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emf" ContentType="image/x-emf"/>
  <Default Extension="rels" ContentType="application/vnd.openxmlformats-package.relationships+xml"/>
  <Default Extension="xml" ContentType="application/xml"/>
  <Default Extension="wdp" ContentType="image/vnd.ms-photo"/>
  <Default Extension="vml" ContentType="application/vnd.openxmlformats-officedocument.vmlDrawing"/>
  <Default Extension="tiff" ContentType="image/tiff"/>
  <Default Extension="gif" ContentType="image/gif"/>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3.xml" ContentType="application/vnd.openxmlformats-officedocument.theme+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4.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5.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6.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7.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theme/theme8.xml" ContentType="application/vnd.openxmlformats-officedocument.theme+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theme/theme9.xml" ContentType="application/vnd.openxmlformats-officedocument.theme+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theme/theme10.xml" ContentType="application/vnd.openxmlformats-officedocument.theme+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theme/theme11.xml" ContentType="application/vnd.openxmlformats-officedocument.theme+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theme/theme12.xml" ContentType="application/vnd.openxmlformats-officedocument.theme+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theme/theme13.xml" ContentType="application/vnd.openxmlformats-officedocument.theme+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theme/theme14.xml" ContentType="application/vnd.openxmlformats-officedocument.theme+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theme/theme15.xml" ContentType="application/vnd.openxmlformats-officedocument.theme+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theme/theme16.xml" ContentType="application/vnd.openxmlformats-officedocument.theme+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theme/theme17.xml" ContentType="application/vnd.openxmlformats-officedocument.theme+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theme/theme18.xml" ContentType="application/vnd.openxmlformats-officedocument.theme+xml"/>
  <Override PartName="/ppt/theme/theme1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5066" r:id="rId1"/>
    <p:sldMasterId id="2147485078" r:id="rId2"/>
    <p:sldMasterId id="2147485485" r:id="rId3"/>
    <p:sldMasterId id="2147485492" r:id="rId4"/>
    <p:sldMasterId id="2147485499" r:id="rId5"/>
    <p:sldMasterId id="2147485514" r:id="rId6"/>
    <p:sldMasterId id="2147485526" r:id="rId7"/>
    <p:sldMasterId id="2147485538" r:id="rId8"/>
    <p:sldMasterId id="2147485550" r:id="rId9"/>
    <p:sldMasterId id="2147485581" r:id="rId10"/>
    <p:sldMasterId id="2147485593" r:id="rId11"/>
    <p:sldMasterId id="2147485605" r:id="rId12"/>
    <p:sldMasterId id="2147485714" r:id="rId13"/>
    <p:sldMasterId id="2147485731" r:id="rId14"/>
    <p:sldMasterId id="2147485841" r:id="rId15"/>
    <p:sldMasterId id="2147485853" r:id="rId16"/>
    <p:sldMasterId id="2147485865" r:id="rId17"/>
    <p:sldMasterId id="2147485877" r:id="rId18"/>
  </p:sldMasterIdLst>
  <p:notesMasterIdLst>
    <p:notesMasterId r:id="rId89"/>
  </p:notesMasterIdLst>
  <p:sldIdLst>
    <p:sldId id="547" r:id="rId19"/>
    <p:sldId id="497" r:id="rId20"/>
    <p:sldId id="507" r:id="rId21"/>
    <p:sldId id="508" r:id="rId22"/>
    <p:sldId id="509" r:id="rId23"/>
    <p:sldId id="510" r:id="rId24"/>
    <p:sldId id="515" r:id="rId25"/>
    <p:sldId id="516" r:id="rId26"/>
    <p:sldId id="512" r:id="rId27"/>
    <p:sldId id="513" r:id="rId28"/>
    <p:sldId id="517" r:id="rId29"/>
    <p:sldId id="522" r:id="rId30"/>
    <p:sldId id="518" r:id="rId31"/>
    <p:sldId id="523" r:id="rId32"/>
    <p:sldId id="524" r:id="rId33"/>
    <p:sldId id="519" r:id="rId34"/>
    <p:sldId id="520" r:id="rId35"/>
    <p:sldId id="424" r:id="rId36"/>
    <p:sldId id="425" r:id="rId37"/>
    <p:sldId id="427" r:id="rId38"/>
    <p:sldId id="428" r:id="rId39"/>
    <p:sldId id="432" r:id="rId40"/>
    <p:sldId id="429" r:id="rId41"/>
    <p:sldId id="430" r:id="rId42"/>
    <p:sldId id="437" r:id="rId43"/>
    <p:sldId id="456" r:id="rId44"/>
    <p:sldId id="434" r:id="rId45"/>
    <p:sldId id="436" r:id="rId46"/>
    <p:sldId id="438" r:id="rId47"/>
    <p:sldId id="525" r:id="rId48"/>
    <p:sldId id="526" r:id="rId49"/>
    <p:sldId id="527" r:id="rId50"/>
    <p:sldId id="528" r:id="rId51"/>
    <p:sldId id="529" r:id="rId52"/>
    <p:sldId id="530" r:id="rId53"/>
    <p:sldId id="531" r:id="rId54"/>
    <p:sldId id="532" r:id="rId55"/>
    <p:sldId id="521" r:id="rId56"/>
    <p:sldId id="458" r:id="rId57"/>
    <p:sldId id="469" r:id="rId58"/>
    <p:sldId id="470" r:id="rId59"/>
    <p:sldId id="472" r:id="rId60"/>
    <p:sldId id="473" r:id="rId61"/>
    <p:sldId id="475" r:id="rId62"/>
    <p:sldId id="477" r:id="rId63"/>
    <p:sldId id="479" r:id="rId64"/>
    <p:sldId id="481" r:id="rId65"/>
    <p:sldId id="483" r:id="rId66"/>
    <p:sldId id="485" r:id="rId67"/>
    <p:sldId id="406" r:id="rId68"/>
    <p:sldId id="408" r:id="rId69"/>
    <p:sldId id="489" r:id="rId70"/>
    <p:sldId id="533" r:id="rId71"/>
    <p:sldId id="534" r:id="rId72"/>
    <p:sldId id="535" r:id="rId73"/>
    <p:sldId id="536" r:id="rId74"/>
    <p:sldId id="537" r:id="rId75"/>
    <p:sldId id="538" r:id="rId76"/>
    <p:sldId id="539" r:id="rId77"/>
    <p:sldId id="488" r:id="rId78"/>
    <p:sldId id="490" r:id="rId79"/>
    <p:sldId id="492" r:id="rId80"/>
    <p:sldId id="493" r:id="rId81"/>
    <p:sldId id="494" r:id="rId82"/>
    <p:sldId id="543" r:id="rId83"/>
    <p:sldId id="544" r:id="rId84"/>
    <p:sldId id="545" r:id="rId85"/>
    <p:sldId id="495" r:id="rId86"/>
    <p:sldId id="467" r:id="rId87"/>
    <p:sldId id="468" r:id="rId88"/>
  </p:sldIdLst>
  <p:sldSz cx="12192000" cy="6858000"/>
  <p:notesSz cx="6858000" cy="9144000"/>
  <p:defaultTextStyle>
    <a:defPPr>
      <a:defRPr lang="es-MX"/>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xmlns="">
        <p15:guide id="1" orient="horz" pos="2160">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xmlns="" val="1"/>
    </p:ext>
  </p:extLst>
</p:presentationPr>
</file>

<file path=ppt/tableStyles.xml><?xml version="1.0" encoding="utf-8"?>
<a:tblStyleLst xmlns:a="http://schemas.openxmlformats.org/drawingml/2006/main" def="{5C22544A-7EE6-4342-B048-85BDC9FD1C3A}">
  <a:tblStyle styleId="{5C22544A-7EE6-4342-B048-85BDC9FD1C3A}" styleName="Estilo medio 2 - Énfasis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0383" autoAdjust="0"/>
    <p:restoredTop sz="94660"/>
  </p:normalViewPr>
  <p:slideViewPr>
    <p:cSldViewPr snapToGrid="0">
      <p:cViewPr>
        <p:scale>
          <a:sx n="110" d="100"/>
          <a:sy n="110" d="100"/>
        </p:scale>
        <p:origin x="936" y="-150"/>
      </p:cViewPr>
      <p:guideLst>
        <p:guide orient="horz" pos="2160"/>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3.xml"/><Relationship Id="rId18" Type="http://schemas.openxmlformats.org/officeDocument/2006/relationships/slideMaster" Target="slideMasters/slideMaster18.xml"/><Relationship Id="rId26" Type="http://schemas.openxmlformats.org/officeDocument/2006/relationships/slide" Target="slides/slide8.xml"/><Relationship Id="rId39" Type="http://schemas.openxmlformats.org/officeDocument/2006/relationships/slide" Target="slides/slide21.xml"/><Relationship Id="rId21" Type="http://schemas.openxmlformats.org/officeDocument/2006/relationships/slide" Target="slides/slide3.xml"/><Relationship Id="rId34" Type="http://schemas.openxmlformats.org/officeDocument/2006/relationships/slide" Target="slides/slide16.xml"/><Relationship Id="rId42" Type="http://schemas.openxmlformats.org/officeDocument/2006/relationships/slide" Target="slides/slide24.xml"/><Relationship Id="rId47" Type="http://schemas.openxmlformats.org/officeDocument/2006/relationships/slide" Target="slides/slide29.xml"/><Relationship Id="rId50" Type="http://schemas.openxmlformats.org/officeDocument/2006/relationships/slide" Target="slides/slide32.xml"/><Relationship Id="rId55" Type="http://schemas.openxmlformats.org/officeDocument/2006/relationships/slide" Target="slides/slide37.xml"/><Relationship Id="rId63" Type="http://schemas.openxmlformats.org/officeDocument/2006/relationships/slide" Target="slides/slide45.xml"/><Relationship Id="rId68" Type="http://schemas.openxmlformats.org/officeDocument/2006/relationships/slide" Target="slides/slide50.xml"/><Relationship Id="rId76" Type="http://schemas.openxmlformats.org/officeDocument/2006/relationships/slide" Target="slides/slide58.xml"/><Relationship Id="rId84" Type="http://schemas.openxmlformats.org/officeDocument/2006/relationships/slide" Target="slides/slide66.xml"/><Relationship Id="rId89" Type="http://schemas.openxmlformats.org/officeDocument/2006/relationships/notesMaster" Target="notesMasters/notesMaster1.xml"/><Relationship Id="rId7" Type="http://schemas.openxmlformats.org/officeDocument/2006/relationships/slideMaster" Target="slideMasters/slideMaster7.xml"/><Relationship Id="rId71" Type="http://schemas.openxmlformats.org/officeDocument/2006/relationships/slide" Target="slides/slide53.xml"/><Relationship Id="rId92" Type="http://schemas.openxmlformats.org/officeDocument/2006/relationships/theme" Target="theme/theme1.xml"/><Relationship Id="rId2" Type="http://schemas.openxmlformats.org/officeDocument/2006/relationships/slideMaster" Target="slideMasters/slideMaster2.xml"/><Relationship Id="rId16" Type="http://schemas.openxmlformats.org/officeDocument/2006/relationships/slideMaster" Target="slideMasters/slideMaster16.xml"/><Relationship Id="rId29" Type="http://schemas.openxmlformats.org/officeDocument/2006/relationships/slide" Target="slides/slide11.xml"/><Relationship Id="rId11" Type="http://schemas.openxmlformats.org/officeDocument/2006/relationships/slideMaster" Target="slideMasters/slideMaster11.xml"/><Relationship Id="rId24" Type="http://schemas.openxmlformats.org/officeDocument/2006/relationships/slide" Target="slides/slide6.xml"/><Relationship Id="rId32" Type="http://schemas.openxmlformats.org/officeDocument/2006/relationships/slide" Target="slides/slide14.xml"/><Relationship Id="rId37" Type="http://schemas.openxmlformats.org/officeDocument/2006/relationships/slide" Target="slides/slide19.xml"/><Relationship Id="rId40" Type="http://schemas.openxmlformats.org/officeDocument/2006/relationships/slide" Target="slides/slide22.xml"/><Relationship Id="rId45" Type="http://schemas.openxmlformats.org/officeDocument/2006/relationships/slide" Target="slides/slide27.xml"/><Relationship Id="rId53" Type="http://schemas.openxmlformats.org/officeDocument/2006/relationships/slide" Target="slides/slide35.xml"/><Relationship Id="rId58" Type="http://schemas.openxmlformats.org/officeDocument/2006/relationships/slide" Target="slides/slide40.xml"/><Relationship Id="rId66" Type="http://schemas.openxmlformats.org/officeDocument/2006/relationships/slide" Target="slides/slide48.xml"/><Relationship Id="rId74" Type="http://schemas.openxmlformats.org/officeDocument/2006/relationships/slide" Target="slides/slide56.xml"/><Relationship Id="rId79" Type="http://schemas.openxmlformats.org/officeDocument/2006/relationships/slide" Target="slides/slide61.xml"/><Relationship Id="rId87" Type="http://schemas.openxmlformats.org/officeDocument/2006/relationships/slide" Target="slides/slide69.xml"/><Relationship Id="rId5" Type="http://schemas.openxmlformats.org/officeDocument/2006/relationships/slideMaster" Target="slideMasters/slideMaster5.xml"/><Relationship Id="rId61" Type="http://schemas.openxmlformats.org/officeDocument/2006/relationships/slide" Target="slides/slide43.xml"/><Relationship Id="rId82" Type="http://schemas.openxmlformats.org/officeDocument/2006/relationships/slide" Target="slides/slide64.xml"/><Relationship Id="rId90" Type="http://schemas.openxmlformats.org/officeDocument/2006/relationships/presProps" Target="presProps.xml"/><Relationship Id="rId19" Type="http://schemas.openxmlformats.org/officeDocument/2006/relationships/slide" Target="slides/slide1.xml"/><Relationship Id="rId14" Type="http://schemas.openxmlformats.org/officeDocument/2006/relationships/slideMaster" Target="slideMasters/slideMaster14.xml"/><Relationship Id="rId22" Type="http://schemas.openxmlformats.org/officeDocument/2006/relationships/slide" Target="slides/slide4.xml"/><Relationship Id="rId27" Type="http://schemas.openxmlformats.org/officeDocument/2006/relationships/slide" Target="slides/slide9.xml"/><Relationship Id="rId30" Type="http://schemas.openxmlformats.org/officeDocument/2006/relationships/slide" Target="slides/slide12.xml"/><Relationship Id="rId35" Type="http://schemas.openxmlformats.org/officeDocument/2006/relationships/slide" Target="slides/slide17.xml"/><Relationship Id="rId43" Type="http://schemas.openxmlformats.org/officeDocument/2006/relationships/slide" Target="slides/slide25.xml"/><Relationship Id="rId48" Type="http://schemas.openxmlformats.org/officeDocument/2006/relationships/slide" Target="slides/slide30.xml"/><Relationship Id="rId56" Type="http://schemas.openxmlformats.org/officeDocument/2006/relationships/slide" Target="slides/slide38.xml"/><Relationship Id="rId64" Type="http://schemas.openxmlformats.org/officeDocument/2006/relationships/slide" Target="slides/slide46.xml"/><Relationship Id="rId69" Type="http://schemas.openxmlformats.org/officeDocument/2006/relationships/slide" Target="slides/slide51.xml"/><Relationship Id="rId77" Type="http://schemas.openxmlformats.org/officeDocument/2006/relationships/slide" Target="slides/slide59.xml"/><Relationship Id="rId8" Type="http://schemas.openxmlformats.org/officeDocument/2006/relationships/slideMaster" Target="slideMasters/slideMaster8.xml"/><Relationship Id="rId51" Type="http://schemas.openxmlformats.org/officeDocument/2006/relationships/slide" Target="slides/slide33.xml"/><Relationship Id="rId72" Type="http://schemas.openxmlformats.org/officeDocument/2006/relationships/slide" Target="slides/slide54.xml"/><Relationship Id="rId80" Type="http://schemas.openxmlformats.org/officeDocument/2006/relationships/slide" Target="slides/slide62.xml"/><Relationship Id="rId85" Type="http://schemas.openxmlformats.org/officeDocument/2006/relationships/slide" Target="slides/slide67.xml"/><Relationship Id="rId93" Type="http://schemas.openxmlformats.org/officeDocument/2006/relationships/tableStyles" Target="tableStyles.xml"/><Relationship Id="rId3" Type="http://schemas.openxmlformats.org/officeDocument/2006/relationships/slideMaster" Target="slideMasters/slideMaster3.xml"/><Relationship Id="rId12" Type="http://schemas.openxmlformats.org/officeDocument/2006/relationships/slideMaster" Target="slideMasters/slideMaster12.xml"/><Relationship Id="rId17" Type="http://schemas.openxmlformats.org/officeDocument/2006/relationships/slideMaster" Target="slideMasters/slideMaster17.xml"/><Relationship Id="rId25" Type="http://schemas.openxmlformats.org/officeDocument/2006/relationships/slide" Target="slides/slide7.xml"/><Relationship Id="rId33" Type="http://schemas.openxmlformats.org/officeDocument/2006/relationships/slide" Target="slides/slide15.xml"/><Relationship Id="rId38" Type="http://schemas.openxmlformats.org/officeDocument/2006/relationships/slide" Target="slides/slide20.xml"/><Relationship Id="rId46" Type="http://schemas.openxmlformats.org/officeDocument/2006/relationships/slide" Target="slides/slide28.xml"/><Relationship Id="rId59" Type="http://schemas.openxmlformats.org/officeDocument/2006/relationships/slide" Target="slides/slide41.xml"/><Relationship Id="rId67" Type="http://schemas.openxmlformats.org/officeDocument/2006/relationships/slide" Target="slides/slide49.xml"/><Relationship Id="rId20" Type="http://schemas.openxmlformats.org/officeDocument/2006/relationships/slide" Target="slides/slide2.xml"/><Relationship Id="rId41" Type="http://schemas.openxmlformats.org/officeDocument/2006/relationships/slide" Target="slides/slide23.xml"/><Relationship Id="rId54" Type="http://schemas.openxmlformats.org/officeDocument/2006/relationships/slide" Target="slides/slide36.xml"/><Relationship Id="rId62" Type="http://schemas.openxmlformats.org/officeDocument/2006/relationships/slide" Target="slides/slide44.xml"/><Relationship Id="rId70" Type="http://schemas.openxmlformats.org/officeDocument/2006/relationships/slide" Target="slides/slide52.xml"/><Relationship Id="rId75" Type="http://schemas.openxmlformats.org/officeDocument/2006/relationships/slide" Target="slides/slide57.xml"/><Relationship Id="rId83" Type="http://schemas.openxmlformats.org/officeDocument/2006/relationships/slide" Target="slides/slide65.xml"/><Relationship Id="rId88" Type="http://schemas.openxmlformats.org/officeDocument/2006/relationships/slide" Target="slides/slide70.xml"/><Relationship Id="rId91"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Master" Target="slideMasters/slideMaster15.xml"/><Relationship Id="rId23" Type="http://schemas.openxmlformats.org/officeDocument/2006/relationships/slide" Target="slides/slide5.xml"/><Relationship Id="rId28" Type="http://schemas.openxmlformats.org/officeDocument/2006/relationships/slide" Target="slides/slide10.xml"/><Relationship Id="rId36" Type="http://schemas.openxmlformats.org/officeDocument/2006/relationships/slide" Target="slides/slide18.xml"/><Relationship Id="rId49" Type="http://schemas.openxmlformats.org/officeDocument/2006/relationships/slide" Target="slides/slide31.xml"/><Relationship Id="rId57" Type="http://schemas.openxmlformats.org/officeDocument/2006/relationships/slide" Target="slides/slide39.xml"/><Relationship Id="rId10" Type="http://schemas.openxmlformats.org/officeDocument/2006/relationships/slideMaster" Target="slideMasters/slideMaster10.xml"/><Relationship Id="rId31" Type="http://schemas.openxmlformats.org/officeDocument/2006/relationships/slide" Target="slides/slide13.xml"/><Relationship Id="rId44" Type="http://schemas.openxmlformats.org/officeDocument/2006/relationships/slide" Target="slides/slide26.xml"/><Relationship Id="rId52" Type="http://schemas.openxmlformats.org/officeDocument/2006/relationships/slide" Target="slides/slide34.xml"/><Relationship Id="rId60" Type="http://schemas.openxmlformats.org/officeDocument/2006/relationships/slide" Target="slides/slide42.xml"/><Relationship Id="rId65" Type="http://schemas.openxmlformats.org/officeDocument/2006/relationships/slide" Target="slides/slide47.xml"/><Relationship Id="rId73" Type="http://schemas.openxmlformats.org/officeDocument/2006/relationships/slide" Target="slides/slide55.xml"/><Relationship Id="rId78" Type="http://schemas.openxmlformats.org/officeDocument/2006/relationships/slide" Target="slides/slide60.xml"/><Relationship Id="rId81" Type="http://schemas.openxmlformats.org/officeDocument/2006/relationships/slide" Target="slides/slide63.xml"/><Relationship Id="rId86" Type="http://schemas.openxmlformats.org/officeDocument/2006/relationships/slide" Target="slides/slide68.xml"/><Relationship Id="rId4" Type="http://schemas.openxmlformats.org/officeDocument/2006/relationships/slideMaster" Target="slideMasters/slideMaster4.xml"/><Relationship Id="rId9" Type="http://schemas.openxmlformats.org/officeDocument/2006/relationships/slideMaster" Target="slideMasters/slideMaster9.xml"/></Relationships>
</file>

<file path=ppt/charts/_rels/chart1.xml.rels><?xml version="1.0" encoding="UTF-8" standalone="yes"?>
<Relationships xmlns="http://schemas.openxmlformats.org/package/2006/relationships"><Relationship Id="rId1" Type="http://schemas.openxmlformats.org/officeDocument/2006/relationships/package" Target="../embeddings/Hoja_de_c_lculo_de_Microsoft_Excel1.xlsx"/></Relationships>
</file>

<file path=ppt/charts/_rels/chart2.xml.rels><?xml version="1.0" encoding="UTF-8" standalone="yes"?>
<Relationships xmlns="http://schemas.openxmlformats.org/package/2006/relationships"><Relationship Id="rId1" Type="http://schemas.openxmlformats.org/officeDocument/2006/relationships/package" Target="../embeddings/Hoja_de_c_lculo_de_Microsoft_Excel2.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s-MX"/>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8691588785046699E-3"/>
          <c:y val="1.8691588785046699E-3"/>
          <c:w val="1"/>
          <c:h val="1"/>
        </c:manualLayout>
      </c:layout>
      <c:pieChart>
        <c:varyColors val="0"/>
        <c:ser>
          <c:idx val="0"/>
          <c:order val="0"/>
          <c:tx>
            <c:strRef>
              <c:f>Sheet1!$A$2</c:f>
              <c:strCache>
                <c:ptCount val="1"/>
                <c:pt idx="0">
                  <c:v>Region 1</c:v>
                </c:pt>
              </c:strCache>
            </c:strRef>
          </c:tx>
          <c:spPr>
            <a:solidFill>
              <a:srgbClr val="4B4F54"/>
            </a:solidFill>
            <a:ln w="25462">
              <a:noFill/>
            </a:ln>
          </c:spPr>
          <c:dPt>
            <c:idx val="0"/>
            <c:bubble3D val="0"/>
            <c:spPr>
              <a:solidFill>
                <a:schemeClr val="accent5"/>
              </a:solidFill>
              <a:ln w="25462">
                <a:noFill/>
              </a:ln>
            </c:spPr>
          </c:dPt>
          <c:dPt>
            <c:idx val="1"/>
            <c:bubble3D val="0"/>
            <c:spPr>
              <a:noFill/>
              <a:ln w="25462">
                <a:noFill/>
              </a:ln>
            </c:spPr>
          </c:dPt>
          <c:cat>
            <c:strRef>
              <c:f>Sheet1!$B$1:$C$1</c:f>
              <c:strCache>
                <c:ptCount val="2"/>
                <c:pt idx="0">
                  <c:v>2007</c:v>
                </c:pt>
                <c:pt idx="1">
                  <c:v>2008</c:v>
                </c:pt>
              </c:strCache>
            </c:strRef>
          </c:cat>
          <c:val>
            <c:numRef>
              <c:f>Sheet1!$B$2:$C$2</c:f>
              <c:numCache>
                <c:formatCode>General</c:formatCode>
                <c:ptCount val="2"/>
                <c:pt idx="0">
                  <c:v>50</c:v>
                </c:pt>
                <c:pt idx="1">
                  <c:v>50</c:v>
                </c:pt>
              </c:numCache>
            </c:numRef>
          </c:val>
        </c:ser>
        <c:dLbls>
          <c:showLegendKey val="0"/>
          <c:showVal val="0"/>
          <c:showCatName val="0"/>
          <c:showSerName val="0"/>
          <c:showPercent val="0"/>
          <c:showBubbleSize val="0"/>
          <c:showLeaderLines val="0"/>
        </c:dLbls>
        <c:firstSliceAng val="0"/>
      </c:pieChart>
      <c:spPr>
        <a:noFill/>
        <a:ln w="25462">
          <a:noFill/>
        </a:ln>
      </c:spPr>
    </c:plotArea>
    <c:plotVisOnly val="1"/>
    <c:dispBlanksAs val="zero"/>
    <c:showDLblsOverMax val="0"/>
  </c:chart>
  <c:spPr>
    <a:noFill/>
    <a:ln>
      <a:noFill/>
    </a:ln>
  </c:spPr>
  <c:txPr>
    <a:bodyPr/>
    <a:lstStyle/>
    <a:p>
      <a:pPr>
        <a:defRPr sz="3408" b="0" i="0" u="none" strike="noStrike" baseline="0">
          <a:solidFill>
            <a:srgbClr val="000000"/>
          </a:solidFill>
          <a:latin typeface="Gill Sans"/>
          <a:ea typeface="Gill Sans"/>
          <a:cs typeface="Gill Sans"/>
        </a:defRPr>
      </a:pPr>
      <a:endParaRPr lang="es-MX"/>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s-MX"/>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8691588785046699E-3"/>
          <c:y val="1.8691588785046699E-3"/>
          <c:w val="1"/>
          <c:h val="1"/>
        </c:manualLayout>
      </c:layout>
      <c:pieChart>
        <c:varyColors val="0"/>
        <c:ser>
          <c:idx val="0"/>
          <c:order val="0"/>
          <c:tx>
            <c:strRef>
              <c:f>Sheet1!$A$2</c:f>
              <c:strCache>
                <c:ptCount val="1"/>
                <c:pt idx="0">
                  <c:v>Region 1</c:v>
                </c:pt>
              </c:strCache>
            </c:strRef>
          </c:tx>
          <c:spPr>
            <a:solidFill>
              <a:srgbClr val="A0D231"/>
            </a:solidFill>
            <a:ln w="25648">
              <a:noFill/>
            </a:ln>
          </c:spPr>
          <c:dPt>
            <c:idx val="0"/>
            <c:bubble3D val="0"/>
            <c:spPr>
              <a:solidFill>
                <a:schemeClr val="accent3"/>
              </a:solidFill>
              <a:ln w="25648">
                <a:noFill/>
              </a:ln>
            </c:spPr>
          </c:dPt>
          <c:dPt>
            <c:idx val="1"/>
            <c:bubble3D val="0"/>
            <c:spPr>
              <a:noFill/>
              <a:ln w="25648">
                <a:noFill/>
              </a:ln>
            </c:spPr>
          </c:dPt>
          <c:cat>
            <c:strRef>
              <c:f>Sheet1!$B$1:$C$1</c:f>
              <c:strCache>
                <c:ptCount val="2"/>
                <c:pt idx="0">
                  <c:v>2007</c:v>
                </c:pt>
                <c:pt idx="1">
                  <c:v>2008</c:v>
                </c:pt>
              </c:strCache>
            </c:strRef>
          </c:cat>
          <c:val>
            <c:numRef>
              <c:f>Sheet1!$B$2:$C$2</c:f>
              <c:numCache>
                <c:formatCode>General</c:formatCode>
                <c:ptCount val="2"/>
                <c:pt idx="0">
                  <c:v>65</c:v>
                </c:pt>
                <c:pt idx="1">
                  <c:v>35</c:v>
                </c:pt>
              </c:numCache>
            </c:numRef>
          </c:val>
        </c:ser>
        <c:dLbls>
          <c:showLegendKey val="0"/>
          <c:showVal val="0"/>
          <c:showCatName val="0"/>
          <c:showSerName val="0"/>
          <c:showPercent val="0"/>
          <c:showBubbleSize val="0"/>
          <c:showLeaderLines val="0"/>
        </c:dLbls>
        <c:firstSliceAng val="0"/>
      </c:pieChart>
      <c:spPr>
        <a:noFill/>
        <a:ln w="25648">
          <a:noFill/>
        </a:ln>
      </c:spPr>
    </c:plotArea>
    <c:plotVisOnly val="1"/>
    <c:dispBlanksAs val="zero"/>
    <c:showDLblsOverMax val="0"/>
  </c:chart>
  <c:spPr>
    <a:noFill/>
    <a:ln>
      <a:noFill/>
    </a:ln>
  </c:spPr>
  <c:txPr>
    <a:bodyPr/>
    <a:lstStyle/>
    <a:p>
      <a:pPr>
        <a:defRPr sz="3433" b="0" i="0" u="none" strike="noStrike" baseline="0">
          <a:solidFill>
            <a:srgbClr val="000000"/>
          </a:solidFill>
          <a:latin typeface="Gill Sans"/>
          <a:ea typeface="Gill Sans"/>
          <a:cs typeface="Gill Sans"/>
        </a:defRPr>
      </a:pPr>
      <a:endParaRPr lang="es-MX"/>
    </a:p>
  </c:txPr>
  <c:externalData r:id="rId1">
    <c:autoUpdate val="0"/>
  </c:externalData>
</c:chartSpace>
</file>

<file path=ppt/drawings/_rels/vmlDrawing1.vml.rels><?xml version="1.0" encoding="UTF-8" standalone="yes"?>
<Relationships xmlns="http://schemas.openxmlformats.org/package/2006/relationships"><Relationship Id="rId1" Type="http://schemas.openxmlformats.org/officeDocument/2006/relationships/image" Target="../media/image73.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encabezado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s-MX"/>
          </a:p>
        </p:txBody>
      </p:sp>
      <p:sp>
        <p:nvSpPr>
          <p:cNvPr id="3" name="Marcador de fecha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58BE2175-F890-45E9-A3ED-EF647DB846F7}" type="datetimeFigureOut">
              <a:rPr lang="es-MX" smtClean="0"/>
              <a:t>13/09/2018</a:t>
            </a:fld>
            <a:endParaRPr lang="es-MX"/>
          </a:p>
        </p:txBody>
      </p:sp>
      <p:sp>
        <p:nvSpPr>
          <p:cNvPr id="4" name="Marcador de imagen de diapositiva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s-MX"/>
          </a:p>
        </p:txBody>
      </p:sp>
      <p:sp>
        <p:nvSpPr>
          <p:cNvPr id="5" name="Marcador de nota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6" name="Marcador de pie de página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s-MX"/>
          </a:p>
        </p:txBody>
      </p:sp>
      <p:sp>
        <p:nvSpPr>
          <p:cNvPr id="7" name="Marcador de número de diapositiva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481D112-E8CE-4B98-A50E-DACD1DB81DED}" type="slidenum">
              <a:rPr lang="es-MX" smtClean="0"/>
              <a:t>‹Nº›</a:t>
            </a:fld>
            <a:endParaRPr lang="es-MX"/>
          </a:p>
        </p:txBody>
      </p:sp>
    </p:spTree>
    <p:extLst>
      <p:ext uri="{BB962C8B-B14F-4D97-AF65-F5344CB8AC3E}">
        <p14:creationId xmlns:p14="http://schemas.microsoft.com/office/powerpoint/2010/main" val="152323740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595B69F-3008-E94F-ACCA-85EE822889AA}" type="slidenum">
              <a:rPr lang="en-US" smtClean="0">
                <a:solidFill>
                  <a:prstClr val="black"/>
                </a:solidFill>
              </a:rPr>
              <a:pPr/>
              <a:t>17</a:t>
            </a:fld>
            <a:endParaRPr lang="en-US">
              <a:solidFill>
                <a:prstClr val="black"/>
              </a:solidFill>
            </a:endParaRPr>
          </a:p>
        </p:txBody>
      </p:sp>
    </p:spTree>
    <p:extLst>
      <p:ext uri="{BB962C8B-B14F-4D97-AF65-F5344CB8AC3E}">
        <p14:creationId xmlns:p14="http://schemas.microsoft.com/office/powerpoint/2010/main" val="126340697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ES_tradnl" dirty="0"/>
          </a:p>
        </p:txBody>
      </p:sp>
      <p:sp>
        <p:nvSpPr>
          <p:cNvPr id="4" name="Marcador de número de diapositiva 3"/>
          <p:cNvSpPr>
            <a:spLocks noGrp="1"/>
          </p:cNvSpPr>
          <p:nvPr>
            <p:ph type="sldNum" sz="quarter" idx="10"/>
          </p:nvPr>
        </p:nvSpPr>
        <p:spPr/>
        <p:txBody>
          <a:bodyPr/>
          <a:lstStyle/>
          <a:p>
            <a:fld id="{5481D112-E8CE-4B98-A50E-DACD1DB81DED}" type="slidenum">
              <a:rPr lang="es-MX" smtClean="0"/>
              <a:t>19</a:t>
            </a:fld>
            <a:endParaRPr lang="es-MX"/>
          </a:p>
        </p:txBody>
      </p:sp>
    </p:spTree>
    <p:extLst>
      <p:ext uri="{BB962C8B-B14F-4D97-AF65-F5344CB8AC3E}">
        <p14:creationId xmlns:p14="http://schemas.microsoft.com/office/powerpoint/2010/main" val="16979328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4"/>
        <p:cNvGrpSpPr/>
        <p:nvPr/>
      </p:nvGrpSpPr>
      <p:grpSpPr>
        <a:xfrm>
          <a:off x="0" y="0"/>
          <a:ext cx="0" cy="0"/>
          <a:chOff x="0" y="0"/>
          <a:chExt cx="0" cy="0"/>
        </a:xfrm>
      </p:grpSpPr>
      <p:sp>
        <p:nvSpPr>
          <p:cNvPr id="305" name="Shape 305"/>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
        <p:nvSpPr>
          <p:cNvPr id="306" name="Shape 306"/>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Tree>
    <p:extLst>
      <p:ext uri="{BB962C8B-B14F-4D97-AF65-F5344CB8AC3E}">
        <p14:creationId xmlns:p14="http://schemas.microsoft.com/office/powerpoint/2010/main" val="35204260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Marcador de imagen de diapositiva 1"/>
          <p:cNvSpPr>
            <a:spLocks noGrp="1" noRot="1" noChangeAspect="1" noTextEdit="1"/>
          </p:cNvSpPr>
          <p:nvPr>
            <p:ph type="sldImg"/>
          </p:nvPr>
        </p:nvSpPr>
        <p:spPr/>
      </p:sp>
      <p:sp>
        <p:nvSpPr>
          <p:cNvPr id="16387" name="Marcador de notas 2"/>
          <p:cNvSpPr>
            <a:spLocks noGrp="1"/>
          </p:cNvSpPr>
          <p:nvPr>
            <p:ph type="body" idx="1"/>
          </p:nvPr>
        </p:nvSpPr>
        <p:spPr/>
        <p:txBody>
          <a:bodyPr/>
          <a:lstStyle/>
          <a:p>
            <a:endParaRPr lang="es-MX" altLang="es-MX" smtClean="0">
              <a:latin typeface="Helvetica Neue" charset="0"/>
              <a:ea typeface="Helvetica Neue" charset="0"/>
              <a:cs typeface="Helvetica Neue" charset="0"/>
            </a:endParaRPr>
          </a:p>
        </p:txBody>
      </p:sp>
    </p:spTree>
    <p:extLst>
      <p:ext uri="{BB962C8B-B14F-4D97-AF65-F5344CB8AC3E}">
        <p14:creationId xmlns:p14="http://schemas.microsoft.com/office/powerpoint/2010/main" val="120191823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Marcador de imagen de diapositiva 1"/>
          <p:cNvSpPr>
            <a:spLocks noGrp="1" noRot="1" noChangeAspect="1" noTextEdit="1"/>
          </p:cNvSpPr>
          <p:nvPr>
            <p:ph type="sldImg"/>
          </p:nvPr>
        </p:nvSpPr>
        <p:spPr/>
      </p:sp>
      <p:sp>
        <p:nvSpPr>
          <p:cNvPr id="22531" name="Marcador de notas 2"/>
          <p:cNvSpPr>
            <a:spLocks noGrp="1"/>
          </p:cNvSpPr>
          <p:nvPr>
            <p:ph type="body" idx="1"/>
          </p:nvPr>
        </p:nvSpPr>
        <p:spPr/>
        <p:txBody>
          <a:bodyPr/>
          <a:lstStyle/>
          <a:p>
            <a:endParaRPr lang="es-MX" altLang="es-MX" smtClean="0">
              <a:latin typeface="Helvetica Neue" charset="0"/>
              <a:ea typeface="Helvetica Neue" charset="0"/>
              <a:cs typeface="Helvetica Neue" charset="0"/>
            </a:endParaRPr>
          </a:p>
        </p:txBody>
      </p:sp>
    </p:spTree>
    <p:extLst>
      <p:ext uri="{BB962C8B-B14F-4D97-AF65-F5344CB8AC3E}">
        <p14:creationId xmlns:p14="http://schemas.microsoft.com/office/powerpoint/2010/main" val="164404138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Marcador de imagen de diapositiva 1"/>
          <p:cNvSpPr>
            <a:spLocks noGrp="1" noRot="1" noChangeAspect="1" noTextEdit="1"/>
          </p:cNvSpPr>
          <p:nvPr>
            <p:ph type="sldImg"/>
          </p:nvPr>
        </p:nvSpPr>
        <p:spPr/>
      </p:sp>
      <p:sp>
        <p:nvSpPr>
          <p:cNvPr id="25603" name="Marcador de notas 2"/>
          <p:cNvSpPr>
            <a:spLocks noGrp="1"/>
          </p:cNvSpPr>
          <p:nvPr>
            <p:ph type="body" idx="1"/>
          </p:nvPr>
        </p:nvSpPr>
        <p:spPr/>
        <p:txBody>
          <a:bodyPr/>
          <a:lstStyle/>
          <a:p>
            <a:endParaRPr lang="es-MX" altLang="es-MX" smtClean="0">
              <a:latin typeface="Helvetica Neue" charset="0"/>
              <a:ea typeface="Helvetica Neue" charset="0"/>
              <a:cs typeface="Helvetica Neue" charset="0"/>
            </a:endParaRPr>
          </a:p>
        </p:txBody>
      </p:sp>
    </p:spTree>
    <p:extLst>
      <p:ext uri="{BB962C8B-B14F-4D97-AF65-F5344CB8AC3E}">
        <p14:creationId xmlns:p14="http://schemas.microsoft.com/office/powerpoint/2010/main" val="72382571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Marcador de imagen de diapositiva 1"/>
          <p:cNvSpPr>
            <a:spLocks noGrp="1" noRot="1" noChangeAspect="1" noTextEdit="1"/>
          </p:cNvSpPr>
          <p:nvPr>
            <p:ph type="sldImg"/>
          </p:nvPr>
        </p:nvSpPr>
        <p:spPr/>
      </p:sp>
      <p:sp>
        <p:nvSpPr>
          <p:cNvPr id="30723" name="Marcador de notas 2"/>
          <p:cNvSpPr>
            <a:spLocks noGrp="1"/>
          </p:cNvSpPr>
          <p:nvPr>
            <p:ph type="body" idx="1"/>
          </p:nvPr>
        </p:nvSpPr>
        <p:spPr/>
        <p:txBody>
          <a:bodyPr/>
          <a:lstStyle/>
          <a:p>
            <a:endParaRPr lang="es-MX" altLang="es-MX" smtClean="0">
              <a:latin typeface="Helvetica Neue" charset="0"/>
              <a:ea typeface="Helvetica Neue" charset="0"/>
              <a:cs typeface="Helvetica Neue" charset="0"/>
            </a:endParaRPr>
          </a:p>
        </p:txBody>
      </p:sp>
    </p:spTree>
    <p:extLst>
      <p:ext uri="{BB962C8B-B14F-4D97-AF65-F5344CB8AC3E}">
        <p14:creationId xmlns:p14="http://schemas.microsoft.com/office/powerpoint/2010/main" val="89463178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Marcador de imagen de diapositiva 1"/>
          <p:cNvSpPr>
            <a:spLocks noGrp="1" noRot="1" noChangeAspect="1" noTextEdit="1"/>
          </p:cNvSpPr>
          <p:nvPr>
            <p:ph type="sldImg"/>
          </p:nvPr>
        </p:nvSpPr>
        <p:spPr/>
      </p:sp>
      <p:sp>
        <p:nvSpPr>
          <p:cNvPr id="35843" name="Marcador de notas 2"/>
          <p:cNvSpPr>
            <a:spLocks noGrp="1"/>
          </p:cNvSpPr>
          <p:nvPr>
            <p:ph type="body" idx="1"/>
          </p:nvPr>
        </p:nvSpPr>
        <p:spPr/>
        <p:txBody>
          <a:bodyPr/>
          <a:lstStyle/>
          <a:p>
            <a:endParaRPr lang="es-MX" altLang="es-MX" smtClean="0">
              <a:latin typeface="Helvetica Neue" charset="0"/>
              <a:ea typeface="Helvetica Neue" charset="0"/>
              <a:cs typeface="Helvetica Neue" charset="0"/>
            </a:endParaRPr>
          </a:p>
        </p:txBody>
      </p:sp>
    </p:spTree>
    <p:extLst>
      <p:ext uri="{BB962C8B-B14F-4D97-AF65-F5344CB8AC3E}">
        <p14:creationId xmlns:p14="http://schemas.microsoft.com/office/powerpoint/2010/main" val="413556222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1"/>
        <p:cNvGrpSpPr/>
        <p:nvPr/>
      </p:nvGrpSpPr>
      <p:grpSpPr>
        <a:xfrm>
          <a:off x="0" y="0"/>
          <a:ext cx="0" cy="0"/>
          <a:chOff x="0" y="0"/>
          <a:chExt cx="0" cy="0"/>
        </a:xfrm>
      </p:grpSpPr>
      <p:sp>
        <p:nvSpPr>
          <p:cNvPr id="232" name="Shape 232"/>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
        <p:nvSpPr>
          <p:cNvPr id="233" name="Shape 233"/>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Tree>
    <p:extLst>
      <p:ext uri="{BB962C8B-B14F-4D97-AF65-F5344CB8AC3E}">
        <p14:creationId xmlns:p14="http://schemas.microsoft.com/office/powerpoint/2010/main" val="193230644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9.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5"/>
            <a:ext cx="103632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228600" indent="0" algn="ctr">
              <a:buNone/>
              <a:defRPr/>
            </a:lvl2pPr>
            <a:lvl3pPr marL="457200" indent="0" algn="ctr">
              <a:buNone/>
              <a:defRPr/>
            </a:lvl3pPr>
            <a:lvl4pPr marL="685800" indent="0" algn="ctr">
              <a:buNone/>
              <a:defRPr/>
            </a:lvl4pPr>
            <a:lvl5pPr marL="914400" indent="0" algn="ctr">
              <a:buNone/>
              <a:defRPr/>
            </a:lvl5pPr>
            <a:lvl6pPr marL="1143000" indent="0" algn="ctr">
              <a:buNone/>
              <a:defRPr/>
            </a:lvl6pPr>
            <a:lvl7pPr marL="1371600" indent="0" algn="ctr">
              <a:buNone/>
              <a:defRPr/>
            </a:lvl7pPr>
            <a:lvl8pPr marL="1600200" indent="0" algn="ctr">
              <a:buNone/>
              <a:defRPr/>
            </a:lvl8pPr>
            <a:lvl9pPr marL="18288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2693602636"/>
      </p:ext>
    </p:extLst>
  </p:cSld>
  <p:clrMapOvr>
    <a:masterClrMapping/>
  </p:clrMapOv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688352979"/>
      </p:ext>
    </p:extLst>
  </p:cSld>
  <p:clrMapOvr>
    <a:masterClrMapping/>
  </p:clrMapOvr>
  <p:transition/>
</p:sldLayout>
</file>

<file path=ppt/slideLayouts/slideLayout1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69950" y="3530600"/>
            <a:ext cx="5187951" cy="793750"/>
          </a:xfrm>
        </p:spPr>
        <p:txBody>
          <a:bodyPr/>
          <a:lstStyle>
            <a:lvl1pPr>
              <a:defRPr sz="1200"/>
            </a:lvl1pPr>
            <a:lvl2pPr>
              <a:defRPr sz="1000"/>
            </a:lvl2pPr>
            <a:lvl3pPr>
              <a:defRPr sz="800"/>
            </a:lvl3pPr>
            <a:lvl4pPr>
              <a:defRPr sz="800"/>
            </a:lvl4pPr>
            <a:lvl5pPr>
              <a:defRPr sz="800"/>
            </a:lvl5pPr>
            <a:lvl6pPr>
              <a:defRPr sz="800"/>
            </a:lvl6pPr>
            <a:lvl7pPr>
              <a:defRPr sz="800"/>
            </a:lvl7pPr>
            <a:lvl8pPr>
              <a:defRPr sz="800"/>
            </a:lvl8pPr>
            <a:lvl9pPr>
              <a:defRPr sz="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34101" y="3530600"/>
            <a:ext cx="5187951" cy="793750"/>
          </a:xfrm>
        </p:spPr>
        <p:txBody>
          <a:bodyPr/>
          <a:lstStyle>
            <a:lvl1pPr>
              <a:defRPr sz="1200"/>
            </a:lvl1pPr>
            <a:lvl2pPr>
              <a:defRPr sz="1000"/>
            </a:lvl2pPr>
            <a:lvl3pPr>
              <a:defRPr sz="800"/>
            </a:lvl3pPr>
            <a:lvl4pPr>
              <a:defRPr sz="800"/>
            </a:lvl4pPr>
            <a:lvl5pPr>
              <a:defRPr sz="800"/>
            </a:lvl5pPr>
            <a:lvl6pPr>
              <a:defRPr sz="800"/>
            </a:lvl6pPr>
            <a:lvl7pPr>
              <a:defRPr sz="800"/>
            </a:lvl7pPr>
            <a:lvl8pPr>
              <a:defRPr sz="800"/>
            </a:lvl8pPr>
            <a:lvl9pPr>
              <a:defRPr sz="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cSld>
  <p:clrMapOvr>
    <a:masterClrMapping/>
  </p:clrMapOvr>
  <p:transition/>
</p:sldLayout>
</file>

<file path=ppt/slideLayouts/slideLayout1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609600" y="1535112"/>
            <a:ext cx="5387181" cy="639763"/>
          </a:xfrm>
        </p:spPr>
        <p:txBody>
          <a:bodyPr anchor="b"/>
          <a:lstStyle>
            <a:lvl1pPr marL="0" indent="0">
              <a:buNone/>
              <a:defRPr sz="1000" b="1"/>
            </a:lvl1pPr>
            <a:lvl2pPr marL="192024" indent="0">
              <a:buNone/>
              <a:defRPr sz="800" b="1"/>
            </a:lvl2pPr>
            <a:lvl3pPr marL="384048" indent="0">
              <a:buNone/>
              <a:defRPr sz="800" b="1"/>
            </a:lvl3pPr>
            <a:lvl4pPr marL="576072" indent="0">
              <a:buNone/>
              <a:defRPr sz="700" b="1"/>
            </a:lvl4pPr>
            <a:lvl5pPr marL="768096" indent="0">
              <a:buNone/>
              <a:defRPr sz="700" b="1"/>
            </a:lvl5pPr>
            <a:lvl6pPr marL="960120" indent="0">
              <a:buNone/>
              <a:defRPr sz="700" b="1"/>
            </a:lvl6pPr>
            <a:lvl7pPr marL="1152144" indent="0">
              <a:buNone/>
              <a:defRPr sz="700" b="1"/>
            </a:lvl7pPr>
            <a:lvl8pPr marL="1344168" indent="0">
              <a:buNone/>
              <a:defRPr sz="700" b="1"/>
            </a:lvl8pPr>
            <a:lvl9pPr marL="1536192" indent="0">
              <a:buNone/>
              <a:defRPr sz="700" b="1"/>
            </a:lvl9pPr>
          </a:lstStyle>
          <a:p>
            <a:pPr lvl="0"/>
            <a:r>
              <a:rPr lang="en-US" smtClean="0"/>
              <a:t>Click to edit Master text styles</a:t>
            </a:r>
          </a:p>
        </p:txBody>
      </p:sp>
      <p:sp>
        <p:nvSpPr>
          <p:cNvPr id="4" name="Content Placeholder 3"/>
          <p:cNvSpPr>
            <a:spLocks noGrp="1"/>
          </p:cNvSpPr>
          <p:nvPr>
            <p:ph sz="half" idx="2"/>
          </p:nvPr>
        </p:nvSpPr>
        <p:spPr>
          <a:xfrm>
            <a:off x="609600" y="2174875"/>
            <a:ext cx="5387181" cy="3951288"/>
          </a:xfrm>
        </p:spPr>
        <p:txBody>
          <a:bodyPr/>
          <a:lstStyle>
            <a:lvl1pPr>
              <a:defRPr sz="1000"/>
            </a:lvl1pPr>
            <a:lvl2pPr>
              <a:defRPr sz="800"/>
            </a:lvl2pPr>
            <a:lvl3pPr>
              <a:defRPr sz="800"/>
            </a:lvl3pPr>
            <a:lvl4pPr>
              <a:defRPr sz="700"/>
            </a:lvl4pPr>
            <a:lvl5pPr>
              <a:defRPr sz="700"/>
            </a:lvl5pPr>
            <a:lvl6pPr>
              <a:defRPr sz="700"/>
            </a:lvl6pPr>
            <a:lvl7pPr>
              <a:defRPr sz="700"/>
            </a:lvl7pPr>
            <a:lvl8pPr>
              <a:defRPr sz="700"/>
            </a:lvl8pPr>
            <a:lvl9pPr>
              <a:defRPr sz="7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6193632" y="1535112"/>
            <a:ext cx="5388768" cy="639763"/>
          </a:xfrm>
        </p:spPr>
        <p:txBody>
          <a:bodyPr anchor="b"/>
          <a:lstStyle>
            <a:lvl1pPr marL="0" indent="0">
              <a:buNone/>
              <a:defRPr sz="1000" b="1"/>
            </a:lvl1pPr>
            <a:lvl2pPr marL="192024" indent="0">
              <a:buNone/>
              <a:defRPr sz="800" b="1"/>
            </a:lvl2pPr>
            <a:lvl3pPr marL="384048" indent="0">
              <a:buNone/>
              <a:defRPr sz="800" b="1"/>
            </a:lvl3pPr>
            <a:lvl4pPr marL="576072" indent="0">
              <a:buNone/>
              <a:defRPr sz="700" b="1"/>
            </a:lvl4pPr>
            <a:lvl5pPr marL="768096" indent="0">
              <a:buNone/>
              <a:defRPr sz="700" b="1"/>
            </a:lvl5pPr>
            <a:lvl6pPr marL="960120" indent="0">
              <a:buNone/>
              <a:defRPr sz="700" b="1"/>
            </a:lvl6pPr>
            <a:lvl7pPr marL="1152144" indent="0">
              <a:buNone/>
              <a:defRPr sz="700" b="1"/>
            </a:lvl7pPr>
            <a:lvl8pPr marL="1344168" indent="0">
              <a:buNone/>
              <a:defRPr sz="700" b="1"/>
            </a:lvl8pPr>
            <a:lvl9pPr marL="1536192" indent="0">
              <a:buNone/>
              <a:defRPr sz="700" b="1"/>
            </a:lvl9pPr>
          </a:lstStyle>
          <a:p>
            <a:pPr lvl="0"/>
            <a:r>
              <a:rPr lang="en-US" smtClean="0"/>
              <a:t>Click to edit Master text styles</a:t>
            </a:r>
          </a:p>
        </p:txBody>
      </p:sp>
      <p:sp>
        <p:nvSpPr>
          <p:cNvPr id="6" name="Content Placeholder 5"/>
          <p:cNvSpPr>
            <a:spLocks noGrp="1"/>
          </p:cNvSpPr>
          <p:nvPr>
            <p:ph sz="quarter" idx="4"/>
          </p:nvPr>
        </p:nvSpPr>
        <p:spPr>
          <a:xfrm>
            <a:off x="6193632" y="2174875"/>
            <a:ext cx="5388768" cy="3951288"/>
          </a:xfrm>
        </p:spPr>
        <p:txBody>
          <a:bodyPr/>
          <a:lstStyle>
            <a:lvl1pPr>
              <a:defRPr sz="1000"/>
            </a:lvl1pPr>
            <a:lvl2pPr>
              <a:defRPr sz="800"/>
            </a:lvl2pPr>
            <a:lvl3pPr>
              <a:defRPr sz="800"/>
            </a:lvl3pPr>
            <a:lvl4pPr>
              <a:defRPr sz="700"/>
            </a:lvl4pPr>
            <a:lvl5pPr>
              <a:defRPr sz="700"/>
            </a:lvl5pPr>
            <a:lvl6pPr>
              <a:defRPr sz="700"/>
            </a:lvl6pPr>
            <a:lvl7pPr>
              <a:defRPr sz="700"/>
            </a:lvl7pPr>
            <a:lvl8pPr>
              <a:defRPr sz="700"/>
            </a:lvl8pPr>
            <a:lvl9pPr>
              <a:defRPr sz="7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cSld>
  <p:clrMapOvr>
    <a:masterClrMapping/>
  </p:clrMapOvr>
  <p:transition/>
</p:sldLayout>
</file>

<file path=ppt/slideLayouts/slideLayout1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cSld>
  <p:clrMapOvr>
    <a:masterClrMapping/>
  </p:clrMapOvr>
  <p:transition/>
</p:sldLayout>
</file>

<file path=ppt/slideLayouts/slideLayout1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cSld>
  <p:clrMapOvr>
    <a:masterClrMapping/>
  </p:clrMapOvr>
  <p:transition/>
</p:sldLayout>
</file>

<file path=ppt/slideLayouts/slideLayout1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4010819" cy="1162050"/>
          </a:xfrm>
        </p:spPr>
        <p:txBody>
          <a:bodyPr/>
          <a:lstStyle>
            <a:lvl1pPr algn="l">
              <a:defRPr sz="800" b="1"/>
            </a:lvl1pPr>
          </a:lstStyle>
          <a:p>
            <a:r>
              <a:rPr lang="en-US" smtClean="0"/>
              <a:t>Click to edit Master title style</a:t>
            </a:r>
            <a:endParaRPr lang="en-US"/>
          </a:p>
        </p:txBody>
      </p:sp>
      <p:sp>
        <p:nvSpPr>
          <p:cNvPr id="3" name="Content Placeholder 2"/>
          <p:cNvSpPr>
            <a:spLocks noGrp="1"/>
          </p:cNvSpPr>
          <p:nvPr>
            <p:ph idx="1"/>
          </p:nvPr>
        </p:nvSpPr>
        <p:spPr>
          <a:xfrm>
            <a:off x="4766469" y="273051"/>
            <a:ext cx="6815931" cy="5853113"/>
          </a:xfrm>
        </p:spPr>
        <p:txBody>
          <a:bodyPr/>
          <a:lstStyle>
            <a:lvl1pPr>
              <a:defRPr sz="1300"/>
            </a:lvl1pPr>
            <a:lvl2pPr>
              <a:defRPr sz="1200"/>
            </a:lvl2pPr>
            <a:lvl3pPr>
              <a:defRPr sz="1000"/>
            </a:lvl3pPr>
            <a:lvl4pPr>
              <a:defRPr sz="800"/>
            </a:lvl4pPr>
            <a:lvl5pPr>
              <a:defRPr sz="800"/>
            </a:lvl5pPr>
            <a:lvl6pPr>
              <a:defRPr sz="800"/>
            </a:lvl6pPr>
            <a:lvl7pPr>
              <a:defRPr sz="800"/>
            </a:lvl7pPr>
            <a:lvl8pPr>
              <a:defRPr sz="800"/>
            </a:lvl8pPr>
            <a:lvl9pPr>
              <a:defRPr sz="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609600" y="1435101"/>
            <a:ext cx="4010819" cy="4691063"/>
          </a:xfrm>
        </p:spPr>
        <p:txBody>
          <a:bodyPr/>
          <a:lstStyle>
            <a:lvl1pPr marL="0" indent="0">
              <a:buNone/>
              <a:defRPr sz="600"/>
            </a:lvl1pPr>
            <a:lvl2pPr marL="192024" indent="0">
              <a:buNone/>
              <a:defRPr sz="500"/>
            </a:lvl2pPr>
            <a:lvl3pPr marL="384048" indent="0">
              <a:buNone/>
              <a:defRPr sz="400"/>
            </a:lvl3pPr>
            <a:lvl4pPr marL="576072" indent="0">
              <a:buNone/>
              <a:defRPr sz="400"/>
            </a:lvl4pPr>
            <a:lvl5pPr marL="768096" indent="0">
              <a:buNone/>
              <a:defRPr sz="400"/>
            </a:lvl5pPr>
            <a:lvl6pPr marL="960120" indent="0">
              <a:buNone/>
              <a:defRPr sz="400"/>
            </a:lvl6pPr>
            <a:lvl7pPr marL="1152144" indent="0">
              <a:buNone/>
              <a:defRPr sz="400"/>
            </a:lvl7pPr>
            <a:lvl8pPr marL="1344168" indent="0">
              <a:buNone/>
              <a:defRPr sz="400"/>
            </a:lvl8pPr>
            <a:lvl9pPr marL="1536192" indent="0">
              <a:buNone/>
              <a:defRPr sz="400"/>
            </a:lvl9pPr>
          </a:lstStyle>
          <a:p>
            <a:pPr lvl="0"/>
            <a:r>
              <a:rPr lang="en-US" smtClean="0"/>
              <a:t>Click to edit Master text styles</a:t>
            </a:r>
          </a:p>
        </p:txBody>
      </p:sp>
    </p:spTree>
    <p:extLst/>
  </p:cSld>
  <p:clrMapOvr>
    <a:masterClrMapping/>
  </p:clrMapOvr>
  <p:transition/>
</p:sldLayout>
</file>

<file path=ppt/slideLayouts/slideLayout1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981" y="4800600"/>
            <a:ext cx="7315200" cy="566738"/>
          </a:xfrm>
        </p:spPr>
        <p:txBody>
          <a:bodyPr/>
          <a:lstStyle>
            <a:lvl1pPr algn="l">
              <a:defRPr sz="800" b="1"/>
            </a:lvl1pPr>
          </a:lstStyle>
          <a:p>
            <a:r>
              <a:rPr lang="en-US" smtClean="0"/>
              <a:t>Click to edit Master title style</a:t>
            </a:r>
            <a:endParaRPr lang="en-US"/>
          </a:p>
        </p:txBody>
      </p:sp>
      <p:sp>
        <p:nvSpPr>
          <p:cNvPr id="3" name="Picture Placeholder 2"/>
          <p:cNvSpPr>
            <a:spLocks noGrp="1"/>
          </p:cNvSpPr>
          <p:nvPr>
            <p:ph type="pic" idx="1"/>
          </p:nvPr>
        </p:nvSpPr>
        <p:spPr>
          <a:xfrm>
            <a:off x="2389981" y="612775"/>
            <a:ext cx="7315200" cy="4114800"/>
          </a:xfrm>
        </p:spPr>
        <p:txBody>
          <a:bodyPr/>
          <a:lstStyle>
            <a:lvl1pPr marL="0" indent="0">
              <a:buNone/>
              <a:defRPr sz="1300"/>
            </a:lvl1pPr>
            <a:lvl2pPr marL="192024" indent="0">
              <a:buNone/>
              <a:defRPr sz="1200"/>
            </a:lvl2pPr>
            <a:lvl3pPr marL="384048" indent="0">
              <a:buNone/>
              <a:defRPr sz="1000"/>
            </a:lvl3pPr>
            <a:lvl4pPr marL="576072" indent="0">
              <a:buNone/>
              <a:defRPr sz="800"/>
            </a:lvl4pPr>
            <a:lvl5pPr marL="768096" indent="0">
              <a:buNone/>
              <a:defRPr sz="800"/>
            </a:lvl5pPr>
            <a:lvl6pPr marL="960120" indent="0">
              <a:buNone/>
              <a:defRPr sz="800"/>
            </a:lvl6pPr>
            <a:lvl7pPr marL="1152144" indent="0">
              <a:buNone/>
              <a:defRPr sz="800"/>
            </a:lvl7pPr>
            <a:lvl8pPr marL="1344168" indent="0">
              <a:buNone/>
              <a:defRPr sz="800"/>
            </a:lvl8pPr>
            <a:lvl9pPr marL="1536192" indent="0">
              <a:buNone/>
              <a:defRPr sz="800"/>
            </a:lvl9pPr>
          </a:lstStyle>
          <a:p>
            <a:endParaRPr lang="en-US"/>
          </a:p>
        </p:txBody>
      </p:sp>
      <p:sp>
        <p:nvSpPr>
          <p:cNvPr id="4" name="Text Placeholder 3"/>
          <p:cNvSpPr>
            <a:spLocks noGrp="1"/>
          </p:cNvSpPr>
          <p:nvPr>
            <p:ph type="body" sz="half" idx="2"/>
          </p:nvPr>
        </p:nvSpPr>
        <p:spPr>
          <a:xfrm>
            <a:off x="2389981" y="5367339"/>
            <a:ext cx="7315200" cy="804863"/>
          </a:xfrm>
        </p:spPr>
        <p:txBody>
          <a:bodyPr/>
          <a:lstStyle>
            <a:lvl1pPr marL="0" indent="0">
              <a:buNone/>
              <a:defRPr sz="600"/>
            </a:lvl1pPr>
            <a:lvl2pPr marL="192024" indent="0">
              <a:buNone/>
              <a:defRPr sz="500"/>
            </a:lvl2pPr>
            <a:lvl3pPr marL="384048" indent="0">
              <a:buNone/>
              <a:defRPr sz="400"/>
            </a:lvl3pPr>
            <a:lvl4pPr marL="576072" indent="0">
              <a:buNone/>
              <a:defRPr sz="400"/>
            </a:lvl4pPr>
            <a:lvl5pPr marL="768096" indent="0">
              <a:buNone/>
              <a:defRPr sz="400"/>
            </a:lvl5pPr>
            <a:lvl6pPr marL="960120" indent="0">
              <a:buNone/>
              <a:defRPr sz="400"/>
            </a:lvl6pPr>
            <a:lvl7pPr marL="1152144" indent="0">
              <a:buNone/>
              <a:defRPr sz="400"/>
            </a:lvl7pPr>
            <a:lvl8pPr marL="1344168" indent="0">
              <a:buNone/>
              <a:defRPr sz="400"/>
            </a:lvl8pPr>
            <a:lvl9pPr marL="1536192" indent="0">
              <a:buNone/>
              <a:defRPr sz="400"/>
            </a:lvl9pPr>
          </a:lstStyle>
          <a:p>
            <a:pPr lvl="0"/>
            <a:r>
              <a:rPr lang="en-US" smtClean="0"/>
              <a:t>Click to edit Master text styles</a:t>
            </a:r>
          </a:p>
        </p:txBody>
      </p:sp>
    </p:spTree>
    <p:extLst/>
  </p:cSld>
  <p:clrMapOvr>
    <a:masterClrMapping/>
  </p:clrMapOvr>
  <p:transition/>
</p:sldLayout>
</file>

<file path=ppt/slideLayouts/slideLayout1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cSld>
  <p:clrMapOvr>
    <a:masterClrMapping/>
  </p:clrMapOvr>
  <p:transition/>
</p:sldLayout>
</file>

<file path=ppt/slideLayouts/slideLayout1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09026" y="1149350"/>
            <a:ext cx="2613025" cy="3175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69951" y="1149350"/>
            <a:ext cx="7762875" cy="3175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cSld>
  <p:clrMapOvr>
    <a:masterClrMapping/>
  </p:clrMapOvr>
  <p:transition/>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5"/>
            <a:ext cx="103632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228600" indent="0" algn="ctr">
              <a:buNone/>
              <a:defRPr/>
            </a:lvl2pPr>
            <a:lvl3pPr marL="457200" indent="0" algn="ctr">
              <a:buNone/>
              <a:defRPr/>
            </a:lvl3pPr>
            <a:lvl4pPr marL="685800" indent="0" algn="ctr">
              <a:buNone/>
              <a:defRPr/>
            </a:lvl4pPr>
            <a:lvl5pPr marL="914400" indent="0" algn="ctr">
              <a:buNone/>
              <a:defRPr/>
            </a:lvl5pPr>
            <a:lvl6pPr marL="1143000" indent="0" algn="ctr">
              <a:buNone/>
              <a:defRPr/>
            </a:lvl6pPr>
            <a:lvl7pPr marL="1371600" indent="0" algn="ctr">
              <a:buNone/>
              <a:defRPr/>
            </a:lvl7pPr>
            <a:lvl8pPr marL="1600200" indent="0" algn="ctr">
              <a:buNone/>
              <a:defRPr/>
            </a:lvl8pPr>
            <a:lvl9pPr marL="1828800" indent="0" algn="ctr">
              <a:buNone/>
              <a:defRPr/>
            </a:lvl9pPr>
          </a:lstStyle>
          <a:p>
            <a:r>
              <a:rPr lang="en-US" smtClean="0"/>
              <a:t>Click to edit Master subtitle style</a:t>
            </a:r>
            <a:endParaRPr lang="en-US"/>
          </a:p>
        </p:txBody>
      </p:sp>
    </p:spTree>
    <p:extLst/>
  </p:cSld>
  <p:clrMapOvr>
    <a:masterClrMapping/>
  </p:clrMapOvr>
  <p:transition/>
</p:sldLayout>
</file>

<file path=ppt/slideLayouts/slideLayout1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cSld>
  <p:clrMapOvr>
    <a:masterClrMapping/>
  </p:clrMapOv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09025" y="1149350"/>
            <a:ext cx="2613025" cy="3175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69950" y="1149350"/>
            <a:ext cx="7762875" cy="3175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80198559"/>
      </p:ext>
    </p:extLst>
  </p:cSld>
  <p:clrMapOvr>
    <a:masterClrMapping/>
  </p:clrMapOvr>
  <p:transition/>
</p:sldLayout>
</file>

<file path=ppt/slideLayouts/slideLayout1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2819" y="4406900"/>
            <a:ext cx="10363200" cy="1362075"/>
          </a:xfrm>
        </p:spPr>
        <p:txBody>
          <a:bodyPr anchor="t"/>
          <a:lstStyle>
            <a:lvl1pPr algn="l">
              <a:defRPr sz="2000" b="1" cap="all"/>
            </a:lvl1pPr>
          </a:lstStyle>
          <a:p>
            <a:r>
              <a:rPr lang="en-US" smtClean="0"/>
              <a:t>Click to edit Master title style</a:t>
            </a:r>
            <a:endParaRPr lang="en-US"/>
          </a:p>
        </p:txBody>
      </p:sp>
      <p:sp>
        <p:nvSpPr>
          <p:cNvPr id="3" name="Text Placeholder 2"/>
          <p:cNvSpPr>
            <a:spLocks noGrp="1"/>
          </p:cNvSpPr>
          <p:nvPr>
            <p:ph type="body" idx="1"/>
          </p:nvPr>
        </p:nvSpPr>
        <p:spPr>
          <a:xfrm>
            <a:off x="962819" y="2906712"/>
            <a:ext cx="10363200" cy="1500188"/>
          </a:xfrm>
        </p:spPr>
        <p:txBody>
          <a:bodyPr anchor="b"/>
          <a:lstStyle>
            <a:lvl1pPr marL="0" indent="0">
              <a:buNone/>
              <a:defRPr sz="1000"/>
            </a:lvl1pPr>
            <a:lvl2pPr marL="228600" indent="0">
              <a:buNone/>
              <a:defRPr sz="900"/>
            </a:lvl2pPr>
            <a:lvl3pPr marL="457200" indent="0">
              <a:buNone/>
              <a:defRPr sz="800"/>
            </a:lvl3pPr>
            <a:lvl4pPr marL="685800" indent="0">
              <a:buNone/>
              <a:defRPr sz="700"/>
            </a:lvl4pPr>
            <a:lvl5pPr marL="914400" indent="0">
              <a:buNone/>
              <a:defRPr sz="700"/>
            </a:lvl5pPr>
            <a:lvl6pPr marL="1143000" indent="0">
              <a:buNone/>
              <a:defRPr sz="700"/>
            </a:lvl6pPr>
            <a:lvl7pPr marL="1371600" indent="0">
              <a:buNone/>
              <a:defRPr sz="700"/>
            </a:lvl7pPr>
            <a:lvl8pPr marL="1600200" indent="0">
              <a:buNone/>
              <a:defRPr sz="700"/>
            </a:lvl8pPr>
            <a:lvl9pPr marL="1828800" indent="0">
              <a:buNone/>
              <a:defRPr sz="700"/>
            </a:lvl9pPr>
          </a:lstStyle>
          <a:p>
            <a:pPr lvl="0"/>
            <a:r>
              <a:rPr lang="en-US" smtClean="0"/>
              <a:t>Click to edit Master text styles</a:t>
            </a:r>
          </a:p>
        </p:txBody>
      </p:sp>
    </p:spTree>
    <p:extLst/>
  </p:cSld>
  <p:clrMapOvr>
    <a:masterClrMapping/>
  </p:clrMapOvr>
  <p:transition/>
</p:sldLayout>
</file>

<file path=ppt/slideLayouts/slideLayout1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69950" y="3530600"/>
            <a:ext cx="5187950" cy="793750"/>
          </a:xfrm>
        </p:spPr>
        <p:txBody>
          <a:bodyPr/>
          <a:lstStyle>
            <a:lvl1pPr>
              <a:defRPr sz="1400"/>
            </a:lvl1pPr>
            <a:lvl2pPr>
              <a:defRPr sz="1200"/>
            </a:lvl2pPr>
            <a:lvl3pPr>
              <a:defRPr sz="1000"/>
            </a:lvl3pPr>
            <a:lvl4pPr>
              <a:defRPr sz="900"/>
            </a:lvl4pPr>
            <a:lvl5pPr>
              <a:defRPr sz="900"/>
            </a:lvl5pPr>
            <a:lvl6pPr>
              <a:defRPr sz="900"/>
            </a:lvl6pPr>
            <a:lvl7pPr>
              <a:defRPr sz="900"/>
            </a:lvl7pPr>
            <a:lvl8pPr>
              <a:defRPr sz="900"/>
            </a:lvl8pPr>
            <a:lvl9pPr>
              <a:defRPr sz="9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34100" y="3530600"/>
            <a:ext cx="5187950" cy="793750"/>
          </a:xfrm>
        </p:spPr>
        <p:txBody>
          <a:bodyPr/>
          <a:lstStyle>
            <a:lvl1pPr>
              <a:defRPr sz="1400"/>
            </a:lvl1pPr>
            <a:lvl2pPr>
              <a:defRPr sz="1200"/>
            </a:lvl2pPr>
            <a:lvl3pPr>
              <a:defRPr sz="1000"/>
            </a:lvl3pPr>
            <a:lvl4pPr>
              <a:defRPr sz="900"/>
            </a:lvl4pPr>
            <a:lvl5pPr>
              <a:defRPr sz="900"/>
            </a:lvl5pPr>
            <a:lvl6pPr>
              <a:defRPr sz="900"/>
            </a:lvl6pPr>
            <a:lvl7pPr>
              <a:defRPr sz="900"/>
            </a:lvl7pPr>
            <a:lvl8pPr>
              <a:defRPr sz="900"/>
            </a:lvl8pPr>
            <a:lvl9pPr>
              <a:defRPr sz="9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cSld>
  <p:clrMapOvr>
    <a:masterClrMapping/>
  </p:clrMapOvr>
  <p:transition/>
</p:sldLayout>
</file>

<file path=ppt/slideLayouts/slideLayout1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609600" y="1535112"/>
            <a:ext cx="5387182" cy="639763"/>
          </a:xfrm>
        </p:spPr>
        <p:txBody>
          <a:bodyPr anchor="b"/>
          <a:lstStyle>
            <a:lvl1pPr marL="0" indent="0">
              <a:buNone/>
              <a:defRPr sz="1200" b="1"/>
            </a:lvl1pPr>
            <a:lvl2pPr marL="228600" indent="0">
              <a:buNone/>
              <a:defRPr sz="1000" b="1"/>
            </a:lvl2pPr>
            <a:lvl3pPr marL="457200" indent="0">
              <a:buNone/>
              <a:defRPr sz="900" b="1"/>
            </a:lvl3pPr>
            <a:lvl4pPr marL="685800" indent="0">
              <a:buNone/>
              <a:defRPr sz="800" b="1"/>
            </a:lvl4pPr>
            <a:lvl5pPr marL="914400" indent="0">
              <a:buNone/>
              <a:defRPr sz="800" b="1"/>
            </a:lvl5pPr>
            <a:lvl6pPr marL="1143000" indent="0">
              <a:buNone/>
              <a:defRPr sz="800" b="1"/>
            </a:lvl6pPr>
            <a:lvl7pPr marL="1371600" indent="0">
              <a:buNone/>
              <a:defRPr sz="800" b="1"/>
            </a:lvl7pPr>
            <a:lvl8pPr marL="1600200" indent="0">
              <a:buNone/>
              <a:defRPr sz="800" b="1"/>
            </a:lvl8pPr>
            <a:lvl9pPr marL="1828800" indent="0">
              <a:buNone/>
              <a:defRPr sz="800" b="1"/>
            </a:lvl9pPr>
          </a:lstStyle>
          <a:p>
            <a:pPr lvl="0"/>
            <a:r>
              <a:rPr lang="en-US" smtClean="0"/>
              <a:t>Click to edit Master text styles</a:t>
            </a:r>
          </a:p>
        </p:txBody>
      </p:sp>
      <p:sp>
        <p:nvSpPr>
          <p:cNvPr id="4" name="Content Placeholder 3"/>
          <p:cNvSpPr>
            <a:spLocks noGrp="1"/>
          </p:cNvSpPr>
          <p:nvPr>
            <p:ph sz="half" idx="2"/>
          </p:nvPr>
        </p:nvSpPr>
        <p:spPr>
          <a:xfrm>
            <a:off x="609600" y="2174875"/>
            <a:ext cx="5387182" cy="3951288"/>
          </a:xfrm>
        </p:spPr>
        <p:txBody>
          <a:bodyPr/>
          <a:lstStyle>
            <a:lvl1pPr>
              <a:defRPr sz="1200"/>
            </a:lvl1pPr>
            <a:lvl2pPr>
              <a:defRPr sz="1000"/>
            </a:lvl2pPr>
            <a:lvl3pPr>
              <a:defRPr sz="900"/>
            </a:lvl3pPr>
            <a:lvl4pPr>
              <a:defRPr sz="800"/>
            </a:lvl4pPr>
            <a:lvl5pPr>
              <a:defRPr sz="800"/>
            </a:lvl5pPr>
            <a:lvl6pPr>
              <a:defRPr sz="800"/>
            </a:lvl6pPr>
            <a:lvl7pPr>
              <a:defRPr sz="800"/>
            </a:lvl7pPr>
            <a:lvl8pPr>
              <a:defRPr sz="800"/>
            </a:lvl8pPr>
            <a:lvl9pPr>
              <a:defRPr sz="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6193632" y="1535112"/>
            <a:ext cx="5388769" cy="639763"/>
          </a:xfrm>
        </p:spPr>
        <p:txBody>
          <a:bodyPr anchor="b"/>
          <a:lstStyle>
            <a:lvl1pPr marL="0" indent="0">
              <a:buNone/>
              <a:defRPr sz="1200" b="1"/>
            </a:lvl1pPr>
            <a:lvl2pPr marL="228600" indent="0">
              <a:buNone/>
              <a:defRPr sz="1000" b="1"/>
            </a:lvl2pPr>
            <a:lvl3pPr marL="457200" indent="0">
              <a:buNone/>
              <a:defRPr sz="900" b="1"/>
            </a:lvl3pPr>
            <a:lvl4pPr marL="685800" indent="0">
              <a:buNone/>
              <a:defRPr sz="800" b="1"/>
            </a:lvl4pPr>
            <a:lvl5pPr marL="914400" indent="0">
              <a:buNone/>
              <a:defRPr sz="800" b="1"/>
            </a:lvl5pPr>
            <a:lvl6pPr marL="1143000" indent="0">
              <a:buNone/>
              <a:defRPr sz="800" b="1"/>
            </a:lvl6pPr>
            <a:lvl7pPr marL="1371600" indent="0">
              <a:buNone/>
              <a:defRPr sz="800" b="1"/>
            </a:lvl7pPr>
            <a:lvl8pPr marL="1600200" indent="0">
              <a:buNone/>
              <a:defRPr sz="800" b="1"/>
            </a:lvl8pPr>
            <a:lvl9pPr marL="1828800" indent="0">
              <a:buNone/>
              <a:defRPr sz="800" b="1"/>
            </a:lvl9pPr>
          </a:lstStyle>
          <a:p>
            <a:pPr lvl="0"/>
            <a:r>
              <a:rPr lang="en-US" smtClean="0"/>
              <a:t>Click to edit Master text styles</a:t>
            </a:r>
          </a:p>
        </p:txBody>
      </p:sp>
      <p:sp>
        <p:nvSpPr>
          <p:cNvPr id="6" name="Content Placeholder 5"/>
          <p:cNvSpPr>
            <a:spLocks noGrp="1"/>
          </p:cNvSpPr>
          <p:nvPr>
            <p:ph sz="quarter" idx="4"/>
          </p:nvPr>
        </p:nvSpPr>
        <p:spPr>
          <a:xfrm>
            <a:off x="6193632" y="2174875"/>
            <a:ext cx="5388769" cy="3951288"/>
          </a:xfrm>
        </p:spPr>
        <p:txBody>
          <a:bodyPr/>
          <a:lstStyle>
            <a:lvl1pPr>
              <a:defRPr sz="1200"/>
            </a:lvl1pPr>
            <a:lvl2pPr>
              <a:defRPr sz="1000"/>
            </a:lvl2pPr>
            <a:lvl3pPr>
              <a:defRPr sz="900"/>
            </a:lvl3pPr>
            <a:lvl4pPr>
              <a:defRPr sz="800"/>
            </a:lvl4pPr>
            <a:lvl5pPr>
              <a:defRPr sz="800"/>
            </a:lvl5pPr>
            <a:lvl6pPr>
              <a:defRPr sz="800"/>
            </a:lvl6pPr>
            <a:lvl7pPr>
              <a:defRPr sz="800"/>
            </a:lvl7pPr>
            <a:lvl8pPr>
              <a:defRPr sz="800"/>
            </a:lvl8pPr>
            <a:lvl9pPr>
              <a:defRPr sz="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cSld>
  <p:clrMapOvr>
    <a:masterClrMapping/>
  </p:clrMapOvr>
  <p:transition/>
</p:sldLayout>
</file>

<file path=ppt/slideLayouts/slideLayout1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cSld>
  <p:clrMapOvr>
    <a:masterClrMapping/>
  </p:clrMapOvr>
  <p:transition/>
</p:sldLayout>
</file>

<file path=ppt/slideLayouts/slideLayout1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cSld>
  <p:clrMapOvr>
    <a:masterClrMapping/>
  </p:clrMapOvr>
  <p:transition/>
</p:sldLayout>
</file>

<file path=ppt/slideLayouts/slideLayout1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4010819" cy="1162050"/>
          </a:xfrm>
        </p:spPr>
        <p:txBody>
          <a:bodyPr/>
          <a:lstStyle>
            <a:lvl1pPr algn="l">
              <a:defRPr sz="1000" b="1"/>
            </a:lvl1pPr>
          </a:lstStyle>
          <a:p>
            <a:r>
              <a:rPr lang="en-US" smtClean="0"/>
              <a:t>Click to edit Master title style</a:t>
            </a:r>
            <a:endParaRPr lang="en-US"/>
          </a:p>
        </p:txBody>
      </p:sp>
      <p:sp>
        <p:nvSpPr>
          <p:cNvPr id="3" name="Content Placeholder 2"/>
          <p:cNvSpPr>
            <a:spLocks noGrp="1"/>
          </p:cNvSpPr>
          <p:nvPr>
            <p:ph idx="1"/>
          </p:nvPr>
        </p:nvSpPr>
        <p:spPr>
          <a:xfrm>
            <a:off x="4766469" y="273050"/>
            <a:ext cx="6815931" cy="5853113"/>
          </a:xfrm>
        </p:spPr>
        <p:txBody>
          <a:bodyPr/>
          <a:lstStyle>
            <a:lvl1pPr>
              <a:defRPr sz="1600"/>
            </a:lvl1pPr>
            <a:lvl2pPr>
              <a:defRPr sz="1400"/>
            </a:lvl2pPr>
            <a:lvl3pPr>
              <a:defRPr sz="1200"/>
            </a:lvl3pPr>
            <a:lvl4pPr>
              <a:defRPr sz="1000"/>
            </a:lvl4pPr>
            <a:lvl5pPr>
              <a:defRPr sz="1000"/>
            </a:lvl5pPr>
            <a:lvl6pPr>
              <a:defRPr sz="1000"/>
            </a:lvl6pPr>
            <a:lvl7pPr>
              <a:defRPr sz="1000"/>
            </a:lvl7pPr>
            <a:lvl8pPr>
              <a:defRPr sz="1000"/>
            </a:lvl8pPr>
            <a:lvl9pPr>
              <a:defRPr sz="1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609600" y="1435100"/>
            <a:ext cx="4010819" cy="4691063"/>
          </a:xfrm>
        </p:spPr>
        <p:txBody>
          <a:bodyPr/>
          <a:lstStyle>
            <a:lvl1pPr marL="0" indent="0">
              <a:buNone/>
              <a:defRPr sz="700"/>
            </a:lvl1pPr>
            <a:lvl2pPr marL="228600" indent="0">
              <a:buNone/>
              <a:defRPr sz="600"/>
            </a:lvl2pPr>
            <a:lvl3pPr marL="457200" indent="0">
              <a:buNone/>
              <a:defRPr sz="500"/>
            </a:lvl3pPr>
            <a:lvl4pPr marL="685800" indent="0">
              <a:buNone/>
              <a:defRPr sz="450"/>
            </a:lvl4pPr>
            <a:lvl5pPr marL="914400" indent="0">
              <a:buNone/>
              <a:defRPr sz="450"/>
            </a:lvl5pPr>
            <a:lvl6pPr marL="1143000" indent="0">
              <a:buNone/>
              <a:defRPr sz="450"/>
            </a:lvl6pPr>
            <a:lvl7pPr marL="1371600" indent="0">
              <a:buNone/>
              <a:defRPr sz="450"/>
            </a:lvl7pPr>
            <a:lvl8pPr marL="1600200" indent="0">
              <a:buNone/>
              <a:defRPr sz="450"/>
            </a:lvl8pPr>
            <a:lvl9pPr marL="1828800" indent="0">
              <a:buNone/>
              <a:defRPr sz="450"/>
            </a:lvl9pPr>
          </a:lstStyle>
          <a:p>
            <a:pPr lvl="0"/>
            <a:r>
              <a:rPr lang="en-US" smtClean="0"/>
              <a:t>Click to edit Master text styles</a:t>
            </a:r>
          </a:p>
        </p:txBody>
      </p:sp>
    </p:spTree>
    <p:extLst/>
  </p:cSld>
  <p:clrMapOvr>
    <a:masterClrMapping/>
  </p:clrMapOvr>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982" y="4800600"/>
            <a:ext cx="7315200" cy="566738"/>
          </a:xfrm>
        </p:spPr>
        <p:txBody>
          <a:bodyPr/>
          <a:lstStyle>
            <a:lvl1pPr algn="l">
              <a:defRPr sz="1000" b="1"/>
            </a:lvl1pPr>
          </a:lstStyle>
          <a:p>
            <a:r>
              <a:rPr lang="en-US" smtClean="0"/>
              <a:t>Click to edit Master title style</a:t>
            </a:r>
            <a:endParaRPr lang="en-US"/>
          </a:p>
        </p:txBody>
      </p:sp>
      <p:sp>
        <p:nvSpPr>
          <p:cNvPr id="3" name="Picture Placeholder 2"/>
          <p:cNvSpPr>
            <a:spLocks noGrp="1"/>
          </p:cNvSpPr>
          <p:nvPr>
            <p:ph type="pic" idx="1"/>
          </p:nvPr>
        </p:nvSpPr>
        <p:spPr>
          <a:xfrm>
            <a:off x="2389982" y="612775"/>
            <a:ext cx="7315200" cy="4114800"/>
          </a:xfrm>
        </p:spPr>
        <p:txBody>
          <a:bodyPr/>
          <a:lstStyle>
            <a:lvl1pPr marL="0" indent="0">
              <a:buNone/>
              <a:defRPr sz="1600"/>
            </a:lvl1pPr>
            <a:lvl2pPr marL="228600" indent="0">
              <a:buNone/>
              <a:defRPr sz="1400"/>
            </a:lvl2pPr>
            <a:lvl3pPr marL="457200" indent="0">
              <a:buNone/>
              <a:defRPr sz="1200"/>
            </a:lvl3pPr>
            <a:lvl4pPr marL="685800" indent="0">
              <a:buNone/>
              <a:defRPr sz="1000"/>
            </a:lvl4pPr>
            <a:lvl5pPr marL="914400" indent="0">
              <a:buNone/>
              <a:defRPr sz="1000"/>
            </a:lvl5pPr>
            <a:lvl6pPr marL="1143000" indent="0">
              <a:buNone/>
              <a:defRPr sz="1000"/>
            </a:lvl6pPr>
            <a:lvl7pPr marL="1371600" indent="0">
              <a:buNone/>
              <a:defRPr sz="1000"/>
            </a:lvl7pPr>
            <a:lvl8pPr marL="1600200" indent="0">
              <a:buNone/>
              <a:defRPr sz="1000"/>
            </a:lvl8pPr>
            <a:lvl9pPr marL="1828800" indent="0">
              <a:buNone/>
              <a:defRPr sz="1000"/>
            </a:lvl9pPr>
          </a:lstStyle>
          <a:p>
            <a:endParaRPr lang="en-US"/>
          </a:p>
        </p:txBody>
      </p:sp>
      <p:sp>
        <p:nvSpPr>
          <p:cNvPr id="4" name="Text Placeholder 3"/>
          <p:cNvSpPr>
            <a:spLocks noGrp="1"/>
          </p:cNvSpPr>
          <p:nvPr>
            <p:ph type="body" sz="half" idx="2"/>
          </p:nvPr>
        </p:nvSpPr>
        <p:spPr>
          <a:xfrm>
            <a:off x="2389982" y="5367338"/>
            <a:ext cx="7315200" cy="804863"/>
          </a:xfrm>
        </p:spPr>
        <p:txBody>
          <a:bodyPr/>
          <a:lstStyle>
            <a:lvl1pPr marL="0" indent="0">
              <a:buNone/>
              <a:defRPr sz="700"/>
            </a:lvl1pPr>
            <a:lvl2pPr marL="228600" indent="0">
              <a:buNone/>
              <a:defRPr sz="600"/>
            </a:lvl2pPr>
            <a:lvl3pPr marL="457200" indent="0">
              <a:buNone/>
              <a:defRPr sz="500"/>
            </a:lvl3pPr>
            <a:lvl4pPr marL="685800" indent="0">
              <a:buNone/>
              <a:defRPr sz="450"/>
            </a:lvl4pPr>
            <a:lvl5pPr marL="914400" indent="0">
              <a:buNone/>
              <a:defRPr sz="450"/>
            </a:lvl5pPr>
            <a:lvl6pPr marL="1143000" indent="0">
              <a:buNone/>
              <a:defRPr sz="450"/>
            </a:lvl6pPr>
            <a:lvl7pPr marL="1371600" indent="0">
              <a:buNone/>
              <a:defRPr sz="450"/>
            </a:lvl7pPr>
            <a:lvl8pPr marL="1600200" indent="0">
              <a:buNone/>
              <a:defRPr sz="450"/>
            </a:lvl8pPr>
            <a:lvl9pPr marL="1828800" indent="0">
              <a:buNone/>
              <a:defRPr sz="450"/>
            </a:lvl9pPr>
          </a:lstStyle>
          <a:p>
            <a:pPr lvl="0"/>
            <a:r>
              <a:rPr lang="en-US" smtClean="0"/>
              <a:t>Click to edit Master text styles</a:t>
            </a:r>
          </a:p>
        </p:txBody>
      </p:sp>
    </p:spTree>
    <p:extLst/>
  </p:cSld>
  <p:clrMapOvr>
    <a:masterClrMapping/>
  </p:clrMapOvr>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cSld>
  <p:clrMapOvr>
    <a:masterClrMapping/>
  </p:clrMapOvr>
  <p:transition/>
</p:sldLayout>
</file>

<file path=ppt/slideLayouts/slideLayout1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09025" y="1149350"/>
            <a:ext cx="2613025" cy="3175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69950" y="1149350"/>
            <a:ext cx="7762875" cy="3175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cSld>
  <p:clrMapOvr>
    <a:masterClrMapping/>
  </p:clrMapOvr>
  <p:transition/>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Full Image">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 y="0"/>
            <a:ext cx="12192001" cy="6858000"/>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30"/>
            <a:ext cx="103632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39" indent="0" algn="ctr">
              <a:buNone/>
              <a:defRPr>
                <a:solidFill>
                  <a:schemeClr val="tx1">
                    <a:tint val="75000"/>
                  </a:schemeClr>
                </a:solidFill>
              </a:defRPr>
            </a:lvl2pPr>
            <a:lvl3pPr marL="1219080" indent="0" algn="ctr">
              <a:buNone/>
              <a:defRPr>
                <a:solidFill>
                  <a:schemeClr val="tx1">
                    <a:tint val="75000"/>
                  </a:schemeClr>
                </a:solidFill>
              </a:defRPr>
            </a:lvl3pPr>
            <a:lvl4pPr marL="1828618" indent="0" algn="ctr">
              <a:buNone/>
              <a:defRPr>
                <a:solidFill>
                  <a:schemeClr val="tx1">
                    <a:tint val="75000"/>
                  </a:schemeClr>
                </a:solidFill>
              </a:defRPr>
            </a:lvl4pPr>
            <a:lvl5pPr marL="2438158" indent="0" algn="ctr">
              <a:buNone/>
              <a:defRPr>
                <a:solidFill>
                  <a:schemeClr val="tx1">
                    <a:tint val="75000"/>
                  </a:schemeClr>
                </a:solidFill>
              </a:defRPr>
            </a:lvl5pPr>
            <a:lvl6pPr marL="3047696" indent="0" algn="ctr">
              <a:buNone/>
              <a:defRPr>
                <a:solidFill>
                  <a:schemeClr val="tx1">
                    <a:tint val="75000"/>
                  </a:schemeClr>
                </a:solidFill>
              </a:defRPr>
            </a:lvl6pPr>
            <a:lvl7pPr marL="3657235" indent="0" algn="ctr">
              <a:buNone/>
              <a:defRPr>
                <a:solidFill>
                  <a:schemeClr val="tx1">
                    <a:tint val="75000"/>
                  </a:schemeClr>
                </a:solidFill>
              </a:defRPr>
            </a:lvl7pPr>
            <a:lvl8pPr marL="4266773" indent="0" algn="ctr">
              <a:buNone/>
              <a:defRPr>
                <a:solidFill>
                  <a:schemeClr val="tx1">
                    <a:tint val="75000"/>
                  </a:schemeClr>
                </a:solidFill>
              </a:defRPr>
            </a:lvl8pPr>
            <a:lvl9pPr marL="4876313"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50AFCD17-1C93-4633-8C09-45F3EBCE4FF5}" type="datetimeFigureOut">
              <a:rPr lang="en-US" smtClean="0">
                <a:solidFill>
                  <a:prstClr val="black">
                    <a:tint val="75000"/>
                  </a:prstClr>
                </a:solidFill>
              </a:rPr>
              <a:pPr/>
              <a:t>9/13/2018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96C3F60-B868-4D88-8320-B64BB2C9B92C}" type="slidenum">
              <a:rPr lang="en-US" smtClean="0">
                <a:solidFill>
                  <a:prstClr val="black">
                    <a:tint val="75000"/>
                  </a:prstClr>
                </a:solidFill>
              </a:rPr>
              <a:pPr/>
              <a:t>‹Nº›</a:t>
            </a:fld>
            <a:endParaRPr lang="en-US">
              <a:solidFill>
                <a:prstClr val="black">
                  <a:tint val="75000"/>
                </a:prstClr>
              </a:solidFill>
            </a:endParaRPr>
          </a:p>
        </p:txBody>
      </p:sp>
    </p:spTree>
    <p:extLst>
      <p:ext uri="{BB962C8B-B14F-4D97-AF65-F5344CB8AC3E}">
        <p14:creationId xmlns:p14="http://schemas.microsoft.com/office/powerpoint/2010/main" val="3700847984"/>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itle" preserve="1">
  <p:cSld name="General Page">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21.xml><?xml version="1.0" encoding="utf-8"?>
<p:sldLayout xmlns:a="http://schemas.openxmlformats.org/drawingml/2006/main" xmlns:r="http://schemas.openxmlformats.org/officeDocument/2006/relationships" xmlns:p="http://schemas.openxmlformats.org/presentationml/2006/main" type="title" preserve="1">
  <p:cSld name="Without Footer">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Without Header">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Presentaer">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14425"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4" name="Picture Placeholder 2"/>
          <p:cNvSpPr>
            <a:spLocks noGrp="1"/>
          </p:cNvSpPr>
          <p:nvPr>
            <p:ph type="pic" sz="quarter" idx="10"/>
          </p:nvPr>
        </p:nvSpPr>
        <p:spPr>
          <a:xfrm>
            <a:off x="724931" y="1229442"/>
            <a:ext cx="3517885" cy="5628558"/>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Presenter Message 2">
    <p:spTree>
      <p:nvGrpSpPr>
        <p:cNvPr id="1" name=""/>
        <p:cNvGrpSpPr/>
        <p:nvPr/>
      </p:nvGrpSpPr>
      <p:grpSpPr>
        <a:xfrm>
          <a:off x="0" y="0"/>
          <a:ext cx="0" cy="0"/>
          <a:chOff x="0" y="0"/>
          <a:chExt cx="0" cy="0"/>
        </a:xfrm>
      </p:grpSpPr>
      <p:sp>
        <p:nvSpPr>
          <p:cNvPr id="19" name="Picture Placeholder 2"/>
          <p:cNvSpPr>
            <a:spLocks noGrp="1"/>
          </p:cNvSpPr>
          <p:nvPr>
            <p:ph type="pic" sz="quarter" idx="14"/>
          </p:nvPr>
        </p:nvSpPr>
        <p:spPr>
          <a:xfrm>
            <a:off x="-1" y="0"/>
            <a:ext cx="12192001" cy="2928395"/>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4" name="Picture Placeholder 2"/>
          <p:cNvSpPr>
            <a:spLocks noGrp="1"/>
          </p:cNvSpPr>
          <p:nvPr>
            <p:ph type="pic" sz="quarter" idx="10"/>
          </p:nvPr>
        </p:nvSpPr>
        <p:spPr>
          <a:xfrm>
            <a:off x="5289808" y="1921396"/>
            <a:ext cx="1649456" cy="1649456"/>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Agenda - Modern">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8" name="Picture Placeholder 2"/>
          <p:cNvSpPr>
            <a:spLocks noGrp="1"/>
          </p:cNvSpPr>
          <p:nvPr>
            <p:ph type="pic" sz="quarter" idx="10"/>
          </p:nvPr>
        </p:nvSpPr>
        <p:spPr>
          <a:xfrm>
            <a:off x="3345084" y="5127585"/>
            <a:ext cx="1509304" cy="1226917"/>
          </a:xfr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14"/>
          </p:nvPr>
        </p:nvSpPr>
        <p:spPr>
          <a:xfrm>
            <a:off x="6176039" y="1380744"/>
            <a:ext cx="3222604" cy="3156532"/>
          </a:xfr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15"/>
          </p:nvPr>
        </p:nvSpPr>
        <p:spPr>
          <a:xfrm>
            <a:off x="10152907" y="4537276"/>
            <a:ext cx="2039093" cy="1817227"/>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16"/>
          </p:nvPr>
        </p:nvSpPr>
        <p:spPr>
          <a:xfrm>
            <a:off x="8115275" y="4537276"/>
            <a:ext cx="2039093" cy="1817227"/>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Objectives">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14425"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4" name="Picture Placeholder 2"/>
          <p:cNvSpPr>
            <a:spLocks noGrp="1"/>
          </p:cNvSpPr>
          <p:nvPr>
            <p:ph type="pic" sz="quarter" idx="14"/>
          </p:nvPr>
        </p:nvSpPr>
        <p:spPr>
          <a:xfrm>
            <a:off x="713355" y="3865944"/>
            <a:ext cx="10777887" cy="2513460"/>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Objectives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14425"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4" name="Picture Placeholder 2"/>
          <p:cNvSpPr>
            <a:spLocks noGrp="1"/>
          </p:cNvSpPr>
          <p:nvPr>
            <p:ph type="pic" sz="quarter" idx="14"/>
          </p:nvPr>
        </p:nvSpPr>
        <p:spPr>
          <a:xfrm>
            <a:off x="-11575" y="1724628"/>
            <a:ext cx="6378843" cy="2513460"/>
          </a:xfr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15"/>
          </p:nvPr>
        </p:nvSpPr>
        <p:spPr>
          <a:xfrm>
            <a:off x="6483016" y="1724628"/>
            <a:ext cx="2615878" cy="2513460"/>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About Us">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 y="0"/>
            <a:ext cx="12192001" cy="6858000"/>
          </a:xfrm>
        </p:spPr>
        <p:txBody>
          <a:bodyPr anchor="ctr">
            <a:normAutofit/>
          </a:bodyPr>
          <a:lstStyle>
            <a:lvl1pPr algn="ctr">
              <a:defRPr sz="1200">
                <a:solidFill>
                  <a:schemeClr val="tx2"/>
                </a:solidFill>
              </a:defRPr>
            </a:lvl1pPr>
          </a:lstStyle>
          <a:p>
            <a:endParaRPr lang="en-US"/>
          </a:p>
        </p:txBody>
      </p:sp>
      <p:sp>
        <p:nvSpPr>
          <p:cNvPr id="4" name="Picture Placeholder 2"/>
          <p:cNvSpPr>
            <a:spLocks noGrp="1"/>
          </p:cNvSpPr>
          <p:nvPr>
            <p:ph type="pic" sz="quarter" idx="11"/>
          </p:nvPr>
        </p:nvSpPr>
        <p:spPr>
          <a:xfrm>
            <a:off x="6368716" y="1219200"/>
            <a:ext cx="5823285" cy="5638800"/>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50AFCD17-1C93-4633-8C09-45F3EBCE4FF5}" type="datetimeFigureOut">
              <a:rPr lang="en-US" smtClean="0">
                <a:solidFill>
                  <a:prstClr val="black">
                    <a:tint val="75000"/>
                  </a:prstClr>
                </a:solidFill>
              </a:rPr>
              <a:pPr/>
              <a:t>9/13/2018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96C3F60-B868-4D88-8320-B64BB2C9B92C}" type="slidenum">
              <a:rPr lang="en-US" smtClean="0">
                <a:solidFill>
                  <a:prstClr val="black">
                    <a:tint val="75000"/>
                  </a:prstClr>
                </a:solidFill>
              </a:rPr>
              <a:pPr/>
              <a:t>‹Nº›</a:t>
            </a:fld>
            <a:endParaRPr lang="en-US">
              <a:solidFill>
                <a:prstClr val="black">
                  <a:tint val="75000"/>
                </a:prstClr>
              </a:solidFill>
            </a:endParaRPr>
          </a:p>
        </p:txBody>
      </p:sp>
    </p:spTree>
    <p:extLst>
      <p:ext uri="{BB962C8B-B14F-4D97-AF65-F5344CB8AC3E}">
        <p14:creationId xmlns:p14="http://schemas.microsoft.com/office/powerpoint/2010/main" val="2004645807"/>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About Us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14425"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4" name="Picture Placeholder 2"/>
          <p:cNvSpPr>
            <a:spLocks noGrp="1"/>
          </p:cNvSpPr>
          <p:nvPr>
            <p:ph type="pic" sz="quarter" idx="14"/>
          </p:nvPr>
        </p:nvSpPr>
        <p:spPr>
          <a:xfrm>
            <a:off x="-11575" y="1724628"/>
            <a:ext cx="12203575" cy="2513460"/>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1_General Page">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lvl1pPr>
              <a:defRPr>
                <a:solidFill>
                  <a:schemeClr val="tx2">
                    <a:lumMod val="20000"/>
                    <a:lumOff val="80000"/>
                  </a:schemeClr>
                </a:solidFill>
              </a:defRPr>
            </a:lvl1pPr>
          </a:lstStyle>
          <a:p>
            <a:fld id="{32C5FF11-DEB2-6A4C-B29A-BC46883118B8}" type="slidenum">
              <a:rPr lang="en-US" smtClean="0">
                <a:solidFill>
                  <a:srgbClr val="64696E">
                    <a:lumMod val="20000"/>
                    <a:lumOff val="80000"/>
                  </a:srgbClr>
                </a:solidFill>
              </a:rPr>
              <a:pPr/>
              <a:t>‹Nº›</a:t>
            </a:fld>
            <a:endParaRPr lang="en-US" dirty="0">
              <a:solidFill>
                <a:srgbClr val="64696E">
                  <a:lumMod val="20000"/>
                  <a:lumOff val="80000"/>
                </a:srgbClr>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solidFill>
                  <a:schemeClr val="tx2">
                    <a:lumMod val="20000"/>
                    <a:lumOff val="80000"/>
                  </a:schemeClr>
                </a:solidFill>
                <a:latin typeface="Raleway" charset="0"/>
                <a:ea typeface="Raleway" charset="0"/>
                <a:cs typeface="Raleway" charset="0"/>
              </a:defRPr>
            </a:lvl1pPr>
          </a:lstStyle>
          <a:p>
            <a:r>
              <a:rPr lang="en-US" smtClean="0">
                <a:solidFill>
                  <a:srgbClr val="64696E">
                    <a:lumMod val="20000"/>
                    <a:lumOff val="80000"/>
                  </a:srgbClr>
                </a:solidFill>
              </a:rPr>
              <a:t>www.yourcompany.com</a:t>
            </a:r>
            <a:endParaRPr lang="en-US" dirty="0">
              <a:solidFill>
                <a:srgbClr val="64696E">
                  <a:lumMod val="20000"/>
                  <a:lumOff val="80000"/>
                </a:srgbClr>
              </a:solidFill>
            </a:endParaRPr>
          </a:p>
        </p:txBody>
      </p:sp>
      <p:sp>
        <p:nvSpPr>
          <p:cNvPr id="14" name="Picture Placeholder 2"/>
          <p:cNvSpPr>
            <a:spLocks noGrp="1"/>
          </p:cNvSpPr>
          <p:nvPr>
            <p:ph type="pic" sz="quarter" idx="14"/>
          </p:nvPr>
        </p:nvSpPr>
        <p:spPr>
          <a:xfrm>
            <a:off x="713356" y="1757681"/>
            <a:ext cx="2344804" cy="2344804"/>
          </a:xfrm>
          <a:prstGeom prst="ellipse">
            <a:avLst/>
          </a:prstGeo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15"/>
          </p:nvPr>
        </p:nvSpPr>
        <p:spPr>
          <a:xfrm>
            <a:off x="6963192" y="2810761"/>
            <a:ext cx="1500088" cy="1500088"/>
          </a:xfrm>
          <a:prstGeom prst="ellipse">
            <a:avLst/>
          </a:prstGeo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16"/>
          </p:nvPr>
        </p:nvSpPr>
        <p:spPr>
          <a:xfrm>
            <a:off x="4076470" y="3897881"/>
            <a:ext cx="1500088" cy="1500088"/>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Timeline 0">
    <p:spTree>
      <p:nvGrpSpPr>
        <p:cNvPr id="1" name=""/>
        <p:cNvGrpSpPr/>
        <p:nvPr/>
      </p:nvGrpSpPr>
      <p:grpSpPr>
        <a:xfrm>
          <a:off x="0" y="0"/>
          <a:ext cx="0" cy="0"/>
          <a:chOff x="0" y="0"/>
          <a:chExt cx="0" cy="0"/>
        </a:xfrm>
      </p:grpSpPr>
      <p:sp>
        <p:nvSpPr>
          <p:cNvPr id="18" name="Picture Placeholder 2"/>
          <p:cNvSpPr>
            <a:spLocks noGrp="1"/>
          </p:cNvSpPr>
          <p:nvPr>
            <p:ph type="pic" sz="quarter" idx="14"/>
          </p:nvPr>
        </p:nvSpPr>
        <p:spPr>
          <a:xfrm>
            <a:off x="-939419" y="-2433918"/>
            <a:ext cx="14028516" cy="6913320"/>
          </a:xfrm>
          <a:prstGeom prst="ellipse">
            <a:avLst/>
          </a:prstGeo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Timeline 1">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4" name="Picture Placeholder 2"/>
          <p:cNvSpPr>
            <a:spLocks noGrp="1"/>
          </p:cNvSpPr>
          <p:nvPr>
            <p:ph type="pic" sz="quarter" idx="16"/>
          </p:nvPr>
        </p:nvSpPr>
        <p:spPr>
          <a:xfrm>
            <a:off x="5318791" y="860758"/>
            <a:ext cx="1546776" cy="1546776"/>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Timeline 2">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4" name="Picture Placeholder 2"/>
          <p:cNvSpPr>
            <a:spLocks noGrp="1"/>
          </p:cNvSpPr>
          <p:nvPr>
            <p:ph type="pic" sz="quarter" idx="16"/>
          </p:nvPr>
        </p:nvSpPr>
        <p:spPr>
          <a:xfrm>
            <a:off x="5418424" y="1836295"/>
            <a:ext cx="1385651" cy="1385651"/>
          </a:xfrm>
          <a:prstGeom prst="ellipse">
            <a:avLst/>
          </a:prstGeo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17"/>
          </p:nvPr>
        </p:nvSpPr>
        <p:spPr>
          <a:xfrm>
            <a:off x="3064968" y="1978702"/>
            <a:ext cx="1160800" cy="1160798"/>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Short Timeline">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8" name="Picture Placeholder 2"/>
          <p:cNvSpPr>
            <a:spLocks noGrp="1"/>
          </p:cNvSpPr>
          <p:nvPr>
            <p:ph type="pic" sz="quarter" idx="10"/>
          </p:nvPr>
        </p:nvSpPr>
        <p:spPr>
          <a:xfrm>
            <a:off x="-1" y="1418874"/>
            <a:ext cx="12192001" cy="4935627"/>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Vission">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 y="0"/>
            <a:ext cx="12192001" cy="6858000"/>
          </a:xfrm>
        </p:spPr>
        <p:txBody>
          <a:bodyPr anchor="ctr">
            <a:normAutofit/>
          </a:bodyPr>
          <a:lstStyle>
            <a:lvl1pPr algn="ctr">
              <a:defRPr sz="1200">
                <a:solidFill>
                  <a:schemeClr val="tx2"/>
                </a:solidFill>
              </a:defRPr>
            </a:lvl1pPr>
          </a:lstStyle>
          <a:p>
            <a:endParaRPr lang="en-US"/>
          </a:p>
        </p:txBody>
      </p:sp>
      <p:sp>
        <p:nvSpPr>
          <p:cNvPr id="4" name="Picture Placeholder 2"/>
          <p:cNvSpPr>
            <a:spLocks noGrp="1"/>
          </p:cNvSpPr>
          <p:nvPr>
            <p:ph type="pic" sz="quarter" idx="11"/>
          </p:nvPr>
        </p:nvSpPr>
        <p:spPr>
          <a:xfrm>
            <a:off x="-1" y="462987"/>
            <a:ext cx="5590573" cy="6395013"/>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Vission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21" name="Picture Placeholder 2"/>
          <p:cNvSpPr>
            <a:spLocks noGrp="1"/>
          </p:cNvSpPr>
          <p:nvPr>
            <p:ph type="pic" sz="quarter" idx="16"/>
          </p:nvPr>
        </p:nvSpPr>
        <p:spPr>
          <a:xfrm>
            <a:off x="-173628" y="2025569"/>
            <a:ext cx="5416959" cy="5416953"/>
          </a:xfrm>
          <a:prstGeom prst="ellipse">
            <a:avLst/>
          </a:prstGeom>
        </p:spPr>
        <p:txBody>
          <a:bodyPr anchor="ctr">
            <a:normAutofit/>
          </a:bodyPr>
          <a:lstStyle>
            <a:lvl1pPr algn="ctr">
              <a:defRPr sz="1200">
                <a:solidFill>
                  <a:schemeClr val="tx2"/>
                </a:solidFill>
              </a:defRPr>
            </a:lvl1pPr>
          </a:lstStyle>
          <a:p>
            <a:endParaRPr lang="en-US"/>
          </a:p>
        </p:txBody>
      </p:sp>
      <p:sp>
        <p:nvSpPr>
          <p:cNvPr id="22" name="Picture Placeholder 2"/>
          <p:cNvSpPr>
            <a:spLocks noGrp="1"/>
          </p:cNvSpPr>
          <p:nvPr>
            <p:ph type="pic" sz="quarter" idx="17"/>
          </p:nvPr>
        </p:nvSpPr>
        <p:spPr>
          <a:xfrm>
            <a:off x="5108797" y="2391133"/>
            <a:ext cx="1581370" cy="1581368"/>
          </a:xfrm>
          <a:prstGeom prst="ellipse">
            <a:avLst/>
          </a:prstGeom>
        </p:spPr>
        <p:txBody>
          <a:bodyPr anchor="ctr">
            <a:normAutofit/>
          </a:bodyPr>
          <a:lstStyle>
            <a:lvl1pPr algn="ctr">
              <a:defRPr sz="1200">
                <a:solidFill>
                  <a:schemeClr val="tx2"/>
                </a:solidFill>
              </a:defRPr>
            </a:lvl1pPr>
          </a:lstStyle>
          <a:p>
            <a:endParaRPr lang="en-US"/>
          </a:p>
        </p:txBody>
      </p:sp>
      <p:sp>
        <p:nvSpPr>
          <p:cNvPr id="23" name="Picture Placeholder 2"/>
          <p:cNvSpPr>
            <a:spLocks noGrp="1"/>
          </p:cNvSpPr>
          <p:nvPr>
            <p:ph type="pic" sz="quarter" idx="18"/>
          </p:nvPr>
        </p:nvSpPr>
        <p:spPr>
          <a:xfrm>
            <a:off x="6659805" y="3513877"/>
            <a:ext cx="1234130" cy="1234128"/>
          </a:xfrm>
          <a:prstGeom prst="ellipse">
            <a:avLst/>
          </a:prstGeom>
        </p:spPr>
        <p:txBody>
          <a:bodyPr anchor="ctr">
            <a:normAutofit/>
          </a:bodyPr>
          <a:lstStyle>
            <a:lvl1pPr algn="ctr">
              <a:defRPr sz="1200">
                <a:solidFill>
                  <a:schemeClr val="tx2"/>
                </a:solidFill>
              </a:defRPr>
            </a:lvl1pPr>
          </a:lstStyle>
          <a:p>
            <a:endParaRPr lang="en-US"/>
          </a:p>
        </p:txBody>
      </p:sp>
      <p:sp>
        <p:nvSpPr>
          <p:cNvPr id="24" name="Picture Placeholder 2"/>
          <p:cNvSpPr>
            <a:spLocks noGrp="1"/>
          </p:cNvSpPr>
          <p:nvPr>
            <p:ph type="pic" sz="quarter" idx="19"/>
          </p:nvPr>
        </p:nvSpPr>
        <p:spPr>
          <a:xfrm>
            <a:off x="6625081" y="5782515"/>
            <a:ext cx="1558219" cy="1558217"/>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Team 1">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4" name="Picture Placeholder 2"/>
          <p:cNvSpPr>
            <a:spLocks noGrp="1"/>
          </p:cNvSpPr>
          <p:nvPr>
            <p:ph type="pic" sz="quarter" idx="14"/>
          </p:nvPr>
        </p:nvSpPr>
        <p:spPr>
          <a:xfrm>
            <a:off x="728013" y="1896034"/>
            <a:ext cx="3427126" cy="2194560"/>
          </a:xfrm>
        </p:spPr>
        <p:txBody>
          <a:bodyPr anchor="ctr">
            <a:normAutofit/>
          </a:bodyPr>
          <a:lstStyle>
            <a:lvl1pPr algn="ctr">
              <a:defRPr sz="1200">
                <a:solidFill>
                  <a:schemeClr val="tx2"/>
                </a:solidFill>
              </a:defRPr>
            </a:lvl1pPr>
          </a:lstStyle>
          <a:p>
            <a:endParaRPr lang="en-US"/>
          </a:p>
        </p:txBody>
      </p:sp>
      <p:sp>
        <p:nvSpPr>
          <p:cNvPr id="25" name="Picture Placeholder 2"/>
          <p:cNvSpPr>
            <a:spLocks noGrp="1"/>
          </p:cNvSpPr>
          <p:nvPr>
            <p:ph type="pic" sz="quarter" idx="15"/>
          </p:nvPr>
        </p:nvSpPr>
        <p:spPr>
          <a:xfrm>
            <a:off x="8036860" y="1896034"/>
            <a:ext cx="3427126" cy="2194560"/>
          </a:xfrm>
        </p:spPr>
        <p:txBody>
          <a:bodyPr anchor="ctr">
            <a:normAutofit/>
          </a:bodyPr>
          <a:lstStyle>
            <a:lvl1pPr algn="ctr">
              <a:defRPr sz="1200">
                <a:solidFill>
                  <a:schemeClr val="tx2"/>
                </a:solidFill>
              </a:defRPr>
            </a:lvl1pPr>
          </a:lstStyle>
          <a:p>
            <a:endParaRPr lang="en-US"/>
          </a:p>
        </p:txBody>
      </p:sp>
      <p:sp>
        <p:nvSpPr>
          <p:cNvPr id="26" name="Picture Placeholder 2"/>
          <p:cNvSpPr>
            <a:spLocks noGrp="1"/>
          </p:cNvSpPr>
          <p:nvPr>
            <p:ph type="pic" sz="quarter" idx="16"/>
          </p:nvPr>
        </p:nvSpPr>
        <p:spPr>
          <a:xfrm>
            <a:off x="4382436" y="1896034"/>
            <a:ext cx="3427126" cy="2194560"/>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Team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4" name="Picture Placeholder 2"/>
          <p:cNvSpPr>
            <a:spLocks noGrp="1"/>
          </p:cNvSpPr>
          <p:nvPr>
            <p:ph type="pic" sz="quarter" idx="14"/>
          </p:nvPr>
        </p:nvSpPr>
        <p:spPr>
          <a:xfrm>
            <a:off x="1467601" y="2837328"/>
            <a:ext cx="3588493" cy="3039038"/>
          </a:xfrm>
          <a:prstGeom prst="parallelogram">
            <a:avLst>
              <a:gd name="adj" fmla="val 40640"/>
            </a:avLst>
          </a:prstGeo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15"/>
          </p:nvPr>
        </p:nvSpPr>
        <p:spPr>
          <a:xfrm>
            <a:off x="4615970" y="2017057"/>
            <a:ext cx="3588493" cy="3039038"/>
          </a:xfrm>
          <a:prstGeom prst="parallelogram">
            <a:avLst>
              <a:gd name="adj" fmla="val 40640"/>
            </a:avLst>
          </a:prstGeo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16"/>
          </p:nvPr>
        </p:nvSpPr>
        <p:spPr>
          <a:xfrm>
            <a:off x="7088471" y="2837328"/>
            <a:ext cx="3588493" cy="3039038"/>
          </a:xfrm>
          <a:prstGeom prst="parallelogram">
            <a:avLst>
              <a:gd name="adj" fmla="val 40640"/>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5333" b="1" cap="all"/>
            </a:lvl1pPr>
          </a:lstStyle>
          <a:p>
            <a:r>
              <a:rPr lang="en-US" smtClean="0"/>
              <a:t>Click to edit Master title style</a:t>
            </a:r>
            <a:endParaRPr lang="en-US"/>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667">
                <a:solidFill>
                  <a:schemeClr val="tx1">
                    <a:tint val="75000"/>
                  </a:schemeClr>
                </a:solidFill>
              </a:defRPr>
            </a:lvl1pPr>
            <a:lvl2pPr marL="609539" indent="0">
              <a:buNone/>
              <a:defRPr sz="2400">
                <a:solidFill>
                  <a:schemeClr val="tx1">
                    <a:tint val="75000"/>
                  </a:schemeClr>
                </a:solidFill>
              </a:defRPr>
            </a:lvl2pPr>
            <a:lvl3pPr marL="1219080" indent="0">
              <a:buNone/>
              <a:defRPr sz="2133">
                <a:solidFill>
                  <a:schemeClr val="tx1">
                    <a:tint val="75000"/>
                  </a:schemeClr>
                </a:solidFill>
              </a:defRPr>
            </a:lvl3pPr>
            <a:lvl4pPr marL="1828618" indent="0">
              <a:buNone/>
              <a:defRPr sz="1867">
                <a:solidFill>
                  <a:schemeClr val="tx1">
                    <a:tint val="75000"/>
                  </a:schemeClr>
                </a:solidFill>
              </a:defRPr>
            </a:lvl4pPr>
            <a:lvl5pPr marL="2438158" indent="0">
              <a:buNone/>
              <a:defRPr sz="1867">
                <a:solidFill>
                  <a:schemeClr val="tx1">
                    <a:tint val="75000"/>
                  </a:schemeClr>
                </a:solidFill>
              </a:defRPr>
            </a:lvl5pPr>
            <a:lvl6pPr marL="3047696" indent="0">
              <a:buNone/>
              <a:defRPr sz="1867">
                <a:solidFill>
                  <a:schemeClr val="tx1">
                    <a:tint val="75000"/>
                  </a:schemeClr>
                </a:solidFill>
              </a:defRPr>
            </a:lvl6pPr>
            <a:lvl7pPr marL="3657235" indent="0">
              <a:buNone/>
              <a:defRPr sz="1867">
                <a:solidFill>
                  <a:schemeClr val="tx1">
                    <a:tint val="75000"/>
                  </a:schemeClr>
                </a:solidFill>
              </a:defRPr>
            </a:lvl7pPr>
            <a:lvl8pPr marL="4266773" indent="0">
              <a:buNone/>
              <a:defRPr sz="1867">
                <a:solidFill>
                  <a:schemeClr val="tx1">
                    <a:tint val="75000"/>
                  </a:schemeClr>
                </a:solidFill>
              </a:defRPr>
            </a:lvl8pPr>
            <a:lvl9pPr marL="4876313" indent="0">
              <a:buNone/>
              <a:defRPr sz="1867">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50AFCD17-1C93-4633-8C09-45F3EBCE4FF5}" type="datetimeFigureOut">
              <a:rPr lang="en-US" smtClean="0">
                <a:solidFill>
                  <a:prstClr val="black">
                    <a:tint val="75000"/>
                  </a:prstClr>
                </a:solidFill>
              </a:rPr>
              <a:pPr/>
              <a:t>9/13/2018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96C3F60-B868-4D88-8320-B64BB2C9B92C}" type="slidenum">
              <a:rPr lang="en-US" smtClean="0">
                <a:solidFill>
                  <a:prstClr val="black">
                    <a:tint val="75000"/>
                  </a:prstClr>
                </a:solidFill>
              </a:rPr>
              <a:pPr/>
              <a:t>‹Nº›</a:t>
            </a:fld>
            <a:endParaRPr lang="en-US">
              <a:solidFill>
                <a:prstClr val="black">
                  <a:tint val="75000"/>
                </a:prstClr>
              </a:solidFill>
            </a:endParaRPr>
          </a:p>
        </p:txBody>
      </p:sp>
    </p:spTree>
    <p:extLst>
      <p:ext uri="{BB962C8B-B14F-4D97-AF65-F5344CB8AC3E}">
        <p14:creationId xmlns:p14="http://schemas.microsoft.com/office/powerpoint/2010/main" val="57809961"/>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Team 3">
    <p:spTree>
      <p:nvGrpSpPr>
        <p:cNvPr id="1" name=""/>
        <p:cNvGrpSpPr/>
        <p:nvPr/>
      </p:nvGrpSpPr>
      <p:grpSpPr>
        <a:xfrm>
          <a:off x="0" y="0"/>
          <a:ext cx="0" cy="0"/>
          <a:chOff x="0" y="0"/>
          <a:chExt cx="0" cy="0"/>
        </a:xfrm>
      </p:grpSpPr>
      <p:sp>
        <p:nvSpPr>
          <p:cNvPr id="21" name="Picture Placeholder 2"/>
          <p:cNvSpPr>
            <a:spLocks noGrp="1"/>
          </p:cNvSpPr>
          <p:nvPr>
            <p:ph type="pic" sz="quarter" idx="19"/>
          </p:nvPr>
        </p:nvSpPr>
        <p:spPr>
          <a:xfrm>
            <a:off x="-8882" y="-1"/>
            <a:ext cx="12200882" cy="3267635"/>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4" name="Picture Placeholder 2"/>
          <p:cNvSpPr>
            <a:spLocks noGrp="1"/>
          </p:cNvSpPr>
          <p:nvPr>
            <p:ph type="pic" sz="quarter" idx="14"/>
          </p:nvPr>
        </p:nvSpPr>
        <p:spPr>
          <a:xfrm>
            <a:off x="713356" y="1896033"/>
            <a:ext cx="2148840" cy="2148840"/>
          </a:xfr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16"/>
          </p:nvPr>
        </p:nvSpPr>
        <p:spPr>
          <a:xfrm>
            <a:off x="9326589" y="1896033"/>
            <a:ext cx="2148840" cy="2148840"/>
          </a:xfr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17"/>
          </p:nvPr>
        </p:nvSpPr>
        <p:spPr>
          <a:xfrm>
            <a:off x="3584434" y="1896033"/>
            <a:ext cx="2148840" cy="2148840"/>
          </a:xfr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18"/>
          </p:nvPr>
        </p:nvSpPr>
        <p:spPr>
          <a:xfrm>
            <a:off x="6455512" y="1896033"/>
            <a:ext cx="2148840" cy="2148840"/>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Team 4">
    <p:spTree>
      <p:nvGrpSpPr>
        <p:cNvPr id="1" name=""/>
        <p:cNvGrpSpPr/>
        <p:nvPr/>
      </p:nvGrpSpPr>
      <p:grpSpPr>
        <a:xfrm>
          <a:off x="0" y="0"/>
          <a:ext cx="0" cy="0"/>
          <a:chOff x="0" y="0"/>
          <a:chExt cx="0" cy="0"/>
        </a:xfrm>
      </p:grpSpPr>
      <p:sp>
        <p:nvSpPr>
          <p:cNvPr id="22" name="Picture Placeholder 2"/>
          <p:cNvSpPr>
            <a:spLocks noGrp="1"/>
          </p:cNvSpPr>
          <p:nvPr>
            <p:ph type="pic" sz="quarter" idx="19"/>
          </p:nvPr>
        </p:nvSpPr>
        <p:spPr>
          <a:xfrm rot="21195176">
            <a:off x="-544091" y="2845582"/>
            <a:ext cx="14772022" cy="5947445"/>
          </a:xfrm>
          <a:prstGeom prst="ellipse">
            <a:avLst/>
          </a:prstGeom>
        </p:spPr>
        <p:txBody>
          <a:bodyPr anchor="ctr">
            <a:normAutofit/>
          </a:bodyPr>
          <a:lstStyle>
            <a:lvl1pPr algn="ctr">
              <a:defRPr sz="1200">
                <a:solidFill>
                  <a:schemeClr val="tx2"/>
                </a:solidFill>
              </a:defRPr>
            </a:lvl1pPr>
          </a:lstStyle>
          <a:p>
            <a:endParaRPr lang="en-US" dirty="0"/>
          </a:p>
        </p:txBody>
      </p:sp>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4" name="Picture Placeholder 2"/>
          <p:cNvSpPr>
            <a:spLocks noGrp="1"/>
          </p:cNvSpPr>
          <p:nvPr>
            <p:ph type="pic" sz="quarter" idx="14"/>
          </p:nvPr>
        </p:nvSpPr>
        <p:spPr>
          <a:xfrm>
            <a:off x="1435594" y="1896033"/>
            <a:ext cx="2148840" cy="2148840"/>
          </a:xfrm>
          <a:prstGeom prst="ellipse">
            <a:avLst/>
          </a:prstGeo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16"/>
          </p:nvPr>
        </p:nvSpPr>
        <p:spPr>
          <a:xfrm>
            <a:off x="8604352" y="1896033"/>
            <a:ext cx="2148840" cy="2148840"/>
          </a:xfrm>
          <a:prstGeom prst="ellipse">
            <a:avLst/>
          </a:prstGeo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17"/>
          </p:nvPr>
        </p:nvSpPr>
        <p:spPr>
          <a:xfrm>
            <a:off x="3825180" y="1896033"/>
            <a:ext cx="2148840" cy="2148840"/>
          </a:xfrm>
          <a:prstGeom prst="ellipse">
            <a:avLst/>
          </a:prstGeo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18"/>
          </p:nvPr>
        </p:nvSpPr>
        <p:spPr>
          <a:xfrm>
            <a:off x="6214766" y="1896033"/>
            <a:ext cx="2148840" cy="2148840"/>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Team 5">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4" name="Picture Placeholder 2"/>
          <p:cNvSpPr>
            <a:spLocks noGrp="1"/>
          </p:cNvSpPr>
          <p:nvPr>
            <p:ph type="pic" sz="quarter" idx="14"/>
          </p:nvPr>
        </p:nvSpPr>
        <p:spPr>
          <a:xfrm>
            <a:off x="713356" y="1824913"/>
            <a:ext cx="2148840" cy="2148840"/>
          </a:xfr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16"/>
          </p:nvPr>
        </p:nvSpPr>
        <p:spPr>
          <a:xfrm>
            <a:off x="9311599" y="1824913"/>
            <a:ext cx="2148840" cy="2148840"/>
          </a:xfrm>
        </p:spPr>
        <p:txBody>
          <a:bodyPr anchor="ctr">
            <a:normAutofit/>
          </a:bodyPr>
          <a:lstStyle>
            <a:lvl1pPr algn="ctr">
              <a:defRPr sz="1200">
                <a:solidFill>
                  <a:schemeClr val="tx2"/>
                </a:solidFill>
              </a:defRPr>
            </a:lvl1pPr>
          </a:lstStyle>
          <a:p>
            <a:endParaRPr lang="en-US"/>
          </a:p>
        </p:txBody>
      </p:sp>
      <p:sp>
        <p:nvSpPr>
          <p:cNvPr id="25" name="Picture Placeholder 2"/>
          <p:cNvSpPr>
            <a:spLocks noGrp="1"/>
          </p:cNvSpPr>
          <p:nvPr>
            <p:ph type="pic" sz="quarter" idx="18"/>
          </p:nvPr>
        </p:nvSpPr>
        <p:spPr>
          <a:xfrm>
            <a:off x="5011036" y="1824913"/>
            <a:ext cx="2148840" cy="2148840"/>
          </a:xfrm>
        </p:spPr>
        <p:txBody>
          <a:bodyPr anchor="ctr">
            <a:normAutofit/>
          </a:bodyPr>
          <a:lstStyle>
            <a:lvl1pPr algn="ctr">
              <a:defRPr sz="1200">
                <a:solidFill>
                  <a:schemeClr val="tx2"/>
                </a:solidFill>
              </a:defRPr>
            </a:lvl1pPr>
          </a:lstStyle>
          <a:p>
            <a:endParaRPr lang="en-US"/>
          </a:p>
        </p:txBody>
      </p:sp>
      <p:sp>
        <p:nvSpPr>
          <p:cNvPr id="29" name="Picture Placeholder 2"/>
          <p:cNvSpPr>
            <a:spLocks noGrp="1"/>
          </p:cNvSpPr>
          <p:nvPr>
            <p:ph type="pic" sz="quarter" idx="22"/>
          </p:nvPr>
        </p:nvSpPr>
        <p:spPr>
          <a:xfrm>
            <a:off x="2862196" y="3973753"/>
            <a:ext cx="2148840" cy="2148840"/>
          </a:xfrm>
        </p:spPr>
        <p:txBody>
          <a:bodyPr anchor="ctr">
            <a:normAutofit/>
          </a:bodyPr>
          <a:lstStyle>
            <a:lvl1pPr algn="ctr">
              <a:defRPr sz="1200">
                <a:solidFill>
                  <a:schemeClr val="tx2"/>
                </a:solidFill>
              </a:defRPr>
            </a:lvl1pPr>
          </a:lstStyle>
          <a:p>
            <a:endParaRPr lang="en-US"/>
          </a:p>
        </p:txBody>
      </p:sp>
      <p:sp>
        <p:nvSpPr>
          <p:cNvPr id="31" name="Picture Placeholder 2"/>
          <p:cNvSpPr>
            <a:spLocks noGrp="1"/>
          </p:cNvSpPr>
          <p:nvPr>
            <p:ph type="pic" sz="quarter" idx="24"/>
          </p:nvPr>
        </p:nvSpPr>
        <p:spPr>
          <a:xfrm>
            <a:off x="7159876" y="3973753"/>
            <a:ext cx="2148840" cy="2148840"/>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Team 6">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4" name="Picture Placeholder 2"/>
          <p:cNvSpPr>
            <a:spLocks noGrp="1"/>
          </p:cNvSpPr>
          <p:nvPr>
            <p:ph type="pic" sz="quarter" idx="14"/>
          </p:nvPr>
        </p:nvSpPr>
        <p:spPr>
          <a:xfrm>
            <a:off x="1135721" y="2444325"/>
            <a:ext cx="1508760" cy="1508760"/>
          </a:xfrm>
          <a:prstGeom prst="ellipse">
            <a:avLst/>
          </a:prstGeom>
        </p:spPr>
        <p:txBody>
          <a:bodyPr anchor="ctr">
            <a:normAutofit/>
          </a:bodyPr>
          <a:lstStyle>
            <a:lvl1pPr algn="ctr">
              <a:defRPr sz="1200">
                <a:solidFill>
                  <a:schemeClr val="tx2"/>
                </a:solidFill>
              </a:defRPr>
            </a:lvl1pPr>
          </a:lstStyle>
          <a:p>
            <a:endParaRPr lang="en-US"/>
          </a:p>
        </p:txBody>
      </p:sp>
      <p:sp>
        <p:nvSpPr>
          <p:cNvPr id="44" name="Picture Placeholder 2"/>
          <p:cNvSpPr>
            <a:spLocks noGrp="1"/>
          </p:cNvSpPr>
          <p:nvPr>
            <p:ph type="pic" sz="quarter" idx="15"/>
          </p:nvPr>
        </p:nvSpPr>
        <p:spPr>
          <a:xfrm>
            <a:off x="3246895" y="2444325"/>
            <a:ext cx="1508760" cy="1508760"/>
          </a:xfrm>
          <a:prstGeom prst="ellipse">
            <a:avLst/>
          </a:prstGeom>
        </p:spPr>
        <p:txBody>
          <a:bodyPr anchor="ctr">
            <a:normAutofit/>
          </a:bodyPr>
          <a:lstStyle>
            <a:lvl1pPr algn="ctr">
              <a:defRPr sz="1200">
                <a:solidFill>
                  <a:schemeClr val="tx2"/>
                </a:solidFill>
              </a:defRPr>
            </a:lvl1pPr>
          </a:lstStyle>
          <a:p>
            <a:endParaRPr lang="en-US"/>
          </a:p>
        </p:txBody>
      </p:sp>
      <p:sp>
        <p:nvSpPr>
          <p:cNvPr id="45" name="Picture Placeholder 2"/>
          <p:cNvSpPr>
            <a:spLocks noGrp="1"/>
          </p:cNvSpPr>
          <p:nvPr>
            <p:ph type="pic" sz="quarter" idx="16"/>
          </p:nvPr>
        </p:nvSpPr>
        <p:spPr>
          <a:xfrm>
            <a:off x="5358069" y="2444325"/>
            <a:ext cx="1508760" cy="1508760"/>
          </a:xfrm>
          <a:prstGeom prst="ellipse">
            <a:avLst/>
          </a:prstGeom>
        </p:spPr>
        <p:txBody>
          <a:bodyPr anchor="ctr">
            <a:normAutofit/>
          </a:bodyPr>
          <a:lstStyle>
            <a:lvl1pPr algn="ctr">
              <a:defRPr sz="1200">
                <a:solidFill>
                  <a:schemeClr val="tx2"/>
                </a:solidFill>
              </a:defRPr>
            </a:lvl1pPr>
          </a:lstStyle>
          <a:p>
            <a:endParaRPr lang="en-US"/>
          </a:p>
        </p:txBody>
      </p:sp>
      <p:sp>
        <p:nvSpPr>
          <p:cNvPr id="46" name="Picture Placeholder 2"/>
          <p:cNvSpPr>
            <a:spLocks noGrp="1"/>
          </p:cNvSpPr>
          <p:nvPr>
            <p:ph type="pic" sz="quarter" idx="17"/>
          </p:nvPr>
        </p:nvSpPr>
        <p:spPr>
          <a:xfrm>
            <a:off x="7469243" y="2444325"/>
            <a:ext cx="1508760" cy="1508760"/>
          </a:xfrm>
          <a:prstGeom prst="ellipse">
            <a:avLst/>
          </a:prstGeom>
        </p:spPr>
        <p:txBody>
          <a:bodyPr anchor="ctr">
            <a:normAutofit/>
          </a:bodyPr>
          <a:lstStyle>
            <a:lvl1pPr algn="ctr">
              <a:defRPr sz="1200">
                <a:solidFill>
                  <a:schemeClr val="tx2"/>
                </a:solidFill>
              </a:defRPr>
            </a:lvl1pPr>
          </a:lstStyle>
          <a:p>
            <a:endParaRPr lang="en-US"/>
          </a:p>
        </p:txBody>
      </p:sp>
      <p:sp>
        <p:nvSpPr>
          <p:cNvPr id="47" name="Picture Placeholder 2"/>
          <p:cNvSpPr>
            <a:spLocks noGrp="1"/>
          </p:cNvSpPr>
          <p:nvPr>
            <p:ph type="pic" sz="quarter" idx="18"/>
          </p:nvPr>
        </p:nvSpPr>
        <p:spPr>
          <a:xfrm>
            <a:off x="9580416" y="2444325"/>
            <a:ext cx="1508760" cy="1508760"/>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Team 7">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4" name="Picture Placeholder 2"/>
          <p:cNvSpPr>
            <a:spLocks noGrp="1"/>
          </p:cNvSpPr>
          <p:nvPr>
            <p:ph type="pic" sz="quarter" idx="14"/>
          </p:nvPr>
        </p:nvSpPr>
        <p:spPr>
          <a:xfrm>
            <a:off x="1189509" y="1730784"/>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44" name="Picture Placeholder 2"/>
          <p:cNvSpPr>
            <a:spLocks noGrp="1"/>
          </p:cNvSpPr>
          <p:nvPr>
            <p:ph type="pic" sz="quarter" idx="15"/>
          </p:nvPr>
        </p:nvSpPr>
        <p:spPr>
          <a:xfrm>
            <a:off x="3300683" y="1730784"/>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45" name="Picture Placeholder 2"/>
          <p:cNvSpPr>
            <a:spLocks noGrp="1"/>
          </p:cNvSpPr>
          <p:nvPr>
            <p:ph type="pic" sz="quarter" idx="16"/>
          </p:nvPr>
        </p:nvSpPr>
        <p:spPr>
          <a:xfrm>
            <a:off x="5411857" y="1730784"/>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46" name="Picture Placeholder 2"/>
          <p:cNvSpPr>
            <a:spLocks noGrp="1"/>
          </p:cNvSpPr>
          <p:nvPr>
            <p:ph type="pic" sz="quarter" idx="17"/>
          </p:nvPr>
        </p:nvSpPr>
        <p:spPr>
          <a:xfrm>
            <a:off x="7523031" y="1730784"/>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47" name="Picture Placeholder 2"/>
          <p:cNvSpPr>
            <a:spLocks noGrp="1"/>
          </p:cNvSpPr>
          <p:nvPr>
            <p:ph type="pic" sz="quarter" idx="18"/>
          </p:nvPr>
        </p:nvSpPr>
        <p:spPr>
          <a:xfrm>
            <a:off x="9634204" y="1730784"/>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49" name="Picture Placeholder 2"/>
          <p:cNvSpPr>
            <a:spLocks noGrp="1"/>
          </p:cNvSpPr>
          <p:nvPr>
            <p:ph type="pic" sz="quarter" idx="19"/>
          </p:nvPr>
        </p:nvSpPr>
        <p:spPr>
          <a:xfrm>
            <a:off x="1189509" y="3942591"/>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50" name="Picture Placeholder 2"/>
          <p:cNvSpPr>
            <a:spLocks noGrp="1"/>
          </p:cNvSpPr>
          <p:nvPr>
            <p:ph type="pic" sz="quarter" idx="20"/>
          </p:nvPr>
        </p:nvSpPr>
        <p:spPr>
          <a:xfrm>
            <a:off x="3300683" y="3942591"/>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51" name="Picture Placeholder 2"/>
          <p:cNvSpPr>
            <a:spLocks noGrp="1"/>
          </p:cNvSpPr>
          <p:nvPr>
            <p:ph type="pic" sz="quarter" idx="21"/>
          </p:nvPr>
        </p:nvSpPr>
        <p:spPr>
          <a:xfrm>
            <a:off x="5411857" y="3942591"/>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52" name="Picture Placeholder 2"/>
          <p:cNvSpPr>
            <a:spLocks noGrp="1"/>
          </p:cNvSpPr>
          <p:nvPr>
            <p:ph type="pic" sz="quarter" idx="22"/>
          </p:nvPr>
        </p:nvSpPr>
        <p:spPr>
          <a:xfrm>
            <a:off x="7523031" y="3942591"/>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53" name="Picture Placeholder 2"/>
          <p:cNvSpPr>
            <a:spLocks noGrp="1"/>
          </p:cNvSpPr>
          <p:nvPr>
            <p:ph type="pic" sz="quarter" idx="23"/>
          </p:nvPr>
        </p:nvSpPr>
        <p:spPr>
          <a:xfrm>
            <a:off x="9634204" y="3942591"/>
            <a:ext cx="1371600" cy="1371600"/>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Team 8">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4" name="Picture Placeholder 2"/>
          <p:cNvSpPr>
            <a:spLocks noGrp="1"/>
          </p:cNvSpPr>
          <p:nvPr>
            <p:ph type="pic" sz="quarter" idx="14"/>
          </p:nvPr>
        </p:nvSpPr>
        <p:spPr>
          <a:xfrm>
            <a:off x="713355" y="1824912"/>
            <a:ext cx="4129457" cy="2612617"/>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Team 9">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4" name="Picture Placeholder 2"/>
          <p:cNvSpPr>
            <a:spLocks noGrp="1"/>
          </p:cNvSpPr>
          <p:nvPr>
            <p:ph type="pic" sz="quarter" idx="14"/>
          </p:nvPr>
        </p:nvSpPr>
        <p:spPr>
          <a:xfrm>
            <a:off x="713356" y="1892995"/>
            <a:ext cx="2743200" cy="2743200"/>
          </a:xfrm>
          <a:prstGeom prst="ellipse">
            <a:avLst/>
          </a:prstGeo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15"/>
          </p:nvPr>
        </p:nvSpPr>
        <p:spPr>
          <a:xfrm>
            <a:off x="6377028" y="1892995"/>
            <a:ext cx="2743200" cy="2743200"/>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Team brush 1">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lvl1pPr>
              <a:defRPr>
                <a:solidFill>
                  <a:srgbClr val="FFFFFF"/>
                </a:solidFill>
              </a:defRPr>
            </a:lvl1pPr>
          </a:lstStyle>
          <a:p>
            <a:fld id="{32C5FF11-DEB2-6A4C-B29A-BC46883118B8}" type="slidenum">
              <a:rPr lang="en-US" smtClean="0"/>
              <a:pPr/>
              <a:t>‹Nº›</a:t>
            </a:fld>
            <a:endParaRPr lang="en-US" dirty="0"/>
          </a:p>
        </p:txBody>
      </p:sp>
      <p:sp>
        <p:nvSpPr>
          <p:cNvPr id="17" name="Footer Placeholder 16"/>
          <p:cNvSpPr>
            <a:spLocks noGrp="1"/>
          </p:cNvSpPr>
          <p:nvPr>
            <p:ph type="ftr" sz="quarter" idx="13"/>
          </p:nvPr>
        </p:nvSpPr>
        <p:spPr>
          <a:xfrm>
            <a:off x="728013" y="6487297"/>
            <a:ext cx="4114800" cy="234178"/>
          </a:xfrm>
        </p:spPr>
        <p:txBody>
          <a:bodyPr/>
          <a:lstStyle>
            <a:lvl1pPr>
              <a:defRPr b="0" i="0">
                <a:solidFill>
                  <a:srgbClr val="FFFFFF"/>
                </a:solidFill>
                <a:latin typeface="Raleway" charset="0"/>
                <a:ea typeface="Raleway" charset="0"/>
                <a:cs typeface="Raleway" charset="0"/>
              </a:defRPr>
            </a:lvl1pPr>
          </a:lstStyle>
          <a:p>
            <a:r>
              <a:rPr lang="en-US" smtClean="0"/>
              <a:t>www.yourcompany.com</a:t>
            </a:r>
            <a:endParaRPr lang="en-US" dirty="0"/>
          </a:p>
        </p:txBody>
      </p:sp>
      <p:sp>
        <p:nvSpPr>
          <p:cNvPr id="14" name="Picture Placeholder 2"/>
          <p:cNvSpPr>
            <a:spLocks noGrp="1"/>
          </p:cNvSpPr>
          <p:nvPr>
            <p:ph type="pic" sz="quarter" idx="14"/>
          </p:nvPr>
        </p:nvSpPr>
        <p:spPr>
          <a:xfrm>
            <a:off x="4548048" y="1889659"/>
            <a:ext cx="6943195" cy="2804889"/>
          </a:xfrm>
          <a:custGeom>
            <a:avLst/>
            <a:gdLst>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550 w 21600"/>
              <a:gd name="connsiteY26" fmla="*/ 6382 h 21600"/>
              <a:gd name="connsiteX27" fmla="*/ 9722 w 21600"/>
              <a:gd name="connsiteY27" fmla="*/ 1887 h 21600"/>
              <a:gd name="connsiteX28" fmla="*/ 11462 w 21600"/>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7529 w 23757"/>
              <a:gd name="connsiteY24" fmla="*/ 7817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8306 w 23757"/>
              <a:gd name="connsiteY25" fmla="*/ 2100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2052 w 23757"/>
              <a:gd name="connsiteY20" fmla="*/ 6981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4032 w 24170"/>
              <a:gd name="connsiteY0" fmla="*/ 4342 h 21600"/>
              <a:gd name="connsiteX1" fmla="*/ 17360 w 24170"/>
              <a:gd name="connsiteY1" fmla="*/ 0 h 21600"/>
              <a:gd name="connsiteX2" fmla="*/ 17095 w 24170"/>
              <a:gd name="connsiteY2" fmla="*/ 5777 h 21600"/>
              <a:gd name="connsiteX3" fmla="*/ 20577 w 24170"/>
              <a:gd name="connsiteY3" fmla="*/ 3172 h 21600"/>
              <a:gd name="connsiteX4" fmla="*/ 18950 w 24170"/>
              <a:gd name="connsiteY4" fmla="*/ 6532 h 21600"/>
              <a:gd name="connsiteX5" fmla="*/ 24170 w 24170"/>
              <a:gd name="connsiteY5" fmla="*/ 6645 h 21600"/>
              <a:gd name="connsiteX6" fmla="*/ 19555 w 24170"/>
              <a:gd name="connsiteY6" fmla="*/ 9402 h 21600"/>
              <a:gd name="connsiteX7" fmla="*/ 20840 w 24170"/>
              <a:gd name="connsiteY7" fmla="*/ 11290 h 21600"/>
              <a:gd name="connsiteX8" fmla="*/ 18950 w 24170"/>
              <a:gd name="connsiteY8" fmla="*/ 12310 h 21600"/>
              <a:gd name="connsiteX9" fmla="*/ 21447 w 24170"/>
              <a:gd name="connsiteY9" fmla="*/ 15632 h 21600"/>
              <a:gd name="connsiteX10" fmla="*/ 17210 w 24170"/>
              <a:gd name="connsiteY10" fmla="*/ 14350 h 21600"/>
              <a:gd name="connsiteX11" fmla="*/ 17512 w 24170"/>
              <a:gd name="connsiteY11" fmla="*/ 17370 h 21600"/>
              <a:gd name="connsiteX12" fmla="*/ 14750 w 24170"/>
              <a:gd name="connsiteY12" fmla="*/ 15935 h 21600"/>
              <a:gd name="connsiteX13" fmla="*/ 14182 w 24170"/>
              <a:gd name="connsiteY13" fmla="*/ 18842 h 21600"/>
              <a:gd name="connsiteX14" fmla="*/ 12442 w 24170"/>
              <a:gd name="connsiteY14" fmla="*/ 17370 h 21600"/>
              <a:gd name="connsiteX15" fmla="*/ 11270 w 24170"/>
              <a:gd name="connsiteY15" fmla="*/ 19712 h 21600"/>
              <a:gd name="connsiteX16" fmla="*/ 10097 w 24170"/>
              <a:gd name="connsiteY16" fmla="*/ 18125 h 21600"/>
              <a:gd name="connsiteX17" fmla="*/ 7487 w 24170"/>
              <a:gd name="connsiteY17" fmla="*/ 21600 h 21600"/>
              <a:gd name="connsiteX18" fmla="*/ 7375 w 24170"/>
              <a:gd name="connsiteY18" fmla="*/ 18240 h 21600"/>
              <a:gd name="connsiteX19" fmla="*/ 210 w 24170"/>
              <a:gd name="connsiteY19" fmla="*/ 10485 h 21600"/>
              <a:gd name="connsiteX20" fmla="*/ 2395 w 24170"/>
              <a:gd name="connsiteY20" fmla="*/ 7172 h 21600"/>
              <a:gd name="connsiteX21" fmla="*/ 1624 w 24170"/>
              <a:gd name="connsiteY21" fmla="*/ 6061 h 21600"/>
              <a:gd name="connsiteX22" fmla="*/ 1388 w 24170"/>
              <a:gd name="connsiteY22" fmla="*/ 5491 h 21600"/>
              <a:gd name="connsiteX23" fmla="*/ 413 w 24170"/>
              <a:gd name="connsiteY23" fmla="*/ 5220 h 21600"/>
              <a:gd name="connsiteX24" fmla="*/ 3842 w 24170"/>
              <a:gd name="connsiteY24" fmla="*/ 3241 h 21600"/>
              <a:gd name="connsiteX25" fmla="*/ 8719 w 24170"/>
              <a:gd name="connsiteY25" fmla="*/ 2100 h 21600"/>
              <a:gd name="connsiteX26" fmla="*/ 10840 w 24170"/>
              <a:gd name="connsiteY26" fmla="*/ 1759 h 21600"/>
              <a:gd name="connsiteX27" fmla="*/ 12292 w 24170"/>
              <a:gd name="connsiteY27" fmla="*/ 1887 h 21600"/>
              <a:gd name="connsiteX28" fmla="*/ 14032 w 24170"/>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7497 w 24292"/>
              <a:gd name="connsiteY18" fmla="*/ 1824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7497 w 24292"/>
              <a:gd name="connsiteY18" fmla="*/ 1824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1154 w 24292"/>
              <a:gd name="connsiteY18" fmla="*/ 1152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1154 w 24292"/>
              <a:gd name="connsiteY18" fmla="*/ 1152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10219 w 24292"/>
              <a:gd name="connsiteY16" fmla="*/ 18125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10219 w 24292"/>
              <a:gd name="connsiteY16" fmla="*/ 18125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12564 w 24292"/>
              <a:gd name="connsiteY14" fmla="*/ 17370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12564 w 24292"/>
              <a:gd name="connsiteY14" fmla="*/ 17370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821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821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190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190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14872 w 24292"/>
              <a:gd name="connsiteY12" fmla="*/ 15935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14872 w 24292"/>
              <a:gd name="connsiteY12" fmla="*/ 15935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480 w 24292"/>
              <a:gd name="connsiteY12" fmla="*/ 16698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480 w 24292"/>
              <a:gd name="connsiteY12" fmla="*/ 16698 h 17370"/>
              <a:gd name="connsiteX13" fmla="*/ 4140 w 24292"/>
              <a:gd name="connsiteY13" fmla="*/ 16506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655 w 24292"/>
              <a:gd name="connsiteY12" fmla="*/ 16555 h 17370"/>
              <a:gd name="connsiteX13" fmla="*/ 4140 w 24292"/>
              <a:gd name="connsiteY13" fmla="*/ 16506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561"/>
              <a:gd name="connsiteX1" fmla="*/ 17482 w 24292"/>
              <a:gd name="connsiteY1" fmla="*/ 0 h 17561"/>
              <a:gd name="connsiteX2" fmla="*/ 17217 w 24292"/>
              <a:gd name="connsiteY2" fmla="*/ 5777 h 17561"/>
              <a:gd name="connsiteX3" fmla="*/ 20699 w 24292"/>
              <a:gd name="connsiteY3" fmla="*/ 3172 h 17561"/>
              <a:gd name="connsiteX4" fmla="*/ 19072 w 24292"/>
              <a:gd name="connsiteY4" fmla="*/ 6532 h 17561"/>
              <a:gd name="connsiteX5" fmla="*/ 24292 w 24292"/>
              <a:gd name="connsiteY5" fmla="*/ 6645 h 17561"/>
              <a:gd name="connsiteX6" fmla="*/ 19677 w 24292"/>
              <a:gd name="connsiteY6" fmla="*/ 9402 h 17561"/>
              <a:gd name="connsiteX7" fmla="*/ 20962 w 24292"/>
              <a:gd name="connsiteY7" fmla="*/ 11290 h 17561"/>
              <a:gd name="connsiteX8" fmla="*/ 19072 w 24292"/>
              <a:gd name="connsiteY8" fmla="*/ 12310 h 17561"/>
              <a:gd name="connsiteX9" fmla="*/ 21569 w 24292"/>
              <a:gd name="connsiteY9" fmla="*/ 15632 h 17561"/>
              <a:gd name="connsiteX10" fmla="*/ 17332 w 24292"/>
              <a:gd name="connsiteY10" fmla="*/ 14350 h 17561"/>
              <a:gd name="connsiteX11" fmla="*/ 6454 w 24292"/>
              <a:gd name="connsiteY11" fmla="*/ 17561 h 17561"/>
              <a:gd name="connsiteX12" fmla="*/ 5655 w 24292"/>
              <a:gd name="connsiteY12" fmla="*/ 16555 h 17561"/>
              <a:gd name="connsiteX13" fmla="*/ 4140 w 24292"/>
              <a:gd name="connsiteY13" fmla="*/ 16506 h 17561"/>
              <a:gd name="connsiteX14" fmla="*/ 2190 w 24292"/>
              <a:gd name="connsiteY14" fmla="*/ 16321 h 17561"/>
              <a:gd name="connsiteX15" fmla="*/ 3577 w 24292"/>
              <a:gd name="connsiteY15" fmla="*/ 15899 h 17561"/>
              <a:gd name="connsiteX16" fmla="*/ 3841 w 24292"/>
              <a:gd name="connsiteY16" fmla="*/ 14693 h 17561"/>
              <a:gd name="connsiteX17" fmla="*/ 2878 w 24292"/>
              <a:gd name="connsiteY17" fmla="*/ 12163 h 17561"/>
              <a:gd name="connsiteX18" fmla="*/ 1154 w 24292"/>
              <a:gd name="connsiteY18" fmla="*/ 11520 h 17561"/>
              <a:gd name="connsiteX19" fmla="*/ 332 w 24292"/>
              <a:gd name="connsiteY19" fmla="*/ 10485 h 17561"/>
              <a:gd name="connsiteX20" fmla="*/ 2517 w 24292"/>
              <a:gd name="connsiteY20" fmla="*/ 7172 h 17561"/>
              <a:gd name="connsiteX21" fmla="*/ 1746 w 24292"/>
              <a:gd name="connsiteY21" fmla="*/ 6061 h 17561"/>
              <a:gd name="connsiteX22" fmla="*/ 1510 w 24292"/>
              <a:gd name="connsiteY22" fmla="*/ 5491 h 17561"/>
              <a:gd name="connsiteX23" fmla="*/ 535 w 24292"/>
              <a:gd name="connsiteY23" fmla="*/ 5220 h 17561"/>
              <a:gd name="connsiteX24" fmla="*/ 3964 w 24292"/>
              <a:gd name="connsiteY24" fmla="*/ 3241 h 17561"/>
              <a:gd name="connsiteX25" fmla="*/ 8841 w 24292"/>
              <a:gd name="connsiteY25" fmla="*/ 2100 h 17561"/>
              <a:gd name="connsiteX26" fmla="*/ 10962 w 24292"/>
              <a:gd name="connsiteY26" fmla="*/ 1759 h 17561"/>
              <a:gd name="connsiteX27" fmla="*/ 12414 w 24292"/>
              <a:gd name="connsiteY27" fmla="*/ 1887 h 17561"/>
              <a:gd name="connsiteX28" fmla="*/ 14154 w 24292"/>
              <a:gd name="connsiteY28" fmla="*/ 4342 h 17561"/>
              <a:gd name="connsiteX0" fmla="*/ 14154 w 24292"/>
              <a:gd name="connsiteY0" fmla="*/ 4342 h 17561"/>
              <a:gd name="connsiteX1" fmla="*/ 17482 w 24292"/>
              <a:gd name="connsiteY1" fmla="*/ 0 h 17561"/>
              <a:gd name="connsiteX2" fmla="*/ 17217 w 24292"/>
              <a:gd name="connsiteY2" fmla="*/ 5777 h 17561"/>
              <a:gd name="connsiteX3" fmla="*/ 20699 w 24292"/>
              <a:gd name="connsiteY3" fmla="*/ 3172 h 17561"/>
              <a:gd name="connsiteX4" fmla="*/ 19072 w 24292"/>
              <a:gd name="connsiteY4" fmla="*/ 6532 h 17561"/>
              <a:gd name="connsiteX5" fmla="*/ 24292 w 24292"/>
              <a:gd name="connsiteY5" fmla="*/ 6645 h 17561"/>
              <a:gd name="connsiteX6" fmla="*/ 19677 w 24292"/>
              <a:gd name="connsiteY6" fmla="*/ 9402 h 17561"/>
              <a:gd name="connsiteX7" fmla="*/ 20962 w 24292"/>
              <a:gd name="connsiteY7" fmla="*/ 11290 h 17561"/>
              <a:gd name="connsiteX8" fmla="*/ 19072 w 24292"/>
              <a:gd name="connsiteY8" fmla="*/ 12310 h 17561"/>
              <a:gd name="connsiteX9" fmla="*/ 21569 w 24292"/>
              <a:gd name="connsiteY9" fmla="*/ 15632 h 17561"/>
              <a:gd name="connsiteX10" fmla="*/ 17332 w 24292"/>
              <a:gd name="connsiteY10" fmla="*/ 14350 h 17561"/>
              <a:gd name="connsiteX11" fmla="*/ 6454 w 24292"/>
              <a:gd name="connsiteY11" fmla="*/ 17561 h 17561"/>
              <a:gd name="connsiteX12" fmla="*/ 5655 w 24292"/>
              <a:gd name="connsiteY12" fmla="*/ 16555 h 17561"/>
              <a:gd name="connsiteX13" fmla="*/ 4140 w 24292"/>
              <a:gd name="connsiteY13" fmla="*/ 16506 h 17561"/>
              <a:gd name="connsiteX14" fmla="*/ 2190 w 24292"/>
              <a:gd name="connsiteY14" fmla="*/ 16321 h 17561"/>
              <a:gd name="connsiteX15" fmla="*/ 3577 w 24292"/>
              <a:gd name="connsiteY15" fmla="*/ 15899 h 17561"/>
              <a:gd name="connsiteX16" fmla="*/ 3841 w 24292"/>
              <a:gd name="connsiteY16" fmla="*/ 14693 h 17561"/>
              <a:gd name="connsiteX17" fmla="*/ 2878 w 24292"/>
              <a:gd name="connsiteY17" fmla="*/ 12163 h 17561"/>
              <a:gd name="connsiteX18" fmla="*/ 1154 w 24292"/>
              <a:gd name="connsiteY18" fmla="*/ 11520 h 17561"/>
              <a:gd name="connsiteX19" fmla="*/ 332 w 24292"/>
              <a:gd name="connsiteY19" fmla="*/ 10485 h 17561"/>
              <a:gd name="connsiteX20" fmla="*/ 2517 w 24292"/>
              <a:gd name="connsiteY20" fmla="*/ 7172 h 17561"/>
              <a:gd name="connsiteX21" fmla="*/ 1746 w 24292"/>
              <a:gd name="connsiteY21" fmla="*/ 6061 h 17561"/>
              <a:gd name="connsiteX22" fmla="*/ 1510 w 24292"/>
              <a:gd name="connsiteY22" fmla="*/ 5491 h 17561"/>
              <a:gd name="connsiteX23" fmla="*/ 535 w 24292"/>
              <a:gd name="connsiteY23" fmla="*/ 5220 h 17561"/>
              <a:gd name="connsiteX24" fmla="*/ 3964 w 24292"/>
              <a:gd name="connsiteY24" fmla="*/ 3241 h 17561"/>
              <a:gd name="connsiteX25" fmla="*/ 8841 w 24292"/>
              <a:gd name="connsiteY25" fmla="*/ 2100 h 17561"/>
              <a:gd name="connsiteX26" fmla="*/ 10962 w 24292"/>
              <a:gd name="connsiteY26" fmla="*/ 1759 h 17561"/>
              <a:gd name="connsiteX27" fmla="*/ 12414 w 24292"/>
              <a:gd name="connsiteY27" fmla="*/ 1887 h 17561"/>
              <a:gd name="connsiteX28" fmla="*/ 14154 w 24292"/>
              <a:gd name="connsiteY28" fmla="*/ 4342 h 17561"/>
              <a:gd name="connsiteX0" fmla="*/ 14154 w 24292"/>
              <a:gd name="connsiteY0" fmla="*/ 4342 h 17779"/>
              <a:gd name="connsiteX1" fmla="*/ 17482 w 24292"/>
              <a:gd name="connsiteY1" fmla="*/ 0 h 17779"/>
              <a:gd name="connsiteX2" fmla="*/ 17217 w 24292"/>
              <a:gd name="connsiteY2" fmla="*/ 5777 h 17779"/>
              <a:gd name="connsiteX3" fmla="*/ 20699 w 24292"/>
              <a:gd name="connsiteY3" fmla="*/ 3172 h 17779"/>
              <a:gd name="connsiteX4" fmla="*/ 19072 w 24292"/>
              <a:gd name="connsiteY4" fmla="*/ 6532 h 17779"/>
              <a:gd name="connsiteX5" fmla="*/ 24292 w 24292"/>
              <a:gd name="connsiteY5" fmla="*/ 6645 h 17779"/>
              <a:gd name="connsiteX6" fmla="*/ 19677 w 24292"/>
              <a:gd name="connsiteY6" fmla="*/ 9402 h 17779"/>
              <a:gd name="connsiteX7" fmla="*/ 20962 w 24292"/>
              <a:gd name="connsiteY7" fmla="*/ 11290 h 17779"/>
              <a:gd name="connsiteX8" fmla="*/ 19072 w 24292"/>
              <a:gd name="connsiteY8" fmla="*/ 12310 h 17779"/>
              <a:gd name="connsiteX9" fmla="*/ 21569 w 24292"/>
              <a:gd name="connsiteY9" fmla="*/ 15632 h 17779"/>
              <a:gd name="connsiteX10" fmla="*/ 17332 w 24292"/>
              <a:gd name="connsiteY10" fmla="*/ 14350 h 17779"/>
              <a:gd name="connsiteX11" fmla="*/ 6454 w 24292"/>
              <a:gd name="connsiteY11" fmla="*/ 17561 h 17779"/>
              <a:gd name="connsiteX12" fmla="*/ 5655 w 24292"/>
              <a:gd name="connsiteY12" fmla="*/ 16555 h 17779"/>
              <a:gd name="connsiteX13" fmla="*/ 4140 w 24292"/>
              <a:gd name="connsiteY13" fmla="*/ 16506 h 17779"/>
              <a:gd name="connsiteX14" fmla="*/ 2190 w 24292"/>
              <a:gd name="connsiteY14" fmla="*/ 16321 h 17779"/>
              <a:gd name="connsiteX15" fmla="*/ 3577 w 24292"/>
              <a:gd name="connsiteY15" fmla="*/ 15899 h 17779"/>
              <a:gd name="connsiteX16" fmla="*/ 3841 w 24292"/>
              <a:gd name="connsiteY16" fmla="*/ 14693 h 17779"/>
              <a:gd name="connsiteX17" fmla="*/ 2878 w 24292"/>
              <a:gd name="connsiteY17" fmla="*/ 12163 h 17779"/>
              <a:gd name="connsiteX18" fmla="*/ 1154 w 24292"/>
              <a:gd name="connsiteY18" fmla="*/ 11520 h 17779"/>
              <a:gd name="connsiteX19" fmla="*/ 332 w 24292"/>
              <a:gd name="connsiteY19" fmla="*/ 10485 h 17779"/>
              <a:gd name="connsiteX20" fmla="*/ 2517 w 24292"/>
              <a:gd name="connsiteY20" fmla="*/ 7172 h 17779"/>
              <a:gd name="connsiteX21" fmla="*/ 1746 w 24292"/>
              <a:gd name="connsiteY21" fmla="*/ 6061 h 17779"/>
              <a:gd name="connsiteX22" fmla="*/ 1510 w 24292"/>
              <a:gd name="connsiteY22" fmla="*/ 5491 h 17779"/>
              <a:gd name="connsiteX23" fmla="*/ 535 w 24292"/>
              <a:gd name="connsiteY23" fmla="*/ 5220 h 17779"/>
              <a:gd name="connsiteX24" fmla="*/ 3964 w 24292"/>
              <a:gd name="connsiteY24" fmla="*/ 3241 h 17779"/>
              <a:gd name="connsiteX25" fmla="*/ 8841 w 24292"/>
              <a:gd name="connsiteY25" fmla="*/ 2100 h 17779"/>
              <a:gd name="connsiteX26" fmla="*/ 10962 w 24292"/>
              <a:gd name="connsiteY26" fmla="*/ 1759 h 17779"/>
              <a:gd name="connsiteX27" fmla="*/ 12414 w 24292"/>
              <a:gd name="connsiteY27" fmla="*/ 1887 h 17779"/>
              <a:gd name="connsiteX28" fmla="*/ 14154 w 24292"/>
              <a:gd name="connsiteY28" fmla="*/ 4342 h 17779"/>
              <a:gd name="connsiteX0" fmla="*/ 14154 w 24292"/>
              <a:gd name="connsiteY0" fmla="*/ 4342 h 18768"/>
              <a:gd name="connsiteX1" fmla="*/ 17482 w 24292"/>
              <a:gd name="connsiteY1" fmla="*/ 0 h 18768"/>
              <a:gd name="connsiteX2" fmla="*/ 17217 w 24292"/>
              <a:gd name="connsiteY2" fmla="*/ 5777 h 18768"/>
              <a:gd name="connsiteX3" fmla="*/ 20699 w 24292"/>
              <a:gd name="connsiteY3" fmla="*/ 3172 h 18768"/>
              <a:gd name="connsiteX4" fmla="*/ 19072 w 24292"/>
              <a:gd name="connsiteY4" fmla="*/ 6532 h 18768"/>
              <a:gd name="connsiteX5" fmla="*/ 24292 w 24292"/>
              <a:gd name="connsiteY5" fmla="*/ 6645 h 18768"/>
              <a:gd name="connsiteX6" fmla="*/ 19677 w 24292"/>
              <a:gd name="connsiteY6" fmla="*/ 9402 h 18768"/>
              <a:gd name="connsiteX7" fmla="*/ 20962 w 24292"/>
              <a:gd name="connsiteY7" fmla="*/ 11290 h 18768"/>
              <a:gd name="connsiteX8" fmla="*/ 19072 w 24292"/>
              <a:gd name="connsiteY8" fmla="*/ 12310 h 18768"/>
              <a:gd name="connsiteX9" fmla="*/ 21569 w 24292"/>
              <a:gd name="connsiteY9" fmla="*/ 15632 h 18768"/>
              <a:gd name="connsiteX10" fmla="*/ 8290 w 24292"/>
              <a:gd name="connsiteY10" fmla="*/ 18258 h 18768"/>
              <a:gd name="connsiteX11" fmla="*/ 6454 w 24292"/>
              <a:gd name="connsiteY11" fmla="*/ 17561 h 18768"/>
              <a:gd name="connsiteX12" fmla="*/ 5655 w 24292"/>
              <a:gd name="connsiteY12" fmla="*/ 16555 h 18768"/>
              <a:gd name="connsiteX13" fmla="*/ 4140 w 24292"/>
              <a:gd name="connsiteY13" fmla="*/ 16506 h 18768"/>
              <a:gd name="connsiteX14" fmla="*/ 2190 w 24292"/>
              <a:gd name="connsiteY14" fmla="*/ 16321 h 18768"/>
              <a:gd name="connsiteX15" fmla="*/ 3577 w 24292"/>
              <a:gd name="connsiteY15" fmla="*/ 15899 h 18768"/>
              <a:gd name="connsiteX16" fmla="*/ 3841 w 24292"/>
              <a:gd name="connsiteY16" fmla="*/ 14693 h 18768"/>
              <a:gd name="connsiteX17" fmla="*/ 2878 w 24292"/>
              <a:gd name="connsiteY17" fmla="*/ 12163 h 18768"/>
              <a:gd name="connsiteX18" fmla="*/ 1154 w 24292"/>
              <a:gd name="connsiteY18" fmla="*/ 11520 h 18768"/>
              <a:gd name="connsiteX19" fmla="*/ 332 w 24292"/>
              <a:gd name="connsiteY19" fmla="*/ 10485 h 18768"/>
              <a:gd name="connsiteX20" fmla="*/ 2517 w 24292"/>
              <a:gd name="connsiteY20" fmla="*/ 7172 h 18768"/>
              <a:gd name="connsiteX21" fmla="*/ 1746 w 24292"/>
              <a:gd name="connsiteY21" fmla="*/ 6061 h 18768"/>
              <a:gd name="connsiteX22" fmla="*/ 1510 w 24292"/>
              <a:gd name="connsiteY22" fmla="*/ 5491 h 18768"/>
              <a:gd name="connsiteX23" fmla="*/ 535 w 24292"/>
              <a:gd name="connsiteY23" fmla="*/ 5220 h 18768"/>
              <a:gd name="connsiteX24" fmla="*/ 3964 w 24292"/>
              <a:gd name="connsiteY24" fmla="*/ 3241 h 18768"/>
              <a:gd name="connsiteX25" fmla="*/ 8841 w 24292"/>
              <a:gd name="connsiteY25" fmla="*/ 2100 h 18768"/>
              <a:gd name="connsiteX26" fmla="*/ 10962 w 24292"/>
              <a:gd name="connsiteY26" fmla="*/ 1759 h 18768"/>
              <a:gd name="connsiteX27" fmla="*/ 12414 w 24292"/>
              <a:gd name="connsiteY27" fmla="*/ 1887 h 18768"/>
              <a:gd name="connsiteX28" fmla="*/ 14154 w 24292"/>
              <a:gd name="connsiteY28" fmla="*/ 4342 h 18768"/>
              <a:gd name="connsiteX0" fmla="*/ 14154 w 24292"/>
              <a:gd name="connsiteY0" fmla="*/ 4342 h 18390"/>
              <a:gd name="connsiteX1" fmla="*/ 17482 w 24292"/>
              <a:gd name="connsiteY1" fmla="*/ 0 h 18390"/>
              <a:gd name="connsiteX2" fmla="*/ 17217 w 24292"/>
              <a:gd name="connsiteY2" fmla="*/ 5777 h 18390"/>
              <a:gd name="connsiteX3" fmla="*/ 20699 w 24292"/>
              <a:gd name="connsiteY3" fmla="*/ 3172 h 18390"/>
              <a:gd name="connsiteX4" fmla="*/ 19072 w 24292"/>
              <a:gd name="connsiteY4" fmla="*/ 6532 h 18390"/>
              <a:gd name="connsiteX5" fmla="*/ 24292 w 24292"/>
              <a:gd name="connsiteY5" fmla="*/ 6645 h 18390"/>
              <a:gd name="connsiteX6" fmla="*/ 19677 w 24292"/>
              <a:gd name="connsiteY6" fmla="*/ 9402 h 18390"/>
              <a:gd name="connsiteX7" fmla="*/ 20962 w 24292"/>
              <a:gd name="connsiteY7" fmla="*/ 11290 h 18390"/>
              <a:gd name="connsiteX8" fmla="*/ 19072 w 24292"/>
              <a:gd name="connsiteY8" fmla="*/ 12310 h 18390"/>
              <a:gd name="connsiteX9" fmla="*/ 21569 w 24292"/>
              <a:gd name="connsiteY9" fmla="*/ 15632 h 18390"/>
              <a:gd name="connsiteX10" fmla="*/ 8290 w 24292"/>
              <a:gd name="connsiteY10" fmla="*/ 18258 h 18390"/>
              <a:gd name="connsiteX11" fmla="*/ 6454 w 24292"/>
              <a:gd name="connsiteY11" fmla="*/ 17561 h 18390"/>
              <a:gd name="connsiteX12" fmla="*/ 5655 w 24292"/>
              <a:gd name="connsiteY12" fmla="*/ 16555 h 18390"/>
              <a:gd name="connsiteX13" fmla="*/ 4140 w 24292"/>
              <a:gd name="connsiteY13" fmla="*/ 16506 h 18390"/>
              <a:gd name="connsiteX14" fmla="*/ 2190 w 24292"/>
              <a:gd name="connsiteY14" fmla="*/ 16321 h 18390"/>
              <a:gd name="connsiteX15" fmla="*/ 3577 w 24292"/>
              <a:gd name="connsiteY15" fmla="*/ 15899 h 18390"/>
              <a:gd name="connsiteX16" fmla="*/ 3841 w 24292"/>
              <a:gd name="connsiteY16" fmla="*/ 14693 h 18390"/>
              <a:gd name="connsiteX17" fmla="*/ 2878 w 24292"/>
              <a:gd name="connsiteY17" fmla="*/ 12163 h 18390"/>
              <a:gd name="connsiteX18" fmla="*/ 1154 w 24292"/>
              <a:gd name="connsiteY18" fmla="*/ 11520 h 18390"/>
              <a:gd name="connsiteX19" fmla="*/ 332 w 24292"/>
              <a:gd name="connsiteY19" fmla="*/ 10485 h 18390"/>
              <a:gd name="connsiteX20" fmla="*/ 2517 w 24292"/>
              <a:gd name="connsiteY20" fmla="*/ 7172 h 18390"/>
              <a:gd name="connsiteX21" fmla="*/ 1746 w 24292"/>
              <a:gd name="connsiteY21" fmla="*/ 6061 h 18390"/>
              <a:gd name="connsiteX22" fmla="*/ 1510 w 24292"/>
              <a:gd name="connsiteY22" fmla="*/ 5491 h 18390"/>
              <a:gd name="connsiteX23" fmla="*/ 535 w 24292"/>
              <a:gd name="connsiteY23" fmla="*/ 5220 h 18390"/>
              <a:gd name="connsiteX24" fmla="*/ 3964 w 24292"/>
              <a:gd name="connsiteY24" fmla="*/ 3241 h 18390"/>
              <a:gd name="connsiteX25" fmla="*/ 8841 w 24292"/>
              <a:gd name="connsiteY25" fmla="*/ 2100 h 18390"/>
              <a:gd name="connsiteX26" fmla="*/ 10962 w 24292"/>
              <a:gd name="connsiteY26" fmla="*/ 1759 h 18390"/>
              <a:gd name="connsiteX27" fmla="*/ 12414 w 24292"/>
              <a:gd name="connsiteY27" fmla="*/ 1887 h 18390"/>
              <a:gd name="connsiteX28" fmla="*/ 14154 w 24292"/>
              <a:gd name="connsiteY28" fmla="*/ 4342 h 18390"/>
              <a:gd name="connsiteX0" fmla="*/ 14154 w 24292"/>
              <a:gd name="connsiteY0" fmla="*/ 4342 h 18390"/>
              <a:gd name="connsiteX1" fmla="*/ 17482 w 24292"/>
              <a:gd name="connsiteY1" fmla="*/ 0 h 18390"/>
              <a:gd name="connsiteX2" fmla="*/ 17217 w 24292"/>
              <a:gd name="connsiteY2" fmla="*/ 5777 h 18390"/>
              <a:gd name="connsiteX3" fmla="*/ 20699 w 24292"/>
              <a:gd name="connsiteY3" fmla="*/ 3172 h 18390"/>
              <a:gd name="connsiteX4" fmla="*/ 19072 w 24292"/>
              <a:gd name="connsiteY4" fmla="*/ 6532 h 18390"/>
              <a:gd name="connsiteX5" fmla="*/ 24292 w 24292"/>
              <a:gd name="connsiteY5" fmla="*/ 6645 h 18390"/>
              <a:gd name="connsiteX6" fmla="*/ 19677 w 24292"/>
              <a:gd name="connsiteY6" fmla="*/ 9402 h 18390"/>
              <a:gd name="connsiteX7" fmla="*/ 20962 w 24292"/>
              <a:gd name="connsiteY7" fmla="*/ 11290 h 18390"/>
              <a:gd name="connsiteX8" fmla="*/ 19072 w 24292"/>
              <a:gd name="connsiteY8" fmla="*/ 12310 h 18390"/>
              <a:gd name="connsiteX9" fmla="*/ 21569 w 24292"/>
              <a:gd name="connsiteY9" fmla="*/ 15632 h 18390"/>
              <a:gd name="connsiteX10" fmla="*/ 8290 w 24292"/>
              <a:gd name="connsiteY10" fmla="*/ 18258 h 18390"/>
              <a:gd name="connsiteX11" fmla="*/ 6454 w 24292"/>
              <a:gd name="connsiteY11" fmla="*/ 17561 h 18390"/>
              <a:gd name="connsiteX12" fmla="*/ 5655 w 24292"/>
              <a:gd name="connsiteY12" fmla="*/ 16555 h 18390"/>
              <a:gd name="connsiteX13" fmla="*/ 4140 w 24292"/>
              <a:gd name="connsiteY13" fmla="*/ 16506 h 18390"/>
              <a:gd name="connsiteX14" fmla="*/ 2190 w 24292"/>
              <a:gd name="connsiteY14" fmla="*/ 16321 h 18390"/>
              <a:gd name="connsiteX15" fmla="*/ 3577 w 24292"/>
              <a:gd name="connsiteY15" fmla="*/ 15899 h 18390"/>
              <a:gd name="connsiteX16" fmla="*/ 3841 w 24292"/>
              <a:gd name="connsiteY16" fmla="*/ 14693 h 18390"/>
              <a:gd name="connsiteX17" fmla="*/ 2878 w 24292"/>
              <a:gd name="connsiteY17" fmla="*/ 12163 h 18390"/>
              <a:gd name="connsiteX18" fmla="*/ 1154 w 24292"/>
              <a:gd name="connsiteY18" fmla="*/ 11520 h 18390"/>
              <a:gd name="connsiteX19" fmla="*/ 332 w 24292"/>
              <a:gd name="connsiteY19" fmla="*/ 10485 h 18390"/>
              <a:gd name="connsiteX20" fmla="*/ 2517 w 24292"/>
              <a:gd name="connsiteY20" fmla="*/ 7172 h 18390"/>
              <a:gd name="connsiteX21" fmla="*/ 1746 w 24292"/>
              <a:gd name="connsiteY21" fmla="*/ 6061 h 18390"/>
              <a:gd name="connsiteX22" fmla="*/ 1510 w 24292"/>
              <a:gd name="connsiteY22" fmla="*/ 5491 h 18390"/>
              <a:gd name="connsiteX23" fmla="*/ 535 w 24292"/>
              <a:gd name="connsiteY23" fmla="*/ 5220 h 18390"/>
              <a:gd name="connsiteX24" fmla="*/ 3964 w 24292"/>
              <a:gd name="connsiteY24" fmla="*/ 3241 h 18390"/>
              <a:gd name="connsiteX25" fmla="*/ 8841 w 24292"/>
              <a:gd name="connsiteY25" fmla="*/ 2100 h 18390"/>
              <a:gd name="connsiteX26" fmla="*/ 10962 w 24292"/>
              <a:gd name="connsiteY26" fmla="*/ 1759 h 18390"/>
              <a:gd name="connsiteX27" fmla="*/ 12414 w 24292"/>
              <a:gd name="connsiteY27" fmla="*/ 1887 h 18390"/>
              <a:gd name="connsiteX28" fmla="*/ 14154 w 24292"/>
              <a:gd name="connsiteY28" fmla="*/ 4342 h 18390"/>
              <a:gd name="connsiteX0" fmla="*/ 14154 w 24292"/>
              <a:gd name="connsiteY0" fmla="*/ 4342 h 19284"/>
              <a:gd name="connsiteX1" fmla="*/ 17482 w 24292"/>
              <a:gd name="connsiteY1" fmla="*/ 0 h 19284"/>
              <a:gd name="connsiteX2" fmla="*/ 17217 w 24292"/>
              <a:gd name="connsiteY2" fmla="*/ 5777 h 19284"/>
              <a:gd name="connsiteX3" fmla="*/ 20699 w 24292"/>
              <a:gd name="connsiteY3" fmla="*/ 3172 h 19284"/>
              <a:gd name="connsiteX4" fmla="*/ 19072 w 24292"/>
              <a:gd name="connsiteY4" fmla="*/ 6532 h 19284"/>
              <a:gd name="connsiteX5" fmla="*/ 24292 w 24292"/>
              <a:gd name="connsiteY5" fmla="*/ 6645 h 19284"/>
              <a:gd name="connsiteX6" fmla="*/ 19677 w 24292"/>
              <a:gd name="connsiteY6" fmla="*/ 9402 h 19284"/>
              <a:gd name="connsiteX7" fmla="*/ 20962 w 24292"/>
              <a:gd name="connsiteY7" fmla="*/ 11290 h 19284"/>
              <a:gd name="connsiteX8" fmla="*/ 19072 w 24292"/>
              <a:gd name="connsiteY8" fmla="*/ 12310 h 19284"/>
              <a:gd name="connsiteX9" fmla="*/ 15436 w 24292"/>
              <a:gd name="connsiteY9" fmla="*/ 18968 h 19284"/>
              <a:gd name="connsiteX10" fmla="*/ 8290 w 24292"/>
              <a:gd name="connsiteY10" fmla="*/ 18258 h 19284"/>
              <a:gd name="connsiteX11" fmla="*/ 6454 w 24292"/>
              <a:gd name="connsiteY11" fmla="*/ 17561 h 19284"/>
              <a:gd name="connsiteX12" fmla="*/ 5655 w 24292"/>
              <a:gd name="connsiteY12" fmla="*/ 16555 h 19284"/>
              <a:gd name="connsiteX13" fmla="*/ 4140 w 24292"/>
              <a:gd name="connsiteY13" fmla="*/ 16506 h 19284"/>
              <a:gd name="connsiteX14" fmla="*/ 2190 w 24292"/>
              <a:gd name="connsiteY14" fmla="*/ 16321 h 19284"/>
              <a:gd name="connsiteX15" fmla="*/ 3577 w 24292"/>
              <a:gd name="connsiteY15" fmla="*/ 15899 h 19284"/>
              <a:gd name="connsiteX16" fmla="*/ 3841 w 24292"/>
              <a:gd name="connsiteY16" fmla="*/ 14693 h 19284"/>
              <a:gd name="connsiteX17" fmla="*/ 2878 w 24292"/>
              <a:gd name="connsiteY17" fmla="*/ 12163 h 19284"/>
              <a:gd name="connsiteX18" fmla="*/ 1154 w 24292"/>
              <a:gd name="connsiteY18" fmla="*/ 11520 h 19284"/>
              <a:gd name="connsiteX19" fmla="*/ 332 w 24292"/>
              <a:gd name="connsiteY19" fmla="*/ 10485 h 19284"/>
              <a:gd name="connsiteX20" fmla="*/ 2517 w 24292"/>
              <a:gd name="connsiteY20" fmla="*/ 7172 h 19284"/>
              <a:gd name="connsiteX21" fmla="*/ 1746 w 24292"/>
              <a:gd name="connsiteY21" fmla="*/ 6061 h 19284"/>
              <a:gd name="connsiteX22" fmla="*/ 1510 w 24292"/>
              <a:gd name="connsiteY22" fmla="*/ 5491 h 19284"/>
              <a:gd name="connsiteX23" fmla="*/ 535 w 24292"/>
              <a:gd name="connsiteY23" fmla="*/ 5220 h 19284"/>
              <a:gd name="connsiteX24" fmla="*/ 3964 w 24292"/>
              <a:gd name="connsiteY24" fmla="*/ 3241 h 19284"/>
              <a:gd name="connsiteX25" fmla="*/ 8841 w 24292"/>
              <a:gd name="connsiteY25" fmla="*/ 2100 h 19284"/>
              <a:gd name="connsiteX26" fmla="*/ 10962 w 24292"/>
              <a:gd name="connsiteY26" fmla="*/ 1759 h 19284"/>
              <a:gd name="connsiteX27" fmla="*/ 12414 w 24292"/>
              <a:gd name="connsiteY27" fmla="*/ 1887 h 19284"/>
              <a:gd name="connsiteX28" fmla="*/ 14154 w 24292"/>
              <a:gd name="connsiteY28" fmla="*/ 4342 h 19284"/>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9072 w 24292"/>
              <a:gd name="connsiteY8" fmla="*/ 1231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9072 w 24292"/>
              <a:gd name="connsiteY8" fmla="*/ 1231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9299"/>
              <a:gd name="connsiteX1" fmla="*/ 17482 w 24292"/>
              <a:gd name="connsiteY1" fmla="*/ 0 h 19299"/>
              <a:gd name="connsiteX2" fmla="*/ 17217 w 24292"/>
              <a:gd name="connsiteY2" fmla="*/ 5777 h 19299"/>
              <a:gd name="connsiteX3" fmla="*/ 20699 w 24292"/>
              <a:gd name="connsiteY3" fmla="*/ 3172 h 19299"/>
              <a:gd name="connsiteX4" fmla="*/ 19072 w 24292"/>
              <a:gd name="connsiteY4" fmla="*/ 6532 h 19299"/>
              <a:gd name="connsiteX5" fmla="*/ 24292 w 24292"/>
              <a:gd name="connsiteY5" fmla="*/ 6645 h 19299"/>
              <a:gd name="connsiteX6" fmla="*/ 19677 w 24292"/>
              <a:gd name="connsiteY6" fmla="*/ 9402 h 19299"/>
              <a:gd name="connsiteX7" fmla="*/ 20962 w 24292"/>
              <a:gd name="connsiteY7" fmla="*/ 11290 h 19299"/>
              <a:gd name="connsiteX8" fmla="*/ 15848 w 24292"/>
              <a:gd name="connsiteY8" fmla="*/ 18220 h 19299"/>
              <a:gd name="connsiteX9" fmla="*/ 15436 w 24292"/>
              <a:gd name="connsiteY9" fmla="*/ 18968 h 19299"/>
              <a:gd name="connsiteX10" fmla="*/ 8290 w 24292"/>
              <a:gd name="connsiteY10" fmla="*/ 18258 h 19299"/>
              <a:gd name="connsiteX11" fmla="*/ 6454 w 24292"/>
              <a:gd name="connsiteY11" fmla="*/ 17561 h 19299"/>
              <a:gd name="connsiteX12" fmla="*/ 5655 w 24292"/>
              <a:gd name="connsiteY12" fmla="*/ 16555 h 19299"/>
              <a:gd name="connsiteX13" fmla="*/ 4140 w 24292"/>
              <a:gd name="connsiteY13" fmla="*/ 16506 h 19299"/>
              <a:gd name="connsiteX14" fmla="*/ 2190 w 24292"/>
              <a:gd name="connsiteY14" fmla="*/ 16321 h 19299"/>
              <a:gd name="connsiteX15" fmla="*/ 3577 w 24292"/>
              <a:gd name="connsiteY15" fmla="*/ 15899 h 19299"/>
              <a:gd name="connsiteX16" fmla="*/ 3841 w 24292"/>
              <a:gd name="connsiteY16" fmla="*/ 14693 h 19299"/>
              <a:gd name="connsiteX17" fmla="*/ 2878 w 24292"/>
              <a:gd name="connsiteY17" fmla="*/ 12163 h 19299"/>
              <a:gd name="connsiteX18" fmla="*/ 1154 w 24292"/>
              <a:gd name="connsiteY18" fmla="*/ 11520 h 19299"/>
              <a:gd name="connsiteX19" fmla="*/ 332 w 24292"/>
              <a:gd name="connsiteY19" fmla="*/ 10485 h 19299"/>
              <a:gd name="connsiteX20" fmla="*/ 2517 w 24292"/>
              <a:gd name="connsiteY20" fmla="*/ 7172 h 19299"/>
              <a:gd name="connsiteX21" fmla="*/ 1746 w 24292"/>
              <a:gd name="connsiteY21" fmla="*/ 6061 h 19299"/>
              <a:gd name="connsiteX22" fmla="*/ 1510 w 24292"/>
              <a:gd name="connsiteY22" fmla="*/ 5491 h 19299"/>
              <a:gd name="connsiteX23" fmla="*/ 535 w 24292"/>
              <a:gd name="connsiteY23" fmla="*/ 5220 h 19299"/>
              <a:gd name="connsiteX24" fmla="*/ 3964 w 24292"/>
              <a:gd name="connsiteY24" fmla="*/ 3241 h 19299"/>
              <a:gd name="connsiteX25" fmla="*/ 8841 w 24292"/>
              <a:gd name="connsiteY25" fmla="*/ 2100 h 19299"/>
              <a:gd name="connsiteX26" fmla="*/ 10962 w 24292"/>
              <a:gd name="connsiteY26" fmla="*/ 1759 h 19299"/>
              <a:gd name="connsiteX27" fmla="*/ 12414 w 24292"/>
              <a:gd name="connsiteY27" fmla="*/ 1887 h 19299"/>
              <a:gd name="connsiteX28" fmla="*/ 14154 w 24292"/>
              <a:gd name="connsiteY28" fmla="*/ 4342 h 19299"/>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5401 w 24292"/>
              <a:gd name="connsiteY6" fmla="*/ 17076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9072 w 20699"/>
              <a:gd name="connsiteY4" fmla="*/ 6532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9072 w 20699"/>
              <a:gd name="connsiteY4" fmla="*/ 6532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3219 w 20699"/>
              <a:gd name="connsiteY4" fmla="*/ 16255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3219 w 20699"/>
              <a:gd name="connsiteY4" fmla="*/ 16255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24752 w 26026"/>
              <a:gd name="connsiteY2" fmla="*/ 1759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24752 w 26026"/>
              <a:gd name="connsiteY2" fmla="*/ 1759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9433"/>
              <a:gd name="connsiteY0" fmla="*/ 2583 h 17778"/>
              <a:gd name="connsiteX1" fmla="*/ 29433 w 29433"/>
              <a:gd name="connsiteY1" fmla="*/ 17354 h 17778"/>
              <a:gd name="connsiteX2" fmla="*/ 24752 w 29433"/>
              <a:gd name="connsiteY2" fmla="*/ 15838 h 17778"/>
              <a:gd name="connsiteX3" fmla="*/ 26026 w 29433"/>
              <a:gd name="connsiteY3" fmla="*/ 16713 h 17778"/>
              <a:gd name="connsiteX4" fmla="*/ 13219 w 29433"/>
              <a:gd name="connsiteY4" fmla="*/ 14496 h 17778"/>
              <a:gd name="connsiteX5" fmla="*/ 16266 w 29433"/>
              <a:gd name="connsiteY5" fmla="*/ 15229 h 17778"/>
              <a:gd name="connsiteX6" fmla="*/ 15401 w 29433"/>
              <a:gd name="connsiteY6" fmla="*/ 15317 h 17778"/>
              <a:gd name="connsiteX7" fmla="*/ 17002 w 29433"/>
              <a:gd name="connsiteY7" fmla="*/ 16061 h 17778"/>
              <a:gd name="connsiteX8" fmla="*/ 15848 w 29433"/>
              <a:gd name="connsiteY8" fmla="*/ 16461 h 17778"/>
              <a:gd name="connsiteX9" fmla="*/ 15436 w 29433"/>
              <a:gd name="connsiteY9" fmla="*/ 17209 h 17778"/>
              <a:gd name="connsiteX10" fmla="*/ 8290 w 29433"/>
              <a:gd name="connsiteY10" fmla="*/ 16499 h 17778"/>
              <a:gd name="connsiteX11" fmla="*/ 6454 w 29433"/>
              <a:gd name="connsiteY11" fmla="*/ 15802 h 17778"/>
              <a:gd name="connsiteX12" fmla="*/ 5655 w 29433"/>
              <a:gd name="connsiteY12" fmla="*/ 14796 h 17778"/>
              <a:gd name="connsiteX13" fmla="*/ 4140 w 29433"/>
              <a:gd name="connsiteY13" fmla="*/ 14747 h 17778"/>
              <a:gd name="connsiteX14" fmla="*/ 2190 w 29433"/>
              <a:gd name="connsiteY14" fmla="*/ 14562 h 17778"/>
              <a:gd name="connsiteX15" fmla="*/ 3577 w 29433"/>
              <a:gd name="connsiteY15" fmla="*/ 14140 h 17778"/>
              <a:gd name="connsiteX16" fmla="*/ 3841 w 29433"/>
              <a:gd name="connsiteY16" fmla="*/ 12934 h 17778"/>
              <a:gd name="connsiteX17" fmla="*/ 2878 w 29433"/>
              <a:gd name="connsiteY17" fmla="*/ 10404 h 17778"/>
              <a:gd name="connsiteX18" fmla="*/ 1154 w 29433"/>
              <a:gd name="connsiteY18" fmla="*/ 9761 h 17778"/>
              <a:gd name="connsiteX19" fmla="*/ 332 w 29433"/>
              <a:gd name="connsiteY19" fmla="*/ 8726 h 17778"/>
              <a:gd name="connsiteX20" fmla="*/ 2517 w 29433"/>
              <a:gd name="connsiteY20" fmla="*/ 5413 h 17778"/>
              <a:gd name="connsiteX21" fmla="*/ 1746 w 29433"/>
              <a:gd name="connsiteY21" fmla="*/ 4302 h 17778"/>
              <a:gd name="connsiteX22" fmla="*/ 1510 w 29433"/>
              <a:gd name="connsiteY22" fmla="*/ 3732 h 17778"/>
              <a:gd name="connsiteX23" fmla="*/ 535 w 29433"/>
              <a:gd name="connsiteY23" fmla="*/ 3461 h 17778"/>
              <a:gd name="connsiteX24" fmla="*/ 3964 w 29433"/>
              <a:gd name="connsiteY24" fmla="*/ 1482 h 17778"/>
              <a:gd name="connsiteX25" fmla="*/ 8841 w 29433"/>
              <a:gd name="connsiteY25" fmla="*/ 341 h 17778"/>
              <a:gd name="connsiteX26" fmla="*/ 10962 w 29433"/>
              <a:gd name="connsiteY26" fmla="*/ 0 h 17778"/>
              <a:gd name="connsiteX27" fmla="*/ 12414 w 29433"/>
              <a:gd name="connsiteY27" fmla="*/ 128 h 17778"/>
              <a:gd name="connsiteX28" fmla="*/ 14154 w 29433"/>
              <a:gd name="connsiteY28" fmla="*/ 2583 h 17778"/>
              <a:gd name="connsiteX0" fmla="*/ 14154 w 29433"/>
              <a:gd name="connsiteY0" fmla="*/ 2583 h 18027"/>
              <a:gd name="connsiteX1" fmla="*/ 29433 w 29433"/>
              <a:gd name="connsiteY1" fmla="*/ 17354 h 18027"/>
              <a:gd name="connsiteX2" fmla="*/ 24752 w 29433"/>
              <a:gd name="connsiteY2" fmla="*/ 15838 h 18027"/>
              <a:gd name="connsiteX3" fmla="*/ 26026 w 29433"/>
              <a:gd name="connsiteY3" fmla="*/ 16713 h 18027"/>
              <a:gd name="connsiteX4" fmla="*/ 13219 w 29433"/>
              <a:gd name="connsiteY4" fmla="*/ 14496 h 18027"/>
              <a:gd name="connsiteX5" fmla="*/ 16266 w 29433"/>
              <a:gd name="connsiteY5" fmla="*/ 15229 h 18027"/>
              <a:gd name="connsiteX6" fmla="*/ 15401 w 29433"/>
              <a:gd name="connsiteY6" fmla="*/ 15317 h 18027"/>
              <a:gd name="connsiteX7" fmla="*/ 17002 w 29433"/>
              <a:gd name="connsiteY7" fmla="*/ 16061 h 18027"/>
              <a:gd name="connsiteX8" fmla="*/ 15848 w 29433"/>
              <a:gd name="connsiteY8" fmla="*/ 16461 h 18027"/>
              <a:gd name="connsiteX9" fmla="*/ 15436 w 29433"/>
              <a:gd name="connsiteY9" fmla="*/ 17209 h 18027"/>
              <a:gd name="connsiteX10" fmla="*/ 8290 w 29433"/>
              <a:gd name="connsiteY10" fmla="*/ 16499 h 18027"/>
              <a:gd name="connsiteX11" fmla="*/ 6454 w 29433"/>
              <a:gd name="connsiteY11" fmla="*/ 15802 h 18027"/>
              <a:gd name="connsiteX12" fmla="*/ 5655 w 29433"/>
              <a:gd name="connsiteY12" fmla="*/ 14796 h 18027"/>
              <a:gd name="connsiteX13" fmla="*/ 4140 w 29433"/>
              <a:gd name="connsiteY13" fmla="*/ 14747 h 18027"/>
              <a:gd name="connsiteX14" fmla="*/ 2190 w 29433"/>
              <a:gd name="connsiteY14" fmla="*/ 14562 h 18027"/>
              <a:gd name="connsiteX15" fmla="*/ 3577 w 29433"/>
              <a:gd name="connsiteY15" fmla="*/ 14140 h 18027"/>
              <a:gd name="connsiteX16" fmla="*/ 3841 w 29433"/>
              <a:gd name="connsiteY16" fmla="*/ 12934 h 18027"/>
              <a:gd name="connsiteX17" fmla="*/ 2878 w 29433"/>
              <a:gd name="connsiteY17" fmla="*/ 10404 h 18027"/>
              <a:gd name="connsiteX18" fmla="*/ 1154 w 29433"/>
              <a:gd name="connsiteY18" fmla="*/ 9761 h 18027"/>
              <a:gd name="connsiteX19" fmla="*/ 332 w 29433"/>
              <a:gd name="connsiteY19" fmla="*/ 8726 h 18027"/>
              <a:gd name="connsiteX20" fmla="*/ 2517 w 29433"/>
              <a:gd name="connsiteY20" fmla="*/ 5413 h 18027"/>
              <a:gd name="connsiteX21" fmla="*/ 1746 w 29433"/>
              <a:gd name="connsiteY21" fmla="*/ 4302 h 18027"/>
              <a:gd name="connsiteX22" fmla="*/ 1510 w 29433"/>
              <a:gd name="connsiteY22" fmla="*/ 3732 h 18027"/>
              <a:gd name="connsiteX23" fmla="*/ 535 w 29433"/>
              <a:gd name="connsiteY23" fmla="*/ 3461 h 18027"/>
              <a:gd name="connsiteX24" fmla="*/ 3964 w 29433"/>
              <a:gd name="connsiteY24" fmla="*/ 1482 h 18027"/>
              <a:gd name="connsiteX25" fmla="*/ 8841 w 29433"/>
              <a:gd name="connsiteY25" fmla="*/ 341 h 18027"/>
              <a:gd name="connsiteX26" fmla="*/ 10962 w 29433"/>
              <a:gd name="connsiteY26" fmla="*/ 0 h 18027"/>
              <a:gd name="connsiteX27" fmla="*/ 12414 w 29433"/>
              <a:gd name="connsiteY27" fmla="*/ 128 h 18027"/>
              <a:gd name="connsiteX28" fmla="*/ 14154 w 29433"/>
              <a:gd name="connsiteY28" fmla="*/ 2583 h 18027"/>
              <a:gd name="connsiteX0" fmla="*/ 14154 w 29433"/>
              <a:gd name="connsiteY0" fmla="*/ 2583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14154 w 29433"/>
              <a:gd name="connsiteY28" fmla="*/ 2583 h 17354"/>
              <a:gd name="connsiteX0" fmla="*/ 14154 w 29433"/>
              <a:gd name="connsiteY0" fmla="*/ 2583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14154 w 29433"/>
              <a:gd name="connsiteY28" fmla="*/ 2583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4082 w 29433"/>
              <a:gd name="connsiteY27" fmla="*/ 13984 h 17354"/>
              <a:gd name="connsiteX28" fmla="*/ 28500 w 29433"/>
              <a:gd name="connsiteY28" fmla="*/ 16095 h 17354"/>
              <a:gd name="connsiteX29" fmla="*/ 22110 w 29433"/>
              <a:gd name="connsiteY29"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427 w 29433"/>
              <a:gd name="connsiteY27" fmla="*/ 15271 h 17354"/>
              <a:gd name="connsiteX28" fmla="*/ 24082 w 29433"/>
              <a:gd name="connsiteY28" fmla="*/ 13984 h 17354"/>
              <a:gd name="connsiteX29" fmla="*/ 28500 w 29433"/>
              <a:gd name="connsiteY29" fmla="*/ 16095 h 17354"/>
              <a:gd name="connsiteX30" fmla="*/ 22110 w 29433"/>
              <a:gd name="connsiteY30"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427 w 29433"/>
              <a:gd name="connsiteY27" fmla="*/ 15271 h 17354"/>
              <a:gd name="connsiteX28" fmla="*/ 24082 w 29433"/>
              <a:gd name="connsiteY28" fmla="*/ 13984 h 17354"/>
              <a:gd name="connsiteX29" fmla="*/ 28500 w 29433"/>
              <a:gd name="connsiteY29" fmla="*/ 16095 h 17354"/>
              <a:gd name="connsiteX30" fmla="*/ 22110 w 29433"/>
              <a:gd name="connsiteY30" fmla="*/ 14451 h 17354"/>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572"/>
              <a:gd name="connsiteY0" fmla="*/ 12969 h 15872"/>
              <a:gd name="connsiteX1" fmla="*/ 29433 w 31572"/>
              <a:gd name="connsiteY1" fmla="*/ 15872 h 15872"/>
              <a:gd name="connsiteX2" fmla="*/ 24752 w 31572"/>
              <a:gd name="connsiteY2" fmla="*/ 14356 h 15872"/>
              <a:gd name="connsiteX3" fmla="*/ 26026 w 31572"/>
              <a:gd name="connsiteY3" fmla="*/ 15231 h 15872"/>
              <a:gd name="connsiteX4" fmla="*/ 13219 w 31572"/>
              <a:gd name="connsiteY4" fmla="*/ 13014 h 15872"/>
              <a:gd name="connsiteX5" fmla="*/ 16266 w 31572"/>
              <a:gd name="connsiteY5" fmla="*/ 13747 h 15872"/>
              <a:gd name="connsiteX6" fmla="*/ 15401 w 31572"/>
              <a:gd name="connsiteY6" fmla="*/ 13835 h 15872"/>
              <a:gd name="connsiteX7" fmla="*/ 17002 w 31572"/>
              <a:gd name="connsiteY7" fmla="*/ 14579 h 15872"/>
              <a:gd name="connsiteX8" fmla="*/ 15848 w 31572"/>
              <a:gd name="connsiteY8" fmla="*/ 14979 h 15872"/>
              <a:gd name="connsiteX9" fmla="*/ 15436 w 31572"/>
              <a:gd name="connsiteY9" fmla="*/ 15727 h 15872"/>
              <a:gd name="connsiteX10" fmla="*/ 8290 w 31572"/>
              <a:gd name="connsiteY10" fmla="*/ 15017 h 15872"/>
              <a:gd name="connsiteX11" fmla="*/ 6454 w 31572"/>
              <a:gd name="connsiteY11" fmla="*/ 14320 h 15872"/>
              <a:gd name="connsiteX12" fmla="*/ 5655 w 31572"/>
              <a:gd name="connsiteY12" fmla="*/ 13314 h 15872"/>
              <a:gd name="connsiteX13" fmla="*/ 4140 w 31572"/>
              <a:gd name="connsiteY13" fmla="*/ 13265 h 15872"/>
              <a:gd name="connsiteX14" fmla="*/ 2190 w 31572"/>
              <a:gd name="connsiteY14" fmla="*/ 13080 h 15872"/>
              <a:gd name="connsiteX15" fmla="*/ 3577 w 31572"/>
              <a:gd name="connsiteY15" fmla="*/ 12658 h 15872"/>
              <a:gd name="connsiteX16" fmla="*/ 3841 w 31572"/>
              <a:gd name="connsiteY16" fmla="*/ 11452 h 15872"/>
              <a:gd name="connsiteX17" fmla="*/ 2878 w 31572"/>
              <a:gd name="connsiteY17" fmla="*/ 8922 h 15872"/>
              <a:gd name="connsiteX18" fmla="*/ 1154 w 31572"/>
              <a:gd name="connsiteY18" fmla="*/ 8279 h 15872"/>
              <a:gd name="connsiteX19" fmla="*/ 332 w 31572"/>
              <a:gd name="connsiteY19" fmla="*/ 7244 h 15872"/>
              <a:gd name="connsiteX20" fmla="*/ 2517 w 31572"/>
              <a:gd name="connsiteY20" fmla="*/ 3931 h 15872"/>
              <a:gd name="connsiteX21" fmla="*/ 1746 w 31572"/>
              <a:gd name="connsiteY21" fmla="*/ 2820 h 15872"/>
              <a:gd name="connsiteX22" fmla="*/ 1510 w 31572"/>
              <a:gd name="connsiteY22" fmla="*/ 2250 h 15872"/>
              <a:gd name="connsiteX23" fmla="*/ 535 w 31572"/>
              <a:gd name="connsiteY23" fmla="*/ 1979 h 15872"/>
              <a:gd name="connsiteX24" fmla="*/ 3964 w 31572"/>
              <a:gd name="connsiteY24" fmla="*/ 0 h 15872"/>
              <a:gd name="connsiteX25" fmla="*/ 27096 w 31572"/>
              <a:gd name="connsiteY25" fmla="*/ 11644 h 15872"/>
              <a:gd name="connsiteX26" fmla="*/ 31025 w 31572"/>
              <a:gd name="connsiteY26" fmla="*/ 15207 h 15872"/>
              <a:gd name="connsiteX27" fmla="*/ 21301 w 31572"/>
              <a:gd name="connsiteY27" fmla="*/ 10434 h 15872"/>
              <a:gd name="connsiteX28" fmla="*/ 28427 w 31572"/>
              <a:gd name="connsiteY28" fmla="*/ 13789 h 15872"/>
              <a:gd name="connsiteX29" fmla="*/ 24082 w 31572"/>
              <a:gd name="connsiteY29" fmla="*/ 12502 h 15872"/>
              <a:gd name="connsiteX30" fmla="*/ 28500 w 31572"/>
              <a:gd name="connsiteY30" fmla="*/ 14613 h 15872"/>
              <a:gd name="connsiteX31" fmla="*/ 22110 w 31572"/>
              <a:gd name="connsiteY31" fmla="*/ 12969 h 15872"/>
              <a:gd name="connsiteX0" fmla="*/ 22110 w 31457"/>
              <a:gd name="connsiteY0" fmla="*/ 12969 h 15872"/>
              <a:gd name="connsiteX1" fmla="*/ 29433 w 31457"/>
              <a:gd name="connsiteY1" fmla="*/ 15872 h 15872"/>
              <a:gd name="connsiteX2" fmla="*/ 24752 w 31457"/>
              <a:gd name="connsiteY2" fmla="*/ 14356 h 15872"/>
              <a:gd name="connsiteX3" fmla="*/ 26026 w 31457"/>
              <a:gd name="connsiteY3" fmla="*/ 15231 h 15872"/>
              <a:gd name="connsiteX4" fmla="*/ 13219 w 31457"/>
              <a:gd name="connsiteY4" fmla="*/ 13014 h 15872"/>
              <a:gd name="connsiteX5" fmla="*/ 16266 w 31457"/>
              <a:gd name="connsiteY5" fmla="*/ 13747 h 15872"/>
              <a:gd name="connsiteX6" fmla="*/ 15401 w 31457"/>
              <a:gd name="connsiteY6" fmla="*/ 13835 h 15872"/>
              <a:gd name="connsiteX7" fmla="*/ 17002 w 31457"/>
              <a:gd name="connsiteY7" fmla="*/ 14579 h 15872"/>
              <a:gd name="connsiteX8" fmla="*/ 15848 w 31457"/>
              <a:gd name="connsiteY8" fmla="*/ 14979 h 15872"/>
              <a:gd name="connsiteX9" fmla="*/ 15436 w 31457"/>
              <a:gd name="connsiteY9" fmla="*/ 15727 h 15872"/>
              <a:gd name="connsiteX10" fmla="*/ 8290 w 31457"/>
              <a:gd name="connsiteY10" fmla="*/ 15017 h 15872"/>
              <a:gd name="connsiteX11" fmla="*/ 6454 w 31457"/>
              <a:gd name="connsiteY11" fmla="*/ 14320 h 15872"/>
              <a:gd name="connsiteX12" fmla="*/ 5655 w 31457"/>
              <a:gd name="connsiteY12" fmla="*/ 13314 h 15872"/>
              <a:gd name="connsiteX13" fmla="*/ 4140 w 31457"/>
              <a:gd name="connsiteY13" fmla="*/ 13265 h 15872"/>
              <a:gd name="connsiteX14" fmla="*/ 2190 w 31457"/>
              <a:gd name="connsiteY14" fmla="*/ 13080 h 15872"/>
              <a:gd name="connsiteX15" fmla="*/ 3577 w 31457"/>
              <a:gd name="connsiteY15" fmla="*/ 12658 h 15872"/>
              <a:gd name="connsiteX16" fmla="*/ 3841 w 31457"/>
              <a:gd name="connsiteY16" fmla="*/ 11452 h 15872"/>
              <a:gd name="connsiteX17" fmla="*/ 2878 w 31457"/>
              <a:gd name="connsiteY17" fmla="*/ 8922 h 15872"/>
              <a:gd name="connsiteX18" fmla="*/ 1154 w 31457"/>
              <a:gd name="connsiteY18" fmla="*/ 8279 h 15872"/>
              <a:gd name="connsiteX19" fmla="*/ 332 w 31457"/>
              <a:gd name="connsiteY19" fmla="*/ 7244 h 15872"/>
              <a:gd name="connsiteX20" fmla="*/ 2517 w 31457"/>
              <a:gd name="connsiteY20" fmla="*/ 3931 h 15872"/>
              <a:gd name="connsiteX21" fmla="*/ 1746 w 31457"/>
              <a:gd name="connsiteY21" fmla="*/ 2820 h 15872"/>
              <a:gd name="connsiteX22" fmla="*/ 1510 w 31457"/>
              <a:gd name="connsiteY22" fmla="*/ 2250 h 15872"/>
              <a:gd name="connsiteX23" fmla="*/ 535 w 31457"/>
              <a:gd name="connsiteY23" fmla="*/ 1979 h 15872"/>
              <a:gd name="connsiteX24" fmla="*/ 3964 w 31457"/>
              <a:gd name="connsiteY24" fmla="*/ 0 h 15872"/>
              <a:gd name="connsiteX25" fmla="*/ 27096 w 31457"/>
              <a:gd name="connsiteY25" fmla="*/ 11644 h 15872"/>
              <a:gd name="connsiteX26" fmla="*/ 28988 w 31457"/>
              <a:gd name="connsiteY26" fmla="*/ 13360 h 15872"/>
              <a:gd name="connsiteX27" fmla="*/ 31025 w 31457"/>
              <a:gd name="connsiteY27" fmla="*/ 15207 h 15872"/>
              <a:gd name="connsiteX28" fmla="*/ 21301 w 31457"/>
              <a:gd name="connsiteY28" fmla="*/ 10434 h 15872"/>
              <a:gd name="connsiteX29" fmla="*/ 28427 w 31457"/>
              <a:gd name="connsiteY29" fmla="*/ 13789 h 15872"/>
              <a:gd name="connsiteX30" fmla="*/ 24082 w 31457"/>
              <a:gd name="connsiteY30" fmla="*/ 12502 h 15872"/>
              <a:gd name="connsiteX31" fmla="*/ 28500 w 31457"/>
              <a:gd name="connsiteY31" fmla="*/ 14613 h 15872"/>
              <a:gd name="connsiteX32" fmla="*/ 22110 w 31457"/>
              <a:gd name="connsiteY32" fmla="*/ 12969 h 15872"/>
              <a:gd name="connsiteX0" fmla="*/ 22110 w 31457"/>
              <a:gd name="connsiteY0" fmla="*/ 12969 h 15872"/>
              <a:gd name="connsiteX1" fmla="*/ 29433 w 31457"/>
              <a:gd name="connsiteY1" fmla="*/ 15872 h 15872"/>
              <a:gd name="connsiteX2" fmla="*/ 24752 w 31457"/>
              <a:gd name="connsiteY2" fmla="*/ 14356 h 15872"/>
              <a:gd name="connsiteX3" fmla="*/ 26026 w 31457"/>
              <a:gd name="connsiteY3" fmla="*/ 15231 h 15872"/>
              <a:gd name="connsiteX4" fmla="*/ 13219 w 31457"/>
              <a:gd name="connsiteY4" fmla="*/ 13014 h 15872"/>
              <a:gd name="connsiteX5" fmla="*/ 16266 w 31457"/>
              <a:gd name="connsiteY5" fmla="*/ 13747 h 15872"/>
              <a:gd name="connsiteX6" fmla="*/ 15401 w 31457"/>
              <a:gd name="connsiteY6" fmla="*/ 13835 h 15872"/>
              <a:gd name="connsiteX7" fmla="*/ 17002 w 31457"/>
              <a:gd name="connsiteY7" fmla="*/ 14579 h 15872"/>
              <a:gd name="connsiteX8" fmla="*/ 15848 w 31457"/>
              <a:gd name="connsiteY8" fmla="*/ 14979 h 15872"/>
              <a:gd name="connsiteX9" fmla="*/ 15436 w 31457"/>
              <a:gd name="connsiteY9" fmla="*/ 15727 h 15872"/>
              <a:gd name="connsiteX10" fmla="*/ 8290 w 31457"/>
              <a:gd name="connsiteY10" fmla="*/ 15017 h 15872"/>
              <a:gd name="connsiteX11" fmla="*/ 6454 w 31457"/>
              <a:gd name="connsiteY11" fmla="*/ 14320 h 15872"/>
              <a:gd name="connsiteX12" fmla="*/ 5655 w 31457"/>
              <a:gd name="connsiteY12" fmla="*/ 13314 h 15872"/>
              <a:gd name="connsiteX13" fmla="*/ 4140 w 31457"/>
              <a:gd name="connsiteY13" fmla="*/ 13265 h 15872"/>
              <a:gd name="connsiteX14" fmla="*/ 2190 w 31457"/>
              <a:gd name="connsiteY14" fmla="*/ 13080 h 15872"/>
              <a:gd name="connsiteX15" fmla="*/ 3577 w 31457"/>
              <a:gd name="connsiteY15" fmla="*/ 12658 h 15872"/>
              <a:gd name="connsiteX16" fmla="*/ 3841 w 31457"/>
              <a:gd name="connsiteY16" fmla="*/ 11452 h 15872"/>
              <a:gd name="connsiteX17" fmla="*/ 2878 w 31457"/>
              <a:gd name="connsiteY17" fmla="*/ 8922 h 15872"/>
              <a:gd name="connsiteX18" fmla="*/ 1154 w 31457"/>
              <a:gd name="connsiteY18" fmla="*/ 8279 h 15872"/>
              <a:gd name="connsiteX19" fmla="*/ 332 w 31457"/>
              <a:gd name="connsiteY19" fmla="*/ 7244 h 15872"/>
              <a:gd name="connsiteX20" fmla="*/ 2517 w 31457"/>
              <a:gd name="connsiteY20" fmla="*/ 3931 h 15872"/>
              <a:gd name="connsiteX21" fmla="*/ 1746 w 31457"/>
              <a:gd name="connsiteY21" fmla="*/ 2820 h 15872"/>
              <a:gd name="connsiteX22" fmla="*/ 1510 w 31457"/>
              <a:gd name="connsiteY22" fmla="*/ 2250 h 15872"/>
              <a:gd name="connsiteX23" fmla="*/ 535 w 31457"/>
              <a:gd name="connsiteY23" fmla="*/ 1979 h 15872"/>
              <a:gd name="connsiteX24" fmla="*/ 3964 w 31457"/>
              <a:gd name="connsiteY24" fmla="*/ 0 h 15872"/>
              <a:gd name="connsiteX25" fmla="*/ 28042 w 31457"/>
              <a:gd name="connsiteY25" fmla="*/ 11501 h 15872"/>
              <a:gd name="connsiteX26" fmla="*/ 28988 w 31457"/>
              <a:gd name="connsiteY26" fmla="*/ 13360 h 15872"/>
              <a:gd name="connsiteX27" fmla="*/ 31025 w 31457"/>
              <a:gd name="connsiteY27" fmla="*/ 15207 h 15872"/>
              <a:gd name="connsiteX28" fmla="*/ 21301 w 31457"/>
              <a:gd name="connsiteY28" fmla="*/ 10434 h 15872"/>
              <a:gd name="connsiteX29" fmla="*/ 28427 w 31457"/>
              <a:gd name="connsiteY29" fmla="*/ 13789 h 15872"/>
              <a:gd name="connsiteX30" fmla="*/ 24082 w 31457"/>
              <a:gd name="connsiteY30" fmla="*/ 12502 h 15872"/>
              <a:gd name="connsiteX31" fmla="*/ 28500 w 31457"/>
              <a:gd name="connsiteY31" fmla="*/ 14613 h 15872"/>
              <a:gd name="connsiteX32" fmla="*/ 22110 w 31457"/>
              <a:gd name="connsiteY32" fmla="*/ 12969 h 15872"/>
              <a:gd name="connsiteX0" fmla="*/ 22110 w 31321"/>
              <a:gd name="connsiteY0" fmla="*/ 12969 h 15872"/>
              <a:gd name="connsiteX1" fmla="*/ 29433 w 31321"/>
              <a:gd name="connsiteY1" fmla="*/ 15872 h 15872"/>
              <a:gd name="connsiteX2" fmla="*/ 24752 w 31321"/>
              <a:gd name="connsiteY2" fmla="*/ 14356 h 15872"/>
              <a:gd name="connsiteX3" fmla="*/ 26026 w 31321"/>
              <a:gd name="connsiteY3" fmla="*/ 15231 h 15872"/>
              <a:gd name="connsiteX4" fmla="*/ 13219 w 31321"/>
              <a:gd name="connsiteY4" fmla="*/ 13014 h 15872"/>
              <a:gd name="connsiteX5" fmla="*/ 16266 w 31321"/>
              <a:gd name="connsiteY5" fmla="*/ 13747 h 15872"/>
              <a:gd name="connsiteX6" fmla="*/ 15401 w 31321"/>
              <a:gd name="connsiteY6" fmla="*/ 13835 h 15872"/>
              <a:gd name="connsiteX7" fmla="*/ 17002 w 31321"/>
              <a:gd name="connsiteY7" fmla="*/ 14579 h 15872"/>
              <a:gd name="connsiteX8" fmla="*/ 15848 w 31321"/>
              <a:gd name="connsiteY8" fmla="*/ 14979 h 15872"/>
              <a:gd name="connsiteX9" fmla="*/ 15436 w 31321"/>
              <a:gd name="connsiteY9" fmla="*/ 15727 h 15872"/>
              <a:gd name="connsiteX10" fmla="*/ 8290 w 31321"/>
              <a:gd name="connsiteY10" fmla="*/ 15017 h 15872"/>
              <a:gd name="connsiteX11" fmla="*/ 6454 w 31321"/>
              <a:gd name="connsiteY11" fmla="*/ 14320 h 15872"/>
              <a:gd name="connsiteX12" fmla="*/ 5655 w 31321"/>
              <a:gd name="connsiteY12" fmla="*/ 13314 h 15872"/>
              <a:gd name="connsiteX13" fmla="*/ 4140 w 31321"/>
              <a:gd name="connsiteY13" fmla="*/ 13265 h 15872"/>
              <a:gd name="connsiteX14" fmla="*/ 2190 w 31321"/>
              <a:gd name="connsiteY14" fmla="*/ 13080 h 15872"/>
              <a:gd name="connsiteX15" fmla="*/ 3577 w 31321"/>
              <a:gd name="connsiteY15" fmla="*/ 12658 h 15872"/>
              <a:gd name="connsiteX16" fmla="*/ 3841 w 31321"/>
              <a:gd name="connsiteY16" fmla="*/ 11452 h 15872"/>
              <a:gd name="connsiteX17" fmla="*/ 2878 w 31321"/>
              <a:gd name="connsiteY17" fmla="*/ 8922 h 15872"/>
              <a:gd name="connsiteX18" fmla="*/ 1154 w 31321"/>
              <a:gd name="connsiteY18" fmla="*/ 8279 h 15872"/>
              <a:gd name="connsiteX19" fmla="*/ 332 w 31321"/>
              <a:gd name="connsiteY19" fmla="*/ 7244 h 15872"/>
              <a:gd name="connsiteX20" fmla="*/ 2517 w 31321"/>
              <a:gd name="connsiteY20" fmla="*/ 3931 h 15872"/>
              <a:gd name="connsiteX21" fmla="*/ 1746 w 31321"/>
              <a:gd name="connsiteY21" fmla="*/ 2820 h 15872"/>
              <a:gd name="connsiteX22" fmla="*/ 1510 w 31321"/>
              <a:gd name="connsiteY22" fmla="*/ 2250 h 15872"/>
              <a:gd name="connsiteX23" fmla="*/ 535 w 31321"/>
              <a:gd name="connsiteY23" fmla="*/ 1979 h 15872"/>
              <a:gd name="connsiteX24" fmla="*/ 3964 w 31321"/>
              <a:gd name="connsiteY24" fmla="*/ 0 h 15872"/>
              <a:gd name="connsiteX25" fmla="*/ 28042 w 31321"/>
              <a:gd name="connsiteY25" fmla="*/ 11501 h 15872"/>
              <a:gd name="connsiteX26" fmla="*/ 27131 w 31321"/>
              <a:gd name="connsiteY26" fmla="*/ 11597 h 15872"/>
              <a:gd name="connsiteX27" fmla="*/ 31025 w 31321"/>
              <a:gd name="connsiteY27" fmla="*/ 15207 h 15872"/>
              <a:gd name="connsiteX28" fmla="*/ 21301 w 31321"/>
              <a:gd name="connsiteY28" fmla="*/ 10434 h 15872"/>
              <a:gd name="connsiteX29" fmla="*/ 28427 w 31321"/>
              <a:gd name="connsiteY29" fmla="*/ 13789 h 15872"/>
              <a:gd name="connsiteX30" fmla="*/ 24082 w 31321"/>
              <a:gd name="connsiteY30" fmla="*/ 12502 h 15872"/>
              <a:gd name="connsiteX31" fmla="*/ 28500 w 31321"/>
              <a:gd name="connsiteY31" fmla="*/ 14613 h 15872"/>
              <a:gd name="connsiteX32" fmla="*/ 22110 w 31321"/>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11501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46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7376 w 31049"/>
              <a:gd name="connsiteY25" fmla="*/ 10071 h 15872"/>
              <a:gd name="connsiteX26" fmla="*/ 28462 w 31049"/>
              <a:gd name="connsiteY26" fmla="*/ 11263 h 15872"/>
              <a:gd name="connsiteX27" fmla="*/ 27131 w 31049"/>
              <a:gd name="connsiteY27" fmla="*/ 11597 h 15872"/>
              <a:gd name="connsiteX28" fmla="*/ 31025 w 31049"/>
              <a:gd name="connsiteY28" fmla="*/ 15207 h 15872"/>
              <a:gd name="connsiteX29" fmla="*/ 21301 w 31049"/>
              <a:gd name="connsiteY29" fmla="*/ 10434 h 15872"/>
              <a:gd name="connsiteX30" fmla="*/ 28427 w 31049"/>
              <a:gd name="connsiteY30" fmla="*/ 13789 h 15872"/>
              <a:gd name="connsiteX31" fmla="*/ 24082 w 31049"/>
              <a:gd name="connsiteY31" fmla="*/ 12502 h 15872"/>
              <a:gd name="connsiteX32" fmla="*/ 28500 w 31049"/>
              <a:gd name="connsiteY32" fmla="*/ 14613 h 15872"/>
              <a:gd name="connsiteX33" fmla="*/ 22110 w 31049"/>
              <a:gd name="connsiteY33"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7376 w 31049"/>
              <a:gd name="connsiteY25" fmla="*/ 10071 h 15872"/>
              <a:gd name="connsiteX26" fmla="*/ 28462 w 31049"/>
              <a:gd name="connsiteY26" fmla="*/ 11263 h 15872"/>
              <a:gd name="connsiteX27" fmla="*/ 27131 w 31049"/>
              <a:gd name="connsiteY27" fmla="*/ 11597 h 15872"/>
              <a:gd name="connsiteX28" fmla="*/ 31025 w 31049"/>
              <a:gd name="connsiteY28" fmla="*/ 15207 h 15872"/>
              <a:gd name="connsiteX29" fmla="*/ 21301 w 31049"/>
              <a:gd name="connsiteY29" fmla="*/ 10434 h 15872"/>
              <a:gd name="connsiteX30" fmla="*/ 28427 w 31049"/>
              <a:gd name="connsiteY30" fmla="*/ 13789 h 15872"/>
              <a:gd name="connsiteX31" fmla="*/ 24082 w 31049"/>
              <a:gd name="connsiteY31" fmla="*/ 12502 h 15872"/>
              <a:gd name="connsiteX32" fmla="*/ 28500 w 31049"/>
              <a:gd name="connsiteY32" fmla="*/ 14613 h 15872"/>
              <a:gd name="connsiteX33" fmla="*/ 22110 w 31049"/>
              <a:gd name="connsiteY33" fmla="*/ 12969 h 15872"/>
              <a:gd name="connsiteX0" fmla="*/ 22110 w 31659"/>
              <a:gd name="connsiteY0" fmla="*/ 12969 h 15872"/>
              <a:gd name="connsiteX1" fmla="*/ 29433 w 31659"/>
              <a:gd name="connsiteY1" fmla="*/ 15872 h 15872"/>
              <a:gd name="connsiteX2" fmla="*/ 24752 w 31659"/>
              <a:gd name="connsiteY2" fmla="*/ 14356 h 15872"/>
              <a:gd name="connsiteX3" fmla="*/ 26026 w 31659"/>
              <a:gd name="connsiteY3" fmla="*/ 15231 h 15872"/>
              <a:gd name="connsiteX4" fmla="*/ 13219 w 31659"/>
              <a:gd name="connsiteY4" fmla="*/ 13014 h 15872"/>
              <a:gd name="connsiteX5" fmla="*/ 16266 w 31659"/>
              <a:gd name="connsiteY5" fmla="*/ 13747 h 15872"/>
              <a:gd name="connsiteX6" fmla="*/ 15401 w 31659"/>
              <a:gd name="connsiteY6" fmla="*/ 13835 h 15872"/>
              <a:gd name="connsiteX7" fmla="*/ 17002 w 31659"/>
              <a:gd name="connsiteY7" fmla="*/ 14579 h 15872"/>
              <a:gd name="connsiteX8" fmla="*/ 15848 w 31659"/>
              <a:gd name="connsiteY8" fmla="*/ 14979 h 15872"/>
              <a:gd name="connsiteX9" fmla="*/ 15436 w 31659"/>
              <a:gd name="connsiteY9" fmla="*/ 15727 h 15872"/>
              <a:gd name="connsiteX10" fmla="*/ 8290 w 31659"/>
              <a:gd name="connsiteY10" fmla="*/ 15017 h 15872"/>
              <a:gd name="connsiteX11" fmla="*/ 6454 w 31659"/>
              <a:gd name="connsiteY11" fmla="*/ 14320 h 15872"/>
              <a:gd name="connsiteX12" fmla="*/ 5655 w 31659"/>
              <a:gd name="connsiteY12" fmla="*/ 13314 h 15872"/>
              <a:gd name="connsiteX13" fmla="*/ 4140 w 31659"/>
              <a:gd name="connsiteY13" fmla="*/ 13265 h 15872"/>
              <a:gd name="connsiteX14" fmla="*/ 2190 w 31659"/>
              <a:gd name="connsiteY14" fmla="*/ 13080 h 15872"/>
              <a:gd name="connsiteX15" fmla="*/ 3577 w 31659"/>
              <a:gd name="connsiteY15" fmla="*/ 12658 h 15872"/>
              <a:gd name="connsiteX16" fmla="*/ 3841 w 31659"/>
              <a:gd name="connsiteY16" fmla="*/ 11452 h 15872"/>
              <a:gd name="connsiteX17" fmla="*/ 2878 w 31659"/>
              <a:gd name="connsiteY17" fmla="*/ 8922 h 15872"/>
              <a:gd name="connsiteX18" fmla="*/ 1154 w 31659"/>
              <a:gd name="connsiteY18" fmla="*/ 8279 h 15872"/>
              <a:gd name="connsiteX19" fmla="*/ 332 w 31659"/>
              <a:gd name="connsiteY19" fmla="*/ 7244 h 15872"/>
              <a:gd name="connsiteX20" fmla="*/ 2517 w 31659"/>
              <a:gd name="connsiteY20" fmla="*/ 3931 h 15872"/>
              <a:gd name="connsiteX21" fmla="*/ 1746 w 31659"/>
              <a:gd name="connsiteY21" fmla="*/ 2820 h 15872"/>
              <a:gd name="connsiteX22" fmla="*/ 1510 w 31659"/>
              <a:gd name="connsiteY22" fmla="*/ 2250 h 15872"/>
              <a:gd name="connsiteX23" fmla="*/ 535 w 31659"/>
              <a:gd name="connsiteY23" fmla="*/ 1979 h 15872"/>
              <a:gd name="connsiteX24" fmla="*/ 3964 w 31659"/>
              <a:gd name="connsiteY24" fmla="*/ 0 h 15872"/>
              <a:gd name="connsiteX25" fmla="*/ 30530 w 31659"/>
              <a:gd name="connsiteY25" fmla="*/ 10500 h 15872"/>
              <a:gd name="connsiteX26" fmla="*/ 27376 w 31659"/>
              <a:gd name="connsiteY26" fmla="*/ 10071 h 15872"/>
              <a:gd name="connsiteX27" fmla="*/ 28462 w 31659"/>
              <a:gd name="connsiteY27" fmla="*/ 11263 h 15872"/>
              <a:gd name="connsiteX28" fmla="*/ 27131 w 31659"/>
              <a:gd name="connsiteY28" fmla="*/ 11597 h 15872"/>
              <a:gd name="connsiteX29" fmla="*/ 31025 w 31659"/>
              <a:gd name="connsiteY29" fmla="*/ 15207 h 15872"/>
              <a:gd name="connsiteX30" fmla="*/ 21301 w 31659"/>
              <a:gd name="connsiteY30" fmla="*/ 10434 h 15872"/>
              <a:gd name="connsiteX31" fmla="*/ 28427 w 31659"/>
              <a:gd name="connsiteY31" fmla="*/ 13789 h 15872"/>
              <a:gd name="connsiteX32" fmla="*/ 24082 w 31659"/>
              <a:gd name="connsiteY32" fmla="*/ 12502 h 15872"/>
              <a:gd name="connsiteX33" fmla="*/ 28500 w 31659"/>
              <a:gd name="connsiteY33" fmla="*/ 14613 h 15872"/>
              <a:gd name="connsiteX34" fmla="*/ 22110 w 31659"/>
              <a:gd name="connsiteY34"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8927 h 15872"/>
              <a:gd name="connsiteX26" fmla="*/ 30530 w 31049"/>
              <a:gd name="connsiteY26" fmla="*/ 10500 h 15872"/>
              <a:gd name="connsiteX27" fmla="*/ 27376 w 31049"/>
              <a:gd name="connsiteY27" fmla="*/ 10071 h 15872"/>
              <a:gd name="connsiteX28" fmla="*/ 28462 w 31049"/>
              <a:gd name="connsiteY28" fmla="*/ 11263 h 15872"/>
              <a:gd name="connsiteX29" fmla="*/ 27131 w 31049"/>
              <a:gd name="connsiteY29" fmla="*/ 11597 h 15872"/>
              <a:gd name="connsiteX30" fmla="*/ 31025 w 31049"/>
              <a:gd name="connsiteY30" fmla="*/ 15207 h 15872"/>
              <a:gd name="connsiteX31" fmla="*/ 21301 w 31049"/>
              <a:gd name="connsiteY31" fmla="*/ 10434 h 15872"/>
              <a:gd name="connsiteX32" fmla="*/ 28427 w 31049"/>
              <a:gd name="connsiteY32" fmla="*/ 13789 h 15872"/>
              <a:gd name="connsiteX33" fmla="*/ 24082 w 31049"/>
              <a:gd name="connsiteY33" fmla="*/ 12502 h 15872"/>
              <a:gd name="connsiteX34" fmla="*/ 28500 w 31049"/>
              <a:gd name="connsiteY34" fmla="*/ 14613 h 15872"/>
              <a:gd name="connsiteX35" fmla="*/ 22110 w 31049"/>
              <a:gd name="connsiteY35"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8927 h 15872"/>
              <a:gd name="connsiteX26" fmla="*/ 30530 w 31049"/>
              <a:gd name="connsiteY26" fmla="*/ 10500 h 15872"/>
              <a:gd name="connsiteX27" fmla="*/ 27376 w 31049"/>
              <a:gd name="connsiteY27" fmla="*/ 10071 h 15872"/>
              <a:gd name="connsiteX28" fmla="*/ 28462 w 31049"/>
              <a:gd name="connsiteY28" fmla="*/ 11263 h 15872"/>
              <a:gd name="connsiteX29" fmla="*/ 27131 w 31049"/>
              <a:gd name="connsiteY29" fmla="*/ 11597 h 15872"/>
              <a:gd name="connsiteX30" fmla="*/ 31025 w 31049"/>
              <a:gd name="connsiteY30" fmla="*/ 15207 h 15872"/>
              <a:gd name="connsiteX31" fmla="*/ 21301 w 31049"/>
              <a:gd name="connsiteY31" fmla="*/ 10434 h 15872"/>
              <a:gd name="connsiteX32" fmla="*/ 28427 w 31049"/>
              <a:gd name="connsiteY32" fmla="*/ 13789 h 15872"/>
              <a:gd name="connsiteX33" fmla="*/ 24082 w 31049"/>
              <a:gd name="connsiteY33" fmla="*/ 12502 h 15872"/>
              <a:gd name="connsiteX34" fmla="*/ 28500 w 31049"/>
              <a:gd name="connsiteY34" fmla="*/ 14613 h 15872"/>
              <a:gd name="connsiteX35" fmla="*/ 22110 w 31049"/>
              <a:gd name="connsiteY35" fmla="*/ 12969 h 15872"/>
              <a:gd name="connsiteX0" fmla="*/ 22110 w 31585"/>
              <a:gd name="connsiteY0" fmla="*/ 12969 h 15872"/>
              <a:gd name="connsiteX1" fmla="*/ 29433 w 31585"/>
              <a:gd name="connsiteY1" fmla="*/ 15872 h 15872"/>
              <a:gd name="connsiteX2" fmla="*/ 24752 w 31585"/>
              <a:gd name="connsiteY2" fmla="*/ 14356 h 15872"/>
              <a:gd name="connsiteX3" fmla="*/ 26026 w 31585"/>
              <a:gd name="connsiteY3" fmla="*/ 15231 h 15872"/>
              <a:gd name="connsiteX4" fmla="*/ 13219 w 31585"/>
              <a:gd name="connsiteY4" fmla="*/ 13014 h 15872"/>
              <a:gd name="connsiteX5" fmla="*/ 16266 w 31585"/>
              <a:gd name="connsiteY5" fmla="*/ 13747 h 15872"/>
              <a:gd name="connsiteX6" fmla="*/ 15401 w 31585"/>
              <a:gd name="connsiteY6" fmla="*/ 13835 h 15872"/>
              <a:gd name="connsiteX7" fmla="*/ 17002 w 31585"/>
              <a:gd name="connsiteY7" fmla="*/ 14579 h 15872"/>
              <a:gd name="connsiteX8" fmla="*/ 15848 w 31585"/>
              <a:gd name="connsiteY8" fmla="*/ 14979 h 15872"/>
              <a:gd name="connsiteX9" fmla="*/ 15436 w 31585"/>
              <a:gd name="connsiteY9" fmla="*/ 15727 h 15872"/>
              <a:gd name="connsiteX10" fmla="*/ 8290 w 31585"/>
              <a:gd name="connsiteY10" fmla="*/ 15017 h 15872"/>
              <a:gd name="connsiteX11" fmla="*/ 6454 w 31585"/>
              <a:gd name="connsiteY11" fmla="*/ 14320 h 15872"/>
              <a:gd name="connsiteX12" fmla="*/ 5655 w 31585"/>
              <a:gd name="connsiteY12" fmla="*/ 13314 h 15872"/>
              <a:gd name="connsiteX13" fmla="*/ 4140 w 31585"/>
              <a:gd name="connsiteY13" fmla="*/ 13265 h 15872"/>
              <a:gd name="connsiteX14" fmla="*/ 2190 w 31585"/>
              <a:gd name="connsiteY14" fmla="*/ 13080 h 15872"/>
              <a:gd name="connsiteX15" fmla="*/ 3577 w 31585"/>
              <a:gd name="connsiteY15" fmla="*/ 12658 h 15872"/>
              <a:gd name="connsiteX16" fmla="*/ 3841 w 31585"/>
              <a:gd name="connsiteY16" fmla="*/ 11452 h 15872"/>
              <a:gd name="connsiteX17" fmla="*/ 2878 w 31585"/>
              <a:gd name="connsiteY17" fmla="*/ 8922 h 15872"/>
              <a:gd name="connsiteX18" fmla="*/ 1154 w 31585"/>
              <a:gd name="connsiteY18" fmla="*/ 8279 h 15872"/>
              <a:gd name="connsiteX19" fmla="*/ 332 w 31585"/>
              <a:gd name="connsiteY19" fmla="*/ 7244 h 15872"/>
              <a:gd name="connsiteX20" fmla="*/ 2517 w 31585"/>
              <a:gd name="connsiteY20" fmla="*/ 3931 h 15872"/>
              <a:gd name="connsiteX21" fmla="*/ 1746 w 31585"/>
              <a:gd name="connsiteY21" fmla="*/ 2820 h 15872"/>
              <a:gd name="connsiteX22" fmla="*/ 1510 w 31585"/>
              <a:gd name="connsiteY22" fmla="*/ 2250 h 15872"/>
              <a:gd name="connsiteX23" fmla="*/ 535 w 31585"/>
              <a:gd name="connsiteY23" fmla="*/ 1979 h 15872"/>
              <a:gd name="connsiteX24" fmla="*/ 3964 w 31585"/>
              <a:gd name="connsiteY24" fmla="*/ 0 h 15872"/>
              <a:gd name="connsiteX25" fmla="*/ 28042 w 31585"/>
              <a:gd name="connsiteY25" fmla="*/ 8927 h 15872"/>
              <a:gd name="connsiteX26" fmla="*/ 31581 w 31585"/>
              <a:gd name="connsiteY26" fmla="*/ 10977 h 15872"/>
              <a:gd name="connsiteX27" fmla="*/ 27376 w 31585"/>
              <a:gd name="connsiteY27" fmla="*/ 10071 h 15872"/>
              <a:gd name="connsiteX28" fmla="*/ 28462 w 31585"/>
              <a:gd name="connsiteY28" fmla="*/ 11263 h 15872"/>
              <a:gd name="connsiteX29" fmla="*/ 27131 w 31585"/>
              <a:gd name="connsiteY29" fmla="*/ 11597 h 15872"/>
              <a:gd name="connsiteX30" fmla="*/ 31025 w 31585"/>
              <a:gd name="connsiteY30" fmla="*/ 15207 h 15872"/>
              <a:gd name="connsiteX31" fmla="*/ 21301 w 31585"/>
              <a:gd name="connsiteY31" fmla="*/ 10434 h 15872"/>
              <a:gd name="connsiteX32" fmla="*/ 28427 w 31585"/>
              <a:gd name="connsiteY32" fmla="*/ 13789 h 15872"/>
              <a:gd name="connsiteX33" fmla="*/ 24082 w 31585"/>
              <a:gd name="connsiteY33" fmla="*/ 12502 h 15872"/>
              <a:gd name="connsiteX34" fmla="*/ 28500 w 31585"/>
              <a:gd name="connsiteY34" fmla="*/ 14613 h 15872"/>
              <a:gd name="connsiteX35" fmla="*/ 22110 w 31585"/>
              <a:gd name="connsiteY35" fmla="*/ 12969 h 15872"/>
              <a:gd name="connsiteX0" fmla="*/ 22110 w 31585"/>
              <a:gd name="connsiteY0" fmla="*/ 12969 h 15872"/>
              <a:gd name="connsiteX1" fmla="*/ 29433 w 31585"/>
              <a:gd name="connsiteY1" fmla="*/ 15872 h 15872"/>
              <a:gd name="connsiteX2" fmla="*/ 24752 w 31585"/>
              <a:gd name="connsiteY2" fmla="*/ 14356 h 15872"/>
              <a:gd name="connsiteX3" fmla="*/ 26026 w 31585"/>
              <a:gd name="connsiteY3" fmla="*/ 15231 h 15872"/>
              <a:gd name="connsiteX4" fmla="*/ 13219 w 31585"/>
              <a:gd name="connsiteY4" fmla="*/ 13014 h 15872"/>
              <a:gd name="connsiteX5" fmla="*/ 16266 w 31585"/>
              <a:gd name="connsiteY5" fmla="*/ 13747 h 15872"/>
              <a:gd name="connsiteX6" fmla="*/ 15401 w 31585"/>
              <a:gd name="connsiteY6" fmla="*/ 13835 h 15872"/>
              <a:gd name="connsiteX7" fmla="*/ 17002 w 31585"/>
              <a:gd name="connsiteY7" fmla="*/ 14579 h 15872"/>
              <a:gd name="connsiteX8" fmla="*/ 15848 w 31585"/>
              <a:gd name="connsiteY8" fmla="*/ 14979 h 15872"/>
              <a:gd name="connsiteX9" fmla="*/ 15436 w 31585"/>
              <a:gd name="connsiteY9" fmla="*/ 15727 h 15872"/>
              <a:gd name="connsiteX10" fmla="*/ 8290 w 31585"/>
              <a:gd name="connsiteY10" fmla="*/ 15017 h 15872"/>
              <a:gd name="connsiteX11" fmla="*/ 6454 w 31585"/>
              <a:gd name="connsiteY11" fmla="*/ 14320 h 15872"/>
              <a:gd name="connsiteX12" fmla="*/ 5655 w 31585"/>
              <a:gd name="connsiteY12" fmla="*/ 13314 h 15872"/>
              <a:gd name="connsiteX13" fmla="*/ 4140 w 31585"/>
              <a:gd name="connsiteY13" fmla="*/ 13265 h 15872"/>
              <a:gd name="connsiteX14" fmla="*/ 2190 w 31585"/>
              <a:gd name="connsiteY14" fmla="*/ 13080 h 15872"/>
              <a:gd name="connsiteX15" fmla="*/ 3577 w 31585"/>
              <a:gd name="connsiteY15" fmla="*/ 12658 h 15872"/>
              <a:gd name="connsiteX16" fmla="*/ 3841 w 31585"/>
              <a:gd name="connsiteY16" fmla="*/ 11452 h 15872"/>
              <a:gd name="connsiteX17" fmla="*/ 2878 w 31585"/>
              <a:gd name="connsiteY17" fmla="*/ 8922 h 15872"/>
              <a:gd name="connsiteX18" fmla="*/ 1154 w 31585"/>
              <a:gd name="connsiteY18" fmla="*/ 8279 h 15872"/>
              <a:gd name="connsiteX19" fmla="*/ 332 w 31585"/>
              <a:gd name="connsiteY19" fmla="*/ 7244 h 15872"/>
              <a:gd name="connsiteX20" fmla="*/ 2517 w 31585"/>
              <a:gd name="connsiteY20" fmla="*/ 3931 h 15872"/>
              <a:gd name="connsiteX21" fmla="*/ 1746 w 31585"/>
              <a:gd name="connsiteY21" fmla="*/ 2820 h 15872"/>
              <a:gd name="connsiteX22" fmla="*/ 1510 w 31585"/>
              <a:gd name="connsiteY22" fmla="*/ 2250 h 15872"/>
              <a:gd name="connsiteX23" fmla="*/ 535 w 31585"/>
              <a:gd name="connsiteY23" fmla="*/ 1979 h 15872"/>
              <a:gd name="connsiteX24" fmla="*/ 3964 w 31585"/>
              <a:gd name="connsiteY24" fmla="*/ 0 h 15872"/>
              <a:gd name="connsiteX25" fmla="*/ 27832 w 31585"/>
              <a:gd name="connsiteY25" fmla="*/ 8975 h 15872"/>
              <a:gd name="connsiteX26" fmla="*/ 31581 w 31585"/>
              <a:gd name="connsiteY26" fmla="*/ 10977 h 15872"/>
              <a:gd name="connsiteX27" fmla="*/ 27376 w 31585"/>
              <a:gd name="connsiteY27" fmla="*/ 10071 h 15872"/>
              <a:gd name="connsiteX28" fmla="*/ 28462 w 31585"/>
              <a:gd name="connsiteY28" fmla="*/ 11263 h 15872"/>
              <a:gd name="connsiteX29" fmla="*/ 27131 w 31585"/>
              <a:gd name="connsiteY29" fmla="*/ 11597 h 15872"/>
              <a:gd name="connsiteX30" fmla="*/ 31025 w 31585"/>
              <a:gd name="connsiteY30" fmla="*/ 15207 h 15872"/>
              <a:gd name="connsiteX31" fmla="*/ 21301 w 31585"/>
              <a:gd name="connsiteY31" fmla="*/ 10434 h 15872"/>
              <a:gd name="connsiteX32" fmla="*/ 28427 w 31585"/>
              <a:gd name="connsiteY32" fmla="*/ 13789 h 15872"/>
              <a:gd name="connsiteX33" fmla="*/ 24082 w 31585"/>
              <a:gd name="connsiteY33" fmla="*/ 12502 h 15872"/>
              <a:gd name="connsiteX34" fmla="*/ 28500 w 31585"/>
              <a:gd name="connsiteY34" fmla="*/ 14613 h 15872"/>
              <a:gd name="connsiteX35" fmla="*/ 22110 w 31585"/>
              <a:gd name="connsiteY35" fmla="*/ 12969 h 15872"/>
              <a:gd name="connsiteX0" fmla="*/ 22110 w 32743"/>
              <a:gd name="connsiteY0" fmla="*/ 12969 h 15872"/>
              <a:gd name="connsiteX1" fmla="*/ 29433 w 32743"/>
              <a:gd name="connsiteY1" fmla="*/ 15872 h 15872"/>
              <a:gd name="connsiteX2" fmla="*/ 24752 w 32743"/>
              <a:gd name="connsiteY2" fmla="*/ 14356 h 15872"/>
              <a:gd name="connsiteX3" fmla="*/ 26026 w 32743"/>
              <a:gd name="connsiteY3" fmla="*/ 15231 h 15872"/>
              <a:gd name="connsiteX4" fmla="*/ 13219 w 32743"/>
              <a:gd name="connsiteY4" fmla="*/ 13014 h 15872"/>
              <a:gd name="connsiteX5" fmla="*/ 16266 w 32743"/>
              <a:gd name="connsiteY5" fmla="*/ 13747 h 15872"/>
              <a:gd name="connsiteX6" fmla="*/ 15401 w 32743"/>
              <a:gd name="connsiteY6" fmla="*/ 13835 h 15872"/>
              <a:gd name="connsiteX7" fmla="*/ 17002 w 32743"/>
              <a:gd name="connsiteY7" fmla="*/ 14579 h 15872"/>
              <a:gd name="connsiteX8" fmla="*/ 15848 w 32743"/>
              <a:gd name="connsiteY8" fmla="*/ 14979 h 15872"/>
              <a:gd name="connsiteX9" fmla="*/ 15436 w 32743"/>
              <a:gd name="connsiteY9" fmla="*/ 15727 h 15872"/>
              <a:gd name="connsiteX10" fmla="*/ 8290 w 32743"/>
              <a:gd name="connsiteY10" fmla="*/ 15017 h 15872"/>
              <a:gd name="connsiteX11" fmla="*/ 6454 w 32743"/>
              <a:gd name="connsiteY11" fmla="*/ 14320 h 15872"/>
              <a:gd name="connsiteX12" fmla="*/ 5655 w 32743"/>
              <a:gd name="connsiteY12" fmla="*/ 13314 h 15872"/>
              <a:gd name="connsiteX13" fmla="*/ 4140 w 32743"/>
              <a:gd name="connsiteY13" fmla="*/ 13265 h 15872"/>
              <a:gd name="connsiteX14" fmla="*/ 2190 w 32743"/>
              <a:gd name="connsiteY14" fmla="*/ 13080 h 15872"/>
              <a:gd name="connsiteX15" fmla="*/ 3577 w 32743"/>
              <a:gd name="connsiteY15" fmla="*/ 12658 h 15872"/>
              <a:gd name="connsiteX16" fmla="*/ 3841 w 32743"/>
              <a:gd name="connsiteY16" fmla="*/ 11452 h 15872"/>
              <a:gd name="connsiteX17" fmla="*/ 2878 w 32743"/>
              <a:gd name="connsiteY17" fmla="*/ 8922 h 15872"/>
              <a:gd name="connsiteX18" fmla="*/ 1154 w 32743"/>
              <a:gd name="connsiteY18" fmla="*/ 8279 h 15872"/>
              <a:gd name="connsiteX19" fmla="*/ 332 w 32743"/>
              <a:gd name="connsiteY19" fmla="*/ 7244 h 15872"/>
              <a:gd name="connsiteX20" fmla="*/ 2517 w 32743"/>
              <a:gd name="connsiteY20" fmla="*/ 3931 h 15872"/>
              <a:gd name="connsiteX21" fmla="*/ 1746 w 32743"/>
              <a:gd name="connsiteY21" fmla="*/ 2820 h 15872"/>
              <a:gd name="connsiteX22" fmla="*/ 1510 w 32743"/>
              <a:gd name="connsiteY22" fmla="*/ 2250 h 15872"/>
              <a:gd name="connsiteX23" fmla="*/ 535 w 32743"/>
              <a:gd name="connsiteY23" fmla="*/ 1979 h 15872"/>
              <a:gd name="connsiteX24" fmla="*/ 3964 w 32743"/>
              <a:gd name="connsiteY24" fmla="*/ 0 h 15872"/>
              <a:gd name="connsiteX25" fmla="*/ 31757 w 32743"/>
              <a:gd name="connsiteY25" fmla="*/ 10595 h 15872"/>
              <a:gd name="connsiteX26" fmla="*/ 27832 w 32743"/>
              <a:gd name="connsiteY26" fmla="*/ 8975 h 15872"/>
              <a:gd name="connsiteX27" fmla="*/ 31581 w 32743"/>
              <a:gd name="connsiteY27" fmla="*/ 10977 h 15872"/>
              <a:gd name="connsiteX28" fmla="*/ 27376 w 32743"/>
              <a:gd name="connsiteY28" fmla="*/ 10071 h 15872"/>
              <a:gd name="connsiteX29" fmla="*/ 28462 w 32743"/>
              <a:gd name="connsiteY29" fmla="*/ 11263 h 15872"/>
              <a:gd name="connsiteX30" fmla="*/ 27131 w 32743"/>
              <a:gd name="connsiteY30" fmla="*/ 11597 h 15872"/>
              <a:gd name="connsiteX31" fmla="*/ 31025 w 32743"/>
              <a:gd name="connsiteY31" fmla="*/ 15207 h 15872"/>
              <a:gd name="connsiteX32" fmla="*/ 21301 w 32743"/>
              <a:gd name="connsiteY32" fmla="*/ 10434 h 15872"/>
              <a:gd name="connsiteX33" fmla="*/ 28427 w 32743"/>
              <a:gd name="connsiteY33" fmla="*/ 13789 h 15872"/>
              <a:gd name="connsiteX34" fmla="*/ 24082 w 32743"/>
              <a:gd name="connsiteY34" fmla="*/ 12502 h 15872"/>
              <a:gd name="connsiteX35" fmla="*/ 28500 w 32743"/>
              <a:gd name="connsiteY35" fmla="*/ 14613 h 15872"/>
              <a:gd name="connsiteX36" fmla="*/ 22110 w 32743"/>
              <a:gd name="connsiteY36"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516 w 31792"/>
              <a:gd name="connsiteY25" fmla="*/ 5877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516 w 31792"/>
              <a:gd name="connsiteY25" fmla="*/ 5877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726 w 31792"/>
              <a:gd name="connsiteY25" fmla="*/ 6783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681 w 31793"/>
              <a:gd name="connsiteY25" fmla="*/ 6936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588 w 31793"/>
              <a:gd name="connsiteY25" fmla="*/ 6483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588 w 31793"/>
              <a:gd name="connsiteY25" fmla="*/ 6483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31235 w 31793"/>
              <a:gd name="connsiteY25" fmla="*/ 8167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2313"/>
              <a:gd name="connsiteY0" fmla="*/ 12969 h 15872"/>
              <a:gd name="connsiteX1" fmla="*/ 29433 w 32313"/>
              <a:gd name="connsiteY1" fmla="*/ 15872 h 15872"/>
              <a:gd name="connsiteX2" fmla="*/ 24752 w 32313"/>
              <a:gd name="connsiteY2" fmla="*/ 14356 h 15872"/>
              <a:gd name="connsiteX3" fmla="*/ 26026 w 32313"/>
              <a:gd name="connsiteY3" fmla="*/ 15231 h 15872"/>
              <a:gd name="connsiteX4" fmla="*/ 13219 w 32313"/>
              <a:gd name="connsiteY4" fmla="*/ 13014 h 15872"/>
              <a:gd name="connsiteX5" fmla="*/ 16266 w 32313"/>
              <a:gd name="connsiteY5" fmla="*/ 13747 h 15872"/>
              <a:gd name="connsiteX6" fmla="*/ 15401 w 32313"/>
              <a:gd name="connsiteY6" fmla="*/ 13835 h 15872"/>
              <a:gd name="connsiteX7" fmla="*/ 17002 w 32313"/>
              <a:gd name="connsiteY7" fmla="*/ 14579 h 15872"/>
              <a:gd name="connsiteX8" fmla="*/ 15848 w 32313"/>
              <a:gd name="connsiteY8" fmla="*/ 14979 h 15872"/>
              <a:gd name="connsiteX9" fmla="*/ 15436 w 32313"/>
              <a:gd name="connsiteY9" fmla="*/ 15727 h 15872"/>
              <a:gd name="connsiteX10" fmla="*/ 8290 w 32313"/>
              <a:gd name="connsiteY10" fmla="*/ 15017 h 15872"/>
              <a:gd name="connsiteX11" fmla="*/ 6454 w 32313"/>
              <a:gd name="connsiteY11" fmla="*/ 14320 h 15872"/>
              <a:gd name="connsiteX12" fmla="*/ 5655 w 32313"/>
              <a:gd name="connsiteY12" fmla="*/ 13314 h 15872"/>
              <a:gd name="connsiteX13" fmla="*/ 4140 w 32313"/>
              <a:gd name="connsiteY13" fmla="*/ 13265 h 15872"/>
              <a:gd name="connsiteX14" fmla="*/ 2190 w 32313"/>
              <a:gd name="connsiteY14" fmla="*/ 13080 h 15872"/>
              <a:gd name="connsiteX15" fmla="*/ 3577 w 32313"/>
              <a:gd name="connsiteY15" fmla="*/ 12658 h 15872"/>
              <a:gd name="connsiteX16" fmla="*/ 3841 w 32313"/>
              <a:gd name="connsiteY16" fmla="*/ 11452 h 15872"/>
              <a:gd name="connsiteX17" fmla="*/ 2878 w 32313"/>
              <a:gd name="connsiteY17" fmla="*/ 8922 h 15872"/>
              <a:gd name="connsiteX18" fmla="*/ 1154 w 32313"/>
              <a:gd name="connsiteY18" fmla="*/ 8279 h 15872"/>
              <a:gd name="connsiteX19" fmla="*/ 332 w 32313"/>
              <a:gd name="connsiteY19" fmla="*/ 7244 h 15872"/>
              <a:gd name="connsiteX20" fmla="*/ 2517 w 32313"/>
              <a:gd name="connsiteY20" fmla="*/ 3931 h 15872"/>
              <a:gd name="connsiteX21" fmla="*/ 1746 w 32313"/>
              <a:gd name="connsiteY21" fmla="*/ 2820 h 15872"/>
              <a:gd name="connsiteX22" fmla="*/ 1510 w 32313"/>
              <a:gd name="connsiteY22" fmla="*/ 2250 h 15872"/>
              <a:gd name="connsiteX23" fmla="*/ 535 w 32313"/>
              <a:gd name="connsiteY23" fmla="*/ 1979 h 15872"/>
              <a:gd name="connsiteX24" fmla="*/ 3964 w 32313"/>
              <a:gd name="connsiteY24" fmla="*/ 0 h 15872"/>
              <a:gd name="connsiteX25" fmla="*/ 30110 w 32313"/>
              <a:gd name="connsiteY25" fmla="*/ 4707 h 15872"/>
              <a:gd name="connsiteX26" fmla="*/ 31235 w 32313"/>
              <a:gd name="connsiteY26" fmla="*/ 8167 h 15872"/>
              <a:gd name="connsiteX27" fmla="*/ 27681 w 32313"/>
              <a:gd name="connsiteY27" fmla="*/ 6936 h 15872"/>
              <a:gd name="connsiteX28" fmla="*/ 26743 w 32313"/>
              <a:gd name="connsiteY28" fmla="*/ 7157 h 15872"/>
              <a:gd name="connsiteX29" fmla="*/ 31757 w 32313"/>
              <a:gd name="connsiteY29" fmla="*/ 10595 h 15872"/>
              <a:gd name="connsiteX30" fmla="*/ 27832 w 32313"/>
              <a:gd name="connsiteY30" fmla="*/ 8975 h 15872"/>
              <a:gd name="connsiteX31" fmla="*/ 31581 w 32313"/>
              <a:gd name="connsiteY31" fmla="*/ 10977 h 15872"/>
              <a:gd name="connsiteX32" fmla="*/ 27376 w 32313"/>
              <a:gd name="connsiteY32" fmla="*/ 10071 h 15872"/>
              <a:gd name="connsiteX33" fmla="*/ 28462 w 32313"/>
              <a:gd name="connsiteY33" fmla="*/ 11263 h 15872"/>
              <a:gd name="connsiteX34" fmla="*/ 27131 w 32313"/>
              <a:gd name="connsiteY34" fmla="*/ 11597 h 15872"/>
              <a:gd name="connsiteX35" fmla="*/ 31025 w 32313"/>
              <a:gd name="connsiteY35" fmla="*/ 15207 h 15872"/>
              <a:gd name="connsiteX36" fmla="*/ 21301 w 32313"/>
              <a:gd name="connsiteY36" fmla="*/ 10434 h 15872"/>
              <a:gd name="connsiteX37" fmla="*/ 28427 w 32313"/>
              <a:gd name="connsiteY37" fmla="*/ 13789 h 15872"/>
              <a:gd name="connsiteX38" fmla="*/ 24082 w 32313"/>
              <a:gd name="connsiteY38" fmla="*/ 12502 h 15872"/>
              <a:gd name="connsiteX39" fmla="*/ 28500 w 32313"/>
              <a:gd name="connsiteY39" fmla="*/ 14613 h 15872"/>
              <a:gd name="connsiteX40" fmla="*/ 22110 w 32313"/>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36"/>
              <a:gd name="connsiteY0" fmla="*/ 12969 h 15872"/>
              <a:gd name="connsiteX1" fmla="*/ 29433 w 32236"/>
              <a:gd name="connsiteY1" fmla="*/ 15872 h 15872"/>
              <a:gd name="connsiteX2" fmla="*/ 24752 w 32236"/>
              <a:gd name="connsiteY2" fmla="*/ 14356 h 15872"/>
              <a:gd name="connsiteX3" fmla="*/ 26026 w 32236"/>
              <a:gd name="connsiteY3" fmla="*/ 15231 h 15872"/>
              <a:gd name="connsiteX4" fmla="*/ 13219 w 32236"/>
              <a:gd name="connsiteY4" fmla="*/ 13014 h 15872"/>
              <a:gd name="connsiteX5" fmla="*/ 16266 w 32236"/>
              <a:gd name="connsiteY5" fmla="*/ 13747 h 15872"/>
              <a:gd name="connsiteX6" fmla="*/ 15401 w 32236"/>
              <a:gd name="connsiteY6" fmla="*/ 13835 h 15872"/>
              <a:gd name="connsiteX7" fmla="*/ 17002 w 32236"/>
              <a:gd name="connsiteY7" fmla="*/ 14579 h 15872"/>
              <a:gd name="connsiteX8" fmla="*/ 15848 w 32236"/>
              <a:gd name="connsiteY8" fmla="*/ 14979 h 15872"/>
              <a:gd name="connsiteX9" fmla="*/ 15436 w 32236"/>
              <a:gd name="connsiteY9" fmla="*/ 15727 h 15872"/>
              <a:gd name="connsiteX10" fmla="*/ 8290 w 32236"/>
              <a:gd name="connsiteY10" fmla="*/ 15017 h 15872"/>
              <a:gd name="connsiteX11" fmla="*/ 6454 w 32236"/>
              <a:gd name="connsiteY11" fmla="*/ 14320 h 15872"/>
              <a:gd name="connsiteX12" fmla="*/ 5655 w 32236"/>
              <a:gd name="connsiteY12" fmla="*/ 13314 h 15872"/>
              <a:gd name="connsiteX13" fmla="*/ 4140 w 32236"/>
              <a:gd name="connsiteY13" fmla="*/ 13265 h 15872"/>
              <a:gd name="connsiteX14" fmla="*/ 2190 w 32236"/>
              <a:gd name="connsiteY14" fmla="*/ 13080 h 15872"/>
              <a:gd name="connsiteX15" fmla="*/ 3577 w 32236"/>
              <a:gd name="connsiteY15" fmla="*/ 12658 h 15872"/>
              <a:gd name="connsiteX16" fmla="*/ 3841 w 32236"/>
              <a:gd name="connsiteY16" fmla="*/ 11452 h 15872"/>
              <a:gd name="connsiteX17" fmla="*/ 2878 w 32236"/>
              <a:gd name="connsiteY17" fmla="*/ 8922 h 15872"/>
              <a:gd name="connsiteX18" fmla="*/ 1154 w 32236"/>
              <a:gd name="connsiteY18" fmla="*/ 8279 h 15872"/>
              <a:gd name="connsiteX19" fmla="*/ 332 w 32236"/>
              <a:gd name="connsiteY19" fmla="*/ 7244 h 15872"/>
              <a:gd name="connsiteX20" fmla="*/ 2517 w 32236"/>
              <a:gd name="connsiteY20" fmla="*/ 3931 h 15872"/>
              <a:gd name="connsiteX21" fmla="*/ 1746 w 32236"/>
              <a:gd name="connsiteY21" fmla="*/ 2820 h 15872"/>
              <a:gd name="connsiteX22" fmla="*/ 1510 w 32236"/>
              <a:gd name="connsiteY22" fmla="*/ 2250 h 15872"/>
              <a:gd name="connsiteX23" fmla="*/ 535 w 32236"/>
              <a:gd name="connsiteY23" fmla="*/ 1979 h 15872"/>
              <a:gd name="connsiteX24" fmla="*/ 3964 w 32236"/>
              <a:gd name="connsiteY24" fmla="*/ 0 h 15872"/>
              <a:gd name="connsiteX25" fmla="*/ 30110 w 32236"/>
              <a:gd name="connsiteY25" fmla="*/ 4707 h 15872"/>
              <a:gd name="connsiteX26" fmla="*/ 31190 w 32236"/>
              <a:gd name="connsiteY26" fmla="*/ 8228 h 15872"/>
              <a:gd name="connsiteX27" fmla="*/ 27681 w 32236"/>
              <a:gd name="connsiteY27" fmla="*/ 6936 h 15872"/>
              <a:gd name="connsiteX28" fmla="*/ 26743 w 32236"/>
              <a:gd name="connsiteY28" fmla="*/ 7157 h 15872"/>
              <a:gd name="connsiteX29" fmla="*/ 31757 w 32236"/>
              <a:gd name="connsiteY29" fmla="*/ 10595 h 15872"/>
              <a:gd name="connsiteX30" fmla="*/ 27832 w 32236"/>
              <a:gd name="connsiteY30" fmla="*/ 8975 h 15872"/>
              <a:gd name="connsiteX31" fmla="*/ 31581 w 32236"/>
              <a:gd name="connsiteY31" fmla="*/ 10977 h 15872"/>
              <a:gd name="connsiteX32" fmla="*/ 27376 w 32236"/>
              <a:gd name="connsiteY32" fmla="*/ 10071 h 15872"/>
              <a:gd name="connsiteX33" fmla="*/ 28462 w 32236"/>
              <a:gd name="connsiteY33" fmla="*/ 11263 h 15872"/>
              <a:gd name="connsiteX34" fmla="*/ 27131 w 32236"/>
              <a:gd name="connsiteY34" fmla="*/ 11597 h 15872"/>
              <a:gd name="connsiteX35" fmla="*/ 31025 w 32236"/>
              <a:gd name="connsiteY35" fmla="*/ 15207 h 15872"/>
              <a:gd name="connsiteX36" fmla="*/ 21301 w 32236"/>
              <a:gd name="connsiteY36" fmla="*/ 10434 h 15872"/>
              <a:gd name="connsiteX37" fmla="*/ 28427 w 32236"/>
              <a:gd name="connsiteY37" fmla="*/ 13789 h 15872"/>
              <a:gd name="connsiteX38" fmla="*/ 24082 w 32236"/>
              <a:gd name="connsiteY38" fmla="*/ 12502 h 15872"/>
              <a:gd name="connsiteX39" fmla="*/ 28500 w 32236"/>
              <a:gd name="connsiteY39" fmla="*/ 14613 h 15872"/>
              <a:gd name="connsiteX40" fmla="*/ 22110 w 32236"/>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6440 w 31793"/>
              <a:gd name="connsiteY25" fmla="*/ 3941 h 15872"/>
              <a:gd name="connsiteX26" fmla="*/ 20722 w 31793"/>
              <a:gd name="connsiteY26" fmla="*/ 3390 h 15872"/>
              <a:gd name="connsiteX27" fmla="*/ 23108 w 31793"/>
              <a:gd name="connsiteY27" fmla="*/ 3666 h 15872"/>
              <a:gd name="connsiteX28" fmla="*/ 24212 w 31793"/>
              <a:gd name="connsiteY28" fmla="*/ 4523 h 15872"/>
              <a:gd name="connsiteX29" fmla="*/ 31190 w 31793"/>
              <a:gd name="connsiteY29" fmla="*/ 8228 h 15872"/>
              <a:gd name="connsiteX30" fmla="*/ 27681 w 31793"/>
              <a:gd name="connsiteY30" fmla="*/ 6936 h 15872"/>
              <a:gd name="connsiteX31" fmla="*/ 26743 w 31793"/>
              <a:gd name="connsiteY31" fmla="*/ 7157 h 15872"/>
              <a:gd name="connsiteX32" fmla="*/ 31757 w 31793"/>
              <a:gd name="connsiteY32" fmla="*/ 10595 h 15872"/>
              <a:gd name="connsiteX33" fmla="*/ 27832 w 31793"/>
              <a:gd name="connsiteY33" fmla="*/ 8975 h 15872"/>
              <a:gd name="connsiteX34" fmla="*/ 31581 w 31793"/>
              <a:gd name="connsiteY34" fmla="*/ 10977 h 15872"/>
              <a:gd name="connsiteX35" fmla="*/ 27376 w 31793"/>
              <a:gd name="connsiteY35" fmla="*/ 10071 h 15872"/>
              <a:gd name="connsiteX36" fmla="*/ 28462 w 31793"/>
              <a:gd name="connsiteY36" fmla="*/ 11263 h 15872"/>
              <a:gd name="connsiteX37" fmla="*/ 27131 w 31793"/>
              <a:gd name="connsiteY37" fmla="*/ 11597 h 15872"/>
              <a:gd name="connsiteX38" fmla="*/ 31025 w 31793"/>
              <a:gd name="connsiteY38" fmla="*/ 15207 h 15872"/>
              <a:gd name="connsiteX39" fmla="*/ 21301 w 31793"/>
              <a:gd name="connsiteY39" fmla="*/ 10434 h 15872"/>
              <a:gd name="connsiteX40" fmla="*/ 28427 w 31793"/>
              <a:gd name="connsiteY40" fmla="*/ 13789 h 15872"/>
              <a:gd name="connsiteX41" fmla="*/ 24082 w 31793"/>
              <a:gd name="connsiteY41" fmla="*/ 12502 h 15872"/>
              <a:gd name="connsiteX42" fmla="*/ 28500 w 31793"/>
              <a:gd name="connsiteY42" fmla="*/ 14613 h 15872"/>
              <a:gd name="connsiteX43" fmla="*/ 22110 w 31793"/>
              <a:gd name="connsiteY43"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440 w 31793"/>
              <a:gd name="connsiteY26" fmla="*/ 3941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440 w 31793"/>
              <a:gd name="connsiteY26" fmla="*/ 3941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5112 w 31793"/>
              <a:gd name="connsiteY25" fmla="*/ 2044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5112 w 31793"/>
              <a:gd name="connsiteY25" fmla="*/ 2044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86 h 15889"/>
              <a:gd name="connsiteX1" fmla="*/ 29433 w 31793"/>
              <a:gd name="connsiteY1" fmla="*/ 15889 h 15889"/>
              <a:gd name="connsiteX2" fmla="*/ 24752 w 31793"/>
              <a:gd name="connsiteY2" fmla="*/ 14373 h 15889"/>
              <a:gd name="connsiteX3" fmla="*/ 26026 w 31793"/>
              <a:gd name="connsiteY3" fmla="*/ 15248 h 15889"/>
              <a:gd name="connsiteX4" fmla="*/ 13219 w 31793"/>
              <a:gd name="connsiteY4" fmla="*/ 13031 h 15889"/>
              <a:gd name="connsiteX5" fmla="*/ 16266 w 31793"/>
              <a:gd name="connsiteY5" fmla="*/ 13764 h 15889"/>
              <a:gd name="connsiteX6" fmla="*/ 15401 w 31793"/>
              <a:gd name="connsiteY6" fmla="*/ 13852 h 15889"/>
              <a:gd name="connsiteX7" fmla="*/ 17002 w 31793"/>
              <a:gd name="connsiteY7" fmla="*/ 14596 h 15889"/>
              <a:gd name="connsiteX8" fmla="*/ 15848 w 31793"/>
              <a:gd name="connsiteY8" fmla="*/ 14996 h 15889"/>
              <a:gd name="connsiteX9" fmla="*/ 15436 w 31793"/>
              <a:gd name="connsiteY9" fmla="*/ 15744 h 15889"/>
              <a:gd name="connsiteX10" fmla="*/ 8290 w 31793"/>
              <a:gd name="connsiteY10" fmla="*/ 15034 h 15889"/>
              <a:gd name="connsiteX11" fmla="*/ 6454 w 31793"/>
              <a:gd name="connsiteY11" fmla="*/ 14337 h 15889"/>
              <a:gd name="connsiteX12" fmla="*/ 5655 w 31793"/>
              <a:gd name="connsiteY12" fmla="*/ 13331 h 15889"/>
              <a:gd name="connsiteX13" fmla="*/ 4140 w 31793"/>
              <a:gd name="connsiteY13" fmla="*/ 13282 h 15889"/>
              <a:gd name="connsiteX14" fmla="*/ 2190 w 31793"/>
              <a:gd name="connsiteY14" fmla="*/ 13097 h 15889"/>
              <a:gd name="connsiteX15" fmla="*/ 3577 w 31793"/>
              <a:gd name="connsiteY15" fmla="*/ 12675 h 15889"/>
              <a:gd name="connsiteX16" fmla="*/ 3841 w 31793"/>
              <a:gd name="connsiteY16" fmla="*/ 11469 h 15889"/>
              <a:gd name="connsiteX17" fmla="*/ 2878 w 31793"/>
              <a:gd name="connsiteY17" fmla="*/ 8939 h 15889"/>
              <a:gd name="connsiteX18" fmla="*/ 1154 w 31793"/>
              <a:gd name="connsiteY18" fmla="*/ 8296 h 15889"/>
              <a:gd name="connsiteX19" fmla="*/ 332 w 31793"/>
              <a:gd name="connsiteY19" fmla="*/ 7261 h 15889"/>
              <a:gd name="connsiteX20" fmla="*/ 2517 w 31793"/>
              <a:gd name="connsiteY20" fmla="*/ 3948 h 15889"/>
              <a:gd name="connsiteX21" fmla="*/ 1746 w 31793"/>
              <a:gd name="connsiteY21" fmla="*/ 2837 h 15889"/>
              <a:gd name="connsiteX22" fmla="*/ 1510 w 31793"/>
              <a:gd name="connsiteY22" fmla="*/ 2267 h 15889"/>
              <a:gd name="connsiteX23" fmla="*/ 535 w 31793"/>
              <a:gd name="connsiteY23" fmla="*/ 1996 h 15889"/>
              <a:gd name="connsiteX24" fmla="*/ 3964 w 31793"/>
              <a:gd name="connsiteY24" fmla="*/ 17 h 15889"/>
              <a:gd name="connsiteX25" fmla="*/ 26373 w 31793"/>
              <a:gd name="connsiteY25" fmla="*/ 1356 h 15889"/>
              <a:gd name="connsiteX26" fmla="*/ 24752 w 31793"/>
              <a:gd name="connsiteY26" fmla="*/ 1999 h 15889"/>
              <a:gd name="connsiteX27" fmla="*/ 23784 w 31793"/>
              <a:gd name="connsiteY27" fmla="*/ 2642 h 15889"/>
              <a:gd name="connsiteX28" fmla="*/ 26530 w 31793"/>
              <a:gd name="connsiteY28" fmla="*/ 4019 h 15889"/>
              <a:gd name="connsiteX29" fmla="*/ 20722 w 31793"/>
              <a:gd name="connsiteY29" fmla="*/ 3407 h 15889"/>
              <a:gd name="connsiteX30" fmla="*/ 23108 w 31793"/>
              <a:gd name="connsiteY30" fmla="*/ 3683 h 15889"/>
              <a:gd name="connsiteX31" fmla="*/ 24212 w 31793"/>
              <a:gd name="connsiteY31" fmla="*/ 4540 h 15889"/>
              <a:gd name="connsiteX32" fmla="*/ 31190 w 31793"/>
              <a:gd name="connsiteY32" fmla="*/ 8245 h 15889"/>
              <a:gd name="connsiteX33" fmla="*/ 27681 w 31793"/>
              <a:gd name="connsiteY33" fmla="*/ 6953 h 15889"/>
              <a:gd name="connsiteX34" fmla="*/ 26743 w 31793"/>
              <a:gd name="connsiteY34" fmla="*/ 7174 h 15889"/>
              <a:gd name="connsiteX35" fmla="*/ 31757 w 31793"/>
              <a:gd name="connsiteY35" fmla="*/ 10612 h 15889"/>
              <a:gd name="connsiteX36" fmla="*/ 27832 w 31793"/>
              <a:gd name="connsiteY36" fmla="*/ 8992 h 15889"/>
              <a:gd name="connsiteX37" fmla="*/ 31581 w 31793"/>
              <a:gd name="connsiteY37" fmla="*/ 10994 h 15889"/>
              <a:gd name="connsiteX38" fmla="*/ 27376 w 31793"/>
              <a:gd name="connsiteY38" fmla="*/ 10088 h 15889"/>
              <a:gd name="connsiteX39" fmla="*/ 28462 w 31793"/>
              <a:gd name="connsiteY39" fmla="*/ 11280 h 15889"/>
              <a:gd name="connsiteX40" fmla="*/ 27131 w 31793"/>
              <a:gd name="connsiteY40" fmla="*/ 11614 h 15889"/>
              <a:gd name="connsiteX41" fmla="*/ 31025 w 31793"/>
              <a:gd name="connsiteY41" fmla="*/ 15224 h 15889"/>
              <a:gd name="connsiteX42" fmla="*/ 21301 w 31793"/>
              <a:gd name="connsiteY42" fmla="*/ 10451 h 15889"/>
              <a:gd name="connsiteX43" fmla="*/ 28427 w 31793"/>
              <a:gd name="connsiteY43" fmla="*/ 13806 h 15889"/>
              <a:gd name="connsiteX44" fmla="*/ 24082 w 31793"/>
              <a:gd name="connsiteY44" fmla="*/ 12519 h 15889"/>
              <a:gd name="connsiteX45" fmla="*/ 28500 w 31793"/>
              <a:gd name="connsiteY45" fmla="*/ 14630 h 15889"/>
              <a:gd name="connsiteX46" fmla="*/ 22110 w 31793"/>
              <a:gd name="connsiteY46" fmla="*/ 12986 h 15889"/>
              <a:gd name="connsiteX0" fmla="*/ 22110 w 31793"/>
              <a:gd name="connsiteY0" fmla="*/ 12986 h 15889"/>
              <a:gd name="connsiteX1" fmla="*/ 29433 w 31793"/>
              <a:gd name="connsiteY1" fmla="*/ 15889 h 15889"/>
              <a:gd name="connsiteX2" fmla="*/ 24752 w 31793"/>
              <a:gd name="connsiteY2" fmla="*/ 14373 h 15889"/>
              <a:gd name="connsiteX3" fmla="*/ 26026 w 31793"/>
              <a:gd name="connsiteY3" fmla="*/ 15248 h 15889"/>
              <a:gd name="connsiteX4" fmla="*/ 13219 w 31793"/>
              <a:gd name="connsiteY4" fmla="*/ 13031 h 15889"/>
              <a:gd name="connsiteX5" fmla="*/ 16266 w 31793"/>
              <a:gd name="connsiteY5" fmla="*/ 13764 h 15889"/>
              <a:gd name="connsiteX6" fmla="*/ 15401 w 31793"/>
              <a:gd name="connsiteY6" fmla="*/ 13852 h 15889"/>
              <a:gd name="connsiteX7" fmla="*/ 17002 w 31793"/>
              <a:gd name="connsiteY7" fmla="*/ 14596 h 15889"/>
              <a:gd name="connsiteX8" fmla="*/ 15848 w 31793"/>
              <a:gd name="connsiteY8" fmla="*/ 14996 h 15889"/>
              <a:gd name="connsiteX9" fmla="*/ 15436 w 31793"/>
              <a:gd name="connsiteY9" fmla="*/ 15744 h 15889"/>
              <a:gd name="connsiteX10" fmla="*/ 8290 w 31793"/>
              <a:gd name="connsiteY10" fmla="*/ 15034 h 15889"/>
              <a:gd name="connsiteX11" fmla="*/ 6454 w 31793"/>
              <a:gd name="connsiteY11" fmla="*/ 14337 h 15889"/>
              <a:gd name="connsiteX12" fmla="*/ 5655 w 31793"/>
              <a:gd name="connsiteY12" fmla="*/ 13331 h 15889"/>
              <a:gd name="connsiteX13" fmla="*/ 4140 w 31793"/>
              <a:gd name="connsiteY13" fmla="*/ 13282 h 15889"/>
              <a:gd name="connsiteX14" fmla="*/ 2190 w 31793"/>
              <a:gd name="connsiteY14" fmla="*/ 13097 h 15889"/>
              <a:gd name="connsiteX15" fmla="*/ 3577 w 31793"/>
              <a:gd name="connsiteY15" fmla="*/ 12675 h 15889"/>
              <a:gd name="connsiteX16" fmla="*/ 3841 w 31793"/>
              <a:gd name="connsiteY16" fmla="*/ 11469 h 15889"/>
              <a:gd name="connsiteX17" fmla="*/ 2878 w 31793"/>
              <a:gd name="connsiteY17" fmla="*/ 8939 h 15889"/>
              <a:gd name="connsiteX18" fmla="*/ 1154 w 31793"/>
              <a:gd name="connsiteY18" fmla="*/ 8296 h 15889"/>
              <a:gd name="connsiteX19" fmla="*/ 332 w 31793"/>
              <a:gd name="connsiteY19" fmla="*/ 7261 h 15889"/>
              <a:gd name="connsiteX20" fmla="*/ 2517 w 31793"/>
              <a:gd name="connsiteY20" fmla="*/ 3948 h 15889"/>
              <a:gd name="connsiteX21" fmla="*/ 1746 w 31793"/>
              <a:gd name="connsiteY21" fmla="*/ 2837 h 15889"/>
              <a:gd name="connsiteX22" fmla="*/ 1510 w 31793"/>
              <a:gd name="connsiteY22" fmla="*/ 2267 h 15889"/>
              <a:gd name="connsiteX23" fmla="*/ 535 w 31793"/>
              <a:gd name="connsiteY23" fmla="*/ 1996 h 15889"/>
              <a:gd name="connsiteX24" fmla="*/ 3964 w 31793"/>
              <a:gd name="connsiteY24" fmla="*/ 17 h 15889"/>
              <a:gd name="connsiteX25" fmla="*/ 26373 w 31793"/>
              <a:gd name="connsiteY25" fmla="*/ 1356 h 15889"/>
              <a:gd name="connsiteX26" fmla="*/ 24752 w 31793"/>
              <a:gd name="connsiteY26" fmla="*/ 1999 h 15889"/>
              <a:gd name="connsiteX27" fmla="*/ 23784 w 31793"/>
              <a:gd name="connsiteY27" fmla="*/ 2642 h 15889"/>
              <a:gd name="connsiteX28" fmla="*/ 26530 w 31793"/>
              <a:gd name="connsiteY28" fmla="*/ 4019 h 15889"/>
              <a:gd name="connsiteX29" fmla="*/ 20722 w 31793"/>
              <a:gd name="connsiteY29" fmla="*/ 3407 h 15889"/>
              <a:gd name="connsiteX30" fmla="*/ 23108 w 31793"/>
              <a:gd name="connsiteY30" fmla="*/ 3683 h 15889"/>
              <a:gd name="connsiteX31" fmla="*/ 24212 w 31793"/>
              <a:gd name="connsiteY31" fmla="*/ 4540 h 15889"/>
              <a:gd name="connsiteX32" fmla="*/ 31190 w 31793"/>
              <a:gd name="connsiteY32" fmla="*/ 8245 h 15889"/>
              <a:gd name="connsiteX33" fmla="*/ 27681 w 31793"/>
              <a:gd name="connsiteY33" fmla="*/ 6953 h 15889"/>
              <a:gd name="connsiteX34" fmla="*/ 26743 w 31793"/>
              <a:gd name="connsiteY34" fmla="*/ 7174 h 15889"/>
              <a:gd name="connsiteX35" fmla="*/ 31757 w 31793"/>
              <a:gd name="connsiteY35" fmla="*/ 10612 h 15889"/>
              <a:gd name="connsiteX36" fmla="*/ 27832 w 31793"/>
              <a:gd name="connsiteY36" fmla="*/ 8992 h 15889"/>
              <a:gd name="connsiteX37" fmla="*/ 31581 w 31793"/>
              <a:gd name="connsiteY37" fmla="*/ 10994 h 15889"/>
              <a:gd name="connsiteX38" fmla="*/ 27376 w 31793"/>
              <a:gd name="connsiteY38" fmla="*/ 10088 h 15889"/>
              <a:gd name="connsiteX39" fmla="*/ 28462 w 31793"/>
              <a:gd name="connsiteY39" fmla="*/ 11280 h 15889"/>
              <a:gd name="connsiteX40" fmla="*/ 27131 w 31793"/>
              <a:gd name="connsiteY40" fmla="*/ 11614 h 15889"/>
              <a:gd name="connsiteX41" fmla="*/ 31025 w 31793"/>
              <a:gd name="connsiteY41" fmla="*/ 15224 h 15889"/>
              <a:gd name="connsiteX42" fmla="*/ 21301 w 31793"/>
              <a:gd name="connsiteY42" fmla="*/ 10451 h 15889"/>
              <a:gd name="connsiteX43" fmla="*/ 28427 w 31793"/>
              <a:gd name="connsiteY43" fmla="*/ 13806 h 15889"/>
              <a:gd name="connsiteX44" fmla="*/ 24082 w 31793"/>
              <a:gd name="connsiteY44" fmla="*/ 12519 h 15889"/>
              <a:gd name="connsiteX45" fmla="*/ 28500 w 31793"/>
              <a:gd name="connsiteY45" fmla="*/ 14630 h 15889"/>
              <a:gd name="connsiteX46" fmla="*/ 22110 w 31793"/>
              <a:gd name="connsiteY46" fmla="*/ 12986 h 15889"/>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3 h 15956"/>
              <a:gd name="connsiteX1" fmla="*/ 29433 w 31793"/>
              <a:gd name="connsiteY1" fmla="*/ 15956 h 15956"/>
              <a:gd name="connsiteX2" fmla="*/ 24752 w 31793"/>
              <a:gd name="connsiteY2" fmla="*/ 14440 h 15956"/>
              <a:gd name="connsiteX3" fmla="*/ 26026 w 31793"/>
              <a:gd name="connsiteY3" fmla="*/ 15315 h 15956"/>
              <a:gd name="connsiteX4" fmla="*/ 13219 w 31793"/>
              <a:gd name="connsiteY4" fmla="*/ 13098 h 15956"/>
              <a:gd name="connsiteX5" fmla="*/ 16266 w 31793"/>
              <a:gd name="connsiteY5" fmla="*/ 13831 h 15956"/>
              <a:gd name="connsiteX6" fmla="*/ 15401 w 31793"/>
              <a:gd name="connsiteY6" fmla="*/ 13919 h 15956"/>
              <a:gd name="connsiteX7" fmla="*/ 17002 w 31793"/>
              <a:gd name="connsiteY7" fmla="*/ 14663 h 15956"/>
              <a:gd name="connsiteX8" fmla="*/ 15848 w 31793"/>
              <a:gd name="connsiteY8" fmla="*/ 15063 h 15956"/>
              <a:gd name="connsiteX9" fmla="*/ 15436 w 31793"/>
              <a:gd name="connsiteY9" fmla="*/ 15811 h 15956"/>
              <a:gd name="connsiteX10" fmla="*/ 8290 w 31793"/>
              <a:gd name="connsiteY10" fmla="*/ 15101 h 15956"/>
              <a:gd name="connsiteX11" fmla="*/ 6454 w 31793"/>
              <a:gd name="connsiteY11" fmla="*/ 14404 h 15956"/>
              <a:gd name="connsiteX12" fmla="*/ 5655 w 31793"/>
              <a:gd name="connsiteY12" fmla="*/ 13398 h 15956"/>
              <a:gd name="connsiteX13" fmla="*/ 4140 w 31793"/>
              <a:gd name="connsiteY13" fmla="*/ 13349 h 15956"/>
              <a:gd name="connsiteX14" fmla="*/ 2190 w 31793"/>
              <a:gd name="connsiteY14" fmla="*/ 13164 h 15956"/>
              <a:gd name="connsiteX15" fmla="*/ 3577 w 31793"/>
              <a:gd name="connsiteY15" fmla="*/ 12742 h 15956"/>
              <a:gd name="connsiteX16" fmla="*/ 3841 w 31793"/>
              <a:gd name="connsiteY16" fmla="*/ 11536 h 15956"/>
              <a:gd name="connsiteX17" fmla="*/ 2878 w 31793"/>
              <a:gd name="connsiteY17" fmla="*/ 9006 h 15956"/>
              <a:gd name="connsiteX18" fmla="*/ 1154 w 31793"/>
              <a:gd name="connsiteY18" fmla="*/ 8363 h 15956"/>
              <a:gd name="connsiteX19" fmla="*/ 332 w 31793"/>
              <a:gd name="connsiteY19" fmla="*/ 7328 h 15956"/>
              <a:gd name="connsiteX20" fmla="*/ 2517 w 31793"/>
              <a:gd name="connsiteY20" fmla="*/ 4015 h 15956"/>
              <a:gd name="connsiteX21" fmla="*/ 1746 w 31793"/>
              <a:gd name="connsiteY21" fmla="*/ 2904 h 15956"/>
              <a:gd name="connsiteX22" fmla="*/ 1510 w 31793"/>
              <a:gd name="connsiteY22" fmla="*/ 2334 h 15956"/>
              <a:gd name="connsiteX23" fmla="*/ 535 w 31793"/>
              <a:gd name="connsiteY23" fmla="*/ 2063 h 15956"/>
              <a:gd name="connsiteX24" fmla="*/ 3964 w 31793"/>
              <a:gd name="connsiteY24" fmla="*/ 84 h 15956"/>
              <a:gd name="connsiteX25" fmla="*/ 23424 w 31793"/>
              <a:gd name="connsiteY25" fmla="*/ 413 h 15956"/>
              <a:gd name="connsiteX26" fmla="*/ 26373 w 31793"/>
              <a:gd name="connsiteY26" fmla="*/ 1423 h 15956"/>
              <a:gd name="connsiteX27" fmla="*/ 24752 w 31793"/>
              <a:gd name="connsiteY27" fmla="*/ 2066 h 15956"/>
              <a:gd name="connsiteX28" fmla="*/ 23784 w 31793"/>
              <a:gd name="connsiteY28" fmla="*/ 2709 h 15956"/>
              <a:gd name="connsiteX29" fmla="*/ 26530 w 31793"/>
              <a:gd name="connsiteY29" fmla="*/ 4086 h 15956"/>
              <a:gd name="connsiteX30" fmla="*/ 20722 w 31793"/>
              <a:gd name="connsiteY30" fmla="*/ 3474 h 15956"/>
              <a:gd name="connsiteX31" fmla="*/ 23108 w 31793"/>
              <a:gd name="connsiteY31" fmla="*/ 3750 h 15956"/>
              <a:gd name="connsiteX32" fmla="*/ 24212 w 31793"/>
              <a:gd name="connsiteY32" fmla="*/ 4607 h 15956"/>
              <a:gd name="connsiteX33" fmla="*/ 31190 w 31793"/>
              <a:gd name="connsiteY33" fmla="*/ 8312 h 15956"/>
              <a:gd name="connsiteX34" fmla="*/ 27681 w 31793"/>
              <a:gd name="connsiteY34" fmla="*/ 7020 h 15956"/>
              <a:gd name="connsiteX35" fmla="*/ 26743 w 31793"/>
              <a:gd name="connsiteY35" fmla="*/ 7241 h 15956"/>
              <a:gd name="connsiteX36" fmla="*/ 31757 w 31793"/>
              <a:gd name="connsiteY36" fmla="*/ 10679 h 15956"/>
              <a:gd name="connsiteX37" fmla="*/ 27832 w 31793"/>
              <a:gd name="connsiteY37" fmla="*/ 9059 h 15956"/>
              <a:gd name="connsiteX38" fmla="*/ 31581 w 31793"/>
              <a:gd name="connsiteY38" fmla="*/ 11061 h 15956"/>
              <a:gd name="connsiteX39" fmla="*/ 27376 w 31793"/>
              <a:gd name="connsiteY39" fmla="*/ 10155 h 15956"/>
              <a:gd name="connsiteX40" fmla="*/ 28462 w 31793"/>
              <a:gd name="connsiteY40" fmla="*/ 11347 h 15956"/>
              <a:gd name="connsiteX41" fmla="*/ 27131 w 31793"/>
              <a:gd name="connsiteY41" fmla="*/ 11681 h 15956"/>
              <a:gd name="connsiteX42" fmla="*/ 31025 w 31793"/>
              <a:gd name="connsiteY42" fmla="*/ 15291 h 15956"/>
              <a:gd name="connsiteX43" fmla="*/ 21301 w 31793"/>
              <a:gd name="connsiteY43" fmla="*/ 10518 h 15956"/>
              <a:gd name="connsiteX44" fmla="*/ 28427 w 31793"/>
              <a:gd name="connsiteY44" fmla="*/ 13873 h 15956"/>
              <a:gd name="connsiteX45" fmla="*/ 24082 w 31793"/>
              <a:gd name="connsiteY45" fmla="*/ 12586 h 15956"/>
              <a:gd name="connsiteX46" fmla="*/ 28500 w 31793"/>
              <a:gd name="connsiteY46" fmla="*/ 14697 h 15956"/>
              <a:gd name="connsiteX47" fmla="*/ 22110 w 31793"/>
              <a:gd name="connsiteY47" fmla="*/ 13053 h 15956"/>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884 h 16787"/>
              <a:gd name="connsiteX1" fmla="*/ 29433 w 31793"/>
              <a:gd name="connsiteY1" fmla="*/ 16787 h 16787"/>
              <a:gd name="connsiteX2" fmla="*/ 24752 w 31793"/>
              <a:gd name="connsiteY2" fmla="*/ 15271 h 16787"/>
              <a:gd name="connsiteX3" fmla="*/ 26026 w 31793"/>
              <a:gd name="connsiteY3" fmla="*/ 16146 h 16787"/>
              <a:gd name="connsiteX4" fmla="*/ 13219 w 31793"/>
              <a:gd name="connsiteY4" fmla="*/ 13929 h 16787"/>
              <a:gd name="connsiteX5" fmla="*/ 16266 w 31793"/>
              <a:gd name="connsiteY5" fmla="*/ 14662 h 16787"/>
              <a:gd name="connsiteX6" fmla="*/ 15401 w 31793"/>
              <a:gd name="connsiteY6" fmla="*/ 14750 h 16787"/>
              <a:gd name="connsiteX7" fmla="*/ 17002 w 31793"/>
              <a:gd name="connsiteY7" fmla="*/ 15494 h 16787"/>
              <a:gd name="connsiteX8" fmla="*/ 15848 w 31793"/>
              <a:gd name="connsiteY8" fmla="*/ 15894 h 16787"/>
              <a:gd name="connsiteX9" fmla="*/ 15436 w 31793"/>
              <a:gd name="connsiteY9" fmla="*/ 16642 h 16787"/>
              <a:gd name="connsiteX10" fmla="*/ 8290 w 31793"/>
              <a:gd name="connsiteY10" fmla="*/ 15932 h 16787"/>
              <a:gd name="connsiteX11" fmla="*/ 6454 w 31793"/>
              <a:gd name="connsiteY11" fmla="*/ 15235 h 16787"/>
              <a:gd name="connsiteX12" fmla="*/ 5655 w 31793"/>
              <a:gd name="connsiteY12" fmla="*/ 14229 h 16787"/>
              <a:gd name="connsiteX13" fmla="*/ 4140 w 31793"/>
              <a:gd name="connsiteY13" fmla="*/ 14180 h 16787"/>
              <a:gd name="connsiteX14" fmla="*/ 2190 w 31793"/>
              <a:gd name="connsiteY14" fmla="*/ 13995 h 16787"/>
              <a:gd name="connsiteX15" fmla="*/ 3577 w 31793"/>
              <a:gd name="connsiteY15" fmla="*/ 13573 h 16787"/>
              <a:gd name="connsiteX16" fmla="*/ 3841 w 31793"/>
              <a:gd name="connsiteY16" fmla="*/ 12367 h 16787"/>
              <a:gd name="connsiteX17" fmla="*/ 2878 w 31793"/>
              <a:gd name="connsiteY17" fmla="*/ 9837 h 16787"/>
              <a:gd name="connsiteX18" fmla="*/ 1154 w 31793"/>
              <a:gd name="connsiteY18" fmla="*/ 9194 h 16787"/>
              <a:gd name="connsiteX19" fmla="*/ 332 w 31793"/>
              <a:gd name="connsiteY19" fmla="*/ 8159 h 16787"/>
              <a:gd name="connsiteX20" fmla="*/ 2517 w 31793"/>
              <a:gd name="connsiteY20" fmla="*/ 4846 h 16787"/>
              <a:gd name="connsiteX21" fmla="*/ 1746 w 31793"/>
              <a:gd name="connsiteY21" fmla="*/ 3735 h 16787"/>
              <a:gd name="connsiteX22" fmla="*/ 1510 w 31793"/>
              <a:gd name="connsiteY22" fmla="*/ 3165 h 16787"/>
              <a:gd name="connsiteX23" fmla="*/ 535 w 31793"/>
              <a:gd name="connsiteY23" fmla="*/ 2894 h 16787"/>
              <a:gd name="connsiteX24" fmla="*/ 3964 w 31793"/>
              <a:gd name="connsiteY24" fmla="*/ 915 h 16787"/>
              <a:gd name="connsiteX25" fmla="*/ 21532 w 31793"/>
              <a:gd name="connsiteY25" fmla="*/ 631 h 16787"/>
              <a:gd name="connsiteX26" fmla="*/ 23424 w 31793"/>
              <a:gd name="connsiteY26" fmla="*/ 1244 h 16787"/>
              <a:gd name="connsiteX27" fmla="*/ 26373 w 31793"/>
              <a:gd name="connsiteY27" fmla="*/ 2254 h 16787"/>
              <a:gd name="connsiteX28" fmla="*/ 24752 w 31793"/>
              <a:gd name="connsiteY28" fmla="*/ 2897 h 16787"/>
              <a:gd name="connsiteX29" fmla="*/ 23784 w 31793"/>
              <a:gd name="connsiteY29" fmla="*/ 3540 h 16787"/>
              <a:gd name="connsiteX30" fmla="*/ 26530 w 31793"/>
              <a:gd name="connsiteY30" fmla="*/ 4917 h 16787"/>
              <a:gd name="connsiteX31" fmla="*/ 20722 w 31793"/>
              <a:gd name="connsiteY31" fmla="*/ 4305 h 16787"/>
              <a:gd name="connsiteX32" fmla="*/ 23108 w 31793"/>
              <a:gd name="connsiteY32" fmla="*/ 4581 h 16787"/>
              <a:gd name="connsiteX33" fmla="*/ 24212 w 31793"/>
              <a:gd name="connsiteY33" fmla="*/ 5438 h 16787"/>
              <a:gd name="connsiteX34" fmla="*/ 31190 w 31793"/>
              <a:gd name="connsiteY34" fmla="*/ 9143 h 16787"/>
              <a:gd name="connsiteX35" fmla="*/ 27681 w 31793"/>
              <a:gd name="connsiteY35" fmla="*/ 7851 h 16787"/>
              <a:gd name="connsiteX36" fmla="*/ 26743 w 31793"/>
              <a:gd name="connsiteY36" fmla="*/ 8072 h 16787"/>
              <a:gd name="connsiteX37" fmla="*/ 31757 w 31793"/>
              <a:gd name="connsiteY37" fmla="*/ 11510 h 16787"/>
              <a:gd name="connsiteX38" fmla="*/ 27832 w 31793"/>
              <a:gd name="connsiteY38" fmla="*/ 9890 h 16787"/>
              <a:gd name="connsiteX39" fmla="*/ 31581 w 31793"/>
              <a:gd name="connsiteY39" fmla="*/ 11892 h 16787"/>
              <a:gd name="connsiteX40" fmla="*/ 27376 w 31793"/>
              <a:gd name="connsiteY40" fmla="*/ 10986 h 16787"/>
              <a:gd name="connsiteX41" fmla="*/ 28462 w 31793"/>
              <a:gd name="connsiteY41" fmla="*/ 12178 h 16787"/>
              <a:gd name="connsiteX42" fmla="*/ 27131 w 31793"/>
              <a:gd name="connsiteY42" fmla="*/ 12512 h 16787"/>
              <a:gd name="connsiteX43" fmla="*/ 31025 w 31793"/>
              <a:gd name="connsiteY43" fmla="*/ 16122 h 16787"/>
              <a:gd name="connsiteX44" fmla="*/ 21301 w 31793"/>
              <a:gd name="connsiteY44" fmla="*/ 11349 h 16787"/>
              <a:gd name="connsiteX45" fmla="*/ 28427 w 31793"/>
              <a:gd name="connsiteY45" fmla="*/ 14704 h 16787"/>
              <a:gd name="connsiteX46" fmla="*/ 24082 w 31793"/>
              <a:gd name="connsiteY46" fmla="*/ 13417 h 16787"/>
              <a:gd name="connsiteX47" fmla="*/ 28500 w 31793"/>
              <a:gd name="connsiteY47" fmla="*/ 15528 h 16787"/>
              <a:gd name="connsiteX48" fmla="*/ 22110 w 31793"/>
              <a:gd name="connsiteY48" fmla="*/ 13884 h 16787"/>
              <a:gd name="connsiteX0" fmla="*/ 22110 w 31793"/>
              <a:gd name="connsiteY0" fmla="*/ 14093 h 16996"/>
              <a:gd name="connsiteX1" fmla="*/ 29433 w 31793"/>
              <a:gd name="connsiteY1" fmla="*/ 16996 h 16996"/>
              <a:gd name="connsiteX2" fmla="*/ 24752 w 31793"/>
              <a:gd name="connsiteY2" fmla="*/ 15480 h 16996"/>
              <a:gd name="connsiteX3" fmla="*/ 26026 w 31793"/>
              <a:gd name="connsiteY3" fmla="*/ 16355 h 16996"/>
              <a:gd name="connsiteX4" fmla="*/ 13219 w 31793"/>
              <a:gd name="connsiteY4" fmla="*/ 14138 h 16996"/>
              <a:gd name="connsiteX5" fmla="*/ 16266 w 31793"/>
              <a:gd name="connsiteY5" fmla="*/ 14871 h 16996"/>
              <a:gd name="connsiteX6" fmla="*/ 15401 w 31793"/>
              <a:gd name="connsiteY6" fmla="*/ 14959 h 16996"/>
              <a:gd name="connsiteX7" fmla="*/ 17002 w 31793"/>
              <a:gd name="connsiteY7" fmla="*/ 15703 h 16996"/>
              <a:gd name="connsiteX8" fmla="*/ 15848 w 31793"/>
              <a:gd name="connsiteY8" fmla="*/ 16103 h 16996"/>
              <a:gd name="connsiteX9" fmla="*/ 15436 w 31793"/>
              <a:gd name="connsiteY9" fmla="*/ 16851 h 16996"/>
              <a:gd name="connsiteX10" fmla="*/ 8290 w 31793"/>
              <a:gd name="connsiteY10" fmla="*/ 16141 h 16996"/>
              <a:gd name="connsiteX11" fmla="*/ 6454 w 31793"/>
              <a:gd name="connsiteY11" fmla="*/ 15444 h 16996"/>
              <a:gd name="connsiteX12" fmla="*/ 5655 w 31793"/>
              <a:gd name="connsiteY12" fmla="*/ 14438 h 16996"/>
              <a:gd name="connsiteX13" fmla="*/ 4140 w 31793"/>
              <a:gd name="connsiteY13" fmla="*/ 14389 h 16996"/>
              <a:gd name="connsiteX14" fmla="*/ 2190 w 31793"/>
              <a:gd name="connsiteY14" fmla="*/ 14204 h 16996"/>
              <a:gd name="connsiteX15" fmla="*/ 3577 w 31793"/>
              <a:gd name="connsiteY15" fmla="*/ 13782 h 16996"/>
              <a:gd name="connsiteX16" fmla="*/ 3841 w 31793"/>
              <a:gd name="connsiteY16" fmla="*/ 12576 h 16996"/>
              <a:gd name="connsiteX17" fmla="*/ 2878 w 31793"/>
              <a:gd name="connsiteY17" fmla="*/ 10046 h 16996"/>
              <a:gd name="connsiteX18" fmla="*/ 1154 w 31793"/>
              <a:gd name="connsiteY18" fmla="*/ 9403 h 16996"/>
              <a:gd name="connsiteX19" fmla="*/ 332 w 31793"/>
              <a:gd name="connsiteY19" fmla="*/ 8368 h 16996"/>
              <a:gd name="connsiteX20" fmla="*/ 2517 w 31793"/>
              <a:gd name="connsiteY20" fmla="*/ 5055 h 16996"/>
              <a:gd name="connsiteX21" fmla="*/ 1746 w 31793"/>
              <a:gd name="connsiteY21" fmla="*/ 3944 h 16996"/>
              <a:gd name="connsiteX22" fmla="*/ 1510 w 31793"/>
              <a:gd name="connsiteY22" fmla="*/ 3374 h 16996"/>
              <a:gd name="connsiteX23" fmla="*/ 535 w 31793"/>
              <a:gd name="connsiteY23" fmla="*/ 3103 h 16996"/>
              <a:gd name="connsiteX24" fmla="*/ 5810 w 31793"/>
              <a:gd name="connsiteY24" fmla="*/ 481 h 16996"/>
              <a:gd name="connsiteX25" fmla="*/ 21532 w 31793"/>
              <a:gd name="connsiteY25" fmla="*/ 840 h 16996"/>
              <a:gd name="connsiteX26" fmla="*/ 23424 w 31793"/>
              <a:gd name="connsiteY26" fmla="*/ 1453 h 16996"/>
              <a:gd name="connsiteX27" fmla="*/ 26373 w 31793"/>
              <a:gd name="connsiteY27" fmla="*/ 2463 h 16996"/>
              <a:gd name="connsiteX28" fmla="*/ 24752 w 31793"/>
              <a:gd name="connsiteY28" fmla="*/ 3106 h 16996"/>
              <a:gd name="connsiteX29" fmla="*/ 23784 w 31793"/>
              <a:gd name="connsiteY29" fmla="*/ 3749 h 16996"/>
              <a:gd name="connsiteX30" fmla="*/ 26530 w 31793"/>
              <a:gd name="connsiteY30" fmla="*/ 5126 h 16996"/>
              <a:gd name="connsiteX31" fmla="*/ 20722 w 31793"/>
              <a:gd name="connsiteY31" fmla="*/ 4514 h 16996"/>
              <a:gd name="connsiteX32" fmla="*/ 23108 w 31793"/>
              <a:gd name="connsiteY32" fmla="*/ 4790 h 16996"/>
              <a:gd name="connsiteX33" fmla="*/ 24212 w 31793"/>
              <a:gd name="connsiteY33" fmla="*/ 5647 h 16996"/>
              <a:gd name="connsiteX34" fmla="*/ 31190 w 31793"/>
              <a:gd name="connsiteY34" fmla="*/ 9352 h 16996"/>
              <a:gd name="connsiteX35" fmla="*/ 27681 w 31793"/>
              <a:gd name="connsiteY35" fmla="*/ 8060 h 16996"/>
              <a:gd name="connsiteX36" fmla="*/ 26743 w 31793"/>
              <a:gd name="connsiteY36" fmla="*/ 8281 h 16996"/>
              <a:gd name="connsiteX37" fmla="*/ 31757 w 31793"/>
              <a:gd name="connsiteY37" fmla="*/ 11719 h 16996"/>
              <a:gd name="connsiteX38" fmla="*/ 27832 w 31793"/>
              <a:gd name="connsiteY38" fmla="*/ 10099 h 16996"/>
              <a:gd name="connsiteX39" fmla="*/ 31581 w 31793"/>
              <a:gd name="connsiteY39" fmla="*/ 12101 h 16996"/>
              <a:gd name="connsiteX40" fmla="*/ 27376 w 31793"/>
              <a:gd name="connsiteY40" fmla="*/ 11195 h 16996"/>
              <a:gd name="connsiteX41" fmla="*/ 28462 w 31793"/>
              <a:gd name="connsiteY41" fmla="*/ 12387 h 16996"/>
              <a:gd name="connsiteX42" fmla="*/ 27131 w 31793"/>
              <a:gd name="connsiteY42" fmla="*/ 12721 h 16996"/>
              <a:gd name="connsiteX43" fmla="*/ 31025 w 31793"/>
              <a:gd name="connsiteY43" fmla="*/ 16331 h 16996"/>
              <a:gd name="connsiteX44" fmla="*/ 21301 w 31793"/>
              <a:gd name="connsiteY44" fmla="*/ 11558 h 16996"/>
              <a:gd name="connsiteX45" fmla="*/ 28427 w 31793"/>
              <a:gd name="connsiteY45" fmla="*/ 14913 h 16996"/>
              <a:gd name="connsiteX46" fmla="*/ 24082 w 31793"/>
              <a:gd name="connsiteY46" fmla="*/ 13626 h 16996"/>
              <a:gd name="connsiteX47" fmla="*/ 28500 w 31793"/>
              <a:gd name="connsiteY47" fmla="*/ 15737 h 16996"/>
              <a:gd name="connsiteX48" fmla="*/ 22110 w 31793"/>
              <a:gd name="connsiteY48" fmla="*/ 14093 h 16996"/>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35 w 31793"/>
              <a:gd name="connsiteY23" fmla="*/ 3398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35 w 31793"/>
              <a:gd name="connsiteY23" fmla="*/ 3398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58 w 31793"/>
              <a:gd name="connsiteY23" fmla="*/ 3582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58 w 31793"/>
              <a:gd name="connsiteY23" fmla="*/ 3582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23 h 17226"/>
              <a:gd name="connsiteX1" fmla="*/ 29433 w 31793"/>
              <a:gd name="connsiteY1" fmla="*/ 17226 h 17226"/>
              <a:gd name="connsiteX2" fmla="*/ 24752 w 31793"/>
              <a:gd name="connsiteY2" fmla="*/ 15710 h 17226"/>
              <a:gd name="connsiteX3" fmla="*/ 26026 w 31793"/>
              <a:gd name="connsiteY3" fmla="*/ 16585 h 17226"/>
              <a:gd name="connsiteX4" fmla="*/ 13219 w 31793"/>
              <a:gd name="connsiteY4" fmla="*/ 14368 h 17226"/>
              <a:gd name="connsiteX5" fmla="*/ 16266 w 31793"/>
              <a:gd name="connsiteY5" fmla="*/ 15101 h 17226"/>
              <a:gd name="connsiteX6" fmla="*/ 15401 w 31793"/>
              <a:gd name="connsiteY6" fmla="*/ 15189 h 17226"/>
              <a:gd name="connsiteX7" fmla="*/ 17002 w 31793"/>
              <a:gd name="connsiteY7" fmla="*/ 15933 h 17226"/>
              <a:gd name="connsiteX8" fmla="*/ 15848 w 31793"/>
              <a:gd name="connsiteY8" fmla="*/ 16333 h 17226"/>
              <a:gd name="connsiteX9" fmla="*/ 15436 w 31793"/>
              <a:gd name="connsiteY9" fmla="*/ 17081 h 17226"/>
              <a:gd name="connsiteX10" fmla="*/ 8290 w 31793"/>
              <a:gd name="connsiteY10" fmla="*/ 16371 h 17226"/>
              <a:gd name="connsiteX11" fmla="*/ 6454 w 31793"/>
              <a:gd name="connsiteY11" fmla="*/ 15674 h 17226"/>
              <a:gd name="connsiteX12" fmla="*/ 5655 w 31793"/>
              <a:gd name="connsiteY12" fmla="*/ 14668 h 17226"/>
              <a:gd name="connsiteX13" fmla="*/ 4140 w 31793"/>
              <a:gd name="connsiteY13" fmla="*/ 14619 h 17226"/>
              <a:gd name="connsiteX14" fmla="*/ 2190 w 31793"/>
              <a:gd name="connsiteY14" fmla="*/ 14434 h 17226"/>
              <a:gd name="connsiteX15" fmla="*/ 3577 w 31793"/>
              <a:gd name="connsiteY15" fmla="*/ 14012 h 17226"/>
              <a:gd name="connsiteX16" fmla="*/ 3841 w 31793"/>
              <a:gd name="connsiteY16" fmla="*/ 12806 h 17226"/>
              <a:gd name="connsiteX17" fmla="*/ 2878 w 31793"/>
              <a:gd name="connsiteY17" fmla="*/ 10276 h 17226"/>
              <a:gd name="connsiteX18" fmla="*/ 1154 w 31793"/>
              <a:gd name="connsiteY18" fmla="*/ 9633 h 17226"/>
              <a:gd name="connsiteX19" fmla="*/ 332 w 31793"/>
              <a:gd name="connsiteY19" fmla="*/ 8598 h 17226"/>
              <a:gd name="connsiteX20" fmla="*/ 2517 w 31793"/>
              <a:gd name="connsiteY20" fmla="*/ 5285 h 17226"/>
              <a:gd name="connsiteX21" fmla="*/ 1746 w 31793"/>
              <a:gd name="connsiteY21" fmla="*/ 4174 h 17226"/>
              <a:gd name="connsiteX22" fmla="*/ 1510 w 31793"/>
              <a:gd name="connsiteY22" fmla="*/ 3604 h 17226"/>
              <a:gd name="connsiteX23" fmla="*/ 558 w 31793"/>
              <a:gd name="connsiteY23" fmla="*/ 3517 h 17226"/>
              <a:gd name="connsiteX24" fmla="*/ 5923 w 31793"/>
              <a:gd name="connsiteY24" fmla="*/ 833 h 17226"/>
              <a:gd name="connsiteX25" fmla="*/ 21532 w 31793"/>
              <a:gd name="connsiteY25" fmla="*/ 1070 h 17226"/>
              <a:gd name="connsiteX26" fmla="*/ 23424 w 31793"/>
              <a:gd name="connsiteY26" fmla="*/ 1683 h 17226"/>
              <a:gd name="connsiteX27" fmla="*/ 26373 w 31793"/>
              <a:gd name="connsiteY27" fmla="*/ 2693 h 17226"/>
              <a:gd name="connsiteX28" fmla="*/ 24752 w 31793"/>
              <a:gd name="connsiteY28" fmla="*/ 3336 h 17226"/>
              <a:gd name="connsiteX29" fmla="*/ 23784 w 31793"/>
              <a:gd name="connsiteY29" fmla="*/ 3979 h 17226"/>
              <a:gd name="connsiteX30" fmla="*/ 26530 w 31793"/>
              <a:gd name="connsiteY30" fmla="*/ 5356 h 17226"/>
              <a:gd name="connsiteX31" fmla="*/ 20722 w 31793"/>
              <a:gd name="connsiteY31" fmla="*/ 4744 h 17226"/>
              <a:gd name="connsiteX32" fmla="*/ 23108 w 31793"/>
              <a:gd name="connsiteY32" fmla="*/ 5020 h 17226"/>
              <a:gd name="connsiteX33" fmla="*/ 24212 w 31793"/>
              <a:gd name="connsiteY33" fmla="*/ 5877 h 17226"/>
              <a:gd name="connsiteX34" fmla="*/ 31190 w 31793"/>
              <a:gd name="connsiteY34" fmla="*/ 9582 h 17226"/>
              <a:gd name="connsiteX35" fmla="*/ 27681 w 31793"/>
              <a:gd name="connsiteY35" fmla="*/ 8290 h 17226"/>
              <a:gd name="connsiteX36" fmla="*/ 26743 w 31793"/>
              <a:gd name="connsiteY36" fmla="*/ 8511 h 17226"/>
              <a:gd name="connsiteX37" fmla="*/ 31757 w 31793"/>
              <a:gd name="connsiteY37" fmla="*/ 11949 h 17226"/>
              <a:gd name="connsiteX38" fmla="*/ 27832 w 31793"/>
              <a:gd name="connsiteY38" fmla="*/ 10329 h 17226"/>
              <a:gd name="connsiteX39" fmla="*/ 31581 w 31793"/>
              <a:gd name="connsiteY39" fmla="*/ 12331 h 17226"/>
              <a:gd name="connsiteX40" fmla="*/ 27376 w 31793"/>
              <a:gd name="connsiteY40" fmla="*/ 11425 h 17226"/>
              <a:gd name="connsiteX41" fmla="*/ 28462 w 31793"/>
              <a:gd name="connsiteY41" fmla="*/ 12617 h 17226"/>
              <a:gd name="connsiteX42" fmla="*/ 27131 w 31793"/>
              <a:gd name="connsiteY42" fmla="*/ 12951 h 17226"/>
              <a:gd name="connsiteX43" fmla="*/ 31025 w 31793"/>
              <a:gd name="connsiteY43" fmla="*/ 16561 h 17226"/>
              <a:gd name="connsiteX44" fmla="*/ 21301 w 31793"/>
              <a:gd name="connsiteY44" fmla="*/ 11788 h 17226"/>
              <a:gd name="connsiteX45" fmla="*/ 28427 w 31793"/>
              <a:gd name="connsiteY45" fmla="*/ 15143 h 17226"/>
              <a:gd name="connsiteX46" fmla="*/ 24082 w 31793"/>
              <a:gd name="connsiteY46" fmla="*/ 13856 h 17226"/>
              <a:gd name="connsiteX47" fmla="*/ 28500 w 31793"/>
              <a:gd name="connsiteY47" fmla="*/ 15967 h 17226"/>
              <a:gd name="connsiteX48" fmla="*/ 22110 w 31793"/>
              <a:gd name="connsiteY48" fmla="*/ 14323 h 17226"/>
              <a:gd name="connsiteX0" fmla="*/ 22110 w 31793"/>
              <a:gd name="connsiteY0" fmla="*/ 14323 h 17226"/>
              <a:gd name="connsiteX1" fmla="*/ 29433 w 31793"/>
              <a:gd name="connsiteY1" fmla="*/ 17226 h 17226"/>
              <a:gd name="connsiteX2" fmla="*/ 24752 w 31793"/>
              <a:gd name="connsiteY2" fmla="*/ 15710 h 17226"/>
              <a:gd name="connsiteX3" fmla="*/ 26026 w 31793"/>
              <a:gd name="connsiteY3" fmla="*/ 16585 h 17226"/>
              <a:gd name="connsiteX4" fmla="*/ 13219 w 31793"/>
              <a:gd name="connsiteY4" fmla="*/ 14368 h 17226"/>
              <a:gd name="connsiteX5" fmla="*/ 16266 w 31793"/>
              <a:gd name="connsiteY5" fmla="*/ 15101 h 17226"/>
              <a:gd name="connsiteX6" fmla="*/ 15401 w 31793"/>
              <a:gd name="connsiteY6" fmla="*/ 15189 h 17226"/>
              <a:gd name="connsiteX7" fmla="*/ 17002 w 31793"/>
              <a:gd name="connsiteY7" fmla="*/ 15933 h 17226"/>
              <a:gd name="connsiteX8" fmla="*/ 15848 w 31793"/>
              <a:gd name="connsiteY8" fmla="*/ 16333 h 17226"/>
              <a:gd name="connsiteX9" fmla="*/ 15436 w 31793"/>
              <a:gd name="connsiteY9" fmla="*/ 17081 h 17226"/>
              <a:gd name="connsiteX10" fmla="*/ 8290 w 31793"/>
              <a:gd name="connsiteY10" fmla="*/ 16371 h 17226"/>
              <a:gd name="connsiteX11" fmla="*/ 6454 w 31793"/>
              <a:gd name="connsiteY11" fmla="*/ 15674 h 17226"/>
              <a:gd name="connsiteX12" fmla="*/ 5655 w 31793"/>
              <a:gd name="connsiteY12" fmla="*/ 14668 h 17226"/>
              <a:gd name="connsiteX13" fmla="*/ 4140 w 31793"/>
              <a:gd name="connsiteY13" fmla="*/ 14619 h 17226"/>
              <a:gd name="connsiteX14" fmla="*/ 2190 w 31793"/>
              <a:gd name="connsiteY14" fmla="*/ 14434 h 17226"/>
              <a:gd name="connsiteX15" fmla="*/ 3577 w 31793"/>
              <a:gd name="connsiteY15" fmla="*/ 14012 h 17226"/>
              <a:gd name="connsiteX16" fmla="*/ 3841 w 31793"/>
              <a:gd name="connsiteY16" fmla="*/ 12806 h 17226"/>
              <a:gd name="connsiteX17" fmla="*/ 2878 w 31793"/>
              <a:gd name="connsiteY17" fmla="*/ 10276 h 17226"/>
              <a:gd name="connsiteX18" fmla="*/ 1154 w 31793"/>
              <a:gd name="connsiteY18" fmla="*/ 9633 h 17226"/>
              <a:gd name="connsiteX19" fmla="*/ 332 w 31793"/>
              <a:gd name="connsiteY19" fmla="*/ 8598 h 17226"/>
              <a:gd name="connsiteX20" fmla="*/ 2517 w 31793"/>
              <a:gd name="connsiteY20" fmla="*/ 5285 h 17226"/>
              <a:gd name="connsiteX21" fmla="*/ 1746 w 31793"/>
              <a:gd name="connsiteY21" fmla="*/ 4174 h 17226"/>
              <a:gd name="connsiteX22" fmla="*/ 1510 w 31793"/>
              <a:gd name="connsiteY22" fmla="*/ 3604 h 17226"/>
              <a:gd name="connsiteX23" fmla="*/ 558 w 31793"/>
              <a:gd name="connsiteY23" fmla="*/ 3517 h 17226"/>
              <a:gd name="connsiteX24" fmla="*/ 5923 w 31793"/>
              <a:gd name="connsiteY24" fmla="*/ 833 h 17226"/>
              <a:gd name="connsiteX25" fmla="*/ 21532 w 31793"/>
              <a:gd name="connsiteY25" fmla="*/ 1070 h 17226"/>
              <a:gd name="connsiteX26" fmla="*/ 23424 w 31793"/>
              <a:gd name="connsiteY26" fmla="*/ 1683 h 17226"/>
              <a:gd name="connsiteX27" fmla="*/ 26373 w 31793"/>
              <a:gd name="connsiteY27" fmla="*/ 2693 h 17226"/>
              <a:gd name="connsiteX28" fmla="*/ 24752 w 31793"/>
              <a:gd name="connsiteY28" fmla="*/ 3336 h 17226"/>
              <a:gd name="connsiteX29" fmla="*/ 23784 w 31793"/>
              <a:gd name="connsiteY29" fmla="*/ 3979 h 17226"/>
              <a:gd name="connsiteX30" fmla="*/ 26530 w 31793"/>
              <a:gd name="connsiteY30" fmla="*/ 5356 h 17226"/>
              <a:gd name="connsiteX31" fmla="*/ 20722 w 31793"/>
              <a:gd name="connsiteY31" fmla="*/ 4744 h 17226"/>
              <a:gd name="connsiteX32" fmla="*/ 23108 w 31793"/>
              <a:gd name="connsiteY32" fmla="*/ 5020 h 17226"/>
              <a:gd name="connsiteX33" fmla="*/ 24212 w 31793"/>
              <a:gd name="connsiteY33" fmla="*/ 5877 h 17226"/>
              <a:gd name="connsiteX34" fmla="*/ 31190 w 31793"/>
              <a:gd name="connsiteY34" fmla="*/ 9582 h 17226"/>
              <a:gd name="connsiteX35" fmla="*/ 27681 w 31793"/>
              <a:gd name="connsiteY35" fmla="*/ 8290 h 17226"/>
              <a:gd name="connsiteX36" fmla="*/ 26743 w 31793"/>
              <a:gd name="connsiteY36" fmla="*/ 8511 h 17226"/>
              <a:gd name="connsiteX37" fmla="*/ 31757 w 31793"/>
              <a:gd name="connsiteY37" fmla="*/ 11949 h 17226"/>
              <a:gd name="connsiteX38" fmla="*/ 27832 w 31793"/>
              <a:gd name="connsiteY38" fmla="*/ 10329 h 17226"/>
              <a:gd name="connsiteX39" fmla="*/ 31581 w 31793"/>
              <a:gd name="connsiteY39" fmla="*/ 12331 h 17226"/>
              <a:gd name="connsiteX40" fmla="*/ 27376 w 31793"/>
              <a:gd name="connsiteY40" fmla="*/ 11425 h 17226"/>
              <a:gd name="connsiteX41" fmla="*/ 28462 w 31793"/>
              <a:gd name="connsiteY41" fmla="*/ 12617 h 17226"/>
              <a:gd name="connsiteX42" fmla="*/ 27131 w 31793"/>
              <a:gd name="connsiteY42" fmla="*/ 12951 h 17226"/>
              <a:gd name="connsiteX43" fmla="*/ 31025 w 31793"/>
              <a:gd name="connsiteY43" fmla="*/ 16561 h 17226"/>
              <a:gd name="connsiteX44" fmla="*/ 21301 w 31793"/>
              <a:gd name="connsiteY44" fmla="*/ 11788 h 17226"/>
              <a:gd name="connsiteX45" fmla="*/ 28427 w 31793"/>
              <a:gd name="connsiteY45" fmla="*/ 15143 h 17226"/>
              <a:gd name="connsiteX46" fmla="*/ 24082 w 31793"/>
              <a:gd name="connsiteY46" fmla="*/ 13856 h 17226"/>
              <a:gd name="connsiteX47" fmla="*/ 28500 w 31793"/>
              <a:gd name="connsiteY47" fmla="*/ 15967 h 17226"/>
              <a:gd name="connsiteX48" fmla="*/ 22110 w 31793"/>
              <a:gd name="connsiteY48" fmla="*/ 14323 h 17226"/>
              <a:gd name="connsiteX0" fmla="*/ 22110 w 31793"/>
              <a:gd name="connsiteY0" fmla="*/ 14419 h 17322"/>
              <a:gd name="connsiteX1" fmla="*/ 29433 w 31793"/>
              <a:gd name="connsiteY1" fmla="*/ 17322 h 17322"/>
              <a:gd name="connsiteX2" fmla="*/ 24752 w 31793"/>
              <a:gd name="connsiteY2" fmla="*/ 15806 h 17322"/>
              <a:gd name="connsiteX3" fmla="*/ 26026 w 31793"/>
              <a:gd name="connsiteY3" fmla="*/ 16681 h 17322"/>
              <a:gd name="connsiteX4" fmla="*/ 13219 w 31793"/>
              <a:gd name="connsiteY4" fmla="*/ 14464 h 17322"/>
              <a:gd name="connsiteX5" fmla="*/ 16266 w 31793"/>
              <a:gd name="connsiteY5" fmla="*/ 15197 h 17322"/>
              <a:gd name="connsiteX6" fmla="*/ 15401 w 31793"/>
              <a:gd name="connsiteY6" fmla="*/ 15285 h 17322"/>
              <a:gd name="connsiteX7" fmla="*/ 17002 w 31793"/>
              <a:gd name="connsiteY7" fmla="*/ 16029 h 17322"/>
              <a:gd name="connsiteX8" fmla="*/ 15848 w 31793"/>
              <a:gd name="connsiteY8" fmla="*/ 16429 h 17322"/>
              <a:gd name="connsiteX9" fmla="*/ 15436 w 31793"/>
              <a:gd name="connsiteY9" fmla="*/ 17177 h 17322"/>
              <a:gd name="connsiteX10" fmla="*/ 8290 w 31793"/>
              <a:gd name="connsiteY10" fmla="*/ 16467 h 17322"/>
              <a:gd name="connsiteX11" fmla="*/ 6454 w 31793"/>
              <a:gd name="connsiteY11" fmla="*/ 15770 h 17322"/>
              <a:gd name="connsiteX12" fmla="*/ 5655 w 31793"/>
              <a:gd name="connsiteY12" fmla="*/ 14764 h 17322"/>
              <a:gd name="connsiteX13" fmla="*/ 4140 w 31793"/>
              <a:gd name="connsiteY13" fmla="*/ 14715 h 17322"/>
              <a:gd name="connsiteX14" fmla="*/ 2190 w 31793"/>
              <a:gd name="connsiteY14" fmla="*/ 14530 h 17322"/>
              <a:gd name="connsiteX15" fmla="*/ 3577 w 31793"/>
              <a:gd name="connsiteY15" fmla="*/ 14108 h 17322"/>
              <a:gd name="connsiteX16" fmla="*/ 3841 w 31793"/>
              <a:gd name="connsiteY16" fmla="*/ 12902 h 17322"/>
              <a:gd name="connsiteX17" fmla="*/ 2878 w 31793"/>
              <a:gd name="connsiteY17" fmla="*/ 10372 h 17322"/>
              <a:gd name="connsiteX18" fmla="*/ 1154 w 31793"/>
              <a:gd name="connsiteY18" fmla="*/ 9729 h 17322"/>
              <a:gd name="connsiteX19" fmla="*/ 332 w 31793"/>
              <a:gd name="connsiteY19" fmla="*/ 8694 h 17322"/>
              <a:gd name="connsiteX20" fmla="*/ 2517 w 31793"/>
              <a:gd name="connsiteY20" fmla="*/ 5381 h 17322"/>
              <a:gd name="connsiteX21" fmla="*/ 1746 w 31793"/>
              <a:gd name="connsiteY21" fmla="*/ 4270 h 17322"/>
              <a:gd name="connsiteX22" fmla="*/ 1510 w 31793"/>
              <a:gd name="connsiteY22" fmla="*/ 3700 h 17322"/>
              <a:gd name="connsiteX23" fmla="*/ 558 w 31793"/>
              <a:gd name="connsiteY23" fmla="*/ 3613 h 17322"/>
              <a:gd name="connsiteX24" fmla="*/ 5923 w 31793"/>
              <a:gd name="connsiteY24" fmla="*/ 929 h 17322"/>
              <a:gd name="connsiteX25" fmla="*/ 21532 w 31793"/>
              <a:gd name="connsiteY25" fmla="*/ 1166 h 17322"/>
              <a:gd name="connsiteX26" fmla="*/ 23424 w 31793"/>
              <a:gd name="connsiteY26" fmla="*/ 1779 h 17322"/>
              <a:gd name="connsiteX27" fmla="*/ 26373 w 31793"/>
              <a:gd name="connsiteY27" fmla="*/ 2789 h 17322"/>
              <a:gd name="connsiteX28" fmla="*/ 24752 w 31793"/>
              <a:gd name="connsiteY28" fmla="*/ 3432 h 17322"/>
              <a:gd name="connsiteX29" fmla="*/ 23784 w 31793"/>
              <a:gd name="connsiteY29" fmla="*/ 4075 h 17322"/>
              <a:gd name="connsiteX30" fmla="*/ 26530 w 31793"/>
              <a:gd name="connsiteY30" fmla="*/ 5452 h 17322"/>
              <a:gd name="connsiteX31" fmla="*/ 20722 w 31793"/>
              <a:gd name="connsiteY31" fmla="*/ 4840 h 17322"/>
              <a:gd name="connsiteX32" fmla="*/ 23108 w 31793"/>
              <a:gd name="connsiteY32" fmla="*/ 5116 h 17322"/>
              <a:gd name="connsiteX33" fmla="*/ 24212 w 31793"/>
              <a:gd name="connsiteY33" fmla="*/ 5973 h 17322"/>
              <a:gd name="connsiteX34" fmla="*/ 31190 w 31793"/>
              <a:gd name="connsiteY34" fmla="*/ 9678 h 17322"/>
              <a:gd name="connsiteX35" fmla="*/ 27681 w 31793"/>
              <a:gd name="connsiteY35" fmla="*/ 8386 h 17322"/>
              <a:gd name="connsiteX36" fmla="*/ 26743 w 31793"/>
              <a:gd name="connsiteY36" fmla="*/ 8607 h 17322"/>
              <a:gd name="connsiteX37" fmla="*/ 31757 w 31793"/>
              <a:gd name="connsiteY37" fmla="*/ 12045 h 17322"/>
              <a:gd name="connsiteX38" fmla="*/ 27832 w 31793"/>
              <a:gd name="connsiteY38" fmla="*/ 10425 h 17322"/>
              <a:gd name="connsiteX39" fmla="*/ 31581 w 31793"/>
              <a:gd name="connsiteY39" fmla="*/ 12427 h 17322"/>
              <a:gd name="connsiteX40" fmla="*/ 27376 w 31793"/>
              <a:gd name="connsiteY40" fmla="*/ 11521 h 17322"/>
              <a:gd name="connsiteX41" fmla="*/ 28462 w 31793"/>
              <a:gd name="connsiteY41" fmla="*/ 12713 h 17322"/>
              <a:gd name="connsiteX42" fmla="*/ 27131 w 31793"/>
              <a:gd name="connsiteY42" fmla="*/ 13047 h 17322"/>
              <a:gd name="connsiteX43" fmla="*/ 31025 w 31793"/>
              <a:gd name="connsiteY43" fmla="*/ 16657 h 17322"/>
              <a:gd name="connsiteX44" fmla="*/ 21301 w 31793"/>
              <a:gd name="connsiteY44" fmla="*/ 11884 h 17322"/>
              <a:gd name="connsiteX45" fmla="*/ 28427 w 31793"/>
              <a:gd name="connsiteY45" fmla="*/ 15239 h 17322"/>
              <a:gd name="connsiteX46" fmla="*/ 24082 w 31793"/>
              <a:gd name="connsiteY46" fmla="*/ 13952 h 17322"/>
              <a:gd name="connsiteX47" fmla="*/ 28500 w 31793"/>
              <a:gd name="connsiteY47" fmla="*/ 16063 h 17322"/>
              <a:gd name="connsiteX48" fmla="*/ 22110 w 31793"/>
              <a:gd name="connsiteY48" fmla="*/ 14419 h 17322"/>
              <a:gd name="connsiteX0" fmla="*/ 22110 w 31793"/>
              <a:gd name="connsiteY0" fmla="*/ 14488 h 17391"/>
              <a:gd name="connsiteX1" fmla="*/ 29433 w 31793"/>
              <a:gd name="connsiteY1" fmla="*/ 17391 h 17391"/>
              <a:gd name="connsiteX2" fmla="*/ 24752 w 31793"/>
              <a:gd name="connsiteY2" fmla="*/ 15875 h 17391"/>
              <a:gd name="connsiteX3" fmla="*/ 26026 w 31793"/>
              <a:gd name="connsiteY3" fmla="*/ 16750 h 17391"/>
              <a:gd name="connsiteX4" fmla="*/ 13219 w 31793"/>
              <a:gd name="connsiteY4" fmla="*/ 14533 h 17391"/>
              <a:gd name="connsiteX5" fmla="*/ 16266 w 31793"/>
              <a:gd name="connsiteY5" fmla="*/ 15266 h 17391"/>
              <a:gd name="connsiteX6" fmla="*/ 15401 w 31793"/>
              <a:gd name="connsiteY6" fmla="*/ 15354 h 17391"/>
              <a:gd name="connsiteX7" fmla="*/ 17002 w 31793"/>
              <a:gd name="connsiteY7" fmla="*/ 16098 h 17391"/>
              <a:gd name="connsiteX8" fmla="*/ 15848 w 31793"/>
              <a:gd name="connsiteY8" fmla="*/ 16498 h 17391"/>
              <a:gd name="connsiteX9" fmla="*/ 15436 w 31793"/>
              <a:gd name="connsiteY9" fmla="*/ 17246 h 17391"/>
              <a:gd name="connsiteX10" fmla="*/ 8290 w 31793"/>
              <a:gd name="connsiteY10" fmla="*/ 16536 h 17391"/>
              <a:gd name="connsiteX11" fmla="*/ 6454 w 31793"/>
              <a:gd name="connsiteY11" fmla="*/ 15839 h 17391"/>
              <a:gd name="connsiteX12" fmla="*/ 5655 w 31793"/>
              <a:gd name="connsiteY12" fmla="*/ 14833 h 17391"/>
              <a:gd name="connsiteX13" fmla="*/ 4140 w 31793"/>
              <a:gd name="connsiteY13" fmla="*/ 14784 h 17391"/>
              <a:gd name="connsiteX14" fmla="*/ 2190 w 31793"/>
              <a:gd name="connsiteY14" fmla="*/ 14599 h 17391"/>
              <a:gd name="connsiteX15" fmla="*/ 3577 w 31793"/>
              <a:gd name="connsiteY15" fmla="*/ 14177 h 17391"/>
              <a:gd name="connsiteX16" fmla="*/ 3841 w 31793"/>
              <a:gd name="connsiteY16" fmla="*/ 12971 h 17391"/>
              <a:gd name="connsiteX17" fmla="*/ 2878 w 31793"/>
              <a:gd name="connsiteY17" fmla="*/ 10441 h 17391"/>
              <a:gd name="connsiteX18" fmla="*/ 1154 w 31793"/>
              <a:gd name="connsiteY18" fmla="*/ 9798 h 17391"/>
              <a:gd name="connsiteX19" fmla="*/ 332 w 31793"/>
              <a:gd name="connsiteY19" fmla="*/ 8763 h 17391"/>
              <a:gd name="connsiteX20" fmla="*/ 2517 w 31793"/>
              <a:gd name="connsiteY20" fmla="*/ 5450 h 17391"/>
              <a:gd name="connsiteX21" fmla="*/ 1746 w 31793"/>
              <a:gd name="connsiteY21" fmla="*/ 4339 h 17391"/>
              <a:gd name="connsiteX22" fmla="*/ 1510 w 31793"/>
              <a:gd name="connsiteY22" fmla="*/ 3769 h 17391"/>
              <a:gd name="connsiteX23" fmla="*/ 558 w 31793"/>
              <a:gd name="connsiteY23" fmla="*/ 3682 h 17391"/>
              <a:gd name="connsiteX24" fmla="*/ 5923 w 31793"/>
              <a:gd name="connsiteY24" fmla="*/ 876 h 17391"/>
              <a:gd name="connsiteX25" fmla="*/ 21532 w 31793"/>
              <a:gd name="connsiteY25" fmla="*/ 1235 h 17391"/>
              <a:gd name="connsiteX26" fmla="*/ 23424 w 31793"/>
              <a:gd name="connsiteY26" fmla="*/ 1848 h 17391"/>
              <a:gd name="connsiteX27" fmla="*/ 26373 w 31793"/>
              <a:gd name="connsiteY27" fmla="*/ 2858 h 17391"/>
              <a:gd name="connsiteX28" fmla="*/ 24752 w 31793"/>
              <a:gd name="connsiteY28" fmla="*/ 3501 h 17391"/>
              <a:gd name="connsiteX29" fmla="*/ 23784 w 31793"/>
              <a:gd name="connsiteY29" fmla="*/ 4144 h 17391"/>
              <a:gd name="connsiteX30" fmla="*/ 26530 w 31793"/>
              <a:gd name="connsiteY30" fmla="*/ 5521 h 17391"/>
              <a:gd name="connsiteX31" fmla="*/ 20722 w 31793"/>
              <a:gd name="connsiteY31" fmla="*/ 4909 h 17391"/>
              <a:gd name="connsiteX32" fmla="*/ 23108 w 31793"/>
              <a:gd name="connsiteY32" fmla="*/ 5185 h 17391"/>
              <a:gd name="connsiteX33" fmla="*/ 24212 w 31793"/>
              <a:gd name="connsiteY33" fmla="*/ 6042 h 17391"/>
              <a:gd name="connsiteX34" fmla="*/ 31190 w 31793"/>
              <a:gd name="connsiteY34" fmla="*/ 9747 h 17391"/>
              <a:gd name="connsiteX35" fmla="*/ 27681 w 31793"/>
              <a:gd name="connsiteY35" fmla="*/ 8455 h 17391"/>
              <a:gd name="connsiteX36" fmla="*/ 26743 w 31793"/>
              <a:gd name="connsiteY36" fmla="*/ 8676 h 17391"/>
              <a:gd name="connsiteX37" fmla="*/ 31757 w 31793"/>
              <a:gd name="connsiteY37" fmla="*/ 12114 h 17391"/>
              <a:gd name="connsiteX38" fmla="*/ 27832 w 31793"/>
              <a:gd name="connsiteY38" fmla="*/ 10494 h 17391"/>
              <a:gd name="connsiteX39" fmla="*/ 31581 w 31793"/>
              <a:gd name="connsiteY39" fmla="*/ 12496 h 17391"/>
              <a:gd name="connsiteX40" fmla="*/ 27376 w 31793"/>
              <a:gd name="connsiteY40" fmla="*/ 11590 h 17391"/>
              <a:gd name="connsiteX41" fmla="*/ 28462 w 31793"/>
              <a:gd name="connsiteY41" fmla="*/ 12782 h 17391"/>
              <a:gd name="connsiteX42" fmla="*/ 27131 w 31793"/>
              <a:gd name="connsiteY42" fmla="*/ 13116 h 17391"/>
              <a:gd name="connsiteX43" fmla="*/ 31025 w 31793"/>
              <a:gd name="connsiteY43" fmla="*/ 16726 h 17391"/>
              <a:gd name="connsiteX44" fmla="*/ 21301 w 31793"/>
              <a:gd name="connsiteY44" fmla="*/ 11953 h 17391"/>
              <a:gd name="connsiteX45" fmla="*/ 28427 w 31793"/>
              <a:gd name="connsiteY45" fmla="*/ 15308 h 17391"/>
              <a:gd name="connsiteX46" fmla="*/ 24082 w 31793"/>
              <a:gd name="connsiteY46" fmla="*/ 14021 h 17391"/>
              <a:gd name="connsiteX47" fmla="*/ 28500 w 31793"/>
              <a:gd name="connsiteY47" fmla="*/ 16132 h 17391"/>
              <a:gd name="connsiteX48" fmla="*/ 22110 w 31793"/>
              <a:gd name="connsiteY48" fmla="*/ 14488 h 17391"/>
              <a:gd name="connsiteX0" fmla="*/ 22110 w 31793"/>
              <a:gd name="connsiteY0" fmla="*/ 14488 h 17391"/>
              <a:gd name="connsiteX1" fmla="*/ 29433 w 31793"/>
              <a:gd name="connsiteY1" fmla="*/ 17391 h 17391"/>
              <a:gd name="connsiteX2" fmla="*/ 24752 w 31793"/>
              <a:gd name="connsiteY2" fmla="*/ 15875 h 17391"/>
              <a:gd name="connsiteX3" fmla="*/ 26026 w 31793"/>
              <a:gd name="connsiteY3" fmla="*/ 16750 h 17391"/>
              <a:gd name="connsiteX4" fmla="*/ 13219 w 31793"/>
              <a:gd name="connsiteY4" fmla="*/ 14533 h 17391"/>
              <a:gd name="connsiteX5" fmla="*/ 16266 w 31793"/>
              <a:gd name="connsiteY5" fmla="*/ 15266 h 17391"/>
              <a:gd name="connsiteX6" fmla="*/ 15401 w 31793"/>
              <a:gd name="connsiteY6" fmla="*/ 15354 h 17391"/>
              <a:gd name="connsiteX7" fmla="*/ 17002 w 31793"/>
              <a:gd name="connsiteY7" fmla="*/ 16098 h 17391"/>
              <a:gd name="connsiteX8" fmla="*/ 15848 w 31793"/>
              <a:gd name="connsiteY8" fmla="*/ 16498 h 17391"/>
              <a:gd name="connsiteX9" fmla="*/ 15436 w 31793"/>
              <a:gd name="connsiteY9" fmla="*/ 17246 h 17391"/>
              <a:gd name="connsiteX10" fmla="*/ 8290 w 31793"/>
              <a:gd name="connsiteY10" fmla="*/ 16536 h 17391"/>
              <a:gd name="connsiteX11" fmla="*/ 6454 w 31793"/>
              <a:gd name="connsiteY11" fmla="*/ 15839 h 17391"/>
              <a:gd name="connsiteX12" fmla="*/ 5655 w 31793"/>
              <a:gd name="connsiteY12" fmla="*/ 14833 h 17391"/>
              <a:gd name="connsiteX13" fmla="*/ 4140 w 31793"/>
              <a:gd name="connsiteY13" fmla="*/ 14784 h 17391"/>
              <a:gd name="connsiteX14" fmla="*/ 2190 w 31793"/>
              <a:gd name="connsiteY14" fmla="*/ 14599 h 17391"/>
              <a:gd name="connsiteX15" fmla="*/ 3577 w 31793"/>
              <a:gd name="connsiteY15" fmla="*/ 14177 h 17391"/>
              <a:gd name="connsiteX16" fmla="*/ 3841 w 31793"/>
              <a:gd name="connsiteY16" fmla="*/ 12971 h 17391"/>
              <a:gd name="connsiteX17" fmla="*/ 2878 w 31793"/>
              <a:gd name="connsiteY17" fmla="*/ 10441 h 17391"/>
              <a:gd name="connsiteX18" fmla="*/ 1154 w 31793"/>
              <a:gd name="connsiteY18" fmla="*/ 9798 h 17391"/>
              <a:gd name="connsiteX19" fmla="*/ 332 w 31793"/>
              <a:gd name="connsiteY19" fmla="*/ 8763 h 17391"/>
              <a:gd name="connsiteX20" fmla="*/ 2517 w 31793"/>
              <a:gd name="connsiteY20" fmla="*/ 5450 h 17391"/>
              <a:gd name="connsiteX21" fmla="*/ 1746 w 31793"/>
              <a:gd name="connsiteY21" fmla="*/ 4339 h 17391"/>
              <a:gd name="connsiteX22" fmla="*/ 1510 w 31793"/>
              <a:gd name="connsiteY22" fmla="*/ 3769 h 17391"/>
              <a:gd name="connsiteX23" fmla="*/ 558 w 31793"/>
              <a:gd name="connsiteY23" fmla="*/ 3682 h 17391"/>
              <a:gd name="connsiteX24" fmla="*/ 5923 w 31793"/>
              <a:gd name="connsiteY24" fmla="*/ 876 h 17391"/>
              <a:gd name="connsiteX25" fmla="*/ 21532 w 31793"/>
              <a:gd name="connsiteY25" fmla="*/ 1235 h 17391"/>
              <a:gd name="connsiteX26" fmla="*/ 23424 w 31793"/>
              <a:gd name="connsiteY26" fmla="*/ 1848 h 17391"/>
              <a:gd name="connsiteX27" fmla="*/ 26373 w 31793"/>
              <a:gd name="connsiteY27" fmla="*/ 2858 h 17391"/>
              <a:gd name="connsiteX28" fmla="*/ 24752 w 31793"/>
              <a:gd name="connsiteY28" fmla="*/ 3501 h 17391"/>
              <a:gd name="connsiteX29" fmla="*/ 23784 w 31793"/>
              <a:gd name="connsiteY29" fmla="*/ 4144 h 17391"/>
              <a:gd name="connsiteX30" fmla="*/ 26530 w 31793"/>
              <a:gd name="connsiteY30" fmla="*/ 5521 h 17391"/>
              <a:gd name="connsiteX31" fmla="*/ 20722 w 31793"/>
              <a:gd name="connsiteY31" fmla="*/ 4909 h 17391"/>
              <a:gd name="connsiteX32" fmla="*/ 23108 w 31793"/>
              <a:gd name="connsiteY32" fmla="*/ 5185 h 17391"/>
              <a:gd name="connsiteX33" fmla="*/ 24212 w 31793"/>
              <a:gd name="connsiteY33" fmla="*/ 6042 h 17391"/>
              <a:gd name="connsiteX34" fmla="*/ 31190 w 31793"/>
              <a:gd name="connsiteY34" fmla="*/ 9747 h 17391"/>
              <a:gd name="connsiteX35" fmla="*/ 27681 w 31793"/>
              <a:gd name="connsiteY35" fmla="*/ 8455 h 17391"/>
              <a:gd name="connsiteX36" fmla="*/ 26743 w 31793"/>
              <a:gd name="connsiteY36" fmla="*/ 8676 h 17391"/>
              <a:gd name="connsiteX37" fmla="*/ 31757 w 31793"/>
              <a:gd name="connsiteY37" fmla="*/ 12114 h 17391"/>
              <a:gd name="connsiteX38" fmla="*/ 27832 w 31793"/>
              <a:gd name="connsiteY38" fmla="*/ 10494 h 17391"/>
              <a:gd name="connsiteX39" fmla="*/ 31581 w 31793"/>
              <a:gd name="connsiteY39" fmla="*/ 12496 h 17391"/>
              <a:gd name="connsiteX40" fmla="*/ 27376 w 31793"/>
              <a:gd name="connsiteY40" fmla="*/ 11590 h 17391"/>
              <a:gd name="connsiteX41" fmla="*/ 28462 w 31793"/>
              <a:gd name="connsiteY41" fmla="*/ 12782 h 17391"/>
              <a:gd name="connsiteX42" fmla="*/ 27131 w 31793"/>
              <a:gd name="connsiteY42" fmla="*/ 13116 h 17391"/>
              <a:gd name="connsiteX43" fmla="*/ 31025 w 31793"/>
              <a:gd name="connsiteY43" fmla="*/ 16726 h 17391"/>
              <a:gd name="connsiteX44" fmla="*/ 21301 w 31793"/>
              <a:gd name="connsiteY44" fmla="*/ 11953 h 17391"/>
              <a:gd name="connsiteX45" fmla="*/ 28427 w 31793"/>
              <a:gd name="connsiteY45" fmla="*/ 15308 h 17391"/>
              <a:gd name="connsiteX46" fmla="*/ 24082 w 31793"/>
              <a:gd name="connsiteY46" fmla="*/ 14021 h 17391"/>
              <a:gd name="connsiteX47" fmla="*/ 28500 w 31793"/>
              <a:gd name="connsiteY47" fmla="*/ 16132 h 17391"/>
              <a:gd name="connsiteX48" fmla="*/ 22110 w 31793"/>
              <a:gd name="connsiteY48" fmla="*/ 14488 h 17391"/>
              <a:gd name="connsiteX0" fmla="*/ 22110 w 31793"/>
              <a:gd name="connsiteY0" fmla="*/ 14564 h 17467"/>
              <a:gd name="connsiteX1" fmla="*/ 29433 w 31793"/>
              <a:gd name="connsiteY1" fmla="*/ 17467 h 17467"/>
              <a:gd name="connsiteX2" fmla="*/ 24752 w 31793"/>
              <a:gd name="connsiteY2" fmla="*/ 15951 h 17467"/>
              <a:gd name="connsiteX3" fmla="*/ 26026 w 31793"/>
              <a:gd name="connsiteY3" fmla="*/ 16826 h 17467"/>
              <a:gd name="connsiteX4" fmla="*/ 13219 w 31793"/>
              <a:gd name="connsiteY4" fmla="*/ 14609 h 17467"/>
              <a:gd name="connsiteX5" fmla="*/ 16266 w 31793"/>
              <a:gd name="connsiteY5" fmla="*/ 15342 h 17467"/>
              <a:gd name="connsiteX6" fmla="*/ 15401 w 31793"/>
              <a:gd name="connsiteY6" fmla="*/ 15430 h 17467"/>
              <a:gd name="connsiteX7" fmla="*/ 17002 w 31793"/>
              <a:gd name="connsiteY7" fmla="*/ 16174 h 17467"/>
              <a:gd name="connsiteX8" fmla="*/ 15848 w 31793"/>
              <a:gd name="connsiteY8" fmla="*/ 16574 h 17467"/>
              <a:gd name="connsiteX9" fmla="*/ 15436 w 31793"/>
              <a:gd name="connsiteY9" fmla="*/ 17322 h 17467"/>
              <a:gd name="connsiteX10" fmla="*/ 8290 w 31793"/>
              <a:gd name="connsiteY10" fmla="*/ 16612 h 17467"/>
              <a:gd name="connsiteX11" fmla="*/ 6454 w 31793"/>
              <a:gd name="connsiteY11" fmla="*/ 15915 h 17467"/>
              <a:gd name="connsiteX12" fmla="*/ 5655 w 31793"/>
              <a:gd name="connsiteY12" fmla="*/ 14909 h 17467"/>
              <a:gd name="connsiteX13" fmla="*/ 4140 w 31793"/>
              <a:gd name="connsiteY13" fmla="*/ 14860 h 17467"/>
              <a:gd name="connsiteX14" fmla="*/ 2190 w 31793"/>
              <a:gd name="connsiteY14" fmla="*/ 14675 h 17467"/>
              <a:gd name="connsiteX15" fmla="*/ 3577 w 31793"/>
              <a:gd name="connsiteY15" fmla="*/ 14253 h 17467"/>
              <a:gd name="connsiteX16" fmla="*/ 3841 w 31793"/>
              <a:gd name="connsiteY16" fmla="*/ 13047 h 17467"/>
              <a:gd name="connsiteX17" fmla="*/ 2878 w 31793"/>
              <a:gd name="connsiteY17" fmla="*/ 10517 h 17467"/>
              <a:gd name="connsiteX18" fmla="*/ 1154 w 31793"/>
              <a:gd name="connsiteY18" fmla="*/ 9874 h 17467"/>
              <a:gd name="connsiteX19" fmla="*/ 332 w 31793"/>
              <a:gd name="connsiteY19" fmla="*/ 8839 h 17467"/>
              <a:gd name="connsiteX20" fmla="*/ 2517 w 31793"/>
              <a:gd name="connsiteY20" fmla="*/ 5526 h 17467"/>
              <a:gd name="connsiteX21" fmla="*/ 1746 w 31793"/>
              <a:gd name="connsiteY21" fmla="*/ 4415 h 17467"/>
              <a:gd name="connsiteX22" fmla="*/ 1510 w 31793"/>
              <a:gd name="connsiteY22" fmla="*/ 3845 h 17467"/>
              <a:gd name="connsiteX23" fmla="*/ 558 w 31793"/>
              <a:gd name="connsiteY23" fmla="*/ 3758 h 17467"/>
              <a:gd name="connsiteX24" fmla="*/ 5923 w 31793"/>
              <a:gd name="connsiteY24" fmla="*/ 952 h 17467"/>
              <a:gd name="connsiteX25" fmla="*/ 21532 w 31793"/>
              <a:gd name="connsiteY25" fmla="*/ 1311 h 17467"/>
              <a:gd name="connsiteX26" fmla="*/ 23424 w 31793"/>
              <a:gd name="connsiteY26" fmla="*/ 1924 h 17467"/>
              <a:gd name="connsiteX27" fmla="*/ 26373 w 31793"/>
              <a:gd name="connsiteY27" fmla="*/ 2934 h 17467"/>
              <a:gd name="connsiteX28" fmla="*/ 24752 w 31793"/>
              <a:gd name="connsiteY28" fmla="*/ 3577 h 17467"/>
              <a:gd name="connsiteX29" fmla="*/ 23784 w 31793"/>
              <a:gd name="connsiteY29" fmla="*/ 4220 h 17467"/>
              <a:gd name="connsiteX30" fmla="*/ 26530 w 31793"/>
              <a:gd name="connsiteY30" fmla="*/ 5597 h 17467"/>
              <a:gd name="connsiteX31" fmla="*/ 20722 w 31793"/>
              <a:gd name="connsiteY31" fmla="*/ 4985 h 17467"/>
              <a:gd name="connsiteX32" fmla="*/ 23108 w 31793"/>
              <a:gd name="connsiteY32" fmla="*/ 5261 h 17467"/>
              <a:gd name="connsiteX33" fmla="*/ 24212 w 31793"/>
              <a:gd name="connsiteY33" fmla="*/ 6118 h 17467"/>
              <a:gd name="connsiteX34" fmla="*/ 31190 w 31793"/>
              <a:gd name="connsiteY34" fmla="*/ 9823 h 17467"/>
              <a:gd name="connsiteX35" fmla="*/ 27681 w 31793"/>
              <a:gd name="connsiteY35" fmla="*/ 8531 h 17467"/>
              <a:gd name="connsiteX36" fmla="*/ 26743 w 31793"/>
              <a:gd name="connsiteY36" fmla="*/ 8752 h 17467"/>
              <a:gd name="connsiteX37" fmla="*/ 31757 w 31793"/>
              <a:gd name="connsiteY37" fmla="*/ 12190 h 17467"/>
              <a:gd name="connsiteX38" fmla="*/ 27832 w 31793"/>
              <a:gd name="connsiteY38" fmla="*/ 10570 h 17467"/>
              <a:gd name="connsiteX39" fmla="*/ 31581 w 31793"/>
              <a:gd name="connsiteY39" fmla="*/ 12572 h 17467"/>
              <a:gd name="connsiteX40" fmla="*/ 27376 w 31793"/>
              <a:gd name="connsiteY40" fmla="*/ 11666 h 17467"/>
              <a:gd name="connsiteX41" fmla="*/ 28462 w 31793"/>
              <a:gd name="connsiteY41" fmla="*/ 12858 h 17467"/>
              <a:gd name="connsiteX42" fmla="*/ 27131 w 31793"/>
              <a:gd name="connsiteY42" fmla="*/ 13192 h 17467"/>
              <a:gd name="connsiteX43" fmla="*/ 31025 w 31793"/>
              <a:gd name="connsiteY43" fmla="*/ 16802 h 17467"/>
              <a:gd name="connsiteX44" fmla="*/ 21301 w 31793"/>
              <a:gd name="connsiteY44" fmla="*/ 12029 h 17467"/>
              <a:gd name="connsiteX45" fmla="*/ 28427 w 31793"/>
              <a:gd name="connsiteY45" fmla="*/ 15384 h 17467"/>
              <a:gd name="connsiteX46" fmla="*/ 24082 w 31793"/>
              <a:gd name="connsiteY46" fmla="*/ 14097 h 17467"/>
              <a:gd name="connsiteX47" fmla="*/ 28500 w 31793"/>
              <a:gd name="connsiteY47" fmla="*/ 16208 h 17467"/>
              <a:gd name="connsiteX48" fmla="*/ 22110 w 31793"/>
              <a:gd name="connsiteY48" fmla="*/ 14564 h 1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1793" h="17467">
                <a:moveTo>
                  <a:pt x="22110" y="14564"/>
                </a:moveTo>
                <a:cubicBezTo>
                  <a:pt x="24960" y="15437"/>
                  <a:pt x="26583" y="16070"/>
                  <a:pt x="29433" y="17467"/>
                </a:cubicBezTo>
                <a:cubicBezTo>
                  <a:pt x="27628" y="17248"/>
                  <a:pt x="27679" y="16646"/>
                  <a:pt x="24752" y="15951"/>
                </a:cubicBezTo>
                <a:cubicBezTo>
                  <a:pt x="25527" y="16386"/>
                  <a:pt x="25601" y="16534"/>
                  <a:pt x="26026" y="16826"/>
                </a:cubicBezTo>
                <a:cubicBezTo>
                  <a:pt x="19023" y="14276"/>
                  <a:pt x="16822" y="14347"/>
                  <a:pt x="13219" y="14609"/>
                </a:cubicBezTo>
                <a:cubicBezTo>
                  <a:pt x="14912" y="14805"/>
                  <a:pt x="13942" y="14669"/>
                  <a:pt x="16266" y="15342"/>
                </a:cubicBezTo>
                <a:lnTo>
                  <a:pt x="15401" y="15430"/>
                </a:lnTo>
                <a:lnTo>
                  <a:pt x="17002" y="16174"/>
                </a:lnTo>
                <a:cubicBezTo>
                  <a:pt x="14421" y="15863"/>
                  <a:pt x="13944" y="15885"/>
                  <a:pt x="15848" y="16574"/>
                </a:cubicBezTo>
                <a:cubicBezTo>
                  <a:pt x="13269" y="16649"/>
                  <a:pt x="14510" y="16819"/>
                  <a:pt x="15436" y="17322"/>
                </a:cubicBezTo>
                <a:cubicBezTo>
                  <a:pt x="12867" y="16910"/>
                  <a:pt x="13347" y="17024"/>
                  <a:pt x="8290" y="16612"/>
                </a:cubicBezTo>
                <a:cubicBezTo>
                  <a:pt x="5868" y="16761"/>
                  <a:pt x="4811" y="17005"/>
                  <a:pt x="6454" y="15915"/>
                </a:cubicBezTo>
                <a:cubicBezTo>
                  <a:pt x="3104" y="15818"/>
                  <a:pt x="5921" y="15244"/>
                  <a:pt x="5655" y="14909"/>
                </a:cubicBezTo>
                <a:lnTo>
                  <a:pt x="4140" y="14860"/>
                </a:lnTo>
                <a:cubicBezTo>
                  <a:pt x="2660" y="15164"/>
                  <a:pt x="2057" y="15706"/>
                  <a:pt x="2190" y="14675"/>
                </a:cubicBezTo>
                <a:cubicBezTo>
                  <a:pt x="3739" y="14296"/>
                  <a:pt x="3325" y="14394"/>
                  <a:pt x="3577" y="14253"/>
                </a:cubicBezTo>
                <a:cubicBezTo>
                  <a:pt x="1936" y="14058"/>
                  <a:pt x="2713" y="14005"/>
                  <a:pt x="3841" y="13047"/>
                </a:cubicBezTo>
                <a:cubicBezTo>
                  <a:pt x="3952" y="11251"/>
                  <a:pt x="2942" y="11598"/>
                  <a:pt x="2878" y="10517"/>
                </a:cubicBezTo>
                <a:cubicBezTo>
                  <a:pt x="2841" y="9397"/>
                  <a:pt x="1191" y="10994"/>
                  <a:pt x="1154" y="9874"/>
                </a:cubicBezTo>
                <a:cubicBezTo>
                  <a:pt x="2025" y="8910"/>
                  <a:pt x="1458" y="9041"/>
                  <a:pt x="332" y="8839"/>
                </a:cubicBezTo>
                <a:cubicBezTo>
                  <a:pt x="-435" y="6194"/>
                  <a:pt x="60" y="6789"/>
                  <a:pt x="2517" y="5526"/>
                </a:cubicBezTo>
                <a:cubicBezTo>
                  <a:pt x="-240" y="5616"/>
                  <a:pt x="683" y="5612"/>
                  <a:pt x="1746" y="4415"/>
                </a:cubicBezTo>
                <a:cubicBezTo>
                  <a:pt x="721" y="4479"/>
                  <a:pt x="1028" y="4258"/>
                  <a:pt x="1510" y="3845"/>
                </a:cubicBezTo>
                <a:lnTo>
                  <a:pt x="558" y="3758"/>
                </a:lnTo>
                <a:cubicBezTo>
                  <a:pt x="305" y="3557"/>
                  <a:pt x="2599" y="1745"/>
                  <a:pt x="5923" y="952"/>
                </a:cubicBezTo>
                <a:cubicBezTo>
                  <a:pt x="11861" y="-579"/>
                  <a:pt x="19955" y="-122"/>
                  <a:pt x="21532" y="1311"/>
                </a:cubicBezTo>
                <a:cubicBezTo>
                  <a:pt x="24392" y="1672"/>
                  <a:pt x="23728" y="1817"/>
                  <a:pt x="23424" y="1924"/>
                </a:cubicBezTo>
                <a:cubicBezTo>
                  <a:pt x="22769" y="2269"/>
                  <a:pt x="24294" y="2107"/>
                  <a:pt x="26373" y="2934"/>
                </a:cubicBezTo>
                <a:cubicBezTo>
                  <a:pt x="30266" y="4488"/>
                  <a:pt x="26020" y="2955"/>
                  <a:pt x="24752" y="3577"/>
                </a:cubicBezTo>
                <a:cubicBezTo>
                  <a:pt x="26367" y="4015"/>
                  <a:pt x="24846" y="4046"/>
                  <a:pt x="23784" y="4220"/>
                </a:cubicBezTo>
                <a:cubicBezTo>
                  <a:pt x="23996" y="4632"/>
                  <a:pt x="25536" y="5031"/>
                  <a:pt x="26530" y="5597"/>
                </a:cubicBezTo>
                <a:cubicBezTo>
                  <a:pt x="24823" y="5214"/>
                  <a:pt x="21483" y="4623"/>
                  <a:pt x="20722" y="4985"/>
                </a:cubicBezTo>
                <a:cubicBezTo>
                  <a:pt x="21616" y="5045"/>
                  <a:pt x="22147" y="5287"/>
                  <a:pt x="23108" y="5261"/>
                </a:cubicBezTo>
                <a:cubicBezTo>
                  <a:pt x="24952" y="5801"/>
                  <a:pt x="22959" y="5628"/>
                  <a:pt x="24212" y="6118"/>
                </a:cubicBezTo>
                <a:cubicBezTo>
                  <a:pt x="27114" y="6745"/>
                  <a:pt x="30375" y="8375"/>
                  <a:pt x="31190" y="9823"/>
                </a:cubicBezTo>
                <a:cubicBezTo>
                  <a:pt x="28344" y="8193"/>
                  <a:pt x="26483" y="7679"/>
                  <a:pt x="27681" y="8531"/>
                </a:cubicBezTo>
                <a:cubicBezTo>
                  <a:pt x="27551" y="9009"/>
                  <a:pt x="26726" y="8279"/>
                  <a:pt x="26743" y="8752"/>
                </a:cubicBezTo>
                <a:cubicBezTo>
                  <a:pt x="26679" y="9279"/>
                  <a:pt x="32295" y="11839"/>
                  <a:pt x="31757" y="12190"/>
                </a:cubicBezTo>
                <a:cubicBezTo>
                  <a:pt x="28907" y="10729"/>
                  <a:pt x="28048" y="10348"/>
                  <a:pt x="27832" y="10570"/>
                </a:cubicBezTo>
                <a:cubicBezTo>
                  <a:pt x="27948" y="11081"/>
                  <a:pt x="31727" y="12477"/>
                  <a:pt x="31581" y="12572"/>
                </a:cubicBezTo>
                <a:cubicBezTo>
                  <a:pt x="31435" y="12667"/>
                  <a:pt x="26932" y="11348"/>
                  <a:pt x="27376" y="11666"/>
                </a:cubicBezTo>
                <a:cubicBezTo>
                  <a:pt x="27499" y="12161"/>
                  <a:pt x="28421" y="12667"/>
                  <a:pt x="28462" y="12858"/>
                </a:cubicBezTo>
                <a:cubicBezTo>
                  <a:pt x="31674" y="15259"/>
                  <a:pt x="27878" y="12550"/>
                  <a:pt x="27131" y="13192"/>
                </a:cubicBezTo>
                <a:cubicBezTo>
                  <a:pt x="27786" y="13786"/>
                  <a:pt x="31383" y="16559"/>
                  <a:pt x="31025" y="16802"/>
                </a:cubicBezTo>
                <a:cubicBezTo>
                  <a:pt x="27293" y="13305"/>
                  <a:pt x="23771" y="12714"/>
                  <a:pt x="21301" y="12029"/>
                </a:cubicBezTo>
                <a:cubicBezTo>
                  <a:pt x="22357" y="12603"/>
                  <a:pt x="25574" y="13673"/>
                  <a:pt x="28427" y="15384"/>
                </a:cubicBezTo>
                <a:cubicBezTo>
                  <a:pt x="26443" y="14617"/>
                  <a:pt x="23054" y="13475"/>
                  <a:pt x="24082" y="14097"/>
                </a:cubicBezTo>
                <a:lnTo>
                  <a:pt x="28500" y="16208"/>
                </a:lnTo>
                <a:cubicBezTo>
                  <a:pt x="23917" y="14564"/>
                  <a:pt x="22978" y="14445"/>
                  <a:pt x="22110" y="14564"/>
                </a:cubicBezTo>
                <a:close/>
              </a:path>
            </a:pathLst>
          </a:cu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Team 10">
    <p:spTree>
      <p:nvGrpSpPr>
        <p:cNvPr id="1" name=""/>
        <p:cNvGrpSpPr/>
        <p:nvPr/>
      </p:nvGrpSpPr>
      <p:grpSpPr>
        <a:xfrm>
          <a:off x="0" y="0"/>
          <a:ext cx="0" cy="0"/>
          <a:chOff x="0" y="0"/>
          <a:chExt cx="0" cy="0"/>
        </a:xfrm>
      </p:grpSpPr>
      <p:sp>
        <p:nvSpPr>
          <p:cNvPr id="4" name="Oval 3"/>
          <p:cNvSpPr/>
          <p:nvPr userDrawn="1"/>
        </p:nvSpPr>
        <p:spPr>
          <a:xfrm rot="1156626">
            <a:off x="-2655334" y="3332807"/>
            <a:ext cx="10880172" cy="8977756"/>
          </a:xfrm>
          <a:prstGeom prst="ellipse">
            <a:avLst/>
          </a:prstGeom>
          <a:gradFill>
            <a:gsLst>
              <a:gs pos="23000">
                <a:schemeClr val="accent4"/>
              </a:gs>
              <a:gs pos="100000">
                <a:schemeClr val="accent3"/>
              </a:gs>
            </a:gsLst>
            <a:lin ang="20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solidFill>
                  <a:srgbClr val="FFFFFF"/>
                </a:solidFill>
                <a:latin typeface="Raleway" charset="0"/>
                <a:ea typeface="Raleway" charset="0"/>
                <a:cs typeface="Raleway" charset="0"/>
              </a:defRPr>
            </a:lvl1pPr>
          </a:lstStyle>
          <a:p>
            <a:r>
              <a:rPr lang="en-US" smtClean="0"/>
              <a:t>www.yourcompany.com</a:t>
            </a:r>
            <a:endParaRPr lang="en-US" dirty="0"/>
          </a:p>
        </p:txBody>
      </p:sp>
      <p:sp>
        <p:nvSpPr>
          <p:cNvPr id="14" name="Picture Placeholder 2"/>
          <p:cNvSpPr>
            <a:spLocks noGrp="1"/>
          </p:cNvSpPr>
          <p:nvPr>
            <p:ph type="pic" sz="quarter" idx="14"/>
          </p:nvPr>
        </p:nvSpPr>
        <p:spPr>
          <a:xfrm>
            <a:off x="713356" y="1892995"/>
            <a:ext cx="2743200" cy="2743200"/>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Team 11">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9366" y="6487297"/>
            <a:ext cx="2743200" cy="234178"/>
          </a:xfrm>
        </p:spPr>
        <p:txBody>
          <a:bodyPr/>
          <a:lstStyle/>
          <a:p>
            <a:fld id="{32C5FF11-DEB2-6A4C-B29A-BC46883118B8}" type="slidenum">
              <a:rPr lang="en-US" smtClean="0">
                <a:solidFill>
                  <a:srgbClr val="64696E"/>
                </a:solidFill>
              </a:rPr>
              <a:pPr/>
              <a:t>‹Nº›</a:t>
            </a:fld>
            <a:endParaRPr lang="en-US" dirty="0">
              <a:solidFill>
                <a:srgbClr val="64696E"/>
              </a:solidFill>
            </a:endParaRPr>
          </a:p>
        </p:txBody>
      </p:sp>
      <p:sp>
        <p:nvSpPr>
          <p:cNvPr id="19" name="Picture Placeholder 2"/>
          <p:cNvSpPr>
            <a:spLocks noGrp="1"/>
          </p:cNvSpPr>
          <p:nvPr>
            <p:ph type="pic" sz="quarter" idx="14"/>
          </p:nvPr>
        </p:nvSpPr>
        <p:spPr>
          <a:xfrm>
            <a:off x="713355" y="1382874"/>
            <a:ext cx="4129457" cy="5475126"/>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09600" y="1200153"/>
            <a:ext cx="5384800" cy="3394075"/>
          </a:xfrm>
        </p:spPr>
        <p:txBody>
          <a:bodyPr/>
          <a:lstStyle>
            <a:lvl1pPr>
              <a:defRPr sz="3733"/>
            </a:lvl1pPr>
            <a:lvl2pPr>
              <a:defRPr sz="3200"/>
            </a:lvl2pPr>
            <a:lvl3pPr>
              <a:defRPr sz="2667"/>
            </a:lvl3pPr>
            <a:lvl4pPr>
              <a:defRPr sz="2400"/>
            </a:lvl4pPr>
            <a:lvl5pPr>
              <a:defRPr sz="2400"/>
            </a:lvl5pPr>
            <a:lvl6pPr>
              <a:defRPr sz="2400"/>
            </a:lvl6pPr>
            <a:lvl7pPr>
              <a:defRPr sz="2400"/>
            </a:lvl7pPr>
            <a:lvl8pPr>
              <a:defRPr sz="2400"/>
            </a:lvl8pPr>
            <a:lvl9pPr>
              <a:defRPr sz="2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97600" y="1200153"/>
            <a:ext cx="5384800" cy="3394075"/>
          </a:xfrm>
        </p:spPr>
        <p:txBody>
          <a:bodyPr/>
          <a:lstStyle>
            <a:lvl1pPr>
              <a:defRPr sz="3733"/>
            </a:lvl1pPr>
            <a:lvl2pPr>
              <a:defRPr sz="3200"/>
            </a:lvl2pPr>
            <a:lvl3pPr>
              <a:defRPr sz="2667"/>
            </a:lvl3pPr>
            <a:lvl4pPr>
              <a:defRPr sz="2400"/>
            </a:lvl4pPr>
            <a:lvl5pPr>
              <a:defRPr sz="2400"/>
            </a:lvl5pPr>
            <a:lvl6pPr>
              <a:defRPr sz="2400"/>
            </a:lvl6pPr>
            <a:lvl7pPr>
              <a:defRPr sz="2400"/>
            </a:lvl7pPr>
            <a:lvl8pPr>
              <a:defRPr sz="2400"/>
            </a:lvl8pPr>
            <a:lvl9pPr>
              <a:defRPr sz="2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50AFCD17-1C93-4633-8C09-45F3EBCE4FF5}" type="datetimeFigureOut">
              <a:rPr lang="en-US" smtClean="0">
                <a:solidFill>
                  <a:prstClr val="black">
                    <a:tint val="75000"/>
                  </a:prstClr>
                </a:solidFill>
              </a:rPr>
              <a:pPr/>
              <a:t>9/13/2018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96C3F60-B868-4D88-8320-B64BB2C9B92C}" type="slidenum">
              <a:rPr lang="en-US" smtClean="0">
                <a:solidFill>
                  <a:prstClr val="black">
                    <a:tint val="75000"/>
                  </a:prstClr>
                </a:solidFill>
              </a:rPr>
              <a:pPr/>
              <a:t>‹Nº›</a:t>
            </a:fld>
            <a:endParaRPr lang="en-US">
              <a:solidFill>
                <a:prstClr val="black">
                  <a:tint val="75000"/>
                </a:prstClr>
              </a:solidFill>
            </a:endParaRPr>
          </a:p>
        </p:txBody>
      </p:sp>
    </p:spTree>
    <p:extLst>
      <p:ext uri="{BB962C8B-B14F-4D97-AF65-F5344CB8AC3E}">
        <p14:creationId xmlns:p14="http://schemas.microsoft.com/office/powerpoint/2010/main" val="641220479"/>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Team 12">
    <p:spTree>
      <p:nvGrpSpPr>
        <p:cNvPr id="1" name=""/>
        <p:cNvGrpSpPr/>
        <p:nvPr/>
      </p:nvGrpSpPr>
      <p:grpSpPr>
        <a:xfrm>
          <a:off x="0" y="0"/>
          <a:ext cx="0" cy="0"/>
          <a:chOff x="0" y="0"/>
          <a:chExt cx="0" cy="0"/>
        </a:xfrm>
      </p:grpSpPr>
      <p:sp>
        <p:nvSpPr>
          <p:cNvPr id="14" name="Picture Placeholder 2"/>
          <p:cNvSpPr>
            <a:spLocks noGrp="1"/>
          </p:cNvSpPr>
          <p:nvPr>
            <p:ph type="pic" sz="quarter" idx="15"/>
          </p:nvPr>
        </p:nvSpPr>
        <p:spPr>
          <a:xfrm>
            <a:off x="0" y="0"/>
            <a:ext cx="4203032" cy="6858000"/>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9" name="Picture Placeholder 2"/>
          <p:cNvSpPr>
            <a:spLocks noGrp="1"/>
          </p:cNvSpPr>
          <p:nvPr>
            <p:ph type="pic" sz="quarter" idx="14"/>
          </p:nvPr>
        </p:nvSpPr>
        <p:spPr>
          <a:xfrm>
            <a:off x="2831432" y="1735801"/>
            <a:ext cx="2743200" cy="2743200"/>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Team brush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lvl1pPr>
              <a:defRPr>
                <a:solidFill>
                  <a:schemeClr val="tx2"/>
                </a:solidFill>
              </a:defRPr>
            </a:lvl1pPr>
          </a:lstStyle>
          <a:p>
            <a:fld id="{32C5FF11-DEB2-6A4C-B29A-BC46883118B8}" type="slidenum">
              <a:rPr lang="en-US" smtClean="0">
                <a:solidFill>
                  <a:srgbClr val="64696E"/>
                </a:solidFill>
              </a:rPr>
              <a:pPr/>
              <a:t>‹Nº›</a:t>
            </a:fld>
            <a:endParaRPr lang="en-US" dirty="0">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solidFill>
                  <a:schemeClr val="tx2"/>
                </a:solidFill>
                <a:latin typeface="Raleway" charset="0"/>
                <a:ea typeface="Raleway" charset="0"/>
                <a:cs typeface="Raleway" charset="0"/>
              </a:defRPr>
            </a:lvl1pPr>
          </a:lstStyle>
          <a:p>
            <a:r>
              <a:rPr lang="en-US" smtClean="0">
                <a:solidFill>
                  <a:srgbClr val="64696E"/>
                </a:solidFill>
              </a:rPr>
              <a:t>www.yourcompany.com</a:t>
            </a:r>
            <a:endParaRPr lang="en-US" dirty="0">
              <a:solidFill>
                <a:srgbClr val="64696E"/>
              </a:solidFill>
            </a:endParaRPr>
          </a:p>
        </p:txBody>
      </p:sp>
      <p:sp>
        <p:nvSpPr>
          <p:cNvPr id="18" name="Picture Placeholder 2"/>
          <p:cNvSpPr>
            <a:spLocks noGrp="1"/>
          </p:cNvSpPr>
          <p:nvPr>
            <p:ph type="pic" sz="quarter" idx="14"/>
          </p:nvPr>
        </p:nvSpPr>
        <p:spPr>
          <a:xfrm>
            <a:off x="5069709" y="1702454"/>
            <a:ext cx="2438532" cy="4418292"/>
          </a:xfrm>
          <a:custGeom>
            <a:avLst/>
            <a:gdLst>
              <a:gd name="connsiteX0" fmla="*/ -7 w 2743200"/>
              <a:gd name="connsiteY0" fmla="*/ 1764170 h 2743200"/>
              <a:gd name="connsiteX1" fmla="*/ 422420 w 2743200"/>
              <a:gd name="connsiteY1" fmla="*/ 1220846 h 2743200"/>
              <a:gd name="connsiteX2" fmla="*/ 271661 w 2743200"/>
              <a:gd name="connsiteY2" fmla="*/ 543327 h 2743200"/>
              <a:gd name="connsiteX3" fmla="*/ 949180 w 2743200"/>
              <a:gd name="connsiteY3" fmla="*/ 543328 h 2743200"/>
              <a:gd name="connsiteX4" fmla="*/ 1371600 w 2743200"/>
              <a:gd name="connsiteY4" fmla="*/ 0 h 2743200"/>
              <a:gd name="connsiteX5" fmla="*/ 1794020 w 2743200"/>
              <a:gd name="connsiteY5" fmla="*/ 543328 h 2743200"/>
              <a:gd name="connsiteX6" fmla="*/ 2471539 w 2743200"/>
              <a:gd name="connsiteY6" fmla="*/ 543327 h 2743200"/>
              <a:gd name="connsiteX7" fmla="*/ 2320780 w 2743200"/>
              <a:gd name="connsiteY7" fmla="*/ 1220846 h 2743200"/>
              <a:gd name="connsiteX8" fmla="*/ 2743207 w 2743200"/>
              <a:gd name="connsiteY8" fmla="*/ 1764170 h 2743200"/>
              <a:gd name="connsiteX9" fmla="*/ 2132780 w 2743200"/>
              <a:gd name="connsiteY9" fmla="*/ 2065694 h 2743200"/>
              <a:gd name="connsiteX10" fmla="*/ 1982016 w 2743200"/>
              <a:gd name="connsiteY10" fmla="*/ 2743214 h 2743200"/>
              <a:gd name="connsiteX11" fmla="*/ 1371600 w 2743200"/>
              <a:gd name="connsiteY11" fmla="*/ 2441687 h 2743200"/>
              <a:gd name="connsiteX12" fmla="*/ 761184 w 2743200"/>
              <a:gd name="connsiteY12" fmla="*/ 2743214 h 2743200"/>
              <a:gd name="connsiteX13" fmla="*/ 610420 w 2743200"/>
              <a:gd name="connsiteY13" fmla="*/ 2065694 h 2743200"/>
              <a:gd name="connsiteX14" fmla="*/ -7 w 2743200"/>
              <a:gd name="connsiteY14" fmla="*/ 1764170 h 2743200"/>
              <a:gd name="connsiteX0" fmla="*/ 0 w 2743214"/>
              <a:gd name="connsiteY0" fmla="*/ 1764170 h 2743214"/>
              <a:gd name="connsiteX1" fmla="*/ 422427 w 2743214"/>
              <a:gd name="connsiteY1" fmla="*/ 1220846 h 2743214"/>
              <a:gd name="connsiteX2" fmla="*/ 431984 w 2743214"/>
              <a:gd name="connsiteY2" fmla="*/ 270194 h 2743214"/>
              <a:gd name="connsiteX3" fmla="*/ 949187 w 2743214"/>
              <a:gd name="connsiteY3" fmla="*/ 543328 h 2743214"/>
              <a:gd name="connsiteX4" fmla="*/ 1371607 w 2743214"/>
              <a:gd name="connsiteY4" fmla="*/ 0 h 2743214"/>
              <a:gd name="connsiteX5" fmla="*/ 1794027 w 2743214"/>
              <a:gd name="connsiteY5" fmla="*/ 543328 h 2743214"/>
              <a:gd name="connsiteX6" fmla="*/ 2471546 w 2743214"/>
              <a:gd name="connsiteY6" fmla="*/ 543327 h 2743214"/>
              <a:gd name="connsiteX7" fmla="*/ 2320787 w 2743214"/>
              <a:gd name="connsiteY7" fmla="*/ 1220846 h 2743214"/>
              <a:gd name="connsiteX8" fmla="*/ 2743214 w 2743214"/>
              <a:gd name="connsiteY8" fmla="*/ 1764170 h 2743214"/>
              <a:gd name="connsiteX9" fmla="*/ 2132787 w 2743214"/>
              <a:gd name="connsiteY9" fmla="*/ 2065694 h 2743214"/>
              <a:gd name="connsiteX10" fmla="*/ 1982023 w 2743214"/>
              <a:gd name="connsiteY10" fmla="*/ 2743214 h 2743214"/>
              <a:gd name="connsiteX11" fmla="*/ 1371607 w 2743214"/>
              <a:gd name="connsiteY11" fmla="*/ 2441687 h 2743214"/>
              <a:gd name="connsiteX12" fmla="*/ 761191 w 2743214"/>
              <a:gd name="connsiteY12" fmla="*/ 2743214 h 2743214"/>
              <a:gd name="connsiteX13" fmla="*/ 610427 w 2743214"/>
              <a:gd name="connsiteY13" fmla="*/ 2065694 h 2743214"/>
              <a:gd name="connsiteX14" fmla="*/ 0 w 2743214"/>
              <a:gd name="connsiteY14" fmla="*/ 1764170 h 2743214"/>
              <a:gd name="connsiteX0" fmla="*/ 0 w 2743214"/>
              <a:gd name="connsiteY0" fmla="*/ 1764170 h 2743214"/>
              <a:gd name="connsiteX1" fmla="*/ 380863 w 2743214"/>
              <a:gd name="connsiteY1" fmla="*/ 656768 h 2743214"/>
              <a:gd name="connsiteX2" fmla="*/ 431984 w 2743214"/>
              <a:gd name="connsiteY2" fmla="*/ 270194 h 2743214"/>
              <a:gd name="connsiteX3" fmla="*/ 949187 w 2743214"/>
              <a:gd name="connsiteY3" fmla="*/ 543328 h 2743214"/>
              <a:gd name="connsiteX4" fmla="*/ 1371607 w 2743214"/>
              <a:gd name="connsiteY4" fmla="*/ 0 h 2743214"/>
              <a:gd name="connsiteX5" fmla="*/ 1794027 w 2743214"/>
              <a:gd name="connsiteY5" fmla="*/ 543328 h 2743214"/>
              <a:gd name="connsiteX6" fmla="*/ 2471546 w 2743214"/>
              <a:gd name="connsiteY6" fmla="*/ 543327 h 2743214"/>
              <a:gd name="connsiteX7" fmla="*/ 2320787 w 2743214"/>
              <a:gd name="connsiteY7" fmla="*/ 1220846 h 2743214"/>
              <a:gd name="connsiteX8" fmla="*/ 2743214 w 2743214"/>
              <a:gd name="connsiteY8" fmla="*/ 1764170 h 2743214"/>
              <a:gd name="connsiteX9" fmla="*/ 2132787 w 2743214"/>
              <a:gd name="connsiteY9" fmla="*/ 2065694 h 2743214"/>
              <a:gd name="connsiteX10" fmla="*/ 1982023 w 2743214"/>
              <a:gd name="connsiteY10" fmla="*/ 2743214 h 2743214"/>
              <a:gd name="connsiteX11" fmla="*/ 1371607 w 2743214"/>
              <a:gd name="connsiteY11" fmla="*/ 2441687 h 2743214"/>
              <a:gd name="connsiteX12" fmla="*/ 761191 w 2743214"/>
              <a:gd name="connsiteY12" fmla="*/ 2743214 h 2743214"/>
              <a:gd name="connsiteX13" fmla="*/ 610427 w 2743214"/>
              <a:gd name="connsiteY13" fmla="*/ 2065694 h 2743214"/>
              <a:gd name="connsiteX14" fmla="*/ 0 w 2743214"/>
              <a:gd name="connsiteY14" fmla="*/ 1764170 h 2743214"/>
              <a:gd name="connsiteX0" fmla="*/ 0 w 2743214"/>
              <a:gd name="connsiteY0" fmla="*/ 1764170 h 2743214"/>
              <a:gd name="connsiteX1" fmla="*/ 380863 w 2743214"/>
              <a:gd name="connsiteY1" fmla="*/ 656768 h 2743214"/>
              <a:gd name="connsiteX2" fmla="*/ 431984 w 2743214"/>
              <a:gd name="connsiteY2" fmla="*/ 270194 h 2743214"/>
              <a:gd name="connsiteX3" fmla="*/ 949187 w 2743214"/>
              <a:gd name="connsiteY3" fmla="*/ 543328 h 2743214"/>
              <a:gd name="connsiteX4" fmla="*/ 1371607 w 2743214"/>
              <a:gd name="connsiteY4" fmla="*/ 0 h 2743214"/>
              <a:gd name="connsiteX5" fmla="*/ 1794027 w 2743214"/>
              <a:gd name="connsiteY5" fmla="*/ 543328 h 2743214"/>
              <a:gd name="connsiteX6" fmla="*/ 2471546 w 2743214"/>
              <a:gd name="connsiteY6" fmla="*/ 543327 h 2743214"/>
              <a:gd name="connsiteX7" fmla="*/ 2320787 w 2743214"/>
              <a:gd name="connsiteY7" fmla="*/ 1220846 h 2743214"/>
              <a:gd name="connsiteX8" fmla="*/ 2743214 w 2743214"/>
              <a:gd name="connsiteY8" fmla="*/ 1764170 h 2743214"/>
              <a:gd name="connsiteX9" fmla="*/ 2132787 w 2743214"/>
              <a:gd name="connsiteY9" fmla="*/ 2065694 h 2743214"/>
              <a:gd name="connsiteX10" fmla="*/ 1982023 w 2743214"/>
              <a:gd name="connsiteY10" fmla="*/ 2743214 h 2743214"/>
              <a:gd name="connsiteX11" fmla="*/ 1371607 w 2743214"/>
              <a:gd name="connsiteY11" fmla="*/ 2441687 h 2743214"/>
              <a:gd name="connsiteX12" fmla="*/ 761191 w 2743214"/>
              <a:gd name="connsiteY12" fmla="*/ 2743214 h 2743214"/>
              <a:gd name="connsiteX13" fmla="*/ 610427 w 2743214"/>
              <a:gd name="connsiteY13" fmla="*/ 2065694 h 2743214"/>
              <a:gd name="connsiteX14" fmla="*/ 0 w 2743214"/>
              <a:gd name="connsiteY14" fmla="*/ 1764170 h 2743214"/>
              <a:gd name="connsiteX0" fmla="*/ 0 w 2743214"/>
              <a:gd name="connsiteY0" fmla="*/ 1764170 h 2743214"/>
              <a:gd name="connsiteX1" fmla="*/ 380863 w 2743214"/>
              <a:gd name="connsiteY1" fmla="*/ 656768 h 2743214"/>
              <a:gd name="connsiteX2" fmla="*/ 431984 w 2743214"/>
              <a:gd name="connsiteY2" fmla="*/ 270194 h 2743214"/>
              <a:gd name="connsiteX3" fmla="*/ 949187 w 2743214"/>
              <a:gd name="connsiteY3" fmla="*/ 543328 h 2743214"/>
              <a:gd name="connsiteX4" fmla="*/ 1371607 w 2743214"/>
              <a:gd name="connsiteY4" fmla="*/ 0 h 2743214"/>
              <a:gd name="connsiteX5" fmla="*/ 1794027 w 2743214"/>
              <a:gd name="connsiteY5" fmla="*/ 543328 h 2743214"/>
              <a:gd name="connsiteX6" fmla="*/ 2471546 w 2743214"/>
              <a:gd name="connsiteY6" fmla="*/ 543327 h 2743214"/>
              <a:gd name="connsiteX7" fmla="*/ 2320787 w 2743214"/>
              <a:gd name="connsiteY7" fmla="*/ 1220846 h 2743214"/>
              <a:gd name="connsiteX8" fmla="*/ 2743214 w 2743214"/>
              <a:gd name="connsiteY8" fmla="*/ 1764170 h 2743214"/>
              <a:gd name="connsiteX9" fmla="*/ 2132787 w 2743214"/>
              <a:gd name="connsiteY9" fmla="*/ 2065694 h 2743214"/>
              <a:gd name="connsiteX10" fmla="*/ 1982023 w 2743214"/>
              <a:gd name="connsiteY10" fmla="*/ 2743214 h 2743214"/>
              <a:gd name="connsiteX11" fmla="*/ 1371607 w 2743214"/>
              <a:gd name="connsiteY11" fmla="*/ 2441687 h 2743214"/>
              <a:gd name="connsiteX12" fmla="*/ 761191 w 2743214"/>
              <a:gd name="connsiteY12" fmla="*/ 2743214 h 2743214"/>
              <a:gd name="connsiteX13" fmla="*/ 610427 w 2743214"/>
              <a:gd name="connsiteY13" fmla="*/ 2065694 h 2743214"/>
              <a:gd name="connsiteX14" fmla="*/ 0 w 2743214"/>
              <a:gd name="connsiteY14" fmla="*/ 1764170 h 2743214"/>
              <a:gd name="connsiteX0" fmla="*/ 0 w 2743214"/>
              <a:gd name="connsiteY0" fmla="*/ 1764170 h 2743214"/>
              <a:gd name="connsiteX1" fmla="*/ 380863 w 2743214"/>
              <a:gd name="connsiteY1" fmla="*/ 656768 h 2743214"/>
              <a:gd name="connsiteX2" fmla="*/ 431984 w 2743214"/>
              <a:gd name="connsiteY2" fmla="*/ 270194 h 2743214"/>
              <a:gd name="connsiteX3" fmla="*/ 949187 w 2743214"/>
              <a:gd name="connsiteY3" fmla="*/ 543328 h 2743214"/>
              <a:gd name="connsiteX4" fmla="*/ 1371607 w 2743214"/>
              <a:gd name="connsiteY4" fmla="*/ 0 h 2743214"/>
              <a:gd name="connsiteX5" fmla="*/ 1794027 w 2743214"/>
              <a:gd name="connsiteY5" fmla="*/ 543328 h 2743214"/>
              <a:gd name="connsiteX6" fmla="*/ 2471546 w 2743214"/>
              <a:gd name="connsiteY6" fmla="*/ 543327 h 2743214"/>
              <a:gd name="connsiteX7" fmla="*/ 2320787 w 2743214"/>
              <a:gd name="connsiteY7" fmla="*/ 1220846 h 2743214"/>
              <a:gd name="connsiteX8" fmla="*/ 2743214 w 2743214"/>
              <a:gd name="connsiteY8" fmla="*/ 1764170 h 2743214"/>
              <a:gd name="connsiteX9" fmla="*/ 2132787 w 2743214"/>
              <a:gd name="connsiteY9" fmla="*/ 2065694 h 2743214"/>
              <a:gd name="connsiteX10" fmla="*/ 1982023 w 2743214"/>
              <a:gd name="connsiteY10" fmla="*/ 2743214 h 2743214"/>
              <a:gd name="connsiteX11" fmla="*/ 1371607 w 2743214"/>
              <a:gd name="connsiteY11" fmla="*/ 2441687 h 2743214"/>
              <a:gd name="connsiteX12" fmla="*/ 761191 w 2743214"/>
              <a:gd name="connsiteY12" fmla="*/ 2743214 h 2743214"/>
              <a:gd name="connsiteX13" fmla="*/ 610427 w 2743214"/>
              <a:gd name="connsiteY13" fmla="*/ 2065694 h 2743214"/>
              <a:gd name="connsiteX14" fmla="*/ 0 w 2743214"/>
              <a:gd name="connsiteY14" fmla="*/ 1764170 h 2743214"/>
              <a:gd name="connsiteX0" fmla="*/ 0 w 2743214"/>
              <a:gd name="connsiteY0" fmla="*/ 1764170 h 2743214"/>
              <a:gd name="connsiteX1" fmla="*/ 380402 w 2743214"/>
              <a:gd name="connsiteY1" fmla="*/ 897396 h 2743214"/>
              <a:gd name="connsiteX2" fmla="*/ 380863 w 2743214"/>
              <a:gd name="connsiteY2" fmla="*/ 656768 h 2743214"/>
              <a:gd name="connsiteX3" fmla="*/ 431984 w 2743214"/>
              <a:gd name="connsiteY3" fmla="*/ 270194 h 2743214"/>
              <a:gd name="connsiteX4" fmla="*/ 949187 w 2743214"/>
              <a:gd name="connsiteY4" fmla="*/ 543328 h 2743214"/>
              <a:gd name="connsiteX5" fmla="*/ 1371607 w 2743214"/>
              <a:gd name="connsiteY5" fmla="*/ 0 h 2743214"/>
              <a:gd name="connsiteX6" fmla="*/ 1794027 w 2743214"/>
              <a:gd name="connsiteY6" fmla="*/ 543328 h 2743214"/>
              <a:gd name="connsiteX7" fmla="*/ 2471546 w 2743214"/>
              <a:gd name="connsiteY7" fmla="*/ 543327 h 2743214"/>
              <a:gd name="connsiteX8" fmla="*/ 2320787 w 2743214"/>
              <a:gd name="connsiteY8" fmla="*/ 1220846 h 2743214"/>
              <a:gd name="connsiteX9" fmla="*/ 2743214 w 2743214"/>
              <a:gd name="connsiteY9" fmla="*/ 1764170 h 2743214"/>
              <a:gd name="connsiteX10" fmla="*/ 2132787 w 2743214"/>
              <a:gd name="connsiteY10" fmla="*/ 2065694 h 2743214"/>
              <a:gd name="connsiteX11" fmla="*/ 1982023 w 2743214"/>
              <a:gd name="connsiteY11" fmla="*/ 2743214 h 2743214"/>
              <a:gd name="connsiteX12" fmla="*/ 1371607 w 2743214"/>
              <a:gd name="connsiteY12" fmla="*/ 2441687 h 2743214"/>
              <a:gd name="connsiteX13" fmla="*/ 761191 w 2743214"/>
              <a:gd name="connsiteY13" fmla="*/ 2743214 h 2743214"/>
              <a:gd name="connsiteX14" fmla="*/ 610427 w 2743214"/>
              <a:gd name="connsiteY14" fmla="*/ 2065694 h 2743214"/>
              <a:gd name="connsiteX15" fmla="*/ 0 w 2743214"/>
              <a:gd name="connsiteY15" fmla="*/ 1764170 h 2743214"/>
              <a:gd name="connsiteX0" fmla="*/ 0 w 2743214"/>
              <a:gd name="connsiteY0" fmla="*/ 1764170 h 2743214"/>
              <a:gd name="connsiteX1" fmla="*/ 380402 w 2743214"/>
              <a:gd name="connsiteY1" fmla="*/ 897396 h 2743214"/>
              <a:gd name="connsiteX2" fmla="*/ 380863 w 2743214"/>
              <a:gd name="connsiteY2" fmla="*/ 656768 h 2743214"/>
              <a:gd name="connsiteX3" fmla="*/ 431984 w 2743214"/>
              <a:gd name="connsiteY3" fmla="*/ 270194 h 2743214"/>
              <a:gd name="connsiteX4" fmla="*/ 949187 w 2743214"/>
              <a:gd name="connsiteY4" fmla="*/ 543328 h 2743214"/>
              <a:gd name="connsiteX5" fmla="*/ 1371607 w 2743214"/>
              <a:gd name="connsiteY5" fmla="*/ 0 h 2743214"/>
              <a:gd name="connsiteX6" fmla="*/ 1794027 w 2743214"/>
              <a:gd name="connsiteY6" fmla="*/ 543328 h 2743214"/>
              <a:gd name="connsiteX7" fmla="*/ 2471546 w 2743214"/>
              <a:gd name="connsiteY7" fmla="*/ 543327 h 2743214"/>
              <a:gd name="connsiteX8" fmla="*/ 2320787 w 2743214"/>
              <a:gd name="connsiteY8" fmla="*/ 1220846 h 2743214"/>
              <a:gd name="connsiteX9" fmla="*/ 2743214 w 2743214"/>
              <a:gd name="connsiteY9" fmla="*/ 1764170 h 2743214"/>
              <a:gd name="connsiteX10" fmla="*/ 2132787 w 2743214"/>
              <a:gd name="connsiteY10" fmla="*/ 2065694 h 2743214"/>
              <a:gd name="connsiteX11" fmla="*/ 1982023 w 2743214"/>
              <a:gd name="connsiteY11" fmla="*/ 2743214 h 2743214"/>
              <a:gd name="connsiteX12" fmla="*/ 1371607 w 2743214"/>
              <a:gd name="connsiteY12" fmla="*/ 2441687 h 2743214"/>
              <a:gd name="connsiteX13" fmla="*/ 761191 w 2743214"/>
              <a:gd name="connsiteY13" fmla="*/ 2743214 h 2743214"/>
              <a:gd name="connsiteX14" fmla="*/ 610427 w 2743214"/>
              <a:gd name="connsiteY14" fmla="*/ 2065694 h 2743214"/>
              <a:gd name="connsiteX15" fmla="*/ 0 w 2743214"/>
              <a:gd name="connsiteY15" fmla="*/ 1764170 h 2743214"/>
              <a:gd name="connsiteX0" fmla="*/ 5722 w 2748936"/>
              <a:gd name="connsiteY0" fmla="*/ 1764170 h 2743214"/>
              <a:gd name="connsiteX1" fmla="*/ 469252 w 2748936"/>
              <a:gd name="connsiteY1" fmla="*/ 915209 h 2743214"/>
              <a:gd name="connsiteX2" fmla="*/ 386124 w 2748936"/>
              <a:gd name="connsiteY2" fmla="*/ 897396 h 2743214"/>
              <a:gd name="connsiteX3" fmla="*/ 386585 w 2748936"/>
              <a:gd name="connsiteY3" fmla="*/ 656768 h 2743214"/>
              <a:gd name="connsiteX4" fmla="*/ 437706 w 2748936"/>
              <a:gd name="connsiteY4" fmla="*/ 270194 h 2743214"/>
              <a:gd name="connsiteX5" fmla="*/ 954909 w 2748936"/>
              <a:gd name="connsiteY5" fmla="*/ 543328 h 2743214"/>
              <a:gd name="connsiteX6" fmla="*/ 1377329 w 2748936"/>
              <a:gd name="connsiteY6" fmla="*/ 0 h 2743214"/>
              <a:gd name="connsiteX7" fmla="*/ 1799749 w 2748936"/>
              <a:gd name="connsiteY7" fmla="*/ 543328 h 2743214"/>
              <a:gd name="connsiteX8" fmla="*/ 2477268 w 2748936"/>
              <a:gd name="connsiteY8" fmla="*/ 543327 h 2743214"/>
              <a:gd name="connsiteX9" fmla="*/ 2326509 w 2748936"/>
              <a:gd name="connsiteY9" fmla="*/ 1220846 h 2743214"/>
              <a:gd name="connsiteX10" fmla="*/ 2748936 w 2748936"/>
              <a:gd name="connsiteY10" fmla="*/ 1764170 h 2743214"/>
              <a:gd name="connsiteX11" fmla="*/ 2138509 w 2748936"/>
              <a:gd name="connsiteY11" fmla="*/ 2065694 h 2743214"/>
              <a:gd name="connsiteX12" fmla="*/ 1987745 w 2748936"/>
              <a:gd name="connsiteY12" fmla="*/ 2743214 h 2743214"/>
              <a:gd name="connsiteX13" fmla="*/ 1377329 w 2748936"/>
              <a:gd name="connsiteY13" fmla="*/ 2441687 h 2743214"/>
              <a:gd name="connsiteX14" fmla="*/ 766913 w 2748936"/>
              <a:gd name="connsiteY14" fmla="*/ 2743214 h 2743214"/>
              <a:gd name="connsiteX15" fmla="*/ 616149 w 2748936"/>
              <a:gd name="connsiteY15" fmla="*/ 2065694 h 2743214"/>
              <a:gd name="connsiteX16" fmla="*/ 5722 w 2748936"/>
              <a:gd name="connsiteY16" fmla="*/ 1764170 h 2743214"/>
              <a:gd name="connsiteX0" fmla="*/ 5965 w 2749179"/>
              <a:gd name="connsiteY0" fmla="*/ 1764170 h 2743214"/>
              <a:gd name="connsiteX1" fmla="*/ 421993 w 2749179"/>
              <a:gd name="connsiteY1" fmla="*/ 1782108 h 2743214"/>
              <a:gd name="connsiteX2" fmla="*/ 469495 w 2749179"/>
              <a:gd name="connsiteY2" fmla="*/ 915209 h 2743214"/>
              <a:gd name="connsiteX3" fmla="*/ 386367 w 2749179"/>
              <a:gd name="connsiteY3" fmla="*/ 897396 h 2743214"/>
              <a:gd name="connsiteX4" fmla="*/ 386828 w 2749179"/>
              <a:gd name="connsiteY4" fmla="*/ 656768 h 2743214"/>
              <a:gd name="connsiteX5" fmla="*/ 437949 w 2749179"/>
              <a:gd name="connsiteY5" fmla="*/ 270194 h 2743214"/>
              <a:gd name="connsiteX6" fmla="*/ 955152 w 2749179"/>
              <a:gd name="connsiteY6" fmla="*/ 543328 h 2743214"/>
              <a:gd name="connsiteX7" fmla="*/ 1377572 w 2749179"/>
              <a:gd name="connsiteY7" fmla="*/ 0 h 2743214"/>
              <a:gd name="connsiteX8" fmla="*/ 1799992 w 2749179"/>
              <a:gd name="connsiteY8" fmla="*/ 543328 h 2743214"/>
              <a:gd name="connsiteX9" fmla="*/ 2477511 w 2749179"/>
              <a:gd name="connsiteY9" fmla="*/ 543327 h 2743214"/>
              <a:gd name="connsiteX10" fmla="*/ 2326752 w 2749179"/>
              <a:gd name="connsiteY10" fmla="*/ 1220846 h 2743214"/>
              <a:gd name="connsiteX11" fmla="*/ 2749179 w 2749179"/>
              <a:gd name="connsiteY11" fmla="*/ 1764170 h 2743214"/>
              <a:gd name="connsiteX12" fmla="*/ 2138752 w 2749179"/>
              <a:gd name="connsiteY12" fmla="*/ 2065694 h 2743214"/>
              <a:gd name="connsiteX13" fmla="*/ 1987988 w 2749179"/>
              <a:gd name="connsiteY13" fmla="*/ 2743214 h 2743214"/>
              <a:gd name="connsiteX14" fmla="*/ 1377572 w 2749179"/>
              <a:gd name="connsiteY14" fmla="*/ 2441687 h 2743214"/>
              <a:gd name="connsiteX15" fmla="*/ 767156 w 2749179"/>
              <a:gd name="connsiteY15" fmla="*/ 2743214 h 2743214"/>
              <a:gd name="connsiteX16" fmla="*/ 616392 w 2749179"/>
              <a:gd name="connsiteY16" fmla="*/ 2065694 h 2743214"/>
              <a:gd name="connsiteX17" fmla="*/ 5965 w 2749179"/>
              <a:gd name="connsiteY17" fmla="*/ 1764170 h 2743214"/>
              <a:gd name="connsiteX0" fmla="*/ 5965 w 2749179"/>
              <a:gd name="connsiteY0" fmla="*/ 1764170 h 2743214"/>
              <a:gd name="connsiteX1" fmla="*/ 421993 w 2749179"/>
              <a:gd name="connsiteY1" fmla="*/ 1782108 h 2743214"/>
              <a:gd name="connsiteX2" fmla="*/ 469495 w 2749179"/>
              <a:gd name="connsiteY2" fmla="*/ 915209 h 2743214"/>
              <a:gd name="connsiteX3" fmla="*/ 386367 w 2749179"/>
              <a:gd name="connsiteY3" fmla="*/ 897396 h 2743214"/>
              <a:gd name="connsiteX4" fmla="*/ 386828 w 2749179"/>
              <a:gd name="connsiteY4" fmla="*/ 656768 h 2743214"/>
              <a:gd name="connsiteX5" fmla="*/ 437949 w 2749179"/>
              <a:gd name="connsiteY5" fmla="*/ 270194 h 2743214"/>
              <a:gd name="connsiteX6" fmla="*/ 955152 w 2749179"/>
              <a:gd name="connsiteY6" fmla="*/ 543328 h 2743214"/>
              <a:gd name="connsiteX7" fmla="*/ 1377572 w 2749179"/>
              <a:gd name="connsiteY7" fmla="*/ 0 h 2743214"/>
              <a:gd name="connsiteX8" fmla="*/ 1799992 w 2749179"/>
              <a:gd name="connsiteY8" fmla="*/ 543328 h 2743214"/>
              <a:gd name="connsiteX9" fmla="*/ 2477511 w 2749179"/>
              <a:gd name="connsiteY9" fmla="*/ 543327 h 2743214"/>
              <a:gd name="connsiteX10" fmla="*/ 2326752 w 2749179"/>
              <a:gd name="connsiteY10" fmla="*/ 1220846 h 2743214"/>
              <a:gd name="connsiteX11" fmla="*/ 2749179 w 2749179"/>
              <a:gd name="connsiteY11" fmla="*/ 1764170 h 2743214"/>
              <a:gd name="connsiteX12" fmla="*/ 2138752 w 2749179"/>
              <a:gd name="connsiteY12" fmla="*/ 2065694 h 2743214"/>
              <a:gd name="connsiteX13" fmla="*/ 1987988 w 2749179"/>
              <a:gd name="connsiteY13" fmla="*/ 2743214 h 2743214"/>
              <a:gd name="connsiteX14" fmla="*/ 1377572 w 2749179"/>
              <a:gd name="connsiteY14" fmla="*/ 2441687 h 2743214"/>
              <a:gd name="connsiteX15" fmla="*/ 767156 w 2749179"/>
              <a:gd name="connsiteY15" fmla="*/ 2743214 h 2743214"/>
              <a:gd name="connsiteX16" fmla="*/ 616392 w 2749179"/>
              <a:gd name="connsiteY16" fmla="*/ 2065694 h 2743214"/>
              <a:gd name="connsiteX17" fmla="*/ 5965 w 2749179"/>
              <a:gd name="connsiteY17" fmla="*/ 1764170 h 2743214"/>
              <a:gd name="connsiteX0" fmla="*/ 5965 w 2749179"/>
              <a:gd name="connsiteY0" fmla="*/ 1764170 h 2743214"/>
              <a:gd name="connsiteX1" fmla="*/ 421993 w 2749179"/>
              <a:gd name="connsiteY1" fmla="*/ 1782108 h 2743214"/>
              <a:gd name="connsiteX2" fmla="*/ 469495 w 2749179"/>
              <a:gd name="connsiteY2" fmla="*/ 915209 h 2743214"/>
              <a:gd name="connsiteX3" fmla="*/ 386367 w 2749179"/>
              <a:gd name="connsiteY3" fmla="*/ 897396 h 2743214"/>
              <a:gd name="connsiteX4" fmla="*/ 386828 w 2749179"/>
              <a:gd name="connsiteY4" fmla="*/ 656768 h 2743214"/>
              <a:gd name="connsiteX5" fmla="*/ 437949 w 2749179"/>
              <a:gd name="connsiteY5" fmla="*/ 270194 h 2743214"/>
              <a:gd name="connsiteX6" fmla="*/ 955152 w 2749179"/>
              <a:gd name="connsiteY6" fmla="*/ 543328 h 2743214"/>
              <a:gd name="connsiteX7" fmla="*/ 1377572 w 2749179"/>
              <a:gd name="connsiteY7" fmla="*/ 0 h 2743214"/>
              <a:gd name="connsiteX8" fmla="*/ 1799992 w 2749179"/>
              <a:gd name="connsiteY8" fmla="*/ 543328 h 2743214"/>
              <a:gd name="connsiteX9" fmla="*/ 2477511 w 2749179"/>
              <a:gd name="connsiteY9" fmla="*/ 543327 h 2743214"/>
              <a:gd name="connsiteX10" fmla="*/ 2326752 w 2749179"/>
              <a:gd name="connsiteY10" fmla="*/ 1220846 h 2743214"/>
              <a:gd name="connsiteX11" fmla="*/ 2749179 w 2749179"/>
              <a:gd name="connsiteY11" fmla="*/ 1764170 h 2743214"/>
              <a:gd name="connsiteX12" fmla="*/ 2138752 w 2749179"/>
              <a:gd name="connsiteY12" fmla="*/ 2065694 h 2743214"/>
              <a:gd name="connsiteX13" fmla="*/ 1987988 w 2749179"/>
              <a:gd name="connsiteY13" fmla="*/ 2743214 h 2743214"/>
              <a:gd name="connsiteX14" fmla="*/ 1377572 w 2749179"/>
              <a:gd name="connsiteY14" fmla="*/ 2441687 h 2743214"/>
              <a:gd name="connsiteX15" fmla="*/ 767156 w 2749179"/>
              <a:gd name="connsiteY15" fmla="*/ 2743214 h 2743214"/>
              <a:gd name="connsiteX16" fmla="*/ 616392 w 2749179"/>
              <a:gd name="connsiteY16" fmla="*/ 2065694 h 2743214"/>
              <a:gd name="connsiteX17" fmla="*/ 237927 w 2749179"/>
              <a:gd name="connsiteY17" fmla="*/ 2239308 h 2743214"/>
              <a:gd name="connsiteX18" fmla="*/ 5965 w 2749179"/>
              <a:gd name="connsiteY18" fmla="*/ 1764170 h 2743214"/>
              <a:gd name="connsiteX0" fmla="*/ 201488 w 2511252"/>
              <a:gd name="connsiteY0" fmla="*/ 1989801 h 2743214"/>
              <a:gd name="connsiteX1" fmla="*/ 184066 w 2511252"/>
              <a:gd name="connsiteY1" fmla="*/ 1782108 h 2743214"/>
              <a:gd name="connsiteX2" fmla="*/ 231568 w 2511252"/>
              <a:gd name="connsiteY2" fmla="*/ 915209 h 2743214"/>
              <a:gd name="connsiteX3" fmla="*/ 148440 w 2511252"/>
              <a:gd name="connsiteY3" fmla="*/ 897396 h 2743214"/>
              <a:gd name="connsiteX4" fmla="*/ 148901 w 2511252"/>
              <a:gd name="connsiteY4" fmla="*/ 656768 h 2743214"/>
              <a:gd name="connsiteX5" fmla="*/ 200022 w 2511252"/>
              <a:gd name="connsiteY5" fmla="*/ 270194 h 2743214"/>
              <a:gd name="connsiteX6" fmla="*/ 717225 w 2511252"/>
              <a:gd name="connsiteY6" fmla="*/ 543328 h 2743214"/>
              <a:gd name="connsiteX7" fmla="*/ 1139645 w 2511252"/>
              <a:gd name="connsiteY7" fmla="*/ 0 h 2743214"/>
              <a:gd name="connsiteX8" fmla="*/ 1562065 w 2511252"/>
              <a:gd name="connsiteY8" fmla="*/ 543328 h 2743214"/>
              <a:gd name="connsiteX9" fmla="*/ 2239584 w 2511252"/>
              <a:gd name="connsiteY9" fmla="*/ 543327 h 2743214"/>
              <a:gd name="connsiteX10" fmla="*/ 2088825 w 2511252"/>
              <a:gd name="connsiteY10" fmla="*/ 1220846 h 2743214"/>
              <a:gd name="connsiteX11" fmla="*/ 2511252 w 2511252"/>
              <a:gd name="connsiteY11" fmla="*/ 1764170 h 2743214"/>
              <a:gd name="connsiteX12" fmla="*/ 1900825 w 2511252"/>
              <a:gd name="connsiteY12" fmla="*/ 2065694 h 2743214"/>
              <a:gd name="connsiteX13" fmla="*/ 1750061 w 2511252"/>
              <a:gd name="connsiteY13" fmla="*/ 2743214 h 2743214"/>
              <a:gd name="connsiteX14" fmla="*/ 1139645 w 2511252"/>
              <a:gd name="connsiteY14" fmla="*/ 2441687 h 2743214"/>
              <a:gd name="connsiteX15" fmla="*/ 529229 w 2511252"/>
              <a:gd name="connsiteY15" fmla="*/ 2743214 h 2743214"/>
              <a:gd name="connsiteX16" fmla="*/ 378465 w 2511252"/>
              <a:gd name="connsiteY16" fmla="*/ 2065694 h 2743214"/>
              <a:gd name="connsiteX17" fmla="*/ 0 w 2511252"/>
              <a:gd name="connsiteY17" fmla="*/ 2239308 h 2743214"/>
              <a:gd name="connsiteX18" fmla="*/ 201488 w 2511252"/>
              <a:gd name="connsiteY18" fmla="*/ 1989801 h 2743214"/>
              <a:gd name="connsiteX0" fmla="*/ 201488 w 2511252"/>
              <a:gd name="connsiteY0" fmla="*/ 1989801 h 2743214"/>
              <a:gd name="connsiteX1" fmla="*/ 184066 w 2511252"/>
              <a:gd name="connsiteY1" fmla="*/ 1782108 h 2743214"/>
              <a:gd name="connsiteX2" fmla="*/ 231568 w 2511252"/>
              <a:gd name="connsiteY2" fmla="*/ 915209 h 2743214"/>
              <a:gd name="connsiteX3" fmla="*/ 148440 w 2511252"/>
              <a:gd name="connsiteY3" fmla="*/ 897396 h 2743214"/>
              <a:gd name="connsiteX4" fmla="*/ 148901 w 2511252"/>
              <a:gd name="connsiteY4" fmla="*/ 656768 h 2743214"/>
              <a:gd name="connsiteX5" fmla="*/ 200022 w 2511252"/>
              <a:gd name="connsiteY5" fmla="*/ 270194 h 2743214"/>
              <a:gd name="connsiteX6" fmla="*/ 717225 w 2511252"/>
              <a:gd name="connsiteY6" fmla="*/ 543328 h 2743214"/>
              <a:gd name="connsiteX7" fmla="*/ 1139645 w 2511252"/>
              <a:gd name="connsiteY7" fmla="*/ 0 h 2743214"/>
              <a:gd name="connsiteX8" fmla="*/ 1562065 w 2511252"/>
              <a:gd name="connsiteY8" fmla="*/ 543328 h 2743214"/>
              <a:gd name="connsiteX9" fmla="*/ 2239584 w 2511252"/>
              <a:gd name="connsiteY9" fmla="*/ 543327 h 2743214"/>
              <a:gd name="connsiteX10" fmla="*/ 2088825 w 2511252"/>
              <a:gd name="connsiteY10" fmla="*/ 1220846 h 2743214"/>
              <a:gd name="connsiteX11" fmla="*/ 2511252 w 2511252"/>
              <a:gd name="connsiteY11" fmla="*/ 1764170 h 2743214"/>
              <a:gd name="connsiteX12" fmla="*/ 1900825 w 2511252"/>
              <a:gd name="connsiteY12" fmla="*/ 2065694 h 2743214"/>
              <a:gd name="connsiteX13" fmla="*/ 1750061 w 2511252"/>
              <a:gd name="connsiteY13" fmla="*/ 2743214 h 2743214"/>
              <a:gd name="connsiteX14" fmla="*/ 1139645 w 2511252"/>
              <a:gd name="connsiteY14" fmla="*/ 2441687 h 2743214"/>
              <a:gd name="connsiteX15" fmla="*/ 529229 w 2511252"/>
              <a:gd name="connsiteY15" fmla="*/ 2743214 h 2743214"/>
              <a:gd name="connsiteX16" fmla="*/ 378465 w 2511252"/>
              <a:gd name="connsiteY16" fmla="*/ 2065694 h 2743214"/>
              <a:gd name="connsiteX17" fmla="*/ 0 w 2511252"/>
              <a:gd name="connsiteY17" fmla="*/ 2239308 h 2743214"/>
              <a:gd name="connsiteX18" fmla="*/ 201488 w 2511252"/>
              <a:gd name="connsiteY18" fmla="*/ 1989801 h 2743214"/>
              <a:gd name="connsiteX0" fmla="*/ 201488 w 2511252"/>
              <a:gd name="connsiteY0" fmla="*/ 1989801 h 2743214"/>
              <a:gd name="connsiteX1" fmla="*/ 184066 w 2511252"/>
              <a:gd name="connsiteY1" fmla="*/ 1782108 h 2743214"/>
              <a:gd name="connsiteX2" fmla="*/ 231568 w 2511252"/>
              <a:gd name="connsiteY2" fmla="*/ 915209 h 2743214"/>
              <a:gd name="connsiteX3" fmla="*/ 148440 w 2511252"/>
              <a:gd name="connsiteY3" fmla="*/ 897396 h 2743214"/>
              <a:gd name="connsiteX4" fmla="*/ 148901 w 2511252"/>
              <a:gd name="connsiteY4" fmla="*/ 656768 h 2743214"/>
              <a:gd name="connsiteX5" fmla="*/ 200022 w 2511252"/>
              <a:gd name="connsiteY5" fmla="*/ 270194 h 2743214"/>
              <a:gd name="connsiteX6" fmla="*/ 717225 w 2511252"/>
              <a:gd name="connsiteY6" fmla="*/ 543328 h 2743214"/>
              <a:gd name="connsiteX7" fmla="*/ 1139645 w 2511252"/>
              <a:gd name="connsiteY7" fmla="*/ 0 h 2743214"/>
              <a:gd name="connsiteX8" fmla="*/ 1562065 w 2511252"/>
              <a:gd name="connsiteY8" fmla="*/ 543328 h 2743214"/>
              <a:gd name="connsiteX9" fmla="*/ 2239584 w 2511252"/>
              <a:gd name="connsiteY9" fmla="*/ 543327 h 2743214"/>
              <a:gd name="connsiteX10" fmla="*/ 2088825 w 2511252"/>
              <a:gd name="connsiteY10" fmla="*/ 1220846 h 2743214"/>
              <a:gd name="connsiteX11" fmla="*/ 2511252 w 2511252"/>
              <a:gd name="connsiteY11" fmla="*/ 1764170 h 2743214"/>
              <a:gd name="connsiteX12" fmla="*/ 1900825 w 2511252"/>
              <a:gd name="connsiteY12" fmla="*/ 2065694 h 2743214"/>
              <a:gd name="connsiteX13" fmla="*/ 1750061 w 2511252"/>
              <a:gd name="connsiteY13" fmla="*/ 2743214 h 2743214"/>
              <a:gd name="connsiteX14" fmla="*/ 1139645 w 2511252"/>
              <a:gd name="connsiteY14" fmla="*/ 2441687 h 2743214"/>
              <a:gd name="connsiteX15" fmla="*/ 529229 w 2511252"/>
              <a:gd name="connsiteY15" fmla="*/ 2743214 h 2743214"/>
              <a:gd name="connsiteX16" fmla="*/ 378465 w 2511252"/>
              <a:gd name="connsiteY16" fmla="*/ 2065694 h 2743214"/>
              <a:gd name="connsiteX17" fmla="*/ 0 w 2511252"/>
              <a:gd name="connsiteY17" fmla="*/ 2239308 h 2743214"/>
              <a:gd name="connsiteX18" fmla="*/ 201488 w 2511252"/>
              <a:gd name="connsiteY18" fmla="*/ 1989801 h 2743214"/>
              <a:gd name="connsiteX0" fmla="*/ 76646 w 2386410"/>
              <a:gd name="connsiteY0" fmla="*/ 1989801 h 2743214"/>
              <a:gd name="connsiteX1" fmla="*/ 59224 w 2386410"/>
              <a:gd name="connsiteY1" fmla="*/ 1782108 h 2743214"/>
              <a:gd name="connsiteX2" fmla="*/ 106726 w 2386410"/>
              <a:gd name="connsiteY2" fmla="*/ 915209 h 2743214"/>
              <a:gd name="connsiteX3" fmla="*/ 23598 w 2386410"/>
              <a:gd name="connsiteY3" fmla="*/ 897396 h 2743214"/>
              <a:gd name="connsiteX4" fmla="*/ 24059 w 2386410"/>
              <a:gd name="connsiteY4" fmla="*/ 656768 h 2743214"/>
              <a:gd name="connsiteX5" fmla="*/ 75180 w 2386410"/>
              <a:gd name="connsiteY5" fmla="*/ 270194 h 2743214"/>
              <a:gd name="connsiteX6" fmla="*/ 592383 w 2386410"/>
              <a:gd name="connsiteY6" fmla="*/ 543328 h 2743214"/>
              <a:gd name="connsiteX7" fmla="*/ 1014803 w 2386410"/>
              <a:gd name="connsiteY7" fmla="*/ 0 h 2743214"/>
              <a:gd name="connsiteX8" fmla="*/ 1437223 w 2386410"/>
              <a:gd name="connsiteY8" fmla="*/ 543328 h 2743214"/>
              <a:gd name="connsiteX9" fmla="*/ 2114742 w 2386410"/>
              <a:gd name="connsiteY9" fmla="*/ 543327 h 2743214"/>
              <a:gd name="connsiteX10" fmla="*/ 1963983 w 2386410"/>
              <a:gd name="connsiteY10" fmla="*/ 1220846 h 2743214"/>
              <a:gd name="connsiteX11" fmla="*/ 2386410 w 2386410"/>
              <a:gd name="connsiteY11" fmla="*/ 1764170 h 2743214"/>
              <a:gd name="connsiteX12" fmla="*/ 1775983 w 2386410"/>
              <a:gd name="connsiteY12" fmla="*/ 2065694 h 2743214"/>
              <a:gd name="connsiteX13" fmla="*/ 1625219 w 2386410"/>
              <a:gd name="connsiteY13" fmla="*/ 2743214 h 2743214"/>
              <a:gd name="connsiteX14" fmla="*/ 1014803 w 2386410"/>
              <a:gd name="connsiteY14" fmla="*/ 2441687 h 2743214"/>
              <a:gd name="connsiteX15" fmla="*/ 404387 w 2386410"/>
              <a:gd name="connsiteY15" fmla="*/ 2743214 h 2743214"/>
              <a:gd name="connsiteX16" fmla="*/ 253623 w 2386410"/>
              <a:gd name="connsiteY16" fmla="*/ 2065694 h 2743214"/>
              <a:gd name="connsiteX17" fmla="*/ 35475 w 2386410"/>
              <a:gd name="connsiteY17" fmla="*/ 1847423 h 2743214"/>
              <a:gd name="connsiteX18" fmla="*/ 76646 w 2386410"/>
              <a:gd name="connsiteY18" fmla="*/ 1989801 h 2743214"/>
              <a:gd name="connsiteX0" fmla="*/ 125314 w 2435078"/>
              <a:gd name="connsiteY0" fmla="*/ 1989801 h 2743214"/>
              <a:gd name="connsiteX1" fmla="*/ 107892 w 2435078"/>
              <a:gd name="connsiteY1" fmla="*/ 1782108 h 2743214"/>
              <a:gd name="connsiteX2" fmla="*/ 155394 w 2435078"/>
              <a:gd name="connsiteY2" fmla="*/ 915209 h 2743214"/>
              <a:gd name="connsiteX3" fmla="*/ 72266 w 2435078"/>
              <a:gd name="connsiteY3" fmla="*/ 897396 h 2743214"/>
              <a:gd name="connsiteX4" fmla="*/ 72727 w 2435078"/>
              <a:gd name="connsiteY4" fmla="*/ 656768 h 2743214"/>
              <a:gd name="connsiteX5" fmla="*/ 123848 w 2435078"/>
              <a:gd name="connsiteY5" fmla="*/ 270194 h 2743214"/>
              <a:gd name="connsiteX6" fmla="*/ 641051 w 2435078"/>
              <a:gd name="connsiteY6" fmla="*/ 543328 h 2743214"/>
              <a:gd name="connsiteX7" fmla="*/ 1063471 w 2435078"/>
              <a:gd name="connsiteY7" fmla="*/ 0 h 2743214"/>
              <a:gd name="connsiteX8" fmla="*/ 1485891 w 2435078"/>
              <a:gd name="connsiteY8" fmla="*/ 543328 h 2743214"/>
              <a:gd name="connsiteX9" fmla="*/ 2163410 w 2435078"/>
              <a:gd name="connsiteY9" fmla="*/ 543327 h 2743214"/>
              <a:gd name="connsiteX10" fmla="*/ 2012651 w 2435078"/>
              <a:gd name="connsiteY10" fmla="*/ 1220846 h 2743214"/>
              <a:gd name="connsiteX11" fmla="*/ 2435078 w 2435078"/>
              <a:gd name="connsiteY11" fmla="*/ 1764170 h 2743214"/>
              <a:gd name="connsiteX12" fmla="*/ 1824651 w 2435078"/>
              <a:gd name="connsiteY12" fmla="*/ 2065694 h 2743214"/>
              <a:gd name="connsiteX13" fmla="*/ 1673887 w 2435078"/>
              <a:gd name="connsiteY13" fmla="*/ 2743214 h 2743214"/>
              <a:gd name="connsiteX14" fmla="*/ 1063471 w 2435078"/>
              <a:gd name="connsiteY14" fmla="*/ 2441687 h 2743214"/>
              <a:gd name="connsiteX15" fmla="*/ 453055 w 2435078"/>
              <a:gd name="connsiteY15" fmla="*/ 2743214 h 2743214"/>
              <a:gd name="connsiteX16" fmla="*/ 302291 w 2435078"/>
              <a:gd name="connsiteY16" fmla="*/ 2065694 h 2743214"/>
              <a:gd name="connsiteX17" fmla="*/ 84143 w 2435078"/>
              <a:gd name="connsiteY17" fmla="*/ 1847423 h 2743214"/>
              <a:gd name="connsiteX18" fmla="*/ 125314 w 2435078"/>
              <a:gd name="connsiteY18" fmla="*/ 1989801 h 2743214"/>
              <a:gd name="connsiteX0" fmla="*/ 217523 w 2527287"/>
              <a:gd name="connsiteY0" fmla="*/ 1989801 h 2743214"/>
              <a:gd name="connsiteX1" fmla="*/ 200101 w 2527287"/>
              <a:gd name="connsiteY1" fmla="*/ 1782108 h 2743214"/>
              <a:gd name="connsiteX2" fmla="*/ 247603 w 2527287"/>
              <a:gd name="connsiteY2" fmla="*/ 915209 h 2743214"/>
              <a:gd name="connsiteX3" fmla="*/ 164475 w 2527287"/>
              <a:gd name="connsiteY3" fmla="*/ 897396 h 2743214"/>
              <a:gd name="connsiteX4" fmla="*/ 164936 w 2527287"/>
              <a:gd name="connsiteY4" fmla="*/ 656768 h 2743214"/>
              <a:gd name="connsiteX5" fmla="*/ 216057 w 2527287"/>
              <a:gd name="connsiteY5" fmla="*/ 270194 h 2743214"/>
              <a:gd name="connsiteX6" fmla="*/ 733260 w 2527287"/>
              <a:gd name="connsiteY6" fmla="*/ 543328 h 2743214"/>
              <a:gd name="connsiteX7" fmla="*/ 1155680 w 2527287"/>
              <a:gd name="connsiteY7" fmla="*/ 0 h 2743214"/>
              <a:gd name="connsiteX8" fmla="*/ 1578100 w 2527287"/>
              <a:gd name="connsiteY8" fmla="*/ 543328 h 2743214"/>
              <a:gd name="connsiteX9" fmla="*/ 2255619 w 2527287"/>
              <a:gd name="connsiteY9" fmla="*/ 543327 h 2743214"/>
              <a:gd name="connsiteX10" fmla="*/ 2104860 w 2527287"/>
              <a:gd name="connsiteY10" fmla="*/ 1220846 h 2743214"/>
              <a:gd name="connsiteX11" fmla="*/ 2527287 w 2527287"/>
              <a:gd name="connsiteY11" fmla="*/ 1764170 h 2743214"/>
              <a:gd name="connsiteX12" fmla="*/ 1916860 w 2527287"/>
              <a:gd name="connsiteY12" fmla="*/ 2065694 h 2743214"/>
              <a:gd name="connsiteX13" fmla="*/ 1766096 w 2527287"/>
              <a:gd name="connsiteY13" fmla="*/ 2743214 h 2743214"/>
              <a:gd name="connsiteX14" fmla="*/ 1155680 w 2527287"/>
              <a:gd name="connsiteY14" fmla="*/ 2441687 h 2743214"/>
              <a:gd name="connsiteX15" fmla="*/ 545264 w 2527287"/>
              <a:gd name="connsiteY15" fmla="*/ 2743214 h 2743214"/>
              <a:gd name="connsiteX16" fmla="*/ 133243 w 2527287"/>
              <a:gd name="connsiteY16" fmla="*/ 2730713 h 2743214"/>
              <a:gd name="connsiteX17" fmla="*/ 176352 w 2527287"/>
              <a:gd name="connsiteY17" fmla="*/ 1847423 h 2743214"/>
              <a:gd name="connsiteX18" fmla="*/ 217523 w 2527287"/>
              <a:gd name="connsiteY18" fmla="*/ 1989801 h 2743214"/>
              <a:gd name="connsiteX0" fmla="*/ 217523 w 2527287"/>
              <a:gd name="connsiteY0" fmla="*/ 1989801 h 2743214"/>
              <a:gd name="connsiteX1" fmla="*/ 200101 w 2527287"/>
              <a:gd name="connsiteY1" fmla="*/ 1782108 h 2743214"/>
              <a:gd name="connsiteX2" fmla="*/ 247603 w 2527287"/>
              <a:gd name="connsiteY2" fmla="*/ 915209 h 2743214"/>
              <a:gd name="connsiteX3" fmla="*/ 164475 w 2527287"/>
              <a:gd name="connsiteY3" fmla="*/ 897396 h 2743214"/>
              <a:gd name="connsiteX4" fmla="*/ 164936 w 2527287"/>
              <a:gd name="connsiteY4" fmla="*/ 656768 h 2743214"/>
              <a:gd name="connsiteX5" fmla="*/ 216057 w 2527287"/>
              <a:gd name="connsiteY5" fmla="*/ 270194 h 2743214"/>
              <a:gd name="connsiteX6" fmla="*/ 733260 w 2527287"/>
              <a:gd name="connsiteY6" fmla="*/ 543328 h 2743214"/>
              <a:gd name="connsiteX7" fmla="*/ 1155680 w 2527287"/>
              <a:gd name="connsiteY7" fmla="*/ 0 h 2743214"/>
              <a:gd name="connsiteX8" fmla="*/ 1578100 w 2527287"/>
              <a:gd name="connsiteY8" fmla="*/ 543328 h 2743214"/>
              <a:gd name="connsiteX9" fmla="*/ 2255619 w 2527287"/>
              <a:gd name="connsiteY9" fmla="*/ 543327 h 2743214"/>
              <a:gd name="connsiteX10" fmla="*/ 2104860 w 2527287"/>
              <a:gd name="connsiteY10" fmla="*/ 1220846 h 2743214"/>
              <a:gd name="connsiteX11" fmla="*/ 2527287 w 2527287"/>
              <a:gd name="connsiteY11" fmla="*/ 1764170 h 2743214"/>
              <a:gd name="connsiteX12" fmla="*/ 1916860 w 2527287"/>
              <a:gd name="connsiteY12" fmla="*/ 2065694 h 2743214"/>
              <a:gd name="connsiteX13" fmla="*/ 1766096 w 2527287"/>
              <a:gd name="connsiteY13" fmla="*/ 2743214 h 2743214"/>
              <a:gd name="connsiteX14" fmla="*/ 1155680 w 2527287"/>
              <a:gd name="connsiteY14" fmla="*/ 2441687 h 2743214"/>
              <a:gd name="connsiteX15" fmla="*/ 545264 w 2527287"/>
              <a:gd name="connsiteY15" fmla="*/ 2743214 h 2743214"/>
              <a:gd name="connsiteX16" fmla="*/ 133243 w 2527287"/>
              <a:gd name="connsiteY16" fmla="*/ 2730713 h 2743214"/>
              <a:gd name="connsiteX17" fmla="*/ 176352 w 2527287"/>
              <a:gd name="connsiteY17" fmla="*/ 1847423 h 2743214"/>
              <a:gd name="connsiteX18" fmla="*/ 217523 w 2527287"/>
              <a:gd name="connsiteY18" fmla="*/ 1989801 h 2743214"/>
              <a:gd name="connsiteX0" fmla="*/ 168643 w 2478407"/>
              <a:gd name="connsiteY0" fmla="*/ 1989801 h 2743214"/>
              <a:gd name="connsiteX1" fmla="*/ 151221 w 2478407"/>
              <a:gd name="connsiteY1" fmla="*/ 1782108 h 2743214"/>
              <a:gd name="connsiteX2" fmla="*/ 198723 w 2478407"/>
              <a:gd name="connsiteY2" fmla="*/ 915209 h 2743214"/>
              <a:gd name="connsiteX3" fmla="*/ 115595 w 2478407"/>
              <a:gd name="connsiteY3" fmla="*/ 897396 h 2743214"/>
              <a:gd name="connsiteX4" fmla="*/ 116056 w 2478407"/>
              <a:gd name="connsiteY4" fmla="*/ 656768 h 2743214"/>
              <a:gd name="connsiteX5" fmla="*/ 167177 w 2478407"/>
              <a:gd name="connsiteY5" fmla="*/ 270194 h 2743214"/>
              <a:gd name="connsiteX6" fmla="*/ 684380 w 2478407"/>
              <a:gd name="connsiteY6" fmla="*/ 543328 h 2743214"/>
              <a:gd name="connsiteX7" fmla="*/ 1106800 w 2478407"/>
              <a:gd name="connsiteY7" fmla="*/ 0 h 2743214"/>
              <a:gd name="connsiteX8" fmla="*/ 1529220 w 2478407"/>
              <a:gd name="connsiteY8" fmla="*/ 543328 h 2743214"/>
              <a:gd name="connsiteX9" fmla="*/ 2206739 w 2478407"/>
              <a:gd name="connsiteY9" fmla="*/ 543327 h 2743214"/>
              <a:gd name="connsiteX10" fmla="*/ 2055980 w 2478407"/>
              <a:gd name="connsiteY10" fmla="*/ 1220846 h 2743214"/>
              <a:gd name="connsiteX11" fmla="*/ 2478407 w 2478407"/>
              <a:gd name="connsiteY11" fmla="*/ 1764170 h 2743214"/>
              <a:gd name="connsiteX12" fmla="*/ 1867980 w 2478407"/>
              <a:gd name="connsiteY12" fmla="*/ 2065694 h 2743214"/>
              <a:gd name="connsiteX13" fmla="*/ 1717216 w 2478407"/>
              <a:gd name="connsiteY13" fmla="*/ 2743214 h 2743214"/>
              <a:gd name="connsiteX14" fmla="*/ 1106800 w 2478407"/>
              <a:gd name="connsiteY14" fmla="*/ 2441687 h 2743214"/>
              <a:gd name="connsiteX15" fmla="*/ 496384 w 2478407"/>
              <a:gd name="connsiteY15" fmla="*/ 2743214 h 2743214"/>
              <a:gd name="connsiteX16" fmla="*/ 84363 w 2478407"/>
              <a:gd name="connsiteY16" fmla="*/ 2730713 h 2743214"/>
              <a:gd name="connsiteX17" fmla="*/ 127472 w 2478407"/>
              <a:gd name="connsiteY17" fmla="*/ 1847423 h 2743214"/>
              <a:gd name="connsiteX18" fmla="*/ 168643 w 2478407"/>
              <a:gd name="connsiteY18" fmla="*/ 1989801 h 2743214"/>
              <a:gd name="connsiteX0" fmla="*/ 182447 w 2492211"/>
              <a:gd name="connsiteY0" fmla="*/ 1989801 h 2743214"/>
              <a:gd name="connsiteX1" fmla="*/ 165025 w 2492211"/>
              <a:gd name="connsiteY1" fmla="*/ 1782108 h 2743214"/>
              <a:gd name="connsiteX2" fmla="*/ 212527 w 2492211"/>
              <a:gd name="connsiteY2" fmla="*/ 915209 h 2743214"/>
              <a:gd name="connsiteX3" fmla="*/ 129399 w 2492211"/>
              <a:gd name="connsiteY3" fmla="*/ 897396 h 2743214"/>
              <a:gd name="connsiteX4" fmla="*/ 129860 w 2492211"/>
              <a:gd name="connsiteY4" fmla="*/ 656768 h 2743214"/>
              <a:gd name="connsiteX5" fmla="*/ 180981 w 2492211"/>
              <a:gd name="connsiteY5" fmla="*/ 270194 h 2743214"/>
              <a:gd name="connsiteX6" fmla="*/ 698184 w 2492211"/>
              <a:gd name="connsiteY6" fmla="*/ 543328 h 2743214"/>
              <a:gd name="connsiteX7" fmla="*/ 1120604 w 2492211"/>
              <a:gd name="connsiteY7" fmla="*/ 0 h 2743214"/>
              <a:gd name="connsiteX8" fmla="*/ 1543024 w 2492211"/>
              <a:gd name="connsiteY8" fmla="*/ 543328 h 2743214"/>
              <a:gd name="connsiteX9" fmla="*/ 2220543 w 2492211"/>
              <a:gd name="connsiteY9" fmla="*/ 543327 h 2743214"/>
              <a:gd name="connsiteX10" fmla="*/ 2069784 w 2492211"/>
              <a:gd name="connsiteY10" fmla="*/ 1220846 h 2743214"/>
              <a:gd name="connsiteX11" fmla="*/ 2492211 w 2492211"/>
              <a:gd name="connsiteY11" fmla="*/ 1764170 h 2743214"/>
              <a:gd name="connsiteX12" fmla="*/ 1881784 w 2492211"/>
              <a:gd name="connsiteY12" fmla="*/ 2065694 h 2743214"/>
              <a:gd name="connsiteX13" fmla="*/ 1731020 w 2492211"/>
              <a:gd name="connsiteY13" fmla="*/ 2743214 h 2743214"/>
              <a:gd name="connsiteX14" fmla="*/ 1120604 w 2492211"/>
              <a:gd name="connsiteY14" fmla="*/ 2441687 h 2743214"/>
              <a:gd name="connsiteX15" fmla="*/ 510188 w 2492211"/>
              <a:gd name="connsiteY15" fmla="*/ 2743214 h 2743214"/>
              <a:gd name="connsiteX16" fmla="*/ 80354 w 2492211"/>
              <a:gd name="connsiteY16" fmla="*/ 2107259 h 2743214"/>
              <a:gd name="connsiteX17" fmla="*/ 141276 w 2492211"/>
              <a:gd name="connsiteY17" fmla="*/ 1847423 h 2743214"/>
              <a:gd name="connsiteX18" fmla="*/ 182447 w 2492211"/>
              <a:gd name="connsiteY18" fmla="*/ 1989801 h 2743214"/>
              <a:gd name="connsiteX0" fmla="*/ 184728 w 2494492"/>
              <a:gd name="connsiteY0" fmla="*/ 1989801 h 2743214"/>
              <a:gd name="connsiteX1" fmla="*/ 167306 w 2494492"/>
              <a:gd name="connsiteY1" fmla="*/ 1782108 h 2743214"/>
              <a:gd name="connsiteX2" fmla="*/ 214808 w 2494492"/>
              <a:gd name="connsiteY2" fmla="*/ 915209 h 2743214"/>
              <a:gd name="connsiteX3" fmla="*/ 131680 w 2494492"/>
              <a:gd name="connsiteY3" fmla="*/ 897396 h 2743214"/>
              <a:gd name="connsiteX4" fmla="*/ 132141 w 2494492"/>
              <a:gd name="connsiteY4" fmla="*/ 656768 h 2743214"/>
              <a:gd name="connsiteX5" fmla="*/ 183262 w 2494492"/>
              <a:gd name="connsiteY5" fmla="*/ 270194 h 2743214"/>
              <a:gd name="connsiteX6" fmla="*/ 700465 w 2494492"/>
              <a:gd name="connsiteY6" fmla="*/ 543328 h 2743214"/>
              <a:gd name="connsiteX7" fmla="*/ 1122885 w 2494492"/>
              <a:gd name="connsiteY7" fmla="*/ 0 h 2743214"/>
              <a:gd name="connsiteX8" fmla="*/ 1545305 w 2494492"/>
              <a:gd name="connsiteY8" fmla="*/ 543328 h 2743214"/>
              <a:gd name="connsiteX9" fmla="*/ 2222824 w 2494492"/>
              <a:gd name="connsiteY9" fmla="*/ 543327 h 2743214"/>
              <a:gd name="connsiteX10" fmla="*/ 2072065 w 2494492"/>
              <a:gd name="connsiteY10" fmla="*/ 1220846 h 2743214"/>
              <a:gd name="connsiteX11" fmla="*/ 2494492 w 2494492"/>
              <a:gd name="connsiteY11" fmla="*/ 1764170 h 2743214"/>
              <a:gd name="connsiteX12" fmla="*/ 1884065 w 2494492"/>
              <a:gd name="connsiteY12" fmla="*/ 2065694 h 2743214"/>
              <a:gd name="connsiteX13" fmla="*/ 1733301 w 2494492"/>
              <a:gd name="connsiteY13" fmla="*/ 2743214 h 2743214"/>
              <a:gd name="connsiteX14" fmla="*/ 1122885 w 2494492"/>
              <a:gd name="connsiteY14" fmla="*/ 2441687 h 2743214"/>
              <a:gd name="connsiteX15" fmla="*/ 512469 w 2494492"/>
              <a:gd name="connsiteY15" fmla="*/ 2743214 h 2743214"/>
              <a:gd name="connsiteX16" fmla="*/ 82635 w 2494492"/>
              <a:gd name="connsiteY16" fmla="*/ 2107259 h 2743214"/>
              <a:gd name="connsiteX17" fmla="*/ 143557 w 2494492"/>
              <a:gd name="connsiteY17" fmla="*/ 1847423 h 2743214"/>
              <a:gd name="connsiteX18" fmla="*/ 184728 w 2494492"/>
              <a:gd name="connsiteY18" fmla="*/ 1989801 h 2743214"/>
              <a:gd name="connsiteX0" fmla="*/ 107583 w 2417347"/>
              <a:gd name="connsiteY0" fmla="*/ 1989801 h 2743214"/>
              <a:gd name="connsiteX1" fmla="*/ 90161 w 2417347"/>
              <a:gd name="connsiteY1" fmla="*/ 1782108 h 2743214"/>
              <a:gd name="connsiteX2" fmla="*/ 137663 w 2417347"/>
              <a:gd name="connsiteY2" fmla="*/ 915209 h 2743214"/>
              <a:gd name="connsiteX3" fmla="*/ 54535 w 2417347"/>
              <a:gd name="connsiteY3" fmla="*/ 897396 h 2743214"/>
              <a:gd name="connsiteX4" fmla="*/ 54996 w 2417347"/>
              <a:gd name="connsiteY4" fmla="*/ 656768 h 2743214"/>
              <a:gd name="connsiteX5" fmla="*/ 106117 w 2417347"/>
              <a:gd name="connsiteY5" fmla="*/ 270194 h 2743214"/>
              <a:gd name="connsiteX6" fmla="*/ 623320 w 2417347"/>
              <a:gd name="connsiteY6" fmla="*/ 543328 h 2743214"/>
              <a:gd name="connsiteX7" fmla="*/ 1045740 w 2417347"/>
              <a:gd name="connsiteY7" fmla="*/ 0 h 2743214"/>
              <a:gd name="connsiteX8" fmla="*/ 1468160 w 2417347"/>
              <a:gd name="connsiteY8" fmla="*/ 543328 h 2743214"/>
              <a:gd name="connsiteX9" fmla="*/ 2145679 w 2417347"/>
              <a:gd name="connsiteY9" fmla="*/ 543327 h 2743214"/>
              <a:gd name="connsiteX10" fmla="*/ 1994920 w 2417347"/>
              <a:gd name="connsiteY10" fmla="*/ 1220846 h 2743214"/>
              <a:gd name="connsiteX11" fmla="*/ 2417347 w 2417347"/>
              <a:gd name="connsiteY11" fmla="*/ 1764170 h 2743214"/>
              <a:gd name="connsiteX12" fmla="*/ 1806920 w 2417347"/>
              <a:gd name="connsiteY12" fmla="*/ 2065694 h 2743214"/>
              <a:gd name="connsiteX13" fmla="*/ 1656156 w 2417347"/>
              <a:gd name="connsiteY13" fmla="*/ 2743214 h 2743214"/>
              <a:gd name="connsiteX14" fmla="*/ 1045740 w 2417347"/>
              <a:gd name="connsiteY14" fmla="*/ 2441687 h 2743214"/>
              <a:gd name="connsiteX15" fmla="*/ 435324 w 2417347"/>
              <a:gd name="connsiteY15" fmla="*/ 2743214 h 2743214"/>
              <a:gd name="connsiteX16" fmla="*/ 5490 w 2417347"/>
              <a:gd name="connsiteY16" fmla="*/ 2107259 h 2743214"/>
              <a:gd name="connsiteX17" fmla="*/ 66412 w 2417347"/>
              <a:gd name="connsiteY17" fmla="*/ 1847423 h 2743214"/>
              <a:gd name="connsiteX18" fmla="*/ 107583 w 2417347"/>
              <a:gd name="connsiteY18" fmla="*/ 1989801 h 2743214"/>
              <a:gd name="connsiteX0" fmla="*/ 102093 w 2411857"/>
              <a:gd name="connsiteY0" fmla="*/ 1989801 h 2743214"/>
              <a:gd name="connsiteX1" fmla="*/ 84671 w 2411857"/>
              <a:gd name="connsiteY1" fmla="*/ 1782108 h 2743214"/>
              <a:gd name="connsiteX2" fmla="*/ 132173 w 2411857"/>
              <a:gd name="connsiteY2" fmla="*/ 915209 h 2743214"/>
              <a:gd name="connsiteX3" fmla="*/ 49045 w 2411857"/>
              <a:gd name="connsiteY3" fmla="*/ 897396 h 2743214"/>
              <a:gd name="connsiteX4" fmla="*/ 49506 w 2411857"/>
              <a:gd name="connsiteY4" fmla="*/ 656768 h 2743214"/>
              <a:gd name="connsiteX5" fmla="*/ 100627 w 2411857"/>
              <a:gd name="connsiteY5" fmla="*/ 270194 h 2743214"/>
              <a:gd name="connsiteX6" fmla="*/ 617830 w 2411857"/>
              <a:gd name="connsiteY6" fmla="*/ 543328 h 2743214"/>
              <a:gd name="connsiteX7" fmla="*/ 1040250 w 2411857"/>
              <a:gd name="connsiteY7" fmla="*/ 0 h 2743214"/>
              <a:gd name="connsiteX8" fmla="*/ 1462670 w 2411857"/>
              <a:gd name="connsiteY8" fmla="*/ 543328 h 2743214"/>
              <a:gd name="connsiteX9" fmla="*/ 2140189 w 2411857"/>
              <a:gd name="connsiteY9" fmla="*/ 543327 h 2743214"/>
              <a:gd name="connsiteX10" fmla="*/ 1989430 w 2411857"/>
              <a:gd name="connsiteY10" fmla="*/ 1220846 h 2743214"/>
              <a:gd name="connsiteX11" fmla="*/ 2411857 w 2411857"/>
              <a:gd name="connsiteY11" fmla="*/ 1764170 h 2743214"/>
              <a:gd name="connsiteX12" fmla="*/ 1801430 w 2411857"/>
              <a:gd name="connsiteY12" fmla="*/ 2065694 h 2743214"/>
              <a:gd name="connsiteX13" fmla="*/ 1650666 w 2411857"/>
              <a:gd name="connsiteY13" fmla="*/ 2743214 h 2743214"/>
              <a:gd name="connsiteX14" fmla="*/ 1040250 w 2411857"/>
              <a:gd name="connsiteY14" fmla="*/ 2441687 h 2743214"/>
              <a:gd name="connsiteX15" fmla="*/ 429834 w 2411857"/>
              <a:gd name="connsiteY15" fmla="*/ 2743214 h 2743214"/>
              <a:gd name="connsiteX16" fmla="*/ 0 w 2411857"/>
              <a:gd name="connsiteY16" fmla="*/ 2107259 h 2743214"/>
              <a:gd name="connsiteX17" fmla="*/ 60922 w 2411857"/>
              <a:gd name="connsiteY17" fmla="*/ 1847423 h 2743214"/>
              <a:gd name="connsiteX18" fmla="*/ 102093 w 2411857"/>
              <a:gd name="connsiteY18" fmla="*/ 1989801 h 2743214"/>
              <a:gd name="connsiteX0" fmla="*/ 96155 w 2405919"/>
              <a:gd name="connsiteY0" fmla="*/ 1989801 h 2743214"/>
              <a:gd name="connsiteX1" fmla="*/ 78733 w 2405919"/>
              <a:gd name="connsiteY1" fmla="*/ 1782108 h 2743214"/>
              <a:gd name="connsiteX2" fmla="*/ 126235 w 2405919"/>
              <a:gd name="connsiteY2" fmla="*/ 915209 h 2743214"/>
              <a:gd name="connsiteX3" fmla="*/ 43107 w 2405919"/>
              <a:gd name="connsiteY3" fmla="*/ 897396 h 2743214"/>
              <a:gd name="connsiteX4" fmla="*/ 43568 w 2405919"/>
              <a:gd name="connsiteY4" fmla="*/ 656768 h 2743214"/>
              <a:gd name="connsiteX5" fmla="*/ 94689 w 2405919"/>
              <a:gd name="connsiteY5" fmla="*/ 270194 h 2743214"/>
              <a:gd name="connsiteX6" fmla="*/ 611892 w 2405919"/>
              <a:gd name="connsiteY6" fmla="*/ 543328 h 2743214"/>
              <a:gd name="connsiteX7" fmla="*/ 1034312 w 2405919"/>
              <a:gd name="connsiteY7" fmla="*/ 0 h 2743214"/>
              <a:gd name="connsiteX8" fmla="*/ 1456732 w 2405919"/>
              <a:gd name="connsiteY8" fmla="*/ 543328 h 2743214"/>
              <a:gd name="connsiteX9" fmla="*/ 2134251 w 2405919"/>
              <a:gd name="connsiteY9" fmla="*/ 543327 h 2743214"/>
              <a:gd name="connsiteX10" fmla="*/ 1983492 w 2405919"/>
              <a:gd name="connsiteY10" fmla="*/ 1220846 h 2743214"/>
              <a:gd name="connsiteX11" fmla="*/ 2405919 w 2405919"/>
              <a:gd name="connsiteY11" fmla="*/ 1764170 h 2743214"/>
              <a:gd name="connsiteX12" fmla="*/ 1795492 w 2405919"/>
              <a:gd name="connsiteY12" fmla="*/ 2065694 h 2743214"/>
              <a:gd name="connsiteX13" fmla="*/ 1644728 w 2405919"/>
              <a:gd name="connsiteY13" fmla="*/ 2743214 h 2743214"/>
              <a:gd name="connsiteX14" fmla="*/ 1034312 w 2405919"/>
              <a:gd name="connsiteY14" fmla="*/ 2441687 h 2743214"/>
              <a:gd name="connsiteX15" fmla="*/ 423896 w 2405919"/>
              <a:gd name="connsiteY15" fmla="*/ 2743214 h 2743214"/>
              <a:gd name="connsiteX16" fmla="*/ 0 w 2405919"/>
              <a:gd name="connsiteY16" fmla="*/ 2659461 h 2743214"/>
              <a:gd name="connsiteX17" fmla="*/ 54984 w 2405919"/>
              <a:gd name="connsiteY17" fmla="*/ 1847423 h 2743214"/>
              <a:gd name="connsiteX18" fmla="*/ 96155 w 2405919"/>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439967 w 2421990"/>
              <a:gd name="connsiteY15" fmla="*/ 2743214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107457 w 2421990"/>
              <a:gd name="connsiteY15" fmla="*/ 2458206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107457 w 2421990"/>
              <a:gd name="connsiteY15" fmla="*/ 2458206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107457 w 2421990"/>
              <a:gd name="connsiteY15" fmla="*/ 2458206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107457 w 2421990"/>
              <a:gd name="connsiteY15" fmla="*/ 2458206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107457 w 2421990"/>
              <a:gd name="connsiteY15" fmla="*/ 2458206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107457 w 2421990"/>
              <a:gd name="connsiteY15" fmla="*/ 2458206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71831 w 2421990"/>
              <a:gd name="connsiteY15" fmla="*/ 2452269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71831 w 2421990"/>
              <a:gd name="connsiteY15" fmla="*/ 2452269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71831 w 2421990"/>
              <a:gd name="connsiteY15" fmla="*/ 2452269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7442 w 2427206"/>
              <a:gd name="connsiteY0" fmla="*/ 1989801 h 2743214"/>
              <a:gd name="connsiteX1" fmla="*/ 100020 w 2427206"/>
              <a:gd name="connsiteY1" fmla="*/ 1782108 h 2743214"/>
              <a:gd name="connsiteX2" fmla="*/ 147522 w 2427206"/>
              <a:gd name="connsiteY2" fmla="*/ 915209 h 2743214"/>
              <a:gd name="connsiteX3" fmla="*/ 64394 w 2427206"/>
              <a:gd name="connsiteY3" fmla="*/ 897396 h 2743214"/>
              <a:gd name="connsiteX4" fmla="*/ 64855 w 2427206"/>
              <a:gd name="connsiteY4" fmla="*/ 656768 h 2743214"/>
              <a:gd name="connsiteX5" fmla="*/ 115976 w 2427206"/>
              <a:gd name="connsiteY5" fmla="*/ 270194 h 2743214"/>
              <a:gd name="connsiteX6" fmla="*/ 633179 w 2427206"/>
              <a:gd name="connsiteY6" fmla="*/ 543328 h 2743214"/>
              <a:gd name="connsiteX7" fmla="*/ 1055599 w 2427206"/>
              <a:gd name="connsiteY7" fmla="*/ 0 h 2743214"/>
              <a:gd name="connsiteX8" fmla="*/ 1478019 w 2427206"/>
              <a:gd name="connsiteY8" fmla="*/ 543328 h 2743214"/>
              <a:gd name="connsiteX9" fmla="*/ 2155538 w 2427206"/>
              <a:gd name="connsiteY9" fmla="*/ 543327 h 2743214"/>
              <a:gd name="connsiteX10" fmla="*/ 2004779 w 2427206"/>
              <a:gd name="connsiteY10" fmla="*/ 1220846 h 2743214"/>
              <a:gd name="connsiteX11" fmla="*/ 2427206 w 2427206"/>
              <a:gd name="connsiteY11" fmla="*/ 1764170 h 2743214"/>
              <a:gd name="connsiteX12" fmla="*/ 1816779 w 2427206"/>
              <a:gd name="connsiteY12" fmla="*/ 2065694 h 2743214"/>
              <a:gd name="connsiteX13" fmla="*/ 1666015 w 2427206"/>
              <a:gd name="connsiteY13" fmla="*/ 2743214 h 2743214"/>
              <a:gd name="connsiteX14" fmla="*/ 1055599 w 2427206"/>
              <a:gd name="connsiteY14" fmla="*/ 2441687 h 2743214"/>
              <a:gd name="connsiteX15" fmla="*/ 77047 w 2427206"/>
              <a:gd name="connsiteY15" fmla="*/ 2452269 h 2743214"/>
              <a:gd name="connsiteX16" fmla="*/ 21287 w 2427206"/>
              <a:gd name="connsiteY16" fmla="*/ 2659461 h 2743214"/>
              <a:gd name="connsiteX17" fmla="*/ 52520 w 2427206"/>
              <a:gd name="connsiteY17" fmla="*/ 1900862 h 2743214"/>
              <a:gd name="connsiteX18" fmla="*/ 117442 w 2427206"/>
              <a:gd name="connsiteY18" fmla="*/ 1989801 h 2743214"/>
              <a:gd name="connsiteX0" fmla="*/ 117442 w 2427206"/>
              <a:gd name="connsiteY0" fmla="*/ 1989801 h 2743214"/>
              <a:gd name="connsiteX1" fmla="*/ 100020 w 2427206"/>
              <a:gd name="connsiteY1" fmla="*/ 1782108 h 2743214"/>
              <a:gd name="connsiteX2" fmla="*/ 147522 w 2427206"/>
              <a:gd name="connsiteY2" fmla="*/ 915209 h 2743214"/>
              <a:gd name="connsiteX3" fmla="*/ 64394 w 2427206"/>
              <a:gd name="connsiteY3" fmla="*/ 897396 h 2743214"/>
              <a:gd name="connsiteX4" fmla="*/ 64855 w 2427206"/>
              <a:gd name="connsiteY4" fmla="*/ 656768 h 2743214"/>
              <a:gd name="connsiteX5" fmla="*/ 115976 w 2427206"/>
              <a:gd name="connsiteY5" fmla="*/ 270194 h 2743214"/>
              <a:gd name="connsiteX6" fmla="*/ 633179 w 2427206"/>
              <a:gd name="connsiteY6" fmla="*/ 543328 h 2743214"/>
              <a:gd name="connsiteX7" fmla="*/ 1055599 w 2427206"/>
              <a:gd name="connsiteY7" fmla="*/ 0 h 2743214"/>
              <a:gd name="connsiteX8" fmla="*/ 1478019 w 2427206"/>
              <a:gd name="connsiteY8" fmla="*/ 543328 h 2743214"/>
              <a:gd name="connsiteX9" fmla="*/ 2155538 w 2427206"/>
              <a:gd name="connsiteY9" fmla="*/ 543327 h 2743214"/>
              <a:gd name="connsiteX10" fmla="*/ 2004779 w 2427206"/>
              <a:gd name="connsiteY10" fmla="*/ 1220846 h 2743214"/>
              <a:gd name="connsiteX11" fmla="*/ 2427206 w 2427206"/>
              <a:gd name="connsiteY11" fmla="*/ 1764170 h 2743214"/>
              <a:gd name="connsiteX12" fmla="*/ 1816779 w 2427206"/>
              <a:gd name="connsiteY12" fmla="*/ 2065694 h 2743214"/>
              <a:gd name="connsiteX13" fmla="*/ 1666015 w 2427206"/>
              <a:gd name="connsiteY13" fmla="*/ 2743214 h 2743214"/>
              <a:gd name="connsiteX14" fmla="*/ 1055599 w 2427206"/>
              <a:gd name="connsiteY14" fmla="*/ 2441687 h 2743214"/>
              <a:gd name="connsiteX15" fmla="*/ 77047 w 2427206"/>
              <a:gd name="connsiteY15" fmla="*/ 2452269 h 2743214"/>
              <a:gd name="connsiteX16" fmla="*/ 21287 w 2427206"/>
              <a:gd name="connsiteY16" fmla="*/ 2659461 h 2743214"/>
              <a:gd name="connsiteX17" fmla="*/ 52520 w 2427206"/>
              <a:gd name="connsiteY17" fmla="*/ 1900862 h 2743214"/>
              <a:gd name="connsiteX18" fmla="*/ 117442 w 2427206"/>
              <a:gd name="connsiteY18" fmla="*/ 1989801 h 2743214"/>
              <a:gd name="connsiteX0" fmla="*/ 117442 w 2427206"/>
              <a:gd name="connsiteY0" fmla="*/ 1989801 h 2743214"/>
              <a:gd name="connsiteX1" fmla="*/ 100020 w 2427206"/>
              <a:gd name="connsiteY1" fmla="*/ 1782108 h 2743214"/>
              <a:gd name="connsiteX2" fmla="*/ 147522 w 2427206"/>
              <a:gd name="connsiteY2" fmla="*/ 915209 h 2743214"/>
              <a:gd name="connsiteX3" fmla="*/ 64394 w 2427206"/>
              <a:gd name="connsiteY3" fmla="*/ 897396 h 2743214"/>
              <a:gd name="connsiteX4" fmla="*/ 64855 w 2427206"/>
              <a:gd name="connsiteY4" fmla="*/ 656768 h 2743214"/>
              <a:gd name="connsiteX5" fmla="*/ 115976 w 2427206"/>
              <a:gd name="connsiteY5" fmla="*/ 270194 h 2743214"/>
              <a:gd name="connsiteX6" fmla="*/ 633179 w 2427206"/>
              <a:gd name="connsiteY6" fmla="*/ 543328 h 2743214"/>
              <a:gd name="connsiteX7" fmla="*/ 1055599 w 2427206"/>
              <a:gd name="connsiteY7" fmla="*/ 0 h 2743214"/>
              <a:gd name="connsiteX8" fmla="*/ 1478019 w 2427206"/>
              <a:gd name="connsiteY8" fmla="*/ 543328 h 2743214"/>
              <a:gd name="connsiteX9" fmla="*/ 2155538 w 2427206"/>
              <a:gd name="connsiteY9" fmla="*/ 543327 h 2743214"/>
              <a:gd name="connsiteX10" fmla="*/ 2004779 w 2427206"/>
              <a:gd name="connsiteY10" fmla="*/ 1220846 h 2743214"/>
              <a:gd name="connsiteX11" fmla="*/ 2427206 w 2427206"/>
              <a:gd name="connsiteY11" fmla="*/ 1764170 h 2743214"/>
              <a:gd name="connsiteX12" fmla="*/ 1816779 w 2427206"/>
              <a:gd name="connsiteY12" fmla="*/ 2065694 h 2743214"/>
              <a:gd name="connsiteX13" fmla="*/ 1666015 w 2427206"/>
              <a:gd name="connsiteY13" fmla="*/ 2743214 h 2743214"/>
              <a:gd name="connsiteX14" fmla="*/ 1055599 w 2427206"/>
              <a:gd name="connsiteY14" fmla="*/ 2441687 h 2743214"/>
              <a:gd name="connsiteX15" fmla="*/ 77047 w 2427206"/>
              <a:gd name="connsiteY15" fmla="*/ 2452269 h 2743214"/>
              <a:gd name="connsiteX16" fmla="*/ 21287 w 2427206"/>
              <a:gd name="connsiteY16" fmla="*/ 2659461 h 2743214"/>
              <a:gd name="connsiteX17" fmla="*/ 52520 w 2427206"/>
              <a:gd name="connsiteY17" fmla="*/ 1900862 h 2743214"/>
              <a:gd name="connsiteX18" fmla="*/ 117442 w 2427206"/>
              <a:gd name="connsiteY18" fmla="*/ 1989801 h 2743214"/>
              <a:gd name="connsiteX0" fmla="*/ 121038 w 2430802"/>
              <a:gd name="connsiteY0" fmla="*/ 1989801 h 2803904"/>
              <a:gd name="connsiteX1" fmla="*/ 103616 w 2430802"/>
              <a:gd name="connsiteY1" fmla="*/ 1782108 h 2803904"/>
              <a:gd name="connsiteX2" fmla="*/ 151118 w 2430802"/>
              <a:gd name="connsiteY2" fmla="*/ 915209 h 2803904"/>
              <a:gd name="connsiteX3" fmla="*/ 67990 w 2430802"/>
              <a:gd name="connsiteY3" fmla="*/ 897396 h 2803904"/>
              <a:gd name="connsiteX4" fmla="*/ 68451 w 2430802"/>
              <a:gd name="connsiteY4" fmla="*/ 656768 h 2803904"/>
              <a:gd name="connsiteX5" fmla="*/ 119572 w 2430802"/>
              <a:gd name="connsiteY5" fmla="*/ 270194 h 2803904"/>
              <a:gd name="connsiteX6" fmla="*/ 636775 w 2430802"/>
              <a:gd name="connsiteY6" fmla="*/ 543328 h 2803904"/>
              <a:gd name="connsiteX7" fmla="*/ 1059195 w 2430802"/>
              <a:gd name="connsiteY7" fmla="*/ 0 h 2803904"/>
              <a:gd name="connsiteX8" fmla="*/ 1481615 w 2430802"/>
              <a:gd name="connsiteY8" fmla="*/ 543328 h 2803904"/>
              <a:gd name="connsiteX9" fmla="*/ 2159134 w 2430802"/>
              <a:gd name="connsiteY9" fmla="*/ 543327 h 2803904"/>
              <a:gd name="connsiteX10" fmla="*/ 2008375 w 2430802"/>
              <a:gd name="connsiteY10" fmla="*/ 1220846 h 2803904"/>
              <a:gd name="connsiteX11" fmla="*/ 2430802 w 2430802"/>
              <a:gd name="connsiteY11" fmla="*/ 1764170 h 2803904"/>
              <a:gd name="connsiteX12" fmla="*/ 1820375 w 2430802"/>
              <a:gd name="connsiteY12" fmla="*/ 2065694 h 2803904"/>
              <a:gd name="connsiteX13" fmla="*/ 1669611 w 2430802"/>
              <a:gd name="connsiteY13" fmla="*/ 2743214 h 2803904"/>
              <a:gd name="connsiteX14" fmla="*/ 168546 w 2430802"/>
              <a:gd name="connsiteY14" fmla="*/ 2803885 h 2803904"/>
              <a:gd name="connsiteX15" fmla="*/ 80643 w 2430802"/>
              <a:gd name="connsiteY15" fmla="*/ 2452269 h 2803904"/>
              <a:gd name="connsiteX16" fmla="*/ 24883 w 2430802"/>
              <a:gd name="connsiteY16" fmla="*/ 2659461 h 2803904"/>
              <a:gd name="connsiteX17" fmla="*/ 56116 w 2430802"/>
              <a:gd name="connsiteY17" fmla="*/ 1900862 h 2803904"/>
              <a:gd name="connsiteX18" fmla="*/ 121038 w 2430802"/>
              <a:gd name="connsiteY18" fmla="*/ 1989801 h 2803904"/>
              <a:gd name="connsiteX0" fmla="*/ 117443 w 2427207"/>
              <a:gd name="connsiteY0" fmla="*/ 1989801 h 2803885"/>
              <a:gd name="connsiteX1" fmla="*/ 100021 w 2427207"/>
              <a:gd name="connsiteY1" fmla="*/ 1782108 h 2803885"/>
              <a:gd name="connsiteX2" fmla="*/ 147523 w 2427207"/>
              <a:gd name="connsiteY2" fmla="*/ 915209 h 2803885"/>
              <a:gd name="connsiteX3" fmla="*/ 64395 w 2427207"/>
              <a:gd name="connsiteY3" fmla="*/ 897396 h 2803885"/>
              <a:gd name="connsiteX4" fmla="*/ 64856 w 2427207"/>
              <a:gd name="connsiteY4" fmla="*/ 656768 h 2803885"/>
              <a:gd name="connsiteX5" fmla="*/ 115977 w 2427207"/>
              <a:gd name="connsiteY5" fmla="*/ 270194 h 2803885"/>
              <a:gd name="connsiteX6" fmla="*/ 633180 w 2427207"/>
              <a:gd name="connsiteY6" fmla="*/ 543328 h 2803885"/>
              <a:gd name="connsiteX7" fmla="*/ 1055600 w 2427207"/>
              <a:gd name="connsiteY7" fmla="*/ 0 h 2803885"/>
              <a:gd name="connsiteX8" fmla="*/ 1478020 w 2427207"/>
              <a:gd name="connsiteY8" fmla="*/ 543328 h 2803885"/>
              <a:gd name="connsiteX9" fmla="*/ 2155539 w 2427207"/>
              <a:gd name="connsiteY9" fmla="*/ 543327 h 2803885"/>
              <a:gd name="connsiteX10" fmla="*/ 2004780 w 2427207"/>
              <a:gd name="connsiteY10" fmla="*/ 1220846 h 2803885"/>
              <a:gd name="connsiteX11" fmla="*/ 2427207 w 2427207"/>
              <a:gd name="connsiteY11" fmla="*/ 1764170 h 2803885"/>
              <a:gd name="connsiteX12" fmla="*/ 1816780 w 2427207"/>
              <a:gd name="connsiteY12" fmla="*/ 2065694 h 2803885"/>
              <a:gd name="connsiteX13" fmla="*/ 1666016 w 2427207"/>
              <a:gd name="connsiteY13" fmla="*/ 2743214 h 2803885"/>
              <a:gd name="connsiteX14" fmla="*/ 164951 w 2427207"/>
              <a:gd name="connsiteY14" fmla="*/ 2803885 h 2803885"/>
              <a:gd name="connsiteX15" fmla="*/ 77048 w 2427207"/>
              <a:gd name="connsiteY15" fmla="*/ 2452269 h 2803885"/>
              <a:gd name="connsiteX16" fmla="*/ 21288 w 2427207"/>
              <a:gd name="connsiteY16" fmla="*/ 2659461 h 2803885"/>
              <a:gd name="connsiteX17" fmla="*/ 52521 w 2427207"/>
              <a:gd name="connsiteY17" fmla="*/ 1900862 h 2803885"/>
              <a:gd name="connsiteX18" fmla="*/ 117443 w 2427207"/>
              <a:gd name="connsiteY18" fmla="*/ 1989801 h 2803885"/>
              <a:gd name="connsiteX0" fmla="*/ 117443 w 2427207"/>
              <a:gd name="connsiteY0" fmla="*/ 1989801 h 2792010"/>
              <a:gd name="connsiteX1" fmla="*/ 100021 w 2427207"/>
              <a:gd name="connsiteY1" fmla="*/ 1782108 h 2792010"/>
              <a:gd name="connsiteX2" fmla="*/ 147523 w 2427207"/>
              <a:gd name="connsiteY2" fmla="*/ 915209 h 2792010"/>
              <a:gd name="connsiteX3" fmla="*/ 64395 w 2427207"/>
              <a:gd name="connsiteY3" fmla="*/ 897396 h 2792010"/>
              <a:gd name="connsiteX4" fmla="*/ 64856 w 2427207"/>
              <a:gd name="connsiteY4" fmla="*/ 656768 h 2792010"/>
              <a:gd name="connsiteX5" fmla="*/ 115977 w 2427207"/>
              <a:gd name="connsiteY5" fmla="*/ 270194 h 2792010"/>
              <a:gd name="connsiteX6" fmla="*/ 633180 w 2427207"/>
              <a:gd name="connsiteY6" fmla="*/ 543328 h 2792010"/>
              <a:gd name="connsiteX7" fmla="*/ 1055600 w 2427207"/>
              <a:gd name="connsiteY7" fmla="*/ 0 h 2792010"/>
              <a:gd name="connsiteX8" fmla="*/ 1478020 w 2427207"/>
              <a:gd name="connsiteY8" fmla="*/ 543328 h 2792010"/>
              <a:gd name="connsiteX9" fmla="*/ 2155539 w 2427207"/>
              <a:gd name="connsiteY9" fmla="*/ 543327 h 2792010"/>
              <a:gd name="connsiteX10" fmla="*/ 2004780 w 2427207"/>
              <a:gd name="connsiteY10" fmla="*/ 1220846 h 2792010"/>
              <a:gd name="connsiteX11" fmla="*/ 2427207 w 2427207"/>
              <a:gd name="connsiteY11" fmla="*/ 1764170 h 2792010"/>
              <a:gd name="connsiteX12" fmla="*/ 1816780 w 2427207"/>
              <a:gd name="connsiteY12" fmla="*/ 2065694 h 2792010"/>
              <a:gd name="connsiteX13" fmla="*/ 1666016 w 2427207"/>
              <a:gd name="connsiteY13" fmla="*/ 2743214 h 2792010"/>
              <a:gd name="connsiteX14" fmla="*/ 141200 w 2427207"/>
              <a:gd name="connsiteY14" fmla="*/ 2792010 h 2792010"/>
              <a:gd name="connsiteX15" fmla="*/ 77048 w 2427207"/>
              <a:gd name="connsiteY15" fmla="*/ 2452269 h 2792010"/>
              <a:gd name="connsiteX16" fmla="*/ 21288 w 2427207"/>
              <a:gd name="connsiteY16" fmla="*/ 2659461 h 2792010"/>
              <a:gd name="connsiteX17" fmla="*/ 52521 w 2427207"/>
              <a:gd name="connsiteY17" fmla="*/ 1900862 h 2792010"/>
              <a:gd name="connsiteX18" fmla="*/ 117443 w 2427207"/>
              <a:gd name="connsiteY18" fmla="*/ 1989801 h 2792010"/>
              <a:gd name="connsiteX0" fmla="*/ 117443 w 2427207"/>
              <a:gd name="connsiteY0" fmla="*/ 1989801 h 2792010"/>
              <a:gd name="connsiteX1" fmla="*/ 100021 w 2427207"/>
              <a:gd name="connsiteY1" fmla="*/ 1782108 h 2792010"/>
              <a:gd name="connsiteX2" fmla="*/ 147523 w 2427207"/>
              <a:gd name="connsiteY2" fmla="*/ 915209 h 2792010"/>
              <a:gd name="connsiteX3" fmla="*/ 64395 w 2427207"/>
              <a:gd name="connsiteY3" fmla="*/ 897396 h 2792010"/>
              <a:gd name="connsiteX4" fmla="*/ 64856 w 2427207"/>
              <a:gd name="connsiteY4" fmla="*/ 656768 h 2792010"/>
              <a:gd name="connsiteX5" fmla="*/ 115977 w 2427207"/>
              <a:gd name="connsiteY5" fmla="*/ 270194 h 2792010"/>
              <a:gd name="connsiteX6" fmla="*/ 633180 w 2427207"/>
              <a:gd name="connsiteY6" fmla="*/ 543328 h 2792010"/>
              <a:gd name="connsiteX7" fmla="*/ 1055600 w 2427207"/>
              <a:gd name="connsiteY7" fmla="*/ 0 h 2792010"/>
              <a:gd name="connsiteX8" fmla="*/ 1478020 w 2427207"/>
              <a:gd name="connsiteY8" fmla="*/ 543328 h 2792010"/>
              <a:gd name="connsiteX9" fmla="*/ 2155539 w 2427207"/>
              <a:gd name="connsiteY9" fmla="*/ 543327 h 2792010"/>
              <a:gd name="connsiteX10" fmla="*/ 2004780 w 2427207"/>
              <a:gd name="connsiteY10" fmla="*/ 1220846 h 2792010"/>
              <a:gd name="connsiteX11" fmla="*/ 2427207 w 2427207"/>
              <a:gd name="connsiteY11" fmla="*/ 1764170 h 2792010"/>
              <a:gd name="connsiteX12" fmla="*/ 1816780 w 2427207"/>
              <a:gd name="connsiteY12" fmla="*/ 2065694 h 2792010"/>
              <a:gd name="connsiteX13" fmla="*/ 1666016 w 2427207"/>
              <a:gd name="connsiteY13" fmla="*/ 2743214 h 2792010"/>
              <a:gd name="connsiteX14" fmla="*/ 141200 w 2427207"/>
              <a:gd name="connsiteY14" fmla="*/ 2792010 h 2792010"/>
              <a:gd name="connsiteX15" fmla="*/ 77048 w 2427207"/>
              <a:gd name="connsiteY15" fmla="*/ 2452269 h 2792010"/>
              <a:gd name="connsiteX16" fmla="*/ 21288 w 2427207"/>
              <a:gd name="connsiteY16" fmla="*/ 2659461 h 2792010"/>
              <a:gd name="connsiteX17" fmla="*/ 52521 w 2427207"/>
              <a:gd name="connsiteY17" fmla="*/ 1900862 h 2792010"/>
              <a:gd name="connsiteX18" fmla="*/ 117443 w 2427207"/>
              <a:gd name="connsiteY18" fmla="*/ 1989801 h 2792010"/>
              <a:gd name="connsiteX0" fmla="*/ 117443 w 2427207"/>
              <a:gd name="connsiteY0" fmla="*/ 1989801 h 2882112"/>
              <a:gd name="connsiteX1" fmla="*/ 100021 w 2427207"/>
              <a:gd name="connsiteY1" fmla="*/ 1782108 h 2882112"/>
              <a:gd name="connsiteX2" fmla="*/ 147523 w 2427207"/>
              <a:gd name="connsiteY2" fmla="*/ 915209 h 2882112"/>
              <a:gd name="connsiteX3" fmla="*/ 64395 w 2427207"/>
              <a:gd name="connsiteY3" fmla="*/ 897396 h 2882112"/>
              <a:gd name="connsiteX4" fmla="*/ 64856 w 2427207"/>
              <a:gd name="connsiteY4" fmla="*/ 656768 h 2882112"/>
              <a:gd name="connsiteX5" fmla="*/ 115977 w 2427207"/>
              <a:gd name="connsiteY5" fmla="*/ 270194 h 2882112"/>
              <a:gd name="connsiteX6" fmla="*/ 633180 w 2427207"/>
              <a:gd name="connsiteY6" fmla="*/ 543328 h 2882112"/>
              <a:gd name="connsiteX7" fmla="*/ 1055600 w 2427207"/>
              <a:gd name="connsiteY7" fmla="*/ 0 h 2882112"/>
              <a:gd name="connsiteX8" fmla="*/ 1478020 w 2427207"/>
              <a:gd name="connsiteY8" fmla="*/ 543328 h 2882112"/>
              <a:gd name="connsiteX9" fmla="*/ 2155539 w 2427207"/>
              <a:gd name="connsiteY9" fmla="*/ 543327 h 2882112"/>
              <a:gd name="connsiteX10" fmla="*/ 2004780 w 2427207"/>
              <a:gd name="connsiteY10" fmla="*/ 1220846 h 2882112"/>
              <a:gd name="connsiteX11" fmla="*/ 2427207 w 2427207"/>
              <a:gd name="connsiteY11" fmla="*/ 1764170 h 2882112"/>
              <a:gd name="connsiteX12" fmla="*/ 1816780 w 2427207"/>
              <a:gd name="connsiteY12" fmla="*/ 2065694 h 2882112"/>
              <a:gd name="connsiteX13" fmla="*/ 1666016 w 2427207"/>
              <a:gd name="connsiteY13" fmla="*/ 2743214 h 2882112"/>
              <a:gd name="connsiteX14" fmla="*/ 141200 w 2427207"/>
              <a:gd name="connsiteY14" fmla="*/ 2792010 h 2882112"/>
              <a:gd name="connsiteX15" fmla="*/ 77048 w 2427207"/>
              <a:gd name="connsiteY15" fmla="*/ 2452269 h 2882112"/>
              <a:gd name="connsiteX16" fmla="*/ 21288 w 2427207"/>
              <a:gd name="connsiteY16" fmla="*/ 2659461 h 2882112"/>
              <a:gd name="connsiteX17" fmla="*/ 52521 w 2427207"/>
              <a:gd name="connsiteY17" fmla="*/ 1900862 h 2882112"/>
              <a:gd name="connsiteX18" fmla="*/ 117443 w 2427207"/>
              <a:gd name="connsiteY18" fmla="*/ 1989801 h 2882112"/>
              <a:gd name="connsiteX0" fmla="*/ 151970 w 2461734"/>
              <a:gd name="connsiteY0" fmla="*/ 1989801 h 2848644"/>
              <a:gd name="connsiteX1" fmla="*/ 134548 w 2461734"/>
              <a:gd name="connsiteY1" fmla="*/ 1782108 h 2848644"/>
              <a:gd name="connsiteX2" fmla="*/ 182050 w 2461734"/>
              <a:gd name="connsiteY2" fmla="*/ 915209 h 2848644"/>
              <a:gd name="connsiteX3" fmla="*/ 98922 w 2461734"/>
              <a:gd name="connsiteY3" fmla="*/ 897396 h 2848644"/>
              <a:gd name="connsiteX4" fmla="*/ 99383 w 2461734"/>
              <a:gd name="connsiteY4" fmla="*/ 656768 h 2848644"/>
              <a:gd name="connsiteX5" fmla="*/ 150504 w 2461734"/>
              <a:gd name="connsiteY5" fmla="*/ 270194 h 2848644"/>
              <a:gd name="connsiteX6" fmla="*/ 667707 w 2461734"/>
              <a:gd name="connsiteY6" fmla="*/ 543328 h 2848644"/>
              <a:gd name="connsiteX7" fmla="*/ 1090127 w 2461734"/>
              <a:gd name="connsiteY7" fmla="*/ 0 h 2848644"/>
              <a:gd name="connsiteX8" fmla="*/ 1512547 w 2461734"/>
              <a:gd name="connsiteY8" fmla="*/ 543328 h 2848644"/>
              <a:gd name="connsiteX9" fmla="*/ 2190066 w 2461734"/>
              <a:gd name="connsiteY9" fmla="*/ 543327 h 2848644"/>
              <a:gd name="connsiteX10" fmla="*/ 2039307 w 2461734"/>
              <a:gd name="connsiteY10" fmla="*/ 1220846 h 2848644"/>
              <a:gd name="connsiteX11" fmla="*/ 2461734 w 2461734"/>
              <a:gd name="connsiteY11" fmla="*/ 1764170 h 2848644"/>
              <a:gd name="connsiteX12" fmla="*/ 1851307 w 2461734"/>
              <a:gd name="connsiteY12" fmla="*/ 2065694 h 2848644"/>
              <a:gd name="connsiteX13" fmla="*/ 233940 w 2461734"/>
              <a:gd name="connsiteY13" fmla="*/ 2499770 h 2848644"/>
              <a:gd name="connsiteX14" fmla="*/ 175727 w 2461734"/>
              <a:gd name="connsiteY14" fmla="*/ 2792010 h 2848644"/>
              <a:gd name="connsiteX15" fmla="*/ 111575 w 2461734"/>
              <a:gd name="connsiteY15" fmla="*/ 2452269 h 2848644"/>
              <a:gd name="connsiteX16" fmla="*/ 55815 w 2461734"/>
              <a:gd name="connsiteY16" fmla="*/ 2659461 h 2848644"/>
              <a:gd name="connsiteX17" fmla="*/ 87048 w 2461734"/>
              <a:gd name="connsiteY17" fmla="*/ 1900862 h 2848644"/>
              <a:gd name="connsiteX18" fmla="*/ 151970 w 2461734"/>
              <a:gd name="connsiteY18" fmla="*/ 1989801 h 2848644"/>
              <a:gd name="connsiteX0" fmla="*/ 117443 w 2427207"/>
              <a:gd name="connsiteY0" fmla="*/ 1989801 h 2842582"/>
              <a:gd name="connsiteX1" fmla="*/ 100021 w 2427207"/>
              <a:gd name="connsiteY1" fmla="*/ 1782108 h 2842582"/>
              <a:gd name="connsiteX2" fmla="*/ 147523 w 2427207"/>
              <a:gd name="connsiteY2" fmla="*/ 915209 h 2842582"/>
              <a:gd name="connsiteX3" fmla="*/ 64395 w 2427207"/>
              <a:gd name="connsiteY3" fmla="*/ 897396 h 2842582"/>
              <a:gd name="connsiteX4" fmla="*/ 64856 w 2427207"/>
              <a:gd name="connsiteY4" fmla="*/ 656768 h 2842582"/>
              <a:gd name="connsiteX5" fmla="*/ 115977 w 2427207"/>
              <a:gd name="connsiteY5" fmla="*/ 270194 h 2842582"/>
              <a:gd name="connsiteX6" fmla="*/ 633180 w 2427207"/>
              <a:gd name="connsiteY6" fmla="*/ 543328 h 2842582"/>
              <a:gd name="connsiteX7" fmla="*/ 1055600 w 2427207"/>
              <a:gd name="connsiteY7" fmla="*/ 0 h 2842582"/>
              <a:gd name="connsiteX8" fmla="*/ 1478020 w 2427207"/>
              <a:gd name="connsiteY8" fmla="*/ 543328 h 2842582"/>
              <a:gd name="connsiteX9" fmla="*/ 2155539 w 2427207"/>
              <a:gd name="connsiteY9" fmla="*/ 543327 h 2842582"/>
              <a:gd name="connsiteX10" fmla="*/ 2004780 w 2427207"/>
              <a:gd name="connsiteY10" fmla="*/ 1220846 h 2842582"/>
              <a:gd name="connsiteX11" fmla="*/ 2427207 w 2427207"/>
              <a:gd name="connsiteY11" fmla="*/ 1764170 h 2842582"/>
              <a:gd name="connsiteX12" fmla="*/ 1816780 w 2427207"/>
              <a:gd name="connsiteY12" fmla="*/ 2065694 h 2842582"/>
              <a:gd name="connsiteX13" fmla="*/ 199413 w 2427207"/>
              <a:gd name="connsiteY13" fmla="*/ 2499770 h 2842582"/>
              <a:gd name="connsiteX14" fmla="*/ 141200 w 2427207"/>
              <a:gd name="connsiteY14" fmla="*/ 2792010 h 2842582"/>
              <a:gd name="connsiteX15" fmla="*/ 77048 w 2427207"/>
              <a:gd name="connsiteY15" fmla="*/ 2452269 h 2842582"/>
              <a:gd name="connsiteX16" fmla="*/ 21288 w 2427207"/>
              <a:gd name="connsiteY16" fmla="*/ 2659461 h 2842582"/>
              <a:gd name="connsiteX17" fmla="*/ 52521 w 2427207"/>
              <a:gd name="connsiteY17" fmla="*/ 1900862 h 2842582"/>
              <a:gd name="connsiteX18" fmla="*/ 117443 w 2427207"/>
              <a:gd name="connsiteY18" fmla="*/ 1989801 h 2842582"/>
              <a:gd name="connsiteX0" fmla="*/ 117443 w 2427207"/>
              <a:gd name="connsiteY0" fmla="*/ 1989801 h 2842582"/>
              <a:gd name="connsiteX1" fmla="*/ 100021 w 2427207"/>
              <a:gd name="connsiteY1" fmla="*/ 1782108 h 2842582"/>
              <a:gd name="connsiteX2" fmla="*/ 147523 w 2427207"/>
              <a:gd name="connsiteY2" fmla="*/ 915209 h 2842582"/>
              <a:gd name="connsiteX3" fmla="*/ 64395 w 2427207"/>
              <a:gd name="connsiteY3" fmla="*/ 897396 h 2842582"/>
              <a:gd name="connsiteX4" fmla="*/ 64856 w 2427207"/>
              <a:gd name="connsiteY4" fmla="*/ 656768 h 2842582"/>
              <a:gd name="connsiteX5" fmla="*/ 115977 w 2427207"/>
              <a:gd name="connsiteY5" fmla="*/ 270194 h 2842582"/>
              <a:gd name="connsiteX6" fmla="*/ 633180 w 2427207"/>
              <a:gd name="connsiteY6" fmla="*/ 543328 h 2842582"/>
              <a:gd name="connsiteX7" fmla="*/ 1055600 w 2427207"/>
              <a:gd name="connsiteY7" fmla="*/ 0 h 2842582"/>
              <a:gd name="connsiteX8" fmla="*/ 1478020 w 2427207"/>
              <a:gd name="connsiteY8" fmla="*/ 543328 h 2842582"/>
              <a:gd name="connsiteX9" fmla="*/ 2155539 w 2427207"/>
              <a:gd name="connsiteY9" fmla="*/ 543327 h 2842582"/>
              <a:gd name="connsiteX10" fmla="*/ 2004780 w 2427207"/>
              <a:gd name="connsiteY10" fmla="*/ 1220846 h 2842582"/>
              <a:gd name="connsiteX11" fmla="*/ 2427207 w 2427207"/>
              <a:gd name="connsiteY11" fmla="*/ 1764170 h 2842582"/>
              <a:gd name="connsiteX12" fmla="*/ 1816780 w 2427207"/>
              <a:gd name="connsiteY12" fmla="*/ 2065694 h 2842582"/>
              <a:gd name="connsiteX13" fmla="*/ 199413 w 2427207"/>
              <a:gd name="connsiteY13" fmla="*/ 2499770 h 2842582"/>
              <a:gd name="connsiteX14" fmla="*/ 141200 w 2427207"/>
              <a:gd name="connsiteY14" fmla="*/ 2792010 h 2842582"/>
              <a:gd name="connsiteX15" fmla="*/ 77048 w 2427207"/>
              <a:gd name="connsiteY15" fmla="*/ 2452269 h 2842582"/>
              <a:gd name="connsiteX16" fmla="*/ 21288 w 2427207"/>
              <a:gd name="connsiteY16" fmla="*/ 2659461 h 2842582"/>
              <a:gd name="connsiteX17" fmla="*/ 52521 w 2427207"/>
              <a:gd name="connsiteY17" fmla="*/ 1900862 h 2842582"/>
              <a:gd name="connsiteX18" fmla="*/ 117443 w 2427207"/>
              <a:gd name="connsiteY18" fmla="*/ 1989801 h 2842582"/>
              <a:gd name="connsiteX0" fmla="*/ 117443 w 2427207"/>
              <a:gd name="connsiteY0" fmla="*/ 1989801 h 3867875"/>
              <a:gd name="connsiteX1" fmla="*/ 100021 w 2427207"/>
              <a:gd name="connsiteY1" fmla="*/ 1782108 h 3867875"/>
              <a:gd name="connsiteX2" fmla="*/ 147523 w 2427207"/>
              <a:gd name="connsiteY2" fmla="*/ 915209 h 3867875"/>
              <a:gd name="connsiteX3" fmla="*/ 64395 w 2427207"/>
              <a:gd name="connsiteY3" fmla="*/ 897396 h 3867875"/>
              <a:gd name="connsiteX4" fmla="*/ 64856 w 2427207"/>
              <a:gd name="connsiteY4" fmla="*/ 656768 h 3867875"/>
              <a:gd name="connsiteX5" fmla="*/ 115977 w 2427207"/>
              <a:gd name="connsiteY5" fmla="*/ 270194 h 3867875"/>
              <a:gd name="connsiteX6" fmla="*/ 633180 w 2427207"/>
              <a:gd name="connsiteY6" fmla="*/ 543328 h 3867875"/>
              <a:gd name="connsiteX7" fmla="*/ 1055600 w 2427207"/>
              <a:gd name="connsiteY7" fmla="*/ 0 h 3867875"/>
              <a:gd name="connsiteX8" fmla="*/ 1478020 w 2427207"/>
              <a:gd name="connsiteY8" fmla="*/ 543328 h 3867875"/>
              <a:gd name="connsiteX9" fmla="*/ 2155539 w 2427207"/>
              <a:gd name="connsiteY9" fmla="*/ 543327 h 3867875"/>
              <a:gd name="connsiteX10" fmla="*/ 2004780 w 2427207"/>
              <a:gd name="connsiteY10" fmla="*/ 1220846 h 3867875"/>
              <a:gd name="connsiteX11" fmla="*/ 2427207 w 2427207"/>
              <a:gd name="connsiteY11" fmla="*/ 1764170 h 3867875"/>
              <a:gd name="connsiteX12" fmla="*/ 296738 w 2427207"/>
              <a:gd name="connsiteY12" fmla="*/ 3858868 h 3867875"/>
              <a:gd name="connsiteX13" fmla="*/ 199413 w 2427207"/>
              <a:gd name="connsiteY13" fmla="*/ 2499770 h 3867875"/>
              <a:gd name="connsiteX14" fmla="*/ 141200 w 2427207"/>
              <a:gd name="connsiteY14" fmla="*/ 2792010 h 3867875"/>
              <a:gd name="connsiteX15" fmla="*/ 77048 w 2427207"/>
              <a:gd name="connsiteY15" fmla="*/ 2452269 h 3867875"/>
              <a:gd name="connsiteX16" fmla="*/ 21288 w 2427207"/>
              <a:gd name="connsiteY16" fmla="*/ 2659461 h 3867875"/>
              <a:gd name="connsiteX17" fmla="*/ 52521 w 2427207"/>
              <a:gd name="connsiteY17" fmla="*/ 1900862 h 3867875"/>
              <a:gd name="connsiteX18" fmla="*/ 117443 w 2427207"/>
              <a:gd name="connsiteY18" fmla="*/ 1989801 h 3867875"/>
              <a:gd name="connsiteX0" fmla="*/ 117443 w 2427207"/>
              <a:gd name="connsiteY0" fmla="*/ 1989801 h 3860322"/>
              <a:gd name="connsiteX1" fmla="*/ 100021 w 2427207"/>
              <a:gd name="connsiteY1" fmla="*/ 1782108 h 3860322"/>
              <a:gd name="connsiteX2" fmla="*/ 147523 w 2427207"/>
              <a:gd name="connsiteY2" fmla="*/ 915209 h 3860322"/>
              <a:gd name="connsiteX3" fmla="*/ 64395 w 2427207"/>
              <a:gd name="connsiteY3" fmla="*/ 897396 h 3860322"/>
              <a:gd name="connsiteX4" fmla="*/ 64856 w 2427207"/>
              <a:gd name="connsiteY4" fmla="*/ 656768 h 3860322"/>
              <a:gd name="connsiteX5" fmla="*/ 115977 w 2427207"/>
              <a:gd name="connsiteY5" fmla="*/ 270194 h 3860322"/>
              <a:gd name="connsiteX6" fmla="*/ 633180 w 2427207"/>
              <a:gd name="connsiteY6" fmla="*/ 543328 h 3860322"/>
              <a:gd name="connsiteX7" fmla="*/ 1055600 w 2427207"/>
              <a:gd name="connsiteY7" fmla="*/ 0 h 3860322"/>
              <a:gd name="connsiteX8" fmla="*/ 1478020 w 2427207"/>
              <a:gd name="connsiteY8" fmla="*/ 543328 h 3860322"/>
              <a:gd name="connsiteX9" fmla="*/ 2155539 w 2427207"/>
              <a:gd name="connsiteY9" fmla="*/ 543327 h 3860322"/>
              <a:gd name="connsiteX10" fmla="*/ 2004780 w 2427207"/>
              <a:gd name="connsiteY10" fmla="*/ 1220846 h 3860322"/>
              <a:gd name="connsiteX11" fmla="*/ 2427207 w 2427207"/>
              <a:gd name="connsiteY11" fmla="*/ 1764170 h 3860322"/>
              <a:gd name="connsiteX12" fmla="*/ 296738 w 2427207"/>
              <a:gd name="connsiteY12" fmla="*/ 3858868 h 3860322"/>
              <a:gd name="connsiteX13" fmla="*/ 199413 w 2427207"/>
              <a:gd name="connsiteY13" fmla="*/ 2499770 h 3860322"/>
              <a:gd name="connsiteX14" fmla="*/ 141200 w 2427207"/>
              <a:gd name="connsiteY14" fmla="*/ 2792010 h 3860322"/>
              <a:gd name="connsiteX15" fmla="*/ 77048 w 2427207"/>
              <a:gd name="connsiteY15" fmla="*/ 2452269 h 3860322"/>
              <a:gd name="connsiteX16" fmla="*/ 21288 w 2427207"/>
              <a:gd name="connsiteY16" fmla="*/ 2659461 h 3860322"/>
              <a:gd name="connsiteX17" fmla="*/ 52521 w 2427207"/>
              <a:gd name="connsiteY17" fmla="*/ 1900862 h 3860322"/>
              <a:gd name="connsiteX18" fmla="*/ 117443 w 2427207"/>
              <a:gd name="connsiteY18" fmla="*/ 1989801 h 3860322"/>
              <a:gd name="connsiteX0" fmla="*/ 117443 w 2155539"/>
              <a:gd name="connsiteY0" fmla="*/ 1989801 h 3860322"/>
              <a:gd name="connsiteX1" fmla="*/ 100021 w 2155539"/>
              <a:gd name="connsiteY1" fmla="*/ 1782108 h 3860322"/>
              <a:gd name="connsiteX2" fmla="*/ 147523 w 2155539"/>
              <a:gd name="connsiteY2" fmla="*/ 915209 h 3860322"/>
              <a:gd name="connsiteX3" fmla="*/ 64395 w 2155539"/>
              <a:gd name="connsiteY3" fmla="*/ 897396 h 3860322"/>
              <a:gd name="connsiteX4" fmla="*/ 64856 w 2155539"/>
              <a:gd name="connsiteY4" fmla="*/ 656768 h 3860322"/>
              <a:gd name="connsiteX5" fmla="*/ 115977 w 2155539"/>
              <a:gd name="connsiteY5" fmla="*/ 270194 h 3860322"/>
              <a:gd name="connsiteX6" fmla="*/ 633180 w 2155539"/>
              <a:gd name="connsiteY6" fmla="*/ 543328 h 3860322"/>
              <a:gd name="connsiteX7" fmla="*/ 1055600 w 2155539"/>
              <a:gd name="connsiteY7" fmla="*/ 0 h 3860322"/>
              <a:gd name="connsiteX8" fmla="*/ 1478020 w 2155539"/>
              <a:gd name="connsiteY8" fmla="*/ 543328 h 3860322"/>
              <a:gd name="connsiteX9" fmla="*/ 2155539 w 2155539"/>
              <a:gd name="connsiteY9" fmla="*/ 543327 h 3860322"/>
              <a:gd name="connsiteX10" fmla="*/ 2004780 w 2155539"/>
              <a:gd name="connsiteY10" fmla="*/ 1220846 h 3860322"/>
              <a:gd name="connsiteX11" fmla="*/ 271836 w 2155539"/>
              <a:gd name="connsiteY11" fmla="*/ 2666694 h 3860322"/>
              <a:gd name="connsiteX12" fmla="*/ 296738 w 2155539"/>
              <a:gd name="connsiteY12" fmla="*/ 3858868 h 3860322"/>
              <a:gd name="connsiteX13" fmla="*/ 199413 w 2155539"/>
              <a:gd name="connsiteY13" fmla="*/ 2499770 h 3860322"/>
              <a:gd name="connsiteX14" fmla="*/ 141200 w 2155539"/>
              <a:gd name="connsiteY14" fmla="*/ 2792010 h 3860322"/>
              <a:gd name="connsiteX15" fmla="*/ 77048 w 2155539"/>
              <a:gd name="connsiteY15" fmla="*/ 2452269 h 3860322"/>
              <a:gd name="connsiteX16" fmla="*/ 21288 w 2155539"/>
              <a:gd name="connsiteY16" fmla="*/ 2659461 h 3860322"/>
              <a:gd name="connsiteX17" fmla="*/ 52521 w 2155539"/>
              <a:gd name="connsiteY17" fmla="*/ 1900862 h 3860322"/>
              <a:gd name="connsiteX18" fmla="*/ 117443 w 2155539"/>
              <a:gd name="connsiteY18" fmla="*/ 1989801 h 3860322"/>
              <a:gd name="connsiteX0" fmla="*/ 117443 w 2155539"/>
              <a:gd name="connsiteY0" fmla="*/ 1989801 h 3860322"/>
              <a:gd name="connsiteX1" fmla="*/ 100021 w 2155539"/>
              <a:gd name="connsiteY1" fmla="*/ 1782108 h 3860322"/>
              <a:gd name="connsiteX2" fmla="*/ 147523 w 2155539"/>
              <a:gd name="connsiteY2" fmla="*/ 915209 h 3860322"/>
              <a:gd name="connsiteX3" fmla="*/ 64395 w 2155539"/>
              <a:gd name="connsiteY3" fmla="*/ 897396 h 3860322"/>
              <a:gd name="connsiteX4" fmla="*/ 64856 w 2155539"/>
              <a:gd name="connsiteY4" fmla="*/ 656768 h 3860322"/>
              <a:gd name="connsiteX5" fmla="*/ 115977 w 2155539"/>
              <a:gd name="connsiteY5" fmla="*/ 270194 h 3860322"/>
              <a:gd name="connsiteX6" fmla="*/ 633180 w 2155539"/>
              <a:gd name="connsiteY6" fmla="*/ 543328 h 3860322"/>
              <a:gd name="connsiteX7" fmla="*/ 1055600 w 2155539"/>
              <a:gd name="connsiteY7" fmla="*/ 0 h 3860322"/>
              <a:gd name="connsiteX8" fmla="*/ 1478020 w 2155539"/>
              <a:gd name="connsiteY8" fmla="*/ 543328 h 3860322"/>
              <a:gd name="connsiteX9" fmla="*/ 2155539 w 2155539"/>
              <a:gd name="connsiteY9" fmla="*/ 543327 h 3860322"/>
              <a:gd name="connsiteX10" fmla="*/ 2004780 w 2155539"/>
              <a:gd name="connsiteY10" fmla="*/ 1220846 h 3860322"/>
              <a:gd name="connsiteX11" fmla="*/ 271836 w 2155539"/>
              <a:gd name="connsiteY11" fmla="*/ 2666694 h 3860322"/>
              <a:gd name="connsiteX12" fmla="*/ 296738 w 2155539"/>
              <a:gd name="connsiteY12" fmla="*/ 3858868 h 3860322"/>
              <a:gd name="connsiteX13" fmla="*/ 199413 w 2155539"/>
              <a:gd name="connsiteY13" fmla="*/ 2499770 h 3860322"/>
              <a:gd name="connsiteX14" fmla="*/ 141200 w 2155539"/>
              <a:gd name="connsiteY14" fmla="*/ 2792010 h 3860322"/>
              <a:gd name="connsiteX15" fmla="*/ 77048 w 2155539"/>
              <a:gd name="connsiteY15" fmla="*/ 2452269 h 3860322"/>
              <a:gd name="connsiteX16" fmla="*/ 21288 w 2155539"/>
              <a:gd name="connsiteY16" fmla="*/ 2659461 h 3860322"/>
              <a:gd name="connsiteX17" fmla="*/ 52521 w 2155539"/>
              <a:gd name="connsiteY17" fmla="*/ 1900862 h 3860322"/>
              <a:gd name="connsiteX18" fmla="*/ 117443 w 2155539"/>
              <a:gd name="connsiteY18" fmla="*/ 1989801 h 3860322"/>
              <a:gd name="connsiteX0" fmla="*/ 117443 w 2155539"/>
              <a:gd name="connsiteY0" fmla="*/ 1989801 h 3860322"/>
              <a:gd name="connsiteX1" fmla="*/ 100021 w 2155539"/>
              <a:gd name="connsiteY1" fmla="*/ 1782108 h 3860322"/>
              <a:gd name="connsiteX2" fmla="*/ 147523 w 2155539"/>
              <a:gd name="connsiteY2" fmla="*/ 915209 h 3860322"/>
              <a:gd name="connsiteX3" fmla="*/ 64395 w 2155539"/>
              <a:gd name="connsiteY3" fmla="*/ 897396 h 3860322"/>
              <a:gd name="connsiteX4" fmla="*/ 64856 w 2155539"/>
              <a:gd name="connsiteY4" fmla="*/ 656768 h 3860322"/>
              <a:gd name="connsiteX5" fmla="*/ 115977 w 2155539"/>
              <a:gd name="connsiteY5" fmla="*/ 270194 h 3860322"/>
              <a:gd name="connsiteX6" fmla="*/ 633180 w 2155539"/>
              <a:gd name="connsiteY6" fmla="*/ 543328 h 3860322"/>
              <a:gd name="connsiteX7" fmla="*/ 1055600 w 2155539"/>
              <a:gd name="connsiteY7" fmla="*/ 0 h 3860322"/>
              <a:gd name="connsiteX8" fmla="*/ 1478020 w 2155539"/>
              <a:gd name="connsiteY8" fmla="*/ 543328 h 3860322"/>
              <a:gd name="connsiteX9" fmla="*/ 2155539 w 2155539"/>
              <a:gd name="connsiteY9" fmla="*/ 543327 h 3860322"/>
              <a:gd name="connsiteX10" fmla="*/ 2004780 w 2155539"/>
              <a:gd name="connsiteY10" fmla="*/ 1220846 h 3860322"/>
              <a:gd name="connsiteX11" fmla="*/ 271836 w 2155539"/>
              <a:gd name="connsiteY11" fmla="*/ 2666694 h 3860322"/>
              <a:gd name="connsiteX12" fmla="*/ 296738 w 2155539"/>
              <a:gd name="connsiteY12" fmla="*/ 3858868 h 3860322"/>
              <a:gd name="connsiteX13" fmla="*/ 199413 w 2155539"/>
              <a:gd name="connsiteY13" fmla="*/ 2499770 h 3860322"/>
              <a:gd name="connsiteX14" fmla="*/ 141200 w 2155539"/>
              <a:gd name="connsiteY14" fmla="*/ 2792010 h 3860322"/>
              <a:gd name="connsiteX15" fmla="*/ 77048 w 2155539"/>
              <a:gd name="connsiteY15" fmla="*/ 2452269 h 3860322"/>
              <a:gd name="connsiteX16" fmla="*/ 21288 w 2155539"/>
              <a:gd name="connsiteY16" fmla="*/ 2659461 h 3860322"/>
              <a:gd name="connsiteX17" fmla="*/ 52521 w 2155539"/>
              <a:gd name="connsiteY17" fmla="*/ 1900862 h 3860322"/>
              <a:gd name="connsiteX18" fmla="*/ 117443 w 2155539"/>
              <a:gd name="connsiteY18" fmla="*/ 1989801 h 3860322"/>
              <a:gd name="connsiteX0" fmla="*/ 117443 w 2155539"/>
              <a:gd name="connsiteY0" fmla="*/ 1989801 h 4198839"/>
              <a:gd name="connsiteX1" fmla="*/ 100021 w 2155539"/>
              <a:gd name="connsiteY1" fmla="*/ 1782108 h 4198839"/>
              <a:gd name="connsiteX2" fmla="*/ 147523 w 2155539"/>
              <a:gd name="connsiteY2" fmla="*/ 915209 h 4198839"/>
              <a:gd name="connsiteX3" fmla="*/ 64395 w 2155539"/>
              <a:gd name="connsiteY3" fmla="*/ 897396 h 4198839"/>
              <a:gd name="connsiteX4" fmla="*/ 64856 w 2155539"/>
              <a:gd name="connsiteY4" fmla="*/ 656768 h 4198839"/>
              <a:gd name="connsiteX5" fmla="*/ 115977 w 2155539"/>
              <a:gd name="connsiteY5" fmla="*/ 270194 h 4198839"/>
              <a:gd name="connsiteX6" fmla="*/ 633180 w 2155539"/>
              <a:gd name="connsiteY6" fmla="*/ 543328 h 4198839"/>
              <a:gd name="connsiteX7" fmla="*/ 1055600 w 2155539"/>
              <a:gd name="connsiteY7" fmla="*/ 0 h 4198839"/>
              <a:gd name="connsiteX8" fmla="*/ 1478020 w 2155539"/>
              <a:gd name="connsiteY8" fmla="*/ 543328 h 4198839"/>
              <a:gd name="connsiteX9" fmla="*/ 2155539 w 2155539"/>
              <a:gd name="connsiteY9" fmla="*/ 543327 h 4198839"/>
              <a:gd name="connsiteX10" fmla="*/ 449113 w 2155539"/>
              <a:gd name="connsiteY10" fmla="*/ 4124363 h 4198839"/>
              <a:gd name="connsiteX11" fmla="*/ 271836 w 2155539"/>
              <a:gd name="connsiteY11" fmla="*/ 2666694 h 4198839"/>
              <a:gd name="connsiteX12" fmla="*/ 296738 w 2155539"/>
              <a:gd name="connsiteY12" fmla="*/ 3858868 h 4198839"/>
              <a:gd name="connsiteX13" fmla="*/ 199413 w 2155539"/>
              <a:gd name="connsiteY13" fmla="*/ 2499770 h 4198839"/>
              <a:gd name="connsiteX14" fmla="*/ 141200 w 2155539"/>
              <a:gd name="connsiteY14" fmla="*/ 2792010 h 4198839"/>
              <a:gd name="connsiteX15" fmla="*/ 77048 w 2155539"/>
              <a:gd name="connsiteY15" fmla="*/ 2452269 h 4198839"/>
              <a:gd name="connsiteX16" fmla="*/ 21288 w 2155539"/>
              <a:gd name="connsiteY16" fmla="*/ 2659461 h 4198839"/>
              <a:gd name="connsiteX17" fmla="*/ 52521 w 2155539"/>
              <a:gd name="connsiteY17" fmla="*/ 1900862 h 4198839"/>
              <a:gd name="connsiteX18" fmla="*/ 117443 w 2155539"/>
              <a:gd name="connsiteY18" fmla="*/ 1989801 h 4198839"/>
              <a:gd name="connsiteX0" fmla="*/ 117443 w 2155539"/>
              <a:gd name="connsiteY0" fmla="*/ 1989801 h 4124808"/>
              <a:gd name="connsiteX1" fmla="*/ 100021 w 2155539"/>
              <a:gd name="connsiteY1" fmla="*/ 1782108 h 4124808"/>
              <a:gd name="connsiteX2" fmla="*/ 147523 w 2155539"/>
              <a:gd name="connsiteY2" fmla="*/ 915209 h 4124808"/>
              <a:gd name="connsiteX3" fmla="*/ 64395 w 2155539"/>
              <a:gd name="connsiteY3" fmla="*/ 897396 h 4124808"/>
              <a:gd name="connsiteX4" fmla="*/ 64856 w 2155539"/>
              <a:gd name="connsiteY4" fmla="*/ 656768 h 4124808"/>
              <a:gd name="connsiteX5" fmla="*/ 115977 w 2155539"/>
              <a:gd name="connsiteY5" fmla="*/ 270194 h 4124808"/>
              <a:gd name="connsiteX6" fmla="*/ 633180 w 2155539"/>
              <a:gd name="connsiteY6" fmla="*/ 543328 h 4124808"/>
              <a:gd name="connsiteX7" fmla="*/ 1055600 w 2155539"/>
              <a:gd name="connsiteY7" fmla="*/ 0 h 4124808"/>
              <a:gd name="connsiteX8" fmla="*/ 1478020 w 2155539"/>
              <a:gd name="connsiteY8" fmla="*/ 543328 h 4124808"/>
              <a:gd name="connsiteX9" fmla="*/ 2155539 w 2155539"/>
              <a:gd name="connsiteY9" fmla="*/ 543327 h 4124808"/>
              <a:gd name="connsiteX10" fmla="*/ 449113 w 2155539"/>
              <a:gd name="connsiteY10" fmla="*/ 4124363 h 4124808"/>
              <a:gd name="connsiteX11" fmla="*/ 271836 w 2155539"/>
              <a:gd name="connsiteY11" fmla="*/ 2666694 h 4124808"/>
              <a:gd name="connsiteX12" fmla="*/ 296738 w 2155539"/>
              <a:gd name="connsiteY12" fmla="*/ 3858868 h 4124808"/>
              <a:gd name="connsiteX13" fmla="*/ 199413 w 2155539"/>
              <a:gd name="connsiteY13" fmla="*/ 2499770 h 4124808"/>
              <a:gd name="connsiteX14" fmla="*/ 141200 w 2155539"/>
              <a:gd name="connsiteY14" fmla="*/ 2792010 h 4124808"/>
              <a:gd name="connsiteX15" fmla="*/ 77048 w 2155539"/>
              <a:gd name="connsiteY15" fmla="*/ 2452269 h 4124808"/>
              <a:gd name="connsiteX16" fmla="*/ 21288 w 2155539"/>
              <a:gd name="connsiteY16" fmla="*/ 2659461 h 4124808"/>
              <a:gd name="connsiteX17" fmla="*/ 52521 w 2155539"/>
              <a:gd name="connsiteY17" fmla="*/ 1900862 h 4124808"/>
              <a:gd name="connsiteX18" fmla="*/ 117443 w 2155539"/>
              <a:gd name="connsiteY18" fmla="*/ 1989801 h 4124808"/>
              <a:gd name="connsiteX0" fmla="*/ 117443 w 2155539"/>
              <a:gd name="connsiteY0" fmla="*/ 1989801 h 4222488"/>
              <a:gd name="connsiteX1" fmla="*/ 100021 w 2155539"/>
              <a:gd name="connsiteY1" fmla="*/ 1782108 h 4222488"/>
              <a:gd name="connsiteX2" fmla="*/ 147523 w 2155539"/>
              <a:gd name="connsiteY2" fmla="*/ 915209 h 4222488"/>
              <a:gd name="connsiteX3" fmla="*/ 64395 w 2155539"/>
              <a:gd name="connsiteY3" fmla="*/ 897396 h 4222488"/>
              <a:gd name="connsiteX4" fmla="*/ 64856 w 2155539"/>
              <a:gd name="connsiteY4" fmla="*/ 656768 h 4222488"/>
              <a:gd name="connsiteX5" fmla="*/ 115977 w 2155539"/>
              <a:gd name="connsiteY5" fmla="*/ 270194 h 4222488"/>
              <a:gd name="connsiteX6" fmla="*/ 633180 w 2155539"/>
              <a:gd name="connsiteY6" fmla="*/ 543328 h 4222488"/>
              <a:gd name="connsiteX7" fmla="*/ 1055600 w 2155539"/>
              <a:gd name="connsiteY7" fmla="*/ 0 h 4222488"/>
              <a:gd name="connsiteX8" fmla="*/ 1478020 w 2155539"/>
              <a:gd name="connsiteY8" fmla="*/ 543328 h 4222488"/>
              <a:gd name="connsiteX9" fmla="*/ 2155539 w 2155539"/>
              <a:gd name="connsiteY9" fmla="*/ 543327 h 4222488"/>
              <a:gd name="connsiteX10" fmla="*/ 616599 w 2155539"/>
              <a:gd name="connsiteY10" fmla="*/ 4222488 h 4222488"/>
              <a:gd name="connsiteX11" fmla="*/ 449113 w 2155539"/>
              <a:gd name="connsiteY11" fmla="*/ 4124363 h 4222488"/>
              <a:gd name="connsiteX12" fmla="*/ 271836 w 2155539"/>
              <a:gd name="connsiteY12" fmla="*/ 2666694 h 4222488"/>
              <a:gd name="connsiteX13" fmla="*/ 296738 w 2155539"/>
              <a:gd name="connsiteY13" fmla="*/ 3858868 h 4222488"/>
              <a:gd name="connsiteX14" fmla="*/ 199413 w 2155539"/>
              <a:gd name="connsiteY14" fmla="*/ 2499770 h 4222488"/>
              <a:gd name="connsiteX15" fmla="*/ 141200 w 2155539"/>
              <a:gd name="connsiteY15" fmla="*/ 2792010 h 4222488"/>
              <a:gd name="connsiteX16" fmla="*/ 77048 w 2155539"/>
              <a:gd name="connsiteY16" fmla="*/ 2452269 h 4222488"/>
              <a:gd name="connsiteX17" fmla="*/ 21288 w 2155539"/>
              <a:gd name="connsiteY17" fmla="*/ 2659461 h 4222488"/>
              <a:gd name="connsiteX18" fmla="*/ 52521 w 2155539"/>
              <a:gd name="connsiteY18" fmla="*/ 1900862 h 4222488"/>
              <a:gd name="connsiteX19" fmla="*/ 117443 w 2155539"/>
              <a:gd name="connsiteY19" fmla="*/ 1989801 h 4222488"/>
              <a:gd name="connsiteX0" fmla="*/ 117443 w 2155539"/>
              <a:gd name="connsiteY0" fmla="*/ 1989801 h 4222488"/>
              <a:gd name="connsiteX1" fmla="*/ 100021 w 2155539"/>
              <a:gd name="connsiteY1" fmla="*/ 1782108 h 4222488"/>
              <a:gd name="connsiteX2" fmla="*/ 147523 w 2155539"/>
              <a:gd name="connsiteY2" fmla="*/ 915209 h 4222488"/>
              <a:gd name="connsiteX3" fmla="*/ 64395 w 2155539"/>
              <a:gd name="connsiteY3" fmla="*/ 897396 h 4222488"/>
              <a:gd name="connsiteX4" fmla="*/ 64856 w 2155539"/>
              <a:gd name="connsiteY4" fmla="*/ 656768 h 4222488"/>
              <a:gd name="connsiteX5" fmla="*/ 115977 w 2155539"/>
              <a:gd name="connsiteY5" fmla="*/ 270194 h 4222488"/>
              <a:gd name="connsiteX6" fmla="*/ 633180 w 2155539"/>
              <a:gd name="connsiteY6" fmla="*/ 543328 h 4222488"/>
              <a:gd name="connsiteX7" fmla="*/ 1055600 w 2155539"/>
              <a:gd name="connsiteY7" fmla="*/ 0 h 4222488"/>
              <a:gd name="connsiteX8" fmla="*/ 1478020 w 2155539"/>
              <a:gd name="connsiteY8" fmla="*/ 543328 h 4222488"/>
              <a:gd name="connsiteX9" fmla="*/ 2155539 w 2155539"/>
              <a:gd name="connsiteY9" fmla="*/ 543327 h 4222488"/>
              <a:gd name="connsiteX10" fmla="*/ 616599 w 2155539"/>
              <a:gd name="connsiteY10" fmla="*/ 4222488 h 4222488"/>
              <a:gd name="connsiteX11" fmla="*/ 449113 w 2155539"/>
              <a:gd name="connsiteY11" fmla="*/ 4124363 h 4222488"/>
              <a:gd name="connsiteX12" fmla="*/ 271836 w 2155539"/>
              <a:gd name="connsiteY12" fmla="*/ 2666694 h 4222488"/>
              <a:gd name="connsiteX13" fmla="*/ 296738 w 2155539"/>
              <a:gd name="connsiteY13" fmla="*/ 3858868 h 4222488"/>
              <a:gd name="connsiteX14" fmla="*/ 199413 w 2155539"/>
              <a:gd name="connsiteY14" fmla="*/ 2499770 h 4222488"/>
              <a:gd name="connsiteX15" fmla="*/ 141200 w 2155539"/>
              <a:gd name="connsiteY15" fmla="*/ 2792010 h 4222488"/>
              <a:gd name="connsiteX16" fmla="*/ 77048 w 2155539"/>
              <a:gd name="connsiteY16" fmla="*/ 2452269 h 4222488"/>
              <a:gd name="connsiteX17" fmla="*/ 21288 w 2155539"/>
              <a:gd name="connsiteY17" fmla="*/ 2659461 h 4222488"/>
              <a:gd name="connsiteX18" fmla="*/ 52521 w 2155539"/>
              <a:gd name="connsiteY18" fmla="*/ 1900862 h 4222488"/>
              <a:gd name="connsiteX19" fmla="*/ 117443 w 2155539"/>
              <a:gd name="connsiteY19" fmla="*/ 1989801 h 4222488"/>
              <a:gd name="connsiteX0" fmla="*/ 117443 w 2155539"/>
              <a:gd name="connsiteY0" fmla="*/ 1989801 h 4222488"/>
              <a:gd name="connsiteX1" fmla="*/ 100021 w 2155539"/>
              <a:gd name="connsiteY1" fmla="*/ 1782108 h 4222488"/>
              <a:gd name="connsiteX2" fmla="*/ 147523 w 2155539"/>
              <a:gd name="connsiteY2" fmla="*/ 915209 h 4222488"/>
              <a:gd name="connsiteX3" fmla="*/ 64395 w 2155539"/>
              <a:gd name="connsiteY3" fmla="*/ 897396 h 4222488"/>
              <a:gd name="connsiteX4" fmla="*/ 64856 w 2155539"/>
              <a:gd name="connsiteY4" fmla="*/ 656768 h 4222488"/>
              <a:gd name="connsiteX5" fmla="*/ 115977 w 2155539"/>
              <a:gd name="connsiteY5" fmla="*/ 270194 h 4222488"/>
              <a:gd name="connsiteX6" fmla="*/ 633180 w 2155539"/>
              <a:gd name="connsiteY6" fmla="*/ 543328 h 4222488"/>
              <a:gd name="connsiteX7" fmla="*/ 1055600 w 2155539"/>
              <a:gd name="connsiteY7" fmla="*/ 0 h 4222488"/>
              <a:gd name="connsiteX8" fmla="*/ 1478020 w 2155539"/>
              <a:gd name="connsiteY8" fmla="*/ 543328 h 4222488"/>
              <a:gd name="connsiteX9" fmla="*/ 2155539 w 2155539"/>
              <a:gd name="connsiteY9" fmla="*/ 543327 h 4222488"/>
              <a:gd name="connsiteX10" fmla="*/ 616599 w 2155539"/>
              <a:gd name="connsiteY10" fmla="*/ 4222488 h 4222488"/>
              <a:gd name="connsiteX11" fmla="*/ 449113 w 2155539"/>
              <a:gd name="connsiteY11" fmla="*/ 4124363 h 4222488"/>
              <a:gd name="connsiteX12" fmla="*/ 271836 w 2155539"/>
              <a:gd name="connsiteY12" fmla="*/ 2666694 h 4222488"/>
              <a:gd name="connsiteX13" fmla="*/ 296738 w 2155539"/>
              <a:gd name="connsiteY13" fmla="*/ 3858868 h 4222488"/>
              <a:gd name="connsiteX14" fmla="*/ 199413 w 2155539"/>
              <a:gd name="connsiteY14" fmla="*/ 2499770 h 4222488"/>
              <a:gd name="connsiteX15" fmla="*/ 141200 w 2155539"/>
              <a:gd name="connsiteY15" fmla="*/ 2792010 h 4222488"/>
              <a:gd name="connsiteX16" fmla="*/ 77048 w 2155539"/>
              <a:gd name="connsiteY16" fmla="*/ 2452269 h 4222488"/>
              <a:gd name="connsiteX17" fmla="*/ 21288 w 2155539"/>
              <a:gd name="connsiteY17" fmla="*/ 2659461 h 4222488"/>
              <a:gd name="connsiteX18" fmla="*/ 52521 w 2155539"/>
              <a:gd name="connsiteY18" fmla="*/ 1900862 h 4222488"/>
              <a:gd name="connsiteX19" fmla="*/ 117443 w 2155539"/>
              <a:gd name="connsiteY19" fmla="*/ 1989801 h 4222488"/>
              <a:gd name="connsiteX0" fmla="*/ 117443 w 2155539"/>
              <a:gd name="connsiteY0" fmla="*/ 1989801 h 4222488"/>
              <a:gd name="connsiteX1" fmla="*/ 100021 w 2155539"/>
              <a:gd name="connsiteY1" fmla="*/ 1782108 h 4222488"/>
              <a:gd name="connsiteX2" fmla="*/ 147523 w 2155539"/>
              <a:gd name="connsiteY2" fmla="*/ 915209 h 4222488"/>
              <a:gd name="connsiteX3" fmla="*/ 64395 w 2155539"/>
              <a:gd name="connsiteY3" fmla="*/ 897396 h 4222488"/>
              <a:gd name="connsiteX4" fmla="*/ 64856 w 2155539"/>
              <a:gd name="connsiteY4" fmla="*/ 656768 h 4222488"/>
              <a:gd name="connsiteX5" fmla="*/ 115977 w 2155539"/>
              <a:gd name="connsiteY5" fmla="*/ 270194 h 4222488"/>
              <a:gd name="connsiteX6" fmla="*/ 633180 w 2155539"/>
              <a:gd name="connsiteY6" fmla="*/ 543328 h 4222488"/>
              <a:gd name="connsiteX7" fmla="*/ 1055600 w 2155539"/>
              <a:gd name="connsiteY7" fmla="*/ 0 h 4222488"/>
              <a:gd name="connsiteX8" fmla="*/ 1478020 w 2155539"/>
              <a:gd name="connsiteY8" fmla="*/ 543328 h 4222488"/>
              <a:gd name="connsiteX9" fmla="*/ 2155539 w 2155539"/>
              <a:gd name="connsiteY9" fmla="*/ 543327 h 4222488"/>
              <a:gd name="connsiteX10" fmla="*/ 616599 w 2155539"/>
              <a:gd name="connsiteY10" fmla="*/ 4222488 h 4222488"/>
              <a:gd name="connsiteX11" fmla="*/ 449113 w 2155539"/>
              <a:gd name="connsiteY11" fmla="*/ 4124363 h 4222488"/>
              <a:gd name="connsiteX12" fmla="*/ 271836 w 2155539"/>
              <a:gd name="connsiteY12" fmla="*/ 2666694 h 4222488"/>
              <a:gd name="connsiteX13" fmla="*/ 296738 w 2155539"/>
              <a:gd name="connsiteY13" fmla="*/ 3858868 h 4222488"/>
              <a:gd name="connsiteX14" fmla="*/ 199413 w 2155539"/>
              <a:gd name="connsiteY14" fmla="*/ 2499770 h 4222488"/>
              <a:gd name="connsiteX15" fmla="*/ 141200 w 2155539"/>
              <a:gd name="connsiteY15" fmla="*/ 2792010 h 4222488"/>
              <a:gd name="connsiteX16" fmla="*/ 77048 w 2155539"/>
              <a:gd name="connsiteY16" fmla="*/ 2452269 h 4222488"/>
              <a:gd name="connsiteX17" fmla="*/ 21288 w 2155539"/>
              <a:gd name="connsiteY17" fmla="*/ 2659461 h 4222488"/>
              <a:gd name="connsiteX18" fmla="*/ 52521 w 2155539"/>
              <a:gd name="connsiteY18" fmla="*/ 1900862 h 4222488"/>
              <a:gd name="connsiteX19" fmla="*/ 117443 w 2155539"/>
              <a:gd name="connsiteY19" fmla="*/ 1989801 h 4222488"/>
              <a:gd name="connsiteX0" fmla="*/ 117443 w 2155539"/>
              <a:gd name="connsiteY0" fmla="*/ 1989801 h 4350690"/>
              <a:gd name="connsiteX1" fmla="*/ 100021 w 2155539"/>
              <a:gd name="connsiteY1" fmla="*/ 1782108 h 4350690"/>
              <a:gd name="connsiteX2" fmla="*/ 147523 w 2155539"/>
              <a:gd name="connsiteY2" fmla="*/ 915209 h 4350690"/>
              <a:gd name="connsiteX3" fmla="*/ 64395 w 2155539"/>
              <a:gd name="connsiteY3" fmla="*/ 897396 h 4350690"/>
              <a:gd name="connsiteX4" fmla="*/ 64856 w 2155539"/>
              <a:gd name="connsiteY4" fmla="*/ 656768 h 4350690"/>
              <a:gd name="connsiteX5" fmla="*/ 115977 w 2155539"/>
              <a:gd name="connsiteY5" fmla="*/ 270194 h 4350690"/>
              <a:gd name="connsiteX6" fmla="*/ 633180 w 2155539"/>
              <a:gd name="connsiteY6" fmla="*/ 543328 h 4350690"/>
              <a:gd name="connsiteX7" fmla="*/ 1055600 w 2155539"/>
              <a:gd name="connsiteY7" fmla="*/ 0 h 4350690"/>
              <a:gd name="connsiteX8" fmla="*/ 1478020 w 2155539"/>
              <a:gd name="connsiteY8" fmla="*/ 543328 h 4350690"/>
              <a:gd name="connsiteX9" fmla="*/ 2155539 w 2155539"/>
              <a:gd name="connsiteY9" fmla="*/ 543327 h 4350690"/>
              <a:gd name="connsiteX10" fmla="*/ 699726 w 2155539"/>
              <a:gd name="connsiteY10" fmla="*/ 4068109 h 4350690"/>
              <a:gd name="connsiteX11" fmla="*/ 616599 w 2155539"/>
              <a:gd name="connsiteY11" fmla="*/ 4222488 h 4350690"/>
              <a:gd name="connsiteX12" fmla="*/ 449113 w 2155539"/>
              <a:gd name="connsiteY12" fmla="*/ 4124363 h 4350690"/>
              <a:gd name="connsiteX13" fmla="*/ 271836 w 2155539"/>
              <a:gd name="connsiteY13" fmla="*/ 2666694 h 4350690"/>
              <a:gd name="connsiteX14" fmla="*/ 296738 w 2155539"/>
              <a:gd name="connsiteY14" fmla="*/ 3858868 h 4350690"/>
              <a:gd name="connsiteX15" fmla="*/ 199413 w 2155539"/>
              <a:gd name="connsiteY15" fmla="*/ 2499770 h 4350690"/>
              <a:gd name="connsiteX16" fmla="*/ 141200 w 2155539"/>
              <a:gd name="connsiteY16" fmla="*/ 2792010 h 4350690"/>
              <a:gd name="connsiteX17" fmla="*/ 77048 w 2155539"/>
              <a:gd name="connsiteY17" fmla="*/ 2452269 h 4350690"/>
              <a:gd name="connsiteX18" fmla="*/ 21288 w 2155539"/>
              <a:gd name="connsiteY18" fmla="*/ 2659461 h 4350690"/>
              <a:gd name="connsiteX19" fmla="*/ 52521 w 2155539"/>
              <a:gd name="connsiteY19" fmla="*/ 1900862 h 4350690"/>
              <a:gd name="connsiteX20" fmla="*/ 117443 w 2155539"/>
              <a:gd name="connsiteY20" fmla="*/ 1989801 h 4350690"/>
              <a:gd name="connsiteX0" fmla="*/ 117443 w 2155539"/>
              <a:gd name="connsiteY0" fmla="*/ 1989801 h 4222488"/>
              <a:gd name="connsiteX1" fmla="*/ 100021 w 2155539"/>
              <a:gd name="connsiteY1" fmla="*/ 1782108 h 4222488"/>
              <a:gd name="connsiteX2" fmla="*/ 147523 w 2155539"/>
              <a:gd name="connsiteY2" fmla="*/ 915209 h 4222488"/>
              <a:gd name="connsiteX3" fmla="*/ 64395 w 2155539"/>
              <a:gd name="connsiteY3" fmla="*/ 897396 h 4222488"/>
              <a:gd name="connsiteX4" fmla="*/ 64856 w 2155539"/>
              <a:gd name="connsiteY4" fmla="*/ 656768 h 4222488"/>
              <a:gd name="connsiteX5" fmla="*/ 115977 w 2155539"/>
              <a:gd name="connsiteY5" fmla="*/ 270194 h 4222488"/>
              <a:gd name="connsiteX6" fmla="*/ 633180 w 2155539"/>
              <a:gd name="connsiteY6" fmla="*/ 543328 h 4222488"/>
              <a:gd name="connsiteX7" fmla="*/ 1055600 w 2155539"/>
              <a:gd name="connsiteY7" fmla="*/ 0 h 4222488"/>
              <a:gd name="connsiteX8" fmla="*/ 1478020 w 2155539"/>
              <a:gd name="connsiteY8" fmla="*/ 543328 h 4222488"/>
              <a:gd name="connsiteX9" fmla="*/ 2155539 w 2155539"/>
              <a:gd name="connsiteY9" fmla="*/ 543327 h 4222488"/>
              <a:gd name="connsiteX10" fmla="*/ 699726 w 2155539"/>
              <a:gd name="connsiteY10" fmla="*/ 4068109 h 4222488"/>
              <a:gd name="connsiteX11" fmla="*/ 616599 w 2155539"/>
              <a:gd name="connsiteY11" fmla="*/ 4222488 h 4222488"/>
              <a:gd name="connsiteX12" fmla="*/ 449113 w 2155539"/>
              <a:gd name="connsiteY12" fmla="*/ 4124363 h 4222488"/>
              <a:gd name="connsiteX13" fmla="*/ 271836 w 2155539"/>
              <a:gd name="connsiteY13" fmla="*/ 2666694 h 4222488"/>
              <a:gd name="connsiteX14" fmla="*/ 296738 w 2155539"/>
              <a:gd name="connsiteY14" fmla="*/ 3858868 h 4222488"/>
              <a:gd name="connsiteX15" fmla="*/ 199413 w 2155539"/>
              <a:gd name="connsiteY15" fmla="*/ 2499770 h 4222488"/>
              <a:gd name="connsiteX16" fmla="*/ 141200 w 2155539"/>
              <a:gd name="connsiteY16" fmla="*/ 2792010 h 4222488"/>
              <a:gd name="connsiteX17" fmla="*/ 77048 w 2155539"/>
              <a:gd name="connsiteY17" fmla="*/ 2452269 h 4222488"/>
              <a:gd name="connsiteX18" fmla="*/ 21288 w 2155539"/>
              <a:gd name="connsiteY18" fmla="*/ 2659461 h 4222488"/>
              <a:gd name="connsiteX19" fmla="*/ 52521 w 2155539"/>
              <a:gd name="connsiteY19" fmla="*/ 1900862 h 4222488"/>
              <a:gd name="connsiteX20" fmla="*/ 117443 w 2155539"/>
              <a:gd name="connsiteY20" fmla="*/ 1989801 h 4222488"/>
              <a:gd name="connsiteX0" fmla="*/ 117443 w 2155539"/>
              <a:gd name="connsiteY0" fmla="*/ 1989801 h 4222488"/>
              <a:gd name="connsiteX1" fmla="*/ 100021 w 2155539"/>
              <a:gd name="connsiteY1" fmla="*/ 1782108 h 4222488"/>
              <a:gd name="connsiteX2" fmla="*/ 147523 w 2155539"/>
              <a:gd name="connsiteY2" fmla="*/ 915209 h 4222488"/>
              <a:gd name="connsiteX3" fmla="*/ 64395 w 2155539"/>
              <a:gd name="connsiteY3" fmla="*/ 897396 h 4222488"/>
              <a:gd name="connsiteX4" fmla="*/ 64856 w 2155539"/>
              <a:gd name="connsiteY4" fmla="*/ 656768 h 4222488"/>
              <a:gd name="connsiteX5" fmla="*/ 115977 w 2155539"/>
              <a:gd name="connsiteY5" fmla="*/ 270194 h 4222488"/>
              <a:gd name="connsiteX6" fmla="*/ 633180 w 2155539"/>
              <a:gd name="connsiteY6" fmla="*/ 543328 h 4222488"/>
              <a:gd name="connsiteX7" fmla="*/ 1055600 w 2155539"/>
              <a:gd name="connsiteY7" fmla="*/ 0 h 4222488"/>
              <a:gd name="connsiteX8" fmla="*/ 1478020 w 2155539"/>
              <a:gd name="connsiteY8" fmla="*/ 543328 h 4222488"/>
              <a:gd name="connsiteX9" fmla="*/ 2155539 w 2155539"/>
              <a:gd name="connsiteY9" fmla="*/ 543327 h 4222488"/>
              <a:gd name="connsiteX10" fmla="*/ 699726 w 2155539"/>
              <a:gd name="connsiteY10" fmla="*/ 4068109 h 4222488"/>
              <a:gd name="connsiteX11" fmla="*/ 616599 w 2155539"/>
              <a:gd name="connsiteY11" fmla="*/ 4222488 h 4222488"/>
              <a:gd name="connsiteX12" fmla="*/ 449113 w 2155539"/>
              <a:gd name="connsiteY12" fmla="*/ 4124363 h 4222488"/>
              <a:gd name="connsiteX13" fmla="*/ 271836 w 2155539"/>
              <a:gd name="connsiteY13" fmla="*/ 2666694 h 4222488"/>
              <a:gd name="connsiteX14" fmla="*/ 296738 w 2155539"/>
              <a:gd name="connsiteY14" fmla="*/ 3858868 h 4222488"/>
              <a:gd name="connsiteX15" fmla="*/ 199413 w 2155539"/>
              <a:gd name="connsiteY15" fmla="*/ 2499770 h 4222488"/>
              <a:gd name="connsiteX16" fmla="*/ 141200 w 2155539"/>
              <a:gd name="connsiteY16" fmla="*/ 2792010 h 4222488"/>
              <a:gd name="connsiteX17" fmla="*/ 77048 w 2155539"/>
              <a:gd name="connsiteY17" fmla="*/ 2452269 h 4222488"/>
              <a:gd name="connsiteX18" fmla="*/ 21288 w 2155539"/>
              <a:gd name="connsiteY18" fmla="*/ 2659461 h 4222488"/>
              <a:gd name="connsiteX19" fmla="*/ 52521 w 2155539"/>
              <a:gd name="connsiteY19" fmla="*/ 1900862 h 4222488"/>
              <a:gd name="connsiteX20" fmla="*/ 117443 w 2155539"/>
              <a:gd name="connsiteY20" fmla="*/ 1989801 h 4222488"/>
              <a:gd name="connsiteX0" fmla="*/ 117443 w 2155539"/>
              <a:gd name="connsiteY0" fmla="*/ 1989801 h 4222488"/>
              <a:gd name="connsiteX1" fmla="*/ 100021 w 2155539"/>
              <a:gd name="connsiteY1" fmla="*/ 1782108 h 4222488"/>
              <a:gd name="connsiteX2" fmla="*/ 147523 w 2155539"/>
              <a:gd name="connsiteY2" fmla="*/ 915209 h 4222488"/>
              <a:gd name="connsiteX3" fmla="*/ 64395 w 2155539"/>
              <a:gd name="connsiteY3" fmla="*/ 897396 h 4222488"/>
              <a:gd name="connsiteX4" fmla="*/ 64856 w 2155539"/>
              <a:gd name="connsiteY4" fmla="*/ 656768 h 4222488"/>
              <a:gd name="connsiteX5" fmla="*/ 115977 w 2155539"/>
              <a:gd name="connsiteY5" fmla="*/ 270194 h 4222488"/>
              <a:gd name="connsiteX6" fmla="*/ 633180 w 2155539"/>
              <a:gd name="connsiteY6" fmla="*/ 543328 h 4222488"/>
              <a:gd name="connsiteX7" fmla="*/ 1055600 w 2155539"/>
              <a:gd name="connsiteY7" fmla="*/ 0 h 4222488"/>
              <a:gd name="connsiteX8" fmla="*/ 1478020 w 2155539"/>
              <a:gd name="connsiteY8" fmla="*/ 543328 h 4222488"/>
              <a:gd name="connsiteX9" fmla="*/ 2155539 w 2155539"/>
              <a:gd name="connsiteY9" fmla="*/ 543327 h 4222488"/>
              <a:gd name="connsiteX10" fmla="*/ 1329119 w 2155539"/>
              <a:gd name="connsiteY10" fmla="*/ 4026545 h 4222488"/>
              <a:gd name="connsiteX11" fmla="*/ 616599 w 2155539"/>
              <a:gd name="connsiteY11" fmla="*/ 4222488 h 4222488"/>
              <a:gd name="connsiteX12" fmla="*/ 449113 w 2155539"/>
              <a:gd name="connsiteY12" fmla="*/ 4124363 h 4222488"/>
              <a:gd name="connsiteX13" fmla="*/ 271836 w 2155539"/>
              <a:gd name="connsiteY13" fmla="*/ 2666694 h 4222488"/>
              <a:gd name="connsiteX14" fmla="*/ 296738 w 2155539"/>
              <a:gd name="connsiteY14" fmla="*/ 3858868 h 4222488"/>
              <a:gd name="connsiteX15" fmla="*/ 199413 w 2155539"/>
              <a:gd name="connsiteY15" fmla="*/ 2499770 h 4222488"/>
              <a:gd name="connsiteX16" fmla="*/ 141200 w 2155539"/>
              <a:gd name="connsiteY16" fmla="*/ 2792010 h 4222488"/>
              <a:gd name="connsiteX17" fmla="*/ 77048 w 2155539"/>
              <a:gd name="connsiteY17" fmla="*/ 2452269 h 4222488"/>
              <a:gd name="connsiteX18" fmla="*/ 21288 w 2155539"/>
              <a:gd name="connsiteY18" fmla="*/ 2659461 h 4222488"/>
              <a:gd name="connsiteX19" fmla="*/ 52521 w 2155539"/>
              <a:gd name="connsiteY19" fmla="*/ 1900862 h 4222488"/>
              <a:gd name="connsiteX20" fmla="*/ 117443 w 2155539"/>
              <a:gd name="connsiteY20" fmla="*/ 1989801 h 4222488"/>
              <a:gd name="connsiteX0" fmla="*/ 117443 w 2155539"/>
              <a:gd name="connsiteY0" fmla="*/ 1989801 h 4234363"/>
              <a:gd name="connsiteX1" fmla="*/ 100021 w 2155539"/>
              <a:gd name="connsiteY1" fmla="*/ 1782108 h 4234363"/>
              <a:gd name="connsiteX2" fmla="*/ 147523 w 2155539"/>
              <a:gd name="connsiteY2" fmla="*/ 915209 h 4234363"/>
              <a:gd name="connsiteX3" fmla="*/ 64395 w 2155539"/>
              <a:gd name="connsiteY3" fmla="*/ 897396 h 4234363"/>
              <a:gd name="connsiteX4" fmla="*/ 64856 w 2155539"/>
              <a:gd name="connsiteY4" fmla="*/ 656768 h 4234363"/>
              <a:gd name="connsiteX5" fmla="*/ 115977 w 2155539"/>
              <a:gd name="connsiteY5" fmla="*/ 270194 h 4234363"/>
              <a:gd name="connsiteX6" fmla="*/ 633180 w 2155539"/>
              <a:gd name="connsiteY6" fmla="*/ 543328 h 4234363"/>
              <a:gd name="connsiteX7" fmla="*/ 1055600 w 2155539"/>
              <a:gd name="connsiteY7" fmla="*/ 0 h 4234363"/>
              <a:gd name="connsiteX8" fmla="*/ 1478020 w 2155539"/>
              <a:gd name="connsiteY8" fmla="*/ 543328 h 4234363"/>
              <a:gd name="connsiteX9" fmla="*/ 2155539 w 2155539"/>
              <a:gd name="connsiteY9" fmla="*/ 543327 h 4234363"/>
              <a:gd name="connsiteX10" fmla="*/ 1329119 w 2155539"/>
              <a:gd name="connsiteY10" fmla="*/ 4026545 h 4234363"/>
              <a:gd name="connsiteX11" fmla="*/ 616599 w 2155539"/>
              <a:gd name="connsiteY11" fmla="*/ 4234363 h 4234363"/>
              <a:gd name="connsiteX12" fmla="*/ 449113 w 2155539"/>
              <a:gd name="connsiteY12" fmla="*/ 4124363 h 4234363"/>
              <a:gd name="connsiteX13" fmla="*/ 271836 w 2155539"/>
              <a:gd name="connsiteY13" fmla="*/ 2666694 h 4234363"/>
              <a:gd name="connsiteX14" fmla="*/ 296738 w 2155539"/>
              <a:gd name="connsiteY14" fmla="*/ 3858868 h 4234363"/>
              <a:gd name="connsiteX15" fmla="*/ 199413 w 2155539"/>
              <a:gd name="connsiteY15" fmla="*/ 2499770 h 4234363"/>
              <a:gd name="connsiteX16" fmla="*/ 141200 w 2155539"/>
              <a:gd name="connsiteY16" fmla="*/ 2792010 h 4234363"/>
              <a:gd name="connsiteX17" fmla="*/ 77048 w 2155539"/>
              <a:gd name="connsiteY17" fmla="*/ 2452269 h 4234363"/>
              <a:gd name="connsiteX18" fmla="*/ 21288 w 2155539"/>
              <a:gd name="connsiteY18" fmla="*/ 2659461 h 4234363"/>
              <a:gd name="connsiteX19" fmla="*/ 52521 w 2155539"/>
              <a:gd name="connsiteY19" fmla="*/ 1900862 h 4234363"/>
              <a:gd name="connsiteX20" fmla="*/ 117443 w 2155539"/>
              <a:gd name="connsiteY20" fmla="*/ 1989801 h 4234363"/>
              <a:gd name="connsiteX0" fmla="*/ 117443 w 2155539"/>
              <a:gd name="connsiteY0" fmla="*/ 1989801 h 4264978"/>
              <a:gd name="connsiteX1" fmla="*/ 100021 w 2155539"/>
              <a:gd name="connsiteY1" fmla="*/ 1782108 h 4264978"/>
              <a:gd name="connsiteX2" fmla="*/ 147523 w 2155539"/>
              <a:gd name="connsiteY2" fmla="*/ 915209 h 4264978"/>
              <a:gd name="connsiteX3" fmla="*/ 64395 w 2155539"/>
              <a:gd name="connsiteY3" fmla="*/ 897396 h 4264978"/>
              <a:gd name="connsiteX4" fmla="*/ 64856 w 2155539"/>
              <a:gd name="connsiteY4" fmla="*/ 656768 h 4264978"/>
              <a:gd name="connsiteX5" fmla="*/ 115977 w 2155539"/>
              <a:gd name="connsiteY5" fmla="*/ 270194 h 4264978"/>
              <a:gd name="connsiteX6" fmla="*/ 633180 w 2155539"/>
              <a:gd name="connsiteY6" fmla="*/ 543328 h 4264978"/>
              <a:gd name="connsiteX7" fmla="*/ 1055600 w 2155539"/>
              <a:gd name="connsiteY7" fmla="*/ 0 h 4264978"/>
              <a:gd name="connsiteX8" fmla="*/ 1478020 w 2155539"/>
              <a:gd name="connsiteY8" fmla="*/ 543328 h 4264978"/>
              <a:gd name="connsiteX9" fmla="*/ 2155539 w 2155539"/>
              <a:gd name="connsiteY9" fmla="*/ 543327 h 4264978"/>
              <a:gd name="connsiteX10" fmla="*/ 1329119 w 2155539"/>
              <a:gd name="connsiteY10" fmla="*/ 4026545 h 4264978"/>
              <a:gd name="connsiteX11" fmla="*/ 616599 w 2155539"/>
              <a:gd name="connsiteY11" fmla="*/ 4234363 h 4264978"/>
              <a:gd name="connsiteX12" fmla="*/ 449113 w 2155539"/>
              <a:gd name="connsiteY12" fmla="*/ 4124363 h 4264978"/>
              <a:gd name="connsiteX13" fmla="*/ 271836 w 2155539"/>
              <a:gd name="connsiteY13" fmla="*/ 2666694 h 4264978"/>
              <a:gd name="connsiteX14" fmla="*/ 296738 w 2155539"/>
              <a:gd name="connsiteY14" fmla="*/ 3858868 h 4264978"/>
              <a:gd name="connsiteX15" fmla="*/ 199413 w 2155539"/>
              <a:gd name="connsiteY15" fmla="*/ 2499770 h 4264978"/>
              <a:gd name="connsiteX16" fmla="*/ 141200 w 2155539"/>
              <a:gd name="connsiteY16" fmla="*/ 2792010 h 4264978"/>
              <a:gd name="connsiteX17" fmla="*/ 77048 w 2155539"/>
              <a:gd name="connsiteY17" fmla="*/ 2452269 h 4264978"/>
              <a:gd name="connsiteX18" fmla="*/ 21288 w 2155539"/>
              <a:gd name="connsiteY18" fmla="*/ 2659461 h 4264978"/>
              <a:gd name="connsiteX19" fmla="*/ 52521 w 2155539"/>
              <a:gd name="connsiteY19" fmla="*/ 1900862 h 4264978"/>
              <a:gd name="connsiteX20" fmla="*/ 117443 w 2155539"/>
              <a:gd name="connsiteY20" fmla="*/ 1989801 h 4264978"/>
              <a:gd name="connsiteX0" fmla="*/ 117443 w 2155539"/>
              <a:gd name="connsiteY0" fmla="*/ 1989801 h 4241793"/>
              <a:gd name="connsiteX1" fmla="*/ 100021 w 2155539"/>
              <a:gd name="connsiteY1" fmla="*/ 1782108 h 4241793"/>
              <a:gd name="connsiteX2" fmla="*/ 147523 w 2155539"/>
              <a:gd name="connsiteY2" fmla="*/ 915209 h 4241793"/>
              <a:gd name="connsiteX3" fmla="*/ 64395 w 2155539"/>
              <a:gd name="connsiteY3" fmla="*/ 897396 h 4241793"/>
              <a:gd name="connsiteX4" fmla="*/ 64856 w 2155539"/>
              <a:gd name="connsiteY4" fmla="*/ 656768 h 4241793"/>
              <a:gd name="connsiteX5" fmla="*/ 115977 w 2155539"/>
              <a:gd name="connsiteY5" fmla="*/ 270194 h 4241793"/>
              <a:gd name="connsiteX6" fmla="*/ 633180 w 2155539"/>
              <a:gd name="connsiteY6" fmla="*/ 543328 h 4241793"/>
              <a:gd name="connsiteX7" fmla="*/ 1055600 w 2155539"/>
              <a:gd name="connsiteY7" fmla="*/ 0 h 4241793"/>
              <a:gd name="connsiteX8" fmla="*/ 1478020 w 2155539"/>
              <a:gd name="connsiteY8" fmla="*/ 543328 h 4241793"/>
              <a:gd name="connsiteX9" fmla="*/ 2155539 w 2155539"/>
              <a:gd name="connsiteY9" fmla="*/ 543327 h 4241793"/>
              <a:gd name="connsiteX10" fmla="*/ 687851 w 2155539"/>
              <a:gd name="connsiteY10" fmla="*/ 3854353 h 4241793"/>
              <a:gd name="connsiteX11" fmla="*/ 616599 w 2155539"/>
              <a:gd name="connsiteY11" fmla="*/ 4234363 h 4241793"/>
              <a:gd name="connsiteX12" fmla="*/ 449113 w 2155539"/>
              <a:gd name="connsiteY12" fmla="*/ 4124363 h 4241793"/>
              <a:gd name="connsiteX13" fmla="*/ 271836 w 2155539"/>
              <a:gd name="connsiteY13" fmla="*/ 2666694 h 4241793"/>
              <a:gd name="connsiteX14" fmla="*/ 296738 w 2155539"/>
              <a:gd name="connsiteY14" fmla="*/ 3858868 h 4241793"/>
              <a:gd name="connsiteX15" fmla="*/ 199413 w 2155539"/>
              <a:gd name="connsiteY15" fmla="*/ 2499770 h 4241793"/>
              <a:gd name="connsiteX16" fmla="*/ 141200 w 2155539"/>
              <a:gd name="connsiteY16" fmla="*/ 2792010 h 4241793"/>
              <a:gd name="connsiteX17" fmla="*/ 77048 w 2155539"/>
              <a:gd name="connsiteY17" fmla="*/ 2452269 h 4241793"/>
              <a:gd name="connsiteX18" fmla="*/ 21288 w 2155539"/>
              <a:gd name="connsiteY18" fmla="*/ 2659461 h 4241793"/>
              <a:gd name="connsiteX19" fmla="*/ 52521 w 2155539"/>
              <a:gd name="connsiteY19" fmla="*/ 1900862 h 4241793"/>
              <a:gd name="connsiteX20" fmla="*/ 117443 w 2155539"/>
              <a:gd name="connsiteY20" fmla="*/ 1989801 h 4241793"/>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687851 w 2155539"/>
              <a:gd name="connsiteY10" fmla="*/ 3854353 h 4256830"/>
              <a:gd name="connsiteX11" fmla="*/ 616599 w 2155539"/>
              <a:gd name="connsiteY11" fmla="*/ 4234363 h 4256830"/>
              <a:gd name="connsiteX12" fmla="*/ 449113 w 2155539"/>
              <a:gd name="connsiteY12" fmla="*/ 4124363 h 4256830"/>
              <a:gd name="connsiteX13" fmla="*/ 271836 w 2155539"/>
              <a:gd name="connsiteY13" fmla="*/ 2666694 h 4256830"/>
              <a:gd name="connsiteX14" fmla="*/ 296738 w 2155539"/>
              <a:gd name="connsiteY14" fmla="*/ 3858868 h 4256830"/>
              <a:gd name="connsiteX15" fmla="*/ 199413 w 2155539"/>
              <a:gd name="connsiteY15" fmla="*/ 2499770 h 4256830"/>
              <a:gd name="connsiteX16" fmla="*/ 141200 w 2155539"/>
              <a:gd name="connsiteY16" fmla="*/ 2792010 h 4256830"/>
              <a:gd name="connsiteX17" fmla="*/ 77048 w 2155539"/>
              <a:gd name="connsiteY17" fmla="*/ 2452269 h 4256830"/>
              <a:gd name="connsiteX18" fmla="*/ 21288 w 2155539"/>
              <a:gd name="connsiteY18" fmla="*/ 2659461 h 4256830"/>
              <a:gd name="connsiteX19" fmla="*/ 52521 w 2155539"/>
              <a:gd name="connsiteY19" fmla="*/ 1900862 h 4256830"/>
              <a:gd name="connsiteX20" fmla="*/ 117443 w 2155539"/>
              <a:gd name="connsiteY20" fmla="*/ 1989801 h 4256830"/>
              <a:gd name="connsiteX0" fmla="*/ 117443 w 2155539"/>
              <a:gd name="connsiteY0" fmla="*/ 1989801 h 4346051"/>
              <a:gd name="connsiteX1" fmla="*/ 100021 w 2155539"/>
              <a:gd name="connsiteY1" fmla="*/ 1782108 h 4346051"/>
              <a:gd name="connsiteX2" fmla="*/ 147523 w 2155539"/>
              <a:gd name="connsiteY2" fmla="*/ 915209 h 4346051"/>
              <a:gd name="connsiteX3" fmla="*/ 64395 w 2155539"/>
              <a:gd name="connsiteY3" fmla="*/ 897396 h 4346051"/>
              <a:gd name="connsiteX4" fmla="*/ 64856 w 2155539"/>
              <a:gd name="connsiteY4" fmla="*/ 656768 h 4346051"/>
              <a:gd name="connsiteX5" fmla="*/ 115977 w 2155539"/>
              <a:gd name="connsiteY5" fmla="*/ 270194 h 4346051"/>
              <a:gd name="connsiteX6" fmla="*/ 633180 w 2155539"/>
              <a:gd name="connsiteY6" fmla="*/ 543328 h 4346051"/>
              <a:gd name="connsiteX7" fmla="*/ 1055600 w 2155539"/>
              <a:gd name="connsiteY7" fmla="*/ 0 h 4346051"/>
              <a:gd name="connsiteX8" fmla="*/ 1478020 w 2155539"/>
              <a:gd name="connsiteY8" fmla="*/ 543328 h 4346051"/>
              <a:gd name="connsiteX9" fmla="*/ 2155539 w 2155539"/>
              <a:gd name="connsiteY9" fmla="*/ 543327 h 4346051"/>
              <a:gd name="connsiteX10" fmla="*/ 770978 w 2155539"/>
              <a:gd name="connsiteY10" fmla="*/ 4186861 h 4346051"/>
              <a:gd name="connsiteX11" fmla="*/ 687851 w 2155539"/>
              <a:gd name="connsiteY11" fmla="*/ 3854353 h 4346051"/>
              <a:gd name="connsiteX12" fmla="*/ 616599 w 2155539"/>
              <a:gd name="connsiteY12" fmla="*/ 4234363 h 4346051"/>
              <a:gd name="connsiteX13" fmla="*/ 449113 w 2155539"/>
              <a:gd name="connsiteY13" fmla="*/ 4124363 h 4346051"/>
              <a:gd name="connsiteX14" fmla="*/ 271836 w 2155539"/>
              <a:gd name="connsiteY14" fmla="*/ 2666694 h 4346051"/>
              <a:gd name="connsiteX15" fmla="*/ 296738 w 2155539"/>
              <a:gd name="connsiteY15" fmla="*/ 3858868 h 4346051"/>
              <a:gd name="connsiteX16" fmla="*/ 199413 w 2155539"/>
              <a:gd name="connsiteY16" fmla="*/ 2499770 h 4346051"/>
              <a:gd name="connsiteX17" fmla="*/ 141200 w 2155539"/>
              <a:gd name="connsiteY17" fmla="*/ 2792010 h 4346051"/>
              <a:gd name="connsiteX18" fmla="*/ 77048 w 2155539"/>
              <a:gd name="connsiteY18" fmla="*/ 2452269 h 4346051"/>
              <a:gd name="connsiteX19" fmla="*/ 21288 w 2155539"/>
              <a:gd name="connsiteY19" fmla="*/ 2659461 h 4346051"/>
              <a:gd name="connsiteX20" fmla="*/ 52521 w 2155539"/>
              <a:gd name="connsiteY20" fmla="*/ 1900862 h 4346051"/>
              <a:gd name="connsiteX21" fmla="*/ 117443 w 2155539"/>
              <a:gd name="connsiteY21" fmla="*/ 1989801 h 4346051"/>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770978 w 2155539"/>
              <a:gd name="connsiteY10" fmla="*/ 4186861 h 4256830"/>
              <a:gd name="connsiteX11" fmla="*/ 687851 w 2155539"/>
              <a:gd name="connsiteY11" fmla="*/ 3854353 h 4256830"/>
              <a:gd name="connsiteX12" fmla="*/ 616599 w 2155539"/>
              <a:gd name="connsiteY12" fmla="*/ 4234363 h 4256830"/>
              <a:gd name="connsiteX13" fmla="*/ 449113 w 2155539"/>
              <a:gd name="connsiteY13" fmla="*/ 4124363 h 4256830"/>
              <a:gd name="connsiteX14" fmla="*/ 271836 w 2155539"/>
              <a:gd name="connsiteY14" fmla="*/ 2666694 h 4256830"/>
              <a:gd name="connsiteX15" fmla="*/ 296738 w 2155539"/>
              <a:gd name="connsiteY15" fmla="*/ 3858868 h 4256830"/>
              <a:gd name="connsiteX16" fmla="*/ 199413 w 2155539"/>
              <a:gd name="connsiteY16" fmla="*/ 2499770 h 4256830"/>
              <a:gd name="connsiteX17" fmla="*/ 141200 w 2155539"/>
              <a:gd name="connsiteY17" fmla="*/ 2792010 h 4256830"/>
              <a:gd name="connsiteX18" fmla="*/ 77048 w 2155539"/>
              <a:gd name="connsiteY18" fmla="*/ 2452269 h 4256830"/>
              <a:gd name="connsiteX19" fmla="*/ 21288 w 2155539"/>
              <a:gd name="connsiteY19" fmla="*/ 2659461 h 4256830"/>
              <a:gd name="connsiteX20" fmla="*/ 52521 w 2155539"/>
              <a:gd name="connsiteY20" fmla="*/ 1900862 h 4256830"/>
              <a:gd name="connsiteX21" fmla="*/ 117443 w 2155539"/>
              <a:gd name="connsiteY21"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36293 w 2155539"/>
              <a:gd name="connsiteY10" fmla="*/ 3800913 h 4256830"/>
              <a:gd name="connsiteX11" fmla="*/ 770978 w 2155539"/>
              <a:gd name="connsiteY11" fmla="*/ 4186861 h 4256830"/>
              <a:gd name="connsiteX12" fmla="*/ 687851 w 2155539"/>
              <a:gd name="connsiteY12" fmla="*/ 3854353 h 4256830"/>
              <a:gd name="connsiteX13" fmla="*/ 616599 w 2155539"/>
              <a:gd name="connsiteY13" fmla="*/ 4234363 h 4256830"/>
              <a:gd name="connsiteX14" fmla="*/ 449113 w 2155539"/>
              <a:gd name="connsiteY14" fmla="*/ 4124363 h 4256830"/>
              <a:gd name="connsiteX15" fmla="*/ 271836 w 2155539"/>
              <a:gd name="connsiteY15" fmla="*/ 2666694 h 4256830"/>
              <a:gd name="connsiteX16" fmla="*/ 296738 w 2155539"/>
              <a:gd name="connsiteY16" fmla="*/ 3858868 h 4256830"/>
              <a:gd name="connsiteX17" fmla="*/ 199413 w 2155539"/>
              <a:gd name="connsiteY17" fmla="*/ 2499770 h 4256830"/>
              <a:gd name="connsiteX18" fmla="*/ 141200 w 2155539"/>
              <a:gd name="connsiteY18" fmla="*/ 2792010 h 4256830"/>
              <a:gd name="connsiteX19" fmla="*/ 77048 w 2155539"/>
              <a:gd name="connsiteY19" fmla="*/ 2452269 h 4256830"/>
              <a:gd name="connsiteX20" fmla="*/ 21288 w 2155539"/>
              <a:gd name="connsiteY20" fmla="*/ 2659461 h 4256830"/>
              <a:gd name="connsiteX21" fmla="*/ 52521 w 2155539"/>
              <a:gd name="connsiteY21" fmla="*/ 1900862 h 4256830"/>
              <a:gd name="connsiteX22" fmla="*/ 117443 w 2155539"/>
              <a:gd name="connsiteY22"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36293 w 2155539"/>
              <a:gd name="connsiteY10" fmla="*/ 3800913 h 4256830"/>
              <a:gd name="connsiteX11" fmla="*/ 770978 w 2155539"/>
              <a:gd name="connsiteY11" fmla="*/ 4186861 h 4256830"/>
              <a:gd name="connsiteX12" fmla="*/ 687851 w 2155539"/>
              <a:gd name="connsiteY12" fmla="*/ 3854353 h 4256830"/>
              <a:gd name="connsiteX13" fmla="*/ 616599 w 2155539"/>
              <a:gd name="connsiteY13" fmla="*/ 4234363 h 4256830"/>
              <a:gd name="connsiteX14" fmla="*/ 449113 w 2155539"/>
              <a:gd name="connsiteY14" fmla="*/ 4124363 h 4256830"/>
              <a:gd name="connsiteX15" fmla="*/ 271836 w 2155539"/>
              <a:gd name="connsiteY15" fmla="*/ 2666694 h 4256830"/>
              <a:gd name="connsiteX16" fmla="*/ 296738 w 2155539"/>
              <a:gd name="connsiteY16" fmla="*/ 3858868 h 4256830"/>
              <a:gd name="connsiteX17" fmla="*/ 199413 w 2155539"/>
              <a:gd name="connsiteY17" fmla="*/ 2499770 h 4256830"/>
              <a:gd name="connsiteX18" fmla="*/ 141200 w 2155539"/>
              <a:gd name="connsiteY18" fmla="*/ 2792010 h 4256830"/>
              <a:gd name="connsiteX19" fmla="*/ 77048 w 2155539"/>
              <a:gd name="connsiteY19" fmla="*/ 2452269 h 4256830"/>
              <a:gd name="connsiteX20" fmla="*/ 21288 w 2155539"/>
              <a:gd name="connsiteY20" fmla="*/ 2659461 h 4256830"/>
              <a:gd name="connsiteX21" fmla="*/ 52521 w 2155539"/>
              <a:gd name="connsiteY21" fmla="*/ 1900862 h 4256830"/>
              <a:gd name="connsiteX22" fmla="*/ 117443 w 2155539"/>
              <a:gd name="connsiteY22"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36293 w 2155539"/>
              <a:gd name="connsiteY10" fmla="*/ 3800913 h 4256830"/>
              <a:gd name="connsiteX11" fmla="*/ 770978 w 2155539"/>
              <a:gd name="connsiteY11" fmla="*/ 4186861 h 4256830"/>
              <a:gd name="connsiteX12" fmla="*/ 687851 w 2155539"/>
              <a:gd name="connsiteY12" fmla="*/ 3854353 h 4256830"/>
              <a:gd name="connsiteX13" fmla="*/ 616599 w 2155539"/>
              <a:gd name="connsiteY13" fmla="*/ 4234363 h 4256830"/>
              <a:gd name="connsiteX14" fmla="*/ 449113 w 2155539"/>
              <a:gd name="connsiteY14" fmla="*/ 4124363 h 4256830"/>
              <a:gd name="connsiteX15" fmla="*/ 271836 w 2155539"/>
              <a:gd name="connsiteY15" fmla="*/ 2666694 h 4256830"/>
              <a:gd name="connsiteX16" fmla="*/ 296738 w 2155539"/>
              <a:gd name="connsiteY16" fmla="*/ 3858868 h 4256830"/>
              <a:gd name="connsiteX17" fmla="*/ 199413 w 2155539"/>
              <a:gd name="connsiteY17" fmla="*/ 2499770 h 4256830"/>
              <a:gd name="connsiteX18" fmla="*/ 141200 w 2155539"/>
              <a:gd name="connsiteY18" fmla="*/ 2792010 h 4256830"/>
              <a:gd name="connsiteX19" fmla="*/ 77048 w 2155539"/>
              <a:gd name="connsiteY19" fmla="*/ 2452269 h 4256830"/>
              <a:gd name="connsiteX20" fmla="*/ 21288 w 2155539"/>
              <a:gd name="connsiteY20" fmla="*/ 2659461 h 4256830"/>
              <a:gd name="connsiteX21" fmla="*/ 52521 w 2155539"/>
              <a:gd name="connsiteY21" fmla="*/ 1900862 h 4256830"/>
              <a:gd name="connsiteX22" fmla="*/ 117443 w 2155539"/>
              <a:gd name="connsiteY22"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89732 w 2155539"/>
              <a:gd name="connsiteY10" fmla="*/ 3931541 h 4256830"/>
              <a:gd name="connsiteX11" fmla="*/ 836293 w 2155539"/>
              <a:gd name="connsiteY11" fmla="*/ 3800913 h 4256830"/>
              <a:gd name="connsiteX12" fmla="*/ 770978 w 2155539"/>
              <a:gd name="connsiteY12" fmla="*/ 4186861 h 4256830"/>
              <a:gd name="connsiteX13" fmla="*/ 687851 w 2155539"/>
              <a:gd name="connsiteY13" fmla="*/ 3854353 h 4256830"/>
              <a:gd name="connsiteX14" fmla="*/ 616599 w 2155539"/>
              <a:gd name="connsiteY14" fmla="*/ 4234363 h 4256830"/>
              <a:gd name="connsiteX15" fmla="*/ 449113 w 2155539"/>
              <a:gd name="connsiteY15" fmla="*/ 4124363 h 4256830"/>
              <a:gd name="connsiteX16" fmla="*/ 271836 w 2155539"/>
              <a:gd name="connsiteY16" fmla="*/ 2666694 h 4256830"/>
              <a:gd name="connsiteX17" fmla="*/ 296738 w 2155539"/>
              <a:gd name="connsiteY17" fmla="*/ 3858868 h 4256830"/>
              <a:gd name="connsiteX18" fmla="*/ 199413 w 2155539"/>
              <a:gd name="connsiteY18" fmla="*/ 2499770 h 4256830"/>
              <a:gd name="connsiteX19" fmla="*/ 141200 w 2155539"/>
              <a:gd name="connsiteY19" fmla="*/ 2792010 h 4256830"/>
              <a:gd name="connsiteX20" fmla="*/ 77048 w 2155539"/>
              <a:gd name="connsiteY20" fmla="*/ 2452269 h 4256830"/>
              <a:gd name="connsiteX21" fmla="*/ 21288 w 2155539"/>
              <a:gd name="connsiteY21" fmla="*/ 2659461 h 4256830"/>
              <a:gd name="connsiteX22" fmla="*/ 52521 w 2155539"/>
              <a:gd name="connsiteY22" fmla="*/ 1900862 h 4256830"/>
              <a:gd name="connsiteX23" fmla="*/ 117443 w 2155539"/>
              <a:gd name="connsiteY23"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89732 w 2155539"/>
              <a:gd name="connsiteY10" fmla="*/ 3931541 h 4256830"/>
              <a:gd name="connsiteX11" fmla="*/ 836293 w 2155539"/>
              <a:gd name="connsiteY11" fmla="*/ 3800913 h 4256830"/>
              <a:gd name="connsiteX12" fmla="*/ 770978 w 2155539"/>
              <a:gd name="connsiteY12" fmla="*/ 4186861 h 4256830"/>
              <a:gd name="connsiteX13" fmla="*/ 687851 w 2155539"/>
              <a:gd name="connsiteY13" fmla="*/ 3854353 h 4256830"/>
              <a:gd name="connsiteX14" fmla="*/ 616599 w 2155539"/>
              <a:gd name="connsiteY14" fmla="*/ 4234363 h 4256830"/>
              <a:gd name="connsiteX15" fmla="*/ 449113 w 2155539"/>
              <a:gd name="connsiteY15" fmla="*/ 4124363 h 4256830"/>
              <a:gd name="connsiteX16" fmla="*/ 271836 w 2155539"/>
              <a:gd name="connsiteY16" fmla="*/ 2666694 h 4256830"/>
              <a:gd name="connsiteX17" fmla="*/ 296738 w 2155539"/>
              <a:gd name="connsiteY17" fmla="*/ 3858868 h 4256830"/>
              <a:gd name="connsiteX18" fmla="*/ 199413 w 2155539"/>
              <a:gd name="connsiteY18" fmla="*/ 2499770 h 4256830"/>
              <a:gd name="connsiteX19" fmla="*/ 141200 w 2155539"/>
              <a:gd name="connsiteY19" fmla="*/ 2792010 h 4256830"/>
              <a:gd name="connsiteX20" fmla="*/ 77048 w 2155539"/>
              <a:gd name="connsiteY20" fmla="*/ 2452269 h 4256830"/>
              <a:gd name="connsiteX21" fmla="*/ 21288 w 2155539"/>
              <a:gd name="connsiteY21" fmla="*/ 2659461 h 4256830"/>
              <a:gd name="connsiteX22" fmla="*/ 52521 w 2155539"/>
              <a:gd name="connsiteY22" fmla="*/ 1900862 h 4256830"/>
              <a:gd name="connsiteX23" fmla="*/ 117443 w 2155539"/>
              <a:gd name="connsiteY23"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89732 w 2155539"/>
              <a:gd name="connsiteY10" fmla="*/ 3931541 h 4256830"/>
              <a:gd name="connsiteX11" fmla="*/ 836293 w 2155539"/>
              <a:gd name="connsiteY11" fmla="*/ 3800913 h 4256830"/>
              <a:gd name="connsiteX12" fmla="*/ 770978 w 2155539"/>
              <a:gd name="connsiteY12" fmla="*/ 4186861 h 4256830"/>
              <a:gd name="connsiteX13" fmla="*/ 687851 w 2155539"/>
              <a:gd name="connsiteY13" fmla="*/ 3854353 h 4256830"/>
              <a:gd name="connsiteX14" fmla="*/ 616599 w 2155539"/>
              <a:gd name="connsiteY14" fmla="*/ 4234363 h 4256830"/>
              <a:gd name="connsiteX15" fmla="*/ 449113 w 2155539"/>
              <a:gd name="connsiteY15" fmla="*/ 4124363 h 4256830"/>
              <a:gd name="connsiteX16" fmla="*/ 271836 w 2155539"/>
              <a:gd name="connsiteY16" fmla="*/ 2666694 h 4256830"/>
              <a:gd name="connsiteX17" fmla="*/ 296738 w 2155539"/>
              <a:gd name="connsiteY17" fmla="*/ 3858868 h 4256830"/>
              <a:gd name="connsiteX18" fmla="*/ 199413 w 2155539"/>
              <a:gd name="connsiteY18" fmla="*/ 2499770 h 4256830"/>
              <a:gd name="connsiteX19" fmla="*/ 141200 w 2155539"/>
              <a:gd name="connsiteY19" fmla="*/ 2792010 h 4256830"/>
              <a:gd name="connsiteX20" fmla="*/ 77048 w 2155539"/>
              <a:gd name="connsiteY20" fmla="*/ 2452269 h 4256830"/>
              <a:gd name="connsiteX21" fmla="*/ 21288 w 2155539"/>
              <a:gd name="connsiteY21" fmla="*/ 2659461 h 4256830"/>
              <a:gd name="connsiteX22" fmla="*/ 52521 w 2155539"/>
              <a:gd name="connsiteY22" fmla="*/ 1900862 h 4256830"/>
              <a:gd name="connsiteX23" fmla="*/ 117443 w 2155539"/>
              <a:gd name="connsiteY23"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89732 w 2155539"/>
              <a:gd name="connsiteY10" fmla="*/ 3931541 h 4256830"/>
              <a:gd name="connsiteX11" fmla="*/ 836293 w 2155539"/>
              <a:gd name="connsiteY11" fmla="*/ 3800913 h 4256830"/>
              <a:gd name="connsiteX12" fmla="*/ 770978 w 2155539"/>
              <a:gd name="connsiteY12" fmla="*/ 4186861 h 4256830"/>
              <a:gd name="connsiteX13" fmla="*/ 687851 w 2155539"/>
              <a:gd name="connsiteY13" fmla="*/ 3854353 h 4256830"/>
              <a:gd name="connsiteX14" fmla="*/ 616599 w 2155539"/>
              <a:gd name="connsiteY14" fmla="*/ 4234363 h 4256830"/>
              <a:gd name="connsiteX15" fmla="*/ 449113 w 2155539"/>
              <a:gd name="connsiteY15" fmla="*/ 4124363 h 4256830"/>
              <a:gd name="connsiteX16" fmla="*/ 271836 w 2155539"/>
              <a:gd name="connsiteY16" fmla="*/ 2666694 h 4256830"/>
              <a:gd name="connsiteX17" fmla="*/ 296738 w 2155539"/>
              <a:gd name="connsiteY17" fmla="*/ 3858868 h 4256830"/>
              <a:gd name="connsiteX18" fmla="*/ 199413 w 2155539"/>
              <a:gd name="connsiteY18" fmla="*/ 2499770 h 4256830"/>
              <a:gd name="connsiteX19" fmla="*/ 141200 w 2155539"/>
              <a:gd name="connsiteY19" fmla="*/ 2792010 h 4256830"/>
              <a:gd name="connsiteX20" fmla="*/ 77048 w 2155539"/>
              <a:gd name="connsiteY20" fmla="*/ 2452269 h 4256830"/>
              <a:gd name="connsiteX21" fmla="*/ 21288 w 2155539"/>
              <a:gd name="connsiteY21" fmla="*/ 2659461 h 4256830"/>
              <a:gd name="connsiteX22" fmla="*/ 52521 w 2155539"/>
              <a:gd name="connsiteY22" fmla="*/ 1900862 h 4256830"/>
              <a:gd name="connsiteX23" fmla="*/ 117443 w 2155539"/>
              <a:gd name="connsiteY23"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89732 w 2155539"/>
              <a:gd name="connsiteY10" fmla="*/ 3931541 h 4256830"/>
              <a:gd name="connsiteX11" fmla="*/ 836293 w 2155539"/>
              <a:gd name="connsiteY11" fmla="*/ 3800913 h 4256830"/>
              <a:gd name="connsiteX12" fmla="*/ 770978 w 2155539"/>
              <a:gd name="connsiteY12" fmla="*/ 4186861 h 4256830"/>
              <a:gd name="connsiteX13" fmla="*/ 687851 w 2155539"/>
              <a:gd name="connsiteY13" fmla="*/ 3854353 h 4256830"/>
              <a:gd name="connsiteX14" fmla="*/ 616599 w 2155539"/>
              <a:gd name="connsiteY14" fmla="*/ 4234363 h 4256830"/>
              <a:gd name="connsiteX15" fmla="*/ 449113 w 2155539"/>
              <a:gd name="connsiteY15" fmla="*/ 4124363 h 4256830"/>
              <a:gd name="connsiteX16" fmla="*/ 271836 w 2155539"/>
              <a:gd name="connsiteY16" fmla="*/ 2666694 h 4256830"/>
              <a:gd name="connsiteX17" fmla="*/ 296738 w 2155539"/>
              <a:gd name="connsiteY17" fmla="*/ 3858868 h 4256830"/>
              <a:gd name="connsiteX18" fmla="*/ 199413 w 2155539"/>
              <a:gd name="connsiteY18" fmla="*/ 2499770 h 4256830"/>
              <a:gd name="connsiteX19" fmla="*/ 141200 w 2155539"/>
              <a:gd name="connsiteY19" fmla="*/ 2792010 h 4256830"/>
              <a:gd name="connsiteX20" fmla="*/ 77048 w 2155539"/>
              <a:gd name="connsiteY20" fmla="*/ 2452269 h 4256830"/>
              <a:gd name="connsiteX21" fmla="*/ 21288 w 2155539"/>
              <a:gd name="connsiteY21" fmla="*/ 2659461 h 4256830"/>
              <a:gd name="connsiteX22" fmla="*/ 52521 w 2155539"/>
              <a:gd name="connsiteY22" fmla="*/ 1900862 h 4256830"/>
              <a:gd name="connsiteX23" fmla="*/ 117443 w 2155539"/>
              <a:gd name="connsiteY23"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97548 w 2155539"/>
              <a:gd name="connsiteY10" fmla="*/ 3954987 h 4256830"/>
              <a:gd name="connsiteX11" fmla="*/ 836293 w 2155539"/>
              <a:gd name="connsiteY11" fmla="*/ 3800913 h 4256830"/>
              <a:gd name="connsiteX12" fmla="*/ 770978 w 2155539"/>
              <a:gd name="connsiteY12" fmla="*/ 4186861 h 4256830"/>
              <a:gd name="connsiteX13" fmla="*/ 687851 w 2155539"/>
              <a:gd name="connsiteY13" fmla="*/ 3854353 h 4256830"/>
              <a:gd name="connsiteX14" fmla="*/ 616599 w 2155539"/>
              <a:gd name="connsiteY14" fmla="*/ 4234363 h 4256830"/>
              <a:gd name="connsiteX15" fmla="*/ 449113 w 2155539"/>
              <a:gd name="connsiteY15" fmla="*/ 4124363 h 4256830"/>
              <a:gd name="connsiteX16" fmla="*/ 271836 w 2155539"/>
              <a:gd name="connsiteY16" fmla="*/ 2666694 h 4256830"/>
              <a:gd name="connsiteX17" fmla="*/ 296738 w 2155539"/>
              <a:gd name="connsiteY17" fmla="*/ 3858868 h 4256830"/>
              <a:gd name="connsiteX18" fmla="*/ 199413 w 2155539"/>
              <a:gd name="connsiteY18" fmla="*/ 2499770 h 4256830"/>
              <a:gd name="connsiteX19" fmla="*/ 141200 w 2155539"/>
              <a:gd name="connsiteY19" fmla="*/ 2792010 h 4256830"/>
              <a:gd name="connsiteX20" fmla="*/ 77048 w 2155539"/>
              <a:gd name="connsiteY20" fmla="*/ 2452269 h 4256830"/>
              <a:gd name="connsiteX21" fmla="*/ 21288 w 2155539"/>
              <a:gd name="connsiteY21" fmla="*/ 2659461 h 4256830"/>
              <a:gd name="connsiteX22" fmla="*/ 52521 w 2155539"/>
              <a:gd name="connsiteY22" fmla="*/ 1900862 h 4256830"/>
              <a:gd name="connsiteX23" fmla="*/ 117443 w 2155539"/>
              <a:gd name="connsiteY23"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55300 w 2155539"/>
              <a:gd name="connsiteY10" fmla="*/ 4015734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55300 w 2155539"/>
              <a:gd name="connsiteY10" fmla="*/ 4015734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55300 w 2155539"/>
              <a:gd name="connsiteY10" fmla="*/ 4015734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55300 w 2155539"/>
              <a:gd name="connsiteY10" fmla="*/ 4015734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55300 w 2155539"/>
              <a:gd name="connsiteY10" fmla="*/ 4015734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78746 w 2155539"/>
              <a:gd name="connsiteY10" fmla="*/ 3968841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78746 w 2155539"/>
              <a:gd name="connsiteY10" fmla="*/ 3968841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78746 w 2155539"/>
              <a:gd name="connsiteY10" fmla="*/ 3968841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98284 w 2155539"/>
              <a:gd name="connsiteY10" fmla="*/ 3847704 h 4256830"/>
              <a:gd name="connsiteX11" fmla="*/ 978746 w 2155539"/>
              <a:gd name="connsiteY11" fmla="*/ 3968841 h 4256830"/>
              <a:gd name="connsiteX12" fmla="*/ 897548 w 2155539"/>
              <a:gd name="connsiteY12" fmla="*/ 3954987 h 4256830"/>
              <a:gd name="connsiteX13" fmla="*/ 836293 w 2155539"/>
              <a:gd name="connsiteY13" fmla="*/ 3800913 h 4256830"/>
              <a:gd name="connsiteX14" fmla="*/ 770978 w 2155539"/>
              <a:gd name="connsiteY14" fmla="*/ 4186861 h 4256830"/>
              <a:gd name="connsiteX15" fmla="*/ 687851 w 2155539"/>
              <a:gd name="connsiteY15" fmla="*/ 3854353 h 4256830"/>
              <a:gd name="connsiteX16" fmla="*/ 616599 w 2155539"/>
              <a:gd name="connsiteY16" fmla="*/ 4234363 h 4256830"/>
              <a:gd name="connsiteX17" fmla="*/ 449113 w 2155539"/>
              <a:gd name="connsiteY17" fmla="*/ 4124363 h 4256830"/>
              <a:gd name="connsiteX18" fmla="*/ 271836 w 2155539"/>
              <a:gd name="connsiteY18" fmla="*/ 2666694 h 4256830"/>
              <a:gd name="connsiteX19" fmla="*/ 296738 w 2155539"/>
              <a:gd name="connsiteY19" fmla="*/ 3858868 h 4256830"/>
              <a:gd name="connsiteX20" fmla="*/ 199413 w 2155539"/>
              <a:gd name="connsiteY20" fmla="*/ 2499770 h 4256830"/>
              <a:gd name="connsiteX21" fmla="*/ 141200 w 2155539"/>
              <a:gd name="connsiteY21" fmla="*/ 2792010 h 4256830"/>
              <a:gd name="connsiteX22" fmla="*/ 77048 w 2155539"/>
              <a:gd name="connsiteY22" fmla="*/ 2452269 h 4256830"/>
              <a:gd name="connsiteX23" fmla="*/ 21288 w 2155539"/>
              <a:gd name="connsiteY23" fmla="*/ 2659461 h 4256830"/>
              <a:gd name="connsiteX24" fmla="*/ 52521 w 2155539"/>
              <a:gd name="connsiteY24" fmla="*/ 1900862 h 4256830"/>
              <a:gd name="connsiteX25" fmla="*/ 117443 w 2155539"/>
              <a:gd name="connsiteY25"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98284 w 2155539"/>
              <a:gd name="connsiteY10" fmla="*/ 3847704 h 4256830"/>
              <a:gd name="connsiteX11" fmla="*/ 978746 w 2155539"/>
              <a:gd name="connsiteY11" fmla="*/ 3968841 h 4256830"/>
              <a:gd name="connsiteX12" fmla="*/ 897548 w 2155539"/>
              <a:gd name="connsiteY12" fmla="*/ 3954987 h 4256830"/>
              <a:gd name="connsiteX13" fmla="*/ 836293 w 2155539"/>
              <a:gd name="connsiteY13" fmla="*/ 3800913 h 4256830"/>
              <a:gd name="connsiteX14" fmla="*/ 770978 w 2155539"/>
              <a:gd name="connsiteY14" fmla="*/ 4186861 h 4256830"/>
              <a:gd name="connsiteX15" fmla="*/ 687851 w 2155539"/>
              <a:gd name="connsiteY15" fmla="*/ 3854353 h 4256830"/>
              <a:gd name="connsiteX16" fmla="*/ 616599 w 2155539"/>
              <a:gd name="connsiteY16" fmla="*/ 4234363 h 4256830"/>
              <a:gd name="connsiteX17" fmla="*/ 449113 w 2155539"/>
              <a:gd name="connsiteY17" fmla="*/ 4124363 h 4256830"/>
              <a:gd name="connsiteX18" fmla="*/ 271836 w 2155539"/>
              <a:gd name="connsiteY18" fmla="*/ 2666694 h 4256830"/>
              <a:gd name="connsiteX19" fmla="*/ 296738 w 2155539"/>
              <a:gd name="connsiteY19" fmla="*/ 3858868 h 4256830"/>
              <a:gd name="connsiteX20" fmla="*/ 199413 w 2155539"/>
              <a:gd name="connsiteY20" fmla="*/ 2499770 h 4256830"/>
              <a:gd name="connsiteX21" fmla="*/ 141200 w 2155539"/>
              <a:gd name="connsiteY21" fmla="*/ 2792010 h 4256830"/>
              <a:gd name="connsiteX22" fmla="*/ 77048 w 2155539"/>
              <a:gd name="connsiteY22" fmla="*/ 2452269 h 4256830"/>
              <a:gd name="connsiteX23" fmla="*/ 21288 w 2155539"/>
              <a:gd name="connsiteY23" fmla="*/ 2659461 h 4256830"/>
              <a:gd name="connsiteX24" fmla="*/ 52521 w 2155539"/>
              <a:gd name="connsiteY24" fmla="*/ 1900862 h 4256830"/>
              <a:gd name="connsiteX25" fmla="*/ 117443 w 2155539"/>
              <a:gd name="connsiteY25"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98284 w 2155539"/>
              <a:gd name="connsiteY10" fmla="*/ 3847704 h 4256830"/>
              <a:gd name="connsiteX11" fmla="*/ 978746 w 2155539"/>
              <a:gd name="connsiteY11" fmla="*/ 3968841 h 4256830"/>
              <a:gd name="connsiteX12" fmla="*/ 897548 w 2155539"/>
              <a:gd name="connsiteY12" fmla="*/ 3954987 h 4256830"/>
              <a:gd name="connsiteX13" fmla="*/ 836293 w 2155539"/>
              <a:gd name="connsiteY13" fmla="*/ 3800913 h 4256830"/>
              <a:gd name="connsiteX14" fmla="*/ 770978 w 2155539"/>
              <a:gd name="connsiteY14" fmla="*/ 4186861 h 4256830"/>
              <a:gd name="connsiteX15" fmla="*/ 687851 w 2155539"/>
              <a:gd name="connsiteY15" fmla="*/ 3854353 h 4256830"/>
              <a:gd name="connsiteX16" fmla="*/ 616599 w 2155539"/>
              <a:gd name="connsiteY16" fmla="*/ 4234363 h 4256830"/>
              <a:gd name="connsiteX17" fmla="*/ 449113 w 2155539"/>
              <a:gd name="connsiteY17" fmla="*/ 4124363 h 4256830"/>
              <a:gd name="connsiteX18" fmla="*/ 271836 w 2155539"/>
              <a:gd name="connsiteY18" fmla="*/ 2666694 h 4256830"/>
              <a:gd name="connsiteX19" fmla="*/ 296738 w 2155539"/>
              <a:gd name="connsiteY19" fmla="*/ 3858868 h 4256830"/>
              <a:gd name="connsiteX20" fmla="*/ 199413 w 2155539"/>
              <a:gd name="connsiteY20" fmla="*/ 2499770 h 4256830"/>
              <a:gd name="connsiteX21" fmla="*/ 141200 w 2155539"/>
              <a:gd name="connsiteY21" fmla="*/ 2792010 h 4256830"/>
              <a:gd name="connsiteX22" fmla="*/ 77048 w 2155539"/>
              <a:gd name="connsiteY22" fmla="*/ 2452269 h 4256830"/>
              <a:gd name="connsiteX23" fmla="*/ 21288 w 2155539"/>
              <a:gd name="connsiteY23" fmla="*/ 2659461 h 4256830"/>
              <a:gd name="connsiteX24" fmla="*/ 52521 w 2155539"/>
              <a:gd name="connsiteY24" fmla="*/ 1900862 h 4256830"/>
              <a:gd name="connsiteX25" fmla="*/ 117443 w 2155539"/>
              <a:gd name="connsiteY25"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162407 w 2155539"/>
              <a:gd name="connsiteY10" fmla="*/ 3976658 h 4256830"/>
              <a:gd name="connsiteX11" fmla="*/ 998284 w 2155539"/>
              <a:gd name="connsiteY11" fmla="*/ 3847704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162407 w 2155539"/>
              <a:gd name="connsiteY10" fmla="*/ 3976658 h 4256830"/>
              <a:gd name="connsiteX11" fmla="*/ 998284 w 2155539"/>
              <a:gd name="connsiteY11" fmla="*/ 3847704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111607 w 2155539"/>
              <a:gd name="connsiteY10" fmla="*/ 3914135 h 4256830"/>
              <a:gd name="connsiteX11" fmla="*/ 998284 w 2155539"/>
              <a:gd name="connsiteY11" fmla="*/ 3847704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111607 w 2155539"/>
              <a:gd name="connsiteY10" fmla="*/ 3914135 h 4256830"/>
              <a:gd name="connsiteX11" fmla="*/ 998284 w 2155539"/>
              <a:gd name="connsiteY11" fmla="*/ 3847704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068623 w 2155539"/>
              <a:gd name="connsiteY10" fmla="*/ 3851612 h 4256830"/>
              <a:gd name="connsiteX11" fmla="*/ 998284 w 2155539"/>
              <a:gd name="connsiteY11" fmla="*/ 3847704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068623 w 2155539"/>
              <a:gd name="connsiteY10" fmla="*/ 3851612 h 4256830"/>
              <a:gd name="connsiteX11" fmla="*/ 982653 w 2155539"/>
              <a:gd name="connsiteY11" fmla="*/ 3871150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068623 w 2155539"/>
              <a:gd name="connsiteY10" fmla="*/ 3851612 h 4256830"/>
              <a:gd name="connsiteX11" fmla="*/ 982653 w 2155539"/>
              <a:gd name="connsiteY11" fmla="*/ 3871150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068623 w 2155539"/>
              <a:gd name="connsiteY10" fmla="*/ 3851612 h 4256830"/>
              <a:gd name="connsiteX11" fmla="*/ 982653 w 2155539"/>
              <a:gd name="connsiteY11" fmla="*/ 3871150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045176 w 2155539"/>
              <a:gd name="connsiteY10" fmla="*/ 3824258 h 4256830"/>
              <a:gd name="connsiteX11" fmla="*/ 982653 w 2155539"/>
              <a:gd name="connsiteY11" fmla="*/ 3871150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045176 w 2155539"/>
              <a:gd name="connsiteY10" fmla="*/ 3824258 h 4256830"/>
              <a:gd name="connsiteX11" fmla="*/ 982653 w 2155539"/>
              <a:gd name="connsiteY11" fmla="*/ 3871150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301479"/>
              <a:gd name="connsiteX1" fmla="*/ 100021 w 2155539"/>
              <a:gd name="connsiteY1" fmla="*/ 1782108 h 4301479"/>
              <a:gd name="connsiteX2" fmla="*/ 147523 w 2155539"/>
              <a:gd name="connsiteY2" fmla="*/ 915209 h 4301479"/>
              <a:gd name="connsiteX3" fmla="*/ 64395 w 2155539"/>
              <a:gd name="connsiteY3" fmla="*/ 897396 h 4301479"/>
              <a:gd name="connsiteX4" fmla="*/ 64856 w 2155539"/>
              <a:gd name="connsiteY4" fmla="*/ 656768 h 4301479"/>
              <a:gd name="connsiteX5" fmla="*/ 115977 w 2155539"/>
              <a:gd name="connsiteY5" fmla="*/ 270194 h 4301479"/>
              <a:gd name="connsiteX6" fmla="*/ 633180 w 2155539"/>
              <a:gd name="connsiteY6" fmla="*/ 543328 h 4301479"/>
              <a:gd name="connsiteX7" fmla="*/ 1055600 w 2155539"/>
              <a:gd name="connsiteY7" fmla="*/ 0 h 4301479"/>
              <a:gd name="connsiteX8" fmla="*/ 1478020 w 2155539"/>
              <a:gd name="connsiteY8" fmla="*/ 543328 h 4301479"/>
              <a:gd name="connsiteX9" fmla="*/ 2155539 w 2155539"/>
              <a:gd name="connsiteY9" fmla="*/ 543327 h 4301479"/>
              <a:gd name="connsiteX10" fmla="*/ 1181946 w 2155539"/>
              <a:gd name="connsiteY10" fmla="*/ 4132965 h 4301479"/>
              <a:gd name="connsiteX11" fmla="*/ 1045176 w 2155539"/>
              <a:gd name="connsiteY11" fmla="*/ 3824258 h 4301479"/>
              <a:gd name="connsiteX12" fmla="*/ 982653 w 2155539"/>
              <a:gd name="connsiteY12" fmla="*/ 3871150 h 4301479"/>
              <a:gd name="connsiteX13" fmla="*/ 978746 w 2155539"/>
              <a:gd name="connsiteY13" fmla="*/ 3968841 h 4301479"/>
              <a:gd name="connsiteX14" fmla="*/ 897548 w 2155539"/>
              <a:gd name="connsiteY14" fmla="*/ 3954987 h 4301479"/>
              <a:gd name="connsiteX15" fmla="*/ 836293 w 2155539"/>
              <a:gd name="connsiteY15" fmla="*/ 3800913 h 4301479"/>
              <a:gd name="connsiteX16" fmla="*/ 770978 w 2155539"/>
              <a:gd name="connsiteY16" fmla="*/ 4186861 h 4301479"/>
              <a:gd name="connsiteX17" fmla="*/ 687851 w 2155539"/>
              <a:gd name="connsiteY17" fmla="*/ 3854353 h 4301479"/>
              <a:gd name="connsiteX18" fmla="*/ 616599 w 2155539"/>
              <a:gd name="connsiteY18" fmla="*/ 4234363 h 4301479"/>
              <a:gd name="connsiteX19" fmla="*/ 449113 w 2155539"/>
              <a:gd name="connsiteY19" fmla="*/ 4124363 h 4301479"/>
              <a:gd name="connsiteX20" fmla="*/ 271836 w 2155539"/>
              <a:gd name="connsiteY20" fmla="*/ 2666694 h 4301479"/>
              <a:gd name="connsiteX21" fmla="*/ 296738 w 2155539"/>
              <a:gd name="connsiteY21" fmla="*/ 3858868 h 4301479"/>
              <a:gd name="connsiteX22" fmla="*/ 199413 w 2155539"/>
              <a:gd name="connsiteY22" fmla="*/ 2499770 h 4301479"/>
              <a:gd name="connsiteX23" fmla="*/ 141200 w 2155539"/>
              <a:gd name="connsiteY23" fmla="*/ 2792010 h 4301479"/>
              <a:gd name="connsiteX24" fmla="*/ 77048 w 2155539"/>
              <a:gd name="connsiteY24" fmla="*/ 2452269 h 4301479"/>
              <a:gd name="connsiteX25" fmla="*/ 21288 w 2155539"/>
              <a:gd name="connsiteY25" fmla="*/ 2659461 h 4301479"/>
              <a:gd name="connsiteX26" fmla="*/ 52521 w 2155539"/>
              <a:gd name="connsiteY26" fmla="*/ 1900862 h 4301479"/>
              <a:gd name="connsiteX27" fmla="*/ 117443 w 2155539"/>
              <a:gd name="connsiteY27" fmla="*/ 1989801 h 4301479"/>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181946 w 2155539"/>
              <a:gd name="connsiteY10" fmla="*/ 4132965 h 4256830"/>
              <a:gd name="connsiteX11" fmla="*/ 1045176 w 2155539"/>
              <a:gd name="connsiteY11" fmla="*/ 3824258 h 4256830"/>
              <a:gd name="connsiteX12" fmla="*/ 982653 w 2155539"/>
              <a:gd name="connsiteY12" fmla="*/ 3871150 h 4256830"/>
              <a:gd name="connsiteX13" fmla="*/ 978746 w 2155539"/>
              <a:gd name="connsiteY13" fmla="*/ 3968841 h 4256830"/>
              <a:gd name="connsiteX14" fmla="*/ 897548 w 2155539"/>
              <a:gd name="connsiteY14" fmla="*/ 3954987 h 4256830"/>
              <a:gd name="connsiteX15" fmla="*/ 836293 w 2155539"/>
              <a:gd name="connsiteY15" fmla="*/ 3800913 h 4256830"/>
              <a:gd name="connsiteX16" fmla="*/ 770978 w 2155539"/>
              <a:gd name="connsiteY16" fmla="*/ 4186861 h 4256830"/>
              <a:gd name="connsiteX17" fmla="*/ 687851 w 2155539"/>
              <a:gd name="connsiteY17" fmla="*/ 3854353 h 4256830"/>
              <a:gd name="connsiteX18" fmla="*/ 616599 w 2155539"/>
              <a:gd name="connsiteY18" fmla="*/ 4234363 h 4256830"/>
              <a:gd name="connsiteX19" fmla="*/ 449113 w 2155539"/>
              <a:gd name="connsiteY19" fmla="*/ 4124363 h 4256830"/>
              <a:gd name="connsiteX20" fmla="*/ 271836 w 2155539"/>
              <a:gd name="connsiteY20" fmla="*/ 2666694 h 4256830"/>
              <a:gd name="connsiteX21" fmla="*/ 296738 w 2155539"/>
              <a:gd name="connsiteY21" fmla="*/ 3858868 h 4256830"/>
              <a:gd name="connsiteX22" fmla="*/ 199413 w 2155539"/>
              <a:gd name="connsiteY22" fmla="*/ 2499770 h 4256830"/>
              <a:gd name="connsiteX23" fmla="*/ 141200 w 2155539"/>
              <a:gd name="connsiteY23" fmla="*/ 2792010 h 4256830"/>
              <a:gd name="connsiteX24" fmla="*/ 77048 w 2155539"/>
              <a:gd name="connsiteY24" fmla="*/ 2452269 h 4256830"/>
              <a:gd name="connsiteX25" fmla="*/ 21288 w 2155539"/>
              <a:gd name="connsiteY25" fmla="*/ 2659461 h 4256830"/>
              <a:gd name="connsiteX26" fmla="*/ 52521 w 2155539"/>
              <a:gd name="connsiteY26" fmla="*/ 1900862 h 4256830"/>
              <a:gd name="connsiteX27" fmla="*/ 117443 w 2155539"/>
              <a:gd name="connsiteY27"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181946 w 2155539"/>
              <a:gd name="connsiteY10" fmla="*/ 4132965 h 4256830"/>
              <a:gd name="connsiteX11" fmla="*/ 1045176 w 2155539"/>
              <a:gd name="connsiteY11" fmla="*/ 3824258 h 4256830"/>
              <a:gd name="connsiteX12" fmla="*/ 982653 w 2155539"/>
              <a:gd name="connsiteY12" fmla="*/ 3871150 h 4256830"/>
              <a:gd name="connsiteX13" fmla="*/ 978746 w 2155539"/>
              <a:gd name="connsiteY13" fmla="*/ 3968841 h 4256830"/>
              <a:gd name="connsiteX14" fmla="*/ 897548 w 2155539"/>
              <a:gd name="connsiteY14" fmla="*/ 3954987 h 4256830"/>
              <a:gd name="connsiteX15" fmla="*/ 836293 w 2155539"/>
              <a:gd name="connsiteY15" fmla="*/ 3800913 h 4256830"/>
              <a:gd name="connsiteX16" fmla="*/ 770978 w 2155539"/>
              <a:gd name="connsiteY16" fmla="*/ 4186861 h 4256830"/>
              <a:gd name="connsiteX17" fmla="*/ 687851 w 2155539"/>
              <a:gd name="connsiteY17" fmla="*/ 3854353 h 4256830"/>
              <a:gd name="connsiteX18" fmla="*/ 616599 w 2155539"/>
              <a:gd name="connsiteY18" fmla="*/ 4234363 h 4256830"/>
              <a:gd name="connsiteX19" fmla="*/ 449113 w 2155539"/>
              <a:gd name="connsiteY19" fmla="*/ 4124363 h 4256830"/>
              <a:gd name="connsiteX20" fmla="*/ 271836 w 2155539"/>
              <a:gd name="connsiteY20" fmla="*/ 2666694 h 4256830"/>
              <a:gd name="connsiteX21" fmla="*/ 296738 w 2155539"/>
              <a:gd name="connsiteY21" fmla="*/ 3858868 h 4256830"/>
              <a:gd name="connsiteX22" fmla="*/ 199413 w 2155539"/>
              <a:gd name="connsiteY22" fmla="*/ 2499770 h 4256830"/>
              <a:gd name="connsiteX23" fmla="*/ 141200 w 2155539"/>
              <a:gd name="connsiteY23" fmla="*/ 2792010 h 4256830"/>
              <a:gd name="connsiteX24" fmla="*/ 77048 w 2155539"/>
              <a:gd name="connsiteY24" fmla="*/ 2452269 h 4256830"/>
              <a:gd name="connsiteX25" fmla="*/ 21288 w 2155539"/>
              <a:gd name="connsiteY25" fmla="*/ 2659461 h 4256830"/>
              <a:gd name="connsiteX26" fmla="*/ 52521 w 2155539"/>
              <a:gd name="connsiteY26" fmla="*/ 1900862 h 4256830"/>
              <a:gd name="connsiteX27" fmla="*/ 117443 w 2155539"/>
              <a:gd name="connsiteY27" fmla="*/ 1989801 h 4256830"/>
              <a:gd name="connsiteX0" fmla="*/ 117443 w 2155539"/>
              <a:gd name="connsiteY0" fmla="*/ 1989801 h 4772479"/>
              <a:gd name="connsiteX1" fmla="*/ 100021 w 2155539"/>
              <a:gd name="connsiteY1" fmla="*/ 1782108 h 4772479"/>
              <a:gd name="connsiteX2" fmla="*/ 147523 w 2155539"/>
              <a:gd name="connsiteY2" fmla="*/ 915209 h 4772479"/>
              <a:gd name="connsiteX3" fmla="*/ 64395 w 2155539"/>
              <a:gd name="connsiteY3" fmla="*/ 897396 h 4772479"/>
              <a:gd name="connsiteX4" fmla="*/ 64856 w 2155539"/>
              <a:gd name="connsiteY4" fmla="*/ 656768 h 4772479"/>
              <a:gd name="connsiteX5" fmla="*/ 115977 w 2155539"/>
              <a:gd name="connsiteY5" fmla="*/ 270194 h 4772479"/>
              <a:gd name="connsiteX6" fmla="*/ 633180 w 2155539"/>
              <a:gd name="connsiteY6" fmla="*/ 543328 h 4772479"/>
              <a:gd name="connsiteX7" fmla="*/ 1055600 w 2155539"/>
              <a:gd name="connsiteY7" fmla="*/ 0 h 4772479"/>
              <a:gd name="connsiteX8" fmla="*/ 1478020 w 2155539"/>
              <a:gd name="connsiteY8" fmla="*/ 543328 h 4772479"/>
              <a:gd name="connsiteX9" fmla="*/ 2155539 w 2155539"/>
              <a:gd name="connsiteY9" fmla="*/ 543327 h 4772479"/>
              <a:gd name="connsiteX10" fmla="*/ 1349976 w 2155539"/>
              <a:gd name="connsiteY10" fmla="*/ 4594073 h 4772479"/>
              <a:gd name="connsiteX11" fmla="*/ 1181946 w 2155539"/>
              <a:gd name="connsiteY11" fmla="*/ 4132965 h 4772479"/>
              <a:gd name="connsiteX12" fmla="*/ 1045176 w 2155539"/>
              <a:gd name="connsiteY12" fmla="*/ 3824258 h 4772479"/>
              <a:gd name="connsiteX13" fmla="*/ 982653 w 2155539"/>
              <a:gd name="connsiteY13" fmla="*/ 3871150 h 4772479"/>
              <a:gd name="connsiteX14" fmla="*/ 978746 w 2155539"/>
              <a:gd name="connsiteY14" fmla="*/ 3968841 h 4772479"/>
              <a:gd name="connsiteX15" fmla="*/ 897548 w 2155539"/>
              <a:gd name="connsiteY15" fmla="*/ 3954987 h 4772479"/>
              <a:gd name="connsiteX16" fmla="*/ 836293 w 2155539"/>
              <a:gd name="connsiteY16" fmla="*/ 3800913 h 4772479"/>
              <a:gd name="connsiteX17" fmla="*/ 770978 w 2155539"/>
              <a:gd name="connsiteY17" fmla="*/ 4186861 h 4772479"/>
              <a:gd name="connsiteX18" fmla="*/ 687851 w 2155539"/>
              <a:gd name="connsiteY18" fmla="*/ 3854353 h 4772479"/>
              <a:gd name="connsiteX19" fmla="*/ 616599 w 2155539"/>
              <a:gd name="connsiteY19" fmla="*/ 4234363 h 4772479"/>
              <a:gd name="connsiteX20" fmla="*/ 449113 w 2155539"/>
              <a:gd name="connsiteY20" fmla="*/ 4124363 h 4772479"/>
              <a:gd name="connsiteX21" fmla="*/ 271836 w 2155539"/>
              <a:gd name="connsiteY21" fmla="*/ 2666694 h 4772479"/>
              <a:gd name="connsiteX22" fmla="*/ 296738 w 2155539"/>
              <a:gd name="connsiteY22" fmla="*/ 3858868 h 4772479"/>
              <a:gd name="connsiteX23" fmla="*/ 199413 w 2155539"/>
              <a:gd name="connsiteY23" fmla="*/ 2499770 h 4772479"/>
              <a:gd name="connsiteX24" fmla="*/ 141200 w 2155539"/>
              <a:gd name="connsiteY24" fmla="*/ 2792010 h 4772479"/>
              <a:gd name="connsiteX25" fmla="*/ 77048 w 2155539"/>
              <a:gd name="connsiteY25" fmla="*/ 2452269 h 4772479"/>
              <a:gd name="connsiteX26" fmla="*/ 21288 w 2155539"/>
              <a:gd name="connsiteY26" fmla="*/ 2659461 h 4772479"/>
              <a:gd name="connsiteX27" fmla="*/ 52521 w 2155539"/>
              <a:gd name="connsiteY27" fmla="*/ 1900862 h 4772479"/>
              <a:gd name="connsiteX28" fmla="*/ 117443 w 2155539"/>
              <a:gd name="connsiteY28" fmla="*/ 1989801 h 4772479"/>
              <a:gd name="connsiteX0" fmla="*/ 117443 w 2155539"/>
              <a:gd name="connsiteY0" fmla="*/ 1989801 h 4808772"/>
              <a:gd name="connsiteX1" fmla="*/ 100021 w 2155539"/>
              <a:gd name="connsiteY1" fmla="*/ 1782108 h 4808772"/>
              <a:gd name="connsiteX2" fmla="*/ 147523 w 2155539"/>
              <a:gd name="connsiteY2" fmla="*/ 915209 h 4808772"/>
              <a:gd name="connsiteX3" fmla="*/ 64395 w 2155539"/>
              <a:gd name="connsiteY3" fmla="*/ 897396 h 4808772"/>
              <a:gd name="connsiteX4" fmla="*/ 64856 w 2155539"/>
              <a:gd name="connsiteY4" fmla="*/ 656768 h 4808772"/>
              <a:gd name="connsiteX5" fmla="*/ 115977 w 2155539"/>
              <a:gd name="connsiteY5" fmla="*/ 270194 h 4808772"/>
              <a:gd name="connsiteX6" fmla="*/ 633180 w 2155539"/>
              <a:gd name="connsiteY6" fmla="*/ 543328 h 4808772"/>
              <a:gd name="connsiteX7" fmla="*/ 1055600 w 2155539"/>
              <a:gd name="connsiteY7" fmla="*/ 0 h 4808772"/>
              <a:gd name="connsiteX8" fmla="*/ 1478020 w 2155539"/>
              <a:gd name="connsiteY8" fmla="*/ 543328 h 4808772"/>
              <a:gd name="connsiteX9" fmla="*/ 2155539 w 2155539"/>
              <a:gd name="connsiteY9" fmla="*/ 543327 h 4808772"/>
              <a:gd name="connsiteX10" fmla="*/ 1349976 w 2155539"/>
              <a:gd name="connsiteY10" fmla="*/ 4594073 h 4808772"/>
              <a:gd name="connsiteX11" fmla="*/ 1181946 w 2155539"/>
              <a:gd name="connsiteY11" fmla="*/ 4132965 h 4808772"/>
              <a:gd name="connsiteX12" fmla="*/ 1045176 w 2155539"/>
              <a:gd name="connsiteY12" fmla="*/ 3824258 h 4808772"/>
              <a:gd name="connsiteX13" fmla="*/ 982653 w 2155539"/>
              <a:gd name="connsiteY13" fmla="*/ 3871150 h 4808772"/>
              <a:gd name="connsiteX14" fmla="*/ 978746 w 2155539"/>
              <a:gd name="connsiteY14" fmla="*/ 3968841 h 4808772"/>
              <a:gd name="connsiteX15" fmla="*/ 897548 w 2155539"/>
              <a:gd name="connsiteY15" fmla="*/ 3954987 h 4808772"/>
              <a:gd name="connsiteX16" fmla="*/ 836293 w 2155539"/>
              <a:gd name="connsiteY16" fmla="*/ 3800913 h 4808772"/>
              <a:gd name="connsiteX17" fmla="*/ 770978 w 2155539"/>
              <a:gd name="connsiteY17" fmla="*/ 4186861 h 4808772"/>
              <a:gd name="connsiteX18" fmla="*/ 687851 w 2155539"/>
              <a:gd name="connsiteY18" fmla="*/ 3854353 h 4808772"/>
              <a:gd name="connsiteX19" fmla="*/ 616599 w 2155539"/>
              <a:gd name="connsiteY19" fmla="*/ 4234363 h 4808772"/>
              <a:gd name="connsiteX20" fmla="*/ 449113 w 2155539"/>
              <a:gd name="connsiteY20" fmla="*/ 4124363 h 4808772"/>
              <a:gd name="connsiteX21" fmla="*/ 271836 w 2155539"/>
              <a:gd name="connsiteY21" fmla="*/ 2666694 h 4808772"/>
              <a:gd name="connsiteX22" fmla="*/ 296738 w 2155539"/>
              <a:gd name="connsiteY22" fmla="*/ 3858868 h 4808772"/>
              <a:gd name="connsiteX23" fmla="*/ 199413 w 2155539"/>
              <a:gd name="connsiteY23" fmla="*/ 2499770 h 4808772"/>
              <a:gd name="connsiteX24" fmla="*/ 141200 w 2155539"/>
              <a:gd name="connsiteY24" fmla="*/ 2792010 h 4808772"/>
              <a:gd name="connsiteX25" fmla="*/ 77048 w 2155539"/>
              <a:gd name="connsiteY25" fmla="*/ 2452269 h 4808772"/>
              <a:gd name="connsiteX26" fmla="*/ 21288 w 2155539"/>
              <a:gd name="connsiteY26" fmla="*/ 2659461 h 4808772"/>
              <a:gd name="connsiteX27" fmla="*/ 52521 w 2155539"/>
              <a:gd name="connsiteY27" fmla="*/ 1900862 h 4808772"/>
              <a:gd name="connsiteX28" fmla="*/ 117443 w 2155539"/>
              <a:gd name="connsiteY28" fmla="*/ 1989801 h 4808772"/>
              <a:gd name="connsiteX0" fmla="*/ 117443 w 2155539"/>
              <a:gd name="connsiteY0" fmla="*/ 1989801 h 4808772"/>
              <a:gd name="connsiteX1" fmla="*/ 100021 w 2155539"/>
              <a:gd name="connsiteY1" fmla="*/ 1782108 h 4808772"/>
              <a:gd name="connsiteX2" fmla="*/ 147523 w 2155539"/>
              <a:gd name="connsiteY2" fmla="*/ 915209 h 4808772"/>
              <a:gd name="connsiteX3" fmla="*/ 64395 w 2155539"/>
              <a:gd name="connsiteY3" fmla="*/ 897396 h 4808772"/>
              <a:gd name="connsiteX4" fmla="*/ 64856 w 2155539"/>
              <a:gd name="connsiteY4" fmla="*/ 656768 h 4808772"/>
              <a:gd name="connsiteX5" fmla="*/ 115977 w 2155539"/>
              <a:gd name="connsiteY5" fmla="*/ 270194 h 4808772"/>
              <a:gd name="connsiteX6" fmla="*/ 633180 w 2155539"/>
              <a:gd name="connsiteY6" fmla="*/ 543328 h 4808772"/>
              <a:gd name="connsiteX7" fmla="*/ 1055600 w 2155539"/>
              <a:gd name="connsiteY7" fmla="*/ 0 h 4808772"/>
              <a:gd name="connsiteX8" fmla="*/ 1478020 w 2155539"/>
              <a:gd name="connsiteY8" fmla="*/ 543328 h 4808772"/>
              <a:gd name="connsiteX9" fmla="*/ 2155539 w 2155539"/>
              <a:gd name="connsiteY9" fmla="*/ 543327 h 4808772"/>
              <a:gd name="connsiteX10" fmla="*/ 1349976 w 2155539"/>
              <a:gd name="connsiteY10" fmla="*/ 4594073 h 4808772"/>
              <a:gd name="connsiteX11" fmla="*/ 1181946 w 2155539"/>
              <a:gd name="connsiteY11" fmla="*/ 4132965 h 4808772"/>
              <a:gd name="connsiteX12" fmla="*/ 1045176 w 2155539"/>
              <a:gd name="connsiteY12" fmla="*/ 3824258 h 4808772"/>
              <a:gd name="connsiteX13" fmla="*/ 982653 w 2155539"/>
              <a:gd name="connsiteY13" fmla="*/ 3871150 h 4808772"/>
              <a:gd name="connsiteX14" fmla="*/ 978746 w 2155539"/>
              <a:gd name="connsiteY14" fmla="*/ 3968841 h 4808772"/>
              <a:gd name="connsiteX15" fmla="*/ 897548 w 2155539"/>
              <a:gd name="connsiteY15" fmla="*/ 3954987 h 4808772"/>
              <a:gd name="connsiteX16" fmla="*/ 836293 w 2155539"/>
              <a:gd name="connsiteY16" fmla="*/ 3800913 h 4808772"/>
              <a:gd name="connsiteX17" fmla="*/ 770978 w 2155539"/>
              <a:gd name="connsiteY17" fmla="*/ 4186861 h 4808772"/>
              <a:gd name="connsiteX18" fmla="*/ 687851 w 2155539"/>
              <a:gd name="connsiteY18" fmla="*/ 3854353 h 4808772"/>
              <a:gd name="connsiteX19" fmla="*/ 616599 w 2155539"/>
              <a:gd name="connsiteY19" fmla="*/ 4234363 h 4808772"/>
              <a:gd name="connsiteX20" fmla="*/ 449113 w 2155539"/>
              <a:gd name="connsiteY20" fmla="*/ 4124363 h 4808772"/>
              <a:gd name="connsiteX21" fmla="*/ 271836 w 2155539"/>
              <a:gd name="connsiteY21" fmla="*/ 2666694 h 4808772"/>
              <a:gd name="connsiteX22" fmla="*/ 296738 w 2155539"/>
              <a:gd name="connsiteY22" fmla="*/ 3858868 h 4808772"/>
              <a:gd name="connsiteX23" fmla="*/ 199413 w 2155539"/>
              <a:gd name="connsiteY23" fmla="*/ 2499770 h 4808772"/>
              <a:gd name="connsiteX24" fmla="*/ 141200 w 2155539"/>
              <a:gd name="connsiteY24" fmla="*/ 2792010 h 4808772"/>
              <a:gd name="connsiteX25" fmla="*/ 77048 w 2155539"/>
              <a:gd name="connsiteY25" fmla="*/ 2452269 h 4808772"/>
              <a:gd name="connsiteX26" fmla="*/ 21288 w 2155539"/>
              <a:gd name="connsiteY26" fmla="*/ 2659461 h 4808772"/>
              <a:gd name="connsiteX27" fmla="*/ 52521 w 2155539"/>
              <a:gd name="connsiteY27" fmla="*/ 1900862 h 4808772"/>
              <a:gd name="connsiteX28" fmla="*/ 117443 w 2155539"/>
              <a:gd name="connsiteY28" fmla="*/ 1989801 h 4808772"/>
              <a:gd name="connsiteX0" fmla="*/ 117443 w 2155539"/>
              <a:gd name="connsiteY0" fmla="*/ 1989801 h 4700305"/>
              <a:gd name="connsiteX1" fmla="*/ 100021 w 2155539"/>
              <a:gd name="connsiteY1" fmla="*/ 1782108 h 4700305"/>
              <a:gd name="connsiteX2" fmla="*/ 147523 w 2155539"/>
              <a:gd name="connsiteY2" fmla="*/ 915209 h 4700305"/>
              <a:gd name="connsiteX3" fmla="*/ 64395 w 2155539"/>
              <a:gd name="connsiteY3" fmla="*/ 897396 h 4700305"/>
              <a:gd name="connsiteX4" fmla="*/ 64856 w 2155539"/>
              <a:gd name="connsiteY4" fmla="*/ 656768 h 4700305"/>
              <a:gd name="connsiteX5" fmla="*/ 115977 w 2155539"/>
              <a:gd name="connsiteY5" fmla="*/ 270194 h 4700305"/>
              <a:gd name="connsiteX6" fmla="*/ 633180 w 2155539"/>
              <a:gd name="connsiteY6" fmla="*/ 543328 h 4700305"/>
              <a:gd name="connsiteX7" fmla="*/ 1055600 w 2155539"/>
              <a:gd name="connsiteY7" fmla="*/ 0 h 4700305"/>
              <a:gd name="connsiteX8" fmla="*/ 1478020 w 2155539"/>
              <a:gd name="connsiteY8" fmla="*/ 543328 h 4700305"/>
              <a:gd name="connsiteX9" fmla="*/ 2155539 w 2155539"/>
              <a:gd name="connsiteY9" fmla="*/ 543327 h 4700305"/>
              <a:gd name="connsiteX10" fmla="*/ 1373422 w 2155539"/>
              <a:gd name="connsiteY10" fmla="*/ 4461212 h 4700305"/>
              <a:gd name="connsiteX11" fmla="*/ 1181946 w 2155539"/>
              <a:gd name="connsiteY11" fmla="*/ 4132965 h 4700305"/>
              <a:gd name="connsiteX12" fmla="*/ 1045176 w 2155539"/>
              <a:gd name="connsiteY12" fmla="*/ 3824258 h 4700305"/>
              <a:gd name="connsiteX13" fmla="*/ 982653 w 2155539"/>
              <a:gd name="connsiteY13" fmla="*/ 3871150 h 4700305"/>
              <a:gd name="connsiteX14" fmla="*/ 978746 w 2155539"/>
              <a:gd name="connsiteY14" fmla="*/ 3968841 h 4700305"/>
              <a:gd name="connsiteX15" fmla="*/ 897548 w 2155539"/>
              <a:gd name="connsiteY15" fmla="*/ 3954987 h 4700305"/>
              <a:gd name="connsiteX16" fmla="*/ 836293 w 2155539"/>
              <a:gd name="connsiteY16" fmla="*/ 3800913 h 4700305"/>
              <a:gd name="connsiteX17" fmla="*/ 770978 w 2155539"/>
              <a:gd name="connsiteY17" fmla="*/ 4186861 h 4700305"/>
              <a:gd name="connsiteX18" fmla="*/ 687851 w 2155539"/>
              <a:gd name="connsiteY18" fmla="*/ 3854353 h 4700305"/>
              <a:gd name="connsiteX19" fmla="*/ 616599 w 2155539"/>
              <a:gd name="connsiteY19" fmla="*/ 4234363 h 4700305"/>
              <a:gd name="connsiteX20" fmla="*/ 449113 w 2155539"/>
              <a:gd name="connsiteY20" fmla="*/ 4124363 h 4700305"/>
              <a:gd name="connsiteX21" fmla="*/ 271836 w 2155539"/>
              <a:gd name="connsiteY21" fmla="*/ 2666694 h 4700305"/>
              <a:gd name="connsiteX22" fmla="*/ 296738 w 2155539"/>
              <a:gd name="connsiteY22" fmla="*/ 3858868 h 4700305"/>
              <a:gd name="connsiteX23" fmla="*/ 199413 w 2155539"/>
              <a:gd name="connsiteY23" fmla="*/ 2499770 h 4700305"/>
              <a:gd name="connsiteX24" fmla="*/ 141200 w 2155539"/>
              <a:gd name="connsiteY24" fmla="*/ 2792010 h 4700305"/>
              <a:gd name="connsiteX25" fmla="*/ 77048 w 2155539"/>
              <a:gd name="connsiteY25" fmla="*/ 2452269 h 4700305"/>
              <a:gd name="connsiteX26" fmla="*/ 21288 w 2155539"/>
              <a:gd name="connsiteY26" fmla="*/ 2659461 h 4700305"/>
              <a:gd name="connsiteX27" fmla="*/ 52521 w 2155539"/>
              <a:gd name="connsiteY27" fmla="*/ 1900862 h 4700305"/>
              <a:gd name="connsiteX28" fmla="*/ 117443 w 2155539"/>
              <a:gd name="connsiteY28" fmla="*/ 1989801 h 4700305"/>
              <a:gd name="connsiteX0" fmla="*/ 117443 w 2155539"/>
              <a:gd name="connsiteY0" fmla="*/ 1989801 h 4667799"/>
              <a:gd name="connsiteX1" fmla="*/ 100021 w 2155539"/>
              <a:gd name="connsiteY1" fmla="*/ 1782108 h 4667799"/>
              <a:gd name="connsiteX2" fmla="*/ 147523 w 2155539"/>
              <a:gd name="connsiteY2" fmla="*/ 915209 h 4667799"/>
              <a:gd name="connsiteX3" fmla="*/ 64395 w 2155539"/>
              <a:gd name="connsiteY3" fmla="*/ 897396 h 4667799"/>
              <a:gd name="connsiteX4" fmla="*/ 64856 w 2155539"/>
              <a:gd name="connsiteY4" fmla="*/ 656768 h 4667799"/>
              <a:gd name="connsiteX5" fmla="*/ 115977 w 2155539"/>
              <a:gd name="connsiteY5" fmla="*/ 270194 h 4667799"/>
              <a:gd name="connsiteX6" fmla="*/ 633180 w 2155539"/>
              <a:gd name="connsiteY6" fmla="*/ 543328 h 4667799"/>
              <a:gd name="connsiteX7" fmla="*/ 1055600 w 2155539"/>
              <a:gd name="connsiteY7" fmla="*/ 0 h 4667799"/>
              <a:gd name="connsiteX8" fmla="*/ 1478020 w 2155539"/>
              <a:gd name="connsiteY8" fmla="*/ 543328 h 4667799"/>
              <a:gd name="connsiteX9" fmla="*/ 2155539 w 2155539"/>
              <a:gd name="connsiteY9" fmla="*/ 543327 h 4667799"/>
              <a:gd name="connsiteX10" fmla="*/ 1373422 w 2155539"/>
              <a:gd name="connsiteY10" fmla="*/ 4461212 h 4667799"/>
              <a:gd name="connsiteX11" fmla="*/ 1181946 w 2155539"/>
              <a:gd name="connsiteY11" fmla="*/ 4132965 h 4667799"/>
              <a:gd name="connsiteX12" fmla="*/ 1045176 w 2155539"/>
              <a:gd name="connsiteY12" fmla="*/ 3824258 h 4667799"/>
              <a:gd name="connsiteX13" fmla="*/ 982653 w 2155539"/>
              <a:gd name="connsiteY13" fmla="*/ 3871150 h 4667799"/>
              <a:gd name="connsiteX14" fmla="*/ 978746 w 2155539"/>
              <a:gd name="connsiteY14" fmla="*/ 3968841 h 4667799"/>
              <a:gd name="connsiteX15" fmla="*/ 897548 w 2155539"/>
              <a:gd name="connsiteY15" fmla="*/ 3954987 h 4667799"/>
              <a:gd name="connsiteX16" fmla="*/ 836293 w 2155539"/>
              <a:gd name="connsiteY16" fmla="*/ 3800913 h 4667799"/>
              <a:gd name="connsiteX17" fmla="*/ 770978 w 2155539"/>
              <a:gd name="connsiteY17" fmla="*/ 4186861 h 4667799"/>
              <a:gd name="connsiteX18" fmla="*/ 687851 w 2155539"/>
              <a:gd name="connsiteY18" fmla="*/ 3854353 h 4667799"/>
              <a:gd name="connsiteX19" fmla="*/ 616599 w 2155539"/>
              <a:gd name="connsiteY19" fmla="*/ 4234363 h 4667799"/>
              <a:gd name="connsiteX20" fmla="*/ 449113 w 2155539"/>
              <a:gd name="connsiteY20" fmla="*/ 4124363 h 4667799"/>
              <a:gd name="connsiteX21" fmla="*/ 271836 w 2155539"/>
              <a:gd name="connsiteY21" fmla="*/ 2666694 h 4667799"/>
              <a:gd name="connsiteX22" fmla="*/ 296738 w 2155539"/>
              <a:gd name="connsiteY22" fmla="*/ 3858868 h 4667799"/>
              <a:gd name="connsiteX23" fmla="*/ 199413 w 2155539"/>
              <a:gd name="connsiteY23" fmla="*/ 2499770 h 4667799"/>
              <a:gd name="connsiteX24" fmla="*/ 141200 w 2155539"/>
              <a:gd name="connsiteY24" fmla="*/ 2792010 h 4667799"/>
              <a:gd name="connsiteX25" fmla="*/ 77048 w 2155539"/>
              <a:gd name="connsiteY25" fmla="*/ 2452269 h 4667799"/>
              <a:gd name="connsiteX26" fmla="*/ 21288 w 2155539"/>
              <a:gd name="connsiteY26" fmla="*/ 2659461 h 4667799"/>
              <a:gd name="connsiteX27" fmla="*/ 52521 w 2155539"/>
              <a:gd name="connsiteY27" fmla="*/ 1900862 h 4667799"/>
              <a:gd name="connsiteX28" fmla="*/ 117443 w 2155539"/>
              <a:gd name="connsiteY28" fmla="*/ 1989801 h 4667799"/>
              <a:gd name="connsiteX0" fmla="*/ 117443 w 2155539"/>
              <a:gd name="connsiteY0" fmla="*/ 1989801 h 4667799"/>
              <a:gd name="connsiteX1" fmla="*/ 100021 w 2155539"/>
              <a:gd name="connsiteY1" fmla="*/ 1782108 h 4667799"/>
              <a:gd name="connsiteX2" fmla="*/ 147523 w 2155539"/>
              <a:gd name="connsiteY2" fmla="*/ 915209 h 4667799"/>
              <a:gd name="connsiteX3" fmla="*/ 64395 w 2155539"/>
              <a:gd name="connsiteY3" fmla="*/ 897396 h 4667799"/>
              <a:gd name="connsiteX4" fmla="*/ 64856 w 2155539"/>
              <a:gd name="connsiteY4" fmla="*/ 656768 h 4667799"/>
              <a:gd name="connsiteX5" fmla="*/ 115977 w 2155539"/>
              <a:gd name="connsiteY5" fmla="*/ 270194 h 4667799"/>
              <a:gd name="connsiteX6" fmla="*/ 633180 w 2155539"/>
              <a:gd name="connsiteY6" fmla="*/ 543328 h 4667799"/>
              <a:gd name="connsiteX7" fmla="*/ 1055600 w 2155539"/>
              <a:gd name="connsiteY7" fmla="*/ 0 h 4667799"/>
              <a:gd name="connsiteX8" fmla="*/ 1478020 w 2155539"/>
              <a:gd name="connsiteY8" fmla="*/ 543328 h 4667799"/>
              <a:gd name="connsiteX9" fmla="*/ 2155539 w 2155539"/>
              <a:gd name="connsiteY9" fmla="*/ 543327 h 4667799"/>
              <a:gd name="connsiteX10" fmla="*/ 1373422 w 2155539"/>
              <a:gd name="connsiteY10" fmla="*/ 4461212 h 4667799"/>
              <a:gd name="connsiteX11" fmla="*/ 1181946 w 2155539"/>
              <a:gd name="connsiteY11" fmla="*/ 4132965 h 4667799"/>
              <a:gd name="connsiteX12" fmla="*/ 1045176 w 2155539"/>
              <a:gd name="connsiteY12" fmla="*/ 3824258 h 4667799"/>
              <a:gd name="connsiteX13" fmla="*/ 982653 w 2155539"/>
              <a:gd name="connsiteY13" fmla="*/ 3871150 h 4667799"/>
              <a:gd name="connsiteX14" fmla="*/ 978746 w 2155539"/>
              <a:gd name="connsiteY14" fmla="*/ 3968841 h 4667799"/>
              <a:gd name="connsiteX15" fmla="*/ 897548 w 2155539"/>
              <a:gd name="connsiteY15" fmla="*/ 3954987 h 4667799"/>
              <a:gd name="connsiteX16" fmla="*/ 836293 w 2155539"/>
              <a:gd name="connsiteY16" fmla="*/ 3800913 h 4667799"/>
              <a:gd name="connsiteX17" fmla="*/ 770978 w 2155539"/>
              <a:gd name="connsiteY17" fmla="*/ 4186861 h 4667799"/>
              <a:gd name="connsiteX18" fmla="*/ 687851 w 2155539"/>
              <a:gd name="connsiteY18" fmla="*/ 3854353 h 4667799"/>
              <a:gd name="connsiteX19" fmla="*/ 616599 w 2155539"/>
              <a:gd name="connsiteY19" fmla="*/ 4234363 h 4667799"/>
              <a:gd name="connsiteX20" fmla="*/ 449113 w 2155539"/>
              <a:gd name="connsiteY20" fmla="*/ 4124363 h 4667799"/>
              <a:gd name="connsiteX21" fmla="*/ 271836 w 2155539"/>
              <a:gd name="connsiteY21" fmla="*/ 2666694 h 4667799"/>
              <a:gd name="connsiteX22" fmla="*/ 296738 w 2155539"/>
              <a:gd name="connsiteY22" fmla="*/ 3858868 h 4667799"/>
              <a:gd name="connsiteX23" fmla="*/ 199413 w 2155539"/>
              <a:gd name="connsiteY23" fmla="*/ 2499770 h 4667799"/>
              <a:gd name="connsiteX24" fmla="*/ 141200 w 2155539"/>
              <a:gd name="connsiteY24" fmla="*/ 2792010 h 4667799"/>
              <a:gd name="connsiteX25" fmla="*/ 77048 w 2155539"/>
              <a:gd name="connsiteY25" fmla="*/ 2452269 h 4667799"/>
              <a:gd name="connsiteX26" fmla="*/ 21288 w 2155539"/>
              <a:gd name="connsiteY26" fmla="*/ 2659461 h 4667799"/>
              <a:gd name="connsiteX27" fmla="*/ 52521 w 2155539"/>
              <a:gd name="connsiteY27" fmla="*/ 1900862 h 4667799"/>
              <a:gd name="connsiteX28" fmla="*/ 117443 w 2155539"/>
              <a:gd name="connsiteY28" fmla="*/ 1989801 h 466779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342160 w 2155539"/>
              <a:gd name="connsiteY10" fmla="*/ 4429950 h 4642879"/>
              <a:gd name="connsiteX11" fmla="*/ 1181946 w 2155539"/>
              <a:gd name="connsiteY11" fmla="*/ 4132965 h 4642879"/>
              <a:gd name="connsiteX12" fmla="*/ 1045176 w 2155539"/>
              <a:gd name="connsiteY12" fmla="*/ 3824258 h 4642879"/>
              <a:gd name="connsiteX13" fmla="*/ 982653 w 2155539"/>
              <a:gd name="connsiteY13" fmla="*/ 3871150 h 4642879"/>
              <a:gd name="connsiteX14" fmla="*/ 978746 w 2155539"/>
              <a:gd name="connsiteY14" fmla="*/ 3968841 h 4642879"/>
              <a:gd name="connsiteX15" fmla="*/ 897548 w 2155539"/>
              <a:gd name="connsiteY15" fmla="*/ 3954987 h 4642879"/>
              <a:gd name="connsiteX16" fmla="*/ 836293 w 2155539"/>
              <a:gd name="connsiteY16" fmla="*/ 3800913 h 4642879"/>
              <a:gd name="connsiteX17" fmla="*/ 770978 w 2155539"/>
              <a:gd name="connsiteY17" fmla="*/ 4186861 h 4642879"/>
              <a:gd name="connsiteX18" fmla="*/ 687851 w 2155539"/>
              <a:gd name="connsiteY18" fmla="*/ 3854353 h 4642879"/>
              <a:gd name="connsiteX19" fmla="*/ 616599 w 2155539"/>
              <a:gd name="connsiteY19" fmla="*/ 4234363 h 4642879"/>
              <a:gd name="connsiteX20" fmla="*/ 449113 w 2155539"/>
              <a:gd name="connsiteY20" fmla="*/ 4124363 h 4642879"/>
              <a:gd name="connsiteX21" fmla="*/ 271836 w 2155539"/>
              <a:gd name="connsiteY21" fmla="*/ 2666694 h 4642879"/>
              <a:gd name="connsiteX22" fmla="*/ 296738 w 2155539"/>
              <a:gd name="connsiteY22" fmla="*/ 3858868 h 4642879"/>
              <a:gd name="connsiteX23" fmla="*/ 199413 w 2155539"/>
              <a:gd name="connsiteY23" fmla="*/ 2499770 h 4642879"/>
              <a:gd name="connsiteX24" fmla="*/ 141200 w 2155539"/>
              <a:gd name="connsiteY24" fmla="*/ 2792010 h 4642879"/>
              <a:gd name="connsiteX25" fmla="*/ 77048 w 2155539"/>
              <a:gd name="connsiteY25" fmla="*/ 2452269 h 4642879"/>
              <a:gd name="connsiteX26" fmla="*/ 21288 w 2155539"/>
              <a:gd name="connsiteY26" fmla="*/ 2659461 h 4642879"/>
              <a:gd name="connsiteX27" fmla="*/ 52521 w 2155539"/>
              <a:gd name="connsiteY27" fmla="*/ 1900862 h 4642879"/>
              <a:gd name="connsiteX28" fmla="*/ 117443 w 2155539"/>
              <a:gd name="connsiteY28" fmla="*/ 1989801 h 464287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342161 w 2155539"/>
              <a:gd name="connsiteY10" fmla="*/ 4015734 h 4642879"/>
              <a:gd name="connsiteX11" fmla="*/ 1342160 w 2155539"/>
              <a:gd name="connsiteY11" fmla="*/ 4429950 h 4642879"/>
              <a:gd name="connsiteX12" fmla="*/ 1181946 w 2155539"/>
              <a:gd name="connsiteY12" fmla="*/ 4132965 h 4642879"/>
              <a:gd name="connsiteX13" fmla="*/ 1045176 w 2155539"/>
              <a:gd name="connsiteY13" fmla="*/ 3824258 h 4642879"/>
              <a:gd name="connsiteX14" fmla="*/ 982653 w 2155539"/>
              <a:gd name="connsiteY14" fmla="*/ 3871150 h 4642879"/>
              <a:gd name="connsiteX15" fmla="*/ 978746 w 2155539"/>
              <a:gd name="connsiteY15" fmla="*/ 3968841 h 4642879"/>
              <a:gd name="connsiteX16" fmla="*/ 897548 w 2155539"/>
              <a:gd name="connsiteY16" fmla="*/ 3954987 h 4642879"/>
              <a:gd name="connsiteX17" fmla="*/ 836293 w 2155539"/>
              <a:gd name="connsiteY17" fmla="*/ 3800913 h 4642879"/>
              <a:gd name="connsiteX18" fmla="*/ 770978 w 2155539"/>
              <a:gd name="connsiteY18" fmla="*/ 4186861 h 4642879"/>
              <a:gd name="connsiteX19" fmla="*/ 687851 w 2155539"/>
              <a:gd name="connsiteY19" fmla="*/ 3854353 h 4642879"/>
              <a:gd name="connsiteX20" fmla="*/ 616599 w 2155539"/>
              <a:gd name="connsiteY20" fmla="*/ 4234363 h 4642879"/>
              <a:gd name="connsiteX21" fmla="*/ 449113 w 2155539"/>
              <a:gd name="connsiteY21" fmla="*/ 4124363 h 4642879"/>
              <a:gd name="connsiteX22" fmla="*/ 271836 w 2155539"/>
              <a:gd name="connsiteY22" fmla="*/ 2666694 h 4642879"/>
              <a:gd name="connsiteX23" fmla="*/ 296738 w 2155539"/>
              <a:gd name="connsiteY23" fmla="*/ 3858868 h 4642879"/>
              <a:gd name="connsiteX24" fmla="*/ 199413 w 2155539"/>
              <a:gd name="connsiteY24" fmla="*/ 2499770 h 4642879"/>
              <a:gd name="connsiteX25" fmla="*/ 141200 w 2155539"/>
              <a:gd name="connsiteY25" fmla="*/ 2792010 h 4642879"/>
              <a:gd name="connsiteX26" fmla="*/ 77048 w 2155539"/>
              <a:gd name="connsiteY26" fmla="*/ 2452269 h 4642879"/>
              <a:gd name="connsiteX27" fmla="*/ 21288 w 2155539"/>
              <a:gd name="connsiteY27" fmla="*/ 2659461 h 4642879"/>
              <a:gd name="connsiteX28" fmla="*/ 52521 w 2155539"/>
              <a:gd name="connsiteY28" fmla="*/ 1900862 h 4642879"/>
              <a:gd name="connsiteX29" fmla="*/ 117443 w 2155539"/>
              <a:gd name="connsiteY29" fmla="*/ 1989801 h 464287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342161 w 2155539"/>
              <a:gd name="connsiteY10" fmla="*/ 4015734 h 4642879"/>
              <a:gd name="connsiteX11" fmla="*/ 1342160 w 2155539"/>
              <a:gd name="connsiteY11" fmla="*/ 4429950 h 4642879"/>
              <a:gd name="connsiteX12" fmla="*/ 1181946 w 2155539"/>
              <a:gd name="connsiteY12" fmla="*/ 4132965 h 4642879"/>
              <a:gd name="connsiteX13" fmla="*/ 1045176 w 2155539"/>
              <a:gd name="connsiteY13" fmla="*/ 3824258 h 4642879"/>
              <a:gd name="connsiteX14" fmla="*/ 982653 w 2155539"/>
              <a:gd name="connsiteY14" fmla="*/ 3871150 h 4642879"/>
              <a:gd name="connsiteX15" fmla="*/ 978746 w 2155539"/>
              <a:gd name="connsiteY15" fmla="*/ 3968841 h 4642879"/>
              <a:gd name="connsiteX16" fmla="*/ 897548 w 2155539"/>
              <a:gd name="connsiteY16" fmla="*/ 3954987 h 4642879"/>
              <a:gd name="connsiteX17" fmla="*/ 836293 w 2155539"/>
              <a:gd name="connsiteY17" fmla="*/ 3800913 h 4642879"/>
              <a:gd name="connsiteX18" fmla="*/ 770978 w 2155539"/>
              <a:gd name="connsiteY18" fmla="*/ 4186861 h 4642879"/>
              <a:gd name="connsiteX19" fmla="*/ 687851 w 2155539"/>
              <a:gd name="connsiteY19" fmla="*/ 3854353 h 4642879"/>
              <a:gd name="connsiteX20" fmla="*/ 616599 w 2155539"/>
              <a:gd name="connsiteY20" fmla="*/ 4234363 h 4642879"/>
              <a:gd name="connsiteX21" fmla="*/ 449113 w 2155539"/>
              <a:gd name="connsiteY21" fmla="*/ 4124363 h 4642879"/>
              <a:gd name="connsiteX22" fmla="*/ 271836 w 2155539"/>
              <a:gd name="connsiteY22" fmla="*/ 2666694 h 4642879"/>
              <a:gd name="connsiteX23" fmla="*/ 296738 w 2155539"/>
              <a:gd name="connsiteY23" fmla="*/ 3858868 h 4642879"/>
              <a:gd name="connsiteX24" fmla="*/ 199413 w 2155539"/>
              <a:gd name="connsiteY24" fmla="*/ 2499770 h 4642879"/>
              <a:gd name="connsiteX25" fmla="*/ 141200 w 2155539"/>
              <a:gd name="connsiteY25" fmla="*/ 2792010 h 4642879"/>
              <a:gd name="connsiteX26" fmla="*/ 77048 w 2155539"/>
              <a:gd name="connsiteY26" fmla="*/ 2452269 h 4642879"/>
              <a:gd name="connsiteX27" fmla="*/ 21288 w 2155539"/>
              <a:gd name="connsiteY27" fmla="*/ 2659461 h 4642879"/>
              <a:gd name="connsiteX28" fmla="*/ 52521 w 2155539"/>
              <a:gd name="connsiteY28" fmla="*/ 1900862 h 4642879"/>
              <a:gd name="connsiteX29" fmla="*/ 117443 w 2155539"/>
              <a:gd name="connsiteY29" fmla="*/ 1989801 h 464287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342161 w 2155539"/>
              <a:gd name="connsiteY10" fmla="*/ 4015734 h 4642879"/>
              <a:gd name="connsiteX11" fmla="*/ 1342160 w 2155539"/>
              <a:gd name="connsiteY11" fmla="*/ 4429950 h 4642879"/>
              <a:gd name="connsiteX12" fmla="*/ 1181946 w 2155539"/>
              <a:gd name="connsiteY12" fmla="*/ 4132965 h 4642879"/>
              <a:gd name="connsiteX13" fmla="*/ 1045176 w 2155539"/>
              <a:gd name="connsiteY13" fmla="*/ 3824258 h 4642879"/>
              <a:gd name="connsiteX14" fmla="*/ 982653 w 2155539"/>
              <a:gd name="connsiteY14" fmla="*/ 3871150 h 4642879"/>
              <a:gd name="connsiteX15" fmla="*/ 978746 w 2155539"/>
              <a:gd name="connsiteY15" fmla="*/ 3968841 h 4642879"/>
              <a:gd name="connsiteX16" fmla="*/ 897548 w 2155539"/>
              <a:gd name="connsiteY16" fmla="*/ 3954987 h 4642879"/>
              <a:gd name="connsiteX17" fmla="*/ 836293 w 2155539"/>
              <a:gd name="connsiteY17" fmla="*/ 3800913 h 4642879"/>
              <a:gd name="connsiteX18" fmla="*/ 770978 w 2155539"/>
              <a:gd name="connsiteY18" fmla="*/ 4186861 h 4642879"/>
              <a:gd name="connsiteX19" fmla="*/ 687851 w 2155539"/>
              <a:gd name="connsiteY19" fmla="*/ 3854353 h 4642879"/>
              <a:gd name="connsiteX20" fmla="*/ 616599 w 2155539"/>
              <a:gd name="connsiteY20" fmla="*/ 4234363 h 4642879"/>
              <a:gd name="connsiteX21" fmla="*/ 449113 w 2155539"/>
              <a:gd name="connsiteY21" fmla="*/ 4124363 h 4642879"/>
              <a:gd name="connsiteX22" fmla="*/ 271836 w 2155539"/>
              <a:gd name="connsiteY22" fmla="*/ 2666694 h 4642879"/>
              <a:gd name="connsiteX23" fmla="*/ 296738 w 2155539"/>
              <a:gd name="connsiteY23" fmla="*/ 3858868 h 4642879"/>
              <a:gd name="connsiteX24" fmla="*/ 199413 w 2155539"/>
              <a:gd name="connsiteY24" fmla="*/ 2499770 h 4642879"/>
              <a:gd name="connsiteX25" fmla="*/ 141200 w 2155539"/>
              <a:gd name="connsiteY25" fmla="*/ 2792010 h 4642879"/>
              <a:gd name="connsiteX26" fmla="*/ 77048 w 2155539"/>
              <a:gd name="connsiteY26" fmla="*/ 2452269 h 4642879"/>
              <a:gd name="connsiteX27" fmla="*/ 21288 w 2155539"/>
              <a:gd name="connsiteY27" fmla="*/ 2659461 h 4642879"/>
              <a:gd name="connsiteX28" fmla="*/ 52521 w 2155539"/>
              <a:gd name="connsiteY28" fmla="*/ 1900862 h 4642879"/>
              <a:gd name="connsiteX29" fmla="*/ 117443 w 2155539"/>
              <a:gd name="connsiteY29" fmla="*/ 1989801 h 464287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342161 w 2155539"/>
              <a:gd name="connsiteY10" fmla="*/ 4015734 h 4642879"/>
              <a:gd name="connsiteX11" fmla="*/ 1342160 w 2155539"/>
              <a:gd name="connsiteY11" fmla="*/ 4429950 h 4642879"/>
              <a:gd name="connsiteX12" fmla="*/ 1181946 w 2155539"/>
              <a:gd name="connsiteY12" fmla="*/ 4132965 h 4642879"/>
              <a:gd name="connsiteX13" fmla="*/ 1045176 w 2155539"/>
              <a:gd name="connsiteY13" fmla="*/ 3824258 h 4642879"/>
              <a:gd name="connsiteX14" fmla="*/ 982653 w 2155539"/>
              <a:gd name="connsiteY14" fmla="*/ 3871150 h 4642879"/>
              <a:gd name="connsiteX15" fmla="*/ 978746 w 2155539"/>
              <a:gd name="connsiteY15" fmla="*/ 3968841 h 4642879"/>
              <a:gd name="connsiteX16" fmla="*/ 897548 w 2155539"/>
              <a:gd name="connsiteY16" fmla="*/ 3954987 h 4642879"/>
              <a:gd name="connsiteX17" fmla="*/ 836293 w 2155539"/>
              <a:gd name="connsiteY17" fmla="*/ 3800913 h 4642879"/>
              <a:gd name="connsiteX18" fmla="*/ 770978 w 2155539"/>
              <a:gd name="connsiteY18" fmla="*/ 4186861 h 4642879"/>
              <a:gd name="connsiteX19" fmla="*/ 687851 w 2155539"/>
              <a:gd name="connsiteY19" fmla="*/ 3854353 h 4642879"/>
              <a:gd name="connsiteX20" fmla="*/ 616599 w 2155539"/>
              <a:gd name="connsiteY20" fmla="*/ 4234363 h 4642879"/>
              <a:gd name="connsiteX21" fmla="*/ 449113 w 2155539"/>
              <a:gd name="connsiteY21" fmla="*/ 4124363 h 4642879"/>
              <a:gd name="connsiteX22" fmla="*/ 271836 w 2155539"/>
              <a:gd name="connsiteY22" fmla="*/ 2666694 h 4642879"/>
              <a:gd name="connsiteX23" fmla="*/ 296738 w 2155539"/>
              <a:gd name="connsiteY23" fmla="*/ 3858868 h 4642879"/>
              <a:gd name="connsiteX24" fmla="*/ 199413 w 2155539"/>
              <a:gd name="connsiteY24" fmla="*/ 2499770 h 4642879"/>
              <a:gd name="connsiteX25" fmla="*/ 141200 w 2155539"/>
              <a:gd name="connsiteY25" fmla="*/ 2792010 h 4642879"/>
              <a:gd name="connsiteX26" fmla="*/ 77048 w 2155539"/>
              <a:gd name="connsiteY26" fmla="*/ 2452269 h 4642879"/>
              <a:gd name="connsiteX27" fmla="*/ 21288 w 2155539"/>
              <a:gd name="connsiteY27" fmla="*/ 2659461 h 4642879"/>
              <a:gd name="connsiteX28" fmla="*/ 52521 w 2155539"/>
              <a:gd name="connsiteY28" fmla="*/ 1900862 h 4642879"/>
              <a:gd name="connsiteX29" fmla="*/ 117443 w 2155539"/>
              <a:gd name="connsiteY29" fmla="*/ 1989801 h 464287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412500 w 2155539"/>
              <a:gd name="connsiteY10" fmla="*/ 4265827 h 4642879"/>
              <a:gd name="connsiteX11" fmla="*/ 1342161 w 2155539"/>
              <a:gd name="connsiteY11" fmla="*/ 4015734 h 4642879"/>
              <a:gd name="connsiteX12" fmla="*/ 1342160 w 2155539"/>
              <a:gd name="connsiteY12" fmla="*/ 4429950 h 4642879"/>
              <a:gd name="connsiteX13" fmla="*/ 1181946 w 2155539"/>
              <a:gd name="connsiteY13" fmla="*/ 4132965 h 4642879"/>
              <a:gd name="connsiteX14" fmla="*/ 1045176 w 2155539"/>
              <a:gd name="connsiteY14" fmla="*/ 3824258 h 4642879"/>
              <a:gd name="connsiteX15" fmla="*/ 982653 w 2155539"/>
              <a:gd name="connsiteY15" fmla="*/ 3871150 h 4642879"/>
              <a:gd name="connsiteX16" fmla="*/ 978746 w 2155539"/>
              <a:gd name="connsiteY16" fmla="*/ 3968841 h 4642879"/>
              <a:gd name="connsiteX17" fmla="*/ 897548 w 2155539"/>
              <a:gd name="connsiteY17" fmla="*/ 3954987 h 4642879"/>
              <a:gd name="connsiteX18" fmla="*/ 836293 w 2155539"/>
              <a:gd name="connsiteY18" fmla="*/ 3800913 h 4642879"/>
              <a:gd name="connsiteX19" fmla="*/ 770978 w 2155539"/>
              <a:gd name="connsiteY19" fmla="*/ 4186861 h 4642879"/>
              <a:gd name="connsiteX20" fmla="*/ 687851 w 2155539"/>
              <a:gd name="connsiteY20" fmla="*/ 3854353 h 4642879"/>
              <a:gd name="connsiteX21" fmla="*/ 616599 w 2155539"/>
              <a:gd name="connsiteY21" fmla="*/ 4234363 h 4642879"/>
              <a:gd name="connsiteX22" fmla="*/ 449113 w 2155539"/>
              <a:gd name="connsiteY22" fmla="*/ 4124363 h 4642879"/>
              <a:gd name="connsiteX23" fmla="*/ 271836 w 2155539"/>
              <a:gd name="connsiteY23" fmla="*/ 2666694 h 4642879"/>
              <a:gd name="connsiteX24" fmla="*/ 296738 w 2155539"/>
              <a:gd name="connsiteY24" fmla="*/ 3858868 h 4642879"/>
              <a:gd name="connsiteX25" fmla="*/ 199413 w 2155539"/>
              <a:gd name="connsiteY25" fmla="*/ 2499770 h 4642879"/>
              <a:gd name="connsiteX26" fmla="*/ 141200 w 2155539"/>
              <a:gd name="connsiteY26" fmla="*/ 2792010 h 4642879"/>
              <a:gd name="connsiteX27" fmla="*/ 77048 w 2155539"/>
              <a:gd name="connsiteY27" fmla="*/ 2452269 h 4642879"/>
              <a:gd name="connsiteX28" fmla="*/ 21288 w 2155539"/>
              <a:gd name="connsiteY28" fmla="*/ 2659461 h 4642879"/>
              <a:gd name="connsiteX29" fmla="*/ 52521 w 2155539"/>
              <a:gd name="connsiteY29" fmla="*/ 1900862 h 4642879"/>
              <a:gd name="connsiteX30" fmla="*/ 117443 w 2155539"/>
              <a:gd name="connsiteY30" fmla="*/ 1989801 h 464287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412500 w 2155539"/>
              <a:gd name="connsiteY10" fmla="*/ 4265827 h 4642879"/>
              <a:gd name="connsiteX11" fmla="*/ 1342161 w 2155539"/>
              <a:gd name="connsiteY11" fmla="*/ 4015734 h 4642879"/>
              <a:gd name="connsiteX12" fmla="*/ 1342160 w 2155539"/>
              <a:gd name="connsiteY12" fmla="*/ 4429950 h 4642879"/>
              <a:gd name="connsiteX13" fmla="*/ 1181946 w 2155539"/>
              <a:gd name="connsiteY13" fmla="*/ 4132965 h 4642879"/>
              <a:gd name="connsiteX14" fmla="*/ 1045176 w 2155539"/>
              <a:gd name="connsiteY14" fmla="*/ 3824258 h 4642879"/>
              <a:gd name="connsiteX15" fmla="*/ 982653 w 2155539"/>
              <a:gd name="connsiteY15" fmla="*/ 3871150 h 4642879"/>
              <a:gd name="connsiteX16" fmla="*/ 978746 w 2155539"/>
              <a:gd name="connsiteY16" fmla="*/ 3968841 h 4642879"/>
              <a:gd name="connsiteX17" fmla="*/ 897548 w 2155539"/>
              <a:gd name="connsiteY17" fmla="*/ 3954987 h 4642879"/>
              <a:gd name="connsiteX18" fmla="*/ 836293 w 2155539"/>
              <a:gd name="connsiteY18" fmla="*/ 3800913 h 4642879"/>
              <a:gd name="connsiteX19" fmla="*/ 770978 w 2155539"/>
              <a:gd name="connsiteY19" fmla="*/ 4186861 h 4642879"/>
              <a:gd name="connsiteX20" fmla="*/ 687851 w 2155539"/>
              <a:gd name="connsiteY20" fmla="*/ 3854353 h 4642879"/>
              <a:gd name="connsiteX21" fmla="*/ 616599 w 2155539"/>
              <a:gd name="connsiteY21" fmla="*/ 4234363 h 4642879"/>
              <a:gd name="connsiteX22" fmla="*/ 449113 w 2155539"/>
              <a:gd name="connsiteY22" fmla="*/ 4124363 h 4642879"/>
              <a:gd name="connsiteX23" fmla="*/ 271836 w 2155539"/>
              <a:gd name="connsiteY23" fmla="*/ 2666694 h 4642879"/>
              <a:gd name="connsiteX24" fmla="*/ 296738 w 2155539"/>
              <a:gd name="connsiteY24" fmla="*/ 3858868 h 4642879"/>
              <a:gd name="connsiteX25" fmla="*/ 199413 w 2155539"/>
              <a:gd name="connsiteY25" fmla="*/ 2499770 h 4642879"/>
              <a:gd name="connsiteX26" fmla="*/ 141200 w 2155539"/>
              <a:gd name="connsiteY26" fmla="*/ 2792010 h 4642879"/>
              <a:gd name="connsiteX27" fmla="*/ 77048 w 2155539"/>
              <a:gd name="connsiteY27" fmla="*/ 2452269 h 4642879"/>
              <a:gd name="connsiteX28" fmla="*/ 21288 w 2155539"/>
              <a:gd name="connsiteY28" fmla="*/ 2659461 h 4642879"/>
              <a:gd name="connsiteX29" fmla="*/ 52521 w 2155539"/>
              <a:gd name="connsiteY29" fmla="*/ 1900862 h 4642879"/>
              <a:gd name="connsiteX30" fmla="*/ 117443 w 2155539"/>
              <a:gd name="connsiteY30" fmla="*/ 1989801 h 464287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412500 w 2155539"/>
              <a:gd name="connsiteY10" fmla="*/ 4265827 h 4642879"/>
              <a:gd name="connsiteX11" fmla="*/ 1342161 w 2155539"/>
              <a:gd name="connsiteY11" fmla="*/ 4015734 h 4642879"/>
              <a:gd name="connsiteX12" fmla="*/ 1342160 w 2155539"/>
              <a:gd name="connsiteY12" fmla="*/ 4429950 h 4642879"/>
              <a:gd name="connsiteX13" fmla="*/ 1181946 w 2155539"/>
              <a:gd name="connsiteY13" fmla="*/ 4132965 h 4642879"/>
              <a:gd name="connsiteX14" fmla="*/ 1045176 w 2155539"/>
              <a:gd name="connsiteY14" fmla="*/ 3824258 h 4642879"/>
              <a:gd name="connsiteX15" fmla="*/ 982653 w 2155539"/>
              <a:gd name="connsiteY15" fmla="*/ 3871150 h 4642879"/>
              <a:gd name="connsiteX16" fmla="*/ 978746 w 2155539"/>
              <a:gd name="connsiteY16" fmla="*/ 3968841 h 4642879"/>
              <a:gd name="connsiteX17" fmla="*/ 897548 w 2155539"/>
              <a:gd name="connsiteY17" fmla="*/ 3954987 h 4642879"/>
              <a:gd name="connsiteX18" fmla="*/ 836293 w 2155539"/>
              <a:gd name="connsiteY18" fmla="*/ 3800913 h 4642879"/>
              <a:gd name="connsiteX19" fmla="*/ 770978 w 2155539"/>
              <a:gd name="connsiteY19" fmla="*/ 4186861 h 4642879"/>
              <a:gd name="connsiteX20" fmla="*/ 687851 w 2155539"/>
              <a:gd name="connsiteY20" fmla="*/ 3854353 h 4642879"/>
              <a:gd name="connsiteX21" fmla="*/ 616599 w 2155539"/>
              <a:gd name="connsiteY21" fmla="*/ 4234363 h 4642879"/>
              <a:gd name="connsiteX22" fmla="*/ 449113 w 2155539"/>
              <a:gd name="connsiteY22" fmla="*/ 4124363 h 4642879"/>
              <a:gd name="connsiteX23" fmla="*/ 271836 w 2155539"/>
              <a:gd name="connsiteY23" fmla="*/ 2666694 h 4642879"/>
              <a:gd name="connsiteX24" fmla="*/ 296738 w 2155539"/>
              <a:gd name="connsiteY24" fmla="*/ 3858868 h 4642879"/>
              <a:gd name="connsiteX25" fmla="*/ 199413 w 2155539"/>
              <a:gd name="connsiteY25" fmla="*/ 2499770 h 4642879"/>
              <a:gd name="connsiteX26" fmla="*/ 141200 w 2155539"/>
              <a:gd name="connsiteY26" fmla="*/ 2792010 h 4642879"/>
              <a:gd name="connsiteX27" fmla="*/ 77048 w 2155539"/>
              <a:gd name="connsiteY27" fmla="*/ 2452269 h 4642879"/>
              <a:gd name="connsiteX28" fmla="*/ 21288 w 2155539"/>
              <a:gd name="connsiteY28" fmla="*/ 2659461 h 4642879"/>
              <a:gd name="connsiteX29" fmla="*/ 52521 w 2155539"/>
              <a:gd name="connsiteY29" fmla="*/ 1900862 h 4642879"/>
              <a:gd name="connsiteX30" fmla="*/ 117443 w 2155539"/>
              <a:gd name="connsiteY30" fmla="*/ 1989801 h 4642879"/>
              <a:gd name="connsiteX0" fmla="*/ 117443 w 2155592"/>
              <a:gd name="connsiteY0" fmla="*/ 1989801 h 4642879"/>
              <a:gd name="connsiteX1" fmla="*/ 100021 w 2155592"/>
              <a:gd name="connsiteY1" fmla="*/ 1782108 h 4642879"/>
              <a:gd name="connsiteX2" fmla="*/ 147523 w 2155592"/>
              <a:gd name="connsiteY2" fmla="*/ 915209 h 4642879"/>
              <a:gd name="connsiteX3" fmla="*/ 64395 w 2155592"/>
              <a:gd name="connsiteY3" fmla="*/ 897396 h 4642879"/>
              <a:gd name="connsiteX4" fmla="*/ 64856 w 2155592"/>
              <a:gd name="connsiteY4" fmla="*/ 656768 h 4642879"/>
              <a:gd name="connsiteX5" fmla="*/ 115977 w 2155592"/>
              <a:gd name="connsiteY5" fmla="*/ 270194 h 4642879"/>
              <a:gd name="connsiteX6" fmla="*/ 633180 w 2155592"/>
              <a:gd name="connsiteY6" fmla="*/ 543328 h 4642879"/>
              <a:gd name="connsiteX7" fmla="*/ 1055600 w 2155592"/>
              <a:gd name="connsiteY7" fmla="*/ 0 h 4642879"/>
              <a:gd name="connsiteX8" fmla="*/ 1478020 w 2155592"/>
              <a:gd name="connsiteY8" fmla="*/ 543328 h 4642879"/>
              <a:gd name="connsiteX9" fmla="*/ 2155539 w 2155592"/>
              <a:gd name="connsiteY9" fmla="*/ 543327 h 4642879"/>
              <a:gd name="connsiteX10" fmla="*/ 1420315 w 2155592"/>
              <a:gd name="connsiteY10" fmla="*/ 3519458 h 4642879"/>
              <a:gd name="connsiteX11" fmla="*/ 1412500 w 2155592"/>
              <a:gd name="connsiteY11" fmla="*/ 4265827 h 4642879"/>
              <a:gd name="connsiteX12" fmla="*/ 1342161 w 2155592"/>
              <a:gd name="connsiteY12" fmla="*/ 4015734 h 4642879"/>
              <a:gd name="connsiteX13" fmla="*/ 1342160 w 2155592"/>
              <a:gd name="connsiteY13" fmla="*/ 4429950 h 4642879"/>
              <a:gd name="connsiteX14" fmla="*/ 1181946 w 2155592"/>
              <a:gd name="connsiteY14" fmla="*/ 4132965 h 4642879"/>
              <a:gd name="connsiteX15" fmla="*/ 1045176 w 2155592"/>
              <a:gd name="connsiteY15" fmla="*/ 3824258 h 4642879"/>
              <a:gd name="connsiteX16" fmla="*/ 982653 w 2155592"/>
              <a:gd name="connsiteY16" fmla="*/ 3871150 h 4642879"/>
              <a:gd name="connsiteX17" fmla="*/ 978746 w 2155592"/>
              <a:gd name="connsiteY17" fmla="*/ 3968841 h 4642879"/>
              <a:gd name="connsiteX18" fmla="*/ 897548 w 2155592"/>
              <a:gd name="connsiteY18" fmla="*/ 3954987 h 4642879"/>
              <a:gd name="connsiteX19" fmla="*/ 836293 w 2155592"/>
              <a:gd name="connsiteY19" fmla="*/ 3800913 h 4642879"/>
              <a:gd name="connsiteX20" fmla="*/ 770978 w 2155592"/>
              <a:gd name="connsiteY20" fmla="*/ 4186861 h 4642879"/>
              <a:gd name="connsiteX21" fmla="*/ 687851 w 2155592"/>
              <a:gd name="connsiteY21" fmla="*/ 3854353 h 4642879"/>
              <a:gd name="connsiteX22" fmla="*/ 616599 w 2155592"/>
              <a:gd name="connsiteY22" fmla="*/ 4234363 h 4642879"/>
              <a:gd name="connsiteX23" fmla="*/ 449113 w 2155592"/>
              <a:gd name="connsiteY23" fmla="*/ 4124363 h 4642879"/>
              <a:gd name="connsiteX24" fmla="*/ 271836 w 2155592"/>
              <a:gd name="connsiteY24" fmla="*/ 2666694 h 4642879"/>
              <a:gd name="connsiteX25" fmla="*/ 296738 w 2155592"/>
              <a:gd name="connsiteY25" fmla="*/ 3858868 h 4642879"/>
              <a:gd name="connsiteX26" fmla="*/ 199413 w 2155592"/>
              <a:gd name="connsiteY26" fmla="*/ 2499770 h 4642879"/>
              <a:gd name="connsiteX27" fmla="*/ 141200 w 2155592"/>
              <a:gd name="connsiteY27" fmla="*/ 2792010 h 4642879"/>
              <a:gd name="connsiteX28" fmla="*/ 77048 w 2155592"/>
              <a:gd name="connsiteY28" fmla="*/ 2452269 h 4642879"/>
              <a:gd name="connsiteX29" fmla="*/ 21288 w 2155592"/>
              <a:gd name="connsiteY29" fmla="*/ 2659461 h 4642879"/>
              <a:gd name="connsiteX30" fmla="*/ 52521 w 2155592"/>
              <a:gd name="connsiteY30" fmla="*/ 1900862 h 4642879"/>
              <a:gd name="connsiteX31" fmla="*/ 117443 w 2155592"/>
              <a:gd name="connsiteY31" fmla="*/ 1989801 h 4642879"/>
              <a:gd name="connsiteX0" fmla="*/ 117443 w 2155592"/>
              <a:gd name="connsiteY0" fmla="*/ 1989801 h 4642879"/>
              <a:gd name="connsiteX1" fmla="*/ 100021 w 2155592"/>
              <a:gd name="connsiteY1" fmla="*/ 1782108 h 4642879"/>
              <a:gd name="connsiteX2" fmla="*/ 147523 w 2155592"/>
              <a:gd name="connsiteY2" fmla="*/ 915209 h 4642879"/>
              <a:gd name="connsiteX3" fmla="*/ 64395 w 2155592"/>
              <a:gd name="connsiteY3" fmla="*/ 897396 h 4642879"/>
              <a:gd name="connsiteX4" fmla="*/ 64856 w 2155592"/>
              <a:gd name="connsiteY4" fmla="*/ 656768 h 4642879"/>
              <a:gd name="connsiteX5" fmla="*/ 115977 w 2155592"/>
              <a:gd name="connsiteY5" fmla="*/ 270194 h 4642879"/>
              <a:gd name="connsiteX6" fmla="*/ 633180 w 2155592"/>
              <a:gd name="connsiteY6" fmla="*/ 543328 h 4642879"/>
              <a:gd name="connsiteX7" fmla="*/ 1055600 w 2155592"/>
              <a:gd name="connsiteY7" fmla="*/ 0 h 4642879"/>
              <a:gd name="connsiteX8" fmla="*/ 1478020 w 2155592"/>
              <a:gd name="connsiteY8" fmla="*/ 543328 h 4642879"/>
              <a:gd name="connsiteX9" fmla="*/ 2155539 w 2155592"/>
              <a:gd name="connsiteY9" fmla="*/ 543327 h 4642879"/>
              <a:gd name="connsiteX10" fmla="*/ 1420315 w 2155592"/>
              <a:gd name="connsiteY10" fmla="*/ 3519458 h 4642879"/>
              <a:gd name="connsiteX11" fmla="*/ 1412500 w 2155592"/>
              <a:gd name="connsiteY11" fmla="*/ 4265827 h 4642879"/>
              <a:gd name="connsiteX12" fmla="*/ 1342161 w 2155592"/>
              <a:gd name="connsiteY12" fmla="*/ 4015734 h 4642879"/>
              <a:gd name="connsiteX13" fmla="*/ 1342160 w 2155592"/>
              <a:gd name="connsiteY13" fmla="*/ 4429950 h 4642879"/>
              <a:gd name="connsiteX14" fmla="*/ 1181946 w 2155592"/>
              <a:gd name="connsiteY14" fmla="*/ 4132965 h 4642879"/>
              <a:gd name="connsiteX15" fmla="*/ 1045176 w 2155592"/>
              <a:gd name="connsiteY15" fmla="*/ 3824258 h 4642879"/>
              <a:gd name="connsiteX16" fmla="*/ 982653 w 2155592"/>
              <a:gd name="connsiteY16" fmla="*/ 3871150 h 4642879"/>
              <a:gd name="connsiteX17" fmla="*/ 978746 w 2155592"/>
              <a:gd name="connsiteY17" fmla="*/ 3968841 h 4642879"/>
              <a:gd name="connsiteX18" fmla="*/ 897548 w 2155592"/>
              <a:gd name="connsiteY18" fmla="*/ 3954987 h 4642879"/>
              <a:gd name="connsiteX19" fmla="*/ 836293 w 2155592"/>
              <a:gd name="connsiteY19" fmla="*/ 3800913 h 4642879"/>
              <a:gd name="connsiteX20" fmla="*/ 770978 w 2155592"/>
              <a:gd name="connsiteY20" fmla="*/ 4186861 h 4642879"/>
              <a:gd name="connsiteX21" fmla="*/ 687851 w 2155592"/>
              <a:gd name="connsiteY21" fmla="*/ 3854353 h 4642879"/>
              <a:gd name="connsiteX22" fmla="*/ 616599 w 2155592"/>
              <a:gd name="connsiteY22" fmla="*/ 4234363 h 4642879"/>
              <a:gd name="connsiteX23" fmla="*/ 449113 w 2155592"/>
              <a:gd name="connsiteY23" fmla="*/ 4124363 h 4642879"/>
              <a:gd name="connsiteX24" fmla="*/ 271836 w 2155592"/>
              <a:gd name="connsiteY24" fmla="*/ 2666694 h 4642879"/>
              <a:gd name="connsiteX25" fmla="*/ 296738 w 2155592"/>
              <a:gd name="connsiteY25" fmla="*/ 3858868 h 4642879"/>
              <a:gd name="connsiteX26" fmla="*/ 199413 w 2155592"/>
              <a:gd name="connsiteY26" fmla="*/ 2499770 h 4642879"/>
              <a:gd name="connsiteX27" fmla="*/ 141200 w 2155592"/>
              <a:gd name="connsiteY27" fmla="*/ 2792010 h 4642879"/>
              <a:gd name="connsiteX28" fmla="*/ 77048 w 2155592"/>
              <a:gd name="connsiteY28" fmla="*/ 2452269 h 4642879"/>
              <a:gd name="connsiteX29" fmla="*/ 21288 w 2155592"/>
              <a:gd name="connsiteY29" fmla="*/ 2659461 h 4642879"/>
              <a:gd name="connsiteX30" fmla="*/ 52521 w 2155592"/>
              <a:gd name="connsiteY30" fmla="*/ 1900862 h 4642879"/>
              <a:gd name="connsiteX31" fmla="*/ 117443 w 2155592"/>
              <a:gd name="connsiteY31" fmla="*/ 1989801 h 4642879"/>
              <a:gd name="connsiteX0" fmla="*/ 117443 w 2155592"/>
              <a:gd name="connsiteY0" fmla="*/ 1989801 h 4642879"/>
              <a:gd name="connsiteX1" fmla="*/ 100021 w 2155592"/>
              <a:gd name="connsiteY1" fmla="*/ 1782108 h 4642879"/>
              <a:gd name="connsiteX2" fmla="*/ 147523 w 2155592"/>
              <a:gd name="connsiteY2" fmla="*/ 915209 h 4642879"/>
              <a:gd name="connsiteX3" fmla="*/ 64395 w 2155592"/>
              <a:gd name="connsiteY3" fmla="*/ 897396 h 4642879"/>
              <a:gd name="connsiteX4" fmla="*/ 64856 w 2155592"/>
              <a:gd name="connsiteY4" fmla="*/ 656768 h 4642879"/>
              <a:gd name="connsiteX5" fmla="*/ 115977 w 2155592"/>
              <a:gd name="connsiteY5" fmla="*/ 270194 h 4642879"/>
              <a:gd name="connsiteX6" fmla="*/ 633180 w 2155592"/>
              <a:gd name="connsiteY6" fmla="*/ 543328 h 4642879"/>
              <a:gd name="connsiteX7" fmla="*/ 1055600 w 2155592"/>
              <a:gd name="connsiteY7" fmla="*/ 0 h 4642879"/>
              <a:gd name="connsiteX8" fmla="*/ 1478020 w 2155592"/>
              <a:gd name="connsiteY8" fmla="*/ 543328 h 4642879"/>
              <a:gd name="connsiteX9" fmla="*/ 2155539 w 2155592"/>
              <a:gd name="connsiteY9" fmla="*/ 543327 h 4642879"/>
              <a:gd name="connsiteX10" fmla="*/ 1420315 w 2155592"/>
              <a:gd name="connsiteY10" fmla="*/ 3519458 h 4642879"/>
              <a:gd name="connsiteX11" fmla="*/ 1412500 w 2155592"/>
              <a:gd name="connsiteY11" fmla="*/ 4265827 h 4642879"/>
              <a:gd name="connsiteX12" fmla="*/ 1342161 w 2155592"/>
              <a:gd name="connsiteY12" fmla="*/ 4015734 h 4642879"/>
              <a:gd name="connsiteX13" fmla="*/ 1342160 w 2155592"/>
              <a:gd name="connsiteY13" fmla="*/ 4429950 h 4642879"/>
              <a:gd name="connsiteX14" fmla="*/ 1181946 w 2155592"/>
              <a:gd name="connsiteY14" fmla="*/ 4132965 h 4642879"/>
              <a:gd name="connsiteX15" fmla="*/ 1045176 w 2155592"/>
              <a:gd name="connsiteY15" fmla="*/ 3824258 h 4642879"/>
              <a:gd name="connsiteX16" fmla="*/ 982653 w 2155592"/>
              <a:gd name="connsiteY16" fmla="*/ 3871150 h 4642879"/>
              <a:gd name="connsiteX17" fmla="*/ 978746 w 2155592"/>
              <a:gd name="connsiteY17" fmla="*/ 3968841 h 4642879"/>
              <a:gd name="connsiteX18" fmla="*/ 897548 w 2155592"/>
              <a:gd name="connsiteY18" fmla="*/ 3954987 h 4642879"/>
              <a:gd name="connsiteX19" fmla="*/ 836293 w 2155592"/>
              <a:gd name="connsiteY19" fmla="*/ 3800913 h 4642879"/>
              <a:gd name="connsiteX20" fmla="*/ 770978 w 2155592"/>
              <a:gd name="connsiteY20" fmla="*/ 4186861 h 4642879"/>
              <a:gd name="connsiteX21" fmla="*/ 687851 w 2155592"/>
              <a:gd name="connsiteY21" fmla="*/ 3854353 h 4642879"/>
              <a:gd name="connsiteX22" fmla="*/ 616599 w 2155592"/>
              <a:gd name="connsiteY22" fmla="*/ 4234363 h 4642879"/>
              <a:gd name="connsiteX23" fmla="*/ 449113 w 2155592"/>
              <a:gd name="connsiteY23" fmla="*/ 4124363 h 4642879"/>
              <a:gd name="connsiteX24" fmla="*/ 271836 w 2155592"/>
              <a:gd name="connsiteY24" fmla="*/ 2666694 h 4642879"/>
              <a:gd name="connsiteX25" fmla="*/ 296738 w 2155592"/>
              <a:gd name="connsiteY25" fmla="*/ 3858868 h 4642879"/>
              <a:gd name="connsiteX26" fmla="*/ 199413 w 2155592"/>
              <a:gd name="connsiteY26" fmla="*/ 2499770 h 4642879"/>
              <a:gd name="connsiteX27" fmla="*/ 141200 w 2155592"/>
              <a:gd name="connsiteY27" fmla="*/ 2792010 h 4642879"/>
              <a:gd name="connsiteX28" fmla="*/ 77048 w 2155592"/>
              <a:gd name="connsiteY28" fmla="*/ 2452269 h 4642879"/>
              <a:gd name="connsiteX29" fmla="*/ 21288 w 2155592"/>
              <a:gd name="connsiteY29" fmla="*/ 2659461 h 4642879"/>
              <a:gd name="connsiteX30" fmla="*/ 52521 w 2155592"/>
              <a:gd name="connsiteY30" fmla="*/ 1900862 h 4642879"/>
              <a:gd name="connsiteX31" fmla="*/ 117443 w 2155592"/>
              <a:gd name="connsiteY31" fmla="*/ 1989801 h 4642879"/>
              <a:gd name="connsiteX0" fmla="*/ 117443 w 2155592"/>
              <a:gd name="connsiteY0" fmla="*/ 1989801 h 4642879"/>
              <a:gd name="connsiteX1" fmla="*/ 100021 w 2155592"/>
              <a:gd name="connsiteY1" fmla="*/ 1782108 h 4642879"/>
              <a:gd name="connsiteX2" fmla="*/ 147523 w 2155592"/>
              <a:gd name="connsiteY2" fmla="*/ 915209 h 4642879"/>
              <a:gd name="connsiteX3" fmla="*/ 64395 w 2155592"/>
              <a:gd name="connsiteY3" fmla="*/ 897396 h 4642879"/>
              <a:gd name="connsiteX4" fmla="*/ 64856 w 2155592"/>
              <a:gd name="connsiteY4" fmla="*/ 656768 h 4642879"/>
              <a:gd name="connsiteX5" fmla="*/ 115977 w 2155592"/>
              <a:gd name="connsiteY5" fmla="*/ 270194 h 4642879"/>
              <a:gd name="connsiteX6" fmla="*/ 633180 w 2155592"/>
              <a:gd name="connsiteY6" fmla="*/ 543328 h 4642879"/>
              <a:gd name="connsiteX7" fmla="*/ 1055600 w 2155592"/>
              <a:gd name="connsiteY7" fmla="*/ 0 h 4642879"/>
              <a:gd name="connsiteX8" fmla="*/ 1478020 w 2155592"/>
              <a:gd name="connsiteY8" fmla="*/ 543328 h 4642879"/>
              <a:gd name="connsiteX9" fmla="*/ 2155539 w 2155592"/>
              <a:gd name="connsiteY9" fmla="*/ 543327 h 4642879"/>
              <a:gd name="connsiteX10" fmla="*/ 1420315 w 2155592"/>
              <a:gd name="connsiteY10" fmla="*/ 3519458 h 4642879"/>
              <a:gd name="connsiteX11" fmla="*/ 1412500 w 2155592"/>
              <a:gd name="connsiteY11" fmla="*/ 4265827 h 4642879"/>
              <a:gd name="connsiteX12" fmla="*/ 1342161 w 2155592"/>
              <a:gd name="connsiteY12" fmla="*/ 4015734 h 4642879"/>
              <a:gd name="connsiteX13" fmla="*/ 1342160 w 2155592"/>
              <a:gd name="connsiteY13" fmla="*/ 4429950 h 4642879"/>
              <a:gd name="connsiteX14" fmla="*/ 1181946 w 2155592"/>
              <a:gd name="connsiteY14" fmla="*/ 4132965 h 4642879"/>
              <a:gd name="connsiteX15" fmla="*/ 1045176 w 2155592"/>
              <a:gd name="connsiteY15" fmla="*/ 3824258 h 4642879"/>
              <a:gd name="connsiteX16" fmla="*/ 982653 w 2155592"/>
              <a:gd name="connsiteY16" fmla="*/ 3871150 h 4642879"/>
              <a:gd name="connsiteX17" fmla="*/ 978746 w 2155592"/>
              <a:gd name="connsiteY17" fmla="*/ 3968841 h 4642879"/>
              <a:gd name="connsiteX18" fmla="*/ 897548 w 2155592"/>
              <a:gd name="connsiteY18" fmla="*/ 3954987 h 4642879"/>
              <a:gd name="connsiteX19" fmla="*/ 836293 w 2155592"/>
              <a:gd name="connsiteY19" fmla="*/ 3800913 h 4642879"/>
              <a:gd name="connsiteX20" fmla="*/ 770978 w 2155592"/>
              <a:gd name="connsiteY20" fmla="*/ 4186861 h 4642879"/>
              <a:gd name="connsiteX21" fmla="*/ 687851 w 2155592"/>
              <a:gd name="connsiteY21" fmla="*/ 3854353 h 4642879"/>
              <a:gd name="connsiteX22" fmla="*/ 616599 w 2155592"/>
              <a:gd name="connsiteY22" fmla="*/ 4234363 h 4642879"/>
              <a:gd name="connsiteX23" fmla="*/ 449113 w 2155592"/>
              <a:gd name="connsiteY23" fmla="*/ 4124363 h 4642879"/>
              <a:gd name="connsiteX24" fmla="*/ 271836 w 2155592"/>
              <a:gd name="connsiteY24" fmla="*/ 2666694 h 4642879"/>
              <a:gd name="connsiteX25" fmla="*/ 296738 w 2155592"/>
              <a:gd name="connsiteY25" fmla="*/ 3858868 h 4642879"/>
              <a:gd name="connsiteX26" fmla="*/ 199413 w 2155592"/>
              <a:gd name="connsiteY26" fmla="*/ 2499770 h 4642879"/>
              <a:gd name="connsiteX27" fmla="*/ 141200 w 2155592"/>
              <a:gd name="connsiteY27" fmla="*/ 2792010 h 4642879"/>
              <a:gd name="connsiteX28" fmla="*/ 77048 w 2155592"/>
              <a:gd name="connsiteY28" fmla="*/ 2452269 h 4642879"/>
              <a:gd name="connsiteX29" fmla="*/ 21288 w 2155592"/>
              <a:gd name="connsiteY29" fmla="*/ 2659461 h 4642879"/>
              <a:gd name="connsiteX30" fmla="*/ 52521 w 2155592"/>
              <a:gd name="connsiteY30" fmla="*/ 1900862 h 4642879"/>
              <a:gd name="connsiteX31" fmla="*/ 117443 w 2155592"/>
              <a:gd name="connsiteY31" fmla="*/ 1989801 h 4642879"/>
              <a:gd name="connsiteX0" fmla="*/ 117443 w 2155592"/>
              <a:gd name="connsiteY0" fmla="*/ 1989801 h 4642879"/>
              <a:gd name="connsiteX1" fmla="*/ 100021 w 2155592"/>
              <a:gd name="connsiteY1" fmla="*/ 1782108 h 4642879"/>
              <a:gd name="connsiteX2" fmla="*/ 147523 w 2155592"/>
              <a:gd name="connsiteY2" fmla="*/ 915209 h 4642879"/>
              <a:gd name="connsiteX3" fmla="*/ 64395 w 2155592"/>
              <a:gd name="connsiteY3" fmla="*/ 897396 h 4642879"/>
              <a:gd name="connsiteX4" fmla="*/ 64856 w 2155592"/>
              <a:gd name="connsiteY4" fmla="*/ 656768 h 4642879"/>
              <a:gd name="connsiteX5" fmla="*/ 115977 w 2155592"/>
              <a:gd name="connsiteY5" fmla="*/ 270194 h 4642879"/>
              <a:gd name="connsiteX6" fmla="*/ 633180 w 2155592"/>
              <a:gd name="connsiteY6" fmla="*/ 543328 h 4642879"/>
              <a:gd name="connsiteX7" fmla="*/ 1055600 w 2155592"/>
              <a:gd name="connsiteY7" fmla="*/ 0 h 4642879"/>
              <a:gd name="connsiteX8" fmla="*/ 1478020 w 2155592"/>
              <a:gd name="connsiteY8" fmla="*/ 543328 h 4642879"/>
              <a:gd name="connsiteX9" fmla="*/ 2155539 w 2155592"/>
              <a:gd name="connsiteY9" fmla="*/ 543327 h 4642879"/>
              <a:gd name="connsiteX10" fmla="*/ 1420315 w 2155592"/>
              <a:gd name="connsiteY10" fmla="*/ 3519458 h 4642879"/>
              <a:gd name="connsiteX11" fmla="*/ 1412500 w 2155592"/>
              <a:gd name="connsiteY11" fmla="*/ 4265827 h 4642879"/>
              <a:gd name="connsiteX12" fmla="*/ 1342161 w 2155592"/>
              <a:gd name="connsiteY12" fmla="*/ 4015734 h 4642879"/>
              <a:gd name="connsiteX13" fmla="*/ 1342160 w 2155592"/>
              <a:gd name="connsiteY13" fmla="*/ 4429950 h 4642879"/>
              <a:gd name="connsiteX14" fmla="*/ 1181946 w 2155592"/>
              <a:gd name="connsiteY14" fmla="*/ 4132965 h 4642879"/>
              <a:gd name="connsiteX15" fmla="*/ 1045176 w 2155592"/>
              <a:gd name="connsiteY15" fmla="*/ 3824258 h 4642879"/>
              <a:gd name="connsiteX16" fmla="*/ 982653 w 2155592"/>
              <a:gd name="connsiteY16" fmla="*/ 3871150 h 4642879"/>
              <a:gd name="connsiteX17" fmla="*/ 978746 w 2155592"/>
              <a:gd name="connsiteY17" fmla="*/ 3968841 h 4642879"/>
              <a:gd name="connsiteX18" fmla="*/ 897548 w 2155592"/>
              <a:gd name="connsiteY18" fmla="*/ 3954987 h 4642879"/>
              <a:gd name="connsiteX19" fmla="*/ 836293 w 2155592"/>
              <a:gd name="connsiteY19" fmla="*/ 3800913 h 4642879"/>
              <a:gd name="connsiteX20" fmla="*/ 770978 w 2155592"/>
              <a:gd name="connsiteY20" fmla="*/ 4186861 h 4642879"/>
              <a:gd name="connsiteX21" fmla="*/ 687851 w 2155592"/>
              <a:gd name="connsiteY21" fmla="*/ 3854353 h 4642879"/>
              <a:gd name="connsiteX22" fmla="*/ 616599 w 2155592"/>
              <a:gd name="connsiteY22" fmla="*/ 4234363 h 4642879"/>
              <a:gd name="connsiteX23" fmla="*/ 449113 w 2155592"/>
              <a:gd name="connsiteY23" fmla="*/ 4124363 h 4642879"/>
              <a:gd name="connsiteX24" fmla="*/ 271836 w 2155592"/>
              <a:gd name="connsiteY24" fmla="*/ 2666694 h 4642879"/>
              <a:gd name="connsiteX25" fmla="*/ 296738 w 2155592"/>
              <a:gd name="connsiteY25" fmla="*/ 3858868 h 4642879"/>
              <a:gd name="connsiteX26" fmla="*/ 199413 w 2155592"/>
              <a:gd name="connsiteY26" fmla="*/ 2499770 h 4642879"/>
              <a:gd name="connsiteX27" fmla="*/ 141200 w 2155592"/>
              <a:gd name="connsiteY27" fmla="*/ 2792010 h 4642879"/>
              <a:gd name="connsiteX28" fmla="*/ 77048 w 2155592"/>
              <a:gd name="connsiteY28" fmla="*/ 2452269 h 4642879"/>
              <a:gd name="connsiteX29" fmla="*/ 21288 w 2155592"/>
              <a:gd name="connsiteY29" fmla="*/ 2659461 h 4642879"/>
              <a:gd name="connsiteX30" fmla="*/ 52521 w 2155592"/>
              <a:gd name="connsiteY30" fmla="*/ 1900862 h 4642879"/>
              <a:gd name="connsiteX31" fmla="*/ 117443 w 2155592"/>
              <a:gd name="connsiteY31" fmla="*/ 1989801 h 4642879"/>
              <a:gd name="connsiteX0" fmla="*/ 117443 w 2155592"/>
              <a:gd name="connsiteY0" fmla="*/ 1989801 h 4642879"/>
              <a:gd name="connsiteX1" fmla="*/ 100021 w 2155592"/>
              <a:gd name="connsiteY1" fmla="*/ 1782108 h 4642879"/>
              <a:gd name="connsiteX2" fmla="*/ 147523 w 2155592"/>
              <a:gd name="connsiteY2" fmla="*/ 915209 h 4642879"/>
              <a:gd name="connsiteX3" fmla="*/ 64395 w 2155592"/>
              <a:gd name="connsiteY3" fmla="*/ 897396 h 4642879"/>
              <a:gd name="connsiteX4" fmla="*/ 64856 w 2155592"/>
              <a:gd name="connsiteY4" fmla="*/ 656768 h 4642879"/>
              <a:gd name="connsiteX5" fmla="*/ 115977 w 2155592"/>
              <a:gd name="connsiteY5" fmla="*/ 270194 h 4642879"/>
              <a:gd name="connsiteX6" fmla="*/ 633180 w 2155592"/>
              <a:gd name="connsiteY6" fmla="*/ 543328 h 4642879"/>
              <a:gd name="connsiteX7" fmla="*/ 1055600 w 2155592"/>
              <a:gd name="connsiteY7" fmla="*/ 0 h 4642879"/>
              <a:gd name="connsiteX8" fmla="*/ 1478020 w 2155592"/>
              <a:gd name="connsiteY8" fmla="*/ 543328 h 4642879"/>
              <a:gd name="connsiteX9" fmla="*/ 2155539 w 2155592"/>
              <a:gd name="connsiteY9" fmla="*/ 543327 h 4642879"/>
              <a:gd name="connsiteX10" fmla="*/ 1420315 w 2155592"/>
              <a:gd name="connsiteY10" fmla="*/ 3519458 h 4642879"/>
              <a:gd name="connsiteX11" fmla="*/ 1412500 w 2155592"/>
              <a:gd name="connsiteY11" fmla="*/ 4265827 h 4642879"/>
              <a:gd name="connsiteX12" fmla="*/ 1342161 w 2155592"/>
              <a:gd name="connsiteY12" fmla="*/ 4015734 h 4642879"/>
              <a:gd name="connsiteX13" fmla="*/ 1342160 w 2155592"/>
              <a:gd name="connsiteY13" fmla="*/ 4429950 h 4642879"/>
              <a:gd name="connsiteX14" fmla="*/ 1181946 w 2155592"/>
              <a:gd name="connsiteY14" fmla="*/ 4132965 h 4642879"/>
              <a:gd name="connsiteX15" fmla="*/ 1045176 w 2155592"/>
              <a:gd name="connsiteY15" fmla="*/ 3824258 h 4642879"/>
              <a:gd name="connsiteX16" fmla="*/ 982653 w 2155592"/>
              <a:gd name="connsiteY16" fmla="*/ 3871150 h 4642879"/>
              <a:gd name="connsiteX17" fmla="*/ 978746 w 2155592"/>
              <a:gd name="connsiteY17" fmla="*/ 3968841 h 4642879"/>
              <a:gd name="connsiteX18" fmla="*/ 897548 w 2155592"/>
              <a:gd name="connsiteY18" fmla="*/ 3954987 h 4642879"/>
              <a:gd name="connsiteX19" fmla="*/ 836293 w 2155592"/>
              <a:gd name="connsiteY19" fmla="*/ 3800913 h 4642879"/>
              <a:gd name="connsiteX20" fmla="*/ 770978 w 2155592"/>
              <a:gd name="connsiteY20" fmla="*/ 4186861 h 4642879"/>
              <a:gd name="connsiteX21" fmla="*/ 687851 w 2155592"/>
              <a:gd name="connsiteY21" fmla="*/ 3854353 h 4642879"/>
              <a:gd name="connsiteX22" fmla="*/ 616599 w 2155592"/>
              <a:gd name="connsiteY22" fmla="*/ 4234363 h 4642879"/>
              <a:gd name="connsiteX23" fmla="*/ 449113 w 2155592"/>
              <a:gd name="connsiteY23" fmla="*/ 4124363 h 4642879"/>
              <a:gd name="connsiteX24" fmla="*/ 271836 w 2155592"/>
              <a:gd name="connsiteY24" fmla="*/ 2666694 h 4642879"/>
              <a:gd name="connsiteX25" fmla="*/ 296738 w 2155592"/>
              <a:gd name="connsiteY25" fmla="*/ 3858868 h 4642879"/>
              <a:gd name="connsiteX26" fmla="*/ 199413 w 2155592"/>
              <a:gd name="connsiteY26" fmla="*/ 2499770 h 4642879"/>
              <a:gd name="connsiteX27" fmla="*/ 141200 w 2155592"/>
              <a:gd name="connsiteY27" fmla="*/ 2792010 h 4642879"/>
              <a:gd name="connsiteX28" fmla="*/ 77048 w 2155592"/>
              <a:gd name="connsiteY28" fmla="*/ 2452269 h 4642879"/>
              <a:gd name="connsiteX29" fmla="*/ 21288 w 2155592"/>
              <a:gd name="connsiteY29" fmla="*/ 2659461 h 4642879"/>
              <a:gd name="connsiteX30" fmla="*/ 52521 w 2155592"/>
              <a:gd name="connsiteY30" fmla="*/ 1900862 h 4642879"/>
              <a:gd name="connsiteX31" fmla="*/ 117443 w 2155592"/>
              <a:gd name="connsiteY31" fmla="*/ 1989801 h 4642879"/>
              <a:gd name="connsiteX0" fmla="*/ 117443 w 2156462"/>
              <a:gd name="connsiteY0" fmla="*/ 1989801 h 4642879"/>
              <a:gd name="connsiteX1" fmla="*/ 100021 w 2156462"/>
              <a:gd name="connsiteY1" fmla="*/ 1782108 h 4642879"/>
              <a:gd name="connsiteX2" fmla="*/ 147523 w 2156462"/>
              <a:gd name="connsiteY2" fmla="*/ 915209 h 4642879"/>
              <a:gd name="connsiteX3" fmla="*/ 64395 w 2156462"/>
              <a:gd name="connsiteY3" fmla="*/ 897396 h 4642879"/>
              <a:gd name="connsiteX4" fmla="*/ 64856 w 2156462"/>
              <a:gd name="connsiteY4" fmla="*/ 656768 h 4642879"/>
              <a:gd name="connsiteX5" fmla="*/ 115977 w 2156462"/>
              <a:gd name="connsiteY5" fmla="*/ 270194 h 4642879"/>
              <a:gd name="connsiteX6" fmla="*/ 633180 w 2156462"/>
              <a:gd name="connsiteY6" fmla="*/ 543328 h 4642879"/>
              <a:gd name="connsiteX7" fmla="*/ 1055600 w 2156462"/>
              <a:gd name="connsiteY7" fmla="*/ 0 h 4642879"/>
              <a:gd name="connsiteX8" fmla="*/ 1478020 w 2156462"/>
              <a:gd name="connsiteY8" fmla="*/ 543328 h 4642879"/>
              <a:gd name="connsiteX9" fmla="*/ 2155539 w 2156462"/>
              <a:gd name="connsiteY9" fmla="*/ 543327 h 4642879"/>
              <a:gd name="connsiteX10" fmla="*/ 1752468 w 2156462"/>
              <a:gd name="connsiteY10" fmla="*/ 4261919 h 4642879"/>
              <a:gd name="connsiteX11" fmla="*/ 1420315 w 2156462"/>
              <a:gd name="connsiteY11" fmla="*/ 3519458 h 4642879"/>
              <a:gd name="connsiteX12" fmla="*/ 1412500 w 2156462"/>
              <a:gd name="connsiteY12" fmla="*/ 4265827 h 4642879"/>
              <a:gd name="connsiteX13" fmla="*/ 1342161 w 2156462"/>
              <a:gd name="connsiteY13" fmla="*/ 4015734 h 4642879"/>
              <a:gd name="connsiteX14" fmla="*/ 1342160 w 2156462"/>
              <a:gd name="connsiteY14" fmla="*/ 4429950 h 4642879"/>
              <a:gd name="connsiteX15" fmla="*/ 1181946 w 2156462"/>
              <a:gd name="connsiteY15" fmla="*/ 4132965 h 4642879"/>
              <a:gd name="connsiteX16" fmla="*/ 1045176 w 2156462"/>
              <a:gd name="connsiteY16" fmla="*/ 3824258 h 4642879"/>
              <a:gd name="connsiteX17" fmla="*/ 982653 w 2156462"/>
              <a:gd name="connsiteY17" fmla="*/ 3871150 h 4642879"/>
              <a:gd name="connsiteX18" fmla="*/ 978746 w 2156462"/>
              <a:gd name="connsiteY18" fmla="*/ 3968841 h 4642879"/>
              <a:gd name="connsiteX19" fmla="*/ 897548 w 2156462"/>
              <a:gd name="connsiteY19" fmla="*/ 3954987 h 4642879"/>
              <a:gd name="connsiteX20" fmla="*/ 836293 w 2156462"/>
              <a:gd name="connsiteY20" fmla="*/ 3800913 h 4642879"/>
              <a:gd name="connsiteX21" fmla="*/ 770978 w 2156462"/>
              <a:gd name="connsiteY21" fmla="*/ 4186861 h 4642879"/>
              <a:gd name="connsiteX22" fmla="*/ 687851 w 2156462"/>
              <a:gd name="connsiteY22" fmla="*/ 3854353 h 4642879"/>
              <a:gd name="connsiteX23" fmla="*/ 616599 w 2156462"/>
              <a:gd name="connsiteY23" fmla="*/ 4234363 h 4642879"/>
              <a:gd name="connsiteX24" fmla="*/ 449113 w 2156462"/>
              <a:gd name="connsiteY24" fmla="*/ 4124363 h 4642879"/>
              <a:gd name="connsiteX25" fmla="*/ 271836 w 2156462"/>
              <a:gd name="connsiteY25" fmla="*/ 2666694 h 4642879"/>
              <a:gd name="connsiteX26" fmla="*/ 296738 w 2156462"/>
              <a:gd name="connsiteY26" fmla="*/ 3858868 h 4642879"/>
              <a:gd name="connsiteX27" fmla="*/ 199413 w 2156462"/>
              <a:gd name="connsiteY27" fmla="*/ 2499770 h 4642879"/>
              <a:gd name="connsiteX28" fmla="*/ 141200 w 2156462"/>
              <a:gd name="connsiteY28" fmla="*/ 2792010 h 4642879"/>
              <a:gd name="connsiteX29" fmla="*/ 77048 w 2156462"/>
              <a:gd name="connsiteY29" fmla="*/ 2452269 h 4642879"/>
              <a:gd name="connsiteX30" fmla="*/ 21288 w 2156462"/>
              <a:gd name="connsiteY30" fmla="*/ 2659461 h 4642879"/>
              <a:gd name="connsiteX31" fmla="*/ 52521 w 2156462"/>
              <a:gd name="connsiteY31" fmla="*/ 1900862 h 4642879"/>
              <a:gd name="connsiteX32" fmla="*/ 117443 w 2156462"/>
              <a:gd name="connsiteY32" fmla="*/ 1989801 h 4642879"/>
              <a:gd name="connsiteX0" fmla="*/ 117443 w 2156511"/>
              <a:gd name="connsiteY0" fmla="*/ 1989801 h 4751874"/>
              <a:gd name="connsiteX1" fmla="*/ 100021 w 2156511"/>
              <a:gd name="connsiteY1" fmla="*/ 1782108 h 4751874"/>
              <a:gd name="connsiteX2" fmla="*/ 147523 w 2156511"/>
              <a:gd name="connsiteY2" fmla="*/ 915209 h 4751874"/>
              <a:gd name="connsiteX3" fmla="*/ 64395 w 2156511"/>
              <a:gd name="connsiteY3" fmla="*/ 897396 h 4751874"/>
              <a:gd name="connsiteX4" fmla="*/ 64856 w 2156511"/>
              <a:gd name="connsiteY4" fmla="*/ 656768 h 4751874"/>
              <a:gd name="connsiteX5" fmla="*/ 115977 w 2156511"/>
              <a:gd name="connsiteY5" fmla="*/ 270194 h 4751874"/>
              <a:gd name="connsiteX6" fmla="*/ 633180 w 2156511"/>
              <a:gd name="connsiteY6" fmla="*/ 543328 h 4751874"/>
              <a:gd name="connsiteX7" fmla="*/ 1055600 w 2156511"/>
              <a:gd name="connsiteY7" fmla="*/ 0 h 4751874"/>
              <a:gd name="connsiteX8" fmla="*/ 1478020 w 2156511"/>
              <a:gd name="connsiteY8" fmla="*/ 543328 h 4751874"/>
              <a:gd name="connsiteX9" fmla="*/ 2155539 w 2156511"/>
              <a:gd name="connsiteY9" fmla="*/ 543327 h 4751874"/>
              <a:gd name="connsiteX10" fmla="*/ 1768099 w 2156511"/>
              <a:gd name="connsiteY10" fmla="*/ 4668319 h 4751874"/>
              <a:gd name="connsiteX11" fmla="*/ 1420315 w 2156511"/>
              <a:gd name="connsiteY11" fmla="*/ 3519458 h 4751874"/>
              <a:gd name="connsiteX12" fmla="*/ 1412500 w 2156511"/>
              <a:gd name="connsiteY12" fmla="*/ 4265827 h 4751874"/>
              <a:gd name="connsiteX13" fmla="*/ 1342161 w 2156511"/>
              <a:gd name="connsiteY13" fmla="*/ 4015734 h 4751874"/>
              <a:gd name="connsiteX14" fmla="*/ 1342160 w 2156511"/>
              <a:gd name="connsiteY14" fmla="*/ 4429950 h 4751874"/>
              <a:gd name="connsiteX15" fmla="*/ 1181946 w 2156511"/>
              <a:gd name="connsiteY15" fmla="*/ 4132965 h 4751874"/>
              <a:gd name="connsiteX16" fmla="*/ 1045176 w 2156511"/>
              <a:gd name="connsiteY16" fmla="*/ 3824258 h 4751874"/>
              <a:gd name="connsiteX17" fmla="*/ 982653 w 2156511"/>
              <a:gd name="connsiteY17" fmla="*/ 3871150 h 4751874"/>
              <a:gd name="connsiteX18" fmla="*/ 978746 w 2156511"/>
              <a:gd name="connsiteY18" fmla="*/ 3968841 h 4751874"/>
              <a:gd name="connsiteX19" fmla="*/ 897548 w 2156511"/>
              <a:gd name="connsiteY19" fmla="*/ 3954987 h 4751874"/>
              <a:gd name="connsiteX20" fmla="*/ 836293 w 2156511"/>
              <a:gd name="connsiteY20" fmla="*/ 3800913 h 4751874"/>
              <a:gd name="connsiteX21" fmla="*/ 770978 w 2156511"/>
              <a:gd name="connsiteY21" fmla="*/ 4186861 h 4751874"/>
              <a:gd name="connsiteX22" fmla="*/ 687851 w 2156511"/>
              <a:gd name="connsiteY22" fmla="*/ 3854353 h 4751874"/>
              <a:gd name="connsiteX23" fmla="*/ 616599 w 2156511"/>
              <a:gd name="connsiteY23" fmla="*/ 4234363 h 4751874"/>
              <a:gd name="connsiteX24" fmla="*/ 449113 w 2156511"/>
              <a:gd name="connsiteY24" fmla="*/ 4124363 h 4751874"/>
              <a:gd name="connsiteX25" fmla="*/ 271836 w 2156511"/>
              <a:gd name="connsiteY25" fmla="*/ 2666694 h 4751874"/>
              <a:gd name="connsiteX26" fmla="*/ 296738 w 2156511"/>
              <a:gd name="connsiteY26" fmla="*/ 3858868 h 4751874"/>
              <a:gd name="connsiteX27" fmla="*/ 199413 w 2156511"/>
              <a:gd name="connsiteY27" fmla="*/ 2499770 h 4751874"/>
              <a:gd name="connsiteX28" fmla="*/ 141200 w 2156511"/>
              <a:gd name="connsiteY28" fmla="*/ 2792010 h 4751874"/>
              <a:gd name="connsiteX29" fmla="*/ 77048 w 2156511"/>
              <a:gd name="connsiteY29" fmla="*/ 2452269 h 4751874"/>
              <a:gd name="connsiteX30" fmla="*/ 21288 w 2156511"/>
              <a:gd name="connsiteY30" fmla="*/ 2659461 h 4751874"/>
              <a:gd name="connsiteX31" fmla="*/ 52521 w 2156511"/>
              <a:gd name="connsiteY31" fmla="*/ 1900862 h 4751874"/>
              <a:gd name="connsiteX32" fmla="*/ 117443 w 2156511"/>
              <a:gd name="connsiteY32" fmla="*/ 1989801 h 4751874"/>
              <a:gd name="connsiteX0" fmla="*/ 117443 w 2156511"/>
              <a:gd name="connsiteY0" fmla="*/ 1989801 h 4730345"/>
              <a:gd name="connsiteX1" fmla="*/ 100021 w 2156511"/>
              <a:gd name="connsiteY1" fmla="*/ 1782108 h 4730345"/>
              <a:gd name="connsiteX2" fmla="*/ 147523 w 2156511"/>
              <a:gd name="connsiteY2" fmla="*/ 915209 h 4730345"/>
              <a:gd name="connsiteX3" fmla="*/ 64395 w 2156511"/>
              <a:gd name="connsiteY3" fmla="*/ 897396 h 4730345"/>
              <a:gd name="connsiteX4" fmla="*/ 64856 w 2156511"/>
              <a:gd name="connsiteY4" fmla="*/ 656768 h 4730345"/>
              <a:gd name="connsiteX5" fmla="*/ 115977 w 2156511"/>
              <a:gd name="connsiteY5" fmla="*/ 270194 h 4730345"/>
              <a:gd name="connsiteX6" fmla="*/ 633180 w 2156511"/>
              <a:gd name="connsiteY6" fmla="*/ 543328 h 4730345"/>
              <a:gd name="connsiteX7" fmla="*/ 1055600 w 2156511"/>
              <a:gd name="connsiteY7" fmla="*/ 0 h 4730345"/>
              <a:gd name="connsiteX8" fmla="*/ 1478020 w 2156511"/>
              <a:gd name="connsiteY8" fmla="*/ 543328 h 4730345"/>
              <a:gd name="connsiteX9" fmla="*/ 2155539 w 2156511"/>
              <a:gd name="connsiteY9" fmla="*/ 543327 h 4730345"/>
              <a:gd name="connsiteX10" fmla="*/ 1768099 w 2156511"/>
              <a:gd name="connsiteY10" fmla="*/ 4668319 h 4730345"/>
              <a:gd name="connsiteX11" fmla="*/ 1420315 w 2156511"/>
              <a:gd name="connsiteY11" fmla="*/ 3519458 h 4730345"/>
              <a:gd name="connsiteX12" fmla="*/ 1412500 w 2156511"/>
              <a:gd name="connsiteY12" fmla="*/ 4265827 h 4730345"/>
              <a:gd name="connsiteX13" fmla="*/ 1342161 w 2156511"/>
              <a:gd name="connsiteY13" fmla="*/ 4015734 h 4730345"/>
              <a:gd name="connsiteX14" fmla="*/ 1342160 w 2156511"/>
              <a:gd name="connsiteY14" fmla="*/ 4429950 h 4730345"/>
              <a:gd name="connsiteX15" fmla="*/ 1181946 w 2156511"/>
              <a:gd name="connsiteY15" fmla="*/ 4132965 h 4730345"/>
              <a:gd name="connsiteX16" fmla="*/ 1045176 w 2156511"/>
              <a:gd name="connsiteY16" fmla="*/ 3824258 h 4730345"/>
              <a:gd name="connsiteX17" fmla="*/ 982653 w 2156511"/>
              <a:gd name="connsiteY17" fmla="*/ 3871150 h 4730345"/>
              <a:gd name="connsiteX18" fmla="*/ 978746 w 2156511"/>
              <a:gd name="connsiteY18" fmla="*/ 3968841 h 4730345"/>
              <a:gd name="connsiteX19" fmla="*/ 897548 w 2156511"/>
              <a:gd name="connsiteY19" fmla="*/ 3954987 h 4730345"/>
              <a:gd name="connsiteX20" fmla="*/ 836293 w 2156511"/>
              <a:gd name="connsiteY20" fmla="*/ 3800913 h 4730345"/>
              <a:gd name="connsiteX21" fmla="*/ 770978 w 2156511"/>
              <a:gd name="connsiteY21" fmla="*/ 4186861 h 4730345"/>
              <a:gd name="connsiteX22" fmla="*/ 687851 w 2156511"/>
              <a:gd name="connsiteY22" fmla="*/ 3854353 h 4730345"/>
              <a:gd name="connsiteX23" fmla="*/ 616599 w 2156511"/>
              <a:gd name="connsiteY23" fmla="*/ 4234363 h 4730345"/>
              <a:gd name="connsiteX24" fmla="*/ 449113 w 2156511"/>
              <a:gd name="connsiteY24" fmla="*/ 4124363 h 4730345"/>
              <a:gd name="connsiteX25" fmla="*/ 271836 w 2156511"/>
              <a:gd name="connsiteY25" fmla="*/ 2666694 h 4730345"/>
              <a:gd name="connsiteX26" fmla="*/ 296738 w 2156511"/>
              <a:gd name="connsiteY26" fmla="*/ 3858868 h 4730345"/>
              <a:gd name="connsiteX27" fmla="*/ 199413 w 2156511"/>
              <a:gd name="connsiteY27" fmla="*/ 2499770 h 4730345"/>
              <a:gd name="connsiteX28" fmla="*/ 141200 w 2156511"/>
              <a:gd name="connsiteY28" fmla="*/ 2792010 h 4730345"/>
              <a:gd name="connsiteX29" fmla="*/ 77048 w 2156511"/>
              <a:gd name="connsiteY29" fmla="*/ 2452269 h 4730345"/>
              <a:gd name="connsiteX30" fmla="*/ 21288 w 2156511"/>
              <a:gd name="connsiteY30" fmla="*/ 2659461 h 4730345"/>
              <a:gd name="connsiteX31" fmla="*/ 52521 w 2156511"/>
              <a:gd name="connsiteY31" fmla="*/ 1900862 h 4730345"/>
              <a:gd name="connsiteX32" fmla="*/ 117443 w 2156511"/>
              <a:gd name="connsiteY32" fmla="*/ 1989801 h 4730345"/>
              <a:gd name="connsiteX0" fmla="*/ 117443 w 2156133"/>
              <a:gd name="connsiteY0" fmla="*/ 1989801 h 4730345"/>
              <a:gd name="connsiteX1" fmla="*/ 100021 w 2156133"/>
              <a:gd name="connsiteY1" fmla="*/ 1782108 h 4730345"/>
              <a:gd name="connsiteX2" fmla="*/ 147523 w 2156133"/>
              <a:gd name="connsiteY2" fmla="*/ 915209 h 4730345"/>
              <a:gd name="connsiteX3" fmla="*/ 64395 w 2156133"/>
              <a:gd name="connsiteY3" fmla="*/ 897396 h 4730345"/>
              <a:gd name="connsiteX4" fmla="*/ 64856 w 2156133"/>
              <a:gd name="connsiteY4" fmla="*/ 656768 h 4730345"/>
              <a:gd name="connsiteX5" fmla="*/ 115977 w 2156133"/>
              <a:gd name="connsiteY5" fmla="*/ 270194 h 4730345"/>
              <a:gd name="connsiteX6" fmla="*/ 633180 w 2156133"/>
              <a:gd name="connsiteY6" fmla="*/ 543328 h 4730345"/>
              <a:gd name="connsiteX7" fmla="*/ 1055600 w 2156133"/>
              <a:gd name="connsiteY7" fmla="*/ 0 h 4730345"/>
              <a:gd name="connsiteX8" fmla="*/ 1478020 w 2156133"/>
              <a:gd name="connsiteY8" fmla="*/ 543328 h 4730345"/>
              <a:gd name="connsiteX9" fmla="*/ 2155539 w 2156133"/>
              <a:gd name="connsiteY9" fmla="*/ 543327 h 4730345"/>
              <a:gd name="connsiteX10" fmla="*/ 1768099 w 2156133"/>
              <a:gd name="connsiteY10" fmla="*/ 4668319 h 4730345"/>
              <a:gd name="connsiteX11" fmla="*/ 1420315 w 2156133"/>
              <a:gd name="connsiteY11" fmla="*/ 3519458 h 4730345"/>
              <a:gd name="connsiteX12" fmla="*/ 1412500 w 2156133"/>
              <a:gd name="connsiteY12" fmla="*/ 4265827 h 4730345"/>
              <a:gd name="connsiteX13" fmla="*/ 1342161 w 2156133"/>
              <a:gd name="connsiteY13" fmla="*/ 4015734 h 4730345"/>
              <a:gd name="connsiteX14" fmla="*/ 1342160 w 2156133"/>
              <a:gd name="connsiteY14" fmla="*/ 4429950 h 4730345"/>
              <a:gd name="connsiteX15" fmla="*/ 1181946 w 2156133"/>
              <a:gd name="connsiteY15" fmla="*/ 4132965 h 4730345"/>
              <a:gd name="connsiteX16" fmla="*/ 1045176 w 2156133"/>
              <a:gd name="connsiteY16" fmla="*/ 3824258 h 4730345"/>
              <a:gd name="connsiteX17" fmla="*/ 982653 w 2156133"/>
              <a:gd name="connsiteY17" fmla="*/ 3871150 h 4730345"/>
              <a:gd name="connsiteX18" fmla="*/ 978746 w 2156133"/>
              <a:gd name="connsiteY18" fmla="*/ 3968841 h 4730345"/>
              <a:gd name="connsiteX19" fmla="*/ 897548 w 2156133"/>
              <a:gd name="connsiteY19" fmla="*/ 3954987 h 4730345"/>
              <a:gd name="connsiteX20" fmla="*/ 836293 w 2156133"/>
              <a:gd name="connsiteY20" fmla="*/ 3800913 h 4730345"/>
              <a:gd name="connsiteX21" fmla="*/ 770978 w 2156133"/>
              <a:gd name="connsiteY21" fmla="*/ 4186861 h 4730345"/>
              <a:gd name="connsiteX22" fmla="*/ 687851 w 2156133"/>
              <a:gd name="connsiteY22" fmla="*/ 3854353 h 4730345"/>
              <a:gd name="connsiteX23" fmla="*/ 616599 w 2156133"/>
              <a:gd name="connsiteY23" fmla="*/ 4234363 h 4730345"/>
              <a:gd name="connsiteX24" fmla="*/ 449113 w 2156133"/>
              <a:gd name="connsiteY24" fmla="*/ 4124363 h 4730345"/>
              <a:gd name="connsiteX25" fmla="*/ 271836 w 2156133"/>
              <a:gd name="connsiteY25" fmla="*/ 2666694 h 4730345"/>
              <a:gd name="connsiteX26" fmla="*/ 296738 w 2156133"/>
              <a:gd name="connsiteY26" fmla="*/ 3858868 h 4730345"/>
              <a:gd name="connsiteX27" fmla="*/ 199413 w 2156133"/>
              <a:gd name="connsiteY27" fmla="*/ 2499770 h 4730345"/>
              <a:gd name="connsiteX28" fmla="*/ 141200 w 2156133"/>
              <a:gd name="connsiteY28" fmla="*/ 2792010 h 4730345"/>
              <a:gd name="connsiteX29" fmla="*/ 77048 w 2156133"/>
              <a:gd name="connsiteY29" fmla="*/ 2452269 h 4730345"/>
              <a:gd name="connsiteX30" fmla="*/ 21288 w 2156133"/>
              <a:gd name="connsiteY30" fmla="*/ 2659461 h 4730345"/>
              <a:gd name="connsiteX31" fmla="*/ 52521 w 2156133"/>
              <a:gd name="connsiteY31" fmla="*/ 1900862 h 4730345"/>
              <a:gd name="connsiteX32" fmla="*/ 117443 w 2156133"/>
              <a:gd name="connsiteY32" fmla="*/ 1989801 h 4730345"/>
              <a:gd name="connsiteX0" fmla="*/ 117443 w 2159563"/>
              <a:gd name="connsiteY0" fmla="*/ 1989801 h 4730345"/>
              <a:gd name="connsiteX1" fmla="*/ 100021 w 2159563"/>
              <a:gd name="connsiteY1" fmla="*/ 1782108 h 4730345"/>
              <a:gd name="connsiteX2" fmla="*/ 147523 w 2159563"/>
              <a:gd name="connsiteY2" fmla="*/ 915209 h 4730345"/>
              <a:gd name="connsiteX3" fmla="*/ 64395 w 2159563"/>
              <a:gd name="connsiteY3" fmla="*/ 897396 h 4730345"/>
              <a:gd name="connsiteX4" fmla="*/ 64856 w 2159563"/>
              <a:gd name="connsiteY4" fmla="*/ 656768 h 4730345"/>
              <a:gd name="connsiteX5" fmla="*/ 115977 w 2159563"/>
              <a:gd name="connsiteY5" fmla="*/ 270194 h 4730345"/>
              <a:gd name="connsiteX6" fmla="*/ 633180 w 2159563"/>
              <a:gd name="connsiteY6" fmla="*/ 543328 h 4730345"/>
              <a:gd name="connsiteX7" fmla="*/ 1055600 w 2159563"/>
              <a:gd name="connsiteY7" fmla="*/ 0 h 4730345"/>
              <a:gd name="connsiteX8" fmla="*/ 1478020 w 2159563"/>
              <a:gd name="connsiteY8" fmla="*/ 543328 h 4730345"/>
              <a:gd name="connsiteX9" fmla="*/ 2155539 w 2159563"/>
              <a:gd name="connsiteY9" fmla="*/ 543327 h 4730345"/>
              <a:gd name="connsiteX10" fmla="*/ 1646960 w 2159563"/>
              <a:gd name="connsiteY10" fmla="*/ 3265458 h 4730345"/>
              <a:gd name="connsiteX11" fmla="*/ 1768099 w 2159563"/>
              <a:gd name="connsiteY11" fmla="*/ 4668319 h 4730345"/>
              <a:gd name="connsiteX12" fmla="*/ 1420315 w 2159563"/>
              <a:gd name="connsiteY12" fmla="*/ 3519458 h 4730345"/>
              <a:gd name="connsiteX13" fmla="*/ 1412500 w 2159563"/>
              <a:gd name="connsiteY13" fmla="*/ 4265827 h 4730345"/>
              <a:gd name="connsiteX14" fmla="*/ 1342161 w 2159563"/>
              <a:gd name="connsiteY14" fmla="*/ 4015734 h 4730345"/>
              <a:gd name="connsiteX15" fmla="*/ 1342160 w 2159563"/>
              <a:gd name="connsiteY15" fmla="*/ 4429950 h 4730345"/>
              <a:gd name="connsiteX16" fmla="*/ 1181946 w 2159563"/>
              <a:gd name="connsiteY16" fmla="*/ 4132965 h 4730345"/>
              <a:gd name="connsiteX17" fmla="*/ 1045176 w 2159563"/>
              <a:gd name="connsiteY17" fmla="*/ 3824258 h 4730345"/>
              <a:gd name="connsiteX18" fmla="*/ 982653 w 2159563"/>
              <a:gd name="connsiteY18" fmla="*/ 3871150 h 4730345"/>
              <a:gd name="connsiteX19" fmla="*/ 978746 w 2159563"/>
              <a:gd name="connsiteY19" fmla="*/ 3968841 h 4730345"/>
              <a:gd name="connsiteX20" fmla="*/ 897548 w 2159563"/>
              <a:gd name="connsiteY20" fmla="*/ 3954987 h 4730345"/>
              <a:gd name="connsiteX21" fmla="*/ 836293 w 2159563"/>
              <a:gd name="connsiteY21" fmla="*/ 3800913 h 4730345"/>
              <a:gd name="connsiteX22" fmla="*/ 770978 w 2159563"/>
              <a:gd name="connsiteY22" fmla="*/ 4186861 h 4730345"/>
              <a:gd name="connsiteX23" fmla="*/ 687851 w 2159563"/>
              <a:gd name="connsiteY23" fmla="*/ 3854353 h 4730345"/>
              <a:gd name="connsiteX24" fmla="*/ 616599 w 2159563"/>
              <a:gd name="connsiteY24" fmla="*/ 4234363 h 4730345"/>
              <a:gd name="connsiteX25" fmla="*/ 449113 w 2159563"/>
              <a:gd name="connsiteY25" fmla="*/ 4124363 h 4730345"/>
              <a:gd name="connsiteX26" fmla="*/ 271836 w 2159563"/>
              <a:gd name="connsiteY26" fmla="*/ 2666694 h 4730345"/>
              <a:gd name="connsiteX27" fmla="*/ 296738 w 2159563"/>
              <a:gd name="connsiteY27" fmla="*/ 3858868 h 4730345"/>
              <a:gd name="connsiteX28" fmla="*/ 199413 w 2159563"/>
              <a:gd name="connsiteY28" fmla="*/ 2499770 h 4730345"/>
              <a:gd name="connsiteX29" fmla="*/ 141200 w 2159563"/>
              <a:gd name="connsiteY29" fmla="*/ 2792010 h 4730345"/>
              <a:gd name="connsiteX30" fmla="*/ 77048 w 2159563"/>
              <a:gd name="connsiteY30" fmla="*/ 2452269 h 4730345"/>
              <a:gd name="connsiteX31" fmla="*/ 21288 w 2159563"/>
              <a:gd name="connsiteY31" fmla="*/ 2659461 h 4730345"/>
              <a:gd name="connsiteX32" fmla="*/ 52521 w 2159563"/>
              <a:gd name="connsiteY32" fmla="*/ 1900862 h 4730345"/>
              <a:gd name="connsiteX33" fmla="*/ 117443 w 2159563"/>
              <a:gd name="connsiteY33" fmla="*/ 1989801 h 4730345"/>
              <a:gd name="connsiteX0" fmla="*/ 117443 w 2159563"/>
              <a:gd name="connsiteY0" fmla="*/ 1989801 h 4730345"/>
              <a:gd name="connsiteX1" fmla="*/ 100021 w 2159563"/>
              <a:gd name="connsiteY1" fmla="*/ 1782108 h 4730345"/>
              <a:gd name="connsiteX2" fmla="*/ 147523 w 2159563"/>
              <a:gd name="connsiteY2" fmla="*/ 915209 h 4730345"/>
              <a:gd name="connsiteX3" fmla="*/ 64395 w 2159563"/>
              <a:gd name="connsiteY3" fmla="*/ 897396 h 4730345"/>
              <a:gd name="connsiteX4" fmla="*/ 64856 w 2159563"/>
              <a:gd name="connsiteY4" fmla="*/ 656768 h 4730345"/>
              <a:gd name="connsiteX5" fmla="*/ 115977 w 2159563"/>
              <a:gd name="connsiteY5" fmla="*/ 270194 h 4730345"/>
              <a:gd name="connsiteX6" fmla="*/ 633180 w 2159563"/>
              <a:gd name="connsiteY6" fmla="*/ 543328 h 4730345"/>
              <a:gd name="connsiteX7" fmla="*/ 1055600 w 2159563"/>
              <a:gd name="connsiteY7" fmla="*/ 0 h 4730345"/>
              <a:gd name="connsiteX8" fmla="*/ 1478020 w 2159563"/>
              <a:gd name="connsiteY8" fmla="*/ 543328 h 4730345"/>
              <a:gd name="connsiteX9" fmla="*/ 2155539 w 2159563"/>
              <a:gd name="connsiteY9" fmla="*/ 543327 h 4730345"/>
              <a:gd name="connsiteX10" fmla="*/ 1646960 w 2159563"/>
              <a:gd name="connsiteY10" fmla="*/ 3265458 h 4730345"/>
              <a:gd name="connsiteX11" fmla="*/ 1768099 w 2159563"/>
              <a:gd name="connsiteY11" fmla="*/ 4668319 h 4730345"/>
              <a:gd name="connsiteX12" fmla="*/ 1420315 w 2159563"/>
              <a:gd name="connsiteY12" fmla="*/ 3519458 h 4730345"/>
              <a:gd name="connsiteX13" fmla="*/ 1412500 w 2159563"/>
              <a:gd name="connsiteY13" fmla="*/ 4265827 h 4730345"/>
              <a:gd name="connsiteX14" fmla="*/ 1342161 w 2159563"/>
              <a:gd name="connsiteY14" fmla="*/ 4015734 h 4730345"/>
              <a:gd name="connsiteX15" fmla="*/ 1342160 w 2159563"/>
              <a:gd name="connsiteY15" fmla="*/ 4429950 h 4730345"/>
              <a:gd name="connsiteX16" fmla="*/ 1181946 w 2159563"/>
              <a:gd name="connsiteY16" fmla="*/ 4132965 h 4730345"/>
              <a:gd name="connsiteX17" fmla="*/ 1045176 w 2159563"/>
              <a:gd name="connsiteY17" fmla="*/ 3824258 h 4730345"/>
              <a:gd name="connsiteX18" fmla="*/ 982653 w 2159563"/>
              <a:gd name="connsiteY18" fmla="*/ 3871150 h 4730345"/>
              <a:gd name="connsiteX19" fmla="*/ 978746 w 2159563"/>
              <a:gd name="connsiteY19" fmla="*/ 3968841 h 4730345"/>
              <a:gd name="connsiteX20" fmla="*/ 897548 w 2159563"/>
              <a:gd name="connsiteY20" fmla="*/ 3954987 h 4730345"/>
              <a:gd name="connsiteX21" fmla="*/ 836293 w 2159563"/>
              <a:gd name="connsiteY21" fmla="*/ 3800913 h 4730345"/>
              <a:gd name="connsiteX22" fmla="*/ 770978 w 2159563"/>
              <a:gd name="connsiteY22" fmla="*/ 4186861 h 4730345"/>
              <a:gd name="connsiteX23" fmla="*/ 687851 w 2159563"/>
              <a:gd name="connsiteY23" fmla="*/ 3854353 h 4730345"/>
              <a:gd name="connsiteX24" fmla="*/ 616599 w 2159563"/>
              <a:gd name="connsiteY24" fmla="*/ 4234363 h 4730345"/>
              <a:gd name="connsiteX25" fmla="*/ 449113 w 2159563"/>
              <a:gd name="connsiteY25" fmla="*/ 4124363 h 4730345"/>
              <a:gd name="connsiteX26" fmla="*/ 271836 w 2159563"/>
              <a:gd name="connsiteY26" fmla="*/ 2666694 h 4730345"/>
              <a:gd name="connsiteX27" fmla="*/ 296738 w 2159563"/>
              <a:gd name="connsiteY27" fmla="*/ 3858868 h 4730345"/>
              <a:gd name="connsiteX28" fmla="*/ 199413 w 2159563"/>
              <a:gd name="connsiteY28" fmla="*/ 2499770 h 4730345"/>
              <a:gd name="connsiteX29" fmla="*/ 141200 w 2159563"/>
              <a:gd name="connsiteY29" fmla="*/ 2792010 h 4730345"/>
              <a:gd name="connsiteX30" fmla="*/ 77048 w 2159563"/>
              <a:gd name="connsiteY30" fmla="*/ 2452269 h 4730345"/>
              <a:gd name="connsiteX31" fmla="*/ 21288 w 2159563"/>
              <a:gd name="connsiteY31" fmla="*/ 2659461 h 4730345"/>
              <a:gd name="connsiteX32" fmla="*/ 52521 w 2159563"/>
              <a:gd name="connsiteY32" fmla="*/ 1900862 h 4730345"/>
              <a:gd name="connsiteX33" fmla="*/ 117443 w 2159563"/>
              <a:gd name="connsiteY33" fmla="*/ 1989801 h 4730345"/>
              <a:gd name="connsiteX0" fmla="*/ 117443 w 2159289"/>
              <a:gd name="connsiteY0" fmla="*/ 1989801 h 4730345"/>
              <a:gd name="connsiteX1" fmla="*/ 100021 w 2159289"/>
              <a:gd name="connsiteY1" fmla="*/ 1782108 h 4730345"/>
              <a:gd name="connsiteX2" fmla="*/ 147523 w 2159289"/>
              <a:gd name="connsiteY2" fmla="*/ 915209 h 4730345"/>
              <a:gd name="connsiteX3" fmla="*/ 64395 w 2159289"/>
              <a:gd name="connsiteY3" fmla="*/ 897396 h 4730345"/>
              <a:gd name="connsiteX4" fmla="*/ 64856 w 2159289"/>
              <a:gd name="connsiteY4" fmla="*/ 656768 h 4730345"/>
              <a:gd name="connsiteX5" fmla="*/ 115977 w 2159289"/>
              <a:gd name="connsiteY5" fmla="*/ 270194 h 4730345"/>
              <a:gd name="connsiteX6" fmla="*/ 633180 w 2159289"/>
              <a:gd name="connsiteY6" fmla="*/ 543328 h 4730345"/>
              <a:gd name="connsiteX7" fmla="*/ 1055600 w 2159289"/>
              <a:gd name="connsiteY7" fmla="*/ 0 h 4730345"/>
              <a:gd name="connsiteX8" fmla="*/ 1478020 w 2159289"/>
              <a:gd name="connsiteY8" fmla="*/ 543328 h 4730345"/>
              <a:gd name="connsiteX9" fmla="*/ 2155539 w 2159289"/>
              <a:gd name="connsiteY9" fmla="*/ 543327 h 4730345"/>
              <a:gd name="connsiteX10" fmla="*/ 1607883 w 2159289"/>
              <a:gd name="connsiteY10" fmla="*/ 3269366 h 4730345"/>
              <a:gd name="connsiteX11" fmla="*/ 1768099 w 2159289"/>
              <a:gd name="connsiteY11" fmla="*/ 4668319 h 4730345"/>
              <a:gd name="connsiteX12" fmla="*/ 1420315 w 2159289"/>
              <a:gd name="connsiteY12" fmla="*/ 3519458 h 4730345"/>
              <a:gd name="connsiteX13" fmla="*/ 1412500 w 2159289"/>
              <a:gd name="connsiteY13" fmla="*/ 4265827 h 4730345"/>
              <a:gd name="connsiteX14" fmla="*/ 1342161 w 2159289"/>
              <a:gd name="connsiteY14" fmla="*/ 4015734 h 4730345"/>
              <a:gd name="connsiteX15" fmla="*/ 1342160 w 2159289"/>
              <a:gd name="connsiteY15" fmla="*/ 4429950 h 4730345"/>
              <a:gd name="connsiteX16" fmla="*/ 1181946 w 2159289"/>
              <a:gd name="connsiteY16" fmla="*/ 4132965 h 4730345"/>
              <a:gd name="connsiteX17" fmla="*/ 1045176 w 2159289"/>
              <a:gd name="connsiteY17" fmla="*/ 3824258 h 4730345"/>
              <a:gd name="connsiteX18" fmla="*/ 982653 w 2159289"/>
              <a:gd name="connsiteY18" fmla="*/ 3871150 h 4730345"/>
              <a:gd name="connsiteX19" fmla="*/ 978746 w 2159289"/>
              <a:gd name="connsiteY19" fmla="*/ 3968841 h 4730345"/>
              <a:gd name="connsiteX20" fmla="*/ 897548 w 2159289"/>
              <a:gd name="connsiteY20" fmla="*/ 3954987 h 4730345"/>
              <a:gd name="connsiteX21" fmla="*/ 836293 w 2159289"/>
              <a:gd name="connsiteY21" fmla="*/ 3800913 h 4730345"/>
              <a:gd name="connsiteX22" fmla="*/ 770978 w 2159289"/>
              <a:gd name="connsiteY22" fmla="*/ 4186861 h 4730345"/>
              <a:gd name="connsiteX23" fmla="*/ 687851 w 2159289"/>
              <a:gd name="connsiteY23" fmla="*/ 3854353 h 4730345"/>
              <a:gd name="connsiteX24" fmla="*/ 616599 w 2159289"/>
              <a:gd name="connsiteY24" fmla="*/ 4234363 h 4730345"/>
              <a:gd name="connsiteX25" fmla="*/ 449113 w 2159289"/>
              <a:gd name="connsiteY25" fmla="*/ 4124363 h 4730345"/>
              <a:gd name="connsiteX26" fmla="*/ 271836 w 2159289"/>
              <a:gd name="connsiteY26" fmla="*/ 2666694 h 4730345"/>
              <a:gd name="connsiteX27" fmla="*/ 296738 w 2159289"/>
              <a:gd name="connsiteY27" fmla="*/ 3858868 h 4730345"/>
              <a:gd name="connsiteX28" fmla="*/ 199413 w 2159289"/>
              <a:gd name="connsiteY28" fmla="*/ 2499770 h 4730345"/>
              <a:gd name="connsiteX29" fmla="*/ 141200 w 2159289"/>
              <a:gd name="connsiteY29" fmla="*/ 2792010 h 4730345"/>
              <a:gd name="connsiteX30" fmla="*/ 77048 w 2159289"/>
              <a:gd name="connsiteY30" fmla="*/ 2452269 h 4730345"/>
              <a:gd name="connsiteX31" fmla="*/ 21288 w 2159289"/>
              <a:gd name="connsiteY31" fmla="*/ 2659461 h 4730345"/>
              <a:gd name="connsiteX32" fmla="*/ 52521 w 2159289"/>
              <a:gd name="connsiteY32" fmla="*/ 1900862 h 4730345"/>
              <a:gd name="connsiteX33" fmla="*/ 117443 w 2159289"/>
              <a:gd name="connsiteY33" fmla="*/ 1989801 h 4730345"/>
              <a:gd name="connsiteX0" fmla="*/ 117443 w 2159396"/>
              <a:gd name="connsiteY0" fmla="*/ 1989801 h 4730345"/>
              <a:gd name="connsiteX1" fmla="*/ 100021 w 2159396"/>
              <a:gd name="connsiteY1" fmla="*/ 1782108 h 4730345"/>
              <a:gd name="connsiteX2" fmla="*/ 147523 w 2159396"/>
              <a:gd name="connsiteY2" fmla="*/ 915209 h 4730345"/>
              <a:gd name="connsiteX3" fmla="*/ 64395 w 2159396"/>
              <a:gd name="connsiteY3" fmla="*/ 897396 h 4730345"/>
              <a:gd name="connsiteX4" fmla="*/ 64856 w 2159396"/>
              <a:gd name="connsiteY4" fmla="*/ 656768 h 4730345"/>
              <a:gd name="connsiteX5" fmla="*/ 115977 w 2159396"/>
              <a:gd name="connsiteY5" fmla="*/ 270194 h 4730345"/>
              <a:gd name="connsiteX6" fmla="*/ 633180 w 2159396"/>
              <a:gd name="connsiteY6" fmla="*/ 543328 h 4730345"/>
              <a:gd name="connsiteX7" fmla="*/ 1055600 w 2159396"/>
              <a:gd name="connsiteY7" fmla="*/ 0 h 4730345"/>
              <a:gd name="connsiteX8" fmla="*/ 1478020 w 2159396"/>
              <a:gd name="connsiteY8" fmla="*/ 543328 h 4730345"/>
              <a:gd name="connsiteX9" fmla="*/ 2155539 w 2159396"/>
              <a:gd name="connsiteY9" fmla="*/ 543327 h 4730345"/>
              <a:gd name="connsiteX10" fmla="*/ 1850160 w 2159396"/>
              <a:gd name="connsiteY10" fmla="*/ 3480381 h 4730345"/>
              <a:gd name="connsiteX11" fmla="*/ 1607883 w 2159396"/>
              <a:gd name="connsiteY11" fmla="*/ 3269366 h 4730345"/>
              <a:gd name="connsiteX12" fmla="*/ 1768099 w 2159396"/>
              <a:gd name="connsiteY12" fmla="*/ 4668319 h 4730345"/>
              <a:gd name="connsiteX13" fmla="*/ 1420315 w 2159396"/>
              <a:gd name="connsiteY13" fmla="*/ 3519458 h 4730345"/>
              <a:gd name="connsiteX14" fmla="*/ 1412500 w 2159396"/>
              <a:gd name="connsiteY14" fmla="*/ 4265827 h 4730345"/>
              <a:gd name="connsiteX15" fmla="*/ 1342161 w 2159396"/>
              <a:gd name="connsiteY15" fmla="*/ 4015734 h 4730345"/>
              <a:gd name="connsiteX16" fmla="*/ 1342160 w 2159396"/>
              <a:gd name="connsiteY16" fmla="*/ 4429950 h 4730345"/>
              <a:gd name="connsiteX17" fmla="*/ 1181946 w 2159396"/>
              <a:gd name="connsiteY17" fmla="*/ 4132965 h 4730345"/>
              <a:gd name="connsiteX18" fmla="*/ 1045176 w 2159396"/>
              <a:gd name="connsiteY18" fmla="*/ 3824258 h 4730345"/>
              <a:gd name="connsiteX19" fmla="*/ 982653 w 2159396"/>
              <a:gd name="connsiteY19" fmla="*/ 3871150 h 4730345"/>
              <a:gd name="connsiteX20" fmla="*/ 978746 w 2159396"/>
              <a:gd name="connsiteY20" fmla="*/ 3968841 h 4730345"/>
              <a:gd name="connsiteX21" fmla="*/ 897548 w 2159396"/>
              <a:gd name="connsiteY21" fmla="*/ 3954987 h 4730345"/>
              <a:gd name="connsiteX22" fmla="*/ 836293 w 2159396"/>
              <a:gd name="connsiteY22" fmla="*/ 3800913 h 4730345"/>
              <a:gd name="connsiteX23" fmla="*/ 770978 w 2159396"/>
              <a:gd name="connsiteY23" fmla="*/ 4186861 h 4730345"/>
              <a:gd name="connsiteX24" fmla="*/ 687851 w 2159396"/>
              <a:gd name="connsiteY24" fmla="*/ 3854353 h 4730345"/>
              <a:gd name="connsiteX25" fmla="*/ 616599 w 2159396"/>
              <a:gd name="connsiteY25" fmla="*/ 4234363 h 4730345"/>
              <a:gd name="connsiteX26" fmla="*/ 449113 w 2159396"/>
              <a:gd name="connsiteY26" fmla="*/ 4124363 h 4730345"/>
              <a:gd name="connsiteX27" fmla="*/ 271836 w 2159396"/>
              <a:gd name="connsiteY27" fmla="*/ 2666694 h 4730345"/>
              <a:gd name="connsiteX28" fmla="*/ 296738 w 2159396"/>
              <a:gd name="connsiteY28" fmla="*/ 3858868 h 4730345"/>
              <a:gd name="connsiteX29" fmla="*/ 199413 w 2159396"/>
              <a:gd name="connsiteY29" fmla="*/ 2499770 h 4730345"/>
              <a:gd name="connsiteX30" fmla="*/ 141200 w 2159396"/>
              <a:gd name="connsiteY30" fmla="*/ 2792010 h 4730345"/>
              <a:gd name="connsiteX31" fmla="*/ 77048 w 2159396"/>
              <a:gd name="connsiteY31" fmla="*/ 2452269 h 4730345"/>
              <a:gd name="connsiteX32" fmla="*/ 21288 w 2159396"/>
              <a:gd name="connsiteY32" fmla="*/ 2659461 h 4730345"/>
              <a:gd name="connsiteX33" fmla="*/ 52521 w 2159396"/>
              <a:gd name="connsiteY33" fmla="*/ 1900862 h 4730345"/>
              <a:gd name="connsiteX34" fmla="*/ 117443 w 2159396"/>
              <a:gd name="connsiteY34" fmla="*/ 1989801 h 4730345"/>
              <a:gd name="connsiteX0" fmla="*/ 117443 w 2158402"/>
              <a:gd name="connsiteY0" fmla="*/ 1989801 h 4730345"/>
              <a:gd name="connsiteX1" fmla="*/ 100021 w 2158402"/>
              <a:gd name="connsiteY1" fmla="*/ 1782108 h 4730345"/>
              <a:gd name="connsiteX2" fmla="*/ 147523 w 2158402"/>
              <a:gd name="connsiteY2" fmla="*/ 915209 h 4730345"/>
              <a:gd name="connsiteX3" fmla="*/ 64395 w 2158402"/>
              <a:gd name="connsiteY3" fmla="*/ 897396 h 4730345"/>
              <a:gd name="connsiteX4" fmla="*/ 64856 w 2158402"/>
              <a:gd name="connsiteY4" fmla="*/ 656768 h 4730345"/>
              <a:gd name="connsiteX5" fmla="*/ 115977 w 2158402"/>
              <a:gd name="connsiteY5" fmla="*/ 270194 h 4730345"/>
              <a:gd name="connsiteX6" fmla="*/ 633180 w 2158402"/>
              <a:gd name="connsiteY6" fmla="*/ 543328 h 4730345"/>
              <a:gd name="connsiteX7" fmla="*/ 1055600 w 2158402"/>
              <a:gd name="connsiteY7" fmla="*/ 0 h 4730345"/>
              <a:gd name="connsiteX8" fmla="*/ 1478020 w 2158402"/>
              <a:gd name="connsiteY8" fmla="*/ 543328 h 4730345"/>
              <a:gd name="connsiteX9" fmla="*/ 2155539 w 2158402"/>
              <a:gd name="connsiteY9" fmla="*/ 543327 h 4730345"/>
              <a:gd name="connsiteX10" fmla="*/ 1752468 w 2158402"/>
              <a:gd name="connsiteY10" fmla="*/ 3863335 h 4730345"/>
              <a:gd name="connsiteX11" fmla="*/ 1607883 w 2158402"/>
              <a:gd name="connsiteY11" fmla="*/ 3269366 h 4730345"/>
              <a:gd name="connsiteX12" fmla="*/ 1768099 w 2158402"/>
              <a:gd name="connsiteY12" fmla="*/ 4668319 h 4730345"/>
              <a:gd name="connsiteX13" fmla="*/ 1420315 w 2158402"/>
              <a:gd name="connsiteY13" fmla="*/ 3519458 h 4730345"/>
              <a:gd name="connsiteX14" fmla="*/ 1412500 w 2158402"/>
              <a:gd name="connsiteY14" fmla="*/ 4265827 h 4730345"/>
              <a:gd name="connsiteX15" fmla="*/ 1342161 w 2158402"/>
              <a:gd name="connsiteY15" fmla="*/ 4015734 h 4730345"/>
              <a:gd name="connsiteX16" fmla="*/ 1342160 w 2158402"/>
              <a:gd name="connsiteY16" fmla="*/ 4429950 h 4730345"/>
              <a:gd name="connsiteX17" fmla="*/ 1181946 w 2158402"/>
              <a:gd name="connsiteY17" fmla="*/ 4132965 h 4730345"/>
              <a:gd name="connsiteX18" fmla="*/ 1045176 w 2158402"/>
              <a:gd name="connsiteY18" fmla="*/ 3824258 h 4730345"/>
              <a:gd name="connsiteX19" fmla="*/ 982653 w 2158402"/>
              <a:gd name="connsiteY19" fmla="*/ 3871150 h 4730345"/>
              <a:gd name="connsiteX20" fmla="*/ 978746 w 2158402"/>
              <a:gd name="connsiteY20" fmla="*/ 3968841 h 4730345"/>
              <a:gd name="connsiteX21" fmla="*/ 897548 w 2158402"/>
              <a:gd name="connsiteY21" fmla="*/ 3954987 h 4730345"/>
              <a:gd name="connsiteX22" fmla="*/ 836293 w 2158402"/>
              <a:gd name="connsiteY22" fmla="*/ 3800913 h 4730345"/>
              <a:gd name="connsiteX23" fmla="*/ 770978 w 2158402"/>
              <a:gd name="connsiteY23" fmla="*/ 4186861 h 4730345"/>
              <a:gd name="connsiteX24" fmla="*/ 687851 w 2158402"/>
              <a:gd name="connsiteY24" fmla="*/ 3854353 h 4730345"/>
              <a:gd name="connsiteX25" fmla="*/ 616599 w 2158402"/>
              <a:gd name="connsiteY25" fmla="*/ 4234363 h 4730345"/>
              <a:gd name="connsiteX26" fmla="*/ 449113 w 2158402"/>
              <a:gd name="connsiteY26" fmla="*/ 4124363 h 4730345"/>
              <a:gd name="connsiteX27" fmla="*/ 271836 w 2158402"/>
              <a:gd name="connsiteY27" fmla="*/ 2666694 h 4730345"/>
              <a:gd name="connsiteX28" fmla="*/ 296738 w 2158402"/>
              <a:gd name="connsiteY28" fmla="*/ 3858868 h 4730345"/>
              <a:gd name="connsiteX29" fmla="*/ 199413 w 2158402"/>
              <a:gd name="connsiteY29" fmla="*/ 2499770 h 4730345"/>
              <a:gd name="connsiteX30" fmla="*/ 141200 w 2158402"/>
              <a:gd name="connsiteY30" fmla="*/ 2792010 h 4730345"/>
              <a:gd name="connsiteX31" fmla="*/ 77048 w 2158402"/>
              <a:gd name="connsiteY31" fmla="*/ 2452269 h 4730345"/>
              <a:gd name="connsiteX32" fmla="*/ 21288 w 2158402"/>
              <a:gd name="connsiteY32" fmla="*/ 2659461 h 4730345"/>
              <a:gd name="connsiteX33" fmla="*/ 52521 w 2158402"/>
              <a:gd name="connsiteY33" fmla="*/ 1900862 h 4730345"/>
              <a:gd name="connsiteX34" fmla="*/ 117443 w 2158402"/>
              <a:gd name="connsiteY34" fmla="*/ 1989801 h 4730345"/>
              <a:gd name="connsiteX0" fmla="*/ 117443 w 2158402"/>
              <a:gd name="connsiteY0" fmla="*/ 1989801 h 4730345"/>
              <a:gd name="connsiteX1" fmla="*/ 100021 w 2158402"/>
              <a:gd name="connsiteY1" fmla="*/ 1782108 h 4730345"/>
              <a:gd name="connsiteX2" fmla="*/ 147523 w 2158402"/>
              <a:gd name="connsiteY2" fmla="*/ 915209 h 4730345"/>
              <a:gd name="connsiteX3" fmla="*/ 64395 w 2158402"/>
              <a:gd name="connsiteY3" fmla="*/ 897396 h 4730345"/>
              <a:gd name="connsiteX4" fmla="*/ 64856 w 2158402"/>
              <a:gd name="connsiteY4" fmla="*/ 656768 h 4730345"/>
              <a:gd name="connsiteX5" fmla="*/ 115977 w 2158402"/>
              <a:gd name="connsiteY5" fmla="*/ 270194 h 4730345"/>
              <a:gd name="connsiteX6" fmla="*/ 633180 w 2158402"/>
              <a:gd name="connsiteY6" fmla="*/ 543328 h 4730345"/>
              <a:gd name="connsiteX7" fmla="*/ 1055600 w 2158402"/>
              <a:gd name="connsiteY7" fmla="*/ 0 h 4730345"/>
              <a:gd name="connsiteX8" fmla="*/ 1478020 w 2158402"/>
              <a:gd name="connsiteY8" fmla="*/ 543328 h 4730345"/>
              <a:gd name="connsiteX9" fmla="*/ 2155539 w 2158402"/>
              <a:gd name="connsiteY9" fmla="*/ 543327 h 4730345"/>
              <a:gd name="connsiteX10" fmla="*/ 1752468 w 2158402"/>
              <a:gd name="connsiteY10" fmla="*/ 3863335 h 4730345"/>
              <a:gd name="connsiteX11" fmla="*/ 1607883 w 2158402"/>
              <a:gd name="connsiteY11" fmla="*/ 3269366 h 4730345"/>
              <a:gd name="connsiteX12" fmla="*/ 1768099 w 2158402"/>
              <a:gd name="connsiteY12" fmla="*/ 4668319 h 4730345"/>
              <a:gd name="connsiteX13" fmla="*/ 1420315 w 2158402"/>
              <a:gd name="connsiteY13" fmla="*/ 3519458 h 4730345"/>
              <a:gd name="connsiteX14" fmla="*/ 1412500 w 2158402"/>
              <a:gd name="connsiteY14" fmla="*/ 4265827 h 4730345"/>
              <a:gd name="connsiteX15" fmla="*/ 1342161 w 2158402"/>
              <a:gd name="connsiteY15" fmla="*/ 4015734 h 4730345"/>
              <a:gd name="connsiteX16" fmla="*/ 1342160 w 2158402"/>
              <a:gd name="connsiteY16" fmla="*/ 4429950 h 4730345"/>
              <a:gd name="connsiteX17" fmla="*/ 1181946 w 2158402"/>
              <a:gd name="connsiteY17" fmla="*/ 4132965 h 4730345"/>
              <a:gd name="connsiteX18" fmla="*/ 1045176 w 2158402"/>
              <a:gd name="connsiteY18" fmla="*/ 3824258 h 4730345"/>
              <a:gd name="connsiteX19" fmla="*/ 982653 w 2158402"/>
              <a:gd name="connsiteY19" fmla="*/ 3871150 h 4730345"/>
              <a:gd name="connsiteX20" fmla="*/ 978746 w 2158402"/>
              <a:gd name="connsiteY20" fmla="*/ 3968841 h 4730345"/>
              <a:gd name="connsiteX21" fmla="*/ 897548 w 2158402"/>
              <a:gd name="connsiteY21" fmla="*/ 3954987 h 4730345"/>
              <a:gd name="connsiteX22" fmla="*/ 836293 w 2158402"/>
              <a:gd name="connsiteY22" fmla="*/ 3800913 h 4730345"/>
              <a:gd name="connsiteX23" fmla="*/ 770978 w 2158402"/>
              <a:gd name="connsiteY23" fmla="*/ 4186861 h 4730345"/>
              <a:gd name="connsiteX24" fmla="*/ 687851 w 2158402"/>
              <a:gd name="connsiteY24" fmla="*/ 3854353 h 4730345"/>
              <a:gd name="connsiteX25" fmla="*/ 616599 w 2158402"/>
              <a:gd name="connsiteY25" fmla="*/ 4234363 h 4730345"/>
              <a:gd name="connsiteX26" fmla="*/ 449113 w 2158402"/>
              <a:gd name="connsiteY26" fmla="*/ 4124363 h 4730345"/>
              <a:gd name="connsiteX27" fmla="*/ 271836 w 2158402"/>
              <a:gd name="connsiteY27" fmla="*/ 2666694 h 4730345"/>
              <a:gd name="connsiteX28" fmla="*/ 296738 w 2158402"/>
              <a:gd name="connsiteY28" fmla="*/ 3858868 h 4730345"/>
              <a:gd name="connsiteX29" fmla="*/ 199413 w 2158402"/>
              <a:gd name="connsiteY29" fmla="*/ 2499770 h 4730345"/>
              <a:gd name="connsiteX30" fmla="*/ 141200 w 2158402"/>
              <a:gd name="connsiteY30" fmla="*/ 2792010 h 4730345"/>
              <a:gd name="connsiteX31" fmla="*/ 77048 w 2158402"/>
              <a:gd name="connsiteY31" fmla="*/ 2452269 h 4730345"/>
              <a:gd name="connsiteX32" fmla="*/ 21288 w 2158402"/>
              <a:gd name="connsiteY32" fmla="*/ 2659461 h 4730345"/>
              <a:gd name="connsiteX33" fmla="*/ 52521 w 2158402"/>
              <a:gd name="connsiteY33" fmla="*/ 1900862 h 4730345"/>
              <a:gd name="connsiteX34" fmla="*/ 117443 w 2158402"/>
              <a:gd name="connsiteY34" fmla="*/ 1989801 h 4730345"/>
              <a:gd name="connsiteX0" fmla="*/ 117443 w 2162817"/>
              <a:gd name="connsiteY0" fmla="*/ 1989801 h 4730345"/>
              <a:gd name="connsiteX1" fmla="*/ 100021 w 2162817"/>
              <a:gd name="connsiteY1" fmla="*/ 1782108 h 4730345"/>
              <a:gd name="connsiteX2" fmla="*/ 147523 w 2162817"/>
              <a:gd name="connsiteY2" fmla="*/ 915209 h 4730345"/>
              <a:gd name="connsiteX3" fmla="*/ 64395 w 2162817"/>
              <a:gd name="connsiteY3" fmla="*/ 897396 h 4730345"/>
              <a:gd name="connsiteX4" fmla="*/ 64856 w 2162817"/>
              <a:gd name="connsiteY4" fmla="*/ 656768 h 4730345"/>
              <a:gd name="connsiteX5" fmla="*/ 115977 w 2162817"/>
              <a:gd name="connsiteY5" fmla="*/ 270194 h 4730345"/>
              <a:gd name="connsiteX6" fmla="*/ 633180 w 2162817"/>
              <a:gd name="connsiteY6" fmla="*/ 543328 h 4730345"/>
              <a:gd name="connsiteX7" fmla="*/ 1055600 w 2162817"/>
              <a:gd name="connsiteY7" fmla="*/ 0 h 4730345"/>
              <a:gd name="connsiteX8" fmla="*/ 1478020 w 2162817"/>
              <a:gd name="connsiteY8" fmla="*/ 543328 h 4730345"/>
              <a:gd name="connsiteX9" fmla="*/ 2155539 w 2162817"/>
              <a:gd name="connsiteY9" fmla="*/ 543327 h 4730345"/>
              <a:gd name="connsiteX10" fmla="*/ 1818898 w 2162817"/>
              <a:gd name="connsiteY10" fmla="*/ 4312719 h 4730345"/>
              <a:gd name="connsiteX11" fmla="*/ 1752468 w 2162817"/>
              <a:gd name="connsiteY11" fmla="*/ 3863335 h 4730345"/>
              <a:gd name="connsiteX12" fmla="*/ 1607883 w 2162817"/>
              <a:gd name="connsiteY12" fmla="*/ 3269366 h 4730345"/>
              <a:gd name="connsiteX13" fmla="*/ 1768099 w 2162817"/>
              <a:gd name="connsiteY13" fmla="*/ 4668319 h 4730345"/>
              <a:gd name="connsiteX14" fmla="*/ 1420315 w 2162817"/>
              <a:gd name="connsiteY14" fmla="*/ 3519458 h 4730345"/>
              <a:gd name="connsiteX15" fmla="*/ 1412500 w 2162817"/>
              <a:gd name="connsiteY15" fmla="*/ 4265827 h 4730345"/>
              <a:gd name="connsiteX16" fmla="*/ 1342161 w 2162817"/>
              <a:gd name="connsiteY16" fmla="*/ 4015734 h 4730345"/>
              <a:gd name="connsiteX17" fmla="*/ 1342160 w 2162817"/>
              <a:gd name="connsiteY17" fmla="*/ 4429950 h 4730345"/>
              <a:gd name="connsiteX18" fmla="*/ 1181946 w 2162817"/>
              <a:gd name="connsiteY18" fmla="*/ 4132965 h 4730345"/>
              <a:gd name="connsiteX19" fmla="*/ 1045176 w 2162817"/>
              <a:gd name="connsiteY19" fmla="*/ 3824258 h 4730345"/>
              <a:gd name="connsiteX20" fmla="*/ 982653 w 2162817"/>
              <a:gd name="connsiteY20" fmla="*/ 3871150 h 4730345"/>
              <a:gd name="connsiteX21" fmla="*/ 978746 w 2162817"/>
              <a:gd name="connsiteY21" fmla="*/ 3968841 h 4730345"/>
              <a:gd name="connsiteX22" fmla="*/ 897548 w 2162817"/>
              <a:gd name="connsiteY22" fmla="*/ 3954987 h 4730345"/>
              <a:gd name="connsiteX23" fmla="*/ 836293 w 2162817"/>
              <a:gd name="connsiteY23" fmla="*/ 3800913 h 4730345"/>
              <a:gd name="connsiteX24" fmla="*/ 770978 w 2162817"/>
              <a:gd name="connsiteY24" fmla="*/ 4186861 h 4730345"/>
              <a:gd name="connsiteX25" fmla="*/ 687851 w 2162817"/>
              <a:gd name="connsiteY25" fmla="*/ 3854353 h 4730345"/>
              <a:gd name="connsiteX26" fmla="*/ 616599 w 2162817"/>
              <a:gd name="connsiteY26" fmla="*/ 4234363 h 4730345"/>
              <a:gd name="connsiteX27" fmla="*/ 449113 w 2162817"/>
              <a:gd name="connsiteY27" fmla="*/ 4124363 h 4730345"/>
              <a:gd name="connsiteX28" fmla="*/ 271836 w 2162817"/>
              <a:gd name="connsiteY28" fmla="*/ 2666694 h 4730345"/>
              <a:gd name="connsiteX29" fmla="*/ 296738 w 2162817"/>
              <a:gd name="connsiteY29" fmla="*/ 3858868 h 4730345"/>
              <a:gd name="connsiteX30" fmla="*/ 199413 w 2162817"/>
              <a:gd name="connsiteY30" fmla="*/ 2499770 h 4730345"/>
              <a:gd name="connsiteX31" fmla="*/ 141200 w 2162817"/>
              <a:gd name="connsiteY31" fmla="*/ 2792010 h 4730345"/>
              <a:gd name="connsiteX32" fmla="*/ 77048 w 2162817"/>
              <a:gd name="connsiteY32" fmla="*/ 2452269 h 4730345"/>
              <a:gd name="connsiteX33" fmla="*/ 21288 w 2162817"/>
              <a:gd name="connsiteY33" fmla="*/ 2659461 h 4730345"/>
              <a:gd name="connsiteX34" fmla="*/ 52521 w 2162817"/>
              <a:gd name="connsiteY34" fmla="*/ 1900862 h 4730345"/>
              <a:gd name="connsiteX35" fmla="*/ 117443 w 2162817"/>
              <a:gd name="connsiteY35" fmla="*/ 1989801 h 4730345"/>
              <a:gd name="connsiteX0" fmla="*/ 117443 w 2162817"/>
              <a:gd name="connsiteY0" fmla="*/ 1989801 h 4730345"/>
              <a:gd name="connsiteX1" fmla="*/ 100021 w 2162817"/>
              <a:gd name="connsiteY1" fmla="*/ 1782108 h 4730345"/>
              <a:gd name="connsiteX2" fmla="*/ 147523 w 2162817"/>
              <a:gd name="connsiteY2" fmla="*/ 915209 h 4730345"/>
              <a:gd name="connsiteX3" fmla="*/ 64395 w 2162817"/>
              <a:gd name="connsiteY3" fmla="*/ 897396 h 4730345"/>
              <a:gd name="connsiteX4" fmla="*/ 64856 w 2162817"/>
              <a:gd name="connsiteY4" fmla="*/ 656768 h 4730345"/>
              <a:gd name="connsiteX5" fmla="*/ 115977 w 2162817"/>
              <a:gd name="connsiteY5" fmla="*/ 270194 h 4730345"/>
              <a:gd name="connsiteX6" fmla="*/ 633180 w 2162817"/>
              <a:gd name="connsiteY6" fmla="*/ 543328 h 4730345"/>
              <a:gd name="connsiteX7" fmla="*/ 1055600 w 2162817"/>
              <a:gd name="connsiteY7" fmla="*/ 0 h 4730345"/>
              <a:gd name="connsiteX8" fmla="*/ 1478020 w 2162817"/>
              <a:gd name="connsiteY8" fmla="*/ 543328 h 4730345"/>
              <a:gd name="connsiteX9" fmla="*/ 2155539 w 2162817"/>
              <a:gd name="connsiteY9" fmla="*/ 543327 h 4730345"/>
              <a:gd name="connsiteX10" fmla="*/ 1818898 w 2162817"/>
              <a:gd name="connsiteY10" fmla="*/ 4312719 h 4730345"/>
              <a:gd name="connsiteX11" fmla="*/ 1752468 w 2162817"/>
              <a:gd name="connsiteY11" fmla="*/ 3863335 h 4730345"/>
              <a:gd name="connsiteX12" fmla="*/ 1607883 w 2162817"/>
              <a:gd name="connsiteY12" fmla="*/ 3269366 h 4730345"/>
              <a:gd name="connsiteX13" fmla="*/ 1768099 w 2162817"/>
              <a:gd name="connsiteY13" fmla="*/ 4668319 h 4730345"/>
              <a:gd name="connsiteX14" fmla="*/ 1420315 w 2162817"/>
              <a:gd name="connsiteY14" fmla="*/ 3519458 h 4730345"/>
              <a:gd name="connsiteX15" fmla="*/ 1412500 w 2162817"/>
              <a:gd name="connsiteY15" fmla="*/ 4265827 h 4730345"/>
              <a:gd name="connsiteX16" fmla="*/ 1342161 w 2162817"/>
              <a:gd name="connsiteY16" fmla="*/ 4015734 h 4730345"/>
              <a:gd name="connsiteX17" fmla="*/ 1342160 w 2162817"/>
              <a:gd name="connsiteY17" fmla="*/ 4429950 h 4730345"/>
              <a:gd name="connsiteX18" fmla="*/ 1181946 w 2162817"/>
              <a:gd name="connsiteY18" fmla="*/ 4132965 h 4730345"/>
              <a:gd name="connsiteX19" fmla="*/ 1045176 w 2162817"/>
              <a:gd name="connsiteY19" fmla="*/ 3824258 h 4730345"/>
              <a:gd name="connsiteX20" fmla="*/ 982653 w 2162817"/>
              <a:gd name="connsiteY20" fmla="*/ 3871150 h 4730345"/>
              <a:gd name="connsiteX21" fmla="*/ 978746 w 2162817"/>
              <a:gd name="connsiteY21" fmla="*/ 3968841 h 4730345"/>
              <a:gd name="connsiteX22" fmla="*/ 897548 w 2162817"/>
              <a:gd name="connsiteY22" fmla="*/ 3954987 h 4730345"/>
              <a:gd name="connsiteX23" fmla="*/ 836293 w 2162817"/>
              <a:gd name="connsiteY23" fmla="*/ 3800913 h 4730345"/>
              <a:gd name="connsiteX24" fmla="*/ 770978 w 2162817"/>
              <a:gd name="connsiteY24" fmla="*/ 4186861 h 4730345"/>
              <a:gd name="connsiteX25" fmla="*/ 687851 w 2162817"/>
              <a:gd name="connsiteY25" fmla="*/ 3854353 h 4730345"/>
              <a:gd name="connsiteX26" fmla="*/ 616599 w 2162817"/>
              <a:gd name="connsiteY26" fmla="*/ 4234363 h 4730345"/>
              <a:gd name="connsiteX27" fmla="*/ 449113 w 2162817"/>
              <a:gd name="connsiteY27" fmla="*/ 4124363 h 4730345"/>
              <a:gd name="connsiteX28" fmla="*/ 271836 w 2162817"/>
              <a:gd name="connsiteY28" fmla="*/ 2666694 h 4730345"/>
              <a:gd name="connsiteX29" fmla="*/ 296738 w 2162817"/>
              <a:gd name="connsiteY29" fmla="*/ 3858868 h 4730345"/>
              <a:gd name="connsiteX30" fmla="*/ 199413 w 2162817"/>
              <a:gd name="connsiteY30" fmla="*/ 2499770 h 4730345"/>
              <a:gd name="connsiteX31" fmla="*/ 141200 w 2162817"/>
              <a:gd name="connsiteY31" fmla="*/ 2792010 h 4730345"/>
              <a:gd name="connsiteX32" fmla="*/ 77048 w 2162817"/>
              <a:gd name="connsiteY32" fmla="*/ 2452269 h 4730345"/>
              <a:gd name="connsiteX33" fmla="*/ 21288 w 2162817"/>
              <a:gd name="connsiteY33" fmla="*/ 2659461 h 4730345"/>
              <a:gd name="connsiteX34" fmla="*/ 52521 w 2162817"/>
              <a:gd name="connsiteY34" fmla="*/ 1900862 h 4730345"/>
              <a:gd name="connsiteX35" fmla="*/ 117443 w 2162817"/>
              <a:gd name="connsiteY35" fmla="*/ 1989801 h 4730345"/>
              <a:gd name="connsiteX0" fmla="*/ 117443 w 2162817"/>
              <a:gd name="connsiteY0" fmla="*/ 1989801 h 4730345"/>
              <a:gd name="connsiteX1" fmla="*/ 100021 w 2162817"/>
              <a:gd name="connsiteY1" fmla="*/ 1782108 h 4730345"/>
              <a:gd name="connsiteX2" fmla="*/ 147523 w 2162817"/>
              <a:gd name="connsiteY2" fmla="*/ 915209 h 4730345"/>
              <a:gd name="connsiteX3" fmla="*/ 64395 w 2162817"/>
              <a:gd name="connsiteY3" fmla="*/ 897396 h 4730345"/>
              <a:gd name="connsiteX4" fmla="*/ 64856 w 2162817"/>
              <a:gd name="connsiteY4" fmla="*/ 656768 h 4730345"/>
              <a:gd name="connsiteX5" fmla="*/ 115977 w 2162817"/>
              <a:gd name="connsiteY5" fmla="*/ 270194 h 4730345"/>
              <a:gd name="connsiteX6" fmla="*/ 633180 w 2162817"/>
              <a:gd name="connsiteY6" fmla="*/ 543328 h 4730345"/>
              <a:gd name="connsiteX7" fmla="*/ 1055600 w 2162817"/>
              <a:gd name="connsiteY7" fmla="*/ 0 h 4730345"/>
              <a:gd name="connsiteX8" fmla="*/ 1478020 w 2162817"/>
              <a:gd name="connsiteY8" fmla="*/ 543328 h 4730345"/>
              <a:gd name="connsiteX9" fmla="*/ 2155539 w 2162817"/>
              <a:gd name="connsiteY9" fmla="*/ 543327 h 4730345"/>
              <a:gd name="connsiteX10" fmla="*/ 1818898 w 2162817"/>
              <a:gd name="connsiteY10" fmla="*/ 4312719 h 4730345"/>
              <a:gd name="connsiteX11" fmla="*/ 1752468 w 2162817"/>
              <a:gd name="connsiteY11" fmla="*/ 3863335 h 4730345"/>
              <a:gd name="connsiteX12" fmla="*/ 1607883 w 2162817"/>
              <a:gd name="connsiteY12" fmla="*/ 3269366 h 4730345"/>
              <a:gd name="connsiteX13" fmla="*/ 1768099 w 2162817"/>
              <a:gd name="connsiteY13" fmla="*/ 4668319 h 4730345"/>
              <a:gd name="connsiteX14" fmla="*/ 1420315 w 2162817"/>
              <a:gd name="connsiteY14" fmla="*/ 3519458 h 4730345"/>
              <a:gd name="connsiteX15" fmla="*/ 1412500 w 2162817"/>
              <a:gd name="connsiteY15" fmla="*/ 4265827 h 4730345"/>
              <a:gd name="connsiteX16" fmla="*/ 1342161 w 2162817"/>
              <a:gd name="connsiteY16" fmla="*/ 4015734 h 4730345"/>
              <a:gd name="connsiteX17" fmla="*/ 1342160 w 2162817"/>
              <a:gd name="connsiteY17" fmla="*/ 4429950 h 4730345"/>
              <a:gd name="connsiteX18" fmla="*/ 1181946 w 2162817"/>
              <a:gd name="connsiteY18" fmla="*/ 4132965 h 4730345"/>
              <a:gd name="connsiteX19" fmla="*/ 1045176 w 2162817"/>
              <a:gd name="connsiteY19" fmla="*/ 3824258 h 4730345"/>
              <a:gd name="connsiteX20" fmla="*/ 982653 w 2162817"/>
              <a:gd name="connsiteY20" fmla="*/ 3871150 h 4730345"/>
              <a:gd name="connsiteX21" fmla="*/ 978746 w 2162817"/>
              <a:gd name="connsiteY21" fmla="*/ 3968841 h 4730345"/>
              <a:gd name="connsiteX22" fmla="*/ 897548 w 2162817"/>
              <a:gd name="connsiteY22" fmla="*/ 3954987 h 4730345"/>
              <a:gd name="connsiteX23" fmla="*/ 836293 w 2162817"/>
              <a:gd name="connsiteY23" fmla="*/ 3800913 h 4730345"/>
              <a:gd name="connsiteX24" fmla="*/ 770978 w 2162817"/>
              <a:gd name="connsiteY24" fmla="*/ 4186861 h 4730345"/>
              <a:gd name="connsiteX25" fmla="*/ 687851 w 2162817"/>
              <a:gd name="connsiteY25" fmla="*/ 3854353 h 4730345"/>
              <a:gd name="connsiteX26" fmla="*/ 616599 w 2162817"/>
              <a:gd name="connsiteY26" fmla="*/ 4234363 h 4730345"/>
              <a:gd name="connsiteX27" fmla="*/ 449113 w 2162817"/>
              <a:gd name="connsiteY27" fmla="*/ 4124363 h 4730345"/>
              <a:gd name="connsiteX28" fmla="*/ 271836 w 2162817"/>
              <a:gd name="connsiteY28" fmla="*/ 2666694 h 4730345"/>
              <a:gd name="connsiteX29" fmla="*/ 296738 w 2162817"/>
              <a:gd name="connsiteY29" fmla="*/ 3858868 h 4730345"/>
              <a:gd name="connsiteX30" fmla="*/ 199413 w 2162817"/>
              <a:gd name="connsiteY30" fmla="*/ 2499770 h 4730345"/>
              <a:gd name="connsiteX31" fmla="*/ 141200 w 2162817"/>
              <a:gd name="connsiteY31" fmla="*/ 2792010 h 4730345"/>
              <a:gd name="connsiteX32" fmla="*/ 77048 w 2162817"/>
              <a:gd name="connsiteY32" fmla="*/ 2452269 h 4730345"/>
              <a:gd name="connsiteX33" fmla="*/ 21288 w 2162817"/>
              <a:gd name="connsiteY33" fmla="*/ 2659461 h 4730345"/>
              <a:gd name="connsiteX34" fmla="*/ 52521 w 2162817"/>
              <a:gd name="connsiteY34" fmla="*/ 1900862 h 4730345"/>
              <a:gd name="connsiteX35" fmla="*/ 117443 w 2162817"/>
              <a:gd name="connsiteY35" fmla="*/ 1989801 h 4730345"/>
              <a:gd name="connsiteX0" fmla="*/ 117443 w 2162817"/>
              <a:gd name="connsiteY0" fmla="*/ 1989801 h 4730345"/>
              <a:gd name="connsiteX1" fmla="*/ 100021 w 2162817"/>
              <a:gd name="connsiteY1" fmla="*/ 1782108 h 4730345"/>
              <a:gd name="connsiteX2" fmla="*/ 147523 w 2162817"/>
              <a:gd name="connsiteY2" fmla="*/ 915209 h 4730345"/>
              <a:gd name="connsiteX3" fmla="*/ 64395 w 2162817"/>
              <a:gd name="connsiteY3" fmla="*/ 897396 h 4730345"/>
              <a:gd name="connsiteX4" fmla="*/ 64856 w 2162817"/>
              <a:gd name="connsiteY4" fmla="*/ 656768 h 4730345"/>
              <a:gd name="connsiteX5" fmla="*/ 115977 w 2162817"/>
              <a:gd name="connsiteY5" fmla="*/ 270194 h 4730345"/>
              <a:gd name="connsiteX6" fmla="*/ 633180 w 2162817"/>
              <a:gd name="connsiteY6" fmla="*/ 543328 h 4730345"/>
              <a:gd name="connsiteX7" fmla="*/ 1055600 w 2162817"/>
              <a:gd name="connsiteY7" fmla="*/ 0 h 4730345"/>
              <a:gd name="connsiteX8" fmla="*/ 1478020 w 2162817"/>
              <a:gd name="connsiteY8" fmla="*/ 543328 h 4730345"/>
              <a:gd name="connsiteX9" fmla="*/ 2155539 w 2162817"/>
              <a:gd name="connsiteY9" fmla="*/ 543327 h 4730345"/>
              <a:gd name="connsiteX10" fmla="*/ 1818898 w 2162817"/>
              <a:gd name="connsiteY10" fmla="*/ 4312719 h 4730345"/>
              <a:gd name="connsiteX11" fmla="*/ 1752468 w 2162817"/>
              <a:gd name="connsiteY11" fmla="*/ 3863335 h 4730345"/>
              <a:gd name="connsiteX12" fmla="*/ 1607883 w 2162817"/>
              <a:gd name="connsiteY12" fmla="*/ 3269366 h 4730345"/>
              <a:gd name="connsiteX13" fmla="*/ 1768099 w 2162817"/>
              <a:gd name="connsiteY13" fmla="*/ 4668319 h 4730345"/>
              <a:gd name="connsiteX14" fmla="*/ 1420315 w 2162817"/>
              <a:gd name="connsiteY14" fmla="*/ 3519458 h 4730345"/>
              <a:gd name="connsiteX15" fmla="*/ 1412500 w 2162817"/>
              <a:gd name="connsiteY15" fmla="*/ 4265827 h 4730345"/>
              <a:gd name="connsiteX16" fmla="*/ 1342161 w 2162817"/>
              <a:gd name="connsiteY16" fmla="*/ 4015734 h 4730345"/>
              <a:gd name="connsiteX17" fmla="*/ 1342160 w 2162817"/>
              <a:gd name="connsiteY17" fmla="*/ 4429950 h 4730345"/>
              <a:gd name="connsiteX18" fmla="*/ 1181946 w 2162817"/>
              <a:gd name="connsiteY18" fmla="*/ 4132965 h 4730345"/>
              <a:gd name="connsiteX19" fmla="*/ 1045176 w 2162817"/>
              <a:gd name="connsiteY19" fmla="*/ 3824258 h 4730345"/>
              <a:gd name="connsiteX20" fmla="*/ 982653 w 2162817"/>
              <a:gd name="connsiteY20" fmla="*/ 3871150 h 4730345"/>
              <a:gd name="connsiteX21" fmla="*/ 978746 w 2162817"/>
              <a:gd name="connsiteY21" fmla="*/ 3968841 h 4730345"/>
              <a:gd name="connsiteX22" fmla="*/ 897548 w 2162817"/>
              <a:gd name="connsiteY22" fmla="*/ 3954987 h 4730345"/>
              <a:gd name="connsiteX23" fmla="*/ 836293 w 2162817"/>
              <a:gd name="connsiteY23" fmla="*/ 3800913 h 4730345"/>
              <a:gd name="connsiteX24" fmla="*/ 770978 w 2162817"/>
              <a:gd name="connsiteY24" fmla="*/ 4186861 h 4730345"/>
              <a:gd name="connsiteX25" fmla="*/ 687851 w 2162817"/>
              <a:gd name="connsiteY25" fmla="*/ 3854353 h 4730345"/>
              <a:gd name="connsiteX26" fmla="*/ 616599 w 2162817"/>
              <a:gd name="connsiteY26" fmla="*/ 4234363 h 4730345"/>
              <a:gd name="connsiteX27" fmla="*/ 449113 w 2162817"/>
              <a:gd name="connsiteY27" fmla="*/ 4124363 h 4730345"/>
              <a:gd name="connsiteX28" fmla="*/ 271836 w 2162817"/>
              <a:gd name="connsiteY28" fmla="*/ 2666694 h 4730345"/>
              <a:gd name="connsiteX29" fmla="*/ 296738 w 2162817"/>
              <a:gd name="connsiteY29" fmla="*/ 3858868 h 4730345"/>
              <a:gd name="connsiteX30" fmla="*/ 199413 w 2162817"/>
              <a:gd name="connsiteY30" fmla="*/ 2499770 h 4730345"/>
              <a:gd name="connsiteX31" fmla="*/ 141200 w 2162817"/>
              <a:gd name="connsiteY31" fmla="*/ 2792010 h 4730345"/>
              <a:gd name="connsiteX32" fmla="*/ 77048 w 2162817"/>
              <a:gd name="connsiteY32" fmla="*/ 2452269 h 4730345"/>
              <a:gd name="connsiteX33" fmla="*/ 21288 w 2162817"/>
              <a:gd name="connsiteY33" fmla="*/ 2659461 h 4730345"/>
              <a:gd name="connsiteX34" fmla="*/ 52521 w 2162817"/>
              <a:gd name="connsiteY34" fmla="*/ 1900862 h 4730345"/>
              <a:gd name="connsiteX35" fmla="*/ 117443 w 2162817"/>
              <a:gd name="connsiteY35" fmla="*/ 1989801 h 4730345"/>
              <a:gd name="connsiteX0" fmla="*/ 117443 w 2163016"/>
              <a:gd name="connsiteY0" fmla="*/ 1989801 h 4730345"/>
              <a:gd name="connsiteX1" fmla="*/ 100021 w 2163016"/>
              <a:gd name="connsiteY1" fmla="*/ 1782108 h 4730345"/>
              <a:gd name="connsiteX2" fmla="*/ 147523 w 2163016"/>
              <a:gd name="connsiteY2" fmla="*/ 915209 h 4730345"/>
              <a:gd name="connsiteX3" fmla="*/ 64395 w 2163016"/>
              <a:gd name="connsiteY3" fmla="*/ 897396 h 4730345"/>
              <a:gd name="connsiteX4" fmla="*/ 64856 w 2163016"/>
              <a:gd name="connsiteY4" fmla="*/ 656768 h 4730345"/>
              <a:gd name="connsiteX5" fmla="*/ 115977 w 2163016"/>
              <a:gd name="connsiteY5" fmla="*/ 270194 h 4730345"/>
              <a:gd name="connsiteX6" fmla="*/ 633180 w 2163016"/>
              <a:gd name="connsiteY6" fmla="*/ 543328 h 4730345"/>
              <a:gd name="connsiteX7" fmla="*/ 1055600 w 2163016"/>
              <a:gd name="connsiteY7" fmla="*/ 0 h 4730345"/>
              <a:gd name="connsiteX8" fmla="*/ 1478020 w 2163016"/>
              <a:gd name="connsiteY8" fmla="*/ 543328 h 4730345"/>
              <a:gd name="connsiteX9" fmla="*/ 2155539 w 2163016"/>
              <a:gd name="connsiteY9" fmla="*/ 543327 h 4730345"/>
              <a:gd name="connsiteX10" fmla="*/ 1818898 w 2163016"/>
              <a:gd name="connsiteY10" fmla="*/ 3972750 h 4730345"/>
              <a:gd name="connsiteX11" fmla="*/ 1818898 w 2163016"/>
              <a:gd name="connsiteY11" fmla="*/ 4312719 h 4730345"/>
              <a:gd name="connsiteX12" fmla="*/ 1752468 w 2163016"/>
              <a:gd name="connsiteY12" fmla="*/ 3863335 h 4730345"/>
              <a:gd name="connsiteX13" fmla="*/ 1607883 w 2163016"/>
              <a:gd name="connsiteY13" fmla="*/ 3269366 h 4730345"/>
              <a:gd name="connsiteX14" fmla="*/ 1768099 w 2163016"/>
              <a:gd name="connsiteY14" fmla="*/ 4668319 h 4730345"/>
              <a:gd name="connsiteX15" fmla="*/ 1420315 w 2163016"/>
              <a:gd name="connsiteY15" fmla="*/ 3519458 h 4730345"/>
              <a:gd name="connsiteX16" fmla="*/ 1412500 w 2163016"/>
              <a:gd name="connsiteY16" fmla="*/ 4265827 h 4730345"/>
              <a:gd name="connsiteX17" fmla="*/ 1342161 w 2163016"/>
              <a:gd name="connsiteY17" fmla="*/ 4015734 h 4730345"/>
              <a:gd name="connsiteX18" fmla="*/ 1342160 w 2163016"/>
              <a:gd name="connsiteY18" fmla="*/ 4429950 h 4730345"/>
              <a:gd name="connsiteX19" fmla="*/ 1181946 w 2163016"/>
              <a:gd name="connsiteY19" fmla="*/ 4132965 h 4730345"/>
              <a:gd name="connsiteX20" fmla="*/ 1045176 w 2163016"/>
              <a:gd name="connsiteY20" fmla="*/ 3824258 h 4730345"/>
              <a:gd name="connsiteX21" fmla="*/ 982653 w 2163016"/>
              <a:gd name="connsiteY21" fmla="*/ 3871150 h 4730345"/>
              <a:gd name="connsiteX22" fmla="*/ 978746 w 2163016"/>
              <a:gd name="connsiteY22" fmla="*/ 3968841 h 4730345"/>
              <a:gd name="connsiteX23" fmla="*/ 897548 w 2163016"/>
              <a:gd name="connsiteY23" fmla="*/ 3954987 h 4730345"/>
              <a:gd name="connsiteX24" fmla="*/ 836293 w 2163016"/>
              <a:gd name="connsiteY24" fmla="*/ 3800913 h 4730345"/>
              <a:gd name="connsiteX25" fmla="*/ 770978 w 2163016"/>
              <a:gd name="connsiteY25" fmla="*/ 4186861 h 4730345"/>
              <a:gd name="connsiteX26" fmla="*/ 687851 w 2163016"/>
              <a:gd name="connsiteY26" fmla="*/ 3854353 h 4730345"/>
              <a:gd name="connsiteX27" fmla="*/ 616599 w 2163016"/>
              <a:gd name="connsiteY27" fmla="*/ 4234363 h 4730345"/>
              <a:gd name="connsiteX28" fmla="*/ 449113 w 2163016"/>
              <a:gd name="connsiteY28" fmla="*/ 4124363 h 4730345"/>
              <a:gd name="connsiteX29" fmla="*/ 271836 w 2163016"/>
              <a:gd name="connsiteY29" fmla="*/ 2666694 h 4730345"/>
              <a:gd name="connsiteX30" fmla="*/ 296738 w 2163016"/>
              <a:gd name="connsiteY30" fmla="*/ 3858868 h 4730345"/>
              <a:gd name="connsiteX31" fmla="*/ 199413 w 2163016"/>
              <a:gd name="connsiteY31" fmla="*/ 2499770 h 4730345"/>
              <a:gd name="connsiteX32" fmla="*/ 141200 w 2163016"/>
              <a:gd name="connsiteY32" fmla="*/ 2792010 h 4730345"/>
              <a:gd name="connsiteX33" fmla="*/ 77048 w 2163016"/>
              <a:gd name="connsiteY33" fmla="*/ 2452269 h 4730345"/>
              <a:gd name="connsiteX34" fmla="*/ 21288 w 2163016"/>
              <a:gd name="connsiteY34" fmla="*/ 2659461 h 4730345"/>
              <a:gd name="connsiteX35" fmla="*/ 52521 w 2163016"/>
              <a:gd name="connsiteY35" fmla="*/ 1900862 h 4730345"/>
              <a:gd name="connsiteX36" fmla="*/ 117443 w 2163016"/>
              <a:gd name="connsiteY36" fmla="*/ 1989801 h 4730345"/>
              <a:gd name="connsiteX0" fmla="*/ 117443 w 2163016"/>
              <a:gd name="connsiteY0" fmla="*/ 1989801 h 4730345"/>
              <a:gd name="connsiteX1" fmla="*/ 100021 w 2163016"/>
              <a:gd name="connsiteY1" fmla="*/ 1782108 h 4730345"/>
              <a:gd name="connsiteX2" fmla="*/ 147523 w 2163016"/>
              <a:gd name="connsiteY2" fmla="*/ 915209 h 4730345"/>
              <a:gd name="connsiteX3" fmla="*/ 64395 w 2163016"/>
              <a:gd name="connsiteY3" fmla="*/ 897396 h 4730345"/>
              <a:gd name="connsiteX4" fmla="*/ 64856 w 2163016"/>
              <a:gd name="connsiteY4" fmla="*/ 656768 h 4730345"/>
              <a:gd name="connsiteX5" fmla="*/ 115977 w 2163016"/>
              <a:gd name="connsiteY5" fmla="*/ 270194 h 4730345"/>
              <a:gd name="connsiteX6" fmla="*/ 633180 w 2163016"/>
              <a:gd name="connsiteY6" fmla="*/ 543328 h 4730345"/>
              <a:gd name="connsiteX7" fmla="*/ 1055600 w 2163016"/>
              <a:gd name="connsiteY7" fmla="*/ 0 h 4730345"/>
              <a:gd name="connsiteX8" fmla="*/ 1478020 w 2163016"/>
              <a:gd name="connsiteY8" fmla="*/ 543328 h 4730345"/>
              <a:gd name="connsiteX9" fmla="*/ 2155539 w 2163016"/>
              <a:gd name="connsiteY9" fmla="*/ 543327 h 4730345"/>
              <a:gd name="connsiteX10" fmla="*/ 1818898 w 2163016"/>
              <a:gd name="connsiteY10" fmla="*/ 3972750 h 4730345"/>
              <a:gd name="connsiteX11" fmla="*/ 1818898 w 2163016"/>
              <a:gd name="connsiteY11" fmla="*/ 4312719 h 4730345"/>
              <a:gd name="connsiteX12" fmla="*/ 1752468 w 2163016"/>
              <a:gd name="connsiteY12" fmla="*/ 3863335 h 4730345"/>
              <a:gd name="connsiteX13" fmla="*/ 1607883 w 2163016"/>
              <a:gd name="connsiteY13" fmla="*/ 3269366 h 4730345"/>
              <a:gd name="connsiteX14" fmla="*/ 1768099 w 2163016"/>
              <a:gd name="connsiteY14" fmla="*/ 4668319 h 4730345"/>
              <a:gd name="connsiteX15" fmla="*/ 1420315 w 2163016"/>
              <a:gd name="connsiteY15" fmla="*/ 3519458 h 4730345"/>
              <a:gd name="connsiteX16" fmla="*/ 1412500 w 2163016"/>
              <a:gd name="connsiteY16" fmla="*/ 4265827 h 4730345"/>
              <a:gd name="connsiteX17" fmla="*/ 1342161 w 2163016"/>
              <a:gd name="connsiteY17" fmla="*/ 4015734 h 4730345"/>
              <a:gd name="connsiteX18" fmla="*/ 1342160 w 2163016"/>
              <a:gd name="connsiteY18" fmla="*/ 4429950 h 4730345"/>
              <a:gd name="connsiteX19" fmla="*/ 1181946 w 2163016"/>
              <a:gd name="connsiteY19" fmla="*/ 4132965 h 4730345"/>
              <a:gd name="connsiteX20" fmla="*/ 1045176 w 2163016"/>
              <a:gd name="connsiteY20" fmla="*/ 3824258 h 4730345"/>
              <a:gd name="connsiteX21" fmla="*/ 982653 w 2163016"/>
              <a:gd name="connsiteY21" fmla="*/ 3871150 h 4730345"/>
              <a:gd name="connsiteX22" fmla="*/ 978746 w 2163016"/>
              <a:gd name="connsiteY22" fmla="*/ 3968841 h 4730345"/>
              <a:gd name="connsiteX23" fmla="*/ 897548 w 2163016"/>
              <a:gd name="connsiteY23" fmla="*/ 3954987 h 4730345"/>
              <a:gd name="connsiteX24" fmla="*/ 836293 w 2163016"/>
              <a:gd name="connsiteY24" fmla="*/ 3800913 h 4730345"/>
              <a:gd name="connsiteX25" fmla="*/ 770978 w 2163016"/>
              <a:gd name="connsiteY25" fmla="*/ 4186861 h 4730345"/>
              <a:gd name="connsiteX26" fmla="*/ 687851 w 2163016"/>
              <a:gd name="connsiteY26" fmla="*/ 3854353 h 4730345"/>
              <a:gd name="connsiteX27" fmla="*/ 616599 w 2163016"/>
              <a:gd name="connsiteY27" fmla="*/ 4234363 h 4730345"/>
              <a:gd name="connsiteX28" fmla="*/ 449113 w 2163016"/>
              <a:gd name="connsiteY28" fmla="*/ 4124363 h 4730345"/>
              <a:gd name="connsiteX29" fmla="*/ 271836 w 2163016"/>
              <a:gd name="connsiteY29" fmla="*/ 2666694 h 4730345"/>
              <a:gd name="connsiteX30" fmla="*/ 296738 w 2163016"/>
              <a:gd name="connsiteY30" fmla="*/ 3858868 h 4730345"/>
              <a:gd name="connsiteX31" fmla="*/ 199413 w 2163016"/>
              <a:gd name="connsiteY31" fmla="*/ 2499770 h 4730345"/>
              <a:gd name="connsiteX32" fmla="*/ 141200 w 2163016"/>
              <a:gd name="connsiteY32" fmla="*/ 2792010 h 4730345"/>
              <a:gd name="connsiteX33" fmla="*/ 77048 w 2163016"/>
              <a:gd name="connsiteY33" fmla="*/ 2452269 h 4730345"/>
              <a:gd name="connsiteX34" fmla="*/ 21288 w 2163016"/>
              <a:gd name="connsiteY34" fmla="*/ 2659461 h 4730345"/>
              <a:gd name="connsiteX35" fmla="*/ 52521 w 2163016"/>
              <a:gd name="connsiteY35" fmla="*/ 1900862 h 4730345"/>
              <a:gd name="connsiteX36" fmla="*/ 117443 w 2163016"/>
              <a:gd name="connsiteY36" fmla="*/ 1989801 h 4730345"/>
              <a:gd name="connsiteX0" fmla="*/ 117443 w 2163016"/>
              <a:gd name="connsiteY0" fmla="*/ 1989801 h 4730345"/>
              <a:gd name="connsiteX1" fmla="*/ 100021 w 2163016"/>
              <a:gd name="connsiteY1" fmla="*/ 1782108 h 4730345"/>
              <a:gd name="connsiteX2" fmla="*/ 147523 w 2163016"/>
              <a:gd name="connsiteY2" fmla="*/ 915209 h 4730345"/>
              <a:gd name="connsiteX3" fmla="*/ 64395 w 2163016"/>
              <a:gd name="connsiteY3" fmla="*/ 897396 h 4730345"/>
              <a:gd name="connsiteX4" fmla="*/ 64856 w 2163016"/>
              <a:gd name="connsiteY4" fmla="*/ 656768 h 4730345"/>
              <a:gd name="connsiteX5" fmla="*/ 115977 w 2163016"/>
              <a:gd name="connsiteY5" fmla="*/ 270194 h 4730345"/>
              <a:gd name="connsiteX6" fmla="*/ 633180 w 2163016"/>
              <a:gd name="connsiteY6" fmla="*/ 543328 h 4730345"/>
              <a:gd name="connsiteX7" fmla="*/ 1055600 w 2163016"/>
              <a:gd name="connsiteY7" fmla="*/ 0 h 4730345"/>
              <a:gd name="connsiteX8" fmla="*/ 1478020 w 2163016"/>
              <a:gd name="connsiteY8" fmla="*/ 543328 h 4730345"/>
              <a:gd name="connsiteX9" fmla="*/ 2155539 w 2163016"/>
              <a:gd name="connsiteY9" fmla="*/ 543327 h 4730345"/>
              <a:gd name="connsiteX10" fmla="*/ 1818898 w 2163016"/>
              <a:gd name="connsiteY10" fmla="*/ 3972750 h 4730345"/>
              <a:gd name="connsiteX11" fmla="*/ 1818898 w 2163016"/>
              <a:gd name="connsiteY11" fmla="*/ 4312719 h 4730345"/>
              <a:gd name="connsiteX12" fmla="*/ 1752468 w 2163016"/>
              <a:gd name="connsiteY12" fmla="*/ 3863335 h 4730345"/>
              <a:gd name="connsiteX13" fmla="*/ 1607883 w 2163016"/>
              <a:gd name="connsiteY13" fmla="*/ 3269366 h 4730345"/>
              <a:gd name="connsiteX14" fmla="*/ 1768099 w 2163016"/>
              <a:gd name="connsiteY14" fmla="*/ 4668319 h 4730345"/>
              <a:gd name="connsiteX15" fmla="*/ 1420315 w 2163016"/>
              <a:gd name="connsiteY15" fmla="*/ 3519458 h 4730345"/>
              <a:gd name="connsiteX16" fmla="*/ 1412500 w 2163016"/>
              <a:gd name="connsiteY16" fmla="*/ 4265827 h 4730345"/>
              <a:gd name="connsiteX17" fmla="*/ 1342161 w 2163016"/>
              <a:gd name="connsiteY17" fmla="*/ 4015734 h 4730345"/>
              <a:gd name="connsiteX18" fmla="*/ 1342160 w 2163016"/>
              <a:gd name="connsiteY18" fmla="*/ 4429950 h 4730345"/>
              <a:gd name="connsiteX19" fmla="*/ 1181946 w 2163016"/>
              <a:gd name="connsiteY19" fmla="*/ 4132965 h 4730345"/>
              <a:gd name="connsiteX20" fmla="*/ 1045176 w 2163016"/>
              <a:gd name="connsiteY20" fmla="*/ 3824258 h 4730345"/>
              <a:gd name="connsiteX21" fmla="*/ 982653 w 2163016"/>
              <a:gd name="connsiteY21" fmla="*/ 3871150 h 4730345"/>
              <a:gd name="connsiteX22" fmla="*/ 978746 w 2163016"/>
              <a:gd name="connsiteY22" fmla="*/ 3968841 h 4730345"/>
              <a:gd name="connsiteX23" fmla="*/ 897548 w 2163016"/>
              <a:gd name="connsiteY23" fmla="*/ 3954987 h 4730345"/>
              <a:gd name="connsiteX24" fmla="*/ 836293 w 2163016"/>
              <a:gd name="connsiteY24" fmla="*/ 3800913 h 4730345"/>
              <a:gd name="connsiteX25" fmla="*/ 770978 w 2163016"/>
              <a:gd name="connsiteY25" fmla="*/ 4186861 h 4730345"/>
              <a:gd name="connsiteX26" fmla="*/ 687851 w 2163016"/>
              <a:gd name="connsiteY26" fmla="*/ 3854353 h 4730345"/>
              <a:gd name="connsiteX27" fmla="*/ 616599 w 2163016"/>
              <a:gd name="connsiteY27" fmla="*/ 4234363 h 4730345"/>
              <a:gd name="connsiteX28" fmla="*/ 449113 w 2163016"/>
              <a:gd name="connsiteY28" fmla="*/ 4124363 h 4730345"/>
              <a:gd name="connsiteX29" fmla="*/ 271836 w 2163016"/>
              <a:gd name="connsiteY29" fmla="*/ 2666694 h 4730345"/>
              <a:gd name="connsiteX30" fmla="*/ 296738 w 2163016"/>
              <a:gd name="connsiteY30" fmla="*/ 3858868 h 4730345"/>
              <a:gd name="connsiteX31" fmla="*/ 199413 w 2163016"/>
              <a:gd name="connsiteY31" fmla="*/ 2499770 h 4730345"/>
              <a:gd name="connsiteX32" fmla="*/ 141200 w 2163016"/>
              <a:gd name="connsiteY32" fmla="*/ 2792010 h 4730345"/>
              <a:gd name="connsiteX33" fmla="*/ 77048 w 2163016"/>
              <a:gd name="connsiteY33" fmla="*/ 2452269 h 4730345"/>
              <a:gd name="connsiteX34" fmla="*/ 21288 w 2163016"/>
              <a:gd name="connsiteY34" fmla="*/ 2659461 h 4730345"/>
              <a:gd name="connsiteX35" fmla="*/ 52521 w 2163016"/>
              <a:gd name="connsiteY35" fmla="*/ 1900862 h 4730345"/>
              <a:gd name="connsiteX36" fmla="*/ 117443 w 2163016"/>
              <a:gd name="connsiteY36" fmla="*/ 1989801 h 4730345"/>
              <a:gd name="connsiteX0" fmla="*/ 117443 w 2163016"/>
              <a:gd name="connsiteY0" fmla="*/ 1989801 h 4730345"/>
              <a:gd name="connsiteX1" fmla="*/ 100021 w 2163016"/>
              <a:gd name="connsiteY1" fmla="*/ 1782108 h 4730345"/>
              <a:gd name="connsiteX2" fmla="*/ 147523 w 2163016"/>
              <a:gd name="connsiteY2" fmla="*/ 915209 h 4730345"/>
              <a:gd name="connsiteX3" fmla="*/ 64395 w 2163016"/>
              <a:gd name="connsiteY3" fmla="*/ 897396 h 4730345"/>
              <a:gd name="connsiteX4" fmla="*/ 64856 w 2163016"/>
              <a:gd name="connsiteY4" fmla="*/ 656768 h 4730345"/>
              <a:gd name="connsiteX5" fmla="*/ 115977 w 2163016"/>
              <a:gd name="connsiteY5" fmla="*/ 270194 h 4730345"/>
              <a:gd name="connsiteX6" fmla="*/ 633180 w 2163016"/>
              <a:gd name="connsiteY6" fmla="*/ 543328 h 4730345"/>
              <a:gd name="connsiteX7" fmla="*/ 1055600 w 2163016"/>
              <a:gd name="connsiteY7" fmla="*/ 0 h 4730345"/>
              <a:gd name="connsiteX8" fmla="*/ 1478020 w 2163016"/>
              <a:gd name="connsiteY8" fmla="*/ 543328 h 4730345"/>
              <a:gd name="connsiteX9" fmla="*/ 2155539 w 2163016"/>
              <a:gd name="connsiteY9" fmla="*/ 543327 h 4730345"/>
              <a:gd name="connsiteX10" fmla="*/ 1818898 w 2163016"/>
              <a:gd name="connsiteY10" fmla="*/ 3972750 h 4730345"/>
              <a:gd name="connsiteX11" fmla="*/ 1818898 w 2163016"/>
              <a:gd name="connsiteY11" fmla="*/ 4312719 h 4730345"/>
              <a:gd name="connsiteX12" fmla="*/ 1752468 w 2163016"/>
              <a:gd name="connsiteY12" fmla="*/ 3863335 h 4730345"/>
              <a:gd name="connsiteX13" fmla="*/ 1607883 w 2163016"/>
              <a:gd name="connsiteY13" fmla="*/ 3269366 h 4730345"/>
              <a:gd name="connsiteX14" fmla="*/ 1768099 w 2163016"/>
              <a:gd name="connsiteY14" fmla="*/ 4668319 h 4730345"/>
              <a:gd name="connsiteX15" fmla="*/ 1420315 w 2163016"/>
              <a:gd name="connsiteY15" fmla="*/ 3519458 h 4730345"/>
              <a:gd name="connsiteX16" fmla="*/ 1412500 w 2163016"/>
              <a:gd name="connsiteY16" fmla="*/ 4265827 h 4730345"/>
              <a:gd name="connsiteX17" fmla="*/ 1342161 w 2163016"/>
              <a:gd name="connsiteY17" fmla="*/ 4015734 h 4730345"/>
              <a:gd name="connsiteX18" fmla="*/ 1342160 w 2163016"/>
              <a:gd name="connsiteY18" fmla="*/ 4429950 h 4730345"/>
              <a:gd name="connsiteX19" fmla="*/ 1181946 w 2163016"/>
              <a:gd name="connsiteY19" fmla="*/ 4132965 h 4730345"/>
              <a:gd name="connsiteX20" fmla="*/ 1045176 w 2163016"/>
              <a:gd name="connsiteY20" fmla="*/ 3824258 h 4730345"/>
              <a:gd name="connsiteX21" fmla="*/ 982653 w 2163016"/>
              <a:gd name="connsiteY21" fmla="*/ 3871150 h 4730345"/>
              <a:gd name="connsiteX22" fmla="*/ 978746 w 2163016"/>
              <a:gd name="connsiteY22" fmla="*/ 3968841 h 4730345"/>
              <a:gd name="connsiteX23" fmla="*/ 897548 w 2163016"/>
              <a:gd name="connsiteY23" fmla="*/ 3954987 h 4730345"/>
              <a:gd name="connsiteX24" fmla="*/ 836293 w 2163016"/>
              <a:gd name="connsiteY24" fmla="*/ 3800913 h 4730345"/>
              <a:gd name="connsiteX25" fmla="*/ 770978 w 2163016"/>
              <a:gd name="connsiteY25" fmla="*/ 4186861 h 4730345"/>
              <a:gd name="connsiteX26" fmla="*/ 687851 w 2163016"/>
              <a:gd name="connsiteY26" fmla="*/ 3854353 h 4730345"/>
              <a:gd name="connsiteX27" fmla="*/ 616599 w 2163016"/>
              <a:gd name="connsiteY27" fmla="*/ 4234363 h 4730345"/>
              <a:gd name="connsiteX28" fmla="*/ 449113 w 2163016"/>
              <a:gd name="connsiteY28" fmla="*/ 4124363 h 4730345"/>
              <a:gd name="connsiteX29" fmla="*/ 271836 w 2163016"/>
              <a:gd name="connsiteY29" fmla="*/ 2666694 h 4730345"/>
              <a:gd name="connsiteX30" fmla="*/ 296738 w 2163016"/>
              <a:gd name="connsiteY30" fmla="*/ 3858868 h 4730345"/>
              <a:gd name="connsiteX31" fmla="*/ 199413 w 2163016"/>
              <a:gd name="connsiteY31" fmla="*/ 2499770 h 4730345"/>
              <a:gd name="connsiteX32" fmla="*/ 141200 w 2163016"/>
              <a:gd name="connsiteY32" fmla="*/ 2792010 h 4730345"/>
              <a:gd name="connsiteX33" fmla="*/ 77048 w 2163016"/>
              <a:gd name="connsiteY33" fmla="*/ 2452269 h 4730345"/>
              <a:gd name="connsiteX34" fmla="*/ 21288 w 2163016"/>
              <a:gd name="connsiteY34" fmla="*/ 2659461 h 4730345"/>
              <a:gd name="connsiteX35" fmla="*/ 52521 w 2163016"/>
              <a:gd name="connsiteY35" fmla="*/ 1900862 h 4730345"/>
              <a:gd name="connsiteX36" fmla="*/ 117443 w 2163016"/>
              <a:gd name="connsiteY36" fmla="*/ 1989801 h 4730345"/>
              <a:gd name="connsiteX0" fmla="*/ 117443 w 2163689"/>
              <a:gd name="connsiteY0" fmla="*/ 1989801 h 4730345"/>
              <a:gd name="connsiteX1" fmla="*/ 100021 w 2163689"/>
              <a:gd name="connsiteY1" fmla="*/ 1782108 h 4730345"/>
              <a:gd name="connsiteX2" fmla="*/ 147523 w 2163689"/>
              <a:gd name="connsiteY2" fmla="*/ 915209 h 4730345"/>
              <a:gd name="connsiteX3" fmla="*/ 64395 w 2163689"/>
              <a:gd name="connsiteY3" fmla="*/ 897396 h 4730345"/>
              <a:gd name="connsiteX4" fmla="*/ 64856 w 2163689"/>
              <a:gd name="connsiteY4" fmla="*/ 656768 h 4730345"/>
              <a:gd name="connsiteX5" fmla="*/ 115977 w 2163689"/>
              <a:gd name="connsiteY5" fmla="*/ 270194 h 4730345"/>
              <a:gd name="connsiteX6" fmla="*/ 633180 w 2163689"/>
              <a:gd name="connsiteY6" fmla="*/ 543328 h 4730345"/>
              <a:gd name="connsiteX7" fmla="*/ 1055600 w 2163689"/>
              <a:gd name="connsiteY7" fmla="*/ 0 h 4730345"/>
              <a:gd name="connsiteX8" fmla="*/ 1478020 w 2163689"/>
              <a:gd name="connsiteY8" fmla="*/ 543328 h 4730345"/>
              <a:gd name="connsiteX9" fmla="*/ 2155539 w 2163689"/>
              <a:gd name="connsiteY9" fmla="*/ 543327 h 4730345"/>
              <a:gd name="connsiteX10" fmla="*/ 1869697 w 2163689"/>
              <a:gd name="connsiteY10" fmla="*/ 4086073 h 4730345"/>
              <a:gd name="connsiteX11" fmla="*/ 1818898 w 2163689"/>
              <a:gd name="connsiteY11" fmla="*/ 3972750 h 4730345"/>
              <a:gd name="connsiteX12" fmla="*/ 1818898 w 2163689"/>
              <a:gd name="connsiteY12" fmla="*/ 4312719 h 4730345"/>
              <a:gd name="connsiteX13" fmla="*/ 1752468 w 2163689"/>
              <a:gd name="connsiteY13" fmla="*/ 3863335 h 4730345"/>
              <a:gd name="connsiteX14" fmla="*/ 1607883 w 2163689"/>
              <a:gd name="connsiteY14" fmla="*/ 3269366 h 4730345"/>
              <a:gd name="connsiteX15" fmla="*/ 1768099 w 2163689"/>
              <a:gd name="connsiteY15" fmla="*/ 4668319 h 4730345"/>
              <a:gd name="connsiteX16" fmla="*/ 1420315 w 2163689"/>
              <a:gd name="connsiteY16" fmla="*/ 3519458 h 4730345"/>
              <a:gd name="connsiteX17" fmla="*/ 1412500 w 2163689"/>
              <a:gd name="connsiteY17" fmla="*/ 4265827 h 4730345"/>
              <a:gd name="connsiteX18" fmla="*/ 1342161 w 2163689"/>
              <a:gd name="connsiteY18" fmla="*/ 4015734 h 4730345"/>
              <a:gd name="connsiteX19" fmla="*/ 1342160 w 2163689"/>
              <a:gd name="connsiteY19" fmla="*/ 4429950 h 4730345"/>
              <a:gd name="connsiteX20" fmla="*/ 1181946 w 2163689"/>
              <a:gd name="connsiteY20" fmla="*/ 4132965 h 4730345"/>
              <a:gd name="connsiteX21" fmla="*/ 1045176 w 2163689"/>
              <a:gd name="connsiteY21" fmla="*/ 3824258 h 4730345"/>
              <a:gd name="connsiteX22" fmla="*/ 982653 w 2163689"/>
              <a:gd name="connsiteY22" fmla="*/ 3871150 h 4730345"/>
              <a:gd name="connsiteX23" fmla="*/ 978746 w 2163689"/>
              <a:gd name="connsiteY23" fmla="*/ 3968841 h 4730345"/>
              <a:gd name="connsiteX24" fmla="*/ 897548 w 2163689"/>
              <a:gd name="connsiteY24" fmla="*/ 3954987 h 4730345"/>
              <a:gd name="connsiteX25" fmla="*/ 836293 w 2163689"/>
              <a:gd name="connsiteY25" fmla="*/ 3800913 h 4730345"/>
              <a:gd name="connsiteX26" fmla="*/ 770978 w 2163689"/>
              <a:gd name="connsiteY26" fmla="*/ 4186861 h 4730345"/>
              <a:gd name="connsiteX27" fmla="*/ 687851 w 2163689"/>
              <a:gd name="connsiteY27" fmla="*/ 3854353 h 4730345"/>
              <a:gd name="connsiteX28" fmla="*/ 616599 w 2163689"/>
              <a:gd name="connsiteY28" fmla="*/ 4234363 h 4730345"/>
              <a:gd name="connsiteX29" fmla="*/ 449113 w 2163689"/>
              <a:gd name="connsiteY29" fmla="*/ 4124363 h 4730345"/>
              <a:gd name="connsiteX30" fmla="*/ 271836 w 2163689"/>
              <a:gd name="connsiteY30" fmla="*/ 2666694 h 4730345"/>
              <a:gd name="connsiteX31" fmla="*/ 296738 w 2163689"/>
              <a:gd name="connsiteY31" fmla="*/ 3858868 h 4730345"/>
              <a:gd name="connsiteX32" fmla="*/ 199413 w 2163689"/>
              <a:gd name="connsiteY32" fmla="*/ 2499770 h 4730345"/>
              <a:gd name="connsiteX33" fmla="*/ 141200 w 2163689"/>
              <a:gd name="connsiteY33" fmla="*/ 2792010 h 4730345"/>
              <a:gd name="connsiteX34" fmla="*/ 77048 w 2163689"/>
              <a:gd name="connsiteY34" fmla="*/ 2452269 h 4730345"/>
              <a:gd name="connsiteX35" fmla="*/ 21288 w 2163689"/>
              <a:gd name="connsiteY35" fmla="*/ 2659461 h 4730345"/>
              <a:gd name="connsiteX36" fmla="*/ 52521 w 2163689"/>
              <a:gd name="connsiteY36" fmla="*/ 1900862 h 4730345"/>
              <a:gd name="connsiteX37" fmla="*/ 117443 w 2163689"/>
              <a:gd name="connsiteY37" fmla="*/ 1989801 h 4730345"/>
              <a:gd name="connsiteX0" fmla="*/ 117443 w 2163689"/>
              <a:gd name="connsiteY0" fmla="*/ 1989801 h 4730345"/>
              <a:gd name="connsiteX1" fmla="*/ 100021 w 2163689"/>
              <a:gd name="connsiteY1" fmla="*/ 1782108 h 4730345"/>
              <a:gd name="connsiteX2" fmla="*/ 147523 w 2163689"/>
              <a:gd name="connsiteY2" fmla="*/ 915209 h 4730345"/>
              <a:gd name="connsiteX3" fmla="*/ 64395 w 2163689"/>
              <a:gd name="connsiteY3" fmla="*/ 897396 h 4730345"/>
              <a:gd name="connsiteX4" fmla="*/ 64856 w 2163689"/>
              <a:gd name="connsiteY4" fmla="*/ 656768 h 4730345"/>
              <a:gd name="connsiteX5" fmla="*/ 115977 w 2163689"/>
              <a:gd name="connsiteY5" fmla="*/ 270194 h 4730345"/>
              <a:gd name="connsiteX6" fmla="*/ 633180 w 2163689"/>
              <a:gd name="connsiteY6" fmla="*/ 543328 h 4730345"/>
              <a:gd name="connsiteX7" fmla="*/ 1055600 w 2163689"/>
              <a:gd name="connsiteY7" fmla="*/ 0 h 4730345"/>
              <a:gd name="connsiteX8" fmla="*/ 1478020 w 2163689"/>
              <a:gd name="connsiteY8" fmla="*/ 543328 h 4730345"/>
              <a:gd name="connsiteX9" fmla="*/ 2155539 w 2163689"/>
              <a:gd name="connsiteY9" fmla="*/ 543327 h 4730345"/>
              <a:gd name="connsiteX10" fmla="*/ 1869697 w 2163689"/>
              <a:gd name="connsiteY10" fmla="*/ 4086073 h 4730345"/>
              <a:gd name="connsiteX11" fmla="*/ 1818898 w 2163689"/>
              <a:gd name="connsiteY11" fmla="*/ 3972750 h 4730345"/>
              <a:gd name="connsiteX12" fmla="*/ 1818898 w 2163689"/>
              <a:gd name="connsiteY12" fmla="*/ 4312719 h 4730345"/>
              <a:gd name="connsiteX13" fmla="*/ 1752468 w 2163689"/>
              <a:gd name="connsiteY13" fmla="*/ 3863335 h 4730345"/>
              <a:gd name="connsiteX14" fmla="*/ 1607883 w 2163689"/>
              <a:gd name="connsiteY14" fmla="*/ 3269366 h 4730345"/>
              <a:gd name="connsiteX15" fmla="*/ 1768099 w 2163689"/>
              <a:gd name="connsiteY15" fmla="*/ 4668319 h 4730345"/>
              <a:gd name="connsiteX16" fmla="*/ 1420315 w 2163689"/>
              <a:gd name="connsiteY16" fmla="*/ 3519458 h 4730345"/>
              <a:gd name="connsiteX17" fmla="*/ 1412500 w 2163689"/>
              <a:gd name="connsiteY17" fmla="*/ 4265827 h 4730345"/>
              <a:gd name="connsiteX18" fmla="*/ 1342161 w 2163689"/>
              <a:gd name="connsiteY18" fmla="*/ 4015734 h 4730345"/>
              <a:gd name="connsiteX19" fmla="*/ 1342160 w 2163689"/>
              <a:gd name="connsiteY19" fmla="*/ 4429950 h 4730345"/>
              <a:gd name="connsiteX20" fmla="*/ 1181946 w 2163689"/>
              <a:gd name="connsiteY20" fmla="*/ 4132965 h 4730345"/>
              <a:gd name="connsiteX21" fmla="*/ 1045176 w 2163689"/>
              <a:gd name="connsiteY21" fmla="*/ 3824258 h 4730345"/>
              <a:gd name="connsiteX22" fmla="*/ 982653 w 2163689"/>
              <a:gd name="connsiteY22" fmla="*/ 3871150 h 4730345"/>
              <a:gd name="connsiteX23" fmla="*/ 978746 w 2163689"/>
              <a:gd name="connsiteY23" fmla="*/ 3968841 h 4730345"/>
              <a:gd name="connsiteX24" fmla="*/ 897548 w 2163689"/>
              <a:gd name="connsiteY24" fmla="*/ 3954987 h 4730345"/>
              <a:gd name="connsiteX25" fmla="*/ 836293 w 2163689"/>
              <a:gd name="connsiteY25" fmla="*/ 3800913 h 4730345"/>
              <a:gd name="connsiteX26" fmla="*/ 770978 w 2163689"/>
              <a:gd name="connsiteY26" fmla="*/ 4186861 h 4730345"/>
              <a:gd name="connsiteX27" fmla="*/ 687851 w 2163689"/>
              <a:gd name="connsiteY27" fmla="*/ 3854353 h 4730345"/>
              <a:gd name="connsiteX28" fmla="*/ 616599 w 2163689"/>
              <a:gd name="connsiteY28" fmla="*/ 4234363 h 4730345"/>
              <a:gd name="connsiteX29" fmla="*/ 449113 w 2163689"/>
              <a:gd name="connsiteY29" fmla="*/ 4124363 h 4730345"/>
              <a:gd name="connsiteX30" fmla="*/ 271836 w 2163689"/>
              <a:gd name="connsiteY30" fmla="*/ 2666694 h 4730345"/>
              <a:gd name="connsiteX31" fmla="*/ 296738 w 2163689"/>
              <a:gd name="connsiteY31" fmla="*/ 3858868 h 4730345"/>
              <a:gd name="connsiteX32" fmla="*/ 199413 w 2163689"/>
              <a:gd name="connsiteY32" fmla="*/ 2499770 h 4730345"/>
              <a:gd name="connsiteX33" fmla="*/ 141200 w 2163689"/>
              <a:gd name="connsiteY33" fmla="*/ 2792010 h 4730345"/>
              <a:gd name="connsiteX34" fmla="*/ 77048 w 2163689"/>
              <a:gd name="connsiteY34" fmla="*/ 2452269 h 4730345"/>
              <a:gd name="connsiteX35" fmla="*/ 21288 w 2163689"/>
              <a:gd name="connsiteY35" fmla="*/ 2659461 h 4730345"/>
              <a:gd name="connsiteX36" fmla="*/ 52521 w 2163689"/>
              <a:gd name="connsiteY36" fmla="*/ 1900862 h 4730345"/>
              <a:gd name="connsiteX37" fmla="*/ 117443 w 2163689"/>
              <a:gd name="connsiteY37" fmla="*/ 1989801 h 4730345"/>
              <a:gd name="connsiteX0" fmla="*/ 117443 w 2162434"/>
              <a:gd name="connsiteY0" fmla="*/ 1989801 h 4730345"/>
              <a:gd name="connsiteX1" fmla="*/ 100021 w 2162434"/>
              <a:gd name="connsiteY1" fmla="*/ 1782108 h 4730345"/>
              <a:gd name="connsiteX2" fmla="*/ 147523 w 2162434"/>
              <a:gd name="connsiteY2" fmla="*/ 915209 h 4730345"/>
              <a:gd name="connsiteX3" fmla="*/ 64395 w 2162434"/>
              <a:gd name="connsiteY3" fmla="*/ 897396 h 4730345"/>
              <a:gd name="connsiteX4" fmla="*/ 64856 w 2162434"/>
              <a:gd name="connsiteY4" fmla="*/ 656768 h 4730345"/>
              <a:gd name="connsiteX5" fmla="*/ 115977 w 2162434"/>
              <a:gd name="connsiteY5" fmla="*/ 270194 h 4730345"/>
              <a:gd name="connsiteX6" fmla="*/ 633180 w 2162434"/>
              <a:gd name="connsiteY6" fmla="*/ 543328 h 4730345"/>
              <a:gd name="connsiteX7" fmla="*/ 1055600 w 2162434"/>
              <a:gd name="connsiteY7" fmla="*/ 0 h 4730345"/>
              <a:gd name="connsiteX8" fmla="*/ 1478020 w 2162434"/>
              <a:gd name="connsiteY8" fmla="*/ 543328 h 4730345"/>
              <a:gd name="connsiteX9" fmla="*/ 2155539 w 2162434"/>
              <a:gd name="connsiteY9" fmla="*/ 543327 h 4730345"/>
              <a:gd name="connsiteX10" fmla="*/ 1869697 w 2162434"/>
              <a:gd name="connsiteY10" fmla="*/ 4086073 h 4730345"/>
              <a:gd name="connsiteX11" fmla="*/ 1818898 w 2162434"/>
              <a:gd name="connsiteY11" fmla="*/ 3972750 h 4730345"/>
              <a:gd name="connsiteX12" fmla="*/ 1818898 w 2162434"/>
              <a:gd name="connsiteY12" fmla="*/ 4312719 h 4730345"/>
              <a:gd name="connsiteX13" fmla="*/ 1752468 w 2162434"/>
              <a:gd name="connsiteY13" fmla="*/ 3863335 h 4730345"/>
              <a:gd name="connsiteX14" fmla="*/ 1607883 w 2162434"/>
              <a:gd name="connsiteY14" fmla="*/ 3269366 h 4730345"/>
              <a:gd name="connsiteX15" fmla="*/ 1768099 w 2162434"/>
              <a:gd name="connsiteY15" fmla="*/ 4668319 h 4730345"/>
              <a:gd name="connsiteX16" fmla="*/ 1420315 w 2162434"/>
              <a:gd name="connsiteY16" fmla="*/ 3519458 h 4730345"/>
              <a:gd name="connsiteX17" fmla="*/ 1412500 w 2162434"/>
              <a:gd name="connsiteY17" fmla="*/ 4265827 h 4730345"/>
              <a:gd name="connsiteX18" fmla="*/ 1342161 w 2162434"/>
              <a:gd name="connsiteY18" fmla="*/ 4015734 h 4730345"/>
              <a:gd name="connsiteX19" fmla="*/ 1342160 w 2162434"/>
              <a:gd name="connsiteY19" fmla="*/ 4429950 h 4730345"/>
              <a:gd name="connsiteX20" fmla="*/ 1181946 w 2162434"/>
              <a:gd name="connsiteY20" fmla="*/ 4132965 h 4730345"/>
              <a:gd name="connsiteX21" fmla="*/ 1045176 w 2162434"/>
              <a:gd name="connsiteY21" fmla="*/ 3824258 h 4730345"/>
              <a:gd name="connsiteX22" fmla="*/ 982653 w 2162434"/>
              <a:gd name="connsiteY22" fmla="*/ 3871150 h 4730345"/>
              <a:gd name="connsiteX23" fmla="*/ 978746 w 2162434"/>
              <a:gd name="connsiteY23" fmla="*/ 3968841 h 4730345"/>
              <a:gd name="connsiteX24" fmla="*/ 897548 w 2162434"/>
              <a:gd name="connsiteY24" fmla="*/ 3954987 h 4730345"/>
              <a:gd name="connsiteX25" fmla="*/ 836293 w 2162434"/>
              <a:gd name="connsiteY25" fmla="*/ 3800913 h 4730345"/>
              <a:gd name="connsiteX26" fmla="*/ 770978 w 2162434"/>
              <a:gd name="connsiteY26" fmla="*/ 4186861 h 4730345"/>
              <a:gd name="connsiteX27" fmla="*/ 687851 w 2162434"/>
              <a:gd name="connsiteY27" fmla="*/ 3854353 h 4730345"/>
              <a:gd name="connsiteX28" fmla="*/ 616599 w 2162434"/>
              <a:gd name="connsiteY28" fmla="*/ 4234363 h 4730345"/>
              <a:gd name="connsiteX29" fmla="*/ 449113 w 2162434"/>
              <a:gd name="connsiteY29" fmla="*/ 4124363 h 4730345"/>
              <a:gd name="connsiteX30" fmla="*/ 271836 w 2162434"/>
              <a:gd name="connsiteY30" fmla="*/ 2666694 h 4730345"/>
              <a:gd name="connsiteX31" fmla="*/ 296738 w 2162434"/>
              <a:gd name="connsiteY31" fmla="*/ 3858868 h 4730345"/>
              <a:gd name="connsiteX32" fmla="*/ 199413 w 2162434"/>
              <a:gd name="connsiteY32" fmla="*/ 2499770 h 4730345"/>
              <a:gd name="connsiteX33" fmla="*/ 141200 w 2162434"/>
              <a:gd name="connsiteY33" fmla="*/ 2792010 h 4730345"/>
              <a:gd name="connsiteX34" fmla="*/ 77048 w 2162434"/>
              <a:gd name="connsiteY34" fmla="*/ 2452269 h 4730345"/>
              <a:gd name="connsiteX35" fmla="*/ 21288 w 2162434"/>
              <a:gd name="connsiteY35" fmla="*/ 2659461 h 4730345"/>
              <a:gd name="connsiteX36" fmla="*/ 52521 w 2162434"/>
              <a:gd name="connsiteY36" fmla="*/ 1900862 h 4730345"/>
              <a:gd name="connsiteX37" fmla="*/ 117443 w 2162434"/>
              <a:gd name="connsiteY37" fmla="*/ 1989801 h 4730345"/>
              <a:gd name="connsiteX0" fmla="*/ 117443 w 2165427"/>
              <a:gd name="connsiteY0" fmla="*/ 1989801 h 4730345"/>
              <a:gd name="connsiteX1" fmla="*/ 100021 w 2165427"/>
              <a:gd name="connsiteY1" fmla="*/ 1782108 h 4730345"/>
              <a:gd name="connsiteX2" fmla="*/ 147523 w 2165427"/>
              <a:gd name="connsiteY2" fmla="*/ 915209 h 4730345"/>
              <a:gd name="connsiteX3" fmla="*/ 64395 w 2165427"/>
              <a:gd name="connsiteY3" fmla="*/ 897396 h 4730345"/>
              <a:gd name="connsiteX4" fmla="*/ 64856 w 2165427"/>
              <a:gd name="connsiteY4" fmla="*/ 656768 h 4730345"/>
              <a:gd name="connsiteX5" fmla="*/ 115977 w 2165427"/>
              <a:gd name="connsiteY5" fmla="*/ 270194 h 4730345"/>
              <a:gd name="connsiteX6" fmla="*/ 633180 w 2165427"/>
              <a:gd name="connsiteY6" fmla="*/ 543328 h 4730345"/>
              <a:gd name="connsiteX7" fmla="*/ 1055600 w 2165427"/>
              <a:gd name="connsiteY7" fmla="*/ 0 h 4730345"/>
              <a:gd name="connsiteX8" fmla="*/ 1478020 w 2165427"/>
              <a:gd name="connsiteY8" fmla="*/ 543328 h 4730345"/>
              <a:gd name="connsiteX9" fmla="*/ 2155539 w 2165427"/>
              <a:gd name="connsiteY9" fmla="*/ 543327 h 4730345"/>
              <a:gd name="connsiteX10" fmla="*/ 1873604 w 2165427"/>
              <a:gd name="connsiteY10" fmla="*/ 3660134 h 4730345"/>
              <a:gd name="connsiteX11" fmla="*/ 1869697 w 2165427"/>
              <a:gd name="connsiteY11" fmla="*/ 4086073 h 4730345"/>
              <a:gd name="connsiteX12" fmla="*/ 1818898 w 2165427"/>
              <a:gd name="connsiteY12" fmla="*/ 3972750 h 4730345"/>
              <a:gd name="connsiteX13" fmla="*/ 1818898 w 2165427"/>
              <a:gd name="connsiteY13" fmla="*/ 4312719 h 4730345"/>
              <a:gd name="connsiteX14" fmla="*/ 1752468 w 2165427"/>
              <a:gd name="connsiteY14" fmla="*/ 3863335 h 4730345"/>
              <a:gd name="connsiteX15" fmla="*/ 1607883 w 2165427"/>
              <a:gd name="connsiteY15" fmla="*/ 3269366 h 4730345"/>
              <a:gd name="connsiteX16" fmla="*/ 1768099 w 2165427"/>
              <a:gd name="connsiteY16" fmla="*/ 4668319 h 4730345"/>
              <a:gd name="connsiteX17" fmla="*/ 1420315 w 2165427"/>
              <a:gd name="connsiteY17" fmla="*/ 3519458 h 4730345"/>
              <a:gd name="connsiteX18" fmla="*/ 1412500 w 2165427"/>
              <a:gd name="connsiteY18" fmla="*/ 4265827 h 4730345"/>
              <a:gd name="connsiteX19" fmla="*/ 1342161 w 2165427"/>
              <a:gd name="connsiteY19" fmla="*/ 4015734 h 4730345"/>
              <a:gd name="connsiteX20" fmla="*/ 1342160 w 2165427"/>
              <a:gd name="connsiteY20" fmla="*/ 4429950 h 4730345"/>
              <a:gd name="connsiteX21" fmla="*/ 1181946 w 2165427"/>
              <a:gd name="connsiteY21" fmla="*/ 4132965 h 4730345"/>
              <a:gd name="connsiteX22" fmla="*/ 1045176 w 2165427"/>
              <a:gd name="connsiteY22" fmla="*/ 3824258 h 4730345"/>
              <a:gd name="connsiteX23" fmla="*/ 982653 w 2165427"/>
              <a:gd name="connsiteY23" fmla="*/ 3871150 h 4730345"/>
              <a:gd name="connsiteX24" fmla="*/ 978746 w 2165427"/>
              <a:gd name="connsiteY24" fmla="*/ 3968841 h 4730345"/>
              <a:gd name="connsiteX25" fmla="*/ 897548 w 2165427"/>
              <a:gd name="connsiteY25" fmla="*/ 3954987 h 4730345"/>
              <a:gd name="connsiteX26" fmla="*/ 836293 w 2165427"/>
              <a:gd name="connsiteY26" fmla="*/ 3800913 h 4730345"/>
              <a:gd name="connsiteX27" fmla="*/ 770978 w 2165427"/>
              <a:gd name="connsiteY27" fmla="*/ 4186861 h 4730345"/>
              <a:gd name="connsiteX28" fmla="*/ 687851 w 2165427"/>
              <a:gd name="connsiteY28" fmla="*/ 3854353 h 4730345"/>
              <a:gd name="connsiteX29" fmla="*/ 616599 w 2165427"/>
              <a:gd name="connsiteY29" fmla="*/ 4234363 h 4730345"/>
              <a:gd name="connsiteX30" fmla="*/ 449113 w 2165427"/>
              <a:gd name="connsiteY30" fmla="*/ 4124363 h 4730345"/>
              <a:gd name="connsiteX31" fmla="*/ 271836 w 2165427"/>
              <a:gd name="connsiteY31" fmla="*/ 2666694 h 4730345"/>
              <a:gd name="connsiteX32" fmla="*/ 296738 w 2165427"/>
              <a:gd name="connsiteY32" fmla="*/ 3858868 h 4730345"/>
              <a:gd name="connsiteX33" fmla="*/ 199413 w 2165427"/>
              <a:gd name="connsiteY33" fmla="*/ 2499770 h 4730345"/>
              <a:gd name="connsiteX34" fmla="*/ 141200 w 2165427"/>
              <a:gd name="connsiteY34" fmla="*/ 2792010 h 4730345"/>
              <a:gd name="connsiteX35" fmla="*/ 77048 w 2165427"/>
              <a:gd name="connsiteY35" fmla="*/ 2452269 h 4730345"/>
              <a:gd name="connsiteX36" fmla="*/ 21288 w 2165427"/>
              <a:gd name="connsiteY36" fmla="*/ 2659461 h 4730345"/>
              <a:gd name="connsiteX37" fmla="*/ 52521 w 2165427"/>
              <a:gd name="connsiteY37" fmla="*/ 1900862 h 4730345"/>
              <a:gd name="connsiteX38" fmla="*/ 117443 w 2165427"/>
              <a:gd name="connsiteY38" fmla="*/ 1989801 h 4730345"/>
              <a:gd name="connsiteX0" fmla="*/ 117443 w 2165427"/>
              <a:gd name="connsiteY0" fmla="*/ 1989801 h 4730345"/>
              <a:gd name="connsiteX1" fmla="*/ 100021 w 2165427"/>
              <a:gd name="connsiteY1" fmla="*/ 1782108 h 4730345"/>
              <a:gd name="connsiteX2" fmla="*/ 147523 w 2165427"/>
              <a:gd name="connsiteY2" fmla="*/ 915209 h 4730345"/>
              <a:gd name="connsiteX3" fmla="*/ 64395 w 2165427"/>
              <a:gd name="connsiteY3" fmla="*/ 897396 h 4730345"/>
              <a:gd name="connsiteX4" fmla="*/ 64856 w 2165427"/>
              <a:gd name="connsiteY4" fmla="*/ 656768 h 4730345"/>
              <a:gd name="connsiteX5" fmla="*/ 115977 w 2165427"/>
              <a:gd name="connsiteY5" fmla="*/ 270194 h 4730345"/>
              <a:gd name="connsiteX6" fmla="*/ 633180 w 2165427"/>
              <a:gd name="connsiteY6" fmla="*/ 543328 h 4730345"/>
              <a:gd name="connsiteX7" fmla="*/ 1055600 w 2165427"/>
              <a:gd name="connsiteY7" fmla="*/ 0 h 4730345"/>
              <a:gd name="connsiteX8" fmla="*/ 1478020 w 2165427"/>
              <a:gd name="connsiteY8" fmla="*/ 543328 h 4730345"/>
              <a:gd name="connsiteX9" fmla="*/ 2155539 w 2165427"/>
              <a:gd name="connsiteY9" fmla="*/ 543327 h 4730345"/>
              <a:gd name="connsiteX10" fmla="*/ 1873604 w 2165427"/>
              <a:gd name="connsiteY10" fmla="*/ 3660134 h 4730345"/>
              <a:gd name="connsiteX11" fmla="*/ 1869697 w 2165427"/>
              <a:gd name="connsiteY11" fmla="*/ 4086073 h 4730345"/>
              <a:gd name="connsiteX12" fmla="*/ 1818898 w 2165427"/>
              <a:gd name="connsiteY12" fmla="*/ 3972750 h 4730345"/>
              <a:gd name="connsiteX13" fmla="*/ 1818898 w 2165427"/>
              <a:gd name="connsiteY13" fmla="*/ 4312719 h 4730345"/>
              <a:gd name="connsiteX14" fmla="*/ 1752468 w 2165427"/>
              <a:gd name="connsiteY14" fmla="*/ 3863335 h 4730345"/>
              <a:gd name="connsiteX15" fmla="*/ 1607883 w 2165427"/>
              <a:gd name="connsiteY15" fmla="*/ 3269366 h 4730345"/>
              <a:gd name="connsiteX16" fmla="*/ 1768099 w 2165427"/>
              <a:gd name="connsiteY16" fmla="*/ 4668319 h 4730345"/>
              <a:gd name="connsiteX17" fmla="*/ 1420315 w 2165427"/>
              <a:gd name="connsiteY17" fmla="*/ 3519458 h 4730345"/>
              <a:gd name="connsiteX18" fmla="*/ 1412500 w 2165427"/>
              <a:gd name="connsiteY18" fmla="*/ 4265827 h 4730345"/>
              <a:gd name="connsiteX19" fmla="*/ 1342161 w 2165427"/>
              <a:gd name="connsiteY19" fmla="*/ 4015734 h 4730345"/>
              <a:gd name="connsiteX20" fmla="*/ 1342160 w 2165427"/>
              <a:gd name="connsiteY20" fmla="*/ 4429950 h 4730345"/>
              <a:gd name="connsiteX21" fmla="*/ 1181946 w 2165427"/>
              <a:gd name="connsiteY21" fmla="*/ 4132965 h 4730345"/>
              <a:gd name="connsiteX22" fmla="*/ 1045176 w 2165427"/>
              <a:gd name="connsiteY22" fmla="*/ 3824258 h 4730345"/>
              <a:gd name="connsiteX23" fmla="*/ 982653 w 2165427"/>
              <a:gd name="connsiteY23" fmla="*/ 3871150 h 4730345"/>
              <a:gd name="connsiteX24" fmla="*/ 978746 w 2165427"/>
              <a:gd name="connsiteY24" fmla="*/ 3968841 h 4730345"/>
              <a:gd name="connsiteX25" fmla="*/ 897548 w 2165427"/>
              <a:gd name="connsiteY25" fmla="*/ 3954987 h 4730345"/>
              <a:gd name="connsiteX26" fmla="*/ 836293 w 2165427"/>
              <a:gd name="connsiteY26" fmla="*/ 3800913 h 4730345"/>
              <a:gd name="connsiteX27" fmla="*/ 770978 w 2165427"/>
              <a:gd name="connsiteY27" fmla="*/ 4186861 h 4730345"/>
              <a:gd name="connsiteX28" fmla="*/ 687851 w 2165427"/>
              <a:gd name="connsiteY28" fmla="*/ 3854353 h 4730345"/>
              <a:gd name="connsiteX29" fmla="*/ 616599 w 2165427"/>
              <a:gd name="connsiteY29" fmla="*/ 4234363 h 4730345"/>
              <a:gd name="connsiteX30" fmla="*/ 449113 w 2165427"/>
              <a:gd name="connsiteY30" fmla="*/ 4124363 h 4730345"/>
              <a:gd name="connsiteX31" fmla="*/ 271836 w 2165427"/>
              <a:gd name="connsiteY31" fmla="*/ 2666694 h 4730345"/>
              <a:gd name="connsiteX32" fmla="*/ 296738 w 2165427"/>
              <a:gd name="connsiteY32" fmla="*/ 3858868 h 4730345"/>
              <a:gd name="connsiteX33" fmla="*/ 199413 w 2165427"/>
              <a:gd name="connsiteY33" fmla="*/ 2499770 h 4730345"/>
              <a:gd name="connsiteX34" fmla="*/ 141200 w 2165427"/>
              <a:gd name="connsiteY34" fmla="*/ 2792010 h 4730345"/>
              <a:gd name="connsiteX35" fmla="*/ 77048 w 2165427"/>
              <a:gd name="connsiteY35" fmla="*/ 2452269 h 4730345"/>
              <a:gd name="connsiteX36" fmla="*/ 21288 w 2165427"/>
              <a:gd name="connsiteY36" fmla="*/ 2659461 h 4730345"/>
              <a:gd name="connsiteX37" fmla="*/ 52521 w 2165427"/>
              <a:gd name="connsiteY37" fmla="*/ 1900862 h 4730345"/>
              <a:gd name="connsiteX38" fmla="*/ 117443 w 2165427"/>
              <a:gd name="connsiteY38" fmla="*/ 1989801 h 4730345"/>
              <a:gd name="connsiteX0" fmla="*/ 117443 w 2172015"/>
              <a:gd name="connsiteY0" fmla="*/ 1989801 h 4730345"/>
              <a:gd name="connsiteX1" fmla="*/ 100021 w 2172015"/>
              <a:gd name="connsiteY1" fmla="*/ 1782108 h 4730345"/>
              <a:gd name="connsiteX2" fmla="*/ 147523 w 2172015"/>
              <a:gd name="connsiteY2" fmla="*/ 915209 h 4730345"/>
              <a:gd name="connsiteX3" fmla="*/ 64395 w 2172015"/>
              <a:gd name="connsiteY3" fmla="*/ 897396 h 4730345"/>
              <a:gd name="connsiteX4" fmla="*/ 64856 w 2172015"/>
              <a:gd name="connsiteY4" fmla="*/ 656768 h 4730345"/>
              <a:gd name="connsiteX5" fmla="*/ 115977 w 2172015"/>
              <a:gd name="connsiteY5" fmla="*/ 270194 h 4730345"/>
              <a:gd name="connsiteX6" fmla="*/ 633180 w 2172015"/>
              <a:gd name="connsiteY6" fmla="*/ 543328 h 4730345"/>
              <a:gd name="connsiteX7" fmla="*/ 1055600 w 2172015"/>
              <a:gd name="connsiteY7" fmla="*/ 0 h 4730345"/>
              <a:gd name="connsiteX8" fmla="*/ 1478020 w 2172015"/>
              <a:gd name="connsiteY8" fmla="*/ 543328 h 4730345"/>
              <a:gd name="connsiteX9" fmla="*/ 2155539 w 2172015"/>
              <a:gd name="connsiteY9" fmla="*/ 543327 h 4730345"/>
              <a:gd name="connsiteX10" fmla="*/ 1959573 w 2172015"/>
              <a:gd name="connsiteY10" fmla="*/ 3597611 h 4730345"/>
              <a:gd name="connsiteX11" fmla="*/ 1873604 w 2172015"/>
              <a:gd name="connsiteY11" fmla="*/ 3660134 h 4730345"/>
              <a:gd name="connsiteX12" fmla="*/ 1869697 w 2172015"/>
              <a:gd name="connsiteY12" fmla="*/ 4086073 h 4730345"/>
              <a:gd name="connsiteX13" fmla="*/ 1818898 w 2172015"/>
              <a:gd name="connsiteY13" fmla="*/ 3972750 h 4730345"/>
              <a:gd name="connsiteX14" fmla="*/ 1818898 w 2172015"/>
              <a:gd name="connsiteY14" fmla="*/ 4312719 h 4730345"/>
              <a:gd name="connsiteX15" fmla="*/ 1752468 w 2172015"/>
              <a:gd name="connsiteY15" fmla="*/ 3863335 h 4730345"/>
              <a:gd name="connsiteX16" fmla="*/ 1607883 w 2172015"/>
              <a:gd name="connsiteY16" fmla="*/ 3269366 h 4730345"/>
              <a:gd name="connsiteX17" fmla="*/ 1768099 w 2172015"/>
              <a:gd name="connsiteY17" fmla="*/ 4668319 h 4730345"/>
              <a:gd name="connsiteX18" fmla="*/ 1420315 w 2172015"/>
              <a:gd name="connsiteY18" fmla="*/ 3519458 h 4730345"/>
              <a:gd name="connsiteX19" fmla="*/ 1412500 w 2172015"/>
              <a:gd name="connsiteY19" fmla="*/ 4265827 h 4730345"/>
              <a:gd name="connsiteX20" fmla="*/ 1342161 w 2172015"/>
              <a:gd name="connsiteY20" fmla="*/ 4015734 h 4730345"/>
              <a:gd name="connsiteX21" fmla="*/ 1342160 w 2172015"/>
              <a:gd name="connsiteY21" fmla="*/ 4429950 h 4730345"/>
              <a:gd name="connsiteX22" fmla="*/ 1181946 w 2172015"/>
              <a:gd name="connsiteY22" fmla="*/ 4132965 h 4730345"/>
              <a:gd name="connsiteX23" fmla="*/ 1045176 w 2172015"/>
              <a:gd name="connsiteY23" fmla="*/ 3824258 h 4730345"/>
              <a:gd name="connsiteX24" fmla="*/ 982653 w 2172015"/>
              <a:gd name="connsiteY24" fmla="*/ 3871150 h 4730345"/>
              <a:gd name="connsiteX25" fmla="*/ 978746 w 2172015"/>
              <a:gd name="connsiteY25" fmla="*/ 3968841 h 4730345"/>
              <a:gd name="connsiteX26" fmla="*/ 897548 w 2172015"/>
              <a:gd name="connsiteY26" fmla="*/ 3954987 h 4730345"/>
              <a:gd name="connsiteX27" fmla="*/ 836293 w 2172015"/>
              <a:gd name="connsiteY27" fmla="*/ 3800913 h 4730345"/>
              <a:gd name="connsiteX28" fmla="*/ 770978 w 2172015"/>
              <a:gd name="connsiteY28" fmla="*/ 4186861 h 4730345"/>
              <a:gd name="connsiteX29" fmla="*/ 687851 w 2172015"/>
              <a:gd name="connsiteY29" fmla="*/ 3854353 h 4730345"/>
              <a:gd name="connsiteX30" fmla="*/ 616599 w 2172015"/>
              <a:gd name="connsiteY30" fmla="*/ 4234363 h 4730345"/>
              <a:gd name="connsiteX31" fmla="*/ 449113 w 2172015"/>
              <a:gd name="connsiteY31" fmla="*/ 4124363 h 4730345"/>
              <a:gd name="connsiteX32" fmla="*/ 271836 w 2172015"/>
              <a:gd name="connsiteY32" fmla="*/ 2666694 h 4730345"/>
              <a:gd name="connsiteX33" fmla="*/ 296738 w 2172015"/>
              <a:gd name="connsiteY33" fmla="*/ 3858868 h 4730345"/>
              <a:gd name="connsiteX34" fmla="*/ 199413 w 2172015"/>
              <a:gd name="connsiteY34" fmla="*/ 2499770 h 4730345"/>
              <a:gd name="connsiteX35" fmla="*/ 141200 w 2172015"/>
              <a:gd name="connsiteY35" fmla="*/ 2792010 h 4730345"/>
              <a:gd name="connsiteX36" fmla="*/ 77048 w 2172015"/>
              <a:gd name="connsiteY36" fmla="*/ 2452269 h 4730345"/>
              <a:gd name="connsiteX37" fmla="*/ 21288 w 2172015"/>
              <a:gd name="connsiteY37" fmla="*/ 2659461 h 4730345"/>
              <a:gd name="connsiteX38" fmla="*/ 52521 w 2172015"/>
              <a:gd name="connsiteY38" fmla="*/ 1900862 h 4730345"/>
              <a:gd name="connsiteX39" fmla="*/ 117443 w 2172015"/>
              <a:gd name="connsiteY39" fmla="*/ 1989801 h 4730345"/>
              <a:gd name="connsiteX0" fmla="*/ 117443 w 2179939"/>
              <a:gd name="connsiteY0" fmla="*/ 1989801 h 4730345"/>
              <a:gd name="connsiteX1" fmla="*/ 100021 w 2179939"/>
              <a:gd name="connsiteY1" fmla="*/ 1782108 h 4730345"/>
              <a:gd name="connsiteX2" fmla="*/ 147523 w 2179939"/>
              <a:gd name="connsiteY2" fmla="*/ 915209 h 4730345"/>
              <a:gd name="connsiteX3" fmla="*/ 64395 w 2179939"/>
              <a:gd name="connsiteY3" fmla="*/ 897396 h 4730345"/>
              <a:gd name="connsiteX4" fmla="*/ 64856 w 2179939"/>
              <a:gd name="connsiteY4" fmla="*/ 656768 h 4730345"/>
              <a:gd name="connsiteX5" fmla="*/ 115977 w 2179939"/>
              <a:gd name="connsiteY5" fmla="*/ 270194 h 4730345"/>
              <a:gd name="connsiteX6" fmla="*/ 633180 w 2179939"/>
              <a:gd name="connsiteY6" fmla="*/ 543328 h 4730345"/>
              <a:gd name="connsiteX7" fmla="*/ 1055600 w 2179939"/>
              <a:gd name="connsiteY7" fmla="*/ 0 h 4730345"/>
              <a:gd name="connsiteX8" fmla="*/ 1478020 w 2179939"/>
              <a:gd name="connsiteY8" fmla="*/ 543328 h 4730345"/>
              <a:gd name="connsiteX9" fmla="*/ 2155539 w 2179939"/>
              <a:gd name="connsiteY9" fmla="*/ 543327 h 4730345"/>
              <a:gd name="connsiteX10" fmla="*/ 2022097 w 2179939"/>
              <a:gd name="connsiteY10" fmla="*/ 3894596 h 4730345"/>
              <a:gd name="connsiteX11" fmla="*/ 1959573 w 2179939"/>
              <a:gd name="connsiteY11" fmla="*/ 3597611 h 4730345"/>
              <a:gd name="connsiteX12" fmla="*/ 1873604 w 2179939"/>
              <a:gd name="connsiteY12" fmla="*/ 3660134 h 4730345"/>
              <a:gd name="connsiteX13" fmla="*/ 1869697 w 2179939"/>
              <a:gd name="connsiteY13" fmla="*/ 4086073 h 4730345"/>
              <a:gd name="connsiteX14" fmla="*/ 1818898 w 2179939"/>
              <a:gd name="connsiteY14" fmla="*/ 3972750 h 4730345"/>
              <a:gd name="connsiteX15" fmla="*/ 1818898 w 2179939"/>
              <a:gd name="connsiteY15" fmla="*/ 4312719 h 4730345"/>
              <a:gd name="connsiteX16" fmla="*/ 1752468 w 2179939"/>
              <a:gd name="connsiteY16" fmla="*/ 3863335 h 4730345"/>
              <a:gd name="connsiteX17" fmla="*/ 1607883 w 2179939"/>
              <a:gd name="connsiteY17" fmla="*/ 3269366 h 4730345"/>
              <a:gd name="connsiteX18" fmla="*/ 1768099 w 2179939"/>
              <a:gd name="connsiteY18" fmla="*/ 4668319 h 4730345"/>
              <a:gd name="connsiteX19" fmla="*/ 1420315 w 2179939"/>
              <a:gd name="connsiteY19" fmla="*/ 3519458 h 4730345"/>
              <a:gd name="connsiteX20" fmla="*/ 1412500 w 2179939"/>
              <a:gd name="connsiteY20" fmla="*/ 4265827 h 4730345"/>
              <a:gd name="connsiteX21" fmla="*/ 1342161 w 2179939"/>
              <a:gd name="connsiteY21" fmla="*/ 4015734 h 4730345"/>
              <a:gd name="connsiteX22" fmla="*/ 1342160 w 2179939"/>
              <a:gd name="connsiteY22" fmla="*/ 4429950 h 4730345"/>
              <a:gd name="connsiteX23" fmla="*/ 1181946 w 2179939"/>
              <a:gd name="connsiteY23" fmla="*/ 4132965 h 4730345"/>
              <a:gd name="connsiteX24" fmla="*/ 1045176 w 2179939"/>
              <a:gd name="connsiteY24" fmla="*/ 3824258 h 4730345"/>
              <a:gd name="connsiteX25" fmla="*/ 982653 w 2179939"/>
              <a:gd name="connsiteY25" fmla="*/ 3871150 h 4730345"/>
              <a:gd name="connsiteX26" fmla="*/ 978746 w 2179939"/>
              <a:gd name="connsiteY26" fmla="*/ 3968841 h 4730345"/>
              <a:gd name="connsiteX27" fmla="*/ 897548 w 2179939"/>
              <a:gd name="connsiteY27" fmla="*/ 3954987 h 4730345"/>
              <a:gd name="connsiteX28" fmla="*/ 836293 w 2179939"/>
              <a:gd name="connsiteY28" fmla="*/ 3800913 h 4730345"/>
              <a:gd name="connsiteX29" fmla="*/ 770978 w 2179939"/>
              <a:gd name="connsiteY29" fmla="*/ 4186861 h 4730345"/>
              <a:gd name="connsiteX30" fmla="*/ 687851 w 2179939"/>
              <a:gd name="connsiteY30" fmla="*/ 3854353 h 4730345"/>
              <a:gd name="connsiteX31" fmla="*/ 616599 w 2179939"/>
              <a:gd name="connsiteY31" fmla="*/ 4234363 h 4730345"/>
              <a:gd name="connsiteX32" fmla="*/ 449113 w 2179939"/>
              <a:gd name="connsiteY32" fmla="*/ 4124363 h 4730345"/>
              <a:gd name="connsiteX33" fmla="*/ 271836 w 2179939"/>
              <a:gd name="connsiteY33" fmla="*/ 2666694 h 4730345"/>
              <a:gd name="connsiteX34" fmla="*/ 296738 w 2179939"/>
              <a:gd name="connsiteY34" fmla="*/ 3858868 h 4730345"/>
              <a:gd name="connsiteX35" fmla="*/ 199413 w 2179939"/>
              <a:gd name="connsiteY35" fmla="*/ 2499770 h 4730345"/>
              <a:gd name="connsiteX36" fmla="*/ 141200 w 2179939"/>
              <a:gd name="connsiteY36" fmla="*/ 2792010 h 4730345"/>
              <a:gd name="connsiteX37" fmla="*/ 77048 w 2179939"/>
              <a:gd name="connsiteY37" fmla="*/ 2452269 h 4730345"/>
              <a:gd name="connsiteX38" fmla="*/ 21288 w 2179939"/>
              <a:gd name="connsiteY38" fmla="*/ 2659461 h 4730345"/>
              <a:gd name="connsiteX39" fmla="*/ 52521 w 2179939"/>
              <a:gd name="connsiteY39" fmla="*/ 1900862 h 4730345"/>
              <a:gd name="connsiteX40" fmla="*/ 117443 w 2179939"/>
              <a:gd name="connsiteY40" fmla="*/ 1989801 h 4730345"/>
              <a:gd name="connsiteX0" fmla="*/ 117443 w 2181221"/>
              <a:gd name="connsiteY0" fmla="*/ 1989801 h 4730345"/>
              <a:gd name="connsiteX1" fmla="*/ 100021 w 2181221"/>
              <a:gd name="connsiteY1" fmla="*/ 1782108 h 4730345"/>
              <a:gd name="connsiteX2" fmla="*/ 147523 w 2181221"/>
              <a:gd name="connsiteY2" fmla="*/ 915209 h 4730345"/>
              <a:gd name="connsiteX3" fmla="*/ 64395 w 2181221"/>
              <a:gd name="connsiteY3" fmla="*/ 897396 h 4730345"/>
              <a:gd name="connsiteX4" fmla="*/ 64856 w 2181221"/>
              <a:gd name="connsiteY4" fmla="*/ 656768 h 4730345"/>
              <a:gd name="connsiteX5" fmla="*/ 115977 w 2181221"/>
              <a:gd name="connsiteY5" fmla="*/ 270194 h 4730345"/>
              <a:gd name="connsiteX6" fmla="*/ 633180 w 2181221"/>
              <a:gd name="connsiteY6" fmla="*/ 543328 h 4730345"/>
              <a:gd name="connsiteX7" fmla="*/ 1055600 w 2181221"/>
              <a:gd name="connsiteY7" fmla="*/ 0 h 4730345"/>
              <a:gd name="connsiteX8" fmla="*/ 1478020 w 2181221"/>
              <a:gd name="connsiteY8" fmla="*/ 543328 h 4730345"/>
              <a:gd name="connsiteX9" fmla="*/ 2155539 w 2181221"/>
              <a:gd name="connsiteY9" fmla="*/ 543327 h 4730345"/>
              <a:gd name="connsiteX10" fmla="*/ 2022097 w 2181221"/>
              <a:gd name="connsiteY10" fmla="*/ 3597611 h 4730345"/>
              <a:gd name="connsiteX11" fmla="*/ 2022097 w 2181221"/>
              <a:gd name="connsiteY11" fmla="*/ 3894596 h 4730345"/>
              <a:gd name="connsiteX12" fmla="*/ 1959573 w 2181221"/>
              <a:gd name="connsiteY12" fmla="*/ 3597611 h 4730345"/>
              <a:gd name="connsiteX13" fmla="*/ 1873604 w 2181221"/>
              <a:gd name="connsiteY13" fmla="*/ 3660134 h 4730345"/>
              <a:gd name="connsiteX14" fmla="*/ 1869697 w 2181221"/>
              <a:gd name="connsiteY14" fmla="*/ 4086073 h 4730345"/>
              <a:gd name="connsiteX15" fmla="*/ 1818898 w 2181221"/>
              <a:gd name="connsiteY15" fmla="*/ 3972750 h 4730345"/>
              <a:gd name="connsiteX16" fmla="*/ 1818898 w 2181221"/>
              <a:gd name="connsiteY16" fmla="*/ 4312719 h 4730345"/>
              <a:gd name="connsiteX17" fmla="*/ 1752468 w 2181221"/>
              <a:gd name="connsiteY17" fmla="*/ 3863335 h 4730345"/>
              <a:gd name="connsiteX18" fmla="*/ 1607883 w 2181221"/>
              <a:gd name="connsiteY18" fmla="*/ 3269366 h 4730345"/>
              <a:gd name="connsiteX19" fmla="*/ 1768099 w 2181221"/>
              <a:gd name="connsiteY19" fmla="*/ 4668319 h 4730345"/>
              <a:gd name="connsiteX20" fmla="*/ 1420315 w 2181221"/>
              <a:gd name="connsiteY20" fmla="*/ 3519458 h 4730345"/>
              <a:gd name="connsiteX21" fmla="*/ 1412500 w 2181221"/>
              <a:gd name="connsiteY21" fmla="*/ 4265827 h 4730345"/>
              <a:gd name="connsiteX22" fmla="*/ 1342161 w 2181221"/>
              <a:gd name="connsiteY22" fmla="*/ 4015734 h 4730345"/>
              <a:gd name="connsiteX23" fmla="*/ 1342160 w 2181221"/>
              <a:gd name="connsiteY23" fmla="*/ 4429950 h 4730345"/>
              <a:gd name="connsiteX24" fmla="*/ 1181946 w 2181221"/>
              <a:gd name="connsiteY24" fmla="*/ 4132965 h 4730345"/>
              <a:gd name="connsiteX25" fmla="*/ 1045176 w 2181221"/>
              <a:gd name="connsiteY25" fmla="*/ 3824258 h 4730345"/>
              <a:gd name="connsiteX26" fmla="*/ 982653 w 2181221"/>
              <a:gd name="connsiteY26" fmla="*/ 3871150 h 4730345"/>
              <a:gd name="connsiteX27" fmla="*/ 978746 w 2181221"/>
              <a:gd name="connsiteY27" fmla="*/ 3968841 h 4730345"/>
              <a:gd name="connsiteX28" fmla="*/ 897548 w 2181221"/>
              <a:gd name="connsiteY28" fmla="*/ 3954987 h 4730345"/>
              <a:gd name="connsiteX29" fmla="*/ 836293 w 2181221"/>
              <a:gd name="connsiteY29" fmla="*/ 3800913 h 4730345"/>
              <a:gd name="connsiteX30" fmla="*/ 770978 w 2181221"/>
              <a:gd name="connsiteY30" fmla="*/ 4186861 h 4730345"/>
              <a:gd name="connsiteX31" fmla="*/ 687851 w 2181221"/>
              <a:gd name="connsiteY31" fmla="*/ 3854353 h 4730345"/>
              <a:gd name="connsiteX32" fmla="*/ 616599 w 2181221"/>
              <a:gd name="connsiteY32" fmla="*/ 4234363 h 4730345"/>
              <a:gd name="connsiteX33" fmla="*/ 449113 w 2181221"/>
              <a:gd name="connsiteY33" fmla="*/ 4124363 h 4730345"/>
              <a:gd name="connsiteX34" fmla="*/ 271836 w 2181221"/>
              <a:gd name="connsiteY34" fmla="*/ 2666694 h 4730345"/>
              <a:gd name="connsiteX35" fmla="*/ 296738 w 2181221"/>
              <a:gd name="connsiteY35" fmla="*/ 3858868 h 4730345"/>
              <a:gd name="connsiteX36" fmla="*/ 199413 w 2181221"/>
              <a:gd name="connsiteY36" fmla="*/ 2499770 h 4730345"/>
              <a:gd name="connsiteX37" fmla="*/ 141200 w 2181221"/>
              <a:gd name="connsiteY37" fmla="*/ 2792010 h 4730345"/>
              <a:gd name="connsiteX38" fmla="*/ 77048 w 2181221"/>
              <a:gd name="connsiteY38" fmla="*/ 2452269 h 4730345"/>
              <a:gd name="connsiteX39" fmla="*/ 21288 w 2181221"/>
              <a:gd name="connsiteY39" fmla="*/ 2659461 h 4730345"/>
              <a:gd name="connsiteX40" fmla="*/ 52521 w 2181221"/>
              <a:gd name="connsiteY40" fmla="*/ 1900862 h 4730345"/>
              <a:gd name="connsiteX41" fmla="*/ 117443 w 2181221"/>
              <a:gd name="connsiteY41" fmla="*/ 1989801 h 4730345"/>
              <a:gd name="connsiteX0" fmla="*/ 117443 w 2181221"/>
              <a:gd name="connsiteY0" fmla="*/ 1989801 h 4730345"/>
              <a:gd name="connsiteX1" fmla="*/ 100021 w 2181221"/>
              <a:gd name="connsiteY1" fmla="*/ 1782108 h 4730345"/>
              <a:gd name="connsiteX2" fmla="*/ 147523 w 2181221"/>
              <a:gd name="connsiteY2" fmla="*/ 915209 h 4730345"/>
              <a:gd name="connsiteX3" fmla="*/ 64395 w 2181221"/>
              <a:gd name="connsiteY3" fmla="*/ 897396 h 4730345"/>
              <a:gd name="connsiteX4" fmla="*/ 64856 w 2181221"/>
              <a:gd name="connsiteY4" fmla="*/ 656768 h 4730345"/>
              <a:gd name="connsiteX5" fmla="*/ 115977 w 2181221"/>
              <a:gd name="connsiteY5" fmla="*/ 270194 h 4730345"/>
              <a:gd name="connsiteX6" fmla="*/ 633180 w 2181221"/>
              <a:gd name="connsiteY6" fmla="*/ 543328 h 4730345"/>
              <a:gd name="connsiteX7" fmla="*/ 1055600 w 2181221"/>
              <a:gd name="connsiteY7" fmla="*/ 0 h 4730345"/>
              <a:gd name="connsiteX8" fmla="*/ 1478020 w 2181221"/>
              <a:gd name="connsiteY8" fmla="*/ 543328 h 4730345"/>
              <a:gd name="connsiteX9" fmla="*/ 2155539 w 2181221"/>
              <a:gd name="connsiteY9" fmla="*/ 543327 h 4730345"/>
              <a:gd name="connsiteX10" fmla="*/ 2022097 w 2181221"/>
              <a:gd name="connsiteY10" fmla="*/ 3597611 h 4730345"/>
              <a:gd name="connsiteX11" fmla="*/ 2022097 w 2181221"/>
              <a:gd name="connsiteY11" fmla="*/ 3894596 h 4730345"/>
              <a:gd name="connsiteX12" fmla="*/ 1959573 w 2181221"/>
              <a:gd name="connsiteY12" fmla="*/ 3597611 h 4730345"/>
              <a:gd name="connsiteX13" fmla="*/ 1873604 w 2181221"/>
              <a:gd name="connsiteY13" fmla="*/ 3660134 h 4730345"/>
              <a:gd name="connsiteX14" fmla="*/ 1869697 w 2181221"/>
              <a:gd name="connsiteY14" fmla="*/ 4086073 h 4730345"/>
              <a:gd name="connsiteX15" fmla="*/ 1818898 w 2181221"/>
              <a:gd name="connsiteY15" fmla="*/ 3972750 h 4730345"/>
              <a:gd name="connsiteX16" fmla="*/ 1818898 w 2181221"/>
              <a:gd name="connsiteY16" fmla="*/ 4312719 h 4730345"/>
              <a:gd name="connsiteX17" fmla="*/ 1752468 w 2181221"/>
              <a:gd name="connsiteY17" fmla="*/ 3863335 h 4730345"/>
              <a:gd name="connsiteX18" fmla="*/ 1607883 w 2181221"/>
              <a:gd name="connsiteY18" fmla="*/ 3269366 h 4730345"/>
              <a:gd name="connsiteX19" fmla="*/ 1768099 w 2181221"/>
              <a:gd name="connsiteY19" fmla="*/ 4668319 h 4730345"/>
              <a:gd name="connsiteX20" fmla="*/ 1420315 w 2181221"/>
              <a:gd name="connsiteY20" fmla="*/ 3519458 h 4730345"/>
              <a:gd name="connsiteX21" fmla="*/ 1412500 w 2181221"/>
              <a:gd name="connsiteY21" fmla="*/ 4265827 h 4730345"/>
              <a:gd name="connsiteX22" fmla="*/ 1342161 w 2181221"/>
              <a:gd name="connsiteY22" fmla="*/ 4015734 h 4730345"/>
              <a:gd name="connsiteX23" fmla="*/ 1342160 w 2181221"/>
              <a:gd name="connsiteY23" fmla="*/ 4429950 h 4730345"/>
              <a:gd name="connsiteX24" fmla="*/ 1181946 w 2181221"/>
              <a:gd name="connsiteY24" fmla="*/ 4132965 h 4730345"/>
              <a:gd name="connsiteX25" fmla="*/ 1045176 w 2181221"/>
              <a:gd name="connsiteY25" fmla="*/ 3824258 h 4730345"/>
              <a:gd name="connsiteX26" fmla="*/ 982653 w 2181221"/>
              <a:gd name="connsiteY26" fmla="*/ 3871150 h 4730345"/>
              <a:gd name="connsiteX27" fmla="*/ 978746 w 2181221"/>
              <a:gd name="connsiteY27" fmla="*/ 3968841 h 4730345"/>
              <a:gd name="connsiteX28" fmla="*/ 897548 w 2181221"/>
              <a:gd name="connsiteY28" fmla="*/ 3954987 h 4730345"/>
              <a:gd name="connsiteX29" fmla="*/ 836293 w 2181221"/>
              <a:gd name="connsiteY29" fmla="*/ 3800913 h 4730345"/>
              <a:gd name="connsiteX30" fmla="*/ 770978 w 2181221"/>
              <a:gd name="connsiteY30" fmla="*/ 4186861 h 4730345"/>
              <a:gd name="connsiteX31" fmla="*/ 687851 w 2181221"/>
              <a:gd name="connsiteY31" fmla="*/ 3854353 h 4730345"/>
              <a:gd name="connsiteX32" fmla="*/ 616599 w 2181221"/>
              <a:gd name="connsiteY32" fmla="*/ 4234363 h 4730345"/>
              <a:gd name="connsiteX33" fmla="*/ 449113 w 2181221"/>
              <a:gd name="connsiteY33" fmla="*/ 4124363 h 4730345"/>
              <a:gd name="connsiteX34" fmla="*/ 271836 w 2181221"/>
              <a:gd name="connsiteY34" fmla="*/ 2666694 h 4730345"/>
              <a:gd name="connsiteX35" fmla="*/ 296738 w 2181221"/>
              <a:gd name="connsiteY35" fmla="*/ 3858868 h 4730345"/>
              <a:gd name="connsiteX36" fmla="*/ 199413 w 2181221"/>
              <a:gd name="connsiteY36" fmla="*/ 2499770 h 4730345"/>
              <a:gd name="connsiteX37" fmla="*/ 141200 w 2181221"/>
              <a:gd name="connsiteY37" fmla="*/ 2792010 h 4730345"/>
              <a:gd name="connsiteX38" fmla="*/ 77048 w 2181221"/>
              <a:gd name="connsiteY38" fmla="*/ 2452269 h 4730345"/>
              <a:gd name="connsiteX39" fmla="*/ 21288 w 2181221"/>
              <a:gd name="connsiteY39" fmla="*/ 2659461 h 4730345"/>
              <a:gd name="connsiteX40" fmla="*/ 52521 w 2181221"/>
              <a:gd name="connsiteY40" fmla="*/ 1900862 h 4730345"/>
              <a:gd name="connsiteX41" fmla="*/ 117443 w 2181221"/>
              <a:gd name="connsiteY41" fmla="*/ 1989801 h 4730345"/>
              <a:gd name="connsiteX0" fmla="*/ 117443 w 2183880"/>
              <a:gd name="connsiteY0" fmla="*/ 1989801 h 4730345"/>
              <a:gd name="connsiteX1" fmla="*/ 100021 w 2183880"/>
              <a:gd name="connsiteY1" fmla="*/ 1782108 h 4730345"/>
              <a:gd name="connsiteX2" fmla="*/ 147523 w 2183880"/>
              <a:gd name="connsiteY2" fmla="*/ 915209 h 4730345"/>
              <a:gd name="connsiteX3" fmla="*/ 64395 w 2183880"/>
              <a:gd name="connsiteY3" fmla="*/ 897396 h 4730345"/>
              <a:gd name="connsiteX4" fmla="*/ 64856 w 2183880"/>
              <a:gd name="connsiteY4" fmla="*/ 656768 h 4730345"/>
              <a:gd name="connsiteX5" fmla="*/ 115977 w 2183880"/>
              <a:gd name="connsiteY5" fmla="*/ 270194 h 4730345"/>
              <a:gd name="connsiteX6" fmla="*/ 633180 w 2183880"/>
              <a:gd name="connsiteY6" fmla="*/ 543328 h 4730345"/>
              <a:gd name="connsiteX7" fmla="*/ 1055600 w 2183880"/>
              <a:gd name="connsiteY7" fmla="*/ 0 h 4730345"/>
              <a:gd name="connsiteX8" fmla="*/ 1478020 w 2183880"/>
              <a:gd name="connsiteY8" fmla="*/ 543328 h 4730345"/>
              <a:gd name="connsiteX9" fmla="*/ 2155539 w 2183880"/>
              <a:gd name="connsiteY9" fmla="*/ 543327 h 4730345"/>
              <a:gd name="connsiteX10" fmla="*/ 2057266 w 2183880"/>
              <a:gd name="connsiteY10" fmla="*/ 3507734 h 4730345"/>
              <a:gd name="connsiteX11" fmla="*/ 2022097 w 2183880"/>
              <a:gd name="connsiteY11" fmla="*/ 3597611 h 4730345"/>
              <a:gd name="connsiteX12" fmla="*/ 2022097 w 2183880"/>
              <a:gd name="connsiteY12" fmla="*/ 3894596 h 4730345"/>
              <a:gd name="connsiteX13" fmla="*/ 1959573 w 2183880"/>
              <a:gd name="connsiteY13" fmla="*/ 3597611 h 4730345"/>
              <a:gd name="connsiteX14" fmla="*/ 1873604 w 2183880"/>
              <a:gd name="connsiteY14" fmla="*/ 3660134 h 4730345"/>
              <a:gd name="connsiteX15" fmla="*/ 1869697 w 2183880"/>
              <a:gd name="connsiteY15" fmla="*/ 4086073 h 4730345"/>
              <a:gd name="connsiteX16" fmla="*/ 1818898 w 2183880"/>
              <a:gd name="connsiteY16" fmla="*/ 3972750 h 4730345"/>
              <a:gd name="connsiteX17" fmla="*/ 1818898 w 2183880"/>
              <a:gd name="connsiteY17" fmla="*/ 4312719 h 4730345"/>
              <a:gd name="connsiteX18" fmla="*/ 1752468 w 2183880"/>
              <a:gd name="connsiteY18" fmla="*/ 3863335 h 4730345"/>
              <a:gd name="connsiteX19" fmla="*/ 1607883 w 2183880"/>
              <a:gd name="connsiteY19" fmla="*/ 3269366 h 4730345"/>
              <a:gd name="connsiteX20" fmla="*/ 1768099 w 2183880"/>
              <a:gd name="connsiteY20" fmla="*/ 4668319 h 4730345"/>
              <a:gd name="connsiteX21" fmla="*/ 1420315 w 2183880"/>
              <a:gd name="connsiteY21" fmla="*/ 3519458 h 4730345"/>
              <a:gd name="connsiteX22" fmla="*/ 1412500 w 2183880"/>
              <a:gd name="connsiteY22" fmla="*/ 4265827 h 4730345"/>
              <a:gd name="connsiteX23" fmla="*/ 1342161 w 2183880"/>
              <a:gd name="connsiteY23" fmla="*/ 4015734 h 4730345"/>
              <a:gd name="connsiteX24" fmla="*/ 1342160 w 2183880"/>
              <a:gd name="connsiteY24" fmla="*/ 4429950 h 4730345"/>
              <a:gd name="connsiteX25" fmla="*/ 1181946 w 2183880"/>
              <a:gd name="connsiteY25" fmla="*/ 4132965 h 4730345"/>
              <a:gd name="connsiteX26" fmla="*/ 1045176 w 2183880"/>
              <a:gd name="connsiteY26" fmla="*/ 3824258 h 4730345"/>
              <a:gd name="connsiteX27" fmla="*/ 982653 w 2183880"/>
              <a:gd name="connsiteY27" fmla="*/ 3871150 h 4730345"/>
              <a:gd name="connsiteX28" fmla="*/ 978746 w 2183880"/>
              <a:gd name="connsiteY28" fmla="*/ 3968841 h 4730345"/>
              <a:gd name="connsiteX29" fmla="*/ 897548 w 2183880"/>
              <a:gd name="connsiteY29" fmla="*/ 3954987 h 4730345"/>
              <a:gd name="connsiteX30" fmla="*/ 836293 w 2183880"/>
              <a:gd name="connsiteY30" fmla="*/ 3800913 h 4730345"/>
              <a:gd name="connsiteX31" fmla="*/ 770978 w 2183880"/>
              <a:gd name="connsiteY31" fmla="*/ 4186861 h 4730345"/>
              <a:gd name="connsiteX32" fmla="*/ 687851 w 2183880"/>
              <a:gd name="connsiteY32" fmla="*/ 3854353 h 4730345"/>
              <a:gd name="connsiteX33" fmla="*/ 616599 w 2183880"/>
              <a:gd name="connsiteY33" fmla="*/ 4234363 h 4730345"/>
              <a:gd name="connsiteX34" fmla="*/ 449113 w 2183880"/>
              <a:gd name="connsiteY34" fmla="*/ 4124363 h 4730345"/>
              <a:gd name="connsiteX35" fmla="*/ 271836 w 2183880"/>
              <a:gd name="connsiteY35" fmla="*/ 2666694 h 4730345"/>
              <a:gd name="connsiteX36" fmla="*/ 296738 w 2183880"/>
              <a:gd name="connsiteY36" fmla="*/ 3858868 h 4730345"/>
              <a:gd name="connsiteX37" fmla="*/ 199413 w 2183880"/>
              <a:gd name="connsiteY37" fmla="*/ 2499770 h 4730345"/>
              <a:gd name="connsiteX38" fmla="*/ 141200 w 2183880"/>
              <a:gd name="connsiteY38" fmla="*/ 2792010 h 4730345"/>
              <a:gd name="connsiteX39" fmla="*/ 77048 w 2183880"/>
              <a:gd name="connsiteY39" fmla="*/ 2452269 h 4730345"/>
              <a:gd name="connsiteX40" fmla="*/ 21288 w 2183880"/>
              <a:gd name="connsiteY40" fmla="*/ 2659461 h 4730345"/>
              <a:gd name="connsiteX41" fmla="*/ 52521 w 2183880"/>
              <a:gd name="connsiteY41" fmla="*/ 1900862 h 4730345"/>
              <a:gd name="connsiteX42" fmla="*/ 117443 w 2183880"/>
              <a:gd name="connsiteY42" fmla="*/ 1989801 h 4730345"/>
              <a:gd name="connsiteX0" fmla="*/ 117443 w 2183880"/>
              <a:gd name="connsiteY0" fmla="*/ 1989801 h 4730345"/>
              <a:gd name="connsiteX1" fmla="*/ 100021 w 2183880"/>
              <a:gd name="connsiteY1" fmla="*/ 1782108 h 4730345"/>
              <a:gd name="connsiteX2" fmla="*/ 147523 w 2183880"/>
              <a:gd name="connsiteY2" fmla="*/ 915209 h 4730345"/>
              <a:gd name="connsiteX3" fmla="*/ 64395 w 2183880"/>
              <a:gd name="connsiteY3" fmla="*/ 897396 h 4730345"/>
              <a:gd name="connsiteX4" fmla="*/ 64856 w 2183880"/>
              <a:gd name="connsiteY4" fmla="*/ 656768 h 4730345"/>
              <a:gd name="connsiteX5" fmla="*/ 115977 w 2183880"/>
              <a:gd name="connsiteY5" fmla="*/ 270194 h 4730345"/>
              <a:gd name="connsiteX6" fmla="*/ 633180 w 2183880"/>
              <a:gd name="connsiteY6" fmla="*/ 543328 h 4730345"/>
              <a:gd name="connsiteX7" fmla="*/ 1055600 w 2183880"/>
              <a:gd name="connsiteY7" fmla="*/ 0 h 4730345"/>
              <a:gd name="connsiteX8" fmla="*/ 1478020 w 2183880"/>
              <a:gd name="connsiteY8" fmla="*/ 543328 h 4730345"/>
              <a:gd name="connsiteX9" fmla="*/ 2155539 w 2183880"/>
              <a:gd name="connsiteY9" fmla="*/ 543327 h 4730345"/>
              <a:gd name="connsiteX10" fmla="*/ 2057266 w 2183880"/>
              <a:gd name="connsiteY10" fmla="*/ 3507734 h 4730345"/>
              <a:gd name="connsiteX11" fmla="*/ 2022097 w 2183880"/>
              <a:gd name="connsiteY11" fmla="*/ 3597611 h 4730345"/>
              <a:gd name="connsiteX12" fmla="*/ 2022097 w 2183880"/>
              <a:gd name="connsiteY12" fmla="*/ 3894596 h 4730345"/>
              <a:gd name="connsiteX13" fmla="*/ 1959573 w 2183880"/>
              <a:gd name="connsiteY13" fmla="*/ 3597611 h 4730345"/>
              <a:gd name="connsiteX14" fmla="*/ 1873604 w 2183880"/>
              <a:gd name="connsiteY14" fmla="*/ 3660134 h 4730345"/>
              <a:gd name="connsiteX15" fmla="*/ 1869697 w 2183880"/>
              <a:gd name="connsiteY15" fmla="*/ 4086073 h 4730345"/>
              <a:gd name="connsiteX16" fmla="*/ 1818898 w 2183880"/>
              <a:gd name="connsiteY16" fmla="*/ 3972750 h 4730345"/>
              <a:gd name="connsiteX17" fmla="*/ 1818898 w 2183880"/>
              <a:gd name="connsiteY17" fmla="*/ 4312719 h 4730345"/>
              <a:gd name="connsiteX18" fmla="*/ 1752468 w 2183880"/>
              <a:gd name="connsiteY18" fmla="*/ 3863335 h 4730345"/>
              <a:gd name="connsiteX19" fmla="*/ 1607883 w 2183880"/>
              <a:gd name="connsiteY19" fmla="*/ 3269366 h 4730345"/>
              <a:gd name="connsiteX20" fmla="*/ 1768099 w 2183880"/>
              <a:gd name="connsiteY20" fmla="*/ 4668319 h 4730345"/>
              <a:gd name="connsiteX21" fmla="*/ 1420315 w 2183880"/>
              <a:gd name="connsiteY21" fmla="*/ 3519458 h 4730345"/>
              <a:gd name="connsiteX22" fmla="*/ 1412500 w 2183880"/>
              <a:gd name="connsiteY22" fmla="*/ 4265827 h 4730345"/>
              <a:gd name="connsiteX23" fmla="*/ 1342161 w 2183880"/>
              <a:gd name="connsiteY23" fmla="*/ 4015734 h 4730345"/>
              <a:gd name="connsiteX24" fmla="*/ 1342160 w 2183880"/>
              <a:gd name="connsiteY24" fmla="*/ 4429950 h 4730345"/>
              <a:gd name="connsiteX25" fmla="*/ 1181946 w 2183880"/>
              <a:gd name="connsiteY25" fmla="*/ 4132965 h 4730345"/>
              <a:gd name="connsiteX26" fmla="*/ 1045176 w 2183880"/>
              <a:gd name="connsiteY26" fmla="*/ 3824258 h 4730345"/>
              <a:gd name="connsiteX27" fmla="*/ 982653 w 2183880"/>
              <a:gd name="connsiteY27" fmla="*/ 3871150 h 4730345"/>
              <a:gd name="connsiteX28" fmla="*/ 978746 w 2183880"/>
              <a:gd name="connsiteY28" fmla="*/ 3968841 h 4730345"/>
              <a:gd name="connsiteX29" fmla="*/ 897548 w 2183880"/>
              <a:gd name="connsiteY29" fmla="*/ 3954987 h 4730345"/>
              <a:gd name="connsiteX30" fmla="*/ 836293 w 2183880"/>
              <a:gd name="connsiteY30" fmla="*/ 3800913 h 4730345"/>
              <a:gd name="connsiteX31" fmla="*/ 770978 w 2183880"/>
              <a:gd name="connsiteY31" fmla="*/ 4186861 h 4730345"/>
              <a:gd name="connsiteX32" fmla="*/ 687851 w 2183880"/>
              <a:gd name="connsiteY32" fmla="*/ 3854353 h 4730345"/>
              <a:gd name="connsiteX33" fmla="*/ 616599 w 2183880"/>
              <a:gd name="connsiteY33" fmla="*/ 4234363 h 4730345"/>
              <a:gd name="connsiteX34" fmla="*/ 449113 w 2183880"/>
              <a:gd name="connsiteY34" fmla="*/ 4124363 h 4730345"/>
              <a:gd name="connsiteX35" fmla="*/ 271836 w 2183880"/>
              <a:gd name="connsiteY35" fmla="*/ 2666694 h 4730345"/>
              <a:gd name="connsiteX36" fmla="*/ 296738 w 2183880"/>
              <a:gd name="connsiteY36" fmla="*/ 3858868 h 4730345"/>
              <a:gd name="connsiteX37" fmla="*/ 199413 w 2183880"/>
              <a:gd name="connsiteY37" fmla="*/ 2499770 h 4730345"/>
              <a:gd name="connsiteX38" fmla="*/ 141200 w 2183880"/>
              <a:gd name="connsiteY38" fmla="*/ 2792010 h 4730345"/>
              <a:gd name="connsiteX39" fmla="*/ 77048 w 2183880"/>
              <a:gd name="connsiteY39" fmla="*/ 2452269 h 4730345"/>
              <a:gd name="connsiteX40" fmla="*/ 21288 w 2183880"/>
              <a:gd name="connsiteY40" fmla="*/ 2659461 h 4730345"/>
              <a:gd name="connsiteX41" fmla="*/ 52521 w 2183880"/>
              <a:gd name="connsiteY41" fmla="*/ 1900862 h 4730345"/>
              <a:gd name="connsiteX42" fmla="*/ 117443 w 2183880"/>
              <a:gd name="connsiteY42" fmla="*/ 1989801 h 4730345"/>
              <a:gd name="connsiteX0" fmla="*/ 117443 w 2180288"/>
              <a:gd name="connsiteY0" fmla="*/ 1989801 h 4730345"/>
              <a:gd name="connsiteX1" fmla="*/ 100021 w 2180288"/>
              <a:gd name="connsiteY1" fmla="*/ 1782108 h 4730345"/>
              <a:gd name="connsiteX2" fmla="*/ 147523 w 2180288"/>
              <a:gd name="connsiteY2" fmla="*/ 915209 h 4730345"/>
              <a:gd name="connsiteX3" fmla="*/ 64395 w 2180288"/>
              <a:gd name="connsiteY3" fmla="*/ 897396 h 4730345"/>
              <a:gd name="connsiteX4" fmla="*/ 64856 w 2180288"/>
              <a:gd name="connsiteY4" fmla="*/ 656768 h 4730345"/>
              <a:gd name="connsiteX5" fmla="*/ 115977 w 2180288"/>
              <a:gd name="connsiteY5" fmla="*/ 270194 h 4730345"/>
              <a:gd name="connsiteX6" fmla="*/ 633180 w 2180288"/>
              <a:gd name="connsiteY6" fmla="*/ 543328 h 4730345"/>
              <a:gd name="connsiteX7" fmla="*/ 1055600 w 2180288"/>
              <a:gd name="connsiteY7" fmla="*/ 0 h 4730345"/>
              <a:gd name="connsiteX8" fmla="*/ 1478020 w 2180288"/>
              <a:gd name="connsiteY8" fmla="*/ 543328 h 4730345"/>
              <a:gd name="connsiteX9" fmla="*/ 2155539 w 2180288"/>
              <a:gd name="connsiteY9" fmla="*/ 543327 h 4730345"/>
              <a:gd name="connsiteX10" fmla="*/ 2014280 w 2180288"/>
              <a:gd name="connsiteY10" fmla="*/ 3421765 h 4730345"/>
              <a:gd name="connsiteX11" fmla="*/ 2057266 w 2180288"/>
              <a:gd name="connsiteY11" fmla="*/ 3507734 h 4730345"/>
              <a:gd name="connsiteX12" fmla="*/ 2022097 w 2180288"/>
              <a:gd name="connsiteY12" fmla="*/ 3597611 h 4730345"/>
              <a:gd name="connsiteX13" fmla="*/ 2022097 w 2180288"/>
              <a:gd name="connsiteY13" fmla="*/ 3894596 h 4730345"/>
              <a:gd name="connsiteX14" fmla="*/ 1959573 w 2180288"/>
              <a:gd name="connsiteY14" fmla="*/ 3597611 h 4730345"/>
              <a:gd name="connsiteX15" fmla="*/ 1873604 w 2180288"/>
              <a:gd name="connsiteY15" fmla="*/ 3660134 h 4730345"/>
              <a:gd name="connsiteX16" fmla="*/ 1869697 w 2180288"/>
              <a:gd name="connsiteY16" fmla="*/ 4086073 h 4730345"/>
              <a:gd name="connsiteX17" fmla="*/ 1818898 w 2180288"/>
              <a:gd name="connsiteY17" fmla="*/ 3972750 h 4730345"/>
              <a:gd name="connsiteX18" fmla="*/ 1818898 w 2180288"/>
              <a:gd name="connsiteY18" fmla="*/ 4312719 h 4730345"/>
              <a:gd name="connsiteX19" fmla="*/ 1752468 w 2180288"/>
              <a:gd name="connsiteY19" fmla="*/ 3863335 h 4730345"/>
              <a:gd name="connsiteX20" fmla="*/ 1607883 w 2180288"/>
              <a:gd name="connsiteY20" fmla="*/ 3269366 h 4730345"/>
              <a:gd name="connsiteX21" fmla="*/ 1768099 w 2180288"/>
              <a:gd name="connsiteY21" fmla="*/ 4668319 h 4730345"/>
              <a:gd name="connsiteX22" fmla="*/ 1420315 w 2180288"/>
              <a:gd name="connsiteY22" fmla="*/ 3519458 h 4730345"/>
              <a:gd name="connsiteX23" fmla="*/ 1412500 w 2180288"/>
              <a:gd name="connsiteY23" fmla="*/ 4265827 h 4730345"/>
              <a:gd name="connsiteX24" fmla="*/ 1342161 w 2180288"/>
              <a:gd name="connsiteY24" fmla="*/ 4015734 h 4730345"/>
              <a:gd name="connsiteX25" fmla="*/ 1342160 w 2180288"/>
              <a:gd name="connsiteY25" fmla="*/ 4429950 h 4730345"/>
              <a:gd name="connsiteX26" fmla="*/ 1181946 w 2180288"/>
              <a:gd name="connsiteY26" fmla="*/ 4132965 h 4730345"/>
              <a:gd name="connsiteX27" fmla="*/ 1045176 w 2180288"/>
              <a:gd name="connsiteY27" fmla="*/ 3824258 h 4730345"/>
              <a:gd name="connsiteX28" fmla="*/ 982653 w 2180288"/>
              <a:gd name="connsiteY28" fmla="*/ 3871150 h 4730345"/>
              <a:gd name="connsiteX29" fmla="*/ 978746 w 2180288"/>
              <a:gd name="connsiteY29" fmla="*/ 3968841 h 4730345"/>
              <a:gd name="connsiteX30" fmla="*/ 897548 w 2180288"/>
              <a:gd name="connsiteY30" fmla="*/ 3954987 h 4730345"/>
              <a:gd name="connsiteX31" fmla="*/ 836293 w 2180288"/>
              <a:gd name="connsiteY31" fmla="*/ 3800913 h 4730345"/>
              <a:gd name="connsiteX32" fmla="*/ 770978 w 2180288"/>
              <a:gd name="connsiteY32" fmla="*/ 4186861 h 4730345"/>
              <a:gd name="connsiteX33" fmla="*/ 687851 w 2180288"/>
              <a:gd name="connsiteY33" fmla="*/ 3854353 h 4730345"/>
              <a:gd name="connsiteX34" fmla="*/ 616599 w 2180288"/>
              <a:gd name="connsiteY34" fmla="*/ 4234363 h 4730345"/>
              <a:gd name="connsiteX35" fmla="*/ 449113 w 2180288"/>
              <a:gd name="connsiteY35" fmla="*/ 4124363 h 4730345"/>
              <a:gd name="connsiteX36" fmla="*/ 271836 w 2180288"/>
              <a:gd name="connsiteY36" fmla="*/ 2666694 h 4730345"/>
              <a:gd name="connsiteX37" fmla="*/ 296738 w 2180288"/>
              <a:gd name="connsiteY37" fmla="*/ 3858868 h 4730345"/>
              <a:gd name="connsiteX38" fmla="*/ 199413 w 2180288"/>
              <a:gd name="connsiteY38" fmla="*/ 2499770 h 4730345"/>
              <a:gd name="connsiteX39" fmla="*/ 141200 w 2180288"/>
              <a:gd name="connsiteY39" fmla="*/ 2792010 h 4730345"/>
              <a:gd name="connsiteX40" fmla="*/ 77048 w 2180288"/>
              <a:gd name="connsiteY40" fmla="*/ 2452269 h 4730345"/>
              <a:gd name="connsiteX41" fmla="*/ 21288 w 2180288"/>
              <a:gd name="connsiteY41" fmla="*/ 2659461 h 4730345"/>
              <a:gd name="connsiteX42" fmla="*/ 52521 w 2180288"/>
              <a:gd name="connsiteY42" fmla="*/ 1900862 h 4730345"/>
              <a:gd name="connsiteX43" fmla="*/ 117443 w 2180288"/>
              <a:gd name="connsiteY43" fmla="*/ 1989801 h 4730345"/>
              <a:gd name="connsiteX0" fmla="*/ 117443 w 2180288"/>
              <a:gd name="connsiteY0" fmla="*/ 1989801 h 4730345"/>
              <a:gd name="connsiteX1" fmla="*/ 100021 w 2180288"/>
              <a:gd name="connsiteY1" fmla="*/ 1782108 h 4730345"/>
              <a:gd name="connsiteX2" fmla="*/ 147523 w 2180288"/>
              <a:gd name="connsiteY2" fmla="*/ 915209 h 4730345"/>
              <a:gd name="connsiteX3" fmla="*/ 64395 w 2180288"/>
              <a:gd name="connsiteY3" fmla="*/ 897396 h 4730345"/>
              <a:gd name="connsiteX4" fmla="*/ 64856 w 2180288"/>
              <a:gd name="connsiteY4" fmla="*/ 656768 h 4730345"/>
              <a:gd name="connsiteX5" fmla="*/ 115977 w 2180288"/>
              <a:gd name="connsiteY5" fmla="*/ 270194 h 4730345"/>
              <a:gd name="connsiteX6" fmla="*/ 633180 w 2180288"/>
              <a:gd name="connsiteY6" fmla="*/ 543328 h 4730345"/>
              <a:gd name="connsiteX7" fmla="*/ 1055600 w 2180288"/>
              <a:gd name="connsiteY7" fmla="*/ 0 h 4730345"/>
              <a:gd name="connsiteX8" fmla="*/ 1478020 w 2180288"/>
              <a:gd name="connsiteY8" fmla="*/ 543328 h 4730345"/>
              <a:gd name="connsiteX9" fmla="*/ 2155539 w 2180288"/>
              <a:gd name="connsiteY9" fmla="*/ 543327 h 4730345"/>
              <a:gd name="connsiteX10" fmla="*/ 2014280 w 2180288"/>
              <a:gd name="connsiteY10" fmla="*/ 3421765 h 4730345"/>
              <a:gd name="connsiteX11" fmla="*/ 2057266 w 2180288"/>
              <a:gd name="connsiteY11" fmla="*/ 3507734 h 4730345"/>
              <a:gd name="connsiteX12" fmla="*/ 2022097 w 2180288"/>
              <a:gd name="connsiteY12" fmla="*/ 3597611 h 4730345"/>
              <a:gd name="connsiteX13" fmla="*/ 2022097 w 2180288"/>
              <a:gd name="connsiteY13" fmla="*/ 3894596 h 4730345"/>
              <a:gd name="connsiteX14" fmla="*/ 1959573 w 2180288"/>
              <a:gd name="connsiteY14" fmla="*/ 3597611 h 4730345"/>
              <a:gd name="connsiteX15" fmla="*/ 1873604 w 2180288"/>
              <a:gd name="connsiteY15" fmla="*/ 3660134 h 4730345"/>
              <a:gd name="connsiteX16" fmla="*/ 1869697 w 2180288"/>
              <a:gd name="connsiteY16" fmla="*/ 4086073 h 4730345"/>
              <a:gd name="connsiteX17" fmla="*/ 1818898 w 2180288"/>
              <a:gd name="connsiteY17" fmla="*/ 3972750 h 4730345"/>
              <a:gd name="connsiteX18" fmla="*/ 1818898 w 2180288"/>
              <a:gd name="connsiteY18" fmla="*/ 4312719 h 4730345"/>
              <a:gd name="connsiteX19" fmla="*/ 1752468 w 2180288"/>
              <a:gd name="connsiteY19" fmla="*/ 3863335 h 4730345"/>
              <a:gd name="connsiteX20" fmla="*/ 1607883 w 2180288"/>
              <a:gd name="connsiteY20" fmla="*/ 3269366 h 4730345"/>
              <a:gd name="connsiteX21" fmla="*/ 1768099 w 2180288"/>
              <a:gd name="connsiteY21" fmla="*/ 4668319 h 4730345"/>
              <a:gd name="connsiteX22" fmla="*/ 1420315 w 2180288"/>
              <a:gd name="connsiteY22" fmla="*/ 3519458 h 4730345"/>
              <a:gd name="connsiteX23" fmla="*/ 1412500 w 2180288"/>
              <a:gd name="connsiteY23" fmla="*/ 4265827 h 4730345"/>
              <a:gd name="connsiteX24" fmla="*/ 1342161 w 2180288"/>
              <a:gd name="connsiteY24" fmla="*/ 4015734 h 4730345"/>
              <a:gd name="connsiteX25" fmla="*/ 1342160 w 2180288"/>
              <a:gd name="connsiteY25" fmla="*/ 4429950 h 4730345"/>
              <a:gd name="connsiteX26" fmla="*/ 1181946 w 2180288"/>
              <a:gd name="connsiteY26" fmla="*/ 4132965 h 4730345"/>
              <a:gd name="connsiteX27" fmla="*/ 1045176 w 2180288"/>
              <a:gd name="connsiteY27" fmla="*/ 3824258 h 4730345"/>
              <a:gd name="connsiteX28" fmla="*/ 982653 w 2180288"/>
              <a:gd name="connsiteY28" fmla="*/ 3871150 h 4730345"/>
              <a:gd name="connsiteX29" fmla="*/ 978746 w 2180288"/>
              <a:gd name="connsiteY29" fmla="*/ 3968841 h 4730345"/>
              <a:gd name="connsiteX30" fmla="*/ 897548 w 2180288"/>
              <a:gd name="connsiteY30" fmla="*/ 3954987 h 4730345"/>
              <a:gd name="connsiteX31" fmla="*/ 836293 w 2180288"/>
              <a:gd name="connsiteY31" fmla="*/ 3800913 h 4730345"/>
              <a:gd name="connsiteX32" fmla="*/ 770978 w 2180288"/>
              <a:gd name="connsiteY32" fmla="*/ 4186861 h 4730345"/>
              <a:gd name="connsiteX33" fmla="*/ 687851 w 2180288"/>
              <a:gd name="connsiteY33" fmla="*/ 3854353 h 4730345"/>
              <a:gd name="connsiteX34" fmla="*/ 616599 w 2180288"/>
              <a:gd name="connsiteY34" fmla="*/ 4234363 h 4730345"/>
              <a:gd name="connsiteX35" fmla="*/ 449113 w 2180288"/>
              <a:gd name="connsiteY35" fmla="*/ 4124363 h 4730345"/>
              <a:gd name="connsiteX36" fmla="*/ 271836 w 2180288"/>
              <a:gd name="connsiteY36" fmla="*/ 2666694 h 4730345"/>
              <a:gd name="connsiteX37" fmla="*/ 296738 w 2180288"/>
              <a:gd name="connsiteY37" fmla="*/ 3858868 h 4730345"/>
              <a:gd name="connsiteX38" fmla="*/ 199413 w 2180288"/>
              <a:gd name="connsiteY38" fmla="*/ 2499770 h 4730345"/>
              <a:gd name="connsiteX39" fmla="*/ 141200 w 2180288"/>
              <a:gd name="connsiteY39" fmla="*/ 2792010 h 4730345"/>
              <a:gd name="connsiteX40" fmla="*/ 77048 w 2180288"/>
              <a:gd name="connsiteY40" fmla="*/ 2452269 h 4730345"/>
              <a:gd name="connsiteX41" fmla="*/ 21288 w 2180288"/>
              <a:gd name="connsiteY41" fmla="*/ 2659461 h 4730345"/>
              <a:gd name="connsiteX42" fmla="*/ 52521 w 2180288"/>
              <a:gd name="connsiteY42" fmla="*/ 1900862 h 4730345"/>
              <a:gd name="connsiteX43" fmla="*/ 117443 w 2180288"/>
              <a:gd name="connsiteY43" fmla="*/ 1989801 h 4730345"/>
              <a:gd name="connsiteX0" fmla="*/ 117443 w 2181597"/>
              <a:gd name="connsiteY0" fmla="*/ 1989801 h 4730345"/>
              <a:gd name="connsiteX1" fmla="*/ 100021 w 2181597"/>
              <a:gd name="connsiteY1" fmla="*/ 1782108 h 4730345"/>
              <a:gd name="connsiteX2" fmla="*/ 147523 w 2181597"/>
              <a:gd name="connsiteY2" fmla="*/ 915209 h 4730345"/>
              <a:gd name="connsiteX3" fmla="*/ 64395 w 2181597"/>
              <a:gd name="connsiteY3" fmla="*/ 897396 h 4730345"/>
              <a:gd name="connsiteX4" fmla="*/ 64856 w 2181597"/>
              <a:gd name="connsiteY4" fmla="*/ 656768 h 4730345"/>
              <a:gd name="connsiteX5" fmla="*/ 115977 w 2181597"/>
              <a:gd name="connsiteY5" fmla="*/ 270194 h 4730345"/>
              <a:gd name="connsiteX6" fmla="*/ 633180 w 2181597"/>
              <a:gd name="connsiteY6" fmla="*/ 543328 h 4730345"/>
              <a:gd name="connsiteX7" fmla="*/ 1055600 w 2181597"/>
              <a:gd name="connsiteY7" fmla="*/ 0 h 4730345"/>
              <a:gd name="connsiteX8" fmla="*/ 1478020 w 2181597"/>
              <a:gd name="connsiteY8" fmla="*/ 543328 h 4730345"/>
              <a:gd name="connsiteX9" fmla="*/ 2155539 w 2181597"/>
              <a:gd name="connsiteY9" fmla="*/ 543327 h 4730345"/>
              <a:gd name="connsiteX10" fmla="*/ 2049449 w 2181597"/>
              <a:gd name="connsiteY10" fmla="*/ 3331888 h 4730345"/>
              <a:gd name="connsiteX11" fmla="*/ 2014280 w 2181597"/>
              <a:gd name="connsiteY11" fmla="*/ 3421765 h 4730345"/>
              <a:gd name="connsiteX12" fmla="*/ 2057266 w 2181597"/>
              <a:gd name="connsiteY12" fmla="*/ 3507734 h 4730345"/>
              <a:gd name="connsiteX13" fmla="*/ 2022097 w 2181597"/>
              <a:gd name="connsiteY13" fmla="*/ 3597611 h 4730345"/>
              <a:gd name="connsiteX14" fmla="*/ 2022097 w 2181597"/>
              <a:gd name="connsiteY14" fmla="*/ 3894596 h 4730345"/>
              <a:gd name="connsiteX15" fmla="*/ 1959573 w 2181597"/>
              <a:gd name="connsiteY15" fmla="*/ 3597611 h 4730345"/>
              <a:gd name="connsiteX16" fmla="*/ 1873604 w 2181597"/>
              <a:gd name="connsiteY16" fmla="*/ 3660134 h 4730345"/>
              <a:gd name="connsiteX17" fmla="*/ 1869697 w 2181597"/>
              <a:gd name="connsiteY17" fmla="*/ 4086073 h 4730345"/>
              <a:gd name="connsiteX18" fmla="*/ 1818898 w 2181597"/>
              <a:gd name="connsiteY18" fmla="*/ 3972750 h 4730345"/>
              <a:gd name="connsiteX19" fmla="*/ 1818898 w 2181597"/>
              <a:gd name="connsiteY19" fmla="*/ 4312719 h 4730345"/>
              <a:gd name="connsiteX20" fmla="*/ 1752468 w 2181597"/>
              <a:gd name="connsiteY20" fmla="*/ 3863335 h 4730345"/>
              <a:gd name="connsiteX21" fmla="*/ 1607883 w 2181597"/>
              <a:gd name="connsiteY21" fmla="*/ 3269366 h 4730345"/>
              <a:gd name="connsiteX22" fmla="*/ 1768099 w 2181597"/>
              <a:gd name="connsiteY22" fmla="*/ 4668319 h 4730345"/>
              <a:gd name="connsiteX23" fmla="*/ 1420315 w 2181597"/>
              <a:gd name="connsiteY23" fmla="*/ 3519458 h 4730345"/>
              <a:gd name="connsiteX24" fmla="*/ 1412500 w 2181597"/>
              <a:gd name="connsiteY24" fmla="*/ 4265827 h 4730345"/>
              <a:gd name="connsiteX25" fmla="*/ 1342161 w 2181597"/>
              <a:gd name="connsiteY25" fmla="*/ 4015734 h 4730345"/>
              <a:gd name="connsiteX26" fmla="*/ 1342160 w 2181597"/>
              <a:gd name="connsiteY26" fmla="*/ 4429950 h 4730345"/>
              <a:gd name="connsiteX27" fmla="*/ 1181946 w 2181597"/>
              <a:gd name="connsiteY27" fmla="*/ 4132965 h 4730345"/>
              <a:gd name="connsiteX28" fmla="*/ 1045176 w 2181597"/>
              <a:gd name="connsiteY28" fmla="*/ 3824258 h 4730345"/>
              <a:gd name="connsiteX29" fmla="*/ 982653 w 2181597"/>
              <a:gd name="connsiteY29" fmla="*/ 3871150 h 4730345"/>
              <a:gd name="connsiteX30" fmla="*/ 978746 w 2181597"/>
              <a:gd name="connsiteY30" fmla="*/ 3968841 h 4730345"/>
              <a:gd name="connsiteX31" fmla="*/ 897548 w 2181597"/>
              <a:gd name="connsiteY31" fmla="*/ 3954987 h 4730345"/>
              <a:gd name="connsiteX32" fmla="*/ 836293 w 2181597"/>
              <a:gd name="connsiteY32" fmla="*/ 3800913 h 4730345"/>
              <a:gd name="connsiteX33" fmla="*/ 770978 w 2181597"/>
              <a:gd name="connsiteY33" fmla="*/ 4186861 h 4730345"/>
              <a:gd name="connsiteX34" fmla="*/ 687851 w 2181597"/>
              <a:gd name="connsiteY34" fmla="*/ 3854353 h 4730345"/>
              <a:gd name="connsiteX35" fmla="*/ 616599 w 2181597"/>
              <a:gd name="connsiteY35" fmla="*/ 4234363 h 4730345"/>
              <a:gd name="connsiteX36" fmla="*/ 449113 w 2181597"/>
              <a:gd name="connsiteY36" fmla="*/ 4124363 h 4730345"/>
              <a:gd name="connsiteX37" fmla="*/ 271836 w 2181597"/>
              <a:gd name="connsiteY37" fmla="*/ 2666694 h 4730345"/>
              <a:gd name="connsiteX38" fmla="*/ 296738 w 2181597"/>
              <a:gd name="connsiteY38" fmla="*/ 3858868 h 4730345"/>
              <a:gd name="connsiteX39" fmla="*/ 199413 w 2181597"/>
              <a:gd name="connsiteY39" fmla="*/ 2499770 h 4730345"/>
              <a:gd name="connsiteX40" fmla="*/ 141200 w 2181597"/>
              <a:gd name="connsiteY40" fmla="*/ 2792010 h 4730345"/>
              <a:gd name="connsiteX41" fmla="*/ 77048 w 2181597"/>
              <a:gd name="connsiteY41" fmla="*/ 2452269 h 4730345"/>
              <a:gd name="connsiteX42" fmla="*/ 21288 w 2181597"/>
              <a:gd name="connsiteY42" fmla="*/ 2659461 h 4730345"/>
              <a:gd name="connsiteX43" fmla="*/ 52521 w 2181597"/>
              <a:gd name="connsiteY43" fmla="*/ 1900862 h 4730345"/>
              <a:gd name="connsiteX44" fmla="*/ 117443 w 2181597"/>
              <a:gd name="connsiteY44" fmla="*/ 1989801 h 4730345"/>
              <a:gd name="connsiteX0" fmla="*/ 117443 w 2181597"/>
              <a:gd name="connsiteY0" fmla="*/ 1989801 h 4730345"/>
              <a:gd name="connsiteX1" fmla="*/ 100021 w 2181597"/>
              <a:gd name="connsiteY1" fmla="*/ 1782108 h 4730345"/>
              <a:gd name="connsiteX2" fmla="*/ 147523 w 2181597"/>
              <a:gd name="connsiteY2" fmla="*/ 915209 h 4730345"/>
              <a:gd name="connsiteX3" fmla="*/ 64395 w 2181597"/>
              <a:gd name="connsiteY3" fmla="*/ 897396 h 4730345"/>
              <a:gd name="connsiteX4" fmla="*/ 64856 w 2181597"/>
              <a:gd name="connsiteY4" fmla="*/ 656768 h 4730345"/>
              <a:gd name="connsiteX5" fmla="*/ 115977 w 2181597"/>
              <a:gd name="connsiteY5" fmla="*/ 270194 h 4730345"/>
              <a:gd name="connsiteX6" fmla="*/ 633180 w 2181597"/>
              <a:gd name="connsiteY6" fmla="*/ 543328 h 4730345"/>
              <a:gd name="connsiteX7" fmla="*/ 1055600 w 2181597"/>
              <a:gd name="connsiteY7" fmla="*/ 0 h 4730345"/>
              <a:gd name="connsiteX8" fmla="*/ 1478020 w 2181597"/>
              <a:gd name="connsiteY8" fmla="*/ 543328 h 4730345"/>
              <a:gd name="connsiteX9" fmla="*/ 2155539 w 2181597"/>
              <a:gd name="connsiteY9" fmla="*/ 543327 h 4730345"/>
              <a:gd name="connsiteX10" fmla="*/ 2049449 w 2181597"/>
              <a:gd name="connsiteY10" fmla="*/ 3331888 h 4730345"/>
              <a:gd name="connsiteX11" fmla="*/ 2014280 w 2181597"/>
              <a:gd name="connsiteY11" fmla="*/ 3421765 h 4730345"/>
              <a:gd name="connsiteX12" fmla="*/ 2057266 w 2181597"/>
              <a:gd name="connsiteY12" fmla="*/ 3507734 h 4730345"/>
              <a:gd name="connsiteX13" fmla="*/ 2022097 w 2181597"/>
              <a:gd name="connsiteY13" fmla="*/ 3597611 h 4730345"/>
              <a:gd name="connsiteX14" fmla="*/ 2022097 w 2181597"/>
              <a:gd name="connsiteY14" fmla="*/ 3894596 h 4730345"/>
              <a:gd name="connsiteX15" fmla="*/ 1959573 w 2181597"/>
              <a:gd name="connsiteY15" fmla="*/ 3597611 h 4730345"/>
              <a:gd name="connsiteX16" fmla="*/ 1873604 w 2181597"/>
              <a:gd name="connsiteY16" fmla="*/ 3660134 h 4730345"/>
              <a:gd name="connsiteX17" fmla="*/ 1869697 w 2181597"/>
              <a:gd name="connsiteY17" fmla="*/ 4086073 h 4730345"/>
              <a:gd name="connsiteX18" fmla="*/ 1818898 w 2181597"/>
              <a:gd name="connsiteY18" fmla="*/ 3972750 h 4730345"/>
              <a:gd name="connsiteX19" fmla="*/ 1818898 w 2181597"/>
              <a:gd name="connsiteY19" fmla="*/ 4312719 h 4730345"/>
              <a:gd name="connsiteX20" fmla="*/ 1752468 w 2181597"/>
              <a:gd name="connsiteY20" fmla="*/ 3863335 h 4730345"/>
              <a:gd name="connsiteX21" fmla="*/ 1607883 w 2181597"/>
              <a:gd name="connsiteY21" fmla="*/ 3269366 h 4730345"/>
              <a:gd name="connsiteX22" fmla="*/ 1768099 w 2181597"/>
              <a:gd name="connsiteY22" fmla="*/ 4668319 h 4730345"/>
              <a:gd name="connsiteX23" fmla="*/ 1420315 w 2181597"/>
              <a:gd name="connsiteY23" fmla="*/ 3519458 h 4730345"/>
              <a:gd name="connsiteX24" fmla="*/ 1412500 w 2181597"/>
              <a:gd name="connsiteY24" fmla="*/ 4265827 h 4730345"/>
              <a:gd name="connsiteX25" fmla="*/ 1342161 w 2181597"/>
              <a:gd name="connsiteY25" fmla="*/ 4015734 h 4730345"/>
              <a:gd name="connsiteX26" fmla="*/ 1342160 w 2181597"/>
              <a:gd name="connsiteY26" fmla="*/ 4429950 h 4730345"/>
              <a:gd name="connsiteX27" fmla="*/ 1181946 w 2181597"/>
              <a:gd name="connsiteY27" fmla="*/ 4132965 h 4730345"/>
              <a:gd name="connsiteX28" fmla="*/ 1045176 w 2181597"/>
              <a:gd name="connsiteY28" fmla="*/ 3824258 h 4730345"/>
              <a:gd name="connsiteX29" fmla="*/ 982653 w 2181597"/>
              <a:gd name="connsiteY29" fmla="*/ 3871150 h 4730345"/>
              <a:gd name="connsiteX30" fmla="*/ 978746 w 2181597"/>
              <a:gd name="connsiteY30" fmla="*/ 3968841 h 4730345"/>
              <a:gd name="connsiteX31" fmla="*/ 897548 w 2181597"/>
              <a:gd name="connsiteY31" fmla="*/ 3954987 h 4730345"/>
              <a:gd name="connsiteX32" fmla="*/ 836293 w 2181597"/>
              <a:gd name="connsiteY32" fmla="*/ 3800913 h 4730345"/>
              <a:gd name="connsiteX33" fmla="*/ 770978 w 2181597"/>
              <a:gd name="connsiteY33" fmla="*/ 4186861 h 4730345"/>
              <a:gd name="connsiteX34" fmla="*/ 687851 w 2181597"/>
              <a:gd name="connsiteY34" fmla="*/ 3854353 h 4730345"/>
              <a:gd name="connsiteX35" fmla="*/ 616599 w 2181597"/>
              <a:gd name="connsiteY35" fmla="*/ 4234363 h 4730345"/>
              <a:gd name="connsiteX36" fmla="*/ 449113 w 2181597"/>
              <a:gd name="connsiteY36" fmla="*/ 4124363 h 4730345"/>
              <a:gd name="connsiteX37" fmla="*/ 271836 w 2181597"/>
              <a:gd name="connsiteY37" fmla="*/ 2666694 h 4730345"/>
              <a:gd name="connsiteX38" fmla="*/ 296738 w 2181597"/>
              <a:gd name="connsiteY38" fmla="*/ 3858868 h 4730345"/>
              <a:gd name="connsiteX39" fmla="*/ 199413 w 2181597"/>
              <a:gd name="connsiteY39" fmla="*/ 2499770 h 4730345"/>
              <a:gd name="connsiteX40" fmla="*/ 141200 w 2181597"/>
              <a:gd name="connsiteY40" fmla="*/ 2792010 h 4730345"/>
              <a:gd name="connsiteX41" fmla="*/ 77048 w 2181597"/>
              <a:gd name="connsiteY41" fmla="*/ 2452269 h 4730345"/>
              <a:gd name="connsiteX42" fmla="*/ 21288 w 2181597"/>
              <a:gd name="connsiteY42" fmla="*/ 2659461 h 4730345"/>
              <a:gd name="connsiteX43" fmla="*/ 52521 w 2181597"/>
              <a:gd name="connsiteY43" fmla="*/ 1900862 h 4730345"/>
              <a:gd name="connsiteX44" fmla="*/ 117443 w 2181597"/>
              <a:gd name="connsiteY44" fmla="*/ 1989801 h 4730345"/>
              <a:gd name="connsiteX0" fmla="*/ 117443 w 2186643"/>
              <a:gd name="connsiteY0" fmla="*/ 1989801 h 4730345"/>
              <a:gd name="connsiteX1" fmla="*/ 100021 w 2186643"/>
              <a:gd name="connsiteY1" fmla="*/ 1782108 h 4730345"/>
              <a:gd name="connsiteX2" fmla="*/ 147523 w 2186643"/>
              <a:gd name="connsiteY2" fmla="*/ 915209 h 4730345"/>
              <a:gd name="connsiteX3" fmla="*/ 64395 w 2186643"/>
              <a:gd name="connsiteY3" fmla="*/ 897396 h 4730345"/>
              <a:gd name="connsiteX4" fmla="*/ 64856 w 2186643"/>
              <a:gd name="connsiteY4" fmla="*/ 656768 h 4730345"/>
              <a:gd name="connsiteX5" fmla="*/ 115977 w 2186643"/>
              <a:gd name="connsiteY5" fmla="*/ 270194 h 4730345"/>
              <a:gd name="connsiteX6" fmla="*/ 633180 w 2186643"/>
              <a:gd name="connsiteY6" fmla="*/ 543328 h 4730345"/>
              <a:gd name="connsiteX7" fmla="*/ 1055600 w 2186643"/>
              <a:gd name="connsiteY7" fmla="*/ 0 h 4730345"/>
              <a:gd name="connsiteX8" fmla="*/ 1478020 w 2186643"/>
              <a:gd name="connsiteY8" fmla="*/ 543328 h 4730345"/>
              <a:gd name="connsiteX9" fmla="*/ 2155539 w 2186643"/>
              <a:gd name="connsiteY9" fmla="*/ 543327 h 4730345"/>
              <a:gd name="connsiteX10" fmla="*/ 2068988 w 2186643"/>
              <a:gd name="connsiteY10" fmla="*/ 2894227 h 4730345"/>
              <a:gd name="connsiteX11" fmla="*/ 2049449 w 2186643"/>
              <a:gd name="connsiteY11" fmla="*/ 3331888 h 4730345"/>
              <a:gd name="connsiteX12" fmla="*/ 2014280 w 2186643"/>
              <a:gd name="connsiteY12" fmla="*/ 3421765 h 4730345"/>
              <a:gd name="connsiteX13" fmla="*/ 2057266 w 2186643"/>
              <a:gd name="connsiteY13" fmla="*/ 3507734 h 4730345"/>
              <a:gd name="connsiteX14" fmla="*/ 2022097 w 2186643"/>
              <a:gd name="connsiteY14" fmla="*/ 3597611 h 4730345"/>
              <a:gd name="connsiteX15" fmla="*/ 2022097 w 2186643"/>
              <a:gd name="connsiteY15" fmla="*/ 3894596 h 4730345"/>
              <a:gd name="connsiteX16" fmla="*/ 1959573 w 2186643"/>
              <a:gd name="connsiteY16" fmla="*/ 3597611 h 4730345"/>
              <a:gd name="connsiteX17" fmla="*/ 1873604 w 2186643"/>
              <a:gd name="connsiteY17" fmla="*/ 3660134 h 4730345"/>
              <a:gd name="connsiteX18" fmla="*/ 1869697 w 2186643"/>
              <a:gd name="connsiteY18" fmla="*/ 4086073 h 4730345"/>
              <a:gd name="connsiteX19" fmla="*/ 1818898 w 2186643"/>
              <a:gd name="connsiteY19" fmla="*/ 3972750 h 4730345"/>
              <a:gd name="connsiteX20" fmla="*/ 1818898 w 2186643"/>
              <a:gd name="connsiteY20" fmla="*/ 4312719 h 4730345"/>
              <a:gd name="connsiteX21" fmla="*/ 1752468 w 2186643"/>
              <a:gd name="connsiteY21" fmla="*/ 3863335 h 4730345"/>
              <a:gd name="connsiteX22" fmla="*/ 1607883 w 2186643"/>
              <a:gd name="connsiteY22" fmla="*/ 3269366 h 4730345"/>
              <a:gd name="connsiteX23" fmla="*/ 1768099 w 2186643"/>
              <a:gd name="connsiteY23" fmla="*/ 4668319 h 4730345"/>
              <a:gd name="connsiteX24" fmla="*/ 1420315 w 2186643"/>
              <a:gd name="connsiteY24" fmla="*/ 3519458 h 4730345"/>
              <a:gd name="connsiteX25" fmla="*/ 1412500 w 2186643"/>
              <a:gd name="connsiteY25" fmla="*/ 4265827 h 4730345"/>
              <a:gd name="connsiteX26" fmla="*/ 1342161 w 2186643"/>
              <a:gd name="connsiteY26" fmla="*/ 4015734 h 4730345"/>
              <a:gd name="connsiteX27" fmla="*/ 1342160 w 2186643"/>
              <a:gd name="connsiteY27" fmla="*/ 4429950 h 4730345"/>
              <a:gd name="connsiteX28" fmla="*/ 1181946 w 2186643"/>
              <a:gd name="connsiteY28" fmla="*/ 4132965 h 4730345"/>
              <a:gd name="connsiteX29" fmla="*/ 1045176 w 2186643"/>
              <a:gd name="connsiteY29" fmla="*/ 3824258 h 4730345"/>
              <a:gd name="connsiteX30" fmla="*/ 982653 w 2186643"/>
              <a:gd name="connsiteY30" fmla="*/ 3871150 h 4730345"/>
              <a:gd name="connsiteX31" fmla="*/ 978746 w 2186643"/>
              <a:gd name="connsiteY31" fmla="*/ 3968841 h 4730345"/>
              <a:gd name="connsiteX32" fmla="*/ 897548 w 2186643"/>
              <a:gd name="connsiteY32" fmla="*/ 3954987 h 4730345"/>
              <a:gd name="connsiteX33" fmla="*/ 836293 w 2186643"/>
              <a:gd name="connsiteY33" fmla="*/ 3800913 h 4730345"/>
              <a:gd name="connsiteX34" fmla="*/ 770978 w 2186643"/>
              <a:gd name="connsiteY34" fmla="*/ 4186861 h 4730345"/>
              <a:gd name="connsiteX35" fmla="*/ 687851 w 2186643"/>
              <a:gd name="connsiteY35" fmla="*/ 3854353 h 4730345"/>
              <a:gd name="connsiteX36" fmla="*/ 616599 w 2186643"/>
              <a:gd name="connsiteY36" fmla="*/ 4234363 h 4730345"/>
              <a:gd name="connsiteX37" fmla="*/ 449113 w 2186643"/>
              <a:gd name="connsiteY37" fmla="*/ 4124363 h 4730345"/>
              <a:gd name="connsiteX38" fmla="*/ 271836 w 2186643"/>
              <a:gd name="connsiteY38" fmla="*/ 2666694 h 4730345"/>
              <a:gd name="connsiteX39" fmla="*/ 296738 w 2186643"/>
              <a:gd name="connsiteY39" fmla="*/ 3858868 h 4730345"/>
              <a:gd name="connsiteX40" fmla="*/ 199413 w 2186643"/>
              <a:gd name="connsiteY40" fmla="*/ 2499770 h 4730345"/>
              <a:gd name="connsiteX41" fmla="*/ 141200 w 2186643"/>
              <a:gd name="connsiteY41" fmla="*/ 2792010 h 4730345"/>
              <a:gd name="connsiteX42" fmla="*/ 77048 w 2186643"/>
              <a:gd name="connsiteY42" fmla="*/ 2452269 h 4730345"/>
              <a:gd name="connsiteX43" fmla="*/ 21288 w 2186643"/>
              <a:gd name="connsiteY43" fmla="*/ 2659461 h 4730345"/>
              <a:gd name="connsiteX44" fmla="*/ 52521 w 2186643"/>
              <a:gd name="connsiteY44" fmla="*/ 1900862 h 4730345"/>
              <a:gd name="connsiteX45" fmla="*/ 117443 w 2186643"/>
              <a:gd name="connsiteY45" fmla="*/ 1989801 h 4730345"/>
              <a:gd name="connsiteX0" fmla="*/ 117443 w 2186643"/>
              <a:gd name="connsiteY0" fmla="*/ 1989801 h 4730345"/>
              <a:gd name="connsiteX1" fmla="*/ 100021 w 2186643"/>
              <a:gd name="connsiteY1" fmla="*/ 1782108 h 4730345"/>
              <a:gd name="connsiteX2" fmla="*/ 147523 w 2186643"/>
              <a:gd name="connsiteY2" fmla="*/ 915209 h 4730345"/>
              <a:gd name="connsiteX3" fmla="*/ 64395 w 2186643"/>
              <a:gd name="connsiteY3" fmla="*/ 897396 h 4730345"/>
              <a:gd name="connsiteX4" fmla="*/ 64856 w 2186643"/>
              <a:gd name="connsiteY4" fmla="*/ 656768 h 4730345"/>
              <a:gd name="connsiteX5" fmla="*/ 115977 w 2186643"/>
              <a:gd name="connsiteY5" fmla="*/ 270194 h 4730345"/>
              <a:gd name="connsiteX6" fmla="*/ 633180 w 2186643"/>
              <a:gd name="connsiteY6" fmla="*/ 543328 h 4730345"/>
              <a:gd name="connsiteX7" fmla="*/ 1055600 w 2186643"/>
              <a:gd name="connsiteY7" fmla="*/ 0 h 4730345"/>
              <a:gd name="connsiteX8" fmla="*/ 1478020 w 2186643"/>
              <a:gd name="connsiteY8" fmla="*/ 543328 h 4730345"/>
              <a:gd name="connsiteX9" fmla="*/ 2155539 w 2186643"/>
              <a:gd name="connsiteY9" fmla="*/ 543327 h 4730345"/>
              <a:gd name="connsiteX10" fmla="*/ 2068988 w 2186643"/>
              <a:gd name="connsiteY10" fmla="*/ 2894227 h 4730345"/>
              <a:gd name="connsiteX11" fmla="*/ 2049449 w 2186643"/>
              <a:gd name="connsiteY11" fmla="*/ 3331888 h 4730345"/>
              <a:gd name="connsiteX12" fmla="*/ 2014280 w 2186643"/>
              <a:gd name="connsiteY12" fmla="*/ 3421765 h 4730345"/>
              <a:gd name="connsiteX13" fmla="*/ 2057266 w 2186643"/>
              <a:gd name="connsiteY13" fmla="*/ 3507734 h 4730345"/>
              <a:gd name="connsiteX14" fmla="*/ 2022097 w 2186643"/>
              <a:gd name="connsiteY14" fmla="*/ 3597611 h 4730345"/>
              <a:gd name="connsiteX15" fmla="*/ 2022097 w 2186643"/>
              <a:gd name="connsiteY15" fmla="*/ 3894596 h 4730345"/>
              <a:gd name="connsiteX16" fmla="*/ 1959573 w 2186643"/>
              <a:gd name="connsiteY16" fmla="*/ 3597611 h 4730345"/>
              <a:gd name="connsiteX17" fmla="*/ 1873604 w 2186643"/>
              <a:gd name="connsiteY17" fmla="*/ 3660134 h 4730345"/>
              <a:gd name="connsiteX18" fmla="*/ 1869697 w 2186643"/>
              <a:gd name="connsiteY18" fmla="*/ 4086073 h 4730345"/>
              <a:gd name="connsiteX19" fmla="*/ 1818898 w 2186643"/>
              <a:gd name="connsiteY19" fmla="*/ 3972750 h 4730345"/>
              <a:gd name="connsiteX20" fmla="*/ 1818898 w 2186643"/>
              <a:gd name="connsiteY20" fmla="*/ 4312719 h 4730345"/>
              <a:gd name="connsiteX21" fmla="*/ 1752468 w 2186643"/>
              <a:gd name="connsiteY21" fmla="*/ 3863335 h 4730345"/>
              <a:gd name="connsiteX22" fmla="*/ 1607883 w 2186643"/>
              <a:gd name="connsiteY22" fmla="*/ 3269366 h 4730345"/>
              <a:gd name="connsiteX23" fmla="*/ 1768099 w 2186643"/>
              <a:gd name="connsiteY23" fmla="*/ 4668319 h 4730345"/>
              <a:gd name="connsiteX24" fmla="*/ 1420315 w 2186643"/>
              <a:gd name="connsiteY24" fmla="*/ 3519458 h 4730345"/>
              <a:gd name="connsiteX25" fmla="*/ 1412500 w 2186643"/>
              <a:gd name="connsiteY25" fmla="*/ 4265827 h 4730345"/>
              <a:gd name="connsiteX26" fmla="*/ 1342161 w 2186643"/>
              <a:gd name="connsiteY26" fmla="*/ 4015734 h 4730345"/>
              <a:gd name="connsiteX27" fmla="*/ 1342160 w 2186643"/>
              <a:gd name="connsiteY27" fmla="*/ 4429950 h 4730345"/>
              <a:gd name="connsiteX28" fmla="*/ 1181946 w 2186643"/>
              <a:gd name="connsiteY28" fmla="*/ 4132965 h 4730345"/>
              <a:gd name="connsiteX29" fmla="*/ 1045176 w 2186643"/>
              <a:gd name="connsiteY29" fmla="*/ 3824258 h 4730345"/>
              <a:gd name="connsiteX30" fmla="*/ 982653 w 2186643"/>
              <a:gd name="connsiteY30" fmla="*/ 3871150 h 4730345"/>
              <a:gd name="connsiteX31" fmla="*/ 978746 w 2186643"/>
              <a:gd name="connsiteY31" fmla="*/ 3968841 h 4730345"/>
              <a:gd name="connsiteX32" fmla="*/ 897548 w 2186643"/>
              <a:gd name="connsiteY32" fmla="*/ 3954987 h 4730345"/>
              <a:gd name="connsiteX33" fmla="*/ 836293 w 2186643"/>
              <a:gd name="connsiteY33" fmla="*/ 3800913 h 4730345"/>
              <a:gd name="connsiteX34" fmla="*/ 770978 w 2186643"/>
              <a:gd name="connsiteY34" fmla="*/ 4186861 h 4730345"/>
              <a:gd name="connsiteX35" fmla="*/ 687851 w 2186643"/>
              <a:gd name="connsiteY35" fmla="*/ 3854353 h 4730345"/>
              <a:gd name="connsiteX36" fmla="*/ 616599 w 2186643"/>
              <a:gd name="connsiteY36" fmla="*/ 4234363 h 4730345"/>
              <a:gd name="connsiteX37" fmla="*/ 449113 w 2186643"/>
              <a:gd name="connsiteY37" fmla="*/ 4124363 h 4730345"/>
              <a:gd name="connsiteX38" fmla="*/ 271836 w 2186643"/>
              <a:gd name="connsiteY38" fmla="*/ 2666694 h 4730345"/>
              <a:gd name="connsiteX39" fmla="*/ 296738 w 2186643"/>
              <a:gd name="connsiteY39" fmla="*/ 3858868 h 4730345"/>
              <a:gd name="connsiteX40" fmla="*/ 199413 w 2186643"/>
              <a:gd name="connsiteY40" fmla="*/ 2499770 h 4730345"/>
              <a:gd name="connsiteX41" fmla="*/ 141200 w 2186643"/>
              <a:gd name="connsiteY41" fmla="*/ 2792010 h 4730345"/>
              <a:gd name="connsiteX42" fmla="*/ 77048 w 2186643"/>
              <a:gd name="connsiteY42" fmla="*/ 2452269 h 4730345"/>
              <a:gd name="connsiteX43" fmla="*/ 21288 w 2186643"/>
              <a:gd name="connsiteY43" fmla="*/ 2659461 h 4730345"/>
              <a:gd name="connsiteX44" fmla="*/ 52521 w 2186643"/>
              <a:gd name="connsiteY44" fmla="*/ 1900862 h 4730345"/>
              <a:gd name="connsiteX45" fmla="*/ 117443 w 2186643"/>
              <a:gd name="connsiteY45" fmla="*/ 1989801 h 4730345"/>
              <a:gd name="connsiteX0" fmla="*/ 117443 w 2197204"/>
              <a:gd name="connsiteY0" fmla="*/ 1989801 h 4730345"/>
              <a:gd name="connsiteX1" fmla="*/ 100021 w 2197204"/>
              <a:gd name="connsiteY1" fmla="*/ 1782108 h 4730345"/>
              <a:gd name="connsiteX2" fmla="*/ 147523 w 2197204"/>
              <a:gd name="connsiteY2" fmla="*/ 915209 h 4730345"/>
              <a:gd name="connsiteX3" fmla="*/ 64395 w 2197204"/>
              <a:gd name="connsiteY3" fmla="*/ 897396 h 4730345"/>
              <a:gd name="connsiteX4" fmla="*/ 64856 w 2197204"/>
              <a:gd name="connsiteY4" fmla="*/ 656768 h 4730345"/>
              <a:gd name="connsiteX5" fmla="*/ 115977 w 2197204"/>
              <a:gd name="connsiteY5" fmla="*/ 270194 h 4730345"/>
              <a:gd name="connsiteX6" fmla="*/ 633180 w 2197204"/>
              <a:gd name="connsiteY6" fmla="*/ 543328 h 4730345"/>
              <a:gd name="connsiteX7" fmla="*/ 1055600 w 2197204"/>
              <a:gd name="connsiteY7" fmla="*/ 0 h 4730345"/>
              <a:gd name="connsiteX8" fmla="*/ 1478020 w 2197204"/>
              <a:gd name="connsiteY8" fmla="*/ 543328 h 4730345"/>
              <a:gd name="connsiteX9" fmla="*/ 2155539 w 2197204"/>
              <a:gd name="connsiteY9" fmla="*/ 543327 h 4730345"/>
              <a:gd name="connsiteX10" fmla="*/ 2068988 w 2197204"/>
              <a:gd name="connsiteY10" fmla="*/ 2894227 h 4730345"/>
              <a:gd name="connsiteX11" fmla="*/ 2049449 w 2197204"/>
              <a:gd name="connsiteY11" fmla="*/ 3331888 h 4730345"/>
              <a:gd name="connsiteX12" fmla="*/ 2014280 w 2197204"/>
              <a:gd name="connsiteY12" fmla="*/ 3421765 h 4730345"/>
              <a:gd name="connsiteX13" fmla="*/ 2057266 w 2197204"/>
              <a:gd name="connsiteY13" fmla="*/ 3507734 h 4730345"/>
              <a:gd name="connsiteX14" fmla="*/ 2022097 w 2197204"/>
              <a:gd name="connsiteY14" fmla="*/ 3597611 h 4730345"/>
              <a:gd name="connsiteX15" fmla="*/ 2022097 w 2197204"/>
              <a:gd name="connsiteY15" fmla="*/ 3894596 h 4730345"/>
              <a:gd name="connsiteX16" fmla="*/ 1959573 w 2197204"/>
              <a:gd name="connsiteY16" fmla="*/ 3597611 h 4730345"/>
              <a:gd name="connsiteX17" fmla="*/ 1873604 w 2197204"/>
              <a:gd name="connsiteY17" fmla="*/ 3660134 h 4730345"/>
              <a:gd name="connsiteX18" fmla="*/ 1869697 w 2197204"/>
              <a:gd name="connsiteY18" fmla="*/ 4086073 h 4730345"/>
              <a:gd name="connsiteX19" fmla="*/ 1818898 w 2197204"/>
              <a:gd name="connsiteY19" fmla="*/ 3972750 h 4730345"/>
              <a:gd name="connsiteX20" fmla="*/ 1818898 w 2197204"/>
              <a:gd name="connsiteY20" fmla="*/ 4312719 h 4730345"/>
              <a:gd name="connsiteX21" fmla="*/ 1752468 w 2197204"/>
              <a:gd name="connsiteY21" fmla="*/ 3863335 h 4730345"/>
              <a:gd name="connsiteX22" fmla="*/ 1607883 w 2197204"/>
              <a:gd name="connsiteY22" fmla="*/ 3269366 h 4730345"/>
              <a:gd name="connsiteX23" fmla="*/ 1768099 w 2197204"/>
              <a:gd name="connsiteY23" fmla="*/ 4668319 h 4730345"/>
              <a:gd name="connsiteX24" fmla="*/ 1420315 w 2197204"/>
              <a:gd name="connsiteY24" fmla="*/ 3519458 h 4730345"/>
              <a:gd name="connsiteX25" fmla="*/ 1412500 w 2197204"/>
              <a:gd name="connsiteY25" fmla="*/ 4265827 h 4730345"/>
              <a:gd name="connsiteX26" fmla="*/ 1342161 w 2197204"/>
              <a:gd name="connsiteY26" fmla="*/ 4015734 h 4730345"/>
              <a:gd name="connsiteX27" fmla="*/ 1342160 w 2197204"/>
              <a:gd name="connsiteY27" fmla="*/ 4429950 h 4730345"/>
              <a:gd name="connsiteX28" fmla="*/ 1181946 w 2197204"/>
              <a:gd name="connsiteY28" fmla="*/ 4132965 h 4730345"/>
              <a:gd name="connsiteX29" fmla="*/ 1045176 w 2197204"/>
              <a:gd name="connsiteY29" fmla="*/ 3824258 h 4730345"/>
              <a:gd name="connsiteX30" fmla="*/ 982653 w 2197204"/>
              <a:gd name="connsiteY30" fmla="*/ 3871150 h 4730345"/>
              <a:gd name="connsiteX31" fmla="*/ 978746 w 2197204"/>
              <a:gd name="connsiteY31" fmla="*/ 3968841 h 4730345"/>
              <a:gd name="connsiteX32" fmla="*/ 897548 w 2197204"/>
              <a:gd name="connsiteY32" fmla="*/ 3954987 h 4730345"/>
              <a:gd name="connsiteX33" fmla="*/ 836293 w 2197204"/>
              <a:gd name="connsiteY33" fmla="*/ 3800913 h 4730345"/>
              <a:gd name="connsiteX34" fmla="*/ 770978 w 2197204"/>
              <a:gd name="connsiteY34" fmla="*/ 4186861 h 4730345"/>
              <a:gd name="connsiteX35" fmla="*/ 687851 w 2197204"/>
              <a:gd name="connsiteY35" fmla="*/ 3854353 h 4730345"/>
              <a:gd name="connsiteX36" fmla="*/ 616599 w 2197204"/>
              <a:gd name="connsiteY36" fmla="*/ 4234363 h 4730345"/>
              <a:gd name="connsiteX37" fmla="*/ 449113 w 2197204"/>
              <a:gd name="connsiteY37" fmla="*/ 4124363 h 4730345"/>
              <a:gd name="connsiteX38" fmla="*/ 271836 w 2197204"/>
              <a:gd name="connsiteY38" fmla="*/ 2666694 h 4730345"/>
              <a:gd name="connsiteX39" fmla="*/ 296738 w 2197204"/>
              <a:gd name="connsiteY39" fmla="*/ 3858868 h 4730345"/>
              <a:gd name="connsiteX40" fmla="*/ 199413 w 2197204"/>
              <a:gd name="connsiteY40" fmla="*/ 2499770 h 4730345"/>
              <a:gd name="connsiteX41" fmla="*/ 141200 w 2197204"/>
              <a:gd name="connsiteY41" fmla="*/ 2792010 h 4730345"/>
              <a:gd name="connsiteX42" fmla="*/ 77048 w 2197204"/>
              <a:gd name="connsiteY42" fmla="*/ 2452269 h 4730345"/>
              <a:gd name="connsiteX43" fmla="*/ 21288 w 2197204"/>
              <a:gd name="connsiteY43" fmla="*/ 2659461 h 4730345"/>
              <a:gd name="connsiteX44" fmla="*/ 52521 w 2197204"/>
              <a:gd name="connsiteY44" fmla="*/ 1900862 h 4730345"/>
              <a:gd name="connsiteX45" fmla="*/ 117443 w 2197204"/>
              <a:gd name="connsiteY45" fmla="*/ 1989801 h 4730345"/>
              <a:gd name="connsiteX0" fmla="*/ 117443 w 2198399"/>
              <a:gd name="connsiteY0" fmla="*/ 1989801 h 4730345"/>
              <a:gd name="connsiteX1" fmla="*/ 100021 w 2198399"/>
              <a:gd name="connsiteY1" fmla="*/ 1782108 h 4730345"/>
              <a:gd name="connsiteX2" fmla="*/ 147523 w 2198399"/>
              <a:gd name="connsiteY2" fmla="*/ 915209 h 4730345"/>
              <a:gd name="connsiteX3" fmla="*/ 64395 w 2198399"/>
              <a:gd name="connsiteY3" fmla="*/ 897396 h 4730345"/>
              <a:gd name="connsiteX4" fmla="*/ 64856 w 2198399"/>
              <a:gd name="connsiteY4" fmla="*/ 656768 h 4730345"/>
              <a:gd name="connsiteX5" fmla="*/ 115977 w 2198399"/>
              <a:gd name="connsiteY5" fmla="*/ 270194 h 4730345"/>
              <a:gd name="connsiteX6" fmla="*/ 633180 w 2198399"/>
              <a:gd name="connsiteY6" fmla="*/ 543328 h 4730345"/>
              <a:gd name="connsiteX7" fmla="*/ 1055600 w 2198399"/>
              <a:gd name="connsiteY7" fmla="*/ 0 h 4730345"/>
              <a:gd name="connsiteX8" fmla="*/ 1478020 w 2198399"/>
              <a:gd name="connsiteY8" fmla="*/ 543328 h 4730345"/>
              <a:gd name="connsiteX9" fmla="*/ 2155539 w 2198399"/>
              <a:gd name="connsiteY9" fmla="*/ 543327 h 4730345"/>
              <a:gd name="connsiteX10" fmla="*/ 2115879 w 2198399"/>
              <a:gd name="connsiteY10" fmla="*/ 2483919 h 4730345"/>
              <a:gd name="connsiteX11" fmla="*/ 2068988 w 2198399"/>
              <a:gd name="connsiteY11" fmla="*/ 2894227 h 4730345"/>
              <a:gd name="connsiteX12" fmla="*/ 2049449 w 2198399"/>
              <a:gd name="connsiteY12" fmla="*/ 3331888 h 4730345"/>
              <a:gd name="connsiteX13" fmla="*/ 2014280 w 2198399"/>
              <a:gd name="connsiteY13" fmla="*/ 3421765 h 4730345"/>
              <a:gd name="connsiteX14" fmla="*/ 2057266 w 2198399"/>
              <a:gd name="connsiteY14" fmla="*/ 3507734 h 4730345"/>
              <a:gd name="connsiteX15" fmla="*/ 2022097 w 2198399"/>
              <a:gd name="connsiteY15" fmla="*/ 3597611 h 4730345"/>
              <a:gd name="connsiteX16" fmla="*/ 2022097 w 2198399"/>
              <a:gd name="connsiteY16" fmla="*/ 3894596 h 4730345"/>
              <a:gd name="connsiteX17" fmla="*/ 1959573 w 2198399"/>
              <a:gd name="connsiteY17" fmla="*/ 3597611 h 4730345"/>
              <a:gd name="connsiteX18" fmla="*/ 1873604 w 2198399"/>
              <a:gd name="connsiteY18" fmla="*/ 3660134 h 4730345"/>
              <a:gd name="connsiteX19" fmla="*/ 1869697 w 2198399"/>
              <a:gd name="connsiteY19" fmla="*/ 4086073 h 4730345"/>
              <a:gd name="connsiteX20" fmla="*/ 1818898 w 2198399"/>
              <a:gd name="connsiteY20" fmla="*/ 3972750 h 4730345"/>
              <a:gd name="connsiteX21" fmla="*/ 1818898 w 2198399"/>
              <a:gd name="connsiteY21" fmla="*/ 4312719 h 4730345"/>
              <a:gd name="connsiteX22" fmla="*/ 1752468 w 2198399"/>
              <a:gd name="connsiteY22" fmla="*/ 3863335 h 4730345"/>
              <a:gd name="connsiteX23" fmla="*/ 1607883 w 2198399"/>
              <a:gd name="connsiteY23" fmla="*/ 3269366 h 4730345"/>
              <a:gd name="connsiteX24" fmla="*/ 1768099 w 2198399"/>
              <a:gd name="connsiteY24" fmla="*/ 4668319 h 4730345"/>
              <a:gd name="connsiteX25" fmla="*/ 1420315 w 2198399"/>
              <a:gd name="connsiteY25" fmla="*/ 3519458 h 4730345"/>
              <a:gd name="connsiteX26" fmla="*/ 1412500 w 2198399"/>
              <a:gd name="connsiteY26" fmla="*/ 4265827 h 4730345"/>
              <a:gd name="connsiteX27" fmla="*/ 1342161 w 2198399"/>
              <a:gd name="connsiteY27" fmla="*/ 4015734 h 4730345"/>
              <a:gd name="connsiteX28" fmla="*/ 1342160 w 2198399"/>
              <a:gd name="connsiteY28" fmla="*/ 4429950 h 4730345"/>
              <a:gd name="connsiteX29" fmla="*/ 1181946 w 2198399"/>
              <a:gd name="connsiteY29" fmla="*/ 4132965 h 4730345"/>
              <a:gd name="connsiteX30" fmla="*/ 1045176 w 2198399"/>
              <a:gd name="connsiteY30" fmla="*/ 3824258 h 4730345"/>
              <a:gd name="connsiteX31" fmla="*/ 982653 w 2198399"/>
              <a:gd name="connsiteY31" fmla="*/ 3871150 h 4730345"/>
              <a:gd name="connsiteX32" fmla="*/ 978746 w 2198399"/>
              <a:gd name="connsiteY32" fmla="*/ 3968841 h 4730345"/>
              <a:gd name="connsiteX33" fmla="*/ 897548 w 2198399"/>
              <a:gd name="connsiteY33" fmla="*/ 3954987 h 4730345"/>
              <a:gd name="connsiteX34" fmla="*/ 836293 w 2198399"/>
              <a:gd name="connsiteY34" fmla="*/ 3800913 h 4730345"/>
              <a:gd name="connsiteX35" fmla="*/ 770978 w 2198399"/>
              <a:gd name="connsiteY35" fmla="*/ 4186861 h 4730345"/>
              <a:gd name="connsiteX36" fmla="*/ 687851 w 2198399"/>
              <a:gd name="connsiteY36" fmla="*/ 3854353 h 4730345"/>
              <a:gd name="connsiteX37" fmla="*/ 616599 w 2198399"/>
              <a:gd name="connsiteY37" fmla="*/ 4234363 h 4730345"/>
              <a:gd name="connsiteX38" fmla="*/ 449113 w 2198399"/>
              <a:gd name="connsiteY38" fmla="*/ 4124363 h 4730345"/>
              <a:gd name="connsiteX39" fmla="*/ 271836 w 2198399"/>
              <a:gd name="connsiteY39" fmla="*/ 2666694 h 4730345"/>
              <a:gd name="connsiteX40" fmla="*/ 296738 w 2198399"/>
              <a:gd name="connsiteY40" fmla="*/ 3858868 h 4730345"/>
              <a:gd name="connsiteX41" fmla="*/ 199413 w 2198399"/>
              <a:gd name="connsiteY41" fmla="*/ 2499770 h 4730345"/>
              <a:gd name="connsiteX42" fmla="*/ 141200 w 2198399"/>
              <a:gd name="connsiteY42" fmla="*/ 2792010 h 4730345"/>
              <a:gd name="connsiteX43" fmla="*/ 77048 w 2198399"/>
              <a:gd name="connsiteY43" fmla="*/ 2452269 h 4730345"/>
              <a:gd name="connsiteX44" fmla="*/ 21288 w 2198399"/>
              <a:gd name="connsiteY44" fmla="*/ 2659461 h 4730345"/>
              <a:gd name="connsiteX45" fmla="*/ 52521 w 2198399"/>
              <a:gd name="connsiteY45" fmla="*/ 1900862 h 4730345"/>
              <a:gd name="connsiteX46" fmla="*/ 117443 w 2198399"/>
              <a:gd name="connsiteY46" fmla="*/ 1989801 h 4730345"/>
              <a:gd name="connsiteX0" fmla="*/ 117443 w 2198399"/>
              <a:gd name="connsiteY0" fmla="*/ 1989801 h 4730345"/>
              <a:gd name="connsiteX1" fmla="*/ 100021 w 2198399"/>
              <a:gd name="connsiteY1" fmla="*/ 1782108 h 4730345"/>
              <a:gd name="connsiteX2" fmla="*/ 147523 w 2198399"/>
              <a:gd name="connsiteY2" fmla="*/ 915209 h 4730345"/>
              <a:gd name="connsiteX3" fmla="*/ 64395 w 2198399"/>
              <a:gd name="connsiteY3" fmla="*/ 897396 h 4730345"/>
              <a:gd name="connsiteX4" fmla="*/ 64856 w 2198399"/>
              <a:gd name="connsiteY4" fmla="*/ 656768 h 4730345"/>
              <a:gd name="connsiteX5" fmla="*/ 115977 w 2198399"/>
              <a:gd name="connsiteY5" fmla="*/ 270194 h 4730345"/>
              <a:gd name="connsiteX6" fmla="*/ 633180 w 2198399"/>
              <a:gd name="connsiteY6" fmla="*/ 543328 h 4730345"/>
              <a:gd name="connsiteX7" fmla="*/ 1055600 w 2198399"/>
              <a:gd name="connsiteY7" fmla="*/ 0 h 4730345"/>
              <a:gd name="connsiteX8" fmla="*/ 1478020 w 2198399"/>
              <a:gd name="connsiteY8" fmla="*/ 543328 h 4730345"/>
              <a:gd name="connsiteX9" fmla="*/ 2155539 w 2198399"/>
              <a:gd name="connsiteY9" fmla="*/ 543327 h 4730345"/>
              <a:gd name="connsiteX10" fmla="*/ 2115879 w 2198399"/>
              <a:gd name="connsiteY10" fmla="*/ 2483919 h 4730345"/>
              <a:gd name="connsiteX11" fmla="*/ 2068988 w 2198399"/>
              <a:gd name="connsiteY11" fmla="*/ 2894227 h 4730345"/>
              <a:gd name="connsiteX12" fmla="*/ 2049449 w 2198399"/>
              <a:gd name="connsiteY12" fmla="*/ 3331888 h 4730345"/>
              <a:gd name="connsiteX13" fmla="*/ 2014280 w 2198399"/>
              <a:gd name="connsiteY13" fmla="*/ 3421765 h 4730345"/>
              <a:gd name="connsiteX14" fmla="*/ 2057266 w 2198399"/>
              <a:gd name="connsiteY14" fmla="*/ 3507734 h 4730345"/>
              <a:gd name="connsiteX15" fmla="*/ 2022097 w 2198399"/>
              <a:gd name="connsiteY15" fmla="*/ 3597611 h 4730345"/>
              <a:gd name="connsiteX16" fmla="*/ 2022097 w 2198399"/>
              <a:gd name="connsiteY16" fmla="*/ 3894596 h 4730345"/>
              <a:gd name="connsiteX17" fmla="*/ 1959573 w 2198399"/>
              <a:gd name="connsiteY17" fmla="*/ 3597611 h 4730345"/>
              <a:gd name="connsiteX18" fmla="*/ 1873604 w 2198399"/>
              <a:gd name="connsiteY18" fmla="*/ 3660134 h 4730345"/>
              <a:gd name="connsiteX19" fmla="*/ 1869697 w 2198399"/>
              <a:gd name="connsiteY19" fmla="*/ 4086073 h 4730345"/>
              <a:gd name="connsiteX20" fmla="*/ 1818898 w 2198399"/>
              <a:gd name="connsiteY20" fmla="*/ 3972750 h 4730345"/>
              <a:gd name="connsiteX21" fmla="*/ 1818898 w 2198399"/>
              <a:gd name="connsiteY21" fmla="*/ 4312719 h 4730345"/>
              <a:gd name="connsiteX22" fmla="*/ 1752468 w 2198399"/>
              <a:gd name="connsiteY22" fmla="*/ 3863335 h 4730345"/>
              <a:gd name="connsiteX23" fmla="*/ 1607883 w 2198399"/>
              <a:gd name="connsiteY23" fmla="*/ 3269366 h 4730345"/>
              <a:gd name="connsiteX24" fmla="*/ 1768099 w 2198399"/>
              <a:gd name="connsiteY24" fmla="*/ 4668319 h 4730345"/>
              <a:gd name="connsiteX25" fmla="*/ 1420315 w 2198399"/>
              <a:gd name="connsiteY25" fmla="*/ 3519458 h 4730345"/>
              <a:gd name="connsiteX26" fmla="*/ 1412500 w 2198399"/>
              <a:gd name="connsiteY26" fmla="*/ 4265827 h 4730345"/>
              <a:gd name="connsiteX27" fmla="*/ 1342161 w 2198399"/>
              <a:gd name="connsiteY27" fmla="*/ 4015734 h 4730345"/>
              <a:gd name="connsiteX28" fmla="*/ 1342160 w 2198399"/>
              <a:gd name="connsiteY28" fmla="*/ 4429950 h 4730345"/>
              <a:gd name="connsiteX29" fmla="*/ 1181946 w 2198399"/>
              <a:gd name="connsiteY29" fmla="*/ 4132965 h 4730345"/>
              <a:gd name="connsiteX30" fmla="*/ 1045176 w 2198399"/>
              <a:gd name="connsiteY30" fmla="*/ 3824258 h 4730345"/>
              <a:gd name="connsiteX31" fmla="*/ 982653 w 2198399"/>
              <a:gd name="connsiteY31" fmla="*/ 3871150 h 4730345"/>
              <a:gd name="connsiteX32" fmla="*/ 978746 w 2198399"/>
              <a:gd name="connsiteY32" fmla="*/ 3968841 h 4730345"/>
              <a:gd name="connsiteX33" fmla="*/ 897548 w 2198399"/>
              <a:gd name="connsiteY33" fmla="*/ 3954987 h 4730345"/>
              <a:gd name="connsiteX34" fmla="*/ 836293 w 2198399"/>
              <a:gd name="connsiteY34" fmla="*/ 3800913 h 4730345"/>
              <a:gd name="connsiteX35" fmla="*/ 770978 w 2198399"/>
              <a:gd name="connsiteY35" fmla="*/ 4186861 h 4730345"/>
              <a:gd name="connsiteX36" fmla="*/ 687851 w 2198399"/>
              <a:gd name="connsiteY36" fmla="*/ 3854353 h 4730345"/>
              <a:gd name="connsiteX37" fmla="*/ 616599 w 2198399"/>
              <a:gd name="connsiteY37" fmla="*/ 4234363 h 4730345"/>
              <a:gd name="connsiteX38" fmla="*/ 449113 w 2198399"/>
              <a:gd name="connsiteY38" fmla="*/ 4124363 h 4730345"/>
              <a:gd name="connsiteX39" fmla="*/ 271836 w 2198399"/>
              <a:gd name="connsiteY39" fmla="*/ 2666694 h 4730345"/>
              <a:gd name="connsiteX40" fmla="*/ 296738 w 2198399"/>
              <a:gd name="connsiteY40" fmla="*/ 3858868 h 4730345"/>
              <a:gd name="connsiteX41" fmla="*/ 199413 w 2198399"/>
              <a:gd name="connsiteY41" fmla="*/ 2499770 h 4730345"/>
              <a:gd name="connsiteX42" fmla="*/ 141200 w 2198399"/>
              <a:gd name="connsiteY42" fmla="*/ 2792010 h 4730345"/>
              <a:gd name="connsiteX43" fmla="*/ 77048 w 2198399"/>
              <a:gd name="connsiteY43" fmla="*/ 2452269 h 4730345"/>
              <a:gd name="connsiteX44" fmla="*/ 21288 w 2198399"/>
              <a:gd name="connsiteY44" fmla="*/ 2659461 h 4730345"/>
              <a:gd name="connsiteX45" fmla="*/ 52521 w 2198399"/>
              <a:gd name="connsiteY45" fmla="*/ 1900862 h 4730345"/>
              <a:gd name="connsiteX46" fmla="*/ 117443 w 2198399"/>
              <a:gd name="connsiteY46" fmla="*/ 1989801 h 4730345"/>
              <a:gd name="connsiteX0" fmla="*/ 117443 w 2245861"/>
              <a:gd name="connsiteY0" fmla="*/ 1989801 h 4730345"/>
              <a:gd name="connsiteX1" fmla="*/ 100021 w 2245861"/>
              <a:gd name="connsiteY1" fmla="*/ 1782108 h 4730345"/>
              <a:gd name="connsiteX2" fmla="*/ 147523 w 2245861"/>
              <a:gd name="connsiteY2" fmla="*/ 915209 h 4730345"/>
              <a:gd name="connsiteX3" fmla="*/ 64395 w 2245861"/>
              <a:gd name="connsiteY3" fmla="*/ 897396 h 4730345"/>
              <a:gd name="connsiteX4" fmla="*/ 64856 w 2245861"/>
              <a:gd name="connsiteY4" fmla="*/ 656768 h 4730345"/>
              <a:gd name="connsiteX5" fmla="*/ 115977 w 2245861"/>
              <a:gd name="connsiteY5" fmla="*/ 270194 h 4730345"/>
              <a:gd name="connsiteX6" fmla="*/ 633180 w 2245861"/>
              <a:gd name="connsiteY6" fmla="*/ 543328 h 4730345"/>
              <a:gd name="connsiteX7" fmla="*/ 1055600 w 2245861"/>
              <a:gd name="connsiteY7" fmla="*/ 0 h 4730345"/>
              <a:gd name="connsiteX8" fmla="*/ 1478020 w 2245861"/>
              <a:gd name="connsiteY8" fmla="*/ 543328 h 4730345"/>
              <a:gd name="connsiteX9" fmla="*/ 2155539 w 2245861"/>
              <a:gd name="connsiteY9" fmla="*/ 543327 h 4730345"/>
              <a:gd name="connsiteX10" fmla="*/ 2240925 w 2245861"/>
              <a:gd name="connsiteY10" fmla="*/ 2175211 h 4730345"/>
              <a:gd name="connsiteX11" fmla="*/ 2115879 w 2245861"/>
              <a:gd name="connsiteY11" fmla="*/ 2483919 h 4730345"/>
              <a:gd name="connsiteX12" fmla="*/ 2068988 w 2245861"/>
              <a:gd name="connsiteY12" fmla="*/ 2894227 h 4730345"/>
              <a:gd name="connsiteX13" fmla="*/ 2049449 w 2245861"/>
              <a:gd name="connsiteY13" fmla="*/ 3331888 h 4730345"/>
              <a:gd name="connsiteX14" fmla="*/ 2014280 w 2245861"/>
              <a:gd name="connsiteY14" fmla="*/ 3421765 h 4730345"/>
              <a:gd name="connsiteX15" fmla="*/ 2057266 w 2245861"/>
              <a:gd name="connsiteY15" fmla="*/ 3507734 h 4730345"/>
              <a:gd name="connsiteX16" fmla="*/ 2022097 w 2245861"/>
              <a:gd name="connsiteY16" fmla="*/ 3597611 h 4730345"/>
              <a:gd name="connsiteX17" fmla="*/ 2022097 w 2245861"/>
              <a:gd name="connsiteY17" fmla="*/ 3894596 h 4730345"/>
              <a:gd name="connsiteX18" fmla="*/ 1959573 w 2245861"/>
              <a:gd name="connsiteY18" fmla="*/ 3597611 h 4730345"/>
              <a:gd name="connsiteX19" fmla="*/ 1873604 w 2245861"/>
              <a:gd name="connsiteY19" fmla="*/ 3660134 h 4730345"/>
              <a:gd name="connsiteX20" fmla="*/ 1869697 w 2245861"/>
              <a:gd name="connsiteY20" fmla="*/ 4086073 h 4730345"/>
              <a:gd name="connsiteX21" fmla="*/ 1818898 w 2245861"/>
              <a:gd name="connsiteY21" fmla="*/ 3972750 h 4730345"/>
              <a:gd name="connsiteX22" fmla="*/ 1818898 w 2245861"/>
              <a:gd name="connsiteY22" fmla="*/ 4312719 h 4730345"/>
              <a:gd name="connsiteX23" fmla="*/ 1752468 w 2245861"/>
              <a:gd name="connsiteY23" fmla="*/ 3863335 h 4730345"/>
              <a:gd name="connsiteX24" fmla="*/ 1607883 w 2245861"/>
              <a:gd name="connsiteY24" fmla="*/ 3269366 h 4730345"/>
              <a:gd name="connsiteX25" fmla="*/ 1768099 w 2245861"/>
              <a:gd name="connsiteY25" fmla="*/ 4668319 h 4730345"/>
              <a:gd name="connsiteX26" fmla="*/ 1420315 w 2245861"/>
              <a:gd name="connsiteY26" fmla="*/ 3519458 h 4730345"/>
              <a:gd name="connsiteX27" fmla="*/ 1412500 w 2245861"/>
              <a:gd name="connsiteY27" fmla="*/ 4265827 h 4730345"/>
              <a:gd name="connsiteX28" fmla="*/ 1342161 w 2245861"/>
              <a:gd name="connsiteY28" fmla="*/ 4015734 h 4730345"/>
              <a:gd name="connsiteX29" fmla="*/ 1342160 w 2245861"/>
              <a:gd name="connsiteY29" fmla="*/ 4429950 h 4730345"/>
              <a:gd name="connsiteX30" fmla="*/ 1181946 w 2245861"/>
              <a:gd name="connsiteY30" fmla="*/ 4132965 h 4730345"/>
              <a:gd name="connsiteX31" fmla="*/ 1045176 w 2245861"/>
              <a:gd name="connsiteY31" fmla="*/ 3824258 h 4730345"/>
              <a:gd name="connsiteX32" fmla="*/ 982653 w 2245861"/>
              <a:gd name="connsiteY32" fmla="*/ 3871150 h 4730345"/>
              <a:gd name="connsiteX33" fmla="*/ 978746 w 2245861"/>
              <a:gd name="connsiteY33" fmla="*/ 3968841 h 4730345"/>
              <a:gd name="connsiteX34" fmla="*/ 897548 w 2245861"/>
              <a:gd name="connsiteY34" fmla="*/ 3954987 h 4730345"/>
              <a:gd name="connsiteX35" fmla="*/ 836293 w 2245861"/>
              <a:gd name="connsiteY35" fmla="*/ 3800913 h 4730345"/>
              <a:gd name="connsiteX36" fmla="*/ 770978 w 2245861"/>
              <a:gd name="connsiteY36" fmla="*/ 4186861 h 4730345"/>
              <a:gd name="connsiteX37" fmla="*/ 687851 w 2245861"/>
              <a:gd name="connsiteY37" fmla="*/ 3854353 h 4730345"/>
              <a:gd name="connsiteX38" fmla="*/ 616599 w 2245861"/>
              <a:gd name="connsiteY38" fmla="*/ 4234363 h 4730345"/>
              <a:gd name="connsiteX39" fmla="*/ 449113 w 2245861"/>
              <a:gd name="connsiteY39" fmla="*/ 4124363 h 4730345"/>
              <a:gd name="connsiteX40" fmla="*/ 271836 w 2245861"/>
              <a:gd name="connsiteY40" fmla="*/ 2666694 h 4730345"/>
              <a:gd name="connsiteX41" fmla="*/ 296738 w 2245861"/>
              <a:gd name="connsiteY41" fmla="*/ 3858868 h 4730345"/>
              <a:gd name="connsiteX42" fmla="*/ 199413 w 2245861"/>
              <a:gd name="connsiteY42" fmla="*/ 2499770 h 4730345"/>
              <a:gd name="connsiteX43" fmla="*/ 141200 w 2245861"/>
              <a:gd name="connsiteY43" fmla="*/ 2792010 h 4730345"/>
              <a:gd name="connsiteX44" fmla="*/ 77048 w 2245861"/>
              <a:gd name="connsiteY44" fmla="*/ 2452269 h 4730345"/>
              <a:gd name="connsiteX45" fmla="*/ 21288 w 2245861"/>
              <a:gd name="connsiteY45" fmla="*/ 2659461 h 4730345"/>
              <a:gd name="connsiteX46" fmla="*/ 52521 w 2245861"/>
              <a:gd name="connsiteY46" fmla="*/ 1900862 h 4730345"/>
              <a:gd name="connsiteX47" fmla="*/ 117443 w 2245861"/>
              <a:gd name="connsiteY47" fmla="*/ 1989801 h 4730345"/>
              <a:gd name="connsiteX0" fmla="*/ 117443 w 2269551"/>
              <a:gd name="connsiteY0" fmla="*/ 1989801 h 4730345"/>
              <a:gd name="connsiteX1" fmla="*/ 100021 w 2269551"/>
              <a:gd name="connsiteY1" fmla="*/ 1782108 h 4730345"/>
              <a:gd name="connsiteX2" fmla="*/ 147523 w 2269551"/>
              <a:gd name="connsiteY2" fmla="*/ 915209 h 4730345"/>
              <a:gd name="connsiteX3" fmla="*/ 64395 w 2269551"/>
              <a:gd name="connsiteY3" fmla="*/ 897396 h 4730345"/>
              <a:gd name="connsiteX4" fmla="*/ 64856 w 2269551"/>
              <a:gd name="connsiteY4" fmla="*/ 656768 h 4730345"/>
              <a:gd name="connsiteX5" fmla="*/ 115977 w 2269551"/>
              <a:gd name="connsiteY5" fmla="*/ 270194 h 4730345"/>
              <a:gd name="connsiteX6" fmla="*/ 633180 w 2269551"/>
              <a:gd name="connsiteY6" fmla="*/ 543328 h 4730345"/>
              <a:gd name="connsiteX7" fmla="*/ 1055600 w 2269551"/>
              <a:gd name="connsiteY7" fmla="*/ 0 h 4730345"/>
              <a:gd name="connsiteX8" fmla="*/ 1478020 w 2269551"/>
              <a:gd name="connsiteY8" fmla="*/ 543328 h 4730345"/>
              <a:gd name="connsiteX9" fmla="*/ 2155539 w 2269551"/>
              <a:gd name="connsiteY9" fmla="*/ 543327 h 4730345"/>
              <a:gd name="connsiteX10" fmla="*/ 2264371 w 2269551"/>
              <a:gd name="connsiteY10" fmla="*/ 1514811 h 4730345"/>
              <a:gd name="connsiteX11" fmla="*/ 2240925 w 2269551"/>
              <a:gd name="connsiteY11" fmla="*/ 2175211 h 4730345"/>
              <a:gd name="connsiteX12" fmla="*/ 2115879 w 2269551"/>
              <a:gd name="connsiteY12" fmla="*/ 2483919 h 4730345"/>
              <a:gd name="connsiteX13" fmla="*/ 2068988 w 2269551"/>
              <a:gd name="connsiteY13" fmla="*/ 2894227 h 4730345"/>
              <a:gd name="connsiteX14" fmla="*/ 2049449 w 2269551"/>
              <a:gd name="connsiteY14" fmla="*/ 3331888 h 4730345"/>
              <a:gd name="connsiteX15" fmla="*/ 2014280 w 2269551"/>
              <a:gd name="connsiteY15" fmla="*/ 3421765 h 4730345"/>
              <a:gd name="connsiteX16" fmla="*/ 2057266 w 2269551"/>
              <a:gd name="connsiteY16" fmla="*/ 3507734 h 4730345"/>
              <a:gd name="connsiteX17" fmla="*/ 2022097 w 2269551"/>
              <a:gd name="connsiteY17" fmla="*/ 3597611 h 4730345"/>
              <a:gd name="connsiteX18" fmla="*/ 2022097 w 2269551"/>
              <a:gd name="connsiteY18" fmla="*/ 3894596 h 4730345"/>
              <a:gd name="connsiteX19" fmla="*/ 1959573 w 2269551"/>
              <a:gd name="connsiteY19" fmla="*/ 3597611 h 4730345"/>
              <a:gd name="connsiteX20" fmla="*/ 1873604 w 2269551"/>
              <a:gd name="connsiteY20" fmla="*/ 3660134 h 4730345"/>
              <a:gd name="connsiteX21" fmla="*/ 1869697 w 2269551"/>
              <a:gd name="connsiteY21" fmla="*/ 4086073 h 4730345"/>
              <a:gd name="connsiteX22" fmla="*/ 1818898 w 2269551"/>
              <a:gd name="connsiteY22" fmla="*/ 3972750 h 4730345"/>
              <a:gd name="connsiteX23" fmla="*/ 1818898 w 2269551"/>
              <a:gd name="connsiteY23" fmla="*/ 4312719 h 4730345"/>
              <a:gd name="connsiteX24" fmla="*/ 1752468 w 2269551"/>
              <a:gd name="connsiteY24" fmla="*/ 3863335 h 4730345"/>
              <a:gd name="connsiteX25" fmla="*/ 1607883 w 2269551"/>
              <a:gd name="connsiteY25" fmla="*/ 3269366 h 4730345"/>
              <a:gd name="connsiteX26" fmla="*/ 1768099 w 2269551"/>
              <a:gd name="connsiteY26" fmla="*/ 4668319 h 4730345"/>
              <a:gd name="connsiteX27" fmla="*/ 1420315 w 2269551"/>
              <a:gd name="connsiteY27" fmla="*/ 3519458 h 4730345"/>
              <a:gd name="connsiteX28" fmla="*/ 1412500 w 2269551"/>
              <a:gd name="connsiteY28" fmla="*/ 4265827 h 4730345"/>
              <a:gd name="connsiteX29" fmla="*/ 1342161 w 2269551"/>
              <a:gd name="connsiteY29" fmla="*/ 4015734 h 4730345"/>
              <a:gd name="connsiteX30" fmla="*/ 1342160 w 2269551"/>
              <a:gd name="connsiteY30" fmla="*/ 4429950 h 4730345"/>
              <a:gd name="connsiteX31" fmla="*/ 1181946 w 2269551"/>
              <a:gd name="connsiteY31" fmla="*/ 4132965 h 4730345"/>
              <a:gd name="connsiteX32" fmla="*/ 1045176 w 2269551"/>
              <a:gd name="connsiteY32" fmla="*/ 3824258 h 4730345"/>
              <a:gd name="connsiteX33" fmla="*/ 982653 w 2269551"/>
              <a:gd name="connsiteY33" fmla="*/ 3871150 h 4730345"/>
              <a:gd name="connsiteX34" fmla="*/ 978746 w 2269551"/>
              <a:gd name="connsiteY34" fmla="*/ 3968841 h 4730345"/>
              <a:gd name="connsiteX35" fmla="*/ 897548 w 2269551"/>
              <a:gd name="connsiteY35" fmla="*/ 3954987 h 4730345"/>
              <a:gd name="connsiteX36" fmla="*/ 836293 w 2269551"/>
              <a:gd name="connsiteY36" fmla="*/ 3800913 h 4730345"/>
              <a:gd name="connsiteX37" fmla="*/ 770978 w 2269551"/>
              <a:gd name="connsiteY37" fmla="*/ 4186861 h 4730345"/>
              <a:gd name="connsiteX38" fmla="*/ 687851 w 2269551"/>
              <a:gd name="connsiteY38" fmla="*/ 3854353 h 4730345"/>
              <a:gd name="connsiteX39" fmla="*/ 616599 w 2269551"/>
              <a:gd name="connsiteY39" fmla="*/ 4234363 h 4730345"/>
              <a:gd name="connsiteX40" fmla="*/ 449113 w 2269551"/>
              <a:gd name="connsiteY40" fmla="*/ 4124363 h 4730345"/>
              <a:gd name="connsiteX41" fmla="*/ 271836 w 2269551"/>
              <a:gd name="connsiteY41" fmla="*/ 2666694 h 4730345"/>
              <a:gd name="connsiteX42" fmla="*/ 296738 w 2269551"/>
              <a:gd name="connsiteY42" fmla="*/ 3858868 h 4730345"/>
              <a:gd name="connsiteX43" fmla="*/ 199413 w 2269551"/>
              <a:gd name="connsiteY43" fmla="*/ 2499770 h 4730345"/>
              <a:gd name="connsiteX44" fmla="*/ 141200 w 2269551"/>
              <a:gd name="connsiteY44" fmla="*/ 2792010 h 4730345"/>
              <a:gd name="connsiteX45" fmla="*/ 77048 w 2269551"/>
              <a:gd name="connsiteY45" fmla="*/ 2452269 h 4730345"/>
              <a:gd name="connsiteX46" fmla="*/ 21288 w 2269551"/>
              <a:gd name="connsiteY46" fmla="*/ 2659461 h 4730345"/>
              <a:gd name="connsiteX47" fmla="*/ 52521 w 2269551"/>
              <a:gd name="connsiteY47" fmla="*/ 1900862 h 4730345"/>
              <a:gd name="connsiteX48" fmla="*/ 117443 w 2269551"/>
              <a:gd name="connsiteY48" fmla="*/ 1989801 h 4730345"/>
              <a:gd name="connsiteX0" fmla="*/ 117443 w 2264430"/>
              <a:gd name="connsiteY0" fmla="*/ 1989801 h 4730345"/>
              <a:gd name="connsiteX1" fmla="*/ 100021 w 2264430"/>
              <a:gd name="connsiteY1" fmla="*/ 1782108 h 4730345"/>
              <a:gd name="connsiteX2" fmla="*/ 147523 w 2264430"/>
              <a:gd name="connsiteY2" fmla="*/ 915209 h 4730345"/>
              <a:gd name="connsiteX3" fmla="*/ 64395 w 2264430"/>
              <a:gd name="connsiteY3" fmla="*/ 897396 h 4730345"/>
              <a:gd name="connsiteX4" fmla="*/ 64856 w 2264430"/>
              <a:gd name="connsiteY4" fmla="*/ 656768 h 4730345"/>
              <a:gd name="connsiteX5" fmla="*/ 115977 w 2264430"/>
              <a:gd name="connsiteY5" fmla="*/ 270194 h 4730345"/>
              <a:gd name="connsiteX6" fmla="*/ 633180 w 2264430"/>
              <a:gd name="connsiteY6" fmla="*/ 543328 h 4730345"/>
              <a:gd name="connsiteX7" fmla="*/ 1055600 w 2264430"/>
              <a:gd name="connsiteY7" fmla="*/ 0 h 4730345"/>
              <a:gd name="connsiteX8" fmla="*/ 1478020 w 2264430"/>
              <a:gd name="connsiteY8" fmla="*/ 543328 h 4730345"/>
              <a:gd name="connsiteX9" fmla="*/ 2155539 w 2264430"/>
              <a:gd name="connsiteY9" fmla="*/ 543327 h 4730345"/>
              <a:gd name="connsiteX10" fmla="*/ 2201848 w 2264430"/>
              <a:gd name="connsiteY10" fmla="*/ 1464011 h 4730345"/>
              <a:gd name="connsiteX11" fmla="*/ 2264371 w 2264430"/>
              <a:gd name="connsiteY11" fmla="*/ 1514811 h 4730345"/>
              <a:gd name="connsiteX12" fmla="*/ 2240925 w 2264430"/>
              <a:gd name="connsiteY12" fmla="*/ 2175211 h 4730345"/>
              <a:gd name="connsiteX13" fmla="*/ 2115879 w 2264430"/>
              <a:gd name="connsiteY13" fmla="*/ 2483919 h 4730345"/>
              <a:gd name="connsiteX14" fmla="*/ 2068988 w 2264430"/>
              <a:gd name="connsiteY14" fmla="*/ 2894227 h 4730345"/>
              <a:gd name="connsiteX15" fmla="*/ 2049449 w 2264430"/>
              <a:gd name="connsiteY15" fmla="*/ 3331888 h 4730345"/>
              <a:gd name="connsiteX16" fmla="*/ 2014280 w 2264430"/>
              <a:gd name="connsiteY16" fmla="*/ 3421765 h 4730345"/>
              <a:gd name="connsiteX17" fmla="*/ 2057266 w 2264430"/>
              <a:gd name="connsiteY17" fmla="*/ 3507734 h 4730345"/>
              <a:gd name="connsiteX18" fmla="*/ 2022097 w 2264430"/>
              <a:gd name="connsiteY18" fmla="*/ 3597611 h 4730345"/>
              <a:gd name="connsiteX19" fmla="*/ 2022097 w 2264430"/>
              <a:gd name="connsiteY19" fmla="*/ 3894596 h 4730345"/>
              <a:gd name="connsiteX20" fmla="*/ 1959573 w 2264430"/>
              <a:gd name="connsiteY20" fmla="*/ 3597611 h 4730345"/>
              <a:gd name="connsiteX21" fmla="*/ 1873604 w 2264430"/>
              <a:gd name="connsiteY21" fmla="*/ 3660134 h 4730345"/>
              <a:gd name="connsiteX22" fmla="*/ 1869697 w 2264430"/>
              <a:gd name="connsiteY22" fmla="*/ 4086073 h 4730345"/>
              <a:gd name="connsiteX23" fmla="*/ 1818898 w 2264430"/>
              <a:gd name="connsiteY23" fmla="*/ 3972750 h 4730345"/>
              <a:gd name="connsiteX24" fmla="*/ 1818898 w 2264430"/>
              <a:gd name="connsiteY24" fmla="*/ 4312719 h 4730345"/>
              <a:gd name="connsiteX25" fmla="*/ 1752468 w 2264430"/>
              <a:gd name="connsiteY25" fmla="*/ 3863335 h 4730345"/>
              <a:gd name="connsiteX26" fmla="*/ 1607883 w 2264430"/>
              <a:gd name="connsiteY26" fmla="*/ 3269366 h 4730345"/>
              <a:gd name="connsiteX27" fmla="*/ 1768099 w 2264430"/>
              <a:gd name="connsiteY27" fmla="*/ 4668319 h 4730345"/>
              <a:gd name="connsiteX28" fmla="*/ 1420315 w 2264430"/>
              <a:gd name="connsiteY28" fmla="*/ 3519458 h 4730345"/>
              <a:gd name="connsiteX29" fmla="*/ 1412500 w 2264430"/>
              <a:gd name="connsiteY29" fmla="*/ 4265827 h 4730345"/>
              <a:gd name="connsiteX30" fmla="*/ 1342161 w 2264430"/>
              <a:gd name="connsiteY30" fmla="*/ 4015734 h 4730345"/>
              <a:gd name="connsiteX31" fmla="*/ 1342160 w 2264430"/>
              <a:gd name="connsiteY31" fmla="*/ 4429950 h 4730345"/>
              <a:gd name="connsiteX32" fmla="*/ 1181946 w 2264430"/>
              <a:gd name="connsiteY32" fmla="*/ 4132965 h 4730345"/>
              <a:gd name="connsiteX33" fmla="*/ 1045176 w 2264430"/>
              <a:gd name="connsiteY33" fmla="*/ 3824258 h 4730345"/>
              <a:gd name="connsiteX34" fmla="*/ 982653 w 2264430"/>
              <a:gd name="connsiteY34" fmla="*/ 3871150 h 4730345"/>
              <a:gd name="connsiteX35" fmla="*/ 978746 w 2264430"/>
              <a:gd name="connsiteY35" fmla="*/ 3968841 h 4730345"/>
              <a:gd name="connsiteX36" fmla="*/ 897548 w 2264430"/>
              <a:gd name="connsiteY36" fmla="*/ 3954987 h 4730345"/>
              <a:gd name="connsiteX37" fmla="*/ 836293 w 2264430"/>
              <a:gd name="connsiteY37" fmla="*/ 3800913 h 4730345"/>
              <a:gd name="connsiteX38" fmla="*/ 770978 w 2264430"/>
              <a:gd name="connsiteY38" fmla="*/ 4186861 h 4730345"/>
              <a:gd name="connsiteX39" fmla="*/ 687851 w 2264430"/>
              <a:gd name="connsiteY39" fmla="*/ 3854353 h 4730345"/>
              <a:gd name="connsiteX40" fmla="*/ 616599 w 2264430"/>
              <a:gd name="connsiteY40" fmla="*/ 4234363 h 4730345"/>
              <a:gd name="connsiteX41" fmla="*/ 449113 w 2264430"/>
              <a:gd name="connsiteY41" fmla="*/ 4124363 h 4730345"/>
              <a:gd name="connsiteX42" fmla="*/ 271836 w 2264430"/>
              <a:gd name="connsiteY42" fmla="*/ 2666694 h 4730345"/>
              <a:gd name="connsiteX43" fmla="*/ 296738 w 2264430"/>
              <a:gd name="connsiteY43" fmla="*/ 3858868 h 4730345"/>
              <a:gd name="connsiteX44" fmla="*/ 199413 w 2264430"/>
              <a:gd name="connsiteY44" fmla="*/ 2499770 h 4730345"/>
              <a:gd name="connsiteX45" fmla="*/ 141200 w 2264430"/>
              <a:gd name="connsiteY45" fmla="*/ 2792010 h 4730345"/>
              <a:gd name="connsiteX46" fmla="*/ 77048 w 2264430"/>
              <a:gd name="connsiteY46" fmla="*/ 2452269 h 4730345"/>
              <a:gd name="connsiteX47" fmla="*/ 21288 w 2264430"/>
              <a:gd name="connsiteY47" fmla="*/ 2659461 h 4730345"/>
              <a:gd name="connsiteX48" fmla="*/ 52521 w 2264430"/>
              <a:gd name="connsiteY48" fmla="*/ 1900862 h 4730345"/>
              <a:gd name="connsiteX49" fmla="*/ 117443 w 2264430"/>
              <a:gd name="connsiteY49"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182310 w 2264421"/>
              <a:gd name="connsiteY10" fmla="*/ 1186565 h 4730345"/>
              <a:gd name="connsiteX11" fmla="*/ 2201848 w 2264421"/>
              <a:gd name="connsiteY11" fmla="*/ 1464011 h 4730345"/>
              <a:gd name="connsiteX12" fmla="*/ 2264371 w 2264421"/>
              <a:gd name="connsiteY12" fmla="*/ 1514811 h 4730345"/>
              <a:gd name="connsiteX13" fmla="*/ 2240925 w 2264421"/>
              <a:gd name="connsiteY13" fmla="*/ 2175211 h 4730345"/>
              <a:gd name="connsiteX14" fmla="*/ 2115879 w 2264421"/>
              <a:gd name="connsiteY14" fmla="*/ 2483919 h 4730345"/>
              <a:gd name="connsiteX15" fmla="*/ 2068988 w 2264421"/>
              <a:gd name="connsiteY15" fmla="*/ 2894227 h 4730345"/>
              <a:gd name="connsiteX16" fmla="*/ 2049449 w 2264421"/>
              <a:gd name="connsiteY16" fmla="*/ 3331888 h 4730345"/>
              <a:gd name="connsiteX17" fmla="*/ 2014280 w 2264421"/>
              <a:gd name="connsiteY17" fmla="*/ 3421765 h 4730345"/>
              <a:gd name="connsiteX18" fmla="*/ 2057266 w 2264421"/>
              <a:gd name="connsiteY18" fmla="*/ 3507734 h 4730345"/>
              <a:gd name="connsiteX19" fmla="*/ 2022097 w 2264421"/>
              <a:gd name="connsiteY19" fmla="*/ 3597611 h 4730345"/>
              <a:gd name="connsiteX20" fmla="*/ 2022097 w 2264421"/>
              <a:gd name="connsiteY20" fmla="*/ 3894596 h 4730345"/>
              <a:gd name="connsiteX21" fmla="*/ 1959573 w 2264421"/>
              <a:gd name="connsiteY21" fmla="*/ 3597611 h 4730345"/>
              <a:gd name="connsiteX22" fmla="*/ 1873604 w 2264421"/>
              <a:gd name="connsiteY22" fmla="*/ 3660134 h 4730345"/>
              <a:gd name="connsiteX23" fmla="*/ 1869697 w 2264421"/>
              <a:gd name="connsiteY23" fmla="*/ 4086073 h 4730345"/>
              <a:gd name="connsiteX24" fmla="*/ 1818898 w 2264421"/>
              <a:gd name="connsiteY24" fmla="*/ 3972750 h 4730345"/>
              <a:gd name="connsiteX25" fmla="*/ 1818898 w 2264421"/>
              <a:gd name="connsiteY25" fmla="*/ 4312719 h 4730345"/>
              <a:gd name="connsiteX26" fmla="*/ 1752468 w 2264421"/>
              <a:gd name="connsiteY26" fmla="*/ 3863335 h 4730345"/>
              <a:gd name="connsiteX27" fmla="*/ 1607883 w 2264421"/>
              <a:gd name="connsiteY27" fmla="*/ 3269366 h 4730345"/>
              <a:gd name="connsiteX28" fmla="*/ 1768099 w 2264421"/>
              <a:gd name="connsiteY28" fmla="*/ 4668319 h 4730345"/>
              <a:gd name="connsiteX29" fmla="*/ 1420315 w 2264421"/>
              <a:gd name="connsiteY29" fmla="*/ 3519458 h 4730345"/>
              <a:gd name="connsiteX30" fmla="*/ 1412500 w 2264421"/>
              <a:gd name="connsiteY30" fmla="*/ 4265827 h 4730345"/>
              <a:gd name="connsiteX31" fmla="*/ 1342161 w 2264421"/>
              <a:gd name="connsiteY31" fmla="*/ 4015734 h 4730345"/>
              <a:gd name="connsiteX32" fmla="*/ 1342160 w 2264421"/>
              <a:gd name="connsiteY32" fmla="*/ 4429950 h 4730345"/>
              <a:gd name="connsiteX33" fmla="*/ 1181946 w 2264421"/>
              <a:gd name="connsiteY33" fmla="*/ 4132965 h 4730345"/>
              <a:gd name="connsiteX34" fmla="*/ 1045176 w 2264421"/>
              <a:gd name="connsiteY34" fmla="*/ 3824258 h 4730345"/>
              <a:gd name="connsiteX35" fmla="*/ 982653 w 2264421"/>
              <a:gd name="connsiteY35" fmla="*/ 3871150 h 4730345"/>
              <a:gd name="connsiteX36" fmla="*/ 978746 w 2264421"/>
              <a:gd name="connsiteY36" fmla="*/ 3968841 h 4730345"/>
              <a:gd name="connsiteX37" fmla="*/ 897548 w 2264421"/>
              <a:gd name="connsiteY37" fmla="*/ 3954987 h 4730345"/>
              <a:gd name="connsiteX38" fmla="*/ 836293 w 2264421"/>
              <a:gd name="connsiteY38" fmla="*/ 3800913 h 4730345"/>
              <a:gd name="connsiteX39" fmla="*/ 770978 w 2264421"/>
              <a:gd name="connsiteY39" fmla="*/ 4186861 h 4730345"/>
              <a:gd name="connsiteX40" fmla="*/ 687851 w 2264421"/>
              <a:gd name="connsiteY40" fmla="*/ 3854353 h 4730345"/>
              <a:gd name="connsiteX41" fmla="*/ 616599 w 2264421"/>
              <a:gd name="connsiteY41" fmla="*/ 4234363 h 4730345"/>
              <a:gd name="connsiteX42" fmla="*/ 449113 w 2264421"/>
              <a:gd name="connsiteY42" fmla="*/ 4124363 h 4730345"/>
              <a:gd name="connsiteX43" fmla="*/ 271836 w 2264421"/>
              <a:gd name="connsiteY43" fmla="*/ 2666694 h 4730345"/>
              <a:gd name="connsiteX44" fmla="*/ 296738 w 2264421"/>
              <a:gd name="connsiteY44" fmla="*/ 3858868 h 4730345"/>
              <a:gd name="connsiteX45" fmla="*/ 199413 w 2264421"/>
              <a:gd name="connsiteY45" fmla="*/ 2499770 h 4730345"/>
              <a:gd name="connsiteX46" fmla="*/ 141200 w 2264421"/>
              <a:gd name="connsiteY46" fmla="*/ 2792010 h 4730345"/>
              <a:gd name="connsiteX47" fmla="*/ 77048 w 2264421"/>
              <a:gd name="connsiteY47" fmla="*/ 2452269 h 4730345"/>
              <a:gd name="connsiteX48" fmla="*/ 21288 w 2264421"/>
              <a:gd name="connsiteY48" fmla="*/ 2659461 h 4730345"/>
              <a:gd name="connsiteX49" fmla="*/ 52521 w 2264421"/>
              <a:gd name="connsiteY49" fmla="*/ 1900862 h 4730345"/>
              <a:gd name="connsiteX50" fmla="*/ 117443 w 2264421"/>
              <a:gd name="connsiteY5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115880 w 2264421"/>
              <a:gd name="connsiteY10" fmla="*/ 1299888 h 4730345"/>
              <a:gd name="connsiteX11" fmla="*/ 2182310 w 2264421"/>
              <a:gd name="connsiteY11" fmla="*/ 1186565 h 4730345"/>
              <a:gd name="connsiteX12" fmla="*/ 2201848 w 2264421"/>
              <a:gd name="connsiteY12" fmla="*/ 1464011 h 4730345"/>
              <a:gd name="connsiteX13" fmla="*/ 2264371 w 2264421"/>
              <a:gd name="connsiteY13" fmla="*/ 1514811 h 4730345"/>
              <a:gd name="connsiteX14" fmla="*/ 2240925 w 2264421"/>
              <a:gd name="connsiteY14" fmla="*/ 2175211 h 4730345"/>
              <a:gd name="connsiteX15" fmla="*/ 2115879 w 2264421"/>
              <a:gd name="connsiteY15" fmla="*/ 2483919 h 4730345"/>
              <a:gd name="connsiteX16" fmla="*/ 2068988 w 2264421"/>
              <a:gd name="connsiteY16" fmla="*/ 2894227 h 4730345"/>
              <a:gd name="connsiteX17" fmla="*/ 2049449 w 2264421"/>
              <a:gd name="connsiteY17" fmla="*/ 3331888 h 4730345"/>
              <a:gd name="connsiteX18" fmla="*/ 2014280 w 2264421"/>
              <a:gd name="connsiteY18" fmla="*/ 3421765 h 4730345"/>
              <a:gd name="connsiteX19" fmla="*/ 2057266 w 2264421"/>
              <a:gd name="connsiteY19" fmla="*/ 3507734 h 4730345"/>
              <a:gd name="connsiteX20" fmla="*/ 2022097 w 2264421"/>
              <a:gd name="connsiteY20" fmla="*/ 3597611 h 4730345"/>
              <a:gd name="connsiteX21" fmla="*/ 2022097 w 2264421"/>
              <a:gd name="connsiteY21" fmla="*/ 3894596 h 4730345"/>
              <a:gd name="connsiteX22" fmla="*/ 1959573 w 2264421"/>
              <a:gd name="connsiteY22" fmla="*/ 3597611 h 4730345"/>
              <a:gd name="connsiteX23" fmla="*/ 1873604 w 2264421"/>
              <a:gd name="connsiteY23" fmla="*/ 3660134 h 4730345"/>
              <a:gd name="connsiteX24" fmla="*/ 1869697 w 2264421"/>
              <a:gd name="connsiteY24" fmla="*/ 4086073 h 4730345"/>
              <a:gd name="connsiteX25" fmla="*/ 1818898 w 2264421"/>
              <a:gd name="connsiteY25" fmla="*/ 3972750 h 4730345"/>
              <a:gd name="connsiteX26" fmla="*/ 1818898 w 2264421"/>
              <a:gd name="connsiteY26" fmla="*/ 4312719 h 4730345"/>
              <a:gd name="connsiteX27" fmla="*/ 1752468 w 2264421"/>
              <a:gd name="connsiteY27" fmla="*/ 3863335 h 4730345"/>
              <a:gd name="connsiteX28" fmla="*/ 1607883 w 2264421"/>
              <a:gd name="connsiteY28" fmla="*/ 3269366 h 4730345"/>
              <a:gd name="connsiteX29" fmla="*/ 1768099 w 2264421"/>
              <a:gd name="connsiteY29" fmla="*/ 4668319 h 4730345"/>
              <a:gd name="connsiteX30" fmla="*/ 1420315 w 2264421"/>
              <a:gd name="connsiteY30" fmla="*/ 3519458 h 4730345"/>
              <a:gd name="connsiteX31" fmla="*/ 1412500 w 2264421"/>
              <a:gd name="connsiteY31" fmla="*/ 4265827 h 4730345"/>
              <a:gd name="connsiteX32" fmla="*/ 1342161 w 2264421"/>
              <a:gd name="connsiteY32" fmla="*/ 4015734 h 4730345"/>
              <a:gd name="connsiteX33" fmla="*/ 1342160 w 2264421"/>
              <a:gd name="connsiteY33" fmla="*/ 4429950 h 4730345"/>
              <a:gd name="connsiteX34" fmla="*/ 1181946 w 2264421"/>
              <a:gd name="connsiteY34" fmla="*/ 4132965 h 4730345"/>
              <a:gd name="connsiteX35" fmla="*/ 1045176 w 2264421"/>
              <a:gd name="connsiteY35" fmla="*/ 3824258 h 4730345"/>
              <a:gd name="connsiteX36" fmla="*/ 982653 w 2264421"/>
              <a:gd name="connsiteY36" fmla="*/ 3871150 h 4730345"/>
              <a:gd name="connsiteX37" fmla="*/ 978746 w 2264421"/>
              <a:gd name="connsiteY37" fmla="*/ 3968841 h 4730345"/>
              <a:gd name="connsiteX38" fmla="*/ 897548 w 2264421"/>
              <a:gd name="connsiteY38" fmla="*/ 3954987 h 4730345"/>
              <a:gd name="connsiteX39" fmla="*/ 836293 w 2264421"/>
              <a:gd name="connsiteY39" fmla="*/ 3800913 h 4730345"/>
              <a:gd name="connsiteX40" fmla="*/ 770978 w 2264421"/>
              <a:gd name="connsiteY40" fmla="*/ 4186861 h 4730345"/>
              <a:gd name="connsiteX41" fmla="*/ 687851 w 2264421"/>
              <a:gd name="connsiteY41" fmla="*/ 3854353 h 4730345"/>
              <a:gd name="connsiteX42" fmla="*/ 616599 w 2264421"/>
              <a:gd name="connsiteY42" fmla="*/ 4234363 h 4730345"/>
              <a:gd name="connsiteX43" fmla="*/ 449113 w 2264421"/>
              <a:gd name="connsiteY43" fmla="*/ 4124363 h 4730345"/>
              <a:gd name="connsiteX44" fmla="*/ 271836 w 2264421"/>
              <a:gd name="connsiteY44" fmla="*/ 2666694 h 4730345"/>
              <a:gd name="connsiteX45" fmla="*/ 296738 w 2264421"/>
              <a:gd name="connsiteY45" fmla="*/ 3858868 h 4730345"/>
              <a:gd name="connsiteX46" fmla="*/ 199413 w 2264421"/>
              <a:gd name="connsiteY46" fmla="*/ 2499770 h 4730345"/>
              <a:gd name="connsiteX47" fmla="*/ 141200 w 2264421"/>
              <a:gd name="connsiteY47" fmla="*/ 2792010 h 4730345"/>
              <a:gd name="connsiteX48" fmla="*/ 77048 w 2264421"/>
              <a:gd name="connsiteY48" fmla="*/ 2452269 h 4730345"/>
              <a:gd name="connsiteX49" fmla="*/ 21288 w 2264421"/>
              <a:gd name="connsiteY49" fmla="*/ 2659461 h 4730345"/>
              <a:gd name="connsiteX50" fmla="*/ 52521 w 2264421"/>
              <a:gd name="connsiteY50" fmla="*/ 1900862 h 4730345"/>
              <a:gd name="connsiteX51" fmla="*/ 117443 w 2264421"/>
              <a:gd name="connsiteY51"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123696 w 2264421"/>
              <a:gd name="connsiteY10" fmla="*/ 963827 h 4730345"/>
              <a:gd name="connsiteX11" fmla="*/ 2115880 w 2264421"/>
              <a:gd name="connsiteY11" fmla="*/ 1299888 h 4730345"/>
              <a:gd name="connsiteX12" fmla="*/ 2182310 w 2264421"/>
              <a:gd name="connsiteY12" fmla="*/ 1186565 h 4730345"/>
              <a:gd name="connsiteX13" fmla="*/ 2201848 w 2264421"/>
              <a:gd name="connsiteY13" fmla="*/ 1464011 h 4730345"/>
              <a:gd name="connsiteX14" fmla="*/ 2264371 w 2264421"/>
              <a:gd name="connsiteY14" fmla="*/ 1514811 h 4730345"/>
              <a:gd name="connsiteX15" fmla="*/ 2240925 w 2264421"/>
              <a:gd name="connsiteY15" fmla="*/ 2175211 h 4730345"/>
              <a:gd name="connsiteX16" fmla="*/ 2115879 w 2264421"/>
              <a:gd name="connsiteY16" fmla="*/ 2483919 h 4730345"/>
              <a:gd name="connsiteX17" fmla="*/ 2068988 w 2264421"/>
              <a:gd name="connsiteY17" fmla="*/ 2894227 h 4730345"/>
              <a:gd name="connsiteX18" fmla="*/ 2049449 w 2264421"/>
              <a:gd name="connsiteY18" fmla="*/ 3331888 h 4730345"/>
              <a:gd name="connsiteX19" fmla="*/ 2014280 w 2264421"/>
              <a:gd name="connsiteY19" fmla="*/ 3421765 h 4730345"/>
              <a:gd name="connsiteX20" fmla="*/ 2057266 w 2264421"/>
              <a:gd name="connsiteY20" fmla="*/ 3507734 h 4730345"/>
              <a:gd name="connsiteX21" fmla="*/ 2022097 w 2264421"/>
              <a:gd name="connsiteY21" fmla="*/ 3597611 h 4730345"/>
              <a:gd name="connsiteX22" fmla="*/ 2022097 w 2264421"/>
              <a:gd name="connsiteY22" fmla="*/ 3894596 h 4730345"/>
              <a:gd name="connsiteX23" fmla="*/ 1959573 w 2264421"/>
              <a:gd name="connsiteY23" fmla="*/ 3597611 h 4730345"/>
              <a:gd name="connsiteX24" fmla="*/ 1873604 w 2264421"/>
              <a:gd name="connsiteY24" fmla="*/ 3660134 h 4730345"/>
              <a:gd name="connsiteX25" fmla="*/ 1869697 w 2264421"/>
              <a:gd name="connsiteY25" fmla="*/ 4086073 h 4730345"/>
              <a:gd name="connsiteX26" fmla="*/ 1818898 w 2264421"/>
              <a:gd name="connsiteY26" fmla="*/ 3972750 h 4730345"/>
              <a:gd name="connsiteX27" fmla="*/ 1818898 w 2264421"/>
              <a:gd name="connsiteY27" fmla="*/ 4312719 h 4730345"/>
              <a:gd name="connsiteX28" fmla="*/ 1752468 w 2264421"/>
              <a:gd name="connsiteY28" fmla="*/ 3863335 h 4730345"/>
              <a:gd name="connsiteX29" fmla="*/ 1607883 w 2264421"/>
              <a:gd name="connsiteY29" fmla="*/ 3269366 h 4730345"/>
              <a:gd name="connsiteX30" fmla="*/ 1768099 w 2264421"/>
              <a:gd name="connsiteY30" fmla="*/ 4668319 h 4730345"/>
              <a:gd name="connsiteX31" fmla="*/ 1420315 w 2264421"/>
              <a:gd name="connsiteY31" fmla="*/ 3519458 h 4730345"/>
              <a:gd name="connsiteX32" fmla="*/ 1412500 w 2264421"/>
              <a:gd name="connsiteY32" fmla="*/ 4265827 h 4730345"/>
              <a:gd name="connsiteX33" fmla="*/ 1342161 w 2264421"/>
              <a:gd name="connsiteY33" fmla="*/ 4015734 h 4730345"/>
              <a:gd name="connsiteX34" fmla="*/ 1342160 w 2264421"/>
              <a:gd name="connsiteY34" fmla="*/ 4429950 h 4730345"/>
              <a:gd name="connsiteX35" fmla="*/ 1181946 w 2264421"/>
              <a:gd name="connsiteY35" fmla="*/ 4132965 h 4730345"/>
              <a:gd name="connsiteX36" fmla="*/ 1045176 w 2264421"/>
              <a:gd name="connsiteY36" fmla="*/ 3824258 h 4730345"/>
              <a:gd name="connsiteX37" fmla="*/ 982653 w 2264421"/>
              <a:gd name="connsiteY37" fmla="*/ 3871150 h 4730345"/>
              <a:gd name="connsiteX38" fmla="*/ 978746 w 2264421"/>
              <a:gd name="connsiteY38" fmla="*/ 3968841 h 4730345"/>
              <a:gd name="connsiteX39" fmla="*/ 897548 w 2264421"/>
              <a:gd name="connsiteY39" fmla="*/ 3954987 h 4730345"/>
              <a:gd name="connsiteX40" fmla="*/ 836293 w 2264421"/>
              <a:gd name="connsiteY40" fmla="*/ 3800913 h 4730345"/>
              <a:gd name="connsiteX41" fmla="*/ 770978 w 2264421"/>
              <a:gd name="connsiteY41" fmla="*/ 4186861 h 4730345"/>
              <a:gd name="connsiteX42" fmla="*/ 687851 w 2264421"/>
              <a:gd name="connsiteY42" fmla="*/ 3854353 h 4730345"/>
              <a:gd name="connsiteX43" fmla="*/ 616599 w 2264421"/>
              <a:gd name="connsiteY43" fmla="*/ 4234363 h 4730345"/>
              <a:gd name="connsiteX44" fmla="*/ 449113 w 2264421"/>
              <a:gd name="connsiteY44" fmla="*/ 4124363 h 4730345"/>
              <a:gd name="connsiteX45" fmla="*/ 271836 w 2264421"/>
              <a:gd name="connsiteY45" fmla="*/ 2666694 h 4730345"/>
              <a:gd name="connsiteX46" fmla="*/ 296738 w 2264421"/>
              <a:gd name="connsiteY46" fmla="*/ 3858868 h 4730345"/>
              <a:gd name="connsiteX47" fmla="*/ 199413 w 2264421"/>
              <a:gd name="connsiteY47" fmla="*/ 2499770 h 4730345"/>
              <a:gd name="connsiteX48" fmla="*/ 141200 w 2264421"/>
              <a:gd name="connsiteY48" fmla="*/ 2792010 h 4730345"/>
              <a:gd name="connsiteX49" fmla="*/ 77048 w 2264421"/>
              <a:gd name="connsiteY49" fmla="*/ 2452269 h 4730345"/>
              <a:gd name="connsiteX50" fmla="*/ 21288 w 2264421"/>
              <a:gd name="connsiteY50" fmla="*/ 2659461 h 4730345"/>
              <a:gd name="connsiteX51" fmla="*/ 52521 w 2264421"/>
              <a:gd name="connsiteY51" fmla="*/ 1900862 h 4730345"/>
              <a:gd name="connsiteX52" fmla="*/ 117443 w 2264421"/>
              <a:gd name="connsiteY52"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174496 w 2264421"/>
              <a:gd name="connsiteY10" fmla="*/ 924750 h 4730345"/>
              <a:gd name="connsiteX11" fmla="*/ 2123696 w 2264421"/>
              <a:gd name="connsiteY11" fmla="*/ 963827 h 4730345"/>
              <a:gd name="connsiteX12" fmla="*/ 2115880 w 2264421"/>
              <a:gd name="connsiteY12" fmla="*/ 1299888 h 4730345"/>
              <a:gd name="connsiteX13" fmla="*/ 2182310 w 2264421"/>
              <a:gd name="connsiteY13" fmla="*/ 1186565 h 4730345"/>
              <a:gd name="connsiteX14" fmla="*/ 2201848 w 2264421"/>
              <a:gd name="connsiteY14" fmla="*/ 1464011 h 4730345"/>
              <a:gd name="connsiteX15" fmla="*/ 2264371 w 2264421"/>
              <a:gd name="connsiteY15" fmla="*/ 1514811 h 4730345"/>
              <a:gd name="connsiteX16" fmla="*/ 2240925 w 2264421"/>
              <a:gd name="connsiteY16" fmla="*/ 2175211 h 4730345"/>
              <a:gd name="connsiteX17" fmla="*/ 2115879 w 2264421"/>
              <a:gd name="connsiteY17" fmla="*/ 2483919 h 4730345"/>
              <a:gd name="connsiteX18" fmla="*/ 2068988 w 2264421"/>
              <a:gd name="connsiteY18" fmla="*/ 2894227 h 4730345"/>
              <a:gd name="connsiteX19" fmla="*/ 2049449 w 2264421"/>
              <a:gd name="connsiteY19" fmla="*/ 3331888 h 4730345"/>
              <a:gd name="connsiteX20" fmla="*/ 2014280 w 2264421"/>
              <a:gd name="connsiteY20" fmla="*/ 3421765 h 4730345"/>
              <a:gd name="connsiteX21" fmla="*/ 2057266 w 2264421"/>
              <a:gd name="connsiteY21" fmla="*/ 3507734 h 4730345"/>
              <a:gd name="connsiteX22" fmla="*/ 2022097 w 2264421"/>
              <a:gd name="connsiteY22" fmla="*/ 3597611 h 4730345"/>
              <a:gd name="connsiteX23" fmla="*/ 2022097 w 2264421"/>
              <a:gd name="connsiteY23" fmla="*/ 3894596 h 4730345"/>
              <a:gd name="connsiteX24" fmla="*/ 1959573 w 2264421"/>
              <a:gd name="connsiteY24" fmla="*/ 3597611 h 4730345"/>
              <a:gd name="connsiteX25" fmla="*/ 1873604 w 2264421"/>
              <a:gd name="connsiteY25" fmla="*/ 3660134 h 4730345"/>
              <a:gd name="connsiteX26" fmla="*/ 1869697 w 2264421"/>
              <a:gd name="connsiteY26" fmla="*/ 4086073 h 4730345"/>
              <a:gd name="connsiteX27" fmla="*/ 1818898 w 2264421"/>
              <a:gd name="connsiteY27" fmla="*/ 3972750 h 4730345"/>
              <a:gd name="connsiteX28" fmla="*/ 1818898 w 2264421"/>
              <a:gd name="connsiteY28" fmla="*/ 4312719 h 4730345"/>
              <a:gd name="connsiteX29" fmla="*/ 1752468 w 2264421"/>
              <a:gd name="connsiteY29" fmla="*/ 3863335 h 4730345"/>
              <a:gd name="connsiteX30" fmla="*/ 1607883 w 2264421"/>
              <a:gd name="connsiteY30" fmla="*/ 3269366 h 4730345"/>
              <a:gd name="connsiteX31" fmla="*/ 1768099 w 2264421"/>
              <a:gd name="connsiteY31" fmla="*/ 4668319 h 4730345"/>
              <a:gd name="connsiteX32" fmla="*/ 1420315 w 2264421"/>
              <a:gd name="connsiteY32" fmla="*/ 3519458 h 4730345"/>
              <a:gd name="connsiteX33" fmla="*/ 1412500 w 2264421"/>
              <a:gd name="connsiteY33" fmla="*/ 4265827 h 4730345"/>
              <a:gd name="connsiteX34" fmla="*/ 1342161 w 2264421"/>
              <a:gd name="connsiteY34" fmla="*/ 4015734 h 4730345"/>
              <a:gd name="connsiteX35" fmla="*/ 1342160 w 2264421"/>
              <a:gd name="connsiteY35" fmla="*/ 4429950 h 4730345"/>
              <a:gd name="connsiteX36" fmla="*/ 1181946 w 2264421"/>
              <a:gd name="connsiteY36" fmla="*/ 4132965 h 4730345"/>
              <a:gd name="connsiteX37" fmla="*/ 1045176 w 2264421"/>
              <a:gd name="connsiteY37" fmla="*/ 3824258 h 4730345"/>
              <a:gd name="connsiteX38" fmla="*/ 982653 w 2264421"/>
              <a:gd name="connsiteY38" fmla="*/ 3871150 h 4730345"/>
              <a:gd name="connsiteX39" fmla="*/ 978746 w 2264421"/>
              <a:gd name="connsiteY39" fmla="*/ 3968841 h 4730345"/>
              <a:gd name="connsiteX40" fmla="*/ 897548 w 2264421"/>
              <a:gd name="connsiteY40" fmla="*/ 3954987 h 4730345"/>
              <a:gd name="connsiteX41" fmla="*/ 836293 w 2264421"/>
              <a:gd name="connsiteY41" fmla="*/ 3800913 h 4730345"/>
              <a:gd name="connsiteX42" fmla="*/ 770978 w 2264421"/>
              <a:gd name="connsiteY42" fmla="*/ 4186861 h 4730345"/>
              <a:gd name="connsiteX43" fmla="*/ 687851 w 2264421"/>
              <a:gd name="connsiteY43" fmla="*/ 3854353 h 4730345"/>
              <a:gd name="connsiteX44" fmla="*/ 616599 w 2264421"/>
              <a:gd name="connsiteY44" fmla="*/ 4234363 h 4730345"/>
              <a:gd name="connsiteX45" fmla="*/ 449113 w 2264421"/>
              <a:gd name="connsiteY45" fmla="*/ 4124363 h 4730345"/>
              <a:gd name="connsiteX46" fmla="*/ 271836 w 2264421"/>
              <a:gd name="connsiteY46" fmla="*/ 2666694 h 4730345"/>
              <a:gd name="connsiteX47" fmla="*/ 296738 w 2264421"/>
              <a:gd name="connsiteY47" fmla="*/ 3858868 h 4730345"/>
              <a:gd name="connsiteX48" fmla="*/ 199413 w 2264421"/>
              <a:gd name="connsiteY48" fmla="*/ 2499770 h 4730345"/>
              <a:gd name="connsiteX49" fmla="*/ 141200 w 2264421"/>
              <a:gd name="connsiteY49" fmla="*/ 2792010 h 4730345"/>
              <a:gd name="connsiteX50" fmla="*/ 77048 w 2264421"/>
              <a:gd name="connsiteY50" fmla="*/ 2452269 h 4730345"/>
              <a:gd name="connsiteX51" fmla="*/ 21288 w 2264421"/>
              <a:gd name="connsiteY51" fmla="*/ 2659461 h 4730345"/>
              <a:gd name="connsiteX52" fmla="*/ 52521 w 2264421"/>
              <a:gd name="connsiteY52" fmla="*/ 1900862 h 4730345"/>
              <a:gd name="connsiteX53" fmla="*/ 117443 w 2264421"/>
              <a:gd name="connsiteY53"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131511 w 2264421"/>
              <a:gd name="connsiteY10" fmla="*/ 858319 h 4730345"/>
              <a:gd name="connsiteX11" fmla="*/ 2174496 w 2264421"/>
              <a:gd name="connsiteY11" fmla="*/ 924750 h 4730345"/>
              <a:gd name="connsiteX12" fmla="*/ 2123696 w 2264421"/>
              <a:gd name="connsiteY12" fmla="*/ 963827 h 4730345"/>
              <a:gd name="connsiteX13" fmla="*/ 2115880 w 2264421"/>
              <a:gd name="connsiteY13" fmla="*/ 1299888 h 4730345"/>
              <a:gd name="connsiteX14" fmla="*/ 2182310 w 2264421"/>
              <a:gd name="connsiteY14" fmla="*/ 1186565 h 4730345"/>
              <a:gd name="connsiteX15" fmla="*/ 2201848 w 2264421"/>
              <a:gd name="connsiteY15" fmla="*/ 1464011 h 4730345"/>
              <a:gd name="connsiteX16" fmla="*/ 2264371 w 2264421"/>
              <a:gd name="connsiteY16" fmla="*/ 1514811 h 4730345"/>
              <a:gd name="connsiteX17" fmla="*/ 2240925 w 2264421"/>
              <a:gd name="connsiteY17" fmla="*/ 2175211 h 4730345"/>
              <a:gd name="connsiteX18" fmla="*/ 2115879 w 2264421"/>
              <a:gd name="connsiteY18" fmla="*/ 2483919 h 4730345"/>
              <a:gd name="connsiteX19" fmla="*/ 2068988 w 2264421"/>
              <a:gd name="connsiteY19" fmla="*/ 2894227 h 4730345"/>
              <a:gd name="connsiteX20" fmla="*/ 2049449 w 2264421"/>
              <a:gd name="connsiteY20" fmla="*/ 3331888 h 4730345"/>
              <a:gd name="connsiteX21" fmla="*/ 2014280 w 2264421"/>
              <a:gd name="connsiteY21" fmla="*/ 3421765 h 4730345"/>
              <a:gd name="connsiteX22" fmla="*/ 2057266 w 2264421"/>
              <a:gd name="connsiteY22" fmla="*/ 3507734 h 4730345"/>
              <a:gd name="connsiteX23" fmla="*/ 2022097 w 2264421"/>
              <a:gd name="connsiteY23" fmla="*/ 3597611 h 4730345"/>
              <a:gd name="connsiteX24" fmla="*/ 2022097 w 2264421"/>
              <a:gd name="connsiteY24" fmla="*/ 3894596 h 4730345"/>
              <a:gd name="connsiteX25" fmla="*/ 1959573 w 2264421"/>
              <a:gd name="connsiteY25" fmla="*/ 3597611 h 4730345"/>
              <a:gd name="connsiteX26" fmla="*/ 1873604 w 2264421"/>
              <a:gd name="connsiteY26" fmla="*/ 3660134 h 4730345"/>
              <a:gd name="connsiteX27" fmla="*/ 1869697 w 2264421"/>
              <a:gd name="connsiteY27" fmla="*/ 4086073 h 4730345"/>
              <a:gd name="connsiteX28" fmla="*/ 1818898 w 2264421"/>
              <a:gd name="connsiteY28" fmla="*/ 3972750 h 4730345"/>
              <a:gd name="connsiteX29" fmla="*/ 1818898 w 2264421"/>
              <a:gd name="connsiteY29" fmla="*/ 4312719 h 4730345"/>
              <a:gd name="connsiteX30" fmla="*/ 1752468 w 2264421"/>
              <a:gd name="connsiteY30" fmla="*/ 3863335 h 4730345"/>
              <a:gd name="connsiteX31" fmla="*/ 1607883 w 2264421"/>
              <a:gd name="connsiteY31" fmla="*/ 3269366 h 4730345"/>
              <a:gd name="connsiteX32" fmla="*/ 1768099 w 2264421"/>
              <a:gd name="connsiteY32" fmla="*/ 4668319 h 4730345"/>
              <a:gd name="connsiteX33" fmla="*/ 1420315 w 2264421"/>
              <a:gd name="connsiteY33" fmla="*/ 3519458 h 4730345"/>
              <a:gd name="connsiteX34" fmla="*/ 1412500 w 2264421"/>
              <a:gd name="connsiteY34" fmla="*/ 4265827 h 4730345"/>
              <a:gd name="connsiteX35" fmla="*/ 1342161 w 2264421"/>
              <a:gd name="connsiteY35" fmla="*/ 4015734 h 4730345"/>
              <a:gd name="connsiteX36" fmla="*/ 1342160 w 2264421"/>
              <a:gd name="connsiteY36" fmla="*/ 4429950 h 4730345"/>
              <a:gd name="connsiteX37" fmla="*/ 1181946 w 2264421"/>
              <a:gd name="connsiteY37" fmla="*/ 4132965 h 4730345"/>
              <a:gd name="connsiteX38" fmla="*/ 1045176 w 2264421"/>
              <a:gd name="connsiteY38" fmla="*/ 3824258 h 4730345"/>
              <a:gd name="connsiteX39" fmla="*/ 982653 w 2264421"/>
              <a:gd name="connsiteY39" fmla="*/ 3871150 h 4730345"/>
              <a:gd name="connsiteX40" fmla="*/ 978746 w 2264421"/>
              <a:gd name="connsiteY40" fmla="*/ 3968841 h 4730345"/>
              <a:gd name="connsiteX41" fmla="*/ 897548 w 2264421"/>
              <a:gd name="connsiteY41" fmla="*/ 3954987 h 4730345"/>
              <a:gd name="connsiteX42" fmla="*/ 836293 w 2264421"/>
              <a:gd name="connsiteY42" fmla="*/ 3800913 h 4730345"/>
              <a:gd name="connsiteX43" fmla="*/ 770978 w 2264421"/>
              <a:gd name="connsiteY43" fmla="*/ 4186861 h 4730345"/>
              <a:gd name="connsiteX44" fmla="*/ 687851 w 2264421"/>
              <a:gd name="connsiteY44" fmla="*/ 3854353 h 4730345"/>
              <a:gd name="connsiteX45" fmla="*/ 616599 w 2264421"/>
              <a:gd name="connsiteY45" fmla="*/ 4234363 h 4730345"/>
              <a:gd name="connsiteX46" fmla="*/ 449113 w 2264421"/>
              <a:gd name="connsiteY46" fmla="*/ 4124363 h 4730345"/>
              <a:gd name="connsiteX47" fmla="*/ 271836 w 2264421"/>
              <a:gd name="connsiteY47" fmla="*/ 2666694 h 4730345"/>
              <a:gd name="connsiteX48" fmla="*/ 296738 w 2264421"/>
              <a:gd name="connsiteY48" fmla="*/ 3858868 h 4730345"/>
              <a:gd name="connsiteX49" fmla="*/ 199413 w 2264421"/>
              <a:gd name="connsiteY49" fmla="*/ 2499770 h 4730345"/>
              <a:gd name="connsiteX50" fmla="*/ 141200 w 2264421"/>
              <a:gd name="connsiteY50" fmla="*/ 2792010 h 4730345"/>
              <a:gd name="connsiteX51" fmla="*/ 77048 w 2264421"/>
              <a:gd name="connsiteY51" fmla="*/ 2452269 h 4730345"/>
              <a:gd name="connsiteX52" fmla="*/ 21288 w 2264421"/>
              <a:gd name="connsiteY52" fmla="*/ 2659461 h 4730345"/>
              <a:gd name="connsiteX53" fmla="*/ 52521 w 2264421"/>
              <a:gd name="connsiteY53" fmla="*/ 1900862 h 4730345"/>
              <a:gd name="connsiteX54" fmla="*/ 117443 w 2264421"/>
              <a:gd name="connsiteY54"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119788 w 2264421"/>
              <a:gd name="connsiteY10" fmla="*/ 764534 h 4730345"/>
              <a:gd name="connsiteX11" fmla="*/ 2131511 w 2264421"/>
              <a:gd name="connsiteY11" fmla="*/ 858319 h 4730345"/>
              <a:gd name="connsiteX12" fmla="*/ 2174496 w 2264421"/>
              <a:gd name="connsiteY12" fmla="*/ 924750 h 4730345"/>
              <a:gd name="connsiteX13" fmla="*/ 2123696 w 2264421"/>
              <a:gd name="connsiteY13" fmla="*/ 963827 h 4730345"/>
              <a:gd name="connsiteX14" fmla="*/ 2115880 w 2264421"/>
              <a:gd name="connsiteY14" fmla="*/ 1299888 h 4730345"/>
              <a:gd name="connsiteX15" fmla="*/ 2182310 w 2264421"/>
              <a:gd name="connsiteY15" fmla="*/ 1186565 h 4730345"/>
              <a:gd name="connsiteX16" fmla="*/ 2201848 w 2264421"/>
              <a:gd name="connsiteY16" fmla="*/ 1464011 h 4730345"/>
              <a:gd name="connsiteX17" fmla="*/ 2264371 w 2264421"/>
              <a:gd name="connsiteY17" fmla="*/ 1514811 h 4730345"/>
              <a:gd name="connsiteX18" fmla="*/ 2240925 w 2264421"/>
              <a:gd name="connsiteY18" fmla="*/ 2175211 h 4730345"/>
              <a:gd name="connsiteX19" fmla="*/ 2115879 w 2264421"/>
              <a:gd name="connsiteY19" fmla="*/ 2483919 h 4730345"/>
              <a:gd name="connsiteX20" fmla="*/ 2068988 w 2264421"/>
              <a:gd name="connsiteY20" fmla="*/ 2894227 h 4730345"/>
              <a:gd name="connsiteX21" fmla="*/ 2049449 w 2264421"/>
              <a:gd name="connsiteY21" fmla="*/ 3331888 h 4730345"/>
              <a:gd name="connsiteX22" fmla="*/ 2014280 w 2264421"/>
              <a:gd name="connsiteY22" fmla="*/ 3421765 h 4730345"/>
              <a:gd name="connsiteX23" fmla="*/ 2057266 w 2264421"/>
              <a:gd name="connsiteY23" fmla="*/ 3507734 h 4730345"/>
              <a:gd name="connsiteX24" fmla="*/ 2022097 w 2264421"/>
              <a:gd name="connsiteY24" fmla="*/ 3597611 h 4730345"/>
              <a:gd name="connsiteX25" fmla="*/ 2022097 w 2264421"/>
              <a:gd name="connsiteY25" fmla="*/ 3894596 h 4730345"/>
              <a:gd name="connsiteX26" fmla="*/ 1959573 w 2264421"/>
              <a:gd name="connsiteY26" fmla="*/ 3597611 h 4730345"/>
              <a:gd name="connsiteX27" fmla="*/ 1873604 w 2264421"/>
              <a:gd name="connsiteY27" fmla="*/ 3660134 h 4730345"/>
              <a:gd name="connsiteX28" fmla="*/ 1869697 w 2264421"/>
              <a:gd name="connsiteY28" fmla="*/ 4086073 h 4730345"/>
              <a:gd name="connsiteX29" fmla="*/ 1818898 w 2264421"/>
              <a:gd name="connsiteY29" fmla="*/ 3972750 h 4730345"/>
              <a:gd name="connsiteX30" fmla="*/ 1818898 w 2264421"/>
              <a:gd name="connsiteY30" fmla="*/ 4312719 h 4730345"/>
              <a:gd name="connsiteX31" fmla="*/ 1752468 w 2264421"/>
              <a:gd name="connsiteY31" fmla="*/ 3863335 h 4730345"/>
              <a:gd name="connsiteX32" fmla="*/ 1607883 w 2264421"/>
              <a:gd name="connsiteY32" fmla="*/ 3269366 h 4730345"/>
              <a:gd name="connsiteX33" fmla="*/ 1768099 w 2264421"/>
              <a:gd name="connsiteY33" fmla="*/ 4668319 h 4730345"/>
              <a:gd name="connsiteX34" fmla="*/ 1420315 w 2264421"/>
              <a:gd name="connsiteY34" fmla="*/ 3519458 h 4730345"/>
              <a:gd name="connsiteX35" fmla="*/ 1412500 w 2264421"/>
              <a:gd name="connsiteY35" fmla="*/ 4265827 h 4730345"/>
              <a:gd name="connsiteX36" fmla="*/ 1342161 w 2264421"/>
              <a:gd name="connsiteY36" fmla="*/ 4015734 h 4730345"/>
              <a:gd name="connsiteX37" fmla="*/ 1342160 w 2264421"/>
              <a:gd name="connsiteY37" fmla="*/ 4429950 h 4730345"/>
              <a:gd name="connsiteX38" fmla="*/ 1181946 w 2264421"/>
              <a:gd name="connsiteY38" fmla="*/ 4132965 h 4730345"/>
              <a:gd name="connsiteX39" fmla="*/ 1045176 w 2264421"/>
              <a:gd name="connsiteY39" fmla="*/ 3824258 h 4730345"/>
              <a:gd name="connsiteX40" fmla="*/ 982653 w 2264421"/>
              <a:gd name="connsiteY40" fmla="*/ 3871150 h 4730345"/>
              <a:gd name="connsiteX41" fmla="*/ 978746 w 2264421"/>
              <a:gd name="connsiteY41" fmla="*/ 3968841 h 4730345"/>
              <a:gd name="connsiteX42" fmla="*/ 897548 w 2264421"/>
              <a:gd name="connsiteY42" fmla="*/ 3954987 h 4730345"/>
              <a:gd name="connsiteX43" fmla="*/ 836293 w 2264421"/>
              <a:gd name="connsiteY43" fmla="*/ 3800913 h 4730345"/>
              <a:gd name="connsiteX44" fmla="*/ 770978 w 2264421"/>
              <a:gd name="connsiteY44" fmla="*/ 4186861 h 4730345"/>
              <a:gd name="connsiteX45" fmla="*/ 687851 w 2264421"/>
              <a:gd name="connsiteY45" fmla="*/ 3854353 h 4730345"/>
              <a:gd name="connsiteX46" fmla="*/ 616599 w 2264421"/>
              <a:gd name="connsiteY46" fmla="*/ 4234363 h 4730345"/>
              <a:gd name="connsiteX47" fmla="*/ 449113 w 2264421"/>
              <a:gd name="connsiteY47" fmla="*/ 4124363 h 4730345"/>
              <a:gd name="connsiteX48" fmla="*/ 271836 w 2264421"/>
              <a:gd name="connsiteY48" fmla="*/ 2666694 h 4730345"/>
              <a:gd name="connsiteX49" fmla="*/ 296738 w 2264421"/>
              <a:gd name="connsiteY49" fmla="*/ 3858868 h 4730345"/>
              <a:gd name="connsiteX50" fmla="*/ 199413 w 2264421"/>
              <a:gd name="connsiteY50" fmla="*/ 2499770 h 4730345"/>
              <a:gd name="connsiteX51" fmla="*/ 141200 w 2264421"/>
              <a:gd name="connsiteY51" fmla="*/ 2792010 h 4730345"/>
              <a:gd name="connsiteX52" fmla="*/ 77048 w 2264421"/>
              <a:gd name="connsiteY52" fmla="*/ 2452269 h 4730345"/>
              <a:gd name="connsiteX53" fmla="*/ 21288 w 2264421"/>
              <a:gd name="connsiteY53" fmla="*/ 2659461 h 4730345"/>
              <a:gd name="connsiteX54" fmla="*/ 52521 w 2264421"/>
              <a:gd name="connsiteY54" fmla="*/ 1900862 h 4730345"/>
              <a:gd name="connsiteX55" fmla="*/ 117443 w 2264421"/>
              <a:gd name="connsiteY55"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022096 w 2264421"/>
              <a:gd name="connsiteY10" fmla="*/ 877858 h 4730345"/>
              <a:gd name="connsiteX11" fmla="*/ 2119788 w 2264421"/>
              <a:gd name="connsiteY11" fmla="*/ 764534 h 4730345"/>
              <a:gd name="connsiteX12" fmla="*/ 2131511 w 2264421"/>
              <a:gd name="connsiteY12" fmla="*/ 858319 h 4730345"/>
              <a:gd name="connsiteX13" fmla="*/ 2174496 w 2264421"/>
              <a:gd name="connsiteY13" fmla="*/ 924750 h 4730345"/>
              <a:gd name="connsiteX14" fmla="*/ 2123696 w 2264421"/>
              <a:gd name="connsiteY14" fmla="*/ 963827 h 4730345"/>
              <a:gd name="connsiteX15" fmla="*/ 2115880 w 2264421"/>
              <a:gd name="connsiteY15" fmla="*/ 1299888 h 4730345"/>
              <a:gd name="connsiteX16" fmla="*/ 2182310 w 2264421"/>
              <a:gd name="connsiteY16" fmla="*/ 1186565 h 4730345"/>
              <a:gd name="connsiteX17" fmla="*/ 2201848 w 2264421"/>
              <a:gd name="connsiteY17" fmla="*/ 1464011 h 4730345"/>
              <a:gd name="connsiteX18" fmla="*/ 2264371 w 2264421"/>
              <a:gd name="connsiteY18" fmla="*/ 1514811 h 4730345"/>
              <a:gd name="connsiteX19" fmla="*/ 2240925 w 2264421"/>
              <a:gd name="connsiteY19" fmla="*/ 2175211 h 4730345"/>
              <a:gd name="connsiteX20" fmla="*/ 2115879 w 2264421"/>
              <a:gd name="connsiteY20" fmla="*/ 2483919 h 4730345"/>
              <a:gd name="connsiteX21" fmla="*/ 2068988 w 2264421"/>
              <a:gd name="connsiteY21" fmla="*/ 2894227 h 4730345"/>
              <a:gd name="connsiteX22" fmla="*/ 2049449 w 2264421"/>
              <a:gd name="connsiteY22" fmla="*/ 3331888 h 4730345"/>
              <a:gd name="connsiteX23" fmla="*/ 2014280 w 2264421"/>
              <a:gd name="connsiteY23" fmla="*/ 3421765 h 4730345"/>
              <a:gd name="connsiteX24" fmla="*/ 2057266 w 2264421"/>
              <a:gd name="connsiteY24" fmla="*/ 3507734 h 4730345"/>
              <a:gd name="connsiteX25" fmla="*/ 2022097 w 2264421"/>
              <a:gd name="connsiteY25" fmla="*/ 3597611 h 4730345"/>
              <a:gd name="connsiteX26" fmla="*/ 2022097 w 2264421"/>
              <a:gd name="connsiteY26" fmla="*/ 3894596 h 4730345"/>
              <a:gd name="connsiteX27" fmla="*/ 1959573 w 2264421"/>
              <a:gd name="connsiteY27" fmla="*/ 3597611 h 4730345"/>
              <a:gd name="connsiteX28" fmla="*/ 1873604 w 2264421"/>
              <a:gd name="connsiteY28" fmla="*/ 3660134 h 4730345"/>
              <a:gd name="connsiteX29" fmla="*/ 1869697 w 2264421"/>
              <a:gd name="connsiteY29" fmla="*/ 4086073 h 4730345"/>
              <a:gd name="connsiteX30" fmla="*/ 1818898 w 2264421"/>
              <a:gd name="connsiteY30" fmla="*/ 3972750 h 4730345"/>
              <a:gd name="connsiteX31" fmla="*/ 1818898 w 2264421"/>
              <a:gd name="connsiteY31" fmla="*/ 4312719 h 4730345"/>
              <a:gd name="connsiteX32" fmla="*/ 1752468 w 2264421"/>
              <a:gd name="connsiteY32" fmla="*/ 3863335 h 4730345"/>
              <a:gd name="connsiteX33" fmla="*/ 1607883 w 2264421"/>
              <a:gd name="connsiteY33" fmla="*/ 3269366 h 4730345"/>
              <a:gd name="connsiteX34" fmla="*/ 1768099 w 2264421"/>
              <a:gd name="connsiteY34" fmla="*/ 4668319 h 4730345"/>
              <a:gd name="connsiteX35" fmla="*/ 1420315 w 2264421"/>
              <a:gd name="connsiteY35" fmla="*/ 3519458 h 4730345"/>
              <a:gd name="connsiteX36" fmla="*/ 1412500 w 2264421"/>
              <a:gd name="connsiteY36" fmla="*/ 4265827 h 4730345"/>
              <a:gd name="connsiteX37" fmla="*/ 1342161 w 2264421"/>
              <a:gd name="connsiteY37" fmla="*/ 4015734 h 4730345"/>
              <a:gd name="connsiteX38" fmla="*/ 1342160 w 2264421"/>
              <a:gd name="connsiteY38" fmla="*/ 4429950 h 4730345"/>
              <a:gd name="connsiteX39" fmla="*/ 1181946 w 2264421"/>
              <a:gd name="connsiteY39" fmla="*/ 4132965 h 4730345"/>
              <a:gd name="connsiteX40" fmla="*/ 1045176 w 2264421"/>
              <a:gd name="connsiteY40" fmla="*/ 3824258 h 4730345"/>
              <a:gd name="connsiteX41" fmla="*/ 982653 w 2264421"/>
              <a:gd name="connsiteY41" fmla="*/ 3871150 h 4730345"/>
              <a:gd name="connsiteX42" fmla="*/ 978746 w 2264421"/>
              <a:gd name="connsiteY42" fmla="*/ 3968841 h 4730345"/>
              <a:gd name="connsiteX43" fmla="*/ 897548 w 2264421"/>
              <a:gd name="connsiteY43" fmla="*/ 3954987 h 4730345"/>
              <a:gd name="connsiteX44" fmla="*/ 836293 w 2264421"/>
              <a:gd name="connsiteY44" fmla="*/ 3800913 h 4730345"/>
              <a:gd name="connsiteX45" fmla="*/ 770978 w 2264421"/>
              <a:gd name="connsiteY45" fmla="*/ 4186861 h 4730345"/>
              <a:gd name="connsiteX46" fmla="*/ 687851 w 2264421"/>
              <a:gd name="connsiteY46" fmla="*/ 3854353 h 4730345"/>
              <a:gd name="connsiteX47" fmla="*/ 616599 w 2264421"/>
              <a:gd name="connsiteY47" fmla="*/ 4234363 h 4730345"/>
              <a:gd name="connsiteX48" fmla="*/ 449113 w 2264421"/>
              <a:gd name="connsiteY48" fmla="*/ 4124363 h 4730345"/>
              <a:gd name="connsiteX49" fmla="*/ 271836 w 2264421"/>
              <a:gd name="connsiteY49" fmla="*/ 2666694 h 4730345"/>
              <a:gd name="connsiteX50" fmla="*/ 296738 w 2264421"/>
              <a:gd name="connsiteY50" fmla="*/ 3858868 h 4730345"/>
              <a:gd name="connsiteX51" fmla="*/ 199413 w 2264421"/>
              <a:gd name="connsiteY51" fmla="*/ 2499770 h 4730345"/>
              <a:gd name="connsiteX52" fmla="*/ 141200 w 2264421"/>
              <a:gd name="connsiteY52" fmla="*/ 2792010 h 4730345"/>
              <a:gd name="connsiteX53" fmla="*/ 77048 w 2264421"/>
              <a:gd name="connsiteY53" fmla="*/ 2452269 h 4730345"/>
              <a:gd name="connsiteX54" fmla="*/ 21288 w 2264421"/>
              <a:gd name="connsiteY54" fmla="*/ 2659461 h 4730345"/>
              <a:gd name="connsiteX55" fmla="*/ 52521 w 2264421"/>
              <a:gd name="connsiteY55" fmla="*/ 1900862 h 4730345"/>
              <a:gd name="connsiteX56" fmla="*/ 117443 w 2264421"/>
              <a:gd name="connsiteY56"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026003 w 2264421"/>
              <a:gd name="connsiteY10" fmla="*/ 776258 h 4730345"/>
              <a:gd name="connsiteX11" fmla="*/ 2022096 w 2264421"/>
              <a:gd name="connsiteY11" fmla="*/ 877858 h 4730345"/>
              <a:gd name="connsiteX12" fmla="*/ 2119788 w 2264421"/>
              <a:gd name="connsiteY12" fmla="*/ 764534 h 4730345"/>
              <a:gd name="connsiteX13" fmla="*/ 2131511 w 2264421"/>
              <a:gd name="connsiteY13" fmla="*/ 858319 h 4730345"/>
              <a:gd name="connsiteX14" fmla="*/ 2174496 w 2264421"/>
              <a:gd name="connsiteY14" fmla="*/ 924750 h 4730345"/>
              <a:gd name="connsiteX15" fmla="*/ 2123696 w 2264421"/>
              <a:gd name="connsiteY15" fmla="*/ 963827 h 4730345"/>
              <a:gd name="connsiteX16" fmla="*/ 2115880 w 2264421"/>
              <a:gd name="connsiteY16" fmla="*/ 1299888 h 4730345"/>
              <a:gd name="connsiteX17" fmla="*/ 2182310 w 2264421"/>
              <a:gd name="connsiteY17" fmla="*/ 1186565 h 4730345"/>
              <a:gd name="connsiteX18" fmla="*/ 2201848 w 2264421"/>
              <a:gd name="connsiteY18" fmla="*/ 1464011 h 4730345"/>
              <a:gd name="connsiteX19" fmla="*/ 2264371 w 2264421"/>
              <a:gd name="connsiteY19" fmla="*/ 1514811 h 4730345"/>
              <a:gd name="connsiteX20" fmla="*/ 2240925 w 2264421"/>
              <a:gd name="connsiteY20" fmla="*/ 2175211 h 4730345"/>
              <a:gd name="connsiteX21" fmla="*/ 2115879 w 2264421"/>
              <a:gd name="connsiteY21" fmla="*/ 2483919 h 4730345"/>
              <a:gd name="connsiteX22" fmla="*/ 2068988 w 2264421"/>
              <a:gd name="connsiteY22" fmla="*/ 2894227 h 4730345"/>
              <a:gd name="connsiteX23" fmla="*/ 2049449 w 2264421"/>
              <a:gd name="connsiteY23" fmla="*/ 3331888 h 4730345"/>
              <a:gd name="connsiteX24" fmla="*/ 2014280 w 2264421"/>
              <a:gd name="connsiteY24" fmla="*/ 3421765 h 4730345"/>
              <a:gd name="connsiteX25" fmla="*/ 2057266 w 2264421"/>
              <a:gd name="connsiteY25" fmla="*/ 3507734 h 4730345"/>
              <a:gd name="connsiteX26" fmla="*/ 2022097 w 2264421"/>
              <a:gd name="connsiteY26" fmla="*/ 3597611 h 4730345"/>
              <a:gd name="connsiteX27" fmla="*/ 2022097 w 2264421"/>
              <a:gd name="connsiteY27" fmla="*/ 3894596 h 4730345"/>
              <a:gd name="connsiteX28" fmla="*/ 1959573 w 2264421"/>
              <a:gd name="connsiteY28" fmla="*/ 3597611 h 4730345"/>
              <a:gd name="connsiteX29" fmla="*/ 1873604 w 2264421"/>
              <a:gd name="connsiteY29" fmla="*/ 3660134 h 4730345"/>
              <a:gd name="connsiteX30" fmla="*/ 1869697 w 2264421"/>
              <a:gd name="connsiteY30" fmla="*/ 4086073 h 4730345"/>
              <a:gd name="connsiteX31" fmla="*/ 1818898 w 2264421"/>
              <a:gd name="connsiteY31" fmla="*/ 3972750 h 4730345"/>
              <a:gd name="connsiteX32" fmla="*/ 1818898 w 2264421"/>
              <a:gd name="connsiteY32" fmla="*/ 4312719 h 4730345"/>
              <a:gd name="connsiteX33" fmla="*/ 1752468 w 2264421"/>
              <a:gd name="connsiteY33" fmla="*/ 3863335 h 4730345"/>
              <a:gd name="connsiteX34" fmla="*/ 1607883 w 2264421"/>
              <a:gd name="connsiteY34" fmla="*/ 3269366 h 4730345"/>
              <a:gd name="connsiteX35" fmla="*/ 1768099 w 2264421"/>
              <a:gd name="connsiteY35" fmla="*/ 4668319 h 4730345"/>
              <a:gd name="connsiteX36" fmla="*/ 1420315 w 2264421"/>
              <a:gd name="connsiteY36" fmla="*/ 3519458 h 4730345"/>
              <a:gd name="connsiteX37" fmla="*/ 1412500 w 2264421"/>
              <a:gd name="connsiteY37" fmla="*/ 4265827 h 4730345"/>
              <a:gd name="connsiteX38" fmla="*/ 1342161 w 2264421"/>
              <a:gd name="connsiteY38" fmla="*/ 4015734 h 4730345"/>
              <a:gd name="connsiteX39" fmla="*/ 1342160 w 2264421"/>
              <a:gd name="connsiteY39" fmla="*/ 4429950 h 4730345"/>
              <a:gd name="connsiteX40" fmla="*/ 1181946 w 2264421"/>
              <a:gd name="connsiteY40" fmla="*/ 4132965 h 4730345"/>
              <a:gd name="connsiteX41" fmla="*/ 1045176 w 2264421"/>
              <a:gd name="connsiteY41" fmla="*/ 3824258 h 4730345"/>
              <a:gd name="connsiteX42" fmla="*/ 982653 w 2264421"/>
              <a:gd name="connsiteY42" fmla="*/ 3871150 h 4730345"/>
              <a:gd name="connsiteX43" fmla="*/ 978746 w 2264421"/>
              <a:gd name="connsiteY43" fmla="*/ 3968841 h 4730345"/>
              <a:gd name="connsiteX44" fmla="*/ 897548 w 2264421"/>
              <a:gd name="connsiteY44" fmla="*/ 3954987 h 4730345"/>
              <a:gd name="connsiteX45" fmla="*/ 836293 w 2264421"/>
              <a:gd name="connsiteY45" fmla="*/ 3800913 h 4730345"/>
              <a:gd name="connsiteX46" fmla="*/ 770978 w 2264421"/>
              <a:gd name="connsiteY46" fmla="*/ 4186861 h 4730345"/>
              <a:gd name="connsiteX47" fmla="*/ 687851 w 2264421"/>
              <a:gd name="connsiteY47" fmla="*/ 3854353 h 4730345"/>
              <a:gd name="connsiteX48" fmla="*/ 616599 w 2264421"/>
              <a:gd name="connsiteY48" fmla="*/ 4234363 h 4730345"/>
              <a:gd name="connsiteX49" fmla="*/ 449113 w 2264421"/>
              <a:gd name="connsiteY49" fmla="*/ 4124363 h 4730345"/>
              <a:gd name="connsiteX50" fmla="*/ 271836 w 2264421"/>
              <a:gd name="connsiteY50" fmla="*/ 2666694 h 4730345"/>
              <a:gd name="connsiteX51" fmla="*/ 296738 w 2264421"/>
              <a:gd name="connsiteY51" fmla="*/ 3858868 h 4730345"/>
              <a:gd name="connsiteX52" fmla="*/ 199413 w 2264421"/>
              <a:gd name="connsiteY52" fmla="*/ 2499770 h 4730345"/>
              <a:gd name="connsiteX53" fmla="*/ 141200 w 2264421"/>
              <a:gd name="connsiteY53" fmla="*/ 2792010 h 4730345"/>
              <a:gd name="connsiteX54" fmla="*/ 77048 w 2264421"/>
              <a:gd name="connsiteY54" fmla="*/ 2452269 h 4730345"/>
              <a:gd name="connsiteX55" fmla="*/ 21288 w 2264421"/>
              <a:gd name="connsiteY55" fmla="*/ 2659461 h 4730345"/>
              <a:gd name="connsiteX56" fmla="*/ 52521 w 2264421"/>
              <a:gd name="connsiteY56" fmla="*/ 1900862 h 4730345"/>
              <a:gd name="connsiteX57" fmla="*/ 117443 w 2264421"/>
              <a:gd name="connsiteY57"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916588 w 2264421"/>
              <a:gd name="connsiteY10" fmla="*/ 823150 h 4730345"/>
              <a:gd name="connsiteX11" fmla="*/ 2026003 w 2264421"/>
              <a:gd name="connsiteY11" fmla="*/ 776258 h 4730345"/>
              <a:gd name="connsiteX12" fmla="*/ 2022096 w 2264421"/>
              <a:gd name="connsiteY12" fmla="*/ 877858 h 4730345"/>
              <a:gd name="connsiteX13" fmla="*/ 2119788 w 2264421"/>
              <a:gd name="connsiteY13" fmla="*/ 764534 h 4730345"/>
              <a:gd name="connsiteX14" fmla="*/ 2131511 w 2264421"/>
              <a:gd name="connsiteY14" fmla="*/ 858319 h 4730345"/>
              <a:gd name="connsiteX15" fmla="*/ 2174496 w 2264421"/>
              <a:gd name="connsiteY15" fmla="*/ 924750 h 4730345"/>
              <a:gd name="connsiteX16" fmla="*/ 2123696 w 2264421"/>
              <a:gd name="connsiteY16" fmla="*/ 963827 h 4730345"/>
              <a:gd name="connsiteX17" fmla="*/ 2115880 w 2264421"/>
              <a:gd name="connsiteY17" fmla="*/ 1299888 h 4730345"/>
              <a:gd name="connsiteX18" fmla="*/ 2182310 w 2264421"/>
              <a:gd name="connsiteY18" fmla="*/ 1186565 h 4730345"/>
              <a:gd name="connsiteX19" fmla="*/ 2201848 w 2264421"/>
              <a:gd name="connsiteY19" fmla="*/ 1464011 h 4730345"/>
              <a:gd name="connsiteX20" fmla="*/ 2264371 w 2264421"/>
              <a:gd name="connsiteY20" fmla="*/ 1514811 h 4730345"/>
              <a:gd name="connsiteX21" fmla="*/ 2240925 w 2264421"/>
              <a:gd name="connsiteY21" fmla="*/ 2175211 h 4730345"/>
              <a:gd name="connsiteX22" fmla="*/ 2115879 w 2264421"/>
              <a:gd name="connsiteY22" fmla="*/ 2483919 h 4730345"/>
              <a:gd name="connsiteX23" fmla="*/ 2068988 w 2264421"/>
              <a:gd name="connsiteY23" fmla="*/ 2894227 h 4730345"/>
              <a:gd name="connsiteX24" fmla="*/ 2049449 w 2264421"/>
              <a:gd name="connsiteY24" fmla="*/ 3331888 h 4730345"/>
              <a:gd name="connsiteX25" fmla="*/ 2014280 w 2264421"/>
              <a:gd name="connsiteY25" fmla="*/ 3421765 h 4730345"/>
              <a:gd name="connsiteX26" fmla="*/ 2057266 w 2264421"/>
              <a:gd name="connsiteY26" fmla="*/ 3507734 h 4730345"/>
              <a:gd name="connsiteX27" fmla="*/ 2022097 w 2264421"/>
              <a:gd name="connsiteY27" fmla="*/ 3597611 h 4730345"/>
              <a:gd name="connsiteX28" fmla="*/ 2022097 w 2264421"/>
              <a:gd name="connsiteY28" fmla="*/ 3894596 h 4730345"/>
              <a:gd name="connsiteX29" fmla="*/ 1959573 w 2264421"/>
              <a:gd name="connsiteY29" fmla="*/ 3597611 h 4730345"/>
              <a:gd name="connsiteX30" fmla="*/ 1873604 w 2264421"/>
              <a:gd name="connsiteY30" fmla="*/ 3660134 h 4730345"/>
              <a:gd name="connsiteX31" fmla="*/ 1869697 w 2264421"/>
              <a:gd name="connsiteY31" fmla="*/ 4086073 h 4730345"/>
              <a:gd name="connsiteX32" fmla="*/ 1818898 w 2264421"/>
              <a:gd name="connsiteY32" fmla="*/ 3972750 h 4730345"/>
              <a:gd name="connsiteX33" fmla="*/ 1818898 w 2264421"/>
              <a:gd name="connsiteY33" fmla="*/ 4312719 h 4730345"/>
              <a:gd name="connsiteX34" fmla="*/ 1752468 w 2264421"/>
              <a:gd name="connsiteY34" fmla="*/ 3863335 h 4730345"/>
              <a:gd name="connsiteX35" fmla="*/ 1607883 w 2264421"/>
              <a:gd name="connsiteY35" fmla="*/ 3269366 h 4730345"/>
              <a:gd name="connsiteX36" fmla="*/ 1768099 w 2264421"/>
              <a:gd name="connsiteY36" fmla="*/ 4668319 h 4730345"/>
              <a:gd name="connsiteX37" fmla="*/ 1420315 w 2264421"/>
              <a:gd name="connsiteY37" fmla="*/ 3519458 h 4730345"/>
              <a:gd name="connsiteX38" fmla="*/ 1412500 w 2264421"/>
              <a:gd name="connsiteY38" fmla="*/ 4265827 h 4730345"/>
              <a:gd name="connsiteX39" fmla="*/ 1342161 w 2264421"/>
              <a:gd name="connsiteY39" fmla="*/ 4015734 h 4730345"/>
              <a:gd name="connsiteX40" fmla="*/ 1342160 w 2264421"/>
              <a:gd name="connsiteY40" fmla="*/ 4429950 h 4730345"/>
              <a:gd name="connsiteX41" fmla="*/ 1181946 w 2264421"/>
              <a:gd name="connsiteY41" fmla="*/ 4132965 h 4730345"/>
              <a:gd name="connsiteX42" fmla="*/ 1045176 w 2264421"/>
              <a:gd name="connsiteY42" fmla="*/ 3824258 h 4730345"/>
              <a:gd name="connsiteX43" fmla="*/ 982653 w 2264421"/>
              <a:gd name="connsiteY43" fmla="*/ 3871150 h 4730345"/>
              <a:gd name="connsiteX44" fmla="*/ 978746 w 2264421"/>
              <a:gd name="connsiteY44" fmla="*/ 3968841 h 4730345"/>
              <a:gd name="connsiteX45" fmla="*/ 897548 w 2264421"/>
              <a:gd name="connsiteY45" fmla="*/ 3954987 h 4730345"/>
              <a:gd name="connsiteX46" fmla="*/ 836293 w 2264421"/>
              <a:gd name="connsiteY46" fmla="*/ 3800913 h 4730345"/>
              <a:gd name="connsiteX47" fmla="*/ 770978 w 2264421"/>
              <a:gd name="connsiteY47" fmla="*/ 4186861 h 4730345"/>
              <a:gd name="connsiteX48" fmla="*/ 687851 w 2264421"/>
              <a:gd name="connsiteY48" fmla="*/ 3854353 h 4730345"/>
              <a:gd name="connsiteX49" fmla="*/ 616599 w 2264421"/>
              <a:gd name="connsiteY49" fmla="*/ 4234363 h 4730345"/>
              <a:gd name="connsiteX50" fmla="*/ 449113 w 2264421"/>
              <a:gd name="connsiteY50" fmla="*/ 4124363 h 4730345"/>
              <a:gd name="connsiteX51" fmla="*/ 271836 w 2264421"/>
              <a:gd name="connsiteY51" fmla="*/ 2666694 h 4730345"/>
              <a:gd name="connsiteX52" fmla="*/ 296738 w 2264421"/>
              <a:gd name="connsiteY52" fmla="*/ 3858868 h 4730345"/>
              <a:gd name="connsiteX53" fmla="*/ 199413 w 2264421"/>
              <a:gd name="connsiteY53" fmla="*/ 2499770 h 4730345"/>
              <a:gd name="connsiteX54" fmla="*/ 141200 w 2264421"/>
              <a:gd name="connsiteY54" fmla="*/ 2792010 h 4730345"/>
              <a:gd name="connsiteX55" fmla="*/ 77048 w 2264421"/>
              <a:gd name="connsiteY55" fmla="*/ 2452269 h 4730345"/>
              <a:gd name="connsiteX56" fmla="*/ 21288 w 2264421"/>
              <a:gd name="connsiteY56" fmla="*/ 2659461 h 4730345"/>
              <a:gd name="connsiteX57" fmla="*/ 52521 w 2264421"/>
              <a:gd name="connsiteY57" fmla="*/ 1900862 h 4730345"/>
              <a:gd name="connsiteX58" fmla="*/ 117443 w 2264421"/>
              <a:gd name="connsiteY58"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89234 w 2264421"/>
              <a:gd name="connsiteY10" fmla="*/ 1002904 h 4730345"/>
              <a:gd name="connsiteX11" fmla="*/ 1916588 w 2264421"/>
              <a:gd name="connsiteY11" fmla="*/ 823150 h 4730345"/>
              <a:gd name="connsiteX12" fmla="*/ 2026003 w 2264421"/>
              <a:gd name="connsiteY12" fmla="*/ 776258 h 4730345"/>
              <a:gd name="connsiteX13" fmla="*/ 2022096 w 2264421"/>
              <a:gd name="connsiteY13" fmla="*/ 877858 h 4730345"/>
              <a:gd name="connsiteX14" fmla="*/ 2119788 w 2264421"/>
              <a:gd name="connsiteY14" fmla="*/ 764534 h 4730345"/>
              <a:gd name="connsiteX15" fmla="*/ 2131511 w 2264421"/>
              <a:gd name="connsiteY15" fmla="*/ 858319 h 4730345"/>
              <a:gd name="connsiteX16" fmla="*/ 2174496 w 2264421"/>
              <a:gd name="connsiteY16" fmla="*/ 924750 h 4730345"/>
              <a:gd name="connsiteX17" fmla="*/ 2123696 w 2264421"/>
              <a:gd name="connsiteY17" fmla="*/ 963827 h 4730345"/>
              <a:gd name="connsiteX18" fmla="*/ 2115880 w 2264421"/>
              <a:gd name="connsiteY18" fmla="*/ 1299888 h 4730345"/>
              <a:gd name="connsiteX19" fmla="*/ 2182310 w 2264421"/>
              <a:gd name="connsiteY19" fmla="*/ 1186565 h 4730345"/>
              <a:gd name="connsiteX20" fmla="*/ 2201848 w 2264421"/>
              <a:gd name="connsiteY20" fmla="*/ 1464011 h 4730345"/>
              <a:gd name="connsiteX21" fmla="*/ 2264371 w 2264421"/>
              <a:gd name="connsiteY21" fmla="*/ 1514811 h 4730345"/>
              <a:gd name="connsiteX22" fmla="*/ 2240925 w 2264421"/>
              <a:gd name="connsiteY22" fmla="*/ 2175211 h 4730345"/>
              <a:gd name="connsiteX23" fmla="*/ 2115879 w 2264421"/>
              <a:gd name="connsiteY23" fmla="*/ 2483919 h 4730345"/>
              <a:gd name="connsiteX24" fmla="*/ 2068988 w 2264421"/>
              <a:gd name="connsiteY24" fmla="*/ 2894227 h 4730345"/>
              <a:gd name="connsiteX25" fmla="*/ 2049449 w 2264421"/>
              <a:gd name="connsiteY25" fmla="*/ 3331888 h 4730345"/>
              <a:gd name="connsiteX26" fmla="*/ 2014280 w 2264421"/>
              <a:gd name="connsiteY26" fmla="*/ 3421765 h 4730345"/>
              <a:gd name="connsiteX27" fmla="*/ 2057266 w 2264421"/>
              <a:gd name="connsiteY27" fmla="*/ 3507734 h 4730345"/>
              <a:gd name="connsiteX28" fmla="*/ 2022097 w 2264421"/>
              <a:gd name="connsiteY28" fmla="*/ 3597611 h 4730345"/>
              <a:gd name="connsiteX29" fmla="*/ 2022097 w 2264421"/>
              <a:gd name="connsiteY29" fmla="*/ 3894596 h 4730345"/>
              <a:gd name="connsiteX30" fmla="*/ 1959573 w 2264421"/>
              <a:gd name="connsiteY30" fmla="*/ 3597611 h 4730345"/>
              <a:gd name="connsiteX31" fmla="*/ 1873604 w 2264421"/>
              <a:gd name="connsiteY31" fmla="*/ 3660134 h 4730345"/>
              <a:gd name="connsiteX32" fmla="*/ 1869697 w 2264421"/>
              <a:gd name="connsiteY32" fmla="*/ 4086073 h 4730345"/>
              <a:gd name="connsiteX33" fmla="*/ 1818898 w 2264421"/>
              <a:gd name="connsiteY33" fmla="*/ 3972750 h 4730345"/>
              <a:gd name="connsiteX34" fmla="*/ 1818898 w 2264421"/>
              <a:gd name="connsiteY34" fmla="*/ 4312719 h 4730345"/>
              <a:gd name="connsiteX35" fmla="*/ 1752468 w 2264421"/>
              <a:gd name="connsiteY35" fmla="*/ 3863335 h 4730345"/>
              <a:gd name="connsiteX36" fmla="*/ 1607883 w 2264421"/>
              <a:gd name="connsiteY36" fmla="*/ 3269366 h 4730345"/>
              <a:gd name="connsiteX37" fmla="*/ 1768099 w 2264421"/>
              <a:gd name="connsiteY37" fmla="*/ 4668319 h 4730345"/>
              <a:gd name="connsiteX38" fmla="*/ 1420315 w 2264421"/>
              <a:gd name="connsiteY38" fmla="*/ 3519458 h 4730345"/>
              <a:gd name="connsiteX39" fmla="*/ 1412500 w 2264421"/>
              <a:gd name="connsiteY39" fmla="*/ 4265827 h 4730345"/>
              <a:gd name="connsiteX40" fmla="*/ 1342161 w 2264421"/>
              <a:gd name="connsiteY40" fmla="*/ 4015734 h 4730345"/>
              <a:gd name="connsiteX41" fmla="*/ 1342160 w 2264421"/>
              <a:gd name="connsiteY41" fmla="*/ 4429950 h 4730345"/>
              <a:gd name="connsiteX42" fmla="*/ 1181946 w 2264421"/>
              <a:gd name="connsiteY42" fmla="*/ 4132965 h 4730345"/>
              <a:gd name="connsiteX43" fmla="*/ 1045176 w 2264421"/>
              <a:gd name="connsiteY43" fmla="*/ 3824258 h 4730345"/>
              <a:gd name="connsiteX44" fmla="*/ 982653 w 2264421"/>
              <a:gd name="connsiteY44" fmla="*/ 3871150 h 4730345"/>
              <a:gd name="connsiteX45" fmla="*/ 978746 w 2264421"/>
              <a:gd name="connsiteY45" fmla="*/ 3968841 h 4730345"/>
              <a:gd name="connsiteX46" fmla="*/ 897548 w 2264421"/>
              <a:gd name="connsiteY46" fmla="*/ 3954987 h 4730345"/>
              <a:gd name="connsiteX47" fmla="*/ 836293 w 2264421"/>
              <a:gd name="connsiteY47" fmla="*/ 3800913 h 4730345"/>
              <a:gd name="connsiteX48" fmla="*/ 770978 w 2264421"/>
              <a:gd name="connsiteY48" fmla="*/ 4186861 h 4730345"/>
              <a:gd name="connsiteX49" fmla="*/ 687851 w 2264421"/>
              <a:gd name="connsiteY49" fmla="*/ 3854353 h 4730345"/>
              <a:gd name="connsiteX50" fmla="*/ 616599 w 2264421"/>
              <a:gd name="connsiteY50" fmla="*/ 4234363 h 4730345"/>
              <a:gd name="connsiteX51" fmla="*/ 449113 w 2264421"/>
              <a:gd name="connsiteY51" fmla="*/ 4124363 h 4730345"/>
              <a:gd name="connsiteX52" fmla="*/ 271836 w 2264421"/>
              <a:gd name="connsiteY52" fmla="*/ 2666694 h 4730345"/>
              <a:gd name="connsiteX53" fmla="*/ 296738 w 2264421"/>
              <a:gd name="connsiteY53" fmla="*/ 3858868 h 4730345"/>
              <a:gd name="connsiteX54" fmla="*/ 199413 w 2264421"/>
              <a:gd name="connsiteY54" fmla="*/ 2499770 h 4730345"/>
              <a:gd name="connsiteX55" fmla="*/ 141200 w 2264421"/>
              <a:gd name="connsiteY55" fmla="*/ 2792010 h 4730345"/>
              <a:gd name="connsiteX56" fmla="*/ 77048 w 2264421"/>
              <a:gd name="connsiteY56" fmla="*/ 2452269 h 4730345"/>
              <a:gd name="connsiteX57" fmla="*/ 21288 w 2264421"/>
              <a:gd name="connsiteY57" fmla="*/ 2659461 h 4730345"/>
              <a:gd name="connsiteX58" fmla="*/ 52521 w 2264421"/>
              <a:gd name="connsiteY58" fmla="*/ 1900862 h 4730345"/>
              <a:gd name="connsiteX59" fmla="*/ 117443 w 2264421"/>
              <a:gd name="connsiteY59"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69696 w 2264421"/>
              <a:gd name="connsiteY10" fmla="*/ 764534 h 4730345"/>
              <a:gd name="connsiteX11" fmla="*/ 1889234 w 2264421"/>
              <a:gd name="connsiteY11" fmla="*/ 1002904 h 4730345"/>
              <a:gd name="connsiteX12" fmla="*/ 1916588 w 2264421"/>
              <a:gd name="connsiteY12" fmla="*/ 823150 h 4730345"/>
              <a:gd name="connsiteX13" fmla="*/ 2026003 w 2264421"/>
              <a:gd name="connsiteY13" fmla="*/ 776258 h 4730345"/>
              <a:gd name="connsiteX14" fmla="*/ 2022096 w 2264421"/>
              <a:gd name="connsiteY14" fmla="*/ 877858 h 4730345"/>
              <a:gd name="connsiteX15" fmla="*/ 2119788 w 2264421"/>
              <a:gd name="connsiteY15" fmla="*/ 764534 h 4730345"/>
              <a:gd name="connsiteX16" fmla="*/ 2131511 w 2264421"/>
              <a:gd name="connsiteY16" fmla="*/ 858319 h 4730345"/>
              <a:gd name="connsiteX17" fmla="*/ 2174496 w 2264421"/>
              <a:gd name="connsiteY17" fmla="*/ 924750 h 4730345"/>
              <a:gd name="connsiteX18" fmla="*/ 2123696 w 2264421"/>
              <a:gd name="connsiteY18" fmla="*/ 963827 h 4730345"/>
              <a:gd name="connsiteX19" fmla="*/ 2115880 w 2264421"/>
              <a:gd name="connsiteY19" fmla="*/ 1299888 h 4730345"/>
              <a:gd name="connsiteX20" fmla="*/ 2182310 w 2264421"/>
              <a:gd name="connsiteY20" fmla="*/ 1186565 h 4730345"/>
              <a:gd name="connsiteX21" fmla="*/ 2201848 w 2264421"/>
              <a:gd name="connsiteY21" fmla="*/ 1464011 h 4730345"/>
              <a:gd name="connsiteX22" fmla="*/ 2264371 w 2264421"/>
              <a:gd name="connsiteY22" fmla="*/ 1514811 h 4730345"/>
              <a:gd name="connsiteX23" fmla="*/ 2240925 w 2264421"/>
              <a:gd name="connsiteY23" fmla="*/ 2175211 h 4730345"/>
              <a:gd name="connsiteX24" fmla="*/ 2115879 w 2264421"/>
              <a:gd name="connsiteY24" fmla="*/ 2483919 h 4730345"/>
              <a:gd name="connsiteX25" fmla="*/ 2068988 w 2264421"/>
              <a:gd name="connsiteY25" fmla="*/ 2894227 h 4730345"/>
              <a:gd name="connsiteX26" fmla="*/ 2049449 w 2264421"/>
              <a:gd name="connsiteY26" fmla="*/ 3331888 h 4730345"/>
              <a:gd name="connsiteX27" fmla="*/ 2014280 w 2264421"/>
              <a:gd name="connsiteY27" fmla="*/ 3421765 h 4730345"/>
              <a:gd name="connsiteX28" fmla="*/ 2057266 w 2264421"/>
              <a:gd name="connsiteY28" fmla="*/ 3507734 h 4730345"/>
              <a:gd name="connsiteX29" fmla="*/ 2022097 w 2264421"/>
              <a:gd name="connsiteY29" fmla="*/ 3597611 h 4730345"/>
              <a:gd name="connsiteX30" fmla="*/ 2022097 w 2264421"/>
              <a:gd name="connsiteY30" fmla="*/ 3894596 h 4730345"/>
              <a:gd name="connsiteX31" fmla="*/ 1959573 w 2264421"/>
              <a:gd name="connsiteY31" fmla="*/ 3597611 h 4730345"/>
              <a:gd name="connsiteX32" fmla="*/ 1873604 w 2264421"/>
              <a:gd name="connsiteY32" fmla="*/ 3660134 h 4730345"/>
              <a:gd name="connsiteX33" fmla="*/ 1869697 w 2264421"/>
              <a:gd name="connsiteY33" fmla="*/ 4086073 h 4730345"/>
              <a:gd name="connsiteX34" fmla="*/ 1818898 w 2264421"/>
              <a:gd name="connsiteY34" fmla="*/ 3972750 h 4730345"/>
              <a:gd name="connsiteX35" fmla="*/ 1818898 w 2264421"/>
              <a:gd name="connsiteY35" fmla="*/ 4312719 h 4730345"/>
              <a:gd name="connsiteX36" fmla="*/ 1752468 w 2264421"/>
              <a:gd name="connsiteY36" fmla="*/ 3863335 h 4730345"/>
              <a:gd name="connsiteX37" fmla="*/ 1607883 w 2264421"/>
              <a:gd name="connsiteY37" fmla="*/ 3269366 h 4730345"/>
              <a:gd name="connsiteX38" fmla="*/ 1768099 w 2264421"/>
              <a:gd name="connsiteY38" fmla="*/ 4668319 h 4730345"/>
              <a:gd name="connsiteX39" fmla="*/ 1420315 w 2264421"/>
              <a:gd name="connsiteY39" fmla="*/ 3519458 h 4730345"/>
              <a:gd name="connsiteX40" fmla="*/ 1412500 w 2264421"/>
              <a:gd name="connsiteY40" fmla="*/ 4265827 h 4730345"/>
              <a:gd name="connsiteX41" fmla="*/ 1342161 w 2264421"/>
              <a:gd name="connsiteY41" fmla="*/ 4015734 h 4730345"/>
              <a:gd name="connsiteX42" fmla="*/ 1342160 w 2264421"/>
              <a:gd name="connsiteY42" fmla="*/ 4429950 h 4730345"/>
              <a:gd name="connsiteX43" fmla="*/ 1181946 w 2264421"/>
              <a:gd name="connsiteY43" fmla="*/ 4132965 h 4730345"/>
              <a:gd name="connsiteX44" fmla="*/ 1045176 w 2264421"/>
              <a:gd name="connsiteY44" fmla="*/ 3824258 h 4730345"/>
              <a:gd name="connsiteX45" fmla="*/ 982653 w 2264421"/>
              <a:gd name="connsiteY45" fmla="*/ 3871150 h 4730345"/>
              <a:gd name="connsiteX46" fmla="*/ 978746 w 2264421"/>
              <a:gd name="connsiteY46" fmla="*/ 3968841 h 4730345"/>
              <a:gd name="connsiteX47" fmla="*/ 897548 w 2264421"/>
              <a:gd name="connsiteY47" fmla="*/ 3954987 h 4730345"/>
              <a:gd name="connsiteX48" fmla="*/ 836293 w 2264421"/>
              <a:gd name="connsiteY48" fmla="*/ 3800913 h 4730345"/>
              <a:gd name="connsiteX49" fmla="*/ 770978 w 2264421"/>
              <a:gd name="connsiteY49" fmla="*/ 4186861 h 4730345"/>
              <a:gd name="connsiteX50" fmla="*/ 687851 w 2264421"/>
              <a:gd name="connsiteY50" fmla="*/ 3854353 h 4730345"/>
              <a:gd name="connsiteX51" fmla="*/ 616599 w 2264421"/>
              <a:gd name="connsiteY51" fmla="*/ 4234363 h 4730345"/>
              <a:gd name="connsiteX52" fmla="*/ 449113 w 2264421"/>
              <a:gd name="connsiteY52" fmla="*/ 4124363 h 4730345"/>
              <a:gd name="connsiteX53" fmla="*/ 271836 w 2264421"/>
              <a:gd name="connsiteY53" fmla="*/ 2666694 h 4730345"/>
              <a:gd name="connsiteX54" fmla="*/ 296738 w 2264421"/>
              <a:gd name="connsiteY54" fmla="*/ 3858868 h 4730345"/>
              <a:gd name="connsiteX55" fmla="*/ 199413 w 2264421"/>
              <a:gd name="connsiteY55" fmla="*/ 2499770 h 4730345"/>
              <a:gd name="connsiteX56" fmla="*/ 141200 w 2264421"/>
              <a:gd name="connsiteY56" fmla="*/ 2792010 h 4730345"/>
              <a:gd name="connsiteX57" fmla="*/ 77048 w 2264421"/>
              <a:gd name="connsiteY57" fmla="*/ 2452269 h 4730345"/>
              <a:gd name="connsiteX58" fmla="*/ 21288 w 2264421"/>
              <a:gd name="connsiteY58" fmla="*/ 2659461 h 4730345"/>
              <a:gd name="connsiteX59" fmla="*/ 52521 w 2264421"/>
              <a:gd name="connsiteY59" fmla="*/ 1900862 h 4730345"/>
              <a:gd name="connsiteX60" fmla="*/ 117443 w 2264421"/>
              <a:gd name="connsiteY6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69696 w 2264421"/>
              <a:gd name="connsiteY10" fmla="*/ 764534 h 4730345"/>
              <a:gd name="connsiteX11" fmla="*/ 1889234 w 2264421"/>
              <a:gd name="connsiteY11" fmla="*/ 1002904 h 4730345"/>
              <a:gd name="connsiteX12" fmla="*/ 1916588 w 2264421"/>
              <a:gd name="connsiteY12" fmla="*/ 823150 h 4730345"/>
              <a:gd name="connsiteX13" fmla="*/ 2026003 w 2264421"/>
              <a:gd name="connsiteY13" fmla="*/ 776258 h 4730345"/>
              <a:gd name="connsiteX14" fmla="*/ 2022096 w 2264421"/>
              <a:gd name="connsiteY14" fmla="*/ 877858 h 4730345"/>
              <a:gd name="connsiteX15" fmla="*/ 2119788 w 2264421"/>
              <a:gd name="connsiteY15" fmla="*/ 764534 h 4730345"/>
              <a:gd name="connsiteX16" fmla="*/ 2131511 w 2264421"/>
              <a:gd name="connsiteY16" fmla="*/ 858319 h 4730345"/>
              <a:gd name="connsiteX17" fmla="*/ 2174496 w 2264421"/>
              <a:gd name="connsiteY17" fmla="*/ 924750 h 4730345"/>
              <a:gd name="connsiteX18" fmla="*/ 2123696 w 2264421"/>
              <a:gd name="connsiteY18" fmla="*/ 963827 h 4730345"/>
              <a:gd name="connsiteX19" fmla="*/ 2115880 w 2264421"/>
              <a:gd name="connsiteY19" fmla="*/ 1299888 h 4730345"/>
              <a:gd name="connsiteX20" fmla="*/ 2182310 w 2264421"/>
              <a:gd name="connsiteY20" fmla="*/ 1186565 h 4730345"/>
              <a:gd name="connsiteX21" fmla="*/ 2201848 w 2264421"/>
              <a:gd name="connsiteY21" fmla="*/ 1464011 h 4730345"/>
              <a:gd name="connsiteX22" fmla="*/ 2264371 w 2264421"/>
              <a:gd name="connsiteY22" fmla="*/ 1514811 h 4730345"/>
              <a:gd name="connsiteX23" fmla="*/ 2240925 w 2264421"/>
              <a:gd name="connsiteY23" fmla="*/ 2175211 h 4730345"/>
              <a:gd name="connsiteX24" fmla="*/ 2115879 w 2264421"/>
              <a:gd name="connsiteY24" fmla="*/ 2483919 h 4730345"/>
              <a:gd name="connsiteX25" fmla="*/ 2068988 w 2264421"/>
              <a:gd name="connsiteY25" fmla="*/ 2894227 h 4730345"/>
              <a:gd name="connsiteX26" fmla="*/ 2049449 w 2264421"/>
              <a:gd name="connsiteY26" fmla="*/ 3331888 h 4730345"/>
              <a:gd name="connsiteX27" fmla="*/ 2014280 w 2264421"/>
              <a:gd name="connsiteY27" fmla="*/ 3421765 h 4730345"/>
              <a:gd name="connsiteX28" fmla="*/ 2057266 w 2264421"/>
              <a:gd name="connsiteY28" fmla="*/ 3507734 h 4730345"/>
              <a:gd name="connsiteX29" fmla="*/ 2022097 w 2264421"/>
              <a:gd name="connsiteY29" fmla="*/ 3597611 h 4730345"/>
              <a:gd name="connsiteX30" fmla="*/ 2022097 w 2264421"/>
              <a:gd name="connsiteY30" fmla="*/ 3894596 h 4730345"/>
              <a:gd name="connsiteX31" fmla="*/ 1959573 w 2264421"/>
              <a:gd name="connsiteY31" fmla="*/ 3597611 h 4730345"/>
              <a:gd name="connsiteX32" fmla="*/ 1873604 w 2264421"/>
              <a:gd name="connsiteY32" fmla="*/ 3660134 h 4730345"/>
              <a:gd name="connsiteX33" fmla="*/ 1869697 w 2264421"/>
              <a:gd name="connsiteY33" fmla="*/ 4086073 h 4730345"/>
              <a:gd name="connsiteX34" fmla="*/ 1818898 w 2264421"/>
              <a:gd name="connsiteY34" fmla="*/ 3972750 h 4730345"/>
              <a:gd name="connsiteX35" fmla="*/ 1818898 w 2264421"/>
              <a:gd name="connsiteY35" fmla="*/ 4312719 h 4730345"/>
              <a:gd name="connsiteX36" fmla="*/ 1752468 w 2264421"/>
              <a:gd name="connsiteY36" fmla="*/ 3863335 h 4730345"/>
              <a:gd name="connsiteX37" fmla="*/ 1607883 w 2264421"/>
              <a:gd name="connsiteY37" fmla="*/ 3269366 h 4730345"/>
              <a:gd name="connsiteX38" fmla="*/ 1768099 w 2264421"/>
              <a:gd name="connsiteY38" fmla="*/ 4668319 h 4730345"/>
              <a:gd name="connsiteX39" fmla="*/ 1420315 w 2264421"/>
              <a:gd name="connsiteY39" fmla="*/ 3519458 h 4730345"/>
              <a:gd name="connsiteX40" fmla="*/ 1412500 w 2264421"/>
              <a:gd name="connsiteY40" fmla="*/ 4265827 h 4730345"/>
              <a:gd name="connsiteX41" fmla="*/ 1342161 w 2264421"/>
              <a:gd name="connsiteY41" fmla="*/ 4015734 h 4730345"/>
              <a:gd name="connsiteX42" fmla="*/ 1342160 w 2264421"/>
              <a:gd name="connsiteY42" fmla="*/ 4429950 h 4730345"/>
              <a:gd name="connsiteX43" fmla="*/ 1181946 w 2264421"/>
              <a:gd name="connsiteY43" fmla="*/ 4132965 h 4730345"/>
              <a:gd name="connsiteX44" fmla="*/ 1045176 w 2264421"/>
              <a:gd name="connsiteY44" fmla="*/ 3824258 h 4730345"/>
              <a:gd name="connsiteX45" fmla="*/ 982653 w 2264421"/>
              <a:gd name="connsiteY45" fmla="*/ 3871150 h 4730345"/>
              <a:gd name="connsiteX46" fmla="*/ 978746 w 2264421"/>
              <a:gd name="connsiteY46" fmla="*/ 3968841 h 4730345"/>
              <a:gd name="connsiteX47" fmla="*/ 897548 w 2264421"/>
              <a:gd name="connsiteY47" fmla="*/ 3954987 h 4730345"/>
              <a:gd name="connsiteX48" fmla="*/ 836293 w 2264421"/>
              <a:gd name="connsiteY48" fmla="*/ 3800913 h 4730345"/>
              <a:gd name="connsiteX49" fmla="*/ 770978 w 2264421"/>
              <a:gd name="connsiteY49" fmla="*/ 4186861 h 4730345"/>
              <a:gd name="connsiteX50" fmla="*/ 687851 w 2264421"/>
              <a:gd name="connsiteY50" fmla="*/ 3854353 h 4730345"/>
              <a:gd name="connsiteX51" fmla="*/ 616599 w 2264421"/>
              <a:gd name="connsiteY51" fmla="*/ 4234363 h 4730345"/>
              <a:gd name="connsiteX52" fmla="*/ 449113 w 2264421"/>
              <a:gd name="connsiteY52" fmla="*/ 4124363 h 4730345"/>
              <a:gd name="connsiteX53" fmla="*/ 271836 w 2264421"/>
              <a:gd name="connsiteY53" fmla="*/ 2666694 h 4730345"/>
              <a:gd name="connsiteX54" fmla="*/ 296738 w 2264421"/>
              <a:gd name="connsiteY54" fmla="*/ 3858868 h 4730345"/>
              <a:gd name="connsiteX55" fmla="*/ 199413 w 2264421"/>
              <a:gd name="connsiteY55" fmla="*/ 2499770 h 4730345"/>
              <a:gd name="connsiteX56" fmla="*/ 141200 w 2264421"/>
              <a:gd name="connsiteY56" fmla="*/ 2792010 h 4730345"/>
              <a:gd name="connsiteX57" fmla="*/ 77048 w 2264421"/>
              <a:gd name="connsiteY57" fmla="*/ 2452269 h 4730345"/>
              <a:gd name="connsiteX58" fmla="*/ 21288 w 2264421"/>
              <a:gd name="connsiteY58" fmla="*/ 2659461 h 4730345"/>
              <a:gd name="connsiteX59" fmla="*/ 52521 w 2264421"/>
              <a:gd name="connsiteY59" fmla="*/ 1900862 h 4730345"/>
              <a:gd name="connsiteX60" fmla="*/ 117443 w 2264421"/>
              <a:gd name="connsiteY6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69696 w 2264421"/>
              <a:gd name="connsiteY10" fmla="*/ 764534 h 4730345"/>
              <a:gd name="connsiteX11" fmla="*/ 1889234 w 2264421"/>
              <a:gd name="connsiteY11" fmla="*/ 1002904 h 4730345"/>
              <a:gd name="connsiteX12" fmla="*/ 1916588 w 2264421"/>
              <a:gd name="connsiteY12" fmla="*/ 823150 h 4730345"/>
              <a:gd name="connsiteX13" fmla="*/ 2026003 w 2264421"/>
              <a:gd name="connsiteY13" fmla="*/ 776258 h 4730345"/>
              <a:gd name="connsiteX14" fmla="*/ 2022096 w 2264421"/>
              <a:gd name="connsiteY14" fmla="*/ 877858 h 4730345"/>
              <a:gd name="connsiteX15" fmla="*/ 2119788 w 2264421"/>
              <a:gd name="connsiteY15" fmla="*/ 764534 h 4730345"/>
              <a:gd name="connsiteX16" fmla="*/ 2131511 w 2264421"/>
              <a:gd name="connsiteY16" fmla="*/ 858319 h 4730345"/>
              <a:gd name="connsiteX17" fmla="*/ 2174496 w 2264421"/>
              <a:gd name="connsiteY17" fmla="*/ 924750 h 4730345"/>
              <a:gd name="connsiteX18" fmla="*/ 2123696 w 2264421"/>
              <a:gd name="connsiteY18" fmla="*/ 963827 h 4730345"/>
              <a:gd name="connsiteX19" fmla="*/ 2115880 w 2264421"/>
              <a:gd name="connsiteY19" fmla="*/ 1299888 h 4730345"/>
              <a:gd name="connsiteX20" fmla="*/ 2182310 w 2264421"/>
              <a:gd name="connsiteY20" fmla="*/ 1186565 h 4730345"/>
              <a:gd name="connsiteX21" fmla="*/ 2201848 w 2264421"/>
              <a:gd name="connsiteY21" fmla="*/ 1464011 h 4730345"/>
              <a:gd name="connsiteX22" fmla="*/ 2264371 w 2264421"/>
              <a:gd name="connsiteY22" fmla="*/ 1514811 h 4730345"/>
              <a:gd name="connsiteX23" fmla="*/ 2240925 w 2264421"/>
              <a:gd name="connsiteY23" fmla="*/ 2175211 h 4730345"/>
              <a:gd name="connsiteX24" fmla="*/ 2115879 w 2264421"/>
              <a:gd name="connsiteY24" fmla="*/ 2483919 h 4730345"/>
              <a:gd name="connsiteX25" fmla="*/ 2068988 w 2264421"/>
              <a:gd name="connsiteY25" fmla="*/ 2894227 h 4730345"/>
              <a:gd name="connsiteX26" fmla="*/ 2049449 w 2264421"/>
              <a:gd name="connsiteY26" fmla="*/ 3331888 h 4730345"/>
              <a:gd name="connsiteX27" fmla="*/ 2014280 w 2264421"/>
              <a:gd name="connsiteY27" fmla="*/ 3421765 h 4730345"/>
              <a:gd name="connsiteX28" fmla="*/ 2057266 w 2264421"/>
              <a:gd name="connsiteY28" fmla="*/ 3507734 h 4730345"/>
              <a:gd name="connsiteX29" fmla="*/ 2022097 w 2264421"/>
              <a:gd name="connsiteY29" fmla="*/ 3597611 h 4730345"/>
              <a:gd name="connsiteX30" fmla="*/ 2022097 w 2264421"/>
              <a:gd name="connsiteY30" fmla="*/ 3894596 h 4730345"/>
              <a:gd name="connsiteX31" fmla="*/ 1959573 w 2264421"/>
              <a:gd name="connsiteY31" fmla="*/ 3597611 h 4730345"/>
              <a:gd name="connsiteX32" fmla="*/ 1873604 w 2264421"/>
              <a:gd name="connsiteY32" fmla="*/ 3660134 h 4730345"/>
              <a:gd name="connsiteX33" fmla="*/ 1869697 w 2264421"/>
              <a:gd name="connsiteY33" fmla="*/ 4086073 h 4730345"/>
              <a:gd name="connsiteX34" fmla="*/ 1818898 w 2264421"/>
              <a:gd name="connsiteY34" fmla="*/ 3972750 h 4730345"/>
              <a:gd name="connsiteX35" fmla="*/ 1818898 w 2264421"/>
              <a:gd name="connsiteY35" fmla="*/ 4312719 h 4730345"/>
              <a:gd name="connsiteX36" fmla="*/ 1752468 w 2264421"/>
              <a:gd name="connsiteY36" fmla="*/ 3863335 h 4730345"/>
              <a:gd name="connsiteX37" fmla="*/ 1607883 w 2264421"/>
              <a:gd name="connsiteY37" fmla="*/ 3269366 h 4730345"/>
              <a:gd name="connsiteX38" fmla="*/ 1768099 w 2264421"/>
              <a:gd name="connsiteY38" fmla="*/ 4668319 h 4730345"/>
              <a:gd name="connsiteX39" fmla="*/ 1420315 w 2264421"/>
              <a:gd name="connsiteY39" fmla="*/ 3519458 h 4730345"/>
              <a:gd name="connsiteX40" fmla="*/ 1412500 w 2264421"/>
              <a:gd name="connsiteY40" fmla="*/ 4265827 h 4730345"/>
              <a:gd name="connsiteX41" fmla="*/ 1342161 w 2264421"/>
              <a:gd name="connsiteY41" fmla="*/ 4015734 h 4730345"/>
              <a:gd name="connsiteX42" fmla="*/ 1342160 w 2264421"/>
              <a:gd name="connsiteY42" fmla="*/ 4429950 h 4730345"/>
              <a:gd name="connsiteX43" fmla="*/ 1181946 w 2264421"/>
              <a:gd name="connsiteY43" fmla="*/ 4132965 h 4730345"/>
              <a:gd name="connsiteX44" fmla="*/ 1045176 w 2264421"/>
              <a:gd name="connsiteY44" fmla="*/ 3824258 h 4730345"/>
              <a:gd name="connsiteX45" fmla="*/ 982653 w 2264421"/>
              <a:gd name="connsiteY45" fmla="*/ 3871150 h 4730345"/>
              <a:gd name="connsiteX46" fmla="*/ 978746 w 2264421"/>
              <a:gd name="connsiteY46" fmla="*/ 3968841 h 4730345"/>
              <a:gd name="connsiteX47" fmla="*/ 897548 w 2264421"/>
              <a:gd name="connsiteY47" fmla="*/ 3954987 h 4730345"/>
              <a:gd name="connsiteX48" fmla="*/ 836293 w 2264421"/>
              <a:gd name="connsiteY48" fmla="*/ 3800913 h 4730345"/>
              <a:gd name="connsiteX49" fmla="*/ 770978 w 2264421"/>
              <a:gd name="connsiteY49" fmla="*/ 4186861 h 4730345"/>
              <a:gd name="connsiteX50" fmla="*/ 687851 w 2264421"/>
              <a:gd name="connsiteY50" fmla="*/ 3854353 h 4730345"/>
              <a:gd name="connsiteX51" fmla="*/ 616599 w 2264421"/>
              <a:gd name="connsiteY51" fmla="*/ 4234363 h 4730345"/>
              <a:gd name="connsiteX52" fmla="*/ 449113 w 2264421"/>
              <a:gd name="connsiteY52" fmla="*/ 4124363 h 4730345"/>
              <a:gd name="connsiteX53" fmla="*/ 271836 w 2264421"/>
              <a:gd name="connsiteY53" fmla="*/ 2666694 h 4730345"/>
              <a:gd name="connsiteX54" fmla="*/ 296738 w 2264421"/>
              <a:gd name="connsiteY54" fmla="*/ 3858868 h 4730345"/>
              <a:gd name="connsiteX55" fmla="*/ 199413 w 2264421"/>
              <a:gd name="connsiteY55" fmla="*/ 2499770 h 4730345"/>
              <a:gd name="connsiteX56" fmla="*/ 141200 w 2264421"/>
              <a:gd name="connsiteY56" fmla="*/ 2792010 h 4730345"/>
              <a:gd name="connsiteX57" fmla="*/ 77048 w 2264421"/>
              <a:gd name="connsiteY57" fmla="*/ 2452269 h 4730345"/>
              <a:gd name="connsiteX58" fmla="*/ 21288 w 2264421"/>
              <a:gd name="connsiteY58" fmla="*/ 2659461 h 4730345"/>
              <a:gd name="connsiteX59" fmla="*/ 52521 w 2264421"/>
              <a:gd name="connsiteY59" fmla="*/ 1900862 h 4730345"/>
              <a:gd name="connsiteX60" fmla="*/ 117443 w 2264421"/>
              <a:gd name="connsiteY6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69696 w 2264421"/>
              <a:gd name="connsiteY10" fmla="*/ 764534 h 4730345"/>
              <a:gd name="connsiteX11" fmla="*/ 1889234 w 2264421"/>
              <a:gd name="connsiteY11" fmla="*/ 1002904 h 4730345"/>
              <a:gd name="connsiteX12" fmla="*/ 1916588 w 2264421"/>
              <a:gd name="connsiteY12" fmla="*/ 823150 h 4730345"/>
              <a:gd name="connsiteX13" fmla="*/ 2026003 w 2264421"/>
              <a:gd name="connsiteY13" fmla="*/ 776258 h 4730345"/>
              <a:gd name="connsiteX14" fmla="*/ 2022096 w 2264421"/>
              <a:gd name="connsiteY14" fmla="*/ 877858 h 4730345"/>
              <a:gd name="connsiteX15" fmla="*/ 2119788 w 2264421"/>
              <a:gd name="connsiteY15" fmla="*/ 764534 h 4730345"/>
              <a:gd name="connsiteX16" fmla="*/ 2131511 w 2264421"/>
              <a:gd name="connsiteY16" fmla="*/ 858319 h 4730345"/>
              <a:gd name="connsiteX17" fmla="*/ 2174496 w 2264421"/>
              <a:gd name="connsiteY17" fmla="*/ 924750 h 4730345"/>
              <a:gd name="connsiteX18" fmla="*/ 2123696 w 2264421"/>
              <a:gd name="connsiteY18" fmla="*/ 963827 h 4730345"/>
              <a:gd name="connsiteX19" fmla="*/ 2115880 w 2264421"/>
              <a:gd name="connsiteY19" fmla="*/ 1299888 h 4730345"/>
              <a:gd name="connsiteX20" fmla="*/ 2182310 w 2264421"/>
              <a:gd name="connsiteY20" fmla="*/ 1186565 h 4730345"/>
              <a:gd name="connsiteX21" fmla="*/ 2201848 w 2264421"/>
              <a:gd name="connsiteY21" fmla="*/ 1464011 h 4730345"/>
              <a:gd name="connsiteX22" fmla="*/ 2264371 w 2264421"/>
              <a:gd name="connsiteY22" fmla="*/ 1514811 h 4730345"/>
              <a:gd name="connsiteX23" fmla="*/ 2240925 w 2264421"/>
              <a:gd name="connsiteY23" fmla="*/ 2175211 h 4730345"/>
              <a:gd name="connsiteX24" fmla="*/ 2115879 w 2264421"/>
              <a:gd name="connsiteY24" fmla="*/ 2483919 h 4730345"/>
              <a:gd name="connsiteX25" fmla="*/ 2068988 w 2264421"/>
              <a:gd name="connsiteY25" fmla="*/ 2894227 h 4730345"/>
              <a:gd name="connsiteX26" fmla="*/ 2049449 w 2264421"/>
              <a:gd name="connsiteY26" fmla="*/ 3331888 h 4730345"/>
              <a:gd name="connsiteX27" fmla="*/ 2014280 w 2264421"/>
              <a:gd name="connsiteY27" fmla="*/ 3421765 h 4730345"/>
              <a:gd name="connsiteX28" fmla="*/ 2057266 w 2264421"/>
              <a:gd name="connsiteY28" fmla="*/ 3507734 h 4730345"/>
              <a:gd name="connsiteX29" fmla="*/ 2022097 w 2264421"/>
              <a:gd name="connsiteY29" fmla="*/ 3597611 h 4730345"/>
              <a:gd name="connsiteX30" fmla="*/ 2022097 w 2264421"/>
              <a:gd name="connsiteY30" fmla="*/ 3894596 h 4730345"/>
              <a:gd name="connsiteX31" fmla="*/ 1959573 w 2264421"/>
              <a:gd name="connsiteY31" fmla="*/ 3597611 h 4730345"/>
              <a:gd name="connsiteX32" fmla="*/ 1873604 w 2264421"/>
              <a:gd name="connsiteY32" fmla="*/ 3660134 h 4730345"/>
              <a:gd name="connsiteX33" fmla="*/ 1869697 w 2264421"/>
              <a:gd name="connsiteY33" fmla="*/ 4086073 h 4730345"/>
              <a:gd name="connsiteX34" fmla="*/ 1818898 w 2264421"/>
              <a:gd name="connsiteY34" fmla="*/ 3972750 h 4730345"/>
              <a:gd name="connsiteX35" fmla="*/ 1818898 w 2264421"/>
              <a:gd name="connsiteY35" fmla="*/ 4312719 h 4730345"/>
              <a:gd name="connsiteX36" fmla="*/ 1752468 w 2264421"/>
              <a:gd name="connsiteY36" fmla="*/ 3863335 h 4730345"/>
              <a:gd name="connsiteX37" fmla="*/ 1607883 w 2264421"/>
              <a:gd name="connsiteY37" fmla="*/ 3269366 h 4730345"/>
              <a:gd name="connsiteX38" fmla="*/ 1768099 w 2264421"/>
              <a:gd name="connsiteY38" fmla="*/ 4668319 h 4730345"/>
              <a:gd name="connsiteX39" fmla="*/ 1420315 w 2264421"/>
              <a:gd name="connsiteY39" fmla="*/ 3519458 h 4730345"/>
              <a:gd name="connsiteX40" fmla="*/ 1412500 w 2264421"/>
              <a:gd name="connsiteY40" fmla="*/ 4265827 h 4730345"/>
              <a:gd name="connsiteX41" fmla="*/ 1342161 w 2264421"/>
              <a:gd name="connsiteY41" fmla="*/ 4015734 h 4730345"/>
              <a:gd name="connsiteX42" fmla="*/ 1342160 w 2264421"/>
              <a:gd name="connsiteY42" fmla="*/ 4429950 h 4730345"/>
              <a:gd name="connsiteX43" fmla="*/ 1181946 w 2264421"/>
              <a:gd name="connsiteY43" fmla="*/ 4132965 h 4730345"/>
              <a:gd name="connsiteX44" fmla="*/ 1045176 w 2264421"/>
              <a:gd name="connsiteY44" fmla="*/ 3824258 h 4730345"/>
              <a:gd name="connsiteX45" fmla="*/ 982653 w 2264421"/>
              <a:gd name="connsiteY45" fmla="*/ 3871150 h 4730345"/>
              <a:gd name="connsiteX46" fmla="*/ 978746 w 2264421"/>
              <a:gd name="connsiteY46" fmla="*/ 3968841 h 4730345"/>
              <a:gd name="connsiteX47" fmla="*/ 897548 w 2264421"/>
              <a:gd name="connsiteY47" fmla="*/ 3954987 h 4730345"/>
              <a:gd name="connsiteX48" fmla="*/ 836293 w 2264421"/>
              <a:gd name="connsiteY48" fmla="*/ 3800913 h 4730345"/>
              <a:gd name="connsiteX49" fmla="*/ 770978 w 2264421"/>
              <a:gd name="connsiteY49" fmla="*/ 4186861 h 4730345"/>
              <a:gd name="connsiteX50" fmla="*/ 687851 w 2264421"/>
              <a:gd name="connsiteY50" fmla="*/ 3854353 h 4730345"/>
              <a:gd name="connsiteX51" fmla="*/ 616599 w 2264421"/>
              <a:gd name="connsiteY51" fmla="*/ 4234363 h 4730345"/>
              <a:gd name="connsiteX52" fmla="*/ 449113 w 2264421"/>
              <a:gd name="connsiteY52" fmla="*/ 4124363 h 4730345"/>
              <a:gd name="connsiteX53" fmla="*/ 271836 w 2264421"/>
              <a:gd name="connsiteY53" fmla="*/ 2666694 h 4730345"/>
              <a:gd name="connsiteX54" fmla="*/ 296738 w 2264421"/>
              <a:gd name="connsiteY54" fmla="*/ 3858868 h 4730345"/>
              <a:gd name="connsiteX55" fmla="*/ 199413 w 2264421"/>
              <a:gd name="connsiteY55" fmla="*/ 2499770 h 4730345"/>
              <a:gd name="connsiteX56" fmla="*/ 141200 w 2264421"/>
              <a:gd name="connsiteY56" fmla="*/ 2792010 h 4730345"/>
              <a:gd name="connsiteX57" fmla="*/ 77048 w 2264421"/>
              <a:gd name="connsiteY57" fmla="*/ 2452269 h 4730345"/>
              <a:gd name="connsiteX58" fmla="*/ 21288 w 2264421"/>
              <a:gd name="connsiteY58" fmla="*/ 2659461 h 4730345"/>
              <a:gd name="connsiteX59" fmla="*/ 52521 w 2264421"/>
              <a:gd name="connsiteY59" fmla="*/ 1900862 h 4730345"/>
              <a:gd name="connsiteX60" fmla="*/ 117443 w 2264421"/>
              <a:gd name="connsiteY6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89234 w 2264421"/>
              <a:gd name="connsiteY10" fmla="*/ 780165 h 4730345"/>
              <a:gd name="connsiteX11" fmla="*/ 1889234 w 2264421"/>
              <a:gd name="connsiteY11" fmla="*/ 1002904 h 4730345"/>
              <a:gd name="connsiteX12" fmla="*/ 1916588 w 2264421"/>
              <a:gd name="connsiteY12" fmla="*/ 823150 h 4730345"/>
              <a:gd name="connsiteX13" fmla="*/ 2026003 w 2264421"/>
              <a:gd name="connsiteY13" fmla="*/ 776258 h 4730345"/>
              <a:gd name="connsiteX14" fmla="*/ 2022096 w 2264421"/>
              <a:gd name="connsiteY14" fmla="*/ 877858 h 4730345"/>
              <a:gd name="connsiteX15" fmla="*/ 2119788 w 2264421"/>
              <a:gd name="connsiteY15" fmla="*/ 764534 h 4730345"/>
              <a:gd name="connsiteX16" fmla="*/ 2131511 w 2264421"/>
              <a:gd name="connsiteY16" fmla="*/ 858319 h 4730345"/>
              <a:gd name="connsiteX17" fmla="*/ 2174496 w 2264421"/>
              <a:gd name="connsiteY17" fmla="*/ 924750 h 4730345"/>
              <a:gd name="connsiteX18" fmla="*/ 2123696 w 2264421"/>
              <a:gd name="connsiteY18" fmla="*/ 963827 h 4730345"/>
              <a:gd name="connsiteX19" fmla="*/ 2115880 w 2264421"/>
              <a:gd name="connsiteY19" fmla="*/ 1299888 h 4730345"/>
              <a:gd name="connsiteX20" fmla="*/ 2182310 w 2264421"/>
              <a:gd name="connsiteY20" fmla="*/ 1186565 h 4730345"/>
              <a:gd name="connsiteX21" fmla="*/ 2201848 w 2264421"/>
              <a:gd name="connsiteY21" fmla="*/ 1464011 h 4730345"/>
              <a:gd name="connsiteX22" fmla="*/ 2264371 w 2264421"/>
              <a:gd name="connsiteY22" fmla="*/ 1514811 h 4730345"/>
              <a:gd name="connsiteX23" fmla="*/ 2240925 w 2264421"/>
              <a:gd name="connsiteY23" fmla="*/ 2175211 h 4730345"/>
              <a:gd name="connsiteX24" fmla="*/ 2115879 w 2264421"/>
              <a:gd name="connsiteY24" fmla="*/ 2483919 h 4730345"/>
              <a:gd name="connsiteX25" fmla="*/ 2068988 w 2264421"/>
              <a:gd name="connsiteY25" fmla="*/ 2894227 h 4730345"/>
              <a:gd name="connsiteX26" fmla="*/ 2049449 w 2264421"/>
              <a:gd name="connsiteY26" fmla="*/ 3331888 h 4730345"/>
              <a:gd name="connsiteX27" fmla="*/ 2014280 w 2264421"/>
              <a:gd name="connsiteY27" fmla="*/ 3421765 h 4730345"/>
              <a:gd name="connsiteX28" fmla="*/ 2057266 w 2264421"/>
              <a:gd name="connsiteY28" fmla="*/ 3507734 h 4730345"/>
              <a:gd name="connsiteX29" fmla="*/ 2022097 w 2264421"/>
              <a:gd name="connsiteY29" fmla="*/ 3597611 h 4730345"/>
              <a:gd name="connsiteX30" fmla="*/ 2022097 w 2264421"/>
              <a:gd name="connsiteY30" fmla="*/ 3894596 h 4730345"/>
              <a:gd name="connsiteX31" fmla="*/ 1959573 w 2264421"/>
              <a:gd name="connsiteY31" fmla="*/ 3597611 h 4730345"/>
              <a:gd name="connsiteX32" fmla="*/ 1873604 w 2264421"/>
              <a:gd name="connsiteY32" fmla="*/ 3660134 h 4730345"/>
              <a:gd name="connsiteX33" fmla="*/ 1869697 w 2264421"/>
              <a:gd name="connsiteY33" fmla="*/ 4086073 h 4730345"/>
              <a:gd name="connsiteX34" fmla="*/ 1818898 w 2264421"/>
              <a:gd name="connsiteY34" fmla="*/ 3972750 h 4730345"/>
              <a:gd name="connsiteX35" fmla="*/ 1818898 w 2264421"/>
              <a:gd name="connsiteY35" fmla="*/ 4312719 h 4730345"/>
              <a:gd name="connsiteX36" fmla="*/ 1752468 w 2264421"/>
              <a:gd name="connsiteY36" fmla="*/ 3863335 h 4730345"/>
              <a:gd name="connsiteX37" fmla="*/ 1607883 w 2264421"/>
              <a:gd name="connsiteY37" fmla="*/ 3269366 h 4730345"/>
              <a:gd name="connsiteX38" fmla="*/ 1768099 w 2264421"/>
              <a:gd name="connsiteY38" fmla="*/ 4668319 h 4730345"/>
              <a:gd name="connsiteX39" fmla="*/ 1420315 w 2264421"/>
              <a:gd name="connsiteY39" fmla="*/ 3519458 h 4730345"/>
              <a:gd name="connsiteX40" fmla="*/ 1412500 w 2264421"/>
              <a:gd name="connsiteY40" fmla="*/ 4265827 h 4730345"/>
              <a:gd name="connsiteX41" fmla="*/ 1342161 w 2264421"/>
              <a:gd name="connsiteY41" fmla="*/ 4015734 h 4730345"/>
              <a:gd name="connsiteX42" fmla="*/ 1342160 w 2264421"/>
              <a:gd name="connsiteY42" fmla="*/ 4429950 h 4730345"/>
              <a:gd name="connsiteX43" fmla="*/ 1181946 w 2264421"/>
              <a:gd name="connsiteY43" fmla="*/ 4132965 h 4730345"/>
              <a:gd name="connsiteX44" fmla="*/ 1045176 w 2264421"/>
              <a:gd name="connsiteY44" fmla="*/ 3824258 h 4730345"/>
              <a:gd name="connsiteX45" fmla="*/ 982653 w 2264421"/>
              <a:gd name="connsiteY45" fmla="*/ 3871150 h 4730345"/>
              <a:gd name="connsiteX46" fmla="*/ 978746 w 2264421"/>
              <a:gd name="connsiteY46" fmla="*/ 3968841 h 4730345"/>
              <a:gd name="connsiteX47" fmla="*/ 897548 w 2264421"/>
              <a:gd name="connsiteY47" fmla="*/ 3954987 h 4730345"/>
              <a:gd name="connsiteX48" fmla="*/ 836293 w 2264421"/>
              <a:gd name="connsiteY48" fmla="*/ 3800913 h 4730345"/>
              <a:gd name="connsiteX49" fmla="*/ 770978 w 2264421"/>
              <a:gd name="connsiteY49" fmla="*/ 4186861 h 4730345"/>
              <a:gd name="connsiteX50" fmla="*/ 687851 w 2264421"/>
              <a:gd name="connsiteY50" fmla="*/ 3854353 h 4730345"/>
              <a:gd name="connsiteX51" fmla="*/ 616599 w 2264421"/>
              <a:gd name="connsiteY51" fmla="*/ 4234363 h 4730345"/>
              <a:gd name="connsiteX52" fmla="*/ 449113 w 2264421"/>
              <a:gd name="connsiteY52" fmla="*/ 4124363 h 4730345"/>
              <a:gd name="connsiteX53" fmla="*/ 271836 w 2264421"/>
              <a:gd name="connsiteY53" fmla="*/ 2666694 h 4730345"/>
              <a:gd name="connsiteX54" fmla="*/ 296738 w 2264421"/>
              <a:gd name="connsiteY54" fmla="*/ 3858868 h 4730345"/>
              <a:gd name="connsiteX55" fmla="*/ 199413 w 2264421"/>
              <a:gd name="connsiteY55" fmla="*/ 2499770 h 4730345"/>
              <a:gd name="connsiteX56" fmla="*/ 141200 w 2264421"/>
              <a:gd name="connsiteY56" fmla="*/ 2792010 h 4730345"/>
              <a:gd name="connsiteX57" fmla="*/ 77048 w 2264421"/>
              <a:gd name="connsiteY57" fmla="*/ 2452269 h 4730345"/>
              <a:gd name="connsiteX58" fmla="*/ 21288 w 2264421"/>
              <a:gd name="connsiteY58" fmla="*/ 2659461 h 4730345"/>
              <a:gd name="connsiteX59" fmla="*/ 52521 w 2264421"/>
              <a:gd name="connsiteY59" fmla="*/ 1900862 h 4730345"/>
              <a:gd name="connsiteX60" fmla="*/ 117443 w 2264421"/>
              <a:gd name="connsiteY6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89234 w 2264421"/>
              <a:gd name="connsiteY10" fmla="*/ 780165 h 4730345"/>
              <a:gd name="connsiteX11" fmla="*/ 1889234 w 2264421"/>
              <a:gd name="connsiteY11" fmla="*/ 1002904 h 4730345"/>
              <a:gd name="connsiteX12" fmla="*/ 1916588 w 2264421"/>
              <a:gd name="connsiteY12" fmla="*/ 823150 h 4730345"/>
              <a:gd name="connsiteX13" fmla="*/ 2026003 w 2264421"/>
              <a:gd name="connsiteY13" fmla="*/ 776258 h 4730345"/>
              <a:gd name="connsiteX14" fmla="*/ 2022096 w 2264421"/>
              <a:gd name="connsiteY14" fmla="*/ 877858 h 4730345"/>
              <a:gd name="connsiteX15" fmla="*/ 2119788 w 2264421"/>
              <a:gd name="connsiteY15" fmla="*/ 764534 h 4730345"/>
              <a:gd name="connsiteX16" fmla="*/ 2131511 w 2264421"/>
              <a:gd name="connsiteY16" fmla="*/ 858319 h 4730345"/>
              <a:gd name="connsiteX17" fmla="*/ 2174496 w 2264421"/>
              <a:gd name="connsiteY17" fmla="*/ 924750 h 4730345"/>
              <a:gd name="connsiteX18" fmla="*/ 2123696 w 2264421"/>
              <a:gd name="connsiteY18" fmla="*/ 963827 h 4730345"/>
              <a:gd name="connsiteX19" fmla="*/ 2115880 w 2264421"/>
              <a:gd name="connsiteY19" fmla="*/ 1299888 h 4730345"/>
              <a:gd name="connsiteX20" fmla="*/ 2182310 w 2264421"/>
              <a:gd name="connsiteY20" fmla="*/ 1186565 h 4730345"/>
              <a:gd name="connsiteX21" fmla="*/ 2201848 w 2264421"/>
              <a:gd name="connsiteY21" fmla="*/ 1464011 h 4730345"/>
              <a:gd name="connsiteX22" fmla="*/ 2264371 w 2264421"/>
              <a:gd name="connsiteY22" fmla="*/ 1514811 h 4730345"/>
              <a:gd name="connsiteX23" fmla="*/ 2240925 w 2264421"/>
              <a:gd name="connsiteY23" fmla="*/ 2175211 h 4730345"/>
              <a:gd name="connsiteX24" fmla="*/ 2115879 w 2264421"/>
              <a:gd name="connsiteY24" fmla="*/ 2483919 h 4730345"/>
              <a:gd name="connsiteX25" fmla="*/ 2068988 w 2264421"/>
              <a:gd name="connsiteY25" fmla="*/ 2894227 h 4730345"/>
              <a:gd name="connsiteX26" fmla="*/ 2049449 w 2264421"/>
              <a:gd name="connsiteY26" fmla="*/ 3331888 h 4730345"/>
              <a:gd name="connsiteX27" fmla="*/ 2014280 w 2264421"/>
              <a:gd name="connsiteY27" fmla="*/ 3421765 h 4730345"/>
              <a:gd name="connsiteX28" fmla="*/ 2057266 w 2264421"/>
              <a:gd name="connsiteY28" fmla="*/ 3507734 h 4730345"/>
              <a:gd name="connsiteX29" fmla="*/ 2022097 w 2264421"/>
              <a:gd name="connsiteY29" fmla="*/ 3597611 h 4730345"/>
              <a:gd name="connsiteX30" fmla="*/ 2022097 w 2264421"/>
              <a:gd name="connsiteY30" fmla="*/ 3894596 h 4730345"/>
              <a:gd name="connsiteX31" fmla="*/ 1959573 w 2264421"/>
              <a:gd name="connsiteY31" fmla="*/ 3597611 h 4730345"/>
              <a:gd name="connsiteX32" fmla="*/ 1873604 w 2264421"/>
              <a:gd name="connsiteY32" fmla="*/ 3660134 h 4730345"/>
              <a:gd name="connsiteX33" fmla="*/ 1869697 w 2264421"/>
              <a:gd name="connsiteY33" fmla="*/ 4086073 h 4730345"/>
              <a:gd name="connsiteX34" fmla="*/ 1818898 w 2264421"/>
              <a:gd name="connsiteY34" fmla="*/ 3972750 h 4730345"/>
              <a:gd name="connsiteX35" fmla="*/ 1818898 w 2264421"/>
              <a:gd name="connsiteY35" fmla="*/ 4312719 h 4730345"/>
              <a:gd name="connsiteX36" fmla="*/ 1752468 w 2264421"/>
              <a:gd name="connsiteY36" fmla="*/ 3863335 h 4730345"/>
              <a:gd name="connsiteX37" fmla="*/ 1607883 w 2264421"/>
              <a:gd name="connsiteY37" fmla="*/ 3269366 h 4730345"/>
              <a:gd name="connsiteX38" fmla="*/ 1768099 w 2264421"/>
              <a:gd name="connsiteY38" fmla="*/ 4668319 h 4730345"/>
              <a:gd name="connsiteX39" fmla="*/ 1420315 w 2264421"/>
              <a:gd name="connsiteY39" fmla="*/ 3519458 h 4730345"/>
              <a:gd name="connsiteX40" fmla="*/ 1412500 w 2264421"/>
              <a:gd name="connsiteY40" fmla="*/ 4265827 h 4730345"/>
              <a:gd name="connsiteX41" fmla="*/ 1342161 w 2264421"/>
              <a:gd name="connsiteY41" fmla="*/ 4015734 h 4730345"/>
              <a:gd name="connsiteX42" fmla="*/ 1342160 w 2264421"/>
              <a:gd name="connsiteY42" fmla="*/ 4429950 h 4730345"/>
              <a:gd name="connsiteX43" fmla="*/ 1181946 w 2264421"/>
              <a:gd name="connsiteY43" fmla="*/ 4132965 h 4730345"/>
              <a:gd name="connsiteX44" fmla="*/ 1045176 w 2264421"/>
              <a:gd name="connsiteY44" fmla="*/ 3824258 h 4730345"/>
              <a:gd name="connsiteX45" fmla="*/ 982653 w 2264421"/>
              <a:gd name="connsiteY45" fmla="*/ 3871150 h 4730345"/>
              <a:gd name="connsiteX46" fmla="*/ 978746 w 2264421"/>
              <a:gd name="connsiteY46" fmla="*/ 3968841 h 4730345"/>
              <a:gd name="connsiteX47" fmla="*/ 897548 w 2264421"/>
              <a:gd name="connsiteY47" fmla="*/ 3954987 h 4730345"/>
              <a:gd name="connsiteX48" fmla="*/ 836293 w 2264421"/>
              <a:gd name="connsiteY48" fmla="*/ 3800913 h 4730345"/>
              <a:gd name="connsiteX49" fmla="*/ 770978 w 2264421"/>
              <a:gd name="connsiteY49" fmla="*/ 4186861 h 4730345"/>
              <a:gd name="connsiteX50" fmla="*/ 687851 w 2264421"/>
              <a:gd name="connsiteY50" fmla="*/ 3854353 h 4730345"/>
              <a:gd name="connsiteX51" fmla="*/ 616599 w 2264421"/>
              <a:gd name="connsiteY51" fmla="*/ 4234363 h 4730345"/>
              <a:gd name="connsiteX52" fmla="*/ 449113 w 2264421"/>
              <a:gd name="connsiteY52" fmla="*/ 4124363 h 4730345"/>
              <a:gd name="connsiteX53" fmla="*/ 271836 w 2264421"/>
              <a:gd name="connsiteY53" fmla="*/ 2666694 h 4730345"/>
              <a:gd name="connsiteX54" fmla="*/ 296738 w 2264421"/>
              <a:gd name="connsiteY54" fmla="*/ 3858868 h 4730345"/>
              <a:gd name="connsiteX55" fmla="*/ 199413 w 2264421"/>
              <a:gd name="connsiteY55" fmla="*/ 2499770 h 4730345"/>
              <a:gd name="connsiteX56" fmla="*/ 141200 w 2264421"/>
              <a:gd name="connsiteY56" fmla="*/ 2792010 h 4730345"/>
              <a:gd name="connsiteX57" fmla="*/ 77048 w 2264421"/>
              <a:gd name="connsiteY57" fmla="*/ 2452269 h 4730345"/>
              <a:gd name="connsiteX58" fmla="*/ 21288 w 2264421"/>
              <a:gd name="connsiteY58" fmla="*/ 2659461 h 4730345"/>
              <a:gd name="connsiteX59" fmla="*/ 52521 w 2264421"/>
              <a:gd name="connsiteY59" fmla="*/ 1900862 h 4730345"/>
              <a:gd name="connsiteX60" fmla="*/ 117443 w 2264421"/>
              <a:gd name="connsiteY6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89234 w 2264421"/>
              <a:gd name="connsiteY10" fmla="*/ 780165 h 4730345"/>
              <a:gd name="connsiteX11" fmla="*/ 1889234 w 2264421"/>
              <a:gd name="connsiteY11" fmla="*/ 1002904 h 4730345"/>
              <a:gd name="connsiteX12" fmla="*/ 1916588 w 2264421"/>
              <a:gd name="connsiteY12" fmla="*/ 823150 h 4730345"/>
              <a:gd name="connsiteX13" fmla="*/ 2026003 w 2264421"/>
              <a:gd name="connsiteY13" fmla="*/ 776258 h 4730345"/>
              <a:gd name="connsiteX14" fmla="*/ 2022096 w 2264421"/>
              <a:gd name="connsiteY14" fmla="*/ 877858 h 4730345"/>
              <a:gd name="connsiteX15" fmla="*/ 2119788 w 2264421"/>
              <a:gd name="connsiteY15" fmla="*/ 764534 h 4730345"/>
              <a:gd name="connsiteX16" fmla="*/ 2131511 w 2264421"/>
              <a:gd name="connsiteY16" fmla="*/ 858319 h 4730345"/>
              <a:gd name="connsiteX17" fmla="*/ 2174496 w 2264421"/>
              <a:gd name="connsiteY17" fmla="*/ 924750 h 4730345"/>
              <a:gd name="connsiteX18" fmla="*/ 2123696 w 2264421"/>
              <a:gd name="connsiteY18" fmla="*/ 963827 h 4730345"/>
              <a:gd name="connsiteX19" fmla="*/ 2115880 w 2264421"/>
              <a:gd name="connsiteY19" fmla="*/ 1299888 h 4730345"/>
              <a:gd name="connsiteX20" fmla="*/ 2182310 w 2264421"/>
              <a:gd name="connsiteY20" fmla="*/ 1186565 h 4730345"/>
              <a:gd name="connsiteX21" fmla="*/ 2201848 w 2264421"/>
              <a:gd name="connsiteY21" fmla="*/ 1464011 h 4730345"/>
              <a:gd name="connsiteX22" fmla="*/ 2264371 w 2264421"/>
              <a:gd name="connsiteY22" fmla="*/ 1514811 h 4730345"/>
              <a:gd name="connsiteX23" fmla="*/ 2240925 w 2264421"/>
              <a:gd name="connsiteY23" fmla="*/ 2175211 h 4730345"/>
              <a:gd name="connsiteX24" fmla="*/ 2115879 w 2264421"/>
              <a:gd name="connsiteY24" fmla="*/ 2483919 h 4730345"/>
              <a:gd name="connsiteX25" fmla="*/ 2068988 w 2264421"/>
              <a:gd name="connsiteY25" fmla="*/ 2894227 h 4730345"/>
              <a:gd name="connsiteX26" fmla="*/ 2049449 w 2264421"/>
              <a:gd name="connsiteY26" fmla="*/ 3331888 h 4730345"/>
              <a:gd name="connsiteX27" fmla="*/ 2014280 w 2264421"/>
              <a:gd name="connsiteY27" fmla="*/ 3421765 h 4730345"/>
              <a:gd name="connsiteX28" fmla="*/ 2057266 w 2264421"/>
              <a:gd name="connsiteY28" fmla="*/ 3507734 h 4730345"/>
              <a:gd name="connsiteX29" fmla="*/ 2022097 w 2264421"/>
              <a:gd name="connsiteY29" fmla="*/ 3597611 h 4730345"/>
              <a:gd name="connsiteX30" fmla="*/ 2022097 w 2264421"/>
              <a:gd name="connsiteY30" fmla="*/ 3894596 h 4730345"/>
              <a:gd name="connsiteX31" fmla="*/ 1959573 w 2264421"/>
              <a:gd name="connsiteY31" fmla="*/ 3597611 h 4730345"/>
              <a:gd name="connsiteX32" fmla="*/ 1873604 w 2264421"/>
              <a:gd name="connsiteY32" fmla="*/ 3660134 h 4730345"/>
              <a:gd name="connsiteX33" fmla="*/ 1869697 w 2264421"/>
              <a:gd name="connsiteY33" fmla="*/ 4086073 h 4730345"/>
              <a:gd name="connsiteX34" fmla="*/ 1818898 w 2264421"/>
              <a:gd name="connsiteY34" fmla="*/ 3972750 h 4730345"/>
              <a:gd name="connsiteX35" fmla="*/ 1818898 w 2264421"/>
              <a:gd name="connsiteY35" fmla="*/ 4312719 h 4730345"/>
              <a:gd name="connsiteX36" fmla="*/ 1752468 w 2264421"/>
              <a:gd name="connsiteY36" fmla="*/ 3863335 h 4730345"/>
              <a:gd name="connsiteX37" fmla="*/ 1607883 w 2264421"/>
              <a:gd name="connsiteY37" fmla="*/ 3269366 h 4730345"/>
              <a:gd name="connsiteX38" fmla="*/ 1768099 w 2264421"/>
              <a:gd name="connsiteY38" fmla="*/ 4668319 h 4730345"/>
              <a:gd name="connsiteX39" fmla="*/ 1420315 w 2264421"/>
              <a:gd name="connsiteY39" fmla="*/ 3519458 h 4730345"/>
              <a:gd name="connsiteX40" fmla="*/ 1412500 w 2264421"/>
              <a:gd name="connsiteY40" fmla="*/ 4265827 h 4730345"/>
              <a:gd name="connsiteX41" fmla="*/ 1342161 w 2264421"/>
              <a:gd name="connsiteY41" fmla="*/ 4015734 h 4730345"/>
              <a:gd name="connsiteX42" fmla="*/ 1342160 w 2264421"/>
              <a:gd name="connsiteY42" fmla="*/ 4429950 h 4730345"/>
              <a:gd name="connsiteX43" fmla="*/ 1181946 w 2264421"/>
              <a:gd name="connsiteY43" fmla="*/ 4132965 h 4730345"/>
              <a:gd name="connsiteX44" fmla="*/ 1045176 w 2264421"/>
              <a:gd name="connsiteY44" fmla="*/ 3824258 h 4730345"/>
              <a:gd name="connsiteX45" fmla="*/ 982653 w 2264421"/>
              <a:gd name="connsiteY45" fmla="*/ 3871150 h 4730345"/>
              <a:gd name="connsiteX46" fmla="*/ 978746 w 2264421"/>
              <a:gd name="connsiteY46" fmla="*/ 3968841 h 4730345"/>
              <a:gd name="connsiteX47" fmla="*/ 897548 w 2264421"/>
              <a:gd name="connsiteY47" fmla="*/ 3954987 h 4730345"/>
              <a:gd name="connsiteX48" fmla="*/ 836293 w 2264421"/>
              <a:gd name="connsiteY48" fmla="*/ 3800913 h 4730345"/>
              <a:gd name="connsiteX49" fmla="*/ 770978 w 2264421"/>
              <a:gd name="connsiteY49" fmla="*/ 4186861 h 4730345"/>
              <a:gd name="connsiteX50" fmla="*/ 687851 w 2264421"/>
              <a:gd name="connsiteY50" fmla="*/ 3854353 h 4730345"/>
              <a:gd name="connsiteX51" fmla="*/ 616599 w 2264421"/>
              <a:gd name="connsiteY51" fmla="*/ 4234363 h 4730345"/>
              <a:gd name="connsiteX52" fmla="*/ 449113 w 2264421"/>
              <a:gd name="connsiteY52" fmla="*/ 4124363 h 4730345"/>
              <a:gd name="connsiteX53" fmla="*/ 271836 w 2264421"/>
              <a:gd name="connsiteY53" fmla="*/ 2666694 h 4730345"/>
              <a:gd name="connsiteX54" fmla="*/ 296738 w 2264421"/>
              <a:gd name="connsiteY54" fmla="*/ 3858868 h 4730345"/>
              <a:gd name="connsiteX55" fmla="*/ 199413 w 2264421"/>
              <a:gd name="connsiteY55" fmla="*/ 2499770 h 4730345"/>
              <a:gd name="connsiteX56" fmla="*/ 141200 w 2264421"/>
              <a:gd name="connsiteY56" fmla="*/ 2792010 h 4730345"/>
              <a:gd name="connsiteX57" fmla="*/ 77048 w 2264421"/>
              <a:gd name="connsiteY57" fmla="*/ 2452269 h 4730345"/>
              <a:gd name="connsiteX58" fmla="*/ 21288 w 2264421"/>
              <a:gd name="connsiteY58" fmla="*/ 2659461 h 4730345"/>
              <a:gd name="connsiteX59" fmla="*/ 52521 w 2264421"/>
              <a:gd name="connsiteY59" fmla="*/ 1900862 h 4730345"/>
              <a:gd name="connsiteX60" fmla="*/ 117443 w 2264421"/>
              <a:gd name="connsiteY6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940034 w 2264421"/>
              <a:gd name="connsiteY10" fmla="*/ 666842 h 4730345"/>
              <a:gd name="connsiteX11" fmla="*/ 1889234 w 2264421"/>
              <a:gd name="connsiteY11" fmla="*/ 780165 h 4730345"/>
              <a:gd name="connsiteX12" fmla="*/ 1889234 w 2264421"/>
              <a:gd name="connsiteY12" fmla="*/ 1002904 h 4730345"/>
              <a:gd name="connsiteX13" fmla="*/ 1916588 w 2264421"/>
              <a:gd name="connsiteY13" fmla="*/ 823150 h 4730345"/>
              <a:gd name="connsiteX14" fmla="*/ 2026003 w 2264421"/>
              <a:gd name="connsiteY14" fmla="*/ 776258 h 4730345"/>
              <a:gd name="connsiteX15" fmla="*/ 2022096 w 2264421"/>
              <a:gd name="connsiteY15" fmla="*/ 877858 h 4730345"/>
              <a:gd name="connsiteX16" fmla="*/ 2119788 w 2264421"/>
              <a:gd name="connsiteY16" fmla="*/ 764534 h 4730345"/>
              <a:gd name="connsiteX17" fmla="*/ 2131511 w 2264421"/>
              <a:gd name="connsiteY17" fmla="*/ 858319 h 4730345"/>
              <a:gd name="connsiteX18" fmla="*/ 2174496 w 2264421"/>
              <a:gd name="connsiteY18" fmla="*/ 924750 h 4730345"/>
              <a:gd name="connsiteX19" fmla="*/ 2123696 w 2264421"/>
              <a:gd name="connsiteY19" fmla="*/ 963827 h 4730345"/>
              <a:gd name="connsiteX20" fmla="*/ 2115880 w 2264421"/>
              <a:gd name="connsiteY20" fmla="*/ 1299888 h 4730345"/>
              <a:gd name="connsiteX21" fmla="*/ 2182310 w 2264421"/>
              <a:gd name="connsiteY21" fmla="*/ 1186565 h 4730345"/>
              <a:gd name="connsiteX22" fmla="*/ 2201848 w 2264421"/>
              <a:gd name="connsiteY22" fmla="*/ 1464011 h 4730345"/>
              <a:gd name="connsiteX23" fmla="*/ 2264371 w 2264421"/>
              <a:gd name="connsiteY23" fmla="*/ 1514811 h 4730345"/>
              <a:gd name="connsiteX24" fmla="*/ 2240925 w 2264421"/>
              <a:gd name="connsiteY24" fmla="*/ 2175211 h 4730345"/>
              <a:gd name="connsiteX25" fmla="*/ 2115879 w 2264421"/>
              <a:gd name="connsiteY25" fmla="*/ 2483919 h 4730345"/>
              <a:gd name="connsiteX26" fmla="*/ 2068988 w 2264421"/>
              <a:gd name="connsiteY26" fmla="*/ 2894227 h 4730345"/>
              <a:gd name="connsiteX27" fmla="*/ 2049449 w 2264421"/>
              <a:gd name="connsiteY27" fmla="*/ 3331888 h 4730345"/>
              <a:gd name="connsiteX28" fmla="*/ 2014280 w 2264421"/>
              <a:gd name="connsiteY28" fmla="*/ 3421765 h 4730345"/>
              <a:gd name="connsiteX29" fmla="*/ 2057266 w 2264421"/>
              <a:gd name="connsiteY29" fmla="*/ 3507734 h 4730345"/>
              <a:gd name="connsiteX30" fmla="*/ 2022097 w 2264421"/>
              <a:gd name="connsiteY30" fmla="*/ 3597611 h 4730345"/>
              <a:gd name="connsiteX31" fmla="*/ 2022097 w 2264421"/>
              <a:gd name="connsiteY31" fmla="*/ 3894596 h 4730345"/>
              <a:gd name="connsiteX32" fmla="*/ 1959573 w 2264421"/>
              <a:gd name="connsiteY32" fmla="*/ 3597611 h 4730345"/>
              <a:gd name="connsiteX33" fmla="*/ 1873604 w 2264421"/>
              <a:gd name="connsiteY33" fmla="*/ 3660134 h 4730345"/>
              <a:gd name="connsiteX34" fmla="*/ 1869697 w 2264421"/>
              <a:gd name="connsiteY34" fmla="*/ 4086073 h 4730345"/>
              <a:gd name="connsiteX35" fmla="*/ 1818898 w 2264421"/>
              <a:gd name="connsiteY35" fmla="*/ 3972750 h 4730345"/>
              <a:gd name="connsiteX36" fmla="*/ 1818898 w 2264421"/>
              <a:gd name="connsiteY36" fmla="*/ 4312719 h 4730345"/>
              <a:gd name="connsiteX37" fmla="*/ 1752468 w 2264421"/>
              <a:gd name="connsiteY37" fmla="*/ 3863335 h 4730345"/>
              <a:gd name="connsiteX38" fmla="*/ 1607883 w 2264421"/>
              <a:gd name="connsiteY38" fmla="*/ 3269366 h 4730345"/>
              <a:gd name="connsiteX39" fmla="*/ 1768099 w 2264421"/>
              <a:gd name="connsiteY39" fmla="*/ 4668319 h 4730345"/>
              <a:gd name="connsiteX40" fmla="*/ 1420315 w 2264421"/>
              <a:gd name="connsiteY40" fmla="*/ 3519458 h 4730345"/>
              <a:gd name="connsiteX41" fmla="*/ 1412500 w 2264421"/>
              <a:gd name="connsiteY41" fmla="*/ 4265827 h 4730345"/>
              <a:gd name="connsiteX42" fmla="*/ 1342161 w 2264421"/>
              <a:gd name="connsiteY42" fmla="*/ 4015734 h 4730345"/>
              <a:gd name="connsiteX43" fmla="*/ 1342160 w 2264421"/>
              <a:gd name="connsiteY43" fmla="*/ 4429950 h 4730345"/>
              <a:gd name="connsiteX44" fmla="*/ 1181946 w 2264421"/>
              <a:gd name="connsiteY44" fmla="*/ 4132965 h 4730345"/>
              <a:gd name="connsiteX45" fmla="*/ 1045176 w 2264421"/>
              <a:gd name="connsiteY45" fmla="*/ 3824258 h 4730345"/>
              <a:gd name="connsiteX46" fmla="*/ 982653 w 2264421"/>
              <a:gd name="connsiteY46" fmla="*/ 3871150 h 4730345"/>
              <a:gd name="connsiteX47" fmla="*/ 978746 w 2264421"/>
              <a:gd name="connsiteY47" fmla="*/ 3968841 h 4730345"/>
              <a:gd name="connsiteX48" fmla="*/ 897548 w 2264421"/>
              <a:gd name="connsiteY48" fmla="*/ 3954987 h 4730345"/>
              <a:gd name="connsiteX49" fmla="*/ 836293 w 2264421"/>
              <a:gd name="connsiteY49" fmla="*/ 3800913 h 4730345"/>
              <a:gd name="connsiteX50" fmla="*/ 770978 w 2264421"/>
              <a:gd name="connsiteY50" fmla="*/ 4186861 h 4730345"/>
              <a:gd name="connsiteX51" fmla="*/ 687851 w 2264421"/>
              <a:gd name="connsiteY51" fmla="*/ 3854353 h 4730345"/>
              <a:gd name="connsiteX52" fmla="*/ 616599 w 2264421"/>
              <a:gd name="connsiteY52" fmla="*/ 4234363 h 4730345"/>
              <a:gd name="connsiteX53" fmla="*/ 449113 w 2264421"/>
              <a:gd name="connsiteY53" fmla="*/ 4124363 h 4730345"/>
              <a:gd name="connsiteX54" fmla="*/ 271836 w 2264421"/>
              <a:gd name="connsiteY54" fmla="*/ 2666694 h 4730345"/>
              <a:gd name="connsiteX55" fmla="*/ 296738 w 2264421"/>
              <a:gd name="connsiteY55" fmla="*/ 3858868 h 4730345"/>
              <a:gd name="connsiteX56" fmla="*/ 199413 w 2264421"/>
              <a:gd name="connsiteY56" fmla="*/ 2499770 h 4730345"/>
              <a:gd name="connsiteX57" fmla="*/ 141200 w 2264421"/>
              <a:gd name="connsiteY57" fmla="*/ 2792010 h 4730345"/>
              <a:gd name="connsiteX58" fmla="*/ 77048 w 2264421"/>
              <a:gd name="connsiteY58" fmla="*/ 2452269 h 4730345"/>
              <a:gd name="connsiteX59" fmla="*/ 21288 w 2264421"/>
              <a:gd name="connsiteY59" fmla="*/ 2659461 h 4730345"/>
              <a:gd name="connsiteX60" fmla="*/ 52521 w 2264421"/>
              <a:gd name="connsiteY60" fmla="*/ 1900862 h 4730345"/>
              <a:gd name="connsiteX61" fmla="*/ 117443 w 2264421"/>
              <a:gd name="connsiteY61"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1905446 w 2264421"/>
              <a:gd name="connsiteY9" fmla="*/ 543327 h 4730345"/>
              <a:gd name="connsiteX10" fmla="*/ 1940034 w 2264421"/>
              <a:gd name="connsiteY10" fmla="*/ 666842 h 4730345"/>
              <a:gd name="connsiteX11" fmla="*/ 1889234 w 2264421"/>
              <a:gd name="connsiteY11" fmla="*/ 780165 h 4730345"/>
              <a:gd name="connsiteX12" fmla="*/ 1889234 w 2264421"/>
              <a:gd name="connsiteY12" fmla="*/ 1002904 h 4730345"/>
              <a:gd name="connsiteX13" fmla="*/ 1916588 w 2264421"/>
              <a:gd name="connsiteY13" fmla="*/ 823150 h 4730345"/>
              <a:gd name="connsiteX14" fmla="*/ 2026003 w 2264421"/>
              <a:gd name="connsiteY14" fmla="*/ 776258 h 4730345"/>
              <a:gd name="connsiteX15" fmla="*/ 2022096 w 2264421"/>
              <a:gd name="connsiteY15" fmla="*/ 877858 h 4730345"/>
              <a:gd name="connsiteX16" fmla="*/ 2119788 w 2264421"/>
              <a:gd name="connsiteY16" fmla="*/ 764534 h 4730345"/>
              <a:gd name="connsiteX17" fmla="*/ 2131511 w 2264421"/>
              <a:gd name="connsiteY17" fmla="*/ 858319 h 4730345"/>
              <a:gd name="connsiteX18" fmla="*/ 2174496 w 2264421"/>
              <a:gd name="connsiteY18" fmla="*/ 924750 h 4730345"/>
              <a:gd name="connsiteX19" fmla="*/ 2123696 w 2264421"/>
              <a:gd name="connsiteY19" fmla="*/ 963827 h 4730345"/>
              <a:gd name="connsiteX20" fmla="*/ 2115880 w 2264421"/>
              <a:gd name="connsiteY20" fmla="*/ 1299888 h 4730345"/>
              <a:gd name="connsiteX21" fmla="*/ 2182310 w 2264421"/>
              <a:gd name="connsiteY21" fmla="*/ 1186565 h 4730345"/>
              <a:gd name="connsiteX22" fmla="*/ 2201848 w 2264421"/>
              <a:gd name="connsiteY22" fmla="*/ 1464011 h 4730345"/>
              <a:gd name="connsiteX23" fmla="*/ 2264371 w 2264421"/>
              <a:gd name="connsiteY23" fmla="*/ 1514811 h 4730345"/>
              <a:gd name="connsiteX24" fmla="*/ 2240925 w 2264421"/>
              <a:gd name="connsiteY24" fmla="*/ 2175211 h 4730345"/>
              <a:gd name="connsiteX25" fmla="*/ 2115879 w 2264421"/>
              <a:gd name="connsiteY25" fmla="*/ 2483919 h 4730345"/>
              <a:gd name="connsiteX26" fmla="*/ 2068988 w 2264421"/>
              <a:gd name="connsiteY26" fmla="*/ 2894227 h 4730345"/>
              <a:gd name="connsiteX27" fmla="*/ 2049449 w 2264421"/>
              <a:gd name="connsiteY27" fmla="*/ 3331888 h 4730345"/>
              <a:gd name="connsiteX28" fmla="*/ 2014280 w 2264421"/>
              <a:gd name="connsiteY28" fmla="*/ 3421765 h 4730345"/>
              <a:gd name="connsiteX29" fmla="*/ 2057266 w 2264421"/>
              <a:gd name="connsiteY29" fmla="*/ 3507734 h 4730345"/>
              <a:gd name="connsiteX30" fmla="*/ 2022097 w 2264421"/>
              <a:gd name="connsiteY30" fmla="*/ 3597611 h 4730345"/>
              <a:gd name="connsiteX31" fmla="*/ 2022097 w 2264421"/>
              <a:gd name="connsiteY31" fmla="*/ 3894596 h 4730345"/>
              <a:gd name="connsiteX32" fmla="*/ 1959573 w 2264421"/>
              <a:gd name="connsiteY32" fmla="*/ 3597611 h 4730345"/>
              <a:gd name="connsiteX33" fmla="*/ 1873604 w 2264421"/>
              <a:gd name="connsiteY33" fmla="*/ 3660134 h 4730345"/>
              <a:gd name="connsiteX34" fmla="*/ 1869697 w 2264421"/>
              <a:gd name="connsiteY34" fmla="*/ 4086073 h 4730345"/>
              <a:gd name="connsiteX35" fmla="*/ 1818898 w 2264421"/>
              <a:gd name="connsiteY35" fmla="*/ 3972750 h 4730345"/>
              <a:gd name="connsiteX36" fmla="*/ 1818898 w 2264421"/>
              <a:gd name="connsiteY36" fmla="*/ 4312719 h 4730345"/>
              <a:gd name="connsiteX37" fmla="*/ 1752468 w 2264421"/>
              <a:gd name="connsiteY37" fmla="*/ 3863335 h 4730345"/>
              <a:gd name="connsiteX38" fmla="*/ 1607883 w 2264421"/>
              <a:gd name="connsiteY38" fmla="*/ 3269366 h 4730345"/>
              <a:gd name="connsiteX39" fmla="*/ 1768099 w 2264421"/>
              <a:gd name="connsiteY39" fmla="*/ 4668319 h 4730345"/>
              <a:gd name="connsiteX40" fmla="*/ 1420315 w 2264421"/>
              <a:gd name="connsiteY40" fmla="*/ 3519458 h 4730345"/>
              <a:gd name="connsiteX41" fmla="*/ 1412500 w 2264421"/>
              <a:gd name="connsiteY41" fmla="*/ 4265827 h 4730345"/>
              <a:gd name="connsiteX42" fmla="*/ 1342161 w 2264421"/>
              <a:gd name="connsiteY42" fmla="*/ 4015734 h 4730345"/>
              <a:gd name="connsiteX43" fmla="*/ 1342160 w 2264421"/>
              <a:gd name="connsiteY43" fmla="*/ 4429950 h 4730345"/>
              <a:gd name="connsiteX44" fmla="*/ 1181946 w 2264421"/>
              <a:gd name="connsiteY44" fmla="*/ 4132965 h 4730345"/>
              <a:gd name="connsiteX45" fmla="*/ 1045176 w 2264421"/>
              <a:gd name="connsiteY45" fmla="*/ 3824258 h 4730345"/>
              <a:gd name="connsiteX46" fmla="*/ 982653 w 2264421"/>
              <a:gd name="connsiteY46" fmla="*/ 3871150 h 4730345"/>
              <a:gd name="connsiteX47" fmla="*/ 978746 w 2264421"/>
              <a:gd name="connsiteY47" fmla="*/ 3968841 h 4730345"/>
              <a:gd name="connsiteX48" fmla="*/ 897548 w 2264421"/>
              <a:gd name="connsiteY48" fmla="*/ 3954987 h 4730345"/>
              <a:gd name="connsiteX49" fmla="*/ 836293 w 2264421"/>
              <a:gd name="connsiteY49" fmla="*/ 3800913 h 4730345"/>
              <a:gd name="connsiteX50" fmla="*/ 770978 w 2264421"/>
              <a:gd name="connsiteY50" fmla="*/ 4186861 h 4730345"/>
              <a:gd name="connsiteX51" fmla="*/ 687851 w 2264421"/>
              <a:gd name="connsiteY51" fmla="*/ 3854353 h 4730345"/>
              <a:gd name="connsiteX52" fmla="*/ 616599 w 2264421"/>
              <a:gd name="connsiteY52" fmla="*/ 4234363 h 4730345"/>
              <a:gd name="connsiteX53" fmla="*/ 449113 w 2264421"/>
              <a:gd name="connsiteY53" fmla="*/ 4124363 h 4730345"/>
              <a:gd name="connsiteX54" fmla="*/ 271836 w 2264421"/>
              <a:gd name="connsiteY54" fmla="*/ 2666694 h 4730345"/>
              <a:gd name="connsiteX55" fmla="*/ 296738 w 2264421"/>
              <a:gd name="connsiteY55" fmla="*/ 3858868 h 4730345"/>
              <a:gd name="connsiteX56" fmla="*/ 199413 w 2264421"/>
              <a:gd name="connsiteY56" fmla="*/ 2499770 h 4730345"/>
              <a:gd name="connsiteX57" fmla="*/ 141200 w 2264421"/>
              <a:gd name="connsiteY57" fmla="*/ 2792010 h 4730345"/>
              <a:gd name="connsiteX58" fmla="*/ 77048 w 2264421"/>
              <a:gd name="connsiteY58" fmla="*/ 2452269 h 4730345"/>
              <a:gd name="connsiteX59" fmla="*/ 21288 w 2264421"/>
              <a:gd name="connsiteY59" fmla="*/ 2659461 h 4730345"/>
              <a:gd name="connsiteX60" fmla="*/ 52521 w 2264421"/>
              <a:gd name="connsiteY60" fmla="*/ 1900862 h 4730345"/>
              <a:gd name="connsiteX61" fmla="*/ 117443 w 2264421"/>
              <a:gd name="connsiteY61"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1905446 w 2264421"/>
              <a:gd name="connsiteY9" fmla="*/ 543327 h 4730345"/>
              <a:gd name="connsiteX10" fmla="*/ 1940034 w 2264421"/>
              <a:gd name="connsiteY10" fmla="*/ 666842 h 4730345"/>
              <a:gd name="connsiteX11" fmla="*/ 1889234 w 2264421"/>
              <a:gd name="connsiteY11" fmla="*/ 780165 h 4730345"/>
              <a:gd name="connsiteX12" fmla="*/ 1889234 w 2264421"/>
              <a:gd name="connsiteY12" fmla="*/ 1002904 h 4730345"/>
              <a:gd name="connsiteX13" fmla="*/ 1916588 w 2264421"/>
              <a:gd name="connsiteY13" fmla="*/ 823150 h 4730345"/>
              <a:gd name="connsiteX14" fmla="*/ 2026003 w 2264421"/>
              <a:gd name="connsiteY14" fmla="*/ 776258 h 4730345"/>
              <a:gd name="connsiteX15" fmla="*/ 2022096 w 2264421"/>
              <a:gd name="connsiteY15" fmla="*/ 877858 h 4730345"/>
              <a:gd name="connsiteX16" fmla="*/ 2119788 w 2264421"/>
              <a:gd name="connsiteY16" fmla="*/ 764534 h 4730345"/>
              <a:gd name="connsiteX17" fmla="*/ 2131511 w 2264421"/>
              <a:gd name="connsiteY17" fmla="*/ 858319 h 4730345"/>
              <a:gd name="connsiteX18" fmla="*/ 2174496 w 2264421"/>
              <a:gd name="connsiteY18" fmla="*/ 924750 h 4730345"/>
              <a:gd name="connsiteX19" fmla="*/ 2123696 w 2264421"/>
              <a:gd name="connsiteY19" fmla="*/ 963827 h 4730345"/>
              <a:gd name="connsiteX20" fmla="*/ 2115880 w 2264421"/>
              <a:gd name="connsiteY20" fmla="*/ 1299888 h 4730345"/>
              <a:gd name="connsiteX21" fmla="*/ 2182310 w 2264421"/>
              <a:gd name="connsiteY21" fmla="*/ 1186565 h 4730345"/>
              <a:gd name="connsiteX22" fmla="*/ 2201848 w 2264421"/>
              <a:gd name="connsiteY22" fmla="*/ 1464011 h 4730345"/>
              <a:gd name="connsiteX23" fmla="*/ 2264371 w 2264421"/>
              <a:gd name="connsiteY23" fmla="*/ 1514811 h 4730345"/>
              <a:gd name="connsiteX24" fmla="*/ 2240925 w 2264421"/>
              <a:gd name="connsiteY24" fmla="*/ 2175211 h 4730345"/>
              <a:gd name="connsiteX25" fmla="*/ 2115879 w 2264421"/>
              <a:gd name="connsiteY25" fmla="*/ 2483919 h 4730345"/>
              <a:gd name="connsiteX26" fmla="*/ 2068988 w 2264421"/>
              <a:gd name="connsiteY26" fmla="*/ 2894227 h 4730345"/>
              <a:gd name="connsiteX27" fmla="*/ 2049449 w 2264421"/>
              <a:gd name="connsiteY27" fmla="*/ 3331888 h 4730345"/>
              <a:gd name="connsiteX28" fmla="*/ 2014280 w 2264421"/>
              <a:gd name="connsiteY28" fmla="*/ 3421765 h 4730345"/>
              <a:gd name="connsiteX29" fmla="*/ 2057266 w 2264421"/>
              <a:gd name="connsiteY29" fmla="*/ 3507734 h 4730345"/>
              <a:gd name="connsiteX30" fmla="*/ 2022097 w 2264421"/>
              <a:gd name="connsiteY30" fmla="*/ 3597611 h 4730345"/>
              <a:gd name="connsiteX31" fmla="*/ 2022097 w 2264421"/>
              <a:gd name="connsiteY31" fmla="*/ 3894596 h 4730345"/>
              <a:gd name="connsiteX32" fmla="*/ 1959573 w 2264421"/>
              <a:gd name="connsiteY32" fmla="*/ 3597611 h 4730345"/>
              <a:gd name="connsiteX33" fmla="*/ 1873604 w 2264421"/>
              <a:gd name="connsiteY33" fmla="*/ 3660134 h 4730345"/>
              <a:gd name="connsiteX34" fmla="*/ 1869697 w 2264421"/>
              <a:gd name="connsiteY34" fmla="*/ 4086073 h 4730345"/>
              <a:gd name="connsiteX35" fmla="*/ 1818898 w 2264421"/>
              <a:gd name="connsiteY35" fmla="*/ 3972750 h 4730345"/>
              <a:gd name="connsiteX36" fmla="*/ 1818898 w 2264421"/>
              <a:gd name="connsiteY36" fmla="*/ 4312719 h 4730345"/>
              <a:gd name="connsiteX37" fmla="*/ 1752468 w 2264421"/>
              <a:gd name="connsiteY37" fmla="*/ 3863335 h 4730345"/>
              <a:gd name="connsiteX38" fmla="*/ 1607883 w 2264421"/>
              <a:gd name="connsiteY38" fmla="*/ 3269366 h 4730345"/>
              <a:gd name="connsiteX39" fmla="*/ 1768099 w 2264421"/>
              <a:gd name="connsiteY39" fmla="*/ 4668319 h 4730345"/>
              <a:gd name="connsiteX40" fmla="*/ 1420315 w 2264421"/>
              <a:gd name="connsiteY40" fmla="*/ 3519458 h 4730345"/>
              <a:gd name="connsiteX41" fmla="*/ 1412500 w 2264421"/>
              <a:gd name="connsiteY41" fmla="*/ 4265827 h 4730345"/>
              <a:gd name="connsiteX42" fmla="*/ 1342161 w 2264421"/>
              <a:gd name="connsiteY42" fmla="*/ 4015734 h 4730345"/>
              <a:gd name="connsiteX43" fmla="*/ 1342160 w 2264421"/>
              <a:gd name="connsiteY43" fmla="*/ 4429950 h 4730345"/>
              <a:gd name="connsiteX44" fmla="*/ 1181946 w 2264421"/>
              <a:gd name="connsiteY44" fmla="*/ 4132965 h 4730345"/>
              <a:gd name="connsiteX45" fmla="*/ 1045176 w 2264421"/>
              <a:gd name="connsiteY45" fmla="*/ 3824258 h 4730345"/>
              <a:gd name="connsiteX46" fmla="*/ 982653 w 2264421"/>
              <a:gd name="connsiteY46" fmla="*/ 3871150 h 4730345"/>
              <a:gd name="connsiteX47" fmla="*/ 978746 w 2264421"/>
              <a:gd name="connsiteY47" fmla="*/ 3968841 h 4730345"/>
              <a:gd name="connsiteX48" fmla="*/ 897548 w 2264421"/>
              <a:gd name="connsiteY48" fmla="*/ 3954987 h 4730345"/>
              <a:gd name="connsiteX49" fmla="*/ 836293 w 2264421"/>
              <a:gd name="connsiteY49" fmla="*/ 3800913 h 4730345"/>
              <a:gd name="connsiteX50" fmla="*/ 770978 w 2264421"/>
              <a:gd name="connsiteY50" fmla="*/ 4186861 h 4730345"/>
              <a:gd name="connsiteX51" fmla="*/ 687851 w 2264421"/>
              <a:gd name="connsiteY51" fmla="*/ 3854353 h 4730345"/>
              <a:gd name="connsiteX52" fmla="*/ 616599 w 2264421"/>
              <a:gd name="connsiteY52" fmla="*/ 4234363 h 4730345"/>
              <a:gd name="connsiteX53" fmla="*/ 449113 w 2264421"/>
              <a:gd name="connsiteY53" fmla="*/ 4124363 h 4730345"/>
              <a:gd name="connsiteX54" fmla="*/ 271836 w 2264421"/>
              <a:gd name="connsiteY54" fmla="*/ 2666694 h 4730345"/>
              <a:gd name="connsiteX55" fmla="*/ 296738 w 2264421"/>
              <a:gd name="connsiteY55" fmla="*/ 3858868 h 4730345"/>
              <a:gd name="connsiteX56" fmla="*/ 199413 w 2264421"/>
              <a:gd name="connsiteY56" fmla="*/ 2499770 h 4730345"/>
              <a:gd name="connsiteX57" fmla="*/ 141200 w 2264421"/>
              <a:gd name="connsiteY57" fmla="*/ 2792010 h 4730345"/>
              <a:gd name="connsiteX58" fmla="*/ 77048 w 2264421"/>
              <a:gd name="connsiteY58" fmla="*/ 2452269 h 4730345"/>
              <a:gd name="connsiteX59" fmla="*/ 21288 w 2264421"/>
              <a:gd name="connsiteY59" fmla="*/ 2659461 h 4730345"/>
              <a:gd name="connsiteX60" fmla="*/ 52521 w 2264421"/>
              <a:gd name="connsiteY60" fmla="*/ 1900862 h 4730345"/>
              <a:gd name="connsiteX61" fmla="*/ 117443 w 2264421"/>
              <a:gd name="connsiteY61"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1905446 w 2264421"/>
              <a:gd name="connsiteY9" fmla="*/ 543327 h 4730345"/>
              <a:gd name="connsiteX10" fmla="*/ 1928311 w 2264421"/>
              <a:gd name="connsiteY10" fmla="*/ 670750 h 4730345"/>
              <a:gd name="connsiteX11" fmla="*/ 1889234 w 2264421"/>
              <a:gd name="connsiteY11" fmla="*/ 780165 h 4730345"/>
              <a:gd name="connsiteX12" fmla="*/ 1889234 w 2264421"/>
              <a:gd name="connsiteY12" fmla="*/ 1002904 h 4730345"/>
              <a:gd name="connsiteX13" fmla="*/ 1916588 w 2264421"/>
              <a:gd name="connsiteY13" fmla="*/ 823150 h 4730345"/>
              <a:gd name="connsiteX14" fmla="*/ 2026003 w 2264421"/>
              <a:gd name="connsiteY14" fmla="*/ 776258 h 4730345"/>
              <a:gd name="connsiteX15" fmla="*/ 2022096 w 2264421"/>
              <a:gd name="connsiteY15" fmla="*/ 877858 h 4730345"/>
              <a:gd name="connsiteX16" fmla="*/ 2119788 w 2264421"/>
              <a:gd name="connsiteY16" fmla="*/ 764534 h 4730345"/>
              <a:gd name="connsiteX17" fmla="*/ 2131511 w 2264421"/>
              <a:gd name="connsiteY17" fmla="*/ 858319 h 4730345"/>
              <a:gd name="connsiteX18" fmla="*/ 2174496 w 2264421"/>
              <a:gd name="connsiteY18" fmla="*/ 924750 h 4730345"/>
              <a:gd name="connsiteX19" fmla="*/ 2123696 w 2264421"/>
              <a:gd name="connsiteY19" fmla="*/ 963827 h 4730345"/>
              <a:gd name="connsiteX20" fmla="*/ 2115880 w 2264421"/>
              <a:gd name="connsiteY20" fmla="*/ 1299888 h 4730345"/>
              <a:gd name="connsiteX21" fmla="*/ 2182310 w 2264421"/>
              <a:gd name="connsiteY21" fmla="*/ 1186565 h 4730345"/>
              <a:gd name="connsiteX22" fmla="*/ 2201848 w 2264421"/>
              <a:gd name="connsiteY22" fmla="*/ 1464011 h 4730345"/>
              <a:gd name="connsiteX23" fmla="*/ 2264371 w 2264421"/>
              <a:gd name="connsiteY23" fmla="*/ 1514811 h 4730345"/>
              <a:gd name="connsiteX24" fmla="*/ 2240925 w 2264421"/>
              <a:gd name="connsiteY24" fmla="*/ 2175211 h 4730345"/>
              <a:gd name="connsiteX25" fmla="*/ 2115879 w 2264421"/>
              <a:gd name="connsiteY25" fmla="*/ 2483919 h 4730345"/>
              <a:gd name="connsiteX26" fmla="*/ 2068988 w 2264421"/>
              <a:gd name="connsiteY26" fmla="*/ 2894227 h 4730345"/>
              <a:gd name="connsiteX27" fmla="*/ 2049449 w 2264421"/>
              <a:gd name="connsiteY27" fmla="*/ 3331888 h 4730345"/>
              <a:gd name="connsiteX28" fmla="*/ 2014280 w 2264421"/>
              <a:gd name="connsiteY28" fmla="*/ 3421765 h 4730345"/>
              <a:gd name="connsiteX29" fmla="*/ 2057266 w 2264421"/>
              <a:gd name="connsiteY29" fmla="*/ 3507734 h 4730345"/>
              <a:gd name="connsiteX30" fmla="*/ 2022097 w 2264421"/>
              <a:gd name="connsiteY30" fmla="*/ 3597611 h 4730345"/>
              <a:gd name="connsiteX31" fmla="*/ 2022097 w 2264421"/>
              <a:gd name="connsiteY31" fmla="*/ 3894596 h 4730345"/>
              <a:gd name="connsiteX32" fmla="*/ 1959573 w 2264421"/>
              <a:gd name="connsiteY32" fmla="*/ 3597611 h 4730345"/>
              <a:gd name="connsiteX33" fmla="*/ 1873604 w 2264421"/>
              <a:gd name="connsiteY33" fmla="*/ 3660134 h 4730345"/>
              <a:gd name="connsiteX34" fmla="*/ 1869697 w 2264421"/>
              <a:gd name="connsiteY34" fmla="*/ 4086073 h 4730345"/>
              <a:gd name="connsiteX35" fmla="*/ 1818898 w 2264421"/>
              <a:gd name="connsiteY35" fmla="*/ 3972750 h 4730345"/>
              <a:gd name="connsiteX36" fmla="*/ 1818898 w 2264421"/>
              <a:gd name="connsiteY36" fmla="*/ 4312719 h 4730345"/>
              <a:gd name="connsiteX37" fmla="*/ 1752468 w 2264421"/>
              <a:gd name="connsiteY37" fmla="*/ 3863335 h 4730345"/>
              <a:gd name="connsiteX38" fmla="*/ 1607883 w 2264421"/>
              <a:gd name="connsiteY38" fmla="*/ 3269366 h 4730345"/>
              <a:gd name="connsiteX39" fmla="*/ 1768099 w 2264421"/>
              <a:gd name="connsiteY39" fmla="*/ 4668319 h 4730345"/>
              <a:gd name="connsiteX40" fmla="*/ 1420315 w 2264421"/>
              <a:gd name="connsiteY40" fmla="*/ 3519458 h 4730345"/>
              <a:gd name="connsiteX41" fmla="*/ 1412500 w 2264421"/>
              <a:gd name="connsiteY41" fmla="*/ 4265827 h 4730345"/>
              <a:gd name="connsiteX42" fmla="*/ 1342161 w 2264421"/>
              <a:gd name="connsiteY42" fmla="*/ 4015734 h 4730345"/>
              <a:gd name="connsiteX43" fmla="*/ 1342160 w 2264421"/>
              <a:gd name="connsiteY43" fmla="*/ 4429950 h 4730345"/>
              <a:gd name="connsiteX44" fmla="*/ 1181946 w 2264421"/>
              <a:gd name="connsiteY44" fmla="*/ 4132965 h 4730345"/>
              <a:gd name="connsiteX45" fmla="*/ 1045176 w 2264421"/>
              <a:gd name="connsiteY45" fmla="*/ 3824258 h 4730345"/>
              <a:gd name="connsiteX46" fmla="*/ 982653 w 2264421"/>
              <a:gd name="connsiteY46" fmla="*/ 3871150 h 4730345"/>
              <a:gd name="connsiteX47" fmla="*/ 978746 w 2264421"/>
              <a:gd name="connsiteY47" fmla="*/ 3968841 h 4730345"/>
              <a:gd name="connsiteX48" fmla="*/ 897548 w 2264421"/>
              <a:gd name="connsiteY48" fmla="*/ 3954987 h 4730345"/>
              <a:gd name="connsiteX49" fmla="*/ 836293 w 2264421"/>
              <a:gd name="connsiteY49" fmla="*/ 3800913 h 4730345"/>
              <a:gd name="connsiteX50" fmla="*/ 770978 w 2264421"/>
              <a:gd name="connsiteY50" fmla="*/ 4186861 h 4730345"/>
              <a:gd name="connsiteX51" fmla="*/ 687851 w 2264421"/>
              <a:gd name="connsiteY51" fmla="*/ 3854353 h 4730345"/>
              <a:gd name="connsiteX52" fmla="*/ 616599 w 2264421"/>
              <a:gd name="connsiteY52" fmla="*/ 4234363 h 4730345"/>
              <a:gd name="connsiteX53" fmla="*/ 449113 w 2264421"/>
              <a:gd name="connsiteY53" fmla="*/ 4124363 h 4730345"/>
              <a:gd name="connsiteX54" fmla="*/ 271836 w 2264421"/>
              <a:gd name="connsiteY54" fmla="*/ 2666694 h 4730345"/>
              <a:gd name="connsiteX55" fmla="*/ 296738 w 2264421"/>
              <a:gd name="connsiteY55" fmla="*/ 3858868 h 4730345"/>
              <a:gd name="connsiteX56" fmla="*/ 199413 w 2264421"/>
              <a:gd name="connsiteY56" fmla="*/ 2499770 h 4730345"/>
              <a:gd name="connsiteX57" fmla="*/ 141200 w 2264421"/>
              <a:gd name="connsiteY57" fmla="*/ 2792010 h 4730345"/>
              <a:gd name="connsiteX58" fmla="*/ 77048 w 2264421"/>
              <a:gd name="connsiteY58" fmla="*/ 2452269 h 4730345"/>
              <a:gd name="connsiteX59" fmla="*/ 21288 w 2264421"/>
              <a:gd name="connsiteY59" fmla="*/ 2659461 h 4730345"/>
              <a:gd name="connsiteX60" fmla="*/ 52521 w 2264421"/>
              <a:gd name="connsiteY60" fmla="*/ 1900862 h 4730345"/>
              <a:gd name="connsiteX61" fmla="*/ 117443 w 2264421"/>
              <a:gd name="connsiteY61"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1862462 w 2264421"/>
              <a:gd name="connsiteY9" fmla="*/ 523789 h 4730345"/>
              <a:gd name="connsiteX10" fmla="*/ 1928311 w 2264421"/>
              <a:gd name="connsiteY10" fmla="*/ 670750 h 4730345"/>
              <a:gd name="connsiteX11" fmla="*/ 1889234 w 2264421"/>
              <a:gd name="connsiteY11" fmla="*/ 780165 h 4730345"/>
              <a:gd name="connsiteX12" fmla="*/ 1889234 w 2264421"/>
              <a:gd name="connsiteY12" fmla="*/ 1002904 h 4730345"/>
              <a:gd name="connsiteX13" fmla="*/ 1916588 w 2264421"/>
              <a:gd name="connsiteY13" fmla="*/ 823150 h 4730345"/>
              <a:gd name="connsiteX14" fmla="*/ 2026003 w 2264421"/>
              <a:gd name="connsiteY14" fmla="*/ 776258 h 4730345"/>
              <a:gd name="connsiteX15" fmla="*/ 2022096 w 2264421"/>
              <a:gd name="connsiteY15" fmla="*/ 877858 h 4730345"/>
              <a:gd name="connsiteX16" fmla="*/ 2119788 w 2264421"/>
              <a:gd name="connsiteY16" fmla="*/ 764534 h 4730345"/>
              <a:gd name="connsiteX17" fmla="*/ 2131511 w 2264421"/>
              <a:gd name="connsiteY17" fmla="*/ 858319 h 4730345"/>
              <a:gd name="connsiteX18" fmla="*/ 2174496 w 2264421"/>
              <a:gd name="connsiteY18" fmla="*/ 924750 h 4730345"/>
              <a:gd name="connsiteX19" fmla="*/ 2123696 w 2264421"/>
              <a:gd name="connsiteY19" fmla="*/ 963827 h 4730345"/>
              <a:gd name="connsiteX20" fmla="*/ 2115880 w 2264421"/>
              <a:gd name="connsiteY20" fmla="*/ 1299888 h 4730345"/>
              <a:gd name="connsiteX21" fmla="*/ 2182310 w 2264421"/>
              <a:gd name="connsiteY21" fmla="*/ 1186565 h 4730345"/>
              <a:gd name="connsiteX22" fmla="*/ 2201848 w 2264421"/>
              <a:gd name="connsiteY22" fmla="*/ 1464011 h 4730345"/>
              <a:gd name="connsiteX23" fmla="*/ 2264371 w 2264421"/>
              <a:gd name="connsiteY23" fmla="*/ 1514811 h 4730345"/>
              <a:gd name="connsiteX24" fmla="*/ 2240925 w 2264421"/>
              <a:gd name="connsiteY24" fmla="*/ 2175211 h 4730345"/>
              <a:gd name="connsiteX25" fmla="*/ 2115879 w 2264421"/>
              <a:gd name="connsiteY25" fmla="*/ 2483919 h 4730345"/>
              <a:gd name="connsiteX26" fmla="*/ 2068988 w 2264421"/>
              <a:gd name="connsiteY26" fmla="*/ 2894227 h 4730345"/>
              <a:gd name="connsiteX27" fmla="*/ 2049449 w 2264421"/>
              <a:gd name="connsiteY27" fmla="*/ 3331888 h 4730345"/>
              <a:gd name="connsiteX28" fmla="*/ 2014280 w 2264421"/>
              <a:gd name="connsiteY28" fmla="*/ 3421765 h 4730345"/>
              <a:gd name="connsiteX29" fmla="*/ 2057266 w 2264421"/>
              <a:gd name="connsiteY29" fmla="*/ 3507734 h 4730345"/>
              <a:gd name="connsiteX30" fmla="*/ 2022097 w 2264421"/>
              <a:gd name="connsiteY30" fmla="*/ 3597611 h 4730345"/>
              <a:gd name="connsiteX31" fmla="*/ 2022097 w 2264421"/>
              <a:gd name="connsiteY31" fmla="*/ 3894596 h 4730345"/>
              <a:gd name="connsiteX32" fmla="*/ 1959573 w 2264421"/>
              <a:gd name="connsiteY32" fmla="*/ 3597611 h 4730345"/>
              <a:gd name="connsiteX33" fmla="*/ 1873604 w 2264421"/>
              <a:gd name="connsiteY33" fmla="*/ 3660134 h 4730345"/>
              <a:gd name="connsiteX34" fmla="*/ 1869697 w 2264421"/>
              <a:gd name="connsiteY34" fmla="*/ 4086073 h 4730345"/>
              <a:gd name="connsiteX35" fmla="*/ 1818898 w 2264421"/>
              <a:gd name="connsiteY35" fmla="*/ 3972750 h 4730345"/>
              <a:gd name="connsiteX36" fmla="*/ 1818898 w 2264421"/>
              <a:gd name="connsiteY36" fmla="*/ 4312719 h 4730345"/>
              <a:gd name="connsiteX37" fmla="*/ 1752468 w 2264421"/>
              <a:gd name="connsiteY37" fmla="*/ 3863335 h 4730345"/>
              <a:gd name="connsiteX38" fmla="*/ 1607883 w 2264421"/>
              <a:gd name="connsiteY38" fmla="*/ 3269366 h 4730345"/>
              <a:gd name="connsiteX39" fmla="*/ 1768099 w 2264421"/>
              <a:gd name="connsiteY39" fmla="*/ 4668319 h 4730345"/>
              <a:gd name="connsiteX40" fmla="*/ 1420315 w 2264421"/>
              <a:gd name="connsiteY40" fmla="*/ 3519458 h 4730345"/>
              <a:gd name="connsiteX41" fmla="*/ 1412500 w 2264421"/>
              <a:gd name="connsiteY41" fmla="*/ 4265827 h 4730345"/>
              <a:gd name="connsiteX42" fmla="*/ 1342161 w 2264421"/>
              <a:gd name="connsiteY42" fmla="*/ 4015734 h 4730345"/>
              <a:gd name="connsiteX43" fmla="*/ 1342160 w 2264421"/>
              <a:gd name="connsiteY43" fmla="*/ 4429950 h 4730345"/>
              <a:gd name="connsiteX44" fmla="*/ 1181946 w 2264421"/>
              <a:gd name="connsiteY44" fmla="*/ 4132965 h 4730345"/>
              <a:gd name="connsiteX45" fmla="*/ 1045176 w 2264421"/>
              <a:gd name="connsiteY45" fmla="*/ 3824258 h 4730345"/>
              <a:gd name="connsiteX46" fmla="*/ 982653 w 2264421"/>
              <a:gd name="connsiteY46" fmla="*/ 3871150 h 4730345"/>
              <a:gd name="connsiteX47" fmla="*/ 978746 w 2264421"/>
              <a:gd name="connsiteY47" fmla="*/ 3968841 h 4730345"/>
              <a:gd name="connsiteX48" fmla="*/ 897548 w 2264421"/>
              <a:gd name="connsiteY48" fmla="*/ 3954987 h 4730345"/>
              <a:gd name="connsiteX49" fmla="*/ 836293 w 2264421"/>
              <a:gd name="connsiteY49" fmla="*/ 3800913 h 4730345"/>
              <a:gd name="connsiteX50" fmla="*/ 770978 w 2264421"/>
              <a:gd name="connsiteY50" fmla="*/ 4186861 h 4730345"/>
              <a:gd name="connsiteX51" fmla="*/ 687851 w 2264421"/>
              <a:gd name="connsiteY51" fmla="*/ 3854353 h 4730345"/>
              <a:gd name="connsiteX52" fmla="*/ 616599 w 2264421"/>
              <a:gd name="connsiteY52" fmla="*/ 4234363 h 4730345"/>
              <a:gd name="connsiteX53" fmla="*/ 449113 w 2264421"/>
              <a:gd name="connsiteY53" fmla="*/ 4124363 h 4730345"/>
              <a:gd name="connsiteX54" fmla="*/ 271836 w 2264421"/>
              <a:gd name="connsiteY54" fmla="*/ 2666694 h 4730345"/>
              <a:gd name="connsiteX55" fmla="*/ 296738 w 2264421"/>
              <a:gd name="connsiteY55" fmla="*/ 3858868 h 4730345"/>
              <a:gd name="connsiteX56" fmla="*/ 199413 w 2264421"/>
              <a:gd name="connsiteY56" fmla="*/ 2499770 h 4730345"/>
              <a:gd name="connsiteX57" fmla="*/ 141200 w 2264421"/>
              <a:gd name="connsiteY57" fmla="*/ 2792010 h 4730345"/>
              <a:gd name="connsiteX58" fmla="*/ 77048 w 2264421"/>
              <a:gd name="connsiteY58" fmla="*/ 2452269 h 4730345"/>
              <a:gd name="connsiteX59" fmla="*/ 21288 w 2264421"/>
              <a:gd name="connsiteY59" fmla="*/ 2659461 h 4730345"/>
              <a:gd name="connsiteX60" fmla="*/ 52521 w 2264421"/>
              <a:gd name="connsiteY60" fmla="*/ 1900862 h 4730345"/>
              <a:gd name="connsiteX61" fmla="*/ 117443 w 2264421"/>
              <a:gd name="connsiteY61"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1846249 w 2264421"/>
              <a:gd name="connsiteY9" fmla="*/ 420658 h 4730345"/>
              <a:gd name="connsiteX10" fmla="*/ 1862462 w 2264421"/>
              <a:gd name="connsiteY10" fmla="*/ 523789 h 4730345"/>
              <a:gd name="connsiteX11" fmla="*/ 1928311 w 2264421"/>
              <a:gd name="connsiteY11" fmla="*/ 670750 h 4730345"/>
              <a:gd name="connsiteX12" fmla="*/ 1889234 w 2264421"/>
              <a:gd name="connsiteY12" fmla="*/ 780165 h 4730345"/>
              <a:gd name="connsiteX13" fmla="*/ 1889234 w 2264421"/>
              <a:gd name="connsiteY13" fmla="*/ 1002904 h 4730345"/>
              <a:gd name="connsiteX14" fmla="*/ 1916588 w 2264421"/>
              <a:gd name="connsiteY14" fmla="*/ 823150 h 4730345"/>
              <a:gd name="connsiteX15" fmla="*/ 2026003 w 2264421"/>
              <a:gd name="connsiteY15" fmla="*/ 776258 h 4730345"/>
              <a:gd name="connsiteX16" fmla="*/ 2022096 w 2264421"/>
              <a:gd name="connsiteY16" fmla="*/ 877858 h 4730345"/>
              <a:gd name="connsiteX17" fmla="*/ 2119788 w 2264421"/>
              <a:gd name="connsiteY17" fmla="*/ 764534 h 4730345"/>
              <a:gd name="connsiteX18" fmla="*/ 2131511 w 2264421"/>
              <a:gd name="connsiteY18" fmla="*/ 858319 h 4730345"/>
              <a:gd name="connsiteX19" fmla="*/ 2174496 w 2264421"/>
              <a:gd name="connsiteY19" fmla="*/ 924750 h 4730345"/>
              <a:gd name="connsiteX20" fmla="*/ 2123696 w 2264421"/>
              <a:gd name="connsiteY20" fmla="*/ 963827 h 4730345"/>
              <a:gd name="connsiteX21" fmla="*/ 2115880 w 2264421"/>
              <a:gd name="connsiteY21" fmla="*/ 1299888 h 4730345"/>
              <a:gd name="connsiteX22" fmla="*/ 2182310 w 2264421"/>
              <a:gd name="connsiteY22" fmla="*/ 1186565 h 4730345"/>
              <a:gd name="connsiteX23" fmla="*/ 2201848 w 2264421"/>
              <a:gd name="connsiteY23" fmla="*/ 1464011 h 4730345"/>
              <a:gd name="connsiteX24" fmla="*/ 2264371 w 2264421"/>
              <a:gd name="connsiteY24" fmla="*/ 1514811 h 4730345"/>
              <a:gd name="connsiteX25" fmla="*/ 2240925 w 2264421"/>
              <a:gd name="connsiteY25" fmla="*/ 2175211 h 4730345"/>
              <a:gd name="connsiteX26" fmla="*/ 2115879 w 2264421"/>
              <a:gd name="connsiteY26" fmla="*/ 2483919 h 4730345"/>
              <a:gd name="connsiteX27" fmla="*/ 2068988 w 2264421"/>
              <a:gd name="connsiteY27" fmla="*/ 2894227 h 4730345"/>
              <a:gd name="connsiteX28" fmla="*/ 2049449 w 2264421"/>
              <a:gd name="connsiteY28" fmla="*/ 3331888 h 4730345"/>
              <a:gd name="connsiteX29" fmla="*/ 2014280 w 2264421"/>
              <a:gd name="connsiteY29" fmla="*/ 3421765 h 4730345"/>
              <a:gd name="connsiteX30" fmla="*/ 2057266 w 2264421"/>
              <a:gd name="connsiteY30" fmla="*/ 3507734 h 4730345"/>
              <a:gd name="connsiteX31" fmla="*/ 2022097 w 2264421"/>
              <a:gd name="connsiteY31" fmla="*/ 3597611 h 4730345"/>
              <a:gd name="connsiteX32" fmla="*/ 2022097 w 2264421"/>
              <a:gd name="connsiteY32" fmla="*/ 3894596 h 4730345"/>
              <a:gd name="connsiteX33" fmla="*/ 1959573 w 2264421"/>
              <a:gd name="connsiteY33" fmla="*/ 3597611 h 4730345"/>
              <a:gd name="connsiteX34" fmla="*/ 1873604 w 2264421"/>
              <a:gd name="connsiteY34" fmla="*/ 3660134 h 4730345"/>
              <a:gd name="connsiteX35" fmla="*/ 1869697 w 2264421"/>
              <a:gd name="connsiteY35" fmla="*/ 4086073 h 4730345"/>
              <a:gd name="connsiteX36" fmla="*/ 1818898 w 2264421"/>
              <a:gd name="connsiteY36" fmla="*/ 3972750 h 4730345"/>
              <a:gd name="connsiteX37" fmla="*/ 1818898 w 2264421"/>
              <a:gd name="connsiteY37" fmla="*/ 4312719 h 4730345"/>
              <a:gd name="connsiteX38" fmla="*/ 1752468 w 2264421"/>
              <a:gd name="connsiteY38" fmla="*/ 3863335 h 4730345"/>
              <a:gd name="connsiteX39" fmla="*/ 1607883 w 2264421"/>
              <a:gd name="connsiteY39" fmla="*/ 3269366 h 4730345"/>
              <a:gd name="connsiteX40" fmla="*/ 1768099 w 2264421"/>
              <a:gd name="connsiteY40" fmla="*/ 4668319 h 4730345"/>
              <a:gd name="connsiteX41" fmla="*/ 1420315 w 2264421"/>
              <a:gd name="connsiteY41" fmla="*/ 3519458 h 4730345"/>
              <a:gd name="connsiteX42" fmla="*/ 1412500 w 2264421"/>
              <a:gd name="connsiteY42" fmla="*/ 4265827 h 4730345"/>
              <a:gd name="connsiteX43" fmla="*/ 1342161 w 2264421"/>
              <a:gd name="connsiteY43" fmla="*/ 4015734 h 4730345"/>
              <a:gd name="connsiteX44" fmla="*/ 1342160 w 2264421"/>
              <a:gd name="connsiteY44" fmla="*/ 4429950 h 4730345"/>
              <a:gd name="connsiteX45" fmla="*/ 1181946 w 2264421"/>
              <a:gd name="connsiteY45" fmla="*/ 4132965 h 4730345"/>
              <a:gd name="connsiteX46" fmla="*/ 1045176 w 2264421"/>
              <a:gd name="connsiteY46" fmla="*/ 3824258 h 4730345"/>
              <a:gd name="connsiteX47" fmla="*/ 982653 w 2264421"/>
              <a:gd name="connsiteY47" fmla="*/ 3871150 h 4730345"/>
              <a:gd name="connsiteX48" fmla="*/ 978746 w 2264421"/>
              <a:gd name="connsiteY48" fmla="*/ 3968841 h 4730345"/>
              <a:gd name="connsiteX49" fmla="*/ 897548 w 2264421"/>
              <a:gd name="connsiteY49" fmla="*/ 3954987 h 4730345"/>
              <a:gd name="connsiteX50" fmla="*/ 836293 w 2264421"/>
              <a:gd name="connsiteY50" fmla="*/ 3800913 h 4730345"/>
              <a:gd name="connsiteX51" fmla="*/ 770978 w 2264421"/>
              <a:gd name="connsiteY51" fmla="*/ 4186861 h 4730345"/>
              <a:gd name="connsiteX52" fmla="*/ 687851 w 2264421"/>
              <a:gd name="connsiteY52" fmla="*/ 3854353 h 4730345"/>
              <a:gd name="connsiteX53" fmla="*/ 616599 w 2264421"/>
              <a:gd name="connsiteY53" fmla="*/ 4234363 h 4730345"/>
              <a:gd name="connsiteX54" fmla="*/ 449113 w 2264421"/>
              <a:gd name="connsiteY54" fmla="*/ 4124363 h 4730345"/>
              <a:gd name="connsiteX55" fmla="*/ 271836 w 2264421"/>
              <a:gd name="connsiteY55" fmla="*/ 2666694 h 4730345"/>
              <a:gd name="connsiteX56" fmla="*/ 296738 w 2264421"/>
              <a:gd name="connsiteY56" fmla="*/ 3858868 h 4730345"/>
              <a:gd name="connsiteX57" fmla="*/ 199413 w 2264421"/>
              <a:gd name="connsiteY57" fmla="*/ 2499770 h 4730345"/>
              <a:gd name="connsiteX58" fmla="*/ 141200 w 2264421"/>
              <a:gd name="connsiteY58" fmla="*/ 2792010 h 4730345"/>
              <a:gd name="connsiteX59" fmla="*/ 77048 w 2264421"/>
              <a:gd name="connsiteY59" fmla="*/ 2452269 h 4730345"/>
              <a:gd name="connsiteX60" fmla="*/ 21288 w 2264421"/>
              <a:gd name="connsiteY60" fmla="*/ 2659461 h 4730345"/>
              <a:gd name="connsiteX61" fmla="*/ 52521 w 2264421"/>
              <a:gd name="connsiteY61" fmla="*/ 1900862 h 4730345"/>
              <a:gd name="connsiteX62" fmla="*/ 117443 w 2264421"/>
              <a:gd name="connsiteY62"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1760280 w 2264421"/>
              <a:gd name="connsiteY9" fmla="*/ 545704 h 4730345"/>
              <a:gd name="connsiteX10" fmla="*/ 1846249 w 2264421"/>
              <a:gd name="connsiteY10" fmla="*/ 420658 h 4730345"/>
              <a:gd name="connsiteX11" fmla="*/ 1862462 w 2264421"/>
              <a:gd name="connsiteY11" fmla="*/ 523789 h 4730345"/>
              <a:gd name="connsiteX12" fmla="*/ 1928311 w 2264421"/>
              <a:gd name="connsiteY12" fmla="*/ 670750 h 4730345"/>
              <a:gd name="connsiteX13" fmla="*/ 1889234 w 2264421"/>
              <a:gd name="connsiteY13" fmla="*/ 780165 h 4730345"/>
              <a:gd name="connsiteX14" fmla="*/ 1889234 w 2264421"/>
              <a:gd name="connsiteY14" fmla="*/ 1002904 h 4730345"/>
              <a:gd name="connsiteX15" fmla="*/ 1916588 w 2264421"/>
              <a:gd name="connsiteY15" fmla="*/ 823150 h 4730345"/>
              <a:gd name="connsiteX16" fmla="*/ 2026003 w 2264421"/>
              <a:gd name="connsiteY16" fmla="*/ 776258 h 4730345"/>
              <a:gd name="connsiteX17" fmla="*/ 2022096 w 2264421"/>
              <a:gd name="connsiteY17" fmla="*/ 877858 h 4730345"/>
              <a:gd name="connsiteX18" fmla="*/ 2119788 w 2264421"/>
              <a:gd name="connsiteY18" fmla="*/ 764534 h 4730345"/>
              <a:gd name="connsiteX19" fmla="*/ 2131511 w 2264421"/>
              <a:gd name="connsiteY19" fmla="*/ 858319 h 4730345"/>
              <a:gd name="connsiteX20" fmla="*/ 2174496 w 2264421"/>
              <a:gd name="connsiteY20" fmla="*/ 924750 h 4730345"/>
              <a:gd name="connsiteX21" fmla="*/ 2123696 w 2264421"/>
              <a:gd name="connsiteY21" fmla="*/ 963827 h 4730345"/>
              <a:gd name="connsiteX22" fmla="*/ 2115880 w 2264421"/>
              <a:gd name="connsiteY22" fmla="*/ 1299888 h 4730345"/>
              <a:gd name="connsiteX23" fmla="*/ 2182310 w 2264421"/>
              <a:gd name="connsiteY23" fmla="*/ 1186565 h 4730345"/>
              <a:gd name="connsiteX24" fmla="*/ 2201848 w 2264421"/>
              <a:gd name="connsiteY24" fmla="*/ 1464011 h 4730345"/>
              <a:gd name="connsiteX25" fmla="*/ 2264371 w 2264421"/>
              <a:gd name="connsiteY25" fmla="*/ 1514811 h 4730345"/>
              <a:gd name="connsiteX26" fmla="*/ 2240925 w 2264421"/>
              <a:gd name="connsiteY26" fmla="*/ 2175211 h 4730345"/>
              <a:gd name="connsiteX27" fmla="*/ 2115879 w 2264421"/>
              <a:gd name="connsiteY27" fmla="*/ 2483919 h 4730345"/>
              <a:gd name="connsiteX28" fmla="*/ 2068988 w 2264421"/>
              <a:gd name="connsiteY28" fmla="*/ 2894227 h 4730345"/>
              <a:gd name="connsiteX29" fmla="*/ 2049449 w 2264421"/>
              <a:gd name="connsiteY29" fmla="*/ 3331888 h 4730345"/>
              <a:gd name="connsiteX30" fmla="*/ 2014280 w 2264421"/>
              <a:gd name="connsiteY30" fmla="*/ 3421765 h 4730345"/>
              <a:gd name="connsiteX31" fmla="*/ 2057266 w 2264421"/>
              <a:gd name="connsiteY31" fmla="*/ 3507734 h 4730345"/>
              <a:gd name="connsiteX32" fmla="*/ 2022097 w 2264421"/>
              <a:gd name="connsiteY32" fmla="*/ 3597611 h 4730345"/>
              <a:gd name="connsiteX33" fmla="*/ 2022097 w 2264421"/>
              <a:gd name="connsiteY33" fmla="*/ 3894596 h 4730345"/>
              <a:gd name="connsiteX34" fmla="*/ 1959573 w 2264421"/>
              <a:gd name="connsiteY34" fmla="*/ 3597611 h 4730345"/>
              <a:gd name="connsiteX35" fmla="*/ 1873604 w 2264421"/>
              <a:gd name="connsiteY35" fmla="*/ 3660134 h 4730345"/>
              <a:gd name="connsiteX36" fmla="*/ 1869697 w 2264421"/>
              <a:gd name="connsiteY36" fmla="*/ 4086073 h 4730345"/>
              <a:gd name="connsiteX37" fmla="*/ 1818898 w 2264421"/>
              <a:gd name="connsiteY37" fmla="*/ 3972750 h 4730345"/>
              <a:gd name="connsiteX38" fmla="*/ 1818898 w 2264421"/>
              <a:gd name="connsiteY38" fmla="*/ 4312719 h 4730345"/>
              <a:gd name="connsiteX39" fmla="*/ 1752468 w 2264421"/>
              <a:gd name="connsiteY39" fmla="*/ 3863335 h 4730345"/>
              <a:gd name="connsiteX40" fmla="*/ 1607883 w 2264421"/>
              <a:gd name="connsiteY40" fmla="*/ 3269366 h 4730345"/>
              <a:gd name="connsiteX41" fmla="*/ 1768099 w 2264421"/>
              <a:gd name="connsiteY41" fmla="*/ 4668319 h 4730345"/>
              <a:gd name="connsiteX42" fmla="*/ 1420315 w 2264421"/>
              <a:gd name="connsiteY42" fmla="*/ 3519458 h 4730345"/>
              <a:gd name="connsiteX43" fmla="*/ 1412500 w 2264421"/>
              <a:gd name="connsiteY43" fmla="*/ 4265827 h 4730345"/>
              <a:gd name="connsiteX44" fmla="*/ 1342161 w 2264421"/>
              <a:gd name="connsiteY44" fmla="*/ 4015734 h 4730345"/>
              <a:gd name="connsiteX45" fmla="*/ 1342160 w 2264421"/>
              <a:gd name="connsiteY45" fmla="*/ 4429950 h 4730345"/>
              <a:gd name="connsiteX46" fmla="*/ 1181946 w 2264421"/>
              <a:gd name="connsiteY46" fmla="*/ 4132965 h 4730345"/>
              <a:gd name="connsiteX47" fmla="*/ 1045176 w 2264421"/>
              <a:gd name="connsiteY47" fmla="*/ 3824258 h 4730345"/>
              <a:gd name="connsiteX48" fmla="*/ 982653 w 2264421"/>
              <a:gd name="connsiteY48" fmla="*/ 3871150 h 4730345"/>
              <a:gd name="connsiteX49" fmla="*/ 978746 w 2264421"/>
              <a:gd name="connsiteY49" fmla="*/ 3968841 h 4730345"/>
              <a:gd name="connsiteX50" fmla="*/ 897548 w 2264421"/>
              <a:gd name="connsiteY50" fmla="*/ 3954987 h 4730345"/>
              <a:gd name="connsiteX51" fmla="*/ 836293 w 2264421"/>
              <a:gd name="connsiteY51" fmla="*/ 3800913 h 4730345"/>
              <a:gd name="connsiteX52" fmla="*/ 770978 w 2264421"/>
              <a:gd name="connsiteY52" fmla="*/ 4186861 h 4730345"/>
              <a:gd name="connsiteX53" fmla="*/ 687851 w 2264421"/>
              <a:gd name="connsiteY53" fmla="*/ 3854353 h 4730345"/>
              <a:gd name="connsiteX54" fmla="*/ 616599 w 2264421"/>
              <a:gd name="connsiteY54" fmla="*/ 4234363 h 4730345"/>
              <a:gd name="connsiteX55" fmla="*/ 449113 w 2264421"/>
              <a:gd name="connsiteY55" fmla="*/ 4124363 h 4730345"/>
              <a:gd name="connsiteX56" fmla="*/ 271836 w 2264421"/>
              <a:gd name="connsiteY56" fmla="*/ 2666694 h 4730345"/>
              <a:gd name="connsiteX57" fmla="*/ 296738 w 2264421"/>
              <a:gd name="connsiteY57" fmla="*/ 3858868 h 4730345"/>
              <a:gd name="connsiteX58" fmla="*/ 199413 w 2264421"/>
              <a:gd name="connsiteY58" fmla="*/ 2499770 h 4730345"/>
              <a:gd name="connsiteX59" fmla="*/ 141200 w 2264421"/>
              <a:gd name="connsiteY59" fmla="*/ 2792010 h 4730345"/>
              <a:gd name="connsiteX60" fmla="*/ 77048 w 2264421"/>
              <a:gd name="connsiteY60" fmla="*/ 2452269 h 4730345"/>
              <a:gd name="connsiteX61" fmla="*/ 21288 w 2264421"/>
              <a:gd name="connsiteY61" fmla="*/ 2659461 h 4730345"/>
              <a:gd name="connsiteX62" fmla="*/ 52521 w 2264421"/>
              <a:gd name="connsiteY62" fmla="*/ 1900862 h 4730345"/>
              <a:gd name="connsiteX63" fmla="*/ 117443 w 2264421"/>
              <a:gd name="connsiteY63"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1740742 w 2264421"/>
              <a:gd name="connsiteY9" fmla="*/ 397211 h 4730345"/>
              <a:gd name="connsiteX10" fmla="*/ 1760280 w 2264421"/>
              <a:gd name="connsiteY10" fmla="*/ 545704 h 4730345"/>
              <a:gd name="connsiteX11" fmla="*/ 1846249 w 2264421"/>
              <a:gd name="connsiteY11" fmla="*/ 420658 h 4730345"/>
              <a:gd name="connsiteX12" fmla="*/ 1862462 w 2264421"/>
              <a:gd name="connsiteY12" fmla="*/ 523789 h 4730345"/>
              <a:gd name="connsiteX13" fmla="*/ 1928311 w 2264421"/>
              <a:gd name="connsiteY13" fmla="*/ 670750 h 4730345"/>
              <a:gd name="connsiteX14" fmla="*/ 1889234 w 2264421"/>
              <a:gd name="connsiteY14" fmla="*/ 780165 h 4730345"/>
              <a:gd name="connsiteX15" fmla="*/ 1889234 w 2264421"/>
              <a:gd name="connsiteY15" fmla="*/ 1002904 h 4730345"/>
              <a:gd name="connsiteX16" fmla="*/ 1916588 w 2264421"/>
              <a:gd name="connsiteY16" fmla="*/ 823150 h 4730345"/>
              <a:gd name="connsiteX17" fmla="*/ 2026003 w 2264421"/>
              <a:gd name="connsiteY17" fmla="*/ 776258 h 4730345"/>
              <a:gd name="connsiteX18" fmla="*/ 2022096 w 2264421"/>
              <a:gd name="connsiteY18" fmla="*/ 877858 h 4730345"/>
              <a:gd name="connsiteX19" fmla="*/ 2119788 w 2264421"/>
              <a:gd name="connsiteY19" fmla="*/ 764534 h 4730345"/>
              <a:gd name="connsiteX20" fmla="*/ 2131511 w 2264421"/>
              <a:gd name="connsiteY20" fmla="*/ 858319 h 4730345"/>
              <a:gd name="connsiteX21" fmla="*/ 2174496 w 2264421"/>
              <a:gd name="connsiteY21" fmla="*/ 924750 h 4730345"/>
              <a:gd name="connsiteX22" fmla="*/ 2123696 w 2264421"/>
              <a:gd name="connsiteY22" fmla="*/ 963827 h 4730345"/>
              <a:gd name="connsiteX23" fmla="*/ 2115880 w 2264421"/>
              <a:gd name="connsiteY23" fmla="*/ 1299888 h 4730345"/>
              <a:gd name="connsiteX24" fmla="*/ 2182310 w 2264421"/>
              <a:gd name="connsiteY24" fmla="*/ 1186565 h 4730345"/>
              <a:gd name="connsiteX25" fmla="*/ 2201848 w 2264421"/>
              <a:gd name="connsiteY25" fmla="*/ 1464011 h 4730345"/>
              <a:gd name="connsiteX26" fmla="*/ 2264371 w 2264421"/>
              <a:gd name="connsiteY26" fmla="*/ 1514811 h 4730345"/>
              <a:gd name="connsiteX27" fmla="*/ 2240925 w 2264421"/>
              <a:gd name="connsiteY27" fmla="*/ 2175211 h 4730345"/>
              <a:gd name="connsiteX28" fmla="*/ 2115879 w 2264421"/>
              <a:gd name="connsiteY28" fmla="*/ 2483919 h 4730345"/>
              <a:gd name="connsiteX29" fmla="*/ 2068988 w 2264421"/>
              <a:gd name="connsiteY29" fmla="*/ 2894227 h 4730345"/>
              <a:gd name="connsiteX30" fmla="*/ 2049449 w 2264421"/>
              <a:gd name="connsiteY30" fmla="*/ 3331888 h 4730345"/>
              <a:gd name="connsiteX31" fmla="*/ 2014280 w 2264421"/>
              <a:gd name="connsiteY31" fmla="*/ 3421765 h 4730345"/>
              <a:gd name="connsiteX32" fmla="*/ 2057266 w 2264421"/>
              <a:gd name="connsiteY32" fmla="*/ 3507734 h 4730345"/>
              <a:gd name="connsiteX33" fmla="*/ 2022097 w 2264421"/>
              <a:gd name="connsiteY33" fmla="*/ 3597611 h 4730345"/>
              <a:gd name="connsiteX34" fmla="*/ 2022097 w 2264421"/>
              <a:gd name="connsiteY34" fmla="*/ 3894596 h 4730345"/>
              <a:gd name="connsiteX35" fmla="*/ 1959573 w 2264421"/>
              <a:gd name="connsiteY35" fmla="*/ 3597611 h 4730345"/>
              <a:gd name="connsiteX36" fmla="*/ 1873604 w 2264421"/>
              <a:gd name="connsiteY36" fmla="*/ 3660134 h 4730345"/>
              <a:gd name="connsiteX37" fmla="*/ 1869697 w 2264421"/>
              <a:gd name="connsiteY37" fmla="*/ 4086073 h 4730345"/>
              <a:gd name="connsiteX38" fmla="*/ 1818898 w 2264421"/>
              <a:gd name="connsiteY38" fmla="*/ 3972750 h 4730345"/>
              <a:gd name="connsiteX39" fmla="*/ 1818898 w 2264421"/>
              <a:gd name="connsiteY39" fmla="*/ 4312719 h 4730345"/>
              <a:gd name="connsiteX40" fmla="*/ 1752468 w 2264421"/>
              <a:gd name="connsiteY40" fmla="*/ 3863335 h 4730345"/>
              <a:gd name="connsiteX41" fmla="*/ 1607883 w 2264421"/>
              <a:gd name="connsiteY41" fmla="*/ 3269366 h 4730345"/>
              <a:gd name="connsiteX42" fmla="*/ 1768099 w 2264421"/>
              <a:gd name="connsiteY42" fmla="*/ 4668319 h 4730345"/>
              <a:gd name="connsiteX43" fmla="*/ 1420315 w 2264421"/>
              <a:gd name="connsiteY43" fmla="*/ 3519458 h 4730345"/>
              <a:gd name="connsiteX44" fmla="*/ 1412500 w 2264421"/>
              <a:gd name="connsiteY44" fmla="*/ 4265827 h 4730345"/>
              <a:gd name="connsiteX45" fmla="*/ 1342161 w 2264421"/>
              <a:gd name="connsiteY45" fmla="*/ 4015734 h 4730345"/>
              <a:gd name="connsiteX46" fmla="*/ 1342160 w 2264421"/>
              <a:gd name="connsiteY46" fmla="*/ 4429950 h 4730345"/>
              <a:gd name="connsiteX47" fmla="*/ 1181946 w 2264421"/>
              <a:gd name="connsiteY47" fmla="*/ 4132965 h 4730345"/>
              <a:gd name="connsiteX48" fmla="*/ 1045176 w 2264421"/>
              <a:gd name="connsiteY48" fmla="*/ 3824258 h 4730345"/>
              <a:gd name="connsiteX49" fmla="*/ 982653 w 2264421"/>
              <a:gd name="connsiteY49" fmla="*/ 3871150 h 4730345"/>
              <a:gd name="connsiteX50" fmla="*/ 978746 w 2264421"/>
              <a:gd name="connsiteY50" fmla="*/ 3968841 h 4730345"/>
              <a:gd name="connsiteX51" fmla="*/ 897548 w 2264421"/>
              <a:gd name="connsiteY51" fmla="*/ 3954987 h 4730345"/>
              <a:gd name="connsiteX52" fmla="*/ 836293 w 2264421"/>
              <a:gd name="connsiteY52" fmla="*/ 3800913 h 4730345"/>
              <a:gd name="connsiteX53" fmla="*/ 770978 w 2264421"/>
              <a:gd name="connsiteY53" fmla="*/ 4186861 h 4730345"/>
              <a:gd name="connsiteX54" fmla="*/ 687851 w 2264421"/>
              <a:gd name="connsiteY54" fmla="*/ 3854353 h 4730345"/>
              <a:gd name="connsiteX55" fmla="*/ 616599 w 2264421"/>
              <a:gd name="connsiteY55" fmla="*/ 4234363 h 4730345"/>
              <a:gd name="connsiteX56" fmla="*/ 449113 w 2264421"/>
              <a:gd name="connsiteY56" fmla="*/ 4124363 h 4730345"/>
              <a:gd name="connsiteX57" fmla="*/ 271836 w 2264421"/>
              <a:gd name="connsiteY57" fmla="*/ 2666694 h 4730345"/>
              <a:gd name="connsiteX58" fmla="*/ 296738 w 2264421"/>
              <a:gd name="connsiteY58" fmla="*/ 3858868 h 4730345"/>
              <a:gd name="connsiteX59" fmla="*/ 199413 w 2264421"/>
              <a:gd name="connsiteY59" fmla="*/ 2499770 h 4730345"/>
              <a:gd name="connsiteX60" fmla="*/ 141200 w 2264421"/>
              <a:gd name="connsiteY60" fmla="*/ 2792010 h 4730345"/>
              <a:gd name="connsiteX61" fmla="*/ 77048 w 2264421"/>
              <a:gd name="connsiteY61" fmla="*/ 2452269 h 4730345"/>
              <a:gd name="connsiteX62" fmla="*/ 21288 w 2264421"/>
              <a:gd name="connsiteY62" fmla="*/ 2659461 h 4730345"/>
              <a:gd name="connsiteX63" fmla="*/ 52521 w 2264421"/>
              <a:gd name="connsiteY63" fmla="*/ 1900862 h 4730345"/>
              <a:gd name="connsiteX64" fmla="*/ 117443 w 2264421"/>
              <a:gd name="connsiteY64"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622604 w 2264421"/>
              <a:gd name="connsiteY8" fmla="*/ 363574 h 4730345"/>
              <a:gd name="connsiteX9" fmla="*/ 1740742 w 2264421"/>
              <a:gd name="connsiteY9" fmla="*/ 397211 h 4730345"/>
              <a:gd name="connsiteX10" fmla="*/ 1760280 w 2264421"/>
              <a:gd name="connsiteY10" fmla="*/ 545704 h 4730345"/>
              <a:gd name="connsiteX11" fmla="*/ 1846249 w 2264421"/>
              <a:gd name="connsiteY11" fmla="*/ 420658 h 4730345"/>
              <a:gd name="connsiteX12" fmla="*/ 1862462 w 2264421"/>
              <a:gd name="connsiteY12" fmla="*/ 523789 h 4730345"/>
              <a:gd name="connsiteX13" fmla="*/ 1928311 w 2264421"/>
              <a:gd name="connsiteY13" fmla="*/ 670750 h 4730345"/>
              <a:gd name="connsiteX14" fmla="*/ 1889234 w 2264421"/>
              <a:gd name="connsiteY14" fmla="*/ 780165 h 4730345"/>
              <a:gd name="connsiteX15" fmla="*/ 1889234 w 2264421"/>
              <a:gd name="connsiteY15" fmla="*/ 1002904 h 4730345"/>
              <a:gd name="connsiteX16" fmla="*/ 1916588 w 2264421"/>
              <a:gd name="connsiteY16" fmla="*/ 823150 h 4730345"/>
              <a:gd name="connsiteX17" fmla="*/ 2026003 w 2264421"/>
              <a:gd name="connsiteY17" fmla="*/ 776258 h 4730345"/>
              <a:gd name="connsiteX18" fmla="*/ 2022096 w 2264421"/>
              <a:gd name="connsiteY18" fmla="*/ 877858 h 4730345"/>
              <a:gd name="connsiteX19" fmla="*/ 2119788 w 2264421"/>
              <a:gd name="connsiteY19" fmla="*/ 764534 h 4730345"/>
              <a:gd name="connsiteX20" fmla="*/ 2131511 w 2264421"/>
              <a:gd name="connsiteY20" fmla="*/ 858319 h 4730345"/>
              <a:gd name="connsiteX21" fmla="*/ 2174496 w 2264421"/>
              <a:gd name="connsiteY21" fmla="*/ 924750 h 4730345"/>
              <a:gd name="connsiteX22" fmla="*/ 2123696 w 2264421"/>
              <a:gd name="connsiteY22" fmla="*/ 963827 h 4730345"/>
              <a:gd name="connsiteX23" fmla="*/ 2115880 w 2264421"/>
              <a:gd name="connsiteY23" fmla="*/ 1299888 h 4730345"/>
              <a:gd name="connsiteX24" fmla="*/ 2182310 w 2264421"/>
              <a:gd name="connsiteY24" fmla="*/ 1186565 h 4730345"/>
              <a:gd name="connsiteX25" fmla="*/ 2201848 w 2264421"/>
              <a:gd name="connsiteY25" fmla="*/ 1464011 h 4730345"/>
              <a:gd name="connsiteX26" fmla="*/ 2264371 w 2264421"/>
              <a:gd name="connsiteY26" fmla="*/ 1514811 h 4730345"/>
              <a:gd name="connsiteX27" fmla="*/ 2240925 w 2264421"/>
              <a:gd name="connsiteY27" fmla="*/ 2175211 h 4730345"/>
              <a:gd name="connsiteX28" fmla="*/ 2115879 w 2264421"/>
              <a:gd name="connsiteY28" fmla="*/ 2483919 h 4730345"/>
              <a:gd name="connsiteX29" fmla="*/ 2068988 w 2264421"/>
              <a:gd name="connsiteY29" fmla="*/ 2894227 h 4730345"/>
              <a:gd name="connsiteX30" fmla="*/ 2049449 w 2264421"/>
              <a:gd name="connsiteY30" fmla="*/ 3331888 h 4730345"/>
              <a:gd name="connsiteX31" fmla="*/ 2014280 w 2264421"/>
              <a:gd name="connsiteY31" fmla="*/ 3421765 h 4730345"/>
              <a:gd name="connsiteX32" fmla="*/ 2057266 w 2264421"/>
              <a:gd name="connsiteY32" fmla="*/ 3507734 h 4730345"/>
              <a:gd name="connsiteX33" fmla="*/ 2022097 w 2264421"/>
              <a:gd name="connsiteY33" fmla="*/ 3597611 h 4730345"/>
              <a:gd name="connsiteX34" fmla="*/ 2022097 w 2264421"/>
              <a:gd name="connsiteY34" fmla="*/ 3894596 h 4730345"/>
              <a:gd name="connsiteX35" fmla="*/ 1959573 w 2264421"/>
              <a:gd name="connsiteY35" fmla="*/ 3597611 h 4730345"/>
              <a:gd name="connsiteX36" fmla="*/ 1873604 w 2264421"/>
              <a:gd name="connsiteY36" fmla="*/ 3660134 h 4730345"/>
              <a:gd name="connsiteX37" fmla="*/ 1869697 w 2264421"/>
              <a:gd name="connsiteY37" fmla="*/ 4086073 h 4730345"/>
              <a:gd name="connsiteX38" fmla="*/ 1818898 w 2264421"/>
              <a:gd name="connsiteY38" fmla="*/ 3972750 h 4730345"/>
              <a:gd name="connsiteX39" fmla="*/ 1818898 w 2264421"/>
              <a:gd name="connsiteY39" fmla="*/ 4312719 h 4730345"/>
              <a:gd name="connsiteX40" fmla="*/ 1752468 w 2264421"/>
              <a:gd name="connsiteY40" fmla="*/ 3863335 h 4730345"/>
              <a:gd name="connsiteX41" fmla="*/ 1607883 w 2264421"/>
              <a:gd name="connsiteY41" fmla="*/ 3269366 h 4730345"/>
              <a:gd name="connsiteX42" fmla="*/ 1768099 w 2264421"/>
              <a:gd name="connsiteY42" fmla="*/ 4668319 h 4730345"/>
              <a:gd name="connsiteX43" fmla="*/ 1420315 w 2264421"/>
              <a:gd name="connsiteY43" fmla="*/ 3519458 h 4730345"/>
              <a:gd name="connsiteX44" fmla="*/ 1412500 w 2264421"/>
              <a:gd name="connsiteY44" fmla="*/ 4265827 h 4730345"/>
              <a:gd name="connsiteX45" fmla="*/ 1342161 w 2264421"/>
              <a:gd name="connsiteY45" fmla="*/ 4015734 h 4730345"/>
              <a:gd name="connsiteX46" fmla="*/ 1342160 w 2264421"/>
              <a:gd name="connsiteY46" fmla="*/ 4429950 h 4730345"/>
              <a:gd name="connsiteX47" fmla="*/ 1181946 w 2264421"/>
              <a:gd name="connsiteY47" fmla="*/ 4132965 h 4730345"/>
              <a:gd name="connsiteX48" fmla="*/ 1045176 w 2264421"/>
              <a:gd name="connsiteY48" fmla="*/ 3824258 h 4730345"/>
              <a:gd name="connsiteX49" fmla="*/ 982653 w 2264421"/>
              <a:gd name="connsiteY49" fmla="*/ 3871150 h 4730345"/>
              <a:gd name="connsiteX50" fmla="*/ 978746 w 2264421"/>
              <a:gd name="connsiteY50" fmla="*/ 3968841 h 4730345"/>
              <a:gd name="connsiteX51" fmla="*/ 897548 w 2264421"/>
              <a:gd name="connsiteY51" fmla="*/ 3954987 h 4730345"/>
              <a:gd name="connsiteX52" fmla="*/ 836293 w 2264421"/>
              <a:gd name="connsiteY52" fmla="*/ 3800913 h 4730345"/>
              <a:gd name="connsiteX53" fmla="*/ 770978 w 2264421"/>
              <a:gd name="connsiteY53" fmla="*/ 4186861 h 4730345"/>
              <a:gd name="connsiteX54" fmla="*/ 687851 w 2264421"/>
              <a:gd name="connsiteY54" fmla="*/ 3854353 h 4730345"/>
              <a:gd name="connsiteX55" fmla="*/ 616599 w 2264421"/>
              <a:gd name="connsiteY55" fmla="*/ 4234363 h 4730345"/>
              <a:gd name="connsiteX56" fmla="*/ 449113 w 2264421"/>
              <a:gd name="connsiteY56" fmla="*/ 4124363 h 4730345"/>
              <a:gd name="connsiteX57" fmla="*/ 271836 w 2264421"/>
              <a:gd name="connsiteY57" fmla="*/ 2666694 h 4730345"/>
              <a:gd name="connsiteX58" fmla="*/ 296738 w 2264421"/>
              <a:gd name="connsiteY58" fmla="*/ 3858868 h 4730345"/>
              <a:gd name="connsiteX59" fmla="*/ 199413 w 2264421"/>
              <a:gd name="connsiteY59" fmla="*/ 2499770 h 4730345"/>
              <a:gd name="connsiteX60" fmla="*/ 141200 w 2264421"/>
              <a:gd name="connsiteY60" fmla="*/ 2792010 h 4730345"/>
              <a:gd name="connsiteX61" fmla="*/ 77048 w 2264421"/>
              <a:gd name="connsiteY61" fmla="*/ 2452269 h 4730345"/>
              <a:gd name="connsiteX62" fmla="*/ 21288 w 2264421"/>
              <a:gd name="connsiteY62" fmla="*/ 2659461 h 4730345"/>
              <a:gd name="connsiteX63" fmla="*/ 52521 w 2264421"/>
              <a:gd name="connsiteY63" fmla="*/ 1900862 h 4730345"/>
              <a:gd name="connsiteX64" fmla="*/ 117443 w 2264421"/>
              <a:gd name="connsiteY64"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557080 w 2264421"/>
              <a:gd name="connsiteY8" fmla="*/ 365950 h 4730345"/>
              <a:gd name="connsiteX9" fmla="*/ 1622604 w 2264421"/>
              <a:gd name="connsiteY9" fmla="*/ 363574 h 4730345"/>
              <a:gd name="connsiteX10" fmla="*/ 1740742 w 2264421"/>
              <a:gd name="connsiteY10" fmla="*/ 397211 h 4730345"/>
              <a:gd name="connsiteX11" fmla="*/ 1760280 w 2264421"/>
              <a:gd name="connsiteY11" fmla="*/ 545704 h 4730345"/>
              <a:gd name="connsiteX12" fmla="*/ 1846249 w 2264421"/>
              <a:gd name="connsiteY12" fmla="*/ 420658 h 4730345"/>
              <a:gd name="connsiteX13" fmla="*/ 1862462 w 2264421"/>
              <a:gd name="connsiteY13" fmla="*/ 523789 h 4730345"/>
              <a:gd name="connsiteX14" fmla="*/ 1928311 w 2264421"/>
              <a:gd name="connsiteY14" fmla="*/ 670750 h 4730345"/>
              <a:gd name="connsiteX15" fmla="*/ 1889234 w 2264421"/>
              <a:gd name="connsiteY15" fmla="*/ 780165 h 4730345"/>
              <a:gd name="connsiteX16" fmla="*/ 1889234 w 2264421"/>
              <a:gd name="connsiteY16" fmla="*/ 1002904 h 4730345"/>
              <a:gd name="connsiteX17" fmla="*/ 1916588 w 2264421"/>
              <a:gd name="connsiteY17" fmla="*/ 823150 h 4730345"/>
              <a:gd name="connsiteX18" fmla="*/ 2026003 w 2264421"/>
              <a:gd name="connsiteY18" fmla="*/ 776258 h 4730345"/>
              <a:gd name="connsiteX19" fmla="*/ 2022096 w 2264421"/>
              <a:gd name="connsiteY19" fmla="*/ 877858 h 4730345"/>
              <a:gd name="connsiteX20" fmla="*/ 2119788 w 2264421"/>
              <a:gd name="connsiteY20" fmla="*/ 764534 h 4730345"/>
              <a:gd name="connsiteX21" fmla="*/ 2131511 w 2264421"/>
              <a:gd name="connsiteY21" fmla="*/ 858319 h 4730345"/>
              <a:gd name="connsiteX22" fmla="*/ 2174496 w 2264421"/>
              <a:gd name="connsiteY22" fmla="*/ 924750 h 4730345"/>
              <a:gd name="connsiteX23" fmla="*/ 2123696 w 2264421"/>
              <a:gd name="connsiteY23" fmla="*/ 963827 h 4730345"/>
              <a:gd name="connsiteX24" fmla="*/ 2115880 w 2264421"/>
              <a:gd name="connsiteY24" fmla="*/ 1299888 h 4730345"/>
              <a:gd name="connsiteX25" fmla="*/ 2182310 w 2264421"/>
              <a:gd name="connsiteY25" fmla="*/ 1186565 h 4730345"/>
              <a:gd name="connsiteX26" fmla="*/ 2201848 w 2264421"/>
              <a:gd name="connsiteY26" fmla="*/ 1464011 h 4730345"/>
              <a:gd name="connsiteX27" fmla="*/ 2264371 w 2264421"/>
              <a:gd name="connsiteY27" fmla="*/ 1514811 h 4730345"/>
              <a:gd name="connsiteX28" fmla="*/ 2240925 w 2264421"/>
              <a:gd name="connsiteY28" fmla="*/ 2175211 h 4730345"/>
              <a:gd name="connsiteX29" fmla="*/ 2115879 w 2264421"/>
              <a:gd name="connsiteY29" fmla="*/ 2483919 h 4730345"/>
              <a:gd name="connsiteX30" fmla="*/ 2068988 w 2264421"/>
              <a:gd name="connsiteY30" fmla="*/ 2894227 h 4730345"/>
              <a:gd name="connsiteX31" fmla="*/ 2049449 w 2264421"/>
              <a:gd name="connsiteY31" fmla="*/ 3331888 h 4730345"/>
              <a:gd name="connsiteX32" fmla="*/ 2014280 w 2264421"/>
              <a:gd name="connsiteY32" fmla="*/ 3421765 h 4730345"/>
              <a:gd name="connsiteX33" fmla="*/ 2057266 w 2264421"/>
              <a:gd name="connsiteY33" fmla="*/ 3507734 h 4730345"/>
              <a:gd name="connsiteX34" fmla="*/ 2022097 w 2264421"/>
              <a:gd name="connsiteY34" fmla="*/ 3597611 h 4730345"/>
              <a:gd name="connsiteX35" fmla="*/ 2022097 w 2264421"/>
              <a:gd name="connsiteY35" fmla="*/ 3894596 h 4730345"/>
              <a:gd name="connsiteX36" fmla="*/ 1959573 w 2264421"/>
              <a:gd name="connsiteY36" fmla="*/ 3597611 h 4730345"/>
              <a:gd name="connsiteX37" fmla="*/ 1873604 w 2264421"/>
              <a:gd name="connsiteY37" fmla="*/ 3660134 h 4730345"/>
              <a:gd name="connsiteX38" fmla="*/ 1869697 w 2264421"/>
              <a:gd name="connsiteY38" fmla="*/ 4086073 h 4730345"/>
              <a:gd name="connsiteX39" fmla="*/ 1818898 w 2264421"/>
              <a:gd name="connsiteY39" fmla="*/ 3972750 h 4730345"/>
              <a:gd name="connsiteX40" fmla="*/ 1818898 w 2264421"/>
              <a:gd name="connsiteY40" fmla="*/ 4312719 h 4730345"/>
              <a:gd name="connsiteX41" fmla="*/ 1752468 w 2264421"/>
              <a:gd name="connsiteY41" fmla="*/ 3863335 h 4730345"/>
              <a:gd name="connsiteX42" fmla="*/ 1607883 w 2264421"/>
              <a:gd name="connsiteY42" fmla="*/ 3269366 h 4730345"/>
              <a:gd name="connsiteX43" fmla="*/ 1768099 w 2264421"/>
              <a:gd name="connsiteY43" fmla="*/ 4668319 h 4730345"/>
              <a:gd name="connsiteX44" fmla="*/ 1420315 w 2264421"/>
              <a:gd name="connsiteY44" fmla="*/ 3519458 h 4730345"/>
              <a:gd name="connsiteX45" fmla="*/ 1412500 w 2264421"/>
              <a:gd name="connsiteY45" fmla="*/ 4265827 h 4730345"/>
              <a:gd name="connsiteX46" fmla="*/ 1342161 w 2264421"/>
              <a:gd name="connsiteY46" fmla="*/ 4015734 h 4730345"/>
              <a:gd name="connsiteX47" fmla="*/ 1342160 w 2264421"/>
              <a:gd name="connsiteY47" fmla="*/ 4429950 h 4730345"/>
              <a:gd name="connsiteX48" fmla="*/ 1181946 w 2264421"/>
              <a:gd name="connsiteY48" fmla="*/ 4132965 h 4730345"/>
              <a:gd name="connsiteX49" fmla="*/ 1045176 w 2264421"/>
              <a:gd name="connsiteY49" fmla="*/ 3824258 h 4730345"/>
              <a:gd name="connsiteX50" fmla="*/ 982653 w 2264421"/>
              <a:gd name="connsiteY50" fmla="*/ 3871150 h 4730345"/>
              <a:gd name="connsiteX51" fmla="*/ 978746 w 2264421"/>
              <a:gd name="connsiteY51" fmla="*/ 3968841 h 4730345"/>
              <a:gd name="connsiteX52" fmla="*/ 897548 w 2264421"/>
              <a:gd name="connsiteY52" fmla="*/ 3954987 h 4730345"/>
              <a:gd name="connsiteX53" fmla="*/ 836293 w 2264421"/>
              <a:gd name="connsiteY53" fmla="*/ 3800913 h 4730345"/>
              <a:gd name="connsiteX54" fmla="*/ 770978 w 2264421"/>
              <a:gd name="connsiteY54" fmla="*/ 4186861 h 4730345"/>
              <a:gd name="connsiteX55" fmla="*/ 687851 w 2264421"/>
              <a:gd name="connsiteY55" fmla="*/ 3854353 h 4730345"/>
              <a:gd name="connsiteX56" fmla="*/ 616599 w 2264421"/>
              <a:gd name="connsiteY56" fmla="*/ 4234363 h 4730345"/>
              <a:gd name="connsiteX57" fmla="*/ 449113 w 2264421"/>
              <a:gd name="connsiteY57" fmla="*/ 4124363 h 4730345"/>
              <a:gd name="connsiteX58" fmla="*/ 271836 w 2264421"/>
              <a:gd name="connsiteY58" fmla="*/ 2666694 h 4730345"/>
              <a:gd name="connsiteX59" fmla="*/ 296738 w 2264421"/>
              <a:gd name="connsiteY59" fmla="*/ 3858868 h 4730345"/>
              <a:gd name="connsiteX60" fmla="*/ 199413 w 2264421"/>
              <a:gd name="connsiteY60" fmla="*/ 2499770 h 4730345"/>
              <a:gd name="connsiteX61" fmla="*/ 141200 w 2264421"/>
              <a:gd name="connsiteY61" fmla="*/ 2792010 h 4730345"/>
              <a:gd name="connsiteX62" fmla="*/ 77048 w 2264421"/>
              <a:gd name="connsiteY62" fmla="*/ 2452269 h 4730345"/>
              <a:gd name="connsiteX63" fmla="*/ 21288 w 2264421"/>
              <a:gd name="connsiteY63" fmla="*/ 2659461 h 4730345"/>
              <a:gd name="connsiteX64" fmla="*/ 52521 w 2264421"/>
              <a:gd name="connsiteY64" fmla="*/ 1900862 h 4730345"/>
              <a:gd name="connsiteX65" fmla="*/ 117443 w 2264421"/>
              <a:gd name="connsiteY65" fmla="*/ 1989801 h 4730345"/>
              <a:gd name="connsiteX0" fmla="*/ 117443 w 2264421"/>
              <a:gd name="connsiteY0" fmla="*/ 1997367 h 4737911"/>
              <a:gd name="connsiteX1" fmla="*/ 100021 w 2264421"/>
              <a:gd name="connsiteY1" fmla="*/ 1789674 h 4737911"/>
              <a:gd name="connsiteX2" fmla="*/ 147523 w 2264421"/>
              <a:gd name="connsiteY2" fmla="*/ 922775 h 4737911"/>
              <a:gd name="connsiteX3" fmla="*/ 64395 w 2264421"/>
              <a:gd name="connsiteY3" fmla="*/ 904962 h 4737911"/>
              <a:gd name="connsiteX4" fmla="*/ 64856 w 2264421"/>
              <a:gd name="connsiteY4" fmla="*/ 664334 h 4737911"/>
              <a:gd name="connsiteX5" fmla="*/ 115977 w 2264421"/>
              <a:gd name="connsiteY5" fmla="*/ 277760 h 4737911"/>
              <a:gd name="connsiteX6" fmla="*/ 633180 w 2264421"/>
              <a:gd name="connsiteY6" fmla="*/ 550894 h 4737911"/>
              <a:gd name="connsiteX7" fmla="*/ 1055600 w 2264421"/>
              <a:gd name="connsiteY7" fmla="*/ 7566 h 4737911"/>
              <a:gd name="connsiteX8" fmla="*/ 1451572 w 2264421"/>
              <a:gd name="connsiteY8" fmla="*/ 256285 h 4737911"/>
              <a:gd name="connsiteX9" fmla="*/ 1557080 w 2264421"/>
              <a:gd name="connsiteY9" fmla="*/ 373516 h 4737911"/>
              <a:gd name="connsiteX10" fmla="*/ 1622604 w 2264421"/>
              <a:gd name="connsiteY10" fmla="*/ 371140 h 4737911"/>
              <a:gd name="connsiteX11" fmla="*/ 1740742 w 2264421"/>
              <a:gd name="connsiteY11" fmla="*/ 404777 h 4737911"/>
              <a:gd name="connsiteX12" fmla="*/ 1760280 w 2264421"/>
              <a:gd name="connsiteY12" fmla="*/ 553270 h 4737911"/>
              <a:gd name="connsiteX13" fmla="*/ 1846249 w 2264421"/>
              <a:gd name="connsiteY13" fmla="*/ 428224 h 4737911"/>
              <a:gd name="connsiteX14" fmla="*/ 1862462 w 2264421"/>
              <a:gd name="connsiteY14" fmla="*/ 531355 h 4737911"/>
              <a:gd name="connsiteX15" fmla="*/ 1928311 w 2264421"/>
              <a:gd name="connsiteY15" fmla="*/ 678316 h 4737911"/>
              <a:gd name="connsiteX16" fmla="*/ 1889234 w 2264421"/>
              <a:gd name="connsiteY16" fmla="*/ 787731 h 4737911"/>
              <a:gd name="connsiteX17" fmla="*/ 1889234 w 2264421"/>
              <a:gd name="connsiteY17" fmla="*/ 1010470 h 4737911"/>
              <a:gd name="connsiteX18" fmla="*/ 1916588 w 2264421"/>
              <a:gd name="connsiteY18" fmla="*/ 830716 h 4737911"/>
              <a:gd name="connsiteX19" fmla="*/ 2026003 w 2264421"/>
              <a:gd name="connsiteY19" fmla="*/ 783824 h 4737911"/>
              <a:gd name="connsiteX20" fmla="*/ 2022096 w 2264421"/>
              <a:gd name="connsiteY20" fmla="*/ 885424 h 4737911"/>
              <a:gd name="connsiteX21" fmla="*/ 2119788 w 2264421"/>
              <a:gd name="connsiteY21" fmla="*/ 772100 h 4737911"/>
              <a:gd name="connsiteX22" fmla="*/ 2131511 w 2264421"/>
              <a:gd name="connsiteY22" fmla="*/ 865885 h 4737911"/>
              <a:gd name="connsiteX23" fmla="*/ 2174496 w 2264421"/>
              <a:gd name="connsiteY23" fmla="*/ 932316 h 4737911"/>
              <a:gd name="connsiteX24" fmla="*/ 2123696 w 2264421"/>
              <a:gd name="connsiteY24" fmla="*/ 971393 h 4737911"/>
              <a:gd name="connsiteX25" fmla="*/ 2115880 w 2264421"/>
              <a:gd name="connsiteY25" fmla="*/ 1307454 h 4737911"/>
              <a:gd name="connsiteX26" fmla="*/ 2182310 w 2264421"/>
              <a:gd name="connsiteY26" fmla="*/ 1194131 h 4737911"/>
              <a:gd name="connsiteX27" fmla="*/ 2201848 w 2264421"/>
              <a:gd name="connsiteY27" fmla="*/ 1471577 h 4737911"/>
              <a:gd name="connsiteX28" fmla="*/ 2264371 w 2264421"/>
              <a:gd name="connsiteY28" fmla="*/ 1522377 h 4737911"/>
              <a:gd name="connsiteX29" fmla="*/ 2240925 w 2264421"/>
              <a:gd name="connsiteY29" fmla="*/ 2182777 h 4737911"/>
              <a:gd name="connsiteX30" fmla="*/ 2115879 w 2264421"/>
              <a:gd name="connsiteY30" fmla="*/ 2491485 h 4737911"/>
              <a:gd name="connsiteX31" fmla="*/ 2068988 w 2264421"/>
              <a:gd name="connsiteY31" fmla="*/ 2901793 h 4737911"/>
              <a:gd name="connsiteX32" fmla="*/ 2049449 w 2264421"/>
              <a:gd name="connsiteY32" fmla="*/ 3339454 h 4737911"/>
              <a:gd name="connsiteX33" fmla="*/ 2014280 w 2264421"/>
              <a:gd name="connsiteY33" fmla="*/ 3429331 h 4737911"/>
              <a:gd name="connsiteX34" fmla="*/ 2057266 w 2264421"/>
              <a:gd name="connsiteY34" fmla="*/ 3515300 h 4737911"/>
              <a:gd name="connsiteX35" fmla="*/ 2022097 w 2264421"/>
              <a:gd name="connsiteY35" fmla="*/ 3605177 h 4737911"/>
              <a:gd name="connsiteX36" fmla="*/ 2022097 w 2264421"/>
              <a:gd name="connsiteY36" fmla="*/ 3902162 h 4737911"/>
              <a:gd name="connsiteX37" fmla="*/ 1959573 w 2264421"/>
              <a:gd name="connsiteY37" fmla="*/ 3605177 h 4737911"/>
              <a:gd name="connsiteX38" fmla="*/ 1873604 w 2264421"/>
              <a:gd name="connsiteY38" fmla="*/ 3667700 h 4737911"/>
              <a:gd name="connsiteX39" fmla="*/ 1869697 w 2264421"/>
              <a:gd name="connsiteY39" fmla="*/ 4093639 h 4737911"/>
              <a:gd name="connsiteX40" fmla="*/ 1818898 w 2264421"/>
              <a:gd name="connsiteY40" fmla="*/ 3980316 h 4737911"/>
              <a:gd name="connsiteX41" fmla="*/ 1818898 w 2264421"/>
              <a:gd name="connsiteY41" fmla="*/ 4320285 h 4737911"/>
              <a:gd name="connsiteX42" fmla="*/ 1752468 w 2264421"/>
              <a:gd name="connsiteY42" fmla="*/ 3870901 h 4737911"/>
              <a:gd name="connsiteX43" fmla="*/ 1607883 w 2264421"/>
              <a:gd name="connsiteY43" fmla="*/ 3276932 h 4737911"/>
              <a:gd name="connsiteX44" fmla="*/ 1768099 w 2264421"/>
              <a:gd name="connsiteY44" fmla="*/ 4675885 h 4737911"/>
              <a:gd name="connsiteX45" fmla="*/ 1420315 w 2264421"/>
              <a:gd name="connsiteY45" fmla="*/ 3527024 h 4737911"/>
              <a:gd name="connsiteX46" fmla="*/ 1412500 w 2264421"/>
              <a:gd name="connsiteY46" fmla="*/ 4273393 h 4737911"/>
              <a:gd name="connsiteX47" fmla="*/ 1342161 w 2264421"/>
              <a:gd name="connsiteY47" fmla="*/ 4023300 h 4737911"/>
              <a:gd name="connsiteX48" fmla="*/ 1342160 w 2264421"/>
              <a:gd name="connsiteY48" fmla="*/ 4437516 h 4737911"/>
              <a:gd name="connsiteX49" fmla="*/ 1181946 w 2264421"/>
              <a:gd name="connsiteY49" fmla="*/ 4140531 h 4737911"/>
              <a:gd name="connsiteX50" fmla="*/ 1045176 w 2264421"/>
              <a:gd name="connsiteY50" fmla="*/ 3831824 h 4737911"/>
              <a:gd name="connsiteX51" fmla="*/ 982653 w 2264421"/>
              <a:gd name="connsiteY51" fmla="*/ 3878716 h 4737911"/>
              <a:gd name="connsiteX52" fmla="*/ 978746 w 2264421"/>
              <a:gd name="connsiteY52" fmla="*/ 3976407 h 4737911"/>
              <a:gd name="connsiteX53" fmla="*/ 897548 w 2264421"/>
              <a:gd name="connsiteY53" fmla="*/ 3962553 h 4737911"/>
              <a:gd name="connsiteX54" fmla="*/ 836293 w 2264421"/>
              <a:gd name="connsiteY54" fmla="*/ 3808479 h 4737911"/>
              <a:gd name="connsiteX55" fmla="*/ 770978 w 2264421"/>
              <a:gd name="connsiteY55" fmla="*/ 4194427 h 4737911"/>
              <a:gd name="connsiteX56" fmla="*/ 687851 w 2264421"/>
              <a:gd name="connsiteY56" fmla="*/ 3861919 h 4737911"/>
              <a:gd name="connsiteX57" fmla="*/ 616599 w 2264421"/>
              <a:gd name="connsiteY57" fmla="*/ 4241929 h 4737911"/>
              <a:gd name="connsiteX58" fmla="*/ 449113 w 2264421"/>
              <a:gd name="connsiteY58" fmla="*/ 4131929 h 4737911"/>
              <a:gd name="connsiteX59" fmla="*/ 271836 w 2264421"/>
              <a:gd name="connsiteY59" fmla="*/ 2674260 h 4737911"/>
              <a:gd name="connsiteX60" fmla="*/ 296738 w 2264421"/>
              <a:gd name="connsiteY60" fmla="*/ 3866434 h 4737911"/>
              <a:gd name="connsiteX61" fmla="*/ 199413 w 2264421"/>
              <a:gd name="connsiteY61" fmla="*/ 2507336 h 4737911"/>
              <a:gd name="connsiteX62" fmla="*/ 141200 w 2264421"/>
              <a:gd name="connsiteY62" fmla="*/ 2799576 h 4737911"/>
              <a:gd name="connsiteX63" fmla="*/ 77048 w 2264421"/>
              <a:gd name="connsiteY63" fmla="*/ 2459835 h 4737911"/>
              <a:gd name="connsiteX64" fmla="*/ 21288 w 2264421"/>
              <a:gd name="connsiteY64" fmla="*/ 2667027 h 4737911"/>
              <a:gd name="connsiteX65" fmla="*/ 52521 w 2264421"/>
              <a:gd name="connsiteY65" fmla="*/ 1908428 h 4737911"/>
              <a:gd name="connsiteX66" fmla="*/ 117443 w 2264421"/>
              <a:gd name="connsiteY66" fmla="*/ 1997367 h 4737911"/>
              <a:gd name="connsiteX0" fmla="*/ 117443 w 2264421"/>
              <a:gd name="connsiteY0" fmla="*/ 1997171 h 4737715"/>
              <a:gd name="connsiteX1" fmla="*/ 100021 w 2264421"/>
              <a:gd name="connsiteY1" fmla="*/ 1789478 h 4737715"/>
              <a:gd name="connsiteX2" fmla="*/ 147523 w 2264421"/>
              <a:gd name="connsiteY2" fmla="*/ 922579 h 4737715"/>
              <a:gd name="connsiteX3" fmla="*/ 64395 w 2264421"/>
              <a:gd name="connsiteY3" fmla="*/ 904766 h 4737715"/>
              <a:gd name="connsiteX4" fmla="*/ 64856 w 2264421"/>
              <a:gd name="connsiteY4" fmla="*/ 664138 h 4737715"/>
              <a:gd name="connsiteX5" fmla="*/ 115977 w 2264421"/>
              <a:gd name="connsiteY5" fmla="*/ 277564 h 4737715"/>
              <a:gd name="connsiteX6" fmla="*/ 633180 w 2264421"/>
              <a:gd name="connsiteY6" fmla="*/ 550698 h 4737715"/>
              <a:gd name="connsiteX7" fmla="*/ 1055600 w 2264421"/>
              <a:gd name="connsiteY7" fmla="*/ 7370 h 4737715"/>
              <a:gd name="connsiteX8" fmla="*/ 1432034 w 2264421"/>
              <a:gd name="connsiteY8" fmla="*/ 404581 h 4737715"/>
              <a:gd name="connsiteX9" fmla="*/ 1451572 w 2264421"/>
              <a:gd name="connsiteY9" fmla="*/ 256089 h 4737715"/>
              <a:gd name="connsiteX10" fmla="*/ 1557080 w 2264421"/>
              <a:gd name="connsiteY10" fmla="*/ 373320 h 4737715"/>
              <a:gd name="connsiteX11" fmla="*/ 1622604 w 2264421"/>
              <a:gd name="connsiteY11" fmla="*/ 370944 h 4737715"/>
              <a:gd name="connsiteX12" fmla="*/ 1740742 w 2264421"/>
              <a:gd name="connsiteY12" fmla="*/ 404581 h 4737715"/>
              <a:gd name="connsiteX13" fmla="*/ 1760280 w 2264421"/>
              <a:gd name="connsiteY13" fmla="*/ 553074 h 4737715"/>
              <a:gd name="connsiteX14" fmla="*/ 1846249 w 2264421"/>
              <a:gd name="connsiteY14" fmla="*/ 428028 h 4737715"/>
              <a:gd name="connsiteX15" fmla="*/ 1862462 w 2264421"/>
              <a:gd name="connsiteY15" fmla="*/ 531159 h 4737715"/>
              <a:gd name="connsiteX16" fmla="*/ 1928311 w 2264421"/>
              <a:gd name="connsiteY16" fmla="*/ 678120 h 4737715"/>
              <a:gd name="connsiteX17" fmla="*/ 1889234 w 2264421"/>
              <a:gd name="connsiteY17" fmla="*/ 787535 h 4737715"/>
              <a:gd name="connsiteX18" fmla="*/ 1889234 w 2264421"/>
              <a:gd name="connsiteY18" fmla="*/ 1010274 h 4737715"/>
              <a:gd name="connsiteX19" fmla="*/ 1916588 w 2264421"/>
              <a:gd name="connsiteY19" fmla="*/ 830520 h 4737715"/>
              <a:gd name="connsiteX20" fmla="*/ 2026003 w 2264421"/>
              <a:gd name="connsiteY20" fmla="*/ 783628 h 4737715"/>
              <a:gd name="connsiteX21" fmla="*/ 2022096 w 2264421"/>
              <a:gd name="connsiteY21" fmla="*/ 885228 h 4737715"/>
              <a:gd name="connsiteX22" fmla="*/ 2119788 w 2264421"/>
              <a:gd name="connsiteY22" fmla="*/ 771904 h 4737715"/>
              <a:gd name="connsiteX23" fmla="*/ 2131511 w 2264421"/>
              <a:gd name="connsiteY23" fmla="*/ 865689 h 4737715"/>
              <a:gd name="connsiteX24" fmla="*/ 2174496 w 2264421"/>
              <a:gd name="connsiteY24" fmla="*/ 932120 h 4737715"/>
              <a:gd name="connsiteX25" fmla="*/ 2123696 w 2264421"/>
              <a:gd name="connsiteY25" fmla="*/ 971197 h 4737715"/>
              <a:gd name="connsiteX26" fmla="*/ 2115880 w 2264421"/>
              <a:gd name="connsiteY26" fmla="*/ 1307258 h 4737715"/>
              <a:gd name="connsiteX27" fmla="*/ 2182310 w 2264421"/>
              <a:gd name="connsiteY27" fmla="*/ 1193935 h 4737715"/>
              <a:gd name="connsiteX28" fmla="*/ 2201848 w 2264421"/>
              <a:gd name="connsiteY28" fmla="*/ 1471381 h 4737715"/>
              <a:gd name="connsiteX29" fmla="*/ 2264371 w 2264421"/>
              <a:gd name="connsiteY29" fmla="*/ 1522181 h 4737715"/>
              <a:gd name="connsiteX30" fmla="*/ 2240925 w 2264421"/>
              <a:gd name="connsiteY30" fmla="*/ 2182581 h 4737715"/>
              <a:gd name="connsiteX31" fmla="*/ 2115879 w 2264421"/>
              <a:gd name="connsiteY31" fmla="*/ 2491289 h 4737715"/>
              <a:gd name="connsiteX32" fmla="*/ 2068988 w 2264421"/>
              <a:gd name="connsiteY32" fmla="*/ 2901597 h 4737715"/>
              <a:gd name="connsiteX33" fmla="*/ 2049449 w 2264421"/>
              <a:gd name="connsiteY33" fmla="*/ 3339258 h 4737715"/>
              <a:gd name="connsiteX34" fmla="*/ 2014280 w 2264421"/>
              <a:gd name="connsiteY34" fmla="*/ 3429135 h 4737715"/>
              <a:gd name="connsiteX35" fmla="*/ 2057266 w 2264421"/>
              <a:gd name="connsiteY35" fmla="*/ 3515104 h 4737715"/>
              <a:gd name="connsiteX36" fmla="*/ 2022097 w 2264421"/>
              <a:gd name="connsiteY36" fmla="*/ 3604981 h 4737715"/>
              <a:gd name="connsiteX37" fmla="*/ 2022097 w 2264421"/>
              <a:gd name="connsiteY37" fmla="*/ 3901966 h 4737715"/>
              <a:gd name="connsiteX38" fmla="*/ 1959573 w 2264421"/>
              <a:gd name="connsiteY38" fmla="*/ 3604981 h 4737715"/>
              <a:gd name="connsiteX39" fmla="*/ 1873604 w 2264421"/>
              <a:gd name="connsiteY39" fmla="*/ 3667504 h 4737715"/>
              <a:gd name="connsiteX40" fmla="*/ 1869697 w 2264421"/>
              <a:gd name="connsiteY40" fmla="*/ 4093443 h 4737715"/>
              <a:gd name="connsiteX41" fmla="*/ 1818898 w 2264421"/>
              <a:gd name="connsiteY41" fmla="*/ 3980120 h 4737715"/>
              <a:gd name="connsiteX42" fmla="*/ 1818898 w 2264421"/>
              <a:gd name="connsiteY42" fmla="*/ 4320089 h 4737715"/>
              <a:gd name="connsiteX43" fmla="*/ 1752468 w 2264421"/>
              <a:gd name="connsiteY43" fmla="*/ 3870705 h 4737715"/>
              <a:gd name="connsiteX44" fmla="*/ 1607883 w 2264421"/>
              <a:gd name="connsiteY44" fmla="*/ 3276736 h 4737715"/>
              <a:gd name="connsiteX45" fmla="*/ 1768099 w 2264421"/>
              <a:gd name="connsiteY45" fmla="*/ 4675689 h 4737715"/>
              <a:gd name="connsiteX46" fmla="*/ 1420315 w 2264421"/>
              <a:gd name="connsiteY46" fmla="*/ 3526828 h 4737715"/>
              <a:gd name="connsiteX47" fmla="*/ 1412500 w 2264421"/>
              <a:gd name="connsiteY47" fmla="*/ 4273197 h 4737715"/>
              <a:gd name="connsiteX48" fmla="*/ 1342161 w 2264421"/>
              <a:gd name="connsiteY48" fmla="*/ 4023104 h 4737715"/>
              <a:gd name="connsiteX49" fmla="*/ 1342160 w 2264421"/>
              <a:gd name="connsiteY49" fmla="*/ 4437320 h 4737715"/>
              <a:gd name="connsiteX50" fmla="*/ 1181946 w 2264421"/>
              <a:gd name="connsiteY50" fmla="*/ 4140335 h 4737715"/>
              <a:gd name="connsiteX51" fmla="*/ 1045176 w 2264421"/>
              <a:gd name="connsiteY51" fmla="*/ 3831628 h 4737715"/>
              <a:gd name="connsiteX52" fmla="*/ 982653 w 2264421"/>
              <a:gd name="connsiteY52" fmla="*/ 3878520 h 4737715"/>
              <a:gd name="connsiteX53" fmla="*/ 978746 w 2264421"/>
              <a:gd name="connsiteY53" fmla="*/ 3976211 h 4737715"/>
              <a:gd name="connsiteX54" fmla="*/ 897548 w 2264421"/>
              <a:gd name="connsiteY54" fmla="*/ 3962357 h 4737715"/>
              <a:gd name="connsiteX55" fmla="*/ 836293 w 2264421"/>
              <a:gd name="connsiteY55" fmla="*/ 3808283 h 4737715"/>
              <a:gd name="connsiteX56" fmla="*/ 770978 w 2264421"/>
              <a:gd name="connsiteY56" fmla="*/ 4194231 h 4737715"/>
              <a:gd name="connsiteX57" fmla="*/ 687851 w 2264421"/>
              <a:gd name="connsiteY57" fmla="*/ 3861723 h 4737715"/>
              <a:gd name="connsiteX58" fmla="*/ 616599 w 2264421"/>
              <a:gd name="connsiteY58" fmla="*/ 4241733 h 4737715"/>
              <a:gd name="connsiteX59" fmla="*/ 449113 w 2264421"/>
              <a:gd name="connsiteY59" fmla="*/ 4131733 h 4737715"/>
              <a:gd name="connsiteX60" fmla="*/ 271836 w 2264421"/>
              <a:gd name="connsiteY60" fmla="*/ 2674064 h 4737715"/>
              <a:gd name="connsiteX61" fmla="*/ 296738 w 2264421"/>
              <a:gd name="connsiteY61" fmla="*/ 3866238 h 4737715"/>
              <a:gd name="connsiteX62" fmla="*/ 199413 w 2264421"/>
              <a:gd name="connsiteY62" fmla="*/ 2507140 h 4737715"/>
              <a:gd name="connsiteX63" fmla="*/ 141200 w 2264421"/>
              <a:gd name="connsiteY63" fmla="*/ 2799380 h 4737715"/>
              <a:gd name="connsiteX64" fmla="*/ 77048 w 2264421"/>
              <a:gd name="connsiteY64" fmla="*/ 2459639 h 4737715"/>
              <a:gd name="connsiteX65" fmla="*/ 21288 w 2264421"/>
              <a:gd name="connsiteY65" fmla="*/ 2666831 h 4737715"/>
              <a:gd name="connsiteX66" fmla="*/ 52521 w 2264421"/>
              <a:gd name="connsiteY66" fmla="*/ 1908232 h 4737715"/>
              <a:gd name="connsiteX67" fmla="*/ 117443 w 2264421"/>
              <a:gd name="connsiteY67" fmla="*/ 1997171 h 4737715"/>
              <a:gd name="connsiteX0" fmla="*/ 117443 w 2264421"/>
              <a:gd name="connsiteY0" fmla="*/ 1993696 h 4734240"/>
              <a:gd name="connsiteX1" fmla="*/ 100021 w 2264421"/>
              <a:gd name="connsiteY1" fmla="*/ 1786003 h 4734240"/>
              <a:gd name="connsiteX2" fmla="*/ 147523 w 2264421"/>
              <a:gd name="connsiteY2" fmla="*/ 919104 h 4734240"/>
              <a:gd name="connsiteX3" fmla="*/ 64395 w 2264421"/>
              <a:gd name="connsiteY3" fmla="*/ 901291 h 4734240"/>
              <a:gd name="connsiteX4" fmla="*/ 64856 w 2264421"/>
              <a:gd name="connsiteY4" fmla="*/ 660663 h 4734240"/>
              <a:gd name="connsiteX5" fmla="*/ 115977 w 2264421"/>
              <a:gd name="connsiteY5" fmla="*/ 274089 h 4734240"/>
              <a:gd name="connsiteX6" fmla="*/ 633180 w 2264421"/>
              <a:gd name="connsiteY6" fmla="*/ 547223 h 4734240"/>
              <a:gd name="connsiteX7" fmla="*/ 1055600 w 2264421"/>
              <a:gd name="connsiteY7" fmla="*/ 3895 h 4734240"/>
              <a:gd name="connsiteX8" fmla="*/ 1326526 w 2264421"/>
              <a:gd name="connsiteY8" fmla="*/ 533968 h 4734240"/>
              <a:gd name="connsiteX9" fmla="*/ 1432034 w 2264421"/>
              <a:gd name="connsiteY9" fmla="*/ 401106 h 4734240"/>
              <a:gd name="connsiteX10" fmla="*/ 1451572 w 2264421"/>
              <a:gd name="connsiteY10" fmla="*/ 252614 h 4734240"/>
              <a:gd name="connsiteX11" fmla="*/ 1557080 w 2264421"/>
              <a:gd name="connsiteY11" fmla="*/ 369845 h 4734240"/>
              <a:gd name="connsiteX12" fmla="*/ 1622604 w 2264421"/>
              <a:gd name="connsiteY12" fmla="*/ 367469 h 4734240"/>
              <a:gd name="connsiteX13" fmla="*/ 1740742 w 2264421"/>
              <a:gd name="connsiteY13" fmla="*/ 401106 h 4734240"/>
              <a:gd name="connsiteX14" fmla="*/ 1760280 w 2264421"/>
              <a:gd name="connsiteY14" fmla="*/ 549599 h 4734240"/>
              <a:gd name="connsiteX15" fmla="*/ 1846249 w 2264421"/>
              <a:gd name="connsiteY15" fmla="*/ 424553 h 4734240"/>
              <a:gd name="connsiteX16" fmla="*/ 1862462 w 2264421"/>
              <a:gd name="connsiteY16" fmla="*/ 527684 h 4734240"/>
              <a:gd name="connsiteX17" fmla="*/ 1928311 w 2264421"/>
              <a:gd name="connsiteY17" fmla="*/ 674645 h 4734240"/>
              <a:gd name="connsiteX18" fmla="*/ 1889234 w 2264421"/>
              <a:gd name="connsiteY18" fmla="*/ 784060 h 4734240"/>
              <a:gd name="connsiteX19" fmla="*/ 1889234 w 2264421"/>
              <a:gd name="connsiteY19" fmla="*/ 1006799 h 4734240"/>
              <a:gd name="connsiteX20" fmla="*/ 1916588 w 2264421"/>
              <a:gd name="connsiteY20" fmla="*/ 827045 h 4734240"/>
              <a:gd name="connsiteX21" fmla="*/ 2026003 w 2264421"/>
              <a:gd name="connsiteY21" fmla="*/ 780153 h 4734240"/>
              <a:gd name="connsiteX22" fmla="*/ 2022096 w 2264421"/>
              <a:gd name="connsiteY22" fmla="*/ 881753 h 4734240"/>
              <a:gd name="connsiteX23" fmla="*/ 2119788 w 2264421"/>
              <a:gd name="connsiteY23" fmla="*/ 768429 h 4734240"/>
              <a:gd name="connsiteX24" fmla="*/ 2131511 w 2264421"/>
              <a:gd name="connsiteY24" fmla="*/ 862214 h 4734240"/>
              <a:gd name="connsiteX25" fmla="*/ 2174496 w 2264421"/>
              <a:gd name="connsiteY25" fmla="*/ 928645 h 4734240"/>
              <a:gd name="connsiteX26" fmla="*/ 2123696 w 2264421"/>
              <a:gd name="connsiteY26" fmla="*/ 967722 h 4734240"/>
              <a:gd name="connsiteX27" fmla="*/ 2115880 w 2264421"/>
              <a:gd name="connsiteY27" fmla="*/ 1303783 h 4734240"/>
              <a:gd name="connsiteX28" fmla="*/ 2182310 w 2264421"/>
              <a:gd name="connsiteY28" fmla="*/ 1190460 h 4734240"/>
              <a:gd name="connsiteX29" fmla="*/ 2201848 w 2264421"/>
              <a:gd name="connsiteY29" fmla="*/ 1467906 h 4734240"/>
              <a:gd name="connsiteX30" fmla="*/ 2264371 w 2264421"/>
              <a:gd name="connsiteY30" fmla="*/ 1518706 h 4734240"/>
              <a:gd name="connsiteX31" fmla="*/ 2240925 w 2264421"/>
              <a:gd name="connsiteY31" fmla="*/ 2179106 h 4734240"/>
              <a:gd name="connsiteX32" fmla="*/ 2115879 w 2264421"/>
              <a:gd name="connsiteY32" fmla="*/ 2487814 h 4734240"/>
              <a:gd name="connsiteX33" fmla="*/ 2068988 w 2264421"/>
              <a:gd name="connsiteY33" fmla="*/ 2898122 h 4734240"/>
              <a:gd name="connsiteX34" fmla="*/ 2049449 w 2264421"/>
              <a:gd name="connsiteY34" fmla="*/ 3335783 h 4734240"/>
              <a:gd name="connsiteX35" fmla="*/ 2014280 w 2264421"/>
              <a:gd name="connsiteY35" fmla="*/ 3425660 h 4734240"/>
              <a:gd name="connsiteX36" fmla="*/ 2057266 w 2264421"/>
              <a:gd name="connsiteY36" fmla="*/ 3511629 h 4734240"/>
              <a:gd name="connsiteX37" fmla="*/ 2022097 w 2264421"/>
              <a:gd name="connsiteY37" fmla="*/ 3601506 h 4734240"/>
              <a:gd name="connsiteX38" fmla="*/ 2022097 w 2264421"/>
              <a:gd name="connsiteY38" fmla="*/ 3898491 h 4734240"/>
              <a:gd name="connsiteX39" fmla="*/ 1959573 w 2264421"/>
              <a:gd name="connsiteY39" fmla="*/ 3601506 h 4734240"/>
              <a:gd name="connsiteX40" fmla="*/ 1873604 w 2264421"/>
              <a:gd name="connsiteY40" fmla="*/ 3664029 h 4734240"/>
              <a:gd name="connsiteX41" fmla="*/ 1869697 w 2264421"/>
              <a:gd name="connsiteY41" fmla="*/ 4089968 h 4734240"/>
              <a:gd name="connsiteX42" fmla="*/ 1818898 w 2264421"/>
              <a:gd name="connsiteY42" fmla="*/ 3976645 h 4734240"/>
              <a:gd name="connsiteX43" fmla="*/ 1818898 w 2264421"/>
              <a:gd name="connsiteY43" fmla="*/ 4316614 h 4734240"/>
              <a:gd name="connsiteX44" fmla="*/ 1752468 w 2264421"/>
              <a:gd name="connsiteY44" fmla="*/ 3867230 h 4734240"/>
              <a:gd name="connsiteX45" fmla="*/ 1607883 w 2264421"/>
              <a:gd name="connsiteY45" fmla="*/ 3273261 h 4734240"/>
              <a:gd name="connsiteX46" fmla="*/ 1768099 w 2264421"/>
              <a:gd name="connsiteY46" fmla="*/ 4672214 h 4734240"/>
              <a:gd name="connsiteX47" fmla="*/ 1420315 w 2264421"/>
              <a:gd name="connsiteY47" fmla="*/ 3523353 h 4734240"/>
              <a:gd name="connsiteX48" fmla="*/ 1412500 w 2264421"/>
              <a:gd name="connsiteY48" fmla="*/ 4269722 h 4734240"/>
              <a:gd name="connsiteX49" fmla="*/ 1342161 w 2264421"/>
              <a:gd name="connsiteY49" fmla="*/ 4019629 h 4734240"/>
              <a:gd name="connsiteX50" fmla="*/ 1342160 w 2264421"/>
              <a:gd name="connsiteY50" fmla="*/ 4433845 h 4734240"/>
              <a:gd name="connsiteX51" fmla="*/ 1181946 w 2264421"/>
              <a:gd name="connsiteY51" fmla="*/ 4136860 h 4734240"/>
              <a:gd name="connsiteX52" fmla="*/ 1045176 w 2264421"/>
              <a:gd name="connsiteY52" fmla="*/ 3828153 h 4734240"/>
              <a:gd name="connsiteX53" fmla="*/ 982653 w 2264421"/>
              <a:gd name="connsiteY53" fmla="*/ 3875045 h 4734240"/>
              <a:gd name="connsiteX54" fmla="*/ 978746 w 2264421"/>
              <a:gd name="connsiteY54" fmla="*/ 3972736 h 4734240"/>
              <a:gd name="connsiteX55" fmla="*/ 897548 w 2264421"/>
              <a:gd name="connsiteY55" fmla="*/ 3958882 h 4734240"/>
              <a:gd name="connsiteX56" fmla="*/ 836293 w 2264421"/>
              <a:gd name="connsiteY56" fmla="*/ 3804808 h 4734240"/>
              <a:gd name="connsiteX57" fmla="*/ 770978 w 2264421"/>
              <a:gd name="connsiteY57" fmla="*/ 4190756 h 4734240"/>
              <a:gd name="connsiteX58" fmla="*/ 687851 w 2264421"/>
              <a:gd name="connsiteY58" fmla="*/ 3858248 h 4734240"/>
              <a:gd name="connsiteX59" fmla="*/ 616599 w 2264421"/>
              <a:gd name="connsiteY59" fmla="*/ 4238258 h 4734240"/>
              <a:gd name="connsiteX60" fmla="*/ 449113 w 2264421"/>
              <a:gd name="connsiteY60" fmla="*/ 4128258 h 4734240"/>
              <a:gd name="connsiteX61" fmla="*/ 271836 w 2264421"/>
              <a:gd name="connsiteY61" fmla="*/ 2670589 h 4734240"/>
              <a:gd name="connsiteX62" fmla="*/ 296738 w 2264421"/>
              <a:gd name="connsiteY62" fmla="*/ 3862763 h 4734240"/>
              <a:gd name="connsiteX63" fmla="*/ 199413 w 2264421"/>
              <a:gd name="connsiteY63" fmla="*/ 2503665 h 4734240"/>
              <a:gd name="connsiteX64" fmla="*/ 141200 w 2264421"/>
              <a:gd name="connsiteY64" fmla="*/ 2795905 h 4734240"/>
              <a:gd name="connsiteX65" fmla="*/ 77048 w 2264421"/>
              <a:gd name="connsiteY65" fmla="*/ 2456164 h 4734240"/>
              <a:gd name="connsiteX66" fmla="*/ 21288 w 2264421"/>
              <a:gd name="connsiteY66" fmla="*/ 2663356 h 4734240"/>
              <a:gd name="connsiteX67" fmla="*/ 52521 w 2264421"/>
              <a:gd name="connsiteY67" fmla="*/ 1904757 h 4734240"/>
              <a:gd name="connsiteX68" fmla="*/ 117443 w 2264421"/>
              <a:gd name="connsiteY68" fmla="*/ 1993696 h 4734240"/>
              <a:gd name="connsiteX0" fmla="*/ 117443 w 2264421"/>
              <a:gd name="connsiteY0" fmla="*/ 1992795 h 4733339"/>
              <a:gd name="connsiteX1" fmla="*/ 100021 w 2264421"/>
              <a:gd name="connsiteY1" fmla="*/ 1785102 h 4733339"/>
              <a:gd name="connsiteX2" fmla="*/ 147523 w 2264421"/>
              <a:gd name="connsiteY2" fmla="*/ 918203 h 4733339"/>
              <a:gd name="connsiteX3" fmla="*/ 64395 w 2264421"/>
              <a:gd name="connsiteY3" fmla="*/ 900390 h 4733339"/>
              <a:gd name="connsiteX4" fmla="*/ 64856 w 2264421"/>
              <a:gd name="connsiteY4" fmla="*/ 659762 h 4733339"/>
              <a:gd name="connsiteX5" fmla="*/ 115977 w 2264421"/>
              <a:gd name="connsiteY5" fmla="*/ 273188 h 4733339"/>
              <a:gd name="connsiteX6" fmla="*/ 633180 w 2264421"/>
              <a:gd name="connsiteY6" fmla="*/ 546322 h 4733339"/>
              <a:gd name="connsiteX7" fmla="*/ 1055600 w 2264421"/>
              <a:gd name="connsiteY7" fmla="*/ 2994 h 4733339"/>
              <a:gd name="connsiteX8" fmla="*/ 1279634 w 2264421"/>
              <a:gd name="connsiteY8" fmla="*/ 423651 h 4733339"/>
              <a:gd name="connsiteX9" fmla="*/ 1326526 w 2264421"/>
              <a:gd name="connsiteY9" fmla="*/ 533067 h 4733339"/>
              <a:gd name="connsiteX10" fmla="*/ 1432034 w 2264421"/>
              <a:gd name="connsiteY10" fmla="*/ 400205 h 4733339"/>
              <a:gd name="connsiteX11" fmla="*/ 1451572 w 2264421"/>
              <a:gd name="connsiteY11" fmla="*/ 251713 h 4733339"/>
              <a:gd name="connsiteX12" fmla="*/ 1557080 w 2264421"/>
              <a:gd name="connsiteY12" fmla="*/ 368944 h 4733339"/>
              <a:gd name="connsiteX13" fmla="*/ 1622604 w 2264421"/>
              <a:gd name="connsiteY13" fmla="*/ 366568 h 4733339"/>
              <a:gd name="connsiteX14" fmla="*/ 1740742 w 2264421"/>
              <a:gd name="connsiteY14" fmla="*/ 400205 h 4733339"/>
              <a:gd name="connsiteX15" fmla="*/ 1760280 w 2264421"/>
              <a:gd name="connsiteY15" fmla="*/ 548698 h 4733339"/>
              <a:gd name="connsiteX16" fmla="*/ 1846249 w 2264421"/>
              <a:gd name="connsiteY16" fmla="*/ 423652 h 4733339"/>
              <a:gd name="connsiteX17" fmla="*/ 1862462 w 2264421"/>
              <a:gd name="connsiteY17" fmla="*/ 526783 h 4733339"/>
              <a:gd name="connsiteX18" fmla="*/ 1928311 w 2264421"/>
              <a:gd name="connsiteY18" fmla="*/ 673744 h 4733339"/>
              <a:gd name="connsiteX19" fmla="*/ 1889234 w 2264421"/>
              <a:gd name="connsiteY19" fmla="*/ 783159 h 4733339"/>
              <a:gd name="connsiteX20" fmla="*/ 1889234 w 2264421"/>
              <a:gd name="connsiteY20" fmla="*/ 1005898 h 4733339"/>
              <a:gd name="connsiteX21" fmla="*/ 1916588 w 2264421"/>
              <a:gd name="connsiteY21" fmla="*/ 826144 h 4733339"/>
              <a:gd name="connsiteX22" fmla="*/ 2026003 w 2264421"/>
              <a:gd name="connsiteY22" fmla="*/ 779252 h 4733339"/>
              <a:gd name="connsiteX23" fmla="*/ 2022096 w 2264421"/>
              <a:gd name="connsiteY23" fmla="*/ 880852 h 4733339"/>
              <a:gd name="connsiteX24" fmla="*/ 2119788 w 2264421"/>
              <a:gd name="connsiteY24" fmla="*/ 767528 h 4733339"/>
              <a:gd name="connsiteX25" fmla="*/ 2131511 w 2264421"/>
              <a:gd name="connsiteY25" fmla="*/ 861313 h 4733339"/>
              <a:gd name="connsiteX26" fmla="*/ 2174496 w 2264421"/>
              <a:gd name="connsiteY26" fmla="*/ 927744 h 4733339"/>
              <a:gd name="connsiteX27" fmla="*/ 2123696 w 2264421"/>
              <a:gd name="connsiteY27" fmla="*/ 966821 h 4733339"/>
              <a:gd name="connsiteX28" fmla="*/ 2115880 w 2264421"/>
              <a:gd name="connsiteY28" fmla="*/ 1302882 h 4733339"/>
              <a:gd name="connsiteX29" fmla="*/ 2182310 w 2264421"/>
              <a:gd name="connsiteY29" fmla="*/ 1189559 h 4733339"/>
              <a:gd name="connsiteX30" fmla="*/ 2201848 w 2264421"/>
              <a:gd name="connsiteY30" fmla="*/ 1467005 h 4733339"/>
              <a:gd name="connsiteX31" fmla="*/ 2264371 w 2264421"/>
              <a:gd name="connsiteY31" fmla="*/ 1517805 h 4733339"/>
              <a:gd name="connsiteX32" fmla="*/ 2240925 w 2264421"/>
              <a:gd name="connsiteY32" fmla="*/ 2178205 h 4733339"/>
              <a:gd name="connsiteX33" fmla="*/ 2115879 w 2264421"/>
              <a:gd name="connsiteY33" fmla="*/ 2486913 h 4733339"/>
              <a:gd name="connsiteX34" fmla="*/ 2068988 w 2264421"/>
              <a:gd name="connsiteY34" fmla="*/ 2897221 h 4733339"/>
              <a:gd name="connsiteX35" fmla="*/ 2049449 w 2264421"/>
              <a:gd name="connsiteY35" fmla="*/ 3334882 h 4733339"/>
              <a:gd name="connsiteX36" fmla="*/ 2014280 w 2264421"/>
              <a:gd name="connsiteY36" fmla="*/ 3424759 h 4733339"/>
              <a:gd name="connsiteX37" fmla="*/ 2057266 w 2264421"/>
              <a:gd name="connsiteY37" fmla="*/ 3510728 h 4733339"/>
              <a:gd name="connsiteX38" fmla="*/ 2022097 w 2264421"/>
              <a:gd name="connsiteY38" fmla="*/ 3600605 h 4733339"/>
              <a:gd name="connsiteX39" fmla="*/ 2022097 w 2264421"/>
              <a:gd name="connsiteY39" fmla="*/ 3897590 h 4733339"/>
              <a:gd name="connsiteX40" fmla="*/ 1959573 w 2264421"/>
              <a:gd name="connsiteY40" fmla="*/ 3600605 h 4733339"/>
              <a:gd name="connsiteX41" fmla="*/ 1873604 w 2264421"/>
              <a:gd name="connsiteY41" fmla="*/ 3663128 h 4733339"/>
              <a:gd name="connsiteX42" fmla="*/ 1869697 w 2264421"/>
              <a:gd name="connsiteY42" fmla="*/ 4089067 h 4733339"/>
              <a:gd name="connsiteX43" fmla="*/ 1818898 w 2264421"/>
              <a:gd name="connsiteY43" fmla="*/ 3975744 h 4733339"/>
              <a:gd name="connsiteX44" fmla="*/ 1818898 w 2264421"/>
              <a:gd name="connsiteY44" fmla="*/ 4315713 h 4733339"/>
              <a:gd name="connsiteX45" fmla="*/ 1752468 w 2264421"/>
              <a:gd name="connsiteY45" fmla="*/ 3866329 h 4733339"/>
              <a:gd name="connsiteX46" fmla="*/ 1607883 w 2264421"/>
              <a:gd name="connsiteY46" fmla="*/ 3272360 h 4733339"/>
              <a:gd name="connsiteX47" fmla="*/ 1768099 w 2264421"/>
              <a:gd name="connsiteY47" fmla="*/ 4671313 h 4733339"/>
              <a:gd name="connsiteX48" fmla="*/ 1420315 w 2264421"/>
              <a:gd name="connsiteY48" fmla="*/ 3522452 h 4733339"/>
              <a:gd name="connsiteX49" fmla="*/ 1412500 w 2264421"/>
              <a:gd name="connsiteY49" fmla="*/ 4268821 h 4733339"/>
              <a:gd name="connsiteX50" fmla="*/ 1342161 w 2264421"/>
              <a:gd name="connsiteY50" fmla="*/ 4018728 h 4733339"/>
              <a:gd name="connsiteX51" fmla="*/ 1342160 w 2264421"/>
              <a:gd name="connsiteY51" fmla="*/ 4432944 h 4733339"/>
              <a:gd name="connsiteX52" fmla="*/ 1181946 w 2264421"/>
              <a:gd name="connsiteY52" fmla="*/ 4135959 h 4733339"/>
              <a:gd name="connsiteX53" fmla="*/ 1045176 w 2264421"/>
              <a:gd name="connsiteY53" fmla="*/ 3827252 h 4733339"/>
              <a:gd name="connsiteX54" fmla="*/ 982653 w 2264421"/>
              <a:gd name="connsiteY54" fmla="*/ 3874144 h 4733339"/>
              <a:gd name="connsiteX55" fmla="*/ 978746 w 2264421"/>
              <a:gd name="connsiteY55" fmla="*/ 3971835 h 4733339"/>
              <a:gd name="connsiteX56" fmla="*/ 897548 w 2264421"/>
              <a:gd name="connsiteY56" fmla="*/ 3957981 h 4733339"/>
              <a:gd name="connsiteX57" fmla="*/ 836293 w 2264421"/>
              <a:gd name="connsiteY57" fmla="*/ 3803907 h 4733339"/>
              <a:gd name="connsiteX58" fmla="*/ 770978 w 2264421"/>
              <a:gd name="connsiteY58" fmla="*/ 4189855 h 4733339"/>
              <a:gd name="connsiteX59" fmla="*/ 687851 w 2264421"/>
              <a:gd name="connsiteY59" fmla="*/ 3857347 h 4733339"/>
              <a:gd name="connsiteX60" fmla="*/ 616599 w 2264421"/>
              <a:gd name="connsiteY60" fmla="*/ 4237357 h 4733339"/>
              <a:gd name="connsiteX61" fmla="*/ 449113 w 2264421"/>
              <a:gd name="connsiteY61" fmla="*/ 4127357 h 4733339"/>
              <a:gd name="connsiteX62" fmla="*/ 271836 w 2264421"/>
              <a:gd name="connsiteY62" fmla="*/ 2669688 h 4733339"/>
              <a:gd name="connsiteX63" fmla="*/ 296738 w 2264421"/>
              <a:gd name="connsiteY63" fmla="*/ 3861862 h 4733339"/>
              <a:gd name="connsiteX64" fmla="*/ 199413 w 2264421"/>
              <a:gd name="connsiteY64" fmla="*/ 2502764 h 4733339"/>
              <a:gd name="connsiteX65" fmla="*/ 141200 w 2264421"/>
              <a:gd name="connsiteY65" fmla="*/ 2795004 h 4733339"/>
              <a:gd name="connsiteX66" fmla="*/ 77048 w 2264421"/>
              <a:gd name="connsiteY66" fmla="*/ 2455263 h 4733339"/>
              <a:gd name="connsiteX67" fmla="*/ 21288 w 2264421"/>
              <a:gd name="connsiteY67" fmla="*/ 2662455 h 4733339"/>
              <a:gd name="connsiteX68" fmla="*/ 52521 w 2264421"/>
              <a:gd name="connsiteY68" fmla="*/ 1903856 h 4733339"/>
              <a:gd name="connsiteX69" fmla="*/ 117443 w 2264421"/>
              <a:gd name="connsiteY69" fmla="*/ 1992795 h 4733339"/>
              <a:gd name="connsiteX0" fmla="*/ 117443 w 2264421"/>
              <a:gd name="connsiteY0" fmla="*/ 1993015 h 4733559"/>
              <a:gd name="connsiteX1" fmla="*/ 100021 w 2264421"/>
              <a:gd name="connsiteY1" fmla="*/ 1785322 h 4733559"/>
              <a:gd name="connsiteX2" fmla="*/ 147523 w 2264421"/>
              <a:gd name="connsiteY2" fmla="*/ 918423 h 4733559"/>
              <a:gd name="connsiteX3" fmla="*/ 64395 w 2264421"/>
              <a:gd name="connsiteY3" fmla="*/ 900610 h 4733559"/>
              <a:gd name="connsiteX4" fmla="*/ 64856 w 2264421"/>
              <a:gd name="connsiteY4" fmla="*/ 659982 h 4733559"/>
              <a:gd name="connsiteX5" fmla="*/ 115977 w 2264421"/>
              <a:gd name="connsiteY5" fmla="*/ 273408 h 4733559"/>
              <a:gd name="connsiteX6" fmla="*/ 633180 w 2264421"/>
              <a:gd name="connsiteY6" fmla="*/ 546542 h 4733559"/>
              <a:gd name="connsiteX7" fmla="*/ 1055600 w 2264421"/>
              <a:gd name="connsiteY7" fmla="*/ 3214 h 4733559"/>
              <a:gd name="connsiteX8" fmla="*/ 1256188 w 2264421"/>
              <a:gd name="connsiteY8" fmla="*/ 525471 h 4733559"/>
              <a:gd name="connsiteX9" fmla="*/ 1279634 w 2264421"/>
              <a:gd name="connsiteY9" fmla="*/ 423871 h 4733559"/>
              <a:gd name="connsiteX10" fmla="*/ 1326526 w 2264421"/>
              <a:gd name="connsiteY10" fmla="*/ 533287 h 4733559"/>
              <a:gd name="connsiteX11" fmla="*/ 1432034 w 2264421"/>
              <a:gd name="connsiteY11" fmla="*/ 400425 h 4733559"/>
              <a:gd name="connsiteX12" fmla="*/ 1451572 w 2264421"/>
              <a:gd name="connsiteY12" fmla="*/ 251933 h 4733559"/>
              <a:gd name="connsiteX13" fmla="*/ 1557080 w 2264421"/>
              <a:gd name="connsiteY13" fmla="*/ 369164 h 4733559"/>
              <a:gd name="connsiteX14" fmla="*/ 1622604 w 2264421"/>
              <a:gd name="connsiteY14" fmla="*/ 366788 h 4733559"/>
              <a:gd name="connsiteX15" fmla="*/ 1740742 w 2264421"/>
              <a:gd name="connsiteY15" fmla="*/ 400425 h 4733559"/>
              <a:gd name="connsiteX16" fmla="*/ 1760280 w 2264421"/>
              <a:gd name="connsiteY16" fmla="*/ 548918 h 4733559"/>
              <a:gd name="connsiteX17" fmla="*/ 1846249 w 2264421"/>
              <a:gd name="connsiteY17" fmla="*/ 423872 h 4733559"/>
              <a:gd name="connsiteX18" fmla="*/ 1862462 w 2264421"/>
              <a:gd name="connsiteY18" fmla="*/ 527003 h 4733559"/>
              <a:gd name="connsiteX19" fmla="*/ 1928311 w 2264421"/>
              <a:gd name="connsiteY19" fmla="*/ 673964 h 4733559"/>
              <a:gd name="connsiteX20" fmla="*/ 1889234 w 2264421"/>
              <a:gd name="connsiteY20" fmla="*/ 783379 h 4733559"/>
              <a:gd name="connsiteX21" fmla="*/ 1889234 w 2264421"/>
              <a:gd name="connsiteY21" fmla="*/ 1006118 h 4733559"/>
              <a:gd name="connsiteX22" fmla="*/ 1916588 w 2264421"/>
              <a:gd name="connsiteY22" fmla="*/ 826364 h 4733559"/>
              <a:gd name="connsiteX23" fmla="*/ 2026003 w 2264421"/>
              <a:gd name="connsiteY23" fmla="*/ 779472 h 4733559"/>
              <a:gd name="connsiteX24" fmla="*/ 2022096 w 2264421"/>
              <a:gd name="connsiteY24" fmla="*/ 881072 h 4733559"/>
              <a:gd name="connsiteX25" fmla="*/ 2119788 w 2264421"/>
              <a:gd name="connsiteY25" fmla="*/ 767748 h 4733559"/>
              <a:gd name="connsiteX26" fmla="*/ 2131511 w 2264421"/>
              <a:gd name="connsiteY26" fmla="*/ 861533 h 4733559"/>
              <a:gd name="connsiteX27" fmla="*/ 2174496 w 2264421"/>
              <a:gd name="connsiteY27" fmla="*/ 927964 h 4733559"/>
              <a:gd name="connsiteX28" fmla="*/ 2123696 w 2264421"/>
              <a:gd name="connsiteY28" fmla="*/ 967041 h 4733559"/>
              <a:gd name="connsiteX29" fmla="*/ 2115880 w 2264421"/>
              <a:gd name="connsiteY29" fmla="*/ 1303102 h 4733559"/>
              <a:gd name="connsiteX30" fmla="*/ 2182310 w 2264421"/>
              <a:gd name="connsiteY30" fmla="*/ 1189779 h 4733559"/>
              <a:gd name="connsiteX31" fmla="*/ 2201848 w 2264421"/>
              <a:gd name="connsiteY31" fmla="*/ 1467225 h 4733559"/>
              <a:gd name="connsiteX32" fmla="*/ 2264371 w 2264421"/>
              <a:gd name="connsiteY32" fmla="*/ 1518025 h 4733559"/>
              <a:gd name="connsiteX33" fmla="*/ 2240925 w 2264421"/>
              <a:gd name="connsiteY33" fmla="*/ 2178425 h 4733559"/>
              <a:gd name="connsiteX34" fmla="*/ 2115879 w 2264421"/>
              <a:gd name="connsiteY34" fmla="*/ 2487133 h 4733559"/>
              <a:gd name="connsiteX35" fmla="*/ 2068988 w 2264421"/>
              <a:gd name="connsiteY35" fmla="*/ 2897441 h 4733559"/>
              <a:gd name="connsiteX36" fmla="*/ 2049449 w 2264421"/>
              <a:gd name="connsiteY36" fmla="*/ 3335102 h 4733559"/>
              <a:gd name="connsiteX37" fmla="*/ 2014280 w 2264421"/>
              <a:gd name="connsiteY37" fmla="*/ 3424979 h 4733559"/>
              <a:gd name="connsiteX38" fmla="*/ 2057266 w 2264421"/>
              <a:gd name="connsiteY38" fmla="*/ 3510948 h 4733559"/>
              <a:gd name="connsiteX39" fmla="*/ 2022097 w 2264421"/>
              <a:gd name="connsiteY39" fmla="*/ 3600825 h 4733559"/>
              <a:gd name="connsiteX40" fmla="*/ 2022097 w 2264421"/>
              <a:gd name="connsiteY40" fmla="*/ 3897810 h 4733559"/>
              <a:gd name="connsiteX41" fmla="*/ 1959573 w 2264421"/>
              <a:gd name="connsiteY41" fmla="*/ 3600825 h 4733559"/>
              <a:gd name="connsiteX42" fmla="*/ 1873604 w 2264421"/>
              <a:gd name="connsiteY42" fmla="*/ 3663348 h 4733559"/>
              <a:gd name="connsiteX43" fmla="*/ 1869697 w 2264421"/>
              <a:gd name="connsiteY43" fmla="*/ 4089287 h 4733559"/>
              <a:gd name="connsiteX44" fmla="*/ 1818898 w 2264421"/>
              <a:gd name="connsiteY44" fmla="*/ 3975964 h 4733559"/>
              <a:gd name="connsiteX45" fmla="*/ 1818898 w 2264421"/>
              <a:gd name="connsiteY45" fmla="*/ 4315933 h 4733559"/>
              <a:gd name="connsiteX46" fmla="*/ 1752468 w 2264421"/>
              <a:gd name="connsiteY46" fmla="*/ 3866549 h 4733559"/>
              <a:gd name="connsiteX47" fmla="*/ 1607883 w 2264421"/>
              <a:gd name="connsiteY47" fmla="*/ 3272580 h 4733559"/>
              <a:gd name="connsiteX48" fmla="*/ 1768099 w 2264421"/>
              <a:gd name="connsiteY48" fmla="*/ 4671533 h 4733559"/>
              <a:gd name="connsiteX49" fmla="*/ 1420315 w 2264421"/>
              <a:gd name="connsiteY49" fmla="*/ 3522672 h 4733559"/>
              <a:gd name="connsiteX50" fmla="*/ 1412500 w 2264421"/>
              <a:gd name="connsiteY50" fmla="*/ 4269041 h 4733559"/>
              <a:gd name="connsiteX51" fmla="*/ 1342161 w 2264421"/>
              <a:gd name="connsiteY51" fmla="*/ 4018948 h 4733559"/>
              <a:gd name="connsiteX52" fmla="*/ 1342160 w 2264421"/>
              <a:gd name="connsiteY52" fmla="*/ 4433164 h 4733559"/>
              <a:gd name="connsiteX53" fmla="*/ 1181946 w 2264421"/>
              <a:gd name="connsiteY53" fmla="*/ 4136179 h 4733559"/>
              <a:gd name="connsiteX54" fmla="*/ 1045176 w 2264421"/>
              <a:gd name="connsiteY54" fmla="*/ 3827472 h 4733559"/>
              <a:gd name="connsiteX55" fmla="*/ 982653 w 2264421"/>
              <a:gd name="connsiteY55" fmla="*/ 3874364 h 4733559"/>
              <a:gd name="connsiteX56" fmla="*/ 978746 w 2264421"/>
              <a:gd name="connsiteY56" fmla="*/ 3972055 h 4733559"/>
              <a:gd name="connsiteX57" fmla="*/ 897548 w 2264421"/>
              <a:gd name="connsiteY57" fmla="*/ 3958201 h 4733559"/>
              <a:gd name="connsiteX58" fmla="*/ 836293 w 2264421"/>
              <a:gd name="connsiteY58" fmla="*/ 3804127 h 4733559"/>
              <a:gd name="connsiteX59" fmla="*/ 770978 w 2264421"/>
              <a:gd name="connsiteY59" fmla="*/ 4190075 h 4733559"/>
              <a:gd name="connsiteX60" fmla="*/ 687851 w 2264421"/>
              <a:gd name="connsiteY60" fmla="*/ 3857567 h 4733559"/>
              <a:gd name="connsiteX61" fmla="*/ 616599 w 2264421"/>
              <a:gd name="connsiteY61" fmla="*/ 4237577 h 4733559"/>
              <a:gd name="connsiteX62" fmla="*/ 449113 w 2264421"/>
              <a:gd name="connsiteY62" fmla="*/ 4127577 h 4733559"/>
              <a:gd name="connsiteX63" fmla="*/ 271836 w 2264421"/>
              <a:gd name="connsiteY63" fmla="*/ 2669908 h 4733559"/>
              <a:gd name="connsiteX64" fmla="*/ 296738 w 2264421"/>
              <a:gd name="connsiteY64" fmla="*/ 3862082 h 4733559"/>
              <a:gd name="connsiteX65" fmla="*/ 199413 w 2264421"/>
              <a:gd name="connsiteY65" fmla="*/ 2502984 h 4733559"/>
              <a:gd name="connsiteX66" fmla="*/ 141200 w 2264421"/>
              <a:gd name="connsiteY66" fmla="*/ 2795224 h 4733559"/>
              <a:gd name="connsiteX67" fmla="*/ 77048 w 2264421"/>
              <a:gd name="connsiteY67" fmla="*/ 2455483 h 4733559"/>
              <a:gd name="connsiteX68" fmla="*/ 21288 w 2264421"/>
              <a:gd name="connsiteY68" fmla="*/ 2662675 h 4733559"/>
              <a:gd name="connsiteX69" fmla="*/ 52521 w 2264421"/>
              <a:gd name="connsiteY69" fmla="*/ 1904076 h 4733559"/>
              <a:gd name="connsiteX70" fmla="*/ 117443 w 2264421"/>
              <a:gd name="connsiteY70" fmla="*/ 1993015 h 4733559"/>
              <a:gd name="connsiteX0" fmla="*/ 117443 w 2264421"/>
              <a:gd name="connsiteY0" fmla="*/ 1992541 h 4733085"/>
              <a:gd name="connsiteX1" fmla="*/ 100021 w 2264421"/>
              <a:gd name="connsiteY1" fmla="*/ 1784848 h 4733085"/>
              <a:gd name="connsiteX2" fmla="*/ 147523 w 2264421"/>
              <a:gd name="connsiteY2" fmla="*/ 917949 h 4733085"/>
              <a:gd name="connsiteX3" fmla="*/ 64395 w 2264421"/>
              <a:gd name="connsiteY3" fmla="*/ 900136 h 4733085"/>
              <a:gd name="connsiteX4" fmla="*/ 64856 w 2264421"/>
              <a:gd name="connsiteY4" fmla="*/ 659508 h 4733085"/>
              <a:gd name="connsiteX5" fmla="*/ 115977 w 2264421"/>
              <a:gd name="connsiteY5" fmla="*/ 272934 h 4733085"/>
              <a:gd name="connsiteX6" fmla="*/ 633180 w 2264421"/>
              <a:gd name="connsiteY6" fmla="*/ 546068 h 4733085"/>
              <a:gd name="connsiteX7" fmla="*/ 1055600 w 2264421"/>
              <a:gd name="connsiteY7" fmla="*/ 2740 h 4733085"/>
              <a:gd name="connsiteX8" fmla="*/ 1181942 w 2264421"/>
              <a:gd name="connsiteY8" fmla="*/ 384320 h 4733085"/>
              <a:gd name="connsiteX9" fmla="*/ 1256188 w 2264421"/>
              <a:gd name="connsiteY9" fmla="*/ 524997 h 4733085"/>
              <a:gd name="connsiteX10" fmla="*/ 1279634 w 2264421"/>
              <a:gd name="connsiteY10" fmla="*/ 423397 h 4733085"/>
              <a:gd name="connsiteX11" fmla="*/ 1326526 w 2264421"/>
              <a:gd name="connsiteY11" fmla="*/ 532813 h 4733085"/>
              <a:gd name="connsiteX12" fmla="*/ 1432034 w 2264421"/>
              <a:gd name="connsiteY12" fmla="*/ 399951 h 4733085"/>
              <a:gd name="connsiteX13" fmla="*/ 1451572 w 2264421"/>
              <a:gd name="connsiteY13" fmla="*/ 251459 h 4733085"/>
              <a:gd name="connsiteX14" fmla="*/ 1557080 w 2264421"/>
              <a:gd name="connsiteY14" fmla="*/ 368690 h 4733085"/>
              <a:gd name="connsiteX15" fmla="*/ 1622604 w 2264421"/>
              <a:gd name="connsiteY15" fmla="*/ 366314 h 4733085"/>
              <a:gd name="connsiteX16" fmla="*/ 1740742 w 2264421"/>
              <a:gd name="connsiteY16" fmla="*/ 399951 h 4733085"/>
              <a:gd name="connsiteX17" fmla="*/ 1760280 w 2264421"/>
              <a:gd name="connsiteY17" fmla="*/ 548444 h 4733085"/>
              <a:gd name="connsiteX18" fmla="*/ 1846249 w 2264421"/>
              <a:gd name="connsiteY18" fmla="*/ 423398 h 4733085"/>
              <a:gd name="connsiteX19" fmla="*/ 1862462 w 2264421"/>
              <a:gd name="connsiteY19" fmla="*/ 526529 h 4733085"/>
              <a:gd name="connsiteX20" fmla="*/ 1928311 w 2264421"/>
              <a:gd name="connsiteY20" fmla="*/ 673490 h 4733085"/>
              <a:gd name="connsiteX21" fmla="*/ 1889234 w 2264421"/>
              <a:gd name="connsiteY21" fmla="*/ 782905 h 4733085"/>
              <a:gd name="connsiteX22" fmla="*/ 1889234 w 2264421"/>
              <a:gd name="connsiteY22" fmla="*/ 1005644 h 4733085"/>
              <a:gd name="connsiteX23" fmla="*/ 1916588 w 2264421"/>
              <a:gd name="connsiteY23" fmla="*/ 825890 h 4733085"/>
              <a:gd name="connsiteX24" fmla="*/ 2026003 w 2264421"/>
              <a:gd name="connsiteY24" fmla="*/ 778998 h 4733085"/>
              <a:gd name="connsiteX25" fmla="*/ 2022096 w 2264421"/>
              <a:gd name="connsiteY25" fmla="*/ 880598 h 4733085"/>
              <a:gd name="connsiteX26" fmla="*/ 2119788 w 2264421"/>
              <a:gd name="connsiteY26" fmla="*/ 767274 h 4733085"/>
              <a:gd name="connsiteX27" fmla="*/ 2131511 w 2264421"/>
              <a:gd name="connsiteY27" fmla="*/ 861059 h 4733085"/>
              <a:gd name="connsiteX28" fmla="*/ 2174496 w 2264421"/>
              <a:gd name="connsiteY28" fmla="*/ 927490 h 4733085"/>
              <a:gd name="connsiteX29" fmla="*/ 2123696 w 2264421"/>
              <a:gd name="connsiteY29" fmla="*/ 966567 h 4733085"/>
              <a:gd name="connsiteX30" fmla="*/ 2115880 w 2264421"/>
              <a:gd name="connsiteY30" fmla="*/ 1302628 h 4733085"/>
              <a:gd name="connsiteX31" fmla="*/ 2182310 w 2264421"/>
              <a:gd name="connsiteY31" fmla="*/ 1189305 h 4733085"/>
              <a:gd name="connsiteX32" fmla="*/ 2201848 w 2264421"/>
              <a:gd name="connsiteY32" fmla="*/ 1466751 h 4733085"/>
              <a:gd name="connsiteX33" fmla="*/ 2264371 w 2264421"/>
              <a:gd name="connsiteY33" fmla="*/ 1517551 h 4733085"/>
              <a:gd name="connsiteX34" fmla="*/ 2240925 w 2264421"/>
              <a:gd name="connsiteY34" fmla="*/ 2177951 h 4733085"/>
              <a:gd name="connsiteX35" fmla="*/ 2115879 w 2264421"/>
              <a:gd name="connsiteY35" fmla="*/ 2486659 h 4733085"/>
              <a:gd name="connsiteX36" fmla="*/ 2068988 w 2264421"/>
              <a:gd name="connsiteY36" fmla="*/ 2896967 h 4733085"/>
              <a:gd name="connsiteX37" fmla="*/ 2049449 w 2264421"/>
              <a:gd name="connsiteY37" fmla="*/ 3334628 h 4733085"/>
              <a:gd name="connsiteX38" fmla="*/ 2014280 w 2264421"/>
              <a:gd name="connsiteY38" fmla="*/ 3424505 h 4733085"/>
              <a:gd name="connsiteX39" fmla="*/ 2057266 w 2264421"/>
              <a:gd name="connsiteY39" fmla="*/ 3510474 h 4733085"/>
              <a:gd name="connsiteX40" fmla="*/ 2022097 w 2264421"/>
              <a:gd name="connsiteY40" fmla="*/ 3600351 h 4733085"/>
              <a:gd name="connsiteX41" fmla="*/ 2022097 w 2264421"/>
              <a:gd name="connsiteY41" fmla="*/ 3897336 h 4733085"/>
              <a:gd name="connsiteX42" fmla="*/ 1959573 w 2264421"/>
              <a:gd name="connsiteY42" fmla="*/ 3600351 h 4733085"/>
              <a:gd name="connsiteX43" fmla="*/ 1873604 w 2264421"/>
              <a:gd name="connsiteY43" fmla="*/ 3662874 h 4733085"/>
              <a:gd name="connsiteX44" fmla="*/ 1869697 w 2264421"/>
              <a:gd name="connsiteY44" fmla="*/ 4088813 h 4733085"/>
              <a:gd name="connsiteX45" fmla="*/ 1818898 w 2264421"/>
              <a:gd name="connsiteY45" fmla="*/ 3975490 h 4733085"/>
              <a:gd name="connsiteX46" fmla="*/ 1818898 w 2264421"/>
              <a:gd name="connsiteY46" fmla="*/ 4315459 h 4733085"/>
              <a:gd name="connsiteX47" fmla="*/ 1752468 w 2264421"/>
              <a:gd name="connsiteY47" fmla="*/ 3866075 h 4733085"/>
              <a:gd name="connsiteX48" fmla="*/ 1607883 w 2264421"/>
              <a:gd name="connsiteY48" fmla="*/ 3272106 h 4733085"/>
              <a:gd name="connsiteX49" fmla="*/ 1768099 w 2264421"/>
              <a:gd name="connsiteY49" fmla="*/ 4671059 h 4733085"/>
              <a:gd name="connsiteX50" fmla="*/ 1420315 w 2264421"/>
              <a:gd name="connsiteY50" fmla="*/ 3522198 h 4733085"/>
              <a:gd name="connsiteX51" fmla="*/ 1412500 w 2264421"/>
              <a:gd name="connsiteY51" fmla="*/ 4268567 h 4733085"/>
              <a:gd name="connsiteX52" fmla="*/ 1342161 w 2264421"/>
              <a:gd name="connsiteY52" fmla="*/ 4018474 h 4733085"/>
              <a:gd name="connsiteX53" fmla="*/ 1342160 w 2264421"/>
              <a:gd name="connsiteY53" fmla="*/ 4432690 h 4733085"/>
              <a:gd name="connsiteX54" fmla="*/ 1181946 w 2264421"/>
              <a:gd name="connsiteY54" fmla="*/ 4135705 h 4733085"/>
              <a:gd name="connsiteX55" fmla="*/ 1045176 w 2264421"/>
              <a:gd name="connsiteY55" fmla="*/ 3826998 h 4733085"/>
              <a:gd name="connsiteX56" fmla="*/ 982653 w 2264421"/>
              <a:gd name="connsiteY56" fmla="*/ 3873890 h 4733085"/>
              <a:gd name="connsiteX57" fmla="*/ 978746 w 2264421"/>
              <a:gd name="connsiteY57" fmla="*/ 3971581 h 4733085"/>
              <a:gd name="connsiteX58" fmla="*/ 897548 w 2264421"/>
              <a:gd name="connsiteY58" fmla="*/ 3957727 h 4733085"/>
              <a:gd name="connsiteX59" fmla="*/ 836293 w 2264421"/>
              <a:gd name="connsiteY59" fmla="*/ 3803653 h 4733085"/>
              <a:gd name="connsiteX60" fmla="*/ 770978 w 2264421"/>
              <a:gd name="connsiteY60" fmla="*/ 4189601 h 4733085"/>
              <a:gd name="connsiteX61" fmla="*/ 687851 w 2264421"/>
              <a:gd name="connsiteY61" fmla="*/ 3857093 h 4733085"/>
              <a:gd name="connsiteX62" fmla="*/ 616599 w 2264421"/>
              <a:gd name="connsiteY62" fmla="*/ 4237103 h 4733085"/>
              <a:gd name="connsiteX63" fmla="*/ 449113 w 2264421"/>
              <a:gd name="connsiteY63" fmla="*/ 4127103 h 4733085"/>
              <a:gd name="connsiteX64" fmla="*/ 271836 w 2264421"/>
              <a:gd name="connsiteY64" fmla="*/ 2669434 h 4733085"/>
              <a:gd name="connsiteX65" fmla="*/ 296738 w 2264421"/>
              <a:gd name="connsiteY65" fmla="*/ 3861608 h 4733085"/>
              <a:gd name="connsiteX66" fmla="*/ 199413 w 2264421"/>
              <a:gd name="connsiteY66" fmla="*/ 2502510 h 4733085"/>
              <a:gd name="connsiteX67" fmla="*/ 141200 w 2264421"/>
              <a:gd name="connsiteY67" fmla="*/ 2794750 h 4733085"/>
              <a:gd name="connsiteX68" fmla="*/ 77048 w 2264421"/>
              <a:gd name="connsiteY68" fmla="*/ 2455009 h 4733085"/>
              <a:gd name="connsiteX69" fmla="*/ 21288 w 2264421"/>
              <a:gd name="connsiteY69" fmla="*/ 2662201 h 4733085"/>
              <a:gd name="connsiteX70" fmla="*/ 52521 w 2264421"/>
              <a:gd name="connsiteY70" fmla="*/ 1903602 h 4733085"/>
              <a:gd name="connsiteX71" fmla="*/ 117443 w 2264421"/>
              <a:gd name="connsiteY71" fmla="*/ 1992541 h 4733085"/>
              <a:gd name="connsiteX0" fmla="*/ 117443 w 2264421"/>
              <a:gd name="connsiteY0" fmla="*/ 1994536 h 4735080"/>
              <a:gd name="connsiteX1" fmla="*/ 100021 w 2264421"/>
              <a:gd name="connsiteY1" fmla="*/ 1786843 h 4735080"/>
              <a:gd name="connsiteX2" fmla="*/ 147523 w 2264421"/>
              <a:gd name="connsiteY2" fmla="*/ 919944 h 4735080"/>
              <a:gd name="connsiteX3" fmla="*/ 64395 w 2264421"/>
              <a:gd name="connsiteY3" fmla="*/ 902131 h 4735080"/>
              <a:gd name="connsiteX4" fmla="*/ 64856 w 2264421"/>
              <a:gd name="connsiteY4" fmla="*/ 661503 h 4735080"/>
              <a:gd name="connsiteX5" fmla="*/ 115977 w 2264421"/>
              <a:gd name="connsiteY5" fmla="*/ 274929 h 4735080"/>
              <a:gd name="connsiteX6" fmla="*/ 633180 w 2264421"/>
              <a:gd name="connsiteY6" fmla="*/ 548063 h 4735080"/>
              <a:gd name="connsiteX7" fmla="*/ 1055600 w 2264421"/>
              <a:gd name="connsiteY7" fmla="*/ 4735 h 4735080"/>
              <a:gd name="connsiteX8" fmla="*/ 1080342 w 2264421"/>
              <a:gd name="connsiteY8" fmla="*/ 413668 h 4735080"/>
              <a:gd name="connsiteX9" fmla="*/ 1181942 w 2264421"/>
              <a:gd name="connsiteY9" fmla="*/ 386315 h 4735080"/>
              <a:gd name="connsiteX10" fmla="*/ 1256188 w 2264421"/>
              <a:gd name="connsiteY10" fmla="*/ 526992 h 4735080"/>
              <a:gd name="connsiteX11" fmla="*/ 1279634 w 2264421"/>
              <a:gd name="connsiteY11" fmla="*/ 425392 h 4735080"/>
              <a:gd name="connsiteX12" fmla="*/ 1326526 w 2264421"/>
              <a:gd name="connsiteY12" fmla="*/ 534808 h 4735080"/>
              <a:gd name="connsiteX13" fmla="*/ 1432034 w 2264421"/>
              <a:gd name="connsiteY13" fmla="*/ 401946 h 4735080"/>
              <a:gd name="connsiteX14" fmla="*/ 1451572 w 2264421"/>
              <a:gd name="connsiteY14" fmla="*/ 253454 h 4735080"/>
              <a:gd name="connsiteX15" fmla="*/ 1557080 w 2264421"/>
              <a:gd name="connsiteY15" fmla="*/ 370685 h 4735080"/>
              <a:gd name="connsiteX16" fmla="*/ 1622604 w 2264421"/>
              <a:gd name="connsiteY16" fmla="*/ 368309 h 4735080"/>
              <a:gd name="connsiteX17" fmla="*/ 1740742 w 2264421"/>
              <a:gd name="connsiteY17" fmla="*/ 401946 h 4735080"/>
              <a:gd name="connsiteX18" fmla="*/ 1760280 w 2264421"/>
              <a:gd name="connsiteY18" fmla="*/ 550439 h 4735080"/>
              <a:gd name="connsiteX19" fmla="*/ 1846249 w 2264421"/>
              <a:gd name="connsiteY19" fmla="*/ 425393 h 4735080"/>
              <a:gd name="connsiteX20" fmla="*/ 1862462 w 2264421"/>
              <a:gd name="connsiteY20" fmla="*/ 528524 h 4735080"/>
              <a:gd name="connsiteX21" fmla="*/ 1928311 w 2264421"/>
              <a:gd name="connsiteY21" fmla="*/ 675485 h 4735080"/>
              <a:gd name="connsiteX22" fmla="*/ 1889234 w 2264421"/>
              <a:gd name="connsiteY22" fmla="*/ 784900 h 4735080"/>
              <a:gd name="connsiteX23" fmla="*/ 1889234 w 2264421"/>
              <a:gd name="connsiteY23" fmla="*/ 1007639 h 4735080"/>
              <a:gd name="connsiteX24" fmla="*/ 1916588 w 2264421"/>
              <a:gd name="connsiteY24" fmla="*/ 827885 h 4735080"/>
              <a:gd name="connsiteX25" fmla="*/ 2026003 w 2264421"/>
              <a:gd name="connsiteY25" fmla="*/ 780993 h 4735080"/>
              <a:gd name="connsiteX26" fmla="*/ 2022096 w 2264421"/>
              <a:gd name="connsiteY26" fmla="*/ 882593 h 4735080"/>
              <a:gd name="connsiteX27" fmla="*/ 2119788 w 2264421"/>
              <a:gd name="connsiteY27" fmla="*/ 769269 h 4735080"/>
              <a:gd name="connsiteX28" fmla="*/ 2131511 w 2264421"/>
              <a:gd name="connsiteY28" fmla="*/ 863054 h 4735080"/>
              <a:gd name="connsiteX29" fmla="*/ 2174496 w 2264421"/>
              <a:gd name="connsiteY29" fmla="*/ 929485 h 4735080"/>
              <a:gd name="connsiteX30" fmla="*/ 2123696 w 2264421"/>
              <a:gd name="connsiteY30" fmla="*/ 968562 h 4735080"/>
              <a:gd name="connsiteX31" fmla="*/ 2115880 w 2264421"/>
              <a:gd name="connsiteY31" fmla="*/ 1304623 h 4735080"/>
              <a:gd name="connsiteX32" fmla="*/ 2182310 w 2264421"/>
              <a:gd name="connsiteY32" fmla="*/ 1191300 h 4735080"/>
              <a:gd name="connsiteX33" fmla="*/ 2201848 w 2264421"/>
              <a:gd name="connsiteY33" fmla="*/ 1468746 h 4735080"/>
              <a:gd name="connsiteX34" fmla="*/ 2264371 w 2264421"/>
              <a:gd name="connsiteY34" fmla="*/ 1519546 h 4735080"/>
              <a:gd name="connsiteX35" fmla="*/ 2240925 w 2264421"/>
              <a:gd name="connsiteY35" fmla="*/ 2179946 h 4735080"/>
              <a:gd name="connsiteX36" fmla="*/ 2115879 w 2264421"/>
              <a:gd name="connsiteY36" fmla="*/ 2488654 h 4735080"/>
              <a:gd name="connsiteX37" fmla="*/ 2068988 w 2264421"/>
              <a:gd name="connsiteY37" fmla="*/ 2898962 h 4735080"/>
              <a:gd name="connsiteX38" fmla="*/ 2049449 w 2264421"/>
              <a:gd name="connsiteY38" fmla="*/ 3336623 h 4735080"/>
              <a:gd name="connsiteX39" fmla="*/ 2014280 w 2264421"/>
              <a:gd name="connsiteY39" fmla="*/ 3426500 h 4735080"/>
              <a:gd name="connsiteX40" fmla="*/ 2057266 w 2264421"/>
              <a:gd name="connsiteY40" fmla="*/ 3512469 h 4735080"/>
              <a:gd name="connsiteX41" fmla="*/ 2022097 w 2264421"/>
              <a:gd name="connsiteY41" fmla="*/ 3602346 h 4735080"/>
              <a:gd name="connsiteX42" fmla="*/ 2022097 w 2264421"/>
              <a:gd name="connsiteY42" fmla="*/ 3899331 h 4735080"/>
              <a:gd name="connsiteX43" fmla="*/ 1959573 w 2264421"/>
              <a:gd name="connsiteY43" fmla="*/ 3602346 h 4735080"/>
              <a:gd name="connsiteX44" fmla="*/ 1873604 w 2264421"/>
              <a:gd name="connsiteY44" fmla="*/ 3664869 h 4735080"/>
              <a:gd name="connsiteX45" fmla="*/ 1869697 w 2264421"/>
              <a:gd name="connsiteY45" fmla="*/ 4090808 h 4735080"/>
              <a:gd name="connsiteX46" fmla="*/ 1818898 w 2264421"/>
              <a:gd name="connsiteY46" fmla="*/ 3977485 h 4735080"/>
              <a:gd name="connsiteX47" fmla="*/ 1818898 w 2264421"/>
              <a:gd name="connsiteY47" fmla="*/ 4317454 h 4735080"/>
              <a:gd name="connsiteX48" fmla="*/ 1752468 w 2264421"/>
              <a:gd name="connsiteY48" fmla="*/ 3868070 h 4735080"/>
              <a:gd name="connsiteX49" fmla="*/ 1607883 w 2264421"/>
              <a:gd name="connsiteY49" fmla="*/ 3274101 h 4735080"/>
              <a:gd name="connsiteX50" fmla="*/ 1768099 w 2264421"/>
              <a:gd name="connsiteY50" fmla="*/ 4673054 h 4735080"/>
              <a:gd name="connsiteX51" fmla="*/ 1420315 w 2264421"/>
              <a:gd name="connsiteY51" fmla="*/ 3524193 h 4735080"/>
              <a:gd name="connsiteX52" fmla="*/ 1412500 w 2264421"/>
              <a:gd name="connsiteY52" fmla="*/ 4270562 h 4735080"/>
              <a:gd name="connsiteX53" fmla="*/ 1342161 w 2264421"/>
              <a:gd name="connsiteY53" fmla="*/ 4020469 h 4735080"/>
              <a:gd name="connsiteX54" fmla="*/ 1342160 w 2264421"/>
              <a:gd name="connsiteY54" fmla="*/ 4434685 h 4735080"/>
              <a:gd name="connsiteX55" fmla="*/ 1181946 w 2264421"/>
              <a:gd name="connsiteY55" fmla="*/ 4137700 h 4735080"/>
              <a:gd name="connsiteX56" fmla="*/ 1045176 w 2264421"/>
              <a:gd name="connsiteY56" fmla="*/ 3828993 h 4735080"/>
              <a:gd name="connsiteX57" fmla="*/ 982653 w 2264421"/>
              <a:gd name="connsiteY57" fmla="*/ 3875885 h 4735080"/>
              <a:gd name="connsiteX58" fmla="*/ 978746 w 2264421"/>
              <a:gd name="connsiteY58" fmla="*/ 3973576 h 4735080"/>
              <a:gd name="connsiteX59" fmla="*/ 897548 w 2264421"/>
              <a:gd name="connsiteY59" fmla="*/ 3959722 h 4735080"/>
              <a:gd name="connsiteX60" fmla="*/ 836293 w 2264421"/>
              <a:gd name="connsiteY60" fmla="*/ 3805648 h 4735080"/>
              <a:gd name="connsiteX61" fmla="*/ 770978 w 2264421"/>
              <a:gd name="connsiteY61" fmla="*/ 4191596 h 4735080"/>
              <a:gd name="connsiteX62" fmla="*/ 687851 w 2264421"/>
              <a:gd name="connsiteY62" fmla="*/ 3859088 h 4735080"/>
              <a:gd name="connsiteX63" fmla="*/ 616599 w 2264421"/>
              <a:gd name="connsiteY63" fmla="*/ 4239098 h 4735080"/>
              <a:gd name="connsiteX64" fmla="*/ 449113 w 2264421"/>
              <a:gd name="connsiteY64" fmla="*/ 4129098 h 4735080"/>
              <a:gd name="connsiteX65" fmla="*/ 271836 w 2264421"/>
              <a:gd name="connsiteY65" fmla="*/ 2671429 h 4735080"/>
              <a:gd name="connsiteX66" fmla="*/ 296738 w 2264421"/>
              <a:gd name="connsiteY66" fmla="*/ 3863603 h 4735080"/>
              <a:gd name="connsiteX67" fmla="*/ 199413 w 2264421"/>
              <a:gd name="connsiteY67" fmla="*/ 2504505 h 4735080"/>
              <a:gd name="connsiteX68" fmla="*/ 141200 w 2264421"/>
              <a:gd name="connsiteY68" fmla="*/ 2796745 h 4735080"/>
              <a:gd name="connsiteX69" fmla="*/ 77048 w 2264421"/>
              <a:gd name="connsiteY69" fmla="*/ 2457004 h 4735080"/>
              <a:gd name="connsiteX70" fmla="*/ 21288 w 2264421"/>
              <a:gd name="connsiteY70" fmla="*/ 2664196 h 4735080"/>
              <a:gd name="connsiteX71" fmla="*/ 52521 w 2264421"/>
              <a:gd name="connsiteY71" fmla="*/ 1905597 h 4735080"/>
              <a:gd name="connsiteX72" fmla="*/ 117443 w 2264421"/>
              <a:gd name="connsiteY72" fmla="*/ 1994536 h 4735080"/>
              <a:gd name="connsiteX0" fmla="*/ 117443 w 2264421"/>
              <a:gd name="connsiteY0" fmla="*/ 2001643 h 4742187"/>
              <a:gd name="connsiteX1" fmla="*/ 100021 w 2264421"/>
              <a:gd name="connsiteY1" fmla="*/ 1793950 h 4742187"/>
              <a:gd name="connsiteX2" fmla="*/ 147523 w 2264421"/>
              <a:gd name="connsiteY2" fmla="*/ 927051 h 4742187"/>
              <a:gd name="connsiteX3" fmla="*/ 64395 w 2264421"/>
              <a:gd name="connsiteY3" fmla="*/ 909238 h 4742187"/>
              <a:gd name="connsiteX4" fmla="*/ 64856 w 2264421"/>
              <a:gd name="connsiteY4" fmla="*/ 668610 h 4742187"/>
              <a:gd name="connsiteX5" fmla="*/ 115977 w 2264421"/>
              <a:gd name="connsiteY5" fmla="*/ 282036 h 4742187"/>
              <a:gd name="connsiteX6" fmla="*/ 633180 w 2264421"/>
              <a:gd name="connsiteY6" fmla="*/ 555170 h 4742187"/>
              <a:gd name="connsiteX7" fmla="*/ 1055600 w 2264421"/>
              <a:gd name="connsiteY7" fmla="*/ 11842 h 4742187"/>
              <a:gd name="connsiteX8" fmla="*/ 1068619 w 2264421"/>
              <a:gd name="connsiteY8" fmla="*/ 225391 h 4742187"/>
              <a:gd name="connsiteX9" fmla="*/ 1080342 w 2264421"/>
              <a:gd name="connsiteY9" fmla="*/ 420775 h 4742187"/>
              <a:gd name="connsiteX10" fmla="*/ 1181942 w 2264421"/>
              <a:gd name="connsiteY10" fmla="*/ 393422 h 4742187"/>
              <a:gd name="connsiteX11" fmla="*/ 1256188 w 2264421"/>
              <a:gd name="connsiteY11" fmla="*/ 534099 h 4742187"/>
              <a:gd name="connsiteX12" fmla="*/ 1279634 w 2264421"/>
              <a:gd name="connsiteY12" fmla="*/ 432499 h 4742187"/>
              <a:gd name="connsiteX13" fmla="*/ 1326526 w 2264421"/>
              <a:gd name="connsiteY13" fmla="*/ 541915 h 4742187"/>
              <a:gd name="connsiteX14" fmla="*/ 1432034 w 2264421"/>
              <a:gd name="connsiteY14" fmla="*/ 409053 h 4742187"/>
              <a:gd name="connsiteX15" fmla="*/ 1451572 w 2264421"/>
              <a:gd name="connsiteY15" fmla="*/ 260561 h 4742187"/>
              <a:gd name="connsiteX16" fmla="*/ 1557080 w 2264421"/>
              <a:gd name="connsiteY16" fmla="*/ 377792 h 4742187"/>
              <a:gd name="connsiteX17" fmla="*/ 1622604 w 2264421"/>
              <a:gd name="connsiteY17" fmla="*/ 375416 h 4742187"/>
              <a:gd name="connsiteX18" fmla="*/ 1740742 w 2264421"/>
              <a:gd name="connsiteY18" fmla="*/ 409053 h 4742187"/>
              <a:gd name="connsiteX19" fmla="*/ 1760280 w 2264421"/>
              <a:gd name="connsiteY19" fmla="*/ 557546 h 4742187"/>
              <a:gd name="connsiteX20" fmla="*/ 1846249 w 2264421"/>
              <a:gd name="connsiteY20" fmla="*/ 432500 h 4742187"/>
              <a:gd name="connsiteX21" fmla="*/ 1862462 w 2264421"/>
              <a:gd name="connsiteY21" fmla="*/ 535631 h 4742187"/>
              <a:gd name="connsiteX22" fmla="*/ 1928311 w 2264421"/>
              <a:gd name="connsiteY22" fmla="*/ 682592 h 4742187"/>
              <a:gd name="connsiteX23" fmla="*/ 1889234 w 2264421"/>
              <a:gd name="connsiteY23" fmla="*/ 792007 h 4742187"/>
              <a:gd name="connsiteX24" fmla="*/ 1889234 w 2264421"/>
              <a:gd name="connsiteY24" fmla="*/ 1014746 h 4742187"/>
              <a:gd name="connsiteX25" fmla="*/ 1916588 w 2264421"/>
              <a:gd name="connsiteY25" fmla="*/ 834992 h 4742187"/>
              <a:gd name="connsiteX26" fmla="*/ 2026003 w 2264421"/>
              <a:gd name="connsiteY26" fmla="*/ 788100 h 4742187"/>
              <a:gd name="connsiteX27" fmla="*/ 2022096 w 2264421"/>
              <a:gd name="connsiteY27" fmla="*/ 889700 h 4742187"/>
              <a:gd name="connsiteX28" fmla="*/ 2119788 w 2264421"/>
              <a:gd name="connsiteY28" fmla="*/ 776376 h 4742187"/>
              <a:gd name="connsiteX29" fmla="*/ 2131511 w 2264421"/>
              <a:gd name="connsiteY29" fmla="*/ 870161 h 4742187"/>
              <a:gd name="connsiteX30" fmla="*/ 2174496 w 2264421"/>
              <a:gd name="connsiteY30" fmla="*/ 936592 h 4742187"/>
              <a:gd name="connsiteX31" fmla="*/ 2123696 w 2264421"/>
              <a:gd name="connsiteY31" fmla="*/ 975669 h 4742187"/>
              <a:gd name="connsiteX32" fmla="*/ 2115880 w 2264421"/>
              <a:gd name="connsiteY32" fmla="*/ 1311730 h 4742187"/>
              <a:gd name="connsiteX33" fmla="*/ 2182310 w 2264421"/>
              <a:gd name="connsiteY33" fmla="*/ 1198407 h 4742187"/>
              <a:gd name="connsiteX34" fmla="*/ 2201848 w 2264421"/>
              <a:gd name="connsiteY34" fmla="*/ 1475853 h 4742187"/>
              <a:gd name="connsiteX35" fmla="*/ 2264371 w 2264421"/>
              <a:gd name="connsiteY35" fmla="*/ 1526653 h 4742187"/>
              <a:gd name="connsiteX36" fmla="*/ 2240925 w 2264421"/>
              <a:gd name="connsiteY36" fmla="*/ 2187053 h 4742187"/>
              <a:gd name="connsiteX37" fmla="*/ 2115879 w 2264421"/>
              <a:gd name="connsiteY37" fmla="*/ 2495761 h 4742187"/>
              <a:gd name="connsiteX38" fmla="*/ 2068988 w 2264421"/>
              <a:gd name="connsiteY38" fmla="*/ 2906069 h 4742187"/>
              <a:gd name="connsiteX39" fmla="*/ 2049449 w 2264421"/>
              <a:gd name="connsiteY39" fmla="*/ 3343730 h 4742187"/>
              <a:gd name="connsiteX40" fmla="*/ 2014280 w 2264421"/>
              <a:gd name="connsiteY40" fmla="*/ 3433607 h 4742187"/>
              <a:gd name="connsiteX41" fmla="*/ 2057266 w 2264421"/>
              <a:gd name="connsiteY41" fmla="*/ 3519576 h 4742187"/>
              <a:gd name="connsiteX42" fmla="*/ 2022097 w 2264421"/>
              <a:gd name="connsiteY42" fmla="*/ 3609453 h 4742187"/>
              <a:gd name="connsiteX43" fmla="*/ 2022097 w 2264421"/>
              <a:gd name="connsiteY43" fmla="*/ 3906438 h 4742187"/>
              <a:gd name="connsiteX44" fmla="*/ 1959573 w 2264421"/>
              <a:gd name="connsiteY44" fmla="*/ 3609453 h 4742187"/>
              <a:gd name="connsiteX45" fmla="*/ 1873604 w 2264421"/>
              <a:gd name="connsiteY45" fmla="*/ 3671976 h 4742187"/>
              <a:gd name="connsiteX46" fmla="*/ 1869697 w 2264421"/>
              <a:gd name="connsiteY46" fmla="*/ 4097915 h 4742187"/>
              <a:gd name="connsiteX47" fmla="*/ 1818898 w 2264421"/>
              <a:gd name="connsiteY47" fmla="*/ 3984592 h 4742187"/>
              <a:gd name="connsiteX48" fmla="*/ 1818898 w 2264421"/>
              <a:gd name="connsiteY48" fmla="*/ 4324561 h 4742187"/>
              <a:gd name="connsiteX49" fmla="*/ 1752468 w 2264421"/>
              <a:gd name="connsiteY49" fmla="*/ 3875177 h 4742187"/>
              <a:gd name="connsiteX50" fmla="*/ 1607883 w 2264421"/>
              <a:gd name="connsiteY50" fmla="*/ 3281208 h 4742187"/>
              <a:gd name="connsiteX51" fmla="*/ 1768099 w 2264421"/>
              <a:gd name="connsiteY51" fmla="*/ 4680161 h 4742187"/>
              <a:gd name="connsiteX52" fmla="*/ 1420315 w 2264421"/>
              <a:gd name="connsiteY52" fmla="*/ 3531300 h 4742187"/>
              <a:gd name="connsiteX53" fmla="*/ 1412500 w 2264421"/>
              <a:gd name="connsiteY53" fmla="*/ 4277669 h 4742187"/>
              <a:gd name="connsiteX54" fmla="*/ 1342161 w 2264421"/>
              <a:gd name="connsiteY54" fmla="*/ 4027576 h 4742187"/>
              <a:gd name="connsiteX55" fmla="*/ 1342160 w 2264421"/>
              <a:gd name="connsiteY55" fmla="*/ 4441792 h 4742187"/>
              <a:gd name="connsiteX56" fmla="*/ 1181946 w 2264421"/>
              <a:gd name="connsiteY56" fmla="*/ 4144807 h 4742187"/>
              <a:gd name="connsiteX57" fmla="*/ 1045176 w 2264421"/>
              <a:gd name="connsiteY57" fmla="*/ 3836100 h 4742187"/>
              <a:gd name="connsiteX58" fmla="*/ 982653 w 2264421"/>
              <a:gd name="connsiteY58" fmla="*/ 3882992 h 4742187"/>
              <a:gd name="connsiteX59" fmla="*/ 978746 w 2264421"/>
              <a:gd name="connsiteY59" fmla="*/ 3980683 h 4742187"/>
              <a:gd name="connsiteX60" fmla="*/ 897548 w 2264421"/>
              <a:gd name="connsiteY60" fmla="*/ 3966829 h 4742187"/>
              <a:gd name="connsiteX61" fmla="*/ 836293 w 2264421"/>
              <a:gd name="connsiteY61" fmla="*/ 3812755 h 4742187"/>
              <a:gd name="connsiteX62" fmla="*/ 770978 w 2264421"/>
              <a:gd name="connsiteY62" fmla="*/ 4198703 h 4742187"/>
              <a:gd name="connsiteX63" fmla="*/ 687851 w 2264421"/>
              <a:gd name="connsiteY63" fmla="*/ 3866195 h 4742187"/>
              <a:gd name="connsiteX64" fmla="*/ 616599 w 2264421"/>
              <a:gd name="connsiteY64" fmla="*/ 4246205 h 4742187"/>
              <a:gd name="connsiteX65" fmla="*/ 449113 w 2264421"/>
              <a:gd name="connsiteY65" fmla="*/ 4136205 h 4742187"/>
              <a:gd name="connsiteX66" fmla="*/ 271836 w 2264421"/>
              <a:gd name="connsiteY66" fmla="*/ 2678536 h 4742187"/>
              <a:gd name="connsiteX67" fmla="*/ 296738 w 2264421"/>
              <a:gd name="connsiteY67" fmla="*/ 3870710 h 4742187"/>
              <a:gd name="connsiteX68" fmla="*/ 199413 w 2264421"/>
              <a:gd name="connsiteY68" fmla="*/ 2511612 h 4742187"/>
              <a:gd name="connsiteX69" fmla="*/ 141200 w 2264421"/>
              <a:gd name="connsiteY69" fmla="*/ 2803852 h 4742187"/>
              <a:gd name="connsiteX70" fmla="*/ 77048 w 2264421"/>
              <a:gd name="connsiteY70" fmla="*/ 2464111 h 4742187"/>
              <a:gd name="connsiteX71" fmla="*/ 21288 w 2264421"/>
              <a:gd name="connsiteY71" fmla="*/ 2671303 h 4742187"/>
              <a:gd name="connsiteX72" fmla="*/ 52521 w 2264421"/>
              <a:gd name="connsiteY72" fmla="*/ 1912704 h 4742187"/>
              <a:gd name="connsiteX73" fmla="*/ 117443 w 2264421"/>
              <a:gd name="connsiteY73" fmla="*/ 2001643 h 4742187"/>
              <a:gd name="connsiteX0" fmla="*/ 117443 w 2264421"/>
              <a:gd name="connsiteY0" fmla="*/ 1840150 h 4580694"/>
              <a:gd name="connsiteX1" fmla="*/ 100021 w 2264421"/>
              <a:gd name="connsiteY1" fmla="*/ 1632457 h 4580694"/>
              <a:gd name="connsiteX2" fmla="*/ 147523 w 2264421"/>
              <a:gd name="connsiteY2" fmla="*/ 765558 h 4580694"/>
              <a:gd name="connsiteX3" fmla="*/ 64395 w 2264421"/>
              <a:gd name="connsiteY3" fmla="*/ 747745 h 4580694"/>
              <a:gd name="connsiteX4" fmla="*/ 64856 w 2264421"/>
              <a:gd name="connsiteY4" fmla="*/ 507117 h 4580694"/>
              <a:gd name="connsiteX5" fmla="*/ 115977 w 2264421"/>
              <a:gd name="connsiteY5" fmla="*/ 120543 h 4580694"/>
              <a:gd name="connsiteX6" fmla="*/ 633180 w 2264421"/>
              <a:gd name="connsiteY6" fmla="*/ 393677 h 4580694"/>
              <a:gd name="connsiteX7" fmla="*/ 1008708 w 2264421"/>
              <a:gd name="connsiteY7" fmla="*/ 37918 h 4580694"/>
              <a:gd name="connsiteX8" fmla="*/ 1068619 w 2264421"/>
              <a:gd name="connsiteY8" fmla="*/ 63898 h 4580694"/>
              <a:gd name="connsiteX9" fmla="*/ 1080342 w 2264421"/>
              <a:gd name="connsiteY9" fmla="*/ 259282 h 4580694"/>
              <a:gd name="connsiteX10" fmla="*/ 1181942 w 2264421"/>
              <a:gd name="connsiteY10" fmla="*/ 231929 h 4580694"/>
              <a:gd name="connsiteX11" fmla="*/ 1256188 w 2264421"/>
              <a:gd name="connsiteY11" fmla="*/ 372606 h 4580694"/>
              <a:gd name="connsiteX12" fmla="*/ 1279634 w 2264421"/>
              <a:gd name="connsiteY12" fmla="*/ 271006 h 4580694"/>
              <a:gd name="connsiteX13" fmla="*/ 1326526 w 2264421"/>
              <a:gd name="connsiteY13" fmla="*/ 380422 h 4580694"/>
              <a:gd name="connsiteX14" fmla="*/ 1432034 w 2264421"/>
              <a:gd name="connsiteY14" fmla="*/ 247560 h 4580694"/>
              <a:gd name="connsiteX15" fmla="*/ 1451572 w 2264421"/>
              <a:gd name="connsiteY15" fmla="*/ 99068 h 4580694"/>
              <a:gd name="connsiteX16" fmla="*/ 1557080 w 2264421"/>
              <a:gd name="connsiteY16" fmla="*/ 216299 h 4580694"/>
              <a:gd name="connsiteX17" fmla="*/ 1622604 w 2264421"/>
              <a:gd name="connsiteY17" fmla="*/ 213923 h 4580694"/>
              <a:gd name="connsiteX18" fmla="*/ 1740742 w 2264421"/>
              <a:gd name="connsiteY18" fmla="*/ 247560 h 4580694"/>
              <a:gd name="connsiteX19" fmla="*/ 1760280 w 2264421"/>
              <a:gd name="connsiteY19" fmla="*/ 396053 h 4580694"/>
              <a:gd name="connsiteX20" fmla="*/ 1846249 w 2264421"/>
              <a:gd name="connsiteY20" fmla="*/ 271007 h 4580694"/>
              <a:gd name="connsiteX21" fmla="*/ 1862462 w 2264421"/>
              <a:gd name="connsiteY21" fmla="*/ 374138 h 4580694"/>
              <a:gd name="connsiteX22" fmla="*/ 1928311 w 2264421"/>
              <a:gd name="connsiteY22" fmla="*/ 521099 h 4580694"/>
              <a:gd name="connsiteX23" fmla="*/ 1889234 w 2264421"/>
              <a:gd name="connsiteY23" fmla="*/ 630514 h 4580694"/>
              <a:gd name="connsiteX24" fmla="*/ 1889234 w 2264421"/>
              <a:gd name="connsiteY24" fmla="*/ 853253 h 4580694"/>
              <a:gd name="connsiteX25" fmla="*/ 1916588 w 2264421"/>
              <a:gd name="connsiteY25" fmla="*/ 673499 h 4580694"/>
              <a:gd name="connsiteX26" fmla="*/ 2026003 w 2264421"/>
              <a:gd name="connsiteY26" fmla="*/ 626607 h 4580694"/>
              <a:gd name="connsiteX27" fmla="*/ 2022096 w 2264421"/>
              <a:gd name="connsiteY27" fmla="*/ 728207 h 4580694"/>
              <a:gd name="connsiteX28" fmla="*/ 2119788 w 2264421"/>
              <a:gd name="connsiteY28" fmla="*/ 614883 h 4580694"/>
              <a:gd name="connsiteX29" fmla="*/ 2131511 w 2264421"/>
              <a:gd name="connsiteY29" fmla="*/ 708668 h 4580694"/>
              <a:gd name="connsiteX30" fmla="*/ 2174496 w 2264421"/>
              <a:gd name="connsiteY30" fmla="*/ 775099 h 4580694"/>
              <a:gd name="connsiteX31" fmla="*/ 2123696 w 2264421"/>
              <a:gd name="connsiteY31" fmla="*/ 814176 h 4580694"/>
              <a:gd name="connsiteX32" fmla="*/ 2115880 w 2264421"/>
              <a:gd name="connsiteY32" fmla="*/ 1150237 h 4580694"/>
              <a:gd name="connsiteX33" fmla="*/ 2182310 w 2264421"/>
              <a:gd name="connsiteY33" fmla="*/ 1036914 h 4580694"/>
              <a:gd name="connsiteX34" fmla="*/ 2201848 w 2264421"/>
              <a:gd name="connsiteY34" fmla="*/ 1314360 h 4580694"/>
              <a:gd name="connsiteX35" fmla="*/ 2264371 w 2264421"/>
              <a:gd name="connsiteY35" fmla="*/ 1365160 h 4580694"/>
              <a:gd name="connsiteX36" fmla="*/ 2240925 w 2264421"/>
              <a:gd name="connsiteY36" fmla="*/ 2025560 h 4580694"/>
              <a:gd name="connsiteX37" fmla="*/ 2115879 w 2264421"/>
              <a:gd name="connsiteY37" fmla="*/ 2334268 h 4580694"/>
              <a:gd name="connsiteX38" fmla="*/ 2068988 w 2264421"/>
              <a:gd name="connsiteY38" fmla="*/ 2744576 h 4580694"/>
              <a:gd name="connsiteX39" fmla="*/ 2049449 w 2264421"/>
              <a:gd name="connsiteY39" fmla="*/ 3182237 h 4580694"/>
              <a:gd name="connsiteX40" fmla="*/ 2014280 w 2264421"/>
              <a:gd name="connsiteY40" fmla="*/ 3272114 h 4580694"/>
              <a:gd name="connsiteX41" fmla="*/ 2057266 w 2264421"/>
              <a:gd name="connsiteY41" fmla="*/ 3358083 h 4580694"/>
              <a:gd name="connsiteX42" fmla="*/ 2022097 w 2264421"/>
              <a:gd name="connsiteY42" fmla="*/ 3447960 h 4580694"/>
              <a:gd name="connsiteX43" fmla="*/ 2022097 w 2264421"/>
              <a:gd name="connsiteY43" fmla="*/ 3744945 h 4580694"/>
              <a:gd name="connsiteX44" fmla="*/ 1959573 w 2264421"/>
              <a:gd name="connsiteY44" fmla="*/ 3447960 h 4580694"/>
              <a:gd name="connsiteX45" fmla="*/ 1873604 w 2264421"/>
              <a:gd name="connsiteY45" fmla="*/ 3510483 h 4580694"/>
              <a:gd name="connsiteX46" fmla="*/ 1869697 w 2264421"/>
              <a:gd name="connsiteY46" fmla="*/ 3936422 h 4580694"/>
              <a:gd name="connsiteX47" fmla="*/ 1818898 w 2264421"/>
              <a:gd name="connsiteY47" fmla="*/ 3823099 h 4580694"/>
              <a:gd name="connsiteX48" fmla="*/ 1818898 w 2264421"/>
              <a:gd name="connsiteY48" fmla="*/ 4163068 h 4580694"/>
              <a:gd name="connsiteX49" fmla="*/ 1752468 w 2264421"/>
              <a:gd name="connsiteY49" fmla="*/ 3713684 h 4580694"/>
              <a:gd name="connsiteX50" fmla="*/ 1607883 w 2264421"/>
              <a:gd name="connsiteY50" fmla="*/ 3119715 h 4580694"/>
              <a:gd name="connsiteX51" fmla="*/ 1768099 w 2264421"/>
              <a:gd name="connsiteY51" fmla="*/ 4518668 h 4580694"/>
              <a:gd name="connsiteX52" fmla="*/ 1420315 w 2264421"/>
              <a:gd name="connsiteY52" fmla="*/ 3369807 h 4580694"/>
              <a:gd name="connsiteX53" fmla="*/ 1412500 w 2264421"/>
              <a:gd name="connsiteY53" fmla="*/ 4116176 h 4580694"/>
              <a:gd name="connsiteX54" fmla="*/ 1342161 w 2264421"/>
              <a:gd name="connsiteY54" fmla="*/ 3866083 h 4580694"/>
              <a:gd name="connsiteX55" fmla="*/ 1342160 w 2264421"/>
              <a:gd name="connsiteY55" fmla="*/ 4280299 h 4580694"/>
              <a:gd name="connsiteX56" fmla="*/ 1181946 w 2264421"/>
              <a:gd name="connsiteY56" fmla="*/ 3983314 h 4580694"/>
              <a:gd name="connsiteX57" fmla="*/ 1045176 w 2264421"/>
              <a:gd name="connsiteY57" fmla="*/ 3674607 h 4580694"/>
              <a:gd name="connsiteX58" fmla="*/ 982653 w 2264421"/>
              <a:gd name="connsiteY58" fmla="*/ 3721499 h 4580694"/>
              <a:gd name="connsiteX59" fmla="*/ 978746 w 2264421"/>
              <a:gd name="connsiteY59" fmla="*/ 3819190 h 4580694"/>
              <a:gd name="connsiteX60" fmla="*/ 897548 w 2264421"/>
              <a:gd name="connsiteY60" fmla="*/ 3805336 h 4580694"/>
              <a:gd name="connsiteX61" fmla="*/ 836293 w 2264421"/>
              <a:gd name="connsiteY61" fmla="*/ 3651262 h 4580694"/>
              <a:gd name="connsiteX62" fmla="*/ 770978 w 2264421"/>
              <a:gd name="connsiteY62" fmla="*/ 4037210 h 4580694"/>
              <a:gd name="connsiteX63" fmla="*/ 687851 w 2264421"/>
              <a:gd name="connsiteY63" fmla="*/ 3704702 h 4580694"/>
              <a:gd name="connsiteX64" fmla="*/ 616599 w 2264421"/>
              <a:gd name="connsiteY64" fmla="*/ 4084712 h 4580694"/>
              <a:gd name="connsiteX65" fmla="*/ 449113 w 2264421"/>
              <a:gd name="connsiteY65" fmla="*/ 3974712 h 4580694"/>
              <a:gd name="connsiteX66" fmla="*/ 271836 w 2264421"/>
              <a:gd name="connsiteY66" fmla="*/ 2517043 h 4580694"/>
              <a:gd name="connsiteX67" fmla="*/ 296738 w 2264421"/>
              <a:gd name="connsiteY67" fmla="*/ 3709217 h 4580694"/>
              <a:gd name="connsiteX68" fmla="*/ 199413 w 2264421"/>
              <a:gd name="connsiteY68" fmla="*/ 2350119 h 4580694"/>
              <a:gd name="connsiteX69" fmla="*/ 141200 w 2264421"/>
              <a:gd name="connsiteY69" fmla="*/ 2642359 h 4580694"/>
              <a:gd name="connsiteX70" fmla="*/ 77048 w 2264421"/>
              <a:gd name="connsiteY70" fmla="*/ 2302618 h 4580694"/>
              <a:gd name="connsiteX71" fmla="*/ 21288 w 2264421"/>
              <a:gd name="connsiteY71" fmla="*/ 2509810 h 4580694"/>
              <a:gd name="connsiteX72" fmla="*/ 52521 w 2264421"/>
              <a:gd name="connsiteY72" fmla="*/ 1751211 h 4580694"/>
              <a:gd name="connsiteX73" fmla="*/ 117443 w 2264421"/>
              <a:gd name="connsiteY73" fmla="*/ 1840150 h 4580694"/>
              <a:gd name="connsiteX0" fmla="*/ 117443 w 2264421"/>
              <a:gd name="connsiteY0" fmla="*/ 2131852 h 4872396"/>
              <a:gd name="connsiteX1" fmla="*/ 100021 w 2264421"/>
              <a:gd name="connsiteY1" fmla="*/ 1924159 h 4872396"/>
              <a:gd name="connsiteX2" fmla="*/ 147523 w 2264421"/>
              <a:gd name="connsiteY2" fmla="*/ 1057260 h 4872396"/>
              <a:gd name="connsiteX3" fmla="*/ 64395 w 2264421"/>
              <a:gd name="connsiteY3" fmla="*/ 1039447 h 4872396"/>
              <a:gd name="connsiteX4" fmla="*/ 64856 w 2264421"/>
              <a:gd name="connsiteY4" fmla="*/ 798819 h 4872396"/>
              <a:gd name="connsiteX5" fmla="*/ 115977 w 2264421"/>
              <a:gd name="connsiteY5" fmla="*/ 412245 h 4872396"/>
              <a:gd name="connsiteX6" fmla="*/ 633180 w 2264421"/>
              <a:gd name="connsiteY6" fmla="*/ 685379 h 4872396"/>
              <a:gd name="connsiteX7" fmla="*/ 1049080 w 2264421"/>
              <a:gd name="connsiteY7" fmla="*/ 0 h 4872396"/>
              <a:gd name="connsiteX8" fmla="*/ 1008708 w 2264421"/>
              <a:gd name="connsiteY8" fmla="*/ 329620 h 4872396"/>
              <a:gd name="connsiteX9" fmla="*/ 1068619 w 2264421"/>
              <a:gd name="connsiteY9" fmla="*/ 355600 h 4872396"/>
              <a:gd name="connsiteX10" fmla="*/ 1080342 w 2264421"/>
              <a:gd name="connsiteY10" fmla="*/ 550984 h 4872396"/>
              <a:gd name="connsiteX11" fmla="*/ 1181942 w 2264421"/>
              <a:gd name="connsiteY11" fmla="*/ 523631 h 4872396"/>
              <a:gd name="connsiteX12" fmla="*/ 1256188 w 2264421"/>
              <a:gd name="connsiteY12" fmla="*/ 664308 h 4872396"/>
              <a:gd name="connsiteX13" fmla="*/ 1279634 w 2264421"/>
              <a:gd name="connsiteY13" fmla="*/ 562708 h 4872396"/>
              <a:gd name="connsiteX14" fmla="*/ 1326526 w 2264421"/>
              <a:gd name="connsiteY14" fmla="*/ 672124 h 4872396"/>
              <a:gd name="connsiteX15" fmla="*/ 1432034 w 2264421"/>
              <a:gd name="connsiteY15" fmla="*/ 539262 h 4872396"/>
              <a:gd name="connsiteX16" fmla="*/ 1451572 w 2264421"/>
              <a:gd name="connsiteY16" fmla="*/ 390770 h 4872396"/>
              <a:gd name="connsiteX17" fmla="*/ 1557080 w 2264421"/>
              <a:gd name="connsiteY17" fmla="*/ 508001 h 4872396"/>
              <a:gd name="connsiteX18" fmla="*/ 1622604 w 2264421"/>
              <a:gd name="connsiteY18" fmla="*/ 505625 h 4872396"/>
              <a:gd name="connsiteX19" fmla="*/ 1740742 w 2264421"/>
              <a:gd name="connsiteY19" fmla="*/ 539262 h 4872396"/>
              <a:gd name="connsiteX20" fmla="*/ 1760280 w 2264421"/>
              <a:gd name="connsiteY20" fmla="*/ 687755 h 4872396"/>
              <a:gd name="connsiteX21" fmla="*/ 1846249 w 2264421"/>
              <a:gd name="connsiteY21" fmla="*/ 562709 h 4872396"/>
              <a:gd name="connsiteX22" fmla="*/ 1862462 w 2264421"/>
              <a:gd name="connsiteY22" fmla="*/ 665840 h 4872396"/>
              <a:gd name="connsiteX23" fmla="*/ 1928311 w 2264421"/>
              <a:gd name="connsiteY23" fmla="*/ 812801 h 4872396"/>
              <a:gd name="connsiteX24" fmla="*/ 1889234 w 2264421"/>
              <a:gd name="connsiteY24" fmla="*/ 922216 h 4872396"/>
              <a:gd name="connsiteX25" fmla="*/ 1889234 w 2264421"/>
              <a:gd name="connsiteY25" fmla="*/ 1144955 h 4872396"/>
              <a:gd name="connsiteX26" fmla="*/ 1916588 w 2264421"/>
              <a:gd name="connsiteY26" fmla="*/ 965201 h 4872396"/>
              <a:gd name="connsiteX27" fmla="*/ 2026003 w 2264421"/>
              <a:gd name="connsiteY27" fmla="*/ 918309 h 4872396"/>
              <a:gd name="connsiteX28" fmla="*/ 2022096 w 2264421"/>
              <a:gd name="connsiteY28" fmla="*/ 1019909 h 4872396"/>
              <a:gd name="connsiteX29" fmla="*/ 2119788 w 2264421"/>
              <a:gd name="connsiteY29" fmla="*/ 906585 h 4872396"/>
              <a:gd name="connsiteX30" fmla="*/ 2131511 w 2264421"/>
              <a:gd name="connsiteY30" fmla="*/ 1000370 h 4872396"/>
              <a:gd name="connsiteX31" fmla="*/ 2174496 w 2264421"/>
              <a:gd name="connsiteY31" fmla="*/ 1066801 h 4872396"/>
              <a:gd name="connsiteX32" fmla="*/ 2123696 w 2264421"/>
              <a:gd name="connsiteY32" fmla="*/ 1105878 h 4872396"/>
              <a:gd name="connsiteX33" fmla="*/ 2115880 w 2264421"/>
              <a:gd name="connsiteY33" fmla="*/ 1441939 h 4872396"/>
              <a:gd name="connsiteX34" fmla="*/ 2182310 w 2264421"/>
              <a:gd name="connsiteY34" fmla="*/ 1328616 h 4872396"/>
              <a:gd name="connsiteX35" fmla="*/ 2201848 w 2264421"/>
              <a:gd name="connsiteY35" fmla="*/ 1606062 h 4872396"/>
              <a:gd name="connsiteX36" fmla="*/ 2264371 w 2264421"/>
              <a:gd name="connsiteY36" fmla="*/ 1656862 h 4872396"/>
              <a:gd name="connsiteX37" fmla="*/ 2240925 w 2264421"/>
              <a:gd name="connsiteY37" fmla="*/ 2317262 h 4872396"/>
              <a:gd name="connsiteX38" fmla="*/ 2115879 w 2264421"/>
              <a:gd name="connsiteY38" fmla="*/ 2625970 h 4872396"/>
              <a:gd name="connsiteX39" fmla="*/ 2068988 w 2264421"/>
              <a:gd name="connsiteY39" fmla="*/ 3036278 h 4872396"/>
              <a:gd name="connsiteX40" fmla="*/ 2049449 w 2264421"/>
              <a:gd name="connsiteY40" fmla="*/ 3473939 h 4872396"/>
              <a:gd name="connsiteX41" fmla="*/ 2014280 w 2264421"/>
              <a:gd name="connsiteY41" fmla="*/ 3563816 h 4872396"/>
              <a:gd name="connsiteX42" fmla="*/ 2057266 w 2264421"/>
              <a:gd name="connsiteY42" fmla="*/ 3649785 h 4872396"/>
              <a:gd name="connsiteX43" fmla="*/ 2022097 w 2264421"/>
              <a:gd name="connsiteY43" fmla="*/ 3739662 h 4872396"/>
              <a:gd name="connsiteX44" fmla="*/ 2022097 w 2264421"/>
              <a:gd name="connsiteY44" fmla="*/ 4036647 h 4872396"/>
              <a:gd name="connsiteX45" fmla="*/ 1959573 w 2264421"/>
              <a:gd name="connsiteY45" fmla="*/ 3739662 h 4872396"/>
              <a:gd name="connsiteX46" fmla="*/ 1873604 w 2264421"/>
              <a:gd name="connsiteY46" fmla="*/ 3802185 h 4872396"/>
              <a:gd name="connsiteX47" fmla="*/ 1869697 w 2264421"/>
              <a:gd name="connsiteY47" fmla="*/ 4228124 h 4872396"/>
              <a:gd name="connsiteX48" fmla="*/ 1818898 w 2264421"/>
              <a:gd name="connsiteY48" fmla="*/ 4114801 h 4872396"/>
              <a:gd name="connsiteX49" fmla="*/ 1818898 w 2264421"/>
              <a:gd name="connsiteY49" fmla="*/ 4454770 h 4872396"/>
              <a:gd name="connsiteX50" fmla="*/ 1752468 w 2264421"/>
              <a:gd name="connsiteY50" fmla="*/ 4005386 h 4872396"/>
              <a:gd name="connsiteX51" fmla="*/ 1607883 w 2264421"/>
              <a:gd name="connsiteY51" fmla="*/ 3411417 h 4872396"/>
              <a:gd name="connsiteX52" fmla="*/ 1768099 w 2264421"/>
              <a:gd name="connsiteY52" fmla="*/ 4810370 h 4872396"/>
              <a:gd name="connsiteX53" fmla="*/ 1420315 w 2264421"/>
              <a:gd name="connsiteY53" fmla="*/ 3661509 h 4872396"/>
              <a:gd name="connsiteX54" fmla="*/ 1412500 w 2264421"/>
              <a:gd name="connsiteY54" fmla="*/ 4407878 h 4872396"/>
              <a:gd name="connsiteX55" fmla="*/ 1342161 w 2264421"/>
              <a:gd name="connsiteY55" fmla="*/ 4157785 h 4872396"/>
              <a:gd name="connsiteX56" fmla="*/ 1342160 w 2264421"/>
              <a:gd name="connsiteY56" fmla="*/ 4572001 h 4872396"/>
              <a:gd name="connsiteX57" fmla="*/ 1181946 w 2264421"/>
              <a:gd name="connsiteY57" fmla="*/ 4275016 h 4872396"/>
              <a:gd name="connsiteX58" fmla="*/ 1045176 w 2264421"/>
              <a:gd name="connsiteY58" fmla="*/ 3966309 h 4872396"/>
              <a:gd name="connsiteX59" fmla="*/ 982653 w 2264421"/>
              <a:gd name="connsiteY59" fmla="*/ 4013201 h 4872396"/>
              <a:gd name="connsiteX60" fmla="*/ 978746 w 2264421"/>
              <a:gd name="connsiteY60" fmla="*/ 4110892 h 4872396"/>
              <a:gd name="connsiteX61" fmla="*/ 897548 w 2264421"/>
              <a:gd name="connsiteY61" fmla="*/ 4097038 h 4872396"/>
              <a:gd name="connsiteX62" fmla="*/ 836293 w 2264421"/>
              <a:gd name="connsiteY62" fmla="*/ 3942964 h 4872396"/>
              <a:gd name="connsiteX63" fmla="*/ 770978 w 2264421"/>
              <a:gd name="connsiteY63" fmla="*/ 4328912 h 4872396"/>
              <a:gd name="connsiteX64" fmla="*/ 687851 w 2264421"/>
              <a:gd name="connsiteY64" fmla="*/ 3996404 h 4872396"/>
              <a:gd name="connsiteX65" fmla="*/ 616599 w 2264421"/>
              <a:gd name="connsiteY65" fmla="*/ 4376414 h 4872396"/>
              <a:gd name="connsiteX66" fmla="*/ 449113 w 2264421"/>
              <a:gd name="connsiteY66" fmla="*/ 4266414 h 4872396"/>
              <a:gd name="connsiteX67" fmla="*/ 271836 w 2264421"/>
              <a:gd name="connsiteY67" fmla="*/ 2808745 h 4872396"/>
              <a:gd name="connsiteX68" fmla="*/ 296738 w 2264421"/>
              <a:gd name="connsiteY68" fmla="*/ 4000919 h 4872396"/>
              <a:gd name="connsiteX69" fmla="*/ 199413 w 2264421"/>
              <a:gd name="connsiteY69" fmla="*/ 2641821 h 4872396"/>
              <a:gd name="connsiteX70" fmla="*/ 141200 w 2264421"/>
              <a:gd name="connsiteY70" fmla="*/ 2934061 h 4872396"/>
              <a:gd name="connsiteX71" fmla="*/ 77048 w 2264421"/>
              <a:gd name="connsiteY71" fmla="*/ 2594320 h 4872396"/>
              <a:gd name="connsiteX72" fmla="*/ 21288 w 2264421"/>
              <a:gd name="connsiteY72" fmla="*/ 2801512 h 4872396"/>
              <a:gd name="connsiteX73" fmla="*/ 52521 w 2264421"/>
              <a:gd name="connsiteY73" fmla="*/ 2042913 h 4872396"/>
              <a:gd name="connsiteX74" fmla="*/ 117443 w 2264421"/>
              <a:gd name="connsiteY74" fmla="*/ 2131852 h 4872396"/>
              <a:gd name="connsiteX0" fmla="*/ 117443 w 2264421"/>
              <a:gd name="connsiteY0" fmla="*/ 2132118 h 4872662"/>
              <a:gd name="connsiteX1" fmla="*/ 100021 w 2264421"/>
              <a:gd name="connsiteY1" fmla="*/ 1924425 h 4872662"/>
              <a:gd name="connsiteX2" fmla="*/ 147523 w 2264421"/>
              <a:gd name="connsiteY2" fmla="*/ 1057526 h 4872662"/>
              <a:gd name="connsiteX3" fmla="*/ 64395 w 2264421"/>
              <a:gd name="connsiteY3" fmla="*/ 1039713 h 4872662"/>
              <a:gd name="connsiteX4" fmla="*/ 64856 w 2264421"/>
              <a:gd name="connsiteY4" fmla="*/ 799085 h 4872662"/>
              <a:gd name="connsiteX5" fmla="*/ 115977 w 2264421"/>
              <a:gd name="connsiteY5" fmla="*/ 412511 h 4872662"/>
              <a:gd name="connsiteX6" fmla="*/ 633180 w 2264421"/>
              <a:gd name="connsiteY6" fmla="*/ 685645 h 4872662"/>
              <a:gd name="connsiteX7" fmla="*/ 1049080 w 2264421"/>
              <a:gd name="connsiteY7" fmla="*/ 266 h 4872662"/>
              <a:gd name="connsiteX8" fmla="*/ 1008708 w 2264421"/>
              <a:gd name="connsiteY8" fmla="*/ 329886 h 4872662"/>
              <a:gd name="connsiteX9" fmla="*/ 1068619 w 2264421"/>
              <a:gd name="connsiteY9" fmla="*/ 355866 h 4872662"/>
              <a:gd name="connsiteX10" fmla="*/ 1080342 w 2264421"/>
              <a:gd name="connsiteY10" fmla="*/ 551250 h 4872662"/>
              <a:gd name="connsiteX11" fmla="*/ 1181942 w 2264421"/>
              <a:gd name="connsiteY11" fmla="*/ 523897 h 4872662"/>
              <a:gd name="connsiteX12" fmla="*/ 1256188 w 2264421"/>
              <a:gd name="connsiteY12" fmla="*/ 664574 h 4872662"/>
              <a:gd name="connsiteX13" fmla="*/ 1279634 w 2264421"/>
              <a:gd name="connsiteY13" fmla="*/ 562974 h 4872662"/>
              <a:gd name="connsiteX14" fmla="*/ 1326526 w 2264421"/>
              <a:gd name="connsiteY14" fmla="*/ 672390 h 4872662"/>
              <a:gd name="connsiteX15" fmla="*/ 1432034 w 2264421"/>
              <a:gd name="connsiteY15" fmla="*/ 539528 h 4872662"/>
              <a:gd name="connsiteX16" fmla="*/ 1451572 w 2264421"/>
              <a:gd name="connsiteY16" fmla="*/ 391036 h 4872662"/>
              <a:gd name="connsiteX17" fmla="*/ 1557080 w 2264421"/>
              <a:gd name="connsiteY17" fmla="*/ 508267 h 4872662"/>
              <a:gd name="connsiteX18" fmla="*/ 1622604 w 2264421"/>
              <a:gd name="connsiteY18" fmla="*/ 505891 h 4872662"/>
              <a:gd name="connsiteX19" fmla="*/ 1740742 w 2264421"/>
              <a:gd name="connsiteY19" fmla="*/ 539528 h 4872662"/>
              <a:gd name="connsiteX20" fmla="*/ 1760280 w 2264421"/>
              <a:gd name="connsiteY20" fmla="*/ 688021 h 4872662"/>
              <a:gd name="connsiteX21" fmla="*/ 1846249 w 2264421"/>
              <a:gd name="connsiteY21" fmla="*/ 562975 h 4872662"/>
              <a:gd name="connsiteX22" fmla="*/ 1862462 w 2264421"/>
              <a:gd name="connsiteY22" fmla="*/ 666106 h 4872662"/>
              <a:gd name="connsiteX23" fmla="*/ 1928311 w 2264421"/>
              <a:gd name="connsiteY23" fmla="*/ 813067 h 4872662"/>
              <a:gd name="connsiteX24" fmla="*/ 1889234 w 2264421"/>
              <a:gd name="connsiteY24" fmla="*/ 922482 h 4872662"/>
              <a:gd name="connsiteX25" fmla="*/ 1889234 w 2264421"/>
              <a:gd name="connsiteY25" fmla="*/ 1145221 h 4872662"/>
              <a:gd name="connsiteX26" fmla="*/ 1916588 w 2264421"/>
              <a:gd name="connsiteY26" fmla="*/ 965467 h 4872662"/>
              <a:gd name="connsiteX27" fmla="*/ 2026003 w 2264421"/>
              <a:gd name="connsiteY27" fmla="*/ 918575 h 4872662"/>
              <a:gd name="connsiteX28" fmla="*/ 2022096 w 2264421"/>
              <a:gd name="connsiteY28" fmla="*/ 1020175 h 4872662"/>
              <a:gd name="connsiteX29" fmla="*/ 2119788 w 2264421"/>
              <a:gd name="connsiteY29" fmla="*/ 906851 h 4872662"/>
              <a:gd name="connsiteX30" fmla="*/ 2131511 w 2264421"/>
              <a:gd name="connsiteY30" fmla="*/ 1000636 h 4872662"/>
              <a:gd name="connsiteX31" fmla="*/ 2174496 w 2264421"/>
              <a:gd name="connsiteY31" fmla="*/ 1067067 h 4872662"/>
              <a:gd name="connsiteX32" fmla="*/ 2123696 w 2264421"/>
              <a:gd name="connsiteY32" fmla="*/ 1106144 h 4872662"/>
              <a:gd name="connsiteX33" fmla="*/ 2115880 w 2264421"/>
              <a:gd name="connsiteY33" fmla="*/ 1442205 h 4872662"/>
              <a:gd name="connsiteX34" fmla="*/ 2182310 w 2264421"/>
              <a:gd name="connsiteY34" fmla="*/ 1328882 h 4872662"/>
              <a:gd name="connsiteX35" fmla="*/ 2201848 w 2264421"/>
              <a:gd name="connsiteY35" fmla="*/ 1606328 h 4872662"/>
              <a:gd name="connsiteX36" fmla="*/ 2264371 w 2264421"/>
              <a:gd name="connsiteY36" fmla="*/ 1657128 h 4872662"/>
              <a:gd name="connsiteX37" fmla="*/ 2240925 w 2264421"/>
              <a:gd name="connsiteY37" fmla="*/ 2317528 h 4872662"/>
              <a:gd name="connsiteX38" fmla="*/ 2115879 w 2264421"/>
              <a:gd name="connsiteY38" fmla="*/ 2626236 h 4872662"/>
              <a:gd name="connsiteX39" fmla="*/ 2068988 w 2264421"/>
              <a:gd name="connsiteY39" fmla="*/ 3036544 h 4872662"/>
              <a:gd name="connsiteX40" fmla="*/ 2049449 w 2264421"/>
              <a:gd name="connsiteY40" fmla="*/ 3474205 h 4872662"/>
              <a:gd name="connsiteX41" fmla="*/ 2014280 w 2264421"/>
              <a:gd name="connsiteY41" fmla="*/ 3564082 h 4872662"/>
              <a:gd name="connsiteX42" fmla="*/ 2057266 w 2264421"/>
              <a:gd name="connsiteY42" fmla="*/ 3650051 h 4872662"/>
              <a:gd name="connsiteX43" fmla="*/ 2022097 w 2264421"/>
              <a:gd name="connsiteY43" fmla="*/ 3739928 h 4872662"/>
              <a:gd name="connsiteX44" fmla="*/ 2022097 w 2264421"/>
              <a:gd name="connsiteY44" fmla="*/ 4036913 h 4872662"/>
              <a:gd name="connsiteX45" fmla="*/ 1959573 w 2264421"/>
              <a:gd name="connsiteY45" fmla="*/ 3739928 h 4872662"/>
              <a:gd name="connsiteX46" fmla="*/ 1873604 w 2264421"/>
              <a:gd name="connsiteY46" fmla="*/ 3802451 h 4872662"/>
              <a:gd name="connsiteX47" fmla="*/ 1869697 w 2264421"/>
              <a:gd name="connsiteY47" fmla="*/ 4228390 h 4872662"/>
              <a:gd name="connsiteX48" fmla="*/ 1818898 w 2264421"/>
              <a:gd name="connsiteY48" fmla="*/ 4115067 h 4872662"/>
              <a:gd name="connsiteX49" fmla="*/ 1818898 w 2264421"/>
              <a:gd name="connsiteY49" fmla="*/ 4455036 h 4872662"/>
              <a:gd name="connsiteX50" fmla="*/ 1752468 w 2264421"/>
              <a:gd name="connsiteY50" fmla="*/ 4005652 h 4872662"/>
              <a:gd name="connsiteX51" fmla="*/ 1607883 w 2264421"/>
              <a:gd name="connsiteY51" fmla="*/ 3411683 h 4872662"/>
              <a:gd name="connsiteX52" fmla="*/ 1768099 w 2264421"/>
              <a:gd name="connsiteY52" fmla="*/ 4810636 h 4872662"/>
              <a:gd name="connsiteX53" fmla="*/ 1420315 w 2264421"/>
              <a:gd name="connsiteY53" fmla="*/ 3661775 h 4872662"/>
              <a:gd name="connsiteX54" fmla="*/ 1412500 w 2264421"/>
              <a:gd name="connsiteY54" fmla="*/ 4408144 h 4872662"/>
              <a:gd name="connsiteX55" fmla="*/ 1342161 w 2264421"/>
              <a:gd name="connsiteY55" fmla="*/ 4158051 h 4872662"/>
              <a:gd name="connsiteX56" fmla="*/ 1342160 w 2264421"/>
              <a:gd name="connsiteY56" fmla="*/ 4572267 h 4872662"/>
              <a:gd name="connsiteX57" fmla="*/ 1181946 w 2264421"/>
              <a:gd name="connsiteY57" fmla="*/ 4275282 h 4872662"/>
              <a:gd name="connsiteX58" fmla="*/ 1045176 w 2264421"/>
              <a:gd name="connsiteY58" fmla="*/ 3966575 h 4872662"/>
              <a:gd name="connsiteX59" fmla="*/ 982653 w 2264421"/>
              <a:gd name="connsiteY59" fmla="*/ 4013467 h 4872662"/>
              <a:gd name="connsiteX60" fmla="*/ 978746 w 2264421"/>
              <a:gd name="connsiteY60" fmla="*/ 4111158 h 4872662"/>
              <a:gd name="connsiteX61" fmla="*/ 897548 w 2264421"/>
              <a:gd name="connsiteY61" fmla="*/ 4097304 h 4872662"/>
              <a:gd name="connsiteX62" fmla="*/ 836293 w 2264421"/>
              <a:gd name="connsiteY62" fmla="*/ 3943230 h 4872662"/>
              <a:gd name="connsiteX63" fmla="*/ 770978 w 2264421"/>
              <a:gd name="connsiteY63" fmla="*/ 4329178 h 4872662"/>
              <a:gd name="connsiteX64" fmla="*/ 687851 w 2264421"/>
              <a:gd name="connsiteY64" fmla="*/ 3996670 h 4872662"/>
              <a:gd name="connsiteX65" fmla="*/ 616599 w 2264421"/>
              <a:gd name="connsiteY65" fmla="*/ 4376680 h 4872662"/>
              <a:gd name="connsiteX66" fmla="*/ 449113 w 2264421"/>
              <a:gd name="connsiteY66" fmla="*/ 4266680 h 4872662"/>
              <a:gd name="connsiteX67" fmla="*/ 271836 w 2264421"/>
              <a:gd name="connsiteY67" fmla="*/ 2809011 h 4872662"/>
              <a:gd name="connsiteX68" fmla="*/ 296738 w 2264421"/>
              <a:gd name="connsiteY68" fmla="*/ 4001185 h 4872662"/>
              <a:gd name="connsiteX69" fmla="*/ 199413 w 2264421"/>
              <a:gd name="connsiteY69" fmla="*/ 2642087 h 4872662"/>
              <a:gd name="connsiteX70" fmla="*/ 141200 w 2264421"/>
              <a:gd name="connsiteY70" fmla="*/ 2934327 h 4872662"/>
              <a:gd name="connsiteX71" fmla="*/ 77048 w 2264421"/>
              <a:gd name="connsiteY71" fmla="*/ 2594586 h 4872662"/>
              <a:gd name="connsiteX72" fmla="*/ 21288 w 2264421"/>
              <a:gd name="connsiteY72" fmla="*/ 2801778 h 4872662"/>
              <a:gd name="connsiteX73" fmla="*/ 52521 w 2264421"/>
              <a:gd name="connsiteY73" fmla="*/ 2043179 h 4872662"/>
              <a:gd name="connsiteX74" fmla="*/ 117443 w 2264421"/>
              <a:gd name="connsiteY74" fmla="*/ 2132118 h 4872662"/>
              <a:gd name="connsiteX0" fmla="*/ 117443 w 2264421"/>
              <a:gd name="connsiteY0" fmla="*/ 2133190 h 4873734"/>
              <a:gd name="connsiteX1" fmla="*/ 100021 w 2264421"/>
              <a:gd name="connsiteY1" fmla="*/ 1925497 h 4873734"/>
              <a:gd name="connsiteX2" fmla="*/ 147523 w 2264421"/>
              <a:gd name="connsiteY2" fmla="*/ 1058598 h 4873734"/>
              <a:gd name="connsiteX3" fmla="*/ 64395 w 2264421"/>
              <a:gd name="connsiteY3" fmla="*/ 1040785 h 4873734"/>
              <a:gd name="connsiteX4" fmla="*/ 64856 w 2264421"/>
              <a:gd name="connsiteY4" fmla="*/ 800157 h 4873734"/>
              <a:gd name="connsiteX5" fmla="*/ 115977 w 2264421"/>
              <a:gd name="connsiteY5" fmla="*/ 413583 h 4873734"/>
              <a:gd name="connsiteX6" fmla="*/ 633180 w 2264421"/>
              <a:gd name="connsiteY6" fmla="*/ 686717 h 4873734"/>
              <a:gd name="connsiteX7" fmla="*/ 884957 w 2264421"/>
              <a:gd name="connsiteY7" fmla="*/ 286599 h 4873734"/>
              <a:gd name="connsiteX8" fmla="*/ 1049080 w 2264421"/>
              <a:gd name="connsiteY8" fmla="*/ 1338 h 4873734"/>
              <a:gd name="connsiteX9" fmla="*/ 1008708 w 2264421"/>
              <a:gd name="connsiteY9" fmla="*/ 330958 h 4873734"/>
              <a:gd name="connsiteX10" fmla="*/ 1068619 w 2264421"/>
              <a:gd name="connsiteY10" fmla="*/ 356938 h 4873734"/>
              <a:gd name="connsiteX11" fmla="*/ 1080342 w 2264421"/>
              <a:gd name="connsiteY11" fmla="*/ 552322 h 4873734"/>
              <a:gd name="connsiteX12" fmla="*/ 1181942 w 2264421"/>
              <a:gd name="connsiteY12" fmla="*/ 524969 h 4873734"/>
              <a:gd name="connsiteX13" fmla="*/ 1256188 w 2264421"/>
              <a:gd name="connsiteY13" fmla="*/ 665646 h 4873734"/>
              <a:gd name="connsiteX14" fmla="*/ 1279634 w 2264421"/>
              <a:gd name="connsiteY14" fmla="*/ 564046 h 4873734"/>
              <a:gd name="connsiteX15" fmla="*/ 1326526 w 2264421"/>
              <a:gd name="connsiteY15" fmla="*/ 673462 h 4873734"/>
              <a:gd name="connsiteX16" fmla="*/ 1432034 w 2264421"/>
              <a:gd name="connsiteY16" fmla="*/ 540600 h 4873734"/>
              <a:gd name="connsiteX17" fmla="*/ 1451572 w 2264421"/>
              <a:gd name="connsiteY17" fmla="*/ 392108 h 4873734"/>
              <a:gd name="connsiteX18" fmla="*/ 1557080 w 2264421"/>
              <a:gd name="connsiteY18" fmla="*/ 509339 h 4873734"/>
              <a:gd name="connsiteX19" fmla="*/ 1622604 w 2264421"/>
              <a:gd name="connsiteY19" fmla="*/ 506963 h 4873734"/>
              <a:gd name="connsiteX20" fmla="*/ 1740742 w 2264421"/>
              <a:gd name="connsiteY20" fmla="*/ 540600 h 4873734"/>
              <a:gd name="connsiteX21" fmla="*/ 1760280 w 2264421"/>
              <a:gd name="connsiteY21" fmla="*/ 689093 h 4873734"/>
              <a:gd name="connsiteX22" fmla="*/ 1846249 w 2264421"/>
              <a:gd name="connsiteY22" fmla="*/ 564047 h 4873734"/>
              <a:gd name="connsiteX23" fmla="*/ 1862462 w 2264421"/>
              <a:gd name="connsiteY23" fmla="*/ 667178 h 4873734"/>
              <a:gd name="connsiteX24" fmla="*/ 1928311 w 2264421"/>
              <a:gd name="connsiteY24" fmla="*/ 814139 h 4873734"/>
              <a:gd name="connsiteX25" fmla="*/ 1889234 w 2264421"/>
              <a:gd name="connsiteY25" fmla="*/ 923554 h 4873734"/>
              <a:gd name="connsiteX26" fmla="*/ 1889234 w 2264421"/>
              <a:gd name="connsiteY26" fmla="*/ 1146293 h 4873734"/>
              <a:gd name="connsiteX27" fmla="*/ 1916588 w 2264421"/>
              <a:gd name="connsiteY27" fmla="*/ 966539 h 4873734"/>
              <a:gd name="connsiteX28" fmla="*/ 2026003 w 2264421"/>
              <a:gd name="connsiteY28" fmla="*/ 919647 h 4873734"/>
              <a:gd name="connsiteX29" fmla="*/ 2022096 w 2264421"/>
              <a:gd name="connsiteY29" fmla="*/ 1021247 h 4873734"/>
              <a:gd name="connsiteX30" fmla="*/ 2119788 w 2264421"/>
              <a:gd name="connsiteY30" fmla="*/ 907923 h 4873734"/>
              <a:gd name="connsiteX31" fmla="*/ 2131511 w 2264421"/>
              <a:gd name="connsiteY31" fmla="*/ 1001708 h 4873734"/>
              <a:gd name="connsiteX32" fmla="*/ 2174496 w 2264421"/>
              <a:gd name="connsiteY32" fmla="*/ 1068139 h 4873734"/>
              <a:gd name="connsiteX33" fmla="*/ 2123696 w 2264421"/>
              <a:gd name="connsiteY33" fmla="*/ 1107216 h 4873734"/>
              <a:gd name="connsiteX34" fmla="*/ 2115880 w 2264421"/>
              <a:gd name="connsiteY34" fmla="*/ 1443277 h 4873734"/>
              <a:gd name="connsiteX35" fmla="*/ 2182310 w 2264421"/>
              <a:gd name="connsiteY35" fmla="*/ 1329954 h 4873734"/>
              <a:gd name="connsiteX36" fmla="*/ 2201848 w 2264421"/>
              <a:gd name="connsiteY36" fmla="*/ 1607400 h 4873734"/>
              <a:gd name="connsiteX37" fmla="*/ 2264371 w 2264421"/>
              <a:gd name="connsiteY37" fmla="*/ 1658200 h 4873734"/>
              <a:gd name="connsiteX38" fmla="*/ 2240925 w 2264421"/>
              <a:gd name="connsiteY38" fmla="*/ 2318600 h 4873734"/>
              <a:gd name="connsiteX39" fmla="*/ 2115879 w 2264421"/>
              <a:gd name="connsiteY39" fmla="*/ 2627308 h 4873734"/>
              <a:gd name="connsiteX40" fmla="*/ 2068988 w 2264421"/>
              <a:gd name="connsiteY40" fmla="*/ 3037616 h 4873734"/>
              <a:gd name="connsiteX41" fmla="*/ 2049449 w 2264421"/>
              <a:gd name="connsiteY41" fmla="*/ 3475277 h 4873734"/>
              <a:gd name="connsiteX42" fmla="*/ 2014280 w 2264421"/>
              <a:gd name="connsiteY42" fmla="*/ 3565154 h 4873734"/>
              <a:gd name="connsiteX43" fmla="*/ 2057266 w 2264421"/>
              <a:gd name="connsiteY43" fmla="*/ 3651123 h 4873734"/>
              <a:gd name="connsiteX44" fmla="*/ 2022097 w 2264421"/>
              <a:gd name="connsiteY44" fmla="*/ 3741000 h 4873734"/>
              <a:gd name="connsiteX45" fmla="*/ 2022097 w 2264421"/>
              <a:gd name="connsiteY45" fmla="*/ 4037985 h 4873734"/>
              <a:gd name="connsiteX46" fmla="*/ 1959573 w 2264421"/>
              <a:gd name="connsiteY46" fmla="*/ 3741000 h 4873734"/>
              <a:gd name="connsiteX47" fmla="*/ 1873604 w 2264421"/>
              <a:gd name="connsiteY47" fmla="*/ 3803523 h 4873734"/>
              <a:gd name="connsiteX48" fmla="*/ 1869697 w 2264421"/>
              <a:gd name="connsiteY48" fmla="*/ 4229462 h 4873734"/>
              <a:gd name="connsiteX49" fmla="*/ 1818898 w 2264421"/>
              <a:gd name="connsiteY49" fmla="*/ 4116139 h 4873734"/>
              <a:gd name="connsiteX50" fmla="*/ 1818898 w 2264421"/>
              <a:gd name="connsiteY50" fmla="*/ 4456108 h 4873734"/>
              <a:gd name="connsiteX51" fmla="*/ 1752468 w 2264421"/>
              <a:gd name="connsiteY51" fmla="*/ 4006724 h 4873734"/>
              <a:gd name="connsiteX52" fmla="*/ 1607883 w 2264421"/>
              <a:gd name="connsiteY52" fmla="*/ 3412755 h 4873734"/>
              <a:gd name="connsiteX53" fmla="*/ 1768099 w 2264421"/>
              <a:gd name="connsiteY53" fmla="*/ 4811708 h 4873734"/>
              <a:gd name="connsiteX54" fmla="*/ 1420315 w 2264421"/>
              <a:gd name="connsiteY54" fmla="*/ 3662847 h 4873734"/>
              <a:gd name="connsiteX55" fmla="*/ 1412500 w 2264421"/>
              <a:gd name="connsiteY55" fmla="*/ 4409216 h 4873734"/>
              <a:gd name="connsiteX56" fmla="*/ 1342161 w 2264421"/>
              <a:gd name="connsiteY56" fmla="*/ 4159123 h 4873734"/>
              <a:gd name="connsiteX57" fmla="*/ 1342160 w 2264421"/>
              <a:gd name="connsiteY57" fmla="*/ 4573339 h 4873734"/>
              <a:gd name="connsiteX58" fmla="*/ 1181946 w 2264421"/>
              <a:gd name="connsiteY58" fmla="*/ 4276354 h 4873734"/>
              <a:gd name="connsiteX59" fmla="*/ 1045176 w 2264421"/>
              <a:gd name="connsiteY59" fmla="*/ 3967647 h 4873734"/>
              <a:gd name="connsiteX60" fmla="*/ 982653 w 2264421"/>
              <a:gd name="connsiteY60" fmla="*/ 4014539 h 4873734"/>
              <a:gd name="connsiteX61" fmla="*/ 978746 w 2264421"/>
              <a:gd name="connsiteY61" fmla="*/ 4112230 h 4873734"/>
              <a:gd name="connsiteX62" fmla="*/ 897548 w 2264421"/>
              <a:gd name="connsiteY62" fmla="*/ 4098376 h 4873734"/>
              <a:gd name="connsiteX63" fmla="*/ 836293 w 2264421"/>
              <a:gd name="connsiteY63" fmla="*/ 3944302 h 4873734"/>
              <a:gd name="connsiteX64" fmla="*/ 770978 w 2264421"/>
              <a:gd name="connsiteY64" fmla="*/ 4330250 h 4873734"/>
              <a:gd name="connsiteX65" fmla="*/ 687851 w 2264421"/>
              <a:gd name="connsiteY65" fmla="*/ 3997742 h 4873734"/>
              <a:gd name="connsiteX66" fmla="*/ 616599 w 2264421"/>
              <a:gd name="connsiteY66" fmla="*/ 4377752 h 4873734"/>
              <a:gd name="connsiteX67" fmla="*/ 449113 w 2264421"/>
              <a:gd name="connsiteY67" fmla="*/ 4267752 h 4873734"/>
              <a:gd name="connsiteX68" fmla="*/ 271836 w 2264421"/>
              <a:gd name="connsiteY68" fmla="*/ 2810083 h 4873734"/>
              <a:gd name="connsiteX69" fmla="*/ 296738 w 2264421"/>
              <a:gd name="connsiteY69" fmla="*/ 4002257 h 4873734"/>
              <a:gd name="connsiteX70" fmla="*/ 199413 w 2264421"/>
              <a:gd name="connsiteY70" fmla="*/ 2643159 h 4873734"/>
              <a:gd name="connsiteX71" fmla="*/ 141200 w 2264421"/>
              <a:gd name="connsiteY71" fmla="*/ 2935399 h 4873734"/>
              <a:gd name="connsiteX72" fmla="*/ 77048 w 2264421"/>
              <a:gd name="connsiteY72" fmla="*/ 2595658 h 4873734"/>
              <a:gd name="connsiteX73" fmla="*/ 21288 w 2264421"/>
              <a:gd name="connsiteY73" fmla="*/ 2802850 h 4873734"/>
              <a:gd name="connsiteX74" fmla="*/ 52521 w 2264421"/>
              <a:gd name="connsiteY74" fmla="*/ 2044251 h 4873734"/>
              <a:gd name="connsiteX75" fmla="*/ 117443 w 2264421"/>
              <a:gd name="connsiteY75" fmla="*/ 2133190 h 4873734"/>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633180 w 2264421"/>
              <a:gd name="connsiteY6" fmla="*/ 686509 h 4873526"/>
              <a:gd name="connsiteX7" fmla="*/ 822434 w 2264421"/>
              <a:gd name="connsiteY7" fmla="*/ 219961 h 4873526"/>
              <a:gd name="connsiteX8" fmla="*/ 884957 w 2264421"/>
              <a:gd name="connsiteY8" fmla="*/ 286391 h 4873526"/>
              <a:gd name="connsiteX9" fmla="*/ 1049080 w 2264421"/>
              <a:gd name="connsiteY9" fmla="*/ 1130 h 4873526"/>
              <a:gd name="connsiteX10" fmla="*/ 1008708 w 2264421"/>
              <a:gd name="connsiteY10" fmla="*/ 330750 h 4873526"/>
              <a:gd name="connsiteX11" fmla="*/ 1068619 w 2264421"/>
              <a:gd name="connsiteY11" fmla="*/ 356730 h 4873526"/>
              <a:gd name="connsiteX12" fmla="*/ 1080342 w 2264421"/>
              <a:gd name="connsiteY12" fmla="*/ 552114 h 4873526"/>
              <a:gd name="connsiteX13" fmla="*/ 1181942 w 2264421"/>
              <a:gd name="connsiteY13" fmla="*/ 524761 h 4873526"/>
              <a:gd name="connsiteX14" fmla="*/ 1256188 w 2264421"/>
              <a:gd name="connsiteY14" fmla="*/ 665438 h 4873526"/>
              <a:gd name="connsiteX15" fmla="*/ 1279634 w 2264421"/>
              <a:gd name="connsiteY15" fmla="*/ 563838 h 4873526"/>
              <a:gd name="connsiteX16" fmla="*/ 1326526 w 2264421"/>
              <a:gd name="connsiteY16" fmla="*/ 673254 h 4873526"/>
              <a:gd name="connsiteX17" fmla="*/ 1432034 w 2264421"/>
              <a:gd name="connsiteY17" fmla="*/ 540392 h 4873526"/>
              <a:gd name="connsiteX18" fmla="*/ 1451572 w 2264421"/>
              <a:gd name="connsiteY18" fmla="*/ 391900 h 4873526"/>
              <a:gd name="connsiteX19" fmla="*/ 1557080 w 2264421"/>
              <a:gd name="connsiteY19" fmla="*/ 509131 h 4873526"/>
              <a:gd name="connsiteX20" fmla="*/ 1622604 w 2264421"/>
              <a:gd name="connsiteY20" fmla="*/ 506755 h 4873526"/>
              <a:gd name="connsiteX21" fmla="*/ 1740742 w 2264421"/>
              <a:gd name="connsiteY21" fmla="*/ 540392 h 4873526"/>
              <a:gd name="connsiteX22" fmla="*/ 1760280 w 2264421"/>
              <a:gd name="connsiteY22" fmla="*/ 688885 h 4873526"/>
              <a:gd name="connsiteX23" fmla="*/ 1846249 w 2264421"/>
              <a:gd name="connsiteY23" fmla="*/ 563839 h 4873526"/>
              <a:gd name="connsiteX24" fmla="*/ 1862462 w 2264421"/>
              <a:gd name="connsiteY24" fmla="*/ 666970 h 4873526"/>
              <a:gd name="connsiteX25" fmla="*/ 1928311 w 2264421"/>
              <a:gd name="connsiteY25" fmla="*/ 813931 h 4873526"/>
              <a:gd name="connsiteX26" fmla="*/ 1889234 w 2264421"/>
              <a:gd name="connsiteY26" fmla="*/ 923346 h 4873526"/>
              <a:gd name="connsiteX27" fmla="*/ 1889234 w 2264421"/>
              <a:gd name="connsiteY27" fmla="*/ 1146085 h 4873526"/>
              <a:gd name="connsiteX28" fmla="*/ 1916588 w 2264421"/>
              <a:gd name="connsiteY28" fmla="*/ 966331 h 4873526"/>
              <a:gd name="connsiteX29" fmla="*/ 2026003 w 2264421"/>
              <a:gd name="connsiteY29" fmla="*/ 919439 h 4873526"/>
              <a:gd name="connsiteX30" fmla="*/ 2022096 w 2264421"/>
              <a:gd name="connsiteY30" fmla="*/ 1021039 h 4873526"/>
              <a:gd name="connsiteX31" fmla="*/ 2119788 w 2264421"/>
              <a:gd name="connsiteY31" fmla="*/ 907715 h 4873526"/>
              <a:gd name="connsiteX32" fmla="*/ 2131511 w 2264421"/>
              <a:gd name="connsiteY32" fmla="*/ 1001500 h 4873526"/>
              <a:gd name="connsiteX33" fmla="*/ 2174496 w 2264421"/>
              <a:gd name="connsiteY33" fmla="*/ 1067931 h 4873526"/>
              <a:gd name="connsiteX34" fmla="*/ 2123696 w 2264421"/>
              <a:gd name="connsiteY34" fmla="*/ 1107008 h 4873526"/>
              <a:gd name="connsiteX35" fmla="*/ 2115880 w 2264421"/>
              <a:gd name="connsiteY35" fmla="*/ 1443069 h 4873526"/>
              <a:gd name="connsiteX36" fmla="*/ 2182310 w 2264421"/>
              <a:gd name="connsiteY36" fmla="*/ 1329746 h 4873526"/>
              <a:gd name="connsiteX37" fmla="*/ 2201848 w 2264421"/>
              <a:gd name="connsiteY37" fmla="*/ 1607192 h 4873526"/>
              <a:gd name="connsiteX38" fmla="*/ 2264371 w 2264421"/>
              <a:gd name="connsiteY38" fmla="*/ 1657992 h 4873526"/>
              <a:gd name="connsiteX39" fmla="*/ 2240925 w 2264421"/>
              <a:gd name="connsiteY39" fmla="*/ 2318392 h 4873526"/>
              <a:gd name="connsiteX40" fmla="*/ 2115879 w 2264421"/>
              <a:gd name="connsiteY40" fmla="*/ 2627100 h 4873526"/>
              <a:gd name="connsiteX41" fmla="*/ 2068988 w 2264421"/>
              <a:gd name="connsiteY41" fmla="*/ 3037408 h 4873526"/>
              <a:gd name="connsiteX42" fmla="*/ 2049449 w 2264421"/>
              <a:gd name="connsiteY42" fmla="*/ 3475069 h 4873526"/>
              <a:gd name="connsiteX43" fmla="*/ 2014280 w 2264421"/>
              <a:gd name="connsiteY43" fmla="*/ 3564946 h 4873526"/>
              <a:gd name="connsiteX44" fmla="*/ 2057266 w 2264421"/>
              <a:gd name="connsiteY44" fmla="*/ 3650915 h 4873526"/>
              <a:gd name="connsiteX45" fmla="*/ 2022097 w 2264421"/>
              <a:gd name="connsiteY45" fmla="*/ 3740792 h 4873526"/>
              <a:gd name="connsiteX46" fmla="*/ 2022097 w 2264421"/>
              <a:gd name="connsiteY46" fmla="*/ 4037777 h 4873526"/>
              <a:gd name="connsiteX47" fmla="*/ 1959573 w 2264421"/>
              <a:gd name="connsiteY47" fmla="*/ 3740792 h 4873526"/>
              <a:gd name="connsiteX48" fmla="*/ 1873604 w 2264421"/>
              <a:gd name="connsiteY48" fmla="*/ 3803315 h 4873526"/>
              <a:gd name="connsiteX49" fmla="*/ 1869697 w 2264421"/>
              <a:gd name="connsiteY49" fmla="*/ 4229254 h 4873526"/>
              <a:gd name="connsiteX50" fmla="*/ 1818898 w 2264421"/>
              <a:gd name="connsiteY50" fmla="*/ 4115931 h 4873526"/>
              <a:gd name="connsiteX51" fmla="*/ 1818898 w 2264421"/>
              <a:gd name="connsiteY51" fmla="*/ 4455900 h 4873526"/>
              <a:gd name="connsiteX52" fmla="*/ 1752468 w 2264421"/>
              <a:gd name="connsiteY52" fmla="*/ 4006516 h 4873526"/>
              <a:gd name="connsiteX53" fmla="*/ 1607883 w 2264421"/>
              <a:gd name="connsiteY53" fmla="*/ 3412547 h 4873526"/>
              <a:gd name="connsiteX54" fmla="*/ 1768099 w 2264421"/>
              <a:gd name="connsiteY54" fmla="*/ 4811500 h 4873526"/>
              <a:gd name="connsiteX55" fmla="*/ 1420315 w 2264421"/>
              <a:gd name="connsiteY55" fmla="*/ 3662639 h 4873526"/>
              <a:gd name="connsiteX56" fmla="*/ 1412500 w 2264421"/>
              <a:gd name="connsiteY56" fmla="*/ 4409008 h 4873526"/>
              <a:gd name="connsiteX57" fmla="*/ 1342161 w 2264421"/>
              <a:gd name="connsiteY57" fmla="*/ 4158915 h 4873526"/>
              <a:gd name="connsiteX58" fmla="*/ 1342160 w 2264421"/>
              <a:gd name="connsiteY58" fmla="*/ 4573131 h 4873526"/>
              <a:gd name="connsiteX59" fmla="*/ 1181946 w 2264421"/>
              <a:gd name="connsiteY59" fmla="*/ 4276146 h 4873526"/>
              <a:gd name="connsiteX60" fmla="*/ 1045176 w 2264421"/>
              <a:gd name="connsiteY60" fmla="*/ 3967439 h 4873526"/>
              <a:gd name="connsiteX61" fmla="*/ 982653 w 2264421"/>
              <a:gd name="connsiteY61" fmla="*/ 4014331 h 4873526"/>
              <a:gd name="connsiteX62" fmla="*/ 978746 w 2264421"/>
              <a:gd name="connsiteY62" fmla="*/ 4112022 h 4873526"/>
              <a:gd name="connsiteX63" fmla="*/ 897548 w 2264421"/>
              <a:gd name="connsiteY63" fmla="*/ 4098168 h 4873526"/>
              <a:gd name="connsiteX64" fmla="*/ 836293 w 2264421"/>
              <a:gd name="connsiteY64" fmla="*/ 3944094 h 4873526"/>
              <a:gd name="connsiteX65" fmla="*/ 770978 w 2264421"/>
              <a:gd name="connsiteY65" fmla="*/ 4330042 h 4873526"/>
              <a:gd name="connsiteX66" fmla="*/ 687851 w 2264421"/>
              <a:gd name="connsiteY66" fmla="*/ 3997534 h 4873526"/>
              <a:gd name="connsiteX67" fmla="*/ 616599 w 2264421"/>
              <a:gd name="connsiteY67" fmla="*/ 4377544 h 4873526"/>
              <a:gd name="connsiteX68" fmla="*/ 449113 w 2264421"/>
              <a:gd name="connsiteY68" fmla="*/ 4267544 h 4873526"/>
              <a:gd name="connsiteX69" fmla="*/ 271836 w 2264421"/>
              <a:gd name="connsiteY69" fmla="*/ 2809875 h 4873526"/>
              <a:gd name="connsiteX70" fmla="*/ 296738 w 2264421"/>
              <a:gd name="connsiteY70" fmla="*/ 4002049 h 4873526"/>
              <a:gd name="connsiteX71" fmla="*/ 199413 w 2264421"/>
              <a:gd name="connsiteY71" fmla="*/ 2642951 h 4873526"/>
              <a:gd name="connsiteX72" fmla="*/ 141200 w 2264421"/>
              <a:gd name="connsiteY72" fmla="*/ 2935191 h 4873526"/>
              <a:gd name="connsiteX73" fmla="*/ 77048 w 2264421"/>
              <a:gd name="connsiteY73" fmla="*/ 2595450 h 4873526"/>
              <a:gd name="connsiteX74" fmla="*/ 21288 w 2264421"/>
              <a:gd name="connsiteY74" fmla="*/ 2802642 h 4873526"/>
              <a:gd name="connsiteX75" fmla="*/ 52521 w 2264421"/>
              <a:gd name="connsiteY75" fmla="*/ 2044043 h 4873526"/>
              <a:gd name="connsiteX76" fmla="*/ 117443 w 2264421"/>
              <a:gd name="connsiteY76"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633180 w 2264421"/>
              <a:gd name="connsiteY6" fmla="*/ 686509 h 4873526"/>
              <a:gd name="connsiteX7" fmla="*/ 771634 w 2264421"/>
              <a:gd name="connsiteY7" fmla="*/ 352822 h 4873526"/>
              <a:gd name="connsiteX8" fmla="*/ 822434 w 2264421"/>
              <a:gd name="connsiteY8" fmla="*/ 219961 h 4873526"/>
              <a:gd name="connsiteX9" fmla="*/ 884957 w 2264421"/>
              <a:gd name="connsiteY9" fmla="*/ 286391 h 4873526"/>
              <a:gd name="connsiteX10" fmla="*/ 1049080 w 2264421"/>
              <a:gd name="connsiteY10" fmla="*/ 1130 h 4873526"/>
              <a:gd name="connsiteX11" fmla="*/ 1008708 w 2264421"/>
              <a:gd name="connsiteY11" fmla="*/ 330750 h 4873526"/>
              <a:gd name="connsiteX12" fmla="*/ 1068619 w 2264421"/>
              <a:gd name="connsiteY12" fmla="*/ 356730 h 4873526"/>
              <a:gd name="connsiteX13" fmla="*/ 1080342 w 2264421"/>
              <a:gd name="connsiteY13" fmla="*/ 552114 h 4873526"/>
              <a:gd name="connsiteX14" fmla="*/ 1181942 w 2264421"/>
              <a:gd name="connsiteY14" fmla="*/ 524761 h 4873526"/>
              <a:gd name="connsiteX15" fmla="*/ 1256188 w 2264421"/>
              <a:gd name="connsiteY15" fmla="*/ 665438 h 4873526"/>
              <a:gd name="connsiteX16" fmla="*/ 1279634 w 2264421"/>
              <a:gd name="connsiteY16" fmla="*/ 563838 h 4873526"/>
              <a:gd name="connsiteX17" fmla="*/ 1326526 w 2264421"/>
              <a:gd name="connsiteY17" fmla="*/ 673254 h 4873526"/>
              <a:gd name="connsiteX18" fmla="*/ 1432034 w 2264421"/>
              <a:gd name="connsiteY18" fmla="*/ 540392 h 4873526"/>
              <a:gd name="connsiteX19" fmla="*/ 1451572 w 2264421"/>
              <a:gd name="connsiteY19" fmla="*/ 391900 h 4873526"/>
              <a:gd name="connsiteX20" fmla="*/ 1557080 w 2264421"/>
              <a:gd name="connsiteY20" fmla="*/ 509131 h 4873526"/>
              <a:gd name="connsiteX21" fmla="*/ 1622604 w 2264421"/>
              <a:gd name="connsiteY21" fmla="*/ 506755 h 4873526"/>
              <a:gd name="connsiteX22" fmla="*/ 1740742 w 2264421"/>
              <a:gd name="connsiteY22" fmla="*/ 540392 h 4873526"/>
              <a:gd name="connsiteX23" fmla="*/ 1760280 w 2264421"/>
              <a:gd name="connsiteY23" fmla="*/ 688885 h 4873526"/>
              <a:gd name="connsiteX24" fmla="*/ 1846249 w 2264421"/>
              <a:gd name="connsiteY24" fmla="*/ 563839 h 4873526"/>
              <a:gd name="connsiteX25" fmla="*/ 1862462 w 2264421"/>
              <a:gd name="connsiteY25" fmla="*/ 666970 h 4873526"/>
              <a:gd name="connsiteX26" fmla="*/ 1928311 w 2264421"/>
              <a:gd name="connsiteY26" fmla="*/ 813931 h 4873526"/>
              <a:gd name="connsiteX27" fmla="*/ 1889234 w 2264421"/>
              <a:gd name="connsiteY27" fmla="*/ 923346 h 4873526"/>
              <a:gd name="connsiteX28" fmla="*/ 1889234 w 2264421"/>
              <a:gd name="connsiteY28" fmla="*/ 1146085 h 4873526"/>
              <a:gd name="connsiteX29" fmla="*/ 1916588 w 2264421"/>
              <a:gd name="connsiteY29" fmla="*/ 966331 h 4873526"/>
              <a:gd name="connsiteX30" fmla="*/ 2026003 w 2264421"/>
              <a:gd name="connsiteY30" fmla="*/ 919439 h 4873526"/>
              <a:gd name="connsiteX31" fmla="*/ 2022096 w 2264421"/>
              <a:gd name="connsiteY31" fmla="*/ 1021039 h 4873526"/>
              <a:gd name="connsiteX32" fmla="*/ 2119788 w 2264421"/>
              <a:gd name="connsiteY32" fmla="*/ 907715 h 4873526"/>
              <a:gd name="connsiteX33" fmla="*/ 2131511 w 2264421"/>
              <a:gd name="connsiteY33" fmla="*/ 1001500 h 4873526"/>
              <a:gd name="connsiteX34" fmla="*/ 2174496 w 2264421"/>
              <a:gd name="connsiteY34" fmla="*/ 1067931 h 4873526"/>
              <a:gd name="connsiteX35" fmla="*/ 2123696 w 2264421"/>
              <a:gd name="connsiteY35" fmla="*/ 1107008 h 4873526"/>
              <a:gd name="connsiteX36" fmla="*/ 2115880 w 2264421"/>
              <a:gd name="connsiteY36" fmla="*/ 1443069 h 4873526"/>
              <a:gd name="connsiteX37" fmla="*/ 2182310 w 2264421"/>
              <a:gd name="connsiteY37" fmla="*/ 1329746 h 4873526"/>
              <a:gd name="connsiteX38" fmla="*/ 2201848 w 2264421"/>
              <a:gd name="connsiteY38" fmla="*/ 1607192 h 4873526"/>
              <a:gd name="connsiteX39" fmla="*/ 2264371 w 2264421"/>
              <a:gd name="connsiteY39" fmla="*/ 1657992 h 4873526"/>
              <a:gd name="connsiteX40" fmla="*/ 2240925 w 2264421"/>
              <a:gd name="connsiteY40" fmla="*/ 2318392 h 4873526"/>
              <a:gd name="connsiteX41" fmla="*/ 2115879 w 2264421"/>
              <a:gd name="connsiteY41" fmla="*/ 2627100 h 4873526"/>
              <a:gd name="connsiteX42" fmla="*/ 2068988 w 2264421"/>
              <a:gd name="connsiteY42" fmla="*/ 3037408 h 4873526"/>
              <a:gd name="connsiteX43" fmla="*/ 2049449 w 2264421"/>
              <a:gd name="connsiteY43" fmla="*/ 3475069 h 4873526"/>
              <a:gd name="connsiteX44" fmla="*/ 2014280 w 2264421"/>
              <a:gd name="connsiteY44" fmla="*/ 3564946 h 4873526"/>
              <a:gd name="connsiteX45" fmla="*/ 2057266 w 2264421"/>
              <a:gd name="connsiteY45" fmla="*/ 3650915 h 4873526"/>
              <a:gd name="connsiteX46" fmla="*/ 2022097 w 2264421"/>
              <a:gd name="connsiteY46" fmla="*/ 3740792 h 4873526"/>
              <a:gd name="connsiteX47" fmla="*/ 2022097 w 2264421"/>
              <a:gd name="connsiteY47" fmla="*/ 4037777 h 4873526"/>
              <a:gd name="connsiteX48" fmla="*/ 1959573 w 2264421"/>
              <a:gd name="connsiteY48" fmla="*/ 3740792 h 4873526"/>
              <a:gd name="connsiteX49" fmla="*/ 1873604 w 2264421"/>
              <a:gd name="connsiteY49" fmla="*/ 3803315 h 4873526"/>
              <a:gd name="connsiteX50" fmla="*/ 1869697 w 2264421"/>
              <a:gd name="connsiteY50" fmla="*/ 4229254 h 4873526"/>
              <a:gd name="connsiteX51" fmla="*/ 1818898 w 2264421"/>
              <a:gd name="connsiteY51" fmla="*/ 4115931 h 4873526"/>
              <a:gd name="connsiteX52" fmla="*/ 1818898 w 2264421"/>
              <a:gd name="connsiteY52" fmla="*/ 4455900 h 4873526"/>
              <a:gd name="connsiteX53" fmla="*/ 1752468 w 2264421"/>
              <a:gd name="connsiteY53" fmla="*/ 4006516 h 4873526"/>
              <a:gd name="connsiteX54" fmla="*/ 1607883 w 2264421"/>
              <a:gd name="connsiteY54" fmla="*/ 3412547 h 4873526"/>
              <a:gd name="connsiteX55" fmla="*/ 1768099 w 2264421"/>
              <a:gd name="connsiteY55" fmla="*/ 4811500 h 4873526"/>
              <a:gd name="connsiteX56" fmla="*/ 1420315 w 2264421"/>
              <a:gd name="connsiteY56" fmla="*/ 3662639 h 4873526"/>
              <a:gd name="connsiteX57" fmla="*/ 1412500 w 2264421"/>
              <a:gd name="connsiteY57" fmla="*/ 4409008 h 4873526"/>
              <a:gd name="connsiteX58" fmla="*/ 1342161 w 2264421"/>
              <a:gd name="connsiteY58" fmla="*/ 4158915 h 4873526"/>
              <a:gd name="connsiteX59" fmla="*/ 1342160 w 2264421"/>
              <a:gd name="connsiteY59" fmla="*/ 4573131 h 4873526"/>
              <a:gd name="connsiteX60" fmla="*/ 1181946 w 2264421"/>
              <a:gd name="connsiteY60" fmla="*/ 4276146 h 4873526"/>
              <a:gd name="connsiteX61" fmla="*/ 1045176 w 2264421"/>
              <a:gd name="connsiteY61" fmla="*/ 3967439 h 4873526"/>
              <a:gd name="connsiteX62" fmla="*/ 982653 w 2264421"/>
              <a:gd name="connsiteY62" fmla="*/ 4014331 h 4873526"/>
              <a:gd name="connsiteX63" fmla="*/ 978746 w 2264421"/>
              <a:gd name="connsiteY63" fmla="*/ 4112022 h 4873526"/>
              <a:gd name="connsiteX64" fmla="*/ 897548 w 2264421"/>
              <a:gd name="connsiteY64" fmla="*/ 4098168 h 4873526"/>
              <a:gd name="connsiteX65" fmla="*/ 836293 w 2264421"/>
              <a:gd name="connsiteY65" fmla="*/ 3944094 h 4873526"/>
              <a:gd name="connsiteX66" fmla="*/ 770978 w 2264421"/>
              <a:gd name="connsiteY66" fmla="*/ 4330042 h 4873526"/>
              <a:gd name="connsiteX67" fmla="*/ 687851 w 2264421"/>
              <a:gd name="connsiteY67" fmla="*/ 3997534 h 4873526"/>
              <a:gd name="connsiteX68" fmla="*/ 616599 w 2264421"/>
              <a:gd name="connsiteY68" fmla="*/ 4377544 h 4873526"/>
              <a:gd name="connsiteX69" fmla="*/ 449113 w 2264421"/>
              <a:gd name="connsiteY69" fmla="*/ 4267544 h 4873526"/>
              <a:gd name="connsiteX70" fmla="*/ 271836 w 2264421"/>
              <a:gd name="connsiteY70" fmla="*/ 2809875 h 4873526"/>
              <a:gd name="connsiteX71" fmla="*/ 296738 w 2264421"/>
              <a:gd name="connsiteY71" fmla="*/ 4002049 h 4873526"/>
              <a:gd name="connsiteX72" fmla="*/ 199413 w 2264421"/>
              <a:gd name="connsiteY72" fmla="*/ 2642951 h 4873526"/>
              <a:gd name="connsiteX73" fmla="*/ 141200 w 2264421"/>
              <a:gd name="connsiteY73" fmla="*/ 2935191 h 4873526"/>
              <a:gd name="connsiteX74" fmla="*/ 77048 w 2264421"/>
              <a:gd name="connsiteY74" fmla="*/ 2595450 h 4873526"/>
              <a:gd name="connsiteX75" fmla="*/ 21288 w 2264421"/>
              <a:gd name="connsiteY75" fmla="*/ 2802642 h 4873526"/>
              <a:gd name="connsiteX76" fmla="*/ 52521 w 2264421"/>
              <a:gd name="connsiteY76" fmla="*/ 2044043 h 4873526"/>
              <a:gd name="connsiteX77" fmla="*/ 117443 w 2264421"/>
              <a:gd name="connsiteY77"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633180 w 2264421"/>
              <a:gd name="connsiteY6" fmla="*/ 686509 h 4873526"/>
              <a:gd name="connsiteX7" fmla="*/ 716926 w 2264421"/>
              <a:gd name="connsiteY7" fmla="*/ 286391 h 4873526"/>
              <a:gd name="connsiteX8" fmla="*/ 771634 w 2264421"/>
              <a:gd name="connsiteY8" fmla="*/ 352822 h 4873526"/>
              <a:gd name="connsiteX9" fmla="*/ 822434 w 2264421"/>
              <a:gd name="connsiteY9" fmla="*/ 219961 h 4873526"/>
              <a:gd name="connsiteX10" fmla="*/ 884957 w 2264421"/>
              <a:gd name="connsiteY10" fmla="*/ 286391 h 4873526"/>
              <a:gd name="connsiteX11" fmla="*/ 1049080 w 2264421"/>
              <a:gd name="connsiteY11" fmla="*/ 1130 h 4873526"/>
              <a:gd name="connsiteX12" fmla="*/ 1008708 w 2264421"/>
              <a:gd name="connsiteY12" fmla="*/ 330750 h 4873526"/>
              <a:gd name="connsiteX13" fmla="*/ 1068619 w 2264421"/>
              <a:gd name="connsiteY13" fmla="*/ 356730 h 4873526"/>
              <a:gd name="connsiteX14" fmla="*/ 1080342 w 2264421"/>
              <a:gd name="connsiteY14" fmla="*/ 552114 h 4873526"/>
              <a:gd name="connsiteX15" fmla="*/ 1181942 w 2264421"/>
              <a:gd name="connsiteY15" fmla="*/ 524761 h 4873526"/>
              <a:gd name="connsiteX16" fmla="*/ 1256188 w 2264421"/>
              <a:gd name="connsiteY16" fmla="*/ 665438 h 4873526"/>
              <a:gd name="connsiteX17" fmla="*/ 1279634 w 2264421"/>
              <a:gd name="connsiteY17" fmla="*/ 563838 h 4873526"/>
              <a:gd name="connsiteX18" fmla="*/ 1326526 w 2264421"/>
              <a:gd name="connsiteY18" fmla="*/ 673254 h 4873526"/>
              <a:gd name="connsiteX19" fmla="*/ 1432034 w 2264421"/>
              <a:gd name="connsiteY19" fmla="*/ 540392 h 4873526"/>
              <a:gd name="connsiteX20" fmla="*/ 1451572 w 2264421"/>
              <a:gd name="connsiteY20" fmla="*/ 391900 h 4873526"/>
              <a:gd name="connsiteX21" fmla="*/ 1557080 w 2264421"/>
              <a:gd name="connsiteY21" fmla="*/ 509131 h 4873526"/>
              <a:gd name="connsiteX22" fmla="*/ 1622604 w 2264421"/>
              <a:gd name="connsiteY22" fmla="*/ 506755 h 4873526"/>
              <a:gd name="connsiteX23" fmla="*/ 1740742 w 2264421"/>
              <a:gd name="connsiteY23" fmla="*/ 540392 h 4873526"/>
              <a:gd name="connsiteX24" fmla="*/ 1760280 w 2264421"/>
              <a:gd name="connsiteY24" fmla="*/ 688885 h 4873526"/>
              <a:gd name="connsiteX25" fmla="*/ 1846249 w 2264421"/>
              <a:gd name="connsiteY25" fmla="*/ 563839 h 4873526"/>
              <a:gd name="connsiteX26" fmla="*/ 1862462 w 2264421"/>
              <a:gd name="connsiteY26" fmla="*/ 666970 h 4873526"/>
              <a:gd name="connsiteX27" fmla="*/ 1928311 w 2264421"/>
              <a:gd name="connsiteY27" fmla="*/ 813931 h 4873526"/>
              <a:gd name="connsiteX28" fmla="*/ 1889234 w 2264421"/>
              <a:gd name="connsiteY28" fmla="*/ 923346 h 4873526"/>
              <a:gd name="connsiteX29" fmla="*/ 1889234 w 2264421"/>
              <a:gd name="connsiteY29" fmla="*/ 1146085 h 4873526"/>
              <a:gd name="connsiteX30" fmla="*/ 1916588 w 2264421"/>
              <a:gd name="connsiteY30" fmla="*/ 966331 h 4873526"/>
              <a:gd name="connsiteX31" fmla="*/ 2026003 w 2264421"/>
              <a:gd name="connsiteY31" fmla="*/ 919439 h 4873526"/>
              <a:gd name="connsiteX32" fmla="*/ 2022096 w 2264421"/>
              <a:gd name="connsiteY32" fmla="*/ 1021039 h 4873526"/>
              <a:gd name="connsiteX33" fmla="*/ 2119788 w 2264421"/>
              <a:gd name="connsiteY33" fmla="*/ 907715 h 4873526"/>
              <a:gd name="connsiteX34" fmla="*/ 2131511 w 2264421"/>
              <a:gd name="connsiteY34" fmla="*/ 1001500 h 4873526"/>
              <a:gd name="connsiteX35" fmla="*/ 2174496 w 2264421"/>
              <a:gd name="connsiteY35" fmla="*/ 1067931 h 4873526"/>
              <a:gd name="connsiteX36" fmla="*/ 2123696 w 2264421"/>
              <a:gd name="connsiteY36" fmla="*/ 1107008 h 4873526"/>
              <a:gd name="connsiteX37" fmla="*/ 2115880 w 2264421"/>
              <a:gd name="connsiteY37" fmla="*/ 1443069 h 4873526"/>
              <a:gd name="connsiteX38" fmla="*/ 2182310 w 2264421"/>
              <a:gd name="connsiteY38" fmla="*/ 1329746 h 4873526"/>
              <a:gd name="connsiteX39" fmla="*/ 2201848 w 2264421"/>
              <a:gd name="connsiteY39" fmla="*/ 1607192 h 4873526"/>
              <a:gd name="connsiteX40" fmla="*/ 2264371 w 2264421"/>
              <a:gd name="connsiteY40" fmla="*/ 1657992 h 4873526"/>
              <a:gd name="connsiteX41" fmla="*/ 2240925 w 2264421"/>
              <a:gd name="connsiteY41" fmla="*/ 2318392 h 4873526"/>
              <a:gd name="connsiteX42" fmla="*/ 2115879 w 2264421"/>
              <a:gd name="connsiteY42" fmla="*/ 2627100 h 4873526"/>
              <a:gd name="connsiteX43" fmla="*/ 2068988 w 2264421"/>
              <a:gd name="connsiteY43" fmla="*/ 3037408 h 4873526"/>
              <a:gd name="connsiteX44" fmla="*/ 2049449 w 2264421"/>
              <a:gd name="connsiteY44" fmla="*/ 3475069 h 4873526"/>
              <a:gd name="connsiteX45" fmla="*/ 2014280 w 2264421"/>
              <a:gd name="connsiteY45" fmla="*/ 3564946 h 4873526"/>
              <a:gd name="connsiteX46" fmla="*/ 2057266 w 2264421"/>
              <a:gd name="connsiteY46" fmla="*/ 3650915 h 4873526"/>
              <a:gd name="connsiteX47" fmla="*/ 2022097 w 2264421"/>
              <a:gd name="connsiteY47" fmla="*/ 3740792 h 4873526"/>
              <a:gd name="connsiteX48" fmla="*/ 2022097 w 2264421"/>
              <a:gd name="connsiteY48" fmla="*/ 4037777 h 4873526"/>
              <a:gd name="connsiteX49" fmla="*/ 1959573 w 2264421"/>
              <a:gd name="connsiteY49" fmla="*/ 3740792 h 4873526"/>
              <a:gd name="connsiteX50" fmla="*/ 1873604 w 2264421"/>
              <a:gd name="connsiteY50" fmla="*/ 3803315 h 4873526"/>
              <a:gd name="connsiteX51" fmla="*/ 1869697 w 2264421"/>
              <a:gd name="connsiteY51" fmla="*/ 4229254 h 4873526"/>
              <a:gd name="connsiteX52" fmla="*/ 1818898 w 2264421"/>
              <a:gd name="connsiteY52" fmla="*/ 4115931 h 4873526"/>
              <a:gd name="connsiteX53" fmla="*/ 1818898 w 2264421"/>
              <a:gd name="connsiteY53" fmla="*/ 4455900 h 4873526"/>
              <a:gd name="connsiteX54" fmla="*/ 1752468 w 2264421"/>
              <a:gd name="connsiteY54" fmla="*/ 4006516 h 4873526"/>
              <a:gd name="connsiteX55" fmla="*/ 1607883 w 2264421"/>
              <a:gd name="connsiteY55" fmla="*/ 3412547 h 4873526"/>
              <a:gd name="connsiteX56" fmla="*/ 1768099 w 2264421"/>
              <a:gd name="connsiteY56" fmla="*/ 4811500 h 4873526"/>
              <a:gd name="connsiteX57" fmla="*/ 1420315 w 2264421"/>
              <a:gd name="connsiteY57" fmla="*/ 3662639 h 4873526"/>
              <a:gd name="connsiteX58" fmla="*/ 1412500 w 2264421"/>
              <a:gd name="connsiteY58" fmla="*/ 4409008 h 4873526"/>
              <a:gd name="connsiteX59" fmla="*/ 1342161 w 2264421"/>
              <a:gd name="connsiteY59" fmla="*/ 4158915 h 4873526"/>
              <a:gd name="connsiteX60" fmla="*/ 1342160 w 2264421"/>
              <a:gd name="connsiteY60" fmla="*/ 4573131 h 4873526"/>
              <a:gd name="connsiteX61" fmla="*/ 1181946 w 2264421"/>
              <a:gd name="connsiteY61" fmla="*/ 4276146 h 4873526"/>
              <a:gd name="connsiteX62" fmla="*/ 1045176 w 2264421"/>
              <a:gd name="connsiteY62" fmla="*/ 3967439 h 4873526"/>
              <a:gd name="connsiteX63" fmla="*/ 982653 w 2264421"/>
              <a:gd name="connsiteY63" fmla="*/ 4014331 h 4873526"/>
              <a:gd name="connsiteX64" fmla="*/ 978746 w 2264421"/>
              <a:gd name="connsiteY64" fmla="*/ 4112022 h 4873526"/>
              <a:gd name="connsiteX65" fmla="*/ 897548 w 2264421"/>
              <a:gd name="connsiteY65" fmla="*/ 4098168 h 4873526"/>
              <a:gd name="connsiteX66" fmla="*/ 836293 w 2264421"/>
              <a:gd name="connsiteY66" fmla="*/ 3944094 h 4873526"/>
              <a:gd name="connsiteX67" fmla="*/ 770978 w 2264421"/>
              <a:gd name="connsiteY67" fmla="*/ 4330042 h 4873526"/>
              <a:gd name="connsiteX68" fmla="*/ 687851 w 2264421"/>
              <a:gd name="connsiteY68" fmla="*/ 3997534 h 4873526"/>
              <a:gd name="connsiteX69" fmla="*/ 616599 w 2264421"/>
              <a:gd name="connsiteY69" fmla="*/ 4377544 h 4873526"/>
              <a:gd name="connsiteX70" fmla="*/ 449113 w 2264421"/>
              <a:gd name="connsiteY70" fmla="*/ 4267544 h 4873526"/>
              <a:gd name="connsiteX71" fmla="*/ 271836 w 2264421"/>
              <a:gd name="connsiteY71" fmla="*/ 2809875 h 4873526"/>
              <a:gd name="connsiteX72" fmla="*/ 296738 w 2264421"/>
              <a:gd name="connsiteY72" fmla="*/ 4002049 h 4873526"/>
              <a:gd name="connsiteX73" fmla="*/ 199413 w 2264421"/>
              <a:gd name="connsiteY73" fmla="*/ 2642951 h 4873526"/>
              <a:gd name="connsiteX74" fmla="*/ 141200 w 2264421"/>
              <a:gd name="connsiteY74" fmla="*/ 2935191 h 4873526"/>
              <a:gd name="connsiteX75" fmla="*/ 77048 w 2264421"/>
              <a:gd name="connsiteY75" fmla="*/ 2595450 h 4873526"/>
              <a:gd name="connsiteX76" fmla="*/ 21288 w 2264421"/>
              <a:gd name="connsiteY76" fmla="*/ 2802642 h 4873526"/>
              <a:gd name="connsiteX77" fmla="*/ 52521 w 2264421"/>
              <a:gd name="connsiteY77" fmla="*/ 2044043 h 4873526"/>
              <a:gd name="connsiteX78" fmla="*/ 117443 w 2264421"/>
              <a:gd name="connsiteY78"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637087 w 2264421"/>
              <a:gd name="connsiteY6" fmla="*/ 534109 h 4873526"/>
              <a:gd name="connsiteX7" fmla="*/ 716926 w 2264421"/>
              <a:gd name="connsiteY7" fmla="*/ 286391 h 4873526"/>
              <a:gd name="connsiteX8" fmla="*/ 771634 w 2264421"/>
              <a:gd name="connsiteY8" fmla="*/ 352822 h 4873526"/>
              <a:gd name="connsiteX9" fmla="*/ 822434 w 2264421"/>
              <a:gd name="connsiteY9" fmla="*/ 219961 h 4873526"/>
              <a:gd name="connsiteX10" fmla="*/ 884957 w 2264421"/>
              <a:gd name="connsiteY10" fmla="*/ 286391 h 4873526"/>
              <a:gd name="connsiteX11" fmla="*/ 1049080 w 2264421"/>
              <a:gd name="connsiteY11" fmla="*/ 1130 h 4873526"/>
              <a:gd name="connsiteX12" fmla="*/ 1008708 w 2264421"/>
              <a:gd name="connsiteY12" fmla="*/ 330750 h 4873526"/>
              <a:gd name="connsiteX13" fmla="*/ 1068619 w 2264421"/>
              <a:gd name="connsiteY13" fmla="*/ 356730 h 4873526"/>
              <a:gd name="connsiteX14" fmla="*/ 1080342 w 2264421"/>
              <a:gd name="connsiteY14" fmla="*/ 552114 h 4873526"/>
              <a:gd name="connsiteX15" fmla="*/ 1181942 w 2264421"/>
              <a:gd name="connsiteY15" fmla="*/ 524761 h 4873526"/>
              <a:gd name="connsiteX16" fmla="*/ 1256188 w 2264421"/>
              <a:gd name="connsiteY16" fmla="*/ 665438 h 4873526"/>
              <a:gd name="connsiteX17" fmla="*/ 1279634 w 2264421"/>
              <a:gd name="connsiteY17" fmla="*/ 563838 h 4873526"/>
              <a:gd name="connsiteX18" fmla="*/ 1326526 w 2264421"/>
              <a:gd name="connsiteY18" fmla="*/ 673254 h 4873526"/>
              <a:gd name="connsiteX19" fmla="*/ 1432034 w 2264421"/>
              <a:gd name="connsiteY19" fmla="*/ 540392 h 4873526"/>
              <a:gd name="connsiteX20" fmla="*/ 1451572 w 2264421"/>
              <a:gd name="connsiteY20" fmla="*/ 391900 h 4873526"/>
              <a:gd name="connsiteX21" fmla="*/ 1557080 w 2264421"/>
              <a:gd name="connsiteY21" fmla="*/ 509131 h 4873526"/>
              <a:gd name="connsiteX22" fmla="*/ 1622604 w 2264421"/>
              <a:gd name="connsiteY22" fmla="*/ 506755 h 4873526"/>
              <a:gd name="connsiteX23" fmla="*/ 1740742 w 2264421"/>
              <a:gd name="connsiteY23" fmla="*/ 540392 h 4873526"/>
              <a:gd name="connsiteX24" fmla="*/ 1760280 w 2264421"/>
              <a:gd name="connsiteY24" fmla="*/ 688885 h 4873526"/>
              <a:gd name="connsiteX25" fmla="*/ 1846249 w 2264421"/>
              <a:gd name="connsiteY25" fmla="*/ 563839 h 4873526"/>
              <a:gd name="connsiteX26" fmla="*/ 1862462 w 2264421"/>
              <a:gd name="connsiteY26" fmla="*/ 666970 h 4873526"/>
              <a:gd name="connsiteX27" fmla="*/ 1928311 w 2264421"/>
              <a:gd name="connsiteY27" fmla="*/ 813931 h 4873526"/>
              <a:gd name="connsiteX28" fmla="*/ 1889234 w 2264421"/>
              <a:gd name="connsiteY28" fmla="*/ 923346 h 4873526"/>
              <a:gd name="connsiteX29" fmla="*/ 1889234 w 2264421"/>
              <a:gd name="connsiteY29" fmla="*/ 1146085 h 4873526"/>
              <a:gd name="connsiteX30" fmla="*/ 1916588 w 2264421"/>
              <a:gd name="connsiteY30" fmla="*/ 966331 h 4873526"/>
              <a:gd name="connsiteX31" fmla="*/ 2026003 w 2264421"/>
              <a:gd name="connsiteY31" fmla="*/ 919439 h 4873526"/>
              <a:gd name="connsiteX32" fmla="*/ 2022096 w 2264421"/>
              <a:gd name="connsiteY32" fmla="*/ 1021039 h 4873526"/>
              <a:gd name="connsiteX33" fmla="*/ 2119788 w 2264421"/>
              <a:gd name="connsiteY33" fmla="*/ 907715 h 4873526"/>
              <a:gd name="connsiteX34" fmla="*/ 2131511 w 2264421"/>
              <a:gd name="connsiteY34" fmla="*/ 1001500 h 4873526"/>
              <a:gd name="connsiteX35" fmla="*/ 2174496 w 2264421"/>
              <a:gd name="connsiteY35" fmla="*/ 1067931 h 4873526"/>
              <a:gd name="connsiteX36" fmla="*/ 2123696 w 2264421"/>
              <a:gd name="connsiteY36" fmla="*/ 1107008 h 4873526"/>
              <a:gd name="connsiteX37" fmla="*/ 2115880 w 2264421"/>
              <a:gd name="connsiteY37" fmla="*/ 1443069 h 4873526"/>
              <a:gd name="connsiteX38" fmla="*/ 2182310 w 2264421"/>
              <a:gd name="connsiteY38" fmla="*/ 1329746 h 4873526"/>
              <a:gd name="connsiteX39" fmla="*/ 2201848 w 2264421"/>
              <a:gd name="connsiteY39" fmla="*/ 1607192 h 4873526"/>
              <a:gd name="connsiteX40" fmla="*/ 2264371 w 2264421"/>
              <a:gd name="connsiteY40" fmla="*/ 1657992 h 4873526"/>
              <a:gd name="connsiteX41" fmla="*/ 2240925 w 2264421"/>
              <a:gd name="connsiteY41" fmla="*/ 2318392 h 4873526"/>
              <a:gd name="connsiteX42" fmla="*/ 2115879 w 2264421"/>
              <a:gd name="connsiteY42" fmla="*/ 2627100 h 4873526"/>
              <a:gd name="connsiteX43" fmla="*/ 2068988 w 2264421"/>
              <a:gd name="connsiteY43" fmla="*/ 3037408 h 4873526"/>
              <a:gd name="connsiteX44" fmla="*/ 2049449 w 2264421"/>
              <a:gd name="connsiteY44" fmla="*/ 3475069 h 4873526"/>
              <a:gd name="connsiteX45" fmla="*/ 2014280 w 2264421"/>
              <a:gd name="connsiteY45" fmla="*/ 3564946 h 4873526"/>
              <a:gd name="connsiteX46" fmla="*/ 2057266 w 2264421"/>
              <a:gd name="connsiteY46" fmla="*/ 3650915 h 4873526"/>
              <a:gd name="connsiteX47" fmla="*/ 2022097 w 2264421"/>
              <a:gd name="connsiteY47" fmla="*/ 3740792 h 4873526"/>
              <a:gd name="connsiteX48" fmla="*/ 2022097 w 2264421"/>
              <a:gd name="connsiteY48" fmla="*/ 4037777 h 4873526"/>
              <a:gd name="connsiteX49" fmla="*/ 1959573 w 2264421"/>
              <a:gd name="connsiteY49" fmla="*/ 3740792 h 4873526"/>
              <a:gd name="connsiteX50" fmla="*/ 1873604 w 2264421"/>
              <a:gd name="connsiteY50" fmla="*/ 3803315 h 4873526"/>
              <a:gd name="connsiteX51" fmla="*/ 1869697 w 2264421"/>
              <a:gd name="connsiteY51" fmla="*/ 4229254 h 4873526"/>
              <a:gd name="connsiteX52" fmla="*/ 1818898 w 2264421"/>
              <a:gd name="connsiteY52" fmla="*/ 4115931 h 4873526"/>
              <a:gd name="connsiteX53" fmla="*/ 1818898 w 2264421"/>
              <a:gd name="connsiteY53" fmla="*/ 4455900 h 4873526"/>
              <a:gd name="connsiteX54" fmla="*/ 1752468 w 2264421"/>
              <a:gd name="connsiteY54" fmla="*/ 4006516 h 4873526"/>
              <a:gd name="connsiteX55" fmla="*/ 1607883 w 2264421"/>
              <a:gd name="connsiteY55" fmla="*/ 3412547 h 4873526"/>
              <a:gd name="connsiteX56" fmla="*/ 1768099 w 2264421"/>
              <a:gd name="connsiteY56" fmla="*/ 4811500 h 4873526"/>
              <a:gd name="connsiteX57" fmla="*/ 1420315 w 2264421"/>
              <a:gd name="connsiteY57" fmla="*/ 3662639 h 4873526"/>
              <a:gd name="connsiteX58" fmla="*/ 1412500 w 2264421"/>
              <a:gd name="connsiteY58" fmla="*/ 4409008 h 4873526"/>
              <a:gd name="connsiteX59" fmla="*/ 1342161 w 2264421"/>
              <a:gd name="connsiteY59" fmla="*/ 4158915 h 4873526"/>
              <a:gd name="connsiteX60" fmla="*/ 1342160 w 2264421"/>
              <a:gd name="connsiteY60" fmla="*/ 4573131 h 4873526"/>
              <a:gd name="connsiteX61" fmla="*/ 1181946 w 2264421"/>
              <a:gd name="connsiteY61" fmla="*/ 4276146 h 4873526"/>
              <a:gd name="connsiteX62" fmla="*/ 1045176 w 2264421"/>
              <a:gd name="connsiteY62" fmla="*/ 3967439 h 4873526"/>
              <a:gd name="connsiteX63" fmla="*/ 982653 w 2264421"/>
              <a:gd name="connsiteY63" fmla="*/ 4014331 h 4873526"/>
              <a:gd name="connsiteX64" fmla="*/ 978746 w 2264421"/>
              <a:gd name="connsiteY64" fmla="*/ 4112022 h 4873526"/>
              <a:gd name="connsiteX65" fmla="*/ 897548 w 2264421"/>
              <a:gd name="connsiteY65" fmla="*/ 4098168 h 4873526"/>
              <a:gd name="connsiteX66" fmla="*/ 836293 w 2264421"/>
              <a:gd name="connsiteY66" fmla="*/ 3944094 h 4873526"/>
              <a:gd name="connsiteX67" fmla="*/ 770978 w 2264421"/>
              <a:gd name="connsiteY67" fmla="*/ 4330042 h 4873526"/>
              <a:gd name="connsiteX68" fmla="*/ 687851 w 2264421"/>
              <a:gd name="connsiteY68" fmla="*/ 3997534 h 4873526"/>
              <a:gd name="connsiteX69" fmla="*/ 616599 w 2264421"/>
              <a:gd name="connsiteY69" fmla="*/ 4377544 h 4873526"/>
              <a:gd name="connsiteX70" fmla="*/ 449113 w 2264421"/>
              <a:gd name="connsiteY70" fmla="*/ 4267544 h 4873526"/>
              <a:gd name="connsiteX71" fmla="*/ 271836 w 2264421"/>
              <a:gd name="connsiteY71" fmla="*/ 2809875 h 4873526"/>
              <a:gd name="connsiteX72" fmla="*/ 296738 w 2264421"/>
              <a:gd name="connsiteY72" fmla="*/ 4002049 h 4873526"/>
              <a:gd name="connsiteX73" fmla="*/ 199413 w 2264421"/>
              <a:gd name="connsiteY73" fmla="*/ 2642951 h 4873526"/>
              <a:gd name="connsiteX74" fmla="*/ 141200 w 2264421"/>
              <a:gd name="connsiteY74" fmla="*/ 2935191 h 4873526"/>
              <a:gd name="connsiteX75" fmla="*/ 77048 w 2264421"/>
              <a:gd name="connsiteY75" fmla="*/ 2595450 h 4873526"/>
              <a:gd name="connsiteX76" fmla="*/ 21288 w 2264421"/>
              <a:gd name="connsiteY76" fmla="*/ 2802642 h 4873526"/>
              <a:gd name="connsiteX77" fmla="*/ 52521 w 2264421"/>
              <a:gd name="connsiteY77" fmla="*/ 2044043 h 4873526"/>
              <a:gd name="connsiteX78" fmla="*/ 117443 w 2264421"/>
              <a:gd name="connsiteY78"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638772 w 2264421"/>
              <a:gd name="connsiteY6" fmla="*/ 278576 h 4873526"/>
              <a:gd name="connsiteX7" fmla="*/ 637087 w 2264421"/>
              <a:gd name="connsiteY7" fmla="*/ 534109 h 4873526"/>
              <a:gd name="connsiteX8" fmla="*/ 716926 w 2264421"/>
              <a:gd name="connsiteY8" fmla="*/ 286391 h 4873526"/>
              <a:gd name="connsiteX9" fmla="*/ 771634 w 2264421"/>
              <a:gd name="connsiteY9" fmla="*/ 352822 h 4873526"/>
              <a:gd name="connsiteX10" fmla="*/ 822434 w 2264421"/>
              <a:gd name="connsiteY10" fmla="*/ 219961 h 4873526"/>
              <a:gd name="connsiteX11" fmla="*/ 884957 w 2264421"/>
              <a:gd name="connsiteY11" fmla="*/ 286391 h 4873526"/>
              <a:gd name="connsiteX12" fmla="*/ 1049080 w 2264421"/>
              <a:gd name="connsiteY12" fmla="*/ 1130 h 4873526"/>
              <a:gd name="connsiteX13" fmla="*/ 1008708 w 2264421"/>
              <a:gd name="connsiteY13" fmla="*/ 330750 h 4873526"/>
              <a:gd name="connsiteX14" fmla="*/ 1068619 w 2264421"/>
              <a:gd name="connsiteY14" fmla="*/ 356730 h 4873526"/>
              <a:gd name="connsiteX15" fmla="*/ 1080342 w 2264421"/>
              <a:gd name="connsiteY15" fmla="*/ 552114 h 4873526"/>
              <a:gd name="connsiteX16" fmla="*/ 1181942 w 2264421"/>
              <a:gd name="connsiteY16" fmla="*/ 524761 h 4873526"/>
              <a:gd name="connsiteX17" fmla="*/ 1256188 w 2264421"/>
              <a:gd name="connsiteY17" fmla="*/ 665438 h 4873526"/>
              <a:gd name="connsiteX18" fmla="*/ 1279634 w 2264421"/>
              <a:gd name="connsiteY18" fmla="*/ 563838 h 4873526"/>
              <a:gd name="connsiteX19" fmla="*/ 1326526 w 2264421"/>
              <a:gd name="connsiteY19" fmla="*/ 673254 h 4873526"/>
              <a:gd name="connsiteX20" fmla="*/ 1432034 w 2264421"/>
              <a:gd name="connsiteY20" fmla="*/ 540392 h 4873526"/>
              <a:gd name="connsiteX21" fmla="*/ 1451572 w 2264421"/>
              <a:gd name="connsiteY21" fmla="*/ 391900 h 4873526"/>
              <a:gd name="connsiteX22" fmla="*/ 1557080 w 2264421"/>
              <a:gd name="connsiteY22" fmla="*/ 509131 h 4873526"/>
              <a:gd name="connsiteX23" fmla="*/ 1622604 w 2264421"/>
              <a:gd name="connsiteY23" fmla="*/ 506755 h 4873526"/>
              <a:gd name="connsiteX24" fmla="*/ 1740742 w 2264421"/>
              <a:gd name="connsiteY24" fmla="*/ 540392 h 4873526"/>
              <a:gd name="connsiteX25" fmla="*/ 1760280 w 2264421"/>
              <a:gd name="connsiteY25" fmla="*/ 688885 h 4873526"/>
              <a:gd name="connsiteX26" fmla="*/ 1846249 w 2264421"/>
              <a:gd name="connsiteY26" fmla="*/ 563839 h 4873526"/>
              <a:gd name="connsiteX27" fmla="*/ 1862462 w 2264421"/>
              <a:gd name="connsiteY27" fmla="*/ 666970 h 4873526"/>
              <a:gd name="connsiteX28" fmla="*/ 1928311 w 2264421"/>
              <a:gd name="connsiteY28" fmla="*/ 813931 h 4873526"/>
              <a:gd name="connsiteX29" fmla="*/ 1889234 w 2264421"/>
              <a:gd name="connsiteY29" fmla="*/ 923346 h 4873526"/>
              <a:gd name="connsiteX30" fmla="*/ 1889234 w 2264421"/>
              <a:gd name="connsiteY30" fmla="*/ 1146085 h 4873526"/>
              <a:gd name="connsiteX31" fmla="*/ 1916588 w 2264421"/>
              <a:gd name="connsiteY31" fmla="*/ 966331 h 4873526"/>
              <a:gd name="connsiteX32" fmla="*/ 2026003 w 2264421"/>
              <a:gd name="connsiteY32" fmla="*/ 919439 h 4873526"/>
              <a:gd name="connsiteX33" fmla="*/ 2022096 w 2264421"/>
              <a:gd name="connsiteY33" fmla="*/ 1021039 h 4873526"/>
              <a:gd name="connsiteX34" fmla="*/ 2119788 w 2264421"/>
              <a:gd name="connsiteY34" fmla="*/ 907715 h 4873526"/>
              <a:gd name="connsiteX35" fmla="*/ 2131511 w 2264421"/>
              <a:gd name="connsiteY35" fmla="*/ 1001500 h 4873526"/>
              <a:gd name="connsiteX36" fmla="*/ 2174496 w 2264421"/>
              <a:gd name="connsiteY36" fmla="*/ 1067931 h 4873526"/>
              <a:gd name="connsiteX37" fmla="*/ 2123696 w 2264421"/>
              <a:gd name="connsiteY37" fmla="*/ 1107008 h 4873526"/>
              <a:gd name="connsiteX38" fmla="*/ 2115880 w 2264421"/>
              <a:gd name="connsiteY38" fmla="*/ 1443069 h 4873526"/>
              <a:gd name="connsiteX39" fmla="*/ 2182310 w 2264421"/>
              <a:gd name="connsiteY39" fmla="*/ 1329746 h 4873526"/>
              <a:gd name="connsiteX40" fmla="*/ 2201848 w 2264421"/>
              <a:gd name="connsiteY40" fmla="*/ 1607192 h 4873526"/>
              <a:gd name="connsiteX41" fmla="*/ 2264371 w 2264421"/>
              <a:gd name="connsiteY41" fmla="*/ 1657992 h 4873526"/>
              <a:gd name="connsiteX42" fmla="*/ 2240925 w 2264421"/>
              <a:gd name="connsiteY42" fmla="*/ 2318392 h 4873526"/>
              <a:gd name="connsiteX43" fmla="*/ 2115879 w 2264421"/>
              <a:gd name="connsiteY43" fmla="*/ 2627100 h 4873526"/>
              <a:gd name="connsiteX44" fmla="*/ 2068988 w 2264421"/>
              <a:gd name="connsiteY44" fmla="*/ 3037408 h 4873526"/>
              <a:gd name="connsiteX45" fmla="*/ 2049449 w 2264421"/>
              <a:gd name="connsiteY45" fmla="*/ 3475069 h 4873526"/>
              <a:gd name="connsiteX46" fmla="*/ 2014280 w 2264421"/>
              <a:gd name="connsiteY46" fmla="*/ 3564946 h 4873526"/>
              <a:gd name="connsiteX47" fmla="*/ 2057266 w 2264421"/>
              <a:gd name="connsiteY47" fmla="*/ 3650915 h 4873526"/>
              <a:gd name="connsiteX48" fmla="*/ 2022097 w 2264421"/>
              <a:gd name="connsiteY48" fmla="*/ 3740792 h 4873526"/>
              <a:gd name="connsiteX49" fmla="*/ 2022097 w 2264421"/>
              <a:gd name="connsiteY49" fmla="*/ 4037777 h 4873526"/>
              <a:gd name="connsiteX50" fmla="*/ 1959573 w 2264421"/>
              <a:gd name="connsiteY50" fmla="*/ 3740792 h 4873526"/>
              <a:gd name="connsiteX51" fmla="*/ 1873604 w 2264421"/>
              <a:gd name="connsiteY51" fmla="*/ 3803315 h 4873526"/>
              <a:gd name="connsiteX52" fmla="*/ 1869697 w 2264421"/>
              <a:gd name="connsiteY52" fmla="*/ 4229254 h 4873526"/>
              <a:gd name="connsiteX53" fmla="*/ 1818898 w 2264421"/>
              <a:gd name="connsiteY53" fmla="*/ 4115931 h 4873526"/>
              <a:gd name="connsiteX54" fmla="*/ 1818898 w 2264421"/>
              <a:gd name="connsiteY54" fmla="*/ 4455900 h 4873526"/>
              <a:gd name="connsiteX55" fmla="*/ 1752468 w 2264421"/>
              <a:gd name="connsiteY55" fmla="*/ 4006516 h 4873526"/>
              <a:gd name="connsiteX56" fmla="*/ 1607883 w 2264421"/>
              <a:gd name="connsiteY56" fmla="*/ 3412547 h 4873526"/>
              <a:gd name="connsiteX57" fmla="*/ 1768099 w 2264421"/>
              <a:gd name="connsiteY57" fmla="*/ 4811500 h 4873526"/>
              <a:gd name="connsiteX58" fmla="*/ 1420315 w 2264421"/>
              <a:gd name="connsiteY58" fmla="*/ 3662639 h 4873526"/>
              <a:gd name="connsiteX59" fmla="*/ 1412500 w 2264421"/>
              <a:gd name="connsiteY59" fmla="*/ 4409008 h 4873526"/>
              <a:gd name="connsiteX60" fmla="*/ 1342161 w 2264421"/>
              <a:gd name="connsiteY60" fmla="*/ 4158915 h 4873526"/>
              <a:gd name="connsiteX61" fmla="*/ 1342160 w 2264421"/>
              <a:gd name="connsiteY61" fmla="*/ 4573131 h 4873526"/>
              <a:gd name="connsiteX62" fmla="*/ 1181946 w 2264421"/>
              <a:gd name="connsiteY62" fmla="*/ 4276146 h 4873526"/>
              <a:gd name="connsiteX63" fmla="*/ 1045176 w 2264421"/>
              <a:gd name="connsiteY63" fmla="*/ 3967439 h 4873526"/>
              <a:gd name="connsiteX64" fmla="*/ 982653 w 2264421"/>
              <a:gd name="connsiteY64" fmla="*/ 4014331 h 4873526"/>
              <a:gd name="connsiteX65" fmla="*/ 978746 w 2264421"/>
              <a:gd name="connsiteY65" fmla="*/ 4112022 h 4873526"/>
              <a:gd name="connsiteX66" fmla="*/ 897548 w 2264421"/>
              <a:gd name="connsiteY66" fmla="*/ 4098168 h 4873526"/>
              <a:gd name="connsiteX67" fmla="*/ 836293 w 2264421"/>
              <a:gd name="connsiteY67" fmla="*/ 3944094 h 4873526"/>
              <a:gd name="connsiteX68" fmla="*/ 770978 w 2264421"/>
              <a:gd name="connsiteY68" fmla="*/ 4330042 h 4873526"/>
              <a:gd name="connsiteX69" fmla="*/ 687851 w 2264421"/>
              <a:gd name="connsiteY69" fmla="*/ 3997534 h 4873526"/>
              <a:gd name="connsiteX70" fmla="*/ 616599 w 2264421"/>
              <a:gd name="connsiteY70" fmla="*/ 4377544 h 4873526"/>
              <a:gd name="connsiteX71" fmla="*/ 449113 w 2264421"/>
              <a:gd name="connsiteY71" fmla="*/ 4267544 h 4873526"/>
              <a:gd name="connsiteX72" fmla="*/ 271836 w 2264421"/>
              <a:gd name="connsiteY72" fmla="*/ 2809875 h 4873526"/>
              <a:gd name="connsiteX73" fmla="*/ 296738 w 2264421"/>
              <a:gd name="connsiteY73" fmla="*/ 4002049 h 4873526"/>
              <a:gd name="connsiteX74" fmla="*/ 199413 w 2264421"/>
              <a:gd name="connsiteY74" fmla="*/ 2642951 h 4873526"/>
              <a:gd name="connsiteX75" fmla="*/ 141200 w 2264421"/>
              <a:gd name="connsiteY75" fmla="*/ 2935191 h 4873526"/>
              <a:gd name="connsiteX76" fmla="*/ 77048 w 2264421"/>
              <a:gd name="connsiteY76" fmla="*/ 2595450 h 4873526"/>
              <a:gd name="connsiteX77" fmla="*/ 21288 w 2264421"/>
              <a:gd name="connsiteY77" fmla="*/ 2802642 h 4873526"/>
              <a:gd name="connsiteX78" fmla="*/ 52521 w 2264421"/>
              <a:gd name="connsiteY78" fmla="*/ 2044043 h 4873526"/>
              <a:gd name="connsiteX79" fmla="*/ 117443 w 2264421"/>
              <a:gd name="connsiteY79"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552803 w 2264421"/>
              <a:gd name="connsiteY6" fmla="*/ 298114 h 4873526"/>
              <a:gd name="connsiteX7" fmla="*/ 638772 w 2264421"/>
              <a:gd name="connsiteY7" fmla="*/ 278576 h 4873526"/>
              <a:gd name="connsiteX8" fmla="*/ 637087 w 2264421"/>
              <a:gd name="connsiteY8" fmla="*/ 534109 h 4873526"/>
              <a:gd name="connsiteX9" fmla="*/ 716926 w 2264421"/>
              <a:gd name="connsiteY9" fmla="*/ 286391 h 4873526"/>
              <a:gd name="connsiteX10" fmla="*/ 771634 w 2264421"/>
              <a:gd name="connsiteY10" fmla="*/ 352822 h 4873526"/>
              <a:gd name="connsiteX11" fmla="*/ 822434 w 2264421"/>
              <a:gd name="connsiteY11" fmla="*/ 219961 h 4873526"/>
              <a:gd name="connsiteX12" fmla="*/ 884957 w 2264421"/>
              <a:gd name="connsiteY12" fmla="*/ 286391 h 4873526"/>
              <a:gd name="connsiteX13" fmla="*/ 1049080 w 2264421"/>
              <a:gd name="connsiteY13" fmla="*/ 1130 h 4873526"/>
              <a:gd name="connsiteX14" fmla="*/ 1008708 w 2264421"/>
              <a:gd name="connsiteY14" fmla="*/ 330750 h 4873526"/>
              <a:gd name="connsiteX15" fmla="*/ 1068619 w 2264421"/>
              <a:gd name="connsiteY15" fmla="*/ 356730 h 4873526"/>
              <a:gd name="connsiteX16" fmla="*/ 1080342 w 2264421"/>
              <a:gd name="connsiteY16" fmla="*/ 552114 h 4873526"/>
              <a:gd name="connsiteX17" fmla="*/ 1181942 w 2264421"/>
              <a:gd name="connsiteY17" fmla="*/ 524761 h 4873526"/>
              <a:gd name="connsiteX18" fmla="*/ 1256188 w 2264421"/>
              <a:gd name="connsiteY18" fmla="*/ 665438 h 4873526"/>
              <a:gd name="connsiteX19" fmla="*/ 1279634 w 2264421"/>
              <a:gd name="connsiteY19" fmla="*/ 563838 h 4873526"/>
              <a:gd name="connsiteX20" fmla="*/ 1326526 w 2264421"/>
              <a:gd name="connsiteY20" fmla="*/ 673254 h 4873526"/>
              <a:gd name="connsiteX21" fmla="*/ 1432034 w 2264421"/>
              <a:gd name="connsiteY21" fmla="*/ 540392 h 4873526"/>
              <a:gd name="connsiteX22" fmla="*/ 1451572 w 2264421"/>
              <a:gd name="connsiteY22" fmla="*/ 391900 h 4873526"/>
              <a:gd name="connsiteX23" fmla="*/ 1557080 w 2264421"/>
              <a:gd name="connsiteY23" fmla="*/ 509131 h 4873526"/>
              <a:gd name="connsiteX24" fmla="*/ 1622604 w 2264421"/>
              <a:gd name="connsiteY24" fmla="*/ 506755 h 4873526"/>
              <a:gd name="connsiteX25" fmla="*/ 1740742 w 2264421"/>
              <a:gd name="connsiteY25" fmla="*/ 540392 h 4873526"/>
              <a:gd name="connsiteX26" fmla="*/ 1760280 w 2264421"/>
              <a:gd name="connsiteY26" fmla="*/ 688885 h 4873526"/>
              <a:gd name="connsiteX27" fmla="*/ 1846249 w 2264421"/>
              <a:gd name="connsiteY27" fmla="*/ 563839 h 4873526"/>
              <a:gd name="connsiteX28" fmla="*/ 1862462 w 2264421"/>
              <a:gd name="connsiteY28" fmla="*/ 666970 h 4873526"/>
              <a:gd name="connsiteX29" fmla="*/ 1928311 w 2264421"/>
              <a:gd name="connsiteY29" fmla="*/ 813931 h 4873526"/>
              <a:gd name="connsiteX30" fmla="*/ 1889234 w 2264421"/>
              <a:gd name="connsiteY30" fmla="*/ 923346 h 4873526"/>
              <a:gd name="connsiteX31" fmla="*/ 1889234 w 2264421"/>
              <a:gd name="connsiteY31" fmla="*/ 1146085 h 4873526"/>
              <a:gd name="connsiteX32" fmla="*/ 1916588 w 2264421"/>
              <a:gd name="connsiteY32" fmla="*/ 966331 h 4873526"/>
              <a:gd name="connsiteX33" fmla="*/ 2026003 w 2264421"/>
              <a:gd name="connsiteY33" fmla="*/ 919439 h 4873526"/>
              <a:gd name="connsiteX34" fmla="*/ 2022096 w 2264421"/>
              <a:gd name="connsiteY34" fmla="*/ 1021039 h 4873526"/>
              <a:gd name="connsiteX35" fmla="*/ 2119788 w 2264421"/>
              <a:gd name="connsiteY35" fmla="*/ 907715 h 4873526"/>
              <a:gd name="connsiteX36" fmla="*/ 2131511 w 2264421"/>
              <a:gd name="connsiteY36" fmla="*/ 1001500 h 4873526"/>
              <a:gd name="connsiteX37" fmla="*/ 2174496 w 2264421"/>
              <a:gd name="connsiteY37" fmla="*/ 1067931 h 4873526"/>
              <a:gd name="connsiteX38" fmla="*/ 2123696 w 2264421"/>
              <a:gd name="connsiteY38" fmla="*/ 1107008 h 4873526"/>
              <a:gd name="connsiteX39" fmla="*/ 2115880 w 2264421"/>
              <a:gd name="connsiteY39" fmla="*/ 1443069 h 4873526"/>
              <a:gd name="connsiteX40" fmla="*/ 2182310 w 2264421"/>
              <a:gd name="connsiteY40" fmla="*/ 1329746 h 4873526"/>
              <a:gd name="connsiteX41" fmla="*/ 2201848 w 2264421"/>
              <a:gd name="connsiteY41" fmla="*/ 1607192 h 4873526"/>
              <a:gd name="connsiteX42" fmla="*/ 2264371 w 2264421"/>
              <a:gd name="connsiteY42" fmla="*/ 1657992 h 4873526"/>
              <a:gd name="connsiteX43" fmla="*/ 2240925 w 2264421"/>
              <a:gd name="connsiteY43" fmla="*/ 2318392 h 4873526"/>
              <a:gd name="connsiteX44" fmla="*/ 2115879 w 2264421"/>
              <a:gd name="connsiteY44" fmla="*/ 2627100 h 4873526"/>
              <a:gd name="connsiteX45" fmla="*/ 2068988 w 2264421"/>
              <a:gd name="connsiteY45" fmla="*/ 3037408 h 4873526"/>
              <a:gd name="connsiteX46" fmla="*/ 2049449 w 2264421"/>
              <a:gd name="connsiteY46" fmla="*/ 3475069 h 4873526"/>
              <a:gd name="connsiteX47" fmla="*/ 2014280 w 2264421"/>
              <a:gd name="connsiteY47" fmla="*/ 3564946 h 4873526"/>
              <a:gd name="connsiteX48" fmla="*/ 2057266 w 2264421"/>
              <a:gd name="connsiteY48" fmla="*/ 3650915 h 4873526"/>
              <a:gd name="connsiteX49" fmla="*/ 2022097 w 2264421"/>
              <a:gd name="connsiteY49" fmla="*/ 3740792 h 4873526"/>
              <a:gd name="connsiteX50" fmla="*/ 2022097 w 2264421"/>
              <a:gd name="connsiteY50" fmla="*/ 4037777 h 4873526"/>
              <a:gd name="connsiteX51" fmla="*/ 1959573 w 2264421"/>
              <a:gd name="connsiteY51" fmla="*/ 3740792 h 4873526"/>
              <a:gd name="connsiteX52" fmla="*/ 1873604 w 2264421"/>
              <a:gd name="connsiteY52" fmla="*/ 3803315 h 4873526"/>
              <a:gd name="connsiteX53" fmla="*/ 1869697 w 2264421"/>
              <a:gd name="connsiteY53" fmla="*/ 4229254 h 4873526"/>
              <a:gd name="connsiteX54" fmla="*/ 1818898 w 2264421"/>
              <a:gd name="connsiteY54" fmla="*/ 4115931 h 4873526"/>
              <a:gd name="connsiteX55" fmla="*/ 1818898 w 2264421"/>
              <a:gd name="connsiteY55" fmla="*/ 4455900 h 4873526"/>
              <a:gd name="connsiteX56" fmla="*/ 1752468 w 2264421"/>
              <a:gd name="connsiteY56" fmla="*/ 4006516 h 4873526"/>
              <a:gd name="connsiteX57" fmla="*/ 1607883 w 2264421"/>
              <a:gd name="connsiteY57" fmla="*/ 3412547 h 4873526"/>
              <a:gd name="connsiteX58" fmla="*/ 1768099 w 2264421"/>
              <a:gd name="connsiteY58" fmla="*/ 4811500 h 4873526"/>
              <a:gd name="connsiteX59" fmla="*/ 1420315 w 2264421"/>
              <a:gd name="connsiteY59" fmla="*/ 3662639 h 4873526"/>
              <a:gd name="connsiteX60" fmla="*/ 1412500 w 2264421"/>
              <a:gd name="connsiteY60" fmla="*/ 4409008 h 4873526"/>
              <a:gd name="connsiteX61" fmla="*/ 1342161 w 2264421"/>
              <a:gd name="connsiteY61" fmla="*/ 4158915 h 4873526"/>
              <a:gd name="connsiteX62" fmla="*/ 1342160 w 2264421"/>
              <a:gd name="connsiteY62" fmla="*/ 4573131 h 4873526"/>
              <a:gd name="connsiteX63" fmla="*/ 1181946 w 2264421"/>
              <a:gd name="connsiteY63" fmla="*/ 4276146 h 4873526"/>
              <a:gd name="connsiteX64" fmla="*/ 1045176 w 2264421"/>
              <a:gd name="connsiteY64" fmla="*/ 3967439 h 4873526"/>
              <a:gd name="connsiteX65" fmla="*/ 982653 w 2264421"/>
              <a:gd name="connsiteY65" fmla="*/ 4014331 h 4873526"/>
              <a:gd name="connsiteX66" fmla="*/ 978746 w 2264421"/>
              <a:gd name="connsiteY66" fmla="*/ 4112022 h 4873526"/>
              <a:gd name="connsiteX67" fmla="*/ 897548 w 2264421"/>
              <a:gd name="connsiteY67" fmla="*/ 4098168 h 4873526"/>
              <a:gd name="connsiteX68" fmla="*/ 836293 w 2264421"/>
              <a:gd name="connsiteY68" fmla="*/ 3944094 h 4873526"/>
              <a:gd name="connsiteX69" fmla="*/ 770978 w 2264421"/>
              <a:gd name="connsiteY69" fmla="*/ 4330042 h 4873526"/>
              <a:gd name="connsiteX70" fmla="*/ 687851 w 2264421"/>
              <a:gd name="connsiteY70" fmla="*/ 3997534 h 4873526"/>
              <a:gd name="connsiteX71" fmla="*/ 616599 w 2264421"/>
              <a:gd name="connsiteY71" fmla="*/ 4377544 h 4873526"/>
              <a:gd name="connsiteX72" fmla="*/ 449113 w 2264421"/>
              <a:gd name="connsiteY72" fmla="*/ 4267544 h 4873526"/>
              <a:gd name="connsiteX73" fmla="*/ 271836 w 2264421"/>
              <a:gd name="connsiteY73" fmla="*/ 2809875 h 4873526"/>
              <a:gd name="connsiteX74" fmla="*/ 296738 w 2264421"/>
              <a:gd name="connsiteY74" fmla="*/ 4002049 h 4873526"/>
              <a:gd name="connsiteX75" fmla="*/ 199413 w 2264421"/>
              <a:gd name="connsiteY75" fmla="*/ 2642951 h 4873526"/>
              <a:gd name="connsiteX76" fmla="*/ 141200 w 2264421"/>
              <a:gd name="connsiteY76" fmla="*/ 2935191 h 4873526"/>
              <a:gd name="connsiteX77" fmla="*/ 77048 w 2264421"/>
              <a:gd name="connsiteY77" fmla="*/ 2595450 h 4873526"/>
              <a:gd name="connsiteX78" fmla="*/ 21288 w 2264421"/>
              <a:gd name="connsiteY78" fmla="*/ 2802642 h 4873526"/>
              <a:gd name="connsiteX79" fmla="*/ 52521 w 2264421"/>
              <a:gd name="connsiteY79" fmla="*/ 2044043 h 4873526"/>
              <a:gd name="connsiteX80" fmla="*/ 117443 w 2264421"/>
              <a:gd name="connsiteY80"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443388 w 2264421"/>
              <a:gd name="connsiteY6" fmla="*/ 387991 h 4873526"/>
              <a:gd name="connsiteX7" fmla="*/ 552803 w 2264421"/>
              <a:gd name="connsiteY7" fmla="*/ 298114 h 4873526"/>
              <a:gd name="connsiteX8" fmla="*/ 638772 w 2264421"/>
              <a:gd name="connsiteY8" fmla="*/ 278576 h 4873526"/>
              <a:gd name="connsiteX9" fmla="*/ 637087 w 2264421"/>
              <a:gd name="connsiteY9" fmla="*/ 534109 h 4873526"/>
              <a:gd name="connsiteX10" fmla="*/ 716926 w 2264421"/>
              <a:gd name="connsiteY10" fmla="*/ 286391 h 4873526"/>
              <a:gd name="connsiteX11" fmla="*/ 771634 w 2264421"/>
              <a:gd name="connsiteY11" fmla="*/ 352822 h 4873526"/>
              <a:gd name="connsiteX12" fmla="*/ 822434 w 2264421"/>
              <a:gd name="connsiteY12" fmla="*/ 219961 h 4873526"/>
              <a:gd name="connsiteX13" fmla="*/ 884957 w 2264421"/>
              <a:gd name="connsiteY13" fmla="*/ 286391 h 4873526"/>
              <a:gd name="connsiteX14" fmla="*/ 1049080 w 2264421"/>
              <a:gd name="connsiteY14" fmla="*/ 1130 h 4873526"/>
              <a:gd name="connsiteX15" fmla="*/ 1008708 w 2264421"/>
              <a:gd name="connsiteY15" fmla="*/ 330750 h 4873526"/>
              <a:gd name="connsiteX16" fmla="*/ 1068619 w 2264421"/>
              <a:gd name="connsiteY16" fmla="*/ 356730 h 4873526"/>
              <a:gd name="connsiteX17" fmla="*/ 1080342 w 2264421"/>
              <a:gd name="connsiteY17" fmla="*/ 552114 h 4873526"/>
              <a:gd name="connsiteX18" fmla="*/ 1181942 w 2264421"/>
              <a:gd name="connsiteY18" fmla="*/ 524761 h 4873526"/>
              <a:gd name="connsiteX19" fmla="*/ 1256188 w 2264421"/>
              <a:gd name="connsiteY19" fmla="*/ 665438 h 4873526"/>
              <a:gd name="connsiteX20" fmla="*/ 1279634 w 2264421"/>
              <a:gd name="connsiteY20" fmla="*/ 563838 h 4873526"/>
              <a:gd name="connsiteX21" fmla="*/ 1326526 w 2264421"/>
              <a:gd name="connsiteY21" fmla="*/ 673254 h 4873526"/>
              <a:gd name="connsiteX22" fmla="*/ 1432034 w 2264421"/>
              <a:gd name="connsiteY22" fmla="*/ 540392 h 4873526"/>
              <a:gd name="connsiteX23" fmla="*/ 1451572 w 2264421"/>
              <a:gd name="connsiteY23" fmla="*/ 391900 h 4873526"/>
              <a:gd name="connsiteX24" fmla="*/ 1557080 w 2264421"/>
              <a:gd name="connsiteY24" fmla="*/ 509131 h 4873526"/>
              <a:gd name="connsiteX25" fmla="*/ 1622604 w 2264421"/>
              <a:gd name="connsiteY25" fmla="*/ 506755 h 4873526"/>
              <a:gd name="connsiteX26" fmla="*/ 1740742 w 2264421"/>
              <a:gd name="connsiteY26" fmla="*/ 540392 h 4873526"/>
              <a:gd name="connsiteX27" fmla="*/ 1760280 w 2264421"/>
              <a:gd name="connsiteY27" fmla="*/ 688885 h 4873526"/>
              <a:gd name="connsiteX28" fmla="*/ 1846249 w 2264421"/>
              <a:gd name="connsiteY28" fmla="*/ 563839 h 4873526"/>
              <a:gd name="connsiteX29" fmla="*/ 1862462 w 2264421"/>
              <a:gd name="connsiteY29" fmla="*/ 666970 h 4873526"/>
              <a:gd name="connsiteX30" fmla="*/ 1928311 w 2264421"/>
              <a:gd name="connsiteY30" fmla="*/ 813931 h 4873526"/>
              <a:gd name="connsiteX31" fmla="*/ 1889234 w 2264421"/>
              <a:gd name="connsiteY31" fmla="*/ 923346 h 4873526"/>
              <a:gd name="connsiteX32" fmla="*/ 1889234 w 2264421"/>
              <a:gd name="connsiteY32" fmla="*/ 1146085 h 4873526"/>
              <a:gd name="connsiteX33" fmla="*/ 1916588 w 2264421"/>
              <a:gd name="connsiteY33" fmla="*/ 966331 h 4873526"/>
              <a:gd name="connsiteX34" fmla="*/ 2026003 w 2264421"/>
              <a:gd name="connsiteY34" fmla="*/ 919439 h 4873526"/>
              <a:gd name="connsiteX35" fmla="*/ 2022096 w 2264421"/>
              <a:gd name="connsiteY35" fmla="*/ 1021039 h 4873526"/>
              <a:gd name="connsiteX36" fmla="*/ 2119788 w 2264421"/>
              <a:gd name="connsiteY36" fmla="*/ 907715 h 4873526"/>
              <a:gd name="connsiteX37" fmla="*/ 2131511 w 2264421"/>
              <a:gd name="connsiteY37" fmla="*/ 1001500 h 4873526"/>
              <a:gd name="connsiteX38" fmla="*/ 2174496 w 2264421"/>
              <a:gd name="connsiteY38" fmla="*/ 1067931 h 4873526"/>
              <a:gd name="connsiteX39" fmla="*/ 2123696 w 2264421"/>
              <a:gd name="connsiteY39" fmla="*/ 1107008 h 4873526"/>
              <a:gd name="connsiteX40" fmla="*/ 2115880 w 2264421"/>
              <a:gd name="connsiteY40" fmla="*/ 1443069 h 4873526"/>
              <a:gd name="connsiteX41" fmla="*/ 2182310 w 2264421"/>
              <a:gd name="connsiteY41" fmla="*/ 1329746 h 4873526"/>
              <a:gd name="connsiteX42" fmla="*/ 2201848 w 2264421"/>
              <a:gd name="connsiteY42" fmla="*/ 1607192 h 4873526"/>
              <a:gd name="connsiteX43" fmla="*/ 2264371 w 2264421"/>
              <a:gd name="connsiteY43" fmla="*/ 1657992 h 4873526"/>
              <a:gd name="connsiteX44" fmla="*/ 2240925 w 2264421"/>
              <a:gd name="connsiteY44" fmla="*/ 2318392 h 4873526"/>
              <a:gd name="connsiteX45" fmla="*/ 2115879 w 2264421"/>
              <a:gd name="connsiteY45" fmla="*/ 2627100 h 4873526"/>
              <a:gd name="connsiteX46" fmla="*/ 2068988 w 2264421"/>
              <a:gd name="connsiteY46" fmla="*/ 3037408 h 4873526"/>
              <a:gd name="connsiteX47" fmla="*/ 2049449 w 2264421"/>
              <a:gd name="connsiteY47" fmla="*/ 3475069 h 4873526"/>
              <a:gd name="connsiteX48" fmla="*/ 2014280 w 2264421"/>
              <a:gd name="connsiteY48" fmla="*/ 3564946 h 4873526"/>
              <a:gd name="connsiteX49" fmla="*/ 2057266 w 2264421"/>
              <a:gd name="connsiteY49" fmla="*/ 3650915 h 4873526"/>
              <a:gd name="connsiteX50" fmla="*/ 2022097 w 2264421"/>
              <a:gd name="connsiteY50" fmla="*/ 3740792 h 4873526"/>
              <a:gd name="connsiteX51" fmla="*/ 2022097 w 2264421"/>
              <a:gd name="connsiteY51" fmla="*/ 4037777 h 4873526"/>
              <a:gd name="connsiteX52" fmla="*/ 1959573 w 2264421"/>
              <a:gd name="connsiteY52" fmla="*/ 3740792 h 4873526"/>
              <a:gd name="connsiteX53" fmla="*/ 1873604 w 2264421"/>
              <a:gd name="connsiteY53" fmla="*/ 3803315 h 4873526"/>
              <a:gd name="connsiteX54" fmla="*/ 1869697 w 2264421"/>
              <a:gd name="connsiteY54" fmla="*/ 4229254 h 4873526"/>
              <a:gd name="connsiteX55" fmla="*/ 1818898 w 2264421"/>
              <a:gd name="connsiteY55" fmla="*/ 4115931 h 4873526"/>
              <a:gd name="connsiteX56" fmla="*/ 1818898 w 2264421"/>
              <a:gd name="connsiteY56" fmla="*/ 4455900 h 4873526"/>
              <a:gd name="connsiteX57" fmla="*/ 1752468 w 2264421"/>
              <a:gd name="connsiteY57" fmla="*/ 4006516 h 4873526"/>
              <a:gd name="connsiteX58" fmla="*/ 1607883 w 2264421"/>
              <a:gd name="connsiteY58" fmla="*/ 3412547 h 4873526"/>
              <a:gd name="connsiteX59" fmla="*/ 1768099 w 2264421"/>
              <a:gd name="connsiteY59" fmla="*/ 4811500 h 4873526"/>
              <a:gd name="connsiteX60" fmla="*/ 1420315 w 2264421"/>
              <a:gd name="connsiteY60" fmla="*/ 3662639 h 4873526"/>
              <a:gd name="connsiteX61" fmla="*/ 1412500 w 2264421"/>
              <a:gd name="connsiteY61" fmla="*/ 4409008 h 4873526"/>
              <a:gd name="connsiteX62" fmla="*/ 1342161 w 2264421"/>
              <a:gd name="connsiteY62" fmla="*/ 4158915 h 4873526"/>
              <a:gd name="connsiteX63" fmla="*/ 1342160 w 2264421"/>
              <a:gd name="connsiteY63" fmla="*/ 4573131 h 4873526"/>
              <a:gd name="connsiteX64" fmla="*/ 1181946 w 2264421"/>
              <a:gd name="connsiteY64" fmla="*/ 4276146 h 4873526"/>
              <a:gd name="connsiteX65" fmla="*/ 1045176 w 2264421"/>
              <a:gd name="connsiteY65" fmla="*/ 3967439 h 4873526"/>
              <a:gd name="connsiteX66" fmla="*/ 982653 w 2264421"/>
              <a:gd name="connsiteY66" fmla="*/ 4014331 h 4873526"/>
              <a:gd name="connsiteX67" fmla="*/ 978746 w 2264421"/>
              <a:gd name="connsiteY67" fmla="*/ 4112022 h 4873526"/>
              <a:gd name="connsiteX68" fmla="*/ 897548 w 2264421"/>
              <a:gd name="connsiteY68" fmla="*/ 4098168 h 4873526"/>
              <a:gd name="connsiteX69" fmla="*/ 836293 w 2264421"/>
              <a:gd name="connsiteY69" fmla="*/ 3944094 h 4873526"/>
              <a:gd name="connsiteX70" fmla="*/ 770978 w 2264421"/>
              <a:gd name="connsiteY70" fmla="*/ 4330042 h 4873526"/>
              <a:gd name="connsiteX71" fmla="*/ 687851 w 2264421"/>
              <a:gd name="connsiteY71" fmla="*/ 3997534 h 4873526"/>
              <a:gd name="connsiteX72" fmla="*/ 616599 w 2264421"/>
              <a:gd name="connsiteY72" fmla="*/ 4377544 h 4873526"/>
              <a:gd name="connsiteX73" fmla="*/ 449113 w 2264421"/>
              <a:gd name="connsiteY73" fmla="*/ 4267544 h 4873526"/>
              <a:gd name="connsiteX74" fmla="*/ 271836 w 2264421"/>
              <a:gd name="connsiteY74" fmla="*/ 2809875 h 4873526"/>
              <a:gd name="connsiteX75" fmla="*/ 296738 w 2264421"/>
              <a:gd name="connsiteY75" fmla="*/ 4002049 h 4873526"/>
              <a:gd name="connsiteX76" fmla="*/ 199413 w 2264421"/>
              <a:gd name="connsiteY76" fmla="*/ 2642951 h 4873526"/>
              <a:gd name="connsiteX77" fmla="*/ 141200 w 2264421"/>
              <a:gd name="connsiteY77" fmla="*/ 2935191 h 4873526"/>
              <a:gd name="connsiteX78" fmla="*/ 77048 w 2264421"/>
              <a:gd name="connsiteY78" fmla="*/ 2595450 h 4873526"/>
              <a:gd name="connsiteX79" fmla="*/ 21288 w 2264421"/>
              <a:gd name="connsiteY79" fmla="*/ 2802642 h 4873526"/>
              <a:gd name="connsiteX80" fmla="*/ 52521 w 2264421"/>
              <a:gd name="connsiteY80" fmla="*/ 2044043 h 4873526"/>
              <a:gd name="connsiteX81" fmla="*/ 117443 w 2264421"/>
              <a:gd name="connsiteY81"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443388 w 2264421"/>
              <a:gd name="connsiteY6" fmla="*/ 387991 h 4873526"/>
              <a:gd name="connsiteX7" fmla="*/ 494188 w 2264421"/>
              <a:gd name="connsiteY7" fmla="*/ 286391 h 4873526"/>
              <a:gd name="connsiteX8" fmla="*/ 638772 w 2264421"/>
              <a:gd name="connsiteY8" fmla="*/ 278576 h 4873526"/>
              <a:gd name="connsiteX9" fmla="*/ 637087 w 2264421"/>
              <a:gd name="connsiteY9" fmla="*/ 534109 h 4873526"/>
              <a:gd name="connsiteX10" fmla="*/ 716926 w 2264421"/>
              <a:gd name="connsiteY10" fmla="*/ 286391 h 4873526"/>
              <a:gd name="connsiteX11" fmla="*/ 771634 w 2264421"/>
              <a:gd name="connsiteY11" fmla="*/ 352822 h 4873526"/>
              <a:gd name="connsiteX12" fmla="*/ 822434 w 2264421"/>
              <a:gd name="connsiteY12" fmla="*/ 219961 h 4873526"/>
              <a:gd name="connsiteX13" fmla="*/ 884957 w 2264421"/>
              <a:gd name="connsiteY13" fmla="*/ 286391 h 4873526"/>
              <a:gd name="connsiteX14" fmla="*/ 1049080 w 2264421"/>
              <a:gd name="connsiteY14" fmla="*/ 1130 h 4873526"/>
              <a:gd name="connsiteX15" fmla="*/ 1008708 w 2264421"/>
              <a:gd name="connsiteY15" fmla="*/ 330750 h 4873526"/>
              <a:gd name="connsiteX16" fmla="*/ 1068619 w 2264421"/>
              <a:gd name="connsiteY16" fmla="*/ 356730 h 4873526"/>
              <a:gd name="connsiteX17" fmla="*/ 1080342 w 2264421"/>
              <a:gd name="connsiteY17" fmla="*/ 552114 h 4873526"/>
              <a:gd name="connsiteX18" fmla="*/ 1181942 w 2264421"/>
              <a:gd name="connsiteY18" fmla="*/ 524761 h 4873526"/>
              <a:gd name="connsiteX19" fmla="*/ 1256188 w 2264421"/>
              <a:gd name="connsiteY19" fmla="*/ 665438 h 4873526"/>
              <a:gd name="connsiteX20" fmla="*/ 1279634 w 2264421"/>
              <a:gd name="connsiteY20" fmla="*/ 563838 h 4873526"/>
              <a:gd name="connsiteX21" fmla="*/ 1326526 w 2264421"/>
              <a:gd name="connsiteY21" fmla="*/ 673254 h 4873526"/>
              <a:gd name="connsiteX22" fmla="*/ 1432034 w 2264421"/>
              <a:gd name="connsiteY22" fmla="*/ 540392 h 4873526"/>
              <a:gd name="connsiteX23" fmla="*/ 1451572 w 2264421"/>
              <a:gd name="connsiteY23" fmla="*/ 391900 h 4873526"/>
              <a:gd name="connsiteX24" fmla="*/ 1557080 w 2264421"/>
              <a:gd name="connsiteY24" fmla="*/ 509131 h 4873526"/>
              <a:gd name="connsiteX25" fmla="*/ 1622604 w 2264421"/>
              <a:gd name="connsiteY25" fmla="*/ 506755 h 4873526"/>
              <a:gd name="connsiteX26" fmla="*/ 1740742 w 2264421"/>
              <a:gd name="connsiteY26" fmla="*/ 540392 h 4873526"/>
              <a:gd name="connsiteX27" fmla="*/ 1760280 w 2264421"/>
              <a:gd name="connsiteY27" fmla="*/ 688885 h 4873526"/>
              <a:gd name="connsiteX28" fmla="*/ 1846249 w 2264421"/>
              <a:gd name="connsiteY28" fmla="*/ 563839 h 4873526"/>
              <a:gd name="connsiteX29" fmla="*/ 1862462 w 2264421"/>
              <a:gd name="connsiteY29" fmla="*/ 666970 h 4873526"/>
              <a:gd name="connsiteX30" fmla="*/ 1928311 w 2264421"/>
              <a:gd name="connsiteY30" fmla="*/ 813931 h 4873526"/>
              <a:gd name="connsiteX31" fmla="*/ 1889234 w 2264421"/>
              <a:gd name="connsiteY31" fmla="*/ 923346 h 4873526"/>
              <a:gd name="connsiteX32" fmla="*/ 1889234 w 2264421"/>
              <a:gd name="connsiteY32" fmla="*/ 1146085 h 4873526"/>
              <a:gd name="connsiteX33" fmla="*/ 1916588 w 2264421"/>
              <a:gd name="connsiteY33" fmla="*/ 966331 h 4873526"/>
              <a:gd name="connsiteX34" fmla="*/ 2026003 w 2264421"/>
              <a:gd name="connsiteY34" fmla="*/ 919439 h 4873526"/>
              <a:gd name="connsiteX35" fmla="*/ 2022096 w 2264421"/>
              <a:gd name="connsiteY35" fmla="*/ 1021039 h 4873526"/>
              <a:gd name="connsiteX36" fmla="*/ 2119788 w 2264421"/>
              <a:gd name="connsiteY36" fmla="*/ 907715 h 4873526"/>
              <a:gd name="connsiteX37" fmla="*/ 2131511 w 2264421"/>
              <a:gd name="connsiteY37" fmla="*/ 1001500 h 4873526"/>
              <a:gd name="connsiteX38" fmla="*/ 2174496 w 2264421"/>
              <a:gd name="connsiteY38" fmla="*/ 1067931 h 4873526"/>
              <a:gd name="connsiteX39" fmla="*/ 2123696 w 2264421"/>
              <a:gd name="connsiteY39" fmla="*/ 1107008 h 4873526"/>
              <a:gd name="connsiteX40" fmla="*/ 2115880 w 2264421"/>
              <a:gd name="connsiteY40" fmla="*/ 1443069 h 4873526"/>
              <a:gd name="connsiteX41" fmla="*/ 2182310 w 2264421"/>
              <a:gd name="connsiteY41" fmla="*/ 1329746 h 4873526"/>
              <a:gd name="connsiteX42" fmla="*/ 2201848 w 2264421"/>
              <a:gd name="connsiteY42" fmla="*/ 1607192 h 4873526"/>
              <a:gd name="connsiteX43" fmla="*/ 2264371 w 2264421"/>
              <a:gd name="connsiteY43" fmla="*/ 1657992 h 4873526"/>
              <a:gd name="connsiteX44" fmla="*/ 2240925 w 2264421"/>
              <a:gd name="connsiteY44" fmla="*/ 2318392 h 4873526"/>
              <a:gd name="connsiteX45" fmla="*/ 2115879 w 2264421"/>
              <a:gd name="connsiteY45" fmla="*/ 2627100 h 4873526"/>
              <a:gd name="connsiteX46" fmla="*/ 2068988 w 2264421"/>
              <a:gd name="connsiteY46" fmla="*/ 3037408 h 4873526"/>
              <a:gd name="connsiteX47" fmla="*/ 2049449 w 2264421"/>
              <a:gd name="connsiteY47" fmla="*/ 3475069 h 4873526"/>
              <a:gd name="connsiteX48" fmla="*/ 2014280 w 2264421"/>
              <a:gd name="connsiteY48" fmla="*/ 3564946 h 4873526"/>
              <a:gd name="connsiteX49" fmla="*/ 2057266 w 2264421"/>
              <a:gd name="connsiteY49" fmla="*/ 3650915 h 4873526"/>
              <a:gd name="connsiteX50" fmla="*/ 2022097 w 2264421"/>
              <a:gd name="connsiteY50" fmla="*/ 3740792 h 4873526"/>
              <a:gd name="connsiteX51" fmla="*/ 2022097 w 2264421"/>
              <a:gd name="connsiteY51" fmla="*/ 4037777 h 4873526"/>
              <a:gd name="connsiteX52" fmla="*/ 1959573 w 2264421"/>
              <a:gd name="connsiteY52" fmla="*/ 3740792 h 4873526"/>
              <a:gd name="connsiteX53" fmla="*/ 1873604 w 2264421"/>
              <a:gd name="connsiteY53" fmla="*/ 3803315 h 4873526"/>
              <a:gd name="connsiteX54" fmla="*/ 1869697 w 2264421"/>
              <a:gd name="connsiteY54" fmla="*/ 4229254 h 4873526"/>
              <a:gd name="connsiteX55" fmla="*/ 1818898 w 2264421"/>
              <a:gd name="connsiteY55" fmla="*/ 4115931 h 4873526"/>
              <a:gd name="connsiteX56" fmla="*/ 1818898 w 2264421"/>
              <a:gd name="connsiteY56" fmla="*/ 4455900 h 4873526"/>
              <a:gd name="connsiteX57" fmla="*/ 1752468 w 2264421"/>
              <a:gd name="connsiteY57" fmla="*/ 4006516 h 4873526"/>
              <a:gd name="connsiteX58" fmla="*/ 1607883 w 2264421"/>
              <a:gd name="connsiteY58" fmla="*/ 3412547 h 4873526"/>
              <a:gd name="connsiteX59" fmla="*/ 1768099 w 2264421"/>
              <a:gd name="connsiteY59" fmla="*/ 4811500 h 4873526"/>
              <a:gd name="connsiteX60" fmla="*/ 1420315 w 2264421"/>
              <a:gd name="connsiteY60" fmla="*/ 3662639 h 4873526"/>
              <a:gd name="connsiteX61" fmla="*/ 1412500 w 2264421"/>
              <a:gd name="connsiteY61" fmla="*/ 4409008 h 4873526"/>
              <a:gd name="connsiteX62" fmla="*/ 1342161 w 2264421"/>
              <a:gd name="connsiteY62" fmla="*/ 4158915 h 4873526"/>
              <a:gd name="connsiteX63" fmla="*/ 1342160 w 2264421"/>
              <a:gd name="connsiteY63" fmla="*/ 4573131 h 4873526"/>
              <a:gd name="connsiteX64" fmla="*/ 1181946 w 2264421"/>
              <a:gd name="connsiteY64" fmla="*/ 4276146 h 4873526"/>
              <a:gd name="connsiteX65" fmla="*/ 1045176 w 2264421"/>
              <a:gd name="connsiteY65" fmla="*/ 3967439 h 4873526"/>
              <a:gd name="connsiteX66" fmla="*/ 982653 w 2264421"/>
              <a:gd name="connsiteY66" fmla="*/ 4014331 h 4873526"/>
              <a:gd name="connsiteX67" fmla="*/ 978746 w 2264421"/>
              <a:gd name="connsiteY67" fmla="*/ 4112022 h 4873526"/>
              <a:gd name="connsiteX68" fmla="*/ 897548 w 2264421"/>
              <a:gd name="connsiteY68" fmla="*/ 4098168 h 4873526"/>
              <a:gd name="connsiteX69" fmla="*/ 836293 w 2264421"/>
              <a:gd name="connsiteY69" fmla="*/ 3944094 h 4873526"/>
              <a:gd name="connsiteX70" fmla="*/ 770978 w 2264421"/>
              <a:gd name="connsiteY70" fmla="*/ 4330042 h 4873526"/>
              <a:gd name="connsiteX71" fmla="*/ 687851 w 2264421"/>
              <a:gd name="connsiteY71" fmla="*/ 3997534 h 4873526"/>
              <a:gd name="connsiteX72" fmla="*/ 616599 w 2264421"/>
              <a:gd name="connsiteY72" fmla="*/ 4377544 h 4873526"/>
              <a:gd name="connsiteX73" fmla="*/ 449113 w 2264421"/>
              <a:gd name="connsiteY73" fmla="*/ 4267544 h 4873526"/>
              <a:gd name="connsiteX74" fmla="*/ 271836 w 2264421"/>
              <a:gd name="connsiteY74" fmla="*/ 2809875 h 4873526"/>
              <a:gd name="connsiteX75" fmla="*/ 296738 w 2264421"/>
              <a:gd name="connsiteY75" fmla="*/ 4002049 h 4873526"/>
              <a:gd name="connsiteX76" fmla="*/ 199413 w 2264421"/>
              <a:gd name="connsiteY76" fmla="*/ 2642951 h 4873526"/>
              <a:gd name="connsiteX77" fmla="*/ 141200 w 2264421"/>
              <a:gd name="connsiteY77" fmla="*/ 2935191 h 4873526"/>
              <a:gd name="connsiteX78" fmla="*/ 77048 w 2264421"/>
              <a:gd name="connsiteY78" fmla="*/ 2595450 h 4873526"/>
              <a:gd name="connsiteX79" fmla="*/ 21288 w 2264421"/>
              <a:gd name="connsiteY79" fmla="*/ 2802642 h 4873526"/>
              <a:gd name="connsiteX80" fmla="*/ 52521 w 2264421"/>
              <a:gd name="connsiteY80" fmla="*/ 2044043 h 4873526"/>
              <a:gd name="connsiteX81" fmla="*/ 117443 w 2264421"/>
              <a:gd name="connsiteY81"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443388 w 2264421"/>
              <a:gd name="connsiteY6" fmla="*/ 387991 h 4873526"/>
              <a:gd name="connsiteX7" fmla="*/ 494188 w 2264421"/>
              <a:gd name="connsiteY7" fmla="*/ 286391 h 4873526"/>
              <a:gd name="connsiteX8" fmla="*/ 638772 w 2264421"/>
              <a:gd name="connsiteY8" fmla="*/ 278576 h 4873526"/>
              <a:gd name="connsiteX9" fmla="*/ 637087 w 2264421"/>
              <a:gd name="connsiteY9" fmla="*/ 534109 h 4873526"/>
              <a:gd name="connsiteX10" fmla="*/ 716926 w 2264421"/>
              <a:gd name="connsiteY10" fmla="*/ 286391 h 4873526"/>
              <a:gd name="connsiteX11" fmla="*/ 771634 w 2264421"/>
              <a:gd name="connsiteY11" fmla="*/ 352822 h 4873526"/>
              <a:gd name="connsiteX12" fmla="*/ 822434 w 2264421"/>
              <a:gd name="connsiteY12" fmla="*/ 219961 h 4873526"/>
              <a:gd name="connsiteX13" fmla="*/ 884957 w 2264421"/>
              <a:gd name="connsiteY13" fmla="*/ 286391 h 4873526"/>
              <a:gd name="connsiteX14" fmla="*/ 1049080 w 2264421"/>
              <a:gd name="connsiteY14" fmla="*/ 1130 h 4873526"/>
              <a:gd name="connsiteX15" fmla="*/ 1008708 w 2264421"/>
              <a:gd name="connsiteY15" fmla="*/ 330750 h 4873526"/>
              <a:gd name="connsiteX16" fmla="*/ 1068619 w 2264421"/>
              <a:gd name="connsiteY16" fmla="*/ 356730 h 4873526"/>
              <a:gd name="connsiteX17" fmla="*/ 1080342 w 2264421"/>
              <a:gd name="connsiteY17" fmla="*/ 552114 h 4873526"/>
              <a:gd name="connsiteX18" fmla="*/ 1181942 w 2264421"/>
              <a:gd name="connsiteY18" fmla="*/ 524761 h 4873526"/>
              <a:gd name="connsiteX19" fmla="*/ 1256188 w 2264421"/>
              <a:gd name="connsiteY19" fmla="*/ 665438 h 4873526"/>
              <a:gd name="connsiteX20" fmla="*/ 1279634 w 2264421"/>
              <a:gd name="connsiteY20" fmla="*/ 563838 h 4873526"/>
              <a:gd name="connsiteX21" fmla="*/ 1326526 w 2264421"/>
              <a:gd name="connsiteY21" fmla="*/ 673254 h 4873526"/>
              <a:gd name="connsiteX22" fmla="*/ 1432034 w 2264421"/>
              <a:gd name="connsiteY22" fmla="*/ 540392 h 4873526"/>
              <a:gd name="connsiteX23" fmla="*/ 1451572 w 2264421"/>
              <a:gd name="connsiteY23" fmla="*/ 391900 h 4873526"/>
              <a:gd name="connsiteX24" fmla="*/ 1557080 w 2264421"/>
              <a:gd name="connsiteY24" fmla="*/ 509131 h 4873526"/>
              <a:gd name="connsiteX25" fmla="*/ 1622604 w 2264421"/>
              <a:gd name="connsiteY25" fmla="*/ 506755 h 4873526"/>
              <a:gd name="connsiteX26" fmla="*/ 1740742 w 2264421"/>
              <a:gd name="connsiteY26" fmla="*/ 540392 h 4873526"/>
              <a:gd name="connsiteX27" fmla="*/ 1760280 w 2264421"/>
              <a:gd name="connsiteY27" fmla="*/ 688885 h 4873526"/>
              <a:gd name="connsiteX28" fmla="*/ 1846249 w 2264421"/>
              <a:gd name="connsiteY28" fmla="*/ 563839 h 4873526"/>
              <a:gd name="connsiteX29" fmla="*/ 1862462 w 2264421"/>
              <a:gd name="connsiteY29" fmla="*/ 666970 h 4873526"/>
              <a:gd name="connsiteX30" fmla="*/ 1928311 w 2264421"/>
              <a:gd name="connsiteY30" fmla="*/ 813931 h 4873526"/>
              <a:gd name="connsiteX31" fmla="*/ 1889234 w 2264421"/>
              <a:gd name="connsiteY31" fmla="*/ 923346 h 4873526"/>
              <a:gd name="connsiteX32" fmla="*/ 1889234 w 2264421"/>
              <a:gd name="connsiteY32" fmla="*/ 1146085 h 4873526"/>
              <a:gd name="connsiteX33" fmla="*/ 1916588 w 2264421"/>
              <a:gd name="connsiteY33" fmla="*/ 966331 h 4873526"/>
              <a:gd name="connsiteX34" fmla="*/ 2026003 w 2264421"/>
              <a:gd name="connsiteY34" fmla="*/ 919439 h 4873526"/>
              <a:gd name="connsiteX35" fmla="*/ 2022096 w 2264421"/>
              <a:gd name="connsiteY35" fmla="*/ 1021039 h 4873526"/>
              <a:gd name="connsiteX36" fmla="*/ 2119788 w 2264421"/>
              <a:gd name="connsiteY36" fmla="*/ 907715 h 4873526"/>
              <a:gd name="connsiteX37" fmla="*/ 2131511 w 2264421"/>
              <a:gd name="connsiteY37" fmla="*/ 1001500 h 4873526"/>
              <a:gd name="connsiteX38" fmla="*/ 2174496 w 2264421"/>
              <a:gd name="connsiteY38" fmla="*/ 1067931 h 4873526"/>
              <a:gd name="connsiteX39" fmla="*/ 2123696 w 2264421"/>
              <a:gd name="connsiteY39" fmla="*/ 1107008 h 4873526"/>
              <a:gd name="connsiteX40" fmla="*/ 2115880 w 2264421"/>
              <a:gd name="connsiteY40" fmla="*/ 1443069 h 4873526"/>
              <a:gd name="connsiteX41" fmla="*/ 2182310 w 2264421"/>
              <a:gd name="connsiteY41" fmla="*/ 1329746 h 4873526"/>
              <a:gd name="connsiteX42" fmla="*/ 2201848 w 2264421"/>
              <a:gd name="connsiteY42" fmla="*/ 1607192 h 4873526"/>
              <a:gd name="connsiteX43" fmla="*/ 2264371 w 2264421"/>
              <a:gd name="connsiteY43" fmla="*/ 1657992 h 4873526"/>
              <a:gd name="connsiteX44" fmla="*/ 2240925 w 2264421"/>
              <a:gd name="connsiteY44" fmla="*/ 2318392 h 4873526"/>
              <a:gd name="connsiteX45" fmla="*/ 2115879 w 2264421"/>
              <a:gd name="connsiteY45" fmla="*/ 2627100 h 4873526"/>
              <a:gd name="connsiteX46" fmla="*/ 2068988 w 2264421"/>
              <a:gd name="connsiteY46" fmla="*/ 3037408 h 4873526"/>
              <a:gd name="connsiteX47" fmla="*/ 2049449 w 2264421"/>
              <a:gd name="connsiteY47" fmla="*/ 3475069 h 4873526"/>
              <a:gd name="connsiteX48" fmla="*/ 2014280 w 2264421"/>
              <a:gd name="connsiteY48" fmla="*/ 3564946 h 4873526"/>
              <a:gd name="connsiteX49" fmla="*/ 2057266 w 2264421"/>
              <a:gd name="connsiteY49" fmla="*/ 3650915 h 4873526"/>
              <a:gd name="connsiteX50" fmla="*/ 2022097 w 2264421"/>
              <a:gd name="connsiteY50" fmla="*/ 3740792 h 4873526"/>
              <a:gd name="connsiteX51" fmla="*/ 2022097 w 2264421"/>
              <a:gd name="connsiteY51" fmla="*/ 4037777 h 4873526"/>
              <a:gd name="connsiteX52" fmla="*/ 1959573 w 2264421"/>
              <a:gd name="connsiteY52" fmla="*/ 3740792 h 4873526"/>
              <a:gd name="connsiteX53" fmla="*/ 1873604 w 2264421"/>
              <a:gd name="connsiteY53" fmla="*/ 3803315 h 4873526"/>
              <a:gd name="connsiteX54" fmla="*/ 1869697 w 2264421"/>
              <a:gd name="connsiteY54" fmla="*/ 4229254 h 4873526"/>
              <a:gd name="connsiteX55" fmla="*/ 1818898 w 2264421"/>
              <a:gd name="connsiteY55" fmla="*/ 4115931 h 4873526"/>
              <a:gd name="connsiteX56" fmla="*/ 1818898 w 2264421"/>
              <a:gd name="connsiteY56" fmla="*/ 4455900 h 4873526"/>
              <a:gd name="connsiteX57" fmla="*/ 1752468 w 2264421"/>
              <a:gd name="connsiteY57" fmla="*/ 4006516 h 4873526"/>
              <a:gd name="connsiteX58" fmla="*/ 1607883 w 2264421"/>
              <a:gd name="connsiteY58" fmla="*/ 3412547 h 4873526"/>
              <a:gd name="connsiteX59" fmla="*/ 1768099 w 2264421"/>
              <a:gd name="connsiteY59" fmla="*/ 4811500 h 4873526"/>
              <a:gd name="connsiteX60" fmla="*/ 1420315 w 2264421"/>
              <a:gd name="connsiteY60" fmla="*/ 3662639 h 4873526"/>
              <a:gd name="connsiteX61" fmla="*/ 1412500 w 2264421"/>
              <a:gd name="connsiteY61" fmla="*/ 4409008 h 4873526"/>
              <a:gd name="connsiteX62" fmla="*/ 1342161 w 2264421"/>
              <a:gd name="connsiteY62" fmla="*/ 4158915 h 4873526"/>
              <a:gd name="connsiteX63" fmla="*/ 1342160 w 2264421"/>
              <a:gd name="connsiteY63" fmla="*/ 4573131 h 4873526"/>
              <a:gd name="connsiteX64" fmla="*/ 1181946 w 2264421"/>
              <a:gd name="connsiteY64" fmla="*/ 4276146 h 4873526"/>
              <a:gd name="connsiteX65" fmla="*/ 1045176 w 2264421"/>
              <a:gd name="connsiteY65" fmla="*/ 3967439 h 4873526"/>
              <a:gd name="connsiteX66" fmla="*/ 982653 w 2264421"/>
              <a:gd name="connsiteY66" fmla="*/ 4014331 h 4873526"/>
              <a:gd name="connsiteX67" fmla="*/ 978746 w 2264421"/>
              <a:gd name="connsiteY67" fmla="*/ 4112022 h 4873526"/>
              <a:gd name="connsiteX68" fmla="*/ 897548 w 2264421"/>
              <a:gd name="connsiteY68" fmla="*/ 4098168 h 4873526"/>
              <a:gd name="connsiteX69" fmla="*/ 836293 w 2264421"/>
              <a:gd name="connsiteY69" fmla="*/ 3944094 h 4873526"/>
              <a:gd name="connsiteX70" fmla="*/ 770978 w 2264421"/>
              <a:gd name="connsiteY70" fmla="*/ 4330042 h 4873526"/>
              <a:gd name="connsiteX71" fmla="*/ 687851 w 2264421"/>
              <a:gd name="connsiteY71" fmla="*/ 3997534 h 4873526"/>
              <a:gd name="connsiteX72" fmla="*/ 616599 w 2264421"/>
              <a:gd name="connsiteY72" fmla="*/ 4377544 h 4873526"/>
              <a:gd name="connsiteX73" fmla="*/ 449113 w 2264421"/>
              <a:gd name="connsiteY73" fmla="*/ 4267544 h 4873526"/>
              <a:gd name="connsiteX74" fmla="*/ 271836 w 2264421"/>
              <a:gd name="connsiteY74" fmla="*/ 2809875 h 4873526"/>
              <a:gd name="connsiteX75" fmla="*/ 296738 w 2264421"/>
              <a:gd name="connsiteY75" fmla="*/ 4002049 h 4873526"/>
              <a:gd name="connsiteX76" fmla="*/ 199413 w 2264421"/>
              <a:gd name="connsiteY76" fmla="*/ 2642951 h 4873526"/>
              <a:gd name="connsiteX77" fmla="*/ 141200 w 2264421"/>
              <a:gd name="connsiteY77" fmla="*/ 2935191 h 4873526"/>
              <a:gd name="connsiteX78" fmla="*/ 77048 w 2264421"/>
              <a:gd name="connsiteY78" fmla="*/ 2595450 h 4873526"/>
              <a:gd name="connsiteX79" fmla="*/ 21288 w 2264421"/>
              <a:gd name="connsiteY79" fmla="*/ 2802642 h 4873526"/>
              <a:gd name="connsiteX80" fmla="*/ 52521 w 2264421"/>
              <a:gd name="connsiteY80" fmla="*/ 2044043 h 4873526"/>
              <a:gd name="connsiteX81" fmla="*/ 117443 w 2264421"/>
              <a:gd name="connsiteY81"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376957 w 2264421"/>
              <a:gd name="connsiteY6" fmla="*/ 282484 h 4873526"/>
              <a:gd name="connsiteX7" fmla="*/ 443388 w 2264421"/>
              <a:gd name="connsiteY7" fmla="*/ 387991 h 4873526"/>
              <a:gd name="connsiteX8" fmla="*/ 494188 w 2264421"/>
              <a:gd name="connsiteY8" fmla="*/ 286391 h 4873526"/>
              <a:gd name="connsiteX9" fmla="*/ 638772 w 2264421"/>
              <a:gd name="connsiteY9" fmla="*/ 278576 h 4873526"/>
              <a:gd name="connsiteX10" fmla="*/ 637087 w 2264421"/>
              <a:gd name="connsiteY10" fmla="*/ 534109 h 4873526"/>
              <a:gd name="connsiteX11" fmla="*/ 716926 w 2264421"/>
              <a:gd name="connsiteY11" fmla="*/ 286391 h 4873526"/>
              <a:gd name="connsiteX12" fmla="*/ 771634 w 2264421"/>
              <a:gd name="connsiteY12" fmla="*/ 352822 h 4873526"/>
              <a:gd name="connsiteX13" fmla="*/ 822434 w 2264421"/>
              <a:gd name="connsiteY13" fmla="*/ 219961 h 4873526"/>
              <a:gd name="connsiteX14" fmla="*/ 884957 w 2264421"/>
              <a:gd name="connsiteY14" fmla="*/ 286391 h 4873526"/>
              <a:gd name="connsiteX15" fmla="*/ 1049080 w 2264421"/>
              <a:gd name="connsiteY15" fmla="*/ 1130 h 4873526"/>
              <a:gd name="connsiteX16" fmla="*/ 1008708 w 2264421"/>
              <a:gd name="connsiteY16" fmla="*/ 330750 h 4873526"/>
              <a:gd name="connsiteX17" fmla="*/ 1068619 w 2264421"/>
              <a:gd name="connsiteY17" fmla="*/ 356730 h 4873526"/>
              <a:gd name="connsiteX18" fmla="*/ 1080342 w 2264421"/>
              <a:gd name="connsiteY18" fmla="*/ 552114 h 4873526"/>
              <a:gd name="connsiteX19" fmla="*/ 1181942 w 2264421"/>
              <a:gd name="connsiteY19" fmla="*/ 524761 h 4873526"/>
              <a:gd name="connsiteX20" fmla="*/ 1256188 w 2264421"/>
              <a:gd name="connsiteY20" fmla="*/ 665438 h 4873526"/>
              <a:gd name="connsiteX21" fmla="*/ 1279634 w 2264421"/>
              <a:gd name="connsiteY21" fmla="*/ 563838 h 4873526"/>
              <a:gd name="connsiteX22" fmla="*/ 1326526 w 2264421"/>
              <a:gd name="connsiteY22" fmla="*/ 673254 h 4873526"/>
              <a:gd name="connsiteX23" fmla="*/ 1432034 w 2264421"/>
              <a:gd name="connsiteY23" fmla="*/ 540392 h 4873526"/>
              <a:gd name="connsiteX24" fmla="*/ 1451572 w 2264421"/>
              <a:gd name="connsiteY24" fmla="*/ 391900 h 4873526"/>
              <a:gd name="connsiteX25" fmla="*/ 1557080 w 2264421"/>
              <a:gd name="connsiteY25" fmla="*/ 509131 h 4873526"/>
              <a:gd name="connsiteX26" fmla="*/ 1622604 w 2264421"/>
              <a:gd name="connsiteY26" fmla="*/ 506755 h 4873526"/>
              <a:gd name="connsiteX27" fmla="*/ 1740742 w 2264421"/>
              <a:gd name="connsiteY27" fmla="*/ 540392 h 4873526"/>
              <a:gd name="connsiteX28" fmla="*/ 1760280 w 2264421"/>
              <a:gd name="connsiteY28" fmla="*/ 688885 h 4873526"/>
              <a:gd name="connsiteX29" fmla="*/ 1846249 w 2264421"/>
              <a:gd name="connsiteY29" fmla="*/ 563839 h 4873526"/>
              <a:gd name="connsiteX30" fmla="*/ 1862462 w 2264421"/>
              <a:gd name="connsiteY30" fmla="*/ 666970 h 4873526"/>
              <a:gd name="connsiteX31" fmla="*/ 1928311 w 2264421"/>
              <a:gd name="connsiteY31" fmla="*/ 813931 h 4873526"/>
              <a:gd name="connsiteX32" fmla="*/ 1889234 w 2264421"/>
              <a:gd name="connsiteY32" fmla="*/ 923346 h 4873526"/>
              <a:gd name="connsiteX33" fmla="*/ 1889234 w 2264421"/>
              <a:gd name="connsiteY33" fmla="*/ 1146085 h 4873526"/>
              <a:gd name="connsiteX34" fmla="*/ 1916588 w 2264421"/>
              <a:gd name="connsiteY34" fmla="*/ 966331 h 4873526"/>
              <a:gd name="connsiteX35" fmla="*/ 2026003 w 2264421"/>
              <a:gd name="connsiteY35" fmla="*/ 919439 h 4873526"/>
              <a:gd name="connsiteX36" fmla="*/ 2022096 w 2264421"/>
              <a:gd name="connsiteY36" fmla="*/ 1021039 h 4873526"/>
              <a:gd name="connsiteX37" fmla="*/ 2119788 w 2264421"/>
              <a:gd name="connsiteY37" fmla="*/ 907715 h 4873526"/>
              <a:gd name="connsiteX38" fmla="*/ 2131511 w 2264421"/>
              <a:gd name="connsiteY38" fmla="*/ 1001500 h 4873526"/>
              <a:gd name="connsiteX39" fmla="*/ 2174496 w 2264421"/>
              <a:gd name="connsiteY39" fmla="*/ 1067931 h 4873526"/>
              <a:gd name="connsiteX40" fmla="*/ 2123696 w 2264421"/>
              <a:gd name="connsiteY40" fmla="*/ 1107008 h 4873526"/>
              <a:gd name="connsiteX41" fmla="*/ 2115880 w 2264421"/>
              <a:gd name="connsiteY41" fmla="*/ 1443069 h 4873526"/>
              <a:gd name="connsiteX42" fmla="*/ 2182310 w 2264421"/>
              <a:gd name="connsiteY42" fmla="*/ 1329746 h 4873526"/>
              <a:gd name="connsiteX43" fmla="*/ 2201848 w 2264421"/>
              <a:gd name="connsiteY43" fmla="*/ 1607192 h 4873526"/>
              <a:gd name="connsiteX44" fmla="*/ 2264371 w 2264421"/>
              <a:gd name="connsiteY44" fmla="*/ 1657992 h 4873526"/>
              <a:gd name="connsiteX45" fmla="*/ 2240925 w 2264421"/>
              <a:gd name="connsiteY45" fmla="*/ 2318392 h 4873526"/>
              <a:gd name="connsiteX46" fmla="*/ 2115879 w 2264421"/>
              <a:gd name="connsiteY46" fmla="*/ 2627100 h 4873526"/>
              <a:gd name="connsiteX47" fmla="*/ 2068988 w 2264421"/>
              <a:gd name="connsiteY47" fmla="*/ 3037408 h 4873526"/>
              <a:gd name="connsiteX48" fmla="*/ 2049449 w 2264421"/>
              <a:gd name="connsiteY48" fmla="*/ 3475069 h 4873526"/>
              <a:gd name="connsiteX49" fmla="*/ 2014280 w 2264421"/>
              <a:gd name="connsiteY49" fmla="*/ 3564946 h 4873526"/>
              <a:gd name="connsiteX50" fmla="*/ 2057266 w 2264421"/>
              <a:gd name="connsiteY50" fmla="*/ 3650915 h 4873526"/>
              <a:gd name="connsiteX51" fmla="*/ 2022097 w 2264421"/>
              <a:gd name="connsiteY51" fmla="*/ 3740792 h 4873526"/>
              <a:gd name="connsiteX52" fmla="*/ 2022097 w 2264421"/>
              <a:gd name="connsiteY52" fmla="*/ 4037777 h 4873526"/>
              <a:gd name="connsiteX53" fmla="*/ 1959573 w 2264421"/>
              <a:gd name="connsiteY53" fmla="*/ 3740792 h 4873526"/>
              <a:gd name="connsiteX54" fmla="*/ 1873604 w 2264421"/>
              <a:gd name="connsiteY54" fmla="*/ 3803315 h 4873526"/>
              <a:gd name="connsiteX55" fmla="*/ 1869697 w 2264421"/>
              <a:gd name="connsiteY55" fmla="*/ 4229254 h 4873526"/>
              <a:gd name="connsiteX56" fmla="*/ 1818898 w 2264421"/>
              <a:gd name="connsiteY56" fmla="*/ 4115931 h 4873526"/>
              <a:gd name="connsiteX57" fmla="*/ 1818898 w 2264421"/>
              <a:gd name="connsiteY57" fmla="*/ 4455900 h 4873526"/>
              <a:gd name="connsiteX58" fmla="*/ 1752468 w 2264421"/>
              <a:gd name="connsiteY58" fmla="*/ 4006516 h 4873526"/>
              <a:gd name="connsiteX59" fmla="*/ 1607883 w 2264421"/>
              <a:gd name="connsiteY59" fmla="*/ 3412547 h 4873526"/>
              <a:gd name="connsiteX60" fmla="*/ 1768099 w 2264421"/>
              <a:gd name="connsiteY60" fmla="*/ 4811500 h 4873526"/>
              <a:gd name="connsiteX61" fmla="*/ 1420315 w 2264421"/>
              <a:gd name="connsiteY61" fmla="*/ 3662639 h 4873526"/>
              <a:gd name="connsiteX62" fmla="*/ 1412500 w 2264421"/>
              <a:gd name="connsiteY62" fmla="*/ 4409008 h 4873526"/>
              <a:gd name="connsiteX63" fmla="*/ 1342161 w 2264421"/>
              <a:gd name="connsiteY63" fmla="*/ 4158915 h 4873526"/>
              <a:gd name="connsiteX64" fmla="*/ 1342160 w 2264421"/>
              <a:gd name="connsiteY64" fmla="*/ 4573131 h 4873526"/>
              <a:gd name="connsiteX65" fmla="*/ 1181946 w 2264421"/>
              <a:gd name="connsiteY65" fmla="*/ 4276146 h 4873526"/>
              <a:gd name="connsiteX66" fmla="*/ 1045176 w 2264421"/>
              <a:gd name="connsiteY66" fmla="*/ 3967439 h 4873526"/>
              <a:gd name="connsiteX67" fmla="*/ 982653 w 2264421"/>
              <a:gd name="connsiteY67" fmla="*/ 4014331 h 4873526"/>
              <a:gd name="connsiteX68" fmla="*/ 978746 w 2264421"/>
              <a:gd name="connsiteY68" fmla="*/ 4112022 h 4873526"/>
              <a:gd name="connsiteX69" fmla="*/ 897548 w 2264421"/>
              <a:gd name="connsiteY69" fmla="*/ 4098168 h 4873526"/>
              <a:gd name="connsiteX70" fmla="*/ 836293 w 2264421"/>
              <a:gd name="connsiteY70" fmla="*/ 3944094 h 4873526"/>
              <a:gd name="connsiteX71" fmla="*/ 770978 w 2264421"/>
              <a:gd name="connsiteY71" fmla="*/ 4330042 h 4873526"/>
              <a:gd name="connsiteX72" fmla="*/ 687851 w 2264421"/>
              <a:gd name="connsiteY72" fmla="*/ 3997534 h 4873526"/>
              <a:gd name="connsiteX73" fmla="*/ 616599 w 2264421"/>
              <a:gd name="connsiteY73" fmla="*/ 4377544 h 4873526"/>
              <a:gd name="connsiteX74" fmla="*/ 449113 w 2264421"/>
              <a:gd name="connsiteY74" fmla="*/ 4267544 h 4873526"/>
              <a:gd name="connsiteX75" fmla="*/ 271836 w 2264421"/>
              <a:gd name="connsiteY75" fmla="*/ 2809875 h 4873526"/>
              <a:gd name="connsiteX76" fmla="*/ 296738 w 2264421"/>
              <a:gd name="connsiteY76" fmla="*/ 4002049 h 4873526"/>
              <a:gd name="connsiteX77" fmla="*/ 199413 w 2264421"/>
              <a:gd name="connsiteY77" fmla="*/ 2642951 h 4873526"/>
              <a:gd name="connsiteX78" fmla="*/ 141200 w 2264421"/>
              <a:gd name="connsiteY78" fmla="*/ 2935191 h 4873526"/>
              <a:gd name="connsiteX79" fmla="*/ 77048 w 2264421"/>
              <a:gd name="connsiteY79" fmla="*/ 2595450 h 4873526"/>
              <a:gd name="connsiteX80" fmla="*/ 21288 w 2264421"/>
              <a:gd name="connsiteY80" fmla="*/ 2802642 h 4873526"/>
              <a:gd name="connsiteX81" fmla="*/ 52521 w 2264421"/>
              <a:gd name="connsiteY81" fmla="*/ 2044043 h 4873526"/>
              <a:gd name="connsiteX82" fmla="*/ 117443 w 2264421"/>
              <a:gd name="connsiteY82"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275357 w 2264421"/>
              <a:gd name="connsiteY6" fmla="*/ 266853 h 4873526"/>
              <a:gd name="connsiteX7" fmla="*/ 376957 w 2264421"/>
              <a:gd name="connsiteY7" fmla="*/ 282484 h 4873526"/>
              <a:gd name="connsiteX8" fmla="*/ 443388 w 2264421"/>
              <a:gd name="connsiteY8" fmla="*/ 387991 h 4873526"/>
              <a:gd name="connsiteX9" fmla="*/ 494188 w 2264421"/>
              <a:gd name="connsiteY9" fmla="*/ 286391 h 4873526"/>
              <a:gd name="connsiteX10" fmla="*/ 638772 w 2264421"/>
              <a:gd name="connsiteY10" fmla="*/ 278576 h 4873526"/>
              <a:gd name="connsiteX11" fmla="*/ 637087 w 2264421"/>
              <a:gd name="connsiteY11" fmla="*/ 534109 h 4873526"/>
              <a:gd name="connsiteX12" fmla="*/ 716926 w 2264421"/>
              <a:gd name="connsiteY12" fmla="*/ 286391 h 4873526"/>
              <a:gd name="connsiteX13" fmla="*/ 771634 w 2264421"/>
              <a:gd name="connsiteY13" fmla="*/ 352822 h 4873526"/>
              <a:gd name="connsiteX14" fmla="*/ 822434 w 2264421"/>
              <a:gd name="connsiteY14" fmla="*/ 219961 h 4873526"/>
              <a:gd name="connsiteX15" fmla="*/ 884957 w 2264421"/>
              <a:gd name="connsiteY15" fmla="*/ 286391 h 4873526"/>
              <a:gd name="connsiteX16" fmla="*/ 1049080 w 2264421"/>
              <a:gd name="connsiteY16" fmla="*/ 1130 h 4873526"/>
              <a:gd name="connsiteX17" fmla="*/ 1008708 w 2264421"/>
              <a:gd name="connsiteY17" fmla="*/ 330750 h 4873526"/>
              <a:gd name="connsiteX18" fmla="*/ 1068619 w 2264421"/>
              <a:gd name="connsiteY18" fmla="*/ 356730 h 4873526"/>
              <a:gd name="connsiteX19" fmla="*/ 1080342 w 2264421"/>
              <a:gd name="connsiteY19" fmla="*/ 552114 h 4873526"/>
              <a:gd name="connsiteX20" fmla="*/ 1181942 w 2264421"/>
              <a:gd name="connsiteY20" fmla="*/ 524761 h 4873526"/>
              <a:gd name="connsiteX21" fmla="*/ 1256188 w 2264421"/>
              <a:gd name="connsiteY21" fmla="*/ 665438 h 4873526"/>
              <a:gd name="connsiteX22" fmla="*/ 1279634 w 2264421"/>
              <a:gd name="connsiteY22" fmla="*/ 563838 h 4873526"/>
              <a:gd name="connsiteX23" fmla="*/ 1326526 w 2264421"/>
              <a:gd name="connsiteY23" fmla="*/ 673254 h 4873526"/>
              <a:gd name="connsiteX24" fmla="*/ 1432034 w 2264421"/>
              <a:gd name="connsiteY24" fmla="*/ 540392 h 4873526"/>
              <a:gd name="connsiteX25" fmla="*/ 1451572 w 2264421"/>
              <a:gd name="connsiteY25" fmla="*/ 391900 h 4873526"/>
              <a:gd name="connsiteX26" fmla="*/ 1557080 w 2264421"/>
              <a:gd name="connsiteY26" fmla="*/ 509131 h 4873526"/>
              <a:gd name="connsiteX27" fmla="*/ 1622604 w 2264421"/>
              <a:gd name="connsiteY27" fmla="*/ 506755 h 4873526"/>
              <a:gd name="connsiteX28" fmla="*/ 1740742 w 2264421"/>
              <a:gd name="connsiteY28" fmla="*/ 540392 h 4873526"/>
              <a:gd name="connsiteX29" fmla="*/ 1760280 w 2264421"/>
              <a:gd name="connsiteY29" fmla="*/ 688885 h 4873526"/>
              <a:gd name="connsiteX30" fmla="*/ 1846249 w 2264421"/>
              <a:gd name="connsiteY30" fmla="*/ 563839 h 4873526"/>
              <a:gd name="connsiteX31" fmla="*/ 1862462 w 2264421"/>
              <a:gd name="connsiteY31" fmla="*/ 666970 h 4873526"/>
              <a:gd name="connsiteX32" fmla="*/ 1928311 w 2264421"/>
              <a:gd name="connsiteY32" fmla="*/ 813931 h 4873526"/>
              <a:gd name="connsiteX33" fmla="*/ 1889234 w 2264421"/>
              <a:gd name="connsiteY33" fmla="*/ 923346 h 4873526"/>
              <a:gd name="connsiteX34" fmla="*/ 1889234 w 2264421"/>
              <a:gd name="connsiteY34" fmla="*/ 1146085 h 4873526"/>
              <a:gd name="connsiteX35" fmla="*/ 1916588 w 2264421"/>
              <a:gd name="connsiteY35" fmla="*/ 966331 h 4873526"/>
              <a:gd name="connsiteX36" fmla="*/ 2026003 w 2264421"/>
              <a:gd name="connsiteY36" fmla="*/ 919439 h 4873526"/>
              <a:gd name="connsiteX37" fmla="*/ 2022096 w 2264421"/>
              <a:gd name="connsiteY37" fmla="*/ 1021039 h 4873526"/>
              <a:gd name="connsiteX38" fmla="*/ 2119788 w 2264421"/>
              <a:gd name="connsiteY38" fmla="*/ 907715 h 4873526"/>
              <a:gd name="connsiteX39" fmla="*/ 2131511 w 2264421"/>
              <a:gd name="connsiteY39" fmla="*/ 1001500 h 4873526"/>
              <a:gd name="connsiteX40" fmla="*/ 2174496 w 2264421"/>
              <a:gd name="connsiteY40" fmla="*/ 1067931 h 4873526"/>
              <a:gd name="connsiteX41" fmla="*/ 2123696 w 2264421"/>
              <a:gd name="connsiteY41" fmla="*/ 1107008 h 4873526"/>
              <a:gd name="connsiteX42" fmla="*/ 2115880 w 2264421"/>
              <a:gd name="connsiteY42" fmla="*/ 1443069 h 4873526"/>
              <a:gd name="connsiteX43" fmla="*/ 2182310 w 2264421"/>
              <a:gd name="connsiteY43" fmla="*/ 1329746 h 4873526"/>
              <a:gd name="connsiteX44" fmla="*/ 2201848 w 2264421"/>
              <a:gd name="connsiteY44" fmla="*/ 1607192 h 4873526"/>
              <a:gd name="connsiteX45" fmla="*/ 2264371 w 2264421"/>
              <a:gd name="connsiteY45" fmla="*/ 1657992 h 4873526"/>
              <a:gd name="connsiteX46" fmla="*/ 2240925 w 2264421"/>
              <a:gd name="connsiteY46" fmla="*/ 2318392 h 4873526"/>
              <a:gd name="connsiteX47" fmla="*/ 2115879 w 2264421"/>
              <a:gd name="connsiteY47" fmla="*/ 2627100 h 4873526"/>
              <a:gd name="connsiteX48" fmla="*/ 2068988 w 2264421"/>
              <a:gd name="connsiteY48" fmla="*/ 3037408 h 4873526"/>
              <a:gd name="connsiteX49" fmla="*/ 2049449 w 2264421"/>
              <a:gd name="connsiteY49" fmla="*/ 3475069 h 4873526"/>
              <a:gd name="connsiteX50" fmla="*/ 2014280 w 2264421"/>
              <a:gd name="connsiteY50" fmla="*/ 3564946 h 4873526"/>
              <a:gd name="connsiteX51" fmla="*/ 2057266 w 2264421"/>
              <a:gd name="connsiteY51" fmla="*/ 3650915 h 4873526"/>
              <a:gd name="connsiteX52" fmla="*/ 2022097 w 2264421"/>
              <a:gd name="connsiteY52" fmla="*/ 3740792 h 4873526"/>
              <a:gd name="connsiteX53" fmla="*/ 2022097 w 2264421"/>
              <a:gd name="connsiteY53" fmla="*/ 4037777 h 4873526"/>
              <a:gd name="connsiteX54" fmla="*/ 1959573 w 2264421"/>
              <a:gd name="connsiteY54" fmla="*/ 3740792 h 4873526"/>
              <a:gd name="connsiteX55" fmla="*/ 1873604 w 2264421"/>
              <a:gd name="connsiteY55" fmla="*/ 3803315 h 4873526"/>
              <a:gd name="connsiteX56" fmla="*/ 1869697 w 2264421"/>
              <a:gd name="connsiteY56" fmla="*/ 4229254 h 4873526"/>
              <a:gd name="connsiteX57" fmla="*/ 1818898 w 2264421"/>
              <a:gd name="connsiteY57" fmla="*/ 4115931 h 4873526"/>
              <a:gd name="connsiteX58" fmla="*/ 1818898 w 2264421"/>
              <a:gd name="connsiteY58" fmla="*/ 4455900 h 4873526"/>
              <a:gd name="connsiteX59" fmla="*/ 1752468 w 2264421"/>
              <a:gd name="connsiteY59" fmla="*/ 4006516 h 4873526"/>
              <a:gd name="connsiteX60" fmla="*/ 1607883 w 2264421"/>
              <a:gd name="connsiteY60" fmla="*/ 3412547 h 4873526"/>
              <a:gd name="connsiteX61" fmla="*/ 1768099 w 2264421"/>
              <a:gd name="connsiteY61" fmla="*/ 4811500 h 4873526"/>
              <a:gd name="connsiteX62" fmla="*/ 1420315 w 2264421"/>
              <a:gd name="connsiteY62" fmla="*/ 3662639 h 4873526"/>
              <a:gd name="connsiteX63" fmla="*/ 1412500 w 2264421"/>
              <a:gd name="connsiteY63" fmla="*/ 4409008 h 4873526"/>
              <a:gd name="connsiteX64" fmla="*/ 1342161 w 2264421"/>
              <a:gd name="connsiteY64" fmla="*/ 4158915 h 4873526"/>
              <a:gd name="connsiteX65" fmla="*/ 1342160 w 2264421"/>
              <a:gd name="connsiteY65" fmla="*/ 4573131 h 4873526"/>
              <a:gd name="connsiteX66" fmla="*/ 1181946 w 2264421"/>
              <a:gd name="connsiteY66" fmla="*/ 4276146 h 4873526"/>
              <a:gd name="connsiteX67" fmla="*/ 1045176 w 2264421"/>
              <a:gd name="connsiteY67" fmla="*/ 3967439 h 4873526"/>
              <a:gd name="connsiteX68" fmla="*/ 982653 w 2264421"/>
              <a:gd name="connsiteY68" fmla="*/ 4014331 h 4873526"/>
              <a:gd name="connsiteX69" fmla="*/ 978746 w 2264421"/>
              <a:gd name="connsiteY69" fmla="*/ 4112022 h 4873526"/>
              <a:gd name="connsiteX70" fmla="*/ 897548 w 2264421"/>
              <a:gd name="connsiteY70" fmla="*/ 4098168 h 4873526"/>
              <a:gd name="connsiteX71" fmla="*/ 836293 w 2264421"/>
              <a:gd name="connsiteY71" fmla="*/ 3944094 h 4873526"/>
              <a:gd name="connsiteX72" fmla="*/ 770978 w 2264421"/>
              <a:gd name="connsiteY72" fmla="*/ 4330042 h 4873526"/>
              <a:gd name="connsiteX73" fmla="*/ 687851 w 2264421"/>
              <a:gd name="connsiteY73" fmla="*/ 3997534 h 4873526"/>
              <a:gd name="connsiteX74" fmla="*/ 616599 w 2264421"/>
              <a:gd name="connsiteY74" fmla="*/ 4377544 h 4873526"/>
              <a:gd name="connsiteX75" fmla="*/ 449113 w 2264421"/>
              <a:gd name="connsiteY75" fmla="*/ 4267544 h 4873526"/>
              <a:gd name="connsiteX76" fmla="*/ 271836 w 2264421"/>
              <a:gd name="connsiteY76" fmla="*/ 2809875 h 4873526"/>
              <a:gd name="connsiteX77" fmla="*/ 296738 w 2264421"/>
              <a:gd name="connsiteY77" fmla="*/ 4002049 h 4873526"/>
              <a:gd name="connsiteX78" fmla="*/ 199413 w 2264421"/>
              <a:gd name="connsiteY78" fmla="*/ 2642951 h 4873526"/>
              <a:gd name="connsiteX79" fmla="*/ 141200 w 2264421"/>
              <a:gd name="connsiteY79" fmla="*/ 2935191 h 4873526"/>
              <a:gd name="connsiteX80" fmla="*/ 77048 w 2264421"/>
              <a:gd name="connsiteY80" fmla="*/ 2595450 h 4873526"/>
              <a:gd name="connsiteX81" fmla="*/ 21288 w 2264421"/>
              <a:gd name="connsiteY81" fmla="*/ 2802642 h 4873526"/>
              <a:gd name="connsiteX82" fmla="*/ 52521 w 2264421"/>
              <a:gd name="connsiteY82" fmla="*/ 2044043 h 4873526"/>
              <a:gd name="connsiteX83" fmla="*/ 117443 w 2264421"/>
              <a:gd name="connsiteY83"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275357 w 2264421"/>
              <a:gd name="connsiteY6" fmla="*/ 266853 h 4873526"/>
              <a:gd name="connsiteX7" fmla="*/ 376957 w 2264421"/>
              <a:gd name="connsiteY7" fmla="*/ 282484 h 4873526"/>
              <a:gd name="connsiteX8" fmla="*/ 443388 w 2264421"/>
              <a:gd name="connsiteY8" fmla="*/ 387991 h 4873526"/>
              <a:gd name="connsiteX9" fmla="*/ 494188 w 2264421"/>
              <a:gd name="connsiteY9" fmla="*/ 286391 h 4873526"/>
              <a:gd name="connsiteX10" fmla="*/ 638772 w 2264421"/>
              <a:gd name="connsiteY10" fmla="*/ 278576 h 4873526"/>
              <a:gd name="connsiteX11" fmla="*/ 637087 w 2264421"/>
              <a:gd name="connsiteY11" fmla="*/ 534109 h 4873526"/>
              <a:gd name="connsiteX12" fmla="*/ 716926 w 2264421"/>
              <a:gd name="connsiteY12" fmla="*/ 286391 h 4873526"/>
              <a:gd name="connsiteX13" fmla="*/ 771634 w 2264421"/>
              <a:gd name="connsiteY13" fmla="*/ 352822 h 4873526"/>
              <a:gd name="connsiteX14" fmla="*/ 822434 w 2264421"/>
              <a:gd name="connsiteY14" fmla="*/ 219961 h 4873526"/>
              <a:gd name="connsiteX15" fmla="*/ 884957 w 2264421"/>
              <a:gd name="connsiteY15" fmla="*/ 286391 h 4873526"/>
              <a:gd name="connsiteX16" fmla="*/ 1049080 w 2264421"/>
              <a:gd name="connsiteY16" fmla="*/ 1130 h 4873526"/>
              <a:gd name="connsiteX17" fmla="*/ 1008708 w 2264421"/>
              <a:gd name="connsiteY17" fmla="*/ 330750 h 4873526"/>
              <a:gd name="connsiteX18" fmla="*/ 1068619 w 2264421"/>
              <a:gd name="connsiteY18" fmla="*/ 356730 h 4873526"/>
              <a:gd name="connsiteX19" fmla="*/ 1080342 w 2264421"/>
              <a:gd name="connsiteY19" fmla="*/ 552114 h 4873526"/>
              <a:gd name="connsiteX20" fmla="*/ 1181942 w 2264421"/>
              <a:gd name="connsiteY20" fmla="*/ 524761 h 4873526"/>
              <a:gd name="connsiteX21" fmla="*/ 1256188 w 2264421"/>
              <a:gd name="connsiteY21" fmla="*/ 665438 h 4873526"/>
              <a:gd name="connsiteX22" fmla="*/ 1279634 w 2264421"/>
              <a:gd name="connsiteY22" fmla="*/ 563838 h 4873526"/>
              <a:gd name="connsiteX23" fmla="*/ 1326526 w 2264421"/>
              <a:gd name="connsiteY23" fmla="*/ 673254 h 4873526"/>
              <a:gd name="connsiteX24" fmla="*/ 1432034 w 2264421"/>
              <a:gd name="connsiteY24" fmla="*/ 540392 h 4873526"/>
              <a:gd name="connsiteX25" fmla="*/ 1451572 w 2264421"/>
              <a:gd name="connsiteY25" fmla="*/ 391900 h 4873526"/>
              <a:gd name="connsiteX26" fmla="*/ 1557080 w 2264421"/>
              <a:gd name="connsiteY26" fmla="*/ 509131 h 4873526"/>
              <a:gd name="connsiteX27" fmla="*/ 1622604 w 2264421"/>
              <a:gd name="connsiteY27" fmla="*/ 506755 h 4873526"/>
              <a:gd name="connsiteX28" fmla="*/ 1740742 w 2264421"/>
              <a:gd name="connsiteY28" fmla="*/ 540392 h 4873526"/>
              <a:gd name="connsiteX29" fmla="*/ 1760280 w 2264421"/>
              <a:gd name="connsiteY29" fmla="*/ 688885 h 4873526"/>
              <a:gd name="connsiteX30" fmla="*/ 1846249 w 2264421"/>
              <a:gd name="connsiteY30" fmla="*/ 563839 h 4873526"/>
              <a:gd name="connsiteX31" fmla="*/ 1862462 w 2264421"/>
              <a:gd name="connsiteY31" fmla="*/ 666970 h 4873526"/>
              <a:gd name="connsiteX32" fmla="*/ 1928311 w 2264421"/>
              <a:gd name="connsiteY32" fmla="*/ 813931 h 4873526"/>
              <a:gd name="connsiteX33" fmla="*/ 1889234 w 2264421"/>
              <a:gd name="connsiteY33" fmla="*/ 923346 h 4873526"/>
              <a:gd name="connsiteX34" fmla="*/ 1889234 w 2264421"/>
              <a:gd name="connsiteY34" fmla="*/ 1146085 h 4873526"/>
              <a:gd name="connsiteX35" fmla="*/ 1916588 w 2264421"/>
              <a:gd name="connsiteY35" fmla="*/ 966331 h 4873526"/>
              <a:gd name="connsiteX36" fmla="*/ 2026003 w 2264421"/>
              <a:gd name="connsiteY36" fmla="*/ 919439 h 4873526"/>
              <a:gd name="connsiteX37" fmla="*/ 2022096 w 2264421"/>
              <a:gd name="connsiteY37" fmla="*/ 1021039 h 4873526"/>
              <a:gd name="connsiteX38" fmla="*/ 2119788 w 2264421"/>
              <a:gd name="connsiteY38" fmla="*/ 907715 h 4873526"/>
              <a:gd name="connsiteX39" fmla="*/ 2131511 w 2264421"/>
              <a:gd name="connsiteY39" fmla="*/ 1001500 h 4873526"/>
              <a:gd name="connsiteX40" fmla="*/ 2174496 w 2264421"/>
              <a:gd name="connsiteY40" fmla="*/ 1067931 h 4873526"/>
              <a:gd name="connsiteX41" fmla="*/ 2123696 w 2264421"/>
              <a:gd name="connsiteY41" fmla="*/ 1107008 h 4873526"/>
              <a:gd name="connsiteX42" fmla="*/ 2115880 w 2264421"/>
              <a:gd name="connsiteY42" fmla="*/ 1443069 h 4873526"/>
              <a:gd name="connsiteX43" fmla="*/ 2182310 w 2264421"/>
              <a:gd name="connsiteY43" fmla="*/ 1329746 h 4873526"/>
              <a:gd name="connsiteX44" fmla="*/ 2201848 w 2264421"/>
              <a:gd name="connsiteY44" fmla="*/ 1607192 h 4873526"/>
              <a:gd name="connsiteX45" fmla="*/ 2264371 w 2264421"/>
              <a:gd name="connsiteY45" fmla="*/ 1657992 h 4873526"/>
              <a:gd name="connsiteX46" fmla="*/ 2240925 w 2264421"/>
              <a:gd name="connsiteY46" fmla="*/ 2318392 h 4873526"/>
              <a:gd name="connsiteX47" fmla="*/ 2115879 w 2264421"/>
              <a:gd name="connsiteY47" fmla="*/ 2627100 h 4873526"/>
              <a:gd name="connsiteX48" fmla="*/ 2068988 w 2264421"/>
              <a:gd name="connsiteY48" fmla="*/ 3037408 h 4873526"/>
              <a:gd name="connsiteX49" fmla="*/ 2049449 w 2264421"/>
              <a:gd name="connsiteY49" fmla="*/ 3475069 h 4873526"/>
              <a:gd name="connsiteX50" fmla="*/ 2014280 w 2264421"/>
              <a:gd name="connsiteY50" fmla="*/ 3564946 h 4873526"/>
              <a:gd name="connsiteX51" fmla="*/ 2057266 w 2264421"/>
              <a:gd name="connsiteY51" fmla="*/ 3650915 h 4873526"/>
              <a:gd name="connsiteX52" fmla="*/ 2022097 w 2264421"/>
              <a:gd name="connsiteY52" fmla="*/ 3740792 h 4873526"/>
              <a:gd name="connsiteX53" fmla="*/ 2022097 w 2264421"/>
              <a:gd name="connsiteY53" fmla="*/ 4037777 h 4873526"/>
              <a:gd name="connsiteX54" fmla="*/ 1959573 w 2264421"/>
              <a:gd name="connsiteY54" fmla="*/ 3740792 h 4873526"/>
              <a:gd name="connsiteX55" fmla="*/ 1873604 w 2264421"/>
              <a:gd name="connsiteY55" fmla="*/ 3803315 h 4873526"/>
              <a:gd name="connsiteX56" fmla="*/ 1869697 w 2264421"/>
              <a:gd name="connsiteY56" fmla="*/ 4229254 h 4873526"/>
              <a:gd name="connsiteX57" fmla="*/ 1818898 w 2264421"/>
              <a:gd name="connsiteY57" fmla="*/ 4115931 h 4873526"/>
              <a:gd name="connsiteX58" fmla="*/ 1818898 w 2264421"/>
              <a:gd name="connsiteY58" fmla="*/ 4455900 h 4873526"/>
              <a:gd name="connsiteX59" fmla="*/ 1752468 w 2264421"/>
              <a:gd name="connsiteY59" fmla="*/ 4006516 h 4873526"/>
              <a:gd name="connsiteX60" fmla="*/ 1607883 w 2264421"/>
              <a:gd name="connsiteY60" fmla="*/ 3412547 h 4873526"/>
              <a:gd name="connsiteX61" fmla="*/ 1768099 w 2264421"/>
              <a:gd name="connsiteY61" fmla="*/ 4811500 h 4873526"/>
              <a:gd name="connsiteX62" fmla="*/ 1420315 w 2264421"/>
              <a:gd name="connsiteY62" fmla="*/ 3662639 h 4873526"/>
              <a:gd name="connsiteX63" fmla="*/ 1412500 w 2264421"/>
              <a:gd name="connsiteY63" fmla="*/ 4409008 h 4873526"/>
              <a:gd name="connsiteX64" fmla="*/ 1342161 w 2264421"/>
              <a:gd name="connsiteY64" fmla="*/ 4158915 h 4873526"/>
              <a:gd name="connsiteX65" fmla="*/ 1342160 w 2264421"/>
              <a:gd name="connsiteY65" fmla="*/ 4573131 h 4873526"/>
              <a:gd name="connsiteX66" fmla="*/ 1181946 w 2264421"/>
              <a:gd name="connsiteY66" fmla="*/ 4276146 h 4873526"/>
              <a:gd name="connsiteX67" fmla="*/ 1045176 w 2264421"/>
              <a:gd name="connsiteY67" fmla="*/ 3967439 h 4873526"/>
              <a:gd name="connsiteX68" fmla="*/ 982653 w 2264421"/>
              <a:gd name="connsiteY68" fmla="*/ 4014331 h 4873526"/>
              <a:gd name="connsiteX69" fmla="*/ 978746 w 2264421"/>
              <a:gd name="connsiteY69" fmla="*/ 4112022 h 4873526"/>
              <a:gd name="connsiteX70" fmla="*/ 897548 w 2264421"/>
              <a:gd name="connsiteY70" fmla="*/ 4098168 h 4873526"/>
              <a:gd name="connsiteX71" fmla="*/ 836293 w 2264421"/>
              <a:gd name="connsiteY71" fmla="*/ 3944094 h 4873526"/>
              <a:gd name="connsiteX72" fmla="*/ 770978 w 2264421"/>
              <a:gd name="connsiteY72" fmla="*/ 4330042 h 4873526"/>
              <a:gd name="connsiteX73" fmla="*/ 687851 w 2264421"/>
              <a:gd name="connsiteY73" fmla="*/ 3997534 h 4873526"/>
              <a:gd name="connsiteX74" fmla="*/ 616599 w 2264421"/>
              <a:gd name="connsiteY74" fmla="*/ 4377544 h 4873526"/>
              <a:gd name="connsiteX75" fmla="*/ 449113 w 2264421"/>
              <a:gd name="connsiteY75" fmla="*/ 4267544 h 4873526"/>
              <a:gd name="connsiteX76" fmla="*/ 271836 w 2264421"/>
              <a:gd name="connsiteY76" fmla="*/ 2809875 h 4873526"/>
              <a:gd name="connsiteX77" fmla="*/ 296738 w 2264421"/>
              <a:gd name="connsiteY77" fmla="*/ 4002049 h 4873526"/>
              <a:gd name="connsiteX78" fmla="*/ 199413 w 2264421"/>
              <a:gd name="connsiteY78" fmla="*/ 2642951 h 4873526"/>
              <a:gd name="connsiteX79" fmla="*/ 141200 w 2264421"/>
              <a:gd name="connsiteY79" fmla="*/ 2935191 h 4873526"/>
              <a:gd name="connsiteX80" fmla="*/ 77048 w 2264421"/>
              <a:gd name="connsiteY80" fmla="*/ 2595450 h 4873526"/>
              <a:gd name="connsiteX81" fmla="*/ 21288 w 2264421"/>
              <a:gd name="connsiteY81" fmla="*/ 2802642 h 4873526"/>
              <a:gd name="connsiteX82" fmla="*/ 52521 w 2264421"/>
              <a:gd name="connsiteY82" fmla="*/ 2044043 h 4873526"/>
              <a:gd name="connsiteX83" fmla="*/ 117443 w 2264421"/>
              <a:gd name="connsiteY83" fmla="*/ 2132982 h 487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264421" h="4873526">
                <a:moveTo>
                  <a:pt x="117443" y="2132982"/>
                </a:moveTo>
                <a:cubicBezTo>
                  <a:pt x="159264" y="2172804"/>
                  <a:pt x="76205" y="1977718"/>
                  <a:pt x="100021" y="1925289"/>
                </a:cubicBezTo>
                <a:cubicBezTo>
                  <a:pt x="100086" y="1552227"/>
                  <a:pt x="126741" y="1114798"/>
                  <a:pt x="147523" y="1058390"/>
                </a:cubicBezTo>
                <a:cubicBezTo>
                  <a:pt x="168305" y="1001982"/>
                  <a:pt x="40568" y="1131152"/>
                  <a:pt x="64395" y="1040577"/>
                </a:cubicBezTo>
                <a:cubicBezTo>
                  <a:pt x="11110" y="930680"/>
                  <a:pt x="64702" y="880158"/>
                  <a:pt x="64856" y="799949"/>
                </a:cubicBezTo>
                <a:cubicBezTo>
                  <a:pt x="44292" y="613694"/>
                  <a:pt x="94978" y="409625"/>
                  <a:pt x="115977" y="413375"/>
                </a:cubicBezTo>
                <a:cubicBezTo>
                  <a:pt x="149758" y="331690"/>
                  <a:pt x="231860" y="366822"/>
                  <a:pt x="275357" y="266853"/>
                </a:cubicBezTo>
                <a:cubicBezTo>
                  <a:pt x="318854" y="245038"/>
                  <a:pt x="347649" y="269459"/>
                  <a:pt x="376957" y="282484"/>
                </a:cubicBezTo>
                <a:cubicBezTo>
                  <a:pt x="406265" y="295509"/>
                  <a:pt x="414080" y="402970"/>
                  <a:pt x="443388" y="387991"/>
                </a:cubicBezTo>
                <a:cubicBezTo>
                  <a:pt x="472696" y="373012"/>
                  <a:pt x="453809" y="293555"/>
                  <a:pt x="494188" y="286391"/>
                </a:cubicBezTo>
                <a:cubicBezTo>
                  <a:pt x="597090" y="373012"/>
                  <a:pt x="607791" y="240546"/>
                  <a:pt x="638772" y="278576"/>
                </a:cubicBezTo>
                <a:cubicBezTo>
                  <a:pt x="638210" y="363754"/>
                  <a:pt x="637649" y="448931"/>
                  <a:pt x="637087" y="534109"/>
                </a:cubicBezTo>
                <a:cubicBezTo>
                  <a:pt x="739199" y="552022"/>
                  <a:pt x="693850" y="342006"/>
                  <a:pt x="716926" y="286391"/>
                </a:cubicBezTo>
                <a:cubicBezTo>
                  <a:pt x="740002" y="230777"/>
                  <a:pt x="756003" y="402971"/>
                  <a:pt x="771634" y="352822"/>
                </a:cubicBezTo>
                <a:cubicBezTo>
                  <a:pt x="787265" y="302673"/>
                  <a:pt x="802244" y="246012"/>
                  <a:pt x="822434" y="219961"/>
                </a:cubicBezTo>
                <a:cubicBezTo>
                  <a:pt x="842624" y="193910"/>
                  <a:pt x="843275" y="361940"/>
                  <a:pt x="884957" y="286391"/>
                </a:cubicBezTo>
                <a:cubicBezTo>
                  <a:pt x="926639" y="210842"/>
                  <a:pt x="1024547" y="-17986"/>
                  <a:pt x="1049080" y="1130"/>
                </a:cubicBezTo>
                <a:lnTo>
                  <a:pt x="1008708" y="330750"/>
                </a:lnTo>
                <a:cubicBezTo>
                  <a:pt x="1085189" y="267320"/>
                  <a:pt x="1064495" y="288575"/>
                  <a:pt x="1068619" y="356730"/>
                </a:cubicBezTo>
                <a:cubicBezTo>
                  <a:pt x="1072743" y="424885"/>
                  <a:pt x="1065363" y="515642"/>
                  <a:pt x="1080342" y="552114"/>
                </a:cubicBezTo>
                <a:cubicBezTo>
                  <a:pt x="1095321" y="588586"/>
                  <a:pt x="1165009" y="475915"/>
                  <a:pt x="1181942" y="524761"/>
                </a:cubicBezTo>
                <a:cubicBezTo>
                  <a:pt x="1198875" y="573607"/>
                  <a:pt x="1243162" y="649807"/>
                  <a:pt x="1256188" y="665438"/>
                </a:cubicBezTo>
                <a:cubicBezTo>
                  <a:pt x="1269214" y="681069"/>
                  <a:pt x="1261398" y="518248"/>
                  <a:pt x="1279634" y="563838"/>
                </a:cubicBezTo>
                <a:cubicBezTo>
                  <a:pt x="1297870" y="609428"/>
                  <a:pt x="1293311" y="657623"/>
                  <a:pt x="1326526" y="673254"/>
                </a:cubicBezTo>
                <a:cubicBezTo>
                  <a:pt x="1359741" y="688885"/>
                  <a:pt x="1407285" y="535833"/>
                  <a:pt x="1432034" y="540392"/>
                </a:cubicBezTo>
                <a:cubicBezTo>
                  <a:pt x="1456783" y="544951"/>
                  <a:pt x="1413798" y="353474"/>
                  <a:pt x="1451572" y="391900"/>
                </a:cubicBezTo>
                <a:cubicBezTo>
                  <a:pt x="1489346" y="430326"/>
                  <a:pt x="1512944" y="486081"/>
                  <a:pt x="1557080" y="509131"/>
                </a:cubicBezTo>
                <a:lnTo>
                  <a:pt x="1622604" y="506755"/>
                </a:lnTo>
                <a:cubicBezTo>
                  <a:pt x="1718558" y="603567"/>
                  <a:pt x="1693699" y="539996"/>
                  <a:pt x="1740742" y="540392"/>
                </a:cubicBezTo>
                <a:cubicBezTo>
                  <a:pt x="1787785" y="540788"/>
                  <a:pt x="1724460" y="715588"/>
                  <a:pt x="1760280" y="688885"/>
                </a:cubicBezTo>
                <a:cubicBezTo>
                  <a:pt x="1796101" y="662183"/>
                  <a:pt x="1816193" y="555768"/>
                  <a:pt x="1846249" y="563839"/>
                </a:cubicBezTo>
                <a:lnTo>
                  <a:pt x="1862462" y="666970"/>
                </a:lnTo>
                <a:cubicBezTo>
                  <a:pt x="1888013" y="623730"/>
                  <a:pt x="1972695" y="774458"/>
                  <a:pt x="1928311" y="813931"/>
                </a:cubicBezTo>
                <a:cubicBezTo>
                  <a:pt x="1883927" y="853404"/>
                  <a:pt x="1908772" y="877756"/>
                  <a:pt x="1889234" y="923346"/>
                </a:cubicBezTo>
                <a:cubicBezTo>
                  <a:pt x="1883927" y="1011666"/>
                  <a:pt x="1867091" y="1159762"/>
                  <a:pt x="1889234" y="1146085"/>
                </a:cubicBezTo>
                <a:cubicBezTo>
                  <a:pt x="1895748" y="1136316"/>
                  <a:pt x="1917891" y="956562"/>
                  <a:pt x="1916588" y="966331"/>
                </a:cubicBezTo>
                <a:cubicBezTo>
                  <a:pt x="1915285" y="976100"/>
                  <a:pt x="2040982" y="886224"/>
                  <a:pt x="2026003" y="919439"/>
                </a:cubicBezTo>
                <a:cubicBezTo>
                  <a:pt x="2011024" y="952655"/>
                  <a:pt x="2025352" y="1008665"/>
                  <a:pt x="2022096" y="1021039"/>
                </a:cubicBezTo>
                <a:cubicBezTo>
                  <a:pt x="2018840" y="1033413"/>
                  <a:pt x="2126301" y="873197"/>
                  <a:pt x="2119788" y="907715"/>
                </a:cubicBezTo>
                <a:cubicBezTo>
                  <a:pt x="2113275" y="942233"/>
                  <a:pt x="2132162" y="964377"/>
                  <a:pt x="2131511" y="1001500"/>
                </a:cubicBezTo>
                <a:cubicBezTo>
                  <a:pt x="2130860" y="1038623"/>
                  <a:pt x="2186219" y="1035367"/>
                  <a:pt x="2174496" y="1067931"/>
                </a:cubicBezTo>
                <a:cubicBezTo>
                  <a:pt x="2162773" y="1100495"/>
                  <a:pt x="2132163" y="1020387"/>
                  <a:pt x="2123696" y="1107008"/>
                </a:cubicBezTo>
                <a:cubicBezTo>
                  <a:pt x="2115229" y="1193629"/>
                  <a:pt x="2115229" y="1398131"/>
                  <a:pt x="2115880" y="1443069"/>
                </a:cubicBezTo>
                <a:cubicBezTo>
                  <a:pt x="2116531" y="1488007"/>
                  <a:pt x="2182961" y="1239218"/>
                  <a:pt x="2182310" y="1329746"/>
                </a:cubicBezTo>
                <a:cubicBezTo>
                  <a:pt x="2181659" y="1420274"/>
                  <a:pt x="2192730" y="1537505"/>
                  <a:pt x="2201848" y="1607192"/>
                </a:cubicBezTo>
                <a:cubicBezTo>
                  <a:pt x="2210966" y="1676879"/>
                  <a:pt x="2266325" y="1483449"/>
                  <a:pt x="2264371" y="1657992"/>
                </a:cubicBezTo>
                <a:cubicBezTo>
                  <a:pt x="2262417" y="1832535"/>
                  <a:pt x="2261115" y="2171202"/>
                  <a:pt x="2240925" y="2318392"/>
                </a:cubicBezTo>
                <a:cubicBezTo>
                  <a:pt x="2220735" y="2465582"/>
                  <a:pt x="2125648" y="2529408"/>
                  <a:pt x="2115879" y="2627100"/>
                </a:cubicBezTo>
                <a:cubicBezTo>
                  <a:pt x="2156161" y="3405779"/>
                  <a:pt x="2083967" y="2902593"/>
                  <a:pt x="2068988" y="3037408"/>
                </a:cubicBezTo>
                <a:cubicBezTo>
                  <a:pt x="2047399" y="3193460"/>
                  <a:pt x="2059218" y="3393008"/>
                  <a:pt x="2049449" y="3475069"/>
                </a:cubicBezTo>
                <a:cubicBezTo>
                  <a:pt x="2053259" y="3614840"/>
                  <a:pt x="2008418" y="3523915"/>
                  <a:pt x="2014280" y="3564946"/>
                </a:cubicBezTo>
                <a:cubicBezTo>
                  <a:pt x="2033071" y="3621352"/>
                  <a:pt x="2064430" y="3609233"/>
                  <a:pt x="2057266" y="3650915"/>
                </a:cubicBezTo>
                <a:cubicBezTo>
                  <a:pt x="2042842" y="3859069"/>
                  <a:pt x="2026005" y="3621607"/>
                  <a:pt x="2022097" y="3740792"/>
                </a:cubicBezTo>
                <a:cubicBezTo>
                  <a:pt x="2003765" y="3795245"/>
                  <a:pt x="2039030" y="3982418"/>
                  <a:pt x="2022097" y="4037777"/>
                </a:cubicBezTo>
                <a:cubicBezTo>
                  <a:pt x="2005164" y="4093136"/>
                  <a:pt x="1984973" y="3613141"/>
                  <a:pt x="1959573" y="3740792"/>
                </a:cubicBezTo>
                <a:cubicBezTo>
                  <a:pt x="1934173" y="3868443"/>
                  <a:pt x="1887281" y="3613792"/>
                  <a:pt x="1873604" y="3803315"/>
                </a:cubicBezTo>
                <a:cubicBezTo>
                  <a:pt x="1861133" y="3881866"/>
                  <a:pt x="1880769" y="4187572"/>
                  <a:pt x="1869697" y="4229254"/>
                </a:cubicBezTo>
                <a:cubicBezTo>
                  <a:pt x="1852667" y="4413962"/>
                  <a:pt x="1822154" y="4028008"/>
                  <a:pt x="1818898" y="4115931"/>
                </a:cubicBezTo>
                <a:cubicBezTo>
                  <a:pt x="1817499" y="4193179"/>
                  <a:pt x="1835180" y="4439617"/>
                  <a:pt x="1818898" y="4455900"/>
                </a:cubicBezTo>
                <a:cubicBezTo>
                  <a:pt x="1759535" y="4477789"/>
                  <a:pt x="1744001" y="4084669"/>
                  <a:pt x="1752468" y="4006516"/>
                </a:cubicBezTo>
                <a:cubicBezTo>
                  <a:pt x="1723715" y="3706671"/>
                  <a:pt x="1597462" y="3084301"/>
                  <a:pt x="1607883" y="3412547"/>
                </a:cubicBezTo>
                <a:cubicBezTo>
                  <a:pt x="1637094" y="4182108"/>
                  <a:pt x="1831273" y="4855787"/>
                  <a:pt x="1768099" y="4811500"/>
                </a:cubicBezTo>
                <a:cubicBezTo>
                  <a:pt x="1751070" y="5225460"/>
                  <a:pt x="1450925" y="3422967"/>
                  <a:pt x="1420315" y="3662639"/>
                </a:cubicBezTo>
                <a:cubicBezTo>
                  <a:pt x="1405890" y="3696902"/>
                  <a:pt x="1398824" y="3935526"/>
                  <a:pt x="1412500" y="4409008"/>
                </a:cubicBezTo>
                <a:cubicBezTo>
                  <a:pt x="1417613" y="4737650"/>
                  <a:pt x="1355838" y="4029961"/>
                  <a:pt x="1342161" y="4158915"/>
                </a:cubicBezTo>
                <a:cubicBezTo>
                  <a:pt x="1327737" y="4259609"/>
                  <a:pt x="1336950" y="4332808"/>
                  <a:pt x="1342160" y="4573131"/>
                </a:cubicBezTo>
                <a:cubicBezTo>
                  <a:pt x="1340111" y="5097158"/>
                  <a:pt x="1206044" y="4519074"/>
                  <a:pt x="1181946" y="4276146"/>
                </a:cubicBezTo>
                <a:cubicBezTo>
                  <a:pt x="1098485" y="3705368"/>
                  <a:pt x="1092720" y="3854116"/>
                  <a:pt x="1045176" y="3967439"/>
                </a:cubicBezTo>
                <a:cubicBezTo>
                  <a:pt x="1051591" y="3287247"/>
                  <a:pt x="997632" y="3953111"/>
                  <a:pt x="982653" y="4014331"/>
                </a:cubicBezTo>
                <a:cubicBezTo>
                  <a:pt x="1052244" y="4077251"/>
                  <a:pt x="1013120" y="4078511"/>
                  <a:pt x="978746" y="4112022"/>
                </a:cubicBezTo>
                <a:cubicBezTo>
                  <a:pt x="952743" y="4407093"/>
                  <a:pt x="961669" y="4056469"/>
                  <a:pt x="897548" y="4098168"/>
                </a:cubicBezTo>
                <a:cubicBezTo>
                  <a:pt x="817692" y="4202017"/>
                  <a:pt x="866591" y="3896492"/>
                  <a:pt x="836293" y="3944094"/>
                </a:cubicBezTo>
                <a:cubicBezTo>
                  <a:pt x="753670" y="4093288"/>
                  <a:pt x="820078" y="4332021"/>
                  <a:pt x="770978" y="4330042"/>
                </a:cubicBezTo>
                <a:cubicBezTo>
                  <a:pt x="662929" y="4359365"/>
                  <a:pt x="757124" y="3806539"/>
                  <a:pt x="687851" y="3997534"/>
                </a:cubicBezTo>
                <a:cubicBezTo>
                  <a:pt x="704493" y="4456348"/>
                  <a:pt x="668264" y="4417649"/>
                  <a:pt x="616599" y="4377544"/>
                </a:cubicBezTo>
                <a:cubicBezTo>
                  <a:pt x="554832" y="4249833"/>
                  <a:pt x="499005" y="4341815"/>
                  <a:pt x="449113" y="4267544"/>
                </a:cubicBezTo>
                <a:cubicBezTo>
                  <a:pt x="399917" y="4167601"/>
                  <a:pt x="261655" y="2731687"/>
                  <a:pt x="271836" y="2809875"/>
                </a:cubicBezTo>
                <a:cubicBezTo>
                  <a:pt x="238573" y="3088513"/>
                  <a:pt x="288437" y="3604658"/>
                  <a:pt x="296738" y="4002049"/>
                </a:cubicBezTo>
                <a:cubicBezTo>
                  <a:pt x="232629" y="4057676"/>
                  <a:pt x="198208" y="2498259"/>
                  <a:pt x="199413" y="2642951"/>
                </a:cubicBezTo>
                <a:cubicBezTo>
                  <a:pt x="124590" y="2576089"/>
                  <a:pt x="174459" y="3156433"/>
                  <a:pt x="141200" y="2935191"/>
                </a:cubicBezTo>
                <a:cubicBezTo>
                  <a:pt x="129712" y="2540895"/>
                  <a:pt x="88536" y="2485045"/>
                  <a:pt x="77048" y="2595450"/>
                </a:cubicBezTo>
                <a:cubicBezTo>
                  <a:pt x="88150" y="2686285"/>
                  <a:pt x="99252" y="2872124"/>
                  <a:pt x="21288" y="2802642"/>
                </a:cubicBezTo>
                <a:cubicBezTo>
                  <a:pt x="-21740" y="2630924"/>
                  <a:pt x="6483" y="1960442"/>
                  <a:pt x="52521" y="2044043"/>
                </a:cubicBezTo>
                <a:cubicBezTo>
                  <a:pt x="84058" y="2038063"/>
                  <a:pt x="79968" y="2192401"/>
                  <a:pt x="117443" y="2132982"/>
                </a:cubicBezTo>
                <a:close/>
              </a:path>
            </a:pathLst>
          </a:cu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Service 1">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4" name="Picture Placeholder 2"/>
          <p:cNvSpPr>
            <a:spLocks noGrp="1"/>
          </p:cNvSpPr>
          <p:nvPr>
            <p:ph type="pic" sz="quarter" idx="14"/>
          </p:nvPr>
        </p:nvSpPr>
        <p:spPr>
          <a:xfrm>
            <a:off x="713356" y="2010650"/>
            <a:ext cx="3301432" cy="1746963"/>
          </a:xfr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16"/>
          </p:nvPr>
        </p:nvSpPr>
        <p:spPr>
          <a:xfrm>
            <a:off x="8191134" y="2010650"/>
            <a:ext cx="3301432" cy="1746963"/>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17"/>
          </p:nvPr>
        </p:nvSpPr>
        <p:spPr>
          <a:xfrm>
            <a:off x="4452245" y="2010650"/>
            <a:ext cx="3301432" cy="1746963"/>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Service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4" name="Picture Placeholder 2"/>
          <p:cNvSpPr>
            <a:spLocks noGrp="1"/>
          </p:cNvSpPr>
          <p:nvPr>
            <p:ph type="pic" sz="quarter" idx="14"/>
          </p:nvPr>
        </p:nvSpPr>
        <p:spPr>
          <a:xfrm>
            <a:off x="713356" y="1847654"/>
            <a:ext cx="3301432" cy="2366127"/>
          </a:xfr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16"/>
          </p:nvPr>
        </p:nvSpPr>
        <p:spPr>
          <a:xfrm>
            <a:off x="8191134" y="1847654"/>
            <a:ext cx="3301432" cy="2366127"/>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17"/>
          </p:nvPr>
        </p:nvSpPr>
        <p:spPr>
          <a:xfrm>
            <a:off x="4452245" y="1847654"/>
            <a:ext cx="3301432" cy="2366127"/>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Service 3">
    <p:spTree>
      <p:nvGrpSpPr>
        <p:cNvPr id="1" name=""/>
        <p:cNvGrpSpPr/>
        <p:nvPr/>
      </p:nvGrpSpPr>
      <p:grpSpPr>
        <a:xfrm>
          <a:off x="0" y="0"/>
          <a:ext cx="0" cy="0"/>
          <a:chOff x="0" y="0"/>
          <a:chExt cx="0" cy="0"/>
        </a:xfrm>
      </p:grpSpPr>
      <p:sp>
        <p:nvSpPr>
          <p:cNvPr id="19" name="Rectangle 18"/>
          <p:cNvSpPr/>
          <p:nvPr userDrawn="1"/>
        </p:nvSpPr>
        <p:spPr>
          <a:xfrm>
            <a:off x="5445228" y="4338320"/>
            <a:ext cx="2615878" cy="2519680"/>
          </a:xfrm>
          <a:prstGeom prst="rect">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14425"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4" name="Picture Placeholder 2"/>
          <p:cNvSpPr>
            <a:spLocks noGrp="1"/>
          </p:cNvSpPr>
          <p:nvPr>
            <p:ph type="pic" sz="quarter" idx="14"/>
          </p:nvPr>
        </p:nvSpPr>
        <p:spPr>
          <a:xfrm>
            <a:off x="0" y="1724628"/>
            <a:ext cx="5335910" cy="2513460"/>
          </a:xfr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15"/>
          </p:nvPr>
        </p:nvSpPr>
        <p:spPr>
          <a:xfrm>
            <a:off x="5451658" y="1724628"/>
            <a:ext cx="2615878" cy="2513460"/>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Portfolio 1">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4" name="Picture Placeholder 2"/>
          <p:cNvSpPr>
            <a:spLocks noGrp="1"/>
          </p:cNvSpPr>
          <p:nvPr>
            <p:ph type="pic" sz="quarter" idx="14"/>
          </p:nvPr>
        </p:nvSpPr>
        <p:spPr>
          <a:xfrm>
            <a:off x="-3996267" y="-12192"/>
            <a:ext cx="12547600" cy="6904583"/>
          </a:xfrm>
          <a:prstGeom prst="parallelogram">
            <a:avLst>
              <a:gd name="adj" fmla="val 55355"/>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Portfolio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8" name="Picture Placeholder 2"/>
          <p:cNvSpPr>
            <a:spLocks noGrp="1"/>
          </p:cNvSpPr>
          <p:nvPr>
            <p:ph type="pic" sz="quarter" idx="14"/>
          </p:nvPr>
        </p:nvSpPr>
        <p:spPr>
          <a:xfrm>
            <a:off x="713355" y="2116669"/>
            <a:ext cx="5696862" cy="3539064"/>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Portfolio 3">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8" name="Picture Placeholder 2"/>
          <p:cNvSpPr>
            <a:spLocks noGrp="1"/>
          </p:cNvSpPr>
          <p:nvPr>
            <p:ph type="pic" sz="quarter" idx="14"/>
          </p:nvPr>
        </p:nvSpPr>
        <p:spPr>
          <a:xfrm>
            <a:off x="7361786" y="2116669"/>
            <a:ext cx="4129457" cy="3539064"/>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Portfolio 4">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8" name="Picture Placeholder 2"/>
          <p:cNvSpPr>
            <a:spLocks noGrp="1"/>
          </p:cNvSpPr>
          <p:nvPr>
            <p:ph type="pic" sz="quarter" idx="14"/>
          </p:nvPr>
        </p:nvSpPr>
        <p:spPr>
          <a:xfrm>
            <a:off x="-16933" y="1811869"/>
            <a:ext cx="3454400" cy="2167464"/>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15"/>
          </p:nvPr>
        </p:nvSpPr>
        <p:spPr>
          <a:xfrm>
            <a:off x="5469467" y="1811869"/>
            <a:ext cx="2353733" cy="2167464"/>
          </a:xfrm>
        </p:spPr>
        <p:txBody>
          <a:bodyPr anchor="ctr">
            <a:normAutofit/>
          </a:bodyPr>
          <a:lstStyle>
            <a:lvl1pPr algn="ctr">
              <a:defRPr sz="1200">
                <a:solidFill>
                  <a:schemeClr val="tx2"/>
                </a:solidFill>
              </a:defRPr>
            </a:lvl1pPr>
          </a:lstStyle>
          <a:p>
            <a:endParaRPr lang="en-US"/>
          </a:p>
        </p:txBody>
      </p:sp>
      <p:sp>
        <p:nvSpPr>
          <p:cNvPr id="22" name="Picture Placeholder 2"/>
          <p:cNvSpPr>
            <a:spLocks noGrp="1"/>
          </p:cNvSpPr>
          <p:nvPr>
            <p:ph type="pic" sz="quarter" idx="16"/>
          </p:nvPr>
        </p:nvSpPr>
        <p:spPr>
          <a:xfrm>
            <a:off x="7823200" y="1811869"/>
            <a:ext cx="4368800" cy="2167464"/>
          </a:xfrm>
        </p:spPr>
        <p:txBody>
          <a:bodyPr anchor="ctr">
            <a:normAutofit/>
          </a:bodyPr>
          <a:lstStyle>
            <a:lvl1pPr algn="ctr">
              <a:defRPr sz="1200">
                <a:solidFill>
                  <a:schemeClr val="tx2"/>
                </a:solidFill>
              </a:defRPr>
            </a:lvl1pPr>
          </a:lstStyle>
          <a:p>
            <a:endParaRPr lang="en-US"/>
          </a:p>
        </p:txBody>
      </p:sp>
      <p:sp>
        <p:nvSpPr>
          <p:cNvPr id="23" name="Picture Placeholder 2"/>
          <p:cNvSpPr>
            <a:spLocks noGrp="1"/>
          </p:cNvSpPr>
          <p:nvPr>
            <p:ph type="pic" sz="quarter" idx="17"/>
          </p:nvPr>
        </p:nvSpPr>
        <p:spPr>
          <a:xfrm>
            <a:off x="2360428" y="3979333"/>
            <a:ext cx="3109039" cy="2167464"/>
          </a:xfrm>
        </p:spPr>
        <p:txBody>
          <a:bodyPr anchor="ctr">
            <a:normAutofit/>
          </a:bodyPr>
          <a:lstStyle>
            <a:lvl1pPr algn="ctr">
              <a:defRPr sz="1200">
                <a:solidFill>
                  <a:schemeClr val="tx2"/>
                </a:solidFill>
              </a:defRPr>
            </a:lvl1pPr>
          </a:lstStyle>
          <a:p>
            <a:endParaRPr lang="en-US"/>
          </a:p>
        </p:txBody>
      </p:sp>
      <p:sp>
        <p:nvSpPr>
          <p:cNvPr id="24" name="Picture Placeholder 2"/>
          <p:cNvSpPr>
            <a:spLocks noGrp="1"/>
          </p:cNvSpPr>
          <p:nvPr>
            <p:ph type="pic" sz="quarter" idx="18"/>
          </p:nvPr>
        </p:nvSpPr>
        <p:spPr>
          <a:xfrm>
            <a:off x="7823200" y="3979333"/>
            <a:ext cx="2171405" cy="2167464"/>
          </a:xfrm>
        </p:spPr>
        <p:txBody>
          <a:bodyPr anchor="ctr">
            <a:normAutofit/>
          </a:bodyPr>
          <a:lstStyle>
            <a:lvl1pPr algn="ctr">
              <a:defRPr sz="1200">
                <a:solidFill>
                  <a:schemeClr val="tx2"/>
                </a:solidFill>
              </a:defRPr>
            </a:lvl1pPr>
          </a:lstStyle>
          <a:p>
            <a:endParaRPr lang="en-US"/>
          </a:p>
        </p:txBody>
      </p:sp>
      <p:sp>
        <p:nvSpPr>
          <p:cNvPr id="25" name="Picture Placeholder 2"/>
          <p:cNvSpPr>
            <a:spLocks noGrp="1"/>
          </p:cNvSpPr>
          <p:nvPr>
            <p:ph type="pic" sz="quarter" idx="19"/>
          </p:nvPr>
        </p:nvSpPr>
        <p:spPr>
          <a:xfrm>
            <a:off x="9994605" y="3979333"/>
            <a:ext cx="2197395" cy="2167464"/>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Portfolio 5">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0" name="Picture Placeholder 2"/>
          <p:cNvSpPr>
            <a:spLocks noGrp="1"/>
          </p:cNvSpPr>
          <p:nvPr>
            <p:ph type="pic" sz="quarter" idx="15"/>
          </p:nvPr>
        </p:nvSpPr>
        <p:spPr>
          <a:xfrm>
            <a:off x="-76758" y="1811869"/>
            <a:ext cx="3085769" cy="2167464"/>
          </a:xfrm>
        </p:spPr>
        <p:txBody>
          <a:bodyPr anchor="ctr">
            <a:normAutofit/>
          </a:bodyPr>
          <a:lstStyle>
            <a:lvl1pPr algn="ctr">
              <a:defRPr sz="1200">
                <a:solidFill>
                  <a:schemeClr val="tx2"/>
                </a:solidFill>
              </a:defRPr>
            </a:lvl1pPr>
          </a:lstStyle>
          <a:p>
            <a:endParaRPr lang="en-US"/>
          </a:p>
        </p:txBody>
      </p:sp>
      <p:sp>
        <p:nvSpPr>
          <p:cNvPr id="35" name="Picture Placeholder 2"/>
          <p:cNvSpPr>
            <a:spLocks noGrp="1"/>
          </p:cNvSpPr>
          <p:nvPr>
            <p:ph type="pic" sz="quarter" idx="16"/>
          </p:nvPr>
        </p:nvSpPr>
        <p:spPr>
          <a:xfrm>
            <a:off x="3009011" y="1811869"/>
            <a:ext cx="3085769" cy="2167464"/>
          </a:xfrm>
        </p:spPr>
        <p:txBody>
          <a:bodyPr anchor="ctr">
            <a:normAutofit/>
          </a:bodyPr>
          <a:lstStyle>
            <a:lvl1pPr algn="ctr">
              <a:defRPr sz="1200">
                <a:solidFill>
                  <a:schemeClr val="tx2"/>
                </a:solidFill>
              </a:defRPr>
            </a:lvl1pPr>
          </a:lstStyle>
          <a:p>
            <a:endParaRPr lang="en-US"/>
          </a:p>
        </p:txBody>
      </p:sp>
      <p:sp>
        <p:nvSpPr>
          <p:cNvPr id="36" name="Picture Placeholder 2"/>
          <p:cNvSpPr>
            <a:spLocks noGrp="1"/>
          </p:cNvSpPr>
          <p:nvPr>
            <p:ph type="pic" sz="quarter" idx="17"/>
          </p:nvPr>
        </p:nvSpPr>
        <p:spPr>
          <a:xfrm>
            <a:off x="6094780" y="1811869"/>
            <a:ext cx="3085769" cy="2167464"/>
          </a:xfrm>
        </p:spPr>
        <p:txBody>
          <a:bodyPr anchor="ctr">
            <a:normAutofit/>
          </a:bodyPr>
          <a:lstStyle>
            <a:lvl1pPr algn="ctr">
              <a:defRPr sz="1200">
                <a:solidFill>
                  <a:schemeClr val="tx2"/>
                </a:solidFill>
              </a:defRPr>
            </a:lvl1pPr>
          </a:lstStyle>
          <a:p>
            <a:endParaRPr lang="en-US"/>
          </a:p>
        </p:txBody>
      </p:sp>
      <p:sp>
        <p:nvSpPr>
          <p:cNvPr id="37" name="Picture Placeholder 2"/>
          <p:cNvSpPr>
            <a:spLocks noGrp="1"/>
          </p:cNvSpPr>
          <p:nvPr>
            <p:ph type="pic" sz="quarter" idx="18"/>
          </p:nvPr>
        </p:nvSpPr>
        <p:spPr>
          <a:xfrm>
            <a:off x="9180549" y="1811869"/>
            <a:ext cx="3085769" cy="2167464"/>
          </a:xfrm>
        </p:spPr>
        <p:txBody>
          <a:bodyPr anchor="ctr">
            <a:normAutofit/>
          </a:bodyPr>
          <a:lstStyle>
            <a:lvl1pPr algn="ctr">
              <a:defRPr sz="1200">
                <a:solidFill>
                  <a:schemeClr val="tx2"/>
                </a:solidFill>
              </a:defRPr>
            </a:lvl1pPr>
          </a:lstStyle>
          <a:p>
            <a:endParaRPr lang="en-US"/>
          </a:p>
        </p:txBody>
      </p:sp>
      <p:sp>
        <p:nvSpPr>
          <p:cNvPr id="38" name="Picture Placeholder 2"/>
          <p:cNvSpPr>
            <a:spLocks noGrp="1"/>
          </p:cNvSpPr>
          <p:nvPr>
            <p:ph type="pic" sz="quarter" idx="19"/>
          </p:nvPr>
        </p:nvSpPr>
        <p:spPr>
          <a:xfrm>
            <a:off x="-76758" y="3979333"/>
            <a:ext cx="3085769" cy="2167464"/>
          </a:xfrm>
        </p:spPr>
        <p:txBody>
          <a:bodyPr anchor="ctr">
            <a:normAutofit/>
          </a:bodyPr>
          <a:lstStyle>
            <a:lvl1pPr algn="ctr">
              <a:defRPr sz="1200">
                <a:solidFill>
                  <a:schemeClr val="tx2"/>
                </a:solidFill>
              </a:defRPr>
            </a:lvl1pPr>
          </a:lstStyle>
          <a:p>
            <a:endParaRPr lang="en-US"/>
          </a:p>
        </p:txBody>
      </p:sp>
      <p:sp>
        <p:nvSpPr>
          <p:cNvPr id="39" name="Picture Placeholder 2"/>
          <p:cNvSpPr>
            <a:spLocks noGrp="1"/>
          </p:cNvSpPr>
          <p:nvPr>
            <p:ph type="pic" sz="quarter" idx="20"/>
          </p:nvPr>
        </p:nvSpPr>
        <p:spPr>
          <a:xfrm>
            <a:off x="3009011" y="3979333"/>
            <a:ext cx="3085769" cy="2167464"/>
          </a:xfrm>
        </p:spPr>
        <p:txBody>
          <a:bodyPr anchor="ctr">
            <a:normAutofit/>
          </a:bodyPr>
          <a:lstStyle>
            <a:lvl1pPr algn="ctr">
              <a:defRPr sz="1200">
                <a:solidFill>
                  <a:schemeClr val="tx2"/>
                </a:solidFill>
              </a:defRPr>
            </a:lvl1pPr>
          </a:lstStyle>
          <a:p>
            <a:endParaRPr lang="en-US"/>
          </a:p>
        </p:txBody>
      </p:sp>
      <p:sp>
        <p:nvSpPr>
          <p:cNvPr id="40" name="Picture Placeholder 2"/>
          <p:cNvSpPr>
            <a:spLocks noGrp="1"/>
          </p:cNvSpPr>
          <p:nvPr>
            <p:ph type="pic" sz="quarter" idx="21"/>
          </p:nvPr>
        </p:nvSpPr>
        <p:spPr>
          <a:xfrm>
            <a:off x="6094780" y="3979333"/>
            <a:ext cx="3085769" cy="2167464"/>
          </a:xfrm>
        </p:spPr>
        <p:txBody>
          <a:bodyPr anchor="ctr">
            <a:normAutofit/>
          </a:bodyPr>
          <a:lstStyle>
            <a:lvl1pPr algn="ctr">
              <a:defRPr sz="1200">
                <a:solidFill>
                  <a:schemeClr val="tx2"/>
                </a:solidFill>
              </a:defRPr>
            </a:lvl1pPr>
          </a:lstStyle>
          <a:p>
            <a:endParaRPr lang="en-US"/>
          </a:p>
        </p:txBody>
      </p:sp>
      <p:sp>
        <p:nvSpPr>
          <p:cNvPr id="41" name="Picture Placeholder 2"/>
          <p:cNvSpPr>
            <a:spLocks noGrp="1"/>
          </p:cNvSpPr>
          <p:nvPr>
            <p:ph type="pic" sz="quarter" idx="22"/>
          </p:nvPr>
        </p:nvSpPr>
        <p:spPr>
          <a:xfrm>
            <a:off x="9180549" y="3979333"/>
            <a:ext cx="3085769" cy="2167464"/>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9"/>
            <a:ext cx="109728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609600" y="1535113"/>
            <a:ext cx="5386917" cy="639763"/>
          </a:xfrm>
        </p:spPr>
        <p:txBody>
          <a:bodyPr anchor="b"/>
          <a:lstStyle>
            <a:lvl1pPr marL="0" indent="0">
              <a:buNone/>
              <a:defRPr sz="3200" b="1"/>
            </a:lvl1pPr>
            <a:lvl2pPr marL="609539" indent="0">
              <a:buNone/>
              <a:defRPr sz="2667" b="1"/>
            </a:lvl2pPr>
            <a:lvl3pPr marL="1219080" indent="0">
              <a:buNone/>
              <a:defRPr sz="2400" b="1"/>
            </a:lvl3pPr>
            <a:lvl4pPr marL="1828618" indent="0">
              <a:buNone/>
              <a:defRPr sz="2133" b="1"/>
            </a:lvl4pPr>
            <a:lvl5pPr marL="2438158" indent="0">
              <a:buNone/>
              <a:defRPr sz="2133" b="1"/>
            </a:lvl5pPr>
            <a:lvl6pPr marL="3047696" indent="0">
              <a:buNone/>
              <a:defRPr sz="2133" b="1"/>
            </a:lvl6pPr>
            <a:lvl7pPr marL="3657235" indent="0">
              <a:buNone/>
              <a:defRPr sz="2133" b="1"/>
            </a:lvl7pPr>
            <a:lvl8pPr marL="4266773" indent="0">
              <a:buNone/>
              <a:defRPr sz="2133" b="1"/>
            </a:lvl8pPr>
            <a:lvl9pPr marL="4876313" indent="0">
              <a:buNone/>
              <a:defRPr sz="2133" b="1"/>
            </a:lvl9pPr>
          </a:lstStyle>
          <a:p>
            <a:pPr lvl="0"/>
            <a:r>
              <a:rPr lang="en-US" smtClean="0"/>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3200"/>
            </a:lvl1pPr>
            <a:lvl2pPr>
              <a:defRPr sz="2667"/>
            </a:lvl2pPr>
            <a:lvl3pPr>
              <a:defRPr sz="2400"/>
            </a:lvl3pPr>
            <a:lvl4pPr>
              <a:defRPr sz="2133"/>
            </a:lvl4pPr>
            <a:lvl5pPr>
              <a:defRPr sz="2133"/>
            </a:lvl5pPr>
            <a:lvl6pPr>
              <a:defRPr sz="2133"/>
            </a:lvl6pPr>
            <a:lvl7pPr>
              <a:defRPr sz="2133"/>
            </a:lvl7pPr>
            <a:lvl8pPr>
              <a:defRPr sz="2133"/>
            </a:lvl8pPr>
            <a:lvl9pPr>
              <a:defRPr sz="2133"/>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6193373" y="1535113"/>
            <a:ext cx="5389033" cy="639763"/>
          </a:xfrm>
        </p:spPr>
        <p:txBody>
          <a:bodyPr anchor="b"/>
          <a:lstStyle>
            <a:lvl1pPr marL="0" indent="0">
              <a:buNone/>
              <a:defRPr sz="3200" b="1"/>
            </a:lvl1pPr>
            <a:lvl2pPr marL="609539" indent="0">
              <a:buNone/>
              <a:defRPr sz="2667" b="1"/>
            </a:lvl2pPr>
            <a:lvl3pPr marL="1219080" indent="0">
              <a:buNone/>
              <a:defRPr sz="2400" b="1"/>
            </a:lvl3pPr>
            <a:lvl4pPr marL="1828618" indent="0">
              <a:buNone/>
              <a:defRPr sz="2133" b="1"/>
            </a:lvl4pPr>
            <a:lvl5pPr marL="2438158" indent="0">
              <a:buNone/>
              <a:defRPr sz="2133" b="1"/>
            </a:lvl5pPr>
            <a:lvl6pPr marL="3047696" indent="0">
              <a:buNone/>
              <a:defRPr sz="2133" b="1"/>
            </a:lvl6pPr>
            <a:lvl7pPr marL="3657235" indent="0">
              <a:buNone/>
              <a:defRPr sz="2133" b="1"/>
            </a:lvl7pPr>
            <a:lvl8pPr marL="4266773" indent="0">
              <a:buNone/>
              <a:defRPr sz="2133" b="1"/>
            </a:lvl8pPr>
            <a:lvl9pPr marL="4876313" indent="0">
              <a:buNone/>
              <a:defRPr sz="2133" b="1"/>
            </a:lvl9pPr>
          </a:lstStyle>
          <a:p>
            <a:pPr lvl="0"/>
            <a:r>
              <a:rPr lang="en-US" smtClean="0"/>
              <a:t>Click to edit Master text styles</a:t>
            </a:r>
          </a:p>
        </p:txBody>
      </p:sp>
      <p:sp>
        <p:nvSpPr>
          <p:cNvPr id="6" name="Content Placeholder 5"/>
          <p:cNvSpPr>
            <a:spLocks noGrp="1"/>
          </p:cNvSpPr>
          <p:nvPr>
            <p:ph sz="quarter" idx="4"/>
          </p:nvPr>
        </p:nvSpPr>
        <p:spPr>
          <a:xfrm>
            <a:off x="6193373" y="2174875"/>
            <a:ext cx="5389033" cy="3951288"/>
          </a:xfrm>
        </p:spPr>
        <p:txBody>
          <a:bodyPr/>
          <a:lstStyle>
            <a:lvl1pPr>
              <a:defRPr sz="3200"/>
            </a:lvl1pPr>
            <a:lvl2pPr>
              <a:defRPr sz="2667"/>
            </a:lvl2pPr>
            <a:lvl3pPr>
              <a:defRPr sz="2400"/>
            </a:lvl3pPr>
            <a:lvl4pPr>
              <a:defRPr sz="2133"/>
            </a:lvl4pPr>
            <a:lvl5pPr>
              <a:defRPr sz="2133"/>
            </a:lvl5pPr>
            <a:lvl6pPr>
              <a:defRPr sz="2133"/>
            </a:lvl6pPr>
            <a:lvl7pPr>
              <a:defRPr sz="2133"/>
            </a:lvl7pPr>
            <a:lvl8pPr>
              <a:defRPr sz="2133"/>
            </a:lvl8pPr>
            <a:lvl9pPr>
              <a:defRPr sz="2133"/>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50AFCD17-1C93-4633-8C09-45F3EBCE4FF5}" type="datetimeFigureOut">
              <a:rPr lang="en-US" smtClean="0">
                <a:solidFill>
                  <a:prstClr val="black">
                    <a:tint val="75000"/>
                  </a:prstClr>
                </a:solidFill>
              </a:rPr>
              <a:pPr/>
              <a:t>9/13/2018</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A96C3F60-B868-4D88-8320-B64BB2C9B92C}" type="slidenum">
              <a:rPr lang="en-US" smtClean="0">
                <a:solidFill>
                  <a:prstClr val="black">
                    <a:tint val="75000"/>
                  </a:prstClr>
                </a:solidFill>
              </a:rPr>
              <a:pPr/>
              <a:t>‹Nº›</a:t>
            </a:fld>
            <a:endParaRPr lang="en-US">
              <a:solidFill>
                <a:prstClr val="black">
                  <a:tint val="75000"/>
                </a:prstClr>
              </a:solidFill>
            </a:endParaRPr>
          </a:p>
        </p:txBody>
      </p:sp>
    </p:spTree>
    <p:extLst>
      <p:ext uri="{BB962C8B-B14F-4D97-AF65-F5344CB8AC3E}">
        <p14:creationId xmlns:p14="http://schemas.microsoft.com/office/powerpoint/2010/main" val="3926764148"/>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Portfolio 6">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0" name="Picture Placeholder 2"/>
          <p:cNvSpPr>
            <a:spLocks noGrp="1"/>
          </p:cNvSpPr>
          <p:nvPr>
            <p:ph type="pic" sz="quarter" idx="15"/>
          </p:nvPr>
        </p:nvSpPr>
        <p:spPr>
          <a:xfrm>
            <a:off x="-76758" y="1811869"/>
            <a:ext cx="6171538" cy="4334928"/>
          </a:xfrm>
        </p:spPr>
        <p:txBody>
          <a:bodyPr anchor="ctr">
            <a:normAutofit/>
          </a:bodyPr>
          <a:lstStyle>
            <a:lvl1pPr algn="ctr">
              <a:defRPr sz="1200">
                <a:solidFill>
                  <a:schemeClr val="tx2"/>
                </a:solidFill>
              </a:defRPr>
            </a:lvl1pPr>
          </a:lstStyle>
          <a:p>
            <a:endParaRPr lang="en-US"/>
          </a:p>
        </p:txBody>
      </p:sp>
      <p:sp>
        <p:nvSpPr>
          <p:cNvPr id="37" name="Picture Placeholder 2"/>
          <p:cNvSpPr>
            <a:spLocks noGrp="1"/>
          </p:cNvSpPr>
          <p:nvPr>
            <p:ph type="pic" sz="quarter" idx="18"/>
          </p:nvPr>
        </p:nvSpPr>
        <p:spPr>
          <a:xfrm>
            <a:off x="9180549" y="1811869"/>
            <a:ext cx="3085769" cy="2167464"/>
          </a:xfrm>
        </p:spPr>
        <p:txBody>
          <a:bodyPr anchor="ctr">
            <a:normAutofit/>
          </a:bodyPr>
          <a:lstStyle>
            <a:lvl1pPr algn="ctr">
              <a:defRPr sz="1200">
                <a:solidFill>
                  <a:schemeClr val="tx2"/>
                </a:solidFill>
              </a:defRPr>
            </a:lvl1pPr>
          </a:lstStyle>
          <a:p>
            <a:endParaRPr lang="en-US"/>
          </a:p>
        </p:txBody>
      </p:sp>
      <p:sp>
        <p:nvSpPr>
          <p:cNvPr id="40" name="Picture Placeholder 2"/>
          <p:cNvSpPr>
            <a:spLocks noGrp="1"/>
          </p:cNvSpPr>
          <p:nvPr>
            <p:ph type="pic" sz="quarter" idx="21"/>
          </p:nvPr>
        </p:nvSpPr>
        <p:spPr>
          <a:xfrm>
            <a:off x="6094780" y="3979333"/>
            <a:ext cx="3085769" cy="2167464"/>
          </a:xfrm>
        </p:spPr>
        <p:txBody>
          <a:bodyPr anchor="ctr">
            <a:normAutofit/>
          </a:bodyPr>
          <a:lstStyle>
            <a:lvl1pPr algn="ctr">
              <a:defRPr sz="1200">
                <a:solidFill>
                  <a:schemeClr val="tx2"/>
                </a:solidFill>
              </a:defRPr>
            </a:lvl1pPr>
          </a:lstStyle>
          <a:p>
            <a:endParaRPr lang="en-US"/>
          </a:p>
        </p:txBody>
      </p:sp>
      <p:sp>
        <p:nvSpPr>
          <p:cNvPr id="41" name="Picture Placeholder 2"/>
          <p:cNvSpPr>
            <a:spLocks noGrp="1"/>
          </p:cNvSpPr>
          <p:nvPr>
            <p:ph type="pic" sz="quarter" idx="22"/>
          </p:nvPr>
        </p:nvSpPr>
        <p:spPr>
          <a:xfrm>
            <a:off x="9180549" y="3979333"/>
            <a:ext cx="3085769" cy="2167464"/>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Portfolio 7">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9" name="Picture Placeholder 2"/>
          <p:cNvSpPr>
            <a:spLocks noGrp="1"/>
          </p:cNvSpPr>
          <p:nvPr>
            <p:ph type="pic" sz="quarter" idx="20"/>
          </p:nvPr>
        </p:nvSpPr>
        <p:spPr>
          <a:xfrm>
            <a:off x="8115088" y="1811869"/>
            <a:ext cx="3376155" cy="2930252"/>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21"/>
          </p:nvPr>
        </p:nvSpPr>
        <p:spPr>
          <a:xfrm>
            <a:off x="713356" y="1811869"/>
            <a:ext cx="3376155" cy="2930252"/>
          </a:xfrm>
        </p:spPr>
        <p:txBody>
          <a:bodyPr anchor="ctr">
            <a:normAutofit/>
          </a:bodyPr>
          <a:lstStyle>
            <a:lvl1pPr algn="ctr">
              <a:defRPr sz="1200">
                <a:solidFill>
                  <a:schemeClr val="tx2"/>
                </a:solidFill>
              </a:defRPr>
            </a:lvl1pPr>
          </a:lstStyle>
          <a:p>
            <a:endParaRPr lang="en-US"/>
          </a:p>
        </p:txBody>
      </p:sp>
      <p:sp>
        <p:nvSpPr>
          <p:cNvPr id="22" name="Picture Placeholder 2"/>
          <p:cNvSpPr>
            <a:spLocks noGrp="1"/>
          </p:cNvSpPr>
          <p:nvPr>
            <p:ph type="pic" sz="quarter" idx="22"/>
          </p:nvPr>
        </p:nvSpPr>
        <p:spPr>
          <a:xfrm>
            <a:off x="4414222" y="1811869"/>
            <a:ext cx="3376155" cy="2930252"/>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Portfolio 8">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1" name="Picture Placeholder 2"/>
          <p:cNvSpPr>
            <a:spLocks noGrp="1"/>
          </p:cNvSpPr>
          <p:nvPr>
            <p:ph type="pic" sz="quarter" idx="21"/>
          </p:nvPr>
        </p:nvSpPr>
        <p:spPr>
          <a:xfrm>
            <a:off x="713358" y="1811869"/>
            <a:ext cx="2444512" cy="4334928"/>
          </a:xfrm>
        </p:spPr>
        <p:txBody>
          <a:bodyPr anchor="ctr">
            <a:normAutofit/>
          </a:bodyPr>
          <a:lstStyle>
            <a:lvl1pPr algn="ctr">
              <a:defRPr sz="1200">
                <a:solidFill>
                  <a:schemeClr val="tx2"/>
                </a:solidFill>
              </a:defRPr>
            </a:lvl1pPr>
          </a:lstStyle>
          <a:p>
            <a:endParaRPr lang="en-US"/>
          </a:p>
        </p:txBody>
      </p:sp>
      <p:sp>
        <p:nvSpPr>
          <p:cNvPr id="33" name="Picture Placeholder 2"/>
          <p:cNvSpPr>
            <a:spLocks noGrp="1"/>
          </p:cNvSpPr>
          <p:nvPr>
            <p:ph type="pic" sz="quarter" idx="22"/>
          </p:nvPr>
        </p:nvSpPr>
        <p:spPr>
          <a:xfrm>
            <a:off x="9048054" y="1811869"/>
            <a:ext cx="2444512" cy="4334928"/>
          </a:xfrm>
        </p:spPr>
        <p:txBody>
          <a:bodyPr anchor="ctr">
            <a:normAutofit/>
          </a:bodyPr>
          <a:lstStyle>
            <a:lvl1pPr algn="ctr">
              <a:defRPr sz="1200">
                <a:solidFill>
                  <a:schemeClr val="tx2"/>
                </a:solidFill>
              </a:defRPr>
            </a:lvl1pPr>
          </a:lstStyle>
          <a:p>
            <a:endParaRPr lang="en-US"/>
          </a:p>
        </p:txBody>
      </p:sp>
      <p:sp>
        <p:nvSpPr>
          <p:cNvPr id="34" name="Picture Placeholder 2"/>
          <p:cNvSpPr>
            <a:spLocks noGrp="1"/>
          </p:cNvSpPr>
          <p:nvPr>
            <p:ph type="pic" sz="quarter" idx="23"/>
          </p:nvPr>
        </p:nvSpPr>
        <p:spPr>
          <a:xfrm>
            <a:off x="6269822" y="1811869"/>
            <a:ext cx="2444512" cy="4334928"/>
          </a:xfrm>
        </p:spPr>
        <p:txBody>
          <a:bodyPr anchor="ctr">
            <a:normAutofit/>
          </a:bodyPr>
          <a:lstStyle>
            <a:lvl1pPr algn="ctr">
              <a:defRPr sz="1200">
                <a:solidFill>
                  <a:schemeClr val="tx2"/>
                </a:solidFill>
              </a:defRPr>
            </a:lvl1pPr>
          </a:lstStyle>
          <a:p>
            <a:endParaRPr lang="en-US"/>
          </a:p>
        </p:txBody>
      </p:sp>
      <p:sp>
        <p:nvSpPr>
          <p:cNvPr id="35" name="Picture Placeholder 2"/>
          <p:cNvSpPr>
            <a:spLocks noGrp="1"/>
          </p:cNvSpPr>
          <p:nvPr>
            <p:ph type="pic" sz="quarter" idx="24"/>
          </p:nvPr>
        </p:nvSpPr>
        <p:spPr>
          <a:xfrm>
            <a:off x="3491590" y="1811869"/>
            <a:ext cx="2444512" cy="4334928"/>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Portfolio 9">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1" name="Picture Placeholder 2"/>
          <p:cNvSpPr>
            <a:spLocks noGrp="1"/>
          </p:cNvSpPr>
          <p:nvPr>
            <p:ph type="pic" sz="quarter" idx="21"/>
          </p:nvPr>
        </p:nvSpPr>
        <p:spPr>
          <a:xfrm>
            <a:off x="713356" y="1811869"/>
            <a:ext cx="3454607" cy="2058382"/>
          </a:xfrm>
        </p:spPr>
        <p:txBody>
          <a:bodyPr anchor="ctr">
            <a:normAutofit/>
          </a:bodyPr>
          <a:lstStyle>
            <a:lvl1pPr algn="ctr">
              <a:defRPr sz="1200">
                <a:solidFill>
                  <a:schemeClr val="tx2"/>
                </a:solidFill>
              </a:defRPr>
            </a:lvl1pPr>
          </a:lstStyle>
          <a:p>
            <a:endParaRPr lang="en-US"/>
          </a:p>
        </p:txBody>
      </p:sp>
      <p:sp>
        <p:nvSpPr>
          <p:cNvPr id="27" name="Picture Placeholder 2"/>
          <p:cNvSpPr>
            <a:spLocks noGrp="1"/>
          </p:cNvSpPr>
          <p:nvPr>
            <p:ph type="pic" sz="quarter" idx="22"/>
          </p:nvPr>
        </p:nvSpPr>
        <p:spPr>
          <a:xfrm>
            <a:off x="8037959" y="1811869"/>
            <a:ext cx="3454607" cy="2058382"/>
          </a:xfrm>
        </p:spPr>
        <p:txBody>
          <a:bodyPr anchor="ctr">
            <a:normAutofit/>
          </a:bodyPr>
          <a:lstStyle>
            <a:lvl1pPr algn="ctr">
              <a:defRPr sz="1200">
                <a:solidFill>
                  <a:schemeClr val="tx2"/>
                </a:solidFill>
              </a:defRPr>
            </a:lvl1pPr>
          </a:lstStyle>
          <a:p>
            <a:endParaRPr lang="en-US"/>
          </a:p>
        </p:txBody>
      </p:sp>
      <p:sp>
        <p:nvSpPr>
          <p:cNvPr id="28" name="Picture Placeholder 2"/>
          <p:cNvSpPr>
            <a:spLocks noGrp="1"/>
          </p:cNvSpPr>
          <p:nvPr>
            <p:ph type="pic" sz="quarter" idx="23"/>
          </p:nvPr>
        </p:nvSpPr>
        <p:spPr>
          <a:xfrm>
            <a:off x="4375657" y="1811869"/>
            <a:ext cx="3454607" cy="2058382"/>
          </a:xfrm>
        </p:spPr>
        <p:txBody>
          <a:bodyPr anchor="ctr">
            <a:normAutofit/>
          </a:bodyPr>
          <a:lstStyle>
            <a:lvl1pPr algn="ctr">
              <a:defRPr sz="1200">
                <a:solidFill>
                  <a:schemeClr val="tx2"/>
                </a:solidFill>
              </a:defRPr>
            </a:lvl1pPr>
          </a:lstStyle>
          <a:p>
            <a:endParaRPr lang="en-US"/>
          </a:p>
        </p:txBody>
      </p:sp>
      <p:sp>
        <p:nvSpPr>
          <p:cNvPr id="29" name="Picture Placeholder 2"/>
          <p:cNvSpPr>
            <a:spLocks noGrp="1"/>
          </p:cNvSpPr>
          <p:nvPr>
            <p:ph type="pic" sz="quarter" idx="24"/>
          </p:nvPr>
        </p:nvSpPr>
        <p:spPr>
          <a:xfrm>
            <a:off x="713356" y="4087236"/>
            <a:ext cx="3454607" cy="2058382"/>
          </a:xfrm>
        </p:spPr>
        <p:txBody>
          <a:bodyPr anchor="ctr">
            <a:normAutofit/>
          </a:bodyPr>
          <a:lstStyle>
            <a:lvl1pPr algn="ctr">
              <a:defRPr sz="1200">
                <a:solidFill>
                  <a:schemeClr val="tx2"/>
                </a:solidFill>
              </a:defRPr>
            </a:lvl1pPr>
          </a:lstStyle>
          <a:p>
            <a:endParaRPr lang="en-US"/>
          </a:p>
        </p:txBody>
      </p:sp>
      <p:sp>
        <p:nvSpPr>
          <p:cNvPr id="30" name="Picture Placeholder 2"/>
          <p:cNvSpPr>
            <a:spLocks noGrp="1"/>
          </p:cNvSpPr>
          <p:nvPr>
            <p:ph type="pic" sz="quarter" idx="25"/>
          </p:nvPr>
        </p:nvSpPr>
        <p:spPr>
          <a:xfrm>
            <a:off x="8037959" y="4087236"/>
            <a:ext cx="3454607" cy="2058382"/>
          </a:xfrm>
        </p:spPr>
        <p:txBody>
          <a:bodyPr anchor="ctr">
            <a:normAutofit/>
          </a:bodyPr>
          <a:lstStyle>
            <a:lvl1pPr algn="ctr">
              <a:defRPr sz="1200">
                <a:solidFill>
                  <a:schemeClr val="tx2"/>
                </a:solidFill>
              </a:defRPr>
            </a:lvl1pPr>
          </a:lstStyle>
          <a:p>
            <a:endParaRPr lang="en-US"/>
          </a:p>
        </p:txBody>
      </p:sp>
      <p:sp>
        <p:nvSpPr>
          <p:cNvPr id="31" name="Picture Placeholder 2"/>
          <p:cNvSpPr>
            <a:spLocks noGrp="1"/>
          </p:cNvSpPr>
          <p:nvPr>
            <p:ph type="pic" sz="quarter" idx="26"/>
          </p:nvPr>
        </p:nvSpPr>
        <p:spPr>
          <a:xfrm>
            <a:off x="4375657" y="4087236"/>
            <a:ext cx="3454607" cy="2058382"/>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Portfolio 10">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1" name="Picture Placeholder 2"/>
          <p:cNvSpPr>
            <a:spLocks noGrp="1"/>
          </p:cNvSpPr>
          <p:nvPr>
            <p:ph type="pic" sz="quarter" idx="21"/>
          </p:nvPr>
        </p:nvSpPr>
        <p:spPr>
          <a:xfrm>
            <a:off x="713357" y="1811868"/>
            <a:ext cx="2593370" cy="4333749"/>
          </a:xfrm>
        </p:spPr>
        <p:txBody>
          <a:bodyPr anchor="ctr">
            <a:normAutofit/>
          </a:bodyPr>
          <a:lstStyle>
            <a:lvl1pPr algn="ctr">
              <a:defRPr sz="1200">
                <a:solidFill>
                  <a:schemeClr val="tx2"/>
                </a:solidFill>
              </a:defRPr>
            </a:lvl1pPr>
          </a:lstStyle>
          <a:p>
            <a:endParaRPr lang="en-US"/>
          </a:p>
        </p:txBody>
      </p:sp>
      <p:sp>
        <p:nvSpPr>
          <p:cNvPr id="27" name="Picture Placeholder 2"/>
          <p:cNvSpPr>
            <a:spLocks noGrp="1"/>
          </p:cNvSpPr>
          <p:nvPr>
            <p:ph type="pic" sz="quarter" idx="22"/>
          </p:nvPr>
        </p:nvSpPr>
        <p:spPr>
          <a:xfrm>
            <a:off x="6093431" y="1811869"/>
            <a:ext cx="5399135" cy="2972782"/>
          </a:xfr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27"/>
          </p:nvPr>
        </p:nvSpPr>
        <p:spPr>
          <a:xfrm>
            <a:off x="3403394" y="1811868"/>
            <a:ext cx="2593370" cy="4333749"/>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Portfolio 11">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1" name="Picture Placeholder 2"/>
          <p:cNvSpPr>
            <a:spLocks noGrp="1"/>
          </p:cNvSpPr>
          <p:nvPr>
            <p:ph type="pic" sz="quarter" idx="21"/>
          </p:nvPr>
        </p:nvSpPr>
        <p:spPr>
          <a:xfrm>
            <a:off x="713357" y="1811869"/>
            <a:ext cx="10777885" cy="2835308"/>
          </a:xfr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25"/>
          </p:nvPr>
        </p:nvSpPr>
        <p:spPr>
          <a:xfrm>
            <a:off x="713358" y="4718492"/>
            <a:ext cx="1604540" cy="1428304"/>
          </a:xfr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26"/>
          </p:nvPr>
        </p:nvSpPr>
        <p:spPr>
          <a:xfrm>
            <a:off x="2393302" y="4718492"/>
            <a:ext cx="1604540" cy="1428304"/>
          </a:xfr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27"/>
          </p:nvPr>
        </p:nvSpPr>
        <p:spPr>
          <a:xfrm>
            <a:off x="4073246" y="4718492"/>
            <a:ext cx="1604540" cy="1428304"/>
          </a:xfrm>
        </p:spPr>
        <p:txBody>
          <a:bodyPr anchor="ctr">
            <a:normAutofit/>
          </a:bodyPr>
          <a:lstStyle>
            <a:lvl1pPr algn="ctr">
              <a:defRPr sz="1200">
                <a:solidFill>
                  <a:schemeClr val="tx2"/>
                </a:solidFill>
              </a:defRPr>
            </a:lvl1pPr>
          </a:lstStyle>
          <a:p>
            <a:endParaRPr lang="en-US"/>
          </a:p>
        </p:txBody>
      </p:sp>
      <p:sp>
        <p:nvSpPr>
          <p:cNvPr id="22" name="Picture Placeholder 2"/>
          <p:cNvSpPr>
            <a:spLocks noGrp="1"/>
          </p:cNvSpPr>
          <p:nvPr>
            <p:ph type="pic" sz="quarter" idx="28"/>
          </p:nvPr>
        </p:nvSpPr>
        <p:spPr>
          <a:xfrm>
            <a:off x="5753190" y="4718492"/>
            <a:ext cx="1604540" cy="1428304"/>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Portfolio 1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3" name="Picture Placeholder 2"/>
          <p:cNvSpPr>
            <a:spLocks noGrp="1"/>
          </p:cNvSpPr>
          <p:nvPr>
            <p:ph type="pic" sz="quarter" idx="21"/>
          </p:nvPr>
        </p:nvSpPr>
        <p:spPr>
          <a:xfrm>
            <a:off x="713358" y="2727448"/>
            <a:ext cx="2444512" cy="2248590"/>
          </a:xfrm>
        </p:spPr>
        <p:txBody>
          <a:bodyPr anchor="ctr">
            <a:normAutofit/>
          </a:bodyPr>
          <a:lstStyle>
            <a:lvl1pPr algn="ctr">
              <a:defRPr sz="1200">
                <a:solidFill>
                  <a:schemeClr val="tx2"/>
                </a:solidFill>
              </a:defRPr>
            </a:lvl1pPr>
          </a:lstStyle>
          <a:p>
            <a:endParaRPr lang="en-US"/>
          </a:p>
        </p:txBody>
      </p:sp>
      <p:sp>
        <p:nvSpPr>
          <p:cNvPr id="24" name="Picture Placeholder 2"/>
          <p:cNvSpPr>
            <a:spLocks noGrp="1"/>
          </p:cNvSpPr>
          <p:nvPr>
            <p:ph type="pic" sz="quarter" idx="22"/>
          </p:nvPr>
        </p:nvSpPr>
        <p:spPr>
          <a:xfrm>
            <a:off x="9048054" y="2727448"/>
            <a:ext cx="2444512" cy="2248590"/>
          </a:xfrm>
        </p:spPr>
        <p:txBody>
          <a:bodyPr anchor="ctr">
            <a:normAutofit/>
          </a:bodyPr>
          <a:lstStyle>
            <a:lvl1pPr algn="ctr">
              <a:defRPr sz="1200">
                <a:solidFill>
                  <a:schemeClr val="tx2"/>
                </a:solidFill>
              </a:defRPr>
            </a:lvl1pPr>
          </a:lstStyle>
          <a:p>
            <a:endParaRPr lang="en-US"/>
          </a:p>
        </p:txBody>
      </p:sp>
      <p:sp>
        <p:nvSpPr>
          <p:cNvPr id="25" name="Picture Placeholder 2"/>
          <p:cNvSpPr>
            <a:spLocks noGrp="1"/>
          </p:cNvSpPr>
          <p:nvPr>
            <p:ph type="pic" sz="quarter" idx="23"/>
          </p:nvPr>
        </p:nvSpPr>
        <p:spPr>
          <a:xfrm>
            <a:off x="6269822" y="2727448"/>
            <a:ext cx="2444512" cy="2248590"/>
          </a:xfrm>
        </p:spPr>
        <p:txBody>
          <a:bodyPr anchor="ctr">
            <a:normAutofit/>
          </a:bodyPr>
          <a:lstStyle>
            <a:lvl1pPr algn="ctr">
              <a:defRPr sz="1200">
                <a:solidFill>
                  <a:schemeClr val="tx2"/>
                </a:solidFill>
              </a:defRPr>
            </a:lvl1pPr>
          </a:lstStyle>
          <a:p>
            <a:endParaRPr lang="en-US"/>
          </a:p>
        </p:txBody>
      </p:sp>
      <p:sp>
        <p:nvSpPr>
          <p:cNvPr id="26" name="Picture Placeholder 2"/>
          <p:cNvSpPr>
            <a:spLocks noGrp="1"/>
          </p:cNvSpPr>
          <p:nvPr>
            <p:ph type="pic" sz="quarter" idx="24"/>
          </p:nvPr>
        </p:nvSpPr>
        <p:spPr>
          <a:xfrm>
            <a:off x="3491590" y="2727448"/>
            <a:ext cx="2444512" cy="2248590"/>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Portfolio 14">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9" name="Picture Placeholder 2"/>
          <p:cNvSpPr>
            <a:spLocks noGrp="1"/>
          </p:cNvSpPr>
          <p:nvPr>
            <p:ph type="pic" sz="quarter" idx="14"/>
          </p:nvPr>
        </p:nvSpPr>
        <p:spPr>
          <a:xfrm>
            <a:off x="728013" y="2948622"/>
            <a:ext cx="6855411" cy="2769426"/>
          </a:xfrm>
          <a:custGeom>
            <a:avLst/>
            <a:gdLst>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550 w 21600"/>
              <a:gd name="connsiteY26" fmla="*/ 6382 h 21600"/>
              <a:gd name="connsiteX27" fmla="*/ 9722 w 21600"/>
              <a:gd name="connsiteY27" fmla="*/ 1887 h 21600"/>
              <a:gd name="connsiteX28" fmla="*/ 11462 w 21600"/>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7529 w 23757"/>
              <a:gd name="connsiteY24" fmla="*/ 7817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8306 w 23757"/>
              <a:gd name="connsiteY25" fmla="*/ 2100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2052 w 23757"/>
              <a:gd name="connsiteY20" fmla="*/ 6981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4032 w 24170"/>
              <a:gd name="connsiteY0" fmla="*/ 4342 h 21600"/>
              <a:gd name="connsiteX1" fmla="*/ 17360 w 24170"/>
              <a:gd name="connsiteY1" fmla="*/ 0 h 21600"/>
              <a:gd name="connsiteX2" fmla="*/ 17095 w 24170"/>
              <a:gd name="connsiteY2" fmla="*/ 5777 h 21600"/>
              <a:gd name="connsiteX3" fmla="*/ 20577 w 24170"/>
              <a:gd name="connsiteY3" fmla="*/ 3172 h 21600"/>
              <a:gd name="connsiteX4" fmla="*/ 18950 w 24170"/>
              <a:gd name="connsiteY4" fmla="*/ 6532 h 21600"/>
              <a:gd name="connsiteX5" fmla="*/ 24170 w 24170"/>
              <a:gd name="connsiteY5" fmla="*/ 6645 h 21600"/>
              <a:gd name="connsiteX6" fmla="*/ 19555 w 24170"/>
              <a:gd name="connsiteY6" fmla="*/ 9402 h 21600"/>
              <a:gd name="connsiteX7" fmla="*/ 20840 w 24170"/>
              <a:gd name="connsiteY7" fmla="*/ 11290 h 21600"/>
              <a:gd name="connsiteX8" fmla="*/ 18950 w 24170"/>
              <a:gd name="connsiteY8" fmla="*/ 12310 h 21600"/>
              <a:gd name="connsiteX9" fmla="*/ 21447 w 24170"/>
              <a:gd name="connsiteY9" fmla="*/ 15632 h 21600"/>
              <a:gd name="connsiteX10" fmla="*/ 17210 w 24170"/>
              <a:gd name="connsiteY10" fmla="*/ 14350 h 21600"/>
              <a:gd name="connsiteX11" fmla="*/ 17512 w 24170"/>
              <a:gd name="connsiteY11" fmla="*/ 17370 h 21600"/>
              <a:gd name="connsiteX12" fmla="*/ 14750 w 24170"/>
              <a:gd name="connsiteY12" fmla="*/ 15935 h 21600"/>
              <a:gd name="connsiteX13" fmla="*/ 14182 w 24170"/>
              <a:gd name="connsiteY13" fmla="*/ 18842 h 21600"/>
              <a:gd name="connsiteX14" fmla="*/ 12442 w 24170"/>
              <a:gd name="connsiteY14" fmla="*/ 17370 h 21600"/>
              <a:gd name="connsiteX15" fmla="*/ 11270 w 24170"/>
              <a:gd name="connsiteY15" fmla="*/ 19712 h 21600"/>
              <a:gd name="connsiteX16" fmla="*/ 10097 w 24170"/>
              <a:gd name="connsiteY16" fmla="*/ 18125 h 21600"/>
              <a:gd name="connsiteX17" fmla="*/ 7487 w 24170"/>
              <a:gd name="connsiteY17" fmla="*/ 21600 h 21600"/>
              <a:gd name="connsiteX18" fmla="*/ 7375 w 24170"/>
              <a:gd name="connsiteY18" fmla="*/ 18240 h 21600"/>
              <a:gd name="connsiteX19" fmla="*/ 210 w 24170"/>
              <a:gd name="connsiteY19" fmla="*/ 10485 h 21600"/>
              <a:gd name="connsiteX20" fmla="*/ 2395 w 24170"/>
              <a:gd name="connsiteY20" fmla="*/ 7172 h 21600"/>
              <a:gd name="connsiteX21" fmla="*/ 1624 w 24170"/>
              <a:gd name="connsiteY21" fmla="*/ 6061 h 21600"/>
              <a:gd name="connsiteX22" fmla="*/ 1388 w 24170"/>
              <a:gd name="connsiteY22" fmla="*/ 5491 h 21600"/>
              <a:gd name="connsiteX23" fmla="*/ 413 w 24170"/>
              <a:gd name="connsiteY23" fmla="*/ 5220 h 21600"/>
              <a:gd name="connsiteX24" fmla="*/ 3842 w 24170"/>
              <a:gd name="connsiteY24" fmla="*/ 3241 h 21600"/>
              <a:gd name="connsiteX25" fmla="*/ 8719 w 24170"/>
              <a:gd name="connsiteY25" fmla="*/ 2100 h 21600"/>
              <a:gd name="connsiteX26" fmla="*/ 10840 w 24170"/>
              <a:gd name="connsiteY26" fmla="*/ 1759 h 21600"/>
              <a:gd name="connsiteX27" fmla="*/ 12292 w 24170"/>
              <a:gd name="connsiteY27" fmla="*/ 1887 h 21600"/>
              <a:gd name="connsiteX28" fmla="*/ 14032 w 24170"/>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7497 w 24292"/>
              <a:gd name="connsiteY18" fmla="*/ 1824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7497 w 24292"/>
              <a:gd name="connsiteY18" fmla="*/ 1824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1154 w 24292"/>
              <a:gd name="connsiteY18" fmla="*/ 1152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1154 w 24292"/>
              <a:gd name="connsiteY18" fmla="*/ 1152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10219 w 24292"/>
              <a:gd name="connsiteY16" fmla="*/ 18125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10219 w 24292"/>
              <a:gd name="connsiteY16" fmla="*/ 18125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12564 w 24292"/>
              <a:gd name="connsiteY14" fmla="*/ 17370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12564 w 24292"/>
              <a:gd name="connsiteY14" fmla="*/ 17370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821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821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190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190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14872 w 24292"/>
              <a:gd name="connsiteY12" fmla="*/ 15935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14872 w 24292"/>
              <a:gd name="connsiteY12" fmla="*/ 15935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480 w 24292"/>
              <a:gd name="connsiteY12" fmla="*/ 16698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480 w 24292"/>
              <a:gd name="connsiteY12" fmla="*/ 16698 h 17370"/>
              <a:gd name="connsiteX13" fmla="*/ 4140 w 24292"/>
              <a:gd name="connsiteY13" fmla="*/ 16506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655 w 24292"/>
              <a:gd name="connsiteY12" fmla="*/ 16555 h 17370"/>
              <a:gd name="connsiteX13" fmla="*/ 4140 w 24292"/>
              <a:gd name="connsiteY13" fmla="*/ 16506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561"/>
              <a:gd name="connsiteX1" fmla="*/ 17482 w 24292"/>
              <a:gd name="connsiteY1" fmla="*/ 0 h 17561"/>
              <a:gd name="connsiteX2" fmla="*/ 17217 w 24292"/>
              <a:gd name="connsiteY2" fmla="*/ 5777 h 17561"/>
              <a:gd name="connsiteX3" fmla="*/ 20699 w 24292"/>
              <a:gd name="connsiteY3" fmla="*/ 3172 h 17561"/>
              <a:gd name="connsiteX4" fmla="*/ 19072 w 24292"/>
              <a:gd name="connsiteY4" fmla="*/ 6532 h 17561"/>
              <a:gd name="connsiteX5" fmla="*/ 24292 w 24292"/>
              <a:gd name="connsiteY5" fmla="*/ 6645 h 17561"/>
              <a:gd name="connsiteX6" fmla="*/ 19677 w 24292"/>
              <a:gd name="connsiteY6" fmla="*/ 9402 h 17561"/>
              <a:gd name="connsiteX7" fmla="*/ 20962 w 24292"/>
              <a:gd name="connsiteY7" fmla="*/ 11290 h 17561"/>
              <a:gd name="connsiteX8" fmla="*/ 19072 w 24292"/>
              <a:gd name="connsiteY8" fmla="*/ 12310 h 17561"/>
              <a:gd name="connsiteX9" fmla="*/ 21569 w 24292"/>
              <a:gd name="connsiteY9" fmla="*/ 15632 h 17561"/>
              <a:gd name="connsiteX10" fmla="*/ 17332 w 24292"/>
              <a:gd name="connsiteY10" fmla="*/ 14350 h 17561"/>
              <a:gd name="connsiteX11" fmla="*/ 6454 w 24292"/>
              <a:gd name="connsiteY11" fmla="*/ 17561 h 17561"/>
              <a:gd name="connsiteX12" fmla="*/ 5655 w 24292"/>
              <a:gd name="connsiteY12" fmla="*/ 16555 h 17561"/>
              <a:gd name="connsiteX13" fmla="*/ 4140 w 24292"/>
              <a:gd name="connsiteY13" fmla="*/ 16506 h 17561"/>
              <a:gd name="connsiteX14" fmla="*/ 2190 w 24292"/>
              <a:gd name="connsiteY14" fmla="*/ 16321 h 17561"/>
              <a:gd name="connsiteX15" fmla="*/ 3577 w 24292"/>
              <a:gd name="connsiteY15" fmla="*/ 15899 h 17561"/>
              <a:gd name="connsiteX16" fmla="*/ 3841 w 24292"/>
              <a:gd name="connsiteY16" fmla="*/ 14693 h 17561"/>
              <a:gd name="connsiteX17" fmla="*/ 2878 w 24292"/>
              <a:gd name="connsiteY17" fmla="*/ 12163 h 17561"/>
              <a:gd name="connsiteX18" fmla="*/ 1154 w 24292"/>
              <a:gd name="connsiteY18" fmla="*/ 11520 h 17561"/>
              <a:gd name="connsiteX19" fmla="*/ 332 w 24292"/>
              <a:gd name="connsiteY19" fmla="*/ 10485 h 17561"/>
              <a:gd name="connsiteX20" fmla="*/ 2517 w 24292"/>
              <a:gd name="connsiteY20" fmla="*/ 7172 h 17561"/>
              <a:gd name="connsiteX21" fmla="*/ 1746 w 24292"/>
              <a:gd name="connsiteY21" fmla="*/ 6061 h 17561"/>
              <a:gd name="connsiteX22" fmla="*/ 1510 w 24292"/>
              <a:gd name="connsiteY22" fmla="*/ 5491 h 17561"/>
              <a:gd name="connsiteX23" fmla="*/ 535 w 24292"/>
              <a:gd name="connsiteY23" fmla="*/ 5220 h 17561"/>
              <a:gd name="connsiteX24" fmla="*/ 3964 w 24292"/>
              <a:gd name="connsiteY24" fmla="*/ 3241 h 17561"/>
              <a:gd name="connsiteX25" fmla="*/ 8841 w 24292"/>
              <a:gd name="connsiteY25" fmla="*/ 2100 h 17561"/>
              <a:gd name="connsiteX26" fmla="*/ 10962 w 24292"/>
              <a:gd name="connsiteY26" fmla="*/ 1759 h 17561"/>
              <a:gd name="connsiteX27" fmla="*/ 12414 w 24292"/>
              <a:gd name="connsiteY27" fmla="*/ 1887 h 17561"/>
              <a:gd name="connsiteX28" fmla="*/ 14154 w 24292"/>
              <a:gd name="connsiteY28" fmla="*/ 4342 h 17561"/>
              <a:gd name="connsiteX0" fmla="*/ 14154 w 24292"/>
              <a:gd name="connsiteY0" fmla="*/ 4342 h 17561"/>
              <a:gd name="connsiteX1" fmla="*/ 17482 w 24292"/>
              <a:gd name="connsiteY1" fmla="*/ 0 h 17561"/>
              <a:gd name="connsiteX2" fmla="*/ 17217 w 24292"/>
              <a:gd name="connsiteY2" fmla="*/ 5777 h 17561"/>
              <a:gd name="connsiteX3" fmla="*/ 20699 w 24292"/>
              <a:gd name="connsiteY3" fmla="*/ 3172 h 17561"/>
              <a:gd name="connsiteX4" fmla="*/ 19072 w 24292"/>
              <a:gd name="connsiteY4" fmla="*/ 6532 h 17561"/>
              <a:gd name="connsiteX5" fmla="*/ 24292 w 24292"/>
              <a:gd name="connsiteY5" fmla="*/ 6645 h 17561"/>
              <a:gd name="connsiteX6" fmla="*/ 19677 w 24292"/>
              <a:gd name="connsiteY6" fmla="*/ 9402 h 17561"/>
              <a:gd name="connsiteX7" fmla="*/ 20962 w 24292"/>
              <a:gd name="connsiteY7" fmla="*/ 11290 h 17561"/>
              <a:gd name="connsiteX8" fmla="*/ 19072 w 24292"/>
              <a:gd name="connsiteY8" fmla="*/ 12310 h 17561"/>
              <a:gd name="connsiteX9" fmla="*/ 21569 w 24292"/>
              <a:gd name="connsiteY9" fmla="*/ 15632 h 17561"/>
              <a:gd name="connsiteX10" fmla="*/ 17332 w 24292"/>
              <a:gd name="connsiteY10" fmla="*/ 14350 h 17561"/>
              <a:gd name="connsiteX11" fmla="*/ 6454 w 24292"/>
              <a:gd name="connsiteY11" fmla="*/ 17561 h 17561"/>
              <a:gd name="connsiteX12" fmla="*/ 5655 w 24292"/>
              <a:gd name="connsiteY12" fmla="*/ 16555 h 17561"/>
              <a:gd name="connsiteX13" fmla="*/ 4140 w 24292"/>
              <a:gd name="connsiteY13" fmla="*/ 16506 h 17561"/>
              <a:gd name="connsiteX14" fmla="*/ 2190 w 24292"/>
              <a:gd name="connsiteY14" fmla="*/ 16321 h 17561"/>
              <a:gd name="connsiteX15" fmla="*/ 3577 w 24292"/>
              <a:gd name="connsiteY15" fmla="*/ 15899 h 17561"/>
              <a:gd name="connsiteX16" fmla="*/ 3841 w 24292"/>
              <a:gd name="connsiteY16" fmla="*/ 14693 h 17561"/>
              <a:gd name="connsiteX17" fmla="*/ 2878 w 24292"/>
              <a:gd name="connsiteY17" fmla="*/ 12163 h 17561"/>
              <a:gd name="connsiteX18" fmla="*/ 1154 w 24292"/>
              <a:gd name="connsiteY18" fmla="*/ 11520 h 17561"/>
              <a:gd name="connsiteX19" fmla="*/ 332 w 24292"/>
              <a:gd name="connsiteY19" fmla="*/ 10485 h 17561"/>
              <a:gd name="connsiteX20" fmla="*/ 2517 w 24292"/>
              <a:gd name="connsiteY20" fmla="*/ 7172 h 17561"/>
              <a:gd name="connsiteX21" fmla="*/ 1746 w 24292"/>
              <a:gd name="connsiteY21" fmla="*/ 6061 h 17561"/>
              <a:gd name="connsiteX22" fmla="*/ 1510 w 24292"/>
              <a:gd name="connsiteY22" fmla="*/ 5491 h 17561"/>
              <a:gd name="connsiteX23" fmla="*/ 535 w 24292"/>
              <a:gd name="connsiteY23" fmla="*/ 5220 h 17561"/>
              <a:gd name="connsiteX24" fmla="*/ 3964 w 24292"/>
              <a:gd name="connsiteY24" fmla="*/ 3241 h 17561"/>
              <a:gd name="connsiteX25" fmla="*/ 8841 w 24292"/>
              <a:gd name="connsiteY25" fmla="*/ 2100 h 17561"/>
              <a:gd name="connsiteX26" fmla="*/ 10962 w 24292"/>
              <a:gd name="connsiteY26" fmla="*/ 1759 h 17561"/>
              <a:gd name="connsiteX27" fmla="*/ 12414 w 24292"/>
              <a:gd name="connsiteY27" fmla="*/ 1887 h 17561"/>
              <a:gd name="connsiteX28" fmla="*/ 14154 w 24292"/>
              <a:gd name="connsiteY28" fmla="*/ 4342 h 17561"/>
              <a:gd name="connsiteX0" fmla="*/ 14154 w 24292"/>
              <a:gd name="connsiteY0" fmla="*/ 4342 h 17779"/>
              <a:gd name="connsiteX1" fmla="*/ 17482 w 24292"/>
              <a:gd name="connsiteY1" fmla="*/ 0 h 17779"/>
              <a:gd name="connsiteX2" fmla="*/ 17217 w 24292"/>
              <a:gd name="connsiteY2" fmla="*/ 5777 h 17779"/>
              <a:gd name="connsiteX3" fmla="*/ 20699 w 24292"/>
              <a:gd name="connsiteY3" fmla="*/ 3172 h 17779"/>
              <a:gd name="connsiteX4" fmla="*/ 19072 w 24292"/>
              <a:gd name="connsiteY4" fmla="*/ 6532 h 17779"/>
              <a:gd name="connsiteX5" fmla="*/ 24292 w 24292"/>
              <a:gd name="connsiteY5" fmla="*/ 6645 h 17779"/>
              <a:gd name="connsiteX6" fmla="*/ 19677 w 24292"/>
              <a:gd name="connsiteY6" fmla="*/ 9402 h 17779"/>
              <a:gd name="connsiteX7" fmla="*/ 20962 w 24292"/>
              <a:gd name="connsiteY7" fmla="*/ 11290 h 17779"/>
              <a:gd name="connsiteX8" fmla="*/ 19072 w 24292"/>
              <a:gd name="connsiteY8" fmla="*/ 12310 h 17779"/>
              <a:gd name="connsiteX9" fmla="*/ 21569 w 24292"/>
              <a:gd name="connsiteY9" fmla="*/ 15632 h 17779"/>
              <a:gd name="connsiteX10" fmla="*/ 17332 w 24292"/>
              <a:gd name="connsiteY10" fmla="*/ 14350 h 17779"/>
              <a:gd name="connsiteX11" fmla="*/ 6454 w 24292"/>
              <a:gd name="connsiteY11" fmla="*/ 17561 h 17779"/>
              <a:gd name="connsiteX12" fmla="*/ 5655 w 24292"/>
              <a:gd name="connsiteY12" fmla="*/ 16555 h 17779"/>
              <a:gd name="connsiteX13" fmla="*/ 4140 w 24292"/>
              <a:gd name="connsiteY13" fmla="*/ 16506 h 17779"/>
              <a:gd name="connsiteX14" fmla="*/ 2190 w 24292"/>
              <a:gd name="connsiteY14" fmla="*/ 16321 h 17779"/>
              <a:gd name="connsiteX15" fmla="*/ 3577 w 24292"/>
              <a:gd name="connsiteY15" fmla="*/ 15899 h 17779"/>
              <a:gd name="connsiteX16" fmla="*/ 3841 w 24292"/>
              <a:gd name="connsiteY16" fmla="*/ 14693 h 17779"/>
              <a:gd name="connsiteX17" fmla="*/ 2878 w 24292"/>
              <a:gd name="connsiteY17" fmla="*/ 12163 h 17779"/>
              <a:gd name="connsiteX18" fmla="*/ 1154 w 24292"/>
              <a:gd name="connsiteY18" fmla="*/ 11520 h 17779"/>
              <a:gd name="connsiteX19" fmla="*/ 332 w 24292"/>
              <a:gd name="connsiteY19" fmla="*/ 10485 h 17779"/>
              <a:gd name="connsiteX20" fmla="*/ 2517 w 24292"/>
              <a:gd name="connsiteY20" fmla="*/ 7172 h 17779"/>
              <a:gd name="connsiteX21" fmla="*/ 1746 w 24292"/>
              <a:gd name="connsiteY21" fmla="*/ 6061 h 17779"/>
              <a:gd name="connsiteX22" fmla="*/ 1510 w 24292"/>
              <a:gd name="connsiteY22" fmla="*/ 5491 h 17779"/>
              <a:gd name="connsiteX23" fmla="*/ 535 w 24292"/>
              <a:gd name="connsiteY23" fmla="*/ 5220 h 17779"/>
              <a:gd name="connsiteX24" fmla="*/ 3964 w 24292"/>
              <a:gd name="connsiteY24" fmla="*/ 3241 h 17779"/>
              <a:gd name="connsiteX25" fmla="*/ 8841 w 24292"/>
              <a:gd name="connsiteY25" fmla="*/ 2100 h 17779"/>
              <a:gd name="connsiteX26" fmla="*/ 10962 w 24292"/>
              <a:gd name="connsiteY26" fmla="*/ 1759 h 17779"/>
              <a:gd name="connsiteX27" fmla="*/ 12414 w 24292"/>
              <a:gd name="connsiteY27" fmla="*/ 1887 h 17779"/>
              <a:gd name="connsiteX28" fmla="*/ 14154 w 24292"/>
              <a:gd name="connsiteY28" fmla="*/ 4342 h 17779"/>
              <a:gd name="connsiteX0" fmla="*/ 14154 w 24292"/>
              <a:gd name="connsiteY0" fmla="*/ 4342 h 18768"/>
              <a:gd name="connsiteX1" fmla="*/ 17482 w 24292"/>
              <a:gd name="connsiteY1" fmla="*/ 0 h 18768"/>
              <a:gd name="connsiteX2" fmla="*/ 17217 w 24292"/>
              <a:gd name="connsiteY2" fmla="*/ 5777 h 18768"/>
              <a:gd name="connsiteX3" fmla="*/ 20699 w 24292"/>
              <a:gd name="connsiteY3" fmla="*/ 3172 h 18768"/>
              <a:gd name="connsiteX4" fmla="*/ 19072 w 24292"/>
              <a:gd name="connsiteY4" fmla="*/ 6532 h 18768"/>
              <a:gd name="connsiteX5" fmla="*/ 24292 w 24292"/>
              <a:gd name="connsiteY5" fmla="*/ 6645 h 18768"/>
              <a:gd name="connsiteX6" fmla="*/ 19677 w 24292"/>
              <a:gd name="connsiteY6" fmla="*/ 9402 h 18768"/>
              <a:gd name="connsiteX7" fmla="*/ 20962 w 24292"/>
              <a:gd name="connsiteY7" fmla="*/ 11290 h 18768"/>
              <a:gd name="connsiteX8" fmla="*/ 19072 w 24292"/>
              <a:gd name="connsiteY8" fmla="*/ 12310 h 18768"/>
              <a:gd name="connsiteX9" fmla="*/ 21569 w 24292"/>
              <a:gd name="connsiteY9" fmla="*/ 15632 h 18768"/>
              <a:gd name="connsiteX10" fmla="*/ 8290 w 24292"/>
              <a:gd name="connsiteY10" fmla="*/ 18258 h 18768"/>
              <a:gd name="connsiteX11" fmla="*/ 6454 w 24292"/>
              <a:gd name="connsiteY11" fmla="*/ 17561 h 18768"/>
              <a:gd name="connsiteX12" fmla="*/ 5655 w 24292"/>
              <a:gd name="connsiteY12" fmla="*/ 16555 h 18768"/>
              <a:gd name="connsiteX13" fmla="*/ 4140 w 24292"/>
              <a:gd name="connsiteY13" fmla="*/ 16506 h 18768"/>
              <a:gd name="connsiteX14" fmla="*/ 2190 w 24292"/>
              <a:gd name="connsiteY14" fmla="*/ 16321 h 18768"/>
              <a:gd name="connsiteX15" fmla="*/ 3577 w 24292"/>
              <a:gd name="connsiteY15" fmla="*/ 15899 h 18768"/>
              <a:gd name="connsiteX16" fmla="*/ 3841 w 24292"/>
              <a:gd name="connsiteY16" fmla="*/ 14693 h 18768"/>
              <a:gd name="connsiteX17" fmla="*/ 2878 w 24292"/>
              <a:gd name="connsiteY17" fmla="*/ 12163 h 18768"/>
              <a:gd name="connsiteX18" fmla="*/ 1154 w 24292"/>
              <a:gd name="connsiteY18" fmla="*/ 11520 h 18768"/>
              <a:gd name="connsiteX19" fmla="*/ 332 w 24292"/>
              <a:gd name="connsiteY19" fmla="*/ 10485 h 18768"/>
              <a:gd name="connsiteX20" fmla="*/ 2517 w 24292"/>
              <a:gd name="connsiteY20" fmla="*/ 7172 h 18768"/>
              <a:gd name="connsiteX21" fmla="*/ 1746 w 24292"/>
              <a:gd name="connsiteY21" fmla="*/ 6061 h 18768"/>
              <a:gd name="connsiteX22" fmla="*/ 1510 w 24292"/>
              <a:gd name="connsiteY22" fmla="*/ 5491 h 18768"/>
              <a:gd name="connsiteX23" fmla="*/ 535 w 24292"/>
              <a:gd name="connsiteY23" fmla="*/ 5220 h 18768"/>
              <a:gd name="connsiteX24" fmla="*/ 3964 w 24292"/>
              <a:gd name="connsiteY24" fmla="*/ 3241 h 18768"/>
              <a:gd name="connsiteX25" fmla="*/ 8841 w 24292"/>
              <a:gd name="connsiteY25" fmla="*/ 2100 h 18768"/>
              <a:gd name="connsiteX26" fmla="*/ 10962 w 24292"/>
              <a:gd name="connsiteY26" fmla="*/ 1759 h 18768"/>
              <a:gd name="connsiteX27" fmla="*/ 12414 w 24292"/>
              <a:gd name="connsiteY27" fmla="*/ 1887 h 18768"/>
              <a:gd name="connsiteX28" fmla="*/ 14154 w 24292"/>
              <a:gd name="connsiteY28" fmla="*/ 4342 h 18768"/>
              <a:gd name="connsiteX0" fmla="*/ 14154 w 24292"/>
              <a:gd name="connsiteY0" fmla="*/ 4342 h 18390"/>
              <a:gd name="connsiteX1" fmla="*/ 17482 w 24292"/>
              <a:gd name="connsiteY1" fmla="*/ 0 h 18390"/>
              <a:gd name="connsiteX2" fmla="*/ 17217 w 24292"/>
              <a:gd name="connsiteY2" fmla="*/ 5777 h 18390"/>
              <a:gd name="connsiteX3" fmla="*/ 20699 w 24292"/>
              <a:gd name="connsiteY3" fmla="*/ 3172 h 18390"/>
              <a:gd name="connsiteX4" fmla="*/ 19072 w 24292"/>
              <a:gd name="connsiteY4" fmla="*/ 6532 h 18390"/>
              <a:gd name="connsiteX5" fmla="*/ 24292 w 24292"/>
              <a:gd name="connsiteY5" fmla="*/ 6645 h 18390"/>
              <a:gd name="connsiteX6" fmla="*/ 19677 w 24292"/>
              <a:gd name="connsiteY6" fmla="*/ 9402 h 18390"/>
              <a:gd name="connsiteX7" fmla="*/ 20962 w 24292"/>
              <a:gd name="connsiteY7" fmla="*/ 11290 h 18390"/>
              <a:gd name="connsiteX8" fmla="*/ 19072 w 24292"/>
              <a:gd name="connsiteY8" fmla="*/ 12310 h 18390"/>
              <a:gd name="connsiteX9" fmla="*/ 21569 w 24292"/>
              <a:gd name="connsiteY9" fmla="*/ 15632 h 18390"/>
              <a:gd name="connsiteX10" fmla="*/ 8290 w 24292"/>
              <a:gd name="connsiteY10" fmla="*/ 18258 h 18390"/>
              <a:gd name="connsiteX11" fmla="*/ 6454 w 24292"/>
              <a:gd name="connsiteY11" fmla="*/ 17561 h 18390"/>
              <a:gd name="connsiteX12" fmla="*/ 5655 w 24292"/>
              <a:gd name="connsiteY12" fmla="*/ 16555 h 18390"/>
              <a:gd name="connsiteX13" fmla="*/ 4140 w 24292"/>
              <a:gd name="connsiteY13" fmla="*/ 16506 h 18390"/>
              <a:gd name="connsiteX14" fmla="*/ 2190 w 24292"/>
              <a:gd name="connsiteY14" fmla="*/ 16321 h 18390"/>
              <a:gd name="connsiteX15" fmla="*/ 3577 w 24292"/>
              <a:gd name="connsiteY15" fmla="*/ 15899 h 18390"/>
              <a:gd name="connsiteX16" fmla="*/ 3841 w 24292"/>
              <a:gd name="connsiteY16" fmla="*/ 14693 h 18390"/>
              <a:gd name="connsiteX17" fmla="*/ 2878 w 24292"/>
              <a:gd name="connsiteY17" fmla="*/ 12163 h 18390"/>
              <a:gd name="connsiteX18" fmla="*/ 1154 w 24292"/>
              <a:gd name="connsiteY18" fmla="*/ 11520 h 18390"/>
              <a:gd name="connsiteX19" fmla="*/ 332 w 24292"/>
              <a:gd name="connsiteY19" fmla="*/ 10485 h 18390"/>
              <a:gd name="connsiteX20" fmla="*/ 2517 w 24292"/>
              <a:gd name="connsiteY20" fmla="*/ 7172 h 18390"/>
              <a:gd name="connsiteX21" fmla="*/ 1746 w 24292"/>
              <a:gd name="connsiteY21" fmla="*/ 6061 h 18390"/>
              <a:gd name="connsiteX22" fmla="*/ 1510 w 24292"/>
              <a:gd name="connsiteY22" fmla="*/ 5491 h 18390"/>
              <a:gd name="connsiteX23" fmla="*/ 535 w 24292"/>
              <a:gd name="connsiteY23" fmla="*/ 5220 h 18390"/>
              <a:gd name="connsiteX24" fmla="*/ 3964 w 24292"/>
              <a:gd name="connsiteY24" fmla="*/ 3241 h 18390"/>
              <a:gd name="connsiteX25" fmla="*/ 8841 w 24292"/>
              <a:gd name="connsiteY25" fmla="*/ 2100 h 18390"/>
              <a:gd name="connsiteX26" fmla="*/ 10962 w 24292"/>
              <a:gd name="connsiteY26" fmla="*/ 1759 h 18390"/>
              <a:gd name="connsiteX27" fmla="*/ 12414 w 24292"/>
              <a:gd name="connsiteY27" fmla="*/ 1887 h 18390"/>
              <a:gd name="connsiteX28" fmla="*/ 14154 w 24292"/>
              <a:gd name="connsiteY28" fmla="*/ 4342 h 18390"/>
              <a:gd name="connsiteX0" fmla="*/ 14154 w 24292"/>
              <a:gd name="connsiteY0" fmla="*/ 4342 h 18390"/>
              <a:gd name="connsiteX1" fmla="*/ 17482 w 24292"/>
              <a:gd name="connsiteY1" fmla="*/ 0 h 18390"/>
              <a:gd name="connsiteX2" fmla="*/ 17217 w 24292"/>
              <a:gd name="connsiteY2" fmla="*/ 5777 h 18390"/>
              <a:gd name="connsiteX3" fmla="*/ 20699 w 24292"/>
              <a:gd name="connsiteY3" fmla="*/ 3172 h 18390"/>
              <a:gd name="connsiteX4" fmla="*/ 19072 w 24292"/>
              <a:gd name="connsiteY4" fmla="*/ 6532 h 18390"/>
              <a:gd name="connsiteX5" fmla="*/ 24292 w 24292"/>
              <a:gd name="connsiteY5" fmla="*/ 6645 h 18390"/>
              <a:gd name="connsiteX6" fmla="*/ 19677 w 24292"/>
              <a:gd name="connsiteY6" fmla="*/ 9402 h 18390"/>
              <a:gd name="connsiteX7" fmla="*/ 20962 w 24292"/>
              <a:gd name="connsiteY7" fmla="*/ 11290 h 18390"/>
              <a:gd name="connsiteX8" fmla="*/ 19072 w 24292"/>
              <a:gd name="connsiteY8" fmla="*/ 12310 h 18390"/>
              <a:gd name="connsiteX9" fmla="*/ 21569 w 24292"/>
              <a:gd name="connsiteY9" fmla="*/ 15632 h 18390"/>
              <a:gd name="connsiteX10" fmla="*/ 8290 w 24292"/>
              <a:gd name="connsiteY10" fmla="*/ 18258 h 18390"/>
              <a:gd name="connsiteX11" fmla="*/ 6454 w 24292"/>
              <a:gd name="connsiteY11" fmla="*/ 17561 h 18390"/>
              <a:gd name="connsiteX12" fmla="*/ 5655 w 24292"/>
              <a:gd name="connsiteY12" fmla="*/ 16555 h 18390"/>
              <a:gd name="connsiteX13" fmla="*/ 4140 w 24292"/>
              <a:gd name="connsiteY13" fmla="*/ 16506 h 18390"/>
              <a:gd name="connsiteX14" fmla="*/ 2190 w 24292"/>
              <a:gd name="connsiteY14" fmla="*/ 16321 h 18390"/>
              <a:gd name="connsiteX15" fmla="*/ 3577 w 24292"/>
              <a:gd name="connsiteY15" fmla="*/ 15899 h 18390"/>
              <a:gd name="connsiteX16" fmla="*/ 3841 w 24292"/>
              <a:gd name="connsiteY16" fmla="*/ 14693 h 18390"/>
              <a:gd name="connsiteX17" fmla="*/ 2878 w 24292"/>
              <a:gd name="connsiteY17" fmla="*/ 12163 h 18390"/>
              <a:gd name="connsiteX18" fmla="*/ 1154 w 24292"/>
              <a:gd name="connsiteY18" fmla="*/ 11520 h 18390"/>
              <a:gd name="connsiteX19" fmla="*/ 332 w 24292"/>
              <a:gd name="connsiteY19" fmla="*/ 10485 h 18390"/>
              <a:gd name="connsiteX20" fmla="*/ 2517 w 24292"/>
              <a:gd name="connsiteY20" fmla="*/ 7172 h 18390"/>
              <a:gd name="connsiteX21" fmla="*/ 1746 w 24292"/>
              <a:gd name="connsiteY21" fmla="*/ 6061 h 18390"/>
              <a:gd name="connsiteX22" fmla="*/ 1510 w 24292"/>
              <a:gd name="connsiteY22" fmla="*/ 5491 h 18390"/>
              <a:gd name="connsiteX23" fmla="*/ 535 w 24292"/>
              <a:gd name="connsiteY23" fmla="*/ 5220 h 18390"/>
              <a:gd name="connsiteX24" fmla="*/ 3964 w 24292"/>
              <a:gd name="connsiteY24" fmla="*/ 3241 h 18390"/>
              <a:gd name="connsiteX25" fmla="*/ 8841 w 24292"/>
              <a:gd name="connsiteY25" fmla="*/ 2100 h 18390"/>
              <a:gd name="connsiteX26" fmla="*/ 10962 w 24292"/>
              <a:gd name="connsiteY26" fmla="*/ 1759 h 18390"/>
              <a:gd name="connsiteX27" fmla="*/ 12414 w 24292"/>
              <a:gd name="connsiteY27" fmla="*/ 1887 h 18390"/>
              <a:gd name="connsiteX28" fmla="*/ 14154 w 24292"/>
              <a:gd name="connsiteY28" fmla="*/ 4342 h 18390"/>
              <a:gd name="connsiteX0" fmla="*/ 14154 w 24292"/>
              <a:gd name="connsiteY0" fmla="*/ 4342 h 19284"/>
              <a:gd name="connsiteX1" fmla="*/ 17482 w 24292"/>
              <a:gd name="connsiteY1" fmla="*/ 0 h 19284"/>
              <a:gd name="connsiteX2" fmla="*/ 17217 w 24292"/>
              <a:gd name="connsiteY2" fmla="*/ 5777 h 19284"/>
              <a:gd name="connsiteX3" fmla="*/ 20699 w 24292"/>
              <a:gd name="connsiteY3" fmla="*/ 3172 h 19284"/>
              <a:gd name="connsiteX4" fmla="*/ 19072 w 24292"/>
              <a:gd name="connsiteY4" fmla="*/ 6532 h 19284"/>
              <a:gd name="connsiteX5" fmla="*/ 24292 w 24292"/>
              <a:gd name="connsiteY5" fmla="*/ 6645 h 19284"/>
              <a:gd name="connsiteX6" fmla="*/ 19677 w 24292"/>
              <a:gd name="connsiteY6" fmla="*/ 9402 h 19284"/>
              <a:gd name="connsiteX7" fmla="*/ 20962 w 24292"/>
              <a:gd name="connsiteY7" fmla="*/ 11290 h 19284"/>
              <a:gd name="connsiteX8" fmla="*/ 19072 w 24292"/>
              <a:gd name="connsiteY8" fmla="*/ 12310 h 19284"/>
              <a:gd name="connsiteX9" fmla="*/ 15436 w 24292"/>
              <a:gd name="connsiteY9" fmla="*/ 18968 h 19284"/>
              <a:gd name="connsiteX10" fmla="*/ 8290 w 24292"/>
              <a:gd name="connsiteY10" fmla="*/ 18258 h 19284"/>
              <a:gd name="connsiteX11" fmla="*/ 6454 w 24292"/>
              <a:gd name="connsiteY11" fmla="*/ 17561 h 19284"/>
              <a:gd name="connsiteX12" fmla="*/ 5655 w 24292"/>
              <a:gd name="connsiteY12" fmla="*/ 16555 h 19284"/>
              <a:gd name="connsiteX13" fmla="*/ 4140 w 24292"/>
              <a:gd name="connsiteY13" fmla="*/ 16506 h 19284"/>
              <a:gd name="connsiteX14" fmla="*/ 2190 w 24292"/>
              <a:gd name="connsiteY14" fmla="*/ 16321 h 19284"/>
              <a:gd name="connsiteX15" fmla="*/ 3577 w 24292"/>
              <a:gd name="connsiteY15" fmla="*/ 15899 h 19284"/>
              <a:gd name="connsiteX16" fmla="*/ 3841 w 24292"/>
              <a:gd name="connsiteY16" fmla="*/ 14693 h 19284"/>
              <a:gd name="connsiteX17" fmla="*/ 2878 w 24292"/>
              <a:gd name="connsiteY17" fmla="*/ 12163 h 19284"/>
              <a:gd name="connsiteX18" fmla="*/ 1154 w 24292"/>
              <a:gd name="connsiteY18" fmla="*/ 11520 h 19284"/>
              <a:gd name="connsiteX19" fmla="*/ 332 w 24292"/>
              <a:gd name="connsiteY19" fmla="*/ 10485 h 19284"/>
              <a:gd name="connsiteX20" fmla="*/ 2517 w 24292"/>
              <a:gd name="connsiteY20" fmla="*/ 7172 h 19284"/>
              <a:gd name="connsiteX21" fmla="*/ 1746 w 24292"/>
              <a:gd name="connsiteY21" fmla="*/ 6061 h 19284"/>
              <a:gd name="connsiteX22" fmla="*/ 1510 w 24292"/>
              <a:gd name="connsiteY22" fmla="*/ 5491 h 19284"/>
              <a:gd name="connsiteX23" fmla="*/ 535 w 24292"/>
              <a:gd name="connsiteY23" fmla="*/ 5220 h 19284"/>
              <a:gd name="connsiteX24" fmla="*/ 3964 w 24292"/>
              <a:gd name="connsiteY24" fmla="*/ 3241 h 19284"/>
              <a:gd name="connsiteX25" fmla="*/ 8841 w 24292"/>
              <a:gd name="connsiteY25" fmla="*/ 2100 h 19284"/>
              <a:gd name="connsiteX26" fmla="*/ 10962 w 24292"/>
              <a:gd name="connsiteY26" fmla="*/ 1759 h 19284"/>
              <a:gd name="connsiteX27" fmla="*/ 12414 w 24292"/>
              <a:gd name="connsiteY27" fmla="*/ 1887 h 19284"/>
              <a:gd name="connsiteX28" fmla="*/ 14154 w 24292"/>
              <a:gd name="connsiteY28" fmla="*/ 4342 h 19284"/>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9072 w 24292"/>
              <a:gd name="connsiteY8" fmla="*/ 1231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9072 w 24292"/>
              <a:gd name="connsiteY8" fmla="*/ 1231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9299"/>
              <a:gd name="connsiteX1" fmla="*/ 17482 w 24292"/>
              <a:gd name="connsiteY1" fmla="*/ 0 h 19299"/>
              <a:gd name="connsiteX2" fmla="*/ 17217 w 24292"/>
              <a:gd name="connsiteY2" fmla="*/ 5777 h 19299"/>
              <a:gd name="connsiteX3" fmla="*/ 20699 w 24292"/>
              <a:gd name="connsiteY3" fmla="*/ 3172 h 19299"/>
              <a:gd name="connsiteX4" fmla="*/ 19072 w 24292"/>
              <a:gd name="connsiteY4" fmla="*/ 6532 h 19299"/>
              <a:gd name="connsiteX5" fmla="*/ 24292 w 24292"/>
              <a:gd name="connsiteY5" fmla="*/ 6645 h 19299"/>
              <a:gd name="connsiteX6" fmla="*/ 19677 w 24292"/>
              <a:gd name="connsiteY6" fmla="*/ 9402 h 19299"/>
              <a:gd name="connsiteX7" fmla="*/ 20962 w 24292"/>
              <a:gd name="connsiteY7" fmla="*/ 11290 h 19299"/>
              <a:gd name="connsiteX8" fmla="*/ 15848 w 24292"/>
              <a:gd name="connsiteY8" fmla="*/ 18220 h 19299"/>
              <a:gd name="connsiteX9" fmla="*/ 15436 w 24292"/>
              <a:gd name="connsiteY9" fmla="*/ 18968 h 19299"/>
              <a:gd name="connsiteX10" fmla="*/ 8290 w 24292"/>
              <a:gd name="connsiteY10" fmla="*/ 18258 h 19299"/>
              <a:gd name="connsiteX11" fmla="*/ 6454 w 24292"/>
              <a:gd name="connsiteY11" fmla="*/ 17561 h 19299"/>
              <a:gd name="connsiteX12" fmla="*/ 5655 w 24292"/>
              <a:gd name="connsiteY12" fmla="*/ 16555 h 19299"/>
              <a:gd name="connsiteX13" fmla="*/ 4140 w 24292"/>
              <a:gd name="connsiteY13" fmla="*/ 16506 h 19299"/>
              <a:gd name="connsiteX14" fmla="*/ 2190 w 24292"/>
              <a:gd name="connsiteY14" fmla="*/ 16321 h 19299"/>
              <a:gd name="connsiteX15" fmla="*/ 3577 w 24292"/>
              <a:gd name="connsiteY15" fmla="*/ 15899 h 19299"/>
              <a:gd name="connsiteX16" fmla="*/ 3841 w 24292"/>
              <a:gd name="connsiteY16" fmla="*/ 14693 h 19299"/>
              <a:gd name="connsiteX17" fmla="*/ 2878 w 24292"/>
              <a:gd name="connsiteY17" fmla="*/ 12163 h 19299"/>
              <a:gd name="connsiteX18" fmla="*/ 1154 w 24292"/>
              <a:gd name="connsiteY18" fmla="*/ 11520 h 19299"/>
              <a:gd name="connsiteX19" fmla="*/ 332 w 24292"/>
              <a:gd name="connsiteY19" fmla="*/ 10485 h 19299"/>
              <a:gd name="connsiteX20" fmla="*/ 2517 w 24292"/>
              <a:gd name="connsiteY20" fmla="*/ 7172 h 19299"/>
              <a:gd name="connsiteX21" fmla="*/ 1746 w 24292"/>
              <a:gd name="connsiteY21" fmla="*/ 6061 h 19299"/>
              <a:gd name="connsiteX22" fmla="*/ 1510 w 24292"/>
              <a:gd name="connsiteY22" fmla="*/ 5491 h 19299"/>
              <a:gd name="connsiteX23" fmla="*/ 535 w 24292"/>
              <a:gd name="connsiteY23" fmla="*/ 5220 h 19299"/>
              <a:gd name="connsiteX24" fmla="*/ 3964 w 24292"/>
              <a:gd name="connsiteY24" fmla="*/ 3241 h 19299"/>
              <a:gd name="connsiteX25" fmla="*/ 8841 w 24292"/>
              <a:gd name="connsiteY25" fmla="*/ 2100 h 19299"/>
              <a:gd name="connsiteX26" fmla="*/ 10962 w 24292"/>
              <a:gd name="connsiteY26" fmla="*/ 1759 h 19299"/>
              <a:gd name="connsiteX27" fmla="*/ 12414 w 24292"/>
              <a:gd name="connsiteY27" fmla="*/ 1887 h 19299"/>
              <a:gd name="connsiteX28" fmla="*/ 14154 w 24292"/>
              <a:gd name="connsiteY28" fmla="*/ 4342 h 19299"/>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5401 w 24292"/>
              <a:gd name="connsiteY6" fmla="*/ 17076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9072 w 20699"/>
              <a:gd name="connsiteY4" fmla="*/ 6532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9072 w 20699"/>
              <a:gd name="connsiteY4" fmla="*/ 6532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3219 w 20699"/>
              <a:gd name="connsiteY4" fmla="*/ 16255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3219 w 20699"/>
              <a:gd name="connsiteY4" fmla="*/ 16255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24752 w 26026"/>
              <a:gd name="connsiteY2" fmla="*/ 1759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24752 w 26026"/>
              <a:gd name="connsiteY2" fmla="*/ 1759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9433"/>
              <a:gd name="connsiteY0" fmla="*/ 2583 h 17778"/>
              <a:gd name="connsiteX1" fmla="*/ 29433 w 29433"/>
              <a:gd name="connsiteY1" fmla="*/ 17354 h 17778"/>
              <a:gd name="connsiteX2" fmla="*/ 24752 w 29433"/>
              <a:gd name="connsiteY2" fmla="*/ 15838 h 17778"/>
              <a:gd name="connsiteX3" fmla="*/ 26026 w 29433"/>
              <a:gd name="connsiteY3" fmla="*/ 16713 h 17778"/>
              <a:gd name="connsiteX4" fmla="*/ 13219 w 29433"/>
              <a:gd name="connsiteY4" fmla="*/ 14496 h 17778"/>
              <a:gd name="connsiteX5" fmla="*/ 16266 w 29433"/>
              <a:gd name="connsiteY5" fmla="*/ 15229 h 17778"/>
              <a:gd name="connsiteX6" fmla="*/ 15401 w 29433"/>
              <a:gd name="connsiteY6" fmla="*/ 15317 h 17778"/>
              <a:gd name="connsiteX7" fmla="*/ 17002 w 29433"/>
              <a:gd name="connsiteY7" fmla="*/ 16061 h 17778"/>
              <a:gd name="connsiteX8" fmla="*/ 15848 w 29433"/>
              <a:gd name="connsiteY8" fmla="*/ 16461 h 17778"/>
              <a:gd name="connsiteX9" fmla="*/ 15436 w 29433"/>
              <a:gd name="connsiteY9" fmla="*/ 17209 h 17778"/>
              <a:gd name="connsiteX10" fmla="*/ 8290 w 29433"/>
              <a:gd name="connsiteY10" fmla="*/ 16499 h 17778"/>
              <a:gd name="connsiteX11" fmla="*/ 6454 w 29433"/>
              <a:gd name="connsiteY11" fmla="*/ 15802 h 17778"/>
              <a:gd name="connsiteX12" fmla="*/ 5655 w 29433"/>
              <a:gd name="connsiteY12" fmla="*/ 14796 h 17778"/>
              <a:gd name="connsiteX13" fmla="*/ 4140 w 29433"/>
              <a:gd name="connsiteY13" fmla="*/ 14747 h 17778"/>
              <a:gd name="connsiteX14" fmla="*/ 2190 w 29433"/>
              <a:gd name="connsiteY14" fmla="*/ 14562 h 17778"/>
              <a:gd name="connsiteX15" fmla="*/ 3577 w 29433"/>
              <a:gd name="connsiteY15" fmla="*/ 14140 h 17778"/>
              <a:gd name="connsiteX16" fmla="*/ 3841 w 29433"/>
              <a:gd name="connsiteY16" fmla="*/ 12934 h 17778"/>
              <a:gd name="connsiteX17" fmla="*/ 2878 w 29433"/>
              <a:gd name="connsiteY17" fmla="*/ 10404 h 17778"/>
              <a:gd name="connsiteX18" fmla="*/ 1154 w 29433"/>
              <a:gd name="connsiteY18" fmla="*/ 9761 h 17778"/>
              <a:gd name="connsiteX19" fmla="*/ 332 w 29433"/>
              <a:gd name="connsiteY19" fmla="*/ 8726 h 17778"/>
              <a:gd name="connsiteX20" fmla="*/ 2517 w 29433"/>
              <a:gd name="connsiteY20" fmla="*/ 5413 h 17778"/>
              <a:gd name="connsiteX21" fmla="*/ 1746 w 29433"/>
              <a:gd name="connsiteY21" fmla="*/ 4302 h 17778"/>
              <a:gd name="connsiteX22" fmla="*/ 1510 w 29433"/>
              <a:gd name="connsiteY22" fmla="*/ 3732 h 17778"/>
              <a:gd name="connsiteX23" fmla="*/ 535 w 29433"/>
              <a:gd name="connsiteY23" fmla="*/ 3461 h 17778"/>
              <a:gd name="connsiteX24" fmla="*/ 3964 w 29433"/>
              <a:gd name="connsiteY24" fmla="*/ 1482 h 17778"/>
              <a:gd name="connsiteX25" fmla="*/ 8841 w 29433"/>
              <a:gd name="connsiteY25" fmla="*/ 341 h 17778"/>
              <a:gd name="connsiteX26" fmla="*/ 10962 w 29433"/>
              <a:gd name="connsiteY26" fmla="*/ 0 h 17778"/>
              <a:gd name="connsiteX27" fmla="*/ 12414 w 29433"/>
              <a:gd name="connsiteY27" fmla="*/ 128 h 17778"/>
              <a:gd name="connsiteX28" fmla="*/ 14154 w 29433"/>
              <a:gd name="connsiteY28" fmla="*/ 2583 h 17778"/>
              <a:gd name="connsiteX0" fmla="*/ 14154 w 29433"/>
              <a:gd name="connsiteY0" fmla="*/ 2583 h 18027"/>
              <a:gd name="connsiteX1" fmla="*/ 29433 w 29433"/>
              <a:gd name="connsiteY1" fmla="*/ 17354 h 18027"/>
              <a:gd name="connsiteX2" fmla="*/ 24752 w 29433"/>
              <a:gd name="connsiteY2" fmla="*/ 15838 h 18027"/>
              <a:gd name="connsiteX3" fmla="*/ 26026 w 29433"/>
              <a:gd name="connsiteY3" fmla="*/ 16713 h 18027"/>
              <a:gd name="connsiteX4" fmla="*/ 13219 w 29433"/>
              <a:gd name="connsiteY4" fmla="*/ 14496 h 18027"/>
              <a:gd name="connsiteX5" fmla="*/ 16266 w 29433"/>
              <a:gd name="connsiteY5" fmla="*/ 15229 h 18027"/>
              <a:gd name="connsiteX6" fmla="*/ 15401 w 29433"/>
              <a:gd name="connsiteY6" fmla="*/ 15317 h 18027"/>
              <a:gd name="connsiteX7" fmla="*/ 17002 w 29433"/>
              <a:gd name="connsiteY7" fmla="*/ 16061 h 18027"/>
              <a:gd name="connsiteX8" fmla="*/ 15848 w 29433"/>
              <a:gd name="connsiteY8" fmla="*/ 16461 h 18027"/>
              <a:gd name="connsiteX9" fmla="*/ 15436 w 29433"/>
              <a:gd name="connsiteY9" fmla="*/ 17209 h 18027"/>
              <a:gd name="connsiteX10" fmla="*/ 8290 w 29433"/>
              <a:gd name="connsiteY10" fmla="*/ 16499 h 18027"/>
              <a:gd name="connsiteX11" fmla="*/ 6454 w 29433"/>
              <a:gd name="connsiteY11" fmla="*/ 15802 h 18027"/>
              <a:gd name="connsiteX12" fmla="*/ 5655 w 29433"/>
              <a:gd name="connsiteY12" fmla="*/ 14796 h 18027"/>
              <a:gd name="connsiteX13" fmla="*/ 4140 w 29433"/>
              <a:gd name="connsiteY13" fmla="*/ 14747 h 18027"/>
              <a:gd name="connsiteX14" fmla="*/ 2190 w 29433"/>
              <a:gd name="connsiteY14" fmla="*/ 14562 h 18027"/>
              <a:gd name="connsiteX15" fmla="*/ 3577 w 29433"/>
              <a:gd name="connsiteY15" fmla="*/ 14140 h 18027"/>
              <a:gd name="connsiteX16" fmla="*/ 3841 w 29433"/>
              <a:gd name="connsiteY16" fmla="*/ 12934 h 18027"/>
              <a:gd name="connsiteX17" fmla="*/ 2878 w 29433"/>
              <a:gd name="connsiteY17" fmla="*/ 10404 h 18027"/>
              <a:gd name="connsiteX18" fmla="*/ 1154 w 29433"/>
              <a:gd name="connsiteY18" fmla="*/ 9761 h 18027"/>
              <a:gd name="connsiteX19" fmla="*/ 332 w 29433"/>
              <a:gd name="connsiteY19" fmla="*/ 8726 h 18027"/>
              <a:gd name="connsiteX20" fmla="*/ 2517 w 29433"/>
              <a:gd name="connsiteY20" fmla="*/ 5413 h 18027"/>
              <a:gd name="connsiteX21" fmla="*/ 1746 w 29433"/>
              <a:gd name="connsiteY21" fmla="*/ 4302 h 18027"/>
              <a:gd name="connsiteX22" fmla="*/ 1510 w 29433"/>
              <a:gd name="connsiteY22" fmla="*/ 3732 h 18027"/>
              <a:gd name="connsiteX23" fmla="*/ 535 w 29433"/>
              <a:gd name="connsiteY23" fmla="*/ 3461 h 18027"/>
              <a:gd name="connsiteX24" fmla="*/ 3964 w 29433"/>
              <a:gd name="connsiteY24" fmla="*/ 1482 h 18027"/>
              <a:gd name="connsiteX25" fmla="*/ 8841 w 29433"/>
              <a:gd name="connsiteY25" fmla="*/ 341 h 18027"/>
              <a:gd name="connsiteX26" fmla="*/ 10962 w 29433"/>
              <a:gd name="connsiteY26" fmla="*/ 0 h 18027"/>
              <a:gd name="connsiteX27" fmla="*/ 12414 w 29433"/>
              <a:gd name="connsiteY27" fmla="*/ 128 h 18027"/>
              <a:gd name="connsiteX28" fmla="*/ 14154 w 29433"/>
              <a:gd name="connsiteY28" fmla="*/ 2583 h 18027"/>
              <a:gd name="connsiteX0" fmla="*/ 14154 w 29433"/>
              <a:gd name="connsiteY0" fmla="*/ 2583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14154 w 29433"/>
              <a:gd name="connsiteY28" fmla="*/ 2583 h 17354"/>
              <a:gd name="connsiteX0" fmla="*/ 14154 w 29433"/>
              <a:gd name="connsiteY0" fmla="*/ 2583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14154 w 29433"/>
              <a:gd name="connsiteY28" fmla="*/ 2583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4082 w 29433"/>
              <a:gd name="connsiteY27" fmla="*/ 13984 h 17354"/>
              <a:gd name="connsiteX28" fmla="*/ 28500 w 29433"/>
              <a:gd name="connsiteY28" fmla="*/ 16095 h 17354"/>
              <a:gd name="connsiteX29" fmla="*/ 22110 w 29433"/>
              <a:gd name="connsiteY29"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427 w 29433"/>
              <a:gd name="connsiteY27" fmla="*/ 15271 h 17354"/>
              <a:gd name="connsiteX28" fmla="*/ 24082 w 29433"/>
              <a:gd name="connsiteY28" fmla="*/ 13984 h 17354"/>
              <a:gd name="connsiteX29" fmla="*/ 28500 w 29433"/>
              <a:gd name="connsiteY29" fmla="*/ 16095 h 17354"/>
              <a:gd name="connsiteX30" fmla="*/ 22110 w 29433"/>
              <a:gd name="connsiteY30"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427 w 29433"/>
              <a:gd name="connsiteY27" fmla="*/ 15271 h 17354"/>
              <a:gd name="connsiteX28" fmla="*/ 24082 w 29433"/>
              <a:gd name="connsiteY28" fmla="*/ 13984 h 17354"/>
              <a:gd name="connsiteX29" fmla="*/ 28500 w 29433"/>
              <a:gd name="connsiteY29" fmla="*/ 16095 h 17354"/>
              <a:gd name="connsiteX30" fmla="*/ 22110 w 29433"/>
              <a:gd name="connsiteY30" fmla="*/ 14451 h 17354"/>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572"/>
              <a:gd name="connsiteY0" fmla="*/ 12969 h 15872"/>
              <a:gd name="connsiteX1" fmla="*/ 29433 w 31572"/>
              <a:gd name="connsiteY1" fmla="*/ 15872 h 15872"/>
              <a:gd name="connsiteX2" fmla="*/ 24752 w 31572"/>
              <a:gd name="connsiteY2" fmla="*/ 14356 h 15872"/>
              <a:gd name="connsiteX3" fmla="*/ 26026 w 31572"/>
              <a:gd name="connsiteY3" fmla="*/ 15231 h 15872"/>
              <a:gd name="connsiteX4" fmla="*/ 13219 w 31572"/>
              <a:gd name="connsiteY4" fmla="*/ 13014 h 15872"/>
              <a:gd name="connsiteX5" fmla="*/ 16266 w 31572"/>
              <a:gd name="connsiteY5" fmla="*/ 13747 h 15872"/>
              <a:gd name="connsiteX6" fmla="*/ 15401 w 31572"/>
              <a:gd name="connsiteY6" fmla="*/ 13835 h 15872"/>
              <a:gd name="connsiteX7" fmla="*/ 17002 w 31572"/>
              <a:gd name="connsiteY7" fmla="*/ 14579 h 15872"/>
              <a:gd name="connsiteX8" fmla="*/ 15848 w 31572"/>
              <a:gd name="connsiteY8" fmla="*/ 14979 h 15872"/>
              <a:gd name="connsiteX9" fmla="*/ 15436 w 31572"/>
              <a:gd name="connsiteY9" fmla="*/ 15727 h 15872"/>
              <a:gd name="connsiteX10" fmla="*/ 8290 w 31572"/>
              <a:gd name="connsiteY10" fmla="*/ 15017 h 15872"/>
              <a:gd name="connsiteX11" fmla="*/ 6454 w 31572"/>
              <a:gd name="connsiteY11" fmla="*/ 14320 h 15872"/>
              <a:gd name="connsiteX12" fmla="*/ 5655 w 31572"/>
              <a:gd name="connsiteY12" fmla="*/ 13314 h 15872"/>
              <a:gd name="connsiteX13" fmla="*/ 4140 w 31572"/>
              <a:gd name="connsiteY13" fmla="*/ 13265 h 15872"/>
              <a:gd name="connsiteX14" fmla="*/ 2190 w 31572"/>
              <a:gd name="connsiteY14" fmla="*/ 13080 h 15872"/>
              <a:gd name="connsiteX15" fmla="*/ 3577 w 31572"/>
              <a:gd name="connsiteY15" fmla="*/ 12658 h 15872"/>
              <a:gd name="connsiteX16" fmla="*/ 3841 w 31572"/>
              <a:gd name="connsiteY16" fmla="*/ 11452 h 15872"/>
              <a:gd name="connsiteX17" fmla="*/ 2878 w 31572"/>
              <a:gd name="connsiteY17" fmla="*/ 8922 h 15872"/>
              <a:gd name="connsiteX18" fmla="*/ 1154 w 31572"/>
              <a:gd name="connsiteY18" fmla="*/ 8279 h 15872"/>
              <a:gd name="connsiteX19" fmla="*/ 332 w 31572"/>
              <a:gd name="connsiteY19" fmla="*/ 7244 h 15872"/>
              <a:gd name="connsiteX20" fmla="*/ 2517 w 31572"/>
              <a:gd name="connsiteY20" fmla="*/ 3931 h 15872"/>
              <a:gd name="connsiteX21" fmla="*/ 1746 w 31572"/>
              <a:gd name="connsiteY21" fmla="*/ 2820 h 15872"/>
              <a:gd name="connsiteX22" fmla="*/ 1510 w 31572"/>
              <a:gd name="connsiteY22" fmla="*/ 2250 h 15872"/>
              <a:gd name="connsiteX23" fmla="*/ 535 w 31572"/>
              <a:gd name="connsiteY23" fmla="*/ 1979 h 15872"/>
              <a:gd name="connsiteX24" fmla="*/ 3964 w 31572"/>
              <a:gd name="connsiteY24" fmla="*/ 0 h 15872"/>
              <a:gd name="connsiteX25" fmla="*/ 27096 w 31572"/>
              <a:gd name="connsiteY25" fmla="*/ 11644 h 15872"/>
              <a:gd name="connsiteX26" fmla="*/ 31025 w 31572"/>
              <a:gd name="connsiteY26" fmla="*/ 15207 h 15872"/>
              <a:gd name="connsiteX27" fmla="*/ 21301 w 31572"/>
              <a:gd name="connsiteY27" fmla="*/ 10434 h 15872"/>
              <a:gd name="connsiteX28" fmla="*/ 28427 w 31572"/>
              <a:gd name="connsiteY28" fmla="*/ 13789 h 15872"/>
              <a:gd name="connsiteX29" fmla="*/ 24082 w 31572"/>
              <a:gd name="connsiteY29" fmla="*/ 12502 h 15872"/>
              <a:gd name="connsiteX30" fmla="*/ 28500 w 31572"/>
              <a:gd name="connsiteY30" fmla="*/ 14613 h 15872"/>
              <a:gd name="connsiteX31" fmla="*/ 22110 w 31572"/>
              <a:gd name="connsiteY31" fmla="*/ 12969 h 15872"/>
              <a:gd name="connsiteX0" fmla="*/ 22110 w 31457"/>
              <a:gd name="connsiteY0" fmla="*/ 12969 h 15872"/>
              <a:gd name="connsiteX1" fmla="*/ 29433 w 31457"/>
              <a:gd name="connsiteY1" fmla="*/ 15872 h 15872"/>
              <a:gd name="connsiteX2" fmla="*/ 24752 w 31457"/>
              <a:gd name="connsiteY2" fmla="*/ 14356 h 15872"/>
              <a:gd name="connsiteX3" fmla="*/ 26026 w 31457"/>
              <a:gd name="connsiteY3" fmla="*/ 15231 h 15872"/>
              <a:gd name="connsiteX4" fmla="*/ 13219 w 31457"/>
              <a:gd name="connsiteY4" fmla="*/ 13014 h 15872"/>
              <a:gd name="connsiteX5" fmla="*/ 16266 w 31457"/>
              <a:gd name="connsiteY5" fmla="*/ 13747 h 15872"/>
              <a:gd name="connsiteX6" fmla="*/ 15401 w 31457"/>
              <a:gd name="connsiteY6" fmla="*/ 13835 h 15872"/>
              <a:gd name="connsiteX7" fmla="*/ 17002 w 31457"/>
              <a:gd name="connsiteY7" fmla="*/ 14579 h 15872"/>
              <a:gd name="connsiteX8" fmla="*/ 15848 w 31457"/>
              <a:gd name="connsiteY8" fmla="*/ 14979 h 15872"/>
              <a:gd name="connsiteX9" fmla="*/ 15436 w 31457"/>
              <a:gd name="connsiteY9" fmla="*/ 15727 h 15872"/>
              <a:gd name="connsiteX10" fmla="*/ 8290 w 31457"/>
              <a:gd name="connsiteY10" fmla="*/ 15017 h 15872"/>
              <a:gd name="connsiteX11" fmla="*/ 6454 w 31457"/>
              <a:gd name="connsiteY11" fmla="*/ 14320 h 15872"/>
              <a:gd name="connsiteX12" fmla="*/ 5655 w 31457"/>
              <a:gd name="connsiteY12" fmla="*/ 13314 h 15872"/>
              <a:gd name="connsiteX13" fmla="*/ 4140 w 31457"/>
              <a:gd name="connsiteY13" fmla="*/ 13265 h 15872"/>
              <a:gd name="connsiteX14" fmla="*/ 2190 w 31457"/>
              <a:gd name="connsiteY14" fmla="*/ 13080 h 15872"/>
              <a:gd name="connsiteX15" fmla="*/ 3577 w 31457"/>
              <a:gd name="connsiteY15" fmla="*/ 12658 h 15872"/>
              <a:gd name="connsiteX16" fmla="*/ 3841 w 31457"/>
              <a:gd name="connsiteY16" fmla="*/ 11452 h 15872"/>
              <a:gd name="connsiteX17" fmla="*/ 2878 w 31457"/>
              <a:gd name="connsiteY17" fmla="*/ 8922 h 15872"/>
              <a:gd name="connsiteX18" fmla="*/ 1154 w 31457"/>
              <a:gd name="connsiteY18" fmla="*/ 8279 h 15872"/>
              <a:gd name="connsiteX19" fmla="*/ 332 w 31457"/>
              <a:gd name="connsiteY19" fmla="*/ 7244 h 15872"/>
              <a:gd name="connsiteX20" fmla="*/ 2517 w 31457"/>
              <a:gd name="connsiteY20" fmla="*/ 3931 h 15872"/>
              <a:gd name="connsiteX21" fmla="*/ 1746 w 31457"/>
              <a:gd name="connsiteY21" fmla="*/ 2820 h 15872"/>
              <a:gd name="connsiteX22" fmla="*/ 1510 w 31457"/>
              <a:gd name="connsiteY22" fmla="*/ 2250 h 15872"/>
              <a:gd name="connsiteX23" fmla="*/ 535 w 31457"/>
              <a:gd name="connsiteY23" fmla="*/ 1979 h 15872"/>
              <a:gd name="connsiteX24" fmla="*/ 3964 w 31457"/>
              <a:gd name="connsiteY24" fmla="*/ 0 h 15872"/>
              <a:gd name="connsiteX25" fmla="*/ 27096 w 31457"/>
              <a:gd name="connsiteY25" fmla="*/ 11644 h 15872"/>
              <a:gd name="connsiteX26" fmla="*/ 28988 w 31457"/>
              <a:gd name="connsiteY26" fmla="*/ 13360 h 15872"/>
              <a:gd name="connsiteX27" fmla="*/ 31025 w 31457"/>
              <a:gd name="connsiteY27" fmla="*/ 15207 h 15872"/>
              <a:gd name="connsiteX28" fmla="*/ 21301 w 31457"/>
              <a:gd name="connsiteY28" fmla="*/ 10434 h 15872"/>
              <a:gd name="connsiteX29" fmla="*/ 28427 w 31457"/>
              <a:gd name="connsiteY29" fmla="*/ 13789 h 15872"/>
              <a:gd name="connsiteX30" fmla="*/ 24082 w 31457"/>
              <a:gd name="connsiteY30" fmla="*/ 12502 h 15872"/>
              <a:gd name="connsiteX31" fmla="*/ 28500 w 31457"/>
              <a:gd name="connsiteY31" fmla="*/ 14613 h 15872"/>
              <a:gd name="connsiteX32" fmla="*/ 22110 w 31457"/>
              <a:gd name="connsiteY32" fmla="*/ 12969 h 15872"/>
              <a:gd name="connsiteX0" fmla="*/ 22110 w 31457"/>
              <a:gd name="connsiteY0" fmla="*/ 12969 h 15872"/>
              <a:gd name="connsiteX1" fmla="*/ 29433 w 31457"/>
              <a:gd name="connsiteY1" fmla="*/ 15872 h 15872"/>
              <a:gd name="connsiteX2" fmla="*/ 24752 w 31457"/>
              <a:gd name="connsiteY2" fmla="*/ 14356 h 15872"/>
              <a:gd name="connsiteX3" fmla="*/ 26026 w 31457"/>
              <a:gd name="connsiteY3" fmla="*/ 15231 h 15872"/>
              <a:gd name="connsiteX4" fmla="*/ 13219 w 31457"/>
              <a:gd name="connsiteY4" fmla="*/ 13014 h 15872"/>
              <a:gd name="connsiteX5" fmla="*/ 16266 w 31457"/>
              <a:gd name="connsiteY5" fmla="*/ 13747 h 15872"/>
              <a:gd name="connsiteX6" fmla="*/ 15401 w 31457"/>
              <a:gd name="connsiteY6" fmla="*/ 13835 h 15872"/>
              <a:gd name="connsiteX7" fmla="*/ 17002 w 31457"/>
              <a:gd name="connsiteY7" fmla="*/ 14579 h 15872"/>
              <a:gd name="connsiteX8" fmla="*/ 15848 w 31457"/>
              <a:gd name="connsiteY8" fmla="*/ 14979 h 15872"/>
              <a:gd name="connsiteX9" fmla="*/ 15436 w 31457"/>
              <a:gd name="connsiteY9" fmla="*/ 15727 h 15872"/>
              <a:gd name="connsiteX10" fmla="*/ 8290 w 31457"/>
              <a:gd name="connsiteY10" fmla="*/ 15017 h 15872"/>
              <a:gd name="connsiteX11" fmla="*/ 6454 w 31457"/>
              <a:gd name="connsiteY11" fmla="*/ 14320 h 15872"/>
              <a:gd name="connsiteX12" fmla="*/ 5655 w 31457"/>
              <a:gd name="connsiteY12" fmla="*/ 13314 h 15872"/>
              <a:gd name="connsiteX13" fmla="*/ 4140 w 31457"/>
              <a:gd name="connsiteY13" fmla="*/ 13265 h 15872"/>
              <a:gd name="connsiteX14" fmla="*/ 2190 w 31457"/>
              <a:gd name="connsiteY14" fmla="*/ 13080 h 15872"/>
              <a:gd name="connsiteX15" fmla="*/ 3577 w 31457"/>
              <a:gd name="connsiteY15" fmla="*/ 12658 h 15872"/>
              <a:gd name="connsiteX16" fmla="*/ 3841 w 31457"/>
              <a:gd name="connsiteY16" fmla="*/ 11452 h 15872"/>
              <a:gd name="connsiteX17" fmla="*/ 2878 w 31457"/>
              <a:gd name="connsiteY17" fmla="*/ 8922 h 15872"/>
              <a:gd name="connsiteX18" fmla="*/ 1154 w 31457"/>
              <a:gd name="connsiteY18" fmla="*/ 8279 h 15872"/>
              <a:gd name="connsiteX19" fmla="*/ 332 w 31457"/>
              <a:gd name="connsiteY19" fmla="*/ 7244 h 15872"/>
              <a:gd name="connsiteX20" fmla="*/ 2517 w 31457"/>
              <a:gd name="connsiteY20" fmla="*/ 3931 h 15872"/>
              <a:gd name="connsiteX21" fmla="*/ 1746 w 31457"/>
              <a:gd name="connsiteY21" fmla="*/ 2820 h 15872"/>
              <a:gd name="connsiteX22" fmla="*/ 1510 w 31457"/>
              <a:gd name="connsiteY22" fmla="*/ 2250 h 15872"/>
              <a:gd name="connsiteX23" fmla="*/ 535 w 31457"/>
              <a:gd name="connsiteY23" fmla="*/ 1979 h 15872"/>
              <a:gd name="connsiteX24" fmla="*/ 3964 w 31457"/>
              <a:gd name="connsiteY24" fmla="*/ 0 h 15872"/>
              <a:gd name="connsiteX25" fmla="*/ 28042 w 31457"/>
              <a:gd name="connsiteY25" fmla="*/ 11501 h 15872"/>
              <a:gd name="connsiteX26" fmla="*/ 28988 w 31457"/>
              <a:gd name="connsiteY26" fmla="*/ 13360 h 15872"/>
              <a:gd name="connsiteX27" fmla="*/ 31025 w 31457"/>
              <a:gd name="connsiteY27" fmla="*/ 15207 h 15872"/>
              <a:gd name="connsiteX28" fmla="*/ 21301 w 31457"/>
              <a:gd name="connsiteY28" fmla="*/ 10434 h 15872"/>
              <a:gd name="connsiteX29" fmla="*/ 28427 w 31457"/>
              <a:gd name="connsiteY29" fmla="*/ 13789 h 15872"/>
              <a:gd name="connsiteX30" fmla="*/ 24082 w 31457"/>
              <a:gd name="connsiteY30" fmla="*/ 12502 h 15872"/>
              <a:gd name="connsiteX31" fmla="*/ 28500 w 31457"/>
              <a:gd name="connsiteY31" fmla="*/ 14613 h 15872"/>
              <a:gd name="connsiteX32" fmla="*/ 22110 w 31457"/>
              <a:gd name="connsiteY32" fmla="*/ 12969 h 15872"/>
              <a:gd name="connsiteX0" fmla="*/ 22110 w 31321"/>
              <a:gd name="connsiteY0" fmla="*/ 12969 h 15872"/>
              <a:gd name="connsiteX1" fmla="*/ 29433 w 31321"/>
              <a:gd name="connsiteY1" fmla="*/ 15872 h 15872"/>
              <a:gd name="connsiteX2" fmla="*/ 24752 w 31321"/>
              <a:gd name="connsiteY2" fmla="*/ 14356 h 15872"/>
              <a:gd name="connsiteX3" fmla="*/ 26026 w 31321"/>
              <a:gd name="connsiteY3" fmla="*/ 15231 h 15872"/>
              <a:gd name="connsiteX4" fmla="*/ 13219 w 31321"/>
              <a:gd name="connsiteY4" fmla="*/ 13014 h 15872"/>
              <a:gd name="connsiteX5" fmla="*/ 16266 w 31321"/>
              <a:gd name="connsiteY5" fmla="*/ 13747 h 15872"/>
              <a:gd name="connsiteX6" fmla="*/ 15401 w 31321"/>
              <a:gd name="connsiteY6" fmla="*/ 13835 h 15872"/>
              <a:gd name="connsiteX7" fmla="*/ 17002 w 31321"/>
              <a:gd name="connsiteY7" fmla="*/ 14579 h 15872"/>
              <a:gd name="connsiteX8" fmla="*/ 15848 w 31321"/>
              <a:gd name="connsiteY8" fmla="*/ 14979 h 15872"/>
              <a:gd name="connsiteX9" fmla="*/ 15436 w 31321"/>
              <a:gd name="connsiteY9" fmla="*/ 15727 h 15872"/>
              <a:gd name="connsiteX10" fmla="*/ 8290 w 31321"/>
              <a:gd name="connsiteY10" fmla="*/ 15017 h 15872"/>
              <a:gd name="connsiteX11" fmla="*/ 6454 w 31321"/>
              <a:gd name="connsiteY11" fmla="*/ 14320 h 15872"/>
              <a:gd name="connsiteX12" fmla="*/ 5655 w 31321"/>
              <a:gd name="connsiteY12" fmla="*/ 13314 h 15872"/>
              <a:gd name="connsiteX13" fmla="*/ 4140 w 31321"/>
              <a:gd name="connsiteY13" fmla="*/ 13265 h 15872"/>
              <a:gd name="connsiteX14" fmla="*/ 2190 w 31321"/>
              <a:gd name="connsiteY14" fmla="*/ 13080 h 15872"/>
              <a:gd name="connsiteX15" fmla="*/ 3577 w 31321"/>
              <a:gd name="connsiteY15" fmla="*/ 12658 h 15872"/>
              <a:gd name="connsiteX16" fmla="*/ 3841 w 31321"/>
              <a:gd name="connsiteY16" fmla="*/ 11452 h 15872"/>
              <a:gd name="connsiteX17" fmla="*/ 2878 w 31321"/>
              <a:gd name="connsiteY17" fmla="*/ 8922 h 15872"/>
              <a:gd name="connsiteX18" fmla="*/ 1154 w 31321"/>
              <a:gd name="connsiteY18" fmla="*/ 8279 h 15872"/>
              <a:gd name="connsiteX19" fmla="*/ 332 w 31321"/>
              <a:gd name="connsiteY19" fmla="*/ 7244 h 15872"/>
              <a:gd name="connsiteX20" fmla="*/ 2517 w 31321"/>
              <a:gd name="connsiteY20" fmla="*/ 3931 h 15872"/>
              <a:gd name="connsiteX21" fmla="*/ 1746 w 31321"/>
              <a:gd name="connsiteY21" fmla="*/ 2820 h 15872"/>
              <a:gd name="connsiteX22" fmla="*/ 1510 w 31321"/>
              <a:gd name="connsiteY22" fmla="*/ 2250 h 15872"/>
              <a:gd name="connsiteX23" fmla="*/ 535 w 31321"/>
              <a:gd name="connsiteY23" fmla="*/ 1979 h 15872"/>
              <a:gd name="connsiteX24" fmla="*/ 3964 w 31321"/>
              <a:gd name="connsiteY24" fmla="*/ 0 h 15872"/>
              <a:gd name="connsiteX25" fmla="*/ 28042 w 31321"/>
              <a:gd name="connsiteY25" fmla="*/ 11501 h 15872"/>
              <a:gd name="connsiteX26" fmla="*/ 27131 w 31321"/>
              <a:gd name="connsiteY26" fmla="*/ 11597 h 15872"/>
              <a:gd name="connsiteX27" fmla="*/ 31025 w 31321"/>
              <a:gd name="connsiteY27" fmla="*/ 15207 h 15872"/>
              <a:gd name="connsiteX28" fmla="*/ 21301 w 31321"/>
              <a:gd name="connsiteY28" fmla="*/ 10434 h 15872"/>
              <a:gd name="connsiteX29" fmla="*/ 28427 w 31321"/>
              <a:gd name="connsiteY29" fmla="*/ 13789 h 15872"/>
              <a:gd name="connsiteX30" fmla="*/ 24082 w 31321"/>
              <a:gd name="connsiteY30" fmla="*/ 12502 h 15872"/>
              <a:gd name="connsiteX31" fmla="*/ 28500 w 31321"/>
              <a:gd name="connsiteY31" fmla="*/ 14613 h 15872"/>
              <a:gd name="connsiteX32" fmla="*/ 22110 w 31321"/>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11501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46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7376 w 31049"/>
              <a:gd name="connsiteY25" fmla="*/ 10071 h 15872"/>
              <a:gd name="connsiteX26" fmla="*/ 28462 w 31049"/>
              <a:gd name="connsiteY26" fmla="*/ 11263 h 15872"/>
              <a:gd name="connsiteX27" fmla="*/ 27131 w 31049"/>
              <a:gd name="connsiteY27" fmla="*/ 11597 h 15872"/>
              <a:gd name="connsiteX28" fmla="*/ 31025 w 31049"/>
              <a:gd name="connsiteY28" fmla="*/ 15207 h 15872"/>
              <a:gd name="connsiteX29" fmla="*/ 21301 w 31049"/>
              <a:gd name="connsiteY29" fmla="*/ 10434 h 15872"/>
              <a:gd name="connsiteX30" fmla="*/ 28427 w 31049"/>
              <a:gd name="connsiteY30" fmla="*/ 13789 h 15872"/>
              <a:gd name="connsiteX31" fmla="*/ 24082 w 31049"/>
              <a:gd name="connsiteY31" fmla="*/ 12502 h 15872"/>
              <a:gd name="connsiteX32" fmla="*/ 28500 w 31049"/>
              <a:gd name="connsiteY32" fmla="*/ 14613 h 15872"/>
              <a:gd name="connsiteX33" fmla="*/ 22110 w 31049"/>
              <a:gd name="connsiteY33"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7376 w 31049"/>
              <a:gd name="connsiteY25" fmla="*/ 10071 h 15872"/>
              <a:gd name="connsiteX26" fmla="*/ 28462 w 31049"/>
              <a:gd name="connsiteY26" fmla="*/ 11263 h 15872"/>
              <a:gd name="connsiteX27" fmla="*/ 27131 w 31049"/>
              <a:gd name="connsiteY27" fmla="*/ 11597 h 15872"/>
              <a:gd name="connsiteX28" fmla="*/ 31025 w 31049"/>
              <a:gd name="connsiteY28" fmla="*/ 15207 h 15872"/>
              <a:gd name="connsiteX29" fmla="*/ 21301 w 31049"/>
              <a:gd name="connsiteY29" fmla="*/ 10434 h 15872"/>
              <a:gd name="connsiteX30" fmla="*/ 28427 w 31049"/>
              <a:gd name="connsiteY30" fmla="*/ 13789 h 15872"/>
              <a:gd name="connsiteX31" fmla="*/ 24082 w 31049"/>
              <a:gd name="connsiteY31" fmla="*/ 12502 h 15872"/>
              <a:gd name="connsiteX32" fmla="*/ 28500 w 31049"/>
              <a:gd name="connsiteY32" fmla="*/ 14613 h 15872"/>
              <a:gd name="connsiteX33" fmla="*/ 22110 w 31049"/>
              <a:gd name="connsiteY33" fmla="*/ 12969 h 15872"/>
              <a:gd name="connsiteX0" fmla="*/ 22110 w 31659"/>
              <a:gd name="connsiteY0" fmla="*/ 12969 h 15872"/>
              <a:gd name="connsiteX1" fmla="*/ 29433 w 31659"/>
              <a:gd name="connsiteY1" fmla="*/ 15872 h 15872"/>
              <a:gd name="connsiteX2" fmla="*/ 24752 w 31659"/>
              <a:gd name="connsiteY2" fmla="*/ 14356 h 15872"/>
              <a:gd name="connsiteX3" fmla="*/ 26026 w 31659"/>
              <a:gd name="connsiteY3" fmla="*/ 15231 h 15872"/>
              <a:gd name="connsiteX4" fmla="*/ 13219 w 31659"/>
              <a:gd name="connsiteY4" fmla="*/ 13014 h 15872"/>
              <a:gd name="connsiteX5" fmla="*/ 16266 w 31659"/>
              <a:gd name="connsiteY5" fmla="*/ 13747 h 15872"/>
              <a:gd name="connsiteX6" fmla="*/ 15401 w 31659"/>
              <a:gd name="connsiteY6" fmla="*/ 13835 h 15872"/>
              <a:gd name="connsiteX7" fmla="*/ 17002 w 31659"/>
              <a:gd name="connsiteY7" fmla="*/ 14579 h 15872"/>
              <a:gd name="connsiteX8" fmla="*/ 15848 w 31659"/>
              <a:gd name="connsiteY8" fmla="*/ 14979 h 15872"/>
              <a:gd name="connsiteX9" fmla="*/ 15436 w 31659"/>
              <a:gd name="connsiteY9" fmla="*/ 15727 h 15872"/>
              <a:gd name="connsiteX10" fmla="*/ 8290 w 31659"/>
              <a:gd name="connsiteY10" fmla="*/ 15017 h 15872"/>
              <a:gd name="connsiteX11" fmla="*/ 6454 w 31659"/>
              <a:gd name="connsiteY11" fmla="*/ 14320 h 15872"/>
              <a:gd name="connsiteX12" fmla="*/ 5655 w 31659"/>
              <a:gd name="connsiteY12" fmla="*/ 13314 h 15872"/>
              <a:gd name="connsiteX13" fmla="*/ 4140 w 31659"/>
              <a:gd name="connsiteY13" fmla="*/ 13265 h 15872"/>
              <a:gd name="connsiteX14" fmla="*/ 2190 w 31659"/>
              <a:gd name="connsiteY14" fmla="*/ 13080 h 15872"/>
              <a:gd name="connsiteX15" fmla="*/ 3577 w 31659"/>
              <a:gd name="connsiteY15" fmla="*/ 12658 h 15872"/>
              <a:gd name="connsiteX16" fmla="*/ 3841 w 31659"/>
              <a:gd name="connsiteY16" fmla="*/ 11452 h 15872"/>
              <a:gd name="connsiteX17" fmla="*/ 2878 w 31659"/>
              <a:gd name="connsiteY17" fmla="*/ 8922 h 15872"/>
              <a:gd name="connsiteX18" fmla="*/ 1154 w 31659"/>
              <a:gd name="connsiteY18" fmla="*/ 8279 h 15872"/>
              <a:gd name="connsiteX19" fmla="*/ 332 w 31659"/>
              <a:gd name="connsiteY19" fmla="*/ 7244 h 15872"/>
              <a:gd name="connsiteX20" fmla="*/ 2517 w 31659"/>
              <a:gd name="connsiteY20" fmla="*/ 3931 h 15872"/>
              <a:gd name="connsiteX21" fmla="*/ 1746 w 31659"/>
              <a:gd name="connsiteY21" fmla="*/ 2820 h 15872"/>
              <a:gd name="connsiteX22" fmla="*/ 1510 w 31659"/>
              <a:gd name="connsiteY22" fmla="*/ 2250 h 15872"/>
              <a:gd name="connsiteX23" fmla="*/ 535 w 31659"/>
              <a:gd name="connsiteY23" fmla="*/ 1979 h 15872"/>
              <a:gd name="connsiteX24" fmla="*/ 3964 w 31659"/>
              <a:gd name="connsiteY24" fmla="*/ 0 h 15872"/>
              <a:gd name="connsiteX25" fmla="*/ 30530 w 31659"/>
              <a:gd name="connsiteY25" fmla="*/ 10500 h 15872"/>
              <a:gd name="connsiteX26" fmla="*/ 27376 w 31659"/>
              <a:gd name="connsiteY26" fmla="*/ 10071 h 15872"/>
              <a:gd name="connsiteX27" fmla="*/ 28462 w 31659"/>
              <a:gd name="connsiteY27" fmla="*/ 11263 h 15872"/>
              <a:gd name="connsiteX28" fmla="*/ 27131 w 31659"/>
              <a:gd name="connsiteY28" fmla="*/ 11597 h 15872"/>
              <a:gd name="connsiteX29" fmla="*/ 31025 w 31659"/>
              <a:gd name="connsiteY29" fmla="*/ 15207 h 15872"/>
              <a:gd name="connsiteX30" fmla="*/ 21301 w 31659"/>
              <a:gd name="connsiteY30" fmla="*/ 10434 h 15872"/>
              <a:gd name="connsiteX31" fmla="*/ 28427 w 31659"/>
              <a:gd name="connsiteY31" fmla="*/ 13789 h 15872"/>
              <a:gd name="connsiteX32" fmla="*/ 24082 w 31659"/>
              <a:gd name="connsiteY32" fmla="*/ 12502 h 15872"/>
              <a:gd name="connsiteX33" fmla="*/ 28500 w 31659"/>
              <a:gd name="connsiteY33" fmla="*/ 14613 h 15872"/>
              <a:gd name="connsiteX34" fmla="*/ 22110 w 31659"/>
              <a:gd name="connsiteY34"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8927 h 15872"/>
              <a:gd name="connsiteX26" fmla="*/ 30530 w 31049"/>
              <a:gd name="connsiteY26" fmla="*/ 10500 h 15872"/>
              <a:gd name="connsiteX27" fmla="*/ 27376 w 31049"/>
              <a:gd name="connsiteY27" fmla="*/ 10071 h 15872"/>
              <a:gd name="connsiteX28" fmla="*/ 28462 w 31049"/>
              <a:gd name="connsiteY28" fmla="*/ 11263 h 15872"/>
              <a:gd name="connsiteX29" fmla="*/ 27131 w 31049"/>
              <a:gd name="connsiteY29" fmla="*/ 11597 h 15872"/>
              <a:gd name="connsiteX30" fmla="*/ 31025 w 31049"/>
              <a:gd name="connsiteY30" fmla="*/ 15207 h 15872"/>
              <a:gd name="connsiteX31" fmla="*/ 21301 w 31049"/>
              <a:gd name="connsiteY31" fmla="*/ 10434 h 15872"/>
              <a:gd name="connsiteX32" fmla="*/ 28427 w 31049"/>
              <a:gd name="connsiteY32" fmla="*/ 13789 h 15872"/>
              <a:gd name="connsiteX33" fmla="*/ 24082 w 31049"/>
              <a:gd name="connsiteY33" fmla="*/ 12502 h 15872"/>
              <a:gd name="connsiteX34" fmla="*/ 28500 w 31049"/>
              <a:gd name="connsiteY34" fmla="*/ 14613 h 15872"/>
              <a:gd name="connsiteX35" fmla="*/ 22110 w 31049"/>
              <a:gd name="connsiteY35"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8927 h 15872"/>
              <a:gd name="connsiteX26" fmla="*/ 30530 w 31049"/>
              <a:gd name="connsiteY26" fmla="*/ 10500 h 15872"/>
              <a:gd name="connsiteX27" fmla="*/ 27376 w 31049"/>
              <a:gd name="connsiteY27" fmla="*/ 10071 h 15872"/>
              <a:gd name="connsiteX28" fmla="*/ 28462 w 31049"/>
              <a:gd name="connsiteY28" fmla="*/ 11263 h 15872"/>
              <a:gd name="connsiteX29" fmla="*/ 27131 w 31049"/>
              <a:gd name="connsiteY29" fmla="*/ 11597 h 15872"/>
              <a:gd name="connsiteX30" fmla="*/ 31025 w 31049"/>
              <a:gd name="connsiteY30" fmla="*/ 15207 h 15872"/>
              <a:gd name="connsiteX31" fmla="*/ 21301 w 31049"/>
              <a:gd name="connsiteY31" fmla="*/ 10434 h 15872"/>
              <a:gd name="connsiteX32" fmla="*/ 28427 w 31049"/>
              <a:gd name="connsiteY32" fmla="*/ 13789 h 15872"/>
              <a:gd name="connsiteX33" fmla="*/ 24082 w 31049"/>
              <a:gd name="connsiteY33" fmla="*/ 12502 h 15872"/>
              <a:gd name="connsiteX34" fmla="*/ 28500 w 31049"/>
              <a:gd name="connsiteY34" fmla="*/ 14613 h 15872"/>
              <a:gd name="connsiteX35" fmla="*/ 22110 w 31049"/>
              <a:gd name="connsiteY35" fmla="*/ 12969 h 15872"/>
              <a:gd name="connsiteX0" fmla="*/ 22110 w 31585"/>
              <a:gd name="connsiteY0" fmla="*/ 12969 h 15872"/>
              <a:gd name="connsiteX1" fmla="*/ 29433 w 31585"/>
              <a:gd name="connsiteY1" fmla="*/ 15872 h 15872"/>
              <a:gd name="connsiteX2" fmla="*/ 24752 w 31585"/>
              <a:gd name="connsiteY2" fmla="*/ 14356 h 15872"/>
              <a:gd name="connsiteX3" fmla="*/ 26026 w 31585"/>
              <a:gd name="connsiteY3" fmla="*/ 15231 h 15872"/>
              <a:gd name="connsiteX4" fmla="*/ 13219 w 31585"/>
              <a:gd name="connsiteY4" fmla="*/ 13014 h 15872"/>
              <a:gd name="connsiteX5" fmla="*/ 16266 w 31585"/>
              <a:gd name="connsiteY5" fmla="*/ 13747 h 15872"/>
              <a:gd name="connsiteX6" fmla="*/ 15401 w 31585"/>
              <a:gd name="connsiteY6" fmla="*/ 13835 h 15872"/>
              <a:gd name="connsiteX7" fmla="*/ 17002 w 31585"/>
              <a:gd name="connsiteY7" fmla="*/ 14579 h 15872"/>
              <a:gd name="connsiteX8" fmla="*/ 15848 w 31585"/>
              <a:gd name="connsiteY8" fmla="*/ 14979 h 15872"/>
              <a:gd name="connsiteX9" fmla="*/ 15436 w 31585"/>
              <a:gd name="connsiteY9" fmla="*/ 15727 h 15872"/>
              <a:gd name="connsiteX10" fmla="*/ 8290 w 31585"/>
              <a:gd name="connsiteY10" fmla="*/ 15017 h 15872"/>
              <a:gd name="connsiteX11" fmla="*/ 6454 w 31585"/>
              <a:gd name="connsiteY11" fmla="*/ 14320 h 15872"/>
              <a:gd name="connsiteX12" fmla="*/ 5655 w 31585"/>
              <a:gd name="connsiteY12" fmla="*/ 13314 h 15872"/>
              <a:gd name="connsiteX13" fmla="*/ 4140 w 31585"/>
              <a:gd name="connsiteY13" fmla="*/ 13265 h 15872"/>
              <a:gd name="connsiteX14" fmla="*/ 2190 w 31585"/>
              <a:gd name="connsiteY14" fmla="*/ 13080 h 15872"/>
              <a:gd name="connsiteX15" fmla="*/ 3577 w 31585"/>
              <a:gd name="connsiteY15" fmla="*/ 12658 h 15872"/>
              <a:gd name="connsiteX16" fmla="*/ 3841 w 31585"/>
              <a:gd name="connsiteY16" fmla="*/ 11452 h 15872"/>
              <a:gd name="connsiteX17" fmla="*/ 2878 w 31585"/>
              <a:gd name="connsiteY17" fmla="*/ 8922 h 15872"/>
              <a:gd name="connsiteX18" fmla="*/ 1154 w 31585"/>
              <a:gd name="connsiteY18" fmla="*/ 8279 h 15872"/>
              <a:gd name="connsiteX19" fmla="*/ 332 w 31585"/>
              <a:gd name="connsiteY19" fmla="*/ 7244 h 15872"/>
              <a:gd name="connsiteX20" fmla="*/ 2517 w 31585"/>
              <a:gd name="connsiteY20" fmla="*/ 3931 h 15872"/>
              <a:gd name="connsiteX21" fmla="*/ 1746 w 31585"/>
              <a:gd name="connsiteY21" fmla="*/ 2820 h 15872"/>
              <a:gd name="connsiteX22" fmla="*/ 1510 w 31585"/>
              <a:gd name="connsiteY22" fmla="*/ 2250 h 15872"/>
              <a:gd name="connsiteX23" fmla="*/ 535 w 31585"/>
              <a:gd name="connsiteY23" fmla="*/ 1979 h 15872"/>
              <a:gd name="connsiteX24" fmla="*/ 3964 w 31585"/>
              <a:gd name="connsiteY24" fmla="*/ 0 h 15872"/>
              <a:gd name="connsiteX25" fmla="*/ 28042 w 31585"/>
              <a:gd name="connsiteY25" fmla="*/ 8927 h 15872"/>
              <a:gd name="connsiteX26" fmla="*/ 31581 w 31585"/>
              <a:gd name="connsiteY26" fmla="*/ 10977 h 15872"/>
              <a:gd name="connsiteX27" fmla="*/ 27376 w 31585"/>
              <a:gd name="connsiteY27" fmla="*/ 10071 h 15872"/>
              <a:gd name="connsiteX28" fmla="*/ 28462 w 31585"/>
              <a:gd name="connsiteY28" fmla="*/ 11263 h 15872"/>
              <a:gd name="connsiteX29" fmla="*/ 27131 w 31585"/>
              <a:gd name="connsiteY29" fmla="*/ 11597 h 15872"/>
              <a:gd name="connsiteX30" fmla="*/ 31025 w 31585"/>
              <a:gd name="connsiteY30" fmla="*/ 15207 h 15872"/>
              <a:gd name="connsiteX31" fmla="*/ 21301 w 31585"/>
              <a:gd name="connsiteY31" fmla="*/ 10434 h 15872"/>
              <a:gd name="connsiteX32" fmla="*/ 28427 w 31585"/>
              <a:gd name="connsiteY32" fmla="*/ 13789 h 15872"/>
              <a:gd name="connsiteX33" fmla="*/ 24082 w 31585"/>
              <a:gd name="connsiteY33" fmla="*/ 12502 h 15872"/>
              <a:gd name="connsiteX34" fmla="*/ 28500 w 31585"/>
              <a:gd name="connsiteY34" fmla="*/ 14613 h 15872"/>
              <a:gd name="connsiteX35" fmla="*/ 22110 w 31585"/>
              <a:gd name="connsiteY35" fmla="*/ 12969 h 15872"/>
              <a:gd name="connsiteX0" fmla="*/ 22110 w 31585"/>
              <a:gd name="connsiteY0" fmla="*/ 12969 h 15872"/>
              <a:gd name="connsiteX1" fmla="*/ 29433 w 31585"/>
              <a:gd name="connsiteY1" fmla="*/ 15872 h 15872"/>
              <a:gd name="connsiteX2" fmla="*/ 24752 w 31585"/>
              <a:gd name="connsiteY2" fmla="*/ 14356 h 15872"/>
              <a:gd name="connsiteX3" fmla="*/ 26026 w 31585"/>
              <a:gd name="connsiteY3" fmla="*/ 15231 h 15872"/>
              <a:gd name="connsiteX4" fmla="*/ 13219 w 31585"/>
              <a:gd name="connsiteY4" fmla="*/ 13014 h 15872"/>
              <a:gd name="connsiteX5" fmla="*/ 16266 w 31585"/>
              <a:gd name="connsiteY5" fmla="*/ 13747 h 15872"/>
              <a:gd name="connsiteX6" fmla="*/ 15401 w 31585"/>
              <a:gd name="connsiteY6" fmla="*/ 13835 h 15872"/>
              <a:gd name="connsiteX7" fmla="*/ 17002 w 31585"/>
              <a:gd name="connsiteY7" fmla="*/ 14579 h 15872"/>
              <a:gd name="connsiteX8" fmla="*/ 15848 w 31585"/>
              <a:gd name="connsiteY8" fmla="*/ 14979 h 15872"/>
              <a:gd name="connsiteX9" fmla="*/ 15436 w 31585"/>
              <a:gd name="connsiteY9" fmla="*/ 15727 h 15872"/>
              <a:gd name="connsiteX10" fmla="*/ 8290 w 31585"/>
              <a:gd name="connsiteY10" fmla="*/ 15017 h 15872"/>
              <a:gd name="connsiteX11" fmla="*/ 6454 w 31585"/>
              <a:gd name="connsiteY11" fmla="*/ 14320 h 15872"/>
              <a:gd name="connsiteX12" fmla="*/ 5655 w 31585"/>
              <a:gd name="connsiteY12" fmla="*/ 13314 h 15872"/>
              <a:gd name="connsiteX13" fmla="*/ 4140 w 31585"/>
              <a:gd name="connsiteY13" fmla="*/ 13265 h 15872"/>
              <a:gd name="connsiteX14" fmla="*/ 2190 w 31585"/>
              <a:gd name="connsiteY14" fmla="*/ 13080 h 15872"/>
              <a:gd name="connsiteX15" fmla="*/ 3577 w 31585"/>
              <a:gd name="connsiteY15" fmla="*/ 12658 h 15872"/>
              <a:gd name="connsiteX16" fmla="*/ 3841 w 31585"/>
              <a:gd name="connsiteY16" fmla="*/ 11452 h 15872"/>
              <a:gd name="connsiteX17" fmla="*/ 2878 w 31585"/>
              <a:gd name="connsiteY17" fmla="*/ 8922 h 15872"/>
              <a:gd name="connsiteX18" fmla="*/ 1154 w 31585"/>
              <a:gd name="connsiteY18" fmla="*/ 8279 h 15872"/>
              <a:gd name="connsiteX19" fmla="*/ 332 w 31585"/>
              <a:gd name="connsiteY19" fmla="*/ 7244 h 15872"/>
              <a:gd name="connsiteX20" fmla="*/ 2517 w 31585"/>
              <a:gd name="connsiteY20" fmla="*/ 3931 h 15872"/>
              <a:gd name="connsiteX21" fmla="*/ 1746 w 31585"/>
              <a:gd name="connsiteY21" fmla="*/ 2820 h 15872"/>
              <a:gd name="connsiteX22" fmla="*/ 1510 w 31585"/>
              <a:gd name="connsiteY22" fmla="*/ 2250 h 15872"/>
              <a:gd name="connsiteX23" fmla="*/ 535 w 31585"/>
              <a:gd name="connsiteY23" fmla="*/ 1979 h 15872"/>
              <a:gd name="connsiteX24" fmla="*/ 3964 w 31585"/>
              <a:gd name="connsiteY24" fmla="*/ 0 h 15872"/>
              <a:gd name="connsiteX25" fmla="*/ 27832 w 31585"/>
              <a:gd name="connsiteY25" fmla="*/ 8975 h 15872"/>
              <a:gd name="connsiteX26" fmla="*/ 31581 w 31585"/>
              <a:gd name="connsiteY26" fmla="*/ 10977 h 15872"/>
              <a:gd name="connsiteX27" fmla="*/ 27376 w 31585"/>
              <a:gd name="connsiteY27" fmla="*/ 10071 h 15872"/>
              <a:gd name="connsiteX28" fmla="*/ 28462 w 31585"/>
              <a:gd name="connsiteY28" fmla="*/ 11263 h 15872"/>
              <a:gd name="connsiteX29" fmla="*/ 27131 w 31585"/>
              <a:gd name="connsiteY29" fmla="*/ 11597 h 15872"/>
              <a:gd name="connsiteX30" fmla="*/ 31025 w 31585"/>
              <a:gd name="connsiteY30" fmla="*/ 15207 h 15872"/>
              <a:gd name="connsiteX31" fmla="*/ 21301 w 31585"/>
              <a:gd name="connsiteY31" fmla="*/ 10434 h 15872"/>
              <a:gd name="connsiteX32" fmla="*/ 28427 w 31585"/>
              <a:gd name="connsiteY32" fmla="*/ 13789 h 15872"/>
              <a:gd name="connsiteX33" fmla="*/ 24082 w 31585"/>
              <a:gd name="connsiteY33" fmla="*/ 12502 h 15872"/>
              <a:gd name="connsiteX34" fmla="*/ 28500 w 31585"/>
              <a:gd name="connsiteY34" fmla="*/ 14613 h 15872"/>
              <a:gd name="connsiteX35" fmla="*/ 22110 w 31585"/>
              <a:gd name="connsiteY35" fmla="*/ 12969 h 15872"/>
              <a:gd name="connsiteX0" fmla="*/ 22110 w 32743"/>
              <a:gd name="connsiteY0" fmla="*/ 12969 h 15872"/>
              <a:gd name="connsiteX1" fmla="*/ 29433 w 32743"/>
              <a:gd name="connsiteY1" fmla="*/ 15872 h 15872"/>
              <a:gd name="connsiteX2" fmla="*/ 24752 w 32743"/>
              <a:gd name="connsiteY2" fmla="*/ 14356 h 15872"/>
              <a:gd name="connsiteX3" fmla="*/ 26026 w 32743"/>
              <a:gd name="connsiteY3" fmla="*/ 15231 h 15872"/>
              <a:gd name="connsiteX4" fmla="*/ 13219 w 32743"/>
              <a:gd name="connsiteY4" fmla="*/ 13014 h 15872"/>
              <a:gd name="connsiteX5" fmla="*/ 16266 w 32743"/>
              <a:gd name="connsiteY5" fmla="*/ 13747 h 15872"/>
              <a:gd name="connsiteX6" fmla="*/ 15401 w 32743"/>
              <a:gd name="connsiteY6" fmla="*/ 13835 h 15872"/>
              <a:gd name="connsiteX7" fmla="*/ 17002 w 32743"/>
              <a:gd name="connsiteY7" fmla="*/ 14579 h 15872"/>
              <a:gd name="connsiteX8" fmla="*/ 15848 w 32743"/>
              <a:gd name="connsiteY8" fmla="*/ 14979 h 15872"/>
              <a:gd name="connsiteX9" fmla="*/ 15436 w 32743"/>
              <a:gd name="connsiteY9" fmla="*/ 15727 h 15872"/>
              <a:gd name="connsiteX10" fmla="*/ 8290 w 32743"/>
              <a:gd name="connsiteY10" fmla="*/ 15017 h 15872"/>
              <a:gd name="connsiteX11" fmla="*/ 6454 w 32743"/>
              <a:gd name="connsiteY11" fmla="*/ 14320 h 15872"/>
              <a:gd name="connsiteX12" fmla="*/ 5655 w 32743"/>
              <a:gd name="connsiteY12" fmla="*/ 13314 h 15872"/>
              <a:gd name="connsiteX13" fmla="*/ 4140 w 32743"/>
              <a:gd name="connsiteY13" fmla="*/ 13265 h 15872"/>
              <a:gd name="connsiteX14" fmla="*/ 2190 w 32743"/>
              <a:gd name="connsiteY14" fmla="*/ 13080 h 15872"/>
              <a:gd name="connsiteX15" fmla="*/ 3577 w 32743"/>
              <a:gd name="connsiteY15" fmla="*/ 12658 h 15872"/>
              <a:gd name="connsiteX16" fmla="*/ 3841 w 32743"/>
              <a:gd name="connsiteY16" fmla="*/ 11452 h 15872"/>
              <a:gd name="connsiteX17" fmla="*/ 2878 w 32743"/>
              <a:gd name="connsiteY17" fmla="*/ 8922 h 15872"/>
              <a:gd name="connsiteX18" fmla="*/ 1154 w 32743"/>
              <a:gd name="connsiteY18" fmla="*/ 8279 h 15872"/>
              <a:gd name="connsiteX19" fmla="*/ 332 w 32743"/>
              <a:gd name="connsiteY19" fmla="*/ 7244 h 15872"/>
              <a:gd name="connsiteX20" fmla="*/ 2517 w 32743"/>
              <a:gd name="connsiteY20" fmla="*/ 3931 h 15872"/>
              <a:gd name="connsiteX21" fmla="*/ 1746 w 32743"/>
              <a:gd name="connsiteY21" fmla="*/ 2820 h 15872"/>
              <a:gd name="connsiteX22" fmla="*/ 1510 w 32743"/>
              <a:gd name="connsiteY22" fmla="*/ 2250 h 15872"/>
              <a:gd name="connsiteX23" fmla="*/ 535 w 32743"/>
              <a:gd name="connsiteY23" fmla="*/ 1979 h 15872"/>
              <a:gd name="connsiteX24" fmla="*/ 3964 w 32743"/>
              <a:gd name="connsiteY24" fmla="*/ 0 h 15872"/>
              <a:gd name="connsiteX25" fmla="*/ 31757 w 32743"/>
              <a:gd name="connsiteY25" fmla="*/ 10595 h 15872"/>
              <a:gd name="connsiteX26" fmla="*/ 27832 w 32743"/>
              <a:gd name="connsiteY26" fmla="*/ 8975 h 15872"/>
              <a:gd name="connsiteX27" fmla="*/ 31581 w 32743"/>
              <a:gd name="connsiteY27" fmla="*/ 10977 h 15872"/>
              <a:gd name="connsiteX28" fmla="*/ 27376 w 32743"/>
              <a:gd name="connsiteY28" fmla="*/ 10071 h 15872"/>
              <a:gd name="connsiteX29" fmla="*/ 28462 w 32743"/>
              <a:gd name="connsiteY29" fmla="*/ 11263 h 15872"/>
              <a:gd name="connsiteX30" fmla="*/ 27131 w 32743"/>
              <a:gd name="connsiteY30" fmla="*/ 11597 h 15872"/>
              <a:gd name="connsiteX31" fmla="*/ 31025 w 32743"/>
              <a:gd name="connsiteY31" fmla="*/ 15207 h 15872"/>
              <a:gd name="connsiteX32" fmla="*/ 21301 w 32743"/>
              <a:gd name="connsiteY32" fmla="*/ 10434 h 15872"/>
              <a:gd name="connsiteX33" fmla="*/ 28427 w 32743"/>
              <a:gd name="connsiteY33" fmla="*/ 13789 h 15872"/>
              <a:gd name="connsiteX34" fmla="*/ 24082 w 32743"/>
              <a:gd name="connsiteY34" fmla="*/ 12502 h 15872"/>
              <a:gd name="connsiteX35" fmla="*/ 28500 w 32743"/>
              <a:gd name="connsiteY35" fmla="*/ 14613 h 15872"/>
              <a:gd name="connsiteX36" fmla="*/ 22110 w 32743"/>
              <a:gd name="connsiteY36"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516 w 31792"/>
              <a:gd name="connsiteY25" fmla="*/ 5877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516 w 31792"/>
              <a:gd name="connsiteY25" fmla="*/ 5877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726 w 31792"/>
              <a:gd name="connsiteY25" fmla="*/ 6783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681 w 31793"/>
              <a:gd name="connsiteY25" fmla="*/ 6936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588 w 31793"/>
              <a:gd name="connsiteY25" fmla="*/ 6483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588 w 31793"/>
              <a:gd name="connsiteY25" fmla="*/ 6483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31235 w 31793"/>
              <a:gd name="connsiteY25" fmla="*/ 8167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2313"/>
              <a:gd name="connsiteY0" fmla="*/ 12969 h 15872"/>
              <a:gd name="connsiteX1" fmla="*/ 29433 w 32313"/>
              <a:gd name="connsiteY1" fmla="*/ 15872 h 15872"/>
              <a:gd name="connsiteX2" fmla="*/ 24752 w 32313"/>
              <a:gd name="connsiteY2" fmla="*/ 14356 h 15872"/>
              <a:gd name="connsiteX3" fmla="*/ 26026 w 32313"/>
              <a:gd name="connsiteY3" fmla="*/ 15231 h 15872"/>
              <a:gd name="connsiteX4" fmla="*/ 13219 w 32313"/>
              <a:gd name="connsiteY4" fmla="*/ 13014 h 15872"/>
              <a:gd name="connsiteX5" fmla="*/ 16266 w 32313"/>
              <a:gd name="connsiteY5" fmla="*/ 13747 h 15872"/>
              <a:gd name="connsiteX6" fmla="*/ 15401 w 32313"/>
              <a:gd name="connsiteY6" fmla="*/ 13835 h 15872"/>
              <a:gd name="connsiteX7" fmla="*/ 17002 w 32313"/>
              <a:gd name="connsiteY7" fmla="*/ 14579 h 15872"/>
              <a:gd name="connsiteX8" fmla="*/ 15848 w 32313"/>
              <a:gd name="connsiteY8" fmla="*/ 14979 h 15872"/>
              <a:gd name="connsiteX9" fmla="*/ 15436 w 32313"/>
              <a:gd name="connsiteY9" fmla="*/ 15727 h 15872"/>
              <a:gd name="connsiteX10" fmla="*/ 8290 w 32313"/>
              <a:gd name="connsiteY10" fmla="*/ 15017 h 15872"/>
              <a:gd name="connsiteX11" fmla="*/ 6454 w 32313"/>
              <a:gd name="connsiteY11" fmla="*/ 14320 h 15872"/>
              <a:gd name="connsiteX12" fmla="*/ 5655 w 32313"/>
              <a:gd name="connsiteY12" fmla="*/ 13314 h 15872"/>
              <a:gd name="connsiteX13" fmla="*/ 4140 w 32313"/>
              <a:gd name="connsiteY13" fmla="*/ 13265 h 15872"/>
              <a:gd name="connsiteX14" fmla="*/ 2190 w 32313"/>
              <a:gd name="connsiteY14" fmla="*/ 13080 h 15872"/>
              <a:gd name="connsiteX15" fmla="*/ 3577 w 32313"/>
              <a:gd name="connsiteY15" fmla="*/ 12658 h 15872"/>
              <a:gd name="connsiteX16" fmla="*/ 3841 w 32313"/>
              <a:gd name="connsiteY16" fmla="*/ 11452 h 15872"/>
              <a:gd name="connsiteX17" fmla="*/ 2878 w 32313"/>
              <a:gd name="connsiteY17" fmla="*/ 8922 h 15872"/>
              <a:gd name="connsiteX18" fmla="*/ 1154 w 32313"/>
              <a:gd name="connsiteY18" fmla="*/ 8279 h 15872"/>
              <a:gd name="connsiteX19" fmla="*/ 332 w 32313"/>
              <a:gd name="connsiteY19" fmla="*/ 7244 h 15872"/>
              <a:gd name="connsiteX20" fmla="*/ 2517 w 32313"/>
              <a:gd name="connsiteY20" fmla="*/ 3931 h 15872"/>
              <a:gd name="connsiteX21" fmla="*/ 1746 w 32313"/>
              <a:gd name="connsiteY21" fmla="*/ 2820 h 15872"/>
              <a:gd name="connsiteX22" fmla="*/ 1510 w 32313"/>
              <a:gd name="connsiteY22" fmla="*/ 2250 h 15872"/>
              <a:gd name="connsiteX23" fmla="*/ 535 w 32313"/>
              <a:gd name="connsiteY23" fmla="*/ 1979 h 15872"/>
              <a:gd name="connsiteX24" fmla="*/ 3964 w 32313"/>
              <a:gd name="connsiteY24" fmla="*/ 0 h 15872"/>
              <a:gd name="connsiteX25" fmla="*/ 30110 w 32313"/>
              <a:gd name="connsiteY25" fmla="*/ 4707 h 15872"/>
              <a:gd name="connsiteX26" fmla="*/ 31235 w 32313"/>
              <a:gd name="connsiteY26" fmla="*/ 8167 h 15872"/>
              <a:gd name="connsiteX27" fmla="*/ 27681 w 32313"/>
              <a:gd name="connsiteY27" fmla="*/ 6936 h 15872"/>
              <a:gd name="connsiteX28" fmla="*/ 26743 w 32313"/>
              <a:gd name="connsiteY28" fmla="*/ 7157 h 15872"/>
              <a:gd name="connsiteX29" fmla="*/ 31757 w 32313"/>
              <a:gd name="connsiteY29" fmla="*/ 10595 h 15872"/>
              <a:gd name="connsiteX30" fmla="*/ 27832 w 32313"/>
              <a:gd name="connsiteY30" fmla="*/ 8975 h 15872"/>
              <a:gd name="connsiteX31" fmla="*/ 31581 w 32313"/>
              <a:gd name="connsiteY31" fmla="*/ 10977 h 15872"/>
              <a:gd name="connsiteX32" fmla="*/ 27376 w 32313"/>
              <a:gd name="connsiteY32" fmla="*/ 10071 h 15872"/>
              <a:gd name="connsiteX33" fmla="*/ 28462 w 32313"/>
              <a:gd name="connsiteY33" fmla="*/ 11263 h 15872"/>
              <a:gd name="connsiteX34" fmla="*/ 27131 w 32313"/>
              <a:gd name="connsiteY34" fmla="*/ 11597 h 15872"/>
              <a:gd name="connsiteX35" fmla="*/ 31025 w 32313"/>
              <a:gd name="connsiteY35" fmla="*/ 15207 h 15872"/>
              <a:gd name="connsiteX36" fmla="*/ 21301 w 32313"/>
              <a:gd name="connsiteY36" fmla="*/ 10434 h 15872"/>
              <a:gd name="connsiteX37" fmla="*/ 28427 w 32313"/>
              <a:gd name="connsiteY37" fmla="*/ 13789 h 15872"/>
              <a:gd name="connsiteX38" fmla="*/ 24082 w 32313"/>
              <a:gd name="connsiteY38" fmla="*/ 12502 h 15872"/>
              <a:gd name="connsiteX39" fmla="*/ 28500 w 32313"/>
              <a:gd name="connsiteY39" fmla="*/ 14613 h 15872"/>
              <a:gd name="connsiteX40" fmla="*/ 22110 w 32313"/>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36"/>
              <a:gd name="connsiteY0" fmla="*/ 12969 h 15872"/>
              <a:gd name="connsiteX1" fmla="*/ 29433 w 32236"/>
              <a:gd name="connsiteY1" fmla="*/ 15872 h 15872"/>
              <a:gd name="connsiteX2" fmla="*/ 24752 w 32236"/>
              <a:gd name="connsiteY2" fmla="*/ 14356 h 15872"/>
              <a:gd name="connsiteX3" fmla="*/ 26026 w 32236"/>
              <a:gd name="connsiteY3" fmla="*/ 15231 h 15872"/>
              <a:gd name="connsiteX4" fmla="*/ 13219 w 32236"/>
              <a:gd name="connsiteY4" fmla="*/ 13014 h 15872"/>
              <a:gd name="connsiteX5" fmla="*/ 16266 w 32236"/>
              <a:gd name="connsiteY5" fmla="*/ 13747 h 15872"/>
              <a:gd name="connsiteX6" fmla="*/ 15401 w 32236"/>
              <a:gd name="connsiteY6" fmla="*/ 13835 h 15872"/>
              <a:gd name="connsiteX7" fmla="*/ 17002 w 32236"/>
              <a:gd name="connsiteY7" fmla="*/ 14579 h 15872"/>
              <a:gd name="connsiteX8" fmla="*/ 15848 w 32236"/>
              <a:gd name="connsiteY8" fmla="*/ 14979 h 15872"/>
              <a:gd name="connsiteX9" fmla="*/ 15436 w 32236"/>
              <a:gd name="connsiteY9" fmla="*/ 15727 h 15872"/>
              <a:gd name="connsiteX10" fmla="*/ 8290 w 32236"/>
              <a:gd name="connsiteY10" fmla="*/ 15017 h 15872"/>
              <a:gd name="connsiteX11" fmla="*/ 6454 w 32236"/>
              <a:gd name="connsiteY11" fmla="*/ 14320 h 15872"/>
              <a:gd name="connsiteX12" fmla="*/ 5655 w 32236"/>
              <a:gd name="connsiteY12" fmla="*/ 13314 h 15872"/>
              <a:gd name="connsiteX13" fmla="*/ 4140 w 32236"/>
              <a:gd name="connsiteY13" fmla="*/ 13265 h 15872"/>
              <a:gd name="connsiteX14" fmla="*/ 2190 w 32236"/>
              <a:gd name="connsiteY14" fmla="*/ 13080 h 15872"/>
              <a:gd name="connsiteX15" fmla="*/ 3577 w 32236"/>
              <a:gd name="connsiteY15" fmla="*/ 12658 h 15872"/>
              <a:gd name="connsiteX16" fmla="*/ 3841 w 32236"/>
              <a:gd name="connsiteY16" fmla="*/ 11452 h 15872"/>
              <a:gd name="connsiteX17" fmla="*/ 2878 w 32236"/>
              <a:gd name="connsiteY17" fmla="*/ 8922 h 15872"/>
              <a:gd name="connsiteX18" fmla="*/ 1154 w 32236"/>
              <a:gd name="connsiteY18" fmla="*/ 8279 h 15872"/>
              <a:gd name="connsiteX19" fmla="*/ 332 w 32236"/>
              <a:gd name="connsiteY19" fmla="*/ 7244 h 15872"/>
              <a:gd name="connsiteX20" fmla="*/ 2517 w 32236"/>
              <a:gd name="connsiteY20" fmla="*/ 3931 h 15872"/>
              <a:gd name="connsiteX21" fmla="*/ 1746 w 32236"/>
              <a:gd name="connsiteY21" fmla="*/ 2820 h 15872"/>
              <a:gd name="connsiteX22" fmla="*/ 1510 w 32236"/>
              <a:gd name="connsiteY22" fmla="*/ 2250 h 15872"/>
              <a:gd name="connsiteX23" fmla="*/ 535 w 32236"/>
              <a:gd name="connsiteY23" fmla="*/ 1979 h 15872"/>
              <a:gd name="connsiteX24" fmla="*/ 3964 w 32236"/>
              <a:gd name="connsiteY24" fmla="*/ 0 h 15872"/>
              <a:gd name="connsiteX25" fmla="*/ 30110 w 32236"/>
              <a:gd name="connsiteY25" fmla="*/ 4707 h 15872"/>
              <a:gd name="connsiteX26" fmla="*/ 31190 w 32236"/>
              <a:gd name="connsiteY26" fmla="*/ 8228 h 15872"/>
              <a:gd name="connsiteX27" fmla="*/ 27681 w 32236"/>
              <a:gd name="connsiteY27" fmla="*/ 6936 h 15872"/>
              <a:gd name="connsiteX28" fmla="*/ 26743 w 32236"/>
              <a:gd name="connsiteY28" fmla="*/ 7157 h 15872"/>
              <a:gd name="connsiteX29" fmla="*/ 31757 w 32236"/>
              <a:gd name="connsiteY29" fmla="*/ 10595 h 15872"/>
              <a:gd name="connsiteX30" fmla="*/ 27832 w 32236"/>
              <a:gd name="connsiteY30" fmla="*/ 8975 h 15872"/>
              <a:gd name="connsiteX31" fmla="*/ 31581 w 32236"/>
              <a:gd name="connsiteY31" fmla="*/ 10977 h 15872"/>
              <a:gd name="connsiteX32" fmla="*/ 27376 w 32236"/>
              <a:gd name="connsiteY32" fmla="*/ 10071 h 15872"/>
              <a:gd name="connsiteX33" fmla="*/ 28462 w 32236"/>
              <a:gd name="connsiteY33" fmla="*/ 11263 h 15872"/>
              <a:gd name="connsiteX34" fmla="*/ 27131 w 32236"/>
              <a:gd name="connsiteY34" fmla="*/ 11597 h 15872"/>
              <a:gd name="connsiteX35" fmla="*/ 31025 w 32236"/>
              <a:gd name="connsiteY35" fmla="*/ 15207 h 15872"/>
              <a:gd name="connsiteX36" fmla="*/ 21301 w 32236"/>
              <a:gd name="connsiteY36" fmla="*/ 10434 h 15872"/>
              <a:gd name="connsiteX37" fmla="*/ 28427 w 32236"/>
              <a:gd name="connsiteY37" fmla="*/ 13789 h 15872"/>
              <a:gd name="connsiteX38" fmla="*/ 24082 w 32236"/>
              <a:gd name="connsiteY38" fmla="*/ 12502 h 15872"/>
              <a:gd name="connsiteX39" fmla="*/ 28500 w 32236"/>
              <a:gd name="connsiteY39" fmla="*/ 14613 h 15872"/>
              <a:gd name="connsiteX40" fmla="*/ 22110 w 32236"/>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6440 w 31793"/>
              <a:gd name="connsiteY25" fmla="*/ 3941 h 15872"/>
              <a:gd name="connsiteX26" fmla="*/ 20722 w 31793"/>
              <a:gd name="connsiteY26" fmla="*/ 3390 h 15872"/>
              <a:gd name="connsiteX27" fmla="*/ 23108 w 31793"/>
              <a:gd name="connsiteY27" fmla="*/ 3666 h 15872"/>
              <a:gd name="connsiteX28" fmla="*/ 24212 w 31793"/>
              <a:gd name="connsiteY28" fmla="*/ 4523 h 15872"/>
              <a:gd name="connsiteX29" fmla="*/ 31190 w 31793"/>
              <a:gd name="connsiteY29" fmla="*/ 8228 h 15872"/>
              <a:gd name="connsiteX30" fmla="*/ 27681 w 31793"/>
              <a:gd name="connsiteY30" fmla="*/ 6936 h 15872"/>
              <a:gd name="connsiteX31" fmla="*/ 26743 w 31793"/>
              <a:gd name="connsiteY31" fmla="*/ 7157 h 15872"/>
              <a:gd name="connsiteX32" fmla="*/ 31757 w 31793"/>
              <a:gd name="connsiteY32" fmla="*/ 10595 h 15872"/>
              <a:gd name="connsiteX33" fmla="*/ 27832 w 31793"/>
              <a:gd name="connsiteY33" fmla="*/ 8975 h 15872"/>
              <a:gd name="connsiteX34" fmla="*/ 31581 w 31793"/>
              <a:gd name="connsiteY34" fmla="*/ 10977 h 15872"/>
              <a:gd name="connsiteX35" fmla="*/ 27376 w 31793"/>
              <a:gd name="connsiteY35" fmla="*/ 10071 h 15872"/>
              <a:gd name="connsiteX36" fmla="*/ 28462 w 31793"/>
              <a:gd name="connsiteY36" fmla="*/ 11263 h 15872"/>
              <a:gd name="connsiteX37" fmla="*/ 27131 w 31793"/>
              <a:gd name="connsiteY37" fmla="*/ 11597 h 15872"/>
              <a:gd name="connsiteX38" fmla="*/ 31025 w 31793"/>
              <a:gd name="connsiteY38" fmla="*/ 15207 h 15872"/>
              <a:gd name="connsiteX39" fmla="*/ 21301 w 31793"/>
              <a:gd name="connsiteY39" fmla="*/ 10434 h 15872"/>
              <a:gd name="connsiteX40" fmla="*/ 28427 w 31793"/>
              <a:gd name="connsiteY40" fmla="*/ 13789 h 15872"/>
              <a:gd name="connsiteX41" fmla="*/ 24082 w 31793"/>
              <a:gd name="connsiteY41" fmla="*/ 12502 h 15872"/>
              <a:gd name="connsiteX42" fmla="*/ 28500 w 31793"/>
              <a:gd name="connsiteY42" fmla="*/ 14613 h 15872"/>
              <a:gd name="connsiteX43" fmla="*/ 22110 w 31793"/>
              <a:gd name="connsiteY43"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440 w 31793"/>
              <a:gd name="connsiteY26" fmla="*/ 3941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440 w 31793"/>
              <a:gd name="connsiteY26" fmla="*/ 3941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5112 w 31793"/>
              <a:gd name="connsiteY25" fmla="*/ 2044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5112 w 31793"/>
              <a:gd name="connsiteY25" fmla="*/ 2044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86 h 15889"/>
              <a:gd name="connsiteX1" fmla="*/ 29433 w 31793"/>
              <a:gd name="connsiteY1" fmla="*/ 15889 h 15889"/>
              <a:gd name="connsiteX2" fmla="*/ 24752 w 31793"/>
              <a:gd name="connsiteY2" fmla="*/ 14373 h 15889"/>
              <a:gd name="connsiteX3" fmla="*/ 26026 w 31793"/>
              <a:gd name="connsiteY3" fmla="*/ 15248 h 15889"/>
              <a:gd name="connsiteX4" fmla="*/ 13219 w 31793"/>
              <a:gd name="connsiteY4" fmla="*/ 13031 h 15889"/>
              <a:gd name="connsiteX5" fmla="*/ 16266 w 31793"/>
              <a:gd name="connsiteY5" fmla="*/ 13764 h 15889"/>
              <a:gd name="connsiteX6" fmla="*/ 15401 w 31793"/>
              <a:gd name="connsiteY6" fmla="*/ 13852 h 15889"/>
              <a:gd name="connsiteX7" fmla="*/ 17002 w 31793"/>
              <a:gd name="connsiteY7" fmla="*/ 14596 h 15889"/>
              <a:gd name="connsiteX8" fmla="*/ 15848 w 31793"/>
              <a:gd name="connsiteY8" fmla="*/ 14996 h 15889"/>
              <a:gd name="connsiteX9" fmla="*/ 15436 w 31793"/>
              <a:gd name="connsiteY9" fmla="*/ 15744 h 15889"/>
              <a:gd name="connsiteX10" fmla="*/ 8290 w 31793"/>
              <a:gd name="connsiteY10" fmla="*/ 15034 h 15889"/>
              <a:gd name="connsiteX11" fmla="*/ 6454 w 31793"/>
              <a:gd name="connsiteY11" fmla="*/ 14337 h 15889"/>
              <a:gd name="connsiteX12" fmla="*/ 5655 w 31793"/>
              <a:gd name="connsiteY12" fmla="*/ 13331 h 15889"/>
              <a:gd name="connsiteX13" fmla="*/ 4140 w 31793"/>
              <a:gd name="connsiteY13" fmla="*/ 13282 h 15889"/>
              <a:gd name="connsiteX14" fmla="*/ 2190 w 31793"/>
              <a:gd name="connsiteY14" fmla="*/ 13097 h 15889"/>
              <a:gd name="connsiteX15" fmla="*/ 3577 w 31793"/>
              <a:gd name="connsiteY15" fmla="*/ 12675 h 15889"/>
              <a:gd name="connsiteX16" fmla="*/ 3841 w 31793"/>
              <a:gd name="connsiteY16" fmla="*/ 11469 h 15889"/>
              <a:gd name="connsiteX17" fmla="*/ 2878 w 31793"/>
              <a:gd name="connsiteY17" fmla="*/ 8939 h 15889"/>
              <a:gd name="connsiteX18" fmla="*/ 1154 w 31793"/>
              <a:gd name="connsiteY18" fmla="*/ 8296 h 15889"/>
              <a:gd name="connsiteX19" fmla="*/ 332 w 31793"/>
              <a:gd name="connsiteY19" fmla="*/ 7261 h 15889"/>
              <a:gd name="connsiteX20" fmla="*/ 2517 w 31793"/>
              <a:gd name="connsiteY20" fmla="*/ 3948 h 15889"/>
              <a:gd name="connsiteX21" fmla="*/ 1746 w 31793"/>
              <a:gd name="connsiteY21" fmla="*/ 2837 h 15889"/>
              <a:gd name="connsiteX22" fmla="*/ 1510 w 31793"/>
              <a:gd name="connsiteY22" fmla="*/ 2267 h 15889"/>
              <a:gd name="connsiteX23" fmla="*/ 535 w 31793"/>
              <a:gd name="connsiteY23" fmla="*/ 1996 h 15889"/>
              <a:gd name="connsiteX24" fmla="*/ 3964 w 31793"/>
              <a:gd name="connsiteY24" fmla="*/ 17 h 15889"/>
              <a:gd name="connsiteX25" fmla="*/ 26373 w 31793"/>
              <a:gd name="connsiteY25" fmla="*/ 1356 h 15889"/>
              <a:gd name="connsiteX26" fmla="*/ 24752 w 31793"/>
              <a:gd name="connsiteY26" fmla="*/ 1999 h 15889"/>
              <a:gd name="connsiteX27" fmla="*/ 23784 w 31793"/>
              <a:gd name="connsiteY27" fmla="*/ 2642 h 15889"/>
              <a:gd name="connsiteX28" fmla="*/ 26530 w 31793"/>
              <a:gd name="connsiteY28" fmla="*/ 4019 h 15889"/>
              <a:gd name="connsiteX29" fmla="*/ 20722 w 31793"/>
              <a:gd name="connsiteY29" fmla="*/ 3407 h 15889"/>
              <a:gd name="connsiteX30" fmla="*/ 23108 w 31793"/>
              <a:gd name="connsiteY30" fmla="*/ 3683 h 15889"/>
              <a:gd name="connsiteX31" fmla="*/ 24212 w 31793"/>
              <a:gd name="connsiteY31" fmla="*/ 4540 h 15889"/>
              <a:gd name="connsiteX32" fmla="*/ 31190 w 31793"/>
              <a:gd name="connsiteY32" fmla="*/ 8245 h 15889"/>
              <a:gd name="connsiteX33" fmla="*/ 27681 w 31793"/>
              <a:gd name="connsiteY33" fmla="*/ 6953 h 15889"/>
              <a:gd name="connsiteX34" fmla="*/ 26743 w 31793"/>
              <a:gd name="connsiteY34" fmla="*/ 7174 h 15889"/>
              <a:gd name="connsiteX35" fmla="*/ 31757 w 31793"/>
              <a:gd name="connsiteY35" fmla="*/ 10612 h 15889"/>
              <a:gd name="connsiteX36" fmla="*/ 27832 w 31793"/>
              <a:gd name="connsiteY36" fmla="*/ 8992 h 15889"/>
              <a:gd name="connsiteX37" fmla="*/ 31581 w 31793"/>
              <a:gd name="connsiteY37" fmla="*/ 10994 h 15889"/>
              <a:gd name="connsiteX38" fmla="*/ 27376 w 31793"/>
              <a:gd name="connsiteY38" fmla="*/ 10088 h 15889"/>
              <a:gd name="connsiteX39" fmla="*/ 28462 w 31793"/>
              <a:gd name="connsiteY39" fmla="*/ 11280 h 15889"/>
              <a:gd name="connsiteX40" fmla="*/ 27131 w 31793"/>
              <a:gd name="connsiteY40" fmla="*/ 11614 h 15889"/>
              <a:gd name="connsiteX41" fmla="*/ 31025 w 31793"/>
              <a:gd name="connsiteY41" fmla="*/ 15224 h 15889"/>
              <a:gd name="connsiteX42" fmla="*/ 21301 w 31793"/>
              <a:gd name="connsiteY42" fmla="*/ 10451 h 15889"/>
              <a:gd name="connsiteX43" fmla="*/ 28427 w 31793"/>
              <a:gd name="connsiteY43" fmla="*/ 13806 h 15889"/>
              <a:gd name="connsiteX44" fmla="*/ 24082 w 31793"/>
              <a:gd name="connsiteY44" fmla="*/ 12519 h 15889"/>
              <a:gd name="connsiteX45" fmla="*/ 28500 w 31793"/>
              <a:gd name="connsiteY45" fmla="*/ 14630 h 15889"/>
              <a:gd name="connsiteX46" fmla="*/ 22110 w 31793"/>
              <a:gd name="connsiteY46" fmla="*/ 12986 h 15889"/>
              <a:gd name="connsiteX0" fmla="*/ 22110 w 31793"/>
              <a:gd name="connsiteY0" fmla="*/ 12986 h 15889"/>
              <a:gd name="connsiteX1" fmla="*/ 29433 w 31793"/>
              <a:gd name="connsiteY1" fmla="*/ 15889 h 15889"/>
              <a:gd name="connsiteX2" fmla="*/ 24752 w 31793"/>
              <a:gd name="connsiteY2" fmla="*/ 14373 h 15889"/>
              <a:gd name="connsiteX3" fmla="*/ 26026 w 31793"/>
              <a:gd name="connsiteY3" fmla="*/ 15248 h 15889"/>
              <a:gd name="connsiteX4" fmla="*/ 13219 w 31793"/>
              <a:gd name="connsiteY4" fmla="*/ 13031 h 15889"/>
              <a:gd name="connsiteX5" fmla="*/ 16266 w 31793"/>
              <a:gd name="connsiteY5" fmla="*/ 13764 h 15889"/>
              <a:gd name="connsiteX6" fmla="*/ 15401 w 31793"/>
              <a:gd name="connsiteY6" fmla="*/ 13852 h 15889"/>
              <a:gd name="connsiteX7" fmla="*/ 17002 w 31793"/>
              <a:gd name="connsiteY7" fmla="*/ 14596 h 15889"/>
              <a:gd name="connsiteX8" fmla="*/ 15848 w 31793"/>
              <a:gd name="connsiteY8" fmla="*/ 14996 h 15889"/>
              <a:gd name="connsiteX9" fmla="*/ 15436 w 31793"/>
              <a:gd name="connsiteY9" fmla="*/ 15744 h 15889"/>
              <a:gd name="connsiteX10" fmla="*/ 8290 w 31793"/>
              <a:gd name="connsiteY10" fmla="*/ 15034 h 15889"/>
              <a:gd name="connsiteX11" fmla="*/ 6454 w 31793"/>
              <a:gd name="connsiteY11" fmla="*/ 14337 h 15889"/>
              <a:gd name="connsiteX12" fmla="*/ 5655 w 31793"/>
              <a:gd name="connsiteY12" fmla="*/ 13331 h 15889"/>
              <a:gd name="connsiteX13" fmla="*/ 4140 w 31793"/>
              <a:gd name="connsiteY13" fmla="*/ 13282 h 15889"/>
              <a:gd name="connsiteX14" fmla="*/ 2190 w 31793"/>
              <a:gd name="connsiteY14" fmla="*/ 13097 h 15889"/>
              <a:gd name="connsiteX15" fmla="*/ 3577 w 31793"/>
              <a:gd name="connsiteY15" fmla="*/ 12675 h 15889"/>
              <a:gd name="connsiteX16" fmla="*/ 3841 w 31793"/>
              <a:gd name="connsiteY16" fmla="*/ 11469 h 15889"/>
              <a:gd name="connsiteX17" fmla="*/ 2878 w 31793"/>
              <a:gd name="connsiteY17" fmla="*/ 8939 h 15889"/>
              <a:gd name="connsiteX18" fmla="*/ 1154 w 31793"/>
              <a:gd name="connsiteY18" fmla="*/ 8296 h 15889"/>
              <a:gd name="connsiteX19" fmla="*/ 332 w 31793"/>
              <a:gd name="connsiteY19" fmla="*/ 7261 h 15889"/>
              <a:gd name="connsiteX20" fmla="*/ 2517 w 31793"/>
              <a:gd name="connsiteY20" fmla="*/ 3948 h 15889"/>
              <a:gd name="connsiteX21" fmla="*/ 1746 w 31793"/>
              <a:gd name="connsiteY21" fmla="*/ 2837 h 15889"/>
              <a:gd name="connsiteX22" fmla="*/ 1510 w 31793"/>
              <a:gd name="connsiteY22" fmla="*/ 2267 h 15889"/>
              <a:gd name="connsiteX23" fmla="*/ 535 w 31793"/>
              <a:gd name="connsiteY23" fmla="*/ 1996 h 15889"/>
              <a:gd name="connsiteX24" fmla="*/ 3964 w 31793"/>
              <a:gd name="connsiteY24" fmla="*/ 17 h 15889"/>
              <a:gd name="connsiteX25" fmla="*/ 26373 w 31793"/>
              <a:gd name="connsiteY25" fmla="*/ 1356 h 15889"/>
              <a:gd name="connsiteX26" fmla="*/ 24752 w 31793"/>
              <a:gd name="connsiteY26" fmla="*/ 1999 h 15889"/>
              <a:gd name="connsiteX27" fmla="*/ 23784 w 31793"/>
              <a:gd name="connsiteY27" fmla="*/ 2642 h 15889"/>
              <a:gd name="connsiteX28" fmla="*/ 26530 w 31793"/>
              <a:gd name="connsiteY28" fmla="*/ 4019 h 15889"/>
              <a:gd name="connsiteX29" fmla="*/ 20722 w 31793"/>
              <a:gd name="connsiteY29" fmla="*/ 3407 h 15889"/>
              <a:gd name="connsiteX30" fmla="*/ 23108 w 31793"/>
              <a:gd name="connsiteY30" fmla="*/ 3683 h 15889"/>
              <a:gd name="connsiteX31" fmla="*/ 24212 w 31793"/>
              <a:gd name="connsiteY31" fmla="*/ 4540 h 15889"/>
              <a:gd name="connsiteX32" fmla="*/ 31190 w 31793"/>
              <a:gd name="connsiteY32" fmla="*/ 8245 h 15889"/>
              <a:gd name="connsiteX33" fmla="*/ 27681 w 31793"/>
              <a:gd name="connsiteY33" fmla="*/ 6953 h 15889"/>
              <a:gd name="connsiteX34" fmla="*/ 26743 w 31793"/>
              <a:gd name="connsiteY34" fmla="*/ 7174 h 15889"/>
              <a:gd name="connsiteX35" fmla="*/ 31757 w 31793"/>
              <a:gd name="connsiteY35" fmla="*/ 10612 h 15889"/>
              <a:gd name="connsiteX36" fmla="*/ 27832 w 31793"/>
              <a:gd name="connsiteY36" fmla="*/ 8992 h 15889"/>
              <a:gd name="connsiteX37" fmla="*/ 31581 w 31793"/>
              <a:gd name="connsiteY37" fmla="*/ 10994 h 15889"/>
              <a:gd name="connsiteX38" fmla="*/ 27376 w 31793"/>
              <a:gd name="connsiteY38" fmla="*/ 10088 h 15889"/>
              <a:gd name="connsiteX39" fmla="*/ 28462 w 31793"/>
              <a:gd name="connsiteY39" fmla="*/ 11280 h 15889"/>
              <a:gd name="connsiteX40" fmla="*/ 27131 w 31793"/>
              <a:gd name="connsiteY40" fmla="*/ 11614 h 15889"/>
              <a:gd name="connsiteX41" fmla="*/ 31025 w 31793"/>
              <a:gd name="connsiteY41" fmla="*/ 15224 h 15889"/>
              <a:gd name="connsiteX42" fmla="*/ 21301 w 31793"/>
              <a:gd name="connsiteY42" fmla="*/ 10451 h 15889"/>
              <a:gd name="connsiteX43" fmla="*/ 28427 w 31793"/>
              <a:gd name="connsiteY43" fmla="*/ 13806 h 15889"/>
              <a:gd name="connsiteX44" fmla="*/ 24082 w 31793"/>
              <a:gd name="connsiteY44" fmla="*/ 12519 h 15889"/>
              <a:gd name="connsiteX45" fmla="*/ 28500 w 31793"/>
              <a:gd name="connsiteY45" fmla="*/ 14630 h 15889"/>
              <a:gd name="connsiteX46" fmla="*/ 22110 w 31793"/>
              <a:gd name="connsiteY46" fmla="*/ 12986 h 15889"/>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3 h 15956"/>
              <a:gd name="connsiteX1" fmla="*/ 29433 w 31793"/>
              <a:gd name="connsiteY1" fmla="*/ 15956 h 15956"/>
              <a:gd name="connsiteX2" fmla="*/ 24752 w 31793"/>
              <a:gd name="connsiteY2" fmla="*/ 14440 h 15956"/>
              <a:gd name="connsiteX3" fmla="*/ 26026 w 31793"/>
              <a:gd name="connsiteY3" fmla="*/ 15315 h 15956"/>
              <a:gd name="connsiteX4" fmla="*/ 13219 w 31793"/>
              <a:gd name="connsiteY4" fmla="*/ 13098 h 15956"/>
              <a:gd name="connsiteX5" fmla="*/ 16266 w 31793"/>
              <a:gd name="connsiteY5" fmla="*/ 13831 h 15956"/>
              <a:gd name="connsiteX6" fmla="*/ 15401 w 31793"/>
              <a:gd name="connsiteY6" fmla="*/ 13919 h 15956"/>
              <a:gd name="connsiteX7" fmla="*/ 17002 w 31793"/>
              <a:gd name="connsiteY7" fmla="*/ 14663 h 15956"/>
              <a:gd name="connsiteX8" fmla="*/ 15848 w 31793"/>
              <a:gd name="connsiteY8" fmla="*/ 15063 h 15956"/>
              <a:gd name="connsiteX9" fmla="*/ 15436 w 31793"/>
              <a:gd name="connsiteY9" fmla="*/ 15811 h 15956"/>
              <a:gd name="connsiteX10" fmla="*/ 8290 w 31793"/>
              <a:gd name="connsiteY10" fmla="*/ 15101 h 15956"/>
              <a:gd name="connsiteX11" fmla="*/ 6454 w 31793"/>
              <a:gd name="connsiteY11" fmla="*/ 14404 h 15956"/>
              <a:gd name="connsiteX12" fmla="*/ 5655 w 31793"/>
              <a:gd name="connsiteY12" fmla="*/ 13398 h 15956"/>
              <a:gd name="connsiteX13" fmla="*/ 4140 w 31793"/>
              <a:gd name="connsiteY13" fmla="*/ 13349 h 15956"/>
              <a:gd name="connsiteX14" fmla="*/ 2190 w 31793"/>
              <a:gd name="connsiteY14" fmla="*/ 13164 h 15956"/>
              <a:gd name="connsiteX15" fmla="*/ 3577 w 31793"/>
              <a:gd name="connsiteY15" fmla="*/ 12742 h 15956"/>
              <a:gd name="connsiteX16" fmla="*/ 3841 w 31793"/>
              <a:gd name="connsiteY16" fmla="*/ 11536 h 15956"/>
              <a:gd name="connsiteX17" fmla="*/ 2878 w 31793"/>
              <a:gd name="connsiteY17" fmla="*/ 9006 h 15956"/>
              <a:gd name="connsiteX18" fmla="*/ 1154 w 31793"/>
              <a:gd name="connsiteY18" fmla="*/ 8363 h 15956"/>
              <a:gd name="connsiteX19" fmla="*/ 332 w 31793"/>
              <a:gd name="connsiteY19" fmla="*/ 7328 h 15956"/>
              <a:gd name="connsiteX20" fmla="*/ 2517 w 31793"/>
              <a:gd name="connsiteY20" fmla="*/ 4015 h 15956"/>
              <a:gd name="connsiteX21" fmla="*/ 1746 w 31793"/>
              <a:gd name="connsiteY21" fmla="*/ 2904 h 15956"/>
              <a:gd name="connsiteX22" fmla="*/ 1510 w 31793"/>
              <a:gd name="connsiteY22" fmla="*/ 2334 h 15956"/>
              <a:gd name="connsiteX23" fmla="*/ 535 w 31793"/>
              <a:gd name="connsiteY23" fmla="*/ 2063 h 15956"/>
              <a:gd name="connsiteX24" fmla="*/ 3964 w 31793"/>
              <a:gd name="connsiteY24" fmla="*/ 84 h 15956"/>
              <a:gd name="connsiteX25" fmla="*/ 23424 w 31793"/>
              <a:gd name="connsiteY25" fmla="*/ 413 h 15956"/>
              <a:gd name="connsiteX26" fmla="*/ 26373 w 31793"/>
              <a:gd name="connsiteY26" fmla="*/ 1423 h 15956"/>
              <a:gd name="connsiteX27" fmla="*/ 24752 w 31793"/>
              <a:gd name="connsiteY27" fmla="*/ 2066 h 15956"/>
              <a:gd name="connsiteX28" fmla="*/ 23784 w 31793"/>
              <a:gd name="connsiteY28" fmla="*/ 2709 h 15956"/>
              <a:gd name="connsiteX29" fmla="*/ 26530 w 31793"/>
              <a:gd name="connsiteY29" fmla="*/ 4086 h 15956"/>
              <a:gd name="connsiteX30" fmla="*/ 20722 w 31793"/>
              <a:gd name="connsiteY30" fmla="*/ 3474 h 15956"/>
              <a:gd name="connsiteX31" fmla="*/ 23108 w 31793"/>
              <a:gd name="connsiteY31" fmla="*/ 3750 h 15956"/>
              <a:gd name="connsiteX32" fmla="*/ 24212 w 31793"/>
              <a:gd name="connsiteY32" fmla="*/ 4607 h 15956"/>
              <a:gd name="connsiteX33" fmla="*/ 31190 w 31793"/>
              <a:gd name="connsiteY33" fmla="*/ 8312 h 15956"/>
              <a:gd name="connsiteX34" fmla="*/ 27681 w 31793"/>
              <a:gd name="connsiteY34" fmla="*/ 7020 h 15956"/>
              <a:gd name="connsiteX35" fmla="*/ 26743 w 31793"/>
              <a:gd name="connsiteY35" fmla="*/ 7241 h 15956"/>
              <a:gd name="connsiteX36" fmla="*/ 31757 w 31793"/>
              <a:gd name="connsiteY36" fmla="*/ 10679 h 15956"/>
              <a:gd name="connsiteX37" fmla="*/ 27832 w 31793"/>
              <a:gd name="connsiteY37" fmla="*/ 9059 h 15956"/>
              <a:gd name="connsiteX38" fmla="*/ 31581 w 31793"/>
              <a:gd name="connsiteY38" fmla="*/ 11061 h 15956"/>
              <a:gd name="connsiteX39" fmla="*/ 27376 w 31793"/>
              <a:gd name="connsiteY39" fmla="*/ 10155 h 15956"/>
              <a:gd name="connsiteX40" fmla="*/ 28462 w 31793"/>
              <a:gd name="connsiteY40" fmla="*/ 11347 h 15956"/>
              <a:gd name="connsiteX41" fmla="*/ 27131 w 31793"/>
              <a:gd name="connsiteY41" fmla="*/ 11681 h 15956"/>
              <a:gd name="connsiteX42" fmla="*/ 31025 w 31793"/>
              <a:gd name="connsiteY42" fmla="*/ 15291 h 15956"/>
              <a:gd name="connsiteX43" fmla="*/ 21301 w 31793"/>
              <a:gd name="connsiteY43" fmla="*/ 10518 h 15956"/>
              <a:gd name="connsiteX44" fmla="*/ 28427 w 31793"/>
              <a:gd name="connsiteY44" fmla="*/ 13873 h 15956"/>
              <a:gd name="connsiteX45" fmla="*/ 24082 w 31793"/>
              <a:gd name="connsiteY45" fmla="*/ 12586 h 15956"/>
              <a:gd name="connsiteX46" fmla="*/ 28500 w 31793"/>
              <a:gd name="connsiteY46" fmla="*/ 14697 h 15956"/>
              <a:gd name="connsiteX47" fmla="*/ 22110 w 31793"/>
              <a:gd name="connsiteY47" fmla="*/ 13053 h 15956"/>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884 h 16787"/>
              <a:gd name="connsiteX1" fmla="*/ 29433 w 31793"/>
              <a:gd name="connsiteY1" fmla="*/ 16787 h 16787"/>
              <a:gd name="connsiteX2" fmla="*/ 24752 w 31793"/>
              <a:gd name="connsiteY2" fmla="*/ 15271 h 16787"/>
              <a:gd name="connsiteX3" fmla="*/ 26026 w 31793"/>
              <a:gd name="connsiteY3" fmla="*/ 16146 h 16787"/>
              <a:gd name="connsiteX4" fmla="*/ 13219 w 31793"/>
              <a:gd name="connsiteY4" fmla="*/ 13929 h 16787"/>
              <a:gd name="connsiteX5" fmla="*/ 16266 w 31793"/>
              <a:gd name="connsiteY5" fmla="*/ 14662 h 16787"/>
              <a:gd name="connsiteX6" fmla="*/ 15401 w 31793"/>
              <a:gd name="connsiteY6" fmla="*/ 14750 h 16787"/>
              <a:gd name="connsiteX7" fmla="*/ 17002 w 31793"/>
              <a:gd name="connsiteY7" fmla="*/ 15494 h 16787"/>
              <a:gd name="connsiteX8" fmla="*/ 15848 w 31793"/>
              <a:gd name="connsiteY8" fmla="*/ 15894 h 16787"/>
              <a:gd name="connsiteX9" fmla="*/ 15436 w 31793"/>
              <a:gd name="connsiteY9" fmla="*/ 16642 h 16787"/>
              <a:gd name="connsiteX10" fmla="*/ 8290 w 31793"/>
              <a:gd name="connsiteY10" fmla="*/ 15932 h 16787"/>
              <a:gd name="connsiteX11" fmla="*/ 6454 w 31793"/>
              <a:gd name="connsiteY11" fmla="*/ 15235 h 16787"/>
              <a:gd name="connsiteX12" fmla="*/ 5655 w 31793"/>
              <a:gd name="connsiteY12" fmla="*/ 14229 h 16787"/>
              <a:gd name="connsiteX13" fmla="*/ 4140 w 31793"/>
              <a:gd name="connsiteY13" fmla="*/ 14180 h 16787"/>
              <a:gd name="connsiteX14" fmla="*/ 2190 w 31793"/>
              <a:gd name="connsiteY14" fmla="*/ 13995 h 16787"/>
              <a:gd name="connsiteX15" fmla="*/ 3577 w 31793"/>
              <a:gd name="connsiteY15" fmla="*/ 13573 h 16787"/>
              <a:gd name="connsiteX16" fmla="*/ 3841 w 31793"/>
              <a:gd name="connsiteY16" fmla="*/ 12367 h 16787"/>
              <a:gd name="connsiteX17" fmla="*/ 2878 w 31793"/>
              <a:gd name="connsiteY17" fmla="*/ 9837 h 16787"/>
              <a:gd name="connsiteX18" fmla="*/ 1154 w 31793"/>
              <a:gd name="connsiteY18" fmla="*/ 9194 h 16787"/>
              <a:gd name="connsiteX19" fmla="*/ 332 w 31793"/>
              <a:gd name="connsiteY19" fmla="*/ 8159 h 16787"/>
              <a:gd name="connsiteX20" fmla="*/ 2517 w 31793"/>
              <a:gd name="connsiteY20" fmla="*/ 4846 h 16787"/>
              <a:gd name="connsiteX21" fmla="*/ 1746 w 31793"/>
              <a:gd name="connsiteY21" fmla="*/ 3735 h 16787"/>
              <a:gd name="connsiteX22" fmla="*/ 1510 w 31793"/>
              <a:gd name="connsiteY22" fmla="*/ 3165 h 16787"/>
              <a:gd name="connsiteX23" fmla="*/ 535 w 31793"/>
              <a:gd name="connsiteY23" fmla="*/ 2894 h 16787"/>
              <a:gd name="connsiteX24" fmla="*/ 3964 w 31793"/>
              <a:gd name="connsiteY24" fmla="*/ 915 h 16787"/>
              <a:gd name="connsiteX25" fmla="*/ 21532 w 31793"/>
              <a:gd name="connsiteY25" fmla="*/ 631 h 16787"/>
              <a:gd name="connsiteX26" fmla="*/ 23424 w 31793"/>
              <a:gd name="connsiteY26" fmla="*/ 1244 h 16787"/>
              <a:gd name="connsiteX27" fmla="*/ 26373 w 31793"/>
              <a:gd name="connsiteY27" fmla="*/ 2254 h 16787"/>
              <a:gd name="connsiteX28" fmla="*/ 24752 w 31793"/>
              <a:gd name="connsiteY28" fmla="*/ 2897 h 16787"/>
              <a:gd name="connsiteX29" fmla="*/ 23784 w 31793"/>
              <a:gd name="connsiteY29" fmla="*/ 3540 h 16787"/>
              <a:gd name="connsiteX30" fmla="*/ 26530 w 31793"/>
              <a:gd name="connsiteY30" fmla="*/ 4917 h 16787"/>
              <a:gd name="connsiteX31" fmla="*/ 20722 w 31793"/>
              <a:gd name="connsiteY31" fmla="*/ 4305 h 16787"/>
              <a:gd name="connsiteX32" fmla="*/ 23108 w 31793"/>
              <a:gd name="connsiteY32" fmla="*/ 4581 h 16787"/>
              <a:gd name="connsiteX33" fmla="*/ 24212 w 31793"/>
              <a:gd name="connsiteY33" fmla="*/ 5438 h 16787"/>
              <a:gd name="connsiteX34" fmla="*/ 31190 w 31793"/>
              <a:gd name="connsiteY34" fmla="*/ 9143 h 16787"/>
              <a:gd name="connsiteX35" fmla="*/ 27681 w 31793"/>
              <a:gd name="connsiteY35" fmla="*/ 7851 h 16787"/>
              <a:gd name="connsiteX36" fmla="*/ 26743 w 31793"/>
              <a:gd name="connsiteY36" fmla="*/ 8072 h 16787"/>
              <a:gd name="connsiteX37" fmla="*/ 31757 w 31793"/>
              <a:gd name="connsiteY37" fmla="*/ 11510 h 16787"/>
              <a:gd name="connsiteX38" fmla="*/ 27832 w 31793"/>
              <a:gd name="connsiteY38" fmla="*/ 9890 h 16787"/>
              <a:gd name="connsiteX39" fmla="*/ 31581 w 31793"/>
              <a:gd name="connsiteY39" fmla="*/ 11892 h 16787"/>
              <a:gd name="connsiteX40" fmla="*/ 27376 w 31793"/>
              <a:gd name="connsiteY40" fmla="*/ 10986 h 16787"/>
              <a:gd name="connsiteX41" fmla="*/ 28462 w 31793"/>
              <a:gd name="connsiteY41" fmla="*/ 12178 h 16787"/>
              <a:gd name="connsiteX42" fmla="*/ 27131 w 31793"/>
              <a:gd name="connsiteY42" fmla="*/ 12512 h 16787"/>
              <a:gd name="connsiteX43" fmla="*/ 31025 w 31793"/>
              <a:gd name="connsiteY43" fmla="*/ 16122 h 16787"/>
              <a:gd name="connsiteX44" fmla="*/ 21301 w 31793"/>
              <a:gd name="connsiteY44" fmla="*/ 11349 h 16787"/>
              <a:gd name="connsiteX45" fmla="*/ 28427 w 31793"/>
              <a:gd name="connsiteY45" fmla="*/ 14704 h 16787"/>
              <a:gd name="connsiteX46" fmla="*/ 24082 w 31793"/>
              <a:gd name="connsiteY46" fmla="*/ 13417 h 16787"/>
              <a:gd name="connsiteX47" fmla="*/ 28500 w 31793"/>
              <a:gd name="connsiteY47" fmla="*/ 15528 h 16787"/>
              <a:gd name="connsiteX48" fmla="*/ 22110 w 31793"/>
              <a:gd name="connsiteY48" fmla="*/ 13884 h 16787"/>
              <a:gd name="connsiteX0" fmla="*/ 22110 w 31793"/>
              <a:gd name="connsiteY0" fmla="*/ 14093 h 16996"/>
              <a:gd name="connsiteX1" fmla="*/ 29433 w 31793"/>
              <a:gd name="connsiteY1" fmla="*/ 16996 h 16996"/>
              <a:gd name="connsiteX2" fmla="*/ 24752 w 31793"/>
              <a:gd name="connsiteY2" fmla="*/ 15480 h 16996"/>
              <a:gd name="connsiteX3" fmla="*/ 26026 w 31793"/>
              <a:gd name="connsiteY3" fmla="*/ 16355 h 16996"/>
              <a:gd name="connsiteX4" fmla="*/ 13219 w 31793"/>
              <a:gd name="connsiteY4" fmla="*/ 14138 h 16996"/>
              <a:gd name="connsiteX5" fmla="*/ 16266 w 31793"/>
              <a:gd name="connsiteY5" fmla="*/ 14871 h 16996"/>
              <a:gd name="connsiteX6" fmla="*/ 15401 w 31793"/>
              <a:gd name="connsiteY6" fmla="*/ 14959 h 16996"/>
              <a:gd name="connsiteX7" fmla="*/ 17002 w 31793"/>
              <a:gd name="connsiteY7" fmla="*/ 15703 h 16996"/>
              <a:gd name="connsiteX8" fmla="*/ 15848 w 31793"/>
              <a:gd name="connsiteY8" fmla="*/ 16103 h 16996"/>
              <a:gd name="connsiteX9" fmla="*/ 15436 w 31793"/>
              <a:gd name="connsiteY9" fmla="*/ 16851 h 16996"/>
              <a:gd name="connsiteX10" fmla="*/ 8290 w 31793"/>
              <a:gd name="connsiteY10" fmla="*/ 16141 h 16996"/>
              <a:gd name="connsiteX11" fmla="*/ 6454 w 31793"/>
              <a:gd name="connsiteY11" fmla="*/ 15444 h 16996"/>
              <a:gd name="connsiteX12" fmla="*/ 5655 w 31793"/>
              <a:gd name="connsiteY12" fmla="*/ 14438 h 16996"/>
              <a:gd name="connsiteX13" fmla="*/ 4140 w 31793"/>
              <a:gd name="connsiteY13" fmla="*/ 14389 h 16996"/>
              <a:gd name="connsiteX14" fmla="*/ 2190 w 31793"/>
              <a:gd name="connsiteY14" fmla="*/ 14204 h 16996"/>
              <a:gd name="connsiteX15" fmla="*/ 3577 w 31793"/>
              <a:gd name="connsiteY15" fmla="*/ 13782 h 16996"/>
              <a:gd name="connsiteX16" fmla="*/ 3841 w 31793"/>
              <a:gd name="connsiteY16" fmla="*/ 12576 h 16996"/>
              <a:gd name="connsiteX17" fmla="*/ 2878 w 31793"/>
              <a:gd name="connsiteY17" fmla="*/ 10046 h 16996"/>
              <a:gd name="connsiteX18" fmla="*/ 1154 w 31793"/>
              <a:gd name="connsiteY18" fmla="*/ 9403 h 16996"/>
              <a:gd name="connsiteX19" fmla="*/ 332 w 31793"/>
              <a:gd name="connsiteY19" fmla="*/ 8368 h 16996"/>
              <a:gd name="connsiteX20" fmla="*/ 2517 w 31793"/>
              <a:gd name="connsiteY20" fmla="*/ 5055 h 16996"/>
              <a:gd name="connsiteX21" fmla="*/ 1746 w 31793"/>
              <a:gd name="connsiteY21" fmla="*/ 3944 h 16996"/>
              <a:gd name="connsiteX22" fmla="*/ 1510 w 31793"/>
              <a:gd name="connsiteY22" fmla="*/ 3374 h 16996"/>
              <a:gd name="connsiteX23" fmla="*/ 535 w 31793"/>
              <a:gd name="connsiteY23" fmla="*/ 3103 h 16996"/>
              <a:gd name="connsiteX24" fmla="*/ 5810 w 31793"/>
              <a:gd name="connsiteY24" fmla="*/ 481 h 16996"/>
              <a:gd name="connsiteX25" fmla="*/ 21532 w 31793"/>
              <a:gd name="connsiteY25" fmla="*/ 840 h 16996"/>
              <a:gd name="connsiteX26" fmla="*/ 23424 w 31793"/>
              <a:gd name="connsiteY26" fmla="*/ 1453 h 16996"/>
              <a:gd name="connsiteX27" fmla="*/ 26373 w 31793"/>
              <a:gd name="connsiteY27" fmla="*/ 2463 h 16996"/>
              <a:gd name="connsiteX28" fmla="*/ 24752 w 31793"/>
              <a:gd name="connsiteY28" fmla="*/ 3106 h 16996"/>
              <a:gd name="connsiteX29" fmla="*/ 23784 w 31793"/>
              <a:gd name="connsiteY29" fmla="*/ 3749 h 16996"/>
              <a:gd name="connsiteX30" fmla="*/ 26530 w 31793"/>
              <a:gd name="connsiteY30" fmla="*/ 5126 h 16996"/>
              <a:gd name="connsiteX31" fmla="*/ 20722 w 31793"/>
              <a:gd name="connsiteY31" fmla="*/ 4514 h 16996"/>
              <a:gd name="connsiteX32" fmla="*/ 23108 w 31793"/>
              <a:gd name="connsiteY32" fmla="*/ 4790 h 16996"/>
              <a:gd name="connsiteX33" fmla="*/ 24212 w 31793"/>
              <a:gd name="connsiteY33" fmla="*/ 5647 h 16996"/>
              <a:gd name="connsiteX34" fmla="*/ 31190 w 31793"/>
              <a:gd name="connsiteY34" fmla="*/ 9352 h 16996"/>
              <a:gd name="connsiteX35" fmla="*/ 27681 w 31793"/>
              <a:gd name="connsiteY35" fmla="*/ 8060 h 16996"/>
              <a:gd name="connsiteX36" fmla="*/ 26743 w 31793"/>
              <a:gd name="connsiteY36" fmla="*/ 8281 h 16996"/>
              <a:gd name="connsiteX37" fmla="*/ 31757 w 31793"/>
              <a:gd name="connsiteY37" fmla="*/ 11719 h 16996"/>
              <a:gd name="connsiteX38" fmla="*/ 27832 w 31793"/>
              <a:gd name="connsiteY38" fmla="*/ 10099 h 16996"/>
              <a:gd name="connsiteX39" fmla="*/ 31581 w 31793"/>
              <a:gd name="connsiteY39" fmla="*/ 12101 h 16996"/>
              <a:gd name="connsiteX40" fmla="*/ 27376 w 31793"/>
              <a:gd name="connsiteY40" fmla="*/ 11195 h 16996"/>
              <a:gd name="connsiteX41" fmla="*/ 28462 w 31793"/>
              <a:gd name="connsiteY41" fmla="*/ 12387 h 16996"/>
              <a:gd name="connsiteX42" fmla="*/ 27131 w 31793"/>
              <a:gd name="connsiteY42" fmla="*/ 12721 h 16996"/>
              <a:gd name="connsiteX43" fmla="*/ 31025 w 31793"/>
              <a:gd name="connsiteY43" fmla="*/ 16331 h 16996"/>
              <a:gd name="connsiteX44" fmla="*/ 21301 w 31793"/>
              <a:gd name="connsiteY44" fmla="*/ 11558 h 16996"/>
              <a:gd name="connsiteX45" fmla="*/ 28427 w 31793"/>
              <a:gd name="connsiteY45" fmla="*/ 14913 h 16996"/>
              <a:gd name="connsiteX46" fmla="*/ 24082 w 31793"/>
              <a:gd name="connsiteY46" fmla="*/ 13626 h 16996"/>
              <a:gd name="connsiteX47" fmla="*/ 28500 w 31793"/>
              <a:gd name="connsiteY47" fmla="*/ 15737 h 16996"/>
              <a:gd name="connsiteX48" fmla="*/ 22110 w 31793"/>
              <a:gd name="connsiteY48" fmla="*/ 14093 h 16996"/>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35 w 31793"/>
              <a:gd name="connsiteY23" fmla="*/ 3398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35 w 31793"/>
              <a:gd name="connsiteY23" fmla="*/ 3398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58 w 31793"/>
              <a:gd name="connsiteY23" fmla="*/ 3582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58 w 31793"/>
              <a:gd name="connsiteY23" fmla="*/ 3582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23 h 17226"/>
              <a:gd name="connsiteX1" fmla="*/ 29433 w 31793"/>
              <a:gd name="connsiteY1" fmla="*/ 17226 h 17226"/>
              <a:gd name="connsiteX2" fmla="*/ 24752 w 31793"/>
              <a:gd name="connsiteY2" fmla="*/ 15710 h 17226"/>
              <a:gd name="connsiteX3" fmla="*/ 26026 w 31793"/>
              <a:gd name="connsiteY3" fmla="*/ 16585 h 17226"/>
              <a:gd name="connsiteX4" fmla="*/ 13219 w 31793"/>
              <a:gd name="connsiteY4" fmla="*/ 14368 h 17226"/>
              <a:gd name="connsiteX5" fmla="*/ 16266 w 31793"/>
              <a:gd name="connsiteY5" fmla="*/ 15101 h 17226"/>
              <a:gd name="connsiteX6" fmla="*/ 15401 w 31793"/>
              <a:gd name="connsiteY6" fmla="*/ 15189 h 17226"/>
              <a:gd name="connsiteX7" fmla="*/ 17002 w 31793"/>
              <a:gd name="connsiteY7" fmla="*/ 15933 h 17226"/>
              <a:gd name="connsiteX8" fmla="*/ 15848 w 31793"/>
              <a:gd name="connsiteY8" fmla="*/ 16333 h 17226"/>
              <a:gd name="connsiteX9" fmla="*/ 15436 w 31793"/>
              <a:gd name="connsiteY9" fmla="*/ 17081 h 17226"/>
              <a:gd name="connsiteX10" fmla="*/ 8290 w 31793"/>
              <a:gd name="connsiteY10" fmla="*/ 16371 h 17226"/>
              <a:gd name="connsiteX11" fmla="*/ 6454 w 31793"/>
              <a:gd name="connsiteY11" fmla="*/ 15674 h 17226"/>
              <a:gd name="connsiteX12" fmla="*/ 5655 w 31793"/>
              <a:gd name="connsiteY12" fmla="*/ 14668 h 17226"/>
              <a:gd name="connsiteX13" fmla="*/ 4140 w 31793"/>
              <a:gd name="connsiteY13" fmla="*/ 14619 h 17226"/>
              <a:gd name="connsiteX14" fmla="*/ 2190 w 31793"/>
              <a:gd name="connsiteY14" fmla="*/ 14434 h 17226"/>
              <a:gd name="connsiteX15" fmla="*/ 3577 w 31793"/>
              <a:gd name="connsiteY15" fmla="*/ 14012 h 17226"/>
              <a:gd name="connsiteX16" fmla="*/ 3841 w 31793"/>
              <a:gd name="connsiteY16" fmla="*/ 12806 h 17226"/>
              <a:gd name="connsiteX17" fmla="*/ 2878 w 31793"/>
              <a:gd name="connsiteY17" fmla="*/ 10276 h 17226"/>
              <a:gd name="connsiteX18" fmla="*/ 1154 w 31793"/>
              <a:gd name="connsiteY18" fmla="*/ 9633 h 17226"/>
              <a:gd name="connsiteX19" fmla="*/ 332 w 31793"/>
              <a:gd name="connsiteY19" fmla="*/ 8598 h 17226"/>
              <a:gd name="connsiteX20" fmla="*/ 2517 w 31793"/>
              <a:gd name="connsiteY20" fmla="*/ 5285 h 17226"/>
              <a:gd name="connsiteX21" fmla="*/ 1746 w 31793"/>
              <a:gd name="connsiteY21" fmla="*/ 4174 h 17226"/>
              <a:gd name="connsiteX22" fmla="*/ 1510 w 31793"/>
              <a:gd name="connsiteY22" fmla="*/ 3604 h 17226"/>
              <a:gd name="connsiteX23" fmla="*/ 558 w 31793"/>
              <a:gd name="connsiteY23" fmla="*/ 3517 h 17226"/>
              <a:gd name="connsiteX24" fmla="*/ 5923 w 31793"/>
              <a:gd name="connsiteY24" fmla="*/ 833 h 17226"/>
              <a:gd name="connsiteX25" fmla="*/ 21532 w 31793"/>
              <a:gd name="connsiteY25" fmla="*/ 1070 h 17226"/>
              <a:gd name="connsiteX26" fmla="*/ 23424 w 31793"/>
              <a:gd name="connsiteY26" fmla="*/ 1683 h 17226"/>
              <a:gd name="connsiteX27" fmla="*/ 26373 w 31793"/>
              <a:gd name="connsiteY27" fmla="*/ 2693 h 17226"/>
              <a:gd name="connsiteX28" fmla="*/ 24752 w 31793"/>
              <a:gd name="connsiteY28" fmla="*/ 3336 h 17226"/>
              <a:gd name="connsiteX29" fmla="*/ 23784 w 31793"/>
              <a:gd name="connsiteY29" fmla="*/ 3979 h 17226"/>
              <a:gd name="connsiteX30" fmla="*/ 26530 w 31793"/>
              <a:gd name="connsiteY30" fmla="*/ 5356 h 17226"/>
              <a:gd name="connsiteX31" fmla="*/ 20722 w 31793"/>
              <a:gd name="connsiteY31" fmla="*/ 4744 h 17226"/>
              <a:gd name="connsiteX32" fmla="*/ 23108 w 31793"/>
              <a:gd name="connsiteY32" fmla="*/ 5020 h 17226"/>
              <a:gd name="connsiteX33" fmla="*/ 24212 w 31793"/>
              <a:gd name="connsiteY33" fmla="*/ 5877 h 17226"/>
              <a:gd name="connsiteX34" fmla="*/ 31190 w 31793"/>
              <a:gd name="connsiteY34" fmla="*/ 9582 h 17226"/>
              <a:gd name="connsiteX35" fmla="*/ 27681 w 31793"/>
              <a:gd name="connsiteY35" fmla="*/ 8290 h 17226"/>
              <a:gd name="connsiteX36" fmla="*/ 26743 w 31793"/>
              <a:gd name="connsiteY36" fmla="*/ 8511 h 17226"/>
              <a:gd name="connsiteX37" fmla="*/ 31757 w 31793"/>
              <a:gd name="connsiteY37" fmla="*/ 11949 h 17226"/>
              <a:gd name="connsiteX38" fmla="*/ 27832 w 31793"/>
              <a:gd name="connsiteY38" fmla="*/ 10329 h 17226"/>
              <a:gd name="connsiteX39" fmla="*/ 31581 w 31793"/>
              <a:gd name="connsiteY39" fmla="*/ 12331 h 17226"/>
              <a:gd name="connsiteX40" fmla="*/ 27376 w 31793"/>
              <a:gd name="connsiteY40" fmla="*/ 11425 h 17226"/>
              <a:gd name="connsiteX41" fmla="*/ 28462 w 31793"/>
              <a:gd name="connsiteY41" fmla="*/ 12617 h 17226"/>
              <a:gd name="connsiteX42" fmla="*/ 27131 w 31793"/>
              <a:gd name="connsiteY42" fmla="*/ 12951 h 17226"/>
              <a:gd name="connsiteX43" fmla="*/ 31025 w 31793"/>
              <a:gd name="connsiteY43" fmla="*/ 16561 h 17226"/>
              <a:gd name="connsiteX44" fmla="*/ 21301 w 31793"/>
              <a:gd name="connsiteY44" fmla="*/ 11788 h 17226"/>
              <a:gd name="connsiteX45" fmla="*/ 28427 w 31793"/>
              <a:gd name="connsiteY45" fmla="*/ 15143 h 17226"/>
              <a:gd name="connsiteX46" fmla="*/ 24082 w 31793"/>
              <a:gd name="connsiteY46" fmla="*/ 13856 h 17226"/>
              <a:gd name="connsiteX47" fmla="*/ 28500 w 31793"/>
              <a:gd name="connsiteY47" fmla="*/ 15967 h 17226"/>
              <a:gd name="connsiteX48" fmla="*/ 22110 w 31793"/>
              <a:gd name="connsiteY48" fmla="*/ 14323 h 17226"/>
              <a:gd name="connsiteX0" fmla="*/ 22110 w 31793"/>
              <a:gd name="connsiteY0" fmla="*/ 14323 h 17226"/>
              <a:gd name="connsiteX1" fmla="*/ 29433 w 31793"/>
              <a:gd name="connsiteY1" fmla="*/ 17226 h 17226"/>
              <a:gd name="connsiteX2" fmla="*/ 24752 w 31793"/>
              <a:gd name="connsiteY2" fmla="*/ 15710 h 17226"/>
              <a:gd name="connsiteX3" fmla="*/ 26026 w 31793"/>
              <a:gd name="connsiteY3" fmla="*/ 16585 h 17226"/>
              <a:gd name="connsiteX4" fmla="*/ 13219 w 31793"/>
              <a:gd name="connsiteY4" fmla="*/ 14368 h 17226"/>
              <a:gd name="connsiteX5" fmla="*/ 16266 w 31793"/>
              <a:gd name="connsiteY5" fmla="*/ 15101 h 17226"/>
              <a:gd name="connsiteX6" fmla="*/ 15401 w 31793"/>
              <a:gd name="connsiteY6" fmla="*/ 15189 h 17226"/>
              <a:gd name="connsiteX7" fmla="*/ 17002 w 31793"/>
              <a:gd name="connsiteY7" fmla="*/ 15933 h 17226"/>
              <a:gd name="connsiteX8" fmla="*/ 15848 w 31793"/>
              <a:gd name="connsiteY8" fmla="*/ 16333 h 17226"/>
              <a:gd name="connsiteX9" fmla="*/ 15436 w 31793"/>
              <a:gd name="connsiteY9" fmla="*/ 17081 h 17226"/>
              <a:gd name="connsiteX10" fmla="*/ 8290 w 31793"/>
              <a:gd name="connsiteY10" fmla="*/ 16371 h 17226"/>
              <a:gd name="connsiteX11" fmla="*/ 6454 w 31793"/>
              <a:gd name="connsiteY11" fmla="*/ 15674 h 17226"/>
              <a:gd name="connsiteX12" fmla="*/ 5655 w 31793"/>
              <a:gd name="connsiteY12" fmla="*/ 14668 h 17226"/>
              <a:gd name="connsiteX13" fmla="*/ 4140 w 31793"/>
              <a:gd name="connsiteY13" fmla="*/ 14619 h 17226"/>
              <a:gd name="connsiteX14" fmla="*/ 2190 w 31793"/>
              <a:gd name="connsiteY14" fmla="*/ 14434 h 17226"/>
              <a:gd name="connsiteX15" fmla="*/ 3577 w 31793"/>
              <a:gd name="connsiteY15" fmla="*/ 14012 h 17226"/>
              <a:gd name="connsiteX16" fmla="*/ 3841 w 31793"/>
              <a:gd name="connsiteY16" fmla="*/ 12806 h 17226"/>
              <a:gd name="connsiteX17" fmla="*/ 2878 w 31793"/>
              <a:gd name="connsiteY17" fmla="*/ 10276 h 17226"/>
              <a:gd name="connsiteX18" fmla="*/ 1154 w 31793"/>
              <a:gd name="connsiteY18" fmla="*/ 9633 h 17226"/>
              <a:gd name="connsiteX19" fmla="*/ 332 w 31793"/>
              <a:gd name="connsiteY19" fmla="*/ 8598 h 17226"/>
              <a:gd name="connsiteX20" fmla="*/ 2517 w 31793"/>
              <a:gd name="connsiteY20" fmla="*/ 5285 h 17226"/>
              <a:gd name="connsiteX21" fmla="*/ 1746 w 31793"/>
              <a:gd name="connsiteY21" fmla="*/ 4174 h 17226"/>
              <a:gd name="connsiteX22" fmla="*/ 1510 w 31793"/>
              <a:gd name="connsiteY22" fmla="*/ 3604 h 17226"/>
              <a:gd name="connsiteX23" fmla="*/ 558 w 31793"/>
              <a:gd name="connsiteY23" fmla="*/ 3517 h 17226"/>
              <a:gd name="connsiteX24" fmla="*/ 5923 w 31793"/>
              <a:gd name="connsiteY24" fmla="*/ 833 h 17226"/>
              <a:gd name="connsiteX25" fmla="*/ 21532 w 31793"/>
              <a:gd name="connsiteY25" fmla="*/ 1070 h 17226"/>
              <a:gd name="connsiteX26" fmla="*/ 23424 w 31793"/>
              <a:gd name="connsiteY26" fmla="*/ 1683 h 17226"/>
              <a:gd name="connsiteX27" fmla="*/ 26373 w 31793"/>
              <a:gd name="connsiteY27" fmla="*/ 2693 h 17226"/>
              <a:gd name="connsiteX28" fmla="*/ 24752 w 31793"/>
              <a:gd name="connsiteY28" fmla="*/ 3336 h 17226"/>
              <a:gd name="connsiteX29" fmla="*/ 23784 w 31793"/>
              <a:gd name="connsiteY29" fmla="*/ 3979 h 17226"/>
              <a:gd name="connsiteX30" fmla="*/ 26530 w 31793"/>
              <a:gd name="connsiteY30" fmla="*/ 5356 h 17226"/>
              <a:gd name="connsiteX31" fmla="*/ 20722 w 31793"/>
              <a:gd name="connsiteY31" fmla="*/ 4744 h 17226"/>
              <a:gd name="connsiteX32" fmla="*/ 23108 w 31793"/>
              <a:gd name="connsiteY32" fmla="*/ 5020 h 17226"/>
              <a:gd name="connsiteX33" fmla="*/ 24212 w 31793"/>
              <a:gd name="connsiteY33" fmla="*/ 5877 h 17226"/>
              <a:gd name="connsiteX34" fmla="*/ 31190 w 31793"/>
              <a:gd name="connsiteY34" fmla="*/ 9582 h 17226"/>
              <a:gd name="connsiteX35" fmla="*/ 27681 w 31793"/>
              <a:gd name="connsiteY35" fmla="*/ 8290 h 17226"/>
              <a:gd name="connsiteX36" fmla="*/ 26743 w 31793"/>
              <a:gd name="connsiteY36" fmla="*/ 8511 h 17226"/>
              <a:gd name="connsiteX37" fmla="*/ 31757 w 31793"/>
              <a:gd name="connsiteY37" fmla="*/ 11949 h 17226"/>
              <a:gd name="connsiteX38" fmla="*/ 27832 w 31793"/>
              <a:gd name="connsiteY38" fmla="*/ 10329 h 17226"/>
              <a:gd name="connsiteX39" fmla="*/ 31581 w 31793"/>
              <a:gd name="connsiteY39" fmla="*/ 12331 h 17226"/>
              <a:gd name="connsiteX40" fmla="*/ 27376 w 31793"/>
              <a:gd name="connsiteY40" fmla="*/ 11425 h 17226"/>
              <a:gd name="connsiteX41" fmla="*/ 28462 w 31793"/>
              <a:gd name="connsiteY41" fmla="*/ 12617 h 17226"/>
              <a:gd name="connsiteX42" fmla="*/ 27131 w 31793"/>
              <a:gd name="connsiteY42" fmla="*/ 12951 h 17226"/>
              <a:gd name="connsiteX43" fmla="*/ 31025 w 31793"/>
              <a:gd name="connsiteY43" fmla="*/ 16561 h 17226"/>
              <a:gd name="connsiteX44" fmla="*/ 21301 w 31793"/>
              <a:gd name="connsiteY44" fmla="*/ 11788 h 17226"/>
              <a:gd name="connsiteX45" fmla="*/ 28427 w 31793"/>
              <a:gd name="connsiteY45" fmla="*/ 15143 h 17226"/>
              <a:gd name="connsiteX46" fmla="*/ 24082 w 31793"/>
              <a:gd name="connsiteY46" fmla="*/ 13856 h 17226"/>
              <a:gd name="connsiteX47" fmla="*/ 28500 w 31793"/>
              <a:gd name="connsiteY47" fmla="*/ 15967 h 17226"/>
              <a:gd name="connsiteX48" fmla="*/ 22110 w 31793"/>
              <a:gd name="connsiteY48" fmla="*/ 14323 h 17226"/>
              <a:gd name="connsiteX0" fmla="*/ 22110 w 31793"/>
              <a:gd name="connsiteY0" fmla="*/ 14419 h 17322"/>
              <a:gd name="connsiteX1" fmla="*/ 29433 w 31793"/>
              <a:gd name="connsiteY1" fmla="*/ 17322 h 17322"/>
              <a:gd name="connsiteX2" fmla="*/ 24752 w 31793"/>
              <a:gd name="connsiteY2" fmla="*/ 15806 h 17322"/>
              <a:gd name="connsiteX3" fmla="*/ 26026 w 31793"/>
              <a:gd name="connsiteY3" fmla="*/ 16681 h 17322"/>
              <a:gd name="connsiteX4" fmla="*/ 13219 w 31793"/>
              <a:gd name="connsiteY4" fmla="*/ 14464 h 17322"/>
              <a:gd name="connsiteX5" fmla="*/ 16266 w 31793"/>
              <a:gd name="connsiteY5" fmla="*/ 15197 h 17322"/>
              <a:gd name="connsiteX6" fmla="*/ 15401 w 31793"/>
              <a:gd name="connsiteY6" fmla="*/ 15285 h 17322"/>
              <a:gd name="connsiteX7" fmla="*/ 17002 w 31793"/>
              <a:gd name="connsiteY7" fmla="*/ 16029 h 17322"/>
              <a:gd name="connsiteX8" fmla="*/ 15848 w 31793"/>
              <a:gd name="connsiteY8" fmla="*/ 16429 h 17322"/>
              <a:gd name="connsiteX9" fmla="*/ 15436 w 31793"/>
              <a:gd name="connsiteY9" fmla="*/ 17177 h 17322"/>
              <a:gd name="connsiteX10" fmla="*/ 8290 w 31793"/>
              <a:gd name="connsiteY10" fmla="*/ 16467 h 17322"/>
              <a:gd name="connsiteX11" fmla="*/ 6454 w 31793"/>
              <a:gd name="connsiteY11" fmla="*/ 15770 h 17322"/>
              <a:gd name="connsiteX12" fmla="*/ 5655 w 31793"/>
              <a:gd name="connsiteY12" fmla="*/ 14764 h 17322"/>
              <a:gd name="connsiteX13" fmla="*/ 4140 w 31793"/>
              <a:gd name="connsiteY13" fmla="*/ 14715 h 17322"/>
              <a:gd name="connsiteX14" fmla="*/ 2190 w 31793"/>
              <a:gd name="connsiteY14" fmla="*/ 14530 h 17322"/>
              <a:gd name="connsiteX15" fmla="*/ 3577 w 31793"/>
              <a:gd name="connsiteY15" fmla="*/ 14108 h 17322"/>
              <a:gd name="connsiteX16" fmla="*/ 3841 w 31793"/>
              <a:gd name="connsiteY16" fmla="*/ 12902 h 17322"/>
              <a:gd name="connsiteX17" fmla="*/ 2878 w 31793"/>
              <a:gd name="connsiteY17" fmla="*/ 10372 h 17322"/>
              <a:gd name="connsiteX18" fmla="*/ 1154 w 31793"/>
              <a:gd name="connsiteY18" fmla="*/ 9729 h 17322"/>
              <a:gd name="connsiteX19" fmla="*/ 332 w 31793"/>
              <a:gd name="connsiteY19" fmla="*/ 8694 h 17322"/>
              <a:gd name="connsiteX20" fmla="*/ 2517 w 31793"/>
              <a:gd name="connsiteY20" fmla="*/ 5381 h 17322"/>
              <a:gd name="connsiteX21" fmla="*/ 1746 w 31793"/>
              <a:gd name="connsiteY21" fmla="*/ 4270 h 17322"/>
              <a:gd name="connsiteX22" fmla="*/ 1510 w 31793"/>
              <a:gd name="connsiteY22" fmla="*/ 3700 h 17322"/>
              <a:gd name="connsiteX23" fmla="*/ 558 w 31793"/>
              <a:gd name="connsiteY23" fmla="*/ 3613 h 17322"/>
              <a:gd name="connsiteX24" fmla="*/ 5923 w 31793"/>
              <a:gd name="connsiteY24" fmla="*/ 929 h 17322"/>
              <a:gd name="connsiteX25" fmla="*/ 21532 w 31793"/>
              <a:gd name="connsiteY25" fmla="*/ 1166 h 17322"/>
              <a:gd name="connsiteX26" fmla="*/ 23424 w 31793"/>
              <a:gd name="connsiteY26" fmla="*/ 1779 h 17322"/>
              <a:gd name="connsiteX27" fmla="*/ 26373 w 31793"/>
              <a:gd name="connsiteY27" fmla="*/ 2789 h 17322"/>
              <a:gd name="connsiteX28" fmla="*/ 24752 w 31793"/>
              <a:gd name="connsiteY28" fmla="*/ 3432 h 17322"/>
              <a:gd name="connsiteX29" fmla="*/ 23784 w 31793"/>
              <a:gd name="connsiteY29" fmla="*/ 4075 h 17322"/>
              <a:gd name="connsiteX30" fmla="*/ 26530 w 31793"/>
              <a:gd name="connsiteY30" fmla="*/ 5452 h 17322"/>
              <a:gd name="connsiteX31" fmla="*/ 20722 w 31793"/>
              <a:gd name="connsiteY31" fmla="*/ 4840 h 17322"/>
              <a:gd name="connsiteX32" fmla="*/ 23108 w 31793"/>
              <a:gd name="connsiteY32" fmla="*/ 5116 h 17322"/>
              <a:gd name="connsiteX33" fmla="*/ 24212 w 31793"/>
              <a:gd name="connsiteY33" fmla="*/ 5973 h 17322"/>
              <a:gd name="connsiteX34" fmla="*/ 31190 w 31793"/>
              <a:gd name="connsiteY34" fmla="*/ 9678 h 17322"/>
              <a:gd name="connsiteX35" fmla="*/ 27681 w 31793"/>
              <a:gd name="connsiteY35" fmla="*/ 8386 h 17322"/>
              <a:gd name="connsiteX36" fmla="*/ 26743 w 31793"/>
              <a:gd name="connsiteY36" fmla="*/ 8607 h 17322"/>
              <a:gd name="connsiteX37" fmla="*/ 31757 w 31793"/>
              <a:gd name="connsiteY37" fmla="*/ 12045 h 17322"/>
              <a:gd name="connsiteX38" fmla="*/ 27832 w 31793"/>
              <a:gd name="connsiteY38" fmla="*/ 10425 h 17322"/>
              <a:gd name="connsiteX39" fmla="*/ 31581 w 31793"/>
              <a:gd name="connsiteY39" fmla="*/ 12427 h 17322"/>
              <a:gd name="connsiteX40" fmla="*/ 27376 w 31793"/>
              <a:gd name="connsiteY40" fmla="*/ 11521 h 17322"/>
              <a:gd name="connsiteX41" fmla="*/ 28462 w 31793"/>
              <a:gd name="connsiteY41" fmla="*/ 12713 h 17322"/>
              <a:gd name="connsiteX42" fmla="*/ 27131 w 31793"/>
              <a:gd name="connsiteY42" fmla="*/ 13047 h 17322"/>
              <a:gd name="connsiteX43" fmla="*/ 31025 w 31793"/>
              <a:gd name="connsiteY43" fmla="*/ 16657 h 17322"/>
              <a:gd name="connsiteX44" fmla="*/ 21301 w 31793"/>
              <a:gd name="connsiteY44" fmla="*/ 11884 h 17322"/>
              <a:gd name="connsiteX45" fmla="*/ 28427 w 31793"/>
              <a:gd name="connsiteY45" fmla="*/ 15239 h 17322"/>
              <a:gd name="connsiteX46" fmla="*/ 24082 w 31793"/>
              <a:gd name="connsiteY46" fmla="*/ 13952 h 17322"/>
              <a:gd name="connsiteX47" fmla="*/ 28500 w 31793"/>
              <a:gd name="connsiteY47" fmla="*/ 16063 h 17322"/>
              <a:gd name="connsiteX48" fmla="*/ 22110 w 31793"/>
              <a:gd name="connsiteY48" fmla="*/ 14419 h 17322"/>
              <a:gd name="connsiteX0" fmla="*/ 22110 w 31793"/>
              <a:gd name="connsiteY0" fmla="*/ 14488 h 17391"/>
              <a:gd name="connsiteX1" fmla="*/ 29433 w 31793"/>
              <a:gd name="connsiteY1" fmla="*/ 17391 h 17391"/>
              <a:gd name="connsiteX2" fmla="*/ 24752 w 31793"/>
              <a:gd name="connsiteY2" fmla="*/ 15875 h 17391"/>
              <a:gd name="connsiteX3" fmla="*/ 26026 w 31793"/>
              <a:gd name="connsiteY3" fmla="*/ 16750 h 17391"/>
              <a:gd name="connsiteX4" fmla="*/ 13219 w 31793"/>
              <a:gd name="connsiteY4" fmla="*/ 14533 h 17391"/>
              <a:gd name="connsiteX5" fmla="*/ 16266 w 31793"/>
              <a:gd name="connsiteY5" fmla="*/ 15266 h 17391"/>
              <a:gd name="connsiteX6" fmla="*/ 15401 w 31793"/>
              <a:gd name="connsiteY6" fmla="*/ 15354 h 17391"/>
              <a:gd name="connsiteX7" fmla="*/ 17002 w 31793"/>
              <a:gd name="connsiteY7" fmla="*/ 16098 h 17391"/>
              <a:gd name="connsiteX8" fmla="*/ 15848 w 31793"/>
              <a:gd name="connsiteY8" fmla="*/ 16498 h 17391"/>
              <a:gd name="connsiteX9" fmla="*/ 15436 w 31793"/>
              <a:gd name="connsiteY9" fmla="*/ 17246 h 17391"/>
              <a:gd name="connsiteX10" fmla="*/ 8290 w 31793"/>
              <a:gd name="connsiteY10" fmla="*/ 16536 h 17391"/>
              <a:gd name="connsiteX11" fmla="*/ 6454 w 31793"/>
              <a:gd name="connsiteY11" fmla="*/ 15839 h 17391"/>
              <a:gd name="connsiteX12" fmla="*/ 5655 w 31793"/>
              <a:gd name="connsiteY12" fmla="*/ 14833 h 17391"/>
              <a:gd name="connsiteX13" fmla="*/ 4140 w 31793"/>
              <a:gd name="connsiteY13" fmla="*/ 14784 h 17391"/>
              <a:gd name="connsiteX14" fmla="*/ 2190 w 31793"/>
              <a:gd name="connsiteY14" fmla="*/ 14599 h 17391"/>
              <a:gd name="connsiteX15" fmla="*/ 3577 w 31793"/>
              <a:gd name="connsiteY15" fmla="*/ 14177 h 17391"/>
              <a:gd name="connsiteX16" fmla="*/ 3841 w 31793"/>
              <a:gd name="connsiteY16" fmla="*/ 12971 h 17391"/>
              <a:gd name="connsiteX17" fmla="*/ 2878 w 31793"/>
              <a:gd name="connsiteY17" fmla="*/ 10441 h 17391"/>
              <a:gd name="connsiteX18" fmla="*/ 1154 w 31793"/>
              <a:gd name="connsiteY18" fmla="*/ 9798 h 17391"/>
              <a:gd name="connsiteX19" fmla="*/ 332 w 31793"/>
              <a:gd name="connsiteY19" fmla="*/ 8763 h 17391"/>
              <a:gd name="connsiteX20" fmla="*/ 2517 w 31793"/>
              <a:gd name="connsiteY20" fmla="*/ 5450 h 17391"/>
              <a:gd name="connsiteX21" fmla="*/ 1746 w 31793"/>
              <a:gd name="connsiteY21" fmla="*/ 4339 h 17391"/>
              <a:gd name="connsiteX22" fmla="*/ 1510 w 31793"/>
              <a:gd name="connsiteY22" fmla="*/ 3769 h 17391"/>
              <a:gd name="connsiteX23" fmla="*/ 558 w 31793"/>
              <a:gd name="connsiteY23" fmla="*/ 3682 h 17391"/>
              <a:gd name="connsiteX24" fmla="*/ 5923 w 31793"/>
              <a:gd name="connsiteY24" fmla="*/ 876 h 17391"/>
              <a:gd name="connsiteX25" fmla="*/ 21532 w 31793"/>
              <a:gd name="connsiteY25" fmla="*/ 1235 h 17391"/>
              <a:gd name="connsiteX26" fmla="*/ 23424 w 31793"/>
              <a:gd name="connsiteY26" fmla="*/ 1848 h 17391"/>
              <a:gd name="connsiteX27" fmla="*/ 26373 w 31793"/>
              <a:gd name="connsiteY27" fmla="*/ 2858 h 17391"/>
              <a:gd name="connsiteX28" fmla="*/ 24752 w 31793"/>
              <a:gd name="connsiteY28" fmla="*/ 3501 h 17391"/>
              <a:gd name="connsiteX29" fmla="*/ 23784 w 31793"/>
              <a:gd name="connsiteY29" fmla="*/ 4144 h 17391"/>
              <a:gd name="connsiteX30" fmla="*/ 26530 w 31793"/>
              <a:gd name="connsiteY30" fmla="*/ 5521 h 17391"/>
              <a:gd name="connsiteX31" fmla="*/ 20722 w 31793"/>
              <a:gd name="connsiteY31" fmla="*/ 4909 h 17391"/>
              <a:gd name="connsiteX32" fmla="*/ 23108 w 31793"/>
              <a:gd name="connsiteY32" fmla="*/ 5185 h 17391"/>
              <a:gd name="connsiteX33" fmla="*/ 24212 w 31793"/>
              <a:gd name="connsiteY33" fmla="*/ 6042 h 17391"/>
              <a:gd name="connsiteX34" fmla="*/ 31190 w 31793"/>
              <a:gd name="connsiteY34" fmla="*/ 9747 h 17391"/>
              <a:gd name="connsiteX35" fmla="*/ 27681 w 31793"/>
              <a:gd name="connsiteY35" fmla="*/ 8455 h 17391"/>
              <a:gd name="connsiteX36" fmla="*/ 26743 w 31793"/>
              <a:gd name="connsiteY36" fmla="*/ 8676 h 17391"/>
              <a:gd name="connsiteX37" fmla="*/ 31757 w 31793"/>
              <a:gd name="connsiteY37" fmla="*/ 12114 h 17391"/>
              <a:gd name="connsiteX38" fmla="*/ 27832 w 31793"/>
              <a:gd name="connsiteY38" fmla="*/ 10494 h 17391"/>
              <a:gd name="connsiteX39" fmla="*/ 31581 w 31793"/>
              <a:gd name="connsiteY39" fmla="*/ 12496 h 17391"/>
              <a:gd name="connsiteX40" fmla="*/ 27376 w 31793"/>
              <a:gd name="connsiteY40" fmla="*/ 11590 h 17391"/>
              <a:gd name="connsiteX41" fmla="*/ 28462 w 31793"/>
              <a:gd name="connsiteY41" fmla="*/ 12782 h 17391"/>
              <a:gd name="connsiteX42" fmla="*/ 27131 w 31793"/>
              <a:gd name="connsiteY42" fmla="*/ 13116 h 17391"/>
              <a:gd name="connsiteX43" fmla="*/ 31025 w 31793"/>
              <a:gd name="connsiteY43" fmla="*/ 16726 h 17391"/>
              <a:gd name="connsiteX44" fmla="*/ 21301 w 31793"/>
              <a:gd name="connsiteY44" fmla="*/ 11953 h 17391"/>
              <a:gd name="connsiteX45" fmla="*/ 28427 w 31793"/>
              <a:gd name="connsiteY45" fmla="*/ 15308 h 17391"/>
              <a:gd name="connsiteX46" fmla="*/ 24082 w 31793"/>
              <a:gd name="connsiteY46" fmla="*/ 14021 h 17391"/>
              <a:gd name="connsiteX47" fmla="*/ 28500 w 31793"/>
              <a:gd name="connsiteY47" fmla="*/ 16132 h 17391"/>
              <a:gd name="connsiteX48" fmla="*/ 22110 w 31793"/>
              <a:gd name="connsiteY48" fmla="*/ 14488 h 17391"/>
              <a:gd name="connsiteX0" fmla="*/ 22110 w 31793"/>
              <a:gd name="connsiteY0" fmla="*/ 14488 h 17391"/>
              <a:gd name="connsiteX1" fmla="*/ 29433 w 31793"/>
              <a:gd name="connsiteY1" fmla="*/ 17391 h 17391"/>
              <a:gd name="connsiteX2" fmla="*/ 24752 w 31793"/>
              <a:gd name="connsiteY2" fmla="*/ 15875 h 17391"/>
              <a:gd name="connsiteX3" fmla="*/ 26026 w 31793"/>
              <a:gd name="connsiteY3" fmla="*/ 16750 h 17391"/>
              <a:gd name="connsiteX4" fmla="*/ 13219 w 31793"/>
              <a:gd name="connsiteY4" fmla="*/ 14533 h 17391"/>
              <a:gd name="connsiteX5" fmla="*/ 16266 w 31793"/>
              <a:gd name="connsiteY5" fmla="*/ 15266 h 17391"/>
              <a:gd name="connsiteX6" fmla="*/ 15401 w 31793"/>
              <a:gd name="connsiteY6" fmla="*/ 15354 h 17391"/>
              <a:gd name="connsiteX7" fmla="*/ 17002 w 31793"/>
              <a:gd name="connsiteY7" fmla="*/ 16098 h 17391"/>
              <a:gd name="connsiteX8" fmla="*/ 15848 w 31793"/>
              <a:gd name="connsiteY8" fmla="*/ 16498 h 17391"/>
              <a:gd name="connsiteX9" fmla="*/ 15436 w 31793"/>
              <a:gd name="connsiteY9" fmla="*/ 17246 h 17391"/>
              <a:gd name="connsiteX10" fmla="*/ 8290 w 31793"/>
              <a:gd name="connsiteY10" fmla="*/ 16536 h 17391"/>
              <a:gd name="connsiteX11" fmla="*/ 6454 w 31793"/>
              <a:gd name="connsiteY11" fmla="*/ 15839 h 17391"/>
              <a:gd name="connsiteX12" fmla="*/ 5655 w 31793"/>
              <a:gd name="connsiteY12" fmla="*/ 14833 h 17391"/>
              <a:gd name="connsiteX13" fmla="*/ 4140 w 31793"/>
              <a:gd name="connsiteY13" fmla="*/ 14784 h 17391"/>
              <a:gd name="connsiteX14" fmla="*/ 2190 w 31793"/>
              <a:gd name="connsiteY14" fmla="*/ 14599 h 17391"/>
              <a:gd name="connsiteX15" fmla="*/ 3577 w 31793"/>
              <a:gd name="connsiteY15" fmla="*/ 14177 h 17391"/>
              <a:gd name="connsiteX16" fmla="*/ 3841 w 31793"/>
              <a:gd name="connsiteY16" fmla="*/ 12971 h 17391"/>
              <a:gd name="connsiteX17" fmla="*/ 2878 w 31793"/>
              <a:gd name="connsiteY17" fmla="*/ 10441 h 17391"/>
              <a:gd name="connsiteX18" fmla="*/ 1154 w 31793"/>
              <a:gd name="connsiteY18" fmla="*/ 9798 h 17391"/>
              <a:gd name="connsiteX19" fmla="*/ 332 w 31793"/>
              <a:gd name="connsiteY19" fmla="*/ 8763 h 17391"/>
              <a:gd name="connsiteX20" fmla="*/ 2517 w 31793"/>
              <a:gd name="connsiteY20" fmla="*/ 5450 h 17391"/>
              <a:gd name="connsiteX21" fmla="*/ 1746 w 31793"/>
              <a:gd name="connsiteY21" fmla="*/ 4339 h 17391"/>
              <a:gd name="connsiteX22" fmla="*/ 1510 w 31793"/>
              <a:gd name="connsiteY22" fmla="*/ 3769 h 17391"/>
              <a:gd name="connsiteX23" fmla="*/ 558 w 31793"/>
              <a:gd name="connsiteY23" fmla="*/ 3682 h 17391"/>
              <a:gd name="connsiteX24" fmla="*/ 5923 w 31793"/>
              <a:gd name="connsiteY24" fmla="*/ 876 h 17391"/>
              <a:gd name="connsiteX25" fmla="*/ 21532 w 31793"/>
              <a:gd name="connsiteY25" fmla="*/ 1235 h 17391"/>
              <a:gd name="connsiteX26" fmla="*/ 23424 w 31793"/>
              <a:gd name="connsiteY26" fmla="*/ 1848 h 17391"/>
              <a:gd name="connsiteX27" fmla="*/ 26373 w 31793"/>
              <a:gd name="connsiteY27" fmla="*/ 2858 h 17391"/>
              <a:gd name="connsiteX28" fmla="*/ 24752 w 31793"/>
              <a:gd name="connsiteY28" fmla="*/ 3501 h 17391"/>
              <a:gd name="connsiteX29" fmla="*/ 23784 w 31793"/>
              <a:gd name="connsiteY29" fmla="*/ 4144 h 17391"/>
              <a:gd name="connsiteX30" fmla="*/ 26530 w 31793"/>
              <a:gd name="connsiteY30" fmla="*/ 5521 h 17391"/>
              <a:gd name="connsiteX31" fmla="*/ 20722 w 31793"/>
              <a:gd name="connsiteY31" fmla="*/ 4909 h 17391"/>
              <a:gd name="connsiteX32" fmla="*/ 23108 w 31793"/>
              <a:gd name="connsiteY32" fmla="*/ 5185 h 17391"/>
              <a:gd name="connsiteX33" fmla="*/ 24212 w 31793"/>
              <a:gd name="connsiteY33" fmla="*/ 6042 h 17391"/>
              <a:gd name="connsiteX34" fmla="*/ 31190 w 31793"/>
              <a:gd name="connsiteY34" fmla="*/ 9747 h 17391"/>
              <a:gd name="connsiteX35" fmla="*/ 27681 w 31793"/>
              <a:gd name="connsiteY35" fmla="*/ 8455 h 17391"/>
              <a:gd name="connsiteX36" fmla="*/ 26743 w 31793"/>
              <a:gd name="connsiteY36" fmla="*/ 8676 h 17391"/>
              <a:gd name="connsiteX37" fmla="*/ 31757 w 31793"/>
              <a:gd name="connsiteY37" fmla="*/ 12114 h 17391"/>
              <a:gd name="connsiteX38" fmla="*/ 27832 w 31793"/>
              <a:gd name="connsiteY38" fmla="*/ 10494 h 17391"/>
              <a:gd name="connsiteX39" fmla="*/ 31581 w 31793"/>
              <a:gd name="connsiteY39" fmla="*/ 12496 h 17391"/>
              <a:gd name="connsiteX40" fmla="*/ 27376 w 31793"/>
              <a:gd name="connsiteY40" fmla="*/ 11590 h 17391"/>
              <a:gd name="connsiteX41" fmla="*/ 28462 w 31793"/>
              <a:gd name="connsiteY41" fmla="*/ 12782 h 17391"/>
              <a:gd name="connsiteX42" fmla="*/ 27131 w 31793"/>
              <a:gd name="connsiteY42" fmla="*/ 13116 h 17391"/>
              <a:gd name="connsiteX43" fmla="*/ 31025 w 31793"/>
              <a:gd name="connsiteY43" fmla="*/ 16726 h 17391"/>
              <a:gd name="connsiteX44" fmla="*/ 21301 w 31793"/>
              <a:gd name="connsiteY44" fmla="*/ 11953 h 17391"/>
              <a:gd name="connsiteX45" fmla="*/ 28427 w 31793"/>
              <a:gd name="connsiteY45" fmla="*/ 15308 h 17391"/>
              <a:gd name="connsiteX46" fmla="*/ 24082 w 31793"/>
              <a:gd name="connsiteY46" fmla="*/ 14021 h 17391"/>
              <a:gd name="connsiteX47" fmla="*/ 28500 w 31793"/>
              <a:gd name="connsiteY47" fmla="*/ 16132 h 17391"/>
              <a:gd name="connsiteX48" fmla="*/ 22110 w 31793"/>
              <a:gd name="connsiteY48" fmla="*/ 14488 h 17391"/>
              <a:gd name="connsiteX0" fmla="*/ 22110 w 31793"/>
              <a:gd name="connsiteY0" fmla="*/ 14564 h 17467"/>
              <a:gd name="connsiteX1" fmla="*/ 29433 w 31793"/>
              <a:gd name="connsiteY1" fmla="*/ 17467 h 17467"/>
              <a:gd name="connsiteX2" fmla="*/ 24752 w 31793"/>
              <a:gd name="connsiteY2" fmla="*/ 15951 h 17467"/>
              <a:gd name="connsiteX3" fmla="*/ 26026 w 31793"/>
              <a:gd name="connsiteY3" fmla="*/ 16826 h 17467"/>
              <a:gd name="connsiteX4" fmla="*/ 13219 w 31793"/>
              <a:gd name="connsiteY4" fmla="*/ 14609 h 17467"/>
              <a:gd name="connsiteX5" fmla="*/ 16266 w 31793"/>
              <a:gd name="connsiteY5" fmla="*/ 15342 h 17467"/>
              <a:gd name="connsiteX6" fmla="*/ 15401 w 31793"/>
              <a:gd name="connsiteY6" fmla="*/ 15430 h 17467"/>
              <a:gd name="connsiteX7" fmla="*/ 17002 w 31793"/>
              <a:gd name="connsiteY7" fmla="*/ 16174 h 17467"/>
              <a:gd name="connsiteX8" fmla="*/ 15848 w 31793"/>
              <a:gd name="connsiteY8" fmla="*/ 16574 h 17467"/>
              <a:gd name="connsiteX9" fmla="*/ 15436 w 31793"/>
              <a:gd name="connsiteY9" fmla="*/ 17322 h 17467"/>
              <a:gd name="connsiteX10" fmla="*/ 8290 w 31793"/>
              <a:gd name="connsiteY10" fmla="*/ 16612 h 17467"/>
              <a:gd name="connsiteX11" fmla="*/ 6454 w 31793"/>
              <a:gd name="connsiteY11" fmla="*/ 15915 h 17467"/>
              <a:gd name="connsiteX12" fmla="*/ 5655 w 31793"/>
              <a:gd name="connsiteY12" fmla="*/ 14909 h 17467"/>
              <a:gd name="connsiteX13" fmla="*/ 4140 w 31793"/>
              <a:gd name="connsiteY13" fmla="*/ 14860 h 17467"/>
              <a:gd name="connsiteX14" fmla="*/ 2190 w 31793"/>
              <a:gd name="connsiteY14" fmla="*/ 14675 h 17467"/>
              <a:gd name="connsiteX15" fmla="*/ 3577 w 31793"/>
              <a:gd name="connsiteY15" fmla="*/ 14253 h 17467"/>
              <a:gd name="connsiteX16" fmla="*/ 3841 w 31793"/>
              <a:gd name="connsiteY16" fmla="*/ 13047 h 17467"/>
              <a:gd name="connsiteX17" fmla="*/ 2878 w 31793"/>
              <a:gd name="connsiteY17" fmla="*/ 10517 h 17467"/>
              <a:gd name="connsiteX18" fmla="*/ 1154 w 31793"/>
              <a:gd name="connsiteY18" fmla="*/ 9874 h 17467"/>
              <a:gd name="connsiteX19" fmla="*/ 332 w 31793"/>
              <a:gd name="connsiteY19" fmla="*/ 8839 h 17467"/>
              <a:gd name="connsiteX20" fmla="*/ 2517 w 31793"/>
              <a:gd name="connsiteY20" fmla="*/ 5526 h 17467"/>
              <a:gd name="connsiteX21" fmla="*/ 1746 w 31793"/>
              <a:gd name="connsiteY21" fmla="*/ 4415 h 17467"/>
              <a:gd name="connsiteX22" fmla="*/ 1510 w 31793"/>
              <a:gd name="connsiteY22" fmla="*/ 3845 h 17467"/>
              <a:gd name="connsiteX23" fmla="*/ 558 w 31793"/>
              <a:gd name="connsiteY23" fmla="*/ 3758 h 17467"/>
              <a:gd name="connsiteX24" fmla="*/ 5923 w 31793"/>
              <a:gd name="connsiteY24" fmla="*/ 952 h 17467"/>
              <a:gd name="connsiteX25" fmla="*/ 21532 w 31793"/>
              <a:gd name="connsiteY25" fmla="*/ 1311 h 17467"/>
              <a:gd name="connsiteX26" fmla="*/ 23424 w 31793"/>
              <a:gd name="connsiteY26" fmla="*/ 1924 h 17467"/>
              <a:gd name="connsiteX27" fmla="*/ 26373 w 31793"/>
              <a:gd name="connsiteY27" fmla="*/ 2934 h 17467"/>
              <a:gd name="connsiteX28" fmla="*/ 24752 w 31793"/>
              <a:gd name="connsiteY28" fmla="*/ 3577 h 17467"/>
              <a:gd name="connsiteX29" fmla="*/ 23784 w 31793"/>
              <a:gd name="connsiteY29" fmla="*/ 4220 h 17467"/>
              <a:gd name="connsiteX30" fmla="*/ 26530 w 31793"/>
              <a:gd name="connsiteY30" fmla="*/ 5597 h 17467"/>
              <a:gd name="connsiteX31" fmla="*/ 20722 w 31793"/>
              <a:gd name="connsiteY31" fmla="*/ 4985 h 17467"/>
              <a:gd name="connsiteX32" fmla="*/ 23108 w 31793"/>
              <a:gd name="connsiteY32" fmla="*/ 5261 h 17467"/>
              <a:gd name="connsiteX33" fmla="*/ 24212 w 31793"/>
              <a:gd name="connsiteY33" fmla="*/ 6118 h 17467"/>
              <a:gd name="connsiteX34" fmla="*/ 31190 w 31793"/>
              <a:gd name="connsiteY34" fmla="*/ 9823 h 17467"/>
              <a:gd name="connsiteX35" fmla="*/ 27681 w 31793"/>
              <a:gd name="connsiteY35" fmla="*/ 8531 h 17467"/>
              <a:gd name="connsiteX36" fmla="*/ 26743 w 31793"/>
              <a:gd name="connsiteY36" fmla="*/ 8752 h 17467"/>
              <a:gd name="connsiteX37" fmla="*/ 31757 w 31793"/>
              <a:gd name="connsiteY37" fmla="*/ 12190 h 17467"/>
              <a:gd name="connsiteX38" fmla="*/ 27832 w 31793"/>
              <a:gd name="connsiteY38" fmla="*/ 10570 h 17467"/>
              <a:gd name="connsiteX39" fmla="*/ 31581 w 31793"/>
              <a:gd name="connsiteY39" fmla="*/ 12572 h 17467"/>
              <a:gd name="connsiteX40" fmla="*/ 27376 w 31793"/>
              <a:gd name="connsiteY40" fmla="*/ 11666 h 17467"/>
              <a:gd name="connsiteX41" fmla="*/ 28462 w 31793"/>
              <a:gd name="connsiteY41" fmla="*/ 12858 h 17467"/>
              <a:gd name="connsiteX42" fmla="*/ 27131 w 31793"/>
              <a:gd name="connsiteY42" fmla="*/ 13192 h 17467"/>
              <a:gd name="connsiteX43" fmla="*/ 31025 w 31793"/>
              <a:gd name="connsiteY43" fmla="*/ 16802 h 17467"/>
              <a:gd name="connsiteX44" fmla="*/ 21301 w 31793"/>
              <a:gd name="connsiteY44" fmla="*/ 12029 h 17467"/>
              <a:gd name="connsiteX45" fmla="*/ 28427 w 31793"/>
              <a:gd name="connsiteY45" fmla="*/ 15384 h 17467"/>
              <a:gd name="connsiteX46" fmla="*/ 24082 w 31793"/>
              <a:gd name="connsiteY46" fmla="*/ 14097 h 17467"/>
              <a:gd name="connsiteX47" fmla="*/ 28500 w 31793"/>
              <a:gd name="connsiteY47" fmla="*/ 16208 h 17467"/>
              <a:gd name="connsiteX48" fmla="*/ 22110 w 31793"/>
              <a:gd name="connsiteY48" fmla="*/ 14564 h 1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1793" h="17467">
                <a:moveTo>
                  <a:pt x="22110" y="14564"/>
                </a:moveTo>
                <a:cubicBezTo>
                  <a:pt x="24960" y="15437"/>
                  <a:pt x="26583" y="16070"/>
                  <a:pt x="29433" y="17467"/>
                </a:cubicBezTo>
                <a:cubicBezTo>
                  <a:pt x="27628" y="17248"/>
                  <a:pt x="27679" y="16646"/>
                  <a:pt x="24752" y="15951"/>
                </a:cubicBezTo>
                <a:cubicBezTo>
                  <a:pt x="25527" y="16386"/>
                  <a:pt x="25601" y="16534"/>
                  <a:pt x="26026" y="16826"/>
                </a:cubicBezTo>
                <a:cubicBezTo>
                  <a:pt x="19023" y="14276"/>
                  <a:pt x="16822" y="14347"/>
                  <a:pt x="13219" y="14609"/>
                </a:cubicBezTo>
                <a:cubicBezTo>
                  <a:pt x="14912" y="14805"/>
                  <a:pt x="13942" y="14669"/>
                  <a:pt x="16266" y="15342"/>
                </a:cubicBezTo>
                <a:lnTo>
                  <a:pt x="15401" y="15430"/>
                </a:lnTo>
                <a:lnTo>
                  <a:pt x="17002" y="16174"/>
                </a:lnTo>
                <a:cubicBezTo>
                  <a:pt x="14421" y="15863"/>
                  <a:pt x="13944" y="15885"/>
                  <a:pt x="15848" y="16574"/>
                </a:cubicBezTo>
                <a:cubicBezTo>
                  <a:pt x="13269" y="16649"/>
                  <a:pt x="14510" y="16819"/>
                  <a:pt x="15436" y="17322"/>
                </a:cubicBezTo>
                <a:cubicBezTo>
                  <a:pt x="12867" y="16910"/>
                  <a:pt x="13347" y="17024"/>
                  <a:pt x="8290" y="16612"/>
                </a:cubicBezTo>
                <a:cubicBezTo>
                  <a:pt x="5868" y="16761"/>
                  <a:pt x="4811" y="17005"/>
                  <a:pt x="6454" y="15915"/>
                </a:cubicBezTo>
                <a:cubicBezTo>
                  <a:pt x="3104" y="15818"/>
                  <a:pt x="5921" y="15244"/>
                  <a:pt x="5655" y="14909"/>
                </a:cubicBezTo>
                <a:lnTo>
                  <a:pt x="4140" y="14860"/>
                </a:lnTo>
                <a:cubicBezTo>
                  <a:pt x="2660" y="15164"/>
                  <a:pt x="2057" y="15706"/>
                  <a:pt x="2190" y="14675"/>
                </a:cubicBezTo>
                <a:cubicBezTo>
                  <a:pt x="3739" y="14296"/>
                  <a:pt x="3325" y="14394"/>
                  <a:pt x="3577" y="14253"/>
                </a:cubicBezTo>
                <a:cubicBezTo>
                  <a:pt x="1936" y="14058"/>
                  <a:pt x="2713" y="14005"/>
                  <a:pt x="3841" y="13047"/>
                </a:cubicBezTo>
                <a:cubicBezTo>
                  <a:pt x="3952" y="11251"/>
                  <a:pt x="2942" y="11598"/>
                  <a:pt x="2878" y="10517"/>
                </a:cubicBezTo>
                <a:cubicBezTo>
                  <a:pt x="2841" y="9397"/>
                  <a:pt x="1191" y="10994"/>
                  <a:pt x="1154" y="9874"/>
                </a:cubicBezTo>
                <a:cubicBezTo>
                  <a:pt x="2025" y="8910"/>
                  <a:pt x="1458" y="9041"/>
                  <a:pt x="332" y="8839"/>
                </a:cubicBezTo>
                <a:cubicBezTo>
                  <a:pt x="-435" y="6194"/>
                  <a:pt x="60" y="6789"/>
                  <a:pt x="2517" y="5526"/>
                </a:cubicBezTo>
                <a:cubicBezTo>
                  <a:pt x="-240" y="5616"/>
                  <a:pt x="683" y="5612"/>
                  <a:pt x="1746" y="4415"/>
                </a:cubicBezTo>
                <a:cubicBezTo>
                  <a:pt x="721" y="4479"/>
                  <a:pt x="1028" y="4258"/>
                  <a:pt x="1510" y="3845"/>
                </a:cubicBezTo>
                <a:lnTo>
                  <a:pt x="558" y="3758"/>
                </a:lnTo>
                <a:cubicBezTo>
                  <a:pt x="305" y="3557"/>
                  <a:pt x="2599" y="1745"/>
                  <a:pt x="5923" y="952"/>
                </a:cubicBezTo>
                <a:cubicBezTo>
                  <a:pt x="11861" y="-579"/>
                  <a:pt x="19955" y="-122"/>
                  <a:pt x="21532" y="1311"/>
                </a:cubicBezTo>
                <a:cubicBezTo>
                  <a:pt x="24392" y="1672"/>
                  <a:pt x="23728" y="1817"/>
                  <a:pt x="23424" y="1924"/>
                </a:cubicBezTo>
                <a:cubicBezTo>
                  <a:pt x="22769" y="2269"/>
                  <a:pt x="24294" y="2107"/>
                  <a:pt x="26373" y="2934"/>
                </a:cubicBezTo>
                <a:cubicBezTo>
                  <a:pt x="30266" y="4488"/>
                  <a:pt x="26020" y="2955"/>
                  <a:pt x="24752" y="3577"/>
                </a:cubicBezTo>
                <a:cubicBezTo>
                  <a:pt x="26367" y="4015"/>
                  <a:pt x="24846" y="4046"/>
                  <a:pt x="23784" y="4220"/>
                </a:cubicBezTo>
                <a:cubicBezTo>
                  <a:pt x="23996" y="4632"/>
                  <a:pt x="25536" y="5031"/>
                  <a:pt x="26530" y="5597"/>
                </a:cubicBezTo>
                <a:cubicBezTo>
                  <a:pt x="24823" y="5214"/>
                  <a:pt x="21483" y="4623"/>
                  <a:pt x="20722" y="4985"/>
                </a:cubicBezTo>
                <a:cubicBezTo>
                  <a:pt x="21616" y="5045"/>
                  <a:pt x="22147" y="5287"/>
                  <a:pt x="23108" y="5261"/>
                </a:cubicBezTo>
                <a:cubicBezTo>
                  <a:pt x="24952" y="5801"/>
                  <a:pt x="22959" y="5628"/>
                  <a:pt x="24212" y="6118"/>
                </a:cubicBezTo>
                <a:cubicBezTo>
                  <a:pt x="27114" y="6745"/>
                  <a:pt x="30375" y="8375"/>
                  <a:pt x="31190" y="9823"/>
                </a:cubicBezTo>
                <a:cubicBezTo>
                  <a:pt x="28344" y="8193"/>
                  <a:pt x="26483" y="7679"/>
                  <a:pt x="27681" y="8531"/>
                </a:cubicBezTo>
                <a:cubicBezTo>
                  <a:pt x="27551" y="9009"/>
                  <a:pt x="26726" y="8279"/>
                  <a:pt x="26743" y="8752"/>
                </a:cubicBezTo>
                <a:cubicBezTo>
                  <a:pt x="26679" y="9279"/>
                  <a:pt x="32295" y="11839"/>
                  <a:pt x="31757" y="12190"/>
                </a:cubicBezTo>
                <a:cubicBezTo>
                  <a:pt x="28907" y="10729"/>
                  <a:pt x="28048" y="10348"/>
                  <a:pt x="27832" y="10570"/>
                </a:cubicBezTo>
                <a:cubicBezTo>
                  <a:pt x="27948" y="11081"/>
                  <a:pt x="31727" y="12477"/>
                  <a:pt x="31581" y="12572"/>
                </a:cubicBezTo>
                <a:cubicBezTo>
                  <a:pt x="31435" y="12667"/>
                  <a:pt x="26932" y="11348"/>
                  <a:pt x="27376" y="11666"/>
                </a:cubicBezTo>
                <a:cubicBezTo>
                  <a:pt x="27499" y="12161"/>
                  <a:pt x="28421" y="12667"/>
                  <a:pt x="28462" y="12858"/>
                </a:cubicBezTo>
                <a:cubicBezTo>
                  <a:pt x="31674" y="15259"/>
                  <a:pt x="27878" y="12550"/>
                  <a:pt x="27131" y="13192"/>
                </a:cubicBezTo>
                <a:cubicBezTo>
                  <a:pt x="27786" y="13786"/>
                  <a:pt x="31383" y="16559"/>
                  <a:pt x="31025" y="16802"/>
                </a:cubicBezTo>
                <a:cubicBezTo>
                  <a:pt x="27293" y="13305"/>
                  <a:pt x="23771" y="12714"/>
                  <a:pt x="21301" y="12029"/>
                </a:cubicBezTo>
                <a:cubicBezTo>
                  <a:pt x="22357" y="12603"/>
                  <a:pt x="25574" y="13673"/>
                  <a:pt x="28427" y="15384"/>
                </a:cubicBezTo>
                <a:cubicBezTo>
                  <a:pt x="26443" y="14617"/>
                  <a:pt x="23054" y="13475"/>
                  <a:pt x="24082" y="14097"/>
                </a:cubicBezTo>
                <a:lnTo>
                  <a:pt x="28500" y="16208"/>
                </a:lnTo>
                <a:cubicBezTo>
                  <a:pt x="23917" y="14564"/>
                  <a:pt x="22978" y="14445"/>
                  <a:pt x="22110" y="14564"/>
                </a:cubicBezTo>
                <a:close/>
              </a:path>
            </a:pathLst>
          </a:cu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Portfolio 16">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9" name="Picture Placeholder 2"/>
          <p:cNvSpPr>
            <a:spLocks noGrp="1"/>
          </p:cNvSpPr>
          <p:nvPr>
            <p:ph type="pic" sz="quarter" idx="15"/>
          </p:nvPr>
        </p:nvSpPr>
        <p:spPr>
          <a:xfrm>
            <a:off x="6028318" y="2145274"/>
            <a:ext cx="1703712" cy="1703712"/>
          </a:xfrm>
          <a:prstGeom prst="ellipse">
            <a:avLst/>
          </a:prstGeom>
        </p:spPr>
        <p:txBody>
          <a:bodyPr anchor="ctr">
            <a:normAutofit/>
          </a:bodyPr>
          <a:lstStyle>
            <a:lvl1pPr algn="ctr">
              <a:defRPr sz="1200">
                <a:solidFill>
                  <a:schemeClr val="tx2"/>
                </a:solidFill>
              </a:defRPr>
            </a:lvl1pPr>
          </a:lstStyle>
          <a:p>
            <a:endParaRPr lang="en-US"/>
          </a:p>
        </p:txBody>
      </p:sp>
      <p:sp>
        <p:nvSpPr>
          <p:cNvPr id="22" name="Picture Placeholder 2"/>
          <p:cNvSpPr>
            <a:spLocks noGrp="1"/>
          </p:cNvSpPr>
          <p:nvPr>
            <p:ph type="pic" sz="quarter" idx="16"/>
          </p:nvPr>
        </p:nvSpPr>
        <p:spPr>
          <a:xfrm>
            <a:off x="7896187" y="2145274"/>
            <a:ext cx="1703712" cy="1703712"/>
          </a:xfrm>
          <a:prstGeom prst="ellipse">
            <a:avLst/>
          </a:prstGeom>
        </p:spPr>
        <p:txBody>
          <a:bodyPr anchor="ctr">
            <a:normAutofit/>
          </a:bodyPr>
          <a:lstStyle>
            <a:lvl1pPr algn="ctr">
              <a:defRPr sz="1200">
                <a:solidFill>
                  <a:schemeClr val="tx2"/>
                </a:solidFill>
              </a:defRPr>
            </a:lvl1pPr>
          </a:lstStyle>
          <a:p>
            <a:endParaRPr lang="en-US"/>
          </a:p>
        </p:txBody>
      </p:sp>
      <p:sp>
        <p:nvSpPr>
          <p:cNvPr id="23" name="Picture Placeholder 2"/>
          <p:cNvSpPr>
            <a:spLocks noGrp="1"/>
          </p:cNvSpPr>
          <p:nvPr>
            <p:ph type="pic" sz="quarter" idx="17"/>
          </p:nvPr>
        </p:nvSpPr>
        <p:spPr>
          <a:xfrm>
            <a:off x="9787531" y="2145274"/>
            <a:ext cx="1703712" cy="1703712"/>
          </a:xfrm>
          <a:prstGeom prst="ellipse">
            <a:avLst/>
          </a:prstGeo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14"/>
          </p:nvPr>
        </p:nvSpPr>
        <p:spPr>
          <a:xfrm>
            <a:off x="-2677591" y="2160052"/>
            <a:ext cx="8386386" cy="3387904"/>
          </a:xfrm>
          <a:custGeom>
            <a:avLst/>
            <a:gdLst>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550 w 21600"/>
              <a:gd name="connsiteY26" fmla="*/ 6382 h 21600"/>
              <a:gd name="connsiteX27" fmla="*/ 9722 w 21600"/>
              <a:gd name="connsiteY27" fmla="*/ 1887 h 21600"/>
              <a:gd name="connsiteX28" fmla="*/ 11462 w 21600"/>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7529 w 23757"/>
              <a:gd name="connsiteY24" fmla="*/ 7817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8306 w 23757"/>
              <a:gd name="connsiteY25" fmla="*/ 2100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2052 w 23757"/>
              <a:gd name="connsiteY20" fmla="*/ 6981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4032 w 24170"/>
              <a:gd name="connsiteY0" fmla="*/ 4342 h 21600"/>
              <a:gd name="connsiteX1" fmla="*/ 17360 w 24170"/>
              <a:gd name="connsiteY1" fmla="*/ 0 h 21600"/>
              <a:gd name="connsiteX2" fmla="*/ 17095 w 24170"/>
              <a:gd name="connsiteY2" fmla="*/ 5777 h 21600"/>
              <a:gd name="connsiteX3" fmla="*/ 20577 w 24170"/>
              <a:gd name="connsiteY3" fmla="*/ 3172 h 21600"/>
              <a:gd name="connsiteX4" fmla="*/ 18950 w 24170"/>
              <a:gd name="connsiteY4" fmla="*/ 6532 h 21600"/>
              <a:gd name="connsiteX5" fmla="*/ 24170 w 24170"/>
              <a:gd name="connsiteY5" fmla="*/ 6645 h 21600"/>
              <a:gd name="connsiteX6" fmla="*/ 19555 w 24170"/>
              <a:gd name="connsiteY6" fmla="*/ 9402 h 21600"/>
              <a:gd name="connsiteX7" fmla="*/ 20840 w 24170"/>
              <a:gd name="connsiteY7" fmla="*/ 11290 h 21600"/>
              <a:gd name="connsiteX8" fmla="*/ 18950 w 24170"/>
              <a:gd name="connsiteY8" fmla="*/ 12310 h 21600"/>
              <a:gd name="connsiteX9" fmla="*/ 21447 w 24170"/>
              <a:gd name="connsiteY9" fmla="*/ 15632 h 21600"/>
              <a:gd name="connsiteX10" fmla="*/ 17210 w 24170"/>
              <a:gd name="connsiteY10" fmla="*/ 14350 h 21600"/>
              <a:gd name="connsiteX11" fmla="*/ 17512 w 24170"/>
              <a:gd name="connsiteY11" fmla="*/ 17370 h 21600"/>
              <a:gd name="connsiteX12" fmla="*/ 14750 w 24170"/>
              <a:gd name="connsiteY12" fmla="*/ 15935 h 21600"/>
              <a:gd name="connsiteX13" fmla="*/ 14182 w 24170"/>
              <a:gd name="connsiteY13" fmla="*/ 18842 h 21600"/>
              <a:gd name="connsiteX14" fmla="*/ 12442 w 24170"/>
              <a:gd name="connsiteY14" fmla="*/ 17370 h 21600"/>
              <a:gd name="connsiteX15" fmla="*/ 11270 w 24170"/>
              <a:gd name="connsiteY15" fmla="*/ 19712 h 21600"/>
              <a:gd name="connsiteX16" fmla="*/ 10097 w 24170"/>
              <a:gd name="connsiteY16" fmla="*/ 18125 h 21600"/>
              <a:gd name="connsiteX17" fmla="*/ 7487 w 24170"/>
              <a:gd name="connsiteY17" fmla="*/ 21600 h 21600"/>
              <a:gd name="connsiteX18" fmla="*/ 7375 w 24170"/>
              <a:gd name="connsiteY18" fmla="*/ 18240 h 21600"/>
              <a:gd name="connsiteX19" fmla="*/ 210 w 24170"/>
              <a:gd name="connsiteY19" fmla="*/ 10485 h 21600"/>
              <a:gd name="connsiteX20" fmla="*/ 2395 w 24170"/>
              <a:gd name="connsiteY20" fmla="*/ 7172 h 21600"/>
              <a:gd name="connsiteX21" fmla="*/ 1624 w 24170"/>
              <a:gd name="connsiteY21" fmla="*/ 6061 h 21600"/>
              <a:gd name="connsiteX22" fmla="*/ 1388 w 24170"/>
              <a:gd name="connsiteY22" fmla="*/ 5491 h 21600"/>
              <a:gd name="connsiteX23" fmla="*/ 413 w 24170"/>
              <a:gd name="connsiteY23" fmla="*/ 5220 h 21600"/>
              <a:gd name="connsiteX24" fmla="*/ 3842 w 24170"/>
              <a:gd name="connsiteY24" fmla="*/ 3241 h 21600"/>
              <a:gd name="connsiteX25" fmla="*/ 8719 w 24170"/>
              <a:gd name="connsiteY25" fmla="*/ 2100 h 21600"/>
              <a:gd name="connsiteX26" fmla="*/ 10840 w 24170"/>
              <a:gd name="connsiteY26" fmla="*/ 1759 h 21600"/>
              <a:gd name="connsiteX27" fmla="*/ 12292 w 24170"/>
              <a:gd name="connsiteY27" fmla="*/ 1887 h 21600"/>
              <a:gd name="connsiteX28" fmla="*/ 14032 w 24170"/>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7497 w 24292"/>
              <a:gd name="connsiteY18" fmla="*/ 1824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7497 w 24292"/>
              <a:gd name="connsiteY18" fmla="*/ 1824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1154 w 24292"/>
              <a:gd name="connsiteY18" fmla="*/ 1152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1154 w 24292"/>
              <a:gd name="connsiteY18" fmla="*/ 1152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10219 w 24292"/>
              <a:gd name="connsiteY16" fmla="*/ 18125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10219 w 24292"/>
              <a:gd name="connsiteY16" fmla="*/ 18125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12564 w 24292"/>
              <a:gd name="connsiteY14" fmla="*/ 17370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12564 w 24292"/>
              <a:gd name="connsiteY14" fmla="*/ 17370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821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821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190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190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14872 w 24292"/>
              <a:gd name="connsiteY12" fmla="*/ 15935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14872 w 24292"/>
              <a:gd name="connsiteY12" fmla="*/ 15935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480 w 24292"/>
              <a:gd name="connsiteY12" fmla="*/ 16698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480 w 24292"/>
              <a:gd name="connsiteY12" fmla="*/ 16698 h 17370"/>
              <a:gd name="connsiteX13" fmla="*/ 4140 w 24292"/>
              <a:gd name="connsiteY13" fmla="*/ 16506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655 w 24292"/>
              <a:gd name="connsiteY12" fmla="*/ 16555 h 17370"/>
              <a:gd name="connsiteX13" fmla="*/ 4140 w 24292"/>
              <a:gd name="connsiteY13" fmla="*/ 16506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561"/>
              <a:gd name="connsiteX1" fmla="*/ 17482 w 24292"/>
              <a:gd name="connsiteY1" fmla="*/ 0 h 17561"/>
              <a:gd name="connsiteX2" fmla="*/ 17217 w 24292"/>
              <a:gd name="connsiteY2" fmla="*/ 5777 h 17561"/>
              <a:gd name="connsiteX3" fmla="*/ 20699 w 24292"/>
              <a:gd name="connsiteY3" fmla="*/ 3172 h 17561"/>
              <a:gd name="connsiteX4" fmla="*/ 19072 w 24292"/>
              <a:gd name="connsiteY4" fmla="*/ 6532 h 17561"/>
              <a:gd name="connsiteX5" fmla="*/ 24292 w 24292"/>
              <a:gd name="connsiteY5" fmla="*/ 6645 h 17561"/>
              <a:gd name="connsiteX6" fmla="*/ 19677 w 24292"/>
              <a:gd name="connsiteY6" fmla="*/ 9402 h 17561"/>
              <a:gd name="connsiteX7" fmla="*/ 20962 w 24292"/>
              <a:gd name="connsiteY7" fmla="*/ 11290 h 17561"/>
              <a:gd name="connsiteX8" fmla="*/ 19072 w 24292"/>
              <a:gd name="connsiteY8" fmla="*/ 12310 h 17561"/>
              <a:gd name="connsiteX9" fmla="*/ 21569 w 24292"/>
              <a:gd name="connsiteY9" fmla="*/ 15632 h 17561"/>
              <a:gd name="connsiteX10" fmla="*/ 17332 w 24292"/>
              <a:gd name="connsiteY10" fmla="*/ 14350 h 17561"/>
              <a:gd name="connsiteX11" fmla="*/ 6454 w 24292"/>
              <a:gd name="connsiteY11" fmla="*/ 17561 h 17561"/>
              <a:gd name="connsiteX12" fmla="*/ 5655 w 24292"/>
              <a:gd name="connsiteY12" fmla="*/ 16555 h 17561"/>
              <a:gd name="connsiteX13" fmla="*/ 4140 w 24292"/>
              <a:gd name="connsiteY13" fmla="*/ 16506 h 17561"/>
              <a:gd name="connsiteX14" fmla="*/ 2190 w 24292"/>
              <a:gd name="connsiteY14" fmla="*/ 16321 h 17561"/>
              <a:gd name="connsiteX15" fmla="*/ 3577 w 24292"/>
              <a:gd name="connsiteY15" fmla="*/ 15899 h 17561"/>
              <a:gd name="connsiteX16" fmla="*/ 3841 w 24292"/>
              <a:gd name="connsiteY16" fmla="*/ 14693 h 17561"/>
              <a:gd name="connsiteX17" fmla="*/ 2878 w 24292"/>
              <a:gd name="connsiteY17" fmla="*/ 12163 h 17561"/>
              <a:gd name="connsiteX18" fmla="*/ 1154 w 24292"/>
              <a:gd name="connsiteY18" fmla="*/ 11520 h 17561"/>
              <a:gd name="connsiteX19" fmla="*/ 332 w 24292"/>
              <a:gd name="connsiteY19" fmla="*/ 10485 h 17561"/>
              <a:gd name="connsiteX20" fmla="*/ 2517 w 24292"/>
              <a:gd name="connsiteY20" fmla="*/ 7172 h 17561"/>
              <a:gd name="connsiteX21" fmla="*/ 1746 w 24292"/>
              <a:gd name="connsiteY21" fmla="*/ 6061 h 17561"/>
              <a:gd name="connsiteX22" fmla="*/ 1510 w 24292"/>
              <a:gd name="connsiteY22" fmla="*/ 5491 h 17561"/>
              <a:gd name="connsiteX23" fmla="*/ 535 w 24292"/>
              <a:gd name="connsiteY23" fmla="*/ 5220 h 17561"/>
              <a:gd name="connsiteX24" fmla="*/ 3964 w 24292"/>
              <a:gd name="connsiteY24" fmla="*/ 3241 h 17561"/>
              <a:gd name="connsiteX25" fmla="*/ 8841 w 24292"/>
              <a:gd name="connsiteY25" fmla="*/ 2100 h 17561"/>
              <a:gd name="connsiteX26" fmla="*/ 10962 w 24292"/>
              <a:gd name="connsiteY26" fmla="*/ 1759 h 17561"/>
              <a:gd name="connsiteX27" fmla="*/ 12414 w 24292"/>
              <a:gd name="connsiteY27" fmla="*/ 1887 h 17561"/>
              <a:gd name="connsiteX28" fmla="*/ 14154 w 24292"/>
              <a:gd name="connsiteY28" fmla="*/ 4342 h 17561"/>
              <a:gd name="connsiteX0" fmla="*/ 14154 w 24292"/>
              <a:gd name="connsiteY0" fmla="*/ 4342 h 17561"/>
              <a:gd name="connsiteX1" fmla="*/ 17482 w 24292"/>
              <a:gd name="connsiteY1" fmla="*/ 0 h 17561"/>
              <a:gd name="connsiteX2" fmla="*/ 17217 w 24292"/>
              <a:gd name="connsiteY2" fmla="*/ 5777 h 17561"/>
              <a:gd name="connsiteX3" fmla="*/ 20699 w 24292"/>
              <a:gd name="connsiteY3" fmla="*/ 3172 h 17561"/>
              <a:gd name="connsiteX4" fmla="*/ 19072 w 24292"/>
              <a:gd name="connsiteY4" fmla="*/ 6532 h 17561"/>
              <a:gd name="connsiteX5" fmla="*/ 24292 w 24292"/>
              <a:gd name="connsiteY5" fmla="*/ 6645 h 17561"/>
              <a:gd name="connsiteX6" fmla="*/ 19677 w 24292"/>
              <a:gd name="connsiteY6" fmla="*/ 9402 h 17561"/>
              <a:gd name="connsiteX7" fmla="*/ 20962 w 24292"/>
              <a:gd name="connsiteY7" fmla="*/ 11290 h 17561"/>
              <a:gd name="connsiteX8" fmla="*/ 19072 w 24292"/>
              <a:gd name="connsiteY8" fmla="*/ 12310 h 17561"/>
              <a:gd name="connsiteX9" fmla="*/ 21569 w 24292"/>
              <a:gd name="connsiteY9" fmla="*/ 15632 h 17561"/>
              <a:gd name="connsiteX10" fmla="*/ 17332 w 24292"/>
              <a:gd name="connsiteY10" fmla="*/ 14350 h 17561"/>
              <a:gd name="connsiteX11" fmla="*/ 6454 w 24292"/>
              <a:gd name="connsiteY11" fmla="*/ 17561 h 17561"/>
              <a:gd name="connsiteX12" fmla="*/ 5655 w 24292"/>
              <a:gd name="connsiteY12" fmla="*/ 16555 h 17561"/>
              <a:gd name="connsiteX13" fmla="*/ 4140 w 24292"/>
              <a:gd name="connsiteY13" fmla="*/ 16506 h 17561"/>
              <a:gd name="connsiteX14" fmla="*/ 2190 w 24292"/>
              <a:gd name="connsiteY14" fmla="*/ 16321 h 17561"/>
              <a:gd name="connsiteX15" fmla="*/ 3577 w 24292"/>
              <a:gd name="connsiteY15" fmla="*/ 15899 h 17561"/>
              <a:gd name="connsiteX16" fmla="*/ 3841 w 24292"/>
              <a:gd name="connsiteY16" fmla="*/ 14693 h 17561"/>
              <a:gd name="connsiteX17" fmla="*/ 2878 w 24292"/>
              <a:gd name="connsiteY17" fmla="*/ 12163 h 17561"/>
              <a:gd name="connsiteX18" fmla="*/ 1154 w 24292"/>
              <a:gd name="connsiteY18" fmla="*/ 11520 h 17561"/>
              <a:gd name="connsiteX19" fmla="*/ 332 w 24292"/>
              <a:gd name="connsiteY19" fmla="*/ 10485 h 17561"/>
              <a:gd name="connsiteX20" fmla="*/ 2517 w 24292"/>
              <a:gd name="connsiteY20" fmla="*/ 7172 h 17561"/>
              <a:gd name="connsiteX21" fmla="*/ 1746 w 24292"/>
              <a:gd name="connsiteY21" fmla="*/ 6061 h 17561"/>
              <a:gd name="connsiteX22" fmla="*/ 1510 w 24292"/>
              <a:gd name="connsiteY22" fmla="*/ 5491 h 17561"/>
              <a:gd name="connsiteX23" fmla="*/ 535 w 24292"/>
              <a:gd name="connsiteY23" fmla="*/ 5220 h 17561"/>
              <a:gd name="connsiteX24" fmla="*/ 3964 w 24292"/>
              <a:gd name="connsiteY24" fmla="*/ 3241 h 17561"/>
              <a:gd name="connsiteX25" fmla="*/ 8841 w 24292"/>
              <a:gd name="connsiteY25" fmla="*/ 2100 h 17561"/>
              <a:gd name="connsiteX26" fmla="*/ 10962 w 24292"/>
              <a:gd name="connsiteY26" fmla="*/ 1759 h 17561"/>
              <a:gd name="connsiteX27" fmla="*/ 12414 w 24292"/>
              <a:gd name="connsiteY27" fmla="*/ 1887 h 17561"/>
              <a:gd name="connsiteX28" fmla="*/ 14154 w 24292"/>
              <a:gd name="connsiteY28" fmla="*/ 4342 h 17561"/>
              <a:gd name="connsiteX0" fmla="*/ 14154 w 24292"/>
              <a:gd name="connsiteY0" fmla="*/ 4342 h 17779"/>
              <a:gd name="connsiteX1" fmla="*/ 17482 w 24292"/>
              <a:gd name="connsiteY1" fmla="*/ 0 h 17779"/>
              <a:gd name="connsiteX2" fmla="*/ 17217 w 24292"/>
              <a:gd name="connsiteY2" fmla="*/ 5777 h 17779"/>
              <a:gd name="connsiteX3" fmla="*/ 20699 w 24292"/>
              <a:gd name="connsiteY3" fmla="*/ 3172 h 17779"/>
              <a:gd name="connsiteX4" fmla="*/ 19072 w 24292"/>
              <a:gd name="connsiteY4" fmla="*/ 6532 h 17779"/>
              <a:gd name="connsiteX5" fmla="*/ 24292 w 24292"/>
              <a:gd name="connsiteY5" fmla="*/ 6645 h 17779"/>
              <a:gd name="connsiteX6" fmla="*/ 19677 w 24292"/>
              <a:gd name="connsiteY6" fmla="*/ 9402 h 17779"/>
              <a:gd name="connsiteX7" fmla="*/ 20962 w 24292"/>
              <a:gd name="connsiteY7" fmla="*/ 11290 h 17779"/>
              <a:gd name="connsiteX8" fmla="*/ 19072 w 24292"/>
              <a:gd name="connsiteY8" fmla="*/ 12310 h 17779"/>
              <a:gd name="connsiteX9" fmla="*/ 21569 w 24292"/>
              <a:gd name="connsiteY9" fmla="*/ 15632 h 17779"/>
              <a:gd name="connsiteX10" fmla="*/ 17332 w 24292"/>
              <a:gd name="connsiteY10" fmla="*/ 14350 h 17779"/>
              <a:gd name="connsiteX11" fmla="*/ 6454 w 24292"/>
              <a:gd name="connsiteY11" fmla="*/ 17561 h 17779"/>
              <a:gd name="connsiteX12" fmla="*/ 5655 w 24292"/>
              <a:gd name="connsiteY12" fmla="*/ 16555 h 17779"/>
              <a:gd name="connsiteX13" fmla="*/ 4140 w 24292"/>
              <a:gd name="connsiteY13" fmla="*/ 16506 h 17779"/>
              <a:gd name="connsiteX14" fmla="*/ 2190 w 24292"/>
              <a:gd name="connsiteY14" fmla="*/ 16321 h 17779"/>
              <a:gd name="connsiteX15" fmla="*/ 3577 w 24292"/>
              <a:gd name="connsiteY15" fmla="*/ 15899 h 17779"/>
              <a:gd name="connsiteX16" fmla="*/ 3841 w 24292"/>
              <a:gd name="connsiteY16" fmla="*/ 14693 h 17779"/>
              <a:gd name="connsiteX17" fmla="*/ 2878 w 24292"/>
              <a:gd name="connsiteY17" fmla="*/ 12163 h 17779"/>
              <a:gd name="connsiteX18" fmla="*/ 1154 w 24292"/>
              <a:gd name="connsiteY18" fmla="*/ 11520 h 17779"/>
              <a:gd name="connsiteX19" fmla="*/ 332 w 24292"/>
              <a:gd name="connsiteY19" fmla="*/ 10485 h 17779"/>
              <a:gd name="connsiteX20" fmla="*/ 2517 w 24292"/>
              <a:gd name="connsiteY20" fmla="*/ 7172 h 17779"/>
              <a:gd name="connsiteX21" fmla="*/ 1746 w 24292"/>
              <a:gd name="connsiteY21" fmla="*/ 6061 h 17779"/>
              <a:gd name="connsiteX22" fmla="*/ 1510 w 24292"/>
              <a:gd name="connsiteY22" fmla="*/ 5491 h 17779"/>
              <a:gd name="connsiteX23" fmla="*/ 535 w 24292"/>
              <a:gd name="connsiteY23" fmla="*/ 5220 h 17779"/>
              <a:gd name="connsiteX24" fmla="*/ 3964 w 24292"/>
              <a:gd name="connsiteY24" fmla="*/ 3241 h 17779"/>
              <a:gd name="connsiteX25" fmla="*/ 8841 w 24292"/>
              <a:gd name="connsiteY25" fmla="*/ 2100 h 17779"/>
              <a:gd name="connsiteX26" fmla="*/ 10962 w 24292"/>
              <a:gd name="connsiteY26" fmla="*/ 1759 h 17779"/>
              <a:gd name="connsiteX27" fmla="*/ 12414 w 24292"/>
              <a:gd name="connsiteY27" fmla="*/ 1887 h 17779"/>
              <a:gd name="connsiteX28" fmla="*/ 14154 w 24292"/>
              <a:gd name="connsiteY28" fmla="*/ 4342 h 17779"/>
              <a:gd name="connsiteX0" fmla="*/ 14154 w 24292"/>
              <a:gd name="connsiteY0" fmla="*/ 4342 h 18768"/>
              <a:gd name="connsiteX1" fmla="*/ 17482 w 24292"/>
              <a:gd name="connsiteY1" fmla="*/ 0 h 18768"/>
              <a:gd name="connsiteX2" fmla="*/ 17217 w 24292"/>
              <a:gd name="connsiteY2" fmla="*/ 5777 h 18768"/>
              <a:gd name="connsiteX3" fmla="*/ 20699 w 24292"/>
              <a:gd name="connsiteY3" fmla="*/ 3172 h 18768"/>
              <a:gd name="connsiteX4" fmla="*/ 19072 w 24292"/>
              <a:gd name="connsiteY4" fmla="*/ 6532 h 18768"/>
              <a:gd name="connsiteX5" fmla="*/ 24292 w 24292"/>
              <a:gd name="connsiteY5" fmla="*/ 6645 h 18768"/>
              <a:gd name="connsiteX6" fmla="*/ 19677 w 24292"/>
              <a:gd name="connsiteY6" fmla="*/ 9402 h 18768"/>
              <a:gd name="connsiteX7" fmla="*/ 20962 w 24292"/>
              <a:gd name="connsiteY7" fmla="*/ 11290 h 18768"/>
              <a:gd name="connsiteX8" fmla="*/ 19072 w 24292"/>
              <a:gd name="connsiteY8" fmla="*/ 12310 h 18768"/>
              <a:gd name="connsiteX9" fmla="*/ 21569 w 24292"/>
              <a:gd name="connsiteY9" fmla="*/ 15632 h 18768"/>
              <a:gd name="connsiteX10" fmla="*/ 8290 w 24292"/>
              <a:gd name="connsiteY10" fmla="*/ 18258 h 18768"/>
              <a:gd name="connsiteX11" fmla="*/ 6454 w 24292"/>
              <a:gd name="connsiteY11" fmla="*/ 17561 h 18768"/>
              <a:gd name="connsiteX12" fmla="*/ 5655 w 24292"/>
              <a:gd name="connsiteY12" fmla="*/ 16555 h 18768"/>
              <a:gd name="connsiteX13" fmla="*/ 4140 w 24292"/>
              <a:gd name="connsiteY13" fmla="*/ 16506 h 18768"/>
              <a:gd name="connsiteX14" fmla="*/ 2190 w 24292"/>
              <a:gd name="connsiteY14" fmla="*/ 16321 h 18768"/>
              <a:gd name="connsiteX15" fmla="*/ 3577 w 24292"/>
              <a:gd name="connsiteY15" fmla="*/ 15899 h 18768"/>
              <a:gd name="connsiteX16" fmla="*/ 3841 w 24292"/>
              <a:gd name="connsiteY16" fmla="*/ 14693 h 18768"/>
              <a:gd name="connsiteX17" fmla="*/ 2878 w 24292"/>
              <a:gd name="connsiteY17" fmla="*/ 12163 h 18768"/>
              <a:gd name="connsiteX18" fmla="*/ 1154 w 24292"/>
              <a:gd name="connsiteY18" fmla="*/ 11520 h 18768"/>
              <a:gd name="connsiteX19" fmla="*/ 332 w 24292"/>
              <a:gd name="connsiteY19" fmla="*/ 10485 h 18768"/>
              <a:gd name="connsiteX20" fmla="*/ 2517 w 24292"/>
              <a:gd name="connsiteY20" fmla="*/ 7172 h 18768"/>
              <a:gd name="connsiteX21" fmla="*/ 1746 w 24292"/>
              <a:gd name="connsiteY21" fmla="*/ 6061 h 18768"/>
              <a:gd name="connsiteX22" fmla="*/ 1510 w 24292"/>
              <a:gd name="connsiteY22" fmla="*/ 5491 h 18768"/>
              <a:gd name="connsiteX23" fmla="*/ 535 w 24292"/>
              <a:gd name="connsiteY23" fmla="*/ 5220 h 18768"/>
              <a:gd name="connsiteX24" fmla="*/ 3964 w 24292"/>
              <a:gd name="connsiteY24" fmla="*/ 3241 h 18768"/>
              <a:gd name="connsiteX25" fmla="*/ 8841 w 24292"/>
              <a:gd name="connsiteY25" fmla="*/ 2100 h 18768"/>
              <a:gd name="connsiteX26" fmla="*/ 10962 w 24292"/>
              <a:gd name="connsiteY26" fmla="*/ 1759 h 18768"/>
              <a:gd name="connsiteX27" fmla="*/ 12414 w 24292"/>
              <a:gd name="connsiteY27" fmla="*/ 1887 h 18768"/>
              <a:gd name="connsiteX28" fmla="*/ 14154 w 24292"/>
              <a:gd name="connsiteY28" fmla="*/ 4342 h 18768"/>
              <a:gd name="connsiteX0" fmla="*/ 14154 w 24292"/>
              <a:gd name="connsiteY0" fmla="*/ 4342 h 18390"/>
              <a:gd name="connsiteX1" fmla="*/ 17482 w 24292"/>
              <a:gd name="connsiteY1" fmla="*/ 0 h 18390"/>
              <a:gd name="connsiteX2" fmla="*/ 17217 w 24292"/>
              <a:gd name="connsiteY2" fmla="*/ 5777 h 18390"/>
              <a:gd name="connsiteX3" fmla="*/ 20699 w 24292"/>
              <a:gd name="connsiteY3" fmla="*/ 3172 h 18390"/>
              <a:gd name="connsiteX4" fmla="*/ 19072 w 24292"/>
              <a:gd name="connsiteY4" fmla="*/ 6532 h 18390"/>
              <a:gd name="connsiteX5" fmla="*/ 24292 w 24292"/>
              <a:gd name="connsiteY5" fmla="*/ 6645 h 18390"/>
              <a:gd name="connsiteX6" fmla="*/ 19677 w 24292"/>
              <a:gd name="connsiteY6" fmla="*/ 9402 h 18390"/>
              <a:gd name="connsiteX7" fmla="*/ 20962 w 24292"/>
              <a:gd name="connsiteY7" fmla="*/ 11290 h 18390"/>
              <a:gd name="connsiteX8" fmla="*/ 19072 w 24292"/>
              <a:gd name="connsiteY8" fmla="*/ 12310 h 18390"/>
              <a:gd name="connsiteX9" fmla="*/ 21569 w 24292"/>
              <a:gd name="connsiteY9" fmla="*/ 15632 h 18390"/>
              <a:gd name="connsiteX10" fmla="*/ 8290 w 24292"/>
              <a:gd name="connsiteY10" fmla="*/ 18258 h 18390"/>
              <a:gd name="connsiteX11" fmla="*/ 6454 w 24292"/>
              <a:gd name="connsiteY11" fmla="*/ 17561 h 18390"/>
              <a:gd name="connsiteX12" fmla="*/ 5655 w 24292"/>
              <a:gd name="connsiteY12" fmla="*/ 16555 h 18390"/>
              <a:gd name="connsiteX13" fmla="*/ 4140 w 24292"/>
              <a:gd name="connsiteY13" fmla="*/ 16506 h 18390"/>
              <a:gd name="connsiteX14" fmla="*/ 2190 w 24292"/>
              <a:gd name="connsiteY14" fmla="*/ 16321 h 18390"/>
              <a:gd name="connsiteX15" fmla="*/ 3577 w 24292"/>
              <a:gd name="connsiteY15" fmla="*/ 15899 h 18390"/>
              <a:gd name="connsiteX16" fmla="*/ 3841 w 24292"/>
              <a:gd name="connsiteY16" fmla="*/ 14693 h 18390"/>
              <a:gd name="connsiteX17" fmla="*/ 2878 w 24292"/>
              <a:gd name="connsiteY17" fmla="*/ 12163 h 18390"/>
              <a:gd name="connsiteX18" fmla="*/ 1154 w 24292"/>
              <a:gd name="connsiteY18" fmla="*/ 11520 h 18390"/>
              <a:gd name="connsiteX19" fmla="*/ 332 w 24292"/>
              <a:gd name="connsiteY19" fmla="*/ 10485 h 18390"/>
              <a:gd name="connsiteX20" fmla="*/ 2517 w 24292"/>
              <a:gd name="connsiteY20" fmla="*/ 7172 h 18390"/>
              <a:gd name="connsiteX21" fmla="*/ 1746 w 24292"/>
              <a:gd name="connsiteY21" fmla="*/ 6061 h 18390"/>
              <a:gd name="connsiteX22" fmla="*/ 1510 w 24292"/>
              <a:gd name="connsiteY22" fmla="*/ 5491 h 18390"/>
              <a:gd name="connsiteX23" fmla="*/ 535 w 24292"/>
              <a:gd name="connsiteY23" fmla="*/ 5220 h 18390"/>
              <a:gd name="connsiteX24" fmla="*/ 3964 w 24292"/>
              <a:gd name="connsiteY24" fmla="*/ 3241 h 18390"/>
              <a:gd name="connsiteX25" fmla="*/ 8841 w 24292"/>
              <a:gd name="connsiteY25" fmla="*/ 2100 h 18390"/>
              <a:gd name="connsiteX26" fmla="*/ 10962 w 24292"/>
              <a:gd name="connsiteY26" fmla="*/ 1759 h 18390"/>
              <a:gd name="connsiteX27" fmla="*/ 12414 w 24292"/>
              <a:gd name="connsiteY27" fmla="*/ 1887 h 18390"/>
              <a:gd name="connsiteX28" fmla="*/ 14154 w 24292"/>
              <a:gd name="connsiteY28" fmla="*/ 4342 h 18390"/>
              <a:gd name="connsiteX0" fmla="*/ 14154 w 24292"/>
              <a:gd name="connsiteY0" fmla="*/ 4342 h 18390"/>
              <a:gd name="connsiteX1" fmla="*/ 17482 w 24292"/>
              <a:gd name="connsiteY1" fmla="*/ 0 h 18390"/>
              <a:gd name="connsiteX2" fmla="*/ 17217 w 24292"/>
              <a:gd name="connsiteY2" fmla="*/ 5777 h 18390"/>
              <a:gd name="connsiteX3" fmla="*/ 20699 w 24292"/>
              <a:gd name="connsiteY3" fmla="*/ 3172 h 18390"/>
              <a:gd name="connsiteX4" fmla="*/ 19072 w 24292"/>
              <a:gd name="connsiteY4" fmla="*/ 6532 h 18390"/>
              <a:gd name="connsiteX5" fmla="*/ 24292 w 24292"/>
              <a:gd name="connsiteY5" fmla="*/ 6645 h 18390"/>
              <a:gd name="connsiteX6" fmla="*/ 19677 w 24292"/>
              <a:gd name="connsiteY6" fmla="*/ 9402 h 18390"/>
              <a:gd name="connsiteX7" fmla="*/ 20962 w 24292"/>
              <a:gd name="connsiteY7" fmla="*/ 11290 h 18390"/>
              <a:gd name="connsiteX8" fmla="*/ 19072 w 24292"/>
              <a:gd name="connsiteY8" fmla="*/ 12310 h 18390"/>
              <a:gd name="connsiteX9" fmla="*/ 21569 w 24292"/>
              <a:gd name="connsiteY9" fmla="*/ 15632 h 18390"/>
              <a:gd name="connsiteX10" fmla="*/ 8290 w 24292"/>
              <a:gd name="connsiteY10" fmla="*/ 18258 h 18390"/>
              <a:gd name="connsiteX11" fmla="*/ 6454 w 24292"/>
              <a:gd name="connsiteY11" fmla="*/ 17561 h 18390"/>
              <a:gd name="connsiteX12" fmla="*/ 5655 w 24292"/>
              <a:gd name="connsiteY12" fmla="*/ 16555 h 18390"/>
              <a:gd name="connsiteX13" fmla="*/ 4140 w 24292"/>
              <a:gd name="connsiteY13" fmla="*/ 16506 h 18390"/>
              <a:gd name="connsiteX14" fmla="*/ 2190 w 24292"/>
              <a:gd name="connsiteY14" fmla="*/ 16321 h 18390"/>
              <a:gd name="connsiteX15" fmla="*/ 3577 w 24292"/>
              <a:gd name="connsiteY15" fmla="*/ 15899 h 18390"/>
              <a:gd name="connsiteX16" fmla="*/ 3841 w 24292"/>
              <a:gd name="connsiteY16" fmla="*/ 14693 h 18390"/>
              <a:gd name="connsiteX17" fmla="*/ 2878 w 24292"/>
              <a:gd name="connsiteY17" fmla="*/ 12163 h 18390"/>
              <a:gd name="connsiteX18" fmla="*/ 1154 w 24292"/>
              <a:gd name="connsiteY18" fmla="*/ 11520 h 18390"/>
              <a:gd name="connsiteX19" fmla="*/ 332 w 24292"/>
              <a:gd name="connsiteY19" fmla="*/ 10485 h 18390"/>
              <a:gd name="connsiteX20" fmla="*/ 2517 w 24292"/>
              <a:gd name="connsiteY20" fmla="*/ 7172 h 18390"/>
              <a:gd name="connsiteX21" fmla="*/ 1746 w 24292"/>
              <a:gd name="connsiteY21" fmla="*/ 6061 h 18390"/>
              <a:gd name="connsiteX22" fmla="*/ 1510 w 24292"/>
              <a:gd name="connsiteY22" fmla="*/ 5491 h 18390"/>
              <a:gd name="connsiteX23" fmla="*/ 535 w 24292"/>
              <a:gd name="connsiteY23" fmla="*/ 5220 h 18390"/>
              <a:gd name="connsiteX24" fmla="*/ 3964 w 24292"/>
              <a:gd name="connsiteY24" fmla="*/ 3241 h 18390"/>
              <a:gd name="connsiteX25" fmla="*/ 8841 w 24292"/>
              <a:gd name="connsiteY25" fmla="*/ 2100 h 18390"/>
              <a:gd name="connsiteX26" fmla="*/ 10962 w 24292"/>
              <a:gd name="connsiteY26" fmla="*/ 1759 h 18390"/>
              <a:gd name="connsiteX27" fmla="*/ 12414 w 24292"/>
              <a:gd name="connsiteY27" fmla="*/ 1887 h 18390"/>
              <a:gd name="connsiteX28" fmla="*/ 14154 w 24292"/>
              <a:gd name="connsiteY28" fmla="*/ 4342 h 18390"/>
              <a:gd name="connsiteX0" fmla="*/ 14154 w 24292"/>
              <a:gd name="connsiteY0" fmla="*/ 4342 h 19284"/>
              <a:gd name="connsiteX1" fmla="*/ 17482 w 24292"/>
              <a:gd name="connsiteY1" fmla="*/ 0 h 19284"/>
              <a:gd name="connsiteX2" fmla="*/ 17217 w 24292"/>
              <a:gd name="connsiteY2" fmla="*/ 5777 h 19284"/>
              <a:gd name="connsiteX3" fmla="*/ 20699 w 24292"/>
              <a:gd name="connsiteY3" fmla="*/ 3172 h 19284"/>
              <a:gd name="connsiteX4" fmla="*/ 19072 w 24292"/>
              <a:gd name="connsiteY4" fmla="*/ 6532 h 19284"/>
              <a:gd name="connsiteX5" fmla="*/ 24292 w 24292"/>
              <a:gd name="connsiteY5" fmla="*/ 6645 h 19284"/>
              <a:gd name="connsiteX6" fmla="*/ 19677 w 24292"/>
              <a:gd name="connsiteY6" fmla="*/ 9402 h 19284"/>
              <a:gd name="connsiteX7" fmla="*/ 20962 w 24292"/>
              <a:gd name="connsiteY7" fmla="*/ 11290 h 19284"/>
              <a:gd name="connsiteX8" fmla="*/ 19072 w 24292"/>
              <a:gd name="connsiteY8" fmla="*/ 12310 h 19284"/>
              <a:gd name="connsiteX9" fmla="*/ 15436 w 24292"/>
              <a:gd name="connsiteY9" fmla="*/ 18968 h 19284"/>
              <a:gd name="connsiteX10" fmla="*/ 8290 w 24292"/>
              <a:gd name="connsiteY10" fmla="*/ 18258 h 19284"/>
              <a:gd name="connsiteX11" fmla="*/ 6454 w 24292"/>
              <a:gd name="connsiteY11" fmla="*/ 17561 h 19284"/>
              <a:gd name="connsiteX12" fmla="*/ 5655 w 24292"/>
              <a:gd name="connsiteY12" fmla="*/ 16555 h 19284"/>
              <a:gd name="connsiteX13" fmla="*/ 4140 w 24292"/>
              <a:gd name="connsiteY13" fmla="*/ 16506 h 19284"/>
              <a:gd name="connsiteX14" fmla="*/ 2190 w 24292"/>
              <a:gd name="connsiteY14" fmla="*/ 16321 h 19284"/>
              <a:gd name="connsiteX15" fmla="*/ 3577 w 24292"/>
              <a:gd name="connsiteY15" fmla="*/ 15899 h 19284"/>
              <a:gd name="connsiteX16" fmla="*/ 3841 w 24292"/>
              <a:gd name="connsiteY16" fmla="*/ 14693 h 19284"/>
              <a:gd name="connsiteX17" fmla="*/ 2878 w 24292"/>
              <a:gd name="connsiteY17" fmla="*/ 12163 h 19284"/>
              <a:gd name="connsiteX18" fmla="*/ 1154 w 24292"/>
              <a:gd name="connsiteY18" fmla="*/ 11520 h 19284"/>
              <a:gd name="connsiteX19" fmla="*/ 332 w 24292"/>
              <a:gd name="connsiteY19" fmla="*/ 10485 h 19284"/>
              <a:gd name="connsiteX20" fmla="*/ 2517 w 24292"/>
              <a:gd name="connsiteY20" fmla="*/ 7172 h 19284"/>
              <a:gd name="connsiteX21" fmla="*/ 1746 w 24292"/>
              <a:gd name="connsiteY21" fmla="*/ 6061 h 19284"/>
              <a:gd name="connsiteX22" fmla="*/ 1510 w 24292"/>
              <a:gd name="connsiteY22" fmla="*/ 5491 h 19284"/>
              <a:gd name="connsiteX23" fmla="*/ 535 w 24292"/>
              <a:gd name="connsiteY23" fmla="*/ 5220 h 19284"/>
              <a:gd name="connsiteX24" fmla="*/ 3964 w 24292"/>
              <a:gd name="connsiteY24" fmla="*/ 3241 h 19284"/>
              <a:gd name="connsiteX25" fmla="*/ 8841 w 24292"/>
              <a:gd name="connsiteY25" fmla="*/ 2100 h 19284"/>
              <a:gd name="connsiteX26" fmla="*/ 10962 w 24292"/>
              <a:gd name="connsiteY26" fmla="*/ 1759 h 19284"/>
              <a:gd name="connsiteX27" fmla="*/ 12414 w 24292"/>
              <a:gd name="connsiteY27" fmla="*/ 1887 h 19284"/>
              <a:gd name="connsiteX28" fmla="*/ 14154 w 24292"/>
              <a:gd name="connsiteY28" fmla="*/ 4342 h 19284"/>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9072 w 24292"/>
              <a:gd name="connsiteY8" fmla="*/ 1231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9072 w 24292"/>
              <a:gd name="connsiteY8" fmla="*/ 1231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9299"/>
              <a:gd name="connsiteX1" fmla="*/ 17482 w 24292"/>
              <a:gd name="connsiteY1" fmla="*/ 0 h 19299"/>
              <a:gd name="connsiteX2" fmla="*/ 17217 w 24292"/>
              <a:gd name="connsiteY2" fmla="*/ 5777 h 19299"/>
              <a:gd name="connsiteX3" fmla="*/ 20699 w 24292"/>
              <a:gd name="connsiteY3" fmla="*/ 3172 h 19299"/>
              <a:gd name="connsiteX4" fmla="*/ 19072 w 24292"/>
              <a:gd name="connsiteY4" fmla="*/ 6532 h 19299"/>
              <a:gd name="connsiteX5" fmla="*/ 24292 w 24292"/>
              <a:gd name="connsiteY5" fmla="*/ 6645 h 19299"/>
              <a:gd name="connsiteX6" fmla="*/ 19677 w 24292"/>
              <a:gd name="connsiteY6" fmla="*/ 9402 h 19299"/>
              <a:gd name="connsiteX7" fmla="*/ 20962 w 24292"/>
              <a:gd name="connsiteY7" fmla="*/ 11290 h 19299"/>
              <a:gd name="connsiteX8" fmla="*/ 15848 w 24292"/>
              <a:gd name="connsiteY8" fmla="*/ 18220 h 19299"/>
              <a:gd name="connsiteX9" fmla="*/ 15436 w 24292"/>
              <a:gd name="connsiteY9" fmla="*/ 18968 h 19299"/>
              <a:gd name="connsiteX10" fmla="*/ 8290 w 24292"/>
              <a:gd name="connsiteY10" fmla="*/ 18258 h 19299"/>
              <a:gd name="connsiteX11" fmla="*/ 6454 w 24292"/>
              <a:gd name="connsiteY11" fmla="*/ 17561 h 19299"/>
              <a:gd name="connsiteX12" fmla="*/ 5655 w 24292"/>
              <a:gd name="connsiteY12" fmla="*/ 16555 h 19299"/>
              <a:gd name="connsiteX13" fmla="*/ 4140 w 24292"/>
              <a:gd name="connsiteY13" fmla="*/ 16506 h 19299"/>
              <a:gd name="connsiteX14" fmla="*/ 2190 w 24292"/>
              <a:gd name="connsiteY14" fmla="*/ 16321 h 19299"/>
              <a:gd name="connsiteX15" fmla="*/ 3577 w 24292"/>
              <a:gd name="connsiteY15" fmla="*/ 15899 h 19299"/>
              <a:gd name="connsiteX16" fmla="*/ 3841 w 24292"/>
              <a:gd name="connsiteY16" fmla="*/ 14693 h 19299"/>
              <a:gd name="connsiteX17" fmla="*/ 2878 w 24292"/>
              <a:gd name="connsiteY17" fmla="*/ 12163 h 19299"/>
              <a:gd name="connsiteX18" fmla="*/ 1154 w 24292"/>
              <a:gd name="connsiteY18" fmla="*/ 11520 h 19299"/>
              <a:gd name="connsiteX19" fmla="*/ 332 w 24292"/>
              <a:gd name="connsiteY19" fmla="*/ 10485 h 19299"/>
              <a:gd name="connsiteX20" fmla="*/ 2517 w 24292"/>
              <a:gd name="connsiteY20" fmla="*/ 7172 h 19299"/>
              <a:gd name="connsiteX21" fmla="*/ 1746 w 24292"/>
              <a:gd name="connsiteY21" fmla="*/ 6061 h 19299"/>
              <a:gd name="connsiteX22" fmla="*/ 1510 w 24292"/>
              <a:gd name="connsiteY22" fmla="*/ 5491 h 19299"/>
              <a:gd name="connsiteX23" fmla="*/ 535 w 24292"/>
              <a:gd name="connsiteY23" fmla="*/ 5220 h 19299"/>
              <a:gd name="connsiteX24" fmla="*/ 3964 w 24292"/>
              <a:gd name="connsiteY24" fmla="*/ 3241 h 19299"/>
              <a:gd name="connsiteX25" fmla="*/ 8841 w 24292"/>
              <a:gd name="connsiteY25" fmla="*/ 2100 h 19299"/>
              <a:gd name="connsiteX26" fmla="*/ 10962 w 24292"/>
              <a:gd name="connsiteY26" fmla="*/ 1759 h 19299"/>
              <a:gd name="connsiteX27" fmla="*/ 12414 w 24292"/>
              <a:gd name="connsiteY27" fmla="*/ 1887 h 19299"/>
              <a:gd name="connsiteX28" fmla="*/ 14154 w 24292"/>
              <a:gd name="connsiteY28" fmla="*/ 4342 h 19299"/>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5401 w 24292"/>
              <a:gd name="connsiteY6" fmla="*/ 17076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9072 w 20699"/>
              <a:gd name="connsiteY4" fmla="*/ 6532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9072 w 20699"/>
              <a:gd name="connsiteY4" fmla="*/ 6532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3219 w 20699"/>
              <a:gd name="connsiteY4" fmla="*/ 16255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3219 w 20699"/>
              <a:gd name="connsiteY4" fmla="*/ 16255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24752 w 26026"/>
              <a:gd name="connsiteY2" fmla="*/ 1759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24752 w 26026"/>
              <a:gd name="connsiteY2" fmla="*/ 1759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9433"/>
              <a:gd name="connsiteY0" fmla="*/ 2583 h 17778"/>
              <a:gd name="connsiteX1" fmla="*/ 29433 w 29433"/>
              <a:gd name="connsiteY1" fmla="*/ 17354 h 17778"/>
              <a:gd name="connsiteX2" fmla="*/ 24752 w 29433"/>
              <a:gd name="connsiteY2" fmla="*/ 15838 h 17778"/>
              <a:gd name="connsiteX3" fmla="*/ 26026 w 29433"/>
              <a:gd name="connsiteY3" fmla="*/ 16713 h 17778"/>
              <a:gd name="connsiteX4" fmla="*/ 13219 w 29433"/>
              <a:gd name="connsiteY4" fmla="*/ 14496 h 17778"/>
              <a:gd name="connsiteX5" fmla="*/ 16266 w 29433"/>
              <a:gd name="connsiteY5" fmla="*/ 15229 h 17778"/>
              <a:gd name="connsiteX6" fmla="*/ 15401 w 29433"/>
              <a:gd name="connsiteY6" fmla="*/ 15317 h 17778"/>
              <a:gd name="connsiteX7" fmla="*/ 17002 w 29433"/>
              <a:gd name="connsiteY7" fmla="*/ 16061 h 17778"/>
              <a:gd name="connsiteX8" fmla="*/ 15848 w 29433"/>
              <a:gd name="connsiteY8" fmla="*/ 16461 h 17778"/>
              <a:gd name="connsiteX9" fmla="*/ 15436 w 29433"/>
              <a:gd name="connsiteY9" fmla="*/ 17209 h 17778"/>
              <a:gd name="connsiteX10" fmla="*/ 8290 w 29433"/>
              <a:gd name="connsiteY10" fmla="*/ 16499 h 17778"/>
              <a:gd name="connsiteX11" fmla="*/ 6454 w 29433"/>
              <a:gd name="connsiteY11" fmla="*/ 15802 h 17778"/>
              <a:gd name="connsiteX12" fmla="*/ 5655 w 29433"/>
              <a:gd name="connsiteY12" fmla="*/ 14796 h 17778"/>
              <a:gd name="connsiteX13" fmla="*/ 4140 w 29433"/>
              <a:gd name="connsiteY13" fmla="*/ 14747 h 17778"/>
              <a:gd name="connsiteX14" fmla="*/ 2190 w 29433"/>
              <a:gd name="connsiteY14" fmla="*/ 14562 h 17778"/>
              <a:gd name="connsiteX15" fmla="*/ 3577 w 29433"/>
              <a:gd name="connsiteY15" fmla="*/ 14140 h 17778"/>
              <a:gd name="connsiteX16" fmla="*/ 3841 w 29433"/>
              <a:gd name="connsiteY16" fmla="*/ 12934 h 17778"/>
              <a:gd name="connsiteX17" fmla="*/ 2878 w 29433"/>
              <a:gd name="connsiteY17" fmla="*/ 10404 h 17778"/>
              <a:gd name="connsiteX18" fmla="*/ 1154 w 29433"/>
              <a:gd name="connsiteY18" fmla="*/ 9761 h 17778"/>
              <a:gd name="connsiteX19" fmla="*/ 332 w 29433"/>
              <a:gd name="connsiteY19" fmla="*/ 8726 h 17778"/>
              <a:gd name="connsiteX20" fmla="*/ 2517 w 29433"/>
              <a:gd name="connsiteY20" fmla="*/ 5413 h 17778"/>
              <a:gd name="connsiteX21" fmla="*/ 1746 w 29433"/>
              <a:gd name="connsiteY21" fmla="*/ 4302 h 17778"/>
              <a:gd name="connsiteX22" fmla="*/ 1510 w 29433"/>
              <a:gd name="connsiteY22" fmla="*/ 3732 h 17778"/>
              <a:gd name="connsiteX23" fmla="*/ 535 w 29433"/>
              <a:gd name="connsiteY23" fmla="*/ 3461 h 17778"/>
              <a:gd name="connsiteX24" fmla="*/ 3964 w 29433"/>
              <a:gd name="connsiteY24" fmla="*/ 1482 h 17778"/>
              <a:gd name="connsiteX25" fmla="*/ 8841 w 29433"/>
              <a:gd name="connsiteY25" fmla="*/ 341 h 17778"/>
              <a:gd name="connsiteX26" fmla="*/ 10962 w 29433"/>
              <a:gd name="connsiteY26" fmla="*/ 0 h 17778"/>
              <a:gd name="connsiteX27" fmla="*/ 12414 w 29433"/>
              <a:gd name="connsiteY27" fmla="*/ 128 h 17778"/>
              <a:gd name="connsiteX28" fmla="*/ 14154 w 29433"/>
              <a:gd name="connsiteY28" fmla="*/ 2583 h 17778"/>
              <a:gd name="connsiteX0" fmla="*/ 14154 w 29433"/>
              <a:gd name="connsiteY0" fmla="*/ 2583 h 18027"/>
              <a:gd name="connsiteX1" fmla="*/ 29433 w 29433"/>
              <a:gd name="connsiteY1" fmla="*/ 17354 h 18027"/>
              <a:gd name="connsiteX2" fmla="*/ 24752 w 29433"/>
              <a:gd name="connsiteY2" fmla="*/ 15838 h 18027"/>
              <a:gd name="connsiteX3" fmla="*/ 26026 w 29433"/>
              <a:gd name="connsiteY3" fmla="*/ 16713 h 18027"/>
              <a:gd name="connsiteX4" fmla="*/ 13219 w 29433"/>
              <a:gd name="connsiteY4" fmla="*/ 14496 h 18027"/>
              <a:gd name="connsiteX5" fmla="*/ 16266 w 29433"/>
              <a:gd name="connsiteY5" fmla="*/ 15229 h 18027"/>
              <a:gd name="connsiteX6" fmla="*/ 15401 w 29433"/>
              <a:gd name="connsiteY6" fmla="*/ 15317 h 18027"/>
              <a:gd name="connsiteX7" fmla="*/ 17002 w 29433"/>
              <a:gd name="connsiteY7" fmla="*/ 16061 h 18027"/>
              <a:gd name="connsiteX8" fmla="*/ 15848 w 29433"/>
              <a:gd name="connsiteY8" fmla="*/ 16461 h 18027"/>
              <a:gd name="connsiteX9" fmla="*/ 15436 w 29433"/>
              <a:gd name="connsiteY9" fmla="*/ 17209 h 18027"/>
              <a:gd name="connsiteX10" fmla="*/ 8290 w 29433"/>
              <a:gd name="connsiteY10" fmla="*/ 16499 h 18027"/>
              <a:gd name="connsiteX11" fmla="*/ 6454 w 29433"/>
              <a:gd name="connsiteY11" fmla="*/ 15802 h 18027"/>
              <a:gd name="connsiteX12" fmla="*/ 5655 w 29433"/>
              <a:gd name="connsiteY12" fmla="*/ 14796 h 18027"/>
              <a:gd name="connsiteX13" fmla="*/ 4140 w 29433"/>
              <a:gd name="connsiteY13" fmla="*/ 14747 h 18027"/>
              <a:gd name="connsiteX14" fmla="*/ 2190 w 29433"/>
              <a:gd name="connsiteY14" fmla="*/ 14562 h 18027"/>
              <a:gd name="connsiteX15" fmla="*/ 3577 w 29433"/>
              <a:gd name="connsiteY15" fmla="*/ 14140 h 18027"/>
              <a:gd name="connsiteX16" fmla="*/ 3841 w 29433"/>
              <a:gd name="connsiteY16" fmla="*/ 12934 h 18027"/>
              <a:gd name="connsiteX17" fmla="*/ 2878 w 29433"/>
              <a:gd name="connsiteY17" fmla="*/ 10404 h 18027"/>
              <a:gd name="connsiteX18" fmla="*/ 1154 w 29433"/>
              <a:gd name="connsiteY18" fmla="*/ 9761 h 18027"/>
              <a:gd name="connsiteX19" fmla="*/ 332 w 29433"/>
              <a:gd name="connsiteY19" fmla="*/ 8726 h 18027"/>
              <a:gd name="connsiteX20" fmla="*/ 2517 w 29433"/>
              <a:gd name="connsiteY20" fmla="*/ 5413 h 18027"/>
              <a:gd name="connsiteX21" fmla="*/ 1746 w 29433"/>
              <a:gd name="connsiteY21" fmla="*/ 4302 h 18027"/>
              <a:gd name="connsiteX22" fmla="*/ 1510 w 29433"/>
              <a:gd name="connsiteY22" fmla="*/ 3732 h 18027"/>
              <a:gd name="connsiteX23" fmla="*/ 535 w 29433"/>
              <a:gd name="connsiteY23" fmla="*/ 3461 h 18027"/>
              <a:gd name="connsiteX24" fmla="*/ 3964 w 29433"/>
              <a:gd name="connsiteY24" fmla="*/ 1482 h 18027"/>
              <a:gd name="connsiteX25" fmla="*/ 8841 w 29433"/>
              <a:gd name="connsiteY25" fmla="*/ 341 h 18027"/>
              <a:gd name="connsiteX26" fmla="*/ 10962 w 29433"/>
              <a:gd name="connsiteY26" fmla="*/ 0 h 18027"/>
              <a:gd name="connsiteX27" fmla="*/ 12414 w 29433"/>
              <a:gd name="connsiteY27" fmla="*/ 128 h 18027"/>
              <a:gd name="connsiteX28" fmla="*/ 14154 w 29433"/>
              <a:gd name="connsiteY28" fmla="*/ 2583 h 18027"/>
              <a:gd name="connsiteX0" fmla="*/ 14154 w 29433"/>
              <a:gd name="connsiteY0" fmla="*/ 2583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14154 w 29433"/>
              <a:gd name="connsiteY28" fmla="*/ 2583 h 17354"/>
              <a:gd name="connsiteX0" fmla="*/ 14154 w 29433"/>
              <a:gd name="connsiteY0" fmla="*/ 2583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14154 w 29433"/>
              <a:gd name="connsiteY28" fmla="*/ 2583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4082 w 29433"/>
              <a:gd name="connsiteY27" fmla="*/ 13984 h 17354"/>
              <a:gd name="connsiteX28" fmla="*/ 28500 w 29433"/>
              <a:gd name="connsiteY28" fmla="*/ 16095 h 17354"/>
              <a:gd name="connsiteX29" fmla="*/ 22110 w 29433"/>
              <a:gd name="connsiteY29"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427 w 29433"/>
              <a:gd name="connsiteY27" fmla="*/ 15271 h 17354"/>
              <a:gd name="connsiteX28" fmla="*/ 24082 w 29433"/>
              <a:gd name="connsiteY28" fmla="*/ 13984 h 17354"/>
              <a:gd name="connsiteX29" fmla="*/ 28500 w 29433"/>
              <a:gd name="connsiteY29" fmla="*/ 16095 h 17354"/>
              <a:gd name="connsiteX30" fmla="*/ 22110 w 29433"/>
              <a:gd name="connsiteY30"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427 w 29433"/>
              <a:gd name="connsiteY27" fmla="*/ 15271 h 17354"/>
              <a:gd name="connsiteX28" fmla="*/ 24082 w 29433"/>
              <a:gd name="connsiteY28" fmla="*/ 13984 h 17354"/>
              <a:gd name="connsiteX29" fmla="*/ 28500 w 29433"/>
              <a:gd name="connsiteY29" fmla="*/ 16095 h 17354"/>
              <a:gd name="connsiteX30" fmla="*/ 22110 w 29433"/>
              <a:gd name="connsiteY30" fmla="*/ 14451 h 17354"/>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572"/>
              <a:gd name="connsiteY0" fmla="*/ 12969 h 15872"/>
              <a:gd name="connsiteX1" fmla="*/ 29433 w 31572"/>
              <a:gd name="connsiteY1" fmla="*/ 15872 h 15872"/>
              <a:gd name="connsiteX2" fmla="*/ 24752 w 31572"/>
              <a:gd name="connsiteY2" fmla="*/ 14356 h 15872"/>
              <a:gd name="connsiteX3" fmla="*/ 26026 w 31572"/>
              <a:gd name="connsiteY3" fmla="*/ 15231 h 15872"/>
              <a:gd name="connsiteX4" fmla="*/ 13219 w 31572"/>
              <a:gd name="connsiteY4" fmla="*/ 13014 h 15872"/>
              <a:gd name="connsiteX5" fmla="*/ 16266 w 31572"/>
              <a:gd name="connsiteY5" fmla="*/ 13747 h 15872"/>
              <a:gd name="connsiteX6" fmla="*/ 15401 w 31572"/>
              <a:gd name="connsiteY6" fmla="*/ 13835 h 15872"/>
              <a:gd name="connsiteX7" fmla="*/ 17002 w 31572"/>
              <a:gd name="connsiteY7" fmla="*/ 14579 h 15872"/>
              <a:gd name="connsiteX8" fmla="*/ 15848 w 31572"/>
              <a:gd name="connsiteY8" fmla="*/ 14979 h 15872"/>
              <a:gd name="connsiteX9" fmla="*/ 15436 w 31572"/>
              <a:gd name="connsiteY9" fmla="*/ 15727 h 15872"/>
              <a:gd name="connsiteX10" fmla="*/ 8290 w 31572"/>
              <a:gd name="connsiteY10" fmla="*/ 15017 h 15872"/>
              <a:gd name="connsiteX11" fmla="*/ 6454 w 31572"/>
              <a:gd name="connsiteY11" fmla="*/ 14320 h 15872"/>
              <a:gd name="connsiteX12" fmla="*/ 5655 w 31572"/>
              <a:gd name="connsiteY12" fmla="*/ 13314 h 15872"/>
              <a:gd name="connsiteX13" fmla="*/ 4140 w 31572"/>
              <a:gd name="connsiteY13" fmla="*/ 13265 h 15872"/>
              <a:gd name="connsiteX14" fmla="*/ 2190 w 31572"/>
              <a:gd name="connsiteY14" fmla="*/ 13080 h 15872"/>
              <a:gd name="connsiteX15" fmla="*/ 3577 w 31572"/>
              <a:gd name="connsiteY15" fmla="*/ 12658 h 15872"/>
              <a:gd name="connsiteX16" fmla="*/ 3841 w 31572"/>
              <a:gd name="connsiteY16" fmla="*/ 11452 h 15872"/>
              <a:gd name="connsiteX17" fmla="*/ 2878 w 31572"/>
              <a:gd name="connsiteY17" fmla="*/ 8922 h 15872"/>
              <a:gd name="connsiteX18" fmla="*/ 1154 w 31572"/>
              <a:gd name="connsiteY18" fmla="*/ 8279 h 15872"/>
              <a:gd name="connsiteX19" fmla="*/ 332 w 31572"/>
              <a:gd name="connsiteY19" fmla="*/ 7244 h 15872"/>
              <a:gd name="connsiteX20" fmla="*/ 2517 w 31572"/>
              <a:gd name="connsiteY20" fmla="*/ 3931 h 15872"/>
              <a:gd name="connsiteX21" fmla="*/ 1746 w 31572"/>
              <a:gd name="connsiteY21" fmla="*/ 2820 h 15872"/>
              <a:gd name="connsiteX22" fmla="*/ 1510 w 31572"/>
              <a:gd name="connsiteY22" fmla="*/ 2250 h 15872"/>
              <a:gd name="connsiteX23" fmla="*/ 535 w 31572"/>
              <a:gd name="connsiteY23" fmla="*/ 1979 h 15872"/>
              <a:gd name="connsiteX24" fmla="*/ 3964 w 31572"/>
              <a:gd name="connsiteY24" fmla="*/ 0 h 15872"/>
              <a:gd name="connsiteX25" fmla="*/ 27096 w 31572"/>
              <a:gd name="connsiteY25" fmla="*/ 11644 h 15872"/>
              <a:gd name="connsiteX26" fmla="*/ 31025 w 31572"/>
              <a:gd name="connsiteY26" fmla="*/ 15207 h 15872"/>
              <a:gd name="connsiteX27" fmla="*/ 21301 w 31572"/>
              <a:gd name="connsiteY27" fmla="*/ 10434 h 15872"/>
              <a:gd name="connsiteX28" fmla="*/ 28427 w 31572"/>
              <a:gd name="connsiteY28" fmla="*/ 13789 h 15872"/>
              <a:gd name="connsiteX29" fmla="*/ 24082 w 31572"/>
              <a:gd name="connsiteY29" fmla="*/ 12502 h 15872"/>
              <a:gd name="connsiteX30" fmla="*/ 28500 w 31572"/>
              <a:gd name="connsiteY30" fmla="*/ 14613 h 15872"/>
              <a:gd name="connsiteX31" fmla="*/ 22110 w 31572"/>
              <a:gd name="connsiteY31" fmla="*/ 12969 h 15872"/>
              <a:gd name="connsiteX0" fmla="*/ 22110 w 31457"/>
              <a:gd name="connsiteY0" fmla="*/ 12969 h 15872"/>
              <a:gd name="connsiteX1" fmla="*/ 29433 w 31457"/>
              <a:gd name="connsiteY1" fmla="*/ 15872 h 15872"/>
              <a:gd name="connsiteX2" fmla="*/ 24752 w 31457"/>
              <a:gd name="connsiteY2" fmla="*/ 14356 h 15872"/>
              <a:gd name="connsiteX3" fmla="*/ 26026 w 31457"/>
              <a:gd name="connsiteY3" fmla="*/ 15231 h 15872"/>
              <a:gd name="connsiteX4" fmla="*/ 13219 w 31457"/>
              <a:gd name="connsiteY4" fmla="*/ 13014 h 15872"/>
              <a:gd name="connsiteX5" fmla="*/ 16266 w 31457"/>
              <a:gd name="connsiteY5" fmla="*/ 13747 h 15872"/>
              <a:gd name="connsiteX6" fmla="*/ 15401 w 31457"/>
              <a:gd name="connsiteY6" fmla="*/ 13835 h 15872"/>
              <a:gd name="connsiteX7" fmla="*/ 17002 w 31457"/>
              <a:gd name="connsiteY7" fmla="*/ 14579 h 15872"/>
              <a:gd name="connsiteX8" fmla="*/ 15848 w 31457"/>
              <a:gd name="connsiteY8" fmla="*/ 14979 h 15872"/>
              <a:gd name="connsiteX9" fmla="*/ 15436 w 31457"/>
              <a:gd name="connsiteY9" fmla="*/ 15727 h 15872"/>
              <a:gd name="connsiteX10" fmla="*/ 8290 w 31457"/>
              <a:gd name="connsiteY10" fmla="*/ 15017 h 15872"/>
              <a:gd name="connsiteX11" fmla="*/ 6454 w 31457"/>
              <a:gd name="connsiteY11" fmla="*/ 14320 h 15872"/>
              <a:gd name="connsiteX12" fmla="*/ 5655 w 31457"/>
              <a:gd name="connsiteY12" fmla="*/ 13314 h 15872"/>
              <a:gd name="connsiteX13" fmla="*/ 4140 w 31457"/>
              <a:gd name="connsiteY13" fmla="*/ 13265 h 15872"/>
              <a:gd name="connsiteX14" fmla="*/ 2190 w 31457"/>
              <a:gd name="connsiteY14" fmla="*/ 13080 h 15872"/>
              <a:gd name="connsiteX15" fmla="*/ 3577 w 31457"/>
              <a:gd name="connsiteY15" fmla="*/ 12658 h 15872"/>
              <a:gd name="connsiteX16" fmla="*/ 3841 w 31457"/>
              <a:gd name="connsiteY16" fmla="*/ 11452 h 15872"/>
              <a:gd name="connsiteX17" fmla="*/ 2878 w 31457"/>
              <a:gd name="connsiteY17" fmla="*/ 8922 h 15872"/>
              <a:gd name="connsiteX18" fmla="*/ 1154 w 31457"/>
              <a:gd name="connsiteY18" fmla="*/ 8279 h 15872"/>
              <a:gd name="connsiteX19" fmla="*/ 332 w 31457"/>
              <a:gd name="connsiteY19" fmla="*/ 7244 h 15872"/>
              <a:gd name="connsiteX20" fmla="*/ 2517 w 31457"/>
              <a:gd name="connsiteY20" fmla="*/ 3931 h 15872"/>
              <a:gd name="connsiteX21" fmla="*/ 1746 w 31457"/>
              <a:gd name="connsiteY21" fmla="*/ 2820 h 15872"/>
              <a:gd name="connsiteX22" fmla="*/ 1510 w 31457"/>
              <a:gd name="connsiteY22" fmla="*/ 2250 h 15872"/>
              <a:gd name="connsiteX23" fmla="*/ 535 w 31457"/>
              <a:gd name="connsiteY23" fmla="*/ 1979 h 15872"/>
              <a:gd name="connsiteX24" fmla="*/ 3964 w 31457"/>
              <a:gd name="connsiteY24" fmla="*/ 0 h 15872"/>
              <a:gd name="connsiteX25" fmla="*/ 27096 w 31457"/>
              <a:gd name="connsiteY25" fmla="*/ 11644 h 15872"/>
              <a:gd name="connsiteX26" fmla="*/ 28988 w 31457"/>
              <a:gd name="connsiteY26" fmla="*/ 13360 h 15872"/>
              <a:gd name="connsiteX27" fmla="*/ 31025 w 31457"/>
              <a:gd name="connsiteY27" fmla="*/ 15207 h 15872"/>
              <a:gd name="connsiteX28" fmla="*/ 21301 w 31457"/>
              <a:gd name="connsiteY28" fmla="*/ 10434 h 15872"/>
              <a:gd name="connsiteX29" fmla="*/ 28427 w 31457"/>
              <a:gd name="connsiteY29" fmla="*/ 13789 h 15872"/>
              <a:gd name="connsiteX30" fmla="*/ 24082 w 31457"/>
              <a:gd name="connsiteY30" fmla="*/ 12502 h 15872"/>
              <a:gd name="connsiteX31" fmla="*/ 28500 w 31457"/>
              <a:gd name="connsiteY31" fmla="*/ 14613 h 15872"/>
              <a:gd name="connsiteX32" fmla="*/ 22110 w 31457"/>
              <a:gd name="connsiteY32" fmla="*/ 12969 h 15872"/>
              <a:gd name="connsiteX0" fmla="*/ 22110 w 31457"/>
              <a:gd name="connsiteY0" fmla="*/ 12969 h 15872"/>
              <a:gd name="connsiteX1" fmla="*/ 29433 w 31457"/>
              <a:gd name="connsiteY1" fmla="*/ 15872 h 15872"/>
              <a:gd name="connsiteX2" fmla="*/ 24752 w 31457"/>
              <a:gd name="connsiteY2" fmla="*/ 14356 h 15872"/>
              <a:gd name="connsiteX3" fmla="*/ 26026 w 31457"/>
              <a:gd name="connsiteY3" fmla="*/ 15231 h 15872"/>
              <a:gd name="connsiteX4" fmla="*/ 13219 w 31457"/>
              <a:gd name="connsiteY4" fmla="*/ 13014 h 15872"/>
              <a:gd name="connsiteX5" fmla="*/ 16266 w 31457"/>
              <a:gd name="connsiteY5" fmla="*/ 13747 h 15872"/>
              <a:gd name="connsiteX6" fmla="*/ 15401 w 31457"/>
              <a:gd name="connsiteY6" fmla="*/ 13835 h 15872"/>
              <a:gd name="connsiteX7" fmla="*/ 17002 w 31457"/>
              <a:gd name="connsiteY7" fmla="*/ 14579 h 15872"/>
              <a:gd name="connsiteX8" fmla="*/ 15848 w 31457"/>
              <a:gd name="connsiteY8" fmla="*/ 14979 h 15872"/>
              <a:gd name="connsiteX9" fmla="*/ 15436 w 31457"/>
              <a:gd name="connsiteY9" fmla="*/ 15727 h 15872"/>
              <a:gd name="connsiteX10" fmla="*/ 8290 w 31457"/>
              <a:gd name="connsiteY10" fmla="*/ 15017 h 15872"/>
              <a:gd name="connsiteX11" fmla="*/ 6454 w 31457"/>
              <a:gd name="connsiteY11" fmla="*/ 14320 h 15872"/>
              <a:gd name="connsiteX12" fmla="*/ 5655 w 31457"/>
              <a:gd name="connsiteY12" fmla="*/ 13314 h 15872"/>
              <a:gd name="connsiteX13" fmla="*/ 4140 w 31457"/>
              <a:gd name="connsiteY13" fmla="*/ 13265 h 15872"/>
              <a:gd name="connsiteX14" fmla="*/ 2190 w 31457"/>
              <a:gd name="connsiteY14" fmla="*/ 13080 h 15872"/>
              <a:gd name="connsiteX15" fmla="*/ 3577 w 31457"/>
              <a:gd name="connsiteY15" fmla="*/ 12658 h 15872"/>
              <a:gd name="connsiteX16" fmla="*/ 3841 w 31457"/>
              <a:gd name="connsiteY16" fmla="*/ 11452 h 15872"/>
              <a:gd name="connsiteX17" fmla="*/ 2878 w 31457"/>
              <a:gd name="connsiteY17" fmla="*/ 8922 h 15872"/>
              <a:gd name="connsiteX18" fmla="*/ 1154 w 31457"/>
              <a:gd name="connsiteY18" fmla="*/ 8279 h 15872"/>
              <a:gd name="connsiteX19" fmla="*/ 332 w 31457"/>
              <a:gd name="connsiteY19" fmla="*/ 7244 h 15872"/>
              <a:gd name="connsiteX20" fmla="*/ 2517 w 31457"/>
              <a:gd name="connsiteY20" fmla="*/ 3931 h 15872"/>
              <a:gd name="connsiteX21" fmla="*/ 1746 w 31457"/>
              <a:gd name="connsiteY21" fmla="*/ 2820 h 15872"/>
              <a:gd name="connsiteX22" fmla="*/ 1510 w 31457"/>
              <a:gd name="connsiteY22" fmla="*/ 2250 h 15872"/>
              <a:gd name="connsiteX23" fmla="*/ 535 w 31457"/>
              <a:gd name="connsiteY23" fmla="*/ 1979 h 15872"/>
              <a:gd name="connsiteX24" fmla="*/ 3964 w 31457"/>
              <a:gd name="connsiteY24" fmla="*/ 0 h 15872"/>
              <a:gd name="connsiteX25" fmla="*/ 28042 w 31457"/>
              <a:gd name="connsiteY25" fmla="*/ 11501 h 15872"/>
              <a:gd name="connsiteX26" fmla="*/ 28988 w 31457"/>
              <a:gd name="connsiteY26" fmla="*/ 13360 h 15872"/>
              <a:gd name="connsiteX27" fmla="*/ 31025 w 31457"/>
              <a:gd name="connsiteY27" fmla="*/ 15207 h 15872"/>
              <a:gd name="connsiteX28" fmla="*/ 21301 w 31457"/>
              <a:gd name="connsiteY28" fmla="*/ 10434 h 15872"/>
              <a:gd name="connsiteX29" fmla="*/ 28427 w 31457"/>
              <a:gd name="connsiteY29" fmla="*/ 13789 h 15872"/>
              <a:gd name="connsiteX30" fmla="*/ 24082 w 31457"/>
              <a:gd name="connsiteY30" fmla="*/ 12502 h 15872"/>
              <a:gd name="connsiteX31" fmla="*/ 28500 w 31457"/>
              <a:gd name="connsiteY31" fmla="*/ 14613 h 15872"/>
              <a:gd name="connsiteX32" fmla="*/ 22110 w 31457"/>
              <a:gd name="connsiteY32" fmla="*/ 12969 h 15872"/>
              <a:gd name="connsiteX0" fmla="*/ 22110 w 31321"/>
              <a:gd name="connsiteY0" fmla="*/ 12969 h 15872"/>
              <a:gd name="connsiteX1" fmla="*/ 29433 w 31321"/>
              <a:gd name="connsiteY1" fmla="*/ 15872 h 15872"/>
              <a:gd name="connsiteX2" fmla="*/ 24752 w 31321"/>
              <a:gd name="connsiteY2" fmla="*/ 14356 h 15872"/>
              <a:gd name="connsiteX3" fmla="*/ 26026 w 31321"/>
              <a:gd name="connsiteY3" fmla="*/ 15231 h 15872"/>
              <a:gd name="connsiteX4" fmla="*/ 13219 w 31321"/>
              <a:gd name="connsiteY4" fmla="*/ 13014 h 15872"/>
              <a:gd name="connsiteX5" fmla="*/ 16266 w 31321"/>
              <a:gd name="connsiteY5" fmla="*/ 13747 h 15872"/>
              <a:gd name="connsiteX6" fmla="*/ 15401 w 31321"/>
              <a:gd name="connsiteY6" fmla="*/ 13835 h 15872"/>
              <a:gd name="connsiteX7" fmla="*/ 17002 w 31321"/>
              <a:gd name="connsiteY7" fmla="*/ 14579 h 15872"/>
              <a:gd name="connsiteX8" fmla="*/ 15848 w 31321"/>
              <a:gd name="connsiteY8" fmla="*/ 14979 h 15872"/>
              <a:gd name="connsiteX9" fmla="*/ 15436 w 31321"/>
              <a:gd name="connsiteY9" fmla="*/ 15727 h 15872"/>
              <a:gd name="connsiteX10" fmla="*/ 8290 w 31321"/>
              <a:gd name="connsiteY10" fmla="*/ 15017 h 15872"/>
              <a:gd name="connsiteX11" fmla="*/ 6454 w 31321"/>
              <a:gd name="connsiteY11" fmla="*/ 14320 h 15872"/>
              <a:gd name="connsiteX12" fmla="*/ 5655 w 31321"/>
              <a:gd name="connsiteY12" fmla="*/ 13314 h 15872"/>
              <a:gd name="connsiteX13" fmla="*/ 4140 w 31321"/>
              <a:gd name="connsiteY13" fmla="*/ 13265 h 15872"/>
              <a:gd name="connsiteX14" fmla="*/ 2190 w 31321"/>
              <a:gd name="connsiteY14" fmla="*/ 13080 h 15872"/>
              <a:gd name="connsiteX15" fmla="*/ 3577 w 31321"/>
              <a:gd name="connsiteY15" fmla="*/ 12658 h 15872"/>
              <a:gd name="connsiteX16" fmla="*/ 3841 w 31321"/>
              <a:gd name="connsiteY16" fmla="*/ 11452 h 15872"/>
              <a:gd name="connsiteX17" fmla="*/ 2878 w 31321"/>
              <a:gd name="connsiteY17" fmla="*/ 8922 h 15872"/>
              <a:gd name="connsiteX18" fmla="*/ 1154 w 31321"/>
              <a:gd name="connsiteY18" fmla="*/ 8279 h 15872"/>
              <a:gd name="connsiteX19" fmla="*/ 332 w 31321"/>
              <a:gd name="connsiteY19" fmla="*/ 7244 h 15872"/>
              <a:gd name="connsiteX20" fmla="*/ 2517 w 31321"/>
              <a:gd name="connsiteY20" fmla="*/ 3931 h 15872"/>
              <a:gd name="connsiteX21" fmla="*/ 1746 w 31321"/>
              <a:gd name="connsiteY21" fmla="*/ 2820 h 15872"/>
              <a:gd name="connsiteX22" fmla="*/ 1510 w 31321"/>
              <a:gd name="connsiteY22" fmla="*/ 2250 h 15872"/>
              <a:gd name="connsiteX23" fmla="*/ 535 w 31321"/>
              <a:gd name="connsiteY23" fmla="*/ 1979 h 15872"/>
              <a:gd name="connsiteX24" fmla="*/ 3964 w 31321"/>
              <a:gd name="connsiteY24" fmla="*/ 0 h 15872"/>
              <a:gd name="connsiteX25" fmla="*/ 28042 w 31321"/>
              <a:gd name="connsiteY25" fmla="*/ 11501 h 15872"/>
              <a:gd name="connsiteX26" fmla="*/ 27131 w 31321"/>
              <a:gd name="connsiteY26" fmla="*/ 11597 h 15872"/>
              <a:gd name="connsiteX27" fmla="*/ 31025 w 31321"/>
              <a:gd name="connsiteY27" fmla="*/ 15207 h 15872"/>
              <a:gd name="connsiteX28" fmla="*/ 21301 w 31321"/>
              <a:gd name="connsiteY28" fmla="*/ 10434 h 15872"/>
              <a:gd name="connsiteX29" fmla="*/ 28427 w 31321"/>
              <a:gd name="connsiteY29" fmla="*/ 13789 h 15872"/>
              <a:gd name="connsiteX30" fmla="*/ 24082 w 31321"/>
              <a:gd name="connsiteY30" fmla="*/ 12502 h 15872"/>
              <a:gd name="connsiteX31" fmla="*/ 28500 w 31321"/>
              <a:gd name="connsiteY31" fmla="*/ 14613 h 15872"/>
              <a:gd name="connsiteX32" fmla="*/ 22110 w 31321"/>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11501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46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7376 w 31049"/>
              <a:gd name="connsiteY25" fmla="*/ 10071 h 15872"/>
              <a:gd name="connsiteX26" fmla="*/ 28462 w 31049"/>
              <a:gd name="connsiteY26" fmla="*/ 11263 h 15872"/>
              <a:gd name="connsiteX27" fmla="*/ 27131 w 31049"/>
              <a:gd name="connsiteY27" fmla="*/ 11597 h 15872"/>
              <a:gd name="connsiteX28" fmla="*/ 31025 w 31049"/>
              <a:gd name="connsiteY28" fmla="*/ 15207 h 15872"/>
              <a:gd name="connsiteX29" fmla="*/ 21301 w 31049"/>
              <a:gd name="connsiteY29" fmla="*/ 10434 h 15872"/>
              <a:gd name="connsiteX30" fmla="*/ 28427 w 31049"/>
              <a:gd name="connsiteY30" fmla="*/ 13789 h 15872"/>
              <a:gd name="connsiteX31" fmla="*/ 24082 w 31049"/>
              <a:gd name="connsiteY31" fmla="*/ 12502 h 15872"/>
              <a:gd name="connsiteX32" fmla="*/ 28500 w 31049"/>
              <a:gd name="connsiteY32" fmla="*/ 14613 h 15872"/>
              <a:gd name="connsiteX33" fmla="*/ 22110 w 31049"/>
              <a:gd name="connsiteY33"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7376 w 31049"/>
              <a:gd name="connsiteY25" fmla="*/ 10071 h 15872"/>
              <a:gd name="connsiteX26" fmla="*/ 28462 w 31049"/>
              <a:gd name="connsiteY26" fmla="*/ 11263 h 15872"/>
              <a:gd name="connsiteX27" fmla="*/ 27131 w 31049"/>
              <a:gd name="connsiteY27" fmla="*/ 11597 h 15872"/>
              <a:gd name="connsiteX28" fmla="*/ 31025 w 31049"/>
              <a:gd name="connsiteY28" fmla="*/ 15207 h 15872"/>
              <a:gd name="connsiteX29" fmla="*/ 21301 w 31049"/>
              <a:gd name="connsiteY29" fmla="*/ 10434 h 15872"/>
              <a:gd name="connsiteX30" fmla="*/ 28427 w 31049"/>
              <a:gd name="connsiteY30" fmla="*/ 13789 h 15872"/>
              <a:gd name="connsiteX31" fmla="*/ 24082 w 31049"/>
              <a:gd name="connsiteY31" fmla="*/ 12502 h 15872"/>
              <a:gd name="connsiteX32" fmla="*/ 28500 w 31049"/>
              <a:gd name="connsiteY32" fmla="*/ 14613 h 15872"/>
              <a:gd name="connsiteX33" fmla="*/ 22110 w 31049"/>
              <a:gd name="connsiteY33" fmla="*/ 12969 h 15872"/>
              <a:gd name="connsiteX0" fmla="*/ 22110 w 31659"/>
              <a:gd name="connsiteY0" fmla="*/ 12969 h 15872"/>
              <a:gd name="connsiteX1" fmla="*/ 29433 w 31659"/>
              <a:gd name="connsiteY1" fmla="*/ 15872 h 15872"/>
              <a:gd name="connsiteX2" fmla="*/ 24752 w 31659"/>
              <a:gd name="connsiteY2" fmla="*/ 14356 h 15872"/>
              <a:gd name="connsiteX3" fmla="*/ 26026 w 31659"/>
              <a:gd name="connsiteY3" fmla="*/ 15231 h 15872"/>
              <a:gd name="connsiteX4" fmla="*/ 13219 w 31659"/>
              <a:gd name="connsiteY4" fmla="*/ 13014 h 15872"/>
              <a:gd name="connsiteX5" fmla="*/ 16266 w 31659"/>
              <a:gd name="connsiteY5" fmla="*/ 13747 h 15872"/>
              <a:gd name="connsiteX6" fmla="*/ 15401 w 31659"/>
              <a:gd name="connsiteY6" fmla="*/ 13835 h 15872"/>
              <a:gd name="connsiteX7" fmla="*/ 17002 w 31659"/>
              <a:gd name="connsiteY7" fmla="*/ 14579 h 15872"/>
              <a:gd name="connsiteX8" fmla="*/ 15848 w 31659"/>
              <a:gd name="connsiteY8" fmla="*/ 14979 h 15872"/>
              <a:gd name="connsiteX9" fmla="*/ 15436 w 31659"/>
              <a:gd name="connsiteY9" fmla="*/ 15727 h 15872"/>
              <a:gd name="connsiteX10" fmla="*/ 8290 w 31659"/>
              <a:gd name="connsiteY10" fmla="*/ 15017 h 15872"/>
              <a:gd name="connsiteX11" fmla="*/ 6454 w 31659"/>
              <a:gd name="connsiteY11" fmla="*/ 14320 h 15872"/>
              <a:gd name="connsiteX12" fmla="*/ 5655 w 31659"/>
              <a:gd name="connsiteY12" fmla="*/ 13314 h 15872"/>
              <a:gd name="connsiteX13" fmla="*/ 4140 w 31659"/>
              <a:gd name="connsiteY13" fmla="*/ 13265 h 15872"/>
              <a:gd name="connsiteX14" fmla="*/ 2190 w 31659"/>
              <a:gd name="connsiteY14" fmla="*/ 13080 h 15872"/>
              <a:gd name="connsiteX15" fmla="*/ 3577 w 31659"/>
              <a:gd name="connsiteY15" fmla="*/ 12658 h 15872"/>
              <a:gd name="connsiteX16" fmla="*/ 3841 w 31659"/>
              <a:gd name="connsiteY16" fmla="*/ 11452 h 15872"/>
              <a:gd name="connsiteX17" fmla="*/ 2878 w 31659"/>
              <a:gd name="connsiteY17" fmla="*/ 8922 h 15872"/>
              <a:gd name="connsiteX18" fmla="*/ 1154 w 31659"/>
              <a:gd name="connsiteY18" fmla="*/ 8279 h 15872"/>
              <a:gd name="connsiteX19" fmla="*/ 332 w 31659"/>
              <a:gd name="connsiteY19" fmla="*/ 7244 h 15872"/>
              <a:gd name="connsiteX20" fmla="*/ 2517 w 31659"/>
              <a:gd name="connsiteY20" fmla="*/ 3931 h 15872"/>
              <a:gd name="connsiteX21" fmla="*/ 1746 w 31659"/>
              <a:gd name="connsiteY21" fmla="*/ 2820 h 15872"/>
              <a:gd name="connsiteX22" fmla="*/ 1510 w 31659"/>
              <a:gd name="connsiteY22" fmla="*/ 2250 h 15872"/>
              <a:gd name="connsiteX23" fmla="*/ 535 w 31659"/>
              <a:gd name="connsiteY23" fmla="*/ 1979 h 15872"/>
              <a:gd name="connsiteX24" fmla="*/ 3964 w 31659"/>
              <a:gd name="connsiteY24" fmla="*/ 0 h 15872"/>
              <a:gd name="connsiteX25" fmla="*/ 30530 w 31659"/>
              <a:gd name="connsiteY25" fmla="*/ 10500 h 15872"/>
              <a:gd name="connsiteX26" fmla="*/ 27376 w 31659"/>
              <a:gd name="connsiteY26" fmla="*/ 10071 h 15872"/>
              <a:gd name="connsiteX27" fmla="*/ 28462 w 31659"/>
              <a:gd name="connsiteY27" fmla="*/ 11263 h 15872"/>
              <a:gd name="connsiteX28" fmla="*/ 27131 w 31659"/>
              <a:gd name="connsiteY28" fmla="*/ 11597 h 15872"/>
              <a:gd name="connsiteX29" fmla="*/ 31025 w 31659"/>
              <a:gd name="connsiteY29" fmla="*/ 15207 h 15872"/>
              <a:gd name="connsiteX30" fmla="*/ 21301 w 31659"/>
              <a:gd name="connsiteY30" fmla="*/ 10434 h 15872"/>
              <a:gd name="connsiteX31" fmla="*/ 28427 w 31659"/>
              <a:gd name="connsiteY31" fmla="*/ 13789 h 15872"/>
              <a:gd name="connsiteX32" fmla="*/ 24082 w 31659"/>
              <a:gd name="connsiteY32" fmla="*/ 12502 h 15872"/>
              <a:gd name="connsiteX33" fmla="*/ 28500 w 31659"/>
              <a:gd name="connsiteY33" fmla="*/ 14613 h 15872"/>
              <a:gd name="connsiteX34" fmla="*/ 22110 w 31659"/>
              <a:gd name="connsiteY34"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8927 h 15872"/>
              <a:gd name="connsiteX26" fmla="*/ 30530 w 31049"/>
              <a:gd name="connsiteY26" fmla="*/ 10500 h 15872"/>
              <a:gd name="connsiteX27" fmla="*/ 27376 w 31049"/>
              <a:gd name="connsiteY27" fmla="*/ 10071 h 15872"/>
              <a:gd name="connsiteX28" fmla="*/ 28462 w 31049"/>
              <a:gd name="connsiteY28" fmla="*/ 11263 h 15872"/>
              <a:gd name="connsiteX29" fmla="*/ 27131 w 31049"/>
              <a:gd name="connsiteY29" fmla="*/ 11597 h 15872"/>
              <a:gd name="connsiteX30" fmla="*/ 31025 w 31049"/>
              <a:gd name="connsiteY30" fmla="*/ 15207 h 15872"/>
              <a:gd name="connsiteX31" fmla="*/ 21301 w 31049"/>
              <a:gd name="connsiteY31" fmla="*/ 10434 h 15872"/>
              <a:gd name="connsiteX32" fmla="*/ 28427 w 31049"/>
              <a:gd name="connsiteY32" fmla="*/ 13789 h 15872"/>
              <a:gd name="connsiteX33" fmla="*/ 24082 w 31049"/>
              <a:gd name="connsiteY33" fmla="*/ 12502 h 15872"/>
              <a:gd name="connsiteX34" fmla="*/ 28500 w 31049"/>
              <a:gd name="connsiteY34" fmla="*/ 14613 h 15872"/>
              <a:gd name="connsiteX35" fmla="*/ 22110 w 31049"/>
              <a:gd name="connsiteY35"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8927 h 15872"/>
              <a:gd name="connsiteX26" fmla="*/ 30530 w 31049"/>
              <a:gd name="connsiteY26" fmla="*/ 10500 h 15872"/>
              <a:gd name="connsiteX27" fmla="*/ 27376 w 31049"/>
              <a:gd name="connsiteY27" fmla="*/ 10071 h 15872"/>
              <a:gd name="connsiteX28" fmla="*/ 28462 w 31049"/>
              <a:gd name="connsiteY28" fmla="*/ 11263 h 15872"/>
              <a:gd name="connsiteX29" fmla="*/ 27131 w 31049"/>
              <a:gd name="connsiteY29" fmla="*/ 11597 h 15872"/>
              <a:gd name="connsiteX30" fmla="*/ 31025 w 31049"/>
              <a:gd name="connsiteY30" fmla="*/ 15207 h 15872"/>
              <a:gd name="connsiteX31" fmla="*/ 21301 w 31049"/>
              <a:gd name="connsiteY31" fmla="*/ 10434 h 15872"/>
              <a:gd name="connsiteX32" fmla="*/ 28427 w 31049"/>
              <a:gd name="connsiteY32" fmla="*/ 13789 h 15872"/>
              <a:gd name="connsiteX33" fmla="*/ 24082 w 31049"/>
              <a:gd name="connsiteY33" fmla="*/ 12502 h 15872"/>
              <a:gd name="connsiteX34" fmla="*/ 28500 w 31049"/>
              <a:gd name="connsiteY34" fmla="*/ 14613 h 15872"/>
              <a:gd name="connsiteX35" fmla="*/ 22110 w 31049"/>
              <a:gd name="connsiteY35" fmla="*/ 12969 h 15872"/>
              <a:gd name="connsiteX0" fmla="*/ 22110 w 31585"/>
              <a:gd name="connsiteY0" fmla="*/ 12969 h 15872"/>
              <a:gd name="connsiteX1" fmla="*/ 29433 w 31585"/>
              <a:gd name="connsiteY1" fmla="*/ 15872 h 15872"/>
              <a:gd name="connsiteX2" fmla="*/ 24752 w 31585"/>
              <a:gd name="connsiteY2" fmla="*/ 14356 h 15872"/>
              <a:gd name="connsiteX3" fmla="*/ 26026 w 31585"/>
              <a:gd name="connsiteY3" fmla="*/ 15231 h 15872"/>
              <a:gd name="connsiteX4" fmla="*/ 13219 w 31585"/>
              <a:gd name="connsiteY4" fmla="*/ 13014 h 15872"/>
              <a:gd name="connsiteX5" fmla="*/ 16266 w 31585"/>
              <a:gd name="connsiteY5" fmla="*/ 13747 h 15872"/>
              <a:gd name="connsiteX6" fmla="*/ 15401 w 31585"/>
              <a:gd name="connsiteY6" fmla="*/ 13835 h 15872"/>
              <a:gd name="connsiteX7" fmla="*/ 17002 w 31585"/>
              <a:gd name="connsiteY7" fmla="*/ 14579 h 15872"/>
              <a:gd name="connsiteX8" fmla="*/ 15848 w 31585"/>
              <a:gd name="connsiteY8" fmla="*/ 14979 h 15872"/>
              <a:gd name="connsiteX9" fmla="*/ 15436 w 31585"/>
              <a:gd name="connsiteY9" fmla="*/ 15727 h 15872"/>
              <a:gd name="connsiteX10" fmla="*/ 8290 w 31585"/>
              <a:gd name="connsiteY10" fmla="*/ 15017 h 15872"/>
              <a:gd name="connsiteX11" fmla="*/ 6454 w 31585"/>
              <a:gd name="connsiteY11" fmla="*/ 14320 h 15872"/>
              <a:gd name="connsiteX12" fmla="*/ 5655 w 31585"/>
              <a:gd name="connsiteY12" fmla="*/ 13314 h 15872"/>
              <a:gd name="connsiteX13" fmla="*/ 4140 w 31585"/>
              <a:gd name="connsiteY13" fmla="*/ 13265 h 15872"/>
              <a:gd name="connsiteX14" fmla="*/ 2190 w 31585"/>
              <a:gd name="connsiteY14" fmla="*/ 13080 h 15872"/>
              <a:gd name="connsiteX15" fmla="*/ 3577 w 31585"/>
              <a:gd name="connsiteY15" fmla="*/ 12658 h 15872"/>
              <a:gd name="connsiteX16" fmla="*/ 3841 w 31585"/>
              <a:gd name="connsiteY16" fmla="*/ 11452 h 15872"/>
              <a:gd name="connsiteX17" fmla="*/ 2878 w 31585"/>
              <a:gd name="connsiteY17" fmla="*/ 8922 h 15872"/>
              <a:gd name="connsiteX18" fmla="*/ 1154 w 31585"/>
              <a:gd name="connsiteY18" fmla="*/ 8279 h 15872"/>
              <a:gd name="connsiteX19" fmla="*/ 332 w 31585"/>
              <a:gd name="connsiteY19" fmla="*/ 7244 h 15872"/>
              <a:gd name="connsiteX20" fmla="*/ 2517 w 31585"/>
              <a:gd name="connsiteY20" fmla="*/ 3931 h 15872"/>
              <a:gd name="connsiteX21" fmla="*/ 1746 w 31585"/>
              <a:gd name="connsiteY21" fmla="*/ 2820 h 15872"/>
              <a:gd name="connsiteX22" fmla="*/ 1510 w 31585"/>
              <a:gd name="connsiteY22" fmla="*/ 2250 h 15872"/>
              <a:gd name="connsiteX23" fmla="*/ 535 w 31585"/>
              <a:gd name="connsiteY23" fmla="*/ 1979 h 15872"/>
              <a:gd name="connsiteX24" fmla="*/ 3964 w 31585"/>
              <a:gd name="connsiteY24" fmla="*/ 0 h 15872"/>
              <a:gd name="connsiteX25" fmla="*/ 28042 w 31585"/>
              <a:gd name="connsiteY25" fmla="*/ 8927 h 15872"/>
              <a:gd name="connsiteX26" fmla="*/ 31581 w 31585"/>
              <a:gd name="connsiteY26" fmla="*/ 10977 h 15872"/>
              <a:gd name="connsiteX27" fmla="*/ 27376 w 31585"/>
              <a:gd name="connsiteY27" fmla="*/ 10071 h 15872"/>
              <a:gd name="connsiteX28" fmla="*/ 28462 w 31585"/>
              <a:gd name="connsiteY28" fmla="*/ 11263 h 15872"/>
              <a:gd name="connsiteX29" fmla="*/ 27131 w 31585"/>
              <a:gd name="connsiteY29" fmla="*/ 11597 h 15872"/>
              <a:gd name="connsiteX30" fmla="*/ 31025 w 31585"/>
              <a:gd name="connsiteY30" fmla="*/ 15207 h 15872"/>
              <a:gd name="connsiteX31" fmla="*/ 21301 w 31585"/>
              <a:gd name="connsiteY31" fmla="*/ 10434 h 15872"/>
              <a:gd name="connsiteX32" fmla="*/ 28427 w 31585"/>
              <a:gd name="connsiteY32" fmla="*/ 13789 h 15872"/>
              <a:gd name="connsiteX33" fmla="*/ 24082 w 31585"/>
              <a:gd name="connsiteY33" fmla="*/ 12502 h 15872"/>
              <a:gd name="connsiteX34" fmla="*/ 28500 w 31585"/>
              <a:gd name="connsiteY34" fmla="*/ 14613 h 15872"/>
              <a:gd name="connsiteX35" fmla="*/ 22110 w 31585"/>
              <a:gd name="connsiteY35" fmla="*/ 12969 h 15872"/>
              <a:gd name="connsiteX0" fmla="*/ 22110 w 31585"/>
              <a:gd name="connsiteY0" fmla="*/ 12969 h 15872"/>
              <a:gd name="connsiteX1" fmla="*/ 29433 w 31585"/>
              <a:gd name="connsiteY1" fmla="*/ 15872 h 15872"/>
              <a:gd name="connsiteX2" fmla="*/ 24752 w 31585"/>
              <a:gd name="connsiteY2" fmla="*/ 14356 h 15872"/>
              <a:gd name="connsiteX3" fmla="*/ 26026 w 31585"/>
              <a:gd name="connsiteY3" fmla="*/ 15231 h 15872"/>
              <a:gd name="connsiteX4" fmla="*/ 13219 w 31585"/>
              <a:gd name="connsiteY4" fmla="*/ 13014 h 15872"/>
              <a:gd name="connsiteX5" fmla="*/ 16266 w 31585"/>
              <a:gd name="connsiteY5" fmla="*/ 13747 h 15872"/>
              <a:gd name="connsiteX6" fmla="*/ 15401 w 31585"/>
              <a:gd name="connsiteY6" fmla="*/ 13835 h 15872"/>
              <a:gd name="connsiteX7" fmla="*/ 17002 w 31585"/>
              <a:gd name="connsiteY7" fmla="*/ 14579 h 15872"/>
              <a:gd name="connsiteX8" fmla="*/ 15848 w 31585"/>
              <a:gd name="connsiteY8" fmla="*/ 14979 h 15872"/>
              <a:gd name="connsiteX9" fmla="*/ 15436 w 31585"/>
              <a:gd name="connsiteY9" fmla="*/ 15727 h 15872"/>
              <a:gd name="connsiteX10" fmla="*/ 8290 w 31585"/>
              <a:gd name="connsiteY10" fmla="*/ 15017 h 15872"/>
              <a:gd name="connsiteX11" fmla="*/ 6454 w 31585"/>
              <a:gd name="connsiteY11" fmla="*/ 14320 h 15872"/>
              <a:gd name="connsiteX12" fmla="*/ 5655 w 31585"/>
              <a:gd name="connsiteY12" fmla="*/ 13314 h 15872"/>
              <a:gd name="connsiteX13" fmla="*/ 4140 w 31585"/>
              <a:gd name="connsiteY13" fmla="*/ 13265 h 15872"/>
              <a:gd name="connsiteX14" fmla="*/ 2190 w 31585"/>
              <a:gd name="connsiteY14" fmla="*/ 13080 h 15872"/>
              <a:gd name="connsiteX15" fmla="*/ 3577 w 31585"/>
              <a:gd name="connsiteY15" fmla="*/ 12658 h 15872"/>
              <a:gd name="connsiteX16" fmla="*/ 3841 w 31585"/>
              <a:gd name="connsiteY16" fmla="*/ 11452 h 15872"/>
              <a:gd name="connsiteX17" fmla="*/ 2878 w 31585"/>
              <a:gd name="connsiteY17" fmla="*/ 8922 h 15872"/>
              <a:gd name="connsiteX18" fmla="*/ 1154 w 31585"/>
              <a:gd name="connsiteY18" fmla="*/ 8279 h 15872"/>
              <a:gd name="connsiteX19" fmla="*/ 332 w 31585"/>
              <a:gd name="connsiteY19" fmla="*/ 7244 h 15872"/>
              <a:gd name="connsiteX20" fmla="*/ 2517 w 31585"/>
              <a:gd name="connsiteY20" fmla="*/ 3931 h 15872"/>
              <a:gd name="connsiteX21" fmla="*/ 1746 w 31585"/>
              <a:gd name="connsiteY21" fmla="*/ 2820 h 15872"/>
              <a:gd name="connsiteX22" fmla="*/ 1510 w 31585"/>
              <a:gd name="connsiteY22" fmla="*/ 2250 h 15872"/>
              <a:gd name="connsiteX23" fmla="*/ 535 w 31585"/>
              <a:gd name="connsiteY23" fmla="*/ 1979 h 15872"/>
              <a:gd name="connsiteX24" fmla="*/ 3964 w 31585"/>
              <a:gd name="connsiteY24" fmla="*/ 0 h 15872"/>
              <a:gd name="connsiteX25" fmla="*/ 27832 w 31585"/>
              <a:gd name="connsiteY25" fmla="*/ 8975 h 15872"/>
              <a:gd name="connsiteX26" fmla="*/ 31581 w 31585"/>
              <a:gd name="connsiteY26" fmla="*/ 10977 h 15872"/>
              <a:gd name="connsiteX27" fmla="*/ 27376 w 31585"/>
              <a:gd name="connsiteY27" fmla="*/ 10071 h 15872"/>
              <a:gd name="connsiteX28" fmla="*/ 28462 w 31585"/>
              <a:gd name="connsiteY28" fmla="*/ 11263 h 15872"/>
              <a:gd name="connsiteX29" fmla="*/ 27131 w 31585"/>
              <a:gd name="connsiteY29" fmla="*/ 11597 h 15872"/>
              <a:gd name="connsiteX30" fmla="*/ 31025 w 31585"/>
              <a:gd name="connsiteY30" fmla="*/ 15207 h 15872"/>
              <a:gd name="connsiteX31" fmla="*/ 21301 w 31585"/>
              <a:gd name="connsiteY31" fmla="*/ 10434 h 15872"/>
              <a:gd name="connsiteX32" fmla="*/ 28427 w 31585"/>
              <a:gd name="connsiteY32" fmla="*/ 13789 h 15872"/>
              <a:gd name="connsiteX33" fmla="*/ 24082 w 31585"/>
              <a:gd name="connsiteY33" fmla="*/ 12502 h 15872"/>
              <a:gd name="connsiteX34" fmla="*/ 28500 w 31585"/>
              <a:gd name="connsiteY34" fmla="*/ 14613 h 15872"/>
              <a:gd name="connsiteX35" fmla="*/ 22110 w 31585"/>
              <a:gd name="connsiteY35" fmla="*/ 12969 h 15872"/>
              <a:gd name="connsiteX0" fmla="*/ 22110 w 32743"/>
              <a:gd name="connsiteY0" fmla="*/ 12969 h 15872"/>
              <a:gd name="connsiteX1" fmla="*/ 29433 w 32743"/>
              <a:gd name="connsiteY1" fmla="*/ 15872 h 15872"/>
              <a:gd name="connsiteX2" fmla="*/ 24752 w 32743"/>
              <a:gd name="connsiteY2" fmla="*/ 14356 h 15872"/>
              <a:gd name="connsiteX3" fmla="*/ 26026 w 32743"/>
              <a:gd name="connsiteY3" fmla="*/ 15231 h 15872"/>
              <a:gd name="connsiteX4" fmla="*/ 13219 w 32743"/>
              <a:gd name="connsiteY4" fmla="*/ 13014 h 15872"/>
              <a:gd name="connsiteX5" fmla="*/ 16266 w 32743"/>
              <a:gd name="connsiteY5" fmla="*/ 13747 h 15872"/>
              <a:gd name="connsiteX6" fmla="*/ 15401 w 32743"/>
              <a:gd name="connsiteY6" fmla="*/ 13835 h 15872"/>
              <a:gd name="connsiteX7" fmla="*/ 17002 w 32743"/>
              <a:gd name="connsiteY7" fmla="*/ 14579 h 15872"/>
              <a:gd name="connsiteX8" fmla="*/ 15848 w 32743"/>
              <a:gd name="connsiteY8" fmla="*/ 14979 h 15872"/>
              <a:gd name="connsiteX9" fmla="*/ 15436 w 32743"/>
              <a:gd name="connsiteY9" fmla="*/ 15727 h 15872"/>
              <a:gd name="connsiteX10" fmla="*/ 8290 w 32743"/>
              <a:gd name="connsiteY10" fmla="*/ 15017 h 15872"/>
              <a:gd name="connsiteX11" fmla="*/ 6454 w 32743"/>
              <a:gd name="connsiteY11" fmla="*/ 14320 h 15872"/>
              <a:gd name="connsiteX12" fmla="*/ 5655 w 32743"/>
              <a:gd name="connsiteY12" fmla="*/ 13314 h 15872"/>
              <a:gd name="connsiteX13" fmla="*/ 4140 w 32743"/>
              <a:gd name="connsiteY13" fmla="*/ 13265 h 15872"/>
              <a:gd name="connsiteX14" fmla="*/ 2190 w 32743"/>
              <a:gd name="connsiteY14" fmla="*/ 13080 h 15872"/>
              <a:gd name="connsiteX15" fmla="*/ 3577 w 32743"/>
              <a:gd name="connsiteY15" fmla="*/ 12658 h 15872"/>
              <a:gd name="connsiteX16" fmla="*/ 3841 w 32743"/>
              <a:gd name="connsiteY16" fmla="*/ 11452 h 15872"/>
              <a:gd name="connsiteX17" fmla="*/ 2878 w 32743"/>
              <a:gd name="connsiteY17" fmla="*/ 8922 h 15872"/>
              <a:gd name="connsiteX18" fmla="*/ 1154 w 32743"/>
              <a:gd name="connsiteY18" fmla="*/ 8279 h 15872"/>
              <a:gd name="connsiteX19" fmla="*/ 332 w 32743"/>
              <a:gd name="connsiteY19" fmla="*/ 7244 h 15872"/>
              <a:gd name="connsiteX20" fmla="*/ 2517 w 32743"/>
              <a:gd name="connsiteY20" fmla="*/ 3931 h 15872"/>
              <a:gd name="connsiteX21" fmla="*/ 1746 w 32743"/>
              <a:gd name="connsiteY21" fmla="*/ 2820 h 15872"/>
              <a:gd name="connsiteX22" fmla="*/ 1510 w 32743"/>
              <a:gd name="connsiteY22" fmla="*/ 2250 h 15872"/>
              <a:gd name="connsiteX23" fmla="*/ 535 w 32743"/>
              <a:gd name="connsiteY23" fmla="*/ 1979 h 15872"/>
              <a:gd name="connsiteX24" fmla="*/ 3964 w 32743"/>
              <a:gd name="connsiteY24" fmla="*/ 0 h 15872"/>
              <a:gd name="connsiteX25" fmla="*/ 31757 w 32743"/>
              <a:gd name="connsiteY25" fmla="*/ 10595 h 15872"/>
              <a:gd name="connsiteX26" fmla="*/ 27832 w 32743"/>
              <a:gd name="connsiteY26" fmla="*/ 8975 h 15872"/>
              <a:gd name="connsiteX27" fmla="*/ 31581 w 32743"/>
              <a:gd name="connsiteY27" fmla="*/ 10977 h 15872"/>
              <a:gd name="connsiteX28" fmla="*/ 27376 w 32743"/>
              <a:gd name="connsiteY28" fmla="*/ 10071 h 15872"/>
              <a:gd name="connsiteX29" fmla="*/ 28462 w 32743"/>
              <a:gd name="connsiteY29" fmla="*/ 11263 h 15872"/>
              <a:gd name="connsiteX30" fmla="*/ 27131 w 32743"/>
              <a:gd name="connsiteY30" fmla="*/ 11597 h 15872"/>
              <a:gd name="connsiteX31" fmla="*/ 31025 w 32743"/>
              <a:gd name="connsiteY31" fmla="*/ 15207 h 15872"/>
              <a:gd name="connsiteX32" fmla="*/ 21301 w 32743"/>
              <a:gd name="connsiteY32" fmla="*/ 10434 h 15872"/>
              <a:gd name="connsiteX33" fmla="*/ 28427 w 32743"/>
              <a:gd name="connsiteY33" fmla="*/ 13789 h 15872"/>
              <a:gd name="connsiteX34" fmla="*/ 24082 w 32743"/>
              <a:gd name="connsiteY34" fmla="*/ 12502 h 15872"/>
              <a:gd name="connsiteX35" fmla="*/ 28500 w 32743"/>
              <a:gd name="connsiteY35" fmla="*/ 14613 h 15872"/>
              <a:gd name="connsiteX36" fmla="*/ 22110 w 32743"/>
              <a:gd name="connsiteY36"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516 w 31792"/>
              <a:gd name="connsiteY25" fmla="*/ 5877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516 w 31792"/>
              <a:gd name="connsiteY25" fmla="*/ 5877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726 w 31792"/>
              <a:gd name="connsiteY25" fmla="*/ 6783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681 w 31793"/>
              <a:gd name="connsiteY25" fmla="*/ 6936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588 w 31793"/>
              <a:gd name="connsiteY25" fmla="*/ 6483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588 w 31793"/>
              <a:gd name="connsiteY25" fmla="*/ 6483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31235 w 31793"/>
              <a:gd name="connsiteY25" fmla="*/ 8167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2313"/>
              <a:gd name="connsiteY0" fmla="*/ 12969 h 15872"/>
              <a:gd name="connsiteX1" fmla="*/ 29433 w 32313"/>
              <a:gd name="connsiteY1" fmla="*/ 15872 h 15872"/>
              <a:gd name="connsiteX2" fmla="*/ 24752 w 32313"/>
              <a:gd name="connsiteY2" fmla="*/ 14356 h 15872"/>
              <a:gd name="connsiteX3" fmla="*/ 26026 w 32313"/>
              <a:gd name="connsiteY3" fmla="*/ 15231 h 15872"/>
              <a:gd name="connsiteX4" fmla="*/ 13219 w 32313"/>
              <a:gd name="connsiteY4" fmla="*/ 13014 h 15872"/>
              <a:gd name="connsiteX5" fmla="*/ 16266 w 32313"/>
              <a:gd name="connsiteY5" fmla="*/ 13747 h 15872"/>
              <a:gd name="connsiteX6" fmla="*/ 15401 w 32313"/>
              <a:gd name="connsiteY6" fmla="*/ 13835 h 15872"/>
              <a:gd name="connsiteX7" fmla="*/ 17002 w 32313"/>
              <a:gd name="connsiteY7" fmla="*/ 14579 h 15872"/>
              <a:gd name="connsiteX8" fmla="*/ 15848 w 32313"/>
              <a:gd name="connsiteY8" fmla="*/ 14979 h 15872"/>
              <a:gd name="connsiteX9" fmla="*/ 15436 w 32313"/>
              <a:gd name="connsiteY9" fmla="*/ 15727 h 15872"/>
              <a:gd name="connsiteX10" fmla="*/ 8290 w 32313"/>
              <a:gd name="connsiteY10" fmla="*/ 15017 h 15872"/>
              <a:gd name="connsiteX11" fmla="*/ 6454 w 32313"/>
              <a:gd name="connsiteY11" fmla="*/ 14320 h 15872"/>
              <a:gd name="connsiteX12" fmla="*/ 5655 w 32313"/>
              <a:gd name="connsiteY12" fmla="*/ 13314 h 15872"/>
              <a:gd name="connsiteX13" fmla="*/ 4140 w 32313"/>
              <a:gd name="connsiteY13" fmla="*/ 13265 h 15872"/>
              <a:gd name="connsiteX14" fmla="*/ 2190 w 32313"/>
              <a:gd name="connsiteY14" fmla="*/ 13080 h 15872"/>
              <a:gd name="connsiteX15" fmla="*/ 3577 w 32313"/>
              <a:gd name="connsiteY15" fmla="*/ 12658 h 15872"/>
              <a:gd name="connsiteX16" fmla="*/ 3841 w 32313"/>
              <a:gd name="connsiteY16" fmla="*/ 11452 h 15872"/>
              <a:gd name="connsiteX17" fmla="*/ 2878 w 32313"/>
              <a:gd name="connsiteY17" fmla="*/ 8922 h 15872"/>
              <a:gd name="connsiteX18" fmla="*/ 1154 w 32313"/>
              <a:gd name="connsiteY18" fmla="*/ 8279 h 15872"/>
              <a:gd name="connsiteX19" fmla="*/ 332 w 32313"/>
              <a:gd name="connsiteY19" fmla="*/ 7244 h 15872"/>
              <a:gd name="connsiteX20" fmla="*/ 2517 w 32313"/>
              <a:gd name="connsiteY20" fmla="*/ 3931 h 15872"/>
              <a:gd name="connsiteX21" fmla="*/ 1746 w 32313"/>
              <a:gd name="connsiteY21" fmla="*/ 2820 h 15872"/>
              <a:gd name="connsiteX22" fmla="*/ 1510 w 32313"/>
              <a:gd name="connsiteY22" fmla="*/ 2250 h 15872"/>
              <a:gd name="connsiteX23" fmla="*/ 535 w 32313"/>
              <a:gd name="connsiteY23" fmla="*/ 1979 h 15872"/>
              <a:gd name="connsiteX24" fmla="*/ 3964 w 32313"/>
              <a:gd name="connsiteY24" fmla="*/ 0 h 15872"/>
              <a:gd name="connsiteX25" fmla="*/ 30110 w 32313"/>
              <a:gd name="connsiteY25" fmla="*/ 4707 h 15872"/>
              <a:gd name="connsiteX26" fmla="*/ 31235 w 32313"/>
              <a:gd name="connsiteY26" fmla="*/ 8167 h 15872"/>
              <a:gd name="connsiteX27" fmla="*/ 27681 w 32313"/>
              <a:gd name="connsiteY27" fmla="*/ 6936 h 15872"/>
              <a:gd name="connsiteX28" fmla="*/ 26743 w 32313"/>
              <a:gd name="connsiteY28" fmla="*/ 7157 h 15872"/>
              <a:gd name="connsiteX29" fmla="*/ 31757 w 32313"/>
              <a:gd name="connsiteY29" fmla="*/ 10595 h 15872"/>
              <a:gd name="connsiteX30" fmla="*/ 27832 w 32313"/>
              <a:gd name="connsiteY30" fmla="*/ 8975 h 15872"/>
              <a:gd name="connsiteX31" fmla="*/ 31581 w 32313"/>
              <a:gd name="connsiteY31" fmla="*/ 10977 h 15872"/>
              <a:gd name="connsiteX32" fmla="*/ 27376 w 32313"/>
              <a:gd name="connsiteY32" fmla="*/ 10071 h 15872"/>
              <a:gd name="connsiteX33" fmla="*/ 28462 w 32313"/>
              <a:gd name="connsiteY33" fmla="*/ 11263 h 15872"/>
              <a:gd name="connsiteX34" fmla="*/ 27131 w 32313"/>
              <a:gd name="connsiteY34" fmla="*/ 11597 h 15872"/>
              <a:gd name="connsiteX35" fmla="*/ 31025 w 32313"/>
              <a:gd name="connsiteY35" fmla="*/ 15207 h 15872"/>
              <a:gd name="connsiteX36" fmla="*/ 21301 w 32313"/>
              <a:gd name="connsiteY36" fmla="*/ 10434 h 15872"/>
              <a:gd name="connsiteX37" fmla="*/ 28427 w 32313"/>
              <a:gd name="connsiteY37" fmla="*/ 13789 h 15872"/>
              <a:gd name="connsiteX38" fmla="*/ 24082 w 32313"/>
              <a:gd name="connsiteY38" fmla="*/ 12502 h 15872"/>
              <a:gd name="connsiteX39" fmla="*/ 28500 w 32313"/>
              <a:gd name="connsiteY39" fmla="*/ 14613 h 15872"/>
              <a:gd name="connsiteX40" fmla="*/ 22110 w 32313"/>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36"/>
              <a:gd name="connsiteY0" fmla="*/ 12969 h 15872"/>
              <a:gd name="connsiteX1" fmla="*/ 29433 w 32236"/>
              <a:gd name="connsiteY1" fmla="*/ 15872 h 15872"/>
              <a:gd name="connsiteX2" fmla="*/ 24752 w 32236"/>
              <a:gd name="connsiteY2" fmla="*/ 14356 h 15872"/>
              <a:gd name="connsiteX3" fmla="*/ 26026 w 32236"/>
              <a:gd name="connsiteY3" fmla="*/ 15231 h 15872"/>
              <a:gd name="connsiteX4" fmla="*/ 13219 w 32236"/>
              <a:gd name="connsiteY4" fmla="*/ 13014 h 15872"/>
              <a:gd name="connsiteX5" fmla="*/ 16266 w 32236"/>
              <a:gd name="connsiteY5" fmla="*/ 13747 h 15872"/>
              <a:gd name="connsiteX6" fmla="*/ 15401 w 32236"/>
              <a:gd name="connsiteY6" fmla="*/ 13835 h 15872"/>
              <a:gd name="connsiteX7" fmla="*/ 17002 w 32236"/>
              <a:gd name="connsiteY7" fmla="*/ 14579 h 15872"/>
              <a:gd name="connsiteX8" fmla="*/ 15848 w 32236"/>
              <a:gd name="connsiteY8" fmla="*/ 14979 h 15872"/>
              <a:gd name="connsiteX9" fmla="*/ 15436 w 32236"/>
              <a:gd name="connsiteY9" fmla="*/ 15727 h 15872"/>
              <a:gd name="connsiteX10" fmla="*/ 8290 w 32236"/>
              <a:gd name="connsiteY10" fmla="*/ 15017 h 15872"/>
              <a:gd name="connsiteX11" fmla="*/ 6454 w 32236"/>
              <a:gd name="connsiteY11" fmla="*/ 14320 h 15872"/>
              <a:gd name="connsiteX12" fmla="*/ 5655 w 32236"/>
              <a:gd name="connsiteY12" fmla="*/ 13314 h 15872"/>
              <a:gd name="connsiteX13" fmla="*/ 4140 w 32236"/>
              <a:gd name="connsiteY13" fmla="*/ 13265 h 15872"/>
              <a:gd name="connsiteX14" fmla="*/ 2190 w 32236"/>
              <a:gd name="connsiteY14" fmla="*/ 13080 h 15872"/>
              <a:gd name="connsiteX15" fmla="*/ 3577 w 32236"/>
              <a:gd name="connsiteY15" fmla="*/ 12658 h 15872"/>
              <a:gd name="connsiteX16" fmla="*/ 3841 w 32236"/>
              <a:gd name="connsiteY16" fmla="*/ 11452 h 15872"/>
              <a:gd name="connsiteX17" fmla="*/ 2878 w 32236"/>
              <a:gd name="connsiteY17" fmla="*/ 8922 h 15872"/>
              <a:gd name="connsiteX18" fmla="*/ 1154 w 32236"/>
              <a:gd name="connsiteY18" fmla="*/ 8279 h 15872"/>
              <a:gd name="connsiteX19" fmla="*/ 332 w 32236"/>
              <a:gd name="connsiteY19" fmla="*/ 7244 h 15872"/>
              <a:gd name="connsiteX20" fmla="*/ 2517 w 32236"/>
              <a:gd name="connsiteY20" fmla="*/ 3931 h 15872"/>
              <a:gd name="connsiteX21" fmla="*/ 1746 w 32236"/>
              <a:gd name="connsiteY21" fmla="*/ 2820 h 15872"/>
              <a:gd name="connsiteX22" fmla="*/ 1510 w 32236"/>
              <a:gd name="connsiteY22" fmla="*/ 2250 h 15872"/>
              <a:gd name="connsiteX23" fmla="*/ 535 w 32236"/>
              <a:gd name="connsiteY23" fmla="*/ 1979 h 15872"/>
              <a:gd name="connsiteX24" fmla="*/ 3964 w 32236"/>
              <a:gd name="connsiteY24" fmla="*/ 0 h 15872"/>
              <a:gd name="connsiteX25" fmla="*/ 30110 w 32236"/>
              <a:gd name="connsiteY25" fmla="*/ 4707 h 15872"/>
              <a:gd name="connsiteX26" fmla="*/ 31190 w 32236"/>
              <a:gd name="connsiteY26" fmla="*/ 8228 h 15872"/>
              <a:gd name="connsiteX27" fmla="*/ 27681 w 32236"/>
              <a:gd name="connsiteY27" fmla="*/ 6936 h 15872"/>
              <a:gd name="connsiteX28" fmla="*/ 26743 w 32236"/>
              <a:gd name="connsiteY28" fmla="*/ 7157 h 15872"/>
              <a:gd name="connsiteX29" fmla="*/ 31757 w 32236"/>
              <a:gd name="connsiteY29" fmla="*/ 10595 h 15872"/>
              <a:gd name="connsiteX30" fmla="*/ 27832 w 32236"/>
              <a:gd name="connsiteY30" fmla="*/ 8975 h 15872"/>
              <a:gd name="connsiteX31" fmla="*/ 31581 w 32236"/>
              <a:gd name="connsiteY31" fmla="*/ 10977 h 15872"/>
              <a:gd name="connsiteX32" fmla="*/ 27376 w 32236"/>
              <a:gd name="connsiteY32" fmla="*/ 10071 h 15872"/>
              <a:gd name="connsiteX33" fmla="*/ 28462 w 32236"/>
              <a:gd name="connsiteY33" fmla="*/ 11263 h 15872"/>
              <a:gd name="connsiteX34" fmla="*/ 27131 w 32236"/>
              <a:gd name="connsiteY34" fmla="*/ 11597 h 15872"/>
              <a:gd name="connsiteX35" fmla="*/ 31025 w 32236"/>
              <a:gd name="connsiteY35" fmla="*/ 15207 h 15872"/>
              <a:gd name="connsiteX36" fmla="*/ 21301 w 32236"/>
              <a:gd name="connsiteY36" fmla="*/ 10434 h 15872"/>
              <a:gd name="connsiteX37" fmla="*/ 28427 w 32236"/>
              <a:gd name="connsiteY37" fmla="*/ 13789 h 15872"/>
              <a:gd name="connsiteX38" fmla="*/ 24082 w 32236"/>
              <a:gd name="connsiteY38" fmla="*/ 12502 h 15872"/>
              <a:gd name="connsiteX39" fmla="*/ 28500 w 32236"/>
              <a:gd name="connsiteY39" fmla="*/ 14613 h 15872"/>
              <a:gd name="connsiteX40" fmla="*/ 22110 w 32236"/>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6440 w 31793"/>
              <a:gd name="connsiteY25" fmla="*/ 3941 h 15872"/>
              <a:gd name="connsiteX26" fmla="*/ 20722 w 31793"/>
              <a:gd name="connsiteY26" fmla="*/ 3390 h 15872"/>
              <a:gd name="connsiteX27" fmla="*/ 23108 w 31793"/>
              <a:gd name="connsiteY27" fmla="*/ 3666 h 15872"/>
              <a:gd name="connsiteX28" fmla="*/ 24212 w 31793"/>
              <a:gd name="connsiteY28" fmla="*/ 4523 h 15872"/>
              <a:gd name="connsiteX29" fmla="*/ 31190 w 31793"/>
              <a:gd name="connsiteY29" fmla="*/ 8228 h 15872"/>
              <a:gd name="connsiteX30" fmla="*/ 27681 w 31793"/>
              <a:gd name="connsiteY30" fmla="*/ 6936 h 15872"/>
              <a:gd name="connsiteX31" fmla="*/ 26743 w 31793"/>
              <a:gd name="connsiteY31" fmla="*/ 7157 h 15872"/>
              <a:gd name="connsiteX32" fmla="*/ 31757 w 31793"/>
              <a:gd name="connsiteY32" fmla="*/ 10595 h 15872"/>
              <a:gd name="connsiteX33" fmla="*/ 27832 w 31793"/>
              <a:gd name="connsiteY33" fmla="*/ 8975 h 15872"/>
              <a:gd name="connsiteX34" fmla="*/ 31581 w 31793"/>
              <a:gd name="connsiteY34" fmla="*/ 10977 h 15872"/>
              <a:gd name="connsiteX35" fmla="*/ 27376 w 31793"/>
              <a:gd name="connsiteY35" fmla="*/ 10071 h 15872"/>
              <a:gd name="connsiteX36" fmla="*/ 28462 w 31793"/>
              <a:gd name="connsiteY36" fmla="*/ 11263 h 15872"/>
              <a:gd name="connsiteX37" fmla="*/ 27131 w 31793"/>
              <a:gd name="connsiteY37" fmla="*/ 11597 h 15872"/>
              <a:gd name="connsiteX38" fmla="*/ 31025 w 31793"/>
              <a:gd name="connsiteY38" fmla="*/ 15207 h 15872"/>
              <a:gd name="connsiteX39" fmla="*/ 21301 w 31793"/>
              <a:gd name="connsiteY39" fmla="*/ 10434 h 15872"/>
              <a:gd name="connsiteX40" fmla="*/ 28427 w 31793"/>
              <a:gd name="connsiteY40" fmla="*/ 13789 h 15872"/>
              <a:gd name="connsiteX41" fmla="*/ 24082 w 31793"/>
              <a:gd name="connsiteY41" fmla="*/ 12502 h 15872"/>
              <a:gd name="connsiteX42" fmla="*/ 28500 w 31793"/>
              <a:gd name="connsiteY42" fmla="*/ 14613 h 15872"/>
              <a:gd name="connsiteX43" fmla="*/ 22110 w 31793"/>
              <a:gd name="connsiteY43"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440 w 31793"/>
              <a:gd name="connsiteY26" fmla="*/ 3941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440 w 31793"/>
              <a:gd name="connsiteY26" fmla="*/ 3941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5112 w 31793"/>
              <a:gd name="connsiteY25" fmla="*/ 2044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5112 w 31793"/>
              <a:gd name="connsiteY25" fmla="*/ 2044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86 h 15889"/>
              <a:gd name="connsiteX1" fmla="*/ 29433 w 31793"/>
              <a:gd name="connsiteY1" fmla="*/ 15889 h 15889"/>
              <a:gd name="connsiteX2" fmla="*/ 24752 w 31793"/>
              <a:gd name="connsiteY2" fmla="*/ 14373 h 15889"/>
              <a:gd name="connsiteX3" fmla="*/ 26026 w 31793"/>
              <a:gd name="connsiteY3" fmla="*/ 15248 h 15889"/>
              <a:gd name="connsiteX4" fmla="*/ 13219 w 31793"/>
              <a:gd name="connsiteY4" fmla="*/ 13031 h 15889"/>
              <a:gd name="connsiteX5" fmla="*/ 16266 w 31793"/>
              <a:gd name="connsiteY5" fmla="*/ 13764 h 15889"/>
              <a:gd name="connsiteX6" fmla="*/ 15401 w 31793"/>
              <a:gd name="connsiteY6" fmla="*/ 13852 h 15889"/>
              <a:gd name="connsiteX7" fmla="*/ 17002 w 31793"/>
              <a:gd name="connsiteY7" fmla="*/ 14596 h 15889"/>
              <a:gd name="connsiteX8" fmla="*/ 15848 w 31793"/>
              <a:gd name="connsiteY8" fmla="*/ 14996 h 15889"/>
              <a:gd name="connsiteX9" fmla="*/ 15436 w 31793"/>
              <a:gd name="connsiteY9" fmla="*/ 15744 h 15889"/>
              <a:gd name="connsiteX10" fmla="*/ 8290 w 31793"/>
              <a:gd name="connsiteY10" fmla="*/ 15034 h 15889"/>
              <a:gd name="connsiteX11" fmla="*/ 6454 w 31793"/>
              <a:gd name="connsiteY11" fmla="*/ 14337 h 15889"/>
              <a:gd name="connsiteX12" fmla="*/ 5655 w 31793"/>
              <a:gd name="connsiteY12" fmla="*/ 13331 h 15889"/>
              <a:gd name="connsiteX13" fmla="*/ 4140 w 31793"/>
              <a:gd name="connsiteY13" fmla="*/ 13282 h 15889"/>
              <a:gd name="connsiteX14" fmla="*/ 2190 w 31793"/>
              <a:gd name="connsiteY14" fmla="*/ 13097 h 15889"/>
              <a:gd name="connsiteX15" fmla="*/ 3577 w 31793"/>
              <a:gd name="connsiteY15" fmla="*/ 12675 h 15889"/>
              <a:gd name="connsiteX16" fmla="*/ 3841 w 31793"/>
              <a:gd name="connsiteY16" fmla="*/ 11469 h 15889"/>
              <a:gd name="connsiteX17" fmla="*/ 2878 w 31793"/>
              <a:gd name="connsiteY17" fmla="*/ 8939 h 15889"/>
              <a:gd name="connsiteX18" fmla="*/ 1154 w 31793"/>
              <a:gd name="connsiteY18" fmla="*/ 8296 h 15889"/>
              <a:gd name="connsiteX19" fmla="*/ 332 w 31793"/>
              <a:gd name="connsiteY19" fmla="*/ 7261 h 15889"/>
              <a:gd name="connsiteX20" fmla="*/ 2517 w 31793"/>
              <a:gd name="connsiteY20" fmla="*/ 3948 h 15889"/>
              <a:gd name="connsiteX21" fmla="*/ 1746 w 31793"/>
              <a:gd name="connsiteY21" fmla="*/ 2837 h 15889"/>
              <a:gd name="connsiteX22" fmla="*/ 1510 w 31793"/>
              <a:gd name="connsiteY22" fmla="*/ 2267 h 15889"/>
              <a:gd name="connsiteX23" fmla="*/ 535 w 31793"/>
              <a:gd name="connsiteY23" fmla="*/ 1996 h 15889"/>
              <a:gd name="connsiteX24" fmla="*/ 3964 w 31793"/>
              <a:gd name="connsiteY24" fmla="*/ 17 h 15889"/>
              <a:gd name="connsiteX25" fmla="*/ 26373 w 31793"/>
              <a:gd name="connsiteY25" fmla="*/ 1356 h 15889"/>
              <a:gd name="connsiteX26" fmla="*/ 24752 w 31793"/>
              <a:gd name="connsiteY26" fmla="*/ 1999 h 15889"/>
              <a:gd name="connsiteX27" fmla="*/ 23784 w 31793"/>
              <a:gd name="connsiteY27" fmla="*/ 2642 h 15889"/>
              <a:gd name="connsiteX28" fmla="*/ 26530 w 31793"/>
              <a:gd name="connsiteY28" fmla="*/ 4019 h 15889"/>
              <a:gd name="connsiteX29" fmla="*/ 20722 w 31793"/>
              <a:gd name="connsiteY29" fmla="*/ 3407 h 15889"/>
              <a:gd name="connsiteX30" fmla="*/ 23108 w 31793"/>
              <a:gd name="connsiteY30" fmla="*/ 3683 h 15889"/>
              <a:gd name="connsiteX31" fmla="*/ 24212 w 31793"/>
              <a:gd name="connsiteY31" fmla="*/ 4540 h 15889"/>
              <a:gd name="connsiteX32" fmla="*/ 31190 w 31793"/>
              <a:gd name="connsiteY32" fmla="*/ 8245 h 15889"/>
              <a:gd name="connsiteX33" fmla="*/ 27681 w 31793"/>
              <a:gd name="connsiteY33" fmla="*/ 6953 h 15889"/>
              <a:gd name="connsiteX34" fmla="*/ 26743 w 31793"/>
              <a:gd name="connsiteY34" fmla="*/ 7174 h 15889"/>
              <a:gd name="connsiteX35" fmla="*/ 31757 w 31793"/>
              <a:gd name="connsiteY35" fmla="*/ 10612 h 15889"/>
              <a:gd name="connsiteX36" fmla="*/ 27832 w 31793"/>
              <a:gd name="connsiteY36" fmla="*/ 8992 h 15889"/>
              <a:gd name="connsiteX37" fmla="*/ 31581 w 31793"/>
              <a:gd name="connsiteY37" fmla="*/ 10994 h 15889"/>
              <a:gd name="connsiteX38" fmla="*/ 27376 w 31793"/>
              <a:gd name="connsiteY38" fmla="*/ 10088 h 15889"/>
              <a:gd name="connsiteX39" fmla="*/ 28462 w 31793"/>
              <a:gd name="connsiteY39" fmla="*/ 11280 h 15889"/>
              <a:gd name="connsiteX40" fmla="*/ 27131 w 31793"/>
              <a:gd name="connsiteY40" fmla="*/ 11614 h 15889"/>
              <a:gd name="connsiteX41" fmla="*/ 31025 w 31793"/>
              <a:gd name="connsiteY41" fmla="*/ 15224 h 15889"/>
              <a:gd name="connsiteX42" fmla="*/ 21301 w 31793"/>
              <a:gd name="connsiteY42" fmla="*/ 10451 h 15889"/>
              <a:gd name="connsiteX43" fmla="*/ 28427 w 31793"/>
              <a:gd name="connsiteY43" fmla="*/ 13806 h 15889"/>
              <a:gd name="connsiteX44" fmla="*/ 24082 w 31793"/>
              <a:gd name="connsiteY44" fmla="*/ 12519 h 15889"/>
              <a:gd name="connsiteX45" fmla="*/ 28500 w 31793"/>
              <a:gd name="connsiteY45" fmla="*/ 14630 h 15889"/>
              <a:gd name="connsiteX46" fmla="*/ 22110 w 31793"/>
              <a:gd name="connsiteY46" fmla="*/ 12986 h 15889"/>
              <a:gd name="connsiteX0" fmla="*/ 22110 w 31793"/>
              <a:gd name="connsiteY0" fmla="*/ 12986 h 15889"/>
              <a:gd name="connsiteX1" fmla="*/ 29433 w 31793"/>
              <a:gd name="connsiteY1" fmla="*/ 15889 h 15889"/>
              <a:gd name="connsiteX2" fmla="*/ 24752 w 31793"/>
              <a:gd name="connsiteY2" fmla="*/ 14373 h 15889"/>
              <a:gd name="connsiteX3" fmla="*/ 26026 w 31793"/>
              <a:gd name="connsiteY3" fmla="*/ 15248 h 15889"/>
              <a:gd name="connsiteX4" fmla="*/ 13219 w 31793"/>
              <a:gd name="connsiteY4" fmla="*/ 13031 h 15889"/>
              <a:gd name="connsiteX5" fmla="*/ 16266 w 31793"/>
              <a:gd name="connsiteY5" fmla="*/ 13764 h 15889"/>
              <a:gd name="connsiteX6" fmla="*/ 15401 w 31793"/>
              <a:gd name="connsiteY6" fmla="*/ 13852 h 15889"/>
              <a:gd name="connsiteX7" fmla="*/ 17002 w 31793"/>
              <a:gd name="connsiteY7" fmla="*/ 14596 h 15889"/>
              <a:gd name="connsiteX8" fmla="*/ 15848 w 31793"/>
              <a:gd name="connsiteY8" fmla="*/ 14996 h 15889"/>
              <a:gd name="connsiteX9" fmla="*/ 15436 w 31793"/>
              <a:gd name="connsiteY9" fmla="*/ 15744 h 15889"/>
              <a:gd name="connsiteX10" fmla="*/ 8290 w 31793"/>
              <a:gd name="connsiteY10" fmla="*/ 15034 h 15889"/>
              <a:gd name="connsiteX11" fmla="*/ 6454 w 31793"/>
              <a:gd name="connsiteY11" fmla="*/ 14337 h 15889"/>
              <a:gd name="connsiteX12" fmla="*/ 5655 w 31793"/>
              <a:gd name="connsiteY12" fmla="*/ 13331 h 15889"/>
              <a:gd name="connsiteX13" fmla="*/ 4140 w 31793"/>
              <a:gd name="connsiteY13" fmla="*/ 13282 h 15889"/>
              <a:gd name="connsiteX14" fmla="*/ 2190 w 31793"/>
              <a:gd name="connsiteY14" fmla="*/ 13097 h 15889"/>
              <a:gd name="connsiteX15" fmla="*/ 3577 w 31793"/>
              <a:gd name="connsiteY15" fmla="*/ 12675 h 15889"/>
              <a:gd name="connsiteX16" fmla="*/ 3841 w 31793"/>
              <a:gd name="connsiteY16" fmla="*/ 11469 h 15889"/>
              <a:gd name="connsiteX17" fmla="*/ 2878 w 31793"/>
              <a:gd name="connsiteY17" fmla="*/ 8939 h 15889"/>
              <a:gd name="connsiteX18" fmla="*/ 1154 w 31793"/>
              <a:gd name="connsiteY18" fmla="*/ 8296 h 15889"/>
              <a:gd name="connsiteX19" fmla="*/ 332 w 31793"/>
              <a:gd name="connsiteY19" fmla="*/ 7261 h 15889"/>
              <a:gd name="connsiteX20" fmla="*/ 2517 w 31793"/>
              <a:gd name="connsiteY20" fmla="*/ 3948 h 15889"/>
              <a:gd name="connsiteX21" fmla="*/ 1746 w 31793"/>
              <a:gd name="connsiteY21" fmla="*/ 2837 h 15889"/>
              <a:gd name="connsiteX22" fmla="*/ 1510 w 31793"/>
              <a:gd name="connsiteY22" fmla="*/ 2267 h 15889"/>
              <a:gd name="connsiteX23" fmla="*/ 535 w 31793"/>
              <a:gd name="connsiteY23" fmla="*/ 1996 h 15889"/>
              <a:gd name="connsiteX24" fmla="*/ 3964 w 31793"/>
              <a:gd name="connsiteY24" fmla="*/ 17 h 15889"/>
              <a:gd name="connsiteX25" fmla="*/ 26373 w 31793"/>
              <a:gd name="connsiteY25" fmla="*/ 1356 h 15889"/>
              <a:gd name="connsiteX26" fmla="*/ 24752 w 31793"/>
              <a:gd name="connsiteY26" fmla="*/ 1999 h 15889"/>
              <a:gd name="connsiteX27" fmla="*/ 23784 w 31793"/>
              <a:gd name="connsiteY27" fmla="*/ 2642 h 15889"/>
              <a:gd name="connsiteX28" fmla="*/ 26530 w 31793"/>
              <a:gd name="connsiteY28" fmla="*/ 4019 h 15889"/>
              <a:gd name="connsiteX29" fmla="*/ 20722 w 31793"/>
              <a:gd name="connsiteY29" fmla="*/ 3407 h 15889"/>
              <a:gd name="connsiteX30" fmla="*/ 23108 w 31793"/>
              <a:gd name="connsiteY30" fmla="*/ 3683 h 15889"/>
              <a:gd name="connsiteX31" fmla="*/ 24212 w 31793"/>
              <a:gd name="connsiteY31" fmla="*/ 4540 h 15889"/>
              <a:gd name="connsiteX32" fmla="*/ 31190 w 31793"/>
              <a:gd name="connsiteY32" fmla="*/ 8245 h 15889"/>
              <a:gd name="connsiteX33" fmla="*/ 27681 w 31793"/>
              <a:gd name="connsiteY33" fmla="*/ 6953 h 15889"/>
              <a:gd name="connsiteX34" fmla="*/ 26743 w 31793"/>
              <a:gd name="connsiteY34" fmla="*/ 7174 h 15889"/>
              <a:gd name="connsiteX35" fmla="*/ 31757 w 31793"/>
              <a:gd name="connsiteY35" fmla="*/ 10612 h 15889"/>
              <a:gd name="connsiteX36" fmla="*/ 27832 w 31793"/>
              <a:gd name="connsiteY36" fmla="*/ 8992 h 15889"/>
              <a:gd name="connsiteX37" fmla="*/ 31581 w 31793"/>
              <a:gd name="connsiteY37" fmla="*/ 10994 h 15889"/>
              <a:gd name="connsiteX38" fmla="*/ 27376 w 31793"/>
              <a:gd name="connsiteY38" fmla="*/ 10088 h 15889"/>
              <a:gd name="connsiteX39" fmla="*/ 28462 w 31793"/>
              <a:gd name="connsiteY39" fmla="*/ 11280 h 15889"/>
              <a:gd name="connsiteX40" fmla="*/ 27131 w 31793"/>
              <a:gd name="connsiteY40" fmla="*/ 11614 h 15889"/>
              <a:gd name="connsiteX41" fmla="*/ 31025 w 31793"/>
              <a:gd name="connsiteY41" fmla="*/ 15224 h 15889"/>
              <a:gd name="connsiteX42" fmla="*/ 21301 w 31793"/>
              <a:gd name="connsiteY42" fmla="*/ 10451 h 15889"/>
              <a:gd name="connsiteX43" fmla="*/ 28427 w 31793"/>
              <a:gd name="connsiteY43" fmla="*/ 13806 h 15889"/>
              <a:gd name="connsiteX44" fmla="*/ 24082 w 31793"/>
              <a:gd name="connsiteY44" fmla="*/ 12519 h 15889"/>
              <a:gd name="connsiteX45" fmla="*/ 28500 w 31793"/>
              <a:gd name="connsiteY45" fmla="*/ 14630 h 15889"/>
              <a:gd name="connsiteX46" fmla="*/ 22110 w 31793"/>
              <a:gd name="connsiteY46" fmla="*/ 12986 h 15889"/>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3 h 15956"/>
              <a:gd name="connsiteX1" fmla="*/ 29433 w 31793"/>
              <a:gd name="connsiteY1" fmla="*/ 15956 h 15956"/>
              <a:gd name="connsiteX2" fmla="*/ 24752 w 31793"/>
              <a:gd name="connsiteY2" fmla="*/ 14440 h 15956"/>
              <a:gd name="connsiteX3" fmla="*/ 26026 w 31793"/>
              <a:gd name="connsiteY3" fmla="*/ 15315 h 15956"/>
              <a:gd name="connsiteX4" fmla="*/ 13219 w 31793"/>
              <a:gd name="connsiteY4" fmla="*/ 13098 h 15956"/>
              <a:gd name="connsiteX5" fmla="*/ 16266 w 31793"/>
              <a:gd name="connsiteY5" fmla="*/ 13831 h 15956"/>
              <a:gd name="connsiteX6" fmla="*/ 15401 w 31793"/>
              <a:gd name="connsiteY6" fmla="*/ 13919 h 15956"/>
              <a:gd name="connsiteX7" fmla="*/ 17002 w 31793"/>
              <a:gd name="connsiteY7" fmla="*/ 14663 h 15956"/>
              <a:gd name="connsiteX8" fmla="*/ 15848 w 31793"/>
              <a:gd name="connsiteY8" fmla="*/ 15063 h 15956"/>
              <a:gd name="connsiteX9" fmla="*/ 15436 w 31793"/>
              <a:gd name="connsiteY9" fmla="*/ 15811 h 15956"/>
              <a:gd name="connsiteX10" fmla="*/ 8290 w 31793"/>
              <a:gd name="connsiteY10" fmla="*/ 15101 h 15956"/>
              <a:gd name="connsiteX11" fmla="*/ 6454 w 31793"/>
              <a:gd name="connsiteY11" fmla="*/ 14404 h 15956"/>
              <a:gd name="connsiteX12" fmla="*/ 5655 w 31793"/>
              <a:gd name="connsiteY12" fmla="*/ 13398 h 15956"/>
              <a:gd name="connsiteX13" fmla="*/ 4140 w 31793"/>
              <a:gd name="connsiteY13" fmla="*/ 13349 h 15956"/>
              <a:gd name="connsiteX14" fmla="*/ 2190 w 31793"/>
              <a:gd name="connsiteY14" fmla="*/ 13164 h 15956"/>
              <a:gd name="connsiteX15" fmla="*/ 3577 w 31793"/>
              <a:gd name="connsiteY15" fmla="*/ 12742 h 15956"/>
              <a:gd name="connsiteX16" fmla="*/ 3841 w 31793"/>
              <a:gd name="connsiteY16" fmla="*/ 11536 h 15956"/>
              <a:gd name="connsiteX17" fmla="*/ 2878 w 31793"/>
              <a:gd name="connsiteY17" fmla="*/ 9006 h 15956"/>
              <a:gd name="connsiteX18" fmla="*/ 1154 w 31793"/>
              <a:gd name="connsiteY18" fmla="*/ 8363 h 15956"/>
              <a:gd name="connsiteX19" fmla="*/ 332 w 31793"/>
              <a:gd name="connsiteY19" fmla="*/ 7328 h 15956"/>
              <a:gd name="connsiteX20" fmla="*/ 2517 w 31793"/>
              <a:gd name="connsiteY20" fmla="*/ 4015 h 15956"/>
              <a:gd name="connsiteX21" fmla="*/ 1746 w 31793"/>
              <a:gd name="connsiteY21" fmla="*/ 2904 h 15956"/>
              <a:gd name="connsiteX22" fmla="*/ 1510 w 31793"/>
              <a:gd name="connsiteY22" fmla="*/ 2334 h 15956"/>
              <a:gd name="connsiteX23" fmla="*/ 535 w 31793"/>
              <a:gd name="connsiteY23" fmla="*/ 2063 h 15956"/>
              <a:gd name="connsiteX24" fmla="*/ 3964 w 31793"/>
              <a:gd name="connsiteY24" fmla="*/ 84 h 15956"/>
              <a:gd name="connsiteX25" fmla="*/ 23424 w 31793"/>
              <a:gd name="connsiteY25" fmla="*/ 413 h 15956"/>
              <a:gd name="connsiteX26" fmla="*/ 26373 w 31793"/>
              <a:gd name="connsiteY26" fmla="*/ 1423 h 15956"/>
              <a:gd name="connsiteX27" fmla="*/ 24752 w 31793"/>
              <a:gd name="connsiteY27" fmla="*/ 2066 h 15956"/>
              <a:gd name="connsiteX28" fmla="*/ 23784 w 31793"/>
              <a:gd name="connsiteY28" fmla="*/ 2709 h 15956"/>
              <a:gd name="connsiteX29" fmla="*/ 26530 w 31793"/>
              <a:gd name="connsiteY29" fmla="*/ 4086 h 15956"/>
              <a:gd name="connsiteX30" fmla="*/ 20722 w 31793"/>
              <a:gd name="connsiteY30" fmla="*/ 3474 h 15956"/>
              <a:gd name="connsiteX31" fmla="*/ 23108 w 31793"/>
              <a:gd name="connsiteY31" fmla="*/ 3750 h 15956"/>
              <a:gd name="connsiteX32" fmla="*/ 24212 w 31793"/>
              <a:gd name="connsiteY32" fmla="*/ 4607 h 15956"/>
              <a:gd name="connsiteX33" fmla="*/ 31190 w 31793"/>
              <a:gd name="connsiteY33" fmla="*/ 8312 h 15956"/>
              <a:gd name="connsiteX34" fmla="*/ 27681 w 31793"/>
              <a:gd name="connsiteY34" fmla="*/ 7020 h 15956"/>
              <a:gd name="connsiteX35" fmla="*/ 26743 w 31793"/>
              <a:gd name="connsiteY35" fmla="*/ 7241 h 15956"/>
              <a:gd name="connsiteX36" fmla="*/ 31757 w 31793"/>
              <a:gd name="connsiteY36" fmla="*/ 10679 h 15956"/>
              <a:gd name="connsiteX37" fmla="*/ 27832 w 31793"/>
              <a:gd name="connsiteY37" fmla="*/ 9059 h 15956"/>
              <a:gd name="connsiteX38" fmla="*/ 31581 w 31793"/>
              <a:gd name="connsiteY38" fmla="*/ 11061 h 15956"/>
              <a:gd name="connsiteX39" fmla="*/ 27376 w 31793"/>
              <a:gd name="connsiteY39" fmla="*/ 10155 h 15956"/>
              <a:gd name="connsiteX40" fmla="*/ 28462 w 31793"/>
              <a:gd name="connsiteY40" fmla="*/ 11347 h 15956"/>
              <a:gd name="connsiteX41" fmla="*/ 27131 w 31793"/>
              <a:gd name="connsiteY41" fmla="*/ 11681 h 15956"/>
              <a:gd name="connsiteX42" fmla="*/ 31025 w 31793"/>
              <a:gd name="connsiteY42" fmla="*/ 15291 h 15956"/>
              <a:gd name="connsiteX43" fmla="*/ 21301 w 31793"/>
              <a:gd name="connsiteY43" fmla="*/ 10518 h 15956"/>
              <a:gd name="connsiteX44" fmla="*/ 28427 w 31793"/>
              <a:gd name="connsiteY44" fmla="*/ 13873 h 15956"/>
              <a:gd name="connsiteX45" fmla="*/ 24082 w 31793"/>
              <a:gd name="connsiteY45" fmla="*/ 12586 h 15956"/>
              <a:gd name="connsiteX46" fmla="*/ 28500 w 31793"/>
              <a:gd name="connsiteY46" fmla="*/ 14697 h 15956"/>
              <a:gd name="connsiteX47" fmla="*/ 22110 w 31793"/>
              <a:gd name="connsiteY47" fmla="*/ 13053 h 15956"/>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884 h 16787"/>
              <a:gd name="connsiteX1" fmla="*/ 29433 w 31793"/>
              <a:gd name="connsiteY1" fmla="*/ 16787 h 16787"/>
              <a:gd name="connsiteX2" fmla="*/ 24752 w 31793"/>
              <a:gd name="connsiteY2" fmla="*/ 15271 h 16787"/>
              <a:gd name="connsiteX3" fmla="*/ 26026 w 31793"/>
              <a:gd name="connsiteY3" fmla="*/ 16146 h 16787"/>
              <a:gd name="connsiteX4" fmla="*/ 13219 w 31793"/>
              <a:gd name="connsiteY4" fmla="*/ 13929 h 16787"/>
              <a:gd name="connsiteX5" fmla="*/ 16266 w 31793"/>
              <a:gd name="connsiteY5" fmla="*/ 14662 h 16787"/>
              <a:gd name="connsiteX6" fmla="*/ 15401 w 31793"/>
              <a:gd name="connsiteY6" fmla="*/ 14750 h 16787"/>
              <a:gd name="connsiteX7" fmla="*/ 17002 w 31793"/>
              <a:gd name="connsiteY7" fmla="*/ 15494 h 16787"/>
              <a:gd name="connsiteX8" fmla="*/ 15848 w 31793"/>
              <a:gd name="connsiteY8" fmla="*/ 15894 h 16787"/>
              <a:gd name="connsiteX9" fmla="*/ 15436 w 31793"/>
              <a:gd name="connsiteY9" fmla="*/ 16642 h 16787"/>
              <a:gd name="connsiteX10" fmla="*/ 8290 w 31793"/>
              <a:gd name="connsiteY10" fmla="*/ 15932 h 16787"/>
              <a:gd name="connsiteX11" fmla="*/ 6454 w 31793"/>
              <a:gd name="connsiteY11" fmla="*/ 15235 h 16787"/>
              <a:gd name="connsiteX12" fmla="*/ 5655 w 31793"/>
              <a:gd name="connsiteY12" fmla="*/ 14229 h 16787"/>
              <a:gd name="connsiteX13" fmla="*/ 4140 w 31793"/>
              <a:gd name="connsiteY13" fmla="*/ 14180 h 16787"/>
              <a:gd name="connsiteX14" fmla="*/ 2190 w 31793"/>
              <a:gd name="connsiteY14" fmla="*/ 13995 h 16787"/>
              <a:gd name="connsiteX15" fmla="*/ 3577 w 31793"/>
              <a:gd name="connsiteY15" fmla="*/ 13573 h 16787"/>
              <a:gd name="connsiteX16" fmla="*/ 3841 w 31793"/>
              <a:gd name="connsiteY16" fmla="*/ 12367 h 16787"/>
              <a:gd name="connsiteX17" fmla="*/ 2878 w 31793"/>
              <a:gd name="connsiteY17" fmla="*/ 9837 h 16787"/>
              <a:gd name="connsiteX18" fmla="*/ 1154 w 31793"/>
              <a:gd name="connsiteY18" fmla="*/ 9194 h 16787"/>
              <a:gd name="connsiteX19" fmla="*/ 332 w 31793"/>
              <a:gd name="connsiteY19" fmla="*/ 8159 h 16787"/>
              <a:gd name="connsiteX20" fmla="*/ 2517 w 31793"/>
              <a:gd name="connsiteY20" fmla="*/ 4846 h 16787"/>
              <a:gd name="connsiteX21" fmla="*/ 1746 w 31793"/>
              <a:gd name="connsiteY21" fmla="*/ 3735 h 16787"/>
              <a:gd name="connsiteX22" fmla="*/ 1510 w 31793"/>
              <a:gd name="connsiteY22" fmla="*/ 3165 h 16787"/>
              <a:gd name="connsiteX23" fmla="*/ 535 w 31793"/>
              <a:gd name="connsiteY23" fmla="*/ 2894 h 16787"/>
              <a:gd name="connsiteX24" fmla="*/ 3964 w 31793"/>
              <a:gd name="connsiteY24" fmla="*/ 915 h 16787"/>
              <a:gd name="connsiteX25" fmla="*/ 21532 w 31793"/>
              <a:gd name="connsiteY25" fmla="*/ 631 h 16787"/>
              <a:gd name="connsiteX26" fmla="*/ 23424 w 31793"/>
              <a:gd name="connsiteY26" fmla="*/ 1244 h 16787"/>
              <a:gd name="connsiteX27" fmla="*/ 26373 w 31793"/>
              <a:gd name="connsiteY27" fmla="*/ 2254 h 16787"/>
              <a:gd name="connsiteX28" fmla="*/ 24752 w 31793"/>
              <a:gd name="connsiteY28" fmla="*/ 2897 h 16787"/>
              <a:gd name="connsiteX29" fmla="*/ 23784 w 31793"/>
              <a:gd name="connsiteY29" fmla="*/ 3540 h 16787"/>
              <a:gd name="connsiteX30" fmla="*/ 26530 w 31793"/>
              <a:gd name="connsiteY30" fmla="*/ 4917 h 16787"/>
              <a:gd name="connsiteX31" fmla="*/ 20722 w 31793"/>
              <a:gd name="connsiteY31" fmla="*/ 4305 h 16787"/>
              <a:gd name="connsiteX32" fmla="*/ 23108 w 31793"/>
              <a:gd name="connsiteY32" fmla="*/ 4581 h 16787"/>
              <a:gd name="connsiteX33" fmla="*/ 24212 w 31793"/>
              <a:gd name="connsiteY33" fmla="*/ 5438 h 16787"/>
              <a:gd name="connsiteX34" fmla="*/ 31190 w 31793"/>
              <a:gd name="connsiteY34" fmla="*/ 9143 h 16787"/>
              <a:gd name="connsiteX35" fmla="*/ 27681 w 31793"/>
              <a:gd name="connsiteY35" fmla="*/ 7851 h 16787"/>
              <a:gd name="connsiteX36" fmla="*/ 26743 w 31793"/>
              <a:gd name="connsiteY36" fmla="*/ 8072 h 16787"/>
              <a:gd name="connsiteX37" fmla="*/ 31757 w 31793"/>
              <a:gd name="connsiteY37" fmla="*/ 11510 h 16787"/>
              <a:gd name="connsiteX38" fmla="*/ 27832 w 31793"/>
              <a:gd name="connsiteY38" fmla="*/ 9890 h 16787"/>
              <a:gd name="connsiteX39" fmla="*/ 31581 w 31793"/>
              <a:gd name="connsiteY39" fmla="*/ 11892 h 16787"/>
              <a:gd name="connsiteX40" fmla="*/ 27376 w 31793"/>
              <a:gd name="connsiteY40" fmla="*/ 10986 h 16787"/>
              <a:gd name="connsiteX41" fmla="*/ 28462 w 31793"/>
              <a:gd name="connsiteY41" fmla="*/ 12178 h 16787"/>
              <a:gd name="connsiteX42" fmla="*/ 27131 w 31793"/>
              <a:gd name="connsiteY42" fmla="*/ 12512 h 16787"/>
              <a:gd name="connsiteX43" fmla="*/ 31025 w 31793"/>
              <a:gd name="connsiteY43" fmla="*/ 16122 h 16787"/>
              <a:gd name="connsiteX44" fmla="*/ 21301 w 31793"/>
              <a:gd name="connsiteY44" fmla="*/ 11349 h 16787"/>
              <a:gd name="connsiteX45" fmla="*/ 28427 w 31793"/>
              <a:gd name="connsiteY45" fmla="*/ 14704 h 16787"/>
              <a:gd name="connsiteX46" fmla="*/ 24082 w 31793"/>
              <a:gd name="connsiteY46" fmla="*/ 13417 h 16787"/>
              <a:gd name="connsiteX47" fmla="*/ 28500 w 31793"/>
              <a:gd name="connsiteY47" fmla="*/ 15528 h 16787"/>
              <a:gd name="connsiteX48" fmla="*/ 22110 w 31793"/>
              <a:gd name="connsiteY48" fmla="*/ 13884 h 16787"/>
              <a:gd name="connsiteX0" fmla="*/ 22110 w 31793"/>
              <a:gd name="connsiteY0" fmla="*/ 14093 h 16996"/>
              <a:gd name="connsiteX1" fmla="*/ 29433 w 31793"/>
              <a:gd name="connsiteY1" fmla="*/ 16996 h 16996"/>
              <a:gd name="connsiteX2" fmla="*/ 24752 w 31793"/>
              <a:gd name="connsiteY2" fmla="*/ 15480 h 16996"/>
              <a:gd name="connsiteX3" fmla="*/ 26026 w 31793"/>
              <a:gd name="connsiteY3" fmla="*/ 16355 h 16996"/>
              <a:gd name="connsiteX4" fmla="*/ 13219 w 31793"/>
              <a:gd name="connsiteY4" fmla="*/ 14138 h 16996"/>
              <a:gd name="connsiteX5" fmla="*/ 16266 w 31793"/>
              <a:gd name="connsiteY5" fmla="*/ 14871 h 16996"/>
              <a:gd name="connsiteX6" fmla="*/ 15401 w 31793"/>
              <a:gd name="connsiteY6" fmla="*/ 14959 h 16996"/>
              <a:gd name="connsiteX7" fmla="*/ 17002 w 31793"/>
              <a:gd name="connsiteY7" fmla="*/ 15703 h 16996"/>
              <a:gd name="connsiteX8" fmla="*/ 15848 w 31793"/>
              <a:gd name="connsiteY8" fmla="*/ 16103 h 16996"/>
              <a:gd name="connsiteX9" fmla="*/ 15436 w 31793"/>
              <a:gd name="connsiteY9" fmla="*/ 16851 h 16996"/>
              <a:gd name="connsiteX10" fmla="*/ 8290 w 31793"/>
              <a:gd name="connsiteY10" fmla="*/ 16141 h 16996"/>
              <a:gd name="connsiteX11" fmla="*/ 6454 w 31793"/>
              <a:gd name="connsiteY11" fmla="*/ 15444 h 16996"/>
              <a:gd name="connsiteX12" fmla="*/ 5655 w 31793"/>
              <a:gd name="connsiteY12" fmla="*/ 14438 h 16996"/>
              <a:gd name="connsiteX13" fmla="*/ 4140 w 31793"/>
              <a:gd name="connsiteY13" fmla="*/ 14389 h 16996"/>
              <a:gd name="connsiteX14" fmla="*/ 2190 w 31793"/>
              <a:gd name="connsiteY14" fmla="*/ 14204 h 16996"/>
              <a:gd name="connsiteX15" fmla="*/ 3577 w 31793"/>
              <a:gd name="connsiteY15" fmla="*/ 13782 h 16996"/>
              <a:gd name="connsiteX16" fmla="*/ 3841 w 31793"/>
              <a:gd name="connsiteY16" fmla="*/ 12576 h 16996"/>
              <a:gd name="connsiteX17" fmla="*/ 2878 w 31793"/>
              <a:gd name="connsiteY17" fmla="*/ 10046 h 16996"/>
              <a:gd name="connsiteX18" fmla="*/ 1154 w 31793"/>
              <a:gd name="connsiteY18" fmla="*/ 9403 h 16996"/>
              <a:gd name="connsiteX19" fmla="*/ 332 w 31793"/>
              <a:gd name="connsiteY19" fmla="*/ 8368 h 16996"/>
              <a:gd name="connsiteX20" fmla="*/ 2517 w 31793"/>
              <a:gd name="connsiteY20" fmla="*/ 5055 h 16996"/>
              <a:gd name="connsiteX21" fmla="*/ 1746 w 31793"/>
              <a:gd name="connsiteY21" fmla="*/ 3944 h 16996"/>
              <a:gd name="connsiteX22" fmla="*/ 1510 w 31793"/>
              <a:gd name="connsiteY22" fmla="*/ 3374 h 16996"/>
              <a:gd name="connsiteX23" fmla="*/ 535 w 31793"/>
              <a:gd name="connsiteY23" fmla="*/ 3103 h 16996"/>
              <a:gd name="connsiteX24" fmla="*/ 5810 w 31793"/>
              <a:gd name="connsiteY24" fmla="*/ 481 h 16996"/>
              <a:gd name="connsiteX25" fmla="*/ 21532 w 31793"/>
              <a:gd name="connsiteY25" fmla="*/ 840 h 16996"/>
              <a:gd name="connsiteX26" fmla="*/ 23424 w 31793"/>
              <a:gd name="connsiteY26" fmla="*/ 1453 h 16996"/>
              <a:gd name="connsiteX27" fmla="*/ 26373 w 31793"/>
              <a:gd name="connsiteY27" fmla="*/ 2463 h 16996"/>
              <a:gd name="connsiteX28" fmla="*/ 24752 w 31793"/>
              <a:gd name="connsiteY28" fmla="*/ 3106 h 16996"/>
              <a:gd name="connsiteX29" fmla="*/ 23784 w 31793"/>
              <a:gd name="connsiteY29" fmla="*/ 3749 h 16996"/>
              <a:gd name="connsiteX30" fmla="*/ 26530 w 31793"/>
              <a:gd name="connsiteY30" fmla="*/ 5126 h 16996"/>
              <a:gd name="connsiteX31" fmla="*/ 20722 w 31793"/>
              <a:gd name="connsiteY31" fmla="*/ 4514 h 16996"/>
              <a:gd name="connsiteX32" fmla="*/ 23108 w 31793"/>
              <a:gd name="connsiteY32" fmla="*/ 4790 h 16996"/>
              <a:gd name="connsiteX33" fmla="*/ 24212 w 31793"/>
              <a:gd name="connsiteY33" fmla="*/ 5647 h 16996"/>
              <a:gd name="connsiteX34" fmla="*/ 31190 w 31793"/>
              <a:gd name="connsiteY34" fmla="*/ 9352 h 16996"/>
              <a:gd name="connsiteX35" fmla="*/ 27681 w 31793"/>
              <a:gd name="connsiteY35" fmla="*/ 8060 h 16996"/>
              <a:gd name="connsiteX36" fmla="*/ 26743 w 31793"/>
              <a:gd name="connsiteY36" fmla="*/ 8281 h 16996"/>
              <a:gd name="connsiteX37" fmla="*/ 31757 w 31793"/>
              <a:gd name="connsiteY37" fmla="*/ 11719 h 16996"/>
              <a:gd name="connsiteX38" fmla="*/ 27832 w 31793"/>
              <a:gd name="connsiteY38" fmla="*/ 10099 h 16996"/>
              <a:gd name="connsiteX39" fmla="*/ 31581 w 31793"/>
              <a:gd name="connsiteY39" fmla="*/ 12101 h 16996"/>
              <a:gd name="connsiteX40" fmla="*/ 27376 w 31793"/>
              <a:gd name="connsiteY40" fmla="*/ 11195 h 16996"/>
              <a:gd name="connsiteX41" fmla="*/ 28462 w 31793"/>
              <a:gd name="connsiteY41" fmla="*/ 12387 h 16996"/>
              <a:gd name="connsiteX42" fmla="*/ 27131 w 31793"/>
              <a:gd name="connsiteY42" fmla="*/ 12721 h 16996"/>
              <a:gd name="connsiteX43" fmla="*/ 31025 w 31793"/>
              <a:gd name="connsiteY43" fmla="*/ 16331 h 16996"/>
              <a:gd name="connsiteX44" fmla="*/ 21301 w 31793"/>
              <a:gd name="connsiteY44" fmla="*/ 11558 h 16996"/>
              <a:gd name="connsiteX45" fmla="*/ 28427 w 31793"/>
              <a:gd name="connsiteY45" fmla="*/ 14913 h 16996"/>
              <a:gd name="connsiteX46" fmla="*/ 24082 w 31793"/>
              <a:gd name="connsiteY46" fmla="*/ 13626 h 16996"/>
              <a:gd name="connsiteX47" fmla="*/ 28500 w 31793"/>
              <a:gd name="connsiteY47" fmla="*/ 15737 h 16996"/>
              <a:gd name="connsiteX48" fmla="*/ 22110 w 31793"/>
              <a:gd name="connsiteY48" fmla="*/ 14093 h 16996"/>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35 w 31793"/>
              <a:gd name="connsiteY23" fmla="*/ 3398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35 w 31793"/>
              <a:gd name="connsiteY23" fmla="*/ 3398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58 w 31793"/>
              <a:gd name="connsiteY23" fmla="*/ 3582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58 w 31793"/>
              <a:gd name="connsiteY23" fmla="*/ 3582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23 h 17226"/>
              <a:gd name="connsiteX1" fmla="*/ 29433 w 31793"/>
              <a:gd name="connsiteY1" fmla="*/ 17226 h 17226"/>
              <a:gd name="connsiteX2" fmla="*/ 24752 w 31793"/>
              <a:gd name="connsiteY2" fmla="*/ 15710 h 17226"/>
              <a:gd name="connsiteX3" fmla="*/ 26026 w 31793"/>
              <a:gd name="connsiteY3" fmla="*/ 16585 h 17226"/>
              <a:gd name="connsiteX4" fmla="*/ 13219 w 31793"/>
              <a:gd name="connsiteY4" fmla="*/ 14368 h 17226"/>
              <a:gd name="connsiteX5" fmla="*/ 16266 w 31793"/>
              <a:gd name="connsiteY5" fmla="*/ 15101 h 17226"/>
              <a:gd name="connsiteX6" fmla="*/ 15401 w 31793"/>
              <a:gd name="connsiteY6" fmla="*/ 15189 h 17226"/>
              <a:gd name="connsiteX7" fmla="*/ 17002 w 31793"/>
              <a:gd name="connsiteY7" fmla="*/ 15933 h 17226"/>
              <a:gd name="connsiteX8" fmla="*/ 15848 w 31793"/>
              <a:gd name="connsiteY8" fmla="*/ 16333 h 17226"/>
              <a:gd name="connsiteX9" fmla="*/ 15436 w 31793"/>
              <a:gd name="connsiteY9" fmla="*/ 17081 h 17226"/>
              <a:gd name="connsiteX10" fmla="*/ 8290 w 31793"/>
              <a:gd name="connsiteY10" fmla="*/ 16371 h 17226"/>
              <a:gd name="connsiteX11" fmla="*/ 6454 w 31793"/>
              <a:gd name="connsiteY11" fmla="*/ 15674 h 17226"/>
              <a:gd name="connsiteX12" fmla="*/ 5655 w 31793"/>
              <a:gd name="connsiteY12" fmla="*/ 14668 h 17226"/>
              <a:gd name="connsiteX13" fmla="*/ 4140 w 31793"/>
              <a:gd name="connsiteY13" fmla="*/ 14619 h 17226"/>
              <a:gd name="connsiteX14" fmla="*/ 2190 w 31793"/>
              <a:gd name="connsiteY14" fmla="*/ 14434 h 17226"/>
              <a:gd name="connsiteX15" fmla="*/ 3577 w 31793"/>
              <a:gd name="connsiteY15" fmla="*/ 14012 h 17226"/>
              <a:gd name="connsiteX16" fmla="*/ 3841 w 31793"/>
              <a:gd name="connsiteY16" fmla="*/ 12806 h 17226"/>
              <a:gd name="connsiteX17" fmla="*/ 2878 w 31793"/>
              <a:gd name="connsiteY17" fmla="*/ 10276 h 17226"/>
              <a:gd name="connsiteX18" fmla="*/ 1154 w 31793"/>
              <a:gd name="connsiteY18" fmla="*/ 9633 h 17226"/>
              <a:gd name="connsiteX19" fmla="*/ 332 w 31793"/>
              <a:gd name="connsiteY19" fmla="*/ 8598 h 17226"/>
              <a:gd name="connsiteX20" fmla="*/ 2517 w 31793"/>
              <a:gd name="connsiteY20" fmla="*/ 5285 h 17226"/>
              <a:gd name="connsiteX21" fmla="*/ 1746 w 31793"/>
              <a:gd name="connsiteY21" fmla="*/ 4174 h 17226"/>
              <a:gd name="connsiteX22" fmla="*/ 1510 w 31793"/>
              <a:gd name="connsiteY22" fmla="*/ 3604 h 17226"/>
              <a:gd name="connsiteX23" fmla="*/ 558 w 31793"/>
              <a:gd name="connsiteY23" fmla="*/ 3517 h 17226"/>
              <a:gd name="connsiteX24" fmla="*/ 5923 w 31793"/>
              <a:gd name="connsiteY24" fmla="*/ 833 h 17226"/>
              <a:gd name="connsiteX25" fmla="*/ 21532 w 31793"/>
              <a:gd name="connsiteY25" fmla="*/ 1070 h 17226"/>
              <a:gd name="connsiteX26" fmla="*/ 23424 w 31793"/>
              <a:gd name="connsiteY26" fmla="*/ 1683 h 17226"/>
              <a:gd name="connsiteX27" fmla="*/ 26373 w 31793"/>
              <a:gd name="connsiteY27" fmla="*/ 2693 h 17226"/>
              <a:gd name="connsiteX28" fmla="*/ 24752 w 31793"/>
              <a:gd name="connsiteY28" fmla="*/ 3336 h 17226"/>
              <a:gd name="connsiteX29" fmla="*/ 23784 w 31793"/>
              <a:gd name="connsiteY29" fmla="*/ 3979 h 17226"/>
              <a:gd name="connsiteX30" fmla="*/ 26530 w 31793"/>
              <a:gd name="connsiteY30" fmla="*/ 5356 h 17226"/>
              <a:gd name="connsiteX31" fmla="*/ 20722 w 31793"/>
              <a:gd name="connsiteY31" fmla="*/ 4744 h 17226"/>
              <a:gd name="connsiteX32" fmla="*/ 23108 w 31793"/>
              <a:gd name="connsiteY32" fmla="*/ 5020 h 17226"/>
              <a:gd name="connsiteX33" fmla="*/ 24212 w 31793"/>
              <a:gd name="connsiteY33" fmla="*/ 5877 h 17226"/>
              <a:gd name="connsiteX34" fmla="*/ 31190 w 31793"/>
              <a:gd name="connsiteY34" fmla="*/ 9582 h 17226"/>
              <a:gd name="connsiteX35" fmla="*/ 27681 w 31793"/>
              <a:gd name="connsiteY35" fmla="*/ 8290 h 17226"/>
              <a:gd name="connsiteX36" fmla="*/ 26743 w 31793"/>
              <a:gd name="connsiteY36" fmla="*/ 8511 h 17226"/>
              <a:gd name="connsiteX37" fmla="*/ 31757 w 31793"/>
              <a:gd name="connsiteY37" fmla="*/ 11949 h 17226"/>
              <a:gd name="connsiteX38" fmla="*/ 27832 w 31793"/>
              <a:gd name="connsiteY38" fmla="*/ 10329 h 17226"/>
              <a:gd name="connsiteX39" fmla="*/ 31581 w 31793"/>
              <a:gd name="connsiteY39" fmla="*/ 12331 h 17226"/>
              <a:gd name="connsiteX40" fmla="*/ 27376 w 31793"/>
              <a:gd name="connsiteY40" fmla="*/ 11425 h 17226"/>
              <a:gd name="connsiteX41" fmla="*/ 28462 w 31793"/>
              <a:gd name="connsiteY41" fmla="*/ 12617 h 17226"/>
              <a:gd name="connsiteX42" fmla="*/ 27131 w 31793"/>
              <a:gd name="connsiteY42" fmla="*/ 12951 h 17226"/>
              <a:gd name="connsiteX43" fmla="*/ 31025 w 31793"/>
              <a:gd name="connsiteY43" fmla="*/ 16561 h 17226"/>
              <a:gd name="connsiteX44" fmla="*/ 21301 w 31793"/>
              <a:gd name="connsiteY44" fmla="*/ 11788 h 17226"/>
              <a:gd name="connsiteX45" fmla="*/ 28427 w 31793"/>
              <a:gd name="connsiteY45" fmla="*/ 15143 h 17226"/>
              <a:gd name="connsiteX46" fmla="*/ 24082 w 31793"/>
              <a:gd name="connsiteY46" fmla="*/ 13856 h 17226"/>
              <a:gd name="connsiteX47" fmla="*/ 28500 w 31793"/>
              <a:gd name="connsiteY47" fmla="*/ 15967 h 17226"/>
              <a:gd name="connsiteX48" fmla="*/ 22110 w 31793"/>
              <a:gd name="connsiteY48" fmla="*/ 14323 h 17226"/>
              <a:gd name="connsiteX0" fmla="*/ 22110 w 31793"/>
              <a:gd name="connsiteY0" fmla="*/ 14323 h 17226"/>
              <a:gd name="connsiteX1" fmla="*/ 29433 w 31793"/>
              <a:gd name="connsiteY1" fmla="*/ 17226 h 17226"/>
              <a:gd name="connsiteX2" fmla="*/ 24752 w 31793"/>
              <a:gd name="connsiteY2" fmla="*/ 15710 h 17226"/>
              <a:gd name="connsiteX3" fmla="*/ 26026 w 31793"/>
              <a:gd name="connsiteY3" fmla="*/ 16585 h 17226"/>
              <a:gd name="connsiteX4" fmla="*/ 13219 w 31793"/>
              <a:gd name="connsiteY4" fmla="*/ 14368 h 17226"/>
              <a:gd name="connsiteX5" fmla="*/ 16266 w 31793"/>
              <a:gd name="connsiteY5" fmla="*/ 15101 h 17226"/>
              <a:gd name="connsiteX6" fmla="*/ 15401 w 31793"/>
              <a:gd name="connsiteY6" fmla="*/ 15189 h 17226"/>
              <a:gd name="connsiteX7" fmla="*/ 17002 w 31793"/>
              <a:gd name="connsiteY7" fmla="*/ 15933 h 17226"/>
              <a:gd name="connsiteX8" fmla="*/ 15848 w 31793"/>
              <a:gd name="connsiteY8" fmla="*/ 16333 h 17226"/>
              <a:gd name="connsiteX9" fmla="*/ 15436 w 31793"/>
              <a:gd name="connsiteY9" fmla="*/ 17081 h 17226"/>
              <a:gd name="connsiteX10" fmla="*/ 8290 w 31793"/>
              <a:gd name="connsiteY10" fmla="*/ 16371 h 17226"/>
              <a:gd name="connsiteX11" fmla="*/ 6454 w 31793"/>
              <a:gd name="connsiteY11" fmla="*/ 15674 h 17226"/>
              <a:gd name="connsiteX12" fmla="*/ 5655 w 31793"/>
              <a:gd name="connsiteY12" fmla="*/ 14668 h 17226"/>
              <a:gd name="connsiteX13" fmla="*/ 4140 w 31793"/>
              <a:gd name="connsiteY13" fmla="*/ 14619 h 17226"/>
              <a:gd name="connsiteX14" fmla="*/ 2190 w 31793"/>
              <a:gd name="connsiteY14" fmla="*/ 14434 h 17226"/>
              <a:gd name="connsiteX15" fmla="*/ 3577 w 31793"/>
              <a:gd name="connsiteY15" fmla="*/ 14012 h 17226"/>
              <a:gd name="connsiteX16" fmla="*/ 3841 w 31793"/>
              <a:gd name="connsiteY16" fmla="*/ 12806 h 17226"/>
              <a:gd name="connsiteX17" fmla="*/ 2878 w 31793"/>
              <a:gd name="connsiteY17" fmla="*/ 10276 h 17226"/>
              <a:gd name="connsiteX18" fmla="*/ 1154 w 31793"/>
              <a:gd name="connsiteY18" fmla="*/ 9633 h 17226"/>
              <a:gd name="connsiteX19" fmla="*/ 332 w 31793"/>
              <a:gd name="connsiteY19" fmla="*/ 8598 h 17226"/>
              <a:gd name="connsiteX20" fmla="*/ 2517 w 31793"/>
              <a:gd name="connsiteY20" fmla="*/ 5285 h 17226"/>
              <a:gd name="connsiteX21" fmla="*/ 1746 w 31793"/>
              <a:gd name="connsiteY21" fmla="*/ 4174 h 17226"/>
              <a:gd name="connsiteX22" fmla="*/ 1510 w 31793"/>
              <a:gd name="connsiteY22" fmla="*/ 3604 h 17226"/>
              <a:gd name="connsiteX23" fmla="*/ 558 w 31793"/>
              <a:gd name="connsiteY23" fmla="*/ 3517 h 17226"/>
              <a:gd name="connsiteX24" fmla="*/ 5923 w 31793"/>
              <a:gd name="connsiteY24" fmla="*/ 833 h 17226"/>
              <a:gd name="connsiteX25" fmla="*/ 21532 w 31793"/>
              <a:gd name="connsiteY25" fmla="*/ 1070 h 17226"/>
              <a:gd name="connsiteX26" fmla="*/ 23424 w 31793"/>
              <a:gd name="connsiteY26" fmla="*/ 1683 h 17226"/>
              <a:gd name="connsiteX27" fmla="*/ 26373 w 31793"/>
              <a:gd name="connsiteY27" fmla="*/ 2693 h 17226"/>
              <a:gd name="connsiteX28" fmla="*/ 24752 w 31793"/>
              <a:gd name="connsiteY28" fmla="*/ 3336 h 17226"/>
              <a:gd name="connsiteX29" fmla="*/ 23784 w 31793"/>
              <a:gd name="connsiteY29" fmla="*/ 3979 h 17226"/>
              <a:gd name="connsiteX30" fmla="*/ 26530 w 31793"/>
              <a:gd name="connsiteY30" fmla="*/ 5356 h 17226"/>
              <a:gd name="connsiteX31" fmla="*/ 20722 w 31793"/>
              <a:gd name="connsiteY31" fmla="*/ 4744 h 17226"/>
              <a:gd name="connsiteX32" fmla="*/ 23108 w 31793"/>
              <a:gd name="connsiteY32" fmla="*/ 5020 h 17226"/>
              <a:gd name="connsiteX33" fmla="*/ 24212 w 31793"/>
              <a:gd name="connsiteY33" fmla="*/ 5877 h 17226"/>
              <a:gd name="connsiteX34" fmla="*/ 31190 w 31793"/>
              <a:gd name="connsiteY34" fmla="*/ 9582 h 17226"/>
              <a:gd name="connsiteX35" fmla="*/ 27681 w 31793"/>
              <a:gd name="connsiteY35" fmla="*/ 8290 h 17226"/>
              <a:gd name="connsiteX36" fmla="*/ 26743 w 31793"/>
              <a:gd name="connsiteY36" fmla="*/ 8511 h 17226"/>
              <a:gd name="connsiteX37" fmla="*/ 31757 w 31793"/>
              <a:gd name="connsiteY37" fmla="*/ 11949 h 17226"/>
              <a:gd name="connsiteX38" fmla="*/ 27832 w 31793"/>
              <a:gd name="connsiteY38" fmla="*/ 10329 h 17226"/>
              <a:gd name="connsiteX39" fmla="*/ 31581 w 31793"/>
              <a:gd name="connsiteY39" fmla="*/ 12331 h 17226"/>
              <a:gd name="connsiteX40" fmla="*/ 27376 w 31793"/>
              <a:gd name="connsiteY40" fmla="*/ 11425 h 17226"/>
              <a:gd name="connsiteX41" fmla="*/ 28462 w 31793"/>
              <a:gd name="connsiteY41" fmla="*/ 12617 h 17226"/>
              <a:gd name="connsiteX42" fmla="*/ 27131 w 31793"/>
              <a:gd name="connsiteY42" fmla="*/ 12951 h 17226"/>
              <a:gd name="connsiteX43" fmla="*/ 31025 w 31793"/>
              <a:gd name="connsiteY43" fmla="*/ 16561 h 17226"/>
              <a:gd name="connsiteX44" fmla="*/ 21301 w 31793"/>
              <a:gd name="connsiteY44" fmla="*/ 11788 h 17226"/>
              <a:gd name="connsiteX45" fmla="*/ 28427 w 31793"/>
              <a:gd name="connsiteY45" fmla="*/ 15143 h 17226"/>
              <a:gd name="connsiteX46" fmla="*/ 24082 w 31793"/>
              <a:gd name="connsiteY46" fmla="*/ 13856 h 17226"/>
              <a:gd name="connsiteX47" fmla="*/ 28500 w 31793"/>
              <a:gd name="connsiteY47" fmla="*/ 15967 h 17226"/>
              <a:gd name="connsiteX48" fmla="*/ 22110 w 31793"/>
              <a:gd name="connsiteY48" fmla="*/ 14323 h 17226"/>
              <a:gd name="connsiteX0" fmla="*/ 22110 w 31793"/>
              <a:gd name="connsiteY0" fmla="*/ 14419 h 17322"/>
              <a:gd name="connsiteX1" fmla="*/ 29433 w 31793"/>
              <a:gd name="connsiteY1" fmla="*/ 17322 h 17322"/>
              <a:gd name="connsiteX2" fmla="*/ 24752 w 31793"/>
              <a:gd name="connsiteY2" fmla="*/ 15806 h 17322"/>
              <a:gd name="connsiteX3" fmla="*/ 26026 w 31793"/>
              <a:gd name="connsiteY3" fmla="*/ 16681 h 17322"/>
              <a:gd name="connsiteX4" fmla="*/ 13219 w 31793"/>
              <a:gd name="connsiteY4" fmla="*/ 14464 h 17322"/>
              <a:gd name="connsiteX5" fmla="*/ 16266 w 31793"/>
              <a:gd name="connsiteY5" fmla="*/ 15197 h 17322"/>
              <a:gd name="connsiteX6" fmla="*/ 15401 w 31793"/>
              <a:gd name="connsiteY6" fmla="*/ 15285 h 17322"/>
              <a:gd name="connsiteX7" fmla="*/ 17002 w 31793"/>
              <a:gd name="connsiteY7" fmla="*/ 16029 h 17322"/>
              <a:gd name="connsiteX8" fmla="*/ 15848 w 31793"/>
              <a:gd name="connsiteY8" fmla="*/ 16429 h 17322"/>
              <a:gd name="connsiteX9" fmla="*/ 15436 w 31793"/>
              <a:gd name="connsiteY9" fmla="*/ 17177 h 17322"/>
              <a:gd name="connsiteX10" fmla="*/ 8290 w 31793"/>
              <a:gd name="connsiteY10" fmla="*/ 16467 h 17322"/>
              <a:gd name="connsiteX11" fmla="*/ 6454 w 31793"/>
              <a:gd name="connsiteY11" fmla="*/ 15770 h 17322"/>
              <a:gd name="connsiteX12" fmla="*/ 5655 w 31793"/>
              <a:gd name="connsiteY12" fmla="*/ 14764 h 17322"/>
              <a:gd name="connsiteX13" fmla="*/ 4140 w 31793"/>
              <a:gd name="connsiteY13" fmla="*/ 14715 h 17322"/>
              <a:gd name="connsiteX14" fmla="*/ 2190 w 31793"/>
              <a:gd name="connsiteY14" fmla="*/ 14530 h 17322"/>
              <a:gd name="connsiteX15" fmla="*/ 3577 w 31793"/>
              <a:gd name="connsiteY15" fmla="*/ 14108 h 17322"/>
              <a:gd name="connsiteX16" fmla="*/ 3841 w 31793"/>
              <a:gd name="connsiteY16" fmla="*/ 12902 h 17322"/>
              <a:gd name="connsiteX17" fmla="*/ 2878 w 31793"/>
              <a:gd name="connsiteY17" fmla="*/ 10372 h 17322"/>
              <a:gd name="connsiteX18" fmla="*/ 1154 w 31793"/>
              <a:gd name="connsiteY18" fmla="*/ 9729 h 17322"/>
              <a:gd name="connsiteX19" fmla="*/ 332 w 31793"/>
              <a:gd name="connsiteY19" fmla="*/ 8694 h 17322"/>
              <a:gd name="connsiteX20" fmla="*/ 2517 w 31793"/>
              <a:gd name="connsiteY20" fmla="*/ 5381 h 17322"/>
              <a:gd name="connsiteX21" fmla="*/ 1746 w 31793"/>
              <a:gd name="connsiteY21" fmla="*/ 4270 h 17322"/>
              <a:gd name="connsiteX22" fmla="*/ 1510 w 31793"/>
              <a:gd name="connsiteY22" fmla="*/ 3700 h 17322"/>
              <a:gd name="connsiteX23" fmla="*/ 558 w 31793"/>
              <a:gd name="connsiteY23" fmla="*/ 3613 h 17322"/>
              <a:gd name="connsiteX24" fmla="*/ 5923 w 31793"/>
              <a:gd name="connsiteY24" fmla="*/ 929 h 17322"/>
              <a:gd name="connsiteX25" fmla="*/ 21532 w 31793"/>
              <a:gd name="connsiteY25" fmla="*/ 1166 h 17322"/>
              <a:gd name="connsiteX26" fmla="*/ 23424 w 31793"/>
              <a:gd name="connsiteY26" fmla="*/ 1779 h 17322"/>
              <a:gd name="connsiteX27" fmla="*/ 26373 w 31793"/>
              <a:gd name="connsiteY27" fmla="*/ 2789 h 17322"/>
              <a:gd name="connsiteX28" fmla="*/ 24752 w 31793"/>
              <a:gd name="connsiteY28" fmla="*/ 3432 h 17322"/>
              <a:gd name="connsiteX29" fmla="*/ 23784 w 31793"/>
              <a:gd name="connsiteY29" fmla="*/ 4075 h 17322"/>
              <a:gd name="connsiteX30" fmla="*/ 26530 w 31793"/>
              <a:gd name="connsiteY30" fmla="*/ 5452 h 17322"/>
              <a:gd name="connsiteX31" fmla="*/ 20722 w 31793"/>
              <a:gd name="connsiteY31" fmla="*/ 4840 h 17322"/>
              <a:gd name="connsiteX32" fmla="*/ 23108 w 31793"/>
              <a:gd name="connsiteY32" fmla="*/ 5116 h 17322"/>
              <a:gd name="connsiteX33" fmla="*/ 24212 w 31793"/>
              <a:gd name="connsiteY33" fmla="*/ 5973 h 17322"/>
              <a:gd name="connsiteX34" fmla="*/ 31190 w 31793"/>
              <a:gd name="connsiteY34" fmla="*/ 9678 h 17322"/>
              <a:gd name="connsiteX35" fmla="*/ 27681 w 31793"/>
              <a:gd name="connsiteY35" fmla="*/ 8386 h 17322"/>
              <a:gd name="connsiteX36" fmla="*/ 26743 w 31793"/>
              <a:gd name="connsiteY36" fmla="*/ 8607 h 17322"/>
              <a:gd name="connsiteX37" fmla="*/ 31757 w 31793"/>
              <a:gd name="connsiteY37" fmla="*/ 12045 h 17322"/>
              <a:gd name="connsiteX38" fmla="*/ 27832 w 31793"/>
              <a:gd name="connsiteY38" fmla="*/ 10425 h 17322"/>
              <a:gd name="connsiteX39" fmla="*/ 31581 w 31793"/>
              <a:gd name="connsiteY39" fmla="*/ 12427 h 17322"/>
              <a:gd name="connsiteX40" fmla="*/ 27376 w 31793"/>
              <a:gd name="connsiteY40" fmla="*/ 11521 h 17322"/>
              <a:gd name="connsiteX41" fmla="*/ 28462 w 31793"/>
              <a:gd name="connsiteY41" fmla="*/ 12713 h 17322"/>
              <a:gd name="connsiteX42" fmla="*/ 27131 w 31793"/>
              <a:gd name="connsiteY42" fmla="*/ 13047 h 17322"/>
              <a:gd name="connsiteX43" fmla="*/ 31025 w 31793"/>
              <a:gd name="connsiteY43" fmla="*/ 16657 h 17322"/>
              <a:gd name="connsiteX44" fmla="*/ 21301 w 31793"/>
              <a:gd name="connsiteY44" fmla="*/ 11884 h 17322"/>
              <a:gd name="connsiteX45" fmla="*/ 28427 w 31793"/>
              <a:gd name="connsiteY45" fmla="*/ 15239 h 17322"/>
              <a:gd name="connsiteX46" fmla="*/ 24082 w 31793"/>
              <a:gd name="connsiteY46" fmla="*/ 13952 h 17322"/>
              <a:gd name="connsiteX47" fmla="*/ 28500 w 31793"/>
              <a:gd name="connsiteY47" fmla="*/ 16063 h 17322"/>
              <a:gd name="connsiteX48" fmla="*/ 22110 w 31793"/>
              <a:gd name="connsiteY48" fmla="*/ 14419 h 17322"/>
              <a:gd name="connsiteX0" fmla="*/ 22110 w 31793"/>
              <a:gd name="connsiteY0" fmla="*/ 14488 h 17391"/>
              <a:gd name="connsiteX1" fmla="*/ 29433 w 31793"/>
              <a:gd name="connsiteY1" fmla="*/ 17391 h 17391"/>
              <a:gd name="connsiteX2" fmla="*/ 24752 w 31793"/>
              <a:gd name="connsiteY2" fmla="*/ 15875 h 17391"/>
              <a:gd name="connsiteX3" fmla="*/ 26026 w 31793"/>
              <a:gd name="connsiteY3" fmla="*/ 16750 h 17391"/>
              <a:gd name="connsiteX4" fmla="*/ 13219 w 31793"/>
              <a:gd name="connsiteY4" fmla="*/ 14533 h 17391"/>
              <a:gd name="connsiteX5" fmla="*/ 16266 w 31793"/>
              <a:gd name="connsiteY5" fmla="*/ 15266 h 17391"/>
              <a:gd name="connsiteX6" fmla="*/ 15401 w 31793"/>
              <a:gd name="connsiteY6" fmla="*/ 15354 h 17391"/>
              <a:gd name="connsiteX7" fmla="*/ 17002 w 31793"/>
              <a:gd name="connsiteY7" fmla="*/ 16098 h 17391"/>
              <a:gd name="connsiteX8" fmla="*/ 15848 w 31793"/>
              <a:gd name="connsiteY8" fmla="*/ 16498 h 17391"/>
              <a:gd name="connsiteX9" fmla="*/ 15436 w 31793"/>
              <a:gd name="connsiteY9" fmla="*/ 17246 h 17391"/>
              <a:gd name="connsiteX10" fmla="*/ 8290 w 31793"/>
              <a:gd name="connsiteY10" fmla="*/ 16536 h 17391"/>
              <a:gd name="connsiteX11" fmla="*/ 6454 w 31793"/>
              <a:gd name="connsiteY11" fmla="*/ 15839 h 17391"/>
              <a:gd name="connsiteX12" fmla="*/ 5655 w 31793"/>
              <a:gd name="connsiteY12" fmla="*/ 14833 h 17391"/>
              <a:gd name="connsiteX13" fmla="*/ 4140 w 31793"/>
              <a:gd name="connsiteY13" fmla="*/ 14784 h 17391"/>
              <a:gd name="connsiteX14" fmla="*/ 2190 w 31793"/>
              <a:gd name="connsiteY14" fmla="*/ 14599 h 17391"/>
              <a:gd name="connsiteX15" fmla="*/ 3577 w 31793"/>
              <a:gd name="connsiteY15" fmla="*/ 14177 h 17391"/>
              <a:gd name="connsiteX16" fmla="*/ 3841 w 31793"/>
              <a:gd name="connsiteY16" fmla="*/ 12971 h 17391"/>
              <a:gd name="connsiteX17" fmla="*/ 2878 w 31793"/>
              <a:gd name="connsiteY17" fmla="*/ 10441 h 17391"/>
              <a:gd name="connsiteX18" fmla="*/ 1154 w 31793"/>
              <a:gd name="connsiteY18" fmla="*/ 9798 h 17391"/>
              <a:gd name="connsiteX19" fmla="*/ 332 w 31793"/>
              <a:gd name="connsiteY19" fmla="*/ 8763 h 17391"/>
              <a:gd name="connsiteX20" fmla="*/ 2517 w 31793"/>
              <a:gd name="connsiteY20" fmla="*/ 5450 h 17391"/>
              <a:gd name="connsiteX21" fmla="*/ 1746 w 31793"/>
              <a:gd name="connsiteY21" fmla="*/ 4339 h 17391"/>
              <a:gd name="connsiteX22" fmla="*/ 1510 w 31793"/>
              <a:gd name="connsiteY22" fmla="*/ 3769 h 17391"/>
              <a:gd name="connsiteX23" fmla="*/ 558 w 31793"/>
              <a:gd name="connsiteY23" fmla="*/ 3682 h 17391"/>
              <a:gd name="connsiteX24" fmla="*/ 5923 w 31793"/>
              <a:gd name="connsiteY24" fmla="*/ 876 h 17391"/>
              <a:gd name="connsiteX25" fmla="*/ 21532 w 31793"/>
              <a:gd name="connsiteY25" fmla="*/ 1235 h 17391"/>
              <a:gd name="connsiteX26" fmla="*/ 23424 w 31793"/>
              <a:gd name="connsiteY26" fmla="*/ 1848 h 17391"/>
              <a:gd name="connsiteX27" fmla="*/ 26373 w 31793"/>
              <a:gd name="connsiteY27" fmla="*/ 2858 h 17391"/>
              <a:gd name="connsiteX28" fmla="*/ 24752 w 31793"/>
              <a:gd name="connsiteY28" fmla="*/ 3501 h 17391"/>
              <a:gd name="connsiteX29" fmla="*/ 23784 w 31793"/>
              <a:gd name="connsiteY29" fmla="*/ 4144 h 17391"/>
              <a:gd name="connsiteX30" fmla="*/ 26530 w 31793"/>
              <a:gd name="connsiteY30" fmla="*/ 5521 h 17391"/>
              <a:gd name="connsiteX31" fmla="*/ 20722 w 31793"/>
              <a:gd name="connsiteY31" fmla="*/ 4909 h 17391"/>
              <a:gd name="connsiteX32" fmla="*/ 23108 w 31793"/>
              <a:gd name="connsiteY32" fmla="*/ 5185 h 17391"/>
              <a:gd name="connsiteX33" fmla="*/ 24212 w 31793"/>
              <a:gd name="connsiteY33" fmla="*/ 6042 h 17391"/>
              <a:gd name="connsiteX34" fmla="*/ 31190 w 31793"/>
              <a:gd name="connsiteY34" fmla="*/ 9747 h 17391"/>
              <a:gd name="connsiteX35" fmla="*/ 27681 w 31793"/>
              <a:gd name="connsiteY35" fmla="*/ 8455 h 17391"/>
              <a:gd name="connsiteX36" fmla="*/ 26743 w 31793"/>
              <a:gd name="connsiteY36" fmla="*/ 8676 h 17391"/>
              <a:gd name="connsiteX37" fmla="*/ 31757 w 31793"/>
              <a:gd name="connsiteY37" fmla="*/ 12114 h 17391"/>
              <a:gd name="connsiteX38" fmla="*/ 27832 w 31793"/>
              <a:gd name="connsiteY38" fmla="*/ 10494 h 17391"/>
              <a:gd name="connsiteX39" fmla="*/ 31581 w 31793"/>
              <a:gd name="connsiteY39" fmla="*/ 12496 h 17391"/>
              <a:gd name="connsiteX40" fmla="*/ 27376 w 31793"/>
              <a:gd name="connsiteY40" fmla="*/ 11590 h 17391"/>
              <a:gd name="connsiteX41" fmla="*/ 28462 w 31793"/>
              <a:gd name="connsiteY41" fmla="*/ 12782 h 17391"/>
              <a:gd name="connsiteX42" fmla="*/ 27131 w 31793"/>
              <a:gd name="connsiteY42" fmla="*/ 13116 h 17391"/>
              <a:gd name="connsiteX43" fmla="*/ 31025 w 31793"/>
              <a:gd name="connsiteY43" fmla="*/ 16726 h 17391"/>
              <a:gd name="connsiteX44" fmla="*/ 21301 w 31793"/>
              <a:gd name="connsiteY44" fmla="*/ 11953 h 17391"/>
              <a:gd name="connsiteX45" fmla="*/ 28427 w 31793"/>
              <a:gd name="connsiteY45" fmla="*/ 15308 h 17391"/>
              <a:gd name="connsiteX46" fmla="*/ 24082 w 31793"/>
              <a:gd name="connsiteY46" fmla="*/ 14021 h 17391"/>
              <a:gd name="connsiteX47" fmla="*/ 28500 w 31793"/>
              <a:gd name="connsiteY47" fmla="*/ 16132 h 17391"/>
              <a:gd name="connsiteX48" fmla="*/ 22110 w 31793"/>
              <a:gd name="connsiteY48" fmla="*/ 14488 h 17391"/>
              <a:gd name="connsiteX0" fmla="*/ 22110 w 31793"/>
              <a:gd name="connsiteY0" fmla="*/ 14488 h 17391"/>
              <a:gd name="connsiteX1" fmla="*/ 29433 w 31793"/>
              <a:gd name="connsiteY1" fmla="*/ 17391 h 17391"/>
              <a:gd name="connsiteX2" fmla="*/ 24752 w 31793"/>
              <a:gd name="connsiteY2" fmla="*/ 15875 h 17391"/>
              <a:gd name="connsiteX3" fmla="*/ 26026 w 31793"/>
              <a:gd name="connsiteY3" fmla="*/ 16750 h 17391"/>
              <a:gd name="connsiteX4" fmla="*/ 13219 w 31793"/>
              <a:gd name="connsiteY4" fmla="*/ 14533 h 17391"/>
              <a:gd name="connsiteX5" fmla="*/ 16266 w 31793"/>
              <a:gd name="connsiteY5" fmla="*/ 15266 h 17391"/>
              <a:gd name="connsiteX6" fmla="*/ 15401 w 31793"/>
              <a:gd name="connsiteY6" fmla="*/ 15354 h 17391"/>
              <a:gd name="connsiteX7" fmla="*/ 17002 w 31793"/>
              <a:gd name="connsiteY7" fmla="*/ 16098 h 17391"/>
              <a:gd name="connsiteX8" fmla="*/ 15848 w 31793"/>
              <a:gd name="connsiteY8" fmla="*/ 16498 h 17391"/>
              <a:gd name="connsiteX9" fmla="*/ 15436 w 31793"/>
              <a:gd name="connsiteY9" fmla="*/ 17246 h 17391"/>
              <a:gd name="connsiteX10" fmla="*/ 8290 w 31793"/>
              <a:gd name="connsiteY10" fmla="*/ 16536 h 17391"/>
              <a:gd name="connsiteX11" fmla="*/ 6454 w 31793"/>
              <a:gd name="connsiteY11" fmla="*/ 15839 h 17391"/>
              <a:gd name="connsiteX12" fmla="*/ 5655 w 31793"/>
              <a:gd name="connsiteY12" fmla="*/ 14833 h 17391"/>
              <a:gd name="connsiteX13" fmla="*/ 4140 w 31793"/>
              <a:gd name="connsiteY13" fmla="*/ 14784 h 17391"/>
              <a:gd name="connsiteX14" fmla="*/ 2190 w 31793"/>
              <a:gd name="connsiteY14" fmla="*/ 14599 h 17391"/>
              <a:gd name="connsiteX15" fmla="*/ 3577 w 31793"/>
              <a:gd name="connsiteY15" fmla="*/ 14177 h 17391"/>
              <a:gd name="connsiteX16" fmla="*/ 3841 w 31793"/>
              <a:gd name="connsiteY16" fmla="*/ 12971 h 17391"/>
              <a:gd name="connsiteX17" fmla="*/ 2878 w 31793"/>
              <a:gd name="connsiteY17" fmla="*/ 10441 h 17391"/>
              <a:gd name="connsiteX18" fmla="*/ 1154 w 31793"/>
              <a:gd name="connsiteY18" fmla="*/ 9798 h 17391"/>
              <a:gd name="connsiteX19" fmla="*/ 332 w 31793"/>
              <a:gd name="connsiteY19" fmla="*/ 8763 h 17391"/>
              <a:gd name="connsiteX20" fmla="*/ 2517 w 31793"/>
              <a:gd name="connsiteY20" fmla="*/ 5450 h 17391"/>
              <a:gd name="connsiteX21" fmla="*/ 1746 w 31793"/>
              <a:gd name="connsiteY21" fmla="*/ 4339 h 17391"/>
              <a:gd name="connsiteX22" fmla="*/ 1510 w 31793"/>
              <a:gd name="connsiteY22" fmla="*/ 3769 h 17391"/>
              <a:gd name="connsiteX23" fmla="*/ 558 w 31793"/>
              <a:gd name="connsiteY23" fmla="*/ 3682 h 17391"/>
              <a:gd name="connsiteX24" fmla="*/ 5923 w 31793"/>
              <a:gd name="connsiteY24" fmla="*/ 876 h 17391"/>
              <a:gd name="connsiteX25" fmla="*/ 21532 w 31793"/>
              <a:gd name="connsiteY25" fmla="*/ 1235 h 17391"/>
              <a:gd name="connsiteX26" fmla="*/ 23424 w 31793"/>
              <a:gd name="connsiteY26" fmla="*/ 1848 h 17391"/>
              <a:gd name="connsiteX27" fmla="*/ 26373 w 31793"/>
              <a:gd name="connsiteY27" fmla="*/ 2858 h 17391"/>
              <a:gd name="connsiteX28" fmla="*/ 24752 w 31793"/>
              <a:gd name="connsiteY28" fmla="*/ 3501 h 17391"/>
              <a:gd name="connsiteX29" fmla="*/ 23784 w 31793"/>
              <a:gd name="connsiteY29" fmla="*/ 4144 h 17391"/>
              <a:gd name="connsiteX30" fmla="*/ 26530 w 31793"/>
              <a:gd name="connsiteY30" fmla="*/ 5521 h 17391"/>
              <a:gd name="connsiteX31" fmla="*/ 20722 w 31793"/>
              <a:gd name="connsiteY31" fmla="*/ 4909 h 17391"/>
              <a:gd name="connsiteX32" fmla="*/ 23108 w 31793"/>
              <a:gd name="connsiteY32" fmla="*/ 5185 h 17391"/>
              <a:gd name="connsiteX33" fmla="*/ 24212 w 31793"/>
              <a:gd name="connsiteY33" fmla="*/ 6042 h 17391"/>
              <a:gd name="connsiteX34" fmla="*/ 31190 w 31793"/>
              <a:gd name="connsiteY34" fmla="*/ 9747 h 17391"/>
              <a:gd name="connsiteX35" fmla="*/ 27681 w 31793"/>
              <a:gd name="connsiteY35" fmla="*/ 8455 h 17391"/>
              <a:gd name="connsiteX36" fmla="*/ 26743 w 31793"/>
              <a:gd name="connsiteY36" fmla="*/ 8676 h 17391"/>
              <a:gd name="connsiteX37" fmla="*/ 31757 w 31793"/>
              <a:gd name="connsiteY37" fmla="*/ 12114 h 17391"/>
              <a:gd name="connsiteX38" fmla="*/ 27832 w 31793"/>
              <a:gd name="connsiteY38" fmla="*/ 10494 h 17391"/>
              <a:gd name="connsiteX39" fmla="*/ 31581 w 31793"/>
              <a:gd name="connsiteY39" fmla="*/ 12496 h 17391"/>
              <a:gd name="connsiteX40" fmla="*/ 27376 w 31793"/>
              <a:gd name="connsiteY40" fmla="*/ 11590 h 17391"/>
              <a:gd name="connsiteX41" fmla="*/ 28462 w 31793"/>
              <a:gd name="connsiteY41" fmla="*/ 12782 h 17391"/>
              <a:gd name="connsiteX42" fmla="*/ 27131 w 31793"/>
              <a:gd name="connsiteY42" fmla="*/ 13116 h 17391"/>
              <a:gd name="connsiteX43" fmla="*/ 31025 w 31793"/>
              <a:gd name="connsiteY43" fmla="*/ 16726 h 17391"/>
              <a:gd name="connsiteX44" fmla="*/ 21301 w 31793"/>
              <a:gd name="connsiteY44" fmla="*/ 11953 h 17391"/>
              <a:gd name="connsiteX45" fmla="*/ 28427 w 31793"/>
              <a:gd name="connsiteY45" fmla="*/ 15308 h 17391"/>
              <a:gd name="connsiteX46" fmla="*/ 24082 w 31793"/>
              <a:gd name="connsiteY46" fmla="*/ 14021 h 17391"/>
              <a:gd name="connsiteX47" fmla="*/ 28500 w 31793"/>
              <a:gd name="connsiteY47" fmla="*/ 16132 h 17391"/>
              <a:gd name="connsiteX48" fmla="*/ 22110 w 31793"/>
              <a:gd name="connsiteY48" fmla="*/ 14488 h 17391"/>
              <a:gd name="connsiteX0" fmla="*/ 22110 w 31793"/>
              <a:gd name="connsiteY0" fmla="*/ 14564 h 17467"/>
              <a:gd name="connsiteX1" fmla="*/ 29433 w 31793"/>
              <a:gd name="connsiteY1" fmla="*/ 17467 h 17467"/>
              <a:gd name="connsiteX2" fmla="*/ 24752 w 31793"/>
              <a:gd name="connsiteY2" fmla="*/ 15951 h 17467"/>
              <a:gd name="connsiteX3" fmla="*/ 26026 w 31793"/>
              <a:gd name="connsiteY3" fmla="*/ 16826 h 17467"/>
              <a:gd name="connsiteX4" fmla="*/ 13219 w 31793"/>
              <a:gd name="connsiteY4" fmla="*/ 14609 h 17467"/>
              <a:gd name="connsiteX5" fmla="*/ 16266 w 31793"/>
              <a:gd name="connsiteY5" fmla="*/ 15342 h 17467"/>
              <a:gd name="connsiteX6" fmla="*/ 15401 w 31793"/>
              <a:gd name="connsiteY6" fmla="*/ 15430 h 17467"/>
              <a:gd name="connsiteX7" fmla="*/ 17002 w 31793"/>
              <a:gd name="connsiteY7" fmla="*/ 16174 h 17467"/>
              <a:gd name="connsiteX8" fmla="*/ 15848 w 31793"/>
              <a:gd name="connsiteY8" fmla="*/ 16574 h 17467"/>
              <a:gd name="connsiteX9" fmla="*/ 15436 w 31793"/>
              <a:gd name="connsiteY9" fmla="*/ 17322 h 17467"/>
              <a:gd name="connsiteX10" fmla="*/ 8290 w 31793"/>
              <a:gd name="connsiteY10" fmla="*/ 16612 h 17467"/>
              <a:gd name="connsiteX11" fmla="*/ 6454 w 31793"/>
              <a:gd name="connsiteY11" fmla="*/ 15915 h 17467"/>
              <a:gd name="connsiteX12" fmla="*/ 5655 w 31793"/>
              <a:gd name="connsiteY12" fmla="*/ 14909 h 17467"/>
              <a:gd name="connsiteX13" fmla="*/ 4140 w 31793"/>
              <a:gd name="connsiteY13" fmla="*/ 14860 h 17467"/>
              <a:gd name="connsiteX14" fmla="*/ 2190 w 31793"/>
              <a:gd name="connsiteY14" fmla="*/ 14675 h 17467"/>
              <a:gd name="connsiteX15" fmla="*/ 3577 w 31793"/>
              <a:gd name="connsiteY15" fmla="*/ 14253 h 17467"/>
              <a:gd name="connsiteX16" fmla="*/ 3841 w 31793"/>
              <a:gd name="connsiteY16" fmla="*/ 13047 h 17467"/>
              <a:gd name="connsiteX17" fmla="*/ 2878 w 31793"/>
              <a:gd name="connsiteY17" fmla="*/ 10517 h 17467"/>
              <a:gd name="connsiteX18" fmla="*/ 1154 w 31793"/>
              <a:gd name="connsiteY18" fmla="*/ 9874 h 17467"/>
              <a:gd name="connsiteX19" fmla="*/ 332 w 31793"/>
              <a:gd name="connsiteY19" fmla="*/ 8839 h 17467"/>
              <a:gd name="connsiteX20" fmla="*/ 2517 w 31793"/>
              <a:gd name="connsiteY20" fmla="*/ 5526 h 17467"/>
              <a:gd name="connsiteX21" fmla="*/ 1746 w 31793"/>
              <a:gd name="connsiteY21" fmla="*/ 4415 h 17467"/>
              <a:gd name="connsiteX22" fmla="*/ 1510 w 31793"/>
              <a:gd name="connsiteY22" fmla="*/ 3845 h 17467"/>
              <a:gd name="connsiteX23" fmla="*/ 558 w 31793"/>
              <a:gd name="connsiteY23" fmla="*/ 3758 h 17467"/>
              <a:gd name="connsiteX24" fmla="*/ 5923 w 31793"/>
              <a:gd name="connsiteY24" fmla="*/ 952 h 17467"/>
              <a:gd name="connsiteX25" fmla="*/ 21532 w 31793"/>
              <a:gd name="connsiteY25" fmla="*/ 1311 h 17467"/>
              <a:gd name="connsiteX26" fmla="*/ 23424 w 31793"/>
              <a:gd name="connsiteY26" fmla="*/ 1924 h 17467"/>
              <a:gd name="connsiteX27" fmla="*/ 26373 w 31793"/>
              <a:gd name="connsiteY27" fmla="*/ 2934 h 17467"/>
              <a:gd name="connsiteX28" fmla="*/ 24752 w 31793"/>
              <a:gd name="connsiteY28" fmla="*/ 3577 h 17467"/>
              <a:gd name="connsiteX29" fmla="*/ 23784 w 31793"/>
              <a:gd name="connsiteY29" fmla="*/ 4220 h 17467"/>
              <a:gd name="connsiteX30" fmla="*/ 26530 w 31793"/>
              <a:gd name="connsiteY30" fmla="*/ 5597 h 17467"/>
              <a:gd name="connsiteX31" fmla="*/ 20722 w 31793"/>
              <a:gd name="connsiteY31" fmla="*/ 4985 h 17467"/>
              <a:gd name="connsiteX32" fmla="*/ 23108 w 31793"/>
              <a:gd name="connsiteY32" fmla="*/ 5261 h 17467"/>
              <a:gd name="connsiteX33" fmla="*/ 24212 w 31793"/>
              <a:gd name="connsiteY33" fmla="*/ 6118 h 17467"/>
              <a:gd name="connsiteX34" fmla="*/ 31190 w 31793"/>
              <a:gd name="connsiteY34" fmla="*/ 9823 h 17467"/>
              <a:gd name="connsiteX35" fmla="*/ 27681 w 31793"/>
              <a:gd name="connsiteY35" fmla="*/ 8531 h 17467"/>
              <a:gd name="connsiteX36" fmla="*/ 26743 w 31793"/>
              <a:gd name="connsiteY36" fmla="*/ 8752 h 17467"/>
              <a:gd name="connsiteX37" fmla="*/ 31757 w 31793"/>
              <a:gd name="connsiteY37" fmla="*/ 12190 h 17467"/>
              <a:gd name="connsiteX38" fmla="*/ 27832 w 31793"/>
              <a:gd name="connsiteY38" fmla="*/ 10570 h 17467"/>
              <a:gd name="connsiteX39" fmla="*/ 31581 w 31793"/>
              <a:gd name="connsiteY39" fmla="*/ 12572 h 17467"/>
              <a:gd name="connsiteX40" fmla="*/ 27376 w 31793"/>
              <a:gd name="connsiteY40" fmla="*/ 11666 h 17467"/>
              <a:gd name="connsiteX41" fmla="*/ 28462 w 31793"/>
              <a:gd name="connsiteY41" fmla="*/ 12858 h 17467"/>
              <a:gd name="connsiteX42" fmla="*/ 27131 w 31793"/>
              <a:gd name="connsiteY42" fmla="*/ 13192 h 17467"/>
              <a:gd name="connsiteX43" fmla="*/ 31025 w 31793"/>
              <a:gd name="connsiteY43" fmla="*/ 16802 h 17467"/>
              <a:gd name="connsiteX44" fmla="*/ 21301 w 31793"/>
              <a:gd name="connsiteY44" fmla="*/ 12029 h 17467"/>
              <a:gd name="connsiteX45" fmla="*/ 28427 w 31793"/>
              <a:gd name="connsiteY45" fmla="*/ 15384 h 17467"/>
              <a:gd name="connsiteX46" fmla="*/ 24082 w 31793"/>
              <a:gd name="connsiteY46" fmla="*/ 14097 h 17467"/>
              <a:gd name="connsiteX47" fmla="*/ 28500 w 31793"/>
              <a:gd name="connsiteY47" fmla="*/ 16208 h 17467"/>
              <a:gd name="connsiteX48" fmla="*/ 22110 w 31793"/>
              <a:gd name="connsiteY48" fmla="*/ 14564 h 1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1793" h="17467">
                <a:moveTo>
                  <a:pt x="22110" y="14564"/>
                </a:moveTo>
                <a:cubicBezTo>
                  <a:pt x="24960" y="15437"/>
                  <a:pt x="26583" y="16070"/>
                  <a:pt x="29433" y="17467"/>
                </a:cubicBezTo>
                <a:cubicBezTo>
                  <a:pt x="27628" y="17248"/>
                  <a:pt x="27679" y="16646"/>
                  <a:pt x="24752" y="15951"/>
                </a:cubicBezTo>
                <a:cubicBezTo>
                  <a:pt x="25527" y="16386"/>
                  <a:pt x="25601" y="16534"/>
                  <a:pt x="26026" y="16826"/>
                </a:cubicBezTo>
                <a:cubicBezTo>
                  <a:pt x="19023" y="14276"/>
                  <a:pt x="16822" y="14347"/>
                  <a:pt x="13219" y="14609"/>
                </a:cubicBezTo>
                <a:cubicBezTo>
                  <a:pt x="14912" y="14805"/>
                  <a:pt x="13942" y="14669"/>
                  <a:pt x="16266" y="15342"/>
                </a:cubicBezTo>
                <a:lnTo>
                  <a:pt x="15401" y="15430"/>
                </a:lnTo>
                <a:lnTo>
                  <a:pt x="17002" y="16174"/>
                </a:lnTo>
                <a:cubicBezTo>
                  <a:pt x="14421" y="15863"/>
                  <a:pt x="13944" y="15885"/>
                  <a:pt x="15848" y="16574"/>
                </a:cubicBezTo>
                <a:cubicBezTo>
                  <a:pt x="13269" y="16649"/>
                  <a:pt x="14510" y="16819"/>
                  <a:pt x="15436" y="17322"/>
                </a:cubicBezTo>
                <a:cubicBezTo>
                  <a:pt x="12867" y="16910"/>
                  <a:pt x="13347" y="17024"/>
                  <a:pt x="8290" y="16612"/>
                </a:cubicBezTo>
                <a:cubicBezTo>
                  <a:pt x="5868" y="16761"/>
                  <a:pt x="4811" y="17005"/>
                  <a:pt x="6454" y="15915"/>
                </a:cubicBezTo>
                <a:cubicBezTo>
                  <a:pt x="3104" y="15818"/>
                  <a:pt x="5921" y="15244"/>
                  <a:pt x="5655" y="14909"/>
                </a:cubicBezTo>
                <a:lnTo>
                  <a:pt x="4140" y="14860"/>
                </a:lnTo>
                <a:cubicBezTo>
                  <a:pt x="2660" y="15164"/>
                  <a:pt x="2057" y="15706"/>
                  <a:pt x="2190" y="14675"/>
                </a:cubicBezTo>
                <a:cubicBezTo>
                  <a:pt x="3739" y="14296"/>
                  <a:pt x="3325" y="14394"/>
                  <a:pt x="3577" y="14253"/>
                </a:cubicBezTo>
                <a:cubicBezTo>
                  <a:pt x="1936" y="14058"/>
                  <a:pt x="2713" y="14005"/>
                  <a:pt x="3841" y="13047"/>
                </a:cubicBezTo>
                <a:cubicBezTo>
                  <a:pt x="3952" y="11251"/>
                  <a:pt x="2942" y="11598"/>
                  <a:pt x="2878" y="10517"/>
                </a:cubicBezTo>
                <a:cubicBezTo>
                  <a:pt x="2841" y="9397"/>
                  <a:pt x="1191" y="10994"/>
                  <a:pt x="1154" y="9874"/>
                </a:cubicBezTo>
                <a:cubicBezTo>
                  <a:pt x="2025" y="8910"/>
                  <a:pt x="1458" y="9041"/>
                  <a:pt x="332" y="8839"/>
                </a:cubicBezTo>
                <a:cubicBezTo>
                  <a:pt x="-435" y="6194"/>
                  <a:pt x="60" y="6789"/>
                  <a:pt x="2517" y="5526"/>
                </a:cubicBezTo>
                <a:cubicBezTo>
                  <a:pt x="-240" y="5616"/>
                  <a:pt x="683" y="5612"/>
                  <a:pt x="1746" y="4415"/>
                </a:cubicBezTo>
                <a:cubicBezTo>
                  <a:pt x="721" y="4479"/>
                  <a:pt x="1028" y="4258"/>
                  <a:pt x="1510" y="3845"/>
                </a:cubicBezTo>
                <a:lnTo>
                  <a:pt x="558" y="3758"/>
                </a:lnTo>
                <a:cubicBezTo>
                  <a:pt x="305" y="3557"/>
                  <a:pt x="2599" y="1745"/>
                  <a:pt x="5923" y="952"/>
                </a:cubicBezTo>
                <a:cubicBezTo>
                  <a:pt x="11861" y="-579"/>
                  <a:pt x="19955" y="-122"/>
                  <a:pt x="21532" y="1311"/>
                </a:cubicBezTo>
                <a:cubicBezTo>
                  <a:pt x="24392" y="1672"/>
                  <a:pt x="23728" y="1817"/>
                  <a:pt x="23424" y="1924"/>
                </a:cubicBezTo>
                <a:cubicBezTo>
                  <a:pt x="22769" y="2269"/>
                  <a:pt x="24294" y="2107"/>
                  <a:pt x="26373" y="2934"/>
                </a:cubicBezTo>
                <a:cubicBezTo>
                  <a:pt x="30266" y="4488"/>
                  <a:pt x="26020" y="2955"/>
                  <a:pt x="24752" y="3577"/>
                </a:cubicBezTo>
                <a:cubicBezTo>
                  <a:pt x="26367" y="4015"/>
                  <a:pt x="24846" y="4046"/>
                  <a:pt x="23784" y="4220"/>
                </a:cubicBezTo>
                <a:cubicBezTo>
                  <a:pt x="23996" y="4632"/>
                  <a:pt x="25536" y="5031"/>
                  <a:pt x="26530" y="5597"/>
                </a:cubicBezTo>
                <a:cubicBezTo>
                  <a:pt x="24823" y="5214"/>
                  <a:pt x="21483" y="4623"/>
                  <a:pt x="20722" y="4985"/>
                </a:cubicBezTo>
                <a:cubicBezTo>
                  <a:pt x="21616" y="5045"/>
                  <a:pt x="22147" y="5287"/>
                  <a:pt x="23108" y="5261"/>
                </a:cubicBezTo>
                <a:cubicBezTo>
                  <a:pt x="24952" y="5801"/>
                  <a:pt x="22959" y="5628"/>
                  <a:pt x="24212" y="6118"/>
                </a:cubicBezTo>
                <a:cubicBezTo>
                  <a:pt x="27114" y="6745"/>
                  <a:pt x="30375" y="8375"/>
                  <a:pt x="31190" y="9823"/>
                </a:cubicBezTo>
                <a:cubicBezTo>
                  <a:pt x="28344" y="8193"/>
                  <a:pt x="26483" y="7679"/>
                  <a:pt x="27681" y="8531"/>
                </a:cubicBezTo>
                <a:cubicBezTo>
                  <a:pt x="27551" y="9009"/>
                  <a:pt x="26726" y="8279"/>
                  <a:pt x="26743" y="8752"/>
                </a:cubicBezTo>
                <a:cubicBezTo>
                  <a:pt x="26679" y="9279"/>
                  <a:pt x="32295" y="11839"/>
                  <a:pt x="31757" y="12190"/>
                </a:cubicBezTo>
                <a:cubicBezTo>
                  <a:pt x="28907" y="10729"/>
                  <a:pt x="28048" y="10348"/>
                  <a:pt x="27832" y="10570"/>
                </a:cubicBezTo>
                <a:cubicBezTo>
                  <a:pt x="27948" y="11081"/>
                  <a:pt x="31727" y="12477"/>
                  <a:pt x="31581" y="12572"/>
                </a:cubicBezTo>
                <a:cubicBezTo>
                  <a:pt x="31435" y="12667"/>
                  <a:pt x="26932" y="11348"/>
                  <a:pt x="27376" y="11666"/>
                </a:cubicBezTo>
                <a:cubicBezTo>
                  <a:pt x="27499" y="12161"/>
                  <a:pt x="28421" y="12667"/>
                  <a:pt x="28462" y="12858"/>
                </a:cubicBezTo>
                <a:cubicBezTo>
                  <a:pt x="31674" y="15259"/>
                  <a:pt x="27878" y="12550"/>
                  <a:pt x="27131" y="13192"/>
                </a:cubicBezTo>
                <a:cubicBezTo>
                  <a:pt x="27786" y="13786"/>
                  <a:pt x="31383" y="16559"/>
                  <a:pt x="31025" y="16802"/>
                </a:cubicBezTo>
                <a:cubicBezTo>
                  <a:pt x="27293" y="13305"/>
                  <a:pt x="23771" y="12714"/>
                  <a:pt x="21301" y="12029"/>
                </a:cubicBezTo>
                <a:cubicBezTo>
                  <a:pt x="22357" y="12603"/>
                  <a:pt x="25574" y="13673"/>
                  <a:pt x="28427" y="15384"/>
                </a:cubicBezTo>
                <a:cubicBezTo>
                  <a:pt x="26443" y="14617"/>
                  <a:pt x="23054" y="13475"/>
                  <a:pt x="24082" y="14097"/>
                </a:cubicBezTo>
                <a:lnTo>
                  <a:pt x="28500" y="16208"/>
                </a:lnTo>
                <a:cubicBezTo>
                  <a:pt x="23917" y="14564"/>
                  <a:pt x="22978" y="14445"/>
                  <a:pt x="22110" y="14564"/>
                </a:cubicBezTo>
                <a:close/>
              </a:path>
            </a:pathLst>
          </a:cu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Isolated Photos-1">
    <p:spTree>
      <p:nvGrpSpPr>
        <p:cNvPr id="1" name=""/>
        <p:cNvGrpSpPr/>
        <p:nvPr/>
      </p:nvGrpSpPr>
      <p:grpSpPr>
        <a:xfrm>
          <a:off x="0" y="0"/>
          <a:ext cx="0" cy="0"/>
          <a:chOff x="0" y="0"/>
          <a:chExt cx="0" cy="0"/>
        </a:xfrm>
      </p:grpSpPr>
      <p:sp>
        <p:nvSpPr>
          <p:cNvPr id="17" name="Picture Placeholder 2"/>
          <p:cNvSpPr>
            <a:spLocks noGrp="1"/>
          </p:cNvSpPr>
          <p:nvPr>
            <p:ph type="pic" sz="quarter" idx="13"/>
          </p:nvPr>
        </p:nvSpPr>
        <p:spPr>
          <a:xfrm>
            <a:off x="0" y="950976"/>
            <a:ext cx="7946136" cy="4956048"/>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4" name="Picture Placeholder 2"/>
          <p:cNvSpPr>
            <a:spLocks noGrp="1"/>
          </p:cNvSpPr>
          <p:nvPr>
            <p:ph type="pic" sz="quarter" idx="10"/>
          </p:nvPr>
        </p:nvSpPr>
        <p:spPr>
          <a:xfrm>
            <a:off x="5669280" y="2029968"/>
            <a:ext cx="3310128" cy="4828032"/>
          </a:xfrm>
        </p:spPr>
        <p:txBody>
          <a:bodyPr anchor="ctr">
            <a:normAutofit/>
          </a:bodyPr>
          <a:lstStyle>
            <a:lvl1pPr algn="ctr">
              <a:defRPr sz="1200">
                <a:solidFill>
                  <a:schemeClr val="tx2"/>
                </a:solidFill>
              </a:defRPr>
            </a:lvl1pPr>
          </a:lstStyle>
          <a:p>
            <a:endParaRPr lang="en-US"/>
          </a:p>
        </p:txBody>
      </p:sp>
      <p:sp>
        <p:nvSpPr>
          <p:cNvPr id="11" name="Footer Placeholder 16"/>
          <p:cNvSpPr>
            <a:spLocks noGrp="1"/>
          </p:cNvSpPr>
          <p:nvPr>
            <p:ph type="ftr" sz="quarter" idx="14"/>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50AFCD17-1C93-4633-8C09-45F3EBCE4FF5}" type="datetimeFigureOut">
              <a:rPr lang="en-US" smtClean="0">
                <a:solidFill>
                  <a:prstClr val="black">
                    <a:tint val="75000"/>
                  </a:prstClr>
                </a:solidFill>
              </a:rPr>
              <a:pPr/>
              <a:t>9/13/2018</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A96C3F60-B868-4D88-8320-B64BB2C9B92C}" type="slidenum">
              <a:rPr lang="en-US" smtClean="0">
                <a:solidFill>
                  <a:prstClr val="black">
                    <a:tint val="75000"/>
                  </a:prstClr>
                </a:solidFill>
              </a:rPr>
              <a:pPr/>
              <a:t>‹Nº›</a:t>
            </a:fld>
            <a:endParaRPr lang="en-US">
              <a:solidFill>
                <a:prstClr val="black">
                  <a:tint val="75000"/>
                </a:prstClr>
              </a:solidFill>
            </a:endParaRPr>
          </a:p>
        </p:txBody>
      </p:sp>
    </p:spTree>
    <p:extLst>
      <p:ext uri="{BB962C8B-B14F-4D97-AF65-F5344CB8AC3E}">
        <p14:creationId xmlns:p14="http://schemas.microsoft.com/office/powerpoint/2010/main" val="1175551952"/>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Isolated Photos-2">
    <p:spTree>
      <p:nvGrpSpPr>
        <p:cNvPr id="1" name=""/>
        <p:cNvGrpSpPr/>
        <p:nvPr/>
      </p:nvGrpSpPr>
      <p:grpSpPr>
        <a:xfrm>
          <a:off x="0" y="0"/>
          <a:ext cx="0" cy="0"/>
          <a:chOff x="0" y="0"/>
          <a:chExt cx="0" cy="0"/>
        </a:xfrm>
      </p:grpSpPr>
      <p:sp>
        <p:nvSpPr>
          <p:cNvPr id="17" name="Picture Placeholder 2"/>
          <p:cNvSpPr>
            <a:spLocks noGrp="1"/>
          </p:cNvSpPr>
          <p:nvPr>
            <p:ph type="pic" sz="quarter" idx="13"/>
          </p:nvPr>
        </p:nvSpPr>
        <p:spPr>
          <a:xfrm>
            <a:off x="0" y="0"/>
            <a:ext cx="12192000" cy="4352544"/>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4" name="Picture Placeholder 2"/>
          <p:cNvSpPr>
            <a:spLocks noGrp="1"/>
          </p:cNvSpPr>
          <p:nvPr>
            <p:ph type="pic" sz="quarter" idx="10"/>
          </p:nvPr>
        </p:nvSpPr>
        <p:spPr>
          <a:xfrm>
            <a:off x="0" y="118872"/>
            <a:ext cx="4059936" cy="4233672"/>
          </a:xfrm>
        </p:spPr>
        <p:txBody>
          <a:bodyPr anchor="ctr">
            <a:normAutofit/>
          </a:bodyPr>
          <a:lstStyle>
            <a:lvl1pPr algn="ctr">
              <a:defRPr sz="1200">
                <a:solidFill>
                  <a:schemeClr val="tx2"/>
                </a:solidFill>
              </a:defRPr>
            </a:lvl1pPr>
          </a:lstStyle>
          <a:p>
            <a:endParaRPr lang="en-US"/>
          </a:p>
        </p:txBody>
      </p:sp>
      <p:sp>
        <p:nvSpPr>
          <p:cNvPr id="11" name="Footer Placeholder 16"/>
          <p:cNvSpPr>
            <a:spLocks noGrp="1"/>
          </p:cNvSpPr>
          <p:nvPr>
            <p:ph type="ftr" sz="quarter" idx="14"/>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Isolated Photos-3">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4" name="Picture Placeholder 2"/>
          <p:cNvSpPr>
            <a:spLocks noGrp="1"/>
          </p:cNvSpPr>
          <p:nvPr>
            <p:ph type="pic" sz="quarter" idx="10"/>
          </p:nvPr>
        </p:nvSpPr>
        <p:spPr>
          <a:xfrm>
            <a:off x="7196327" y="1170432"/>
            <a:ext cx="3877057" cy="5687568"/>
          </a:xfrm>
        </p:spPr>
        <p:txBody>
          <a:bodyPr anchor="ctr">
            <a:normAutofit/>
          </a:bodyPr>
          <a:lstStyle>
            <a:lvl1pPr algn="ctr">
              <a:defRPr sz="1200">
                <a:solidFill>
                  <a:schemeClr val="tx2"/>
                </a:solidFill>
              </a:defRPr>
            </a:lvl1pPr>
          </a:lstStyle>
          <a:p>
            <a:endParaRPr lang="en-US"/>
          </a:p>
        </p:txBody>
      </p:sp>
      <p:sp>
        <p:nvSpPr>
          <p:cNvPr id="11"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Isolated Photos-4">
    <p:spTree>
      <p:nvGrpSpPr>
        <p:cNvPr id="1" name=""/>
        <p:cNvGrpSpPr/>
        <p:nvPr/>
      </p:nvGrpSpPr>
      <p:grpSpPr>
        <a:xfrm>
          <a:off x="0" y="0"/>
          <a:ext cx="0" cy="0"/>
          <a:chOff x="0" y="0"/>
          <a:chExt cx="0" cy="0"/>
        </a:xfrm>
      </p:grpSpPr>
      <p:sp>
        <p:nvSpPr>
          <p:cNvPr id="11" name="Picture Placeholder 2"/>
          <p:cNvSpPr>
            <a:spLocks noGrp="1"/>
          </p:cNvSpPr>
          <p:nvPr>
            <p:ph type="pic" sz="quarter" idx="14"/>
          </p:nvPr>
        </p:nvSpPr>
        <p:spPr>
          <a:xfrm>
            <a:off x="-1008842" y="-12191"/>
            <a:ext cx="12018218" cy="6879336"/>
          </a:xfrm>
          <a:prstGeom prst="parallelogram">
            <a:avLst>
              <a:gd name="adj" fmla="val 91376"/>
            </a:avLst>
          </a:prstGeo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4" name="Picture Placeholder 2"/>
          <p:cNvSpPr>
            <a:spLocks noGrp="1"/>
          </p:cNvSpPr>
          <p:nvPr>
            <p:ph type="pic" sz="quarter" idx="10"/>
          </p:nvPr>
        </p:nvSpPr>
        <p:spPr>
          <a:xfrm>
            <a:off x="7059169" y="438912"/>
            <a:ext cx="4014216" cy="6419088"/>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Isolated Photos-5">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4" name="Picture Placeholder 2"/>
          <p:cNvSpPr>
            <a:spLocks noGrp="1"/>
          </p:cNvSpPr>
          <p:nvPr>
            <p:ph type="pic" sz="quarter" idx="10"/>
          </p:nvPr>
        </p:nvSpPr>
        <p:spPr>
          <a:xfrm>
            <a:off x="0" y="1874520"/>
            <a:ext cx="12191999" cy="3813048"/>
          </a:xfrm>
        </p:spPr>
        <p:txBody>
          <a:bodyPr anchor="ctr">
            <a:normAutofit/>
          </a:bodyPr>
          <a:lstStyle>
            <a:lvl1pPr algn="ctr">
              <a:defRPr sz="1200">
                <a:solidFill>
                  <a:schemeClr val="tx2"/>
                </a:solidFill>
              </a:defRPr>
            </a:lvl1pPr>
          </a:lstStyle>
          <a:p>
            <a:endParaRPr lang="en-US"/>
          </a:p>
        </p:txBody>
      </p:sp>
      <p:sp>
        <p:nvSpPr>
          <p:cNvPr id="17" name="Picture Placeholder 2"/>
          <p:cNvSpPr>
            <a:spLocks noGrp="1"/>
          </p:cNvSpPr>
          <p:nvPr>
            <p:ph type="pic" sz="quarter" idx="13"/>
          </p:nvPr>
        </p:nvSpPr>
        <p:spPr>
          <a:xfrm>
            <a:off x="0" y="0"/>
            <a:ext cx="4704081" cy="5687568"/>
          </a:xfrm>
        </p:spPr>
        <p:txBody>
          <a:bodyPr anchor="ctr">
            <a:normAutofit/>
          </a:bodyPr>
          <a:lstStyle>
            <a:lvl1pPr algn="ctr">
              <a:defRPr sz="1200">
                <a:solidFill>
                  <a:schemeClr val="tx2"/>
                </a:solidFill>
              </a:defRPr>
            </a:lvl1pPr>
          </a:lstStyle>
          <a:p>
            <a:endParaRPr lang="en-US"/>
          </a:p>
        </p:txBody>
      </p:sp>
      <p:sp>
        <p:nvSpPr>
          <p:cNvPr id="11" name="Footer Placeholder 16"/>
          <p:cNvSpPr>
            <a:spLocks noGrp="1"/>
          </p:cNvSpPr>
          <p:nvPr>
            <p:ph type="ftr" sz="quarter" idx="14"/>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Isolated Photos-6">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4" name="Picture Placeholder 2"/>
          <p:cNvSpPr>
            <a:spLocks noGrp="1"/>
          </p:cNvSpPr>
          <p:nvPr>
            <p:ph type="pic" sz="quarter" idx="10"/>
          </p:nvPr>
        </p:nvSpPr>
        <p:spPr>
          <a:xfrm>
            <a:off x="3779520" y="0"/>
            <a:ext cx="8412479" cy="6858000"/>
          </a:xfrm>
        </p:spPr>
        <p:txBody>
          <a:bodyPr anchor="ctr">
            <a:normAutofit/>
          </a:bodyPr>
          <a:lstStyle>
            <a:lvl1pPr algn="ctr">
              <a:defRPr sz="1200">
                <a:solidFill>
                  <a:schemeClr val="tx2"/>
                </a:solidFill>
              </a:defRPr>
            </a:lvl1pPr>
          </a:lstStyle>
          <a:p>
            <a:endParaRPr lang="en-US"/>
          </a:p>
        </p:txBody>
      </p:sp>
      <p:sp>
        <p:nvSpPr>
          <p:cNvPr id="11" name="Picture Placeholder 2"/>
          <p:cNvSpPr>
            <a:spLocks noGrp="1"/>
          </p:cNvSpPr>
          <p:nvPr>
            <p:ph type="pic" sz="quarter" idx="13"/>
          </p:nvPr>
        </p:nvSpPr>
        <p:spPr>
          <a:xfrm>
            <a:off x="1488439" y="508000"/>
            <a:ext cx="4602481" cy="6350000"/>
          </a:xfrm>
        </p:spPr>
        <p:txBody>
          <a:bodyPr anchor="ctr">
            <a:normAutofit/>
          </a:bodyPr>
          <a:lstStyle>
            <a:lvl1pPr algn="ctr">
              <a:defRPr sz="1200">
                <a:solidFill>
                  <a:schemeClr val="tx2"/>
                </a:solidFill>
              </a:defRPr>
            </a:lvl1pPr>
          </a:lstStyle>
          <a:p>
            <a:endParaRPr lang="en-US"/>
          </a:p>
        </p:txBody>
      </p:sp>
      <p:sp>
        <p:nvSpPr>
          <p:cNvPr id="17" name="Footer Placeholder 16"/>
          <p:cNvSpPr>
            <a:spLocks noGrp="1"/>
          </p:cNvSpPr>
          <p:nvPr>
            <p:ph type="ftr" sz="quarter" idx="14"/>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Isolated Photos-7">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1" name="Picture Placeholder 2"/>
          <p:cNvSpPr>
            <a:spLocks noGrp="1"/>
          </p:cNvSpPr>
          <p:nvPr>
            <p:ph type="pic" sz="quarter" idx="13"/>
          </p:nvPr>
        </p:nvSpPr>
        <p:spPr>
          <a:xfrm>
            <a:off x="1940559" y="0"/>
            <a:ext cx="3759202" cy="6858000"/>
          </a:xfrm>
        </p:spPr>
        <p:txBody>
          <a:bodyPr anchor="ctr">
            <a:normAutofit/>
          </a:bodyPr>
          <a:lstStyle>
            <a:lvl1pPr algn="ctr">
              <a:defRPr sz="1200">
                <a:solidFill>
                  <a:schemeClr val="tx2"/>
                </a:solidFill>
              </a:defRPr>
            </a:lvl1pPr>
          </a:lstStyle>
          <a:p>
            <a:endParaRPr lang="en-US"/>
          </a:p>
        </p:txBody>
      </p:sp>
      <p:sp>
        <p:nvSpPr>
          <p:cNvPr id="17" name="Picture Placeholder 2"/>
          <p:cNvSpPr>
            <a:spLocks noGrp="1"/>
          </p:cNvSpPr>
          <p:nvPr>
            <p:ph type="pic" sz="quarter" idx="14"/>
          </p:nvPr>
        </p:nvSpPr>
        <p:spPr>
          <a:xfrm>
            <a:off x="2153918" y="1290320"/>
            <a:ext cx="3332482" cy="5567680"/>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Isolated Photos-8">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1" name="Picture Placeholder 2"/>
          <p:cNvSpPr>
            <a:spLocks noGrp="1"/>
          </p:cNvSpPr>
          <p:nvPr>
            <p:ph type="pic" sz="quarter" idx="13"/>
          </p:nvPr>
        </p:nvSpPr>
        <p:spPr>
          <a:xfrm>
            <a:off x="-20320" y="2560320"/>
            <a:ext cx="12222479" cy="3769360"/>
          </a:xfrm>
        </p:spPr>
        <p:txBody>
          <a:bodyPr anchor="ctr">
            <a:normAutofit/>
          </a:bodyPr>
          <a:lstStyle>
            <a:lvl1pPr algn="ctr">
              <a:defRPr sz="1200">
                <a:solidFill>
                  <a:schemeClr val="tx2"/>
                </a:solidFill>
              </a:defRPr>
            </a:lvl1pPr>
          </a:lstStyle>
          <a:p>
            <a:endParaRPr lang="en-US"/>
          </a:p>
        </p:txBody>
      </p:sp>
      <p:sp>
        <p:nvSpPr>
          <p:cNvPr id="14" name="Picture Placeholder 2"/>
          <p:cNvSpPr>
            <a:spLocks noGrp="1"/>
          </p:cNvSpPr>
          <p:nvPr>
            <p:ph type="pic" sz="quarter" idx="14"/>
          </p:nvPr>
        </p:nvSpPr>
        <p:spPr>
          <a:xfrm>
            <a:off x="5947087" y="487680"/>
            <a:ext cx="6255073" cy="5842000"/>
          </a:xfrm>
        </p:spPr>
        <p:txBody>
          <a:bodyPr anchor="ctr">
            <a:normAutofit/>
          </a:bodyPr>
          <a:lstStyle>
            <a:lvl1pPr algn="ctr">
              <a:defRPr sz="1200">
                <a:solidFill>
                  <a:schemeClr val="tx2"/>
                </a:solidFill>
              </a:defRPr>
            </a:lvl1pPr>
          </a:lstStyle>
          <a:p>
            <a:endParaRPr lang="en-US"/>
          </a:p>
        </p:txBody>
      </p:sp>
      <p:sp>
        <p:nvSpPr>
          <p:cNvPr id="17" name="Footer Placeholder 16"/>
          <p:cNvSpPr>
            <a:spLocks noGrp="1"/>
          </p:cNvSpPr>
          <p:nvPr>
            <p:ph type="ftr" sz="quarter" idx="15"/>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Isolated Vector People 1">
    <p:spTree>
      <p:nvGrpSpPr>
        <p:cNvPr id="1" name=""/>
        <p:cNvGrpSpPr/>
        <p:nvPr/>
      </p:nvGrpSpPr>
      <p:grpSpPr>
        <a:xfrm>
          <a:off x="0" y="0"/>
          <a:ext cx="0" cy="0"/>
          <a:chOff x="0" y="0"/>
          <a:chExt cx="0" cy="0"/>
        </a:xfrm>
      </p:grpSpPr>
      <p:sp>
        <p:nvSpPr>
          <p:cNvPr id="17" name="Picture Placeholder 2"/>
          <p:cNvSpPr>
            <a:spLocks noGrp="1"/>
          </p:cNvSpPr>
          <p:nvPr>
            <p:ph type="pic" sz="quarter" idx="13"/>
          </p:nvPr>
        </p:nvSpPr>
        <p:spPr>
          <a:xfrm>
            <a:off x="0" y="950976"/>
            <a:ext cx="7946136" cy="4956048"/>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1" name="Footer Placeholder 16"/>
          <p:cNvSpPr>
            <a:spLocks noGrp="1"/>
          </p:cNvSpPr>
          <p:nvPr>
            <p:ph type="ftr" sz="quarter" idx="14"/>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Isolated Vector People 2">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4" name="Picture Placeholder 2"/>
          <p:cNvSpPr>
            <a:spLocks noGrp="1"/>
          </p:cNvSpPr>
          <p:nvPr>
            <p:ph type="pic" sz="quarter" idx="10"/>
          </p:nvPr>
        </p:nvSpPr>
        <p:spPr>
          <a:xfrm>
            <a:off x="0" y="1874520"/>
            <a:ext cx="12191999" cy="3813048"/>
          </a:xfrm>
        </p:spPr>
        <p:txBody>
          <a:bodyPr anchor="ctr">
            <a:normAutofit/>
          </a:bodyPr>
          <a:lstStyle>
            <a:lvl1pPr algn="ctr">
              <a:defRPr sz="1200">
                <a:solidFill>
                  <a:schemeClr val="tx2"/>
                </a:solidFill>
              </a:defRPr>
            </a:lvl1pPr>
          </a:lstStyle>
          <a:p>
            <a:endParaRPr lang="en-US"/>
          </a:p>
        </p:txBody>
      </p:sp>
      <p:sp>
        <p:nvSpPr>
          <p:cNvPr id="11" name="Footer Placeholder 16"/>
          <p:cNvSpPr>
            <a:spLocks noGrp="1"/>
          </p:cNvSpPr>
          <p:nvPr>
            <p:ph type="ftr" sz="quarter" idx="14"/>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Isolated Vector People 3">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4" name="Picture Placeholder 2"/>
          <p:cNvSpPr>
            <a:spLocks noGrp="1"/>
          </p:cNvSpPr>
          <p:nvPr>
            <p:ph type="pic" sz="quarter" idx="10"/>
          </p:nvPr>
        </p:nvSpPr>
        <p:spPr>
          <a:xfrm>
            <a:off x="3779520" y="0"/>
            <a:ext cx="8412479" cy="6858000"/>
          </a:xfrm>
        </p:spPr>
        <p:txBody>
          <a:bodyPr anchor="ctr">
            <a:normAutofit/>
          </a:bodyPr>
          <a:lstStyle>
            <a:lvl1pPr algn="ctr">
              <a:defRPr sz="1200">
                <a:solidFill>
                  <a:schemeClr val="tx2"/>
                </a:solidFill>
              </a:defRPr>
            </a:lvl1pPr>
          </a:lstStyle>
          <a:p>
            <a:endParaRPr lang="en-US"/>
          </a:p>
        </p:txBody>
      </p:sp>
      <p:sp>
        <p:nvSpPr>
          <p:cNvPr id="17" name="Footer Placeholder 16"/>
          <p:cNvSpPr>
            <a:spLocks noGrp="1"/>
          </p:cNvSpPr>
          <p:nvPr>
            <p:ph type="ftr" sz="quarter" idx="14"/>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0AFCD17-1C93-4633-8C09-45F3EBCE4FF5}" type="datetimeFigureOut">
              <a:rPr lang="en-US" smtClean="0">
                <a:solidFill>
                  <a:prstClr val="black">
                    <a:tint val="75000"/>
                  </a:prstClr>
                </a:solidFill>
              </a:rPr>
              <a:pPr/>
              <a:t>9/13/2018</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A96C3F60-B868-4D88-8320-B64BB2C9B92C}" type="slidenum">
              <a:rPr lang="en-US" smtClean="0">
                <a:solidFill>
                  <a:prstClr val="black">
                    <a:tint val="75000"/>
                  </a:prstClr>
                </a:solidFill>
              </a:rPr>
              <a:pPr/>
              <a:t>‹Nº›</a:t>
            </a:fld>
            <a:endParaRPr lang="en-US">
              <a:solidFill>
                <a:prstClr val="black">
                  <a:tint val="75000"/>
                </a:prstClr>
              </a:solidFill>
            </a:endParaRPr>
          </a:p>
        </p:txBody>
      </p:sp>
    </p:spTree>
    <p:extLst>
      <p:ext uri="{BB962C8B-B14F-4D97-AF65-F5344CB8AC3E}">
        <p14:creationId xmlns:p14="http://schemas.microsoft.com/office/powerpoint/2010/main" val="2913731320"/>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Isolated Vector People 4">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1" name="Picture Placeholder 2"/>
          <p:cNvSpPr>
            <a:spLocks noGrp="1"/>
          </p:cNvSpPr>
          <p:nvPr>
            <p:ph type="pic" sz="quarter" idx="13"/>
          </p:nvPr>
        </p:nvSpPr>
        <p:spPr>
          <a:xfrm>
            <a:off x="1940559" y="0"/>
            <a:ext cx="3759202" cy="6858000"/>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Isolated Vector People 5">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1" name="Picture Placeholder 2"/>
          <p:cNvSpPr>
            <a:spLocks noGrp="1"/>
          </p:cNvSpPr>
          <p:nvPr>
            <p:ph type="pic" sz="quarter" idx="13"/>
          </p:nvPr>
        </p:nvSpPr>
        <p:spPr>
          <a:xfrm>
            <a:off x="-20320" y="2560320"/>
            <a:ext cx="12222479" cy="3769360"/>
          </a:xfrm>
        </p:spPr>
        <p:txBody>
          <a:bodyPr anchor="ctr">
            <a:normAutofit/>
          </a:bodyPr>
          <a:lstStyle>
            <a:lvl1pPr algn="ctr">
              <a:defRPr sz="1200">
                <a:solidFill>
                  <a:schemeClr val="tx2"/>
                </a:solidFill>
              </a:defRPr>
            </a:lvl1pPr>
          </a:lstStyle>
          <a:p>
            <a:endParaRPr lang="en-US"/>
          </a:p>
        </p:txBody>
      </p:sp>
      <p:sp>
        <p:nvSpPr>
          <p:cNvPr id="17" name="Footer Placeholder 16"/>
          <p:cNvSpPr>
            <a:spLocks noGrp="1"/>
          </p:cNvSpPr>
          <p:nvPr>
            <p:ph type="ftr" sz="quarter" idx="15"/>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Mockup 1">
    <p:spTree>
      <p:nvGrpSpPr>
        <p:cNvPr id="1" name=""/>
        <p:cNvGrpSpPr/>
        <p:nvPr/>
      </p:nvGrpSpPr>
      <p:grpSpPr>
        <a:xfrm>
          <a:off x="0" y="0"/>
          <a:ext cx="0" cy="0"/>
          <a:chOff x="0" y="0"/>
          <a:chExt cx="0" cy="0"/>
        </a:xfrm>
      </p:grpSpPr>
      <p:sp>
        <p:nvSpPr>
          <p:cNvPr id="21" name="Picture Placeholder 2"/>
          <p:cNvSpPr>
            <a:spLocks noGrp="1"/>
          </p:cNvSpPr>
          <p:nvPr>
            <p:ph type="pic" sz="quarter" idx="21"/>
          </p:nvPr>
        </p:nvSpPr>
        <p:spPr>
          <a:xfrm>
            <a:off x="7407797" y="2602245"/>
            <a:ext cx="3964739" cy="3219821"/>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Mokcup 2">
    <p:spTree>
      <p:nvGrpSpPr>
        <p:cNvPr id="1" name=""/>
        <p:cNvGrpSpPr/>
        <p:nvPr/>
      </p:nvGrpSpPr>
      <p:grpSpPr>
        <a:xfrm>
          <a:off x="0" y="0"/>
          <a:ext cx="0" cy="0"/>
          <a:chOff x="0" y="0"/>
          <a:chExt cx="0" cy="0"/>
        </a:xfrm>
      </p:grpSpPr>
      <p:sp>
        <p:nvSpPr>
          <p:cNvPr id="114" name="Picture Placeholder 2"/>
          <p:cNvSpPr>
            <a:spLocks noGrp="1"/>
          </p:cNvSpPr>
          <p:nvPr>
            <p:ph type="pic" sz="quarter" idx="22"/>
          </p:nvPr>
        </p:nvSpPr>
        <p:spPr>
          <a:xfrm>
            <a:off x="7619999" y="2491876"/>
            <a:ext cx="3699310" cy="2091699"/>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1" name="Picture Placeholder 2"/>
          <p:cNvSpPr>
            <a:spLocks noGrp="1"/>
          </p:cNvSpPr>
          <p:nvPr>
            <p:ph type="pic" sz="quarter" idx="21"/>
          </p:nvPr>
        </p:nvSpPr>
        <p:spPr>
          <a:xfrm>
            <a:off x="4550623" y="2141620"/>
            <a:ext cx="5151642" cy="2441955"/>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Mockup 3">
    <p:spTree>
      <p:nvGrpSpPr>
        <p:cNvPr id="1" name=""/>
        <p:cNvGrpSpPr/>
        <p:nvPr/>
      </p:nvGrpSpPr>
      <p:grpSpPr>
        <a:xfrm>
          <a:off x="0" y="0"/>
          <a:ext cx="0" cy="0"/>
          <a:chOff x="0" y="0"/>
          <a:chExt cx="0" cy="0"/>
        </a:xfrm>
      </p:grpSpPr>
      <p:sp>
        <p:nvSpPr>
          <p:cNvPr id="109" name="Picture Placeholder 2"/>
          <p:cNvSpPr>
            <a:spLocks noGrp="1"/>
          </p:cNvSpPr>
          <p:nvPr>
            <p:ph type="pic" sz="quarter" idx="23"/>
          </p:nvPr>
        </p:nvSpPr>
        <p:spPr>
          <a:xfrm>
            <a:off x="1816659" y="2354126"/>
            <a:ext cx="4472418" cy="2689214"/>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21"/>
          </p:nvPr>
        </p:nvSpPr>
        <p:spPr>
          <a:xfrm>
            <a:off x="3678697" y="2354126"/>
            <a:ext cx="4853959" cy="2877751"/>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08" name="Picture Placeholder 2"/>
          <p:cNvSpPr>
            <a:spLocks noGrp="1"/>
          </p:cNvSpPr>
          <p:nvPr>
            <p:ph type="pic" sz="quarter" idx="22"/>
          </p:nvPr>
        </p:nvSpPr>
        <p:spPr>
          <a:xfrm>
            <a:off x="5898466" y="2354126"/>
            <a:ext cx="4472418" cy="2689214"/>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Mockup 4">
    <p:spTree>
      <p:nvGrpSpPr>
        <p:cNvPr id="1" name=""/>
        <p:cNvGrpSpPr/>
        <p:nvPr/>
      </p:nvGrpSpPr>
      <p:grpSpPr>
        <a:xfrm>
          <a:off x="0" y="0"/>
          <a:ext cx="0" cy="0"/>
          <a:chOff x="0" y="0"/>
          <a:chExt cx="0" cy="0"/>
        </a:xfrm>
      </p:grpSpPr>
      <p:sp>
        <p:nvSpPr>
          <p:cNvPr id="114" name="Picture Placeholder 2"/>
          <p:cNvSpPr>
            <a:spLocks noGrp="1"/>
          </p:cNvSpPr>
          <p:nvPr>
            <p:ph type="pic" sz="quarter" idx="22"/>
          </p:nvPr>
        </p:nvSpPr>
        <p:spPr>
          <a:xfrm>
            <a:off x="9243204" y="1682150"/>
            <a:ext cx="1962510" cy="3441941"/>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1" name="Picture Placeholder 2"/>
          <p:cNvSpPr>
            <a:spLocks noGrp="1"/>
          </p:cNvSpPr>
          <p:nvPr>
            <p:ph type="pic" sz="quarter" idx="21"/>
          </p:nvPr>
        </p:nvSpPr>
        <p:spPr>
          <a:xfrm>
            <a:off x="7358333" y="1570008"/>
            <a:ext cx="2078966" cy="3652232"/>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Mockup 5">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1" name="Picture Placeholder 2"/>
          <p:cNvSpPr>
            <a:spLocks noGrp="1"/>
          </p:cNvSpPr>
          <p:nvPr>
            <p:ph type="pic" sz="quarter" idx="21"/>
          </p:nvPr>
        </p:nvSpPr>
        <p:spPr>
          <a:xfrm>
            <a:off x="1672955" y="1413385"/>
            <a:ext cx="2388406" cy="4227393"/>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Mockup 6">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1" name="Picture Placeholder 2"/>
          <p:cNvSpPr>
            <a:spLocks noGrp="1"/>
          </p:cNvSpPr>
          <p:nvPr>
            <p:ph type="pic" sz="quarter" idx="21"/>
          </p:nvPr>
        </p:nvSpPr>
        <p:spPr>
          <a:xfrm>
            <a:off x="2708824" y="1749356"/>
            <a:ext cx="1980053" cy="3455161"/>
          </a:xfrm>
        </p:spPr>
        <p:txBody>
          <a:bodyPr anchor="ctr">
            <a:normAutofit/>
          </a:bodyPr>
          <a:lstStyle>
            <a:lvl1pPr algn="ctr">
              <a:defRPr sz="1200">
                <a:solidFill>
                  <a:schemeClr val="tx2"/>
                </a:solidFill>
              </a:defRPr>
            </a:lvl1pPr>
          </a:lstStyle>
          <a:p>
            <a:endParaRPr lang="en-US"/>
          </a:p>
        </p:txBody>
      </p:sp>
      <p:sp>
        <p:nvSpPr>
          <p:cNvPr id="92" name="Picture Placeholder 2"/>
          <p:cNvSpPr>
            <a:spLocks noGrp="1"/>
          </p:cNvSpPr>
          <p:nvPr>
            <p:ph type="pic" sz="quarter" idx="22"/>
          </p:nvPr>
        </p:nvSpPr>
        <p:spPr>
          <a:xfrm>
            <a:off x="4503248" y="1828800"/>
            <a:ext cx="1883800" cy="3272589"/>
          </a:xfrm>
        </p:spPr>
        <p:txBody>
          <a:bodyPr anchor="ctr">
            <a:normAutofit/>
          </a:bodyPr>
          <a:lstStyle>
            <a:lvl1pPr algn="ctr">
              <a:defRPr sz="1200">
                <a:solidFill>
                  <a:schemeClr val="tx2"/>
                </a:solidFill>
              </a:defRPr>
            </a:lvl1pPr>
          </a:lstStyle>
          <a:p>
            <a:endParaRPr lang="en-US"/>
          </a:p>
        </p:txBody>
      </p:sp>
      <p:sp>
        <p:nvSpPr>
          <p:cNvPr id="93" name="Picture Placeholder 2"/>
          <p:cNvSpPr>
            <a:spLocks noGrp="1"/>
          </p:cNvSpPr>
          <p:nvPr>
            <p:ph type="pic" sz="quarter" idx="23"/>
          </p:nvPr>
        </p:nvSpPr>
        <p:spPr>
          <a:xfrm>
            <a:off x="996902" y="1828800"/>
            <a:ext cx="1883800" cy="3272589"/>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Mockup 7">
    <p:spTree>
      <p:nvGrpSpPr>
        <p:cNvPr id="1" name=""/>
        <p:cNvGrpSpPr/>
        <p:nvPr/>
      </p:nvGrpSpPr>
      <p:grpSpPr>
        <a:xfrm>
          <a:off x="0" y="0"/>
          <a:ext cx="0" cy="0"/>
          <a:chOff x="0" y="0"/>
          <a:chExt cx="0" cy="0"/>
        </a:xfrm>
      </p:grpSpPr>
      <p:sp>
        <p:nvSpPr>
          <p:cNvPr id="93" name="Picture Placeholder 2"/>
          <p:cNvSpPr>
            <a:spLocks noGrp="1"/>
          </p:cNvSpPr>
          <p:nvPr>
            <p:ph type="pic" sz="quarter" idx="23"/>
          </p:nvPr>
        </p:nvSpPr>
        <p:spPr>
          <a:xfrm>
            <a:off x="-8173" y="0"/>
            <a:ext cx="12200171" cy="4963319"/>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68" name="Picture Placeholder 2"/>
          <p:cNvSpPr>
            <a:spLocks noGrp="1"/>
          </p:cNvSpPr>
          <p:nvPr>
            <p:ph type="pic" sz="quarter" idx="24"/>
          </p:nvPr>
        </p:nvSpPr>
        <p:spPr>
          <a:xfrm>
            <a:off x="4181864" y="1851949"/>
            <a:ext cx="1767523" cy="3113591"/>
          </a:xfrm>
        </p:spPr>
        <p:txBody>
          <a:bodyPr anchor="ctr">
            <a:normAutofit/>
          </a:bodyPr>
          <a:lstStyle>
            <a:lvl1pPr algn="ctr">
              <a:defRPr sz="1200">
                <a:solidFill>
                  <a:schemeClr val="tx2"/>
                </a:solidFill>
              </a:defRPr>
            </a:lvl1pPr>
          </a:lstStyle>
          <a:p>
            <a:endParaRPr lang="en-US"/>
          </a:p>
        </p:txBody>
      </p:sp>
      <p:sp>
        <p:nvSpPr>
          <p:cNvPr id="69" name="Picture Placeholder 2"/>
          <p:cNvSpPr>
            <a:spLocks noGrp="1"/>
          </p:cNvSpPr>
          <p:nvPr>
            <p:ph type="pic" sz="quarter" idx="25"/>
          </p:nvPr>
        </p:nvSpPr>
        <p:spPr>
          <a:xfrm>
            <a:off x="5000263" y="1458409"/>
            <a:ext cx="2187615" cy="3842796"/>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Mockup 8">
    <p:spTree>
      <p:nvGrpSpPr>
        <p:cNvPr id="1" name=""/>
        <p:cNvGrpSpPr/>
        <p:nvPr/>
      </p:nvGrpSpPr>
      <p:grpSpPr>
        <a:xfrm>
          <a:off x="0" y="0"/>
          <a:ext cx="0" cy="0"/>
          <a:chOff x="0" y="0"/>
          <a:chExt cx="0" cy="0"/>
        </a:xfrm>
      </p:grpSpPr>
      <p:sp>
        <p:nvSpPr>
          <p:cNvPr id="93" name="Picture Placeholder 2"/>
          <p:cNvSpPr>
            <a:spLocks noGrp="1"/>
          </p:cNvSpPr>
          <p:nvPr>
            <p:ph type="pic" sz="quarter" idx="23"/>
          </p:nvPr>
        </p:nvSpPr>
        <p:spPr>
          <a:xfrm>
            <a:off x="-8173" y="0"/>
            <a:ext cx="12200171" cy="3981691"/>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68" name="Picture Placeholder 2"/>
          <p:cNvSpPr>
            <a:spLocks noGrp="1"/>
          </p:cNvSpPr>
          <p:nvPr>
            <p:ph type="pic" sz="quarter" idx="24"/>
          </p:nvPr>
        </p:nvSpPr>
        <p:spPr>
          <a:xfrm rot="21032442">
            <a:off x="7013974" y="1505221"/>
            <a:ext cx="2211333" cy="3841770"/>
          </a:xfrm>
        </p:spPr>
        <p:txBody>
          <a:bodyPr anchor="ctr">
            <a:normAutofit/>
          </a:bodyPr>
          <a:lstStyle>
            <a:lvl1pPr algn="ctr">
              <a:defRPr sz="1200">
                <a:solidFill>
                  <a:schemeClr val="tx2"/>
                </a:solidFill>
              </a:defRPr>
            </a:lvl1pPr>
          </a:lstStyle>
          <a:p>
            <a:endParaRPr lang="en-US"/>
          </a:p>
        </p:txBody>
      </p:sp>
      <p:sp>
        <p:nvSpPr>
          <p:cNvPr id="69" name="Picture Placeholder 2"/>
          <p:cNvSpPr>
            <a:spLocks noGrp="1"/>
          </p:cNvSpPr>
          <p:nvPr>
            <p:ph type="pic" sz="quarter" idx="25"/>
          </p:nvPr>
        </p:nvSpPr>
        <p:spPr>
          <a:xfrm rot="777804">
            <a:off x="8800940" y="1928128"/>
            <a:ext cx="2120683" cy="3753749"/>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3" y="273049"/>
            <a:ext cx="4011084" cy="1162051"/>
          </a:xfrm>
        </p:spPr>
        <p:txBody>
          <a:bodyPr anchor="b"/>
          <a:lstStyle>
            <a:lvl1pPr algn="l">
              <a:defRPr sz="2667" b="1"/>
            </a:lvl1pPr>
          </a:lstStyle>
          <a:p>
            <a:r>
              <a:rPr lang="en-US" smtClean="0"/>
              <a:t>Click to edit Master title style</a:t>
            </a:r>
            <a:endParaRPr lang="en-US"/>
          </a:p>
        </p:txBody>
      </p:sp>
      <p:sp>
        <p:nvSpPr>
          <p:cNvPr id="3" name="Content Placeholder 2"/>
          <p:cNvSpPr>
            <a:spLocks noGrp="1"/>
          </p:cNvSpPr>
          <p:nvPr>
            <p:ph idx="1"/>
          </p:nvPr>
        </p:nvSpPr>
        <p:spPr>
          <a:xfrm>
            <a:off x="4766733" y="273056"/>
            <a:ext cx="6815667" cy="5853113"/>
          </a:xfrm>
        </p:spPr>
        <p:txBody>
          <a:bodyPr/>
          <a:lstStyle>
            <a:lvl1pPr>
              <a:defRPr sz="4267"/>
            </a:lvl1pPr>
            <a:lvl2pPr>
              <a:defRPr sz="3733"/>
            </a:lvl2pPr>
            <a:lvl3pPr>
              <a:defRPr sz="3200"/>
            </a:lvl3pPr>
            <a:lvl4pPr>
              <a:defRPr sz="2667"/>
            </a:lvl4pPr>
            <a:lvl5pPr>
              <a:defRPr sz="2667"/>
            </a:lvl5pPr>
            <a:lvl6pPr>
              <a:defRPr sz="2667"/>
            </a:lvl6pPr>
            <a:lvl7pPr>
              <a:defRPr sz="2667"/>
            </a:lvl7pPr>
            <a:lvl8pPr>
              <a:defRPr sz="2667"/>
            </a:lvl8pPr>
            <a:lvl9pPr>
              <a:defRPr sz="2667"/>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609603" y="1435104"/>
            <a:ext cx="4011084" cy="4691063"/>
          </a:xfrm>
        </p:spPr>
        <p:txBody>
          <a:bodyPr/>
          <a:lstStyle>
            <a:lvl1pPr marL="0" indent="0">
              <a:buNone/>
              <a:defRPr sz="1867"/>
            </a:lvl1pPr>
            <a:lvl2pPr marL="609539" indent="0">
              <a:buNone/>
              <a:defRPr sz="1600"/>
            </a:lvl2pPr>
            <a:lvl3pPr marL="1219080" indent="0">
              <a:buNone/>
              <a:defRPr sz="1333"/>
            </a:lvl3pPr>
            <a:lvl4pPr marL="1828618" indent="0">
              <a:buNone/>
              <a:defRPr sz="1200"/>
            </a:lvl4pPr>
            <a:lvl5pPr marL="2438158" indent="0">
              <a:buNone/>
              <a:defRPr sz="1200"/>
            </a:lvl5pPr>
            <a:lvl6pPr marL="3047696" indent="0">
              <a:buNone/>
              <a:defRPr sz="1200"/>
            </a:lvl6pPr>
            <a:lvl7pPr marL="3657235" indent="0">
              <a:buNone/>
              <a:defRPr sz="1200"/>
            </a:lvl7pPr>
            <a:lvl8pPr marL="4266773" indent="0">
              <a:buNone/>
              <a:defRPr sz="1200"/>
            </a:lvl8pPr>
            <a:lvl9pPr marL="4876313" indent="0">
              <a:buNone/>
              <a:defRPr sz="12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50AFCD17-1C93-4633-8C09-45F3EBCE4FF5}" type="datetimeFigureOut">
              <a:rPr lang="en-US" smtClean="0">
                <a:solidFill>
                  <a:prstClr val="black">
                    <a:tint val="75000"/>
                  </a:prstClr>
                </a:solidFill>
              </a:rPr>
              <a:pPr/>
              <a:t>9/13/2018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96C3F60-B868-4D88-8320-B64BB2C9B92C}" type="slidenum">
              <a:rPr lang="en-US" smtClean="0">
                <a:solidFill>
                  <a:prstClr val="black">
                    <a:tint val="75000"/>
                  </a:prstClr>
                </a:solidFill>
              </a:rPr>
              <a:pPr/>
              <a:t>‹Nº›</a:t>
            </a:fld>
            <a:endParaRPr lang="en-US">
              <a:solidFill>
                <a:prstClr val="black">
                  <a:tint val="75000"/>
                </a:prstClr>
              </a:solidFill>
            </a:endParaRPr>
          </a:p>
        </p:txBody>
      </p:sp>
    </p:spTree>
    <p:extLst>
      <p:ext uri="{BB962C8B-B14F-4D97-AF65-F5344CB8AC3E}">
        <p14:creationId xmlns:p14="http://schemas.microsoft.com/office/powerpoint/2010/main" val="3272014604"/>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Mockup 9">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1" name="Picture Placeholder 2"/>
          <p:cNvSpPr>
            <a:spLocks noGrp="1"/>
          </p:cNvSpPr>
          <p:nvPr>
            <p:ph type="pic" sz="quarter" idx="21"/>
          </p:nvPr>
        </p:nvSpPr>
        <p:spPr>
          <a:xfrm>
            <a:off x="6505321" y="1529437"/>
            <a:ext cx="2025221" cy="3470826"/>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Mockup 10">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1" name="Picture Placeholder 2"/>
          <p:cNvSpPr>
            <a:spLocks noGrp="1"/>
          </p:cNvSpPr>
          <p:nvPr>
            <p:ph type="pic" sz="quarter" idx="21"/>
          </p:nvPr>
        </p:nvSpPr>
        <p:spPr>
          <a:xfrm>
            <a:off x="3104657" y="1607853"/>
            <a:ext cx="2843062" cy="3705552"/>
          </a:xfrm>
        </p:spPr>
        <p:txBody>
          <a:bodyPr anchor="ctr">
            <a:normAutofit/>
          </a:bodyPr>
          <a:lstStyle>
            <a:lvl1pPr algn="ctr">
              <a:defRPr sz="1200">
                <a:solidFill>
                  <a:schemeClr val="tx2"/>
                </a:solidFill>
              </a:defRPr>
            </a:lvl1pPr>
          </a:lstStyle>
          <a:p>
            <a:endParaRPr lang="en-US"/>
          </a:p>
        </p:txBody>
      </p:sp>
      <p:sp>
        <p:nvSpPr>
          <p:cNvPr id="45" name="Picture Placeholder 2"/>
          <p:cNvSpPr>
            <a:spLocks noGrp="1"/>
          </p:cNvSpPr>
          <p:nvPr>
            <p:ph type="pic" sz="quarter" idx="22"/>
          </p:nvPr>
        </p:nvSpPr>
        <p:spPr>
          <a:xfrm>
            <a:off x="1457090" y="1731421"/>
            <a:ext cx="2670067" cy="3458417"/>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Mockup 11">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1" name="Picture Placeholder 2"/>
          <p:cNvSpPr>
            <a:spLocks noGrp="1"/>
          </p:cNvSpPr>
          <p:nvPr>
            <p:ph type="pic" sz="quarter" idx="21"/>
          </p:nvPr>
        </p:nvSpPr>
        <p:spPr>
          <a:xfrm>
            <a:off x="4608336" y="1465612"/>
            <a:ext cx="2971023" cy="3919187"/>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Mockup 12">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1" name="Picture Placeholder 2"/>
          <p:cNvSpPr>
            <a:spLocks noGrp="1"/>
          </p:cNvSpPr>
          <p:nvPr>
            <p:ph type="pic" sz="quarter" idx="21"/>
          </p:nvPr>
        </p:nvSpPr>
        <p:spPr>
          <a:xfrm>
            <a:off x="6958581" y="1255537"/>
            <a:ext cx="2945815" cy="3914605"/>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Mockup 13">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1" name="Picture Placeholder 2"/>
          <p:cNvSpPr>
            <a:spLocks noGrp="1"/>
          </p:cNvSpPr>
          <p:nvPr>
            <p:ph type="pic" sz="quarter" idx="21"/>
          </p:nvPr>
        </p:nvSpPr>
        <p:spPr>
          <a:xfrm>
            <a:off x="4215381" y="1428257"/>
            <a:ext cx="2622299" cy="3509503"/>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Mockup 14">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08" name="Picture Placeholder 2"/>
          <p:cNvSpPr>
            <a:spLocks noGrp="1"/>
          </p:cNvSpPr>
          <p:nvPr>
            <p:ph type="pic" sz="quarter" idx="22"/>
          </p:nvPr>
        </p:nvSpPr>
        <p:spPr>
          <a:xfrm>
            <a:off x="7117666" y="3481886"/>
            <a:ext cx="3143934" cy="1974034"/>
          </a:xfrm>
        </p:spPr>
        <p:txBody>
          <a:bodyPr anchor="ctr">
            <a:normAutofit/>
          </a:bodyPr>
          <a:lstStyle>
            <a:lvl1pPr algn="ctr">
              <a:defRPr sz="1200">
                <a:solidFill>
                  <a:schemeClr val="tx2"/>
                </a:solidFill>
              </a:defRPr>
            </a:lvl1pPr>
          </a:lstStyle>
          <a:p>
            <a:endParaRPr lang="en-US"/>
          </a:p>
        </p:txBody>
      </p:sp>
      <p:sp>
        <p:nvSpPr>
          <p:cNvPr id="94" name="Picture Placeholder 2"/>
          <p:cNvSpPr>
            <a:spLocks noGrp="1"/>
          </p:cNvSpPr>
          <p:nvPr>
            <p:ph type="pic" sz="quarter" idx="24"/>
          </p:nvPr>
        </p:nvSpPr>
        <p:spPr>
          <a:xfrm>
            <a:off x="1956386" y="3471726"/>
            <a:ext cx="3143934" cy="1974034"/>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21"/>
          </p:nvPr>
        </p:nvSpPr>
        <p:spPr>
          <a:xfrm>
            <a:off x="3739657" y="2689406"/>
            <a:ext cx="4733783" cy="2979874"/>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Mockup 15">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1" name="Picture Placeholder 2"/>
          <p:cNvSpPr>
            <a:spLocks noGrp="1"/>
          </p:cNvSpPr>
          <p:nvPr>
            <p:ph type="pic" sz="quarter" idx="21"/>
          </p:nvPr>
        </p:nvSpPr>
        <p:spPr>
          <a:xfrm>
            <a:off x="4581141" y="1123457"/>
            <a:ext cx="4725419" cy="2971023"/>
          </a:xfrm>
        </p:spPr>
        <p:txBody>
          <a:bodyPr anchor="ctr">
            <a:normAutofit/>
          </a:bodyPr>
          <a:lstStyle>
            <a:lvl1pPr algn="ctr">
              <a:defRPr sz="1200">
                <a:solidFill>
                  <a:schemeClr val="tx2"/>
                </a:solidFill>
              </a:defRPr>
            </a:lvl1pPr>
          </a:lstStyle>
          <a:p>
            <a:endParaRPr lang="en-US"/>
          </a:p>
        </p:txBody>
      </p:sp>
      <p:sp>
        <p:nvSpPr>
          <p:cNvPr id="43" name="Picture Placeholder 2"/>
          <p:cNvSpPr>
            <a:spLocks noGrp="1"/>
          </p:cNvSpPr>
          <p:nvPr>
            <p:ph type="pic" sz="quarter" idx="22"/>
          </p:nvPr>
        </p:nvSpPr>
        <p:spPr>
          <a:xfrm>
            <a:off x="-20318" y="1487488"/>
            <a:ext cx="2353124" cy="2216786"/>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Mockup 16">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94" name="Picture Placeholder 2"/>
          <p:cNvSpPr>
            <a:spLocks noGrp="1"/>
          </p:cNvSpPr>
          <p:nvPr>
            <p:ph type="pic" sz="quarter" idx="24"/>
          </p:nvPr>
        </p:nvSpPr>
        <p:spPr>
          <a:xfrm>
            <a:off x="1528123" y="2823544"/>
            <a:ext cx="3425842" cy="2153569"/>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Mockup 17">
    <p:spTree>
      <p:nvGrpSpPr>
        <p:cNvPr id="1" name=""/>
        <p:cNvGrpSpPr/>
        <p:nvPr/>
      </p:nvGrpSpPr>
      <p:grpSpPr>
        <a:xfrm>
          <a:off x="0" y="0"/>
          <a:ext cx="0" cy="0"/>
          <a:chOff x="0" y="0"/>
          <a:chExt cx="0" cy="0"/>
        </a:xfrm>
      </p:grpSpPr>
      <p:sp>
        <p:nvSpPr>
          <p:cNvPr id="14" name="Rectangle 13"/>
          <p:cNvSpPr/>
          <p:nvPr userDrawn="1"/>
        </p:nvSpPr>
        <p:spPr>
          <a:xfrm>
            <a:off x="-34724" y="-11575"/>
            <a:ext cx="8021256" cy="690429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solidFill>
                  <a:schemeClr val="tx2">
                    <a:lumMod val="40000"/>
                    <a:lumOff val="60000"/>
                  </a:schemeClr>
                </a:solidFill>
                <a:latin typeface="Raleway" charset="0"/>
                <a:ea typeface="Raleway" charset="0"/>
                <a:cs typeface="Raleway" charset="0"/>
              </a:defRPr>
            </a:lvl1pPr>
          </a:lstStyle>
          <a:p>
            <a:r>
              <a:rPr lang="en-US" smtClean="0">
                <a:solidFill>
                  <a:srgbClr val="64696E">
                    <a:lumMod val="40000"/>
                    <a:lumOff val="60000"/>
                  </a:srgbClr>
                </a:solidFill>
              </a:rPr>
              <a:t>www.yourcompany.com</a:t>
            </a:r>
            <a:endParaRPr lang="en-US" dirty="0">
              <a:solidFill>
                <a:srgbClr val="64696E">
                  <a:lumMod val="40000"/>
                  <a:lumOff val="60000"/>
                </a:srgbClr>
              </a:solidFill>
            </a:endParaRPr>
          </a:p>
        </p:txBody>
      </p:sp>
      <p:sp>
        <p:nvSpPr>
          <p:cNvPr id="21" name="Picture Placeholder 2"/>
          <p:cNvSpPr>
            <a:spLocks noGrp="1"/>
          </p:cNvSpPr>
          <p:nvPr>
            <p:ph type="pic" sz="quarter" idx="21"/>
          </p:nvPr>
        </p:nvSpPr>
        <p:spPr>
          <a:xfrm>
            <a:off x="6467815" y="1516997"/>
            <a:ext cx="5789775" cy="3633737"/>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Mockup 18">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94" name="Picture Placeholder 2"/>
          <p:cNvSpPr>
            <a:spLocks noGrp="1"/>
          </p:cNvSpPr>
          <p:nvPr>
            <p:ph type="pic" sz="quarter" idx="24"/>
          </p:nvPr>
        </p:nvSpPr>
        <p:spPr>
          <a:xfrm>
            <a:off x="4951806" y="2238754"/>
            <a:ext cx="3618035" cy="2056800"/>
          </a:xfrm>
        </p:spPr>
        <p:txBody>
          <a:bodyPr anchor="ctr">
            <a:normAutofit/>
          </a:bodyPr>
          <a:lstStyle>
            <a:lvl1pPr algn="ctr">
              <a:defRPr sz="1200">
                <a:solidFill>
                  <a:schemeClr val="tx2"/>
                </a:solidFill>
              </a:defRPr>
            </a:lvl1pPr>
          </a:lstStyle>
          <a:p>
            <a:endParaRPr lang="en-US"/>
          </a:p>
        </p:txBody>
      </p:sp>
      <p:sp>
        <p:nvSpPr>
          <p:cNvPr id="58" name="Picture Placeholder 2"/>
          <p:cNvSpPr>
            <a:spLocks noGrp="1"/>
          </p:cNvSpPr>
          <p:nvPr>
            <p:ph type="pic" sz="quarter" idx="25"/>
          </p:nvPr>
        </p:nvSpPr>
        <p:spPr>
          <a:xfrm>
            <a:off x="3877919" y="3823005"/>
            <a:ext cx="2629208" cy="1674028"/>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605511834"/>
      </p:ext>
    </p:extLst>
  </p:cSld>
  <p:clrMapOvr>
    <a:masterClrMapping/>
  </p:clrMapOvr>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1"/>
            <a:ext cx="7315200" cy="566739"/>
          </a:xfrm>
        </p:spPr>
        <p:txBody>
          <a:bodyPr anchor="b"/>
          <a:lstStyle>
            <a:lvl1pPr algn="l">
              <a:defRPr sz="2667" b="1"/>
            </a:lvl1pPr>
          </a:lstStyle>
          <a:p>
            <a:r>
              <a:rPr lang="en-US" smtClean="0"/>
              <a:t>Click to edit Master title style</a:t>
            </a:r>
            <a:endParaRPr lang="en-US"/>
          </a:p>
        </p:txBody>
      </p:sp>
      <p:sp>
        <p:nvSpPr>
          <p:cNvPr id="3" name="Picture Placeholder 2"/>
          <p:cNvSpPr>
            <a:spLocks noGrp="1"/>
          </p:cNvSpPr>
          <p:nvPr>
            <p:ph type="pic" idx="1"/>
          </p:nvPr>
        </p:nvSpPr>
        <p:spPr>
          <a:xfrm>
            <a:off x="2389717" y="612775"/>
            <a:ext cx="7315200" cy="4114800"/>
          </a:xfrm>
        </p:spPr>
        <p:txBody>
          <a:bodyPr/>
          <a:lstStyle>
            <a:lvl1pPr marL="0" indent="0">
              <a:buNone/>
              <a:defRPr sz="4267"/>
            </a:lvl1pPr>
            <a:lvl2pPr marL="609539" indent="0">
              <a:buNone/>
              <a:defRPr sz="3733"/>
            </a:lvl2pPr>
            <a:lvl3pPr marL="1219080" indent="0">
              <a:buNone/>
              <a:defRPr sz="3200"/>
            </a:lvl3pPr>
            <a:lvl4pPr marL="1828618" indent="0">
              <a:buNone/>
              <a:defRPr sz="2667"/>
            </a:lvl4pPr>
            <a:lvl5pPr marL="2438158" indent="0">
              <a:buNone/>
              <a:defRPr sz="2667"/>
            </a:lvl5pPr>
            <a:lvl6pPr marL="3047696" indent="0">
              <a:buNone/>
              <a:defRPr sz="2667"/>
            </a:lvl6pPr>
            <a:lvl7pPr marL="3657235" indent="0">
              <a:buNone/>
              <a:defRPr sz="2667"/>
            </a:lvl7pPr>
            <a:lvl8pPr marL="4266773" indent="0">
              <a:buNone/>
              <a:defRPr sz="2667"/>
            </a:lvl8pPr>
            <a:lvl9pPr marL="4876313" indent="0">
              <a:buNone/>
              <a:defRPr sz="2667"/>
            </a:lvl9pPr>
          </a:lstStyle>
          <a:p>
            <a:endParaRPr lang="en-US"/>
          </a:p>
        </p:txBody>
      </p:sp>
      <p:sp>
        <p:nvSpPr>
          <p:cNvPr id="4" name="Text Placeholder 3"/>
          <p:cNvSpPr>
            <a:spLocks noGrp="1"/>
          </p:cNvSpPr>
          <p:nvPr>
            <p:ph type="body" sz="half" idx="2"/>
          </p:nvPr>
        </p:nvSpPr>
        <p:spPr>
          <a:xfrm>
            <a:off x="2389717" y="5367342"/>
            <a:ext cx="7315200" cy="804863"/>
          </a:xfrm>
        </p:spPr>
        <p:txBody>
          <a:bodyPr/>
          <a:lstStyle>
            <a:lvl1pPr marL="0" indent="0">
              <a:buNone/>
              <a:defRPr sz="1867"/>
            </a:lvl1pPr>
            <a:lvl2pPr marL="609539" indent="0">
              <a:buNone/>
              <a:defRPr sz="1600"/>
            </a:lvl2pPr>
            <a:lvl3pPr marL="1219080" indent="0">
              <a:buNone/>
              <a:defRPr sz="1333"/>
            </a:lvl3pPr>
            <a:lvl4pPr marL="1828618" indent="0">
              <a:buNone/>
              <a:defRPr sz="1200"/>
            </a:lvl4pPr>
            <a:lvl5pPr marL="2438158" indent="0">
              <a:buNone/>
              <a:defRPr sz="1200"/>
            </a:lvl5pPr>
            <a:lvl6pPr marL="3047696" indent="0">
              <a:buNone/>
              <a:defRPr sz="1200"/>
            </a:lvl6pPr>
            <a:lvl7pPr marL="3657235" indent="0">
              <a:buNone/>
              <a:defRPr sz="1200"/>
            </a:lvl7pPr>
            <a:lvl8pPr marL="4266773" indent="0">
              <a:buNone/>
              <a:defRPr sz="1200"/>
            </a:lvl8pPr>
            <a:lvl9pPr marL="4876313" indent="0">
              <a:buNone/>
              <a:defRPr sz="12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50AFCD17-1C93-4633-8C09-45F3EBCE4FF5}" type="datetimeFigureOut">
              <a:rPr lang="en-US" smtClean="0">
                <a:solidFill>
                  <a:prstClr val="black">
                    <a:tint val="75000"/>
                  </a:prstClr>
                </a:solidFill>
              </a:rPr>
              <a:pPr/>
              <a:t>9/13/2018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96C3F60-B868-4D88-8320-B64BB2C9B92C}" type="slidenum">
              <a:rPr lang="en-US" smtClean="0">
                <a:solidFill>
                  <a:prstClr val="black">
                    <a:tint val="75000"/>
                  </a:prstClr>
                </a:solidFill>
              </a:rPr>
              <a:pPr/>
              <a:t>‹Nº›</a:t>
            </a:fld>
            <a:endParaRPr lang="en-US">
              <a:solidFill>
                <a:prstClr val="black">
                  <a:tint val="75000"/>
                </a:prstClr>
              </a:solidFill>
            </a:endParaRPr>
          </a:p>
        </p:txBody>
      </p:sp>
    </p:spTree>
    <p:extLst>
      <p:ext uri="{BB962C8B-B14F-4D97-AF65-F5344CB8AC3E}">
        <p14:creationId xmlns:p14="http://schemas.microsoft.com/office/powerpoint/2010/main" val="4196878497"/>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Mockup 19">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94" name="Picture Placeholder 2"/>
          <p:cNvSpPr>
            <a:spLocks noGrp="1"/>
          </p:cNvSpPr>
          <p:nvPr>
            <p:ph type="pic" sz="quarter" idx="24"/>
          </p:nvPr>
        </p:nvSpPr>
        <p:spPr>
          <a:xfrm>
            <a:off x="1145351" y="2196224"/>
            <a:ext cx="4022073" cy="2301348"/>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Mockup 20">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1" name="Picture Placeholder 2"/>
          <p:cNvSpPr>
            <a:spLocks noGrp="1"/>
          </p:cNvSpPr>
          <p:nvPr>
            <p:ph type="pic" sz="quarter" idx="21"/>
          </p:nvPr>
        </p:nvSpPr>
        <p:spPr>
          <a:xfrm>
            <a:off x="7576013" y="1355235"/>
            <a:ext cx="3088444" cy="1760106"/>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Mockup 21">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1" name="Picture Placeholder 2"/>
          <p:cNvSpPr>
            <a:spLocks noGrp="1"/>
          </p:cNvSpPr>
          <p:nvPr>
            <p:ph type="pic" sz="quarter" idx="21"/>
          </p:nvPr>
        </p:nvSpPr>
        <p:spPr>
          <a:xfrm>
            <a:off x="5288499" y="1812435"/>
            <a:ext cx="3951194" cy="2249202"/>
          </a:xfrm>
        </p:spPr>
        <p:txBody>
          <a:bodyPr anchor="ctr">
            <a:normAutofit/>
          </a:bodyPr>
          <a:lstStyle>
            <a:lvl1pPr algn="ctr">
              <a:defRPr sz="1200">
                <a:solidFill>
                  <a:schemeClr val="tx2"/>
                </a:solidFill>
              </a:defRPr>
            </a:lvl1pPr>
          </a:lstStyle>
          <a:p>
            <a:endParaRPr lang="en-US"/>
          </a:p>
        </p:txBody>
      </p:sp>
      <p:sp>
        <p:nvSpPr>
          <p:cNvPr id="49" name="Picture Placeholder 2"/>
          <p:cNvSpPr>
            <a:spLocks noGrp="1"/>
          </p:cNvSpPr>
          <p:nvPr>
            <p:ph type="pic" sz="quarter" idx="22"/>
          </p:nvPr>
        </p:nvSpPr>
        <p:spPr>
          <a:xfrm>
            <a:off x="8952614" y="2503552"/>
            <a:ext cx="2413590" cy="1387965"/>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Mockup 2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94" name="Picture Placeholder 2"/>
          <p:cNvSpPr>
            <a:spLocks noGrp="1"/>
          </p:cNvSpPr>
          <p:nvPr>
            <p:ph type="pic" sz="quarter" idx="24"/>
          </p:nvPr>
        </p:nvSpPr>
        <p:spPr>
          <a:xfrm>
            <a:off x="2261770" y="2302549"/>
            <a:ext cx="3501078" cy="2014270"/>
          </a:xfrm>
        </p:spPr>
        <p:txBody>
          <a:bodyPr anchor="ctr">
            <a:normAutofit/>
          </a:bodyPr>
          <a:lstStyle>
            <a:lvl1pPr algn="ctr">
              <a:defRPr sz="1200">
                <a:solidFill>
                  <a:schemeClr val="tx2"/>
                </a:solidFill>
              </a:defRPr>
            </a:lvl1pPr>
          </a:lstStyle>
          <a:p>
            <a:endParaRPr lang="en-US"/>
          </a:p>
        </p:txBody>
      </p:sp>
      <p:sp>
        <p:nvSpPr>
          <p:cNvPr id="96" name="Picture Placeholder 2"/>
          <p:cNvSpPr>
            <a:spLocks noGrp="1"/>
          </p:cNvSpPr>
          <p:nvPr>
            <p:ph type="pic" sz="quarter" idx="25"/>
          </p:nvPr>
        </p:nvSpPr>
        <p:spPr>
          <a:xfrm>
            <a:off x="4547770" y="3642251"/>
            <a:ext cx="2714267" cy="1705926"/>
          </a:xfrm>
        </p:spPr>
        <p:txBody>
          <a:bodyPr anchor="ctr">
            <a:normAutofit/>
          </a:bodyPr>
          <a:lstStyle>
            <a:lvl1pPr algn="ctr">
              <a:defRPr sz="1200">
                <a:solidFill>
                  <a:schemeClr val="tx2"/>
                </a:solidFill>
              </a:defRPr>
            </a:lvl1pPr>
          </a:lstStyle>
          <a:p>
            <a:endParaRPr lang="en-US"/>
          </a:p>
        </p:txBody>
      </p:sp>
      <p:sp>
        <p:nvSpPr>
          <p:cNvPr id="97" name="Picture Placeholder 2"/>
          <p:cNvSpPr>
            <a:spLocks noGrp="1"/>
          </p:cNvSpPr>
          <p:nvPr>
            <p:ph type="pic" sz="quarter" idx="26"/>
          </p:nvPr>
        </p:nvSpPr>
        <p:spPr>
          <a:xfrm>
            <a:off x="1581287" y="3737944"/>
            <a:ext cx="1268240" cy="1663396"/>
          </a:xfrm>
        </p:spPr>
        <p:txBody>
          <a:bodyPr anchor="ctr">
            <a:normAutofit/>
          </a:bodyPr>
          <a:lstStyle>
            <a:lvl1pPr algn="ctr">
              <a:defRPr sz="1200">
                <a:solidFill>
                  <a:schemeClr val="tx2"/>
                </a:solidFill>
              </a:defRPr>
            </a:lvl1pPr>
          </a:lstStyle>
          <a:p>
            <a:endParaRPr lang="en-US"/>
          </a:p>
        </p:txBody>
      </p:sp>
      <p:sp>
        <p:nvSpPr>
          <p:cNvPr id="98" name="Picture Placeholder 2"/>
          <p:cNvSpPr>
            <a:spLocks noGrp="1"/>
          </p:cNvSpPr>
          <p:nvPr>
            <p:ph type="pic" sz="quarter" idx="27"/>
          </p:nvPr>
        </p:nvSpPr>
        <p:spPr>
          <a:xfrm>
            <a:off x="1060329" y="4521153"/>
            <a:ext cx="639075" cy="1111896"/>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Mockup 23">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1" name="Picture Placeholder 2"/>
          <p:cNvSpPr>
            <a:spLocks noGrp="1"/>
          </p:cNvSpPr>
          <p:nvPr>
            <p:ph type="pic" sz="quarter" idx="21"/>
          </p:nvPr>
        </p:nvSpPr>
        <p:spPr>
          <a:xfrm>
            <a:off x="6334978" y="1863234"/>
            <a:ext cx="4200941" cy="2637646"/>
          </a:xfrm>
        </p:spPr>
        <p:txBody>
          <a:bodyPr anchor="ctr">
            <a:normAutofit/>
          </a:bodyPr>
          <a:lstStyle>
            <a:lvl1pPr algn="ctr">
              <a:defRPr sz="1200">
                <a:solidFill>
                  <a:schemeClr val="tx2"/>
                </a:solidFill>
              </a:defRPr>
            </a:lvl1pPr>
          </a:lstStyle>
          <a:p>
            <a:endParaRPr lang="en-US"/>
          </a:p>
        </p:txBody>
      </p:sp>
      <p:sp>
        <p:nvSpPr>
          <p:cNvPr id="49" name="Picture Placeholder 2"/>
          <p:cNvSpPr>
            <a:spLocks noGrp="1"/>
          </p:cNvSpPr>
          <p:nvPr>
            <p:ph type="pic" sz="quarter" idx="22"/>
          </p:nvPr>
        </p:nvSpPr>
        <p:spPr>
          <a:xfrm>
            <a:off x="4928755" y="3371203"/>
            <a:ext cx="2091805" cy="1576717"/>
          </a:xfrm>
        </p:spPr>
        <p:txBody>
          <a:bodyPr anchor="ctr">
            <a:normAutofit/>
          </a:bodyPr>
          <a:lstStyle>
            <a:lvl1pPr algn="ctr">
              <a:defRPr sz="1200">
                <a:solidFill>
                  <a:schemeClr val="tx2"/>
                </a:solidFill>
              </a:defRPr>
            </a:lvl1pPr>
          </a:lstStyle>
          <a:p>
            <a:endParaRPr lang="en-US"/>
          </a:p>
        </p:txBody>
      </p:sp>
      <p:sp>
        <p:nvSpPr>
          <p:cNvPr id="81" name="Picture Placeholder 2"/>
          <p:cNvSpPr>
            <a:spLocks noGrp="1"/>
          </p:cNvSpPr>
          <p:nvPr>
            <p:ph type="pic" sz="quarter" idx="23"/>
          </p:nvPr>
        </p:nvSpPr>
        <p:spPr>
          <a:xfrm>
            <a:off x="6802779" y="3701900"/>
            <a:ext cx="885987" cy="1516872"/>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Mockup 24">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1" name="Picture Placeholder 2"/>
          <p:cNvSpPr>
            <a:spLocks noGrp="1"/>
          </p:cNvSpPr>
          <p:nvPr>
            <p:ph type="pic" sz="quarter" idx="21"/>
          </p:nvPr>
        </p:nvSpPr>
        <p:spPr>
          <a:xfrm>
            <a:off x="1706418" y="2409990"/>
            <a:ext cx="4194761" cy="2637646"/>
          </a:xfrm>
        </p:spPr>
        <p:txBody>
          <a:bodyPr anchor="ctr">
            <a:normAutofit/>
          </a:bodyPr>
          <a:lstStyle>
            <a:lvl1pPr algn="ctr">
              <a:defRPr sz="1200">
                <a:solidFill>
                  <a:schemeClr val="tx2"/>
                </a:solidFill>
              </a:defRPr>
            </a:lvl1pPr>
          </a:lstStyle>
          <a:p>
            <a:endParaRPr lang="en-US"/>
          </a:p>
        </p:txBody>
      </p:sp>
      <p:sp>
        <p:nvSpPr>
          <p:cNvPr id="81" name="Picture Placeholder 2"/>
          <p:cNvSpPr>
            <a:spLocks noGrp="1"/>
          </p:cNvSpPr>
          <p:nvPr>
            <p:ph type="pic" sz="quarter" idx="23"/>
          </p:nvPr>
        </p:nvSpPr>
        <p:spPr>
          <a:xfrm>
            <a:off x="10184156" y="3701614"/>
            <a:ext cx="885987" cy="1539689"/>
          </a:xfrm>
        </p:spPr>
        <p:txBody>
          <a:bodyPr anchor="ctr">
            <a:normAutofit/>
          </a:bodyPr>
          <a:lstStyle>
            <a:lvl1pPr algn="ctr">
              <a:defRPr sz="1200">
                <a:solidFill>
                  <a:schemeClr val="tx2"/>
                </a:solidFill>
              </a:defRPr>
            </a:lvl1pPr>
          </a:lstStyle>
          <a:p>
            <a:endParaRPr lang="en-US"/>
          </a:p>
        </p:txBody>
      </p:sp>
      <p:sp>
        <p:nvSpPr>
          <p:cNvPr id="49" name="Picture Placeholder 2"/>
          <p:cNvSpPr>
            <a:spLocks noGrp="1"/>
          </p:cNvSpPr>
          <p:nvPr>
            <p:ph type="pic" sz="quarter" idx="22"/>
          </p:nvPr>
        </p:nvSpPr>
        <p:spPr>
          <a:xfrm>
            <a:off x="7475455" y="3148553"/>
            <a:ext cx="1593131" cy="2104944"/>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Mockup 25">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1" name="Picture Placeholder 2"/>
          <p:cNvSpPr>
            <a:spLocks noGrp="1"/>
          </p:cNvSpPr>
          <p:nvPr>
            <p:ph type="pic" sz="quarter" idx="21"/>
          </p:nvPr>
        </p:nvSpPr>
        <p:spPr>
          <a:xfrm>
            <a:off x="-47134" y="1297627"/>
            <a:ext cx="3846135" cy="3519469"/>
          </a:xfrm>
        </p:spPr>
        <p:txBody>
          <a:bodyPr anchor="ctr">
            <a:normAutofit/>
          </a:bodyPr>
          <a:lstStyle>
            <a:lvl1pPr algn="ctr">
              <a:defRPr sz="1200">
                <a:solidFill>
                  <a:schemeClr val="tx2"/>
                </a:solidFill>
              </a:defRPr>
            </a:lvl1pPr>
          </a:lstStyle>
          <a:p>
            <a:endParaRPr lang="en-US"/>
          </a:p>
        </p:txBody>
      </p:sp>
      <p:sp>
        <p:nvSpPr>
          <p:cNvPr id="81" name="Picture Placeholder 2"/>
          <p:cNvSpPr>
            <a:spLocks noGrp="1"/>
          </p:cNvSpPr>
          <p:nvPr>
            <p:ph type="pic" sz="quarter" idx="23"/>
          </p:nvPr>
        </p:nvSpPr>
        <p:spPr>
          <a:xfrm>
            <a:off x="5461328" y="3720468"/>
            <a:ext cx="1184569" cy="2048736"/>
          </a:xfrm>
        </p:spPr>
        <p:txBody>
          <a:bodyPr anchor="ctr">
            <a:normAutofit/>
          </a:bodyPr>
          <a:lstStyle>
            <a:lvl1pPr algn="ctr">
              <a:defRPr sz="1200">
                <a:solidFill>
                  <a:schemeClr val="tx2"/>
                </a:solidFill>
              </a:defRPr>
            </a:lvl1pPr>
          </a:lstStyle>
          <a:p>
            <a:endParaRPr lang="en-US"/>
          </a:p>
        </p:txBody>
      </p:sp>
      <p:sp>
        <p:nvSpPr>
          <p:cNvPr id="49" name="Picture Placeholder 2"/>
          <p:cNvSpPr>
            <a:spLocks noGrp="1"/>
          </p:cNvSpPr>
          <p:nvPr>
            <p:ph type="pic" sz="quarter" idx="22"/>
          </p:nvPr>
        </p:nvSpPr>
        <p:spPr>
          <a:xfrm>
            <a:off x="2102177" y="3657601"/>
            <a:ext cx="2780908" cy="2092750"/>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Calendar Info 1">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94" name="Picture Placeholder 2"/>
          <p:cNvSpPr>
            <a:spLocks noGrp="1"/>
          </p:cNvSpPr>
          <p:nvPr>
            <p:ph type="pic" sz="quarter" idx="24"/>
          </p:nvPr>
        </p:nvSpPr>
        <p:spPr>
          <a:xfrm>
            <a:off x="8488948" y="2499318"/>
            <a:ext cx="3814941" cy="2744014"/>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Product Schedule 1">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9" name="Picture Placeholder 2"/>
          <p:cNvSpPr>
            <a:spLocks noGrp="1"/>
          </p:cNvSpPr>
          <p:nvPr>
            <p:ph type="pic" sz="quarter" idx="15"/>
          </p:nvPr>
        </p:nvSpPr>
        <p:spPr>
          <a:xfrm>
            <a:off x="2468882" y="2194560"/>
            <a:ext cx="2113278" cy="2113278"/>
          </a:xfrm>
          <a:prstGeom prst="ellipse">
            <a:avLst/>
          </a:prstGeo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16"/>
          </p:nvPr>
        </p:nvSpPr>
        <p:spPr>
          <a:xfrm>
            <a:off x="7609842" y="4064000"/>
            <a:ext cx="1788158" cy="1788158"/>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Product Schedule 2">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userDrawn="1">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userDrawn="1">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9" name="Picture Placeholder 2"/>
          <p:cNvSpPr>
            <a:spLocks noGrp="1"/>
          </p:cNvSpPr>
          <p:nvPr userDrawn="1">
            <p:ph type="pic" sz="quarter" idx="15"/>
          </p:nvPr>
        </p:nvSpPr>
        <p:spPr>
          <a:xfrm>
            <a:off x="2499362" y="2570481"/>
            <a:ext cx="2113278" cy="2113278"/>
          </a:xfrm>
          <a:prstGeom prst="ellipse">
            <a:avLst/>
          </a:prstGeo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userDrawn="1">
            <p:ph type="pic" sz="quarter" idx="16"/>
          </p:nvPr>
        </p:nvSpPr>
        <p:spPr>
          <a:xfrm>
            <a:off x="7403257" y="4135120"/>
            <a:ext cx="1788158" cy="1788158"/>
          </a:xfrm>
          <a:prstGeom prst="ellipse">
            <a:avLst/>
          </a:prstGeom>
        </p:spPr>
        <p:txBody>
          <a:bodyPr anchor="ctr">
            <a:normAutofit/>
          </a:bodyPr>
          <a:lstStyle>
            <a:lvl1pPr algn="ctr">
              <a:defRPr sz="1200">
                <a:solidFill>
                  <a:schemeClr val="tx2"/>
                </a:solidFill>
              </a:defRPr>
            </a:lvl1pPr>
          </a:lstStyle>
          <a:p>
            <a:endParaRPr lang="en-US"/>
          </a:p>
        </p:txBody>
      </p:sp>
      <p:sp>
        <p:nvSpPr>
          <p:cNvPr id="24" name="Picture Placeholder 2"/>
          <p:cNvSpPr>
            <a:spLocks noGrp="1"/>
          </p:cNvSpPr>
          <p:nvPr>
            <p:ph type="pic" sz="quarter" idx="17"/>
          </p:nvPr>
        </p:nvSpPr>
        <p:spPr>
          <a:xfrm>
            <a:off x="7233922" y="1097281"/>
            <a:ext cx="2113278" cy="2113278"/>
          </a:xfrm>
          <a:prstGeom prst="ellipse">
            <a:avLst/>
          </a:prstGeom>
        </p:spPr>
        <p:txBody>
          <a:bodyPr anchor="ctr">
            <a:normAutofit/>
          </a:bodyPr>
          <a:lstStyle>
            <a:lvl1pPr algn="ctr">
              <a:defRPr sz="1200">
                <a:solidFill>
                  <a:schemeClr val="tx2"/>
                </a:solidFill>
              </a:defRPr>
            </a:lvl1pPr>
          </a:lstStyle>
          <a:p>
            <a:endParaRPr lang="en-US"/>
          </a:p>
        </p:txBody>
      </p:sp>
      <p:sp>
        <p:nvSpPr>
          <p:cNvPr id="25" name="Picture Placeholder 2"/>
          <p:cNvSpPr>
            <a:spLocks noGrp="1"/>
          </p:cNvSpPr>
          <p:nvPr>
            <p:ph type="pic" sz="quarter" idx="18"/>
          </p:nvPr>
        </p:nvSpPr>
        <p:spPr>
          <a:xfrm>
            <a:off x="3376512" y="230295"/>
            <a:ext cx="1083728" cy="1083728"/>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50AFCD17-1C93-4633-8C09-45F3EBCE4FF5}" type="datetimeFigureOut">
              <a:rPr lang="en-US" smtClean="0">
                <a:solidFill>
                  <a:prstClr val="black">
                    <a:tint val="75000"/>
                  </a:prstClr>
                </a:solidFill>
              </a:rPr>
              <a:pPr/>
              <a:t>9/13/2018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96C3F60-B868-4D88-8320-B64BB2C9B92C}" type="slidenum">
              <a:rPr lang="en-US" smtClean="0">
                <a:solidFill>
                  <a:prstClr val="black">
                    <a:tint val="75000"/>
                  </a:prstClr>
                </a:solidFill>
              </a:rPr>
              <a:pPr/>
              <a:t>‹Nº›</a:t>
            </a:fld>
            <a:endParaRPr lang="en-US">
              <a:solidFill>
                <a:prstClr val="black">
                  <a:tint val="75000"/>
                </a:prstClr>
              </a:solidFill>
            </a:endParaRPr>
          </a:p>
        </p:txBody>
      </p:sp>
    </p:spTree>
    <p:extLst>
      <p:ext uri="{BB962C8B-B14F-4D97-AF65-F5344CB8AC3E}">
        <p14:creationId xmlns:p14="http://schemas.microsoft.com/office/powerpoint/2010/main" val="3547902385"/>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Product Schedule 3">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userDrawn="1">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userDrawn="1">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9" name="Picture Placeholder 2"/>
          <p:cNvSpPr>
            <a:spLocks noGrp="1"/>
          </p:cNvSpPr>
          <p:nvPr userDrawn="1">
            <p:ph type="pic" sz="quarter" idx="15"/>
          </p:nvPr>
        </p:nvSpPr>
        <p:spPr>
          <a:xfrm>
            <a:off x="1931975" y="2204722"/>
            <a:ext cx="1747518" cy="1747518"/>
          </a:xfrm>
          <a:prstGeom prst="ellipse">
            <a:avLst/>
          </a:prstGeom>
        </p:spPr>
        <p:txBody>
          <a:bodyPr anchor="ctr">
            <a:normAutofit/>
          </a:bodyPr>
          <a:lstStyle>
            <a:lvl1pPr algn="ctr">
              <a:defRPr sz="1200">
                <a:solidFill>
                  <a:schemeClr val="tx2"/>
                </a:solidFill>
              </a:defRPr>
            </a:lvl1pPr>
          </a:lstStyle>
          <a:p>
            <a:endParaRPr lang="en-US"/>
          </a:p>
        </p:txBody>
      </p:sp>
      <p:sp>
        <p:nvSpPr>
          <p:cNvPr id="24" name="Picture Placeholder 2"/>
          <p:cNvSpPr>
            <a:spLocks noGrp="1"/>
          </p:cNvSpPr>
          <p:nvPr>
            <p:ph type="pic" sz="quarter" idx="17"/>
          </p:nvPr>
        </p:nvSpPr>
        <p:spPr>
          <a:xfrm>
            <a:off x="7648905" y="274320"/>
            <a:ext cx="1686560" cy="1686560"/>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Product Schedule 4">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9" name="Picture Placeholder 2"/>
          <p:cNvSpPr>
            <a:spLocks noGrp="1"/>
          </p:cNvSpPr>
          <p:nvPr>
            <p:ph type="pic" sz="quarter" idx="15"/>
          </p:nvPr>
        </p:nvSpPr>
        <p:spPr>
          <a:xfrm>
            <a:off x="-162558" y="1838960"/>
            <a:ext cx="4104638" cy="4104638"/>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Product Schedule 5">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9" name="Picture Placeholder 2"/>
          <p:cNvSpPr>
            <a:spLocks noGrp="1"/>
          </p:cNvSpPr>
          <p:nvPr>
            <p:ph type="pic" sz="quarter" idx="15"/>
          </p:nvPr>
        </p:nvSpPr>
        <p:spPr>
          <a:xfrm>
            <a:off x="5222240" y="3080229"/>
            <a:ext cx="1747520" cy="1747520"/>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Product Schedule 6">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3" name="Picture Placeholder 2"/>
          <p:cNvSpPr>
            <a:spLocks noGrp="1"/>
          </p:cNvSpPr>
          <p:nvPr>
            <p:ph type="pic" sz="quarter" idx="24"/>
          </p:nvPr>
        </p:nvSpPr>
        <p:spPr>
          <a:xfrm>
            <a:off x="802641" y="1979879"/>
            <a:ext cx="2915920" cy="2358871"/>
          </a:xfrm>
        </p:spPr>
        <p:txBody>
          <a:bodyPr anchor="ctr">
            <a:normAutofit/>
          </a:bodyPr>
          <a:lstStyle>
            <a:lvl1pPr algn="ctr">
              <a:defRPr sz="1200">
                <a:solidFill>
                  <a:schemeClr val="tx2"/>
                </a:solidFill>
              </a:defRPr>
            </a:lvl1pPr>
          </a:lstStyle>
          <a:p>
            <a:endParaRPr lang="en-US"/>
          </a:p>
        </p:txBody>
      </p:sp>
      <p:sp>
        <p:nvSpPr>
          <p:cNvPr id="25" name="Picture Placeholder 2"/>
          <p:cNvSpPr>
            <a:spLocks noGrp="1"/>
          </p:cNvSpPr>
          <p:nvPr>
            <p:ph type="pic" sz="quarter" idx="25"/>
          </p:nvPr>
        </p:nvSpPr>
        <p:spPr>
          <a:xfrm>
            <a:off x="802641" y="4391351"/>
            <a:ext cx="2915920" cy="1806250"/>
          </a:xfrm>
        </p:spPr>
        <p:txBody>
          <a:bodyPr anchor="ctr">
            <a:normAutofit/>
          </a:bodyPr>
          <a:lstStyle>
            <a:lvl1pPr algn="ctr">
              <a:defRPr sz="1200">
                <a:solidFill>
                  <a:schemeClr val="tx2"/>
                </a:solidFill>
              </a:defRPr>
            </a:lvl1pPr>
          </a:lstStyle>
          <a:p>
            <a:endParaRPr lang="en-US"/>
          </a:p>
        </p:txBody>
      </p:sp>
      <p:sp>
        <p:nvSpPr>
          <p:cNvPr id="26" name="Picture Placeholder 2"/>
          <p:cNvSpPr>
            <a:spLocks noGrp="1"/>
          </p:cNvSpPr>
          <p:nvPr>
            <p:ph type="pic" sz="quarter" idx="26"/>
          </p:nvPr>
        </p:nvSpPr>
        <p:spPr>
          <a:xfrm>
            <a:off x="3769359" y="1979879"/>
            <a:ext cx="2631441" cy="4217721"/>
          </a:xfrm>
        </p:spPr>
        <p:txBody>
          <a:bodyPr anchor="ctr">
            <a:normAutofit/>
          </a:bodyPr>
          <a:lstStyle>
            <a:lvl1pPr algn="ctr">
              <a:defRPr sz="1200">
                <a:solidFill>
                  <a:schemeClr val="tx2"/>
                </a:solidFill>
              </a:defRPr>
            </a:lvl1pPr>
          </a:lstStyle>
          <a:p>
            <a:endParaRPr lang="en-US"/>
          </a:p>
        </p:txBody>
      </p:sp>
      <p:sp>
        <p:nvSpPr>
          <p:cNvPr id="27" name="Picture Placeholder 2"/>
          <p:cNvSpPr>
            <a:spLocks noGrp="1"/>
          </p:cNvSpPr>
          <p:nvPr>
            <p:ph type="pic" sz="quarter" idx="27"/>
          </p:nvPr>
        </p:nvSpPr>
        <p:spPr>
          <a:xfrm>
            <a:off x="6450892" y="1979879"/>
            <a:ext cx="2606041" cy="1911401"/>
          </a:xfrm>
        </p:spPr>
        <p:txBody>
          <a:bodyPr anchor="ctr">
            <a:normAutofit/>
          </a:bodyPr>
          <a:lstStyle>
            <a:lvl1pPr algn="ctr">
              <a:defRPr sz="1200">
                <a:solidFill>
                  <a:schemeClr val="tx2"/>
                </a:solidFill>
              </a:defRPr>
            </a:lvl1pPr>
          </a:lstStyle>
          <a:p>
            <a:endParaRPr lang="en-US"/>
          </a:p>
        </p:txBody>
      </p:sp>
      <p:sp>
        <p:nvSpPr>
          <p:cNvPr id="28" name="Picture Placeholder 2"/>
          <p:cNvSpPr>
            <a:spLocks noGrp="1"/>
          </p:cNvSpPr>
          <p:nvPr>
            <p:ph type="pic" sz="quarter" idx="28"/>
          </p:nvPr>
        </p:nvSpPr>
        <p:spPr>
          <a:xfrm>
            <a:off x="9113521" y="1979879"/>
            <a:ext cx="2377722" cy="1911401"/>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Product Schedule 7">
    <p:spTree>
      <p:nvGrpSpPr>
        <p:cNvPr id="1" name=""/>
        <p:cNvGrpSpPr/>
        <p:nvPr/>
      </p:nvGrpSpPr>
      <p:grpSpPr>
        <a:xfrm>
          <a:off x="0" y="0"/>
          <a:ext cx="0" cy="0"/>
          <a:chOff x="0" y="0"/>
          <a:chExt cx="0" cy="0"/>
        </a:xfrm>
      </p:grpSpPr>
      <p:sp>
        <p:nvSpPr>
          <p:cNvPr id="37" name="Picture Placeholder 2"/>
          <p:cNvSpPr>
            <a:spLocks noGrp="1"/>
          </p:cNvSpPr>
          <p:nvPr>
            <p:ph type="pic" sz="quarter" idx="31"/>
          </p:nvPr>
        </p:nvSpPr>
        <p:spPr>
          <a:xfrm>
            <a:off x="0" y="1655178"/>
            <a:ext cx="12222866" cy="2546430"/>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3" name="Picture Placeholder 2"/>
          <p:cNvSpPr>
            <a:spLocks noGrp="1"/>
          </p:cNvSpPr>
          <p:nvPr>
            <p:ph type="pic" sz="quarter" idx="24"/>
          </p:nvPr>
        </p:nvSpPr>
        <p:spPr>
          <a:xfrm>
            <a:off x="1316830" y="2253275"/>
            <a:ext cx="1423045" cy="1350238"/>
          </a:xfrm>
        </p:spPr>
        <p:txBody>
          <a:bodyPr anchor="ctr">
            <a:normAutofit/>
          </a:bodyPr>
          <a:lstStyle>
            <a:lvl1pPr algn="ctr">
              <a:defRPr sz="1200">
                <a:solidFill>
                  <a:schemeClr val="tx2"/>
                </a:solidFill>
              </a:defRPr>
            </a:lvl1pPr>
          </a:lstStyle>
          <a:p>
            <a:endParaRPr lang="en-US"/>
          </a:p>
        </p:txBody>
      </p:sp>
      <p:sp>
        <p:nvSpPr>
          <p:cNvPr id="31" name="Picture Placeholder 2"/>
          <p:cNvSpPr>
            <a:spLocks noGrp="1"/>
          </p:cNvSpPr>
          <p:nvPr>
            <p:ph type="pic" sz="quarter" idx="25"/>
          </p:nvPr>
        </p:nvSpPr>
        <p:spPr>
          <a:xfrm>
            <a:off x="4697112" y="2253275"/>
            <a:ext cx="1423045" cy="1350238"/>
          </a:xfrm>
        </p:spPr>
        <p:txBody>
          <a:bodyPr anchor="ctr">
            <a:normAutofit/>
          </a:bodyPr>
          <a:lstStyle>
            <a:lvl1pPr algn="ctr">
              <a:defRPr sz="1200">
                <a:solidFill>
                  <a:schemeClr val="tx2"/>
                </a:solidFill>
              </a:defRPr>
            </a:lvl1pPr>
          </a:lstStyle>
          <a:p>
            <a:endParaRPr lang="en-US"/>
          </a:p>
        </p:txBody>
      </p:sp>
      <p:sp>
        <p:nvSpPr>
          <p:cNvPr id="32" name="Picture Placeholder 2"/>
          <p:cNvSpPr>
            <a:spLocks noGrp="1"/>
          </p:cNvSpPr>
          <p:nvPr>
            <p:ph type="pic" sz="quarter" idx="26"/>
          </p:nvPr>
        </p:nvSpPr>
        <p:spPr>
          <a:xfrm>
            <a:off x="8084889" y="2253275"/>
            <a:ext cx="1423045" cy="1350238"/>
          </a:xfrm>
        </p:spPr>
        <p:txBody>
          <a:bodyPr anchor="ctr">
            <a:normAutofit/>
          </a:bodyPr>
          <a:lstStyle>
            <a:lvl1pPr algn="ctr">
              <a:defRPr sz="1200">
                <a:solidFill>
                  <a:schemeClr val="tx2"/>
                </a:solidFill>
              </a:defRPr>
            </a:lvl1pPr>
          </a:lstStyle>
          <a:p>
            <a:endParaRPr lang="en-US"/>
          </a:p>
        </p:txBody>
      </p:sp>
      <p:sp>
        <p:nvSpPr>
          <p:cNvPr id="33" name="Picture Placeholder 2"/>
          <p:cNvSpPr>
            <a:spLocks noGrp="1"/>
          </p:cNvSpPr>
          <p:nvPr>
            <p:ph type="pic" sz="quarter" idx="27"/>
          </p:nvPr>
        </p:nvSpPr>
        <p:spPr>
          <a:xfrm>
            <a:off x="819121" y="4824113"/>
            <a:ext cx="1160152" cy="1100795"/>
          </a:xfrm>
        </p:spPr>
        <p:txBody>
          <a:bodyPr anchor="ctr">
            <a:normAutofit/>
          </a:bodyPr>
          <a:lstStyle>
            <a:lvl1pPr algn="ctr">
              <a:defRPr sz="1200">
                <a:solidFill>
                  <a:schemeClr val="tx2"/>
                </a:solidFill>
              </a:defRPr>
            </a:lvl1pPr>
          </a:lstStyle>
          <a:p>
            <a:endParaRPr lang="en-US"/>
          </a:p>
        </p:txBody>
      </p:sp>
      <p:sp>
        <p:nvSpPr>
          <p:cNvPr id="34" name="Picture Placeholder 2"/>
          <p:cNvSpPr>
            <a:spLocks noGrp="1"/>
          </p:cNvSpPr>
          <p:nvPr>
            <p:ph type="pic" sz="quarter" idx="28"/>
          </p:nvPr>
        </p:nvSpPr>
        <p:spPr>
          <a:xfrm>
            <a:off x="3485132" y="4824113"/>
            <a:ext cx="1160152" cy="1100795"/>
          </a:xfrm>
        </p:spPr>
        <p:txBody>
          <a:bodyPr anchor="ctr">
            <a:normAutofit/>
          </a:bodyPr>
          <a:lstStyle>
            <a:lvl1pPr algn="ctr">
              <a:defRPr sz="1200">
                <a:solidFill>
                  <a:schemeClr val="tx2"/>
                </a:solidFill>
              </a:defRPr>
            </a:lvl1pPr>
          </a:lstStyle>
          <a:p>
            <a:endParaRPr lang="en-US"/>
          </a:p>
        </p:txBody>
      </p:sp>
      <p:sp>
        <p:nvSpPr>
          <p:cNvPr id="35" name="Picture Placeholder 2"/>
          <p:cNvSpPr>
            <a:spLocks noGrp="1"/>
          </p:cNvSpPr>
          <p:nvPr>
            <p:ph type="pic" sz="quarter" idx="29"/>
          </p:nvPr>
        </p:nvSpPr>
        <p:spPr>
          <a:xfrm>
            <a:off x="6151216" y="4824113"/>
            <a:ext cx="1160152" cy="1100795"/>
          </a:xfrm>
        </p:spPr>
        <p:txBody>
          <a:bodyPr anchor="ctr">
            <a:normAutofit/>
          </a:bodyPr>
          <a:lstStyle>
            <a:lvl1pPr algn="ctr">
              <a:defRPr sz="1200">
                <a:solidFill>
                  <a:schemeClr val="tx2"/>
                </a:solidFill>
              </a:defRPr>
            </a:lvl1pPr>
          </a:lstStyle>
          <a:p>
            <a:endParaRPr lang="en-US"/>
          </a:p>
        </p:txBody>
      </p:sp>
      <p:sp>
        <p:nvSpPr>
          <p:cNvPr id="36" name="Picture Placeholder 2"/>
          <p:cNvSpPr>
            <a:spLocks noGrp="1"/>
          </p:cNvSpPr>
          <p:nvPr>
            <p:ph type="pic" sz="quarter" idx="30"/>
          </p:nvPr>
        </p:nvSpPr>
        <p:spPr>
          <a:xfrm>
            <a:off x="8817227" y="4824113"/>
            <a:ext cx="1160152" cy="1100795"/>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Business Plan 1">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4" name="Picture Placeholder 2"/>
          <p:cNvSpPr>
            <a:spLocks noGrp="1"/>
          </p:cNvSpPr>
          <p:nvPr>
            <p:ph type="pic" sz="quarter" idx="15"/>
          </p:nvPr>
        </p:nvSpPr>
        <p:spPr>
          <a:xfrm>
            <a:off x="3240712" y="-2392180"/>
            <a:ext cx="5737262" cy="5737262"/>
          </a:xfrm>
          <a:prstGeom prst="chord">
            <a:avLst>
              <a:gd name="adj1" fmla="val 20898004"/>
              <a:gd name="adj2" fmla="val 11472367"/>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Business Plan 2">
    <p:spTree>
      <p:nvGrpSpPr>
        <p:cNvPr id="1" name=""/>
        <p:cNvGrpSpPr/>
        <p:nvPr/>
      </p:nvGrpSpPr>
      <p:grpSpPr>
        <a:xfrm>
          <a:off x="0" y="0"/>
          <a:ext cx="0" cy="0"/>
          <a:chOff x="0" y="0"/>
          <a:chExt cx="0" cy="0"/>
        </a:xfrm>
      </p:grpSpPr>
      <p:sp>
        <p:nvSpPr>
          <p:cNvPr id="37" name="Picture Placeholder 2"/>
          <p:cNvSpPr>
            <a:spLocks noGrp="1"/>
          </p:cNvSpPr>
          <p:nvPr>
            <p:ph type="pic" sz="quarter" idx="31"/>
          </p:nvPr>
        </p:nvSpPr>
        <p:spPr>
          <a:xfrm>
            <a:off x="-9774" y="-5500"/>
            <a:ext cx="12232254" cy="6889320"/>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Business Plan 3">
    <p:spTree>
      <p:nvGrpSpPr>
        <p:cNvPr id="1" name=""/>
        <p:cNvGrpSpPr/>
        <p:nvPr/>
      </p:nvGrpSpPr>
      <p:grpSpPr>
        <a:xfrm>
          <a:off x="0" y="0"/>
          <a:ext cx="0" cy="0"/>
          <a:chOff x="0" y="0"/>
          <a:chExt cx="0" cy="0"/>
        </a:xfrm>
      </p:grpSpPr>
      <p:sp>
        <p:nvSpPr>
          <p:cNvPr id="37" name="Picture Placeholder 2"/>
          <p:cNvSpPr>
            <a:spLocks noGrp="1"/>
          </p:cNvSpPr>
          <p:nvPr>
            <p:ph type="pic" sz="quarter" idx="31"/>
          </p:nvPr>
        </p:nvSpPr>
        <p:spPr>
          <a:xfrm>
            <a:off x="6979920" y="-5500"/>
            <a:ext cx="5242560" cy="6889320"/>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Business Plan 4">
    <p:spTree>
      <p:nvGrpSpPr>
        <p:cNvPr id="1" name=""/>
        <p:cNvGrpSpPr/>
        <p:nvPr/>
      </p:nvGrpSpPr>
      <p:grpSpPr>
        <a:xfrm>
          <a:off x="0" y="0"/>
          <a:ext cx="0" cy="0"/>
          <a:chOff x="0" y="0"/>
          <a:chExt cx="0" cy="0"/>
        </a:xfrm>
      </p:grpSpPr>
      <p:sp>
        <p:nvSpPr>
          <p:cNvPr id="37" name="Picture Placeholder 2"/>
          <p:cNvSpPr>
            <a:spLocks noGrp="1"/>
          </p:cNvSpPr>
          <p:nvPr>
            <p:ph type="pic" sz="quarter" idx="31"/>
          </p:nvPr>
        </p:nvSpPr>
        <p:spPr>
          <a:xfrm>
            <a:off x="6412374" y="-5500"/>
            <a:ext cx="7060557" cy="6889320"/>
          </a:xfrm>
          <a:prstGeom prst="parallelogram">
            <a:avLst>
              <a:gd name="adj" fmla="val 47229"/>
            </a:avLst>
          </a:prstGeo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Marketing 1">
    <p:spTree>
      <p:nvGrpSpPr>
        <p:cNvPr id="1" name=""/>
        <p:cNvGrpSpPr/>
        <p:nvPr/>
      </p:nvGrpSpPr>
      <p:grpSpPr>
        <a:xfrm>
          <a:off x="0" y="0"/>
          <a:ext cx="0" cy="0"/>
          <a:chOff x="0" y="0"/>
          <a:chExt cx="0" cy="0"/>
        </a:xfrm>
      </p:grpSpPr>
      <p:sp>
        <p:nvSpPr>
          <p:cNvPr id="4" name="Rectangle 3"/>
          <p:cNvSpPr/>
          <p:nvPr userDrawn="1"/>
        </p:nvSpPr>
        <p:spPr>
          <a:xfrm>
            <a:off x="4504766" y="2837329"/>
            <a:ext cx="3321422" cy="4034117"/>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37" name="Picture Placeholder 2"/>
          <p:cNvSpPr>
            <a:spLocks noGrp="1"/>
          </p:cNvSpPr>
          <p:nvPr>
            <p:ph type="pic" sz="quarter" idx="31"/>
          </p:nvPr>
        </p:nvSpPr>
        <p:spPr>
          <a:xfrm>
            <a:off x="7826188" y="1788460"/>
            <a:ext cx="4396291" cy="2702858"/>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06377"/>
            <a:ext cx="2743200" cy="4387851"/>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09600" y="206377"/>
            <a:ext cx="8026400" cy="4387851"/>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50AFCD17-1C93-4633-8C09-45F3EBCE4FF5}" type="datetimeFigureOut">
              <a:rPr lang="en-US" smtClean="0">
                <a:solidFill>
                  <a:prstClr val="black">
                    <a:tint val="75000"/>
                  </a:prstClr>
                </a:solidFill>
              </a:rPr>
              <a:pPr/>
              <a:t>9/13/2018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96C3F60-B868-4D88-8320-B64BB2C9B92C}" type="slidenum">
              <a:rPr lang="en-US" smtClean="0">
                <a:solidFill>
                  <a:prstClr val="black">
                    <a:tint val="75000"/>
                  </a:prstClr>
                </a:solidFill>
              </a:rPr>
              <a:pPr/>
              <a:t>‹Nº›</a:t>
            </a:fld>
            <a:endParaRPr lang="en-US">
              <a:solidFill>
                <a:prstClr val="black">
                  <a:tint val="75000"/>
                </a:prstClr>
              </a:solidFill>
            </a:endParaRPr>
          </a:p>
        </p:txBody>
      </p:sp>
    </p:spTree>
    <p:extLst>
      <p:ext uri="{BB962C8B-B14F-4D97-AF65-F5344CB8AC3E}">
        <p14:creationId xmlns:p14="http://schemas.microsoft.com/office/powerpoint/2010/main" val="1318636083"/>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Marketing 2">
    <p:spTree>
      <p:nvGrpSpPr>
        <p:cNvPr id="1" name=""/>
        <p:cNvGrpSpPr/>
        <p:nvPr/>
      </p:nvGrpSpPr>
      <p:grpSpPr>
        <a:xfrm>
          <a:off x="0" y="0"/>
          <a:ext cx="0" cy="0"/>
          <a:chOff x="0" y="0"/>
          <a:chExt cx="0" cy="0"/>
        </a:xfrm>
      </p:grpSpPr>
      <p:sp>
        <p:nvSpPr>
          <p:cNvPr id="37" name="Picture Placeholder 2"/>
          <p:cNvSpPr>
            <a:spLocks noGrp="1"/>
          </p:cNvSpPr>
          <p:nvPr>
            <p:ph type="pic" sz="quarter" idx="31"/>
          </p:nvPr>
        </p:nvSpPr>
        <p:spPr>
          <a:xfrm>
            <a:off x="-40640" y="4541520"/>
            <a:ext cx="12263119" cy="1813502"/>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Marketing 3">
    <p:spTree>
      <p:nvGrpSpPr>
        <p:cNvPr id="1" name=""/>
        <p:cNvGrpSpPr/>
        <p:nvPr/>
      </p:nvGrpSpPr>
      <p:grpSpPr>
        <a:xfrm>
          <a:off x="0" y="0"/>
          <a:ext cx="0" cy="0"/>
          <a:chOff x="0" y="0"/>
          <a:chExt cx="0" cy="0"/>
        </a:xfrm>
      </p:grpSpPr>
      <p:sp>
        <p:nvSpPr>
          <p:cNvPr id="37" name="Picture Placeholder 2"/>
          <p:cNvSpPr>
            <a:spLocks noGrp="1"/>
          </p:cNvSpPr>
          <p:nvPr>
            <p:ph type="pic" sz="quarter" idx="31"/>
          </p:nvPr>
        </p:nvSpPr>
        <p:spPr>
          <a:xfrm>
            <a:off x="728012" y="-10160"/>
            <a:ext cx="3468067" cy="6868160"/>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Marketing 4">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4" name="Picture Placeholder 2"/>
          <p:cNvSpPr>
            <a:spLocks noGrp="1"/>
          </p:cNvSpPr>
          <p:nvPr>
            <p:ph type="pic" sz="quarter" idx="32"/>
          </p:nvPr>
        </p:nvSpPr>
        <p:spPr>
          <a:xfrm>
            <a:off x="-1710089" y="3287"/>
            <a:ext cx="11302026" cy="6316831"/>
          </a:xfrm>
          <a:custGeom>
            <a:avLst/>
            <a:gdLst>
              <a:gd name="connsiteX0" fmla="*/ 0 w 8617694"/>
              <a:gd name="connsiteY0" fmla="*/ 6868160 h 6868160"/>
              <a:gd name="connsiteX1" fmla="*/ 1717040 w 8617694"/>
              <a:gd name="connsiteY1" fmla="*/ 0 h 6868160"/>
              <a:gd name="connsiteX2" fmla="*/ 8617694 w 8617694"/>
              <a:gd name="connsiteY2" fmla="*/ 0 h 6868160"/>
              <a:gd name="connsiteX3" fmla="*/ 6900654 w 8617694"/>
              <a:gd name="connsiteY3" fmla="*/ 6868160 h 6868160"/>
              <a:gd name="connsiteX4" fmla="*/ 0 w 8617694"/>
              <a:gd name="connsiteY4" fmla="*/ 6868160 h 6868160"/>
              <a:gd name="connsiteX0" fmla="*/ 4401372 w 13019066"/>
              <a:gd name="connsiteY0" fmla="*/ 6868160 h 6868160"/>
              <a:gd name="connsiteX1" fmla="*/ 0 w 13019066"/>
              <a:gd name="connsiteY1" fmla="*/ 26894 h 6868160"/>
              <a:gd name="connsiteX2" fmla="*/ 13019066 w 13019066"/>
              <a:gd name="connsiteY2" fmla="*/ 0 h 6868160"/>
              <a:gd name="connsiteX3" fmla="*/ 11302026 w 13019066"/>
              <a:gd name="connsiteY3" fmla="*/ 6868160 h 6868160"/>
              <a:gd name="connsiteX4" fmla="*/ 4401372 w 13019066"/>
              <a:gd name="connsiteY4" fmla="*/ 6868160 h 6868160"/>
              <a:gd name="connsiteX0" fmla="*/ 4401372 w 11302026"/>
              <a:gd name="connsiteY0" fmla="*/ 6854713 h 6854713"/>
              <a:gd name="connsiteX1" fmla="*/ 0 w 11302026"/>
              <a:gd name="connsiteY1" fmla="*/ 13447 h 6854713"/>
              <a:gd name="connsiteX2" fmla="*/ 6887207 w 11302026"/>
              <a:gd name="connsiteY2" fmla="*/ 0 h 6854713"/>
              <a:gd name="connsiteX3" fmla="*/ 11302026 w 11302026"/>
              <a:gd name="connsiteY3" fmla="*/ 6854713 h 6854713"/>
              <a:gd name="connsiteX4" fmla="*/ 4401372 w 11302026"/>
              <a:gd name="connsiteY4" fmla="*/ 6854713 h 6854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2026" h="6854713">
                <a:moveTo>
                  <a:pt x="4401372" y="6854713"/>
                </a:moveTo>
                <a:lnTo>
                  <a:pt x="0" y="13447"/>
                </a:lnTo>
                <a:lnTo>
                  <a:pt x="6887207" y="0"/>
                </a:lnTo>
                <a:lnTo>
                  <a:pt x="11302026" y="6854713"/>
                </a:lnTo>
                <a:lnTo>
                  <a:pt x="4401372" y="6854713"/>
                </a:lnTo>
                <a:close/>
              </a:path>
            </a:pathLst>
          </a:cu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Awards">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37" name="Picture Placeholder 2"/>
          <p:cNvSpPr>
            <a:spLocks noGrp="1"/>
          </p:cNvSpPr>
          <p:nvPr>
            <p:ph type="pic" sz="quarter" idx="31"/>
          </p:nvPr>
        </p:nvSpPr>
        <p:spPr>
          <a:xfrm>
            <a:off x="1708761" y="2322055"/>
            <a:ext cx="2184400" cy="2184400"/>
          </a:xfr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32"/>
          </p:nvPr>
        </p:nvSpPr>
        <p:spPr>
          <a:xfrm>
            <a:off x="5010761" y="2322055"/>
            <a:ext cx="2184400" cy="2184400"/>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33"/>
          </p:nvPr>
        </p:nvSpPr>
        <p:spPr>
          <a:xfrm>
            <a:off x="8312761" y="2322055"/>
            <a:ext cx="2184400" cy="2184400"/>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Awards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37" name="Picture Placeholder 2"/>
          <p:cNvSpPr>
            <a:spLocks noGrp="1"/>
          </p:cNvSpPr>
          <p:nvPr>
            <p:ph type="pic" sz="quarter" idx="31"/>
          </p:nvPr>
        </p:nvSpPr>
        <p:spPr>
          <a:xfrm>
            <a:off x="3588360" y="2178536"/>
            <a:ext cx="2802280" cy="3592854"/>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Awards 3">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8" name="Picture Placeholder 2"/>
          <p:cNvSpPr>
            <a:spLocks noGrp="1"/>
          </p:cNvSpPr>
          <p:nvPr>
            <p:ph type="pic" sz="quarter" idx="10"/>
          </p:nvPr>
        </p:nvSpPr>
        <p:spPr>
          <a:xfrm>
            <a:off x="-1" y="1418874"/>
            <a:ext cx="12192001" cy="4935627"/>
          </a:xfrm>
        </p:spPr>
        <p:txBody>
          <a:bodyPr anchor="ctr">
            <a:normAutofit/>
          </a:bodyPr>
          <a:lstStyle>
            <a:lvl1pPr algn="ctr">
              <a:defRPr sz="1200">
                <a:solidFill>
                  <a:schemeClr val="tx2"/>
                </a:solidFill>
              </a:defRPr>
            </a:lvl1pPr>
          </a:lstStyle>
          <a:p>
            <a:endParaRPr lang="en-US"/>
          </a:p>
        </p:txBody>
      </p:sp>
      <p:sp>
        <p:nvSpPr>
          <p:cNvPr id="14" name="Picture Placeholder 2"/>
          <p:cNvSpPr>
            <a:spLocks noGrp="1"/>
          </p:cNvSpPr>
          <p:nvPr>
            <p:ph type="pic" sz="quarter" idx="31"/>
          </p:nvPr>
        </p:nvSpPr>
        <p:spPr>
          <a:xfrm>
            <a:off x="7002120" y="2178536"/>
            <a:ext cx="2619400" cy="3592854"/>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Testimonials">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4" name="Picture Placeholder 2"/>
          <p:cNvSpPr>
            <a:spLocks noGrp="1"/>
          </p:cNvSpPr>
          <p:nvPr>
            <p:ph type="pic" sz="quarter" idx="31"/>
          </p:nvPr>
        </p:nvSpPr>
        <p:spPr>
          <a:xfrm>
            <a:off x="728012" y="2194979"/>
            <a:ext cx="1425907" cy="1422476"/>
          </a:xfr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32"/>
          </p:nvPr>
        </p:nvSpPr>
        <p:spPr>
          <a:xfrm>
            <a:off x="6064279" y="2194979"/>
            <a:ext cx="1425907" cy="1422476"/>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30"/>
            <a:ext cx="103632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192006" indent="0" algn="ctr">
              <a:buNone/>
              <a:defRPr/>
            </a:lvl2pPr>
            <a:lvl3pPr marL="384010" indent="0" algn="ctr">
              <a:buNone/>
              <a:defRPr/>
            </a:lvl3pPr>
            <a:lvl4pPr marL="576016" indent="0" algn="ctr">
              <a:buNone/>
              <a:defRPr/>
            </a:lvl4pPr>
            <a:lvl5pPr marL="768019" indent="0" algn="ctr">
              <a:buNone/>
              <a:defRPr/>
            </a:lvl5pPr>
            <a:lvl6pPr marL="960024" indent="0" algn="ctr">
              <a:buNone/>
              <a:defRPr/>
            </a:lvl6pPr>
            <a:lvl7pPr marL="1152030" indent="0" algn="ctr">
              <a:buNone/>
              <a:defRPr/>
            </a:lvl7pPr>
            <a:lvl8pPr marL="1344034" indent="0" algn="ctr">
              <a:buNone/>
              <a:defRPr/>
            </a:lvl8pPr>
            <a:lvl9pPr marL="1536040" indent="0" algn="ctr">
              <a:buNone/>
              <a:defRPr/>
            </a:lvl9pPr>
          </a:lstStyle>
          <a:p>
            <a:r>
              <a:rPr lang="en-US" smtClean="0"/>
              <a:t>Click to edit Master subtitle style</a:t>
            </a:r>
            <a:endParaRPr lang="en-US"/>
          </a:p>
        </p:txBody>
      </p:sp>
    </p:spTree>
    <p:extLst/>
  </p:cSld>
  <p:clrMapOvr>
    <a:masterClrMapping/>
  </p:clrMapOvr>
  <p:transition/>
</p:sldLayout>
</file>

<file path=ppt/slideLayouts/slideLayout2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cSld>
  <p:clrMapOvr>
    <a:masterClrMapping/>
  </p:clrMapOvr>
  <p:transition/>
</p:sldLayout>
</file>

<file path=ppt/slideLayouts/slideLayout2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2819" y="4406901"/>
            <a:ext cx="10363200" cy="1362075"/>
          </a:xfrm>
        </p:spPr>
        <p:txBody>
          <a:bodyPr anchor="t"/>
          <a:lstStyle>
            <a:lvl1pPr algn="l">
              <a:defRPr sz="1733" b="1" cap="all"/>
            </a:lvl1pPr>
          </a:lstStyle>
          <a:p>
            <a:r>
              <a:rPr lang="en-US" smtClean="0"/>
              <a:t>Click to edit Master title style</a:t>
            </a:r>
            <a:endParaRPr lang="en-US"/>
          </a:p>
        </p:txBody>
      </p:sp>
      <p:sp>
        <p:nvSpPr>
          <p:cNvPr id="3" name="Text Placeholder 2"/>
          <p:cNvSpPr>
            <a:spLocks noGrp="1"/>
          </p:cNvSpPr>
          <p:nvPr>
            <p:ph type="body" idx="1"/>
          </p:nvPr>
        </p:nvSpPr>
        <p:spPr>
          <a:xfrm>
            <a:off x="962819" y="2906715"/>
            <a:ext cx="10363200" cy="1500188"/>
          </a:xfrm>
        </p:spPr>
        <p:txBody>
          <a:bodyPr anchor="b"/>
          <a:lstStyle>
            <a:lvl1pPr marL="0" indent="0">
              <a:buNone/>
              <a:defRPr sz="800"/>
            </a:lvl1pPr>
            <a:lvl2pPr marL="192006" indent="0">
              <a:buNone/>
              <a:defRPr sz="800"/>
            </a:lvl2pPr>
            <a:lvl3pPr marL="384010" indent="0">
              <a:buNone/>
              <a:defRPr sz="667"/>
            </a:lvl3pPr>
            <a:lvl4pPr marL="576016" indent="0">
              <a:buNone/>
              <a:defRPr sz="667"/>
            </a:lvl4pPr>
            <a:lvl5pPr marL="768019" indent="0">
              <a:buNone/>
              <a:defRPr sz="667"/>
            </a:lvl5pPr>
            <a:lvl6pPr marL="960024" indent="0">
              <a:buNone/>
              <a:defRPr sz="667"/>
            </a:lvl6pPr>
            <a:lvl7pPr marL="1152030" indent="0">
              <a:buNone/>
              <a:defRPr sz="667"/>
            </a:lvl7pPr>
            <a:lvl8pPr marL="1344034" indent="0">
              <a:buNone/>
              <a:defRPr sz="667"/>
            </a:lvl8pPr>
            <a:lvl9pPr marL="1536040" indent="0">
              <a:buNone/>
              <a:defRPr sz="667"/>
            </a:lvl9pPr>
          </a:lstStyle>
          <a:p>
            <a:pPr lvl="0"/>
            <a:r>
              <a:rPr lang="en-US" smtClean="0"/>
              <a:t>Click to edit Master text styles</a:t>
            </a:r>
          </a:p>
        </p:txBody>
      </p:sp>
    </p:spTree>
    <p:extLst/>
  </p:cSld>
  <p:clrMapOvr>
    <a:masterClrMapping/>
  </p:clrMapOvr>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type="tx">
  <p:cSld name="Title &amp; Subtitle">
    <p:spTree>
      <p:nvGrpSpPr>
        <p:cNvPr id="1" name=""/>
        <p:cNvGrpSpPr/>
        <p:nvPr/>
      </p:nvGrpSpPr>
      <p:grpSpPr>
        <a:xfrm>
          <a:off x="0" y="0"/>
          <a:ext cx="0" cy="0"/>
          <a:chOff x="0" y="0"/>
          <a:chExt cx="0" cy="0"/>
        </a:xfrm>
      </p:grpSpPr>
      <p:sp>
        <p:nvSpPr>
          <p:cNvPr id="2" name="Slide Number Placeholder 9"/>
          <p:cNvSpPr>
            <a:spLocks noGrp="1"/>
          </p:cNvSpPr>
          <p:nvPr>
            <p:ph type="sldNum" sz="quarter" idx="10"/>
          </p:nvPr>
        </p:nvSpPr>
        <p:spPr>
          <a:xfrm>
            <a:off x="11381317" y="14818"/>
            <a:ext cx="431800" cy="298449"/>
          </a:xfrm>
        </p:spPr>
        <p:txBody>
          <a:bodyPr/>
          <a:lstStyle>
            <a:lvl1pPr>
              <a:defRPr/>
            </a:lvl1pPr>
          </a:lstStyle>
          <a:p>
            <a:pPr>
              <a:defRPr/>
            </a:pPr>
            <a:fld id="{6E537055-CB34-485E-BAE8-60322147D2A3}" type="slidenum">
              <a:rPr lang="en-US" altLang="es-MX">
                <a:solidFill>
                  <a:srgbClr val="FFFFFF"/>
                </a:solidFill>
              </a:rPr>
              <a:pPr>
                <a:defRPr/>
              </a:pPr>
              <a:t>‹Nº›</a:t>
            </a:fld>
            <a:endParaRPr lang="en-US" altLang="es-MX">
              <a:solidFill>
                <a:srgbClr val="FFFFFF"/>
              </a:solidFill>
            </a:endParaRPr>
          </a:p>
        </p:txBody>
      </p:sp>
    </p:spTree>
    <p:extLst>
      <p:ext uri="{BB962C8B-B14F-4D97-AF65-F5344CB8AC3E}">
        <p14:creationId xmlns:p14="http://schemas.microsoft.com/office/powerpoint/2010/main" val="1555591483"/>
      </p:ext>
    </p:extLst>
  </p:cSld>
  <p:clrMapOvr>
    <a:masterClrMapping/>
  </p:clrMapOvr>
  <p:transition spd="med"/>
</p:sldLayout>
</file>

<file path=ppt/slideLayouts/slideLayout2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69955" y="3530605"/>
            <a:ext cx="5187951" cy="793751"/>
          </a:xfrm>
        </p:spPr>
        <p:txBody>
          <a:bodyPr/>
          <a:lstStyle>
            <a:lvl1pPr>
              <a:defRPr sz="1200"/>
            </a:lvl1pPr>
            <a:lvl2pPr>
              <a:defRPr sz="1067"/>
            </a:lvl2pPr>
            <a:lvl3pPr>
              <a:defRPr sz="800"/>
            </a:lvl3pPr>
            <a:lvl4pPr>
              <a:defRPr sz="800"/>
            </a:lvl4pPr>
            <a:lvl5pPr>
              <a:defRPr sz="800"/>
            </a:lvl5pPr>
            <a:lvl6pPr>
              <a:defRPr sz="800"/>
            </a:lvl6pPr>
            <a:lvl7pPr>
              <a:defRPr sz="800"/>
            </a:lvl7pPr>
            <a:lvl8pPr>
              <a:defRPr sz="800"/>
            </a:lvl8pPr>
            <a:lvl9pPr>
              <a:defRPr sz="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34106" y="3530605"/>
            <a:ext cx="5187951" cy="793751"/>
          </a:xfrm>
        </p:spPr>
        <p:txBody>
          <a:bodyPr/>
          <a:lstStyle>
            <a:lvl1pPr>
              <a:defRPr sz="1200"/>
            </a:lvl1pPr>
            <a:lvl2pPr>
              <a:defRPr sz="1067"/>
            </a:lvl2pPr>
            <a:lvl3pPr>
              <a:defRPr sz="800"/>
            </a:lvl3pPr>
            <a:lvl4pPr>
              <a:defRPr sz="800"/>
            </a:lvl4pPr>
            <a:lvl5pPr>
              <a:defRPr sz="800"/>
            </a:lvl5pPr>
            <a:lvl6pPr>
              <a:defRPr sz="800"/>
            </a:lvl6pPr>
            <a:lvl7pPr>
              <a:defRPr sz="800"/>
            </a:lvl7pPr>
            <a:lvl8pPr>
              <a:defRPr sz="800"/>
            </a:lvl8pPr>
            <a:lvl9pPr>
              <a:defRPr sz="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cSld>
  <p:clrMapOvr>
    <a:masterClrMapping/>
  </p:clrMapOvr>
  <p:transition/>
</p:sldLayout>
</file>

<file path=ppt/slideLayouts/slideLayout2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9"/>
            <a:ext cx="109728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609600" y="1535113"/>
            <a:ext cx="5387181" cy="639763"/>
          </a:xfrm>
        </p:spPr>
        <p:txBody>
          <a:bodyPr anchor="b"/>
          <a:lstStyle>
            <a:lvl1pPr marL="0" indent="0">
              <a:buNone/>
              <a:defRPr sz="1067" b="1"/>
            </a:lvl1pPr>
            <a:lvl2pPr marL="192006" indent="0">
              <a:buNone/>
              <a:defRPr sz="800" b="1"/>
            </a:lvl2pPr>
            <a:lvl3pPr marL="384010" indent="0">
              <a:buNone/>
              <a:defRPr sz="800" b="1"/>
            </a:lvl3pPr>
            <a:lvl4pPr marL="576016" indent="0">
              <a:buNone/>
              <a:defRPr sz="667" b="1"/>
            </a:lvl4pPr>
            <a:lvl5pPr marL="768019" indent="0">
              <a:buNone/>
              <a:defRPr sz="667" b="1"/>
            </a:lvl5pPr>
            <a:lvl6pPr marL="960024" indent="0">
              <a:buNone/>
              <a:defRPr sz="667" b="1"/>
            </a:lvl6pPr>
            <a:lvl7pPr marL="1152030" indent="0">
              <a:buNone/>
              <a:defRPr sz="667" b="1"/>
            </a:lvl7pPr>
            <a:lvl8pPr marL="1344034" indent="0">
              <a:buNone/>
              <a:defRPr sz="667" b="1"/>
            </a:lvl8pPr>
            <a:lvl9pPr marL="1536040" indent="0">
              <a:buNone/>
              <a:defRPr sz="667" b="1"/>
            </a:lvl9pPr>
          </a:lstStyle>
          <a:p>
            <a:pPr lvl="0"/>
            <a:r>
              <a:rPr lang="en-US" smtClean="0"/>
              <a:t>Click to edit Master text styles</a:t>
            </a:r>
          </a:p>
        </p:txBody>
      </p:sp>
      <p:sp>
        <p:nvSpPr>
          <p:cNvPr id="4" name="Content Placeholder 3"/>
          <p:cNvSpPr>
            <a:spLocks noGrp="1"/>
          </p:cNvSpPr>
          <p:nvPr>
            <p:ph sz="half" idx="2"/>
          </p:nvPr>
        </p:nvSpPr>
        <p:spPr>
          <a:xfrm>
            <a:off x="609600" y="2174875"/>
            <a:ext cx="5387181" cy="3951288"/>
          </a:xfrm>
        </p:spPr>
        <p:txBody>
          <a:bodyPr/>
          <a:lstStyle>
            <a:lvl1pPr>
              <a:defRPr sz="1067"/>
            </a:lvl1pPr>
            <a:lvl2pPr>
              <a:defRPr sz="800"/>
            </a:lvl2pPr>
            <a:lvl3pPr>
              <a:defRPr sz="800"/>
            </a:lvl3pPr>
            <a:lvl4pPr>
              <a:defRPr sz="667"/>
            </a:lvl4pPr>
            <a:lvl5pPr>
              <a:defRPr sz="667"/>
            </a:lvl5pPr>
            <a:lvl6pPr>
              <a:defRPr sz="667"/>
            </a:lvl6pPr>
            <a:lvl7pPr>
              <a:defRPr sz="667"/>
            </a:lvl7pPr>
            <a:lvl8pPr>
              <a:defRPr sz="667"/>
            </a:lvl8pPr>
            <a:lvl9pPr>
              <a:defRPr sz="667"/>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6193632" y="1535113"/>
            <a:ext cx="5388768" cy="639763"/>
          </a:xfrm>
        </p:spPr>
        <p:txBody>
          <a:bodyPr anchor="b"/>
          <a:lstStyle>
            <a:lvl1pPr marL="0" indent="0">
              <a:buNone/>
              <a:defRPr sz="1067" b="1"/>
            </a:lvl1pPr>
            <a:lvl2pPr marL="192006" indent="0">
              <a:buNone/>
              <a:defRPr sz="800" b="1"/>
            </a:lvl2pPr>
            <a:lvl3pPr marL="384010" indent="0">
              <a:buNone/>
              <a:defRPr sz="800" b="1"/>
            </a:lvl3pPr>
            <a:lvl4pPr marL="576016" indent="0">
              <a:buNone/>
              <a:defRPr sz="667" b="1"/>
            </a:lvl4pPr>
            <a:lvl5pPr marL="768019" indent="0">
              <a:buNone/>
              <a:defRPr sz="667" b="1"/>
            </a:lvl5pPr>
            <a:lvl6pPr marL="960024" indent="0">
              <a:buNone/>
              <a:defRPr sz="667" b="1"/>
            </a:lvl6pPr>
            <a:lvl7pPr marL="1152030" indent="0">
              <a:buNone/>
              <a:defRPr sz="667" b="1"/>
            </a:lvl7pPr>
            <a:lvl8pPr marL="1344034" indent="0">
              <a:buNone/>
              <a:defRPr sz="667" b="1"/>
            </a:lvl8pPr>
            <a:lvl9pPr marL="1536040" indent="0">
              <a:buNone/>
              <a:defRPr sz="667" b="1"/>
            </a:lvl9pPr>
          </a:lstStyle>
          <a:p>
            <a:pPr lvl="0"/>
            <a:r>
              <a:rPr lang="en-US" smtClean="0"/>
              <a:t>Click to edit Master text styles</a:t>
            </a:r>
          </a:p>
        </p:txBody>
      </p:sp>
      <p:sp>
        <p:nvSpPr>
          <p:cNvPr id="6" name="Content Placeholder 5"/>
          <p:cNvSpPr>
            <a:spLocks noGrp="1"/>
          </p:cNvSpPr>
          <p:nvPr>
            <p:ph sz="quarter" idx="4"/>
          </p:nvPr>
        </p:nvSpPr>
        <p:spPr>
          <a:xfrm>
            <a:off x="6193632" y="2174875"/>
            <a:ext cx="5388768" cy="3951288"/>
          </a:xfrm>
        </p:spPr>
        <p:txBody>
          <a:bodyPr/>
          <a:lstStyle>
            <a:lvl1pPr>
              <a:defRPr sz="1067"/>
            </a:lvl1pPr>
            <a:lvl2pPr>
              <a:defRPr sz="800"/>
            </a:lvl2pPr>
            <a:lvl3pPr>
              <a:defRPr sz="800"/>
            </a:lvl3pPr>
            <a:lvl4pPr>
              <a:defRPr sz="667"/>
            </a:lvl4pPr>
            <a:lvl5pPr>
              <a:defRPr sz="667"/>
            </a:lvl5pPr>
            <a:lvl6pPr>
              <a:defRPr sz="667"/>
            </a:lvl6pPr>
            <a:lvl7pPr>
              <a:defRPr sz="667"/>
            </a:lvl7pPr>
            <a:lvl8pPr>
              <a:defRPr sz="667"/>
            </a:lvl8pPr>
            <a:lvl9pPr>
              <a:defRPr sz="667"/>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cSld>
  <p:clrMapOvr>
    <a:masterClrMapping/>
  </p:clrMapOvr>
  <p:transition/>
</p:sldLayout>
</file>

<file path=ppt/slideLayouts/slideLayout2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cSld>
  <p:clrMapOvr>
    <a:masterClrMapping/>
  </p:clrMapOvr>
  <p:transition/>
</p:sldLayout>
</file>

<file path=ppt/slideLayouts/slideLayout2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cSld>
  <p:clrMapOvr>
    <a:masterClrMapping/>
  </p:clrMapOvr>
  <p:transition/>
</p:sldLayout>
</file>

<file path=ppt/slideLayouts/slideLayout2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49"/>
            <a:ext cx="4010819" cy="1162051"/>
          </a:xfrm>
        </p:spPr>
        <p:txBody>
          <a:bodyPr/>
          <a:lstStyle>
            <a:lvl1pPr algn="l">
              <a:defRPr sz="800" b="1"/>
            </a:lvl1pPr>
          </a:lstStyle>
          <a:p>
            <a:r>
              <a:rPr lang="en-US" smtClean="0"/>
              <a:t>Click to edit Master title style</a:t>
            </a:r>
            <a:endParaRPr lang="en-US"/>
          </a:p>
        </p:txBody>
      </p:sp>
      <p:sp>
        <p:nvSpPr>
          <p:cNvPr id="3" name="Content Placeholder 2"/>
          <p:cNvSpPr>
            <a:spLocks noGrp="1"/>
          </p:cNvSpPr>
          <p:nvPr>
            <p:ph idx="1"/>
          </p:nvPr>
        </p:nvSpPr>
        <p:spPr>
          <a:xfrm>
            <a:off x="4766469" y="273056"/>
            <a:ext cx="6815931" cy="5853113"/>
          </a:xfrm>
        </p:spPr>
        <p:txBody>
          <a:bodyPr/>
          <a:lstStyle>
            <a:lvl1pPr>
              <a:defRPr sz="1333"/>
            </a:lvl1pPr>
            <a:lvl2pPr>
              <a:defRPr sz="1200"/>
            </a:lvl2pPr>
            <a:lvl3pPr>
              <a:defRPr sz="1067"/>
            </a:lvl3pPr>
            <a:lvl4pPr>
              <a:defRPr sz="800"/>
            </a:lvl4pPr>
            <a:lvl5pPr>
              <a:defRPr sz="800"/>
            </a:lvl5pPr>
            <a:lvl6pPr>
              <a:defRPr sz="800"/>
            </a:lvl6pPr>
            <a:lvl7pPr>
              <a:defRPr sz="800"/>
            </a:lvl7pPr>
            <a:lvl8pPr>
              <a:defRPr sz="800"/>
            </a:lvl8pPr>
            <a:lvl9pPr>
              <a:defRPr sz="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609601" y="1435104"/>
            <a:ext cx="4010819" cy="4691063"/>
          </a:xfrm>
        </p:spPr>
        <p:txBody>
          <a:bodyPr/>
          <a:lstStyle>
            <a:lvl1pPr marL="0" indent="0">
              <a:buNone/>
              <a:defRPr sz="667"/>
            </a:lvl1pPr>
            <a:lvl2pPr marL="192006" indent="0">
              <a:buNone/>
              <a:defRPr sz="533"/>
            </a:lvl2pPr>
            <a:lvl3pPr marL="384010" indent="0">
              <a:buNone/>
              <a:defRPr sz="400"/>
            </a:lvl3pPr>
            <a:lvl4pPr marL="576016" indent="0">
              <a:buNone/>
              <a:defRPr sz="400"/>
            </a:lvl4pPr>
            <a:lvl5pPr marL="768019" indent="0">
              <a:buNone/>
              <a:defRPr sz="400"/>
            </a:lvl5pPr>
            <a:lvl6pPr marL="960024" indent="0">
              <a:buNone/>
              <a:defRPr sz="400"/>
            </a:lvl6pPr>
            <a:lvl7pPr marL="1152030" indent="0">
              <a:buNone/>
              <a:defRPr sz="400"/>
            </a:lvl7pPr>
            <a:lvl8pPr marL="1344034" indent="0">
              <a:buNone/>
              <a:defRPr sz="400"/>
            </a:lvl8pPr>
            <a:lvl9pPr marL="1536040" indent="0">
              <a:buNone/>
              <a:defRPr sz="400"/>
            </a:lvl9pPr>
          </a:lstStyle>
          <a:p>
            <a:pPr lvl="0"/>
            <a:r>
              <a:rPr lang="en-US" smtClean="0"/>
              <a:t>Click to edit Master text styles</a:t>
            </a:r>
          </a:p>
        </p:txBody>
      </p:sp>
    </p:spTree>
    <p:extLst/>
  </p:cSld>
  <p:clrMapOvr>
    <a:masterClrMapping/>
  </p:clrMapOvr>
  <p:transition/>
</p:sldLayout>
</file>

<file path=ppt/slideLayouts/slideLayout2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981" y="4800601"/>
            <a:ext cx="7315200" cy="566739"/>
          </a:xfrm>
        </p:spPr>
        <p:txBody>
          <a:bodyPr/>
          <a:lstStyle>
            <a:lvl1pPr algn="l">
              <a:defRPr sz="800" b="1"/>
            </a:lvl1pPr>
          </a:lstStyle>
          <a:p>
            <a:r>
              <a:rPr lang="en-US" smtClean="0"/>
              <a:t>Click to edit Master title style</a:t>
            </a:r>
            <a:endParaRPr lang="en-US"/>
          </a:p>
        </p:txBody>
      </p:sp>
      <p:sp>
        <p:nvSpPr>
          <p:cNvPr id="3" name="Picture Placeholder 2"/>
          <p:cNvSpPr>
            <a:spLocks noGrp="1"/>
          </p:cNvSpPr>
          <p:nvPr>
            <p:ph type="pic" idx="1"/>
          </p:nvPr>
        </p:nvSpPr>
        <p:spPr>
          <a:xfrm>
            <a:off x="2389981" y="612775"/>
            <a:ext cx="7315200" cy="4114800"/>
          </a:xfrm>
        </p:spPr>
        <p:txBody>
          <a:bodyPr/>
          <a:lstStyle>
            <a:lvl1pPr marL="0" indent="0">
              <a:buNone/>
              <a:defRPr sz="1333"/>
            </a:lvl1pPr>
            <a:lvl2pPr marL="192006" indent="0">
              <a:buNone/>
              <a:defRPr sz="1200"/>
            </a:lvl2pPr>
            <a:lvl3pPr marL="384010" indent="0">
              <a:buNone/>
              <a:defRPr sz="1067"/>
            </a:lvl3pPr>
            <a:lvl4pPr marL="576016" indent="0">
              <a:buNone/>
              <a:defRPr sz="800"/>
            </a:lvl4pPr>
            <a:lvl5pPr marL="768019" indent="0">
              <a:buNone/>
              <a:defRPr sz="800"/>
            </a:lvl5pPr>
            <a:lvl6pPr marL="960024" indent="0">
              <a:buNone/>
              <a:defRPr sz="800"/>
            </a:lvl6pPr>
            <a:lvl7pPr marL="1152030" indent="0">
              <a:buNone/>
              <a:defRPr sz="800"/>
            </a:lvl7pPr>
            <a:lvl8pPr marL="1344034" indent="0">
              <a:buNone/>
              <a:defRPr sz="800"/>
            </a:lvl8pPr>
            <a:lvl9pPr marL="1536040" indent="0">
              <a:buNone/>
              <a:defRPr sz="800"/>
            </a:lvl9pPr>
          </a:lstStyle>
          <a:p>
            <a:endParaRPr lang="en-US"/>
          </a:p>
        </p:txBody>
      </p:sp>
      <p:sp>
        <p:nvSpPr>
          <p:cNvPr id="4" name="Text Placeholder 3"/>
          <p:cNvSpPr>
            <a:spLocks noGrp="1"/>
          </p:cNvSpPr>
          <p:nvPr>
            <p:ph type="body" sz="half" idx="2"/>
          </p:nvPr>
        </p:nvSpPr>
        <p:spPr>
          <a:xfrm>
            <a:off x="2389981" y="5367343"/>
            <a:ext cx="7315200" cy="804863"/>
          </a:xfrm>
        </p:spPr>
        <p:txBody>
          <a:bodyPr/>
          <a:lstStyle>
            <a:lvl1pPr marL="0" indent="0">
              <a:buNone/>
              <a:defRPr sz="667"/>
            </a:lvl1pPr>
            <a:lvl2pPr marL="192006" indent="0">
              <a:buNone/>
              <a:defRPr sz="533"/>
            </a:lvl2pPr>
            <a:lvl3pPr marL="384010" indent="0">
              <a:buNone/>
              <a:defRPr sz="400"/>
            </a:lvl3pPr>
            <a:lvl4pPr marL="576016" indent="0">
              <a:buNone/>
              <a:defRPr sz="400"/>
            </a:lvl4pPr>
            <a:lvl5pPr marL="768019" indent="0">
              <a:buNone/>
              <a:defRPr sz="400"/>
            </a:lvl5pPr>
            <a:lvl6pPr marL="960024" indent="0">
              <a:buNone/>
              <a:defRPr sz="400"/>
            </a:lvl6pPr>
            <a:lvl7pPr marL="1152030" indent="0">
              <a:buNone/>
              <a:defRPr sz="400"/>
            </a:lvl7pPr>
            <a:lvl8pPr marL="1344034" indent="0">
              <a:buNone/>
              <a:defRPr sz="400"/>
            </a:lvl8pPr>
            <a:lvl9pPr marL="1536040" indent="0">
              <a:buNone/>
              <a:defRPr sz="400"/>
            </a:lvl9pPr>
          </a:lstStyle>
          <a:p>
            <a:pPr lvl="0"/>
            <a:r>
              <a:rPr lang="en-US" smtClean="0"/>
              <a:t>Click to edit Master text styles</a:t>
            </a:r>
          </a:p>
        </p:txBody>
      </p:sp>
    </p:spTree>
    <p:extLst/>
  </p:cSld>
  <p:clrMapOvr>
    <a:masterClrMapping/>
  </p:clrMapOvr>
  <p:transition/>
</p:sldLayout>
</file>

<file path=ppt/slideLayouts/slideLayout2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cSld>
  <p:clrMapOvr>
    <a:masterClrMapping/>
  </p:clrMapOvr>
  <p:transition/>
</p:sldLayout>
</file>

<file path=ppt/slideLayouts/slideLayout2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09032" y="1149351"/>
            <a:ext cx="2613025" cy="3175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69953" y="1149351"/>
            <a:ext cx="7762875" cy="3175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cSld>
  <p:clrMapOvr>
    <a:masterClrMapping/>
  </p:clrMapOvr>
  <p:transition/>
</p:sldLayout>
</file>

<file path=ppt/slideLayouts/slideLayout238.xml><?xml version="1.0" encoding="utf-8"?>
<p:sldLayout xmlns:a="http://schemas.openxmlformats.org/drawingml/2006/main" xmlns:r="http://schemas.openxmlformats.org/officeDocument/2006/relationships" xmlns:p="http://schemas.openxmlformats.org/presentationml/2006/main" type="tx">
  <p:cSld name="Title &amp; Subtitle">
    <p:spTree>
      <p:nvGrpSpPr>
        <p:cNvPr id="1" name=""/>
        <p:cNvGrpSpPr/>
        <p:nvPr/>
      </p:nvGrpSpPr>
      <p:grpSpPr>
        <a:xfrm>
          <a:off x="0" y="0"/>
          <a:ext cx="0" cy="0"/>
          <a:chOff x="0" y="0"/>
          <a:chExt cx="0" cy="0"/>
        </a:xfrm>
      </p:grpSpPr>
      <p:sp>
        <p:nvSpPr>
          <p:cNvPr id="5" name="Shape 5"/>
          <p:cNvSpPr>
            <a:spLocks noGrp="1"/>
          </p:cNvSpPr>
          <p:nvPr>
            <p:ph type="title"/>
          </p:nvPr>
        </p:nvSpPr>
        <p:spPr>
          <a:xfrm>
            <a:off x="869954" y="1149351"/>
            <a:ext cx="10452100" cy="2317751"/>
          </a:xfrm>
          <a:prstGeom prst="rect">
            <a:avLst/>
          </a:prstGeom>
        </p:spPr>
        <p:txBody>
          <a:bodyPr lIns="0" tIns="0" rIns="0" bIns="0" anchor="b"/>
          <a:lstStyle/>
          <a:p>
            <a:pPr lvl="0"/>
            <a:r>
              <a:t>Title Text</a:t>
            </a:r>
          </a:p>
        </p:txBody>
      </p:sp>
      <p:sp>
        <p:nvSpPr>
          <p:cNvPr id="6" name="Shape 6"/>
          <p:cNvSpPr>
            <a:spLocks noGrp="1"/>
          </p:cNvSpPr>
          <p:nvPr>
            <p:ph type="body" idx="1"/>
          </p:nvPr>
        </p:nvSpPr>
        <p:spPr>
          <a:xfrm>
            <a:off x="869954" y="3530602"/>
            <a:ext cx="10452100" cy="793751"/>
          </a:xfrm>
          <a:prstGeom prst="rect">
            <a:avLst/>
          </a:prstGeom>
        </p:spPr>
        <p:txBody>
          <a:bodyPr lIns="0" tIns="0" rIns="0" bIns="0" anchor="t"/>
          <a:lstStyle>
            <a:lvl1pPr marL="0" indent="0" algn="ctr">
              <a:spcBef>
                <a:spcPts val="0"/>
              </a:spcBef>
              <a:buSzTx/>
              <a:buNone/>
              <a:defRPr sz="1800"/>
            </a:lvl1pPr>
            <a:lvl2pPr marL="0" indent="0" algn="ctr">
              <a:spcBef>
                <a:spcPts val="0"/>
              </a:spcBef>
              <a:buSzTx/>
              <a:buNone/>
              <a:defRPr sz="1800"/>
            </a:lvl2pPr>
            <a:lvl3pPr marL="0" indent="0" algn="ctr">
              <a:spcBef>
                <a:spcPts val="0"/>
              </a:spcBef>
              <a:buSzTx/>
              <a:buNone/>
              <a:defRPr sz="1800"/>
            </a:lvl3pPr>
            <a:lvl4pPr marL="0" indent="0" algn="ctr">
              <a:spcBef>
                <a:spcPts val="0"/>
              </a:spcBef>
              <a:buSzTx/>
              <a:buNone/>
              <a:defRPr sz="1800"/>
            </a:lvl4pPr>
            <a:lvl5pPr marL="0" indent="0" algn="ctr">
              <a:spcBef>
                <a:spcPts val="0"/>
              </a:spcBef>
              <a:buSzTx/>
              <a:buNone/>
              <a:defRPr sz="1800"/>
            </a:lvl5pPr>
          </a:lstStyle>
          <a:p>
            <a:pPr lvl="0"/>
            <a:r>
              <a:t>Body Level One</a:t>
            </a:r>
          </a:p>
          <a:p>
            <a:pPr lvl="1"/>
            <a:r>
              <a:t>Body Level Two</a:t>
            </a:r>
          </a:p>
          <a:p>
            <a:pPr lvl="2"/>
            <a:r>
              <a:t>Body Level Three</a:t>
            </a:r>
          </a:p>
          <a:p>
            <a:pPr lvl="3"/>
            <a:r>
              <a:t>Body Level Four</a:t>
            </a:r>
          </a:p>
          <a:p>
            <a:pPr lvl="4"/>
            <a:r>
              <a:t>Body Level Five</a:t>
            </a:r>
          </a:p>
        </p:txBody>
      </p:sp>
    </p:spTree>
    <p:extLst/>
  </p:cSld>
  <p:clrMapOvr>
    <a:masterClrMapping/>
  </p:clrMapOvr>
  <p:transition spd="med"/>
</p:sldLayout>
</file>

<file path=ppt/slideLayouts/slideLayout239.xml><?xml version="1.0" encoding="utf-8"?>
<p:sldLayout xmlns:a="http://schemas.openxmlformats.org/drawingml/2006/main" xmlns:r="http://schemas.openxmlformats.org/officeDocument/2006/relationships" xmlns:p="http://schemas.openxmlformats.org/presentationml/2006/main" userDrawn="1">
  <p:cSld name="Blank with Footer &amp; Header">
    <p:spTree>
      <p:nvGrpSpPr>
        <p:cNvPr id="1" name=""/>
        <p:cNvGrpSpPr/>
        <p:nvPr/>
      </p:nvGrpSpPr>
      <p:grpSpPr>
        <a:xfrm>
          <a:off x="0" y="0"/>
          <a:ext cx="0" cy="0"/>
          <a:chOff x="0" y="0"/>
          <a:chExt cx="0" cy="0"/>
        </a:xfrm>
      </p:grpSpPr>
      <p:sp>
        <p:nvSpPr>
          <p:cNvPr id="4" name="Rectangle 1"/>
          <p:cNvSpPr/>
          <p:nvPr userDrawn="1"/>
        </p:nvSpPr>
        <p:spPr>
          <a:xfrm>
            <a:off x="11679769" y="-23813"/>
            <a:ext cx="345017" cy="48577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defTabSz="685800">
              <a:defRPr sz="2100">
                <a:solidFill>
                  <a:schemeClr val="tx1"/>
                </a:solidFill>
                <a:latin typeface="Gill Sans"/>
                <a:ea typeface="Gill Sans"/>
                <a:cs typeface="Gill Sans"/>
                <a:sym typeface="Gill Sans"/>
              </a:defRPr>
            </a:lvl1pPr>
            <a:lvl2pPr defTabSz="685800">
              <a:defRPr sz="2100">
                <a:solidFill>
                  <a:schemeClr val="tx1"/>
                </a:solidFill>
                <a:latin typeface="Gill Sans"/>
                <a:ea typeface="Gill Sans"/>
                <a:cs typeface="Gill Sans"/>
                <a:sym typeface="Gill Sans"/>
              </a:defRPr>
            </a:lvl2pPr>
            <a:lvl3pPr defTabSz="685800">
              <a:defRPr sz="2100">
                <a:solidFill>
                  <a:schemeClr val="tx1"/>
                </a:solidFill>
                <a:latin typeface="Gill Sans"/>
                <a:ea typeface="Gill Sans"/>
                <a:cs typeface="Gill Sans"/>
                <a:sym typeface="Gill Sans"/>
              </a:defRPr>
            </a:lvl3pPr>
            <a:lvl4pPr defTabSz="685800">
              <a:defRPr sz="2100">
                <a:solidFill>
                  <a:schemeClr val="tx1"/>
                </a:solidFill>
                <a:latin typeface="Gill Sans"/>
                <a:ea typeface="Gill Sans"/>
                <a:cs typeface="Gill Sans"/>
                <a:sym typeface="Gill Sans"/>
              </a:defRPr>
            </a:lvl4pPr>
            <a:lvl5pPr defTabSz="685800">
              <a:defRPr sz="2100">
                <a:solidFill>
                  <a:schemeClr val="tx1"/>
                </a:solidFill>
                <a:latin typeface="Gill Sans"/>
                <a:ea typeface="Gill Sans"/>
                <a:cs typeface="Gill Sans"/>
                <a:sym typeface="Gill Sans"/>
              </a:defRPr>
            </a:lvl5pPr>
            <a:lvl6pPr indent="-1314450" defTabSz="685800" eaLnBrk="0" fontAlgn="base" hangingPunct="0">
              <a:spcBef>
                <a:spcPct val="0"/>
              </a:spcBef>
              <a:spcAft>
                <a:spcPct val="0"/>
              </a:spcAft>
              <a:defRPr sz="2100">
                <a:solidFill>
                  <a:schemeClr val="tx1"/>
                </a:solidFill>
                <a:latin typeface="Gill Sans"/>
                <a:ea typeface="Gill Sans"/>
                <a:cs typeface="Gill Sans"/>
                <a:sym typeface="Gill Sans"/>
              </a:defRPr>
            </a:lvl6pPr>
            <a:lvl7pPr indent="-1314450" defTabSz="685800" eaLnBrk="0" fontAlgn="base" hangingPunct="0">
              <a:spcBef>
                <a:spcPct val="0"/>
              </a:spcBef>
              <a:spcAft>
                <a:spcPct val="0"/>
              </a:spcAft>
              <a:defRPr sz="2100">
                <a:solidFill>
                  <a:schemeClr val="tx1"/>
                </a:solidFill>
                <a:latin typeface="Gill Sans"/>
                <a:ea typeface="Gill Sans"/>
                <a:cs typeface="Gill Sans"/>
                <a:sym typeface="Gill Sans"/>
              </a:defRPr>
            </a:lvl7pPr>
            <a:lvl8pPr indent="-1314450" defTabSz="685800" eaLnBrk="0" fontAlgn="base" hangingPunct="0">
              <a:spcBef>
                <a:spcPct val="0"/>
              </a:spcBef>
              <a:spcAft>
                <a:spcPct val="0"/>
              </a:spcAft>
              <a:defRPr sz="2100">
                <a:solidFill>
                  <a:schemeClr val="tx1"/>
                </a:solidFill>
                <a:latin typeface="Gill Sans"/>
                <a:ea typeface="Gill Sans"/>
                <a:cs typeface="Gill Sans"/>
                <a:sym typeface="Gill Sans"/>
              </a:defRPr>
            </a:lvl8pPr>
            <a:lvl9pPr indent="-1314450" defTabSz="685800" eaLnBrk="0" fontAlgn="base" hangingPunct="0">
              <a:spcBef>
                <a:spcPct val="0"/>
              </a:spcBef>
              <a:spcAft>
                <a:spcPct val="0"/>
              </a:spcAft>
              <a:defRPr sz="2100">
                <a:solidFill>
                  <a:schemeClr val="tx1"/>
                </a:solidFill>
                <a:latin typeface="Gill Sans"/>
                <a:ea typeface="Gill Sans"/>
                <a:cs typeface="Gill Sans"/>
                <a:sym typeface="Gill Sans"/>
              </a:defRPr>
            </a:lvl9pPr>
          </a:lstStyle>
          <a:p>
            <a:pPr algn="ctr" fontAlgn="base">
              <a:spcBef>
                <a:spcPct val="0"/>
              </a:spcBef>
              <a:spcAft>
                <a:spcPct val="0"/>
              </a:spcAft>
              <a:defRPr/>
            </a:pPr>
            <a:endParaRPr lang="en-US" altLang="es-MX" sz="1300" smtClean="0">
              <a:solidFill>
                <a:srgbClr val="FFFFFF"/>
              </a:solidFill>
              <a:latin typeface="Arial" panose="020B0604020202020204" pitchFamily="34" charset="0"/>
            </a:endParaRPr>
          </a:p>
        </p:txBody>
      </p:sp>
      <p:sp>
        <p:nvSpPr>
          <p:cNvPr id="5" name="Slide Number Placeholder 5"/>
          <p:cNvSpPr txBox="1">
            <a:spLocks/>
          </p:cNvSpPr>
          <p:nvPr userDrawn="1"/>
        </p:nvSpPr>
        <p:spPr>
          <a:xfrm>
            <a:off x="11631084" y="173039"/>
            <a:ext cx="431800" cy="192087"/>
          </a:xfrm>
          <a:prstGeom prst="rect">
            <a:avLst/>
          </a:prstGeom>
        </p:spPr>
        <p:txBody>
          <a:bodyPr lIns="68580" tIns="34291" rIns="68580" bIns="34291" anchor="ctr"/>
          <a:lstStyle>
            <a:lvl1pPr>
              <a:defRPr sz="2100">
                <a:solidFill>
                  <a:schemeClr val="tx1"/>
                </a:solidFill>
                <a:latin typeface="Gill Sans"/>
                <a:ea typeface="Gill Sans"/>
                <a:cs typeface="Gill Sans"/>
                <a:sym typeface="Gill Sans"/>
              </a:defRPr>
            </a:lvl1pPr>
            <a:lvl2pPr>
              <a:defRPr sz="2100">
                <a:solidFill>
                  <a:schemeClr val="tx1"/>
                </a:solidFill>
                <a:latin typeface="Gill Sans"/>
                <a:ea typeface="Gill Sans"/>
                <a:cs typeface="Gill Sans"/>
                <a:sym typeface="Gill Sans"/>
              </a:defRPr>
            </a:lvl2pPr>
            <a:lvl3pPr>
              <a:defRPr sz="2100">
                <a:solidFill>
                  <a:schemeClr val="tx1"/>
                </a:solidFill>
                <a:latin typeface="Gill Sans"/>
                <a:ea typeface="Gill Sans"/>
                <a:cs typeface="Gill Sans"/>
                <a:sym typeface="Gill Sans"/>
              </a:defRPr>
            </a:lvl3pPr>
            <a:lvl4pPr>
              <a:defRPr sz="2100">
                <a:solidFill>
                  <a:schemeClr val="tx1"/>
                </a:solidFill>
                <a:latin typeface="Gill Sans"/>
                <a:ea typeface="Gill Sans"/>
                <a:cs typeface="Gill Sans"/>
                <a:sym typeface="Gill Sans"/>
              </a:defRPr>
            </a:lvl4pPr>
            <a:lvl5pPr>
              <a:defRPr sz="2100">
                <a:solidFill>
                  <a:schemeClr val="tx1"/>
                </a:solidFill>
                <a:latin typeface="Gill Sans"/>
                <a:ea typeface="Gill Sans"/>
                <a:cs typeface="Gill Sans"/>
                <a:sym typeface="Gill Sans"/>
              </a:defRPr>
            </a:lvl5pPr>
            <a:lvl6pPr indent="-1314450" eaLnBrk="0" fontAlgn="base" hangingPunct="0">
              <a:spcBef>
                <a:spcPct val="0"/>
              </a:spcBef>
              <a:spcAft>
                <a:spcPct val="0"/>
              </a:spcAft>
              <a:defRPr sz="2100">
                <a:solidFill>
                  <a:schemeClr val="tx1"/>
                </a:solidFill>
                <a:latin typeface="Gill Sans"/>
                <a:ea typeface="Gill Sans"/>
                <a:cs typeface="Gill Sans"/>
                <a:sym typeface="Gill Sans"/>
              </a:defRPr>
            </a:lvl6pPr>
            <a:lvl7pPr indent="-1314450" eaLnBrk="0" fontAlgn="base" hangingPunct="0">
              <a:spcBef>
                <a:spcPct val="0"/>
              </a:spcBef>
              <a:spcAft>
                <a:spcPct val="0"/>
              </a:spcAft>
              <a:defRPr sz="2100">
                <a:solidFill>
                  <a:schemeClr val="tx1"/>
                </a:solidFill>
                <a:latin typeface="Gill Sans"/>
                <a:ea typeface="Gill Sans"/>
                <a:cs typeface="Gill Sans"/>
                <a:sym typeface="Gill Sans"/>
              </a:defRPr>
            </a:lvl7pPr>
            <a:lvl8pPr indent="-1314450" eaLnBrk="0" fontAlgn="base" hangingPunct="0">
              <a:spcBef>
                <a:spcPct val="0"/>
              </a:spcBef>
              <a:spcAft>
                <a:spcPct val="0"/>
              </a:spcAft>
              <a:defRPr sz="2100">
                <a:solidFill>
                  <a:schemeClr val="tx1"/>
                </a:solidFill>
                <a:latin typeface="Gill Sans"/>
                <a:ea typeface="Gill Sans"/>
                <a:cs typeface="Gill Sans"/>
                <a:sym typeface="Gill Sans"/>
              </a:defRPr>
            </a:lvl8pPr>
            <a:lvl9pPr indent="-1314450" eaLnBrk="0" fontAlgn="base" hangingPunct="0">
              <a:spcBef>
                <a:spcPct val="0"/>
              </a:spcBef>
              <a:spcAft>
                <a:spcPct val="0"/>
              </a:spcAft>
              <a:defRPr sz="2100">
                <a:solidFill>
                  <a:schemeClr val="tx1"/>
                </a:solidFill>
                <a:latin typeface="Gill Sans"/>
                <a:ea typeface="Gill Sans"/>
                <a:cs typeface="Gill Sans"/>
                <a:sym typeface="Gill Sans"/>
              </a:defRPr>
            </a:lvl9pPr>
          </a:lstStyle>
          <a:p>
            <a:pPr algn="ctr" defTabSz="914377" fontAlgn="base">
              <a:spcBef>
                <a:spcPct val="0"/>
              </a:spcBef>
              <a:spcAft>
                <a:spcPct val="0"/>
              </a:spcAft>
              <a:defRPr/>
            </a:pPr>
            <a:fld id="{70E9096B-1FD4-A542-B29A-6FB01F7F1EF7}" type="slidenum">
              <a:rPr lang="en-US" altLang="es-MX" sz="600" smtClean="0">
                <a:solidFill>
                  <a:srgbClr val="FEFEFE"/>
                </a:solidFill>
                <a:latin typeface="Arial" panose="020B0604020202020204" pitchFamily="34" charset="0"/>
                <a:ea typeface="Montserrat"/>
                <a:cs typeface="Montserrat"/>
              </a:rPr>
              <a:pPr algn="ctr" defTabSz="914377" fontAlgn="base">
                <a:spcBef>
                  <a:spcPct val="0"/>
                </a:spcBef>
                <a:spcAft>
                  <a:spcPct val="0"/>
                </a:spcAft>
                <a:defRPr/>
              </a:pPr>
              <a:t>‹Nº›</a:t>
            </a:fld>
            <a:endParaRPr lang="en-US" altLang="es-MX" sz="600" smtClean="0">
              <a:solidFill>
                <a:srgbClr val="FEFEFE"/>
              </a:solidFill>
              <a:latin typeface="Arial" panose="020B0604020202020204" pitchFamily="34" charset="0"/>
              <a:ea typeface="Montserrat"/>
              <a:cs typeface="Montserrat"/>
            </a:endParaRPr>
          </a:p>
        </p:txBody>
      </p:sp>
      <p:grpSp>
        <p:nvGrpSpPr>
          <p:cNvPr id="6" name="Group 4"/>
          <p:cNvGrpSpPr>
            <a:grpSpLocks/>
          </p:cNvGrpSpPr>
          <p:nvPr userDrawn="1"/>
        </p:nvGrpSpPr>
        <p:grpSpPr bwMode="auto">
          <a:xfrm>
            <a:off x="11808886" y="6477002"/>
            <a:ext cx="230716" cy="231775"/>
            <a:chOff x="11275488" y="5797834"/>
            <a:chExt cx="353804" cy="353804"/>
          </a:xfrm>
        </p:grpSpPr>
        <p:sp>
          <p:nvSpPr>
            <p:cNvPr id="7" name="Oval 2">
              <a:hlinkClick r:id="" action="ppaction://hlinkshowjump?jump=nextslide"/>
            </p:cNvPr>
            <p:cNvSpPr/>
            <p:nvPr userDrawn="1"/>
          </p:nvSpPr>
          <p:spPr>
            <a:xfrm>
              <a:off x="11275488" y="5797834"/>
              <a:ext cx="353804" cy="353804"/>
            </a:xfrm>
            <a:prstGeom prst="ellipse">
              <a:avLst/>
            </a:prstGeom>
            <a:solidFill>
              <a:schemeClr val="tx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defTabSz="685800">
                <a:defRPr sz="2100">
                  <a:solidFill>
                    <a:schemeClr val="tx1"/>
                  </a:solidFill>
                  <a:latin typeface="Gill Sans"/>
                  <a:ea typeface="Gill Sans"/>
                  <a:cs typeface="Gill Sans"/>
                  <a:sym typeface="Gill Sans"/>
                </a:defRPr>
              </a:lvl1pPr>
              <a:lvl2pPr defTabSz="685800">
                <a:defRPr sz="2100">
                  <a:solidFill>
                    <a:schemeClr val="tx1"/>
                  </a:solidFill>
                  <a:latin typeface="Gill Sans"/>
                  <a:ea typeface="Gill Sans"/>
                  <a:cs typeface="Gill Sans"/>
                  <a:sym typeface="Gill Sans"/>
                </a:defRPr>
              </a:lvl2pPr>
              <a:lvl3pPr defTabSz="685800">
                <a:defRPr sz="2100">
                  <a:solidFill>
                    <a:schemeClr val="tx1"/>
                  </a:solidFill>
                  <a:latin typeface="Gill Sans"/>
                  <a:ea typeface="Gill Sans"/>
                  <a:cs typeface="Gill Sans"/>
                  <a:sym typeface="Gill Sans"/>
                </a:defRPr>
              </a:lvl3pPr>
              <a:lvl4pPr defTabSz="685800">
                <a:defRPr sz="2100">
                  <a:solidFill>
                    <a:schemeClr val="tx1"/>
                  </a:solidFill>
                  <a:latin typeface="Gill Sans"/>
                  <a:ea typeface="Gill Sans"/>
                  <a:cs typeface="Gill Sans"/>
                  <a:sym typeface="Gill Sans"/>
                </a:defRPr>
              </a:lvl4pPr>
              <a:lvl5pPr defTabSz="685800">
                <a:defRPr sz="2100">
                  <a:solidFill>
                    <a:schemeClr val="tx1"/>
                  </a:solidFill>
                  <a:latin typeface="Gill Sans"/>
                  <a:ea typeface="Gill Sans"/>
                  <a:cs typeface="Gill Sans"/>
                  <a:sym typeface="Gill Sans"/>
                </a:defRPr>
              </a:lvl5pPr>
              <a:lvl6pPr indent="-1314450" defTabSz="685800" eaLnBrk="0" fontAlgn="base" hangingPunct="0">
                <a:spcBef>
                  <a:spcPct val="0"/>
                </a:spcBef>
                <a:spcAft>
                  <a:spcPct val="0"/>
                </a:spcAft>
                <a:defRPr sz="2100">
                  <a:solidFill>
                    <a:schemeClr val="tx1"/>
                  </a:solidFill>
                  <a:latin typeface="Gill Sans"/>
                  <a:ea typeface="Gill Sans"/>
                  <a:cs typeface="Gill Sans"/>
                  <a:sym typeface="Gill Sans"/>
                </a:defRPr>
              </a:lvl6pPr>
              <a:lvl7pPr indent="-1314450" defTabSz="685800" eaLnBrk="0" fontAlgn="base" hangingPunct="0">
                <a:spcBef>
                  <a:spcPct val="0"/>
                </a:spcBef>
                <a:spcAft>
                  <a:spcPct val="0"/>
                </a:spcAft>
                <a:defRPr sz="2100">
                  <a:solidFill>
                    <a:schemeClr val="tx1"/>
                  </a:solidFill>
                  <a:latin typeface="Gill Sans"/>
                  <a:ea typeface="Gill Sans"/>
                  <a:cs typeface="Gill Sans"/>
                  <a:sym typeface="Gill Sans"/>
                </a:defRPr>
              </a:lvl7pPr>
              <a:lvl8pPr indent="-1314450" defTabSz="685800" eaLnBrk="0" fontAlgn="base" hangingPunct="0">
                <a:spcBef>
                  <a:spcPct val="0"/>
                </a:spcBef>
                <a:spcAft>
                  <a:spcPct val="0"/>
                </a:spcAft>
                <a:defRPr sz="2100">
                  <a:solidFill>
                    <a:schemeClr val="tx1"/>
                  </a:solidFill>
                  <a:latin typeface="Gill Sans"/>
                  <a:ea typeface="Gill Sans"/>
                  <a:cs typeface="Gill Sans"/>
                  <a:sym typeface="Gill Sans"/>
                </a:defRPr>
              </a:lvl8pPr>
              <a:lvl9pPr indent="-1314450" defTabSz="685800" eaLnBrk="0" fontAlgn="base" hangingPunct="0">
                <a:spcBef>
                  <a:spcPct val="0"/>
                </a:spcBef>
                <a:spcAft>
                  <a:spcPct val="0"/>
                </a:spcAft>
                <a:defRPr sz="2100">
                  <a:solidFill>
                    <a:schemeClr val="tx1"/>
                  </a:solidFill>
                  <a:latin typeface="Gill Sans"/>
                  <a:ea typeface="Gill Sans"/>
                  <a:cs typeface="Gill Sans"/>
                  <a:sym typeface="Gill Sans"/>
                </a:defRPr>
              </a:lvl9pPr>
            </a:lstStyle>
            <a:p>
              <a:pPr algn="ctr" fontAlgn="base">
                <a:spcBef>
                  <a:spcPct val="0"/>
                </a:spcBef>
                <a:spcAft>
                  <a:spcPct val="0"/>
                </a:spcAft>
                <a:defRPr/>
              </a:pPr>
              <a:endParaRPr lang="en-US" altLang="es-MX" sz="1300" smtClean="0">
                <a:solidFill>
                  <a:srgbClr val="FFFFFF"/>
                </a:solidFill>
                <a:latin typeface="Arial" panose="020B0604020202020204" pitchFamily="34" charset="0"/>
              </a:endParaRPr>
            </a:p>
          </p:txBody>
        </p:sp>
        <p:sp>
          <p:nvSpPr>
            <p:cNvPr id="8" name="Chevron 32">
              <a:hlinkClick r:id="" action="ppaction://hlinkshowjump?jump=nextslide" tooltip="Next Slide"/>
            </p:cNvPr>
            <p:cNvSpPr/>
            <p:nvPr userDrawn="1"/>
          </p:nvSpPr>
          <p:spPr>
            <a:xfrm>
              <a:off x="11402078" y="5894767"/>
              <a:ext cx="126592" cy="169632"/>
            </a:xfrm>
            <a:prstGeom prst="chevron">
              <a:avLst>
                <a:gd name="adj" fmla="val 66337"/>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defTabSz="685800">
                <a:defRPr sz="2100">
                  <a:solidFill>
                    <a:schemeClr val="tx1"/>
                  </a:solidFill>
                  <a:latin typeface="Gill Sans"/>
                  <a:ea typeface="Gill Sans"/>
                  <a:cs typeface="Gill Sans"/>
                  <a:sym typeface="Gill Sans"/>
                </a:defRPr>
              </a:lvl1pPr>
              <a:lvl2pPr defTabSz="685800">
                <a:defRPr sz="2100">
                  <a:solidFill>
                    <a:schemeClr val="tx1"/>
                  </a:solidFill>
                  <a:latin typeface="Gill Sans"/>
                  <a:ea typeface="Gill Sans"/>
                  <a:cs typeface="Gill Sans"/>
                  <a:sym typeface="Gill Sans"/>
                </a:defRPr>
              </a:lvl2pPr>
              <a:lvl3pPr defTabSz="685800">
                <a:defRPr sz="2100">
                  <a:solidFill>
                    <a:schemeClr val="tx1"/>
                  </a:solidFill>
                  <a:latin typeface="Gill Sans"/>
                  <a:ea typeface="Gill Sans"/>
                  <a:cs typeface="Gill Sans"/>
                  <a:sym typeface="Gill Sans"/>
                </a:defRPr>
              </a:lvl3pPr>
              <a:lvl4pPr defTabSz="685800">
                <a:defRPr sz="2100">
                  <a:solidFill>
                    <a:schemeClr val="tx1"/>
                  </a:solidFill>
                  <a:latin typeface="Gill Sans"/>
                  <a:ea typeface="Gill Sans"/>
                  <a:cs typeface="Gill Sans"/>
                  <a:sym typeface="Gill Sans"/>
                </a:defRPr>
              </a:lvl4pPr>
              <a:lvl5pPr defTabSz="685800">
                <a:defRPr sz="2100">
                  <a:solidFill>
                    <a:schemeClr val="tx1"/>
                  </a:solidFill>
                  <a:latin typeface="Gill Sans"/>
                  <a:ea typeface="Gill Sans"/>
                  <a:cs typeface="Gill Sans"/>
                  <a:sym typeface="Gill Sans"/>
                </a:defRPr>
              </a:lvl5pPr>
              <a:lvl6pPr indent="-1314450" defTabSz="685800" eaLnBrk="0" fontAlgn="base" hangingPunct="0">
                <a:spcBef>
                  <a:spcPct val="0"/>
                </a:spcBef>
                <a:spcAft>
                  <a:spcPct val="0"/>
                </a:spcAft>
                <a:defRPr sz="2100">
                  <a:solidFill>
                    <a:schemeClr val="tx1"/>
                  </a:solidFill>
                  <a:latin typeface="Gill Sans"/>
                  <a:ea typeface="Gill Sans"/>
                  <a:cs typeface="Gill Sans"/>
                  <a:sym typeface="Gill Sans"/>
                </a:defRPr>
              </a:lvl6pPr>
              <a:lvl7pPr indent="-1314450" defTabSz="685800" eaLnBrk="0" fontAlgn="base" hangingPunct="0">
                <a:spcBef>
                  <a:spcPct val="0"/>
                </a:spcBef>
                <a:spcAft>
                  <a:spcPct val="0"/>
                </a:spcAft>
                <a:defRPr sz="2100">
                  <a:solidFill>
                    <a:schemeClr val="tx1"/>
                  </a:solidFill>
                  <a:latin typeface="Gill Sans"/>
                  <a:ea typeface="Gill Sans"/>
                  <a:cs typeface="Gill Sans"/>
                  <a:sym typeface="Gill Sans"/>
                </a:defRPr>
              </a:lvl7pPr>
              <a:lvl8pPr indent="-1314450" defTabSz="685800" eaLnBrk="0" fontAlgn="base" hangingPunct="0">
                <a:spcBef>
                  <a:spcPct val="0"/>
                </a:spcBef>
                <a:spcAft>
                  <a:spcPct val="0"/>
                </a:spcAft>
                <a:defRPr sz="2100">
                  <a:solidFill>
                    <a:schemeClr val="tx1"/>
                  </a:solidFill>
                  <a:latin typeface="Gill Sans"/>
                  <a:ea typeface="Gill Sans"/>
                  <a:cs typeface="Gill Sans"/>
                  <a:sym typeface="Gill Sans"/>
                </a:defRPr>
              </a:lvl8pPr>
              <a:lvl9pPr indent="-1314450" defTabSz="685800" eaLnBrk="0" fontAlgn="base" hangingPunct="0">
                <a:spcBef>
                  <a:spcPct val="0"/>
                </a:spcBef>
                <a:spcAft>
                  <a:spcPct val="0"/>
                </a:spcAft>
                <a:defRPr sz="2100">
                  <a:solidFill>
                    <a:schemeClr val="tx1"/>
                  </a:solidFill>
                  <a:latin typeface="Gill Sans"/>
                  <a:ea typeface="Gill Sans"/>
                  <a:cs typeface="Gill Sans"/>
                  <a:sym typeface="Gill Sans"/>
                </a:defRPr>
              </a:lvl9pPr>
            </a:lstStyle>
            <a:p>
              <a:pPr algn="ctr" fontAlgn="base">
                <a:spcBef>
                  <a:spcPct val="0"/>
                </a:spcBef>
                <a:spcAft>
                  <a:spcPct val="0"/>
                </a:spcAft>
                <a:defRPr/>
              </a:pPr>
              <a:endParaRPr lang="en-US" altLang="es-MX" sz="1300" smtClean="0">
                <a:solidFill>
                  <a:srgbClr val="000000"/>
                </a:solidFill>
                <a:latin typeface="Arial" panose="020B0604020202020204" pitchFamily="34" charset="0"/>
              </a:endParaRPr>
            </a:p>
          </p:txBody>
        </p:sp>
      </p:grpSp>
      <p:grpSp>
        <p:nvGrpSpPr>
          <p:cNvPr id="9" name="Group 13"/>
          <p:cNvGrpSpPr>
            <a:grpSpLocks/>
          </p:cNvGrpSpPr>
          <p:nvPr userDrawn="1"/>
        </p:nvGrpSpPr>
        <p:grpSpPr bwMode="auto">
          <a:xfrm>
            <a:off x="11542186" y="6477002"/>
            <a:ext cx="232833" cy="231775"/>
            <a:chOff x="11275488" y="5797834"/>
            <a:chExt cx="353804" cy="353804"/>
          </a:xfrm>
        </p:grpSpPr>
        <p:sp>
          <p:nvSpPr>
            <p:cNvPr id="10" name="Oval 14">
              <a:hlinkClick r:id="" action="ppaction://hlinkshowjump?jump=nextslide"/>
            </p:cNvPr>
            <p:cNvSpPr/>
            <p:nvPr userDrawn="1"/>
          </p:nvSpPr>
          <p:spPr>
            <a:xfrm>
              <a:off x="11275488" y="5797834"/>
              <a:ext cx="353804" cy="353804"/>
            </a:xfrm>
            <a:prstGeom prst="ellipse">
              <a:avLst/>
            </a:prstGeom>
            <a:solidFill>
              <a:schemeClr val="tx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defTabSz="685800">
                <a:defRPr sz="2100">
                  <a:solidFill>
                    <a:schemeClr val="tx1"/>
                  </a:solidFill>
                  <a:latin typeface="Gill Sans"/>
                  <a:ea typeface="Gill Sans"/>
                  <a:cs typeface="Gill Sans"/>
                  <a:sym typeface="Gill Sans"/>
                </a:defRPr>
              </a:lvl1pPr>
              <a:lvl2pPr defTabSz="685800">
                <a:defRPr sz="2100">
                  <a:solidFill>
                    <a:schemeClr val="tx1"/>
                  </a:solidFill>
                  <a:latin typeface="Gill Sans"/>
                  <a:ea typeface="Gill Sans"/>
                  <a:cs typeface="Gill Sans"/>
                  <a:sym typeface="Gill Sans"/>
                </a:defRPr>
              </a:lvl2pPr>
              <a:lvl3pPr defTabSz="685800">
                <a:defRPr sz="2100">
                  <a:solidFill>
                    <a:schemeClr val="tx1"/>
                  </a:solidFill>
                  <a:latin typeface="Gill Sans"/>
                  <a:ea typeface="Gill Sans"/>
                  <a:cs typeface="Gill Sans"/>
                  <a:sym typeface="Gill Sans"/>
                </a:defRPr>
              </a:lvl3pPr>
              <a:lvl4pPr defTabSz="685800">
                <a:defRPr sz="2100">
                  <a:solidFill>
                    <a:schemeClr val="tx1"/>
                  </a:solidFill>
                  <a:latin typeface="Gill Sans"/>
                  <a:ea typeface="Gill Sans"/>
                  <a:cs typeface="Gill Sans"/>
                  <a:sym typeface="Gill Sans"/>
                </a:defRPr>
              </a:lvl4pPr>
              <a:lvl5pPr defTabSz="685800">
                <a:defRPr sz="2100">
                  <a:solidFill>
                    <a:schemeClr val="tx1"/>
                  </a:solidFill>
                  <a:latin typeface="Gill Sans"/>
                  <a:ea typeface="Gill Sans"/>
                  <a:cs typeface="Gill Sans"/>
                  <a:sym typeface="Gill Sans"/>
                </a:defRPr>
              </a:lvl5pPr>
              <a:lvl6pPr indent="-1314450" defTabSz="685800" eaLnBrk="0" fontAlgn="base" hangingPunct="0">
                <a:spcBef>
                  <a:spcPct val="0"/>
                </a:spcBef>
                <a:spcAft>
                  <a:spcPct val="0"/>
                </a:spcAft>
                <a:defRPr sz="2100">
                  <a:solidFill>
                    <a:schemeClr val="tx1"/>
                  </a:solidFill>
                  <a:latin typeface="Gill Sans"/>
                  <a:ea typeface="Gill Sans"/>
                  <a:cs typeface="Gill Sans"/>
                  <a:sym typeface="Gill Sans"/>
                </a:defRPr>
              </a:lvl6pPr>
              <a:lvl7pPr indent="-1314450" defTabSz="685800" eaLnBrk="0" fontAlgn="base" hangingPunct="0">
                <a:spcBef>
                  <a:spcPct val="0"/>
                </a:spcBef>
                <a:spcAft>
                  <a:spcPct val="0"/>
                </a:spcAft>
                <a:defRPr sz="2100">
                  <a:solidFill>
                    <a:schemeClr val="tx1"/>
                  </a:solidFill>
                  <a:latin typeface="Gill Sans"/>
                  <a:ea typeface="Gill Sans"/>
                  <a:cs typeface="Gill Sans"/>
                  <a:sym typeface="Gill Sans"/>
                </a:defRPr>
              </a:lvl7pPr>
              <a:lvl8pPr indent="-1314450" defTabSz="685800" eaLnBrk="0" fontAlgn="base" hangingPunct="0">
                <a:spcBef>
                  <a:spcPct val="0"/>
                </a:spcBef>
                <a:spcAft>
                  <a:spcPct val="0"/>
                </a:spcAft>
                <a:defRPr sz="2100">
                  <a:solidFill>
                    <a:schemeClr val="tx1"/>
                  </a:solidFill>
                  <a:latin typeface="Gill Sans"/>
                  <a:ea typeface="Gill Sans"/>
                  <a:cs typeface="Gill Sans"/>
                  <a:sym typeface="Gill Sans"/>
                </a:defRPr>
              </a:lvl8pPr>
              <a:lvl9pPr indent="-1314450" defTabSz="685800" eaLnBrk="0" fontAlgn="base" hangingPunct="0">
                <a:spcBef>
                  <a:spcPct val="0"/>
                </a:spcBef>
                <a:spcAft>
                  <a:spcPct val="0"/>
                </a:spcAft>
                <a:defRPr sz="2100">
                  <a:solidFill>
                    <a:schemeClr val="tx1"/>
                  </a:solidFill>
                  <a:latin typeface="Gill Sans"/>
                  <a:ea typeface="Gill Sans"/>
                  <a:cs typeface="Gill Sans"/>
                  <a:sym typeface="Gill Sans"/>
                </a:defRPr>
              </a:lvl9pPr>
            </a:lstStyle>
            <a:p>
              <a:pPr algn="ctr" fontAlgn="base">
                <a:spcBef>
                  <a:spcPct val="0"/>
                </a:spcBef>
                <a:spcAft>
                  <a:spcPct val="0"/>
                </a:spcAft>
                <a:defRPr/>
              </a:pPr>
              <a:endParaRPr lang="en-US" altLang="es-MX" sz="1300" smtClean="0">
                <a:solidFill>
                  <a:srgbClr val="FFFFFF"/>
                </a:solidFill>
                <a:latin typeface="Arial" panose="020B0604020202020204" pitchFamily="34" charset="0"/>
              </a:endParaRPr>
            </a:p>
          </p:txBody>
        </p:sp>
        <p:sp>
          <p:nvSpPr>
            <p:cNvPr id="11" name="Chevron 15">
              <a:hlinkClick r:id="" action="ppaction://hlinkshowjump?jump=nextslide" tooltip="Next Slide"/>
            </p:cNvPr>
            <p:cNvSpPr/>
            <p:nvPr userDrawn="1"/>
          </p:nvSpPr>
          <p:spPr>
            <a:xfrm>
              <a:off x="11400927" y="5894767"/>
              <a:ext cx="128656" cy="169632"/>
            </a:xfrm>
            <a:prstGeom prst="chevron">
              <a:avLst>
                <a:gd name="adj" fmla="val 66337"/>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defTabSz="685800">
                <a:defRPr sz="2100">
                  <a:solidFill>
                    <a:schemeClr val="tx1"/>
                  </a:solidFill>
                  <a:latin typeface="Gill Sans"/>
                  <a:ea typeface="Gill Sans"/>
                  <a:cs typeface="Gill Sans"/>
                  <a:sym typeface="Gill Sans"/>
                </a:defRPr>
              </a:lvl1pPr>
              <a:lvl2pPr defTabSz="685800">
                <a:defRPr sz="2100">
                  <a:solidFill>
                    <a:schemeClr val="tx1"/>
                  </a:solidFill>
                  <a:latin typeface="Gill Sans"/>
                  <a:ea typeface="Gill Sans"/>
                  <a:cs typeface="Gill Sans"/>
                  <a:sym typeface="Gill Sans"/>
                </a:defRPr>
              </a:lvl2pPr>
              <a:lvl3pPr defTabSz="685800">
                <a:defRPr sz="2100">
                  <a:solidFill>
                    <a:schemeClr val="tx1"/>
                  </a:solidFill>
                  <a:latin typeface="Gill Sans"/>
                  <a:ea typeface="Gill Sans"/>
                  <a:cs typeface="Gill Sans"/>
                  <a:sym typeface="Gill Sans"/>
                </a:defRPr>
              </a:lvl3pPr>
              <a:lvl4pPr defTabSz="685800">
                <a:defRPr sz="2100">
                  <a:solidFill>
                    <a:schemeClr val="tx1"/>
                  </a:solidFill>
                  <a:latin typeface="Gill Sans"/>
                  <a:ea typeface="Gill Sans"/>
                  <a:cs typeface="Gill Sans"/>
                  <a:sym typeface="Gill Sans"/>
                </a:defRPr>
              </a:lvl4pPr>
              <a:lvl5pPr defTabSz="685800">
                <a:defRPr sz="2100">
                  <a:solidFill>
                    <a:schemeClr val="tx1"/>
                  </a:solidFill>
                  <a:latin typeface="Gill Sans"/>
                  <a:ea typeface="Gill Sans"/>
                  <a:cs typeface="Gill Sans"/>
                  <a:sym typeface="Gill Sans"/>
                </a:defRPr>
              </a:lvl5pPr>
              <a:lvl6pPr indent="-1314450" defTabSz="685800" eaLnBrk="0" fontAlgn="base" hangingPunct="0">
                <a:spcBef>
                  <a:spcPct val="0"/>
                </a:spcBef>
                <a:spcAft>
                  <a:spcPct val="0"/>
                </a:spcAft>
                <a:defRPr sz="2100">
                  <a:solidFill>
                    <a:schemeClr val="tx1"/>
                  </a:solidFill>
                  <a:latin typeface="Gill Sans"/>
                  <a:ea typeface="Gill Sans"/>
                  <a:cs typeface="Gill Sans"/>
                  <a:sym typeface="Gill Sans"/>
                </a:defRPr>
              </a:lvl6pPr>
              <a:lvl7pPr indent="-1314450" defTabSz="685800" eaLnBrk="0" fontAlgn="base" hangingPunct="0">
                <a:spcBef>
                  <a:spcPct val="0"/>
                </a:spcBef>
                <a:spcAft>
                  <a:spcPct val="0"/>
                </a:spcAft>
                <a:defRPr sz="2100">
                  <a:solidFill>
                    <a:schemeClr val="tx1"/>
                  </a:solidFill>
                  <a:latin typeface="Gill Sans"/>
                  <a:ea typeface="Gill Sans"/>
                  <a:cs typeface="Gill Sans"/>
                  <a:sym typeface="Gill Sans"/>
                </a:defRPr>
              </a:lvl7pPr>
              <a:lvl8pPr indent="-1314450" defTabSz="685800" eaLnBrk="0" fontAlgn="base" hangingPunct="0">
                <a:spcBef>
                  <a:spcPct val="0"/>
                </a:spcBef>
                <a:spcAft>
                  <a:spcPct val="0"/>
                </a:spcAft>
                <a:defRPr sz="2100">
                  <a:solidFill>
                    <a:schemeClr val="tx1"/>
                  </a:solidFill>
                  <a:latin typeface="Gill Sans"/>
                  <a:ea typeface="Gill Sans"/>
                  <a:cs typeface="Gill Sans"/>
                  <a:sym typeface="Gill Sans"/>
                </a:defRPr>
              </a:lvl8pPr>
              <a:lvl9pPr indent="-1314450" defTabSz="685800" eaLnBrk="0" fontAlgn="base" hangingPunct="0">
                <a:spcBef>
                  <a:spcPct val="0"/>
                </a:spcBef>
                <a:spcAft>
                  <a:spcPct val="0"/>
                </a:spcAft>
                <a:defRPr sz="2100">
                  <a:solidFill>
                    <a:schemeClr val="tx1"/>
                  </a:solidFill>
                  <a:latin typeface="Gill Sans"/>
                  <a:ea typeface="Gill Sans"/>
                  <a:cs typeface="Gill Sans"/>
                  <a:sym typeface="Gill Sans"/>
                </a:defRPr>
              </a:lvl9pPr>
            </a:lstStyle>
            <a:p>
              <a:pPr algn="ctr" fontAlgn="base">
                <a:spcBef>
                  <a:spcPct val="0"/>
                </a:spcBef>
                <a:spcAft>
                  <a:spcPct val="0"/>
                </a:spcAft>
                <a:defRPr/>
              </a:pPr>
              <a:endParaRPr lang="en-US" altLang="es-MX" sz="1300" smtClean="0">
                <a:solidFill>
                  <a:srgbClr val="000000"/>
                </a:solidFill>
                <a:latin typeface="Arial" panose="020B0604020202020204" pitchFamily="34" charset="0"/>
              </a:endParaRPr>
            </a:p>
          </p:txBody>
        </p:sp>
      </p:grpSp>
      <p:sp>
        <p:nvSpPr>
          <p:cNvPr id="43" name="Text Placeholder 42"/>
          <p:cNvSpPr>
            <a:spLocks noGrp="1"/>
          </p:cNvSpPr>
          <p:nvPr>
            <p:ph type="body" sz="quarter" idx="10"/>
          </p:nvPr>
        </p:nvSpPr>
        <p:spPr>
          <a:xfrm>
            <a:off x="8440089" y="6490941"/>
            <a:ext cx="2998268" cy="203847"/>
          </a:xfrm>
        </p:spPr>
        <p:txBody>
          <a:bodyPr>
            <a:noAutofit/>
          </a:bodyPr>
          <a:lstStyle>
            <a:lvl1pPr marL="0" indent="0" algn="r">
              <a:buNone/>
              <a:defRPr sz="600" b="0" i="0">
                <a:solidFill>
                  <a:schemeClr val="tx2"/>
                </a:solidFill>
                <a:latin typeface="+mn-lt"/>
                <a:ea typeface="Montserrat Light" charset="0"/>
                <a:cs typeface="Montserrat Light" charset="0"/>
              </a:defRPr>
            </a:lvl1pPr>
            <a:lvl2pPr marL="342891" indent="0" algn="r">
              <a:buNone/>
              <a:defRPr sz="600" b="0" i="0">
                <a:solidFill>
                  <a:schemeClr val="bg2"/>
                </a:solidFill>
                <a:latin typeface="Montserrat Light" charset="0"/>
                <a:ea typeface="Montserrat Light" charset="0"/>
                <a:cs typeface="Montserrat Light" charset="0"/>
              </a:defRPr>
            </a:lvl2pPr>
            <a:lvl3pPr marL="685783" indent="0" algn="r">
              <a:buNone/>
              <a:defRPr sz="600" b="0" i="0">
                <a:solidFill>
                  <a:schemeClr val="bg2"/>
                </a:solidFill>
                <a:latin typeface="Montserrat Light" charset="0"/>
                <a:ea typeface="Montserrat Light" charset="0"/>
                <a:cs typeface="Montserrat Light" charset="0"/>
              </a:defRPr>
            </a:lvl3pPr>
            <a:lvl4pPr marL="1028674" indent="0" algn="r">
              <a:buNone/>
              <a:defRPr sz="600" b="0" i="0">
                <a:solidFill>
                  <a:schemeClr val="bg2"/>
                </a:solidFill>
                <a:latin typeface="Montserrat Light" charset="0"/>
                <a:ea typeface="Montserrat Light" charset="0"/>
                <a:cs typeface="Montserrat Light" charset="0"/>
              </a:defRPr>
            </a:lvl4pPr>
            <a:lvl5pPr marL="1371566" indent="0" algn="r">
              <a:buNone/>
              <a:defRPr sz="600" b="0" i="0">
                <a:solidFill>
                  <a:schemeClr val="bg2"/>
                </a:solidFill>
                <a:latin typeface="Montserrat Light" charset="0"/>
                <a:ea typeface="Montserrat Light" charset="0"/>
                <a:cs typeface="Montserrat Light" charset="0"/>
              </a:defRPr>
            </a:lvl5pPr>
          </a:lstStyle>
          <a:p>
            <a:pPr lvl="0"/>
            <a:r>
              <a:rPr lang="es-ES" smtClean="0"/>
              <a:t>Haga clic para modificar el estilo de texto del patrón</a:t>
            </a:r>
          </a:p>
        </p:txBody>
      </p:sp>
      <p:sp>
        <p:nvSpPr>
          <p:cNvPr id="17" name="Title Placeholder 1"/>
          <p:cNvSpPr>
            <a:spLocks noGrp="1"/>
          </p:cNvSpPr>
          <p:nvPr>
            <p:ph type="title"/>
          </p:nvPr>
        </p:nvSpPr>
        <p:spPr>
          <a:xfrm>
            <a:off x="838200" y="493275"/>
            <a:ext cx="10515600" cy="499456"/>
          </a:xfrm>
          <a:prstGeom prst="rect">
            <a:avLst/>
          </a:prstGeom>
        </p:spPr>
        <p:txBody>
          <a:bodyPr/>
          <a:lstStyle>
            <a:lvl1pPr>
              <a:defRPr b="1"/>
            </a:lvl1pPr>
          </a:lstStyle>
          <a:p>
            <a:r>
              <a:rPr lang="es-ES" smtClean="0"/>
              <a:t>Haga clic para modificar el estilo de título del patrón</a:t>
            </a:r>
            <a:endParaRPr lang="en-US" dirty="0"/>
          </a:p>
        </p:txBody>
      </p:sp>
    </p:spTree>
    <p:extLst/>
  </p:cSld>
  <p:clrMapOvr>
    <a:masterClrMapping/>
  </p:clrMapOvr>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Agenda">
    <p:spTree>
      <p:nvGrpSpPr>
        <p:cNvPr id="1" name=""/>
        <p:cNvGrpSpPr/>
        <p:nvPr/>
      </p:nvGrpSpPr>
      <p:grpSpPr>
        <a:xfrm>
          <a:off x="0" y="0"/>
          <a:ext cx="0" cy="0"/>
          <a:chOff x="0" y="0"/>
          <a:chExt cx="0" cy="0"/>
        </a:xfrm>
      </p:grpSpPr>
      <p:sp>
        <p:nvSpPr>
          <p:cNvPr id="5" name="Rectangle 1"/>
          <p:cNvSpPr/>
          <p:nvPr userDrawn="1"/>
        </p:nvSpPr>
        <p:spPr>
          <a:xfrm>
            <a:off x="11679768" y="-23284"/>
            <a:ext cx="345017" cy="48471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9" rIns="91436" bIns="45719" anchor="ctr"/>
          <a:lstStyle/>
          <a:p>
            <a:pPr algn="ctr" defTabSz="412740" fontAlgn="base">
              <a:spcBef>
                <a:spcPct val="0"/>
              </a:spcBef>
              <a:spcAft>
                <a:spcPct val="0"/>
              </a:spcAft>
              <a:defRPr/>
            </a:pPr>
            <a:endParaRPr lang="en-US" sz="1900">
              <a:solidFill>
                <a:srgbClr val="FFFFFF"/>
              </a:solidFill>
              <a:sym typeface="Helvetica Light" charset="0"/>
            </a:endParaRPr>
          </a:p>
        </p:txBody>
      </p:sp>
      <p:sp>
        <p:nvSpPr>
          <p:cNvPr id="6" name="Slide Number Placeholder 5"/>
          <p:cNvSpPr txBox="1">
            <a:spLocks/>
          </p:cNvSpPr>
          <p:nvPr userDrawn="1"/>
        </p:nvSpPr>
        <p:spPr>
          <a:xfrm>
            <a:off x="11631084" y="173568"/>
            <a:ext cx="431800" cy="192617"/>
          </a:xfrm>
          <a:prstGeom prst="rect">
            <a:avLst/>
          </a:prstGeom>
        </p:spPr>
        <p:txBody>
          <a:bodyPr lIns="91436" tIns="45719" rIns="91436" bIns="45719"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fontAlgn="base">
              <a:spcBef>
                <a:spcPct val="0"/>
              </a:spcBef>
              <a:spcAft>
                <a:spcPct val="0"/>
              </a:spcAft>
              <a:defRPr/>
            </a:pPr>
            <a:fld id="{7CB35AD5-E086-4541-A184-DE9089552823}" type="slidenum">
              <a:rPr lang="en-US" sz="800" smtClean="0">
                <a:solidFill>
                  <a:srgbClr val="FEFEFE"/>
                </a:solidFill>
                <a:ea typeface="Montserrat" charset="0"/>
                <a:cs typeface="Montserrat" charset="0"/>
                <a:sym typeface="Helvetica Light" charset="0"/>
              </a:rPr>
              <a:pPr algn="ctr" fontAlgn="base">
                <a:spcBef>
                  <a:spcPct val="0"/>
                </a:spcBef>
                <a:spcAft>
                  <a:spcPct val="0"/>
                </a:spcAft>
                <a:defRPr/>
              </a:pPr>
              <a:t>‹Nº›</a:t>
            </a:fld>
            <a:endParaRPr lang="en-US" sz="800" dirty="0">
              <a:solidFill>
                <a:srgbClr val="FEFEFE"/>
              </a:solidFill>
              <a:ea typeface="Montserrat" charset="0"/>
              <a:cs typeface="Montserrat" charset="0"/>
              <a:sym typeface="Helvetica Light" charset="0"/>
            </a:endParaRPr>
          </a:p>
        </p:txBody>
      </p:sp>
      <p:grpSp>
        <p:nvGrpSpPr>
          <p:cNvPr id="7" name="Group 4"/>
          <p:cNvGrpSpPr>
            <a:grpSpLocks/>
          </p:cNvGrpSpPr>
          <p:nvPr userDrawn="1"/>
        </p:nvGrpSpPr>
        <p:grpSpPr bwMode="auto">
          <a:xfrm>
            <a:off x="11808885" y="6477000"/>
            <a:ext cx="230716" cy="230717"/>
            <a:chOff x="11275488" y="5797834"/>
            <a:chExt cx="353804" cy="353804"/>
          </a:xfrm>
        </p:grpSpPr>
        <p:sp>
          <p:nvSpPr>
            <p:cNvPr id="8" name="Oval 2">
              <a:hlinkClick r:id="" action="ppaction://hlinkshowjump?jump=nextslide"/>
            </p:cNvPr>
            <p:cNvSpPr/>
            <p:nvPr userDrawn="1"/>
          </p:nvSpPr>
          <p:spPr>
            <a:xfrm>
              <a:off x="11275488" y="5797834"/>
              <a:ext cx="353804" cy="353804"/>
            </a:xfrm>
            <a:prstGeom prst="ellipse">
              <a:avLst/>
            </a:prstGeom>
            <a:solidFill>
              <a:schemeClr val="tx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412740" fontAlgn="base">
                <a:spcBef>
                  <a:spcPct val="0"/>
                </a:spcBef>
                <a:spcAft>
                  <a:spcPct val="0"/>
                </a:spcAft>
                <a:defRPr/>
              </a:pPr>
              <a:endParaRPr lang="en-US" sz="1900">
                <a:solidFill>
                  <a:srgbClr val="FFFFFF"/>
                </a:solidFill>
                <a:sym typeface="Helvetica Light" charset="0"/>
              </a:endParaRPr>
            </a:p>
          </p:txBody>
        </p:sp>
        <p:sp>
          <p:nvSpPr>
            <p:cNvPr id="9" name="Chevron 32">
              <a:hlinkClick r:id="" action="ppaction://hlinkshowjump?jump=nextslide" tooltip="Next Slide"/>
            </p:cNvPr>
            <p:cNvSpPr/>
            <p:nvPr userDrawn="1"/>
          </p:nvSpPr>
          <p:spPr>
            <a:xfrm>
              <a:off x="11402078" y="5895211"/>
              <a:ext cx="126592" cy="168787"/>
            </a:xfrm>
            <a:prstGeom prst="chevron">
              <a:avLst>
                <a:gd name="adj" fmla="val 66337"/>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412740" fontAlgn="base">
                <a:spcBef>
                  <a:spcPct val="0"/>
                </a:spcBef>
                <a:spcAft>
                  <a:spcPct val="0"/>
                </a:spcAft>
                <a:defRPr/>
              </a:pPr>
              <a:endParaRPr lang="en-US" sz="1900">
                <a:solidFill>
                  <a:srgbClr val="000000"/>
                </a:solidFill>
                <a:sym typeface="Helvetica Light" charset="0"/>
              </a:endParaRPr>
            </a:p>
          </p:txBody>
        </p:sp>
      </p:grpSp>
      <p:grpSp>
        <p:nvGrpSpPr>
          <p:cNvPr id="10" name="Group 13"/>
          <p:cNvGrpSpPr>
            <a:grpSpLocks/>
          </p:cNvGrpSpPr>
          <p:nvPr userDrawn="1"/>
        </p:nvGrpSpPr>
        <p:grpSpPr bwMode="auto">
          <a:xfrm>
            <a:off x="11542185" y="6477000"/>
            <a:ext cx="232833" cy="230717"/>
            <a:chOff x="11275488" y="5797834"/>
            <a:chExt cx="353804" cy="353804"/>
          </a:xfrm>
        </p:grpSpPr>
        <p:sp>
          <p:nvSpPr>
            <p:cNvPr id="11" name="Oval 14">
              <a:hlinkClick r:id="" action="ppaction://hlinkshowjump?jump=nextslide"/>
            </p:cNvPr>
            <p:cNvSpPr/>
            <p:nvPr userDrawn="1"/>
          </p:nvSpPr>
          <p:spPr>
            <a:xfrm>
              <a:off x="11275488" y="5797834"/>
              <a:ext cx="353804" cy="353804"/>
            </a:xfrm>
            <a:prstGeom prst="ellipse">
              <a:avLst/>
            </a:prstGeom>
            <a:solidFill>
              <a:schemeClr val="tx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412740" fontAlgn="base">
                <a:spcBef>
                  <a:spcPct val="0"/>
                </a:spcBef>
                <a:spcAft>
                  <a:spcPct val="0"/>
                </a:spcAft>
                <a:defRPr/>
              </a:pPr>
              <a:endParaRPr lang="en-US" sz="1900">
                <a:solidFill>
                  <a:srgbClr val="FFFFFF"/>
                </a:solidFill>
                <a:sym typeface="Helvetica Light" charset="0"/>
              </a:endParaRPr>
            </a:p>
          </p:txBody>
        </p:sp>
        <p:sp>
          <p:nvSpPr>
            <p:cNvPr id="12" name="Chevron 15">
              <a:hlinkClick r:id="" action="ppaction://hlinkshowjump?jump=nextslide" tooltip="Next Slide"/>
            </p:cNvPr>
            <p:cNvSpPr/>
            <p:nvPr userDrawn="1"/>
          </p:nvSpPr>
          <p:spPr>
            <a:xfrm>
              <a:off x="11400927" y="5895211"/>
              <a:ext cx="128656" cy="168787"/>
            </a:xfrm>
            <a:prstGeom prst="chevron">
              <a:avLst>
                <a:gd name="adj" fmla="val 66337"/>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412740" fontAlgn="base">
                <a:spcBef>
                  <a:spcPct val="0"/>
                </a:spcBef>
                <a:spcAft>
                  <a:spcPct val="0"/>
                </a:spcAft>
                <a:defRPr/>
              </a:pPr>
              <a:endParaRPr lang="en-US" sz="1900">
                <a:solidFill>
                  <a:srgbClr val="000000"/>
                </a:solidFill>
                <a:sym typeface="Helvetica Light" charset="0"/>
              </a:endParaRPr>
            </a:p>
          </p:txBody>
        </p:sp>
      </p:grpSp>
      <p:sp>
        <p:nvSpPr>
          <p:cNvPr id="43" name="Text Placeholder 42"/>
          <p:cNvSpPr>
            <a:spLocks noGrp="1"/>
          </p:cNvSpPr>
          <p:nvPr>
            <p:ph type="body" sz="quarter" idx="10"/>
          </p:nvPr>
        </p:nvSpPr>
        <p:spPr>
          <a:xfrm>
            <a:off x="8440087" y="6490943"/>
            <a:ext cx="2998268" cy="203847"/>
          </a:xfrm>
          <a:prstGeom prst="rect">
            <a:avLst/>
          </a:prstGeom>
        </p:spPr>
        <p:txBody>
          <a:bodyPr>
            <a:noAutofit/>
          </a:bodyPr>
          <a:lstStyle>
            <a:lvl1pPr marL="0" indent="0" algn="r">
              <a:buNone/>
              <a:defRPr sz="800" b="0" i="0">
                <a:solidFill>
                  <a:schemeClr val="tx2"/>
                </a:solidFill>
                <a:latin typeface="+mn-lt"/>
                <a:ea typeface="Montserrat Light" charset="0"/>
                <a:cs typeface="Montserrat Light" charset="0"/>
              </a:defRPr>
            </a:lvl1pPr>
            <a:lvl2pPr marL="457167" indent="0" algn="r">
              <a:buNone/>
              <a:defRPr sz="800" b="0" i="0">
                <a:solidFill>
                  <a:schemeClr val="bg2"/>
                </a:solidFill>
                <a:latin typeface="Montserrat Light" charset="0"/>
                <a:ea typeface="Montserrat Light" charset="0"/>
                <a:cs typeface="Montserrat Light" charset="0"/>
              </a:defRPr>
            </a:lvl2pPr>
            <a:lvl3pPr marL="914332" indent="0" algn="r">
              <a:buNone/>
              <a:defRPr sz="800" b="0" i="0">
                <a:solidFill>
                  <a:schemeClr val="bg2"/>
                </a:solidFill>
                <a:latin typeface="Montserrat Light" charset="0"/>
                <a:ea typeface="Montserrat Light" charset="0"/>
                <a:cs typeface="Montserrat Light" charset="0"/>
              </a:defRPr>
            </a:lvl3pPr>
            <a:lvl4pPr marL="1371498" indent="0" algn="r">
              <a:buNone/>
              <a:defRPr sz="800" b="0" i="0">
                <a:solidFill>
                  <a:schemeClr val="bg2"/>
                </a:solidFill>
                <a:latin typeface="Montserrat Light" charset="0"/>
                <a:ea typeface="Montserrat Light" charset="0"/>
                <a:cs typeface="Montserrat Light" charset="0"/>
              </a:defRPr>
            </a:lvl4pPr>
            <a:lvl5pPr marL="1828664" indent="0" algn="r">
              <a:buNone/>
              <a:defRPr sz="800" b="0" i="0">
                <a:solidFill>
                  <a:schemeClr val="bg2"/>
                </a:solidFill>
                <a:latin typeface="Montserrat Light" charset="0"/>
                <a:ea typeface="Montserrat Light" charset="0"/>
                <a:cs typeface="Montserrat Light" charset="0"/>
              </a:defRPr>
            </a:lvl5pPr>
          </a:lstStyle>
          <a:p>
            <a:pPr lvl="0"/>
            <a:r>
              <a:rPr lang="es-ES" smtClean="0"/>
              <a:t>Haga clic para modificar el estilo de texto del patrón</a:t>
            </a:r>
          </a:p>
        </p:txBody>
      </p:sp>
      <p:sp>
        <p:nvSpPr>
          <p:cNvPr id="17" name="Title Placeholder 1"/>
          <p:cNvSpPr>
            <a:spLocks noGrp="1"/>
          </p:cNvSpPr>
          <p:nvPr>
            <p:ph type="title"/>
          </p:nvPr>
        </p:nvSpPr>
        <p:spPr>
          <a:xfrm>
            <a:off x="838200" y="493275"/>
            <a:ext cx="10515600" cy="499456"/>
          </a:xfrm>
          <a:prstGeom prst="rect">
            <a:avLst/>
          </a:prstGeom>
        </p:spPr>
        <p:txBody>
          <a:bodyPr vert="horz" lIns="91436" tIns="45718" rIns="91436" bIns="45718" rtlCol="0" anchor="ctr">
            <a:normAutofit/>
          </a:bodyPr>
          <a:lstStyle>
            <a:lvl1pPr>
              <a:defRPr b="1"/>
            </a:lvl1pPr>
          </a:lstStyle>
          <a:p>
            <a:r>
              <a:rPr lang="es-ES" smtClean="0"/>
              <a:t>Haga clic para modificar el estilo de título del patrón</a:t>
            </a:r>
            <a:endParaRPr lang="en-US" dirty="0"/>
          </a:p>
        </p:txBody>
      </p:sp>
      <p:sp>
        <p:nvSpPr>
          <p:cNvPr id="13" name="Picture Placeholder 2"/>
          <p:cNvSpPr>
            <a:spLocks noGrp="1"/>
          </p:cNvSpPr>
          <p:nvPr>
            <p:ph type="pic" sz="quarter" idx="18"/>
          </p:nvPr>
        </p:nvSpPr>
        <p:spPr>
          <a:xfrm>
            <a:off x="-21704" y="-34724"/>
            <a:ext cx="7035963" cy="6892725"/>
          </a:xfrm>
          <a:custGeom>
            <a:avLst/>
            <a:gdLst>
              <a:gd name="connsiteX0" fmla="*/ 0 w 7037409"/>
              <a:gd name="connsiteY0" fmla="*/ 6858000 h 6858000"/>
              <a:gd name="connsiteX1" fmla="*/ 1714500 w 7037409"/>
              <a:gd name="connsiteY1" fmla="*/ 0 h 6858000"/>
              <a:gd name="connsiteX2" fmla="*/ 7037409 w 7037409"/>
              <a:gd name="connsiteY2" fmla="*/ 0 h 6858000"/>
              <a:gd name="connsiteX3" fmla="*/ 5322909 w 7037409"/>
              <a:gd name="connsiteY3" fmla="*/ 6858000 h 6858000"/>
              <a:gd name="connsiteX4" fmla="*/ 0 w 7037409"/>
              <a:gd name="connsiteY4" fmla="*/ 6858000 h 6858000"/>
              <a:gd name="connsiteX0" fmla="*/ 10128 w 7047537"/>
              <a:gd name="connsiteY0" fmla="*/ 6858000 h 6858000"/>
              <a:gd name="connsiteX1" fmla="*/ 0 w 7047537"/>
              <a:gd name="connsiteY1" fmla="*/ 0 h 6858000"/>
              <a:gd name="connsiteX2" fmla="*/ 7047537 w 7047537"/>
              <a:gd name="connsiteY2" fmla="*/ 0 h 6858000"/>
              <a:gd name="connsiteX3" fmla="*/ 5333037 w 7047537"/>
              <a:gd name="connsiteY3" fmla="*/ 6858000 h 6858000"/>
              <a:gd name="connsiteX4" fmla="*/ 10128 w 7047537"/>
              <a:gd name="connsiteY4" fmla="*/ 6858000 h 6858000"/>
              <a:gd name="connsiteX0" fmla="*/ 10128 w 7080814"/>
              <a:gd name="connsiteY0" fmla="*/ 6858000 h 6858000"/>
              <a:gd name="connsiteX1" fmla="*/ 0 w 7080814"/>
              <a:gd name="connsiteY1" fmla="*/ 0 h 6858000"/>
              <a:gd name="connsiteX2" fmla="*/ 7047537 w 7080814"/>
              <a:gd name="connsiteY2" fmla="*/ 0 h 6858000"/>
              <a:gd name="connsiteX3" fmla="*/ 7080814 w 7080814"/>
              <a:gd name="connsiteY3" fmla="*/ 6858000 h 6858000"/>
              <a:gd name="connsiteX4" fmla="*/ 10128 w 7080814"/>
              <a:gd name="connsiteY4" fmla="*/ 6858000 h 6858000"/>
              <a:gd name="connsiteX0" fmla="*/ 10128 w 7080814"/>
              <a:gd name="connsiteY0" fmla="*/ 6858000 h 6858000"/>
              <a:gd name="connsiteX1" fmla="*/ 0 w 7080814"/>
              <a:gd name="connsiteY1" fmla="*/ 0 h 6858000"/>
              <a:gd name="connsiteX2" fmla="*/ 3459385 w 7080814"/>
              <a:gd name="connsiteY2" fmla="*/ 11575 h 6858000"/>
              <a:gd name="connsiteX3" fmla="*/ 7080814 w 7080814"/>
              <a:gd name="connsiteY3" fmla="*/ 6858000 h 6858000"/>
              <a:gd name="connsiteX4" fmla="*/ 10128 w 7080814"/>
              <a:gd name="connsiteY4" fmla="*/ 6858000 h 6858000"/>
              <a:gd name="connsiteX0" fmla="*/ 10128 w 7069239"/>
              <a:gd name="connsiteY0" fmla="*/ 6858000 h 6858000"/>
              <a:gd name="connsiteX1" fmla="*/ 0 w 7069239"/>
              <a:gd name="connsiteY1" fmla="*/ 0 h 6858000"/>
              <a:gd name="connsiteX2" fmla="*/ 3459385 w 7069239"/>
              <a:gd name="connsiteY2" fmla="*/ 11575 h 6858000"/>
              <a:gd name="connsiteX3" fmla="*/ 7069239 w 7069239"/>
              <a:gd name="connsiteY3" fmla="*/ 6858000 h 6858000"/>
              <a:gd name="connsiteX4" fmla="*/ 10128 w 7069239"/>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9239" h="6858000">
                <a:moveTo>
                  <a:pt x="10128" y="6858000"/>
                </a:moveTo>
                <a:lnTo>
                  <a:pt x="0" y="0"/>
                </a:lnTo>
                <a:lnTo>
                  <a:pt x="3459385" y="11575"/>
                </a:lnTo>
                <a:lnTo>
                  <a:pt x="7069239" y="6858000"/>
                </a:lnTo>
                <a:lnTo>
                  <a:pt x="10128" y="6858000"/>
                </a:lnTo>
                <a:close/>
              </a:path>
            </a:pathLst>
          </a:custGeom>
        </p:spPr>
        <p:txBody>
          <a:bodyPr anchor="ctr">
            <a:normAutofit/>
          </a:bodyPr>
          <a:lstStyle>
            <a:lvl1pPr marL="0" indent="0" algn="ctr">
              <a:buNone/>
              <a:defRPr sz="1200"/>
            </a:lvl1pPr>
          </a:lstStyle>
          <a:p>
            <a:pPr lvl="0"/>
            <a:endParaRPr lang="en-US" noProof="0" dirty="0">
              <a:sym typeface="Helvetica Light" charset="0"/>
            </a:endParaRPr>
          </a:p>
        </p:txBody>
      </p:sp>
    </p:spTree>
    <p:extLst>
      <p:ext uri="{BB962C8B-B14F-4D97-AF65-F5344CB8AC3E}">
        <p14:creationId xmlns:p14="http://schemas.microsoft.com/office/powerpoint/2010/main" val="3597308566"/>
      </p:ext>
    </p:extLst>
  </p:cSld>
  <p:clrMapOvr>
    <a:masterClrMapping/>
  </p:clrMapOvr>
  <p:transition/>
</p:sldLayout>
</file>

<file path=ppt/slideLayouts/slideLayout240.xml><?xml version="1.0" encoding="utf-8"?>
<p:sldLayout xmlns:a="http://schemas.openxmlformats.org/drawingml/2006/main" xmlns:r="http://schemas.openxmlformats.org/officeDocument/2006/relationships" xmlns:p="http://schemas.openxmlformats.org/presentationml/2006/main" userDrawn="1">
  <p:cSld name="Timeline 0">
    <p:spTree>
      <p:nvGrpSpPr>
        <p:cNvPr id="1" name=""/>
        <p:cNvGrpSpPr/>
        <p:nvPr/>
      </p:nvGrpSpPr>
      <p:grpSpPr>
        <a:xfrm>
          <a:off x="0" y="0"/>
          <a:ext cx="0" cy="0"/>
          <a:chOff x="0" y="0"/>
          <a:chExt cx="0" cy="0"/>
        </a:xfrm>
      </p:grpSpPr>
      <p:sp>
        <p:nvSpPr>
          <p:cNvPr id="18" name="Picture Placeholder 2"/>
          <p:cNvSpPr>
            <a:spLocks noGrp="1"/>
          </p:cNvSpPr>
          <p:nvPr>
            <p:ph type="pic" sz="quarter" idx="14"/>
          </p:nvPr>
        </p:nvSpPr>
        <p:spPr>
          <a:xfrm>
            <a:off x="-939418" y="-2433919"/>
            <a:ext cx="14028516" cy="6913320"/>
          </a:xfrm>
          <a:prstGeom prst="ellipse">
            <a:avLst/>
          </a:prstGeo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2400">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2400">
                <a:solidFill>
                  <a:srgbClr val="000000"/>
                </a:solidFil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2400">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2400">
                <a:solidFill>
                  <a:srgbClr val="000000"/>
                </a:solidFil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pPr fontAlgn="base">
              <a:spcBef>
                <a:spcPct val="0"/>
              </a:spcBef>
              <a:spcAft>
                <a:spcPct val="0"/>
              </a:spcAft>
            </a:pPr>
            <a:fld id="{32C5FF11-DEB2-6A4C-B29A-BC46883118B8}" type="slidenum">
              <a:rPr lang="en-US" smtClean="0">
                <a:solidFill>
                  <a:srgbClr val="000000"/>
                </a:solidFill>
                <a:latin typeface="Calibri" panose="020F0502020204030204" pitchFamily="34" charset="0"/>
                <a:ea typeface="MS PGothic" panose="020B0600070205080204" pitchFamily="34" charset="-128"/>
              </a:rPr>
              <a:pPr fontAlgn="base">
                <a:spcBef>
                  <a:spcPct val="0"/>
                </a:spcBef>
                <a:spcAft>
                  <a:spcPct val="0"/>
                </a:spcAft>
              </a:pPr>
              <a:t>‹Nº›</a:t>
            </a:fld>
            <a:endParaRPr lang="en-US">
              <a:solidFill>
                <a:srgbClr val="000000"/>
              </a:solidFill>
              <a:latin typeface="Calibri" panose="020F0502020204030204" pitchFamily="34" charset="0"/>
              <a:ea typeface="MS PGothic" panose="020B0600070205080204" pitchFamily="34" charset="-128"/>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pPr fontAlgn="base">
              <a:spcBef>
                <a:spcPct val="0"/>
              </a:spcBef>
              <a:spcAft>
                <a:spcPct val="0"/>
              </a:spcAft>
            </a:pPr>
            <a:r>
              <a:rPr lang="en-US" smtClean="0">
                <a:solidFill>
                  <a:srgbClr val="000000"/>
                </a:solidFill>
              </a:rPr>
              <a:t>www.yourcompany.com</a:t>
            </a:r>
            <a:endParaRPr lang="en-US" dirty="0">
              <a:solidFill>
                <a:srgbClr val="000000"/>
              </a:solidFill>
            </a:endParaRPr>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41.xml><?xml version="1.0" encoding="utf-8"?>
<p:sldLayout xmlns:a="http://schemas.openxmlformats.org/drawingml/2006/main" xmlns:r="http://schemas.openxmlformats.org/officeDocument/2006/relationships" xmlns:p="http://schemas.openxmlformats.org/presentationml/2006/main" userDrawn="1">
  <p:cSld name="Timeline 1">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2400">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2400">
                <a:solidFill>
                  <a:srgbClr val="000000"/>
                </a:solidFil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2400">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2400">
                <a:solidFill>
                  <a:srgbClr val="000000"/>
                </a:solidFil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pPr fontAlgn="base">
              <a:spcBef>
                <a:spcPct val="0"/>
              </a:spcBef>
              <a:spcAft>
                <a:spcPct val="0"/>
              </a:spcAft>
            </a:pPr>
            <a:fld id="{32C5FF11-DEB2-6A4C-B29A-BC46883118B8}" type="slidenum">
              <a:rPr lang="en-US" smtClean="0">
                <a:solidFill>
                  <a:srgbClr val="000000"/>
                </a:solidFill>
                <a:latin typeface="Calibri" panose="020F0502020204030204" pitchFamily="34" charset="0"/>
                <a:ea typeface="MS PGothic" panose="020B0600070205080204" pitchFamily="34" charset="-128"/>
              </a:rPr>
              <a:pPr fontAlgn="base">
                <a:spcBef>
                  <a:spcPct val="0"/>
                </a:spcBef>
                <a:spcAft>
                  <a:spcPct val="0"/>
                </a:spcAft>
              </a:pPr>
              <a:t>‹Nº›</a:t>
            </a:fld>
            <a:endParaRPr lang="en-US">
              <a:solidFill>
                <a:srgbClr val="000000"/>
              </a:solidFill>
              <a:latin typeface="Calibri" panose="020F0502020204030204" pitchFamily="34" charset="0"/>
              <a:ea typeface="MS PGothic" panose="020B0600070205080204" pitchFamily="34" charset="-128"/>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pPr fontAlgn="base">
              <a:spcBef>
                <a:spcPct val="0"/>
              </a:spcBef>
              <a:spcAft>
                <a:spcPct val="0"/>
              </a:spcAft>
            </a:pPr>
            <a:r>
              <a:rPr lang="en-US" smtClean="0">
                <a:solidFill>
                  <a:srgbClr val="000000"/>
                </a:solidFill>
              </a:rPr>
              <a:t>www.yourcompany.com</a:t>
            </a:r>
            <a:endParaRPr lang="en-US" dirty="0">
              <a:solidFill>
                <a:srgbClr val="000000"/>
              </a:solidFill>
            </a:endParaRPr>
          </a:p>
        </p:txBody>
      </p:sp>
      <p:sp>
        <p:nvSpPr>
          <p:cNvPr id="14" name="Picture Placeholder 2"/>
          <p:cNvSpPr>
            <a:spLocks noGrp="1"/>
          </p:cNvSpPr>
          <p:nvPr>
            <p:ph type="pic" sz="quarter" idx="16"/>
          </p:nvPr>
        </p:nvSpPr>
        <p:spPr>
          <a:xfrm>
            <a:off x="5318791" y="860759"/>
            <a:ext cx="1546776" cy="1546776"/>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42.xml><?xml version="1.0" encoding="utf-8"?>
<p:sldLayout xmlns:a="http://schemas.openxmlformats.org/drawingml/2006/main" xmlns:r="http://schemas.openxmlformats.org/officeDocument/2006/relationships" xmlns:p="http://schemas.openxmlformats.org/presentationml/2006/main" userDrawn="1">
  <p:cSld name="Timeline 2">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2400">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2400">
                <a:solidFill>
                  <a:srgbClr val="000000"/>
                </a:solidFil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2400">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sz="2400">
                <a:solidFill>
                  <a:srgbClr val="000000"/>
                </a:solidFil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pPr fontAlgn="base">
              <a:spcBef>
                <a:spcPct val="0"/>
              </a:spcBef>
              <a:spcAft>
                <a:spcPct val="0"/>
              </a:spcAft>
            </a:pPr>
            <a:fld id="{32C5FF11-DEB2-6A4C-B29A-BC46883118B8}" type="slidenum">
              <a:rPr lang="en-US" smtClean="0">
                <a:solidFill>
                  <a:srgbClr val="000000"/>
                </a:solidFill>
                <a:latin typeface="Calibri" panose="020F0502020204030204" pitchFamily="34" charset="0"/>
                <a:ea typeface="MS PGothic" panose="020B0600070205080204" pitchFamily="34" charset="-128"/>
              </a:rPr>
              <a:pPr fontAlgn="base">
                <a:spcBef>
                  <a:spcPct val="0"/>
                </a:spcBef>
                <a:spcAft>
                  <a:spcPct val="0"/>
                </a:spcAft>
              </a:pPr>
              <a:t>‹Nº›</a:t>
            </a:fld>
            <a:endParaRPr lang="en-US">
              <a:solidFill>
                <a:srgbClr val="000000"/>
              </a:solidFill>
              <a:latin typeface="Calibri" panose="020F0502020204030204" pitchFamily="34" charset="0"/>
              <a:ea typeface="MS PGothic" panose="020B0600070205080204" pitchFamily="34" charset="-128"/>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pPr fontAlgn="base">
              <a:spcBef>
                <a:spcPct val="0"/>
              </a:spcBef>
              <a:spcAft>
                <a:spcPct val="0"/>
              </a:spcAft>
            </a:pPr>
            <a:r>
              <a:rPr lang="en-US" smtClean="0">
                <a:solidFill>
                  <a:srgbClr val="000000"/>
                </a:solidFill>
              </a:rPr>
              <a:t>www.yourcompany.com</a:t>
            </a:r>
            <a:endParaRPr lang="en-US" dirty="0">
              <a:solidFill>
                <a:srgbClr val="000000"/>
              </a:solidFill>
            </a:endParaRPr>
          </a:p>
        </p:txBody>
      </p:sp>
      <p:sp>
        <p:nvSpPr>
          <p:cNvPr id="14" name="Picture Placeholder 2"/>
          <p:cNvSpPr>
            <a:spLocks noGrp="1"/>
          </p:cNvSpPr>
          <p:nvPr>
            <p:ph type="pic" sz="quarter" idx="16"/>
          </p:nvPr>
        </p:nvSpPr>
        <p:spPr>
          <a:xfrm>
            <a:off x="5418425" y="1836296"/>
            <a:ext cx="1385651" cy="1385651"/>
          </a:xfrm>
          <a:prstGeom prst="ellipse">
            <a:avLst/>
          </a:prstGeo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17"/>
          </p:nvPr>
        </p:nvSpPr>
        <p:spPr>
          <a:xfrm>
            <a:off x="3064968" y="1978702"/>
            <a:ext cx="1160800" cy="1160799"/>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Full Image">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 y="0"/>
            <a:ext cx="12192001" cy="6858000"/>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44.xml><?xml version="1.0" encoding="utf-8"?>
<p:sldLayout xmlns:a="http://schemas.openxmlformats.org/drawingml/2006/main" xmlns:r="http://schemas.openxmlformats.org/officeDocument/2006/relationships" xmlns:p="http://schemas.openxmlformats.org/presentationml/2006/main" type="title" preserve="1">
  <p:cSld name="General Page">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45.xml><?xml version="1.0" encoding="utf-8"?>
<p:sldLayout xmlns:a="http://schemas.openxmlformats.org/drawingml/2006/main" xmlns:r="http://schemas.openxmlformats.org/officeDocument/2006/relationships" xmlns:p="http://schemas.openxmlformats.org/presentationml/2006/main" type="title" preserve="1">
  <p:cSld name="Without Footer">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Without Header">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Presentaer">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14425"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4" name="Picture Placeholder 2"/>
          <p:cNvSpPr>
            <a:spLocks noGrp="1"/>
          </p:cNvSpPr>
          <p:nvPr>
            <p:ph type="pic" sz="quarter" idx="10"/>
          </p:nvPr>
        </p:nvSpPr>
        <p:spPr>
          <a:xfrm>
            <a:off x="724931" y="1229442"/>
            <a:ext cx="3517885" cy="5628558"/>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Presenter Message 2">
    <p:spTree>
      <p:nvGrpSpPr>
        <p:cNvPr id="1" name=""/>
        <p:cNvGrpSpPr/>
        <p:nvPr/>
      </p:nvGrpSpPr>
      <p:grpSpPr>
        <a:xfrm>
          <a:off x="0" y="0"/>
          <a:ext cx="0" cy="0"/>
          <a:chOff x="0" y="0"/>
          <a:chExt cx="0" cy="0"/>
        </a:xfrm>
      </p:grpSpPr>
      <p:sp>
        <p:nvSpPr>
          <p:cNvPr id="19" name="Picture Placeholder 2"/>
          <p:cNvSpPr>
            <a:spLocks noGrp="1"/>
          </p:cNvSpPr>
          <p:nvPr>
            <p:ph type="pic" sz="quarter" idx="14"/>
          </p:nvPr>
        </p:nvSpPr>
        <p:spPr>
          <a:xfrm>
            <a:off x="-1" y="0"/>
            <a:ext cx="12192001" cy="2928395"/>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4" name="Picture Placeholder 2"/>
          <p:cNvSpPr>
            <a:spLocks noGrp="1"/>
          </p:cNvSpPr>
          <p:nvPr>
            <p:ph type="pic" sz="quarter" idx="10"/>
          </p:nvPr>
        </p:nvSpPr>
        <p:spPr>
          <a:xfrm>
            <a:off x="5289808" y="1921396"/>
            <a:ext cx="1649456" cy="1649456"/>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Blank with Footer &amp; Header">
    <p:spTree>
      <p:nvGrpSpPr>
        <p:cNvPr id="1" name=""/>
        <p:cNvGrpSpPr/>
        <p:nvPr/>
      </p:nvGrpSpPr>
      <p:grpSpPr>
        <a:xfrm>
          <a:off x="0" y="0"/>
          <a:ext cx="0" cy="0"/>
          <a:chOff x="0" y="0"/>
          <a:chExt cx="0" cy="0"/>
        </a:xfrm>
      </p:grpSpPr>
      <p:sp>
        <p:nvSpPr>
          <p:cNvPr id="4" name="Rectangle 1"/>
          <p:cNvSpPr/>
          <p:nvPr userDrawn="1"/>
        </p:nvSpPr>
        <p:spPr>
          <a:xfrm>
            <a:off x="11679768" y="-23284"/>
            <a:ext cx="345017" cy="48471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9" rIns="91436" bIns="45719" anchor="ctr"/>
          <a:lstStyle/>
          <a:p>
            <a:pPr algn="ctr" defTabSz="412740" fontAlgn="base">
              <a:spcBef>
                <a:spcPct val="0"/>
              </a:spcBef>
              <a:spcAft>
                <a:spcPct val="0"/>
              </a:spcAft>
              <a:defRPr/>
            </a:pPr>
            <a:endParaRPr lang="en-US" sz="1900">
              <a:solidFill>
                <a:srgbClr val="FFFFFF"/>
              </a:solidFill>
              <a:sym typeface="Helvetica Light" charset="0"/>
            </a:endParaRPr>
          </a:p>
        </p:txBody>
      </p:sp>
      <p:sp>
        <p:nvSpPr>
          <p:cNvPr id="5" name="Slide Number Placeholder 5"/>
          <p:cNvSpPr txBox="1">
            <a:spLocks/>
          </p:cNvSpPr>
          <p:nvPr userDrawn="1"/>
        </p:nvSpPr>
        <p:spPr>
          <a:xfrm>
            <a:off x="11631084" y="173568"/>
            <a:ext cx="431800" cy="192617"/>
          </a:xfrm>
          <a:prstGeom prst="rect">
            <a:avLst/>
          </a:prstGeom>
        </p:spPr>
        <p:txBody>
          <a:bodyPr lIns="91436" tIns="45719" rIns="91436" bIns="45719"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fontAlgn="base">
              <a:spcBef>
                <a:spcPct val="0"/>
              </a:spcBef>
              <a:spcAft>
                <a:spcPct val="0"/>
              </a:spcAft>
              <a:defRPr/>
            </a:pPr>
            <a:fld id="{D0780B0D-D51A-43E3-B83B-AAD729DB9C28}" type="slidenum">
              <a:rPr lang="en-US" sz="800" smtClean="0">
                <a:solidFill>
                  <a:srgbClr val="FEFEFE"/>
                </a:solidFill>
                <a:ea typeface="Montserrat" charset="0"/>
                <a:cs typeface="Montserrat" charset="0"/>
                <a:sym typeface="Helvetica Light" charset="0"/>
              </a:rPr>
              <a:pPr algn="ctr" fontAlgn="base">
                <a:spcBef>
                  <a:spcPct val="0"/>
                </a:spcBef>
                <a:spcAft>
                  <a:spcPct val="0"/>
                </a:spcAft>
                <a:defRPr/>
              </a:pPr>
              <a:t>‹Nº›</a:t>
            </a:fld>
            <a:endParaRPr lang="en-US" sz="800" dirty="0">
              <a:solidFill>
                <a:srgbClr val="FEFEFE"/>
              </a:solidFill>
              <a:ea typeface="Montserrat" charset="0"/>
              <a:cs typeface="Montserrat" charset="0"/>
              <a:sym typeface="Helvetica Light" charset="0"/>
            </a:endParaRPr>
          </a:p>
        </p:txBody>
      </p:sp>
      <p:grpSp>
        <p:nvGrpSpPr>
          <p:cNvPr id="6" name="Group 4"/>
          <p:cNvGrpSpPr>
            <a:grpSpLocks/>
          </p:cNvGrpSpPr>
          <p:nvPr userDrawn="1"/>
        </p:nvGrpSpPr>
        <p:grpSpPr bwMode="auto">
          <a:xfrm>
            <a:off x="11808885" y="6477000"/>
            <a:ext cx="230716" cy="230717"/>
            <a:chOff x="11275488" y="5797834"/>
            <a:chExt cx="353804" cy="353804"/>
          </a:xfrm>
        </p:grpSpPr>
        <p:sp>
          <p:nvSpPr>
            <p:cNvPr id="7" name="Oval 2">
              <a:hlinkClick r:id="" action="ppaction://hlinkshowjump?jump=nextslide"/>
            </p:cNvPr>
            <p:cNvSpPr/>
            <p:nvPr userDrawn="1"/>
          </p:nvSpPr>
          <p:spPr>
            <a:xfrm>
              <a:off x="11275488" y="5797834"/>
              <a:ext cx="353804" cy="353804"/>
            </a:xfrm>
            <a:prstGeom prst="ellipse">
              <a:avLst/>
            </a:prstGeom>
            <a:solidFill>
              <a:schemeClr val="tx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412740" fontAlgn="base">
                <a:spcBef>
                  <a:spcPct val="0"/>
                </a:spcBef>
                <a:spcAft>
                  <a:spcPct val="0"/>
                </a:spcAft>
                <a:defRPr/>
              </a:pPr>
              <a:endParaRPr lang="en-US" sz="1900">
                <a:solidFill>
                  <a:srgbClr val="FFFFFF"/>
                </a:solidFill>
                <a:sym typeface="Helvetica Light" charset="0"/>
              </a:endParaRPr>
            </a:p>
          </p:txBody>
        </p:sp>
        <p:sp>
          <p:nvSpPr>
            <p:cNvPr id="8" name="Chevron 32">
              <a:hlinkClick r:id="" action="ppaction://hlinkshowjump?jump=nextslide" tooltip="Next Slide"/>
            </p:cNvPr>
            <p:cNvSpPr/>
            <p:nvPr userDrawn="1"/>
          </p:nvSpPr>
          <p:spPr>
            <a:xfrm>
              <a:off x="11402078" y="5895211"/>
              <a:ext cx="126592" cy="168787"/>
            </a:xfrm>
            <a:prstGeom prst="chevron">
              <a:avLst>
                <a:gd name="adj" fmla="val 66337"/>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412740" fontAlgn="base">
                <a:spcBef>
                  <a:spcPct val="0"/>
                </a:spcBef>
                <a:spcAft>
                  <a:spcPct val="0"/>
                </a:spcAft>
                <a:defRPr/>
              </a:pPr>
              <a:endParaRPr lang="en-US" sz="1900">
                <a:solidFill>
                  <a:srgbClr val="0A0F14"/>
                </a:solidFill>
                <a:sym typeface="Helvetica Light" charset="0"/>
              </a:endParaRPr>
            </a:p>
          </p:txBody>
        </p:sp>
      </p:grpSp>
      <p:grpSp>
        <p:nvGrpSpPr>
          <p:cNvPr id="9" name="Group 13"/>
          <p:cNvGrpSpPr>
            <a:grpSpLocks/>
          </p:cNvGrpSpPr>
          <p:nvPr userDrawn="1"/>
        </p:nvGrpSpPr>
        <p:grpSpPr bwMode="auto">
          <a:xfrm>
            <a:off x="11542185" y="6477000"/>
            <a:ext cx="232833" cy="230717"/>
            <a:chOff x="11275488" y="5797834"/>
            <a:chExt cx="353804" cy="353804"/>
          </a:xfrm>
        </p:grpSpPr>
        <p:sp>
          <p:nvSpPr>
            <p:cNvPr id="10" name="Oval 14">
              <a:hlinkClick r:id="" action="ppaction://hlinkshowjump?jump=nextslide"/>
            </p:cNvPr>
            <p:cNvSpPr/>
            <p:nvPr userDrawn="1"/>
          </p:nvSpPr>
          <p:spPr>
            <a:xfrm>
              <a:off x="11275488" y="5797834"/>
              <a:ext cx="353804" cy="353804"/>
            </a:xfrm>
            <a:prstGeom prst="ellipse">
              <a:avLst/>
            </a:prstGeom>
            <a:solidFill>
              <a:schemeClr val="tx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412740" fontAlgn="base">
                <a:spcBef>
                  <a:spcPct val="0"/>
                </a:spcBef>
                <a:spcAft>
                  <a:spcPct val="0"/>
                </a:spcAft>
                <a:defRPr/>
              </a:pPr>
              <a:endParaRPr lang="en-US" sz="1900">
                <a:solidFill>
                  <a:srgbClr val="FFFFFF"/>
                </a:solidFill>
                <a:sym typeface="Helvetica Light" charset="0"/>
              </a:endParaRPr>
            </a:p>
          </p:txBody>
        </p:sp>
        <p:sp>
          <p:nvSpPr>
            <p:cNvPr id="11" name="Chevron 15">
              <a:hlinkClick r:id="" action="ppaction://hlinkshowjump?jump=nextslide" tooltip="Next Slide"/>
            </p:cNvPr>
            <p:cNvSpPr/>
            <p:nvPr userDrawn="1"/>
          </p:nvSpPr>
          <p:spPr>
            <a:xfrm>
              <a:off x="11400927" y="5895211"/>
              <a:ext cx="128656" cy="168787"/>
            </a:xfrm>
            <a:prstGeom prst="chevron">
              <a:avLst>
                <a:gd name="adj" fmla="val 66337"/>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412740" fontAlgn="base">
                <a:spcBef>
                  <a:spcPct val="0"/>
                </a:spcBef>
                <a:spcAft>
                  <a:spcPct val="0"/>
                </a:spcAft>
                <a:defRPr/>
              </a:pPr>
              <a:endParaRPr lang="en-US" sz="1900">
                <a:solidFill>
                  <a:srgbClr val="0A0F14"/>
                </a:solidFill>
                <a:sym typeface="Helvetica Light" charset="0"/>
              </a:endParaRPr>
            </a:p>
          </p:txBody>
        </p:sp>
      </p:grpSp>
      <p:sp>
        <p:nvSpPr>
          <p:cNvPr id="43" name="Text Placeholder 42"/>
          <p:cNvSpPr>
            <a:spLocks noGrp="1"/>
          </p:cNvSpPr>
          <p:nvPr>
            <p:ph type="body" sz="quarter" idx="10"/>
          </p:nvPr>
        </p:nvSpPr>
        <p:spPr>
          <a:xfrm>
            <a:off x="8440087" y="6490943"/>
            <a:ext cx="2998268" cy="203847"/>
          </a:xfrm>
          <a:prstGeom prst="rect">
            <a:avLst/>
          </a:prstGeom>
        </p:spPr>
        <p:txBody>
          <a:bodyPr>
            <a:noAutofit/>
          </a:bodyPr>
          <a:lstStyle>
            <a:lvl1pPr marL="0" indent="0" algn="r">
              <a:buNone/>
              <a:defRPr sz="800" b="0" i="0">
                <a:solidFill>
                  <a:schemeClr val="tx2"/>
                </a:solidFill>
                <a:latin typeface="+mn-lt"/>
                <a:ea typeface="Montserrat Light" charset="0"/>
                <a:cs typeface="Montserrat Light" charset="0"/>
              </a:defRPr>
            </a:lvl1pPr>
            <a:lvl2pPr marL="457167" indent="0" algn="r">
              <a:buNone/>
              <a:defRPr sz="800" b="0" i="0">
                <a:solidFill>
                  <a:schemeClr val="bg2"/>
                </a:solidFill>
                <a:latin typeface="Montserrat Light" charset="0"/>
                <a:ea typeface="Montserrat Light" charset="0"/>
                <a:cs typeface="Montserrat Light" charset="0"/>
              </a:defRPr>
            </a:lvl2pPr>
            <a:lvl3pPr marL="914332" indent="0" algn="r">
              <a:buNone/>
              <a:defRPr sz="800" b="0" i="0">
                <a:solidFill>
                  <a:schemeClr val="bg2"/>
                </a:solidFill>
                <a:latin typeface="Montserrat Light" charset="0"/>
                <a:ea typeface="Montserrat Light" charset="0"/>
                <a:cs typeface="Montserrat Light" charset="0"/>
              </a:defRPr>
            </a:lvl3pPr>
            <a:lvl4pPr marL="1371498" indent="0" algn="r">
              <a:buNone/>
              <a:defRPr sz="800" b="0" i="0">
                <a:solidFill>
                  <a:schemeClr val="bg2"/>
                </a:solidFill>
                <a:latin typeface="Montserrat Light" charset="0"/>
                <a:ea typeface="Montserrat Light" charset="0"/>
                <a:cs typeface="Montserrat Light" charset="0"/>
              </a:defRPr>
            </a:lvl4pPr>
            <a:lvl5pPr marL="1828664" indent="0" algn="r">
              <a:buNone/>
              <a:defRPr sz="800" b="0" i="0">
                <a:solidFill>
                  <a:schemeClr val="bg2"/>
                </a:solidFill>
                <a:latin typeface="Montserrat Light" charset="0"/>
                <a:ea typeface="Montserrat Light" charset="0"/>
                <a:cs typeface="Montserrat Light" charset="0"/>
              </a:defRPr>
            </a:lvl5pPr>
          </a:lstStyle>
          <a:p>
            <a:pPr lvl="0"/>
            <a:r>
              <a:rPr lang="es-ES" smtClean="0"/>
              <a:t>Haga clic para modificar el estilo de texto del patrón</a:t>
            </a:r>
          </a:p>
        </p:txBody>
      </p:sp>
      <p:sp>
        <p:nvSpPr>
          <p:cNvPr id="17" name="Title Placeholder 1"/>
          <p:cNvSpPr>
            <a:spLocks noGrp="1"/>
          </p:cNvSpPr>
          <p:nvPr>
            <p:ph type="title"/>
          </p:nvPr>
        </p:nvSpPr>
        <p:spPr>
          <a:xfrm>
            <a:off x="838200" y="493275"/>
            <a:ext cx="10515600" cy="499456"/>
          </a:xfrm>
          <a:prstGeom prst="rect">
            <a:avLst/>
          </a:prstGeom>
        </p:spPr>
        <p:txBody>
          <a:bodyPr vert="horz" lIns="91436" tIns="45718" rIns="91436" bIns="45718" rtlCol="0" anchor="ctr">
            <a:normAutofit/>
          </a:bodyPr>
          <a:lstStyle>
            <a:lvl1pPr>
              <a:defRPr b="1"/>
            </a:lvl1pPr>
          </a:lstStyle>
          <a:p>
            <a:r>
              <a:rPr lang="es-ES" smtClean="0"/>
              <a:t>Haga clic para modificar el estilo de título del patrón</a:t>
            </a:r>
            <a:endParaRPr lang="en-US" dirty="0"/>
          </a:p>
        </p:txBody>
      </p:sp>
    </p:spTree>
    <p:extLst>
      <p:ext uri="{BB962C8B-B14F-4D97-AF65-F5344CB8AC3E}">
        <p14:creationId xmlns:p14="http://schemas.microsoft.com/office/powerpoint/2010/main" val="1044488024"/>
      </p:ext>
    </p:extLst>
  </p:cSld>
  <p:clrMapOvr>
    <a:masterClrMapping/>
  </p:clrMapOvr>
  <p:transition/>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Agenda - Modern">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8" name="Picture Placeholder 2"/>
          <p:cNvSpPr>
            <a:spLocks noGrp="1"/>
          </p:cNvSpPr>
          <p:nvPr>
            <p:ph type="pic" sz="quarter" idx="10"/>
          </p:nvPr>
        </p:nvSpPr>
        <p:spPr>
          <a:xfrm>
            <a:off x="3345084" y="5127585"/>
            <a:ext cx="1509304" cy="1226917"/>
          </a:xfr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14"/>
          </p:nvPr>
        </p:nvSpPr>
        <p:spPr>
          <a:xfrm>
            <a:off x="6176039" y="1380744"/>
            <a:ext cx="3222604" cy="3156532"/>
          </a:xfr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15"/>
          </p:nvPr>
        </p:nvSpPr>
        <p:spPr>
          <a:xfrm>
            <a:off x="10152907" y="4537276"/>
            <a:ext cx="2039093" cy="1817227"/>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16"/>
          </p:nvPr>
        </p:nvSpPr>
        <p:spPr>
          <a:xfrm>
            <a:off x="8115275" y="4537276"/>
            <a:ext cx="2039093" cy="1817227"/>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Objectives">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14425"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4" name="Picture Placeholder 2"/>
          <p:cNvSpPr>
            <a:spLocks noGrp="1"/>
          </p:cNvSpPr>
          <p:nvPr>
            <p:ph type="pic" sz="quarter" idx="14"/>
          </p:nvPr>
        </p:nvSpPr>
        <p:spPr>
          <a:xfrm>
            <a:off x="713355" y="3865944"/>
            <a:ext cx="10777887" cy="2513460"/>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Objectives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14425"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4" name="Picture Placeholder 2"/>
          <p:cNvSpPr>
            <a:spLocks noGrp="1"/>
          </p:cNvSpPr>
          <p:nvPr>
            <p:ph type="pic" sz="quarter" idx="14"/>
          </p:nvPr>
        </p:nvSpPr>
        <p:spPr>
          <a:xfrm>
            <a:off x="-11575" y="1724628"/>
            <a:ext cx="6378843" cy="2513460"/>
          </a:xfr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15"/>
          </p:nvPr>
        </p:nvSpPr>
        <p:spPr>
          <a:xfrm>
            <a:off x="6483016" y="1724628"/>
            <a:ext cx="2615878" cy="2513460"/>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About Us">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 y="0"/>
            <a:ext cx="12192001" cy="6858000"/>
          </a:xfrm>
        </p:spPr>
        <p:txBody>
          <a:bodyPr anchor="ctr">
            <a:normAutofit/>
          </a:bodyPr>
          <a:lstStyle>
            <a:lvl1pPr algn="ctr">
              <a:defRPr sz="1200">
                <a:solidFill>
                  <a:schemeClr val="tx2"/>
                </a:solidFill>
              </a:defRPr>
            </a:lvl1pPr>
          </a:lstStyle>
          <a:p>
            <a:endParaRPr lang="en-US"/>
          </a:p>
        </p:txBody>
      </p:sp>
      <p:sp>
        <p:nvSpPr>
          <p:cNvPr id="4" name="Picture Placeholder 2"/>
          <p:cNvSpPr>
            <a:spLocks noGrp="1"/>
          </p:cNvSpPr>
          <p:nvPr>
            <p:ph type="pic" sz="quarter" idx="11"/>
          </p:nvPr>
        </p:nvSpPr>
        <p:spPr>
          <a:xfrm>
            <a:off x="6368716" y="1219200"/>
            <a:ext cx="5823285" cy="5638800"/>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userDrawn="1">
  <p:cSld name="About Us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14425"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4" name="Picture Placeholder 2"/>
          <p:cNvSpPr>
            <a:spLocks noGrp="1"/>
          </p:cNvSpPr>
          <p:nvPr>
            <p:ph type="pic" sz="quarter" idx="14"/>
          </p:nvPr>
        </p:nvSpPr>
        <p:spPr>
          <a:xfrm>
            <a:off x="-11575" y="1724628"/>
            <a:ext cx="12203575" cy="2513460"/>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1_General Page">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lvl1pPr>
              <a:defRPr>
                <a:solidFill>
                  <a:schemeClr val="tx2">
                    <a:lumMod val="20000"/>
                    <a:lumOff val="80000"/>
                  </a:schemeClr>
                </a:solidFill>
              </a:defRPr>
            </a:lvl1pPr>
          </a:lstStyle>
          <a:p>
            <a:fld id="{32C5FF11-DEB2-6A4C-B29A-BC46883118B8}" type="slidenum">
              <a:rPr lang="en-US" smtClean="0">
                <a:solidFill>
                  <a:srgbClr val="64696E">
                    <a:lumMod val="20000"/>
                    <a:lumOff val="80000"/>
                  </a:srgbClr>
                </a:solidFill>
              </a:rPr>
              <a:pPr/>
              <a:t>‹Nº›</a:t>
            </a:fld>
            <a:endParaRPr lang="en-US" dirty="0">
              <a:solidFill>
                <a:srgbClr val="64696E">
                  <a:lumMod val="20000"/>
                  <a:lumOff val="80000"/>
                </a:srgbClr>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solidFill>
                  <a:schemeClr val="tx2">
                    <a:lumMod val="20000"/>
                    <a:lumOff val="80000"/>
                  </a:schemeClr>
                </a:solidFill>
                <a:latin typeface="Raleway" charset="0"/>
                <a:ea typeface="Raleway" charset="0"/>
                <a:cs typeface="Raleway" charset="0"/>
              </a:defRPr>
            </a:lvl1pPr>
          </a:lstStyle>
          <a:p>
            <a:r>
              <a:rPr lang="en-US" smtClean="0">
                <a:solidFill>
                  <a:srgbClr val="64696E">
                    <a:lumMod val="20000"/>
                    <a:lumOff val="80000"/>
                  </a:srgbClr>
                </a:solidFill>
              </a:rPr>
              <a:t>www.yourcompany.com</a:t>
            </a:r>
            <a:endParaRPr lang="en-US" dirty="0">
              <a:solidFill>
                <a:srgbClr val="64696E">
                  <a:lumMod val="20000"/>
                  <a:lumOff val="80000"/>
                </a:srgbClr>
              </a:solidFill>
            </a:endParaRPr>
          </a:p>
        </p:txBody>
      </p:sp>
      <p:sp>
        <p:nvSpPr>
          <p:cNvPr id="14" name="Picture Placeholder 2"/>
          <p:cNvSpPr>
            <a:spLocks noGrp="1"/>
          </p:cNvSpPr>
          <p:nvPr>
            <p:ph type="pic" sz="quarter" idx="14"/>
          </p:nvPr>
        </p:nvSpPr>
        <p:spPr>
          <a:xfrm>
            <a:off x="713356" y="1757681"/>
            <a:ext cx="2344804" cy="2344804"/>
          </a:xfrm>
          <a:prstGeom prst="ellipse">
            <a:avLst/>
          </a:prstGeo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15"/>
          </p:nvPr>
        </p:nvSpPr>
        <p:spPr>
          <a:xfrm>
            <a:off x="6963192" y="2810761"/>
            <a:ext cx="1500088" cy="1500088"/>
          </a:xfrm>
          <a:prstGeom prst="ellipse">
            <a:avLst/>
          </a:prstGeo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16"/>
          </p:nvPr>
        </p:nvSpPr>
        <p:spPr>
          <a:xfrm>
            <a:off x="4076470" y="3897881"/>
            <a:ext cx="1500088" cy="1500088"/>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Timeline 0">
    <p:spTree>
      <p:nvGrpSpPr>
        <p:cNvPr id="1" name=""/>
        <p:cNvGrpSpPr/>
        <p:nvPr/>
      </p:nvGrpSpPr>
      <p:grpSpPr>
        <a:xfrm>
          <a:off x="0" y="0"/>
          <a:ext cx="0" cy="0"/>
          <a:chOff x="0" y="0"/>
          <a:chExt cx="0" cy="0"/>
        </a:xfrm>
      </p:grpSpPr>
      <p:sp>
        <p:nvSpPr>
          <p:cNvPr id="18" name="Picture Placeholder 2"/>
          <p:cNvSpPr>
            <a:spLocks noGrp="1"/>
          </p:cNvSpPr>
          <p:nvPr>
            <p:ph type="pic" sz="quarter" idx="14"/>
          </p:nvPr>
        </p:nvSpPr>
        <p:spPr>
          <a:xfrm>
            <a:off x="-939419" y="-2433918"/>
            <a:ext cx="14028516" cy="6913320"/>
          </a:xfrm>
          <a:prstGeom prst="ellipse">
            <a:avLst/>
          </a:prstGeo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userDrawn="1">
  <p:cSld name="Timeline 1">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4" name="Picture Placeholder 2"/>
          <p:cNvSpPr>
            <a:spLocks noGrp="1"/>
          </p:cNvSpPr>
          <p:nvPr>
            <p:ph type="pic" sz="quarter" idx="16"/>
          </p:nvPr>
        </p:nvSpPr>
        <p:spPr>
          <a:xfrm>
            <a:off x="5318791" y="860758"/>
            <a:ext cx="1546776" cy="1546776"/>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Timeline 2">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4" name="Picture Placeholder 2"/>
          <p:cNvSpPr>
            <a:spLocks noGrp="1"/>
          </p:cNvSpPr>
          <p:nvPr>
            <p:ph type="pic" sz="quarter" idx="16"/>
          </p:nvPr>
        </p:nvSpPr>
        <p:spPr>
          <a:xfrm>
            <a:off x="5418424" y="1836295"/>
            <a:ext cx="1385651" cy="1385651"/>
          </a:xfrm>
          <a:prstGeom prst="ellipse">
            <a:avLst/>
          </a:prstGeo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17"/>
          </p:nvPr>
        </p:nvSpPr>
        <p:spPr>
          <a:xfrm>
            <a:off x="3064968" y="1978702"/>
            <a:ext cx="1160800" cy="1160798"/>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userDrawn="1">
  <p:cSld name="Short Timeline">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8" name="Picture Placeholder 2"/>
          <p:cNvSpPr>
            <a:spLocks noGrp="1"/>
          </p:cNvSpPr>
          <p:nvPr>
            <p:ph type="pic" sz="quarter" idx="10"/>
          </p:nvPr>
        </p:nvSpPr>
        <p:spPr>
          <a:xfrm>
            <a:off x="-1" y="1418874"/>
            <a:ext cx="12192001" cy="4935627"/>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Case Studies Fi">
    <p:spTree>
      <p:nvGrpSpPr>
        <p:cNvPr id="1" name=""/>
        <p:cNvGrpSpPr/>
        <p:nvPr/>
      </p:nvGrpSpPr>
      <p:grpSpPr>
        <a:xfrm>
          <a:off x="0" y="0"/>
          <a:ext cx="0" cy="0"/>
          <a:chOff x="0" y="0"/>
          <a:chExt cx="0" cy="0"/>
        </a:xfrm>
      </p:grpSpPr>
      <p:sp>
        <p:nvSpPr>
          <p:cNvPr id="7" name="Rectangle 1"/>
          <p:cNvSpPr/>
          <p:nvPr userDrawn="1"/>
        </p:nvSpPr>
        <p:spPr>
          <a:xfrm>
            <a:off x="11679768" y="-23284"/>
            <a:ext cx="345017" cy="48471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9" rIns="91436" bIns="45719" anchor="ctr"/>
          <a:lstStyle/>
          <a:p>
            <a:pPr algn="ctr" defTabSz="412740" fontAlgn="base">
              <a:spcBef>
                <a:spcPct val="0"/>
              </a:spcBef>
              <a:spcAft>
                <a:spcPct val="0"/>
              </a:spcAft>
              <a:defRPr/>
            </a:pPr>
            <a:endParaRPr lang="en-US" sz="1900">
              <a:solidFill>
                <a:srgbClr val="FFFFFF"/>
              </a:solidFill>
              <a:sym typeface="Helvetica Light" charset="0"/>
            </a:endParaRPr>
          </a:p>
        </p:txBody>
      </p:sp>
      <p:sp>
        <p:nvSpPr>
          <p:cNvPr id="8" name="Slide Number Placeholder 5"/>
          <p:cNvSpPr txBox="1">
            <a:spLocks/>
          </p:cNvSpPr>
          <p:nvPr userDrawn="1"/>
        </p:nvSpPr>
        <p:spPr>
          <a:xfrm>
            <a:off x="11631084" y="173568"/>
            <a:ext cx="431800" cy="192617"/>
          </a:xfrm>
          <a:prstGeom prst="rect">
            <a:avLst/>
          </a:prstGeom>
        </p:spPr>
        <p:txBody>
          <a:bodyPr lIns="91436" tIns="45719" rIns="91436" bIns="45719"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fontAlgn="base">
              <a:spcBef>
                <a:spcPct val="0"/>
              </a:spcBef>
              <a:spcAft>
                <a:spcPct val="0"/>
              </a:spcAft>
              <a:defRPr/>
            </a:pPr>
            <a:fld id="{4EB24D31-2BAA-4105-8275-DB0AFA23F846}" type="slidenum">
              <a:rPr lang="en-US" sz="800" smtClean="0">
                <a:solidFill>
                  <a:srgbClr val="FEFEFE"/>
                </a:solidFill>
                <a:ea typeface="Montserrat" charset="0"/>
                <a:cs typeface="Montserrat" charset="0"/>
                <a:sym typeface="Helvetica Light" charset="0"/>
              </a:rPr>
              <a:pPr algn="ctr" fontAlgn="base">
                <a:spcBef>
                  <a:spcPct val="0"/>
                </a:spcBef>
                <a:spcAft>
                  <a:spcPct val="0"/>
                </a:spcAft>
                <a:defRPr/>
              </a:pPr>
              <a:t>‹Nº›</a:t>
            </a:fld>
            <a:endParaRPr lang="en-US" sz="800" dirty="0">
              <a:solidFill>
                <a:srgbClr val="FEFEFE"/>
              </a:solidFill>
              <a:ea typeface="Montserrat" charset="0"/>
              <a:cs typeface="Montserrat" charset="0"/>
              <a:sym typeface="Helvetica Light" charset="0"/>
            </a:endParaRPr>
          </a:p>
        </p:txBody>
      </p:sp>
      <p:grpSp>
        <p:nvGrpSpPr>
          <p:cNvPr id="9" name="Group 4"/>
          <p:cNvGrpSpPr>
            <a:grpSpLocks/>
          </p:cNvGrpSpPr>
          <p:nvPr userDrawn="1"/>
        </p:nvGrpSpPr>
        <p:grpSpPr bwMode="auto">
          <a:xfrm>
            <a:off x="11808885" y="6477000"/>
            <a:ext cx="230716" cy="230717"/>
            <a:chOff x="11275488" y="5797834"/>
            <a:chExt cx="353804" cy="353804"/>
          </a:xfrm>
        </p:grpSpPr>
        <p:sp>
          <p:nvSpPr>
            <p:cNvPr id="10" name="Oval 2">
              <a:hlinkClick r:id="" action="ppaction://hlinkshowjump?jump=nextslide"/>
            </p:cNvPr>
            <p:cNvSpPr/>
            <p:nvPr userDrawn="1"/>
          </p:nvSpPr>
          <p:spPr>
            <a:xfrm>
              <a:off x="11275488" y="5797834"/>
              <a:ext cx="353804" cy="353804"/>
            </a:xfrm>
            <a:prstGeom prst="ellipse">
              <a:avLst/>
            </a:prstGeom>
            <a:solidFill>
              <a:schemeClr val="tx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412740" fontAlgn="base">
                <a:spcBef>
                  <a:spcPct val="0"/>
                </a:spcBef>
                <a:spcAft>
                  <a:spcPct val="0"/>
                </a:spcAft>
                <a:defRPr/>
              </a:pPr>
              <a:endParaRPr lang="en-US" sz="1900">
                <a:solidFill>
                  <a:srgbClr val="FFFFFF"/>
                </a:solidFill>
                <a:sym typeface="Helvetica Light" charset="0"/>
              </a:endParaRPr>
            </a:p>
          </p:txBody>
        </p:sp>
        <p:sp>
          <p:nvSpPr>
            <p:cNvPr id="11" name="Chevron 32">
              <a:hlinkClick r:id="" action="ppaction://hlinkshowjump?jump=nextslide" tooltip="Next Slide"/>
            </p:cNvPr>
            <p:cNvSpPr/>
            <p:nvPr userDrawn="1"/>
          </p:nvSpPr>
          <p:spPr>
            <a:xfrm>
              <a:off x="11402078" y="5895211"/>
              <a:ext cx="126592" cy="168787"/>
            </a:xfrm>
            <a:prstGeom prst="chevron">
              <a:avLst>
                <a:gd name="adj" fmla="val 66337"/>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412740" fontAlgn="base">
                <a:spcBef>
                  <a:spcPct val="0"/>
                </a:spcBef>
                <a:spcAft>
                  <a:spcPct val="0"/>
                </a:spcAft>
                <a:defRPr/>
              </a:pPr>
              <a:endParaRPr lang="en-US" sz="1900">
                <a:solidFill>
                  <a:srgbClr val="000000"/>
                </a:solidFill>
                <a:sym typeface="Helvetica Light" charset="0"/>
              </a:endParaRPr>
            </a:p>
          </p:txBody>
        </p:sp>
      </p:grpSp>
      <p:grpSp>
        <p:nvGrpSpPr>
          <p:cNvPr id="12" name="Group 13"/>
          <p:cNvGrpSpPr>
            <a:grpSpLocks/>
          </p:cNvGrpSpPr>
          <p:nvPr userDrawn="1"/>
        </p:nvGrpSpPr>
        <p:grpSpPr bwMode="auto">
          <a:xfrm>
            <a:off x="11542185" y="6477000"/>
            <a:ext cx="232833" cy="230717"/>
            <a:chOff x="11275488" y="5797834"/>
            <a:chExt cx="353804" cy="353804"/>
          </a:xfrm>
        </p:grpSpPr>
        <p:sp>
          <p:nvSpPr>
            <p:cNvPr id="14" name="Oval 14">
              <a:hlinkClick r:id="" action="ppaction://hlinkshowjump?jump=nextslide"/>
            </p:cNvPr>
            <p:cNvSpPr/>
            <p:nvPr userDrawn="1"/>
          </p:nvSpPr>
          <p:spPr>
            <a:xfrm>
              <a:off x="11275488" y="5797834"/>
              <a:ext cx="353804" cy="353804"/>
            </a:xfrm>
            <a:prstGeom prst="ellipse">
              <a:avLst/>
            </a:prstGeom>
            <a:solidFill>
              <a:schemeClr val="tx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412740" fontAlgn="base">
                <a:spcBef>
                  <a:spcPct val="0"/>
                </a:spcBef>
                <a:spcAft>
                  <a:spcPct val="0"/>
                </a:spcAft>
                <a:defRPr/>
              </a:pPr>
              <a:endParaRPr lang="en-US" sz="1900">
                <a:solidFill>
                  <a:srgbClr val="FFFFFF"/>
                </a:solidFill>
                <a:sym typeface="Helvetica Light" charset="0"/>
              </a:endParaRPr>
            </a:p>
          </p:txBody>
        </p:sp>
        <p:sp>
          <p:nvSpPr>
            <p:cNvPr id="15" name="Chevron 15">
              <a:hlinkClick r:id="" action="ppaction://hlinkshowjump?jump=nextslide" tooltip="Next Slide"/>
            </p:cNvPr>
            <p:cNvSpPr/>
            <p:nvPr userDrawn="1"/>
          </p:nvSpPr>
          <p:spPr>
            <a:xfrm>
              <a:off x="11400927" y="5895211"/>
              <a:ext cx="128656" cy="168787"/>
            </a:xfrm>
            <a:prstGeom prst="chevron">
              <a:avLst>
                <a:gd name="adj" fmla="val 66337"/>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412740" fontAlgn="base">
                <a:spcBef>
                  <a:spcPct val="0"/>
                </a:spcBef>
                <a:spcAft>
                  <a:spcPct val="0"/>
                </a:spcAft>
                <a:defRPr/>
              </a:pPr>
              <a:endParaRPr lang="en-US" sz="1900">
                <a:solidFill>
                  <a:srgbClr val="000000"/>
                </a:solidFill>
                <a:sym typeface="Helvetica Light" charset="0"/>
              </a:endParaRPr>
            </a:p>
          </p:txBody>
        </p:sp>
      </p:grpSp>
      <p:sp>
        <p:nvSpPr>
          <p:cNvPr id="43" name="Text Placeholder 42"/>
          <p:cNvSpPr>
            <a:spLocks noGrp="1"/>
          </p:cNvSpPr>
          <p:nvPr>
            <p:ph type="body" sz="quarter" idx="10"/>
          </p:nvPr>
        </p:nvSpPr>
        <p:spPr>
          <a:xfrm>
            <a:off x="8440087" y="6490943"/>
            <a:ext cx="2998268" cy="203847"/>
          </a:xfrm>
          <a:prstGeom prst="rect">
            <a:avLst/>
          </a:prstGeom>
        </p:spPr>
        <p:txBody>
          <a:bodyPr>
            <a:noAutofit/>
          </a:bodyPr>
          <a:lstStyle>
            <a:lvl1pPr marL="0" indent="0" algn="r">
              <a:buNone/>
              <a:defRPr sz="800" b="0" i="0">
                <a:solidFill>
                  <a:schemeClr val="tx2"/>
                </a:solidFill>
                <a:latin typeface="+mn-lt"/>
                <a:ea typeface="Montserrat Light" charset="0"/>
                <a:cs typeface="Montserrat Light" charset="0"/>
              </a:defRPr>
            </a:lvl1pPr>
            <a:lvl2pPr marL="457167" indent="0" algn="r">
              <a:buNone/>
              <a:defRPr sz="800" b="0" i="0">
                <a:solidFill>
                  <a:schemeClr val="bg2"/>
                </a:solidFill>
                <a:latin typeface="Montserrat Light" charset="0"/>
                <a:ea typeface="Montserrat Light" charset="0"/>
                <a:cs typeface="Montserrat Light" charset="0"/>
              </a:defRPr>
            </a:lvl2pPr>
            <a:lvl3pPr marL="914332" indent="0" algn="r">
              <a:buNone/>
              <a:defRPr sz="800" b="0" i="0">
                <a:solidFill>
                  <a:schemeClr val="bg2"/>
                </a:solidFill>
                <a:latin typeface="Montserrat Light" charset="0"/>
                <a:ea typeface="Montserrat Light" charset="0"/>
                <a:cs typeface="Montserrat Light" charset="0"/>
              </a:defRPr>
            </a:lvl3pPr>
            <a:lvl4pPr marL="1371498" indent="0" algn="r">
              <a:buNone/>
              <a:defRPr sz="800" b="0" i="0">
                <a:solidFill>
                  <a:schemeClr val="bg2"/>
                </a:solidFill>
                <a:latin typeface="Montserrat Light" charset="0"/>
                <a:ea typeface="Montserrat Light" charset="0"/>
                <a:cs typeface="Montserrat Light" charset="0"/>
              </a:defRPr>
            </a:lvl4pPr>
            <a:lvl5pPr marL="1828664" indent="0" algn="r">
              <a:buNone/>
              <a:defRPr sz="800" b="0" i="0">
                <a:solidFill>
                  <a:schemeClr val="bg2"/>
                </a:solidFill>
                <a:latin typeface="Montserrat Light" charset="0"/>
                <a:ea typeface="Montserrat Light" charset="0"/>
                <a:cs typeface="Montserrat Light" charset="0"/>
              </a:defRPr>
            </a:lvl5pPr>
          </a:lstStyle>
          <a:p>
            <a:pPr lvl="0"/>
            <a:r>
              <a:rPr lang="es-ES" smtClean="0"/>
              <a:t>Haga clic para modificar el estilo de texto del patrón</a:t>
            </a:r>
          </a:p>
        </p:txBody>
      </p:sp>
      <p:sp>
        <p:nvSpPr>
          <p:cNvPr id="17" name="Title Placeholder 1"/>
          <p:cNvSpPr>
            <a:spLocks noGrp="1"/>
          </p:cNvSpPr>
          <p:nvPr>
            <p:ph type="title"/>
          </p:nvPr>
        </p:nvSpPr>
        <p:spPr>
          <a:xfrm>
            <a:off x="838200" y="493275"/>
            <a:ext cx="10515600" cy="499456"/>
          </a:xfrm>
          <a:prstGeom prst="rect">
            <a:avLst/>
          </a:prstGeom>
        </p:spPr>
        <p:txBody>
          <a:bodyPr vert="horz" lIns="91436" tIns="45718" rIns="91436" bIns="45718" rtlCol="0" anchor="ctr">
            <a:normAutofit/>
          </a:bodyPr>
          <a:lstStyle>
            <a:lvl1pPr>
              <a:defRPr b="1"/>
            </a:lvl1pPr>
          </a:lstStyle>
          <a:p>
            <a:r>
              <a:rPr lang="es-ES" smtClean="0"/>
              <a:t>Haga clic para modificar el estilo de título del patrón</a:t>
            </a:r>
            <a:endParaRPr lang="en-US" dirty="0"/>
          </a:p>
        </p:txBody>
      </p:sp>
      <p:sp>
        <p:nvSpPr>
          <p:cNvPr id="13" name="Picture Placeholder 2"/>
          <p:cNvSpPr>
            <a:spLocks noGrp="1"/>
          </p:cNvSpPr>
          <p:nvPr>
            <p:ph type="pic" sz="quarter" idx="18"/>
          </p:nvPr>
        </p:nvSpPr>
        <p:spPr>
          <a:xfrm>
            <a:off x="-21704" y="-34724"/>
            <a:ext cx="7035963" cy="6892725"/>
          </a:xfrm>
          <a:custGeom>
            <a:avLst/>
            <a:gdLst>
              <a:gd name="connsiteX0" fmla="*/ 0 w 7037409"/>
              <a:gd name="connsiteY0" fmla="*/ 6858000 h 6858000"/>
              <a:gd name="connsiteX1" fmla="*/ 1714500 w 7037409"/>
              <a:gd name="connsiteY1" fmla="*/ 0 h 6858000"/>
              <a:gd name="connsiteX2" fmla="*/ 7037409 w 7037409"/>
              <a:gd name="connsiteY2" fmla="*/ 0 h 6858000"/>
              <a:gd name="connsiteX3" fmla="*/ 5322909 w 7037409"/>
              <a:gd name="connsiteY3" fmla="*/ 6858000 h 6858000"/>
              <a:gd name="connsiteX4" fmla="*/ 0 w 7037409"/>
              <a:gd name="connsiteY4" fmla="*/ 6858000 h 6858000"/>
              <a:gd name="connsiteX0" fmla="*/ 10128 w 7047537"/>
              <a:gd name="connsiteY0" fmla="*/ 6858000 h 6858000"/>
              <a:gd name="connsiteX1" fmla="*/ 0 w 7047537"/>
              <a:gd name="connsiteY1" fmla="*/ 0 h 6858000"/>
              <a:gd name="connsiteX2" fmla="*/ 7047537 w 7047537"/>
              <a:gd name="connsiteY2" fmla="*/ 0 h 6858000"/>
              <a:gd name="connsiteX3" fmla="*/ 5333037 w 7047537"/>
              <a:gd name="connsiteY3" fmla="*/ 6858000 h 6858000"/>
              <a:gd name="connsiteX4" fmla="*/ 10128 w 7047537"/>
              <a:gd name="connsiteY4" fmla="*/ 6858000 h 6858000"/>
              <a:gd name="connsiteX0" fmla="*/ 10128 w 7080814"/>
              <a:gd name="connsiteY0" fmla="*/ 6858000 h 6858000"/>
              <a:gd name="connsiteX1" fmla="*/ 0 w 7080814"/>
              <a:gd name="connsiteY1" fmla="*/ 0 h 6858000"/>
              <a:gd name="connsiteX2" fmla="*/ 7047537 w 7080814"/>
              <a:gd name="connsiteY2" fmla="*/ 0 h 6858000"/>
              <a:gd name="connsiteX3" fmla="*/ 7080814 w 7080814"/>
              <a:gd name="connsiteY3" fmla="*/ 6858000 h 6858000"/>
              <a:gd name="connsiteX4" fmla="*/ 10128 w 7080814"/>
              <a:gd name="connsiteY4" fmla="*/ 6858000 h 6858000"/>
              <a:gd name="connsiteX0" fmla="*/ 10128 w 7080814"/>
              <a:gd name="connsiteY0" fmla="*/ 6858000 h 6858000"/>
              <a:gd name="connsiteX1" fmla="*/ 0 w 7080814"/>
              <a:gd name="connsiteY1" fmla="*/ 0 h 6858000"/>
              <a:gd name="connsiteX2" fmla="*/ 3459385 w 7080814"/>
              <a:gd name="connsiteY2" fmla="*/ 11575 h 6858000"/>
              <a:gd name="connsiteX3" fmla="*/ 7080814 w 7080814"/>
              <a:gd name="connsiteY3" fmla="*/ 6858000 h 6858000"/>
              <a:gd name="connsiteX4" fmla="*/ 10128 w 7080814"/>
              <a:gd name="connsiteY4" fmla="*/ 6858000 h 6858000"/>
              <a:gd name="connsiteX0" fmla="*/ 10128 w 7069239"/>
              <a:gd name="connsiteY0" fmla="*/ 6858000 h 6858000"/>
              <a:gd name="connsiteX1" fmla="*/ 0 w 7069239"/>
              <a:gd name="connsiteY1" fmla="*/ 0 h 6858000"/>
              <a:gd name="connsiteX2" fmla="*/ 3459385 w 7069239"/>
              <a:gd name="connsiteY2" fmla="*/ 11575 h 6858000"/>
              <a:gd name="connsiteX3" fmla="*/ 7069239 w 7069239"/>
              <a:gd name="connsiteY3" fmla="*/ 6858000 h 6858000"/>
              <a:gd name="connsiteX4" fmla="*/ 10128 w 7069239"/>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9239" h="6858000">
                <a:moveTo>
                  <a:pt x="10128" y="6858000"/>
                </a:moveTo>
                <a:lnTo>
                  <a:pt x="0" y="0"/>
                </a:lnTo>
                <a:lnTo>
                  <a:pt x="3459385" y="11575"/>
                </a:lnTo>
                <a:lnTo>
                  <a:pt x="7069239" y="6858000"/>
                </a:lnTo>
                <a:lnTo>
                  <a:pt x="10128" y="6858000"/>
                </a:lnTo>
                <a:close/>
              </a:path>
            </a:pathLst>
          </a:custGeom>
        </p:spPr>
        <p:txBody>
          <a:bodyPr anchor="ctr">
            <a:normAutofit/>
          </a:bodyPr>
          <a:lstStyle>
            <a:lvl1pPr marL="0" indent="0" algn="ctr">
              <a:buNone/>
              <a:defRPr sz="1200"/>
            </a:lvl1pPr>
          </a:lstStyle>
          <a:p>
            <a:pPr lvl="0"/>
            <a:endParaRPr lang="en-US" noProof="0" dirty="0">
              <a:sym typeface="Helvetica Light" charset="0"/>
            </a:endParaRPr>
          </a:p>
        </p:txBody>
      </p:sp>
      <p:sp>
        <p:nvSpPr>
          <p:cNvPr id="71" name="Picture Placeholder 2"/>
          <p:cNvSpPr>
            <a:spLocks noGrp="1"/>
          </p:cNvSpPr>
          <p:nvPr>
            <p:ph type="pic" sz="quarter" idx="19"/>
          </p:nvPr>
        </p:nvSpPr>
        <p:spPr>
          <a:xfrm>
            <a:off x="3072677" y="4012429"/>
            <a:ext cx="1062443" cy="1860051"/>
          </a:xfrm>
          <a:prstGeom prst="rect">
            <a:avLst/>
          </a:prstGeom>
        </p:spPr>
        <p:txBody>
          <a:bodyPr anchor="ctr">
            <a:normAutofit/>
          </a:bodyPr>
          <a:lstStyle>
            <a:lvl1pPr marL="0" indent="0" algn="ctr">
              <a:buNone/>
              <a:defRPr sz="1200"/>
            </a:lvl1pPr>
          </a:lstStyle>
          <a:p>
            <a:pPr lvl="0"/>
            <a:endParaRPr lang="en-US" noProof="0" dirty="0">
              <a:sym typeface="Helvetica Light" charset="0"/>
            </a:endParaRPr>
          </a:p>
        </p:txBody>
      </p:sp>
      <p:sp>
        <p:nvSpPr>
          <p:cNvPr id="72" name="Picture Placeholder 2"/>
          <p:cNvSpPr>
            <a:spLocks noGrp="1"/>
          </p:cNvSpPr>
          <p:nvPr>
            <p:ph type="pic" sz="quarter" idx="20"/>
          </p:nvPr>
        </p:nvSpPr>
        <p:spPr>
          <a:xfrm>
            <a:off x="3611789" y="3233757"/>
            <a:ext cx="3459575" cy="2201847"/>
          </a:xfrm>
          <a:prstGeom prst="rect">
            <a:avLst/>
          </a:prstGeom>
        </p:spPr>
        <p:txBody>
          <a:bodyPr anchor="ctr">
            <a:normAutofit/>
          </a:bodyPr>
          <a:lstStyle>
            <a:lvl1pPr marL="0" indent="0" algn="ctr">
              <a:buNone/>
              <a:defRPr sz="1200"/>
            </a:lvl1pPr>
          </a:lstStyle>
          <a:p>
            <a:pPr lvl="0"/>
            <a:endParaRPr lang="en-US" noProof="0" dirty="0">
              <a:sym typeface="Helvetica Light" charset="0"/>
            </a:endParaRPr>
          </a:p>
        </p:txBody>
      </p:sp>
    </p:spTree>
    <p:extLst>
      <p:ext uri="{BB962C8B-B14F-4D97-AF65-F5344CB8AC3E}">
        <p14:creationId xmlns:p14="http://schemas.microsoft.com/office/powerpoint/2010/main" val="56016066"/>
      </p:ext>
    </p:extLst>
  </p:cSld>
  <p:clrMapOvr>
    <a:masterClrMapping/>
  </p:clrMapOvr>
  <p:transition/>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userDrawn="1">
  <p:cSld name="Vission">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 y="0"/>
            <a:ext cx="12192001" cy="6858000"/>
          </a:xfrm>
        </p:spPr>
        <p:txBody>
          <a:bodyPr anchor="ctr">
            <a:normAutofit/>
          </a:bodyPr>
          <a:lstStyle>
            <a:lvl1pPr algn="ctr">
              <a:defRPr sz="1200">
                <a:solidFill>
                  <a:schemeClr val="tx2"/>
                </a:solidFill>
              </a:defRPr>
            </a:lvl1pPr>
          </a:lstStyle>
          <a:p>
            <a:endParaRPr lang="en-US"/>
          </a:p>
        </p:txBody>
      </p:sp>
      <p:sp>
        <p:nvSpPr>
          <p:cNvPr id="4" name="Picture Placeholder 2"/>
          <p:cNvSpPr>
            <a:spLocks noGrp="1"/>
          </p:cNvSpPr>
          <p:nvPr>
            <p:ph type="pic" sz="quarter" idx="11"/>
          </p:nvPr>
        </p:nvSpPr>
        <p:spPr>
          <a:xfrm>
            <a:off x="-1" y="462987"/>
            <a:ext cx="5590573" cy="6395013"/>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Vission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21" name="Picture Placeholder 2"/>
          <p:cNvSpPr>
            <a:spLocks noGrp="1"/>
          </p:cNvSpPr>
          <p:nvPr>
            <p:ph type="pic" sz="quarter" idx="16"/>
          </p:nvPr>
        </p:nvSpPr>
        <p:spPr>
          <a:xfrm>
            <a:off x="-173628" y="2025569"/>
            <a:ext cx="5416959" cy="5416953"/>
          </a:xfrm>
          <a:prstGeom prst="ellipse">
            <a:avLst/>
          </a:prstGeom>
        </p:spPr>
        <p:txBody>
          <a:bodyPr anchor="ctr">
            <a:normAutofit/>
          </a:bodyPr>
          <a:lstStyle>
            <a:lvl1pPr algn="ctr">
              <a:defRPr sz="1200">
                <a:solidFill>
                  <a:schemeClr val="tx2"/>
                </a:solidFill>
              </a:defRPr>
            </a:lvl1pPr>
          </a:lstStyle>
          <a:p>
            <a:endParaRPr lang="en-US"/>
          </a:p>
        </p:txBody>
      </p:sp>
      <p:sp>
        <p:nvSpPr>
          <p:cNvPr id="22" name="Picture Placeholder 2"/>
          <p:cNvSpPr>
            <a:spLocks noGrp="1"/>
          </p:cNvSpPr>
          <p:nvPr>
            <p:ph type="pic" sz="quarter" idx="17"/>
          </p:nvPr>
        </p:nvSpPr>
        <p:spPr>
          <a:xfrm>
            <a:off x="5108797" y="2391133"/>
            <a:ext cx="1581370" cy="1581368"/>
          </a:xfrm>
          <a:prstGeom prst="ellipse">
            <a:avLst/>
          </a:prstGeom>
        </p:spPr>
        <p:txBody>
          <a:bodyPr anchor="ctr">
            <a:normAutofit/>
          </a:bodyPr>
          <a:lstStyle>
            <a:lvl1pPr algn="ctr">
              <a:defRPr sz="1200">
                <a:solidFill>
                  <a:schemeClr val="tx2"/>
                </a:solidFill>
              </a:defRPr>
            </a:lvl1pPr>
          </a:lstStyle>
          <a:p>
            <a:endParaRPr lang="en-US"/>
          </a:p>
        </p:txBody>
      </p:sp>
      <p:sp>
        <p:nvSpPr>
          <p:cNvPr id="23" name="Picture Placeholder 2"/>
          <p:cNvSpPr>
            <a:spLocks noGrp="1"/>
          </p:cNvSpPr>
          <p:nvPr>
            <p:ph type="pic" sz="quarter" idx="18"/>
          </p:nvPr>
        </p:nvSpPr>
        <p:spPr>
          <a:xfrm>
            <a:off x="6659805" y="3513877"/>
            <a:ext cx="1234130" cy="1234128"/>
          </a:xfrm>
          <a:prstGeom prst="ellipse">
            <a:avLst/>
          </a:prstGeom>
        </p:spPr>
        <p:txBody>
          <a:bodyPr anchor="ctr">
            <a:normAutofit/>
          </a:bodyPr>
          <a:lstStyle>
            <a:lvl1pPr algn="ctr">
              <a:defRPr sz="1200">
                <a:solidFill>
                  <a:schemeClr val="tx2"/>
                </a:solidFill>
              </a:defRPr>
            </a:lvl1pPr>
          </a:lstStyle>
          <a:p>
            <a:endParaRPr lang="en-US"/>
          </a:p>
        </p:txBody>
      </p:sp>
      <p:sp>
        <p:nvSpPr>
          <p:cNvPr id="24" name="Picture Placeholder 2"/>
          <p:cNvSpPr>
            <a:spLocks noGrp="1"/>
          </p:cNvSpPr>
          <p:nvPr>
            <p:ph type="pic" sz="quarter" idx="19"/>
          </p:nvPr>
        </p:nvSpPr>
        <p:spPr>
          <a:xfrm>
            <a:off x="6625081" y="5782515"/>
            <a:ext cx="1558219" cy="1558217"/>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Team 1">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4" name="Picture Placeholder 2"/>
          <p:cNvSpPr>
            <a:spLocks noGrp="1"/>
          </p:cNvSpPr>
          <p:nvPr>
            <p:ph type="pic" sz="quarter" idx="14"/>
          </p:nvPr>
        </p:nvSpPr>
        <p:spPr>
          <a:xfrm>
            <a:off x="728013" y="1896034"/>
            <a:ext cx="3427126" cy="2194560"/>
          </a:xfrm>
        </p:spPr>
        <p:txBody>
          <a:bodyPr anchor="ctr">
            <a:normAutofit/>
          </a:bodyPr>
          <a:lstStyle>
            <a:lvl1pPr algn="ctr">
              <a:defRPr sz="1200">
                <a:solidFill>
                  <a:schemeClr val="tx2"/>
                </a:solidFill>
              </a:defRPr>
            </a:lvl1pPr>
          </a:lstStyle>
          <a:p>
            <a:endParaRPr lang="en-US"/>
          </a:p>
        </p:txBody>
      </p:sp>
      <p:sp>
        <p:nvSpPr>
          <p:cNvPr id="25" name="Picture Placeholder 2"/>
          <p:cNvSpPr>
            <a:spLocks noGrp="1"/>
          </p:cNvSpPr>
          <p:nvPr>
            <p:ph type="pic" sz="quarter" idx="15"/>
          </p:nvPr>
        </p:nvSpPr>
        <p:spPr>
          <a:xfrm>
            <a:off x="8036860" y="1896034"/>
            <a:ext cx="3427126" cy="2194560"/>
          </a:xfrm>
        </p:spPr>
        <p:txBody>
          <a:bodyPr anchor="ctr">
            <a:normAutofit/>
          </a:bodyPr>
          <a:lstStyle>
            <a:lvl1pPr algn="ctr">
              <a:defRPr sz="1200">
                <a:solidFill>
                  <a:schemeClr val="tx2"/>
                </a:solidFill>
              </a:defRPr>
            </a:lvl1pPr>
          </a:lstStyle>
          <a:p>
            <a:endParaRPr lang="en-US"/>
          </a:p>
        </p:txBody>
      </p:sp>
      <p:sp>
        <p:nvSpPr>
          <p:cNvPr id="26" name="Picture Placeholder 2"/>
          <p:cNvSpPr>
            <a:spLocks noGrp="1"/>
          </p:cNvSpPr>
          <p:nvPr>
            <p:ph type="pic" sz="quarter" idx="16"/>
          </p:nvPr>
        </p:nvSpPr>
        <p:spPr>
          <a:xfrm>
            <a:off x="4382436" y="1896034"/>
            <a:ext cx="3427126" cy="2194560"/>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userDrawn="1">
  <p:cSld name="Team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4" name="Picture Placeholder 2"/>
          <p:cNvSpPr>
            <a:spLocks noGrp="1"/>
          </p:cNvSpPr>
          <p:nvPr>
            <p:ph type="pic" sz="quarter" idx="14"/>
          </p:nvPr>
        </p:nvSpPr>
        <p:spPr>
          <a:xfrm>
            <a:off x="1467601" y="2837328"/>
            <a:ext cx="3588493" cy="3039038"/>
          </a:xfrm>
          <a:prstGeom prst="parallelogram">
            <a:avLst>
              <a:gd name="adj" fmla="val 40640"/>
            </a:avLst>
          </a:prstGeo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15"/>
          </p:nvPr>
        </p:nvSpPr>
        <p:spPr>
          <a:xfrm>
            <a:off x="4615970" y="2017057"/>
            <a:ext cx="3588493" cy="3039038"/>
          </a:xfrm>
          <a:prstGeom prst="parallelogram">
            <a:avLst>
              <a:gd name="adj" fmla="val 40640"/>
            </a:avLst>
          </a:prstGeo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16"/>
          </p:nvPr>
        </p:nvSpPr>
        <p:spPr>
          <a:xfrm>
            <a:off x="7088471" y="2837328"/>
            <a:ext cx="3588493" cy="3039038"/>
          </a:xfrm>
          <a:prstGeom prst="parallelogram">
            <a:avLst>
              <a:gd name="adj" fmla="val 40640"/>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userDrawn="1">
  <p:cSld name="Team 3">
    <p:spTree>
      <p:nvGrpSpPr>
        <p:cNvPr id="1" name=""/>
        <p:cNvGrpSpPr/>
        <p:nvPr/>
      </p:nvGrpSpPr>
      <p:grpSpPr>
        <a:xfrm>
          <a:off x="0" y="0"/>
          <a:ext cx="0" cy="0"/>
          <a:chOff x="0" y="0"/>
          <a:chExt cx="0" cy="0"/>
        </a:xfrm>
      </p:grpSpPr>
      <p:sp>
        <p:nvSpPr>
          <p:cNvPr id="21" name="Picture Placeholder 2"/>
          <p:cNvSpPr>
            <a:spLocks noGrp="1"/>
          </p:cNvSpPr>
          <p:nvPr>
            <p:ph type="pic" sz="quarter" idx="19"/>
          </p:nvPr>
        </p:nvSpPr>
        <p:spPr>
          <a:xfrm>
            <a:off x="-8882" y="-1"/>
            <a:ext cx="12200882" cy="3267635"/>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4" name="Picture Placeholder 2"/>
          <p:cNvSpPr>
            <a:spLocks noGrp="1"/>
          </p:cNvSpPr>
          <p:nvPr>
            <p:ph type="pic" sz="quarter" idx="14"/>
          </p:nvPr>
        </p:nvSpPr>
        <p:spPr>
          <a:xfrm>
            <a:off x="713356" y="1896033"/>
            <a:ext cx="2148840" cy="2148840"/>
          </a:xfr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16"/>
          </p:nvPr>
        </p:nvSpPr>
        <p:spPr>
          <a:xfrm>
            <a:off x="9326589" y="1896033"/>
            <a:ext cx="2148840" cy="2148840"/>
          </a:xfr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17"/>
          </p:nvPr>
        </p:nvSpPr>
        <p:spPr>
          <a:xfrm>
            <a:off x="3584434" y="1896033"/>
            <a:ext cx="2148840" cy="2148840"/>
          </a:xfr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18"/>
          </p:nvPr>
        </p:nvSpPr>
        <p:spPr>
          <a:xfrm>
            <a:off x="6455512" y="1896033"/>
            <a:ext cx="2148840" cy="2148840"/>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userDrawn="1">
  <p:cSld name="Team 4">
    <p:spTree>
      <p:nvGrpSpPr>
        <p:cNvPr id="1" name=""/>
        <p:cNvGrpSpPr/>
        <p:nvPr/>
      </p:nvGrpSpPr>
      <p:grpSpPr>
        <a:xfrm>
          <a:off x="0" y="0"/>
          <a:ext cx="0" cy="0"/>
          <a:chOff x="0" y="0"/>
          <a:chExt cx="0" cy="0"/>
        </a:xfrm>
      </p:grpSpPr>
      <p:sp>
        <p:nvSpPr>
          <p:cNvPr id="22" name="Picture Placeholder 2"/>
          <p:cNvSpPr>
            <a:spLocks noGrp="1"/>
          </p:cNvSpPr>
          <p:nvPr>
            <p:ph type="pic" sz="quarter" idx="19"/>
          </p:nvPr>
        </p:nvSpPr>
        <p:spPr>
          <a:xfrm rot="21195176">
            <a:off x="-544091" y="2845582"/>
            <a:ext cx="14772022" cy="5947445"/>
          </a:xfrm>
          <a:prstGeom prst="ellipse">
            <a:avLst/>
          </a:prstGeom>
        </p:spPr>
        <p:txBody>
          <a:bodyPr anchor="ctr">
            <a:normAutofit/>
          </a:bodyPr>
          <a:lstStyle>
            <a:lvl1pPr algn="ctr">
              <a:defRPr sz="1200">
                <a:solidFill>
                  <a:schemeClr val="tx2"/>
                </a:solidFill>
              </a:defRPr>
            </a:lvl1pPr>
          </a:lstStyle>
          <a:p>
            <a:endParaRPr lang="en-US" dirty="0"/>
          </a:p>
        </p:txBody>
      </p:sp>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4" name="Picture Placeholder 2"/>
          <p:cNvSpPr>
            <a:spLocks noGrp="1"/>
          </p:cNvSpPr>
          <p:nvPr>
            <p:ph type="pic" sz="quarter" idx="14"/>
          </p:nvPr>
        </p:nvSpPr>
        <p:spPr>
          <a:xfrm>
            <a:off x="1435594" y="1896033"/>
            <a:ext cx="2148840" cy="2148840"/>
          </a:xfrm>
          <a:prstGeom prst="ellipse">
            <a:avLst/>
          </a:prstGeo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16"/>
          </p:nvPr>
        </p:nvSpPr>
        <p:spPr>
          <a:xfrm>
            <a:off x="8604352" y="1896033"/>
            <a:ext cx="2148840" cy="2148840"/>
          </a:xfrm>
          <a:prstGeom prst="ellipse">
            <a:avLst/>
          </a:prstGeo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17"/>
          </p:nvPr>
        </p:nvSpPr>
        <p:spPr>
          <a:xfrm>
            <a:off x="3825180" y="1896033"/>
            <a:ext cx="2148840" cy="2148840"/>
          </a:xfrm>
          <a:prstGeom prst="ellipse">
            <a:avLst/>
          </a:prstGeo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18"/>
          </p:nvPr>
        </p:nvSpPr>
        <p:spPr>
          <a:xfrm>
            <a:off x="6214766" y="1896033"/>
            <a:ext cx="2148840" cy="2148840"/>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userDrawn="1">
  <p:cSld name="Team 5">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4" name="Picture Placeholder 2"/>
          <p:cNvSpPr>
            <a:spLocks noGrp="1"/>
          </p:cNvSpPr>
          <p:nvPr>
            <p:ph type="pic" sz="quarter" idx="14"/>
          </p:nvPr>
        </p:nvSpPr>
        <p:spPr>
          <a:xfrm>
            <a:off x="713356" y="1824913"/>
            <a:ext cx="2148840" cy="2148840"/>
          </a:xfr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16"/>
          </p:nvPr>
        </p:nvSpPr>
        <p:spPr>
          <a:xfrm>
            <a:off x="9311599" y="1824913"/>
            <a:ext cx="2148840" cy="2148840"/>
          </a:xfrm>
        </p:spPr>
        <p:txBody>
          <a:bodyPr anchor="ctr">
            <a:normAutofit/>
          </a:bodyPr>
          <a:lstStyle>
            <a:lvl1pPr algn="ctr">
              <a:defRPr sz="1200">
                <a:solidFill>
                  <a:schemeClr val="tx2"/>
                </a:solidFill>
              </a:defRPr>
            </a:lvl1pPr>
          </a:lstStyle>
          <a:p>
            <a:endParaRPr lang="en-US"/>
          </a:p>
        </p:txBody>
      </p:sp>
      <p:sp>
        <p:nvSpPr>
          <p:cNvPr id="25" name="Picture Placeholder 2"/>
          <p:cNvSpPr>
            <a:spLocks noGrp="1"/>
          </p:cNvSpPr>
          <p:nvPr>
            <p:ph type="pic" sz="quarter" idx="18"/>
          </p:nvPr>
        </p:nvSpPr>
        <p:spPr>
          <a:xfrm>
            <a:off x="5011036" y="1824913"/>
            <a:ext cx="2148840" cy="2148840"/>
          </a:xfrm>
        </p:spPr>
        <p:txBody>
          <a:bodyPr anchor="ctr">
            <a:normAutofit/>
          </a:bodyPr>
          <a:lstStyle>
            <a:lvl1pPr algn="ctr">
              <a:defRPr sz="1200">
                <a:solidFill>
                  <a:schemeClr val="tx2"/>
                </a:solidFill>
              </a:defRPr>
            </a:lvl1pPr>
          </a:lstStyle>
          <a:p>
            <a:endParaRPr lang="en-US"/>
          </a:p>
        </p:txBody>
      </p:sp>
      <p:sp>
        <p:nvSpPr>
          <p:cNvPr id="29" name="Picture Placeholder 2"/>
          <p:cNvSpPr>
            <a:spLocks noGrp="1"/>
          </p:cNvSpPr>
          <p:nvPr>
            <p:ph type="pic" sz="quarter" idx="22"/>
          </p:nvPr>
        </p:nvSpPr>
        <p:spPr>
          <a:xfrm>
            <a:off x="2862196" y="3973753"/>
            <a:ext cx="2148840" cy="2148840"/>
          </a:xfrm>
        </p:spPr>
        <p:txBody>
          <a:bodyPr anchor="ctr">
            <a:normAutofit/>
          </a:bodyPr>
          <a:lstStyle>
            <a:lvl1pPr algn="ctr">
              <a:defRPr sz="1200">
                <a:solidFill>
                  <a:schemeClr val="tx2"/>
                </a:solidFill>
              </a:defRPr>
            </a:lvl1pPr>
          </a:lstStyle>
          <a:p>
            <a:endParaRPr lang="en-US"/>
          </a:p>
        </p:txBody>
      </p:sp>
      <p:sp>
        <p:nvSpPr>
          <p:cNvPr id="31" name="Picture Placeholder 2"/>
          <p:cNvSpPr>
            <a:spLocks noGrp="1"/>
          </p:cNvSpPr>
          <p:nvPr>
            <p:ph type="pic" sz="quarter" idx="24"/>
          </p:nvPr>
        </p:nvSpPr>
        <p:spPr>
          <a:xfrm>
            <a:off x="7159876" y="3973753"/>
            <a:ext cx="2148840" cy="2148840"/>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Team 6">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4" name="Picture Placeholder 2"/>
          <p:cNvSpPr>
            <a:spLocks noGrp="1"/>
          </p:cNvSpPr>
          <p:nvPr>
            <p:ph type="pic" sz="quarter" idx="14"/>
          </p:nvPr>
        </p:nvSpPr>
        <p:spPr>
          <a:xfrm>
            <a:off x="1135721" y="2444325"/>
            <a:ext cx="1508760" cy="1508760"/>
          </a:xfrm>
          <a:prstGeom prst="ellipse">
            <a:avLst/>
          </a:prstGeom>
        </p:spPr>
        <p:txBody>
          <a:bodyPr anchor="ctr">
            <a:normAutofit/>
          </a:bodyPr>
          <a:lstStyle>
            <a:lvl1pPr algn="ctr">
              <a:defRPr sz="1200">
                <a:solidFill>
                  <a:schemeClr val="tx2"/>
                </a:solidFill>
              </a:defRPr>
            </a:lvl1pPr>
          </a:lstStyle>
          <a:p>
            <a:endParaRPr lang="en-US"/>
          </a:p>
        </p:txBody>
      </p:sp>
      <p:sp>
        <p:nvSpPr>
          <p:cNvPr id="44" name="Picture Placeholder 2"/>
          <p:cNvSpPr>
            <a:spLocks noGrp="1"/>
          </p:cNvSpPr>
          <p:nvPr>
            <p:ph type="pic" sz="quarter" idx="15"/>
          </p:nvPr>
        </p:nvSpPr>
        <p:spPr>
          <a:xfrm>
            <a:off x="3246895" y="2444325"/>
            <a:ext cx="1508760" cy="1508760"/>
          </a:xfrm>
          <a:prstGeom prst="ellipse">
            <a:avLst/>
          </a:prstGeom>
        </p:spPr>
        <p:txBody>
          <a:bodyPr anchor="ctr">
            <a:normAutofit/>
          </a:bodyPr>
          <a:lstStyle>
            <a:lvl1pPr algn="ctr">
              <a:defRPr sz="1200">
                <a:solidFill>
                  <a:schemeClr val="tx2"/>
                </a:solidFill>
              </a:defRPr>
            </a:lvl1pPr>
          </a:lstStyle>
          <a:p>
            <a:endParaRPr lang="en-US"/>
          </a:p>
        </p:txBody>
      </p:sp>
      <p:sp>
        <p:nvSpPr>
          <p:cNvPr id="45" name="Picture Placeholder 2"/>
          <p:cNvSpPr>
            <a:spLocks noGrp="1"/>
          </p:cNvSpPr>
          <p:nvPr>
            <p:ph type="pic" sz="quarter" idx="16"/>
          </p:nvPr>
        </p:nvSpPr>
        <p:spPr>
          <a:xfrm>
            <a:off x="5358069" y="2444325"/>
            <a:ext cx="1508760" cy="1508760"/>
          </a:xfrm>
          <a:prstGeom prst="ellipse">
            <a:avLst/>
          </a:prstGeom>
        </p:spPr>
        <p:txBody>
          <a:bodyPr anchor="ctr">
            <a:normAutofit/>
          </a:bodyPr>
          <a:lstStyle>
            <a:lvl1pPr algn="ctr">
              <a:defRPr sz="1200">
                <a:solidFill>
                  <a:schemeClr val="tx2"/>
                </a:solidFill>
              </a:defRPr>
            </a:lvl1pPr>
          </a:lstStyle>
          <a:p>
            <a:endParaRPr lang="en-US"/>
          </a:p>
        </p:txBody>
      </p:sp>
      <p:sp>
        <p:nvSpPr>
          <p:cNvPr id="46" name="Picture Placeholder 2"/>
          <p:cNvSpPr>
            <a:spLocks noGrp="1"/>
          </p:cNvSpPr>
          <p:nvPr>
            <p:ph type="pic" sz="quarter" idx="17"/>
          </p:nvPr>
        </p:nvSpPr>
        <p:spPr>
          <a:xfrm>
            <a:off x="7469243" y="2444325"/>
            <a:ext cx="1508760" cy="1508760"/>
          </a:xfrm>
          <a:prstGeom prst="ellipse">
            <a:avLst/>
          </a:prstGeom>
        </p:spPr>
        <p:txBody>
          <a:bodyPr anchor="ctr">
            <a:normAutofit/>
          </a:bodyPr>
          <a:lstStyle>
            <a:lvl1pPr algn="ctr">
              <a:defRPr sz="1200">
                <a:solidFill>
                  <a:schemeClr val="tx2"/>
                </a:solidFill>
              </a:defRPr>
            </a:lvl1pPr>
          </a:lstStyle>
          <a:p>
            <a:endParaRPr lang="en-US"/>
          </a:p>
        </p:txBody>
      </p:sp>
      <p:sp>
        <p:nvSpPr>
          <p:cNvPr id="47" name="Picture Placeholder 2"/>
          <p:cNvSpPr>
            <a:spLocks noGrp="1"/>
          </p:cNvSpPr>
          <p:nvPr>
            <p:ph type="pic" sz="quarter" idx="18"/>
          </p:nvPr>
        </p:nvSpPr>
        <p:spPr>
          <a:xfrm>
            <a:off x="9580416" y="2444325"/>
            <a:ext cx="1508760" cy="1508760"/>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Team 7">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4" name="Picture Placeholder 2"/>
          <p:cNvSpPr>
            <a:spLocks noGrp="1"/>
          </p:cNvSpPr>
          <p:nvPr>
            <p:ph type="pic" sz="quarter" idx="14"/>
          </p:nvPr>
        </p:nvSpPr>
        <p:spPr>
          <a:xfrm>
            <a:off x="1189509" y="1730784"/>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44" name="Picture Placeholder 2"/>
          <p:cNvSpPr>
            <a:spLocks noGrp="1"/>
          </p:cNvSpPr>
          <p:nvPr>
            <p:ph type="pic" sz="quarter" idx="15"/>
          </p:nvPr>
        </p:nvSpPr>
        <p:spPr>
          <a:xfrm>
            <a:off x="3300683" y="1730784"/>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45" name="Picture Placeholder 2"/>
          <p:cNvSpPr>
            <a:spLocks noGrp="1"/>
          </p:cNvSpPr>
          <p:nvPr>
            <p:ph type="pic" sz="quarter" idx="16"/>
          </p:nvPr>
        </p:nvSpPr>
        <p:spPr>
          <a:xfrm>
            <a:off x="5411857" y="1730784"/>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46" name="Picture Placeholder 2"/>
          <p:cNvSpPr>
            <a:spLocks noGrp="1"/>
          </p:cNvSpPr>
          <p:nvPr>
            <p:ph type="pic" sz="quarter" idx="17"/>
          </p:nvPr>
        </p:nvSpPr>
        <p:spPr>
          <a:xfrm>
            <a:off x="7523031" y="1730784"/>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47" name="Picture Placeholder 2"/>
          <p:cNvSpPr>
            <a:spLocks noGrp="1"/>
          </p:cNvSpPr>
          <p:nvPr>
            <p:ph type="pic" sz="quarter" idx="18"/>
          </p:nvPr>
        </p:nvSpPr>
        <p:spPr>
          <a:xfrm>
            <a:off x="9634204" y="1730784"/>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49" name="Picture Placeholder 2"/>
          <p:cNvSpPr>
            <a:spLocks noGrp="1"/>
          </p:cNvSpPr>
          <p:nvPr>
            <p:ph type="pic" sz="quarter" idx="19"/>
          </p:nvPr>
        </p:nvSpPr>
        <p:spPr>
          <a:xfrm>
            <a:off x="1189509" y="3942591"/>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50" name="Picture Placeholder 2"/>
          <p:cNvSpPr>
            <a:spLocks noGrp="1"/>
          </p:cNvSpPr>
          <p:nvPr>
            <p:ph type="pic" sz="quarter" idx="20"/>
          </p:nvPr>
        </p:nvSpPr>
        <p:spPr>
          <a:xfrm>
            <a:off x="3300683" y="3942591"/>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51" name="Picture Placeholder 2"/>
          <p:cNvSpPr>
            <a:spLocks noGrp="1"/>
          </p:cNvSpPr>
          <p:nvPr>
            <p:ph type="pic" sz="quarter" idx="21"/>
          </p:nvPr>
        </p:nvSpPr>
        <p:spPr>
          <a:xfrm>
            <a:off x="5411857" y="3942591"/>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52" name="Picture Placeholder 2"/>
          <p:cNvSpPr>
            <a:spLocks noGrp="1"/>
          </p:cNvSpPr>
          <p:nvPr>
            <p:ph type="pic" sz="quarter" idx="22"/>
          </p:nvPr>
        </p:nvSpPr>
        <p:spPr>
          <a:xfrm>
            <a:off x="7523031" y="3942591"/>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53" name="Picture Placeholder 2"/>
          <p:cNvSpPr>
            <a:spLocks noGrp="1"/>
          </p:cNvSpPr>
          <p:nvPr>
            <p:ph type="pic" sz="quarter" idx="23"/>
          </p:nvPr>
        </p:nvSpPr>
        <p:spPr>
          <a:xfrm>
            <a:off x="9634204" y="3942591"/>
            <a:ext cx="1371600" cy="1371600"/>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userDrawn="1">
  <p:cSld name="Team 8">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4" name="Picture Placeholder 2"/>
          <p:cNvSpPr>
            <a:spLocks noGrp="1"/>
          </p:cNvSpPr>
          <p:nvPr>
            <p:ph type="pic" sz="quarter" idx="14"/>
          </p:nvPr>
        </p:nvSpPr>
        <p:spPr>
          <a:xfrm>
            <a:off x="713355" y="1824912"/>
            <a:ext cx="4129457" cy="2612617"/>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en-US" smtClean="0"/>
              <a:t>Click to edit Master title style</a:t>
            </a:r>
            <a:endParaRPr lang="id-ID"/>
          </a:p>
        </p:txBody>
      </p:sp>
      <p:sp>
        <p:nvSpPr>
          <p:cNvPr id="3" name="Subtitle 2"/>
          <p:cNvSpPr>
            <a:spLocks noGrp="1"/>
          </p:cNvSpPr>
          <p:nvPr>
            <p:ph type="subTitle" idx="1"/>
          </p:nvPr>
        </p:nvSpPr>
        <p:spPr>
          <a:xfrm>
            <a:off x="1524000" y="3602038"/>
            <a:ext cx="9144000" cy="1655762"/>
          </a:xfrm>
          <a:prstGeom prst="rect">
            <a:avLst/>
          </a:prstGeo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id-ID"/>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1828F1E5-8F96-4BE3-8089-5AF984CCAC43}" type="datetimeFigureOut">
              <a:rPr lang="id-ID" smtClean="0"/>
              <a:t>13/09/2018</a:t>
            </a:fld>
            <a:endParaRPr lang="id-ID"/>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id-ID"/>
          </a:p>
        </p:txBody>
      </p:sp>
      <p:sp>
        <p:nvSpPr>
          <p:cNvPr id="6" name="Slide Number Placeholder 5"/>
          <p:cNvSpPr>
            <a:spLocks noGrp="1"/>
          </p:cNvSpPr>
          <p:nvPr>
            <p:ph type="sldNum" sz="quarter" idx="12"/>
          </p:nvPr>
        </p:nvSpPr>
        <p:spPr/>
        <p:txBody>
          <a:bodyPr/>
          <a:lstStyle/>
          <a:p>
            <a:fld id="{8814A39D-6423-454D-A146-0A4A7D613E8D}" type="slidenum">
              <a:rPr lang="id-ID" smtClean="0"/>
              <a:t>‹Nº›</a:t>
            </a:fld>
            <a:endParaRPr lang="id-ID"/>
          </a:p>
        </p:txBody>
      </p:sp>
    </p:spTree>
    <p:extLst>
      <p:ext uri="{BB962C8B-B14F-4D97-AF65-F5344CB8AC3E}">
        <p14:creationId xmlns:p14="http://schemas.microsoft.com/office/powerpoint/2010/main" val="1024019140"/>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Team 9">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4" name="Picture Placeholder 2"/>
          <p:cNvSpPr>
            <a:spLocks noGrp="1"/>
          </p:cNvSpPr>
          <p:nvPr>
            <p:ph type="pic" sz="quarter" idx="14"/>
          </p:nvPr>
        </p:nvSpPr>
        <p:spPr>
          <a:xfrm>
            <a:off x="713356" y="1892995"/>
            <a:ext cx="2743200" cy="2743200"/>
          </a:xfrm>
          <a:prstGeom prst="ellipse">
            <a:avLst/>
          </a:prstGeo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15"/>
          </p:nvPr>
        </p:nvSpPr>
        <p:spPr>
          <a:xfrm>
            <a:off x="6377028" y="1892995"/>
            <a:ext cx="2743200" cy="2743200"/>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Team brush 1">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lvl1pPr>
              <a:defRPr>
                <a:solidFill>
                  <a:srgbClr val="FFFFFF"/>
                </a:solidFill>
              </a:defRPr>
            </a:lvl1pPr>
          </a:lstStyle>
          <a:p>
            <a:fld id="{32C5FF11-DEB2-6A4C-B29A-BC46883118B8}" type="slidenum">
              <a:rPr lang="en-US" smtClean="0"/>
              <a:pPr/>
              <a:t>‹Nº›</a:t>
            </a:fld>
            <a:endParaRPr lang="en-US" dirty="0"/>
          </a:p>
        </p:txBody>
      </p:sp>
      <p:sp>
        <p:nvSpPr>
          <p:cNvPr id="17" name="Footer Placeholder 16"/>
          <p:cNvSpPr>
            <a:spLocks noGrp="1"/>
          </p:cNvSpPr>
          <p:nvPr>
            <p:ph type="ftr" sz="quarter" idx="13"/>
          </p:nvPr>
        </p:nvSpPr>
        <p:spPr>
          <a:xfrm>
            <a:off x="728013" y="6487297"/>
            <a:ext cx="4114800" cy="234178"/>
          </a:xfrm>
        </p:spPr>
        <p:txBody>
          <a:bodyPr/>
          <a:lstStyle>
            <a:lvl1pPr>
              <a:defRPr b="0" i="0">
                <a:solidFill>
                  <a:srgbClr val="FFFFFF"/>
                </a:solidFill>
                <a:latin typeface="Raleway" charset="0"/>
                <a:ea typeface="Raleway" charset="0"/>
                <a:cs typeface="Raleway" charset="0"/>
              </a:defRPr>
            </a:lvl1pPr>
          </a:lstStyle>
          <a:p>
            <a:r>
              <a:rPr lang="en-US" smtClean="0"/>
              <a:t>www.yourcompany.com</a:t>
            </a:r>
            <a:endParaRPr lang="en-US" dirty="0"/>
          </a:p>
        </p:txBody>
      </p:sp>
      <p:sp>
        <p:nvSpPr>
          <p:cNvPr id="14" name="Picture Placeholder 2"/>
          <p:cNvSpPr>
            <a:spLocks noGrp="1"/>
          </p:cNvSpPr>
          <p:nvPr>
            <p:ph type="pic" sz="quarter" idx="14"/>
          </p:nvPr>
        </p:nvSpPr>
        <p:spPr>
          <a:xfrm>
            <a:off x="4548048" y="1889659"/>
            <a:ext cx="6943195" cy="2804889"/>
          </a:xfrm>
          <a:custGeom>
            <a:avLst/>
            <a:gdLst>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550 w 21600"/>
              <a:gd name="connsiteY26" fmla="*/ 6382 h 21600"/>
              <a:gd name="connsiteX27" fmla="*/ 9722 w 21600"/>
              <a:gd name="connsiteY27" fmla="*/ 1887 h 21600"/>
              <a:gd name="connsiteX28" fmla="*/ 11462 w 21600"/>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7529 w 23757"/>
              <a:gd name="connsiteY24" fmla="*/ 7817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8306 w 23757"/>
              <a:gd name="connsiteY25" fmla="*/ 2100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2052 w 23757"/>
              <a:gd name="connsiteY20" fmla="*/ 6981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4032 w 24170"/>
              <a:gd name="connsiteY0" fmla="*/ 4342 h 21600"/>
              <a:gd name="connsiteX1" fmla="*/ 17360 w 24170"/>
              <a:gd name="connsiteY1" fmla="*/ 0 h 21600"/>
              <a:gd name="connsiteX2" fmla="*/ 17095 w 24170"/>
              <a:gd name="connsiteY2" fmla="*/ 5777 h 21600"/>
              <a:gd name="connsiteX3" fmla="*/ 20577 w 24170"/>
              <a:gd name="connsiteY3" fmla="*/ 3172 h 21600"/>
              <a:gd name="connsiteX4" fmla="*/ 18950 w 24170"/>
              <a:gd name="connsiteY4" fmla="*/ 6532 h 21600"/>
              <a:gd name="connsiteX5" fmla="*/ 24170 w 24170"/>
              <a:gd name="connsiteY5" fmla="*/ 6645 h 21600"/>
              <a:gd name="connsiteX6" fmla="*/ 19555 w 24170"/>
              <a:gd name="connsiteY6" fmla="*/ 9402 h 21600"/>
              <a:gd name="connsiteX7" fmla="*/ 20840 w 24170"/>
              <a:gd name="connsiteY7" fmla="*/ 11290 h 21600"/>
              <a:gd name="connsiteX8" fmla="*/ 18950 w 24170"/>
              <a:gd name="connsiteY8" fmla="*/ 12310 h 21600"/>
              <a:gd name="connsiteX9" fmla="*/ 21447 w 24170"/>
              <a:gd name="connsiteY9" fmla="*/ 15632 h 21600"/>
              <a:gd name="connsiteX10" fmla="*/ 17210 w 24170"/>
              <a:gd name="connsiteY10" fmla="*/ 14350 h 21600"/>
              <a:gd name="connsiteX11" fmla="*/ 17512 w 24170"/>
              <a:gd name="connsiteY11" fmla="*/ 17370 h 21600"/>
              <a:gd name="connsiteX12" fmla="*/ 14750 w 24170"/>
              <a:gd name="connsiteY12" fmla="*/ 15935 h 21600"/>
              <a:gd name="connsiteX13" fmla="*/ 14182 w 24170"/>
              <a:gd name="connsiteY13" fmla="*/ 18842 h 21600"/>
              <a:gd name="connsiteX14" fmla="*/ 12442 w 24170"/>
              <a:gd name="connsiteY14" fmla="*/ 17370 h 21600"/>
              <a:gd name="connsiteX15" fmla="*/ 11270 w 24170"/>
              <a:gd name="connsiteY15" fmla="*/ 19712 h 21600"/>
              <a:gd name="connsiteX16" fmla="*/ 10097 w 24170"/>
              <a:gd name="connsiteY16" fmla="*/ 18125 h 21600"/>
              <a:gd name="connsiteX17" fmla="*/ 7487 w 24170"/>
              <a:gd name="connsiteY17" fmla="*/ 21600 h 21600"/>
              <a:gd name="connsiteX18" fmla="*/ 7375 w 24170"/>
              <a:gd name="connsiteY18" fmla="*/ 18240 h 21600"/>
              <a:gd name="connsiteX19" fmla="*/ 210 w 24170"/>
              <a:gd name="connsiteY19" fmla="*/ 10485 h 21600"/>
              <a:gd name="connsiteX20" fmla="*/ 2395 w 24170"/>
              <a:gd name="connsiteY20" fmla="*/ 7172 h 21600"/>
              <a:gd name="connsiteX21" fmla="*/ 1624 w 24170"/>
              <a:gd name="connsiteY21" fmla="*/ 6061 h 21600"/>
              <a:gd name="connsiteX22" fmla="*/ 1388 w 24170"/>
              <a:gd name="connsiteY22" fmla="*/ 5491 h 21600"/>
              <a:gd name="connsiteX23" fmla="*/ 413 w 24170"/>
              <a:gd name="connsiteY23" fmla="*/ 5220 h 21600"/>
              <a:gd name="connsiteX24" fmla="*/ 3842 w 24170"/>
              <a:gd name="connsiteY24" fmla="*/ 3241 h 21600"/>
              <a:gd name="connsiteX25" fmla="*/ 8719 w 24170"/>
              <a:gd name="connsiteY25" fmla="*/ 2100 h 21600"/>
              <a:gd name="connsiteX26" fmla="*/ 10840 w 24170"/>
              <a:gd name="connsiteY26" fmla="*/ 1759 h 21600"/>
              <a:gd name="connsiteX27" fmla="*/ 12292 w 24170"/>
              <a:gd name="connsiteY27" fmla="*/ 1887 h 21600"/>
              <a:gd name="connsiteX28" fmla="*/ 14032 w 24170"/>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7497 w 24292"/>
              <a:gd name="connsiteY18" fmla="*/ 1824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7497 w 24292"/>
              <a:gd name="connsiteY18" fmla="*/ 1824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1154 w 24292"/>
              <a:gd name="connsiteY18" fmla="*/ 1152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1154 w 24292"/>
              <a:gd name="connsiteY18" fmla="*/ 1152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10219 w 24292"/>
              <a:gd name="connsiteY16" fmla="*/ 18125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10219 w 24292"/>
              <a:gd name="connsiteY16" fmla="*/ 18125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12564 w 24292"/>
              <a:gd name="connsiteY14" fmla="*/ 17370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12564 w 24292"/>
              <a:gd name="connsiteY14" fmla="*/ 17370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821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821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190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190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14872 w 24292"/>
              <a:gd name="connsiteY12" fmla="*/ 15935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14872 w 24292"/>
              <a:gd name="connsiteY12" fmla="*/ 15935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480 w 24292"/>
              <a:gd name="connsiteY12" fmla="*/ 16698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480 w 24292"/>
              <a:gd name="connsiteY12" fmla="*/ 16698 h 17370"/>
              <a:gd name="connsiteX13" fmla="*/ 4140 w 24292"/>
              <a:gd name="connsiteY13" fmla="*/ 16506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655 w 24292"/>
              <a:gd name="connsiteY12" fmla="*/ 16555 h 17370"/>
              <a:gd name="connsiteX13" fmla="*/ 4140 w 24292"/>
              <a:gd name="connsiteY13" fmla="*/ 16506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561"/>
              <a:gd name="connsiteX1" fmla="*/ 17482 w 24292"/>
              <a:gd name="connsiteY1" fmla="*/ 0 h 17561"/>
              <a:gd name="connsiteX2" fmla="*/ 17217 w 24292"/>
              <a:gd name="connsiteY2" fmla="*/ 5777 h 17561"/>
              <a:gd name="connsiteX3" fmla="*/ 20699 w 24292"/>
              <a:gd name="connsiteY3" fmla="*/ 3172 h 17561"/>
              <a:gd name="connsiteX4" fmla="*/ 19072 w 24292"/>
              <a:gd name="connsiteY4" fmla="*/ 6532 h 17561"/>
              <a:gd name="connsiteX5" fmla="*/ 24292 w 24292"/>
              <a:gd name="connsiteY5" fmla="*/ 6645 h 17561"/>
              <a:gd name="connsiteX6" fmla="*/ 19677 w 24292"/>
              <a:gd name="connsiteY6" fmla="*/ 9402 h 17561"/>
              <a:gd name="connsiteX7" fmla="*/ 20962 w 24292"/>
              <a:gd name="connsiteY7" fmla="*/ 11290 h 17561"/>
              <a:gd name="connsiteX8" fmla="*/ 19072 w 24292"/>
              <a:gd name="connsiteY8" fmla="*/ 12310 h 17561"/>
              <a:gd name="connsiteX9" fmla="*/ 21569 w 24292"/>
              <a:gd name="connsiteY9" fmla="*/ 15632 h 17561"/>
              <a:gd name="connsiteX10" fmla="*/ 17332 w 24292"/>
              <a:gd name="connsiteY10" fmla="*/ 14350 h 17561"/>
              <a:gd name="connsiteX11" fmla="*/ 6454 w 24292"/>
              <a:gd name="connsiteY11" fmla="*/ 17561 h 17561"/>
              <a:gd name="connsiteX12" fmla="*/ 5655 w 24292"/>
              <a:gd name="connsiteY12" fmla="*/ 16555 h 17561"/>
              <a:gd name="connsiteX13" fmla="*/ 4140 w 24292"/>
              <a:gd name="connsiteY13" fmla="*/ 16506 h 17561"/>
              <a:gd name="connsiteX14" fmla="*/ 2190 w 24292"/>
              <a:gd name="connsiteY14" fmla="*/ 16321 h 17561"/>
              <a:gd name="connsiteX15" fmla="*/ 3577 w 24292"/>
              <a:gd name="connsiteY15" fmla="*/ 15899 h 17561"/>
              <a:gd name="connsiteX16" fmla="*/ 3841 w 24292"/>
              <a:gd name="connsiteY16" fmla="*/ 14693 h 17561"/>
              <a:gd name="connsiteX17" fmla="*/ 2878 w 24292"/>
              <a:gd name="connsiteY17" fmla="*/ 12163 h 17561"/>
              <a:gd name="connsiteX18" fmla="*/ 1154 w 24292"/>
              <a:gd name="connsiteY18" fmla="*/ 11520 h 17561"/>
              <a:gd name="connsiteX19" fmla="*/ 332 w 24292"/>
              <a:gd name="connsiteY19" fmla="*/ 10485 h 17561"/>
              <a:gd name="connsiteX20" fmla="*/ 2517 w 24292"/>
              <a:gd name="connsiteY20" fmla="*/ 7172 h 17561"/>
              <a:gd name="connsiteX21" fmla="*/ 1746 w 24292"/>
              <a:gd name="connsiteY21" fmla="*/ 6061 h 17561"/>
              <a:gd name="connsiteX22" fmla="*/ 1510 w 24292"/>
              <a:gd name="connsiteY22" fmla="*/ 5491 h 17561"/>
              <a:gd name="connsiteX23" fmla="*/ 535 w 24292"/>
              <a:gd name="connsiteY23" fmla="*/ 5220 h 17561"/>
              <a:gd name="connsiteX24" fmla="*/ 3964 w 24292"/>
              <a:gd name="connsiteY24" fmla="*/ 3241 h 17561"/>
              <a:gd name="connsiteX25" fmla="*/ 8841 w 24292"/>
              <a:gd name="connsiteY25" fmla="*/ 2100 h 17561"/>
              <a:gd name="connsiteX26" fmla="*/ 10962 w 24292"/>
              <a:gd name="connsiteY26" fmla="*/ 1759 h 17561"/>
              <a:gd name="connsiteX27" fmla="*/ 12414 w 24292"/>
              <a:gd name="connsiteY27" fmla="*/ 1887 h 17561"/>
              <a:gd name="connsiteX28" fmla="*/ 14154 w 24292"/>
              <a:gd name="connsiteY28" fmla="*/ 4342 h 17561"/>
              <a:gd name="connsiteX0" fmla="*/ 14154 w 24292"/>
              <a:gd name="connsiteY0" fmla="*/ 4342 h 17561"/>
              <a:gd name="connsiteX1" fmla="*/ 17482 w 24292"/>
              <a:gd name="connsiteY1" fmla="*/ 0 h 17561"/>
              <a:gd name="connsiteX2" fmla="*/ 17217 w 24292"/>
              <a:gd name="connsiteY2" fmla="*/ 5777 h 17561"/>
              <a:gd name="connsiteX3" fmla="*/ 20699 w 24292"/>
              <a:gd name="connsiteY3" fmla="*/ 3172 h 17561"/>
              <a:gd name="connsiteX4" fmla="*/ 19072 w 24292"/>
              <a:gd name="connsiteY4" fmla="*/ 6532 h 17561"/>
              <a:gd name="connsiteX5" fmla="*/ 24292 w 24292"/>
              <a:gd name="connsiteY5" fmla="*/ 6645 h 17561"/>
              <a:gd name="connsiteX6" fmla="*/ 19677 w 24292"/>
              <a:gd name="connsiteY6" fmla="*/ 9402 h 17561"/>
              <a:gd name="connsiteX7" fmla="*/ 20962 w 24292"/>
              <a:gd name="connsiteY7" fmla="*/ 11290 h 17561"/>
              <a:gd name="connsiteX8" fmla="*/ 19072 w 24292"/>
              <a:gd name="connsiteY8" fmla="*/ 12310 h 17561"/>
              <a:gd name="connsiteX9" fmla="*/ 21569 w 24292"/>
              <a:gd name="connsiteY9" fmla="*/ 15632 h 17561"/>
              <a:gd name="connsiteX10" fmla="*/ 17332 w 24292"/>
              <a:gd name="connsiteY10" fmla="*/ 14350 h 17561"/>
              <a:gd name="connsiteX11" fmla="*/ 6454 w 24292"/>
              <a:gd name="connsiteY11" fmla="*/ 17561 h 17561"/>
              <a:gd name="connsiteX12" fmla="*/ 5655 w 24292"/>
              <a:gd name="connsiteY12" fmla="*/ 16555 h 17561"/>
              <a:gd name="connsiteX13" fmla="*/ 4140 w 24292"/>
              <a:gd name="connsiteY13" fmla="*/ 16506 h 17561"/>
              <a:gd name="connsiteX14" fmla="*/ 2190 w 24292"/>
              <a:gd name="connsiteY14" fmla="*/ 16321 h 17561"/>
              <a:gd name="connsiteX15" fmla="*/ 3577 w 24292"/>
              <a:gd name="connsiteY15" fmla="*/ 15899 h 17561"/>
              <a:gd name="connsiteX16" fmla="*/ 3841 w 24292"/>
              <a:gd name="connsiteY16" fmla="*/ 14693 h 17561"/>
              <a:gd name="connsiteX17" fmla="*/ 2878 w 24292"/>
              <a:gd name="connsiteY17" fmla="*/ 12163 h 17561"/>
              <a:gd name="connsiteX18" fmla="*/ 1154 w 24292"/>
              <a:gd name="connsiteY18" fmla="*/ 11520 h 17561"/>
              <a:gd name="connsiteX19" fmla="*/ 332 w 24292"/>
              <a:gd name="connsiteY19" fmla="*/ 10485 h 17561"/>
              <a:gd name="connsiteX20" fmla="*/ 2517 w 24292"/>
              <a:gd name="connsiteY20" fmla="*/ 7172 h 17561"/>
              <a:gd name="connsiteX21" fmla="*/ 1746 w 24292"/>
              <a:gd name="connsiteY21" fmla="*/ 6061 h 17561"/>
              <a:gd name="connsiteX22" fmla="*/ 1510 w 24292"/>
              <a:gd name="connsiteY22" fmla="*/ 5491 h 17561"/>
              <a:gd name="connsiteX23" fmla="*/ 535 w 24292"/>
              <a:gd name="connsiteY23" fmla="*/ 5220 h 17561"/>
              <a:gd name="connsiteX24" fmla="*/ 3964 w 24292"/>
              <a:gd name="connsiteY24" fmla="*/ 3241 h 17561"/>
              <a:gd name="connsiteX25" fmla="*/ 8841 w 24292"/>
              <a:gd name="connsiteY25" fmla="*/ 2100 h 17561"/>
              <a:gd name="connsiteX26" fmla="*/ 10962 w 24292"/>
              <a:gd name="connsiteY26" fmla="*/ 1759 h 17561"/>
              <a:gd name="connsiteX27" fmla="*/ 12414 w 24292"/>
              <a:gd name="connsiteY27" fmla="*/ 1887 h 17561"/>
              <a:gd name="connsiteX28" fmla="*/ 14154 w 24292"/>
              <a:gd name="connsiteY28" fmla="*/ 4342 h 17561"/>
              <a:gd name="connsiteX0" fmla="*/ 14154 w 24292"/>
              <a:gd name="connsiteY0" fmla="*/ 4342 h 17779"/>
              <a:gd name="connsiteX1" fmla="*/ 17482 w 24292"/>
              <a:gd name="connsiteY1" fmla="*/ 0 h 17779"/>
              <a:gd name="connsiteX2" fmla="*/ 17217 w 24292"/>
              <a:gd name="connsiteY2" fmla="*/ 5777 h 17779"/>
              <a:gd name="connsiteX3" fmla="*/ 20699 w 24292"/>
              <a:gd name="connsiteY3" fmla="*/ 3172 h 17779"/>
              <a:gd name="connsiteX4" fmla="*/ 19072 w 24292"/>
              <a:gd name="connsiteY4" fmla="*/ 6532 h 17779"/>
              <a:gd name="connsiteX5" fmla="*/ 24292 w 24292"/>
              <a:gd name="connsiteY5" fmla="*/ 6645 h 17779"/>
              <a:gd name="connsiteX6" fmla="*/ 19677 w 24292"/>
              <a:gd name="connsiteY6" fmla="*/ 9402 h 17779"/>
              <a:gd name="connsiteX7" fmla="*/ 20962 w 24292"/>
              <a:gd name="connsiteY7" fmla="*/ 11290 h 17779"/>
              <a:gd name="connsiteX8" fmla="*/ 19072 w 24292"/>
              <a:gd name="connsiteY8" fmla="*/ 12310 h 17779"/>
              <a:gd name="connsiteX9" fmla="*/ 21569 w 24292"/>
              <a:gd name="connsiteY9" fmla="*/ 15632 h 17779"/>
              <a:gd name="connsiteX10" fmla="*/ 17332 w 24292"/>
              <a:gd name="connsiteY10" fmla="*/ 14350 h 17779"/>
              <a:gd name="connsiteX11" fmla="*/ 6454 w 24292"/>
              <a:gd name="connsiteY11" fmla="*/ 17561 h 17779"/>
              <a:gd name="connsiteX12" fmla="*/ 5655 w 24292"/>
              <a:gd name="connsiteY12" fmla="*/ 16555 h 17779"/>
              <a:gd name="connsiteX13" fmla="*/ 4140 w 24292"/>
              <a:gd name="connsiteY13" fmla="*/ 16506 h 17779"/>
              <a:gd name="connsiteX14" fmla="*/ 2190 w 24292"/>
              <a:gd name="connsiteY14" fmla="*/ 16321 h 17779"/>
              <a:gd name="connsiteX15" fmla="*/ 3577 w 24292"/>
              <a:gd name="connsiteY15" fmla="*/ 15899 h 17779"/>
              <a:gd name="connsiteX16" fmla="*/ 3841 w 24292"/>
              <a:gd name="connsiteY16" fmla="*/ 14693 h 17779"/>
              <a:gd name="connsiteX17" fmla="*/ 2878 w 24292"/>
              <a:gd name="connsiteY17" fmla="*/ 12163 h 17779"/>
              <a:gd name="connsiteX18" fmla="*/ 1154 w 24292"/>
              <a:gd name="connsiteY18" fmla="*/ 11520 h 17779"/>
              <a:gd name="connsiteX19" fmla="*/ 332 w 24292"/>
              <a:gd name="connsiteY19" fmla="*/ 10485 h 17779"/>
              <a:gd name="connsiteX20" fmla="*/ 2517 w 24292"/>
              <a:gd name="connsiteY20" fmla="*/ 7172 h 17779"/>
              <a:gd name="connsiteX21" fmla="*/ 1746 w 24292"/>
              <a:gd name="connsiteY21" fmla="*/ 6061 h 17779"/>
              <a:gd name="connsiteX22" fmla="*/ 1510 w 24292"/>
              <a:gd name="connsiteY22" fmla="*/ 5491 h 17779"/>
              <a:gd name="connsiteX23" fmla="*/ 535 w 24292"/>
              <a:gd name="connsiteY23" fmla="*/ 5220 h 17779"/>
              <a:gd name="connsiteX24" fmla="*/ 3964 w 24292"/>
              <a:gd name="connsiteY24" fmla="*/ 3241 h 17779"/>
              <a:gd name="connsiteX25" fmla="*/ 8841 w 24292"/>
              <a:gd name="connsiteY25" fmla="*/ 2100 h 17779"/>
              <a:gd name="connsiteX26" fmla="*/ 10962 w 24292"/>
              <a:gd name="connsiteY26" fmla="*/ 1759 h 17779"/>
              <a:gd name="connsiteX27" fmla="*/ 12414 w 24292"/>
              <a:gd name="connsiteY27" fmla="*/ 1887 h 17779"/>
              <a:gd name="connsiteX28" fmla="*/ 14154 w 24292"/>
              <a:gd name="connsiteY28" fmla="*/ 4342 h 17779"/>
              <a:gd name="connsiteX0" fmla="*/ 14154 w 24292"/>
              <a:gd name="connsiteY0" fmla="*/ 4342 h 18768"/>
              <a:gd name="connsiteX1" fmla="*/ 17482 w 24292"/>
              <a:gd name="connsiteY1" fmla="*/ 0 h 18768"/>
              <a:gd name="connsiteX2" fmla="*/ 17217 w 24292"/>
              <a:gd name="connsiteY2" fmla="*/ 5777 h 18768"/>
              <a:gd name="connsiteX3" fmla="*/ 20699 w 24292"/>
              <a:gd name="connsiteY3" fmla="*/ 3172 h 18768"/>
              <a:gd name="connsiteX4" fmla="*/ 19072 w 24292"/>
              <a:gd name="connsiteY4" fmla="*/ 6532 h 18768"/>
              <a:gd name="connsiteX5" fmla="*/ 24292 w 24292"/>
              <a:gd name="connsiteY5" fmla="*/ 6645 h 18768"/>
              <a:gd name="connsiteX6" fmla="*/ 19677 w 24292"/>
              <a:gd name="connsiteY6" fmla="*/ 9402 h 18768"/>
              <a:gd name="connsiteX7" fmla="*/ 20962 w 24292"/>
              <a:gd name="connsiteY7" fmla="*/ 11290 h 18768"/>
              <a:gd name="connsiteX8" fmla="*/ 19072 w 24292"/>
              <a:gd name="connsiteY8" fmla="*/ 12310 h 18768"/>
              <a:gd name="connsiteX9" fmla="*/ 21569 w 24292"/>
              <a:gd name="connsiteY9" fmla="*/ 15632 h 18768"/>
              <a:gd name="connsiteX10" fmla="*/ 8290 w 24292"/>
              <a:gd name="connsiteY10" fmla="*/ 18258 h 18768"/>
              <a:gd name="connsiteX11" fmla="*/ 6454 w 24292"/>
              <a:gd name="connsiteY11" fmla="*/ 17561 h 18768"/>
              <a:gd name="connsiteX12" fmla="*/ 5655 w 24292"/>
              <a:gd name="connsiteY12" fmla="*/ 16555 h 18768"/>
              <a:gd name="connsiteX13" fmla="*/ 4140 w 24292"/>
              <a:gd name="connsiteY13" fmla="*/ 16506 h 18768"/>
              <a:gd name="connsiteX14" fmla="*/ 2190 w 24292"/>
              <a:gd name="connsiteY14" fmla="*/ 16321 h 18768"/>
              <a:gd name="connsiteX15" fmla="*/ 3577 w 24292"/>
              <a:gd name="connsiteY15" fmla="*/ 15899 h 18768"/>
              <a:gd name="connsiteX16" fmla="*/ 3841 w 24292"/>
              <a:gd name="connsiteY16" fmla="*/ 14693 h 18768"/>
              <a:gd name="connsiteX17" fmla="*/ 2878 w 24292"/>
              <a:gd name="connsiteY17" fmla="*/ 12163 h 18768"/>
              <a:gd name="connsiteX18" fmla="*/ 1154 w 24292"/>
              <a:gd name="connsiteY18" fmla="*/ 11520 h 18768"/>
              <a:gd name="connsiteX19" fmla="*/ 332 w 24292"/>
              <a:gd name="connsiteY19" fmla="*/ 10485 h 18768"/>
              <a:gd name="connsiteX20" fmla="*/ 2517 w 24292"/>
              <a:gd name="connsiteY20" fmla="*/ 7172 h 18768"/>
              <a:gd name="connsiteX21" fmla="*/ 1746 w 24292"/>
              <a:gd name="connsiteY21" fmla="*/ 6061 h 18768"/>
              <a:gd name="connsiteX22" fmla="*/ 1510 w 24292"/>
              <a:gd name="connsiteY22" fmla="*/ 5491 h 18768"/>
              <a:gd name="connsiteX23" fmla="*/ 535 w 24292"/>
              <a:gd name="connsiteY23" fmla="*/ 5220 h 18768"/>
              <a:gd name="connsiteX24" fmla="*/ 3964 w 24292"/>
              <a:gd name="connsiteY24" fmla="*/ 3241 h 18768"/>
              <a:gd name="connsiteX25" fmla="*/ 8841 w 24292"/>
              <a:gd name="connsiteY25" fmla="*/ 2100 h 18768"/>
              <a:gd name="connsiteX26" fmla="*/ 10962 w 24292"/>
              <a:gd name="connsiteY26" fmla="*/ 1759 h 18768"/>
              <a:gd name="connsiteX27" fmla="*/ 12414 w 24292"/>
              <a:gd name="connsiteY27" fmla="*/ 1887 h 18768"/>
              <a:gd name="connsiteX28" fmla="*/ 14154 w 24292"/>
              <a:gd name="connsiteY28" fmla="*/ 4342 h 18768"/>
              <a:gd name="connsiteX0" fmla="*/ 14154 w 24292"/>
              <a:gd name="connsiteY0" fmla="*/ 4342 h 18390"/>
              <a:gd name="connsiteX1" fmla="*/ 17482 w 24292"/>
              <a:gd name="connsiteY1" fmla="*/ 0 h 18390"/>
              <a:gd name="connsiteX2" fmla="*/ 17217 w 24292"/>
              <a:gd name="connsiteY2" fmla="*/ 5777 h 18390"/>
              <a:gd name="connsiteX3" fmla="*/ 20699 w 24292"/>
              <a:gd name="connsiteY3" fmla="*/ 3172 h 18390"/>
              <a:gd name="connsiteX4" fmla="*/ 19072 w 24292"/>
              <a:gd name="connsiteY4" fmla="*/ 6532 h 18390"/>
              <a:gd name="connsiteX5" fmla="*/ 24292 w 24292"/>
              <a:gd name="connsiteY5" fmla="*/ 6645 h 18390"/>
              <a:gd name="connsiteX6" fmla="*/ 19677 w 24292"/>
              <a:gd name="connsiteY6" fmla="*/ 9402 h 18390"/>
              <a:gd name="connsiteX7" fmla="*/ 20962 w 24292"/>
              <a:gd name="connsiteY7" fmla="*/ 11290 h 18390"/>
              <a:gd name="connsiteX8" fmla="*/ 19072 w 24292"/>
              <a:gd name="connsiteY8" fmla="*/ 12310 h 18390"/>
              <a:gd name="connsiteX9" fmla="*/ 21569 w 24292"/>
              <a:gd name="connsiteY9" fmla="*/ 15632 h 18390"/>
              <a:gd name="connsiteX10" fmla="*/ 8290 w 24292"/>
              <a:gd name="connsiteY10" fmla="*/ 18258 h 18390"/>
              <a:gd name="connsiteX11" fmla="*/ 6454 w 24292"/>
              <a:gd name="connsiteY11" fmla="*/ 17561 h 18390"/>
              <a:gd name="connsiteX12" fmla="*/ 5655 w 24292"/>
              <a:gd name="connsiteY12" fmla="*/ 16555 h 18390"/>
              <a:gd name="connsiteX13" fmla="*/ 4140 w 24292"/>
              <a:gd name="connsiteY13" fmla="*/ 16506 h 18390"/>
              <a:gd name="connsiteX14" fmla="*/ 2190 w 24292"/>
              <a:gd name="connsiteY14" fmla="*/ 16321 h 18390"/>
              <a:gd name="connsiteX15" fmla="*/ 3577 w 24292"/>
              <a:gd name="connsiteY15" fmla="*/ 15899 h 18390"/>
              <a:gd name="connsiteX16" fmla="*/ 3841 w 24292"/>
              <a:gd name="connsiteY16" fmla="*/ 14693 h 18390"/>
              <a:gd name="connsiteX17" fmla="*/ 2878 w 24292"/>
              <a:gd name="connsiteY17" fmla="*/ 12163 h 18390"/>
              <a:gd name="connsiteX18" fmla="*/ 1154 w 24292"/>
              <a:gd name="connsiteY18" fmla="*/ 11520 h 18390"/>
              <a:gd name="connsiteX19" fmla="*/ 332 w 24292"/>
              <a:gd name="connsiteY19" fmla="*/ 10485 h 18390"/>
              <a:gd name="connsiteX20" fmla="*/ 2517 w 24292"/>
              <a:gd name="connsiteY20" fmla="*/ 7172 h 18390"/>
              <a:gd name="connsiteX21" fmla="*/ 1746 w 24292"/>
              <a:gd name="connsiteY21" fmla="*/ 6061 h 18390"/>
              <a:gd name="connsiteX22" fmla="*/ 1510 w 24292"/>
              <a:gd name="connsiteY22" fmla="*/ 5491 h 18390"/>
              <a:gd name="connsiteX23" fmla="*/ 535 w 24292"/>
              <a:gd name="connsiteY23" fmla="*/ 5220 h 18390"/>
              <a:gd name="connsiteX24" fmla="*/ 3964 w 24292"/>
              <a:gd name="connsiteY24" fmla="*/ 3241 h 18390"/>
              <a:gd name="connsiteX25" fmla="*/ 8841 w 24292"/>
              <a:gd name="connsiteY25" fmla="*/ 2100 h 18390"/>
              <a:gd name="connsiteX26" fmla="*/ 10962 w 24292"/>
              <a:gd name="connsiteY26" fmla="*/ 1759 h 18390"/>
              <a:gd name="connsiteX27" fmla="*/ 12414 w 24292"/>
              <a:gd name="connsiteY27" fmla="*/ 1887 h 18390"/>
              <a:gd name="connsiteX28" fmla="*/ 14154 w 24292"/>
              <a:gd name="connsiteY28" fmla="*/ 4342 h 18390"/>
              <a:gd name="connsiteX0" fmla="*/ 14154 w 24292"/>
              <a:gd name="connsiteY0" fmla="*/ 4342 h 18390"/>
              <a:gd name="connsiteX1" fmla="*/ 17482 w 24292"/>
              <a:gd name="connsiteY1" fmla="*/ 0 h 18390"/>
              <a:gd name="connsiteX2" fmla="*/ 17217 w 24292"/>
              <a:gd name="connsiteY2" fmla="*/ 5777 h 18390"/>
              <a:gd name="connsiteX3" fmla="*/ 20699 w 24292"/>
              <a:gd name="connsiteY3" fmla="*/ 3172 h 18390"/>
              <a:gd name="connsiteX4" fmla="*/ 19072 w 24292"/>
              <a:gd name="connsiteY4" fmla="*/ 6532 h 18390"/>
              <a:gd name="connsiteX5" fmla="*/ 24292 w 24292"/>
              <a:gd name="connsiteY5" fmla="*/ 6645 h 18390"/>
              <a:gd name="connsiteX6" fmla="*/ 19677 w 24292"/>
              <a:gd name="connsiteY6" fmla="*/ 9402 h 18390"/>
              <a:gd name="connsiteX7" fmla="*/ 20962 w 24292"/>
              <a:gd name="connsiteY7" fmla="*/ 11290 h 18390"/>
              <a:gd name="connsiteX8" fmla="*/ 19072 w 24292"/>
              <a:gd name="connsiteY8" fmla="*/ 12310 h 18390"/>
              <a:gd name="connsiteX9" fmla="*/ 21569 w 24292"/>
              <a:gd name="connsiteY9" fmla="*/ 15632 h 18390"/>
              <a:gd name="connsiteX10" fmla="*/ 8290 w 24292"/>
              <a:gd name="connsiteY10" fmla="*/ 18258 h 18390"/>
              <a:gd name="connsiteX11" fmla="*/ 6454 w 24292"/>
              <a:gd name="connsiteY11" fmla="*/ 17561 h 18390"/>
              <a:gd name="connsiteX12" fmla="*/ 5655 w 24292"/>
              <a:gd name="connsiteY12" fmla="*/ 16555 h 18390"/>
              <a:gd name="connsiteX13" fmla="*/ 4140 w 24292"/>
              <a:gd name="connsiteY13" fmla="*/ 16506 h 18390"/>
              <a:gd name="connsiteX14" fmla="*/ 2190 w 24292"/>
              <a:gd name="connsiteY14" fmla="*/ 16321 h 18390"/>
              <a:gd name="connsiteX15" fmla="*/ 3577 w 24292"/>
              <a:gd name="connsiteY15" fmla="*/ 15899 h 18390"/>
              <a:gd name="connsiteX16" fmla="*/ 3841 w 24292"/>
              <a:gd name="connsiteY16" fmla="*/ 14693 h 18390"/>
              <a:gd name="connsiteX17" fmla="*/ 2878 w 24292"/>
              <a:gd name="connsiteY17" fmla="*/ 12163 h 18390"/>
              <a:gd name="connsiteX18" fmla="*/ 1154 w 24292"/>
              <a:gd name="connsiteY18" fmla="*/ 11520 h 18390"/>
              <a:gd name="connsiteX19" fmla="*/ 332 w 24292"/>
              <a:gd name="connsiteY19" fmla="*/ 10485 h 18390"/>
              <a:gd name="connsiteX20" fmla="*/ 2517 w 24292"/>
              <a:gd name="connsiteY20" fmla="*/ 7172 h 18390"/>
              <a:gd name="connsiteX21" fmla="*/ 1746 w 24292"/>
              <a:gd name="connsiteY21" fmla="*/ 6061 h 18390"/>
              <a:gd name="connsiteX22" fmla="*/ 1510 w 24292"/>
              <a:gd name="connsiteY22" fmla="*/ 5491 h 18390"/>
              <a:gd name="connsiteX23" fmla="*/ 535 w 24292"/>
              <a:gd name="connsiteY23" fmla="*/ 5220 h 18390"/>
              <a:gd name="connsiteX24" fmla="*/ 3964 w 24292"/>
              <a:gd name="connsiteY24" fmla="*/ 3241 h 18390"/>
              <a:gd name="connsiteX25" fmla="*/ 8841 w 24292"/>
              <a:gd name="connsiteY25" fmla="*/ 2100 h 18390"/>
              <a:gd name="connsiteX26" fmla="*/ 10962 w 24292"/>
              <a:gd name="connsiteY26" fmla="*/ 1759 h 18390"/>
              <a:gd name="connsiteX27" fmla="*/ 12414 w 24292"/>
              <a:gd name="connsiteY27" fmla="*/ 1887 h 18390"/>
              <a:gd name="connsiteX28" fmla="*/ 14154 w 24292"/>
              <a:gd name="connsiteY28" fmla="*/ 4342 h 18390"/>
              <a:gd name="connsiteX0" fmla="*/ 14154 w 24292"/>
              <a:gd name="connsiteY0" fmla="*/ 4342 h 19284"/>
              <a:gd name="connsiteX1" fmla="*/ 17482 w 24292"/>
              <a:gd name="connsiteY1" fmla="*/ 0 h 19284"/>
              <a:gd name="connsiteX2" fmla="*/ 17217 w 24292"/>
              <a:gd name="connsiteY2" fmla="*/ 5777 h 19284"/>
              <a:gd name="connsiteX3" fmla="*/ 20699 w 24292"/>
              <a:gd name="connsiteY3" fmla="*/ 3172 h 19284"/>
              <a:gd name="connsiteX4" fmla="*/ 19072 w 24292"/>
              <a:gd name="connsiteY4" fmla="*/ 6532 h 19284"/>
              <a:gd name="connsiteX5" fmla="*/ 24292 w 24292"/>
              <a:gd name="connsiteY5" fmla="*/ 6645 h 19284"/>
              <a:gd name="connsiteX6" fmla="*/ 19677 w 24292"/>
              <a:gd name="connsiteY6" fmla="*/ 9402 h 19284"/>
              <a:gd name="connsiteX7" fmla="*/ 20962 w 24292"/>
              <a:gd name="connsiteY7" fmla="*/ 11290 h 19284"/>
              <a:gd name="connsiteX8" fmla="*/ 19072 w 24292"/>
              <a:gd name="connsiteY8" fmla="*/ 12310 h 19284"/>
              <a:gd name="connsiteX9" fmla="*/ 15436 w 24292"/>
              <a:gd name="connsiteY9" fmla="*/ 18968 h 19284"/>
              <a:gd name="connsiteX10" fmla="*/ 8290 w 24292"/>
              <a:gd name="connsiteY10" fmla="*/ 18258 h 19284"/>
              <a:gd name="connsiteX11" fmla="*/ 6454 w 24292"/>
              <a:gd name="connsiteY11" fmla="*/ 17561 h 19284"/>
              <a:gd name="connsiteX12" fmla="*/ 5655 w 24292"/>
              <a:gd name="connsiteY12" fmla="*/ 16555 h 19284"/>
              <a:gd name="connsiteX13" fmla="*/ 4140 w 24292"/>
              <a:gd name="connsiteY13" fmla="*/ 16506 h 19284"/>
              <a:gd name="connsiteX14" fmla="*/ 2190 w 24292"/>
              <a:gd name="connsiteY14" fmla="*/ 16321 h 19284"/>
              <a:gd name="connsiteX15" fmla="*/ 3577 w 24292"/>
              <a:gd name="connsiteY15" fmla="*/ 15899 h 19284"/>
              <a:gd name="connsiteX16" fmla="*/ 3841 w 24292"/>
              <a:gd name="connsiteY16" fmla="*/ 14693 h 19284"/>
              <a:gd name="connsiteX17" fmla="*/ 2878 w 24292"/>
              <a:gd name="connsiteY17" fmla="*/ 12163 h 19284"/>
              <a:gd name="connsiteX18" fmla="*/ 1154 w 24292"/>
              <a:gd name="connsiteY18" fmla="*/ 11520 h 19284"/>
              <a:gd name="connsiteX19" fmla="*/ 332 w 24292"/>
              <a:gd name="connsiteY19" fmla="*/ 10485 h 19284"/>
              <a:gd name="connsiteX20" fmla="*/ 2517 w 24292"/>
              <a:gd name="connsiteY20" fmla="*/ 7172 h 19284"/>
              <a:gd name="connsiteX21" fmla="*/ 1746 w 24292"/>
              <a:gd name="connsiteY21" fmla="*/ 6061 h 19284"/>
              <a:gd name="connsiteX22" fmla="*/ 1510 w 24292"/>
              <a:gd name="connsiteY22" fmla="*/ 5491 h 19284"/>
              <a:gd name="connsiteX23" fmla="*/ 535 w 24292"/>
              <a:gd name="connsiteY23" fmla="*/ 5220 h 19284"/>
              <a:gd name="connsiteX24" fmla="*/ 3964 w 24292"/>
              <a:gd name="connsiteY24" fmla="*/ 3241 h 19284"/>
              <a:gd name="connsiteX25" fmla="*/ 8841 w 24292"/>
              <a:gd name="connsiteY25" fmla="*/ 2100 h 19284"/>
              <a:gd name="connsiteX26" fmla="*/ 10962 w 24292"/>
              <a:gd name="connsiteY26" fmla="*/ 1759 h 19284"/>
              <a:gd name="connsiteX27" fmla="*/ 12414 w 24292"/>
              <a:gd name="connsiteY27" fmla="*/ 1887 h 19284"/>
              <a:gd name="connsiteX28" fmla="*/ 14154 w 24292"/>
              <a:gd name="connsiteY28" fmla="*/ 4342 h 19284"/>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9072 w 24292"/>
              <a:gd name="connsiteY8" fmla="*/ 1231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9072 w 24292"/>
              <a:gd name="connsiteY8" fmla="*/ 1231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9299"/>
              <a:gd name="connsiteX1" fmla="*/ 17482 w 24292"/>
              <a:gd name="connsiteY1" fmla="*/ 0 h 19299"/>
              <a:gd name="connsiteX2" fmla="*/ 17217 w 24292"/>
              <a:gd name="connsiteY2" fmla="*/ 5777 h 19299"/>
              <a:gd name="connsiteX3" fmla="*/ 20699 w 24292"/>
              <a:gd name="connsiteY3" fmla="*/ 3172 h 19299"/>
              <a:gd name="connsiteX4" fmla="*/ 19072 w 24292"/>
              <a:gd name="connsiteY4" fmla="*/ 6532 h 19299"/>
              <a:gd name="connsiteX5" fmla="*/ 24292 w 24292"/>
              <a:gd name="connsiteY5" fmla="*/ 6645 h 19299"/>
              <a:gd name="connsiteX6" fmla="*/ 19677 w 24292"/>
              <a:gd name="connsiteY6" fmla="*/ 9402 h 19299"/>
              <a:gd name="connsiteX7" fmla="*/ 20962 w 24292"/>
              <a:gd name="connsiteY7" fmla="*/ 11290 h 19299"/>
              <a:gd name="connsiteX8" fmla="*/ 15848 w 24292"/>
              <a:gd name="connsiteY8" fmla="*/ 18220 h 19299"/>
              <a:gd name="connsiteX9" fmla="*/ 15436 w 24292"/>
              <a:gd name="connsiteY9" fmla="*/ 18968 h 19299"/>
              <a:gd name="connsiteX10" fmla="*/ 8290 w 24292"/>
              <a:gd name="connsiteY10" fmla="*/ 18258 h 19299"/>
              <a:gd name="connsiteX11" fmla="*/ 6454 w 24292"/>
              <a:gd name="connsiteY11" fmla="*/ 17561 h 19299"/>
              <a:gd name="connsiteX12" fmla="*/ 5655 w 24292"/>
              <a:gd name="connsiteY12" fmla="*/ 16555 h 19299"/>
              <a:gd name="connsiteX13" fmla="*/ 4140 w 24292"/>
              <a:gd name="connsiteY13" fmla="*/ 16506 h 19299"/>
              <a:gd name="connsiteX14" fmla="*/ 2190 w 24292"/>
              <a:gd name="connsiteY14" fmla="*/ 16321 h 19299"/>
              <a:gd name="connsiteX15" fmla="*/ 3577 w 24292"/>
              <a:gd name="connsiteY15" fmla="*/ 15899 h 19299"/>
              <a:gd name="connsiteX16" fmla="*/ 3841 w 24292"/>
              <a:gd name="connsiteY16" fmla="*/ 14693 h 19299"/>
              <a:gd name="connsiteX17" fmla="*/ 2878 w 24292"/>
              <a:gd name="connsiteY17" fmla="*/ 12163 h 19299"/>
              <a:gd name="connsiteX18" fmla="*/ 1154 w 24292"/>
              <a:gd name="connsiteY18" fmla="*/ 11520 h 19299"/>
              <a:gd name="connsiteX19" fmla="*/ 332 w 24292"/>
              <a:gd name="connsiteY19" fmla="*/ 10485 h 19299"/>
              <a:gd name="connsiteX20" fmla="*/ 2517 w 24292"/>
              <a:gd name="connsiteY20" fmla="*/ 7172 h 19299"/>
              <a:gd name="connsiteX21" fmla="*/ 1746 w 24292"/>
              <a:gd name="connsiteY21" fmla="*/ 6061 h 19299"/>
              <a:gd name="connsiteX22" fmla="*/ 1510 w 24292"/>
              <a:gd name="connsiteY22" fmla="*/ 5491 h 19299"/>
              <a:gd name="connsiteX23" fmla="*/ 535 w 24292"/>
              <a:gd name="connsiteY23" fmla="*/ 5220 h 19299"/>
              <a:gd name="connsiteX24" fmla="*/ 3964 w 24292"/>
              <a:gd name="connsiteY24" fmla="*/ 3241 h 19299"/>
              <a:gd name="connsiteX25" fmla="*/ 8841 w 24292"/>
              <a:gd name="connsiteY25" fmla="*/ 2100 h 19299"/>
              <a:gd name="connsiteX26" fmla="*/ 10962 w 24292"/>
              <a:gd name="connsiteY26" fmla="*/ 1759 h 19299"/>
              <a:gd name="connsiteX27" fmla="*/ 12414 w 24292"/>
              <a:gd name="connsiteY27" fmla="*/ 1887 h 19299"/>
              <a:gd name="connsiteX28" fmla="*/ 14154 w 24292"/>
              <a:gd name="connsiteY28" fmla="*/ 4342 h 19299"/>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5401 w 24292"/>
              <a:gd name="connsiteY6" fmla="*/ 17076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9072 w 20699"/>
              <a:gd name="connsiteY4" fmla="*/ 6532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9072 w 20699"/>
              <a:gd name="connsiteY4" fmla="*/ 6532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3219 w 20699"/>
              <a:gd name="connsiteY4" fmla="*/ 16255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3219 w 20699"/>
              <a:gd name="connsiteY4" fmla="*/ 16255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24752 w 26026"/>
              <a:gd name="connsiteY2" fmla="*/ 1759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24752 w 26026"/>
              <a:gd name="connsiteY2" fmla="*/ 1759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9433"/>
              <a:gd name="connsiteY0" fmla="*/ 2583 h 17778"/>
              <a:gd name="connsiteX1" fmla="*/ 29433 w 29433"/>
              <a:gd name="connsiteY1" fmla="*/ 17354 h 17778"/>
              <a:gd name="connsiteX2" fmla="*/ 24752 w 29433"/>
              <a:gd name="connsiteY2" fmla="*/ 15838 h 17778"/>
              <a:gd name="connsiteX3" fmla="*/ 26026 w 29433"/>
              <a:gd name="connsiteY3" fmla="*/ 16713 h 17778"/>
              <a:gd name="connsiteX4" fmla="*/ 13219 w 29433"/>
              <a:gd name="connsiteY4" fmla="*/ 14496 h 17778"/>
              <a:gd name="connsiteX5" fmla="*/ 16266 w 29433"/>
              <a:gd name="connsiteY5" fmla="*/ 15229 h 17778"/>
              <a:gd name="connsiteX6" fmla="*/ 15401 w 29433"/>
              <a:gd name="connsiteY6" fmla="*/ 15317 h 17778"/>
              <a:gd name="connsiteX7" fmla="*/ 17002 w 29433"/>
              <a:gd name="connsiteY7" fmla="*/ 16061 h 17778"/>
              <a:gd name="connsiteX8" fmla="*/ 15848 w 29433"/>
              <a:gd name="connsiteY8" fmla="*/ 16461 h 17778"/>
              <a:gd name="connsiteX9" fmla="*/ 15436 w 29433"/>
              <a:gd name="connsiteY9" fmla="*/ 17209 h 17778"/>
              <a:gd name="connsiteX10" fmla="*/ 8290 w 29433"/>
              <a:gd name="connsiteY10" fmla="*/ 16499 h 17778"/>
              <a:gd name="connsiteX11" fmla="*/ 6454 w 29433"/>
              <a:gd name="connsiteY11" fmla="*/ 15802 h 17778"/>
              <a:gd name="connsiteX12" fmla="*/ 5655 w 29433"/>
              <a:gd name="connsiteY12" fmla="*/ 14796 h 17778"/>
              <a:gd name="connsiteX13" fmla="*/ 4140 w 29433"/>
              <a:gd name="connsiteY13" fmla="*/ 14747 h 17778"/>
              <a:gd name="connsiteX14" fmla="*/ 2190 w 29433"/>
              <a:gd name="connsiteY14" fmla="*/ 14562 h 17778"/>
              <a:gd name="connsiteX15" fmla="*/ 3577 w 29433"/>
              <a:gd name="connsiteY15" fmla="*/ 14140 h 17778"/>
              <a:gd name="connsiteX16" fmla="*/ 3841 w 29433"/>
              <a:gd name="connsiteY16" fmla="*/ 12934 h 17778"/>
              <a:gd name="connsiteX17" fmla="*/ 2878 w 29433"/>
              <a:gd name="connsiteY17" fmla="*/ 10404 h 17778"/>
              <a:gd name="connsiteX18" fmla="*/ 1154 w 29433"/>
              <a:gd name="connsiteY18" fmla="*/ 9761 h 17778"/>
              <a:gd name="connsiteX19" fmla="*/ 332 w 29433"/>
              <a:gd name="connsiteY19" fmla="*/ 8726 h 17778"/>
              <a:gd name="connsiteX20" fmla="*/ 2517 w 29433"/>
              <a:gd name="connsiteY20" fmla="*/ 5413 h 17778"/>
              <a:gd name="connsiteX21" fmla="*/ 1746 w 29433"/>
              <a:gd name="connsiteY21" fmla="*/ 4302 h 17778"/>
              <a:gd name="connsiteX22" fmla="*/ 1510 w 29433"/>
              <a:gd name="connsiteY22" fmla="*/ 3732 h 17778"/>
              <a:gd name="connsiteX23" fmla="*/ 535 w 29433"/>
              <a:gd name="connsiteY23" fmla="*/ 3461 h 17778"/>
              <a:gd name="connsiteX24" fmla="*/ 3964 w 29433"/>
              <a:gd name="connsiteY24" fmla="*/ 1482 h 17778"/>
              <a:gd name="connsiteX25" fmla="*/ 8841 w 29433"/>
              <a:gd name="connsiteY25" fmla="*/ 341 h 17778"/>
              <a:gd name="connsiteX26" fmla="*/ 10962 w 29433"/>
              <a:gd name="connsiteY26" fmla="*/ 0 h 17778"/>
              <a:gd name="connsiteX27" fmla="*/ 12414 w 29433"/>
              <a:gd name="connsiteY27" fmla="*/ 128 h 17778"/>
              <a:gd name="connsiteX28" fmla="*/ 14154 w 29433"/>
              <a:gd name="connsiteY28" fmla="*/ 2583 h 17778"/>
              <a:gd name="connsiteX0" fmla="*/ 14154 w 29433"/>
              <a:gd name="connsiteY0" fmla="*/ 2583 h 18027"/>
              <a:gd name="connsiteX1" fmla="*/ 29433 w 29433"/>
              <a:gd name="connsiteY1" fmla="*/ 17354 h 18027"/>
              <a:gd name="connsiteX2" fmla="*/ 24752 w 29433"/>
              <a:gd name="connsiteY2" fmla="*/ 15838 h 18027"/>
              <a:gd name="connsiteX3" fmla="*/ 26026 w 29433"/>
              <a:gd name="connsiteY3" fmla="*/ 16713 h 18027"/>
              <a:gd name="connsiteX4" fmla="*/ 13219 w 29433"/>
              <a:gd name="connsiteY4" fmla="*/ 14496 h 18027"/>
              <a:gd name="connsiteX5" fmla="*/ 16266 w 29433"/>
              <a:gd name="connsiteY5" fmla="*/ 15229 h 18027"/>
              <a:gd name="connsiteX6" fmla="*/ 15401 w 29433"/>
              <a:gd name="connsiteY6" fmla="*/ 15317 h 18027"/>
              <a:gd name="connsiteX7" fmla="*/ 17002 w 29433"/>
              <a:gd name="connsiteY7" fmla="*/ 16061 h 18027"/>
              <a:gd name="connsiteX8" fmla="*/ 15848 w 29433"/>
              <a:gd name="connsiteY8" fmla="*/ 16461 h 18027"/>
              <a:gd name="connsiteX9" fmla="*/ 15436 w 29433"/>
              <a:gd name="connsiteY9" fmla="*/ 17209 h 18027"/>
              <a:gd name="connsiteX10" fmla="*/ 8290 w 29433"/>
              <a:gd name="connsiteY10" fmla="*/ 16499 h 18027"/>
              <a:gd name="connsiteX11" fmla="*/ 6454 w 29433"/>
              <a:gd name="connsiteY11" fmla="*/ 15802 h 18027"/>
              <a:gd name="connsiteX12" fmla="*/ 5655 w 29433"/>
              <a:gd name="connsiteY12" fmla="*/ 14796 h 18027"/>
              <a:gd name="connsiteX13" fmla="*/ 4140 w 29433"/>
              <a:gd name="connsiteY13" fmla="*/ 14747 h 18027"/>
              <a:gd name="connsiteX14" fmla="*/ 2190 w 29433"/>
              <a:gd name="connsiteY14" fmla="*/ 14562 h 18027"/>
              <a:gd name="connsiteX15" fmla="*/ 3577 w 29433"/>
              <a:gd name="connsiteY15" fmla="*/ 14140 h 18027"/>
              <a:gd name="connsiteX16" fmla="*/ 3841 w 29433"/>
              <a:gd name="connsiteY16" fmla="*/ 12934 h 18027"/>
              <a:gd name="connsiteX17" fmla="*/ 2878 w 29433"/>
              <a:gd name="connsiteY17" fmla="*/ 10404 h 18027"/>
              <a:gd name="connsiteX18" fmla="*/ 1154 w 29433"/>
              <a:gd name="connsiteY18" fmla="*/ 9761 h 18027"/>
              <a:gd name="connsiteX19" fmla="*/ 332 w 29433"/>
              <a:gd name="connsiteY19" fmla="*/ 8726 h 18027"/>
              <a:gd name="connsiteX20" fmla="*/ 2517 w 29433"/>
              <a:gd name="connsiteY20" fmla="*/ 5413 h 18027"/>
              <a:gd name="connsiteX21" fmla="*/ 1746 w 29433"/>
              <a:gd name="connsiteY21" fmla="*/ 4302 h 18027"/>
              <a:gd name="connsiteX22" fmla="*/ 1510 w 29433"/>
              <a:gd name="connsiteY22" fmla="*/ 3732 h 18027"/>
              <a:gd name="connsiteX23" fmla="*/ 535 w 29433"/>
              <a:gd name="connsiteY23" fmla="*/ 3461 h 18027"/>
              <a:gd name="connsiteX24" fmla="*/ 3964 w 29433"/>
              <a:gd name="connsiteY24" fmla="*/ 1482 h 18027"/>
              <a:gd name="connsiteX25" fmla="*/ 8841 w 29433"/>
              <a:gd name="connsiteY25" fmla="*/ 341 h 18027"/>
              <a:gd name="connsiteX26" fmla="*/ 10962 w 29433"/>
              <a:gd name="connsiteY26" fmla="*/ 0 h 18027"/>
              <a:gd name="connsiteX27" fmla="*/ 12414 w 29433"/>
              <a:gd name="connsiteY27" fmla="*/ 128 h 18027"/>
              <a:gd name="connsiteX28" fmla="*/ 14154 w 29433"/>
              <a:gd name="connsiteY28" fmla="*/ 2583 h 18027"/>
              <a:gd name="connsiteX0" fmla="*/ 14154 w 29433"/>
              <a:gd name="connsiteY0" fmla="*/ 2583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14154 w 29433"/>
              <a:gd name="connsiteY28" fmla="*/ 2583 h 17354"/>
              <a:gd name="connsiteX0" fmla="*/ 14154 w 29433"/>
              <a:gd name="connsiteY0" fmla="*/ 2583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14154 w 29433"/>
              <a:gd name="connsiteY28" fmla="*/ 2583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4082 w 29433"/>
              <a:gd name="connsiteY27" fmla="*/ 13984 h 17354"/>
              <a:gd name="connsiteX28" fmla="*/ 28500 w 29433"/>
              <a:gd name="connsiteY28" fmla="*/ 16095 h 17354"/>
              <a:gd name="connsiteX29" fmla="*/ 22110 w 29433"/>
              <a:gd name="connsiteY29"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427 w 29433"/>
              <a:gd name="connsiteY27" fmla="*/ 15271 h 17354"/>
              <a:gd name="connsiteX28" fmla="*/ 24082 w 29433"/>
              <a:gd name="connsiteY28" fmla="*/ 13984 h 17354"/>
              <a:gd name="connsiteX29" fmla="*/ 28500 w 29433"/>
              <a:gd name="connsiteY29" fmla="*/ 16095 h 17354"/>
              <a:gd name="connsiteX30" fmla="*/ 22110 w 29433"/>
              <a:gd name="connsiteY30"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427 w 29433"/>
              <a:gd name="connsiteY27" fmla="*/ 15271 h 17354"/>
              <a:gd name="connsiteX28" fmla="*/ 24082 w 29433"/>
              <a:gd name="connsiteY28" fmla="*/ 13984 h 17354"/>
              <a:gd name="connsiteX29" fmla="*/ 28500 w 29433"/>
              <a:gd name="connsiteY29" fmla="*/ 16095 h 17354"/>
              <a:gd name="connsiteX30" fmla="*/ 22110 w 29433"/>
              <a:gd name="connsiteY30" fmla="*/ 14451 h 17354"/>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572"/>
              <a:gd name="connsiteY0" fmla="*/ 12969 h 15872"/>
              <a:gd name="connsiteX1" fmla="*/ 29433 w 31572"/>
              <a:gd name="connsiteY1" fmla="*/ 15872 h 15872"/>
              <a:gd name="connsiteX2" fmla="*/ 24752 w 31572"/>
              <a:gd name="connsiteY2" fmla="*/ 14356 h 15872"/>
              <a:gd name="connsiteX3" fmla="*/ 26026 w 31572"/>
              <a:gd name="connsiteY3" fmla="*/ 15231 h 15872"/>
              <a:gd name="connsiteX4" fmla="*/ 13219 w 31572"/>
              <a:gd name="connsiteY4" fmla="*/ 13014 h 15872"/>
              <a:gd name="connsiteX5" fmla="*/ 16266 w 31572"/>
              <a:gd name="connsiteY5" fmla="*/ 13747 h 15872"/>
              <a:gd name="connsiteX6" fmla="*/ 15401 w 31572"/>
              <a:gd name="connsiteY6" fmla="*/ 13835 h 15872"/>
              <a:gd name="connsiteX7" fmla="*/ 17002 w 31572"/>
              <a:gd name="connsiteY7" fmla="*/ 14579 h 15872"/>
              <a:gd name="connsiteX8" fmla="*/ 15848 w 31572"/>
              <a:gd name="connsiteY8" fmla="*/ 14979 h 15872"/>
              <a:gd name="connsiteX9" fmla="*/ 15436 w 31572"/>
              <a:gd name="connsiteY9" fmla="*/ 15727 h 15872"/>
              <a:gd name="connsiteX10" fmla="*/ 8290 w 31572"/>
              <a:gd name="connsiteY10" fmla="*/ 15017 h 15872"/>
              <a:gd name="connsiteX11" fmla="*/ 6454 w 31572"/>
              <a:gd name="connsiteY11" fmla="*/ 14320 h 15872"/>
              <a:gd name="connsiteX12" fmla="*/ 5655 w 31572"/>
              <a:gd name="connsiteY12" fmla="*/ 13314 h 15872"/>
              <a:gd name="connsiteX13" fmla="*/ 4140 w 31572"/>
              <a:gd name="connsiteY13" fmla="*/ 13265 h 15872"/>
              <a:gd name="connsiteX14" fmla="*/ 2190 w 31572"/>
              <a:gd name="connsiteY14" fmla="*/ 13080 h 15872"/>
              <a:gd name="connsiteX15" fmla="*/ 3577 w 31572"/>
              <a:gd name="connsiteY15" fmla="*/ 12658 h 15872"/>
              <a:gd name="connsiteX16" fmla="*/ 3841 w 31572"/>
              <a:gd name="connsiteY16" fmla="*/ 11452 h 15872"/>
              <a:gd name="connsiteX17" fmla="*/ 2878 w 31572"/>
              <a:gd name="connsiteY17" fmla="*/ 8922 h 15872"/>
              <a:gd name="connsiteX18" fmla="*/ 1154 w 31572"/>
              <a:gd name="connsiteY18" fmla="*/ 8279 h 15872"/>
              <a:gd name="connsiteX19" fmla="*/ 332 w 31572"/>
              <a:gd name="connsiteY19" fmla="*/ 7244 h 15872"/>
              <a:gd name="connsiteX20" fmla="*/ 2517 w 31572"/>
              <a:gd name="connsiteY20" fmla="*/ 3931 h 15872"/>
              <a:gd name="connsiteX21" fmla="*/ 1746 w 31572"/>
              <a:gd name="connsiteY21" fmla="*/ 2820 h 15872"/>
              <a:gd name="connsiteX22" fmla="*/ 1510 w 31572"/>
              <a:gd name="connsiteY22" fmla="*/ 2250 h 15872"/>
              <a:gd name="connsiteX23" fmla="*/ 535 w 31572"/>
              <a:gd name="connsiteY23" fmla="*/ 1979 h 15872"/>
              <a:gd name="connsiteX24" fmla="*/ 3964 w 31572"/>
              <a:gd name="connsiteY24" fmla="*/ 0 h 15872"/>
              <a:gd name="connsiteX25" fmla="*/ 27096 w 31572"/>
              <a:gd name="connsiteY25" fmla="*/ 11644 h 15872"/>
              <a:gd name="connsiteX26" fmla="*/ 31025 w 31572"/>
              <a:gd name="connsiteY26" fmla="*/ 15207 h 15872"/>
              <a:gd name="connsiteX27" fmla="*/ 21301 w 31572"/>
              <a:gd name="connsiteY27" fmla="*/ 10434 h 15872"/>
              <a:gd name="connsiteX28" fmla="*/ 28427 w 31572"/>
              <a:gd name="connsiteY28" fmla="*/ 13789 h 15872"/>
              <a:gd name="connsiteX29" fmla="*/ 24082 w 31572"/>
              <a:gd name="connsiteY29" fmla="*/ 12502 h 15872"/>
              <a:gd name="connsiteX30" fmla="*/ 28500 w 31572"/>
              <a:gd name="connsiteY30" fmla="*/ 14613 h 15872"/>
              <a:gd name="connsiteX31" fmla="*/ 22110 w 31572"/>
              <a:gd name="connsiteY31" fmla="*/ 12969 h 15872"/>
              <a:gd name="connsiteX0" fmla="*/ 22110 w 31457"/>
              <a:gd name="connsiteY0" fmla="*/ 12969 h 15872"/>
              <a:gd name="connsiteX1" fmla="*/ 29433 w 31457"/>
              <a:gd name="connsiteY1" fmla="*/ 15872 h 15872"/>
              <a:gd name="connsiteX2" fmla="*/ 24752 w 31457"/>
              <a:gd name="connsiteY2" fmla="*/ 14356 h 15872"/>
              <a:gd name="connsiteX3" fmla="*/ 26026 w 31457"/>
              <a:gd name="connsiteY3" fmla="*/ 15231 h 15872"/>
              <a:gd name="connsiteX4" fmla="*/ 13219 w 31457"/>
              <a:gd name="connsiteY4" fmla="*/ 13014 h 15872"/>
              <a:gd name="connsiteX5" fmla="*/ 16266 w 31457"/>
              <a:gd name="connsiteY5" fmla="*/ 13747 h 15872"/>
              <a:gd name="connsiteX6" fmla="*/ 15401 w 31457"/>
              <a:gd name="connsiteY6" fmla="*/ 13835 h 15872"/>
              <a:gd name="connsiteX7" fmla="*/ 17002 w 31457"/>
              <a:gd name="connsiteY7" fmla="*/ 14579 h 15872"/>
              <a:gd name="connsiteX8" fmla="*/ 15848 w 31457"/>
              <a:gd name="connsiteY8" fmla="*/ 14979 h 15872"/>
              <a:gd name="connsiteX9" fmla="*/ 15436 w 31457"/>
              <a:gd name="connsiteY9" fmla="*/ 15727 h 15872"/>
              <a:gd name="connsiteX10" fmla="*/ 8290 w 31457"/>
              <a:gd name="connsiteY10" fmla="*/ 15017 h 15872"/>
              <a:gd name="connsiteX11" fmla="*/ 6454 w 31457"/>
              <a:gd name="connsiteY11" fmla="*/ 14320 h 15872"/>
              <a:gd name="connsiteX12" fmla="*/ 5655 w 31457"/>
              <a:gd name="connsiteY12" fmla="*/ 13314 h 15872"/>
              <a:gd name="connsiteX13" fmla="*/ 4140 w 31457"/>
              <a:gd name="connsiteY13" fmla="*/ 13265 h 15872"/>
              <a:gd name="connsiteX14" fmla="*/ 2190 w 31457"/>
              <a:gd name="connsiteY14" fmla="*/ 13080 h 15872"/>
              <a:gd name="connsiteX15" fmla="*/ 3577 w 31457"/>
              <a:gd name="connsiteY15" fmla="*/ 12658 h 15872"/>
              <a:gd name="connsiteX16" fmla="*/ 3841 w 31457"/>
              <a:gd name="connsiteY16" fmla="*/ 11452 h 15872"/>
              <a:gd name="connsiteX17" fmla="*/ 2878 w 31457"/>
              <a:gd name="connsiteY17" fmla="*/ 8922 h 15872"/>
              <a:gd name="connsiteX18" fmla="*/ 1154 w 31457"/>
              <a:gd name="connsiteY18" fmla="*/ 8279 h 15872"/>
              <a:gd name="connsiteX19" fmla="*/ 332 w 31457"/>
              <a:gd name="connsiteY19" fmla="*/ 7244 h 15872"/>
              <a:gd name="connsiteX20" fmla="*/ 2517 w 31457"/>
              <a:gd name="connsiteY20" fmla="*/ 3931 h 15872"/>
              <a:gd name="connsiteX21" fmla="*/ 1746 w 31457"/>
              <a:gd name="connsiteY21" fmla="*/ 2820 h 15872"/>
              <a:gd name="connsiteX22" fmla="*/ 1510 w 31457"/>
              <a:gd name="connsiteY22" fmla="*/ 2250 h 15872"/>
              <a:gd name="connsiteX23" fmla="*/ 535 w 31457"/>
              <a:gd name="connsiteY23" fmla="*/ 1979 h 15872"/>
              <a:gd name="connsiteX24" fmla="*/ 3964 w 31457"/>
              <a:gd name="connsiteY24" fmla="*/ 0 h 15872"/>
              <a:gd name="connsiteX25" fmla="*/ 27096 w 31457"/>
              <a:gd name="connsiteY25" fmla="*/ 11644 h 15872"/>
              <a:gd name="connsiteX26" fmla="*/ 28988 w 31457"/>
              <a:gd name="connsiteY26" fmla="*/ 13360 h 15872"/>
              <a:gd name="connsiteX27" fmla="*/ 31025 w 31457"/>
              <a:gd name="connsiteY27" fmla="*/ 15207 h 15872"/>
              <a:gd name="connsiteX28" fmla="*/ 21301 w 31457"/>
              <a:gd name="connsiteY28" fmla="*/ 10434 h 15872"/>
              <a:gd name="connsiteX29" fmla="*/ 28427 w 31457"/>
              <a:gd name="connsiteY29" fmla="*/ 13789 h 15872"/>
              <a:gd name="connsiteX30" fmla="*/ 24082 w 31457"/>
              <a:gd name="connsiteY30" fmla="*/ 12502 h 15872"/>
              <a:gd name="connsiteX31" fmla="*/ 28500 w 31457"/>
              <a:gd name="connsiteY31" fmla="*/ 14613 h 15872"/>
              <a:gd name="connsiteX32" fmla="*/ 22110 w 31457"/>
              <a:gd name="connsiteY32" fmla="*/ 12969 h 15872"/>
              <a:gd name="connsiteX0" fmla="*/ 22110 w 31457"/>
              <a:gd name="connsiteY0" fmla="*/ 12969 h 15872"/>
              <a:gd name="connsiteX1" fmla="*/ 29433 w 31457"/>
              <a:gd name="connsiteY1" fmla="*/ 15872 h 15872"/>
              <a:gd name="connsiteX2" fmla="*/ 24752 w 31457"/>
              <a:gd name="connsiteY2" fmla="*/ 14356 h 15872"/>
              <a:gd name="connsiteX3" fmla="*/ 26026 w 31457"/>
              <a:gd name="connsiteY3" fmla="*/ 15231 h 15872"/>
              <a:gd name="connsiteX4" fmla="*/ 13219 w 31457"/>
              <a:gd name="connsiteY4" fmla="*/ 13014 h 15872"/>
              <a:gd name="connsiteX5" fmla="*/ 16266 w 31457"/>
              <a:gd name="connsiteY5" fmla="*/ 13747 h 15872"/>
              <a:gd name="connsiteX6" fmla="*/ 15401 w 31457"/>
              <a:gd name="connsiteY6" fmla="*/ 13835 h 15872"/>
              <a:gd name="connsiteX7" fmla="*/ 17002 w 31457"/>
              <a:gd name="connsiteY7" fmla="*/ 14579 h 15872"/>
              <a:gd name="connsiteX8" fmla="*/ 15848 w 31457"/>
              <a:gd name="connsiteY8" fmla="*/ 14979 h 15872"/>
              <a:gd name="connsiteX9" fmla="*/ 15436 w 31457"/>
              <a:gd name="connsiteY9" fmla="*/ 15727 h 15872"/>
              <a:gd name="connsiteX10" fmla="*/ 8290 w 31457"/>
              <a:gd name="connsiteY10" fmla="*/ 15017 h 15872"/>
              <a:gd name="connsiteX11" fmla="*/ 6454 w 31457"/>
              <a:gd name="connsiteY11" fmla="*/ 14320 h 15872"/>
              <a:gd name="connsiteX12" fmla="*/ 5655 w 31457"/>
              <a:gd name="connsiteY12" fmla="*/ 13314 h 15872"/>
              <a:gd name="connsiteX13" fmla="*/ 4140 w 31457"/>
              <a:gd name="connsiteY13" fmla="*/ 13265 h 15872"/>
              <a:gd name="connsiteX14" fmla="*/ 2190 w 31457"/>
              <a:gd name="connsiteY14" fmla="*/ 13080 h 15872"/>
              <a:gd name="connsiteX15" fmla="*/ 3577 w 31457"/>
              <a:gd name="connsiteY15" fmla="*/ 12658 h 15872"/>
              <a:gd name="connsiteX16" fmla="*/ 3841 w 31457"/>
              <a:gd name="connsiteY16" fmla="*/ 11452 h 15872"/>
              <a:gd name="connsiteX17" fmla="*/ 2878 w 31457"/>
              <a:gd name="connsiteY17" fmla="*/ 8922 h 15872"/>
              <a:gd name="connsiteX18" fmla="*/ 1154 w 31457"/>
              <a:gd name="connsiteY18" fmla="*/ 8279 h 15872"/>
              <a:gd name="connsiteX19" fmla="*/ 332 w 31457"/>
              <a:gd name="connsiteY19" fmla="*/ 7244 h 15872"/>
              <a:gd name="connsiteX20" fmla="*/ 2517 w 31457"/>
              <a:gd name="connsiteY20" fmla="*/ 3931 h 15872"/>
              <a:gd name="connsiteX21" fmla="*/ 1746 w 31457"/>
              <a:gd name="connsiteY21" fmla="*/ 2820 h 15872"/>
              <a:gd name="connsiteX22" fmla="*/ 1510 w 31457"/>
              <a:gd name="connsiteY22" fmla="*/ 2250 h 15872"/>
              <a:gd name="connsiteX23" fmla="*/ 535 w 31457"/>
              <a:gd name="connsiteY23" fmla="*/ 1979 h 15872"/>
              <a:gd name="connsiteX24" fmla="*/ 3964 w 31457"/>
              <a:gd name="connsiteY24" fmla="*/ 0 h 15872"/>
              <a:gd name="connsiteX25" fmla="*/ 28042 w 31457"/>
              <a:gd name="connsiteY25" fmla="*/ 11501 h 15872"/>
              <a:gd name="connsiteX26" fmla="*/ 28988 w 31457"/>
              <a:gd name="connsiteY26" fmla="*/ 13360 h 15872"/>
              <a:gd name="connsiteX27" fmla="*/ 31025 w 31457"/>
              <a:gd name="connsiteY27" fmla="*/ 15207 h 15872"/>
              <a:gd name="connsiteX28" fmla="*/ 21301 w 31457"/>
              <a:gd name="connsiteY28" fmla="*/ 10434 h 15872"/>
              <a:gd name="connsiteX29" fmla="*/ 28427 w 31457"/>
              <a:gd name="connsiteY29" fmla="*/ 13789 h 15872"/>
              <a:gd name="connsiteX30" fmla="*/ 24082 w 31457"/>
              <a:gd name="connsiteY30" fmla="*/ 12502 h 15872"/>
              <a:gd name="connsiteX31" fmla="*/ 28500 w 31457"/>
              <a:gd name="connsiteY31" fmla="*/ 14613 h 15872"/>
              <a:gd name="connsiteX32" fmla="*/ 22110 w 31457"/>
              <a:gd name="connsiteY32" fmla="*/ 12969 h 15872"/>
              <a:gd name="connsiteX0" fmla="*/ 22110 w 31321"/>
              <a:gd name="connsiteY0" fmla="*/ 12969 h 15872"/>
              <a:gd name="connsiteX1" fmla="*/ 29433 w 31321"/>
              <a:gd name="connsiteY1" fmla="*/ 15872 h 15872"/>
              <a:gd name="connsiteX2" fmla="*/ 24752 w 31321"/>
              <a:gd name="connsiteY2" fmla="*/ 14356 h 15872"/>
              <a:gd name="connsiteX3" fmla="*/ 26026 w 31321"/>
              <a:gd name="connsiteY3" fmla="*/ 15231 h 15872"/>
              <a:gd name="connsiteX4" fmla="*/ 13219 w 31321"/>
              <a:gd name="connsiteY4" fmla="*/ 13014 h 15872"/>
              <a:gd name="connsiteX5" fmla="*/ 16266 w 31321"/>
              <a:gd name="connsiteY5" fmla="*/ 13747 h 15872"/>
              <a:gd name="connsiteX6" fmla="*/ 15401 w 31321"/>
              <a:gd name="connsiteY6" fmla="*/ 13835 h 15872"/>
              <a:gd name="connsiteX7" fmla="*/ 17002 w 31321"/>
              <a:gd name="connsiteY7" fmla="*/ 14579 h 15872"/>
              <a:gd name="connsiteX8" fmla="*/ 15848 w 31321"/>
              <a:gd name="connsiteY8" fmla="*/ 14979 h 15872"/>
              <a:gd name="connsiteX9" fmla="*/ 15436 w 31321"/>
              <a:gd name="connsiteY9" fmla="*/ 15727 h 15872"/>
              <a:gd name="connsiteX10" fmla="*/ 8290 w 31321"/>
              <a:gd name="connsiteY10" fmla="*/ 15017 h 15872"/>
              <a:gd name="connsiteX11" fmla="*/ 6454 w 31321"/>
              <a:gd name="connsiteY11" fmla="*/ 14320 h 15872"/>
              <a:gd name="connsiteX12" fmla="*/ 5655 w 31321"/>
              <a:gd name="connsiteY12" fmla="*/ 13314 h 15872"/>
              <a:gd name="connsiteX13" fmla="*/ 4140 w 31321"/>
              <a:gd name="connsiteY13" fmla="*/ 13265 h 15872"/>
              <a:gd name="connsiteX14" fmla="*/ 2190 w 31321"/>
              <a:gd name="connsiteY14" fmla="*/ 13080 h 15872"/>
              <a:gd name="connsiteX15" fmla="*/ 3577 w 31321"/>
              <a:gd name="connsiteY15" fmla="*/ 12658 h 15872"/>
              <a:gd name="connsiteX16" fmla="*/ 3841 w 31321"/>
              <a:gd name="connsiteY16" fmla="*/ 11452 h 15872"/>
              <a:gd name="connsiteX17" fmla="*/ 2878 w 31321"/>
              <a:gd name="connsiteY17" fmla="*/ 8922 h 15872"/>
              <a:gd name="connsiteX18" fmla="*/ 1154 w 31321"/>
              <a:gd name="connsiteY18" fmla="*/ 8279 h 15872"/>
              <a:gd name="connsiteX19" fmla="*/ 332 w 31321"/>
              <a:gd name="connsiteY19" fmla="*/ 7244 h 15872"/>
              <a:gd name="connsiteX20" fmla="*/ 2517 w 31321"/>
              <a:gd name="connsiteY20" fmla="*/ 3931 h 15872"/>
              <a:gd name="connsiteX21" fmla="*/ 1746 w 31321"/>
              <a:gd name="connsiteY21" fmla="*/ 2820 h 15872"/>
              <a:gd name="connsiteX22" fmla="*/ 1510 w 31321"/>
              <a:gd name="connsiteY22" fmla="*/ 2250 h 15872"/>
              <a:gd name="connsiteX23" fmla="*/ 535 w 31321"/>
              <a:gd name="connsiteY23" fmla="*/ 1979 h 15872"/>
              <a:gd name="connsiteX24" fmla="*/ 3964 w 31321"/>
              <a:gd name="connsiteY24" fmla="*/ 0 h 15872"/>
              <a:gd name="connsiteX25" fmla="*/ 28042 w 31321"/>
              <a:gd name="connsiteY25" fmla="*/ 11501 h 15872"/>
              <a:gd name="connsiteX26" fmla="*/ 27131 w 31321"/>
              <a:gd name="connsiteY26" fmla="*/ 11597 h 15872"/>
              <a:gd name="connsiteX27" fmla="*/ 31025 w 31321"/>
              <a:gd name="connsiteY27" fmla="*/ 15207 h 15872"/>
              <a:gd name="connsiteX28" fmla="*/ 21301 w 31321"/>
              <a:gd name="connsiteY28" fmla="*/ 10434 h 15872"/>
              <a:gd name="connsiteX29" fmla="*/ 28427 w 31321"/>
              <a:gd name="connsiteY29" fmla="*/ 13789 h 15872"/>
              <a:gd name="connsiteX30" fmla="*/ 24082 w 31321"/>
              <a:gd name="connsiteY30" fmla="*/ 12502 h 15872"/>
              <a:gd name="connsiteX31" fmla="*/ 28500 w 31321"/>
              <a:gd name="connsiteY31" fmla="*/ 14613 h 15872"/>
              <a:gd name="connsiteX32" fmla="*/ 22110 w 31321"/>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11501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46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7376 w 31049"/>
              <a:gd name="connsiteY25" fmla="*/ 10071 h 15872"/>
              <a:gd name="connsiteX26" fmla="*/ 28462 w 31049"/>
              <a:gd name="connsiteY26" fmla="*/ 11263 h 15872"/>
              <a:gd name="connsiteX27" fmla="*/ 27131 w 31049"/>
              <a:gd name="connsiteY27" fmla="*/ 11597 h 15872"/>
              <a:gd name="connsiteX28" fmla="*/ 31025 w 31049"/>
              <a:gd name="connsiteY28" fmla="*/ 15207 h 15872"/>
              <a:gd name="connsiteX29" fmla="*/ 21301 w 31049"/>
              <a:gd name="connsiteY29" fmla="*/ 10434 h 15872"/>
              <a:gd name="connsiteX30" fmla="*/ 28427 w 31049"/>
              <a:gd name="connsiteY30" fmla="*/ 13789 h 15872"/>
              <a:gd name="connsiteX31" fmla="*/ 24082 w 31049"/>
              <a:gd name="connsiteY31" fmla="*/ 12502 h 15872"/>
              <a:gd name="connsiteX32" fmla="*/ 28500 w 31049"/>
              <a:gd name="connsiteY32" fmla="*/ 14613 h 15872"/>
              <a:gd name="connsiteX33" fmla="*/ 22110 w 31049"/>
              <a:gd name="connsiteY33"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7376 w 31049"/>
              <a:gd name="connsiteY25" fmla="*/ 10071 h 15872"/>
              <a:gd name="connsiteX26" fmla="*/ 28462 w 31049"/>
              <a:gd name="connsiteY26" fmla="*/ 11263 h 15872"/>
              <a:gd name="connsiteX27" fmla="*/ 27131 w 31049"/>
              <a:gd name="connsiteY27" fmla="*/ 11597 h 15872"/>
              <a:gd name="connsiteX28" fmla="*/ 31025 w 31049"/>
              <a:gd name="connsiteY28" fmla="*/ 15207 h 15872"/>
              <a:gd name="connsiteX29" fmla="*/ 21301 w 31049"/>
              <a:gd name="connsiteY29" fmla="*/ 10434 h 15872"/>
              <a:gd name="connsiteX30" fmla="*/ 28427 w 31049"/>
              <a:gd name="connsiteY30" fmla="*/ 13789 h 15872"/>
              <a:gd name="connsiteX31" fmla="*/ 24082 w 31049"/>
              <a:gd name="connsiteY31" fmla="*/ 12502 h 15872"/>
              <a:gd name="connsiteX32" fmla="*/ 28500 w 31049"/>
              <a:gd name="connsiteY32" fmla="*/ 14613 h 15872"/>
              <a:gd name="connsiteX33" fmla="*/ 22110 w 31049"/>
              <a:gd name="connsiteY33" fmla="*/ 12969 h 15872"/>
              <a:gd name="connsiteX0" fmla="*/ 22110 w 31659"/>
              <a:gd name="connsiteY0" fmla="*/ 12969 h 15872"/>
              <a:gd name="connsiteX1" fmla="*/ 29433 w 31659"/>
              <a:gd name="connsiteY1" fmla="*/ 15872 h 15872"/>
              <a:gd name="connsiteX2" fmla="*/ 24752 w 31659"/>
              <a:gd name="connsiteY2" fmla="*/ 14356 h 15872"/>
              <a:gd name="connsiteX3" fmla="*/ 26026 w 31659"/>
              <a:gd name="connsiteY3" fmla="*/ 15231 h 15872"/>
              <a:gd name="connsiteX4" fmla="*/ 13219 w 31659"/>
              <a:gd name="connsiteY4" fmla="*/ 13014 h 15872"/>
              <a:gd name="connsiteX5" fmla="*/ 16266 w 31659"/>
              <a:gd name="connsiteY5" fmla="*/ 13747 h 15872"/>
              <a:gd name="connsiteX6" fmla="*/ 15401 w 31659"/>
              <a:gd name="connsiteY6" fmla="*/ 13835 h 15872"/>
              <a:gd name="connsiteX7" fmla="*/ 17002 w 31659"/>
              <a:gd name="connsiteY7" fmla="*/ 14579 h 15872"/>
              <a:gd name="connsiteX8" fmla="*/ 15848 w 31659"/>
              <a:gd name="connsiteY8" fmla="*/ 14979 h 15872"/>
              <a:gd name="connsiteX9" fmla="*/ 15436 w 31659"/>
              <a:gd name="connsiteY9" fmla="*/ 15727 h 15872"/>
              <a:gd name="connsiteX10" fmla="*/ 8290 w 31659"/>
              <a:gd name="connsiteY10" fmla="*/ 15017 h 15872"/>
              <a:gd name="connsiteX11" fmla="*/ 6454 w 31659"/>
              <a:gd name="connsiteY11" fmla="*/ 14320 h 15872"/>
              <a:gd name="connsiteX12" fmla="*/ 5655 w 31659"/>
              <a:gd name="connsiteY12" fmla="*/ 13314 h 15872"/>
              <a:gd name="connsiteX13" fmla="*/ 4140 w 31659"/>
              <a:gd name="connsiteY13" fmla="*/ 13265 h 15872"/>
              <a:gd name="connsiteX14" fmla="*/ 2190 w 31659"/>
              <a:gd name="connsiteY14" fmla="*/ 13080 h 15872"/>
              <a:gd name="connsiteX15" fmla="*/ 3577 w 31659"/>
              <a:gd name="connsiteY15" fmla="*/ 12658 h 15872"/>
              <a:gd name="connsiteX16" fmla="*/ 3841 w 31659"/>
              <a:gd name="connsiteY16" fmla="*/ 11452 h 15872"/>
              <a:gd name="connsiteX17" fmla="*/ 2878 w 31659"/>
              <a:gd name="connsiteY17" fmla="*/ 8922 h 15872"/>
              <a:gd name="connsiteX18" fmla="*/ 1154 w 31659"/>
              <a:gd name="connsiteY18" fmla="*/ 8279 h 15872"/>
              <a:gd name="connsiteX19" fmla="*/ 332 w 31659"/>
              <a:gd name="connsiteY19" fmla="*/ 7244 h 15872"/>
              <a:gd name="connsiteX20" fmla="*/ 2517 w 31659"/>
              <a:gd name="connsiteY20" fmla="*/ 3931 h 15872"/>
              <a:gd name="connsiteX21" fmla="*/ 1746 w 31659"/>
              <a:gd name="connsiteY21" fmla="*/ 2820 h 15872"/>
              <a:gd name="connsiteX22" fmla="*/ 1510 w 31659"/>
              <a:gd name="connsiteY22" fmla="*/ 2250 h 15872"/>
              <a:gd name="connsiteX23" fmla="*/ 535 w 31659"/>
              <a:gd name="connsiteY23" fmla="*/ 1979 h 15872"/>
              <a:gd name="connsiteX24" fmla="*/ 3964 w 31659"/>
              <a:gd name="connsiteY24" fmla="*/ 0 h 15872"/>
              <a:gd name="connsiteX25" fmla="*/ 30530 w 31659"/>
              <a:gd name="connsiteY25" fmla="*/ 10500 h 15872"/>
              <a:gd name="connsiteX26" fmla="*/ 27376 w 31659"/>
              <a:gd name="connsiteY26" fmla="*/ 10071 h 15872"/>
              <a:gd name="connsiteX27" fmla="*/ 28462 w 31659"/>
              <a:gd name="connsiteY27" fmla="*/ 11263 h 15872"/>
              <a:gd name="connsiteX28" fmla="*/ 27131 w 31659"/>
              <a:gd name="connsiteY28" fmla="*/ 11597 h 15872"/>
              <a:gd name="connsiteX29" fmla="*/ 31025 w 31659"/>
              <a:gd name="connsiteY29" fmla="*/ 15207 h 15872"/>
              <a:gd name="connsiteX30" fmla="*/ 21301 w 31659"/>
              <a:gd name="connsiteY30" fmla="*/ 10434 h 15872"/>
              <a:gd name="connsiteX31" fmla="*/ 28427 w 31659"/>
              <a:gd name="connsiteY31" fmla="*/ 13789 h 15872"/>
              <a:gd name="connsiteX32" fmla="*/ 24082 w 31659"/>
              <a:gd name="connsiteY32" fmla="*/ 12502 h 15872"/>
              <a:gd name="connsiteX33" fmla="*/ 28500 w 31659"/>
              <a:gd name="connsiteY33" fmla="*/ 14613 h 15872"/>
              <a:gd name="connsiteX34" fmla="*/ 22110 w 31659"/>
              <a:gd name="connsiteY34"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8927 h 15872"/>
              <a:gd name="connsiteX26" fmla="*/ 30530 w 31049"/>
              <a:gd name="connsiteY26" fmla="*/ 10500 h 15872"/>
              <a:gd name="connsiteX27" fmla="*/ 27376 w 31049"/>
              <a:gd name="connsiteY27" fmla="*/ 10071 h 15872"/>
              <a:gd name="connsiteX28" fmla="*/ 28462 w 31049"/>
              <a:gd name="connsiteY28" fmla="*/ 11263 h 15872"/>
              <a:gd name="connsiteX29" fmla="*/ 27131 w 31049"/>
              <a:gd name="connsiteY29" fmla="*/ 11597 h 15872"/>
              <a:gd name="connsiteX30" fmla="*/ 31025 w 31049"/>
              <a:gd name="connsiteY30" fmla="*/ 15207 h 15872"/>
              <a:gd name="connsiteX31" fmla="*/ 21301 w 31049"/>
              <a:gd name="connsiteY31" fmla="*/ 10434 h 15872"/>
              <a:gd name="connsiteX32" fmla="*/ 28427 w 31049"/>
              <a:gd name="connsiteY32" fmla="*/ 13789 h 15872"/>
              <a:gd name="connsiteX33" fmla="*/ 24082 w 31049"/>
              <a:gd name="connsiteY33" fmla="*/ 12502 h 15872"/>
              <a:gd name="connsiteX34" fmla="*/ 28500 w 31049"/>
              <a:gd name="connsiteY34" fmla="*/ 14613 h 15872"/>
              <a:gd name="connsiteX35" fmla="*/ 22110 w 31049"/>
              <a:gd name="connsiteY35"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8927 h 15872"/>
              <a:gd name="connsiteX26" fmla="*/ 30530 w 31049"/>
              <a:gd name="connsiteY26" fmla="*/ 10500 h 15872"/>
              <a:gd name="connsiteX27" fmla="*/ 27376 w 31049"/>
              <a:gd name="connsiteY27" fmla="*/ 10071 h 15872"/>
              <a:gd name="connsiteX28" fmla="*/ 28462 w 31049"/>
              <a:gd name="connsiteY28" fmla="*/ 11263 h 15872"/>
              <a:gd name="connsiteX29" fmla="*/ 27131 w 31049"/>
              <a:gd name="connsiteY29" fmla="*/ 11597 h 15872"/>
              <a:gd name="connsiteX30" fmla="*/ 31025 w 31049"/>
              <a:gd name="connsiteY30" fmla="*/ 15207 h 15872"/>
              <a:gd name="connsiteX31" fmla="*/ 21301 w 31049"/>
              <a:gd name="connsiteY31" fmla="*/ 10434 h 15872"/>
              <a:gd name="connsiteX32" fmla="*/ 28427 w 31049"/>
              <a:gd name="connsiteY32" fmla="*/ 13789 h 15872"/>
              <a:gd name="connsiteX33" fmla="*/ 24082 w 31049"/>
              <a:gd name="connsiteY33" fmla="*/ 12502 h 15872"/>
              <a:gd name="connsiteX34" fmla="*/ 28500 w 31049"/>
              <a:gd name="connsiteY34" fmla="*/ 14613 h 15872"/>
              <a:gd name="connsiteX35" fmla="*/ 22110 w 31049"/>
              <a:gd name="connsiteY35" fmla="*/ 12969 h 15872"/>
              <a:gd name="connsiteX0" fmla="*/ 22110 w 31585"/>
              <a:gd name="connsiteY0" fmla="*/ 12969 h 15872"/>
              <a:gd name="connsiteX1" fmla="*/ 29433 w 31585"/>
              <a:gd name="connsiteY1" fmla="*/ 15872 h 15872"/>
              <a:gd name="connsiteX2" fmla="*/ 24752 w 31585"/>
              <a:gd name="connsiteY2" fmla="*/ 14356 h 15872"/>
              <a:gd name="connsiteX3" fmla="*/ 26026 w 31585"/>
              <a:gd name="connsiteY3" fmla="*/ 15231 h 15872"/>
              <a:gd name="connsiteX4" fmla="*/ 13219 w 31585"/>
              <a:gd name="connsiteY4" fmla="*/ 13014 h 15872"/>
              <a:gd name="connsiteX5" fmla="*/ 16266 w 31585"/>
              <a:gd name="connsiteY5" fmla="*/ 13747 h 15872"/>
              <a:gd name="connsiteX6" fmla="*/ 15401 w 31585"/>
              <a:gd name="connsiteY6" fmla="*/ 13835 h 15872"/>
              <a:gd name="connsiteX7" fmla="*/ 17002 w 31585"/>
              <a:gd name="connsiteY7" fmla="*/ 14579 h 15872"/>
              <a:gd name="connsiteX8" fmla="*/ 15848 w 31585"/>
              <a:gd name="connsiteY8" fmla="*/ 14979 h 15872"/>
              <a:gd name="connsiteX9" fmla="*/ 15436 w 31585"/>
              <a:gd name="connsiteY9" fmla="*/ 15727 h 15872"/>
              <a:gd name="connsiteX10" fmla="*/ 8290 w 31585"/>
              <a:gd name="connsiteY10" fmla="*/ 15017 h 15872"/>
              <a:gd name="connsiteX11" fmla="*/ 6454 w 31585"/>
              <a:gd name="connsiteY11" fmla="*/ 14320 h 15872"/>
              <a:gd name="connsiteX12" fmla="*/ 5655 w 31585"/>
              <a:gd name="connsiteY12" fmla="*/ 13314 h 15872"/>
              <a:gd name="connsiteX13" fmla="*/ 4140 w 31585"/>
              <a:gd name="connsiteY13" fmla="*/ 13265 h 15872"/>
              <a:gd name="connsiteX14" fmla="*/ 2190 w 31585"/>
              <a:gd name="connsiteY14" fmla="*/ 13080 h 15872"/>
              <a:gd name="connsiteX15" fmla="*/ 3577 w 31585"/>
              <a:gd name="connsiteY15" fmla="*/ 12658 h 15872"/>
              <a:gd name="connsiteX16" fmla="*/ 3841 w 31585"/>
              <a:gd name="connsiteY16" fmla="*/ 11452 h 15872"/>
              <a:gd name="connsiteX17" fmla="*/ 2878 w 31585"/>
              <a:gd name="connsiteY17" fmla="*/ 8922 h 15872"/>
              <a:gd name="connsiteX18" fmla="*/ 1154 w 31585"/>
              <a:gd name="connsiteY18" fmla="*/ 8279 h 15872"/>
              <a:gd name="connsiteX19" fmla="*/ 332 w 31585"/>
              <a:gd name="connsiteY19" fmla="*/ 7244 h 15872"/>
              <a:gd name="connsiteX20" fmla="*/ 2517 w 31585"/>
              <a:gd name="connsiteY20" fmla="*/ 3931 h 15872"/>
              <a:gd name="connsiteX21" fmla="*/ 1746 w 31585"/>
              <a:gd name="connsiteY21" fmla="*/ 2820 h 15872"/>
              <a:gd name="connsiteX22" fmla="*/ 1510 w 31585"/>
              <a:gd name="connsiteY22" fmla="*/ 2250 h 15872"/>
              <a:gd name="connsiteX23" fmla="*/ 535 w 31585"/>
              <a:gd name="connsiteY23" fmla="*/ 1979 h 15872"/>
              <a:gd name="connsiteX24" fmla="*/ 3964 w 31585"/>
              <a:gd name="connsiteY24" fmla="*/ 0 h 15872"/>
              <a:gd name="connsiteX25" fmla="*/ 28042 w 31585"/>
              <a:gd name="connsiteY25" fmla="*/ 8927 h 15872"/>
              <a:gd name="connsiteX26" fmla="*/ 31581 w 31585"/>
              <a:gd name="connsiteY26" fmla="*/ 10977 h 15872"/>
              <a:gd name="connsiteX27" fmla="*/ 27376 w 31585"/>
              <a:gd name="connsiteY27" fmla="*/ 10071 h 15872"/>
              <a:gd name="connsiteX28" fmla="*/ 28462 w 31585"/>
              <a:gd name="connsiteY28" fmla="*/ 11263 h 15872"/>
              <a:gd name="connsiteX29" fmla="*/ 27131 w 31585"/>
              <a:gd name="connsiteY29" fmla="*/ 11597 h 15872"/>
              <a:gd name="connsiteX30" fmla="*/ 31025 w 31585"/>
              <a:gd name="connsiteY30" fmla="*/ 15207 h 15872"/>
              <a:gd name="connsiteX31" fmla="*/ 21301 w 31585"/>
              <a:gd name="connsiteY31" fmla="*/ 10434 h 15872"/>
              <a:gd name="connsiteX32" fmla="*/ 28427 w 31585"/>
              <a:gd name="connsiteY32" fmla="*/ 13789 h 15872"/>
              <a:gd name="connsiteX33" fmla="*/ 24082 w 31585"/>
              <a:gd name="connsiteY33" fmla="*/ 12502 h 15872"/>
              <a:gd name="connsiteX34" fmla="*/ 28500 w 31585"/>
              <a:gd name="connsiteY34" fmla="*/ 14613 h 15872"/>
              <a:gd name="connsiteX35" fmla="*/ 22110 w 31585"/>
              <a:gd name="connsiteY35" fmla="*/ 12969 h 15872"/>
              <a:gd name="connsiteX0" fmla="*/ 22110 w 31585"/>
              <a:gd name="connsiteY0" fmla="*/ 12969 h 15872"/>
              <a:gd name="connsiteX1" fmla="*/ 29433 w 31585"/>
              <a:gd name="connsiteY1" fmla="*/ 15872 h 15872"/>
              <a:gd name="connsiteX2" fmla="*/ 24752 w 31585"/>
              <a:gd name="connsiteY2" fmla="*/ 14356 h 15872"/>
              <a:gd name="connsiteX3" fmla="*/ 26026 w 31585"/>
              <a:gd name="connsiteY3" fmla="*/ 15231 h 15872"/>
              <a:gd name="connsiteX4" fmla="*/ 13219 w 31585"/>
              <a:gd name="connsiteY4" fmla="*/ 13014 h 15872"/>
              <a:gd name="connsiteX5" fmla="*/ 16266 w 31585"/>
              <a:gd name="connsiteY5" fmla="*/ 13747 h 15872"/>
              <a:gd name="connsiteX6" fmla="*/ 15401 w 31585"/>
              <a:gd name="connsiteY6" fmla="*/ 13835 h 15872"/>
              <a:gd name="connsiteX7" fmla="*/ 17002 w 31585"/>
              <a:gd name="connsiteY7" fmla="*/ 14579 h 15872"/>
              <a:gd name="connsiteX8" fmla="*/ 15848 w 31585"/>
              <a:gd name="connsiteY8" fmla="*/ 14979 h 15872"/>
              <a:gd name="connsiteX9" fmla="*/ 15436 w 31585"/>
              <a:gd name="connsiteY9" fmla="*/ 15727 h 15872"/>
              <a:gd name="connsiteX10" fmla="*/ 8290 w 31585"/>
              <a:gd name="connsiteY10" fmla="*/ 15017 h 15872"/>
              <a:gd name="connsiteX11" fmla="*/ 6454 w 31585"/>
              <a:gd name="connsiteY11" fmla="*/ 14320 h 15872"/>
              <a:gd name="connsiteX12" fmla="*/ 5655 w 31585"/>
              <a:gd name="connsiteY12" fmla="*/ 13314 h 15872"/>
              <a:gd name="connsiteX13" fmla="*/ 4140 w 31585"/>
              <a:gd name="connsiteY13" fmla="*/ 13265 h 15872"/>
              <a:gd name="connsiteX14" fmla="*/ 2190 w 31585"/>
              <a:gd name="connsiteY14" fmla="*/ 13080 h 15872"/>
              <a:gd name="connsiteX15" fmla="*/ 3577 w 31585"/>
              <a:gd name="connsiteY15" fmla="*/ 12658 h 15872"/>
              <a:gd name="connsiteX16" fmla="*/ 3841 w 31585"/>
              <a:gd name="connsiteY16" fmla="*/ 11452 h 15872"/>
              <a:gd name="connsiteX17" fmla="*/ 2878 w 31585"/>
              <a:gd name="connsiteY17" fmla="*/ 8922 h 15872"/>
              <a:gd name="connsiteX18" fmla="*/ 1154 w 31585"/>
              <a:gd name="connsiteY18" fmla="*/ 8279 h 15872"/>
              <a:gd name="connsiteX19" fmla="*/ 332 w 31585"/>
              <a:gd name="connsiteY19" fmla="*/ 7244 h 15872"/>
              <a:gd name="connsiteX20" fmla="*/ 2517 w 31585"/>
              <a:gd name="connsiteY20" fmla="*/ 3931 h 15872"/>
              <a:gd name="connsiteX21" fmla="*/ 1746 w 31585"/>
              <a:gd name="connsiteY21" fmla="*/ 2820 h 15872"/>
              <a:gd name="connsiteX22" fmla="*/ 1510 w 31585"/>
              <a:gd name="connsiteY22" fmla="*/ 2250 h 15872"/>
              <a:gd name="connsiteX23" fmla="*/ 535 w 31585"/>
              <a:gd name="connsiteY23" fmla="*/ 1979 h 15872"/>
              <a:gd name="connsiteX24" fmla="*/ 3964 w 31585"/>
              <a:gd name="connsiteY24" fmla="*/ 0 h 15872"/>
              <a:gd name="connsiteX25" fmla="*/ 27832 w 31585"/>
              <a:gd name="connsiteY25" fmla="*/ 8975 h 15872"/>
              <a:gd name="connsiteX26" fmla="*/ 31581 w 31585"/>
              <a:gd name="connsiteY26" fmla="*/ 10977 h 15872"/>
              <a:gd name="connsiteX27" fmla="*/ 27376 w 31585"/>
              <a:gd name="connsiteY27" fmla="*/ 10071 h 15872"/>
              <a:gd name="connsiteX28" fmla="*/ 28462 w 31585"/>
              <a:gd name="connsiteY28" fmla="*/ 11263 h 15872"/>
              <a:gd name="connsiteX29" fmla="*/ 27131 w 31585"/>
              <a:gd name="connsiteY29" fmla="*/ 11597 h 15872"/>
              <a:gd name="connsiteX30" fmla="*/ 31025 w 31585"/>
              <a:gd name="connsiteY30" fmla="*/ 15207 h 15872"/>
              <a:gd name="connsiteX31" fmla="*/ 21301 w 31585"/>
              <a:gd name="connsiteY31" fmla="*/ 10434 h 15872"/>
              <a:gd name="connsiteX32" fmla="*/ 28427 w 31585"/>
              <a:gd name="connsiteY32" fmla="*/ 13789 h 15872"/>
              <a:gd name="connsiteX33" fmla="*/ 24082 w 31585"/>
              <a:gd name="connsiteY33" fmla="*/ 12502 h 15872"/>
              <a:gd name="connsiteX34" fmla="*/ 28500 w 31585"/>
              <a:gd name="connsiteY34" fmla="*/ 14613 h 15872"/>
              <a:gd name="connsiteX35" fmla="*/ 22110 w 31585"/>
              <a:gd name="connsiteY35" fmla="*/ 12969 h 15872"/>
              <a:gd name="connsiteX0" fmla="*/ 22110 w 32743"/>
              <a:gd name="connsiteY0" fmla="*/ 12969 h 15872"/>
              <a:gd name="connsiteX1" fmla="*/ 29433 w 32743"/>
              <a:gd name="connsiteY1" fmla="*/ 15872 h 15872"/>
              <a:gd name="connsiteX2" fmla="*/ 24752 w 32743"/>
              <a:gd name="connsiteY2" fmla="*/ 14356 h 15872"/>
              <a:gd name="connsiteX3" fmla="*/ 26026 w 32743"/>
              <a:gd name="connsiteY3" fmla="*/ 15231 h 15872"/>
              <a:gd name="connsiteX4" fmla="*/ 13219 w 32743"/>
              <a:gd name="connsiteY4" fmla="*/ 13014 h 15872"/>
              <a:gd name="connsiteX5" fmla="*/ 16266 w 32743"/>
              <a:gd name="connsiteY5" fmla="*/ 13747 h 15872"/>
              <a:gd name="connsiteX6" fmla="*/ 15401 w 32743"/>
              <a:gd name="connsiteY6" fmla="*/ 13835 h 15872"/>
              <a:gd name="connsiteX7" fmla="*/ 17002 w 32743"/>
              <a:gd name="connsiteY7" fmla="*/ 14579 h 15872"/>
              <a:gd name="connsiteX8" fmla="*/ 15848 w 32743"/>
              <a:gd name="connsiteY8" fmla="*/ 14979 h 15872"/>
              <a:gd name="connsiteX9" fmla="*/ 15436 w 32743"/>
              <a:gd name="connsiteY9" fmla="*/ 15727 h 15872"/>
              <a:gd name="connsiteX10" fmla="*/ 8290 w 32743"/>
              <a:gd name="connsiteY10" fmla="*/ 15017 h 15872"/>
              <a:gd name="connsiteX11" fmla="*/ 6454 w 32743"/>
              <a:gd name="connsiteY11" fmla="*/ 14320 h 15872"/>
              <a:gd name="connsiteX12" fmla="*/ 5655 w 32743"/>
              <a:gd name="connsiteY12" fmla="*/ 13314 h 15872"/>
              <a:gd name="connsiteX13" fmla="*/ 4140 w 32743"/>
              <a:gd name="connsiteY13" fmla="*/ 13265 h 15872"/>
              <a:gd name="connsiteX14" fmla="*/ 2190 w 32743"/>
              <a:gd name="connsiteY14" fmla="*/ 13080 h 15872"/>
              <a:gd name="connsiteX15" fmla="*/ 3577 w 32743"/>
              <a:gd name="connsiteY15" fmla="*/ 12658 h 15872"/>
              <a:gd name="connsiteX16" fmla="*/ 3841 w 32743"/>
              <a:gd name="connsiteY16" fmla="*/ 11452 h 15872"/>
              <a:gd name="connsiteX17" fmla="*/ 2878 w 32743"/>
              <a:gd name="connsiteY17" fmla="*/ 8922 h 15872"/>
              <a:gd name="connsiteX18" fmla="*/ 1154 w 32743"/>
              <a:gd name="connsiteY18" fmla="*/ 8279 h 15872"/>
              <a:gd name="connsiteX19" fmla="*/ 332 w 32743"/>
              <a:gd name="connsiteY19" fmla="*/ 7244 h 15872"/>
              <a:gd name="connsiteX20" fmla="*/ 2517 w 32743"/>
              <a:gd name="connsiteY20" fmla="*/ 3931 h 15872"/>
              <a:gd name="connsiteX21" fmla="*/ 1746 w 32743"/>
              <a:gd name="connsiteY21" fmla="*/ 2820 h 15872"/>
              <a:gd name="connsiteX22" fmla="*/ 1510 w 32743"/>
              <a:gd name="connsiteY22" fmla="*/ 2250 h 15872"/>
              <a:gd name="connsiteX23" fmla="*/ 535 w 32743"/>
              <a:gd name="connsiteY23" fmla="*/ 1979 h 15872"/>
              <a:gd name="connsiteX24" fmla="*/ 3964 w 32743"/>
              <a:gd name="connsiteY24" fmla="*/ 0 h 15872"/>
              <a:gd name="connsiteX25" fmla="*/ 31757 w 32743"/>
              <a:gd name="connsiteY25" fmla="*/ 10595 h 15872"/>
              <a:gd name="connsiteX26" fmla="*/ 27832 w 32743"/>
              <a:gd name="connsiteY26" fmla="*/ 8975 h 15872"/>
              <a:gd name="connsiteX27" fmla="*/ 31581 w 32743"/>
              <a:gd name="connsiteY27" fmla="*/ 10977 h 15872"/>
              <a:gd name="connsiteX28" fmla="*/ 27376 w 32743"/>
              <a:gd name="connsiteY28" fmla="*/ 10071 h 15872"/>
              <a:gd name="connsiteX29" fmla="*/ 28462 w 32743"/>
              <a:gd name="connsiteY29" fmla="*/ 11263 h 15872"/>
              <a:gd name="connsiteX30" fmla="*/ 27131 w 32743"/>
              <a:gd name="connsiteY30" fmla="*/ 11597 h 15872"/>
              <a:gd name="connsiteX31" fmla="*/ 31025 w 32743"/>
              <a:gd name="connsiteY31" fmla="*/ 15207 h 15872"/>
              <a:gd name="connsiteX32" fmla="*/ 21301 w 32743"/>
              <a:gd name="connsiteY32" fmla="*/ 10434 h 15872"/>
              <a:gd name="connsiteX33" fmla="*/ 28427 w 32743"/>
              <a:gd name="connsiteY33" fmla="*/ 13789 h 15872"/>
              <a:gd name="connsiteX34" fmla="*/ 24082 w 32743"/>
              <a:gd name="connsiteY34" fmla="*/ 12502 h 15872"/>
              <a:gd name="connsiteX35" fmla="*/ 28500 w 32743"/>
              <a:gd name="connsiteY35" fmla="*/ 14613 h 15872"/>
              <a:gd name="connsiteX36" fmla="*/ 22110 w 32743"/>
              <a:gd name="connsiteY36"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516 w 31792"/>
              <a:gd name="connsiteY25" fmla="*/ 5877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516 w 31792"/>
              <a:gd name="connsiteY25" fmla="*/ 5877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726 w 31792"/>
              <a:gd name="connsiteY25" fmla="*/ 6783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681 w 31793"/>
              <a:gd name="connsiteY25" fmla="*/ 6936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588 w 31793"/>
              <a:gd name="connsiteY25" fmla="*/ 6483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588 w 31793"/>
              <a:gd name="connsiteY25" fmla="*/ 6483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31235 w 31793"/>
              <a:gd name="connsiteY25" fmla="*/ 8167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2313"/>
              <a:gd name="connsiteY0" fmla="*/ 12969 h 15872"/>
              <a:gd name="connsiteX1" fmla="*/ 29433 w 32313"/>
              <a:gd name="connsiteY1" fmla="*/ 15872 h 15872"/>
              <a:gd name="connsiteX2" fmla="*/ 24752 w 32313"/>
              <a:gd name="connsiteY2" fmla="*/ 14356 h 15872"/>
              <a:gd name="connsiteX3" fmla="*/ 26026 w 32313"/>
              <a:gd name="connsiteY3" fmla="*/ 15231 h 15872"/>
              <a:gd name="connsiteX4" fmla="*/ 13219 w 32313"/>
              <a:gd name="connsiteY4" fmla="*/ 13014 h 15872"/>
              <a:gd name="connsiteX5" fmla="*/ 16266 w 32313"/>
              <a:gd name="connsiteY5" fmla="*/ 13747 h 15872"/>
              <a:gd name="connsiteX6" fmla="*/ 15401 w 32313"/>
              <a:gd name="connsiteY6" fmla="*/ 13835 h 15872"/>
              <a:gd name="connsiteX7" fmla="*/ 17002 w 32313"/>
              <a:gd name="connsiteY7" fmla="*/ 14579 h 15872"/>
              <a:gd name="connsiteX8" fmla="*/ 15848 w 32313"/>
              <a:gd name="connsiteY8" fmla="*/ 14979 h 15872"/>
              <a:gd name="connsiteX9" fmla="*/ 15436 w 32313"/>
              <a:gd name="connsiteY9" fmla="*/ 15727 h 15872"/>
              <a:gd name="connsiteX10" fmla="*/ 8290 w 32313"/>
              <a:gd name="connsiteY10" fmla="*/ 15017 h 15872"/>
              <a:gd name="connsiteX11" fmla="*/ 6454 w 32313"/>
              <a:gd name="connsiteY11" fmla="*/ 14320 h 15872"/>
              <a:gd name="connsiteX12" fmla="*/ 5655 w 32313"/>
              <a:gd name="connsiteY12" fmla="*/ 13314 h 15872"/>
              <a:gd name="connsiteX13" fmla="*/ 4140 w 32313"/>
              <a:gd name="connsiteY13" fmla="*/ 13265 h 15872"/>
              <a:gd name="connsiteX14" fmla="*/ 2190 w 32313"/>
              <a:gd name="connsiteY14" fmla="*/ 13080 h 15872"/>
              <a:gd name="connsiteX15" fmla="*/ 3577 w 32313"/>
              <a:gd name="connsiteY15" fmla="*/ 12658 h 15872"/>
              <a:gd name="connsiteX16" fmla="*/ 3841 w 32313"/>
              <a:gd name="connsiteY16" fmla="*/ 11452 h 15872"/>
              <a:gd name="connsiteX17" fmla="*/ 2878 w 32313"/>
              <a:gd name="connsiteY17" fmla="*/ 8922 h 15872"/>
              <a:gd name="connsiteX18" fmla="*/ 1154 w 32313"/>
              <a:gd name="connsiteY18" fmla="*/ 8279 h 15872"/>
              <a:gd name="connsiteX19" fmla="*/ 332 w 32313"/>
              <a:gd name="connsiteY19" fmla="*/ 7244 h 15872"/>
              <a:gd name="connsiteX20" fmla="*/ 2517 w 32313"/>
              <a:gd name="connsiteY20" fmla="*/ 3931 h 15872"/>
              <a:gd name="connsiteX21" fmla="*/ 1746 w 32313"/>
              <a:gd name="connsiteY21" fmla="*/ 2820 h 15872"/>
              <a:gd name="connsiteX22" fmla="*/ 1510 w 32313"/>
              <a:gd name="connsiteY22" fmla="*/ 2250 h 15872"/>
              <a:gd name="connsiteX23" fmla="*/ 535 w 32313"/>
              <a:gd name="connsiteY23" fmla="*/ 1979 h 15872"/>
              <a:gd name="connsiteX24" fmla="*/ 3964 w 32313"/>
              <a:gd name="connsiteY24" fmla="*/ 0 h 15872"/>
              <a:gd name="connsiteX25" fmla="*/ 30110 w 32313"/>
              <a:gd name="connsiteY25" fmla="*/ 4707 h 15872"/>
              <a:gd name="connsiteX26" fmla="*/ 31235 w 32313"/>
              <a:gd name="connsiteY26" fmla="*/ 8167 h 15872"/>
              <a:gd name="connsiteX27" fmla="*/ 27681 w 32313"/>
              <a:gd name="connsiteY27" fmla="*/ 6936 h 15872"/>
              <a:gd name="connsiteX28" fmla="*/ 26743 w 32313"/>
              <a:gd name="connsiteY28" fmla="*/ 7157 h 15872"/>
              <a:gd name="connsiteX29" fmla="*/ 31757 w 32313"/>
              <a:gd name="connsiteY29" fmla="*/ 10595 h 15872"/>
              <a:gd name="connsiteX30" fmla="*/ 27832 w 32313"/>
              <a:gd name="connsiteY30" fmla="*/ 8975 h 15872"/>
              <a:gd name="connsiteX31" fmla="*/ 31581 w 32313"/>
              <a:gd name="connsiteY31" fmla="*/ 10977 h 15872"/>
              <a:gd name="connsiteX32" fmla="*/ 27376 w 32313"/>
              <a:gd name="connsiteY32" fmla="*/ 10071 h 15872"/>
              <a:gd name="connsiteX33" fmla="*/ 28462 w 32313"/>
              <a:gd name="connsiteY33" fmla="*/ 11263 h 15872"/>
              <a:gd name="connsiteX34" fmla="*/ 27131 w 32313"/>
              <a:gd name="connsiteY34" fmla="*/ 11597 h 15872"/>
              <a:gd name="connsiteX35" fmla="*/ 31025 w 32313"/>
              <a:gd name="connsiteY35" fmla="*/ 15207 h 15872"/>
              <a:gd name="connsiteX36" fmla="*/ 21301 w 32313"/>
              <a:gd name="connsiteY36" fmla="*/ 10434 h 15872"/>
              <a:gd name="connsiteX37" fmla="*/ 28427 w 32313"/>
              <a:gd name="connsiteY37" fmla="*/ 13789 h 15872"/>
              <a:gd name="connsiteX38" fmla="*/ 24082 w 32313"/>
              <a:gd name="connsiteY38" fmla="*/ 12502 h 15872"/>
              <a:gd name="connsiteX39" fmla="*/ 28500 w 32313"/>
              <a:gd name="connsiteY39" fmla="*/ 14613 h 15872"/>
              <a:gd name="connsiteX40" fmla="*/ 22110 w 32313"/>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36"/>
              <a:gd name="connsiteY0" fmla="*/ 12969 h 15872"/>
              <a:gd name="connsiteX1" fmla="*/ 29433 w 32236"/>
              <a:gd name="connsiteY1" fmla="*/ 15872 h 15872"/>
              <a:gd name="connsiteX2" fmla="*/ 24752 w 32236"/>
              <a:gd name="connsiteY2" fmla="*/ 14356 h 15872"/>
              <a:gd name="connsiteX3" fmla="*/ 26026 w 32236"/>
              <a:gd name="connsiteY3" fmla="*/ 15231 h 15872"/>
              <a:gd name="connsiteX4" fmla="*/ 13219 w 32236"/>
              <a:gd name="connsiteY4" fmla="*/ 13014 h 15872"/>
              <a:gd name="connsiteX5" fmla="*/ 16266 w 32236"/>
              <a:gd name="connsiteY5" fmla="*/ 13747 h 15872"/>
              <a:gd name="connsiteX6" fmla="*/ 15401 w 32236"/>
              <a:gd name="connsiteY6" fmla="*/ 13835 h 15872"/>
              <a:gd name="connsiteX7" fmla="*/ 17002 w 32236"/>
              <a:gd name="connsiteY7" fmla="*/ 14579 h 15872"/>
              <a:gd name="connsiteX8" fmla="*/ 15848 w 32236"/>
              <a:gd name="connsiteY8" fmla="*/ 14979 h 15872"/>
              <a:gd name="connsiteX9" fmla="*/ 15436 w 32236"/>
              <a:gd name="connsiteY9" fmla="*/ 15727 h 15872"/>
              <a:gd name="connsiteX10" fmla="*/ 8290 w 32236"/>
              <a:gd name="connsiteY10" fmla="*/ 15017 h 15872"/>
              <a:gd name="connsiteX11" fmla="*/ 6454 w 32236"/>
              <a:gd name="connsiteY11" fmla="*/ 14320 h 15872"/>
              <a:gd name="connsiteX12" fmla="*/ 5655 w 32236"/>
              <a:gd name="connsiteY12" fmla="*/ 13314 h 15872"/>
              <a:gd name="connsiteX13" fmla="*/ 4140 w 32236"/>
              <a:gd name="connsiteY13" fmla="*/ 13265 h 15872"/>
              <a:gd name="connsiteX14" fmla="*/ 2190 w 32236"/>
              <a:gd name="connsiteY14" fmla="*/ 13080 h 15872"/>
              <a:gd name="connsiteX15" fmla="*/ 3577 w 32236"/>
              <a:gd name="connsiteY15" fmla="*/ 12658 h 15872"/>
              <a:gd name="connsiteX16" fmla="*/ 3841 w 32236"/>
              <a:gd name="connsiteY16" fmla="*/ 11452 h 15872"/>
              <a:gd name="connsiteX17" fmla="*/ 2878 w 32236"/>
              <a:gd name="connsiteY17" fmla="*/ 8922 h 15872"/>
              <a:gd name="connsiteX18" fmla="*/ 1154 w 32236"/>
              <a:gd name="connsiteY18" fmla="*/ 8279 h 15872"/>
              <a:gd name="connsiteX19" fmla="*/ 332 w 32236"/>
              <a:gd name="connsiteY19" fmla="*/ 7244 h 15872"/>
              <a:gd name="connsiteX20" fmla="*/ 2517 w 32236"/>
              <a:gd name="connsiteY20" fmla="*/ 3931 h 15872"/>
              <a:gd name="connsiteX21" fmla="*/ 1746 w 32236"/>
              <a:gd name="connsiteY21" fmla="*/ 2820 h 15872"/>
              <a:gd name="connsiteX22" fmla="*/ 1510 w 32236"/>
              <a:gd name="connsiteY22" fmla="*/ 2250 h 15872"/>
              <a:gd name="connsiteX23" fmla="*/ 535 w 32236"/>
              <a:gd name="connsiteY23" fmla="*/ 1979 h 15872"/>
              <a:gd name="connsiteX24" fmla="*/ 3964 w 32236"/>
              <a:gd name="connsiteY24" fmla="*/ 0 h 15872"/>
              <a:gd name="connsiteX25" fmla="*/ 30110 w 32236"/>
              <a:gd name="connsiteY25" fmla="*/ 4707 h 15872"/>
              <a:gd name="connsiteX26" fmla="*/ 31190 w 32236"/>
              <a:gd name="connsiteY26" fmla="*/ 8228 h 15872"/>
              <a:gd name="connsiteX27" fmla="*/ 27681 w 32236"/>
              <a:gd name="connsiteY27" fmla="*/ 6936 h 15872"/>
              <a:gd name="connsiteX28" fmla="*/ 26743 w 32236"/>
              <a:gd name="connsiteY28" fmla="*/ 7157 h 15872"/>
              <a:gd name="connsiteX29" fmla="*/ 31757 w 32236"/>
              <a:gd name="connsiteY29" fmla="*/ 10595 h 15872"/>
              <a:gd name="connsiteX30" fmla="*/ 27832 w 32236"/>
              <a:gd name="connsiteY30" fmla="*/ 8975 h 15872"/>
              <a:gd name="connsiteX31" fmla="*/ 31581 w 32236"/>
              <a:gd name="connsiteY31" fmla="*/ 10977 h 15872"/>
              <a:gd name="connsiteX32" fmla="*/ 27376 w 32236"/>
              <a:gd name="connsiteY32" fmla="*/ 10071 h 15872"/>
              <a:gd name="connsiteX33" fmla="*/ 28462 w 32236"/>
              <a:gd name="connsiteY33" fmla="*/ 11263 h 15872"/>
              <a:gd name="connsiteX34" fmla="*/ 27131 w 32236"/>
              <a:gd name="connsiteY34" fmla="*/ 11597 h 15872"/>
              <a:gd name="connsiteX35" fmla="*/ 31025 w 32236"/>
              <a:gd name="connsiteY35" fmla="*/ 15207 h 15872"/>
              <a:gd name="connsiteX36" fmla="*/ 21301 w 32236"/>
              <a:gd name="connsiteY36" fmla="*/ 10434 h 15872"/>
              <a:gd name="connsiteX37" fmla="*/ 28427 w 32236"/>
              <a:gd name="connsiteY37" fmla="*/ 13789 h 15872"/>
              <a:gd name="connsiteX38" fmla="*/ 24082 w 32236"/>
              <a:gd name="connsiteY38" fmla="*/ 12502 h 15872"/>
              <a:gd name="connsiteX39" fmla="*/ 28500 w 32236"/>
              <a:gd name="connsiteY39" fmla="*/ 14613 h 15872"/>
              <a:gd name="connsiteX40" fmla="*/ 22110 w 32236"/>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6440 w 31793"/>
              <a:gd name="connsiteY25" fmla="*/ 3941 h 15872"/>
              <a:gd name="connsiteX26" fmla="*/ 20722 w 31793"/>
              <a:gd name="connsiteY26" fmla="*/ 3390 h 15872"/>
              <a:gd name="connsiteX27" fmla="*/ 23108 w 31793"/>
              <a:gd name="connsiteY27" fmla="*/ 3666 h 15872"/>
              <a:gd name="connsiteX28" fmla="*/ 24212 w 31793"/>
              <a:gd name="connsiteY28" fmla="*/ 4523 h 15872"/>
              <a:gd name="connsiteX29" fmla="*/ 31190 w 31793"/>
              <a:gd name="connsiteY29" fmla="*/ 8228 h 15872"/>
              <a:gd name="connsiteX30" fmla="*/ 27681 w 31793"/>
              <a:gd name="connsiteY30" fmla="*/ 6936 h 15872"/>
              <a:gd name="connsiteX31" fmla="*/ 26743 w 31793"/>
              <a:gd name="connsiteY31" fmla="*/ 7157 h 15872"/>
              <a:gd name="connsiteX32" fmla="*/ 31757 w 31793"/>
              <a:gd name="connsiteY32" fmla="*/ 10595 h 15872"/>
              <a:gd name="connsiteX33" fmla="*/ 27832 w 31793"/>
              <a:gd name="connsiteY33" fmla="*/ 8975 h 15872"/>
              <a:gd name="connsiteX34" fmla="*/ 31581 w 31793"/>
              <a:gd name="connsiteY34" fmla="*/ 10977 h 15872"/>
              <a:gd name="connsiteX35" fmla="*/ 27376 w 31793"/>
              <a:gd name="connsiteY35" fmla="*/ 10071 h 15872"/>
              <a:gd name="connsiteX36" fmla="*/ 28462 w 31793"/>
              <a:gd name="connsiteY36" fmla="*/ 11263 h 15872"/>
              <a:gd name="connsiteX37" fmla="*/ 27131 w 31793"/>
              <a:gd name="connsiteY37" fmla="*/ 11597 h 15872"/>
              <a:gd name="connsiteX38" fmla="*/ 31025 w 31793"/>
              <a:gd name="connsiteY38" fmla="*/ 15207 h 15872"/>
              <a:gd name="connsiteX39" fmla="*/ 21301 w 31793"/>
              <a:gd name="connsiteY39" fmla="*/ 10434 h 15872"/>
              <a:gd name="connsiteX40" fmla="*/ 28427 w 31793"/>
              <a:gd name="connsiteY40" fmla="*/ 13789 h 15872"/>
              <a:gd name="connsiteX41" fmla="*/ 24082 w 31793"/>
              <a:gd name="connsiteY41" fmla="*/ 12502 h 15872"/>
              <a:gd name="connsiteX42" fmla="*/ 28500 w 31793"/>
              <a:gd name="connsiteY42" fmla="*/ 14613 h 15872"/>
              <a:gd name="connsiteX43" fmla="*/ 22110 w 31793"/>
              <a:gd name="connsiteY43"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440 w 31793"/>
              <a:gd name="connsiteY26" fmla="*/ 3941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440 w 31793"/>
              <a:gd name="connsiteY26" fmla="*/ 3941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5112 w 31793"/>
              <a:gd name="connsiteY25" fmla="*/ 2044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5112 w 31793"/>
              <a:gd name="connsiteY25" fmla="*/ 2044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86 h 15889"/>
              <a:gd name="connsiteX1" fmla="*/ 29433 w 31793"/>
              <a:gd name="connsiteY1" fmla="*/ 15889 h 15889"/>
              <a:gd name="connsiteX2" fmla="*/ 24752 w 31793"/>
              <a:gd name="connsiteY2" fmla="*/ 14373 h 15889"/>
              <a:gd name="connsiteX3" fmla="*/ 26026 w 31793"/>
              <a:gd name="connsiteY3" fmla="*/ 15248 h 15889"/>
              <a:gd name="connsiteX4" fmla="*/ 13219 w 31793"/>
              <a:gd name="connsiteY4" fmla="*/ 13031 h 15889"/>
              <a:gd name="connsiteX5" fmla="*/ 16266 w 31793"/>
              <a:gd name="connsiteY5" fmla="*/ 13764 h 15889"/>
              <a:gd name="connsiteX6" fmla="*/ 15401 w 31793"/>
              <a:gd name="connsiteY6" fmla="*/ 13852 h 15889"/>
              <a:gd name="connsiteX7" fmla="*/ 17002 w 31793"/>
              <a:gd name="connsiteY7" fmla="*/ 14596 h 15889"/>
              <a:gd name="connsiteX8" fmla="*/ 15848 w 31793"/>
              <a:gd name="connsiteY8" fmla="*/ 14996 h 15889"/>
              <a:gd name="connsiteX9" fmla="*/ 15436 w 31793"/>
              <a:gd name="connsiteY9" fmla="*/ 15744 h 15889"/>
              <a:gd name="connsiteX10" fmla="*/ 8290 w 31793"/>
              <a:gd name="connsiteY10" fmla="*/ 15034 h 15889"/>
              <a:gd name="connsiteX11" fmla="*/ 6454 w 31793"/>
              <a:gd name="connsiteY11" fmla="*/ 14337 h 15889"/>
              <a:gd name="connsiteX12" fmla="*/ 5655 w 31793"/>
              <a:gd name="connsiteY12" fmla="*/ 13331 h 15889"/>
              <a:gd name="connsiteX13" fmla="*/ 4140 w 31793"/>
              <a:gd name="connsiteY13" fmla="*/ 13282 h 15889"/>
              <a:gd name="connsiteX14" fmla="*/ 2190 w 31793"/>
              <a:gd name="connsiteY14" fmla="*/ 13097 h 15889"/>
              <a:gd name="connsiteX15" fmla="*/ 3577 w 31793"/>
              <a:gd name="connsiteY15" fmla="*/ 12675 h 15889"/>
              <a:gd name="connsiteX16" fmla="*/ 3841 w 31793"/>
              <a:gd name="connsiteY16" fmla="*/ 11469 h 15889"/>
              <a:gd name="connsiteX17" fmla="*/ 2878 w 31793"/>
              <a:gd name="connsiteY17" fmla="*/ 8939 h 15889"/>
              <a:gd name="connsiteX18" fmla="*/ 1154 w 31793"/>
              <a:gd name="connsiteY18" fmla="*/ 8296 h 15889"/>
              <a:gd name="connsiteX19" fmla="*/ 332 w 31793"/>
              <a:gd name="connsiteY19" fmla="*/ 7261 h 15889"/>
              <a:gd name="connsiteX20" fmla="*/ 2517 w 31793"/>
              <a:gd name="connsiteY20" fmla="*/ 3948 h 15889"/>
              <a:gd name="connsiteX21" fmla="*/ 1746 w 31793"/>
              <a:gd name="connsiteY21" fmla="*/ 2837 h 15889"/>
              <a:gd name="connsiteX22" fmla="*/ 1510 w 31793"/>
              <a:gd name="connsiteY22" fmla="*/ 2267 h 15889"/>
              <a:gd name="connsiteX23" fmla="*/ 535 w 31793"/>
              <a:gd name="connsiteY23" fmla="*/ 1996 h 15889"/>
              <a:gd name="connsiteX24" fmla="*/ 3964 w 31793"/>
              <a:gd name="connsiteY24" fmla="*/ 17 h 15889"/>
              <a:gd name="connsiteX25" fmla="*/ 26373 w 31793"/>
              <a:gd name="connsiteY25" fmla="*/ 1356 h 15889"/>
              <a:gd name="connsiteX26" fmla="*/ 24752 w 31793"/>
              <a:gd name="connsiteY26" fmla="*/ 1999 h 15889"/>
              <a:gd name="connsiteX27" fmla="*/ 23784 w 31793"/>
              <a:gd name="connsiteY27" fmla="*/ 2642 h 15889"/>
              <a:gd name="connsiteX28" fmla="*/ 26530 w 31793"/>
              <a:gd name="connsiteY28" fmla="*/ 4019 h 15889"/>
              <a:gd name="connsiteX29" fmla="*/ 20722 w 31793"/>
              <a:gd name="connsiteY29" fmla="*/ 3407 h 15889"/>
              <a:gd name="connsiteX30" fmla="*/ 23108 w 31793"/>
              <a:gd name="connsiteY30" fmla="*/ 3683 h 15889"/>
              <a:gd name="connsiteX31" fmla="*/ 24212 w 31793"/>
              <a:gd name="connsiteY31" fmla="*/ 4540 h 15889"/>
              <a:gd name="connsiteX32" fmla="*/ 31190 w 31793"/>
              <a:gd name="connsiteY32" fmla="*/ 8245 h 15889"/>
              <a:gd name="connsiteX33" fmla="*/ 27681 w 31793"/>
              <a:gd name="connsiteY33" fmla="*/ 6953 h 15889"/>
              <a:gd name="connsiteX34" fmla="*/ 26743 w 31793"/>
              <a:gd name="connsiteY34" fmla="*/ 7174 h 15889"/>
              <a:gd name="connsiteX35" fmla="*/ 31757 w 31793"/>
              <a:gd name="connsiteY35" fmla="*/ 10612 h 15889"/>
              <a:gd name="connsiteX36" fmla="*/ 27832 w 31793"/>
              <a:gd name="connsiteY36" fmla="*/ 8992 h 15889"/>
              <a:gd name="connsiteX37" fmla="*/ 31581 w 31793"/>
              <a:gd name="connsiteY37" fmla="*/ 10994 h 15889"/>
              <a:gd name="connsiteX38" fmla="*/ 27376 w 31793"/>
              <a:gd name="connsiteY38" fmla="*/ 10088 h 15889"/>
              <a:gd name="connsiteX39" fmla="*/ 28462 w 31793"/>
              <a:gd name="connsiteY39" fmla="*/ 11280 h 15889"/>
              <a:gd name="connsiteX40" fmla="*/ 27131 w 31793"/>
              <a:gd name="connsiteY40" fmla="*/ 11614 h 15889"/>
              <a:gd name="connsiteX41" fmla="*/ 31025 w 31793"/>
              <a:gd name="connsiteY41" fmla="*/ 15224 h 15889"/>
              <a:gd name="connsiteX42" fmla="*/ 21301 w 31793"/>
              <a:gd name="connsiteY42" fmla="*/ 10451 h 15889"/>
              <a:gd name="connsiteX43" fmla="*/ 28427 w 31793"/>
              <a:gd name="connsiteY43" fmla="*/ 13806 h 15889"/>
              <a:gd name="connsiteX44" fmla="*/ 24082 w 31793"/>
              <a:gd name="connsiteY44" fmla="*/ 12519 h 15889"/>
              <a:gd name="connsiteX45" fmla="*/ 28500 w 31793"/>
              <a:gd name="connsiteY45" fmla="*/ 14630 h 15889"/>
              <a:gd name="connsiteX46" fmla="*/ 22110 w 31793"/>
              <a:gd name="connsiteY46" fmla="*/ 12986 h 15889"/>
              <a:gd name="connsiteX0" fmla="*/ 22110 w 31793"/>
              <a:gd name="connsiteY0" fmla="*/ 12986 h 15889"/>
              <a:gd name="connsiteX1" fmla="*/ 29433 w 31793"/>
              <a:gd name="connsiteY1" fmla="*/ 15889 h 15889"/>
              <a:gd name="connsiteX2" fmla="*/ 24752 w 31793"/>
              <a:gd name="connsiteY2" fmla="*/ 14373 h 15889"/>
              <a:gd name="connsiteX3" fmla="*/ 26026 w 31793"/>
              <a:gd name="connsiteY3" fmla="*/ 15248 h 15889"/>
              <a:gd name="connsiteX4" fmla="*/ 13219 w 31793"/>
              <a:gd name="connsiteY4" fmla="*/ 13031 h 15889"/>
              <a:gd name="connsiteX5" fmla="*/ 16266 w 31793"/>
              <a:gd name="connsiteY5" fmla="*/ 13764 h 15889"/>
              <a:gd name="connsiteX6" fmla="*/ 15401 w 31793"/>
              <a:gd name="connsiteY6" fmla="*/ 13852 h 15889"/>
              <a:gd name="connsiteX7" fmla="*/ 17002 w 31793"/>
              <a:gd name="connsiteY7" fmla="*/ 14596 h 15889"/>
              <a:gd name="connsiteX8" fmla="*/ 15848 w 31793"/>
              <a:gd name="connsiteY8" fmla="*/ 14996 h 15889"/>
              <a:gd name="connsiteX9" fmla="*/ 15436 w 31793"/>
              <a:gd name="connsiteY9" fmla="*/ 15744 h 15889"/>
              <a:gd name="connsiteX10" fmla="*/ 8290 w 31793"/>
              <a:gd name="connsiteY10" fmla="*/ 15034 h 15889"/>
              <a:gd name="connsiteX11" fmla="*/ 6454 w 31793"/>
              <a:gd name="connsiteY11" fmla="*/ 14337 h 15889"/>
              <a:gd name="connsiteX12" fmla="*/ 5655 w 31793"/>
              <a:gd name="connsiteY12" fmla="*/ 13331 h 15889"/>
              <a:gd name="connsiteX13" fmla="*/ 4140 w 31793"/>
              <a:gd name="connsiteY13" fmla="*/ 13282 h 15889"/>
              <a:gd name="connsiteX14" fmla="*/ 2190 w 31793"/>
              <a:gd name="connsiteY14" fmla="*/ 13097 h 15889"/>
              <a:gd name="connsiteX15" fmla="*/ 3577 w 31793"/>
              <a:gd name="connsiteY15" fmla="*/ 12675 h 15889"/>
              <a:gd name="connsiteX16" fmla="*/ 3841 w 31793"/>
              <a:gd name="connsiteY16" fmla="*/ 11469 h 15889"/>
              <a:gd name="connsiteX17" fmla="*/ 2878 w 31793"/>
              <a:gd name="connsiteY17" fmla="*/ 8939 h 15889"/>
              <a:gd name="connsiteX18" fmla="*/ 1154 w 31793"/>
              <a:gd name="connsiteY18" fmla="*/ 8296 h 15889"/>
              <a:gd name="connsiteX19" fmla="*/ 332 w 31793"/>
              <a:gd name="connsiteY19" fmla="*/ 7261 h 15889"/>
              <a:gd name="connsiteX20" fmla="*/ 2517 w 31793"/>
              <a:gd name="connsiteY20" fmla="*/ 3948 h 15889"/>
              <a:gd name="connsiteX21" fmla="*/ 1746 w 31793"/>
              <a:gd name="connsiteY21" fmla="*/ 2837 h 15889"/>
              <a:gd name="connsiteX22" fmla="*/ 1510 w 31793"/>
              <a:gd name="connsiteY22" fmla="*/ 2267 h 15889"/>
              <a:gd name="connsiteX23" fmla="*/ 535 w 31793"/>
              <a:gd name="connsiteY23" fmla="*/ 1996 h 15889"/>
              <a:gd name="connsiteX24" fmla="*/ 3964 w 31793"/>
              <a:gd name="connsiteY24" fmla="*/ 17 h 15889"/>
              <a:gd name="connsiteX25" fmla="*/ 26373 w 31793"/>
              <a:gd name="connsiteY25" fmla="*/ 1356 h 15889"/>
              <a:gd name="connsiteX26" fmla="*/ 24752 w 31793"/>
              <a:gd name="connsiteY26" fmla="*/ 1999 h 15889"/>
              <a:gd name="connsiteX27" fmla="*/ 23784 w 31793"/>
              <a:gd name="connsiteY27" fmla="*/ 2642 h 15889"/>
              <a:gd name="connsiteX28" fmla="*/ 26530 w 31793"/>
              <a:gd name="connsiteY28" fmla="*/ 4019 h 15889"/>
              <a:gd name="connsiteX29" fmla="*/ 20722 w 31793"/>
              <a:gd name="connsiteY29" fmla="*/ 3407 h 15889"/>
              <a:gd name="connsiteX30" fmla="*/ 23108 w 31793"/>
              <a:gd name="connsiteY30" fmla="*/ 3683 h 15889"/>
              <a:gd name="connsiteX31" fmla="*/ 24212 w 31793"/>
              <a:gd name="connsiteY31" fmla="*/ 4540 h 15889"/>
              <a:gd name="connsiteX32" fmla="*/ 31190 w 31793"/>
              <a:gd name="connsiteY32" fmla="*/ 8245 h 15889"/>
              <a:gd name="connsiteX33" fmla="*/ 27681 w 31793"/>
              <a:gd name="connsiteY33" fmla="*/ 6953 h 15889"/>
              <a:gd name="connsiteX34" fmla="*/ 26743 w 31793"/>
              <a:gd name="connsiteY34" fmla="*/ 7174 h 15889"/>
              <a:gd name="connsiteX35" fmla="*/ 31757 w 31793"/>
              <a:gd name="connsiteY35" fmla="*/ 10612 h 15889"/>
              <a:gd name="connsiteX36" fmla="*/ 27832 w 31793"/>
              <a:gd name="connsiteY36" fmla="*/ 8992 h 15889"/>
              <a:gd name="connsiteX37" fmla="*/ 31581 w 31793"/>
              <a:gd name="connsiteY37" fmla="*/ 10994 h 15889"/>
              <a:gd name="connsiteX38" fmla="*/ 27376 w 31793"/>
              <a:gd name="connsiteY38" fmla="*/ 10088 h 15889"/>
              <a:gd name="connsiteX39" fmla="*/ 28462 w 31793"/>
              <a:gd name="connsiteY39" fmla="*/ 11280 h 15889"/>
              <a:gd name="connsiteX40" fmla="*/ 27131 w 31793"/>
              <a:gd name="connsiteY40" fmla="*/ 11614 h 15889"/>
              <a:gd name="connsiteX41" fmla="*/ 31025 w 31793"/>
              <a:gd name="connsiteY41" fmla="*/ 15224 h 15889"/>
              <a:gd name="connsiteX42" fmla="*/ 21301 w 31793"/>
              <a:gd name="connsiteY42" fmla="*/ 10451 h 15889"/>
              <a:gd name="connsiteX43" fmla="*/ 28427 w 31793"/>
              <a:gd name="connsiteY43" fmla="*/ 13806 h 15889"/>
              <a:gd name="connsiteX44" fmla="*/ 24082 w 31793"/>
              <a:gd name="connsiteY44" fmla="*/ 12519 h 15889"/>
              <a:gd name="connsiteX45" fmla="*/ 28500 w 31793"/>
              <a:gd name="connsiteY45" fmla="*/ 14630 h 15889"/>
              <a:gd name="connsiteX46" fmla="*/ 22110 w 31793"/>
              <a:gd name="connsiteY46" fmla="*/ 12986 h 15889"/>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3 h 15956"/>
              <a:gd name="connsiteX1" fmla="*/ 29433 w 31793"/>
              <a:gd name="connsiteY1" fmla="*/ 15956 h 15956"/>
              <a:gd name="connsiteX2" fmla="*/ 24752 w 31793"/>
              <a:gd name="connsiteY2" fmla="*/ 14440 h 15956"/>
              <a:gd name="connsiteX3" fmla="*/ 26026 w 31793"/>
              <a:gd name="connsiteY3" fmla="*/ 15315 h 15956"/>
              <a:gd name="connsiteX4" fmla="*/ 13219 w 31793"/>
              <a:gd name="connsiteY4" fmla="*/ 13098 h 15956"/>
              <a:gd name="connsiteX5" fmla="*/ 16266 w 31793"/>
              <a:gd name="connsiteY5" fmla="*/ 13831 h 15956"/>
              <a:gd name="connsiteX6" fmla="*/ 15401 w 31793"/>
              <a:gd name="connsiteY6" fmla="*/ 13919 h 15956"/>
              <a:gd name="connsiteX7" fmla="*/ 17002 w 31793"/>
              <a:gd name="connsiteY7" fmla="*/ 14663 h 15956"/>
              <a:gd name="connsiteX8" fmla="*/ 15848 w 31793"/>
              <a:gd name="connsiteY8" fmla="*/ 15063 h 15956"/>
              <a:gd name="connsiteX9" fmla="*/ 15436 w 31793"/>
              <a:gd name="connsiteY9" fmla="*/ 15811 h 15956"/>
              <a:gd name="connsiteX10" fmla="*/ 8290 w 31793"/>
              <a:gd name="connsiteY10" fmla="*/ 15101 h 15956"/>
              <a:gd name="connsiteX11" fmla="*/ 6454 w 31793"/>
              <a:gd name="connsiteY11" fmla="*/ 14404 h 15956"/>
              <a:gd name="connsiteX12" fmla="*/ 5655 w 31793"/>
              <a:gd name="connsiteY12" fmla="*/ 13398 h 15956"/>
              <a:gd name="connsiteX13" fmla="*/ 4140 w 31793"/>
              <a:gd name="connsiteY13" fmla="*/ 13349 h 15956"/>
              <a:gd name="connsiteX14" fmla="*/ 2190 w 31793"/>
              <a:gd name="connsiteY14" fmla="*/ 13164 h 15956"/>
              <a:gd name="connsiteX15" fmla="*/ 3577 w 31793"/>
              <a:gd name="connsiteY15" fmla="*/ 12742 h 15956"/>
              <a:gd name="connsiteX16" fmla="*/ 3841 w 31793"/>
              <a:gd name="connsiteY16" fmla="*/ 11536 h 15956"/>
              <a:gd name="connsiteX17" fmla="*/ 2878 w 31793"/>
              <a:gd name="connsiteY17" fmla="*/ 9006 h 15956"/>
              <a:gd name="connsiteX18" fmla="*/ 1154 w 31793"/>
              <a:gd name="connsiteY18" fmla="*/ 8363 h 15956"/>
              <a:gd name="connsiteX19" fmla="*/ 332 w 31793"/>
              <a:gd name="connsiteY19" fmla="*/ 7328 h 15956"/>
              <a:gd name="connsiteX20" fmla="*/ 2517 w 31793"/>
              <a:gd name="connsiteY20" fmla="*/ 4015 h 15956"/>
              <a:gd name="connsiteX21" fmla="*/ 1746 w 31793"/>
              <a:gd name="connsiteY21" fmla="*/ 2904 h 15956"/>
              <a:gd name="connsiteX22" fmla="*/ 1510 w 31793"/>
              <a:gd name="connsiteY22" fmla="*/ 2334 h 15956"/>
              <a:gd name="connsiteX23" fmla="*/ 535 w 31793"/>
              <a:gd name="connsiteY23" fmla="*/ 2063 h 15956"/>
              <a:gd name="connsiteX24" fmla="*/ 3964 w 31793"/>
              <a:gd name="connsiteY24" fmla="*/ 84 h 15956"/>
              <a:gd name="connsiteX25" fmla="*/ 23424 w 31793"/>
              <a:gd name="connsiteY25" fmla="*/ 413 h 15956"/>
              <a:gd name="connsiteX26" fmla="*/ 26373 w 31793"/>
              <a:gd name="connsiteY26" fmla="*/ 1423 h 15956"/>
              <a:gd name="connsiteX27" fmla="*/ 24752 w 31793"/>
              <a:gd name="connsiteY27" fmla="*/ 2066 h 15956"/>
              <a:gd name="connsiteX28" fmla="*/ 23784 w 31793"/>
              <a:gd name="connsiteY28" fmla="*/ 2709 h 15956"/>
              <a:gd name="connsiteX29" fmla="*/ 26530 w 31793"/>
              <a:gd name="connsiteY29" fmla="*/ 4086 h 15956"/>
              <a:gd name="connsiteX30" fmla="*/ 20722 w 31793"/>
              <a:gd name="connsiteY30" fmla="*/ 3474 h 15956"/>
              <a:gd name="connsiteX31" fmla="*/ 23108 w 31793"/>
              <a:gd name="connsiteY31" fmla="*/ 3750 h 15956"/>
              <a:gd name="connsiteX32" fmla="*/ 24212 w 31793"/>
              <a:gd name="connsiteY32" fmla="*/ 4607 h 15956"/>
              <a:gd name="connsiteX33" fmla="*/ 31190 w 31793"/>
              <a:gd name="connsiteY33" fmla="*/ 8312 h 15956"/>
              <a:gd name="connsiteX34" fmla="*/ 27681 w 31793"/>
              <a:gd name="connsiteY34" fmla="*/ 7020 h 15956"/>
              <a:gd name="connsiteX35" fmla="*/ 26743 w 31793"/>
              <a:gd name="connsiteY35" fmla="*/ 7241 h 15956"/>
              <a:gd name="connsiteX36" fmla="*/ 31757 w 31793"/>
              <a:gd name="connsiteY36" fmla="*/ 10679 h 15956"/>
              <a:gd name="connsiteX37" fmla="*/ 27832 w 31793"/>
              <a:gd name="connsiteY37" fmla="*/ 9059 h 15956"/>
              <a:gd name="connsiteX38" fmla="*/ 31581 w 31793"/>
              <a:gd name="connsiteY38" fmla="*/ 11061 h 15956"/>
              <a:gd name="connsiteX39" fmla="*/ 27376 w 31793"/>
              <a:gd name="connsiteY39" fmla="*/ 10155 h 15956"/>
              <a:gd name="connsiteX40" fmla="*/ 28462 w 31793"/>
              <a:gd name="connsiteY40" fmla="*/ 11347 h 15956"/>
              <a:gd name="connsiteX41" fmla="*/ 27131 w 31793"/>
              <a:gd name="connsiteY41" fmla="*/ 11681 h 15956"/>
              <a:gd name="connsiteX42" fmla="*/ 31025 w 31793"/>
              <a:gd name="connsiteY42" fmla="*/ 15291 h 15956"/>
              <a:gd name="connsiteX43" fmla="*/ 21301 w 31793"/>
              <a:gd name="connsiteY43" fmla="*/ 10518 h 15956"/>
              <a:gd name="connsiteX44" fmla="*/ 28427 w 31793"/>
              <a:gd name="connsiteY44" fmla="*/ 13873 h 15956"/>
              <a:gd name="connsiteX45" fmla="*/ 24082 w 31793"/>
              <a:gd name="connsiteY45" fmla="*/ 12586 h 15956"/>
              <a:gd name="connsiteX46" fmla="*/ 28500 w 31793"/>
              <a:gd name="connsiteY46" fmla="*/ 14697 h 15956"/>
              <a:gd name="connsiteX47" fmla="*/ 22110 w 31793"/>
              <a:gd name="connsiteY47" fmla="*/ 13053 h 15956"/>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884 h 16787"/>
              <a:gd name="connsiteX1" fmla="*/ 29433 w 31793"/>
              <a:gd name="connsiteY1" fmla="*/ 16787 h 16787"/>
              <a:gd name="connsiteX2" fmla="*/ 24752 w 31793"/>
              <a:gd name="connsiteY2" fmla="*/ 15271 h 16787"/>
              <a:gd name="connsiteX3" fmla="*/ 26026 w 31793"/>
              <a:gd name="connsiteY3" fmla="*/ 16146 h 16787"/>
              <a:gd name="connsiteX4" fmla="*/ 13219 w 31793"/>
              <a:gd name="connsiteY4" fmla="*/ 13929 h 16787"/>
              <a:gd name="connsiteX5" fmla="*/ 16266 w 31793"/>
              <a:gd name="connsiteY5" fmla="*/ 14662 h 16787"/>
              <a:gd name="connsiteX6" fmla="*/ 15401 w 31793"/>
              <a:gd name="connsiteY6" fmla="*/ 14750 h 16787"/>
              <a:gd name="connsiteX7" fmla="*/ 17002 w 31793"/>
              <a:gd name="connsiteY7" fmla="*/ 15494 h 16787"/>
              <a:gd name="connsiteX8" fmla="*/ 15848 w 31793"/>
              <a:gd name="connsiteY8" fmla="*/ 15894 h 16787"/>
              <a:gd name="connsiteX9" fmla="*/ 15436 w 31793"/>
              <a:gd name="connsiteY9" fmla="*/ 16642 h 16787"/>
              <a:gd name="connsiteX10" fmla="*/ 8290 w 31793"/>
              <a:gd name="connsiteY10" fmla="*/ 15932 h 16787"/>
              <a:gd name="connsiteX11" fmla="*/ 6454 w 31793"/>
              <a:gd name="connsiteY11" fmla="*/ 15235 h 16787"/>
              <a:gd name="connsiteX12" fmla="*/ 5655 w 31793"/>
              <a:gd name="connsiteY12" fmla="*/ 14229 h 16787"/>
              <a:gd name="connsiteX13" fmla="*/ 4140 w 31793"/>
              <a:gd name="connsiteY13" fmla="*/ 14180 h 16787"/>
              <a:gd name="connsiteX14" fmla="*/ 2190 w 31793"/>
              <a:gd name="connsiteY14" fmla="*/ 13995 h 16787"/>
              <a:gd name="connsiteX15" fmla="*/ 3577 w 31793"/>
              <a:gd name="connsiteY15" fmla="*/ 13573 h 16787"/>
              <a:gd name="connsiteX16" fmla="*/ 3841 w 31793"/>
              <a:gd name="connsiteY16" fmla="*/ 12367 h 16787"/>
              <a:gd name="connsiteX17" fmla="*/ 2878 w 31793"/>
              <a:gd name="connsiteY17" fmla="*/ 9837 h 16787"/>
              <a:gd name="connsiteX18" fmla="*/ 1154 w 31793"/>
              <a:gd name="connsiteY18" fmla="*/ 9194 h 16787"/>
              <a:gd name="connsiteX19" fmla="*/ 332 w 31793"/>
              <a:gd name="connsiteY19" fmla="*/ 8159 h 16787"/>
              <a:gd name="connsiteX20" fmla="*/ 2517 w 31793"/>
              <a:gd name="connsiteY20" fmla="*/ 4846 h 16787"/>
              <a:gd name="connsiteX21" fmla="*/ 1746 w 31793"/>
              <a:gd name="connsiteY21" fmla="*/ 3735 h 16787"/>
              <a:gd name="connsiteX22" fmla="*/ 1510 w 31793"/>
              <a:gd name="connsiteY22" fmla="*/ 3165 h 16787"/>
              <a:gd name="connsiteX23" fmla="*/ 535 w 31793"/>
              <a:gd name="connsiteY23" fmla="*/ 2894 h 16787"/>
              <a:gd name="connsiteX24" fmla="*/ 3964 w 31793"/>
              <a:gd name="connsiteY24" fmla="*/ 915 h 16787"/>
              <a:gd name="connsiteX25" fmla="*/ 21532 w 31793"/>
              <a:gd name="connsiteY25" fmla="*/ 631 h 16787"/>
              <a:gd name="connsiteX26" fmla="*/ 23424 w 31793"/>
              <a:gd name="connsiteY26" fmla="*/ 1244 h 16787"/>
              <a:gd name="connsiteX27" fmla="*/ 26373 w 31793"/>
              <a:gd name="connsiteY27" fmla="*/ 2254 h 16787"/>
              <a:gd name="connsiteX28" fmla="*/ 24752 w 31793"/>
              <a:gd name="connsiteY28" fmla="*/ 2897 h 16787"/>
              <a:gd name="connsiteX29" fmla="*/ 23784 w 31793"/>
              <a:gd name="connsiteY29" fmla="*/ 3540 h 16787"/>
              <a:gd name="connsiteX30" fmla="*/ 26530 w 31793"/>
              <a:gd name="connsiteY30" fmla="*/ 4917 h 16787"/>
              <a:gd name="connsiteX31" fmla="*/ 20722 w 31793"/>
              <a:gd name="connsiteY31" fmla="*/ 4305 h 16787"/>
              <a:gd name="connsiteX32" fmla="*/ 23108 w 31793"/>
              <a:gd name="connsiteY32" fmla="*/ 4581 h 16787"/>
              <a:gd name="connsiteX33" fmla="*/ 24212 w 31793"/>
              <a:gd name="connsiteY33" fmla="*/ 5438 h 16787"/>
              <a:gd name="connsiteX34" fmla="*/ 31190 w 31793"/>
              <a:gd name="connsiteY34" fmla="*/ 9143 h 16787"/>
              <a:gd name="connsiteX35" fmla="*/ 27681 w 31793"/>
              <a:gd name="connsiteY35" fmla="*/ 7851 h 16787"/>
              <a:gd name="connsiteX36" fmla="*/ 26743 w 31793"/>
              <a:gd name="connsiteY36" fmla="*/ 8072 h 16787"/>
              <a:gd name="connsiteX37" fmla="*/ 31757 w 31793"/>
              <a:gd name="connsiteY37" fmla="*/ 11510 h 16787"/>
              <a:gd name="connsiteX38" fmla="*/ 27832 w 31793"/>
              <a:gd name="connsiteY38" fmla="*/ 9890 h 16787"/>
              <a:gd name="connsiteX39" fmla="*/ 31581 w 31793"/>
              <a:gd name="connsiteY39" fmla="*/ 11892 h 16787"/>
              <a:gd name="connsiteX40" fmla="*/ 27376 w 31793"/>
              <a:gd name="connsiteY40" fmla="*/ 10986 h 16787"/>
              <a:gd name="connsiteX41" fmla="*/ 28462 w 31793"/>
              <a:gd name="connsiteY41" fmla="*/ 12178 h 16787"/>
              <a:gd name="connsiteX42" fmla="*/ 27131 w 31793"/>
              <a:gd name="connsiteY42" fmla="*/ 12512 h 16787"/>
              <a:gd name="connsiteX43" fmla="*/ 31025 w 31793"/>
              <a:gd name="connsiteY43" fmla="*/ 16122 h 16787"/>
              <a:gd name="connsiteX44" fmla="*/ 21301 w 31793"/>
              <a:gd name="connsiteY44" fmla="*/ 11349 h 16787"/>
              <a:gd name="connsiteX45" fmla="*/ 28427 w 31793"/>
              <a:gd name="connsiteY45" fmla="*/ 14704 h 16787"/>
              <a:gd name="connsiteX46" fmla="*/ 24082 w 31793"/>
              <a:gd name="connsiteY46" fmla="*/ 13417 h 16787"/>
              <a:gd name="connsiteX47" fmla="*/ 28500 w 31793"/>
              <a:gd name="connsiteY47" fmla="*/ 15528 h 16787"/>
              <a:gd name="connsiteX48" fmla="*/ 22110 w 31793"/>
              <a:gd name="connsiteY48" fmla="*/ 13884 h 16787"/>
              <a:gd name="connsiteX0" fmla="*/ 22110 w 31793"/>
              <a:gd name="connsiteY0" fmla="*/ 14093 h 16996"/>
              <a:gd name="connsiteX1" fmla="*/ 29433 w 31793"/>
              <a:gd name="connsiteY1" fmla="*/ 16996 h 16996"/>
              <a:gd name="connsiteX2" fmla="*/ 24752 w 31793"/>
              <a:gd name="connsiteY2" fmla="*/ 15480 h 16996"/>
              <a:gd name="connsiteX3" fmla="*/ 26026 w 31793"/>
              <a:gd name="connsiteY3" fmla="*/ 16355 h 16996"/>
              <a:gd name="connsiteX4" fmla="*/ 13219 w 31793"/>
              <a:gd name="connsiteY4" fmla="*/ 14138 h 16996"/>
              <a:gd name="connsiteX5" fmla="*/ 16266 w 31793"/>
              <a:gd name="connsiteY5" fmla="*/ 14871 h 16996"/>
              <a:gd name="connsiteX6" fmla="*/ 15401 w 31793"/>
              <a:gd name="connsiteY6" fmla="*/ 14959 h 16996"/>
              <a:gd name="connsiteX7" fmla="*/ 17002 w 31793"/>
              <a:gd name="connsiteY7" fmla="*/ 15703 h 16996"/>
              <a:gd name="connsiteX8" fmla="*/ 15848 w 31793"/>
              <a:gd name="connsiteY8" fmla="*/ 16103 h 16996"/>
              <a:gd name="connsiteX9" fmla="*/ 15436 w 31793"/>
              <a:gd name="connsiteY9" fmla="*/ 16851 h 16996"/>
              <a:gd name="connsiteX10" fmla="*/ 8290 w 31793"/>
              <a:gd name="connsiteY10" fmla="*/ 16141 h 16996"/>
              <a:gd name="connsiteX11" fmla="*/ 6454 w 31793"/>
              <a:gd name="connsiteY11" fmla="*/ 15444 h 16996"/>
              <a:gd name="connsiteX12" fmla="*/ 5655 w 31793"/>
              <a:gd name="connsiteY12" fmla="*/ 14438 h 16996"/>
              <a:gd name="connsiteX13" fmla="*/ 4140 w 31793"/>
              <a:gd name="connsiteY13" fmla="*/ 14389 h 16996"/>
              <a:gd name="connsiteX14" fmla="*/ 2190 w 31793"/>
              <a:gd name="connsiteY14" fmla="*/ 14204 h 16996"/>
              <a:gd name="connsiteX15" fmla="*/ 3577 w 31793"/>
              <a:gd name="connsiteY15" fmla="*/ 13782 h 16996"/>
              <a:gd name="connsiteX16" fmla="*/ 3841 w 31793"/>
              <a:gd name="connsiteY16" fmla="*/ 12576 h 16996"/>
              <a:gd name="connsiteX17" fmla="*/ 2878 w 31793"/>
              <a:gd name="connsiteY17" fmla="*/ 10046 h 16996"/>
              <a:gd name="connsiteX18" fmla="*/ 1154 w 31793"/>
              <a:gd name="connsiteY18" fmla="*/ 9403 h 16996"/>
              <a:gd name="connsiteX19" fmla="*/ 332 w 31793"/>
              <a:gd name="connsiteY19" fmla="*/ 8368 h 16996"/>
              <a:gd name="connsiteX20" fmla="*/ 2517 w 31793"/>
              <a:gd name="connsiteY20" fmla="*/ 5055 h 16996"/>
              <a:gd name="connsiteX21" fmla="*/ 1746 w 31793"/>
              <a:gd name="connsiteY21" fmla="*/ 3944 h 16996"/>
              <a:gd name="connsiteX22" fmla="*/ 1510 w 31793"/>
              <a:gd name="connsiteY22" fmla="*/ 3374 h 16996"/>
              <a:gd name="connsiteX23" fmla="*/ 535 w 31793"/>
              <a:gd name="connsiteY23" fmla="*/ 3103 h 16996"/>
              <a:gd name="connsiteX24" fmla="*/ 5810 w 31793"/>
              <a:gd name="connsiteY24" fmla="*/ 481 h 16996"/>
              <a:gd name="connsiteX25" fmla="*/ 21532 w 31793"/>
              <a:gd name="connsiteY25" fmla="*/ 840 h 16996"/>
              <a:gd name="connsiteX26" fmla="*/ 23424 w 31793"/>
              <a:gd name="connsiteY26" fmla="*/ 1453 h 16996"/>
              <a:gd name="connsiteX27" fmla="*/ 26373 w 31793"/>
              <a:gd name="connsiteY27" fmla="*/ 2463 h 16996"/>
              <a:gd name="connsiteX28" fmla="*/ 24752 w 31793"/>
              <a:gd name="connsiteY28" fmla="*/ 3106 h 16996"/>
              <a:gd name="connsiteX29" fmla="*/ 23784 w 31793"/>
              <a:gd name="connsiteY29" fmla="*/ 3749 h 16996"/>
              <a:gd name="connsiteX30" fmla="*/ 26530 w 31793"/>
              <a:gd name="connsiteY30" fmla="*/ 5126 h 16996"/>
              <a:gd name="connsiteX31" fmla="*/ 20722 w 31793"/>
              <a:gd name="connsiteY31" fmla="*/ 4514 h 16996"/>
              <a:gd name="connsiteX32" fmla="*/ 23108 w 31793"/>
              <a:gd name="connsiteY32" fmla="*/ 4790 h 16996"/>
              <a:gd name="connsiteX33" fmla="*/ 24212 w 31793"/>
              <a:gd name="connsiteY33" fmla="*/ 5647 h 16996"/>
              <a:gd name="connsiteX34" fmla="*/ 31190 w 31793"/>
              <a:gd name="connsiteY34" fmla="*/ 9352 h 16996"/>
              <a:gd name="connsiteX35" fmla="*/ 27681 w 31793"/>
              <a:gd name="connsiteY35" fmla="*/ 8060 h 16996"/>
              <a:gd name="connsiteX36" fmla="*/ 26743 w 31793"/>
              <a:gd name="connsiteY36" fmla="*/ 8281 h 16996"/>
              <a:gd name="connsiteX37" fmla="*/ 31757 w 31793"/>
              <a:gd name="connsiteY37" fmla="*/ 11719 h 16996"/>
              <a:gd name="connsiteX38" fmla="*/ 27832 w 31793"/>
              <a:gd name="connsiteY38" fmla="*/ 10099 h 16996"/>
              <a:gd name="connsiteX39" fmla="*/ 31581 w 31793"/>
              <a:gd name="connsiteY39" fmla="*/ 12101 h 16996"/>
              <a:gd name="connsiteX40" fmla="*/ 27376 w 31793"/>
              <a:gd name="connsiteY40" fmla="*/ 11195 h 16996"/>
              <a:gd name="connsiteX41" fmla="*/ 28462 w 31793"/>
              <a:gd name="connsiteY41" fmla="*/ 12387 h 16996"/>
              <a:gd name="connsiteX42" fmla="*/ 27131 w 31793"/>
              <a:gd name="connsiteY42" fmla="*/ 12721 h 16996"/>
              <a:gd name="connsiteX43" fmla="*/ 31025 w 31793"/>
              <a:gd name="connsiteY43" fmla="*/ 16331 h 16996"/>
              <a:gd name="connsiteX44" fmla="*/ 21301 w 31793"/>
              <a:gd name="connsiteY44" fmla="*/ 11558 h 16996"/>
              <a:gd name="connsiteX45" fmla="*/ 28427 w 31793"/>
              <a:gd name="connsiteY45" fmla="*/ 14913 h 16996"/>
              <a:gd name="connsiteX46" fmla="*/ 24082 w 31793"/>
              <a:gd name="connsiteY46" fmla="*/ 13626 h 16996"/>
              <a:gd name="connsiteX47" fmla="*/ 28500 w 31793"/>
              <a:gd name="connsiteY47" fmla="*/ 15737 h 16996"/>
              <a:gd name="connsiteX48" fmla="*/ 22110 w 31793"/>
              <a:gd name="connsiteY48" fmla="*/ 14093 h 16996"/>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35 w 31793"/>
              <a:gd name="connsiteY23" fmla="*/ 3398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35 w 31793"/>
              <a:gd name="connsiteY23" fmla="*/ 3398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58 w 31793"/>
              <a:gd name="connsiteY23" fmla="*/ 3582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58 w 31793"/>
              <a:gd name="connsiteY23" fmla="*/ 3582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23 h 17226"/>
              <a:gd name="connsiteX1" fmla="*/ 29433 w 31793"/>
              <a:gd name="connsiteY1" fmla="*/ 17226 h 17226"/>
              <a:gd name="connsiteX2" fmla="*/ 24752 w 31793"/>
              <a:gd name="connsiteY2" fmla="*/ 15710 h 17226"/>
              <a:gd name="connsiteX3" fmla="*/ 26026 w 31793"/>
              <a:gd name="connsiteY3" fmla="*/ 16585 h 17226"/>
              <a:gd name="connsiteX4" fmla="*/ 13219 w 31793"/>
              <a:gd name="connsiteY4" fmla="*/ 14368 h 17226"/>
              <a:gd name="connsiteX5" fmla="*/ 16266 w 31793"/>
              <a:gd name="connsiteY5" fmla="*/ 15101 h 17226"/>
              <a:gd name="connsiteX6" fmla="*/ 15401 w 31793"/>
              <a:gd name="connsiteY6" fmla="*/ 15189 h 17226"/>
              <a:gd name="connsiteX7" fmla="*/ 17002 w 31793"/>
              <a:gd name="connsiteY7" fmla="*/ 15933 h 17226"/>
              <a:gd name="connsiteX8" fmla="*/ 15848 w 31793"/>
              <a:gd name="connsiteY8" fmla="*/ 16333 h 17226"/>
              <a:gd name="connsiteX9" fmla="*/ 15436 w 31793"/>
              <a:gd name="connsiteY9" fmla="*/ 17081 h 17226"/>
              <a:gd name="connsiteX10" fmla="*/ 8290 w 31793"/>
              <a:gd name="connsiteY10" fmla="*/ 16371 h 17226"/>
              <a:gd name="connsiteX11" fmla="*/ 6454 w 31793"/>
              <a:gd name="connsiteY11" fmla="*/ 15674 h 17226"/>
              <a:gd name="connsiteX12" fmla="*/ 5655 w 31793"/>
              <a:gd name="connsiteY12" fmla="*/ 14668 h 17226"/>
              <a:gd name="connsiteX13" fmla="*/ 4140 w 31793"/>
              <a:gd name="connsiteY13" fmla="*/ 14619 h 17226"/>
              <a:gd name="connsiteX14" fmla="*/ 2190 w 31793"/>
              <a:gd name="connsiteY14" fmla="*/ 14434 h 17226"/>
              <a:gd name="connsiteX15" fmla="*/ 3577 w 31793"/>
              <a:gd name="connsiteY15" fmla="*/ 14012 h 17226"/>
              <a:gd name="connsiteX16" fmla="*/ 3841 w 31793"/>
              <a:gd name="connsiteY16" fmla="*/ 12806 h 17226"/>
              <a:gd name="connsiteX17" fmla="*/ 2878 w 31793"/>
              <a:gd name="connsiteY17" fmla="*/ 10276 h 17226"/>
              <a:gd name="connsiteX18" fmla="*/ 1154 w 31793"/>
              <a:gd name="connsiteY18" fmla="*/ 9633 h 17226"/>
              <a:gd name="connsiteX19" fmla="*/ 332 w 31793"/>
              <a:gd name="connsiteY19" fmla="*/ 8598 h 17226"/>
              <a:gd name="connsiteX20" fmla="*/ 2517 w 31793"/>
              <a:gd name="connsiteY20" fmla="*/ 5285 h 17226"/>
              <a:gd name="connsiteX21" fmla="*/ 1746 w 31793"/>
              <a:gd name="connsiteY21" fmla="*/ 4174 h 17226"/>
              <a:gd name="connsiteX22" fmla="*/ 1510 w 31793"/>
              <a:gd name="connsiteY22" fmla="*/ 3604 h 17226"/>
              <a:gd name="connsiteX23" fmla="*/ 558 w 31793"/>
              <a:gd name="connsiteY23" fmla="*/ 3517 h 17226"/>
              <a:gd name="connsiteX24" fmla="*/ 5923 w 31793"/>
              <a:gd name="connsiteY24" fmla="*/ 833 h 17226"/>
              <a:gd name="connsiteX25" fmla="*/ 21532 w 31793"/>
              <a:gd name="connsiteY25" fmla="*/ 1070 h 17226"/>
              <a:gd name="connsiteX26" fmla="*/ 23424 w 31793"/>
              <a:gd name="connsiteY26" fmla="*/ 1683 h 17226"/>
              <a:gd name="connsiteX27" fmla="*/ 26373 w 31793"/>
              <a:gd name="connsiteY27" fmla="*/ 2693 h 17226"/>
              <a:gd name="connsiteX28" fmla="*/ 24752 w 31793"/>
              <a:gd name="connsiteY28" fmla="*/ 3336 h 17226"/>
              <a:gd name="connsiteX29" fmla="*/ 23784 w 31793"/>
              <a:gd name="connsiteY29" fmla="*/ 3979 h 17226"/>
              <a:gd name="connsiteX30" fmla="*/ 26530 w 31793"/>
              <a:gd name="connsiteY30" fmla="*/ 5356 h 17226"/>
              <a:gd name="connsiteX31" fmla="*/ 20722 w 31793"/>
              <a:gd name="connsiteY31" fmla="*/ 4744 h 17226"/>
              <a:gd name="connsiteX32" fmla="*/ 23108 w 31793"/>
              <a:gd name="connsiteY32" fmla="*/ 5020 h 17226"/>
              <a:gd name="connsiteX33" fmla="*/ 24212 w 31793"/>
              <a:gd name="connsiteY33" fmla="*/ 5877 h 17226"/>
              <a:gd name="connsiteX34" fmla="*/ 31190 w 31793"/>
              <a:gd name="connsiteY34" fmla="*/ 9582 h 17226"/>
              <a:gd name="connsiteX35" fmla="*/ 27681 w 31793"/>
              <a:gd name="connsiteY35" fmla="*/ 8290 h 17226"/>
              <a:gd name="connsiteX36" fmla="*/ 26743 w 31793"/>
              <a:gd name="connsiteY36" fmla="*/ 8511 h 17226"/>
              <a:gd name="connsiteX37" fmla="*/ 31757 w 31793"/>
              <a:gd name="connsiteY37" fmla="*/ 11949 h 17226"/>
              <a:gd name="connsiteX38" fmla="*/ 27832 w 31793"/>
              <a:gd name="connsiteY38" fmla="*/ 10329 h 17226"/>
              <a:gd name="connsiteX39" fmla="*/ 31581 w 31793"/>
              <a:gd name="connsiteY39" fmla="*/ 12331 h 17226"/>
              <a:gd name="connsiteX40" fmla="*/ 27376 w 31793"/>
              <a:gd name="connsiteY40" fmla="*/ 11425 h 17226"/>
              <a:gd name="connsiteX41" fmla="*/ 28462 w 31793"/>
              <a:gd name="connsiteY41" fmla="*/ 12617 h 17226"/>
              <a:gd name="connsiteX42" fmla="*/ 27131 w 31793"/>
              <a:gd name="connsiteY42" fmla="*/ 12951 h 17226"/>
              <a:gd name="connsiteX43" fmla="*/ 31025 w 31793"/>
              <a:gd name="connsiteY43" fmla="*/ 16561 h 17226"/>
              <a:gd name="connsiteX44" fmla="*/ 21301 w 31793"/>
              <a:gd name="connsiteY44" fmla="*/ 11788 h 17226"/>
              <a:gd name="connsiteX45" fmla="*/ 28427 w 31793"/>
              <a:gd name="connsiteY45" fmla="*/ 15143 h 17226"/>
              <a:gd name="connsiteX46" fmla="*/ 24082 w 31793"/>
              <a:gd name="connsiteY46" fmla="*/ 13856 h 17226"/>
              <a:gd name="connsiteX47" fmla="*/ 28500 w 31793"/>
              <a:gd name="connsiteY47" fmla="*/ 15967 h 17226"/>
              <a:gd name="connsiteX48" fmla="*/ 22110 w 31793"/>
              <a:gd name="connsiteY48" fmla="*/ 14323 h 17226"/>
              <a:gd name="connsiteX0" fmla="*/ 22110 w 31793"/>
              <a:gd name="connsiteY0" fmla="*/ 14323 h 17226"/>
              <a:gd name="connsiteX1" fmla="*/ 29433 w 31793"/>
              <a:gd name="connsiteY1" fmla="*/ 17226 h 17226"/>
              <a:gd name="connsiteX2" fmla="*/ 24752 w 31793"/>
              <a:gd name="connsiteY2" fmla="*/ 15710 h 17226"/>
              <a:gd name="connsiteX3" fmla="*/ 26026 w 31793"/>
              <a:gd name="connsiteY3" fmla="*/ 16585 h 17226"/>
              <a:gd name="connsiteX4" fmla="*/ 13219 w 31793"/>
              <a:gd name="connsiteY4" fmla="*/ 14368 h 17226"/>
              <a:gd name="connsiteX5" fmla="*/ 16266 w 31793"/>
              <a:gd name="connsiteY5" fmla="*/ 15101 h 17226"/>
              <a:gd name="connsiteX6" fmla="*/ 15401 w 31793"/>
              <a:gd name="connsiteY6" fmla="*/ 15189 h 17226"/>
              <a:gd name="connsiteX7" fmla="*/ 17002 w 31793"/>
              <a:gd name="connsiteY7" fmla="*/ 15933 h 17226"/>
              <a:gd name="connsiteX8" fmla="*/ 15848 w 31793"/>
              <a:gd name="connsiteY8" fmla="*/ 16333 h 17226"/>
              <a:gd name="connsiteX9" fmla="*/ 15436 w 31793"/>
              <a:gd name="connsiteY9" fmla="*/ 17081 h 17226"/>
              <a:gd name="connsiteX10" fmla="*/ 8290 w 31793"/>
              <a:gd name="connsiteY10" fmla="*/ 16371 h 17226"/>
              <a:gd name="connsiteX11" fmla="*/ 6454 w 31793"/>
              <a:gd name="connsiteY11" fmla="*/ 15674 h 17226"/>
              <a:gd name="connsiteX12" fmla="*/ 5655 w 31793"/>
              <a:gd name="connsiteY12" fmla="*/ 14668 h 17226"/>
              <a:gd name="connsiteX13" fmla="*/ 4140 w 31793"/>
              <a:gd name="connsiteY13" fmla="*/ 14619 h 17226"/>
              <a:gd name="connsiteX14" fmla="*/ 2190 w 31793"/>
              <a:gd name="connsiteY14" fmla="*/ 14434 h 17226"/>
              <a:gd name="connsiteX15" fmla="*/ 3577 w 31793"/>
              <a:gd name="connsiteY15" fmla="*/ 14012 h 17226"/>
              <a:gd name="connsiteX16" fmla="*/ 3841 w 31793"/>
              <a:gd name="connsiteY16" fmla="*/ 12806 h 17226"/>
              <a:gd name="connsiteX17" fmla="*/ 2878 w 31793"/>
              <a:gd name="connsiteY17" fmla="*/ 10276 h 17226"/>
              <a:gd name="connsiteX18" fmla="*/ 1154 w 31793"/>
              <a:gd name="connsiteY18" fmla="*/ 9633 h 17226"/>
              <a:gd name="connsiteX19" fmla="*/ 332 w 31793"/>
              <a:gd name="connsiteY19" fmla="*/ 8598 h 17226"/>
              <a:gd name="connsiteX20" fmla="*/ 2517 w 31793"/>
              <a:gd name="connsiteY20" fmla="*/ 5285 h 17226"/>
              <a:gd name="connsiteX21" fmla="*/ 1746 w 31793"/>
              <a:gd name="connsiteY21" fmla="*/ 4174 h 17226"/>
              <a:gd name="connsiteX22" fmla="*/ 1510 w 31793"/>
              <a:gd name="connsiteY22" fmla="*/ 3604 h 17226"/>
              <a:gd name="connsiteX23" fmla="*/ 558 w 31793"/>
              <a:gd name="connsiteY23" fmla="*/ 3517 h 17226"/>
              <a:gd name="connsiteX24" fmla="*/ 5923 w 31793"/>
              <a:gd name="connsiteY24" fmla="*/ 833 h 17226"/>
              <a:gd name="connsiteX25" fmla="*/ 21532 w 31793"/>
              <a:gd name="connsiteY25" fmla="*/ 1070 h 17226"/>
              <a:gd name="connsiteX26" fmla="*/ 23424 w 31793"/>
              <a:gd name="connsiteY26" fmla="*/ 1683 h 17226"/>
              <a:gd name="connsiteX27" fmla="*/ 26373 w 31793"/>
              <a:gd name="connsiteY27" fmla="*/ 2693 h 17226"/>
              <a:gd name="connsiteX28" fmla="*/ 24752 w 31793"/>
              <a:gd name="connsiteY28" fmla="*/ 3336 h 17226"/>
              <a:gd name="connsiteX29" fmla="*/ 23784 w 31793"/>
              <a:gd name="connsiteY29" fmla="*/ 3979 h 17226"/>
              <a:gd name="connsiteX30" fmla="*/ 26530 w 31793"/>
              <a:gd name="connsiteY30" fmla="*/ 5356 h 17226"/>
              <a:gd name="connsiteX31" fmla="*/ 20722 w 31793"/>
              <a:gd name="connsiteY31" fmla="*/ 4744 h 17226"/>
              <a:gd name="connsiteX32" fmla="*/ 23108 w 31793"/>
              <a:gd name="connsiteY32" fmla="*/ 5020 h 17226"/>
              <a:gd name="connsiteX33" fmla="*/ 24212 w 31793"/>
              <a:gd name="connsiteY33" fmla="*/ 5877 h 17226"/>
              <a:gd name="connsiteX34" fmla="*/ 31190 w 31793"/>
              <a:gd name="connsiteY34" fmla="*/ 9582 h 17226"/>
              <a:gd name="connsiteX35" fmla="*/ 27681 w 31793"/>
              <a:gd name="connsiteY35" fmla="*/ 8290 h 17226"/>
              <a:gd name="connsiteX36" fmla="*/ 26743 w 31793"/>
              <a:gd name="connsiteY36" fmla="*/ 8511 h 17226"/>
              <a:gd name="connsiteX37" fmla="*/ 31757 w 31793"/>
              <a:gd name="connsiteY37" fmla="*/ 11949 h 17226"/>
              <a:gd name="connsiteX38" fmla="*/ 27832 w 31793"/>
              <a:gd name="connsiteY38" fmla="*/ 10329 h 17226"/>
              <a:gd name="connsiteX39" fmla="*/ 31581 w 31793"/>
              <a:gd name="connsiteY39" fmla="*/ 12331 h 17226"/>
              <a:gd name="connsiteX40" fmla="*/ 27376 w 31793"/>
              <a:gd name="connsiteY40" fmla="*/ 11425 h 17226"/>
              <a:gd name="connsiteX41" fmla="*/ 28462 w 31793"/>
              <a:gd name="connsiteY41" fmla="*/ 12617 h 17226"/>
              <a:gd name="connsiteX42" fmla="*/ 27131 w 31793"/>
              <a:gd name="connsiteY42" fmla="*/ 12951 h 17226"/>
              <a:gd name="connsiteX43" fmla="*/ 31025 w 31793"/>
              <a:gd name="connsiteY43" fmla="*/ 16561 h 17226"/>
              <a:gd name="connsiteX44" fmla="*/ 21301 w 31793"/>
              <a:gd name="connsiteY44" fmla="*/ 11788 h 17226"/>
              <a:gd name="connsiteX45" fmla="*/ 28427 w 31793"/>
              <a:gd name="connsiteY45" fmla="*/ 15143 h 17226"/>
              <a:gd name="connsiteX46" fmla="*/ 24082 w 31793"/>
              <a:gd name="connsiteY46" fmla="*/ 13856 h 17226"/>
              <a:gd name="connsiteX47" fmla="*/ 28500 w 31793"/>
              <a:gd name="connsiteY47" fmla="*/ 15967 h 17226"/>
              <a:gd name="connsiteX48" fmla="*/ 22110 w 31793"/>
              <a:gd name="connsiteY48" fmla="*/ 14323 h 17226"/>
              <a:gd name="connsiteX0" fmla="*/ 22110 w 31793"/>
              <a:gd name="connsiteY0" fmla="*/ 14419 h 17322"/>
              <a:gd name="connsiteX1" fmla="*/ 29433 w 31793"/>
              <a:gd name="connsiteY1" fmla="*/ 17322 h 17322"/>
              <a:gd name="connsiteX2" fmla="*/ 24752 w 31793"/>
              <a:gd name="connsiteY2" fmla="*/ 15806 h 17322"/>
              <a:gd name="connsiteX3" fmla="*/ 26026 w 31793"/>
              <a:gd name="connsiteY3" fmla="*/ 16681 h 17322"/>
              <a:gd name="connsiteX4" fmla="*/ 13219 w 31793"/>
              <a:gd name="connsiteY4" fmla="*/ 14464 h 17322"/>
              <a:gd name="connsiteX5" fmla="*/ 16266 w 31793"/>
              <a:gd name="connsiteY5" fmla="*/ 15197 h 17322"/>
              <a:gd name="connsiteX6" fmla="*/ 15401 w 31793"/>
              <a:gd name="connsiteY6" fmla="*/ 15285 h 17322"/>
              <a:gd name="connsiteX7" fmla="*/ 17002 w 31793"/>
              <a:gd name="connsiteY7" fmla="*/ 16029 h 17322"/>
              <a:gd name="connsiteX8" fmla="*/ 15848 w 31793"/>
              <a:gd name="connsiteY8" fmla="*/ 16429 h 17322"/>
              <a:gd name="connsiteX9" fmla="*/ 15436 w 31793"/>
              <a:gd name="connsiteY9" fmla="*/ 17177 h 17322"/>
              <a:gd name="connsiteX10" fmla="*/ 8290 w 31793"/>
              <a:gd name="connsiteY10" fmla="*/ 16467 h 17322"/>
              <a:gd name="connsiteX11" fmla="*/ 6454 w 31793"/>
              <a:gd name="connsiteY11" fmla="*/ 15770 h 17322"/>
              <a:gd name="connsiteX12" fmla="*/ 5655 w 31793"/>
              <a:gd name="connsiteY12" fmla="*/ 14764 h 17322"/>
              <a:gd name="connsiteX13" fmla="*/ 4140 w 31793"/>
              <a:gd name="connsiteY13" fmla="*/ 14715 h 17322"/>
              <a:gd name="connsiteX14" fmla="*/ 2190 w 31793"/>
              <a:gd name="connsiteY14" fmla="*/ 14530 h 17322"/>
              <a:gd name="connsiteX15" fmla="*/ 3577 w 31793"/>
              <a:gd name="connsiteY15" fmla="*/ 14108 h 17322"/>
              <a:gd name="connsiteX16" fmla="*/ 3841 w 31793"/>
              <a:gd name="connsiteY16" fmla="*/ 12902 h 17322"/>
              <a:gd name="connsiteX17" fmla="*/ 2878 w 31793"/>
              <a:gd name="connsiteY17" fmla="*/ 10372 h 17322"/>
              <a:gd name="connsiteX18" fmla="*/ 1154 w 31793"/>
              <a:gd name="connsiteY18" fmla="*/ 9729 h 17322"/>
              <a:gd name="connsiteX19" fmla="*/ 332 w 31793"/>
              <a:gd name="connsiteY19" fmla="*/ 8694 h 17322"/>
              <a:gd name="connsiteX20" fmla="*/ 2517 w 31793"/>
              <a:gd name="connsiteY20" fmla="*/ 5381 h 17322"/>
              <a:gd name="connsiteX21" fmla="*/ 1746 w 31793"/>
              <a:gd name="connsiteY21" fmla="*/ 4270 h 17322"/>
              <a:gd name="connsiteX22" fmla="*/ 1510 w 31793"/>
              <a:gd name="connsiteY22" fmla="*/ 3700 h 17322"/>
              <a:gd name="connsiteX23" fmla="*/ 558 w 31793"/>
              <a:gd name="connsiteY23" fmla="*/ 3613 h 17322"/>
              <a:gd name="connsiteX24" fmla="*/ 5923 w 31793"/>
              <a:gd name="connsiteY24" fmla="*/ 929 h 17322"/>
              <a:gd name="connsiteX25" fmla="*/ 21532 w 31793"/>
              <a:gd name="connsiteY25" fmla="*/ 1166 h 17322"/>
              <a:gd name="connsiteX26" fmla="*/ 23424 w 31793"/>
              <a:gd name="connsiteY26" fmla="*/ 1779 h 17322"/>
              <a:gd name="connsiteX27" fmla="*/ 26373 w 31793"/>
              <a:gd name="connsiteY27" fmla="*/ 2789 h 17322"/>
              <a:gd name="connsiteX28" fmla="*/ 24752 w 31793"/>
              <a:gd name="connsiteY28" fmla="*/ 3432 h 17322"/>
              <a:gd name="connsiteX29" fmla="*/ 23784 w 31793"/>
              <a:gd name="connsiteY29" fmla="*/ 4075 h 17322"/>
              <a:gd name="connsiteX30" fmla="*/ 26530 w 31793"/>
              <a:gd name="connsiteY30" fmla="*/ 5452 h 17322"/>
              <a:gd name="connsiteX31" fmla="*/ 20722 w 31793"/>
              <a:gd name="connsiteY31" fmla="*/ 4840 h 17322"/>
              <a:gd name="connsiteX32" fmla="*/ 23108 w 31793"/>
              <a:gd name="connsiteY32" fmla="*/ 5116 h 17322"/>
              <a:gd name="connsiteX33" fmla="*/ 24212 w 31793"/>
              <a:gd name="connsiteY33" fmla="*/ 5973 h 17322"/>
              <a:gd name="connsiteX34" fmla="*/ 31190 w 31793"/>
              <a:gd name="connsiteY34" fmla="*/ 9678 h 17322"/>
              <a:gd name="connsiteX35" fmla="*/ 27681 w 31793"/>
              <a:gd name="connsiteY35" fmla="*/ 8386 h 17322"/>
              <a:gd name="connsiteX36" fmla="*/ 26743 w 31793"/>
              <a:gd name="connsiteY36" fmla="*/ 8607 h 17322"/>
              <a:gd name="connsiteX37" fmla="*/ 31757 w 31793"/>
              <a:gd name="connsiteY37" fmla="*/ 12045 h 17322"/>
              <a:gd name="connsiteX38" fmla="*/ 27832 w 31793"/>
              <a:gd name="connsiteY38" fmla="*/ 10425 h 17322"/>
              <a:gd name="connsiteX39" fmla="*/ 31581 w 31793"/>
              <a:gd name="connsiteY39" fmla="*/ 12427 h 17322"/>
              <a:gd name="connsiteX40" fmla="*/ 27376 w 31793"/>
              <a:gd name="connsiteY40" fmla="*/ 11521 h 17322"/>
              <a:gd name="connsiteX41" fmla="*/ 28462 w 31793"/>
              <a:gd name="connsiteY41" fmla="*/ 12713 h 17322"/>
              <a:gd name="connsiteX42" fmla="*/ 27131 w 31793"/>
              <a:gd name="connsiteY42" fmla="*/ 13047 h 17322"/>
              <a:gd name="connsiteX43" fmla="*/ 31025 w 31793"/>
              <a:gd name="connsiteY43" fmla="*/ 16657 h 17322"/>
              <a:gd name="connsiteX44" fmla="*/ 21301 w 31793"/>
              <a:gd name="connsiteY44" fmla="*/ 11884 h 17322"/>
              <a:gd name="connsiteX45" fmla="*/ 28427 w 31793"/>
              <a:gd name="connsiteY45" fmla="*/ 15239 h 17322"/>
              <a:gd name="connsiteX46" fmla="*/ 24082 w 31793"/>
              <a:gd name="connsiteY46" fmla="*/ 13952 h 17322"/>
              <a:gd name="connsiteX47" fmla="*/ 28500 w 31793"/>
              <a:gd name="connsiteY47" fmla="*/ 16063 h 17322"/>
              <a:gd name="connsiteX48" fmla="*/ 22110 w 31793"/>
              <a:gd name="connsiteY48" fmla="*/ 14419 h 17322"/>
              <a:gd name="connsiteX0" fmla="*/ 22110 w 31793"/>
              <a:gd name="connsiteY0" fmla="*/ 14488 h 17391"/>
              <a:gd name="connsiteX1" fmla="*/ 29433 w 31793"/>
              <a:gd name="connsiteY1" fmla="*/ 17391 h 17391"/>
              <a:gd name="connsiteX2" fmla="*/ 24752 w 31793"/>
              <a:gd name="connsiteY2" fmla="*/ 15875 h 17391"/>
              <a:gd name="connsiteX3" fmla="*/ 26026 w 31793"/>
              <a:gd name="connsiteY3" fmla="*/ 16750 h 17391"/>
              <a:gd name="connsiteX4" fmla="*/ 13219 w 31793"/>
              <a:gd name="connsiteY4" fmla="*/ 14533 h 17391"/>
              <a:gd name="connsiteX5" fmla="*/ 16266 w 31793"/>
              <a:gd name="connsiteY5" fmla="*/ 15266 h 17391"/>
              <a:gd name="connsiteX6" fmla="*/ 15401 w 31793"/>
              <a:gd name="connsiteY6" fmla="*/ 15354 h 17391"/>
              <a:gd name="connsiteX7" fmla="*/ 17002 w 31793"/>
              <a:gd name="connsiteY7" fmla="*/ 16098 h 17391"/>
              <a:gd name="connsiteX8" fmla="*/ 15848 w 31793"/>
              <a:gd name="connsiteY8" fmla="*/ 16498 h 17391"/>
              <a:gd name="connsiteX9" fmla="*/ 15436 w 31793"/>
              <a:gd name="connsiteY9" fmla="*/ 17246 h 17391"/>
              <a:gd name="connsiteX10" fmla="*/ 8290 w 31793"/>
              <a:gd name="connsiteY10" fmla="*/ 16536 h 17391"/>
              <a:gd name="connsiteX11" fmla="*/ 6454 w 31793"/>
              <a:gd name="connsiteY11" fmla="*/ 15839 h 17391"/>
              <a:gd name="connsiteX12" fmla="*/ 5655 w 31793"/>
              <a:gd name="connsiteY12" fmla="*/ 14833 h 17391"/>
              <a:gd name="connsiteX13" fmla="*/ 4140 w 31793"/>
              <a:gd name="connsiteY13" fmla="*/ 14784 h 17391"/>
              <a:gd name="connsiteX14" fmla="*/ 2190 w 31793"/>
              <a:gd name="connsiteY14" fmla="*/ 14599 h 17391"/>
              <a:gd name="connsiteX15" fmla="*/ 3577 w 31793"/>
              <a:gd name="connsiteY15" fmla="*/ 14177 h 17391"/>
              <a:gd name="connsiteX16" fmla="*/ 3841 w 31793"/>
              <a:gd name="connsiteY16" fmla="*/ 12971 h 17391"/>
              <a:gd name="connsiteX17" fmla="*/ 2878 w 31793"/>
              <a:gd name="connsiteY17" fmla="*/ 10441 h 17391"/>
              <a:gd name="connsiteX18" fmla="*/ 1154 w 31793"/>
              <a:gd name="connsiteY18" fmla="*/ 9798 h 17391"/>
              <a:gd name="connsiteX19" fmla="*/ 332 w 31793"/>
              <a:gd name="connsiteY19" fmla="*/ 8763 h 17391"/>
              <a:gd name="connsiteX20" fmla="*/ 2517 w 31793"/>
              <a:gd name="connsiteY20" fmla="*/ 5450 h 17391"/>
              <a:gd name="connsiteX21" fmla="*/ 1746 w 31793"/>
              <a:gd name="connsiteY21" fmla="*/ 4339 h 17391"/>
              <a:gd name="connsiteX22" fmla="*/ 1510 w 31793"/>
              <a:gd name="connsiteY22" fmla="*/ 3769 h 17391"/>
              <a:gd name="connsiteX23" fmla="*/ 558 w 31793"/>
              <a:gd name="connsiteY23" fmla="*/ 3682 h 17391"/>
              <a:gd name="connsiteX24" fmla="*/ 5923 w 31793"/>
              <a:gd name="connsiteY24" fmla="*/ 876 h 17391"/>
              <a:gd name="connsiteX25" fmla="*/ 21532 w 31793"/>
              <a:gd name="connsiteY25" fmla="*/ 1235 h 17391"/>
              <a:gd name="connsiteX26" fmla="*/ 23424 w 31793"/>
              <a:gd name="connsiteY26" fmla="*/ 1848 h 17391"/>
              <a:gd name="connsiteX27" fmla="*/ 26373 w 31793"/>
              <a:gd name="connsiteY27" fmla="*/ 2858 h 17391"/>
              <a:gd name="connsiteX28" fmla="*/ 24752 w 31793"/>
              <a:gd name="connsiteY28" fmla="*/ 3501 h 17391"/>
              <a:gd name="connsiteX29" fmla="*/ 23784 w 31793"/>
              <a:gd name="connsiteY29" fmla="*/ 4144 h 17391"/>
              <a:gd name="connsiteX30" fmla="*/ 26530 w 31793"/>
              <a:gd name="connsiteY30" fmla="*/ 5521 h 17391"/>
              <a:gd name="connsiteX31" fmla="*/ 20722 w 31793"/>
              <a:gd name="connsiteY31" fmla="*/ 4909 h 17391"/>
              <a:gd name="connsiteX32" fmla="*/ 23108 w 31793"/>
              <a:gd name="connsiteY32" fmla="*/ 5185 h 17391"/>
              <a:gd name="connsiteX33" fmla="*/ 24212 w 31793"/>
              <a:gd name="connsiteY33" fmla="*/ 6042 h 17391"/>
              <a:gd name="connsiteX34" fmla="*/ 31190 w 31793"/>
              <a:gd name="connsiteY34" fmla="*/ 9747 h 17391"/>
              <a:gd name="connsiteX35" fmla="*/ 27681 w 31793"/>
              <a:gd name="connsiteY35" fmla="*/ 8455 h 17391"/>
              <a:gd name="connsiteX36" fmla="*/ 26743 w 31793"/>
              <a:gd name="connsiteY36" fmla="*/ 8676 h 17391"/>
              <a:gd name="connsiteX37" fmla="*/ 31757 w 31793"/>
              <a:gd name="connsiteY37" fmla="*/ 12114 h 17391"/>
              <a:gd name="connsiteX38" fmla="*/ 27832 w 31793"/>
              <a:gd name="connsiteY38" fmla="*/ 10494 h 17391"/>
              <a:gd name="connsiteX39" fmla="*/ 31581 w 31793"/>
              <a:gd name="connsiteY39" fmla="*/ 12496 h 17391"/>
              <a:gd name="connsiteX40" fmla="*/ 27376 w 31793"/>
              <a:gd name="connsiteY40" fmla="*/ 11590 h 17391"/>
              <a:gd name="connsiteX41" fmla="*/ 28462 w 31793"/>
              <a:gd name="connsiteY41" fmla="*/ 12782 h 17391"/>
              <a:gd name="connsiteX42" fmla="*/ 27131 w 31793"/>
              <a:gd name="connsiteY42" fmla="*/ 13116 h 17391"/>
              <a:gd name="connsiteX43" fmla="*/ 31025 w 31793"/>
              <a:gd name="connsiteY43" fmla="*/ 16726 h 17391"/>
              <a:gd name="connsiteX44" fmla="*/ 21301 w 31793"/>
              <a:gd name="connsiteY44" fmla="*/ 11953 h 17391"/>
              <a:gd name="connsiteX45" fmla="*/ 28427 w 31793"/>
              <a:gd name="connsiteY45" fmla="*/ 15308 h 17391"/>
              <a:gd name="connsiteX46" fmla="*/ 24082 w 31793"/>
              <a:gd name="connsiteY46" fmla="*/ 14021 h 17391"/>
              <a:gd name="connsiteX47" fmla="*/ 28500 w 31793"/>
              <a:gd name="connsiteY47" fmla="*/ 16132 h 17391"/>
              <a:gd name="connsiteX48" fmla="*/ 22110 w 31793"/>
              <a:gd name="connsiteY48" fmla="*/ 14488 h 17391"/>
              <a:gd name="connsiteX0" fmla="*/ 22110 w 31793"/>
              <a:gd name="connsiteY0" fmla="*/ 14488 h 17391"/>
              <a:gd name="connsiteX1" fmla="*/ 29433 w 31793"/>
              <a:gd name="connsiteY1" fmla="*/ 17391 h 17391"/>
              <a:gd name="connsiteX2" fmla="*/ 24752 w 31793"/>
              <a:gd name="connsiteY2" fmla="*/ 15875 h 17391"/>
              <a:gd name="connsiteX3" fmla="*/ 26026 w 31793"/>
              <a:gd name="connsiteY3" fmla="*/ 16750 h 17391"/>
              <a:gd name="connsiteX4" fmla="*/ 13219 w 31793"/>
              <a:gd name="connsiteY4" fmla="*/ 14533 h 17391"/>
              <a:gd name="connsiteX5" fmla="*/ 16266 w 31793"/>
              <a:gd name="connsiteY5" fmla="*/ 15266 h 17391"/>
              <a:gd name="connsiteX6" fmla="*/ 15401 w 31793"/>
              <a:gd name="connsiteY6" fmla="*/ 15354 h 17391"/>
              <a:gd name="connsiteX7" fmla="*/ 17002 w 31793"/>
              <a:gd name="connsiteY7" fmla="*/ 16098 h 17391"/>
              <a:gd name="connsiteX8" fmla="*/ 15848 w 31793"/>
              <a:gd name="connsiteY8" fmla="*/ 16498 h 17391"/>
              <a:gd name="connsiteX9" fmla="*/ 15436 w 31793"/>
              <a:gd name="connsiteY9" fmla="*/ 17246 h 17391"/>
              <a:gd name="connsiteX10" fmla="*/ 8290 w 31793"/>
              <a:gd name="connsiteY10" fmla="*/ 16536 h 17391"/>
              <a:gd name="connsiteX11" fmla="*/ 6454 w 31793"/>
              <a:gd name="connsiteY11" fmla="*/ 15839 h 17391"/>
              <a:gd name="connsiteX12" fmla="*/ 5655 w 31793"/>
              <a:gd name="connsiteY12" fmla="*/ 14833 h 17391"/>
              <a:gd name="connsiteX13" fmla="*/ 4140 w 31793"/>
              <a:gd name="connsiteY13" fmla="*/ 14784 h 17391"/>
              <a:gd name="connsiteX14" fmla="*/ 2190 w 31793"/>
              <a:gd name="connsiteY14" fmla="*/ 14599 h 17391"/>
              <a:gd name="connsiteX15" fmla="*/ 3577 w 31793"/>
              <a:gd name="connsiteY15" fmla="*/ 14177 h 17391"/>
              <a:gd name="connsiteX16" fmla="*/ 3841 w 31793"/>
              <a:gd name="connsiteY16" fmla="*/ 12971 h 17391"/>
              <a:gd name="connsiteX17" fmla="*/ 2878 w 31793"/>
              <a:gd name="connsiteY17" fmla="*/ 10441 h 17391"/>
              <a:gd name="connsiteX18" fmla="*/ 1154 w 31793"/>
              <a:gd name="connsiteY18" fmla="*/ 9798 h 17391"/>
              <a:gd name="connsiteX19" fmla="*/ 332 w 31793"/>
              <a:gd name="connsiteY19" fmla="*/ 8763 h 17391"/>
              <a:gd name="connsiteX20" fmla="*/ 2517 w 31793"/>
              <a:gd name="connsiteY20" fmla="*/ 5450 h 17391"/>
              <a:gd name="connsiteX21" fmla="*/ 1746 w 31793"/>
              <a:gd name="connsiteY21" fmla="*/ 4339 h 17391"/>
              <a:gd name="connsiteX22" fmla="*/ 1510 w 31793"/>
              <a:gd name="connsiteY22" fmla="*/ 3769 h 17391"/>
              <a:gd name="connsiteX23" fmla="*/ 558 w 31793"/>
              <a:gd name="connsiteY23" fmla="*/ 3682 h 17391"/>
              <a:gd name="connsiteX24" fmla="*/ 5923 w 31793"/>
              <a:gd name="connsiteY24" fmla="*/ 876 h 17391"/>
              <a:gd name="connsiteX25" fmla="*/ 21532 w 31793"/>
              <a:gd name="connsiteY25" fmla="*/ 1235 h 17391"/>
              <a:gd name="connsiteX26" fmla="*/ 23424 w 31793"/>
              <a:gd name="connsiteY26" fmla="*/ 1848 h 17391"/>
              <a:gd name="connsiteX27" fmla="*/ 26373 w 31793"/>
              <a:gd name="connsiteY27" fmla="*/ 2858 h 17391"/>
              <a:gd name="connsiteX28" fmla="*/ 24752 w 31793"/>
              <a:gd name="connsiteY28" fmla="*/ 3501 h 17391"/>
              <a:gd name="connsiteX29" fmla="*/ 23784 w 31793"/>
              <a:gd name="connsiteY29" fmla="*/ 4144 h 17391"/>
              <a:gd name="connsiteX30" fmla="*/ 26530 w 31793"/>
              <a:gd name="connsiteY30" fmla="*/ 5521 h 17391"/>
              <a:gd name="connsiteX31" fmla="*/ 20722 w 31793"/>
              <a:gd name="connsiteY31" fmla="*/ 4909 h 17391"/>
              <a:gd name="connsiteX32" fmla="*/ 23108 w 31793"/>
              <a:gd name="connsiteY32" fmla="*/ 5185 h 17391"/>
              <a:gd name="connsiteX33" fmla="*/ 24212 w 31793"/>
              <a:gd name="connsiteY33" fmla="*/ 6042 h 17391"/>
              <a:gd name="connsiteX34" fmla="*/ 31190 w 31793"/>
              <a:gd name="connsiteY34" fmla="*/ 9747 h 17391"/>
              <a:gd name="connsiteX35" fmla="*/ 27681 w 31793"/>
              <a:gd name="connsiteY35" fmla="*/ 8455 h 17391"/>
              <a:gd name="connsiteX36" fmla="*/ 26743 w 31793"/>
              <a:gd name="connsiteY36" fmla="*/ 8676 h 17391"/>
              <a:gd name="connsiteX37" fmla="*/ 31757 w 31793"/>
              <a:gd name="connsiteY37" fmla="*/ 12114 h 17391"/>
              <a:gd name="connsiteX38" fmla="*/ 27832 w 31793"/>
              <a:gd name="connsiteY38" fmla="*/ 10494 h 17391"/>
              <a:gd name="connsiteX39" fmla="*/ 31581 w 31793"/>
              <a:gd name="connsiteY39" fmla="*/ 12496 h 17391"/>
              <a:gd name="connsiteX40" fmla="*/ 27376 w 31793"/>
              <a:gd name="connsiteY40" fmla="*/ 11590 h 17391"/>
              <a:gd name="connsiteX41" fmla="*/ 28462 w 31793"/>
              <a:gd name="connsiteY41" fmla="*/ 12782 h 17391"/>
              <a:gd name="connsiteX42" fmla="*/ 27131 w 31793"/>
              <a:gd name="connsiteY42" fmla="*/ 13116 h 17391"/>
              <a:gd name="connsiteX43" fmla="*/ 31025 w 31793"/>
              <a:gd name="connsiteY43" fmla="*/ 16726 h 17391"/>
              <a:gd name="connsiteX44" fmla="*/ 21301 w 31793"/>
              <a:gd name="connsiteY44" fmla="*/ 11953 h 17391"/>
              <a:gd name="connsiteX45" fmla="*/ 28427 w 31793"/>
              <a:gd name="connsiteY45" fmla="*/ 15308 h 17391"/>
              <a:gd name="connsiteX46" fmla="*/ 24082 w 31793"/>
              <a:gd name="connsiteY46" fmla="*/ 14021 h 17391"/>
              <a:gd name="connsiteX47" fmla="*/ 28500 w 31793"/>
              <a:gd name="connsiteY47" fmla="*/ 16132 h 17391"/>
              <a:gd name="connsiteX48" fmla="*/ 22110 w 31793"/>
              <a:gd name="connsiteY48" fmla="*/ 14488 h 17391"/>
              <a:gd name="connsiteX0" fmla="*/ 22110 w 31793"/>
              <a:gd name="connsiteY0" fmla="*/ 14564 h 17467"/>
              <a:gd name="connsiteX1" fmla="*/ 29433 w 31793"/>
              <a:gd name="connsiteY1" fmla="*/ 17467 h 17467"/>
              <a:gd name="connsiteX2" fmla="*/ 24752 w 31793"/>
              <a:gd name="connsiteY2" fmla="*/ 15951 h 17467"/>
              <a:gd name="connsiteX3" fmla="*/ 26026 w 31793"/>
              <a:gd name="connsiteY3" fmla="*/ 16826 h 17467"/>
              <a:gd name="connsiteX4" fmla="*/ 13219 w 31793"/>
              <a:gd name="connsiteY4" fmla="*/ 14609 h 17467"/>
              <a:gd name="connsiteX5" fmla="*/ 16266 w 31793"/>
              <a:gd name="connsiteY5" fmla="*/ 15342 h 17467"/>
              <a:gd name="connsiteX6" fmla="*/ 15401 w 31793"/>
              <a:gd name="connsiteY6" fmla="*/ 15430 h 17467"/>
              <a:gd name="connsiteX7" fmla="*/ 17002 w 31793"/>
              <a:gd name="connsiteY7" fmla="*/ 16174 h 17467"/>
              <a:gd name="connsiteX8" fmla="*/ 15848 w 31793"/>
              <a:gd name="connsiteY8" fmla="*/ 16574 h 17467"/>
              <a:gd name="connsiteX9" fmla="*/ 15436 w 31793"/>
              <a:gd name="connsiteY9" fmla="*/ 17322 h 17467"/>
              <a:gd name="connsiteX10" fmla="*/ 8290 w 31793"/>
              <a:gd name="connsiteY10" fmla="*/ 16612 h 17467"/>
              <a:gd name="connsiteX11" fmla="*/ 6454 w 31793"/>
              <a:gd name="connsiteY11" fmla="*/ 15915 h 17467"/>
              <a:gd name="connsiteX12" fmla="*/ 5655 w 31793"/>
              <a:gd name="connsiteY12" fmla="*/ 14909 h 17467"/>
              <a:gd name="connsiteX13" fmla="*/ 4140 w 31793"/>
              <a:gd name="connsiteY13" fmla="*/ 14860 h 17467"/>
              <a:gd name="connsiteX14" fmla="*/ 2190 w 31793"/>
              <a:gd name="connsiteY14" fmla="*/ 14675 h 17467"/>
              <a:gd name="connsiteX15" fmla="*/ 3577 w 31793"/>
              <a:gd name="connsiteY15" fmla="*/ 14253 h 17467"/>
              <a:gd name="connsiteX16" fmla="*/ 3841 w 31793"/>
              <a:gd name="connsiteY16" fmla="*/ 13047 h 17467"/>
              <a:gd name="connsiteX17" fmla="*/ 2878 w 31793"/>
              <a:gd name="connsiteY17" fmla="*/ 10517 h 17467"/>
              <a:gd name="connsiteX18" fmla="*/ 1154 w 31793"/>
              <a:gd name="connsiteY18" fmla="*/ 9874 h 17467"/>
              <a:gd name="connsiteX19" fmla="*/ 332 w 31793"/>
              <a:gd name="connsiteY19" fmla="*/ 8839 h 17467"/>
              <a:gd name="connsiteX20" fmla="*/ 2517 w 31793"/>
              <a:gd name="connsiteY20" fmla="*/ 5526 h 17467"/>
              <a:gd name="connsiteX21" fmla="*/ 1746 w 31793"/>
              <a:gd name="connsiteY21" fmla="*/ 4415 h 17467"/>
              <a:gd name="connsiteX22" fmla="*/ 1510 w 31793"/>
              <a:gd name="connsiteY22" fmla="*/ 3845 h 17467"/>
              <a:gd name="connsiteX23" fmla="*/ 558 w 31793"/>
              <a:gd name="connsiteY23" fmla="*/ 3758 h 17467"/>
              <a:gd name="connsiteX24" fmla="*/ 5923 w 31793"/>
              <a:gd name="connsiteY24" fmla="*/ 952 h 17467"/>
              <a:gd name="connsiteX25" fmla="*/ 21532 w 31793"/>
              <a:gd name="connsiteY25" fmla="*/ 1311 h 17467"/>
              <a:gd name="connsiteX26" fmla="*/ 23424 w 31793"/>
              <a:gd name="connsiteY26" fmla="*/ 1924 h 17467"/>
              <a:gd name="connsiteX27" fmla="*/ 26373 w 31793"/>
              <a:gd name="connsiteY27" fmla="*/ 2934 h 17467"/>
              <a:gd name="connsiteX28" fmla="*/ 24752 w 31793"/>
              <a:gd name="connsiteY28" fmla="*/ 3577 h 17467"/>
              <a:gd name="connsiteX29" fmla="*/ 23784 w 31793"/>
              <a:gd name="connsiteY29" fmla="*/ 4220 h 17467"/>
              <a:gd name="connsiteX30" fmla="*/ 26530 w 31793"/>
              <a:gd name="connsiteY30" fmla="*/ 5597 h 17467"/>
              <a:gd name="connsiteX31" fmla="*/ 20722 w 31793"/>
              <a:gd name="connsiteY31" fmla="*/ 4985 h 17467"/>
              <a:gd name="connsiteX32" fmla="*/ 23108 w 31793"/>
              <a:gd name="connsiteY32" fmla="*/ 5261 h 17467"/>
              <a:gd name="connsiteX33" fmla="*/ 24212 w 31793"/>
              <a:gd name="connsiteY33" fmla="*/ 6118 h 17467"/>
              <a:gd name="connsiteX34" fmla="*/ 31190 w 31793"/>
              <a:gd name="connsiteY34" fmla="*/ 9823 h 17467"/>
              <a:gd name="connsiteX35" fmla="*/ 27681 w 31793"/>
              <a:gd name="connsiteY35" fmla="*/ 8531 h 17467"/>
              <a:gd name="connsiteX36" fmla="*/ 26743 w 31793"/>
              <a:gd name="connsiteY36" fmla="*/ 8752 h 17467"/>
              <a:gd name="connsiteX37" fmla="*/ 31757 w 31793"/>
              <a:gd name="connsiteY37" fmla="*/ 12190 h 17467"/>
              <a:gd name="connsiteX38" fmla="*/ 27832 w 31793"/>
              <a:gd name="connsiteY38" fmla="*/ 10570 h 17467"/>
              <a:gd name="connsiteX39" fmla="*/ 31581 w 31793"/>
              <a:gd name="connsiteY39" fmla="*/ 12572 h 17467"/>
              <a:gd name="connsiteX40" fmla="*/ 27376 w 31793"/>
              <a:gd name="connsiteY40" fmla="*/ 11666 h 17467"/>
              <a:gd name="connsiteX41" fmla="*/ 28462 w 31793"/>
              <a:gd name="connsiteY41" fmla="*/ 12858 h 17467"/>
              <a:gd name="connsiteX42" fmla="*/ 27131 w 31793"/>
              <a:gd name="connsiteY42" fmla="*/ 13192 h 17467"/>
              <a:gd name="connsiteX43" fmla="*/ 31025 w 31793"/>
              <a:gd name="connsiteY43" fmla="*/ 16802 h 17467"/>
              <a:gd name="connsiteX44" fmla="*/ 21301 w 31793"/>
              <a:gd name="connsiteY44" fmla="*/ 12029 h 17467"/>
              <a:gd name="connsiteX45" fmla="*/ 28427 w 31793"/>
              <a:gd name="connsiteY45" fmla="*/ 15384 h 17467"/>
              <a:gd name="connsiteX46" fmla="*/ 24082 w 31793"/>
              <a:gd name="connsiteY46" fmla="*/ 14097 h 17467"/>
              <a:gd name="connsiteX47" fmla="*/ 28500 w 31793"/>
              <a:gd name="connsiteY47" fmla="*/ 16208 h 17467"/>
              <a:gd name="connsiteX48" fmla="*/ 22110 w 31793"/>
              <a:gd name="connsiteY48" fmla="*/ 14564 h 1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1793" h="17467">
                <a:moveTo>
                  <a:pt x="22110" y="14564"/>
                </a:moveTo>
                <a:cubicBezTo>
                  <a:pt x="24960" y="15437"/>
                  <a:pt x="26583" y="16070"/>
                  <a:pt x="29433" y="17467"/>
                </a:cubicBezTo>
                <a:cubicBezTo>
                  <a:pt x="27628" y="17248"/>
                  <a:pt x="27679" y="16646"/>
                  <a:pt x="24752" y="15951"/>
                </a:cubicBezTo>
                <a:cubicBezTo>
                  <a:pt x="25527" y="16386"/>
                  <a:pt x="25601" y="16534"/>
                  <a:pt x="26026" y="16826"/>
                </a:cubicBezTo>
                <a:cubicBezTo>
                  <a:pt x="19023" y="14276"/>
                  <a:pt x="16822" y="14347"/>
                  <a:pt x="13219" y="14609"/>
                </a:cubicBezTo>
                <a:cubicBezTo>
                  <a:pt x="14912" y="14805"/>
                  <a:pt x="13942" y="14669"/>
                  <a:pt x="16266" y="15342"/>
                </a:cubicBezTo>
                <a:lnTo>
                  <a:pt x="15401" y="15430"/>
                </a:lnTo>
                <a:lnTo>
                  <a:pt x="17002" y="16174"/>
                </a:lnTo>
                <a:cubicBezTo>
                  <a:pt x="14421" y="15863"/>
                  <a:pt x="13944" y="15885"/>
                  <a:pt x="15848" y="16574"/>
                </a:cubicBezTo>
                <a:cubicBezTo>
                  <a:pt x="13269" y="16649"/>
                  <a:pt x="14510" y="16819"/>
                  <a:pt x="15436" y="17322"/>
                </a:cubicBezTo>
                <a:cubicBezTo>
                  <a:pt x="12867" y="16910"/>
                  <a:pt x="13347" y="17024"/>
                  <a:pt x="8290" y="16612"/>
                </a:cubicBezTo>
                <a:cubicBezTo>
                  <a:pt x="5868" y="16761"/>
                  <a:pt x="4811" y="17005"/>
                  <a:pt x="6454" y="15915"/>
                </a:cubicBezTo>
                <a:cubicBezTo>
                  <a:pt x="3104" y="15818"/>
                  <a:pt x="5921" y="15244"/>
                  <a:pt x="5655" y="14909"/>
                </a:cubicBezTo>
                <a:lnTo>
                  <a:pt x="4140" y="14860"/>
                </a:lnTo>
                <a:cubicBezTo>
                  <a:pt x="2660" y="15164"/>
                  <a:pt x="2057" y="15706"/>
                  <a:pt x="2190" y="14675"/>
                </a:cubicBezTo>
                <a:cubicBezTo>
                  <a:pt x="3739" y="14296"/>
                  <a:pt x="3325" y="14394"/>
                  <a:pt x="3577" y="14253"/>
                </a:cubicBezTo>
                <a:cubicBezTo>
                  <a:pt x="1936" y="14058"/>
                  <a:pt x="2713" y="14005"/>
                  <a:pt x="3841" y="13047"/>
                </a:cubicBezTo>
                <a:cubicBezTo>
                  <a:pt x="3952" y="11251"/>
                  <a:pt x="2942" y="11598"/>
                  <a:pt x="2878" y="10517"/>
                </a:cubicBezTo>
                <a:cubicBezTo>
                  <a:pt x="2841" y="9397"/>
                  <a:pt x="1191" y="10994"/>
                  <a:pt x="1154" y="9874"/>
                </a:cubicBezTo>
                <a:cubicBezTo>
                  <a:pt x="2025" y="8910"/>
                  <a:pt x="1458" y="9041"/>
                  <a:pt x="332" y="8839"/>
                </a:cubicBezTo>
                <a:cubicBezTo>
                  <a:pt x="-435" y="6194"/>
                  <a:pt x="60" y="6789"/>
                  <a:pt x="2517" y="5526"/>
                </a:cubicBezTo>
                <a:cubicBezTo>
                  <a:pt x="-240" y="5616"/>
                  <a:pt x="683" y="5612"/>
                  <a:pt x="1746" y="4415"/>
                </a:cubicBezTo>
                <a:cubicBezTo>
                  <a:pt x="721" y="4479"/>
                  <a:pt x="1028" y="4258"/>
                  <a:pt x="1510" y="3845"/>
                </a:cubicBezTo>
                <a:lnTo>
                  <a:pt x="558" y="3758"/>
                </a:lnTo>
                <a:cubicBezTo>
                  <a:pt x="305" y="3557"/>
                  <a:pt x="2599" y="1745"/>
                  <a:pt x="5923" y="952"/>
                </a:cubicBezTo>
                <a:cubicBezTo>
                  <a:pt x="11861" y="-579"/>
                  <a:pt x="19955" y="-122"/>
                  <a:pt x="21532" y="1311"/>
                </a:cubicBezTo>
                <a:cubicBezTo>
                  <a:pt x="24392" y="1672"/>
                  <a:pt x="23728" y="1817"/>
                  <a:pt x="23424" y="1924"/>
                </a:cubicBezTo>
                <a:cubicBezTo>
                  <a:pt x="22769" y="2269"/>
                  <a:pt x="24294" y="2107"/>
                  <a:pt x="26373" y="2934"/>
                </a:cubicBezTo>
                <a:cubicBezTo>
                  <a:pt x="30266" y="4488"/>
                  <a:pt x="26020" y="2955"/>
                  <a:pt x="24752" y="3577"/>
                </a:cubicBezTo>
                <a:cubicBezTo>
                  <a:pt x="26367" y="4015"/>
                  <a:pt x="24846" y="4046"/>
                  <a:pt x="23784" y="4220"/>
                </a:cubicBezTo>
                <a:cubicBezTo>
                  <a:pt x="23996" y="4632"/>
                  <a:pt x="25536" y="5031"/>
                  <a:pt x="26530" y="5597"/>
                </a:cubicBezTo>
                <a:cubicBezTo>
                  <a:pt x="24823" y="5214"/>
                  <a:pt x="21483" y="4623"/>
                  <a:pt x="20722" y="4985"/>
                </a:cubicBezTo>
                <a:cubicBezTo>
                  <a:pt x="21616" y="5045"/>
                  <a:pt x="22147" y="5287"/>
                  <a:pt x="23108" y="5261"/>
                </a:cubicBezTo>
                <a:cubicBezTo>
                  <a:pt x="24952" y="5801"/>
                  <a:pt x="22959" y="5628"/>
                  <a:pt x="24212" y="6118"/>
                </a:cubicBezTo>
                <a:cubicBezTo>
                  <a:pt x="27114" y="6745"/>
                  <a:pt x="30375" y="8375"/>
                  <a:pt x="31190" y="9823"/>
                </a:cubicBezTo>
                <a:cubicBezTo>
                  <a:pt x="28344" y="8193"/>
                  <a:pt x="26483" y="7679"/>
                  <a:pt x="27681" y="8531"/>
                </a:cubicBezTo>
                <a:cubicBezTo>
                  <a:pt x="27551" y="9009"/>
                  <a:pt x="26726" y="8279"/>
                  <a:pt x="26743" y="8752"/>
                </a:cubicBezTo>
                <a:cubicBezTo>
                  <a:pt x="26679" y="9279"/>
                  <a:pt x="32295" y="11839"/>
                  <a:pt x="31757" y="12190"/>
                </a:cubicBezTo>
                <a:cubicBezTo>
                  <a:pt x="28907" y="10729"/>
                  <a:pt x="28048" y="10348"/>
                  <a:pt x="27832" y="10570"/>
                </a:cubicBezTo>
                <a:cubicBezTo>
                  <a:pt x="27948" y="11081"/>
                  <a:pt x="31727" y="12477"/>
                  <a:pt x="31581" y="12572"/>
                </a:cubicBezTo>
                <a:cubicBezTo>
                  <a:pt x="31435" y="12667"/>
                  <a:pt x="26932" y="11348"/>
                  <a:pt x="27376" y="11666"/>
                </a:cubicBezTo>
                <a:cubicBezTo>
                  <a:pt x="27499" y="12161"/>
                  <a:pt x="28421" y="12667"/>
                  <a:pt x="28462" y="12858"/>
                </a:cubicBezTo>
                <a:cubicBezTo>
                  <a:pt x="31674" y="15259"/>
                  <a:pt x="27878" y="12550"/>
                  <a:pt x="27131" y="13192"/>
                </a:cubicBezTo>
                <a:cubicBezTo>
                  <a:pt x="27786" y="13786"/>
                  <a:pt x="31383" y="16559"/>
                  <a:pt x="31025" y="16802"/>
                </a:cubicBezTo>
                <a:cubicBezTo>
                  <a:pt x="27293" y="13305"/>
                  <a:pt x="23771" y="12714"/>
                  <a:pt x="21301" y="12029"/>
                </a:cubicBezTo>
                <a:cubicBezTo>
                  <a:pt x="22357" y="12603"/>
                  <a:pt x="25574" y="13673"/>
                  <a:pt x="28427" y="15384"/>
                </a:cubicBezTo>
                <a:cubicBezTo>
                  <a:pt x="26443" y="14617"/>
                  <a:pt x="23054" y="13475"/>
                  <a:pt x="24082" y="14097"/>
                </a:cubicBezTo>
                <a:lnTo>
                  <a:pt x="28500" y="16208"/>
                </a:lnTo>
                <a:cubicBezTo>
                  <a:pt x="23917" y="14564"/>
                  <a:pt x="22978" y="14445"/>
                  <a:pt x="22110" y="14564"/>
                </a:cubicBezTo>
                <a:close/>
              </a:path>
            </a:pathLst>
          </a:cu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userDrawn="1">
  <p:cSld name="Team 10">
    <p:spTree>
      <p:nvGrpSpPr>
        <p:cNvPr id="1" name=""/>
        <p:cNvGrpSpPr/>
        <p:nvPr/>
      </p:nvGrpSpPr>
      <p:grpSpPr>
        <a:xfrm>
          <a:off x="0" y="0"/>
          <a:ext cx="0" cy="0"/>
          <a:chOff x="0" y="0"/>
          <a:chExt cx="0" cy="0"/>
        </a:xfrm>
      </p:grpSpPr>
      <p:sp>
        <p:nvSpPr>
          <p:cNvPr id="4" name="Oval 3"/>
          <p:cNvSpPr/>
          <p:nvPr userDrawn="1"/>
        </p:nvSpPr>
        <p:spPr>
          <a:xfrm rot="1156626">
            <a:off x="-2655334" y="3332807"/>
            <a:ext cx="10880172" cy="8977756"/>
          </a:xfrm>
          <a:prstGeom prst="ellipse">
            <a:avLst/>
          </a:prstGeom>
          <a:gradFill>
            <a:gsLst>
              <a:gs pos="23000">
                <a:schemeClr val="accent4"/>
              </a:gs>
              <a:gs pos="100000">
                <a:schemeClr val="accent3"/>
              </a:gs>
            </a:gsLst>
            <a:lin ang="20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solidFill>
                  <a:srgbClr val="FFFFFF"/>
                </a:solidFill>
                <a:latin typeface="Raleway" charset="0"/>
                <a:ea typeface="Raleway" charset="0"/>
                <a:cs typeface="Raleway" charset="0"/>
              </a:defRPr>
            </a:lvl1pPr>
          </a:lstStyle>
          <a:p>
            <a:r>
              <a:rPr lang="en-US" smtClean="0"/>
              <a:t>www.yourcompany.com</a:t>
            </a:r>
            <a:endParaRPr lang="en-US" dirty="0"/>
          </a:p>
        </p:txBody>
      </p:sp>
      <p:sp>
        <p:nvSpPr>
          <p:cNvPr id="14" name="Picture Placeholder 2"/>
          <p:cNvSpPr>
            <a:spLocks noGrp="1"/>
          </p:cNvSpPr>
          <p:nvPr>
            <p:ph type="pic" sz="quarter" idx="14"/>
          </p:nvPr>
        </p:nvSpPr>
        <p:spPr>
          <a:xfrm>
            <a:off x="713356" y="1892995"/>
            <a:ext cx="2743200" cy="2743200"/>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Team 11">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9366" y="6487297"/>
            <a:ext cx="2743200" cy="234178"/>
          </a:xfrm>
        </p:spPr>
        <p:txBody>
          <a:bodyPr/>
          <a:lstStyle/>
          <a:p>
            <a:fld id="{32C5FF11-DEB2-6A4C-B29A-BC46883118B8}" type="slidenum">
              <a:rPr lang="en-US" smtClean="0">
                <a:solidFill>
                  <a:srgbClr val="64696E"/>
                </a:solidFill>
              </a:rPr>
              <a:pPr/>
              <a:t>‹Nº›</a:t>
            </a:fld>
            <a:endParaRPr lang="en-US" dirty="0">
              <a:solidFill>
                <a:srgbClr val="64696E"/>
              </a:solidFill>
            </a:endParaRPr>
          </a:p>
        </p:txBody>
      </p:sp>
      <p:sp>
        <p:nvSpPr>
          <p:cNvPr id="19" name="Picture Placeholder 2"/>
          <p:cNvSpPr>
            <a:spLocks noGrp="1"/>
          </p:cNvSpPr>
          <p:nvPr>
            <p:ph type="pic" sz="quarter" idx="14"/>
          </p:nvPr>
        </p:nvSpPr>
        <p:spPr>
          <a:xfrm>
            <a:off x="713355" y="1382874"/>
            <a:ext cx="4129457" cy="5475126"/>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Team 12">
    <p:spTree>
      <p:nvGrpSpPr>
        <p:cNvPr id="1" name=""/>
        <p:cNvGrpSpPr/>
        <p:nvPr/>
      </p:nvGrpSpPr>
      <p:grpSpPr>
        <a:xfrm>
          <a:off x="0" y="0"/>
          <a:ext cx="0" cy="0"/>
          <a:chOff x="0" y="0"/>
          <a:chExt cx="0" cy="0"/>
        </a:xfrm>
      </p:grpSpPr>
      <p:sp>
        <p:nvSpPr>
          <p:cNvPr id="14" name="Picture Placeholder 2"/>
          <p:cNvSpPr>
            <a:spLocks noGrp="1"/>
          </p:cNvSpPr>
          <p:nvPr>
            <p:ph type="pic" sz="quarter" idx="15"/>
          </p:nvPr>
        </p:nvSpPr>
        <p:spPr>
          <a:xfrm>
            <a:off x="0" y="0"/>
            <a:ext cx="4203032" cy="6858000"/>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9" name="Picture Placeholder 2"/>
          <p:cNvSpPr>
            <a:spLocks noGrp="1"/>
          </p:cNvSpPr>
          <p:nvPr>
            <p:ph type="pic" sz="quarter" idx="14"/>
          </p:nvPr>
        </p:nvSpPr>
        <p:spPr>
          <a:xfrm>
            <a:off x="2831432" y="1735801"/>
            <a:ext cx="2743200" cy="2743200"/>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Team brush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lvl1pPr>
              <a:defRPr>
                <a:solidFill>
                  <a:schemeClr val="tx2"/>
                </a:solidFill>
              </a:defRPr>
            </a:lvl1pPr>
          </a:lstStyle>
          <a:p>
            <a:fld id="{32C5FF11-DEB2-6A4C-B29A-BC46883118B8}" type="slidenum">
              <a:rPr lang="en-US" smtClean="0">
                <a:solidFill>
                  <a:srgbClr val="64696E"/>
                </a:solidFill>
              </a:rPr>
              <a:pPr/>
              <a:t>‹Nº›</a:t>
            </a:fld>
            <a:endParaRPr lang="en-US" dirty="0">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solidFill>
                  <a:schemeClr val="tx2"/>
                </a:solidFill>
                <a:latin typeface="Raleway" charset="0"/>
                <a:ea typeface="Raleway" charset="0"/>
                <a:cs typeface="Raleway" charset="0"/>
              </a:defRPr>
            </a:lvl1pPr>
          </a:lstStyle>
          <a:p>
            <a:r>
              <a:rPr lang="en-US" smtClean="0">
                <a:solidFill>
                  <a:srgbClr val="64696E"/>
                </a:solidFill>
              </a:rPr>
              <a:t>www.yourcompany.com</a:t>
            </a:r>
            <a:endParaRPr lang="en-US" dirty="0">
              <a:solidFill>
                <a:srgbClr val="64696E"/>
              </a:solidFill>
            </a:endParaRPr>
          </a:p>
        </p:txBody>
      </p:sp>
      <p:sp>
        <p:nvSpPr>
          <p:cNvPr id="18" name="Picture Placeholder 2"/>
          <p:cNvSpPr>
            <a:spLocks noGrp="1"/>
          </p:cNvSpPr>
          <p:nvPr>
            <p:ph type="pic" sz="quarter" idx="14"/>
          </p:nvPr>
        </p:nvSpPr>
        <p:spPr>
          <a:xfrm>
            <a:off x="5069709" y="1702454"/>
            <a:ext cx="2438532" cy="4418292"/>
          </a:xfrm>
          <a:custGeom>
            <a:avLst/>
            <a:gdLst>
              <a:gd name="connsiteX0" fmla="*/ -7 w 2743200"/>
              <a:gd name="connsiteY0" fmla="*/ 1764170 h 2743200"/>
              <a:gd name="connsiteX1" fmla="*/ 422420 w 2743200"/>
              <a:gd name="connsiteY1" fmla="*/ 1220846 h 2743200"/>
              <a:gd name="connsiteX2" fmla="*/ 271661 w 2743200"/>
              <a:gd name="connsiteY2" fmla="*/ 543327 h 2743200"/>
              <a:gd name="connsiteX3" fmla="*/ 949180 w 2743200"/>
              <a:gd name="connsiteY3" fmla="*/ 543328 h 2743200"/>
              <a:gd name="connsiteX4" fmla="*/ 1371600 w 2743200"/>
              <a:gd name="connsiteY4" fmla="*/ 0 h 2743200"/>
              <a:gd name="connsiteX5" fmla="*/ 1794020 w 2743200"/>
              <a:gd name="connsiteY5" fmla="*/ 543328 h 2743200"/>
              <a:gd name="connsiteX6" fmla="*/ 2471539 w 2743200"/>
              <a:gd name="connsiteY6" fmla="*/ 543327 h 2743200"/>
              <a:gd name="connsiteX7" fmla="*/ 2320780 w 2743200"/>
              <a:gd name="connsiteY7" fmla="*/ 1220846 h 2743200"/>
              <a:gd name="connsiteX8" fmla="*/ 2743207 w 2743200"/>
              <a:gd name="connsiteY8" fmla="*/ 1764170 h 2743200"/>
              <a:gd name="connsiteX9" fmla="*/ 2132780 w 2743200"/>
              <a:gd name="connsiteY9" fmla="*/ 2065694 h 2743200"/>
              <a:gd name="connsiteX10" fmla="*/ 1982016 w 2743200"/>
              <a:gd name="connsiteY10" fmla="*/ 2743214 h 2743200"/>
              <a:gd name="connsiteX11" fmla="*/ 1371600 w 2743200"/>
              <a:gd name="connsiteY11" fmla="*/ 2441687 h 2743200"/>
              <a:gd name="connsiteX12" fmla="*/ 761184 w 2743200"/>
              <a:gd name="connsiteY12" fmla="*/ 2743214 h 2743200"/>
              <a:gd name="connsiteX13" fmla="*/ 610420 w 2743200"/>
              <a:gd name="connsiteY13" fmla="*/ 2065694 h 2743200"/>
              <a:gd name="connsiteX14" fmla="*/ -7 w 2743200"/>
              <a:gd name="connsiteY14" fmla="*/ 1764170 h 2743200"/>
              <a:gd name="connsiteX0" fmla="*/ 0 w 2743214"/>
              <a:gd name="connsiteY0" fmla="*/ 1764170 h 2743214"/>
              <a:gd name="connsiteX1" fmla="*/ 422427 w 2743214"/>
              <a:gd name="connsiteY1" fmla="*/ 1220846 h 2743214"/>
              <a:gd name="connsiteX2" fmla="*/ 431984 w 2743214"/>
              <a:gd name="connsiteY2" fmla="*/ 270194 h 2743214"/>
              <a:gd name="connsiteX3" fmla="*/ 949187 w 2743214"/>
              <a:gd name="connsiteY3" fmla="*/ 543328 h 2743214"/>
              <a:gd name="connsiteX4" fmla="*/ 1371607 w 2743214"/>
              <a:gd name="connsiteY4" fmla="*/ 0 h 2743214"/>
              <a:gd name="connsiteX5" fmla="*/ 1794027 w 2743214"/>
              <a:gd name="connsiteY5" fmla="*/ 543328 h 2743214"/>
              <a:gd name="connsiteX6" fmla="*/ 2471546 w 2743214"/>
              <a:gd name="connsiteY6" fmla="*/ 543327 h 2743214"/>
              <a:gd name="connsiteX7" fmla="*/ 2320787 w 2743214"/>
              <a:gd name="connsiteY7" fmla="*/ 1220846 h 2743214"/>
              <a:gd name="connsiteX8" fmla="*/ 2743214 w 2743214"/>
              <a:gd name="connsiteY8" fmla="*/ 1764170 h 2743214"/>
              <a:gd name="connsiteX9" fmla="*/ 2132787 w 2743214"/>
              <a:gd name="connsiteY9" fmla="*/ 2065694 h 2743214"/>
              <a:gd name="connsiteX10" fmla="*/ 1982023 w 2743214"/>
              <a:gd name="connsiteY10" fmla="*/ 2743214 h 2743214"/>
              <a:gd name="connsiteX11" fmla="*/ 1371607 w 2743214"/>
              <a:gd name="connsiteY11" fmla="*/ 2441687 h 2743214"/>
              <a:gd name="connsiteX12" fmla="*/ 761191 w 2743214"/>
              <a:gd name="connsiteY12" fmla="*/ 2743214 h 2743214"/>
              <a:gd name="connsiteX13" fmla="*/ 610427 w 2743214"/>
              <a:gd name="connsiteY13" fmla="*/ 2065694 h 2743214"/>
              <a:gd name="connsiteX14" fmla="*/ 0 w 2743214"/>
              <a:gd name="connsiteY14" fmla="*/ 1764170 h 2743214"/>
              <a:gd name="connsiteX0" fmla="*/ 0 w 2743214"/>
              <a:gd name="connsiteY0" fmla="*/ 1764170 h 2743214"/>
              <a:gd name="connsiteX1" fmla="*/ 380863 w 2743214"/>
              <a:gd name="connsiteY1" fmla="*/ 656768 h 2743214"/>
              <a:gd name="connsiteX2" fmla="*/ 431984 w 2743214"/>
              <a:gd name="connsiteY2" fmla="*/ 270194 h 2743214"/>
              <a:gd name="connsiteX3" fmla="*/ 949187 w 2743214"/>
              <a:gd name="connsiteY3" fmla="*/ 543328 h 2743214"/>
              <a:gd name="connsiteX4" fmla="*/ 1371607 w 2743214"/>
              <a:gd name="connsiteY4" fmla="*/ 0 h 2743214"/>
              <a:gd name="connsiteX5" fmla="*/ 1794027 w 2743214"/>
              <a:gd name="connsiteY5" fmla="*/ 543328 h 2743214"/>
              <a:gd name="connsiteX6" fmla="*/ 2471546 w 2743214"/>
              <a:gd name="connsiteY6" fmla="*/ 543327 h 2743214"/>
              <a:gd name="connsiteX7" fmla="*/ 2320787 w 2743214"/>
              <a:gd name="connsiteY7" fmla="*/ 1220846 h 2743214"/>
              <a:gd name="connsiteX8" fmla="*/ 2743214 w 2743214"/>
              <a:gd name="connsiteY8" fmla="*/ 1764170 h 2743214"/>
              <a:gd name="connsiteX9" fmla="*/ 2132787 w 2743214"/>
              <a:gd name="connsiteY9" fmla="*/ 2065694 h 2743214"/>
              <a:gd name="connsiteX10" fmla="*/ 1982023 w 2743214"/>
              <a:gd name="connsiteY10" fmla="*/ 2743214 h 2743214"/>
              <a:gd name="connsiteX11" fmla="*/ 1371607 w 2743214"/>
              <a:gd name="connsiteY11" fmla="*/ 2441687 h 2743214"/>
              <a:gd name="connsiteX12" fmla="*/ 761191 w 2743214"/>
              <a:gd name="connsiteY12" fmla="*/ 2743214 h 2743214"/>
              <a:gd name="connsiteX13" fmla="*/ 610427 w 2743214"/>
              <a:gd name="connsiteY13" fmla="*/ 2065694 h 2743214"/>
              <a:gd name="connsiteX14" fmla="*/ 0 w 2743214"/>
              <a:gd name="connsiteY14" fmla="*/ 1764170 h 2743214"/>
              <a:gd name="connsiteX0" fmla="*/ 0 w 2743214"/>
              <a:gd name="connsiteY0" fmla="*/ 1764170 h 2743214"/>
              <a:gd name="connsiteX1" fmla="*/ 380863 w 2743214"/>
              <a:gd name="connsiteY1" fmla="*/ 656768 h 2743214"/>
              <a:gd name="connsiteX2" fmla="*/ 431984 w 2743214"/>
              <a:gd name="connsiteY2" fmla="*/ 270194 h 2743214"/>
              <a:gd name="connsiteX3" fmla="*/ 949187 w 2743214"/>
              <a:gd name="connsiteY3" fmla="*/ 543328 h 2743214"/>
              <a:gd name="connsiteX4" fmla="*/ 1371607 w 2743214"/>
              <a:gd name="connsiteY4" fmla="*/ 0 h 2743214"/>
              <a:gd name="connsiteX5" fmla="*/ 1794027 w 2743214"/>
              <a:gd name="connsiteY5" fmla="*/ 543328 h 2743214"/>
              <a:gd name="connsiteX6" fmla="*/ 2471546 w 2743214"/>
              <a:gd name="connsiteY6" fmla="*/ 543327 h 2743214"/>
              <a:gd name="connsiteX7" fmla="*/ 2320787 w 2743214"/>
              <a:gd name="connsiteY7" fmla="*/ 1220846 h 2743214"/>
              <a:gd name="connsiteX8" fmla="*/ 2743214 w 2743214"/>
              <a:gd name="connsiteY8" fmla="*/ 1764170 h 2743214"/>
              <a:gd name="connsiteX9" fmla="*/ 2132787 w 2743214"/>
              <a:gd name="connsiteY9" fmla="*/ 2065694 h 2743214"/>
              <a:gd name="connsiteX10" fmla="*/ 1982023 w 2743214"/>
              <a:gd name="connsiteY10" fmla="*/ 2743214 h 2743214"/>
              <a:gd name="connsiteX11" fmla="*/ 1371607 w 2743214"/>
              <a:gd name="connsiteY11" fmla="*/ 2441687 h 2743214"/>
              <a:gd name="connsiteX12" fmla="*/ 761191 w 2743214"/>
              <a:gd name="connsiteY12" fmla="*/ 2743214 h 2743214"/>
              <a:gd name="connsiteX13" fmla="*/ 610427 w 2743214"/>
              <a:gd name="connsiteY13" fmla="*/ 2065694 h 2743214"/>
              <a:gd name="connsiteX14" fmla="*/ 0 w 2743214"/>
              <a:gd name="connsiteY14" fmla="*/ 1764170 h 2743214"/>
              <a:gd name="connsiteX0" fmla="*/ 0 w 2743214"/>
              <a:gd name="connsiteY0" fmla="*/ 1764170 h 2743214"/>
              <a:gd name="connsiteX1" fmla="*/ 380863 w 2743214"/>
              <a:gd name="connsiteY1" fmla="*/ 656768 h 2743214"/>
              <a:gd name="connsiteX2" fmla="*/ 431984 w 2743214"/>
              <a:gd name="connsiteY2" fmla="*/ 270194 h 2743214"/>
              <a:gd name="connsiteX3" fmla="*/ 949187 w 2743214"/>
              <a:gd name="connsiteY3" fmla="*/ 543328 h 2743214"/>
              <a:gd name="connsiteX4" fmla="*/ 1371607 w 2743214"/>
              <a:gd name="connsiteY4" fmla="*/ 0 h 2743214"/>
              <a:gd name="connsiteX5" fmla="*/ 1794027 w 2743214"/>
              <a:gd name="connsiteY5" fmla="*/ 543328 h 2743214"/>
              <a:gd name="connsiteX6" fmla="*/ 2471546 w 2743214"/>
              <a:gd name="connsiteY6" fmla="*/ 543327 h 2743214"/>
              <a:gd name="connsiteX7" fmla="*/ 2320787 w 2743214"/>
              <a:gd name="connsiteY7" fmla="*/ 1220846 h 2743214"/>
              <a:gd name="connsiteX8" fmla="*/ 2743214 w 2743214"/>
              <a:gd name="connsiteY8" fmla="*/ 1764170 h 2743214"/>
              <a:gd name="connsiteX9" fmla="*/ 2132787 w 2743214"/>
              <a:gd name="connsiteY9" fmla="*/ 2065694 h 2743214"/>
              <a:gd name="connsiteX10" fmla="*/ 1982023 w 2743214"/>
              <a:gd name="connsiteY10" fmla="*/ 2743214 h 2743214"/>
              <a:gd name="connsiteX11" fmla="*/ 1371607 w 2743214"/>
              <a:gd name="connsiteY11" fmla="*/ 2441687 h 2743214"/>
              <a:gd name="connsiteX12" fmla="*/ 761191 w 2743214"/>
              <a:gd name="connsiteY12" fmla="*/ 2743214 h 2743214"/>
              <a:gd name="connsiteX13" fmla="*/ 610427 w 2743214"/>
              <a:gd name="connsiteY13" fmla="*/ 2065694 h 2743214"/>
              <a:gd name="connsiteX14" fmla="*/ 0 w 2743214"/>
              <a:gd name="connsiteY14" fmla="*/ 1764170 h 2743214"/>
              <a:gd name="connsiteX0" fmla="*/ 0 w 2743214"/>
              <a:gd name="connsiteY0" fmla="*/ 1764170 h 2743214"/>
              <a:gd name="connsiteX1" fmla="*/ 380863 w 2743214"/>
              <a:gd name="connsiteY1" fmla="*/ 656768 h 2743214"/>
              <a:gd name="connsiteX2" fmla="*/ 431984 w 2743214"/>
              <a:gd name="connsiteY2" fmla="*/ 270194 h 2743214"/>
              <a:gd name="connsiteX3" fmla="*/ 949187 w 2743214"/>
              <a:gd name="connsiteY3" fmla="*/ 543328 h 2743214"/>
              <a:gd name="connsiteX4" fmla="*/ 1371607 w 2743214"/>
              <a:gd name="connsiteY4" fmla="*/ 0 h 2743214"/>
              <a:gd name="connsiteX5" fmla="*/ 1794027 w 2743214"/>
              <a:gd name="connsiteY5" fmla="*/ 543328 h 2743214"/>
              <a:gd name="connsiteX6" fmla="*/ 2471546 w 2743214"/>
              <a:gd name="connsiteY6" fmla="*/ 543327 h 2743214"/>
              <a:gd name="connsiteX7" fmla="*/ 2320787 w 2743214"/>
              <a:gd name="connsiteY7" fmla="*/ 1220846 h 2743214"/>
              <a:gd name="connsiteX8" fmla="*/ 2743214 w 2743214"/>
              <a:gd name="connsiteY8" fmla="*/ 1764170 h 2743214"/>
              <a:gd name="connsiteX9" fmla="*/ 2132787 w 2743214"/>
              <a:gd name="connsiteY9" fmla="*/ 2065694 h 2743214"/>
              <a:gd name="connsiteX10" fmla="*/ 1982023 w 2743214"/>
              <a:gd name="connsiteY10" fmla="*/ 2743214 h 2743214"/>
              <a:gd name="connsiteX11" fmla="*/ 1371607 w 2743214"/>
              <a:gd name="connsiteY11" fmla="*/ 2441687 h 2743214"/>
              <a:gd name="connsiteX12" fmla="*/ 761191 w 2743214"/>
              <a:gd name="connsiteY12" fmla="*/ 2743214 h 2743214"/>
              <a:gd name="connsiteX13" fmla="*/ 610427 w 2743214"/>
              <a:gd name="connsiteY13" fmla="*/ 2065694 h 2743214"/>
              <a:gd name="connsiteX14" fmla="*/ 0 w 2743214"/>
              <a:gd name="connsiteY14" fmla="*/ 1764170 h 2743214"/>
              <a:gd name="connsiteX0" fmla="*/ 0 w 2743214"/>
              <a:gd name="connsiteY0" fmla="*/ 1764170 h 2743214"/>
              <a:gd name="connsiteX1" fmla="*/ 380402 w 2743214"/>
              <a:gd name="connsiteY1" fmla="*/ 897396 h 2743214"/>
              <a:gd name="connsiteX2" fmla="*/ 380863 w 2743214"/>
              <a:gd name="connsiteY2" fmla="*/ 656768 h 2743214"/>
              <a:gd name="connsiteX3" fmla="*/ 431984 w 2743214"/>
              <a:gd name="connsiteY3" fmla="*/ 270194 h 2743214"/>
              <a:gd name="connsiteX4" fmla="*/ 949187 w 2743214"/>
              <a:gd name="connsiteY4" fmla="*/ 543328 h 2743214"/>
              <a:gd name="connsiteX5" fmla="*/ 1371607 w 2743214"/>
              <a:gd name="connsiteY5" fmla="*/ 0 h 2743214"/>
              <a:gd name="connsiteX6" fmla="*/ 1794027 w 2743214"/>
              <a:gd name="connsiteY6" fmla="*/ 543328 h 2743214"/>
              <a:gd name="connsiteX7" fmla="*/ 2471546 w 2743214"/>
              <a:gd name="connsiteY7" fmla="*/ 543327 h 2743214"/>
              <a:gd name="connsiteX8" fmla="*/ 2320787 w 2743214"/>
              <a:gd name="connsiteY8" fmla="*/ 1220846 h 2743214"/>
              <a:gd name="connsiteX9" fmla="*/ 2743214 w 2743214"/>
              <a:gd name="connsiteY9" fmla="*/ 1764170 h 2743214"/>
              <a:gd name="connsiteX10" fmla="*/ 2132787 w 2743214"/>
              <a:gd name="connsiteY10" fmla="*/ 2065694 h 2743214"/>
              <a:gd name="connsiteX11" fmla="*/ 1982023 w 2743214"/>
              <a:gd name="connsiteY11" fmla="*/ 2743214 h 2743214"/>
              <a:gd name="connsiteX12" fmla="*/ 1371607 w 2743214"/>
              <a:gd name="connsiteY12" fmla="*/ 2441687 h 2743214"/>
              <a:gd name="connsiteX13" fmla="*/ 761191 w 2743214"/>
              <a:gd name="connsiteY13" fmla="*/ 2743214 h 2743214"/>
              <a:gd name="connsiteX14" fmla="*/ 610427 w 2743214"/>
              <a:gd name="connsiteY14" fmla="*/ 2065694 h 2743214"/>
              <a:gd name="connsiteX15" fmla="*/ 0 w 2743214"/>
              <a:gd name="connsiteY15" fmla="*/ 1764170 h 2743214"/>
              <a:gd name="connsiteX0" fmla="*/ 0 w 2743214"/>
              <a:gd name="connsiteY0" fmla="*/ 1764170 h 2743214"/>
              <a:gd name="connsiteX1" fmla="*/ 380402 w 2743214"/>
              <a:gd name="connsiteY1" fmla="*/ 897396 h 2743214"/>
              <a:gd name="connsiteX2" fmla="*/ 380863 w 2743214"/>
              <a:gd name="connsiteY2" fmla="*/ 656768 h 2743214"/>
              <a:gd name="connsiteX3" fmla="*/ 431984 w 2743214"/>
              <a:gd name="connsiteY3" fmla="*/ 270194 h 2743214"/>
              <a:gd name="connsiteX4" fmla="*/ 949187 w 2743214"/>
              <a:gd name="connsiteY4" fmla="*/ 543328 h 2743214"/>
              <a:gd name="connsiteX5" fmla="*/ 1371607 w 2743214"/>
              <a:gd name="connsiteY5" fmla="*/ 0 h 2743214"/>
              <a:gd name="connsiteX6" fmla="*/ 1794027 w 2743214"/>
              <a:gd name="connsiteY6" fmla="*/ 543328 h 2743214"/>
              <a:gd name="connsiteX7" fmla="*/ 2471546 w 2743214"/>
              <a:gd name="connsiteY7" fmla="*/ 543327 h 2743214"/>
              <a:gd name="connsiteX8" fmla="*/ 2320787 w 2743214"/>
              <a:gd name="connsiteY8" fmla="*/ 1220846 h 2743214"/>
              <a:gd name="connsiteX9" fmla="*/ 2743214 w 2743214"/>
              <a:gd name="connsiteY9" fmla="*/ 1764170 h 2743214"/>
              <a:gd name="connsiteX10" fmla="*/ 2132787 w 2743214"/>
              <a:gd name="connsiteY10" fmla="*/ 2065694 h 2743214"/>
              <a:gd name="connsiteX11" fmla="*/ 1982023 w 2743214"/>
              <a:gd name="connsiteY11" fmla="*/ 2743214 h 2743214"/>
              <a:gd name="connsiteX12" fmla="*/ 1371607 w 2743214"/>
              <a:gd name="connsiteY12" fmla="*/ 2441687 h 2743214"/>
              <a:gd name="connsiteX13" fmla="*/ 761191 w 2743214"/>
              <a:gd name="connsiteY13" fmla="*/ 2743214 h 2743214"/>
              <a:gd name="connsiteX14" fmla="*/ 610427 w 2743214"/>
              <a:gd name="connsiteY14" fmla="*/ 2065694 h 2743214"/>
              <a:gd name="connsiteX15" fmla="*/ 0 w 2743214"/>
              <a:gd name="connsiteY15" fmla="*/ 1764170 h 2743214"/>
              <a:gd name="connsiteX0" fmla="*/ 5722 w 2748936"/>
              <a:gd name="connsiteY0" fmla="*/ 1764170 h 2743214"/>
              <a:gd name="connsiteX1" fmla="*/ 469252 w 2748936"/>
              <a:gd name="connsiteY1" fmla="*/ 915209 h 2743214"/>
              <a:gd name="connsiteX2" fmla="*/ 386124 w 2748936"/>
              <a:gd name="connsiteY2" fmla="*/ 897396 h 2743214"/>
              <a:gd name="connsiteX3" fmla="*/ 386585 w 2748936"/>
              <a:gd name="connsiteY3" fmla="*/ 656768 h 2743214"/>
              <a:gd name="connsiteX4" fmla="*/ 437706 w 2748936"/>
              <a:gd name="connsiteY4" fmla="*/ 270194 h 2743214"/>
              <a:gd name="connsiteX5" fmla="*/ 954909 w 2748936"/>
              <a:gd name="connsiteY5" fmla="*/ 543328 h 2743214"/>
              <a:gd name="connsiteX6" fmla="*/ 1377329 w 2748936"/>
              <a:gd name="connsiteY6" fmla="*/ 0 h 2743214"/>
              <a:gd name="connsiteX7" fmla="*/ 1799749 w 2748936"/>
              <a:gd name="connsiteY7" fmla="*/ 543328 h 2743214"/>
              <a:gd name="connsiteX8" fmla="*/ 2477268 w 2748936"/>
              <a:gd name="connsiteY8" fmla="*/ 543327 h 2743214"/>
              <a:gd name="connsiteX9" fmla="*/ 2326509 w 2748936"/>
              <a:gd name="connsiteY9" fmla="*/ 1220846 h 2743214"/>
              <a:gd name="connsiteX10" fmla="*/ 2748936 w 2748936"/>
              <a:gd name="connsiteY10" fmla="*/ 1764170 h 2743214"/>
              <a:gd name="connsiteX11" fmla="*/ 2138509 w 2748936"/>
              <a:gd name="connsiteY11" fmla="*/ 2065694 h 2743214"/>
              <a:gd name="connsiteX12" fmla="*/ 1987745 w 2748936"/>
              <a:gd name="connsiteY12" fmla="*/ 2743214 h 2743214"/>
              <a:gd name="connsiteX13" fmla="*/ 1377329 w 2748936"/>
              <a:gd name="connsiteY13" fmla="*/ 2441687 h 2743214"/>
              <a:gd name="connsiteX14" fmla="*/ 766913 w 2748936"/>
              <a:gd name="connsiteY14" fmla="*/ 2743214 h 2743214"/>
              <a:gd name="connsiteX15" fmla="*/ 616149 w 2748936"/>
              <a:gd name="connsiteY15" fmla="*/ 2065694 h 2743214"/>
              <a:gd name="connsiteX16" fmla="*/ 5722 w 2748936"/>
              <a:gd name="connsiteY16" fmla="*/ 1764170 h 2743214"/>
              <a:gd name="connsiteX0" fmla="*/ 5965 w 2749179"/>
              <a:gd name="connsiteY0" fmla="*/ 1764170 h 2743214"/>
              <a:gd name="connsiteX1" fmla="*/ 421993 w 2749179"/>
              <a:gd name="connsiteY1" fmla="*/ 1782108 h 2743214"/>
              <a:gd name="connsiteX2" fmla="*/ 469495 w 2749179"/>
              <a:gd name="connsiteY2" fmla="*/ 915209 h 2743214"/>
              <a:gd name="connsiteX3" fmla="*/ 386367 w 2749179"/>
              <a:gd name="connsiteY3" fmla="*/ 897396 h 2743214"/>
              <a:gd name="connsiteX4" fmla="*/ 386828 w 2749179"/>
              <a:gd name="connsiteY4" fmla="*/ 656768 h 2743214"/>
              <a:gd name="connsiteX5" fmla="*/ 437949 w 2749179"/>
              <a:gd name="connsiteY5" fmla="*/ 270194 h 2743214"/>
              <a:gd name="connsiteX6" fmla="*/ 955152 w 2749179"/>
              <a:gd name="connsiteY6" fmla="*/ 543328 h 2743214"/>
              <a:gd name="connsiteX7" fmla="*/ 1377572 w 2749179"/>
              <a:gd name="connsiteY7" fmla="*/ 0 h 2743214"/>
              <a:gd name="connsiteX8" fmla="*/ 1799992 w 2749179"/>
              <a:gd name="connsiteY8" fmla="*/ 543328 h 2743214"/>
              <a:gd name="connsiteX9" fmla="*/ 2477511 w 2749179"/>
              <a:gd name="connsiteY9" fmla="*/ 543327 h 2743214"/>
              <a:gd name="connsiteX10" fmla="*/ 2326752 w 2749179"/>
              <a:gd name="connsiteY10" fmla="*/ 1220846 h 2743214"/>
              <a:gd name="connsiteX11" fmla="*/ 2749179 w 2749179"/>
              <a:gd name="connsiteY11" fmla="*/ 1764170 h 2743214"/>
              <a:gd name="connsiteX12" fmla="*/ 2138752 w 2749179"/>
              <a:gd name="connsiteY12" fmla="*/ 2065694 h 2743214"/>
              <a:gd name="connsiteX13" fmla="*/ 1987988 w 2749179"/>
              <a:gd name="connsiteY13" fmla="*/ 2743214 h 2743214"/>
              <a:gd name="connsiteX14" fmla="*/ 1377572 w 2749179"/>
              <a:gd name="connsiteY14" fmla="*/ 2441687 h 2743214"/>
              <a:gd name="connsiteX15" fmla="*/ 767156 w 2749179"/>
              <a:gd name="connsiteY15" fmla="*/ 2743214 h 2743214"/>
              <a:gd name="connsiteX16" fmla="*/ 616392 w 2749179"/>
              <a:gd name="connsiteY16" fmla="*/ 2065694 h 2743214"/>
              <a:gd name="connsiteX17" fmla="*/ 5965 w 2749179"/>
              <a:gd name="connsiteY17" fmla="*/ 1764170 h 2743214"/>
              <a:gd name="connsiteX0" fmla="*/ 5965 w 2749179"/>
              <a:gd name="connsiteY0" fmla="*/ 1764170 h 2743214"/>
              <a:gd name="connsiteX1" fmla="*/ 421993 w 2749179"/>
              <a:gd name="connsiteY1" fmla="*/ 1782108 h 2743214"/>
              <a:gd name="connsiteX2" fmla="*/ 469495 w 2749179"/>
              <a:gd name="connsiteY2" fmla="*/ 915209 h 2743214"/>
              <a:gd name="connsiteX3" fmla="*/ 386367 w 2749179"/>
              <a:gd name="connsiteY3" fmla="*/ 897396 h 2743214"/>
              <a:gd name="connsiteX4" fmla="*/ 386828 w 2749179"/>
              <a:gd name="connsiteY4" fmla="*/ 656768 h 2743214"/>
              <a:gd name="connsiteX5" fmla="*/ 437949 w 2749179"/>
              <a:gd name="connsiteY5" fmla="*/ 270194 h 2743214"/>
              <a:gd name="connsiteX6" fmla="*/ 955152 w 2749179"/>
              <a:gd name="connsiteY6" fmla="*/ 543328 h 2743214"/>
              <a:gd name="connsiteX7" fmla="*/ 1377572 w 2749179"/>
              <a:gd name="connsiteY7" fmla="*/ 0 h 2743214"/>
              <a:gd name="connsiteX8" fmla="*/ 1799992 w 2749179"/>
              <a:gd name="connsiteY8" fmla="*/ 543328 h 2743214"/>
              <a:gd name="connsiteX9" fmla="*/ 2477511 w 2749179"/>
              <a:gd name="connsiteY9" fmla="*/ 543327 h 2743214"/>
              <a:gd name="connsiteX10" fmla="*/ 2326752 w 2749179"/>
              <a:gd name="connsiteY10" fmla="*/ 1220846 h 2743214"/>
              <a:gd name="connsiteX11" fmla="*/ 2749179 w 2749179"/>
              <a:gd name="connsiteY11" fmla="*/ 1764170 h 2743214"/>
              <a:gd name="connsiteX12" fmla="*/ 2138752 w 2749179"/>
              <a:gd name="connsiteY12" fmla="*/ 2065694 h 2743214"/>
              <a:gd name="connsiteX13" fmla="*/ 1987988 w 2749179"/>
              <a:gd name="connsiteY13" fmla="*/ 2743214 h 2743214"/>
              <a:gd name="connsiteX14" fmla="*/ 1377572 w 2749179"/>
              <a:gd name="connsiteY14" fmla="*/ 2441687 h 2743214"/>
              <a:gd name="connsiteX15" fmla="*/ 767156 w 2749179"/>
              <a:gd name="connsiteY15" fmla="*/ 2743214 h 2743214"/>
              <a:gd name="connsiteX16" fmla="*/ 616392 w 2749179"/>
              <a:gd name="connsiteY16" fmla="*/ 2065694 h 2743214"/>
              <a:gd name="connsiteX17" fmla="*/ 5965 w 2749179"/>
              <a:gd name="connsiteY17" fmla="*/ 1764170 h 2743214"/>
              <a:gd name="connsiteX0" fmla="*/ 5965 w 2749179"/>
              <a:gd name="connsiteY0" fmla="*/ 1764170 h 2743214"/>
              <a:gd name="connsiteX1" fmla="*/ 421993 w 2749179"/>
              <a:gd name="connsiteY1" fmla="*/ 1782108 h 2743214"/>
              <a:gd name="connsiteX2" fmla="*/ 469495 w 2749179"/>
              <a:gd name="connsiteY2" fmla="*/ 915209 h 2743214"/>
              <a:gd name="connsiteX3" fmla="*/ 386367 w 2749179"/>
              <a:gd name="connsiteY3" fmla="*/ 897396 h 2743214"/>
              <a:gd name="connsiteX4" fmla="*/ 386828 w 2749179"/>
              <a:gd name="connsiteY4" fmla="*/ 656768 h 2743214"/>
              <a:gd name="connsiteX5" fmla="*/ 437949 w 2749179"/>
              <a:gd name="connsiteY5" fmla="*/ 270194 h 2743214"/>
              <a:gd name="connsiteX6" fmla="*/ 955152 w 2749179"/>
              <a:gd name="connsiteY6" fmla="*/ 543328 h 2743214"/>
              <a:gd name="connsiteX7" fmla="*/ 1377572 w 2749179"/>
              <a:gd name="connsiteY7" fmla="*/ 0 h 2743214"/>
              <a:gd name="connsiteX8" fmla="*/ 1799992 w 2749179"/>
              <a:gd name="connsiteY8" fmla="*/ 543328 h 2743214"/>
              <a:gd name="connsiteX9" fmla="*/ 2477511 w 2749179"/>
              <a:gd name="connsiteY9" fmla="*/ 543327 h 2743214"/>
              <a:gd name="connsiteX10" fmla="*/ 2326752 w 2749179"/>
              <a:gd name="connsiteY10" fmla="*/ 1220846 h 2743214"/>
              <a:gd name="connsiteX11" fmla="*/ 2749179 w 2749179"/>
              <a:gd name="connsiteY11" fmla="*/ 1764170 h 2743214"/>
              <a:gd name="connsiteX12" fmla="*/ 2138752 w 2749179"/>
              <a:gd name="connsiteY12" fmla="*/ 2065694 h 2743214"/>
              <a:gd name="connsiteX13" fmla="*/ 1987988 w 2749179"/>
              <a:gd name="connsiteY13" fmla="*/ 2743214 h 2743214"/>
              <a:gd name="connsiteX14" fmla="*/ 1377572 w 2749179"/>
              <a:gd name="connsiteY14" fmla="*/ 2441687 h 2743214"/>
              <a:gd name="connsiteX15" fmla="*/ 767156 w 2749179"/>
              <a:gd name="connsiteY15" fmla="*/ 2743214 h 2743214"/>
              <a:gd name="connsiteX16" fmla="*/ 616392 w 2749179"/>
              <a:gd name="connsiteY16" fmla="*/ 2065694 h 2743214"/>
              <a:gd name="connsiteX17" fmla="*/ 237927 w 2749179"/>
              <a:gd name="connsiteY17" fmla="*/ 2239308 h 2743214"/>
              <a:gd name="connsiteX18" fmla="*/ 5965 w 2749179"/>
              <a:gd name="connsiteY18" fmla="*/ 1764170 h 2743214"/>
              <a:gd name="connsiteX0" fmla="*/ 201488 w 2511252"/>
              <a:gd name="connsiteY0" fmla="*/ 1989801 h 2743214"/>
              <a:gd name="connsiteX1" fmla="*/ 184066 w 2511252"/>
              <a:gd name="connsiteY1" fmla="*/ 1782108 h 2743214"/>
              <a:gd name="connsiteX2" fmla="*/ 231568 w 2511252"/>
              <a:gd name="connsiteY2" fmla="*/ 915209 h 2743214"/>
              <a:gd name="connsiteX3" fmla="*/ 148440 w 2511252"/>
              <a:gd name="connsiteY3" fmla="*/ 897396 h 2743214"/>
              <a:gd name="connsiteX4" fmla="*/ 148901 w 2511252"/>
              <a:gd name="connsiteY4" fmla="*/ 656768 h 2743214"/>
              <a:gd name="connsiteX5" fmla="*/ 200022 w 2511252"/>
              <a:gd name="connsiteY5" fmla="*/ 270194 h 2743214"/>
              <a:gd name="connsiteX6" fmla="*/ 717225 w 2511252"/>
              <a:gd name="connsiteY6" fmla="*/ 543328 h 2743214"/>
              <a:gd name="connsiteX7" fmla="*/ 1139645 w 2511252"/>
              <a:gd name="connsiteY7" fmla="*/ 0 h 2743214"/>
              <a:gd name="connsiteX8" fmla="*/ 1562065 w 2511252"/>
              <a:gd name="connsiteY8" fmla="*/ 543328 h 2743214"/>
              <a:gd name="connsiteX9" fmla="*/ 2239584 w 2511252"/>
              <a:gd name="connsiteY9" fmla="*/ 543327 h 2743214"/>
              <a:gd name="connsiteX10" fmla="*/ 2088825 w 2511252"/>
              <a:gd name="connsiteY10" fmla="*/ 1220846 h 2743214"/>
              <a:gd name="connsiteX11" fmla="*/ 2511252 w 2511252"/>
              <a:gd name="connsiteY11" fmla="*/ 1764170 h 2743214"/>
              <a:gd name="connsiteX12" fmla="*/ 1900825 w 2511252"/>
              <a:gd name="connsiteY12" fmla="*/ 2065694 h 2743214"/>
              <a:gd name="connsiteX13" fmla="*/ 1750061 w 2511252"/>
              <a:gd name="connsiteY13" fmla="*/ 2743214 h 2743214"/>
              <a:gd name="connsiteX14" fmla="*/ 1139645 w 2511252"/>
              <a:gd name="connsiteY14" fmla="*/ 2441687 h 2743214"/>
              <a:gd name="connsiteX15" fmla="*/ 529229 w 2511252"/>
              <a:gd name="connsiteY15" fmla="*/ 2743214 h 2743214"/>
              <a:gd name="connsiteX16" fmla="*/ 378465 w 2511252"/>
              <a:gd name="connsiteY16" fmla="*/ 2065694 h 2743214"/>
              <a:gd name="connsiteX17" fmla="*/ 0 w 2511252"/>
              <a:gd name="connsiteY17" fmla="*/ 2239308 h 2743214"/>
              <a:gd name="connsiteX18" fmla="*/ 201488 w 2511252"/>
              <a:gd name="connsiteY18" fmla="*/ 1989801 h 2743214"/>
              <a:gd name="connsiteX0" fmla="*/ 201488 w 2511252"/>
              <a:gd name="connsiteY0" fmla="*/ 1989801 h 2743214"/>
              <a:gd name="connsiteX1" fmla="*/ 184066 w 2511252"/>
              <a:gd name="connsiteY1" fmla="*/ 1782108 h 2743214"/>
              <a:gd name="connsiteX2" fmla="*/ 231568 w 2511252"/>
              <a:gd name="connsiteY2" fmla="*/ 915209 h 2743214"/>
              <a:gd name="connsiteX3" fmla="*/ 148440 w 2511252"/>
              <a:gd name="connsiteY3" fmla="*/ 897396 h 2743214"/>
              <a:gd name="connsiteX4" fmla="*/ 148901 w 2511252"/>
              <a:gd name="connsiteY4" fmla="*/ 656768 h 2743214"/>
              <a:gd name="connsiteX5" fmla="*/ 200022 w 2511252"/>
              <a:gd name="connsiteY5" fmla="*/ 270194 h 2743214"/>
              <a:gd name="connsiteX6" fmla="*/ 717225 w 2511252"/>
              <a:gd name="connsiteY6" fmla="*/ 543328 h 2743214"/>
              <a:gd name="connsiteX7" fmla="*/ 1139645 w 2511252"/>
              <a:gd name="connsiteY7" fmla="*/ 0 h 2743214"/>
              <a:gd name="connsiteX8" fmla="*/ 1562065 w 2511252"/>
              <a:gd name="connsiteY8" fmla="*/ 543328 h 2743214"/>
              <a:gd name="connsiteX9" fmla="*/ 2239584 w 2511252"/>
              <a:gd name="connsiteY9" fmla="*/ 543327 h 2743214"/>
              <a:gd name="connsiteX10" fmla="*/ 2088825 w 2511252"/>
              <a:gd name="connsiteY10" fmla="*/ 1220846 h 2743214"/>
              <a:gd name="connsiteX11" fmla="*/ 2511252 w 2511252"/>
              <a:gd name="connsiteY11" fmla="*/ 1764170 h 2743214"/>
              <a:gd name="connsiteX12" fmla="*/ 1900825 w 2511252"/>
              <a:gd name="connsiteY12" fmla="*/ 2065694 h 2743214"/>
              <a:gd name="connsiteX13" fmla="*/ 1750061 w 2511252"/>
              <a:gd name="connsiteY13" fmla="*/ 2743214 h 2743214"/>
              <a:gd name="connsiteX14" fmla="*/ 1139645 w 2511252"/>
              <a:gd name="connsiteY14" fmla="*/ 2441687 h 2743214"/>
              <a:gd name="connsiteX15" fmla="*/ 529229 w 2511252"/>
              <a:gd name="connsiteY15" fmla="*/ 2743214 h 2743214"/>
              <a:gd name="connsiteX16" fmla="*/ 378465 w 2511252"/>
              <a:gd name="connsiteY16" fmla="*/ 2065694 h 2743214"/>
              <a:gd name="connsiteX17" fmla="*/ 0 w 2511252"/>
              <a:gd name="connsiteY17" fmla="*/ 2239308 h 2743214"/>
              <a:gd name="connsiteX18" fmla="*/ 201488 w 2511252"/>
              <a:gd name="connsiteY18" fmla="*/ 1989801 h 2743214"/>
              <a:gd name="connsiteX0" fmla="*/ 201488 w 2511252"/>
              <a:gd name="connsiteY0" fmla="*/ 1989801 h 2743214"/>
              <a:gd name="connsiteX1" fmla="*/ 184066 w 2511252"/>
              <a:gd name="connsiteY1" fmla="*/ 1782108 h 2743214"/>
              <a:gd name="connsiteX2" fmla="*/ 231568 w 2511252"/>
              <a:gd name="connsiteY2" fmla="*/ 915209 h 2743214"/>
              <a:gd name="connsiteX3" fmla="*/ 148440 w 2511252"/>
              <a:gd name="connsiteY3" fmla="*/ 897396 h 2743214"/>
              <a:gd name="connsiteX4" fmla="*/ 148901 w 2511252"/>
              <a:gd name="connsiteY4" fmla="*/ 656768 h 2743214"/>
              <a:gd name="connsiteX5" fmla="*/ 200022 w 2511252"/>
              <a:gd name="connsiteY5" fmla="*/ 270194 h 2743214"/>
              <a:gd name="connsiteX6" fmla="*/ 717225 w 2511252"/>
              <a:gd name="connsiteY6" fmla="*/ 543328 h 2743214"/>
              <a:gd name="connsiteX7" fmla="*/ 1139645 w 2511252"/>
              <a:gd name="connsiteY7" fmla="*/ 0 h 2743214"/>
              <a:gd name="connsiteX8" fmla="*/ 1562065 w 2511252"/>
              <a:gd name="connsiteY8" fmla="*/ 543328 h 2743214"/>
              <a:gd name="connsiteX9" fmla="*/ 2239584 w 2511252"/>
              <a:gd name="connsiteY9" fmla="*/ 543327 h 2743214"/>
              <a:gd name="connsiteX10" fmla="*/ 2088825 w 2511252"/>
              <a:gd name="connsiteY10" fmla="*/ 1220846 h 2743214"/>
              <a:gd name="connsiteX11" fmla="*/ 2511252 w 2511252"/>
              <a:gd name="connsiteY11" fmla="*/ 1764170 h 2743214"/>
              <a:gd name="connsiteX12" fmla="*/ 1900825 w 2511252"/>
              <a:gd name="connsiteY12" fmla="*/ 2065694 h 2743214"/>
              <a:gd name="connsiteX13" fmla="*/ 1750061 w 2511252"/>
              <a:gd name="connsiteY13" fmla="*/ 2743214 h 2743214"/>
              <a:gd name="connsiteX14" fmla="*/ 1139645 w 2511252"/>
              <a:gd name="connsiteY14" fmla="*/ 2441687 h 2743214"/>
              <a:gd name="connsiteX15" fmla="*/ 529229 w 2511252"/>
              <a:gd name="connsiteY15" fmla="*/ 2743214 h 2743214"/>
              <a:gd name="connsiteX16" fmla="*/ 378465 w 2511252"/>
              <a:gd name="connsiteY16" fmla="*/ 2065694 h 2743214"/>
              <a:gd name="connsiteX17" fmla="*/ 0 w 2511252"/>
              <a:gd name="connsiteY17" fmla="*/ 2239308 h 2743214"/>
              <a:gd name="connsiteX18" fmla="*/ 201488 w 2511252"/>
              <a:gd name="connsiteY18" fmla="*/ 1989801 h 2743214"/>
              <a:gd name="connsiteX0" fmla="*/ 76646 w 2386410"/>
              <a:gd name="connsiteY0" fmla="*/ 1989801 h 2743214"/>
              <a:gd name="connsiteX1" fmla="*/ 59224 w 2386410"/>
              <a:gd name="connsiteY1" fmla="*/ 1782108 h 2743214"/>
              <a:gd name="connsiteX2" fmla="*/ 106726 w 2386410"/>
              <a:gd name="connsiteY2" fmla="*/ 915209 h 2743214"/>
              <a:gd name="connsiteX3" fmla="*/ 23598 w 2386410"/>
              <a:gd name="connsiteY3" fmla="*/ 897396 h 2743214"/>
              <a:gd name="connsiteX4" fmla="*/ 24059 w 2386410"/>
              <a:gd name="connsiteY4" fmla="*/ 656768 h 2743214"/>
              <a:gd name="connsiteX5" fmla="*/ 75180 w 2386410"/>
              <a:gd name="connsiteY5" fmla="*/ 270194 h 2743214"/>
              <a:gd name="connsiteX6" fmla="*/ 592383 w 2386410"/>
              <a:gd name="connsiteY6" fmla="*/ 543328 h 2743214"/>
              <a:gd name="connsiteX7" fmla="*/ 1014803 w 2386410"/>
              <a:gd name="connsiteY7" fmla="*/ 0 h 2743214"/>
              <a:gd name="connsiteX8" fmla="*/ 1437223 w 2386410"/>
              <a:gd name="connsiteY8" fmla="*/ 543328 h 2743214"/>
              <a:gd name="connsiteX9" fmla="*/ 2114742 w 2386410"/>
              <a:gd name="connsiteY9" fmla="*/ 543327 h 2743214"/>
              <a:gd name="connsiteX10" fmla="*/ 1963983 w 2386410"/>
              <a:gd name="connsiteY10" fmla="*/ 1220846 h 2743214"/>
              <a:gd name="connsiteX11" fmla="*/ 2386410 w 2386410"/>
              <a:gd name="connsiteY11" fmla="*/ 1764170 h 2743214"/>
              <a:gd name="connsiteX12" fmla="*/ 1775983 w 2386410"/>
              <a:gd name="connsiteY12" fmla="*/ 2065694 h 2743214"/>
              <a:gd name="connsiteX13" fmla="*/ 1625219 w 2386410"/>
              <a:gd name="connsiteY13" fmla="*/ 2743214 h 2743214"/>
              <a:gd name="connsiteX14" fmla="*/ 1014803 w 2386410"/>
              <a:gd name="connsiteY14" fmla="*/ 2441687 h 2743214"/>
              <a:gd name="connsiteX15" fmla="*/ 404387 w 2386410"/>
              <a:gd name="connsiteY15" fmla="*/ 2743214 h 2743214"/>
              <a:gd name="connsiteX16" fmla="*/ 253623 w 2386410"/>
              <a:gd name="connsiteY16" fmla="*/ 2065694 h 2743214"/>
              <a:gd name="connsiteX17" fmla="*/ 35475 w 2386410"/>
              <a:gd name="connsiteY17" fmla="*/ 1847423 h 2743214"/>
              <a:gd name="connsiteX18" fmla="*/ 76646 w 2386410"/>
              <a:gd name="connsiteY18" fmla="*/ 1989801 h 2743214"/>
              <a:gd name="connsiteX0" fmla="*/ 125314 w 2435078"/>
              <a:gd name="connsiteY0" fmla="*/ 1989801 h 2743214"/>
              <a:gd name="connsiteX1" fmla="*/ 107892 w 2435078"/>
              <a:gd name="connsiteY1" fmla="*/ 1782108 h 2743214"/>
              <a:gd name="connsiteX2" fmla="*/ 155394 w 2435078"/>
              <a:gd name="connsiteY2" fmla="*/ 915209 h 2743214"/>
              <a:gd name="connsiteX3" fmla="*/ 72266 w 2435078"/>
              <a:gd name="connsiteY3" fmla="*/ 897396 h 2743214"/>
              <a:gd name="connsiteX4" fmla="*/ 72727 w 2435078"/>
              <a:gd name="connsiteY4" fmla="*/ 656768 h 2743214"/>
              <a:gd name="connsiteX5" fmla="*/ 123848 w 2435078"/>
              <a:gd name="connsiteY5" fmla="*/ 270194 h 2743214"/>
              <a:gd name="connsiteX6" fmla="*/ 641051 w 2435078"/>
              <a:gd name="connsiteY6" fmla="*/ 543328 h 2743214"/>
              <a:gd name="connsiteX7" fmla="*/ 1063471 w 2435078"/>
              <a:gd name="connsiteY7" fmla="*/ 0 h 2743214"/>
              <a:gd name="connsiteX8" fmla="*/ 1485891 w 2435078"/>
              <a:gd name="connsiteY8" fmla="*/ 543328 h 2743214"/>
              <a:gd name="connsiteX9" fmla="*/ 2163410 w 2435078"/>
              <a:gd name="connsiteY9" fmla="*/ 543327 h 2743214"/>
              <a:gd name="connsiteX10" fmla="*/ 2012651 w 2435078"/>
              <a:gd name="connsiteY10" fmla="*/ 1220846 h 2743214"/>
              <a:gd name="connsiteX11" fmla="*/ 2435078 w 2435078"/>
              <a:gd name="connsiteY11" fmla="*/ 1764170 h 2743214"/>
              <a:gd name="connsiteX12" fmla="*/ 1824651 w 2435078"/>
              <a:gd name="connsiteY12" fmla="*/ 2065694 h 2743214"/>
              <a:gd name="connsiteX13" fmla="*/ 1673887 w 2435078"/>
              <a:gd name="connsiteY13" fmla="*/ 2743214 h 2743214"/>
              <a:gd name="connsiteX14" fmla="*/ 1063471 w 2435078"/>
              <a:gd name="connsiteY14" fmla="*/ 2441687 h 2743214"/>
              <a:gd name="connsiteX15" fmla="*/ 453055 w 2435078"/>
              <a:gd name="connsiteY15" fmla="*/ 2743214 h 2743214"/>
              <a:gd name="connsiteX16" fmla="*/ 302291 w 2435078"/>
              <a:gd name="connsiteY16" fmla="*/ 2065694 h 2743214"/>
              <a:gd name="connsiteX17" fmla="*/ 84143 w 2435078"/>
              <a:gd name="connsiteY17" fmla="*/ 1847423 h 2743214"/>
              <a:gd name="connsiteX18" fmla="*/ 125314 w 2435078"/>
              <a:gd name="connsiteY18" fmla="*/ 1989801 h 2743214"/>
              <a:gd name="connsiteX0" fmla="*/ 217523 w 2527287"/>
              <a:gd name="connsiteY0" fmla="*/ 1989801 h 2743214"/>
              <a:gd name="connsiteX1" fmla="*/ 200101 w 2527287"/>
              <a:gd name="connsiteY1" fmla="*/ 1782108 h 2743214"/>
              <a:gd name="connsiteX2" fmla="*/ 247603 w 2527287"/>
              <a:gd name="connsiteY2" fmla="*/ 915209 h 2743214"/>
              <a:gd name="connsiteX3" fmla="*/ 164475 w 2527287"/>
              <a:gd name="connsiteY3" fmla="*/ 897396 h 2743214"/>
              <a:gd name="connsiteX4" fmla="*/ 164936 w 2527287"/>
              <a:gd name="connsiteY4" fmla="*/ 656768 h 2743214"/>
              <a:gd name="connsiteX5" fmla="*/ 216057 w 2527287"/>
              <a:gd name="connsiteY5" fmla="*/ 270194 h 2743214"/>
              <a:gd name="connsiteX6" fmla="*/ 733260 w 2527287"/>
              <a:gd name="connsiteY6" fmla="*/ 543328 h 2743214"/>
              <a:gd name="connsiteX7" fmla="*/ 1155680 w 2527287"/>
              <a:gd name="connsiteY7" fmla="*/ 0 h 2743214"/>
              <a:gd name="connsiteX8" fmla="*/ 1578100 w 2527287"/>
              <a:gd name="connsiteY8" fmla="*/ 543328 h 2743214"/>
              <a:gd name="connsiteX9" fmla="*/ 2255619 w 2527287"/>
              <a:gd name="connsiteY9" fmla="*/ 543327 h 2743214"/>
              <a:gd name="connsiteX10" fmla="*/ 2104860 w 2527287"/>
              <a:gd name="connsiteY10" fmla="*/ 1220846 h 2743214"/>
              <a:gd name="connsiteX11" fmla="*/ 2527287 w 2527287"/>
              <a:gd name="connsiteY11" fmla="*/ 1764170 h 2743214"/>
              <a:gd name="connsiteX12" fmla="*/ 1916860 w 2527287"/>
              <a:gd name="connsiteY12" fmla="*/ 2065694 h 2743214"/>
              <a:gd name="connsiteX13" fmla="*/ 1766096 w 2527287"/>
              <a:gd name="connsiteY13" fmla="*/ 2743214 h 2743214"/>
              <a:gd name="connsiteX14" fmla="*/ 1155680 w 2527287"/>
              <a:gd name="connsiteY14" fmla="*/ 2441687 h 2743214"/>
              <a:gd name="connsiteX15" fmla="*/ 545264 w 2527287"/>
              <a:gd name="connsiteY15" fmla="*/ 2743214 h 2743214"/>
              <a:gd name="connsiteX16" fmla="*/ 133243 w 2527287"/>
              <a:gd name="connsiteY16" fmla="*/ 2730713 h 2743214"/>
              <a:gd name="connsiteX17" fmla="*/ 176352 w 2527287"/>
              <a:gd name="connsiteY17" fmla="*/ 1847423 h 2743214"/>
              <a:gd name="connsiteX18" fmla="*/ 217523 w 2527287"/>
              <a:gd name="connsiteY18" fmla="*/ 1989801 h 2743214"/>
              <a:gd name="connsiteX0" fmla="*/ 217523 w 2527287"/>
              <a:gd name="connsiteY0" fmla="*/ 1989801 h 2743214"/>
              <a:gd name="connsiteX1" fmla="*/ 200101 w 2527287"/>
              <a:gd name="connsiteY1" fmla="*/ 1782108 h 2743214"/>
              <a:gd name="connsiteX2" fmla="*/ 247603 w 2527287"/>
              <a:gd name="connsiteY2" fmla="*/ 915209 h 2743214"/>
              <a:gd name="connsiteX3" fmla="*/ 164475 w 2527287"/>
              <a:gd name="connsiteY3" fmla="*/ 897396 h 2743214"/>
              <a:gd name="connsiteX4" fmla="*/ 164936 w 2527287"/>
              <a:gd name="connsiteY4" fmla="*/ 656768 h 2743214"/>
              <a:gd name="connsiteX5" fmla="*/ 216057 w 2527287"/>
              <a:gd name="connsiteY5" fmla="*/ 270194 h 2743214"/>
              <a:gd name="connsiteX6" fmla="*/ 733260 w 2527287"/>
              <a:gd name="connsiteY6" fmla="*/ 543328 h 2743214"/>
              <a:gd name="connsiteX7" fmla="*/ 1155680 w 2527287"/>
              <a:gd name="connsiteY7" fmla="*/ 0 h 2743214"/>
              <a:gd name="connsiteX8" fmla="*/ 1578100 w 2527287"/>
              <a:gd name="connsiteY8" fmla="*/ 543328 h 2743214"/>
              <a:gd name="connsiteX9" fmla="*/ 2255619 w 2527287"/>
              <a:gd name="connsiteY9" fmla="*/ 543327 h 2743214"/>
              <a:gd name="connsiteX10" fmla="*/ 2104860 w 2527287"/>
              <a:gd name="connsiteY10" fmla="*/ 1220846 h 2743214"/>
              <a:gd name="connsiteX11" fmla="*/ 2527287 w 2527287"/>
              <a:gd name="connsiteY11" fmla="*/ 1764170 h 2743214"/>
              <a:gd name="connsiteX12" fmla="*/ 1916860 w 2527287"/>
              <a:gd name="connsiteY12" fmla="*/ 2065694 h 2743214"/>
              <a:gd name="connsiteX13" fmla="*/ 1766096 w 2527287"/>
              <a:gd name="connsiteY13" fmla="*/ 2743214 h 2743214"/>
              <a:gd name="connsiteX14" fmla="*/ 1155680 w 2527287"/>
              <a:gd name="connsiteY14" fmla="*/ 2441687 h 2743214"/>
              <a:gd name="connsiteX15" fmla="*/ 545264 w 2527287"/>
              <a:gd name="connsiteY15" fmla="*/ 2743214 h 2743214"/>
              <a:gd name="connsiteX16" fmla="*/ 133243 w 2527287"/>
              <a:gd name="connsiteY16" fmla="*/ 2730713 h 2743214"/>
              <a:gd name="connsiteX17" fmla="*/ 176352 w 2527287"/>
              <a:gd name="connsiteY17" fmla="*/ 1847423 h 2743214"/>
              <a:gd name="connsiteX18" fmla="*/ 217523 w 2527287"/>
              <a:gd name="connsiteY18" fmla="*/ 1989801 h 2743214"/>
              <a:gd name="connsiteX0" fmla="*/ 168643 w 2478407"/>
              <a:gd name="connsiteY0" fmla="*/ 1989801 h 2743214"/>
              <a:gd name="connsiteX1" fmla="*/ 151221 w 2478407"/>
              <a:gd name="connsiteY1" fmla="*/ 1782108 h 2743214"/>
              <a:gd name="connsiteX2" fmla="*/ 198723 w 2478407"/>
              <a:gd name="connsiteY2" fmla="*/ 915209 h 2743214"/>
              <a:gd name="connsiteX3" fmla="*/ 115595 w 2478407"/>
              <a:gd name="connsiteY3" fmla="*/ 897396 h 2743214"/>
              <a:gd name="connsiteX4" fmla="*/ 116056 w 2478407"/>
              <a:gd name="connsiteY4" fmla="*/ 656768 h 2743214"/>
              <a:gd name="connsiteX5" fmla="*/ 167177 w 2478407"/>
              <a:gd name="connsiteY5" fmla="*/ 270194 h 2743214"/>
              <a:gd name="connsiteX6" fmla="*/ 684380 w 2478407"/>
              <a:gd name="connsiteY6" fmla="*/ 543328 h 2743214"/>
              <a:gd name="connsiteX7" fmla="*/ 1106800 w 2478407"/>
              <a:gd name="connsiteY7" fmla="*/ 0 h 2743214"/>
              <a:gd name="connsiteX8" fmla="*/ 1529220 w 2478407"/>
              <a:gd name="connsiteY8" fmla="*/ 543328 h 2743214"/>
              <a:gd name="connsiteX9" fmla="*/ 2206739 w 2478407"/>
              <a:gd name="connsiteY9" fmla="*/ 543327 h 2743214"/>
              <a:gd name="connsiteX10" fmla="*/ 2055980 w 2478407"/>
              <a:gd name="connsiteY10" fmla="*/ 1220846 h 2743214"/>
              <a:gd name="connsiteX11" fmla="*/ 2478407 w 2478407"/>
              <a:gd name="connsiteY11" fmla="*/ 1764170 h 2743214"/>
              <a:gd name="connsiteX12" fmla="*/ 1867980 w 2478407"/>
              <a:gd name="connsiteY12" fmla="*/ 2065694 h 2743214"/>
              <a:gd name="connsiteX13" fmla="*/ 1717216 w 2478407"/>
              <a:gd name="connsiteY13" fmla="*/ 2743214 h 2743214"/>
              <a:gd name="connsiteX14" fmla="*/ 1106800 w 2478407"/>
              <a:gd name="connsiteY14" fmla="*/ 2441687 h 2743214"/>
              <a:gd name="connsiteX15" fmla="*/ 496384 w 2478407"/>
              <a:gd name="connsiteY15" fmla="*/ 2743214 h 2743214"/>
              <a:gd name="connsiteX16" fmla="*/ 84363 w 2478407"/>
              <a:gd name="connsiteY16" fmla="*/ 2730713 h 2743214"/>
              <a:gd name="connsiteX17" fmla="*/ 127472 w 2478407"/>
              <a:gd name="connsiteY17" fmla="*/ 1847423 h 2743214"/>
              <a:gd name="connsiteX18" fmla="*/ 168643 w 2478407"/>
              <a:gd name="connsiteY18" fmla="*/ 1989801 h 2743214"/>
              <a:gd name="connsiteX0" fmla="*/ 182447 w 2492211"/>
              <a:gd name="connsiteY0" fmla="*/ 1989801 h 2743214"/>
              <a:gd name="connsiteX1" fmla="*/ 165025 w 2492211"/>
              <a:gd name="connsiteY1" fmla="*/ 1782108 h 2743214"/>
              <a:gd name="connsiteX2" fmla="*/ 212527 w 2492211"/>
              <a:gd name="connsiteY2" fmla="*/ 915209 h 2743214"/>
              <a:gd name="connsiteX3" fmla="*/ 129399 w 2492211"/>
              <a:gd name="connsiteY3" fmla="*/ 897396 h 2743214"/>
              <a:gd name="connsiteX4" fmla="*/ 129860 w 2492211"/>
              <a:gd name="connsiteY4" fmla="*/ 656768 h 2743214"/>
              <a:gd name="connsiteX5" fmla="*/ 180981 w 2492211"/>
              <a:gd name="connsiteY5" fmla="*/ 270194 h 2743214"/>
              <a:gd name="connsiteX6" fmla="*/ 698184 w 2492211"/>
              <a:gd name="connsiteY6" fmla="*/ 543328 h 2743214"/>
              <a:gd name="connsiteX7" fmla="*/ 1120604 w 2492211"/>
              <a:gd name="connsiteY7" fmla="*/ 0 h 2743214"/>
              <a:gd name="connsiteX8" fmla="*/ 1543024 w 2492211"/>
              <a:gd name="connsiteY8" fmla="*/ 543328 h 2743214"/>
              <a:gd name="connsiteX9" fmla="*/ 2220543 w 2492211"/>
              <a:gd name="connsiteY9" fmla="*/ 543327 h 2743214"/>
              <a:gd name="connsiteX10" fmla="*/ 2069784 w 2492211"/>
              <a:gd name="connsiteY10" fmla="*/ 1220846 h 2743214"/>
              <a:gd name="connsiteX11" fmla="*/ 2492211 w 2492211"/>
              <a:gd name="connsiteY11" fmla="*/ 1764170 h 2743214"/>
              <a:gd name="connsiteX12" fmla="*/ 1881784 w 2492211"/>
              <a:gd name="connsiteY12" fmla="*/ 2065694 h 2743214"/>
              <a:gd name="connsiteX13" fmla="*/ 1731020 w 2492211"/>
              <a:gd name="connsiteY13" fmla="*/ 2743214 h 2743214"/>
              <a:gd name="connsiteX14" fmla="*/ 1120604 w 2492211"/>
              <a:gd name="connsiteY14" fmla="*/ 2441687 h 2743214"/>
              <a:gd name="connsiteX15" fmla="*/ 510188 w 2492211"/>
              <a:gd name="connsiteY15" fmla="*/ 2743214 h 2743214"/>
              <a:gd name="connsiteX16" fmla="*/ 80354 w 2492211"/>
              <a:gd name="connsiteY16" fmla="*/ 2107259 h 2743214"/>
              <a:gd name="connsiteX17" fmla="*/ 141276 w 2492211"/>
              <a:gd name="connsiteY17" fmla="*/ 1847423 h 2743214"/>
              <a:gd name="connsiteX18" fmla="*/ 182447 w 2492211"/>
              <a:gd name="connsiteY18" fmla="*/ 1989801 h 2743214"/>
              <a:gd name="connsiteX0" fmla="*/ 184728 w 2494492"/>
              <a:gd name="connsiteY0" fmla="*/ 1989801 h 2743214"/>
              <a:gd name="connsiteX1" fmla="*/ 167306 w 2494492"/>
              <a:gd name="connsiteY1" fmla="*/ 1782108 h 2743214"/>
              <a:gd name="connsiteX2" fmla="*/ 214808 w 2494492"/>
              <a:gd name="connsiteY2" fmla="*/ 915209 h 2743214"/>
              <a:gd name="connsiteX3" fmla="*/ 131680 w 2494492"/>
              <a:gd name="connsiteY3" fmla="*/ 897396 h 2743214"/>
              <a:gd name="connsiteX4" fmla="*/ 132141 w 2494492"/>
              <a:gd name="connsiteY4" fmla="*/ 656768 h 2743214"/>
              <a:gd name="connsiteX5" fmla="*/ 183262 w 2494492"/>
              <a:gd name="connsiteY5" fmla="*/ 270194 h 2743214"/>
              <a:gd name="connsiteX6" fmla="*/ 700465 w 2494492"/>
              <a:gd name="connsiteY6" fmla="*/ 543328 h 2743214"/>
              <a:gd name="connsiteX7" fmla="*/ 1122885 w 2494492"/>
              <a:gd name="connsiteY7" fmla="*/ 0 h 2743214"/>
              <a:gd name="connsiteX8" fmla="*/ 1545305 w 2494492"/>
              <a:gd name="connsiteY8" fmla="*/ 543328 h 2743214"/>
              <a:gd name="connsiteX9" fmla="*/ 2222824 w 2494492"/>
              <a:gd name="connsiteY9" fmla="*/ 543327 h 2743214"/>
              <a:gd name="connsiteX10" fmla="*/ 2072065 w 2494492"/>
              <a:gd name="connsiteY10" fmla="*/ 1220846 h 2743214"/>
              <a:gd name="connsiteX11" fmla="*/ 2494492 w 2494492"/>
              <a:gd name="connsiteY11" fmla="*/ 1764170 h 2743214"/>
              <a:gd name="connsiteX12" fmla="*/ 1884065 w 2494492"/>
              <a:gd name="connsiteY12" fmla="*/ 2065694 h 2743214"/>
              <a:gd name="connsiteX13" fmla="*/ 1733301 w 2494492"/>
              <a:gd name="connsiteY13" fmla="*/ 2743214 h 2743214"/>
              <a:gd name="connsiteX14" fmla="*/ 1122885 w 2494492"/>
              <a:gd name="connsiteY14" fmla="*/ 2441687 h 2743214"/>
              <a:gd name="connsiteX15" fmla="*/ 512469 w 2494492"/>
              <a:gd name="connsiteY15" fmla="*/ 2743214 h 2743214"/>
              <a:gd name="connsiteX16" fmla="*/ 82635 w 2494492"/>
              <a:gd name="connsiteY16" fmla="*/ 2107259 h 2743214"/>
              <a:gd name="connsiteX17" fmla="*/ 143557 w 2494492"/>
              <a:gd name="connsiteY17" fmla="*/ 1847423 h 2743214"/>
              <a:gd name="connsiteX18" fmla="*/ 184728 w 2494492"/>
              <a:gd name="connsiteY18" fmla="*/ 1989801 h 2743214"/>
              <a:gd name="connsiteX0" fmla="*/ 107583 w 2417347"/>
              <a:gd name="connsiteY0" fmla="*/ 1989801 h 2743214"/>
              <a:gd name="connsiteX1" fmla="*/ 90161 w 2417347"/>
              <a:gd name="connsiteY1" fmla="*/ 1782108 h 2743214"/>
              <a:gd name="connsiteX2" fmla="*/ 137663 w 2417347"/>
              <a:gd name="connsiteY2" fmla="*/ 915209 h 2743214"/>
              <a:gd name="connsiteX3" fmla="*/ 54535 w 2417347"/>
              <a:gd name="connsiteY3" fmla="*/ 897396 h 2743214"/>
              <a:gd name="connsiteX4" fmla="*/ 54996 w 2417347"/>
              <a:gd name="connsiteY4" fmla="*/ 656768 h 2743214"/>
              <a:gd name="connsiteX5" fmla="*/ 106117 w 2417347"/>
              <a:gd name="connsiteY5" fmla="*/ 270194 h 2743214"/>
              <a:gd name="connsiteX6" fmla="*/ 623320 w 2417347"/>
              <a:gd name="connsiteY6" fmla="*/ 543328 h 2743214"/>
              <a:gd name="connsiteX7" fmla="*/ 1045740 w 2417347"/>
              <a:gd name="connsiteY7" fmla="*/ 0 h 2743214"/>
              <a:gd name="connsiteX8" fmla="*/ 1468160 w 2417347"/>
              <a:gd name="connsiteY8" fmla="*/ 543328 h 2743214"/>
              <a:gd name="connsiteX9" fmla="*/ 2145679 w 2417347"/>
              <a:gd name="connsiteY9" fmla="*/ 543327 h 2743214"/>
              <a:gd name="connsiteX10" fmla="*/ 1994920 w 2417347"/>
              <a:gd name="connsiteY10" fmla="*/ 1220846 h 2743214"/>
              <a:gd name="connsiteX11" fmla="*/ 2417347 w 2417347"/>
              <a:gd name="connsiteY11" fmla="*/ 1764170 h 2743214"/>
              <a:gd name="connsiteX12" fmla="*/ 1806920 w 2417347"/>
              <a:gd name="connsiteY12" fmla="*/ 2065694 h 2743214"/>
              <a:gd name="connsiteX13" fmla="*/ 1656156 w 2417347"/>
              <a:gd name="connsiteY13" fmla="*/ 2743214 h 2743214"/>
              <a:gd name="connsiteX14" fmla="*/ 1045740 w 2417347"/>
              <a:gd name="connsiteY14" fmla="*/ 2441687 h 2743214"/>
              <a:gd name="connsiteX15" fmla="*/ 435324 w 2417347"/>
              <a:gd name="connsiteY15" fmla="*/ 2743214 h 2743214"/>
              <a:gd name="connsiteX16" fmla="*/ 5490 w 2417347"/>
              <a:gd name="connsiteY16" fmla="*/ 2107259 h 2743214"/>
              <a:gd name="connsiteX17" fmla="*/ 66412 w 2417347"/>
              <a:gd name="connsiteY17" fmla="*/ 1847423 h 2743214"/>
              <a:gd name="connsiteX18" fmla="*/ 107583 w 2417347"/>
              <a:gd name="connsiteY18" fmla="*/ 1989801 h 2743214"/>
              <a:gd name="connsiteX0" fmla="*/ 102093 w 2411857"/>
              <a:gd name="connsiteY0" fmla="*/ 1989801 h 2743214"/>
              <a:gd name="connsiteX1" fmla="*/ 84671 w 2411857"/>
              <a:gd name="connsiteY1" fmla="*/ 1782108 h 2743214"/>
              <a:gd name="connsiteX2" fmla="*/ 132173 w 2411857"/>
              <a:gd name="connsiteY2" fmla="*/ 915209 h 2743214"/>
              <a:gd name="connsiteX3" fmla="*/ 49045 w 2411857"/>
              <a:gd name="connsiteY3" fmla="*/ 897396 h 2743214"/>
              <a:gd name="connsiteX4" fmla="*/ 49506 w 2411857"/>
              <a:gd name="connsiteY4" fmla="*/ 656768 h 2743214"/>
              <a:gd name="connsiteX5" fmla="*/ 100627 w 2411857"/>
              <a:gd name="connsiteY5" fmla="*/ 270194 h 2743214"/>
              <a:gd name="connsiteX6" fmla="*/ 617830 w 2411857"/>
              <a:gd name="connsiteY6" fmla="*/ 543328 h 2743214"/>
              <a:gd name="connsiteX7" fmla="*/ 1040250 w 2411857"/>
              <a:gd name="connsiteY7" fmla="*/ 0 h 2743214"/>
              <a:gd name="connsiteX8" fmla="*/ 1462670 w 2411857"/>
              <a:gd name="connsiteY8" fmla="*/ 543328 h 2743214"/>
              <a:gd name="connsiteX9" fmla="*/ 2140189 w 2411857"/>
              <a:gd name="connsiteY9" fmla="*/ 543327 h 2743214"/>
              <a:gd name="connsiteX10" fmla="*/ 1989430 w 2411857"/>
              <a:gd name="connsiteY10" fmla="*/ 1220846 h 2743214"/>
              <a:gd name="connsiteX11" fmla="*/ 2411857 w 2411857"/>
              <a:gd name="connsiteY11" fmla="*/ 1764170 h 2743214"/>
              <a:gd name="connsiteX12" fmla="*/ 1801430 w 2411857"/>
              <a:gd name="connsiteY12" fmla="*/ 2065694 h 2743214"/>
              <a:gd name="connsiteX13" fmla="*/ 1650666 w 2411857"/>
              <a:gd name="connsiteY13" fmla="*/ 2743214 h 2743214"/>
              <a:gd name="connsiteX14" fmla="*/ 1040250 w 2411857"/>
              <a:gd name="connsiteY14" fmla="*/ 2441687 h 2743214"/>
              <a:gd name="connsiteX15" fmla="*/ 429834 w 2411857"/>
              <a:gd name="connsiteY15" fmla="*/ 2743214 h 2743214"/>
              <a:gd name="connsiteX16" fmla="*/ 0 w 2411857"/>
              <a:gd name="connsiteY16" fmla="*/ 2107259 h 2743214"/>
              <a:gd name="connsiteX17" fmla="*/ 60922 w 2411857"/>
              <a:gd name="connsiteY17" fmla="*/ 1847423 h 2743214"/>
              <a:gd name="connsiteX18" fmla="*/ 102093 w 2411857"/>
              <a:gd name="connsiteY18" fmla="*/ 1989801 h 2743214"/>
              <a:gd name="connsiteX0" fmla="*/ 96155 w 2405919"/>
              <a:gd name="connsiteY0" fmla="*/ 1989801 h 2743214"/>
              <a:gd name="connsiteX1" fmla="*/ 78733 w 2405919"/>
              <a:gd name="connsiteY1" fmla="*/ 1782108 h 2743214"/>
              <a:gd name="connsiteX2" fmla="*/ 126235 w 2405919"/>
              <a:gd name="connsiteY2" fmla="*/ 915209 h 2743214"/>
              <a:gd name="connsiteX3" fmla="*/ 43107 w 2405919"/>
              <a:gd name="connsiteY3" fmla="*/ 897396 h 2743214"/>
              <a:gd name="connsiteX4" fmla="*/ 43568 w 2405919"/>
              <a:gd name="connsiteY4" fmla="*/ 656768 h 2743214"/>
              <a:gd name="connsiteX5" fmla="*/ 94689 w 2405919"/>
              <a:gd name="connsiteY5" fmla="*/ 270194 h 2743214"/>
              <a:gd name="connsiteX6" fmla="*/ 611892 w 2405919"/>
              <a:gd name="connsiteY6" fmla="*/ 543328 h 2743214"/>
              <a:gd name="connsiteX7" fmla="*/ 1034312 w 2405919"/>
              <a:gd name="connsiteY7" fmla="*/ 0 h 2743214"/>
              <a:gd name="connsiteX8" fmla="*/ 1456732 w 2405919"/>
              <a:gd name="connsiteY8" fmla="*/ 543328 h 2743214"/>
              <a:gd name="connsiteX9" fmla="*/ 2134251 w 2405919"/>
              <a:gd name="connsiteY9" fmla="*/ 543327 h 2743214"/>
              <a:gd name="connsiteX10" fmla="*/ 1983492 w 2405919"/>
              <a:gd name="connsiteY10" fmla="*/ 1220846 h 2743214"/>
              <a:gd name="connsiteX11" fmla="*/ 2405919 w 2405919"/>
              <a:gd name="connsiteY11" fmla="*/ 1764170 h 2743214"/>
              <a:gd name="connsiteX12" fmla="*/ 1795492 w 2405919"/>
              <a:gd name="connsiteY12" fmla="*/ 2065694 h 2743214"/>
              <a:gd name="connsiteX13" fmla="*/ 1644728 w 2405919"/>
              <a:gd name="connsiteY13" fmla="*/ 2743214 h 2743214"/>
              <a:gd name="connsiteX14" fmla="*/ 1034312 w 2405919"/>
              <a:gd name="connsiteY14" fmla="*/ 2441687 h 2743214"/>
              <a:gd name="connsiteX15" fmla="*/ 423896 w 2405919"/>
              <a:gd name="connsiteY15" fmla="*/ 2743214 h 2743214"/>
              <a:gd name="connsiteX16" fmla="*/ 0 w 2405919"/>
              <a:gd name="connsiteY16" fmla="*/ 2659461 h 2743214"/>
              <a:gd name="connsiteX17" fmla="*/ 54984 w 2405919"/>
              <a:gd name="connsiteY17" fmla="*/ 1847423 h 2743214"/>
              <a:gd name="connsiteX18" fmla="*/ 96155 w 2405919"/>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439967 w 2421990"/>
              <a:gd name="connsiteY15" fmla="*/ 2743214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107457 w 2421990"/>
              <a:gd name="connsiteY15" fmla="*/ 2458206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107457 w 2421990"/>
              <a:gd name="connsiteY15" fmla="*/ 2458206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107457 w 2421990"/>
              <a:gd name="connsiteY15" fmla="*/ 2458206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107457 w 2421990"/>
              <a:gd name="connsiteY15" fmla="*/ 2458206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107457 w 2421990"/>
              <a:gd name="connsiteY15" fmla="*/ 2458206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107457 w 2421990"/>
              <a:gd name="connsiteY15" fmla="*/ 2458206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71831 w 2421990"/>
              <a:gd name="connsiteY15" fmla="*/ 2452269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71831 w 2421990"/>
              <a:gd name="connsiteY15" fmla="*/ 2452269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71831 w 2421990"/>
              <a:gd name="connsiteY15" fmla="*/ 2452269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7442 w 2427206"/>
              <a:gd name="connsiteY0" fmla="*/ 1989801 h 2743214"/>
              <a:gd name="connsiteX1" fmla="*/ 100020 w 2427206"/>
              <a:gd name="connsiteY1" fmla="*/ 1782108 h 2743214"/>
              <a:gd name="connsiteX2" fmla="*/ 147522 w 2427206"/>
              <a:gd name="connsiteY2" fmla="*/ 915209 h 2743214"/>
              <a:gd name="connsiteX3" fmla="*/ 64394 w 2427206"/>
              <a:gd name="connsiteY3" fmla="*/ 897396 h 2743214"/>
              <a:gd name="connsiteX4" fmla="*/ 64855 w 2427206"/>
              <a:gd name="connsiteY4" fmla="*/ 656768 h 2743214"/>
              <a:gd name="connsiteX5" fmla="*/ 115976 w 2427206"/>
              <a:gd name="connsiteY5" fmla="*/ 270194 h 2743214"/>
              <a:gd name="connsiteX6" fmla="*/ 633179 w 2427206"/>
              <a:gd name="connsiteY6" fmla="*/ 543328 h 2743214"/>
              <a:gd name="connsiteX7" fmla="*/ 1055599 w 2427206"/>
              <a:gd name="connsiteY7" fmla="*/ 0 h 2743214"/>
              <a:gd name="connsiteX8" fmla="*/ 1478019 w 2427206"/>
              <a:gd name="connsiteY8" fmla="*/ 543328 h 2743214"/>
              <a:gd name="connsiteX9" fmla="*/ 2155538 w 2427206"/>
              <a:gd name="connsiteY9" fmla="*/ 543327 h 2743214"/>
              <a:gd name="connsiteX10" fmla="*/ 2004779 w 2427206"/>
              <a:gd name="connsiteY10" fmla="*/ 1220846 h 2743214"/>
              <a:gd name="connsiteX11" fmla="*/ 2427206 w 2427206"/>
              <a:gd name="connsiteY11" fmla="*/ 1764170 h 2743214"/>
              <a:gd name="connsiteX12" fmla="*/ 1816779 w 2427206"/>
              <a:gd name="connsiteY12" fmla="*/ 2065694 h 2743214"/>
              <a:gd name="connsiteX13" fmla="*/ 1666015 w 2427206"/>
              <a:gd name="connsiteY13" fmla="*/ 2743214 h 2743214"/>
              <a:gd name="connsiteX14" fmla="*/ 1055599 w 2427206"/>
              <a:gd name="connsiteY14" fmla="*/ 2441687 h 2743214"/>
              <a:gd name="connsiteX15" fmla="*/ 77047 w 2427206"/>
              <a:gd name="connsiteY15" fmla="*/ 2452269 h 2743214"/>
              <a:gd name="connsiteX16" fmla="*/ 21287 w 2427206"/>
              <a:gd name="connsiteY16" fmla="*/ 2659461 h 2743214"/>
              <a:gd name="connsiteX17" fmla="*/ 52520 w 2427206"/>
              <a:gd name="connsiteY17" fmla="*/ 1900862 h 2743214"/>
              <a:gd name="connsiteX18" fmla="*/ 117442 w 2427206"/>
              <a:gd name="connsiteY18" fmla="*/ 1989801 h 2743214"/>
              <a:gd name="connsiteX0" fmla="*/ 117442 w 2427206"/>
              <a:gd name="connsiteY0" fmla="*/ 1989801 h 2743214"/>
              <a:gd name="connsiteX1" fmla="*/ 100020 w 2427206"/>
              <a:gd name="connsiteY1" fmla="*/ 1782108 h 2743214"/>
              <a:gd name="connsiteX2" fmla="*/ 147522 w 2427206"/>
              <a:gd name="connsiteY2" fmla="*/ 915209 h 2743214"/>
              <a:gd name="connsiteX3" fmla="*/ 64394 w 2427206"/>
              <a:gd name="connsiteY3" fmla="*/ 897396 h 2743214"/>
              <a:gd name="connsiteX4" fmla="*/ 64855 w 2427206"/>
              <a:gd name="connsiteY4" fmla="*/ 656768 h 2743214"/>
              <a:gd name="connsiteX5" fmla="*/ 115976 w 2427206"/>
              <a:gd name="connsiteY5" fmla="*/ 270194 h 2743214"/>
              <a:gd name="connsiteX6" fmla="*/ 633179 w 2427206"/>
              <a:gd name="connsiteY6" fmla="*/ 543328 h 2743214"/>
              <a:gd name="connsiteX7" fmla="*/ 1055599 w 2427206"/>
              <a:gd name="connsiteY7" fmla="*/ 0 h 2743214"/>
              <a:gd name="connsiteX8" fmla="*/ 1478019 w 2427206"/>
              <a:gd name="connsiteY8" fmla="*/ 543328 h 2743214"/>
              <a:gd name="connsiteX9" fmla="*/ 2155538 w 2427206"/>
              <a:gd name="connsiteY9" fmla="*/ 543327 h 2743214"/>
              <a:gd name="connsiteX10" fmla="*/ 2004779 w 2427206"/>
              <a:gd name="connsiteY10" fmla="*/ 1220846 h 2743214"/>
              <a:gd name="connsiteX11" fmla="*/ 2427206 w 2427206"/>
              <a:gd name="connsiteY11" fmla="*/ 1764170 h 2743214"/>
              <a:gd name="connsiteX12" fmla="*/ 1816779 w 2427206"/>
              <a:gd name="connsiteY12" fmla="*/ 2065694 h 2743214"/>
              <a:gd name="connsiteX13" fmla="*/ 1666015 w 2427206"/>
              <a:gd name="connsiteY13" fmla="*/ 2743214 h 2743214"/>
              <a:gd name="connsiteX14" fmla="*/ 1055599 w 2427206"/>
              <a:gd name="connsiteY14" fmla="*/ 2441687 h 2743214"/>
              <a:gd name="connsiteX15" fmla="*/ 77047 w 2427206"/>
              <a:gd name="connsiteY15" fmla="*/ 2452269 h 2743214"/>
              <a:gd name="connsiteX16" fmla="*/ 21287 w 2427206"/>
              <a:gd name="connsiteY16" fmla="*/ 2659461 h 2743214"/>
              <a:gd name="connsiteX17" fmla="*/ 52520 w 2427206"/>
              <a:gd name="connsiteY17" fmla="*/ 1900862 h 2743214"/>
              <a:gd name="connsiteX18" fmla="*/ 117442 w 2427206"/>
              <a:gd name="connsiteY18" fmla="*/ 1989801 h 2743214"/>
              <a:gd name="connsiteX0" fmla="*/ 117442 w 2427206"/>
              <a:gd name="connsiteY0" fmla="*/ 1989801 h 2743214"/>
              <a:gd name="connsiteX1" fmla="*/ 100020 w 2427206"/>
              <a:gd name="connsiteY1" fmla="*/ 1782108 h 2743214"/>
              <a:gd name="connsiteX2" fmla="*/ 147522 w 2427206"/>
              <a:gd name="connsiteY2" fmla="*/ 915209 h 2743214"/>
              <a:gd name="connsiteX3" fmla="*/ 64394 w 2427206"/>
              <a:gd name="connsiteY3" fmla="*/ 897396 h 2743214"/>
              <a:gd name="connsiteX4" fmla="*/ 64855 w 2427206"/>
              <a:gd name="connsiteY4" fmla="*/ 656768 h 2743214"/>
              <a:gd name="connsiteX5" fmla="*/ 115976 w 2427206"/>
              <a:gd name="connsiteY5" fmla="*/ 270194 h 2743214"/>
              <a:gd name="connsiteX6" fmla="*/ 633179 w 2427206"/>
              <a:gd name="connsiteY6" fmla="*/ 543328 h 2743214"/>
              <a:gd name="connsiteX7" fmla="*/ 1055599 w 2427206"/>
              <a:gd name="connsiteY7" fmla="*/ 0 h 2743214"/>
              <a:gd name="connsiteX8" fmla="*/ 1478019 w 2427206"/>
              <a:gd name="connsiteY8" fmla="*/ 543328 h 2743214"/>
              <a:gd name="connsiteX9" fmla="*/ 2155538 w 2427206"/>
              <a:gd name="connsiteY9" fmla="*/ 543327 h 2743214"/>
              <a:gd name="connsiteX10" fmla="*/ 2004779 w 2427206"/>
              <a:gd name="connsiteY10" fmla="*/ 1220846 h 2743214"/>
              <a:gd name="connsiteX11" fmla="*/ 2427206 w 2427206"/>
              <a:gd name="connsiteY11" fmla="*/ 1764170 h 2743214"/>
              <a:gd name="connsiteX12" fmla="*/ 1816779 w 2427206"/>
              <a:gd name="connsiteY12" fmla="*/ 2065694 h 2743214"/>
              <a:gd name="connsiteX13" fmla="*/ 1666015 w 2427206"/>
              <a:gd name="connsiteY13" fmla="*/ 2743214 h 2743214"/>
              <a:gd name="connsiteX14" fmla="*/ 1055599 w 2427206"/>
              <a:gd name="connsiteY14" fmla="*/ 2441687 h 2743214"/>
              <a:gd name="connsiteX15" fmla="*/ 77047 w 2427206"/>
              <a:gd name="connsiteY15" fmla="*/ 2452269 h 2743214"/>
              <a:gd name="connsiteX16" fmla="*/ 21287 w 2427206"/>
              <a:gd name="connsiteY16" fmla="*/ 2659461 h 2743214"/>
              <a:gd name="connsiteX17" fmla="*/ 52520 w 2427206"/>
              <a:gd name="connsiteY17" fmla="*/ 1900862 h 2743214"/>
              <a:gd name="connsiteX18" fmla="*/ 117442 w 2427206"/>
              <a:gd name="connsiteY18" fmla="*/ 1989801 h 2743214"/>
              <a:gd name="connsiteX0" fmla="*/ 121038 w 2430802"/>
              <a:gd name="connsiteY0" fmla="*/ 1989801 h 2803904"/>
              <a:gd name="connsiteX1" fmla="*/ 103616 w 2430802"/>
              <a:gd name="connsiteY1" fmla="*/ 1782108 h 2803904"/>
              <a:gd name="connsiteX2" fmla="*/ 151118 w 2430802"/>
              <a:gd name="connsiteY2" fmla="*/ 915209 h 2803904"/>
              <a:gd name="connsiteX3" fmla="*/ 67990 w 2430802"/>
              <a:gd name="connsiteY3" fmla="*/ 897396 h 2803904"/>
              <a:gd name="connsiteX4" fmla="*/ 68451 w 2430802"/>
              <a:gd name="connsiteY4" fmla="*/ 656768 h 2803904"/>
              <a:gd name="connsiteX5" fmla="*/ 119572 w 2430802"/>
              <a:gd name="connsiteY5" fmla="*/ 270194 h 2803904"/>
              <a:gd name="connsiteX6" fmla="*/ 636775 w 2430802"/>
              <a:gd name="connsiteY6" fmla="*/ 543328 h 2803904"/>
              <a:gd name="connsiteX7" fmla="*/ 1059195 w 2430802"/>
              <a:gd name="connsiteY7" fmla="*/ 0 h 2803904"/>
              <a:gd name="connsiteX8" fmla="*/ 1481615 w 2430802"/>
              <a:gd name="connsiteY8" fmla="*/ 543328 h 2803904"/>
              <a:gd name="connsiteX9" fmla="*/ 2159134 w 2430802"/>
              <a:gd name="connsiteY9" fmla="*/ 543327 h 2803904"/>
              <a:gd name="connsiteX10" fmla="*/ 2008375 w 2430802"/>
              <a:gd name="connsiteY10" fmla="*/ 1220846 h 2803904"/>
              <a:gd name="connsiteX11" fmla="*/ 2430802 w 2430802"/>
              <a:gd name="connsiteY11" fmla="*/ 1764170 h 2803904"/>
              <a:gd name="connsiteX12" fmla="*/ 1820375 w 2430802"/>
              <a:gd name="connsiteY12" fmla="*/ 2065694 h 2803904"/>
              <a:gd name="connsiteX13" fmla="*/ 1669611 w 2430802"/>
              <a:gd name="connsiteY13" fmla="*/ 2743214 h 2803904"/>
              <a:gd name="connsiteX14" fmla="*/ 168546 w 2430802"/>
              <a:gd name="connsiteY14" fmla="*/ 2803885 h 2803904"/>
              <a:gd name="connsiteX15" fmla="*/ 80643 w 2430802"/>
              <a:gd name="connsiteY15" fmla="*/ 2452269 h 2803904"/>
              <a:gd name="connsiteX16" fmla="*/ 24883 w 2430802"/>
              <a:gd name="connsiteY16" fmla="*/ 2659461 h 2803904"/>
              <a:gd name="connsiteX17" fmla="*/ 56116 w 2430802"/>
              <a:gd name="connsiteY17" fmla="*/ 1900862 h 2803904"/>
              <a:gd name="connsiteX18" fmla="*/ 121038 w 2430802"/>
              <a:gd name="connsiteY18" fmla="*/ 1989801 h 2803904"/>
              <a:gd name="connsiteX0" fmla="*/ 117443 w 2427207"/>
              <a:gd name="connsiteY0" fmla="*/ 1989801 h 2803885"/>
              <a:gd name="connsiteX1" fmla="*/ 100021 w 2427207"/>
              <a:gd name="connsiteY1" fmla="*/ 1782108 h 2803885"/>
              <a:gd name="connsiteX2" fmla="*/ 147523 w 2427207"/>
              <a:gd name="connsiteY2" fmla="*/ 915209 h 2803885"/>
              <a:gd name="connsiteX3" fmla="*/ 64395 w 2427207"/>
              <a:gd name="connsiteY3" fmla="*/ 897396 h 2803885"/>
              <a:gd name="connsiteX4" fmla="*/ 64856 w 2427207"/>
              <a:gd name="connsiteY4" fmla="*/ 656768 h 2803885"/>
              <a:gd name="connsiteX5" fmla="*/ 115977 w 2427207"/>
              <a:gd name="connsiteY5" fmla="*/ 270194 h 2803885"/>
              <a:gd name="connsiteX6" fmla="*/ 633180 w 2427207"/>
              <a:gd name="connsiteY6" fmla="*/ 543328 h 2803885"/>
              <a:gd name="connsiteX7" fmla="*/ 1055600 w 2427207"/>
              <a:gd name="connsiteY7" fmla="*/ 0 h 2803885"/>
              <a:gd name="connsiteX8" fmla="*/ 1478020 w 2427207"/>
              <a:gd name="connsiteY8" fmla="*/ 543328 h 2803885"/>
              <a:gd name="connsiteX9" fmla="*/ 2155539 w 2427207"/>
              <a:gd name="connsiteY9" fmla="*/ 543327 h 2803885"/>
              <a:gd name="connsiteX10" fmla="*/ 2004780 w 2427207"/>
              <a:gd name="connsiteY10" fmla="*/ 1220846 h 2803885"/>
              <a:gd name="connsiteX11" fmla="*/ 2427207 w 2427207"/>
              <a:gd name="connsiteY11" fmla="*/ 1764170 h 2803885"/>
              <a:gd name="connsiteX12" fmla="*/ 1816780 w 2427207"/>
              <a:gd name="connsiteY12" fmla="*/ 2065694 h 2803885"/>
              <a:gd name="connsiteX13" fmla="*/ 1666016 w 2427207"/>
              <a:gd name="connsiteY13" fmla="*/ 2743214 h 2803885"/>
              <a:gd name="connsiteX14" fmla="*/ 164951 w 2427207"/>
              <a:gd name="connsiteY14" fmla="*/ 2803885 h 2803885"/>
              <a:gd name="connsiteX15" fmla="*/ 77048 w 2427207"/>
              <a:gd name="connsiteY15" fmla="*/ 2452269 h 2803885"/>
              <a:gd name="connsiteX16" fmla="*/ 21288 w 2427207"/>
              <a:gd name="connsiteY16" fmla="*/ 2659461 h 2803885"/>
              <a:gd name="connsiteX17" fmla="*/ 52521 w 2427207"/>
              <a:gd name="connsiteY17" fmla="*/ 1900862 h 2803885"/>
              <a:gd name="connsiteX18" fmla="*/ 117443 w 2427207"/>
              <a:gd name="connsiteY18" fmla="*/ 1989801 h 2803885"/>
              <a:gd name="connsiteX0" fmla="*/ 117443 w 2427207"/>
              <a:gd name="connsiteY0" fmla="*/ 1989801 h 2792010"/>
              <a:gd name="connsiteX1" fmla="*/ 100021 w 2427207"/>
              <a:gd name="connsiteY1" fmla="*/ 1782108 h 2792010"/>
              <a:gd name="connsiteX2" fmla="*/ 147523 w 2427207"/>
              <a:gd name="connsiteY2" fmla="*/ 915209 h 2792010"/>
              <a:gd name="connsiteX3" fmla="*/ 64395 w 2427207"/>
              <a:gd name="connsiteY3" fmla="*/ 897396 h 2792010"/>
              <a:gd name="connsiteX4" fmla="*/ 64856 w 2427207"/>
              <a:gd name="connsiteY4" fmla="*/ 656768 h 2792010"/>
              <a:gd name="connsiteX5" fmla="*/ 115977 w 2427207"/>
              <a:gd name="connsiteY5" fmla="*/ 270194 h 2792010"/>
              <a:gd name="connsiteX6" fmla="*/ 633180 w 2427207"/>
              <a:gd name="connsiteY6" fmla="*/ 543328 h 2792010"/>
              <a:gd name="connsiteX7" fmla="*/ 1055600 w 2427207"/>
              <a:gd name="connsiteY7" fmla="*/ 0 h 2792010"/>
              <a:gd name="connsiteX8" fmla="*/ 1478020 w 2427207"/>
              <a:gd name="connsiteY8" fmla="*/ 543328 h 2792010"/>
              <a:gd name="connsiteX9" fmla="*/ 2155539 w 2427207"/>
              <a:gd name="connsiteY9" fmla="*/ 543327 h 2792010"/>
              <a:gd name="connsiteX10" fmla="*/ 2004780 w 2427207"/>
              <a:gd name="connsiteY10" fmla="*/ 1220846 h 2792010"/>
              <a:gd name="connsiteX11" fmla="*/ 2427207 w 2427207"/>
              <a:gd name="connsiteY11" fmla="*/ 1764170 h 2792010"/>
              <a:gd name="connsiteX12" fmla="*/ 1816780 w 2427207"/>
              <a:gd name="connsiteY12" fmla="*/ 2065694 h 2792010"/>
              <a:gd name="connsiteX13" fmla="*/ 1666016 w 2427207"/>
              <a:gd name="connsiteY13" fmla="*/ 2743214 h 2792010"/>
              <a:gd name="connsiteX14" fmla="*/ 141200 w 2427207"/>
              <a:gd name="connsiteY14" fmla="*/ 2792010 h 2792010"/>
              <a:gd name="connsiteX15" fmla="*/ 77048 w 2427207"/>
              <a:gd name="connsiteY15" fmla="*/ 2452269 h 2792010"/>
              <a:gd name="connsiteX16" fmla="*/ 21288 w 2427207"/>
              <a:gd name="connsiteY16" fmla="*/ 2659461 h 2792010"/>
              <a:gd name="connsiteX17" fmla="*/ 52521 w 2427207"/>
              <a:gd name="connsiteY17" fmla="*/ 1900862 h 2792010"/>
              <a:gd name="connsiteX18" fmla="*/ 117443 w 2427207"/>
              <a:gd name="connsiteY18" fmla="*/ 1989801 h 2792010"/>
              <a:gd name="connsiteX0" fmla="*/ 117443 w 2427207"/>
              <a:gd name="connsiteY0" fmla="*/ 1989801 h 2792010"/>
              <a:gd name="connsiteX1" fmla="*/ 100021 w 2427207"/>
              <a:gd name="connsiteY1" fmla="*/ 1782108 h 2792010"/>
              <a:gd name="connsiteX2" fmla="*/ 147523 w 2427207"/>
              <a:gd name="connsiteY2" fmla="*/ 915209 h 2792010"/>
              <a:gd name="connsiteX3" fmla="*/ 64395 w 2427207"/>
              <a:gd name="connsiteY3" fmla="*/ 897396 h 2792010"/>
              <a:gd name="connsiteX4" fmla="*/ 64856 w 2427207"/>
              <a:gd name="connsiteY4" fmla="*/ 656768 h 2792010"/>
              <a:gd name="connsiteX5" fmla="*/ 115977 w 2427207"/>
              <a:gd name="connsiteY5" fmla="*/ 270194 h 2792010"/>
              <a:gd name="connsiteX6" fmla="*/ 633180 w 2427207"/>
              <a:gd name="connsiteY6" fmla="*/ 543328 h 2792010"/>
              <a:gd name="connsiteX7" fmla="*/ 1055600 w 2427207"/>
              <a:gd name="connsiteY7" fmla="*/ 0 h 2792010"/>
              <a:gd name="connsiteX8" fmla="*/ 1478020 w 2427207"/>
              <a:gd name="connsiteY8" fmla="*/ 543328 h 2792010"/>
              <a:gd name="connsiteX9" fmla="*/ 2155539 w 2427207"/>
              <a:gd name="connsiteY9" fmla="*/ 543327 h 2792010"/>
              <a:gd name="connsiteX10" fmla="*/ 2004780 w 2427207"/>
              <a:gd name="connsiteY10" fmla="*/ 1220846 h 2792010"/>
              <a:gd name="connsiteX11" fmla="*/ 2427207 w 2427207"/>
              <a:gd name="connsiteY11" fmla="*/ 1764170 h 2792010"/>
              <a:gd name="connsiteX12" fmla="*/ 1816780 w 2427207"/>
              <a:gd name="connsiteY12" fmla="*/ 2065694 h 2792010"/>
              <a:gd name="connsiteX13" fmla="*/ 1666016 w 2427207"/>
              <a:gd name="connsiteY13" fmla="*/ 2743214 h 2792010"/>
              <a:gd name="connsiteX14" fmla="*/ 141200 w 2427207"/>
              <a:gd name="connsiteY14" fmla="*/ 2792010 h 2792010"/>
              <a:gd name="connsiteX15" fmla="*/ 77048 w 2427207"/>
              <a:gd name="connsiteY15" fmla="*/ 2452269 h 2792010"/>
              <a:gd name="connsiteX16" fmla="*/ 21288 w 2427207"/>
              <a:gd name="connsiteY16" fmla="*/ 2659461 h 2792010"/>
              <a:gd name="connsiteX17" fmla="*/ 52521 w 2427207"/>
              <a:gd name="connsiteY17" fmla="*/ 1900862 h 2792010"/>
              <a:gd name="connsiteX18" fmla="*/ 117443 w 2427207"/>
              <a:gd name="connsiteY18" fmla="*/ 1989801 h 2792010"/>
              <a:gd name="connsiteX0" fmla="*/ 117443 w 2427207"/>
              <a:gd name="connsiteY0" fmla="*/ 1989801 h 2882112"/>
              <a:gd name="connsiteX1" fmla="*/ 100021 w 2427207"/>
              <a:gd name="connsiteY1" fmla="*/ 1782108 h 2882112"/>
              <a:gd name="connsiteX2" fmla="*/ 147523 w 2427207"/>
              <a:gd name="connsiteY2" fmla="*/ 915209 h 2882112"/>
              <a:gd name="connsiteX3" fmla="*/ 64395 w 2427207"/>
              <a:gd name="connsiteY3" fmla="*/ 897396 h 2882112"/>
              <a:gd name="connsiteX4" fmla="*/ 64856 w 2427207"/>
              <a:gd name="connsiteY4" fmla="*/ 656768 h 2882112"/>
              <a:gd name="connsiteX5" fmla="*/ 115977 w 2427207"/>
              <a:gd name="connsiteY5" fmla="*/ 270194 h 2882112"/>
              <a:gd name="connsiteX6" fmla="*/ 633180 w 2427207"/>
              <a:gd name="connsiteY6" fmla="*/ 543328 h 2882112"/>
              <a:gd name="connsiteX7" fmla="*/ 1055600 w 2427207"/>
              <a:gd name="connsiteY7" fmla="*/ 0 h 2882112"/>
              <a:gd name="connsiteX8" fmla="*/ 1478020 w 2427207"/>
              <a:gd name="connsiteY8" fmla="*/ 543328 h 2882112"/>
              <a:gd name="connsiteX9" fmla="*/ 2155539 w 2427207"/>
              <a:gd name="connsiteY9" fmla="*/ 543327 h 2882112"/>
              <a:gd name="connsiteX10" fmla="*/ 2004780 w 2427207"/>
              <a:gd name="connsiteY10" fmla="*/ 1220846 h 2882112"/>
              <a:gd name="connsiteX11" fmla="*/ 2427207 w 2427207"/>
              <a:gd name="connsiteY11" fmla="*/ 1764170 h 2882112"/>
              <a:gd name="connsiteX12" fmla="*/ 1816780 w 2427207"/>
              <a:gd name="connsiteY12" fmla="*/ 2065694 h 2882112"/>
              <a:gd name="connsiteX13" fmla="*/ 1666016 w 2427207"/>
              <a:gd name="connsiteY13" fmla="*/ 2743214 h 2882112"/>
              <a:gd name="connsiteX14" fmla="*/ 141200 w 2427207"/>
              <a:gd name="connsiteY14" fmla="*/ 2792010 h 2882112"/>
              <a:gd name="connsiteX15" fmla="*/ 77048 w 2427207"/>
              <a:gd name="connsiteY15" fmla="*/ 2452269 h 2882112"/>
              <a:gd name="connsiteX16" fmla="*/ 21288 w 2427207"/>
              <a:gd name="connsiteY16" fmla="*/ 2659461 h 2882112"/>
              <a:gd name="connsiteX17" fmla="*/ 52521 w 2427207"/>
              <a:gd name="connsiteY17" fmla="*/ 1900862 h 2882112"/>
              <a:gd name="connsiteX18" fmla="*/ 117443 w 2427207"/>
              <a:gd name="connsiteY18" fmla="*/ 1989801 h 2882112"/>
              <a:gd name="connsiteX0" fmla="*/ 151970 w 2461734"/>
              <a:gd name="connsiteY0" fmla="*/ 1989801 h 2848644"/>
              <a:gd name="connsiteX1" fmla="*/ 134548 w 2461734"/>
              <a:gd name="connsiteY1" fmla="*/ 1782108 h 2848644"/>
              <a:gd name="connsiteX2" fmla="*/ 182050 w 2461734"/>
              <a:gd name="connsiteY2" fmla="*/ 915209 h 2848644"/>
              <a:gd name="connsiteX3" fmla="*/ 98922 w 2461734"/>
              <a:gd name="connsiteY3" fmla="*/ 897396 h 2848644"/>
              <a:gd name="connsiteX4" fmla="*/ 99383 w 2461734"/>
              <a:gd name="connsiteY4" fmla="*/ 656768 h 2848644"/>
              <a:gd name="connsiteX5" fmla="*/ 150504 w 2461734"/>
              <a:gd name="connsiteY5" fmla="*/ 270194 h 2848644"/>
              <a:gd name="connsiteX6" fmla="*/ 667707 w 2461734"/>
              <a:gd name="connsiteY6" fmla="*/ 543328 h 2848644"/>
              <a:gd name="connsiteX7" fmla="*/ 1090127 w 2461734"/>
              <a:gd name="connsiteY7" fmla="*/ 0 h 2848644"/>
              <a:gd name="connsiteX8" fmla="*/ 1512547 w 2461734"/>
              <a:gd name="connsiteY8" fmla="*/ 543328 h 2848644"/>
              <a:gd name="connsiteX9" fmla="*/ 2190066 w 2461734"/>
              <a:gd name="connsiteY9" fmla="*/ 543327 h 2848644"/>
              <a:gd name="connsiteX10" fmla="*/ 2039307 w 2461734"/>
              <a:gd name="connsiteY10" fmla="*/ 1220846 h 2848644"/>
              <a:gd name="connsiteX11" fmla="*/ 2461734 w 2461734"/>
              <a:gd name="connsiteY11" fmla="*/ 1764170 h 2848644"/>
              <a:gd name="connsiteX12" fmla="*/ 1851307 w 2461734"/>
              <a:gd name="connsiteY12" fmla="*/ 2065694 h 2848644"/>
              <a:gd name="connsiteX13" fmla="*/ 233940 w 2461734"/>
              <a:gd name="connsiteY13" fmla="*/ 2499770 h 2848644"/>
              <a:gd name="connsiteX14" fmla="*/ 175727 w 2461734"/>
              <a:gd name="connsiteY14" fmla="*/ 2792010 h 2848644"/>
              <a:gd name="connsiteX15" fmla="*/ 111575 w 2461734"/>
              <a:gd name="connsiteY15" fmla="*/ 2452269 h 2848644"/>
              <a:gd name="connsiteX16" fmla="*/ 55815 w 2461734"/>
              <a:gd name="connsiteY16" fmla="*/ 2659461 h 2848644"/>
              <a:gd name="connsiteX17" fmla="*/ 87048 w 2461734"/>
              <a:gd name="connsiteY17" fmla="*/ 1900862 h 2848644"/>
              <a:gd name="connsiteX18" fmla="*/ 151970 w 2461734"/>
              <a:gd name="connsiteY18" fmla="*/ 1989801 h 2848644"/>
              <a:gd name="connsiteX0" fmla="*/ 117443 w 2427207"/>
              <a:gd name="connsiteY0" fmla="*/ 1989801 h 2842582"/>
              <a:gd name="connsiteX1" fmla="*/ 100021 w 2427207"/>
              <a:gd name="connsiteY1" fmla="*/ 1782108 h 2842582"/>
              <a:gd name="connsiteX2" fmla="*/ 147523 w 2427207"/>
              <a:gd name="connsiteY2" fmla="*/ 915209 h 2842582"/>
              <a:gd name="connsiteX3" fmla="*/ 64395 w 2427207"/>
              <a:gd name="connsiteY3" fmla="*/ 897396 h 2842582"/>
              <a:gd name="connsiteX4" fmla="*/ 64856 w 2427207"/>
              <a:gd name="connsiteY4" fmla="*/ 656768 h 2842582"/>
              <a:gd name="connsiteX5" fmla="*/ 115977 w 2427207"/>
              <a:gd name="connsiteY5" fmla="*/ 270194 h 2842582"/>
              <a:gd name="connsiteX6" fmla="*/ 633180 w 2427207"/>
              <a:gd name="connsiteY6" fmla="*/ 543328 h 2842582"/>
              <a:gd name="connsiteX7" fmla="*/ 1055600 w 2427207"/>
              <a:gd name="connsiteY7" fmla="*/ 0 h 2842582"/>
              <a:gd name="connsiteX8" fmla="*/ 1478020 w 2427207"/>
              <a:gd name="connsiteY8" fmla="*/ 543328 h 2842582"/>
              <a:gd name="connsiteX9" fmla="*/ 2155539 w 2427207"/>
              <a:gd name="connsiteY9" fmla="*/ 543327 h 2842582"/>
              <a:gd name="connsiteX10" fmla="*/ 2004780 w 2427207"/>
              <a:gd name="connsiteY10" fmla="*/ 1220846 h 2842582"/>
              <a:gd name="connsiteX11" fmla="*/ 2427207 w 2427207"/>
              <a:gd name="connsiteY11" fmla="*/ 1764170 h 2842582"/>
              <a:gd name="connsiteX12" fmla="*/ 1816780 w 2427207"/>
              <a:gd name="connsiteY12" fmla="*/ 2065694 h 2842582"/>
              <a:gd name="connsiteX13" fmla="*/ 199413 w 2427207"/>
              <a:gd name="connsiteY13" fmla="*/ 2499770 h 2842582"/>
              <a:gd name="connsiteX14" fmla="*/ 141200 w 2427207"/>
              <a:gd name="connsiteY14" fmla="*/ 2792010 h 2842582"/>
              <a:gd name="connsiteX15" fmla="*/ 77048 w 2427207"/>
              <a:gd name="connsiteY15" fmla="*/ 2452269 h 2842582"/>
              <a:gd name="connsiteX16" fmla="*/ 21288 w 2427207"/>
              <a:gd name="connsiteY16" fmla="*/ 2659461 h 2842582"/>
              <a:gd name="connsiteX17" fmla="*/ 52521 w 2427207"/>
              <a:gd name="connsiteY17" fmla="*/ 1900862 h 2842582"/>
              <a:gd name="connsiteX18" fmla="*/ 117443 w 2427207"/>
              <a:gd name="connsiteY18" fmla="*/ 1989801 h 2842582"/>
              <a:gd name="connsiteX0" fmla="*/ 117443 w 2427207"/>
              <a:gd name="connsiteY0" fmla="*/ 1989801 h 2842582"/>
              <a:gd name="connsiteX1" fmla="*/ 100021 w 2427207"/>
              <a:gd name="connsiteY1" fmla="*/ 1782108 h 2842582"/>
              <a:gd name="connsiteX2" fmla="*/ 147523 w 2427207"/>
              <a:gd name="connsiteY2" fmla="*/ 915209 h 2842582"/>
              <a:gd name="connsiteX3" fmla="*/ 64395 w 2427207"/>
              <a:gd name="connsiteY3" fmla="*/ 897396 h 2842582"/>
              <a:gd name="connsiteX4" fmla="*/ 64856 w 2427207"/>
              <a:gd name="connsiteY4" fmla="*/ 656768 h 2842582"/>
              <a:gd name="connsiteX5" fmla="*/ 115977 w 2427207"/>
              <a:gd name="connsiteY5" fmla="*/ 270194 h 2842582"/>
              <a:gd name="connsiteX6" fmla="*/ 633180 w 2427207"/>
              <a:gd name="connsiteY6" fmla="*/ 543328 h 2842582"/>
              <a:gd name="connsiteX7" fmla="*/ 1055600 w 2427207"/>
              <a:gd name="connsiteY7" fmla="*/ 0 h 2842582"/>
              <a:gd name="connsiteX8" fmla="*/ 1478020 w 2427207"/>
              <a:gd name="connsiteY8" fmla="*/ 543328 h 2842582"/>
              <a:gd name="connsiteX9" fmla="*/ 2155539 w 2427207"/>
              <a:gd name="connsiteY9" fmla="*/ 543327 h 2842582"/>
              <a:gd name="connsiteX10" fmla="*/ 2004780 w 2427207"/>
              <a:gd name="connsiteY10" fmla="*/ 1220846 h 2842582"/>
              <a:gd name="connsiteX11" fmla="*/ 2427207 w 2427207"/>
              <a:gd name="connsiteY11" fmla="*/ 1764170 h 2842582"/>
              <a:gd name="connsiteX12" fmla="*/ 1816780 w 2427207"/>
              <a:gd name="connsiteY12" fmla="*/ 2065694 h 2842582"/>
              <a:gd name="connsiteX13" fmla="*/ 199413 w 2427207"/>
              <a:gd name="connsiteY13" fmla="*/ 2499770 h 2842582"/>
              <a:gd name="connsiteX14" fmla="*/ 141200 w 2427207"/>
              <a:gd name="connsiteY14" fmla="*/ 2792010 h 2842582"/>
              <a:gd name="connsiteX15" fmla="*/ 77048 w 2427207"/>
              <a:gd name="connsiteY15" fmla="*/ 2452269 h 2842582"/>
              <a:gd name="connsiteX16" fmla="*/ 21288 w 2427207"/>
              <a:gd name="connsiteY16" fmla="*/ 2659461 h 2842582"/>
              <a:gd name="connsiteX17" fmla="*/ 52521 w 2427207"/>
              <a:gd name="connsiteY17" fmla="*/ 1900862 h 2842582"/>
              <a:gd name="connsiteX18" fmla="*/ 117443 w 2427207"/>
              <a:gd name="connsiteY18" fmla="*/ 1989801 h 2842582"/>
              <a:gd name="connsiteX0" fmla="*/ 117443 w 2427207"/>
              <a:gd name="connsiteY0" fmla="*/ 1989801 h 3867875"/>
              <a:gd name="connsiteX1" fmla="*/ 100021 w 2427207"/>
              <a:gd name="connsiteY1" fmla="*/ 1782108 h 3867875"/>
              <a:gd name="connsiteX2" fmla="*/ 147523 w 2427207"/>
              <a:gd name="connsiteY2" fmla="*/ 915209 h 3867875"/>
              <a:gd name="connsiteX3" fmla="*/ 64395 w 2427207"/>
              <a:gd name="connsiteY3" fmla="*/ 897396 h 3867875"/>
              <a:gd name="connsiteX4" fmla="*/ 64856 w 2427207"/>
              <a:gd name="connsiteY4" fmla="*/ 656768 h 3867875"/>
              <a:gd name="connsiteX5" fmla="*/ 115977 w 2427207"/>
              <a:gd name="connsiteY5" fmla="*/ 270194 h 3867875"/>
              <a:gd name="connsiteX6" fmla="*/ 633180 w 2427207"/>
              <a:gd name="connsiteY6" fmla="*/ 543328 h 3867875"/>
              <a:gd name="connsiteX7" fmla="*/ 1055600 w 2427207"/>
              <a:gd name="connsiteY7" fmla="*/ 0 h 3867875"/>
              <a:gd name="connsiteX8" fmla="*/ 1478020 w 2427207"/>
              <a:gd name="connsiteY8" fmla="*/ 543328 h 3867875"/>
              <a:gd name="connsiteX9" fmla="*/ 2155539 w 2427207"/>
              <a:gd name="connsiteY9" fmla="*/ 543327 h 3867875"/>
              <a:gd name="connsiteX10" fmla="*/ 2004780 w 2427207"/>
              <a:gd name="connsiteY10" fmla="*/ 1220846 h 3867875"/>
              <a:gd name="connsiteX11" fmla="*/ 2427207 w 2427207"/>
              <a:gd name="connsiteY11" fmla="*/ 1764170 h 3867875"/>
              <a:gd name="connsiteX12" fmla="*/ 296738 w 2427207"/>
              <a:gd name="connsiteY12" fmla="*/ 3858868 h 3867875"/>
              <a:gd name="connsiteX13" fmla="*/ 199413 w 2427207"/>
              <a:gd name="connsiteY13" fmla="*/ 2499770 h 3867875"/>
              <a:gd name="connsiteX14" fmla="*/ 141200 w 2427207"/>
              <a:gd name="connsiteY14" fmla="*/ 2792010 h 3867875"/>
              <a:gd name="connsiteX15" fmla="*/ 77048 w 2427207"/>
              <a:gd name="connsiteY15" fmla="*/ 2452269 h 3867875"/>
              <a:gd name="connsiteX16" fmla="*/ 21288 w 2427207"/>
              <a:gd name="connsiteY16" fmla="*/ 2659461 h 3867875"/>
              <a:gd name="connsiteX17" fmla="*/ 52521 w 2427207"/>
              <a:gd name="connsiteY17" fmla="*/ 1900862 h 3867875"/>
              <a:gd name="connsiteX18" fmla="*/ 117443 w 2427207"/>
              <a:gd name="connsiteY18" fmla="*/ 1989801 h 3867875"/>
              <a:gd name="connsiteX0" fmla="*/ 117443 w 2427207"/>
              <a:gd name="connsiteY0" fmla="*/ 1989801 h 3860322"/>
              <a:gd name="connsiteX1" fmla="*/ 100021 w 2427207"/>
              <a:gd name="connsiteY1" fmla="*/ 1782108 h 3860322"/>
              <a:gd name="connsiteX2" fmla="*/ 147523 w 2427207"/>
              <a:gd name="connsiteY2" fmla="*/ 915209 h 3860322"/>
              <a:gd name="connsiteX3" fmla="*/ 64395 w 2427207"/>
              <a:gd name="connsiteY3" fmla="*/ 897396 h 3860322"/>
              <a:gd name="connsiteX4" fmla="*/ 64856 w 2427207"/>
              <a:gd name="connsiteY4" fmla="*/ 656768 h 3860322"/>
              <a:gd name="connsiteX5" fmla="*/ 115977 w 2427207"/>
              <a:gd name="connsiteY5" fmla="*/ 270194 h 3860322"/>
              <a:gd name="connsiteX6" fmla="*/ 633180 w 2427207"/>
              <a:gd name="connsiteY6" fmla="*/ 543328 h 3860322"/>
              <a:gd name="connsiteX7" fmla="*/ 1055600 w 2427207"/>
              <a:gd name="connsiteY7" fmla="*/ 0 h 3860322"/>
              <a:gd name="connsiteX8" fmla="*/ 1478020 w 2427207"/>
              <a:gd name="connsiteY8" fmla="*/ 543328 h 3860322"/>
              <a:gd name="connsiteX9" fmla="*/ 2155539 w 2427207"/>
              <a:gd name="connsiteY9" fmla="*/ 543327 h 3860322"/>
              <a:gd name="connsiteX10" fmla="*/ 2004780 w 2427207"/>
              <a:gd name="connsiteY10" fmla="*/ 1220846 h 3860322"/>
              <a:gd name="connsiteX11" fmla="*/ 2427207 w 2427207"/>
              <a:gd name="connsiteY11" fmla="*/ 1764170 h 3860322"/>
              <a:gd name="connsiteX12" fmla="*/ 296738 w 2427207"/>
              <a:gd name="connsiteY12" fmla="*/ 3858868 h 3860322"/>
              <a:gd name="connsiteX13" fmla="*/ 199413 w 2427207"/>
              <a:gd name="connsiteY13" fmla="*/ 2499770 h 3860322"/>
              <a:gd name="connsiteX14" fmla="*/ 141200 w 2427207"/>
              <a:gd name="connsiteY14" fmla="*/ 2792010 h 3860322"/>
              <a:gd name="connsiteX15" fmla="*/ 77048 w 2427207"/>
              <a:gd name="connsiteY15" fmla="*/ 2452269 h 3860322"/>
              <a:gd name="connsiteX16" fmla="*/ 21288 w 2427207"/>
              <a:gd name="connsiteY16" fmla="*/ 2659461 h 3860322"/>
              <a:gd name="connsiteX17" fmla="*/ 52521 w 2427207"/>
              <a:gd name="connsiteY17" fmla="*/ 1900862 h 3860322"/>
              <a:gd name="connsiteX18" fmla="*/ 117443 w 2427207"/>
              <a:gd name="connsiteY18" fmla="*/ 1989801 h 3860322"/>
              <a:gd name="connsiteX0" fmla="*/ 117443 w 2155539"/>
              <a:gd name="connsiteY0" fmla="*/ 1989801 h 3860322"/>
              <a:gd name="connsiteX1" fmla="*/ 100021 w 2155539"/>
              <a:gd name="connsiteY1" fmla="*/ 1782108 h 3860322"/>
              <a:gd name="connsiteX2" fmla="*/ 147523 w 2155539"/>
              <a:gd name="connsiteY2" fmla="*/ 915209 h 3860322"/>
              <a:gd name="connsiteX3" fmla="*/ 64395 w 2155539"/>
              <a:gd name="connsiteY3" fmla="*/ 897396 h 3860322"/>
              <a:gd name="connsiteX4" fmla="*/ 64856 w 2155539"/>
              <a:gd name="connsiteY4" fmla="*/ 656768 h 3860322"/>
              <a:gd name="connsiteX5" fmla="*/ 115977 w 2155539"/>
              <a:gd name="connsiteY5" fmla="*/ 270194 h 3860322"/>
              <a:gd name="connsiteX6" fmla="*/ 633180 w 2155539"/>
              <a:gd name="connsiteY6" fmla="*/ 543328 h 3860322"/>
              <a:gd name="connsiteX7" fmla="*/ 1055600 w 2155539"/>
              <a:gd name="connsiteY7" fmla="*/ 0 h 3860322"/>
              <a:gd name="connsiteX8" fmla="*/ 1478020 w 2155539"/>
              <a:gd name="connsiteY8" fmla="*/ 543328 h 3860322"/>
              <a:gd name="connsiteX9" fmla="*/ 2155539 w 2155539"/>
              <a:gd name="connsiteY9" fmla="*/ 543327 h 3860322"/>
              <a:gd name="connsiteX10" fmla="*/ 2004780 w 2155539"/>
              <a:gd name="connsiteY10" fmla="*/ 1220846 h 3860322"/>
              <a:gd name="connsiteX11" fmla="*/ 271836 w 2155539"/>
              <a:gd name="connsiteY11" fmla="*/ 2666694 h 3860322"/>
              <a:gd name="connsiteX12" fmla="*/ 296738 w 2155539"/>
              <a:gd name="connsiteY12" fmla="*/ 3858868 h 3860322"/>
              <a:gd name="connsiteX13" fmla="*/ 199413 w 2155539"/>
              <a:gd name="connsiteY13" fmla="*/ 2499770 h 3860322"/>
              <a:gd name="connsiteX14" fmla="*/ 141200 w 2155539"/>
              <a:gd name="connsiteY14" fmla="*/ 2792010 h 3860322"/>
              <a:gd name="connsiteX15" fmla="*/ 77048 w 2155539"/>
              <a:gd name="connsiteY15" fmla="*/ 2452269 h 3860322"/>
              <a:gd name="connsiteX16" fmla="*/ 21288 w 2155539"/>
              <a:gd name="connsiteY16" fmla="*/ 2659461 h 3860322"/>
              <a:gd name="connsiteX17" fmla="*/ 52521 w 2155539"/>
              <a:gd name="connsiteY17" fmla="*/ 1900862 h 3860322"/>
              <a:gd name="connsiteX18" fmla="*/ 117443 w 2155539"/>
              <a:gd name="connsiteY18" fmla="*/ 1989801 h 3860322"/>
              <a:gd name="connsiteX0" fmla="*/ 117443 w 2155539"/>
              <a:gd name="connsiteY0" fmla="*/ 1989801 h 3860322"/>
              <a:gd name="connsiteX1" fmla="*/ 100021 w 2155539"/>
              <a:gd name="connsiteY1" fmla="*/ 1782108 h 3860322"/>
              <a:gd name="connsiteX2" fmla="*/ 147523 w 2155539"/>
              <a:gd name="connsiteY2" fmla="*/ 915209 h 3860322"/>
              <a:gd name="connsiteX3" fmla="*/ 64395 w 2155539"/>
              <a:gd name="connsiteY3" fmla="*/ 897396 h 3860322"/>
              <a:gd name="connsiteX4" fmla="*/ 64856 w 2155539"/>
              <a:gd name="connsiteY4" fmla="*/ 656768 h 3860322"/>
              <a:gd name="connsiteX5" fmla="*/ 115977 w 2155539"/>
              <a:gd name="connsiteY5" fmla="*/ 270194 h 3860322"/>
              <a:gd name="connsiteX6" fmla="*/ 633180 w 2155539"/>
              <a:gd name="connsiteY6" fmla="*/ 543328 h 3860322"/>
              <a:gd name="connsiteX7" fmla="*/ 1055600 w 2155539"/>
              <a:gd name="connsiteY7" fmla="*/ 0 h 3860322"/>
              <a:gd name="connsiteX8" fmla="*/ 1478020 w 2155539"/>
              <a:gd name="connsiteY8" fmla="*/ 543328 h 3860322"/>
              <a:gd name="connsiteX9" fmla="*/ 2155539 w 2155539"/>
              <a:gd name="connsiteY9" fmla="*/ 543327 h 3860322"/>
              <a:gd name="connsiteX10" fmla="*/ 2004780 w 2155539"/>
              <a:gd name="connsiteY10" fmla="*/ 1220846 h 3860322"/>
              <a:gd name="connsiteX11" fmla="*/ 271836 w 2155539"/>
              <a:gd name="connsiteY11" fmla="*/ 2666694 h 3860322"/>
              <a:gd name="connsiteX12" fmla="*/ 296738 w 2155539"/>
              <a:gd name="connsiteY12" fmla="*/ 3858868 h 3860322"/>
              <a:gd name="connsiteX13" fmla="*/ 199413 w 2155539"/>
              <a:gd name="connsiteY13" fmla="*/ 2499770 h 3860322"/>
              <a:gd name="connsiteX14" fmla="*/ 141200 w 2155539"/>
              <a:gd name="connsiteY14" fmla="*/ 2792010 h 3860322"/>
              <a:gd name="connsiteX15" fmla="*/ 77048 w 2155539"/>
              <a:gd name="connsiteY15" fmla="*/ 2452269 h 3860322"/>
              <a:gd name="connsiteX16" fmla="*/ 21288 w 2155539"/>
              <a:gd name="connsiteY16" fmla="*/ 2659461 h 3860322"/>
              <a:gd name="connsiteX17" fmla="*/ 52521 w 2155539"/>
              <a:gd name="connsiteY17" fmla="*/ 1900862 h 3860322"/>
              <a:gd name="connsiteX18" fmla="*/ 117443 w 2155539"/>
              <a:gd name="connsiteY18" fmla="*/ 1989801 h 3860322"/>
              <a:gd name="connsiteX0" fmla="*/ 117443 w 2155539"/>
              <a:gd name="connsiteY0" fmla="*/ 1989801 h 3860322"/>
              <a:gd name="connsiteX1" fmla="*/ 100021 w 2155539"/>
              <a:gd name="connsiteY1" fmla="*/ 1782108 h 3860322"/>
              <a:gd name="connsiteX2" fmla="*/ 147523 w 2155539"/>
              <a:gd name="connsiteY2" fmla="*/ 915209 h 3860322"/>
              <a:gd name="connsiteX3" fmla="*/ 64395 w 2155539"/>
              <a:gd name="connsiteY3" fmla="*/ 897396 h 3860322"/>
              <a:gd name="connsiteX4" fmla="*/ 64856 w 2155539"/>
              <a:gd name="connsiteY4" fmla="*/ 656768 h 3860322"/>
              <a:gd name="connsiteX5" fmla="*/ 115977 w 2155539"/>
              <a:gd name="connsiteY5" fmla="*/ 270194 h 3860322"/>
              <a:gd name="connsiteX6" fmla="*/ 633180 w 2155539"/>
              <a:gd name="connsiteY6" fmla="*/ 543328 h 3860322"/>
              <a:gd name="connsiteX7" fmla="*/ 1055600 w 2155539"/>
              <a:gd name="connsiteY7" fmla="*/ 0 h 3860322"/>
              <a:gd name="connsiteX8" fmla="*/ 1478020 w 2155539"/>
              <a:gd name="connsiteY8" fmla="*/ 543328 h 3860322"/>
              <a:gd name="connsiteX9" fmla="*/ 2155539 w 2155539"/>
              <a:gd name="connsiteY9" fmla="*/ 543327 h 3860322"/>
              <a:gd name="connsiteX10" fmla="*/ 2004780 w 2155539"/>
              <a:gd name="connsiteY10" fmla="*/ 1220846 h 3860322"/>
              <a:gd name="connsiteX11" fmla="*/ 271836 w 2155539"/>
              <a:gd name="connsiteY11" fmla="*/ 2666694 h 3860322"/>
              <a:gd name="connsiteX12" fmla="*/ 296738 w 2155539"/>
              <a:gd name="connsiteY12" fmla="*/ 3858868 h 3860322"/>
              <a:gd name="connsiteX13" fmla="*/ 199413 w 2155539"/>
              <a:gd name="connsiteY13" fmla="*/ 2499770 h 3860322"/>
              <a:gd name="connsiteX14" fmla="*/ 141200 w 2155539"/>
              <a:gd name="connsiteY14" fmla="*/ 2792010 h 3860322"/>
              <a:gd name="connsiteX15" fmla="*/ 77048 w 2155539"/>
              <a:gd name="connsiteY15" fmla="*/ 2452269 h 3860322"/>
              <a:gd name="connsiteX16" fmla="*/ 21288 w 2155539"/>
              <a:gd name="connsiteY16" fmla="*/ 2659461 h 3860322"/>
              <a:gd name="connsiteX17" fmla="*/ 52521 w 2155539"/>
              <a:gd name="connsiteY17" fmla="*/ 1900862 h 3860322"/>
              <a:gd name="connsiteX18" fmla="*/ 117443 w 2155539"/>
              <a:gd name="connsiteY18" fmla="*/ 1989801 h 3860322"/>
              <a:gd name="connsiteX0" fmla="*/ 117443 w 2155539"/>
              <a:gd name="connsiteY0" fmla="*/ 1989801 h 4198839"/>
              <a:gd name="connsiteX1" fmla="*/ 100021 w 2155539"/>
              <a:gd name="connsiteY1" fmla="*/ 1782108 h 4198839"/>
              <a:gd name="connsiteX2" fmla="*/ 147523 w 2155539"/>
              <a:gd name="connsiteY2" fmla="*/ 915209 h 4198839"/>
              <a:gd name="connsiteX3" fmla="*/ 64395 w 2155539"/>
              <a:gd name="connsiteY3" fmla="*/ 897396 h 4198839"/>
              <a:gd name="connsiteX4" fmla="*/ 64856 w 2155539"/>
              <a:gd name="connsiteY4" fmla="*/ 656768 h 4198839"/>
              <a:gd name="connsiteX5" fmla="*/ 115977 w 2155539"/>
              <a:gd name="connsiteY5" fmla="*/ 270194 h 4198839"/>
              <a:gd name="connsiteX6" fmla="*/ 633180 w 2155539"/>
              <a:gd name="connsiteY6" fmla="*/ 543328 h 4198839"/>
              <a:gd name="connsiteX7" fmla="*/ 1055600 w 2155539"/>
              <a:gd name="connsiteY7" fmla="*/ 0 h 4198839"/>
              <a:gd name="connsiteX8" fmla="*/ 1478020 w 2155539"/>
              <a:gd name="connsiteY8" fmla="*/ 543328 h 4198839"/>
              <a:gd name="connsiteX9" fmla="*/ 2155539 w 2155539"/>
              <a:gd name="connsiteY9" fmla="*/ 543327 h 4198839"/>
              <a:gd name="connsiteX10" fmla="*/ 449113 w 2155539"/>
              <a:gd name="connsiteY10" fmla="*/ 4124363 h 4198839"/>
              <a:gd name="connsiteX11" fmla="*/ 271836 w 2155539"/>
              <a:gd name="connsiteY11" fmla="*/ 2666694 h 4198839"/>
              <a:gd name="connsiteX12" fmla="*/ 296738 w 2155539"/>
              <a:gd name="connsiteY12" fmla="*/ 3858868 h 4198839"/>
              <a:gd name="connsiteX13" fmla="*/ 199413 w 2155539"/>
              <a:gd name="connsiteY13" fmla="*/ 2499770 h 4198839"/>
              <a:gd name="connsiteX14" fmla="*/ 141200 w 2155539"/>
              <a:gd name="connsiteY14" fmla="*/ 2792010 h 4198839"/>
              <a:gd name="connsiteX15" fmla="*/ 77048 w 2155539"/>
              <a:gd name="connsiteY15" fmla="*/ 2452269 h 4198839"/>
              <a:gd name="connsiteX16" fmla="*/ 21288 w 2155539"/>
              <a:gd name="connsiteY16" fmla="*/ 2659461 h 4198839"/>
              <a:gd name="connsiteX17" fmla="*/ 52521 w 2155539"/>
              <a:gd name="connsiteY17" fmla="*/ 1900862 h 4198839"/>
              <a:gd name="connsiteX18" fmla="*/ 117443 w 2155539"/>
              <a:gd name="connsiteY18" fmla="*/ 1989801 h 4198839"/>
              <a:gd name="connsiteX0" fmla="*/ 117443 w 2155539"/>
              <a:gd name="connsiteY0" fmla="*/ 1989801 h 4124808"/>
              <a:gd name="connsiteX1" fmla="*/ 100021 w 2155539"/>
              <a:gd name="connsiteY1" fmla="*/ 1782108 h 4124808"/>
              <a:gd name="connsiteX2" fmla="*/ 147523 w 2155539"/>
              <a:gd name="connsiteY2" fmla="*/ 915209 h 4124808"/>
              <a:gd name="connsiteX3" fmla="*/ 64395 w 2155539"/>
              <a:gd name="connsiteY3" fmla="*/ 897396 h 4124808"/>
              <a:gd name="connsiteX4" fmla="*/ 64856 w 2155539"/>
              <a:gd name="connsiteY4" fmla="*/ 656768 h 4124808"/>
              <a:gd name="connsiteX5" fmla="*/ 115977 w 2155539"/>
              <a:gd name="connsiteY5" fmla="*/ 270194 h 4124808"/>
              <a:gd name="connsiteX6" fmla="*/ 633180 w 2155539"/>
              <a:gd name="connsiteY6" fmla="*/ 543328 h 4124808"/>
              <a:gd name="connsiteX7" fmla="*/ 1055600 w 2155539"/>
              <a:gd name="connsiteY7" fmla="*/ 0 h 4124808"/>
              <a:gd name="connsiteX8" fmla="*/ 1478020 w 2155539"/>
              <a:gd name="connsiteY8" fmla="*/ 543328 h 4124808"/>
              <a:gd name="connsiteX9" fmla="*/ 2155539 w 2155539"/>
              <a:gd name="connsiteY9" fmla="*/ 543327 h 4124808"/>
              <a:gd name="connsiteX10" fmla="*/ 449113 w 2155539"/>
              <a:gd name="connsiteY10" fmla="*/ 4124363 h 4124808"/>
              <a:gd name="connsiteX11" fmla="*/ 271836 w 2155539"/>
              <a:gd name="connsiteY11" fmla="*/ 2666694 h 4124808"/>
              <a:gd name="connsiteX12" fmla="*/ 296738 w 2155539"/>
              <a:gd name="connsiteY12" fmla="*/ 3858868 h 4124808"/>
              <a:gd name="connsiteX13" fmla="*/ 199413 w 2155539"/>
              <a:gd name="connsiteY13" fmla="*/ 2499770 h 4124808"/>
              <a:gd name="connsiteX14" fmla="*/ 141200 w 2155539"/>
              <a:gd name="connsiteY14" fmla="*/ 2792010 h 4124808"/>
              <a:gd name="connsiteX15" fmla="*/ 77048 w 2155539"/>
              <a:gd name="connsiteY15" fmla="*/ 2452269 h 4124808"/>
              <a:gd name="connsiteX16" fmla="*/ 21288 w 2155539"/>
              <a:gd name="connsiteY16" fmla="*/ 2659461 h 4124808"/>
              <a:gd name="connsiteX17" fmla="*/ 52521 w 2155539"/>
              <a:gd name="connsiteY17" fmla="*/ 1900862 h 4124808"/>
              <a:gd name="connsiteX18" fmla="*/ 117443 w 2155539"/>
              <a:gd name="connsiteY18" fmla="*/ 1989801 h 4124808"/>
              <a:gd name="connsiteX0" fmla="*/ 117443 w 2155539"/>
              <a:gd name="connsiteY0" fmla="*/ 1989801 h 4222488"/>
              <a:gd name="connsiteX1" fmla="*/ 100021 w 2155539"/>
              <a:gd name="connsiteY1" fmla="*/ 1782108 h 4222488"/>
              <a:gd name="connsiteX2" fmla="*/ 147523 w 2155539"/>
              <a:gd name="connsiteY2" fmla="*/ 915209 h 4222488"/>
              <a:gd name="connsiteX3" fmla="*/ 64395 w 2155539"/>
              <a:gd name="connsiteY3" fmla="*/ 897396 h 4222488"/>
              <a:gd name="connsiteX4" fmla="*/ 64856 w 2155539"/>
              <a:gd name="connsiteY4" fmla="*/ 656768 h 4222488"/>
              <a:gd name="connsiteX5" fmla="*/ 115977 w 2155539"/>
              <a:gd name="connsiteY5" fmla="*/ 270194 h 4222488"/>
              <a:gd name="connsiteX6" fmla="*/ 633180 w 2155539"/>
              <a:gd name="connsiteY6" fmla="*/ 543328 h 4222488"/>
              <a:gd name="connsiteX7" fmla="*/ 1055600 w 2155539"/>
              <a:gd name="connsiteY7" fmla="*/ 0 h 4222488"/>
              <a:gd name="connsiteX8" fmla="*/ 1478020 w 2155539"/>
              <a:gd name="connsiteY8" fmla="*/ 543328 h 4222488"/>
              <a:gd name="connsiteX9" fmla="*/ 2155539 w 2155539"/>
              <a:gd name="connsiteY9" fmla="*/ 543327 h 4222488"/>
              <a:gd name="connsiteX10" fmla="*/ 616599 w 2155539"/>
              <a:gd name="connsiteY10" fmla="*/ 4222488 h 4222488"/>
              <a:gd name="connsiteX11" fmla="*/ 449113 w 2155539"/>
              <a:gd name="connsiteY11" fmla="*/ 4124363 h 4222488"/>
              <a:gd name="connsiteX12" fmla="*/ 271836 w 2155539"/>
              <a:gd name="connsiteY12" fmla="*/ 2666694 h 4222488"/>
              <a:gd name="connsiteX13" fmla="*/ 296738 w 2155539"/>
              <a:gd name="connsiteY13" fmla="*/ 3858868 h 4222488"/>
              <a:gd name="connsiteX14" fmla="*/ 199413 w 2155539"/>
              <a:gd name="connsiteY14" fmla="*/ 2499770 h 4222488"/>
              <a:gd name="connsiteX15" fmla="*/ 141200 w 2155539"/>
              <a:gd name="connsiteY15" fmla="*/ 2792010 h 4222488"/>
              <a:gd name="connsiteX16" fmla="*/ 77048 w 2155539"/>
              <a:gd name="connsiteY16" fmla="*/ 2452269 h 4222488"/>
              <a:gd name="connsiteX17" fmla="*/ 21288 w 2155539"/>
              <a:gd name="connsiteY17" fmla="*/ 2659461 h 4222488"/>
              <a:gd name="connsiteX18" fmla="*/ 52521 w 2155539"/>
              <a:gd name="connsiteY18" fmla="*/ 1900862 h 4222488"/>
              <a:gd name="connsiteX19" fmla="*/ 117443 w 2155539"/>
              <a:gd name="connsiteY19" fmla="*/ 1989801 h 4222488"/>
              <a:gd name="connsiteX0" fmla="*/ 117443 w 2155539"/>
              <a:gd name="connsiteY0" fmla="*/ 1989801 h 4222488"/>
              <a:gd name="connsiteX1" fmla="*/ 100021 w 2155539"/>
              <a:gd name="connsiteY1" fmla="*/ 1782108 h 4222488"/>
              <a:gd name="connsiteX2" fmla="*/ 147523 w 2155539"/>
              <a:gd name="connsiteY2" fmla="*/ 915209 h 4222488"/>
              <a:gd name="connsiteX3" fmla="*/ 64395 w 2155539"/>
              <a:gd name="connsiteY3" fmla="*/ 897396 h 4222488"/>
              <a:gd name="connsiteX4" fmla="*/ 64856 w 2155539"/>
              <a:gd name="connsiteY4" fmla="*/ 656768 h 4222488"/>
              <a:gd name="connsiteX5" fmla="*/ 115977 w 2155539"/>
              <a:gd name="connsiteY5" fmla="*/ 270194 h 4222488"/>
              <a:gd name="connsiteX6" fmla="*/ 633180 w 2155539"/>
              <a:gd name="connsiteY6" fmla="*/ 543328 h 4222488"/>
              <a:gd name="connsiteX7" fmla="*/ 1055600 w 2155539"/>
              <a:gd name="connsiteY7" fmla="*/ 0 h 4222488"/>
              <a:gd name="connsiteX8" fmla="*/ 1478020 w 2155539"/>
              <a:gd name="connsiteY8" fmla="*/ 543328 h 4222488"/>
              <a:gd name="connsiteX9" fmla="*/ 2155539 w 2155539"/>
              <a:gd name="connsiteY9" fmla="*/ 543327 h 4222488"/>
              <a:gd name="connsiteX10" fmla="*/ 616599 w 2155539"/>
              <a:gd name="connsiteY10" fmla="*/ 4222488 h 4222488"/>
              <a:gd name="connsiteX11" fmla="*/ 449113 w 2155539"/>
              <a:gd name="connsiteY11" fmla="*/ 4124363 h 4222488"/>
              <a:gd name="connsiteX12" fmla="*/ 271836 w 2155539"/>
              <a:gd name="connsiteY12" fmla="*/ 2666694 h 4222488"/>
              <a:gd name="connsiteX13" fmla="*/ 296738 w 2155539"/>
              <a:gd name="connsiteY13" fmla="*/ 3858868 h 4222488"/>
              <a:gd name="connsiteX14" fmla="*/ 199413 w 2155539"/>
              <a:gd name="connsiteY14" fmla="*/ 2499770 h 4222488"/>
              <a:gd name="connsiteX15" fmla="*/ 141200 w 2155539"/>
              <a:gd name="connsiteY15" fmla="*/ 2792010 h 4222488"/>
              <a:gd name="connsiteX16" fmla="*/ 77048 w 2155539"/>
              <a:gd name="connsiteY16" fmla="*/ 2452269 h 4222488"/>
              <a:gd name="connsiteX17" fmla="*/ 21288 w 2155539"/>
              <a:gd name="connsiteY17" fmla="*/ 2659461 h 4222488"/>
              <a:gd name="connsiteX18" fmla="*/ 52521 w 2155539"/>
              <a:gd name="connsiteY18" fmla="*/ 1900862 h 4222488"/>
              <a:gd name="connsiteX19" fmla="*/ 117443 w 2155539"/>
              <a:gd name="connsiteY19" fmla="*/ 1989801 h 4222488"/>
              <a:gd name="connsiteX0" fmla="*/ 117443 w 2155539"/>
              <a:gd name="connsiteY0" fmla="*/ 1989801 h 4222488"/>
              <a:gd name="connsiteX1" fmla="*/ 100021 w 2155539"/>
              <a:gd name="connsiteY1" fmla="*/ 1782108 h 4222488"/>
              <a:gd name="connsiteX2" fmla="*/ 147523 w 2155539"/>
              <a:gd name="connsiteY2" fmla="*/ 915209 h 4222488"/>
              <a:gd name="connsiteX3" fmla="*/ 64395 w 2155539"/>
              <a:gd name="connsiteY3" fmla="*/ 897396 h 4222488"/>
              <a:gd name="connsiteX4" fmla="*/ 64856 w 2155539"/>
              <a:gd name="connsiteY4" fmla="*/ 656768 h 4222488"/>
              <a:gd name="connsiteX5" fmla="*/ 115977 w 2155539"/>
              <a:gd name="connsiteY5" fmla="*/ 270194 h 4222488"/>
              <a:gd name="connsiteX6" fmla="*/ 633180 w 2155539"/>
              <a:gd name="connsiteY6" fmla="*/ 543328 h 4222488"/>
              <a:gd name="connsiteX7" fmla="*/ 1055600 w 2155539"/>
              <a:gd name="connsiteY7" fmla="*/ 0 h 4222488"/>
              <a:gd name="connsiteX8" fmla="*/ 1478020 w 2155539"/>
              <a:gd name="connsiteY8" fmla="*/ 543328 h 4222488"/>
              <a:gd name="connsiteX9" fmla="*/ 2155539 w 2155539"/>
              <a:gd name="connsiteY9" fmla="*/ 543327 h 4222488"/>
              <a:gd name="connsiteX10" fmla="*/ 616599 w 2155539"/>
              <a:gd name="connsiteY10" fmla="*/ 4222488 h 4222488"/>
              <a:gd name="connsiteX11" fmla="*/ 449113 w 2155539"/>
              <a:gd name="connsiteY11" fmla="*/ 4124363 h 4222488"/>
              <a:gd name="connsiteX12" fmla="*/ 271836 w 2155539"/>
              <a:gd name="connsiteY12" fmla="*/ 2666694 h 4222488"/>
              <a:gd name="connsiteX13" fmla="*/ 296738 w 2155539"/>
              <a:gd name="connsiteY13" fmla="*/ 3858868 h 4222488"/>
              <a:gd name="connsiteX14" fmla="*/ 199413 w 2155539"/>
              <a:gd name="connsiteY14" fmla="*/ 2499770 h 4222488"/>
              <a:gd name="connsiteX15" fmla="*/ 141200 w 2155539"/>
              <a:gd name="connsiteY15" fmla="*/ 2792010 h 4222488"/>
              <a:gd name="connsiteX16" fmla="*/ 77048 w 2155539"/>
              <a:gd name="connsiteY16" fmla="*/ 2452269 h 4222488"/>
              <a:gd name="connsiteX17" fmla="*/ 21288 w 2155539"/>
              <a:gd name="connsiteY17" fmla="*/ 2659461 h 4222488"/>
              <a:gd name="connsiteX18" fmla="*/ 52521 w 2155539"/>
              <a:gd name="connsiteY18" fmla="*/ 1900862 h 4222488"/>
              <a:gd name="connsiteX19" fmla="*/ 117443 w 2155539"/>
              <a:gd name="connsiteY19" fmla="*/ 1989801 h 4222488"/>
              <a:gd name="connsiteX0" fmla="*/ 117443 w 2155539"/>
              <a:gd name="connsiteY0" fmla="*/ 1989801 h 4222488"/>
              <a:gd name="connsiteX1" fmla="*/ 100021 w 2155539"/>
              <a:gd name="connsiteY1" fmla="*/ 1782108 h 4222488"/>
              <a:gd name="connsiteX2" fmla="*/ 147523 w 2155539"/>
              <a:gd name="connsiteY2" fmla="*/ 915209 h 4222488"/>
              <a:gd name="connsiteX3" fmla="*/ 64395 w 2155539"/>
              <a:gd name="connsiteY3" fmla="*/ 897396 h 4222488"/>
              <a:gd name="connsiteX4" fmla="*/ 64856 w 2155539"/>
              <a:gd name="connsiteY4" fmla="*/ 656768 h 4222488"/>
              <a:gd name="connsiteX5" fmla="*/ 115977 w 2155539"/>
              <a:gd name="connsiteY5" fmla="*/ 270194 h 4222488"/>
              <a:gd name="connsiteX6" fmla="*/ 633180 w 2155539"/>
              <a:gd name="connsiteY6" fmla="*/ 543328 h 4222488"/>
              <a:gd name="connsiteX7" fmla="*/ 1055600 w 2155539"/>
              <a:gd name="connsiteY7" fmla="*/ 0 h 4222488"/>
              <a:gd name="connsiteX8" fmla="*/ 1478020 w 2155539"/>
              <a:gd name="connsiteY8" fmla="*/ 543328 h 4222488"/>
              <a:gd name="connsiteX9" fmla="*/ 2155539 w 2155539"/>
              <a:gd name="connsiteY9" fmla="*/ 543327 h 4222488"/>
              <a:gd name="connsiteX10" fmla="*/ 616599 w 2155539"/>
              <a:gd name="connsiteY10" fmla="*/ 4222488 h 4222488"/>
              <a:gd name="connsiteX11" fmla="*/ 449113 w 2155539"/>
              <a:gd name="connsiteY11" fmla="*/ 4124363 h 4222488"/>
              <a:gd name="connsiteX12" fmla="*/ 271836 w 2155539"/>
              <a:gd name="connsiteY12" fmla="*/ 2666694 h 4222488"/>
              <a:gd name="connsiteX13" fmla="*/ 296738 w 2155539"/>
              <a:gd name="connsiteY13" fmla="*/ 3858868 h 4222488"/>
              <a:gd name="connsiteX14" fmla="*/ 199413 w 2155539"/>
              <a:gd name="connsiteY14" fmla="*/ 2499770 h 4222488"/>
              <a:gd name="connsiteX15" fmla="*/ 141200 w 2155539"/>
              <a:gd name="connsiteY15" fmla="*/ 2792010 h 4222488"/>
              <a:gd name="connsiteX16" fmla="*/ 77048 w 2155539"/>
              <a:gd name="connsiteY16" fmla="*/ 2452269 h 4222488"/>
              <a:gd name="connsiteX17" fmla="*/ 21288 w 2155539"/>
              <a:gd name="connsiteY17" fmla="*/ 2659461 h 4222488"/>
              <a:gd name="connsiteX18" fmla="*/ 52521 w 2155539"/>
              <a:gd name="connsiteY18" fmla="*/ 1900862 h 4222488"/>
              <a:gd name="connsiteX19" fmla="*/ 117443 w 2155539"/>
              <a:gd name="connsiteY19" fmla="*/ 1989801 h 4222488"/>
              <a:gd name="connsiteX0" fmla="*/ 117443 w 2155539"/>
              <a:gd name="connsiteY0" fmla="*/ 1989801 h 4350690"/>
              <a:gd name="connsiteX1" fmla="*/ 100021 w 2155539"/>
              <a:gd name="connsiteY1" fmla="*/ 1782108 h 4350690"/>
              <a:gd name="connsiteX2" fmla="*/ 147523 w 2155539"/>
              <a:gd name="connsiteY2" fmla="*/ 915209 h 4350690"/>
              <a:gd name="connsiteX3" fmla="*/ 64395 w 2155539"/>
              <a:gd name="connsiteY3" fmla="*/ 897396 h 4350690"/>
              <a:gd name="connsiteX4" fmla="*/ 64856 w 2155539"/>
              <a:gd name="connsiteY4" fmla="*/ 656768 h 4350690"/>
              <a:gd name="connsiteX5" fmla="*/ 115977 w 2155539"/>
              <a:gd name="connsiteY5" fmla="*/ 270194 h 4350690"/>
              <a:gd name="connsiteX6" fmla="*/ 633180 w 2155539"/>
              <a:gd name="connsiteY6" fmla="*/ 543328 h 4350690"/>
              <a:gd name="connsiteX7" fmla="*/ 1055600 w 2155539"/>
              <a:gd name="connsiteY7" fmla="*/ 0 h 4350690"/>
              <a:gd name="connsiteX8" fmla="*/ 1478020 w 2155539"/>
              <a:gd name="connsiteY8" fmla="*/ 543328 h 4350690"/>
              <a:gd name="connsiteX9" fmla="*/ 2155539 w 2155539"/>
              <a:gd name="connsiteY9" fmla="*/ 543327 h 4350690"/>
              <a:gd name="connsiteX10" fmla="*/ 699726 w 2155539"/>
              <a:gd name="connsiteY10" fmla="*/ 4068109 h 4350690"/>
              <a:gd name="connsiteX11" fmla="*/ 616599 w 2155539"/>
              <a:gd name="connsiteY11" fmla="*/ 4222488 h 4350690"/>
              <a:gd name="connsiteX12" fmla="*/ 449113 w 2155539"/>
              <a:gd name="connsiteY12" fmla="*/ 4124363 h 4350690"/>
              <a:gd name="connsiteX13" fmla="*/ 271836 w 2155539"/>
              <a:gd name="connsiteY13" fmla="*/ 2666694 h 4350690"/>
              <a:gd name="connsiteX14" fmla="*/ 296738 w 2155539"/>
              <a:gd name="connsiteY14" fmla="*/ 3858868 h 4350690"/>
              <a:gd name="connsiteX15" fmla="*/ 199413 w 2155539"/>
              <a:gd name="connsiteY15" fmla="*/ 2499770 h 4350690"/>
              <a:gd name="connsiteX16" fmla="*/ 141200 w 2155539"/>
              <a:gd name="connsiteY16" fmla="*/ 2792010 h 4350690"/>
              <a:gd name="connsiteX17" fmla="*/ 77048 w 2155539"/>
              <a:gd name="connsiteY17" fmla="*/ 2452269 h 4350690"/>
              <a:gd name="connsiteX18" fmla="*/ 21288 w 2155539"/>
              <a:gd name="connsiteY18" fmla="*/ 2659461 h 4350690"/>
              <a:gd name="connsiteX19" fmla="*/ 52521 w 2155539"/>
              <a:gd name="connsiteY19" fmla="*/ 1900862 h 4350690"/>
              <a:gd name="connsiteX20" fmla="*/ 117443 w 2155539"/>
              <a:gd name="connsiteY20" fmla="*/ 1989801 h 4350690"/>
              <a:gd name="connsiteX0" fmla="*/ 117443 w 2155539"/>
              <a:gd name="connsiteY0" fmla="*/ 1989801 h 4222488"/>
              <a:gd name="connsiteX1" fmla="*/ 100021 w 2155539"/>
              <a:gd name="connsiteY1" fmla="*/ 1782108 h 4222488"/>
              <a:gd name="connsiteX2" fmla="*/ 147523 w 2155539"/>
              <a:gd name="connsiteY2" fmla="*/ 915209 h 4222488"/>
              <a:gd name="connsiteX3" fmla="*/ 64395 w 2155539"/>
              <a:gd name="connsiteY3" fmla="*/ 897396 h 4222488"/>
              <a:gd name="connsiteX4" fmla="*/ 64856 w 2155539"/>
              <a:gd name="connsiteY4" fmla="*/ 656768 h 4222488"/>
              <a:gd name="connsiteX5" fmla="*/ 115977 w 2155539"/>
              <a:gd name="connsiteY5" fmla="*/ 270194 h 4222488"/>
              <a:gd name="connsiteX6" fmla="*/ 633180 w 2155539"/>
              <a:gd name="connsiteY6" fmla="*/ 543328 h 4222488"/>
              <a:gd name="connsiteX7" fmla="*/ 1055600 w 2155539"/>
              <a:gd name="connsiteY7" fmla="*/ 0 h 4222488"/>
              <a:gd name="connsiteX8" fmla="*/ 1478020 w 2155539"/>
              <a:gd name="connsiteY8" fmla="*/ 543328 h 4222488"/>
              <a:gd name="connsiteX9" fmla="*/ 2155539 w 2155539"/>
              <a:gd name="connsiteY9" fmla="*/ 543327 h 4222488"/>
              <a:gd name="connsiteX10" fmla="*/ 699726 w 2155539"/>
              <a:gd name="connsiteY10" fmla="*/ 4068109 h 4222488"/>
              <a:gd name="connsiteX11" fmla="*/ 616599 w 2155539"/>
              <a:gd name="connsiteY11" fmla="*/ 4222488 h 4222488"/>
              <a:gd name="connsiteX12" fmla="*/ 449113 w 2155539"/>
              <a:gd name="connsiteY12" fmla="*/ 4124363 h 4222488"/>
              <a:gd name="connsiteX13" fmla="*/ 271836 w 2155539"/>
              <a:gd name="connsiteY13" fmla="*/ 2666694 h 4222488"/>
              <a:gd name="connsiteX14" fmla="*/ 296738 w 2155539"/>
              <a:gd name="connsiteY14" fmla="*/ 3858868 h 4222488"/>
              <a:gd name="connsiteX15" fmla="*/ 199413 w 2155539"/>
              <a:gd name="connsiteY15" fmla="*/ 2499770 h 4222488"/>
              <a:gd name="connsiteX16" fmla="*/ 141200 w 2155539"/>
              <a:gd name="connsiteY16" fmla="*/ 2792010 h 4222488"/>
              <a:gd name="connsiteX17" fmla="*/ 77048 w 2155539"/>
              <a:gd name="connsiteY17" fmla="*/ 2452269 h 4222488"/>
              <a:gd name="connsiteX18" fmla="*/ 21288 w 2155539"/>
              <a:gd name="connsiteY18" fmla="*/ 2659461 h 4222488"/>
              <a:gd name="connsiteX19" fmla="*/ 52521 w 2155539"/>
              <a:gd name="connsiteY19" fmla="*/ 1900862 h 4222488"/>
              <a:gd name="connsiteX20" fmla="*/ 117443 w 2155539"/>
              <a:gd name="connsiteY20" fmla="*/ 1989801 h 4222488"/>
              <a:gd name="connsiteX0" fmla="*/ 117443 w 2155539"/>
              <a:gd name="connsiteY0" fmla="*/ 1989801 h 4222488"/>
              <a:gd name="connsiteX1" fmla="*/ 100021 w 2155539"/>
              <a:gd name="connsiteY1" fmla="*/ 1782108 h 4222488"/>
              <a:gd name="connsiteX2" fmla="*/ 147523 w 2155539"/>
              <a:gd name="connsiteY2" fmla="*/ 915209 h 4222488"/>
              <a:gd name="connsiteX3" fmla="*/ 64395 w 2155539"/>
              <a:gd name="connsiteY3" fmla="*/ 897396 h 4222488"/>
              <a:gd name="connsiteX4" fmla="*/ 64856 w 2155539"/>
              <a:gd name="connsiteY4" fmla="*/ 656768 h 4222488"/>
              <a:gd name="connsiteX5" fmla="*/ 115977 w 2155539"/>
              <a:gd name="connsiteY5" fmla="*/ 270194 h 4222488"/>
              <a:gd name="connsiteX6" fmla="*/ 633180 w 2155539"/>
              <a:gd name="connsiteY6" fmla="*/ 543328 h 4222488"/>
              <a:gd name="connsiteX7" fmla="*/ 1055600 w 2155539"/>
              <a:gd name="connsiteY7" fmla="*/ 0 h 4222488"/>
              <a:gd name="connsiteX8" fmla="*/ 1478020 w 2155539"/>
              <a:gd name="connsiteY8" fmla="*/ 543328 h 4222488"/>
              <a:gd name="connsiteX9" fmla="*/ 2155539 w 2155539"/>
              <a:gd name="connsiteY9" fmla="*/ 543327 h 4222488"/>
              <a:gd name="connsiteX10" fmla="*/ 699726 w 2155539"/>
              <a:gd name="connsiteY10" fmla="*/ 4068109 h 4222488"/>
              <a:gd name="connsiteX11" fmla="*/ 616599 w 2155539"/>
              <a:gd name="connsiteY11" fmla="*/ 4222488 h 4222488"/>
              <a:gd name="connsiteX12" fmla="*/ 449113 w 2155539"/>
              <a:gd name="connsiteY12" fmla="*/ 4124363 h 4222488"/>
              <a:gd name="connsiteX13" fmla="*/ 271836 w 2155539"/>
              <a:gd name="connsiteY13" fmla="*/ 2666694 h 4222488"/>
              <a:gd name="connsiteX14" fmla="*/ 296738 w 2155539"/>
              <a:gd name="connsiteY14" fmla="*/ 3858868 h 4222488"/>
              <a:gd name="connsiteX15" fmla="*/ 199413 w 2155539"/>
              <a:gd name="connsiteY15" fmla="*/ 2499770 h 4222488"/>
              <a:gd name="connsiteX16" fmla="*/ 141200 w 2155539"/>
              <a:gd name="connsiteY16" fmla="*/ 2792010 h 4222488"/>
              <a:gd name="connsiteX17" fmla="*/ 77048 w 2155539"/>
              <a:gd name="connsiteY17" fmla="*/ 2452269 h 4222488"/>
              <a:gd name="connsiteX18" fmla="*/ 21288 w 2155539"/>
              <a:gd name="connsiteY18" fmla="*/ 2659461 h 4222488"/>
              <a:gd name="connsiteX19" fmla="*/ 52521 w 2155539"/>
              <a:gd name="connsiteY19" fmla="*/ 1900862 h 4222488"/>
              <a:gd name="connsiteX20" fmla="*/ 117443 w 2155539"/>
              <a:gd name="connsiteY20" fmla="*/ 1989801 h 4222488"/>
              <a:gd name="connsiteX0" fmla="*/ 117443 w 2155539"/>
              <a:gd name="connsiteY0" fmla="*/ 1989801 h 4222488"/>
              <a:gd name="connsiteX1" fmla="*/ 100021 w 2155539"/>
              <a:gd name="connsiteY1" fmla="*/ 1782108 h 4222488"/>
              <a:gd name="connsiteX2" fmla="*/ 147523 w 2155539"/>
              <a:gd name="connsiteY2" fmla="*/ 915209 h 4222488"/>
              <a:gd name="connsiteX3" fmla="*/ 64395 w 2155539"/>
              <a:gd name="connsiteY3" fmla="*/ 897396 h 4222488"/>
              <a:gd name="connsiteX4" fmla="*/ 64856 w 2155539"/>
              <a:gd name="connsiteY4" fmla="*/ 656768 h 4222488"/>
              <a:gd name="connsiteX5" fmla="*/ 115977 w 2155539"/>
              <a:gd name="connsiteY5" fmla="*/ 270194 h 4222488"/>
              <a:gd name="connsiteX6" fmla="*/ 633180 w 2155539"/>
              <a:gd name="connsiteY6" fmla="*/ 543328 h 4222488"/>
              <a:gd name="connsiteX7" fmla="*/ 1055600 w 2155539"/>
              <a:gd name="connsiteY7" fmla="*/ 0 h 4222488"/>
              <a:gd name="connsiteX8" fmla="*/ 1478020 w 2155539"/>
              <a:gd name="connsiteY8" fmla="*/ 543328 h 4222488"/>
              <a:gd name="connsiteX9" fmla="*/ 2155539 w 2155539"/>
              <a:gd name="connsiteY9" fmla="*/ 543327 h 4222488"/>
              <a:gd name="connsiteX10" fmla="*/ 1329119 w 2155539"/>
              <a:gd name="connsiteY10" fmla="*/ 4026545 h 4222488"/>
              <a:gd name="connsiteX11" fmla="*/ 616599 w 2155539"/>
              <a:gd name="connsiteY11" fmla="*/ 4222488 h 4222488"/>
              <a:gd name="connsiteX12" fmla="*/ 449113 w 2155539"/>
              <a:gd name="connsiteY12" fmla="*/ 4124363 h 4222488"/>
              <a:gd name="connsiteX13" fmla="*/ 271836 w 2155539"/>
              <a:gd name="connsiteY13" fmla="*/ 2666694 h 4222488"/>
              <a:gd name="connsiteX14" fmla="*/ 296738 w 2155539"/>
              <a:gd name="connsiteY14" fmla="*/ 3858868 h 4222488"/>
              <a:gd name="connsiteX15" fmla="*/ 199413 w 2155539"/>
              <a:gd name="connsiteY15" fmla="*/ 2499770 h 4222488"/>
              <a:gd name="connsiteX16" fmla="*/ 141200 w 2155539"/>
              <a:gd name="connsiteY16" fmla="*/ 2792010 h 4222488"/>
              <a:gd name="connsiteX17" fmla="*/ 77048 w 2155539"/>
              <a:gd name="connsiteY17" fmla="*/ 2452269 h 4222488"/>
              <a:gd name="connsiteX18" fmla="*/ 21288 w 2155539"/>
              <a:gd name="connsiteY18" fmla="*/ 2659461 h 4222488"/>
              <a:gd name="connsiteX19" fmla="*/ 52521 w 2155539"/>
              <a:gd name="connsiteY19" fmla="*/ 1900862 h 4222488"/>
              <a:gd name="connsiteX20" fmla="*/ 117443 w 2155539"/>
              <a:gd name="connsiteY20" fmla="*/ 1989801 h 4222488"/>
              <a:gd name="connsiteX0" fmla="*/ 117443 w 2155539"/>
              <a:gd name="connsiteY0" fmla="*/ 1989801 h 4234363"/>
              <a:gd name="connsiteX1" fmla="*/ 100021 w 2155539"/>
              <a:gd name="connsiteY1" fmla="*/ 1782108 h 4234363"/>
              <a:gd name="connsiteX2" fmla="*/ 147523 w 2155539"/>
              <a:gd name="connsiteY2" fmla="*/ 915209 h 4234363"/>
              <a:gd name="connsiteX3" fmla="*/ 64395 w 2155539"/>
              <a:gd name="connsiteY3" fmla="*/ 897396 h 4234363"/>
              <a:gd name="connsiteX4" fmla="*/ 64856 w 2155539"/>
              <a:gd name="connsiteY4" fmla="*/ 656768 h 4234363"/>
              <a:gd name="connsiteX5" fmla="*/ 115977 w 2155539"/>
              <a:gd name="connsiteY5" fmla="*/ 270194 h 4234363"/>
              <a:gd name="connsiteX6" fmla="*/ 633180 w 2155539"/>
              <a:gd name="connsiteY6" fmla="*/ 543328 h 4234363"/>
              <a:gd name="connsiteX7" fmla="*/ 1055600 w 2155539"/>
              <a:gd name="connsiteY7" fmla="*/ 0 h 4234363"/>
              <a:gd name="connsiteX8" fmla="*/ 1478020 w 2155539"/>
              <a:gd name="connsiteY8" fmla="*/ 543328 h 4234363"/>
              <a:gd name="connsiteX9" fmla="*/ 2155539 w 2155539"/>
              <a:gd name="connsiteY9" fmla="*/ 543327 h 4234363"/>
              <a:gd name="connsiteX10" fmla="*/ 1329119 w 2155539"/>
              <a:gd name="connsiteY10" fmla="*/ 4026545 h 4234363"/>
              <a:gd name="connsiteX11" fmla="*/ 616599 w 2155539"/>
              <a:gd name="connsiteY11" fmla="*/ 4234363 h 4234363"/>
              <a:gd name="connsiteX12" fmla="*/ 449113 w 2155539"/>
              <a:gd name="connsiteY12" fmla="*/ 4124363 h 4234363"/>
              <a:gd name="connsiteX13" fmla="*/ 271836 w 2155539"/>
              <a:gd name="connsiteY13" fmla="*/ 2666694 h 4234363"/>
              <a:gd name="connsiteX14" fmla="*/ 296738 w 2155539"/>
              <a:gd name="connsiteY14" fmla="*/ 3858868 h 4234363"/>
              <a:gd name="connsiteX15" fmla="*/ 199413 w 2155539"/>
              <a:gd name="connsiteY15" fmla="*/ 2499770 h 4234363"/>
              <a:gd name="connsiteX16" fmla="*/ 141200 w 2155539"/>
              <a:gd name="connsiteY16" fmla="*/ 2792010 h 4234363"/>
              <a:gd name="connsiteX17" fmla="*/ 77048 w 2155539"/>
              <a:gd name="connsiteY17" fmla="*/ 2452269 h 4234363"/>
              <a:gd name="connsiteX18" fmla="*/ 21288 w 2155539"/>
              <a:gd name="connsiteY18" fmla="*/ 2659461 h 4234363"/>
              <a:gd name="connsiteX19" fmla="*/ 52521 w 2155539"/>
              <a:gd name="connsiteY19" fmla="*/ 1900862 h 4234363"/>
              <a:gd name="connsiteX20" fmla="*/ 117443 w 2155539"/>
              <a:gd name="connsiteY20" fmla="*/ 1989801 h 4234363"/>
              <a:gd name="connsiteX0" fmla="*/ 117443 w 2155539"/>
              <a:gd name="connsiteY0" fmla="*/ 1989801 h 4264978"/>
              <a:gd name="connsiteX1" fmla="*/ 100021 w 2155539"/>
              <a:gd name="connsiteY1" fmla="*/ 1782108 h 4264978"/>
              <a:gd name="connsiteX2" fmla="*/ 147523 w 2155539"/>
              <a:gd name="connsiteY2" fmla="*/ 915209 h 4264978"/>
              <a:gd name="connsiteX3" fmla="*/ 64395 w 2155539"/>
              <a:gd name="connsiteY3" fmla="*/ 897396 h 4264978"/>
              <a:gd name="connsiteX4" fmla="*/ 64856 w 2155539"/>
              <a:gd name="connsiteY4" fmla="*/ 656768 h 4264978"/>
              <a:gd name="connsiteX5" fmla="*/ 115977 w 2155539"/>
              <a:gd name="connsiteY5" fmla="*/ 270194 h 4264978"/>
              <a:gd name="connsiteX6" fmla="*/ 633180 w 2155539"/>
              <a:gd name="connsiteY6" fmla="*/ 543328 h 4264978"/>
              <a:gd name="connsiteX7" fmla="*/ 1055600 w 2155539"/>
              <a:gd name="connsiteY7" fmla="*/ 0 h 4264978"/>
              <a:gd name="connsiteX8" fmla="*/ 1478020 w 2155539"/>
              <a:gd name="connsiteY8" fmla="*/ 543328 h 4264978"/>
              <a:gd name="connsiteX9" fmla="*/ 2155539 w 2155539"/>
              <a:gd name="connsiteY9" fmla="*/ 543327 h 4264978"/>
              <a:gd name="connsiteX10" fmla="*/ 1329119 w 2155539"/>
              <a:gd name="connsiteY10" fmla="*/ 4026545 h 4264978"/>
              <a:gd name="connsiteX11" fmla="*/ 616599 w 2155539"/>
              <a:gd name="connsiteY11" fmla="*/ 4234363 h 4264978"/>
              <a:gd name="connsiteX12" fmla="*/ 449113 w 2155539"/>
              <a:gd name="connsiteY12" fmla="*/ 4124363 h 4264978"/>
              <a:gd name="connsiteX13" fmla="*/ 271836 w 2155539"/>
              <a:gd name="connsiteY13" fmla="*/ 2666694 h 4264978"/>
              <a:gd name="connsiteX14" fmla="*/ 296738 w 2155539"/>
              <a:gd name="connsiteY14" fmla="*/ 3858868 h 4264978"/>
              <a:gd name="connsiteX15" fmla="*/ 199413 w 2155539"/>
              <a:gd name="connsiteY15" fmla="*/ 2499770 h 4264978"/>
              <a:gd name="connsiteX16" fmla="*/ 141200 w 2155539"/>
              <a:gd name="connsiteY16" fmla="*/ 2792010 h 4264978"/>
              <a:gd name="connsiteX17" fmla="*/ 77048 w 2155539"/>
              <a:gd name="connsiteY17" fmla="*/ 2452269 h 4264978"/>
              <a:gd name="connsiteX18" fmla="*/ 21288 w 2155539"/>
              <a:gd name="connsiteY18" fmla="*/ 2659461 h 4264978"/>
              <a:gd name="connsiteX19" fmla="*/ 52521 w 2155539"/>
              <a:gd name="connsiteY19" fmla="*/ 1900862 h 4264978"/>
              <a:gd name="connsiteX20" fmla="*/ 117443 w 2155539"/>
              <a:gd name="connsiteY20" fmla="*/ 1989801 h 4264978"/>
              <a:gd name="connsiteX0" fmla="*/ 117443 w 2155539"/>
              <a:gd name="connsiteY0" fmla="*/ 1989801 h 4241793"/>
              <a:gd name="connsiteX1" fmla="*/ 100021 w 2155539"/>
              <a:gd name="connsiteY1" fmla="*/ 1782108 h 4241793"/>
              <a:gd name="connsiteX2" fmla="*/ 147523 w 2155539"/>
              <a:gd name="connsiteY2" fmla="*/ 915209 h 4241793"/>
              <a:gd name="connsiteX3" fmla="*/ 64395 w 2155539"/>
              <a:gd name="connsiteY3" fmla="*/ 897396 h 4241793"/>
              <a:gd name="connsiteX4" fmla="*/ 64856 w 2155539"/>
              <a:gd name="connsiteY4" fmla="*/ 656768 h 4241793"/>
              <a:gd name="connsiteX5" fmla="*/ 115977 w 2155539"/>
              <a:gd name="connsiteY5" fmla="*/ 270194 h 4241793"/>
              <a:gd name="connsiteX6" fmla="*/ 633180 w 2155539"/>
              <a:gd name="connsiteY6" fmla="*/ 543328 h 4241793"/>
              <a:gd name="connsiteX7" fmla="*/ 1055600 w 2155539"/>
              <a:gd name="connsiteY7" fmla="*/ 0 h 4241793"/>
              <a:gd name="connsiteX8" fmla="*/ 1478020 w 2155539"/>
              <a:gd name="connsiteY8" fmla="*/ 543328 h 4241793"/>
              <a:gd name="connsiteX9" fmla="*/ 2155539 w 2155539"/>
              <a:gd name="connsiteY9" fmla="*/ 543327 h 4241793"/>
              <a:gd name="connsiteX10" fmla="*/ 687851 w 2155539"/>
              <a:gd name="connsiteY10" fmla="*/ 3854353 h 4241793"/>
              <a:gd name="connsiteX11" fmla="*/ 616599 w 2155539"/>
              <a:gd name="connsiteY11" fmla="*/ 4234363 h 4241793"/>
              <a:gd name="connsiteX12" fmla="*/ 449113 w 2155539"/>
              <a:gd name="connsiteY12" fmla="*/ 4124363 h 4241793"/>
              <a:gd name="connsiteX13" fmla="*/ 271836 w 2155539"/>
              <a:gd name="connsiteY13" fmla="*/ 2666694 h 4241793"/>
              <a:gd name="connsiteX14" fmla="*/ 296738 w 2155539"/>
              <a:gd name="connsiteY14" fmla="*/ 3858868 h 4241793"/>
              <a:gd name="connsiteX15" fmla="*/ 199413 w 2155539"/>
              <a:gd name="connsiteY15" fmla="*/ 2499770 h 4241793"/>
              <a:gd name="connsiteX16" fmla="*/ 141200 w 2155539"/>
              <a:gd name="connsiteY16" fmla="*/ 2792010 h 4241793"/>
              <a:gd name="connsiteX17" fmla="*/ 77048 w 2155539"/>
              <a:gd name="connsiteY17" fmla="*/ 2452269 h 4241793"/>
              <a:gd name="connsiteX18" fmla="*/ 21288 w 2155539"/>
              <a:gd name="connsiteY18" fmla="*/ 2659461 h 4241793"/>
              <a:gd name="connsiteX19" fmla="*/ 52521 w 2155539"/>
              <a:gd name="connsiteY19" fmla="*/ 1900862 h 4241793"/>
              <a:gd name="connsiteX20" fmla="*/ 117443 w 2155539"/>
              <a:gd name="connsiteY20" fmla="*/ 1989801 h 4241793"/>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687851 w 2155539"/>
              <a:gd name="connsiteY10" fmla="*/ 3854353 h 4256830"/>
              <a:gd name="connsiteX11" fmla="*/ 616599 w 2155539"/>
              <a:gd name="connsiteY11" fmla="*/ 4234363 h 4256830"/>
              <a:gd name="connsiteX12" fmla="*/ 449113 w 2155539"/>
              <a:gd name="connsiteY12" fmla="*/ 4124363 h 4256830"/>
              <a:gd name="connsiteX13" fmla="*/ 271836 w 2155539"/>
              <a:gd name="connsiteY13" fmla="*/ 2666694 h 4256830"/>
              <a:gd name="connsiteX14" fmla="*/ 296738 w 2155539"/>
              <a:gd name="connsiteY14" fmla="*/ 3858868 h 4256830"/>
              <a:gd name="connsiteX15" fmla="*/ 199413 w 2155539"/>
              <a:gd name="connsiteY15" fmla="*/ 2499770 h 4256830"/>
              <a:gd name="connsiteX16" fmla="*/ 141200 w 2155539"/>
              <a:gd name="connsiteY16" fmla="*/ 2792010 h 4256830"/>
              <a:gd name="connsiteX17" fmla="*/ 77048 w 2155539"/>
              <a:gd name="connsiteY17" fmla="*/ 2452269 h 4256830"/>
              <a:gd name="connsiteX18" fmla="*/ 21288 w 2155539"/>
              <a:gd name="connsiteY18" fmla="*/ 2659461 h 4256830"/>
              <a:gd name="connsiteX19" fmla="*/ 52521 w 2155539"/>
              <a:gd name="connsiteY19" fmla="*/ 1900862 h 4256830"/>
              <a:gd name="connsiteX20" fmla="*/ 117443 w 2155539"/>
              <a:gd name="connsiteY20" fmla="*/ 1989801 h 4256830"/>
              <a:gd name="connsiteX0" fmla="*/ 117443 w 2155539"/>
              <a:gd name="connsiteY0" fmla="*/ 1989801 h 4346051"/>
              <a:gd name="connsiteX1" fmla="*/ 100021 w 2155539"/>
              <a:gd name="connsiteY1" fmla="*/ 1782108 h 4346051"/>
              <a:gd name="connsiteX2" fmla="*/ 147523 w 2155539"/>
              <a:gd name="connsiteY2" fmla="*/ 915209 h 4346051"/>
              <a:gd name="connsiteX3" fmla="*/ 64395 w 2155539"/>
              <a:gd name="connsiteY3" fmla="*/ 897396 h 4346051"/>
              <a:gd name="connsiteX4" fmla="*/ 64856 w 2155539"/>
              <a:gd name="connsiteY4" fmla="*/ 656768 h 4346051"/>
              <a:gd name="connsiteX5" fmla="*/ 115977 w 2155539"/>
              <a:gd name="connsiteY5" fmla="*/ 270194 h 4346051"/>
              <a:gd name="connsiteX6" fmla="*/ 633180 w 2155539"/>
              <a:gd name="connsiteY6" fmla="*/ 543328 h 4346051"/>
              <a:gd name="connsiteX7" fmla="*/ 1055600 w 2155539"/>
              <a:gd name="connsiteY7" fmla="*/ 0 h 4346051"/>
              <a:gd name="connsiteX8" fmla="*/ 1478020 w 2155539"/>
              <a:gd name="connsiteY8" fmla="*/ 543328 h 4346051"/>
              <a:gd name="connsiteX9" fmla="*/ 2155539 w 2155539"/>
              <a:gd name="connsiteY9" fmla="*/ 543327 h 4346051"/>
              <a:gd name="connsiteX10" fmla="*/ 770978 w 2155539"/>
              <a:gd name="connsiteY10" fmla="*/ 4186861 h 4346051"/>
              <a:gd name="connsiteX11" fmla="*/ 687851 w 2155539"/>
              <a:gd name="connsiteY11" fmla="*/ 3854353 h 4346051"/>
              <a:gd name="connsiteX12" fmla="*/ 616599 w 2155539"/>
              <a:gd name="connsiteY12" fmla="*/ 4234363 h 4346051"/>
              <a:gd name="connsiteX13" fmla="*/ 449113 w 2155539"/>
              <a:gd name="connsiteY13" fmla="*/ 4124363 h 4346051"/>
              <a:gd name="connsiteX14" fmla="*/ 271836 w 2155539"/>
              <a:gd name="connsiteY14" fmla="*/ 2666694 h 4346051"/>
              <a:gd name="connsiteX15" fmla="*/ 296738 w 2155539"/>
              <a:gd name="connsiteY15" fmla="*/ 3858868 h 4346051"/>
              <a:gd name="connsiteX16" fmla="*/ 199413 w 2155539"/>
              <a:gd name="connsiteY16" fmla="*/ 2499770 h 4346051"/>
              <a:gd name="connsiteX17" fmla="*/ 141200 w 2155539"/>
              <a:gd name="connsiteY17" fmla="*/ 2792010 h 4346051"/>
              <a:gd name="connsiteX18" fmla="*/ 77048 w 2155539"/>
              <a:gd name="connsiteY18" fmla="*/ 2452269 h 4346051"/>
              <a:gd name="connsiteX19" fmla="*/ 21288 w 2155539"/>
              <a:gd name="connsiteY19" fmla="*/ 2659461 h 4346051"/>
              <a:gd name="connsiteX20" fmla="*/ 52521 w 2155539"/>
              <a:gd name="connsiteY20" fmla="*/ 1900862 h 4346051"/>
              <a:gd name="connsiteX21" fmla="*/ 117443 w 2155539"/>
              <a:gd name="connsiteY21" fmla="*/ 1989801 h 4346051"/>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770978 w 2155539"/>
              <a:gd name="connsiteY10" fmla="*/ 4186861 h 4256830"/>
              <a:gd name="connsiteX11" fmla="*/ 687851 w 2155539"/>
              <a:gd name="connsiteY11" fmla="*/ 3854353 h 4256830"/>
              <a:gd name="connsiteX12" fmla="*/ 616599 w 2155539"/>
              <a:gd name="connsiteY12" fmla="*/ 4234363 h 4256830"/>
              <a:gd name="connsiteX13" fmla="*/ 449113 w 2155539"/>
              <a:gd name="connsiteY13" fmla="*/ 4124363 h 4256830"/>
              <a:gd name="connsiteX14" fmla="*/ 271836 w 2155539"/>
              <a:gd name="connsiteY14" fmla="*/ 2666694 h 4256830"/>
              <a:gd name="connsiteX15" fmla="*/ 296738 w 2155539"/>
              <a:gd name="connsiteY15" fmla="*/ 3858868 h 4256830"/>
              <a:gd name="connsiteX16" fmla="*/ 199413 w 2155539"/>
              <a:gd name="connsiteY16" fmla="*/ 2499770 h 4256830"/>
              <a:gd name="connsiteX17" fmla="*/ 141200 w 2155539"/>
              <a:gd name="connsiteY17" fmla="*/ 2792010 h 4256830"/>
              <a:gd name="connsiteX18" fmla="*/ 77048 w 2155539"/>
              <a:gd name="connsiteY18" fmla="*/ 2452269 h 4256830"/>
              <a:gd name="connsiteX19" fmla="*/ 21288 w 2155539"/>
              <a:gd name="connsiteY19" fmla="*/ 2659461 h 4256830"/>
              <a:gd name="connsiteX20" fmla="*/ 52521 w 2155539"/>
              <a:gd name="connsiteY20" fmla="*/ 1900862 h 4256830"/>
              <a:gd name="connsiteX21" fmla="*/ 117443 w 2155539"/>
              <a:gd name="connsiteY21"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36293 w 2155539"/>
              <a:gd name="connsiteY10" fmla="*/ 3800913 h 4256830"/>
              <a:gd name="connsiteX11" fmla="*/ 770978 w 2155539"/>
              <a:gd name="connsiteY11" fmla="*/ 4186861 h 4256830"/>
              <a:gd name="connsiteX12" fmla="*/ 687851 w 2155539"/>
              <a:gd name="connsiteY12" fmla="*/ 3854353 h 4256830"/>
              <a:gd name="connsiteX13" fmla="*/ 616599 w 2155539"/>
              <a:gd name="connsiteY13" fmla="*/ 4234363 h 4256830"/>
              <a:gd name="connsiteX14" fmla="*/ 449113 w 2155539"/>
              <a:gd name="connsiteY14" fmla="*/ 4124363 h 4256830"/>
              <a:gd name="connsiteX15" fmla="*/ 271836 w 2155539"/>
              <a:gd name="connsiteY15" fmla="*/ 2666694 h 4256830"/>
              <a:gd name="connsiteX16" fmla="*/ 296738 w 2155539"/>
              <a:gd name="connsiteY16" fmla="*/ 3858868 h 4256830"/>
              <a:gd name="connsiteX17" fmla="*/ 199413 w 2155539"/>
              <a:gd name="connsiteY17" fmla="*/ 2499770 h 4256830"/>
              <a:gd name="connsiteX18" fmla="*/ 141200 w 2155539"/>
              <a:gd name="connsiteY18" fmla="*/ 2792010 h 4256830"/>
              <a:gd name="connsiteX19" fmla="*/ 77048 w 2155539"/>
              <a:gd name="connsiteY19" fmla="*/ 2452269 h 4256830"/>
              <a:gd name="connsiteX20" fmla="*/ 21288 w 2155539"/>
              <a:gd name="connsiteY20" fmla="*/ 2659461 h 4256830"/>
              <a:gd name="connsiteX21" fmla="*/ 52521 w 2155539"/>
              <a:gd name="connsiteY21" fmla="*/ 1900862 h 4256830"/>
              <a:gd name="connsiteX22" fmla="*/ 117443 w 2155539"/>
              <a:gd name="connsiteY22"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36293 w 2155539"/>
              <a:gd name="connsiteY10" fmla="*/ 3800913 h 4256830"/>
              <a:gd name="connsiteX11" fmla="*/ 770978 w 2155539"/>
              <a:gd name="connsiteY11" fmla="*/ 4186861 h 4256830"/>
              <a:gd name="connsiteX12" fmla="*/ 687851 w 2155539"/>
              <a:gd name="connsiteY12" fmla="*/ 3854353 h 4256830"/>
              <a:gd name="connsiteX13" fmla="*/ 616599 w 2155539"/>
              <a:gd name="connsiteY13" fmla="*/ 4234363 h 4256830"/>
              <a:gd name="connsiteX14" fmla="*/ 449113 w 2155539"/>
              <a:gd name="connsiteY14" fmla="*/ 4124363 h 4256830"/>
              <a:gd name="connsiteX15" fmla="*/ 271836 w 2155539"/>
              <a:gd name="connsiteY15" fmla="*/ 2666694 h 4256830"/>
              <a:gd name="connsiteX16" fmla="*/ 296738 w 2155539"/>
              <a:gd name="connsiteY16" fmla="*/ 3858868 h 4256830"/>
              <a:gd name="connsiteX17" fmla="*/ 199413 w 2155539"/>
              <a:gd name="connsiteY17" fmla="*/ 2499770 h 4256830"/>
              <a:gd name="connsiteX18" fmla="*/ 141200 w 2155539"/>
              <a:gd name="connsiteY18" fmla="*/ 2792010 h 4256830"/>
              <a:gd name="connsiteX19" fmla="*/ 77048 w 2155539"/>
              <a:gd name="connsiteY19" fmla="*/ 2452269 h 4256830"/>
              <a:gd name="connsiteX20" fmla="*/ 21288 w 2155539"/>
              <a:gd name="connsiteY20" fmla="*/ 2659461 h 4256830"/>
              <a:gd name="connsiteX21" fmla="*/ 52521 w 2155539"/>
              <a:gd name="connsiteY21" fmla="*/ 1900862 h 4256830"/>
              <a:gd name="connsiteX22" fmla="*/ 117443 w 2155539"/>
              <a:gd name="connsiteY22"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36293 w 2155539"/>
              <a:gd name="connsiteY10" fmla="*/ 3800913 h 4256830"/>
              <a:gd name="connsiteX11" fmla="*/ 770978 w 2155539"/>
              <a:gd name="connsiteY11" fmla="*/ 4186861 h 4256830"/>
              <a:gd name="connsiteX12" fmla="*/ 687851 w 2155539"/>
              <a:gd name="connsiteY12" fmla="*/ 3854353 h 4256830"/>
              <a:gd name="connsiteX13" fmla="*/ 616599 w 2155539"/>
              <a:gd name="connsiteY13" fmla="*/ 4234363 h 4256830"/>
              <a:gd name="connsiteX14" fmla="*/ 449113 w 2155539"/>
              <a:gd name="connsiteY14" fmla="*/ 4124363 h 4256830"/>
              <a:gd name="connsiteX15" fmla="*/ 271836 w 2155539"/>
              <a:gd name="connsiteY15" fmla="*/ 2666694 h 4256830"/>
              <a:gd name="connsiteX16" fmla="*/ 296738 w 2155539"/>
              <a:gd name="connsiteY16" fmla="*/ 3858868 h 4256830"/>
              <a:gd name="connsiteX17" fmla="*/ 199413 w 2155539"/>
              <a:gd name="connsiteY17" fmla="*/ 2499770 h 4256830"/>
              <a:gd name="connsiteX18" fmla="*/ 141200 w 2155539"/>
              <a:gd name="connsiteY18" fmla="*/ 2792010 h 4256830"/>
              <a:gd name="connsiteX19" fmla="*/ 77048 w 2155539"/>
              <a:gd name="connsiteY19" fmla="*/ 2452269 h 4256830"/>
              <a:gd name="connsiteX20" fmla="*/ 21288 w 2155539"/>
              <a:gd name="connsiteY20" fmla="*/ 2659461 h 4256830"/>
              <a:gd name="connsiteX21" fmla="*/ 52521 w 2155539"/>
              <a:gd name="connsiteY21" fmla="*/ 1900862 h 4256830"/>
              <a:gd name="connsiteX22" fmla="*/ 117443 w 2155539"/>
              <a:gd name="connsiteY22"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89732 w 2155539"/>
              <a:gd name="connsiteY10" fmla="*/ 3931541 h 4256830"/>
              <a:gd name="connsiteX11" fmla="*/ 836293 w 2155539"/>
              <a:gd name="connsiteY11" fmla="*/ 3800913 h 4256830"/>
              <a:gd name="connsiteX12" fmla="*/ 770978 w 2155539"/>
              <a:gd name="connsiteY12" fmla="*/ 4186861 h 4256830"/>
              <a:gd name="connsiteX13" fmla="*/ 687851 w 2155539"/>
              <a:gd name="connsiteY13" fmla="*/ 3854353 h 4256830"/>
              <a:gd name="connsiteX14" fmla="*/ 616599 w 2155539"/>
              <a:gd name="connsiteY14" fmla="*/ 4234363 h 4256830"/>
              <a:gd name="connsiteX15" fmla="*/ 449113 w 2155539"/>
              <a:gd name="connsiteY15" fmla="*/ 4124363 h 4256830"/>
              <a:gd name="connsiteX16" fmla="*/ 271836 w 2155539"/>
              <a:gd name="connsiteY16" fmla="*/ 2666694 h 4256830"/>
              <a:gd name="connsiteX17" fmla="*/ 296738 w 2155539"/>
              <a:gd name="connsiteY17" fmla="*/ 3858868 h 4256830"/>
              <a:gd name="connsiteX18" fmla="*/ 199413 w 2155539"/>
              <a:gd name="connsiteY18" fmla="*/ 2499770 h 4256830"/>
              <a:gd name="connsiteX19" fmla="*/ 141200 w 2155539"/>
              <a:gd name="connsiteY19" fmla="*/ 2792010 h 4256830"/>
              <a:gd name="connsiteX20" fmla="*/ 77048 w 2155539"/>
              <a:gd name="connsiteY20" fmla="*/ 2452269 h 4256830"/>
              <a:gd name="connsiteX21" fmla="*/ 21288 w 2155539"/>
              <a:gd name="connsiteY21" fmla="*/ 2659461 h 4256830"/>
              <a:gd name="connsiteX22" fmla="*/ 52521 w 2155539"/>
              <a:gd name="connsiteY22" fmla="*/ 1900862 h 4256830"/>
              <a:gd name="connsiteX23" fmla="*/ 117443 w 2155539"/>
              <a:gd name="connsiteY23"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89732 w 2155539"/>
              <a:gd name="connsiteY10" fmla="*/ 3931541 h 4256830"/>
              <a:gd name="connsiteX11" fmla="*/ 836293 w 2155539"/>
              <a:gd name="connsiteY11" fmla="*/ 3800913 h 4256830"/>
              <a:gd name="connsiteX12" fmla="*/ 770978 w 2155539"/>
              <a:gd name="connsiteY12" fmla="*/ 4186861 h 4256830"/>
              <a:gd name="connsiteX13" fmla="*/ 687851 w 2155539"/>
              <a:gd name="connsiteY13" fmla="*/ 3854353 h 4256830"/>
              <a:gd name="connsiteX14" fmla="*/ 616599 w 2155539"/>
              <a:gd name="connsiteY14" fmla="*/ 4234363 h 4256830"/>
              <a:gd name="connsiteX15" fmla="*/ 449113 w 2155539"/>
              <a:gd name="connsiteY15" fmla="*/ 4124363 h 4256830"/>
              <a:gd name="connsiteX16" fmla="*/ 271836 w 2155539"/>
              <a:gd name="connsiteY16" fmla="*/ 2666694 h 4256830"/>
              <a:gd name="connsiteX17" fmla="*/ 296738 w 2155539"/>
              <a:gd name="connsiteY17" fmla="*/ 3858868 h 4256830"/>
              <a:gd name="connsiteX18" fmla="*/ 199413 w 2155539"/>
              <a:gd name="connsiteY18" fmla="*/ 2499770 h 4256830"/>
              <a:gd name="connsiteX19" fmla="*/ 141200 w 2155539"/>
              <a:gd name="connsiteY19" fmla="*/ 2792010 h 4256830"/>
              <a:gd name="connsiteX20" fmla="*/ 77048 w 2155539"/>
              <a:gd name="connsiteY20" fmla="*/ 2452269 h 4256830"/>
              <a:gd name="connsiteX21" fmla="*/ 21288 w 2155539"/>
              <a:gd name="connsiteY21" fmla="*/ 2659461 h 4256830"/>
              <a:gd name="connsiteX22" fmla="*/ 52521 w 2155539"/>
              <a:gd name="connsiteY22" fmla="*/ 1900862 h 4256830"/>
              <a:gd name="connsiteX23" fmla="*/ 117443 w 2155539"/>
              <a:gd name="connsiteY23"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89732 w 2155539"/>
              <a:gd name="connsiteY10" fmla="*/ 3931541 h 4256830"/>
              <a:gd name="connsiteX11" fmla="*/ 836293 w 2155539"/>
              <a:gd name="connsiteY11" fmla="*/ 3800913 h 4256830"/>
              <a:gd name="connsiteX12" fmla="*/ 770978 w 2155539"/>
              <a:gd name="connsiteY12" fmla="*/ 4186861 h 4256830"/>
              <a:gd name="connsiteX13" fmla="*/ 687851 w 2155539"/>
              <a:gd name="connsiteY13" fmla="*/ 3854353 h 4256830"/>
              <a:gd name="connsiteX14" fmla="*/ 616599 w 2155539"/>
              <a:gd name="connsiteY14" fmla="*/ 4234363 h 4256830"/>
              <a:gd name="connsiteX15" fmla="*/ 449113 w 2155539"/>
              <a:gd name="connsiteY15" fmla="*/ 4124363 h 4256830"/>
              <a:gd name="connsiteX16" fmla="*/ 271836 w 2155539"/>
              <a:gd name="connsiteY16" fmla="*/ 2666694 h 4256830"/>
              <a:gd name="connsiteX17" fmla="*/ 296738 w 2155539"/>
              <a:gd name="connsiteY17" fmla="*/ 3858868 h 4256830"/>
              <a:gd name="connsiteX18" fmla="*/ 199413 w 2155539"/>
              <a:gd name="connsiteY18" fmla="*/ 2499770 h 4256830"/>
              <a:gd name="connsiteX19" fmla="*/ 141200 w 2155539"/>
              <a:gd name="connsiteY19" fmla="*/ 2792010 h 4256830"/>
              <a:gd name="connsiteX20" fmla="*/ 77048 w 2155539"/>
              <a:gd name="connsiteY20" fmla="*/ 2452269 h 4256830"/>
              <a:gd name="connsiteX21" fmla="*/ 21288 w 2155539"/>
              <a:gd name="connsiteY21" fmla="*/ 2659461 h 4256830"/>
              <a:gd name="connsiteX22" fmla="*/ 52521 w 2155539"/>
              <a:gd name="connsiteY22" fmla="*/ 1900862 h 4256830"/>
              <a:gd name="connsiteX23" fmla="*/ 117443 w 2155539"/>
              <a:gd name="connsiteY23"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89732 w 2155539"/>
              <a:gd name="connsiteY10" fmla="*/ 3931541 h 4256830"/>
              <a:gd name="connsiteX11" fmla="*/ 836293 w 2155539"/>
              <a:gd name="connsiteY11" fmla="*/ 3800913 h 4256830"/>
              <a:gd name="connsiteX12" fmla="*/ 770978 w 2155539"/>
              <a:gd name="connsiteY12" fmla="*/ 4186861 h 4256830"/>
              <a:gd name="connsiteX13" fmla="*/ 687851 w 2155539"/>
              <a:gd name="connsiteY13" fmla="*/ 3854353 h 4256830"/>
              <a:gd name="connsiteX14" fmla="*/ 616599 w 2155539"/>
              <a:gd name="connsiteY14" fmla="*/ 4234363 h 4256830"/>
              <a:gd name="connsiteX15" fmla="*/ 449113 w 2155539"/>
              <a:gd name="connsiteY15" fmla="*/ 4124363 h 4256830"/>
              <a:gd name="connsiteX16" fmla="*/ 271836 w 2155539"/>
              <a:gd name="connsiteY16" fmla="*/ 2666694 h 4256830"/>
              <a:gd name="connsiteX17" fmla="*/ 296738 w 2155539"/>
              <a:gd name="connsiteY17" fmla="*/ 3858868 h 4256830"/>
              <a:gd name="connsiteX18" fmla="*/ 199413 w 2155539"/>
              <a:gd name="connsiteY18" fmla="*/ 2499770 h 4256830"/>
              <a:gd name="connsiteX19" fmla="*/ 141200 w 2155539"/>
              <a:gd name="connsiteY19" fmla="*/ 2792010 h 4256830"/>
              <a:gd name="connsiteX20" fmla="*/ 77048 w 2155539"/>
              <a:gd name="connsiteY20" fmla="*/ 2452269 h 4256830"/>
              <a:gd name="connsiteX21" fmla="*/ 21288 w 2155539"/>
              <a:gd name="connsiteY21" fmla="*/ 2659461 h 4256830"/>
              <a:gd name="connsiteX22" fmla="*/ 52521 w 2155539"/>
              <a:gd name="connsiteY22" fmla="*/ 1900862 h 4256830"/>
              <a:gd name="connsiteX23" fmla="*/ 117443 w 2155539"/>
              <a:gd name="connsiteY23"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89732 w 2155539"/>
              <a:gd name="connsiteY10" fmla="*/ 3931541 h 4256830"/>
              <a:gd name="connsiteX11" fmla="*/ 836293 w 2155539"/>
              <a:gd name="connsiteY11" fmla="*/ 3800913 h 4256830"/>
              <a:gd name="connsiteX12" fmla="*/ 770978 w 2155539"/>
              <a:gd name="connsiteY12" fmla="*/ 4186861 h 4256830"/>
              <a:gd name="connsiteX13" fmla="*/ 687851 w 2155539"/>
              <a:gd name="connsiteY13" fmla="*/ 3854353 h 4256830"/>
              <a:gd name="connsiteX14" fmla="*/ 616599 w 2155539"/>
              <a:gd name="connsiteY14" fmla="*/ 4234363 h 4256830"/>
              <a:gd name="connsiteX15" fmla="*/ 449113 w 2155539"/>
              <a:gd name="connsiteY15" fmla="*/ 4124363 h 4256830"/>
              <a:gd name="connsiteX16" fmla="*/ 271836 w 2155539"/>
              <a:gd name="connsiteY16" fmla="*/ 2666694 h 4256830"/>
              <a:gd name="connsiteX17" fmla="*/ 296738 w 2155539"/>
              <a:gd name="connsiteY17" fmla="*/ 3858868 h 4256830"/>
              <a:gd name="connsiteX18" fmla="*/ 199413 w 2155539"/>
              <a:gd name="connsiteY18" fmla="*/ 2499770 h 4256830"/>
              <a:gd name="connsiteX19" fmla="*/ 141200 w 2155539"/>
              <a:gd name="connsiteY19" fmla="*/ 2792010 h 4256830"/>
              <a:gd name="connsiteX20" fmla="*/ 77048 w 2155539"/>
              <a:gd name="connsiteY20" fmla="*/ 2452269 h 4256830"/>
              <a:gd name="connsiteX21" fmla="*/ 21288 w 2155539"/>
              <a:gd name="connsiteY21" fmla="*/ 2659461 h 4256830"/>
              <a:gd name="connsiteX22" fmla="*/ 52521 w 2155539"/>
              <a:gd name="connsiteY22" fmla="*/ 1900862 h 4256830"/>
              <a:gd name="connsiteX23" fmla="*/ 117443 w 2155539"/>
              <a:gd name="connsiteY23"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97548 w 2155539"/>
              <a:gd name="connsiteY10" fmla="*/ 3954987 h 4256830"/>
              <a:gd name="connsiteX11" fmla="*/ 836293 w 2155539"/>
              <a:gd name="connsiteY11" fmla="*/ 3800913 h 4256830"/>
              <a:gd name="connsiteX12" fmla="*/ 770978 w 2155539"/>
              <a:gd name="connsiteY12" fmla="*/ 4186861 h 4256830"/>
              <a:gd name="connsiteX13" fmla="*/ 687851 w 2155539"/>
              <a:gd name="connsiteY13" fmla="*/ 3854353 h 4256830"/>
              <a:gd name="connsiteX14" fmla="*/ 616599 w 2155539"/>
              <a:gd name="connsiteY14" fmla="*/ 4234363 h 4256830"/>
              <a:gd name="connsiteX15" fmla="*/ 449113 w 2155539"/>
              <a:gd name="connsiteY15" fmla="*/ 4124363 h 4256830"/>
              <a:gd name="connsiteX16" fmla="*/ 271836 w 2155539"/>
              <a:gd name="connsiteY16" fmla="*/ 2666694 h 4256830"/>
              <a:gd name="connsiteX17" fmla="*/ 296738 w 2155539"/>
              <a:gd name="connsiteY17" fmla="*/ 3858868 h 4256830"/>
              <a:gd name="connsiteX18" fmla="*/ 199413 w 2155539"/>
              <a:gd name="connsiteY18" fmla="*/ 2499770 h 4256830"/>
              <a:gd name="connsiteX19" fmla="*/ 141200 w 2155539"/>
              <a:gd name="connsiteY19" fmla="*/ 2792010 h 4256830"/>
              <a:gd name="connsiteX20" fmla="*/ 77048 w 2155539"/>
              <a:gd name="connsiteY20" fmla="*/ 2452269 h 4256830"/>
              <a:gd name="connsiteX21" fmla="*/ 21288 w 2155539"/>
              <a:gd name="connsiteY21" fmla="*/ 2659461 h 4256830"/>
              <a:gd name="connsiteX22" fmla="*/ 52521 w 2155539"/>
              <a:gd name="connsiteY22" fmla="*/ 1900862 h 4256830"/>
              <a:gd name="connsiteX23" fmla="*/ 117443 w 2155539"/>
              <a:gd name="connsiteY23"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55300 w 2155539"/>
              <a:gd name="connsiteY10" fmla="*/ 4015734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55300 w 2155539"/>
              <a:gd name="connsiteY10" fmla="*/ 4015734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55300 w 2155539"/>
              <a:gd name="connsiteY10" fmla="*/ 4015734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55300 w 2155539"/>
              <a:gd name="connsiteY10" fmla="*/ 4015734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55300 w 2155539"/>
              <a:gd name="connsiteY10" fmla="*/ 4015734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78746 w 2155539"/>
              <a:gd name="connsiteY10" fmla="*/ 3968841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78746 w 2155539"/>
              <a:gd name="connsiteY10" fmla="*/ 3968841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78746 w 2155539"/>
              <a:gd name="connsiteY10" fmla="*/ 3968841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98284 w 2155539"/>
              <a:gd name="connsiteY10" fmla="*/ 3847704 h 4256830"/>
              <a:gd name="connsiteX11" fmla="*/ 978746 w 2155539"/>
              <a:gd name="connsiteY11" fmla="*/ 3968841 h 4256830"/>
              <a:gd name="connsiteX12" fmla="*/ 897548 w 2155539"/>
              <a:gd name="connsiteY12" fmla="*/ 3954987 h 4256830"/>
              <a:gd name="connsiteX13" fmla="*/ 836293 w 2155539"/>
              <a:gd name="connsiteY13" fmla="*/ 3800913 h 4256830"/>
              <a:gd name="connsiteX14" fmla="*/ 770978 w 2155539"/>
              <a:gd name="connsiteY14" fmla="*/ 4186861 h 4256830"/>
              <a:gd name="connsiteX15" fmla="*/ 687851 w 2155539"/>
              <a:gd name="connsiteY15" fmla="*/ 3854353 h 4256830"/>
              <a:gd name="connsiteX16" fmla="*/ 616599 w 2155539"/>
              <a:gd name="connsiteY16" fmla="*/ 4234363 h 4256830"/>
              <a:gd name="connsiteX17" fmla="*/ 449113 w 2155539"/>
              <a:gd name="connsiteY17" fmla="*/ 4124363 h 4256830"/>
              <a:gd name="connsiteX18" fmla="*/ 271836 w 2155539"/>
              <a:gd name="connsiteY18" fmla="*/ 2666694 h 4256830"/>
              <a:gd name="connsiteX19" fmla="*/ 296738 w 2155539"/>
              <a:gd name="connsiteY19" fmla="*/ 3858868 h 4256830"/>
              <a:gd name="connsiteX20" fmla="*/ 199413 w 2155539"/>
              <a:gd name="connsiteY20" fmla="*/ 2499770 h 4256830"/>
              <a:gd name="connsiteX21" fmla="*/ 141200 w 2155539"/>
              <a:gd name="connsiteY21" fmla="*/ 2792010 h 4256830"/>
              <a:gd name="connsiteX22" fmla="*/ 77048 w 2155539"/>
              <a:gd name="connsiteY22" fmla="*/ 2452269 h 4256830"/>
              <a:gd name="connsiteX23" fmla="*/ 21288 w 2155539"/>
              <a:gd name="connsiteY23" fmla="*/ 2659461 h 4256830"/>
              <a:gd name="connsiteX24" fmla="*/ 52521 w 2155539"/>
              <a:gd name="connsiteY24" fmla="*/ 1900862 h 4256830"/>
              <a:gd name="connsiteX25" fmla="*/ 117443 w 2155539"/>
              <a:gd name="connsiteY25"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98284 w 2155539"/>
              <a:gd name="connsiteY10" fmla="*/ 3847704 h 4256830"/>
              <a:gd name="connsiteX11" fmla="*/ 978746 w 2155539"/>
              <a:gd name="connsiteY11" fmla="*/ 3968841 h 4256830"/>
              <a:gd name="connsiteX12" fmla="*/ 897548 w 2155539"/>
              <a:gd name="connsiteY12" fmla="*/ 3954987 h 4256830"/>
              <a:gd name="connsiteX13" fmla="*/ 836293 w 2155539"/>
              <a:gd name="connsiteY13" fmla="*/ 3800913 h 4256830"/>
              <a:gd name="connsiteX14" fmla="*/ 770978 w 2155539"/>
              <a:gd name="connsiteY14" fmla="*/ 4186861 h 4256830"/>
              <a:gd name="connsiteX15" fmla="*/ 687851 w 2155539"/>
              <a:gd name="connsiteY15" fmla="*/ 3854353 h 4256830"/>
              <a:gd name="connsiteX16" fmla="*/ 616599 w 2155539"/>
              <a:gd name="connsiteY16" fmla="*/ 4234363 h 4256830"/>
              <a:gd name="connsiteX17" fmla="*/ 449113 w 2155539"/>
              <a:gd name="connsiteY17" fmla="*/ 4124363 h 4256830"/>
              <a:gd name="connsiteX18" fmla="*/ 271836 w 2155539"/>
              <a:gd name="connsiteY18" fmla="*/ 2666694 h 4256830"/>
              <a:gd name="connsiteX19" fmla="*/ 296738 w 2155539"/>
              <a:gd name="connsiteY19" fmla="*/ 3858868 h 4256830"/>
              <a:gd name="connsiteX20" fmla="*/ 199413 w 2155539"/>
              <a:gd name="connsiteY20" fmla="*/ 2499770 h 4256830"/>
              <a:gd name="connsiteX21" fmla="*/ 141200 w 2155539"/>
              <a:gd name="connsiteY21" fmla="*/ 2792010 h 4256830"/>
              <a:gd name="connsiteX22" fmla="*/ 77048 w 2155539"/>
              <a:gd name="connsiteY22" fmla="*/ 2452269 h 4256830"/>
              <a:gd name="connsiteX23" fmla="*/ 21288 w 2155539"/>
              <a:gd name="connsiteY23" fmla="*/ 2659461 h 4256830"/>
              <a:gd name="connsiteX24" fmla="*/ 52521 w 2155539"/>
              <a:gd name="connsiteY24" fmla="*/ 1900862 h 4256830"/>
              <a:gd name="connsiteX25" fmla="*/ 117443 w 2155539"/>
              <a:gd name="connsiteY25"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98284 w 2155539"/>
              <a:gd name="connsiteY10" fmla="*/ 3847704 h 4256830"/>
              <a:gd name="connsiteX11" fmla="*/ 978746 w 2155539"/>
              <a:gd name="connsiteY11" fmla="*/ 3968841 h 4256830"/>
              <a:gd name="connsiteX12" fmla="*/ 897548 w 2155539"/>
              <a:gd name="connsiteY12" fmla="*/ 3954987 h 4256830"/>
              <a:gd name="connsiteX13" fmla="*/ 836293 w 2155539"/>
              <a:gd name="connsiteY13" fmla="*/ 3800913 h 4256830"/>
              <a:gd name="connsiteX14" fmla="*/ 770978 w 2155539"/>
              <a:gd name="connsiteY14" fmla="*/ 4186861 h 4256830"/>
              <a:gd name="connsiteX15" fmla="*/ 687851 w 2155539"/>
              <a:gd name="connsiteY15" fmla="*/ 3854353 h 4256830"/>
              <a:gd name="connsiteX16" fmla="*/ 616599 w 2155539"/>
              <a:gd name="connsiteY16" fmla="*/ 4234363 h 4256830"/>
              <a:gd name="connsiteX17" fmla="*/ 449113 w 2155539"/>
              <a:gd name="connsiteY17" fmla="*/ 4124363 h 4256830"/>
              <a:gd name="connsiteX18" fmla="*/ 271836 w 2155539"/>
              <a:gd name="connsiteY18" fmla="*/ 2666694 h 4256830"/>
              <a:gd name="connsiteX19" fmla="*/ 296738 w 2155539"/>
              <a:gd name="connsiteY19" fmla="*/ 3858868 h 4256830"/>
              <a:gd name="connsiteX20" fmla="*/ 199413 w 2155539"/>
              <a:gd name="connsiteY20" fmla="*/ 2499770 h 4256830"/>
              <a:gd name="connsiteX21" fmla="*/ 141200 w 2155539"/>
              <a:gd name="connsiteY21" fmla="*/ 2792010 h 4256830"/>
              <a:gd name="connsiteX22" fmla="*/ 77048 w 2155539"/>
              <a:gd name="connsiteY22" fmla="*/ 2452269 h 4256830"/>
              <a:gd name="connsiteX23" fmla="*/ 21288 w 2155539"/>
              <a:gd name="connsiteY23" fmla="*/ 2659461 h 4256830"/>
              <a:gd name="connsiteX24" fmla="*/ 52521 w 2155539"/>
              <a:gd name="connsiteY24" fmla="*/ 1900862 h 4256830"/>
              <a:gd name="connsiteX25" fmla="*/ 117443 w 2155539"/>
              <a:gd name="connsiteY25"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162407 w 2155539"/>
              <a:gd name="connsiteY10" fmla="*/ 3976658 h 4256830"/>
              <a:gd name="connsiteX11" fmla="*/ 998284 w 2155539"/>
              <a:gd name="connsiteY11" fmla="*/ 3847704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162407 w 2155539"/>
              <a:gd name="connsiteY10" fmla="*/ 3976658 h 4256830"/>
              <a:gd name="connsiteX11" fmla="*/ 998284 w 2155539"/>
              <a:gd name="connsiteY11" fmla="*/ 3847704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111607 w 2155539"/>
              <a:gd name="connsiteY10" fmla="*/ 3914135 h 4256830"/>
              <a:gd name="connsiteX11" fmla="*/ 998284 w 2155539"/>
              <a:gd name="connsiteY11" fmla="*/ 3847704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111607 w 2155539"/>
              <a:gd name="connsiteY10" fmla="*/ 3914135 h 4256830"/>
              <a:gd name="connsiteX11" fmla="*/ 998284 w 2155539"/>
              <a:gd name="connsiteY11" fmla="*/ 3847704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068623 w 2155539"/>
              <a:gd name="connsiteY10" fmla="*/ 3851612 h 4256830"/>
              <a:gd name="connsiteX11" fmla="*/ 998284 w 2155539"/>
              <a:gd name="connsiteY11" fmla="*/ 3847704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068623 w 2155539"/>
              <a:gd name="connsiteY10" fmla="*/ 3851612 h 4256830"/>
              <a:gd name="connsiteX11" fmla="*/ 982653 w 2155539"/>
              <a:gd name="connsiteY11" fmla="*/ 3871150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068623 w 2155539"/>
              <a:gd name="connsiteY10" fmla="*/ 3851612 h 4256830"/>
              <a:gd name="connsiteX11" fmla="*/ 982653 w 2155539"/>
              <a:gd name="connsiteY11" fmla="*/ 3871150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068623 w 2155539"/>
              <a:gd name="connsiteY10" fmla="*/ 3851612 h 4256830"/>
              <a:gd name="connsiteX11" fmla="*/ 982653 w 2155539"/>
              <a:gd name="connsiteY11" fmla="*/ 3871150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045176 w 2155539"/>
              <a:gd name="connsiteY10" fmla="*/ 3824258 h 4256830"/>
              <a:gd name="connsiteX11" fmla="*/ 982653 w 2155539"/>
              <a:gd name="connsiteY11" fmla="*/ 3871150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045176 w 2155539"/>
              <a:gd name="connsiteY10" fmla="*/ 3824258 h 4256830"/>
              <a:gd name="connsiteX11" fmla="*/ 982653 w 2155539"/>
              <a:gd name="connsiteY11" fmla="*/ 3871150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301479"/>
              <a:gd name="connsiteX1" fmla="*/ 100021 w 2155539"/>
              <a:gd name="connsiteY1" fmla="*/ 1782108 h 4301479"/>
              <a:gd name="connsiteX2" fmla="*/ 147523 w 2155539"/>
              <a:gd name="connsiteY2" fmla="*/ 915209 h 4301479"/>
              <a:gd name="connsiteX3" fmla="*/ 64395 w 2155539"/>
              <a:gd name="connsiteY3" fmla="*/ 897396 h 4301479"/>
              <a:gd name="connsiteX4" fmla="*/ 64856 w 2155539"/>
              <a:gd name="connsiteY4" fmla="*/ 656768 h 4301479"/>
              <a:gd name="connsiteX5" fmla="*/ 115977 w 2155539"/>
              <a:gd name="connsiteY5" fmla="*/ 270194 h 4301479"/>
              <a:gd name="connsiteX6" fmla="*/ 633180 w 2155539"/>
              <a:gd name="connsiteY6" fmla="*/ 543328 h 4301479"/>
              <a:gd name="connsiteX7" fmla="*/ 1055600 w 2155539"/>
              <a:gd name="connsiteY7" fmla="*/ 0 h 4301479"/>
              <a:gd name="connsiteX8" fmla="*/ 1478020 w 2155539"/>
              <a:gd name="connsiteY8" fmla="*/ 543328 h 4301479"/>
              <a:gd name="connsiteX9" fmla="*/ 2155539 w 2155539"/>
              <a:gd name="connsiteY9" fmla="*/ 543327 h 4301479"/>
              <a:gd name="connsiteX10" fmla="*/ 1181946 w 2155539"/>
              <a:gd name="connsiteY10" fmla="*/ 4132965 h 4301479"/>
              <a:gd name="connsiteX11" fmla="*/ 1045176 w 2155539"/>
              <a:gd name="connsiteY11" fmla="*/ 3824258 h 4301479"/>
              <a:gd name="connsiteX12" fmla="*/ 982653 w 2155539"/>
              <a:gd name="connsiteY12" fmla="*/ 3871150 h 4301479"/>
              <a:gd name="connsiteX13" fmla="*/ 978746 w 2155539"/>
              <a:gd name="connsiteY13" fmla="*/ 3968841 h 4301479"/>
              <a:gd name="connsiteX14" fmla="*/ 897548 w 2155539"/>
              <a:gd name="connsiteY14" fmla="*/ 3954987 h 4301479"/>
              <a:gd name="connsiteX15" fmla="*/ 836293 w 2155539"/>
              <a:gd name="connsiteY15" fmla="*/ 3800913 h 4301479"/>
              <a:gd name="connsiteX16" fmla="*/ 770978 w 2155539"/>
              <a:gd name="connsiteY16" fmla="*/ 4186861 h 4301479"/>
              <a:gd name="connsiteX17" fmla="*/ 687851 w 2155539"/>
              <a:gd name="connsiteY17" fmla="*/ 3854353 h 4301479"/>
              <a:gd name="connsiteX18" fmla="*/ 616599 w 2155539"/>
              <a:gd name="connsiteY18" fmla="*/ 4234363 h 4301479"/>
              <a:gd name="connsiteX19" fmla="*/ 449113 w 2155539"/>
              <a:gd name="connsiteY19" fmla="*/ 4124363 h 4301479"/>
              <a:gd name="connsiteX20" fmla="*/ 271836 w 2155539"/>
              <a:gd name="connsiteY20" fmla="*/ 2666694 h 4301479"/>
              <a:gd name="connsiteX21" fmla="*/ 296738 w 2155539"/>
              <a:gd name="connsiteY21" fmla="*/ 3858868 h 4301479"/>
              <a:gd name="connsiteX22" fmla="*/ 199413 w 2155539"/>
              <a:gd name="connsiteY22" fmla="*/ 2499770 h 4301479"/>
              <a:gd name="connsiteX23" fmla="*/ 141200 w 2155539"/>
              <a:gd name="connsiteY23" fmla="*/ 2792010 h 4301479"/>
              <a:gd name="connsiteX24" fmla="*/ 77048 w 2155539"/>
              <a:gd name="connsiteY24" fmla="*/ 2452269 h 4301479"/>
              <a:gd name="connsiteX25" fmla="*/ 21288 w 2155539"/>
              <a:gd name="connsiteY25" fmla="*/ 2659461 h 4301479"/>
              <a:gd name="connsiteX26" fmla="*/ 52521 w 2155539"/>
              <a:gd name="connsiteY26" fmla="*/ 1900862 h 4301479"/>
              <a:gd name="connsiteX27" fmla="*/ 117443 w 2155539"/>
              <a:gd name="connsiteY27" fmla="*/ 1989801 h 4301479"/>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181946 w 2155539"/>
              <a:gd name="connsiteY10" fmla="*/ 4132965 h 4256830"/>
              <a:gd name="connsiteX11" fmla="*/ 1045176 w 2155539"/>
              <a:gd name="connsiteY11" fmla="*/ 3824258 h 4256830"/>
              <a:gd name="connsiteX12" fmla="*/ 982653 w 2155539"/>
              <a:gd name="connsiteY12" fmla="*/ 3871150 h 4256830"/>
              <a:gd name="connsiteX13" fmla="*/ 978746 w 2155539"/>
              <a:gd name="connsiteY13" fmla="*/ 3968841 h 4256830"/>
              <a:gd name="connsiteX14" fmla="*/ 897548 w 2155539"/>
              <a:gd name="connsiteY14" fmla="*/ 3954987 h 4256830"/>
              <a:gd name="connsiteX15" fmla="*/ 836293 w 2155539"/>
              <a:gd name="connsiteY15" fmla="*/ 3800913 h 4256830"/>
              <a:gd name="connsiteX16" fmla="*/ 770978 w 2155539"/>
              <a:gd name="connsiteY16" fmla="*/ 4186861 h 4256830"/>
              <a:gd name="connsiteX17" fmla="*/ 687851 w 2155539"/>
              <a:gd name="connsiteY17" fmla="*/ 3854353 h 4256830"/>
              <a:gd name="connsiteX18" fmla="*/ 616599 w 2155539"/>
              <a:gd name="connsiteY18" fmla="*/ 4234363 h 4256830"/>
              <a:gd name="connsiteX19" fmla="*/ 449113 w 2155539"/>
              <a:gd name="connsiteY19" fmla="*/ 4124363 h 4256830"/>
              <a:gd name="connsiteX20" fmla="*/ 271836 w 2155539"/>
              <a:gd name="connsiteY20" fmla="*/ 2666694 h 4256830"/>
              <a:gd name="connsiteX21" fmla="*/ 296738 w 2155539"/>
              <a:gd name="connsiteY21" fmla="*/ 3858868 h 4256830"/>
              <a:gd name="connsiteX22" fmla="*/ 199413 w 2155539"/>
              <a:gd name="connsiteY22" fmla="*/ 2499770 h 4256830"/>
              <a:gd name="connsiteX23" fmla="*/ 141200 w 2155539"/>
              <a:gd name="connsiteY23" fmla="*/ 2792010 h 4256830"/>
              <a:gd name="connsiteX24" fmla="*/ 77048 w 2155539"/>
              <a:gd name="connsiteY24" fmla="*/ 2452269 h 4256830"/>
              <a:gd name="connsiteX25" fmla="*/ 21288 w 2155539"/>
              <a:gd name="connsiteY25" fmla="*/ 2659461 h 4256830"/>
              <a:gd name="connsiteX26" fmla="*/ 52521 w 2155539"/>
              <a:gd name="connsiteY26" fmla="*/ 1900862 h 4256830"/>
              <a:gd name="connsiteX27" fmla="*/ 117443 w 2155539"/>
              <a:gd name="connsiteY27"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181946 w 2155539"/>
              <a:gd name="connsiteY10" fmla="*/ 4132965 h 4256830"/>
              <a:gd name="connsiteX11" fmla="*/ 1045176 w 2155539"/>
              <a:gd name="connsiteY11" fmla="*/ 3824258 h 4256830"/>
              <a:gd name="connsiteX12" fmla="*/ 982653 w 2155539"/>
              <a:gd name="connsiteY12" fmla="*/ 3871150 h 4256830"/>
              <a:gd name="connsiteX13" fmla="*/ 978746 w 2155539"/>
              <a:gd name="connsiteY13" fmla="*/ 3968841 h 4256830"/>
              <a:gd name="connsiteX14" fmla="*/ 897548 w 2155539"/>
              <a:gd name="connsiteY14" fmla="*/ 3954987 h 4256830"/>
              <a:gd name="connsiteX15" fmla="*/ 836293 w 2155539"/>
              <a:gd name="connsiteY15" fmla="*/ 3800913 h 4256830"/>
              <a:gd name="connsiteX16" fmla="*/ 770978 w 2155539"/>
              <a:gd name="connsiteY16" fmla="*/ 4186861 h 4256830"/>
              <a:gd name="connsiteX17" fmla="*/ 687851 w 2155539"/>
              <a:gd name="connsiteY17" fmla="*/ 3854353 h 4256830"/>
              <a:gd name="connsiteX18" fmla="*/ 616599 w 2155539"/>
              <a:gd name="connsiteY18" fmla="*/ 4234363 h 4256830"/>
              <a:gd name="connsiteX19" fmla="*/ 449113 w 2155539"/>
              <a:gd name="connsiteY19" fmla="*/ 4124363 h 4256830"/>
              <a:gd name="connsiteX20" fmla="*/ 271836 w 2155539"/>
              <a:gd name="connsiteY20" fmla="*/ 2666694 h 4256830"/>
              <a:gd name="connsiteX21" fmla="*/ 296738 w 2155539"/>
              <a:gd name="connsiteY21" fmla="*/ 3858868 h 4256830"/>
              <a:gd name="connsiteX22" fmla="*/ 199413 w 2155539"/>
              <a:gd name="connsiteY22" fmla="*/ 2499770 h 4256830"/>
              <a:gd name="connsiteX23" fmla="*/ 141200 w 2155539"/>
              <a:gd name="connsiteY23" fmla="*/ 2792010 h 4256830"/>
              <a:gd name="connsiteX24" fmla="*/ 77048 w 2155539"/>
              <a:gd name="connsiteY24" fmla="*/ 2452269 h 4256830"/>
              <a:gd name="connsiteX25" fmla="*/ 21288 w 2155539"/>
              <a:gd name="connsiteY25" fmla="*/ 2659461 h 4256830"/>
              <a:gd name="connsiteX26" fmla="*/ 52521 w 2155539"/>
              <a:gd name="connsiteY26" fmla="*/ 1900862 h 4256830"/>
              <a:gd name="connsiteX27" fmla="*/ 117443 w 2155539"/>
              <a:gd name="connsiteY27" fmla="*/ 1989801 h 4256830"/>
              <a:gd name="connsiteX0" fmla="*/ 117443 w 2155539"/>
              <a:gd name="connsiteY0" fmla="*/ 1989801 h 4772479"/>
              <a:gd name="connsiteX1" fmla="*/ 100021 w 2155539"/>
              <a:gd name="connsiteY1" fmla="*/ 1782108 h 4772479"/>
              <a:gd name="connsiteX2" fmla="*/ 147523 w 2155539"/>
              <a:gd name="connsiteY2" fmla="*/ 915209 h 4772479"/>
              <a:gd name="connsiteX3" fmla="*/ 64395 w 2155539"/>
              <a:gd name="connsiteY3" fmla="*/ 897396 h 4772479"/>
              <a:gd name="connsiteX4" fmla="*/ 64856 w 2155539"/>
              <a:gd name="connsiteY4" fmla="*/ 656768 h 4772479"/>
              <a:gd name="connsiteX5" fmla="*/ 115977 w 2155539"/>
              <a:gd name="connsiteY5" fmla="*/ 270194 h 4772479"/>
              <a:gd name="connsiteX6" fmla="*/ 633180 w 2155539"/>
              <a:gd name="connsiteY6" fmla="*/ 543328 h 4772479"/>
              <a:gd name="connsiteX7" fmla="*/ 1055600 w 2155539"/>
              <a:gd name="connsiteY7" fmla="*/ 0 h 4772479"/>
              <a:gd name="connsiteX8" fmla="*/ 1478020 w 2155539"/>
              <a:gd name="connsiteY8" fmla="*/ 543328 h 4772479"/>
              <a:gd name="connsiteX9" fmla="*/ 2155539 w 2155539"/>
              <a:gd name="connsiteY9" fmla="*/ 543327 h 4772479"/>
              <a:gd name="connsiteX10" fmla="*/ 1349976 w 2155539"/>
              <a:gd name="connsiteY10" fmla="*/ 4594073 h 4772479"/>
              <a:gd name="connsiteX11" fmla="*/ 1181946 w 2155539"/>
              <a:gd name="connsiteY11" fmla="*/ 4132965 h 4772479"/>
              <a:gd name="connsiteX12" fmla="*/ 1045176 w 2155539"/>
              <a:gd name="connsiteY12" fmla="*/ 3824258 h 4772479"/>
              <a:gd name="connsiteX13" fmla="*/ 982653 w 2155539"/>
              <a:gd name="connsiteY13" fmla="*/ 3871150 h 4772479"/>
              <a:gd name="connsiteX14" fmla="*/ 978746 w 2155539"/>
              <a:gd name="connsiteY14" fmla="*/ 3968841 h 4772479"/>
              <a:gd name="connsiteX15" fmla="*/ 897548 w 2155539"/>
              <a:gd name="connsiteY15" fmla="*/ 3954987 h 4772479"/>
              <a:gd name="connsiteX16" fmla="*/ 836293 w 2155539"/>
              <a:gd name="connsiteY16" fmla="*/ 3800913 h 4772479"/>
              <a:gd name="connsiteX17" fmla="*/ 770978 w 2155539"/>
              <a:gd name="connsiteY17" fmla="*/ 4186861 h 4772479"/>
              <a:gd name="connsiteX18" fmla="*/ 687851 w 2155539"/>
              <a:gd name="connsiteY18" fmla="*/ 3854353 h 4772479"/>
              <a:gd name="connsiteX19" fmla="*/ 616599 w 2155539"/>
              <a:gd name="connsiteY19" fmla="*/ 4234363 h 4772479"/>
              <a:gd name="connsiteX20" fmla="*/ 449113 w 2155539"/>
              <a:gd name="connsiteY20" fmla="*/ 4124363 h 4772479"/>
              <a:gd name="connsiteX21" fmla="*/ 271836 w 2155539"/>
              <a:gd name="connsiteY21" fmla="*/ 2666694 h 4772479"/>
              <a:gd name="connsiteX22" fmla="*/ 296738 w 2155539"/>
              <a:gd name="connsiteY22" fmla="*/ 3858868 h 4772479"/>
              <a:gd name="connsiteX23" fmla="*/ 199413 w 2155539"/>
              <a:gd name="connsiteY23" fmla="*/ 2499770 h 4772479"/>
              <a:gd name="connsiteX24" fmla="*/ 141200 w 2155539"/>
              <a:gd name="connsiteY24" fmla="*/ 2792010 h 4772479"/>
              <a:gd name="connsiteX25" fmla="*/ 77048 w 2155539"/>
              <a:gd name="connsiteY25" fmla="*/ 2452269 h 4772479"/>
              <a:gd name="connsiteX26" fmla="*/ 21288 w 2155539"/>
              <a:gd name="connsiteY26" fmla="*/ 2659461 h 4772479"/>
              <a:gd name="connsiteX27" fmla="*/ 52521 w 2155539"/>
              <a:gd name="connsiteY27" fmla="*/ 1900862 h 4772479"/>
              <a:gd name="connsiteX28" fmla="*/ 117443 w 2155539"/>
              <a:gd name="connsiteY28" fmla="*/ 1989801 h 4772479"/>
              <a:gd name="connsiteX0" fmla="*/ 117443 w 2155539"/>
              <a:gd name="connsiteY0" fmla="*/ 1989801 h 4808772"/>
              <a:gd name="connsiteX1" fmla="*/ 100021 w 2155539"/>
              <a:gd name="connsiteY1" fmla="*/ 1782108 h 4808772"/>
              <a:gd name="connsiteX2" fmla="*/ 147523 w 2155539"/>
              <a:gd name="connsiteY2" fmla="*/ 915209 h 4808772"/>
              <a:gd name="connsiteX3" fmla="*/ 64395 w 2155539"/>
              <a:gd name="connsiteY3" fmla="*/ 897396 h 4808772"/>
              <a:gd name="connsiteX4" fmla="*/ 64856 w 2155539"/>
              <a:gd name="connsiteY4" fmla="*/ 656768 h 4808772"/>
              <a:gd name="connsiteX5" fmla="*/ 115977 w 2155539"/>
              <a:gd name="connsiteY5" fmla="*/ 270194 h 4808772"/>
              <a:gd name="connsiteX6" fmla="*/ 633180 w 2155539"/>
              <a:gd name="connsiteY6" fmla="*/ 543328 h 4808772"/>
              <a:gd name="connsiteX7" fmla="*/ 1055600 w 2155539"/>
              <a:gd name="connsiteY7" fmla="*/ 0 h 4808772"/>
              <a:gd name="connsiteX8" fmla="*/ 1478020 w 2155539"/>
              <a:gd name="connsiteY8" fmla="*/ 543328 h 4808772"/>
              <a:gd name="connsiteX9" fmla="*/ 2155539 w 2155539"/>
              <a:gd name="connsiteY9" fmla="*/ 543327 h 4808772"/>
              <a:gd name="connsiteX10" fmla="*/ 1349976 w 2155539"/>
              <a:gd name="connsiteY10" fmla="*/ 4594073 h 4808772"/>
              <a:gd name="connsiteX11" fmla="*/ 1181946 w 2155539"/>
              <a:gd name="connsiteY11" fmla="*/ 4132965 h 4808772"/>
              <a:gd name="connsiteX12" fmla="*/ 1045176 w 2155539"/>
              <a:gd name="connsiteY12" fmla="*/ 3824258 h 4808772"/>
              <a:gd name="connsiteX13" fmla="*/ 982653 w 2155539"/>
              <a:gd name="connsiteY13" fmla="*/ 3871150 h 4808772"/>
              <a:gd name="connsiteX14" fmla="*/ 978746 w 2155539"/>
              <a:gd name="connsiteY14" fmla="*/ 3968841 h 4808772"/>
              <a:gd name="connsiteX15" fmla="*/ 897548 w 2155539"/>
              <a:gd name="connsiteY15" fmla="*/ 3954987 h 4808772"/>
              <a:gd name="connsiteX16" fmla="*/ 836293 w 2155539"/>
              <a:gd name="connsiteY16" fmla="*/ 3800913 h 4808772"/>
              <a:gd name="connsiteX17" fmla="*/ 770978 w 2155539"/>
              <a:gd name="connsiteY17" fmla="*/ 4186861 h 4808772"/>
              <a:gd name="connsiteX18" fmla="*/ 687851 w 2155539"/>
              <a:gd name="connsiteY18" fmla="*/ 3854353 h 4808772"/>
              <a:gd name="connsiteX19" fmla="*/ 616599 w 2155539"/>
              <a:gd name="connsiteY19" fmla="*/ 4234363 h 4808772"/>
              <a:gd name="connsiteX20" fmla="*/ 449113 w 2155539"/>
              <a:gd name="connsiteY20" fmla="*/ 4124363 h 4808772"/>
              <a:gd name="connsiteX21" fmla="*/ 271836 w 2155539"/>
              <a:gd name="connsiteY21" fmla="*/ 2666694 h 4808772"/>
              <a:gd name="connsiteX22" fmla="*/ 296738 w 2155539"/>
              <a:gd name="connsiteY22" fmla="*/ 3858868 h 4808772"/>
              <a:gd name="connsiteX23" fmla="*/ 199413 w 2155539"/>
              <a:gd name="connsiteY23" fmla="*/ 2499770 h 4808772"/>
              <a:gd name="connsiteX24" fmla="*/ 141200 w 2155539"/>
              <a:gd name="connsiteY24" fmla="*/ 2792010 h 4808772"/>
              <a:gd name="connsiteX25" fmla="*/ 77048 w 2155539"/>
              <a:gd name="connsiteY25" fmla="*/ 2452269 h 4808772"/>
              <a:gd name="connsiteX26" fmla="*/ 21288 w 2155539"/>
              <a:gd name="connsiteY26" fmla="*/ 2659461 h 4808772"/>
              <a:gd name="connsiteX27" fmla="*/ 52521 w 2155539"/>
              <a:gd name="connsiteY27" fmla="*/ 1900862 h 4808772"/>
              <a:gd name="connsiteX28" fmla="*/ 117443 w 2155539"/>
              <a:gd name="connsiteY28" fmla="*/ 1989801 h 4808772"/>
              <a:gd name="connsiteX0" fmla="*/ 117443 w 2155539"/>
              <a:gd name="connsiteY0" fmla="*/ 1989801 h 4808772"/>
              <a:gd name="connsiteX1" fmla="*/ 100021 w 2155539"/>
              <a:gd name="connsiteY1" fmla="*/ 1782108 h 4808772"/>
              <a:gd name="connsiteX2" fmla="*/ 147523 w 2155539"/>
              <a:gd name="connsiteY2" fmla="*/ 915209 h 4808772"/>
              <a:gd name="connsiteX3" fmla="*/ 64395 w 2155539"/>
              <a:gd name="connsiteY3" fmla="*/ 897396 h 4808772"/>
              <a:gd name="connsiteX4" fmla="*/ 64856 w 2155539"/>
              <a:gd name="connsiteY4" fmla="*/ 656768 h 4808772"/>
              <a:gd name="connsiteX5" fmla="*/ 115977 w 2155539"/>
              <a:gd name="connsiteY5" fmla="*/ 270194 h 4808772"/>
              <a:gd name="connsiteX6" fmla="*/ 633180 w 2155539"/>
              <a:gd name="connsiteY6" fmla="*/ 543328 h 4808772"/>
              <a:gd name="connsiteX7" fmla="*/ 1055600 w 2155539"/>
              <a:gd name="connsiteY7" fmla="*/ 0 h 4808772"/>
              <a:gd name="connsiteX8" fmla="*/ 1478020 w 2155539"/>
              <a:gd name="connsiteY8" fmla="*/ 543328 h 4808772"/>
              <a:gd name="connsiteX9" fmla="*/ 2155539 w 2155539"/>
              <a:gd name="connsiteY9" fmla="*/ 543327 h 4808772"/>
              <a:gd name="connsiteX10" fmla="*/ 1349976 w 2155539"/>
              <a:gd name="connsiteY10" fmla="*/ 4594073 h 4808772"/>
              <a:gd name="connsiteX11" fmla="*/ 1181946 w 2155539"/>
              <a:gd name="connsiteY11" fmla="*/ 4132965 h 4808772"/>
              <a:gd name="connsiteX12" fmla="*/ 1045176 w 2155539"/>
              <a:gd name="connsiteY12" fmla="*/ 3824258 h 4808772"/>
              <a:gd name="connsiteX13" fmla="*/ 982653 w 2155539"/>
              <a:gd name="connsiteY13" fmla="*/ 3871150 h 4808772"/>
              <a:gd name="connsiteX14" fmla="*/ 978746 w 2155539"/>
              <a:gd name="connsiteY14" fmla="*/ 3968841 h 4808772"/>
              <a:gd name="connsiteX15" fmla="*/ 897548 w 2155539"/>
              <a:gd name="connsiteY15" fmla="*/ 3954987 h 4808772"/>
              <a:gd name="connsiteX16" fmla="*/ 836293 w 2155539"/>
              <a:gd name="connsiteY16" fmla="*/ 3800913 h 4808772"/>
              <a:gd name="connsiteX17" fmla="*/ 770978 w 2155539"/>
              <a:gd name="connsiteY17" fmla="*/ 4186861 h 4808772"/>
              <a:gd name="connsiteX18" fmla="*/ 687851 w 2155539"/>
              <a:gd name="connsiteY18" fmla="*/ 3854353 h 4808772"/>
              <a:gd name="connsiteX19" fmla="*/ 616599 w 2155539"/>
              <a:gd name="connsiteY19" fmla="*/ 4234363 h 4808772"/>
              <a:gd name="connsiteX20" fmla="*/ 449113 w 2155539"/>
              <a:gd name="connsiteY20" fmla="*/ 4124363 h 4808772"/>
              <a:gd name="connsiteX21" fmla="*/ 271836 w 2155539"/>
              <a:gd name="connsiteY21" fmla="*/ 2666694 h 4808772"/>
              <a:gd name="connsiteX22" fmla="*/ 296738 w 2155539"/>
              <a:gd name="connsiteY22" fmla="*/ 3858868 h 4808772"/>
              <a:gd name="connsiteX23" fmla="*/ 199413 w 2155539"/>
              <a:gd name="connsiteY23" fmla="*/ 2499770 h 4808772"/>
              <a:gd name="connsiteX24" fmla="*/ 141200 w 2155539"/>
              <a:gd name="connsiteY24" fmla="*/ 2792010 h 4808772"/>
              <a:gd name="connsiteX25" fmla="*/ 77048 w 2155539"/>
              <a:gd name="connsiteY25" fmla="*/ 2452269 h 4808772"/>
              <a:gd name="connsiteX26" fmla="*/ 21288 w 2155539"/>
              <a:gd name="connsiteY26" fmla="*/ 2659461 h 4808772"/>
              <a:gd name="connsiteX27" fmla="*/ 52521 w 2155539"/>
              <a:gd name="connsiteY27" fmla="*/ 1900862 h 4808772"/>
              <a:gd name="connsiteX28" fmla="*/ 117443 w 2155539"/>
              <a:gd name="connsiteY28" fmla="*/ 1989801 h 4808772"/>
              <a:gd name="connsiteX0" fmla="*/ 117443 w 2155539"/>
              <a:gd name="connsiteY0" fmla="*/ 1989801 h 4700305"/>
              <a:gd name="connsiteX1" fmla="*/ 100021 w 2155539"/>
              <a:gd name="connsiteY1" fmla="*/ 1782108 h 4700305"/>
              <a:gd name="connsiteX2" fmla="*/ 147523 w 2155539"/>
              <a:gd name="connsiteY2" fmla="*/ 915209 h 4700305"/>
              <a:gd name="connsiteX3" fmla="*/ 64395 w 2155539"/>
              <a:gd name="connsiteY3" fmla="*/ 897396 h 4700305"/>
              <a:gd name="connsiteX4" fmla="*/ 64856 w 2155539"/>
              <a:gd name="connsiteY4" fmla="*/ 656768 h 4700305"/>
              <a:gd name="connsiteX5" fmla="*/ 115977 w 2155539"/>
              <a:gd name="connsiteY5" fmla="*/ 270194 h 4700305"/>
              <a:gd name="connsiteX6" fmla="*/ 633180 w 2155539"/>
              <a:gd name="connsiteY6" fmla="*/ 543328 h 4700305"/>
              <a:gd name="connsiteX7" fmla="*/ 1055600 w 2155539"/>
              <a:gd name="connsiteY7" fmla="*/ 0 h 4700305"/>
              <a:gd name="connsiteX8" fmla="*/ 1478020 w 2155539"/>
              <a:gd name="connsiteY8" fmla="*/ 543328 h 4700305"/>
              <a:gd name="connsiteX9" fmla="*/ 2155539 w 2155539"/>
              <a:gd name="connsiteY9" fmla="*/ 543327 h 4700305"/>
              <a:gd name="connsiteX10" fmla="*/ 1373422 w 2155539"/>
              <a:gd name="connsiteY10" fmla="*/ 4461212 h 4700305"/>
              <a:gd name="connsiteX11" fmla="*/ 1181946 w 2155539"/>
              <a:gd name="connsiteY11" fmla="*/ 4132965 h 4700305"/>
              <a:gd name="connsiteX12" fmla="*/ 1045176 w 2155539"/>
              <a:gd name="connsiteY12" fmla="*/ 3824258 h 4700305"/>
              <a:gd name="connsiteX13" fmla="*/ 982653 w 2155539"/>
              <a:gd name="connsiteY13" fmla="*/ 3871150 h 4700305"/>
              <a:gd name="connsiteX14" fmla="*/ 978746 w 2155539"/>
              <a:gd name="connsiteY14" fmla="*/ 3968841 h 4700305"/>
              <a:gd name="connsiteX15" fmla="*/ 897548 w 2155539"/>
              <a:gd name="connsiteY15" fmla="*/ 3954987 h 4700305"/>
              <a:gd name="connsiteX16" fmla="*/ 836293 w 2155539"/>
              <a:gd name="connsiteY16" fmla="*/ 3800913 h 4700305"/>
              <a:gd name="connsiteX17" fmla="*/ 770978 w 2155539"/>
              <a:gd name="connsiteY17" fmla="*/ 4186861 h 4700305"/>
              <a:gd name="connsiteX18" fmla="*/ 687851 w 2155539"/>
              <a:gd name="connsiteY18" fmla="*/ 3854353 h 4700305"/>
              <a:gd name="connsiteX19" fmla="*/ 616599 w 2155539"/>
              <a:gd name="connsiteY19" fmla="*/ 4234363 h 4700305"/>
              <a:gd name="connsiteX20" fmla="*/ 449113 w 2155539"/>
              <a:gd name="connsiteY20" fmla="*/ 4124363 h 4700305"/>
              <a:gd name="connsiteX21" fmla="*/ 271836 w 2155539"/>
              <a:gd name="connsiteY21" fmla="*/ 2666694 h 4700305"/>
              <a:gd name="connsiteX22" fmla="*/ 296738 w 2155539"/>
              <a:gd name="connsiteY22" fmla="*/ 3858868 h 4700305"/>
              <a:gd name="connsiteX23" fmla="*/ 199413 w 2155539"/>
              <a:gd name="connsiteY23" fmla="*/ 2499770 h 4700305"/>
              <a:gd name="connsiteX24" fmla="*/ 141200 w 2155539"/>
              <a:gd name="connsiteY24" fmla="*/ 2792010 h 4700305"/>
              <a:gd name="connsiteX25" fmla="*/ 77048 w 2155539"/>
              <a:gd name="connsiteY25" fmla="*/ 2452269 h 4700305"/>
              <a:gd name="connsiteX26" fmla="*/ 21288 w 2155539"/>
              <a:gd name="connsiteY26" fmla="*/ 2659461 h 4700305"/>
              <a:gd name="connsiteX27" fmla="*/ 52521 w 2155539"/>
              <a:gd name="connsiteY27" fmla="*/ 1900862 h 4700305"/>
              <a:gd name="connsiteX28" fmla="*/ 117443 w 2155539"/>
              <a:gd name="connsiteY28" fmla="*/ 1989801 h 4700305"/>
              <a:gd name="connsiteX0" fmla="*/ 117443 w 2155539"/>
              <a:gd name="connsiteY0" fmla="*/ 1989801 h 4667799"/>
              <a:gd name="connsiteX1" fmla="*/ 100021 w 2155539"/>
              <a:gd name="connsiteY1" fmla="*/ 1782108 h 4667799"/>
              <a:gd name="connsiteX2" fmla="*/ 147523 w 2155539"/>
              <a:gd name="connsiteY2" fmla="*/ 915209 h 4667799"/>
              <a:gd name="connsiteX3" fmla="*/ 64395 w 2155539"/>
              <a:gd name="connsiteY3" fmla="*/ 897396 h 4667799"/>
              <a:gd name="connsiteX4" fmla="*/ 64856 w 2155539"/>
              <a:gd name="connsiteY4" fmla="*/ 656768 h 4667799"/>
              <a:gd name="connsiteX5" fmla="*/ 115977 w 2155539"/>
              <a:gd name="connsiteY5" fmla="*/ 270194 h 4667799"/>
              <a:gd name="connsiteX6" fmla="*/ 633180 w 2155539"/>
              <a:gd name="connsiteY6" fmla="*/ 543328 h 4667799"/>
              <a:gd name="connsiteX7" fmla="*/ 1055600 w 2155539"/>
              <a:gd name="connsiteY7" fmla="*/ 0 h 4667799"/>
              <a:gd name="connsiteX8" fmla="*/ 1478020 w 2155539"/>
              <a:gd name="connsiteY8" fmla="*/ 543328 h 4667799"/>
              <a:gd name="connsiteX9" fmla="*/ 2155539 w 2155539"/>
              <a:gd name="connsiteY9" fmla="*/ 543327 h 4667799"/>
              <a:gd name="connsiteX10" fmla="*/ 1373422 w 2155539"/>
              <a:gd name="connsiteY10" fmla="*/ 4461212 h 4667799"/>
              <a:gd name="connsiteX11" fmla="*/ 1181946 w 2155539"/>
              <a:gd name="connsiteY11" fmla="*/ 4132965 h 4667799"/>
              <a:gd name="connsiteX12" fmla="*/ 1045176 w 2155539"/>
              <a:gd name="connsiteY12" fmla="*/ 3824258 h 4667799"/>
              <a:gd name="connsiteX13" fmla="*/ 982653 w 2155539"/>
              <a:gd name="connsiteY13" fmla="*/ 3871150 h 4667799"/>
              <a:gd name="connsiteX14" fmla="*/ 978746 w 2155539"/>
              <a:gd name="connsiteY14" fmla="*/ 3968841 h 4667799"/>
              <a:gd name="connsiteX15" fmla="*/ 897548 w 2155539"/>
              <a:gd name="connsiteY15" fmla="*/ 3954987 h 4667799"/>
              <a:gd name="connsiteX16" fmla="*/ 836293 w 2155539"/>
              <a:gd name="connsiteY16" fmla="*/ 3800913 h 4667799"/>
              <a:gd name="connsiteX17" fmla="*/ 770978 w 2155539"/>
              <a:gd name="connsiteY17" fmla="*/ 4186861 h 4667799"/>
              <a:gd name="connsiteX18" fmla="*/ 687851 w 2155539"/>
              <a:gd name="connsiteY18" fmla="*/ 3854353 h 4667799"/>
              <a:gd name="connsiteX19" fmla="*/ 616599 w 2155539"/>
              <a:gd name="connsiteY19" fmla="*/ 4234363 h 4667799"/>
              <a:gd name="connsiteX20" fmla="*/ 449113 w 2155539"/>
              <a:gd name="connsiteY20" fmla="*/ 4124363 h 4667799"/>
              <a:gd name="connsiteX21" fmla="*/ 271836 w 2155539"/>
              <a:gd name="connsiteY21" fmla="*/ 2666694 h 4667799"/>
              <a:gd name="connsiteX22" fmla="*/ 296738 w 2155539"/>
              <a:gd name="connsiteY22" fmla="*/ 3858868 h 4667799"/>
              <a:gd name="connsiteX23" fmla="*/ 199413 w 2155539"/>
              <a:gd name="connsiteY23" fmla="*/ 2499770 h 4667799"/>
              <a:gd name="connsiteX24" fmla="*/ 141200 w 2155539"/>
              <a:gd name="connsiteY24" fmla="*/ 2792010 h 4667799"/>
              <a:gd name="connsiteX25" fmla="*/ 77048 w 2155539"/>
              <a:gd name="connsiteY25" fmla="*/ 2452269 h 4667799"/>
              <a:gd name="connsiteX26" fmla="*/ 21288 w 2155539"/>
              <a:gd name="connsiteY26" fmla="*/ 2659461 h 4667799"/>
              <a:gd name="connsiteX27" fmla="*/ 52521 w 2155539"/>
              <a:gd name="connsiteY27" fmla="*/ 1900862 h 4667799"/>
              <a:gd name="connsiteX28" fmla="*/ 117443 w 2155539"/>
              <a:gd name="connsiteY28" fmla="*/ 1989801 h 4667799"/>
              <a:gd name="connsiteX0" fmla="*/ 117443 w 2155539"/>
              <a:gd name="connsiteY0" fmla="*/ 1989801 h 4667799"/>
              <a:gd name="connsiteX1" fmla="*/ 100021 w 2155539"/>
              <a:gd name="connsiteY1" fmla="*/ 1782108 h 4667799"/>
              <a:gd name="connsiteX2" fmla="*/ 147523 w 2155539"/>
              <a:gd name="connsiteY2" fmla="*/ 915209 h 4667799"/>
              <a:gd name="connsiteX3" fmla="*/ 64395 w 2155539"/>
              <a:gd name="connsiteY3" fmla="*/ 897396 h 4667799"/>
              <a:gd name="connsiteX4" fmla="*/ 64856 w 2155539"/>
              <a:gd name="connsiteY4" fmla="*/ 656768 h 4667799"/>
              <a:gd name="connsiteX5" fmla="*/ 115977 w 2155539"/>
              <a:gd name="connsiteY5" fmla="*/ 270194 h 4667799"/>
              <a:gd name="connsiteX6" fmla="*/ 633180 w 2155539"/>
              <a:gd name="connsiteY6" fmla="*/ 543328 h 4667799"/>
              <a:gd name="connsiteX7" fmla="*/ 1055600 w 2155539"/>
              <a:gd name="connsiteY7" fmla="*/ 0 h 4667799"/>
              <a:gd name="connsiteX8" fmla="*/ 1478020 w 2155539"/>
              <a:gd name="connsiteY8" fmla="*/ 543328 h 4667799"/>
              <a:gd name="connsiteX9" fmla="*/ 2155539 w 2155539"/>
              <a:gd name="connsiteY9" fmla="*/ 543327 h 4667799"/>
              <a:gd name="connsiteX10" fmla="*/ 1373422 w 2155539"/>
              <a:gd name="connsiteY10" fmla="*/ 4461212 h 4667799"/>
              <a:gd name="connsiteX11" fmla="*/ 1181946 w 2155539"/>
              <a:gd name="connsiteY11" fmla="*/ 4132965 h 4667799"/>
              <a:gd name="connsiteX12" fmla="*/ 1045176 w 2155539"/>
              <a:gd name="connsiteY12" fmla="*/ 3824258 h 4667799"/>
              <a:gd name="connsiteX13" fmla="*/ 982653 w 2155539"/>
              <a:gd name="connsiteY13" fmla="*/ 3871150 h 4667799"/>
              <a:gd name="connsiteX14" fmla="*/ 978746 w 2155539"/>
              <a:gd name="connsiteY14" fmla="*/ 3968841 h 4667799"/>
              <a:gd name="connsiteX15" fmla="*/ 897548 w 2155539"/>
              <a:gd name="connsiteY15" fmla="*/ 3954987 h 4667799"/>
              <a:gd name="connsiteX16" fmla="*/ 836293 w 2155539"/>
              <a:gd name="connsiteY16" fmla="*/ 3800913 h 4667799"/>
              <a:gd name="connsiteX17" fmla="*/ 770978 w 2155539"/>
              <a:gd name="connsiteY17" fmla="*/ 4186861 h 4667799"/>
              <a:gd name="connsiteX18" fmla="*/ 687851 w 2155539"/>
              <a:gd name="connsiteY18" fmla="*/ 3854353 h 4667799"/>
              <a:gd name="connsiteX19" fmla="*/ 616599 w 2155539"/>
              <a:gd name="connsiteY19" fmla="*/ 4234363 h 4667799"/>
              <a:gd name="connsiteX20" fmla="*/ 449113 w 2155539"/>
              <a:gd name="connsiteY20" fmla="*/ 4124363 h 4667799"/>
              <a:gd name="connsiteX21" fmla="*/ 271836 w 2155539"/>
              <a:gd name="connsiteY21" fmla="*/ 2666694 h 4667799"/>
              <a:gd name="connsiteX22" fmla="*/ 296738 w 2155539"/>
              <a:gd name="connsiteY22" fmla="*/ 3858868 h 4667799"/>
              <a:gd name="connsiteX23" fmla="*/ 199413 w 2155539"/>
              <a:gd name="connsiteY23" fmla="*/ 2499770 h 4667799"/>
              <a:gd name="connsiteX24" fmla="*/ 141200 w 2155539"/>
              <a:gd name="connsiteY24" fmla="*/ 2792010 h 4667799"/>
              <a:gd name="connsiteX25" fmla="*/ 77048 w 2155539"/>
              <a:gd name="connsiteY25" fmla="*/ 2452269 h 4667799"/>
              <a:gd name="connsiteX26" fmla="*/ 21288 w 2155539"/>
              <a:gd name="connsiteY26" fmla="*/ 2659461 h 4667799"/>
              <a:gd name="connsiteX27" fmla="*/ 52521 w 2155539"/>
              <a:gd name="connsiteY27" fmla="*/ 1900862 h 4667799"/>
              <a:gd name="connsiteX28" fmla="*/ 117443 w 2155539"/>
              <a:gd name="connsiteY28" fmla="*/ 1989801 h 466779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342160 w 2155539"/>
              <a:gd name="connsiteY10" fmla="*/ 4429950 h 4642879"/>
              <a:gd name="connsiteX11" fmla="*/ 1181946 w 2155539"/>
              <a:gd name="connsiteY11" fmla="*/ 4132965 h 4642879"/>
              <a:gd name="connsiteX12" fmla="*/ 1045176 w 2155539"/>
              <a:gd name="connsiteY12" fmla="*/ 3824258 h 4642879"/>
              <a:gd name="connsiteX13" fmla="*/ 982653 w 2155539"/>
              <a:gd name="connsiteY13" fmla="*/ 3871150 h 4642879"/>
              <a:gd name="connsiteX14" fmla="*/ 978746 w 2155539"/>
              <a:gd name="connsiteY14" fmla="*/ 3968841 h 4642879"/>
              <a:gd name="connsiteX15" fmla="*/ 897548 w 2155539"/>
              <a:gd name="connsiteY15" fmla="*/ 3954987 h 4642879"/>
              <a:gd name="connsiteX16" fmla="*/ 836293 w 2155539"/>
              <a:gd name="connsiteY16" fmla="*/ 3800913 h 4642879"/>
              <a:gd name="connsiteX17" fmla="*/ 770978 w 2155539"/>
              <a:gd name="connsiteY17" fmla="*/ 4186861 h 4642879"/>
              <a:gd name="connsiteX18" fmla="*/ 687851 w 2155539"/>
              <a:gd name="connsiteY18" fmla="*/ 3854353 h 4642879"/>
              <a:gd name="connsiteX19" fmla="*/ 616599 w 2155539"/>
              <a:gd name="connsiteY19" fmla="*/ 4234363 h 4642879"/>
              <a:gd name="connsiteX20" fmla="*/ 449113 w 2155539"/>
              <a:gd name="connsiteY20" fmla="*/ 4124363 h 4642879"/>
              <a:gd name="connsiteX21" fmla="*/ 271836 w 2155539"/>
              <a:gd name="connsiteY21" fmla="*/ 2666694 h 4642879"/>
              <a:gd name="connsiteX22" fmla="*/ 296738 w 2155539"/>
              <a:gd name="connsiteY22" fmla="*/ 3858868 h 4642879"/>
              <a:gd name="connsiteX23" fmla="*/ 199413 w 2155539"/>
              <a:gd name="connsiteY23" fmla="*/ 2499770 h 4642879"/>
              <a:gd name="connsiteX24" fmla="*/ 141200 w 2155539"/>
              <a:gd name="connsiteY24" fmla="*/ 2792010 h 4642879"/>
              <a:gd name="connsiteX25" fmla="*/ 77048 w 2155539"/>
              <a:gd name="connsiteY25" fmla="*/ 2452269 h 4642879"/>
              <a:gd name="connsiteX26" fmla="*/ 21288 w 2155539"/>
              <a:gd name="connsiteY26" fmla="*/ 2659461 h 4642879"/>
              <a:gd name="connsiteX27" fmla="*/ 52521 w 2155539"/>
              <a:gd name="connsiteY27" fmla="*/ 1900862 h 4642879"/>
              <a:gd name="connsiteX28" fmla="*/ 117443 w 2155539"/>
              <a:gd name="connsiteY28" fmla="*/ 1989801 h 464287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342161 w 2155539"/>
              <a:gd name="connsiteY10" fmla="*/ 4015734 h 4642879"/>
              <a:gd name="connsiteX11" fmla="*/ 1342160 w 2155539"/>
              <a:gd name="connsiteY11" fmla="*/ 4429950 h 4642879"/>
              <a:gd name="connsiteX12" fmla="*/ 1181946 w 2155539"/>
              <a:gd name="connsiteY12" fmla="*/ 4132965 h 4642879"/>
              <a:gd name="connsiteX13" fmla="*/ 1045176 w 2155539"/>
              <a:gd name="connsiteY13" fmla="*/ 3824258 h 4642879"/>
              <a:gd name="connsiteX14" fmla="*/ 982653 w 2155539"/>
              <a:gd name="connsiteY14" fmla="*/ 3871150 h 4642879"/>
              <a:gd name="connsiteX15" fmla="*/ 978746 w 2155539"/>
              <a:gd name="connsiteY15" fmla="*/ 3968841 h 4642879"/>
              <a:gd name="connsiteX16" fmla="*/ 897548 w 2155539"/>
              <a:gd name="connsiteY16" fmla="*/ 3954987 h 4642879"/>
              <a:gd name="connsiteX17" fmla="*/ 836293 w 2155539"/>
              <a:gd name="connsiteY17" fmla="*/ 3800913 h 4642879"/>
              <a:gd name="connsiteX18" fmla="*/ 770978 w 2155539"/>
              <a:gd name="connsiteY18" fmla="*/ 4186861 h 4642879"/>
              <a:gd name="connsiteX19" fmla="*/ 687851 w 2155539"/>
              <a:gd name="connsiteY19" fmla="*/ 3854353 h 4642879"/>
              <a:gd name="connsiteX20" fmla="*/ 616599 w 2155539"/>
              <a:gd name="connsiteY20" fmla="*/ 4234363 h 4642879"/>
              <a:gd name="connsiteX21" fmla="*/ 449113 w 2155539"/>
              <a:gd name="connsiteY21" fmla="*/ 4124363 h 4642879"/>
              <a:gd name="connsiteX22" fmla="*/ 271836 w 2155539"/>
              <a:gd name="connsiteY22" fmla="*/ 2666694 h 4642879"/>
              <a:gd name="connsiteX23" fmla="*/ 296738 w 2155539"/>
              <a:gd name="connsiteY23" fmla="*/ 3858868 h 4642879"/>
              <a:gd name="connsiteX24" fmla="*/ 199413 w 2155539"/>
              <a:gd name="connsiteY24" fmla="*/ 2499770 h 4642879"/>
              <a:gd name="connsiteX25" fmla="*/ 141200 w 2155539"/>
              <a:gd name="connsiteY25" fmla="*/ 2792010 h 4642879"/>
              <a:gd name="connsiteX26" fmla="*/ 77048 w 2155539"/>
              <a:gd name="connsiteY26" fmla="*/ 2452269 h 4642879"/>
              <a:gd name="connsiteX27" fmla="*/ 21288 w 2155539"/>
              <a:gd name="connsiteY27" fmla="*/ 2659461 h 4642879"/>
              <a:gd name="connsiteX28" fmla="*/ 52521 w 2155539"/>
              <a:gd name="connsiteY28" fmla="*/ 1900862 h 4642879"/>
              <a:gd name="connsiteX29" fmla="*/ 117443 w 2155539"/>
              <a:gd name="connsiteY29" fmla="*/ 1989801 h 464287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342161 w 2155539"/>
              <a:gd name="connsiteY10" fmla="*/ 4015734 h 4642879"/>
              <a:gd name="connsiteX11" fmla="*/ 1342160 w 2155539"/>
              <a:gd name="connsiteY11" fmla="*/ 4429950 h 4642879"/>
              <a:gd name="connsiteX12" fmla="*/ 1181946 w 2155539"/>
              <a:gd name="connsiteY12" fmla="*/ 4132965 h 4642879"/>
              <a:gd name="connsiteX13" fmla="*/ 1045176 w 2155539"/>
              <a:gd name="connsiteY13" fmla="*/ 3824258 h 4642879"/>
              <a:gd name="connsiteX14" fmla="*/ 982653 w 2155539"/>
              <a:gd name="connsiteY14" fmla="*/ 3871150 h 4642879"/>
              <a:gd name="connsiteX15" fmla="*/ 978746 w 2155539"/>
              <a:gd name="connsiteY15" fmla="*/ 3968841 h 4642879"/>
              <a:gd name="connsiteX16" fmla="*/ 897548 w 2155539"/>
              <a:gd name="connsiteY16" fmla="*/ 3954987 h 4642879"/>
              <a:gd name="connsiteX17" fmla="*/ 836293 w 2155539"/>
              <a:gd name="connsiteY17" fmla="*/ 3800913 h 4642879"/>
              <a:gd name="connsiteX18" fmla="*/ 770978 w 2155539"/>
              <a:gd name="connsiteY18" fmla="*/ 4186861 h 4642879"/>
              <a:gd name="connsiteX19" fmla="*/ 687851 w 2155539"/>
              <a:gd name="connsiteY19" fmla="*/ 3854353 h 4642879"/>
              <a:gd name="connsiteX20" fmla="*/ 616599 w 2155539"/>
              <a:gd name="connsiteY20" fmla="*/ 4234363 h 4642879"/>
              <a:gd name="connsiteX21" fmla="*/ 449113 w 2155539"/>
              <a:gd name="connsiteY21" fmla="*/ 4124363 h 4642879"/>
              <a:gd name="connsiteX22" fmla="*/ 271836 w 2155539"/>
              <a:gd name="connsiteY22" fmla="*/ 2666694 h 4642879"/>
              <a:gd name="connsiteX23" fmla="*/ 296738 w 2155539"/>
              <a:gd name="connsiteY23" fmla="*/ 3858868 h 4642879"/>
              <a:gd name="connsiteX24" fmla="*/ 199413 w 2155539"/>
              <a:gd name="connsiteY24" fmla="*/ 2499770 h 4642879"/>
              <a:gd name="connsiteX25" fmla="*/ 141200 w 2155539"/>
              <a:gd name="connsiteY25" fmla="*/ 2792010 h 4642879"/>
              <a:gd name="connsiteX26" fmla="*/ 77048 w 2155539"/>
              <a:gd name="connsiteY26" fmla="*/ 2452269 h 4642879"/>
              <a:gd name="connsiteX27" fmla="*/ 21288 w 2155539"/>
              <a:gd name="connsiteY27" fmla="*/ 2659461 h 4642879"/>
              <a:gd name="connsiteX28" fmla="*/ 52521 w 2155539"/>
              <a:gd name="connsiteY28" fmla="*/ 1900862 h 4642879"/>
              <a:gd name="connsiteX29" fmla="*/ 117443 w 2155539"/>
              <a:gd name="connsiteY29" fmla="*/ 1989801 h 464287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342161 w 2155539"/>
              <a:gd name="connsiteY10" fmla="*/ 4015734 h 4642879"/>
              <a:gd name="connsiteX11" fmla="*/ 1342160 w 2155539"/>
              <a:gd name="connsiteY11" fmla="*/ 4429950 h 4642879"/>
              <a:gd name="connsiteX12" fmla="*/ 1181946 w 2155539"/>
              <a:gd name="connsiteY12" fmla="*/ 4132965 h 4642879"/>
              <a:gd name="connsiteX13" fmla="*/ 1045176 w 2155539"/>
              <a:gd name="connsiteY13" fmla="*/ 3824258 h 4642879"/>
              <a:gd name="connsiteX14" fmla="*/ 982653 w 2155539"/>
              <a:gd name="connsiteY14" fmla="*/ 3871150 h 4642879"/>
              <a:gd name="connsiteX15" fmla="*/ 978746 w 2155539"/>
              <a:gd name="connsiteY15" fmla="*/ 3968841 h 4642879"/>
              <a:gd name="connsiteX16" fmla="*/ 897548 w 2155539"/>
              <a:gd name="connsiteY16" fmla="*/ 3954987 h 4642879"/>
              <a:gd name="connsiteX17" fmla="*/ 836293 w 2155539"/>
              <a:gd name="connsiteY17" fmla="*/ 3800913 h 4642879"/>
              <a:gd name="connsiteX18" fmla="*/ 770978 w 2155539"/>
              <a:gd name="connsiteY18" fmla="*/ 4186861 h 4642879"/>
              <a:gd name="connsiteX19" fmla="*/ 687851 w 2155539"/>
              <a:gd name="connsiteY19" fmla="*/ 3854353 h 4642879"/>
              <a:gd name="connsiteX20" fmla="*/ 616599 w 2155539"/>
              <a:gd name="connsiteY20" fmla="*/ 4234363 h 4642879"/>
              <a:gd name="connsiteX21" fmla="*/ 449113 w 2155539"/>
              <a:gd name="connsiteY21" fmla="*/ 4124363 h 4642879"/>
              <a:gd name="connsiteX22" fmla="*/ 271836 w 2155539"/>
              <a:gd name="connsiteY22" fmla="*/ 2666694 h 4642879"/>
              <a:gd name="connsiteX23" fmla="*/ 296738 w 2155539"/>
              <a:gd name="connsiteY23" fmla="*/ 3858868 h 4642879"/>
              <a:gd name="connsiteX24" fmla="*/ 199413 w 2155539"/>
              <a:gd name="connsiteY24" fmla="*/ 2499770 h 4642879"/>
              <a:gd name="connsiteX25" fmla="*/ 141200 w 2155539"/>
              <a:gd name="connsiteY25" fmla="*/ 2792010 h 4642879"/>
              <a:gd name="connsiteX26" fmla="*/ 77048 w 2155539"/>
              <a:gd name="connsiteY26" fmla="*/ 2452269 h 4642879"/>
              <a:gd name="connsiteX27" fmla="*/ 21288 w 2155539"/>
              <a:gd name="connsiteY27" fmla="*/ 2659461 h 4642879"/>
              <a:gd name="connsiteX28" fmla="*/ 52521 w 2155539"/>
              <a:gd name="connsiteY28" fmla="*/ 1900862 h 4642879"/>
              <a:gd name="connsiteX29" fmla="*/ 117443 w 2155539"/>
              <a:gd name="connsiteY29" fmla="*/ 1989801 h 464287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342161 w 2155539"/>
              <a:gd name="connsiteY10" fmla="*/ 4015734 h 4642879"/>
              <a:gd name="connsiteX11" fmla="*/ 1342160 w 2155539"/>
              <a:gd name="connsiteY11" fmla="*/ 4429950 h 4642879"/>
              <a:gd name="connsiteX12" fmla="*/ 1181946 w 2155539"/>
              <a:gd name="connsiteY12" fmla="*/ 4132965 h 4642879"/>
              <a:gd name="connsiteX13" fmla="*/ 1045176 w 2155539"/>
              <a:gd name="connsiteY13" fmla="*/ 3824258 h 4642879"/>
              <a:gd name="connsiteX14" fmla="*/ 982653 w 2155539"/>
              <a:gd name="connsiteY14" fmla="*/ 3871150 h 4642879"/>
              <a:gd name="connsiteX15" fmla="*/ 978746 w 2155539"/>
              <a:gd name="connsiteY15" fmla="*/ 3968841 h 4642879"/>
              <a:gd name="connsiteX16" fmla="*/ 897548 w 2155539"/>
              <a:gd name="connsiteY16" fmla="*/ 3954987 h 4642879"/>
              <a:gd name="connsiteX17" fmla="*/ 836293 w 2155539"/>
              <a:gd name="connsiteY17" fmla="*/ 3800913 h 4642879"/>
              <a:gd name="connsiteX18" fmla="*/ 770978 w 2155539"/>
              <a:gd name="connsiteY18" fmla="*/ 4186861 h 4642879"/>
              <a:gd name="connsiteX19" fmla="*/ 687851 w 2155539"/>
              <a:gd name="connsiteY19" fmla="*/ 3854353 h 4642879"/>
              <a:gd name="connsiteX20" fmla="*/ 616599 w 2155539"/>
              <a:gd name="connsiteY20" fmla="*/ 4234363 h 4642879"/>
              <a:gd name="connsiteX21" fmla="*/ 449113 w 2155539"/>
              <a:gd name="connsiteY21" fmla="*/ 4124363 h 4642879"/>
              <a:gd name="connsiteX22" fmla="*/ 271836 w 2155539"/>
              <a:gd name="connsiteY22" fmla="*/ 2666694 h 4642879"/>
              <a:gd name="connsiteX23" fmla="*/ 296738 w 2155539"/>
              <a:gd name="connsiteY23" fmla="*/ 3858868 h 4642879"/>
              <a:gd name="connsiteX24" fmla="*/ 199413 w 2155539"/>
              <a:gd name="connsiteY24" fmla="*/ 2499770 h 4642879"/>
              <a:gd name="connsiteX25" fmla="*/ 141200 w 2155539"/>
              <a:gd name="connsiteY25" fmla="*/ 2792010 h 4642879"/>
              <a:gd name="connsiteX26" fmla="*/ 77048 w 2155539"/>
              <a:gd name="connsiteY26" fmla="*/ 2452269 h 4642879"/>
              <a:gd name="connsiteX27" fmla="*/ 21288 w 2155539"/>
              <a:gd name="connsiteY27" fmla="*/ 2659461 h 4642879"/>
              <a:gd name="connsiteX28" fmla="*/ 52521 w 2155539"/>
              <a:gd name="connsiteY28" fmla="*/ 1900862 h 4642879"/>
              <a:gd name="connsiteX29" fmla="*/ 117443 w 2155539"/>
              <a:gd name="connsiteY29" fmla="*/ 1989801 h 464287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412500 w 2155539"/>
              <a:gd name="connsiteY10" fmla="*/ 4265827 h 4642879"/>
              <a:gd name="connsiteX11" fmla="*/ 1342161 w 2155539"/>
              <a:gd name="connsiteY11" fmla="*/ 4015734 h 4642879"/>
              <a:gd name="connsiteX12" fmla="*/ 1342160 w 2155539"/>
              <a:gd name="connsiteY12" fmla="*/ 4429950 h 4642879"/>
              <a:gd name="connsiteX13" fmla="*/ 1181946 w 2155539"/>
              <a:gd name="connsiteY13" fmla="*/ 4132965 h 4642879"/>
              <a:gd name="connsiteX14" fmla="*/ 1045176 w 2155539"/>
              <a:gd name="connsiteY14" fmla="*/ 3824258 h 4642879"/>
              <a:gd name="connsiteX15" fmla="*/ 982653 w 2155539"/>
              <a:gd name="connsiteY15" fmla="*/ 3871150 h 4642879"/>
              <a:gd name="connsiteX16" fmla="*/ 978746 w 2155539"/>
              <a:gd name="connsiteY16" fmla="*/ 3968841 h 4642879"/>
              <a:gd name="connsiteX17" fmla="*/ 897548 w 2155539"/>
              <a:gd name="connsiteY17" fmla="*/ 3954987 h 4642879"/>
              <a:gd name="connsiteX18" fmla="*/ 836293 w 2155539"/>
              <a:gd name="connsiteY18" fmla="*/ 3800913 h 4642879"/>
              <a:gd name="connsiteX19" fmla="*/ 770978 w 2155539"/>
              <a:gd name="connsiteY19" fmla="*/ 4186861 h 4642879"/>
              <a:gd name="connsiteX20" fmla="*/ 687851 w 2155539"/>
              <a:gd name="connsiteY20" fmla="*/ 3854353 h 4642879"/>
              <a:gd name="connsiteX21" fmla="*/ 616599 w 2155539"/>
              <a:gd name="connsiteY21" fmla="*/ 4234363 h 4642879"/>
              <a:gd name="connsiteX22" fmla="*/ 449113 w 2155539"/>
              <a:gd name="connsiteY22" fmla="*/ 4124363 h 4642879"/>
              <a:gd name="connsiteX23" fmla="*/ 271836 w 2155539"/>
              <a:gd name="connsiteY23" fmla="*/ 2666694 h 4642879"/>
              <a:gd name="connsiteX24" fmla="*/ 296738 w 2155539"/>
              <a:gd name="connsiteY24" fmla="*/ 3858868 h 4642879"/>
              <a:gd name="connsiteX25" fmla="*/ 199413 w 2155539"/>
              <a:gd name="connsiteY25" fmla="*/ 2499770 h 4642879"/>
              <a:gd name="connsiteX26" fmla="*/ 141200 w 2155539"/>
              <a:gd name="connsiteY26" fmla="*/ 2792010 h 4642879"/>
              <a:gd name="connsiteX27" fmla="*/ 77048 w 2155539"/>
              <a:gd name="connsiteY27" fmla="*/ 2452269 h 4642879"/>
              <a:gd name="connsiteX28" fmla="*/ 21288 w 2155539"/>
              <a:gd name="connsiteY28" fmla="*/ 2659461 h 4642879"/>
              <a:gd name="connsiteX29" fmla="*/ 52521 w 2155539"/>
              <a:gd name="connsiteY29" fmla="*/ 1900862 h 4642879"/>
              <a:gd name="connsiteX30" fmla="*/ 117443 w 2155539"/>
              <a:gd name="connsiteY30" fmla="*/ 1989801 h 464287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412500 w 2155539"/>
              <a:gd name="connsiteY10" fmla="*/ 4265827 h 4642879"/>
              <a:gd name="connsiteX11" fmla="*/ 1342161 w 2155539"/>
              <a:gd name="connsiteY11" fmla="*/ 4015734 h 4642879"/>
              <a:gd name="connsiteX12" fmla="*/ 1342160 w 2155539"/>
              <a:gd name="connsiteY12" fmla="*/ 4429950 h 4642879"/>
              <a:gd name="connsiteX13" fmla="*/ 1181946 w 2155539"/>
              <a:gd name="connsiteY13" fmla="*/ 4132965 h 4642879"/>
              <a:gd name="connsiteX14" fmla="*/ 1045176 w 2155539"/>
              <a:gd name="connsiteY14" fmla="*/ 3824258 h 4642879"/>
              <a:gd name="connsiteX15" fmla="*/ 982653 w 2155539"/>
              <a:gd name="connsiteY15" fmla="*/ 3871150 h 4642879"/>
              <a:gd name="connsiteX16" fmla="*/ 978746 w 2155539"/>
              <a:gd name="connsiteY16" fmla="*/ 3968841 h 4642879"/>
              <a:gd name="connsiteX17" fmla="*/ 897548 w 2155539"/>
              <a:gd name="connsiteY17" fmla="*/ 3954987 h 4642879"/>
              <a:gd name="connsiteX18" fmla="*/ 836293 w 2155539"/>
              <a:gd name="connsiteY18" fmla="*/ 3800913 h 4642879"/>
              <a:gd name="connsiteX19" fmla="*/ 770978 w 2155539"/>
              <a:gd name="connsiteY19" fmla="*/ 4186861 h 4642879"/>
              <a:gd name="connsiteX20" fmla="*/ 687851 w 2155539"/>
              <a:gd name="connsiteY20" fmla="*/ 3854353 h 4642879"/>
              <a:gd name="connsiteX21" fmla="*/ 616599 w 2155539"/>
              <a:gd name="connsiteY21" fmla="*/ 4234363 h 4642879"/>
              <a:gd name="connsiteX22" fmla="*/ 449113 w 2155539"/>
              <a:gd name="connsiteY22" fmla="*/ 4124363 h 4642879"/>
              <a:gd name="connsiteX23" fmla="*/ 271836 w 2155539"/>
              <a:gd name="connsiteY23" fmla="*/ 2666694 h 4642879"/>
              <a:gd name="connsiteX24" fmla="*/ 296738 w 2155539"/>
              <a:gd name="connsiteY24" fmla="*/ 3858868 h 4642879"/>
              <a:gd name="connsiteX25" fmla="*/ 199413 w 2155539"/>
              <a:gd name="connsiteY25" fmla="*/ 2499770 h 4642879"/>
              <a:gd name="connsiteX26" fmla="*/ 141200 w 2155539"/>
              <a:gd name="connsiteY26" fmla="*/ 2792010 h 4642879"/>
              <a:gd name="connsiteX27" fmla="*/ 77048 w 2155539"/>
              <a:gd name="connsiteY27" fmla="*/ 2452269 h 4642879"/>
              <a:gd name="connsiteX28" fmla="*/ 21288 w 2155539"/>
              <a:gd name="connsiteY28" fmla="*/ 2659461 h 4642879"/>
              <a:gd name="connsiteX29" fmla="*/ 52521 w 2155539"/>
              <a:gd name="connsiteY29" fmla="*/ 1900862 h 4642879"/>
              <a:gd name="connsiteX30" fmla="*/ 117443 w 2155539"/>
              <a:gd name="connsiteY30" fmla="*/ 1989801 h 464287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412500 w 2155539"/>
              <a:gd name="connsiteY10" fmla="*/ 4265827 h 4642879"/>
              <a:gd name="connsiteX11" fmla="*/ 1342161 w 2155539"/>
              <a:gd name="connsiteY11" fmla="*/ 4015734 h 4642879"/>
              <a:gd name="connsiteX12" fmla="*/ 1342160 w 2155539"/>
              <a:gd name="connsiteY12" fmla="*/ 4429950 h 4642879"/>
              <a:gd name="connsiteX13" fmla="*/ 1181946 w 2155539"/>
              <a:gd name="connsiteY13" fmla="*/ 4132965 h 4642879"/>
              <a:gd name="connsiteX14" fmla="*/ 1045176 w 2155539"/>
              <a:gd name="connsiteY14" fmla="*/ 3824258 h 4642879"/>
              <a:gd name="connsiteX15" fmla="*/ 982653 w 2155539"/>
              <a:gd name="connsiteY15" fmla="*/ 3871150 h 4642879"/>
              <a:gd name="connsiteX16" fmla="*/ 978746 w 2155539"/>
              <a:gd name="connsiteY16" fmla="*/ 3968841 h 4642879"/>
              <a:gd name="connsiteX17" fmla="*/ 897548 w 2155539"/>
              <a:gd name="connsiteY17" fmla="*/ 3954987 h 4642879"/>
              <a:gd name="connsiteX18" fmla="*/ 836293 w 2155539"/>
              <a:gd name="connsiteY18" fmla="*/ 3800913 h 4642879"/>
              <a:gd name="connsiteX19" fmla="*/ 770978 w 2155539"/>
              <a:gd name="connsiteY19" fmla="*/ 4186861 h 4642879"/>
              <a:gd name="connsiteX20" fmla="*/ 687851 w 2155539"/>
              <a:gd name="connsiteY20" fmla="*/ 3854353 h 4642879"/>
              <a:gd name="connsiteX21" fmla="*/ 616599 w 2155539"/>
              <a:gd name="connsiteY21" fmla="*/ 4234363 h 4642879"/>
              <a:gd name="connsiteX22" fmla="*/ 449113 w 2155539"/>
              <a:gd name="connsiteY22" fmla="*/ 4124363 h 4642879"/>
              <a:gd name="connsiteX23" fmla="*/ 271836 w 2155539"/>
              <a:gd name="connsiteY23" fmla="*/ 2666694 h 4642879"/>
              <a:gd name="connsiteX24" fmla="*/ 296738 w 2155539"/>
              <a:gd name="connsiteY24" fmla="*/ 3858868 h 4642879"/>
              <a:gd name="connsiteX25" fmla="*/ 199413 w 2155539"/>
              <a:gd name="connsiteY25" fmla="*/ 2499770 h 4642879"/>
              <a:gd name="connsiteX26" fmla="*/ 141200 w 2155539"/>
              <a:gd name="connsiteY26" fmla="*/ 2792010 h 4642879"/>
              <a:gd name="connsiteX27" fmla="*/ 77048 w 2155539"/>
              <a:gd name="connsiteY27" fmla="*/ 2452269 h 4642879"/>
              <a:gd name="connsiteX28" fmla="*/ 21288 w 2155539"/>
              <a:gd name="connsiteY28" fmla="*/ 2659461 h 4642879"/>
              <a:gd name="connsiteX29" fmla="*/ 52521 w 2155539"/>
              <a:gd name="connsiteY29" fmla="*/ 1900862 h 4642879"/>
              <a:gd name="connsiteX30" fmla="*/ 117443 w 2155539"/>
              <a:gd name="connsiteY30" fmla="*/ 1989801 h 4642879"/>
              <a:gd name="connsiteX0" fmla="*/ 117443 w 2155592"/>
              <a:gd name="connsiteY0" fmla="*/ 1989801 h 4642879"/>
              <a:gd name="connsiteX1" fmla="*/ 100021 w 2155592"/>
              <a:gd name="connsiteY1" fmla="*/ 1782108 h 4642879"/>
              <a:gd name="connsiteX2" fmla="*/ 147523 w 2155592"/>
              <a:gd name="connsiteY2" fmla="*/ 915209 h 4642879"/>
              <a:gd name="connsiteX3" fmla="*/ 64395 w 2155592"/>
              <a:gd name="connsiteY3" fmla="*/ 897396 h 4642879"/>
              <a:gd name="connsiteX4" fmla="*/ 64856 w 2155592"/>
              <a:gd name="connsiteY4" fmla="*/ 656768 h 4642879"/>
              <a:gd name="connsiteX5" fmla="*/ 115977 w 2155592"/>
              <a:gd name="connsiteY5" fmla="*/ 270194 h 4642879"/>
              <a:gd name="connsiteX6" fmla="*/ 633180 w 2155592"/>
              <a:gd name="connsiteY6" fmla="*/ 543328 h 4642879"/>
              <a:gd name="connsiteX7" fmla="*/ 1055600 w 2155592"/>
              <a:gd name="connsiteY7" fmla="*/ 0 h 4642879"/>
              <a:gd name="connsiteX8" fmla="*/ 1478020 w 2155592"/>
              <a:gd name="connsiteY8" fmla="*/ 543328 h 4642879"/>
              <a:gd name="connsiteX9" fmla="*/ 2155539 w 2155592"/>
              <a:gd name="connsiteY9" fmla="*/ 543327 h 4642879"/>
              <a:gd name="connsiteX10" fmla="*/ 1420315 w 2155592"/>
              <a:gd name="connsiteY10" fmla="*/ 3519458 h 4642879"/>
              <a:gd name="connsiteX11" fmla="*/ 1412500 w 2155592"/>
              <a:gd name="connsiteY11" fmla="*/ 4265827 h 4642879"/>
              <a:gd name="connsiteX12" fmla="*/ 1342161 w 2155592"/>
              <a:gd name="connsiteY12" fmla="*/ 4015734 h 4642879"/>
              <a:gd name="connsiteX13" fmla="*/ 1342160 w 2155592"/>
              <a:gd name="connsiteY13" fmla="*/ 4429950 h 4642879"/>
              <a:gd name="connsiteX14" fmla="*/ 1181946 w 2155592"/>
              <a:gd name="connsiteY14" fmla="*/ 4132965 h 4642879"/>
              <a:gd name="connsiteX15" fmla="*/ 1045176 w 2155592"/>
              <a:gd name="connsiteY15" fmla="*/ 3824258 h 4642879"/>
              <a:gd name="connsiteX16" fmla="*/ 982653 w 2155592"/>
              <a:gd name="connsiteY16" fmla="*/ 3871150 h 4642879"/>
              <a:gd name="connsiteX17" fmla="*/ 978746 w 2155592"/>
              <a:gd name="connsiteY17" fmla="*/ 3968841 h 4642879"/>
              <a:gd name="connsiteX18" fmla="*/ 897548 w 2155592"/>
              <a:gd name="connsiteY18" fmla="*/ 3954987 h 4642879"/>
              <a:gd name="connsiteX19" fmla="*/ 836293 w 2155592"/>
              <a:gd name="connsiteY19" fmla="*/ 3800913 h 4642879"/>
              <a:gd name="connsiteX20" fmla="*/ 770978 w 2155592"/>
              <a:gd name="connsiteY20" fmla="*/ 4186861 h 4642879"/>
              <a:gd name="connsiteX21" fmla="*/ 687851 w 2155592"/>
              <a:gd name="connsiteY21" fmla="*/ 3854353 h 4642879"/>
              <a:gd name="connsiteX22" fmla="*/ 616599 w 2155592"/>
              <a:gd name="connsiteY22" fmla="*/ 4234363 h 4642879"/>
              <a:gd name="connsiteX23" fmla="*/ 449113 w 2155592"/>
              <a:gd name="connsiteY23" fmla="*/ 4124363 h 4642879"/>
              <a:gd name="connsiteX24" fmla="*/ 271836 w 2155592"/>
              <a:gd name="connsiteY24" fmla="*/ 2666694 h 4642879"/>
              <a:gd name="connsiteX25" fmla="*/ 296738 w 2155592"/>
              <a:gd name="connsiteY25" fmla="*/ 3858868 h 4642879"/>
              <a:gd name="connsiteX26" fmla="*/ 199413 w 2155592"/>
              <a:gd name="connsiteY26" fmla="*/ 2499770 h 4642879"/>
              <a:gd name="connsiteX27" fmla="*/ 141200 w 2155592"/>
              <a:gd name="connsiteY27" fmla="*/ 2792010 h 4642879"/>
              <a:gd name="connsiteX28" fmla="*/ 77048 w 2155592"/>
              <a:gd name="connsiteY28" fmla="*/ 2452269 h 4642879"/>
              <a:gd name="connsiteX29" fmla="*/ 21288 w 2155592"/>
              <a:gd name="connsiteY29" fmla="*/ 2659461 h 4642879"/>
              <a:gd name="connsiteX30" fmla="*/ 52521 w 2155592"/>
              <a:gd name="connsiteY30" fmla="*/ 1900862 h 4642879"/>
              <a:gd name="connsiteX31" fmla="*/ 117443 w 2155592"/>
              <a:gd name="connsiteY31" fmla="*/ 1989801 h 4642879"/>
              <a:gd name="connsiteX0" fmla="*/ 117443 w 2155592"/>
              <a:gd name="connsiteY0" fmla="*/ 1989801 h 4642879"/>
              <a:gd name="connsiteX1" fmla="*/ 100021 w 2155592"/>
              <a:gd name="connsiteY1" fmla="*/ 1782108 h 4642879"/>
              <a:gd name="connsiteX2" fmla="*/ 147523 w 2155592"/>
              <a:gd name="connsiteY2" fmla="*/ 915209 h 4642879"/>
              <a:gd name="connsiteX3" fmla="*/ 64395 w 2155592"/>
              <a:gd name="connsiteY3" fmla="*/ 897396 h 4642879"/>
              <a:gd name="connsiteX4" fmla="*/ 64856 w 2155592"/>
              <a:gd name="connsiteY4" fmla="*/ 656768 h 4642879"/>
              <a:gd name="connsiteX5" fmla="*/ 115977 w 2155592"/>
              <a:gd name="connsiteY5" fmla="*/ 270194 h 4642879"/>
              <a:gd name="connsiteX6" fmla="*/ 633180 w 2155592"/>
              <a:gd name="connsiteY6" fmla="*/ 543328 h 4642879"/>
              <a:gd name="connsiteX7" fmla="*/ 1055600 w 2155592"/>
              <a:gd name="connsiteY7" fmla="*/ 0 h 4642879"/>
              <a:gd name="connsiteX8" fmla="*/ 1478020 w 2155592"/>
              <a:gd name="connsiteY8" fmla="*/ 543328 h 4642879"/>
              <a:gd name="connsiteX9" fmla="*/ 2155539 w 2155592"/>
              <a:gd name="connsiteY9" fmla="*/ 543327 h 4642879"/>
              <a:gd name="connsiteX10" fmla="*/ 1420315 w 2155592"/>
              <a:gd name="connsiteY10" fmla="*/ 3519458 h 4642879"/>
              <a:gd name="connsiteX11" fmla="*/ 1412500 w 2155592"/>
              <a:gd name="connsiteY11" fmla="*/ 4265827 h 4642879"/>
              <a:gd name="connsiteX12" fmla="*/ 1342161 w 2155592"/>
              <a:gd name="connsiteY12" fmla="*/ 4015734 h 4642879"/>
              <a:gd name="connsiteX13" fmla="*/ 1342160 w 2155592"/>
              <a:gd name="connsiteY13" fmla="*/ 4429950 h 4642879"/>
              <a:gd name="connsiteX14" fmla="*/ 1181946 w 2155592"/>
              <a:gd name="connsiteY14" fmla="*/ 4132965 h 4642879"/>
              <a:gd name="connsiteX15" fmla="*/ 1045176 w 2155592"/>
              <a:gd name="connsiteY15" fmla="*/ 3824258 h 4642879"/>
              <a:gd name="connsiteX16" fmla="*/ 982653 w 2155592"/>
              <a:gd name="connsiteY16" fmla="*/ 3871150 h 4642879"/>
              <a:gd name="connsiteX17" fmla="*/ 978746 w 2155592"/>
              <a:gd name="connsiteY17" fmla="*/ 3968841 h 4642879"/>
              <a:gd name="connsiteX18" fmla="*/ 897548 w 2155592"/>
              <a:gd name="connsiteY18" fmla="*/ 3954987 h 4642879"/>
              <a:gd name="connsiteX19" fmla="*/ 836293 w 2155592"/>
              <a:gd name="connsiteY19" fmla="*/ 3800913 h 4642879"/>
              <a:gd name="connsiteX20" fmla="*/ 770978 w 2155592"/>
              <a:gd name="connsiteY20" fmla="*/ 4186861 h 4642879"/>
              <a:gd name="connsiteX21" fmla="*/ 687851 w 2155592"/>
              <a:gd name="connsiteY21" fmla="*/ 3854353 h 4642879"/>
              <a:gd name="connsiteX22" fmla="*/ 616599 w 2155592"/>
              <a:gd name="connsiteY22" fmla="*/ 4234363 h 4642879"/>
              <a:gd name="connsiteX23" fmla="*/ 449113 w 2155592"/>
              <a:gd name="connsiteY23" fmla="*/ 4124363 h 4642879"/>
              <a:gd name="connsiteX24" fmla="*/ 271836 w 2155592"/>
              <a:gd name="connsiteY24" fmla="*/ 2666694 h 4642879"/>
              <a:gd name="connsiteX25" fmla="*/ 296738 w 2155592"/>
              <a:gd name="connsiteY25" fmla="*/ 3858868 h 4642879"/>
              <a:gd name="connsiteX26" fmla="*/ 199413 w 2155592"/>
              <a:gd name="connsiteY26" fmla="*/ 2499770 h 4642879"/>
              <a:gd name="connsiteX27" fmla="*/ 141200 w 2155592"/>
              <a:gd name="connsiteY27" fmla="*/ 2792010 h 4642879"/>
              <a:gd name="connsiteX28" fmla="*/ 77048 w 2155592"/>
              <a:gd name="connsiteY28" fmla="*/ 2452269 h 4642879"/>
              <a:gd name="connsiteX29" fmla="*/ 21288 w 2155592"/>
              <a:gd name="connsiteY29" fmla="*/ 2659461 h 4642879"/>
              <a:gd name="connsiteX30" fmla="*/ 52521 w 2155592"/>
              <a:gd name="connsiteY30" fmla="*/ 1900862 h 4642879"/>
              <a:gd name="connsiteX31" fmla="*/ 117443 w 2155592"/>
              <a:gd name="connsiteY31" fmla="*/ 1989801 h 4642879"/>
              <a:gd name="connsiteX0" fmla="*/ 117443 w 2155592"/>
              <a:gd name="connsiteY0" fmla="*/ 1989801 h 4642879"/>
              <a:gd name="connsiteX1" fmla="*/ 100021 w 2155592"/>
              <a:gd name="connsiteY1" fmla="*/ 1782108 h 4642879"/>
              <a:gd name="connsiteX2" fmla="*/ 147523 w 2155592"/>
              <a:gd name="connsiteY2" fmla="*/ 915209 h 4642879"/>
              <a:gd name="connsiteX3" fmla="*/ 64395 w 2155592"/>
              <a:gd name="connsiteY3" fmla="*/ 897396 h 4642879"/>
              <a:gd name="connsiteX4" fmla="*/ 64856 w 2155592"/>
              <a:gd name="connsiteY4" fmla="*/ 656768 h 4642879"/>
              <a:gd name="connsiteX5" fmla="*/ 115977 w 2155592"/>
              <a:gd name="connsiteY5" fmla="*/ 270194 h 4642879"/>
              <a:gd name="connsiteX6" fmla="*/ 633180 w 2155592"/>
              <a:gd name="connsiteY6" fmla="*/ 543328 h 4642879"/>
              <a:gd name="connsiteX7" fmla="*/ 1055600 w 2155592"/>
              <a:gd name="connsiteY7" fmla="*/ 0 h 4642879"/>
              <a:gd name="connsiteX8" fmla="*/ 1478020 w 2155592"/>
              <a:gd name="connsiteY8" fmla="*/ 543328 h 4642879"/>
              <a:gd name="connsiteX9" fmla="*/ 2155539 w 2155592"/>
              <a:gd name="connsiteY9" fmla="*/ 543327 h 4642879"/>
              <a:gd name="connsiteX10" fmla="*/ 1420315 w 2155592"/>
              <a:gd name="connsiteY10" fmla="*/ 3519458 h 4642879"/>
              <a:gd name="connsiteX11" fmla="*/ 1412500 w 2155592"/>
              <a:gd name="connsiteY11" fmla="*/ 4265827 h 4642879"/>
              <a:gd name="connsiteX12" fmla="*/ 1342161 w 2155592"/>
              <a:gd name="connsiteY12" fmla="*/ 4015734 h 4642879"/>
              <a:gd name="connsiteX13" fmla="*/ 1342160 w 2155592"/>
              <a:gd name="connsiteY13" fmla="*/ 4429950 h 4642879"/>
              <a:gd name="connsiteX14" fmla="*/ 1181946 w 2155592"/>
              <a:gd name="connsiteY14" fmla="*/ 4132965 h 4642879"/>
              <a:gd name="connsiteX15" fmla="*/ 1045176 w 2155592"/>
              <a:gd name="connsiteY15" fmla="*/ 3824258 h 4642879"/>
              <a:gd name="connsiteX16" fmla="*/ 982653 w 2155592"/>
              <a:gd name="connsiteY16" fmla="*/ 3871150 h 4642879"/>
              <a:gd name="connsiteX17" fmla="*/ 978746 w 2155592"/>
              <a:gd name="connsiteY17" fmla="*/ 3968841 h 4642879"/>
              <a:gd name="connsiteX18" fmla="*/ 897548 w 2155592"/>
              <a:gd name="connsiteY18" fmla="*/ 3954987 h 4642879"/>
              <a:gd name="connsiteX19" fmla="*/ 836293 w 2155592"/>
              <a:gd name="connsiteY19" fmla="*/ 3800913 h 4642879"/>
              <a:gd name="connsiteX20" fmla="*/ 770978 w 2155592"/>
              <a:gd name="connsiteY20" fmla="*/ 4186861 h 4642879"/>
              <a:gd name="connsiteX21" fmla="*/ 687851 w 2155592"/>
              <a:gd name="connsiteY21" fmla="*/ 3854353 h 4642879"/>
              <a:gd name="connsiteX22" fmla="*/ 616599 w 2155592"/>
              <a:gd name="connsiteY22" fmla="*/ 4234363 h 4642879"/>
              <a:gd name="connsiteX23" fmla="*/ 449113 w 2155592"/>
              <a:gd name="connsiteY23" fmla="*/ 4124363 h 4642879"/>
              <a:gd name="connsiteX24" fmla="*/ 271836 w 2155592"/>
              <a:gd name="connsiteY24" fmla="*/ 2666694 h 4642879"/>
              <a:gd name="connsiteX25" fmla="*/ 296738 w 2155592"/>
              <a:gd name="connsiteY25" fmla="*/ 3858868 h 4642879"/>
              <a:gd name="connsiteX26" fmla="*/ 199413 w 2155592"/>
              <a:gd name="connsiteY26" fmla="*/ 2499770 h 4642879"/>
              <a:gd name="connsiteX27" fmla="*/ 141200 w 2155592"/>
              <a:gd name="connsiteY27" fmla="*/ 2792010 h 4642879"/>
              <a:gd name="connsiteX28" fmla="*/ 77048 w 2155592"/>
              <a:gd name="connsiteY28" fmla="*/ 2452269 h 4642879"/>
              <a:gd name="connsiteX29" fmla="*/ 21288 w 2155592"/>
              <a:gd name="connsiteY29" fmla="*/ 2659461 h 4642879"/>
              <a:gd name="connsiteX30" fmla="*/ 52521 w 2155592"/>
              <a:gd name="connsiteY30" fmla="*/ 1900862 h 4642879"/>
              <a:gd name="connsiteX31" fmla="*/ 117443 w 2155592"/>
              <a:gd name="connsiteY31" fmla="*/ 1989801 h 4642879"/>
              <a:gd name="connsiteX0" fmla="*/ 117443 w 2155592"/>
              <a:gd name="connsiteY0" fmla="*/ 1989801 h 4642879"/>
              <a:gd name="connsiteX1" fmla="*/ 100021 w 2155592"/>
              <a:gd name="connsiteY1" fmla="*/ 1782108 h 4642879"/>
              <a:gd name="connsiteX2" fmla="*/ 147523 w 2155592"/>
              <a:gd name="connsiteY2" fmla="*/ 915209 h 4642879"/>
              <a:gd name="connsiteX3" fmla="*/ 64395 w 2155592"/>
              <a:gd name="connsiteY3" fmla="*/ 897396 h 4642879"/>
              <a:gd name="connsiteX4" fmla="*/ 64856 w 2155592"/>
              <a:gd name="connsiteY4" fmla="*/ 656768 h 4642879"/>
              <a:gd name="connsiteX5" fmla="*/ 115977 w 2155592"/>
              <a:gd name="connsiteY5" fmla="*/ 270194 h 4642879"/>
              <a:gd name="connsiteX6" fmla="*/ 633180 w 2155592"/>
              <a:gd name="connsiteY6" fmla="*/ 543328 h 4642879"/>
              <a:gd name="connsiteX7" fmla="*/ 1055600 w 2155592"/>
              <a:gd name="connsiteY7" fmla="*/ 0 h 4642879"/>
              <a:gd name="connsiteX8" fmla="*/ 1478020 w 2155592"/>
              <a:gd name="connsiteY8" fmla="*/ 543328 h 4642879"/>
              <a:gd name="connsiteX9" fmla="*/ 2155539 w 2155592"/>
              <a:gd name="connsiteY9" fmla="*/ 543327 h 4642879"/>
              <a:gd name="connsiteX10" fmla="*/ 1420315 w 2155592"/>
              <a:gd name="connsiteY10" fmla="*/ 3519458 h 4642879"/>
              <a:gd name="connsiteX11" fmla="*/ 1412500 w 2155592"/>
              <a:gd name="connsiteY11" fmla="*/ 4265827 h 4642879"/>
              <a:gd name="connsiteX12" fmla="*/ 1342161 w 2155592"/>
              <a:gd name="connsiteY12" fmla="*/ 4015734 h 4642879"/>
              <a:gd name="connsiteX13" fmla="*/ 1342160 w 2155592"/>
              <a:gd name="connsiteY13" fmla="*/ 4429950 h 4642879"/>
              <a:gd name="connsiteX14" fmla="*/ 1181946 w 2155592"/>
              <a:gd name="connsiteY14" fmla="*/ 4132965 h 4642879"/>
              <a:gd name="connsiteX15" fmla="*/ 1045176 w 2155592"/>
              <a:gd name="connsiteY15" fmla="*/ 3824258 h 4642879"/>
              <a:gd name="connsiteX16" fmla="*/ 982653 w 2155592"/>
              <a:gd name="connsiteY16" fmla="*/ 3871150 h 4642879"/>
              <a:gd name="connsiteX17" fmla="*/ 978746 w 2155592"/>
              <a:gd name="connsiteY17" fmla="*/ 3968841 h 4642879"/>
              <a:gd name="connsiteX18" fmla="*/ 897548 w 2155592"/>
              <a:gd name="connsiteY18" fmla="*/ 3954987 h 4642879"/>
              <a:gd name="connsiteX19" fmla="*/ 836293 w 2155592"/>
              <a:gd name="connsiteY19" fmla="*/ 3800913 h 4642879"/>
              <a:gd name="connsiteX20" fmla="*/ 770978 w 2155592"/>
              <a:gd name="connsiteY20" fmla="*/ 4186861 h 4642879"/>
              <a:gd name="connsiteX21" fmla="*/ 687851 w 2155592"/>
              <a:gd name="connsiteY21" fmla="*/ 3854353 h 4642879"/>
              <a:gd name="connsiteX22" fmla="*/ 616599 w 2155592"/>
              <a:gd name="connsiteY22" fmla="*/ 4234363 h 4642879"/>
              <a:gd name="connsiteX23" fmla="*/ 449113 w 2155592"/>
              <a:gd name="connsiteY23" fmla="*/ 4124363 h 4642879"/>
              <a:gd name="connsiteX24" fmla="*/ 271836 w 2155592"/>
              <a:gd name="connsiteY24" fmla="*/ 2666694 h 4642879"/>
              <a:gd name="connsiteX25" fmla="*/ 296738 w 2155592"/>
              <a:gd name="connsiteY25" fmla="*/ 3858868 h 4642879"/>
              <a:gd name="connsiteX26" fmla="*/ 199413 w 2155592"/>
              <a:gd name="connsiteY26" fmla="*/ 2499770 h 4642879"/>
              <a:gd name="connsiteX27" fmla="*/ 141200 w 2155592"/>
              <a:gd name="connsiteY27" fmla="*/ 2792010 h 4642879"/>
              <a:gd name="connsiteX28" fmla="*/ 77048 w 2155592"/>
              <a:gd name="connsiteY28" fmla="*/ 2452269 h 4642879"/>
              <a:gd name="connsiteX29" fmla="*/ 21288 w 2155592"/>
              <a:gd name="connsiteY29" fmla="*/ 2659461 h 4642879"/>
              <a:gd name="connsiteX30" fmla="*/ 52521 w 2155592"/>
              <a:gd name="connsiteY30" fmla="*/ 1900862 h 4642879"/>
              <a:gd name="connsiteX31" fmla="*/ 117443 w 2155592"/>
              <a:gd name="connsiteY31" fmla="*/ 1989801 h 4642879"/>
              <a:gd name="connsiteX0" fmla="*/ 117443 w 2155592"/>
              <a:gd name="connsiteY0" fmla="*/ 1989801 h 4642879"/>
              <a:gd name="connsiteX1" fmla="*/ 100021 w 2155592"/>
              <a:gd name="connsiteY1" fmla="*/ 1782108 h 4642879"/>
              <a:gd name="connsiteX2" fmla="*/ 147523 w 2155592"/>
              <a:gd name="connsiteY2" fmla="*/ 915209 h 4642879"/>
              <a:gd name="connsiteX3" fmla="*/ 64395 w 2155592"/>
              <a:gd name="connsiteY3" fmla="*/ 897396 h 4642879"/>
              <a:gd name="connsiteX4" fmla="*/ 64856 w 2155592"/>
              <a:gd name="connsiteY4" fmla="*/ 656768 h 4642879"/>
              <a:gd name="connsiteX5" fmla="*/ 115977 w 2155592"/>
              <a:gd name="connsiteY5" fmla="*/ 270194 h 4642879"/>
              <a:gd name="connsiteX6" fmla="*/ 633180 w 2155592"/>
              <a:gd name="connsiteY6" fmla="*/ 543328 h 4642879"/>
              <a:gd name="connsiteX7" fmla="*/ 1055600 w 2155592"/>
              <a:gd name="connsiteY7" fmla="*/ 0 h 4642879"/>
              <a:gd name="connsiteX8" fmla="*/ 1478020 w 2155592"/>
              <a:gd name="connsiteY8" fmla="*/ 543328 h 4642879"/>
              <a:gd name="connsiteX9" fmla="*/ 2155539 w 2155592"/>
              <a:gd name="connsiteY9" fmla="*/ 543327 h 4642879"/>
              <a:gd name="connsiteX10" fmla="*/ 1420315 w 2155592"/>
              <a:gd name="connsiteY10" fmla="*/ 3519458 h 4642879"/>
              <a:gd name="connsiteX11" fmla="*/ 1412500 w 2155592"/>
              <a:gd name="connsiteY11" fmla="*/ 4265827 h 4642879"/>
              <a:gd name="connsiteX12" fmla="*/ 1342161 w 2155592"/>
              <a:gd name="connsiteY12" fmla="*/ 4015734 h 4642879"/>
              <a:gd name="connsiteX13" fmla="*/ 1342160 w 2155592"/>
              <a:gd name="connsiteY13" fmla="*/ 4429950 h 4642879"/>
              <a:gd name="connsiteX14" fmla="*/ 1181946 w 2155592"/>
              <a:gd name="connsiteY14" fmla="*/ 4132965 h 4642879"/>
              <a:gd name="connsiteX15" fmla="*/ 1045176 w 2155592"/>
              <a:gd name="connsiteY15" fmla="*/ 3824258 h 4642879"/>
              <a:gd name="connsiteX16" fmla="*/ 982653 w 2155592"/>
              <a:gd name="connsiteY16" fmla="*/ 3871150 h 4642879"/>
              <a:gd name="connsiteX17" fmla="*/ 978746 w 2155592"/>
              <a:gd name="connsiteY17" fmla="*/ 3968841 h 4642879"/>
              <a:gd name="connsiteX18" fmla="*/ 897548 w 2155592"/>
              <a:gd name="connsiteY18" fmla="*/ 3954987 h 4642879"/>
              <a:gd name="connsiteX19" fmla="*/ 836293 w 2155592"/>
              <a:gd name="connsiteY19" fmla="*/ 3800913 h 4642879"/>
              <a:gd name="connsiteX20" fmla="*/ 770978 w 2155592"/>
              <a:gd name="connsiteY20" fmla="*/ 4186861 h 4642879"/>
              <a:gd name="connsiteX21" fmla="*/ 687851 w 2155592"/>
              <a:gd name="connsiteY21" fmla="*/ 3854353 h 4642879"/>
              <a:gd name="connsiteX22" fmla="*/ 616599 w 2155592"/>
              <a:gd name="connsiteY22" fmla="*/ 4234363 h 4642879"/>
              <a:gd name="connsiteX23" fmla="*/ 449113 w 2155592"/>
              <a:gd name="connsiteY23" fmla="*/ 4124363 h 4642879"/>
              <a:gd name="connsiteX24" fmla="*/ 271836 w 2155592"/>
              <a:gd name="connsiteY24" fmla="*/ 2666694 h 4642879"/>
              <a:gd name="connsiteX25" fmla="*/ 296738 w 2155592"/>
              <a:gd name="connsiteY25" fmla="*/ 3858868 h 4642879"/>
              <a:gd name="connsiteX26" fmla="*/ 199413 w 2155592"/>
              <a:gd name="connsiteY26" fmla="*/ 2499770 h 4642879"/>
              <a:gd name="connsiteX27" fmla="*/ 141200 w 2155592"/>
              <a:gd name="connsiteY27" fmla="*/ 2792010 h 4642879"/>
              <a:gd name="connsiteX28" fmla="*/ 77048 w 2155592"/>
              <a:gd name="connsiteY28" fmla="*/ 2452269 h 4642879"/>
              <a:gd name="connsiteX29" fmla="*/ 21288 w 2155592"/>
              <a:gd name="connsiteY29" fmla="*/ 2659461 h 4642879"/>
              <a:gd name="connsiteX30" fmla="*/ 52521 w 2155592"/>
              <a:gd name="connsiteY30" fmla="*/ 1900862 h 4642879"/>
              <a:gd name="connsiteX31" fmla="*/ 117443 w 2155592"/>
              <a:gd name="connsiteY31" fmla="*/ 1989801 h 4642879"/>
              <a:gd name="connsiteX0" fmla="*/ 117443 w 2155592"/>
              <a:gd name="connsiteY0" fmla="*/ 1989801 h 4642879"/>
              <a:gd name="connsiteX1" fmla="*/ 100021 w 2155592"/>
              <a:gd name="connsiteY1" fmla="*/ 1782108 h 4642879"/>
              <a:gd name="connsiteX2" fmla="*/ 147523 w 2155592"/>
              <a:gd name="connsiteY2" fmla="*/ 915209 h 4642879"/>
              <a:gd name="connsiteX3" fmla="*/ 64395 w 2155592"/>
              <a:gd name="connsiteY3" fmla="*/ 897396 h 4642879"/>
              <a:gd name="connsiteX4" fmla="*/ 64856 w 2155592"/>
              <a:gd name="connsiteY4" fmla="*/ 656768 h 4642879"/>
              <a:gd name="connsiteX5" fmla="*/ 115977 w 2155592"/>
              <a:gd name="connsiteY5" fmla="*/ 270194 h 4642879"/>
              <a:gd name="connsiteX6" fmla="*/ 633180 w 2155592"/>
              <a:gd name="connsiteY6" fmla="*/ 543328 h 4642879"/>
              <a:gd name="connsiteX7" fmla="*/ 1055600 w 2155592"/>
              <a:gd name="connsiteY7" fmla="*/ 0 h 4642879"/>
              <a:gd name="connsiteX8" fmla="*/ 1478020 w 2155592"/>
              <a:gd name="connsiteY8" fmla="*/ 543328 h 4642879"/>
              <a:gd name="connsiteX9" fmla="*/ 2155539 w 2155592"/>
              <a:gd name="connsiteY9" fmla="*/ 543327 h 4642879"/>
              <a:gd name="connsiteX10" fmla="*/ 1420315 w 2155592"/>
              <a:gd name="connsiteY10" fmla="*/ 3519458 h 4642879"/>
              <a:gd name="connsiteX11" fmla="*/ 1412500 w 2155592"/>
              <a:gd name="connsiteY11" fmla="*/ 4265827 h 4642879"/>
              <a:gd name="connsiteX12" fmla="*/ 1342161 w 2155592"/>
              <a:gd name="connsiteY12" fmla="*/ 4015734 h 4642879"/>
              <a:gd name="connsiteX13" fmla="*/ 1342160 w 2155592"/>
              <a:gd name="connsiteY13" fmla="*/ 4429950 h 4642879"/>
              <a:gd name="connsiteX14" fmla="*/ 1181946 w 2155592"/>
              <a:gd name="connsiteY14" fmla="*/ 4132965 h 4642879"/>
              <a:gd name="connsiteX15" fmla="*/ 1045176 w 2155592"/>
              <a:gd name="connsiteY15" fmla="*/ 3824258 h 4642879"/>
              <a:gd name="connsiteX16" fmla="*/ 982653 w 2155592"/>
              <a:gd name="connsiteY16" fmla="*/ 3871150 h 4642879"/>
              <a:gd name="connsiteX17" fmla="*/ 978746 w 2155592"/>
              <a:gd name="connsiteY17" fmla="*/ 3968841 h 4642879"/>
              <a:gd name="connsiteX18" fmla="*/ 897548 w 2155592"/>
              <a:gd name="connsiteY18" fmla="*/ 3954987 h 4642879"/>
              <a:gd name="connsiteX19" fmla="*/ 836293 w 2155592"/>
              <a:gd name="connsiteY19" fmla="*/ 3800913 h 4642879"/>
              <a:gd name="connsiteX20" fmla="*/ 770978 w 2155592"/>
              <a:gd name="connsiteY20" fmla="*/ 4186861 h 4642879"/>
              <a:gd name="connsiteX21" fmla="*/ 687851 w 2155592"/>
              <a:gd name="connsiteY21" fmla="*/ 3854353 h 4642879"/>
              <a:gd name="connsiteX22" fmla="*/ 616599 w 2155592"/>
              <a:gd name="connsiteY22" fmla="*/ 4234363 h 4642879"/>
              <a:gd name="connsiteX23" fmla="*/ 449113 w 2155592"/>
              <a:gd name="connsiteY23" fmla="*/ 4124363 h 4642879"/>
              <a:gd name="connsiteX24" fmla="*/ 271836 w 2155592"/>
              <a:gd name="connsiteY24" fmla="*/ 2666694 h 4642879"/>
              <a:gd name="connsiteX25" fmla="*/ 296738 w 2155592"/>
              <a:gd name="connsiteY25" fmla="*/ 3858868 h 4642879"/>
              <a:gd name="connsiteX26" fmla="*/ 199413 w 2155592"/>
              <a:gd name="connsiteY26" fmla="*/ 2499770 h 4642879"/>
              <a:gd name="connsiteX27" fmla="*/ 141200 w 2155592"/>
              <a:gd name="connsiteY27" fmla="*/ 2792010 h 4642879"/>
              <a:gd name="connsiteX28" fmla="*/ 77048 w 2155592"/>
              <a:gd name="connsiteY28" fmla="*/ 2452269 h 4642879"/>
              <a:gd name="connsiteX29" fmla="*/ 21288 w 2155592"/>
              <a:gd name="connsiteY29" fmla="*/ 2659461 h 4642879"/>
              <a:gd name="connsiteX30" fmla="*/ 52521 w 2155592"/>
              <a:gd name="connsiteY30" fmla="*/ 1900862 h 4642879"/>
              <a:gd name="connsiteX31" fmla="*/ 117443 w 2155592"/>
              <a:gd name="connsiteY31" fmla="*/ 1989801 h 4642879"/>
              <a:gd name="connsiteX0" fmla="*/ 117443 w 2156462"/>
              <a:gd name="connsiteY0" fmla="*/ 1989801 h 4642879"/>
              <a:gd name="connsiteX1" fmla="*/ 100021 w 2156462"/>
              <a:gd name="connsiteY1" fmla="*/ 1782108 h 4642879"/>
              <a:gd name="connsiteX2" fmla="*/ 147523 w 2156462"/>
              <a:gd name="connsiteY2" fmla="*/ 915209 h 4642879"/>
              <a:gd name="connsiteX3" fmla="*/ 64395 w 2156462"/>
              <a:gd name="connsiteY3" fmla="*/ 897396 h 4642879"/>
              <a:gd name="connsiteX4" fmla="*/ 64856 w 2156462"/>
              <a:gd name="connsiteY4" fmla="*/ 656768 h 4642879"/>
              <a:gd name="connsiteX5" fmla="*/ 115977 w 2156462"/>
              <a:gd name="connsiteY5" fmla="*/ 270194 h 4642879"/>
              <a:gd name="connsiteX6" fmla="*/ 633180 w 2156462"/>
              <a:gd name="connsiteY6" fmla="*/ 543328 h 4642879"/>
              <a:gd name="connsiteX7" fmla="*/ 1055600 w 2156462"/>
              <a:gd name="connsiteY7" fmla="*/ 0 h 4642879"/>
              <a:gd name="connsiteX8" fmla="*/ 1478020 w 2156462"/>
              <a:gd name="connsiteY8" fmla="*/ 543328 h 4642879"/>
              <a:gd name="connsiteX9" fmla="*/ 2155539 w 2156462"/>
              <a:gd name="connsiteY9" fmla="*/ 543327 h 4642879"/>
              <a:gd name="connsiteX10" fmla="*/ 1752468 w 2156462"/>
              <a:gd name="connsiteY10" fmla="*/ 4261919 h 4642879"/>
              <a:gd name="connsiteX11" fmla="*/ 1420315 w 2156462"/>
              <a:gd name="connsiteY11" fmla="*/ 3519458 h 4642879"/>
              <a:gd name="connsiteX12" fmla="*/ 1412500 w 2156462"/>
              <a:gd name="connsiteY12" fmla="*/ 4265827 h 4642879"/>
              <a:gd name="connsiteX13" fmla="*/ 1342161 w 2156462"/>
              <a:gd name="connsiteY13" fmla="*/ 4015734 h 4642879"/>
              <a:gd name="connsiteX14" fmla="*/ 1342160 w 2156462"/>
              <a:gd name="connsiteY14" fmla="*/ 4429950 h 4642879"/>
              <a:gd name="connsiteX15" fmla="*/ 1181946 w 2156462"/>
              <a:gd name="connsiteY15" fmla="*/ 4132965 h 4642879"/>
              <a:gd name="connsiteX16" fmla="*/ 1045176 w 2156462"/>
              <a:gd name="connsiteY16" fmla="*/ 3824258 h 4642879"/>
              <a:gd name="connsiteX17" fmla="*/ 982653 w 2156462"/>
              <a:gd name="connsiteY17" fmla="*/ 3871150 h 4642879"/>
              <a:gd name="connsiteX18" fmla="*/ 978746 w 2156462"/>
              <a:gd name="connsiteY18" fmla="*/ 3968841 h 4642879"/>
              <a:gd name="connsiteX19" fmla="*/ 897548 w 2156462"/>
              <a:gd name="connsiteY19" fmla="*/ 3954987 h 4642879"/>
              <a:gd name="connsiteX20" fmla="*/ 836293 w 2156462"/>
              <a:gd name="connsiteY20" fmla="*/ 3800913 h 4642879"/>
              <a:gd name="connsiteX21" fmla="*/ 770978 w 2156462"/>
              <a:gd name="connsiteY21" fmla="*/ 4186861 h 4642879"/>
              <a:gd name="connsiteX22" fmla="*/ 687851 w 2156462"/>
              <a:gd name="connsiteY22" fmla="*/ 3854353 h 4642879"/>
              <a:gd name="connsiteX23" fmla="*/ 616599 w 2156462"/>
              <a:gd name="connsiteY23" fmla="*/ 4234363 h 4642879"/>
              <a:gd name="connsiteX24" fmla="*/ 449113 w 2156462"/>
              <a:gd name="connsiteY24" fmla="*/ 4124363 h 4642879"/>
              <a:gd name="connsiteX25" fmla="*/ 271836 w 2156462"/>
              <a:gd name="connsiteY25" fmla="*/ 2666694 h 4642879"/>
              <a:gd name="connsiteX26" fmla="*/ 296738 w 2156462"/>
              <a:gd name="connsiteY26" fmla="*/ 3858868 h 4642879"/>
              <a:gd name="connsiteX27" fmla="*/ 199413 w 2156462"/>
              <a:gd name="connsiteY27" fmla="*/ 2499770 h 4642879"/>
              <a:gd name="connsiteX28" fmla="*/ 141200 w 2156462"/>
              <a:gd name="connsiteY28" fmla="*/ 2792010 h 4642879"/>
              <a:gd name="connsiteX29" fmla="*/ 77048 w 2156462"/>
              <a:gd name="connsiteY29" fmla="*/ 2452269 h 4642879"/>
              <a:gd name="connsiteX30" fmla="*/ 21288 w 2156462"/>
              <a:gd name="connsiteY30" fmla="*/ 2659461 h 4642879"/>
              <a:gd name="connsiteX31" fmla="*/ 52521 w 2156462"/>
              <a:gd name="connsiteY31" fmla="*/ 1900862 h 4642879"/>
              <a:gd name="connsiteX32" fmla="*/ 117443 w 2156462"/>
              <a:gd name="connsiteY32" fmla="*/ 1989801 h 4642879"/>
              <a:gd name="connsiteX0" fmla="*/ 117443 w 2156511"/>
              <a:gd name="connsiteY0" fmla="*/ 1989801 h 4751874"/>
              <a:gd name="connsiteX1" fmla="*/ 100021 w 2156511"/>
              <a:gd name="connsiteY1" fmla="*/ 1782108 h 4751874"/>
              <a:gd name="connsiteX2" fmla="*/ 147523 w 2156511"/>
              <a:gd name="connsiteY2" fmla="*/ 915209 h 4751874"/>
              <a:gd name="connsiteX3" fmla="*/ 64395 w 2156511"/>
              <a:gd name="connsiteY3" fmla="*/ 897396 h 4751874"/>
              <a:gd name="connsiteX4" fmla="*/ 64856 w 2156511"/>
              <a:gd name="connsiteY4" fmla="*/ 656768 h 4751874"/>
              <a:gd name="connsiteX5" fmla="*/ 115977 w 2156511"/>
              <a:gd name="connsiteY5" fmla="*/ 270194 h 4751874"/>
              <a:gd name="connsiteX6" fmla="*/ 633180 w 2156511"/>
              <a:gd name="connsiteY6" fmla="*/ 543328 h 4751874"/>
              <a:gd name="connsiteX7" fmla="*/ 1055600 w 2156511"/>
              <a:gd name="connsiteY7" fmla="*/ 0 h 4751874"/>
              <a:gd name="connsiteX8" fmla="*/ 1478020 w 2156511"/>
              <a:gd name="connsiteY8" fmla="*/ 543328 h 4751874"/>
              <a:gd name="connsiteX9" fmla="*/ 2155539 w 2156511"/>
              <a:gd name="connsiteY9" fmla="*/ 543327 h 4751874"/>
              <a:gd name="connsiteX10" fmla="*/ 1768099 w 2156511"/>
              <a:gd name="connsiteY10" fmla="*/ 4668319 h 4751874"/>
              <a:gd name="connsiteX11" fmla="*/ 1420315 w 2156511"/>
              <a:gd name="connsiteY11" fmla="*/ 3519458 h 4751874"/>
              <a:gd name="connsiteX12" fmla="*/ 1412500 w 2156511"/>
              <a:gd name="connsiteY12" fmla="*/ 4265827 h 4751874"/>
              <a:gd name="connsiteX13" fmla="*/ 1342161 w 2156511"/>
              <a:gd name="connsiteY13" fmla="*/ 4015734 h 4751874"/>
              <a:gd name="connsiteX14" fmla="*/ 1342160 w 2156511"/>
              <a:gd name="connsiteY14" fmla="*/ 4429950 h 4751874"/>
              <a:gd name="connsiteX15" fmla="*/ 1181946 w 2156511"/>
              <a:gd name="connsiteY15" fmla="*/ 4132965 h 4751874"/>
              <a:gd name="connsiteX16" fmla="*/ 1045176 w 2156511"/>
              <a:gd name="connsiteY16" fmla="*/ 3824258 h 4751874"/>
              <a:gd name="connsiteX17" fmla="*/ 982653 w 2156511"/>
              <a:gd name="connsiteY17" fmla="*/ 3871150 h 4751874"/>
              <a:gd name="connsiteX18" fmla="*/ 978746 w 2156511"/>
              <a:gd name="connsiteY18" fmla="*/ 3968841 h 4751874"/>
              <a:gd name="connsiteX19" fmla="*/ 897548 w 2156511"/>
              <a:gd name="connsiteY19" fmla="*/ 3954987 h 4751874"/>
              <a:gd name="connsiteX20" fmla="*/ 836293 w 2156511"/>
              <a:gd name="connsiteY20" fmla="*/ 3800913 h 4751874"/>
              <a:gd name="connsiteX21" fmla="*/ 770978 w 2156511"/>
              <a:gd name="connsiteY21" fmla="*/ 4186861 h 4751874"/>
              <a:gd name="connsiteX22" fmla="*/ 687851 w 2156511"/>
              <a:gd name="connsiteY22" fmla="*/ 3854353 h 4751874"/>
              <a:gd name="connsiteX23" fmla="*/ 616599 w 2156511"/>
              <a:gd name="connsiteY23" fmla="*/ 4234363 h 4751874"/>
              <a:gd name="connsiteX24" fmla="*/ 449113 w 2156511"/>
              <a:gd name="connsiteY24" fmla="*/ 4124363 h 4751874"/>
              <a:gd name="connsiteX25" fmla="*/ 271836 w 2156511"/>
              <a:gd name="connsiteY25" fmla="*/ 2666694 h 4751874"/>
              <a:gd name="connsiteX26" fmla="*/ 296738 w 2156511"/>
              <a:gd name="connsiteY26" fmla="*/ 3858868 h 4751874"/>
              <a:gd name="connsiteX27" fmla="*/ 199413 w 2156511"/>
              <a:gd name="connsiteY27" fmla="*/ 2499770 h 4751874"/>
              <a:gd name="connsiteX28" fmla="*/ 141200 w 2156511"/>
              <a:gd name="connsiteY28" fmla="*/ 2792010 h 4751874"/>
              <a:gd name="connsiteX29" fmla="*/ 77048 w 2156511"/>
              <a:gd name="connsiteY29" fmla="*/ 2452269 h 4751874"/>
              <a:gd name="connsiteX30" fmla="*/ 21288 w 2156511"/>
              <a:gd name="connsiteY30" fmla="*/ 2659461 h 4751874"/>
              <a:gd name="connsiteX31" fmla="*/ 52521 w 2156511"/>
              <a:gd name="connsiteY31" fmla="*/ 1900862 h 4751874"/>
              <a:gd name="connsiteX32" fmla="*/ 117443 w 2156511"/>
              <a:gd name="connsiteY32" fmla="*/ 1989801 h 4751874"/>
              <a:gd name="connsiteX0" fmla="*/ 117443 w 2156511"/>
              <a:gd name="connsiteY0" fmla="*/ 1989801 h 4730345"/>
              <a:gd name="connsiteX1" fmla="*/ 100021 w 2156511"/>
              <a:gd name="connsiteY1" fmla="*/ 1782108 h 4730345"/>
              <a:gd name="connsiteX2" fmla="*/ 147523 w 2156511"/>
              <a:gd name="connsiteY2" fmla="*/ 915209 h 4730345"/>
              <a:gd name="connsiteX3" fmla="*/ 64395 w 2156511"/>
              <a:gd name="connsiteY3" fmla="*/ 897396 h 4730345"/>
              <a:gd name="connsiteX4" fmla="*/ 64856 w 2156511"/>
              <a:gd name="connsiteY4" fmla="*/ 656768 h 4730345"/>
              <a:gd name="connsiteX5" fmla="*/ 115977 w 2156511"/>
              <a:gd name="connsiteY5" fmla="*/ 270194 h 4730345"/>
              <a:gd name="connsiteX6" fmla="*/ 633180 w 2156511"/>
              <a:gd name="connsiteY6" fmla="*/ 543328 h 4730345"/>
              <a:gd name="connsiteX7" fmla="*/ 1055600 w 2156511"/>
              <a:gd name="connsiteY7" fmla="*/ 0 h 4730345"/>
              <a:gd name="connsiteX8" fmla="*/ 1478020 w 2156511"/>
              <a:gd name="connsiteY8" fmla="*/ 543328 h 4730345"/>
              <a:gd name="connsiteX9" fmla="*/ 2155539 w 2156511"/>
              <a:gd name="connsiteY9" fmla="*/ 543327 h 4730345"/>
              <a:gd name="connsiteX10" fmla="*/ 1768099 w 2156511"/>
              <a:gd name="connsiteY10" fmla="*/ 4668319 h 4730345"/>
              <a:gd name="connsiteX11" fmla="*/ 1420315 w 2156511"/>
              <a:gd name="connsiteY11" fmla="*/ 3519458 h 4730345"/>
              <a:gd name="connsiteX12" fmla="*/ 1412500 w 2156511"/>
              <a:gd name="connsiteY12" fmla="*/ 4265827 h 4730345"/>
              <a:gd name="connsiteX13" fmla="*/ 1342161 w 2156511"/>
              <a:gd name="connsiteY13" fmla="*/ 4015734 h 4730345"/>
              <a:gd name="connsiteX14" fmla="*/ 1342160 w 2156511"/>
              <a:gd name="connsiteY14" fmla="*/ 4429950 h 4730345"/>
              <a:gd name="connsiteX15" fmla="*/ 1181946 w 2156511"/>
              <a:gd name="connsiteY15" fmla="*/ 4132965 h 4730345"/>
              <a:gd name="connsiteX16" fmla="*/ 1045176 w 2156511"/>
              <a:gd name="connsiteY16" fmla="*/ 3824258 h 4730345"/>
              <a:gd name="connsiteX17" fmla="*/ 982653 w 2156511"/>
              <a:gd name="connsiteY17" fmla="*/ 3871150 h 4730345"/>
              <a:gd name="connsiteX18" fmla="*/ 978746 w 2156511"/>
              <a:gd name="connsiteY18" fmla="*/ 3968841 h 4730345"/>
              <a:gd name="connsiteX19" fmla="*/ 897548 w 2156511"/>
              <a:gd name="connsiteY19" fmla="*/ 3954987 h 4730345"/>
              <a:gd name="connsiteX20" fmla="*/ 836293 w 2156511"/>
              <a:gd name="connsiteY20" fmla="*/ 3800913 h 4730345"/>
              <a:gd name="connsiteX21" fmla="*/ 770978 w 2156511"/>
              <a:gd name="connsiteY21" fmla="*/ 4186861 h 4730345"/>
              <a:gd name="connsiteX22" fmla="*/ 687851 w 2156511"/>
              <a:gd name="connsiteY22" fmla="*/ 3854353 h 4730345"/>
              <a:gd name="connsiteX23" fmla="*/ 616599 w 2156511"/>
              <a:gd name="connsiteY23" fmla="*/ 4234363 h 4730345"/>
              <a:gd name="connsiteX24" fmla="*/ 449113 w 2156511"/>
              <a:gd name="connsiteY24" fmla="*/ 4124363 h 4730345"/>
              <a:gd name="connsiteX25" fmla="*/ 271836 w 2156511"/>
              <a:gd name="connsiteY25" fmla="*/ 2666694 h 4730345"/>
              <a:gd name="connsiteX26" fmla="*/ 296738 w 2156511"/>
              <a:gd name="connsiteY26" fmla="*/ 3858868 h 4730345"/>
              <a:gd name="connsiteX27" fmla="*/ 199413 w 2156511"/>
              <a:gd name="connsiteY27" fmla="*/ 2499770 h 4730345"/>
              <a:gd name="connsiteX28" fmla="*/ 141200 w 2156511"/>
              <a:gd name="connsiteY28" fmla="*/ 2792010 h 4730345"/>
              <a:gd name="connsiteX29" fmla="*/ 77048 w 2156511"/>
              <a:gd name="connsiteY29" fmla="*/ 2452269 h 4730345"/>
              <a:gd name="connsiteX30" fmla="*/ 21288 w 2156511"/>
              <a:gd name="connsiteY30" fmla="*/ 2659461 h 4730345"/>
              <a:gd name="connsiteX31" fmla="*/ 52521 w 2156511"/>
              <a:gd name="connsiteY31" fmla="*/ 1900862 h 4730345"/>
              <a:gd name="connsiteX32" fmla="*/ 117443 w 2156511"/>
              <a:gd name="connsiteY32" fmla="*/ 1989801 h 4730345"/>
              <a:gd name="connsiteX0" fmla="*/ 117443 w 2156133"/>
              <a:gd name="connsiteY0" fmla="*/ 1989801 h 4730345"/>
              <a:gd name="connsiteX1" fmla="*/ 100021 w 2156133"/>
              <a:gd name="connsiteY1" fmla="*/ 1782108 h 4730345"/>
              <a:gd name="connsiteX2" fmla="*/ 147523 w 2156133"/>
              <a:gd name="connsiteY2" fmla="*/ 915209 h 4730345"/>
              <a:gd name="connsiteX3" fmla="*/ 64395 w 2156133"/>
              <a:gd name="connsiteY3" fmla="*/ 897396 h 4730345"/>
              <a:gd name="connsiteX4" fmla="*/ 64856 w 2156133"/>
              <a:gd name="connsiteY4" fmla="*/ 656768 h 4730345"/>
              <a:gd name="connsiteX5" fmla="*/ 115977 w 2156133"/>
              <a:gd name="connsiteY5" fmla="*/ 270194 h 4730345"/>
              <a:gd name="connsiteX6" fmla="*/ 633180 w 2156133"/>
              <a:gd name="connsiteY6" fmla="*/ 543328 h 4730345"/>
              <a:gd name="connsiteX7" fmla="*/ 1055600 w 2156133"/>
              <a:gd name="connsiteY7" fmla="*/ 0 h 4730345"/>
              <a:gd name="connsiteX8" fmla="*/ 1478020 w 2156133"/>
              <a:gd name="connsiteY8" fmla="*/ 543328 h 4730345"/>
              <a:gd name="connsiteX9" fmla="*/ 2155539 w 2156133"/>
              <a:gd name="connsiteY9" fmla="*/ 543327 h 4730345"/>
              <a:gd name="connsiteX10" fmla="*/ 1768099 w 2156133"/>
              <a:gd name="connsiteY10" fmla="*/ 4668319 h 4730345"/>
              <a:gd name="connsiteX11" fmla="*/ 1420315 w 2156133"/>
              <a:gd name="connsiteY11" fmla="*/ 3519458 h 4730345"/>
              <a:gd name="connsiteX12" fmla="*/ 1412500 w 2156133"/>
              <a:gd name="connsiteY12" fmla="*/ 4265827 h 4730345"/>
              <a:gd name="connsiteX13" fmla="*/ 1342161 w 2156133"/>
              <a:gd name="connsiteY13" fmla="*/ 4015734 h 4730345"/>
              <a:gd name="connsiteX14" fmla="*/ 1342160 w 2156133"/>
              <a:gd name="connsiteY14" fmla="*/ 4429950 h 4730345"/>
              <a:gd name="connsiteX15" fmla="*/ 1181946 w 2156133"/>
              <a:gd name="connsiteY15" fmla="*/ 4132965 h 4730345"/>
              <a:gd name="connsiteX16" fmla="*/ 1045176 w 2156133"/>
              <a:gd name="connsiteY16" fmla="*/ 3824258 h 4730345"/>
              <a:gd name="connsiteX17" fmla="*/ 982653 w 2156133"/>
              <a:gd name="connsiteY17" fmla="*/ 3871150 h 4730345"/>
              <a:gd name="connsiteX18" fmla="*/ 978746 w 2156133"/>
              <a:gd name="connsiteY18" fmla="*/ 3968841 h 4730345"/>
              <a:gd name="connsiteX19" fmla="*/ 897548 w 2156133"/>
              <a:gd name="connsiteY19" fmla="*/ 3954987 h 4730345"/>
              <a:gd name="connsiteX20" fmla="*/ 836293 w 2156133"/>
              <a:gd name="connsiteY20" fmla="*/ 3800913 h 4730345"/>
              <a:gd name="connsiteX21" fmla="*/ 770978 w 2156133"/>
              <a:gd name="connsiteY21" fmla="*/ 4186861 h 4730345"/>
              <a:gd name="connsiteX22" fmla="*/ 687851 w 2156133"/>
              <a:gd name="connsiteY22" fmla="*/ 3854353 h 4730345"/>
              <a:gd name="connsiteX23" fmla="*/ 616599 w 2156133"/>
              <a:gd name="connsiteY23" fmla="*/ 4234363 h 4730345"/>
              <a:gd name="connsiteX24" fmla="*/ 449113 w 2156133"/>
              <a:gd name="connsiteY24" fmla="*/ 4124363 h 4730345"/>
              <a:gd name="connsiteX25" fmla="*/ 271836 w 2156133"/>
              <a:gd name="connsiteY25" fmla="*/ 2666694 h 4730345"/>
              <a:gd name="connsiteX26" fmla="*/ 296738 w 2156133"/>
              <a:gd name="connsiteY26" fmla="*/ 3858868 h 4730345"/>
              <a:gd name="connsiteX27" fmla="*/ 199413 w 2156133"/>
              <a:gd name="connsiteY27" fmla="*/ 2499770 h 4730345"/>
              <a:gd name="connsiteX28" fmla="*/ 141200 w 2156133"/>
              <a:gd name="connsiteY28" fmla="*/ 2792010 h 4730345"/>
              <a:gd name="connsiteX29" fmla="*/ 77048 w 2156133"/>
              <a:gd name="connsiteY29" fmla="*/ 2452269 h 4730345"/>
              <a:gd name="connsiteX30" fmla="*/ 21288 w 2156133"/>
              <a:gd name="connsiteY30" fmla="*/ 2659461 h 4730345"/>
              <a:gd name="connsiteX31" fmla="*/ 52521 w 2156133"/>
              <a:gd name="connsiteY31" fmla="*/ 1900862 h 4730345"/>
              <a:gd name="connsiteX32" fmla="*/ 117443 w 2156133"/>
              <a:gd name="connsiteY32" fmla="*/ 1989801 h 4730345"/>
              <a:gd name="connsiteX0" fmla="*/ 117443 w 2159563"/>
              <a:gd name="connsiteY0" fmla="*/ 1989801 h 4730345"/>
              <a:gd name="connsiteX1" fmla="*/ 100021 w 2159563"/>
              <a:gd name="connsiteY1" fmla="*/ 1782108 h 4730345"/>
              <a:gd name="connsiteX2" fmla="*/ 147523 w 2159563"/>
              <a:gd name="connsiteY2" fmla="*/ 915209 h 4730345"/>
              <a:gd name="connsiteX3" fmla="*/ 64395 w 2159563"/>
              <a:gd name="connsiteY3" fmla="*/ 897396 h 4730345"/>
              <a:gd name="connsiteX4" fmla="*/ 64856 w 2159563"/>
              <a:gd name="connsiteY4" fmla="*/ 656768 h 4730345"/>
              <a:gd name="connsiteX5" fmla="*/ 115977 w 2159563"/>
              <a:gd name="connsiteY5" fmla="*/ 270194 h 4730345"/>
              <a:gd name="connsiteX6" fmla="*/ 633180 w 2159563"/>
              <a:gd name="connsiteY6" fmla="*/ 543328 h 4730345"/>
              <a:gd name="connsiteX7" fmla="*/ 1055600 w 2159563"/>
              <a:gd name="connsiteY7" fmla="*/ 0 h 4730345"/>
              <a:gd name="connsiteX8" fmla="*/ 1478020 w 2159563"/>
              <a:gd name="connsiteY8" fmla="*/ 543328 h 4730345"/>
              <a:gd name="connsiteX9" fmla="*/ 2155539 w 2159563"/>
              <a:gd name="connsiteY9" fmla="*/ 543327 h 4730345"/>
              <a:gd name="connsiteX10" fmla="*/ 1646960 w 2159563"/>
              <a:gd name="connsiteY10" fmla="*/ 3265458 h 4730345"/>
              <a:gd name="connsiteX11" fmla="*/ 1768099 w 2159563"/>
              <a:gd name="connsiteY11" fmla="*/ 4668319 h 4730345"/>
              <a:gd name="connsiteX12" fmla="*/ 1420315 w 2159563"/>
              <a:gd name="connsiteY12" fmla="*/ 3519458 h 4730345"/>
              <a:gd name="connsiteX13" fmla="*/ 1412500 w 2159563"/>
              <a:gd name="connsiteY13" fmla="*/ 4265827 h 4730345"/>
              <a:gd name="connsiteX14" fmla="*/ 1342161 w 2159563"/>
              <a:gd name="connsiteY14" fmla="*/ 4015734 h 4730345"/>
              <a:gd name="connsiteX15" fmla="*/ 1342160 w 2159563"/>
              <a:gd name="connsiteY15" fmla="*/ 4429950 h 4730345"/>
              <a:gd name="connsiteX16" fmla="*/ 1181946 w 2159563"/>
              <a:gd name="connsiteY16" fmla="*/ 4132965 h 4730345"/>
              <a:gd name="connsiteX17" fmla="*/ 1045176 w 2159563"/>
              <a:gd name="connsiteY17" fmla="*/ 3824258 h 4730345"/>
              <a:gd name="connsiteX18" fmla="*/ 982653 w 2159563"/>
              <a:gd name="connsiteY18" fmla="*/ 3871150 h 4730345"/>
              <a:gd name="connsiteX19" fmla="*/ 978746 w 2159563"/>
              <a:gd name="connsiteY19" fmla="*/ 3968841 h 4730345"/>
              <a:gd name="connsiteX20" fmla="*/ 897548 w 2159563"/>
              <a:gd name="connsiteY20" fmla="*/ 3954987 h 4730345"/>
              <a:gd name="connsiteX21" fmla="*/ 836293 w 2159563"/>
              <a:gd name="connsiteY21" fmla="*/ 3800913 h 4730345"/>
              <a:gd name="connsiteX22" fmla="*/ 770978 w 2159563"/>
              <a:gd name="connsiteY22" fmla="*/ 4186861 h 4730345"/>
              <a:gd name="connsiteX23" fmla="*/ 687851 w 2159563"/>
              <a:gd name="connsiteY23" fmla="*/ 3854353 h 4730345"/>
              <a:gd name="connsiteX24" fmla="*/ 616599 w 2159563"/>
              <a:gd name="connsiteY24" fmla="*/ 4234363 h 4730345"/>
              <a:gd name="connsiteX25" fmla="*/ 449113 w 2159563"/>
              <a:gd name="connsiteY25" fmla="*/ 4124363 h 4730345"/>
              <a:gd name="connsiteX26" fmla="*/ 271836 w 2159563"/>
              <a:gd name="connsiteY26" fmla="*/ 2666694 h 4730345"/>
              <a:gd name="connsiteX27" fmla="*/ 296738 w 2159563"/>
              <a:gd name="connsiteY27" fmla="*/ 3858868 h 4730345"/>
              <a:gd name="connsiteX28" fmla="*/ 199413 w 2159563"/>
              <a:gd name="connsiteY28" fmla="*/ 2499770 h 4730345"/>
              <a:gd name="connsiteX29" fmla="*/ 141200 w 2159563"/>
              <a:gd name="connsiteY29" fmla="*/ 2792010 h 4730345"/>
              <a:gd name="connsiteX30" fmla="*/ 77048 w 2159563"/>
              <a:gd name="connsiteY30" fmla="*/ 2452269 h 4730345"/>
              <a:gd name="connsiteX31" fmla="*/ 21288 w 2159563"/>
              <a:gd name="connsiteY31" fmla="*/ 2659461 h 4730345"/>
              <a:gd name="connsiteX32" fmla="*/ 52521 w 2159563"/>
              <a:gd name="connsiteY32" fmla="*/ 1900862 h 4730345"/>
              <a:gd name="connsiteX33" fmla="*/ 117443 w 2159563"/>
              <a:gd name="connsiteY33" fmla="*/ 1989801 h 4730345"/>
              <a:gd name="connsiteX0" fmla="*/ 117443 w 2159563"/>
              <a:gd name="connsiteY0" fmla="*/ 1989801 h 4730345"/>
              <a:gd name="connsiteX1" fmla="*/ 100021 w 2159563"/>
              <a:gd name="connsiteY1" fmla="*/ 1782108 h 4730345"/>
              <a:gd name="connsiteX2" fmla="*/ 147523 w 2159563"/>
              <a:gd name="connsiteY2" fmla="*/ 915209 h 4730345"/>
              <a:gd name="connsiteX3" fmla="*/ 64395 w 2159563"/>
              <a:gd name="connsiteY3" fmla="*/ 897396 h 4730345"/>
              <a:gd name="connsiteX4" fmla="*/ 64856 w 2159563"/>
              <a:gd name="connsiteY4" fmla="*/ 656768 h 4730345"/>
              <a:gd name="connsiteX5" fmla="*/ 115977 w 2159563"/>
              <a:gd name="connsiteY5" fmla="*/ 270194 h 4730345"/>
              <a:gd name="connsiteX6" fmla="*/ 633180 w 2159563"/>
              <a:gd name="connsiteY6" fmla="*/ 543328 h 4730345"/>
              <a:gd name="connsiteX7" fmla="*/ 1055600 w 2159563"/>
              <a:gd name="connsiteY7" fmla="*/ 0 h 4730345"/>
              <a:gd name="connsiteX8" fmla="*/ 1478020 w 2159563"/>
              <a:gd name="connsiteY8" fmla="*/ 543328 h 4730345"/>
              <a:gd name="connsiteX9" fmla="*/ 2155539 w 2159563"/>
              <a:gd name="connsiteY9" fmla="*/ 543327 h 4730345"/>
              <a:gd name="connsiteX10" fmla="*/ 1646960 w 2159563"/>
              <a:gd name="connsiteY10" fmla="*/ 3265458 h 4730345"/>
              <a:gd name="connsiteX11" fmla="*/ 1768099 w 2159563"/>
              <a:gd name="connsiteY11" fmla="*/ 4668319 h 4730345"/>
              <a:gd name="connsiteX12" fmla="*/ 1420315 w 2159563"/>
              <a:gd name="connsiteY12" fmla="*/ 3519458 h 4730345"/>
              <a:gd name="connsiteX13" fmla="*/ 1412500 w 2159563"/>
              <a:gd name="connsiteY13" fmla="*/ 4265827 h 4730345"/>
              <a:gd name="connsiteX14" fmla="*/ 1342161 w 2159563"/>
              <a:gd name="connsiteY14" fmla="*/ 4015734 h 4730345"/>
              <a:gd name="connsiteX15" fmla="*/ 1342160 w 2159563"/>
              <a:gd name="connsiteY15" fmla="*/ 4429950 h 4730345"/>
              <a:gd name="connsiteX16" fmla="*/ 1181946 w 2159563"/>
              <a:gd name="connsiteY16" fmla="*/ 4132965 h 4730345"/>
              <a:gd name="connsiteX17" fmla="*/ 1045176 w 2159563"/>
              <a:gd name="connsiteY17" fmla="*/ 3824258 h 4730345"/>
              <a:gd name="connsiteX18" fmla="*/ 982653 w 2159563"/>
              <a:gd name="connsiteY18" fmla="*/ 3871150 h 4730345"/>
              <a:gd name="connsiteX19" fmla="*/ 978746 w 2159563"/>
              <a:gd name="connsiteY19" fmla="*/ 3968841 h 4730345"/>
              <a:gd name="connsiteX20" fmla="*/ 897548 w 2159563"/>
              <a:gd name="connsiteY20" fmla="*/ 3954987 h 4730345"/>
              <a:gd name="connsiteX21" fmla="*/ 836293 w 2159563"/>
              <a:gd name="connsiteY21" fmla="*/ 3800913 h 4730345"/>
              <a:gd name="connsiteX22" fmla="*/ 770978 w 2159563"/>
              <a:gd name="connsiteY22" fmla="*/ 4186861 h 4730345"/>
              <a:gd name="connsiteX23" fmla="*/ 687851 w 2159563"/>
              <a:gd name="connsiteY23" fmla="*/ 3854353 h 4730345"/>
              <a:gd name="connsiteX24" fmla="*/ 616599 w 2159563"/>
              <a:gd name="connsiteY24" fmla="*/ 4234363 h 4730345"/>
              <a:gd name="connsiteX25" fmla="*/ 449113 w 2159563"/>
              <a:gd name="connsiteY25" fmla="*/ 4124363 h 4730345"/>
              <a:gd name="connsiteX26" fmla="*/ 271836 w 2159563"/>
              <a:gd name="connsiteY26" fmla="*/ 2666694 h 4730345"/>
              <a:gd name="connsiteX27" fmla="*/ 296738 w 2159563"/>
              <a:gd name="connsiteY27" fmla="*/ 3858868 h 4730345"/>
              <a:gd name="connsiteX28" fmla="*/ 199413 w 2159563"/>
              <a:gd name="connsiteY28" fmla="*/ 2499770 h 4730345"/>
              <a:gd name="connsiteX29" fmla="*/ 141200 w 2159563"/>
              <a:gd name="connsiteY29" fmla="*/ 2792010 h 4730345"/>
              <a:gd name="connsiteX30" fmla="*/ 77048 w 2159563"/>
              <a:gd name="connsiteY30" fmla="*/ 2452269 h 4730345"/>
              <a:gd name="connsiteX31" fmla="*/ 21288 w 2159563"/>
              <a:gd name="connsiteY31" fmla="*/ 2659461 h 4730345"/>
              <a:gd name="connsiteX32" fmla="*/ 52521 w 2159563"/>
              <a:gd name="connsiteY32" fmla="*/ 1900862 h 4730345"/>
              <a:gd name="connsiteX33" fmla="*/ 117443 w 2159563"/>
              <a:gd name="connsiteY33" fmla="*/ 1989801 h 4730345"/>
              <a:gd name="connsiteX0" fmla="*/ 117443 w 2159289"/>
              <a:gd name="connsiteY0" fmla="*/ 1989801 h 4730345"/>
              <a:gd name="connsiteX1" fmla="*/ 100021 w 2159289"/>
              <a:gd name="connsiteY1" fmla="*/ 1782108 h 4730345"/>
              <a:gd name="connsiteX2" fmla="*/ 147523 w 2159289"/>
              <a:gd name="connsiteY2" fmla="*/ 915209 h 4730345"/>
              <a:gd name="connsiteX3" fmla="*/ 64395 w 2159289"/>
              <a:gd name="connsiteY3" fmla="*/ 897396 h 4730345"/>
              <a:gd name="connsiteX4" fmla="*/ 64856 w 2159289"/>
              <a:gd name="connsiteY4" fmla="*/ 656768 h 4730345"/>
              <a:gd name="connsiteX5" fmla="*/ 115977 w 2159289"/>
              <a:gd name="connsiteY5" fmla="*/ 270194 h 4730345"/>
              <a:gd name="connsiteX6" fmla="*/ 633180 w 2159289"/>
              <a:gd name="connsiteY6" fmla="*/ 543328 h 4730345"/>
              <a:gd name="connsiteX7" fmla="*/ 1055600 w 2159289"/>
              <a:gd name="connsiteY7" fmla="*/ 0 h 4730345"/>
              <a:gd name="connsiteX8" fmla="*/ 1478020 w 2159289"/>
              <a:gd name="connsiteY8" fmla="*/ 543328 h 4730345"/>
              <a:gd name="connsiteX9" fmla="*/ 2155539 w 2159289"/>
              <a:gd name="connsiteY9" fmla="*/ 543327 h 4730345"/>
              <a:gd name="connsiteX10" fmla="*/ 1607883 w 2159289"/>
              <a:gd name="connsiteY10" fmla="*/ 3269366 h 4730345"/>
              <a:gd name="connsiteX11" fmla="*/ 1768099 w 2159289"/>
              <a:gd name="connsiteY11" fmla="*/ 4668319 h 4730345"/>
              <a:gd name="connsiteX12" fmla="*/ 1420315 w 2159289"/>
              <a:gd name="connsiteY12" fmla="*/ 3519458 h 4730345"/>
              <a:gd name="connsiteX13" fmla="*/ 1412500 w 2159289"/>
              <a:gd name="connsiteY13" fmla="*/ 4265827 h 4730345"/>
              <a:gd name="connsiteX14" fmla="*/ 1342161 w 2159289"/>
              <a:gd name="connsiteY14" fmla="*/ 4015734 h 4730345"/>
              <a:gd name="connsiteX15" fmla="*/ 1342160 w 2159289"/>
              <a:gd name="connsiteY15" fmla="*/ 4429950 h 4730345"/>
              <a:gd name="connsiteX16" fmla="*/ 1181946 w 2159289"/>
              <a:gd name="connsiteY16" fmla="*/ 4132965 h 4730345"/>
              <a:gd name="connsiteX17" fmla="*/ 1045176 w 2159289"/>
              <a:gd name="connsiteY17" fmla="*/ 3824258 h 4730345"/>
              <a:gd name="connsiteX18" fmla="*/ 982653 w 2159289"/>
              <a:gd name="connsiteY18" fmla="*/ 3871150 h 4730345"/>
              <a:gd name="connsiteX19" fmla="*/ 978746 w 2159289"/>
              <a:gd name="connsiteY19" fmla="*/ 3968841 h 4730345"/>
              <a:gd name="connsiteX20" fmla="*/ 897548 w 2159289"/>
              <a:gd name="connsiteY20" fmla="*/ 3954987 h 4730345"/>
              <a:gd name="connsiteX21" fmla="*/ 836293 w 2159289"/>
              <a:gd name="connsiteY21" fmla="*/ 3800913 h 4730345"/>
              <a:gd name="connsiteX22" fmla="*/ 770978 w 2159289"/>
              <a:gd name="connsiteY22" fmla="*/ 4186861 h 4730345"/>
              <a:gd name="connsiteX23" fmla="*/ 687851 w 2159289"/>
              <a:gd name="connsiteY23" fmla="*/ 3854353 h 4730345"/>
              <a:gd name="connsiteX24" fmla="*/ 616599 w 2159289"/>
              <a:gd name="connsiteY24" fmla="*/ 4234363 h 4730345"/>
              <a:gd name="connsiteX25" fmla="*/ 449113 w 2159289"/>
              <a:gd name="connsiteY25" fmla="*/ 4124363 h 4730345"/>
              <a:gd name="connsiteX26" fmla="*/ 271836 w 2159289"/>
              <a:gd name="connsiteY26" fmla="*/ 2666694 h 4730345"/>
              <a:gd name="connsiteX27" fmla="*/ 296738 w 2159289"/>
              <a:gd name="connsiteY27" fmla="*/ 3858868 h 4730345"/>
              <a:gd name="connsiteX28" fmla="*/ 199413 w 2159289"/>
              <a:gd name="connsiteY28" fmla="*/ 2499770 h 4730345"/>
              <a:gd name="connsiteX29" fmla="*/ 141200 w 2159289"/>
              <a:gd name="connsiteY29" fmla="*/ 2792010 h 4730345"/>
              <a:gd name="connsiteX30" fmla="*/ 77048 w 2159289"/>
              <a:gd name="connsiteY30" fmla="*/ 2452269 h 4730345"/>
              <a:gd name="connsiteX31" fmla="*/ 21288 w 2159289"/>
              <a:gd name="connsiteY31" fmla="*/ 2659461 h 4730345"/>
              <a:gd name="connsiteX32" fmla="*/ 52521 w 2159289"/>
              <a:gd name="connsiteY32" fmla="*/ 1900862 h 4730345"/>
              <a:gd name="connsiteX33" fmla="*/ 117443 w 2159289"/>
              <a:gd name="connsiteY33" fmla="*/ 1989801 h 4730345"/>
              <a:gd name="connsiteX0" fmla="*/ 117443 w 2159396"/>
              <a:gd name="connsiteY0" fmla="*/ 1989801 h 4730345"/>
              <a:gd name="connsiteX1" fmla="*/ 100021 w 2159396"/>
              <a:gd name="connsiteY1" fmla="*/ 1782108 h 4730345"/>
              <a:gd name="connsiteX2" fmla="*/ 147523 w 2159396"/>
              <a:gd name="connsiteY2" fmla="*/ 915209 h 4730345"/>
              <a:gd name="connsiteX3" fmla="*/ 64395 w 2159396"/>
              <a:gd name="connsiteY3" fmla="*/ 897396 h 4730345"/>
              <a:gd name="connsiteX4" fmla="*/ 64856 w 2159396"/>
              <a:gd name="connsiteY4" fmla="*/ 656768 h 4730345"/>
              <a:gd name="connsiteX5" fmla="*/ 115977 w 2159396"/>
              <a:gd name="connsiteY5" fmla="*/ 270194 h 4730345"/>
              <a:gd name="connsiteX6" fmla="*/ 633180 w 2159396"/>
              <a:gd name="connsiteY6" fmla="*/ 543328 h 4730345"/>
              <a:gd name="connsiteX7" fmla="*/ 1055600 w 2159396"/>
              <a:gd name="connsiteY7" fmla="*/ 0 h 4730345"/>
              <a:gd name="connsiteX8" fmla="*/ 1478020 w 2159396"/>
              <a:gd name="connsiteY8" fmla="*/ 543328 h 4730345"/>
              <a:gd name="connsiteX9" fmla="*/ 2155539 w 2159396"/>
              <a:gd name="connsiteY9" fmla="*/ 543327 h 4730345"/>
              <a:gd name="connsiteX10" fmla="*/ 1850160 w 2159396"/>
              <a:gd name="connsiteY10" fmla="*/ 3480381 h 4730345"/>
              <a:gd name="connsiteX11" fmla="*/ 1607883 w 2159396"/>
              <a:gd name="connsiteY11" fmla="*/ 3269366 h 4730345"/>
              <a:gd name="connsiteX12" fmla="*/ 1768099 w 2159396"/>
              <a:gd name="connsiteY12" fmla="*/ 4668319 h 4730345"/>
              <a:gd name="connsiteX13" fmla="*/ 1420315 w 2159396"/>
              <a:gd name="connsiteY13" fmla="*/ 3519458 h 4730345"/>
              <a:gd name="connsiteX14" fmla="*/ 1412500 w 2159396"/>
              <a:gd name="connsiteY14" fmla="*/ 4265827 h 4730345"/>
              <a:gd name="connsiteX15" fmla="*/ 1342161 w 2159396"/>
              <a:gd name="connsiteY15" fmla="*/ 4015734 h 4730345"/>
              <a:gd name="connsiteX16" fmla="*/ 1342160 w 2159396"/>
              <a:gd name="connsiteY16" fmla="*/ 4429950 h 4730345"/>
              <a:gd name="connsiteX17" fmla="*/ 1181946 w 2159396"/>
              <a:gd name="connsiteY17" fmla="*/ 4132965 h 4730345"/>
              <a:gd name="connsiteX18" fmla="*/ 1045176 w 2159396"/>
              <a:gd name="connsiteY18" fmla="*/ 3824258 h 4730345"/>
              <a:gd name="connsiteX19" fmla="*/ 982653 w 2159396"/>
              <a:gd name="connsiteY19" fmla="*/ 3871150 h 4730345"/>
              <a:gd name="connsiteX20" fmla="*/ 978746 w 2159396"/>
              <a:gd name="connsiteY20" fmla="*/ 3968841 h 4730345"/>
              <a:gd name="connsiteX21" fmla="*/ 897548 w 2159396"/>
              <a:gd name="connsiteY21" fmla="*/ 3954987 h 4730345"/>
              <a:gd name="connsiteX22" fmla="*/ 836293 w 2159396"/>
              <a:gd name="connsiteY22" fmla="*/ 3800913 h 4730345"/>
              <a:gd name="connsiteX23" fmla="*/ 770978 w 2159396"/>
              <a:gd name="connsiteY23" fmla="*/ 4186861 h 4730345"/>
              <a:gd name="connsiteX24" fmla="*/ 687851 w 2159396"/>
              <a:gd name="connsiteY24" fmla="*/ 3854353 h 4730345"/>
              <a:gd name="connsiteX25" fmla="*/ 616599 w 2159396"/>
              <a:gd name="connsiteY25" fmla="*/ 4234363 h 4730345"/>
              <a:gd name="connsiteX26" fmla="*/ 449113 w 2159396"/>
              <a:gd name="connsiteY26" fmla="*/ 4124363 h 4730345"/>
              <a:gd name="connsiteX27" fmla="*/ 271836 w 2159396"/>
              <a:gd name="connsiteY27" fmla="*/ 2666694 h 4730345"/>
              <a:gd name="connsiteX28" fmla="*/ 296738 w 2159396"/>
              <a:gd name="connsiteY28" fmla="*/ 3858868 h 4730345"/>
              <a:gd name="connsiteX29" fmla="*/ 199413 w 2159396"/>
              <a:gd name="connsiteY29" fmla="*/ 2499770 h 4730345"/>
              <a:gd name="connsiteX30" fmla="*/ 141200 w 2159396"/>
              <a:gd name="connsiteY30" fmla="*/ 2792010 h 4730345"/>
              <a:gd name="connsiteX31" fmla="*/ 77048 w 2159396"/>
              <a:gd name="connsiteY31" fmla="*/ 2452269 h 4730345"/>
              <a:gd name="connsiteX32" fmla="*/ 21288 w 2159396"/>
              <a:gd name="connsiteY32" fmla="*/ 2659461 h 4730345"/>
              <a:gd name="connsiteX33" fmla="*/ 52521 w 2159396"/>
              <a:gd name="connsiteY33" fmla="*/ 1900862 h 4730345"/>
              <a:gd name="connsiteX34" fmla="*/ 117443 w 2159396"/>
              <a:gd name="connsiteY34" fmla="*/ 1989801 h 4730345"/>
              <a:gd name="connsiteX0" fmla="*/ 117443 w 2158402"/>
              <a:gd name="connsiteY0" fmla="*/ 1989801 h 4730345"/>
              <a:gd name="connsiteX1" fmla="*/ 100021 w 2158402"/>
              <a:gd name="connsiteY1" fmla="*/ 1782108 h 4730345"/>
              <a:gd name="connsiteX2" fmla="*/ 147523 w 2158402"/>
              <a:gd name="connsiteY2" fmla="*/ 915209 h 4730345"/>
              <a:gd name="connsiteX3" fmla="*/ 64395 w 2158402"/>
              <a:gd name="connsiteY3" fmla="*/ 897396 h 4730345"/>
              <a:gd name="connsiteX4" fmla="*/ 64856 w 2158402"/>
              <a:gd name="connsiteY4" fmla="*/ 656768 h 4730345"/>
              <a:gd name="connsiteX5" fmla="*/ 115977 w 2158402"/>
              <a:gd name="connsiteY5" fmla="*/ 270194 h 4730345"/>
              <a:gd name="connsiteX6" fmla="*/ 633180 w 2158402"/>
              <a:gd name="connsiteY6" fmla="*/ 543328 h 4730345"/>
              <a:gd name="connsiteX7" fmla="*/ 1055600 w 2158402"/>
              <a:gd name="connsiteY7" fmla="*/ 0 h 4730345"/>
              <a:gd name="connsiteX8" fmla="*/ 1478020 w 2158402"/>
              <a:gd name="connsiteY8" fmla="*/ 543328 h 4730345"/>
              <a:gd name="connsiteX9" fmla="*/ 2155539 w 2158402"/>
              <a:gd name="connsiteY9" fmla="*/ 543327 h 4730345"/>
              <a:gd name="connsiteX10" fmla="*/ 1752468 w 2158402"/>
              <a:gd name="connsiteY10" fmla="*/ 3863335 h 4730345"/>
              <a:gd name="connsiteX11" fmla="*/ 1607883 w 2158402"/>
              <a:gd name="connsiteY11" fmla="*/ 3269366 h 4730345"/>
              <a:gd name="connsiteX12" fmla="*/ 1768099 w 2158402"/>
              <a:gd name="connsiteY12" fmla="*/ 4668319 h 4730345"/>
              <a:gd name="connsiteX13" fmla="*/ 1420315 w 2158402"/>
              <a:gd name="connsiteY13" fmla="*/ 3519458 h 4730345"/>
              <a:gd name="connsiteX14" fmla="*/ 1412500 w 2158402"/>
              <a:gd name="connsiteY14" fmla="*/ 4265827 h 4730345"/>
              <a:gd name="connsiteX15" fmla="*/ 1342161 w 2158402"/>
              <a:gd name="connsiteY15" fmla="*/ 4015734 h 4730345"/>
              <a:gd name="connsiteX16" fmla="*/ 1342160 w 2158402"/>
              <a:gd name="connsiteY16" fmla="*/ 4429950 h 4730345"/>
              <a:gd name="connsiteX17" fmla="*/ 1181946 w 2158402"/>
              <a:gd name="connsiteY17" fmla="*/ 4132965 h 4730345"/>
              <a:gd name="connsiteX18" fmla="*/ 1045176 w 2158402"/>
              <a:gd name="connsiteY18" fmla="*/ 3824258 h 4730345"/>
              <a:gd name="connsiteX19" fmla="*/ 982653 w 2158402"/>
              <a:gd name="connsiteY19" fmla="*/ 3871150 h 4730345"/>
              <a:gd name="connsiteX20" fmla="*/ 978746 w 2158402"/>
              <a:gd name="connsiteY20" fmla="*/ 3968841 h 4730345"/>
              <a:gd name="connsiteX21" fmla="*/ 897548 w 2158402"/>
              <a:gd name="connsiteY21" fmla="*/ 3954987 h 4730345"/>
              <a:gd name="connsiteX22" fmla="*/ 836293 w 2158402"/>
              <a:gd name="connsiteY22" fmla="*/ 3800913 h 4730345"/>
              <a:gd name="connsiteX23" fmla="*/ 770978 w 2158402"/>
              <a:gd name="connsiteY23" fmla="*/ 4186861 h 4730345"/>
              <a:gd name="connsiteX24" fmla="*/ 687851 w 2158402"/>
              <a:gd name="connsiteY24" fmla="*/ 3854353 h 4730345"/>
              <a:gd name="connsiteX25" fmla="*/ 616599 w 2158402"/>
              <a:gd name="connsiteY25" fmla="*/ 4234363 h 4730345"/>
              <a:gd name="connsiteX26" fmla="*/ 449113 w 2158402"/>
              <a:gd name="connsiteY26" fmla="*/ 4124363 h 4730345"/>
              <a:gd name="connsiteX27" fmla="*/ 271836 w 2158402"/>
              <a:gd name="connsiteY27" fmla="*/ 2666694 h 4730345"/>
              <a:gd name="connsiteX28" fmla="*/ 296738 w 2158402"/>
              <a:gd name="connsiteY28" fmla="*/ 3858868 h 4730345"/>
              <a:gd name="connsiteX29" fmla="*/ 199413 w 2158402"/>
              <a:gd name="connsiteY29" fmla="*/ 2499770 h 4730345"/>
              <a:gd name="connsiteX30" fmla="*/ 141200 w 2158402"/>
              <a:gd name="connsiteY30" fmla="*/ 2792010 h 4730345"/>
              <a:gd name="connsiteX31" fmla="*/ 77048 w 2158402"/>
              <a:gd name="connsiteY31" fmla="*/ 2452269 h 4730345"/>
              <a:gd name="connsiteX32" fmla="*/ 21288 w 2158402"/>
              <a:gd name="connsiteY32" fmla="*/ 2659461 h 4730345"/>
              <a:gd name="connsiteX33" fmla="*/ 52521 w 2158402"/>
              <a:gd name="connsiteY33" fmla="*/ 1900862 h 4730345"/>
              <a:gd name="connsiteX34" fmla="*/ 117443 w 2158402"/>
              <a:gd name="connsiteY34" fmla="*/ 1989801 h 4730345"/>
              <a:gd name="connsiteX0" fmla="*/ 117443 w 2158402"/>
              <a:gd name="connsiteY0" fmla="*/ 1989801 h 4730345"/>
              <a:gd name="connsiteX1" fmla="*/ 100021 w 2158402"/>
              <a:gd name="connsiteY1" fmla="*/ 1782108 h 4730345"/>
              <a:gd name="connsiteX2" fmla="*/ 147523 w 2158402"/>
              <a:gd name="connsiteY2" fmla="*/ 915209 h 4730345"/>
              <a:gd name="connsiteX3" fmla="*/ 64395 w 2158402"/>
              <a:gd name="connsiteY3" fmla="*/ 897396 h 4730345"/>
              <a:gd name="connsiteX4" fmla="*/ 64856 w 2158402"/>
              <a:gd name="connsiteY4" fmla="*/ 656768 h 4730345"/>
              <a:gd name="connsiteX5" fmla="*/ 115977 w 2158402"/>
              <a:gd name="connsiteY5" fmla="*/ 270194 h 4730345"/>
              <a:gd name="connsiteX6" fmla="*/ 633180 w 2158402"/>
              <a:gd name="connsiteY6" fmla="*/ 543328 h 4730345"/>
              <a:gd name="connsiteX7" fmla="*/ 1055600 w 2158402"/>
              <a:gd name="connsiteY7" fmla="*/ 0 h 4730345"/>
              <a:gd name="connsiteX8" fmla="*/ 1478020 w 2158402"/>
              <a:gd name="connsiteY8" fmla="*/ 543328 h 4730345"/>
              <a:gd name="connsiteX9" fmla="*/ 2155539 w 2158402"/>
              <a:gd name="connsiteY9" fmla="*/ 543327 h 4730345"/>
              <a:gd name="connsiteX10" fmla="*/ 1752468 w 2158402"/>
              <a:gd name="connsiteY10" fmla="*/ 3863335 h 4730345"/>
              <a:gd name="connsiteX11" fmla="*/ 1607883 w 2158402"/>
              <a:gd name="connsiteY11" fmla="*/ 3269366 h 4730345"/>
              <a:gd name="connsiteX12" fmla="*/ 1768099 w 2158402"/>
              <a:gd name="connsiteY12" fmla="*/ 4668319 h 4730345"/>
              <a:gd name="connsiteX13" fmla="*/ 1420315 w 2158402"/>
              <a:gd name="connsiteY13" fmla="*/ 3519458 h 4730345"/>
              <a:gd name="connsiteX14" fmla="*/ 1412500 w 2158402"/>
              <a:gd name="connsiteY14" fmla="*/ 4265827 h 4730345"/>
              <a:gd name="connsiteX15" fmla="*/ 1342161 w 2158402"/>
              <a:gd name="connsiteY15" fmla="*/ 4015734 h 4730345"/>
              <a:gd name="connsiteX16" fmla="*/ 1342160 w 2158402"/>
              <a:gd name="connsiteY16" fmla="*/ 4429950 h 4730345"/>
              <a:gd name="connsiteX17" fmla="*/ 1181946 w 2158402"/>
              <a:gd name="connsiteY17" fmla="*/ 4132965 h 4730345"/>
              <a:gd name="connsiteX18" fmla="*/ 1045176 w 2158402"/>
              <a:gd name="connsiteY18" fmla="*/ 3824258 h 4730345"/>
              <a:gd name="connsiteX19" fmla="*/ 982653 w 2158402"/>
              <a:gd name="connsiteY19" fmla="*/ 3871150 h 4730345"/>
              <a:gd name="connsiteX20" fmla="*/ 978746 w 2158402"/>
              <a:gd name="connsiteY20" fmla="*/ 3968841 h 4730345"/>
              <a:gd name="connsiteX21" fmla="*/ 897548 w 2158402"/>
              <a:gd name="connsiteY21" fmla="*/ 3954987 h 4730345"/>
              <a:gd name="connsiteX22" fmla="*/ 836293 w 2158402"/>
              <a:gd name="connsiteY22" fmla="*/ 3800913 h 4730345"/>
              <a:gd name="connsiteX23" fmla="*/ 770978 w 2158402"/>
              <a:gd name="connsiteY23" fmla="*/ 4186861 h 4730345"/>
              <a:gd name="connsiteX24" fmla="*/ 687851 w 2158402"/>
              <a:gd name="connsiteY24" fmla="*/ 3854353 h 4730345"/>
              <a:gd name="connsiteX25" fmla="*/ 616599 w 2158402"/>
              <a:gd name="connsiteY25" fmla="*/ 4234363 h 4730345"/>
              <a:gd name="connsiteX26" fmla="*/ 449113 w 2158402"/>
              <a:gd name="connsiteY26" fmla="*/ 4124363 h 4730345"/>
              <a:gd name="connsiteX27" fmla="*/ 271836 w 2158402"/>
              <a:gd name="connsiteY27" fmla="*/ 2666694 h 4730345"/>
              <a:gd name="connsiteX28" fmla="*/ 296738 w 2158402"/>
              <a:gd name="connsiteY28" fmla="*/ 3858868 h 4730345"/>
              <a:gd name="connsiteX29" fmla="*/ 199413 w 2158402"/>
              <a:gd name="connsiteY29" fmla="*/ 2499770 h 4730345"/>
              <a:gd name="connsiteX30" fmla="*/ 141200 w 2158402"/>
              <a:gd name="connsiteY30" fmla="*/ 2792010 h 4730345"/>
              <a:gd name="connsiteX31" fmla="*/ 77048 w 2158402"/>
              <a:gd name="connsiteY31" fmla="*/ 2452269 h 4730345"/>
              <a:gd name="connsiteX32" fmla="*/ 21288 w 2158402"/>
              <a:gd name="connsiteY32" fmla="*/ 2659461 h 4730345"/>
              <a:gd name="connsiteX33" fmla="*/ 52521 w 2158402"/>
              <a:gd name="connsiteY33" fmla="*/ 1900862 h 4730345"/>
              <a:gd name="connsiteX34" fmla="*/ 117443 w 2158402"/>
              <a:gd name="connsiteY34" fmla="*/ 1989801 h 4730345"/>
              <a:gd name="connsiteX0" fmla="*/ 117443 w 2162817"/>
              <a:gd name="connsiteY0" fmla="*/ 1989801 h 4730345"/>
              <a:gd name="connsiteX1" fmla="*/ 100021 w 2162817"/>
              <a:gd name="connsiteY1" fmla="*/ 1782108 h 4730345"/>
              <a:gd name="connsiteX2" fmla="*/ 147523 w 2162817"/>
              <a:gd name="connsiteY2" fmla="*/ 915209 h 4730345"/>
              <a:gd name="connsiteX3" fmla="*/ 64395 w 2162817"/>
              <a:gd name="connsiteY3" fmla="*/ 897396 h 4730345"/>
              <a:gd name="connsiteX4" fmla="*/ 64856 w 2162817"/>
              <a:gd name="connsiteY4" fmla="*/ 656768 h 4730345"/>
              <a:gd name="connsiteX5" fmla="*/ 115977 w 2162817"/>
              <a:gd name="connsiteY5" fmla="*/ 270194 h 4730345"/>
              <a:gd name="connsiteX6" fmla="*/ 633180 w 2162817"/>
              <a:gd name="connsiteY6" fmla="*/ 543328 h 4730345"/>
              <a:gd name="connsiteX7" fmla="*/ 1055600 w 2162817"/>
              <a:gd name="connsiteY7" fmla="*/ 0 h 4730345"/>
              <a:gd name="connsiteX8" fmla="*/ 1478020 w 2162817"/>
              <a:gd name="connsiteY8" fmla="*/ 543328 h 4730345"/>
              <a:gd name="connsiteX9" fmla="*/ 2155539 w 2162817"/>
              <a:gd name="connsiteY9" fmla="*/ 543327 h 4730345"/>
              <a:gd name="connsiteX10" fmla="*/ 1818898 w 2162817"/>
              <a:gd name="connsiteY10" fmla="*/ 4312719 h 4730345"/>
              <a:gd name="connsiteX11" fmla="*/ 1752468 w 2162817"/>
              <a:gd name="connsiteY11" fmla="*/ 3863335 h 4730345"/>
              <a:gd name="connsiteX12" fmla="*/ 1607883 w 2162817"/>
              <a:gd name="connsiteY12" fmla="*/ 3269366 h 4730345"/>
              <a:gd name="connsiteX13" fmla="*/ 1768099 w 2162817"/>
              <a:gd name="connsiteY13" fmla="*/ 4668319 h 4730345"/>
              <a:gd name="connsiteX14" fmla="*/ 1420315 w 2162817"/>
              <a:gd name="connsiteY14" fmla="*/ 3519458 h 4730345"/>
              <a:gd name="connsiteX15" fmla="*/ 1412500 w 2162817"/>
              <a:gd name="connsiteY15" fmla="*/ 4265827 h 4730345"/>
              <a:gd name="connsiteX16" fmla="*/ 1342161 w 2162817"/>
              <a:gd name="connsiteY16" fmla="*/ 4015734 h 4730345"/>
              <a:gd name="connsiteX17" fmla="*/ 1342160 w 2162817"/>
              <a:gd name="connsiteY17" fmla="*/ 4429950 h 4730345"/>
              <a:gd name="connsiteX18" fmla="*/ 1181946 w 2162817"/>
              <a:gd name="connsiteY18" fmla="*/ 4132965 h 4730345"/>
              <a:gd name="connsiteX19" fmla="*/ 1045176 w 2162817"/>
              <a:gd name="connsiteY19" fmla="*/ 3824258 h 4730345"/>
              <a:gd name="connsiteX20" fmla="*/ 982653 w 2162817"/>
              <a:gd name="connsiteY20" fmla="*/ 3871150 h 4730345"/>
              <a:gd name="connsiteX21" fmla="*/ 978746 w 2162817"/>
              <a:gd name="connsiteY21" fmla="*/ 3968841 h 4730345"/>
              <a:gd name="connsiteX22" fmla="*/ 897548 w 2162817"/>
              <a:gd name="connsiteY22" fmla="*/ 3954987 h 4730345"/>
              <a:gd name="connsiteX23" fmla="*/ 836293 w 2162817"/>
              <a:gd name="connsiteY23" fmla="*/ 3800913 h 4730345"/>
              <a:gd name="connsiteX24" fmla="*/ 770978 w 2162817"/>
              <a:gd name="connsiteY24" fmla="*/ 4186861 h 4730345"/>
              <a:gd name="connsiteX25" fmla="*/ 687851 w 2162817"/>
              <a:gd name="connsiteY25" fmla="*/ 3854353 h 4730345"/>
              <a:gd name="connsiteX26" fmla="*/ 616599 w 2162817"/>
              <a:gd name="connsiteY26" fmla="*/ 4234363 h 4730345"/>
              <a:gd name="connsiteX27" fmla="*/ 449113 w 2162817"/>
              <a:gd name="connsiteY27" fmla="*/ 4124363 h 4730345"/>
              <a:gd name="connsiteX28" fmla="*/ 271836 w 2162817"/>
              <a:gd name="connsiteY28" fmla="*/ 2666694 h 4730345"/>
              <a:gd name="connsiteX29" fmla="*/ 296738 w 2162817"/>
              <a:gd name="connsiteY29" fmla="*/ 3858868 h 4730345"/>
              <a:gd name="connsiteX30" fmla="*/ 199413 w 2162817"/>
              <a:gd name="connsiteY30" fmla="*/ 2499770 h 4730345"/>
              <a:gd name="connsiteX31" fmla="*/ 141200 w 2162817"/>
              <a:gd name="connsiteY31" fmla="*/ 2792010 h 4730345"/>
              <a:gd name="connsiteX32" fmla="*/ 77048 w 2162817"/>
              <a:gd name="connsiteY32" fmla="*/ 2452269 h 4730345"/>
              <a:gd name="connsiteX33" fmla="*/ 21288 w 2162817"/>
              <a:gd name="connsiteY33" fmla="*/ 2659461 h 4730345"/>
              <a:gd name="connsiteX34" fmla="*/ 52521 w 2162817"/>
              <a:gd name="connsiteY34" fmla="*/ 1900862 h 4730345"/>
              <a:gd name="connsiteX35" fmla="*/ 117443 w 2162817"/>
              <a:gd name="connsiteY35" fmla="*/ 1989801 h 4730345"/>
              <a:gd name="connsiteX0" fmla="*/ 117443 w 2162817"/>
              <a:gd name="connsiteY0" fmla="*/ 1989801 h 4730345"/>
              <a:gd name="connsiteX1" fmla="*/ 100021 w 2162817"/>
              <a:gd name="connsiteY1" fmla="*/ 1782108 h 4730345"/>
              <a:gd name="connsiteX2" fmla="*/ 147523 w 2162817"/>
              <a:gd name="connsiteY2" fmla="*/ 915209 h 4730345"/>
              <a:gd name="connsiteX3" fmla="*/ 64395 w 2162817"/>
              <a:gd name="connsiteY3" fmla="*/ 897396 h 4730345"/>
              <a:gd name="connsiteX4" fmla="*/ 64856 w 2162817"/>
              <a:gd name="connsiteY4" fmla="*/ 656768 h 4730345"/>
              <a:gd name="connsiteX5" fmla="*/ 115977 w 2162817"/>
              <a:gd name="connsiteY5" fmla="*/ 270194 h 4730345"/>
              <a:gd name="connsiteX6" fmla="*/ 633180 w 2162817"/>
              <a:gd name="connsiteY6" fmla="*/ 543328 h 4730345"/>
              <a:gd name="connsiteX7" fmla="*/ 1055600 w 2162817"/>
              <a:gd name="connsiteY7" fmla="*/ 0 h 4730345"/>
              <a:gd name="connsiteX8" fmla="*/ 1478020 w 2162817"/>
              <a:gd name="connsiteY8" fmla="*/ 543328 h 4730345"/>
              <a:gd name="connsiteX9" fmla="*/ 2155539 w 2162817"/>
              <a:gd name="connsiteY9" fmla="*/ 543327 h 4730345"/>
              <a:gd name="connsiteX10" fmla="*/ 1818898 w 2162817"/>
              <a:gd name="connsiteY10" fmla="*/ 4312719 h 4730345"/>
              <a:gd name="connsiteX11" fmla="*/ 1752468 w 2162817"/>
              <a:gd name="connsiteY11" fmla="*/ 3863335 h 4730345"/>
              <a:gd name="connsiteX12" fmla="*/ 1607883 w 2162817"/>
              <a:gd name="connsiteY12" fmla="*/ 3269366 h 4730345"/>
              <a:gd name="connsiteX13" fmla="*/ 1768099 w 2162817"/>
              <a:gd name="connsiteY13" fmla="*/ 4668319 h 4730345"/>
              <a:gd name="connsiteX14" fmla="*/ 1420315 w 2162817"/>
              <a:gd name="connsiteY14" fmla="*/ 3519458 h 4730345"/>
              <a:gd name="connsiteX15" fmla="*/ 1412500 w 2162817"/>
              <a:gd name="connsiteY15" fmla="*/ 4265827 h 4730345"/>
              <a:gd name="connsiteX16" fmla="*/ 1342161 w 2162817"/>
              <a:gd name="connsiteY16" fmla="*/ 4015734 h 4730345"/>
              <a:gd name="connsiteX17" fmla="*/ 1342160 w 2162817"/>
              <a:gd name="connsiteY17" fmla="*/ 4429950 h 4730345"/>
              <a:gd name="connsiteX18" fmla="*/ 1181946 w 2162817"/>
              <a:gd name="connsiteY18" fmla="*/ 4132965 h 4730345"/>
              <a:gd name="connsiteX19" fmla="*/ 1045176 w 2162817"/>
              <a:gd name="connsiteY19" fmla="*/ 3824258 h 4730345"/>
              <a:gd name="connsiteX20" fmla="*/ 982653 w 2162817"/>
              <a:gd name="connsiteY20" fmla="*/ 3871150 h 4730345"/>
              <a:gd name="connsiteX21" fmla="*/ 978746 w 2162817"/>
              <a:gd name="connsiteY21" fmla="*/ 3968841 h 4730345"/>
              <a:gd name="connsiteX22" fmla="*/ 897548 w 2162817"/>
              <a:gd name="connsiteY22" fmla="*/ 3954987 h 4730345"/>
              <a:gd name="connsiteX23" fmla="*/ 836293 w 2162817"/>
              <a:gd name="connsiteY23" fmla="*/ 3800913 h 4730345"/>
              <a:gd name="connsiteX24" fmla="*/ 770978 w 2162817"/>
              <a:gd name="connsiteY24" fmla="*/ 4186861 h 4730345"/>
              <a:gd name="connsiteX25" fmla="*/ 687851 w 2162817"/>
              <a:gd name="connsiteY25" fmla="*/ 3854353 h 4730345"/>
              <a:gd name="connsiteX26" fmla="*/ 616599 w 2162817"/>
              <a:gd name="connsiteY26" fmla="*/ 4234363 h 4730345"/>
              <a:gd name="connsiteX27" fmla="*/ 449113 w 2162817"/>
              <a:gd name="connsiteY27" fmla="*/ 4124363 h 4730345"/>
              <a:gd name="connsiteX28" fmla="*/ 271836 w 2162817"/>
              <a:gd name="connsiteY28" fmla="*/ 2666694 h 4730345"/>
              <a:gd name="connsiteX29" fmla="*/ 296738 w 2162817"/>
              <a:gd name="connsiteY29" fmla="*/ 3858868 h 4730345"/>
              <a:gd name="connsiteX30" fmla="*/ 199413 w 2162817"/>
              <a:gd name="connsiteY30" fmla="*/ 2499770 h 4730345"/>
              <a:gd name="connsiteX31" fmla="*/ 141200 w 2162817"/>
              <a:gd name="connsiteY31" fmla="*/ 2792010 h 4730345"/>
              <a:gd name="connsiteX32" fmla="*/ 77048 w 2162817"/>
              <a:gd name="connsiteY32" fmla="*/ 2452269 h 4730345"/>
              <a:gd name="connsiteX33" fmla="*/ 21288 w 2162817"/>
              <a:gd name="connsiteY33" fmla="*/ 2659461 h 4730345"/>
              <a:gd name="connsiteX34" fmla="*/ 52521 w 2162817"/>
              <a:gd name="connsiteY34" fmla="*/ 1900862 h 4730345"/>
              <a:gd name="connsiteX35" fmla="*/ 117443 w 2162817"/>
              <a:gd name="connsiteY35" fmla="*/ 1989801 h 4730345"/>
              <a:gd name="connsiteX0" fmla="*/ 117443 w 2162817"/>
              <a:gd name="connsiteY0" fmla="*/ 1989801 h 4730345"/>
              <a:gd name="connsiteX1" fmla="*/ 100021 w 2162817"/>
              <a:gd name="connsiteY1" fmla="*/ 1782108 h 4730345"/>
              <a:gd name="connsiteX2" fmla="*/ 147523 w 2162817"/>
              <a:gd name="connsiteY2" fmla="*/ 915209 h 4730345"/>
              <a:gd name="connsiteX3" fmla="*/ 64395 w 2162817"/>
              <a:gd name="connsiteY3" fmla="*/ 897396 h 4730345"/>
              <a:gd name="connsiteX4" fmla="*/ 64856 w 2162817"/>
              <a:gd name="connsiteY4" fmla="*/ 656768 h 4730345"/>
              <a:gd name="connsiteX5" fmla="*/ 115977 w 2162817"/>
              <a:gd name="connsiteY5" fmla="*/ 270194 h 4730345"/>
              <a:gd name="connsiteX6" fmla="*/ 633180 w 2162817"/>
              <a:gd name="connsiteY6" fmla="*/ 543328 h 4730345"/>
              <a:gd name="connsiteX7" fmla="*/ 1055600 w 2162817"/>
              <a:gd name="connsiteY7" fmla="*/ 0 h 4730345"/>
              <a:gd name="connsiteX8" fmla="*/ 1478020 w 2162817"/>
              <a:gd name="connsiteY8" fmla="*/ 543328 h 4730345"/>
              <a:gd name="connsiteX9" fmla="*/ 2155539 w 2162817"/>
              <a:gd name="connsiteY9" fmla="*/ 543327 h 4730345"/>
              <a:gd name="connsiteX10" fmla="*/ 1818898 w 2162817"/>
              <a:gd name="connsiteY10" fmla="*/ 4312719 h 4730345"/>
              <a:gd name="connsiteX11" fmla="*/ 1752468 w 2162817"/>
              <a:gd name="connsiteY11" fmla="*/ 3863335 h 4730345"/>
              <a:gd name="connsiteX12" fmla="*/ 1607883 w 2162817"/>
              <a:gd name="connsiteY12" fmla="*/ 3269366 h 4730345"/>
              <a:gd name="connsiteX13" fmla="*/ 1768099 w 2162817"/>
              <a:gd name="connsiteY13" fmla="*/ 4668319 h 4730345"/>
              <a:gd name="connsiteX14" fmla="*/ 1420315 w 2162817"/>
              <a:gd name="connsiteY14" fmla="*/ 3519458 h 4730345"/>
              <a:gd name="connsiteX15" fmla="*/ 1412500 w 2162817"/>
              <a:gd name="connsiteY15" fmla="*/ 4265827 h 4730345"/>
              <a:gd name="connsiteX16" fmla="*/ 1342161 w 2162817"/>
              <a:gd name="connsiteY16" fmla="*/ 4015734 h 4730345"/>
              <a:gd name="connsiteX17" fmla="*/ 1342160 w 2162817"/>
              <a:gd name="connsiteY17" fmla="*/ 4429950 h 4730345"/>
              <a:gd name="connsiteX18" fmla="*/ 1181946 w 2162817"/>
              <a:gd name="connsiteY18" fmla="*/ 4132965 h 4730345"/>
              <a:gd name="connsiteX19" fmla="*/ 1045176 w 2162817"/>
              <a:gd name="connsiteY19" fmla="*/ 3824258 h 4730345"/>
              <a:gd name="connsiteX20" fmla="*/ 982653 w 2162817"/>
              <a:gd name="connsiteY20" fmla="*/ 3871150 h 4730345"/>
              <a:gd name="connsiteX21" fmla="*/ 978746 w 2162817"/>
              <a:gd name="connsiteY21" fmla="*/ 3968841 h 4730345"/>
              <a:gd name="connsiteX22" fmla="*/ 897548 w 2162817"/>
              <a:gd name="connsiteY22" fmla="*/ 3954987 h 4730345"/>
              <a:gd name="connsiteX23" fmla="*/ 836293 w 2162817"/>
              <a:gd name="connsiteY23" fmla="*/ 3800913 h 4730345"/>
              <a:gd name="connsiteX24" fmla="*/ 770978 w 2162817"/>
              <a:gd name="connsiteY24" fmla="*/ 4186861 h 4730345"/>
              <a:gd name="connsiteX25" fmla="*/ 687851 w 2162817"/>
              <a:gd name="connsiteY25" fmla="*/ 3854353 h 4730345"/>
              <a:gd name="connsiteX26" fmla="*/ 616599 w 2162817"/>
              <a:gd name="connsiteY26" fmla="*/ 4234363 h 4730345"/>
              <a:gd name="connsiteX27" fmla="*/ 449113 w 2162817"/>
              <a:gd name="connsiteY27" fmla="*/ 4124363 h 4730345"/>
              <a:gd name="connsiteX28" fmla="*/ 271836 w 2162817"/>
              <a:gd name="connsiteY28" fmla="*/ 2666694 h 4730345"/>
              <a:gd name="connsiteX29" fmla="*/ 296738 w 2162817"/>
              <a:gd name="connsiteY29" fmla="*/ 3858868 h 4730345"/>
              <a:gd name="connsiteX30" fmla="*/ 199413 w 2162817"/>
              <a:gd name="connsiteY30" fmla="*/ 2499770 h 4730345"/>
              <a:gd name="connsiteX31" fmla="*/ 141200 w 2162817"/>
              <a:gd name="connsiteY31" fmla="*/ 2792010 h 4730345"/>
              <a:gd name="connsiteX32" fmla="*/ 77048 w 2162817"/>
              <a:gd name="connsiteY32" fmla="*/ 2452269 h 4730345"/>
              <a:gd name="connsiteX33" fmla="*/ 21288 w 2162817"/>
              <a:gd name="connsiteY33" fmla="*/ 2659461 h 4730345"/>
              <a:gd name="connsiteX34" fmla="*/ 52521 w 2162817"/>
              <a:gd name="connsiteY34" fmla="*/ 1900862 h 4730345"/>
              <a:gd name="connsiteX35" fmla="*/ 117443 w 2162817"/>
              <a:gd name="connsiteY35" fmla="*/ 1989801 h 4730345"/>
              <a:gd name="connsiteX0" fmla="*/ 117443 w 2162817"/>
              <a:gd name="connsiteY0" fmla="*/ 1989801 h 4730345"/>
              <a:gd name="connsiteX1" fmla="*/ 100021 w 2162817"/>
              <a:gd name="connsiteY1" fmla="*/ 1782108 h 4730345"/>
              <a:gd name="connsiteX2" fmla="*/ 147523 w 2162817"/>
              <a:gd name="connsiteY2" fmla="*/ 915209 h 4730345"/>
              <a:gd name="connsiteX3" fmla="*/ 64395 w 2162817"/>
              <a:gd name="connsiteY3" fmla="*/ 897396 h 4730345"/>
              <a:gd name="connsiteX4" fmla="*/ 64856 w 2162817"/>
              <a:gd name="connsiteY4" fmla="*/ 656768 h 4730345"/>
              <a:gd name="connsiteX5" fmla="*/ 115977 w 2162817"/>
              <a:gd name="connsiteY5" fmla="*/ 270194 h 4730345"/>
              <a:gd name="connsiteX6" fmla="*/ 633180 w 2162817"/>
              <a:gd name="connsiteY6" fmla="*/ 543328 h 4730345"/>
              <a:gd name="connsiteX7" fmla="*/ 1055600 w 2162817"/>
              <a:gd name="connsiteY7" fmla="*/ 0 h 4730345"/>
              <a:gd name="connsiteX8" fmla="*/ 1478020 w 2162817"/>
              <a:gd name="connsiteY8" fmla="*/ 543328 h 4730345"/>
              <a:gd name="connsiteX9" fmla="*/ 2155539 w 2162817"/>
              <a:gd name="connsiteY9" fmla="*/ 543327 h 4730345"/>
              <a:gd name="connsiteX10" fmla="*/ 1818898 w 2162817"/>
              <a:gd name="connsiteY10" fmla="*/ 4312719 h 4730345"/>
              <a:gd name="connsiteX11" fmla="*/ 1752468 w 2162817"/>
              <a:gd name="connsiteY11" fmla="*/ 3863335 h 4730345"/>
              <a:gd name="connsiteX12" fmla="*/ 1607883 w 2162817"/>
              <a:gd name="connsiteY12" fmla="*/ 3269366 h 4730345"/>
              <a:gd name="connsiteX13" fmla="*/ 1768099 w 2162817"/>
              <a:gd name="connsiteY13" fmla="*/ 4668319 h 4730345"/>
              <a:gd name="connsiteX14" fmla="*/ 1420315 w 2162817"/>
              <a:gd name="connsiteY14" fmla="*/ 3519458 h 4730345"/>
              <a:gd name="connsiteX15" fmla="*/ 1412500 w 2162817"/>
              <a:gd name="connsiteY15" fmla="*/ 4265827 h 4730345"/>
              <a:gd name="connsiteX16" fmla="*/ 1342161 w 2162817"/>
              <a:gd name="connsiteY16" fmla="*/ 4015734 h 4730345"/>
              <a:gd name="connsiteX17" fmla="*/ 1342160 w 2162817"/>
              <a:gd name="connsiteY17" fmla="*/ 4429950 h 4730345"/>
              <a:gd name="connsiteX18" fmla="*/ 1181946 w 2162817"/>
              <a:gd name="connsiteY18" fmla="*/ 4132965 h 4730345"/>
              <a:gd name="connsiteX19" fmla="*/ 1045176 w 2162817"/>
              <a:gd name="connsiteY19" fmla="*/ 3824258 h 4730345"/>
              <a:gd name="connsiteX20" fmla="*/ 982653 w 2162817"/>
              <a:gd name="connsiteY20" fmla="*/ 3871150 h 4730345"/>
              <a:gd name="connsiteX21" fmla="*/ 978746 w 2162817"/>
              <a:gd name="connsiteY21" fmla="*/ 3968841 h 4730345"/>
              <a:gd name="connsiteX22" fmla="*/ 897548 w 2162817"/>
              <a:gd name="connsiteY22" fmla="*/ 3954987 h 4730345"/>
              <a:gd name="connsiteX23" fmla="*/ 836293 w 2162817"/>
              <a:gd name="connsiteY23" fmla="*/ 3800913 h 4730345"/>
              <a:gd name="connsiteX24" fmla="*/ 770978 w 2162817"/>
              <a:gd name="connsiteY24" fmla="*/ 4186861 h 4730345"/>
              <a:gd name="connsiteX25" fmla="*/ 687851 w 2162817"/>
              <a:gd name="connsiteY25" fmla="*/ 3854353 h 4730345"/>
              <a:gd name="connsiteX26" fmla="*/ 616599 w 2162817"/>
              <a:gd name="connsiteY26" fmla="*/ 4234363 h 4730345"/>
              <a:gd name="connsiteX27" fmla="*/ 449113 w 2162817"/>
              <a:gd name="connsiteY27" fmla="*/ 4124363 h 4730345"/>
              <a:gd name="connsiteX28" fmla="*/ 271836 w 2162817"/>
              <a:gd name="connsiteY28" fmla="*/ 2666694 h 4730345"/>
              <a:gd name="connsiteX29" fmla="*/ 296738 w 2162817"/>
              <a:gd name="connsiteY29" fmla="*/ 3858868 h 4730345"/>
              <a:gd name="connsiteX30" fmla="*/ 199413 w 2162817"/>
              <a:gd name="connsiteY30" fmla="*/ 2499770 h 4730345"/>
              <a:gd name="connsiteX31" fmla="*/ 141200 w 2162817"/>
              <a:gd name="connsiteY31" fmla="*/ 2792010 h 4730345"/>
              <a:gd name="connsiteX32" fmla="*/ 77048 w 2162817"/>
              <a:gd name="connsiteY32" fmla="*/ 2452269 h 4730345"/>
              <a:gd name="connsiteX33" fmla="*/ 21288 w 2162817"/>
              <a:gd name="connsiteY33" fmla="*/ 2659461 h 4730345"/>
              <a:gd name="connsiteX34" fmla="*/ 52521 w 2162817"/>
              <a:gd name="connsiteY34" fmla="*/ 1900862 h 4730345"/>
              <a:gd name="connsiteX35" fmla="*/ 117443 w 2162817"/>
              <a:gd name="connsiteY35" fmla="*/ 1989801 h 4730345"/>
              <a:gd name="connsiteX0" fmla="*/ 117443 w 2163016"/>
              <a:gd name="connsiteY0" fmla="*/ 1989801 h 4730345"/>
              <a:gd name="connsiteX1" fmla="*/ 100021 w 2163016"/>
              <a:gd name="connsiteY1" fmla="*/ 1782108 h 4730345"/>
              <a:gd name="connsiteX2" fmla="*/ 147523 w 2163016"/>
              <a:gd name="connsiteY2" fmla="*/ 915209 h 4730345"/>
              <a:gd name="connsiteX3" fmla="*/ 64395 w 2163016"/>
              <a:gd name="connsiteY3" fmla="*/ 897396 h 4730345"/>
              <a:gd name="connsiteX4" fmla="*/ 64856 w 2163016"/>
              <a:gd name="connsiteY4" fmla="*/ 656768 h 4730345"/>
              <a:gd name="connsiteX5" fmla="*/ 115977 w 2163016"/>
              <a:gd name="connsiteY5" fmla="*/ 270194 h 4730345"/>
              <a:gd name="connsiteX6" fmla="*/ 633180 w 2163016"/>
              <a:gd name="connsiteY6" fmla="*/ 543328 h 4730345"/>
              <a:gd name="connsiteX7" fmla="*/ 1055600 w 2163016"/>
              <a:gd name="connsiteY7" fmla="*/ 0 h 4730345"/>
              <a:gd name="connsiteX8" fmla="*/ 1478020 w 2163016"/>
              <a:gd name="connsiteY8" fmla="*/ 543328 h 4730345"/>
              <a:gd name="connsiteX9" fmla="*/ 2155539 w 2163016"/>
              <a:gd name="connsiteY9" fmla="*/ 543327 h 4730345"/>
              <a:gd name="connsiteX10" fmla="*/ 1818898 w 2163016"/>
              <a:gd name="connsiteY10" fmla="*/ 3972750 h 4730345"/>
              <a:gd name="connsiteX11" fmla="*/ 1818898 w 2163016"/>
              <a:gd name="connsiteY11" fmla="*/ 4312719 h 4730345"/>
              <a:gd name="connsiteX12" fmla="*/ 1752468 w 2163016"/>
              <a:gd name="connsiteY12" fmla="*/ 3863335 h 4730345"/>
              <a:gd name="connsiteX13" fmla="*/ 1607883 w 2163016"/>
              <a:gd name="connsiteY13" fmla="*/ 3269366 h 4730345"/>
              <a:gd name="connsiteX14" fmla="*/ 1768099 w 2163016"/>
              <a:gd name="connsiteY14" fmla="*/ 4668319 h 4730345"/>
              <a:gd name="connsiteX15" fmla="*/ 1420315 w 2163016"/>
              <a:gd name="connsiteY15" fmla="*/ 3519458 h 4730345"/>
              <a:gd name="connsiteX16" fmla="*/ 1412500 w 2163016"/>
              <a:gd name="connsiteY16" fmla="*/ 4265827 h 4730345"/>
              <a:gd name="connsiteX17" fmla="*/ 1342161 w 2163016"/>
              <a:gd name="connsiteY17" fmla="*/ 4015734 h 4730345"/>
              <a:gd name="connsiteX18" fmla="*/ 1342160 w 2163016"/>
              <a:gd name="connsiteY18" fmla="*/ 4429950 h 4730345"/>
              <a:gd name="connsiteX19" fmla="*/ 1181946 w 2163016"/>
              <a:gd name="connsiteY19" fmla="*/ 4132965 h 4730345"/>
              <a:gd name="connsiteX20" fmla="*/ 1045176 w 2163016"/>
              <a:gd name="connsiteY20" fmla="*/ 3824258 h 4730345"/>
              <a:gd name="connsiteX21" fmla="*/ 982653 w 2163016"/>
              <a:gd name="connsiteY21" fmla="*/ 3871150 h 4730345"/>
              <a:gd name="connsiteX22" fmla="*/ 978746 w 2163016"/>
              <a:gd name="connsiteY22" fmla="*/ 3968841 h 4730345"/>
              <a:gd name="connsiteX23" fmla="*/ 897548 w 2163016"/>
              <a:gd name="connsiteY23" fmla="*/ 3954987 h 4730345"/>
              <a:gd name="connsiteX24" fmla="*/ 836293 w 2163016"/>
              <a:gd name="connsiteY24" fmla="*/ 3800913 h 4730345"/>
              <a:gd name="connsiteX25" fmla="*/ 770978 w 2163016"/>
              <a:gd name="connsiteY25" fmla="*/ 4186861 h 4730345"/>
              <a:gd name="connsiteX26" fmla="*/ 687851 w 2163016"/>
              <a:gd name="connsiteY26" fmla="*/ 3854353 h 4730345"/>
              <a:gd name="connsiteX27" fmla="*/ 616599 w 2163016"/>
              <a:gd name="connsiteY27" fmla="*/ 4234363 h 4730345"/>
              <a:gd name="connsiteX28" fmla="*/ 449113 w 2163016"/>
              <a:gd name="connsiteY28" fmla="*/ 4124363 h 4730345"/>
              <a:gd name="connsiteX29" fmla="*/ 271836 w 2163016"/>
              <a:gd name="connsiteY29" fmla="*/ 2666694 h 4730345"/>
              <a:gd name="connsiteX30" fmla="*/ 296738 w 2163016"/>
              <a:gd name="connsiteY30" fmla="*/ 3858868 h 4730345"/>
              <a:gd name="connsiteX31" fmla="*/ 199413 w 2163016"/>
              <a:gd name="connsiteY31" fmla="*/ 2499770 h 4730345"/>
              <a:gd name="connsiteX32" fmla="*/ 141200 w 2163016"/>
              <a:gd name="connsiteY32" fmla="*/ 2792010 h 4730345"/>
              <a:gd name="connsiteX33" fmla="*/ 77048 w 2163016"/>
              <a:gd name="connsiteY33" fmla="*/ 2452269 h 4730345"/>
              <a:gd name="connsiteX34" fmla="*/ 21288 w 2163016"/>
              <a:gd name="connsiteY34" fmla="*/ 2659461 h 4730345"/>
              <a:gd name="connsiteX35" fmla="*/ 52521 w 2163016"/>
              <a:gd name="connsiteY35" fmla="*/ 1900862 h 4730345"/>
              <a:gd name="connsiteX36" fmla="*/ 117443 w 2163016"/>
              <a:gd name="connsiteY36" fmla="*/ 1989801 h 4730345"/>
              <a:gd name="connsiteX0" fmla="*/ 117443 w 2163016"/>
              <a:gd name="connsiteY0" fmla="*/ 1989801 h 4730345"/>
              <a:gd name="connsiteX1" fmla="*/ 100021 w 2163016"/>
              <a:gd name="connsiteY1" fmla="*/ 1782108 h 4730345"/>
              <a:gd name="connsiteX2" fmla="*/ 147523 w 2163016"/>
              <a:gd name="connsiteY2" fmla="*/ 915209 h 4730345"/>
              <a:gd name="connsiteX3" fmla="*/ 64395 w 2163016"/>
              <a:gd name="connsiteY3" fmla="*/ 897396 h 4730345"/>
              <a:gd name="connsiteX4" fmla="*/ 64856 w 2163016"/>
              <a:gd name="connsiteY4" fmla="*/ 656768 h 4730345"/>
              <a:gd name="connsiteX5" fmla="*/ 115977 w 2163016"/>
              <a:gd name="connsiteY5" fmla="*/ 270194 h 4730345"/>
              <a:gd name="connsiteX6" fmla="*/ 633180 w 2163016"/>
              <a:gd name="connsiteY6" fmla="*/ 543328 h 4730345"/>
              <a:gd name="connsiteX7" fmla="*/ 1055600 w 2163016"/>
              <a:gd name="connsiteY7" fmla="*/ 0 h 4730345"/>
              <a:gd name="connsiteX8" fmla="*/ 1478020 w 2163016"/>
              <a:gd name="connsiteY8" fmla="*/ 543328 h 4730345"/>
              <a:gd name="connsiteX9" fmla="*/ 2155539 w 2163016"/>
              <a:gd name="connsiteY9" fmla="*/ 543327 h 4730345"/>
              <a:gd name="connsiteX10" fmla="*/ 1818898 w 2163016"/>
              <a:gd name="connsiteY10" fmla="*/ 3972750 h 4730345"/>
              <a:gd name="connsiteX11" fmla="*/ 1818898 w 2163016"/>
              <a:gd name="connsiteY11" fmla="*/ 4312719 h 4730345"/>
              <a:gd name="connsiteX12" fmla="*/ 1752468 w 2163016"/>
              <a:gd name="connsiteY12" fmla="*/ 3863335 h 4730345"/>
              <a:gd name="connsiteX13" fmla="*/ 1607883 w 2163016"/>
              <a:gd name="connsiteY13" fmla="*/ 3269366 h 4730345"/>
              <a:gd name="connsiteX14" fmla="*/ 1768099 w 2163016"/>
              <a:gd name="connsiteY14" fmla="*/ 4668319 h 4730345"/>
              <a:gd name="connsiteX15" fmla="*/ 1420315 w 2163016"/>
              <a:gd name="connsiteY15" fmla="*/ 3519458 h 4730345"/>
              <a:gd name="connsiteX16" fmla="*/ 1412500 w 2163016"/>
              <a:gd name="connsiteY16" fmla="*/ 4265827 h 4730345"/>
              <a:gd name="connsiteX17" fmla="*/ 1342161 w 2163016"/>
              <a:gd name="connsiteY17" fmla="*/ 4015734 h 4730345"/>
              <a:gd name="connsiteX18" fmla="*/ 1342160 w 2163016"/>
              <a:gd name="connsiteY18" fmla="*/ 4429950 h 4730345"/>
              <a:gd name="connsiteX19" fmla="*/ 1181946 w 2163016"/>
              <a:gd name="connsiteY19" fmla="*/ 4132965 h 4730345"/>
              <a:gd name="connsiteX20" fmla="*/ 1045176 w 2163016"/>
              <a:gd name="connsiteY20" fmla="*/ 3824258 h 4730345"/>
              <a:gd name="connsiteX21" fmla="*/ 982653 w 2163016"/>
              <a:gd name="connsiteY21" fmla="*/ 3871150 h 4730345"/>
              <a:gd name="connsiteX22" fmla="*/ 978746 w 2163016"/>
              <a:gd name="connsiteY22" fmla="*/ 3968841 h 4730345"/>
              <a:gd name="connsiteX23" fmla="*/ 897548 w 2163016"/>
              <a:gd name="connsiteY23" fmla="*/ 3954987 h 4730345"/>
              <a:gd name="connsiteX24" fmla="*/ 836293 w 2163016"/>
              <a:gd name="connsiteY24" fmla="*/ 3800913 h 4730345"/>
              <a:gd name="connsiteX25" fmla="*/ 770978 w 2163016"/>
              <a:gd name="connsiteY25" fmla="*/ 4186861 h 4730345"/>
              <a:gd name="connsiteX26" fmla="*/ 687851 w 2163016"/>
              <a:gd name="connsiteY26" fmla="*/ 3854353 h 4730345"/>
              <a:gd name="connsiteX27" fmla="*/ 616599 w 2163016"/>
              <a:gd name="connsiteY27" fmla="*/ 4234363 h 4730345"/>
              <a:gd name="connsiteX28" fmla="*/ 449113 w 2163016"/>
              <a:gd name="connsiteY28" fmla="*/ 4124363 h 4730345"/>
              <a:gd name="connsiteX29" fmla="*/ 271836 w 2163016"/>
              <a:gd name="connsiteY29" fmla="*/ 2666694 h 4730345"/>
              <a:gd name="connsiteX30" fmla="*/ 296738 w 2163016"/>
              <a:gd name="connsiteY30" fmla="*/ 3858868 h 4730345"/>
              <a:gd name="connsiteX31" fmla="*/ 199413 w 2163016"/>
              <a:gd name="connsiteY31" fmla="*/ 2499770 h 4730345"/>
              <a:gd name="connsiteX32" fmla="*/ 141200 w 2163016"/>
              <a:gd name="connsiteY32" fmla="*/ 2792010 h 4730345"/>
              <a:gd name="connsiteX33" fmla="*/ 77048 w 2163016"/>
              <a:gd name="connsiteY33" fmla="*/ 2452269 h 4730345"/>
              <a:gd name="connsiteX34" fmla="*/ 21288 w 2163016"/>
              <a:gd name="connsiteY34" fmla="*/ 2659461 h 4730345"/>
              <a:gd name="connsiteX35" fmla="*/ 52521 w 2163016"/>
              <a:gd name="connsiteY35" fmla="*/ 1900862 h 4730345"/>
              <a:gd name="connsiteX36" fmla="*/ 117443 w 2163016"/>
              <a:gd name="connsiteY36" fmla="*/ 1989801 h 4730345"/>
              <a:gd name="connsiteX0" fmla="*/ 117443 w 2163016"/>
              <a:gd name="connsiteY0" fmla="*/ 1989801 h 4730345"/>
              <a:gd name="connsiteX1" fmla="*/ 100021 w 2163016"/>
              <a:gd name="connsiteY1" fmla="*/ 1782108 h 4730345"/>
              <a:gd name="connsiteX2" fmla="*/ 147523 w 2163016"/>
              <a:gd name="connsiteY2" fmla="*/ 915209 h 4730345"/>
              <a:gd name="connsiteX3" fmla="*/ 64395 w 2163016"/>
              <a:gd name="connsiteY3" fmla="*/ 897396 h 4730345"/>
              <a:gd name="connsiteX4" fmla="*/ 64856 w 2163016"/>
              <a:gd name="connsiteY4" fmla="*/ 656768 h 4730345"/>
              <a:gd name="connsiteX5" fmla="*/ 115977 w 2163016"/>
              <a:gd name="connsiteY5" fmla="*/ 270194 h 4730345"/>
              <a:gd name="connsiteX6" fmla="*/ 633180 w 2163016"/>
              <a:gd name="connsiteY6" fmla="*/ 543328 h 4730345"/>
              <a:gd name="connsiteX7" fmla="*/ 1055600 w 2163016"/>
              <a:gd name="connsiteY7" fmla="*/ 0 h 4730345"/>
              <a:gd name="connsiteX8" fmla="*/ 1478020 w 2163016"/>
              <a:gd name="connsiteY8" fmla="*/ 543328 h 4730345"/>
              <a:gd name="connsiteX9" fmla="*/ 2155539 w 2163016"/>
              <a:gd name="connsiteY9" fmla="*/ 543327 h 4730345"/>
              <a:gd name="connsiteX10" fmla="*/ 1818898 w 2163016"/>
              <a:gd name="connsiteY10" fmla="*/ 3972750 h 4730345"/>
              <a:gd name="connsiteX11" fmla="*/ 1818898 w 2163016"/>
              <a:gd name="connsiteY11" fmla="*/ 4312719 h 4730345"/>
              <a:gd name="connsiteX12" fmla="*/ 1752468 w 2163016"/>
              <a:gd name="connsiteY12" fmla="*/ 3863335 h 4730345"/>
              <a:gd name="connsiteX13" fmla="*/ 1607883 w 2163016"/>
              <a:gd name="connsiteY13" fmla="*/ 3269366 h 4730345"/>
              <a:gd name="connsiteX14" fmla="*/ 1768099 w 2163016"/>
              <a:gd name="connsiteY14" fmla="*/ 4668319 h 4730345"/>
              <a:gd name="connsiteX15" fmla="*/ 1420315 w 2163016"/>
              <a:gd name="connsiteY15" fmla="*/ 3519458 h 4730345"/>
              <a:gd name="connsiteX16" fmla="*/ 1412500 w 2163016"/>
              <a:gd name="connsiteY16" fmla="*/ 4265827 h 4730345"/>
              <a:gd name="connsiteX17" fmla="*/ 1342161 w 2163016"/>
              <a:gd name="connsiteY17" fmla="*/ 4015734 h 4730345"/>
              <a:gd name="connsiteX18" fmla="*/ 1342160 w 2163016"/>
              <a:gd name="connsiteY18" fmla="*/ 4429950 h 4730345"/>
              <a:gd name="connsiteX19" fmla="*/ 1181946 w 2163016"/>
              <a:gd name="connsiteY19" fmla="*/ 4132965 h 4730345"/>
              <a:gd name="connsiteX20" fmla="*/ 1045176 w 2163016"/>
              <a:gd name="connsiteY20" fmla="*/ 3824258 h 4730345"/>
              <a:gd name="connsiteX21" fmla="*/ 982653 w 2163016"/>
              <a:gd name="connsiteY21" fmla="*/ 3871150 h 4730345"/>
              <a:gd name="connsiteX22" fmla="*/ 978746 w 2163016"/>
              <a:gd name="connsiteY22" fmla="*/ 3968841 h 4730345"/>
              <a:gd name="connsiteX23" fmla="*/ 897548 w 2163016"/>
              <a:gd name="connsiteY23" fmla="*/ 3954987 h 4730345"/>
              <a:gd name="connsiteX24" fmla="*/ 836293 w 2163016"/>
              <a:gd name="connsiteY24" fmla="*/ 3800913 h 4730345"/>
              <a:gd name="connsiteX25" fmla="*/ 770978 w 2163016"/>
              <a:gd name="connsiteY25" fmla="*/ 4186861 h 4730345"/>
              <a:gd name="connsiteX26" fmla="*/ 687851 w 2163016"/>
              <a:gd name="connsiteY26" fmla="*/ 3854353 h 4730345"/>
              <a:gd name="connsiteX27" fmla="*/ 616599 w 2163016"/>
              <a:gd name="connsiteY27" fmla="*/ 4234363 h 4730345"/>
              <a:gd name="connsiteX28" fmla="*/ 449113 w 2163016"/>
              <a:gd name="connsiteY28" fmla="*/ 4124363 h 4730345"/>
              <a:gd name="connsiteX29" fmla="*/ 271836 w 2163016"/>
              <a:gd name="connsiteY29" fmla="*/ 2666694 h 4730345"/>
              <a:gd name="connsiteX30" fmla="*/ 296738 w 2163016"/>
              <a:gd name="connsiteY30" fmla="*/ 3858868 h 4730345"/>
              <a:gd name="connsiteX31" fmla="*/ 199413 w 2163016"/>
              <a:gd name="connsiteY31" fmla="*/ 2499770 h 4730345"/>
              <a:gd name="connsiteX32" fmla="*/ 141200 w 2163016"/>
              <a:gd name="connsiteY32" fmla="*/ 2792010 h 4730345"/>
              <a:gd name="connsiteX33" fmla="*/ 77048 w 2163016"/>
              <a:gd name="connsiteY33" fmla="*/ 2452269 h 4730345"/>
              <a:gd name="connsiteX34" fmla="*/ 21288 w 2163016"/>
              <a:gd name="connsiteY34" fmla="*/ 2659461 h 4730345"/>
              <a:gd name="connsiteX35" fmla="*/ 52521 w 2163016"/>
              <a:gd name="connsiteY35" fmla="*/ 1900862 h 4730345"/>
              <a:gd name="connsiteX36" fmla="*/ 117443 w 2163016"/>
              <a:gd name="connsiteY36" fmla="*/ 1989801 h 4730345"/>
              <a:gd name="connsiteX0" fmla="*/ 117443 w 2163016"/>
              <a:gd name="connsiteY0" fmla="*/ 1989801 h 4730345"/>
              <a:gd name="connsiteX1" fmla="*/ 100021 w 2163016"/>
              <a:gd name="connsiteY1" fmla="*/ 1782108 h 4730345"/>
              <a:gd name="connsiteX2" fmla="*/ 147523 w 2163016"/>
              <a:gd name="connsiteY2" fmla="*/ 915209 h 4730345"/>
              <a:gd name="connsiteX3" fmla="*/ 64395 w 2163016"/>
              <a:gd name="connsiteY3" fmla="*/ 897396 h 4730345"/>
              <a:gd name="connsiteX4" fmla="*/ 64856 w 2163016"/>
              <a:gd name="connsiteY4" fmla="*/ 656768 h 4730345"/>
              <a:gd name="connsiteX5" fmla="*/ 115977 w 2163016"/>
              <a:gd name="connsiteY5" fmla="*/ 270194 h 4730345"/>
              <a:gd name="connsiteX6" fmla="*/ 633180 w 2163016"/>
              <a:gd name="connsiteY6" fmla="*/ 543328 h 4730345"/>
              <a:gd name="connsiteX7" fmla="*/ 1055600 w 2163016"/>
              <a:gd name="connsiteY7" fmla="*/ 0 h 4730345"/>
              <a:gd name="connsiteX8" fmla="*/ 1478020 w 2163016"/>
              <a:gd name="connsiteY8" fmla="*/ 543328 h 4730345"/>
              <a:gd name="connsiteX9" fmla="*/ 2155539 w 2163016"/>
              <a:gd name="connsiteY9" fmla="*/ 543327 h 4730345"/>
              <a:gd name="connsiteX10" fmla="*/ 1818898 w 2163016"/>
              <a:gd name="connsiteY10" fmla="*/ 3972750 h 4730345"/>
              <a:gd name="connsiteX11" fmla="*/ 1818898 w 2163016"/>
              <a:gd name="connsiteY11" fmla="*/ 4312719 h 4730345"/>
              <a:gd name="connsiteX12" fmla="*/ 1752468 w 2163016"/>
              <a:gd name="connsiteY12" fmla="*/ 3863335 h 4730345"/>
              <a:gd name="connsiteX13" fmla="*/ 1607883 w 2163016"/>
              <a:gd name="connsiteY13" fmla="*/ 3269366 h 4730345"/>
              <a:gd name="connsiteX14" fmla="*/ 1768099 w 2163016"/>
              <a:gd name="connsiteY14" fmla="*/ 4668319 h 4730345"/>
              <a:gd name="connsiteX15" fmla="*/ 1420315 w 2163016"/>
              <a:gd name="connsiteY15" fmla="*/ 3519458 h 4730345"/>
              <a:gd name="connsiteX16" fmla="*/ 1412500 w 2163016"/>
              <a:gd name="connsiteY16" fmla="*/ 4265827 h 4730345"/>
              <a:gd name="connsiteX17" fmla="*/ 1342161 w 2163016"/>
              <a:gd name="connsiteY17" fmla="*/ 4015734 h 4730345"/>
              <a:gd name="connsiteX18" fmla="*/ 1342160 w 2163016"/>
              <a:gd name="connsiteY18" fmla="*/ 4429950 h 4730345"/>
              <a:gd name="connsiteX19" fmla="*/ 1181946 w 2163016"/>
              <a:gd name="connsiteY19" fmla="*/ 4132965 h 4730345"/>
              <a:gd name="connsiteX20" fmla="*/ 1045176 w 2163016"/>
              <a:gd name="connsiteY20" fmla="*/ 3824258 h 4730345"/>
              <a:gd name="connsiteX21" fmla="*/ 982653 w 2163016"/>
              <a:gd name="connsiteY21" fmla="*/ 3871150 h 4730345"/>
              <a:gd name="connsiteX22" fmla="*/ 978746 w 2163016"/>
              <a:gd name="connsiteY22" fmla="*/ 3968841 h 4730345"/>
              <a:gd name="connsiteX23" fmla="*/ 897548 w 2163016"/>
              <a:gd name="connsiteY23" fmla="*/ 3954987 h 4730345"/>
              <a:gd name="connsiteX24" fmla="*/ 836293 w 2163016"/>
              <a:gd name="connsiteY24" fmla="*/ 3800913 h 4730345"/>
              <a:gd name="connsiteX25" fmla="*/ 770978 w 2163016"/>
              <a:gd name="connsiteY25" fmla="*/ 4186861 h 4730345"/>
              <a:gd name="connsiteX26" fmla="*/ 687851 w 2163016"/>
              <a:gd name="connsiteY26" fmla="*/ 3854353 h 4730345"/>
              <a:gd name="connsiteX27" fmla="*/ 616599 w 2163016"/>
              <a:gd name="connsiteY27" fmla="*/ 4234363 h 4730345"/>
              <a:gd name="connsiteX28" fmla="*/ 449113 w 2163016"/>
              <a:gd name="connsiteY28" fmla="*/ 4124363 h 4730345"/>
              <a:gd name="connsiteX29" fmla="*/ 271836 w 2163016"/>
              <a:gd name="connsiteY29" fmla="*/ 2666694 h 4730345"/>
              <a:gd name="connsiteX30" fmla="*/ 296738 w 2163016"/>
              <a:gd name="connsiteY30" fmla="*/ 3858868 h 4730345"/>
              <a:gd name="connsiteX31" fmla="*/ 199413 w 2163016"/>
              <a:gd name="connsiteY31" fmla="*/ 2499770 h 4730345"/>
              <a:gd name="connsiteX32" fmla="*/ 141200 w 2163016"/>
              <a:gd name="connsiteY32" fmla="*/ 2792010 h 4730345"/>
              <a:gd name="connsiteX33" fmla="*/ 77048 w 2163016"/>
              <a:gd name="connsiteY33" fmla="*/ 2452269 h 4730345"/>
              <a:gd name="connsiteX34" fmla="*/ 21288 w 2163016"/>
              <a:gd name="connsiteY34" fmla="*/ 2659461 h 4730345"/>
              <a:gd name="connsiteX35" fmla="*/ 52521 w 2163016"/>
              <a:gd name="connsiteY35" fmla="*/ 1900862 h 4730345"/>
              <a:gd name="connsiteX36" fmla="*/ 117443 w 2163016"/>
              <a:gd name="connsiteY36" fmla="*/ 1989801 h 4730345"/>
              <a:gd name="connsiteX0" fmla="*/ 117443 w 2163689"/>
              <a:gd name="connsiteY0" fmla="*/ 1989801 h 4730345"/>
              <a:gd name="connsiteX1" fmla="*/ 100021 w 2163689"/>
              <a:gd name="connsiteY1" fmla="*/ 1782108 h 4730345"/>
              <a:gd name="connsiteX2" fmla="*/ 147523 w 2163689"/>
              <a:gd name="connsiteY2" fmla="*/ 915209 h 4730345"/>
              <a:gd name="connsiteX3" fmla="*/ 64395 w 2163689"/>
              <a:gd name="connsiteY3" fmla="*/ 897396 h 4730345"/>
              <a:gd name="connsiteX4" fmla="*/ 64856 w 2163689"/>
              <a:gd name="connsiteY4" fmla="*/ 656768 h 4730345"/>
              <a:gd name="connsiteX5" fmla="*/ 115977 w 2163689"/>
              <a:gd name="connsiteY5" fmla="*/ 270194 h 4730345"/>
              <a:gd name="connsiteX6" fmla="*/ 633180 w 2163689"/>
              <a:gd name="connsiteY6" fmla="*/ 543328 h 4730345"/>
              <a:gd name="connsiteX7" fmla="*/ 1055600 w 2163689"/>
              <a:gd name="connsiteY7" fmla="*/ 0 h 4730345"/>
              <a:gd name="connsiteX8" fmla="*/ 1478020 w 2163689"/>
              <a:gd name="connsiteY8" fmla="*/ 543328 h 4730345"/>
              <a:gd name="connsiteX9" fmla="*/ 2155539 w 2163689"/>
              <a:gd name="connsiteY9" fmla="*/ 543327 h 4730345"/>
              <a:gd name="connsiteX10" fmla="*/ 1869697 w 2163689"/>
              <a:gd name="connsiteY10" fmla="*/ 4086073 h 4730345"/>
              <a:gd name="connsiteX11" fmla="*/ 1818898 w 2163689"/>
              <a:gd name="connsiteY11" fmla="*/ 3972750 h 4730345"/>
              <a:gd name="connsiteX12" fmla="*/ 1818898 w 2163689"/>
              <a:gd name="connsiteY12" fmla="*/ 4312719 h 4730345"/>
              <a:gd name="connsiteX13" fmla="*/ 1752468 w 2163689"/>
              <a:gd name="connsiteY13" fmla="*/ 3863335 h 4730345"/>
              <a:gd name="connsiteX14" fmla="*/ 1607883 w 2163689"/>
              <a:gd name="connsiteY14" fmla="*/ 3269366 h 4730345"/>
              <a:gd name="connsiteX15" fmla="*/ 1768099 w 2163689"/>
              <a:gd name="connsiteY15" fmla="*/ 4668319 h 4730345"/>
              <a:gd name="connsiteX16" fmla="*/ 1420315 w 2163689"/>
              <a:gd name="connsiteY16" fmla="*/ 3519458 h 4730345"/>
              <a:gd name="connsiteX17" fmla="*/ 1412500 w 2163689"/>
              <a:gd name="connsiteY17" fmla="*/ 4265827 h 4730345"/>
              <a:gd name="connsiteX18" fmla="*/ 1342161 w 2163689"/>
              <a:gd name="connsiteY18" fmla="*/ 4015734 h 4730345"/>
              <a:gd name="connsiteX19" fmla="*/ 1342160 w 2163689"/>
              <a:gd name="connsiteY19" fmla="*/ 4429950 h 4730345"/>
              <a:gd name="connsiteX20" fmla="*/ 1181946 w 2163689"/>
              <a:gd name="connsiteY20" fmla="*/ 4132965 h 4730345"/>
              <a:gd name="connsiteX21" fmla="*/ 1045176 w 2163689"/>
              <a:gd name="connsiteY21" fmla="*/ 3824258 h 4730345"/>
              <a:gd name="connsiteX22" fmla="*/ 982653 w 2163689"/>
              <a:gd name="connsiteY22" fmla="*/ 3871150 h 4730345"/>
              <a:gd name="connsiteX23" fmla="*/ 978746 w 2163689"/>
              <a:gd name="connsiteY23" fmla="*/ 3968841 h 4730345"/>
              <a:gd name="connsiteX24" fmla="*/ 897548 w 2163689"/>
              <a:gd name="connsiteY24" fmla="*/ 3954987 h 4730345"/>
              <a:gd name="connsiteX25" fmla="*/ 836293 w 2163689"/>
              <a:gd name="connsiteY25" fmla="*/ 3800913 h 4730345"/>
              <a:gd name="connsiteX26" fmla="*/ 770978 w 2163689"/>
              <a:gd name="connsiteY26" fmla="*/ 4186861 h 4730345"/>
              <a:gd name="connsiteX27" fmla="*/ 687851 w 2163689"/>
              <a:gd name="connsiteY27" fmla="*/ 3854353 h 4730345"/>
              <a:gd name="connsiteX28" fmla="*/ 616599 w 2163689"/>
              <a:gd name="connsiteY28" fmla="*/ 4234363 h 4730345"/>
              <a:gd name="connsiteX29" fmla="*/ 449113 w 2163689"/>
              <a:gd name="connsiteY29" fmla="*/ 4124363 h 4730345"/>
              <a:gd name="connsiteX30" fmla="*/ 271836 w 2163689"/>
              <a:gd name="connsiteY30" fmla="*/ 2666694 h 4730345"/>
              <a:gd name="connsiteX31" fmla="*/ 296738 w 2163689"/>
              <a:gd name="connsiteY31" fmla="*/ 3858868 h 4730345"/>
              <a:gd name="connsiteX32" fmla="*/ 199413 w 2163689"/>
              <a:gd name="connsiteY32" fmla="*/ 2499770 h 4730345"/>
              <a:gd name="connsiteX33" fmla="*/ 141200 w 2163689"/>
              <a:gd name="connsiteY33" fmla="*/ 2792010 h 4730345"/>
              <a:gd name="connsiteX34" fmla="*/ 77048 w 2163689"/>
              <a:gd name="connsiteY34" fmla="*/ 2452269 h 4730345"/>
              <a:gd name="connsiteX35" fmla="*/ 21288 w 2163689"/>
              <a:gd name="connsiteY35" fmla="*/ 2659461 h 4730345"/>
              <a:gd name="connsiteX36" fmla="*/ 52521 w 2163689"/>
              <a:gd name="connsiteY36" fmla="*/ 1900862 h 4730345"/>
              <a:gd name="connsiteX37" fmla="*/ 117443 w 2163689"/>
              <a:gd name="connsiteY37" fmla="*/ 1989801 h 4730345"/>
              <a:gd name="connsiteX0" fmla="*/ 117443 w 2163689"/>
              <a:gd name="connsiteY0" fmla="*/ 1989801 h 4730345"/>
              <a:gd name="connsiteX1" fmla="*/ 100021 w 2163689"/>
              <a:gd name="connsiteY1" fmla="*/ 1782108 h 4730345"/>
              <a:gd name="connsiteX2" fmla="*/ 147523 w 2163689"/>
              <a:gd name="connsiteY2" fmla="*/ 915209 h 4730345"/>
              <a:gd name="connsiteX3" fmla="*/ 64395 w 2163689"/>
              <a:gd name="connsiteY3" fmla="*/ 897396 h 4730345"/>
              <a:gd name="connsiteX4" fmla="*/ 64856 w 2163689"/>
              <a:gd name="connsiteY4" fmla="*/ 656768 h 4730345"/>
              <a:gd name="connsiteX5" fmla="*/ 115977 w 2163689"/>
              <a:gd name="connsiteY5" fmla="*/ 270194 h 4730345"/>
              <a:gd name="connsiteX6" fmla="*/ 633180 w 2163689"/>
              <a:gd name="connsiteY6" fmla="*/ 543328 h 4730345"/>
              <a:gd name="connsiteX7" fmla="*/ 1055600 w 2163689"/>
              <a:gd name="connsiteY7" fmla="*/ 0 h 4730345"/>
              <a:gd name="connsiteX8" fmla="*/ 1478020 w 2163689"/>
              <a:gd name="connsiteY8" fmla="*/ 543328 h 4730345"/>
              <a:gd name="connsiteX9" fmla="*/ 2155539 w 2163689"/>
              <a:gd name="connsiteY9" fmla="*/ 543327 h 4730345"/>
              <a:gd name="connsiteX10" fmla="*/ 1869697 w 2163689"/>
              <a:gd name="connsiteY10" fmla="*/ 4086073 h 4730345"/>
              <a:gd name="connsiteX11" fmla="*/ 1818898 w 2163689"/>
              <a:gd name="connsiteY11" fmla="*/ 3972750 h 4730345"/>
              <a:gd name="connsiteX12" fmla="*/ 1818898 w 2163689"/>
              <a:gd name="connsiteY12" fmla="*/ 4312719 h 4730345"/>
              <a:gd name="connsiteX13" fmla="*/ 1752468 w 2163689"/>
              <a:gd name="connsiteY13" fmla="*/ 3863335 h 4730345"/>
              <a:gd name="connsiteX14" fmla="*/ 1607883 w 2163689"/>
              <a:gd name="connsiteY14" fmla="*/ 3269366 h 4730345"/>
              <a:gd name="connsiteX15" fmla="*/ 1768099 w 2163689"/>
              <a:gd name="connsiteY15" fmla="*/ 4668319 h 4730345"/>
              <a:gd name="connsiteX16" fmla="*/ 1420315 w 2163689"/>
              <a:gd name="connsiteY16" fmla="*/ 3519458 h 4730345"/>
              <a:gd name="connsiteX17" fmla="*/ 1412500 w 2163689"/>
              <a:gd name="connsiteY17" fmla="*/ 4265827 h 4730345"/>
              <a:gd name="connsiteX18" fmla="*/ 1342161 w 2163689"/>
              <a:gd name="connsiteY18" fmla="*/ 4015734 h 4730345"/>
              <a:gd name="connsiteX19" fmla="*/ 1342160 w 2163689"/>
              <a:gd name="connsiteY19" fmla="*/ 4429950 h 4730345"/>
              <a:gd name="connsiteX20" fmla="*/ 1181946 w 2163689"/>
              <a:gd name="connsiteY20" fmla="*/ 4132965 h 4730345"/>
              <a:gd name="connsiteX21" fmla="*/ 1045176 w 2163689"/>
              <a:gd name="connsiteY21" fmla="*/ 3824258 h 4730345"/>
              <a:gd name="connsiteX22" fmla="*/ 982653 w 2163689"/>
              <a:gd name="connsiteY22" fmla="*/ 3871150 h 4730345"/>
              <a:gd name="connsiteX23" fmla="*/ 978746 w 2163689"/>
              <a:gd name="connsiteY23" fmla="*/ 3968841 h 4730345"/>
              <a:gd name="connsiteX24" fmla="*/ 897548 w 2163689"/>
              <a:gd name="connsiteY24" fmla="*/ 3954987 h 4730345"/>
              <a:gd name="connsiteX25" fmla="*/ 836293 w 2163689"/>
              <a:gd name="connsiteY25" fmla="*/ 3800913 h 4730345"/>
              <a:gd name="connsiteX26" fmla="*/ 770978 w 2163689"/>
              <a:gd name="connsiteY26" fmla="*/ 4186861 h 4730345"/>
              <a:gd name="connsiteX27" fmla="*/ 687851 w 2163689"/>
              <a:gd name="connsiteY27" fmla="*/ 3854353 h 4730345"/>
              <a:gd name="connsiteX28" fmla="*/ 616599 w 2163689"/>
              <a:gd name="connsiteY28" fmla="*/ 4234363 h 4730345"/>
              <a:gd name="connsiteX29" fmla="*/ 449113 w 2163689"/>
              <a:gd name="connsiteY29" fmla="*/ 4124363 h 4730345"/>
              <a:gd name="connsiteX30" fmla="*/ 271836 w 2163689"/>
              <a:gd name="connsiteY30" fmla="*/ 2666694 h 4730345"/>
              <a:gd name="connsiteX31" fmla="*/ 296738 w 2163689"/>
              <a:gd name="connsiteY31" fmla="*/ 3858868 h 4730345"/>
              <a:gd name="connsiteX32" fmla="*/ 199413 w 2163689"/>
              <a:gd name="connsiteY32" fmla="*/ 2499770 h 4730345"/>
              <a:gd name="connsiteX33" fmla="*/ 141200 w 2163689"/>
              <a:gd name="connsiteY33" fmla="*/ 2792010 h 4730345"/>
              <a:gd name="connsiteX34" fmla="*/ 77048 w 2163689"/>
              <a:gd name="connsiteY34" fmla="*/ 2452269 h 4730345"/>
              <a:gd name="connsiteX35" fmla="*/ 21288 w 2163689"/>
              <a:gd name="connsiteY35" fmla="*/ 2659461 h 4730345"/>
              <a:gd name="connsiteX36" fmla="*/ 52521 w 2163689"/>
              <a:gd name="connsiteY36" fmla="*/ 1900862 h 4730345"/>
              <a:gd name="connsiteX37" fmla="*/ 117443 w 2163689"/>
              <a:gd name="connsiteY37" fmla="*/ 1989801 h 4730345"/>
              <a:gd name="connsiteX0" fmla="*/ 117443 w 2162434"/>
              <a:gd name="connsiteY0" fmla="*/ 1989801 h 4730345"/>
              <a:gd name="connsiteX1" fmla="*/ 100021 w 2162434"/>
              <a:gd name="connsiteY1" fmla="*/ 1782108 h 4730345"/>
              <a:gd name="connsiteX2" fmla="*/ 147523 w 2162434"/>
              <a:gd name="connsiteY2" fmla="*/ 915209 h 4730345"/>
              <a:gd name="connsiteX3" fmla="*/ 64395 w 2162434"/>
              <a:gd name="connsiteY3" fmla="*/ 897396 h 4730345"/>
              <a:gd name="connsiteX4" fmla="*/ 64856 w 2162434"/>
              <a:gd name="connsiteY4" fmla="*/ 656768 h 4730345"/>
              <a:gd name="connsiteX5" fmla="*/ 115977 w 2162434"/>
              <a:gd name="connsiteY5" fmla="*/ 270194 h 4730345"/>
              <a:gd name="connsiteX6" fmla="*/ 633180 w 2162434"/>
              <a:gd name="connsiteY6" fmla="*/ 543328 h 4730345"/>
              <a:gd name="connsiteX7" fmla="*/ 1055600 w 2162434"/>
              <a:gd name="connsiteY7" fmla="*/ 0 h 4730345"/>
              <a:gd name="connsiteX8" fmla="*/ 1478020 w 2162434"/>
              <a:gd name="connsiteY8" fmla="*/ 543328 h 4730345"/>
              <a:gd name="connsiteX9" fmla="*/ 2155539 w 2162434"/>
              <a:gd name="connsiteY9" fmla="*/ 543327 h 4730345"/>
              <a:gd name="connsiteX10" fmla="*/ 1869697 w 2162434"/>
              <a:gd name="connsiteY10" fmla="*/ 4086073 h 4730345"/>
              <a:gd name="connsiteX11" fmla="*/ 1818898 w 2162434"/>
              <a:gd name="connsiteY11" fmla="*/ 3972750 h 4730345"/>
              <a:gd name="connsiteX12" fmla="*/ 1818898 w 2162434"/>
              <a:gd name="connsiteY12" fmla="*/ 4312719 h 4730345"/>
              <a:gd name="connsiteX13" fmla="*/ 1752468 w 2162434"/>
              <a:gd name="connsiteY13" fmla="*/ 3863335 h 4730345"/>
              <a:gd name="connsiteX14" fmla="*/ 1607883 w 2162434"/>
              <a:gd name="connsiteY14" fmla="*/ 3269366 h 4730345"/>
              <a:gd name="connsiteX15" fmla="*/ 1768099 w 2162434"/>
              <a:gd name="connsiteY15" fmla="*/ 4668319 h 4730345"/>
              <a:gd name="connsiteX16" fmla="*/ 1420315 w 2162434"/>
              <a:gd name="connsiteY16" fmla="*/ 3519458 h 4730345"/>
              <a:gd name="connsiteX17" fmla="*/ 1412500 w 2162434"/>
              <a:gd name="connsiteY17" fmla="*/ 4265827 h 4730345"/>
              <a:gd name="connsiteX18" fmla="*/ 1342161 w 2162434"/>
              <a:gd name="connsiteY18" fmla="*/ 4015734 h 4730345"/>
              <a:gd name="connsiteX19" fmla="*/ 1342160 w 2162434"/>
              <a:gd name="connsiteY19" fmla="*/ 4429950 h 4730345"/>
              <a:gd name="connsiteX20" fmla="*/ 1181946 w 2162434"/>
              <a:gd name="connsiteY20" fmla="*/ 4132965 h 4730345"/>
              <a:gd name="connsiteX21" fmla="*/ 1045176 w 2162434"/>
              <a:gd name="connsiteY21" fmla="*/ 3824258 h 4730345"/>
              <a:gd name="connsiteX22" fmla="*/ 982653 w 2162434"/>
              <a:gd name="connsiteY22" fmla="*/ 3871150 h 4730345"/>
              <a:gd name="connsiteX23" fmla="*/ 978746 w 2162434"/>
              <a:gd name="connsiteY23" fmla="*/ 3968841 h 4730345"/>
              <a:gd name="connsiteX24" fmla="*/ 897548 w 2162434"/>
              <a:gd name="connsiteY24" fmla="*/ 3954987 h 4730345"/>
              <a:gd name="connsiteX25" fmla="*/ 836293 w 2162434"/>
              <a:gd name="connsiteY25" fmla="*/ 3800913 h 4730345"/>
              <a:gd name="connsiteX26" fmla="*/ 770978 w 2162434"/>
              <a:gd name="connsiteY26" fmla="*/ 4186861 h 4730345"/>
              <a:gd name="connsiteX27" fmla="*/ 687851 w 2162434"/>
              <a:gd name="connsiteY27" fmla="*/ 3854353 h 4730345"/>
              <a:gd name="connsiteX28" fmla="*/ 616599 w 2162434"/>
              <a:gd name="connsiteY28" fmla="*/ 4234363 h 4730345"/>
              <a:gd name="connsiteX29" fmla="*/ 449113 w 2162434"/>
              <a:gd name="connsiteY29" fmla="*/ 4124363 h 4730345"/>
              <a:gd name="connsiteX30" fmla="*/ 271836 w 2162434"/>
              <a:gd name="connsiteY30" fmla="*/ 2666694 h 4730345"/>
              <a:gd name="connsiteX31" fmla="*/ 296738 w 2162434"/>
              <a:gd name="connsiteY31" fmla="*/ 3858868 h 4730345"/>
              <a:gd name="connsiteX32" fmla="*/ 199413 w 2162434"/>
              <a:gd name="connsiteY32" fmla="*/ 2499770 h 4730345"/>
              <a:gd name="connsiteX33" fmla="*/ 141200 w 2162434"/>
              <a:gd name="connsiteY33" fmla="*/ 2792010 h 4730345"/>
              <a:gd name="connsiteX34" fmla="*/ 77048 w 2162434"/>
              <a:gd name="connsiteY34" fmla="*/ 2452269 h 4730345"/>
              <a:gd name="connsiteX35" fmla="*/ 21288 w 2162434"/>
              <a:gd name="connsiteY35" fmla="*/ 2659461 h 4730345"/>
              <a:gd name="connsiteX36" fmla="*/ 52521 w 2162434"/>
              <a:gd name="connsiteY36" fmla="*/ 1900862 h 4730345"/>
              <a:gd name="connsiteX37" fmla="*/ 117443 w 2162434"/>
              <a:gd name="connsiteY37" fmla="*/ 1989801 h 4730345"/>
              <a:gd name="connsiteX0" fmla="*/ 117443 w 2165427"/>
              <a:gd name="connsiteY0" fmla="*/ 1989801 h 4730345"/>
              <a:gd name="connsiteX1" fmla="*/ 100021 w 2165427"/>
              <a:gd name="connsiteY1" fmla="*/ 1782108 h 4730345"/>
              <a:gd name="connsiteX2" fmla="*/ 147523 w 2165427"/>
              <a:gd name="connsiteY2" fmla="*/ 915209 h 4730345"/>
              <a:gd name="connsiteX3" fmla="*/ 64395 w 2165427"/>
              <a:gd name="connsiteY3" fmla="*/ 897396 h 4730345"/>
              <a:gd name="connsiteX4" fmla="*/ 64856 w 2165427"/>
              <a:gd name="connsiteY4" fmla="*/ 656768 h 4730345"/>
              <a:gd name="connsiteX5" fmla="*/ 115977 w 2165427"/>
              <a:gd name="connsiteY5" fmla="*/ 270194 h 4730345"/>
              <a:gd name="connsiteX6" fmla="*/ 633180 w 2165427"/>
              <a:gd name="connsiteY6" fmla="*/ 543328 h 4730345"/>
              <a:gd name="connsiteX7" fmla="*/ 1055600 w 2165427"/>
              <a:gd name="connsiteY7" fmla="*/ 0 h 4730345"/>
              <a:gd name="connsiteX8" fmla="*/ 1478020 w 2165427"/>
              <a:gd name="connsiteY8" fmla="*/ 543328 h 4730345"/>
              <a:gd name="connsiteX9" fmla="*/ 2155539 w 2165427"/>
              <a:gd name="connsiteY9" fmla="*/ 543327 h 4730345"/>
              <a:gd name="connsiteX10" fmla="*/ 1873604 w 2165427"/>
              <a:gd name="connsiteY10" fmla="*/ 3660134 h 4730345"/>
              <a:gd name="connsiteX11" fmla="*/ 1869697 w 2165427"/>
              <a:gd name="connsiteY11" fmla="*/ 4086073 h 4730345"/>
              <a:gd name="connsiteX12" fmla="*/ 1818898 w 2165427"/>
              <a:gd name="connsiteY12" fmla="*/ 3972750 h 4730345"/>
              <a:gd name="connsiteX13" fmla="*/ 1818898 w 2165427"/>
              <a:gd name="connsiteY13" fmla="*/ 4312719 h 4730345"/>
              <a:gd name="connsiteX14" fmla="*/ 1752468 w 2165427"/>
              <a:gd name="connsiteY14" fmla="*/ 3863335 h 4730345"/>
              <a:gd name="connsiteX15" fmla="*/ 1607883 w 2165427"/>
              <a:gd name="connsiteY15" fmla="*/ 3269366 h 4730345"/>
              <a:gd name="connsiteX16" fmla="*/ 1768099 w 2165427"/>
              <a:gd name="connsiteY16" fmla="*/ 4668319 h 4730345"/>
              <a:gd name="connsiteX17" fmla="*/ 1420315 w 2165427"/>
              <a:gd name="connsiteY17" fmla="*/ 3519458 h 4730345"/>
              <a:gd name="connsiteX18" fmla="*/ 1412500 w 2165427"/>
              <a:gd name="connsiteY18" fmla="*/ 4265827 h 4730345"/>
              <a:gd name="connsiteX19" fmla="*/ 1342161 w 2165427"/>
              <a:gd name="connsiteY19" fmla="*/ 4015734 h 4730345"/>
              <a:gd name="connsiteX20" fmla="*/ 1342160 w 2165427"/>
              <a:gd name="connsiteY20" fmla="*/ 4429950 h 4730345"/>
              <a:gd name="connsiteX21" fmla="*/ 1181946 w 2165427"/>
              <a:gd name="connsiteY21" fmla="*/ 4132965 h 4730345"/>
              <a:gd name="connsiteX22" fmla="*/ 1045176 w 2165427"/>
              <a:gd name="connsiteY22" fmla="*/ 3824258 h 4730345"/>
              <a:gd name="connsiteX23" fmla="*/ 982653 w 2165427"/>
              <a:gd name="connsiteY23" fmla="*/ 3871150 h 4730345"/>
              <a:gd name="connsiteX24" fmla="*/ 978746 w 2165427"/>
              <a:gd name="connsiteY24" fmla="*/ 3968841 h 4730345"/>
              <a:gd name="connsiteX25" fmla="*/ 897548 w 2165427"/>
              <a:gd name="connsiteY25" fmla="*/ 3954987 h 4730345"/>
              <a:gd name="connsiteX26" fmla="*/ 836293 w 2165427"/>
              <a:gd name="connsiteY26" fmla="*/ 3800913 h 4730345"/>
              <a:gd name="connsiteX27" fmla="*/ 770978 w 2165427"/>
              <a:gd name="connsiteY27" fmla="*/ 4186861 h 4730345"/>
              <a:gd name="connsiteX28" fmla="*/ 687851 w 2165427"/>
              <a:gd name="connsiteY28" fmla="*/ 3854353 h 4730345"/>
              <a:gd name="connsiteX29" fmla="*/ 616599 w 2165427"/>
              <a:gd name="connsiteY29" fmla="*/ 4234363 h 4730345"/>
              <a:gd name="connsiteX30" fmla="*/ 449113 w 2165427"/>
              <a:gd name="connsiteY30" fmla="*/ 4124363 h 4730345"/>
              <a:gd name="connsiteX31" fmla="*/ 271836 w 2165427"/>
              <a:gd name="connsiteY31" fmla="*/ 2666694 h 4730345"/>
              <a:gd name="connsiteX32" fmla="*/ 296738 w 2165427"/>
              <a:gd name="connsiteY32" fmla="*/ 3858868 h 4730345"/>
              <a:gd name="connsiteX33" fmla="*/ 199413 w 2165427"/>
              <a:gd name="connsiteY33" fmla="*/ 2499770 h 4730345"/>
              <a:gd name="connsiteX34" fmla="*/ 141200 w 2165427"/>
              <a:gd name="connsiteY34" fmla="*/ 2792010 h 4730345"/>
              <a:gd name="connsiteX35" fmla="*/ 77048 w 2165427"/>
              <a:gd name="connsiteY35" fmla="*/ 2452269 h 4730345"/>
              <a:gd name="connsiteX36" fmla="*/ 21288 w 2165427"/>
              <a:gd name="connsiteY36" fmla="*/ 2659461 h 4730345"/>
              <a:gd name="connsiteX37" fmla="*/ 52521 w 2165427"/>
              <a:gd name="connsiteY37" fmla="*/ 1900862 h 4730345"/>
              <a:gd name="connsiteX38" fmla="*/ 117443 w 2165427"/>
              <a:gd name="connsiteY38" fmla="*/ 1989801 h 4730345"/>
              <a:gd name="connsiteX0" fmla="*/ 117443 w 2165427"/>
              <a:gd name="connsiteY0" fmla="*/ 1989801 h 4730345"/>
              <a:gd name="connsiteX1" fmla="*/ 100021 w 2165427"/>
              <a:gd name="connsiteY1" fmla="*/ 1782108 h 4730345"/>
              <a:gd name="connsiteX2" fmla="*/ 147523 w 2165427"/>
              <a:gd name="connsiteY2" fmla="*/ 915209 h 4730345"/>
              <a:gd name="connsiteX3" fmla="*/ 64395 w 2165427"/>
              <a:gd name="connsiteY3" fmla="*/ 897396 h 4730345"/>
              <a:gd name="connsiteX4" fmla="*/ 64856 w 2165427"/>
              <a:gd name="connsiteY4" fmla="*/ 656768 h 4730345"/>
              <a:gd name="connsiteX5" fmla="*/ 115977 w 2165427"/>
              <a:gd name="connsiteY5" fmla="*/ 270194 h 4730345"/>
              <a:gd name="connsiteX6" fmla="*/ 633180 w 2165427"/>
              <a:gd name="connsiteY6" fmla="*/ 543328 h 4730345"/>
              <a:gd name="connsiteX7" fmla="*/ 1055600 w 2165427"/>
              <a:gd name="connsiteY7" fmla="*/ 0 h 4730345"/>
              <a:gd name="connsiteX8" fmla="*/ 1478020 w 2165427"/>
              <a:gd name="connsiteY8" fmla="*/ 543328 h 4730345"/>
              <a:gd name="connsiteX9" fmla="*/ 2155539 w 2165427"/>
              <a:gd name="connsiteY9" fmla="*/ 543327 h 4730345"/>
              <a:gd name="connsiteX10" fmla="*/ 1873604 w 2165427"/>
              <a:gd name="connsiteY10" fmla="*/ 3660134 h 4730345"/>
              <a:gd name="connsiteX11" fmla="*/ 1869697 w 2165427"/>
              <a:gd name="connsiteY11" fmla="*/ 4086073 h 4730345"/>
              <a:gd name="connsiteX12" fmla="*/ 1818898 w 2165427"/>
              <a:gd name="connsiteY12" fmla="*/ 3972750 h 4730345"/>
              <a:gd name="connsiteX13" fmla="*/ 1818898 w 2165427"/>
              <a:gd name="connsiteY13" fmla="*/ 4312719 h 4730345"/>
              <a:gd name="connsiteX14" fmla="*/ 1752468 w 2165427"/>
              <a:gd name="connsiteY14" fmla="*/ 3863335 h 4730345"/>
              <a:gd name="connsiteX15" fmla="*/ 1607883 w 2165427"/>
              <a:gd name="connsiteY15" fmla="*/ 3269366 h 4730345"/>
              <a:gd name="connsiteX16" fmla="*/ 1768099 w 2165427"/>
              <a:gd name="connsiteY16" fmla="*/ 4668319 h 4730345"/>
              <a:gd name="connsiteX17" fmla="*/ 1420315 w 2165427"/>
              <a:gd name="connsiteY17" fmla="*/ 3519458 h 4730345"/>
              <a:gd name="connsiteX18" fmla="*/ 1412500 w 2165427"/>
              <a:gd name="connsiteY18" fmla="*/ 4265827 h 4730345"/>
              <a:gd name="connsiteX19" fmla="*/ 1342161 w 2165427"/>
              <a:gd name="connsiteY19" fmla="*/ 4015734 h 4730345"/>
              <a:gd name="connsiteX20" fmla="*/ 1342160 w 2165427"/>
              <a:gd name="connsiteY20" fmla="*/ 4429950 h 4730345"/>
              <a:gd name="connsiteX21" fmla="*/ 1181946 w 2165427"/>
              <a:gd name="connsiteY21" fmla="*/ 4132965 h 4730345"/>
              <a:gd name="connsiteX22" fmla="*/ 1045176 w 2165427"/>
              <a:gd name="connsiteY22" fmla="*/ 3824258 h 4730345"/>
              <a:gd name="connsiteX23" fmla="*/ 982653 w 2165427"/>
              <a:gd name="connsiteY23" fmla="*/ 3871150 h 4730345"/>
              <a:gd name="connsiteX24" fmla="*/ 978746 w 2165427"/>
              <a:gd name="connsiteY24" fmla="*/ 3968841 h 4730345"/>
              <a:gd name="connsiteX25" fmla="*/ 897548 w 2165427"/>
              <a:gd name="connsiteY25" fmla="*/ 3954987 h 4730345"/>
              <a:gd name="connsiteX26" fmla="*/ 836293 w 2165427"/>
              <a:gd name="connsiteY26" fmla="*/ 3800913 h 4730345"/>
              <a:gd name="connsiteX27" fmla="*/ 770978 w 2165427"/>
              <a:gd name="connsiteY27" fmla="*/ 4186861 h 4730345"/>
              <a:gd name="connsiteX28" fmla="*/ 687851 w 2165427"/>
              <a:gd name="connsiteY28" fmla="*/ 3854353 h 4730345"/>
              <a:gd name="connsiteX29" fmla="*/ 616599 w 2165427"/>
              <a:gd name="connsiteY29" fmla="*/ 4234363 h 4730345"/>
              <a:gd name="connsiteX30" fmla="*/ 449113 w 2165427"/>
              <a:gd name="connsiteY30" fmla="*/ 4124363 h 4730345"/>
              <a:gd name="connsiteX31" fmla="*/ 271836 w 2165427"/>
              <a:gd name="connsiteY31" fmla="*/ 2666694 h 4730345"/>
              <a:gd name="connsiteX32" fmla="*/ 296738 w 2165427"/>
              <a:gd name="connsiteY32" fmla="*/ 3858868 h 4730345"/>
              <a:gd name="connsiteX33" fmla="*/ 199413 w 2165427"/>
              <a:gd name="connsiteY33" fmla="*/ 2499770 h 4730345"/>
              <a:gd name="connsiteX34" fmla="*/ 141200 w 2165427"/>
              <a:gd name="connsiteY34" fmla="*/ 2792010 h 4730345"/>
              <a:gd name="connsiteX35" fmla="*/ 77048 w 2165427"/>
              <a:gd name="connsiteY35" fmla="*/ 2452269 h 4730345"/>
              <a:gd name="connsiteX36" fmla="*/ 21288 w 2165427"/>
              <a:gd name="connsiteY36" fmla="*/ 2659461 h 4730345"/>
              <a:gd name="connsiteX37" fmla="*/ 52521 w 2165427"/>
              <a:gd name="connsiteY37" fmla="*/ 1900862 h 4730345"/>
              <a:gd name="connsiteX38" fmla="*/ 117443 w 2165427"/>
              <a:gd name="connsiteY38" fmla="*/ 1989801 h 4730345"/>
              <a:gd name="connsiteX0" fmla="*/ 117443 w 2172015"/>
              <a:gd name="connsiteY0" fmla="*/ 1989801 h 4730345"/>
              <a:gd name="connsiteX1" fmla="*/ 100021 w 2172015"/>
              <a:gd name="connsiteY1" fmla="*/ 1782108 h 4730345"/>
              <a:gd name="connsiteX2" fmla="*/ 147523 w 2172015"/>
              <a:gd name="connsiteY2" fmla="*/ 915209 h 4730345"/>
              <a:gd name="connsiteX3" fmla="*/ 64395 w 2172015"/>
              <a:gd name="connsiteY3" fmla="*/ 897396 h 4730345"/>
              <a:gd name="connsiteX4" fmla="*/ 64856 w 2172015"/>
              <a:gd name="connsiteY4" fmla="*/ 656768 h 4730345"/>
              <a:gd name="connsiteX5" fmla="*/ 115977 w 2172015"/>
              <a:gd name="connsiteY5" fmla="*/ 270194 h 4730345"/>
              <a:gd name="connsiteX6" fmla="*/ 633180 w 2172015"/>
              <a:gd name="connsiteY6" fmla="*/ 543328 h 4730345"/>
              <a:gd name="connsiteX7" fmla="*/ 1055600 w 2172015"/>
              <a:gd name="connsiteY7" fmla="*/ 0 h 4730345"/>
              <a:gd name="connsiteX8" fmla="*/ 1478020 w 2172015"/>
              <a:gd name="connsiteY8" fmla="*/ 543328 h 4730345"/>
              <a:gd name="connsiteX9" fmla="*/ 2155539 w 2172015"/>
              <a:gd name="connsiteY9" fmla="*/ 543327 h 4730345"/>
              <a:gd name="connsiteX10" fmla="*/ 1959573 w 2172015"/>
              <a:gd name="connsiteY10" fmla="*/ 3597611 h 4730345"/>
              <a:gd name="connsiteX11" fmla="*/ 1873604 w 2172015"/>
              <a:gd name="connsiteY11" fmla="*/ 3660134 h 4730345"/>
              <a:gd name="connsiteX12" fmla="*/ 1869697 w 2172015"/>
              <a:gd name="connsiteY12" fmla="*/ 4086073 h 4730345"/>
              <a:gd name="connsiteX13" fmla="*/ 1818898 w 2172015"/>
              <a:gd name="connsiteY13" fmla="*/ 3972750 h 4730345"/>
              <a:gd name="connsiteX14" fmla="*/ 1818898 w 2172015"/>
              <a:gd name="connsiteY14" fmla="*/ 4312719 h 4730345"/>
              <a:gd name="connsiteX15" fmla="*/ 1752468 w 2172015"/>
              <a:gd name="connsiteY15" fmla="*/ 3863335 h 4730345"/>
              <a:gd name="connsiteX16" fmla="*/ 1607883 w 2172015"/>
              <a:gd name="connsiteY16" fmla="*/ 3269366 h 4730345"/>
              <a:gd name="connsiteX17" fmla="*/ 1768099 w 2172015"/>
              <a:gd name="connsiteY17" fmla="*/ 4668319 h 4730345"/>
              <a:gd name="connsiteX18" fmla="*/ 1420315 w 2172015"/>
              <a:gd name="connsiteY18" fmla="*/ 3519458 h 4730345"/>
              <a:gd name="connsiteX19" fmla="*/ 1412500 w 2172015"/>
              <a:gd name="connsiteY19" fmla="*/ 4265827 h 4730345"/>
              <a:gd name="connsiteX20" fmla="*/ 1342161 w 2172015"/>
              <a:gd name="connsiteY20" fmla="*/ 4015734 h 4730345"/>
              <a:gd name="connsiteX21" fmla="*/ 1342160 w 2172015"/>
              <a:gd name="connsiteY21" fmla="*/ 4429950 h 4730345"/>
              <a:gd name="connsiteX22" fmla="*/ 1181946 w 2172015"/>
              <a:gd name="connsiteY22" fmla="*/ 4132965 h 4730345"/>
              <a:gd name="connsiteX23" fmla="*/ 1045176 w 2172015"/>
              <a:gd name="connsiteY23" fmla="*/ 3824258 h 4730345"/>
              <a:gd name="connsiteX24" fmla="*/ 982653 w 2172015"/>
              <a:gd name="connsiteY24" fmla="*/ 3871150 h 4730345"/>
              <a:gd name="connsiteX25" fmla="*/ 978746 w 2172015"/>
              <a:gd name="connsiteY25" fmla="*/ 3968841 h 4730345"/>
              <a:gd name="connsiteX26" fmla="*/ 897548 w 2172015"/>
              <a:gd name="connsiteY26" fmla="*/ 3954987 h 4730345"/>
              <a:gd name="connsiteX27" fmla="*/ 836293 w 2172015"/>
              <a:gd name="connsiteY27" fmla="*/ 3800913 h 4730345"/>
              <a:gd name="connsiteX28" fmla="*/ 770978 w 2172015"/>
              <a:gd name="connsiteY28" fmla="*/ 4186861 h 4730345"/>
              <a:gd name="connsiteX29" fmla="*/ 687851 w 2172015"/>
              <a:gd name="connsiteY29" fmla="*/ 3854353 h 4730345"/>
              <a:gd name="connsiteX30" fmla="*/ 616599 w 2172015"/>
              <a:gd name="connsiteY30" fmla="*/ 4234363 h 4730345"/>
              <a:gd name="connsiteX31" fmla="*/ 449113 w 2172015"/>
              <a:gd name="connsiteY31" fmla="*/ 4124363 h 4730345"/>
              <a:gd name="connsiteX32" fmla="*/ 271836 w 2172015"/>
              <a:gd name="connsiteY32" fmla="*/ 2666694 h 4730345"/>
              <a:gd name="connsiteX33" fmla="*/ 296738 w 2172015"/>
              <a:gd name="connsiteY33" fmla="*/ 3858868 h 4730345"/>
              <a:gd name="connsiteX34" fmla="*/ 199413 w 2172015"/>
              <a:gd name="connsiteY34" fmla="*/ 2499770 h 4730345"/>
              <a:gd name="connsiteX35" fmla="*/ 141200 w 2172015"/>
              <a:gd name="connsiteY35" fmla="*/ 2792010 h 4730345"/>
              <a:gd name="connsiteX36" fmla="*/ 77048 w 2172015"/>
              <a:gd name="connsiteY36" fmla="*/ 2452269 h 4730345"/>
              <a:gd name="connsiteX37" fmla="*/ 21288 w 2172015"/>
              <a:gd name="connsiteY37" fmla="*/ 2659461 h 4730345"/>
              <a:gd name="connsiteX38" fmla="*/ 52521 w 2172015"/>
              <a:gd name="connsiteY38" fmla="*/ 1900862 h 4730345"/>
              <a:gd name="connsiteX39" fmla="*/ 117443 w 2172015"/>
              <a:gd name="connsiteY39" fmla="*/ 1989801 h 4730345"/>
              <a:gd name="connsiteX0" fmla="*/ 117443 w 2179939"/>
              <a:gd name="connsiteY0" fmla="*/ 1989801 h 4730345"/>
              <a:gd name="connsiteX1" fmla="*/ 100021 w 2179939"/>
              <a:gd name="connsiteY1" fmla="*/ 1782108 h 4730345"/>
              <a:gd name="connsiteX2" fmla="*/ 147523 w 2179939"/>
              <a:gd name="connsiteY2" fmla="*/ 915209 h 4730345"/>
              <a:gd name="connsiteX3" fmla="*/ 64395 w 2179939"/>
              <a:gd name="connsiteY3" fmla="*/ 897396 h 4730345"/>
              <a:gd name="connsiteX4" fmla="*/ 64856 w 2179939"/>
              <a:gd name="connsiteY4" fmla="*/ 656768 h 4730345"/>
              <a:gd name="connsiteX5" fmla="*/ 115977 w 2179939"/>
              <a:gd name="connsiteY5" fmla="*/ 270194 h 4730345"/>
              <a:gd name="connsiteX6" fmla="*/ 633180 w 2179939"/>
              <a:gd name="connsiteY6" fmla="*/ 543328 h 4730345"/>
              <a:gd name="connsiteX7" fmla="*/ 1055600 w 2179939"/>
              <a:gd name="connsiteY7" fmla="*/ 0 h 4730345"/>
              <a:gd name="connsiteX8" fmla="*/ 1478020 w 2179939"/>
              <a:gd name="connsiteY8" fmla="*/ 543328 h 4730345"/>
              <a:gd name="connsiteX9" fmla="*/ 2155539 w 2179939"/>
              <a:gd name="connsiteY9" fmla="*/ 543327 h 4730345"/>
              <a:gd name="connsiteX10" fmla="*/ 2022097 w 2179939"/>
              <a:gd name="connsiteY10" fmla="*/ 3894596 h 4730345"/>
              <a:gd name="connsiteX11" fmla="*/ 1959573 w 2179939"/>
              <a:gd name="connsiteY11" fmla="*/ 3597611 h 4730345"/>
              <a:gd name="connsiteX12" fmla="*/ 1873604 w 2179939"/>
              <a:gd name="connsiteY12" fmla="*/ 3660134 h 4730345"/>
              <a:gd name="connsiteX13" fmla="*/ 1869697 w 2179939"/>
              <a:gd name="connsiteY13" fmla="*/ 4086073 h 4730345"/>
              <a:gd name="connsiteX14" fmla="*/ 1818898 w 2179939"/>
              <a:gd name="connsiteY14" fmla="*/ 3972750 h 4730345"/>
              <a:gd name="connsiteX15" fmla="*/ 1818898 w 2179939"/>
              <a:gd name="connsiteY15" fmla="*/ 4312719 h 4730345"/>
              <a:gd name="connsiteX16" fmla="*/ 1752468 w 2179939"/>
              <a:gd name="connsiteY16" fmla="*/ 3863335 h 4730345"/>
              <a:gd name="connsiteX17" fmla="*/ 1607883 w 2179939"/>
              <a:gd name="connsiteY17" fmla="*/ 3269366 h 4730345"/>
              <a:gd name="connsiteX18" fmla="*/ 1768099 w 2179939"/>
              <a:gd name="connsiteY18" fmla="*/ 4668319 h 4730345"/>
              <a:gd name="connsiteX19" fmla="*/ 1420315 w 2179939"/>
              <a:gd name="connsiteY19" fmla="*/ 3519458 h 4730345"/>
              <a:gd name="connsiteX20" fmla="*/ 1412500 w 2179939"/>
              <a:gd name="connsiteY20" fmla="*/ 4265827 h 4730345"/>
              <a:gd name="connsiteX21" fmla="*/ 1342161 w 2179939"/>
              <a:gd name="connsiteY21" fmla="*/ 4015734 h 4730345"/>
              <a:gd name="connsiteX22" fmla="*/ 1342160 w 2179939"/>
              <a:gd name="connsiteY22" fmla="*/ 4429950 h 4730345"/>
              <a:gd name="connsiteX23" fmla="*/ 1181946 w 2179939"/>
              <a:gd name="connsiteY23" fmla="*/ 4132965 h 4730345"/>
              <a:gd name="connsiteX24" fmla="*/ 1045176 w 2179939"/>
              <a:gd name="connsiteY24" fmla="*/ 3824258 h 4730345"/>
              <a:gd name="connsiteX25" fmla="*/ 982653 w 2179939"/>
              <a:gd name="connsiteY25" fmla="*/ 3871150 h 4730345"/>
              <a:gd name="connsiteX26" fmla="*/ 978746 w 2179939"/>
              <a:gd name="connsiteY26" fmla="*/ 3968841 h 4730345"/>
              <a:gd name="connsiteX27" fmla="*/ 897548 w 2179939"/>
              <a:gd name="connsiteY27" fmla="*/ 3954987 h 4730345"/>
              <a:gd name="connsiteX28" fmla="*/ 836293 w 2179939"/>
              <a:gd name="connsiteY28" fmla="*/ 3800913 h 4730345"/>
              <a:gd name="connsiteX29" fmla="*/ 770978 w 2179939"/>
              <a:gd name="connsiteY29" fmla="*/ 4186861 h 4730345"/>
              <a:gd name="connsiteX30" fmla="*/ 687851 w 2179939"/>
              <a:gd name="connsiteY30" fmla="*/ 3854353 h 4730345"/>
              <a:gd name="connsiteX31" fmla="*/ 616599 w 2179939"/>
              <a:gd name="connsiteY31" fmla="*/ 4234363 h 4730345"/>
              <a:gd name="connsiteX32" fmla="*/ 449113 w 2179939"/>
              <a:gd name="connsiteY32" fmla="*/ 4124363 h 4730345"/>
              <a:gd name="connsiteX33" fmla="*/ 271836 w 2179939"/>
              <a:gd name="connsiteY33" fmla="*/ 2666694 h 4730345"/>
              <a:gd name="connsiteX34" fmla="*/ 296738 w 2179939"/>
              <a:gd name="connsiteY34" fmla="*/ 3858868 h 4730345"/>
              <a:gd name="connsiteX35" fmla="*/ 199413 w 2179939"/>
              <a:gd name="connsiteY35" fmla="*/ 2499770 h 4730345"/>
              <a:gd name="connsiteX36" fmla="*/ 141200 w 2179939"/>
              <a:gd name="connsiteY36" fmla="*/ 2792010 h 4730345"/>
              <a:gd name="connsiteX37" fmla="*/ 77048 w 2179939"/>
              <a:gd name="connsiteY37" fmla="*/ 2452269 h 4730345"/>
              <a:gd name="connsiteX38" fmla="*/ 21288 w 2179939"/>
              <a:gd name="connsiteY38" fmla="*/ 2659461 h 4730345"/>
              <a:gd name="connsiteX39" fmla="*/ 52521 w 2179939"/>
              <a:gd name="connsiteY39" fmla="*/ 1900862 h 4730345"/>
              <a:gd name="connsiteX40" fmla="*/ 117443 w 2179939"/>
              <a:gd name="connsiteY40" fmla="*/ 1989801 h 4730345"/>
              <a:gd name="connsiteX0" fmla="*/ 117443 w 2181221"/>
              <a:gd name="connsiteY0" fmla="*/ 1989801 h 4730345"/>
              <a:gd name="connsiteX1" fmla="*/ 100021 w 2181221"/>
              <a:gd name="connsiteY1" fmla="*/ 1782108 h 4730345"/>
              <a:gd name="connsiteX2" fmla="*/ 147523 w 2181221"/>
              <a:gd name="connsiteY2" fmla="*/ 915209 h 4730345"/>
              <a:gd name="connsiteX3" fmla="*/ 64395 w 2181221"/>
              <a:gd name="connsiteY3" fmla="*/ 897396 h 4730345"/>
              <a:gd name="connsiteX4" fmla="*/ 64856 w 2181221"/>
              <a:gd name="connsiteY4" fmla="*/ 656768 h 4730345"/>
              <a:gd name="connsiteX5" fmla="*/ 115977 w 2181221"/>
              <a:gd name="connsiteY5" fmla="*/ 270194 h 4730345"/>
              <a:gd name="connsiteX6" fmla="*/ 633180 w 2181221"/>
              <a:gd name="connsiteY6" fmla="*/ 543328 h 4730345"/>
              <a:gd name="connsiteX7" fmla="*/ 1055600 w 2181221"/>
              <a:gd name="connsiteY7" fmla="*/ 0 h 4730345"/>
              <a:gd name="connsiteX8" fmla="*/ 1478020 w 2181221"/>
              <a:gd name="connsiteY8" fmla="*/ 543328 h 4730345"/>
              <a:gd name="connsiteX9" fmla="*/ 2155539 w 2181221"/>
              <a:gd name="connsiteY9" fmla="*/ 543327 h 4730345"/>
              <a:gd name="connsiteX10" fmla="*/ 2022097 w 2181221"/>
              <a:gd name="connsiteY10" fmla="*/ 3597611 h 4730345"/>
              <a:gd name="connsiteX11" fmla="*/ 2022097 w 2181221"/>
              <a:gd name="connsiteY11" fmla="*/ 3894596 h 4730345"/>
              <a:gd name="connsiteX12" fmla="*/ 1959573 w 2181221"/>
              <a:gd name="connsiteY12" fmla="*/ 3597611 h 4730345"/>
              <a:gd name="connsiteX13" fmla="*/ 1873604 w 2181221"/>
              <a:gd name="connsiteY13" fmla="*/ 3660134 h 4730345"/>
              <a:gd name="connsiteX14" fmla="*/ 1869697 w 2181221"/>
              <a:gd name="connsiteY14" fmla="*/ 4086073 h 4730345"/>
              <a:gd name="connsiteX15" fmla="*/ 1818898 w 2181221"/>
              <a:gd name="connsiteY15" fmla="*/ 3972750 h 4730345"/>
              <a:gd name="connsiteX16" fmla="*/ 1818898 w 2181221"/>
              <a:gd name="connsiteY16" fmla="*/ 4312719 h 4730345"/>
              <a:gd name="connsiteX17" fmla="*/ 1752468 w 2181221"/>
              <a:gd name="connsiteY17" fmla="*/ 3863335 h 4730345"/>
              <a:gd name="connsiteX18" fmla="*/ 1607883 w 2181221"/>
              <a:gd name="connsiteY18" fmla="*/ 3269366 h 4730345"/>
              <a:gd name="connsiteX19" fmla="*/ 1768099 w 2181221"/>
              <a:gd name="connsiteY19" fmla="*/ 4668319 h 4730345"/>
              <a:gd name="connsiteX20" fmla="*/ 1420315 w 2181221"/>
              <a:gd name="connsiteY20" fmla="*/ 3519458 h 4730345"/>
              <a:gd name="connsiteX21" fmla="*/ 1412500 w 2181221"/>
              <a:gd name="connsiteY21" fmla="*/ 4265827 h 4730345"/>
              <a:gd name="connsiteX22" fmla="*/ 1342161 w 2181221"/>
              <a:gd name="connsiteY22" fmla="*/ 4015734 h 4730345"/>
              <a:gd name="connsiteX23" fmla="*/ 1342160 w 2181221"/>
              <a:gd name="connsiteY23" fmla="*/ 4429950 h 4730345"/>
              <a:gd name="connsiteX24" fmla="*/ 1181946 w 2181221"/>
              <a:gd name="connsiteY24" fmla="*/ 4132965 h 4730345"/>
              <a:gd name="connsiteX25" fmla="*/ 1045176 w 2181221"/>
              <a:gd name="connsiteY25" fmla="*/ 3824258 h 4730345"/>
              <a:gd name="connsiteX26" fmla="*/ 982653 w 2181221"/>
              <a:gd name="connsiteY26" fmla="*/ 3871150 h 4730345"/>
              <a:gd name="connsiteX27" fmla="*/ 978746 w 2181221"/>
              <a:gd name="connsiteY27" fmla="*/ 3968841 h 4730345"/>
              <a:gd name="connsiteX28" fmla="*/ 897548 w 2181221"/>
              <a:gd name="connsiteY28" fmla="*/ 3954987 h 4730345"/>
              <a:gd name="connsiteX29" fmla="*/ 836293 w 2181221"/>
              <a:gd name="connsiteY29" fmla="*/ 3800913 h 4730345"/>
              <a:gd name="connsiteX30" fmla="*/ 770978 w 2181221"/>
              <a:gd name="connsiteY30" fmla="*/ 4186861 h 4730345"/>
              <a:gd name="connsiteX31" fmla="*/ 687851 w 2181221"/>
              <a:gd name="connsiteY31" fmla="*/ 3854353 h 4730345"/>
              <a:gd name="connsiteX32" fmla="*/ 616599 w 2181221"/>
              <a:gd name="connsiteY32" fmla="*/ 4234363 h 4730345"/>
              <a:gd name="connsiteX33" fmla="*/ 449113 w 2181221"/>
              <a:gd name="connsiteY33" fmla="*/ 4124363 h 4730345"/>
              <a:gd name="connsiteX34" fmla="*/ 271836 w 2181221"/>
              <a:gd name="connsiteY34" fmla="*/ 2666694 h 4730345"/>
              <a:gd name="connsiteX35" fmla="*/ 296738 w 2181221"/>
              <a:gd name="connsiteY35" fmla="*/ 3858868 h 4730345"/>
              <a:gd name="connsiteX36" fmla="*/ 199413 w 2181221"/>
              <a:gd name="connsiteY36" fmla="*/ 2499770 h 4730345"/>
              <a:gd name="connsiteX37" fmla="*/ 141200 w 2181221"/>
              <a:gd name="connsiteY37" fmla="*/ 2792010 h 4730345"/>
              <a:gd name="connsiteX38" fmla="*/ 77048 w 2181221"/>
              <a:gd name="connsiteY38" fmla="*/ 2452269 h 4730345"/>
              <a:gd name="connsiteX39" fmla="*/ 21288 w 2181221"/>
              <a:gd name="connsiteY39" fmla="*/ 2659461 h 4730345"/>
              <a:gd name="connsiteX40" fmla="*/ 52521 w 2181221"/>
              <a:gd name="connsiteY40" fmla="*/ 1900862 h 4730345"/>
              <a:gd name="connsiteX41" fmla="*/ 117443 w 2181221"/>
              <a:gd name="connsiteY41" fmla="*/ 1989801 h 4730345"/>
              <a:gd name="connsiteX0" fmla="*/ 117443 w 2181221"/>
              <a:gd name="connsiteY0" fmla="*/ 1989801 h 4730345"/>
              <a:gd name="connsiteX1" fmla="*/ 100021 w 2181221"/>
              <a:gd name="connsiteY1" fmla="*/ 1782108 h 4730345"/>
              <a:gd name="connsiteX2" fmla="*/ 147523 w 2181221"/>
              <a:gd name="connsiteY2" fmla="*/ 915209 h 4730345"/>
              <a:gd name="connsiteX3" fmla="*/ 64395 w 2181221"/>
              <a:gd name="connsiteY3" fmla="*/ 897396 h 4730345"/>
              <a:gd name="connsiteX4" fmla="*/ 64856 w 2181221"/>
              <a:gd name="connsiteY4" fmla="*/ 656768 h 4730345"/>
              <a:gd name="connsiteX5" fmla="*/ 115977 w 2181221"/>
              <a:gd name="connsiteY5" fmla="*/ 270194 h 4730345"/>
              <a:gd name="connsiteX6" fmla="*/ 633180 w 2181221"/>
              <a:gd name="connsiteY6" fmla="*/ 543328 h 4730345"/>
              <a:gd name="connsiteX7" fmla="*/ 1055600 w 2181221"/>
              <a:gd name="connsiteY7" fmla="*/ 0 h 4730345"/>
              <a:gd name="connsiteX8" fmla="*/ 1478020 w 2181221"/>
              <a:gd name="connsiteY8" fmla="*/ 543328 h 4730345"/>
              <a:gd name="connsiteX9" fmla="*/ 2155539 w 2181221"/>
              <a:gd name="connsiteY9" fmla="*/ 543327 h 4730345"/>
              <a:gd name="connsiteX10" fmla="*/ 2022097 w 2181221"/>
              <a:gd name="connsiteY10" fmla="*/ 3597611 h 4730345"/>
              <a:gd name="connsiteX11" fmla="*/ 2022097 w 2181221"/>
              <a:gd name="connsiteY11" fmla="*/ 3894596 h 4730345"/>
              <a:gd name="connsiteX12" fmla="*/ 1959573 w 2181221"/>
              <a:gd name="connsiteY12" fmla="*/ 3597611 h 4730345"/>
              <a:gd name="connsiteX13" fmla="*/ 1873604 w 2181221"/>
              <a:gd name="connsiteY13" fmla="*/ 3660134 h 4730345"/>
              <a:gd name="connsiteX14" fmla="*/ 1869697 w 2181221"/>
              <a:gd name="connsiteY14" fmla="*/ 4086073 h 4730345"/>
              <a:gd name="connsiteX15" fmla="*/ 1818898 w 2181221"/>
              <a:gd name="connsiteY15" fmla="*/ 3972750 h 4730345"/>
              <a:gd name="connsiteX16" fmla="*/ 1818898 w 2181221"/>
              <a:gd name="connsiteY16" fmla="*/ 4312719 h 4730345"/>
              <a:gd name="connsiteX17" fmla="*/ 1752468 w 2181221"/>
              <a:gd name="connsiteY17" fmla="*/ 3863335 h 4730345"/>
              <a:gd name="connsiteX18" fmla="*/ 1607883 w 2181221"/>
              <a:gd name="connsiteY18" fmla="*/ 3269366 h 4730345"/>
              <a:gd name="connsiteX19" fmla="*/ 1768099 w 2181221"/>
              <a:gd name="connsiteY19" fmla="*/ 4668319 h 4730345"/>
              <a:gd name="connsiteX20" fmla="*/ 1420315 w 2181221"/>
              <a:gd name="connsiteY20" fmla="*/ 3519458 h 4730345"/>
              <a:gd name="connsiteX21" fmla="*/ 1412500 w 2181221"/>
              <a:gd name="connsiteY21" fmla="*/ 4265827 h 4730345"/>
              <a:gd name="connsiteX22" fmla="*/ 1342161 w 2181221"/>
              <a:gd name="connsiteY22" fmla="*/ 4015734 h 4730345"/>
              <a:gd name="connsiteX23" fmla="*/ 1342160 w 2181221"/>
              <a:gd name="connsiteY23" fmla="*/ 4429950 h 4730345"/>
              <a:gd name="connsiteX24" fmla="*/ 1181946 w 2181221"/>
              <a:gd name="connsiteY24" fmla="*/ 4132965 h 4730345"/>
              <a:gd name="connsiteX25" fmla="*/ 1045176 w 2181221"/>
              <a:gd name="connsiteY25" fmla="*/ 3824258 h 4730345"/>
              <a:gd name="connsiteX26" fmla="*/ 982653 w 2181221"/>
              <a:gd name="connsiteY26" fmla="*/ 3871150 h 4730345"/>
              <a:gd name="connsiteX27" fmla="*/ 978746 w 2181221"/>
              <a:gd name="connsiteY27" fmla="*/ 3968841 h 4730345"/>
              <a:gd name="connsiteX28" fmla="*/ 897548 w 2181221"/>
              <a:gd name="connsiteY28" fmla="*/ 3954987 h 4730345"/>
              <a:gd name="connsiteX29" fmla="*/ 836293 w 2181221"/>
              <a:gd name="connsiteY29" fmla="*/ 3800913 h 4730345"/>
              <a:gd name="connsiteX30" fmla="*/ 770978 w 2181221"/>
              <a:gd name="connsiteY30" fmla="*/ 4186861 h 4730345"/>
              <a:gd name="connsiteX31" fmla="*/ 687851 w 2181221"/>
              <a:gd name="connsiteY31" fmla="*/ 3854353 h 4730345"/>
              <a:gd name="connsiteX32" fmla="*/ 616599 w 2181221"/>
              <a:gd name="connsiteY32" fmla="*/ 4234363 h 4730345"/>
              <a:gd name="connsiteX33" fmla="*/ 449113 w 2181221"/>
              <a:gd name="connsiteY33" fmla="*/ 4124363 h 4730345"/>
              <a:gd name="connsiteX34" fmla="*/ 271836 w 2181221"/>
              <a:gd name="connsiteY34" fmla="*/ 2666694 h 4730345"/>
              <a:gd name="connsiteX35" fmla="*/ 296738 w 2181221"/>
              <a:gd name="connsiteY35" fmla="*/ 3858868 h 4730345"/>
              <a:gd name="connsiteX36" fmla="*/ 199413 w 2181221"/>
              <a:gd name="connsiteY36" fmla="*/ 2499770 h 4730345"/>
              <a:gd name="connsiteX37" fmla="*/ 141200 w 2181221"/>
              <a:gd name="connsiteY37" fmla="*/ 2792010 h 4730345"/>
              <a:gd name="connsiteX38" fmla="*/ 77048 w 2181221"/>
              <a:gd name="connsiteY38" fmla="*/ 2452269 h 4730345"/>
              <a:gd name="connsiteX39" fmla="*/ 21288 w 2181221"/>
              <a:gd name="connsiteY39" fmla="*/ 2659461 h 4730345"/>
              <a:gd name="connsiteX40" fmla="*/ 52521 w 2181221"/>
              <a:gd name="connsiteY40" fmla="*/ 1900862 h 4730345"/>
              <a:gd name="connsiteX41" fmla="*/ 117443 w 2181221"/>
              <a:gd name="connsiteY41" fmla="*/ 1989801 h 4730345"/>
              <a:gd name="connsiteX0" fmla="*/ 117443 w 2183880"/>
              <a:gd name="connsiteY0" fmla="*/ 1989801 h 4730345"/>
              <a:gd name="connsiteX1" fmla="*/ 100021 w 2183880"/>
              <a:gd name="connsiteY1" fmla="*/ 1782108 h 4730345"/>
              <a:gd name="connsiteX2" fmla="*/ 147523 w 2183880"/>
              <a:gd name="connsiteY2" fmla="*/ 915209 h 4730345"/>
              <a:gd name="connsiteX3" fmla="*/ 64395 w 2183880"/>
              <a:gd name="connsiteY3" fmla="*/ 897396 h 4730345"/>
              <a:gd name="connsiteX4" fmla="*/ 64856 w 2183880"/>
              <a:gd name="connsiteY4" fmla="*/ 656768 h 4730345"/>
              <a:gd name="connsiteX5" fmla="*/ 115977 w 2183880"/>
              <a:gd name="connsiteY5" fmla="*/ 270194 h 4730345"/>
              <a:gd name="connsiteX6" fmla="*/ 633180 w 2183880"/>
              <a:gd name="connsiteY6" fmla="*/ 543328 h 4730345"/>
              <a:gd name="connsiteX7" fmla="*/ 1055600 w 2183880"/>
              <a:gd name="connsiteY7" fmla="*/ 0 h 4730345"/>
              <a:gd name="connsiteX8" fmla="*/ 1478020 w 2183880"/>
              <a:gd name="connsiteY8" fmla="*/ 543328 h 4730345"/>
              <a:gd name="connsiteX9" fmla="*/ 2155539 w 2183880"/>
              <a:gd name="connsiteY9" fmla="*/ 543327 h 4730345"/>
              <a:gd name="connsiteX10" fmla="*/ 2057266 w 2183880"/>
              <a:gd name="connsiteY10" fmla="*/ 3507734 h 4730345"/>
              <a:gd name="connsiteX11" fmla="*/ 2022097 w 2183880"/>
              <a:gd name="connsiteY11" fmla="*/ 3597611 h 4730345"/>
              <a:gd name="connsiteX12" fmla="*/ 2022097 w 2183880"/>
              <a:gd name="connsiteY12" fmla="*/ 3894596 h 4730345"/>
              <a:gd name="connsiteX13" fmla="*/ 1959573 w 2183880"/>
              <a:gd name="connsiteY13" fmla="*/ 3597611 h 4730345"/>
              <a:gd name="connsiteX14" fmla="*/ 1873604 w 2183880"/>
              <a:gd name="connsiteY14" fmla="*/ 3660134 h 4730345"/>
              <a:gd name="connsiteX15" fmla="*/ 1869697 w 2183880"/>
              <a:gd name="connsiteY15" fmla="*/ 4086073 h 4730345"/>
              <a:gd name="connsiteX16" fmla="*/ 1818898 w 2183880"/>
              <a:gd name="connsiteY16" fmla="*/ 3972750 h 4730345"/>
              <a:gd name="connsiteX17" fmla="*/ 1818898 w 2183880"/>
              <a:gd name="connsiteY17" fmla="*/ 4312719 h 4730345"/>
              <a:gd name="connsiteX18" fmla="*/ 1752468 w 2183880"/>
              <a:gd name="connsiteY18" fmla="*/ 3863335 h 4730345"/>
              <a:gd name="connsiteX19" fmla="*/ 1607883 w 2183880"/>
              <a:gd name="connsiteY19" fmla="*/ 3269366 h 4730345"/>
              <a:gd name="connsiteX20" fmla="*/ 1768099 w 2183880"/>
              <a:gd name="connsiteY20" fmla="*/ 4668319 h 4730345"/>
              <a:gd name="connsiteX21" fmla="*/ 1420315 w 2183880"/>
              <a:gd name="connsiteY21" fmla="*/ 3519458 h 4730345"/>
              <a:gd name="connsiteX22" fmla="*/ 1412500 w 2183880"/>
              <a:gd name="connsiteY22" fmla="*/ 4265827 h 4730345"/>
              <a:gd name="connsiteX23" fmla="*/ 1342161 w 2183880"/>
              <a:gd name="connsiteY23" fmla="*/ 4015734 h 4730345"/>
              <a:gd name="connsiteX24" fmla="*/ 1342160 w 2183880"/>
              <a:gd name="connsiteY24" fmla="*/ 4429950 h 4730345"/>
              <a:gd name="connsiteX25" fmla="*/ 1181946 w 2183880"/>
              <a:gd name="connsiteY25" fmla="*/ 4132965 h 4730345"/>
              <a:gd name="connsiteX26" fmla="*/ 1045176 w 2183880"/>
              <a:gd name="connsiteY26" fmla="*/ 3824258 h 4730345"/>
              <a:gd name="connsiteX27" fmla="*/ 982653 w 2183880"/>
              <a:gd name="connsiteY27" fmla="*/ 3871150 h 4730345"/>
              <a:gd name="connsiteX28" fmla="*/ 978746 w 2183880"/>
              <a:gd name="connsiteY28" fmla="*/ 3968841 h 4730345"/>
              <a:gd name="connsiteX29" fmla="*/ 897548 w 2183880"/>
              <a:gd name="connsiteY29" fmla="*/ 3954987 h 4730345"/>
              <a:gd name="connsiteX30" fmla="*/ 836293 w 2183880"/>
              <a:gd name="connsiteY30" fmla="*/ 3800913 h 4730345"/>
              <a:gd name="connsiteX31" fmla="*/ 770978 w 2183880"/>
              <a:gd name="connsiteY31" fmla="*/ 4186861 h 4730345"/>
              <a:gd name="connsiteX32" fmla="*/ 687851 w 2183880"/>
              <a:gd name="connsiteY32" fmla="*/ 3854353 h 4730345"/>
              <a:gd name="connsiteX33" fmla="*/ 616599 w 2183880"/>
              <a:gd name="connsiteY33" fmla="*/ 4234363 h 4730345"/>
              <a:gd name="connsiteX34" fmla="*/ 449113 w 2183880"/>
              <a:gd name="connsiteY34" fmla="*/ 4124363 h 4730345"/>
              <a:gd name="connsiteX35" fmla="*/ 271836 w 2183880"/>
              <a:gd name="connsiteY35" fmla="*/ 2666694 h 4730345"/>
              <a:gd name="connsiteX36" fmla="*/ 296738 w 2183880"/>
              <a:gd name="connsiteY36" fmla="*/ 3858868 h 4730345"/>
              <a:gd name="connsiteX37" fmla="*/ 199413 w 2183880"/>
              <a:gd name="connsiteY37" fmla="*/ 2499770 h 4730345"/>
              <a:gd name="connsiteX38" fmla="*/ 141200 w 2183880"/>
              <a:gd name="connsiteY38" fmla="*/ 2792010 h 4730345"/>
              <a:gd name="connsiteX39" fmla="*/ 77048 w 2183880"/>
              <a:gd name="connsiteY39" fmla="*/ 2452269 h 4730345"/>
              <a:gd name="connsiteX40" fmla="*/ 21288 w 2183880"/>
              <a:gd name="connsiteY40" fmla="*/ 2659461 h 4730345"/>
              <a:gd name="connsiteX41" fmla="*/ 52521 w 2183880"/>
              <a:gd name="connsiteY41" fmla="*/ 1900862 h 4730345"/>
              <a:gd name="connsiteX42" fmla="*/ 117443 w 2183880"/>
              <a:gd name="connsiteY42" fmla="*/ 1989801 h 4730345"/>
              <a:gd name="connsiteX0" fmla="*/ 117443 w 2183880"/>
              <a:gd name="connsiteY0" fmla="*/ 1989801 h 4730345"/>
              <a:gd name="connsiteX1" fmla="*/ 100021 w 2183880"/>
              <a:gd name="connsiteY1" fmla="*/ 1782108 h 4730345"/>
              <a:gd name="connsiteX2" fmla="*/ 147523 w 2183880"/>
              <a:gd name="connsiteY2" fmla="*/ 915209 h 4730345"/>
              <a:gd name="connsiteX3" fmla="*/ 64395 w 2183880"/>
              <a:gd name="connsiteY3" fmla="*/ 897396 h 4730345"/>
              <a:gd name="connsiteX4" fmla="*/ 64856 w 2183880"/>
              <a:gd name="connsiteY4" fmla="*/ 656768 h 4730345"/>
              <a:gd name="connsiteX5" fmla="*/ 115977 w 2183880"/>
              <a:gd name="connsiteY5" fmla="*/ 270194 h 4730345"/>
              <a:gd name="connsiteX6" fmla="*/ 633180 w 2183880"/>
              <a:gd name="connsiteY6" fmla="*/ 543328 h 4730345"/>
              <a:gd name="connsiteX7" fmla="*/ 1055600 w 2183880"/>
              <a:gd name="connsiteY7" fmla="*/ 0 h 4730345"/>
              <a:gd name="connsiteX8" fmla="*/ 1478020 w 2183880"/>
              <a:gd name="connsiteY8" fmla="*/ 543328 h 4730345"/>
              <a:gd name="connsiteX9" fmla="*/ 2155539 w 2183880"/>
              <a:gd name="connsiteY9" fmla="*/ 543327 h 4730345"/>
              <a:gd name="connsiteX10" fmla="*/ 2057266 w 2183880"/>
              <a:gd name="connsiteY10" fmla="*/ 3507734 h 4730345"/>
              <a:gd name="connsiteX11" fmla="*/ 2022097 w 2183880"/>
              <a:gd name="connsiteY11" fmla="*/ 3597611 h 4730345"/>
              <a:gd name="connsiteX12" fmla="*/ 2022097 w 2183880"/>
              <a:gd name="connsiteY12" fmla="*/ 3894596 h 4730345"/>
              <a:gd name="connsiteX13" fmla="*/ 1959573 w 2183880"/>
              <a:gd name="connsiteY13" fmla="*/ 3597611 h 4730345"/>
              <a:gd name="connsiteX14" fmla="*/ 1873604 w 2183880"/>
              <a:gd name="connsiteY14" fmla="*/ 3660134 h 4730345"/>
              <a:gd name="connsiteX15" fmla="*/ 1869697 w 2183880"/>
              <a:gd name="connsiteY15" fmla="*/ 4086073 h 4730345"/>
              <a:gd name="connsiteX16" fmla="*/ 1818898 w 2183880"/>
              <a:gd name="connsiteY16" fmla="*/ 3972750 h 4730345"/>
              <a:gd name="connsiteX17" fmla="*/ 1818898 w 2183880"/>
              <a:gd name="connsiteY17" fmla="*/ 4312719 h 4730345"/>
              <a:gd name="connsiteX18" fmla="*/ 1752468 w 2183880"/>
              <a:gd name="connsiteY18" fmla="*/ 3863335 h 4730345"/>
              <a:gd name="connsiteX19" fmla="*/ 1607883 w 2183880"/>
              <a:gd name="connsiteY19" fmla="*/ 3269366 h 4730345"/>
              <a:gd name="connsiteX20" fmla="*/ 1768099 w 2183880"/>
              <a:gd name="connsiteY20" fmla="*/ 4668319 h 4730345"/>
              <a:gd name="connsiteX21" fmla="*/ 1420315 w 2183880"/>
              <a:gd name="connsiteY21" fmla="*/ 3519458 h 4730345"/>
              <a:gd name="connsiteX22" fmla="*/ 1412500 w 2183880"/>
              <a:gd name="connsiteY22" fmla="*/ 4265827 h 4730345"/>
              <a:gd name="connsiteX23" fmla="*/ 1342161 w 2183880"/>
              <a:gd name="connsiteY23" fmla="*/ 4015734 h 4730345"/>
              <a:gd name="connsiteX24" fmla="*/ 1342160 w 2183880"/>
              <a:gd name="connsiteY24" fmla="*/ 4429950 h 4730345"/>
              <a:gd name="connsiteX25" fmla="*/ 1181946 w 2183880"/>
              <a:gd name="connsiteY25" fmla="*/ 4132965 h 4730345"/>
              <a:gd name="connsiteX26" fmla="*/ 1045176 w 2183880"/>
              <a:gd name="connsiteY26" fmla="*/ 3824258 h 4730345"/>
              <a:gd name="connsiteX27" fmla="*/ 982653 w 2183880"/>
              <a:gd name="connsiteY27" fmla="*/ 3871150 h 4730345"/>
              <a:gd name="connsiteX28" fmla="*/ 978746 w 2183880"/>
              <a:gd name="connsiteY28" fmla="*/ 3968841 h 4730345"/>
              <a:gd name="connsiteX29" fmla="*/ 897548 w 2183880"/>
              <a:gd name="connsiteY29" fmla="*/ 3954987 h 4730345"/>
              <a:gd name="connsiteX30" fmla="*/ 836293 w 2183880"/>
              <a:gd name="connsiteY30" fmla="*/ 3800913 h 4730345"/>
              <a:gd name="connsiteX31" fmla="*/ 770978 w 2183880"/>
              <a:gd name="connsiteY31" fmla="*/ 4186861 h 4730345"/>
              <a:gd name="connsiteX32" fmla="*/ 687851 w 2183880"/>
              <a:gd name="connsiteY32" fmla="*/ 3854353 h 4730345"/>
              <a:gd name="connsiteX33" fmla="*/ 616599 w 2183880"/>
              <a:gd name="connsiteY33" fmla="*/ 4234363 h 4730345"/>
              <a:gd name="connsiteX34" fmla="*/ 449113 w 2183880"/>
              <a:gd name="connsiteY34" fmla="*/ 4124363 h 4730345"/>
              <a:gd name="connsiteX35" fmla="*/ 271836 w 2183880"/>
              <a:gd name="connsiteY35" fmla="*/ 2666694 h 4730345"/>
              <a:gd name="connsiteX36" fmla="*/ 296738 w 2183880"/>
              <a:gd name="connsiteY36" fmla="*/ 3858868 h 4730345"/>
              <a:gd name="connsiteX37" fmla="*/ 199413 w 2183880"/>
              <a:gd name="connsiteY37" fmla="*/ 2499770 h 4730345"/>
              <a:gd name="connsiteX38" fmla="*/ 141200 w 2183880"/>
              <a:gd name="connsiteY38" fmla="*/ 2792010 h 4730345"/>
              <a:gd name="connsiteX39" fmla="*/ 77048 w 2183880"/>
              <a:gd name="connsiteY39" fmla="*/ 2452269 h 4730345"/>
              <a:gd name="connsiteX40" fmla="*/ 21288 w 2183880"/>
              <a:gd name="connsiteY40" fmla="*/ 2659461 h 4730345"/>
              <a:gd name="connsiteX41" fmla="*/ 52521 w 2183880"/>
              <a:gd name="connsiteY41" fmla="*/ 1900862 h 4730345"/>
              <a:gd name="connsiteX42" fmla="*/ 117443 w 2183880"/>
              <a:gd name="connsiteY42" fmla="*/ 1989801 h 4730345"/>
              <a:gd name="connsiteX0" fmla="*/ 117443 w 2180288"/>
              <a:gd name="connsiteY0" fmla="*/ 1989801 h 4730345"/>
              <a:gd name="connsiteX1" fmla="*/ 100021 w 2180288"/>
              <a:gd name="connsiteY1" fmla="*/ 1782108 h 4730345"/>
              <a:gd name="connsiteX2" fmla="*/ 147523 w 2180288"/>
              <a:gd name="connsiteY2" fmla="*/ 915209 h 4730345"/>
              <a:gd name="connsiteX3" fmla="*/ 64395 w 2180288"/>
              <a:gd name="connsiteY3" fmla="*/ 897396 h 4730345"/>
              <a:gd name="connsiteX4" fmla="*/ 64856 w 2180288"/>
              <a:gd name="connsiteY4" fmla="*/ 656768 h 4730345"/>
              <a:gd name="connsiteX5" fmla="*/ 115977 w 2180288"/>
              <a:gd name="connsiteY5" fmla="*/ 270194 h 4730345"/>
              <a:gd name="connsiteX6" fmla="*/ 633180 w 2180288"/>
              <a:gd name="connsiteY6" fmla="*/ 543328 h 4730345"/>
              <a:gd name="connsiteX7" fmla="*/ 1055600 w 2180288"/>
              <a:gd name="connsiteY7" fmla="*/ 0 h 4730345"/>
              <a:gd name="connsiteX8" fmla="*/ 1478020 w 2180288"/>
              <a:gd name="connsiteY8" fmla="*/ 543328 h 4730345"/>
              <a:gd name="connsiteX9" fmla="*/ 2155539 w 2180288"/>
              <a:gd name="connsiteY9" fmla="*/ 543327 h 4730345"/>
              <a:gd name="connsiteX10" fmla="*/ 2014280 w 2180288"/>
              <a:gd name="connsiteY10" fmla="*/ 3421765 h 4730345"/>
              <a:gd name="connsiteX11" fmla="*/ 2057266 w 2180288"/>
              <a:gd name="connsiteY11" fmla="*/ 3507734 h 4730345"/>
              <a:gd name="connsiteX12" fmla="*/ 2022097 w 2180288"/>
              <a:gd name="connsiteY12" fmla="*/ 3597611 h 4730345"/>
              <a:gd name="connsiteX13" fmla="*/ 2022097 w 2180288"/>
              <a:gd name="connsiteY13" fmla="*/ 3894596 h 4730345"/>
              <a:gd name="connsiteX14" fmla="*/ 1959573 w 2180288"/>
              <a:gd name="connsiteY14" fmla="*/ 3597611 h 4730345"/>
              <a:gd name="connsiteX15" fmla="*/ 1873604 w 2180288"/>
              <a:gd name="connsiteY15" fmla="*/ 3660134 h 4730345"/>
              <a:gd name="connsiteX16" fmla="*/ 1869697 w 2180288"/>
              <a:gd name="connsiteY16" fmla="*/ 4086073 h 4730345"/>
              <a:gd name="connsiteX17" fmla="*/ 1818898 w 2180288"/>
              <a:gd name="connsiteY17" fmla="*/ 3972750 h 4730345"/>
              <a:gd name="connsiteX18" fmla="*/ 1818898 w 2180288"/>
              <a:gd name="connsiteY18" fmla="*/ 4312719 h 4730345"/>
              <a:gd name="connsiteX19" fmla="*/ 1752468 w 2180288"/>
              <a:gd name="connsiteY19" fmla="*/ 3863335 h 4730345"/>
              <a:gd name="connsiteX20" fmla="*/ 1607883 w 2180288"/>
              <a:gd name="connsiteY20" fmla="*/ 3269366 h 4730345"/>
              <a:gd name="connsiteX21" fmla="*/ 1768099 w 2180288"/>
              <a:gd name="connsiteY21" fmla="*/ 4668319 h 4730345"/>
              <a:gd name="connsiteX22" fmla="*/ 1420315 w 2180288"/>
              <a:gd name="connsiteY22" fmla="*/ 3519458 h 4730345"/>
              <a:gd name="connsiteX23" fmla="*/ 1412500 w 2180288"/>
              <a:gd name="connsiteY23" fmla="*/ 4265827 h 4730345"/>
              <a:gd name="connsiteX24" fmla="*/ 1342161 w 2180288"/>
              <a:gd name="connsiteY24" fmla="*/ 4015734 h 4730345"/>
              <a:gd name="connsiteX25" fmla="*/ 1342160 w 2180288"/>
              <a:gd name="connsiteY25" fmla="*/ 4429950 h 4730345"/>
              <a:gd name="connsiteX26" fmla="*/ 1181946 w 2180288"/>
              <a:gd name="connsiteY26" fmla="*/ 4132965 h 4730345"/>
              <a:gd name="connsiteX27" fmla="*/ 1045176 w 2180288"/>
              <a:gd name="connsiteY27" fmla="*/ 3824258 h 4730345"/>
              <a:gd name="connsiteX28" fmla="*/ 982653 w 2180288"/>
              <a:gd name="connsiteY28" fmla="*/ 3871150 h 4730345"/>
              <a:gd name="connsiteX29" fmla="*/ 978746 w 2180288"/>
              <a:gd name="connsiteY29" fmla="*/ 3968841 h 4730345"/>
              <a:gd name="connsiteX30" fmla="*/ 897548 w 2180288"/>
              <a:gd name="connsiteY30" fmla="*/ 3954987 h 4730345"/>
              <a:gd name="connsiteX31" fmla="*/ 836293 w 2180288"/>
              <a:gd name="connsiteY31" fmla="*/ 3800913 h 4730345"/>
              <a:gd name="connsiteX32" fmla="*/ 770978 w 2180288"/>
              <a:gd name="connsiteY32" fmla="*/ 4186861 h 4730345"/>
              <a:gd name="connsiteX33" fmla="*/ 687851 w 2180288"/>
              <a:gd name="connsiteY33" fmla="*/ 3854353 h 4730345"/>
              <a:gd name="connsiteX34" fmla="*/ 616599 w 2180288"/>
              <a:gd name="connsiteY34" fmla="*/ 4234363 h 4730345"/>
              <a:gd name="connsiteX35" fmla="*/ 449113 w 2180288"/>
              <a:gd name="connsiteY35" fmla="*/ 4124363 h 4730345"/>
              <a:gd name="connsiteX36" fmla="*/ 271836 w 2180288"/>
              <a:gd name="connsiteY36" fmla="*/ 2666694 h 4730345"/>
              <a:gd name="connsiteX37" fmla="*/ 296738 w 2180288"/>
              <a:gd name="connsiteY37" fmla="*/ 3858868 h 4730345"/>
              <a:gd name="connsiteX38" fmla="*/ 199413 w 2180288"/>
              <a:gd name="connsiteY38" fmla="*/ 2499770 h 4730345"/>
              <a:gd name="connsiteX39" fmla="*/ 141200 w 2180288"/>
              <a:gd name="connsiteY39" fmla="*/ 2792010 h 4730345"/>
              <a:gd name="connsiteX40" fmla="*/ 77048 w 2180288"/>
              <a:gd name="connsiteY40" fmla="*/ 2452269 h 4730345"/>
              <a:gd name="connsiteX41" fmla="*/ 21288 w 2180288"/>
              <a:gd name="connsiteY41" fmla="*/ 2659461 h 4730345"/>
              <a:gd name="connsiteX42" fmla="*/ 52521 w 2180288"/>
              <a:gd name="connsiteY42" fmla="*/ 1900862 h 4730345"/>
              <a:gd name="connsiteX43" fmla="*/ 117443 w 2180288"/>
              <a:gd name="connsiteY43" fmla="*/ 1989801 h 4730345"/>
              <a:gd name="connsiteX0" fmla="*/ 117443 w 2180288"/>
              <a:gd name="connsiteY0" fmla="*/ 1989801 h 4730345"/>
              <a:gd name="connsiteX1" fmla="*/ 100021 w 2180288"/>
              <a:gd name="connsiteY1" fmla="*/ 1782108 h 4730345"/>
              <a:gd name="connsiteX2" fmla="*/ 147523 w 2180288"/>
              <a:gd name="connsiteY2" fmla="*/ 915209 h 4730345"/>
              <a:gd name="connsiteX3" fmla="*/ 64395 w 2180288"/>
              <a:gd name="connsiteY3" fmla="*/ 897396 h 4730345"/>
              <a:gd name="connsiteX4" fmla="*/ 64856 w 2180288"/>
              <a:gd name="connsiteY4" fmla="*/ 656768 h 4730345"/>
              <a:gd name="connsiteX5" fmla="*/ 115977 w 2180288"/>
              <a:gd name="connsiteY5" fmla="*/ 270194 h 4730345"/>
              <a:gd name="connsiteX6" fmla="*/ 633180 w 2180288"/>
              <a:gd name="connsiteY6" fmla="*/ 543328 h 4730345"/>
              <a:gd name="connsiteX7" fmla="*/ 1055600 w 2180288"/>
              <a:gd name="connsiteY7" fmla="*/ 0 h 4730345"/>
              <a:gd name="connsiteX8" fmla="*/ 1478020 w 2180288"/>
              <a:gd name="connsiteY8" fmla="*/ 543328 h 4730345"/>
              <a:gd name="connsiteX9" fmla="*/ 2155539 w 2180288"/>
              <a:gd name="connsiteY9" fmla="*/ 543327 h 4730345"/>
              <a:gd name="connsiteX10" fmla="*/ 2014280 w 2180288"/>
              <a:gd name="connsiteY10" fmla="*/ 3421765 h 4730345"/>
              <a:gd name="connsiteX11" fmla="*/ 2057266 w 2180288"/>
              <a:gd name="connsiteY11" fmla="*/ 3507734 h 4730345"/>
              <a:gd name="connsiteX12" fmla="*/ 2022097 w 2180288"/>
              <a:gd name="connsiteY12" fmla="*/ 3597611 h 4730345"/>
              <a:gd name="connsiteX13" fmla="*/ 2022097 w 2180288"/>
              <a:gd name="connsiteY13" fmla="*/ 3894596 h 4730345"/>
              <a:gd name="connsiteX14" fmla="*/ 1959573 w 2180288"/>
              <a:gd name="connsiteY14" fmla="*/ 3597611 h 4730345"/>
              <a:gd name="connsiteX15" fmla="*/ 1873604 w 2180288"/>
              <a:gd name="connsiteY15" fmla="*/ 3660134 h 4730345"/>
              <a:gd name="connsiteX16" fmla="*/ 1869697 w 2180288"/>
              <a:gd name="connsiteY16" fmla="*/ 4086073 h 4730345"/>
              <a:gd name="connsiteX17" fmla="*/ 1818898 w 2180288"/>
              <a:gd name="connsiteY17" fmla="*/ 3972750 h 4730345"/>
              <a:gd name="connsiteX18" fmla="*/ 1818898 w 2180288"/>
              <a:gd name="connsiteY18" fmla="*/ 4312719 h 4730345"/>
              <a:gd name="connsiteX19" fmla="*/ 1752468 w 2180288"/>
              <a:gd name="connsiteY19" fmla="*/ 3863335 h 4730345"/>
              <a:gd name="connsiteX20" fmla="*/ 1607883 w 2180288"/>
              <a:gd name="connsiteY20" fmla="*/ 3269366 h 4730345"/>
              <a:gd name="connsiteX21" fmla="*/ 1768099 w 2180288"/>
              <a:gd name="connsiteY21" fmla="*/ 4668319 h 4730345"/>
              <a:gd name="connsiteX22" fmla="*/ 1420315 w 2180288"/>
              <a:gd name="connsiteY22" fmla="*/ 3519458 h 4730345"/>
              <a:gd name="connsiteX23" fmla="*/ 1412500 w 2180288"/>
              <a:gd name="connsiteY23" fmla="*/ 4265827 h 4730345"/>
              <a:gd name="connsiteX24" fmla="*/ 1342161 w 2180288"/>
              <a:gd name="connsiteY24" fmla="*/ 4015734 h 4730345"/>
              <a:gd name="connsiteX25" fmla="*/ 1342160 w 2180288"/>
              <a:gd name="connsiteY25" fmla="*/ 4429950 h 4730345"/>
              <a:gd name="connsiteX26" fmla="*/ 1181946 w 2180288"/>
              <a:gd name="connsiteY26" fmla="*/ 4132965 h 4730345"/>
              <a:gd name="connsiteX27" fmla="*/ 1045176 w 2180288"/>
              <a:gd name="connsiteY27" fmla="*/ 3824258 h 4730345"/>
              <a:gd name="connsiteX28" fmla="*/ 982653 w 2180288"/>
              <a:gd name="connsiteY28" fmla="*/ 3871150 h 4730345"/>
              <a:gd name="connsiteX29" fmla="*/ 978746 w 2180288"/>
              <a:gd name="connsiteY29" fmla="*/ 3968841 h 4730345"/>
              <a:gd name="connsiteX30" fmla="*/ 897548 w 2180288"/>
              <a:gd name="connsiteY30" fmla="*/ 3954987 h 4730345"/>
              <a:gd name="connsiteX31" fmla="*/ 836293 w 2180288"/>
              <a:gd name="connsiteY31" fmla="*/ 3800913 h 4730345"/>
              <a:gd name="connsiteX32" fmla="*/ 770978 w 2180288"/>
              <a:gd name="connsiteY32" fmla="*/ 4186861 h 4730345"/>
              <a:gd name="connsiteX33" fmla="*/ 687851 w 2180288"/>
              <a:gd name="connsiteY33" fmla="*/ 3854353 h 4730345"/>
              <a:gd name="connsiteX34" fmla="*/ 616599 w 2180288"/>
              <a:gd name="connsiteY34" fmla="*/ 4234363 h 4730345"/>
              <a:gd name="connsiteX35" fmla="*/ 449113 w 2180288"/>
              <a:gd name="connsiteY35" fmla="*/ 4124363 h 4730345"/>
              <a:gd name="connsiteX36" fmla="*/ 271836 w 2180288"/>
              <a:gd name="connsiteY36" fmla="*/ 2666694 h 4730345"/>
              <a:gd name="connsiteX37" fmla="*/ 296738 w 2180288"/>
              <a:gd name="connsiteY37" fmla="*/ 3858868 h 4730345"/>
              <a:gd name="connsiteX38" fmla="*/ 199413 w 2180288"/>
              <a:gd name="connsiteY38" fmla="*/ 2499770 h 4730345"/>
              <a:gd name="connsiteX39" fmla="*/ 141200 w 2180288"/>
              <a:gd name="connsiteY39" fmla="*/ 2792010 h 4730345"/>
              <a:gd name="connsiteX40" fmla="*/ 77048 w 2180288"/>
              <a:gd name="connsiteY40" fmla="*/ 2452269 h 4730345"/>
              <a:gd name="connsiteX41" fmla="*/ 21288 w 2180288"/>
              <a:gd name="connsiteY41" fmla="*/ 2659461 h 4730345"/>
              <a:gd name="connsiteX42" fmla="*/ 52521 w 2180288"/>
              <a:gd name="connsiteY42" fmla="*/ 1900862 h 4730345"/>
              <a:gd name="connsiteX43" fmla="*/ 117443 w 2180288"/>
              <a:gd name="connsiteY43" fmla="*/ 1989801 h 4730345"/>
              <a:gd name="connsiteX0" fmla="*/ 117443 w 2181597"/>
              <a:gd name="connsiteY0" fmla="*/ 1989801 h 4730345"/>
              <a:gd name="connsiteX1" fmla="*/ 100021 w 2181597"/>
              <a:gd name="connsiteY1" fmla="*/ 1782108 h 4730345"/>
              <a:gd name="connsiteX2" fmla="*/ 147523 w 2181597"/>
              <a:gd name="connsiteY2" fmla="*/ 915209 h 4730345"/>
              <a:gd name="connsiteX3" fmla="*/ 64395 w 2181597"/>
              <a:gd name="connsiteY3" fmla="*/ 897396 h 4730345"/>
              <a:gd name="connsiteX4" fmla="*/ 64856 w 2181597"/>
              <a:gd name="connsiteY4" fmla="*/ 656768 h 4730345"/>
              <a:gd name="connsiteX5" fmla="*/ 115977 w 2181597"/>
              <a:gd name="connsiteY5" fmla="*/ 270194 h 4730345"/>
              <a:gd name="connsiteX6" fmla="*/ 633180 w 2181597"/>
              <a:gd name="connsiteY6" fmla="*/ 543328 h 4730345"/>
              <a:gd name="connsiteX7" fmla="*/ 1055600 w 2181597"/>
              <a:gd name="connsiteY7" fmla="*/ 0 h 4730345"/>
              <a:gd name="connsiteX8" fmla="*/ 1478020 w 2181597"/>
              <a:gd name="connsiteY8" fmla="*/ 543328 h 4730345"/>
              <a:gd name="connsiteX9" fmla="*/ 2155539 w 2181597"/>
              <a:gd name="connsiteY9" fmla="*/ 543327 h 4730345"/>
              <a:gd name="connsiteX10" fmla="*/ 2049449 w 2181597"/>
              <a:gd name="connsiteY10" fmla="*/ 3331888 h 4730345"/>
              <a:gd name="connsiteX11" fmla="*/ 2014280 w 2181597"/>
              <a:gd name="connsiteY11" fmla="*/ 3421765 h 4730345"/>
              <a:gd name="connsiteX12" fmla="*/ 2057266 w 2181597"/>
              <a:gd name="connsiteY12" fmla="*/ 3507734 h 4730345"/>
              <a:gd name="connsiteX13" fmla="*/ 2022097 w 2181597"/>
              <a:gd name="connsiteY13" fmla="*/ 3597611 h 4730345"/>
              <a:gd name="connsiteX14" fmla="*/ 2022097 w 2181597"/>
              <a:gd name="connsiteY14" fmla="*/ 3894596 h 4730345"/>
              <a:gd name="connsiteX15" fmla="*/ 1959573 w 2181597"/>
              <a:gd name="connsiteY15" fmla="*/ 3597611 h 4730345"/>
              <a:gd name="connsiteX16" fmla="*/ 1873604 w 2181597"/>
              <a:gd name="connsiteY16" fmla="*/ 3660134 h 4730345"/>
              <a:gd name="connsiteX17" fmla="*/ 1869697 w 2181597"/>
              <a:gd name="connsiteY17" fmla="*/ 4086073 h 4730345"/>
              <a:gd name="connsiteX18" fmla="*/ 1818898 w 2181597"/>
              <a:gd name="connsiteY18" fmla="*/ 3972750 h 4730345"/>
              <a:gd name="connsiteX19" fmla="*/ 1818898 w 2181597"/>
              <a:gd name="connsiteY19" fmla="*/ 4312719 h 4730345"/>
              <a:gd name="connsiteX20" fmla="*/ 1752468 w 2181597"/>
              <a:gd name="connsiteY20" fmla="*/ 3863335 h 4730345"/>
              <a:gd name="connsiteX21" fmla="*/ 1607883 w 2181597"/>
              <a:gd name="connsiteY21" fmla="*/ 3269366 h 4730345"/>
              <a:gd name="connsiteX22" fmla="*/ 1768099 w 2181597"/>
              <a:gd name="connsiteY22" fmla="*/ 4668319 h 4730345"/>
              <a:gd name="connsiteX23" fmla="*/ 1420315 w 2181597"/>
              <a:gd name="connsiteY23" fmla="*/ 3519458 h 4730345"/>
              <a:gd name="connsiteX24" fmla="*/ 1412500 w 2181597"/>
              <a:gd name="connsiteY24" fmla="*/ 4265827 h 4730345"/>
              <a:gd name="connsiteX25" fmla="*/ 1342161 w 2181597"/>
              <a:gd name="connsiteY25" fmla="*/ 4015734 h 4730345"/>
              <a:gd name="connsiteX26" fmla="*/ 1342160 w 2181597"/>
              <a:gd name="connsiteY26" fmla="*/ 4429950 h 4730345"/>
              <a:gd name="connsiteX27" fmla="*/ 1181946 w 2181597"/>
              <a:gd name="connsiteY27" fmla="*/ 4132965 h 4730345"/>
              <a:gd name="connsiteX28" fmla="*/ 1045176 w 2181597"/>
              <a:gd name="connsiteY28" fmla="*/ 3824258 h 4730345"/>
              <a:gd name="connsiteX29" fmla="*/ 982653 w 2181597"/>
              <a:gd name="connsiteY29" fmla="*/ 3871150 h 4730345"/>
              <a:gd name="connsiteX30" fmla="*/ 978746 w 2181597"/>
              <a:gd name="connsiteY30" fmla="*/ 3968841 h 4730345"/>
              <a:gd name="connsiteX31" fmla="*/ 897548 w 2181597"/>
              <a:gd name="connsiteY31" fmla="*/ 3954987 h 4730345"/>
              <a:gd name="connsiteX32" fmla="*/ 836293 w 2181597"/>
              <a:gd name="connsiteY32" fmla="*/ 3800913 h 4730345"/>
              <a:gd name="connsiteX33" fmla="*/ 770978 w 2181597"/>
              <a:gd name="connsiteY33" fmla="*/ 4186861 h 4730345"/>
              <a:gd name="connsiteX34" fmla="*/ 687851 w 2181597"/>
              <a:gd name="connsiteY34" fmla="*/ 3854353 h 4730345"/>
              <a:gd name="connsiteX35" fmla="*/ 616599 w 2181597"/>
              <a:gd name="connsiteY35" fmla="*/ 4234363 h 4730345"/>
              <a:gd name="connsiteX36" fmla="*/ 449113 w 2181597"/>
              <a:gd name="connsiteY36" fmla="*/ 4124363 h 4730345"/>
              <a:gd name="connsiteX37" fmla="*/ 271836 w 2181597"/>
              <a:gd name="connsiteY37" fmla="*/ 2666694 h 4730345"/>
              <a:gd name="connsiteX38" fmla="*/ 296738 w 2181597"/>
              <a:gd name="connsiteY38" fmla="*/ 3858868 h 4730345"/>
              <a:gd name="connsiteX39" fmla="*/ 199413 w 2181597"/>
              <a:gd name="connsiteY39" fmla="*/ 2499770 h 4730345"/>
              <a:gd name="connsiteX40" fmla="*/ 141200 w 2181597"/>
              <a:gd name="connsiteY40" fmla="*/ 2792010 h 4730345"/>
              <a:gd name="connsiteX41" fmla="*/ 77048 w 2181597"/>
              <a:gd name="connsiteY41" fmla="*/ 2452269 h 4730345"/>
              <a:gd name="connsiteX42" fmla="*/ 21288 w 2181597"/>
              <a:gd name="connsiteY42" fmla="*/ 2659461 h 4730345"/>
              <a:gd name="connsiteX43" fmla="*/ 52521 w 2181597"/>
              <a:gd name="connsiteY43" fmla="*/ 1900862 h 4730345"/>
              <a:gd name="connsiteX44" fmla="*/ 117443 w 2181597"/>
              <a:gd name="connsiteY44" fmla="*/ 1989801 h 4730345"/>
              <a:gd name="connsiteX0" fmla="*/ 117443 w 2181597"/>
              <a:gd name="connsiteY0" fmla="*/ 1989801 h 4730345"/>
              <a:gd name="connsiteX1" fmla="*/ 100021 w 2181597"/>
              <a:gd name="connsiteY1" fmla="*/ 1782108 h 4730345"/>
              <a:gd name="connsiteX2" fmla="*/ 147523 w 2181597"/>
              <a:gd name="connsiteY2" fmla="*/ 915209 h 4730345"/>
              <a:gd name="connsiteX3" fmla="*/ 64395 w 2181597"/>
              <a:gd name="connsiteY3" fmla="*/ 897396 h 4730345"/>
              <a:gd name="connsiteX4" fmla="*/ 64856 w 2181597"/>
              <a:gd name="connsiteY4" fmla="*/ 656768 h 4730345"/>
              <a:gd name="connsiteX5" fmla="*/ 115977 w 2181597"/>
              <a:gd name="connsiteY5" fmla="*/ 270194 h 4730345"/>
              <a:gd name="connsiteX6" fmla="*/ 633180 w 2181597"/>
              <a:gd name="connsiteY6" fmla="*/ 543328 h 4730345"/>
              <a:gd name="connsiteX7" fmla="*/ 1055600 w 2181597"/>
              <a:gd name="connsiteY7" fmla="*/ 0 h 4730345"/>
              <a:gd name="connsiteX8" fmla="*/ 1478020 w 2181597"/>
              <a:gd name="connsiteY8" fmla="*/ 543328 h 4730345"/>
              <a:gd name="connsiteX9" fmla="*/ 2155539 w 2181597"/>
              <a:gd name="connsiteY9" fmla="*/ 543327 h 4730345"/>
              <a:gd name="connsiteX10" fmla="*/ 2049449 w 2181597"/>
              <a:gd name="connsiteY10" fmla="*/ 3331888 h 4730345"/>
              <a:gd name="connsiteX11" fmla="*/ 2014280 w 2181597"/>
              <a:gd name="connsiteY11" fmla="*/ 3421765 h 4730345"/>
              <a:gd name="connsiteX12" fmla="*/ 2057266 w 2181597"/>
              <a:gd name="connsiteY12" fmla="*/ 3507734 h 4730345"/>
              <a:gd name="connsiteX13" fmla="*/ 2022097 w 2181597"/>
              <a:gd name="connsiteY13" fmla="*/ 3597611 h 4730345"/>
              <a:gd name="connsiteX14" fmla="*/ 2022097 w 2181597"/>
              <a:gd name="connsiteY14" fmla="*/ 3894596 h 4730345"/>
              <a:gd name="connsiteX15" fmla="*/ 1959573 w 2181597"/>
              <a:gd name="connsiteY15" fmla="*/ 3597611 h 4730345"/>
              <a:gd name="connsiteX16" fmla="*/ 1873604 w 2181597"/>
              <a:gd name="connsiteY16" fmla="*/ 3660134 h 4730345"/>
              <a:gd name="connsiteX17" fmla="*/ 1869697 w 2181597"/>
              <a:gd name="connsiteY17" fmla="*/ 4086073 h 4730345"/>
              <a:gd name="connsiteX18" fmla="*/ 1818898 w 2181597"/>
              <a:gd name="connsiteY18" fmla="*/ 3972750 h 4730345"/>
              <a:gd name="connsiteX19" fmla="*/ 1818898 w 2181597"/>
              <a:gd name="connsiteY19" fmla="*/ 4312719 h 4730345"/>
              <a:gd name="connsiteX20" fmla="*/ 1752468 w 2181597"/>
              <a:gd name="connsiteY20" fmla="*/ 3863335 h 4730345"/>
              <a:gd name="connsiteX21" fmla="*/ 1607883 w 2181597"/>
              <a:gd name="connsiteY21" fmla="*/ 3269366 h 4730345"/>
              <a:gd name="connsiteX22" fmla="*/ 1768099 w 2181597"/>
              <a:gd name="connsiteY22" fmla="*/ 4668319 h 4730345"/>
              <a:gd name="connsiteX23" fmla="*/ 1420315 w 2181597"/>
              <a:gd name="connsiteY23" fmla="*/ 3519458 h 4730345"/>
              <a:gd name="connsiteX24" fmla="*/ 1412500 w 2181597"/>
              <a:gd name="connsiteY24" fmla="*/ 4265827 h 4730345"/>
              <a:gd name="connsiteX25" fmla="*/ 1342161 w 2181597"/>
              <a:gd name="connsiteY25" fmla="*/ 4015734 h 4730345"/>
              <a:gd name="connsiteX26" fmla="*/ 1342160 w 2181597"/>
              <a:gd name="connsiteY26" fmla="*/ 4429950 h 4730345"/>
              <a:gd name="connsiteX27" fmla="*/ 1181946 w 2181597"/>
              <a:gd name="connsiteY27" fmla="*/ 4132965 h 4730345"/>
              <a:gd name="connsiteX28" fmla="*/ 1045176 w 2181597"/>
              <a:gd name="connsiteY28" fmla="*/ 3824258 h 4730345"/>
              <a:gd name="connsiteX29" fmla="*/ 982653 w 2181597"/>
              <a:gd name="connsiteY29" fmla="*/ 3871150 h 4730345"/>
              <a:gd name="connsiteX30" fmla="*/ 978746 w 2181597"/>
              <a:gd name="connsiteY30" fmla="*/ 3968841 h 4730345"/>
              <a:gd name="connsiteX31" fmla="*/ 897548 w 2181597"/>
              <a:gd name="connsiteY31" fmla="*/ 3954987 h 4730345"/>
              <a:gd name="connsiteX32" fmla="*/ 836293 w 2181597"/>
              <a:gd name="connsiteY32" fmla="*/ 3800913 h 4730345"/>
              <a:gd name="connsiteX33" fmla="*/ 770978 w 2181597"/>
              <a:gd name="connsiteY33" fmla="*/ 4186861 h 4730345"/>
              <a:gd name="connsiteX34" fmla="*/ 687851 w 2181597"/>
              <a:gd name="connsiteY34" fmla="*/ 3854353 h 4730345"/>
              <a:gd name="connsiteX35" fmla="*/ 616599 w 2181597"/>
              <a:gd name="connsiteY35" fmla="*/ 4234363 h 4730345"/>
              <a:gd name="connsiteX36" fmla="*/ 449113 w 2181597"/>
              <a:gd name="connsiteY36" fmla="*/ 4124363 h 4730345"/>
              <a:gd name="connsiteX37" fmla="*/ 271836 w 2181597"/>
              <a:gd name="connsiteY37" fmla="*/ 2666694 h 4730345"/>
              <a:gd name="connsiteX38" fmla="*/ 296738 w 2181597"/>
              <a:gd name="connsiteY38" fmla="*/ 3858868 h 4730345"/>
              <a:gd name="connsiteX39" fmla="*/ 199413 w 2181597"/>
              <a:gd name="connsiteY39" fmla="*/ 2499770 h 4730345"/>
              <a:gd name="connsiteX40" fmla="*/ 141200 w 2181597"/>
              <a:gd name="connsiteY40" fmla="*/ 2792010 h 4730345"/>
              <a:gd name="connsiteX41" fmla="*/ 77048 w 2181597"/>
              <a:gd name="connsiteY41" fmla="*/ 2452269 h 4730345"/>
              <a:gd name="connsiteX42" fmla="*/ 21288 w 2181597"/>
              <a:gd name="connsiteY42" fmla="*/ 2659461 h 4730345"/>
              <a:gd name="connsiteX43" fmla="*/ 52521 w 2181597"/>
              <a:gd name="connsiteY43" fmla="*/ 1900862 h 4730345"/>
              <a:gd name="connsiteX44" fmla="*/ 117443 w 2181597"/>
              <a:gd name="connsiteY44" fmla="*/ 1989801 h 4730345"/>
              <a:gd name="connsiteX0" fmla="*/ 117443 w 2186643"/>
              <a:gd name="connsiteY0" fmla="*/ 1989801 h 4730345"/>
              <a:gd name="connsiteX1" fmla="*/ 100021 w 2186643"/>
              <a:gd name="connsiteY1" fmla="*/ 1782108 h 4730345"/>
              <a:gd name="connsiteX2" fmla="*/ 147523 w 2186643"/>
              <a:gd name="connsiteY2" fmla="*/ 915209 h 4730345"/>
              <a:gd name="connsiteX3" fmla="*/ 64395 w 2186643"/>
              <a:gd name="connsiteY3" fmla="*/ 897396 h 4730345"/>
              <a:gd name="connsiteX4" fmla="*/ 64856 w 2186643"/>
              <a:gd name="connsiteY4" fmla="*/ 656768 h 4730345"/>
              <a:gd name="connsiteX5" fmla="*/ 115977 w 2186643"/>
              <a:gd name="connsiteY5" fmla="*/ 270194 h 4730345"/>
              <a:gd name="connsiteX6" fmla="*/ 633180 w 2186643"/>
              <a:gd name="connsiteY6" fmla="*/ 543328 h 4730345"/>
              <a:gd name="connsiteX7" fmla="*/ 1055600 w 2186643"/>
              <a:gd name="connsiteY7" fmla="*/ 0 h 4730345"/>
              <a:gd name="connsiteX8" fmla="*/ 1478020 w 2186643"/>
              <a:gd name="connsiteY8" fmla="*/ 543328 h 4730345"/>
              <a:gd name="connsiteX9" fmla="*/ 2155539 w 2186643"/>
              <a:gd name="connsiteY9" fmla="*/ 543327 h 4730345"/>
              <a:gd name="connsiteX10" fmla="*/ 2068988 w 2186643"/>
              <a:gd name="connsiteY10" fmla="*/ 2894227 h 4730345"/>
              <a:gd name="connsiteX11" fmla="*/ 2049449 w 2186643"/>
              <a:gd name="connsiteY11" fmla="*/ 3331888 h 4730345"/>
              <a:gd name="connsiteX12" fmla="*/ 2014280 w 2186643"/>
              <a:gd name="connsiteY12" fmla="*/ 3421765 h 4730345"/>
              <a:gd name="connsiteX13" fmla="*/ 2057266 w 2186643"/>
              <a:gd name="connsiteY13" fmla="*/ 3507734 h 4730345"/>
              <a:gd name="connsiteX14" fmla="*/ 2022097 w 2186643"/>
              <a:gd name="connsiteY14" fmla="*/ 3597611 h 4730345"/>
              <a:gd name="connsiteX15" fmla="*/ 2022097 w 2186643"/>
              <a:gd name="connsiteY15" fmla="*/ 3894596 h 4730345"/>
              <a:gd name="connsiteX16" fmla="*/ 1959573 w 2186643"/>
              <a:gd name="connsiteY16" fmla="*/ 3597611 h 4730345"/>
              <a:gd name="connsiteX17" fmla="*/ 1873604 w 2186643"/>
              <a:gd name="connsiteY17" fmla="*/ 3660134 h 4730345"/>
              <a:gd name="connsiteX18" fmla="*/ 1869697 w 2186643"/>
              <a:gd name="connsiteY18" fmla="*/ 4086073 h 4730345"/>
              <a:gd name="connsiteX19" fmla="*/ 1818898 w 2186643"/>
              <a:gd name="connsiteY19" fmla="*/ 3972750 h 4730345"/>
              <a:gd name="connsiteX20" fmla="*/ 1818898 w 2186643"/>
              <a:gd name="connsiteY20" fmla="*/ 4312719 h 4730345"/>
              <a:gd name="connsiteX21" fmla="*/ 1752468 w 2186643"/>
              <a:gd name="connsiteY21" fmla="*/ 3863335 h 4730345"/>
              <a:gd name="connsiteX22" fmla="*/ 1607883 w 2186643"/>
              <a:gd name="connsiteY22" fmla="*/ 3269366 h 4730345"/>
              <a:gd name="connsiteX23" fmla="*/ 1768099 w 2186643"/>
              <a:gd name="connsiteY23" fmla="*/ 4668319 h 4730345"/>
              <a:gd name="connsiteX24" fmla="*/ 1420315 w 2186643"/>
              <a:gd name="connsiteY24" fmla="*/ 3519458 h 4730345"/>
              <a:gd name="connsiteX25" fmla="*/ 1412500 w 2186643"/>
              <a:gd name="connsiteY25" fmla="*/ 4265827 h 4730345"/>
              <a:gd name="connsiteX26" fmla="*/ 1342161 w 2186643"/>
              <a:gd name="connsiteY26" fmla="*/ 4015734 h 4730345"/>
              <a:gd name="connsiteX27" fmla="*/ 1342160 w 2186643"/>
              <a:gd name="connsiteY27" fmla="*/ 4429950 h 4730345"/>
              <a:gd name="connsiteX28" fmla="*/ 1181946 w 2186643"/>
              <a:gd name="connsiteY28" fmla="*/ 4132965 h 4730345"/>
              <a:gd name="connsiteX29" fmla="*/ 1045176 w 2186643"/>
              <a:gd name="connsiteY29" fmla="*/ 3824258 h 4730345"/>
              <a:gd name="connsiteX30" fmla="*/ 982653 w 2186643"/>
              <a:gd name="connsiteY30" fmla="*/ 3871150 h 4730345"/>
              <a:gd name="connsiteX31" fmla="*/ 978746 w 2186643"/>
              <a:gd name="connsiteY31" fmla="*/ 3968841 h 4730345"/>
              <a:gd name="connsiteX32" fmla="*/ 897548 w 2186643"/>
              <a:gd name="connsiteY32" fmla="*/ 3954987 h 4730345"/>
              <a:gd name="connsiteX33" fmla="*/ 836293 w 2186643"/>
              <a:gd name="connsiteY33" fmla="*/ 3800913 h 4730345"/>
              <a:gd name="connsiteX34" fmla="*/ 770978 w 2186643"/>
              <a:gd name="connsiteY34" fmla="*/ 4186861 h 4730345"/>
              <a:gd name="connsiteX35" fmla="*/ 687851 w 2186643"/>
              <a:gd name="connsiteY35" fmla="*/ 3854353 h 4730345"/>
              <a:gd name="connsiteX36" fmla="*/ 616599 w 2186643"/>
              <a:gd name="connsiteY36" fmla="*/ 4234363 h 4730345"/>
              <a:gd name="connsiteX37" fmla="*/ 449113 w 2186643"/>
              <a:gd name="connsiteY37" fmla="*/ 4124363 h 4730345"/>
              <a:gd name="connsiteX38" fmla="*/ 271836 w 2186643"/>
              <a:gd name="connsiteY38" fmla="*/ 2666694 h 4730345"/>
              <a:gd name="connsiteX39" fmla="*/ 296738 w 2186643"/>
              <a:gd name="connsiteY39" fmla="*/ 3858868 h 4730345"/>
              <a:gd name="connsiteX40" fmla="*/ 199413 w 2186643"/>
              <a:gd name="connsiteY40" fmla="*/ 2499770 h 4730345"/>
              <a:gd name="connsiteX41" fmla="*/ 141200 w 2186643"/>
              <a:gd name="connsiteY41" fmla="*/ 2792010 h 4730345"/>
              <a:gd name="connsiteX42" fmla="*/ 77048 w 2186643"/>
              <a:gd name="connsiteY42" fmla="*/ 2452269 h 4730345"/>
              <a:gd name="connsiteX43" fmla="*/ 21288 w 2186643"/>
              <a:gd name="connsiteY43" fmla="*/ 2659461 h 4730345"/>
              <a:gd name="connsiteX44" fmla="*/ 52521 w 2186643"/>
              <a:gd name="connsiteY44" fmla="*/ 1900862 h 4730345"/>
              <a:gd name="connsiteX45" fmla="*/ 117443 w 2186643"/>
              <a:gd name="connsiteY45" fmla="*/ 1989801 h 4730345"/>
              <a:gd name="connsiteX0" fmla="*/ 117443 w 2186643"/>
              <a:gd name="connsiteY0" fmla="*/ 1989801 h 4730345"/>
              <a:gd name="connsiteX1" fmla="*/ 100021 w 2186643"/>
              <a:gd name="connsiteY1" fmla="*/ 1782108 h 4730345"/>
              <a:gd name="connsiteX2" fmla="*/ 147523 w 2186643"/>
              <a:gd name="connsiteY2" fmla="*/ 915209 h 4730345"/>
              <a:gd name="connsiteX3" fmla="*/ 64395 w 2186643"/>
              <a:gd name="connsiteY3" fmla="*/ 897396 h 4730345"/>
              <a:gd name="connsiteX4" fmla="*/ 64856 w 2186643"/>
              <a:gd name="connsiteY4" fmla="*/ 656768 h 4730345"/>
              <a:gd name="connsiteX5" fmla="*/ 115977 w 2186643"/>
              <a:gd name="connsiteY5" fmla="*/ 270194 h 4730345"/>
              <a:gd name="connsiteX6" fmla="*/ 633180 w 2186643"/>
              <a:gd name="connsiteY6" fmla="*/ 543328 h 4730345"/>
              <a:gd name="connsiteX7" fmla="*/ 1055600 w 2186643"/>
              <a:gd name="connsiteY7" fmla="*/ 0 h 4730345"/>
              <a:gd name="connsiteX8" fmla="*/ 1478020 w 2186643"/>
              <a:gd name="connsiteY8" fmla="*/ 543328 h 4730345"/>
              <a:gd name="connsiteX9" fmla="*/ 2155539 w 2186643"/>
              <a:gd name="connsiteY9" fmla="*/ 543327 h 4730345"/>
              <a:gd name="connsiteX10" fmla="*/ 2068988 w 2186643"/>
              <a:gd name="connsiteY10" fmla="*/ 2894227 h 4730345"/>
              <a:gd name="connsiteX11" fmla="*/ 2049449 w 2186643"/>
              <a:gd name="connsiteY11" fmla="*/ 3331888 h 4730345"/>
              <a:gd name="connsiteX12" fmla="*/ 2014280 w 2186643"/>
              <a:gd name="connsiteY12" fmla="*/ 3421765 h 4730345"/>
              <a:gd name="connsiteX13" fmla="*/ 2057266 w 2186643"/>
              <a:gd name="connsiteY13" fmla="*/ 3507734 h 4730345"/>
              <a:gd name="connsiteX14" fmla="*/ 2022097 w 2186643"/>
              <a:gd name="connsiteY14" fmla="*/ 3597611 h 4730345"/>
              <a:gd name="connsiteX15" fmla="*/ 2022097 w 2186643"/>
              <a:gd name="connsiteY15" fmla="*/ 3894596 h 4730345"/>
              <a:gd name="connsiteX16" fmla="*/ 1959573 w 2186643"/>
              <a:gd name="connsiteY16" fmla="*/ 3597611 h 4730345"/>
              <a:gd name="connsiteX17" fmla="*/ 1873604 w 2186643"/>
              <a:gd name="connsiteY17" fmla="*/ 3660134 h 4730345"/>
              <a:gd name="connsiteX18" fmla="*/ 1869697 w 2186643"/>
              <a:gd name="connsiteY18" fmla="*/ 4086073 h 4730345"/>
              <a:gd name="connsiteX19" fmla="*/ 1818898 w 2186643"/>
              <a:gd name="connsiteY19" fmla="*/ 3972750 h 4730345"/>
              <a:gd name="connsiteX20" fmla="*/ 1818898 w 2186643"/>
              <a:gd name="connsiteY20" fmla="*/ 4312719 h 4730345"/>
              <a:gd name="connsiteX21" fmla="*/ 1752468 w 2186643"/>
              <a:gd name="connsiteY21" fmla="*/ 3863335 h 4730345"/>
              <a:gd name="connsiteX22" fmla="*/ 1607883 w 2186643"/>
              <a:gd name="connsiteY22" fmla="*/ 3269366 h 4730345"/>
              <a:gd name="connsiteX23" fmla="*/ 1768099 w 2186643"/>
              <a:gd name="connsiteY23" fmla="*/ 4668319 h 4730345"/>
              <a:gd name="connsiteX24" fmla="*/ 1420315 w 2186643"/>
              <a:gd name="connsiteY24" fmla="*/ 3519458 h 4730345"/>
              <a:gd name="connsiteX25" fmla="*/ 1412500 w 2186643"/>
              <a:gd name="connsiteY25" fmla="*/ 4265827 h 4730345"/>
              <a:gd name="connsiteX26" fmla="*/ 1342161 w 2186643"/>
              <a:gd name="connsiteY26" fmla="*/ 4015734 h 4730345"/>
              <a:gd name="connsiteX27" fmla="*/ 1342160 w 2186643"/>
              <a:gd name="connsiteY27" fmla="*/ 4429950 h 4730345"/>
              <a:gd name="connsiteX28" fmla="*/ 1181946 w 2186643"/>
              <a:gd name="connsiteY28" fmla="*/ 4132965 h 4730345"/>
              <a:gd name="connsiteX29" fmla="*/ 1045176 w 2186643"/>
              <a:gd name="connsiteY29" fmla="*/ 3824258 h 4730345"/>
              <a:gd name="connsiteX30" fmla="*/ 982653 w 2186643"/>
              <a:gd name="connsiteY30" fmla="*/ 3871150 h 4730345"/>
              <a:gd name="connsiteX31" fmla="*/ 978746 w 2186643"/>
              <a:gd name="connsiteY31" fmla="*/ 3968841 h 4730345"/>
              <a:gd name="connsiteX32" fmla="*/ 897548 w 2186643"/>
              <a:gd name="connsiteY32" fmla="*/ 3954987 h 4730345"/>
              <a:gd name="connsiteX33" fmla="*/ 836293 w 2186643"/>
              <a:gd name="connsiteY33" fmla="*/ 3800913 h 4730345"/>
              <a:gd name="connsiteX34" fmla="*/ 770978 w 2186643"/>
              <a:gd name="connsiteY34" fmla="*/ 4186861 h 4730345"/>
              <a:gd name="connsiteX35" fmla="*/ 687851 w 2186643"/>
              <a:gd name="connsiteY35" fmla="*/ 3854353 h 4730345"/>
              <a:gd name="connsiteX36" fmla="*/ 616599 w 2186643"/>
              <a:gd name="connsiteY36" fmla="*/ 4234363 h 4730345"/>
              <a:gd name="connsiteX37" fmla="*/ 449113 w 2186643"/>
              <a:gd name="connsiteY37" fmla="*/ 4124363 h 4730345"/>
              <a:gd name="connsiteX38" fmla="*/ 271836 w 2186643"/>
              <a:gd name="connsiteY38" fmla="*/ 2666694 h 4730345"/>
              <a:gd name="connsiteX39" fmla="*/ 296738 w 2186643"/>
              <a:gd name="connsiteY39" fmla="*/ 3858868 h 4730345"/>
              <a:gd name="connsiteX40" fmla="*/ 199413 w 2186643"/>
              <a:gd name="connsiteY40" fmla="*/ 2499770 h 4730345"/>
              <a:gd name="connsiteX41" fmla="*/ 141200 w 2186643"/>
              <a:gd name="connsiteY41" fmla="*/ 2792010 h 4730345"/>
              <a:gd name="connsiteX42" fmla="*/ 77048 w 2186643"/>
              <a:gd name="connsiteY42" fmla="*/ 2452269 h 4730345"/>
              <a:gd name="connsiteX43" fmla="*/ 21288 w 2186643"/>
              <a:gd name="connsiteY43" fmla="*/ 2659461 h 4730345"/>
              <a:gd name="connsiteX44" fmla="*/ 52521 w 2186643"/>
              <a:gd name="connsiteY44" fmla="*/ 1900862 h 4730345"/>
              <a:gd name="connsiteX45" fmla="*/ 117443 w 2186643"/>
              <a:gd name="connsiteY45" fmla="*/ 1989801 h 4730345"/>
              <a:gd name="connsiteX0" fmla="*/ 117443 w 2197204"/>
              <a:gd name="connsiteY0" fmla="*/ 1989801 h 4730345"/>
              <a:gd name="connsiteX1" fmla="*/ 100021 w 2197204"/>
              <a:gd name="connsiteY1" fmla="*/ 1782108 h 4730345"/>
              <a:gd name="connsiteX2" fmla="*/ 147523 w 2197204"/>
              <a:gd name="connsiteY2" fmla="*/ 915209 h 4730345"/>
              <a:gd name="connsiteX3" fmla="*/ 64395 w 2197204"/>
              <a:gd name="connsiteY3" fmla="*/ 897396 h 4730345"/>
              <a:gd name="connsiteX4" fmla="*/ 64856 w 2197204"/>
              <a:gd name="connsiteY4" fmla="*/ 656768 h 4730345"/>
              <a:gd name="connsiteX5" fmla="*/ 115977 w 2197204"/>
              <a:gd name="connsiteY5" fmla="*/ 270194 h 4730345"/>
              <a:gd name="connsiteX6" fmla="*/ 633180 w 2197204"/>
              <a:gd name="connsiteY6" fmla="*/ 543328 h 4730345"/>
              <a:gd name="connsiteX7" fmla="*/ 1055600 w 2197204"/>
              <a:gd name="connsiteY7" fmla="*/ 0 h 4730345"/>
              <a:gd name="connsiteX8" fmla="*/ 1478020 w 2197204"/>
              <a:gd name="connsiteY8" fmla="*/ 543328 h 4730345"/>
              <a:gd name="connsiteX9" fmla="*/ 2155539 w 2197204"/>
              <a:gd name="connsiteY9" fmla="*/ 543327 h 4730345"/>
              <a:gd name="connsiteX10" fmla="*/ 2068988 w 2197204"/>
              <a:gd name="connsiteY10" fmla="*/ 2894227 h 4730345"/>
              <a:gd name="connsiteX11" fmla="*/ 2049449 w 2197204"/>
              <a:gd name="connsiteY11" fmla="*/ 3331888 h 4730345"/>
              <a:gd name="connsiteX12" fmla="*/ 2014280 w 2197204"/>
              <a:gd name="connsiteY12" fmla="*/ 3421765 h 4730345"/>
              <a:gd name="connsiteX13" fmla="*/ 2057266 w 2197204"/>
              <a:gd name="connsiteY13" fmla="*/ 3507734 h 4730345"/>
              <a:gd name="connsiteX14" fmla="*/ 2022097 w 2197204"/>
              <a:gd name="connsiteY14" fmla="*/ 3597611 h 4730345"/>
              <a:gd name="connsiteX15" fmla="*/ 2022097 w 2197204"/>
              <a:gd name="connsiteY15" fmla="*/ 3894596 h 4730345"/>
              <a:gd name="connsiteX16" fmla="*/ 1959573 w 2197204"/>
              <a:gd name="connsiteY16" fmla="*/ 3597611 h 4730345"/>
              <a:gd name="connsiteX17" fmla="*/ 1873604 w 2197204"/>
              <a:gd name="connsiteY17" fmla="*/ 3660134 h 4730345"/>
              <a:gd name="connsiteX18" fmla="*/ 1869697 w 2197204"/>
              <a:gd name="connsiteY18" fmla="*/ 4086073 h 4730345"/>
              <a:gd name="connsiteX19" fmla="*/ 1818898 w 2197204"/>
              <a:gd name="connsiteY19" fmla="*/ 3972750 h 4730345"/>
              <a:gd name="connsiteX20" fmla="*/ 1818898 w 2197204"/>
              <a:gd name="connsiteY20" fmla="*/ 4312719 h 4730345"/>
              <a:gd name="connsiteX21" fmla="*/ 1752468 w 2197204"/>
              <a:gd name="connsiteY21" fmla="*/ 3863335 h 4730345"/>
              <a:gd name="connsiteX22" fmla="*/ 1607883 w 2197204"/>
              <a:gd name="connsiteY22" fmla="*/ 3269366 h 4730345"/>
              <a:gd name="connsiteX23" fmla="*/ 1768099 w 2197204"/>
              <a:gd name="connsiteY23" fmla="*/ 4668319 h 4730345"/>
              <a:gd name="connsiteX24" fmla="*/ 1420315 w 2197204"/>
              <a:gd name="connsiteY24" fmla="*/ 3519458 h 4730345"/>
              <a:gd name="connsiteX25" fmla="*/ 1412500 w 2197204"/>
              <a:gd name="connsiteY25" fmla="*/ 4265827 h 4730345"/>
              <a:gd name="connsiteX26" fmla="*/ 1342161 w 2197204"/>
              <a:gd name="connsiteY26" fmla="*/ 4015734 h 4730345"/>
              <a:gd name="connsiteX27" fmla="*/ 1342160 w 2197204"/>
              <a:gd name="connsiteY27" fmla="*/ 4429950 h 4730345"/>
              <a:gd name="connsiteX28" fmla="*/ 1181946 w 2197204"/>
              <a:gd name="connsiteY28" fmla="*/ 4132965 h 4730345"/>
              <a:gd name="connsiteX29" fmla="*/ 1045176 w 2197204"/>
              <a:gd name="connsiteY29" fmla="*/ 3824258 h 4730345"/>
              <a:gd name="connsiteX30" fmla="*/ 982653 w 2197204"/>
              <a:gd name="connsiteY30" fmla="*/ 3871150 h 4730345"/>
              <a:gd name="connsiteX31" fmla="*/ 978746 w 2197204"/>
              <a:gd name="connsiteY31" fmla="*/ 3968841 h 4730345"/>
              <a:gd name="connsiteX32" fmla="*/ 897548 w 2197204"/>
              <a:gd name="connsiteY32" fmla="*/ 3954987 h 4730345"/>
              <a:gd name="connsiteX33" fmla="*/ 836293 w 2197204"/>
              <a:gd name="connsiteY33" fmla="*/ 3800913 h 4730345"/>
              <a:gd name="connsiteX34" fmla="*/ 770978 w 2197204"/>
              <a:gd name="connsiteY34" fmla="*/ 4186861 h 4730345"/>
              <a:gd name="connsiteX35" fmla="*/ 687851 w 2197204"/>
              <a:gd name="connsiteY35" fmla="*/ 3854353 h 4730345"/>
              <a:gd name="connsiteX36" fmla="*/ 616599 w 2197204"/>
              <a:gd name="connsiteY36" fmla="*/ 4234363 h 4730345"/>
              <a:gd name="connsiteX37" fmla="*/ 449113 w 2197204"/>
              <a:gd name="connsiteY37" fmla="*/ 4124363 h 4730345"/>
              <a:gd name="connsiteX38" fmla="*/ 271836 w 2197204"/>
              <a:gd name="connsiteY38" fmla="*/ 2666694 h 4730345"/>
              <a:gd name="connsiteX39" fmla="*/ 296738 w 2197204"/>
              <a:gd name="connsiteY39" fmla="*/ 3858868 h 4730345"/>
              <a:gd name="connsiteX40" fmla="*/ 199413 w 2197204"/>
              <a:gd name="connsiteY40" fmla="*/ 2499770 h 4730345"/>
              <a:gd name="connsiteX41" fmla="*/ 141200 w 2197204"/>
              <a:gd name="connsiteY41" fmla="*/ 2792010 h 4730345"/>
              <a:gd name="connsiteX42" fmla="*/ 77048 w 2197204"/>
              <a:gd name="connsiteY42" fmla="*/ 2452269 h 4730345"/>
              <a:gd name="connsiteX43" fmla="*/ 21288 w 2197204"/>
              <a:gd name="connsiteY43" fmla="*/ 2659461 h 4730345"/>
              <a:gd name="connsiteX44" fmla="*/ 52521 w 2197204"/>
              <a:gd name="connsiteY44" fmla="*/ 1900862 h 4730345"/>
              <a:gd name="connsiteX45" fmla="*/ 117443 w 2197204"/>
              <a:gd name="connsiteY45" fmla="*/ 1989801 h 4730345"/>
              <a:gd name="connsiteX0" fmla="*/ 117443 w 2198399"/>
              <a:gd name="connsiteY0" fmla="*/ 1989801 h 4730345"/>
              <a:gd name="connsiteX1" fmla="*/ 100021 w 2198399"/>
              <a:gd name="connsiteY1" fmla="*/ 1782108 h 4730345"/>
              <a:gd name="connsiteX2" fmla="*/ 147523 w 2198399"/>
              <a:gd name="connsiteY2" fmla="*/ 915209 h 4730345"/>
              <a:gd name="connsiteX3" fmla="*/ 64395 w 2198399"/>
              <a:gd name="connsiteY3" fmla="*/ 897396 h 4730345"/>
              <a:gd name="connsiteX4" fmla="*/ 64856 w 2198399"/>
              <a:gd name="connsiteY4" fmla="*/ 656768 h 4730345"/>
              <a:gd name="connsiteX5" fmla="*/ 115977 w 2198399"/>
              <a:gd name="connsiteY5" fmla="*/ 270194 h 4730345"/>
              <a:gd name="connsiteX6" fmla="*/ 633180 w 2198399"/>
              <a:gd name="connsiteY6" fmla="*/ 543328 h 4730345"/>
              <a:gd name="connsiteX7" fmla="*/ 1055600 w 2198399"/>
              <a:gd name="connsiteY7" fmla="*/ 0 h 4730345"/>
              <a:gd name="connsiteX8" fmla="*/ 1478020 w 2198399"/>
              <a:gd name="connsiteY8" fmla="*/ 543328 h 4730345"/>
              <a:gd name="connsiteX9" fmla="*/ 2155539 w 2198399"/>
              <a:gd name="connsiteY9" fmla="*/ 543327 h 4730345"/>
              <a:gd name="connsiteX10" fmla="*/ 2115879 w 2198399"/>
              <a:gd name="connsiteY10" fmla="*/ 2483919 h 4730345"/>
              <a:gd name="connsiteX11" fmla="*/ 2068988 w 2198399"/>
              <a:gd name="connsiteY11" fmla="*/ 2894227 h 4730345"/>
              <a:gd name="connsiteX12" fmla="*/ 2049449 w 2198399"/>
              <a:gd name="connsiteY12" fmla="*/ 3331888 h 4730345"/>
              <a:gd name="connsiteX13" fmla="*/ 2014280 w 2198399"/>
              <a:gd name="connsiteY13" fmla="*/ 3421765 h 4730345"/>
              <a:gd name="connsiteX14" fmla="*/ 2057266 w 2198399"/>
              <a:gd name="connsiteY14" fmla="*/ 3507734 h 4730345"/>
              <a:gd name="connsiteX15" fmla="*/ 2022097 w 2198399"/>
              <a:gd name="connsiteY15" fmla="*/ 3597611 h 4730345"/>
              <a:gd name="connsiteX16" fmla="*/ 2022097 w 2198399"/>
              <a:gd name="connsiteY16" fmla="*/ 3894596 h 4730345"/>
              <a:gd name="connsiteX17" fmla="*/ 1959573 w 2198399"/>
              <a:gd name="connsiteY17" fmla="*/ 3597611 h 4730345"/>
              <a:gd name="connsiteX18" fmla="*/ 1873604 w 2198399"/>
              <a:gd name="connsiteY18" fmla="*/ 3660134 h 4730345"/>
              <a:gd name="connsiteX19" fmla="*/ 1869697 w 2198399"/>
              <a:gd name="connsiteY19" fmla="*/ 4086073 h 4730345"/>
              <a:gd name="connsiteX20" fmla="*/ 1818898 w 2198399"/>
              <a:gd name="connsiteY20" fmla="*/ 3972750 h 4730345"/>
              <a:gd name="connsiteX21" fmla="*/ 1818898 w 2198399"/>
              <a:gd name="connsiteY21" fmla="*/ 4312719 h 4730345"/>
              <a:gd name="connsiteX22" fmla="*/ 1752468 w 2198399"/>
              <a:gd name="connsiteY22" fmla="*/ 3863335 h 4730345"/>
              <a:gd name="connsiteX23" fmla="*/ 1607883 w 2198399"/>
              <a:gd name="connsiteY23" fmla="*/ 3269366 h 4730345"/>
              <a:gd name="connsiteX24" fmla="*/ 1768099 w 2198399"/>
              <a:gd name="connsiteY24" fmla="*/ 4668319 h 4730345"/>
              <a:gd name="connsiteX25" fmla="*/ 1420315 w 2198399"/>
              <a:gd name="connsiteY25" fmla="*/ 3519458 h 4730345"/>
              <a:gd name="connsiteX26" fmla="*/ 1412500 w 2198399"/>
              <a:gd name="connsiteY26" fmla="*/ 4265827 h 4730345"/>
              <a:gd name="connsiteX27" fmla="*/ 1342161 w 2198399"/>
              <a:gd name="connsiteY27" fmla="*/ 4015734 h 4730345"/>
              <a:gd name="connsiteX28" fmla="*/ 1342160 w 2198399"/>
              <a:gd name="connsiteY28" fmla="*/ 4429950 h 4730345"/>
              <a:gd name="connsiteX29" fmla="*/ 1181946 w 2198399"/>
              <a:gd name="connsiteY29" fmla="*/ 4132965 h 4730345"/>
              <a:gd name="connsiteX30" fmla="*/ 1045176 w 2198399"/>
              <a:gd name="connsiteY30" fmla="*/ 3824258 h 4730345"/>
              <a:gd name="connsiteX31" fmla="*/ 982653 w 2198399"/>
              <a:gd name="connsiteY31" fmla="*/ 3871150 h 4730345"/>
              <a:gd name="connsiteX32" fmla="*/ 978746 w 2198399"/>
              <a:gd name="connsiteY32" fmla="*/ 3968841 h 4730345"/>
              <a:gd name="connsiteX33" fmla="*/ 897548 w 2198399"/>
              <a:gd name="connsiteY33" fmla="*/ 3954987 h 4730345"/>
              <a:gd name="connsiteX34" fmla="*/ 836293 w 2198399"/>
              <a:gd name="connsiteY34" fmla="*/ 3800913 h 4730345"/>
              <a:gd name="connsiteX35" fmla="*/ 770978 w 2198399"/>
              <a:gd name="connsiteY35" fmla="*/ 4186861 h 4730345"/>
              <a:gd name="connsiteX36" fmla="*/ 687851 w 2198399"/>
              <a:gd name="connsiteY36" fmla="*/ 3854353 h 4730345"/>
              <a:gd name="connsiteX37" fmla="*/ 616599 w 2198399"/>
              <a:gd name="connsiteY37" fmla="*/ 4234363 h 4730345"/>
              <a:gd name="connsiteX38" fmla="*/ 449113 w 2198399"/>
              <a:gd name="connsiteY38" fmla="*/ 4124363 h 4730345"/>
              <a:gd name="connsiteX39" fmla="*/ 271836 w 2198399"/>
              <a:gd name="connsiteY39" fmla="*/ 2666694 h 4730345"/>
              <a:gd name="connsiteX40" fmla="*/ 296738 w 2198399"/>
              <a:gd name="connsiteY40" fmla="*/ 3858868 h 4730345"/>
              <a:gd name="connsiteX41" fmla="*/ 199413 w 2198399"/>
              <a:gd name="connsiteY41" fmla="*/ 2499770 h 4730345"/>
              <a:gd name="connsiteX42" fmla="*/ 141200 w 2198399"/>
              <a:gd name="connsiteY42" fmla="*/ 2792010 h 4730345"/>
              <a:gd name="connsiteX43" fmla="*/ 77048 w 2198399"/>
              <a:gd name="connsiteY43" fmla="*/ 2452269 h 4730345"/>
              <a:gd name="connsiteX44" fmla="*/ 21288 w 2198399"/>
              <a:gd name="connsiteY44" fmla="*/ 2659461 h 4730345"/>
              <a:gd name="connsiteX45" fmla="*/ 52521 w 2198399"/>
              <a:gd name="connsiteY45" fmla="*/ 1900862 h 4730345"/>
              <a:gd name="connsiteX46" fmla="*/ 117443 w 2198399"/>
              <a:gd name="connsiteY46" fmla="*/ 1989801 h 4730345"/>
              <a:gd name="connsiteX0" fmla="*/ 117443 w 2198399"/>
              <a:gd name="connsiteY0" fmla="*/ 1989801 h 4730345"/>
              <a:gd name="connsiteX1" fmla="*/ 100021 w 2198399"/>
              <a:gd name="connsiteY1" fmla="*/ 1782108 h 4730345"/>
              <a:gd name="connsiteX2" fmla="*/ 147523 w 2198399"/>
              <a:gd name="connsiteY2" fmla="*/ 915209 h 4730345"/>
              <a:gd name="connsiteX3" fmla="*/ 64395 w 2198399"/>
              <a:gd name="connsiteY3" fmla="*/ 897396 h 4730345"/>
              <a:gd name="connsiteX4" fmla="*/ 64856 w 2198399"/>
              <a:gd name="connsiteY4" fmla="*/ 656768 h 4730345"/>
              <a:gd name="connsiteX5" fmla="*/ 115977 w 2198399"/>
              <a:gd name="connsiteY5" fmla="*/ 270194 h 4730345"/>
              <a:gd name="connsiteX6" fmla="*/ 633180 w 2198399"/>
              <a:gd name="connsiteY6" fmla="*/ 543328 h 4730345"/>
              <a:gd name="connsiteX7" fmla="*/ 1055600 w 2198399"/>
              <a:gd name="connsiteY7" fmla="*/ 0 h 4730345"/>
              <a:gd name="connsiteX8" fmla="*/ 1478020 w 2198399"/>
              <a:gd name="connsiteY8" fmla="*/ 543328 h 4730345"/>
              <a:gd name="connsiteX9" fmla="*/ 2155539 w 2198399"/>
              <a:gd name="connsiteY9" fmla="*/ 543327 h 4730345"/>
              <a:gd name="connsiteX10" fmla="*/ 2115879 w 2198399"/>
              <a:gd name="connsiteY10" fmla="*/ 2483919 h 4730345"/>
              <a:gd name="connsiteX11" fmla="*/ 2068988 w 2198399"/>
              <a:gd name="connsiteY11" fmla="*/ 2894227 h 4730345"/>
              <a:gd name="connsiteX12" fmla="*/ 2049449 w 2198399"/>
              <a:gd name="connsiteY12" fmla="*/ 3331888 h 4730345"/>
              <a:gd name="connsiteX13" fmla="*/ 2014280 w 2198399"/>
              <a:gd name="connsiteY13" fmla="*/ 3421765 h 4730345"/>
              <a:gd name="connsiteX14" fmla="*/ 2057266 w 2198399"/>
              <a:gd name="connsiteY14" fmla="*/ 3507734 h 4730345"/>
              <a:gd name="connsiteX15" fmla="*/ 2022097 w 2198399"/>
              <a:gd name="connsiteY15" fmla="*/ 3597611 h 4730345"/>
              <a:gd name="connsiteX16" fmla="*/ 2022097 w 2198399"/>
              <a:gd name="connsiteY16" fmla="*/ 3894596 h 4730345"/>
              <a:gd name="connsiteX17" fmla="*/ 1959573 w 2198399"/>
              <a:gd name="connsiteY17" fmla="*/ 3597611 h 4730345"/>
              <a:gd name="connsiteX18" fmla="*/ 1873604 w 2198399"/>
              <a:gd name="connsiteY18" fmla="*/ 3660134 h 4730345"/>
              <a:gd name="connsiteX19" fmla="*/ 1869697 w 2198399"/>
              <a:gd name="connsiteY19" fmla="*/ 4086073 h 4730345"/>
              <a:gd name="connsiteX20" fmla="*/ 1818898 w 2198399"/>
              <a:gd name="connsiteY20" fmla="*/ 3972750 h 4730345"/>
              <a:gd name="connsiteX21" fmla="*/ 1818898 w 2198399"/>
              <a:gd name="connsiteY21" fmla="*/ 4312719 h 4730345"/>
              <a:gd name="connsiteX22" fmla="*/ 1752468 w 2198399"/>
              <a:gd name="connsiteY22" fmla="*/ 3863335 h 4730345"/>
              <a:gd name="connsiteX23" fmla="*/ 1607883 w 2198399"/>
              <a:gd name="connsiteY23" fmla="*/ 3269366 h 4730345"/>
              <a:gd name="connsiteX24" fmla="*/ 1768099 w 2198399"/>
              <a:gd name="connsiteY24" fmla="*/ 4668319 h 4730345"/>
              <a:gd name="connsiteX25" fmla="*/ 1420315 w 2198399"/>
              <a:gd name="connsiteY25" fmla="*/ 3519458 h 4730345"/>
              <a:gd name="connsiteX26" fmla="*/ 1412500 w 2198399"/>
              <a:gd name="connsiteY26" fmla="*/ 4265827 h 4730345"/>
              <a:gd name="connsiteX27" fmla="*/ 1342161 w 2198399"/>
              <a:gd name="connsiteY27" fmla="*/ 4015734 h 4730345"/>
              <a:gd name="connsiteX28" fmla="*/ 1342160 w 2198399"/>
              <a:gd name="connsiteY28" fmla="*/ 4429950 h 4730345"/>
              <a:gd name="connsiteX29" fmla="*/ 1181946 w 2198399"/>
              <a:gd name="connsiteY29" fmla="*/ 4132965 h 4730345"/>
              <a:gd name="connsiteX30" fmla="*/ 1045176 w 2198399"/>
              <a:gd name="connsiteY30" fmla="*/ 3824258 h 4730345"/>
              <a:gd name="connsiteX31" fmla="*/ 982653 w 2198399"/>
              <a:gd name="connsiteY31" fmla="*/ 3871150 h 4730345"/>
              <a:gd name="connsiteX32" fmla="*/ 978746 w 2198399"/>
              <a:gd name="connsiteY32" fmla="*/ 3968841 h 4730345"/>
              <a:gd name="connsiteX33" fmla="*/ 897548 w 2198399"/>
              <a:gd name="connsiteY33" fmla="*/ 3954987 h 4730345"/>
              <a:gd name="connsiteX34" fmla="*/ 836293 w 2198399"/>
              <a:gd name="connsiteY34" fmla="*/ 3800913 h 4730345"/>
              <a:gd name="connsiteX35" fmla="*/ 770978 w 2198399"/>
              <a:gd name="connsiteY35" fmla="*/ 4186861 h 4730345"/>
              <a:gd name="connsiteX36" fmla="*/ 687851 w 2198399"/>
              <a:gd name="connsiteY36" fmla="*/ 3854353 h 4730345"/>
              <a:gd name="connsiteX37" fmla="*/ 616599 w 2198399"/>
              <a:gd name="connsiteY37" fmla="*/ 4234363 h 4730345"/>
              <a:gd name="connsiteX38" fmla="*/ 449113 w 2198399"/>
              <a:gd name="connsiteY38" fmla="*/ 4124363 h 4730345"/>
              <a:gd name="connsiteX39" fmla="*/ 271836 w 2198399"/>
              <a:gd name="connsiteY39" fmla="*/ 2666694 h 4730345"/>
              <a:gd name="connsiteX40" fmla="*/ 296738 w 2198399"/>
              <a:gd name="connsiteY40" fmla="*/ 3858868 h 4730345"/>
              <a:gd name="connsiteX41" fmla="*/ 199413 w 2198399"/>
              <a:gd name="connsiteY41" fmla="*/ 2499770 h 4730345"/>
              <a:gd name="connsiteX42" fmla="*/ 141200 w 2198399"/>
              <a:gd name="connsiteY42" fmla="*/ 2792010 h 4730345"/>
              <a:gd name="connsiteX43" fmla="*/ 77048 w 2198399"/>
              <a:gd name="connsiteY43" fmla="*/ 2452269 h 4730345"/>
              <a:gd name="connsiteX44" fmla="*/ 21288 w 2198399"/>
              <a:gd name="connsiteY44" fmla="*/ 2659461 h 4730345"/>
              <a:gd name="connsiteX45" fmla="*/ 52521 w 2198399"/>
              <a:gd name="connsiteY45" fmla="*/ 1900862 h 4730345"/>
              <a:gd name="connsiteX46" fmla="*/ 117443 w 2198399"/>
              <a:gd name="connsiteY46" fmla="*/ 1989801 h 4730345"/>
              <a:gd name="connsiteX0" fmla="*/ 117443 w 2245861"/>
              <a:gd name="connsiteY0" fmla="*/ 1989801 h 4730345"/>
              <a:gd name="connsiteX1" fmla="*/ 100021 w 2245861"/>
              <a:gd name="connsiteY1" fmla="*/ 1782108 h 4730345"/>
              <a:gd name="connsiteX2" fmla="*/ 147523 w 2245861"/>
              <a:gd name="connsiteY2" fmla="*/ 915209 h 4730345"/>
              <a:gd name="connsiteX3" fmla="*/ 64395 w 2245861"/>
              <a:gd name="connsiteY3" fmla="*/ 897396 h 4730345"/>
              <a:gd name="connsiteX4" fmla="*/ 64856 w 2245861"/>
              <a:gd name="connsiteY4" fmla="*/ 656768 h 4730345"/>
              <a:gd name="connsiteX5" fmla="*/ 115977 w 2245861"/>
              <a:gd name="connsiteY5" fmla="*/ 270194 h 4730345"/>
              <a:gd name="connsiteX6" fmla="*/ 633180 w 2245861"/>
              <a:gd name="connsiteY6" fmla="*/ 543328 h 4730345"/>
              <a:gd name="connsiteX7" fmla="*/ 1055600 w 2245861"/>
              <a:gd name="connsiteY7" fmla="*/ 0 h 4730345"/>
              <a:gd name="connsiteX8" fmla="*/ 1478020 w 2245861"/>
              <a:gd name="connsiteY8" fmla="*/ 543328 h 4730345"/>
              <a:gd name="connsiteX9" fmla="*/ 2155539 w 2245861"/>
              <a:gd name="connsiteY9" fmla="*/ 543327 h 4730345"/>
              <a:gd name="connsiteX10" fmla="*/ 2240925 w 2245861"/>
              <a:gd name="connsiteY10" fmla="*/ 2175211 h 4730345"/>
              <a:gd name="connsiteX11" fmla="*/ 2115879 w 2245861"/>
              <a:gd name="connsiteY11" fmla="*/ 2483919 h 4730345"/>
              <a:gd name="connsiteX12" fmla="*/ 2068988 w 2245861"/>
              <a:gd name="connsiteY12" fmla="*/ 2894227 h 4730345"/>
              <a:gd name="connsiteX13" fmla="*/ 2049449 w 2245861"/>
              <a:gd name="connsiteY13" fmla="*/ 3331888 h 4730345"/>
              <a:gd name="connsiteX14" fmla="*/ 2014280 w 2245861"/>
              <a:gd name="connsiteY14" fmla="*/ 3421765 h 4730345"/>
              <a:gd name="connsiteX15" fmla="*/ 2057266 w 2245861"/>
              <a:gd name="connsiteY15" fmla="*/ 3507734 h 4730345"/>
              <a:gd name="connsiteX16" fmla="*/ 2022097 w 2245861"/>
              <a:gd name="connsiteY16" fmla="*/ 3597611 h 4730345"/>
              <a:gd name="connsiteX17" fmla="*/ 2022097 w 2245861"/>
              <a:gd name="connsiteY17" fmla="*/ 3894596 h 4730345"/>
              <a:gd name="connsiteX18" fmla="*/ 1959573 w 2245861"/>
              <a:gd name="connsiteY18" fmla="*/ 3597611 h 4730345"/>
              <a:gd name="connsiteX19" fmla="*/ 1873604 w 2245861"/>
              <a:gd name="connsiteY19" fmla="*/ 3660134 h 4730345"/>
              <a:gd name="connsiteX20" fmla="*/ 1869697 w 2245861"/>
              <a:gd name="connsiteY20" fmla="*/ 4086073 h 4730345"/>
              <a:gd name="connsiteX21" fmla="*/ 1818898 w 2245861"/>
              <a:gd name="connsiteY21" fmla="*/ 3972750 h 4730345"/>
              <a:gd name="connsiteX22" fmla="*/ 1818898 w 2245861"/>
              <a:gd name="connsiteY22" fmla="*/ 4312719 h 4730345"/>
              <a:gd name="connsiteX23" fmla="*/ 1752468 w 2245861"/>
              <a:gd name="connsiteY23" fmla="*/ 3863335 h 4730345"/>
              <a:gd name="connsiteX24" fmla="*/ 1607883 w 2245861"/>
              <a:gd name="connsiteY24" fmla="*/ 3269366 h 4730345"/>
              <a:gd name="connsiteX25" fmla="*/ 1768099 w 2245861"/>
              <a:gd name="connsiteY25" fmla="*/ 4668319 h 4730345"/>
              <a:gd name="connsiteX26" fmla="*/ 1420315 w 2245861"/>
              <a:gd name="connsiteY26" fmla="*/ 3519458 h 4730345"/>
              <a:gd name="connsiteX27" fmla="*/ 1412500 w 2245861"/>
              <a:gd name="connsiteY27" fmla="*/ 4265827 h 4730345"/>
              <a:gd name="connsiteX28" fmla="*/ 1342161 w 2245861"/>
              <a:gd name="connsiteY28" fmla="*/ 4015734 h 4730345"/>
              <a:gd name="connsiteX29" fmla="*/ 1342160 w 2245861"/>
              <a:gd name="connsiteY29" fmla="*/ 4429950 h 4730345"/>
              <a:gd name="connsiteX30" fmla="*/ 1181946 w 2245861"/>
              <a:gd name="connsiteY30" fmla="*/ 4132965 h 4730345"/>
              <a:gd name="connsiteX31" fmla="*/ 1045176 w 2245861"/>
              <a:gd name="connsiteY31" fmla="*/ 3824258 h 4730345"/>
              <a:gd name="connsiteX32" fmla="*/ 982653 w 2245861"/>
              <a:gd name="connsiteY32" fmla="*/ 3871150 h 4730345"/>
              <a:gd name="connsiteX33" fmla="*/ 978746 w 2245861"/>
              <a:gd name="connsiteY33" fmla="*/ 3968841 h 4730345"/>
              <a:gd name="connsiteX34" fmla="*/ 897548 w 2245861"/>
              <a:gd name="connsiteY34" fmla="*/ 3954987 h 4730345"/>
              <a:gd name="connsiteX35" fmla="*/ 836293 w 2245861"/>
              <a:gd name="connsiteY35" fmla="*/ 3800913 h 4730345"/>
              <a:gd name="connsiteX36" fmla="*/ 770978 w 2245861"/>
              <a:gd name="connsiteY36" fmla="*/ 4186861 h 4730345"/>
              <a:gd name="connsiteX37" fmla="*/ 687851 w 2245861"/>
              <a:gd name="connsiteY37" fmla="*/ 3854353 h 4730345"/>
              <a:gd name="connsiteX38" fmla="*/ 616599 w 2245861"/>
              <a:gd name="connsiteY38" fmla="*/ 4234363 h 4730345"/>
              <a:gd name="connsiteX39" fmla="*/ 449113 w 2245861"/>
              <a:gd name="connsiteY39" fmla="*/ 4124363 h 4730345"/>
              <a:gd name="connsiteX40" fmla="*/ 271836 w 2245861"/>
              <a:gd name="connsiteY40" fmla="*/ 2666694 h 4730345"/>
              <a:gd name="connsiteX41" fmla="*/ 296738 w 2245861"/>
              <a:gd name="connsiteY41" fmla="*/ 3858868 h 4730345"/>
              <a:gd name="connsiteX42" fmla="*/ 199413 w 2245861"/>
              <a:gd name="connsiteY42" fmla="*/ 2499770 h 4730345"/>
              <a:gd name="connsiteX43" fmla="*/ 141200 w 2245861"/>
              <a:gd name="connsiteY43" fmla="*/ 2792010 h 4730345"/>
              <a:gd name="connsiteX44" fmla="*/ 77048 w 2245861"/>
              <a:gd name="connsiteY44" fmla="*/ 2452269 h 4730345"/>
              <a:gd name="connsiteX45" fmla="*/ 21288 w 2245861"/>
              <a:gd name="connsiteY45" fmla="*/ 2659461 h 4730345"/>
              <a:gd name="connsiteX46" fmla="*/ 52521 w 2245861"/>
              <a:gd name="connsiteY46" fmla="*/ 1900862 h 4730345"/>
              <a:gd name="connsiteX47" fmla="*/ 117443 w 2245861"/>
              <a:gd name="connsiteY47" fmla="*/ 1989801 h 4730345"/>
              <a:gd name="connsiteX0" fmla="*/ 117443 w 2269551"/>
              <a:gd name="connsiteY0" fmla="*/ 1989801 h 4730345"/>
              <a:gd name="connsiteX1" fmla="*/ 100021 w 2269551"/>
              <a:gd name="connsiteY1" fmla="*/ 1782108 h 4730345"/>
              <a:gd name="connsiteX2" fmla="*/ 147523 w 2269551"/>
              <a:gd name="connsiteY2" fmla="*/ 915209 h 4730345"/>
              <a:gd name="connsiteX3" fmla="*/ 64395 w 2269551"/>
              <a:gd name="connsiteY3" fmla="*/ 897396 h 4730345"/>
              <a:gd name="connsiteX4" fmla="*/ 64856 w 2269551"/>
              <a:gd name="connsiteY4" fmla="*/ 656768 h 4730345"/>
              <a:gd name="connsiteX5" fmla="*/ 115977 w 2269551"/>
              <a:gd name="connsiteY5" fmla="*/ 270194 h 4730345"/>
              <a:gd name="connsiteX6" fmla="*/ 633180 w 2269551"/>
              <a:gd name="connsiteY6" fmla="*/ 543328 h 4730345"/>
              <a:gd name="connsiteX7" fmla="*/ 1055600 w 2269551"/>
              <a:gd name="connsiteY7" fmla="*/ 0 h 4730345"/>
              <a:gd name="connsiteX8" fmla="*/ 1478020 w 2269551"/>
              <a:gd name="connsiteY8" fmla="*/ 543328 h 4730345"/>
              <a:gd name="connsiteX9" fmla="*/ 2155539 w 2269551"/>
              <a:gd name="connsiteY9" fmla="*/ 543327 h 4730345"/>
              <a:gd name="connsiteX10" fmla="*/ 2264371 w 2269551"/>
              <a:gd name="connsiteY10" fmla="*/ 1514811 h 4730345"/>
              <a:gd name="connsiteX11" fmla="*/ 2240925 w 2269551"/>
              <a:gd name="connsiteY11" fmla="*/ 2175211 h 4730345"/>
              <a:gd name="connsiteX12" fmla="*/ 2115879 w 2269551"/>
              <a:gd name="connsiteY12" fmla="*/ 2483919 h 4730345"/>
              <a:gd name="connsiteX13" fmla="*/ 2068988 w 2269551"/>
              <a:gd name="connsiteY13" fmla="*/ 2894227 h 4730345"/>
              <a:gd name="connsiteX14" fmla="*/ 2049449 w 2269551"/>
              <a:gd name="connsiteY14" fmla="*/ 3331888 h 4730345"/>
              <a:gd name="connsiteX15" fmla="*/ 2014280 w 2269551"/>
              <a:gd name="connsiteY15" fmla="*/ 3421765 h 4730345"/>
              <a:gd name="connsiteX16" fmla="*/ 2057266 w 2269551"/>
              <a:gd name="connsiteY16" fmla="*/ 3507734 h 4730345"/>
              <a:gd name="connsiteX17" fmla="*/ 2022097 w 2269551"/>
              <a:gd name="connsiteY17" fmla="*/ 3597611 h 4730345"/>
              <a:gd name="connsiteX18" fmla="*/ 2022097 w 2269551"/>
              <a:gd name="connsiteY18" fmla="*/ 3894596 h 4730345"/>
              <a:gd name="connsiteX19" fmla="*/ 1959573 w 2269551"/>
              <a:gd name="connsiteY19" fmla="*/ 3597611 h 4730345"/>
              <a:gd name="connsiteX20" fmla="*/ 1873604 w 2269551"/>
              <a:gd name="connsiteY20" fmla="*/ 3660134 h 4730345"/>
              <a:gd name="connsiteX21" fmla="*/ 1869697 w 2269551"/>
              <a:gd name="connsiteY21" fmla="*/ 4086073 h 4730345"/>
              <a:gd name="connsiteX22" fmla="*/ 1818898 w 2269551"/>
              <a:gd name="connsiteY22" fmla="*/ 3972750 h 4730345"/>
              <a:gd name="connsiteX23" fmla="*/ 1818898 w 2269551"/>
              <a:gd name="connsiteY23" fmla="*/ 4312719 h 4730345"/>
              <a:gd name="connsiteX24" fmla="*/ 1752468 w 2269551"/>
              <a:gd name="connsiteY24" fmla="*/ 3863335 h 4730345"/>
              <a:gd name="connsiteX25" fmla="*/ 1607883 w 2269551"/>
              <a:gd name="connsiteY25" fmla="*/ 3269366 h 4730345"/>
              <a:gd name="connsiteX26" fmla="*/ 1768099 w 2269551"/>
              <a:gd name="connsiteY26" fmla="*/ 4668319 h 4730345"/>
              <a:gd name="connsiteX27" fmla="*/ 1420315 w 2269551"/>
              <a:gd name="connsiteY27" fmla="*/ 3519458 h 4730345"/>
              <a:gd name="connsiteX28" fmla="*/ 1412500 w 2269551"/>
              <a:gd name="connsiteY28" fmla="*/ 4265827 h 4730345"/>
              <a:gd name="connsiteX29" fmla="*/ 1342161 w 2269551"/>
              <a:gd name="connsiteY29" fmla="*/ 4015734 h 4730345"/>
              <a:gd name="connsiteX30" fmla="*/ 1342160 w 2269551"/>
              <a:gd name="connsiteY30" fmla="*/ 4429950 h 4730345"/>
              <a:gd name="connsiteX31" fmla="*/ 1181946 w 2269551"/>
              <a:gd name="connsiteY31" fmla="*/ 4132965 h 4730345"/>
              <a:gd name="connsiteX32" fmla="*/ 1045176 w 2269551"/>
              <a:gd name="connsiteY32" fmla="*/ 3824258 h 4730345"/>
              <a:gd name="connsiteX33" fmla="*/ 982653 w 2269551"/>
              <a:gd name="connsiteY33" fmla="*/ 3871150 h 4730345"/>
              <a:gd name="connsiteX34" fmla="*/ 978746 w 2269551"/>
              <a:gd name="connsiteY34" fmla="*/ 3968841 h 4730345"/>
              <a:gd name="connsiteX35" fmla="*/ 897548 w 2269551"/>
              <a:gd name="connsiteY35" fmla="*/ 3954987 h 4730345"/>
              <a:gd name="connsiteX36" fmla="*/ 836293 w 2269551"/>
              <a:gd name="connsiteY36" fmla="*/ 3800913 h 4730345"/>
              <a:gd name="connsiteX37" fmla="*/ 770978 w 2269551"/>
              <a:gd name="connsiteY37" fmla="*/ 4186861 h 4730345"/>
              <a:gd name="connsiteX38" fmla="*/ 687851 w 2269551"/>
              <a:gd name="connsiteY38" fmla="*/ 3854353 h 4730345"/>
              <a:gd name="connsiteX39" fmla="*/ 616599 w 2269551"/>
              <a:gd name="connsiteY39" fmla="*/ 4234363 h 4730345"/>
              <a:gd name="connsiteX40" fmla="*/ 449113 w 2269551"/>
              <a:gd name="connsiteY40" fmla="*/ 4124363 h 4730345"/>
              <a:gd name="connsiteX41" fmla="*/ 271836 w 2269551"/>
              <a:gd name="connsiteY41" fmla="*/ 2666694 h 4730345"/>
              <a:gd name="connsiteX42" fmla="*/ 296738 w 2269551"/>
              <a:gd name="connsiteY42" fmla="*/ 3858868 h 4730345"/>
              <a:gd name="connsiteX43" fmla="*/ 199413 w 2269551"/>
              <a:gd name="connsiteY43" fmla="*/ 2499770 h 4730345"/>
              <a:gd name="connsiteX44" fmla="*/ 141200 w 2269551"/>
              <a:gd name="connsiteY44" fmla="*/ 2792010 h 4730345"/>
              <a:gd name="connsiteX45" fmla="*/ 77048 w 2269551"/>
              <a:gd name="connsiteY45" fmla="*/ 2452269 h 4730345"/>
              <a:gd name="connsiteX46" fmla="*/ 21288 w 2269551"/>
              <a:gd name="connsiteY46" fmla="*/ 2659461 h 4730345"/>
              <a:gd name="connsiteX47" fmla="*/ 52521 w 2269551"/>
              <a:gd name="connsiteY47" fmla="*/ 1900862 h 4730345"/>
              <a:gd name="connsiteX48" fmla="*/ 117443 w 2269551"/>
              <a:gd name="connsiteY48" fmla="*/ 1989801 h 4730345"/>
              <a:gd name="connsiteX0" fmla="*/ 117443 w 2264430"/>
              <a:gd name="connsiteY0" fmla="*/ 1989801 h 4730345"/>
              <a:gd name="connsiteX1" fmla="*/ 100021 w 2264430"/>
              <a:gd name="connsiteY1" fmla="*/ 1782108 h 4730345"/>
              <a:gd name="connsiteX2" fmla="*/ 147523 w 2264430"/>
              <a:gd name="connsiteY2" fmla="*/ 915209 h 4730345"/>
              <a:gd name="connsiteX3" fmla="*/ 64395 w 2264430"/>
              <a:gd name="connsiteY3" fmla="*/ 897396 h 4730345"/>
              <a:gd name="connsiteX4" fmla="*/ 64856 w 2264430"/>
              <a:gd name="connsiteY4" fmla="*/ 656768 h 4730345"/>
              <a:gd name="connsiteX5" fmla="*/ 115977 w 2264430"/>
              <a:gd name="connsiteY5" fmla="*/ 270194 h 4730345"/>
              <a:gd name="connsiteX6" fmla="*/ 633180 w 2264430"/>
              <a:gd name="connsiteY6" fmla="*/ 543328 h 4730345"/>
              <a:gd name="connsiteX7" fmla="*/ 1055600 w 2264430"/>
              <a:gd name="connsiteY7" fmla="*/ 0 h 4730345"/>
              <a:gd name="connsiteX8" fmla="*/ 1478020 w 2264430"/>
              <a:gd name="connsiteY8" fmla="*/ 543328 h 4730345"/>
              <a:gd name="connsiteX9" fmla="*/ 2155539 w 2264430"/>
              <a:gd name="connsiteY9" fmla="*/ 543327 h 4730345"/>
              <a:gd name="connsiteX10" fmla="*/ 2201848 w 2264430"/>
              <a:gd name="connsiteY10" fmla="*/ 1464011 h 4730345"/>
              <a:gd name="connsiteX11" fmla="*/ 2264371 w 2264430"/>
              <a:gd name="connsiteY11" fmla="*/ 1514811 h 4730345"/>
              <a:gd name="connsiteX12" fmla="*/ 2240925 w 2264430"/>
              <a:gd name="connsiteY12" fmla="*/ 2175211 h 4730345"/>
              <a:gd name="connsiteX13" fmla="*/ 2115879 w 2264430"/>
              <a:gd name="connsiteY13" fmla="*/ 2483919 h 4730345"/>
              <a:gd name="connsiteX14" fmla="*/ 2068988 w 2264430"/>
              <a:gd name="connsiteY14" fmla="*/ 2894227 h 4730345"/>
              <a:gd name="connsiteX15" fmla="*/ 2049449 w 2264430"/>
              <a:gd name="connsiteY15" fmla="*/ 3331888 h 4730345"/>
              <a:gd name="connsiteX16" fmla="*/ 2014280 w 2264430"/>
              <a:gd name="connsiteY16" fmla="*/ 3421765 h 4730345"/>
              <a:gd name="connsiteX17" fmla="*/ 2057266 w 2264430"/>
              <a:gd name="connsiteY17" fmla="*/ 3507734 h 4730345"/>
              <a:gd name="connsiteX18" fmla="*/ 2022097 w 2264430"/>
              <a:gd name="connsiteY18" fmla="*/ 3597611 h 4730345"/>
              <a:gd name="connsiteX19" fmla="*/ 2022097 w 2264430"/>
              <a:gd name="connsiteY19" fmla="*/ 3894596 h 4730345"/>
              <a:gd name="connsiteX20" fmla="*/ 1959573 w 2264430"/>
              <a:gd name="connsiteY20" fmla="*/ 3597611 h 4730345"/>
              <a:gd name="connsiteX21" fmla="*/ 1873604 w 2264430"/>
              <a:gd name="connsiteY21" fmla="*/ 3660134 h 4730345"/>
              <a:gd name="connsiteX22" fmla="*/ 1869697 w 2264430"/>
              <a:gd name="connsiteY22" fmla="*/ 4086073 h 4730345"/>
              <a:gd name="connsiteX23" fmla="*/ 1818898 w 2264430"/>
              <a:gd name="connsiteY23" fmla="*/ 3972750 h 4730345"/>
              <a:gd name="connsiteX24" fmla="*/ 1818898 w 2264430"/>
              <a:gd name="connsiteY24" fmla="*/ 4312719 h 4730345"/>
              <a:gd name="connsiteX25" fmla="*/ 1752468 w 2264430"/>
              <a:gd name="connsiteY25" fmla="*/ 3863335 h 4730345"/>
              <a:gd name="connsiteX26" fmla="*/ 1607883 w 2264430"/>
              <a:gd name="connsiteY26" fmla="*/ 3269366 h 4730345"/>
              <a:gd name="connsiteX27" fmla="*/ 1768099 w 2264430"/>
              <a:gd name="connsiteY27" fmla="*/ 4668319 h 4730345"/>
              <a:gd name="connsiteX28" fmla="*/ 1420315 w 2264430"/>
              <a:gd name="connsiteY28" fmla="*/ 3519458 h 4730345"/>
              <a:gd name="connsiteX29" fmla="*/ 1412500 w 2264430"/>
              <a:gd name="connsiteY29" fmla="*/ 4265827 h 4730345"/>
              <a:gd name="connsiteX30" fmla="*/ 1342161 w 2264430"/>
              <a:gd name="connsiteY30" fmla="*/ 4015734 h 4730345"/>
              <a:gd name="connsiteX31" fmla="*/ 1342160 w 2264430"/>
              <a:gd name="connsiteY31" fmla="*/ 4429950 h 4730345"/>
              <a:gd name="connsiteX32" fmla="*/ 1181946 w 2264430"/>
              <a:gd name="connsiteY32" fmla="*/ 4132965 h 4730345"/>
              <a:gd name="connsiteX33" fmla="*/ 1045176 w 2264430"/>
              <a:gd name="connsiteY33" fmla="*/ 3824258 h 4730345"/>
              <a:gd name="connsiteX34" fmla="*/ 982653 w 2264430"/>
              <a:gd name="connsiteY34" fmla="*/ 3871150 h 4730345"/>
              <a:gd name="connsiteX35" fmla="*/ 978746 w 2264430"/>
              <a:gd name="connsiteY35" fmla="*/ 3968841 h 4730345"/>
              <a:gd name="connsiteX36" fmla="*/ 897548 w 2264430"/>
              <a:gd name="connsiteY36" fmla="*/ 3954987 h 4730345"/>
              <a:gd name="connsiteX37" fmla="*/ 836293 w 2264430"/>
              <a:gd name="connsiteY37" fmla="*/ 3800913 h 4730345"/>
              <a:gd name="connsiteX38" fmla="*/ 770978 w 2264430"/>
              <a:gd name="connsiteY38" fmla="*/ 4186861 h 4730345"/>
              <a:gd name="connsiteX39" fmla="*/ 687851 w 2264430"/>
              <a:gd name="connsiteY39" fmla="*/ 3854353 h 4730345"/>
              <a:gd name="connsiteX40" fmla="*/ 616599 w 2264430"/>
              <a:gd name="connsiteY40" fmla="*/ 4234363 h 4730345"/>
              <a:gd name="connsiteX41" fmla="*/ 449113 w 2264430"/>
              <a:gd name="connsiteY41" fmla="*/ 4124363 h 4730345"/>
              <a:gd name="connsiteX42" fmla="*/ 271836 w 2264430"/>
              <a:gd name="connsiteY42" fmla="*/ 2666694 h 4730345"/>
              <a:gd name="connsiteX43" fmla="*/ 296738 w 2264430"/>
              <a:gd name="connsiteY43" fmla="*/ 3858868 h 4730345"/>
              <a:gd name="connsiteX44" fmla="*/ 199413 w 2264430"/>
              <a:gd name="connsiteY44" fmla="*/ 2499770 h 4730345"/>
              <a:gd name="connsiteX45" fmla="*/ 141200 w 2264430"/>
              <a:gd name="connsiteY45" fmla="*/ 2792010 h 4730345"/>
              <a:gd name="connsiteX46" fmla="*/ 77048 w 2264430"/>
              <a:gd name="connsiteY46" fmla="*/ 2452269 h 4730345"/>
              <a:gd name="connsiteX47" fmla="*/ 21288 w 2264430"/>
              <a:gd name="connsiteY47" fmla="*/ 2659461 h 4730345"/>
              <a:gd name="connsiteX48" fmla="*/ 52521 w 2264430"/>
              <a:gd name="connsiteY48" fmla="*/ 1900862 h 4730345"/>
              <a:gd name="connsiteX49" fmla="*/ 117443 w 2264430"/>
              <a:gd name="connsiteY49"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182310 w 2264421"/>
              <a:gd name="connsiteY10" fmla="*/ 1186565 h 4730345"/>
              <a:gd name="connsiteX11" fmla="*/ 2201848 w 2264421"/>
              <a:gd name="connsiteY11" fmla="*/ 1464011 h 4730345"/>
              <a:gd name="connsiteX12" fmla="*/ 2264371 w 2264421"/>
              <a:gd name="connsiteY12" fmla="*/ 1514811 h 4730345"/>
              <a:gd name="connsiteX13" fmla="*/ 2240925 w 2264421"/>
              <a:gd name="connsiteY13" fmla="*/ 2175211 h 4730345"/>
              <a:gd name="connsiteX14" fmla="*/ 2115879 w 2264421"/>
              <a:gd name="connsiteY14" fmla="*/ 2483919 h 4730345"/>
              <a:gd name="connsiteX15" fmla="*/ 2068988 w 2264421"/>
              <a:gd name="connsiteY15" fmla="*/ 2894227 h 4730345"/>
              <a:gd name="connsiteX16" fmla="*/ 2049449 w 2264421"/>
              <a:gd name="connsiteY16" fmla="*/ 3331888 h 4730345"/>
              <a:gd name="connsiteX17" fmla="*/ 2014280 w 2264421"/>
              <a:gd name="connsiteY17" fmla="*/ 3421765 h 4730345"/>
              <a:gd name="connsiteX18" fmla="*/ 2057266 w 2264421"/>
              <a:gd name="connsiteY18" fmla="*/ 3507734 h 4730345"/>
              <a:gd name="connsiteX19" fmla="*/ 2022097 w 2264421"/>
              <a:gd name="connsiteY19" fmla="*/ 3597611 h 4730345"/>
              <a:gd name="connsiteX20" fmla="*/ 2022097 w 2264421"/>
              <a:gd name="connsiteY20" fmla="*/ 3894596 h 4730345"/>
              <a:gd name="connsiteX21" fmla="*/ 1959573 w 2264421"/>
              <a:gd name="connsiteY21" fmla="*/ 3597611 h 4730345"/>
              <a:gd name="connsiteX22" fmla="*/ 1873604 w 2264421"/>
              <a:gd name="connsiteY22" fmla="*/ 3660134 h 4730345"/>
              <a:gd name="connsiteX23" fmla="*/ 1869697 w 2264421"/>
              <a:gd name="connsiteY23" fmla="*/ 4086073 h 4730345"/>
              <a:gd name="connsiteX24" fmla="*/ 1818898 w 2264421"/>
              <a:gd name="connsiteY24" fmla="*/ 3972750 h 4730345"/>
              <a:gd name="connsiteX25" fmla="*/ 1818898 w 2264421"/>
              <a:gd name="connsiteY25" fmla="*/ 4312719 h 4730345"/>
              <a:gd name="connsiteX26" fmla="*/ 1752468 w 2264421"/>
              <a:gd name="connsiteY26" fmla="*/ 3863335 h 4730345"/>
              <a:gd name="connsiteX27" fmla="*/ 1607883 w 2264421"/>
              <a:gd name="connsiteY27" fmla="*/ 3269366 h 4730345"/>
              <a:gd name="connsiteX28" fmla="*/ 1768099 w 2264421"/>
              <a:gd name="connsiteY28" fmla="*/ 4668319 h 4730345"/>
              <a:gd name="connsiteX29" fmla="*/ 1420315 w 2264421"/>
              <a:gd name="connsiteY29" fmla="*/ 3519458 h 4730345"/>
              <a:gd name="connsiteX30" fmla="*/ 1412500 w 2264421"/>
              <a:gd name="connsiteY30" fmla="*/ 4265827 h 4730345"/>
              <a:gd name="connsiteX31" fmla="*/ 1342161 w 2264421"/>
              <a:gd name="connsiteY31" fmla="*/ 4015734 h 4730345"/>
              <a:gd name="connsiteX32" fmla="*/ 1342160 w 2264421"/>
              <a:gd name="connsiteY32" fmla="*/ 4429950 h 4730345"/>
              <a:gd name="connsiteX33" fmla="*/ 1181946 w 2264421"/>
              <a:gd name="connsiteY33" fmla="*/ 4132965 h 4730345"/>
              <a:gd name="connsiteX34" fmla="*/ 1045176 w 2264421"/>
              <a:gd name="connsiteY34" fmla="*/ 3824258 h 4730345"/>
              <a:gd name="connsiteX35" fmla="*/ 982653 w 2264421"/>
              <a:gd name="connsiteY35" fmla="*/ 3871150 h 4730345"/>
              <a:gd name="connsiteX36" fmla="*/ 978746 w 2264421"/>
              <a:gd name="connsiteY36" fmla="*/ 3968841 h 4730345"/>
              <a:gd name="connsiteX37" fmla="*/ 897548 w 2264421"/>
              <a:gd name="connsiteY37" fmla="*/ 3954987 h 4730345"/>
              <a:gd name="connsiteX38" fmla="*/ 836293 w 2264421"/>
              <a:gd name="connsiteY38" fmla="*/ 3800913 h 4730345"/>
              <a:gd name="connsiteX39" fmla="*/ 770978 w 2264421"/>
              <a:gd name="connsiteY39" fmla="*/ 4186861 h 4730345"/>
              <a:gd name="connsiteX40" fmla="*/ 687851 w 2264421"/>
              <a:gd name="connsiteY40" fmla="*/ 3854353 h 4730345"/>
              <a:gd name="connsiteX41" fmla="*/ 616599 w 2264421"/>
              <a:gd name="connsiteY41" fmla="*/ 4234363 h 4730345"/>
              <a:gd name="connsiteX42" fmla="*/ 449113 w 2264421"/>
              <a:gd name="connsiteY42" fmla="*/ 4124363 h 4730345"/>
              <a:gd name="connsiteX43" fmla="*/ 271836 w 2264421"/>
              <a:gd name="connsiteY43" fmla="*/ 2666694 h 4730345"/>
              <a:gd name="connsiteX44" fmla="*/ 296738 w 2264421"/>
              <a:gd name="connsiteY44" fmla="*/ 3858868 h 4730345"/>
              <a:gd name="connsiteX45" fmla="*/ 199413 w 2264421"/>
              <a:gd name="connsiteY45" fmla="*/ 2499770 h 4730345"/>
              <a:gd name="connsiteX46" fmla="*/ 141200 w 2264421"/>
              <a:gd name="connsiteY46" fmla="*/ 2792010 h 4730345"/>
              <a:gd name="connsiteX47" fmla="*/ 77048 w 2264421"/>
              <a:gd name="connsiteY47" fmla="*/ 2452269 h 4730345"/>
              <a:gd name="connsiteX48" fmla="*/ 21288 w 2264421"/>
              <a:gd name="connsiteY48" fmla="*/ 2659461 h 4730345"/>
              <a:gd name="connsiteX49" fmla="*/ 52521 w 2264421"/>
              <a:gd name="connsiteY49" fmla="*/ 1900862 h 4730345"/>
              <a:gd name="connsiteX50" fmla="*/ 117443 w 2264421"/>
              <a:gd name="connsiteY5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115880 w 2264421"/>
              <a:gd name="connsiteY10" fmla="*/ 1299888 h 4730345"/>
              <a:gd name="connsiteX11" fmla="*/ 2182310 w 2264421"/>
              <a:gd name="connsiteY11" fmla="*/ 1186565 h 4730345"/>
              <a:gd name="connsiteX12" fmla="*/ 2201848 w 2264421"/>
              <a:gd name="connsiteY12" fmla="*/ 1464011 h 4730345"/>
              <a:gd name="connsiteX13" fmla="*/ 2264371 w 2264421"/>
              <a:gd name="connsiteY13" fmla="*/ 1514811 h 4730345"/>
              <a:gd name="connsiteX14" fmla="*/ 2240925 w 2264421"/>
              <a:gd name="connsiteY14" fmla="*/ 2175211 h 4730345"/>
              <a:gd name="connsiteX15" fmla="*/ 2115879 w 2264421"/>
              <a:gd name="connsiteY15" fmla="*/ 2483919 h 4730345"/>
              <a:gd name="connsiteX16" fmla="*/ 2068988 w 2264421"/>
              <a:gd name="connsiteY16" fmla="*/ 2894227 h 4730345"/>
              <a:gd name="connsiteX17" fmla="*/ 2049449 w 2264421"/>
              <a:gd name="connsiteY17" fmla="*/ 3331888 h 4730345"/>
              <a:gd name="connsiteX18" fmla="*/ 2014280 w 2264421"/>
              <a:gd name="connsiteY18" fmla="*/ 3421765 h 4730345"/>
              <a:gd name="connsiteX19" fmla="*/ 2057266 w 2264421"/>
              <a:gd name="connsiteY19" fmla="*/ 3507734 h 4730345"/>
              <a:gd name="connsiteX20" fmla="*/ 2022097 w 2264421"/>
              <a:gd name="connsiteY20" fmla="*/ 3597611 h 4730345"/>
              <a:gd name="connsiteX21" fmla="*/ 2022097 w 2264421"/>
              <a:gd name="connsiteY21" fmla="*/ 3894596 h 4730345"/>
              <a:gd name="connsiteX22" fmla="*/ 1959573 w 2264421"/>
              <a:gd name="connsiteY22" fmla="*/ 3597611 h 4730345"/>
              <a:gd name="connsiteX23" fmla="*/ 1873604 w 2264421"/>
              <a:gd name="connsiteY23" fmla="*/ 3660134 h 4730345"/>
              <a:gd name="connsiteX24" fmla="*/ 1869697 w 2264421"/>
              <a:gd name="connsiteY24" fmla="*/ 4086073 h 4730345"/>
              <a:gd name="connsiteX25" fmla="*/ 1818898 w 2264421"/>
              <a:gd name="connsiteY25" fmla="*/ 3972750 h 4730345"/>
              <a:gd name="connsiteX26" fmla="*/ 1818898 w 2264421"/>
              <a:gd name="connsiteY26" fmla="*/ 4312719 h 4730345"/>
              <a:gd name="connsiteX27" fmla="*/ 1752468 w 2264421"/>
              <a:gd name="connsiteY27" fmla="*/ 3863335 h 4730345"/>
              <a:gd name="connsiteX28" fmla="*/ 1607883 w 2264421"/>
              <a:gd name="connsiteY28" fmla="*/ 3269366 h 4730345"/>
              <a:gd name="connsiteX29" fmla="*/ 1768099 w 2264421"/>
              <a:gd name="connsiteY29" fmla="*/ 4668319 h 4730345"/>
              <a:gd name="connsiteX30" fmla="*/ 1420315 w 2264421"/>
              <a:gd name="connsiteY30" fmla="*/ 3519458 h 4730345"/>
              <a:gd name="connsiteX31" fmla="*/ 1412500 w 2264421"/>
              <a:gd name="connsiteY31" fmla="*/ 4265827 h 4730345"/>
              <a:gd name="connsiteX32" fmla="*/ 1342161 w 2264421"/>
              <a:gd name="connsiteY32" fmla="*/ 4015734 h 4730345"/>
              <a:gd name="connsiteX33" fmla="*/ 1342160 w 2264421"/>
              <a:gd name="connsiteY33" fmla="*/ 4429950 h 4730345"/>
              <a:gd name="connsiteX34" fmla="*/ 1181946 w 2264421"/>
              <a:gd name="connsiteY34" fmla="*/ 4132965 h 4730345"/>
              <a:gd name="connsiteX35" fmla="*/ 1045176 w 2264421"/>
              <a:gd name="connsiteY35" fmla="*/ 3824258 h 4730345"/>
              <a:gd name="connsiteX36" fmla="*/ 982653 w 2264421"/>
              <a:gd name="connsiteY36" fmla="*/ 3871150 h 4730345"/>
              <a:gd name="connsiteX37" fmla="*/ 978746 w 2264421"/>
              <a:gd name="connsiteY37" fmla="*/ 3968841 h 4730345"/>
              <a:gd name="connsiteX38" fmla="*/ 897548 w 2264421"/>
              <a:gd name="connsiteY38" fmla="*/ 3954987 h 4730345"/>
              <a:gd name="connsiteX39" fmla="*/ 836293 w 2264421"/>
              <a:gd name="connsiteY39" fmla="*/ 3800913 h 4730345"/>
              <a:gd name="connsiteX40" fmla="*/ 770978 w 2264421"/>
              <a:gd name="connsiteY40" fmla="*/ 4186861 h 4730345"/>
              <a:gd name="connsiteX41" fmla="*/ 687851 w 2264421"/>
              <a:gd name="connsiteY41" fmla="*/ 3854353 h 4730345"/>
              <a:gd name="connsiteX42" fmla="*/ 616599 w 2264421"/>
              <a:gd name="connsiteY42" fmla="*/ 4234363 h 4730345"/>
              <a:gd name="connsiteX43" fmla="*/ 449113 w 2264421"/>
              <a:gd name="connsiteY43" fmla="*/ 4124363 h 4730345"/>
              <a:gd name="connsiteX44" fmla="*/ 271836 w 2264421"/>
              <a:gd name="connsiteY44" fmla="*/ 2666694 h 4730345"/>
              <a:gd name="connsiteX45" fmla="*/ 296738 w 2264421"/>
              <a:gd name="connsiteY45" fmla="*/ 3858868 h 4730345"/>
              <a:gd name="connsiteX46" fmla="*/ 199413 w 2264421"/>
              <a:gd name="connsiteY46" fmla="*/ 2499770 h 4730345"/>
              <a:gd name="connsiteX47" fmla="*/ 141200 w 2264421"/>
              <a:gd name="connsiteY47" fmla="*/ 2792010 h 4730345"/>
              <a:gd name="connsiteX48" fmla="*/ 77048 w 2264421"/>
              <a:gd name="connsiteY48" fmla="*/ 2452269 h 4730345"/>
              <a:gd name="connsiteX49" fmla="*/ 21288 w 2264421"/>
              <a:gd name="connsiteY49" fmla="*/ 2659461 h 4730345"/>
              <a:gd name="connsiteX50" fmla="*/ 52521 w 2264421"/>
              <a:gd name="connsiteY50" fmla="*/ 1900862 h 4730345"/>
              <a:gd name="connsiteX51" fmla="*/ 117443 w 2264421"/>
              <a:gd name="connsiteY51"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123696 w 2264421"/>
              <a:gd name="connsiteY10" fmla="*/ 963827 h 4730345"/>
              <a:gd name="connsiteX11" fmla="*/ 2115880 w 2264421"/>
              <a:gd name="connsiteY11" fmla="*/ 1299888 h 4730345"/>
              <a:gd name="connsiteX12" fmla="*/ 2182310 w 2264421"/>
              <a:gd name="connsiteY12" fmla="*/ 1186565 h 4730345"/>
              <a:gd name="connsiteX13" fmla="*/ 2201848 w 2264421"/>
              <a:gd name="connsiteY13" fmla="*/ 1464011 h 4730345"/>
              <a:gd name="connsiteX14" fmla="*/ 2264371 w 2264421"/>
              <a:gd name="connsiteY14" fmla="*/ 1514811 h 4730345"/>
              <a:gd name="connsiteX15" fmla="*/ 2240925 w 2264421"/>
              <a:gd name="connsiteY15" fmla="*/ 2175211 h 4730345"/>
              <a:gd name="connsiteX16" fmla="*/ 2115879 w 2264421"/>
              <a:gd name="connsiteY16" fmla="*/ 2483919 h 4730345"/>
              <a:gd name="connsiteX17" fmla="*/ 2068988 w 2264421"/>
              <a:gd name="connsiteY17" fmla="*/ 2894227 h 4730345"/>
              <a:gd name="connsiteX18" fmla="*/ 2049449 w 2264421"/>
              <a:gd name="connsiteY18" fmla="*/ 3331888 h 4730345"/>
              <a:gd name="connsiteX19" fmla="*/ 2014280 w 2264421"/>
              <a:gd name="connsiteY19" fmla="*/ 3421765 h 4730345"/>
              <a:gd name="connsiteX20" fmla="*/ 2057266 w 2264421"/>
              <a:gd name="connsiteY20" fmla="*/ 3507734 h 4730345"/>
              <a:gd name="connsiteX21" fmla="*/ 2022097 w 2264421"/>
              <a:gd name="connsiteY21" fmla="*/ 3597611 h 4730345"/>
              <a:gd name="connsiteX22" fmla="*/ 2022097 w 2264421"/>
              <a:gd name="connsiteY22" fmla="*/ 3894596 h 4730345"/>
              <a:gd name="connsiteX23" fmla="*/ 1959573 w 2264421"/>
              <a:gd name="connsiteY23" fmla="*/ 3597611 h 4730345"/>
              <a:gd name="connsiteX24" fmla="*/ 1873604 w 2264421"/>
              <a:gd name="connsiteY24" fmla="*/ 3660134 h 4730345"/>
              <a:gd name="connsiteX25" fmla="*/ 1869697 w 2264421"/>
              <a:gd name="connsiteY25" fmla="*/ 4086073 h 4730345"/>
              <a:gd name="connsiteX26" fmla="*/ 1818898 w 2264421"/>
              <a:gd name="connsiteY26" fmla="*/ 3972750 h 4730345"/>
              <a:gd name="connsiteX27" fmla="*/ 1818898 w 2264421"/>
              <a:gd name="connsiteY27" fmla="*/ 4312719 h 4730345"/>
              <a:gd name="connsiteX28" fmla="*/ 1752468 w 2264421"/>
              <a:gd name="connsiteY28" fmla="*/ 3863335 h 4730345"/>
              <a:gd name="connsiteX29" fmla="*/ 1607883 w 2264421"/>
              <a:gd name="connsiteY29" fmla="*/ 3269366 h 4730345"/>
              <a:gd name="connsiteX30" fmla="*/ 1768099 w 2264421"/>
              <a:gd name="connsiteY30" fmla="*/ 4668319 h 4730345"/>
              <a:gd name="connsiteX31" fmla="*/ 1420315 w 2264421"/>
              <a:gd name="connsiteY31" fmla="*/ 3519458 h 4730345"/>
              <a:gd name="connsiteX32" fmla="*/ 1412500 w 2264421"/>
              <a:gd name="connsiteY32" fmla="*/ 4265827 h 4730345"/>
              <a:gd name="connsiteX33" fmla="*/ 1342161 w 2264421"/>
              <a:gd name="connsiteY33" fmla="*/ 4015734 h 4730345"/>
              <a:gd name="connsiteX34" fmla="*/ 1342160 w 2264421"/>
              <a:gd name="connsiteY34" fmla="*/ 4429950 h 4730345"/>
              <a:gd name="connsiteX35" fmla="*/ 1181946 w 2264421"/>
              <a:gd name="connsiteY35" fmla="*/ 4132965 h 4730345"/>
              <a:gd name="connsiteX36" fmla="*/ 1045176 w 2264421"/>
              <a:gd name="connsiteY36" fmla="*/ 3824258 h 4730345"/>
              <a:gd name="connsiteX37" fmla="*/ 982653 w 2264421"/>
              <a:gd name="connsiteY37" fmla="*/ 3871150 h 4730345"/>
              <a:gd name="connsiteX38" fmla="*/ 978746 w 2264421"/>
              <a:gd name="connsiteY38" fmla="*/ 3968841 h 4730345"/>
              <a:gd name="connsiteX39" fmla="*/ 897548 w 2264421"/>
              <a:gd name="connsiteY39" fmla="*/ 3954987 h 4730345"/>
              <a:gd name="connsiteX40" fmla="*/ 836293 w 2264421"/>
              <a:gd name="connsiteY40" fmla="*/ 3800913 h 4730345"/>
              <a:gd name="connsiteX41" fmla="*/ 770978 w 2264421"/>
              <a:gd name="connsiteY41" fmla="*/ 4186861 h 4730345"/>
              <a:gd name="connsiteX42" fmla="*/ 687851 w 2264421"/>
              <a:gd name="connsiteY42" fmla="*/ 3854353 h 4730345"/>
              <a:gd name="connsiteX43" fmla="*/ 616599 w 2264421"/>
              <a:gd name="connsiteY43" fmla="*/ 4234363 h 4730345"/>
              <a:gd name="connsiteX44" fmla="*/ 449113 w 2264421"/>
              <a:gd name="connsiteY44" fmla="*/ 4124363 h 4730345"/>
              <a:gd name="connsiteX45" fmla="*/ 271836 w 2264421"/>
              <a:gd name="connsiteY45" fmla="*/ 2666694 h 4730345"/>
              <a:gd name="connsiteX46" fmla="*/ 296738 w 2264421"/>
              <a:gd name="connsiteY46" fmla="*/ 3858868 h 4730345"/>
              <a:gd name="connsiteX47" fmla="*/ 199413 w 2264421"/>
              <a:gd name="connsiteY47" fmla="*/ 2499770 h 4730345"/>
              <a:gd name="connsiteX48" fmla="*/ 141200 w 2264421"/>
              <a:gd name="connsiteY48" fmla="*/ 2792010 h 4730345"/>
              <a:gd name="connsiteX49" fmla="*/ 77048 w 2264421"/>
              <a:gd name="connsiteY49" fmla="*/ 2452269 h 4730345"/>
              <a:gd name="connsiteX50" fmla="*/ 21288 w 2264421"/>
              <a:gd name="connsiteY50" fmla="*/ 2659461 h 4730345"/>
              <a:gd name="connsiteX51" fmla="*/ 52521 w 2264421"/>
              <a:gd name="connsiteY51" fmla="*/ 1900862 h 4730345"/>
              <a:gd name="connsiteX52" fmla="*/ 117443 w 2264421"/>
              <a:gd name="connsiteY52"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174496 w 2264421"/>
              <a:gd name="connsiteY10" fmla="*/ 924750 h 4730345"/>
              <a:gd name="connsiteX11" fmla="*/ 2123696 w 2264421"/>
              <a:gd name="connsiteY11" fmla="*/ 963827 h 4730345"/>
              <a:gd name="connsiteX12" fmla="*/ 2115880 w 2264421"/>
              <a:gd name="connsiteY12" fmla="*/ 1299888 h 4730345"/>
              <a:gd name="connsiteX13" fmla="*/ 2182310 w 2264421"/>
              <a:gd name="connsiteY13" fmla="*/ 1186565 h 4730345"/>
              <a:gd name="connsiteX14" fmla="*/ 2201848 w 2264421"/>
              <a:gd name="connsiteY14" fmla="*/ 1464011 h 4730345"/>
              <a:gd name="connsiteX15" fmla="*/ 2264371 w 2264421"/>
              <a:gd name="connsiteY15" fmla="*/ 1514811 h 4730345"/>
              <a:gd name="connsiteX16" fmla="*/ 2240925 w 2264421"/>
              <a:gd name="connsiteY16" fmla="*/ 2175211 h 4730345"/>
              <a:gd name="connsiteX17" fmla="*/ 2115879 w 2264421"/>
              <a:gd name="connsiteY17" fmla="*/ 2483919 h 4730345"/>
              <a:gd name="connsiteX18" fmla="*/ 2068988 w 2264421"/>
              <a:gd name="connsiteY18" fmla="*/ 2894227 h 4730345"/>
              <a:gd name="connsiteX19" fmla="*/ 2049449 w 2264421"/>
              <a:gd name="connsiteY19" fmla="*/ 3331888 h 4730345"/>
              <a:gd name="connsiteX20" fmla="*/ 2014280 w 2264421"/>
              <a:gd name="connsiteY20" fmla="*/ 3421765 h 4730345"/>
              <a:gd name="connsiteX21" fmla="*/ 2057266 w 2264421"/>
              <a:gd name="connsiteY21" fmla="*/ 3507734 h 4730345"/>
              <a:gd name="connsiteX22" fmla="*/ 2022097 w 2264421"/>
              <a:gd name="connsiteY22" fmla="*/ 3597611 h 4730345"/>
              <a:gd name="connsiteX23" fmla="*/ 2022097 w 2264421"/>
              <a:gd name="connsiteY23" fmla="*/ 3894596 h 4730345"/>
              <a:gd name="connsiteX24" fmla="*/ 1959573 w 2264421"/>
              <a:gd name="connsiteY24" fmla="*/ 3597611 h 4730345"/>
              <a:gd name="connsiteX25" fmla="*/ 1873604 w 2264421"/>
              <a:gd name="connsiteY25" fmla="*/ 3660134 h 4730345"/>
              <a:gd name="connsiteX26" fmla="*/ 1869697 w 2264421"/>
              <a:gd name="connsiteY26" fmla="*/ 4086073 h 4730345"/>
              <a:gd name="connsiteX27" fmla="*/ 1818898 w 2264421"/>
              <a:gd name="connsiteY27" fmla="*/ 3972750 h 4730345"/>
              <a:gd name="connsiteX28" fmla="*/ 1818898 w 2264421"/>
              <a:gd name="connsiteY28" fmla="*/ 4312719 h 4730345"/>
              <a:gd name="connsiteX29" fmla="*/ 1752468 w 2264421"/>
              <a:gd name="connsiteY29" fmla="*/ 3863335 h 4730345"/>
              <a:gd name="connsiteX30" fmla="*/ 1607883 w 2264421"/>
              <a:gd name="connsiteY30" fmla="*/ 3269366 h 4730345"/>
              <a:gd name="connsiteX31" fmla="*/ 1768099 w 2264421"/>
              <a:gd name="connsiteY31" fmla="*/ 4668319 h 4730345"/>
              <a:gd name="connsiteX32" fmla="*/ 1420315 w 2264421"/>
              <a:gd name="connsiteY32" fmla="*/ 3519458 h 4730345"/>
              <a:gd name="connsiteX33" fmla="*/ 1412500 w 2264421"/>
              <a:gd name="connsiteY33" fmla="*/ 4265827 h 4730345"/>
              <a:gd name="connsiteX34" fmla="*/ 1342161 w 2264421"/>
              <a:gd name="connsiteY34" fmla="*/ 4015734 h 4730345"/>
              <a:gd name="connsiteX35" fmla="*/ 1342160 w 2264421"/>
              <a:gd name="connsiteY35" fmla="*/ 4429950 h 4730345"/>
              <a:gd name="connsiteX36" fmla="*/ 1181946 w 2264421"/>
              <a:gd name="connsiteY36" fmla="*/ 4132965 h 4730345"/>
              <a:gd name="connsiteX37" fmla="*/ 1045176 w 2264421"/>
              <a:gd name="connsiteY37" fmla="*/ 3824258 h 4730345"/>
              <a:gd name="connsiteX38" fmla="*/ 982653 w 2264421"/>
              <a:gd name="connsiteY38" fmla="*/ 3871150 h 4730345"/>
              <a:gd name="connsiteX39" fmla="*/ 978746 w 2264421"/>
              <a:gd name="connsiteY39" fmla="*/ 3968841 h 4730345"/>
              <a:gd name="connsiteX40" fmla="*/ 897548 w 2264421"/>
              <a:gd name="connsiteY40" fmla="*/ 3954987 h 4730345"/>
              <a:gd name="connsiteX41" fmla="*/ 836293 w 2264421"/>
              <a:gd name="connsiteY41" fmla="*/ 3800913 h 4730345"/>
              <a:gd name="connsiteX42" fmla="*/ 770978 w 2264421"/>
              <a:gd name="connsiteY42" fmla="*/ 4186861 h 4730345"/>
              <a:gd name="connsiteX43" fmla="*/ 687851 w 2264421"/>
              <a:gd name="connsiteY43" fmla="*/ 3854353 h 4730345"/>
              <a:gd name="connsiteX44" fmla="*/ 616599 w 2264421"/>
              <a:gd name="connsiteY44" fmla="*/ 4234363 h 4730345"/>
              <a:gd name="connsiteX45" fmla="*/ 449113 w 2264421"/>
              <a:gd name="connsiteY45" fmla="*/ 4124363 h 4730345"/>
              <a:gd name="connsiteX46" fmla="*/ 271836 w 2264421"/>
              <a:gd name="connsiteY46" fmla="*/ 2666694 h 4730345"/>
              <a:gd name="connsiteX47" fmla="*/ 296738 w 2264421"/>
              <a:gd name="connsiteY47" fmla="*/ 3858868 h 4730345"/>
              <a:gd name="connsiteX48" fmla="*/ 199413 w 2264421"/>
              <a:gd name="connsiteY48" fmla="*/ 2499770 h 4730345"/>
              <a:gd name="connsiteX49" fmla="*/ 141200 w 2264421"/>
              <a:gd name="connsiteY49" fmla="*/ 2792010 h 4730345"/>
              <a:gd name="connsiteX50" fmla="*/ 77048 w 2264421"/>
              <a:gd name="connsiteY50" fmla="*/ 2452269 h 4730345"/>
              <a:gd name="connsiteX51" fmla="*/ 21288 w 2264421"/>
              <a:gd name="connsiteY51" fmla="*/ 2659461 h 4730345"/>
              <a:gd name="connsiteX52" fmla="*/ 52521 w 2264421"/>
              <a:gd name="connsiteY52" fmla="*/ 1900862 h 4730345"/>
              <a:gd name="connsiteX53" fmla="*/ 117443 w 2264421"/>
              <a:gd name="connsiteY53"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131511 w 2264421"/>
              <a:gd name="connsiteY10" fmla="*/ 858319 h 4730345"/>
              <a:gd name="connsiteX11" fmla="*/ 2174496 w 2264421"/>
              <a:gd name="connsiteY11" fmla="*/ 924750 h 4730345"/>
              <a:gd name="connsiteX12" fmla="*/ 2123696 w 2264421"/>
              <a:gd name="connsiteY12" fmla="*/ 963827 h 4730345"/>
              <a:gd name="connsiteX13" fmla="*/ 2115880 w 2264421"/>
              <a:gd name="connsiteY13" fmla="*/ 1299888 h 4730345"/>
              <a:gd name="connsiteX14" fmla="*/ 2182310 w 2264421"/>
              <a:gd name="connsiteY14" fmla="*/ 1186565 h 4730345"/>
              <a:gd name="connsiteX15" fmla="*/ 2201848 w 2264421"/>
              <a:gd name="connsiteY15" fmla="*/ 1464011 h 4730345"/>
              <a:gd name="connsiteX16" fmla="*/ 2264371 w 2264421"/>
              <a:gd name="connsiteY16" fmla="*/ 1514811 h 4730345"/>
              <a:gd name="connsiteX17" fmla="*/ 2240925 w 2264421"/>
              <a:gd name="connsiteY17" fmla="*/ 2175211 h 4730345"/>
              <a:gd name="connsiteX18" fmla="*/ 2115879 w 2264421"/>
              <a:gd name="connsiteY18" fmla="*/ 2483919 h 4730345"/>
              <a:gd name="connsiteX19" fmla="*/ 2068988 w 2264421"/>
              <a:gd name="connsiteY19" fmla="*/ 2894227 h 4730345"/>
              <a:gd name="connsiteX20" fmla="*/ 2049449 w 2264421"/>
              <a:gd name="connsiteY20" fmla="*/ 3331888 h 4730345"/>
              <a:gd name="connsiteX21" fmla="*/ 2014280 w 2264421"/>
              <a:gd name="connsiteY21" fmla="*/ 3421765 h 4730345"/>
              <a:gd name="connsiteX22" fmla="*/ 2057266 w 2264421"/>
              <a:gd name="connsiteY22" fmla="*/ 3507734 h 4730345"/>
              <a:gd name="connsiteX23" fmla="*/ 2022097 w 2264421"/>
              <a:gd name="connsiteY23" fmla="*/ 3597611 h 4730345"/>
              <a:gd name="connsiteX24" fmla="*/ 2022097 w 2264421"/>
              <a:gd name="connsiteY24" fmla="*/ 3894596 h 4730345"/>
              <a:gd name="connsiteX25" fmla="*/ 1959573 w 2264421"/>
              <a:gd name="connsiteY25" fmla="*/ 3597611 h 4730345"/>
              <a:gd name="connsiteX26" fmla="*/ 1873604 w 2264421"/>
              <a:gd name="connsiteY26" fmla="*/ 3660134 h 4730345"/>
              <a:gd name="connsiteX27" fmla="*/ 1869697 w 2264421"/>
              <a:gd name="connsiteY27" fmla="*/ 4086073 h 4730345"/>
              <a:gd name="connsiteX28" fmla="*/ 1818898 w 2264421"/>
              <a:gd name="connsiteY28" fmla="*/ 3972750 h 4730345"/>
              <a:gd name="connsiteX29" fmla="*/ 1818898 w 2264421"/>
              <a:gd name="connsiteY29" fmla="*/ 4312719 h 4730345"/>
              <a:gd name="connsiteX30" fmla="*/ 1752468 w 2264421"/>
              <a:gd name="connsiteY30" fmla="*/ 3863335 h 4730345"/>
              <a:gd name="connsiteX31" fmla="*/ 1607883 w 2264421"/>
              <a:gd name="connsiteY31" fmla="*/ 3269366 h 4730345"/>
              <a:gd name="connsiteX32" fmla="*/ 1768099 w 2264421"/>
              <a:gd name="connsiteY32" fmla="*/ 4668319 h 4730345"/>
              <a:gd name="connsiteX33" fmla="*/ 1420315 w 2264421"/>
              <a:gd name="connsiteY33" fmla="*/ 3519458 h 4730345"/>
              <a:gd name="connsiteX34" fmla="*/ 1412500 w 2264421"/>
              <a:gd name="connsiteY34" fmla="*/ 4265827 h 4730345"/>
              <a:gd name="connsiteX35" fmla="*/ 1342161 w 2264421"/>
              <a:gd name="connsiteY35" fmla="*/ 4015734 h 4730345"/>
              <a:gd name="connsiteX36" fmla="*/ 1342160 w 2264421"/>
              <a:gd name="connsiteY36" fmla="*/ 4429950 h 4730345"/>
              <a:gd name="connsiteX37" fmla="*/ 1181946 w 2264421"/>
              <a:gd name="connsiteY37" fmla="*/ 4132965 h 4730345"/>
              <a:gd name="connsiteX38" fmla="*/ 1045176 w 2264421"/>
              <a:gd name="connsiteY38" fmla="*/ 3824258 h 4730345"/>
              <a:gd name="connsiteX39" fmla="*/ 982653 w 2264421"/>
              <a:gd name="connsiteY39" fmla="*/ 3871150 h 4730345"/>
              <a:gd name="connsiteX40" fmla="*/ 978746 w 2264421"/>
              <a:gd name="connsiteY40" fmla="*/ 3968841 h 4730345"/>
              <a:gd name="connsiteX41" fmla="*/ 897548 w 2264421"/>
              <a:gd name="connsiteY41" fmla="*/ 3954987 h 4730345"/>
              <a:gd name="connsiteX42" fmla="*/ 836293 w 2264421"/>
              <a:gd name="connsiteY42" fmla="*/ 3800913 h 4730345"/>
              <a:gd name="connsiteX43" fmla="*/ 770978 w 2264421"/>
              <a:gd name="connsiteY43" fmla="*/ 4186861 h 4730345"/>
              <a:gd name="connsiteX44" fmla="*/ 687851 w 2264421"/>
              <a:gd name="connsiteY44" fmla="*/ 3854353 h 4730345"/>
              <a:gd name="connsiteX45" fmla="*/ 616599 w 2264421"/>
              <a:gd name="connsiteY45" fmla="*/ 4234363 h 4730345"/>
              <a:gd name="connsiteX46" fmla="*/ 449113 w 2264421"/>
              <a:gd name="connsiteY46" fmla="*/ 4124363 h 4730345"/>
              <a:gd name="connsiteX47" fmla="*/ 271836 w 2264421"/>
              <a:gd name="connsiteY47" fmla="*/ 2666694 h 4730345"/>
              <a:gd name="connsiteX48" fmla="*/ 296738 w 2264421"/>
              <a:gd name="connsiteY48" fmla="*/ 3858868 h 4730345"/>
              <a:gd name="connsiteX49" fmla="*/ 199413 w 2264421"/>
              <a:gd name="connsiteY49" fmla="*/ 2499770 h 4730345"/>
              <a:gd name="connsiteX50" fmla="*/ 141200 w 2264421"/>
              <a:gd name="connsiteY50" fmla="*/ 2792010 h 4730345"/>
              <a:gd name="connsiteX51" fmla="*/ 77048 w 2264421"/>
              <a:gd name="connsiteY51" fmla="*/ 2452269 h 4730345"/>
              <a:gd name="connsiteX52" fmla="*/ 21288 w 2264421"/>
              <a:gd name="connsiteY52" fmla="*/ 2659461 h 4730345"/>
              <a:gd name="connsiteX53" fmla="*/ 52521 w 2264421"/>
              <a:gd name="connsiteY53" fmla="*/ 1900862 h 4730345"/>
              <a:gd name="connsiteX54" fmla="*/ 117443 w 2264421"/>
              <a:gd name="connsiteY54"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119788 w 2264421"/>
              <a:gd name="connsiteY10" fmla="*/ 764534 h 4730345"/>
              <a:gd name="connsiteX11" fmla="*/ 2131511 w 2264421"/>
              <a:gd name="connsiteY11" fmla="*/ 858319 h 4730345"/>
              <a:gd name="connsiteX12" fmla="*/ 2174496 w 2264421"/>
              <a:gd name="connsiteY12" fmla="*/ 924750 h 4730345"/>
              <a:gd name="connsiteX13" fmla="*/ 2123696 w 2264421"/>
              <a:gd name="connsiteY13" fmla="*/ 963827 h 4730345"/>
              <a:gd name="connsiteX14" fmla="*/ 2115880 w 2264421"/>
              <a:gd name="connsiteY14" fmla="*/ 1299888 h 4730345"/>
              <a:gd name="connsiteX15" fmla="*/ 2182310 w 2264421"/>
              <a:gd name="connsiteY15" fmla="*/ 1186565 h 4730345"/>
              <a:gd name="connsiteX16" fmla="*/ 2201848 w 2264421"/>
              <a:gd name="connsiteY16" fmla="*/ 1464011 h 4730345"/>
              <a:gd name="connsiteX17" fmla="*/ 2264371 w 2264421"/>
              <a:gd name="connsiteY17" fmla="*/ 1514811 h 4730345"/>
              <a:gd name="connsiteX18" fmla="*/ 2240925 w 2264421"/>
              <a:gd name="connsiteY18" fmla="*/ 2175211 h 4730345"/>
              <a:gd name="connsiteX19" fmla="*/ 2115879 w 2264421"/>
              <a:gd name="connsiteY19" fmla="*/ 2483919 h 4730345"/>
              <a:gd name="connsiteX20" fmla="*/ 2068988 w 2264421"/>
              <a:gd name="connsiteY20" fmla="*/ 2894227 h 4730345"/>
              <a:gd name="connsiteX21" fmla="*/ 2049449 w 2264421"/>
              <a:gd name="connsiteY21" fmla="*/ 3331888 h 4730345"/>
              <a:gd name="connsiteX22" fmla="*/ 2014280 w 2264421"/>
              <a:gd name="connsiteY22" fmla="*/ 3421765 h 4730345"/>
              <a:gd name="connsiteX23" fmla="*/ 2057266 w 2264421"/>
              <a:gd name="connsiteY23" fmla="*/ 3507734 h 4730345"/>
              <a:gd name="connsiteX24" fmla="*/ 2022097 w 2264421"/>
              <a:gd name="connsiteY24" fmla="*/ 3597611 h 4730345"/>
              <a:gd name="connsiteX25" fmla="*/ 2022097 w 2264421"/>
              <a:gd name="connsiteY25" fmla="*/ 3894596 h 4730345"/>
              <a:gd name="connsiteX26" fmla="*/ 1959573 w 2264421"/>
              <a:gd name="connsiteY26" fmla="*/ 3597611 h 4730345"/>
              <a:gd name="connsiteX27" fmla="*/ 1873604 w 2264421"/>
              <a:gd name="connsiteY27" fmla="*/ 3660134 h 4730345"/>
              <a:gd name="connsiteX28" fmla="*/ 1869697 w 2264421"/>
              <a:gd name="connsiteY28" fmla="*/ 4086073 h 4730345"/>
              <a:gd name="connsiteX29" fmla="*/ 1818898 w 2264421"/>
              <a:gd name="connsiteY29" fmla="*/ 3972750 h 4730345"/>
              <a:gd name="connsiteX30" fmla="*/ 1818898 w 2264421"/>
              <a:gd name="connsiteY30" fmla="*/ 4312719 h 4730345"/>
              <a:gd name="connsiteX31" fmla="*/ 1752468 w 2264421"/>
              <a:gd name="connsiteY31" fmla="*/ 3863335 h 4730345"/>
              <a:gd name="connsiteX32" fmla="*/ 1607883 w 2264421"/>
              <a:gd name="connsiteY32" fmla="*/ 3269366 h 4730345"/>
              <a:gd name="connsiteX33" fmla="*/ 1768099 w 2264421"/>
              <a:gd name="connsiteY33" fmla="*/ 4668319 h 4730345"/>
              <a:gd name="connsiteX34" fmla="*/ 1420315 w 2264421"/>
              <a:gd name="connsiteY34" fmla="*/ 3519458 h 4730345"/>
              <a:gd name="connsiteX35" fmla="*/ 1412500 w 2264421"/>
              <a:gd name="connsiteY35" fmla="*/ 4265827 h 4730345"/>
              <a:gd name="connsiteX36" fmla="*/ 1342161 w 2264421"/>
              <a:gd name="connsiteY36" fmla="*/ 4015734 h 4730345"/>
              <a:gd name="connsiteX37" fmla="*/ 1342160 w 2264421"/>
              <a:gd name="connsiteY37" fmla="*/ 4429950 h 4730345"/>
              <a:gd name="connsiteX38" fmla="*/ 1181946 w 2264421"/>
              <a:gd name="connsiteY38" fmla="*/ 4132965 h 4730345"/>
              <a:gd name="connsiteX39" fmla="*/ 1045176 w 2264421"/>
              <a:gd name="connsiteY39" fmla="*/ 3824258 h 4730345"/>
              <a:gd name="connsiteX40" fmla="*/ 982653 w 2264421"/>
              <a:gd name="connsiteY40" fmla="*/ 3871150 h 4730345"/>
              <a:gd name="connsiteX41" fmla="*/ 978746 w 2264421"/>
              <a:gd name="connsiteY41" fmla="*/ 3968841 h 4730345"/>
              <a:gd name="connsiteX42" fmla="*/ 897548 w 2264421"/>
              <a:gd name="connsiteY42" fmla="*/ 3954987 h 4730345"/>
              <a:gd name="connsiteX43" fmla="*/ 836293 w 2264421"/>
              <a:gd name="connsiteY43" fmla="*/ 3800913 h 4730345"/>
              <a:gd name="connsiteX44" fmla="*/ 770978 w 2264421"/>
              <a:gd name="connsiteY44" fmla="*/ 4186861 h 4730345"/>
              <a:gd name="connsiteX45" fmla="*/ 687851 w 2264421"/>
              <a:gd name="connsiteY45" fmla="*/ 3854353 h 4730345"/>
              <a:gd name="connsiteX46" fmla="*/ 616599 w 2264421"/>
              <a:gd name="connsiteY46" fmla="*/ 4234363 h 4730345"/>
              <a:gd name="connsiteX47" fmla="*/ 449113 w 2264421"/>
              <a:gd name="connsiteY47" fmla="*/ 4124363 h 4730345"/>
              <a:gd name="connsiteX48" fmla="*/ 271836 w 2264421"/>
              <a:gd name="connsiteY48" fmla="*/ 2666694 h 4730345"/>
              <a:gd name="connsiteX49" fmla="*/ 296738 w 2264421"/>
              <a:gd name="connsiteY49" fmla="*/ 3858868 h 4730345"/>
              <a:gd name="connsiteX50" fmla="*/ 199413 w 2264421"/>
              <a:gd name="connsiteY50" fmla="*/ 2499770 h 4730345"/>
              <a:gd name="connsiteX51" fmla="*/ 141200 w 2264421"/>
              <a:gd name="connsiteY51" fmla="*/ 2792010 h 4730345"/>
              <a:gd name="connsiteX52" fmla="*/ 77048 w 2264421"/>
              <a:gd name="connsiteY52" fmla="*/ 2452269 h 4730345"/>
              <a:gd name="connsiteX53" fmla="*/ 21288 w 2264421"/>
              <a:gd name="connsiteY53" fmla="*/ 2659461 h 4730345"/>
              <a:gd name="connsiteX54" fmla="*/ 52521 w 2264421"/>
              <a:gd name="connsiteY54" fmla="*/ 1900862 h 4730345"/>
              <a:gd name="connsiteX55" fmla="*/ 117443 w 2264421"/>
              <a:gd name="connsiteY55"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022096 w 2264421"/>
              <a:gd name="connsiteY10" fmla="*/ 877858 h 4730345"/>
              <a:gd name="connsiteX11" fmla="*/ 2119788 w 2264421"/>
              <a:gd name="connsiteY11" fmla="*/ 764534 h 4730345"/>
              <a:gd name="connsiteX12" fmla="*/ 2131511 w 2264421"/>
              <a:gd name="connsiteY12" fmla="*/ 858319 h 4730345"/>
              <a:gd name="connsiteX13" fmla="*/ 2174496 w 2264421"/>
              <a:gd name="connsiteY13" fmla="*/ 924750 h 4730345"/>
              <a:gd name="connsiteX14" fmla="*/ 2123696 w 2264421"/>
              <a:gd name="connsiteY14" fmla="*/ 963827 h 4730345"/>
              <a:gd name="connsiteX15" fmla="*/ 2115880 w 2264421"/>
              <a:gd name="connsiteY15" fmla="*/ 1299888 h 4730345"/>
              <a:gd name="connsiteX16" fmla="*/ 2182310 w 2264421"/>
              <a:gd name="connsiteY16" fmla="*/ 1186565 h 4730345"/>
              <a:gd name="connsiteX17" fmla="*/ 2201848 w 2264421"/>
              <a:gd name="connsiteY17" fmla="*/ 1464011 h 4730345"/>
              <a:gd name="connsiteX18" fmla="*/ 2264371 w 2264421"/>
              <a:gd name="connsiteY18" fmla="*/ 1514811 h 4730345"/>
              <a:gd name="connsiteX19" fmla="*/ 2240925 w 2264421"/>
              <a:gd name="connsiteY19" fmla="*/ 2175211 h 4730345"/>
              <a:gd name="connsiteX20" fmla="*/ 2115879 w 2264421"/>
              <a:gd name="connsiteY20" fmla="*/ 2483919 h 4730345"/>
              <a:gd name="connsiteX21" fmla="*/ 2068988 w 2264421"/>
              <a:gd name="connsiteY21" fmla="*/ 2894227 h 4730345"/>
              <a:gd name="connsiteX22" fmla="*/ 2049449 w 2264421"/>
              <a:gd name="connsiteY22" fmla="*/ 3331888 h 4730345"/>
              <a:gd name="connsiteX23" fmla="*/ 2014280 w 2264421"/>
              <a:gd name="connsiteY23" fmla="*/ 3421765 h 4730345"/>
              <a:gd name="connsiteX24" fmla="*/ 2057266 w 2264421"/>
              <a:gd name="connsiteY24" fmla="*/ 3507734 h 4730345"/>
              <a:gd name="connsiteX25" fmla="*/ 2022097 w 2264421"/>
              <a:gd name="connsiteY25" fmla="*/ 3597611 h 4730345"/>
              <a:gd name="connsiteX26" fmla="*/ 2022097 w 2264421"/>
              <a:gd name="connsiteY26" fmla="*/ 3894596 h 4730345"/>
              <a:gd name="connsiteX27" fmla="*/ 1959573 w 2264421"/>
              <a:gd name="connsiteY27" fmla="*/ 3597611 h 4730345"/>
              <a:gd name="connsiteX28" fmla="*/ 1873604 w 2264421"/>
              <a:gd name="connsiteY28" fmla="*/ 3660134 h 4730345"/>
              <a:gd name="connsiteX29" fmla="*/ 1869697 w 2264421"/>
              <a:gd name="connsiteY29" fmla="*/ 4086073 h 4730345"/>
              <a:gd name="connsiteX30" fmla="*/ 1818898 w 2264421"/>
              <a:gd name="connsiteY30" fmla="*/ 3972750 h 4730345"/>
              <a:gd name="connsiteX31" fmla="*/ 1818898 w 2264421"/>
              <a:gd name="connsiteY31" fmla="*/ 4312719 h 4730345"/>
              <a:gd name="connsiteX32" fmla="*/ 1752468 w 2264421"/>
              <a:gd name="connsiteY32" fmla="*/ 3863335 h 4730345"/>
              <a:gd name="connsiteX33" fmla="*/ 1607883 w 2264421"/>
              <a:gd name="connsiteY33" fmla="*/ 3269366 h 4730345"/>
              <a:gd name="connsiteX34" fmla="*/ 1768099 w 2264421"/>
              <a:gd name="connsiteY34" fmla="*/ 4668319 h 4730345"/>
              <a:gd name="connsiteX35" fmla="*/ 1420315 w 2264421"/>
              <a:gd name="connsiteY35" fmla="*/ 3519458 h 4730345"/>
              <a:gd name="connsiteX36" fmla="*/ 1412500 w 2264421"/>
              <a:gd name="connsiteY36" fmla="*/ 4265827 h 4730345"/>
              <a:gd name="connsiteX37" fmla="*/ 1342161 w 2264421"/>
              <a:gd name="connsiteY37" fmla="*/ 4015734 h 4730345"/>
              <a:gd name="connsiteX38" fmla="*/ 1342160 w 2264421"/>
              <a:gd name="connsiteY38" fmla="*/ 4429950 h 4730345"/>
              <a:gd name="connsiteX39" fmla="*/ 1181946 w 2264421"/>
              <a:gd name="connsiteY39" fmla="*/ 4132965 h 4730345"/>
              <a:gd name="connsiteX40" fmla="*/ 1045176 w 2264421"/>
              <a:gd name="connsiteY40" fmla="*/ 3824258 h 4730345"/>
              <a:gd name="connsiteX41" fmla="*/ 982653 w 2264421"/>
              <a:gd name="connsiteY41" fmla="*/ 3871150 h 4730345"/>
              <a:gd name="connsiteX42" fmla="*/ 978746 w 2264421"/>
              <a:gd name="connsiteY42" fmla="*/ 3968841 h 4730345"/>
              <a:gd name="connsiteX43" fmla="*/ 897548 w 2264421"/>
              <a:gd name="connsiteY43" fmla="*/ 3954987 h 4730345"/>
              <a:gd name="connsiteX44" fmla="*/ 836293 w 2264421"/>
              <a:gd name="connsiteY44" fmla="*/ 3800913 h 4730345"/>
              <a:gd name="connsiteX45" fmla="*/ 770978 w 2264421"/>
              <a:gd name="connsiteY45" fmla="*/ 4186861 h 4730345"/>
              <a:gd name="connsiteX46" fmla="*/ 687851 w 2264421"/>
              <a:gd name="connsiteY46" fmla="*/ 3854353 h 4730345"/>
              <a:gd name="connsiteX47" fmla="*/ 616599 w 2264421"/>
              <a:gd name="connsiteY47" fmla="*/ 4234363 h 4730345"/>
              <a:gd name="connsiteX48" fmla="*/ 449113 w 2264421"/>
              <a:gd name="connsiteY48" fmla="*/ 4124363 h 4730345"/>
              <a:gd name="connsiteX49" fmla="*/ 271836 w 2264421"/>
              <a:gd name="connsiteY49" fmla="*/ 2666694 h 4730345"/>
              <a:gd name="connsiteX50" fmla="*/ 296738 w 2264421"/>
              <a:gd name="connsiteY50" fmla="*/ 3858868 h 4730345"/>
              <a:gd name="connsiteX51" fmla="*/ 199413 w 2264421"/>
              <a:gd name="connsiteY51" fmla="*/ 2499770 h 4730345"/>
              <a:gd name="connsiteX52" fmla="*/ 141200 w 2264421"/>
              <a:gd name="connsiteY52" fmla="*/ 2792010 h 4730345"/>
              <a:gd name="connsiteX53" fmla="*/ 77048 w 2264421"/>
              <a:gd name="connsiteY53" fmla="*/ 2452269 h 4730345"/>
              <a:gd name="connsiteX54" fmla="*/ 21288 w 2264421"/>
              <a:gd name="connsiteY54" fmla="*/ 2659461 h 4730345"/>
              <a:gd name="connsiteX55" fmla="*/ 52521 w 2264421"/>
              <a:gd name="connsiteY55" fmla="*/ 1900862 h 4730345"/>
              <a:gd name="connsiteX56" fmla="*/ 117443 w 2264421"/>
              <a:gd name="connsiteY56"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026003 w 2264421"/>
              <a:gd name="connsiteY10" fmla="*/ 776258 h 4730345"/>
              <a:gd name="connsiteX11" fmla="*/ 2022096 w 2264421"/>
              <a:gd name="connsiteY11" fmla="*/ 877858 h 4730345"/>
              <a:gd name="connsiteX12" fmla="*/ 2119788 w 2264421"/>
              <a:gd name="connsiteY12" fmla="*/ 764534 h 4730345"/>
              <a:gd name="connsiteX13" fmla="*/ 2131511 w 2264421"/>
              <a:gd name="connsiteY13" fmla="*/ 858319 h 4730345"/>
              <a:gd name="connsiteX14" fmla="*/ 2174496 w 2264421"/>
              <a:gd name="connsiteY14" fmla="*/ 924750 h 4730345"/>
              <a:gd name="connsiteX15" fmla="*/ 2123696 w 2264421"/>
              <a:gd name="connsiteY15" fmla="*/ 963827 h 4730345"/>
              <a:gd name="connsiteX16" fmla="*/ 2115880 w 2264421"/>
              <a:gd name="connsiteY16" fmla="*/ 1299888 h 4730345"/>
              <a:gd name="connsiteX17" fmla="*/ 2182310 w 2264421"/>
              <a:gd name="connsiteY17" fmla="*/ 1186565 h 4730345"/>
              <a:gd name="connsiteX18" fmla="*/ 2201848 w 2264421"/>
              <a:gd name="connsiteY18" fmla="*/ 1464011 h 4730345"/>
              <a:gd name="connsiteX19" fmla="*/ 2264371 w 2264421"/>
              <a:gd name="connsiteY19" fmla="*/ 1514811 h 4730345"/>
              <a:gd name="connsiteX20" fmla="*/ 2240925 w 2264421"/>
              <a:gd name="connsiteY20" fmla="*/ 2175211 h 4730345"/>
              <a:gd name="connsiteX21" fmla="*/ 2115879 w 2264421"/>
              <a:gd name="connsiteY21" fmla="*/ 2483919 h 4730345"/>
              <a:gd name="connsiteX22" fmla="*/ 2068988 w 2264421"/>
              <a:gd name="connsiteY22" fmla="*/ 2894227 h 4730345"/>
              <a:gd name="connsiteX23" fmla="*/ 2049449 w 2264421"/>
              <a:gd name="connsiteY23" fmla="*/ 3331888 h 4730345"/>
              <a:gd name="connsiteX24" fmla="*/ 2014280 w 2264421"/>
              <a:gd name="connsiteY24" fmla="*/ 3421765 h 4730345"/>
              <a:gd name="connsiteX25" fmla="*/ 2057266 w 2264421"/>
              <a:gd name="connsiteY25" fmla="*/ 3507734 h 4730345"/>
              <a:gd name="connsiteX26" fmla="*/ 2022097 w 2264421"/>
              <a:gd name="connsiteY26" fmla="*/ 3597611 h 4730345"/>
              <a:gd name="connsiteX27" fmla="*/ 2022097 w 2264421"/>
              <a:gd name="connsiteY27" fmla="*/ 3894596 h 4730345"/>
              <a:gd name="connsiteX28" fmla="*/ 1959573 w 2264421"/>
              <a:gd name="connsiteY28" fmla="*/ 3597611 h 4730345"/>
              <a:gd name="connsiteX29" fmla="*/ 1873604 w 2264421"/>
              <a:gd name="connsiteY29" fmla="*/ 3660134 h 4730345"/>
              <a:gd name="connsiteX30" fmla="*/ 1869697 w 2264421"/>
              <a:gd name="connsiteY30" fmla="*/ 4086073 h 4730345"/>
              <a:gd name="connsiteX31" fmla="*/ 1818898 w 2264421"/>
              <a:gd name="connsiteY31" fmla="*/ 3972750 h 4730345"/>
              <a:gd name="connsiteX32" fmla="*/ 1818898 w 2264421"/>
              <a:gd name="connsiteY32" fmla="*/ 4312719 h 4730345"/>
              <a:gd name="connsiteX33" fmla="*/ 1752468 w 2264421"/>
              <a:gd name="connsiteY33" fmla="*/ 3863335 h 4730345"/>
              <a:gd name="connsiteX34" fmla="*/ 1607883 w 2264421"/>
              <a:gd name="connsiteY34" fmla="*/ 3269366 h 4730345"/>
              <a:gd name="connsiteX35" fmla="*/ 1768099 w 2264421"/>
              <a:gd name="connsiteY35" fmla="*/ 4668319 h 4730345"/>
              <a:gd name="connsiteX36" fmla="*/ 1420315 w 2264421"/>
              <a:gd name="connsiteY36" fmla="*/ 3519458 h 4730345"/>
              <a:gd name="connsiteX37" fmla="*/ 1412500 w 2264421"/>
              <a:gd name="connsiteY37" fmla="*/ 4265827 h 4730345"/>
              <a:gd name="connsiteX38" fmla="*/ 1342161 w 2264421"/>
              <a:gd name="connsiteY38" fmla="*/ 4015734 h 4730345"/>
              <a:gd name="connsiteX39" fmla="*/ 1342160 w 2264421"/>
              <a:gd name="connsiteY39" fmla="*/ 4429950 h 4730345"/>
              <a:gd name="connsiteX40" fmla="*/ 1181946 w 2264421"/>
              <a:gd name="connsiteY40" fmla="*/ 4132965 h 4730345"/>
              <a:gd name="connsiteX41" fmla="*/ 1045176 w 2264421"/>
              <a:gd name="connsiteY41" fmla="*/ 3824258 h 4730345"/>
              <a:gd name="connsiteX42" fmla="*/ 982653 w 2264421"/>
              <a:gd name="connsiteY42" fmla="*/ 3871150 h 4730345"/>
              <a:gd name="connsiteX43" fmla="*/ 978746 w 2264421"/>
              <a:gd name="connsiteY43" fmla="*/ 3968841 h 4730345"/>
              <a:gd name="connsiteX44" fmla="*/ 897548 w 2264421"/>
              <a:gd name="connsiteY44" fmla="*/ 3954987 h 4730345"/>
              <a:gd name="connsiteX45" fmla="*/ 836293 w 2264421"/>
              <a:gd name="connsiteY45" fmla="*/ 3800913 h 4730345"/>
              <a:gd name="connsiteX46" fmla="*/ 770978 w 2264421"/>
              <a:gd name="connsiteY46" fmla="*/ 4186861 h 4730345"/>
              <a:gd name="connsiteX47" fmla="*/ 687851 w 2264421"/>
              <a:gd name="connsiteY47" fmla="*/ 3854353 h 4730345"/>
              <a:gd name="connsiteX48" fmla="*/ 616599 w 2264421"/>
              <a:gd name="connsiteY48" fmla="*/ 4234363 h 4730345"/>
              <a:gd name="connsiteX49" fmla="*/ 449113 w 2264421"/>
              <a:gd name="connsiteY49" fmla="*/ 4124363 h 4730345"/>
              <a:gd name="connsiteX50" fmla="*/ 271836 w 2264421"/>
              <a:gd name="connsiteY50" fmla="*/ 2666694 h 4730345"/>
              <a:gd name="connsiteX51" fmla="*/ 296738 w 2264421"/>
              <a:gd name="connsiteY51" fmla="*/ 3858868 h 4730345"/>
              <a:gd name="connsiteX52" fmla="*/ 199413 w 2264421"/>
              <a:gd name="connsiteY52" fmla="*/ 2499770 h 4730345"/>
              <a:gd name="connsiteX53" fmla="*/ 141200 w 2264421"/>
              <a:gd name="connsiteY53" fmla="*/ 2792010 h 4730345"/>
              <a:gd name="connsiteX54" fmla="*/ 77048 w 2264421"/>
              <a:gd name="connsiteY54" fmla="*/ 2452269 h 4730345"/>
              <a:gd name="connsiteX55" fmla="*/ 21288 w 2264421"/>
              <a:gd name="connsiteY55" fmla="*/ 2659461 h 4730345"/>
              <a:gd name="connsiteX56" fmla="*/ 52521 w 2264421"/>
              <a:gd name="connsiteY56" fmla="*/ 1900862 h 4730345"/>
              <a:gd name="connsiteX57" fmla="*/ 117443 w 2264421"/>
              <a:gd name="connsiteY57"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916588 w 2264421"/>
              <a:gd name="connsiteY10" fmla="*/ 823150 h 4730345"/>
              <a:gd name="connsiteX11" fmla="*/ 2026003 w 2264421"/>
              <a:gd name="connsiteY11" fmla="*/ 776258 h 4730345"/>
              <a:gd name="connsiteX12" fmla="*/ 2022096 w 2264421"/>
              <a:gd name="connsiteY12" fmla="*/ 877858 h 4730345"/>
              <a:gd name="connsiteX13" fmla="*/ 2119788 w 2264421"/>
              <a:gd name="connsiteY13" fmla="*/ 764534 h 4730345"/>
              <a:gd name="connsiteX14" fmla="*/ 2131511 w 2264421"/>
              <a:gd name="connsiteY14" fmla="*/ 858319 h 4730345"/>
              <a:gd name="connsiteX15" fmla="*/ 2174496 w 2264421"/>
              <a:gd name="connsiteY15" fmla="*/ 924750 h 4730345"/>
              <a:gd name="connsiteX16" fmla="*/ 2123696 w 2264421"/>
              <a:gd name="connsiteY16" fmla="*/ 963827 h 4730345"/>
              <a:gd name="connsiteX17" fmla="*/ 2115880 w 2264421"/>
              <a:gd name="connsiteY17" fmla="*/ 1299888 h 4730345"/>
              <a:gd name="connsiteX18" fmla="*/ 2182310 w 2264421"/>
              <a:gd name="connsiteY18" fmla="*/ 1186565 h 4730345"/>
              <a:gd name="connsiteX19" fmla="*/ 2201848 w 2264421"/>
              <a:gd name="connsiteY19" fmla="*/ 1464011 h 4730345"/>
              <a:gd name="connsiteX20" fmla="*/ 2264371 w 2264421"/>
              <a:gd name="connsiteY20" fmla="*/ 1514811 h 4730345"/>
              <a:gd name="connsiteX21" fmla="*/ 2240925 w 2264421"/>
              <a:gd name="connsiteY21" fmla="*/ 2175211 h 4730345"/>
              <a:gd name="connsiteX22" fmla="*/ 2115879 w 2264421"/>
              <a:gd name="connsiteY22" fmla="*/ 2483919 h 4730345"/>
              <a:gd name="connsiteX23" fmla="*/ 2068988 w 2264421"/>
              <a:gd name="connsiteY23" fmla="*/ 2894227 h 4730345"/>
              <a:gd name="connsiteX24" fmla="*/ 2049449 w 2264421"/>
              <a:gd name="connsiteY24" fmla="*/ 3331888 h 4730345"/>
              <a:gd name="connsiteX25" fmla="*/ 2014280 w 2264421"/>
              <a:gd name="connsiteY25" fmla="*/ 3421765 h 4730345"/>
              <a:gd name="connsiteX26" fmla="*/ 2057266 w 2264421"/>
              <a:gd name="connsiteY26" fmla="*/ 3507734 h 4730345"/>
              <a:gd name="connsiteX27" fmla="*/ 2022097 w 2264421"/>
              <a:gd name="connsiteY27" fmla="*/ 3597611 h 4730345"/>
              <a:gd name="connsiteX28" fmla="*/ 2022097 w 2264421"/>
              <a:gd name="connsiteY28" fmla="*/ 3894596 h 4730345"/>
              <a:gd name="connsiteX29" fmla="*/ 1959573 w 2264421"/>
              <a:gd name="connsiteY29" fmla="*/ 3597611 h 4730345"/>
              <a:gd name="connsiteX30" fmla="*/ 1873604 w 2264421"/>
              <a:gd name="connsiteY30" fmla="*/ 3660134 h 4730345"/>
              <a:gd name="connsiteX31" fmla="*/ 1869697 w 2264421"/>
              <a:gd name="connsiteY31" fmla="*/ 4086073 h 4730345"/>
              <a:gd name="connsiteX32" fmla="*/ 1818898 w 2264421"/>
              <a:gd name="connsiteY32" fmla="*/ 3972750 h 4730345"/>
              <a:gd name="connsiteX33" fmla="*/ 1818898 w 2264421"/>
              <a:gd name="connsiteY33" fmla="*/ 4312719 h 4730345"/>
              <a:gd name="connsiteX34" fmla="*/ 1752468 w 2264421"/>
              <a:gd name="connsiteY34" fmla="*/ 3863335 h 4730345"/>
              <a:gd name="connsiteX35" fmla="*/ 1607883 w 2264421"/>
              <a:gd name="connsiteY35" fmla="*/ 3269366 h 4730345"/>
              <a:gd name="connsiteX36" fmla="*/ 1768099 w 2264421"/>
              <a:gd name="connsiteY36" fmla="*/ 4668319 h 4730345"/>
              <a:gd name="connsiteX37" fmla="*/ 1420315 w 2264421"/>
              <a:gd name="connsiteY37" fmla="*/ 3519458 h 4730345"/>
              <a:gd name="connsiteX38" fmla="*/ 1412500 w 2264421"/>
              <a:gd name="connsiteY38" fmla="*/ 4265827 h 4730345"/>
              <a:gd name="connsiteX39" fmla="*/ 1342161 w 2264421"/>
              <a:gd name="connsiteY39" fmla="*/ 4015734 h 4730345"/>
              <a:gd name="connsiteX40" fmla="*/ 1342160 w 2264421"/>
              <a:gd name="connsiteY40" fmla="*/ 4429950 h 4730345"/>
              <a:gd name="connsiteX41" fmla="*/ 1181946 w 2264421"/>
              <a:gd name="connsiteY41" fmla="*/ 4132965 h 4730345"/>
              <a:gd name="connsiteX42" fmla="*/ 1045176 w 2264421"/>
              <a:gd name="connsiteY42" fmla="*/ 3824258 h 4730345"/>
              <a:gd name="connsiteX43" fmla="*/ 982653 w 2264421"/>
              <a:gd name="connsiteY43" fmla="*/ 3871150 h 4730345"/>
              <a:gd name="connsiteX44" fmla="*/ 978746 w 2264421"/>
              <a:gd name="connsiteY44" fmla="*/ 3968841 h 4730345"/>
              <a:gd name="connsiteX45" fmla="*/ 897548 w 2264421"/>
              <a:gd name="connsiteY45" fmla="*/ 3954987 h 4730345"/>
              <a:gd name="connsiteX46" fmla="*/ 836293 w 2264421"/>
              <a:gd name="connsiteY46" fmla="*/ 3800913 h 4730345"/>
              <a:gd name="connsiteX47" fmla="*/ 770978 w 2264421"/>
              <a:gd name="connsiteY47" fmla="*/ 4186861 h 4730345"/>
              <a:gd name="connsiteX48" fmla="*/ 687851 w 2264421"/>
              <a:gd name="connsiteY48" fmla="*/ 3854353 h 4730345"/>
              <a:gd name="connsiteX49" fmla="*/ 616599 w 2264421"/>
              <a:gd name="connsiteY49" fmla="*/ 4234363 h 4730345"/>
              <a:gd name="connsiteX50" fmla="*/ 449113 w 2264421"/>
              <a:gd name="connsiteY50" fmla="*/ 4124363 h 4730345"/>
              <a:gd name="connsiteX51" fmla="*/ 271836 w 2264421"/>
              <a:gd name="connsiteY51" fmla="*/ 2666694 h 4730345"/>
              <a:gd name="connsiteX52" fmla="*/ 296738 w 2264421"/>
              <a:gd name="connsiteY52" fmla="*/ 3858868 h 4730345"/>
              <a:gd name="connsiteX53" fmla="*/ 199413 w 2264421"/>
              <a:gd name="connsiteY53" fmla="*/ 2499770 h 4730345"/>
              <a:gd name="connsiteX54" fmla="*/ 141200 w 2264421"/>
              <a:gd name="connsiteY54" fmla="*/ 2792010 h 4730345"/>
              <a:gd name="connsiteX55" fmla="*/ 77048 w 2264421"/>
              <a:gd name="connsiteY55" fmla="*/ 2452269 h 4730345"/>
              <a:gd name="connsiteX56" fmla="*/ 21288 w 2264421"/>
              <a:gd name="connsiteY56" fmla="*/ 2659461 h 4730345"/>
              <a:gd name="connsiteX57" fmla="*/ 52521 w 2264421"/>
              <a:gd name="connsiteY57" fmla="*/ 1900862 h 4730345"/>
              <a:gd name="connsiteX58" fmla="*/ 117443 w 2264421"/>
              <a:gd name="connsiteY58"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89234 w 2264421"/>
              <a:gd name="connsiteY10" fmla="*/ 1002904 h 4730345"/>
              <a:gd name="connsiteX11" fmla="*/ 1916588 w 2264421"/>
              <a:gd name="connsiteY11" fmla="*/ 823150 h 4730345"/>
              <a:gd name="connsiteX12" fmla="*/ 2026003 w 2264421"/>
              <a:gd name="connsiteY12" fmla="*/ 776258 h 4730345"/>
              <a:gd name="connsiteX13" fmla="*/ 2022096 w 2264421"/>
              <a:gd name="connsiteY13" fmla="*/ 877858 h 4730345"/>
              <a:gd name="connsiteX14" fmla="*/ 2119788 w 2264421"/>
              <a:gd name="connsiteY14" fmla="*/ 764534 h 4730345"/>
              <a:gd name="connsiteX15" fmla="*/ 2131511 w 2264421"/>
              <a:gd name="connsiteY15" fmla="*/ 858319 h 4730345"/>
              <a:gd name="connsiteX16" fmla="*/ 2174496 w 2264421"/>
              <a:gd name="connsiteY16" fmla="*/ 924750 h 4730345"/>
              <a:gd name="connsiteX17" fmla="*/ 2123696 w 2264421"/>
              <a:gd name="connsiteY17" fmla="*/ 963827 h 4730345"/>
              <a:gd name="connsiteX18" fmla="*/ 2115880 w 2264421"/>
              <a:gd name="connsiteY18" fmla="*/ 1299888 h 4730345"/>
              <a:gd name="connsiteX19" fmla="*/ 2182310 w 2264421"/>
              <a:gd name="connsiteY19" fmla="*/ 1186565 h 4730345"/>
              <a:gd name="connsiteX20" fmla="*/ 2201848 w 2264421"/>
              <a:gd name="connsiteY20" fmla="*/ 1464011 h 4730345"/>
              <a:gd name="connsiteX21" fmla="*/ 2264371 w 2264421"/>
              <a:gd name="connsiteY21" fmla="*/ 1514811 h 4730345"/>
              <a:gd name="connsiteX22" fmla="*/ 2240925 w 2264421"/>
              <a:gd name="connsiteY22" fmla="*/ 2175211 h 4730345"/>
              <a:gd name="connsiteX23" fmla="*/ 2115879 w 2264421"/>
              <a:gd name="connsiteY23" fmla="*/ 2483919 h 4730345"/>
              <a:gd name="connsiteX24" fmla="*/ 2068988 w 2264421"/>
              <a:gd name="connsiteY24" fmla="*/ 2894227 h 4730345"/>
              <a:gd name="connsiteX25" fmla="*/ 2049449 w 2264421"/>
              <a:gd name="connsiteY25" fmla="*/ 3331888 h 4730345"/>
              <a:gd name="connsiteX26" fmla="*/ 2014280 w 2264421"/>
              <a:gd name="connsiteY26" fmla="*/ 3421765 h 4730345"/>
              <a:gd name="connsiteX27" fmla="*/ 2057266 w 2264421"/>
              <a:gd name="connsiteY27" fmla="*/ 3507734 h 4730345"/>
              <a:gd name="connsiteX28" fmla="*/ 2022097 w 2264421"/>
              <a:gd name="connsiteY28" fmla="*/ 3597611 h 4730345"/>
              <a:gd name="connsiteX29" fmla="*/ 2022097 w 2264421"/>
              <a:gd name="connsiteY29" fmla="*/ 3894596 h 4730345"/>
              <a:gd name="connsiteX30" fmla="*/ 1959573 w 2264421"/>
              <a:gd name="connsiteY30" fmla="*/ 3597611 h 4730345"/>
              <a:gd name="connsiteX31" fmla="*/ 1873604 w 2264421"/>
              <a:gd name="connsiteY31" fmla="*/ 3660134 h 4730345"/>
              <a:gd name="connsiteX32" fmla="*/ 1869697 w 2264421"/>
              <a:gd name="connsiteY32" fmla="*/ 4086073 h 4730345"/>
              <a:gd name="connsiteX33" fmla="*/ 1818898 w 2264421"/>
              <a:gd name="connsiteY33" fmla="*/ 3972750 h 4730345"/>
              <a:gd name="connsiteX34" fmla="*/ 1818898 w 2264421"/>
              <a:gd name="connsiteY34" fmla="*/ 4312719 h 4730345"/>
              <a:gd name="connsiteX35" fmla="*/ 1752468 w 2264421"/>
              <a:gd name="connsiteY35" fmla="*/ 3863335 h 4730345"/>
              <a:gd name="connsiteX36" fmla="*/ 1607883 w 2264421"/>
              <a:gd name="connsiteY36" fmla="*/ 3269366 h 4730345"/>
              <a:gd name="connsiteX37" fmla="*/ 1768099 w 2264421"/>
              <a:gd name="connsiteY37" fmla="*/ 4668319 h 4730345"/>
              <a:gd name="connsiteX38" fmla="*/ 1420315 w 2264421"/>
              <a:gd name="connsiteY38" fmla="*/ 3519458 h 4730345"/>
              <a:gd name="connsiteX39" fmla="*/ 1412500 w 2264421"/>
              <a:gd name="connsiteY39" fmla="*/ 4265827 h 4730345"/>
              <a:gd name="connsiteX40" fmla="*/ 1342161 w 2264421"/>
              <a:gd name="connsiteY40" fmla="*/ 4015734 h 4730345"/>
              <a:gd name="connsiteX41" fmla="*/ 1342160 w 2264421"/>
              <a:gd name="connsiteY41" fmla="*/ 4429950 h 4730345"/>
              <a:gd name="connsiteX42" fmla="*/ 1181946 w 2264421"/>
              <a:gd name="connsiteY42" fmla="*/ 4132965 h 4730345"/>
              <a:gd name="connsiteX43" fmla="*/ 1045176 w 2264421"/>
              <a:gd name="connsiteY43" fmla="*/ 3824258 h 4730345"/>
              <a:gd name="connsiteX44" fmla="*/ 982653 w 2264421"/>
              <a:gd name="connsiteY44" fmla="*/ 3871150 h 4730345"/>
              <a:gd name="connsiteX45" fmla="*/ 978746 w 2264421"/>
              <a:gd name="connsiteY45" fmla="*/ 3968841 h 4730345"/>
              <a:gd name="connsiteX46" fmla="*/ 897548 w 2264421"/>
              <a:gd name="connsiteY46" fmla="*/ 3954987 h 4730345"/>
              <a:gd name="connsiteX47" fmla="*/ 836293 w 2264421"/>
              <a:gd name="connsiteY47" fmla="*/ 3800913 h 4730345"/>
              <a:gd name="connsiteX48" fmla="*/ 770978 w 2264421"/>
              <a:gd name="connsiteY48" fmla="*/ 4186861 h 4730345"/>
              <a:gd name="connsiteX49" fmla="*/ 687851 w 2264421"/>
              <a:gd name="connsiteY49" fmla="*/ 3854353 h 4730345"/>
              <a:gd name="connsiteX50" fmla="*/ 616599 w 2264421"/>
              <a:gd name="connsiteY50" fmla="*/ 4234363 h 4730345"/>
              <a:gd name="connsiteX51" fmla="*/ 449113 w 2264421"/>
              <a:gd name="connsiteY51" fmla="*/ 4124363 h 4730345"/>
              <a:gd name="connsiteX52" fmla="*/ 271836 w 2264421"/>
              <a:gd name="connsiteY52" fmla="*/ 2666694 h 4730345"/>
              <a:gd name="connsiteX53" fmla="*/ 296738 w 2264421"/>
              <a:gd name="connsiteY53" fmla="*/ 3858868 h 4730345"/>
              <a:gd name="connsiteX54" fmla="*/ 199413 w 2264421"/>
              <a:gd name="connsiteY54" fmla="*/ 2499770 h 4730345"/>
              <a:gd name="connsiteX55" fmla="*/ 141200 w 2264421"/>
              <a:gd name="connsiteY55" fmla="*/ 2792010 h 4730345"/>
              <a:gd name="connsiteX56" fmla="*/ 77048 w 2264421"/>
              <a:gd name="connsiteY56" fmla="*/ 2452269 h 4730345"/>
              <a:gd name="connsiteX57" fmla="*/ 21288 w 2264421"/>
              <a:gd name="connsiteY57" fmla="*/ 2659461 h 4730345"/>
              <a:gd name="connsiteX58" fmla="*/ 52521 w 2264421"/>
              <a:gd name="connsiteY58" fmla="*/ 1900862 h 4730345"/>
              <a:gd name="connsiteX59" fmla="*/ 117443 w 2264421"/>
              <a:gd name="connsiteY59"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69696 w 2264421"/>
              <a:gd name="connsiteY10" fmla="*/ 764534 h 4730345"/>
              <a:gd name="connsiteX11" fmla="*/ 1889234 w 2264421"/>
              <a:gd name="connsiteY11" fmla="*/ 1002904 h 4730345"/>
              <a:gd name="connsiteX12" fmla="*/ 1916588 w 2264421"/>
              <a:gd name="connsiteY12" fmla="*/ 823150 h 4730345"/>
              <a:gd name="connsiteX13" fmla="*/ 2026003 w 2264421"/>
              <a:gd name="connsiteY13" fmla="*/ 776258 h 4730345"/>
              <a:gd name="connsiteX14" fmla="*/ 2022096 w 2264421"/>
              <a:gd name="connsiteY14" fmla="*/ 877858 h 4730345"/>
              <a:gd name="connsiteX15" fmla="*/ 2119788 w 2264421"/>
              <a:gd name="connsiteY15" fmla="*/ 764534 h 4730345"/>
              <a:gd name="connsiteX16" fmla="*/ 2131511 w 2264421"/>
              <a:gd name="connsiteY16" fmla="*/ 858319 h 4730345"/>
              <a:gd name="connsiteX17" fmla="*/ 2174496 w 2264421"/>
              <a:gd name="connsiteY17" fmla="*/ 924750 h 4730345"/>
              <a:gd name="connsiteX18" fmla="*/ 2123696 w 2264421"/>
              <a:gd name="connsiteY18" fmla="*/ 963827 h 4730345"/>
              <a:gd name="connsiteX19" fmla="*/ 2115880 w 2264421"/>
              <a:gd name="connsiteY19" fmla="*/ 1299888 h 4730345"/>
              <a:gd name="connsiteX20" fmla="*/ 2182310 w 2264421"/>
              <a:gd name="connsiteY20" fmla="*/ 1186565 h 4730345"/>
              <a:gd name="connsiteX21" fmla="*/ 2201848 w 2264421"/>
              <a:gd name="connsiteY21" fmla="*/ 1464011 h 4730345"/>
              <a:gd name="connsiteX22" fmla="*/ 2264371 w 2264421"/>
              <a:gd name="connsiteY22" fmla="*/ 1514811 h 4730345"/>
              <a:gd name="connsiteX23" fmla="*/ 2240925 w 2264421"/>
              <a:gd name="connsiteY23" fmla="*/ 2175211 h 4730345"/>
              <a:gd name="connsiteX24" fmla="*/ 2115879 w 2264421"/>
              <a:gd name="connsiteY24" fmla="*/ 2483919 h 4730345"/>
              <a:gd name="connsiteX25" fmla="*/ 2068988 w 2264421"/>
              <a:gd name="connsiteY25" fmla="*/ 2894227 h 4730345"/>
              <a:gd name="connsiteX26" fmla="*/ 2049449 w 2264421"/>
              <a:gd name="connsiteY26" fmla="*/ 3331888 h 4730345"/>
              <a:gd name="connsiteX27" fmla="*/ 2014280 w 2264421"/>
              <a:gd name="connsiteY27" fmla="*/ 3421765 h 4730345"/>
              <a:gd name="connsiteX28" fmla="*/ 2057266 w 2264421"/>
              <a:gd name="connsiteY28" fmla="*/ 3507734 h 4730345"/>
              <a:gd name="connsiteX29" fmla="*/ 2022097 w 2264421"/>
              <a:gd name="connsiteY29" fmla="*/ 3597611 h 4730345"/>
              <a:gd name="connsiteX30" fmla="*/ 2022097 w 2264421"/>
              <a:gd name="connsiteY30" fmla="*/ 3894596 h 4730345"/>
              <a:gd name="connsiteX31" fmla="*/ 1959573 w 2264421"/>
              <a:gd name="connsiteY31" fmla="*/ 3597611 h 4730345"/>
              <a:gd name="connsiteX32" fmla="*/ 1873604 w 2264421"/>
              <a:gd name="connsiteY32" fmla="*/ 3660134 h 4730345"/>
              <a:gd name="connsiteX33" fmla="*/ 1869697 w 2264421"/>
              <a:gd name="connsiteY33" fmla="*/ 4086073 h 4730345"/>
              <a:gd name="connsiteX34" fmla="*/ 1818898 w 2264421"/>
              <a:gd name="connsiteY34" fmla="*/ 3972750 h 4730345"/>
              <a:gd name="connsiteX35" fmla="*/ 1818898 w 2264421"/>
              <a:gd name="connsiteY35" fmla="*/ 4312719 h 4730345"/>
              <a:gd name="connsiteX36" fmla="*/ 1752468 w 2264421"/>
              <a:gd name="connsiteY36" fmla="*/ 3863335 h 4730345"/>
              <a:gd name="connsiteX37" fmla="*/ 1607883 w 2264421"/>
              <a:gd name="connsiteY37" fmla="*/ 3269366 h 4730345"/>
              <a:gd name="connsiteX38" fmla="*/ 1768099 w 2264421"/>
              <a:gd name="connsiteY38" fmla="*/ 4668319 h 4730345"/>
              <a:gd name="connsiteX39" fmla="*/ 1420315 w 2264421"/>
              <a:gd name="connsiteY39" fmla="*/ 3519458 h 4730345"/>
              <a:gd name="connsiteX40" fmla="*/ 1412500 w 2264421"/>
              <a:gd name="connsiteY40" fmla="*/ 4265827 h 4730345"/>
              <a:gd name="connsiteX41" fmla="*/ 1342161 w 2264421"/>
              <a:gd name="connsiteY41" fmla="*/ 4015734 h 4730345"/>
              <a:gd name="connsiteX42" fmla="*/ 1342160 w 2264421"/>
              <a:gd name="connsiteY42" fmla="*/ 4429950 h 4730345"/>
              <a:gd name="connsiteX43" fmla="*/ 1181946 w 2264421"/>
              <a:gd name="connsiteY43" fmla="*/ 4132965 h 4730345"/>
              <a:gd name="connsiteX44" fmla="*/ 1045176 w 2264421"/>
              <a:gd name="connsiteY44" fmla="*/ 3824258 h 4730345"/>
              <a:gd name="connsiteX45" fmla="*/ 982653 w 2264421"/>
              <a:gd name="connsiteY45" fmla="*/ 3871150 h 4730345"/>
              <a:gd name="connsiteX46" fmla="*/ 978746 w 2264421"/>
              <a:gd name="connsiteY46" fmla="*/ 3968841 h 4730345"/>
              <a:gd name="connsiteX47" fmla="*/ 897548 w 2264421"/>
              <a:gd name="connsiteY47" fmla="*/ 3954987 h 4730345"/>
              <a:gd name="connsiteX48" fmla="*/ 836293 w 2264421"/>
              <a:gd name="connsiteY48" fmla="*/ 3800913 h 4730345"/>
              <a:gd name="connsiteX49" fmla="*/ 770978 w 2264421"/>
              <a:gd name="connsiteY49" fmla="*/ 4186861 h 4730345"/>
              <a:gd name="connsiteX50" fmla="*/ 687851 w 2264421"/>
              <a:gd name="connsiteY50" fmla="*/ 3854353 h 4730345"/>
              <a:gd name="connsiteX51" fmla="*/ 616599 w 2264421"/>
              <a:gd name="connsiteY51" fmla="*/ 4234363 h 4730345"/>
              <a:gd name="connsiteX52" fmla="*/ 449113 w 2264421"/>
              <a:gd name="connsiteY52" fmla="*/ 4124363 h 4730345"/>
              <a:gd name="connsiteX53" fmla="*/ 271836 w 2264421"/>
              <a:gd name="connsiteY53" fmla="*/ 2666694 h 4730345"/>
              <a:gd name="connsiteX54" fmla="*/ 296738 w 2264421"/>
              <a:gd name="connsiteY54" fmla="*/ 3858868 h 4730345"/>
              <a:gd name="connsiteX55" fmla="*/ 199413 w 2264421"/>
              <a:gd name="connsiteY55" fmla="*/ 2499770 h 4730345"/>
              <a:gd name="connsiteX56" fmla="*/ 141200 w 2264421"/>
              <a:gd name="connsiteY56" fmla="*/ 2792010 h 4730345"/>
              <a:gd name="connsiteX57" fmla="*/ 77048 w 2264421"/>
              <a:gd name="connsiteY57" fmla="*/ 2452269 h 4730345"/>
              <a:gd name="connsiteX58" fmla="*/ 21288 w 2264421"/>
              <a:gd name="connsiteY58" fmla="*/ 2659461 h 4730345"/>
              <a:gd name="connsiteX59" fmla="*/ 52521 w 2264421"/>
              <a:gd name="connsiteY59" fmla="*/ 1900862 h 4730345"/>
              <a:gd name="connsiteX60" fmla="*/ 117443 w 2264421"/>
              <a:gd name="connsiteY6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69696 w 2264421"/>
              <a:gd name="connsiteY10" fmla="*/ 764534 h 4730345"/>
              <a:gd name="connsiteX11" fmla="*/ 1889234 w 2264421"/>
              <a:gd name="connsiteY11" fmla="*/ 1002904 h 4730345"/>
              <a:gd name="connsiteX12" fmla="*/ 1916588 w 2264421"/>
              <a:gd name="connsiteY12" fmla="*/ 823150 h 4730345"/>
              <a:gd name="connsiteX13" fmla="*/ 2026003 w 2264421"/>
              <a:gd name="connsiteY13" fmla="*/ 776258 h 4730345"/>
              <a:gd name="connsiteX14" fmla="*/ 2022096 w 2264421"/>
              <a:gd name="connsiteY14" fmla="*/ 877858 h 4730345"/>
              <a:gd name="connsiteX15" fmla="*/ 2119788 w 2264421"/>
              <a:gd name="connsiteY15" fmla="*/ 764534 h 4730345"/>
              <a:gd name="connsiteX16" fmla="*/ 2131511 w 2264421"/>
              <a:gd name="connsiteY16" fmla="*/ 858319 h 4730345"/>
              <a:gd name="connsiteX17" fmla="*/ 2174496 w 2264421"/>
              <a:gd name="connsiteY17" fmla="*/ 924750 h 4730345"/>
              <a:gd name="connsiteX18" fmla="*/ 2123696 w 2264421"/>
              <a:gd name="connsiteY18" fmla="*/ 963827 h 4730345"/>
              <a:gd name="connsiteX19" fmla="*/ 2115880 w 2264421"/>
              <a:gd name="connsiteY19" fmla="*/ 1299888 h 4730345"/>
              <a:gd name="connsiteX20" fmla="*/ 2182310 w 2264421"/>
              <a:gd name="connsiteY20" fmla="*/ 1186565 h 4730345"/>
              <a:gd name="connsiteX21" fmla="*/ 2201848 w 2264421"/>
              <a:gd name="connsiteY21" fmla="*/ 1464011 h 4730345"/>
              <a:gd name="connsiteX22" fmla="*/ 2264371 w 2264421"/>
              <a:gd name="connsiteY22" fmla="*/ 1514811 h 4730345"/>
              <a:gd name="connsiteX23" fmla="*/ 2240925 w 2264421"/>
              <a:gd name="connsiteY23" fmla="*/ 2175211 h 4730345"/>
              <a:gd name="connsiteX24" fmla="*/ 2115879 w 2264421"/>
              <a:gd name="connsiteY24" fmla="*/ 2483919 h 4730345"/>
              <a:gd name="connsiteX25" fmla="*/ 2068988 w 2264421"/>
              <a:gd name="connsiteY25" fmla="*/ 2894227 h 4730345"/>
              <a:gd name="connsiteX26" fmla="*/ 2049449 w 2264421"/>
              <a:gd name="connsiteY26" fmla="*/ 3331888 h 4730345"/>
              <a:gd name="connsiteX27" fmla="*/ 2014280 w 2264421"/>
              <a:gd name="connsiteY27" fmla="*/ 3421765 h 4730345"/>
              <a:gd name="connsiteX28" fmla="*/ 2057266 w 2264421"/>
              <a:gd name="connsiteY28" fmla="*/ 3507734 h 4730345"/>
              <a:gd name="connsiteX29" fmla="*/ 2022097 w 2264421"/>
              <a:gd name="connsiteY29" fmla="*/ 3597611 h 4730345"/>
              <a:gd name="connsiteX30" fmla="*/ 2022097 w 2264421"/>
              <a:gd name="connsiteY30" fmla="*/ 3894596 h 4730345"/>
              <a:gd name="connsiteX31" fmla="*/ 1959573 w 2264421"/>
              <a:gd name="connsiteY31" fmla="*/ 3597611 h 4730345"/>
              <a:gd name="connsiteX32" fmla="*/ 1873604 w 2264421"/>
              <a:gd name="connsiteY32" fmla="*/ 3660134 h 4730345"/>
              <a:gd name="connsiteX33" fmla="*/ 1869697 w 2264421"/>
              <a:gd name="connsiteY33" fmla="*/ 4086073 h 4730345"/>
              <a:gd name="connsiteX34" fmla="*/ 1818898 w 2264421"/>
              <a:gd name="connsiteY34" fmla="*/ 3972750 h 4730345"/>
              <a:gd name="connsiteX35" fmla="*/ 1818898 w 2264421"/>
              <a:gd name="connsiteY35" fmla="*/ 4312719 h 4730345"/>
              <a:gd name="connsiteX36" fmla="*/ 1752468 w 2264421"/>
              <a:gd name="connsiteY36" fmla="*/ 3863335 h 4730345"/>
              <a:gd name="connsiteX37" fmla="*/ 1607883 w 2264421"/>
              <a:gd name="connsiteY37" fmla="*/ 3269366 h 4730345"/>
              <a:gd name="connsiteX38" fmla="*/ 1768099 w 2264421"/>
              <a:gd name="connsiteY38" fmla="*/ 4668319 h 4730345"/>
              <a:gd name="connsiteX39" fmla="*/ 1420315 w 2264421"/>
              <a:gd name="connsiteY39" fmla="*/ 3519458 h 4730345"/>
              <a:gd name="connsiteX40" fmla="*/ 1412500 w 2264421"/>
              <a:gd name="connsiteY40" fmla="*/ 4265827 h 4730345"/>
              <a:gd name="connsiteX41" fmla="*/ 1342161 w 2264421"/>
              <a:gd name="connsiteY41" fmla="*/ 4015734 h 4730345"/>
              <a:gd name="connsiteX42" fmla="*/ 1342160 w 2264421"/>
              <a:gd name="connsiteY42" fmla="*/ 4429950 h 4730345"/>
              <a:gd name="connsiteX43" fmla="*/ 1181946 w 2264421"/>
              <a:gd name="connsiteY43" fmla="*/ 4132965 h 4730345"/>
              <a:gd name="connsiteX44" fmla="*/ 1045176 w 2264421"/>
              <a:gd name="connsiteY44" fmla="*/ 3824258 h 4730345"/>
              <a:gd name="connsiteX45" fmla="*/ 982653 w 2264421"/>
              <a:gd name="connsiteY45" fmla="*/ 3871150 h 4730345"/>
              <a:gd name="connsiteX46" fmla="*/ 978746 w 2264421"/>
              <a:gd name="connsiteY46" fmla="*/ 3968841 h 4730345"/>
              <a:gd name="connsiteX47" fmla="*/ 897548 w 2264421"/>
              <a:gd name="connsiteY47" fmla="*/ 3954987 h 4730345"/>
              <a:gd name="connsiteX48" fmla="*/ 836293 w 2264421"/>
              <a:gd name="connsiteY48" fmla="*/ 3800913 h 4730345"/>
              <a:gd name="connsiteX49" fmla="*/ 770978 w 2264421"/>
              <a:gd name="connsiteY49" fmla="*/ 4186861 h 4730345"/>
              <a:gd name="connsiteX50" fmla="*/ 687851 w 2264421"/>
              <a:gd name="connsiteY50" fmla="*/ 3854353 h 4730345"/>
              <a:gd name="connsiteX51" fmla="*/ 616599 w 2264421"/>
              <a:gd name="connsiteY51" fmla="*/ 4234363 h 4730345"/>
              <a:gd name="connsiteX52" fmla="*/ 449113 w 2264421"/>
              <a:gd name="connsiteY52" fmla="*/ 4124363 h 4730345"/>
              <a:gd name="connsiteX53" fmla="*/ 271836 w 2264421"/>
              <a:gd name="connsiteY53" fmla="*/ 2666694 h 4730345"/>
              <a:gd name="connsiteX54" fmla="*/ 296738 w 2264421"/>
              <a:gd name="connsiteY54" fmla="*/ 3858868 h 4730345"/>
              <a:gd name="connsiteX55" fmla="*/ 199413 w 2264421"/>
              <a:gd name="connsiteY55" fmla="*/ 2499770 h 4730345"/>
              <a:gd name="connsiteX56" fmla="*/ 141200 w 2264421"/>
              <a:gd name="connsiteY56" fmla="*/ 2792010 h 4730345"/>
              <a:gd name="connsiteX57" fmla="*/ 77048 w 2264421"/>
              <a:gd name="connsiteY57" fmla="*/ 2452269 h 4730345"/>
              <a:gd name="connsiteX58" fmla="*/ 21288 w 2264421"/>
              <a:gd name="connsiteY58" fmla="*/ 2659461 h 4730345"/>
              <a:gd name="connsiteX59" fmla="*/ 52521 w 2264421"/>
              <a:gd name="connsiteY59" fmla="*/ 1900862 h 4730345"/>
              <a:gd name="connsiteX60" fmla="*/ 117443 w 2264421"/>
              <a:gd name="connsiteY6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69696 w 2264421"/>
              <a:gd name="connsiteY10" fmla="*/ 764534 h 4730345"/>
              <a:gd name="connsiteX11" fmla="*/ 1889234 w 2264421"/>
              <a:gd name="connsiteY11" fmla="*/ 1002904 h 4730345"/>
              <a:gd name="connsiteX12" fmla="*/ 1916588 w 2264421"/>
              <a:gd name="connsiteY12" fmla="*/ 823150 h 4730345"/>
              <a:gd name="connsiteX13" fmla="*/ 2026003 w 2264421"/>
              <a:gd name="connsiteY13" fmla="*/ 776258 h 4730345"/>
              <a:gd name="connsiteX14" fmla="*/ 2022096 w 2264421"/>
              <a:gd name="connsiteY14" fmla="*/ 877858 h 4730345"/>
              <a:gd name="connsiteX15" fmla="*/ 2119788 w 2264421"/>
              <a:gd name="connsiteY15" fmla="*/ 764534 h 4730345"/>
              <a:gd name="connsiteX16" fmla="*/ 2131511 w 2264421"/>
              <a:gd name="connsiteY16" fmla="*/ 858319 h 4730345"/>
              <a:gd name="connsiteX17" fmla="*/ 2174496 w 2264421"/>
              <a:gd name="connsiteY17" fmla="*/ 924750 h 4730345"/>
              <a:gd name="connsiteX18" fmla="*/ 2123696 w 2264421"/>
              <a:gd name="connsiteY18" fmla="*/ 963827 h 4730345"/>
              <a:gd name="connsiteX19" fmla="*/ 2115880 w 2264421"/>
              <a:gd name="connsiteY19" fmla="*/ 1299888 h 4730345"/>
              <a:gd name="connsiteX20" fmla="*/ 2182310 w 2264421"/>
              <a:gd name="connsiteY20" fmla="*/ 1186565 h 4730345"/>
              <a:gd name="connsiteX21" fmla="*/ 2201848 w 2264421"/>
              <a:gd name="connsiteY21" fmla="*/ 1464011 h 4730345"/>
              <a:gd name="connsiteX22" fmla="*/ 2264371 w 2264421"/>
              <a:gd name="connsiteY22" fmla="*/ 1514811 h 4730345"/>
              <a:gd name="connsiteX23" fmla="*/ 2240925 w 2264421"/>
              <a:gd name="connsiteY23" fmla="*/ 2175211 h 4730345"/>
              <a:gd name="connsiteX24" fmla="*/ 2115879 w 2264421"/>
              <a:gd name="connsiteY24" fmla="*/ 2483919 h 4730345"/>
              <a:gd name="connsiteX25" fmla="*/ 2068988 w 2264421"/>
              <a:gd name="connsiteY25" fmla="*/ 2894227 h 4730345"/>
              <a:gd name="connsiteX26" fmla="*/ 2049449 w 2264421"/>
              <a:gd name="connsiteY26" fmla="*/ 3331888 h 4730345"/>
              <a:gd name="connsiteX27" fmla="*/ 2014280 w 2264421"/>
              <a:gd name="connsiteY27" fmla="*/ 3421765 h 4730345"/>
              <a:gd name="connsiteX28" fmla="*/ 2057266 w 2264421"/>
              <a:gd name="connsiteY28" fmla="*/ 3507734 h 4730345"/>
              <a:gd name="connsiteX29" fmla="*/ 2022097 w 2264421"/>
              <a:gd name="connsiteY29" fmla="*/ 3597611 h 4730345"/>
              <a:gd name="connsiteX30" fmla="*/ 2022097 w 2264421"/>
              <a:gd name="connsiteY30" fmla="*/ 3894596 h 4730345"/>
              <a:gd name="connsiteX31" fmla="*/ 1959573 w 2264421"/>
              <a:gd name="connsiteY31" fmla="*/ 3597611 h 4730345"/>
              <a:gd name="connsiteX32" fmla="*/ 1873604 w 2264421"/>
              <a:gd name="connsiteY32" fmla="*/ 3660134 h 4730345"/>
              <a:gd name="connsiteX33" fmla="*/ 1869697 w 2264421"/>
              <a:gd name="connsiteY33" fmla="*/ 4086073 h 4730345"/>
              <a:gd name="connsiteX34" fmla="*/ 1818898 w 2264421"/>
              <a:gd name="connsiteY34" fmla="*/ 3972750 h 4730345"/>
              <a:gd name="connsiteX35" fmla="*/ 1818898 w 2264421"/>
              <a:gd name="connsiteY35" fmla="*/ 4312719 h 4730345"/>
              <a:gd name="connsiteX36" fmla="*/ 1752468 w 2264421"/>
              <a:gd name="connsiteY36" fmla="*/ 3863335 h 4730345"/>
              <a:gd name="connsiteX37" fmla="*/ 1607883 w 2264421"/>
              <a:gd name="connsiteY37" fmla="*/ 3269366 h 4730345"/>
              <a:gd name="connsiteX38" fmla="*/ 1768099 w 2264421"/>
              <a:gd name="connsiteY38" fmla="*/ 4668319 h 4730345"/>
              <a:gd name="connsiteX39" fmla="*/ 1420315 w 2264421"/>
              <a:gd name="connsiteY39" fmla="*/ 3519458 h 4730345"/>
              <a:gd name="connsiteX40" fmla="*/ 1412500 w 2264421"/>
              <a:gd name="connsiteY40" fmla="*/ 4265827 h 4730345"/>
              <a:gd name="connsiteX41" fmla="*/ 1342161 w 2264421"/>
              <a:gd name="connsiteY41" fmla="*/ 4015734 h 4730345"/>
              <a:gd name="connsiteX42" fmla="*/ 1342160 w 2264421"/>
              <a:gd name="connsiteY42" fmla="*/ 4429950 h 4730345"/>
              <a:gd name="connsiteX43" fmla="*/ 1181946 w 2264421"/>
              <a:gd name="connsiteY43" fmla="*/ 4132965 h 4730345"/>
              <a:gd name="connsiteX44" fmla="*/ 1045176 w 2264421"/>
              <a:gd name="connsiteY44" fmla="*/ 3824258 h 4730345"/>
              <a:gd name="connsiteX45" fmla="*/ 982653 w 2264421"/>
              <a:gd name="connsiteY45" fmla="*/ 3871150 h 4730345"/>
              <a:gd name="connsiteX46" fmla="*/ 978746 w 2264421"/>
              <a:gd name="connsiteY46" fmla="*/ 3968841 h 4730345"/>
              <a:gd name="connsiteX47" fmla="*/ 897548 w 2264421"/>
              <a:gd name="connsiteY47" fmla="*/ 3954987 h 4730345"/>
              <a:gd name="connsiteX48" fmla="*/ 836293 w 2264421"/>
              <a:gd name="connsiteY48" fmla="*/ 3800913 h 4730345"/>
              <a:gd name="connsiteX49" fmla="*/ 770978 w 2264421"/>
              <a:gd name="connsiteY49" fmla="*/ 4186861 h 4730345"/>
              <a:gd name="connsiteX50" fmla="*/ 687851 w 2264421"/>
              <a:gd name="connsiteY50" fmla="*/ 3854353 h 4730345"/>
              <a:gd name="connsiteX51" fmla="*/ 616599 w 2264421"/>
              <a:gd name="connsiteY51" fmla="*/ 4234363 h 4730345"/>
              <a:gd name="connsiteX52" fmla="*/ 449113 w 2264421"/>
              <a:gd name="connsiteY52" fmla="*/ 4124363 h 4730345"/>
              <a:gd name="connsiteX53" fmla="*/ 271836 w 2264421"/>
              <a:gd name="connsiteY53" fmla="*/ 2666694 h 4730345"/>
              <a:gd name="connsiteX54" fmla="*/ 296738 w 2264421"/>
              <a:gd name="connsiteY54" fmla="*/ 3858868 h 4730345"/>
              <a:gd name="connsiteX55" fmla="*/ 199413 w 2264421"/>
              <a:gd name="connsiteY55" fmla="*/ 2499770 h 4730345"/>
              <a:gd name="connsiteX56" fmla="*/ 141200 w 2264421"/>
              <a:gd name="connsiteY56" fmla="*/ 2792010 h 4730345"/>
              <a:gd name="connsiteX57" fmla="*/ 77048 w 2264421"/>
              <a:gd name="connsiteY57" fmla="*/ 2452269 h 4730345"/>
              <a:gd name="connsiteX58" fmla="*/ 21288 w 2264421"/>
              <a:gd name="connsiteY58" fmla="*/ 2659461 h 4730345"/>
              <a:gd name="connsiteX59" fmla="*/ 52521 w 2264421"/>
              <a:gd name="connsiteY59" fmla="*/ 1900862 h 4730345"/>
              <a:gd name="connsiteX60" fmla="*/ 117443 w 2264421"/>
              <a:gd name="connsiteY6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69696 w 2264421"/>
              <a:gd name="connsiteY10" fmla="*/ 764534 h 4730345"/>
              <a:gd name="connsiteX11" fmla="*/ 1889234 w 2264421"/>
              <a:gd name="connsiteY11" fmla="*/ 1002904 h 4730345"/>
              <a:gd name="connsiteX12" fmla="*/ 1916588 w 2264421"/>
              <a:gd name="connsiteY12" fmla="*/ 823150 h 4730345"/>
              <a:gd name="connsiteX13" fmla="*/ 2026003 w 2264421"/>
              <a:gd name="connsiteY13" fmla="*/ 776258 h 4730345"/>
              <a:gd name="connsiteX14" fmla="*/ 2022096 w 2264421"/>
              <a:gd name="connsiteY14" fmla="*/ 877858 h 4730345"/>
              <a:gd name="connsiteX15" fmla="*/ 2119788 w 2264421"/>
              <a:gd name="connsiteY15" fmla="*/ 764534 h 4730345"/>
              <a:gd name="connsiteX16" fmla="*/ 2131511 w 2264421"/>
              <a:gd name="connsiteY16" fmla="*/ 858319 h 4730345"/>
              <a:gd name="connsiteX17" fmla="*/ 2174496 w 2264421"/>
              <a:gd name="connsiteY17" fmla="*/ 924750 h 4730345"/>
              <a:gd name="connsiteX18" fmla="*/ 2123696 w 2264421"/>
              <a:gd name="connsiteY18" fmla="*/ 963827 h 4730345"/>
              <a:gd name="connsiteX19" fmla="*/ 2115880 w 2264421"/>
              <a:gd name="connsiteY19" fmla="*/ 1299888 h 4730345"/>
              <a:gd name="connsiteX20" fmla="*/ 2182310 w 2264421"/>
              <a:gd name="connsiteY20" fmla="*/ 1186565 h 4730345"/>
              <a:gd name="connsiteX21" fmla="*/ 2201848 w 2264421"/>
              <a:gd name="connsiteY21" fmla="*/ 1464011 h 4730345"/>
              <a:gd name="connsiteX22" fmla="*/ 2264371 w 2264421"/>
              <a:gd name="connsiteY22" fmla="*/ 1514811 h 4730345"/>
              <a:gd name="connsiteX23" fmla="*/ 2240925 w 2264421"/>
              <a:gd name="connsiteY23" fmla="*/ 2175211 h 4730345"/>
              <a:gd name="connsiteX24" fmla="*/ 2115879 w 2264421"/>
              <a:gd name="connsiteY24" fmla="*/ 2483919 h 4730345"/>
              <a:gd name="connsiteX25" fmla="*/ 2068988 w 2264421"/>
              <a:gd name="connsiteY25" fmla="*/ 2894227 h 4730345"/>
              <a:gd name="connsiteX26" fmla="*/ 2049449 w 2264421"/>
              <a:gd name="connsiteY26" fmla="*/ 3331888 h 4730345"/>
              <a:gd name="connsiteX27" fmla="*/ 2014280 w 2264421"/>
              <a:gd name="connsiteY27" fmla="*/ 3421765 h 4730345"/>
              <a:gd name="connsiteX28" fmla="*/ 2057266 w 2264421"/>
              <a:gd name="connsiteY28" fmla="*/ 3507734 h 4730345"/>
              <a:gd name="connsiteX29" fmla="*/ 2022097 w 2264421"/>
              <a:gd name="connsiteY29" fmla="*/ 3597611 h 4730345"/>
              <a:gd name="connsiteX30" fmla="*/ 2022097 w 2264421"/>
              <a:gd name="connsiteY30" fmla="*/ 3894596 h 4730345"/>
              <a:gd name="connsiteX31" fmla="*/ 1959573 w 2264421"/>
              <a:gd name="connsiteY31" fmla="*/ 3597611 h 4730345"/>
              <a:gd name="connsiteX32" fmla="*/ 1873604 w 2264421"/>
              <a:gd name="connsiteY32" fmla="*/ 3660134 h 4730345"/>
              <a:gd name="connsiteX33" fmla="*/ 1869697 w 2264421"/>
              <a:gd name="connsiteY33" fmla="*/ 4086073 h 4730345"/>
              <a:gd name="connsiteX34" fmla="*/ 1818898 w 2264421"/>
              <a:gd name="connsiteY34" fmla="*/ 3972750 h 4730345"/>
              <a:gd name="connsiteX35" fmla="*/ 1818898 w 2264421"/>
              <a:gd name="connsiteY35" fmla="*/ 4312719 h 4730345"/>
              <a:gd name="connsiteX36" fmla="*/ 1752468 w 2264421"/>
              <a:gd name="connsiteY36" fmla="*/ 3863335 h 4730345"/>
              <a:gd name="connsiteX37" fmla="*/ 1607883 w 2264421"/>
              <a:gd name="connsiteY37" fmla="*/ 3269366 h 4730345"/>
              <a:gd name="connsiteX38" fmla="*/ 1768099 w 2264421"/>
              <a:gd name="connsiteY38" fmla="*/ 4668319 h 4730345"/>
              <a:gd name="connsiteX39" fmla="*/ 1420315 w 2264421"/>
              <a:gd name="connsiteY39" fmla="*/ 3519458 h 4730345"/>
              <a:gd name="connsiteX40" fmla="*/ 1412500 w 2264421"/>
              <a:gd name="connsiteY40" fmla="*/ 4265827 h 4730345"/>
              <a:gd name="connsiteX41" fmla="*/ 1342161 w 2264421"/>
              <a:gd name="connsiteY41" fmla="*/ 4015734 h 4730345"/>
              <a:gd name="connsiteX42" fmla="*/ 1342160 w 2264421"/>
              <a:gd name="connsiteY42" fmla="*/ 4429950 h 4730345"/>
              <a:gd name="connsiteX43" fmla="*/ 1181946 w 2264421"/>
              <a:gd name="connsiteY43" fmla="*/ 4132965 h 4730345"/>
              <a:gd name="connsiteX44" fmla="*/ 1045176 w 2264421"/>
              <a:gd name="connsiteY44" fmla="*/ 3824258 h 4730345"/>
              <a:gd name="connsiteX45" fmla="*/ 982653 w 2264421"/>
              <a:gd name="connsiteY45" fmla="*/ 3871150 h 4730345"/>
              <a:gd name="connsiteX46" fmla="*/ 978746 w 2264421"/>
              <a:gd name="connsiteY46" fmla="*/ 3968841 h 4730345"/>
              <a:gd name="connsiteX47" fmla="*/ 897548 w 2264421"/>
              <a:gd name="connsiteY47" fmla="*/ 3954987 h 4730345"/>
              <a:gd name="connsiteX48" fmla="*/ 836293 w 2264421"/>
              <a:gd name="connsiteY48" fmla="*/ 3800913 h 4730345"/>
              <a:gd name="connsiteX49" fmla="*/ 770978 w 2264421"/>
              <a:gd name="connsiteY49" fmla="*/ 4186861 h 4730345"/>
              <a:gd name="connsiteX50" fmla="*/ 687851 w 2264421"/>
              <a:gd name="connsiteY50" fmla="*/ 3854353 h 4730345"/>
              <a:gd name="connsiteX51" fmla="*/ 616599 w 2264421"/>
              <a:gd name="connsiteY51" fmla="*/ 4234363 h 4730345"/>
              <a:gd name="connsiteX52" fmla="*/ 449113 w 2264421"/>
              <a:gd name="connsiteY52" fmla="*/ 4124363 h 4730345"/>
              <a:gd name="connsiteX53" fmla="*/ 271836 w 2264421"/>
              <a:gd name="connsiteY53" fmla="*/ 2666694 h 4730345"/>
              <a:gd name="connsiteX54" fmla="*/ 296738 w 2264421"/>
              <a:gd name="connsiteY54" fmla="*/ 3858868 h 4730345"/>
              <a:gd name="connsiteX55" fmla="*/ 199413 w 2264421"/>
              <a:gd name="connsiteY55" fmla="*/ 2499770 h 4730345"/>
              <a:gd name="connsiteX56" fmla="*/ 141200 w 2264421"/>
              <a:gd name="connsiteY56" fmla="*/ 2792010 h 4730345"/>
              <a:gd name="connsiteX57" fmla="*/ 77048 w 2264421"/>
              <a:gd name="connsiteY57" fmla="*/ 2452269 h 4730345"/>
              <a:gd name="connsiteX58" fmla="*/ 21288 w 2264421"/>
              <a:gd name="connsiteY58" fmla="*/ 2659461 h 4730345"/>
              <a:gd name="connsiteX59" fmla="*/ 52521 w 2264421"/>
              <a:gd name="connsiteY59" fmla="*/ 1900862 h 4730345"/>
              <a:gd name="connsiteX60" fmla="*/ 117443 w 2264421"/>
              <a:gd name="connsiteY6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89234 w 2264421"/>
              <a:gd name="connsiteY10" fmla="*/ 780165 h 4730345"/>
              <a:gd name="connsiteX11" fmla="*/ 1889234 w 2264421"/>
              <a:gd name="connsiteY11" fmla="*/ 1002904 h 4730345"/>
              <a:gd name="connsiteX12" fmla="*/ 1916588 w 2264421"/>
              <a:gd name="connsiteY12" fmla="*/ 823150 h 4730345"/>
              <a:gd name="connsiteX13" fmla="*/ 2026003 w 2264421"/>
              <a:gd name="connsiteY13" fmla="*/ 776258 h 4730345"/>
              <a:gd name="connsiteX14" fmla="*/ 2022096 w 2264421"/>
              <a:gd name="connsiteY14" fmla="*/ 877858 h 4730345"/>
              <a:gd name="connsiteX15" fmla="*/ 2119788 w 2264421"/>
              <a:gd name="connsiteY15" fmla="*/ 764534 h 4730345"/>
              <a:gd name="connsiteX16" fmla="*/ 2131511 w 2264421"/>
              <a:gd name="connsiteY16" fmla="*/ 858319 h 4730345"/>
              <a:gd name="connsiteX17" fmla="*/ 2174496 w 2264421"/>
              <a:gd name="connsiteY17" fmla="*/ 924750 h 4730345"/>
              <a:gd name="connsiteX18" fmla="*/ 2123696 w 2264421"/>
              <a:gd name="connsiteY18" fmla="*/ 963827 h 4730345"/>
              <a:gd name="connsiteX19" fmla="*/ 2115880 w 2264421"/>
              <a:gd name="connsiteY19" fmla="*/ 1299888 h 4730345"/>
              <a:gd name="connsiteX20" fmla="*/ 2182310 w 2264421"/>
              <a:gd name="connsiteY20" fmla="*/ 1186565 h 4730345"/>
              <a:gd name="connsiteX21" fmla="*/ 2201848 w 2264421"/>
              <a:gd name="connsiteY21" fmla="*/ 1464011 h 4730345"/>
              <a:gd name="connsiteX22" fmla="*/ 2264371 w 2264421"/>
              <a:gd name="connsiteY22" fmla="*/ 1514811 h 4730345"/>
              <a:gd name="connsiteX23" fmla="*/ 2240925 w 2264421"/>
              <a:gd name="connsiteY23" fmla="*/ 2175211 h 4730345"/>
              <a:gd name="connsiteX24" fmla="*/ 2115879 w 2264421"/>
              <a:gd name="connsiteY24" fmla="*/ 2483919 h 4730345"/>
              <a:gd name="connsiteX25" fmla="*/ 2068988 w 2264421"/>
              <a:gd name="connsiteY25" fmla="*/ 2894227 h 4730345"/>
              <a:gd name="connsiteX26" fmla="*/ 2049449 w 2264421"/>
              <a:gd name="connsiteY26" fmla="*/ 3331888 h 4730345"/>
              <a:gd name="connsiteX27" fmla="*/ 2014280 w 2264421"/>
              <a:gd name="connsiteY27" fmla="*/ 3421765 h 4730345"/>
              <a:gd name="connsiteX28" fmla="*/ 2057266 w 2264421"/>
              <a:gd name="connsiteY28" fmla="*/ 3507734 h 4730345"/>
              <a:gd name="connsiteX29" fmla="*/ 2022097 w 2264421"/>
              <a:gd name="connsiteY29" fmla="*/ 3597611 h 4730345"/>
              <a:gd name="connsiteX30" fmla="*/ 2022097 w 2264421"/>
              <a:gd name="connsiteY30" fmla="*/ 3894596 h 4730345"/>
              <a:gd name="connsiteX31" fmla="*/ 1959573 w 2264421"/>
              <a:gd name="connsiteY31" fmla="*/ 3597611 h 4730345"/>
              <a:gd name="connsiteX32" fmla="*/ 1873604 w 2264421"/>
              <a:gd name="connsiteY32" fmla="*/ 3660134 h 4730345"/>
              <a:gd name="connsiteX33" fmla="*/ 1869697 w 2264421"/>
              <a:gd name="connsiteY33" fmla="*/ 4086073 h 4730345"/>
              <a:gd name="connsiteX34" fmla="*/ 1818898 w 2264421"/>
              <a:gd name="connsiteY34" fmla="*/ 3972750 h 4730345"/>
              <a:gd name="connsiteX35" fmla="*/ 1818898 w 2264421"/>
              <a:gd name="connsiteY35" fmla="*/ 4312719 h 4730345"/>
              <a:gd name="connsiteX36" fmla="*/ 1752468 w 2264421"/>
              <a:gd name="connsiteY36" fmla="*/ 3863335 h 4730345"/>
              <a:gd name="connsiteX37" fmla="*/ 1607883 w 2264421"/>
              <a:gd name="connsiteY37" fmla="*/ 3269366 h 4730345"/>
              <a:gd name="connsiteX38" fmla="*/ 1768099 w 2264421"/>
              <a:gd name="connsiteY38" fmla="*/ 4668319 h 4730345"/>
              <a:gd name="connsiteX39" fmla="*/ 1420315 w 2264421"/>
              <a:gd name="connsiteY39" fmla="*/ 3519458 h 4730345"/>
              <a:gd name="connsiteX40" fmla="*/ 1412500 w 2264421"/>
              <a:gd name="connsiteY40" fmla="*/ 4265827 h 4730345"/>
              <a:gd name="connsiteX41" fmla="*/ 1342161 w 2264421"/>
              <a:gd name="connsiteY41" fmla="*/ 4015734 h 4730345"/>
              <a:gd name="connsiteX42" fmla="*/ 1342160 w 2264421"/>
              <a:gd name="connsiteY42" fmla="*/ 4429950 h 4730345"/>
              <a:gd name="connsiteX43" fmla="*/ 1181946 w 2264421"/>
              <a:gd name="connsiteY43" fmla="*/ 4132965 h 4730345"/>
              <a:gd name="connsiteX44" fmla="*/ 1045176 w 2264421"/>
              <a:gd name="connsiteY44" fmla="*/ 3824258 h 4730345"/>
              <a:gd name="connsiteX45" fmla="*/ 982653 w 2264421"/>
              <a:gd name="connsiteY45" fmla="*/ 3871150 h 4730345"/>
              <a:gd name="connsiteX46" fmla="*/ 978746 w 2264421"/>
              <a:gd name="connsiteY46" fmla="*/ 3968841 h 4730345"/>
              <a:gd name="connsiteX47" fmla="*/ 897548 w 2264421"/>
              <a:gd name="connsiteY47" fmla="*/ 3954987 h 4730345"/>
              <a:gd name="connsiteX48" fmla="*/ 836293 w 2264421"/>
              <a:gd name="connsiteY48" fmla="*/ 3800913 h 4730345"/>
              <a:gd name="connsiteX49" fmla="*/ 770978 w 2264421"/>
              <a:gd name="connsiteY49" fmla="*/ 4186861 h 4730345"/>
              <a:gd name="connsiteX50" fmla="*/ 687851 w 2264421"/>
              <a:gd name="connsiteY50" fmla="*/ 3854353 h 4730345"/>
              <a:gd name="connsiteX51" fmla="*/ 616599 w 2264421"/>
              <a:gd name="connsiteY51" fmla="*/ 4234363 h 4730345"/>
              <a:gd name="connsiteX52" fmla="*/ 449113 w 2264421"/>
              <a:gd name="connsiteY52" fmla="*/ 4124363 h 4730345"/>
              <a:gd name="connsiteX53" fmla="*/ 271836 w 2264421"/>
              <a:gd name="connsiteY53" fmla="*/ 2666694 h 4730345"/>
              <a:gd name="connsiteX54" fmla="*/ 296738 w 2264421"/>
              <a:gd name="connsiteY54" fmla="*/ 3858868 h 4730345"/>
              <a:gd name="connsiteX55" fmla="*/ 199413 w 2264421"/>
              <a:gd name="connsiteY55" fmla="*/ 2499770 h 4730345"/>
              <a:gd name="connsiteX56" fmla="*/ 141200 w 2264421"/>
              <a:gd name="connsiteY56" fmla="*/ 2792010 h 4730345"/>
              <a:gd name="connsiteX57" fmla="*/ 77048 w 2264421"/>
              <a:gd name="connsiteY57" fmla="*/ 2452269 h 4730345"/>
              <a:gd name="connsiteX58" fmla="*/ 21288 w 2264421"/>
              <a:gd name="connsiteY58" fmla="*/ 2659461 h 4730345"/>
              <a:gd name="connsiteX59" fmla="*/ 52521 w 2264421"/>
              <a:gd name="connsiteY59" fmla="*/ 1900862 h 4730345"/>
              <a:gd name="connsiteX60" fmla="*/ 117443 w 2264421"/>
              <a:gd name="connsiteY6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89234 w 2264421"/>
              <a:gd name="connsiteY10" fmla="*/ 780165 h 4730345"/>
              <a:gd name="connsiteX11" fmla="*/ 1889234 w 2264421"/>
              <a:gd name="connsiteY11" fmla="*/ 1002904 h 4730345"/>
              <a:gd name="connsiteX12" fmla="*/ 1916588 w 2264421"/>
              <a:gd name="connsiteY12" fmla="*/ 823150 h 4730345"/>
              <a:gd name="connsiteX13" fmla="*/ 2026003 w 2264421"/>
              <a:gd name="connsiteY13" fmla="*/ 776258 h 4730345"/>
              <a:gd name="connsiteX14" fmla="*/ 2022096 w 2264421"/>
              <a:gd name="connsiteY14" fmla="*/ 877858 h 4730345"/>
              <a:gd name="connsiteX15" fmla="*/ 2119788 w 2264421"/>
              <a:gd name="connsiteY15" fmla="*/ 764534 h 4730345"/>
              <a:gd name="connsiteX16" fmla="*/ 2131511 w 2264421"/>
              <a:gd name="connsiteY16" fmla="*/ 858319 h 4730345"/>
              <a:gd name="connsiteX17" fmla="*/ 2174496 w 2264421"/>
              <a:gd name="connsiteY17" fmla="*/ 924750 h 4730345"/>
              <a:gd name="connsiteX18" fmla="*/ 2123696 w 2264421"/>
              <a:gd name="connsiteY18" fmla="*/ 963827 h 4730345"/>
              <a:gd name="connsiteX19" fmla="*/ 2115880 w 2264421"/>
              <a:gd name="connsiteY19" fmla="*/ 1299888 h 4730345"/>
              <a:gd name="connsiteX20" fmla="*/ 2182310 w 2264421"/>
              <a:gd name="connsiteY20" fmla="*/ 1186565 h 4730345"/>
              <a:gd name="connsiteX21" fmla="*/ 2201848 w 2264421"/>
              <a:gd name="connsiteY21" fmla="*/ 1464011 h 4730345"/>
              <a:gd name="connsiteX22" fmla="*/ 2264371 w 2264421"/>
              <a:gd name="connsiteY22" fmla="*/ 1514811 h 4730345"/>
              <a:gd name="connsiteX23" fmla="*/ 2240925 w 2264421"/>
              <a:gd name="connsiteY23" fmla="*/ 2175211 h 4730345"/>
              <a:gd name="connsiteX24" fmla="*/ 2115879 w 2264421"/>
              <a:gd name="connsiteY24" fmla="*/ 2483919 h 4730345"/>
              <a:gd name="connsiteX25" fmla="*/ 2068988 w 2264421"/>
              <a:gd name="connsiteY25" fmla="*/ 2894227 h 4730345"/>
              <a:gd name="connsiteX26" fmla="*/ 2049449 w 2264421"/>
              <a:gd name="connsiteY26" fmla="*/ 3331888 h 4730345"/>
              <a:gd name="connsiteX27" fmla="*/ 2014280 w 2264421"/>
              <a:gd name="connsiteY27" fmla="*/ 3421765 h 4730345"/>
              <a:gd name="connsiteX28" fmla="*/ 2057266 w 2264421"/>
              <a:gd name="connsiteY28" fmla="*/ 3507734 h 4730345"/>
              <a:gd name="connsiteX29" fmla="*/ 2022097 w 2264421"/>
              <a:gd name="connsiteY29" fmla="*/ 3597611 h 4730345"/>
              <a:gd name="connsiteX30" fmla="*/ 2022097 w 2264421"/>
              <a:gd name="connsiteY30" fmla="*/ 3894596 h 4730345"/>
              <a:gd name="connsiteX31" fmla="*/ 1959573 w 2264421"/>
              <a:gd name="connsiteY31" fmla="*/ 3597611 h 4730345"/>
              <a:gd name="connsiteX32" fmla="*/ 1873604 w 2264421"/>
              <a:gd name="connsiteY32" fmla="*/ 3660134 h 4730345"/>
              <a:gd name="connsiteX33" fmla="*/ 1869697 w 2264421"/>
              <a:gd name="connsiteY33" fmla="*/ 4086073 h 4730345"/>
              <a:gd name="connsiteX34" fmla="*/ 1818898 w 2264421"/>
              <a:gd name="connsiteY34" fmla="*/ 3972750 h 4730345"/>
              <a:gd name="connsiteX35" fmla="*/ 1818898 w 2264421"/>
              <a:gd name="connsiteY35" fmla="*/ 4312719 h 4730345"/>
              <a:gd name="connsiteX36" fmla="*/ 1752468 w 2264421"/>
              <a:gd name="connsiteY36" fmla="*/ 3863335 h 4730345"/>
              <a:gd name="connsiteX37" fmla="*/ 1607883 w 2264421"/>
              <a:gd name="connsiteY37" fmla="*/ 3269366 h 4730345"/>
              <a:gd name="connsiteX38" fmla="*/ 1768099 w 2264421"/>
              <a:gd name="connsiteY38" fmla="*/ 4668319 h 4730345"/>
              <a:gd name="connsiteX39" fmla="*/ 1420315 w 2264421"/>
              <a:gd name="connsiteY39" fmla="*/ 3519458 h 4730345"/>
              <a:gd name="connsiteX40" fmla="*/ 1412500 w 2264421"/>
              <a:gd name="connsiteY40" fmla="*/ 4265827 h 4730345"/>
              <a:gd name="connsiteX41" fmla="*/ 1342161 w 2264421"/>
              <a:gd name="connsiteY41" fmla="*/ 4015734 h 4730345"/>
              <a:gd name="connsiteX42" fmla="*/ 1342160 w 2264421"/>
              <a:gd name="connsiteY42" fmla="*/ 4429950 h 4730345"/>
              <a:gd name="connsiteX43" fmla="*/ 1181946 w 2264421"/>
              <a:gd name="connsiteY43" fmla="*/ 4132965 h 4730345"/>
              <a:gd name="connsiteX44" fmla="*/ 1045176 w 2264421"/>
              <a:gd name="connsiteY44" fmla="*/ 3824258 h 4730345"/>
              <a:gd name="connsiteX45" fmla="*/ 982653 w 2264421"/>
              <a:gd name="connsiteY45" fmla="*/ 3871150 h 4730345"/>
              <a:gd name="connsiteX46" fmla="*/ 978746 w 2264421"/>
              <a:gd name="connsiteY46" fmla="*/ 3968841 h 4730345"/>
              <a:gd name="connsiteX47" fmla="*/ 897548 w 2264421"/>
              <a:gd name="connsiteY47" fmla="*/ 3954987 h 4730345"/>
              <a:gd name="connsiteX48" fmla="*/ 836293 w 2264421"/>
              <a:gd name="connsiteY48" fmla="*/ 3800913 h 4730345"/>
              <a:gd name="connsiteX49" fmla="*/ 770978 w 2264421"/>
              <a:gd name="connsiteY49" fmla="*/ 4186861 h 4730345"/>
              <a:gd name="connsiteX50" fmla="*/ 687851 w 2264421"/>
              <a:gd name="connsiteY50" fmla="*/ 3854353 h 4730345"/>
              <a:gd name="connsiteX51" fmla="*/ 616599 w 2264421"/>
              <a:gd name="connsiteY51" fmla="*/ 4234363 h 4730345"/>
              <a:gd name="connsiteX52" fmla="*/ 449113 w 2264421"/>
              <a:gd name="connsiteY52" fmla="*/ 4124363 h 4730345"/>
              <a:gd name="connsiteX53" fmla="*/ 271836 w 2264421"/>
              <a:gd name="connsiteY53" fmla="*/ 2666694 h 4730345"/>
              <a:gd name="connsiteX54" fmla="*/ 296738 w 2264421"/>
              <a:gd name="connsiteY54" fmla="*/ 3858868 h 4730345"/>
              <a:gd name="connsiteX55" fmla="*/ 199413 w 2264421"/>
              <a:gd name="connsiteY55" fmla="*/ 2499770 h 4730345"/>
              <a:gd name="connsiteX56" fmla="*/ 141200 w 2264421"/>
              <a:gd name="connsiteY56" fmla="*/ 2792010 h 4730345"/>
              <a:gd name="connsiteX57" fmla="*/ 77048 w 2264421"/>
              <a:gd name="connsiteY57" fmla="*/ 2452269 h 4730345"/>
              <a:gd name="connsiteX58" fmla="*/ 21288 w 2264421"/>
              <a:gd name="connsiteY58" fmla="*/ 2659461 h 4730345"/>
              <a:gd name="connsiteX59" fmla="*/ 52521 w 2264421"/>
              <a:gd name="connsiteY59" fmla="*/ 1900862 h 4730345"/>
              <a:gd name="connsiteX60" fmla="*/ 117443 w 2264421"/>
              <a:gd name="connsiteY6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89234 w 2264421"/>
              <a:gd name="connsiteY10" fmla="*/ 780165 h 4730345"/>
              <a:gd name="connsiteX11" fmla="*/ 1889234 w 2264421"/>
              <a:gd name="connsiteY11" fmla="*/ 1002904 h 4730345"/>
              <a:gd name="connsiteX12" fmla="*/ 1916588 w 2264421"/>
              <a:gd name="connsiteY12" fmla="*/ 823150 h 4730345"/>
              <a:gd name="connsiteX13" fmla="*/ 2026003 w 2264421"/>
              <a:gd name="connsiteY13" fmla="*/ 776258 h 4730345"/>
              <a:gd name="connsiteX14" fmla="*/ 2022096 w 2264421"/>
              <a:gd name="connsiteY14" fmla="*/ 877858 h 4730345"/>
              <a:gd name="connsiteX15" fmla="*/ 2119788 w 2264421"/>
              <a:gd name="connsiteY15" fmla="*/ 764534 h 4730345"/>
              <a:gd name="connsiteX16" fmla="*/ 2131511 w 2264421"/>
              <a:gd name="connsiteY16" fmla="*/ 858319 h 4730345"/>
              <a:gd name="connsiteX17" fmla="*/ 2174496 w 2264421"/>
              <a:gd name="connsiteY17" fmla="*/ 924750 h 4730345"/>
              <a:gd name="connsiteX18" fmla="*/ 2123696 w 2264421"/>
              <a:gd name="connsiteY18" fmla="*/ 963827 h 4730345"/>
              <a:gd name="connsiteX19" fmla="*/ 2115880 w 2264421"/>
              <a:gd name="connsiteY19" fmla="*/ 1299888 h 4730345"/>
              <a:gd name="connsiteX20" fmla="*/ 2182310 w 2264421"/>
              <a:gd name="connsiteY20" fmla="*/ 1186565 h 4730345"/>
              <a:gd name="connsiteX21" fmla="*/ 2201848 w 2264421"/>
              <a:gd name="connsiteY21" fmla="*/ 1464011 h 4730345"/>
              <a:gd name="connsiteX22" fmla="*/ 2264371 w 2264421"/>
              <a:gd name="connsiteY22" fmla="*/ 1514811 h 4730345"/>
              <a:gd name="connsiteX23" fmla="*/ 2240925 w 2264421"/>
              <a:gd name="connsiteY23" fmla="*/ 2175211 h 4730345"/>
              <a:gd name="connsiteX24" fmla="*/ 2115879 w 2264421"/>
              <a:gd name="connsiteY24" fmla="*/ 2483919 h 4730345"/>
              <a:gd name="connsiteX25" fmla="*/ 2068988 w 2264421"/>
              <a:gd name="connsiteY25" fmla="*/ 2894227 h 4730345"/>
              <a:gd name="connsiteX26" fmla="*/ 2049449 w 2264421"/>
              <a:gd name="connsiteY26" fmla="*/ 3331888 h 4730345"/>
              <a:gd name="connsiteX27" fmla="*/ 2014280 w 2264421"/>
              <a:gd name="connsiteY27" fmla="*/ 3421765 h 4730345"/>
              <a:gd name="connsiteX28" fmla="*/ 2057266 w 2264421"/>
              <a:gd name="connsiteY28" fmla="*/ 3507734 h 4730345"/>
              <a:gd name="connsiteX29" fmla="*/ 2022097 w 2264421"/>
              <a:gd name="connsiteY29" fmla="*/ 3597611 h 4730345"/>
              <a:gd name="connsiteX30" fmla="*/ 2022097 w 2264421"/>
              <a:gd name="connsiteY30" fmla="*/ 3894596 h 4730345"/>
              <a:gd name="connsiteX31" fmla="*/ 1959573 w 2264421"/>
              <a:gd name="connsiteY31" fmla="*/ 3597611 h 4730345"/>
              <a:gd name="connsiteX32" fmla="*/ 1873604 w 2264421"/>
              <a:gd name="connsiteY32" fmla="*/ 3660134 h 4730345"/>
              <a:gd name="connsiteX33" fmla="*/ 1869697 w 2264421"/>
              <a:gd name="connsiteY33" fmla="*/ 4086073 h 4730345"/>
              <a:gd name="connsiteX34" fmla="*/ 1818898 w 2264421"/>
              <a:gd name="connsiteY34" fmla="*/ 3972750 h 4730345"/>
              <a:gd name="connsiteX35" fmla="*/ 1818898 w 2264421"/>
              <a:gd name="connsiteY35" fmla="*/ 4312719 h 4730345"/>
              <a:gd name="connsiteX36" fmla="*/ 1752468 w 2264421"/>
              <a:gd name="connsiteY36" fmla="*/ 3863335 h 4730345"/>
              <a:gd name="connsiteX37" fmla="*/ 1607883 w 2264421"/>
              <a:gd name="connsiteY37" fmla="*/ 3269366 h 4730345"/>
              <a:gd name="connsiteX38" fmla="*/ 1768099 w 2264421"/>
              <a:gd name="connsiteY38" fmla="*/ 4668319 h 4730345"/>
              <a:gd name="connsiteX39" fmla="*/ 1420315 w 2264421"/>
              <a:gd name="connsiteY39" fmla="*/ 3519458 h 4730345"/>
              <a:gd name="connsiteX40" fmla="*/ 1412500 w 2264421"/>
              <a:gd name="connsiteY40" fmla="*/ 4265827 h 4730345"/>
              <a:gd name="connsiteX41" fmla="*/ 1342161 w 2264421"/>
              <a:gd name="connsiteY41" fmla="*/ 4015734 h 4730345"/>
              <a:gd name="connsiteX42" fmla="*/ 1342160 w 2264421"/>
              <a:gd name="connsiteY42" fmla="*/ 4429950 h 4730345"/>
              <a:gd name="connsiteX43" fmla="*/ 1181946 w 2264421"/>
              <a:gd name="connsiteY43" fmla="*/ 4132965 h 4730345"/>
              <a:gd name="connsiteX44" fmla="*/ 1045176 w 2264421"/>
              <a:gd name="connsiteY44" fmla="*/ 3824258 h 4730345"/>
              <a:gd name="connsiteX45" fmla="*/ 982653 w 2264421"/>
              <a:gd name="connsiteY45" fmla="*/ 3871150 h 4730345"/>
              <a:gd name="connsiteX46" fmla="*/ 978746 w 2264421"/>
              <a:gd name="connsiteY46" fmla="*/ 3968841 h 4730345"/>
              <a:gd name="connsiteX47" fmla="*/ 897548 w 2264421"/>
              <a:gd name="connsiteY47" fmla="*/ 3954987 h 4730345"/>
              <a:gd name="connsiteX48" fmla="*/ 836293 w 2264421"/>
              <a:gd name="connsiteY48" fmla="*/ 3800913 h 4730345"/>
              <a:gd name="connsiteX49" fmla="*/ 770978 w 2264421"/>
              <a:gd name="connsiteY49" fmla="*/ 4186861 h 4730345"/>
              <a:gd name="connsiteX50" fmla="*/ 687851 w 2264421"/>
              <a:gd name="connsiteY50" fmla="*/ 3854353 h 4730345"/>
              <a:gd name="connsiteX51" fmla="*/ 616599 w 2264421"/>
              <a:gd name="connsiteY51" fmla="*/ 4234363 h 4730345"/>
              <a:gd name="connsiteX52" fmla="*/ 449113 w 2264421"/>
              <a:gd name="connsiteY52" fmla="*/ 4124363 h 4730345"/>
              <a:gd name="connsiteX53" fmla="*/ 271836 w 2264421"/>
              <a:gd name="connsiteY53" fmla="*/ 2666694 h 4730345"/>
              <a:gd name="connsiteX54" fmla="*/ 296738 w 2264421"/>
              <a:gd name="connsiteY54" fmla="*/ 3858868 h 4730345"/>
              <a:gd name="connsiteX55" fmla="*/ 199413 w 2264421"/>
              <a:gd name="connsiteY55" fmla="*/ 2499770 h 4730345"/>
              <a:gd name="connsiteX56" fmla="*/ 141200 w 2264421"/>
              <a:gd name="connsiteY56" fmla="*/ 2792010 h 4730345"/>
              <a:gd name="connsiteX57" fmla="*/ 77048 w 2264421"/>
              <a:gd name="connsiteY57" fmla="*/ 2452269 h 4730345"/>
              <a:gd name="connsiteX58" fmla="*/ 21288 w 2264421"/>
              <a:gd name="connsiteY58" fmla="*/ 2659461 h 4730345"/>
              <a:gd name="connsiteX59" fmla="*/ 52521 w 2264421"/>
              <a:gd name="connsiteY59" fmla="*/ 1900862 h 4730345"/>
              <a:gd name="connsiteX60" fmla="*/ 117443 w 2264421"/>
              <a:gd name="connsiteY6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940034 w 2264421"/>
              <a:gd name="connsiteY10" fmla="*/ 666842 h 4730345"/>
              <a:gd name="connsiteX11" fmla="*/ 1889234 w 2264421"/>
              <a:gd name="connsiteY11" fmla="*/ 780165 h 4730345"/>
              <a:gd name="connsiteX12" fmla="*/ 1889234 w 2264421"/>
              <a:gd name="connsiteY12" fmla="*/ 1002904 h 4730345"/>
              <a:gd name="connsiteX13" fmla="*/ 1916588 w 2264421"/>
              <a:gd name="connsiteY13" fmla="*/ 823150 h 4730345"/>
              <a:gd name="connsiteX14" fmla="*/ 2026003 w 2264421"/>
              <a:gd name="connsiteY14" fmla="*/ 776258 h 4730345"/>
              <a:gd name="connsiteX15" fmla="*/ 2022096 w 2264421"/>
              <a:gd name="connsiteY15" fmla="*/ 877858 h 4730345"/>
              <a:gd name="connsiteX16" fmla="*/ 2119788 w 2264421"/>
              <a:gd name="connsiteY16" fmla="*/ 764534 h 4730345"/>
              <a:gd name="connsiteX17" fmla="*/ 2131511 w 2264421"/>
              <a:gd name="connsiteY17" fmla="*/ 858319 h 4730345"/>
              <a:gd name="connsiteX18" fmla="*/ 2174496 w 2264421"/>
              <a:gd name="connsiteY18" fmla="*/ 924750 h 4730345"/>
              <a:gd name="connsiteX19" fmla="*/ 2123696 w 2264421"/>
              <a:gd name="connsiteY19" fmla="*/ 963827 h 4730345"/>
              <a:gd name="connsiteX20" fmla="*/ 2115880 w 2264421"/>
              <a:gd name="connsiteY20" fmla="*/ 1299888 h 4730345"/>
              <a:gd name="connsiteX21" fmla="*/ 2182310 w 2264421"/>
              <a:gd name="connsiteY21" fmla="*/ 1186565 h 4730345"/>
              <a:gd name="connsiteX22" fmla="*/ 2201848 w 2264421"/>
              <a:gd name="connsiteY22" fmla="*/ 1464011 h 4730345"/>
              <a:gd name="connsiteX23" fmla="*/ 2264371 w 2264421"/>
              <a:gd name="connsiteY23" fmla="*/ 1514811 h 4730345"/>
              <a:gd name="connsiteX24" fmla="*/ 2240925 w 2264421"/>
              <a:gd name="connsiteY24" fmla="*/ 2175211 h 4730345"/>
              <a:gd name="connsiteX25" fmla="*/ 2115879 w 2264421"/>
              <a:gd name="connsiteY25" fmla="*/ 2483919 h 4730345"/>
              <a:gd name="connsiteX26" fmla="*/ 2068988 w 2264421"/>
              <a:gd name="connsiteY26" fmla="*/ 2894227 h 4730345"/>
              <a:gd name="connsiteX27" fmla="*/ 2049449 w 2264421"/>
              <a:gd name="connsiteY27" fmla="*/ 3331888 h 4730345"/>
              <a:gd name="connsiteX28" fmla="*/ 2014280 w 2264421"/>
              <a:gd name="connsiteY28" fmla="*/ 3421765 h 4730345"/>
              <a:gd name="connsiteX29" fmla="*/ 2057266 w 2264421"/>
              <a:gd name="connsiteY29" fmla="*/ 3507734 h 4730345"/>
              <a:gd name="connsiteX30" fmla="*/ 2022097 w 2264421"/>
              <a:gd name="connsiteY30" fmla="*/ 3597611 h 4730345"/>
              <a:gd name="connsiteX31" fmla="*/ 2022097 w 2264421"/>
              <a:gd name="connsiteY31" fmla="*/ 3894596 h 4730345"/>
              <a:gd name="connsiteX32" fmla="*/ 1959573 w 2264421"/>
              <a:gd name="connsiteY32" fmla="*/ 3597611 h 4730345"/>
              <a:gd name="connsiteX33" fmla="*/ 1873604 w 2264421"/>
              <a:gd name="connsiteY33" fmla="*/ 3660134 h 4730345"/>
              <a:gd name="connsiteX34" fmla="*/ 1869697 w 2264421"/>
              <a:gd name="connsiteY34" fmla="*/ 4086073 h 4730345"/>
              <a:gd name="connsiteX35" fmla="*/ 1818898 w 2264421"/>
              <a:gd name="connsiteY35" fmla="*/ 3972750 h 4730345"/>
              <a:gd name="connsiteX36" fmla="*/ 1818898 w 2264421"/>
              <a:gd name="connsiteY36" fmla="*/ 4312719 h 4730345"/>
              <a:gd name="connsiteX37" fmla="*/ 1752468 w 2264421"/>
              <a:gd name="connsiteY37" fmla="*/ 3863335 h 4730345"/>
              <a:gd name="connsiteX38" fmla="*/ 1607883 w 2264421"/>
              <a:gd name="connsiteY38" fmla="*/ 3269366 h 4730345"/>
              <a:gd name="connsiteX39" fmla="*/ 1768099 w 2264421"/>
              <a:gd name="connsiteY39" fmla="*/ 4668319 h 4730345"/>
              <a:gd name="connsiteX40" fmla="*/ 1420315 w 2264421"/>
              <a:gd name="connsiteY40" fmla="*/ 3519458 h 4730345"/>
              <a:gd name="connsiteX41" fmla="*/ 1412500 w 2264421"/>
              <a:gd name="connsiteY41" fmla="*/ 4265827 h 4730345"/>
              <a:gd name="connsiteX42" fmla="*/ 1342161 w 2264421"/>
              <a:gd name="connsiteY42" fmla="*/ 4015734 h 4730345"/>
              <a:gd name="connsiteX43" fmla="*/ 1342160 w 2264421"/>
              <a:gd name="connsiteY43" fmla="*/ 4429950 h 4730345"/>
              <a:gd name="connsiteX44" fmla="*/ 1181946 w 2264421"/>
              <a:gd name="connsiteY44" fmla="*/ 4132965 h 4730345"/>
              <a:gd name="connsiteX45" fmla="*/ 1045176 w 2264421"/>
              <a:gd name="connsiteY45" fmla="*/ 3824258 h 4730345"/>
              <a:gd name="connsiteX46" fmla="*/ 982653 w 2264421"/>
              <a:gd name="connsiteY46" fmla="*/ 3871150 h 4730345"/>
              <a:gd name="connsiteX47" fmla="*/ 978746 w 2264421"/>
              <a:gd name="connsiteY47" fmla="*/ 3968841 h 4730345"/>
              <a:gd name="connsiteX48" fmla="*/ 897548 w 2264421"/>
              <a:gd name="connsiteY48" fmla="*/ 3954987 h 4730345"/>
              <a:gd name="connsiteX49" fmla="*/ 836293 w 2264421"/>
              <a:gd name="connsiteY49" fmla="*/ 3800913 h 4730345"/>
              <a:gd name="connsiteX50" fmla="*/ 770978 w 2264421"/>
              <a:gd name="connsiteY50" fmla="*/ 4186861 h 4730345"/>
              <a:gd name="connsiteX51" fmla="*/ 687851 w 2264421"/>
              <a:gd name="connsiteY51" fmla="*/ 3854353 h 4730345"/>
              <a:gd name="connsiteX52" fmla="*/ 616599 w 2264421"/>
              <a:gd name="connsiteY52" fmla="*/ 4234363 h 4730345"/>
              <a:gd name="connsiteX53" fmla="*/ 449113 w 2264421"/>
              <a:gd name="connsiteY53" fmla="*/ 4124363 h 4730345"/>
              <a:gd name="connsiteX54" fmla="*/ 271836 w 2264421"/>
              <a:gd name="connsiteY54" fmla="*/ 2666694 h 4730345"/>
              <a:gd name="connsiteX55" fmla="*/ 296738 w 2264421"/>
              <a:gd name="connsiteY55" fmla="*/ 3858868 h 4730345"/>
              <a:gd name="connsiteX56" fmla="*/ 199413 w 2264421"/>
              <a:gd name="connsiteY56" fmla="*/ 2499770 h 4730345"/>
              <a:gd name="connsiteX57" fmla="*/ 141200 w 2264421"/>
              <a:gd name="connsiteY57" fmla="*/ 2792010 h 4730345"/>
              <a:gd name="connsiteX58" fmla="*/ 77048 w 2264421"/>
              <a:gd name="connsiteY58" fmla="*/ 2452269 h 4730345"/>
              <a:gd name="connsiteX59" fmla="*/ 21288 w 2264421"/>
              <a:gd name="connsiteY59" fmla="*/ 2659461 h 4730345"/>
              <a:gd name="connsiteX60" fmla="*/ 52521 w 2264421"/>
              <a:gd name="connsiteY60" fmla="*/ 1900862 h 4730345"/>
              <a:gd name="connsiteX61" fmla="*/ 117443 w 2264421"/>
              <a:gd name="connsiteY61"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1905446 w 2264421"/>
              <a:gd name="connsiteY9" fmla="*/ 543327 h 4730345"/>
              <a:gd name="connsiteX10" fmla="*/ 1940034 w 2264421"/>
              <a:gd name="connsiteY10" fmla="*/ 666842 h 4730345"/>
              <a:gd name="connsiteX11" fmla="*/ 1889234 w 2264421"/>
              <a:gd name="connsiteY11" fmla="*/ 780165 h 4730345"/>
              <a:gd name="connsiteX12" fmla="*/ 1889234 w 2264421"/>
              <a:gd name="connsiteY12" fmla="*/ 1002904 h 4730345"/>
              <a:gd name="connsiteX13" fmla="*/ 1916588 w 2264421"/>
              <a:gd name="connsiteY13" fmla="*/ 823150 h 4730345"/>
              <a:gd name="connsiteX14" fmla="*/ 2026003 w 2264421"/>
              <a:gd name="connsiteY14" fmla="*/ 776258 h 4730345"/>
              <a:gd name="connsiteX15" fmla="*/ 2022096 w 2264421"/>
              <a:gd name="connsiteY15" fmla="*/ 877858 h 4730345"/>
              <a:gd name="connsiteX16" fmla="*/ 2119788 w 2264421"/>
              <a:gd name="connsiteY16" fmla="*/ 764534 h 4730345"/>
              <a:gd name="connsiteX17" fmla="*/ 2131511 w 2264421"/>
              <a:gd name="connsiteY17" fmla="*/ 858319 h 4730345"/>
              <a:gd name="connsiteX18" fmla="*/ 2174496 w 2264421"/>
              <a:gd name="connsiteY18" fmla="*/ 924750 h 4730345"/>
              <a:gd name="connsiteX19" fmla="*/ 2123696 w 2264421"/>
              <a:gd name="connsiteY19" fmla="*/ 963827 h 4730345"/>
              <a:gd name="connsiteX20" fmla="*/ 2115880 w 2264421"/>
              <a:gd name="connsiteY20" fmla="*/ 1299888 h 4730345"/>
              <a:gd name="connsiteX21" fmla="*/ 2182310 w 2264421"/>
              <a:gd name="connsiteY21" fmla="*/ 1186565 h 4730345"/>
              <a:gd name="connsiteX22" fmla="*/ 2201848 w 2264421"/>
              <a:gd name="connsiteY22" fmla="*/ 1464011 h 4730345"/>
              <a:gd name="connsiteX23" fmla="*/ 2264371 w 2264421"/>
              <a:gd name="connsiteY23" fmla="*/ 1514811 h 4730345"/>
              <a:gd name="connsiteX24" fmla="*/ 2240925 w 2264421"/>
              <a:gd name="connsiteY24" fmla="*/ 2175211 h 4730345"/>
              <a:gd name="connsiteX25" fmla="*/ 2115879 w 2264421"/>
              <a:gd name="connsiteY25" fmla="*/ 2483919 h 4730345"/>
              <a:gd name="connsiteX26" fmla="*/ 2068988 w 2264421"/>
              <a:gd name="connsiteY26" fmla="*/ 2894227 h 4730345"/>
              <a:gd name="connsiteX27" fmla="*/ 2049449 w 2264421"/>
              <a:gd name="connsiteY27" fmla="*/ 3331888 h 4730345"/>
              <a:gd name="connsiteX28" fmla="*/ 2014280 w 2264421"/>
              <a:gd name="connsiteY28" fmla="*/ 3421765 h 4730345"/>
              <a:gd name="connsiteX29" fmla="*/ 2057266 w 2264421"/>
              <a:gd name="connsiteY29" fmla="*/ 3507734 h 4730345"/>
              <a:gd name="connsiteX30" fmla="*/ 2022097 w 2264421"/>
              <a:gd name="connsiteY30" fmla="*/ 3597611 h 4730345"/>
              <a:gd name="connsiteX31" fmla="*/ 2022097 w 2264421"/>
              <a:gd name="connsiteY31" fmla="*/ 3894596 h 4730345"/>
              <a:gd name="connsiteX32" fmla="*/ 1959573 w 2264421"/>
              <a:gd name="connsiteY32" fmla="*/ 3597611 h 4730345"/>
              <a:gd name="connsiteX33" fmla="*/ 1873604 w 2264421"/>
              <a:gd name="connsiteY33" fmla="*/ 3660134 h 4730345"/>
              <a:gd name="connsiteX34" fmla="*/ 1869697 w 2264421"/>
              <a:gd name="connsiteY34" fmla="*/ 4086073 h 4730345"/>
              <a:gd name="connsiteX35" fmla="*/ 1818898 w 2264421"/>
              <a:gd name="connsiteY35" fmla="*/ 3972750 h 4730345"/>
              <a:gd name="connsiteX36" fmla="*/ 1818898 w 2264421"/>
              <a:gd name="connsiteY36" fmla="*/ 4312719 h 4730345"/>
              <a:gd name="connsiteX37" fmla="*/ 1752468 w 2264421"/>
              <a:gd name="connsiteY37" fmla="*/ 3863335 h 4730345"/>
              <a:gd name="connsiteX38" fmla="*/ 1607883 w 2264421"/>
              <a:gd name="connsiteY38" fmla="*/ 3269366 h 4730345"/>
              <a:gd name="connsiteX39" fmla="*/ 1768099 w 2264421"/>
              <a:gd name="connsiteY39" fmla="*/ 4668319 h 4730345"/>
              <a:gd name="connsiteX40" fmla="*/ 1420315 w 2264421"/>
              <a:gd name="connsiteY40" fmla="*/ 3519458 h 4730345"/>
              <a:gd name="connsiteX41" fmla="*/ 1412500 w 2264421"/>
              <a:gd name="connsiteY41" fmla="*/ 4265827 h 4730345"/>
              <a:gd name="connsiteX42" fmla="*/ 1342161 w 2264421"/>
              <a:gd name="connsiteY42" fmla="*/ 4015734 h 4730345"/>
              <a:gd name="connsiteX43" fmla="*/ 1342160 w 2264421"/>
              <a:gd name="connsiteY43" fmla="*/ 4429950 h 4730345"/>
              <a:gd name="connsiteX44" fmla="*/ 1181946 w 2264421"/>
              <a:gd name="connsiteY44" fmla="*/ 4132965 h 4730345"/>
              <a:gd name="connsiteX45" fmla="*/ 1045176 w 2264421"/>
              <a:gd name="connsiteY45" fmla="*/ 3824258 h 4730345"/>
              <a:gd name="connsiteX46" fmla="*/ 982653 w 2264421"/>
              <a:gd name="connsiteY46" fmla="*/ 3871150 h 4730345"/>
              <a:gd name="connsiteX47" fmla="*/ 978746 w 2264421"/>
              <a:gd name="connsiteY47" fmla="*/ 3968841 h 4730345"/>
              <a:gd name="connsiteX48" fmla="*/ 897548 w 2264421"/>
              <a:gd name="connsiteY48" fmla="*/ 3954987 h 4730345"/>
              <a:gd name="connsiteX49" fmla="*/ 836293 w 2264421"/>
              <a:gd name="connsiteY49" fmla="*/ 3800913 h 4730345"/>
              <a:gd name="connsiteX50" fmla="*/ 770978 w 2264421"/>
              <a:gd name="connsiteY50" fmla="*/ 4186861 h 4730345"/>
              <a:gd name="connsiteX51" fmla="*/ 687851 w 2264421"/>
              <a:gd name="connsiteY51" fmla="*/ 3854353 h 4730345"/>
              <a:gd name="connsiteX52" fmla="*/ 616599 w 2264421"/>
              <a:gd name="connsiteY52" fmla="*/ 4234363 h 4730345"/>
              <a:gd name="connsiteX53" fmla="*/ 449113 w 2264421"/>
              <a:gd name="connsiteY53" fmla="*/ 4124363 h 4730345"/>
              <a:gd name="connsiteX54" fmla="*/ 271836 w 2264421"/>
              <a:gd name="connsiteY54" fmla="*/ 2666694 h 4730345"/>
              <a:gd name="connsiteX55" fmla="*/ 296738 w 2264421"/>
              <a:gd name="connsiteY55" fmla="*/ 3858868 h 4730345"/>
              <a:gd name="connsiteX56" fmla="*/ 199413 w 2264421"/>
              <a:gd name="connsiteY56" fmla="*/ 2499770 h 4730345"/>
              <a:gd name="connsiteX57" fmla="*/ 141200 w 2264421"/>
              <a:gd name="connsiteY57" fmla="*/ 2792010 h 4730345"/>
              <a:gd name="connsiteX58" fmla="*/ 77048 w 2264421"/>
              <a:gd name="connsiteY58" fmla="*/ 2452269 h 4730345"/>
              <a:gd name="connsiteX59" fmla="*/ 21288 w 2264421"/>
              <a:gd name="connsiteY59" fmla="*/ 2659461 h 4730345"/>
              <a:gd name="connsiteX60" fmla="*/ 52521 w 2264421"/>
              <a:gd name="connsiteY60" fmla="*/ 1900862 h 4730345"/>
              <a:gd name="connsiteX61" fmla="*/ 117443 w 2264421"/>
              <a:gd name="connsiteY61"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1905446 w 2264421"/>
              <a:gd name="connsiteY9" fmla="*/ 543327 h 4730345"/>
              <a:gd name="connsiteX10" fmla="*/ 1940034 w 2264421"/>
              <a:gd name="connsiteY10" fmla="*/ 666842 h 4730345"/>
              <a:gd name="connsiteX11" fmla="*/ 1889234 w 2264421"/>
              <a:gd name="connsiteY11" fmla="*/ 780165 h 4730345"/>
              <a:gd name="connsiteX12" fmla="*/ 1889234 w 2264421"/>
              <a:gd name="connsiteY12" fmla="*/ 1002904 h 4730345"/>
              <a:gd name="connsiteX13" fmla="*/ 1916588 w 2264421"/>
              <a:gd name="connsiteY13" fmla="*/ 823150 h 4730345"/>
              <a:gd name="connsiteX14" fmla="*/ 2026003 w 2264421"/>
              <a:gd name="connsiteY14" fmla="*/ 776258 h 4730345"/>
              <a:gd name="connsiteX15" fmla="*/ 2022096 w 2264421"/>
              <a:gd name="connsiteY15" fmla="*/ 877858 h 4730345"/>
              <a:gd name="connsiteX16" fmla="*/ 2119788 w 2264421"/>
              <a:gd name="connsiteY16" fmla="*/ 764534 h 4730345"/>
              <a:gd name="connsiteX17" fmla="*/ 2131511 w 2264421"/>
              <a:gd name="connsiteY17" fmla="*/ 858319 h 4730345"/>
              <a:gd name="connsiteX18" fmla="*/ 2174496 w 2264421"/>
              <a:gd name="connsiteY18" fmla="*/ 924750 h 4730345"/>
              <a:gd name="connsiteX19" fmla="*/ 2123696 w 2264421"/>
              <a:gd name="connsiteY19" fmla="*/ 963827 h 4730345"/>
              <a:gd name="connsiteX20" fmla="*/ 2115880 w 2264421"/>
              <a:gd name="connsiteY20" fmla="*/ 1299888 h 4730345"/>
              <a:gd name="connsiteX21" fmla="*/ 2182310 w 2264421"/>
              <a:gd name="connsiteY21" fmla="*/ 1186565 h 4730345"/>
              <a:gd name="connsiteX22" fmla="*/ 2201848 w 2264421"/>
              <a:gd name="connsiteY22" fmla="*/ 1464011 h 4730345"/>
              <a:gd name="connsiteX23" fmla="*/ 2264371 w 2264421"/>
              <a:gd name="connsiteY23" fmla="*/ 1514811 h 4730345"/>
              <a:gd name="connsiteX24" fmla="*/ 2240925 w 2264421"/>
              <a:gd name="connsiteY24" fmla="*/ 2175211 h 4730345"/>
              <a:gd name="connsiteX25" fmla="*/ 2115879 w 2264421"/>
              <a:gd name="connsiteY25" fmla="*/ 2483919 h 4730345"/>
              <a:gd name="connsiteX26" fmla="*/ 2068988 w 2264421"/>
              <a:gd name="connsiteY26" fmla="*/ 2894227 h 4730345"/>
              <a:gd name="connsiteX27" fmla="*/ 2049449 w 2264421"/>
              <a:gd name="connsiteY27" fmla="*/ 3331888 h 4730345"/>
              <a:gd name="connsiteX28" fmla="*/ 2014280 w 2264421"/>
              <a:gd name="connsiteY28" fmla="*/ 3421765 h 4730345"/>
              <a:gd name="connsiteX29" fmla="*/ 2057266 w 2264421"/>
              <a:gd name="connsiteY29" fmla="*/ 3507734 h 4730345"/>
              <a:gd name="connsiteX30" fmla="*/ 2022097 w 2264421"/>
              <a:gd name="connsiteY30" fmla="*/ 3597611 h 4730345"/>
              <a:gd name="connsiteX31" fmla="*/ 2022097 w 2264421"/>
              <a:gd name="connsiteY31" fmla="*/ 3894596 h 4730345"/>
              <a:gd name="connsiteX32" fmla="*/ 1959573 w 2264421"/>
              <a:gd name="connsiteY32" fmla="*/ 3597611 h 4730345"/>
              <a:gd name="connsiteX33" fmla="*/ 1873604 w 2264421"/>
              <a:gd name="connsiteY33" fmla="*/ 3660134 h 4730345"/>
              <a:gd name="connsiteX34" fmla="*/ 1869697 w 2264421"/>
              <a:gd name="connsiteY34" fmla="*/ 4086073 h 4730345"/>
              <a:gd name="connsiteX35" fmla="*/ 1818898 w 2264421"/>
              <a:gd name="connsiteY35" fmla="*/ 3972750 h 4730345"/>
              <a:gd name="connsiteX36" fmla="*/ 1818898 w 2264421"/>
              <a:gd name="connsiteY36" fmla="*/ 4312719 h 4730345"/>
              <a:gd name="connsiteX37" fmla="*/ 1752468 w 2264421"/>
              <a:gd name="connsiteY37" fmla="*/ 3863335 h 4730345"/>
              <a:gd name="connsiteX38" fmla="*/ 1607883 w 2264421"/>
              <a:gd name="connsiteY38" fmla="*/ 3269366 h 4730345"/>
              <a:gd name="connsiteX39" fmla="*/ 1768099 w 2264421"/>
              <a:gd name="connsiteY39" fmla="*/ 4668319 h 4730345"/>
              <a:gd name="connsiteX40" fmla="*/ 1420315 w 2264421"/>
              <a:gd name="connsiteY40" fmla="*/ 3519458 h 4730345"/>
              <a:gd name="connsiteX41" fmla="*/ 1412500 w 2264421"/>
              <a:gd name="connsiteY41" fmla="*/ 4265827 h 4730345"/>
              <a:gd name="connsiteX42" fmla="*/ 1342161 w 2264421"/>
              <a:gd name="connsiteY42" fmla="*/ 4015734 h 4730345"/>
              <a:gd name="connsiteX43" fmla="*/ 1342160 w 2264421"/>
              <a:gd name="connsiteY43" fmla="*/ 4429950 h 4730345"/>
              <a:gd name="connsiteX44" fmla="*/ 1181946 w 2264421"/>
              <a:gd name="connsiteY44" fmla="*/ 4132965 h 4730345"/>
              <a:gd name="connsiteX45" fmla="*/ 1045176 w 2264421"/>
              <a:gd name="connsiteY45" fmla="*/ 3824258 h 4730345"/>
              <a:gd name="connsiteX46" fmla="*/ 982653 w 2264421"/>
              <a:gd name="connsiteY46" fmla="*/ 3871150 h 4730345"/>
              <a:gd name="connsiteX47" fmla="*/ 978746 w 2264421"/>
              <a:gd name="connsiteY47" fmla="*/ 3968841 h 4730345"/>
              <a:gd name="connsiteX48" fmla="*/ 897548 w 2264421"/>
              <a:gd name="connsiteY48" fmla="*/ 3954987 h 4730345"/>
              <a:gd name="connsiteX49" fmla="*/ 836293 w 2264421"/>
              <a:gd name="connsiteY49" fmla="*/ 3800913 h 4730345"/>
              <a:gd name="connsiteX50" fmla="*/ 770978 w 2264421"/>
              <a:gd name="connsiteY50" fmla="*/ 4186861 h 4730345"/>
              <a:gd name="connsiteX51" fmla="*/ 687851 w 2264421"/>
              <a:gd name="connsiteY51" fmla="*/ 3854353 h 4730345"/>
              <a:gd name="connsiteX52" fmla="*/ 616599 w 2264421"/>
              <a:gd name="connsiteY52" fmla="*/ 4234363 h 4730345"/>
              <a:gd name="connsiteX53" fmla="*/ 449113 w 2264421"/>
              <a:gd name="connsiteY53" fmla="*/ 4124363 h 4730345"/>
              <a:gd name="connsiteX54" fmla="*/ 271836 w 2264421"/>
              <a:gd name="connsiteY54" fmla="*/ 2666694 h 4730345"/>
              <a:gd name="connsiteX55" fmla="*/ 296738 w 2264421"/>
              <a:gd name="connsiteY55" fmla="*/ 3858868 h 4730345"/>
              <a:gd name="connsiteX56" fmla="*/ 199413 w 2264421"/>
              <a:gd name="connsiteY56" fmla="*/ 2499770 h 4730345"/>
              <a:gd name="connsiteX57" fmla="*/ 141200 w 2264421"/>
              <a:gd name="connsiteY57" fmla="*/ 2792010 h 4730345"/>
              <a:gd name="connsiteX58" fmla="*/ 77048 w 2264421"/>
              <a:gd name="connsiteY58" fmla="*/ 2452269 h 4730345"/>
              <a:gd name="connsiteX59" fmla="*/ 21288 w 2264421"/>
              <a:gd name="connsiteY59" fmla="*/ 2659461 h 4730345"/>
              <a:gd name="connsiteX60" fmla="*/ 52521 w 2264421"/>
              <a:gd name="connsiteY60" fmla="*/ 1900862 h 4730345"/>
              <a:gd name="connsiteX61" fmla="*/ 117443 w 2264421"/>
              <a:gd name="connsiteY61"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1905446 w 2264421"/>
              <a:gd name="connsiteY9" fmla="*/ 543327 h 4730345"/>
              <a:gd name="connsiteX10" fmla="*/ 1928311 w 2264421"/>
              <a:gd name="connsiteY10" fmla="*/ 670750 h 4730345"/>
              <a:gd name="connsiteX11" fmla="*/ 1889234 w 2264421"/>
              <a:gd name="connsiteY11" fmla="*/ 780165 h 4730345"/>
              <a:gd name="connsiteX12" fmla="*/ 1889234 w 2264421"/>
              <a:gd name="connsiteY12" fmla="*/ 1002904 h 4730345"/>
              <a:gd name="connsiteX13" fmla="*/ 1916588 w 2264421"/>
              <a:gd name="connsiteY13" fmla="*/ 823150 h 4730345"/>
              <a:gd name="connsiteX14" fmla="*/ 2026003 w 2264421"/>
              <a:gd name="connsiteY14" fmla="*/ 776258 h 4730345"/>
              <a:gd name="connsiteX15" fmla="*/ 2022096 w 2264421"/>
              <a:gd name="connsiteY15" fmla="*/ 877858 h 4730345"/>
              <a:gd name="connsiteX16" fmla="*/ 2119788 w 2264421"/>
              <a:gd name="connsiteY16" fmla="*/ 764534 h 4730345"/>
              <a:gd name="connsiteX17" fmla="*/ 2131511 w 2264421"/>
              <a:gd name="connsiteY17" fmla="*/ 858319 h 4730345"/>
              <a:gd name="connsiteX18" fmla="*/ 2174496 w 2264421"/>
              <a:gd name="connsiteY18" fmla="*/ 924750 h 4730345"/>
              <a:gd name="connsiteX19" fmla="*/ 2123696 w 2264421"/>
              <a:gd name="connsiteY19" fmla="*/ 963827 h 4730345"/>
              <a:gd name="connsiteX20" fmla="*/ 2115880 w 2264421"/>
              <a:gd name="connsiteY20" fmla="*/ 1299888 h 4730345"/>
              <a:gd name="connsiteX21" fmla="*/ 2182310 w 2264421"/>
              <a:gd name="connsiteY21" fmla="*/ 1186565 h 4730345"/>
              <a:gd name="connsiteX22" fmla="*/ 2201848 w 2264421"/>
              <a:gd name="connsiteY22" fmla="*/ 1464011 h 4730345"/>
              <a:gd name="connsiteX23" fmla="*/ 2264371 w 2264421"/>
              <a:gd name="connsiteY23" fmla="*/ 1514811 h 4730345"/>
              <a:gd name="connsiteX24" fmla="*/ 2240925 w 2264421"/>
              <a:gd name="connsiteY24" fmla="*/ 2175211 h 4730345"/>
              <a:gd name="connsiteX25" fmla="*/ 2115879 w 2264421"/>
              <a:gd name="connsiteY25" fmla="*/ 2483919 h 4730345"/>
              <a:gd name="connsiteX26" fmla="*/ 2068988 w 2264421"/>
              <a:gd name="connsiteY26" fmla="*/ 2894227 h 4730345"/>
              <a:gd name="connsiteX27" fmla="*/ 2049449 w 2264421"/>
              <a:gd name="connsiteY27" fmla="*/ 3331888 h 4730345"/>
              <a:gd name="connsiteX28" fmla="*/ 2014280 w 2264421"/>
              <a:gd name="connsiteY28" fmla="*/ 3421765 h 4730345"/>
              <a:gd name="connsiteX29" fmla="*/ 2057266 w 2264421"/>
              <a:gd name="connsiteY29" fmla="*/ 3507734 h 4730345"/>
              <a:gd name="connsiteX30" fmla="*/ 2022097 w 2264421"/>
              <a:gd name="connsiteY30" fmla="*/ 3597611 h 4730345"/>
              <a:gd name="connsiteX31" fmla="*/ 2022097 w 2264421"/>
              <a:gd name="connsiteY31" fmla="*/ 3894596 h 4730345"/>
              <a:gd name="connsiteX32" fmla="*/ 1959573 w 2264421"/>
              <a:gd name="connsiteY32" fmla="*/ 3597611 h 4730345"/>
              <a:gd name="connsiteX33" fmla="*/ 1873604 w 2264421"/>
              <a:gd name="connsiteY33" fmla="*/ 3660134 h 4730345"/>
              <a:gd name="connsiteX34" fmla="*/ 1869697 w 2264421"/>
              <a:gd name="connsiteY34" fmla="*/ 4086073 h 4730345"/>
              <a:gd name="connsiteX35" fmla="*/ 1818898 w 2264421"/>
              <a:gd name="connsiteY35" fmla="*/ 3972750 h 4730345"/>
              <a:gd name="connsiteX36" fmla="*/ 1818898 w 2264421"/>
              <a:gd name="connsiteY36" fmla="*/ 4312719 h 4730345"/>
              <a:gd name="connsiteX37" fmla="*/ 1752468 w 2264421"/>
              <a:gd name="connsiteY37" fmla="*/ 3863335 h 4730345"/>
              <a:gd name="connsiteX38" fmla="*/ 1607883 w 2264421"/>
              <a:gd name="connsiteY38" fmla="*/ 3269366 h 4730345"/>
              <a:gd name="connsiteX39" fmla="*/ 1768099 w 2264421"/>
              <a:gd name="connsiteY39" fmla="*/ 4668319 h 4730345"/>
              <a:gd name="connsiteX40" fmla="*/ 1420315 w 2264421"/>
              <a:gd name="connsiteY40" fmla="*/ 3519458 h 4730345"/>
              <a:gd name="connsiteX41" fmla="*/ 1412500 w 2264421"/>
              <a:gd name="connsiteY41" fmla="*/ 4265827 h 4730345"/>
              <a:gd name="connsiteX42" fmla="*/ 1342161 w 2264421"/>
              <a:gd name="connsiteY42" fmla="*/ 4015734 h 4730345"/>
              <a:gd name="connsiteX43" fmla="*/ 1342160 w 2264421"/>
              <a:gd name="connsiteY43" fmla="*/ 4429950 h 4730345"/>
              <a:gd name="connsiteX44" fmla="*/ 1181946 w 2264421"/>
              <a:gd name="connsiteY44" fmla="*/ 4132965 h 4730345"/>
              <a:gd name="connsiteX45" fmla="*/ 1045176 w 2264421"/>
              <a:gd name="connsiteY45" fmla="*/ 3824258 h 4730345"/>
              <a:gd name="connsiteX46" fmla="*/ 982653 w 2264421"/>
              <a:gd name="connsiteY46" fmla="*/ 3871150 h 4730345"/>
              <a:gd name="connsiteX47" fmla="*/ 978746 w 2264421"/>
              <a:gd name="connsiteY47" fmla="*/ 3968841 h 4730345"/>
              <a:gd name="connsiteX48" fmla="*/ 897548 w 2264421"/>
              <a:gd name="connsiteY48" fmla="*/ 3954987 h 4730345"/>
              <a:gd name="connsiteX49" fmla="*/ 836293 w 2264421"/>
              <a:gd name="connsiteY49" fmla="*/ 3800913 h 4730345"/>
              <a:gd name="connsiteX50" fmla="*/ 770978 w 2264421"/>
              <a:gd name="connsiteY50" fmla="*/ 4186861 h 4730345"/>
              <a:gd name="connsiteX51" fmla="*/ 687851 w 2264421"/>
              <a:gd name="connsiteY51" fmla="*/ 3854353 h 4730345"/>
              <a:gd name="connsiteX52" fmla="*/ 616599 w 2264421"/>
              <a:gd name="connsiteY52" fmla="*/ 4234363 h 4730345"/>
              <a:gd name="connsiteX53" fmla="*/ 449113 w 2264421"/>
              <a:gd name="connsiteY53" fmla="*/ 4124363 h 4730345"/>
              <a:gd name="connsiteX54" fmla="*/ 271836 w 2264421"/>
              <a:gd name="connsiteY54" fmla="*/ 2666694 h 4730345"/>
              <a:gd name="connsiteX55" fmla="*/ 296738 w 2264421"/>
              <a:gd name="connsiteY55" fmla="*/ 3858868 h 4730345"/>
              <a:gd name="connsiteX56" fmla="*/ 199413 w 2264421"/>
              <a:gd name="connsiteY56" fmla="*/ 2499770 h 4730345"/>
              <a:gd name="connsiteX57" fmla="*/ 141200 w 2264421"/>
              <a:gd name="connsiteY57" fmla="*/ 2792010 h 4730345"/>
              <a:gd name="connsiteX58" fmla="*/ 77048 w 2264421"/>
              <a:gd name="connsiteY58" fmla="*/ 2452269 h 4730345"/>
              <a:gd name="connsiteX59" fmla="*/ 21288 w 2264421"/>
              <a:gd name="connsiteY59" fmla="*/ 2659461 h 4730345"/>
              <a:gd name="connsiteX60" fmla="*/ 52521 w 2264421"/>
              <a:gd name="connsiteY60" fmla="*/ 1900862 h 4730345"/>
              <a:gd name="connsiteX61" fmla="*/ 117443 w 2264421"/>
              <a:gd name="connsiteY61"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1862462 w 2264421"/>
              <a:gd name="connsiteY9" fmla="*/ 523789 h 4730345"/>
              <a:gd name="connsiteX10" fmla="*/ 1928311 w 2264421"/>
              <a:gd name="connsiteY10" fmla="*/ 670750 h 4730345"/>
              <a:gd name="connsiteX11" fmla="*/ 1889234 w 2264421"/>
              <a:gd name="connsiteY11" fmla="*/ 780165 h 4730345"/>
              <a:gd name="connsiteX12" fmla="*/ 1889234 w 2264421"/>
              <a:gd name="connsiteY12" fmla="*/ 1002904 h 4730345"/>
              <a:gd name="connsiteX13" fmla="*/ 1916588 w 2264421"/>
              <a:gd name="connsiteY13" fmla="*/ 823150 h 4730345"/>
              <a:gd name="connsiteX14" fmla="*/ 2026003 w 2264421"/>
              <a:gd name="connsiteY14" fmla="*/ 776258 h 4730345"/>
              <a:gd name="connsiteX15" fmla="*/ 2022096 w 2264421"/>
              <a:gd name="connsiteY15" fmla="*/ 877858 h 4730345"/>
              <a:gd name="connsiteX16" fmla="*/ 2119788 w 2264421"/>
              <a:gd name="connsiteY16" fmla="*/ 764534 h 4730345"/>
              <a:gd name="connsiteX17" fmla="*/ 2131511 w 2264421"/>
              <a:gd name="connsiteY17" fmla="*/ 858319 h 4730345"/>
              <a:gd name="connsiteX18" fmla="*/ 2174496 w 2264421"/>
              <a:gd name="connsiteY18" fmla="*/ 924750 h 4730345"/>
              <a:gd name="connsiteX19" fmla="*/ 2123696 w 2264421"/>
              <a:gd name="connsiteY19" fmla="*/ 963827 h 4730345"/>
              <a:gd name="connsiteX20" fmla="*/ 2115880 w 2264421"/>
              <a:gd name="connsiteY20" fmla="*/ 1299888 h 4730345"/>
              <a:gd name="connsiteX21" fmla="*/ 2182310 w 2264421"/>
              <a:gd name="connsiteY21" fmla="*/ 1186565 h 4730345"/>
              <a:gd name="connsiteX22" fmla="*/ 2201848 w 2264421"/>
              <a:gd name="connsiteY22" fmla="*/ 1464011 h 4730345"/>
              <a:gd name="connsiteX23" fmla="*/ 2264371 w 2264421"/>
              <a:gd name="connsiteY23" fmla="*/ 1514811 h 4730345"/>
              <a:gd name="connsiteX24" fmla="*/ 2240925 w 2264421"/>
              <a:gd name="connsiteY24" fmla="*/ 2175211 h 4730345"/>
              <a:gd name="connsiteX25" fmla="*/ 2115879 w 2264421"/>
              <a:gd name="connsiteY25" fmla="*/ 2483919 h 4730345"/>
              <a:gd name="connsiteX26" fmla="*/ 2068988 w 2264421"/>
              <a:gd name="connsiteY26" fmla="*/ 2894227 h 4730345"/>
              <a:gd name="connsiteX27" fmla="*/ 2049449 w 2264421"/>
              <a:gd name="connsiteY27" fmla="*/ 3331888 h 4730345"/>
              <a:gd name="connsiteX28" fmla="*/ 2014280 w 2264421"/>
              <a:gd name="connsiteY28" fmla="*/ 3421765 h 4730345"/>
              <a:gd name="connsiteX29" fmla="*/ 2057266 w 2264421"/>
              <a:gd name="connsiteY29" fmla="*/ 3507734 h 4730345"/>
              <a:gd name="connsiteX30" fmla="*/ 2022097 w 2264421"/>
              <a:gd name="connsiteY30" fmla="*/ 3597611 h 4730345"/>
              <a:gd name="connsiteX31" fmla="*/ 2022097 w 2264421"/>
              <a:gd name="connsiteY31" fmla="*/ 3894596 h 4730345"/>
              <a:gd name="connsiteX32" fmla="*/ 1959573 w 2264421"/>
              <a:gd name="connsiteY32" fmla="*/ 3597611 h 4730345"/>
              <a:gd name="connsiteX33" fmla="*/ 1873604 w 2264421"/>
              <a:gd name="connsiteY33" fmla="*/ 3660134 h 4730345"/>
              <a:gd name="connsiteX34" fmla="*/ 1869697 w 2264421"/>
              <a:gd name="connsiteY34" fmla="*/ 4086073 h 4730345"/>
              <a:gd name="connsiteX35" fmla="*/ 1818898 w 2264421"/>
              <a:gd name="connsiteY35" fmla="*/ 3972750 h 4730345"/>
              <a:gd name="connsiteX36" fmla="*/ 1818898 w 2264421"/>
              <a:gd name="connsiteY36" fmla="*/ 4312719 h 4730345"/>
              <a:gd name="connsiteX37" fmla="*/ 1752468 w 2264421"/>
              <a:gd name="connsiteY37" fmla="*/ 3863335 h 4730345"/>
              <a:gd name="connsiteX38" fmla="*/ 1607883 w 2264421"/>
              <a:gd name="connsiteY38" fmla="*/ 3269366 h 4730345"/>
              <a:gd name="connsiteX39" fmla="*/ 1768099 w 2264421"/>
              <a:gd name="connsiteY39" fmla="*/ 4668319 h 4730345"/>
              <a:gd name="connsiteX40" fmla="*/ 1420315 w 2264421"/>
              <a:gd name="connsiteY40" fmla="*/ 3519458 h 4730345"/>
              <a:gd name="connsiteX41" fmla="*/ 1412500 w 2264421"/>
              <a:gd name="connsiteY41" fmla="*/ 4265827 h 4730345"/>
              <a:gd name="connsiteX42" fmla="*/ 1342161 w 2264421"/>
              <a:gd name="connsiteY42" fmla="*/ 4015734 h 4730345"/>
              <a:gd name="connsiteX43" fmla="*/ 1342160 w 2264421"/>
              <a:gd name="connsiteY43" fmla="*/ 4429950 h 4730345"/>
              <a:gd name="connsiteX44" fmla="*/ 1181946 w 2264421"/>
              <a:gd name="connsiteY44" fmla="*/ 4132965 h 4730345"/>
              <a:gd name="connsiteX45" fmla="*/ 1045176 w 2264421"/>
              <a:gd name="connsiteY45" fmla="*/ 3824258 h 4730345"/>
              <a:gd name="connsiteX46" fmla="*/ 982653 w 2264421"/>
              <a:gd name="connsiteY46" fmla="*/ 3871150 h 4730345"/>
              <a:gd name="connsiteX47" fmla="*/ 978746 w 2264421"/>
              <a:gd name="connsiteY47" fmla="*/ 3968841 h 4730345"/>
              <a:gd name="connsiteX48" fmla="*/ 897548 w 2264421"/>
              <a:gd name="connsiteY48" fmla="*/ 3954987 h 4730345"/>
              <a:gd name="connsiteX49" fmla="*/ 836293 w 2264421"/>
              <a:gd name="connsiteY49" fmla="*/ 3800913 h 4730345"/>
              <a:gd name="connsiteX50" fmla="*/ 770978 w 2264421"/>
              <a:gd name="connsiteY50" fmla="*/ 4186861 h 4730345"/>
              <a:gd name="connsiteX51" fmla="*/ 687851 w 2264421"/>
              <a:gd name="connsiteY51" fmla="*/ 3854353 h 4730345"/>
              <a:gd name="connsiteX52" fmla="*/ 616599 w 2264421"/>
              <a:gd name="connsiteY52" fmla="*/ 4234363 h 4730345"/>
              <a:gd name="connsiteX53" fmla="*/ 449113 w 2264421"/>
              <a:gd name="connsiteY53" fmla="*/ 4124363 h 4730345"/>
              <a:gd name="connsiteX54" fmla="*/ 271836 w 2264421"/>
              <a:gd name="connsiteY54" fmla="*/ 2666694 h 4730345"/>
              <a:gd name="connsiteX55" fmla="*/ 296738 w 2264421"/>
              <a:gd name="connsiteY55" fmla="*/ 3858868 h 4730345"/>
              <a:gd name="connsiteX56" fmla="*/ 199413 w 2264421"/>
              <a:gd name="connsiteY56" fmla="*/ 2499770 h 4730345"/>
              <a:gd name="connsiteX57" fmla="*/ 141200 w 2264421"/>
              <a:gd name="connsiteY57" fmla="*/ 2792010 h 4730345"/>
              <a:gd name="connsiteX58" fmla="*/ 77048 w 2264421"/>
              <a:gd name="connsiteY58" fmla="*/ 2452269 h 4730345"/>
              <a:gd name="connsiteX59" fmla="*/ 21288 w 2264421"/>
              <a:gd name="connsiteY59" fmla="*/ 2659461 h 4730345"/>
              <a:gd name="connsiteX60" fmla="*/ 52521 w 2264421"/>
              <a:gd name="connsiteY60" fmla="*/ 1900862 h 4730345"/>
              <a:gd name="connsiteX61" fmla="*/ 117443 w 2264421"/>
              <a:gd name="connsiteY61"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1846249 w 2264421"/>
              <a:gd name="connsiteY9" fmla="*/ 420658 h 4730345"/>
              <a:gd name="connsiteX10" fmla="*/ 1862462 w 2264421"/>
              <a:gd name="connsiteY10" fmla="*/ 523789 h 4730345"/>
              <a:gd name="connsiteX11" fmla="*/ 1928311 w 2264421"/>
              <a:gd name="connsiteY11" fmla="*/ 670750 h 4730345"/>
              <a:gd name="connsiteX12" fmla="*/ 1889234 w 2264421"/>
              <a:gd name="connsiteY12" fmla="*/ 780165 h 4730345"/>
              <a:gd name="connsiteX13" fmla="*/ 1889234 w 2264421"/>
              <a:gd name="connsiteY13" fmla="*/ 1002904 h 4730345"/>
              <a:gd name="connsiteX14" fmla="*/ 1916588 w 2264421"/>
              <a:gd name="connsiteY14" fmla="*/ 823150 h 4730345"/>
              <a:gd name="connsiteX15" fmla="*/ 2026003 w 2264421"/>
              <a:gd name="connsiteY15" fmla="*/ 776258 h 4730345"/>
              <a:gd name="connsiteX16" fmla="*/ 2022096 w 2264421"/>
              <a:gd name="connsiteY16" fmla="*/ 877858 h 4730345"/>
              <a:gd name="connsiteX17" fmla="*/ 2119788 w 2264421"/>
              <a:gd name="connsiteY17" fmla="*/ 764534 h 4730345"/>
              <a:gd name="connsiteX18" fmla="*/ 2131511 w 2264421"/>
              <a:gd name="connsiteY18" fmla="*/ 858319 h 4730345"/>
              <a:gd name="connsiteX19" fmla="*/ 2174496 w 2264421"/>
              <a:gd name="connsiteY19" fmla="*/ 924750 h 4730345"/>
              <a:gd name="connsiteX20" fmla="*/ 2123696 w 2264421"/>
              <a:gd name="connsiteY20" fmla="*/ 963827 h 4730345"/>
              <a:gd name="connsiteX21" fmla="*/ 2115880 w 2264421"/>
              <a:gd name="connsiteY21" fmla="*/ 1299888 h 4730345"/>
              <a:gd name="connsiteX22" fmla="*/ 2182310 w 2264421"/>
              <a:gd name="connsiteY22" fmla="*/ 1186565 h 4730345"/>
              <a:gd name="connsiteX23" fmla="*/ 2201848 w 2264421"/>
              <a:gd name="connsiteY23" fmla="*/ 1464011 h 4730345"/>
              <a:gd name="connsiteX24" fmla="*/ 2264371 w 2264421"/>
              <a:gd name="connsiteY24" fmla="*/ 1514811 h 4730345"/>
              <a:gd name="connsiteX25" fmla="*/ 2240925 w 2264421"/>
              <a:gd name="connsiteY25" fmla="*/ 2175211 h 4730345"/>
              <a:gd name="connsiteX26" fmla="*/ 2115879 w 2264421"/>
              <a:gd name="connsiteY26" fmla="*/ 2483919 h 4730345"/>
              <a:gd name="connsiteX27" fmla="*/ 2068988 w 2264421"/>
              <a:gd name="connsiteY27" fmla="*/ 2894227 h 4730345"/>
              <a:gd name="connsiteX28" fmla="*/ 2049449 w 2264421"/>
              <a:gd name="connsiteY28" fmla="*/ 3331888 h 4730345"/>
              <a:gd name="connsiteX29" fmla="*/ 2014280 w 2264421"/>
              <a:gd name="connsiteY29" fmla="*/ 3421765 h 4730345"/>
              <a:gd name="connsiteX30" fmla="*/ 2057266 w 2264421"/>
              <a:gd name="connsiteY30" fmla="*/ 3507734 h 4730345"/>
              <a:gd name="connsiteX31" fmla="*/ 2022097 w 2264421"/>
              <a:gd name="connsiteY31" fmla="*/ 3597611 h 4730345"/>
              <a:gd name="connsiteX32" fmla="*/ 2022097 w 2264421"/>
              <a:gd name="connsiteY32" fmla="*/ 3894596 h 4730345"/>
              <a:gd name="connsiteX33" fmla="*/ 1959573 w 2264421"/>
              <a:gd name="connsiteY33" fmla="*/ 3597611 h 4730345"/>
              <a:gd name="connsiteX34" fmla="*/ 1873604 w 2264421"/>
              <a:gd name="connsiteY34" fmla="*/ 3660134 h 4730345"/>
              <a:gd name="connsiteX35" fmla="*/ 1869697 w 2264421"/>
              <a:gd name="connsiteY35" fmla="*/ 4086073 h 4730345"/>
              <a:gd name="connsiteX36" fmla="*/ 1818898 w 2264421"/>
              <a:gd name="connsiteY36" fmla="*/ 3972750 h 4730345"/>
              <a:gd name="connsiteX37" fmla="*/ 1818898 w 2264421"/>
              <a:gd name="connsiteY37" fmla="*/ 4312719 h 4730345"/>
              <a:gd name="connsiteX38" fmla="*/ 1752468 w 2264421"/>
              <a:gd name="connsiteY38" fmla="*/ 3863335 h 4730345"/>
              <a:gd name="connsiteX39" fmla="*/ 1607883 w 2264421"/>
              <a:gd name="connsiteY39" fmla="*/ 3269366 h 4730345"/>
              <a:gd name="connsiteX40" fmla="*/ 1768099 w 2264421"/>
              <a:gd name="connsiteY40" fmla="*/ 4668319 h 4730345"/>
              <a:gd name="connsiteX41" fmla="*/ 1420315 w 2264421"/>
              <a:gd name="connsiteY41" fmla="*/ 3519458 h 4730345"/>
              <a:gd name="connsiteX42" fmla="*/ 1412500 w 2264421"/>
              <a:gd name="connsiteY42" fmla="*/ 4265827 h 4730345"/>
              <a:gd name="connsiteX43" fmla="*/ 1342161 w 2264421"/>
              <a:gd name="connsiteY43" fmla="*/ 4015734 h 4730345"/>
              <a:gd name="connsiteX44" fmla="*/ 1342160 w 2264421"/>
              <a:gd name="connsiteY44" fmla="*/ 4429950 h 4730345"/>
              <a:gd name="connsiteX45" fmla="*/ 1181946 w 2264421"/>
              <a:gd name="connsiteY45" fmla="*/ 4132965 h 4730345"/>
              <a:gd name="connsiteX46" fmla="*/ 1045176 w 2264421"/>
              <a:gd name="connsiteY46" fmla="*/ 3824258 h 4730345"/>
              <a:gd name="connsiteX47" fmla="*/ 982653 w 2264421"/>
              <a:gd name="connsiteY47" fmla="*/ 3871150 h 4730345"/>
              <a:gd name="connsiteX48" fmla="*/ 978746 w 2264421"/>
              <a:gd name="connsiteY48" fmla="*/ 3968841 h 4730345"/>
              <a:gd name="connsiteX49" fmla="*/ 897548 w 2264421"/>
              <a:gd name="connsiteY49" fmla="*/ 3954987 h 4730345"/>
              <a:gd name="connsiteX50" fmla="*/ 836293 w 2264421"/>
              <a:gd name="connsiteY50" fmla="*/ 3800913 h 4730345"/>
              <a:gd name="connsiteX51" fmla="*/ 770978 w 2264421"/>
              <a:gd name="connsiteY51" fmla="*/ 4186861 h 4730345"/>
              <a:gd name="connsiteX52" fmla="*/ 687851 w 2264421"/>
              <a:gd name="connsiteY52" fmla="*/ 3854353 h 4730345"/>
              <a:gd name="connsiteX53" fmla="*/ 616599 w 2264421"/>
              <a:gd name="connsiteY53" fmla="*/ 4234363 h 4730345"/>
              <a:gd name="connsiteX54" fmla="*/ 449113 w 2264421"/>
              <a:gd name="connsiteY54" fmla="*/ 4124363 h 4730345"/>
              <a:gd name="connsiteX55" fmla="*/ 271836 w 2264421"/>
              <a:gd name="connsiteY55" fmla="*/ 2666694 h 4730345"/>
              <a:gd name="connsiteX56" fmla="*/ 296738 w 2264421"/>
              <a:gd name="connsiteY56" fmla="*/ 3858868 h 4730345"/>
              <a:gd name="connsiteX57" fmla="*/ 199413 w 2264421"/>
              <a:gd name="connsiteY57" fmla="*/ 2499770 h 4730345"/>
              <a:gd name="connsiteX58" fmla="*/ 141200 w 2264421"/>
              <a:gd name="connsiteY58" fmla="*/ 2792010 h 4730345"/>
              <a:gd name="connsiteX59" fmla="*/ 77048 w 2264421"/>
              <a:gd name="connsiteY59" fmla="*/ 2452269 h 4730345"/>
              <a:gd name="connsiteX60" fmla="*/ 21288 w 2264421"/>
              <a:gd name="connsiteY60" fmla="*/ 2659461 h 4730345"/>
              <a:gd name="connsiteX61" fmla="*/ 52521 w 2264421"/>
              <a:gd name="connsiteY61" fmla="*/ 1900862 h 4730345"/>
              <a:gd name="connsiteX62" fmla="*/ 117443 w 2264421"/>
              <a:gd name="connsiteY62"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1760280 w 2264421"/>
              <a:gd name="connsiteY9" fmla="*/ 545704 h 4730345"/>
              <a:gd name="connsiteX10" fmla="*/ 1846249 w 2264421"/>
              <a:gd name="connsiteY10" fmla="*/ 420658 h 4730345"/>
              <a:gd name="connsiteX11" fmla="*/ 1862462 w 2264421"/>
              <a:gd name="connsiteY11" fmla="*/ 523789 h 4730345"/>
              <a:gd name="connsiteX12" fmla="*/ 1928311 w 2264421"/>
              <a:gd name="connsiteY12" fmla="*/ 670750 h 4730345"/>
              <a:gd name="connsiteX13" fmla="*/ 1889234 w 2264421"/>
              <a:gd name="connsiteY13" fmla="*/ 780165 h 4730345"/>
              <a:gd name="connsiteX14" fmla="*/ 1889234 w 2264421"/>
              <a:gd name="connsiteY14" fmla="*/ 1002904 h 4730345"/>
              <a:gd name="connsiteX15" fmla="*/ 1916588 w 2264421"/>
              <a:gd name="connsiteY15" fmla="*/ 823150 h 4730345"/>
              <a:gd name="connsiteX16" fmla="*/ 2026003 w 2264421"/>
              <a:gd name="connsiteY16" fmla="*/ 776258 h 4730345"/>
              <a:gd name="connsiteX17" fmla="*/ 2022096 w 2264421"/>
              <a:gd name="connsiteY17" fmla="*/ 877858 h 4730345"/>
              <a:gd name="connsiteX18" fmla="*/ 2119788 w 2264421"/>
              <a:gd name="connsiteY18" fmla="*/ 764534 h 4730345"/>
              <a:gd name="connsiteX19" fmla="*/ 2131511 w 2264421"/>
              <a:gd name="connsiteY19" fmla="*/ 858319 h 4730345"/>
              <a:gd name="connsiteX20" fmla="*/ 2174496 w 2264421"/>
              <a:gd name="connsiteY20" fmla="*/ 924750 h 4730345"/>
              <a:gd name="connsiteX21" fmla="*/ 2123696 w 2264421"/>
              <a:gd name="connsiteY21" fmla="*/ 963827 h 4730345"/>
              <a:gd name="connsiteX22" fmla="*/ 2115880 w 2264421"/>
              <a:gd name="connsiteY22" fmla="*/ 1299888 h 4730345"/>
              <a:gd name="connsiteX23" fmla="*/ 2182310 w 2264421"/>
              <a:gd name="connsiteY23" fmla="*/ 1186565 h 4730345"/>
              <a:gd name="connsiteX24" fmla="*/ 2201848 w 2264421"/>
              <a:gd name="connsiteY24" fmla="*/ 1464011 h 4730345"/>
              <a:gd name="connsiteX25" fmla="*/ 2264371 w 2264421"/>
              <a:gd name="connsiteY25" fmla="*/ 1514811 h 4730345"/>
              <a:gd name="connsiteX26" fmla="*/ 2240925 w 2264421"/>
              <a:gd name="connsiteY26" fmla="*/ 2175211 h 4730345"/>
              <a:gd name="connsiteX27" fmla="*/ 2115879 w 2264421"/>
              <a:gd name="connsiteY27" fmla="*/ 2483919 h 4730345"/>
              <a:gd name="connsiteX28" fmla="*/ 2068988 w 2264421"/>
              <a:gd name="connsiteY28" fmla="*/ 2894227 h 4730345"/>
              <a:gd name="connsiteX29" fmla="*/ 2049449 w 2264421"/>
              <a:gd name="connsiteY29" fmla="*/ 3331888 h 4730345"/>
              <a:gd name="connsiteX30" fmla="*/ 2014280 w 2264421"/>
              <a:gd name="connsiteY30" fmla="*/ 3421765 h 4730345"/>
              <a:gd name="connsiteX31" fmla="*/ 2057266 w 2264421"/>
              <a:gd name="connsiteY31" fmla="*/ 3507734 h 4730345"/>
              <a:gd name="connsiteX32" fmla="*/ 2022097 w 2264421"/>
              <a:gd name="connsiteY32" fmla="*/ 3597611 h 4730345"/>
              <a:gd name="connsiteX33" fmla="*/ 2022097 w 2264421"/>
              <a:gd name="connsiteY33" fmla="*/ 3894596 h 4730345"/>
              <a:gd name="connsiteX34" fmla="*/ 1959573 w 2264421"/>
              <a:gd name="connsiteY34" fmla="*/ 3597611 h 4730345"/>
              <a:gd name="connsiteX35" fmla="*/ 1873604 w 2264421"/>
              <a:gd name="connsiteY35" fmla="*/ 3660134 h 4730345"/>
              <a:gd name="connsiteX36" fmla="*/ 1869697 w 2264421"/>
              <a:gd name="connsiteY36" fmla="*/ 4086073 h 4730345"/>
              <a:gd name="connsiteX37" fmla="*/ 1818898 w 2264421"/>
              <a:gd name="connsiteY37" fmla="*/ 3972750 h 4730345"/>
              <a:gd name="connsiteX38" fmla="*/ 1818898 w 2264421"/>
              <a:gd name="connsiteY38" fmla="*/ 4312719 h 4730345"/>
              <a:gd name="connsiteX39" fmla="*/ 1752468 w 2264421"/>
              <a:gd name="connsiteY39" fmla="*/ 3863335 h 4730345"/>
              <a:gd name="connsiteX40" fmla="*/ 1607883 w 2264421"/>
              <a:gd name="connsiteY40" fmla="*/ 3269366 h 4730345"/>
              <a:gd name="connsiteX41" fmla="*/ 1768099 w 2264421"/>
              <a:gd name="connsiteY41" fmla="*/ 4668319 h 4730345"/>
              <a:gd name="connsiteX42" fmla="*/ 1420315 w 2264421"/>
              <a:gd name="connsiteY42" fmla="*/ 3519458 h 4730345"/>
              <a:gd name="connsiteX43" fmla="*/ 1412500 w 2264421"/>
              <a:gd name="connsiteY43" fmla="*/ 4265827 h 4730345"/>
              <a:gd name="connsiteX44" fmla="*/ 1342161 w 2264421"/>
              <a:gd name="connsiteY44" fmla="*/ 4015734 h 4730345"/>
              <a:gd name="connsiteX45" fmla="*/ 1342160 w 2264421"/>
              <a:gd name="connsiteY45" fmla="*/ 4429950 h 4730345"/>
              <a:gd name="connsiteX46" fmla="*/ 1181946 w 2264421"/>
              <a:gd name="connsiteY46" fmla="*/ 4132965 h 4730345"/>
              <a:gd name="connsiteX47" fmla="*/ 1045176 w 2264421"/>
              <a:gd name="connsiteY47" fmla="*/ 3824258 h 4730345"/>
              <a:gd name="connsiteX48" fmla="*/ 982653 w 2264421"/>
              <a:gd name="connsiteY48" fmla="*/ 3871150 h 4730345"/>
              <a:gd name="connsiteX49" fmla="*/ 978746 w 2264421"/>
              <a:gd name="connsiteY49" fmla="*/ 3968841 h 4730345"/>
              <a:gd name="connsiteX50" fmla="*/ 897548 w 2264421"/>
              <a:gd name="connsiteY50" fmla="*/ 3954987 h 4730345"/>
              <a:gd name="connsiteX51" fmla="*/ 836293 w 2264421"/>
              <a:gd name="connsiteY51" fmla="*/ 3800913 h 4730345"/>
              <a:gd name="connsiteX52" fmla="*/ 770978 w 2264421"/>
              <a:gd name="connsiteY52" fmla="*/ 4186861 h 4730345"/>
              <a:gd name="connsiteX53" fmla="*/ 687851 w 2264421"/>
              <a:gd name="connsiteY53" fmla="*/ 3854353 h 4730345"/>
              <a:gd name="connsiteX54" fmla="*/ 616599 w 2264421"/>
              <a:gd name="connsiteY54" fmla="*/ 4234363 h 4730345"/>
              <a:gd name="connsiteX55" fmla="*/ 449113 w 2264421"/>
              <a:gd name="connsiteY55" fmla="*/ 4124363 h 4730345"/>
              <a:gd name="connsiteX56" fmla="*/ 271836 w 2264421"/>
              <a:gd name="connsiteY56" fmla="*/ 2666694 h 4730345"/>
              <a:gd name="connsiteX57" fmla="*/ 296738 w 2264421"/>
              <a:gd name="connsiteY57" fmla="*/ 3858868 h 4730345"/>
              <a:gd name="connsiteX58" fmla="*/ 199413 w 2264421"/>
              <a:gd name="connsiteY58" fmla="*/ 2499770 h 4730345"/>
              <a:gd name="connsiteX59" fmla="*/ 141200 w 2264421"/>
              <a:gd name="connsiteY59" fmla="*/ 2792010 h 4730345"/>
              <a:gd name="connsiteX60" fmla="*/ 77048 w 2264421"/>
              <a:gd name="connsiteY60" fmla="*/ 2452269 h 4730345"/>
              <a:gd name="connsiteX61" fmla="*/ 21288 w 2264421"/>
              <a:gd name="connsiteY61" fmla="*/ 2659461 h 4730345"/>
              <a:gd name="connsiteX62" fmla="*/ 52521 w 2264421"/>
              <a:gd name="connsiteY62" fmla="*/ 1900862 h 4730345"/>
              <a:gd name="connsiteX63" fmla="*/ 117443 w 2264421"/>
              <a:gd name="connsiteY63"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1740742 w 2264421"/>
              <a:gd name="connsiteY9" fmla="*/ 397211 h 4730345"/>
              <a:gd name="connsiteX10" fmla="*/ 1760280 w 2264421"/>
              <a:gd name="connsiteY10" fmla="*/ 545704 h 4730345"/>
              <a:gd name="connsiteX11" fmla="*/ 1846249 w 2264421"/>
              <a:gd name="connsiteY11" fmla="*/ 420658 h 4730345"/>
              <a:gd name="connsiteX12" fmla="*/ 1862462 w 2264421"/>
              <a:gd name="connsiteY12" fmla="*/ 523789 h 4730345"/>
              <a:gd name="connsiteX13" fmla="*/ 1928311 w 2264421"/>
              <a:gd name="connsiteY13" fmla="*/ 670750 h 4730345"/>
              <a:gd name="connsiteX14" fmla="*/ 1889234 w 2264421"/>
              <a:gd name="connsiteY14" fmla="*/ 780165 h 4730345"/>
              <a:gd name="connsiteX15" fmla="*/ 1889234 w 2264421"/>
              <a:gd name="connsiteY15" fmla="*/ 1002904 h 4730345"/>
              <a:gd name="connsiteX16" fmla="*/ 1916588 w 2264421"/>
              <a:gd name="connsiteY16" fmla="*/ 823150 h 4730345"/>
              <a:gd name="connsiteX17" fmla="*/ 2026003 w 2264421"/>
              <a:gd name="connsiteY17" fmla="*/ 776258 h 4730345"/>
              <a:gd name="connsiteX18" fmla="*/ 2022096 w 2264421"/>
              <a:gd name="connsiteY18" fmla="*/ 877858 h 4730345"/>
              <a:gd name="connsiteX19" fmla="*/ 2119788 w 2264421"/>
              <a:gd name="connsiteY19" fmla="*/ 764534 h 4730345"/>
              <a:gd name="connsiteX20" fmla="*/ 2131511 w 2264421"/>
              <a:gd name="connsiteY20" fmla="*/ 858319 h 4730345"/>
              <a:gd name="connsiteX21" fmla="*/ 2174496 w 2264421"/>
              <a:gd name="connsiteY21" fmla="*/ 924750 h 4730345"/>
              <a:gd name="connsiteX22" fmla="*/ 2123696 w 2264421"/>
              <a:gd name="connsiteY22" fmla="*/ 963827 h 4730345"/>
              <a:gd name="connsiteX23" fmla="*/ 2115880 w 2264421"/>
              <a:gd name="connsiteY23" fmla="*/ 1299888 h 4730345"/>
              <a:gd name="connsiteX24" fmla="*/ 2182310 w 2264421"/>
              <a:gd name="connsiteY24" fmla="*/ 1186565 h 4730345"/>
              <a:gd name="connsiteX25" fmla="*/ 2201848 w 2264421"/>
              <a:gd name="connsiteY25" fmla="*/ 1464011 h 4730345"/>
              <a:gd name="connsiteX26" fmla="*/ 2264371 w 2264421"/>
              <a:gd name="connsiteY26" fmla="*/ 1514811 h 4730345"/>
              <a:gd name="connsiteX27" fmla="*/ 2240925 w 2264421"/>
              <a:gd name="connsiteY27" fmla="*/ 2175211 h 4730345"/>
              <a:gd name="connsiteX28" fmla="*/ 2115879 w 2264421"/>
              <a:gd name="connsiteY28" fmla="*/ 2483919 h 4730345"/>
              <a:gd name="connsiteX29" fmla="*/ 2068988 w 2264421"/>
              <a:gd name="connsiteY29" fmla="*/ 2894227 h 4730345"/>
              <a:gd name="connsiteX30" fmla="*/ 2049449 w 2264421"/>
              <a:gd name="connsiteY30" fmla="*/ 3331888 h 4730345"/>
              <a:gd name="connsiteX31" fmla="*/ 2014280 w 2264421"/>
              <a:gd name="connsiteY31" fmla="*/ 3421765 h 4730345"/>
              <a:gd name="connsiteX32" fmla="*/ 2057266 w 2264421"/>
              <a:gd name="connsiteY32" fmla="*/ 3507734 h 4730345"/>
              <a:gd name="connsiteX33" fmla="*/ 2022097 w 2264421"/>
              <a:gd name="connsiteY33" fmla="*/ 3597611 h 4730345"/>
              <a:gd name="connsiteX34" fmla="*/ 2022097 w 2264421"/>
              <a:gd name="connsiteY34" fmla="*/ 3894596 h 4730345"/>
              <a:gd name="connsiteX35" fmla="*/ 1959573 w 2264421"/>
              <a:gd name="connsiteY35" fmla="*/ 3597611 h 4730345"/>
              <a:gd name="connsiteX36" fmla="*/ 1873604 w 2264421"/>
              <a:gd name="connsiteY36" fmla="*/ 3660134 h 4730345"/>
              <a:gd name="connsiteX37" fmla="*/ 1869697 w 2264421"/>
              <a:gd name="connsiteY37" fmla="*/ 4086073 h 4730345"/>
              <a:gd name="connsiteX38" fmla="*/ 1818898 w 2264421"/>
              <a:gd name="connsiteY38" fmla="*/ 3972750 h 4730345"/>
              <a:gd name="connsiteX39" fmla="*/ 1818898 w 2264421"/>
              <a:gd name="connsiteY39" fmla="*/ 4312719 h 4730345"/>
              <a:gd name="connsiteX40" fmla="*/ 1752468 w 2264421"/>
              <a:gd name="connsiteY40" fmla="*/ 3863335 h 4730345"/>
              <a:gd name="connsiteX41" fmla="*/ 1607883 w 2264421"/>
              <a:gd name="connsiteY41" fmla="*/ 3269366 h 4730345"/>
              <a:gd name="connsiteX42" fmla="*/ 1768099 w 2264421"/>
              <a:gd name="connsiteY42" fmla="*/ 4668319 h 4730345"/>
              <a:gd name="connsiteX43" fmla="*/ 1420315 w 2264421"/>
              <a:gd name="connsiteY43" fmla="*/ 3519458 h 4730345"/>
              <a:gd name="connsiteX44" fmla="*/ 1412500 w 2264421"/>
              <a:gd name="connsiteY44" fmla="*/ 4265827 h 4730345"/>
              <a:gd name="connsiteX45" fmla="*/ 1342161 w 2264421"/>
              <a:gd name="connsiteY45" fmla="*/ 4015734 h 4730345"/>
              <a:gd name="connsiteX46" fmla="*/ 1342160 w 2264421"/>
              <a:gd name="connsiteY46" fmla="*/ 4429950 h 4730345"/>
              <a:gd name="connsiteX47" fmla="*/ 1181946 w 2264421"/>
              <a:gd name="connsiteY47" fmla="*/ 4132965 h 4730345"/>
              <a:gd name="connsiteX48" fmla="*/ 1045176 w 2264421"/>
              <a:gd name="connsiteY48" fmla="*/ 3824258 h 4730345"/>
              <a:gd name="connsiteX49" fmla="*/ 982653 w 2264421"/>
              <a:gd name="connsiteY49" fmla="*/ 3871150 h 4730345"/>
              <a:gd name="connsiteX50" fmla="*/ 978746 w 2264421"/>
              <a:gd name="connsiteY50" fmla="*/ 3968841 h 4730345"/>
              <a:gd name="connsiteX51" fmla="*/ 897548 w 2264421"/>
              <a:gd name="connsiteY51" fmla="*/ 3954987 h 4730345"/>
              <a:gd name="connsiteX52" fmla="*/ 836293 w 2264421"/>
              <a:gd name="connsiteY52" fmla="*/ 3800913 h 4730345"/>
              <a:gd name="connsiteX53" fmla="*/ 770978 w 2264421"/>
              <a:gd name="connsiteY53" fmla="*/ 4186861 h 4730345"/>
              <a:gd name="connsiteX54" fmla="*/ 687851 w 2264421"/>
              <a:gd name="connsiteY54" fmla="*/ 3854353 h 4730345"/>
              <a:gd name="connsiteX55" fmla="*/ 616599 w 2264421"/>
              <a:gd name="connsiteY55" fmla="*/ 4234363 h 4730345"/>
              <a:gd name="connsiteX56" fmla="*/ 449113 w 2264421"/>
              <a:gd name="connsiteY56" fmla="*/ 4124363 h 4730345"/>
              <a:gd name="connsiteX57" fmla="*/ 271836 w 2264421"/>
              <a:gd name="connsiteY57" fmla="*/ 2666694 h 4730345"/>
              <a:gd name="connsiteX58" fmla="*/ 296738 w 2264421"/>
              <a:gd name="connsiteY58" fmla="*/ 3858868 h 4730345"/>
              <a:gd name="connsiteX59" fmla="*/ 199413 w 2264421"/>
              <a:gd name="connsiteY59" fmla="*/ 2499770 h 4730345"/>
              <a:gd name="connsiteX60" fmla="*/ 141200 w 2264421"/>
              <a:gd name="connsiteY60" fmla="*/ 2792010 h 4730345"/>
              <a:gd name="connsiteX61" fmla="*/ 77048 w 2264421"/>
              <a:gd name="connsiteY61" fmla="*/ 2452269 h 4730345"/>
              <a:gd name="connsiteX62" fmla="*/ 21288 w 2264421"/>
              <a:gd name="connsiteY62" fmla="*/ 2659461 h 4730345"/>
              <a:gd name="connsiteX63" fmla="*/ 52521 w 2264421"/>
              <a:gd name="connsiteY63" fmla="*/ 1900862 h 4730345"/>
              <a:gd name="connsiteX64" fmla="*/ 117443 w 2264421"/>
              <a:gd name="connsiteY64"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622604 w 2264421"/>
              <a:gd name="connsiteY8" fmla="*/ 363574 h 4730345"/>
              <a:gd name="connsiteX9" fmla="*/ 1740742 w 2264421"/>
              <a:gd name="connsiteY9" fmla="*/ 397211 h 4730345"/>
              <a:gd name="connsiteX10" fmla="*/ 1760280 w 2264421"/>
              <a:gd name="connsiteY10" fmla="*/ 545704 h 4730345"/>
              <a:gd name="connsiteX11" fmla="*/ 1846249 w 2264421"/>
              <a:gd name="connsiteY11" fmla="*/ 420658 h 4730345"/>
              <a:gd name="connsiteX12" fmla="*/ 1862462 w 2264421"/>
              <a:gd name="connsiteY12" fmla="*/ 523789 h 4730345"/>
              <a:gd name="connsiteX13" fmla="*/ 1928311 w 2264421"/>
              <a:gd name="connsiteY13" fmla="*/ 670750 h 4730345"/>
              <a:gd name="connsiteX14" fmla="*/ 1889234 w 2264421"/>
              <a:gd name="connsiteY14" fmla="*/ 780165 h 4730345"/>
              <a:gd name="connsiteX15" fmla="*/ 1889234 w 2264421"/>
              <a:gd name="connsiteY15" fmla="*/ 1002904 h 4730345"/>
              <a:gd name="connsiteX16" fmla="*/ 1916588 w 2264421"/>
              <a:gd name="connsiteY16" fmla="*/ 823150 h 4730345"/>
              <a:gd name="connsiteX17" fmla="*/ 2026003 w 2264421"/>
              <a:gd name="connsiteY17" fmla="*/ 776258 h 4730345"/>
              <a:gd name="connsiteX18" fmla="*/ 2022096 w 2264421"/>
              <a:gd name="connsiteY18" fmla="*/ 877858 h 4730345"/>
              <a:gd name="connsiteX19" fmla="*/ 2119788 w 2264421"/>
              <a:gd name="connsiteY19" fmla="*/ 764534 h 4730345"/>
              <a:gd name="connsiteX20" fmla="*/ 2131511 w 2264421"/>
              <a:gd name="connsiteY20" fmla="*/ 858319 h 4730345"/>
              <a:gd name="connsiteX21" fmla="*/ 2174496 w 2264421"/>
              <a:gd name="connsiteY21" fmla="*/ 924750 h 4730345"/>
              <a:gd name="connsiteX22" fmla="*/ 2123696 w 2264421"/>
              <a:gd name="connsiteY22" fmla="*/ 963827 h 4730345"/>
              <a:gd name="connsiteX23" fmla="*/ 2115880 w 2264421"/>
              <a:gd name="connsiteY23" fmla="*/ 1299888 h 4730345"/>
              <a:gd name="connsiteX24" fmla="*/ 2182310 w 2264421"/>
              <a:gd name="connsiteY24" fmla="*/ 1186565 h 4730345"/>
              <a:gd name="connsiteX25" fmla="*/ 2201848 w 2264421"/>
              <a:gd name="connsiteY25" fmla="*/ 1464011 h 4730345"/>
              <a:gd name="connsiteX26" fmla="*/ 2264371 w 2264421"/>
              <a:gd name="connsiteY26" fmla="*/ 1514811 h 4730345"/>
              <a:gd name="connsiteX27" fmla="*/ 2240925 w 2264421"/>
              <a:gd name="connsiteY27" fmla="*/ 2175211 h 4730345"/>
              <a:gd name="connsiteX28" fmla="*/ 2115879 w 2264421"/>
              <a:gd name="connsiteY28" fmla="*/ 2483919 h 4730345"/>
              <a:gd name="connsiteX29" fmla="*/ 2068988 w 2264421"/>
              <a:gd name="connsiteY29" fmla="*/ 2894227 h 4730345"/>
              <a:gd name="connsiteX30" fmla="*/ 2049449 w 2264421"/>
              <a:gd name="connsiteY30" fmla="*/ 3331888 h 4730345"/>
              <a:gd name="connsiteX31" fmla="*/ 2014280 w 2264421"/>
              <a:gd name="connsiteY31" fmla="*/ 3421765 h 4730345"/>
              <a:gd name="connsiteX32" fmla="*/ 2057266 w 2264421"/>
              <a:gd name="connsiteY32" fmla="*/ 3507734 h 4730345"/>
              <a:gd name="connsiteX33" fmla="*/ 2022097 w 2264421"/>
              <a:gd name="connsiteY33" fmla="*/ 3597611 h 4730345"/>
              <a:gd name="connsiteX34" fmla="*/ 2022097 w 2264421"/>
              <a:gd name="connsiteY34" fmla="*/ 3894596 h 4730345"/>
              <a:gd name="connsiteX35" fmla="*/ 1959573 w 2264421"/>
              <a:gd name="connsiteY35" fmla="*/ 3597611 h 4730345"/>
              <a:gd name="connsiteX36" fmla="*/ 1873604 w 2264421"/>
              <a:gd name="connsiteY36" fmla="*/ 3660134 h 4730345"/>
              <a:gd name="connsiteX37" fmla="*/ 1869697 w 2264421"/>
              <a:gd name="connsiteY37" fmla="*/ 4086073 h 4730345"/>
              <a:gd name="connsiteX38" fmla="*/ 1818898 w 2264421"/>
              <a:gd name="connsiteY38" fmla="*/ 3972750 h 4730345"/>
              <a:gd name="connsiteX39" fmla="*/ 1818898 w 2264421"/>
              <a:gd name="connsiteY39" fmla="*/ 4312719 h 4730345"/>
              <a:gd name="connsiteX40" fmla="*/ 1752468 w 2264421"/>
              <a:gd name="connsiteY40" fmla="*/ 3863335 h 4730345"/>
              <a:gd name="connsiteX41" fmla="*/ 1607883 w 2264421"/>
              <a:gd name="connsiteY41" fmla="*/ 3269366 h 4730345"/>
              <a:gd name="connsiteX42" fmla="*/ 1768099 w 2264421"/>
              <a:gd name="connsiteY42" fmla="*/ 4668319 h 4730345"/>
              <a:gd name="connsiteX43" fmla="*/ 1420315 w 2264421"/>
              <a:gd name="connsiteY43" fmla="*/ 3519458 h 4730345"/>
              <a:gd name="connsiteX44" fmla="*/ 1412500 w 2264421"/>
              <a:gd name="connsiteY44" fmla="*/ 4265827 h 4730345"/>
              <a:gd name="connsiteX45" fmla="*/ 1342161 w 2264421"/>
              <a:gd name="connsiteY45" fmla="*/ 4015734 h 4730345"/>
              <a:gd name="connsiteX46" fmla="*/ 1342160 w 2264421"/>
              <a:gd name="connsiteY46" fmla="*/ 4429950 h 4730345"/>
              <a:gd name="connsiteX47" fmla="*/ 1181946 w 2264421"/>
              <a:gd name="connsiteY47" fmla="*/ 4132965 h 4730345"/>
              <a:gd name="connsiteX48" fmla="*/ 1045176 w 2264421"/>
              <a:gd name="connsiteY48" fmla="*/ 3824258 h 4730345"/>
              <a:gd name="connsiteX49" fmla="*/ 982653 w 2264421"/>
              <a:gd name="connsiteY49" fmla="*/ 3871150 h 4730345"/>
              <a:gd name="connsiteX50" fmla="*/ 978746 w 2264421"/>
              <a:gd name="connsiteY50" fmla="*/ 3968841 h 4730345"/>
              <a:gd name="connsiteX51" fmla="*/ 897548 w 2264421"/>
              <a:gd name="connsiteY51" fmla="*/ 3954987 h 4730345"/>
              <a:gd name="connsiteX52" fmla="*/ 836293 w 2264421"/>
              <a:gd name="connsiteY52" fmla="*/ 3800913 h 4730345"/>
              <a:gd name="connsiteX53" fmla="*/ 770978 w 2264421"/>
              <a:gd name="connsiteY53" fmla="*/ 4186861 h 4730345"/>
              <a:gd name="connsiteX54" fmla="*/ 687851 w 2264421"/>
              <a:gd name="connsiteY54" fmla="*/ 3854353 h 4730345"/>
              <a:gd name="connsiteX55" fmla="*/ 616599 w 2264421"/>
              <a:gd name="connsiteY55" fmla="*/ 4234363 h 4730345"/>
              <a:gd name="connsiteX56" fmla="*/ 449113 w 2264421"/>
              <a:gd name="connsiteY56" fmla="*/ 4124363 h 4730345"/>
              <a:gd name="connsiteX57" fmla="*/ 271836 w 2264421"/>
              <a:gd name="connsiteY57" fmla="*/ 2666694 h 4730345"/>
              <a:gd name="connsiteX58" fmla="*/ 296738 w 2264421"/>
              <a:gd name="connsiteY58" fmla="*/ 3858868 h 4730345"/>
              <a:gd name="connsiteX59" fmla="*/ 199413 w 2264421"/>
              <a:gd name="connsiteY59" fmla="*/ 2499770 h 4730345"/>
              <a:gd name="connsiteX60" fmla="*/ 141200 w 2264421"/>
              <a:gd name="connsiteY60" fmla="*/ 2792010 h 4730345"/>
              <a:gd name="connsiteX61" fmla="*/ 77048 w 2264421"/>
              <a:gd name="connsiteY61" fmla="*/ 2452269 h 4730345"/>
              <a:gd name="connsiteX62" fmla="*/ 21288 w 2264421"/>
              <a:gd name="connsiteY62" fmla="*/ 2659461 h 4730345"/>
              <a:gd name="connsiteX63" fmla="*/ 52521 w 2264421"/>
              <a:gd name="connsiteY63" fmla="*/ 1900862 h 4730345"/>
              <a:gd name="connsiteX64" fmla="*/ 117443 w 2264421"/>
              <a:gd name="connsiteY64"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557080 w 2264421"/>
              <a:gd name="connsiteY8" fmla="*/ 365950 h 4730345"/>
              <a:gd name="connsiteX9" fmla="*/ 1622604 w 2264421"/>
              <a:gd name="connsiteY9" fmla="*/ 363574 h 4730345"/>
              <a:gd name="connsiteX10" fmla="*/ 1740742 w 2264421"/>
              <a:gd name="connsiteY10" fmla="*/ 397211 h 4730345"/>
              <a:gd name="connsiteX11" fmla="*/ 1760280 w 2264421"/>
              <a:gd name="connsiteY11" fmla="*/ 545704 h 4730345"/>
              <a:gd name="connsiteX12" fmla="*/ 1846249 w 2264421"/>
              <a:gd name="connsiteY12" fmla="*/ 420658 h 4730345"/>
              <a:gd name="connsiteX13" fmla="*/ 1862462 w 2264421"/>
              <a:gd name="connsiteY13" fmla="*/ 523789 h 4730345"/>
              <a:gd name="connsiteX14" fmla="*/ 1928311 w 2264421"/>
              <a:gd name="connsiteY14" fmla="*/ 670750 h 4730345"/>
              <a:gd name="connsiteX15" fmla="*/ 1889234 w 2264421"/>
              <a:gd name="connsiteY15" fmla="*/ 780165 h 4730345"/>
              <a:gd name="connsiteX16" fmla="*/ 1889234 w 2264421"/>
              <a:gd name="connsiteY16" fmla="*/ 1002904 h 4730345"/>
              <a:gd name="connsiteX17" fmla="*/ 1916588 w 2264421"/>
              <a:gd name="connsiteY17" fmla="*/ 823150 h 4730345"/>
              <a:gd name="connsiteX18" fmla="*/ 2026003 w 2264421"/>
              <a:gd name="connsiteY18" fmla="*/ 776258 h 4730345"/>
              <a:gd name="connsiteX19" fmla="*/ 2022096 w 2264421"/>
              <a:gd name="connsiteY19" fmla="*/ 877858 h 4730345"/>
              <a:gd name="connsiteX20" fmla="*/ 2119788 w 2264421"/>
              <a:gd name="connsiteY20" fmla="*/ 764534 h 4730345"/>
              <a:gd name="connsiteX21" fmla="*/ 2131511 w 2264421"/>
              <a:gd name="connsiteY21" fmla="*/ 858319 h 4730345"/>
              <a:gd name="connsiteX22" fmla="*/ 2174496 w 2264421"/>
              <a:gd name="connsiteY22" fmla="*/ 924750 h 4730345"/>
              <a:gd name="connsiteX23" fmla="*/ 2123696 w 2264421"/>
              <a:gd name="connsiteY23" fmla="*/ 963827 h 4730345"/>
              <a:gd name="connsiteX24" fmla="*/ 2115880 w 2264421"/>
              <a:gd name="connsiteY24" fmla="*/ 1299888 h 4730345"/>
              <a:gd name="connsiteX25" fmla="*/ 2182310 w 2264421"/>
              <a:gd name="connsiteY25" fmla="*/ 1186565 h 4730345"/>
              <a:gd name="connsiteX26" fmla="*/ 2201848 w 2264421"/>
              <a:gd name="connsiteY26" fmla="*/ 1464011 h 4730345"/>
              <a:gd name="connsiteX27" fmla="*/ 2264371 w 2264421"/>
              <a:gd name="connsiteY27" fmla="*/ 1514811 h 4730345"/>
              <a:gd name="connsiteX28" fmla="*/ 2240925 w 2264421"/>
              <a:gd name="connsiteY28" fmla="*/ 2175211 h 4730345"/>
              <a:gd name="connsiteX29" fmla="*/ 2115879 w 2264421"/>
              <a:gd name="connsiteY29" fmla="*/ 2483919 h 4730345"/>
              <a:gd name="connsiteX30" fmla="*/ 2068988 w 2264421"/>
              <a:gd name="connsiteY30" fmla="*/ 2894227 h 4730345"/>
              <a:gd name="connsiteX31" fmla="*/ 2049449 w 2264421"/>
              <a:gd name="connsiteY31" fmla="*/ 3331888 h 4730345"/>
              <a:gd name="connsiteX32" fmla="*/ 2014280 w 2264421"/>
              <a:gd name="connsiteY32" fmla="*/ 3421765 h 4730345"/>
              <a:gd name="connsiteX33" fmla="*/ 2057266 w 2264421"/>
              <a:gd name="connsiteY33" fmla="*/ 3507734 h 4730345"/>
              <a:gd name="connsiteX34" fmla="*/ 2022097 w 2264421"/>
              <a:gd name="connsiteY34" fmla="*/ 3597611 h 4730345"/>
              <a:gd name="connsiteX35" fmla="*/ 2022097 w 2264421"/>
              <a:gd name="connsiteY35" fmla="*/ 3894596 h 4730345"/>
              <a:gd name="connsiteX36" fmla="*/ 1959573 w 2264421"/>
              <a:gd name="connsiteY36" fmla="*/ 3597611 h 4730345"/>
              <a:gd name="connsiteX37" fmla="*/ 1873604 w 2264421"/>
              <a:gd name="connsiteY37" fmla="*/ 3660134 h 4730345"/>
              <a:gd name="connsiteX38" fmla="*/ 1869697 w 2264421"/>
              <a:gd name="connsiteY38" fmla="*/ 4086073 h 4730345"/>
              <a:gd name="connsiteX39" fmla="*/ 1818898 w 2264421"/>
              <a:gd name="connsiteY39" fmla="*/ 3972750 h 4730345"/>
              <a:gd name="connsiteX40" fmla="*/ 1818898 w 2264421"/>
              <a:gd name="connsiteY40" fmla="*/ 4312719 h 4730345"/>
              <a:gd name="connsiteX41" fmla="*/ 1752468 w 2264421"/>
              <a:gd name="connsiteY41" fmla="*/ 3863335 h 4730345"/>
              <a:gd name="connsiteX42" fmla="*/ 1607883 w 2264421"/>
              <a:gd name="connsiteY42" fmla="*/ 3269366 h 4730345"/>
              <a:gd name="connsiteX43" fmla="*/ 1768099 w 2264421"/>
              <a:gd name="connsiteY43" fmla="*/ 4668319 h 4730345"/>
              <a:gd name="connsiteX44" fmla="*/ 1420315 w 2264421"/>
              <a:gd name="connsiteY44" fmla="*/ 3519458 h 4730345"/>
              <a:gd name="connsiteX45" fmla="*/ 1412500 w 2264421"/>
              <a:gd name="connsiteY45" fmla="*/ 4265827 h 4730345"/>
              <a:gd name="connsiteX46" fmla="*/ 1342161 w 2264421"/>
              <a:gd name="connsiteY46" fmla="*/ 4015734 h 4730345"/>
              <a:gd name="connsiteX47" fmla="*/ 1342160 w 2264421"/>
              <a:gd name="connsiteY47" fmla="*/ 4429950 h 4730345"/>
              <a:gd name="connsiteX48" fmla="*/ 1181946 w 2264421"/>
              <a:gd name="connsiteY48" fmla="*/ 4132965 h 4730345"/>
              <a:gd name="connsiteX49" fmla="*/ 1045176 w 2264421"/>
              <a:gd name="connsiteY49" fmla="*/ 3824258 h 4730345"/>
              <a:gd name="connsiteX50" fmla="*/ 982653 w 2264421"/>
              <a:gd name="connsiteY50" fmla="*/ 3871150 h 4730345"/>
              <a:gd name="connsiteX51" fmla="*/ 978746 w 2264421"/>
              <a:gd name="connsiteY51" fmla="*/ 3968841 h 4730345"/>
              <a:gd name="connsiteX52" fmla="*/ 897548 w 2264421"/>
              <a:gd name="connsiteY52" fmla="*/ 3954987 h 4730345"/>
              <a:gd name="connsiteX53" fmla="*/ 836293 w 2264421"/>
              <a:gd name="connsiteY53" fmla="*/ 3800913 h 4730345"/>
              <a:gd name="connsiteX54" fmla="*/ 770978 w 2264421"/>
              <a:gd name="connsiteY54" fmla="*/ 4186861 h 4730345"/>
              <a:gd name="connsiteX55" fmla="*/ 687851 w 2264421"/>
              <a:gd name="connsiteY55" fmla="*/ 3854353 h 4730345"/>
              <a:gd name="connsiteX56" fmla="*/ 616599 w 2264421"/>
              <a:gd name="connsiteY56" fmla="*/ 4234363 h 4730345"/>
              <a:gd name="connsiteX57" fmla="*/ 449113 w 2264421"/>
              <a:gd name="connsiteY57" fmla="*/ 4124363 h 4730345"/>
              <a:gd name="connsiteX58" fmla="*/ 271836 w 2264421"/>
              <a:gd name="connsiteY58" fmla="*/ 2666694 h 4730345"/>
              <a:gd name="connsiteX59" fmla="*/ 296738 w 2264421"/>
              <a:gd name="connsiteY59" fmla="*/ 3858868 h 4730345"/>
              <a:gd name="connsiteX60" fmla="*/ 199413 w 2264421"/>
              <a:gd name="connsiteY60" fmla="*/ 2499770 h 4730345"/>
              <a:gd name="connsiteX61" fmla="*/ 141200 w 2264421"/>
              <a:gd name="connsiteY61" fmla="*/ 2792010 h 4730345"/>
              <a:gd name="connsiteX62" fmla="*/ 77048 w 2264421"/>
              <a:gd name="connsiteY62" fmla="*/ 2452269 h 4730345"/>
              <a:gd name="connsiteX63" fmla="*/ 21288 w 2264421"/>
              <a:gd name="connsiteY63" fmla="*/ 2659461 h 4730345"/>
              <a:gd name="connsiteX64" fmla="*/ 52521 w 2264421"/>
              <a:gd name="connsiteY64" fmla="*/ 1900862 h 4730345"/>
              <a:gd name="connsiteX65" fmla="*/ 117443 w 2264421"/>
              <a:gd name="connsiteY65" fmla="*/ 1989801 h 4730345"/>
              <a:gd name="connsiteX0" fmla="*/ 117443 w 2264421"/>
              <a:gd name="connsiteY0" fmla="*/ 1997367 h 4737911"/>
              <a:gd name="connsiteX1" fmla="*/ 100021 w 2264421"/>
              <a:gd name="connsiteY1" fmla="*/ 1789674 h 4737911"/>
              <a:gd name="connsiteX2" fmla="*/ 147523 w 2264421"/>
              <a:gd name="connsiteY2" fmla="*/ 922775 h 4737911"/>
              <a:gd name="connsiteX3" fmla="*/ 64395 w 2264421"/>
              <a:gd name="connsiteY3" fmla="*/ 904962 h 4737911"/>
              <a:gd name="connsiteX4" fmla="*/ 64856 w 2264421"/>
              <a:gd name="connsiteY4" fmla="*/ 664334 h 4737911"/>
              <a:gd name="connsiteX5" fmla="*/ 115977 w 2264421"/>
              <a:gd name="connsiteY5" fmla="*/ 277760 h 4737911"/>
              <a:gd name="connsiteX6" fmla="*/ 633180 w 2264421"/>
              <a:gd name="connsiteY6" fmla="*/ 550894 h 4737911"/>
              <a:gd name="connsiteX7" fmla="*/ 1055600 w 2264421"/>
              <a:gd name="connsiteY7" fmla="*/ 7566 h 4737911"/>
              <a:gd name="connsiteX8" fmla="*/ 1451572 w 2264421"/>
              <a:gd name="connsiteY8" fmla="*/ 256285 h 4737911"/>
              <a:gd name="connsiteX9" fmla="*/ 1557080 w 2264421"/>
              <a:gd name="connsiteY9" fmla="*/ 373516 h 4737911"/>
              <a:gd name="connsiteX10" fmla="*/ 1622604 w 2264421"/>
              <a:gd name="connsiteY10" fmla="*/ 371140 h 4737911"/>
              <a:gd name="connsiteX11" fmla="*/ 1740742 w 2264421"/>
              <a:gd name="connsiteY11" fmla="*/ 404777 h 4737911"/>
              <a:gd name="connsiteX12" fmla="*/ 1760280 w 2264421"/>
              <a:gd name="connsiteY12" fmla="*/ 553270 h 4737911"/>
              <a:gd name="connsiteX13" fmla="*/ 1846249 w 2264421"/>
              <a:gd name="connsiteY13" fmla="*/ 428224 h 4737911"/>
              <a:gd name="connsiteX14" fmla="*/ 1862462 w 2264421"/>
              <a:gd name="connsiteY14" fmla="*/ 531355 h 4737911"/>
              <a:gd name="connsiteX15" fmla="*/ 1928311 w 2264421"/>
              <a:gd name="connsiteY15" fmla="*/ 678316 h 4737911"/>
              <a:gd name="connsiteX16" fmla="*/ 1889234 w 2264421"/>
              <a:gd name="connsiteY16" fmla="*/ 787731 h 4737911"/>
              <a:gd name="connsiteX17" fmla="*/ 1889234 w 2264421"/>
              <a:gd name="connsiteY17" fmla="*/ 1010470 h 4737911"/>
              <a:gd name="connsiteX18" fmla="*/ 1916588 w 2264421"/>
              <a:gd name="connsiteY18" fmla="*/ 830716 h 4737911"/>
              <a:gd name="connsiteX19" fmla="*/ 2026003 w 2264421"/>
              <a:gd name="connsiteY19" fmla="*/ 783824 h 4737911"/>
              <a:gd name="connsiteX20" fmla="*/ 2022096 w 2264421"/>
              <a:gd name="connsiteY20" fmla="*/ 885424 h 4737911"/>
              <a:gd name="connsiteX21" fmla="*/ 2119788 w 2264421"/>
              <a:gd name="connsiteY21" fmla="*/ 772100 h 4737911"/>
              <a:gd name="connsiteX22" fmla="*/ 2131511 w 2264421"/>
              <a:gd name="connsiteY22" fmla="*/ 865885 h 4737911"/>
              <a:gd name="connsiteX23" fmla="*/ 2174496 w 2264421"/>
              <a:gd name="connsiteY23" fmla="*/ 932316 h 4737911"/>
              <a:gd name="connsiteX24" fmla="*/ 2123696 w 2264421"/>
              <a:gd name="connsiteY24" fmla="*/ 971393 h 4737911"/>
              <a:gd name="connsiteX25" fmla="*/ 2115880 w 2264421"/>
              <a:gd name="connsiteY25" fmla="*/ 1307454 h 4737911"/>
              <a:gd name="connsiteX26" fmla="*/ 2182310 w 2264421"/>
              <a:gd name="connsiteY26" fmla="*/ 1194131 h 4737911"/>
              <a:gd name="connsiteX27" fmla="*/ 2201848 w 2264421"/>
              <a:gd name="connsiteY27" fmla="*/ 1471577 h 4737911"/>
              <a:gd name="connsiteX28" fmla="*/ 2264371 w 2264421"/>
              <a:gd name="connsiteY28" fmla="*/ 1522377 h 4737911"/>
              <a:gd name="connsiteX29" fmla="*/ 2240925 w 2264421"/>
              <a:gd name="connsiteY29" fmla="*/ 2182777 h 4737911"/>
              <a:gd name="connsiteX30" fmla="*/ 2115879 w 2264421"/>
              <a:gd name="connsiteY30" fmla="*/ 2491485 h 4737911"/>
              <a:gd name="connsiteX31" fmla="*/ 2068988 w 2264421"/>
              <a:gd name="connsiteY31" fmla="*/ 2901793 h 4737911"/>
              <a:gd name="connsiteX32" fmla="*/ 2049449 w 2264421"/>
              <a:gd name="connsiteY32" fmla="*/ 3339454 h 4737911"/>
              <a:gd name="connsiteX33" fmla="*/ 2014280 w 2264421"/>
              <a:gd name="connsiteY33" fmla="*/ 3429331 h 4737911"/>
              <a:gd name="connsiteX34" fmla="*/ 2057266 w 2264421"/>
              <a:gd name="connsiteY34" fmla="*/ 3515300 h 4737911"/>
              <a:gd name="connsiteX35" fmla="*/ 2022097 w 2264421"/>
              <a:gd name="connsiteY35" fmla="*/ 3605177 h 4737911"/>
              <a:gd name="connsiteX36" fmla="*/ 2022097 w 2264421"/>
              <a:gd name="connsiteY36" fmla="*/ 3902162 h 4737911"/>
              <a:gd name="connsiteX37" fmla="*/ 1959573 w 2264421"/>
              <a:gd name="connsiteY37" fmla="*/ 3605177 h 4737911"/>
              <a:gd name="connsiteX38" fmla="*/ 1873604 w 2264421"/>
              <a:gd name="connsiteY38" fmla="*/ 3667700 h 4737911"/>
              <a:gd name="connsiteX39" fmla="*/ 1869697 w 2264421"/>
              <a:gd name="connsiteY39" fmla="*/ 4093639 h 4737911"/>
              <a:gd name="connsiteX40" fmla="*/ 1818898 w 2264421"/>
              <a:gd name="connsiteY40" fmla="*/ 3980316 h 4737911"/>
              <a:gd name="connsiteX41" fmla="*/ 1818898 w 2264421"/>
              <a:gd name="connsiteY41" fmla="*/ 4320285 h 4737911"/>
              <a:gd name="connsiteX42" fmla="*/ 1752468 w 2264421"/>
              <a:gd name="connsiteY42" fmla="*/ 3870901 h 4737911"/>
              <a:gd name="connsiteX43" fmla="*/ 1607883 w 2264421"/>
              <a:gd name="connsiteY43" fmla="*/ 3276932 h 4737911"/>
              <a:gd name="connsiteX44" fmla="*/ 1768099 w 2264421"/>
              <a:gd name="connsiteY44" fmla="*/ 4675885 h 4737911"/>
              <a:gd name="connsiteX45" fmla="*/ 1420315 w 2264421"/>
              <a:gd name="connsiteY45" fmla="*/ 3527024 h 4737911"/>
              <a:gd name="connsiteX46" fmla="*/ 1412500 w 2264421"/>
              <a:gd name="connsiteY46" fmla="*/ 4273393 h 4737911"/>
              <a:gd name="connsiteX47" fmla="*/ 1342161 w 2264421"/>
              <a:gd name="connsiteY47" fmla="*/ 4023300 h 4737911"/>
              <a:gd name="connsiteX48" fmla="*/ 1342160 w 2264421"/>
              <a:gd name="connsiteY48" fmla="*/ 4437516 h 4737911"/>
              <a:gd name="connsiteX49" fmla="*/ 1181946 w 2264421"/>
              <a:gd name="connsiteY49" fmla="*/ 4140531 h 4737911"/>
              <a:gd name="connsiteX50" fmla="*/ 1045176 w 2264421"/>
              <a:gd name="connsiteY50" fmla="*/ 3831824 h 4737911"/>
              <a:gd name="connsiteX51" fmla="*/ 982653 w 2264421"/>
              <a:gd name="connsiteY51" fmla="*/ 3878716 h 4737911"/>
              <a:gd name="connsiteX52" fmla="*/ 978746 w 2264421"/>
              <a:gd name="connsiteY52" fmla="*/ 3976407 h 4737911"/>
              <a:gd name="connsiteX53" fmla="*/ 897548 w 2264421"/>
              <a:gd name="connsiteY53" fmla="*/ 3962553 h 4737911"/>
              <a:gd name="connsiteX54" fmla="*/ 836293 w 2264421"/>
              <a:gd name="connsiteY54" fmla="*/ 3808479 h 4737911"/>
              <a:gd name="connsiteX55" fmla="*/ 770978 w 2264421"/>
              <a:gd name="connsiteY55" fmla="*/ 4194427 h 4737911"/>
              <a:gd name="connsiteX56" fmla="*/ 687851 w 2264421"/>
              <a:gd name="connsiteY56" fmla="*/ 3861919 h 4737911"/>
              <a:gd name="connsiteX57" fmla="*/ 616599 w 2264421"/>
              <a:gd name="connsiteY57" fmla="*/ 4241929 h 4737911"/>
              <a:gd name="connsiteX58" fmla="*/ 449113 w 2264421"/>
              <a:gd name="connsiteY58" fmla="*/ 4131929 h 4737911"/>
              <a:gd name="connsiteX59" fmla="*/ 271836 w 2264421"/>
              <a:gd name="connsiteY59" fmla="*/ 2674260 h 4737911"/>
              <a:gd name="connsiteX60" fmla="*/ 296738 w 2264421"/>
              <a:gd name="connsiteY60" fmla="*/ 3866434 h 4737911"/>
              <a:gd name="connsiteX61" fmla="*/ 199413 w 2264421"/>
              <a:gd name="connsiteY61" fmla="*/ 2507336 h 4737911"/>
              <a:gd name="connsiteX62" fmla="*/ 141200 w 2264421"/>
              <a:gd name="connsiteY62" fmla="*/ 2799576 h 4737911"/>
              <a:gd name="connsiteX63" fmla="*/ 77048 w 2264421"/>
              <a:gd name="connsiteY63" fmla="*/ 2459835 h 4737911"/>
              <a:gd name="connsiteX64" fmla="*/ 21288 w 2264421"/>
              <a:gd name="connsiteY64" fmla="*/ 2667027 h 4737911"/>
              <a:gd name="connsiteX65" fmla="*/ 52521 w 2264421"/>
              <a:gd name="connsiteY65" fmla="*/ 1908428 h 4737911"/>
              <a:gd name="connsiteX66" fmla="*/ 117443 w 2264421"/>
              <a:gd name="connsiteY66" fmla="*/ 1997367 h 4737911"/>
              <a:gd name="connsiteX0" fmla="*/ 117443 w 2264421"/>
              <a:gd name="connsiteY0" fmla="*/ 1997171 h 4737715"/>
              <a:gd name="connsiteX1" fmla="*/ 100021 w 2264421"/>
              <a:gd name="connsiteY1" fmla="*/ 1789478 h 4737715"/>
              <a:gd name="connsiteX2" fmla="*/ 147523 w 2264421"/>
              <a:gd name="connsiteY2" fmla="*/ 922579 h 4737715"/>
              <a:gd name="connsiteX3" fmla="*/ 64395 w 2264421"/>
              <a:gd name="connsiteY3" fmla="*/ 904766 h 4737715"/>
              <a:gd name="connsiteX4" fmla="*/ 64856 w 2264421"/>
              <a:gd name="connsiteY4" fmla="*/ 664138 h 4737715"/>
              <a:gd name="connsiteX5" fmla="*/ 115977 w 2264421"/>
              <a:gd name="connsiteY5" fmla="*/ 277564 h 4737715"/>
              <a:gd name="connsiteX6" fmla="*/ 633180 w 2264421"/>
              <a:gd name="connsiteY6" fmla="*/ 550698 h 4737715"/>
              <a:gd name="connsiteX7" fmla="*/ 1055600 w 2264421"/>
              <a:gd name="connsiteY7" fmla="*/ 7370 h 4737715"/>
              <a:gd name="connsiteX8" fmla="*/ 1432034 w 2264421"/>
              <a:gd name="connsiteY8" fmla="*/ 404581 h 4737715"/>
              <a:gd name="connsiteX9" fmla="*/ 1451572 w 2264421"/>
              <a:gd name="connsiteY9" fmla="*/ 256089 h 4737715"/>
              <a:gd name="connsiteX10" fmla="*/ 1557080 w 2264421"/>
              <a:gd name="connsiteY10" fmla="*/ 373320 h 4737715"/>
              <a:gd name="connsiteX11" fmla="*/ 1622604 w 2264421"/>
              <a:gd name="connsiteY11" fmla="*/ 370944 h 4737715"/>
              <a:gd name="connsiteX12" fmla="*/ 1740742 w 2264421"/>
              <a:gd name="connsiteY12" fmla="*/ 404581 h 4737715"/>
              <a:gd name="connsiteX13" fmla="*/ 1760280 w 2264421"/>
              <a:gd name="connsiteY13" fmla="*/ 553074 h 4737715"/>
              <a:gd name="connsiteX14" fmla="*/ 1846249 w 2264421"/>
              <a:gd name="connsiteY14" fmla="*/ 428028 h 4737715"/>
              <a:gd name="connsiteX15" fmla="*/ 1862462 w 2264421"/>
              <a:gd name="connsiteY15" fmla="*/ 531159 h 4737715"/>
              <a:gd name="connsiteX16" fmla="*/ 1928311 w 2264421"/>
              <a:gd name="connsiteY16" fmla="*/ 678120 h 4737715"/>
              <a:gd name="connsiteX17" fmla="*/ 1889234 w 2264421"/>
              <a:gd name="connsiteY17" fmla="*/ 787535 h 4737715"/>
              <a:gd name="connsiteX18" fmla="*/ 1889234 w 2264421"/>
              <a:gd name="connsiteY18" fmla="*/ 1010274 h 4737715"/>
              <a:gd name="connsiteX19" fmla="*/ 1916588 w 2264421"/>
              <a:gd name="connsiteY19" fmla="*/ 830520 h 4737715"/>
              <a:gd name="connsiteX20" fmla="*/ 2026003 w 2264421"/>
              <a:gd name="connsiteY20" fmla="*/ 783628 h 4737715"/>
              <a:gd name="connsiteX21" fmla="*/ 2022096 w 2264421"/>
              <a:gd name="connsiteY21" fmla="*/ 885228 h 4737715"/>
              <a:gd name="connsiteX22" fmla="*/ 2119788 w 2264421"/>
              <a:gd name="connsiteY22" fmla="*/ 771904 h 4737715"/>
              <a:gd name="connsiteX23" fmla="*/ 2131511 w 2264421"/>
              <a:gd name="connsiteY23" fmla="*/ 865689 h 4737715"/>
              <a:gd name="connsiteX24" fmla="*/ 2174496 w 2264421"/>
              <a:gd name="connsiteY24" fmla="*/ 932120 h 4737715"/>
              <a:gd name="connsiteX25" fmla="*/ 2123696 w 2264421"/>
              <a:gd name="connsiteY25" fmla="*/ 971197 h 4737715"/>
              <a:gd name="connsiteX26" fmla="*/ 2115880 w 2264421"/>
              <a:gd name="connsiteY26" fmla="*/ 1307258 h 4737715"/>
              <a:gd name="connsiteX27" fmla="*/ 2182310 w 2264421"/>
              <a:gd name="connsiteY27" fmla="*/ 1193935 h 4737715"/>
              <a:gd name="connsiteX28" fmla="*/ 2201848 w 2264421"/>
              <a:gd name="connsiteY28" fmla="*/ 1471381 h 4737715"/>
              <a:gd name="connsiteX29" fmla="*/ 2264371 w 2264421"/>
              <a:gd name="connsiteY29" fmla="*/ 1522181 h 4737715"/>
              <a:gd name="connsiteX30" fmla="*/ 2240925 w 2264421"/>
              <a:gd name="connsiteY30" fmla="*/ 2182581 h 4737715"/>
              <a:gd name="connsiteX31" fmla="*/ 2115879 w 2264421"/>
              <a:gd name="connsiteY31" fmla="*/ 2491289 h 4737715"/>
              <a:gd name="connsiteX32" fmla="*/ 2068988 w 2264421"/>
              <a:gd name="connsiteY32" fmla="*/ 2901597 h 4737715"/>
              <a:gd name="connsiteX33" fmla="*/ 2049449 w 2264421"/>
              <a:gd name="connsiteY33" fmla="*/ 3339258 h 4737715"/>
              <a:gd name="connsiteX34" fmla="*/ 2014280 w 2264421"/>
              <a:gd name="connsiteY34" fmla="*/ 3429135 h 4737715"/>
              <a:gd name="connsiteX35" fmla="*/ 2057266 w 2264421"/>
              <a:gd name="connsiteY35" fmla="*/ 3515104 h 4737715"/>
              <a:gd name="connsiteX36" fmla="*/ 2022097 w 2264421"/>
              <a:gd name="connsiteY36" fmla="*/ 3604981 h 4737715"/>
              <a:gd name="connsiteX37" fmla="*/ 2022097 w 2264421"/>
              <a:gd name="connsiteY37" fmla="*/ 3901966 h 4737715"/>
              <a:gd name="connsiteX38" fmla="*/ 1959573 w 2264421"/>
              <a:gd name="connsiteY38" fmla="*/ 3604981 h 4737715"/>
              <a:gd name="connsiteX39" fmla="*/ 1873604 w 2264421"/>
              <a:gd name="connsiteY39" fmla="*/ 3667504 h 4737715"/>
              <a:gd name="connsiteX40" fmla="*/ 1869697 w 2264421"/>
              <a:gd name="connsiteY40" fmla="*/ 4093443 h 4737715"/>
              <a:gd name="connsiteX41" fmla="*/ 1818898 w 2264421"/>
              <a:gd name="connsiteY41" fmla="*/ 3980120 h 4737715"/>
              <a:gd name="connsiteX42" fmla="*/ 1818898 w 2264421"/>
              <a:gd name="connsiteY42" fmla="*/ 4320089 h 4737715"/>
              <a:gd name="connsiteX43" fmla="*/ 1752468 w 2264421"/>
              <a:gd name="connsiteY43" fmla="*/ 3870705 h 4737715"/>
              <a:gd name="connsiteX44" fmla="*/ 1607883 w 2264421"/>
              <a:gd name="connsiteY44" fmla="*/ 3276736 h 4737715"/>
              <a:gd name="connsiteX45" fmla="*/ 1768099 w 2264421"/>
              <a:gd name="connsiteY45" fmla="*/ 4675689 h 4737715"/>
              <a:gd name="connsiteX46" fmla="*/ 1420315 w 2264421"/>
              <a:gd name="connsiteY46" fmla="*/ 3526828 h 4737715"/>
              <a:gd name="connsiteX47" fmla="*/ 1412500 w 2264421"/>
              <a:gd name="connsiteY47" fmla="*/ 4273197 h 4737715"/>
              <a:gd name="connsiteX48" fmla="*/ 1342161 w 2264421"/>
              <a:gd name="connsiteY48" fmla="*/ 4023104 h 4737715"/>
              <a:gd name="connsiteX49" fmla="*/ 1342160 w 2264421"/>
              <a:gd name="connsiteY49" fmla="*/ 4437320 h 4737715"/>
              <a:gd name="connsiteX50" fmla="*/ 1181946 w 2264421"/>
              <a:gd name="connsiteY50" fmla="*/ 4140335 h 4737715"/>
              <a:gd name="connsiteX51" fmla="*/ 1045176 w 2264421"/>
              <a:gd name="connsiteY51" fmla="*/ 3831628 h 4737715"/>
              <a:gd name="connsiteX52" fmla="*/ 982653 w 2264421"/>
              <a:gd name="connsiteY52" fmla="*/ 3878520 h 4737715"/>
              <a:gd name="connsiteX53" fmla="*/ 978746 w 2264421"/>
              <a:gd name="connsiteY53" fmla="*/ 3976211 h 4737715"/>
              <a:gd name="connsiteX54" fmla="*/ 897548 w 2264421"/>
              <a:gd name="connsiteY54" fmla="*/ 3962357 h 4737715"/>
              <a:gd name="connsiteX55" fmla="*/ 836293 w 2264421"/>
              <a:gd name="connsiteY55" fmla="*/ 3808283 h 4737715"/>
              <a:gd name="connsiteX56" fmla="*/ 770978 w 2264421"/>
              <a:gd name="connsiteY56" fmla="*/ 4194231 h 4737715"/>
              <a:gd name="connsiteX57" fmla="*/ 687851 w 2264421"/>
              <a:gd name="connsiteY57" fmla="*/ 3861723 h 4737715"/>
              <a:gd name="connsiteX58" fmla="*/ 616599 w 2264421"/>
              <a:gd name="connsiteY58" fmla="*/ 4241733 h 4737715"/>
              <a:gd name="connsiteX59" fmla="*/ 449113 w 2264421"/>
              <a:gd name="connsiteY59" fmla="*/ 4131733 h 4737715"/>
              <a:gd name="connsiteX60" fmla="*/ 271836 w 2264421"/>
              <a:gd name="connsiteY60" fmla="*/ 2674064 h 4737715"/>
              <a:gd name="connsiteX61" fmla="*/ 296738 w 2264421"/>
              <a:gd name="connsiteY61" fmla="*/ 3866238 h 4737715"/>
              <a:gd name="connsiteX62" fmla="*/ 199413 w 2264421"/>
              <a:gd name="connsiteY62" fmla="*/ 2507140 h 4737715"/>
              <a:gd name="connsiteX63" fmla="*/ 141200 w 2264421"/>
              <a:gd name="connsiteY63" fmla="*/ 2799380 h 4737715"/>
              <a:gd name="connsiteX64" fmla="*/ 77048 w 2264421"/>
              <a:gd name="connsiteY64" fmla="*/ 2459639 h 4737715"/>
              <a:gd name="connsiteX65" fmla="*/ 21288 w 2264421"/>
              <a:gd name="connsiteY65" fmla="*/ 2666831 h 4737715"/>
              <a:gd name="connsiteX66" fmla="*/ 52521 w 2264421"/>
              <a:gd name="connsiteY66" fmla="*/ 1908232 h 4737715"/>
              <a:gd name="connsiteX67" fmla="*/ 117443 w 2264421"/>
              <a:gd name="connsiteY67" fmla="*/ 1997171 h 4737715"/>
              <a:gd name="connsiteX0" fmla="*/ 117443 w 2264421"/>
              <a:gd name="connsiteY0" fmla="*/ 1993696 h 4734240"/>
              <a:gd name="connsiteX1" fmla="*/ 100021 w 2264421"/>
              <a:gd name="connsiteY1" fmla="*/ 1786003 h 4734240"/>
              <a:gd name="connsiteX2" fmla="*/ 147523 w 2264421"/>
              <a:gd name="connsiteY2" fmla="*/ 919104 h 4734240"/>
              <a:gd name="connsiteX3" fmla="*/ 64395 w 2264421"/>
              <a:gd name="connsiteY3" fmla="*/ 901291 h 4734240"/>
              <a:gd name="connsiteX4" fmla="*/ 64856 w 2264421"/>
              <a:gd name="connsiteY4" fmla="*/ 660663 h 4734240"/>
              <a:gd name="connsiteX5" fmla="*/ 115977 w 2264421"/>
              <a:gd name="connsiteY5" fmla="*/ 274089 h 4734240"/>
              <a:gd name="connsiteX6" fmla="*/ 633180 w 2264421"/>
              <a:gd name="connsiteY6" fmla="*/ 547223 h 4734240"/>
              <a:gd name="connsiteX7" fmla="*/ 1055600 w 2264421"/>
              <a:gd name="connsiteY7" fmla="*/ 3895 h 4734240"/>
              <a:gd name="connsiteX8" fmla="*/ 1326526 w 2264421"/>
              <a:gd name="connsiteY8" fmla="*/ 533968 h 4734240"/>
              <a:gd name="connsiteX9" fmla="*/ 1432034 w 2264421"/>
              <a:gd name="connsiteY9" fmla="*/ 401106 h 4734240"/>
              <a:gd name="connsiteX10" fmla="*/ 1451572 w 2264421"/>
              <a:gd name="connsiteY10" fmla="*/ 252614 h 4734240"/>
              <a:gd name="connsiteX11" fmla="*/ 1557080 w 2264421"/>
              <a:gd name="connsiteY11" fmla="*/ 369845 h 4734240"/>
              <a:gd name="connsiteX12" fmla="*/ 1622604 w 2264421"/>
              <a:gd name="connsiteY12" fmla="*/ 367469 h 4734240"/>
              <a:gd name="connsiteX13" fmla="*/ 1740742 w 2264421"/>
              <a:gd name="connsiteY13" fmla="*/ 401106 h 4734240"/>
              <a:gd name="connsiteX14" fmla="*/ 1760280 w 2264421"/>
              <a:gd name="connsiteY14" fmla="*/ 549599 h 4734240"/>
              <a:gd name="connsiteX15" fmla="*/ 1846249 w 2264421"/>
              <a:gd name="connsiteY15" fmla="*/ 424553 h 4734240"/>
              <a:gd name="connsiteX16" fmla="*/ 1862462 w 2264421"/>
              <a:gd name="connsiteY16" fmla="*/ 527684 h 4734240"/>
              <a:gd name="connsiteX17" fmla="*/ 1928311 w 2264421"/>
              <a:gd name="connsiteY17" fmla="*/ 674645 h 4734240"/>
              <a:gd name="connsiteX18" fmla="*/ 1889234 w 2264421"/>
              <a:gd name="connsiteY18" fmla="*/ 784060 h 4734240"/>
              <a:gd name="connsiteX19" fmla="*/ 1889234 w 2264421"/>
              <a:gd name="connsiteY19" fmla="*/ 1006799 h 4734240"/>
              <a:gd name="connsiteX20" fmla="*/ 1916588 w 2264421"/>
              <a:gd name="connsiteY20" fmla="*/ 827045 h 4734240"/>
              <a:gd name="connsiteX21" fmla="*/ 2026003 w 2264421"/>
              <a:gd name="connsiteY21" fmla="*/ 780153 h 4734240"/>
              <a:gd name="connsiteX22" fmla="*/ 2022096 w 2264421"/>
              <a:gd name="connsiteY22" fmla="*/ 881753 h 4734240"/>
              <a:gd name="connsiteX23" fmla="*/ 2119788 w 2264421"/>
              <a:gd name="connsiteY23" fmla="*/ 768429 h 4734240"/>
              <a:gd name="connsiteX24" fmla="*/ 2131511 w 2264421"/>
              <a:gd name="connsiteY24" fmla="*/ 862214 h 4734240"/>
              <a:gd name="connsiteX25" fmla="*/ 2174496 w 2264421"/>
              <a:gd name="connsiteY25" fmla="*/ 928645 h 4734240"/>
              <a:gd name="connsiteX26" fmla="*/ 2123696 w 2264421"/>
              <a:gd name="connsiteY26" fmla="*/ 967722 h 4734240"/>
              <a:gd name="connsiteX27" fmla="*/ 2115880 w 2264421"/>
              <a:gd name="connsiteY27" fmla="*/ 1303783 h 4734240"/>
              <a:gd name="connsiteX28" fmla="*/ 2182310 w 2264421"/>
              <a:gd name="connsiteY28" fmla="*/ 1190460 h 4734240"/>
              <a:gd name="connsiteX29" fmla="*/ 2201848 w 2264421"/>
              <a:gd name="connsiteY29" fmla="*/ 1467906 h 4734240"/>
              <a:gd name="connsiteX30" fmla="*/ 2264371 w 2264421"/>
              <a:gd name="connsiteY30" fmla="*/ 1518706 h 4734240"/>
              <a:gd name="connsiteX31" fmla="*/ 2240925 w 2264421"/>
              <a:gd name="connsiteY31" fmla="*/ 2179106 h 4734240"/>
              <a:gd name="connsiteX32" fmla="*/ 2115879 w 2264421"/>
              <a:gd name="connsiteY32" fmla="*/ 2487814 h 4734240"/>
              <a:gd name="connsiteX33" fmla="*/ 2068988 w 2264421"/>
              <a:gd name="connsiteY33" fmla="*/ 2898122 h 4734240"/>
              <a:gd name="connsiteX34" fmla="*/ 2049449 w 2264421"/>
              <a:gd name="connsiteY34" fmla="*/ 3335783 h 4734240"/>
              <a:gd name="connsiteX35" fmla="*/ 2014280 w 2264421"/>
              <a:gd name="connsiteY35" fmla="*/ 3425660 h 4734240"/>
              <a:gd name="connsiteX36" fmla="*/ 2057266 w 2264421"/>
              <a:gd name="connsiteY36" fmla="*/ 3511629 h 4734240"/>
              <a:gd name="connsiteX37" fmla="*/ 2022097 w 2264421"/>
              <a:gd name="connsiteY37" fmla="*/ 3601506 h 4734240"/>
              <a:gd name="connsiteX38" fmla="*/ 2022097 w 2264421"/>
              <a:gd name="connsiteY38" fmla="*/ 3898491 h 4734240"/>
              <a:gd name="connsiteX39" fmla="*/ 1959573 w 2264421"/>
              <a:gd name="connsiteY39" fmla="*/ 3601506 h 4734240"/>
              <a:gd name="connsiteX40" fmla="*/ 1873604 w 2264421"/>
              <a:gd name="connsiteY40" fmla="*/ 3664029 h 4734240"/>
              <a:gd name="connsiteX41" fmla="*/ 1869697 w 2264421"/>
              <a:gd name="connsiteY41" fmla="*/ 4089968 h 4734240"/>
              <a:gd name="connsiteX42" fmla="*/ 1818898 w 2264421"/>
              <a:gd name="connsiteY42" fmla="*/ 3976645 h 4734240"/>
              <a:gd name="connsiteX43" fmla="*/ 1818898 w 2264421"/>
              <a:gd name="connsiteY43" fmla="*/ 4316614 h 4734240"/>
              <a:gd name="connsiteX44" fmla="*/ 1752468 w 2264421"/>
              <a:gd name="connsiteY44" fmla="*/ 3867230 h 4734240"/>
              <a:gd name="connsiteX45" fmla="*/ 1607883 w 2264421"/>
              <a:gd name="connsiteY45" fmla="*/ 3273261 h 4734240"/>
              <a:gd name="connsiteX46" fmla="*/ 1768099 w 2264421"/>
              <a:gd name="connsiteY46" fmla="*/ 4672214 h 4734240"/>
              <a:gd name="connsiteX47" fmla="*/ 1420315 w 2264421"/>
              <a:gd name="connsiteY47" fmla="*/ 3523353 h 4734240"/>
              <a:gd name="connsiteX48" fmla="*/ 1412500 w 2264421"/>
              <a:gd name="connsiteY48" fmla="*/ 4269722 h 4734240"/>
              <a:gd name="connsiteX49" fmla="*/ 1342161 w 2264421"/>
              <a:gd name="connsiteY49" fmla="*/ 4019629 h 4734240"/>
              <a:gd name="connsiteX50" fmla="*/ 1342160 w 2264421"/>
              <a:gd name="connsiteY50" fmla="*/ 4433845 h 4734240"/>
              <a:gd name="connsiteX51" fmla="*/ 1181946 w 2264421"/>
              <a:gd name="connsiteY51" fmla="*/ 4136860 h 4734240"/>
              <a:gd name="connsiteX52" fmla="*/ 1045176 w 2264421"/>
              <a:gd name="connsiteY52" fmla="*/ 3828153 h 4734240"/>
              <a:gd name="connsiteX53" fmla="*/ 982653 w 2264421"/>
              <a:gd name="connsiteY53" fmla="*/ 3875045 h 4734240"/>
              <a:gd name="connsiteX54" fmla="*/ 978746 w 2264421"/>
              <a:gd name="connsiteY54" fmla="*/ 3972736 h 4734240"/>
              <a:gd name="connsiteX55" fmla="*/ 897548 w 2264421"/>
              <a:gd name="connsiteY55" fmla="*/ 3958882 h 4734240"/>
              <a:gd name="connsiteX56" fmla="*/ 836293 w 2264421"/>
              <a:gd name="connsiteY56" fmla="*/ 3804808 h 4734240"/>
              <a:gd name="connsiteX57" fmla="*/ 770978 w 2264421"/>
              <a:gd name="connsiteY57" fmla="*/ 4190756 h 4734240"/>
              <a:gd name="connsiteX58" fmla="*/ 687851 w 2264421"/>
              <a:gd name="connsiteY58" fmla="*/ 3858248 h 4734240"/>
              <a:gd name="connsiteX59" fmla="*/ 616599 w 2264421"/>
              <a:gd name="connsiteY59" fmla="*/ 4238258 h 4734240"/>
              <a:gd name="connsiteX60" fmla="*/ 449113 w 2264421"/>
              <a:gd name="connsiteY60" fmla="*/ 4128258 h 4734240"/>
              <a:gd name="connsiteX61" fmla="*/ 271836 w 2264421"/>
              <a:gd name="connsiteY61" fmla="*/ 2670589 h 4734240"/>
              <a:gd name="connsiteX62" fmla="*/ 296738 w 2264421"/>
              <a:gd name="connsiteY62" fmla="*/ 3862763 h 4734240"/>
              <a:gd name="connsiteX63" fmla="*/ 199413 w 2264421"/>
              <a:gd name="connsiteY63" fmla="*/ 2503665 h 4734240"/>
              <a:gd name="connsiteX64" fmla="*/ 141200 w 2264421"/>
              <a:gd name="connsiteY64" fmla="*/ 2795905 h 4734240"/>
              <a:gd name="connsiteX65" fmla="*/ 77048 w 2264421"/>
              <a:gd name="connsiteY65" fmla="*/ 2456164 h 4734240"/>
              <a:gd name="connsiteX66" fmla="*/ 21288 w 2264421"/>
              <a:gd name="connsiteY66" fmla="*/ 2663356 h 4734240"/>
              <a:gd name="connsiteX67" fmla="*/ 52521 w 2264421"/>
              <a:gd name="connsiteY67" fmla="*/ 1904757 h 4734240"/>
              <a:gd name="connsiteX68" fmla="*/ 117443 w 2264421"/>
              <a:gd name="connsiteY68" fmla="*/ 1993696 h 4734240"/>
              <a:gd name="connsiteX0" fmla="*/ 117443 w 2264421"/>
              <a:gd name="connsiteY0" fmla="*/ 1992795 h 4733339"/>
              <a:gd name="connsiteX1" fmla="*/ 100021 w 2264421"/>
              <a:gd name="connsiteY1" fmla="*/ 1785102 h 4733339"/>
              <a:gd name="connsiteX2" fmla="*/ 147523 w 2264421"/>
              <a:gd name="connsiteY2" fmla="*/ 918203 h 4733339"/>
              <a:gd name="connsiteX3" fmla="*/ 64395 w 2264421"/>
              <a:gd name="connsiteY3" fmla="*/ 900390 h 4733339"/>
              <a:gd name="connsiteX4" fmla="*/ 64856 w 2264421"/>
              <a:gd name="connsiteY4" fmla="*/ 659762 h 4733339"/>
              <a:gd name="connsiteX5" fmla="*/ 115977 w 2264421"/>
              <a:gd name="connsiteY5" fmla="*/ 273188 h 4733339"/>
              <a:gd name="connsiteX6" fmla="*/ 633180 w 2264421"/>
              <a:gd name="connsiteY6" fmla="*/ 546322 h 4733339"/>
              <a:gd name="connsiteX7" fmla="*/ 1055600 w 2264421"/>
              <a:gd name="connsiteY7" fmla="*/ 2994 h 4733339"/>
              <a:gd name="connsiteX8" fmla="*/ 1279634 w 2264421"/>
              <a:gd name="connsiteY8" fmla="*/ 423651 h 4733339"/>
              <a:gd name="connsiteX9" fmla="*/ 1326526 w 2264421"/>
              <a:gd name="connsiteY9" fmla="*/ 533067 h 4733339"/>
              <a:gd name="connsiteX10" fmla="*/ 1432034 w 2264421"/>
              <a:gd name="connsiteY10" fmla="*/ 400205 h 4733339"/>
              <a:gd name="connsiteX11" fmla="*/ 1451572 w 2264421"/>
              <a:gd name="connsiteY11" fmla="*/ 251713 h 4733339"/>
              <a:gd name="connsiteX12" fmla="*/ 1557080 w 2264421"/>
              <a:gd name="connsiteY12" fmla="*/ 368944 h 4733339"/>
              <a:gd name="connsiteX13" fmla="*/ 1622604 w 2264421"/>
              <a:gd name="connsiteY13" fmla="*/ 366568 h 4733339"/>
              <a:gd name="connsiteX14" fmla="*/ 1740742 w 2264421"/>
              <a:gd name="connsiteY14" fmla="*/ 400205 h 4733339"/>
              <a:gd name="connsiteX15" fmla="*/ 1760280 w 2264421"/>
              <a:gd name="connsiteY15" fmla="*/ 548698 h 4733339"/>
              <a:gd name="connsiteX16" fmla="*/ 1846249 w 2264421"/>
              <a:gd name="connsiteY16" fmla="*/ 423652 h 4733339"/>
              <a:gd name="connsiteX17" fmla="*/ 1862462 w 2264421"/>
              <a:gd name="connsiteY17" fmla="*/ 526783 h 4733339"/>
              <a:gd name="connsiteX18" fmla="*/ 1928311 w 2264421"/>
              <a:gd name="connsiteY18" fmla="*/ 673744 h 4733339"/>
              <a:gd name="connsiteX19" fmla="*/ 1889234 w 2264421"/>
              <a:gd name="connsiteY19" fmla="*/ 783159 h 4733339"/>
              <a:gd name="connsiteX20" fmla="*/ 1889234 w 2264421"/>
              <a:gd name="connsiteY20" fmla="*/ 1005898 h 4733339"/>
              <a:gd name="connsiteX21" fmla="*/ 1916588 w 2264421"/>
              <a:gd name="connsiteY21" fmla="*/ 826144 h 4733339"/>
              <a:gd name="connsiteX22" fmla="*/ 2026003 w 2264421"/>
              <a:gd name="connsiteY22" fmla="*/ 779252 h 4733339"/>
              <a:gd name="connsiteX23" fmla="*/ 2022096 w 2264421"/>
              <a:gd name="connsiteY23" fmla="*/ 880852 h 4733339"/>
              <a:gd name="connsiteX24" fmla="*/ 2119788 w 2264421"/>
              <a:gd name="connsiteY24" fmla="*/ 767528 h 4733339"/>
              <a:gd name="connsiteX25" fmla="*/ 2131511 w 2264421"/>
              <a:gd name="connsiteY25" fmla="*/ 861313 h 4733339"/>
              <a:gd name="connsiteX26" fmla="*/ 2174496 w 2264421"/>
              <a:gd name="connsiteY26" fmla="*/ 927744 h 4733339"/>
              <a:gd name="connsiteX27" fmla="*/ 2123696 w 2264421"/>
              <a:gd name="connsiteY27" fmla="*/ 966821 h 4733339"/>
              <a:gd name="connsiteX28" fmla="*/ 2115880 w 2264421"/>
              <a:gd name="connsiteY28" fmla="*/ 1302882 h 4733339"/>
              <a:gd name="connsiteX29" fmla="*/ 2182310 w 2264421"/>
              <a:gd name="connsiteY29" fmla="*/ 1189559 h 4733339"/>
              <a:gd name="connsiteX30" fmla="*/ 2201848 w 2264421"/>
              <a:gd name="connsiteY30" fmla="*/ 1467005 h 4733339"/>
              <a:gd name="connsiteX31" fmla="*/ 2264371 w 2264421"/>
              <a:gd name="connsiteY31" fmla="*/ 1517805 h 4733339"/>
              <a:gd name="connsiteX32" fmla="*/ 2240925 w 2264421"/>
              <a:gd name="connsiteY32" fmla="*/ 2178205 h 4733339"/>
              <a:gd name="connsiteX33" fmla="*/ 2115879 w 2264421"/>
              <a:gd name="connsiteY33" fmla="*/ 2486913 h 4733339"/>
              <a:gd name="connsiteX34" fmla="*/ 2068988 w 2264421"/>
              <a:gd name="connsiteY34" fmla="*/ 2897221 h 4733339"/>
              <a:gd name="connsiteX35" fmla="*/ 2049449 w 2264421"/>
              <a:gd name="connsiteY35" fmla="*/ 3334882 h 4733339"/>
              <a:gd name="connsiteX36" fmla="*/ 2014280 w 2264421"/>
              <a:gd name="connsiteY36" fmla="*/ 3424759 h 4733339"/>
              <a:gd name="connsiteX37" fmla="*/ 2057266 w 2264421"/>
              <a:gd name="connsiteY37" fmla="*/ 3510728 h 4733339"/>
              <a:gd name="connsiteX38" fmla="*/ 2022097 w 2264421"/>
              <a:gd name="connsiteY38" fmla="*/ 3600605 h 4733339"/>
              <a:gd name="connsiteX39" fmla="*/ 2022097 w 2264421"/>
              <a:gd name="connsiteY39" fmla="*/ 3897590 h 4733339"/>
              <a:gd name="connsiteX40" fmla="*/ 1959573 w 2264421"/>
              <a:gd name="connsiteY40" fmla="*/ 3600605 h 4733339"/>
              <a:gd name="connsiteX41" fmla="*/ 1873604 w 2264421"/>
              <a:gd name="connsiteY41" fmla="*/ 3663128 h 4733339"/>
              <a:gd name="connsiteX42" fmla="*/ 1869697 w 2264421"/>
              <a:gd name="connsiteY42" fmla="*/ 4089067 h 4733339"/>
              <a:gd name="connsiteX43" fmla="*/ 1818898 w 2264421"/>
              <a:gd name="connsiteY43" fmla="*/ 3975744 h 4733339"/>
              <a:gd name="connsiteX44" fmla="*/ 1818898 w 2264421"/>
              <a:gd name="connsiteY44" fmla="*/ 4315713 h 4733339"/>
              <a:gd name="connsiteX45" fmla="*/ 1752468 w 2264421"/>
              <a:gd name="connsiteY45" fmla="*/ 3866329 h 4733339"/>
              <a:gd name="connsiteX46" fmla="*/ 1607883 w 2264421"/>
              <a:gd name="connsiteY46" fmla="*/ 3272360 h 4733339"/>
              <a:gd name="connsiteX47" fmla="*/ 1768099 w 2264421"/>
              <a:gd name="connsiteY47" fmla="*/ 4671313 h 4733339"/>
              <a:gd name="connsiteX48" fmla="*/ 1420315 w 2264421"/>
              <a:gd name="connsiteY48" fmla="*/ 3522452 h 4733339"/>
              <a:gd name="connsiteX49" fmla="*/ 1412500 w 2264421"/>
              <a:gd name="connsiteY49" fmla="*/ 4268821 h 4733339"/>
              <a:gd name="connsiteX50" fmla="*/ 1342161 w 2264421"/>
              <a:gd name="connsiteY50" fmla="*/ 4018728 h 4733339"/>
              <a:gd name="connsiteX51" fmla="*/ 1342160 w 2264421"/>
              <a:gd name="connsiteY51" fmla="*/ 4432944 h 4733339"/>
              <a:gd name="connsiteX52" fmla="*/ 1181946 w 2264421"/>
              <a:gd name="connsiteY52" fmla="*/ 4135959 h 4733339"/>
              <a:gd name="connsiteX53" fmla="*/ 1045176 w 2264421"/>
              <a:gd name="connsiteY53" fmla="*/ 3827252 h 4733339"/>
              <a:gd name="connsiteX54" fmla="*/ 982653 w 2264421"/>
              <a:gd name="connsiteY54" fmla="*/ 3874144 h 4733339"/>
              <a:gd name="connsiteX55" fmla="*/ 978746 w 2264421"/>
              <a:gd name="connsiteY55" fmla="*/ 3971835 h 4733339"/>
              <a:gd name="connsiteX56" fmla="*/ 897548 w 2264421"/>
              <a:gd name="connsiteY56" fmla="*/ 3957981 h 4733339"/>
              <a:gd name="connsiteX57" fmla="*/ 836293 w 2264421"/>
              <a:gd name="connsiteY57" fmla="*/ 3803907 h 4733339"/>
              <a:gd name="connsiteX58" fmla="*/ 770978 w 2264421"/>
              <a:gd name="connsiteY58" fmla="*/ 4189855 h 4733339"/>
              <a:gd name="connsiteX59" fmla="*/ 687851 w 2264421"/>
              <a:gd name="connsiteY59" fmla="*/ 3857347 h 4733339"/>
              <a:gd name="connsiteX60" fmla="*/ 616599 w 2264421"/>
              <a:gd name="connsiteY60" fmla="*/ 4237357 h 4733339"/>
              <a:gd name="connsiteX61" fmla="*/ 449113 w 2264421"/>
              <a:gd name="connsiteY61" fmla="*/ 4127357 h 4733339"/>
              <a:gd name="connsiteX62" fmla="*/ 271836 w 2264421"/>
              <a:gd name="connsiteY62" fmla="*/ 2669688 h 4733339"/>
              <a:gd name="connsiteX63" fmla="*/ 296738 w 2264421"/>
              <a:gd name="connsiteY63" fmla="*/ 3861862 h 4733339"/>
              <a:gd name="connsiteX64" fmla="*/ 199413 w 2264421"/>
              <a:gd name="connsiteY64" fmla="*/ 2502764 h 4733339"/>
              <a:gd name="connsiteX65" fmla="*/ 141200 w 2264421"/>
              <a:gd name="connsiteY65" fmla="*/ 2795004 h 4733339"/>
              <a:gd name="connsiteX66" fmla="*/ 77048 w 2264421"/>
              <a:gd name="connsiteY66" fmla="*/ 2455263 h 4733339"/>
              <a:gd name="connsiteX67" fmla="*/ 21288 w 2264421"/>
              <a:gd name="connsiteY67" fmla="*/ 2662455 h 4733339"/>
              <a:gd name="connsiteX68" fmla="*/ 52521 w 2264421"/>
              <a:gd name="connsiteY68" fmla="*/ 1903856 h 4733339"/>
              <a:gd name="connsiteX69" fmla="*/ 117443 w 2264421"/>
              <a:gd name="connsiteY69" fmla="*/ 1992795 h 4733339"/>
              <a:gd name="connsiteX0" fmla="*/ 117443 w 2264421"/>
              <a:gd name="connsiteY0" fmla="*/ 1993015 h 4733559"/>
              <a:gd name="connsiteX1" fmla="*/ 100021 w 2264421"/>
              <a:gd name="connsiteY1" fmla="*/ 1785322 h 4733559"/>
              <a:gd name="connsiteX2" fmla="*/ 147523 w 2264421"/>
              <a:gd name="connsiteY2" fmla="*/ 918423 h 4733559"/>
              <a:gd name="connsiteX3" fmla="*/ 64395 w 2264421"/>
              <a:gd name="connsiteY3" fmla="*/ 900610 h 4733559"/>
              <a:gd name="connsiteX4" fmla="*/ 64856 w 2264421"/>
              <a:gd name="connsiteY4" fmla="*/ 659982 h 4733559"/>
              <a:gd name="connsiteX5" fmla="*/ 115977 w 2264421"/>
              <a:gd name="connsiteY5" fmla="*/ 273408 h 4733559"/>
              <a:gd name="connsiteX6" fmla="*/ 633180 w 2264421"/>
              <a:gd name="connsiteY6" fmla="*/ 546542 h 4733559"/>
              <a:gd name="connsiteX7" fmla="*/ 1055600 w 2264421"/>
              <a:gd name="connsiteY7" fmla="*/ 3214 h 4733559"/>
              <a:gd name="connsiteX8" fmla="*/ 1256188 w 2264421"/>
              <a:gd name="connsiteY8" fmla="*/ 525471 h 4733559"/>
              <a:gd name="connsiteX9" fmla="*/ 1279634 w 2264421"/>
              <a:gd name="connsiteY9" fmla="*/ 423871 h 4733559"/>
              <a:gd name="connsiteX10" fmla="*/ 1326526 w 2264421"/>
              <a:gd name="connsiteY10" fmla="*/ 533287 h 4733559"/>
              <a:gd name="connsiteX11" fmla="*/ 1432034 w 2264421"/>
              <a:gd name="connsiteY11" fmla="*/ 400425 h 4733559"/>
              <a:gd name="connsiteX12" fmla="*/ 1451572 w 2264421"/>
              <a:gd name="connsiteY12" fmla="*/ 251933 h 4733559"/>
              <a:gd name="connsiteX13" fmla="*/ 1557080 w 2264421"/>
              <a:gd name="connsiteY13" fmla="*/ 369164 h 4733559"/>
              <a:gd name="connsiteX14" fmla="*/ 1622604 w 2264421"/>
              <a:gd name="connsiteY14" fmla="*/ 366788 h 4733559"/>
              <a:gd name="connsiteX15" fmla="*/ 1740742 w 2264421"/>
              <a:gd name="connsiteY15" fmla="*/ 400425 h 4733559"/>
              <a:gd name="connsiteX16" fmla="*/ 1760280 w 2264421"/>
              <a:gd name="connsiteY16" fmla="*/ 548918 h 4733559"/>
              <a:gd name="connsiteX17" fmla="*/ 1846249 w 2264421"/>
              <a:gd name="connsiteY17" fmla="*/ 423872 h 4733559"/>
              <a:gd name="connsiteX18" fmla="*/ 1862462 w 2264421"/>
              <a:gd name="connsiteY18" fmla="*/ 527003 h 4733559"/>
              <a:gd name="connsiteX19" fmla="*/ 1928311 w 2264421"/>
              <a:gd name="connsiteY19" fmla="*/ 673964 h 4733559"/>
              <a:gd name="connsiteX20" fmla="*/ 1889234 w 2264421"/>
              <a:gd name="connsiteY20" fmla="*/ 783379 h 4733559"/>
              <a:gd name="connsiteX21" fmla="*/ 1889234 w 2264421"/>
              <a:gd name="connsiteY21" fmla="*/ 1006118 h 4733559"/>
              <a:gd name="connsiteX22" fmla="*/ 1916588 w 2264421"/>
              <a:gd name="connsiteY22" fmla="*/ 826364 h 4733559"/>
              <a:gd name="connsiteX23" fmla="*/ 2026003 w 2264421"/>
              <a:gd name="connsiteY23" fmla="*/ 779472 h 4733559"/>
              <a:gd name="connsiteX24" fmla="*/ 2022096 w 2264421"/>
              <a:gd name="connsiteY24" fmla="*/ 881072 h 4733559"/>
              <a:gd name="connsiteX25" fmla="*/ 2119788 w 2264421"/>
              <a:gd name="connsiteY25" fmla="*/ 767748 h 4733559"/>
              <a:gd name="connsiteX26" fmla="*/ 2131511 w 2264421"/>
              <a:gd name="connsiteY26" fmla="*/ 861533 h 4733559"/>
              <a:gd name="connsiteX27" fmla="*/ 2174496 w 2264421"/>
              <a:gd name="connsiteY27" fmla="*/ 927964 h 4733559"/>
              <a:gd name="connsiteX28" fmla="*/ 2123696 w 2264421"/>
              <a:gd name="connsiteY28" fmla="*/ 967041 h 4733559"/>
              <a:gd name="connsiteX29" fmla="*/ 2115880 w 2264421"/>
              <a:gd name="connsiteY29" fmla="*/ 1303102 h 4733559"/>
              <a:gd name="connsiteX30" fmla="*/ 2182310 w 2264421"/>
              <a:gd name="connsiteY30" fmla="*/ 1189779 h 4733559"/>
              <a:gd name="connsiteX31" fmla="*/ 2201848 w 2264421"/>
              <a:gd name="connsiteY31" fmla="*/ 1467225 h 4733559"/>
              <a:gd name="connsiteX32" fmla="*/ 2264371 w 2264421"/>
              <a:gd name="connsiteY32" fmla="*/ 1518025 h 4733559"/>
              <a:gd name="connsiteX33" fmla="*/ 2240925 w 2264421"/>
              <a:gd name="connsiteY33" fmla="*/ 2178425 h 4733559"/>
              <a:gd name="connsiteX34" fmla="*/ 2115879 w 2264421"/>
              <a:gd name="connsiteY34" fmla="*/ 2487133 h 4733559"/>
              <a:gd name="connsiteX35" fmla="*/ 2068988 w 2264421"/>
              <a:gd name="connsiteY35" fmla="*/ 2897441 h 4733559"/>
              <a:gd name="connsiteX36" fmla="*/ 2049449 w 2264421"/>
              <a:gd name="connsiteY36" fmla="*/ 3335102 h 4733559"/>
              <a:gd name="connsiteX37" fmla="*/ 2014280 w 2264421"/>
              <a:gd name="connsiteY37" fmla="*/ 3424979 h 4733559"/>
              <a:gd name="connsiteX38" fmla="*/ 2057266 w 2264421"/>
              <a:gd name="connsiteY38" fmla="*/ 3510948 h 4733559"/>
              <a:gd name="connsiteX39" fmla="*/ 2022097 w 2264421"/>
              <a:gd name="connsiteY39" fmla="*/ 3600825 h 4733559"/>
              <a:gd name="connsiteX40" fmla="*/ 2022097 w 2264421"/>
              <a:gd name="connsiteY40" fmla="*/ 3897810 h 4733559"/>
              <a:gd name="connsiteX41" fmla="*/ 1959573 w 2264421"/>
              <a:gd name="connsiteY41" fmla="*/ 3600825 h 4733559"/>
              <a:gd name="connsiteX42" fmla="*/ 1873604 w 2264421"/>
              <a:gd name="connsiteY42" fmla="*/ 3663348 h 4733559"/>
              <a:gd name="connsiteX43" fmla="*/ 1869697 w 2264421"/>
              <a:gd name="connsiteY43" fmla="*/ 4089287 h 4733559"/>
              <a:gd name="connsiteX44" fmla="*/ 1818898 w 2264421"/>
              <a:gd name="connsiteY44" fmla="*/ 3975964 h 4733559"/>
              <a:gd name="connsiteX45" fmla="*/ 1818898 w 2264421"/>
              <a:gd name="connsiteY45" fmla="*/ 4315933 h 4733559"/>
              <a:gd name="connsiteX46" fmla="*/ 1752468 w 2264421"/>
              <a:gd name="connsiteY46" fmla="*/ 3866549 h 4733559"/>
              <a:gd name="connsiteX47" fmla="*/ 1607883 w 2264421"/>
              <a:gd name="connsiteY47" fmla="*/ 3272580 h 4733559"/>
              <a:gd name="connsiteX48" fmla="*/ 1768099 w 2264421"/>
              <a:gd name="connsiteY48" fmla="*/ 4671533 h 4733559"/>
              <a:gd name="connsiteX49" fmla="*/ 1420315 w 2264421"/>
              <a:gd name="connsiteY49" fmla="*/ 3522672 h 4733559"/>
              <a:gd name="connsiteX50" fmla="*/ 1412500 w 2264421"/>
              <a:gd name="connsiteY50" fmla="*/ 4269041 h 4733559"/>
              <a:gd name="connsiteX51" fmla="*/ 1342161 w 2264421"/>
              <a:gd name="connsiteY51" fmla="*/ 4018948 h 4733559"/>
              <a:gd name="connsiteX52" fmla="*/ 1342160 w 2264421"/>
              <a:gd name="connsiteY52" fmla="*/ 4433164 h 4733559"/>
              <a:gd name="connsiteX53" fmla="*/ 1181946 w 2264421"/>
              <a:gd name="connsiteY53" fmla="*/ 4136179 h 4733559"/>
              <a:gd name="connsiteX54" fmla="*/ 1045176 w 2264421"/>
              <a:gd name="connsiteY54" fmla="*/ 3827472 h 4733559"/>
              <a:gd name="connsiteX55" fmla="*/ 982653 w 2264421"/>
              <a:gd name="connsiteY55" fmla="*/ 3874364 h 4733559"/>
              <a:gd name="connsiteX56" fmla="*/ 978746 w 2264421"/>
              <a:gd name="connsiteY56" fmla="*/ 3972055 h 4733559"/>
              <a:gd name="connsiteX57" fmla="*/ 897548 w 2264421"/>
              <a:gd name="connsiteY57" fmla="*/ 3958201 h 4733559"/>
              <a:gd name="connsiteX58" fmla="*/ 836293 w 2264421"/>
              <a:gd name="connsiteY58" fmla="*/ 3804127 h 4733559"/>
              <a:gd name="connsiteX59" fmla="*/ 770978 w 2264421"/>
              <a:gd name="connsiteY59" fmla="*/ 4190075 h 4733559"/>
              <a:gd name="connsiteX60" fmla="*/ 687851 w 2264421"/>
              <a:gd name="connsiteY60" fmla="*/ 3857567 h 4733559"/>
              <a:gd name="connsiteX61" fmla="*/ 616599 w 2264421"/>
              <a:gd name="connsiteY61" fmla="*/ 4237577 h 4733559"/>
              <a:gd name="connsiteX62" fmla="*/ 449113 w 2264421"/>
              <a:gd name="connsiteY62" fmla="*/ 4127577 h 4733559"/>
              <a:gd name="connsiteX63" fmla="*/ 271836 w 2264421"/>
              <a:gd name="connsiteY63" fmla="*/ 2669908 h 4733559"/>
              <a:gd name="connsiteX64" fmla="*/ 296738 w 2264421"/>
              <a:gd name="connsiteY64" fmla="*/ 3862082 h 4733559"/>
              <a:gd name="connsiteX65" fmla="*/ 199413 w 2264421"/>
              <a:gd name="connsiteY65" fmla="*/ 2502984 h 4733559"/>
              <a:gd name="connsiteX66" fmla="*/ 141200 w 2264421"/>
              <a:gd name="connsiteY66" fmla="*/ 2795224 h 4733559"/>
              <a:gd name="connsiteX67" fmla="*/ 77048 w 2264421"/>
              <a:gd name="connsiteY67" fmla="*/ 2455483 h 4733559"/>
              <a:gd name="connsiteX68" fmla="*/ 21288 w 2264421"/>
              <a:gd name="connsiteY68" fmla="*/ 2662675 h 4733559"/>
              <a:gd name="connsiteX69" fmla="*/ 52521 w 2264421"/>
              <a:gd name="connsiteY69" fmla="*/ 1904076 h 4733559"/>
              <a:gd name="connsiteX70" fmla="*/ 117443 w 2264421"/>
              <a:gd name="connsiteY70" fmla="*/ 1993015 h 4733559"/>
              <a:gd name="connsiteX0" fmla="*/ 117443 w 2264421"/>
              <a:gd name="connsiteY0" fmla="*/ 1992541 h 4733085"/>
              <a:gd name="connsiteX1" fmla="*/ 100021 w 2264421"/>
              <a:gd name="connsiteY1" fmla="*/ 1784848 h 4733085"/>
              <a:gd name="connsiteX2" fmla="*/ 147523 w 2264421"/>
              <a:gd name="connsiteY2" fmla="*/ 917949 h 4733085"/>
              <a:gd name="connsiteX3" fmla="*/ 64395 w 2264421"/>
              <a:gd name="connsiteY3" fmla="*/ 900136 h 4733085"/>
              <a:gd name="connsiteX4" fmla="*/ 64856 w 2264421"/>
              <a:gd name="connsiteY4" fmla="*/ 659508 h 4733085"/>
              <a:gd name="connsiteX5" fmla="*/ 115977 w 2264421"/>
              <a:gd name="connsiteY5" fmla="*/ 272934 h 4733085"/>
              <a:gd name="connsiteX6" fmla="*/ 633180 w 2264421"/>
              <a:gd name="connsiteY6" fmla="*/ 546068 h 4733085"/>
              <a:gd name="connsiteX7" fmla="*/ 1055600 w 2264421"/>
              <a:gd name="connsiteY7" fmla="*/ 2740 h 4733085"/>
              <a:gd name="connsiteX8" fmla="*/ 1181942 w 2264421"/>
              <a:gd name="connsiteY8" fmla="*/ 384320 h 4733085"/>
              <a:gd name="connsiteX9" fmla="*/ 1256188 w 2264421"/>
              <a:gd name="connsiteY9" fmla="*/ 524997 h 4733085"/>
              <a:gd name="connsiteX10" fmla="*/ 1279634 w 2264421"/>
              <a:gd name="connsiteY10" fmla="*/ 423397 h 4733085"/>
              <a:gd name="connsiteX11" fmla="*/ 1326526 w 2264421"/>
              <a:gd name="connsiteY11" fmla="*/ 532813 h 4733085"/>
              <a:gd name="connsiteX12" fmla="*/ 1432034 w 2264421"/>
              <a:gd name="connsiteY12" fmla="*/ 399951 h 4733085"/>
              <a:gd name="connsiteX13" fmla="*/ 1451572 w 2264421"/>
              <a:gd name="connsiteY13" fmla="*/ 251459 h 4733085"/>
              <a:gd name="connsiteX14" fmla="*/ 1557080 w 2264421"/>
              <a:gd name="connsiteY14" fmla="*/ 368690 h 4733085"/>
              <a:gd name="connsiteX15" fmla="*/ 1622604 w 2264421"/>
              <a:gd name="connsiteY15" fmla="*/ 366314 h 4733085"/>
              <a:gd name="connsiteX16" fmla="*/ 1740742 w 2264421"/>
              <a:gd name="connsiteY16" fmla="*/ 399951 h 4733085"/>
              <a:gd name="connsiteX17" fmla="*/ 1760280 w 2264421"/>
              <a:gd name="connsiteY17" fmla="*/ 548444 h 4733085"/>
              <a:gd name="connsiteX18" fmla="*/ 1846249 w 2264421"/>
              <a:gd name="connsiteY18" fmla="*/ 423398 h 4733085"/>
              <a:gd name="connsiteX19" fmla="*/ 1862462 w 2264421"/>
              <a:gd name="connsiteY19" fmla="*/ 526529 h 4733085"/>
              <a:gd name="connsiteX20" fmla="*/ 1928311 w 2264421"/>
              <a:gd name="connsiteY20" fmla="*/ 673490 h 4733085"/>
              <a:gd name="connsiteX21" fmla="*/ 1889234 w 2264421"/>
              <a:gd name="connsiteY21" fmla="*/ 782905 h 4733085"/>
              <a:gd name="connsiteX22" fmla="*/ 1889234 w 2264421"/>
              <a:gd name="connsiteY22" fmla="*/ 1005644 h 4733085"/>
              <a:gd name="connsiteX23" fmla="*/ 1916588 w 2264421"/>
              <a:gd name="connsiteY23" fmla="*/ 825890 h 4733085"/>
              <a:gd name="connsiteX24" fmla="*/ 2026003 w 2264421"/>
              <a:gd name="connsiteY24" fmla="*/ 778998 h 4733085"/>
              <a:gd name="connsiteX25" fmla="*/ 2022096 w 2264421"/>
              <a:gd name="connsiteY25" fmla="*/ 880598 h 4733085"/>
              <a:gd name="connsiteX26" fmla="*/ 2119788 w 2264421"/>
              <a:gd name="connsiteY26" fmla="*/ 767274 h 4733085"/>
              <a:gd name="connsiteX27" fmla="*/ 2131511 w 2264421"/>
              <a:gd name="connsiteY27" fmla="*/ 861059 h 4733085"/>
              <a:gd name="connsiteX28" fmla="*/ 2174496 w 2264421"/>
              <a:gd name="connsiteY28" fmla="*/ 927490 h 4733085"/>
              <a:gd name="connsiteX29" fmla="*/ 2123696 w 2264421"/>
              <a:gd name="connsiteY29" fmla="*/ 966567 h 4733085"/>
              <a:gd name="connsiteX30" fmla="*/ 2115880 w 2264421"/>
              <a:gd name="connsiteY30" fmla="*/ 1302628 h 4733085"/>
              <a:gd name="connsiteX31" fmla="*/ 2182310 w 2264421"/>
              <a:gd name="connsiteY31" fmla="*/ 1189305 h 4733085"/>
              <a:gd name="connsiteX32" fmla="*/ 2201848 w 2264421"/>
              <a:gd name="connsiteY32" fmla="*/ 1466751 h 4733085"/>
              <a:gd name="connsiteX33" fmla="*/ 2264371 w 2264421"/>
              <a:gd name="connsiteY33" fmla="*/ 1517551 h 4733085"/>
              <a:gd name="connsiteX34" fmla="*/ 2240925 w 2264421"/>
              <a:gd name="connsiteY34" fmla="*/ 2177951 h 4733085"/>
              <a:gd name="connsiteX35" fmla="*/ 2115879 w 2264421"/>
              <a:gd name="connsiteY35" fmla="*/ 2486659 h 4733085"/>
              <a:gd name="connsiteX36" fmla="*/ 2068988 w 2264421"/>
              <a:gd name="connsiteY36" fmla="*/ 2896967 h 4733085"/>
              <a:gd name="connsiteX37" fmla="*/ 2049449 w 2264421"/>
              <a:gd name="connsiteY37" fmla="*/ 3334628 h 4733085"/>
              <a:gd name="connsiteX38" fmla="*/ 2014280 w 2264421"/>
              <a:gd name="connsiteY38" fmla="*/ 3424505 h 4733085"/>
              <a:gd name="connsiteX39" fmla="*/ 2057266 w 2264421"/>
              <a:gd name="connsiteY39" fmla="*/ 3510474 h 4733085"/>
              <a:gd name="connsiteX40" fmla="*/ 2022097 w 2264421"/>
              <a:gd name="connsiteY40" fmla="*/ 3600351 h 4733085"/>
              <a:gd name="connsiteX41" fmla="*/ 2022097 w 2264421"/>
              <a:gd name="connsiteY41" fmla="*/ 3897336 h 4733085"/>
              <a:gd name="connsiteX42" fmla="*/ 1959573 w 2264421"/>
              <a:gd name="connsiteY42" fmla="*/ 3600351 h 4733085"/>
              <a:gd name="connsiteX43" fmla="*/ 1873604 w 2264421"/>
              <a:gd name="connsiteY43" fmla="*/ 3662874 h 4733085"/>
              <a:gd name="connsiteX44" fmla="*/ 1869697 w 2264421"/>
              <a:gd name="connsiteY44" fmla="*/ 4088813 h 4733085"/>
              <a:gd name="connsiteX45" fmla="*/ 1818898 w 2264421"/>
              <a:gd name="connsiteY45" fmla="*/ 3975490 h 4733085"/>
              <a:gd name="connsiteX46" fmla="*/ 1818898 w 2264421"/>
              <a:gd name="connsiteY46" fmla="*/ 4315459 h 4733085"/>
              <a:gd name="connsiteX47" fmla="*/ 1752468 w 2264421"/>
              <a:gd name="connsiteY47" fmla="*/ 3866075 h 4733085"/>
              <a:gd name="connsiteX48" fmla="*/ 1607883 w 2264421"/>
              <a:gd name="connsiteY48" fmla="*/ 3272106 h 4733085"/>
              <a:gd name="connsiteX49" fmla="*/ 1768099 w 2264421"/>
              <a:gd name="connsiteY49" fmla="*/ 4671059 h 4733085"/>
              <a:gd name="connsiteX50" fmla="*/ 1420315 w 2264421"/>
              <a:gd name="connsiteY50" fmla="*/ 3522198 h 4733085"/>
              <a:gd name="connsiteX51" fmla="*/ 1412500 w 2264421"/>
              <a:gd name="connsiteY51" fmla="*/ 4268567 h 4733085"/>
              <a:gd name="connsiteX52" fmla="*/ 1342161 w 2264421"/>
              <a:gd name="connsiteY52" fmla="*/ 4018474 h 4733085"/>
              <a:gd name="connsiteX53" fmla="*/ 1342160 w 2264421"/>
              <a:gd name="connsiteY53" fmla="*/ 4432690 h 4733085"/>
              <a:gd name="connsiteX54" fmla="*/ 1181946 w 2264421"/>
              <a:gd name="connsiteY54" fmla="*/ 4135705 h 4733085"/>
              <a:gd name="connsiteX55" fmla="*/ 1045176 w 2264421"/>
              <a:gd name="connsiteY55" fmla="*/ 3826998 h 4733085"/>
              <a:gd name="connsiteX56" fmla="*/ 982653 w 2264421"/>
              <a:gd name="connsiteY56" fmla="*/ 3873890 h 4733085"/>
              <a:gd name="connsiteX57" fmla="*/ 978746 w 2264421"/>
              <a:gd name="connsiteY57" fmla="*/ 3971581 h 4733085"/>
              <a:gd name="connsiteX58" fmla="*/ 897548 w 2264421"/>
              <a:gd name="connsiteY58" fmla="*/ 3957727 h 4733085"/>
              <a:gd name="connsiteX59" fmla="*/ 836293 w 2264421"/>
              <a:gd name="connsiteY59" fmla="*/ 3803653 h 4733085"/>
              <a:gd name="connsiteX60" fmla="*/ 770978 w 2264421"/>
              <a:gd name="connsiteY60" fmla="*/ 4189601 h 4733085"/>
              <a:gd name="connsiteX61" fmla="*/ 687851 w 2264421"/>
              <a:gd name="connsiteY61" fmla="*/ 3857093 h 4733085"/>
              <a:gd name="connsiteX62" fmla="*/ 616599 w 2264421"/>
              <a:gd name="connsiteY62" fmla="*/ 4237103 h 4733085"/>
              <a:gd name="connsiteX63" fmla="*/ 449113 w 2264421"/>
              <a:gd name="connsiteY63" fmla="*/ 4127103 h 4733085"/>
              <a:gd name="connsiteX64" fmla="*/ 271836 w 2264421"/>
              <a:gd name="connsiteY64" fmla="*/ 2669434 h 4733085"/>
              <a:gd name="connsiteX65" fmla="*/ 296738 w 2264421"/>
              <a:gd name="connsiteY65" fmla="*/ 3861608 h 4733085"/>
              <a:gd name="connsiteX66" fmla="*/ 199413 w 2264421"/>
              <a:gd name="connsiteY66" fmla="*/ 2502510 h 4733085"/>
              <a:gd name="connsiteX67" fmla="*/ 141200 w 2264421"/>
              <a:gd name="connsiteY67" fmla="*/ 2794750 h 4733085"/>
              <a:gd name="connsiteX68" fmla="*/ 77048 w 2264421"/>
              <a:gd name="connsiteY68" fmla="*/ 2455009 h 4733085"/>
              <a:gd name="connsiteX69" fmla="*/ 21288 w 2264421"/>
              <a:gd name="connsiteY69" fmla="*/ 2662201 h 4733085"/>
              <a:gd name="connsiteX70" fmla="*/ 52521 w 2264421"/>
              <a:gd name="connsiteY70" fmla="*/ 1903602 h 4733085"/>
              <a:gd name="connsiteX71" fmla="*/ 117443 w 2264421"/>
              <a:gd name="connsiteY71" fmla="*/ 1992541 h 4733085"/>
              <a:gd name="connsiteX0" fmla="*/ 117443 w 2264421"/>
              <a:gd name="connsiteY0" fmla="*/ 1994536 h 4735080"/>
              <a:gd name="connsiteX1" fmla="*/ 100021 w 2264421"/>
              <a:gd name="connsiteY1" fmla="*/ 1786843 h 4735080"/>
              <a:gd name="connsiteX2" fmla="*/ 147523 w 2264421"/>
              <a:gd name="connsiteY2" fmla="*/ 919944 h 4735080"/>
              <a:gd name="connsiteX3" fmla="*/ 64395 w 2264421"/>
              <a:gd name="connsiteY3" fmla="*/ 902131 h 4735080"/>
              <a:gd name="connsiteX4" fmla="*/ 64856 w 2264421"/>
              <a:gd name="connsiteY4" fmla="*/ 661503 h 4735080"/>
              <a:gd name="connsiteX5" fmla="*/ 115977 w 2264421"/>
              <a:gd name="connsiteY5" fmla="*/ 274929 h 4735080"/>
              <a:gd name="connsiteX6" fmla="*/ 633180 w 2264421"/>
              <a:gd name="connsiteY6" fmla="*/ 548063 h 4735080"/>
              <a:gd name="connsiteX7" fmla="*/ 1055600 w 2264421"/>
              <a:gd name="connsiteY7" fmla="*/ 4735 h 4735080"/>
              <a:gd name="connsiteX8" fmla="*/ 1080342 w 2264421"/>
              <a:gd name="connsiteY8" fmla="*/ 413668 h 4735080"/>
              <a:gd name="connsiteX9" fmla="*/ 1181942 w 2264421"/>
              <a:gd name="connsiteY9" fmla="*/ 386315 h 4735080"/>
              <a:gd name="connsiteX10" fmla="*/ 1256188 w 2264421"/>
              <a:gd name="connsiteY10" fmla="*/ 526992 h 4735080"/>
              <a:gd name="connsiteX11" fmla="*/ 1279634 w 2264421"/>
              <a:gd name="connsiteY11" fmla="*/ 425392 h 4735080"/>
              <a:gd name="connsiteX12" fmla="*/ 1326526 w 2264421"/>
              <a:gd name="connsiteY12" fmla="*/ 534808 h 4735080"/>
              <a:gd name="connsiteX13" fmla="*/ 1432034 w 2264421"/>
              <a:gd name="connsiteY13" fmla="*/ 401946 h 4735080"/>
              <a:gd name="connsiteX14" fmla="*/ 1451572 w 2264421"/>
              <a:gd name="connsiteY14" fmla="*/ 253454 h 4735080"/>
              <a:gd name="connsiteX15" fmla="*/ 1557080 w 2264421"/>
              <a:gd name="connsiteY15" fmla="*/ 370685 h 4735080"/>
              <a:gd name="connsiteX16" fmla="*/ 1622604 w 2264421"/>
              <a:gd name="connsiteY16" fmla="*/ 368309 h 4735080"/>
              <a:gd name="connsiteX17" fmla="*/ 1740742 w 2264421"/>
              <a:gd name="connsiteY17" fmla="*/ 401946 h 4735080"/>
              <a:gd name="connsiteX18" fmla="*/ 1760280 w 2264421"/>
              <a:gd name="connsiteY18" fmla="*/ 550439 h 4735080"/>
              <a:gd name="connsiteX19" fmla="*/ 1846249 w 2264421"/>
              <a:gd name="connsiteY19" fmla="*/ 425393 h 4735080"/>
              <a:gd name="connsiteX20" fmla="*/ 1862462 w 2264421"/>
              <a:gd name="connsiteY20" fmla="*/ 528524 h 4735080"/>
              <a:gd name="connsiteX21" fmla="*/ 1928311 w 2264421"/>
              <a:gd name="connsiteY21" fmla="*/ 675485 h 4735080"/>
              <a:gd name="connsiteX22" fmla="*/ 1889234 w 2264421"/>
              <a:gd name="connsiteY22" fmla="*/ 784900 h 4735080"/>
              <a:gd name="connsiteX23" fmla="*/ 1889234 w 2264421"/>
              <a:gd name="connsiteY23" fmla="*/ 1007639 h 4735080"/>
              <a:gd name="connsiteX24" fmla="*/ 1916588 w 2264421"/>
              <a:gd name="connsiteY24" fmla="*/ 827885 h 4735080"/>
              <a:gd name="connsiteX25" fmla="*/ 2026003 w 2264421"/>
              <a:gd name="connsiteY25" fmla="*/ 780993 h 4735080"/>
              <a:gd name="connsiteX26" fmla="*/ 2022096 w 2264421"/>
              <a:gd name="connsiteY26" fmla="*/ 882593 h 4735080"/>
              <a:gd name="connsiteX27" fmla="*/ 2119788 w 2264421"/>
              <a:gd name="connsiteY27" fmla="*/ 769269 h 4735080"/>
              <a:gd name="connsiteX28" fmla="*/ 2131511 w 2264421"/>
              <a:gd name="connsiteY28" fmla="*/ 863054 h 4735080"/>
              <a:gd name="connsiteX29" fmla="*/ 2174496 w 2264421"/>
              <a:gd name="connsiteY29" fmla="*/ 929485 h 4735080"/>
              <a:gd name="connsiteX30" fmla="*/ 2123696 w 2264421"/>
              <a:gd name="connsiteY30" fmla="*/ 968562 h 4735080"/>
              <a:gd name="connsiteX31" fmla="*/ 2115880 w 2264421"/>
              <a:gd name="connsiteY31" fmla="*/ 1304623 h 4735080"/>
              <a:gd name="connsiteX32" fmla="*/ 2182310 w 2264421"/>
              <a:gd name="connsiteY32" fmla="*/ 1191300 h 4735080"/>
              <a:gd name="connsiteX33" fmla="*/ 2201848 w 2264421"/>
              <a:gd name="connsiteY33" fmla="*/ 1468746 h 4735080"/>
              <a:gd name="connsiteX34" fmla="*/ 2264371 w 2264421"/>
              <a:gd name="connsiteY34" fmla="*/ 1519546 h 4735080"/>
              <a:gd name="connsiteX35" fmla="*/ 2240925 w 2264421"/>
              <a:gd name="connsiteY35" fmla="*/ 2179946 h 4735080"/>
              <a:gd name="connsiteX36" fmla="*/ 2115879 w 2264421"/>
              <a:gd name="connsiteY36" fmla="*/ 2488654 h 4735080"/>
              <a:gd name="connsiteX37" fmla="*/ 2068988 w 2264421"/>
              <a:gd name="connsiteY37" fmla="*/ 2898962 h 4735080"/>
              <a:gd name="connsiteX38" fmla="*/ 2049449 w 2264421"/>
              <a:gd name="connsiteY38" fmla="*/ 3336623 h 4735080"/>
              <a:gd name="connsiteX39" fmla="*/ 2014280 w 2264421"/>
              <a:gd name="connsiteY39" fmla="*/ 3426500 h 4735080"/>
              <a:gd name="connsiteX40" fmla="*/ 2057266 w 2264421"/>
              <a:gd name="connsiteY40" fmla="*/ 3512469 h 4735080"/>
              <a:gd name="connsiteX41" fmla="*/ 2022097 w 2264421"/>
              <a:gd name="connsiteY41" fmla="*/ 3602346 h 4735080"/>
              <a:gd name="connsiteX42" fmla="*/ 2022097 w 2264421"/>
              <a:gd name="connsiteY42" fmla="*/ 3899331 h 4735080"/>
              <a:gd name="connsiteX43" fmla="*/ 1959573 w 2264421"/>
              <a:gd name="connsiteY43" fmla="*/ 3602346 h 4735080"/>
              <a:gd name="connsiteX44" fmla="*/ 1873604 w 2264421"/>
              <a:gd name="connsiteY44" fmla="*/ 3664869 h 4735080"/>
              <a:gd name="connsiteX45" fmla="*/ 1869697 w 2264421"/>
              <a:gd name="connsiteY45" fmla="*/ 4090808 h 4735080"/>
              <a:gd name="connsiteX46" fmla="*/ 1818898 w 2264421"/>
              <a:gd name="connsiteY46" fmla="*/ 3977485 h 4735080"/>
              <a:gd name="connsiteX47" fmla="*/ 1818898 w 2264421"/>
              <a:gd name="connsiteY47" fmla="*/ 4317454 h 4735080"/>
              <a:gd name="connsiteX48" fmla="*/ 1752468 w 2264421"/>
              <a:gd name="connsiteY48" fmla="*/ 3868070 h 4735080"/>
              <a:gd name="connsiteX49" fmla="*/ 1607883 w 2264421"/>
              <a:gd name="connsiteY49" fmla="*/ 3274101 h 4735080"/>
              <a:gd name="connsiteX50" fmla="*/ 1768099 w 2264421"/>
              <a:gd name="connsiteY50" fmla="*/ 4673054 h 4735080"/>
              <a:gd name="connsiteX51" fmla="*/ 1420315 w 2264421"/>
              <a:gd name="connsiteY51" fmla="*/ 3524193 h 4735080"/>
              <a:gd name="connsiteX52" fmla="*/ 1412500 w 2264421"/>
              <a:gd name="connsiteY52" fmla="*/ 4270562 h 4735080"/>
              <a:gd name="connsiteX53" fmla="*/ 1342161 w 2264421"/>
              <a:gd name="connsiteY53" fmla="*/ 4020469 h 4735080"/>
              <a:gd name="connsiteX54" fmla="*/ 1342160 w 2264421"/>
              <a:gd name="connsiteY54" fmla="*/ 4434685 h 4735080"/>
              <a:gd name="connsiteX55" fmla="*/ 1181946 w 2264421"/>
              <a:gd name="connsiteY55" fmla="*/ 4137700 h 4735080"/>
              <a:gd name="connsiteX56" fmla="*/ 1045176 w 2264421"/>
              <a:gd name="connsiteY56" fmla="*/ 3828993 h 4735080"/>
              <a:gd name="connsiteX57" fmla="*/ 982653 w 2264421"/>
              <a:gd name="connsiteY57" fmla="*/ 3875885 h 4735080"/>
              <a:gd name="connsiteX58" fmla="*/ 978746 w 2264421"/>
              <a:gd name="connsiteY58" fmla="*/ 3973576 h 4735080"/>
              <a:gd name="connsiteX59" fmla="*/ 897548 w 2264421"/>
              <a:gd name="connsiteY59" fmla="*/ 3959722 h 4735080"/>
              <a:gd name="connsiteX60" fmla="*/ 836293 w 2264421"/>
              <a:gd name="connsiteY60" fmla="*/ 3805648 h 4735080"/>
              <a:gd name="connsiteX61" fmla="*/ 770978 w 2264421"/>
              <a:gd name="connsiteY61" fmla="*/ 4191596 h 4735080"/>
              <a:gd name="connsiteX62" fmla="*/ 687851 w 2264421"/>
              <a:gd name="connsiteY62" fmla="*/ 3859088 h 4735080"/>
              <a:gd name="connsiteX63" fmla="*/ 616599 w 2264421"/>
              <a:gd name="connsiteY63" fmla="*/ 4239098 h 4735080"/>
              <a:gd name="connsiteX64" fmla="*/ 449113 w 2264421"/>
              <a:gd name="connsiteY64" fmla="*/ 4129098 h 4735080"/>
              <a:gd name="connsiteX65" fmla="*/ 271836 w 2264421"/>
              <a:gd name="connsiteY65" fmla="*/ 2671429 h 4735080"/>
              <a:gd name="connsiteX66" fmla="*/ 296738 w 2264421"/>
              <a:gd name="connsiteY66" fmla="*/ 3863603 h 4735080"/>
              <a:gd name="connsiteX67" fmla="*/ 199413 w 2264421"/>
              <a:gd name="connsiteY67" fmla="*/ 2504505 h 4735080"/>
              <a:gd name="connsiteX68" fmla="*/ 141200 w 2264421"/>
              <a:gd name="connsiteY68" fmla="*/ 2796745 h 4735080"/>
              <a:gd name="connsiteX69" fmla="*/ 77048 w 2264421"/>
              <a:gd name="connsiteY69" fmla="*/ 2457004 h 4735080"/>
              <a:gd name="connsiteX70" fmla="*/ 21288 w 2264421"/>
              <a:gd name="connsiteY70" fmla="*/ 2664196 h 4735080"/>
              <a:gd name="connsiteX71" fmla="*/ 52521 w 2264421"/>
              <a:gd name="connsiteY71" fmla="*/ 1905597 h 4735080"/>
              <a:gd name="connsiteX72" fmla="*/ 117443 w 2264421"/>
              <a:gd name="connsiteY72" fmla="*/ 1994536 h 4735080"/>
              <a:gd name="connsiteX0" fmla="*/ 117443 w 2264421"/>
              <a:gd name="connsiteY0" fmla="*/ 2001643 h 4742187"/>
              <a:gd name="connsiteX1" fmla="*/ 100021 w 2264421"/>
              <a:gd name="connsiteY1" fmla="*/ 1793950 h 4742187"/>
              <a:gd name="connsiteX2" fmla="*/ 147523 w 2264421"/>
              <a:gd name="connsiteY2" fmla="*/ 927051 h 4742187"/>
              <a:gd name="connsiteX3" fmla="*/ 64395 w 2264421"/>
              <a:gd name="connsiteY3" fmla="*/ 909238 h 4742187"/>
              <a:gd name="connsiteX4" fmla="*/ 64856 w 2264421"/>
              <a:gd name="connsiteY4" fmla="*/ 668610 h 4742187"/>
              <a:gd name="connsiteX5" fmla="*/ 115977 w 2264421"/>
              <a:gd name="connsiteY5" fmla="*/ 282036 h 4742187"/>
              <a:gd name="connsiteX6" fmla="*/ 633180 w 2264421"/>
              <a:gd name="connsiteY6" fmla="*/ 555170 h 4742187"/>
              <a:gd name="connsiteX7" fmla="*/ 1055600 w 2264421"/>
              <a:gd name="connsiteY7" fmla="*/ 11842 h 4742187"/>
              <a:gd name="connsiteX8" fmla="*/ 1068619 w 2264421"/>
              <a:gd name="connsiteY8" fmla="*/ 225391 h 4742187"/>
              <a:gd name="connsiteX9" fmla="*/ 1080342 w 2264421"/>
              <a:gd name="connsiteY9" fmla="*/ 420775 h 4742187"/>
              <a:gd name="connsiteX10" fmla="*/ 1181942 w 2264421"/>
              <a:gd name="connsiteY10" fmla="*/ 393422 h 4742187"/>
              <a:gd name="connsiteX11" fmla="*/ 1256188 w 2264421"/>
              <a:gd name="connsiteY11" fmla="*/ 534099 h 4742187"/>
              <a:gd name="connsiteX12" fmla="*/ 1279634 w 2264421"/>
              <a:gd name="connsiteY12" fmla="*/ 432499 h 4742187"/>
              <a:gd name="connsiteX13" fmla="*/ 1326526 w 2264421"/>
              <a:gd name="connsiteY13" fmla="*/ 541915 h 4742187"/>
              <a:gd name="connsiteX14" fmla="*/ 1432034 w 2264421"/>
              <a:gd name="connsiteY14" fmla="*/ 409053 h 4742187"/>
              <a:gd name="connsiteX15" fmla="*/ 1451572 w 2264421"/>
              <a:gd name="connsiteY15" fmla="*/ 260561 h 4742187"/>
              <a:gd name="connsiteX16" fmla="*/ 1557080 w 2264421"/>
              <a:gd name="connsiteY16" fmla="*/ 377792 h 4742187"/>
              <a:gd name="connsiteX17" fmla="*/ 1622604 w 2264421"/>
              <a:gd name="connsiteY17" fmla="*/ 375416 h 4742187"/>
              <a:gd name="connsiteX18" fmla="*/ 1740742 w 2264421"/>
              <a:gd name="connsiteY18" fmla="*/ 409053 h 4742187"/>
              <a:gd name="connsiteX19" fmla="*/ 1760280 w 2264421"/>
              <a:gd name="connsiteY19" fmla="*/ 557546 h 4742187"/>
              <a:gd name="connsiteX20" fmla="*/ 1846249 w 2264421"/>
              <a:gd name="connsiteY20" fmla="*/ 432500 h 4742187"/>
              <a:gd name="connsiteX21" fmla="*/ 1862462 w 2264421"/>
              <a:gd name="connsiteY21" fmla="*/ 535631 h 4742187"/>
              <a:gd name="connsiteX22" fmla="*/ 1928311 w 2264421"/>
              <a:gd name="connsiteY22" fmla="*/ 682592 h 4742187"/>
              <a:gd name="connsiteX23" fmla="*/ 1889234 w 2264421"/>
              <a:gd name="connsiteY23" fmla="*/ 792007 h 4742187"/>
              <a:gd name="connsiteX24" fmla="*/ 1889234 w 2264421"/>
              <a:gd name="connsiteY24" fmla="*/ 1014746 h 4742187"/>
              <a:gd name="connsiteX25" fmla="*/ 1916588 w 2264421"/>
              <a:gd name="connsiteY25" fmla="*/ 834992 h 4742187"/>
              <a:gd name="connsiteX26" fmla="*/ 2026003 w 2264421"/>
              <a:gd name="connsiteY26" fmla="*/ 788100 h 4742187"/>
              <a:gd name="connsiteX27" fmla="*/ 2022096 w 2264421"/>
              <a:gd name="connsiteY27" fmla="*/ 889700 h 4742187"/>
              <a:gd name="connsiteX28" fmla="*/ 2119788 w 2264421"/>
              <a:gd name="connsiteY28" fmla="*/ 776376 h 4742187"/>
              <a:gd name="connsiteX29" fmla="*/ 2131511 w 2264421"/>
              <a:gd name="connsiteY29" fmla="*/ 870161 h 4742187"/>
              <a:gd name="connsiteX30" fmla="*/ 2174496 w 2264421"/>
              <a:gd name="connsiteY30" fmla="*/ 936592 h 4742187"/>
              <a:gd name="connsiteX31" fmla="*/ 2123696 w 2264421"/>
              <a:gd name="connsiteY31" fmla="*/ 975669 h 4742187"/>
              <a:gd name="connsiteX32" fmla="*/ 2115880 w 2264421"/>
              <a:gd name="connsiteY32" fmla="*/ 1311730 h 4742187"/>
              <a:gd name="connsiteX33" fmla="*/ 2182310 w 2264421"/>
              <a:gd name="connsiteY33" fmla="*/ 1198407 h 4742187"/>
              <a:gd name="connsiteX34" fmla="*/ 2201848 w 2264421"/>
              <a:gd name="connsiteY34" fmla="*/ 1475853 h 4742187"/>
              <a:gd name="connsiteX35" fmla="*/ 2264371 w 2264421"/>
              <a:gd name="connsiteY35" fmla="*/ 1526653 h 4742187"/>
              <a:gd name="connsiteX36" fmla="*/ 2240925 w 2264421"/>
              <a:gd name="connsiteY36" fmla="*/ 2187053 h 4742187"/>
              <a:gd name="connsiteX37" fmla="*/ 2115879 w 2264421"/>
              <a:gd name="connsiteY37" fmla="*/ 2495761 h 4742187"/>
              <a:gd name="connsiteX38" fmla="*/ 2068988 w 2264421"/>
              <a:gd name="connsiteY38" fmla="*/ 2906069 h 4742187"/>
              <a:gd name="connsiteX39" fmla="*/ 2049449 w 2264421"/>
              <a:gd name="connsiteY39" fmla="*/ 3343730 h 4742187"/>
              <a:gd name="connsiteX40" fmla="*/ 2014280 w 2264421"/>
              <a:gd name="connsiteY40" fmla="*/ 3433607 h 4742187"/>
              <a:gd name="connsiteX41" fmla="*/ 2057266 w 2264421"/>
              <a:gd name="connsiteY41" fmla="*/ 3519576 h 4742187"/>
              <a:gd name="connsiteX42" fmla="*/ 2022097 w 2264421"/>
              <a:gd name="connsiteY42" fmla="*/ 3609453 h 4742187"/>
              <a:gd name="connsiteX43" fmla="*/ 2022097 w 2264421"/>
              <a:gd name="connsiteY43" fmla="*/ 3906438 h 4742187"/>
              <a:gd name="connsiteX44" fmla="*/ 1959573 w 2264421"/>
              <a:gd name="connsiteY44" fmla="*/ 3609453 h 4742187"/>
              <a:gd name="connsiteX45" fmla="*/ 1873604 w 2264421"/>
              <a:gd name="connsiteY45" fmla="*/ 3671976 h 4742187"/>
              <a:gd name="connsiteX46" fmla="*/ 1869697 w 2264421"/>
              <a:gd name="connsiteY46" fmla="*/ 4097915 h 4742187"/>
              <a:gd name="connsiteX47" fmla="*/ 1818898 w 2264421"/>
              <a:gd name="connsiteY47" fmla="*/ 3984592 h 4742187"/>
              <a:gd name="connsiteX48" fmla="*/ 1818898 w 2264421"/>
              <a:gd name="connsiteY48" fmla="*/ 4324561 h 4742187"/>
              <a:gd name="connsiteX49" fmla="*/ 1752468 w 2264421"/>
              <a:gd name="connsiteY49" fmla="*/ 3875177 h 4742187"/>
              <a:gd name="connsiteX50" fmla="*/ 1607883 w 2264421"/>
              <a:gd name="connsiteY50" fmla="*/ 3281208 h 4742187"/>
              <a:gd name="connsiteX51" fmla="*/ 1768099 w 2264421"/>
              <a:gd name="connsiteY51" fmla="*/ 4680161 h 4742187"/>
              <a:gd name="connsiteX52" fmla="*/ 1420315 w 2264421"/>
              <a:gd name="connsiteY52" fmla="*/ 3531300 h 4742187"/>
              <a:gd name="connsiteX53" fmla="*/ 1412500 w 2264421"/>
              <a:gd name="connsiteY53" fmla="*/ 4277669 h 4742187"/>
              <a:gd name="connsiteX54" fmla="*/ 1342161 w 2264421"/>
              <a:gd name="connsiteY54" fmla="*/ 4027576 h 4742187"/>
              <a:gd name="connsiteX55" fmla="*/ 1342160 w 2264421"/>
              <a:gd name="connsiteY55" fmla="*/ 4441792 h 4742187"/>
              <a:gd name="connsiteX56" fmla="*/ 1181946 w 2264421"/>
              <a:gd name="connsiteY56" fmla="*/ 4144807 h 4742187"/>
              <a:gd name="connsiteX57" fmla="*/ 1045176 w 2264421"/>
              <a:gd name="connsiteY57" fmla="*/ 3836100 h 4742187"/>
              <a:gd name="connsiteX58" fmla="*/ 982653 w 2264421"/>
              <a:gd name="connsiteY58" fmla="*/ 3882992 h 4742187"/>
              <a:gd name="connsiteX59" fmla="*/ 978746 w 2264421"/>
              <a:gd name="connsiteY59" fmla="*/ 3980683 h 4742187"/>
              <a:gd name="connsiteX60" fmla="*/ 897548 w 2264421"/>
              <a:gd name="connsiteY60" fmla="*/ 3966829 h 4742187"/>
              <a:gd name="connsiteX61" fmla="*/ 836293 w 2264421"/>
              <a:gd name="connsiteY61" fmla="*/ 3812755 h 4742187"/>
              <a:gd name="connsiteX62" fmla="*/ 770978 w 2264421"/>
              <a:gd name="connsiteY62" fmla="*/ 4198703 h 4742187"/>
              <a:gd name="connsiteX63" fmla="*/ 687851 w 2264421"/>
              <a:gd name="connsiteY63" fmla="*/ 3866195 h 4742187"/>
              <a:gd name="connsiteX64" fmla="*/ 616599 w 2264421"/>
              <a:gd name="connsiteY64" fmla="*/ 4246205 h 4742187"/>
              <a:gd name="connsiteX65" fmla="*/ 449113 w 2264421"/>
              <a:gd name="connsiteY65" fmla="*/ 4136205 h 4742187"/>
              <a:gd name="connsiteX66" fmla="*/ 271836 w 2264421"/>
              <a:gd name="connsiteY66" fmla="*/ 2678536 h 4742187"/>
              <a:gd name="connsiteX67" fmla="*/ 296738 w 2264421"/>
              <a:gd name="connsiteY67" fmla="*/ 3870710 h 4742187"/>
              <a:gd name="connsiteX68" fmla="*/ 199413 w 2264421"/>
              <a:gd name="connsiteY68" fmla="*/ 2511612 h 4742187"/>
              <a:gd name="connsiteX69" fmla="*/ 141200 w 2264421"/>
              <a:gd name="connsiteY69" fmla="*/ 2803852 h 4742187"/>
              <a:gd name="connsiteX70" fmla="*/ 77048 w 2264421"/>
              <a:gd name="connsiteY70" fmla="*/ 2464111 h 4742187"/>
              <a:gd name="connsiteX71" fmla="*/ 21288 w 2264421"/>
              <a:gd name="connsiteY71" fmla="*/ 2671303 h 4742187"/>
              <a:gd name="connsiteX72" fmla="*/ 52521 w 2264421"/>
              <a:gd name="connsiteY72" fmla="*/ 1912704 h 4742187"/>
              <a:gd name="connsiteX73" fmla="*/ 117443 w 2264421"/>
              <a:gd name="connsiteY73" fmla="*/ 2001643 h 4742187"/>
              <a:gd name="connsiteX0" fmla="*/ 117443 w 2264421"/>
              <a:gd name="connsiteY0" fmla="*/ 1840150 h 4580694"/>
              <a:gd name="connsiteX1" fmla="*/ 100021 w 2264421"/>
              <a:gd name="connsiteY1" fmla="*/ 1632457 h 4580694"/>
              <a:gd name="connsiteX2" fmla="*/ 147523 w 2264421"/>
              <a:gd name="connsiteY2" fmla="*/ 765558 h 4580694"/>
              <a:gd name="connsiteX3" fmla="*/ 64395 w 2264421"/>
              <a:gd name="connsiteY3" fmla="*/ 747745 h 4580694"/>
              <a:gd name="connsiteX4" fmla="*/ 64856 w 2264421"/>
              <a:gd name="connsiteY4" fmla="*/ 507117 h 4580694"/>
              <a:gd name="connsiteX5" fmla="*/ 115977 w 2264421"/>
              <a:gd name="connsiteY5" fmla="*/ 120543 h 4580694"/>
              <a:gd name="connsiteX6" fmla="*/ 633180 w 2264421"/>
              <a:gd name="connsiteY6" fmla="*/ 393677 h 4580694"/>
              <a:gd name="connsiteX7" fmla="*/ 1008708 w 2264421"/>
              <a:gd name="connsiteY7" fmla="*/ 37918 h 4580694"/>
              <a:gd name="connsiteX8" fmla="*/ 1068619 w 2264421"/>
              <a:gd name="connsiteY8" fmla="*/ 63898 h 4580694"/>
              <a:gd name="connsiteX9" fmla="*/ 1080342 w 2264421"/>
              <a:gd name="connsiteY9" fmla="*/ 259282 h 4580694"/>
              <a:gd name="connsiteX10" fmla="*/ 1181942 w 2264421"/>
              <a:gd name="connsiteY10" fmla="*/ 231929 h 4580694"/>
              <a:gd name="connsiteX11" fmla="*/ 1256188 w 2264421"/>
              <a:gd name="connsiteY11" fmla="*/ 372606 h 4580694"/>
              <a:gd name="connsiteX12" fmla="*/ 1279634 w 2264421"/>
              <a:gd name="connsiteY12" fmla="*/ 271006 h 4580694"/>
              <a:gd name="connsiteX13" fmla="*/ 1326526 w 2264421"/>
              <a:gd name="connsiteY13" fmla="*/ 380422 h 4580694"/>
              <a:gd name="connsiteX14" fmla="*/ 1432034 w 2264421"/>
              <a:gd name="connsiteY14" fmla="*/ 247560 h 4580694"/>
              <a:gd name="connsiteX15" fmla="*/ 1451572 w 2264421"/>
              <a:gd name="connsiteY15" fmla="*/ 99068 h 4580694"/>
              <a:gd name="connsiteX16" fmla="*/ 1557080 w 2264421"/>
              <a:gd name="connsiteY16" fmla="*/ 216299 h 4580694"/>
              <a:gd name="connsiteX17" fmla="*/ 1622604 w 2264421"/>
              <a:gd name="connsiteY17" fmla="*/ 213923 h 4580694"/>
              <a:gd name="connsiteX18" fmla="*/ 1740742 w 2264421"/>
              <a:gd name="connsiteY18" fmla="*/ 247560 h 4580694"/>
              <a:gd name="connsiteX19" fmla="*/ 1760280 w 2264421"/>
              <a:gd name="connsiteY19" fmla="*/ 396053 h 4580694"/>
              <a:gd name="connsiteX20" fmla="*/ 1846249 w 2264421"/>
              <a:gd name="connsiteY20" fmla="*/ 271007 h 4580694"/>
              <a:gd name="connsiteX21" fmla="*/ 1862462 w 2264421"/>
              <a:gd name="connsiteY21" fmla="*/ 374138 h 4580694"/>
              <a:gd name="connsiteX22" fmla="*/ 1928311 w 2264421"/>
              <a:gd name="connsiteY22" fmla="*/ 521099 h 4580694"/>
              <a:gd name="connsiteX23" fmla="*/ 1889234 w 2264421"/>
              <a:gd name="connsiteY23" fmla="*/ 630514 h 4580694"/>
              <a:gd name="connsiteX24" fmla="*/ 1889234 w 2264421"/>
              <a:gd name="connsiteY24" fmla="*/ 853253 h 4580694"/>
              <a:gd name="connsiteX25" fmla="*/ 1916588 w 2264421"/>
              <a:gd name="connsiteY25" fmla="*/ 673499 h 4580694"/>
              <a:gd name="connsiteX26" fmla="*/ 2026003 w 2264421"/>
              <a:gd name="connsiteY26" fmla="*/ 626607 h 4580694"/>
              <a:gd name="connsiteX27" fmla="*/ 2022096 w 2264421"/>
              <a:gd name="connsiteY27" fmla="*/ 728207 h 4580694"/>
              <a:gd name="connsiteX28" fmla="*/ 2119788 w 2264421"/>
              <a:gd name="connsiteY28" fmla="*/ 614883 h 4580694"/>
              <a:gd name="connsiteX29" fmla="*/ 2131511 w 2264421"/>
              <a:gd name="connsiteY29" fmla="*/ 708668 h 4580694"/>
              <a:gd name="connsiteX30" fmla="*/ 2174496 w 2264421"/>
              <a:gd name="connsiteY30" fmla="*/ 775099 h 4580694"/>
              <a:gd name="connsiteX31" fmla="*/ 2123696 w 2264421"/>
              <a:gd name="connsiteY31" fmla="*/ 814176 h 4580694"/>
              <a:gd name="connsiteX32" fmla="*/ 2115880 w 2264421"/>
              <a:gd name="connsiteY32" fmla="*/ 1150237 h 4580694"/>
              <a:gd name="connsiteX33" fmla="*/ 2182310 w 2264421"/>
              <a:gd name="connsiteY33" fmla="*/ 1036914 h 4580694"/>
              <a:gd name="connsiteX34" fmla="*/ 2201848 w 2264421"/>
              <a:gd name="connsiteY34" fmla="*/ 1314360 h 4580694"/>
              <a:gd name="connsiteX35" fmla="*/ 2264371 w 2264421"/>
              <a:gd name="connsiteY35" fmla="*/ 1365160 h 4580694"/>
              <a:gd name="connsiteX36" fmla="*/ 2240925 w 2264421"/>
              <a:gd name="connsiteY36" fmla="*/ 2025560 h 4580694"/>
              <a:gd name="connsiteX37" fmla="*/ 2115879 w 2264421"/>
              <a:gd name="connsiteY37" fmla="*/ 2334268 h 4580694"/>
              <a:gd name="connsiteX38" fmla="*/ 2068988 w 2264421"/>
              <a:gd name="connsiteY38" fmla="*/ 2744576 h 4580694"/>
              <a:gd name="connsiteX39" fmla="*/ 2049449 w 2264421"/>
              <a:gd name="connsiteY39" fmla="*/ 3182237 h 4580694"/>
              <a:gd name="connsiteX40" fmla="*/ 2014280 w 2264421"/>
              <a:gd name="connsiteY40" fmla="*/ 3272114 h 4580694"/>
              <a:gd name="connsiteX41" fmla="*/ 2057266 w 2264421"/>
              <a:gd name="connsiteY41" fmla="*/ 3358083 h 4580694"/>
              <a:gd name="connsiteX42" fmla="*/ 2022097 w 2264421"/>
              <a:gd name="connsiteY42" fmla="*/ 3447960 h 4580694"/>
              <a:gd name="connsiteX43" fmla="*/ 2022097 w 2264421"/>
              <a:gd name="connsiteY43" fmla="*/ 3744945 h 4580694"/>
              <a:gd name="connsiteX44" fmla="*/ 1959573 w 2264421"/>
              <a:gd name="connsiteY44" fmla="*/ 3447960 h 4580694"/>
              <a:gd name="connsiteX45" fmla="*/ 1873604 w 2264421"/>
              <a:gd name="connsiteY45" fmla="*/ 3510483 h 4580694"/>
              <a:gd name="connsiteX46" fmla="*/ 1869697 w 2264421"/>
              <a:gd name="connsiteY46" fmla="*/ 3936422 h 4580694"/>
              <a:gd name="connsiteX47" fmla="*/ 1818898 w 2264421"/>
              <a:gd name="connsiteY47" fmla="*/ 3823099 h 4580694"/>
              <a:gd name="connsiteX48" fmla="*/ 1818898 w 2264421"/>
              <a:gd name="connsiteY48" fmla="*/ 4163068 h 4580694"/>
              <a:gd name="connsiteX49" fmla="*/ 1752468 w 2264421"/>
              <a:gd name="connsiteY49" fmla="*/ 3713684 h 4580694"/>
              <a:gd name="connsiteX50" fmla="*/ 1607883 w 2264421"/>
              <a:gd name="connsiteY50" fmla="*/ 3119715 h 4580694"/>
              <a:gd name="connsiteX51" fmla="*/ 1768099 w 2264421"/>
              <a:gd name="connsiteY51" fmla="*/ 4518668 h 4580694"/>
              <a:gd name="connsiteX52" fmla="*/ 1420315 w 2264421"/>
              <a:gd name="connsiteY52" fmla="*/ 3369807 h 4580694"/>
              <a:gd name="connsiteX53" fmla="*/ 1412500 w 2264421"/>
              <a:gd name="connsiteY53" fmla="*/ 4116176 h 4580694"/>
              <a:gd name="connsiteX54" fmla="*/ 1342161 w 2264421"/>
              <a:gd name="connsiteY54" fmla="*/ 3866083 h 4580694"/>
              <a:gd name="connsiteX55" fmla="*/ 1342160 w 2264421"/>
              <a:gd name="connsiteY55" fmla="*/ 4280299 h 4580694"/>
              <a:gd name="connsiteX56" fmla="*/ 1181946 w 2264421"/>
              <a:gd name="connsiteY56" fmla="*/ 3983314 h 4580694"/>
              <a:gd name="connsiteX57" fmla="*/ 1045176 w 2264421"/>
              <a:gd name="connsiteY57" fmla="*/ 3674607 h 4580694"/>
              <a:gd name="connsiteX58" fmla="*/ 982653 w 2264421"/>
              <a:gd name="connsiteY58" fmla="*/ 3721499 h 4580694"/>
              <a:gd name="connsiteX59" fmla="*/ 978746 w 2264421"/>
              <a:gd name="connsiteY59" fmla="*/ 3819190 h 4580694"/>
              <a:gd name="connsiteX60" fmla="*/ 897548 w 2264421"/>
              <a:gd name="connsiteY60" fmla="*/ 3805336 h 4580694"/>
              <a:gd name="connsiteX61" fmla="*/ 836293 w 2264421"/>
              <a:gd name="connsiteY61" fmla="*/ 3651262 h 4580694"/>
              <a:gd name="connsiteX62" fmla="*/ 770978 w 2264421"/>
              <a:gd name="connsiteY62" fmla="*/ 4037210 h 4580694"/>
              <a:gd name="connsiteX63" fmla="*/ 687851 w 2264421"/>
              <a:gd name="connsiteY63" fmla="*/ 3704702 h 4580694"/>
              <a:gd name="connsiteX64" fmla="*/ 616599 w 2264421"/>
              <a:gd name="connsiteY64" fmla="*/ 4084712 h 4580694"/>
              <a:gd name="connsiteX65" fmla="*/ 449113 w 2264421"/>
              <a:gd name="connsiteY65" fmla="*/ 3974712 h 4580694"/>
              <a:gd name="connsiteX66" fmla="*/ 271836 w 2264421"/>
              <a:gd name="connsiteY66" fmla="*/ 2517043 h 4580694"/>
              <a:gd name="connsiteX67" fmla="*/ 296738 w 2264421"/>
              <a:gd name="connsiteY67" fmla="*/ 3709217 h 4580694"/>
              <a:gd name="connsiteX68" fmla="*/ 199413 w 2264421"/>
              <a:gd name="connsiteY68" fmla="*/ 2350119 h 4580694"/>
              <a:gd name="connsiteX69" fmla="*/ 141200 w 2264421"/>
              <a:gd name="connsiteY69" fmla="*/ 2642359 h 4580694"/>
              <a:gd name="connsiteX70" fmla="*/ 77048 w 2264421"/>
              <a:gd name="connsiteY70" fmla="*/ 2302618 h 4580694"/>
              <a:gd name="connsiteX71" fmla="*/ 21288 w 2264421"/>
              <a:gd name="connsiteY71" fmla="*/ 2509810 h 4580694"/>
              <a:gd name="connsiteX72" fmla="*/ 52521 w 2264421"/>
              <a:gd name="connsiteY72" fmla="*/ 1751211 h 4580694"/>
              <a:gd name="connsiteX73" fmla="*/ 117443 w 2264421"/>
              <a:gd name="connsiteY73" fmla="*/ 1840150 h 4580694"/>
              <a:gd name="connsiteX0" fmla="*/ 117443 w 2264421"/>
              <a:gd name="connsiteY0" fmla="*/ 2131852 h 4872396"/>
              <a:gd name="connsiteX1" fmla="*/ 100021 w 2264421"/>
              <a:gd name="connsiteY1" fmla="*/ 1924159 h 4872396"/>
              <a:gd name="connsiteX2" fmla="*/ 147523 w 2264421"/>
              <a:gd name="connsiteY2" fmla="*/ 1057260 h 4872396"/>
              <a:gd name="connsiteX3" fmla="*/ 64395 w 2264421"/>
              <a:gd name="connsiteY3" fmla="*/ 1039447 h 4872396"/>
              <a:gd name="connsiteX4" fmla="*/ 64856 w 2264421"/>
              <a:gd name="connsiteY4" fmla="*/ 798819 h 4872396"/>
              <a:gd name="connsiteX5" fmla="*/ 115977 w 2264421"/>
              <a:gd name="connsiteY5" fmla="*/ 412245 h 4872396"/>
              <a:gd name="connsiteX6" fmla="*/ 633180 w 2264421"/>
              <a:gd name="connsiteY6" fmla="*/ 685379 h 4872396"/>
              <a:gd name="connsiteX7" fmla="*/ 1049080 w 2264421"/>
              <a:gd name="connsiteY7" fmla="*/ 0 h 4872396"/>
              <a:gd name="connsiteX8" fmla="*/ 1008708 w 2264421"/>
              <a:gd name="connsiteY8" fmla="*/ 329620 h 4872396"/>
              <a:gd name="connsiteX9" fmla="*/ 1068619 w 2264421"/>
              <a:gd name="connsiteY9" fmla="*/ 355600 h 4872396"/>
              <a:gd name="connsiteX10" fmla="*/ 1080342 w 2264421"/>
              <a:gd name="connsiteY10" fmla="*/ 550984 h 4872396"/>
              <a:gd name="connsiteX11" fmla="*/ 1181942 w 2264421"/>
              <a:gd name="connsiteY11" fmla="*/ 523631 h 4872396"/>
              <a:gd name="connsiteX12" fmla="*/ 1256188 w 2264421"/>
              <a:gd name="connsiteY12" fmla="*/ 664308 h 4872396"/>
              <a:gd name="connsiteX13" fmla="*/ 1279634 w 2264421"/>
              <a:gd name="connsiteY13" fmla="*/ 562708 h 4872396"/>
              <a:gd name="connsiteX14" fmla="*/ 1326526 w 2264421"/>
              <a:gd name="connsiteY14" fmla="*/ 672124 h 4872396"/>
              <a:gd name="connsiteX15" fmla="*/ 1432034 w 2264421"/>
              <a:gd name="connsiteY15" fmla="*/ 539262 h 4872396"/>
              <a:gd name="connsiteX16" fmla="*/ 1451572 w 2264421"/>
              <a:gd name="connsiteY16" fmla="*/ 390770 h 4872396"/>
              <a:gd name="connsiteX17" fmla="*/ 1557080 w 2264421"/>
              <a:gd name="connsiteY17" fmla="*/ 508001 h 4872396"/>
              <a:gd name="connsiteX18" fmla="*/ 1622604 w 2264421"/>
              <a:gd name="connsiteY18" fmla="*/ 505625 h 4872396"/>
              <a:gd name="connsiteX19" fmla="*/ 1740742 w 2264421"/>
              <a:gd name="connsiteY19" fmla="*/ 539262 h 4872396"/>
              <a:gd name="connsiteX20" fmla="*/ 1760280 w 2264421"/>
              <a:gd name="connsiteY20" fmla="*/ 687755 h 4872396"/>
              <a:gd name="connsiteX21" fmla="*/ 1846249 w 2264421"/>
              <a:gd name="connsiteY21" fmla="*/ 562709 h 4872396"/>
              <a:gd name="connsiteX22" fmla="*/ 1862462 w 2264421"/>
              <a:gd name="connsiteY22" fmla="*/ 665840 h 4872396"/>
              <a:gd name="connsiteX23" fmla="*/ 1928311 w 2264421"/>
              <a:gd name="connsiteY23" fmla="*/ 812801 h 4872396"/>
              <a:gd name="connsiteX24" fmla="*/ 1889234 w 2264421"/>
              <a:gd name="connsiteY24" fmla="*/ 922216 h 4872396"/>
              <a:gd name="connsiteX25" fmla="*/ 1889234 w 2264421"/>
              <a:gd name="connsiteY25" fmla="*/ 1144955 h 4872396"/>
              <a:gd name="connsiteX26" fmla="*/ 1916588 w 2264421"/>
              <a:gd name="connsiteY26" fmla="*/ 965201 h 4872396"/>
              <a:gd name="connsiteX27" fmla="*/ 2026003 w 2264421"/>
              <a:gd name="connsiteY27" fmla="*/ 918309 h 4872396"/>
              <a:gd name="connsiteX28" fmla="*/ 2022096 w 2264421"/>
              <a:gd name="connsiteY28" fmla="*/ 1019909 h 4872396"/>
              <a:gd name="connsiteX29" fmla="*/ 2119788 w 2264421"/>
              <a:gd name="connsiteY29" fmla="*/ 906585 h 4872396"/>
              <a:gd name="connsiteX30" fmla="*/ 2131511 w 2264421"/>
              <a:gd name="connsiteY30" fmla="*/ 1000370 h 4872396"/>
              <a:gd name="connsiteX31" fmla="*/ 2174496 w 2264421"/>
              <a:gd name="connsiteY31" fmla="*/ 1066801 h 4872396"/>
              <a:gd name="connsiteX32" fmla="*/ 2123696 w 2264421"/>
              <a:gd name="connsiteY32" fmla="*/ 1105878 h 4872396"/>
              <a:gd name="connsiteX33" fmla="*/ 2115880 w 2264421"/>
              <a:gd name="connsiteY33" fmla="*/ 1441939 h 4872396"/>
              <a:gd name="connsiteX34" fmla="*/ 2182310 w 2264421"/>
              <a:gd name="connsiteY34" fmla="*/ 1328616 h 4872396"/>
              <a:gd name="connsiteX35" fmla="*/ 2201848 w 2264421"/>
              <a:gd name="connsiteY35" fmla="*/ 1606062 h 4872396"/>
              <a:gd name="connsiteX36" fmla="*/ 2264371 w 2264421"/>
              <a:gd name="connsiteY36" fmla="*/ 1656862 h 4872396"/>
              <a:gd name="connsiteX37" fmla="*/ 2240925 w 2264421"/>
              <a:gd name="connsiteY37" fmla="*/ 2317262 h 4872396"/>
              <a:gd name="connsiteX38" fmla="*/ 2115879 w 2264421"/>
              <a:gd name="connsiteY38" fmla="*/ 2625970 h 4872396"/>
              <a:gd name="connsiteX39" fmla="*/ 2068988 w 2264421"/>
              <a:gd name="connsiteY39" fmla="*/ 3036278 h 4872396"/>
              <a:gd name="connsiteX40" fmla="*/ 2049449 w 2264421"/>
              <a:gd name="connsiteY40" fmla="*/ 3473939 h 4872396"/>
              <a:gd name="connsiteX41" fmla="*/ 2014280 w 2264421"/>
              <a:gd name="connsiteY41" fmla="*/ 3563816 h 4872396"/>
              <a:gd name="connsiteX42" fmla="*/ 2057266 w 2264421"/>
              <a:gd name="connsiteY42" fmla="*/ 3649785 h 4872396"/>
              <a:gd name="connsiteX43" fmla="*/ 2022097 w 2264421"/>
              <a:gd name="connsiteY43" fmla="*/ 3739662 h 4872396"/>
              <a:gd name="connsiteX44" fmla="*/ 2022097 w 2264421"/>
              <a:gd name="connsiteY44" fmla="*/ 4036647 h 4872396"/>
              <a:gd name="connsiteX45" fmla="*/ 1959573 w 2264421"/>
              <a:gd name="connsiteY45" fmla="*/ 3739662 h 4872396"/>
              <a:gd name="connsiteX46" fmla="*/ 1873604 w 2264421"/>
              <a:gd name="connsiteY46" fmla="*/ 3802185 h 4872396"/>
              <a:gd name="connsiteX47" fmla="*/ 1869697 w 2264421"/>
              <a:gd name="connsiteY47" fmla="*/ 4228124 h 4872396"/>
              <a:gd name="connsiteX48" fmla="*/ 1818898 w 2264421"/>
              <a:gd name="connsiteY48" fmla="*/ 4114801 h 4872396"/>
              <a:gd name="connsiteX49" fmla="*/ 1818898 w 2264421"/>
              <a:gd name="connsiteY49" fmla="*/ 4454770 h 4872396"/>
              <a:gd name="connsiteX50" fmla="*/ 1752468 w 2264421"/>
              <a:gd name="connsiteY50" fmla="*/ 4005386 h 4872396"/>
              <a:gd name="connsiteX51" fmla="*/ 1607883 w 2264421"/>
              <a:gd name="connsiteY51" fmla="*/ 3411417 h 4872396"/>
              <a:gd name="connsiteX52" fmla="*/ 1768099 w 2264421"/>
              <a:gd name="connsiteY52" fmla="*/ 4810370 h 4872396"/>
              <a:gd name="connsiteX53" fmla="*/ 1420315 w 2264421"/>
              <a:gd name="connsiteY53" fmla="*/ 3661509 h 4872396"/>
              <a:gd name="connsiteX54" fmla="*/ 1412500 w 2264421"/>
              <a:gd name="connsiteY54" fmla="*/ 4407878 h 4872396"/>
              <a:gd name="connsiteX55" fmla="*/ 1342161 w 2264421"/>
              <a:gd name="connsiteY55" fmla="*/ 4157785 h 4872396"/>
              <a:gd name="connsiteX56" fmla="*/ 1342160 w 2264421"/>
              <a:gd name="connsiteY56" fmla="*/ 4572001 h 4872396"/>
              <a:gd name="connsiteX57" fmla="*/ 1181946 w 2264421"/>
              <a:gd name="connsiteY57" fmla="*/ 4275016 h 4872396"/>
              <a:gd name="connsiteX58" fmla="*/ 1045176 w 2264421"/>
              <a:gd name="connsiteY58" fmla="*/ 3966309 h 4872396"/>
              <a:gd name="connsiteX59" fmla="*/ 982653 w 2264421"/>
              <a:gd name="connsiteY59" fmla="*/ 4013201 h 4872396"/>
              <a:gd name="connsiteX60" fmla="*/ 978746 w 2264421"/>
              <a:gd name="connsiteY60" fmla="*/ 4110892 h 4872396"/>
              <a:gd name="connsiteX61" fmla="*/ 897548 w 2264421"/>
              <a:gd name="connsiteY61" fmla="*/ 4097038 h 4872396"/>
              <a:gd name="connsiteX62" fmla="*/ 836293 w 2264421"/>
              <a:gd name="connsiteY62" fmla="*/ 3942964 h 4872396"/>
              <a:gd name="connsiteX63" fmla="*/ 770978 w 2264421"/>
              <a:gd name="connsiteY63" fmla="*/ 4328912 h 4872396"/>
              <a:gd name="connsiteX64" fmla="*/ 687851 w 2264421"/>
              <a:gd name="connsiteY64" fmla="*/ 3996404 h 4872396"/>
              <a:gd name="connsiteX65" fmla="*/ 616599 w 2264421"/>
              <a:gd name="connsiteY65" fmla="*/ 4376414 h 4872396"/>
              <a:gd name="connsiteX66" fmla="*/ 449113 w 2264421"/>
              <a:gd name="connsiteY66" fmla="*/ 4266414 h 4872396"/>
              <a:gd name="connsiteX67" fmla="*/ 271836 w 2264421"/>
              <a:gd name="connsiteY67" fmla="*/ 2808745 h 4872396"/>
              <a:gd name="connsiteX68" fmla="*/ 296738 w 2264421"/>
              <a:gd name="connsiteY68" fmla="*/ 4000919 h 4872396"/>
              <a:gd name="connsiteX69" fmla="*/ 199413 w 2264421"/>
              <a:gd name="connsiteY69" fmla="*/ 2641821 h 4872396"/>
              <a:gd name="connsiteX70" fmla="*/ 141200 w 2264421"/>
              <a:gd name="connsiteY70" fmla="*/ 2934061 h 4872396"/>
              <a:gd name="connsiteX71" fmla="*/ 77048 w 2264421"/>
              <a:gd name="connsiteY71" fmla="*/ 2594320 h 4872396"/>
              <a:gd name="connsiteX72" fmla="*/ 21288 w 2264421"/>
              <a:gd name="connsiteY72" fmla="*/ 2801512 h 4872396"/>
              <a:gd name="connsiteX73" fmla="*/ 52521 w 2264421"/>
              <a:gd name="connsiteY73" fmla="*/ 2042913 h 4872396"/>
              <a:gd name="connsiteX74" fmla="*/ 117443 w 2264421"/>
              <a:gd name="connsiteY74" fmla="*/ 2131852 h 4872396"/>
              <a:gd name="connsiteX0" fmla="*/ 117443 w 2264421"/>
              <a:gd name="connsiteY0" fmla="*/ 2132118 h 4872662"/>
              <a:gd name="connsiteX1" fmla="*/ 100021 w 2264421"/>
              <a:gd name="connsiteY1" fmla="*/ 1924425 h 4872662"/>
              <a:gd name="connsiteX2" fmla="*/ 147523 w 2264421"/>
              <a:gd name="connsiteY2" fmla="*/ 1057526 h 4872662"/>
              <a:gd name="connsiteX3" fmla="*/ 64395 w 2264421"/>
              <a:gd name="connsiteY3" fmla="*/ 1039713 h 4872662"/>
              <a:gd name="connsiteX4" fmla="*/ 64856 w 2264421"/>
              <a:gd name="connsiteY4" fmla="*/ 799085 h 4872662"/>
              <a:gd name="connsiteX5" fmla="*/ 115977 w 2264421"/>
              <a:gd name="connsiteY5" fmla="*/ 412511 h 4872662"/>
              <a:gd name="connsiteX6" fmla="*/ 633180 w 2264421"/>
              <a:gd name="connsiteY6" fmla="*/ 685645 h 4872662"/>
              <a:gd name="connsiteX7" fmla="*/ 1049080 w 2264421"/>
              <a:gd name="connsiteY7" fmla="*/ 266 h 4872662"/>
              <a:gd name="connsiteX8" fmla="*/ 1008708 w 2264421"/>
              <a:gd name="connsiteY8" fmla="*/ 329886 h 4872662"/>
              <a:gd name="connsiteX9" fmla="*/ 1068619 w 2264421"/>
              <a:gd name="connsiteY9" fmla="*/ 355866 h 4872662"/>
              <a:gd name="connsiteX10" fmla="*/ 1080342 w 2264421"/>
              <a:gd name="connsiteY10" fmla="*/ 551250 h 4872662"/>
              <a:gd name="connsiteX11" fmla="*/ 1181942 w 2264421"/>
              <a:gd name="connsiteY11" fmla="*/ 523897 h 4872662"/>
              <a:gd name="connsiteX12" fmla="*/ 1256188 w 2264421"/>
              <a:gd name="connsiteY12" fmla="*/ 664574 h 4872662"/>
              <a:gd name="connsiteX13" fmla="*/ 1279634 w 2264421"/>
              <a:gd name="connsiteY13" fmla="*/ 562974 h 4872662"/>
              <a:gd name="connsiteX14" fmla="*/ 1326526 w 2264421"/>
              <a:gd name="connsiteY14" fmla="*/ 672390 h 4872662"/>
              <a:gd name="connsiteX15" fmla="*/ 1432034 w 2264421"/>
              <a:gd name="connsiteY15" fmla="*/ 539528 h 4872662"/>
              <a:gd name="connsiteX16" fmla="*/ 1451572 w 2264421"/>
              <a:gd name="connsiteY16" fmla="*/ 391036 h 4872662"/>
              <a:gd name="connsiteX17" fmla="*/ 1557080 w 2264421"/>
              <a:gd name="connsiteY17" fmla="*/ 508267 h 4872662"/>
              <a:gd name="connsiteX18" fmla="*/ 1622604 w 2264421"/>
              <a:gd name="connsiteY18" fmla="*/ 505891 h 4872662"/>
              <a:gd name="connsiteX19" fmla="*/ 1740742 w 2264421"/>
              <a:gd name="connsiteY19" fmla="*/ 539528 h 4872662"/>
              <a:gd name="connsiteX20" fmla="*/ 1760280 w 2264421"/>
              <a:gd name="connsiteY20" fmla="*/ 688021 h 4872662"/>
              <a:gd name="connsiteX21" fmla="*/ 1846249 w 2264421"/>
              <a:gd name="connsiteY21" fmla="*/ 562975 h 4872662"/>
              <a:gd name="connsiteX22" fmla="*/ 1862462 w 2264421"/>
              <a:gd name="connsiteY22" fmla="*/ 666106 h 4872662"/>
              <a:gd name="connsiteX23" fmla="*/ 1928311 w 2264421"/>
              <a:gd name="connsiteY23" fmla="*/ 813067 h 4872662"/>
              <a:gd name="connsiteX24" fmla="*/ 1889234 w 2264421"/>
              <a:gd name="connsiteY24" fmla="*/ 922482 h 4872662"/>
              <a:gd name="connsiteX25" fmla="*/ 1889234 w 2264421"/>
              <a:gd name="connsiteY25" fmla="*/ 1145221 h 4872662"/>
              <a:gd name="connsiteX26" fmla="*/ 1916588 w 2264421"/>
              <a:gd name="connsiteY26" fmla="*/ 965467 h 4872662"/>
              <a:gd name="connsiteX27" fmla="*/ 2026003 w 2264421"/>
              <a:gd name="connsiteY27" fmla="*/ 918575 h 4872662"/>
              <a:gd name="connsiteX28" fmla="*/ 2022096 w 2264421"/>
              <a:gd name="connsiteY28" fmla="*/ 1020175 h 4872662"/>
              <a:gd name="connsiteX29" fmla="*/ 2119788 w 2264421"/>
              <a:gd name="connsiteY29" fmla="*/ 906851 h 4872662"/>
              <a:gd name="connsiteX30" fmla="*/ 2131511 w 2264421"/>
              <a:gd name="connsiteY30" fmla="*/ 1000636 h 4872662"/>
              <a:gd name="connsiteX31" fmla="*/ 2174496 w 2264421"/>
              <a:gd name="connsiteY31" fmla="*/ 1067067 h 4872662"/>
              <a:gd name="connsiteX32" fmla="*/ 2123696 w 2264421"/>
              <a:gd name="connsiteY32" fmla="*/ 1106144 h 4872662"/>
              <a:gd name="connsiteX33" fmla="*/ 2115880 w 2264421"/>
              <a:gd name="connsiteY33" fmla="*/ 1442205 h 4872662"/>
              <a:gd name="connsiteX34" fmla="*/ 2182310 w 2264421"/>
              <a:gd name="connsiteY34" fmla="*/ 1328882 h 4872662"/>
              <a:gd name="connsiteX35" fmla="*/ 2201848 w 2264421"/>
              <a:gd name="connsiteY35" fmla="*/ 1606328 h 4872662"/>
              <a:gd name="connsiteX36" fmla="*/ 2264371 w 2264421"/>
              <a:gd name="connsiteY36" fmla="*/ 1657128 h 4872662"/>
              <a:gd name="connsiteX37" fmla="*/ 2240925 w 2264421"/>
              <a:gd name="connsiteY37" fmla="*/ 2317528 h 4872662"/>
              <a:gd name="connsiteX38" fmla="*/ 2115879 w 2264421"/>
              <a:gd name="connsiteY38" fmla="*/ 2626236 h 4872662"/>
              <a:gd name="connsiteX39" fmla="*/ 2068988 w 2264421"/>
              <a:gd name="connsiteY39" fmla="*/ 3036544 h 4872662"/>
              <a:gd name="connsiteX40" fmla="*/ 2049449 w 2264421"/>
              <a:gd name="connsiteY40" fmla="*/ 3474205 h 4872662"/>
              <a:gd name="connsiteX41" fmla="*/ 2014280 w 2264421"/>
              <a:gd name="connsiteY41" fmla="*/ 3564082 h 4872662"/>
              <a:gd name="connsiteX42" fmla="*/ 2057266 w 2264421"/>
              <a:gd name="connsiteY42" fmla="*/ 3650051 h 4872662"/>
              <a:gd name="connsiteX43" fmla="*/ 2022097 w 2264421"/>
              <a:gd name="connsiteY43" fmla="*/ 3739928 h 4872662"/>
              <a:gd name="connsiteX44" fmla="*/ 2022097 w 2264421"/>
              <a:gd name="connsiteY44" fmla="*/ 4036913 h 4872662"/>
              <a:gd name="connsiteX45" fmla="*/ 1959573 w 2264421"/>
              <a:gd name="connsiteY45" fmla="*/ 3739928 h 4872662"/>
              <a:gd name="connsiteX46" fmla="*/ 1873604 w 2264421"/>
              <a:gd name="connsiteY46" fmla="*/ 3802451 h 4872662"/>
              <a:gd name="connsiteX47" fmla="*/ 1869697 w 2264421"/>
              <a:gd name="connsiteY47" fmla="*/ 4228390 h 4872662"/>
              <a:gd name="connsiteX48" fmla="*/ 1818898 w 2264421"/>
              <a:gd name="connsiteY48" fmla="*/ 4115067 h 4872662"/>
              <a:gd name="connsiteX49" fmla="*/ 1818898 w 2264421"/>
              <a:gd name="connsiteY49" fmla="*/ 4455036 h 4872662"/>
              <a:gd name="connsiteX50" fmla="*/ 1752468 w 2264421"/>
              <a:gd name="connsiteY50" fmla="*/ 4005652 h 4872662"/>
              <a:gd name="connsiteX51" fmla="*/ 1607883 w 2264421"/>
              <a:gd name="connsiteY51" fmla="*/ 3411683 h 4872662"/>
              <a:gd name="connsiteX52" fmla="*/ 1768099 w 2264421"/>
              <a:gd name="connsiteY52" fmla="*/ 4810636 h 4872662"/>
              <a:gd name="connsiteX53" fmla="*/ 1420315 w 2264421"/>
              <a:gd name="connsiteY53" fmla="*/ 3661775 h 4872662"/>
              <a:gd name="connsiteX54" fmla="*/ 1412500 w 2264421"/>
              <a:gd name="connsiteY54" fmla="*/ 4408144 h 4872662"/>
              <a:gd name="connsiteX55" fmla="*/ 1342161 w 2264421"/>
              <a:gd name="connsiteY55" fmla="*/ 4158051 h 4872662"/>
              <a:gd name="connsiteX56" fmla="*/ 1342160 w 2264421"/>
              <a:gd name="connsiteY56" fmla="*/ 4572267 h 4872662"/>
              <a:gd name="connsiteX57" fmla="*/ 1181946 w 2264421"/>
              <a:gd name="connsiteY57" fmla="*/ 4275282 h 4872662"/>
              <a:gd name="connsiteX58" fmla="*/ 1045176 w 2264421"/>
              <a:gd name="connsiteY58" fmla="*/ 3966575 h 4872662"/>
              <a:gd name="connsiteX59" fmla="*/ 982653 w 2264421"/>
              <a:gd name="connsiteY59" fmla="*/ 4013467 h 4872662"/>
              <a:gd name="connsiteX60" fmla="*/ 978746 w 2264421"/>
              <a:gd name="connsiteY60" fmla="*/ 4111158 h 4872662"/>
              <a:gd name="connsiteX61" fmla="*/ 897548 w 2264421"/>
              <a:gd name="connsiteY61" fmla="*/ 4097304 h 4872662"/>
              <a:gd name="connsiteX62" fmla="*/ 836293 w 2264421"/>
              <a:gd name="connsiteY62" fmla="*/ 3943230 h 4872662"/>
              <a:gd name="connsiteX63" fmla="*/ 770978 w 2264421"/>
              <a:gd name="connsiteY63" fmla="*/ 4329178 h 4872662"/>
              <a:gd name="connsiteX64" fmla="*/ 687851 w 2264421"/>
              <a:gd name="connsiteY64" fmla="*/ 3996670 h 4872662"/>
              <a:gd name="connsiteX65" fmla="*/ 616599 w 2264421"/>
              <a:gd name="connsiteY65" fmla="*/ 4376680 h 4872662"/>
              <a:gd name="connsiteX66" fmla="*/ 449113 w 2264421"/>
              <a:gd name="connsiteY66" fmla="*/ 4266680 h 4872662"/>
              <a:gd name="connsiteX67" fmla="*/ 271836 w 2264421"/>
              <a:gd name="connsiteY67" fmla="*/ 2809011 h 4872662"/>
              <a:gd name="connsiteX68" fmla="*/ 296738 w 2264421"/>
              <a:gd name="connsiteY68" fmla="*/ 4001185 h 4872662"/>
              <a:gd name="connsiteX69" fmla="*/ 199413 w 2264421"/>
              <a:gd name="connsiteY69" fmla="*/ 2642087 h 4872662"/>
              <a:gd name="connsiteX70" fmla="*/ 141200 w 2264421"/>
              <a:gd name="connsiteY70" fmla="*/ 2934327 h 4872662"/>
              <a:gd name="connsiteX71" fmla="*/ 77048 w 2264421"/>
              <a:gd name="connsiteY71" fmla="*/ 2594586 h 4872662"/>
              <a:gd name="connsiteX72" fmla="*/ 21288 w 2264421"/>
              <a:gd name="connsiteY72" fmla="*/ 2801778 h 4872662"/>
              <a:gd name="connsiteX73" fmla="*/ 52521 w 2264421"/>
              <a:gd name="connsiteY73" fmla="*/ 2043179 h 4872662"/>
              <a:gd name="connsiteX74" fmla="*/ 117443 w 2264421"/>
              <a:gd name="connsiteY74" fmla="*/ 2132118 h 4872662"/>
              <a:gd name="connsiteX0" fmla="*/ 117443 w 2264421"/>
              <a:gd name="connsiteY0" fmla="*/ 2133190 h 4873734"/>
              <a:gd name="connsiteX1" fmla="*/ 100021 w 2264421"/>
              <a:gd name="connsiteY1" fmla="*/ 1925497 h 4873734"/>
              <a:gd name="connsiteX2" fmla="*/ 147523 w 2264421"/>
              <a:gd name="connsiteY2" fmla="*/ 1058598 h 4873734"/>
              <a:gd name="connsiteX3" fmla="*/ 64395 w 2264421"/>
              <a:gd name="connsiteY3" fmla="*/ 1040785 h 4873734"/>
              <a:gd name="connsiteX4" fmla="*/ 64856 w 2264421"/>
              <a:gd name="connsiteY4" fmla="*/ 800157 h 4873734"/>
              <a:gd name="connsiteX5" fmla="*/ 115977 w 2264421"/>
              <a:gd name="connsiteY5" fmla="*/ 413583 h 4873734"/>
              <a:gd name="connsiteX6" fmla="*/ 633180 w 2264421"/>
              <a:gd name="connsiteY6" fmla="*/ 686717 h 4873734"/>
              <a:gd name="connsiteX7" fmla="*/ 884957 w 2264421"/>
              <a:gd name="connsiteY7" fmla="*/ 286599 h 4873734"/>
              <a:gd name="connsiteX8" fmla="*/ 1049080 w 2264421"/>
              <a:gd name="connsiteY8" fmla="*/ 1338 h 4873734"/>
              <a:gd name="connsiteX9" fmla="*/ 1008708 w 2264421"/>
              <a:gd name="connsiteY9" fmla="*/ 330958 h 4873734"/>
              <a:gd name="connsiteX10" fmla="*/ 1068619 w 2264421"/>
              <a:gd name="connsiteY10" fmla="*/ 356938 h 4873734"/>
              <a:gd name="connsiteX11" fmla="*/ 1080342 w 2264421"/>
              <a:gd name="connsiteY11" fmla="*/ 552322 h 4873734"/>
              <a:gd name="connsiteX12" fmla="*/ 1181942 w 2264421"/>
              <a:gd name="connsiteY12" fmla="*/ 524969 h 4873734"/>
              <a:gd name="connsiteX13" fmla="*/ 1256188 w 2264421"/>
              <a:gd name="connsiteY13" fmla="*/ 665646 h 4873734"/>
              <a:gd name="connsiteX14" fmla="*/ 1279634 w 2264421"/>
              <a:gd name="connsiteY14" fmla="*/ 564046 h 4873734"/>
              <a:gd name="connsiteX15" fmla="*/ 1326526 w 2264421"/>
              <a:gd name="connsiteY15" fmla="*/ 673462 h 4873734"/>
              <a:gd name="connsiteX16" fmla="*/ 1432034 w 2264421"/>
              <a:gd name="connsiteY16" fmla="*/ 540600 h 4873734"/>
              <a:gd name="connsiteX17" fmla="*/ 1451572 w 2264421"/>
              <a:gd name="connsiteY17" fmla="*/ 392108 h 4873734"/>
              <a:gd name="connsiteX18" fmla="*/ 1557080 w 2264421"/>
              <a:gd name="connsiteY18" fmla="*/ 509339 h 4873734"/>
              <a:gd name="connsiteX19" fmla="*/ 1622604 w 2264421"/>
              <a:gd name="connsiteY19" fmla="*/ 506963 h 4873734"/>
              <a:gd name="connsiteX20" fmla="*/ 1740742 w 2264421"/>
              <a:gd name="connsiteY20" fmla="*/ 540600 h 4873734"/>
              <a:gd name="connsiteX21" fmla="*/ 1760280 w 2264421"/>
              <a:gd name="connsiteY21" fmla="*/ 689093 h 4873734"/>
              <a:gd name="connsiteX22" fmla="*/ 1846249 w 2264421"/>
              <a:gd name="connsiteY22" fmla="*/ 564047 h 4873734"/>
              <a:gd name="connsiteX23" fmla="*/ 1862462 w 2264421"/>
              <a:gd name="connsiteY23" fmla="*/ 667178 h 4873734"/>
              <a:gd name="connsiteX24" fmla="*/ 1928311 w 2264421"/>
              <a:gd name="connsiteY24" fmla="*/ 814139 h 4873734"/>
              <a:gd name="connsiteX25" fmla="*/ 1889234 w 2264421"/>
              <a:gd name="connsiteY25" fmla="*/ 923554 h 4873734"/>
              <a:gd name="connsiteX26" fmla="*/ 1889234 w 2264421"/>
              <a:gd name="connsiteY26" fmla="*/ 1146293 h 4873734"/>
              <a:gd name="connsiteX27" fmla="*/ 1916588 w 2264421"/>
              <a:gd name="connsiteY27" fmla="*/ 966539 h 4873734"/>
              <a:gd name="connsiteX28" fmla="*/ 2026003 w 2264421"/>
              <a:gd name="connsiteY28" fmla="*/ 919647 h 4873734"/>
              <a:gd name="connsiteX29" fmla="*/ 2022096 w 2264421"/>
              <a:gd name="connsiteY29" fmla="*/ 1021247 h 4873734"/>
              <a:gd name="connsiteX30" fmla="*/ 2119788 w 2264421"/>
              <a:gd name="connsiteY30" fmla="*/ 907923 h 4873734"/>
              <a:gd name="connsiteX31" fmla="*/ 2131511 w 2264421"/>
              <a:gd name="connsiteY31" fmla="*/ 1001708 h 4873734"/>
              <a:gd name="connsiteX32" fmla="*/ 2174496 w 2264421"/>
              <a:gd name="connsiteY32" fmla="*/ 1068139 h 4873734"/>
              <a:gd name="connsiteX33" fmla="*/ 2123696 w 2264421"/>
              <a:gd name="connsiteY33" fmla="*/ 1107216 h 4873734"/>
              <a:gd name="connsiteX34" fmla="*/ 2115880 w 2264421"/>
              <a:gd name="connsiteY34" fmla="*/ 1443277 h 4873734"/>
              <a:gd name="connsiteX35" fmla="*/ 2182310 w 2264421"/>
              <a:gd name="connsiteY35" fmla="*/ 1329954 h 4873734"/>
              <a:gd name="connsiteX36" fmla="*/ 2201848 w 2264421"/>
              <a:gd name="connsiteY36" fmla="*/ 1607400 h 4873734"/>
              <a:gd name="connsiteX37" fmla="*/ 2264371 w 2264421"/>
              <a:gd name="connsiteY37" fmla="*/ 1658200 h 4873734"/>
              <a:gd name="connsiteX38" fmla="*/ 2240925 w 2264421"/>
              <a:gd name="connsiteY38" fmla="*/ 2318600 h 4873734"/>
              <a:gd name="connsiteX39" fmla="*/ 2115879 w 2264421"/>
              <a:gd name="connsiteY39" fmla="*/ 2627308 h 4873734"/>
              <a:gd name="connsiteX40" fmla="*/ 2068988 w 2264421"/>
              <a:gd name="connsiteY40" fmla="*/ 3037616 h 4873734"/>
              <a:gd name="connsiteX41" fmla="*/ 2049449 w 2264421"/>
              <a:gd name="connsiteY41" fmla="*/ 3475277 h 4873734"/>
              <a:gd name="connsiteX42" fmla="*/ 2014280 w 2264421"/>
              <a:gd name="connsiteY42" fmla="*/ 3565154 h 4873734"/>
              <a:gd name="connsiteX43" fmla="*/ 2057266 w 2264421"/>
              <a:gd name="connsiteY43" fmla="*/ 3651123 h 4873734"/>
              <a:gd name="connsiteX44" fmla="*/ 2022097 w 2264421"/>
              <a:gd name="connsiteY44" fmla="*/ 3741000 h 4873734"/>
              <a:gd name="connsiteX45" fmla="*/ 2022097 w 2264421"/>
              <a:gd name="connsiteY45" fmla="*/ 4037985 h 4873734"/>
              <a:gd name="connsiteX46" fmla="*/ 1959573 w 2264421"/>
              <a:gd name="connsiteY46" fmla="*/ 3741000 h 4873734"/>
              <a:gd name="connsiteX47" fmla="*/ 1873604 w 2264421"/>
              <a:gd name="connsiteY47" fmla="*/ 3803523 h 4873734"/>
              <a:gd name="connsiteX48" fmla="*/ 1869697 w 2264421"/>
              <a:gd name="connsiteY48" fmla="*/ 4229462 h 4873734"/>
              <a:gd name="connsiteX49" fmla="*/ 1818898 w 2264421"/>
              <a:gd name="connsiteY49" fmla="*/ 4116139 h 4873734"/>
              <a:gd name="connsiteX50" fmla="*/ 1818898 w 2264421"/>
              <a:gd name="connsiteY50" fmla="*/ 4456108 h 4873734"/>
              <a:gd name="connsiteX51" fmla="*/ 1752468 w 2264421"/>
              <a:gd name="connsiteY51" fmla="*/ 4006724 h 4873734"/>
              <a:gd name="connsiteX52" fmla="*/ 1607883 w 2264421"/>
              <a:gd name="connsiteY52" fmla="*/ 3412755 h 4873734"/>
              <a:gd name="connsiteX53" fmla="*/ 1768099 w 2264421"/>
              <a:gd name="connsiteY53" fmla="*/ 4811708 h 4873734"/>
              <a:gd name="connsiteX54" fmla="*/ 1420315 w 2264421"/>
              <a:gd name="connsiteY54" fmla="*/ 3662847 h 4873734"/>
              <a:gd name="connsiteX55" fmla="*/ 1412500 w 2264421"/>
              <a:gd name="connsiteY55" fmla="*/ 4409216 h 4873734"/>
              <a:gd name="connsiteX56" fmla="*/ 1342161 w 2264421"/>
              <a:gd name="connsiteY56" fmla="*/ 4159123 h 4873734"/>
              <a:gd name="connsiteX57" fmla="*/ 1342160 w 2264421"/>
              <a:gd name="connsiteY57" fmla="*/ 4573339 h 4873734"/>
              <a:gd name="connsiteX58" fmla="*/ 1181946 w 2264421"/>
              <a:gd name="connsiteY58" fmla="*/ 4276354 h 4873734"/>
              <a:gd name="connsiteX59" fmla="*/ 1045176 w 2264421"/>
              <a:gd name="connsiteY59" fmla="*/ 3967647 h 4873734"/>
              <a:gd name="connsiteX60" fmla="*/ 982653 w 2264421"/>
              <a:gd name="connsiteY60" fmla="*/ 4014539 h 4873734"/>
              <a:gd name="connsiteX61" fmla="*/ 978746 w 2264421"/>
              <a:gd name="connsiteY61" fmla="*/ 4112230 h 4873734"/>
              <a:gd name="connsiteX62" fmla="*/ 897548 w 2264421"/>
              <a:gd name="connsiteY62" fmla="*/ 4098376 h 4873734"/>
              <a:gd name="connsiteX63" fmla="*/ 836293 w 2264421"/>
              <a:gd name="connsiteY63" fmla="*/ 3944302 h 4873734"/>
              <a:gd name="connsiteX64" fmla="*/ 770978 w 2264421"/>
              <a:gd name="connsiteY64" fmla="*/ 4330250 h 4873734"/>
              <a:gd name="connsiteX65" fmla="*/ 687851 w 2264421"/>
              <a:gd name="connsiteY65" fmla="*/ 3997742 h 4873734"/>
              <a:gd name="connsiteX66" fmla="*/ 616599 w 2264421"/>
              <a:gd name="connsiteY66" fmla="*/ 4377752 h 4873734"/>
              <a:gd name="connsiteX67" fmla="*/ 449113 w 2264421"/>
              <a:gd name="connsiteY67" fmla="*/ 4267752 h 4873734"/>
              <a:gd name="connsiteX68" fmla="*/ 271836 w 2264421"/>
              <a:gd name="connsiteY68" fmla="*/ 2810083 h 4873734"/>
              <a:gd name="connsiteX69" fmla="*/ 296738 w 2264421"/>
              <a:gd name="connsiteY69" fmla="*/ 4002257 h 4873734"/>
              <a:gd name="connsiteX70" fmla="*/ 199413 w 2264421"/>
              <a:gd name="connsiteY70" fmla="*/ 2643159 h 4873734"/>
              <a:gd name="connsiteX71" fmla="*/ 141200 w 2264421"/>
              <a:gd name="connsiteY71" fmla="*/ 2935399 h 4873734"/>
              <a:gd name="connsiteX72" fmla="*/ 77048 w 2264421"/>
              <a:gd name="connsiteY72" fmla="*/ 2595658 h 4873734"/>
              <a:gd name="connsiteX73" fmla="*/ 21288 w 2264421"/>
              <a:gd name="connsiteY73" fmla="*/ 2802850 h 4873734"/>
              <a:gd name="connsiteX74" fmla="*/ 52521 w 2264421"/>
              <a:gd name="connsiteY74" fmla="*/ 2044251 h 4873734"/>
              <a:gd name="connsiteX75" fmla="*/ 117443 w 2264421"/>
              <a:gd name="connsiteY75" fmla="*/ 2133190 h 4873734"/>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633180 w 2264421"/>
              <a:gd name="connsiteY6" fmla="*/ 686509 h 4873526"/>
              <a:gd name="connsiteX7" fmla="*/ 822434 w 2264421"/>
              <a:gd name="connsiteY7" fmla="*/ 219961 h 4873526"/>
              <a:gd name="connsiteX8" fmla="*/ 884957 w 2264421"/>
              <a:gd name="connsiteY8" fmla="*/ 286391 h 4873526"/>
              <a:gd name="connsiteX9" fmla="*/ 1049080 w 2264421"/>
              <a:gd name="connsiteY9" fmla="*/ 1130 h 4873526"/>
              <a:gd name="connsiteX10" fmla="*/ 1008708 w 2264421"/>
              <a:gd name="connsiteY10" fmla="*/ 330750 h 4873526"/>
              <a:gd name="connsiteX11" fmla="*/ 1068619 w 2264421"/>
              <a:gd name="connsiteY11" fmla="*/ 356730 h 4873526"/>
              <a:gd name="connsiteX12" fmla="*/ 1080342 w 2264421"/>
              <a:gd name="connsiteY12" fmla="*/ 552114 h 4873526"/>
              <a:gd name="connsiteX13" fmla="*/ 1181942 w 2264421"/>
              <a:gd name="connsiteY13" fmla="*/ 524761 h 4873526"/>
              <a:gd name="connsiteX14" fmla="*/ 1256188 w 2264421"/>
              <a:gd name="connsiteY14" fmla="*/ 665438 h 4873526"/>
              <a:gd name="connsiteX15" fmla="*/ 1279634 w 2264421"/>
              <a:gd name="connsiteY15" fmla="*/ 563838 h 4873526"/>
              <a:gd name="connsiteX16" fmla="*/ 1326526 w 2264421"/>
              <a:gd name="connsiteY16" fmla="*/ 673254 h 4873526"/>
              <a:gd name="connsiteX17" fmla="*/ 1432034 w 2264421"/>
              <a:gd name="connsiteY17" fmla="*/ 540392 h 4873526"/>
              <a:gd name="connsiteX18" fmla="*/ 1451572 w 2264421"/>
              <a:gd name="connsiteY18" fmla="*/ 391900 h 4873526"/>
              <a:gd name="connsiteX19" fmla="*/ 1557080 w 2264421"/>
              <a:gd name="connsiteY19" fmla="*/ 509131 h 4873526"/>
              <a:gd name="connsiteX20" fmla="*/ 1622604 w 2264421"/>
              <a:gd name="connsiteY20" fmla="*/ 506755 h 4873526"/>
              <a:gd name="connsiteX21" fmla="*/ 1740742 w 2264421"/>
              <a:gd name="connsiteY21" fmla="*/ 540392 h 4873526"/>
              <a:gd name="connsiteX22" fmla="*/ 1760280 w 2264421"/>
              <a:gd name="connsiteY22" fmla="*/ 688885 h 4873526"/>
              <a:gd name="connsiteX23" fmla="*/ 1846249 w 2264421"/>
              <a:gd name="connsiteY23" fmla="*/ 563839 h 4873526"/>
              <a:gd name="connsiteX24" fmla="*/ 1862462 w 2264421"/>
              <a:gd name="connsiteY24" fmla="*/ 666970 h 4873526"/>
              <a:gd name="connsiteX25" fmla="*/ 1928311 w 2264421"/>
              <a:gd name="connsiteY25" fmla="*/ 813931 h 4873526"/>
              <a:gd name="connsiteX26" fmla="*/ 1889234 w 2264421"/>
              <a:gd name="connsiteY26" fmla="*/ 923346 h 4873526"/>
              <a:gd name="connsiteX27" fmla="*/ 1889234 w 2264421"/>
              <a:gd name="connsiteY27" fmla="*/ 1146085 h 4873526"/>
              <a:gd name="connsiteX28" fmla="*/ 1916588 w 2264421"/>
              <a:gd name="connsiteY28" fmla="*/ 966331 h 4873526"/>
              <a:gd name="connsiteX29" fmla="*/ 2026003 w 2264421"/>
              <a:gd name="connsiteY29" fmla="*/ 919439 h 4873526"/>
              <a:gd name="connsiteX30" fmla="*/ 2022096 w 2264421"/>
              <a:gd name="connsiteY30" fmla="*/ 1021039 h 4873526"/>
              <a:gd name="connsiteX31" fmla="*/ 2119788 w 2264421"/>
              <a:gd name="connsiteY31" fmla="*/ 907715 h 4873526"/>
              <a:gd name="connsiteX32" fmla="*/ 2131511 w 2264421"/>
              <a:gd name="connsiteY32" fmla="*/ 1001500 h 4873526"/>
              <a:gd name="connsiteX33" fmla="*/ 2174496 w 2264421"/>
              <a:gd name="connsiteY33" fmla="*/ 1067931 h 4873526"/>
              <a:gd name="connsiteX34" fmla="*/ 2123696 w 2264421"/>
              <a:gd name="connsiteY34" fmla="*/ 1107008 h 4873526"/>
              <a:gd name="connsiteX35" fmla="*/ 2115880 w 2264421"/>
              <a:gd name="connsiteY35" fmla="*/ 1443069 h 4873526"/>
              <a:gd name="connsiteX36" fmla="*/ 2182310 w 2264421"/>
              <a:gd name="connsiteY36" fmla="*/ 1329746 h 4873526"/>
              <a:gd name="connsiteX37" fmla="*/ 2201848 w 2264421"/>
              <a:gd name="connsiteY37" fmla="*/ 1607192 h 4873526"/>
              <a:gd name="connsiteX38" fmla="*/ 2264371 w 2264421"/>
              <a:gd name="connsiteY38" fmla="*/ 1657992 h 4873526"/>
              <a:gd name="connsiteX39" fmla="*/ 2240925 w 2264421"/>
              <a:gd name="connsiteY39" fmla="*/ 2318392 h 4873526"/>
              <a:gd name="connsiteX40" fmla="*/ 2115879 w 2264421"/>
              <a:gd name="connsiteY40" fmla="*/ 2627100 h 4873526"/>
              <a:gd name="connsiteX41" fmla="*/ 2068988 w 2264421"/>
              <a:gd name="connsiteY41" fmla="*/ 3037408 h 4873526"/>
              <a:gd name="connsiteX42" fmla="*/ 2049449 w 2264421"/>
              <a:gd name="connsiteY42" fmla="*/ 3475069 h 4873526"/>
              <a:gd name="connsiteX43" fmla="*/ 2014280 w 2264421"/>
              <a:gd name="connsiteY43" fmla="*/ 3564946 h 4873526"/>
              <a:gd name="connsiteX44" fmla="*/ 2057266 w 2264421"/>
              <a:gd name="connsiteY44" fmla="*/ 3650915 h 4873526"/>
              <a:gd name="connsiteX45" fmla="*/ 2022097 w 2264421"/>
              <a:gd name="connsiteY45" fmla="*/ 3740792 h 4873526"/>
              <a:gd name="connsiteX46" fmla="*/ 2022097 w 2264421"/>
              <a:gd name="connsiteY46" fmla="*/ 4037777 h 4873526"/>
              <a:gd name="connsiteX47" fmla="*/ 1959573 w 2264421"/>
              <a:gd name="connsiteY47" fmla="*/ 3740792 h 4873526"/>
              <a:gd name="connsiteX48" fmla="*/ 1873604 w 2264421"/>
              <a:gd name="connsiteY48" fmla="*/ 3803315 h 4873526"/>
              <a:gd name="connsiteX49" fmla="*/ 1869697 w 2264421"/>
              <a:gd name="connsiteY49" fmla="*/ 4229254 h 4873526"/>
              <a:gd name="connsiteX50" fmla="*/ 1818898 w 2264421"/>
              <a:gd name="connsiteY50" fmla="*/ 4115931 h 4873526"/>
              <a:gd name="connsiteX51" fmla="*/ 1818898 w 2264421"/>
              <a:gd name="connsiteY51" fmla="*/ 4455900 h 4873526"/>
              <a:gd name="connsiteX52" fmla="*/ 1752468 w 2264421"/>
              <a:gd name="connsiteY52" fmla="*/ 4006516 h 4873526"/>
              <a:gd name="connsiteX53" fmla="*/ 1607883 w 2264421"/>
              <a:gd name="connsiteY53" fmla="*/ 3412547 h 4873526"/>
              <a:gd name="connsiteX54" fmla="*/ 1768099 w 2264421"/>
              <a:gd name="connsiteY54" fmla="*/ 4811500 h 4873526"/>
              <a:gd name="connsiteX55" fmla="*/ 1420315 w 2264421"/>
              <a:gd name="connsiteY55" fmla="*/ 3662639 h 4873526"/>
              <a:gd name="connsiteX56" fmla="*/ 1412500 w 2264421"/>
              <a:gd name="connsiteY56" fmla="*/ 4409008 h 4873526"/>
              <a:gd name="connsiteX57" fmla="*/ 1342161 w 2264421"/>
              <a:gd name="connsiteY57" fmla="*/ 4158915 h 4873526"/>
              <a:gd name="connsiteX58" fmla="*/ 1342160 w 2264421"/>
              <a:gd name="connsiteY58" fmla="*/ 4573131 h 4873526"/>
              <a:gd name="connsiteX59" fmla="*/ 1181946 w 2264421"/>
              <a:gd name="connsiteY59" fmla="*/ 4276146 h 4873526"/>
              <a:gd name="connsiteX60" fmla="*/ 1045176 w 2264421"/>
              <a:gd name="connsiteY60" fmla="*/ 3967439 h 4873526"/>
              <a:gd name="connsiteX61" fmla="*/ 982653 w 2264421"/>
              <a:gd name="connsiteY61" fmla="*/ 4014331 h 4873526"/>
              <a:gd name="connsiteX62" fmla="*/ 978746 w 2264421"/>
              <a:gd name="connsiteY62" fmla="*/ 4112022 h 4873526"/>
              <a:gd name="connsiteX63" fmla="*/ 897548 w 2264421"/>
              <a:gd name="connsiteY63" fmla="*/ 4098168 h 4873526"/>
              <a:gd name="connsiteX64" fmla="*/ 836293 w 2264421"/>
              <a:gd name="connsiteY64" fmla="*/ 3944094 h 4873526"/>
              <a:gd name="connsiteX65" fmla="*/ 770978 w 2264421"/>
              <a:gd name="connsiteY65" fmla="*/ 4330042 h 4873526"/>
              <a:gd name="connsiteX66" fmla="*/ 687851 w 2264421"/>
              <a:gd name="connsiteY66" fmla="*/ 3997534 h 4873526"/>
              <a:gd name="connsiteX67" fmla="*/ 616599 w 2264421"/>
              <a:gd name="connsiteY67" fmla="*/ 4377544 h 4873526"/>
              <a:gd name="connsiteX68" fmla="*/ 449113 w 2264421"/>
              <a:gd name="connsiteY68" fmla="*/ 4267544 h 4873526"/>
              <a:gd name="connsiteX69" fmla="*/ 271836 w 2264421"/>
              <a:gd name="connsiteY69" fmla="*/ 2809875 h 4873526"/>
              <a:gd name="connsiteX70" fmla="*/ 296738 w 2264421"/>
              <a:gd name="connsiteY70" fmla="*/ 4002049 h 4873526"/>
              <a:gd name="connsiteX71" fmla="*/ 199413 w 2264421"/>
              <a:gd name="connsiteY71" fmla="*/ 2642951 h 4873526"/>
              <a:gd name="connsiteX72" fmla="*/ 141200 w 2264421"/>
              <a:gd name="connsiteY72" fmla="*/ 2935191 h 4873526"/>
              <a:gd name="connsiteX73" fmla="*/ 77048 w 2264421"/>
              <a:gd name="connsiteY73" fmla="*/ 2595450 h 4873526"/>
              <a:gd name="connsiteX74" fmla="*/ 21288 w 2264421"/>
              <a:gd name="connsiteY74" fmla="*/ 2802642 h 4873526"/>
              <a:gd name="connsiteX75" fmla="*/ 52521 w 2264421"/>
              <a:gd name="connsiteY75" fmla="*/ 2044043 h 4873526"/>
              <a:gd name="connsiteX76" fmla="*/ 117443 w 2264421"/>
              <a:gd name="connsiteY76"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633180 w 2264421"/>
              <a:gd name="connsiteY6" fmla="*/ 686509 h 4873526"/>
              <a:gd name="connsiteX7" fmla="*/ 771634 w 2264421"/>
              <a:gd name="connsiteY7" fmla="*/ 352822 h 4873526"/>
              <a:gd name="connsiteX8" fmla="*/ 822434 w 2264421"/>
              <a:gd name="connsiteY8" fmla="*/ 219961 h 4873526"/>
              <a:gd name="connsiteX9" fmla="*/ 884957 w 2264421"/>
              <a:gd name="connsiteY9" fmla="*/ 286391 h 4873526"/>
              <a:gd name="connsiteX10" fmla="*/ 1049080 w 2264421"/>
              <a:gd name="connsiteY10" fmla="*/ 1130 h 4873526"/>
              <a:gd name="connsiteX11" fmla="*/ 1008708 w 2264421"/>
              <a:gd name="connsiteY11" fmla="*/ 330750 h 4873526"/>
              <a:gd name="connsiteX12" fmla="*/ 1068619 w 2264421"/>
              <a:gd name="connsiteY12" fmla="*/ 356730 h 4873526"/>
              <a:gd name="connsiteX13" fmla="*/ 1080342 w 2264421"/>
              <a:gd name="connsiteY13" fmla="*/ 552114 h 4873526"/>
              <a:gd name="connsiteX14" fmla="*/ 1181942 w 2264421"/>
              <a:gd name="connsiteY14" fmla="*/ 524761 h 4873526"/>
              <a:gd name="connsiteX15" fmla="*/ 1256188 w 2264421"/>
              <a:gd name="connsiteY15" fmla="*/ 665438 h 4873526"/>
              <a:gd name="connsiteX16" fmla="*/ 1279634 w 2264421"/>
              <a:gd name="connsiteY16" fmla="*/ 563838 h 4873526"/>
              <a:gd name="connsiteX17" fmla="*/ 1326526 w 2264421"/>
              <a:gd name="connsiteY17" fmla="*/ 673254 h 4873526"/>
              <a:gd name="connsiteX18" fmla="*/ 1432034 w 2264421"/>
              <a:gd name="connsiteY18" fmla="*/ 540392 h 4873526"/>
              <a:gd name="connsiteX19" fmla="*/ 1451572 w 2264421"/>
              <a:gd name="connsiteY19" fmla="*/ 391900 h 4873526"/>
              <a:gd name="connsiteX20" fmla="*/ 1557080 w 2264421"/>
              <a:gd name="connsiteY20" fmla="*/ 509131 h 4873526"/>
              <a:gd name="connsiteX21" fmla="*/ 1622604 w 2264421"/>
              <a:gd name="connsiteY21" fmla="*/ 506755 h 4873526"/>
              <a:gd name="connsiteX22" fmla="*/ 1740742 w 2264421"/>
              <a:gd name="connsiteY22" fmla="*/ 540392 h 4873526"/>
              <a:gd name="connsiteX23" fmla="*/ 1760280 w 2264421"/>
              <a:gd name="connsiteY23" fmla="*/ 688885 h 4873526"/>
              <a:gd name="connsiteX24" fmla="*/ 1846249 w 2264421"/>
              <a:gd name="connsiteY24" fmla="*/ 563839 h 4873526"/>
              <a:gd name="connsiteX25" fmla="*/ 1862462 w 2264421"/>
              <a:gd name="connsiteY25" fmla="*/ 666970 h 4873526"/>
              <a:gd name="connsiteX26" fmla="*/ 1928311 w 2264421"/>
              <a:gd name="connsiteY26" fmla="*/ 813931 h 4873526"/>
              <a:gd name="connsiteX27" fmla="*/ 1889234 w 2264421"/>
              <a:gd name="connsiteY27" fmla="*/ 923346 h 4873526"/>
              <a:gd name="connsiteX28" fmla="*/ 1889234 w 2264421"/>
              <a:gd name="connsiteY28" fmla="*/ 1146085 h 4873526"/>
              <a:gd name="connsiteX29" fmla="*/ 1916588 w 2264421"/>
              <a:gd name="connsiteY29" fmla="*/ 966331 h 4873526"/>
              <a:gd name="connsiteX30" fmla="*/ 2026003 w 2264421"/>
              <a:gd name="connsiteY30" fmla="*/ 919439 h 4873526"/>
              <a:gd name="connsiteX31" fmla="*/ 2022096 w 2264421"/>
              <a:gd name="connsiteY31" fmla="*/ 1021039 h 4873526"/>
              <a:gd name="connsiteX32" fmla="*/ 2119788 w 2264421"/>
              <a:gd name="connsiteY32" fmla="*/ 907715 h 4873526"/>
              <a:gd name="connsiteX33" fmla="*/ 2131511 w 2264421"/>
              <a:gd name="connsiteY33" fmla="*/ 1001500 h 4873526"/>
              <a:gd name="connsiteX34" fmla="*/ 2174496 w 2264421"/>
              <a:gd name="connsiteY34" fmla="*/ 1067931 h 4873526"/>
              <a:gd name="connsiteX35" fmla="*/ 2123696 w 2264421"/>
              <a:gd name="connsiteY35" fmla="*/ 1107008 h 4873526"/>
              <a:gd name="connsiteX36" fmla="*/ 2115880 w 2264421"/>
              <a:gd name="connsiteY36" fmla="*/ 1443069 h 4873526"/>
              <a:gd name="connsiteX37" fmla="*/ 2182310 w 2264421"/>
              <a:gd name="connsiteY37" fmla="*/ 1329746 h 4873526"/>
              <a:gd name="connsiteX38" fmla="*/ 2201848 w 2264421"/>
              <a:gd name="connsiteY38" fmla="*/ 1607192 h 4873526"/>
              <a:gd name="connsiteX39" fmla="*/ 2264371 w 2264421"/>
              <a:gd name="connsiteY39" fmla="*/ 1657992 h 4873526"/>
              <a:gd name="connsiteX40" fmla="*/ 2240925 w 2264421"/>
              <a:gd name="connsiteY40" fmla="*/ 2318392 h 4873526"/>
              <a:gd name="connsiteX41" fmla="*/ 2115879 w 2264421"/>
              <a:gd name="connsiteY41" fmla="*/ 2627100 h 4873526"/>
              <a:gd name="connsiteX42" fmla="*/ 2068988 w 2264421"/>
              <a:gd name="connsiteY42" fmla="*/ 3037408 h 4873526"/>
              <a:gd name="connsiteX43" fmla="*/ 2049449 w 2264421"/>
              <a:gd name="connsiteY43" fmla="*/ 3475069 h 4873526"/>
              <a:gd name="connsiteX44" fmla="*/ 2014280 w 2264421"/>
              <a:gd name="connsiteY44" fmla="*/ 3564946 h 4873526"/>
              <a:gd name="connsiteX45" fmla="*/ 2057266 w 2264421"/>
              <a:gd name="connsiteY45" fmla="*/ 3650915 h 4873526"/>
              <a:gd name="connsiteX46" fmla="*/ 2022097 w 2264421"/>
              <a:gd name="connsiteY46" fmla="*/ 3740792 h 4873526"/>
              <a:gd name="connsiteX47" fmla="*/ 2022097 w 2264421"/>
              <a:gd name="connsiteY47" fmla="*/ 4037777 h 4873526"/>
              <a:gd name="connsiteX48" fmla="*/ 1959573 w 2264421"/>
              <a:gd name="connsiteY48" fmla="*/ 3740792 h 4873526"/>
              <a:gd name="connsiteX49" fmla="*/ 1873604 w 2264421"/>
              <a:gd name="connsiteY49" fmla="*/ 3803315 h 4873526"/>
              <a:gd name="connsiteX50" fmla="*/ 1869697 w 2264421"/>
              <a:gd name="connsiteY50" fmla="*/ 4229254 h 4873526"/>
              <a:gd name="connsiteX51" fmla="*/ 1818898 w 2264421"/>
              <a:gd name="connsiteY51" fmla="*/ 4115931 h 4873526"/>
              <a:gd name="connsiteX52" fmla="*/ 1818898 w 2264421"/>
              <a:gd name="connsiteY52" fmla="*/ 4455900 h 4873526"/>
              <a:gd name="connsiteX53" fmla="*/ 1752468 w 2264421"/>
              <a:gd name="connsiteY53" fmla="*/ 4006516 h 4873526"/>
              <a:gd name="connsiteX54" fmla="*/ 1607883 w 2264421"/>
              <a:gd name="connsiteY54" fmla="*/ 3412547 h 4873526"/>
              <a:gd name="connsiteX55" fmla="*/ 1768099 w 2264421"/>
              <a:gd name="connsiteY55" fmla="*/ 4811500 h 4873526"/>
              <a:gd name="connsiteX56" fmla="*/ 1420315 w 2264421"/>
              <a:gd name="connsiteY56" fmla="*/ 3662639 h 4873526"/>
              <a:gd name="connsiteX57" fmla="*/ 1412500 w 2264421"/>
              <a:gd name="connsiteY57" fmla="*/ 4409008 h 4873526"/>
              <a:gd name="connsiteX58" fmla="*/ 1342161 w 2264421"/>
              <a:gd name="connsiteY58" fmla="*/ 4158915 h 4873526"/>
              <a:gd name="connsiteX59" fmla="*/ 1342160 w 2264421"/>
              <a:gd name="connsiteY59" fmla="*/ 4573131 h 4873526"/>
              <a:gd name="connsiteX60" fmla="*/ 1181946 w 2264421"/>
              <a:gd name="connsiteY60" fmla="*/ 4276146 h 4873526"/>
              <a:gd name="connsiteX61" fmla="*/ 1045176 w 2264421"/>
              <a:gd name="connsiteY61" fmla="*/ 3967439 h 4873526"/>
              <a:gd name="connsiteX62" fmla="*/ 982653 w 2264421"/>
              <a:gd name="connsiteY62" fmla="*/ 4014331 h 4873526"/>
              <a:gd name="connsiteX63" fmla="*/ 978746 w 2264421"/>
              <a:gd name="connsiteY63" fmla="*/ 4112022 h 4873526"/>
              <a:gd name="connsiteX64" fmla="*/ 897548 w 2264421"/>
              <a:gd name="connsiteY64" fmla="*/ 4098168 h 4873526"/>
              <a:gd name="connsiteX65" fmla="*/ 836293 w 2264421"/>
              <a:gd name="connsiteY65" fmla="*/ 3944094 h 4873526"/>
              <a:gd name="connsiteX66" fmla="*/ 770978 w 2264421"/>
              <a:gd name="connsiteY66" fmla="*/ 4330042 h 4873526"/>
              <a:gd name="connsiteX67" fmla="*/ 687851 w 2264421"/>
              <a:gd name="connsiteY67" fmla="*/ 3997534 h 4873526"/>
              <a:gd name="connsiteX68" fmla="*/ 616599 w 2264421"/>
              <a:gd name="connsiteY68" fmla="*/ 4377544 h 4873526"/>
              <a:gd name="connsiteX69" fmla="*/ 449113 w 2264421"/>
              <a:gd name="connsiteY69" fmla="*/ 4267544 h 4873526"/>
              <a:gd name="connsiteX70" fmla="*/ 271836 w 2264421"/>
              <a:gd name="connsiteY70" fmla="*/ 2809875 h 4873526"/>
              <a:gd name="connsiteX71" fmla="*/ 296738 w 2264421"/>
              <a:gd name="connsiteY71" fmla="*/ 4002049 h 4873526"/>
              <a:gd name="connsiteX72" fmla="*/ 199413 w 2264421"/>
              <a:gd name="connsiteY72" fmla="*/ 2642951 h 4873526"/>
              <a:gd name="connsiteX73" fmla="*/ 141200 w 2264421"/>
              <a:gd name="connsiteY73" fmla="*/ 2935191 h 4873526"/>
              <a:gd name="connsiteX74" fmla="*/ 77048 w 2264421"/>
              <a:gd name="connsiteY74" fmla="*/ 2595450 h 4873526"/>
              <a:gd name="connsiteX75" fmla="*/ 21288 w 2264421"/>
              <a:gd name="connsiteY75" fmla="*/ 2802642 h 4873526"/>
              <a:gd name="connsiteX76" fmla="*/ 52521 w 2264421"/>
              <a:gd name="connsiteY76" fmla="*/ 2044043 h 4873526"/>
              <a:gd name="connsiteX77" fmla="*/ 117443 w 2264421"/>
              <a:gd name="connsiteY77"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633180 w 2264421"/>
              <a:gd name="connsiteY6" fmla="*/ 686509 h 4873526"/>
              <a:gd name="connsiteX7" fmla="*/ 716926 w 2264421"/>
              <a:gd name="connsiteY7" fmla="*/ 286391 h 4873526"/>
              <a:gd name="connsiteX8" fmla="*/ 771634 w 2264421"/>
              <a:gd name="connsiteY8" fmla="*/ 352822 h 4873526"/>
              <a:gd name="connsiteX9" fmla="*/ 822434 w 2264421"/>
              <a:gd name="connsiteY9" fmla="*/ 219961 h 4873526"/>
              <a:gd name="connsiteX10" fmla="*/ 884957 w 2264421"/>
              <a:gd name="connsiteY10" fmla="*/ 286391 h 4873526"/>
              <a:gd name="connsiteX11" fmla="*/ 1049080 w 2264421"/>
              <a:gd name="connsiteY11" fmla="*/ 1130 h 4873526"/>
              <a:gd name="connsiteX12" fmla="*/ 1008708 w 2264421"/>
              <a:gd name="connsiteY12" fmla="*/ 330750 h 4873526"/>
              <a:gd name="connsiteX13" fmla="*/ 1068619 w 2264421"/>
              <a:gd name="connsiteY13" fmla="*/ 356730 h 4873526"/>
              <a:gd name="connsiteX14" fmla="*/ 1080342 w 2264421"/>
              <a:gd name="connsiteY14" fmla="*/ 552114 h 4873526"/>
              <a:gd name="connsiteX15" fmla="*/ 1181942 w 2264421"/>
              <a:gd name="connsiteY15" fmla="*/ 524761 h 4873526"/>
              <a:gd name="connsiteX16" fmla="*/ 1256188 w 2264421"/>
              <a:gd name="connsiteY16" fmla="*/ 665438 h 4873526"/>
              <a:gd name="connsiteX17" fmla="*/ 1279634 w 2264421"/>
              <a:gd name="connsiteY17" fmla="*/ 563838 h 4873526"/>
              <a:gd name="connsiteX18" fmla="*/ 1326526 w 2264421"/>
              <a:gd name="connsiteY18" fmla="*/ 673254 h 4873526"/>
              <a:gd name="connsiteX19" fmla="*/ 1432034 w 2264421"/>
              <a:gd name="connsiteY19" fmla="*/ 540392 h 4873526"/>
              <a:gd name="connsiteX20" fmla="*/ 1451572 w 2264421"/>
              <a:gd name="connsiteY20" fmla="*/ 391900 h 4873526"/>
              <a:gd name="connsiteX21" fmla="*/ 1557080 w 2264421"/>
              <a:gd name="connsiteY21" fmla="*/ 509131 h 4873526"/>
              <a:gd name="connsiteX22" fmla="*/ 1622604 w 2264421"/>
              <a:gd name="connsiteY22" fmla="*/ 506755 h 4873526"/>
              <a:gd name="connsiteX23" fmla="*/ 1740742 w 2264421"/>
              <a:gd name="connsiteY23" fmla="*/ 540392 h 4873526"/>
              <a:gd name="connsiteX24" fmla="*/ 1760280 w 2264421"/>
              <a:gd name="connsiteY24" fmla="*/ 688885 h 4873526"/>
              <a:gd name="connsiteX25" fmla="*/ 1846249 w 2264421"/>
              <a:gd name="connsiteY25" fmla="*/ 563839 h 4873526"/>
              <a:gd name="connsiteX26" fmla="*/ 1862462 w 2264421"/>
              <a:gd name="connsiteY26" fmla="*/ 666970 h 4873526"/>
              <a:gd name="connsiteX27" fmla="*/ 1928311 w 2264421"/>
              <a:gd name="connsiteY27" fmla="*/ 813931 h 4873526"/>
              <a:gd name="connsiteX28" fmla="*/ 1889234 w 2264421"/>
              <a:gd name="connsiteY28" fmla="*/ 923346 h 4873526"/>
              <a:gd name="connsiteX29" fmla="*/ 1889234 w 2264421"/>
              <a:gd name="connsiteY29" fmla="*/ 1146085 h 4873526"/>
              <a:gd name="connsiteX30" fmla="*/ 1916588 w 2264421"/>
              <a:gd name="connsiteY30" fmla="*/ 966331 h 4873526"/>
              <a:gd name="connsiteX31" fmla="*/ 2026003 w 2264421"/>
              <a:gd name="connsiteY31" fmla="*/ 919439 h 4873526"/>
              <a:gd name="connsiteX32" fmla="*/ 2022096 w 2264421"/>
              <a:gd name="connsiteY32" fmla="*/ 1021039 h 4873526"/>
              <a:gd name="connsiteX33" fmla="*/ 2119788 w 2264421"/>
              <a:gd name="connsiteY33" fmla="*/ 907715 h 4873526"/>
              <a:gd name="connsiteX34" fmla="*/ 2131511 w 2264421"/>
              <a:gd name="connsiteY34" fmla="*/ 1001500 h 4873526"/>
              <a:gd name="connsiteX35" fmla="*/ 2174496 w 2264421"/>
              <a:gd name="connsiteY35" fmla="*/ 1067931 h 4873526"/>
              <a:gd name="connsiteX36" fmla="*/ 2123696 w 2264421"/>
              <a:gd name="connsiteY36" fmla="*/ 1107008 h 4873526"/>
              <a:gd name="connsiteX37" fmla="*/ 2115880 w 2264421"/>
              <a:gd name="connsiteY37" fmla="*/ 1443069 h 4873526"/>
              <a:gd name="connsiteX38" fmla="*/ 2182310 w 2264421"/>
              <a:gd name="connsiteY38" fmla="*/ 1329746 h 4873526"/>
              <a:gd name="connsiteX39" fmla="*/ 2201848 w 2264421"/>
              <a:gd name="connsiteY39" fmla="*/ 1607192 h 4873526"/>
              <a:gd name="connsiteX40" fmla="*/ 2264371 w 2264421"/>
              <a:gd name="connsiteY40" fmla="*/ 1657992 h 4873526"/>
              <a:gd name="connsiteX41" fmla="*/ 2240925 w 2264421"/>
              <a:gd name="connsiteY41" fmla="*/ 2318392 h 4873526"/>
              <a:gd name="connsiteX42" fmla="*/ 2115879 w 2264421"/>
              <a:gd name="connsiteY42" fmla="*/ 2627100 h 4873526"/>
              <a:gd name="connsiteX43" fmla="*/ 2068988 w 2264421"/>
              <a:gd name="connsiteY43" fmla="*/ 3037408 h 4873526"/>
              <a:gd name="connsiteX44" fmla="*/ 2049449 w 2264421"/>
              <a:gd name="connsiteY44" fmla="*/ 3475069 h 4873526"/>
              <a:gd name="connsiteX45" fmla="*/ 2014280 w 2264421"/>
              <a:gd name="connsiteY45" fmla="*/ 3564946 h 4873526"/>
              <a:gd name="connsiteX46" fmla="*/ 2057266 w 2264421"/>
              <a:gd name="connsiteY46" fmla="*/ 3650915 h 4873526"/>
              <a:gd name="connsiteX47" fmla="*/ 2022097 w 2264421"/>
              <a:gd name="connsiteY47" fmla="*/ 3740792 h 4873526"/>
              <a:gd name="connsiteX48" fmla="*/ 2022097 w 2264421"/>
              <a:gd name="connsiteY48" fmla="*/ 4037777 h 4873526"/>
              <a:gd name="connsiteX49" fmla="*/ 1959573 w 2264421"/>
              <a:gd name="connsiteY49" fmla="*/ 3740792 h 4873526"/>
              <a:gd name="connsiteX50" fmla="*/ 1873604 w 2264421"/>
              <a:gd name="connsiteY50" fmla="*/ 3803315 h 4873526"/>
              <a:gd name="connsiteX51" fmla="*/ 1869697 w 2264421"/>
              <a:gd name="connsiteY51" fmla="*/ 4229254 h 4873526"/>
              <a:gd name="connsiteX52" fmla="*/ 1818898 w 2264421"/>
              <a:gd name="connsiteY52" fmla="*/ 4115931 h 4873526"/>
              <a:gd name="connsiteX53" fmla="*/ 1818898 w 2264421"/>
              <a:gd name="connsiteY53" fmla="*/ 4455900 h 4873526"/>
              <a:gd name="connsiteX54" fmla="*/ 1752468 w 2264421"/>
              <a:gd name="connsiteY54" fmla="*/ 4006516 h 4873526"/>
              <a:gd name="connsiteX55" fmla="*/ 1607883 w 2264421"/>
              <a:gd name="connsiteY55" fmla="*/ 3412547 h 4873526"/>
              <a:gd name="connsiteX56" fmla="*/ 1768099 w 2264421"/>
              <a:gd name="connsiteY56" fmla="*/ 4811500 h 4873526"/>
              <a:gd name="connsiteX57" fmla="*/ 1420315 w 2264421"/>
              <a:gd name="connsiteY57" fmla="*/ 3662639 h 4873526"/>
              <a:gd name="connsiteX58" fmla="*/ 1412500 w 2264421"/>
              <a:gd name="connsiteY58" fmla="*/ 4409008 h 4873526"/>
              <a:gd name="connsiteX59" fmla="*/ 1342161 w 2264421"/>
              <a:gd name="connsiteY59" fmla="*/ 4158915 h 4873526"/>
              <a:gd name="connsiteX60" fmla="*/ 1342160 w 2264421"/>
              <a:gd name="connsiteY60" fmla="*/ 4573131 h 4873526"/>
              <a:gd name="connsiteX61" fmla="*/ 1181946 w 2264421"/>
              <a:gd name="connsiteY61" fmla="*/ 4276146 h 4873526"/>
              <a:gd name="connsiteX62" fmla="*/ 1045176 w 2264421"/>
              <a:gd name="connsiteY62" fmla="*/ 3967439 h 4873526"/>
              <a:gd name="connsiteX63" fmla="*/ 982653 w 2264421"/>
              <a:gd name="connsiteY63" fmla="*/ 4014331 h 4873526"/>
              <a:gd name="connsiteX64" fmla="*/ 978746 w 2264421"/>
              <a:gd name="connsiteY64" fmla="*/ 4112022 h 4873526"/>
              <a:gd name="connsiteX65" fmla="*/ 897548 w 2264421"/>
              <a:gd name="connsiteY65" fmla="*/ 4098168 h 4873526"/>
              <a:gd name="connsiteX66" fmla="*/ 836293 w 2264421"/>
              <a:gd name="connsiteY66" fmla="*/ 3944094 h 4873526"/>
              <a:gd name="connsiteX67" fmla="*/ 770978 w 2264421"/>
              <a:gd name="connsiteY67" fmla="*/ 4330042 h 4873526"/>
              <a:gd name="connsiteX68" fmla="*/ 687851 w 2264421"/>
              <a:gd name="connsiteY68" fmla="*/ 3997534 h 4873526"/>
              <a:gd name="connsiteX69" fmla="*/ 616599 w 2264421"/>
              <a:gd name="connsiteY69" fmla="*/ 4377544 h 4873526"/>
              <a:gd name="connsiteX70" fmla="*/ 449113 w 2264421"/>
              <a:gd name="connsiteY70" fmla="*/ 4267544 h 4873526"/>
              <a:gd name="connsiteX71" fmla="*/ 271836 w 2264421"/>
              <a:gd name="connsiteY71" fmla="*/ 2809875 h 4873526"/>
              <a:gd name="connsiteX72" fmla="*/ 296738 w 2264421"/>
              <a:gd name="connsiteY72" fmla="*/ 4002049 h 4873526"/>
              <a:gd name="connsiteX73" fmla="*/ 199413 w 2264421"/>
              <a:gd name="connsiteY73" fmla="*/ 2642951 h 4873526"/>
              <a:gd name="connsiteX74" fmla="*/ 141200 w 2264421"/>
              <a:gd name="connsiteY74" fmla="*/ 2935191 h 4873526"/>
              <a:gd name="connsiteX75" fmla="*/ 77048 w 2264421"/>
              <a:gd name="connsiteY75" fmla="*/ 2595450 h 4873526"/>
              <a:gd name="connsiteX76" fmla="*/ 21288 w 2264421"/>
              <a:gd name="connsiteY76" fmla="*/ 2802642 h 4873526"/>
              <a:gd name="connsiteX77" fmla="*/ 52521 w 2264421"/>
              <a:gd name="connsiteY77" fmla="*/ 2044043 h 4873526"/>
              <a:gd name="connsiteX78" fmla="*/ 117443 w 2264421"/>
              <a:gd name="connsiteY78"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637087 w 2264421"/>
              <a:gd name="connsiteY6" fmla="*/ 534109 h 4873526"/>
              <a:gd name="connsiteX7" fmla="*/ 716926 w 2264421"/>
              <a:gd name="connsiteY7" fmla="*/ 286391 h 4873526"/>
              <a:gd name="connsiteX8" fmla="*/ 771634 w 2264421"/>
              <a:gd name="connsiteY8" fmla="*/ 352822 h 4873526"/>
              <a:gd name="connsiteX9" fmla="*/ 822434 w 2264421"/>
              <a:gd name="connsiteY9" fmla="*/ 219961 h 4873526"/>
              <a:gd name="connsiteX10" fmla="*/ 884957 w 2264421"/>
              <a:gd name="connsiteY10" fmla="*/ 286391 h 4873526"/>
              <a:gd name="connsiteX11" fmla="*/ 1049080 w 2264421"/>
              <a:gd name="connsiteY11" fmla="*/ 1130 h 4873526"/>
              <a:gd name="connsiteX12" fmla="*/ 1008708 w 2264421"/>
              <a:gd name="connsiteY12" fmla="*/ 330750 h 4873526"/>
              <a:gd name="connsiteX13" fmla="*/ 1068619 w 2264421"/>
              <a:gd name="connsiteY13" fmla="*/ 356730 h 4873526"/>
              <a:gd name="connsiteX14" fmla="*/ 1080342 w 2264421"/>
              <a:gd name="connsiteY14" fmla="*/ 552114 h 4873526"/>
              <a:gd name="connsiteX15" fmla="*/ 1181942 w 2264421"/>
              <a:gd name="connsiteY15" fmla="*/ 524761 h 4873526"/>
              <a:gd name="connsiteX16" fmla="*/ 1256188 w 2264421"/>
              <a:gd name="connsiteY16" fmla="*/ 665438 h 4873526"/>
              <a:gd name="connsiteX17" fmla="*/ 1279634 w 2264421"/>
              <a:gd name="connsiteY17" fmla="*/ 563838 h 4873526"/>
              <a:gd name="connsiteX18" fmla="*/ 1326526 w 2264421"/>
              <a:gd name="connsiteY18" fmla="*/ 673254 h 4873526"/>
              <a:gd name="connsiteX19" fmla="*/ 1432034 w 2264421"/>
              <a:gd name="connsiteY19" fmla="*/ 540392 h 4873526"/>
              <a:gd name="connsiteX20" fmla="*/ 1451572 w 2264421"/>
              <a:gd name="connsiteY20" fmla="*/ 391900 h 4873526"/>
              <a:gd name="connsiteX21" fmla="*/ 1557080 w 2264421"/>
              <a:gd name="connsiteY21" fmla="*/ 509131 h 4873526"/>
              <a:gd name="connsiteX22" fmla="*/ 1622604 w 2264421"/>
              <a:gd name="connsiteY22" fmla="*/ 506755 h 4873526"/>
              <a:gd name="connsiteX23" fmla="*/ 1740742 w 2264421"/>
              <a:gd name="connsiteY23" fmla="*/ 540392 h 4873526"/>
              <a:gd name="connsiteX24" fmla="*/ 1760280 w 2264421"/>
              <a:gd name="connsiteY24" fmla="*/ 688885 h 4873526"/>
              <a:gd name="connsiteX25" fmla="*/ 1846249 w 2264421"/>
              <a:gd name="connsiteY25" fmla="*/ 563839 h 4873526"/>
              <a:gd name="connsiteX26" fmla="*/ 1862462 w 2264421"/>
              <a:gd name="connsiteY26" fmla="*/ 666970 h 4873526"/>
              <a:gd name="connsiteX27" fmla="*/ 1928311 w 2264421"/>
              <a:gd name="connsiteY27" fmla="*/ 813931 h 4873526"/>
              <a:gd name="connsiteX28" fmla="*/ 1889234 w 2264421"/>
              <a:gd name="connsiteY28" fmla="*/ 923346 h 4873526"/>
              <a:gd name="connsiteX29" fmla="*/ 1889234 w 2264421"/>
              <a:gd name="connsiteY29" fmla="*/ 1146085 h 4873526"/>
              <a:gd name="connsiteX30" fmla="*/ 1916588 w 2264421"/>
              <a:gd name="connsiteY30" fmla="*/ 966331 h 4873526"/>
              <a:gd name="connsiteX31" fmla="*/ 2026003 w 2264421"/>
              <a:gd name="connsiteY31" fmla="*/ 919439 h 4873526"/>
              <a:gd name="connsiteX32" fmla="*/ 2022096 w 2264421"/>
              <a:gd name="connsiteY32" fmla="*/ 1021039 h 4873526"/>
              <a:gd name="connsiteX33" fmla="*/ 2119788 w 2264421"/>
              <a:gd name="connsiteY33" fmla="*/ 907715 h 4873526"/>
              <a:gd name="connsiteX34" fmla="*/ 2131511 w 2264421"/>
              <a:gd name="connsiteY34" fmla="*/ 1001500 h 4873526"/>
              <a:gd name="connsiteX35" fmla="*/ 2174496 w 2264421"/>
              <a:gd name="connsiteY35" fmla="*/ 1067931 h 4873526"/>
              <a:gd name="connsiteX36" fmla="*/ 2123696 w 2264421"/>
              <a:gd name="connsiteY36" fmla="*/ 1107008 h 4873526"/>
              <a:gd name="connsiteX37" fmla="*/ 2115880 w 2264421"/>
              <a:gd name="connsiteY37" fmla="*/ 1443069 h 4873526"/>
              <a:gd name="connsiteX38" fmla="*/ 2182310 w 2264421"/>
              <a:gd name="connsiteY38" fmla="*/ 1329746 h 4873526"/>
              <a:gd name="connsiteX39" fmla="*/ 2201848 w 2264421"/>
              <a:gd name="connsiteY39" fmla="*/ 1607192 h 4873526"/>
              <a:gd name="connsiteX40" fmla="*/ 2264371 w 2264421"/>
              <a:gd name="connsiteY40" fmla="*/ 1657992 h 4873526"/>
              <a:gd name="connsiteX41" fmla="*/ 2240925 w 2264421"/>
              <a:gd name="connsiteY41" fmla="*/ 2318392 h 4873526"/>
              <a:gd name="connsiteX42" fmla="*/ 2115879 w 2264421"/>
              <a:gd name="connsiteY42" fmla="*/ 2627100 h 4873526"/>
              <a:gd name="connsiteX43" fmla="*/ 2068988 w 2264421"/>
              <a:gd name="connsiteY43" fmla="*/ 3037408 h 4873526"/>
              <a:gd name="connsiteX44" fmla="*/ 2049449 w 2264421"/>
              <a:gd name="connsiteY44" fmla="*/ 3475069 h 4873526"/>
              <a:gd name="connsiteX45" fmla="*/ 2014280 w 2264421"/>
              <a:gd name="connsiteY45" fmla="*/ 3564946 h 4873526"/>
              <a:gd name="connsiteX46" fmla="*/ 2057266 w 2264421"/>
              <a:gd name="connsiteY46" fmla="*/ 3650915 h 4873526"/>
              <a:gd name="connsiteX47" fmla="*/ 2022097 w 2264421"/>
              <a:gd name="connsiteY47" fmla="*/ 3740792 h 4873526"/>
              <a:gd name="connsiteX48" fmla="*/ 2022097 w 2264421"/>
              <a:gd name="connsiteY48" fmla="*/ 4037777 h 4873526"/>
              <a:gd name="connsiteX49" fmla="*/ 1959573 w 2264421"/>
              <a:gd name="connsiteY49" fmla="*/ 3740792 h 4873526"/>
              <a:gd name="connsiteX50" fmla="*/ 1873604 w 2264421"/>
              <a:gd name="connsiteY50" fmla="*/ 3803315 h 4873526"/>
              <a:gd name="connsiteX51" fmla="*/ 1869697 w 2264421"/>
              <a:gd name="connsiteY51" fmla="*/ 4229254 h 4873526"/>
              <a:gd name="connsiteX52" fmla="*/ 1818898 w 2264421"/>
              <a:gd name="connsiteY52" fmla="*/ 4115931 h 4873526"/>
              <a:gd name="connsiteX53" fmla="*/ 1818898 w 2264421"/>
              <a:gd name="connsiteY53" fmla="*/ 4455900 h 4873526"/>
              <a:gd name="connsiteX54" fmla="*/ 1752468 w 2264421"/>
              <a:gd name="connsiteY54" fmla="*/ 4006516 h 4873526"/>
              <a:gd name="connsiteX55" fmla="*/ 1607883 w 2264421"/>
              <a:gd name="connsiteY55" fmla="*/ 3412547 h 4873526"/>
              <a:gd name="connsiteX56" fmla="*/ 1768099 w 2264421"/>
              <a:gd name="connsiteY56" fmla="*/ 4811500 h 4873526"/>
              <a:gd name="connsiteX57" fmla="*/ 1420315 w 2264421"/>
              <a:gd name="connsiteY57" fmla="*/ 3662639 h 4873526"/>
              <a:gd name="connsiteX58" fmla="*/ 1412500 w 2264421"/>
              <a:gd name="connsiteY58" fmla="*/ 4409008 h 4873526"/>
              <a:gd name="connsiteX59" fmla="*/ 1342161 w 2264421"/>
              <a:gd name="connsiteY59" fmla="*/ 4158915 h 4873526"/>
              <a:gd name="connsiteX60" fmla="*/ 1342160 w 2264421"/>
              <a:gd name="connsiteY60" fmla="*/ 4573131 h 4873526"/>
              <a:gd name="connsiteX61" fmla="*/ 1181946 w 2264421"/>
              <a:gd name="connsiteY61" fmla="*/ 4276146 h 4873526"/>
              <a:gd name="connsiteX62" fmla="*/ 1045176 w 2264421"/>
              <a:gd name="connsiteY62" fmla="*/ 3967439 h 4873526"/>
              <a:gd name="connsiteX63" fmla="*/ 982653 w 2264421"/>
              <a:gd name="connsiteY63" fmla="*/ 4014331 h 4873526"/>
              <a:gd name="connsiteX64" fmla="*/ 978746 w 2264421"/>
              <a:gd name="connsiteY64" fmla="*/ 4112022 h 4873526"/>
              <a:gd name="connsiteX65" fmla="*/ 897548 w 2264421"/>
              <a:gd name="connsiteY65" fmla="*/ 4098168 h 4873526"/>
              <a:gd name="connsiteX66" fmla="*/ 836293 w 2264421"/>
              <a:gd name="connsiteY66" fmla="*/ 3944094 h 4873526"/>
              <a:gd name="connsiteX67" fmla="*/ 770978 w 2264421"/>
              <a:gd name="connsiteY67" fmla="*/ 4330042 h 4873526"/>
              <a:gd name="connsiteX68" fmla="*/ 687851 w 2264421"/>
              <a:gd name="connsiteY68" fmla="*/ 3997534 h 4873526"/>
              <a:gd name="connsiteX69" fmla="*/ 616599 w 2264421"/>
              <a:gd name="connsiteY69" fmla="*/ 4377544 h 4873526"/>
              <a:gd name="connsiteX70" fmla="*/ 449113 w 2264421"/>
              <a:gd name="connsiteY70" fmla="*/ 4267544 h 4873526"/>
              <a:gd name="connsiteX71" fmla="*/ 271836 w 2264421"/>
              <a:gd name="connsiteY71" fmla="*/ 2809875 h 4873526"/>
              <a:gd name="connsiteX72" fmla="*/ 296738 w 2264421"/>
              <a:gd name="connsiteY72" fmla="*/ 4002049 h 4873526"/>
              <a:gd name="connsiteX73" fmla="*/ 199413 w 2264421"/>
              <a:gd name="connsiteY73" fmla="*/ 2642951 h 4873526"/>
              <a:gd name="connsiteX74" fmla="*/ 141200 w 2264421"/>
              <a:gd name="connsiteY74" fmla="*/ 2935191 h 4873526"/>
              <a:gd name="connsiteX75" fmla="*/ 77048 w 2264421"/>
              <a:gd name="connsiteY75" fmla="*/ 2595450 h 4873526"/>
              <a:gd name="connsiteX76" fmla="*/ 21288 w 2264421"/>
              <a:gd name="connsiteY76" fmla="*/ 2802642 h 4873526"/>
              <a:gd name="connsiteX77" fmla="*/ 52521 w 2264421"/>
              <a:gd name="connsiteY77" fmla="*/ 2044043 h 4873526"/>
              <a:gd name="connsiteX78" fmla="*/ 117443 w 2264421"/>
              <a:gd name="connsiteY78"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638772 w 2264421"/>
              <a:gd name="connsiteY6" fmla="*/ 278576 h 4873526"/>
              <a:gd name="connsiteX7" fmla="*/ 637087 w 2264421"/>
              <a:gd name="connsiteY7" fmla="*/ 534109 h 4873526"/>
              <a:gd name="connsiteX8" fmla="*/ 716926 w 2264421"/>
              <a:gd name="connsiteY8" fmla="*/ 286391 h 4873526"/>
              <a:gd name="connsiteX9" fmla="*/ 771634 w 2264421"/>
              <a:gd name="connsiteY9" fmla="*/ 352822 h 4873526"/>
              <a:gd name="connsiteX10" fmla="*/ 822434 w 2264421"/>
              <a:gd name="connsiteY10" fmla="*/ 219961 h 4873526"/>
              <a:gd name="connsiteX11" fmla="*/ 884957 w 2264421"/>
              <a:gd name="connsiteY11" fmla="*/ 286391 h 4873526"/>
              <a:gd name="connsiteX12" fmla="*/ 1049080 w 2264421"/>
              <a:gd name="connsiteY12" fmla="*/ 1130 h 4873526"/>
              <a:gd name="connsiteX13" fmla="*/ 1008708 w 2264421"/>
              <a:gd name="connsiteY13" fmla="*/ 330750 h 4873526"/>
              <a:gd name="connsiteX14" fmla="*/ 1068619 w 2264421"/>
              <a:gd name="connsiteY14" fmla="*/ 356730 h 4873526"/>
              <a:gd name="connsiteX15" fmla="*/ 1080342 w 2264421"/>
              <a:gd name="connsiteY15" fmla="*/ 552114 h 4873526"/>
              <a:gd name="connsiteX16" fmla="*/ 1181942 w 2264421"/>
              <a:gd name="connsiteY16" fmla="*/ 524761 h 4873526"/>
              <a:gd name="connsiteX17" fmla="*/ 1256188 w 2264421"/>
              <a:gd name="connsiteY17" fmla="*/ 665438 h 4873526"/>
              <a:gd name="connsiteX18" fmla="*/ 1279634 w 2264421"/>
              <a:gd name="connsiteY18" fmla="*/ 563838 h 4873526"/>
              <a:gd name="connsiteX19" fmla="*/ 1326526 w 2264421"/>
              <a:gd name="connsiteY19" fmla="*/ 673254 h 4873526"/>
              <a:gd name="connsiteX20" fmla="*/ 1432034 w 2264421"/>
              <a:gd name="connsiteY20" fmla="*/ 540392 h 4873526"/>
              <a:gd name="connsiteX21" fmla="*/ 1451572 w 2264421"/>
              <a:gd name="connsiteY21" fmla="*/ 391900 h 4873526"/>
              <a:gd name="connsiteX22" fmla="*/ 1557080 w 2264421"/>
              <a:gd name="connsiteY22" fmla="*/ 509131 h 4873526"/>
              <a:gd name="connsiteX23" fmla="*/ 1622604 w 2264421"/>
              <a:gd name="connsiteY23" fmla="*/ 506755 h 4873526"/>
              <a:gd name="connsiteX24" fmla="*/ 1740742 w 2264421"/>
              <a:gd name="connsiteY24" fmla="*/ 540392 h 4873526"/>
              <a:gd name="connsiteX25" fmla="*/ 1760280 w 2264421"/>
              <a:gd name="connsiteY25" fmla="*/ 688885 h 4873526"/>
              <a:gd name="connsiteX26" fmla="*/ 1846249 w 2264421"/>
              <a:gd name="connsiteY26" fmla="*/ 563839 h 4873526"/>
              <a:gd name="connsiteX27" fmla="*/ 1862462 w 2264421"/>
              <a:gd name="connsiteY27" fmla="*/ 666970 h 4873526"/>
              <a:gd name="connsiteX28" fmla="*/ 1928311 w 2264421"/>
              <a:gd name="connsiteY28" fmla="*/ 813931 h 4873526"/>
              <a:gd name="connsiteX29" fmla="*/ 1889234 w 2264421"/>
              <a:gd name="connsiteY29" fmla="*/ 923346 h 4873526"/>
              <a:gd name="connsiteX30" fmla="*/ 1889234 w 2264421"/>
              <a:gd name="connsiteY30" fmla="*/ 1146085 h 4873526"/>
              <a:gd name="connsiteX31" fmla="*/ 1916588 w 2264421"/>
              <a:gd name="connsiteY31" fmla="*/ 966331 h 4873526"/>
              <a:gd name="connsiteX32" fmla="*/ 2026003 w 2264421"/>
              <a:gd name="connsiteY32" fmla="*/ 919439 h 4873526"/>
              <a:gd name="connsiteX33" fmla="*/ 2022096 w 2264421"/>
              <a:gd name="connsiteY33" fmla="*/ 1021039 h 4873526"/>
              <a:gd name="connsiteX34" fmla="*/ 2119788 w 2264421"/>
              <a:gd name="connsiteY34" fmla="*/ 907715 h 4873526"/>
              <a:gd name="connsiteX35" fmla="*/ 2131511 w 2264421"/>
              <a:gd name="connsiteY35" fmla="*/ 1001500 h 4873526"/>
              <a:gd name="connsiteX36" fmla="*/ 2174496 w 2264421"/>
              <a:gd name="connsiteY36" fmla="*/ 1067931 h 4873526"/>
              <a:gd name="connsiteX37" fmla="*/ 2123696 w 2264421"/>
              <a:gd name="connsiteY37" fmla="*/ 1107008 h 4873526"/>
              <a:gd name="connsiteX38" fmla="*/ 2115880 w 2264421"/>
              <a:gd name="connsiteY38" fmla="*/ 1443069 h 4873526"/>
              <a:gd name="connsiteX39" fmla="*/ 2182310 w 2264421"/>
              <a:gd name="connsiteY39" fmla="*/ 1329746 h 4873526"/>
              <a:gd name="connsiteX40" fmla="*/ 2201848 w 2264421"/>
              <a:gd name="connsiteY40" fmla="*/ 1607192 h 4873526"/>
              <a:gd name="connsiteX41" fmla="*/ 2264371 w 2264421"/>
              <a:gd name="connsiteY41" fmla="*/ 1657992 h 4873526"/>
              <a:gd name="connsiteX42" fmla="*/ 2240925 w 2264421"/>
              <a:gd name="connsiteY42" fmla="*/ 2318392 h 4873526"/>
              <a:gd name="connsiteX43" fmla="*/ 2115879 w 2264421"/>
              <a:gd name="connsiteY43" fmla="*/ 2627100 h 4873526"/>
              <a:gd name="connsiteX44" fmla="*/ 2068988 w 2264421"/>
              <a:gd name="connsiteY44" fmla="*/ 3037408 h 4873526"/>
              <a:gd name="connsiteX45" fmla="*/ 2049449 w 2264421"/>
              <a:gd name="connsiteY45" fmla="*/ 3475069 h 4873526"/>
              <a:gd name="connsiteX46" fmla="*/ 2014280 w 2264421"/>
              <a:gd name="connsiteY46" fmla="*/ 3564946 h 4873526"/>
              <a:gd name="connsiteX47" fmla="*/ 2057266 w 2264421"/>
              <a:gd name="connsiteY47" fmla="*/ 3650915 h 4873526"/>
              <a:gd name="connsiteX48" fmla="*/ 2022097 w 2264421"/>
              <a:gd name="connsiteY48" fmla="*/ 3740792 h 4873526"/>
              <a:gd name="connsiteX49" fmla="*/ 2022097 w 2264421"/>
              <a:gd name="connsiteY49" fmla="*/ 4037777 h 4873526"/>
              <a:gd name="connsiteX50" fmla="*/ 1959573 w 2264421"/>
              <a:gd name="connsiteY50" fmla="*/ 3740792 h 4873526"/>
              <a:gd name="connsiteX51" fmla="*/ 1873604 w 2264421"/>
              <a:gd name="connsiteY51" fmla="*/ 3803315 h 4873526"/>
              <a:gd name="connsiteX52" fmla="*/ 1869697 w 2264421"/>
              <a:gd name="connsiteY52" fmla="*/ 4229254 h 4873526"/>
              <a:gd name="connsiteX53" fmla="*/ 1818898 w 2264421"/>
              <a:gd name="connsiteY53" fmla="*/ 4115931 h 4873526"/>
              <a:gd name="connsiteX54" fmla="*/ 1818898 w 2264421"/>
              <a:gd name="connsiteY54" fmla="*/ 4455900 h 4873526"/>
              <a:gd name="connsiteX55" fmla="*/ 1752468 w 2264421"/>
              <a:gd name="connsiteY55" fmla="*/ 4006516 h 4873526"/>
              <a:gd name="connsiteX56" fmla="*/ 1607883 w 2264421"/>
              <a:gd name="connsiteY56" fmla="*/ 3412547 h 4873526"/>
              <a:gd name="connsiteX57" fmla="*/ 1768099 w 2264421"/>
              <a:gd name="connsiteY57" fmla="*/ 4811500 h 4873526"/>
              <a:gd name="connsiteX58" fmla="*/ 1420315 w 2264421"/>
              <a:gd name="connsiteY58" fmla="*/ 3662639 h 4873526"/>
              <a:gd name="connsiteX59" fmla="*/ 1412500 w 2264421"/>
              <a:gd name="connsiteY59" fmla="*/ 4409008 h 4873526"/>
              <a:gd name="connsiteX60" fmla="*/ 1342161 w 2264421"/>
              <a:gd name="connsiteY60" fmla="*/ 4158915 h 4873526"/>
              <a:gd name="connsiteX61" fmla="*/ 1342160 w 2264421"/>
              <a:gd name="connsiteY61" fmla="*/ 4573131 h 4873526"/>
              <a:gd name="connsiteX62" fmla="*/ 1181946 w 2264421"/>
              <a:gd name="connsiteY62" fmla="*/ 4276146 h 4873526"/>
              <a:gd name="connsiteX63" fmla="*/ 1045176 w 2264421"/>
              <a:gd name="connsiteY63" fmla="*/ 3967439 h 4873526"/>
              <a:gd name="connsiteX64" fmla="*/ 982653 w 2264421"/>
              <a:gd name="connsiteY64" fmla="*/ 4014331 h 4873526"/>
              <a:gd name="connsiteX65" fmla="*/ 978746 w 2264421"/>
              <a:gd name="connsiteY65" fmla="*/ 4112022 h 4873526"/>
              <a:gd name="connsiteX66" fmla="*/ 897548 w 2264421"/>
              <a:gd name="connsiteY66" fmla="*/ 4098168 h 4873526"/>
              <a:gd name="connsiteX67" fmla="*/ 836293 w 2264421"/>
              <a:gd name="connsiteY67" fmla="*/ 3944094 h 4873526"/>
              <a:gd name="connsiteX68" fmla="*/ 770978 w 2264421"/>
              <a:gd name="connsiteY68" fmla="*/ 4330042 h 4873526"/>
              <a:gd name="connsiteX69" fmla="*/ 687851 w 2264421"/>
              <a:gd name="connsiteY69" fmla="*/ 3997534 h 4873526"/>
              <a:gd name="connsiteX70" fmla="*/ 616599 w 2264421"/>
              <a:gd name="connsiteY70" fmla="*/ 4377544 h 4873526"/>
              <a:gd name="connsiteX71" fmla="*/ 449113 w 2264421"/>
              <a:gd name="connsiteY71" fmla="*/ 4267544 h 4873526"/>
              <a:gd name="connsiteX72" fmla="*/ 271836 w 2264421"/>
              <a:gd name="connsiteY72" fmla="*/ 2809875 h 4873526"/>
              <a:gd name="connsiteX73" fmla="*/ 296738 w 2264421"/>
              <a:gd name="connsiteY73" fmla="*/ 4002049 h 4873526"/>
              <a:gd name="connsiteX74" fmla="*/ 199413 w 2264421"/>
              <a:gd name="connsiteY74" fmla="*/ 2642951 h 4873526"/>
              <a:gd name="connsiteX75" fmla="*/ 141200 w 2264421"/>
              <a:gd name="connsiteY75" fmla="*/ 2935191 h 4873526"/>
              <a:gd name="connsiteX76" fmla="*/ 77048 w 2264421"/>
              <a:gd name="connsiteY76" fmla="*/ 2595450 h 4873526"/>
              <a:gd name="connsiteX77" fmla="*/ 21288 w 2264421"/>
              <a:gd name="connsiteY77" fmla="*/ 2802642 h 4873526"/>
              <a:gd name="connsiteX78" fmla="*/ 52521 w 2264421"/>
              <a:gd name="connsiteY78" fmla="*/ 2044043 h 4873526"/>
              <a:gd name="connsiteX79" fmla="*/ 117443 w 2264421"/>
              <a:gd name="connsiteY79"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552803 w 2264421"/>
              <a:gd name="connsiteY6" fmla="*/ 298114 h 4873526"/>
              <a:gd name="connsiteX7" fmla="*/ 638772 w 2264421"/>
              <a:gd name="connsiteY7" fmla="*/ 278576 h 4873526"/>
              <a:gd name="connsiteX8" fmla="*/ 637087 w 2264421"/>
              <a:gd name="connsiteY8" fmla="*/ 534109 h 4873526"/>
              <a:gd name="connsiteX9" fmla="*/ 716926 w 2264421"/>
              <a:gd name="connsiteY9" fmla="*/ 286391 h 4873526"/>
              <a:gd name="connsiteX10" fmla="*/ 771634 w 2264421"/>
              <a:gd name="connsiteY10" fmla="*/ 352822 h 4873526"/>
              <a:gd name="connsiteX11" fmla="*/ 822434 w 2264421"/>
              <a:gd name="connsiteY11" fmla="*/ 219961 h 4873526"/>
              <a:gd name="connsiteX12" fmla="*/ 884957 w 2264421"/>
              <a:gd name="connsiteY12" fmla="*/ 286391 h 4873526"/>
              <a:gd name="connsiteX13" fmla="*/ 1049080 w 2264421"/>
              <a:gd name="connsiteY13" fmla="*/ 1130 h 4873526"/>
              <a:gd name="connsiteX14" fmla="*/ 1008708 w 2264421"/>
              <a:gd name="connsiteY14" fmla="*/ 330750 h 4873526"/>
              <a:gd name="connsiteX15" fmla="*/ 1068619 w 2264421"/>
              <a:gd name="connsiteY15" fmla="*/ 356730 h 4873526"/>
              <a:gd name="connsiteX16" fmla="*/ 1080342 w 2264421"/>
              <a:gd name="connsiteY16" fmla="*/ 552114 h 4873526"/>
              <a:gd name="connsiteX17" fmla="*/ 1181942 w 2264421"/>
              <a:gd name="connsiteY17" fmla="*/ 524761 h 4873526"/>
              <a:gd name="connsiteX18" fmla="*/ 1256188 w 2264421"/>
              <a:gd name="connsiteY18" fmla="*/ 665438 h 4873526"/>
              <a:gd name="connsiteX19" fmla="*/ 1279634 w 2264421"/>
              <a:gd name="connsiteY19" fmla="*/ 563838 h 4873526"/>
              <a:gd name="connsiteX20" fmla="*/ 1326526 w 2264421"/>
              <a:gd name="connsiteY20" fmla="*/ 673254 h 4873526"/>
              <a:gd name="connsiteX21" fmla="*/ 1432034 w 2264421"/>
              <a:gd name="connsiteY21" fmla="*/ 540392 h 4873526"/>
              <a:gd name="connsiteX22" fmla="*/ 1451572 w 2264421"/>
              <a:gd name="connsiteY22" fmla="*/ 391900 h 4873526"/>
              <a:gd name="connsiteX23" fmla="*/ 1557080 w 2264421"/>
              <a:gd name="connsiteY23" fmla="*/ 509131 h 4873526"/>
              <a:gd name="connsiteX24" fmla="*/ 1622604 w 2264421"/>
              <a:gd name="connsiteY24" fmla="*/ 506755 h 4873526"/>
              <a:gd name="connsiteX25" fmla="*/ 1740742 w 2264421"/>
              <a:gd name="connsiteY25" fmla="*/ 540392 h 4873526"/>
              <a:gd name="connsiteX26" fmla="*/ 1760280 w 2264421"/>
              <a:gd name="connsiteY26" fmla="*/ 688885 h 4873526"/>
              <a:gd name="connsiteX27" fmla="*/ 1846249 w 2264421"/>
              <a:gd name="connsiteY27" fmla="*/ 563839 h 4873526"/>
              <a:gd name="connsiteX28" fmla="*/ 1862462 w 2264421"/>
              <a:gd name="connsiteY28" fmla="*/ 666970 h 4873526"/>
              <a:gd name="connsiteX29" fmla="*/ 1928311 w 2264421"/>
              <a:gd name="connsiteY29" fmla="*/ 813931 h 4873526"/>
              <a:gd name="connsiteX30" fmla="*/ 1889234 w 2264421"/>
              <a:gd name="connsiteY30" fmla="*/ 923346 h 4873526"/>
              <a:gd name="connsiteX31" fmla="*/ 1889234 w 2264421"/>
              <a:gd name="connsiteY31" fmla="*/ 1146085 h 4873526"/>
              <a:gd name="connsiteX32" fmla="*/ 1916588 w 2264421"/>
              <a:gd name="connsiteY32" fmla="*/ 966331 h 4873526"/>
              <a:gd name="connsiteX33" fmla="*/ 2026003 w 2264421"/>
              <a:gd name="connsiteY33" fmla="*/ 919439 h 4873526"/>
              <a:gd name="connsiteX34" fmla="*/ 2022096 w 2264421"/>
              <a:gd name="connsiteY34" fmla="*/ 1021039 h 4873526"/>
              <a:gd name="connsiteX35" fmla="*/ 2119788 w 2264421"/>
              <a:gd name="connsiteY35" fmla="*/ 907715 h 4873526"/>
              <a:gd name="connsiteX36" fmla="*/ 2131511 w 2264421"/>
              <a:gd name="connsiteY36" fmla="*/ 1001500 h 4873526"/>
              <a:gd name="connsiteX37" fmla="*/ 2174496 w 2264421"/>
              <a:gd name="connsiteY37" fmla="*/ 1067931 h 4873526"/>
              <a:gd name="connsiteX38" fmla="*/ 2123696 w 2264421"/>
              <a:gd name="connsiteY38" fmla="*/ 1107008 h 4873526"/>
              <a:gd name="connsiteX39" fmla="*/ 2115880 w 2264421"/>
              <a:gd name="connsiteY39" fmla="*/ 1443069 h 4873526"/>
              <a:gd name="connsiteX40" fmla="*/ 2182310 w 2264421"/>
              <a:gd name="connsiteY40" fmla="*/ 1329746 h 4873526"/>
              <a:gd name="connsiteX41" fmla="*/ 2201848 w 2264421"/>
              <a:gd name="connsiteY41" fmla="*/ 1607192 h 4873526"/>
              <a:gd name="connsiteX42" fmla="*/ 2264371 w 2264421"/>
              <a:gd name="connsiteY42" fmla="*/ 1657992 h 4873526"/>
              <a:gd name="connsiteX43" fmla="*/ 2240925 w 2264421"/>
              <a:gd name="connsiteY43" fmla="*/ 2318392 h 4873526"/>
              <a:gd name="connsiteX44" fmla="*/ 2115879 w 2264421"/>
              <a:gd name="connsiteY44" fmla="*/ 2627100 h 4873526"/>
              <a:gd name="connsiteX45" fmla="*/ 2068988 w 2264421"/>
              <a:gd name="connsiteY45" fmla="*/ 3037408 h 4873526"/>
              <a:gd name="connsiteX46" fmla="*/ 2049449 w 2264421"/>
              <a:gd name="connsiteY46" fmla="*/ 3475069 h 4873526"/>
              <a:gd name="connsiteX47" fmla="*/ 2014280 w 2264421"/>
              <a:gd name="connsiteY47" fmla="*/ 3564946 h 4873526"/>
              <a:gd name="connsiteX48" fmla="*/ 2057266 w 2264421"/>
              <a:gd name="connsiteY48" fmla="*/ 3650915 h 4873526"/>
              <a:gd name="connsiteX49" fmla="*/ 2022097 w 2264421"/>
              <a:gd name="connsiteY49" fmla="*/ 3740792 h 4873526"/>
              <a:gd name="connsiteX50" fmla="*/ 2022097 w 2264421"/>
              <a:gd name="connsiteY50" fmla="*/ 4037777 h 4873526"/>
              <a:gd name="connsiteX51" fmla="*/ 1959573 w 2264421"/>
              <a:gd name="connsiteY51" fmla="*/ 3740792 h 4873526"/>
              <a:gd name="connsiteX52" fmla="*/ 1873604 w 2264421"/>
              <a:gd name="connsiteY52" fmla="*/ 3803315 h 4873526"/>
              <a:gd name="connsiteX53" fmla="*/ 1869697 w 2264421"/>
              <a:gd name="connsiteY53" fmla="*/ 4229254 h 4873526"/>
              <a:gd name="connsiteX54" fmla="*/ 1818898 w 2264421"/>
              <a:gd name="connsiteY54" fmla="*/ 4115931 h 4873526"/>
              <a:gd name="connsiteX55" fmla="*/ 1818898 w 2264421"/>
              <a:gd name="connsiteY55" fmla="*/ 4455900 h 4873526"/>
              <a:gd name="connsiteX56" fmla="*/ 1752468 w 2264421"/>
              <a:gd name="connsiteY56" fmla="*/ 4006516 h 4873526"/>
              <a:gd name="connsiteX57" fmla="*/ 1607883 w 2264421"/>
              <a:gd name="connsiteY57" fmla="*/ 3412547 h 4873526"/>
              <a:gd name="connsiteX58" fmla="*/ 1768099 w 2264421"/>
              <a:gd name="connsiteY58" fmla="*/ 4811500 h 4873526"/>
              <a:gd name="connsiteX59" fmla="*/ 1420315 w 2264421"/>
              <a:gd name="connsiteY59" fmla="*/ 3662639 h 4873526"/>
              <a:gd name="connsiteX60" fmla="*/ 1412500 w 2264421"/>
              <a:gd name="connsiteY60" fmla="*/ 4409008 h 4873526"/>
              <a:gd name="connsiteX61" fmla="*/ 1342161 w 2264421"/>
              <a:gd name="connsiteY61" fmla="*/ 4158915 h 4873526"/>
              <a:gd name="connsiteX62" fmla="*/ 1342160 w 2264421"/>
              <a:gd name="connsiteY62" fmla="*/ 4573131 h 4873526"/>
              <a:gd name="connsiteX63" fmla="*/ 1181946 w 2264421"/>
              <a:gd name="connsiteY63" fmla="*/ 4276146 h 4873526"/>
              <a:gd name="connsiteX64" fmla="*/ 1045176 w 2264421"/>
              <a:gd name="connsiteY64" fmla="*/ 3967439 h 4873526"/>
              <a:gd name="connsiteX65" fmla="*/ 982653 w 2264421"/>
              <a:gd name="connsiteY65" fmla="*/ 4014331 h 4873526"/>
              <a:gd name="connsiteX66" fmla="*/ 978746 w 2264421"/>
              <a:gd name="connsiteY66" fmla="*/ 4112022 h 4873526"/>
              <a:gd name="connsiteX67" fmla="*/ 897548 w 2264421"/>
              <a:gd name="connsiteY67" fmla="*/ 4098168 h 4873526"/>
              <a:gd name="connsiteX68" fmla="*/ 836293 w 2264421"/>
              <a:gd name="connsiteY68" fmla="*/ 3944094 h 4873526"/>
              <a:gd name="connsiteX69" fmla="*/ 770978 w 2264421"/>
              <a:gd name="connsiteY69" fmla="*/ 4330042 h 4873526"/>
              <a:gd name="connsiteX70" fmla="*/ 687851 w 2264421"/>
              <a:gd name="connsiteY70" fmla="*/ 3997534 h 4873526"/>
              <a:gd name="connsiteX71" fmla="*/ 616599 w 2264421"/>
              <a:gd name="connsiteY71" fmla="*/ 4377544 h 4873526"/>
              <a:gd name="connsiteX72" fmla="*/ 449113 w 2264421"/>
              <a:gd name="connsiteY72" fmla="*/ 4267544 h 4873526"/>
              <a:gd name="connsiteX73" fmla="*/ 271836 w 2264421"/>
              <a:gd name="connsiteY73" fmla="*/ 2809875 h 4873526"/>
              <a:gd name="connsiteX74" fmla="*/ 296738 w 2264421"/>
              <a:gd name="connsiteY74" fmla="*/ 4002049 h 4873526"/>
              <a:gd name="connsiteX75" fmla="*/ 199413 w 2264421"/>
              <a:gd name="connsiteY75" fmla="*/ 2642951 h 4873526"/>
              <a:gd name="connsiteX76" fmla="*/ 141200 w 2264421"/>
              <a:gd name="connsiteY76" fmla="*/ 2935191 h 4873526"/>
              <a:gd name="connsiteX77" fmla="*/ 77048 w 2264421"/>
              <a:gd name="connsiteY77" fmla="*/ 2595450 h 4873526"/>
              <a:gd name="connsiteX78" fmla="*/ 21288 w 2264421"/>
              <a:gd name="connsiteY78" fmla="*/ 2802642 h 4873526"/>
              <a:gd name="connsiteX79" fmla="*/ 52521 w 2264421"/>
              <a:gd name="connsiteY79" fmla="*/ 2044043 h 4873526"/>
              <a:gd name="connsiteX80" fmla="*/ 117443 w 2264421"/>
              <a:gd name="connsiteY80"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443388 w 2264421"/>
              <a:gd name="connsiteY6" fmla="*/ 387991 h 4873526"/>
              <a:gd name="connsiteX7" fmla="*/ 552803 w 2264421"/>
              <a:gd name="connsiteY7" fmla="*/ 298114 h 4873526"/>
              <a:gd name="connsiteX8" fmla="*/ 638772 w 2264421"/>
              <a:gd name="connsiteY8" fmla="*/ 278576 h 4873526"/>
              <a:gd name="connsiteX9" fmla="*/ 637087 w 2264421"/>
              <a:gd name="connsiteY9" fmla="*/ 534109 h 4873526"/>
              <a:gd name="connsiteX10" fmla="*/ 716926 w 2264421"/>
              <a:gd name="connsiteY10" fmla="*/ 286391 h 4873526"/>
              <a:gd name="connsiteX11" fmla="*/ 771634 w 2264421"/>
              <a:gd name="connsiteY11" fmla="*/ 352822 h 4873526"/>
              <a:gd name="connsiteX12" fmla="*/ 822434 w 2264421"/>
              <a:gd name="connsiteY12" fmla="*/ 219961 h 4873526"/>
              <a:gd name="connsiteX13" fmla="*/ 884957 w 2264421"/>
              <a:gd name="connsiteY13" fmla="*/ 286391 h 4873526"/>
              <a:gd name="connsiteX14" fmla="*/ 1049080 w 2264421"/>
              <a:gd name="connsiteY14" fmla="*/ 1130 h 4873526"/>
              <a:gd name="connsiteX15" fmla="*/ 1008708 w 2264421"/>
              <a:gd name="connsiteY15" fmla="*/ 330750 h 4873526"/>
              <a:gd name="connsiteX16" fmla="*/ 1068619 w 2264421"/>
              <a:gd name="connsiteY16" fmla="*/ 356730 h 4873526"/>
              <a:gd name="connsiteX17" fmla="*/ 1080342 w 2264421"/>
              <a:gd name="connsiteY17" fmla="*/ 552114 h 4873526"/>
              <a:gd name="connsiteX18" fmla="*/ 1181942 w 2264421"/>
              <a:gd name="connsiteY18" fmla="*/ 524761 h 4873526"/>
              <a:gd name="connsiteX19" fmla="*/ 1256188 w 2264421"/>
              <a:gd name="connsiteY19" fmla="*/ 665438 h 4873526"/>
              <a:gd name="connsiteX20" fmla="*/ 1279634 w 2264421"/>
              <a:gd name="connsiteY20" fmla="*/ 563838 h 4873526"/>
              <a:gd name="connsiteX21" fmla="*/ 1326526 w 2264421"/>
              <a:gd name="connsiteY21" fmla="*/ 673254 h 4873526"/>
              <a:gd name="connsiteX22" fmla="*/ 1432034 w 2264421"/>
              <a:gd name="connsiteY22" fmla="*/ 540392 h 4873526"/>
              <a:gd name="connsiteX23" fmla="*/ 1451572 w 2264421"/>
              <a:gd name="connsiteY23" fmla="*/ 391900 h 4873526"/>
              <a:gd name="connsiteX24" fmla="*/ 1557080 w 2264421"/>
              <a:gd name="connsiteY24" fmla="*/ 509131 h 4873526"/>
              <a:gd name="connsiteX25" fmla="*/ 1622604 w 2264421"/>
              <a:gd name="connsiteY25" fmla="*/ 506755 h 4873526"/>
              <a:gd name="connsiteX26" fmla="*/ 1740742 w 2264421"/>
              <a:gd name="connsiteY26" fmla="*/ 540392 h 4873526"/>
              <a:gd name="connsiteX27" fmla="*/ 1760280 w 2264421"/>
              <a:gd name="connsiteY27" fmla="*/ 688885 h 4873526"/>
              <a:gd name="connsiteX28" fmla="*/ 1846249 w 2264421"/>
              <a:gd name="connsiteY28" fmla="*/ 563839 h 4873526"/>
              <a:gd name="connsiteX29" fmla="*/ 1862462 w 2264421"/>
              <a:gd name="connsiteY29" fmla="*/ 666970 h 4873526"/>
              <a:gd name="connsiteX30" fmla="*/ 1928311 w 2264421"/>
              <a:gd name="connsiteY30" fmla="*/ 813931 h 4873526"/>
              <a:gd name="connsiteX31" fmla="*/ 1889234 w 2264421"/>
              <a:gd name="connsiteY31" fmla="*/ 923346 h 4873526"/>
              <a:gd name="connsiteX32" fmla="*/ 1889234 w 2264421"/>
              <a:gd name="connsiteY32" fmla="*/ 1146085 h 4873526"/>
              <a:gd name="connsiteX33" fmla="*/ 1916588 w 2264421"/>
              <a:gd name="connsiteY33" fmla="*/ 966331 h 4873526"/>
              <a:gd name="connsiteX34" fmla="*/ 2026003 w 2264421"/>
              <a:gd name="connsiteY34" fmla="*/ 919439 h 4873526"/>
              <a:gd name="connsiteX35" fmla="*/ 2022096 w 2264421"/>
              <a:gd name="connsiteY35" fmla="*/ 1021039 h 4873526"/>
              <a:gd name="connsiteX36" fmla="*/ 2119788 w 2264421"/>
              <a:gd name="connsiteY36" fmla="*/ 907715 h 4873526"/>
              <a:gd name="connsiteX37" fmla="*/ 2131511 w 2264421"/>
              <a:gd name="connsiteY37" fmla="*/ 1001500 h 4873526"/>
              <a:gd name="connsiteX38" fmla="*/ 2174496 w 2264421"/>
              <a:gd name="connsiteY38" fmla="*/ 1067931 h 4873526"/>
              <a:gd name="connsiteX39" fmla="*/ 2123696 w 2264421"/>
              <a:gd name="connsiteY39" fmla="*/ 1107008 h 4873526"/>
              <a:gd name="connsiteX40" fmla="*/ 2115880 w 2264421"/>
              <a:gd name="connsiteY40" fmla="*/ 1443069 h 4873526"/>
              <a:gd name="connsiteX41" fmla="*/ 2182310 w 2264421"/>
              <a:gd name="connsiteY41" fmla="*/ 1329746 h 4873526"/>
              <a:gd name="connsiteX42" fmla="*/ 2201848 w 2264421"/>
              <a:gd name="connsiteY42" fmla="*/ 1607192 h 4873526"/>
              <a:gd name="connsiteX43" fmla="*/ 2264371 w 2264421"/>
              <a:gd name="connsiteY43" fmla="*/ 1657992 h 4873526"/>
              <a:gd name="connsiteX44" fmla="*/ 2240925 w 2264421"/>
              <a:gd name="connsiteY44" fmla="*/ 2318392 h 4873526"/>
              <a:gd name="connsiteX45" fmla="*/ 2115879 w 2264421"/>
              <a:gd name="connsiteY45" fmla="*/ 2627100 h 4873526"/>
              <a:gd name="connsiteX46" fmla="*/ 2068988 w 2264421"/>
              <a:gd name="connsiteY46" fmla="*/ 3037408 h 4873526"/>
              <a:gd name="connsiteX47" fmla="*/ 2049449 w 2264421"/>
              <a:gd name="connsiteY47" fmla="*/ 3475069 h 4873526"/>
              <a:gd name="connsiteX48" fmla="*/ 2014280 w 2264421"/>
              <a:gd name="connsiteY48" fmla="*/ 3564946 h 4873526"/>
              <a:gd name="connsiteX49" fmla="*/ 2057266 w 2264421"/>
              <a:gd name="connsiteY49" fmla="*/ 3650915 h 4873526"/>
              <a:gd name="connsiteX50" fmla="*/ 2022097 w 2264421"/>
              <a:gd name="connsiteY50" fmla="*/ 3740792 h 4873526"/>
              <a:gd name="connsiteX51" fmla="*/ 2022097 w 2264421"/>
              <a:gd name="connsiteY51" fmla="*/ 4037777 h 4873526"/>
              <a:gd name="connsiteX52" fmla="*/ 1959573 w 2264421"/>
              <a:gd name="connsiteY52" fmla="*/ 3740792 h 4873526"/>
              <a:gd name="connsiteX53" fmla="*/ 1873604 w 2264421"/>
              <a:gd name="connsiteY53" fmla="*/ 3803315 h 4873526"/>
              <a:gd name="connsiteX54" fmla="*/ 1869697 w 2264421"/>
              <a:gd name="connsiteY54" fmla="*/ 4229254 h 4873526"/>
              <a:gd name="connsiteX55" fmla="*/ 1818898 w 2264421"/>
              <a:gd name="connsiteY55" fmla="*/ 4115931 h 4873526"/>
              <a:gd name="connsiteX56" fmla="*/ 1818898 w 2264421"/>
              <a:gd name="connsiteY56" fmla="*/ 4455900 h 4873526"/>
              <a:gd name="connsiteX57" fmla="*/ 1752468 w 2264421"/>
              <a:gd name="connsiteY57" fmla="*/ 4006516 h 4873526"/>
              <a:gd name="connsiteX58" fmla="*/ 1607883 w 2264421"/>
              <a:gd name="connsiteY58" fmla="*/ 3412547 h 4873526"/>
              <a:gd name="connsiteX59" fmla="*/ 1768099 w 2264421"/>
              <a:gd name="connsiteY59" fmla="*/ 4811500 h 4873526"/>
              <a:gd name="connsiteX60" fmla="*/ 1420315 w 2264421"/>
              <a:gd name="connsiteY60" fmla="*/ 3662639 h 4873526"/>
              <a:gd name="connsiteX61" fmla="*/ 1412500 w 2264421"/>
              <a:gd name="connsiteY61" fmla="*/ 4409008 h 4873526"/>
              <a:gd name="connsiteX62" fmla="*/ 1342161 w 2264421"/>
              <a:gd name="connsiteY62" fmla="*/ 4158915 h 4873526"/>
              <a:gd name="connsiteX63" fmla="*/ 1342160 w 2264421"/>
              <a:gd name="connsiteY63" fmla="*/ 4573131 h 4873526"/>
              <a:gd name="connsiteX64" fmla="*/ 1181946 w 2264421"/>
              <a:gd name="connsiteY64" fmla="*/ 4276146 h 4873526"/>
              <a:gd name="connsiteX65" fmla="*/ 1045176 w 2264421"/>
              <a:gd name="connsiteY65" fmla="*/ 3967439 h 4873526"/>
              <a:gd name="connsiteX66" fmla="*/ 982653 w 2264421"/>
              <a:gd name="connsiteY66" fmla="*/ 4014331 h 4873526"/>
              <a:gd name="connsiteX67" fmla="*/ 978746 w 2264421"/>
              <a:gd name="connsiteY67" fmla="*/ 4112022 h 4873526"/>
              <a:gd name="connsiteX68" fmla="*/ 897548 w 2264421"/>
              <a:gd name="connsiteY68" fmla="*/ 4098168 h 4873526"/>
              <a:gd name="connsiteX69" fmla="*/ 836293 w 2264421"/>
              <a:gd name="connsiteY69" fmla="*/ 3944094 h 4873526"/>
              <a:gd name="connsiteX70" fmla="*/ 770978 w 2264421"/>
              <a:gd name="connsiteY70" fmla="*/ 4330042 h 4873526"/>
              <a:gd name="connsiteX71" fmla="*/ 687851 w 2264421"/>
              <a:gd name="connsiteY71" fmla="*/ 3997534 h 4873526"/>
              <a:gd name="connsiteX72" fmla="*/ 616599 w 2264421"/>
              <a:gd name="connsiteY72" fmla="*/ 4377544 h 4873526"/>
              <a:gd name="connsiteX73" fmla="*/ 449113 w 2264421"/>
              <a:gd name="connsiteY73" fmla="*/ 4267544 h 4873526"/>
              <a:gd name="connsiteX74" fmla="*/ 271836 w 2264421"/>
              <a:gd name="connsiteY74" fmla="*/ 2809875 h 4873526"/>
              <a:gd name="connsiteX75" fmla="*/ 296738 w 2264421"/>
              <a:gd name="connsiteY75" fmla="*/ 4002049 h 4873526"/>
              <a:gd name="connsiteX76" fmla="*/ 199413 w 2264421"/>
              <a:gd name="connsiteY76" fmla="*/ 2642951 h 4873526"/>
              <a:gd name="connsiteX77" fmla="*/ 141200 w 2264421"/>
              <a:gd name="connsiteY77" fmla="*/ 2935191 h 4873526"/>
              <a:gd name="connsiteX78" fmla="*/ 77048 w 2264421"/>
              <a:gd name="connsiteY78" fmla="*/ 2595450 h 4873526"/>
              <a:gd name="connsiteX79" fmla="*/ 21288 w 2264421"/>
              <a:gd name="connsiteY79" fmla="*/ 2802642 h 4873526"/>
              <a:gd name="connsiteX80" fmla="*/ 52521 w 2264421"/>
              <a:gd name="connsiteY80" fmla="*/ 2044043 h 4873526"/>
              <a:gd name="connsiteX81" fmla="*/ 117443 w 2264421"/>
              <a:gd name="connsiteY81"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443388 w 2264421"/>
              <a:gd name="connsiteY6" fmla="*/ 387991 h 4873526"/>
              <a:gd name="connsiteX7" fmla="*/ 494188 w 2264421"/>
              <a:gd name="connsiteY7" fmla="*/ 286391 h 4873526"/>
              <a:gd name="connsiteX8" fmla="*/ 638772 w 2264421"/>
              <a:gd name="connsiteY8" fmla="*/ 278576 h 4873526"/>
              <a:gd name="connsiteX9" fmla="*/ 637087 w 2264421"/>
              <a:gd name="connsiteY9" fmla="*/ 534109 h 4873526"/>
              <a:gd name="connsiteX10" fmla="*/ 716926 w 2264421"/>
              <a:gd name="connsiteY10" fmla="*/ 286391 h 4873526"/>
              <a:gd name="connsiteX11" fmla="*/ 771634 w 2264421"/>
              <a:gd name="connsiteY11" fmla="*/ 352822 h 4873526"/>
              <a:gd name="connsiteX12" fmla="*/ 822434 w 2264421"/>
              <a:gd name="connsiteY12" fmla="*/ 219961 h 4873526"/>
              <a:gd name="connsiteX13" fmla="*/ 884957 w 2264421"/>
              <a:gd name="connsiteY13" fmla="*/ 286391 h 4873526"/>
              <a:gd name="connsiteX14" fmla="*/ 1049080 w 2264421"/>
              <a:gd name="connsiteY14" fmla="*/ 1130 h 4873526"/>
              <a:gd name="connsiteX15" fmla="*/ 1008708 w 2264421"/>
              <a:gd name="connsiteY15" fmla="*/ 330750 h 4873526"/>
              <a:gd name="connsiteX16" fmla="*/ 1068619 w 2264421"/>
              <a:gd name="connsiteY16" fmla="*/ 356730 h 4873526"/>
              <a:gd name="connsiteX17" fmla="*/ 1080342 w 2264421"/>
              <a:gd name="connsiteY17" fmla="*/ 552114 h 4873526"/>
              <a:gd name="connsiteX18" fmla="*/ 1181942 w 2264421"/>
              <a:gd name="connsiteY18" fmla="*/ 524761 h 4873526"/>
              <a:gd name="connsiteX19" fmla="*/ 1256188 w 2264421"/>
              <a:gd name="connsiteY19" fmla="*/ 665438 h 4873526"/>
              <a:gd name="connsiteX20" fmla="*/ 1279634 w 2264421"/>
              <a:gd name="connsiteY20" fmla="*/ 563838 h 4873526"/>
              <a:gd name="connsiteX21" fmla="*/ 1326526 w 2264421"/>
              <a:gd name="connsiteY21" fmla="*/ 673254 h 4873526"/>
              <a:gd name="connsiteX22" fmla="*/ 1432034 w 2264421"/>
              <a:gd name="connsiteY22" fmla="*/ 540392 h 4873526"/>
              <a:gd name="connsiteX23" fmla="*/ 1451572 w 2264421"/>
              <a:gd name="connsiteY23" fmla="*/ 391900 h 4873526"/>
              <a:gd name="connsiteX24" fmla="*/ 1557080 w 2264421"/>
              <a:gd name="connsiteY24" fmla="*/ 509131 h 4873526"/>
              <a:gd name="connsiteX25" fmla="*/ 1622604 w 2264421"/>
              <a:gd name="connsiteY25" fmla="*/ 506755 h 4873526"/>
              <a:gd name="connsiteX26" fmla="*/ 1740742 w 2264421"/>
              <a:gd name="connsiteY26" fmla="*/ 540392 h 4873526"/>
              <a:gd name="connsiteX27" fmla="*/ 1760280 w 2264421"/>
              <a:gd name="connsiteY27" fmla="*/ 688885 h 4873526"/>
              <a:gd name="connsiteX28" fmla="*/ 1846249 w 2264421"/>
              <a:gd name="connsiteY28" fmla="*/ 563839 h 4873526"/>
              <a:gd name="connsiteX29" fmla="*/ 1862462 w 2264421"/>
              <a:gd name="connsiteY29" fmla="*/ 666970 h 4873526"/>
              <a:gd name="connsiteX30" fmla="*/ 1928311 w 2264421"/>
              <a:gd name="connsiteY30" fmla="*/ 813931 h 4873526"/>
              <a:gd name="connsiteX31" fmla="*/ 1889234 w 2264421"/>
              <a:gd name="connsiteY31" fmla="*/ 923346 h 4873526"/>
              <a:gd name="connsiteX32" fmla="*/ 1889234 w 2264421"/>
              <a:gd name="connsiteY32" fmla="*/ 1146085 h 4873526"/>
              <a:gd name="connsiteX33" fmla="*/ 1916588 w 2264421"/>
              <a:gd name="connsiteY33" fmla="*/ 966331 h 4873526"/>
              <a:gd name="connsiteX34" fmla="*/ 2026003 w 2264421"/>
              <a:gd name="connsiteY34" fmla="*/ 919439 h 4873526"/>
              <a:gd name="connsiteX35" fmla="*/ 2022096 w 2264421"/>
              <a:gd name="connsiteY35" fmla="*/ 1021039 h 4873526"/>
              <a:gd name="connsiteX36" fmla="*/ 2119788 w 2264421"/>
              <a:gd name="connsiteY36" fmla="*/ 907715 h 4873526"/>
              <a:gd name="connsiteX37" fmla="*/ 2131511 w 2264421"/>
              <a:gd name="connsiteY37" fmla="*/ 1001500 h 4873526"/>
              <a:gd name="connsiteX38" fmla="*/ 2174496 w 2264421"/>
              <a:gd name="connsiteY38" fmla="*/ 1067931 h 4873526"/>
              <a:gd name="connsiteX39" fmla="*/ 2123696 w 2264421"/>
              <a:gd name="connsiteY39" fmla="*/ 1107008 h 4873526"/>
              <a:gd name="connsiteX40" fmla="*/ 2115880 w 2264421"/>
              <a:gd name="connsiteY40" fmla="*/ 1443069 h 4873526"/>
              <a:gd name="connsiteX41" fmla="*/ 2182310 w 2264421"/>
              <a:gd name="connsiteY41" fmla="*/ 1329746 h 4873526"/>
              <a:gd name="connsiteX42" fmla="*/ 2201848 w 2264421"/>
              <a:gd name="connsiteY42" fmla="*/ 1607192 h 4873526"/>
              <a:gd name="connsiteX43" fmla="*/ 2264371 w 2264421"/>
              <a:gd name="connsiteY43" fmla="*/ 1657992 h 4873526"/>
              <a:gd name="connsiteX44" fmla="*/ 2240925 w 2264421"/>
              <a:gd name="connsiteY44" fmla="*/ 2318392 h 4873526"/>
              <a:gd name="connsiteX45" fmla="*/ 2115879 w 2264421"/>
              <a:gd name="connsiteY45" fmla="*/ 2627100 h 4873526"/>
              <a:gd name="connsiteX46" fmla="*/ 2068988 w 2264421"/>
              <a:gd name="connsiteY46" fmla="*/ 3037408 h 4873526"/>
              <a:gd name="connsiteX47" fmla="*/ 2049449 w 2264421"/>
              <a:gd name="connsiteY47" fmla="*/ 3475069 h 4873526"/>
              <a:gd name="connsiteX48" fmla="*/ 2014280 w 2264421"/>
              <a:gd name="connsiteY48" fmla="*/ 3564946 h 4873526"/>
              <a:gd name="connsiteX49" fmla="*/ 2057266 w 2264421"/>
              <a:gd name="connsiteY49" fmla="*/ 3650915 h 4873526"/>
              <a:gd name="connsiteX50" fmla="*/ 2022097 w 2264421"/>
              <a:gd name="connsiteY50" fmla="*/ 3740792 h 4873526"/>
              <a:gd name="connsiteX51" fmla="*/ 2022097 w 2264421"/>
              <a:gd name="connsiteY51" fmla="*/ 4037777 h 4873526"/>
              <a:gd name="connsiteX52" fmla="*/ 1959573 w 2264421"/>
              <a:gd name="connsiteY52" fmla="*/ 3740792 h 4873526"/>
              <a:gd name="connsiteX53" fmla="*/ 1873604 w 2264421"/>
              <a:gd name="connsiteY53" fmla="*/ 3803315 h 4873526"/>
              <a:gd name="connsiteX54" fmla="*/ 1869697 w 2264421"/>
              <a:gd name="connsiteY54" fmla="*/ 4229254 h 4873526"/>
              <a:gd name="connsiteX55" fmla="*/ 1818898 w 2264421"/>
              <a:gd name="connsiteY55" fmla="*/ 4115931 h 4873526"/>
              <a:gd name="connsiteX56" fmla="*/ 1818898 w 2264421"/>
              <a:gd name="connsiteY56" fmla="*/ 4455900 h 4873526"/>
              <a:gd name="connsiteX57" fmla="*/ 1752468 w 2264421"/>
              <a:gd name="connsiteY57" fmla="*/ 4006516 h 4873526"/>
              <a:gd name="connsiteX58" fmla="*/ 1607883 w 2264421"/>
              <a:gd name="connsiteY58" fmla="*/ 3412547 h 4873526"/>
              <a:gd name="connsiteX59" fmla="*/ 1768099 w 2264421"/>
              <a:gd name="connsiteY59" fmla="*/ 4811500 h 4873526"/>
              <a:gd name="connsiteX60" fmla="*/ 1420315 w 2264421"/>
              <a:gd name="connsiteY60" fmla="*/ 3662639 h 4873526"/>
              <a:gd name="connsiteX61" fmla="*/ 1412500 w 2264421"/>
              <a:gd name="connsiteY61" fmla="*/ 4409008 h 4873526"/>
              <a:gd name="connsiteX62" fmla="*/ 1342161 w 2264421"/>
              <a:gd name="connsiteY62" fmla="*/ 4158915 h 4873526"/>
              <a:gd name="connsiteX63" fmla="*/ 1342160 w 2264421"/>
              <a:gd name="connsiteY63" fmla="*/ 4573131 h 4873526"/>
              <a:gd name="connsiteX64" fmla="*/ 1181946 w 2264421"/>
              <a:gd name="connsiteY64" fmla="*/ 4276146 h 4873526"/>
              <a:gd name="connsiteX65" fmla="*/ 1045176 w 2264421"/>
              <a:gd name="connsiteY65" fmla="*/ 3967439 h 4873526"/>
              <a:gd name="connsiteX66" fmla="*/ 982653 w 2264421"/>
              <a:gd name="connsiteY66" fmla="*/ 4014331 h 4873526"/>
              <a:gd name="connsiteX67" fmla="*/ 978746 w 2264421"/>
              <a:gd name="connsiteY67" fmla="*/ 4112022 h 4873526"/>
              <a:gd name="connsiteX68" fmla="*/ 897548 w 2264421"/>
              <a:gd name="connsiteY68" fmla="*/ 4098168 h 4873526"/>
              <a:gd name="connsiteX69" fmla="*/ 836293 w 2264421"/>
              <a:gd name="connsiteY69" fmla="*/ 3944094 h 4873526"/>
              <a:gd name="connsiteX70" fmla="*/ 770978 w 2264421"/>
              <a:gd name="connsiteY70" fmla="*/ 4330042 h 4873526"/>
              <a:gd name="connsiteX71" fmla="*/ 687851 w 2264421"/>
              <a:gd name="connsiteY71" fmla="*/ 3997534 h 4873526"/>
              <a:gd name="connsiteX72" fmla="*/ 616599 w 2264421"/>
              <a:gd name="connsiteY72" fmla="*/ 4377544 h 4873526"/>
              <a:gd name="connsiteX73" fmla="*/ 449113 w 2264421"/>
              <a:gd name="connsiteY73" fmla="*/ 4267544 h 4873526"/>
              <a:gd name="connsiteX74" fmla="*/ 271836 w 2264421"/>
              <a:gd name="connsiteY74" fmla="*/ 2809875 h 4873526"/>
              <a:gd name="connsiteX75" fmla="*/ 296738 w 2264421"/>
              <a:gd name="connsiteY75" fmla="*/ 4002049 h 4873526"/>
              <a:gd name="connsiteX76" fmla="*/ 199413 w 2264421"/>
              <a:gd name="connsiteY76" fmla="*/ 2642951 h 4873526"/>
              <a:gd name="connsiteX77" fmla="*/ 141200 w 2264421"/>
              <a:gd name="connsiteY77" fmla="*/ 2935191 h 4873526"/>
              <a:gd name="connsiteX78" fmla="*/ 77048 w 2264421"/>
              <a:gd name="connsiteY78" fmla="*/ 2595450 h 4873526"/>
              <a:gd name="connsiteX79" fmla="*/ 21288 w 2264421"/>
              <a:gd name="connsiteY79" fmla="*/ 2802642 h 4873526"/>
              <a:gd name="connsiteX80" fmla="*/ 52521 w 2264421"/>
              <a:gd name="connsiteY80" fmla="*/ 2044043 h 4873526"/>
              <a:gd name="connsiteX81" fmla="*/ 117443 w 2264421"/>
              <a:gd name="connsiteY81"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443388 w 2264421"/>
              <a:gd name="connsiteY6" fmla="*/ 387991 h 4873526"/>
              <a:gd name="connsiteX7" fmla="*/ 494188 w 2264421"/>
              <a:gd name="connsiteY7" fmla="*/ 286391 h 4873526"/>
              <a:gd name="connsiteX8" fmla="*/ 638772 w 2264421"/>
              <a:gd name="connsiteY8" fmla="*/ 278576 h 4873526"/>
              <a:gd name="connsiteX9" fmla="*/ 637087 w 2264421"/>
              <a:gd name="connsiteY9" fmla="*/ 534109 h 4873526"/>
              <a:gd name="connsiteX10" fmla="*/ 716926 w 2264421"/>
              <a:gd name="connsiteY10" fmla="*/ 286391 h 4873526"/>
              <a:gd name="connsiteX11" fmla="*/ 771634 w 2264421"/>
              <a:gd name="connsiteY11" fmla="*/ 352822 h 4873526"/>
              <a:gd name="connsiteX12" fmla="*/ 822434 w 2264421"/>
              <a:gd name="connsiteY12" fmla="*/ 219961 h 4873526"/>
              <a:gd name="connsiteX13" fmla="*/ 884957 w 2264421"/>
              <a:gd name="connsiteY13" fmla="*/ 286391 h 4873526"/>
              <a:gd name="connsiteX14" fmla="*/ 1049080 w 2264421"/>
              <a:gd name="connsiteY14" fmla="*/ 1130 h 4873526"/>
              <a:gd name="connsiteX15" fmla="*/ 1008708 w 2264421"/>
              <a:gd name="connsiteY15" fmla="*/ 330750 h 4873526"/>
              <a:gd name="connsiteX16" fmla="*/ 1068619 w 2264421"/>
              <a:gd name="connsiteY16" fmla="*/ 356730 h 4873526"/>
              <a:gd name="connsiteX17" fmla="*/ 1080342 w 2264421"/>
              <a:gd name="connsiteY17" fmla="*/ 552114 h 4873526"/>
              <a:gd name="connsiteX18" fmla="*/ 1181942 w 2264421"/>
              <a:gd name="connsiteY18" fmla="*/ 524761 h 4873526"/>
              <a:gd name="connsiteX19" fmla="*/ 1256188 w 2264421"/>
              <a:gd name="connsiteY19" fmla="*/ 665438 h 4873526"/>
              <a:gd name="connsiteX20" fmla="*/ 1279634 w 2264421"/>
              <a:gd name="connsiteY20" fmla="*/ 563838 h 4873526"/>
              <a:gd name="connsiteX21" fmla="*/ 1326526 w 2264421"/>
              <a:gd name="connsiteY21" fmla="*/ 673254 h 4873526"/>
              <a:gd name="connsiteX22" fmla="*/ 1432034 w 2264421"/>
              <a:gd name="connsiteY22" fmla="*/ 540392 h 4873526"/>
              <a:gd name="connsiteX23" fmla="*/ 1451572 w 2264421"/>
              <a:gd name="connsiteY23" fmla="*/ 391900 h 4873526"/>
              <a:gd name="connsiteX24" fmla="*/ 1557080 w 2264421"/>
              <a:gd name="connsiteY24" fmla="*/ 509131 h 4873526"/>
              <a:gd name="connsiteX25" fmla="*/ 1622604 w 2264421"/>
              <a:gd name="connsiteY25" fmla="*/ 506755 h 4873526"/>
              <a:gd name="connsiteX26" fmla="*/ 1740742 w 2264421"/>
              <a:gd name="connsiteY26" fmla="*/ 540392 h 4873526"/>
              <a:gd name="connsiteX27" fmla="*/ 1760280 w 2264421"/>
              <a:gd name="connsiteY27" fmla="*/ 688885 h 4873526"/>
              <a:gd name="connsiteX28" fmla="*/ 1846249 w 2264421"/>
              <a:gd name="connsiteY28" fmla="*/ 563839 h 4873526"/>
              <a:gd name="connsiteX29" fmla="*/ 1862462 w 2264421"/>
              <a:gd name="connsiteY29" fmla="*/ 666970 h 4873526"/>
              <a:gd name="connsiteX30" fmla="*/ 1928311 w 2264421"/>
              <a:gd name="connsiteY30" fmla="*/ 813931 h 4873526"/>
              <a:gd name="connsiteX31" fmla="*/ 1889234 w 2264421"/>
              <a:gd name="connsiteY31" fmla="*/ 923346 h 4873526"/>
              <a:gd name="connsiteX32" fmla="*/ 1889234 w 2264421"/>
              <a:gd name="connsiteY32" fmla="*/ 1146085 h 4873526"/>
              <a:gd name="connsiteX33" fmla="*/ 1916588 w 2264421"/>
              <a:gd name="connsiteY33" fmla="*/ 966331 h 4873526"/>
              <a:gd name="connsiteX34" fmla="*/ 2026003 w 2264421"/>
              <a:gd name="connsiteY34" fmla="*/ 919439 h 4873526"/>
              <a:gd name="connsiteX35" fmla="*/ 2022096 w 2264421"/>
              <a:gd name="connsiteY35" fmla="*/ 1021039 h 4873526"/>
              <a:gd name="connsiteX36" fmla="*/ 2119788 w 2264421"/>
              <a:gd name="connsiteY36" fmla="*/ 907715 h 4873526"/>
              <a:gd name="connsiteX37" fmla="*/ 2131511 w 2264421"/>
              <a:gd name="connsiteY37" fmla="*/ 1001500 h 4873526"/>
              <a:gd name="connsiteX38" fmla="*/ 2174496 w 2264421"/>
              <a:gd name="connsiteY38" fmla="*/ 1067931 h 4873526"/>
              <a:gd name="connsiteX39" fmla="*/ 2123696 w 2264421"/>
              <a:gd name="connsiteY39" fmla="*/ 1107008 h 4873526"/>
              <a:gd name="connsiteX40" fmla="*/ 2115880 w 2264421"/>
              <a:gd name="connsiteY40" fmla="*/ 1443069 h 4873526"/>
              <a:gd name="connsiteX41" fmla="*/ 2182310 w 2264421"/>
              <a:gd name="connsiteY41" fmla="*/ 1329746 h 4873526"/>
              <a:gd name="connsiteX42" fmla="*/ 2201848 w 2264421"/>
              <a:gd name="connsiteY42" fmla="*/ 1607192 h 4873526"/>
              <a:gd name="connsiteX43" fmla="*/ 2264371 w 2264421"/>
              <a:gd name="connsiteY43" fmla="*/ 1657992 h 4873526"/>
              <a:gd name="connsiteX44" fmla="*/ 2240925 w 2264421"/>
              <a:gd name="connsiteY44" fmla="*/ 2318392 h 4873526"/>
              <a:gd name="connsiteX45" fmla="*/ 2115879 w 2264421"/>
              <a:gd name="connsiteY45" fmla="*/ 2627100 h 4873526"/>
              <a:gd name="connsiteX46" fmla="*/ 2068988 w 2264421"/>
              <a:gd name="connsiteY46" fmla="*/ 3037408 h 4873526"/>
              <a:gd name="connsiteX47" fmla="*/ 2049449 w 2264421"/>
              <a:gd name="connsiteY47" fmla="*/ 3475069 h 4873526"/>
              <a:gd name="connsiteX48" fmla="*/ 2014280 w 2264421"/>
              <a:gd name="connsiteY48" fmla="*/ 3564946 h 4873526"/>
              <a:gd name="connsiteX49" fmla="*/ 2057266 w 2264421"/>
              <a:gd name="connsiteY49" fmla="*/ 3650915 h 4873526"/>
              <a:gd name="connsiteX50" fmla="*/ 2022097 w 2264421"/>
              <a:gd name="connsiteY50" fmla="*/ 3740792 h 4873526"/>
              <a:gd name="connsiteX51" fmla="*/ 2022097 w 2264421"/>
              <a:gd name="connsiteY51" fmla="*/ 4037777 h 4873526"/>
              <a:gd name="connsiteX52" fmla="*/ 1959573 w 2264421"/>
              <a:gd name="connsiteY52" fmla="*/ 3740792 h 4873526"/>
              <a:gd name="connsiteX53" fmla="*/ 1873604 w 2264421"/>
              <a:gd name="connsiteY53" fmla="*/ 3803315 h 4873526"/>
              <a:gd name="connsiteX54" fmla="*/ 1869697 w 2264421"/>
              <a:gd name="connsiteY54" fmla="*/ 4229254 h 4873526"/>
              <a:gd name="connsiteX55" fmla="*/ 1818898 w 2264421"/>
              <a:gd name="connsiteY55" fmla="*/ 4115931 h 4873526"/>
              <a:gd name="connsiteX56" fmla="*/ 1818898 w 2264421"/>
              <a:gd name="connsiteY56" fmla="*/ 4455900 h 4873526"/>
              <a:gd name="connsiteX57" fmla="*/ 1752468 w 2264421"/>
              <a:gd name="connsiteY57" fmla="*/ 4006516 h 4873526"/>
              <a:gd name="connsiteX58" fmla="*/ 1607883 w 2264421"/>
              <a:gd name="connsiteY58" fmla="*/ 3412547 h 4873526"/>
              <a:gd name="connsiteX59" fmla="*/ 1768099 w 2264421"/>
              <a:gd name="connsiteY59" fmla="*/ 4811500 h 4873526"/>
              <a:gd name="connsiteX60" fmla="*/ 1420315 w 2264421"/>
              <a:gd name="connsiteY60" fmla="*/ 3662639 h 4873526"/>
              <a:gd name="connsiteX61" fmla="*/ 1412500 w 2264421"/>
              <a:gd name="connsiteY61" fmla="*/ 4409008 h 4873526"/>
              <a:gd name="connsiteX62" fmla="*/ 1342161 w 2264421"/>
              <a:gd name="connsiteY62" fmla="*/ 4158915 h 4873526"/>
              <a:gd name="connsiteX63" fmla="*/ 1342160 w 2264421"/>
              <a:gd name="connsiteY63" fmla="*/ 4573131 h 4873526"/>
              <a:gd name="connsiteX64" fmla="*/ 1181946 w 2264421"/>
              <a:gd name="connsiteY64" fmla="*/ 4276146 h 4873526"/>
              <a:gd name="connsiteX65" fmla="*/ 1045176 w 2264421"/>
              <a:gd name="connsiteY65" fmla="*/ 3967439 h 4873526"/>
              <a:gd name="connsiteX66" fmla="*/ 982653 w 2264421"/>
              <a:gd name="connsiteY66" fmla="*/ 4014331 h 4873526"/>
              <a:gd name="connsiteX67" fmla="*/ 978746 w 2264421"/>
              <a:gd name="connsiteY67" fmla="*/ 4112022 h 4873526"/>
              <a:gd name="connsiteX68" fmla="*/ 897548 w 2264421"/>
              <a:gd name="connsiteY68" fmla="*/ 4098168 h 4873526"/>
              <a:gd name="connsiteX69" fmla="*/ 836293 w 2264421"/>
              <a:gd name="connsiteY69" fmla="*/ 3944094 h 4873526"/>
              <a:gd name="connsiteX70" fmla="*/ 770978 w 2264421"/>
              <a:gd name="connsiteY70" fmla="*/ 4330042 h 4873526"/>
              <a:gd name="connsiteX71" fmla="*/ 687851 w 2264421"/>
              <a:gd name="connsiteY71" fmla="*/ 3997534 h 4873526"/>
              <a:gd name="connsiteX72" fmla="*/ 616599 w 2264421"/>
              <a:gd name="connsiteY72" fmla="*/ 4377544 h 4873526"/>
              <a:gd name="connsiteX73" fmla="*/ 449113 w 2264421"/>
              <a:gd name="connsiteY73" fmla="*/ 4267544 h 4873526"/>
              <a:gd name="connsiteX74" fmla="*/ 271836 w 2264421"/>
              <a:gd name="connsiteY74" fmla="*/ 2809875 h 4873526"/>
              <a:gd name="connsiteX75" fmla="*/ 296738 w 2264421"/>
              <a:gd name="connsiteY75" fmla="*/ 4002049 h 4873526"/>
              <a:gd name="connsiteX76" fmla="*/ 199413 w 2264421"/>
              <a:gd name="connsiteY76" fmla="*/ 2642951 h 4873526"/>
              <a:gd name="connsiteX77" fmla="*/ 141200 w 2264421"/>
              <a:gd name="connsiteY77" fmla="*/ 2935191 h 4873526"/>
              <a:gd name="connsiteX78" fmla="*/ 77048 w 2264421"/>
              <a:gd name="connsiteY78" fmla="*/ 2595450 h 4873526"/>
              <a:gd name="connsiteX79" fmla="*/ 21288 w 2264421"/>
              <a:gd name="connsiteY79" fmla="*/ 2802642 h 4873526"/>
              <a:gd name="connsiteX80" fmla="*/ 52521 w 2264421"/>
              <a:gd name="connsiteY80" fmla="*/ 2044043 h 4873526"/>
              <a:gd name="connsiteX81" fmla="*/ 117443 w 2264421"/>
              <a:gd name="connsiteY81"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376957 w 2264421"/>
              <a:gd name="connsiteY6" fmla="*/ 282484 h 4873526"/>
              <a:gd name="connsiteX7" fmla="*/ 443388 w 2264421"/>
              <a:gd name="connsiteY7" fmla="*/ 387991 h 4873526"/>
              <a:gd name="connsiteX8" fmla="*/ 494188 w 2264421"/>
              <a:gd name="connsiteY8" fmla="*/ 286391 h 4873526"/>
              <a:gd name="connsiteX9" fmla="*/ 638772 w 2264421"/>
              <a:gd name="connsiteY9" fmla="*/ 278576 h 4873526"/>
              <a:gd name="connsiteX10" fmla="*/ 637087 w 2264421"/>
              <a:gd name="connsiteY10" fmla="*/ 534109 h 4873526"/>
              <a:gd name="connsiteX11" fmla="*/ 716926 w 2264421"/>
              <a:gd name="connsiteY11" fmla="*/ 286391 h 4873526"/>
              <a:gd name="connsiteX12" fmla="*/ 771634 w 2264421"/>
              <a:gd name="connsiteY12" fmla="*/ 352822 h 4873526"/>
              <a:gd name="connsiteX13" fmla="*/ 822434 w 2264421"/>
              <a:gd name="connsiteY13" fmla="*/ 219961 h 4873526"/>
              <a:gd name="connsiteX14" fmla="*/ 884957 w 2264421"/>
              <a:gd name="connsiteY14" fmla="*/ 286391 h 4873526"/>
              <a:gd name="connsiteX15" fmla="*/ 1049080 w 2264421"/>
              <a:gd name="connsiteY15" fmla="*/ 1130 h 4873526"/>
              <a:gd name="connsiteX16" fmla="*/ 1008708 w 2264421"/>
              <a:gd name="connsiteY16" fmla="*/ 330750 h 4873526"/>
              <a:gd name="connsiteX17" fmla="*/ 1068619 w 2264421"/>
              <a:gd name="connsiteY17" fmla="*/ 356730 h 4873526"/>
              <a:gd name="connsiteX18" fmla="*/ 1080342 w 2264421"/>
              <a:gd name="connsiteY18" fmla="*/ 552114 h 4873526"/>
              <a:gd name="connsiteX19" fmla="*/ 1181942 w 2264421"/>
              <a:gd name="connsiteY19" fmla="*/ 524761 h 4873526"/>
              <a:gd name="connsiteX20" fmla="*/ 1256188 w 2264421"/>
              <a:gd name="connsiteY20" fmla="*/ 665438 h 4873526"/>
              <a:gd name="connsiteX21" fmla="*/ 1279634 w 2264421"/>
              <a:gd name="connsiteY21" fmla="*/ 563838 h 4873526"/>
              <a:gd name="connsiteX22" fmla="*/ 1326526 w 2264421"/>
              <a:gd name="connsiteY22" fmla="*/ 673254 h 4873526"/>
              <a:gd name="connsiteX23" fmla="*/ 1432034 w 2264421"/>
              <a:gd name="connsiteY23" fmla="*/ 540392 h 4873526"/>
              <a:gd name="connsiteX24" fmla="*/ 1451572 w 2264421"/>
              <a:gd name="connsiteY24" fmla="*/ 391900 h 4873526"/>
              <a:gd name="connsiteX25" fmla="*/ 1557080 w 2264421"/>
              <a:gd name="connsiteY25" fmla="*/ 509131 h 4873526"/>
              <a:gd name="connsiteX26" fmla="*/ 1622604 w 2264421"/>
              <a:gd name="connsiteY26" fmla="*/ 506755 h 4873526"/>
              <a:gd name="connsiteX27" fmla="*/ 1740742 w 2264421"/>
              <a:gd name="connsiteY27" fmla="*/ 540392 h 4873526"/>
              <a:gd name="connsiteX28" fmla="*/ 1760280 w 2264421"/>
              <a:gd name="connsiteY28" fmla="*/ 688885 h 4873526"/>
              <a:gd name="connsiteX29" fmla="*/ 1846249 w 2264421"/>
              <a:gd name="connsiteY29" fmla="*/ 563839 h 4873526"/>
              <a:gd name="connsiteX30" fmla="*/ 1862462 w 2264421"/>
              <a:gd name="connsiteY30" fmla="*/ 666970 h 4873526"/>
              <a:gd name="connsiteX31" fmla="*/ 1928311 w 2264421"/>
              <a:gd name="connsiteY31" fmla="*/ 813931 h 4873526"/>
              <a:gd name="connsiteX32" fmla="*/ 1889234 w 2264421"/>
              <a:gd name="connsiteY32" fmla="*/ 923346 h 4873526"/>
              <a:gd name="connsiteX33" fmla="*/ 1889234 w 2264421"/>
              <a:gd name="connsiteY33" fmla="*/ 1146085 h 4873526"/>
              <a:gd name="connsiteX34" fmla="*/ 1916588 w 2264421"/>
              <a:gd name="connsiteY34" fmla="*/ 966331 h 4873526"/>
              <a:gd name="connsiteX35" fmla="*/ 2026003 w 2264421"/>
              <a:gd name="connsiteY35" fmla="*/ 919439 h 4873526"/>
              <a:gd name="connsiteX36" fmla="*/ 2022096 w 2264421"/>
              <a:gd name="connsiteY36" fmla="*/ 1021039 h 4873526"/>
              <a:gd name="connsiteX37" fmla="*/ 2119788 w 2264421"/>
              <a:gd name="connsiteY37" fmla="*/ 907715 h 4873526"/>
              <a:gd name="connsiteX38" fmla="*/ 2131511 w 2264421"/>
              <a:gd name="connsiteY38" fmla="*/ 1001500 h 4873526"/>
              <a:gd name="connsiteX39" fmla="*/ 2174496 w 2264421"/>
              <a:gd name="connsiteY39" fmla="*/ 1067931 h 4873526"/>
              <a:gd name="connsiteX40" fmla="*/ 2123696 w 2264421"/>
              <a:gd name="connsiteY40" fmla="*/ 1107008 h 4873526"/>
              <a:gd name="connsiteX41" fmla="*/ 2115880 w 2264421"/>
              <a:gd name="connsiteY41" fmla="*/ 1443069 h 4873526"/>
              <a:gd name="connsiteX42" fmla="*/ 2182310 w 2264421"/>
              <a:gd name="connsiteY42" fmla="*/ 1329746 h 4873526"/>
              <a:gd name="connsiteX43" fmla="*/ 2201848 w 2264421"/>
              <a:gd name="connsiteY43" fmla="*/ 1607192 h 4873526"/>
              <a:gd name="connsiteX44" fmla="*/ 2264371 w 2264421"/>
              <a:gd name="connsiteY44" fmla="*/ 1657992 h 4873526"/>
              <a:gd name="connsiteX45" fmla="*/ 2240925 w 2264421"/>
              <a:gd name="connsiteY45" fmla="*/ 2318392 h 4873526"/>
              <a:gd name="connsiteX46" fmla="*/ 2115879 w 2264421"/>
              <a:gd name="connsiteY46" fmla="*/ 2627100 h 4873526"/>
              <a:gd name="connsiteX47" fmla="*/ 2068988 w 2264421"/>
              <a:gd name="connsiteY47" fmla="*/ 3037408 h 4873526"/>
              <a:gd name="connsiteX48" fmla="*/ 2049449 w 2264421"/>
              <a:gd name="connsiteY48" fmla="*/ 3475069 h 4873526"/>
              <a:gd name="connsiteX49" fmla="*/ 2014280 w 2264421"/>
              <a:gd name="connsiteY49" fmla="*/ 3564946 h 4873526"/>
              <a:gd name="connsiteX50" fmla="*/ 2057266 w 2264421"/>
              <a:gd name="connsiteY50" fmla="*/ 3650915 h 4873526"/>
              <a:gd name="connsiteX51" fmla="*/ 2022097 w 2264421"/>
              <a:gd name="connsiteY51" fmla="*/ 3740792 h 4873526"/>
              <a:gd name="connsiteX52" fmla="*/ 2022097 w 2264421"/>
              <a:gd name="connsiteY52" fmla="*/ 4037777 h 4873526"/>
              <a:gd name="connsiteX53" fmla="*/ 1959573 w 2264421"/>
              <a:gd name="connsiteY53" fmla="*/ 3740792 h 4873526"/>
              <a:gd name="connsiteX54" fmla="*/ 1873604 w 2264421"/>
              <a:gd name="connsiteY54" fmla="*/ 3803315 h 4873526"/>
              <a:gd name="connsiteX55" fmla="*/ 1869697 w 2264421"/>
              <a:gd name="connsiteY55" fmla="*/ 4229254 h 4873526"/>
              <a:gd name="connsiteX56" fmla="*/ 1818898 w 2264421"/>
              <a:gd name="connsiteY56" fmla="*/ 4115931 h 4873526"/>
              <a:gd name="connsiteX57" fmla="*/ 1818898 w 2264421"/>
              <a:gd name="connsiteY57" fmla="*/ 4455900 h 4873526"/>
              <a:gd name="connsiteX58" fmla="*/ 1752468 w 2264421"/>
              <a:gd name="connsiteY58" fmla="*/ 4006516 h 4873526"/>
              <a:gd name="connsiteX59" fmla="*/ 1607883 w 2264421"/>
              <a:gd name="connsiteY59" fmla="*/ 3412547 h 4873526"/>
              <a:gd name="connsiteX60" fmla="*/ 1768099 w 2264421"/>
              <a:gd name="connsiteY60" fmla="*/ 4811500 h 4873526"/>
              <a:gd name="connsiteX61" fmla="*/ 1420315 w 2264421"/>
              <a:gd name="connsiteY61" fmla="*/ 3662639 h 4873526"/>
              <a:gd name="connsiteX62" fmla="*/ 1412500 w 2264421"/>
              <a:gd name="connsiteY62" fmla="*/ 4409008 h 4873526"/>
              <a:gd name="connsiteX63" fmla="*/ 1342161 w 2264421"/>
              <a:gd name="connsiteY63" fmla="*/ 4158915 h 4873526"/>
              <a:gd name="connsiteX64" fmla="*/ 1342160 w 2264421"/>
              <a:gd name="connsiteY64" fmla="*/ 4573131 h 4873526"/>
              <a:gd name="connsiteX65" fmla="*/ 1181946 w 2264421"/>
              <a:gd name="connsiteY65" fmla="*/ 4276146 h 4873526"/>
              <a:gd name="connsiteX66" fmla="*/ 1045176 w 2264421"/>
              <a:gd name="connsiteY66" fmla="*/ 3967439 h 4873526"/>
              <a:gd name="connsiteX67" fmla="*/ 982653 w 2264421"/>
              <a:gd name="connsiteY67" fmla="*/ 4014331 h 4873526"/>
              <a:gd name="connsiteX68" fmla="*/ 978746 w 2264421"/>
              <a:gd name="connsiteY68" fmla="*/ 4112022 h 4873526"/>
              <a:gd name="connsiteX69" fmla="*/ 897548 w 2264421"/>
              <a:gd name="connsiteY69" fmla="*/ 4098168 h 4873526"/>
              <a:gd name="connsiteX70" fmla="*/ 836293 w 2264421"/>
              <a:gd name="connsiteY70" fmla="*/ 3944094 h 4873526"/>
              <a:gd name="connsiteX71" fmla="*/ 770978 w 2264421"/>
              <a:gd name="connsiteY71" fmla="*/ 4330042 h 4873526"/>
              <a:gd name="connsiteX72" fmla="*/ 687851 w 2264421"/>
              <a:gd name="connsiteY72" fmla="*/ 3997534 h 4873526"/>
              <a:gd name="connsiteX73" fmla="*/ 616599 w 2264421"/>
              <a:gd name="connsiteY73" fmla="*/ 4377544 h 4873526"/>
              <a:gd name="connsiteX74" fmla="*/ 449113 w 2264421"/>
              <a:gd name="connsiteY74" fmla="*/ 4267544 h 4873526"/>
              <a:gd name="connsiteX75" fmla="*/ 271836 w 2264421"/>
              <a:gd name="connsiteY75" fmla="*/ 2809875 h 4873526"/>
              <a:gd name="connsiteX76" fmla="*/ 296738 w 2264421"/>
              <a:gd name="connsiteY76" fmla="*/ 4002049 h 4873526"/>
              <a:gd name="connsiteX77" fmla="*/ 199413 w 2264421"/>
              <a:gd name="connsiteY77" fmla="*/ 2642951 h 4873526"/>
              <a:gd name="connsiteX78" fmla="*/ 141200 w 2264421"/>
              <a:gd name="connsiteY78" fmla="*/ 2935191 h 4873526"/>
              <a:gd name="connsiteX79" fmla="*/ 77048 w 2264421"/>
              <a:gd name="connsiteY79" fmla="*/ 2595450 h 4873526"/>
              <a:gd name="connsiteX80" fmla="*/ 21288 w 2264421"/>
              <a:gd name="connsiteY80" fmla="*/ 2802642 h 4873526"/>
              <a:gd name="connsiteX81" fmla="*/ 52521 w 2264421"/>
              <a:gd name="connsiteY81" fmla="*/ 2044043 h 4873526"/>
              <a:gd name="connsiteX82" fmla="*/ 117443 w 2264421"/>
              <a:gd name="connsiteY82"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275357 w 2264421"/>
              <a:gd name="connsiteY6" fmla="*/ 266853 h 4873526"/>
              <a:gd name="connsiteX7" fmla="*/ 376957 w 2264421"/>
              <a:gd name="connsiteY7" fmla="*/ 282484 h 4873526"/>
              <a:gd name="connsiteX8" fmla="*/ 443388 w 2264421"/>
              <a:gd name="connsiteY8" fmla="*/ 387991 h 4873526"/>
              <a:gd name="connsiteX9" fmla="*/ 494188 w 2264421"/>
              <a:gd name="connsiteY9" fmla="*/ 286391 h 4873526"/>
              <a:gd name="connsiteX10" fmla="*/ 638772 w 2264421"/>
              <a:gd name="connsiteY10" fmla="*/ 278576 h 4873526"/>
              <a:gd name="connsiteX11" fmla="*/ 637087 w 2264421"/>
              <a:gd name="connsiteY11" fmla="*/ 534109 h 4873526"/>
              <a:gd name="connsiteX12" fmla="*/ 716926 w 2264421"/>
              <a:gd name="connsiteY12" fmla="*/ 286391 h 4873526"/>
              <a:gd name="connsiteX13" fmla="*/ 771634 w 2264421"/>
              <a:gd name="connsiteY13" fmla="*/ 352822 h 4873526"/>
              <a:gd name="connsiteX14" fmla="*/ 822434 w 2264421"/>
              <a:gd name="connsiteY14" fmla="*/ 219961 h 4873526"/>
              <a:gd name="connsiteX15" fmla="*/ 884957 w 2264421"/>
              <a:gd name="connsiteY15" fmla="*/ 286391 h 4873526"/>
              <a:gd name="connsiteX16" fmla="*/ 1049080 w 2264421"/>
              <a:gd name="connsiteY16" fmla="*/ 1130 h 4873526"/>
              <a:gd name="connsiteX17" fmla="*/ 1008708 w 2264421"/>
              <a:gd name="connsiteY17" fmla="*/ 330750 h 4873526"/>
              <a:gd name="connsiteX18" fmla="*/ 1068619 w 2264421"/>
              <a:gd name="connsiteY18" fmla="*/ 356730 h 4873526"/>
              <a:gd name="connsiteX19" fmla="*/ 1080342 w 2264421"/>
              <a:gd name="connsiteY19" fmla="*/ 552114 h 4873526"/>
              <a:gd name="connsiteX20" fmla="*/ 1181942 w 2264421"/>
              <a:gd name="connsiteY20" fmla="*/ 524761 h 4873526"/>
              <a:gd name="connsiteX21" fmla="*/ 1256188 w 2264421"/>
              <a:gd name="connsiteY21" fmla="*/ 665438 h 4873526"/>
              <a:gd name="connsiteX22" fmla="*/ 1279634 w 2264421"/>
              <a:gd name="connsiteY22" fmla="*/ 563838 h 4873526"/>
              <a:gd name="connsiteX23" fmla="*/ 1326526 w 2264421"/>
              <a:gd name="connsiteY23" fmla="*/ 673254 h 4873526"/>
              <a:gd name="connsiteX24" fmla="*/ 1432034 w 2264421"/>
              <a:gd name="connsiteY24" fmla="*/ 540392 h 4873526"/>
              <a:gd name="connsiteX25" fmla="*/ 1451572 w 2264421"/>
              <a:gd name="connsiteY25" fmla="*/ 391900 h 4873526"/>
              <a:gd name="connsiteX26" fmla="*/ 1557080 w 2264421"/>
              <a:gd name="connsiteY26" fmla="*/ 509131 h 4873526"/>
              <a:gd name="connsiteX27" fmla="*/ 1622604 w 2264421"/>
              <a:gd name="connsiteY27" fmla="*/ 506755 h 4873526"/>
              <a:gd name="connsiteX28" fmla="*/ 1740742 w 2264421"/>
              <a:gd name="connsiteY28" fmla="*/ 540392 h 4873526"/>
              <a:gd name="connsiteX29" fmla="*/ 1760280 w 2264421"/>
              <a:gd name="connsiteY29" fmla="*/ 688885 h 4873526"/>
              <a:gd name="connsiteX30" fmla="*/ 1846249 w 2264421"/>
              <a:gd name="connsiteY30" fmla="*/ 563839 h 4873526"/>
              <a:gd name="connsiteX31" fmla="*/ 1862462 w 2264421"/>
              <a:gd name="connsiteY31" fmla="*/ 666970 h 4873526"/>
              <a:gd name="connsiteX32" fmla="*/ 1928311 w 2264421"/>
              <a:gd name="connsiteY32" fmla="*/ 813931 h 4873526"/>
              <a:gd name="connsiteX33" fmla="*/ 1889234 w 2264421"/>
              <a:gd name="connsiteY33" fmla="*/ 923346 h 4873526"/>
              <a:gd name="connsiteX34" fmla="*/ 1889234 w 2264421"/>
              <a:gd name="connsiteY34" fmla="*/ 1146085 h 4873526"/>
              <a:gd name="connsiteX35" fmla="*/ 1916588 w 2264421"/>
              <a:gd name="connsiteY35" fmla="*/ 966331 h 4873526"/>
              <a:gd name="connsiteX36" fmla="*/ 2026003 w 2264421"/>
              <a:gd name="connsiteY36" fmla="*/ 919439 h 4873526"/>
              <a:gd name="connsiteX37" fmla="*/ 2022096 w 2264421"/>
              <a:gd name="connsiteY37" fmla="*/ 1021039 h 4873526"/>
              <a:gd name="connsiteX38" fmla="*/ 2119788 w 2264421"/>
              <a:gd name="connsiteY38" fmla="*/ 907715 h 4873526"/>
              <a:gd name="connsiteX39" fmla="*/ 2131511 w 2264421"/>
              <a:gd name="connsiteY39" fmla="*/ 1001500 h 4873526"/>
              <a:gd name="connsiteX40" fmla="*/ 2174496 w 2264421"/>
              <a:gd name="connsiteY40" fmla="*/ 1067931 h 4873526"/>
              <a:gd name="connsiteX41" fmla="*/ 2123696 w 2264421"/>
              <a:gd name="connsiteY41" fmla="*/ 1107008 h 4873526"/>
              <a:gd name="connsiteX42" fmla="*/ 2115880 w 2264421"/>
              <a:gd name="connsiteY42" fmla="*/ 1443069 h 4873526"/>
              <a:gd name="connsiteX43" fmla="*/ 2182310 w 2264421"/>
              <a:gd name="connsiteY43" fmla="*/ 1329746 h 4873526"/>
              <a:gd name="connsiteX44" fmla="*/ 2201848 w 2264421"/>
              <a:gd name="connsiteY44" fmla="*/ 1607192 h 4873526"/>
              <a:gd name="connsiteX45" fmla="*/ 2264371 w 2264421"/>
              <a:gd name="connsiteY45" fmla="*/ 1657992 h 4873526"/>
              <a:gd name="connsiteX46" fmla="*/ 2240925 w 2264421"/>
              <a:gd name="connsiteY46" fmla="*/ 2318392 h 4873526"/>
              <a:gd name="connsiteX47" fmla="*/ 2115879 w 2264421"/>
              <a:gd name="connsiteY47" fmla="*/ 2627100 h 4873526"/>
              <a:gd name="connsiteX48" fmla="*/ 2068988 w 2264421"/>
              <a:gd name="connsiteY48" fmla="*/ 3037408 h 4873526"/>
              <a:gd name="connsiteX49" fmla="*/ 2049449 w 2264421"/>
              <a:gd name="connsiteY49" fmla="*/ 3475069 h 4873526"/>
              <a:gd name="connsiteX50" fmla="*/ 2014280 w 2264421"/>
              <a:gd name="connsiteY50" fmla="*/ 3564946 h 4873526"/>
              <a:gd name="connsiteX51" fmla="*/ 2057266 w 2264421"/>
              <a:gd name="connsiteY51" fmla="*/ 3650915 h 4873526"/>
              <a:gd name="connsiteX52" fmla="*/ 2022097 w 2264421"/>
              <a:gd name="connsiteY52" fmla="*/ 3740792 h 4873526"/>
              <a:gd name="connsiteX53" fmla="*/ 2022097 w 2264421"/>
              <a:gd name="connsiteY53" fmla="*/ 4037777 h 4873526"/>
              <a:gd name="connsiteX54" fmla="*/ 1959573 w 2264421"/>
              <a:gd name="connsiteY54" fmla="*/ 3740792 h 4873526"/>
              <a:gd name="connsiteX55" fmla="*/ 1873604 w 2264421"/>
              <a:gd name="connsiteY55" fmla="*/ 3803315 h 4873526"/>
              <a:gd name="connsiteX56" fmla="*/ 1869697 w 2264421"/>
              <a:gd name="connsiteY56" fmla="*/ 4229254 h 4873526"/>
              <a:gd name="connsiteX57" fmla="*/ 1818898 w 2264421"/>
              <a:gd name="connsiteY57" fmla="*/ 4115931 h 4873526"/>
              <a:gd name="connsiteX58" fmla="*/ 1818898 w 2264421"/>
              <a:gd name="connsiteY58" fmla="*/ 4455900 h 4873526"/>
              <a:gd name="connsiteX59" fmla="*/ 1752468 w 2264421"/>
              <a:gd name="connsiteY59" fmla="*/ 4006516 h 4873526"/>
              <a:gd name="connsiteX60" fmla="*/ 1607883 w 2264421"/>
              <a:gd name="connsiteY60" fmla="*/ 3412547 h 4873526"/>
              <a:gd name="connsiteX61" fmla="*/ 1768099 w 2264421"/>
              <a:gd name="connsiteY61" fmla="*/ 4811500 h 4873526"/>
              <a:gd name="connsiteX62" fmla="*/ 1420315 w 2264421"/>
              <a:gd name="connsiteY62" fmla="*/ 3662639 h 4873526"/>
              <a:gd name="connsiteX63" fmla="*/ 1412500 w 2264421"/>
              <a:gd name="connsiteY63" fmla="*/ 4409008 h 4873526"/>
              <a:gd name="connsiteX64" fmla="*/ 1342161 w 2264421"/>
              <a:gd name="connsiteY64" fmla="*/ 4158915 h 4873526"/>
              <a:gd name="connsiteX65" fmla="*/ 1342160 w 2264421"/>
              <a:gd name="connsiteY65" fmla="*/ 4573131 h 4873526"/>
              <a:gd name="connsiteX66" fmla="*/ 1181946 w 2264421"/>
              <a:gd name="connsiteY66" fmla="*/ 4276146 h 4873526"/>
              <a:gd name="connsiteX67" fmla="*/ 1045176 w 2264421"/>
              <a:gd name="connsiteY67" fmla="*/ 3967439 h 4873526"/>
              <a:gd name="connsiteX68" fmla="*/ 982653 w 2264421"/>
              <a:gd name="connsiteY68" fmla="*/ 4014331 h 4873526"/>
              <a:gd name="connsiteX69" fmla="*/ 978746 w 2264421"/>
              <a:gd name="connsiteY69" fmla="*/ 4112022 h 4873526"/>
              <a:gd name="connsiteX70" fmla="*/ 897548 w 2264421"/>
              <a:gd name="connsiteY70" fmla="*/ 4098168 h 4873526"/>
              <a:gd name="connsiteX71" fmla="*/ 836293 w 2264421"/>
              <a:gd name="connsiteY71" fmla="*/ 3944094 h 4873526"/>
              <a:gd name="connsiteX72" fmla="*/ 770978 w 2264421"/>
              <a:gd name="connsiteY72" fmla="*/ 4330042 h 4873526"/>
              <a:gd name="connsiteX73" fmla="*/ 687851 w 2264421"/>
              <a:gd name="connsiteY73" fmla="*/ 3997534 h 4873526"/>
              <a:gd name="connsiteX74" fmla="*/ 616599 w 2264421"/>
              <a:gd name="connsiteY74" fmla="*/ 4377544 h 4873526"/>
              <a:gd name="connsiteX75" fmla="*/ 449113 w 2264421"/>
              <a:gd name="connsiteY75" fmla="*/ 4267544 h 4873526"/>
              <a:gd name="connsiteX76" fmla="*/ 271836 w 2264421"/>
              <a:gd name="connsiteY76" fmla="*/ 2809875 h 4873526"/>
              <a:gd name="connsiteX77" fmla="*/ 296738 w 2264421"/>
              <a:gd name="connsiteY77" fmla="*/ 4002049 h 4873526"/>
              <a:gd name="connsiteX78" fmla="*/ 199413 w 2264421"/>
              <a:gd name="connsiteY78" fmla="*/ 2642951 h 4873526"/>
              <a:gd name="connsiteX79" fmla="*/ 141200 w 2264421"/>
              <a:gd name="connsiteY79" fmla="*/ 2935191 h 4873526"/>
              <a:gd name="connsiteX80" fmla="*/ 77048 w 2264421"/>
              <a:gd name="connsiteY80" fmla="*/ 2595450 h 4873526"/>
              <a:gd name="connsiteX81" fmla="*/ 21288 w 2264421"/>
              <a:gd name="connsiteY81" fmla="*/ 2802642 h 4873526"/>
              <a:gd name="connsiteX82" fmla="*/ 52521 w 2264421"/>
              <a:gd name="connsiteY82" fmla="*/ 2044043 h 4873526"/>
              <a:gd name="connsiteX83" fmla="*/ 117443 w 2264421"/>
              <a:gd name="connsiteY83"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275357 w 2264421"/>
              <a:gd name="connsiteY6" fmla="*/ 266853 h 4873526"/>
              <a:gd name="connsiteX7" fmla="*/ 376957 w 2264421"/>
              <a:gd name="connsiteY7" fmla="*/ 282484 h 4873526"/>
              <a:gd name="connsiteX8" fmla="*/ 443388 w 2264421"/>
              <a:gd name="connsiteY8" fmla="*/ 387991 h 4873526"/>
              <a:gd name="connsiteX9" fmla="*/ 494188 w 2264421"/>
              <a:gd name="connsiteY9" fmla="*/ 286391 h 4873526"/>
              <a:gd name="connsiteX10" fmla="*/ 638772 w 2264421"/>
              <a:gd name="connsiteY10" fmla="*/ 278576 h 4873526"/>
              <a:gd name="connsiteX11" fmla="*/ 637087 w 2264421"/>
              <a:gd name="connsiteY11" fmla="*/ 534109 h 4873526"/>
              <a:gd name="connsiteX12" fmla="*/ 716926 w 2264421"/>
              <a:gd name="connsiteY12" fmla="*/ 286391 h 4873526"/>
              <a:gd name="connsiteX13" fmla="*/ 771634 w 2264421"/>
              <a:gd name="connsiteY13" fmla="*/ 352822 h 4873526"/>
              <a:gd name="connsiteX14" fmla="*/ 822434 w 2264421"/>
              <a:gd name="connsiteY14" fmla="*/ 219961 h 4873526"/>
              <a:gd name="connsiteX15" fmla="*/ 884957 w 2264421"/>
              <a:gd name="connsiteY15" fmla="*/ 286391 h 4873526"/>
              <a:gd name="connsiteX16" fmla="*/ 1049080 w 2264421"/>
              <a:gd name="connsiteY16" fmla="*/ 1130 h 4873526"/>
              <a:gd name="connsiteX17" fmla="*/ 1008708 w 2264421"/>
              <a:gd name="connsiteY17" fmla="*/ 330750 h 4873526"/>
              <a:gd name="connsiteX18" fmla="*/ 1068619 w 2264421"/>
              <a:gd name="connsiteY18" fmla="*/ 356730 h 4873526"/>
              <a:gd name="connsiteX19" fmla="*/ 1080342 w 2264421"/>
              <a:gd name="connsiteY19" fmla="*/ 552114 h 4873526"/>
              <a:gd name="connsiteX20" fmla="*/ 1181942 w 2264421"/>
              <a:gd name="connsiteY20" fmla="*/ 524761 h 4873526"/>
              <a:gd name="connsiteX21" fmla="*/ 1256188 w 2264421"/>
              <a:gd name="connsiteY21" fmla="*/ 665438 h 4873526"/>
              <a:gd name="connsiteX22" fmla="*/ 1279634 w 2264421"/>
              <a:gd name="connsiteY22" fmla="*/ 563838 h 4873526"/>
              <a:gd name="connsiteX23" fmla="*/ 1326526 w 2264421"/>
              <a:gd name="connsiteY23" fmla="*/ 673254 h 4873526"/>
              <a:gd name="connsiteX24" fmla="*/ 1432034 w 2264421"/>
              <a:gd name="connsiteY24" fmla="*/ 540392 h 4873526"/>
              <a:gd name="connsiteX25" fmla="*/ 1451572 w 2264421"/>
              <a:gd name="connsiteY25" fmla="*/ 391900 h 4873526"/>
              <a:gd name="connsiteX26" fmla="*/ 1557080 w 2264421"/>
              <a:gd name="connsiteY26" fmla="*/ 509131 h 4873526"/>
              <a:gd name="connsiteX27" fmla="*/ 1622604 w 2264421"/>
              <a:gd name="connsiteY27" fmla="*/ 506755 h 4873526"/>
              <a:gd name="connsiteX28" fmla="*/ 1740742 w 2264421"/>
              <a:gd name="connsiteY28" fmla="*/ 540392 h 4873526"/>
              <a:gd name="connsiteX29" fmla="*/ 1760280 w 2264421"/>
              <a:gd name="connsiteY29" fmla="*/ 688885 h 4873526"/>
              <a:gd name="connsiteX30" fmla="*/ 1846249 w 2264421"/>
              <a:gd name="connsiteY30" fmla="*/ 563839 h 4873526"/>
              <a:gd name="connsiteX31" fmla="*/ 1862462 w 2264421"/>
              <a:gd name="connsiteY31" fmla="*/ 666970 h 4873526"/>
              <a:gd name="connsiteX32" fmla="*/ 1928311 w 2264421"/>
              <a:gd name="connsiteY32" fmla="*/ 813931 h 4873526"/>
              <a:gd name="connsiteX33" fmla="*/ 1889234 w 2264421"/>
              <a:gd name="connsiteY33" fmla="*/ 923346 h 4873526"/>
              <a:gd name="connsiteX34" fmla="*/ 1889234 w 2264421"/>
              <a:gd name="connsiteY34" fmla="*/ 1146085 h 4873526"/>
              <a:gd name="connsiteX35" fmla="*/ 1916588 w 2264421"/>
              <a:gd name="connsiteY35" fmla="*/ 966331 h 4873526"/>
              <a:gd name="connsiteX36" fmla="*/ 2026003 w 2264421"/>
              <a:gd name="connsiteY36" fmla="*/ 919439 h 4873526"/>
              <a:gd name="connsiteX37" fmla="*/ 2022096 w 2264421"/>
              <a:gd name="connsiteY37" fmla="*/ 1021039 h 4873526"/>
              <a:gd name="connsiteX38" fmla="*/ 2119788 w 2264421"/>
              <a:gd name="connsiteY38" fmla="*/ 907715 h 4873526"/>
              <a:gd name="connsiteX39" fmla="*/ 2131511 w 2264421"/>
              <a:gd name="connsiteY39" fmla="*/ 1001500 h 4873526"/>
              <a:gd name="connsiteX40" fmla="*/ 2174496 w 2264421"/>
              <a:gd name="connsiteY40" fmla="*/ 1067931 h 4873526"/>
              <a:gd name="connsiteX41" fmla="*/ 2123696 w 2264421"/>
              <a:gd name="connsiteY41" fmla="*/ 1107008 h 4873526"/>
              <a:gd name="connsiteX42" fmla="*/ 2115880 w 2264421"/>
              <a:gd name="connsiteY42" fmla="*/ 1443069 h 4873526"/>
              <a:gd name="connsiteX43" fmla="*/ 2182310 w 2264421"/>
              <a:gd name="connsiteY43" fmla="*/ 1329746 h 4873526"/>
              <a:gd name="connsiteX44" fmla="*/ 2201848 w 2264421"/>
              <a:gd name="connsiteY44" fmla="*/ 1607192 h 4873526"/>
              <a:gd name="connsiteX45" fmla="*/ 2264371 w 2264421"/>
              <a:gd name="connsiteY45" fmla="*/ 1657992 h 4873526"/>
              <a:gd name="connsiteX46" fmla="*/ 2240925 w 2264421"/>
              <a:gd name="connsiteY46" fmla="*/ 2318392 h 4873526"/>
              <a:gd name="connsiteX47" fmla="*/ 2115879 w 2264421"/>
              <a:gd name="connsiteY47" fmla="*/ 2627100 h 4873526"/>
              <a:gd name="connsiteX48" fmla="*/ 2068988 w 2264421"/>
              <a:gd name="connsiteY48" fmla="*/ 3037408 h 4873526"/>
              <a:gd name="connsiteX49" fmla="*/ 2049449 w 2264421"/>
              <a:gd name="connsiteY49" fmla="*/ 3475069 h 4873526"/>
              <a:gd name="connsiteX50" fmla="*/ 2014280 w 2264421"/>
              <a:gd name="connsiteY50" fmla="*/ 3564946 h 4873526"/>
              <a:gd name="connsiteX51" fmla="*/ 2057266 w 2264421"/>
              <a:gd name="connsiteY51" fmla="*/ 3650915 h 4873526"/>
              <a:gd name="connsiteX52" fmla="*/ 2022097 w 2264421"/>
              <a:gd name="connsiteY52" fmla="*/ 3740792 h 4873526"/>
              <a:gd name="connsiteX53" fmla="*/ 2022097 w 2264421"/>
              <a:gd name="connsiteY53" fmla="*/ 4037777 h 4873526"/>
              <a:gd name="connsiteX54" fmla="*/ 1959573 w 2264421"/>
              <a:gd name="connsiteY54" fmla="*/ 3740792 h 4873526"/>
              <a:gd name="connsiteX55" fmla="*/ 1873604 w 2264421"/>
              <a:gd name="connsiteY55" fmla="*/ 3803315 h 4873526"/>
              <a:gd name="connsiteX56" fmla="*/ 1869697 w 2264421"/>
              <a:gd name="connsiteY56" fmla="*/ 4229254 h 4873526"/>
              <a:gd name="connsiteX57" fmla="*/ 1818898 w 2264421"/>
              <a:gd name="connsiteY57" fmla="*/ 4115931 h 4873526"/>
              <a:gd name="connsiteX58" fmla="*/ 1818898 w 2264421"/>
              <a:gd name="connsiteY58" fmla="*/ 4455900 h 4873526"/>
              <a:gd name="connsiteX59" fmla="*/ 1752468 w 2264421"/>
              <a:gd name="connsiteY59" fmla="*/ 4006516 h 4873526"/>
              <a:gd name="connsiteX60" fmla="*/ 1607883 w 2264421"/>
              <a:gd name="connsiteY60" fmla="*/ 3412547 h 4873526"/>
              <a:gd name="connsiteX61" fmla="*/ 1768099 w 2264421"/>
              <a:gd name="connsiteY61" fmla="*/ 4811500 h 4873526"/>
              <a:gd name="connsiteX62" fmla="*/ 1420315 w 2264421"/>
              <a:gd name="connsiteY62" fmla="*/ 3662639 h 4873526"/>
              <a:gd name="connsiteX63" fmla="*/ 1412500 w 2264421"/>
              <a:gd name="connsiteY63" fmla="*/ 4409008 h 4873526"/>
              <a:gd name="connsiteX64" fmla="*/ 1342161 w 2264421"/>
              <a:gd name="connsiteY64" fmla="*/ 4158915 h 4873526"/>
              <a:gd name="connsiteX65" fmla="*/ 1342160 w 2264421"/>
              <a:gd name="connsiteY65" fmla="*/ 4573131 h 4873526"/>
              <a:gd name="connsiteX66" fmla="*/ 1181946 w 2264421"/>
              <a:gd name="connsiteY66" fmla="*/ 4276146 h 4873526"/>
              <a:gd name="connsiteX67" fmla="*/ 1045176 w 2264421"/>
              <a:gd name="connsiteY67" fmla="*/ 3967439 h 4873526"/>
              <a:gd name="connsiteX68" fmla="*/ 982653 w 2264421"/>
              <a:gd name="connsiteY68" fmla="*/ 4014331 h 4873526"/>
              <a:gd name="connsiteX69" fmla="*/ 978746 w 2264421"/>
              <a:gd name="connsiteY69" fmla="*/ 4112022 h 4873526"/>
              <a:gd name="connsiteX70" fmla="*/ 897548 w 2264421"/>
              <a:gd name="connsiteY70" fmla="*/ 4098168 h 4873526"/>
              <a:gd name="connsiteX71" fmla="*/ 836293 w 2264421"/>
              <a:gd name="connsiteY71" fmla="*/ 3944094 h 4873526"/>
              <a:gd name="connsiteX72" fmla="*/ 770978 w 2264421"/>
              <a:gd name="connsiteY72" fmla="*/ 4330042 h 4873526"/>
              <a:gd name="connsiteX73" fmla="*/ 687851 w 2264421"/>
              <a:gd name="connsiteY73" fmla="*/ 3997534 h 4873526"/>
              <a:gd name="connsiteX74" fmla="*/ 616599 w 2264421"/>
              <a:gd name="connsiteY74" fmla="*/ 4377544 h 4873526"/>
              <a:gd name="connsiteX75" fmla="*/ 449113 w 2264421"/>
              <a:gd name="connsiteY75" fmla="*/ 4267544 h 4873526"/>
              <a:gd name="connsiteX76" fmla="*/ 271836 w 2264421"/>
              <a:gd name="connsiteY76" fmla="*/ 2809875 h 4873526"/>
              <a:gd name="connsiteX77" fmla="*/ 296738 w 2264421"/>
              <a:gd name="connsiteY77" fmla="*/ 4002049 h 4873526"/>
              <a:gd name="connsiteX78" fmla="*/ 199413 w 2264421"/>
              <a:gd name="connsiteY78" fmla="*/ 2642951 h 4873526"/>
              <a:gd name="connsiteX79" fmla="*/ 141200 w 2264421"/>
              <a:gd name="connsiteY79" fmla="*/ 2935191 h 4873526"/>
              <a:gd name="connsiteX80" fmla="*/ 77048 w 2264421"/>
              <a:gd name="connsiteY80" fmla="*/ 2595450 h 4873526"/>
              <a:gd name="connsiteX81" fmla="*/ 21288 w 2264421"/>
              <a:gd name="connsiteY81" fmla="*/ 2802642 h 4873526"/>
              <a:gd name="connsiteX82" fmla="*/ 52521 w 2264421"/>
              <a:gd name="connsiteY82" fmla="*/ 2044043 h 4873526"/>
              <a:gd name="connsiteX83" fmla="*/ 117443 w 2264421"/>
              <a:gd name="connsiteY83" fmla="*/ 2132982 h 487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264421" h="4873526">
                <a:moveTo>
                  <a:pt x="117443" y="2132982"/>
                </a:moveTo>
                <a:cubicBezTo>
                  <a:pt x="159264" y="2172804"/>
                  <a:pt x="76205" y="1977718"/>
                  <a:pt x="100021" y="1925289"/>
                </a:cubicBezTo>
                <a:cubicBezTo>
                  <a:pt x="100086" y="1552227"/>
                  <a:pt x="126741" y="1114798"/>
                  <a:pt x="147523" y="1058390"/>
                </a:cubicBezTo>
                <a:cubicBezTo>
                  <a:pt x="168305" y="1001982"/>
                  <a:pt x="40568" y="1131152"/>
                  <a:pt x="64395" y="1040577"/>
                </a:cubicBezTo>
                <a:cubicBezTo>
                  <a:pt x="11110" y="930680"/>
                  <a:pt x="64702" y="880158"/>
                  <a:pt x="64856" y="799949"/>
                </a:cubicBezTo>
                <a:cubicBezTo>
                  <a:pt x="44292" y="613694"/>
                  <a:pt x="94978" y="409625"/>
                  <a:pt x="115977" y="413375"/>
                </a:cubicBezTo>
                <a:cubicBezTo>
                  <a:pt x="149758" y="331690"/>
                  <a:pt x="231860" y="366822"/>
                  <a:pt x="275357" y="266853"/>
                </a:cubicBezTo>
                <a:cubicBezTo>
                  <a:pt x="318854" y="245038"/>
                  <a:pt x="347649" y="269459"/>
                  <a:pt x="376957" y="282484"/>
                </a:cubicBezTo>
                <a:cubicBezTo>
                  <a:pt x="406265" y="295509"/>
                  <a:pt x="414080" y="402970"/>
                  <a:pt x="443388" y="387991"/>
                </a:cubicBezTo>
                <a:cubicBezTo>
                  <a:pt x="472696" y="373012"/>
                  <a:pt x="453809" y="293555"/>
                  <a:pt x="494188" y="286391"/>
                </a:cubicBezTo>
                <a:cubicBezTo>
                  <a:pt x="597090" y="373012"/>
                  <a:pt x="607791" y="240546"/>
                  <a:pt x="638772" y="278576"/>
                </a:cubicBezTo>
                <a:cubicBezTo>
                  <a:pt x="638210" y="363754"/>
                  <a:pt x="637649" y="448931"/>
                  <a:pt x="637087" y="534109"/>
                </a:cubicBezTo>
                <a:cubicBezTo>
                  <a:pt x="739199" y="552022"/>
                  <a:pt x="693850" y="342006"/>
                  <a:pt x="716926" y="286391"/>
                </a:cubicBezTo>
                <a:cubicBezTo>
                  <a:pt x="740002" y="230777"/>
                  <a:pt x="756003" y="402971"/>
                  <a:pt x="771634" y="352822"/>
                </a:cubicBezTo>
                <a:cubicBezTo>
                  <a:pt x="787265" y="302673"/>
                  <a:pt x="802244" y="246012"/>
                  <a:pt x="822434" y="219961"/>
                </a:cubicBezTo>
                <a:cubicBezTo>
                  <a:pt x="842624" y="193910"/>
                  <a:pt x="843275" y="361940"/>
                  <a:pt x="884957" y="286391"/>
                </a:cubicBezTo>
                <a:cubicBezTo>
                  <a:pt x="926639" y="210842"/>
                  <a:pt x="1024547" y="-17986"/>
                  <a:pt x="1049080" y="1130"/>
                </a:cubicBezTo>
                <a:lnTo>
                  <a:pt x="1008708" y="330750"/>
                </a:lnTo>
                <a:cubicBezTo>
                  <a:pt x="1085189" y="267320"/>
                  <a:pt x="1064495" y="288575"/>
                  <a:pt x="1068619" y="356730"/>
                </a:cubicBezTo>
                <a:cubicBezTo>
                  <a:pt x="1072743" y="424885"/>
                  <a:pt x="1065363" y="515642"/>
                  <a:pt x="1080342" y="552114"/>
                </a:cubicBezTo>
                <a:cubicBezTo>
                  <a:pt x="1095321" y="588586"/>
                  <a:pt x="1165009" y="475915"/>
                  <a:pt x="1181942" y="524761"/>
                </a:cubicBezTo>
                <a:cubicBezTo>
                  <a:pt x="1198875" y="573607"/>
                  <a:pt x="1243162" y="649807"/>
                  <a:pt x="1256188" y="665438"/>
                </a:cubicBezTo>
                <a:cubicBezTo>
                  <a:pt x="1269214" y="681069"/>
                  <a:pt x="1261398" y="518248"/>
                  <a:pt x="1279634" y="563838"/>
                </a:cubicBezTo>
                <a:cubicBezTo>
                  <a:pt x="1297870" y="609428"/>
                  <a:pt x="1293311" y="657623"/>
                  <a:pt x="1326526" y="673254"/>
                </a:cubicBezTo>
                <a:cubicBezTo>
                  <a:pt x="1359741" y="688885"/>
                  <a:pt x="1407285" y="535833"/>
                  <a:pt x="1432034" y="540392"/>
                </a:cubicBezTo>
                <a:cubicBezTo>
                  <a:pt x="1456783" y="544951"/>
                  <a:pt x="1413798" y="353474"/>
                  <a:pt x="1451572" y="391900"/>
                </a:cubicBezTo>
                <a:cubicBezTo>
                  <a:pt x="1489346" y="430326"/>
                  <a:pt x="1512944" y="486081"/>
                  <a:pt x="1557080" y="509131"/>
                </a:cubicBezTo>
                <a:lnTo>
                  <a:pt x="1622604" y="506755"/>
                </a:lnTo>
                <a:cubicBezTo>
                  <a:pt x="1718558" y="603567"/>
                  <a:pt x="1693699" y="539996"/>
                  <a:pt x="1740742" y="540392"/>
                </a:cubicBezTo>
                <a:cubicBezTo>
                  <a:pt x="1787785" y="540788"/>
                  <a:pt x="1724460" y="715588"/>
                  <a:pt x="1760280" y="688885"/>
                </a:cubicBezTo>
                <a:cubicBezTo>
                  <a:pt x="1796101" y="662183"/>
                  <a:pt x="1816193" y="555768"/>
                  <a:pt x="1846249" y="563839"/>
                </a:cubicBezTo>
                <a:lnTo>
                  <a:pt x="1862462" y="666970"/>
                </a:lnTo>
                <a:cubicBezTo>
                  <a:pt x="1888013" y="623730"/>
                  <a:pt x="1972695" y="774458"/>
                  <a:pt x="1928311" y="813931"/>
                </a:cubicBezTo>
                <a:cubicBezTo>
                  <a:pt x="1883927" y="853404"/>
                  <a:pt x="1908772" y="877756"/>
                  <a:pt x="1889234" y="923346"/>
                </a:cubicBezTo>
                <a:cubicBezTo>
                  <a:pt x="1883927" y="1011666"/>
                  <a:pt x="1867091" y="1159762"/>
                  <a:pt x="1889234" y="1146085"/>
                </a:cubicBezTo>
                <a:cubicBezTo>
                  <a:pt x="1895748" y="1136316"/>
                  <a:pt x="1917891" y="956562"/>
                  <a:pt x="1916588" y="966331"/>
                </a:cubicBezTo>
                <a:cubicBezTo>
                  <a:pt x="1915285" y="976100"/>
                  <a:pt x="2040982" y="886224"/>
                  <a:pt x="2026003" y="919439"/>
                </a:cubicBezTo>
                <a:cubicBezTo>
                  <a:pt x="2011024" y="952655"/>
                  <a:pt x="2025352" y="1008665"/>
                  <a:pt x="2022096" y="1021039"/>
                </a:cubicBezTo>
                <a:cubicBezTo>
                  <a:pt x="2018840" y="1033413"/>
                  <a:pt x="2126301" y="873197"/>
                  <a:pt x="2119788" y="907715"/>
                </a:cubicBezTo>
                <a:cubicBezTo>
                  <a:pt x="2113275" y="942233"/>
                  <a:pt x="2132162" y="964377"/>
                  <a:pt x="2131511" y="1001500"/>
                </a:cubicBezTo>
                <a:cubicBezTo>
                  <a:pt x="2130860" y="1038623"/>
                  <a:pt x="2186219" y="1035367"/>
                  <a:pt x="2174496" y="1067931"/>
                </a:cubicBezTo>
                <a:cubicBezTo>
                  <a:pt x="2162773" y="1100495"/>
                  <a:pt x="2132163" y="1020387"/>
                  <a:pt x="2123696" y="1107008"/>
                </a:cubicBezTo>
                <a:cubicBezTo>
                  <a:pt x="2115229" y="1193629"/>
                  <a:pt x="2115229" y="1398131"/>
                  <a:pt x="2115880" y="1443069"/>
                </a:cubicBezTo>
                <a:cubicBezTo>
                  <a:pt x="2116531" y="1488007"/>
                  <a:pt x="2182961" y="1239218"/>
                  <a:pt x="2182310" y="1329746"/>
                </a:cubicBezTo>
                <a:cubicBezTo>
                  <a:pt x="2181659" y="1420274"/>
                  <a:pt x="2192730" y="1537505"/>
                  <a:pt x="2201848" y="1607192"/>
                </a:cubicBezTo>
                <a:cubicBezTo>
                  <a:pt x="2210966" y="1676879"/>
                  <a:pt x="2266325" y="1483449"/>
                  <a:pt x="2264371" y="1657992"/>
                </a:cubicBezTo>
                <a:cubicBezTo>
                  <a:pt x="2262417" y="1832535"/>
                  <a:pt x="2261115" y="2171202"/>
                  <a:pt x="2240925" y="2318392"/>
                </a:cubicBezTo>
                <a:cubicBezTo>
                  <a:pt x="2220735" y="2465582"/>
                  <a:pt x="2125648" y="2529408"/>
                  <a:pt x="2115879" y="2627100"/>
                </a:cubicBezTo>
                <a:cubicBezTo>
                  <a:pt x="2156161" y="3405779"/>
                  <a:pt x="2083967" y="2902593"/>
                  <a:pt x="2068988" y="3037408"/>
                </a:cubicBezTo>
                <a:cubicBezTo>
                  <a:pt x="2047399" y="3193460"/>
                  <a:pt x="2059218" y="3393008"/>
                  <a:pt x="2049449" y="3475069"/>
                </a:cubicBezTo>
                <a:cubicBezTo>
                  <a:pt x="2053259" y="3614840"/>
                  <a:pt x="2008418" y="3523915"/>
                  <a:pt x="2014280" y="3564946"/>
                </a:cubicBezTo>
                <a:cubicBezTo>
                  <a:pt x="2033071" y="3621352"/>
                  <a:pt x="2064430" y="3609233"/>
                  <a:pt x="2057266" y="3650915"/>
                </a:cubicBezTo>
                <a:cubicBezTo>
                  <a:pt x="2042842" y="3859069"/>
                  <a:pt x="2026005" y="3621607"/>
                  <a:pt x="2022097" y="3740792"/>
                </a:cubicBezTo>
                <a:cubicBezTo>
                  <a:pt x="2003765" y="3795245"/>
                  <a:pt x="2039030" y="3982418"/>
                  <a:pt x="2022097" y="4037777"/>
                </a:cubicBezTo>
                <a:cubicBezTo>
                  <a:pt x="2005164" y="4093136"/>
                  <a:pt x="1984973" y="3613141"/>
                  <a:pt x="1959573" y="3740792"/>
                </a:cubicBezTo>
                <a:cubicBezTo>
                  <a:pt x="1934173" y="3868443"/>
                  <a:pt x="1887281" y="3613792"/>
                  <a:pt x="1873604" y="3803315"/>
                </a:cubicBezTo>
                <a:cubicBezTo>
                  <a:pt x="1861133" y="3881866"/>
                  <a:pt x="1880769" y="4187572"/>
                  <a:pt x="1869697" y="4229254"/>
                </a:cubicBezTo>
                <a:cubicBezTo>
                  <a:pt x="1852667" y="4413962"/>
                  <a:pt x="1822154" y="4028008"/>
                  <a:pt x="1818898" y="4115931"/>
                </a:cubicBezTo>
                <a:cubicBezTo>
                  <a:pt x="1817499" y="4193179"/>
                  <a:pt x="1835180" y="4439617"/>
                  <a:pt x="1818898" y="4455900"/>
                </a:cubicBezTo>
                <a:cubicBezTo>
                  <a:pt x="1759535" y="4477789"/>
                  <a:pt x="1744001" y="4084669"/>
                  <a:pt x="1752468" y="4006516"/>
                </a:cubicBezTo>
                <a:cubicBezTo>
                  <a:pt x="1723715" y="3706671"/>
                  <a:pt x="1597462" y="3084301"/>
                  <a:pt x="1607883" y="3412547"/>
                </a:cubicBezTo>
                <a:cubicBezTo>
                  <a:pt x="1637094" y="4182108"/>
                  <a:pt x="1831273" y="4855787"/>
                  <a:pt x="1768099" y="4811500"/>
                </a:cubicBezTo>
                <a:cubicBezTo>
                  <a:pt x="1751070" y="5225460"/>
                  <a:pt x="1450925" y="3422967"/>
                  <a:pt x="1420315" y="3662639"/>
                </a:cubicBezTo>
                <a:cubicBezTo>
                  <a:pt x="1405890" y="3696902"/>
                  <a:pt x="1398824" y="3935526"/>
                  <a:pt x="1412500" y="4409008"/>
                </a:cubicBezTo>
                <a:cubicBezTo>
                  <a:pt x="1417613" y="4737650"/>
                  <a:pt x="1355838" y="4029961"/>
                  <a:pt x="1342161" y="4158915"/>
                </a:cubicBezTo>
                <a:cubicBezTo>
                  <a:pt x="1327737" y="4259609"/>
                  <a:pt x="1336950" y="4332808"/>
                  <a:pt x="1342160" y="4573131"/>
                </a:cubicBezTo>
                <a:cubicBezTo>
                  <a:pt x="1340111" y="5097158"/>
                  <a:pt x="1206044" y="4519074"/>
                  <a:pt x="1181946" y="4276146"/>
                </a:cubicBezTo>
                <a:cubicBezTo>
                  <a:pt x="1098485" y="3705368"/>
                  <a:pt x="1092720" y="3854116"/>
                  <a:pt x="1045176" y="3967439"/>
                </a:cubicBezTo>
                <a:cubicBezTo>
                  <a:pt x="1051591" y="3287247"/>
                  <a:pt x="997632" y="3953111"/>
                  <a:pt x="982653" y="4014331"/>
                </a:cubicBezTo>
                <a:cubicBezTo>
                  <a:pt x="1052244" y="4077251"/>
                  <a:pt x="1013120" y="4078511"/>
                  <a:pt x="978746" y="4112022"/>
                </a:cubicBezTo>
                <a:cubicBezTo>
                  <a:pt x="952743" y="4407093"/>
                  <a:pt x="961669" y="4056469"/>
                  <a:pt x="897548" y="4098168"/>
                </a:cubicBezTo>
                <a:cubicBezTo>
                  <a:pt x="817692" y="4202017"/>
                  <a:pt x="866591" y="3896492"/>
                  <a:pt x="836293" y="3944094"/>
                </a:cubicBezTo>
                <a:cubicBezTo>
                  <a:pt x="753670" y="4093288"/>
                  <a:pt x="820078" y="4332021"/>
                  <a:pt x="770978" y="4330042"/>
                </a:cubicBezTo>
                <a:cubicBezTo>
                  <a:pt x="662929" y="4359365"/>
                  <a:pt x="757124" y="3806539"/>
                  <a:pt x="687851" y="3997534"/>
                </a:cubicBezTo>
                <a:cubicBezTo>
                  <a:pt x="704493" y="4456348"/>
                  <a:pt x="668264" y="4417649"/>
                  <a:pt x="616599" y="4377544"/>
                </a:cubicBezTo>
                <a:cubicBezTo>
                  <a:pt x="554832" y="4249833"/>
                  <a:pt x="499005" y="4341815"/>
                  <a:pt x="449113" y="4267544"/>
                </a:cubicBezTo>
                <a:cubicBezTo>
                  <a:pt x="399917" y="4167601"/>
                  <a:pt x="261655" y="2731687"/>
                  <a:pt x="271836" y="2809875"/>
                </a:cubicBezTo>
                <a:cubicBezTo>
                  <a:pt x="238573" y="3088513"/>
                  <a:pt x="288437" y="3604658"/>
                  <a:pt x="296738" y="4002049"/>
                </a:cubicBezTo>
                <a:cubicBezTo>
                  <a:pt x="232629" y="4057676"/>
                  <a:pt x="198208" y="2498259"/>
                  <a:pt x="199413" y="2642951"/>
                </a:cubicBezTo>
                <a:cubicBezTo>
                  <a:pt x="124590" y="2576089"/>
                  <a:pt x="174459" y="3156433"/>
                  <a:pt x="141200" y="2935191"/>
                </a:cubicBezTo>
                <a:cubicBezTo>
                  <a:pt x="129712" y="2540895"/>
                  <a:pt x="88536" y="2485045"/>
                  <a:pt x="77048" y="2595450"/>
                </a:cubicBezTo>
                <a:cubicBezTo>
                  <a:pt x="88150" y="2686285"/>
                  <a:pt x="99252" y="2872124"/>
                  <a:pt x="21288" y="2802642"/>
                </a:cubicBezTo>
                <a:cubicBezTo>
                  <a:pt x="-21740" y="2630924"/>
                  <a:pt x="6483" y="1960442"/>
                  <a:pt x="52521" y="2044043"/>
                </a:cubicBezTo>
                <a:cubicBezTo>
                  <a:pt x="84058" y="2038063"/>
                  <a:pt x="79968" y="2192401"/>
                  <a:pt x="117443" y="2132982"/>
                </a:cubicBezTo>
                <a:close/>
              </a:path>
            </a:pathLst>
          </a:cu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userDrawn="1">
  <p:cSld name="Service 1">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4" name="Picture Placeholder 2"/>
          <p:cNvSpPr>
            <a:spLocks noGrp="1"/>
          </p:cNvSpPr>
          <p:nvPr>
            <p:ph type="pic" sz="quarter" idx="14"/>
          </p:nvPr>
        </p:nvSpPr>
        <p:spPr>
          <a:xfrm>
            <a:off x="713356" y="2010650"/>
            <a:ext cx="3301432" cy="1746963"/>
          </a:xfr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16"/>
          </p:nvPr>
        </p:nvSpPr>
        <p:spPr>
          <a:xfrm>
            <a:off x="8191134" y="2010650"/>
            <a:ext cx="3301432" cy="1746963"/>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17"/>
          </p:nvPr>
        </p:nvSpPr>
        <p:spPr>
          <a:xfrm>
            <a:off x="4452245" y="2010650"/>
            <a:ext cx="3301432" cy="1746963"/>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userDrawn="1">
  <p:cSld name="Service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4" name="Picture Placeholder 2"/>
          <p:cNvSpPr>
            <a:spLocks noGrp="1"/>
          </p:cNvSpPr>
          <p:nvPr>
            <p:ph type="pic" sz="quarter" idx="14"/>
          </p:nvPr>
        </p:nvSpPr>
        <p:spPr>
          <a:xfrm>
            <a:off x="713356" y="1847654"/>
            <a:ext cx="3301432" cy="2366127"/>
          </a:xfr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16"/>
          </p:nvPr>
        </p:nvSpPr>
        <p:spPr>
          <a:xfrm>
            <a:off x="8191134" y="1847654"/>
            <a:ext cx="3301432" cy="2366127"/>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17"/>
          </p:nvPr>
        </p:nvSpPr>
        <p:spPr>
          <a:xfrm>
            <a:off x="4452245" y="1847654"/>
            <a:ext cx="3301432" cy="2366127"/>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userDrawn="1">
  <p:cSld name="Service 3">
    <p:spTree>
      <p:nvGrpSpPr>
        <p:cNvPr id="1" name=""/>
        <p:cNvGrpSpPr/>
        <p:nvPr/>
      </p:nvGrpSpPr>
      <p:grpSpPr>
        <a:xfrm>
          <a:off x="0" y="0"/>
          <a:ext cx="0" cy="0"/>
          <a:chOff x="0" y="0"/>
          <a:chExt cx="0" cy="0"/>
        </a:xfrm>
      </p:grpSpPr>
      <p:sp>
        <p:nvSpPr>
          <p:cNvPr id="19" name="Rectangle 18"/>
          <p:cNvSpPr/>
          <p:nvPr userDrawn="1"/>
        </p:nvSpPr>
        <p:spPr>
          <a:xfrm>
            <a:off x="5445228" y="4338320"/>
            <a:ext cx="2615878" cy="2519680"/>
          </a:xfrm>
          <a:prstGeom prst="rect">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14425"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4" name="Picture Placeholder 2"/>
          <p:cNvSpPr>
            <a:spLocks noGrp="1"/>
          </p:cNvSpPr>
          <p:nvPr>
            <p:ph type="pic" sz="quarter" idx="14"/>
          </p:nvPr>
        </p:nvSpPr>
        <p:spPr>
          <a:xfrm>
            <a:off x="0" y="1724628"/>
            <a:ext cx="5335910" cy="2513460"/>
          </a:xfr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15"/>
          </p:nvPr>
        </p:nvSpPr>
        <p:spPr>
          <a:xfrm>
            <a:off x="5451658" y="1724628"/>
            <a:ext cx="2615878" cy="2513460"/>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userDrawn="1">
  <p:cSld name="Portfolio 1">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4" name="Picture Placeholder 2"/>
          <p:cNvSpPr>
            <a:spLocks noGrp="1"/>
          </p:cNvSpPr>
          <p:nvPr>
            <p:ph type="pic" sz="quarter" idx="14"/>
          </p:nvPr>
        </p:nvSpPr>
        <p:spPr>
          <a:xfrm>
            <a:off x="-3996267" y="-12192"/>
            <a:ext cx="12547600" cy="6904583"/>
          </a:xfrm>
          <a:prstGeom prst="parallelogram">
            <a:avLst>
              <a:gd name="adj" fmla="val 55355"/>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type="tx">
  <p:cSld name="Title &amp; Subtitle">
    <p:spTree>
      <p:nvGrpSpPr>
        <p:cNvPr id="1" name=""/>
        <p:cNvGrpSpPr/>
        <p:nvPr/>
      </p:nvGrpSpPr>
      <p:grpSpPr>
        <a:xfrm>
          <a:off x="0" y="0"/>
          <a:ext cx="0" cy="0"/>
          <a:chOff x="0" y="0"/>
          <a:chExt cx="0" cy="0"/>
        </a:xfrm>
      </p:grpSpPr>
      <p:sp>
        <p:nvSpPr>
          <p:cNvPr id="2" name="Slide Number Placeholder 9"/>
          <p:cNvSpPr>
            <a:spLocks noGrp="1"/>
          </p:cNvSpPr>
          <p:nvPr>
            <p:ph type="sldNum" sz="quarter" idx="10"/>
          </p:nvPr>
        </p:nvSpPr>
        <p:spPr>
          <a:xfrm>
            <a:off x="11381317" y="14818"/>
            <a:ext cx="431800" cy="298449"/>
          </a:xfrm>
        </p:spPr>
        <p:txBody>
          <a:bodyPr/>
          <a:lstStyle>
            <a:lvl1pPr>
              <a:defRPr/>
            </a:lvl1pPr>
          </a:lstStyle>
          <a:p>
            <a:pPr>
              <a:defRPr/>
            </a:pPr>
            <a:fld id="{6E537055-CB34-485E-BAE8-60322147D2A3}" type="slidenum">
              <a:rPr lang="en-US" altLang="es-MX">
                <a:solidFill>
                  <a:srgbClr val="FFFFFF"/>
                </a:solidFill>
              </a:rPr>
              <a:pPr>
                <a:defRPr/>
              </a:pPr>
              <a:t>‹Nº›</a:t>
            </a:fld>
            <a:endParaRPr lang="en-US" altLang="es-MX">
              <a:solidFill>
                <a:srgbClr val="FFFFFF"/>
              </a:solidFill>
            </a:endParaRPr>
          </a:p>
        </p:txBody>
      </p:sp>
    </p:spTree>
    <p:extLst>
      <p:ext uri="{BB962C8B-B14F-4D97-AF65-F5344CB8AC3E}">
        <p14:creationId xmlns:p14="http://schemas.microsoft.com/office/powerpoint/2010/main" val="115146943"/>
      </p:ext>
    </p:extLst>
  </p:cSld>
  <p:clrMapOvr>
    <a:masterClrMapping/>
  </p:clrMapOvr>
  <p:transition spd="med"/>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userDrawn="1">
  <p:cSld name="Portfolio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8" name="Picture Placeholder 2"/>
          <p:cNvSpPr>
            <a:spLocks noGrp="1"/>
          </p:cNvSpPr>
          <p:nvPr>
            <p:ph type="pic" sz="quarter" idx="14"/>
          </p:nvPr>
        </p:nvSpPr>
        <p:spPr>
          <a:xfrm>
            <a:off x="713355" y="2116669"/>
            <a:ext cx="5696862" cy="3539064"/>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userDrawn="1">
  <p:cSld name="Portfolio 3">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8" name="Picture Placeholder 2"/>
          <p:cNvSpPr>
            <a:spLocks noGrp="1"/>
          </p:cNvSpPr>
          <p:nvPr>
            <p:ph type="pic" sz="quarter" idx="14"/>
          </p:nvPr>
        </p:nvSpPr>
        <p:spPr>
          <a:xfrm>
            <a:off x="7361786" y="2116669"/>
            <a:ext cx="4129457" cy="3539064"/>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userDrawn="1">
  <p:cSld name="Portfolio 4">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8" name="Picture Placeholder 2"/>
          <p:cNvSpPr>
            <a:spLocks noGrp="1"/>
          </p:cNvSpPr>
          <p:nvPr>
            <p:ph type="pic" sz="quarter" idx="14"/>
          </p:nvPr>
        </p:nvSpPr>
        <p:spPr>
          <a:xfrm>
            <a:off x="-16933" y="1811869"/>
            <a:ext cx="3454400" cy="2167464"/>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15"/>
          </p:nvPr>
        </p:nvSpPr>
        <p:spPr>
          <a:xfrm>
            <a:off x="5469467" y="1811869"/>
            <a:ext cx="2353733" cy="2167464"/>
          </a:xfrm>
        </p:spPr>
        <p:txBody>
          <a:bodyPr anchor="ctr">
            <a:normAutofit/>
          </a:bodyPr>
          <a:lstStyle>
            <a:lvl1pPr algn="ctr">
              <a:defRPr sz="1200">
                <a:solidFill>
                  <a:schemeClr val="tx2"/>
                </a:solidFill>
              </a:defRPr>
            </a:lvl1pPr>
          </a:lstStyle>
          <a:p>
            <a:endParaRPr lang="en-US"/>
          </a:p>
        </p:txBody>
      </p:sp>
      <p:sp>
        <p:nvSpPr>
          <p:cNvPr id="22" name="Picture Placeholder 2"/>
          <p:cNvSpPr>
            <a:spLocks noGrp="1"/>
          </p:cNvSpPr>
          <p:nvPr>
            <p:ph type="pic" sz="quarter" idx="16"/>
          </p:nvPr>
        </p:nvSpPr>
        <p:spPr>
          <a:xfrm>
            <a:off x="7823200" y="1811869"/>
            <a:ext cx="4368800" cy="2167464"/>
          </a:xfrm>
        </p:spPr>
        <p:txBody>
          <a:bodyPr anchor="ctr">
            <a:normAutofit/>
          </a:bodyPr>
          <a:lstStyle>
            <a:lvl1pPr algn="ctr">
              <a:defRPr sz="1200">
                <a:solidFill>
                  <a:schemeClr val="tx2"/>
                </a:solidFill>
              </a:defRPr>
            </a:lvl1pPr>
          </a:lstStyle>
          <a:p>
            <a:endParaRPr lang="en-US"/>
          </a:p>
        </p:txBody>
      </p:sp>
      <p:sp>
        <p:nvSpPr>
          <p:cNvPr id="23" name="Picture Placeholder 2"/>
          <p:cNvSpPr>
            <a:spLocks noGrp="1"/>
          </p:cNvSpPr>
          <p:nvPr>
            <p:ph type="pic" sz="quarter" idx="17"/>
          </p:nvPr>
        </p:nvSpPr>
        <p:spPr>
          <a:xfrm>
            <a:off x="2360428" y="3979333"/>
            <a:ext cx="3109039" cy="2167464"/>
          </a:xfrm>
        </p:spPr>
        <p:txBody>
          <a:bodyPr anchor="ctr">
            <a:normAutofit/>
          </a:bodyPr>
          <a:lstStyle>
            <a:lvl1pPr algn="ctr">
              <a:defRPr sz="1200">
                <a:solidFill>
                  <a:schemeClr val="tx2"/>
                </a:solidFill>
              </a:defRPr>
            </a:lvl1pPr>
          </a:lstStyle>
          <a:p>
            <a:endParaRPr lang="en-US"/>
          </a:p>
        </p:txBody>
      </p:sp>
      <p:sp>
        <p:nvSpPr>
          <p:cNvPr id="24" name="Picture Placeholder 2"/>
          <p:cNvSpPr>
            <a:spLocks noGrp="1"/>
          </p:cNvSpPr>
          <p:nvPr>
            <p:ph type="pic" sz="quarter" idx="18"/>
          </p:nvPr>
        </p:nvSpPr>
        <p:spPr>
          <a:xfrm>
            <a:off x="7823200" y="3979333"/>
            <a:ext cx="2171405" cy="2167464"/>
          </a:xfrm>
        </p:spPr>
        <p:txBody>
          <a:bodyPr anchor="ctr">
            <a:normAutofit/>
          </a:bodyPr>
          <a:lstStyle>
            <a:lvl1pPr algn="ctr">
              <a:defRPr sz="1200">
                <a:solidFill>
                  <a:schemeClr val="tx2"/>
                </a:solidFill>
              </a:defRPr>
            </a:lvl1pPr>
          </a:lstStyle>
          <a:p>
            <a:endParaRPr lang="en-US"/>
          </a:p>
        </p:txBody>
      </p:sp>
      <p:sp>
        <p:nvSpPr>
          <p:cNvPr id="25" name="Picture Placeholder 2"/>
          <p:cNvSpPr>
            <a:spLocks noGrp="1"/>
          </p:cNvSpPr>
          <p:nvPr>
            <p:ph type="pic" sz="quarter" idx="19"/>
          </p:nvPr>
        </p:nvSpPr>
        <p:spPr>
          <a:xfrm>
            <a:off x="9994605" y="3979333"/>
            <a:ext cx="2197395" cy="2167464"/>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Portfolio 5">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0" name="Picture Placeholder 2"/>
          <p:cNvSpPr>
            <a:spLocks noGrp="1"/>
          </p:cNvSpPr>
          <p:nvPr>
            <p:ph type="pic" sz="quarter" idx="15"/>
          </p:nvPr>
        </p:nvSpPr>
        <p:spPr>
          <a:xfrm>
            <a:off x="-76758" y="1811869"/>
            <a:ext cx="3085769" cy="2167464"/>
          </a:xfrm>
        </p:spPr>
        <p:txBody>
          <a:bodyPr anchor="ctr">
            <a:normAutofit/>
          </a:bodyPr>
          <a:lstStyle>
            <a:lvl1pPr algn="ctr">
              <a:defRPr sz="1200">
                <a:solidFill>
                  <a:schemeClr val="tx2"/>
                </a:solidFill>
              </a:defRPr>
            </a:lvl1pPr>
          </a:lstStyle>
          <a:p>
            <a:endParaRPr lang="en-US"/>
          </a:p>
        </p:txBody>
      </p:sp>
      <p:sp>
        <p:nvSpPr>
          <p:cNvPr id="35" name="Picture Placeholder 2"/>
          <p:cNvSpPr>
            <a:spLocks noGrp="1"/>
          </p:cNvSpPr>
          <p:nvPr>
            <p:ph type="pic" sz="quarter" idx="16"/>
          </p:nvPr>
        </p:nvSpPr>
        <p:spPr>
          <a:xfrm>
            <a:off x="3009011" y="1811869"/>
            <a:ext cx="3085769" cy="2167464"/>
          </a:xfrm>
        </p:spPr>
        <p:txBody>
          <a:bodyPr anchor="ctr">
            <a:normAutofit/>
          </a:bodyPr>
          <a:lstStyle>
            <a:lvl1pPr algn="ctr">
              <a:defRPr sz="1200">
                <a:solidFill>
                  <a:schemeClr val="tx2"/>
                </a:solidFill>
              </a:defRPr>
            </a:lvl1pPr>
          </a:lstStyle>
          <a:p>
            <a:endParaRPr lang="en-US"/>
          </a:p>
        </p:txBody>
      </p:sp>
      <p:sp>
        <p:nvSpPr>
          <p:cNvPr id="36" name="Picture Placeholder 2"/>
          <p:cNvSpPr>
            <a:spLocks noGrp="1"/>
          </p:cNvSpPr>
          <p:nvPr>
            <p:ph type="pic" sz="quarter" idx="17"/>
          </p:nvPr>
        </p:nvSpPr>
        <p:spPr>
          <a:xfrm>
            <a:off x="6094780" y="1811869"/>
            <a:ext cx="3085769" cy="2167464"/>
          </a:xfrm>
        </p:spPr>
        <p:txBody>
          <a:bodyPr anchor="ctr">
            <a:normAutofit/>
          </a:bodyPr>
          <a:lstStyle>
            <a:lvl1pPr algn="ctr">
              <a:defRPr sz="1200">
                <a:solidFill>
                  <a:schemeClr val="tx2"/>
                </a:solidFill>
              </a:defRPr>
            </a:lvl1pPr>
          </a:lstStyle>
          <a:p>
            <a:endParaRPr lang="en-US"/>
          </a:p>
        </p:txBody>
      </p:sp>
      <p:sp>
        <p:nvSpPr>
          <p:cNvPr id="37" name="Picture Placeholder 2"/>
          <p:cNvSpPr>
            <a:spLocks noGrp="1"/>
          </p:cNvSpPr>
          <p:nvPr>
            <p:ph type="pic" sz="quarter" idx="18"/>
          </p:nvPr>
        </p:nvSpPr>
        <p:spPr>
          <a:xfrm>
            <a:off x="9180549" y="1811869"/>
            <a:ext cx="3085769" cy="2167464"/>
          </a:xfrm>
        </p:spPr>
        <p:txBody>
          <a:bodyPr anchor="ctr">
            <a:normAutofit/>
          </a:bodyPr>
          <a:lstStyle>
            <a:lvl1pPr algn="ctr">
              <a:defRPr sz="1200">
                <a:solidFill>
                  <a:schemeClr val="tx2"/>
                </a:solidFill>
              </a:defRPr>
            </a:lvl1pPr>
          </a:lstStyle>
          <a:p>
            <a:endParaRPr lang="en-US"/>
          </a:p>
        </p:txBody>
      </p:sp>
      <p:sp>
        <p:nvSpPr>
          <p:cNvPr id="38" name="Picture Placeholder 2"/>
          <p:cNvSpPr>
            <a:spLocks noGrp="1"/>
          </p:cNvSpPr>
          <p:nvPr>
            <p:ph type="pic" sz="quarter" idx="19"/>
          </p:nvPr>
        </p:nvSpPr>
        <p:spPr>
          <a:xfrm>
            <a:off x="-76758" y="3979333"/>
            <a:ext cx="3085769" cy="2167464"/>
          </a:xfrm>
        </p:spPr>
        <p:txBody>
          <a:bodyPr anchor="ctr">
            <a:normAutofit/>
          </a:bodyPr>
          <a:lstStyle>
            <a:lvl1pPr algn="ctr">
              <a:defRPr sz="1200">
                <a:solidFill>
                  <a:schemeClr val="tx2"/>
                </a:solidFill>
              </a:defRPr>
            </a:lvl1pPr>
          </a:lstStyle>
          <a:p>
            <a:endParaRPr lang="en-US"/>
          </a:p>
        </p:txBody>
      </p:sp>
      <p:sp>
        <p:nvSpPr>
          <p:cNvPr id="39" name="Picture Placeholder 2"/>
          <p:cNvSpPr>
            <a:spLocks noGrp="1"/>
          </p:cNvSpPr>
          <p:nvPr>
            <p:ph type="pic" sz="quarter" idx="20"/>
          </p:nvPr>
        </p:nvSpPr>
        <p:spPr>
          <a:xfrm>
            <a:off x="3009011" y="3979333"/>
            <a:ext cx="3085769" cy="2167464"/>
          </a:xfrm>
        </p:spPr>
        <p:txBody>
          <a:bodyPr anchor="ctr">
            <a:normAutofit/>
          </a:bodyPr>
          <a:lstStyle>
            <a:lvl1pPr algn="ctr">
              <a:defRPr sz="1200">
                <a:solidFill>
                  <a:schemeClr val="tx2"/>
                </a:solidFill>
              </a:defRPr>
            </a:lvl1pPr>
          </a:lstStyle>
          <a:p>
            <a:endParaRPr lang="en-US"/>
          </a:p>
        </p:txBody>
      </p:sp>
      <p:sp>
        <p:nvSpPr>
          <p:cNvPr id="40" name="Picture Placeholder 2"/>
          <p:cNvSpPr>
            <a:spLocks noGrp="1"/>
          </p:cNvSpPr>
          <p:nvPr>
            <p:ph type="pic" sz="quarter" idx="21"/>
          </p:nvPr>
        </p:nvSpPr>
        <p:spPr>
          <a:xfrm>
            <a:off x="6094780" y="3979333"/>
            <a:ext cx="3085769" cy="2167464"/>
          </a:xfrm>
        </p:spPr>
        <p:txBody>
          <a:bodyPr anchor="ctr">
            <a:normAutofit/>
          </a:bodyPr>
          <a:lstStyle>
            <a:lvl1pPr algn="ctr">
              <a:defRPr sz="1200">
                <a:solidFill>
                  <a:schemeClr val="tx2"/>
                </a:solidFill>
              </a:defRPr>
            </a:lvl1pPr>
          </a:lstStyle>
          <a:p>
            <a:endParaRPr lang="en-US"/>
          </a:p>
        </p:txBody>
      </p:sp>
      <p:sp>
        <p:nvSpPr>
          <p:cNvPr id="41" name="Picture Placeholder 2"/>
          <p:cNvSpPr>
            <a:spLocks noGrp="1"/>
          </p:cNvSpPr>
          <p:nvPr>
            <p:ph type="pic" sz="quarter" idx="22"/>
          </p:nvPr>
        </p:nvSpPr>
        <p:spPr>
          <a:xfrm>
            <a:off x="9180549" y="3979333"/>
            <a:ext cx="3085769" cy="2167464"/>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userDrawn="1">
  <p:cSld name="Portfolio 6">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0" name="Picture Placeholder 2"/>
          <p:cNvSpPr>
            <a:spLocks noGrp="1"/>
          </p:cNvSpPr>
          <p:nvPr>
            <p:ph type="pic" sz="quarter" idx="15"/>
          </p:nvPr>
        </p:nvSpPr>
        <p:spPr>
          <a:xfrm>
            <a:off x="-76758" y="1811869"/>
            <a:ext cx="6171538" cy="4334928"/>
          </a:xfrm>
        </p:spPr>
        <p:txBody>
          <a:bodyPr anchor="ctr">
            <a:normAutofit/>
          </a:bodyPr>
          <a:lstStyle>
            <a:lvl1pPr algn="ctr">
              <a:defRPr sz="1200">
                <a:solidFill>
                  <a:schemeClr val="tx2"/>
                </a:solidFill>
              </a:defRPr>
            </a:lvl1pPr>
          </a:lstStyle>
          <a:p>
            <a:endParaRPr lang="en-US"/>
          </a:p>
        </p:txBody>
      </p:sp>
      <p:sp>
        <p:nvSpPr>
          <p:cNvPr id="37" name="Picture Placeholder 2"/>
          <p:cNvSpPr>
            <a:spLocks noGrp="1"/>
          </p:cNvSpPr>
          <p:nvPr>
            <p:ph type="pic" sz="quarter" idx="18"/>
          </p:nvPr>
        </p:nvSpPr>
        <p:spPr>
          <a:xfrm>
            <a:off x="9180549" y="1811869"/>
            <a:ext cx="3085769" cy="2167464"/>
          </a:xfrm>
        </p:spPr>
        <p:txBody>
          <a:bodyPr anchor="ctr">
            <a:normAutofit/>
          </a:bodyPr>
          <a:lstStyle>
            <a:lvl1pPr algn="ctr">
              <a:defRPr sz="1200">
                <a:solidFill>
                  <a:schemeClr val="tx2"/>
                </a:solidFill>
              </a:defRPr>
            </a:lvl1pPr>
          </a:lstStyle>
          <a:p>
            <a:endParaRPr lang="en-US"/>
          </a:p>
        </p:txBody>
      </p:sp>
      <p:sp>
        <p:nvSpPr>
          <p:cNvPr id="40" name="Picture Placeholder 2"/>
          <p:cNvSpPr>
            <a:spLocks noGrp="1"/>
          </p:cNvSpPr>
          <p:nvPr>
            <p:ph type="pic" sz="quarter" idx="21"/>
          </p:nvPr>
        </p:nvSpPr>
        <p:spPr>
          <a:xfrm>
            <a:off x="6094780" y="3979333"/>
            <a:ext cx="3085769" cy="2167464"/>
          </a:xfrm>
        </p:spPr>
        <p:txBody>
          <a:bodyPr anchor="ctr">
            <a:normAutofit/>
          </a:bodyPr>
          <a:lstStyle>
            <a:lvl1pPr algn="ctr">
              <a:defRPr sz="1200">
                <a:solidFill>
                  <a:schemeClr val="tx2"/>
                </a:solidFill>
              </a:defRPr>
            </a:lvl1pPr>
          </a:lstStyle>
          <a:p>
            <a:endParaRPr lang="en-US"/>
          </a:p>
        </p:txBody>
      </p:sp>
      <p:sp>
        <p:nvSpPr>
          <p:cNvPr id="41" name="Picture Placeholder 2"/>
          <p:cNvSpPr>
            <a:spLocks noGrp="1"/>
          </p:cNvSpPr>
          <p:nvPr>
            <p:ph type="pic" sz="quarter" idx="22"/>
          </p:nvPr>
        </p:nvSpPr>
        <p:spPr>
          <a:xfrm>
            <a:off x="9180549" y="3979333"/>
            <a:ext cx="3085769" cy="2167464"/>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userDrawn="1">
  <p:cSld name="Portfolio 7">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9" name="Picture Placeholder 2"/>
          <p:cNvSpPr>
            <a:spLocks noGrp="1"/>
          </p:cNvSpPr>
          <p:nvPr>
            <p:ph type="pic" sz="quarter" idx="20"/>
          </p:nvPr>
        </p:nvSpPr>
        <p:spPr>
          <a:xfrm>
            <a:off x="8115088" y="1811869"/>
            <a:ext cx="3376155" cy="2930252"/>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21"/>
          </p:nvPr>
        </p:nvSpPr>
        <p:spPr>
          <a:xfrm>
            <a:off x="713356" y="1811869"/>
            <a:ext cx="3376155" cy="2930252"/>
          </a:xfrm>
        </p:spPr>
        <p:txBody>
          <a:bodyPr anchor="ctr">
            <a:normAutofit/>
          </a:bodyPr>
          <a:lstStyle>
            <a:lvl1pPr algn="ctr">
              <a:defRPr sz="1200">
                <a:solidFill>
                  <a:schemeClr val="tx2"/>
                </a:solidFill>
              </a:defRPr>
            </a:lvl1pPr>
          </a:lstStyle>
          <a:p>
            <a:endParaRPr lang="en-US"/>
          </a:p>
        </p:txBody>
      </p:sp>
      <p:sp>
        <p:nvSpPr>
          <p:cNvPr id="22" name="Picture Placeholder 2"/>
          <p:cNvSpPr>
            <a:spLocks noGrp="1"/>
          </p:cNvSpPr>
          <p:nvPr>
            <p:ph type="pic" sz="quarter" idx="22"/>
          </p:nvPr>
        </p:nvSpPr>
        <p:spPr>
          <a:xfrm>
            <a:off x="4414222" y="1811869"/>
            <a:ext cx="3376155" cy="2930252"/>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userDrawn="1">
  <p:cSld name="Portfolio 8">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1" name="Picture Placeholder 2"/>
          <p:cNvSpPr>
            <a:spLocks noGrp="1"/>
          </p:cNvSpPr>
          <p:nvPr>
            <p:ph type="pic" sz="quarter" idx="21"/>
          </p:nvPr>
        </p:nvSpPr>
        <p:spPr>
          <a:xfrm>
            <a:off x="713358" y="1811869"/>
            <a:ext cx="2444512" cy="4334928"/>
          </a:xfrm>
        </p:spPr>
        <p:txBody>
          <a:bodyPr anchor="ctr">
            <a:normAutofit/>
          </a:bodyPr>
          <a:lstStyle>
            <a:lvl1pPr algn="ctr">
              <a:defRPr sz="1200">
                <a:solidFill>
                  <a:schemeClr val="tx2"/>
                </a:solidFill>
              </a:defRPr>
            </a:lvl1pPr>
          </a:lstStyle>
          <a:p>
            <a:endParaRPr lang="en-US"/>
          </a:p>
        </p:txBody>
      </p:sp>
      <p:sp>
        <p:nvSpPr>
          <p:cNvPr id="33" name="Picture Placeholder 2"/>
          <p:cNvSpPr>
            <a:spLocks noGrp="1"/>
          </p:cNvSpPr>
          <p:nvPr>
            <p:ph type="pic" sz="quarter" idx="22"/>
          </p:nvPr>
        </p:nvSpPr>
        <p:spPr>
          <a:xfrm>
            <a:off x="9048054" y="1811869"/>
            <a:ext cx="2444512" cy="4334928"/>
          </a:xfrm>
        </p:spPr>
        <p:txBody>
          <a:bodyPr anchor="ctr">
            <a:normAutofit/>
          </a:bodyPr>
          <a:lstStyle>
            <a:lvl1pPr algn="ctr">
              <a:defRPr sz="1200">
                <a:solidFill>
                  <a:schemeClr val="tx2"/>
                </a:solidFill>
              </a:defRPr>
            </a:lvl1pPr>
          </a:lstStyle>
          <a:p>
            <a:endParaRPr lang="en-US"/>
          </a:p>
        </p:txBody>
      </p:sp>
      <p:sp>
        <p:nvSpPr>
          <p:cNvPr id="34" name="Picture Placeholder 2"/>
          <p:cNvSpPr>
            <a:spLocks noGrp="1"/>
          </p:cNvSpPr>
          <p:nvPr>
            <p:ph type="pic" sz="quarter" idx="23"/>
          </p:nvPr>
        </p:nvSpPr>
        <p:spPr>
          <a:xfrm>
            <a:off x="6269822" y="1811869"/>
            <a:ext cx="2444512" cy="4334928"/>
          </a:xfrm>
        </p:spPr>
        <p:txBody>
          <a:bodyPr anchor="ctr">
            <a:normAutofit/>
          </a:bodyPr>
          <a:lstStyle>
            <a:lvl1pPr algn="ctr">
              <a:defRPr sz="1200">
                <a:solidFill>
                  <a:schemeClr val="tx2"/>
                </a:solidFill>
              </a:defRPr>
            </a:lvl1pPr>
          </a:lstStyle>
          <a:p>
            <a:endParaRPr lang="en-US"/>
          </a:p>
        </p:txBody>
      </p:sp>
      <p:sp>
        <p:nvSpPr>
          <p:cNvPr id="35" name="Picture Placeholder 2"/>
          <p:cNvSpPr>
            <a:spLocks noGrp="1"/>
          </p:cNvSpPr>
          <p:nvPr>
            <p:ph type="pic" sz="quarter" idx="24"/>
          </p:nvPr>
        </p:nvSpPr>
        <p:spPr>
          <a:xfrm>
            <a:off x="3491590" y="1811869"/>
            <a:ext cx="2444512" cy="4334928"/>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userDrawn="1">
  <p:cSld name="Portfolio 9">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1" name="Picture Placeholder 2"/>
          <p:cNvSpPr>
            <a:spLocks noGrp="1"/>
          </p:cNvSpPr>
          <p:nvPr>
            <p:ph type="pic" sz="quarter" idx="21"/>
          </p:nvPr>
        </p:nvSpPr>
        <p:spPr>
          <a:xfrm>
            <a:off x="713356" y="1811869"/>
            <a:ext cx="3454607" cy="2058382"/>
          </a:xfrm>
        </p:spPr>
        <p:txBody>
          <a:bodyPr anchor="ctr">
            <a:normAutofit/>
          </a:bodyPr>
          <a:lstStyle>
            <a:lvl1pPr algn="ctr">
              <a:defRPr sz="1200">
                <a:solidFill>
                  <a:schemeClr val="tx2"/>
                </a:solidFill>
              </a:defRPr>
            </a:lvl1pPr>
          </a:lstStyle>
          <a:p>
            <a:endParaRPr lang="en-US"/>
          </a:p>
        </p:txBody>
      </p:sp>
      <p:sp>
        <p:nvSpPr>
          <p:cNvPr id="27" name="Picture Placeholder 2"/>
          <p:cNvSpPr>
            <a:spLocks noGrp="1"/>
          </p:cNvSpPr>
          <p:nvPr>
            <p:ph type="pic" sz="quarter" idx="22"/>
          </p:nvPr>
        </p:nvSpPr>
        <p:spPr>
          <a:xfrm>
            <a:off x="8037959" y="1811869"/>
            <a:ext cx="3454607" cy="2058382"/>
          </a:xfrm>
        </p:spPr>
        <p:txBody>
          <a:bodyPr anchor="ctr">
            <a:normAutofit/>
          </a:bodyPr>
          <a:lstStyle>
            <a:lvl1pPr algn="ctr">
              <a:defRPr sz="1200">
                <a:solidFill>
                  <a:schemeClr val="tx2"/>
                </a:solidFill>
              </a:defRPr>
            </a:lvl1pPr>
          </a:lstStyle>
          <a:p>
            <a:endParaRPr lang="en-US"/>
          </a:p>
        </p:txBody>
      </p:sp>
      <p:sp>
        <p:nvSpPr>
          <p:cNvPr id="28" name="Picture Placeholder 2"/>
          <p:cNvSpPr>
            <a:spLocks noGrp="1"/>
          </p:cNvSpPr>
          <p:nvPr>
            <p:ph type="pic" sz="quarter" idx="23"/>
          </p:nvPr>
        </p:nvSpPr>
        <p:spPr>
          <a:xfrm>
            <a:off x="4375657" y="1811869"/>
            <a:ext cx="3454607" cy="2058382"/>
          </a:xfrm>
        </p:spPr>
        <p:txBody>
          <a:bodyPr anchor="ctr">
            <a:normAutofit/>
          </a:bodyPr>
          <a:lstStyle>
            <a:lvl1pPr algn="ctr">
              <a:defRPr sz="1200">
                <a:solidFill>
                  <a:schemeClr val="tx2"/>
                </a:solidFill>
              </a:defRPr>
            </a:lvl1pPr>
          </a:lstStyle>
          <a:p>
            <a:endParaRPr lang="en-US"/>
          </a:p>
        </p:txBody>
      </p:sp>
      <p:sp>
        <p:nvSpPr>
          <p:cNvPr id="29" name="Picture Placeholder 2"/>
          <p:cNvSpPr>
            <a:spLocks noGrp="1"/>
          </p:cNvSpPr>
          <p:nvPr>
            <p:ph type="pic" sz="quarter" idx="24"/>
          </p:nvPr>
        </p:nvSpPr>
        <p:spPr>
          <a:xfrm>
            <a:off x="713356" y="4087236"/>
            <a:ext cx="3454607" cy="2058382"/>
          </a:xfrm>
        </p:spPr>
        <p:txBody>
          <a:bodyPr anchor="ctr">
            <a:normAutofit/>
          </a:bodyPr>
          <a:lstStyle>
            <a:lvl1pPr algn="ctr">
              <a:defRPr sz="1200">
                <a:solidFill>
                  <a:schemeClr val="tx2"/>
                </a:solidFill>
              </a:defRPr>
            </a:lvl1pPr>
          </a:lstStyle>
          <a:p>
            <a:endParaRPr lang="en-US"/>
          </a:p>
        </p:txBody>
      </p:sp>
      <p:sp>
        <p:nvSpPr>
          <p:cNvPr id="30" name="Picture Placeholder 2"/>
          <p:cNvSpPr>
            <a:spLocks noGrp="1"/>
          </p:cNvSpPr>
          <p:nvPr>
            <p:ph type="pic" sz="quarter" idx="25"/>
          </p:nvPr>
        </p:nvSpPr>
        <p:spPr>
          <a:xfrm>
            <a:off x="8037959" y="4087236"/>
            <a:ext cx="3454607" cy="2058382"/>
          </a:xfrm>
        </p:spPr>
        <p:txBody>
          <a:bodyPr anchor="ctr">
            <a:normAutofit/>
          </a:bodyPr>
          <a:lstStyle>
            <a:lvl1pPr algn="ctr">
              <a:defRPr sz="1200">
                <a:solidFill>
                  <a:schemeClr val="tx2"/>
                </a:solidFill>
              </a:defRPr>
            </a:lvl1pPr>
          </a:lstStyle>
          <a:p>
            <a:endParaRPr lang="en-US"/>
          </a:p>
        </p:txBody>
      </p:sp>
      <p:sp>
        <p:nvSpPr>
          <p:cNvPr id="31" name="Picture Placeholder 2"/>
          <p:cNvSpPr>
            <a:spLocks noGrp="1"/>
          </p:cNvSpPr>
          <p:nvPr>
            <p:ph type="pic" sz="quarter" idx="26"/>
          </p:nvPr>
        </p:nvSpPr>
        <p:spPr>
          <a:xfrm>
            <a:off x="4375657" y="4087236"/>
            <a:ext cx="3454607" cy="2058382"/>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userDrawn="1">
  <p:cSld name="Portfolio 10">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1" name="Picture Placeholder 2"/>
          <p:cNvSpPr>
            <a:spLocks noGrp="1"/>
          </p:cNvSpPr>
          <p:nvPr>
            <p:ph type="pic" sz="quarter" idx="21"/>
          </p:nvPr>
        </p:nvSpPr>
        <p:spPr>
          <a:xfrm>
            <a:off x="713357" y="1811868"/>
            <a:ext cx="2593370" cy="4333749"/>
          </a:xfrm>
        </p:spPr>
        <p:txBody>
          <a:bodyPr anchor="ctr">
            <a:normAutofit/>
          </a:bodyPr>
          <a:lstStyle>
            <a:lvl1pPr algn="ctr">
              <a:defRPr sz="1200">
                <a:solidFill>
                  <a:schemeClr val="tx2"/>
                </a:solidFill>
              </a:defRPr>
            </a:lvl1pPr>
          </a:lstStyle>
          <a:p>
            <a:endParaRPr lang="en-US"/>
          </a:p>
        </p:txBody>
      </p:sp>
      <p:sp>
        <p:nvSpPr>
          <p:cNvPr id="27" name="Picture Placeholder 2"/>
          <p:cNvSpPr>
            <a:spLocks noGrp="1"/>
          </p:cNvSpPr>
          <p:nvPr>
            <p:ph type="pic" sz="quarter" idx="22"/>
          </p:nvPr>
        </p:nvSpPr>
        <p:spPr>
          <a:xfrm>
            <a:off x="6093431" y="1811869"/>
            <a:ext cx="5399135" cy="2972782"/>
          </a:xfr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27"/>
          </p:nvPr>
        </p:nvSpPr>
        <p:spPr>
          <a:xfrm>
            <a:off x="3403394" y="1811868"/>
            <a:ext cx="2593370" cy="4333749"/>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89.xml><?xml version="1.0" encoding="utf-8"?>
<p:sldLayout xmlns:a="http://schemas.openxmlformats.org/drawingml/2006/main" xmlns:r="http://schemas.openxmlformats.org/officeDocument/2006/relationships" xmlns:p="http://schemas.openxmlformats.org/presentationml/2006/main" preserve="1" userDrawn="1">
  <p:cSld name="Portfolio 11">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1" name="Picture Placeholder 2"/>
          <p:cNvSpPr>
            <a:spLocks noGrp="1"/>
          </p:cNvSpPr>
          <p:nvPr>
            <p:ph type="pic" sz="quarter" idx="21"/>
          </p:nvPr>
        </p:nvSpPr>
        <p:spPr>
          <a:xfrm>
            <a:off x="713357" y="1811869"/>
            <a:ext cx="10777885" cy="2835308"/>
          </a:xfr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25"/>
          </p:nvPr>
        </p:nvSpPr>
        <p:spPr>
          <a:xfrm>
            <a:off x="713358" y="4718492"/>
            <a:ext cx="1604540" cy="1428304"/>
          </a:xfr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26"/>
          </p:nvPr>
        </p:nvSpPr>
        <p:spPr>
          <a:xfrm>
            <a:off x="2393302" y="4718492"/>
            <a:ext cx="1604540" cy="1428304"/>
          </a:xfr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27"/>
          </p:nvPr>
        </p:nvSpPr>
        <p:spPr>
          <a:xfrm>
            <a:off x="4073246" y="4718492"/>
            <a:ext cx="1604540" cy="1428304"/>
          </a:xfrm>
        </p:spPr>
        <p:txBody>
          <a:bodyPr anchor="ctr">
            <a:normAutofit/>
          </a:bodyPr>
          <a:lstStyle>
            <a:lvl1pPr algn="ctr">
              <a:defRPr sz="1200">
                <a:solidFill>
                  <a:schemeClr val="tx2"/>
                </a:solidFill>
              </a:defRPr>
            </a:lvl1pPr>
          </a:lstStyle>
          <a:p>
            <a:endParaRPr lang="en-US"/>
          </a:p>
        </p:txBody>
      </p:sp>
      <p:sp>
        <p:nvSpPr>
          <p:cNvPr id="22" name="Picture Placeholder 2"/>
          <p:cNvSpPr>
            <a:spLocks noGrp="1"/>
          </p:cNvSpPr>
          <p:nvPr>
            <p:ph type="pic" sz="quarter" idx="28"/>
          </p:nvPr>
        </p:nvSpPr>
        <p:spPr>
          <a:xfrm>
            <a:off x="5753190" y="4718492"/>
            <a:ext cx="1604540" cy="1428304"/>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type="tx">
  <p:cSld name="1_Title &amp; Subtitle">
    <p:spTree>
      <p:nvGrpSpPr>
        <p:cNvPr id="1" name=""/>
        <p:cNvGrpSpPr/>
        <p:nvPr/>
      </p:nvGrpSpPr>
      <p:grpSpPr>
        <a:xfrm>
          <a:off x="0" y="0"/>
          <a:ext cx="0" cy="0"/>
          <a:chOff x="0" y="0"/>
          <a:chExt cx="0" cy="0"/>
        </a:xfrm>
      </p:grpSpPr>
      <p:grpSp>
        <p:nvGrpSpPr>
          <p:cNvPr id="2" name="Group 17"/>
          <p:cNvGrpSpPr>
            <a:grpSpLocks/>
          </p:cNvGrpSpPr>
          <p:nvPr/>
        </p:nvGrpSpPr>
        <p:grpSpPr bwMode="auto">
          <a:xfrm>
            <a:off x="10403417" y="6584951"/>
            <a:ext cx="1659467" cy="184149"/>
            <a:chOff x="0" y="0"/>
            <a:chExt cx="3322531" cy="370637"/>
          </a:xfrm>
        </p:grpSpPr>
        <p:grpSp>
          <p:nvGrpSpPr>
            <p:cNvPr id="3" name="Group 15"/>
            <p:cNvGrpSpPr>
              <a:grpSpLocks/>
            </p:cNvGrpSpPr>
            <p:nvPr/>
          </p:nvGrpSpPr>
          <p:grpSpPr bwMode="auto">
            <a:xfrm>
              <a:off x="1915940" y="0"/>
              <a:ext cx="1406592" cy="370638"/>
              <a:chOff x="0" y="0"/>
              <a:chExt cx="1406590" cy="370637"/>
            </a:xfrm>
          </p:grpSpPr>
          <p:sp>
            <p:nvSpPr>
              <p:cNvPr id="5" name="Shape 13"/>
              <p:cNvSpPr>
                <a:spLocks noChangeArrowheads="1"/>
              </p:cNvSpPr>
              <p:nvPr/>
            </p:nvSpPr>
            <p:spPr bwMode="auto">
              <a:xfrm>
                <a:off x="-400" y="0"/>
                <a:ext cx="1406988" cy="370637"/>
              </a:xfrm>
              <a:prstGeom prst="rect">
                <a:avLst/>
              </a:prstGeom>
              <a:solidFill>
                <a:srgbClr val="474D53"/>
              </a:solidFill>
              <a:ln>
                <a:noFill/>
              </a:ln>
              <a:extLst>
                <a:ext uri="{91240B29-F687-4F45-9708-019B960494DF}">
                  <a14:hiddenLine xmlns:a14="http://schemas.microsoft.com/office/drawing/2010/main" w="12700">
                    <a:solidFill>
                      <a:srgbClr val="000000"/>
                    </a:solidFill>
                    <a:miter lim="400000"/>
                    <a:headEnd/>
                    <a:tailEnd/>
                  </a14:hiddenLine>
                </a:ext>
              </a:extLst>
            </p:spPr>
            <p:txBody>
              <a:bodyPr lIns="0" tIns="0" rIns="0" bIns="0" anchor="ctr"/>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defTabSz="412740" eaLnBrk="1" fontAlgn="base" hangingPunct="1">
                  <a:spcBef>
                    <a:spcPct val="0"/>
                  </a:spcBef>
                  <a:spcAft>
                    <a:spcPct val="0"/>
                  </a:spcAft>
                  <a:defRPr/>
                </a:pPr>
                <a:endParaRPr lang="es-MX" altLang="es-MX" sz="4267" smtClean="0">
                  <a:solidFill>
                    <a:srgbClr val="000000"/>
                  </a:solidFill>
                </a:endParaRPr>
              </a:p>
            </p:txBody>
          </p:sp>
          <p:pic>
            <p:nvPicPr>
              <p:cNvPr id="6" name="5.png"/>
              <p:cNvPicPr>
                <a:picLocks noChangeAspect="1" noChangeArrowheads="1"/>
              </p:cNvPicPr>
              <p:nvPr/>
            </p:nvPicPr>
            <p:blipFill>
              <a:blip r:embed="rId2">
                <a:extLst>
                  <a:ext uri="{28A0092B-C50C-407E-A947-70E740481C1C}">
                    <a14:useLocalDpi xmlns:a14="http://schemas.microsoft.com/office/drawing/2010/main" val="0"/>
                  </a:ext>
                </a:extLst>
              </a:blip>
              <a:srcRect l="189" r="189"/>
              <a:stretch>
                <a:fillRect/>
              </a:stretch>
            </p:blipFill>
            <p:spPr bwMode="auto">
              <a:xfrm>
                <a:off x="110209" y="69199"/>
                <a:ext cx="1186070" cy="2172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pic>
        </p:grpSp>
        <p:sp>
          <p:nvSpPr>
            <p:cNvPr id="4" name="Shape 16"/>
            <p:cNvSpPr>
              <a:spLocks noChangeArrowheads="1"/>
            </p:cNvSpPr>
            <p:nvPr/>
          </p:nvSpPr>
          <p:spPr bwMode="auto">
            <a:xfrm>
              <a:off x="0" y="59518"/>
              <a:ext cx="1805848" cy="2930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p>
              <a:pPr algn="r" defTabSz="412740" fontAlgn="base">
                <a:lnSpc>
                  <a:spcPct val="110000"/>
                </a:lnSpc>
                <a:spcBef>
                  <a:spcPts val="667"/>
                </a:spcBef>
                <a:spcAft>
                  <a:spcPct val="0"/>
                </a:spcAft>
              </a:pPr>
              <a:r>
                <a:rPr lang="es-MX" altLang="es-MX" sz="667" smtClean="0">
                  <a:solidFill>
                    <a:srgbClr val="000000"/>
                  </a:solidFill>
                  <a:sym typeface="Arimo" pitchFamily="34" charset="0"/>
                </a:rPr>
                <a:t>SUBJECT NAME HERE</a:t>
              </a:r>
            </a:p>
          </p:txBody>
        </p:sp>
      </p:grpSp>
      <p:grpSp>
        <p:nvGrpSpPr>
          <p:cNvPr id="7" name="Group 20"/>
          <p:cNvGrpSpPr>
            <a:grpSpLocks/>
          </p:cNvGrpSpPr>
          <p:nvPr userDrawn="1"/>
        </p:nvGrpSpPr>
        <p:grpSpPr bwMode="auto">
          <a:xfrm>
            <a:off x="11385551" y="-23283"/>
            <a:ext cx="404283" cy="421217"/>
            <a:chOff x="0" y="0"/>
            <a:chExt cx="809518" cy="839722"/>
          </a:xfrm>
        </p:grpSpPr>
        <p:sp>
          <p:nvSpPr>
            <p:cNvPr id="8" name="Shape 18"/>
            <p:cNvSpPr/>
            <p:nvPr/>
          </p:nvSpPr>
          <p:spPr>
            <a:xfrm>
              <a:off x="0" y="75957"/>
              <a:ext cx="809518" cy="76376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6504"/>
                  </a:lnTo>
                  <a:lnTo>
                    <a:pt x="10676" y="21600"/>
                  </a:lnTo>
                  <a:lnTo>
                    <a:pt x="257" y="16788"/>
                  </a:lnTo>
                  <a:lnTo>
                    <a:pt x="0" y="0"/>
                  </a:lnTo>
                  <a:close/>
                </a:path>
              </a:pathLst>
            </a:custGeom>
            <a:solidFill>
              <a:schemeClr val="accent4">
                <a:lumMod val="75000"/>
              </a:schemeClr>
            </a:solidFill>
            <a:ln w="12700" cap="flat">
              <a:noFill/>
              <a:miter lim="400000"/>
            </a:ln>
            <a:effectLst/>
          </p:spPr>
          <p:txBody>
            <a:bodyPr lIns="0" tIns="0" rIns="0" bIns="0" anchor="ctr"/>
            <a:lstStyle/>
            <a:p>
              <a:pPr algn="ctr" defTabSz="412740">
                <a:defRPr sz="3200"/>
              </a:pPr>
              <a:endParaRPr sz="4267" kern="0">
                <a:solidFill>
                  <a:sysClr val="windowText" lastClr="000000"/>
                </a:solidFill>
                <a:sym typeface="Helvetica Light"/>
              </a:endParaRPr>
            </a:p>
          </p:txBody>
        </p:sp>
        <p:sp>
          <p:nvSpPr>
            <p:cNvPr id="9" name="Shape 19"/>
            <p:cNvSpPr/>
            <p:nvPr/>
          </p:nvSpPr>
          <p:spPr>
            <a:xfrm>
              <a:off x="0" y="0"/>
              <a:ext cx="809518" cy="76376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6504"/>
                  </a:lnTo>
                  <a:lnTo>
                    <a:pt x="10676" y="21600"/>
                  </a:lnTo>
                  <a:lnTo>
                    <a:pt x="257" y="16788"/>
                  </a:lnTo>
                  <a:lnTo>
                    <a:pt x="0" y="0"/>
                  </a:lnTo>
                  <a:close/>
                </a:path>
              </a:pathLst>
            </a:custGeom>
            <a:solidFill>
              <a:schemeClr val="accent4"/>
            </a:solidFill>
            <a:ln w="12700" cap="flat">
              <a:noFill/>
              <a:miter lim="400000"/>
            </a:ln>
            <a:effectLst/>
          </p:spPr>
          <p:txBody>
            <a:bodyPr lIns="0" tIns="0" rIns="0" bIns="0" anchor="ctr"/>
            <a:lstStyle/>
            <a:p>
              <a:pPr algn="ctr" defTabSz="412740">
                <a:defRPr sz="3200"/>
              </a:pPr>
              <a:endParaRPr sz="4267" kern="0">
                <a:solidFill>
                  <a:sysClr val="windowText" lastClr="000000"/>
                </a:solidFill>
                <a:sym typeface="Helvetica Light"/>
              </a:endParaRPr>
            </a:p>
          </p:txBody>
        </p:sp>
      </p:grpSp>
      <p:sp>
        <p:nvSpPr>
          <p:cNvPr id="10" name="Slide Number Placeholder 9"/>
          <p:cNvSpPr>
            <a:spLocks noGrp="1"/>
          </p:cNvSpPr>
          <p:nvPr>
            <p:ph type="sldNum" sz="quarter" idx="10"/>
          </p:nvPr>
        </p:nvSpPr>
        <p:spPr>
          <a:xfrm>
            <a:off x="11381317" y="63500"/>
            <a:ext cx="431800" cy="203200"/>
          </a:xfrm>
        </p:spPr>
        <p:txBody>
          <a:bodyPr/>
          <a:lstStyle>
            <a:lvl1pPr>
              <a:defRPr/>
            </a:lvl1pPr>
          </a:lstStyle>
          <a:p>
            <a:pPr>
              <a:defRPr/>
            </a:pPr>
            <a:fld id="{E3942A82-83F1-4489-815E-2E66E0CE1C82}" type="slidenum">
              <a:rPr lang="en-US" altLang="es-MX">
                <a:solidFill>
                  <a:srgbClr val="FFFFFF"/>
                </a:solidFill>
              </a:rPr>
              <a:pPr>
                <a:defRPr/>
              </a:pPr>
              <a:t>‹Nº›</a:t>
            </a:fld>
            <a:endParaRPr lang="en-US" altLang="es-MX">
              <a:solidFill>
                <a:srgbClr val="FFFFFF"/>
              </a:solidFill>
            </a:endParaRPr>
          </a:p>
        </p:txBody>
      </p:sp>
    </p:spTree>
    <p:extLst>
      <p:ext uri="{BB962C8B-B14F-4D97-AF65-F5344CB8AC3E}">
        <p14:creationId xmlns:p14="http://schemas.microsoft.com/office/powerpoint/2010/main" val="3842718313"/>
      </p:ext>
    </p:extLst>
  </p:cSld>
  <p:clrMapOvr>
    <a:masterClrMapping/>
  </p:clrMapOvr>
  <p:transition spd="med"/>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userDrawn="1">
  <p:cSld name="Portfolio 1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3" name="Picture Placeholder 2"/>
          <p:cNvSpPr>
            <a:spLocks noGrp="1"/>
          </p:cNvSpPr>
          <p:nvPr>
            <p:ph type="pic" sz="quarter" idx="21"/>
          </p:nvPr>
        </p:nvSpPr>
        <p:spPr>
          <a:xfrm>
            <a:off x="713358" y="2727448"/>
            <a:ext cx="2444512" cy="2248590"/>
          </a:xfrm>
        </p:spPr>
        <p:txBody>
          <a:bodyPr anchor="ctr">
            <a:normAutofit/>
          </a:bodyPr>
          <a:lstStyle>
            <a:lvl1pPr algn="ctr">
              <a:defRPr sz="1200">
                <a:solidFill>
                  <a:schemeClr val="tx2"/>
                </a:solidFill>
              </a:defRPr>
            </a:lvl1pPr>
          </a:lstStyle>
          <a:p>
            <a:endParaRPr lang="en-US"/>
          </a:p>
        </p:txBody>
      </p:sp>
      <p:sp>
        <p:nvSpPr>
          <p:cNvPr id="24" name="Picture Placeholder 2"/>
          <p:cNvSpPr>
            <a:spLocks noGrp="1"/>
          </p:cNvSpPr>
          <p:nvPr>
            <p:ph type="pic" sz="quarter" idx="22"/>
          </p:nvPr>
        </p:nvSpPr>
        <p:spPr>
          <a:xfrm>
            <a:off x="9048054" y="2727448"/>
            <a:ext cx="2444512" cy="2248590"/>
          </a:xfrm>
        </p:spPr>
        <p:txBody>
          <a:bodyPr anchor="ctr">
            <a:normAutofit/>
          </a:bodyPr>
          <a:lstStyle>
            <a:lvl1pPr algn="ctr">
              <a:defRPr sz="1200">
                <a:solidFill>
                  <a:schemeClr val="tx2"/>
                </a:solidFill>
              </a:defRPr>
            </a:lvl1pPr>
          </a:lstStyle>
          <a:p>
            <a:endParaRPr lang="en-US"/>
          </a:p>
        </p:txBody>
      </p:sp>
      <p:sp>
        <p:nvSpPr>
          <p:cNvPr id="25" name="Picture Placeholder 2"/>
          <p:cNvSpPr>
            <a:spLocks noGrp="1"/>
          </p:cNvSpPr>
          <p:nvPr>
            <p:ph type="pic" sz="quarter" idx="23"/>
          </p:nvPr>
        </p:nvSpPr>
        <p:spPr>
          <a:xfrm>
            <a:off x="6269822" y="2727448"/>
            <a:ext cx="2444512" cy="2248590"/>
          </a:xfrm>
        </p:spPr>
        <p:txBody>
          <a:bodyPr anchor="ctr">
            <a:normAutofit/>
          </a:bodyPr>
          <a:lstStyle>
            <a:lvl1pPr algn="ctr">
              <a:defRPr sz="1200">
                <a:solidFill>
                  <a:schemeClr val="tx2"/>
                </a:solidFill>
              </a:defRPr>
            </a:lvl1pPr>
          </a:lstStyle>
          <a:p>
            <a:endParaRPr lang="en-US"/>
          </a:p>
        </p:txBody>
      </p:sp>
      <p:sp>
        <p:nvSpPr>
          <p:cNvPr id="26" name="Picture Placeholder 2"/>
          <p:cNvSpPr>
            <a:spLocks noGrp="1"/>
          </p:cNvSpPr>
          <p:nvPr>
            <p:ph type="pic" sz="quarter" idx="24"/>
          </p:nvPr>
        </p:nvSpPr>
        <p:spPr>
          <a:xfrm>
            <a:off x="3491590" y="2727448"/>
            <a:ext cx="2444512" cy="2248590"/>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userDrawn="1">
  <p:cSld name="Portfolio 14">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9" name="Picture Placeholder 2"/>
          <p:cNvSpPr>
            <a:spLocks noGrp="1"/>
          </p:cNvSpPr>
          <p:nvPr>
            <p:ph type="pic" sz="quarter" idx="14"/>
          </p:nvPr>
        </p:nvSpPr>
        <p:spPr>
          <a:xfrm>
            <a:off x="728013" y="2948622"/>
            <a:ext cx="6855411" cy="2769426"/>
          </a:xfrm>
          <a:custGeom>
            <a:avLst/>
            <a:gdLst>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550 w 21600"/>
              <a:gd name="connsiteY26" fmla="*/ 6382 h 21600"/>
              <a:gd name="connsiteX27" fmla="*/ 9722 w 21600"/>
              <a:gd name="connsiteY27" fmla="*/ 1887 h 21600"/>
              <a:gd name="connsiteX28" fmla="*/ 11462 w 21600"/>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7529 w 23757"/>
              <a:gd name="connsiteY24" fmla="*/ 7817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8306 w 23757"/>
              <a:gd name="connsiteY25" fmla="*/ 2100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2052 w 23757"/>
              <a:gd name="connsiteY20" fmla="*/ 6981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4032 w 24170"/>
              <a:gd name="connsiteY0" fmla="*/ 4342 h 21600"/>
              <a:gd name="connsiteX1" fmla="*/ 17360 w 24170"/>
              <a:gd name="connsiteY1" fmla="*/ 0 h 21600"/>
              <a:gd name="connsiteX2" fmla="*/ 17095 w 24170"/>
              <a:gd name="connsiteY2" fmla="*/ 5777 h 21600"/>
              <a:gd name="connsiteX3" fmla="*/ 20577 w 24170"/>
              <a:gd name="connsiteY3" fmla="*/ 3172 h 21600"/>
              <a:gd name="connsiteX4" fmla="*/ 18950 w 24170"/>
              <a:gd name="connsiteY4" fmla="*/ 6532 h 21600"/>
              <a:gd name="connsiteX5" fmla="*/ 24170 w 24170"/>
              <a:gd name="connsiteY5" fmla="*/ 6645 h 21600"/>
              <a:gd name="connsiteX6" fmla="*/ 19555 w 24170"/>
              <a:gd name="connsiteY6" fmla="*/ 9402 h 21600"/>
              <a:gd name="connsiteX7" fmla="*/ 20840 w 24170"/>
              <a:gd name="connsiteY7" fmla="*/ 11290 h 21600"/>
              <a:gd name="connsiteX8" fmla="*/ 18950 w 24170"/>
              <a:gd name="connsiteY8" fmla="*/ 12310 h 21600"/>
              <a:gd name="connsiteX9" fmla="*/ 21447 w 24170"/>
              <a:gd name="connsiteY9" fmla="*/ 15632 h 21600"/>
              <a:gd name="connsiteX10" fmla="*/ 17210 w 24170"/>
              <a:gd name="connsiteY10" fmla="*/ 14350 h 21600"/>
              <a:gd name="connsiteX11" fmla="*/ 17512 w 24170"/>
              <a:gd name="connsiteY11" fmla="*/ 17370 h 21600"/>
              <a:gd name="connsiteX12" fmla="*/ 14750 w 24170"/>
              <a:gd name="connsiteY12" fmla="*/ 15935 h 21600"/>
              <a:gd name="connsiteX13" fmla="*/ 14182 w 24170"/>
              <a:gd name="connsiteY13" fmla="*/ 18842 h 21600"/>
              <a:gd name="connsiteX14" fmla="*/ 12442 w 24170"/>
              <a:gd name="connsiteY14" fmla="*/ 17370 h 21600"/>
              <a:gd name="connsiteX15" fmla="*/ 11270 w 24170"/>
              <a:gd name="connsiteY15" fmla="*/ 19712 h 21600"/>
              <a:gd name="connsiteX16" fmla="*/ 10097 w 24170"/>
              <a:gd name="connsiteY16" fmla="*/ 18125 h 21600"/>
              <a:gd name="connsiteX17" fmla="*/ 7487 w 24170"/>
              <a:gd name="connsiteY17" fmla="*/ 21600 h 21600"/>
              <a:gd name="connsiteX18" fmla="*/ 7375 w 24170"/>
              <a:gd name="connsiteY18" fmla="*/ 18240 h 21600"/>
              <a:gd name="connsiteX19" fmla="*/ 210 w 24170"/>
              <a:gd name="connsiteY19" fmla="*/ 10485 h 21600"/>
              <a:gd name="connsiteX20" fmla="*/ 2395 w 24170"/>
              <a:gd name="connsiteY20" fmla="*/ 7172 h 21600"/>
              <a:gd name="connsiteX21" fmla="*/ 1624 w 24170"/>
              <a:gd name="connsiteY21" fmla="*/ 6061 h 21600"/>
              <a:gd name="connsiteX22" fmla="*/ 1388 w 24170"/>
              <a:gd name="connsiteY22" fmla="*/ 5491 h 21600"/>
              <a:gd name="connsiteX23" fmla="*/ 413 w 24170"/>
              <a:gd name="connsiteY23" fmla="*/ 5220 h 21600"/>
              <a:gd name="connsiteX24" fmla="*/ 3842 w 24170"/>
              <a:gd name="connsiteY24" fmla="*/ 3241 h 21600"/>
              <a:gd name="connsiteX25" fmla="*/ 8719 w 24170"/>
              <a:gd name="connsiteY25" fmla="*/ 2100 h 21600"/>
              <a:gd name="connsiteX26" fmla="*/ 10840 w 24170"/>
              <a:gd name="connsiteY26" fmla="*/ 1759 h 21600"/>
              <a:gd name="connsiteX27" fmla="*/ 12292 w 24170"/>
              <a:gd name="connsiteY27" fmla="*/ 1887 h 21600"/>
              <a:gd name="connsiteX28" fmla="*/ 14032 w 24170"/>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7497 w 24292"/>
              <a:gd name="connsiteY18" fmla="*/ 1824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7497 w 24292"/>
              <a:gd name="connsiteY18" fmla="*/ 1824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1154 w 24292"/>
              <a:gd name="connsiteY18" fmla="*/ 1152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1154 w 24292"/>
              <a:gd name="connsiteY18" fmla="*/ 1152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10219 w 24292"/>
              <a:gd name="connsiteY16" fmla="*/ 18125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10219 w 24292"/>
              <a:gd name="connsiteY16" fmla="*/ 18125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12564 w 24292"/>
              <a:gd name="connsiteY14" fmla="*/ 17370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12564 w 24292"/>
              <a:gd name="connsiteY14" fmla="*/ 17370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821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821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190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190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14872 w 24292"/>
              <a:gd name="connsiteY12" fmla="*/ 15935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14872 w 24292"/>
              <a:gd name="connsiteY12" fmla="*/ 15935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480 w 24292"/>
              <a:gd name="connsiteY12" fmla="*/ 16698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480 w 24292"/>
              <a:gd name="connsiteY12" fmla="*/ 16698 h 17370"/>
              <a:gd name="connsiteX13" fmla="*/ 4140 w 24292"/>
              <a:gd name="connsiteY13" fmla="*/ 16506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655 w 24292"/>
              <a:gd name="connsiteY12" fmla="*/ 16555 h 17370"/>
              <a:gd name="connsiteX13" fmla="*/ 4140 w 24292"/>
              <a:gd name="connsiteY13" fmla="*/ 16506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561"/>
              <a:gd name="connsiteX1" fmla="*/ 17482 w 24292"/>
              <a:gd name="connsiteY1" fmla="*/ 0 h 17561"/>
              <a:gd name="connsiteX2" fmla="*/ 17217 w 24292"/>
              <a:gd name="connsiteY2" fmla="*/ 5777 h 17561"/>
              <a:gd name="connsiteX3" fmla="*/ 20699 w 24292"/>
              <a:gd name="connsiteY3" fmla="*/ 3172 h 17561"/>
              <a:gd name="connsiteX4" fmla="*/ 19072 w 24292"/>
              <a:gd name="connsiteY4" fmla="*/ 6532 h 17561"/>
              <a:gd name="connsiteX5" fmla="*/ 24292 w 24292"/>
              <a:gd name="connsiteY5" fmla="*/ 6645 h 17561"/>
              <a:gd name="connsiteX6" fmla="*/ 19677 w 24292"/>
              <a:gd name="connsiteY6" fmla="*/ 9402 h 17561"/>
              <a:gd name="connsiteX7" fmla="*/ 20962 w 24292"/>
              <a:gd name="connsiteY7" fmla="*/ 11290 h 17561"/>
              <a:gd name="connsiteX8" fmla="*/ 19072 w 24292"/>
              <a:gd name="connsiteY8" fmla="*/ 12310 h 17561"/>
              <a:gd name="connsiteX9" fmla="*/ 21569 w 24292"/>
              <a:gd name="connsiteY9" fmla="*/ 15632 h 17561"/>
              <a:gd name="connsiteX10" fmla="*/ 17332 w 24292"/>
              <a:gd name="connsiteY10" fmla="*/ 14350 h 17561"/>
              <a:gd name="connsiteX11" fmla="*/ 6454 w 24292"/>
              <a:gd name="connsiteY11" fmla="*/ 17561 h 17561"/>
              <a:gd name="connsiteX12" fmla="*/ 5655 w 24292"/>
              <a:gd name="connsiteY12" fmla="*/ 16555 h 17561"/>
              <a:gd name="connsiteX13" fmla="*/ 4140 w 24292"/>
              <a:gd name="connsiteY13" fmla="*/ 16506 h 17561"/>
              <a:gd name="connsiteX14" fmla="*/ 2190 w 24292"/>
              <a:gd name="connsiteY14" fmla="*/ 16321 h 17561"/>
              <a:gd name="connsiteX15" fmla="*/ 3577 w 24292"/>
              <a:gd name="connsiteY15" fmla="*/ 15899 h 17561"/>
              <a:gd name="connsiteX16" fmla="*/ 3841 w 24292"/>
              <a:gd name="connsiteY16" fmla="*/ 14693 h 17561"/>
              <a:gd name="connsiteX17" fmla="*/ 2878 w 24292"/>
              <a:gd name="connsiteY17" fmla="*/ 12163 h 17561"/>
              <a:gd name="connsiteX18" fmla="*/ 1154 w 24292"/>
              <a:gd name="connsiteY18" fmla="*/ 11520 h 17561"/>
              <a:gd name="connsiteX19" fmla="*/ 332 w 24292"/>
              <a:gd name="connsiteY19" fmla="*/ 10485 h 17561"/>
              <a:gd name="connsiteX20" fmla="*/ 2517 w 24292"/>
              <a:gd name="connsiteY20" fmla="*/ 7172 h 17561"/>
              <a:gd name="connsiteX21" fmla="*/ 1746 w 24292"/>
              <a:gd name="connsiteY21" fmla="*/ 6061 h 17561"/>
              <a:gd name="connsiteX22" fmla="*/ 1510 w 24292"/>
              <a:gd name="connsiteY22" fmla="*/ 5491 h 17561"/>
              <a:gd name="connsiteX23" fmla="*/ 535 w 24292"/>
              <a:gd name="connsiteY23" fmla="*/ 5220 h 17561"/>
              <a:gd name="connsiteX24" fmla="*/ 3964 w 24292"/>
              <a:gd name="connsiteY24" fmla="*/ 3241 h 17561"/>
              <a:gd name="connsiteX25" fmla="*/ 8841 w 24292"/>
              <a:gd name="connsiteY25" fmla="*/ 2100 h 17561"/>
              <a:gd name="connsiteX26" fmla="*/ 10962 w 24292"/>
              <a:gd name="connsiteY26" fmla="*/ 1759 h 17561"/>
              <a:gd name="connsiteX27" fmla="*/ 12414 w 24292"/>
              <a:gd name="connsiteY27" fmla="*/ 1887 h 17561"/>
              <a:gd name="connsiteX28" fmla="*/ 14154 w 24292"/>
              <a:gd name="connsiteY28" fmla="*/ 4342 h 17561"/>
              <a:gd name="connsiteX0" fmla="*/ 14154 w 24292"/>
              <a:gd name="connsiteY0" fmla="*/ 4342 h 17561"/>
              <a:gd name="connsiteX1" fmla="*/ 17482 w 24292"/>
              <a:gd name="connsiteY1" fmla="*/ 0 h 17561"/>
              <a:gd name="connsiteX2" fmla="*/ 17217 w 24292"/>
              <a:gd name="connsiteY2" fmla="*/ 5777 h 17561"/>
              <a:gd name="connsiteX3" fmla="*/ 20699 w 24292"/>
              <a:gd name="connsiteY3" fmla="*/ 3172 h 17561"/>
              <a:gd name="connsiteX4" fmla="*/ 19072 w 24292"/>
              <a:gd name="connsiteY4" fmla="*/ 6532 h 17561"/>
              <a:gd name="connsiteX5" fmla="*/ 24292 w 24292"/>
              <a:gd name="connsiteY5" fmla="*/ 6645 h 17561"/>
              <a:gd name="connsiteX6" fmla="*/ 19677 w 24292"/>
              <a:gd name="connsiteY6" fmla="*/ 9402 h 17561"/>
              <a:gd name="connsiteX7" fmla="*/ 20962 w 24292"/>
              <a:gd name="connsiteY7" fmla="*/ 11290 h 17561"/>
              <a:gd name="connsiteX8" fmla="*/ 19072 w 24292"/>
              <a:gd name="connsiteY8" fmla="*/ 12310 h 17561"/>
              <a:gd name="connsiteX9" fmla="*/ 21569 w 24292"/>
              <a:gd name="connsiteY9" fmla="*/ 15632 h 17561"/>
              <a:gd name="connsiteX10" fmla="*/ 17332 w 24292"/>
              <a:gd name="connsiteY10" fmla="*/ 14350 h 17561"/>
              <a:gd name="connsiteX11" fmla="*/ 6454 w 24292"/>
              <a:gd name="connsiteY11" fmla="*/ 17561 h 17561"/>
              <a:gd name="connsiteX12" fmla="*/ 5655 w 24292"/>
              <a:gd name="connsiteY12" fmla="*/ 16555 h 17561"/>
              <a:gd name="connsiteX13" fmla="*/ 4140 w 24292"/>
              <a:gd name="connsiteY13" fmla="*/ 16506 h 17561"/>
              <a:gd name="connsiteX14" fmla="*/ 2190 w 24292"/>
              <a:gd name="connsiteY14" fmla="*/ 16321 h 17561"/>
              <a:gd name="connsiteX15" fmla="*/ 3577 w 24292"/>
              <a:gd name="connsiteY15" fmla="*/ 15899 h 17561"/>
              <a:gd name="connsiteX16" fmla="*/ 3841 w 24292"/>
              <a:gd name="connsiteY16" fmla="*/ 14693 h 17561"/>
              <a:gd name="connsiteX17" fmla="*/ 2878 w 24292"/>
              <a:gd name="connsiteY17" fmla="*/ 12163 h 17561"/>
              <a:gd name="connsiteX18" fmla="*/ 1154 w 24292"/>
              <a:gd name="connsiteY18" fmla="*/ 11520 h 17561"/>
              <a:gd name="connsiteX19" fmla="*/ 332 w 24292"/>
              <a:gd name="connsiteY19" fmla="*/ 10485 h 17561"/>
              <a:gd name="connsiteX20" fmla="*/ 2517 w 24292"/>
              <a:gd name="connsiteY20" fmla="*/ 7172 h 17561"/>
              <a:gd name="connsiteX21" fmla="*/ 1746 w 24292"/>
              <a:gd name="connsiteY21" fmla="*/ 6061 h 17561"/>
              <a:gd name="connsiteX22" fmla="*/ 1510 w 24292"/>
              <a:gd name="connsiteY22" fmla="*/ 5491 h 17561"/>
              <a:gd name="connsiteX23" fmla="*/ 535 w 24292"/>
              <a:gd name="connsiteY23" fmla="*/ 5220 h 17561"/>
              <a:gd name="connsiteX24" fmla="*/ 3964 w 24292"/>
              <a:gd name="connsiteY24" fmla="*/ 3241 h 17561"/>
              <a:gd name="connsiteX25" fmla="*/ 8841 w 24292"/>
              <a:gd name="connsiteY25" fmla="*/ 2100 h 17561"/>
              <a:gd name="connsiteX26" fmla="*/ 10962 w 24292"/>
              <a:gd name="connsiteY26" fmla="*/ 1759 h 17561"/>
              <a:gd name="connsiteX27" fmla="*/ 12414 w 24292"/>
              <a:gd name="connsiteY27" fmla="*/ 1887 h 17561"/>
              <a:gd name="connsiteX28" fmla="*/ 14154 w 24292"/>
              <a:gd name="connsiteY28" fmla="*/ 4342 h 17561"/>
              <a:gd name="connsiteX0" fmla="*/ 14154 w 24292"/>
              <a:gd name="connsiteY0" fmla="*/ 4342 h 17779"/>
              <a:gd name="connsiteX1" fmla="*/ 17482 w 24292"/>
              <a:gd name="connsiteY1" fmla="*/ 0 h 17779"/>
              <a:gd name="connsiteX2" fmla="*/ 17217 w 24292"/>
              <a:gd name="connsiteY2" fmla="*/ 5777 h 17779"/>
              <a:gd name="connsiteX3" fmla="*/ 20699 w 24292"/>
              <a:gd name="connsiteY3" fmla="*/ 3172 h 17779"/>
              <a:gd name="connsiteX4" fmla="*/ 19072 w 24292"/>
              <a:gd name="connsiteY4" fmla="*/ 6532 h 17779"/>
              <a:gd name="connsiteX5" fmla="*/ 24292 w 24292"/>
              <a:gd name="connsiteY5" fmla="*/ 6645 h 17779"/>
              <a:gd name="connsiteX6" fmla="*/ 19677 w 24292"/>
              <a:gd name="connsiteY6" fmla="*/ 9402 h 17779"/>
              <a:gd name="connsiteX7" fmla="*/ 20962 w 24292"/>
              <a:gd name="connsiteY7" fmla="*/ 11290 h 17779"/>
              <a:gd name="connsiteX8" fmla="*/ 19072 w 24292"/>
              <a:gd name="connsiteY8" fmla="*/ 12310 h 17779"/>
              <a:gd name="connsiteX9" fmla="*/ 21569 w 24292"/>
              <a:gd name="connsiteY9" fmla="*/ 15632 h 17779"/>
              <a:gd name="connsiteX10" fmla="*/ 17332 w 24292"/>
              <a:gd name="connsiteY10" fmla="*/ 14350 h 17779"/>
              <a:gd name="connsiteX11" fmla="*/ 6454 w 24292"/>
              <a:gd name="connsiteY11" fmla="*/ 17561 h 17779"/>
              <a:gd name="connsiteX12" fmla="*/ 5655 w 24292"/>
              <a:gd name="connsiteY12" fmla="*/ 16555 h 17779"/>
              <a:gd name="connsiteX13" fmla="*/ 4140 w 24292"/>
              <a:gd name="connsiteY13" fmla="*/ 16506 h 17779"/>
              <a:gd name="connsiteX14" fmla="*/ 2190 w 24292"/>
              <a:gd name="connsiteY14" fmla="*/ 16321 h 17779"/>
              <a:gd name="connsiteX15" fmla="*/ 3577 w 24292"/>
              <a:gd name="connsiteY15" fmla="*/ 15899 h 17779"/>
              <a:gd name="connsiteX16" fmla="*/ 3841 w 24292"/>
              <a:gd name="connsiteY16" fmla="*/ 14693 h 17779"/>
              <a:gd name="connsiteX17" fmla="*/ 2878 w 24292"/>
              <a:gd name="connsiteY17" fmla="*/ 12163 h 17779"/>
              <a:gd name="connsiteX18" fmla="*/ 1154 w 24292"/>
              <a:gd name="connsiteY18" fmla="*/ 11520 h 17779"/>
              <a:gd name="connsiteX19" fmla="*/ 332 w 24292"/>
              <a:gd name="connsiteY19" fmla="*/ 10485 h 17779"/>
              <a:gd name="connsiteX20" fmla="*/ 2517 w 24292"/>
              <a:gd name="connsiteY20" fmla="*/ 7172 h 17779"/>
              <a:gd name="connsiteX21" fmla="*/ 1746 w 24292"/>
              <a:gd name="connsiteY21" fmla="*/ 6061 h 17779"/>
              <a:gd name="connsiteX22" fmla="*/ 1510 w 24292"/>
              <a:gd name="connsiteY22" fmla="*/ 5491 h 17779"/>
              <a:gd name="connsiteX23" fmla="*/ 535 w 24292"/>
              <a:gd name="connsiteY23" fmla="*/ 5220 h 17779"/>
              <a:gd name="connsiteX24" fmla="*/ 3964 w 24292"/>
              <a:gd name="connsiteY24" fmla="*/ 3241 h 17779"/>
              <a:gd name="connsiteX25" fmla="*/ 8841 w 24292"/>
              <a:gd name="connsiteY25" fmla="*/ 2100 h 17779"/>
              <a:gd name="connsiteX26" fmla="*/ 10962 w 24292"/>
              <a:gd name="connsiteY26" fmla="*/ 1759 h 17779"/>
              <a:gd name="connsiteX27" fmla="*/ 12414 w 24292"/>
              <a:gd name="connsiteY27" fmla="*/ 1887 h 17779"/>
              <a:gd name="connsiteX28" fmla="*/ 14154 w 24292"/>
              <a:gd name="connsiteY28" fmla="*/ 4342 h 17779"/>
              <a:gd name="connsiteX0" fmla="*/ 14154 w 24292"/>
              <a:gd name="connsiteY0" fmla="*/ 4342 h 18768"/>
              <a:gd name="connsiteX1" fmla="*/ 17482 w 24292"/>
              <a:gd name="connsiteY1" fmla="*/ 0 h 18768"/>
              <a:gd name="connsiteX2" fmla="*/ 17217 w 24292"/>
              <a:gd name="connsiteY2" fmla="*/ 5777 h 18768"/>
              <a:gd name="connsiteX3" fmla="*/ 20699 w 24292"/>
              <a:gd name="connsiteY3" fmla="*/ 3172 h 18768"/>
              <a:gd name="connsiteX4" fmla="*/ 19072 w 24292"/>
              <a:gd name="connsiteY4" fmla="*/ 6532 h 18768"/>
              <a:gd name="connsiteX5" fmla="*/ 24292 w 24292"/>
              <a:gd name="connsiteY5" fmla="*/ 6645 h 18768"/>
              <a:gd name="connsiteX6" fmla="*/ 19677 w 24292"/>
              <a:gd name="connsiteY6" fmla="*/ 9402 h 18768"/>
              <a:gd name="connsiteX7" fmla="*/ 20962 w 24292"/>
              <a:gd name="connsiteY7" fmla="*/ 11290 h 18768"/>
              <a:gd name="connsiteX8" fmla="*/ 19072 w 24292"/>
              <a:gd name="connsiteY8" fmla="*/ 12310 h 18768"/>
              <a:gd name="connsiteX9" fmla="*/ 21569 w 24292"/>
              <a:gd name="connsiteY9" fmla="*/ 15632 h 18768"/>
              <a:gd name="connsiteX10" fmla="*/ 8290 w 24292"/>
              <a:gd name="connsiteY10" fmla="*/ 18258 h 18768"/>
              <a:gd name="connsiteX11" fmla="*/ 6454 w 24292"/>
              <a:gd name="connsiteY11" fmla="*/ 17561 h 18768"/>
              <a:gd name="connsiteX12" fmla="*/ 5655 w 24292"/>
              <a:gd name="connsiteY12" fmla="*/ 16555 h 18768"/>
              <a:gd name="connsiteX13" fmla="*/ 4140 w 24292"/>
              <a:gd name="connsiteY13" fmla="*/ 16506 h 18768"/>
              <a:gd name="connsiteX14" fmla="*/ 2190 w 24292"/>
              <a:gd name="connsiteY14" fmla="*/ 16321 h 18768"/>
              <a:gd name="connsiteX15" fmla="*/ 3577 w 24292"/>
              <a:gd name="connsiteY15" fmla="*/ 15899 h 18768"/>
              <a:gd name="connsiteX16" fmla="*/ 3841 w 24292"/>
              <a:gd name="connsiteY16" fmla="*/ 14693 h 18768"/>
              <a:gd name="connsiteX17" fmla="*/ 2878 w 24292"/>
              <a:gd name="connsiteY17" fmla="*/ 12163 h 18768"/>
              <a:gd name="connsiteX18" fmla="*/ 1154 w 24292"/>
              <a:gd name="connsiteY18" fmla="*/ 11520 h 18768"/>
              <a:gd name="connsiteX19" fmla="*/ 332 w 24292"/>
              <a:gd name="connsiteY19" fmla="*/ 10485 h 18768"/>
              <a:gd name="connsiteX20" fmla="*/ 2517 w 24292"/>
              <a:gd name="connsiteY20" fmla="*/ 7172 h 18768"/>
              <a:gd name="connsiteX21" fmla="*/ 1746 w 24292"/>
              <a:gd name="connsiteY21" fmla="*/ 6061 h 18768"/>
              <a:gd name="connsiteX22" fmla="*/ 1510 w 24292"/>
              <a:gd name="connsiteY22" fmla="*/ 5491 h 18768"/>
              <a:gd name="connsiteX23" fmla="*/ 535 w 24292"/>
              <a:gd name="connsiteY23" fmla="*/ 5220 h 18768"/>
              <a:gd name="connsiteX24" fmla="*/ 3964 w 24292"/>
              <a:gd name="connsiteY24" fmla="*/ 3241 h 18768"/>
              <a:gd name="connsiteX25" fmla="*/ 8841 w 24292"/>
              <a:gd name="connsiteY25" fmla="*/ 2100 h 18768"/>
              <a:gd name="connsiteX26" fmla="*/ 10962 w 24292"/>
              <a:gd name="connsiteY26" fmla="*/ 1759 h 18768"/>
              <a:gd name="connsiteX27" fmla="*/ 12414 w 24292"/>
              <a:gd name="connsiteY27" fmla="*/ 1887 h 18768"/>
              <a:gd name="connsiteX28" fmla="*/ 14154 w 24292"/>
              <a:gd name="connsiteY28" fmla="*/ 4342 h 18768"/>
              <a:gd name="connsiteX0" fmla="*/ 14154 w 24292"/>
              <a:gd name="connsiteY0" fmla="*/ 4342 h 18390"/>
              <a:gd name="connsiteX1" fmla="*/ 17482 w 24292"/>
              <a:gd name="connsiteY1" fmla="*/ 0 h 18390"/>
              <a:gd name="connsiteX2" fmla="*/ 17217 w 24292"/>
              <a:gd name="connsiteY2" fmla="*/ 5777 h 18390"/>
              <a:gd name="connsiteX3" fmla="*/ 20699 w 24292"/>
              <a:gd name="connsiteY3" fmla="*/ 3172 h 18390"/>
              <a:gd name="connsiteX4" fmla="*/ 19072 w 24292"/>
              <a:gd name="connsiteY4" fmla="*/ 6532 h 18390"/>
              <a:gd name="connsiteX5" fmla="*/ 24292 w 24292"/>
              <a:gd name="connsiteY5" fmla="*/ 6645 h 18390"/>
              <a:gd name="connsiteX6" fmla="*/ 19677 w 24292"/>
              <a:gd name="connsiteY6" fmla="*/ 9402 h 18390"/>
              <a:gd name="connsiteX7" fmla="*/ 20962 w 24292"/>
              <a:gd name="connsiteY7" fmla="*/ 11290 h 18390"/>
              <a:gd name="connsiteX8" fmla="*/ 19072 w 24292"/>
              <a:gd name="connsiteY8" fmla="*/ 12310 h 18390"/>
              <a:gd name="connsiteX9" fmla="*/ 21569 w 24292"/>
              <a:gd name="connsiteY9" fmla="*/ 15632 h 18390"/>
              <a:gd name="connsiteX10" fmla="*/ 8290 w 24292"/>
              <a:gd name="connsiteY10" fmla="*/ 18258 h 18390"/>
              <a:gd name="connsiteX11" fmla="*/ 6454 w 24292"/>
              <a:gd name="connsiteY11" fmla="*/ 17561 h 18390"/>
              <a:gd name="connsiteX12" fmla="*/ 5655 w 24292"/>
              <a:gd name="connsiteY12" fmla="*/ 16555 h 18390"/>
              <a:gd name="connsiteX13" fmla="*/ 4140 w 24292"/>
              <a:gd name="connsiteY13" fmla="*/ 16506 h 18390"/>
              <a:gd name="connsiteX14" fmla="*/ 2190 w 24292"/>
              <a:gd name="connsiteY14" fmla="*/ 16321 h 18390"/>
              <a:gd name="connsiteX15" fmla="*/ 3577 w 24292"/>
              <a:gd name="connsiteY15" fmla="*/ 15899 h 18390"/>
              <a:gd name="connsiteX16" fmla="*/ 3841 w 24292"/>
              <a:gd name="connsiteY16" fmla="*/ 14693 h 18390"/>
              <a:gd name="connsiteX17" fmla="*/ 2878 w 24292"/>
              <a:gd name="connsiteY17" fmla="*/ 12163 h 18390"/>
              <a:gd name="connsiteX18" fmla="*/ 1154 w 24292"/>
              <a:gd name="connsiteY18" fmla="*/ 11520 h 18390"/>
              <a:gd name="connsiteX19" fmla="*/ 332 w 24292"/>
              <a:gd name="connsiteY19" fmla="*/ 10485 h 18390"/>
              <a:gd name="connsiteX20" fmla="*/ 2517 w 24292"/>
              <a:gd name="connsiteY20" fmla="*/ 7172 h 18390"/>
              <a:gd name="connsiteX21" fmla="*/ 1746 w 24292"/>
              <a:gd name="connsiteY21" fmla="*/ 6061 h 18390"/>
              <a:gd name="connsiteX22" fmla="*/ 1510 w 24292"/>
              <a:gd name="connsiteY22" fmla="*/ 5491 h 18390"/>
              <a:gd name="connsiteX23" fmla="*/ 535 w 24292"/>
              <a:gd name="connsiteY23" fmla="*/ 5220 h 18390"/>
              <a:gd name="connsiteX24" fmla="*/ 3964 w 24292"/>
              <a:gd name="connsiteY24" fmla="*/ 3241 h 18390"/>
              <a:gd name="connsiteX25" fmla="*/ 8841 w 24292"/>
              <a:gd name="connsiteY25" fmla="*/ 2100 h 18390"/>
              <a:gd name="connsiteX26" fmla="*/ 10962 w 24292"/>
              <a:gd name="connsiteY26" fmla="*/ 1759 h 18390"/>
              <a:gd name="connsiteX27" fmla="*/ 12414 w 24292"/>
              <a:gd name="connsiteY27" fmla="*/ 1887 h 18390"/>
              <a:gd name="connsiteX28" fmla="*/ 14154 w 24292"/>
              <a:gd name="connsiteY28" fmla="*/ 4342 h 18390"/>
              <a:gd name="connsiteX0" fmla="*/ 14154 w 24292"/>
              <a:gd name="connsiteY0" fmla="*/ 4342 h 18390"/>
              <a:gd name="connsiteX1" fmla="*/ 17482 w 24292"/>
              <a:gd name="connsiteY1" fmla="*/ 0 h 18390"/>
              <a:gd name="connsiteX2" fmla="*/ 17217 w 24292"/>
              <a:gd name="connsiteY2" fmla="*/ 5777 h 18390"/>
              <a:gd name="connsiteX3" fmla="*/ 20699 w 24292"/>
              <a:gd name="connsiteY3" fmla="*/ 3172 h 18390"/>
              <a:gd name="connsiteX4" fmla="*/ 19072 w 24292"/>
              <a:gd name="connsiteY4" fmla="*/ 6532 h 18390"/>
              <a:gd name="connsiteX5" fmla="*/ 24292 w 24292"/>
              <a:gd name="connsiteY5" fmla="*/ 6645 h 18390"/>
              <a:gd name="connsiteX6" fmla="*/ 19677 w 24292"/>
              <a:gd name="connsiteY6" fmla="*/ 9402 h 18390"/>
              <a:gd name="connsiteX7" fmla="*/ 20962 w 24292"/>
              <a:gd name="connsiteY7" fmla="*/ 11290 h 18390"/>
              <a:gd name="connsiteX8" fmla="*/ 19072 w 24292"/>
              <a:gd name="connsiteY8" fmla="*/ 12310 h 18390"/>
              <a:gd name="connsiteX9" fmla="*/ 21569 w 24292"/>
              <a:gd name="connsiteY9" fmla="*/ 15632 h 18390"/>
              <a:gd name="connsiteX10" fmla="*/ 8290 w 24292"/>
              <a:gd name="connsiteY10" fmla="*/ 18258 h 18390"/>
              <a:gd name="connsiteX11" fmla="*/ 6454 w 24292"/>
              <a:gd name="connsiteY11" fmla="*/ 17561 h 18390"/>
              <a:gd name="connsiteX12" fmla="*/ 5655 w 24292"/>
              <a:gd name="connsiteY12" fmla="*/ 16555 h 18390"/>
              <a:gd name="connsiteX13" fmla="*/ 4140 w 24292"/>
              <a:gd name="connsiteY13" fmla="*/ 16506 h 18390"/>
              <a:gd name="connsiteX14" fmla="*/ 2190 w 24292"/>
              <a:gd name="connsiteY14" fmla="*/ 16321 h 18390"/>
              <a:gd name="connsiteX15" fmla="*/ 3577 w 24292"/>
              <a:gd name="connsiteY15" fmla="*/ 15899 h 18390"/>
              <a:gd name="connsiteX16" fmla="*/ 3841 w 24292"/>
              <a:gd name="connsiteY16" fmla="*/ 14693 h 18390"/>
              <a:gd name="connsiteX17" fmla="*/ 2878 w 24292"/>
              <a:gd name="connsiteY17" fmla="*/ 12163 h 18390"/>
              <a:gd name="connsiteX18" fmla="*/ 1154 w 24292"/>
              <a:gd name="connsiteY18" fmla="*/ 11520 h 18390"/>
              <a:gd name="connsiteX19" fmla="*/ 332 w 24292"/>
              <a:gd name="connsiteY19" fmla="*/ 10485 h 18390"/>
              <a:gd name="connsiteX20" fmla="*/ 2517 w 24292"/>
              <a:gd name="connsiteY20" fmla="*/ 7172 h 18390"/>
              <a:gd name="connsiteX21" fmla="*/ 1746 w 24292"/>
              <a:gd name="connsiteY21" fmla="*/ 6061 h 18390"/>
              <a:gd name="connsiteX22" fmla="*/ 1510 w 24292"/>
              <a:gd name="connsiteY22" fmla="*/ 5491 h 18390"/>
              <a:gd name="connsiteX23" fmla="*/ 535 w 24292"/>
              <a:gd name="connsiteY23" fmla="*/ 5220 h 18390"/>
              <a:gd name="connsiteX24" fmla="*/ 3964 w 24292"/>
              <a:gd name="connsiteY24" fmla="*/ 3241 h 18390"/>
              <a:gd name="connsiteX25" fmla="*/ 8841 w 24292"/>
              <a:gd name="connsiteY25" fmla="*/ 2100 h 18390"/>
              <a:gd name="connsiteX26" fmla="*/ 10962 w 24292"/>
              <a:gd name="connsiteY26" fmla="*/ 1759 h 18390"/>
              <a:gd name="connsiteX27" fmla="*/ 12414 w 24292"/>
              <a:gd name="connsiteY27" fmla="*/ 1887 h 18390"/>
              <a:gd name="connsiteX28" fmla="*/ 14154 w 24292"/>
              <a:gd name="connsiteY28" fmla="*/ 4342 h 18390"/>
              <a:gd name="connsiteX0" fmla="*/ 14154 w 24292"/>
              <a:gd name="connsiteY0" fmla="*/ 4342 h 19284"/>
              <a:gd name="connsiteX1" fmla="*/ 17482 w 24292"/>
              <a:gd name="connsiteY1" fmla="*/ 0 h 19284"/>
              <a:gd name="connsiteX2" fmla="*/ 17217 w 24292"/>
              <a:gd name="connsiteY2" fmla="*/ 5777 h 19284"/>
              <a:gd name="connsiteX3" fmla="*/ 20699 w 24292"/>
              <a:gd name="connsiteY3" fmla="*/ 3172 h 19284"/>
              <a:gd name="connsiteX4" fmla="*/ 19072 w 24292"/>
              <a:gd name="connsiteY4" fmla="*/ 6532 h 19284"/>
              <a:gd name="connsiteX5" fmla="*/ 24292 w 24292"/>
              <a:gd name="connsiteY5" fmla="*/ 6645 h 19284"/>
              <a:gd name="connsiteX6" fmla="*/ 19677 w 24292"/>
              <a:gd name="connsiteY6" fmla="*/ 9402 h 19284"/>
              <a:gd name="connsiteX7" fmla="*/ 20962 w 24292"/>
              <a:gd name="connsiteY7" fmla="*/ 11290 h 19284"/>
              <a:gd name="connsiteX8" fmla="*/ 19072 w 24292"/>
              <a:gd name="connsiteY8" fmla="*/ 12310 h 19284"/>
              <a:gd name="connsiteX9" fmla="*/ 15436 w 24292"/>
              <a:gd name="connsiteY9" fmla="*/ 18968 h 19284"/>
              <a:gd name="connsiteX10" fmla="*/ 8290 w 24292"/>
              <a:gd name="connsiteY10" fmla="*/ 18258 h 19284"/>
              <a:gd name="connsiteX11" fmla="*/ 6454 w 24292"/>
              <a:gd name="connsiteY11" fmla="*/ 17561 h 19284"/>
              <a:gd name="connsiteX12" fmla="*/ 5655 w 24292"/>
              <a:gd name="connsiteY12" fmla="*/ 16555 h 19284"/>
              <a:gd name="connsiteX13" fmla="*/ 4140 w 24292"/>
              <a:gd name="connsiteY13" fmla="*/ 16506 h 19284"/>
              <a:gd name="connsiteX14" fmla="*/ 2190 w 24292"/>
              <a:gd name="connsiteY14" fmla="*/ 16321 h 19284"/>
              <a:gd name="connsiteX15" fmla="*/ 3577 w 24292"/>
              <a:gd name="connsiteY15" fmla="*/ 15899 h 19284"/>
              <a:gd name="connsiteX16" fmla="*/ 3841 w 24292"/>
              <a:gd name="connsiteY16" fmla="*/ 14693 h 19284"/>
              <a:gd name="connsiteX17" fmla="*/ 2878 w 24292"/>
              <a:gd name="connsiteY17" fmla="*/ 12163 h 19284"/>
              <a:gd name="connsiteX18" fmla="*/ 1154 w 24292"/>
              <a:gd name="connsiteY18" fmla="*/ 11520 h 19284"/>
              <a:gd name="connsiteX19" fmla="*/ 332 w 24292"/>
              <a:gd name="connsiteY19" fmla="*/ 10485 h 19284"/>
              <a:gd name="connsiteX20" fmla="*/ 2517 w 24292"/>
              <a:gd name="connsiteY20" fmla="*/ 7172 h 19284"/>
              <a:gd name="connsiteX21" fmla="*/ 1746 w 24292"/>
              <a:gd name="connsiteY21" fmla="*/ 6061 h 19284"/>
              <a:gd name="connsiteX22" fmla="*/ 1510 w 24292"/>
              <a:gd name="connsiteY22" fmla="*/ 5491 h 19284"/>
              <a:gd name="connsiteX23" fmla="*/ 535 w 24292"/>
              <a:gd name="connsiteY23" fmla="*/ 5220 h 19284"/>
              <a:gd name="connsiteX24" fmla="*/ 3964 w 24292"/>
              <a:gd name="connsiteY24" fmla="*/ 3241 h 19284"/>
              <a:gd name="connsiteX25" fmla="*/ 8841 w 24292"/>
              <a:gd name="connsiteY25" fmla="*/ 2100 h 19284"/>
              <a:gd name="connsiteX26" fmla="*/ 10962 w 24292"/>
              <a:gd name="connsiteY26" fmla="*/ 1759 h 19284"/>
              <a:gd name="connsiteX27" fmla="*/ 12414 w 24292"/>
              <a:gd name="connsiteY27" fmla="*/ 1887 h 19284"/>
              <a:gd name="connsiteX28" fmla="*/ 14154 w 24292"/>
              <a:gd name="connsiteY28" fmla="*/ 4342 h 19284"/>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9072 w 24292"/>
              <a:gd name="connsiteY8" fmla="*/ 1231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9072 w 24292"/>
              <a:gd name="connsiteY8" fmla="*/ 1231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9299"/>
              <a:gd name="connsiteX1" fmla="*/ 17482 w 24292"/>
              <a:gd name="connsiteY1" fmla="*/ 0 h 19299"/>
              <a:gd name="connsiteX2" fmla="*/ 17217 w 24292"/>
              <a:gd name="connsiteY2" fmla="*/ 5777 h 19299"/>
              <a:gd name="connsiteX3" fmla="*/ 20699 w 24292"/>
              <a:gd name="connsiteY3" fmla="*/ 3172 h 19299"/>
              <a:gd name="connsiteX4" fmla="*/ 19072 w 24292"/>
              <a:gd name="connsiteY4" fmla="*/ 6532 h 19299"/>
              <a:gd name="connsiteX5" fmla="*/ 24292 w 24292"/>
              <a:gd name="connsiteY5" fmla="*/ 6645 h 19299"/>
              <a:gd name="connsiteX6" fmla="*/ 19677 w 24292"/>
              <a:gd name="connsiteY6" fmla="*/ 9402 h 19299"/>
              <a:gd name="connsiteX7" fmla="*/ 20962 w 24292"/>
              <a:gd name="connsiteY7" fmla="*/ 11290 h 19299"/>
              <a:gd name="connsiteX8" fmla="*/ 15848 w 24292"/>
              <a:gd name="connsiteY8" fmla="*/ 18220 h 19299"/>
              <a:gd name="connsiteX9" fmla="*/ 15436 w 24292"/>
              <a:gd name="connsiteY9" fmla="*/ 18968 h 19299"/>
              <a:gd name="connsiteX10" fmla="*/ 8290 w 24292"/>
              <a:gd name="connsiteY10" fmla="*/ 18258 h 19299"/>
              <a:gd name="connsiteX11" fmla="*/ 6454 w 24292"/>
              <a:gd name="connsiteY11" fmla="*/ 17561 h 19299"/>
              <a:gd name="connsiteX12" fmla="*/ 5655 w 24292"/>
              <a:gd name="connsiteY12" fmla="*/ 16555 h 19299"/>
              <a:gd name="connsiteX13" fmla="*/ 4140 w 24292"/>
              <a:gd name="connsiteY13" fmla="*/ 16506 h 19299"/>
              <a:gd name="connsiteX14" fmla="*/ 2190 w 24292"/>
              <a:gd name="connsiteY14" fmla="*/ 16321 h 19299"/>
              <a:gd name="connsiteX15" fmla="*/ 3577 w 24292"/>
              <a:gd name="connsiteY15" fmla="*/ 15899 h 19299"/>
              <a:gd name="connsiteX16" fmla="*/ 3841 w 24292"/>
              <a:gd name="connsiteY16" fmla="*/ 14693 h 19299"/>
              <a:gd name="connsiteX17" fmla="*/ 2878 w 24292"/>
              <a:gd name="connsiteY17" fmla="*/ 12163 h 19299"/>
              <a:gd name="connsiteX18" fmla="*/ 1154 w 24292"/>
              <a:gd name="connsiteY18" fmla="*/ 11520 h 19299"/>
              <a:gd name="connsiteX19" fmla="*/ 332 w 24292"/>
              <a:gd name="connsiteY19" fmla="*/ 10485 h 19299"/>
              <a:gd name="connsiteX20" fmla="*/ 2517 w 24292"/>
              <a:gd name="connsiteY20" fmla="*/ 7172 h 19299"/>
              <a:gd name="connsiteX21" fmla="*/ 1746 w 24292"/>
              <a:gd name="connsiteY21" fmla="*/ 6061 h 19299"/>
              <a:gd name="connsiteX22" fmla="*/ 1510 w 24292"/>
              <a:gd name="connsiteY22" fmla="*/ 5491 h 19299"/>
              <a:gd name="connsiteX23" fmla="*/ 535 w 24292"/>
              <a:gd name="connsiteY23" fmla="*/ 5220 h 19299"/>
              <a:gd name="connsiteX24" fmla="*/ 3964 w 24292"/>
              <a:gd name="connsiteY24" fmla="*/ 3241 h 19299"/>
              <a:gd name="connsiteX25" fmla="*/ 8841 w 24292"/>
              <a:gd name="connsiteY25" fmla="*/ 2100 h 19299"/>
              <a:gd name="connsiteX26" fmla="*/ 10962 w 24292"/>
              <a:gd name="connsiteY26" fmla="*/ 1759 h 19299"/>
              <a:gd name="connsiteX27" fmla="*/ 12414 w 24292"/>
              <a:gd name="connsiteY27" fmla="*/ 1887 h 19299"/>
              <a:gd name="connsiteX28" fmla="*/ 14154 w 24292"/>
              <a:gd name="connsiteY28" fmla="*/ 4342 h 19299"/>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5401 w 24292"/>
              <a:gd name="connsiteY6" fmla="*/ 17076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9072 w 20699"/>
              <a:gd name="connsiteY4" fmla="*/ 6532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9072 w 20699"/>
              <a:gd name="connsiteY4" fmla="*/ 6532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3219 w 20699"/>
              <a:gd name="connsiteY4" fmla="*/ 16255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3219 w 20699"/>
              <a:gd name="connsiteY4" fmla="*/ 16255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24752 w 26026"/>
              <a:gd name="connsiteY2" fmla="*/ 1759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24752 w 26026"/>
              <a:gd name="connsiteY2" fmla="*/ 1759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9433"/>
              <a:gd name="connsiteY0" fmla="*/ 2583 h 17778"/>
              <a:gd name="connsiteX1" fmla="*/ 29433 w 29433"/>
              <a:gd name="connsiteY1" fmla="*/ 17354 h 17778"/>
              <a:gd name="connsiteX2" fmla="*/ 24752 w 29433"/>
              <a:gd name="connsiteY2" fmla="*/ 15838 h 17778"/>
              <a:gd name="connsiteX3" fmla="*/ 26026 w 29433"/>
              <a:gd name="connsiteY3" fmla="*/ 16713 h 17778"/>
              <a:gd name="connsiteX4" fmla="*/ 13219 w 29433"/>
              <a:gd name="connsiteY4" fmla="*/ 14496 h 17778"/>
              <a:gd name="connsiteX5" fmla="*/ 16266 w 29433"/>
              <a:gd name="connsiteY5" fmla="*/ 15229 h 17778"/>
              <a:gd name="connsiteX6" fmla="*/ 15401 w 29433"/>
              <a:gd name="connsiteY6" fmla="*/ 15317 h 17778"/>
              <a:gd name="connsiteX7" fmla="*/ 17002 w 29433"/>
              <a:gd name="connsiteY7" fmla="*/ 16061 h 17778"/>
              <a:gd name="connsiteX8" fmla="*/ 15848 w 29433"/>
              <a:gd name="connsiteY8" fmla="*/ 16461 h 17778"/>
              <a:gd name="connsiteX9" fmla="*/ 15436 w 29433"/>
              <a:gd name="connsiteY9" fmla="*/ 17209 h 17778"/>
              <a:gd name="connsiteX10" fmla="*/ 8290 w 29433"/>
              <a:gd name="connsiteY10" fmla="*/ 16499 h 17778"/>
              <a:gd name="connsiteX11" fmla="*/ 6454 w 29433"/>
              <a:gd name="connsiteY11" fmla="*/ 15802 h 17778"/>
              <a:gd name="connsiteX12" fmla="*/ 5655 w 29433"/>
              <a:gd name="connsiteY12" fmla="*/ 14796 h 17778"/>
              <a:gd name="connsiteX13" fmla="*/ 4140 w 29433"/>
              <a:gd name="connsiteY13" fmla="*/ 14747 h 17778"/>
              <a:gd name="connsiteX14" fmla="*/ 2190 w 29433"/>
              <a:gd name="connsiteY14" fmla="*/ 14562 h 17778"/>
              <a:gd name="connsiteX15" fmla="*/ 3577 w 29433"/>
              <a:gd name="connsiteY15" fmla="*/ 14140 h 17778"/>
              <a:gd name="connsiteX16" fmla="*/ 3841 w 29433"/>
              <a:gd name="connsiteY16" fmla="*/ 12934 h 17778"/>
              <a:gd name="connsiteX17" fmla="*/ 2878 w 29433"/>
              <a:gd name="connsiteY17" fmla="*/ 10404 h 17778"/>
              <a:gd name="connsiteX18" fmla="*/ 1154 w 29433"/>
              <a:gd name="connsiteY18" fmla="*/ 9761 h 17778"/>
              <a:gd name="connsiteX19" fmla="*/ 332 w 29433"/>
              <a:gd name="connsiteY19" fmla="*/ 8726 h 17778"/>
              <a:gd name="connsiteX20" fmla="*/ 2517 w 29433"/>
              <a:gd name="connsiteY20" fmla="*/ 5413 h 17778"/>
              <a:gd name="connsiteX21" fmla="*/ 1746 w 29433"/>
              <a:gd name="connsiteY21" fmla="*/ 4302 h 17778"/>
              <a:gd name="connsiteX22" fmla="*/ 1510 w 29433"/>
              <a:gd name="connsiteY22" fmla="*/ 3732 h 17778"/>
              <a:gd name="connsiteX23" fmla="*/ 535 w 29433"/>
              <a:gd name="connsiteY23" fmla="*/ 3461 h 17778"/>
              <a:gd name="connsiteX24" fmla="*/ 3964 w 29433"/>
              <a:gd name="connsiteY24" fmla="*/ 1482 h 17778"/>
              <a:gd name="connsiteX25" fmla="*/ 8841 w 29433"/>
              <a:gd name="connsiteY25" fmla="*/ 341 h 17778"/>
              <a:gd name="connsiteX26" fmla="*/ 10962 w 29433"/>
              <a:gd name="connsiteY26" fmla="*/ 0 h 17778"/>
              <a:gd name="connsiteX27" fmla="*/ 12414 w 29433"/>
              <a:gd name="connsiteY27" fmla="*/ 128 h 17778"/>
              <a:gd name="connsiteX28" fmla="*/ 14154 w 29433"/>
              <a:gd name="connsiteY28" fmla="*/ 2583 h 17778"/>
              <a:gd name="connsiteX0" fmla="*/ 14154 w 29433"/>
              <a:gd name="connsiteY0" fmla="*/ 2583 h 18027"/>
              <a:gd name="connsiteX1" fmla="*/ 29433 w 29433"/>
              <a:gd name="connsiteY1" fmla="*/ 17354 h 18027"/>
              <a:gd name="connsiteX2" fmla="*/ 24752 w 29433"/>
              <a:gd name="connsiteY2" fmla="*/ 15838 h 18027"/>
              <a:gd name="connsiteX3" fmla="*/ 26026 w 29433"/>
              <a:gd name="connsiteY3" fmla="*/ 16713 h 18027"/>
              <a:gd name="connsiteX4" fmla="*/ 13219 w 29433"/>
              <a:gd name="connsiteY4" fmla="*/ 14496 h 18027"/>
              <a:gd name="connsiteX5" fmla="*/ 16266 w 29433"/>
              <a:gd name="connsiteY5" fmla="*/ 15229 h 18027"/>
              <a:gd name="connsiteX6" fmla="*/ 15401 w 29433"/>
              <a:gd name="connsiteY6" fmla="*/ 15317 h 18027"/>
              <a:gd name="connsiteX7" fmla="*/ 17002 w 29433"/>
              <a:gd name="connsiteY7" fmla="*/ 16061 h 18027"/>
              <a:gd name="connsiteX8" fmla="*/ 15848 w 29433"/>
              <a:gd name="connsiteY8" fmla="*/ 16461 h 18027"/>
              <a:gd name="connsiteX9" fmla="*/ 15436 w 29433"/>
              <a:gd name="connsiteY9" fmla="*/ 17209 h 18027"/>
              <a:gd name="connsiteX10" fmla="*/ 8290 w 29433"/>
              <a:gd name="connsiteY10" fmla="*/ 16499 h 18027"/>
              <a:gd name="connsiteX11" fmla="*/ 6454 w 29433"/>
              <a:gd name="connsiteY11" fmla="*/ 15802 h 18027"/>
              <a:gd name="connsiteX12" fmla="*/ 5655 w 29433"/>
              <a:gd name="connsiteY12" fmla="*/ 14796 h 18027"/>
              <a:gd name="connsiteX13" fmla="*/ 4140 w 29433"/>
              <a:gd name="connsiteY13" fmla="*/ 14747 h 18027"/>
              <a:gd name="connsiteX14" fmla="*/ 2190 w 29433"/>
              <a:gd name="connsiteY14" fmla="*/ 14562 h 18027"/>
              <a:gd name="connsiteX15" fmla="*/ 3577 w 29433"/>
              <a:gd name="connsiteY15" fmla="*/ 14140 h 18027"/>
              <a:gd name="connsiteX16" fmla="*/ 3841 w 29433"/>
              <a:gd name="connsiteY16" fmla="*/ 12934 h 18027"/>
              <a:gd name="connsiteX17" fmla="*/ 2878 w 29433"/>
              <a:gd name="connsiteY17" fmla="*/ 10404 h 18027"/>
              <a:gd name="connsiteX18" fmla="*/ 1154 w 29433"/>
              <a:gd name="connsiteY18" fmla="*/ 9761 h 18027"/>
              <a:gd name="connsiteX19" fmla="*/ 332 w 29433"/>
              <a:gd name="connsiteY19" fmla="*/ 8726 h 18027"/>
              <a:gd name="connsiteX20" fmla="*/ 2517 w 29433"/>
              <a:gd name="connsiteY20" fmla="*/ 5413 h 18027"/>
              <a:gd name="connsiteX21" fmla="*/ 1746 w 29433"/>
              <a:gd name="connsiteY21" fmla="*/ 4302 h 18027"/>
              <a:gd name="connsiteX22" fmla="*/ 1510 w 29433"/>
              <a:gd name="connsiteY22" fmla="*/ 3732 h 18027"/>
              <a:gd name="connsiteX23" fmla="*/ 535 w 29433"/>
              <a:gd name="connsiteY23" fmla="*/ 3461 h 18027"/>
              <a:gd name="connsiteX24" fmla="*/ 3964 w 29433"/>
              <a:gd name="connsiteY24" fmla="*/ 1482 h 18027"/>
              <a:gd name="connsiteX25" fmla="*/ 8841 w 29433"/>
              <a:gd name="connsiteY25" fmla="*/ 341 h 18027"/>
              <a:gd name="connsiteX26" fmla="*/ 10962 w 29433"/>
              <a:gd name="connsiteY26" fmla="*/ 0 h 18027"/>
              <a:gd name="connsiteX27" fmla="*/ 12414 w 29433"/>
              <a:gd name="connsiteY27" fmla="*/ 128 h 18027"/>
              <a:gd name="connsiteX28" fmla="*/ 14154 w 29433"/>
              <a:gd name="connsiteY28" fmla="*/ 2583 h 18027"/>
              <a:gd name="connsiteX0" fmla="*/ 14154 w 29433"/>
              <a:gd name="connsiteY0" fmla="*/ 2583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14154 w 29433"/>
              <a:gd name="connsiteY28" fmla="*/ 2583 h 17354"/>
              <a:gd name="connsiteX0" fmla="*/ 14154 w 29433"/>
              <a:gd name="connsiteY0" fmla="*/ 2583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14154 w 29433"/>
              <a:gd name="connsiteY28" fmla="*/ 2583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4082 w 29433"/>
              <a:gd name="connsiteY27" fmla="*/ 13984 h 17354"/>
              <a:gd name="connsiteX28" fmla="*/ 28500 w 29433"/>
              <a:gd name="connsiteY28" fmla="*/ 16095 h 17354"/>
              <a:gd name="connsiteX29" fmla="*/ 22110 w 29433"/>
              <a:gd name="connsiteY29"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427 w 29433"/>
              <a:gd name="connsiteY27" fmla="*/ 15271 h 17354"/>
              <a:gd name="connsiteX28" fmla="*/ 24082 w 29433"/>
              <a:gd name="connsiteY28" fmla="*/ 13984 h 17354"/>
              <a:gd name="connsiteX29" fmla="*/ 28500 w 29433"/>
              <a:gd name="connsiteY29" fmla="*/ 16095 h 17354"/>
              <a:gd name="connsiteX30" fmla="*/ 22110 w 29433"/>
              <a:gd name="connsiteY30"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427 w 29433"/>
              <a:gd name="connsiteY27" fmla="*/ 15271 h 17354"/>
              <a:gd name="connsiteX28" fmla="*/ 24082 w 29433"/>
              <a:gd name="connsiteY28" fmla="*/ 13984 h 17354"/>
              <a:gd name="connsiteX29" fmla="*/ 28500 w 29433"/>
              <a:gd name="connsiteY29" fmla="*/ 16095 h 17354"/>
              <a:gd name="connsiteX30" fmla="*/ 22110 w 29433"/>
              <a:gd name="connsiteY30" fmla="*/ 14451 h 17354"/>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572"/>
              <a:gd name="connsiteY0" fmla="*/ 12969 h 15872"/>
              <a:gd name="connsiteX1" fmla="*/ 29433 w 31572"/>
              <a:gd name="connsiteY1" fmla="*/ 15872 h 15872"/>
              <a:gd name="connsiteX2" fmla="*/ 24752 w 31572"/>
              <a:gd name="connsiteY2" fmla="*/ 14356 h 15872"/>
              <a:gd name="connsiteX3" fmla="*/ 26026 w 31572"/>
              <a:gd name="connsiteY3" fmla="*/ 15231 h 15872"/>
              <a:gd name="connsiteX4" fmla="*/ 13219 w 31572"/>
              <a:gd name="connsiteY4" fmla="*/ 13014 h 15872"/>
              <a:gd name="connsiteX5" fmla="*/ 16266 w 31572"/>
              <a:gd name="connsiteY5" fmla="*/ 13747 h 15872"/>
              <a:gd name="connsiteX6" fmla="*/ 15401 w 31572"/>
              <a:gd name="connsiteY6" fmla="*/ 13835 h 15872"/>
              <a:gd name="connsiteX7" fmla="*/ 17002 w 31572"/>
              <a:gd name="connsiteY7" fmla="*/ 14579 h 15872"/>
              <a:gd name="connsiteX8" fmla="*/ 15848 w 31572"/>
              <a:gd name="connsiteY8" fmla="*/ 14979 h 15872"/>
              <a:gd name="connsiteX9" fmla="*/ 15436 w 31572"/>
              <a:gd name="connsiteY9" fmla="*/ 15727 h 15872"/>
              <a:gd name="connsiteX10" fmla="*/ 8290 w 31572"/>
              <a:gd name="connsiteY10" fmla="*/ 15017 h 15872"/>
              <a:gd name="connsiteX11" fmla="*/ 6454 w 31572"/>
              <a:gd name="connsiteY11" fmla="*/ 14320 h 15872"/>
              <a:gd name="connsiteX12" fmla="*/ 5655 w 31572"/>
              <a:gd name="connsiteY12" fmla="*/ 13314 h 15872"/>
              <a:gd name="connsiteX13" fmla="*/ 4140 w 31572"/>
              <a:gd name="connsiteY13" fmla="*/ 13265 h 15872"/>
              <a:gd name="connsiteX14" fmla="*/ 2190 w 31572"/>
              <a:gd name="connsiteY14" fmla="*/ 13080 h 15872"/>
              <a:gd name="connsiteX15" fmla="*/ 3577 w 31572"/>
              <a:gd name="connsiteY15" fmla="*/ 12658 h 15872"/>
              <a:gd name="connsiteX16" fmla="*/ 3841 w 31572"/>
              <a:gd name="connsiteY16" fmla="*/ 11452 h 15872"/>
              <a:gd name="connsiteX17" fmla="*/ 2878 w 31572"/>
              <a:gd name="connsiteY17" fmla="*/ 8922 h 15872"/>
              <a:gd name="connsiteX18" fmla="*/ 1154 w 31572"/>
              <a:gd name="connsiteY18" fmla="*/ 8279 h 15872"/>
              <a:gd name="connsiteX19" fmla="*/ 332 w 31572"/>
              <a:gd name="connsiteY19" fmla="*/ 7244 h 15872"/>
              <a:gd name="connsiteX20" fmla="*/ 2517 w 31572"/>
              <a:gd name="connsiteY20" fmla="*/ 3931 h 15872"/>
              <a:gd name="connsiteX21" fmla="*/ 1746 w 31572"/>
              <a:gd name="connsiteY21" fmla="*/ 2820 h 15872"/>
              <a:gd name="connsiteX22" fmla="*/ 1510 w 31572"/>
              <a:gd name="connsiteY22" fmla="*/ 2250 h 15872"/>
              <a:gd name="connsiteX23" fmla="*/ 535 w 31572"/>
              <a:gd name="connsiteY23" fmla="*/ 1979 h 15872"/>
              <a:gd name="connsiteX24" fmla="*/ 3964 w 31572"/>
              <a:gd name="connsiteY24" fmla="*/ 0 h 15872"/>
              <a:gd name="connsiteX25" fmla="*/ 27096 w 31572"/>
              <a:gd name="connsiteY25" fmla="*/ 11644 h 15872"/>
              <a:gd name="connsiteX26" fmla="*/ 31025 w 31572"/>
              <a:gd name="connsiteY26" fmla="*/ 15207 h 15872"/>
              <a:gd name="connsiteX27" fmla="*/ 21301 w 31572"/>
              <a:gd name="connsiteY27" fmla="*/ 10434 h 15872"/>
              <a:gd name="connsiteX28" fmla="*/ 28427 w 31572"/>
              <a:gd name="connsiteY28" fmla="*/ 13789 h 15872"/>
              <a:gd name="connsiteX29" fmla="*/ 24082 w 31572"/>
              <a:gd name="connsiteY29" fmla="*/ 12502 h 15872"/>
              <a:gd name="connsiteX30" fmla="*/ 28500 w 31572"/>
              <a:gd name="connsiteY30" fmla="*/ 14613 h 15872"/>
              <a:gd name="connsiteX31" fmla="*/ 22110 w 31572"/>
              <a:gd name="connsiteY31" fmla="*/ 12969 h 15872"/>
              <a:gd name="connsiteX0" fmla="*/ 22110 w 31457"/>
              <a:gd name="connsiteY0" fmla="*/ 12969 h 15872"/>
              <a:gd name="connsiteX1" fmla="*/ 29433 w 31457"/>
              <a:gd name="connsiteY1" fmla="*/ 15872 h 15872"/>
              <a:gd name="connsiteX2" fmla="*/ 24752 w 31457"/>
              <a:gd name="connsiteY2" fmla="*/ 14356 h 15872"/>
              <a:gd name="connsiteX3" fmla="*/ 26026 w 31457"/>
              <a:gd name="connsiteY3" fmla="*/ 15231 h 15872"/>
              <a:gd name="connsiteX4" fmla="*/ 13219 w 31457"/>
              <a:gd name="connsiteY4" fmla="*/ 13014 h 15872"/>
              <a:gd name="connsiteX5" fmla="*/ 16266 w 31457"/>
              <a:gd name="connsiteY5" fmla="*/ 13747 h 15872"/>
              <a:gd name="connsiteX6" fmla="*/ 15401 w 31457"/>
              <a:gd name="connsiteY6" fmla="*/ 13835 h 15872"/>
              <a:gd name="connsiteX7" fmla="*/ 17002 w 31457"/>
              <a:gd name="connsiteY7" fmla="*/ 14579 h 15872"/>
              <a:gd name="connsiteX8" fmla="*/ 15848 w 31457"/>
              <a:gd name="connsiteY8" fmla="*/ 14979 h 15872"/>
              <a:gd name="connsiteX9" fmla="*/ 15436 w 31457"/>
              <a:gd name="connsiteY9" fmla="*/ 15727 h 15872"/>
              <a:gd name="connsiteX10" fmla="*/ 8290 w 31457"/>
              <a:gd name="connsiteY10" fmla="*/ 15017 h 15872"/>
              <a:gd name="connsiteX11" fmla="*/ 6454 w 31457"/>
              <a:gd name="connsiteY11" fmla="*/ 14320 h 15872"/>
              <a:gd name="connsiteX12" fmla="*/ 5655 w 31457"/>
              <a:gd name="connsiteY12" fmla="*/ 13314 h 15872"/>
              <a:gd name="connsiteX13" fmla="*/ 4140 w 31457"/>
              <a:gd name="connsiteY13" fmla="*/ 13265 h 15872"/>
              <a:gd name="connsiteX14" fmla="*/ 2190 w 31457"/>
              <a:gd name="connsiteY14" fmla="*/ 13080 h 15872"/>
              <a:gd name="connsiteX15" fmla="*/ 3577 w 31457"/>
              <a:gd name="connsiteY15" fmla="*/ 12658 h 15872"/>
              <a:gd name="connsiteX16" fmla="*/ 3841 w 31457"/>
              <a:gd name="connsiteY16" fmla="*/ 11452 h 15872"/>
              <a:gd name="connsiteX17" fmla="*/ 2878 w 31457"/>
              <a:gd name="connsiteY17" fmla="*/ 8922 h 15872"/>
              <a:gd name="connsiteX18" fmla="*/ 1154 w 31457"/>
              <a:gd name="connsiteY18" fmla="*/ 8279 h 15872"/>
              <a:gd name="connsiteX19" fmla="*/ 332 w 31457"/>
              <a:gd name="connsiteY19" fmla="*/ 7244 h 15872"/>
              <a:gd name="connsiteX20" fmla="*/ 2517 w 31457"/>
              <a:gd name="connsiteY20" fmla="*/ 3931 h 15872"/>
              <a:gd name="connsiteX21" fmla="*/ 1746 w 31457"/>
              <a:gd name="connsiteY21" fmla="*/ 2820 h 15872"/>
              <a:gd name="connsiteX22" fmla="*/ 1510 w 31457"/>
              <a:gd name="connsiteY22" fmla="*/ 2250 h 15872"/>
              <a:gd name="connsiteX23" fmla="*/ 535 w 31457"/>
              <a:gd name="connsiteY23" fmla="*/ 1979 h 15872"/>
              <a:gd name="connsiteX24" fmla="*/ 3964 w 31457"/>
              <a:gd name="connsiteY24" fmla="*/ 0 h 15872"/>
              <a:gd name="connsiteX25" fmla="*/ 27096 w 31457"/>
              <a:gd name="connsiteY25" fmla="*/ 11644 h 15872"/>
              <a:gd name="connsiteX26" fmla="*/ 28988 w 31457"/>
              <a:gd name="connsiteY26" fmla="*/ 13360 h 15872"/>
              <a:gd name="connsiteX27" fmla="*/ 31025 w 31457"/>
              <a:gd name="connsiteY27" fmla="*/ 15207 h 15872"/>
              <a:gd name="connsiteX28" fmla="*/ 21301 w 31457"/>
              <a:gd name="connsiteY28" fmla="*/ 10434 h 15872"/>
              <a:gd name="connsiteX29" fmla="*/ 28427 w 31457"/>
              <a:gd name="connsiteY29" fmla="*/ 13789 h 15872"/>
              <a:gd name="connsiteX30" fmla="*/ 24082 w 31457"/>
              <a:gd name="connsiteY30" fmla="*/ 12502 h 15872"/>
              <a:gd name="connsiteX31" fmla="*/ 28500 w 31457"/>
              <a:gd name="connsiteY31" fmla="*/ 14613 h 15872"/>
              <a:gd name="connsiteX32" fmla="*/ 22110 w 31457"/>
              <a:gd name="connsiteY32" fmla="*/ 12969 h 15872"/>
              <a:gd name="connsiteX0" fmla="*/ 22110 w 31457"/>
              <a:gd name="connsiteY0" fmla="*/ 12969 h 15872"/>
              <a:gd name="connsiteX1" fmla="*/ 29433 w 31457"/>
              <a:gd name="connsiteY1" fmla="*/ 15872 h 15872"/>
              <a:gd name="connsiteX2" fmla="*/ 24752 w 31457"/>
              <a:gd name="connsiteY2" fmla="*/ 14356 h 15872"/>
              <a:gd name="connsiteX3" fmla="*/ 26026 w 31457"/>
              <a:gd name="connsiteY3" fmla="*/ 15231 h 15872"/>
              <a:gd name="connsiteX4" fmla="*/ 13219 w 31457"/>
              <a:gd name="connsiteY4" fmla="*/ 13014 h 15872"/>
              <a:gd name="connsiteX5" fmla="*/ 16266 w 31457"/>
              <a:gd name="connsiteY5" fmla="*/ 13747 h 15872"/>
              <a:gd name="connsiteX6" fmla="*/ 15401 w 31457"/>
              <a:gd name="connsiteY6" fmla="*/ 13835 h 15872"/>
              <a:gd name="connsiteX7" fmla="*/ 17002 w 31457"/>
              <a:gd name="connsiteY7" fmla="*/ 14579 h 15872"/>
              <a:gd name="connsiteX8" fmla="*/ 15848 w 31457"/>
              <a:gd name="connsiteY8" fmla="*/ 14979 h 15872"/>
              <a:gd name="connsiteX9" fmla="*/ 15436 w 31457"/>
              <a:gd name="connsiteY9" fmla="*/ 15727 h 15872"/>
              <a:gd name="connsiteX10" fmla="*/ 8290 w 31457"/>
              <a:gd name="connsiteY10" fmla="*/ 15017 h 15872"/>
              <a:gd name="connsiteX11" fmla="*/ 6454 w 31457"/>
              <a:gd name="connsiteY11" fmla="*/ 14320 h 15872"/>
              <a:gd name="connsiteX12" fmla="*/ 5655 w 31457"/>
              <a:gd name="connsiteY12" fmla="*/ 13314 h 15872"/>
              <a:gd name="connsiteX13" fmla="*/ 4140 w 31457"/>
              <a:gd name="connsiteY13" fmla="*/ 13265 h 15872"/>
              <a:gd name="connsiteX14" fmla="*/ 2190 w 31457"/>
              <a:gd name="connsiteY14" fmla="*/ 13080 h 15872"/>
              <a:gd name="connsiteX15" fmla="*/ 3577 w 31457"/>
              <a:gd name="connsiteY15" fmla="*/ 12658 h 15872"/>
              <a:gd name="connsiteX16" fmla="*/ 3841 w 31457"/>
              <a:gd name="connsiteY16" fmla="*/ 11452 h 15872"/>
              <a:gd name="connsiteX17" fmla="*/ 2878 w 31457"/>
              <a:gd name="connsiteY17" fmla="*/ 8922 h 15872"/>
              <a:gd name="connsiteX18" fmla="*/ 1154 w 31457"/>
              <a:gd name="connsiteY18" fmla="*/ 8279 h 15872"/>
              <a:gd name="connsiteX19" fmla="*/ 332 w 31457"/>
              <a:gd name="connsiteY19" fmla="*/ 7244 h 15872"/>
              <a:gd name="connsiteX20" fmla="*/ 2517 w 31457"/>
              <a:gd name="connsiteY20" fmla="*/ 3931 h 15872"/>
              <a:gd name="connsiteX21" fmla="*/ 1746 w 31457"/>
              <a:gd name="connsiteY21" fmla="*/ 2820 h 15872"/>
              <a:gd name="connsiteX22" fmla="*/ 1510 w 31457"/>
              <a:gd name="connsiteY22" fmla="*/ 2250 h 15872"/>
              <a:gd name="connsiteX23" fmla="*/ 535 w 31457"/>
              <a:gd name="connsiteY23" fmla="*/ 1979 h 15872"/>
              <a:gd name="connsiteX24" fmla="*/ 3964 w 31457"/>
              <a:gd name="connsiteY24" fmla="*/ 0 h 15872"/>
              <a:gd name="connsiteX25" fmla="*/ 28042 w 31457"/>
              <a:gd name="connsiteY25" fmla="*/ 11501 h 15872"/>
              <a:gd name="connsiteX26" fmla="*/ 28988 w 31457"/>
              <a:gd name="connsiteY26" fmla="*/ 13360 h 15872"/>
              <a:gd name="connsiteX27" fmla="*/ 31025 w 31457"/>
              <a:gd name="connsiteY27" fmla="*/ 15207 h 15872"/>
              <a:gd name="connsiteX28" fmla="*/ 21301 w 31457"/>
              <a:gd name="connsiteY28" fmla="*/ 10434 h 15872"/>
              <a:gd name="connsiteX29" fmla="*/ 28427 w 31457"/>
              <a:gd name="connsiteY29" fmla="*/ 13789 h 15872"/>
              <a:gd name="connsiteX30" fmla="*/ 24082 w 31457"/>
              <a:gd name="connsiteY30" fmla="*/ 12502 h 15872"/>
              <a:gd name="connsiteX31" fmla="*/ 28500 w 31457"/>
              <a:gd name="connsiteY31" fmla="*/ 14613 h 15872"/>
              <a:gd name="connsiteX32" fmla="*/ 22110 w 31457"/>
              <a:gd name="connsiteY32" fmla="*/ 12969 h 15872"/>
              <a:gd name="connsiteX0" fmla="*/ 22110 w 31321"/>
              <a:gd name="connsiteY0" fmla="*/ 12969 h 15872"/>
              <a:gd name="connsiteX1" fmla="*/ 29433 w 31321"/>
              <a:gd name="connsiteY1" fmla="*/ 15872 h 15872"/>
              <a:gd name="connsiteX2" fmla="*/ 24752 w 31321"/>
              <a:gd name="connsiteY2" fmla="*/ 14356 h 15872"/>
              <a:gd name="connsiteX3" fmla="*/ 26026 w 31321"/>
              <a:gd name="connsiteY3" fmla="*/ 15231 h 15872"/>
              <a:gd name="connsiteX4" fmla="*/ 13219 w 31321"/>
              <a:gd name="connsiteY4" fmla="*/ 13014 h 15872"/>
              <a:gd name="connsiteX5" fmla="*/ 16266 w 31321"/>
              <a:gd name="connsiteY5" fmla="*/ 13747 h 15872"/>
              <a:gd name="connsiteX6" fmla="*/ 15401 w 31321"/>
              <a:gd name="connsiteY6" fmla="*/ 13835 h 15872"/>
              <a:gd name="connsiteX7" fmla="*/ 17002 w 31321"/>
              <a:gd name="connsiteY7" fmla="*/ 14579 h 15872"/>
              <a:gd name="connsiteX8" fmla="*/ 15848 w 31321"/>
              <a:gd name="connsiteY8" fmla="*/ 14979 h 15872"/>
              <a:gd name="connsiteX9" fmla="*/ 15436 w 31321"/>
              <a:gd name="connsiteY9" fmla="*/ 15727 h 15872"/>
              <a:gd name="connsiteX10" fmla="*/ 8290 w 31321"/>
              <a:gd name="connsiteY10" fmla="*/ 15017 h 15872"/>
              <a:gd name="connsiteX11" fmla="*/ 6454 w 31321"/>
              <a:gd name="connsiteY11" fmla="*/ 14320 h 15872"/>
              <a:gd name="connsiteX12" fmla="*/ 5655 w 31321"/>
              <a:gd name="connsiteY12" fmla="*/ 13314 h 15872"/>
              <a:gd name="connsiteX13" fmla="*/ 4140 w 31321"/>
              <a:gd name="connsiteY13" fmla="*/ 13265 h 15872"/>
              <a:gd name="connsiteX14" fmla="*/ 2190 w 31321"/>
              <a:gd name="connsiteY14" fmla="*/ 13080 h 15872"/>
              <a:gd name="connsiteX15" fmla="*/ 3577 w 31321"/>
              <a:gd name="connsiteY15" fmla="*/ 12658 h 15872"/>
              <a:gd name="connsiteX16" fmla="*/ 3841 w 31321"/>
              <a:gd name="connsiteY16" fmla="*/ 11452 h 15872"/>
              <a:gd name="connsiteX17" fmla="*/ 2878 w 31321"/>
              <a:gd name="connsiteY17" fmla="*/ 8922 h 15872"/>
              <a:gd name="connsiteX18" fmla="*/ 1154 w 31321"/>
              <a:gd name="connsiteY18" fmla="*/ 8279 h 15872"/>
              <a:gd name="connsiteX19" fmla="*/ 332 w 31321"/>
              <a:gd name="connsiteY19" fmla="*/ 7244 h 15872"/>
              <a:gd name="connsiteX20" fmla="*/ 2517 w 31321"/>
              <a:gd name="connsiteY20" fmla="*/ 3931 h 15872"/>
              <a:gd name="connsiteX21" fmla="*/ 1746 w 31321"/>
              <a:gd name="connsiteY21" fmla="*/ 2820 h 15872"/>
              <a:gd name="connsiteX22" fmla="*/ 1510 w 31321"/>
              <a:gd name="connsiteY22" fmla="*/ 2250 h 15872"/>
              <a:gd name="connsiteX23" fmla="*/ 535 w 31321"/>
              <a:gd name="connsiteY23" fmla="*/ 1979 h 15872"/>
              <a:gd name="connsiteX24" fmla="*/ 3964 w 31321"/>
              <a:gd name="connsiteY24" fmla="*/ 0 h 15872"/>
              <a:gd name="connsiteX25" fmla="*/ 28042 w 31321"/>
              <a:gd name="connsiteY25" fmla="*/ 11501 h 15872"/>
              <a:gd name="connsiteX26" fmla="*/ 27131 w 31321"/>
              <a:gd name="connsiteY26" fmla="*/ 11597 h 15872"/>
              <a:gd name="connsiteX27" fmla="*/ 31025 w 31321"/>
              <a:gd name="connsiteY27" fmla="*/ 15207 h 15872"/>
              <a:gd name="connsiteX28" fmla="*/ 21301 w 31321"/>
              <a:gd name="connsiteY28" fmla="*/ 10434 h 15872"/>
              <a:gd name="connsiteX29" fmla="*/ 28427 w 31321"/>
              <a:gd name="connsiteY29" fmla="*/ 13789 h 15872"/>
              <a:gd name="connsiteX30" fmla="*/ 24082 w 31321"/>
              <a:gd name="connsiteY30" fmla="*/ 12502 h 15872"/>
              <a:gd name="connsiteX31" fmla="*/ 28500 w 31321"/>
              <a:gd name="connsiteY31" fmla="*/ 14613 h 15872"/>
              <a:gd name="connsiteX32" fmla="*/ 22110 w 31321"/>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11501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46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7376 w 31049"/>
              <a:gd name="connsiteY25" fmla="*/ 10071 h 15872"/>
              <a:gd name="connsiteX26" fmla="*/ 28462 w 31049"/>
              <a:gd name="connsiteY26" fmla="*/ 11263 h 15872"/>
              <a:gd name="connsiteX27" fmla="*/ 27131 w 31049"/>
              <a:gd name="connsiteY27" fmla="*/ 11597 h 15872"/>
              <a:gd name="connsiteX28" fmla="*/ 31025 w 31049"/>
              <a:gd name="connsiteY28" fmla="*/ 15207 h 15872"/>
              <a:gd name="connsiteX29" fmla="*/ 21301 w 31049"/>
              <a:gd name="connsiteY29" fmla="*/ 10434 h 15872"/>
              <a:gd name="connsiteX30" fmla="*/ 28427 w 31049"/>
              <a:gd name="connsiteY30" fmla="*/ 13789 h 15872"/>
              <a:gd name="connsiteX31" fmla="*/ 24082 w 31049"/>
              <a:gd name="connsiteY31" fmla="*/ 12502 h 15872"/>
              <a:gd name="connsiteX32" fmla="*/ 28500 w 31049"/>
              <a:gd name="connsiteY32" fmla="*/ 14613 h 15872"/>
              <a:gd name="connsiteX33" fmla="*/ 22110 w 31049"/>
              <a:gd name="connsiteY33"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7376 w 31049"/>
              <a:gd name="connsiteY25" fmla="*/ 10071 h 15872"/>
              <a:gd name="connsiteX26" fmla="*/ 28462 w 31049"/>
              <a:gd name="connsiteY26" fmla="*/ 11263 h 15872"/>
              <a:gd name="connsiteX27" fmla="*/ 27131 w 31049"/>
              <a:gd name="connsiteY27" fmla="*/ 11597 h 15872"/>
              <a:gd name="connsiteX28" fmla="*/ 31025 w 31049"/>
              <a:gd name="connsiteY28" fmla="*/ 15207 h 15872"/>
              <a:gd name="connsiteX29" fmla="*/ 21301 w 31049"/>
              <a:gd name="connsiteY29" fmla="*/ 10434 h 15872"/>
              <a:gd name="connsiteX30" fmla="*/ 28427 w 31049"/>
              <a:gd name="connsiteY30" fmla="*/ 13789 h 15872"/>
              <a:gd name="connsiteX31" fmla="*/ 24082 w 31049"/>
              <a:gd name="connsiteY31" fmla="*/ 12502 h 15872"/>
              <a:gd name="connsiteX32" fmla="*/ 28500 w 31049"/>
              <a:gd name="connsiteY32" fmla="*/ 14613 h 15872"/>
              <a:gd name="connsiteX33" fmla="*/ 22110 w 31049"/>
              <a:gd name="connsiteY33" fmla="*/ 12969 h 15872"/>
              <a:gd name="connsiteX0" fmla="*/ 22110 w 31659"/>
              <a:gd name="connsiteY0" fmla="*/ 12969 h 15872"/>
              <a:gd name="connsiteX1" fmla="*/ 29433 w 31659"/>
              <a:gd name="connsiteY1" fmla="*/ 15872 h 15872"/>
              <a:gd name="connsiteX2" fmla="*/ 24752 w 31659"/>
              <a:gd name="connsiteY2" fmla="*/ 14356 h 15872"/>
              <a:gd name="connsiteX3" fmla="*/ 26026 w 31659"/>
              <a:gd name="connsiteY3" fmla="*/ 15231 h 15872"/>
              <a:gd name="connsiteX4" fmla="*/ 13219 w 31659"/>
              <a:gd name="connsiteY4" fmla="*/ 13014 h 15872"/>
              <a:gd name="connsiteX5" fmla="*/ 16266 w 31659"/>
              <a:gd name="connsiteY5" fmla="*/ 13747 h 15872"/>
              <a:gd name="connsiteX6" fmla="*/ 15401 w 31659"/>
              <a:gd name="connsiteY6" fmla="*/ 13835 h 15872"/>
              <a:gd name="connsiteX7" fmla="*/ 17002 w 31659"/>
              <a:gd name="connsiteY7" fmla="*/ 14579 h 15872"/>
              <a:gd name="connsiteX8" fmla="*/ 15848 w 31659"/>
              <a:gd name="connsiteY8" fmla="*/ 14979 h 15872"/>
              <a:gd name="connsiteX9" fmla="*/ 15436 w 31659"/>
              <a:gd name="connsiteY9" fmla="*/ 15727 h 15872"/>
              <a:gd name="connsiteX10" fmla="*/ 8290 w 31659"/>
              <a:gd name="connsiteY10" fmla="*/ 15017 h 15872"/>
              <a:gd name="connsiteX11" fmla="*/ 6454 w 31659"/>
              <a:gd name="connsiteY11" fmla="*/ 14320 h 15872"/>
              <a:gd name="connsiteX12" fmla="*/ 5655 w 31659"/>
              <a:gd name="connsiteY12" fmla="*/ 13314 h 15872"/>
              <a:gd name="connsiteX13" fmla="*/ 4140 w 31659"/>
              <a:gd name="connsiteY13" fmla="*/ 13265 h 15872"/>
              <a:gd name="connsiteX14" fmla="*/ 2190 w 31659"/>
              <a:gd name="connsiteY14" fmla="*/ 13080 h 15872"/>
              <a:gd name="connsiteX15" fmla="*/ 3577 w 31659"/>
              <a:gd name="connsiteY15" fmla="*/ 12658 h 15872"/>
              <a:gd name="connsiteX16" fmla="*/ 3841 w 31659"/>
              <a:gd name="connsiteY16" fmla="*/ 11452 h 15872"/>
              <a:gd name="connsiteX17" fmla="*/ 2878 w 31659"/>
              <a:gd name="connsiteY17" fmla="*/ 8922 h 15872"/>
              <a:gd name="connsiteX18" fmla="*/ 1154 w 31659"/>
              <a:gd name="connsiteY18" fmla="*/ 8279 h 15872"/>
              <a:gd name="connsiteX19" fmla="*/ 332 w 31659"/>
              <a:gd name="connsiteY19" fmla="*/ 7244 h 15872"/>
              <a:gd name="connsiteX20" fmla="*/ 2517 w 31659"/>
              <a:gd name="connsiteY20" fmla="*/ 3931 h 15872"/>
              <a:gd name="connsiteX21" fmla="*/ 1746 w 31659"/>
              <a:gd name="connsiteY21" fmla="*/ 2820 h 15872"/>
              <a:gd name="connsiteX22" fmla="*/ 1510 w 31659"/>
              <a:gd name="connsiteY22" fmla="*/ 2250 h 15872"/>
              <a:gd name="connsiteX23" fmla="*/ 535 w 31659"/>
              <a:gd name="connsiteY23" fmla="*/ 1979 h 15872"/>
              <a:gd name="connsiteX24" fmla="*/ 3964 w 31659"/>
              <a:gd name="connsiteY24" fmla="*/ 0 h 15872"/>
              <a:gd name="connsiteX25" fmla="*/ 30530 w 31659"/>
              <a:gd name="connsiteY25" fmla="*/ 10500 h 15872"/>
              <a:gd name="connsiteX26" fmla="*/ 27376 w 31659"/>
              <a:gd name="connsiteY26" fmla="*/ 10071 h 15872"/>
              <a:gd name="connsiteX27" fmla="*/ 28462 w 31659"/>
              <a:gd name="connsiteY27" fmla="*/ 11263 h 15872"/>
              <a:gd name="connsiteX28" fmla="*/ 27131 w 31659"/>
              <a:gd name="connsiteY28" fmla="*/ 11597 h 15872"/>
              <a:gd name="connsiteX29" fmla="*/ 31025 w 31659"/>
              <a:gd name="connsiteY29" fmla="*/ 15207 h 15872"/>
              <a:gd name="connsiteX30" fmla="*/ 21301 w 31659"/>
              <a:gd name="connsiteY30" fmla="*/ 10434 h 15872"/>
              <a:gd name="connsiteX31" fmla="*/ 28427 w 31659"/>
              <a:gd name="connsiteY31" fmla="*/ 13789 h 15872"/>
              <a:gd name="connsiteX32" fmla="*/ 24082 w 31659"/>
              <a:gd name="connsiteY32" fmla="*/ 12502 h 15872"/>
              <a:gd name="connsiteX33" fmla="*/ 28500 w 31659"/>
              <a:gd name="connsiteY33" fmla="*/ 14613 h 15872"/>
              <a:gd name="connsiteX34" fmla="*/ 22110 w 31659"/>
              <a:gd name="connsiteY34"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8927 h 15872"/>
              <a:gd name="connsiteX26" fmla="*/ 30530 w 31049"/>
              <a:gd name="connsiteY26" fmla="*/ 10500 h 15872"/>
              <a:gd name="connsiteX27" fmla="*/ 27376 w 31049"/>
              <a:gd name="connsiteY27" fmla="*/ 10071 h 15872"/>
              <a:gd name="connsiteX28" fmla="*/ 28462 w 31049"/>
              <a:gd name="connsiteY28" fmla="*/ 11263 h 15872"/>
              <a:gd name="connsiteX29" fmla="*/ 27131 w 31049"/>
              <a:gd name="connsiteY29" fmla="*/ 11597 h 15872"/>
              <a:gd name="connsiteX30" fmla="*/ 31025 w 31049"/>
              <a:gd name="connsiteY30" fmla="*/ 15207 h 15872"/>
              <a:gd name="connsiteX31" fmla="*/ 21301 w 31049"/>
              <a:gd name="connsiteY31" fmla="*/ 10434 h 15872"/>
              <a:gd name="connsiteX32" fmla="*/ 28427 w 31049"/>
              <a:gd name="connsiteY32" fmla="*/ 13789 h 15872"/>
              <a:gd name="connsiteX33" fmla="*/ 24082 w 31049"/>
              <a:gd name="connsiteY33" fmla="*/ 12502 h 15872"/>
              <a:gd name="connsiteX34" fmla="*/ 28500 w 31049"/>
              <a:gd name="connsiteY34" fmla="*/ 14613 h 15872"/>
              <a:gd name="connsiteX35" fmla="*/ 22110 w 31049"/>
              <a:gd name="connsiteY35"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8927 h 15872"/>
              <a:gd name="connsiteX26" fmla="*/ 30530 w 31049"/>
              <a:gd name="connsiteY26" fmla="*/ 10500 h 15872"/>
              <a:gd name="connsiteX27" fmla="*/ 27376 w 31049"/>
              <a:gd name="connsiteY27" fmla="*/ 10071 h 15872"/>
              <a:gd name="connsiteX28" fmla="*/ 28462 w 31049"/>
              <a:gd name="connsiteY28" fmla="*/ 11263 h 15872"/>
              <a:gd name="connsiteX29" fmla="*/ 27131 w 31049"/>
              <a:gd name="connsiteY29" fmla="*/ 11597 h 15872"/>
              <a:gd name="connsiteX30" fmla="*/ 31025 w 31049"/>
              <a:gd name="connsiteY30" fmla="*/ 15207 h 15872"/>
              <a:gd name="connsiteX31" fmla="*/ 21301 w 31049"/>
              <a:gd name="connsiteY31" fmla="*/ 10434 h 15872"/>
              <a:gd name="connsiteX32" fmla="*/ 28427 w 31049"/>
              <a:gd name="connsiteY32" fmla="*/ 13789 h 15872"/>
              <a:gd name="connsiteX33" fmla="*/ 24082 w 31049"/>
              <a:gd name="connsiteY33" fmla="*/ 12502 h 15872"/>
              <a:gd name="connsiteX34" fmla="*/ 28500 w 31049"/>
              <a:gd name="connsiteY34" fmla="*/ 14613 h 15872"/>
              <a:gd name="connsiteX35" fmla="*/ 22110 w 31049"/>
              <a:gd name="connsiteY35" fmla="*/ 12969 h 15872"/>
              <a:gd name="connsiteX0" fmla="*/ 22110 w 31585"/>
              <a:gd name="connsiteY0" fmla="*/ 12969 h 15872"/>
              <a:gd name="connsiteX1" fmla="*/ 29433 w 31585"/>
              <a:gd name="connsiteY1" fmla="*/ 15872 h 15872"/>
              <a:gd name="connsiteX2" fmla="*/ 24752 w 31585"/>
              <a:gd name="connsiteY2" fmla="*/ 14356 h 15872"/>
              <a:gd name="connsiteX3" fmla="*/ 26026 w 31585"/>
              <a:gd name="connsiteY3" fmla="*/ 15231 h 15872"/>
              <a:gd name="connsiteX4" fmla="*/ 13219 w 31585"/>
              <a:gd name="connsiteY4" fmla="*/ 13014 h 15872"/>
              <a:gd name="connsiteX5" fmla="*/ 16266 w 31585"/>
              <a:gd name="connsiteY5" fmla="*/ 13747 h 15872"/>
              <a:gd name="connsiteX6" fmla="*/ 15401 w 31585"/>
              <a:gd name="connsiteY6" fmla="*/ 13835 h 15872"/>
              <a:gd name="connsiteX7" fmla="*/ 17002 w 31585"/>
              <a:gd name="connsiteY7" fmla="*/ 14579 h 15872"/>
              <a:gd name="connsiteX8" fmla="*/ 15848 w 31585"/>
              <a:gd name="connsiteY8" fmla="*/ 14979 h 15872"/>
              <a:gd name="connsiteX9" fmla="*/ 15436 w 31585"/>
              <a:gd name="connsiteY9" fmla="*/ 15727 h 15872"/>
              <a:gd name="connsiteX10" fmla="*/ 8290 w 31585"/>
              <a:gd name="connsiteY10" fmla="*/ 15017 h 15872"/>
              <a:gd name="connsiteX11" fmla="*/ 6454 w 31585"/>
              <a:gd name="connsiteY11" fmla="*/ 14320 h 15872"/>
              <a:gd name="connsiteX12" fmla="*/ 5655 w 31585"/>
              <a:gd name="connsiteY12" fmla="*/ 13314 h 15872"/>
              <a:gd name="connsiteX13" fmla="*/ 4140 w 31585"/>
              <a:gd name="connsiteY13" fmla="*/ 13265 h 15872"/>
              <a:gd name="connsiteX14" fmla="*/ 2190 w 31585"/>
              <a:gd name="connsiteY14" fmla="*/ 13080 h 15872"/>
              <a:gd name="connsiteX15" fmla="*/ 3577 w 31585"/>
              <a:gd name="connsiteY15" fmla="*/ 12658 h 15872"/>
              <a:gd name="connsiteX16" fmla="*/ 3841 w 31585"/>
              <a:gd name="connsiteY16" fmla="*/ 11452 h 15872"/>
              <a:gd name="connsiteX17" fmla="*/ 2878 w 31585"/>
              <a:gd name="connsiteY17" fmla="*/ 8922 h 15872"/>
              <a:gd name="connsiteX18" fmla="*/ 1154 w 31585"/>
              <a:gd name="connsiteY18" fmla="*/ 8279 h 15872"/>
              <a:gd name="connsiteX19" fmla="*/ 332 w 31585"/>
              <a:gd name="connsiteY19" fmla="*/ 7244 h 15872"/>
              <a:gd name="connsiteX20" fmla="*/ 2517 w 31585"/>
              <a:gd name="connsiteY20" fmla="*/ 3931 h 15872"/>
              <a:gd name="connsiteX21" fmla="*/ 1746 w 31585"/>
              <a:gd name="connsiteY21" fmla="*/ 2820 h 15872"/>
              <a:gd name="connsiteX22" fmla="*/ 1510 w 31585"/>
              <a:gd name="connsiteY22" fmla="*/ 2250 h 15872"/>
              <a:gd name="connsiteX23" fmla="*/ 535 w 31585"/>
              <a:gd name="connsiteY23" fmla="*/ 1979 h 15872"/>
              <a:gd name="connsiteX24" fmla="*/ 3964 w 31585"/>
              <a:gd name="connsiteY24" fmla="*/ 0 h 15872"/>
              <a:gd name="connsiteX25" fmla="*/ 28042 w 31585"/>
              <a:gd name="connsiteY25" fmla="*/ 8927 h 15872"/>
              <a:gd name="connsiteX26" fmla="*/ 31581 w 31585"/>
              <a:gd name="connsiteY26" fmla="*/ 10977 h 15872"/>
              <a:gd name="connsiteX27" fmla="*/ 27376 w 31585"/>
              <a:gd name="connsiteY27" fmla="*/ 10071 h 15872"/>
              <a:gd name="connsiteX28" fmla="*/ 28462 w 31585"/>
              <a:gd name="connsiteY28" fmla="*/ 11263 h 15872"/>
              <a:gd name="connsiteX29" fmla="*/ 27131 w 31585"/>
              <a:gd name="connsiteY29" fmla="*/ 11597 h 15872"/>
              <a:gd name="connsiteX30" fmla="*/ 31025 w 31585"/>
              <a:gd name="connsiteY30" fmla="*/ 15207 h 15872"/>
              <a:gd name="connsiteX31" fmla="*/ 21301 w 31585"/>
              <a:gd name="connsiteY31" fmla="*/ 10434 h 15872"/>
              <a:gd name="connsiteX32" fmla="*/ 28427 w 31585"/>
              <a:gd name="connsiteY32" fmla="*/ 13789 h 15872"/>
              <a:gd name="connsiteX33" fmla="*/ 24082 w 31585"/>
              <a:gd name="connsiteY33" fmla="*/ 12502 h 15872"/>
              <a:gd name="connsiteX34" fmla="*/ 28500 w 31585"/>
              <a:gd name="connsiteY34" fmla="*/ 14613 h 15872"/>
              <a:gd name="connsiteX35" fmla="*/ 22110 w 31585"/>
              <a:gd name="connsiteY35" fmla="*/ 12969 h 15872"/>
              <a:gd name="connsiteX0" fmla="*/ 22110 w 31585"/>
              <a:gd name="connsiteY0" fmla="*/ 12969 h 15872"/>
              <a:gd name="connsiteX1" fmla="*/ 29433 w 31585"/>
              <a:gd name="connsiteY1" fmla="*/ 15872 h 15872"/>
              <a:gd name="connsiteX2" fmla="*/ 24752 w 31585"/>
              <a:gd name="connsiteY2" fmla="*/ 14356 h 15872"/>
              <a:gd name="connsiteX3" fmla="*/ 26026 w 31585"/>
              <a:gd name="connsiteY3" fmla="*/ 15231 h 15872"/>
              <a:gd name="connsiteX4" fmla="*/ 13219 w 31585"/>
              <a:gd name="connsiteY4" fmla="*/ 13014 h 15872"/>
              <a:gd name="connsiteX5" fmla="*/ 16266 w 31585"/>
              <a:gd name="connsiteY5" fmla="*/ 13747 h 15872"/>
              <a:gd name="connsiteX6" fmla="*/ 15401 w 31585"/>
              <a:gd name="connsiteY6" fmla="*/ 13835 h 15872"/>
              <a:gd name="connsiteX7" fmla="*/ 17002 w 31585"/>
              <a:gd name="connsiteY7" fmla="*/ 14579 h 15872"/>
              <a:gd name="connsiteX8" fmla="*/ 15848 w 31585"/>
              <a:gd name="connsiteY8" fmla="*/ 14979 h 15872"/>
              <a:gd name="connsiteX9" fmla="*/ 15436 w 31585"/>
              <a:gd name="connsiteY9" fmla="*/ 15727 h 15872"/>
              <a:gd name="connsiteX10" fmla="*/ 8290 w 31585"/>
              <a:gd name="connsiteY10" fmla="*/ 15017 h 15872"/>
              <a:gd name="connsiteX11" fmla="*/ 6454 w 31585"/>
              <a:gd name="connsiteY11" fmla="*/ 14320 h 15872"/>
              <a:gd name="connsiteX12" fmla="*/ 5655 w 31585"/>
              <a:gd name="connsiteY12" fmla="*/ 13314 h 15872"/>
              <a:gd name="connsiteX13" fmla="*/ 4140 w 31585"/>
              <a:gd name="connsiteY13" fmla="*/ 13265 h 15872"/>
              <a:gd name="connsiteX14" fmla="*/ 2190 w 31585"/>
              <a:gd name="connsiteY14" fmla="*/ 13080 h 15872"/>
              <a:gd name="connsiteX15" fmla="*/ 3577 w 31585"/>
              <a:gd name="connsiteY15" fmla="*/ 12658 h 15872"/>
              <a:gd name="connsiteX16" fmla="*/ 3841 w 31585"/>
              <a:gd name="connsiteY16" fmla="*/ 11452 h 15872"/>
              <a:gd name="connsiteX17" fmla="*/ 2878 w 31585"/>
              <a:gd name="connsiteY17" fmla="*/ 8922 h 15872"/>
              <a:gd name="connsiteX18" fmla="*/ 1154 w 31585"/>
              <a:gd name="connsiteY18" fmla="*/ 8279 h 15872"/>
              <a:gd name="connsiteX19" fmla="*/ 332 w 31585"/>
              <a:gd name="connsiteY19" fmla="*/ 7244 h 15872"/>
              <a:gd name="connsiteX20" fmla="*/ 2517 w 31585"/>
              <a:gd name="connsiteY20" fmla="*/ 3931 h 15872"/>
              <a:gd name="connsiteX21" fmla="*/ 1746 w 31585"/>
              <a:gd name="connsiteY21" fmla="*/ 2820 h 15872"/>
              <a:gd name="connsiteX22" fmla="*/ 1510 w 31585"/>
              <a:gd name="connsiteY22" fmla="*/ 2250 h 15872"/>
              <a:gd name="connsiteX23" fmla="*/ 535 w 31585"/>
              <a:gd name="connsiteY23" fmla="*/ 1979 h 15872"/>
              <a:gd name="connsiteX24" fmla="*/ 3964 w 31585"/>
              <a:gd name="connsiteY24" fmla="*/ 0 h 15872"/>
              <a:gd name="connsiteX25" fmla="*/ 27832 w 31585"/>
              <a:gd name="connsiteY25" fmla="*/ 8975 h 15872"/>
              <a:gd name="connsiteX26" fmla="*/ 31581 w 31585"/>
              <a:gd name="connsiteY26" fmla="*/ 10977 h 15872"/>
              <a:gd name="connsiteX27" fmla="*/ 27376 w 31585"/>
              <a:gd name="connsiteY27" fmla="*/ 10071 h 15872"/>
              <a:gd name="connsiteX28" fmla="*/ 28462 w 31585"/>
              <a:gd name="connsiteY28" fmla="*/ 11263 h 15872"/>
              <a:gd name="connsiteX29" fmla="*/ 27131 w 31585"/>
              <a:gd name="connsiteY29" fmla="*/ 11597 h 15872"/>
              <a:gd name="connsiteX30" fmla="*/ 31025 w 31585"/>
              <a:gd name="connsiteY30" fmla="*/ 15207 h 15872"/>
              <a:gd name="connsiteX31" fmla="*/ 21301 w 31585"/>
              <a:gd name="connsiteY31" fmla="*/ 10434 h 15872"/>
              <a:gd name="connsiteX32" fmla="*/ 28427 w 31585"/>
              <a:gd name="connsiteY32" fmla="*/ 13789 h 15872"/>
              <a:gd name="connsiteX33" fmla="*/ 24082 w 31585"/>
              <a:gd name="connsiteY33" fmla="*/ 12502 h 15872"/>
              <a:gd name="connsiteX34" fmla="*/ 28500 w 31585"/>
              <a:gd name="connsiteY34" fmla="*/ 14613 h 15872"/>
              <a:gd name="connsiteX35" fmla="*/ 22110 w 31585"/>
              <a:gd name="connsiteY35" fmla="*/ 12969 h 15872"/>
              <a:gd name="connsiteX0" fmla="*/ 22110 w 32743"/>
              <a:gd name="connsiteY0" fmla="*/ 12969 h 15872"/>
              <a:gd name="connsiteX1" fmla="*/ 29433 w 32743"/>
              <a:gd name="connsiteY1" fmla="*/ 15872 h 15872"/>
              <a:gd name="connsiteX2" fmla="*/ 24752 w 32743"/>
              <a:gd name="connsiteY2" fmla="*/ 14356 h 15872"/>
              <a:gd name="connsiteX3" fmla="*/ 26026 w 32743"/>
              <a:gd name="connsiteY3" fmla="*/ 15231 h 15872"/>
              <a:gd name="connsiteX4" fmla="*/ 13219 w 32743"/>
              <a:gd name="connsiteY4" fmla="*/ 13014 h 15872"/>
              <a:gd name="connsiteX5" fmla="*/ 16266 w 32743"/>
              <a:gd name="connsiteY5" fmla="*/ 13747 h 15872"/>
              <a:gd name="connsiteX6" fmla="*/ 15401 w 32743"/>
              <a:gd name="connsiteY6" fmla="*/ 13835 h 15872"/>
              <a:gd name="connsiteX7" fmla="*/ 17002 w 32743"/>
              <a:gd name="connsiteY7" fmla="*/ 14579 h 15872"/>
              <a:gd name="connsiteX8" fmla="*/ 15848 w 32743"/>
              <a:gd name="connsiteY8" fmla="*/ 14979 h 15872"/>
              <a:gd name="connsiteX9" fmla="*/ 15436 w 32743"/>
              <a:gd name="connsiteY9" fmla="*/ 15727 h 15872"/>
              <a:gd name="connsiteX10" fmla="*/ 8290 w 32743"/>
              <a:gd name="connsiteY10" fmla="*/ 15017 h 15872"/>
              <a:gd name="connsiteX11" fmla="*/ 6454 w 32743"/>
              <a:gd name="connsiteY11" fmla="*/ 14320 h 15872"/>
              <a:gd name="connsiteX12" fmla="*/ 5655 w 32743"/>
              <a:gd name="connsiteY12" fmla="*/ 13314 h 15872"/>
              <a:gd name="connsiteX13" fmla="*/ 4140 w 32743"/>
              <a:gd name="connsiteY13" fmla="*/ 13265 h 15872"/>
              <a:gd name="connsiteX14" fmla="*/ 2190 w 32743"/>
              <a:gd name="connsiteY14" fmla="*/ 13080 h 15872"/>
              <a:gd name="connsiteX15" fmla="*/ 3577 w 32743"/>
              <a:gd name="connsiteY15" fmla="*/ 12658 h 15872"/>
              <a:gd name="connsiteX16" fmla="*/ 3841 w 32743"/>
              <a:gd name="connsiteY16" fmla="*/ 11452 h 15872"/>
              <a:gd name="connsiteX17" fmla="*/ 2878 w 32743"/>
              <a:gd name="connsiteY17" fmla="*/ 8922 h 15872"/>
              <a:gd name="connsiteX18" fmla="*/ 1154 w 32743"/>
              <a:gd name="connsiteY18" fmla="*/ 8279 h 15872"/>
              <a:gd name="connsiteX19" fmla="*/ 332 w 32743"/>
              <a:gd name="connsiteY19" fmla="*/ 7244 h 15872"/>
              <a:gd name="connsiteX20" fmla="*/ 2517 w 32743"/>
              <a:gd name="connsiteY20" fmla="*/ 3931 h 15872"/>
              <a:gd name="connsiteX21" fmla="*/ 1746 w 32743"/>
              <a:gd name="connsiteY21" fmla="*/ 2820 h 15872"/>
              <a:gd name="connsiteX22" fmla="*/ 1510 w 32743"/>
              <a:gd name="connsiteY22" fmla="*/ 2250 h 15872"/>
              <a:gd name="connsiteX23" fmla="*/ 535 w 32743"/>
              <a:gd name="connsiteY23" fmla="*/ 1979 h 15872"/>
              <a:gd name="connsiteX24" fmla="*/ 3964 w 32743"/>
              <a:gd name="connsiteY24" fmla="*/ 0 h 15872"/>
              <a:gd name="connsiteX25" fmla="*/ 31757 w 32743"/>
              <a:gd name="connsiteY25" fmla="*/ 10595 h 15872"/>
              <a:gd name="connsiteX26" fmla="*/ 27832 w 32743"/>
              <a:gd name="connsiteY26" fmla="*/ 8975 h 15872"/>
              <a:gd name="connsiteX27" fmla="*/ 31581 w 32743"/>
              <a:gd name="connsiteY27" fmla="*/ 10977 h 15872"/>
              <a:gd name="connsiteX28" fmla="*/ 27376 w 32743"/>
              <a:gd name="connsiteY28" fmla="*/ 10071 h 15872"/>
              <a:gd name="connsiteX29" fmla="*/ 28462 w 32743"/>
              <a:gd name="connsiteY29" fmla="*/ 11263 h 15872"/>
              <a:gd name="connsiteX30" fmla="*/ 27131 w 32743"/>
              <a:gd name="connsiteY30" fmla="*/ 11597 h 15872"/>
              <a:gd name="connsiteX31" fmla="*/ 31025 w 32743"/>
              <a:gd name="connsiteY31" fmla="*/ 15207 h 15872"/>
              <a:gd name="connsiteX32" fmla="*/ 21301 w 32743"/>
              <a:gd name="connsiteY32" fmla="*/ 10434 h 15872"/>
              <a:gd name="connsiteX33" fmla="*/ 28427 w 32743"/>
              <a:gd name="connsiteY33" fmla="*/ 13789 h 15872"/>
              <a:gd name="connsiteX34" fmla="*/ 24082 w 32743"/>
              <a:gd name="connsiteY34" fmla="*/ 12502 h 15872"/>
              <a:gd name="connsiteX35" fmla="*/ 28500 w 32743"/>
              <a:gd name="connsiteY35" fmla="*/ 14613 h 15872"/>
              <a:gd name="connsiteX36" fmla="*/ 22110 w 32743"/>
              <a:gd name="connsiteY36"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516 w 31792"/>
              <a:gd name="connsiteY25" fmla="*/ 5877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516 w 31792"/>
              <a:gd name="connsiteY25" fmla="*/ 5877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726 w 31792"/>
              <a:gd name="connsiteY25" fmla="*/ 6783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681 w 31793"/>
              <a:gd name="connsiteY25" fmla="*/ 6936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588 w 31793"/>
              <a:gd name="connsiteY25" fmla="*/ 6483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588 w 31793"/>
              <a:gd name="connsiteY25" fmla="*/ 6483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31235 w 31793"/>
              <a:gd name="connsiteY25" fmla="*/ 8167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2313"/>
              <a:gd name="connsiteY0" fmla="*/ 12969 h 15872"/>
              <a:gd name="connsiteX1" fmla="*/ 29433 w 32313"/>
              <a:gd name="connsiteY1" fmla="*/ 15872 h 15872"/>
              <a:gd name="connsiteX2" fmla="*/ 24752 w 32313"/>
              <a:gd name="connsiteY2" fmla="*/ 14356 h 15872"/>
              <a:gd name="connsiteX3" fmla="*/ 26026 w 32313"/>
              <a:gd name="connsiteY3" fmla="*/ 15231 h 15872"/>
              <a:gd name="connsiteX4" fmla="*/ 13219 w 32313"/>
              <a:gd name="connsiteY4" fmla="*/ 13014 h 15872"/>
              <a:gd name="connsiteX5" fmla="*/ 16266 w 32313"/>
              <a:gd name="connsiteY5" fmla="*/ 13747 h 15872"/>
              <a:gd name="connsiteX6" fmla="*/ 15401 w 32313"/>
              <a:gd name="connsiteY6" fmla="*/ 13835 h 15872"/>
              <a:gd name="connsiteX7" fmla="*/ 17002 w 32313"/>
              <a:gd name="connsiteY7" fmla="*/ 14579 h 15872"/>
              <a:gd name="connsiteX8" fmla="*/ 15848 w 32313"/>
              <a:gd name="connsiteY8" fmla="*/ 14979 h 15872"/>
              <a:gd name="connsiteX9" fmla="*/ 15436 w 32313"/>
              <a:gd name="connsiteY9" fmla="*/ 15727 h 15872"/>
              <a:gd name="connsiteX10" fmla="*/ 8290 w 32313"/>
              <a:gd name="connsiteY10" fmla="*/ 15017 h 15872"/>
              <a:gd name="connsiteX11" fmla="*/ 6454 w 32313"/>
              <a:gd name="connsiteY11" fmla="*/ 14320 h 15872"/>
              <a:gd name="connsiteX12" fmla="*/ 5655 w 32313"/>
              <a:gd name="connsiteY12" fmla="*/ 13314 h 15872"/>
              <a:gd name="connsiteX13" fmla="*/ 4140 w 32313"/>
              <a:gd name="connsiteY13" fmla="*/ 13265 h 15872"/>
              <a:gd name="connsiteX14" fmla="*/ 2190 w 32313"/>
              <a:gd name="connsiteY14" fmla="*/ 13080 h 15872"/>
              <a:gd name="connsiteX15" fmla="*/ 3577 w 32313"/>
              <a:gd name="connsiteY15" fmla="*/ 12658 h 15872"/>
              <a:gd name="connsiteX16" fmla="*/ 3841 w 32313"/>
              <a:gd name="connsiteY16" fmla="*/ 11452 h 15872"/>
              <a:gd name="connsiteX17" fmla="*/ 2878 w 32313"/>
              <a:gd name="connsiteY17" fmla="*/ 8922 h 15872"/>
              <a:gd name="connsiteX18" fmla="*/ 1154 w 32313"/>
              <a:gd name="connsiteY18" fmla="*/ 8279 h 15872"/>
              <a:gd name="connsiteX19" fmla="*/ 332 w 32313"/>
              <a:gd name="connsiteY19" fmla="*/ 7244 h 15872"/>
              <a:gd name="connsiteX20" fmla="*/ 2517 w 32313"/>
              <a:gd name="connsiteY20" fmla="*/ 3931 h 15872"/>
              <a:gd name="connsiteX21" fmla="*/ 1746 w 32313"/>
              <a:gd name="connsiteY21" fmla="*/ 2820 h 15872"/>
              <a:gd name="connsiteX22" fmla="*/ 1510 w 32313"/>
              <a:gd name="connsiteY22" fmla="*/ 2250 h 15872"/>
              <a:gd name="connsiteX23" fmla="*/ 535 w 32313"/>
              <a:gd name="connsiteY23" fmla="*/ 1979 h 15872"/>
              <a:gd name="connsiteX24" fmla="*/ 3964 w 32313"/>
              <a:gd name="connsiteY24" fmla="*/ 0 h 15872"/>
              <a:gd name="connsiteX25" fmla="*/ 30110 w 32313"/>
              <a:gd name="connsiteY25" fmla="*/ 4707 h 15872"/>
              <a:gd name="connsiteX26" fmla="*/ 31235 w 32313"/>
              <a:gd name="connsiteY26" fmla="*/ 8167 h 15872"/>
              <a:gd name="connsiteX27" fmla="*/ 27681 w 32313"/>
              <a:gd name="connsiteY27" fmla="*/ 6936 h 15872"/>
              <a:gd name="connsiteX28" fmla="*/ 26743 w 32313"/>
              <a:gd name="connsiteY28" fmla="*/ 7157 h 15872"/>
              <a:gd name="connsiteX29" fmla="*/ 31757 w 32313"/>
              <a:gd name="connsiteY29" fmla="*/ 10595 h 15872"/>
              <a:gd name="connsiteX30" fmla="*/ 27832 w 32313"/>
              <a:gd name="connsiteY30" fmla="*/ 8975 h 15872"/>
              <a:gd name="connsiteX31" fmla="*/ 31581 w 32313"/>
              <a:gd name="connsiteY31" fmla="*/ 10977 h 15872"/>
              <a:gd name="connsiteX32" fmla="*/ 27376 w 32313"/>
              <a:gd name="connsiteY32" fmla="*/ 10071 h 15872"/>
              <a:gd name="connsiteX33" fmla="*/ 28462 w 32313"/>
              <a:gd name="connsiteY33" fmla="*/ 11263 h 15872"/>
              <a:gd name="connsiteX34" fmla="*/ 27131 w 32313"/>
              <a:gd name="connsiteY34" fmla="*/ 11597 h 15872"/>
              <a:gd name="connsiteX35" fmla="*/ 31025 w 32313"/>
              <a:gd name="connsiteY35" fmla="*/ 15207 h 15872"/>
              <a:gd name="connsiteX36" fmla="*/ 21301 w 32313"/>
              <a:gd name="connsiteY36" fmla="*/ 10434 h 15872"/>
              <a:gd name="connsiteX37" fmla="*/ 28427 w 32313"/>
              <a:gd name="connsiteY37" fmla="*/ 13789 h 15872"/>
              <a:gd name="connsiteX38" fmla="*/ 24082 w 32313"/>
              <a:gd name="connsiteY38" fmla="*/ 12502 h 15872"/>
              <a:gd name="connsiteX39" fmla="*/ 28500 w 32313"/>
              <a:gd name="connsiteY39" fmla="*/ 14613 h 15872"/>
              <a:gd name="connsiteX40" fmla="*/ 22110 w 32313"/>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36"/>
              <a:gd name="connsiteY0" fmla="*/ 12969 h 15872"/>
              <a:gd name="connsiteX1" fmla="*/ 29433 w 32236"/>
              <a:gd name="connsiteY1" fmla="*/ 15872 h 15872"/>
              <a:gd name="connsiteX2" fmla="*/ 24752 w 32236"/>
              <a:gd name="connsiteY2" fmla="*/ 14356 h 15872"/>
              <a:gd name="connsiteX3" fmla="*/ 26026 w 32236"/>
              <a:gd name="connsiteY3" fmla="*/ 15231 h 15872"/>
              <a:gd name="connsiteX4" fmla="*/ 13219 w 32236"/>
              <a:gd name="connsiteY4" fmla="*/ 13014 h 15872"/>
              <a:gd name="connsiteX5" fmla="*/ 16266 w 32236"/>
              <a:gd name="connsiteY5" fmla="*/ 13747 h 15872"/>
              <a:gd name="connsiteX6" fmla="*/ 15401 w 32236"/>
              <a:gd name="connsiteY6" fmla="*/ 13835 h 15872"/>
              <a:gd name="connsiteX7" fmla="*/ 17002 w 32236"/>
              <a:gd name="connsiteY7" fmla="*/ 14579 h 15872"/>
              <a:gd name="connsiteX8" fmla="*/ 15848 w 32236"/>
              <a:gd name="connsiteY8" fmla="*/ 14979 h 15872"/>
              <a:gd name="connsiteX9" fmla="*/ 15436 w 32236"/>
              <a:gd name="connsiteY9" fmla="*/ 15727 h 15872"/>
              <a:gd name="connsiteX10" fmla="*/ 8290 w 32236"/>
              <a:gd name="connsiteY10" fmla="*/ 15017 h 15872"/>
              <a:gd name="connsiteX11" fmla="*/ 6454 w 32236"/>
              <a:gd name="connsiteY11" fmla="*/ 14320 h 15872"/>
              <a:gd name="connsiteX12" fmla="*/ 5655 w 32236"/>
              <a:gd name="connsiteY12" fmla="*/ 13314 h 15872"/>
              <a:gd name="connsiteX13" fmla="*/ 4140 w 32236"/>
              <a:gd name="connsiteY13" fmla="*/ 13265 h 15872"/>
              <a:gd name="connsiteX14" fmla="*/ 2190 w 32236"/>
              <a:gd name="connsiteY14" fmla="*/ 13080 h 15872"/>
              <a:gd name="connsiteX15" fmla="*/ 3577 w 32236"/>
              <a:gd name="connsiteY15" fmla="*/ 12658 h 15872"/>
              <a:gd name="connsiteX16" fmla="*/ 3841 w 32236"/>
              <a:gd name="connsiteY16" fmla="*/ 11452 h 15872"/>
              <a:gd name="connsiteX17" fmla="*/ 2878 w 32236"/>
              <a:gd name="connsiteY17" fmla="*/ 8922 h 15872"/>
              <a:gd name="connsiteX18" fmla="*/ 1154 w 32236"/>
              <a:gd name="connsiteY18" fmla="*/ 8279 h 15872"/>
              <a:gd name="connsiteX19" fmla="*/ 332 w 32236"/>
              <a:gd name="connsiteY19" fmla="*/ 7244 h 15872"/>
              <a:gd name="connsiteX20" fmla="*/ 2517 w 32236"/>
              <a:gd name="connsiteY20" fmla="*/ 3931 h 15872"/>
              <a:gd name="connsiteX21" fmla="*/ 1746 w 32236"/>
              <a:gd name="connsiteY21" fmla="*/ 2820 h 15872"/>
              <a:gd name="connsiteX22" fmla="*/ 1510 w 32236"/>
              <a:gd name="connsiteY22" fmla="*/ 2250 h 15872"/>
              <a:gd name="connsiteX23" fmla="*/ 535 w 32236"/>
              <a:gd name="connsiteY23" fmla="*/ 1979 h 15872"/>
              <a:gd name="connsiteX24" fmla="*/ 3964 w 32236"/>
              <a:gd name="connsiteY24" fmla="*/ 0 h 15872"/>
              <a:gd name="connsiteX25" fmla="*/ 30110 w 32236"/>
              <a:gd name="connsiteY25" fmla="*/ 4707 h 15872"/>
              <a:gd name="connsiteX26" fmla="*/ 31190 w 32236"/>
              <a:gd name="connsiteY26" fmla="*/ 8228 h 15872"/>
              <a:gd name="connsiteX27" fmla="*/ 27681 w 32236"/>
              <a:gd name="connsiteY27" fmla="*/ 6936 h 15872"/>
              <a:gd name="connsiteX28" fmla="*/ 26743 w 32236"/>
              <a:gd name="connsiteY28" fmla="*/ 7157 h 15872"/>
              <a:gd name="connsiteX29" fmla="*/ 31757 w 32236"/>
              <a:gd name="connsiteY29" fmla="*/ 10595 h 15872"/>
              <a:gd name="connsiteX30" fmla="*/ 27832 w 32236"/>
              <a:gd name="connsiteY30" fmla="*/ 8975 h 15872"/>
              <a:gd name="connsiteX31" fmla="*/ 31581 w 32236"/>
              <a:gd name="connsiteY31" fmla="*/ 10977 h 15872"/>
              <a:gd name="connsiteX32" fmla="*/ 27376 w 32236"/>
              <a:gd name="connsiteY32" fmla="*/ 10071 h 15872"/>
              <a:gd name="connsiteX33" fmla="*/ 28462 w 32236"/>
              <a:gd name="connsiteY33" fmla="*/ 11263 h 15872"/>
              <a:gd name="connsiteX34" fmla="*/ 27131 w 32236"/>
              <a:gd name="connsiteY34" fmla="*/ 11597 h 15872"/>
              <a:gd name="connsiteX35" fmla="*/ 31025 w 32236"/>
              <a:gd name="connsiteY35" fmla="*/ 15207 h 15872"/>
              <a:gd name="connsiteX36" fmla="*/ 21301 w 32236"/>
              <a:gd name="connsiteY36" fmla="*/ 10434 h 15872"/>
              <a:gd name="connsiteX37" fmla="*/ 28427 w 32236"/>
              <a:gd name="connsiteY37" fmla="*/ 13789 h 15872"/>
              <a:gd name="connsiteX38" fmla="*/ 24082 w 32236"/>
              <a:gd name="connsiteY38" fmla="*/ 12502 h 15872"/>
              <a:gd name="connsiteX39" fmla="*/ 28500 w 32236"/>
              <a:gd name="connsiteY39" fmla="*/ 14613 h 15872"/>
              <a:gd name="connsiteX40" fmla="*/ 22110 w 32236"/>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6440 w 31793"/>
              <a:gd name="connsiteY25" fmla="*/ 3941 h 15872"/>
              <a:gd name="connsiteX26" fmla="*/ 20722 w 31793"/>
              <a:gd name="connsiteY26" fmla="*/ 3390 h 15872"/>
              <a:gd name="connsiteX27" fmla="*/ 23108 w 31793"/>
              <a:gd name="connsiteY27" fmla="*/ 3666 h 15872"/>
              <a:gd name="connsiteX28" fmla="*/ 24212 w 31793"/>
              <a:gd name="connsiteY28" fmla="*/ 4523 h 15872"/>
              <a:gd name="connsiteX29" fmla="*/ 31190 w 31793"/>
              <a:gd name="connsiteY29" fmla="*/ 8228 h 15872"/>
              <a:gd name="connsiteX30" fmla="*/ 27681 w 31793"/>
              <a:gd name="connsiteY30" fmla="*/ 6936 h 15872"/>
              <a:gd name="connsiteX31" fmla="*/ 26743 w 31793"/>
              <a:gd name="connsiteY31" fmla="*/ 7157 h 15872"/>
              <a:gd name="connsiteX32" fmla="*/ 31757 w 31793"/>
              <a:gd name="connsiteY32" fmla="*/ 10595 h 15872"/>
              <a:gd name="connsiteX33" fmla="*/ 27832 w 31793"/>
              <a:gd name="connsiteY33" fmla="*/ 8975 h 15872"/>
              <a:gd name="connsiteX34" fmla="*/ 31581 w 31793"/>
              <a:gd name="connsiteY34" fmla="*/ 10977 h 15872"/>
              <a:gd name="connsiteX35" fmla="*/ 27376 w 31793"/>
              <a:gd name="connsiteY35" fmla="*/ 10071 h 15872"/>
              <a:gd name="connsiteX36" fmla="*/ 28462 w 31793"/>
              <a:gd name="connsiteY36" fmla="*/ 11263 h 15872"/>
              <a:gd name="connsiteX37" fmla="*/ 27131 w 31793"/>
              <a:gd name="connsiteY37" fmla="*/ 11597 h 15872"/>
              <a:gd name="connsiteX38" fmla="*/ 31025 w 31793"/>
              <a:gd name="connsiteY38" fmla="*/ 15207 h 15872"/>
              <a:gd name="connsiteX39" fmla="*/ 21301 w 31793"/>
              <a:gd name="connsiteY39" fmla="*/ 10434 h 15872"/>
              <a:gd name="connsiteX40" fmla="*/ 28427 w 31793"/>
              <a:gd name="connsiteY40" fmla="*/ 13789 h 15872"/>
              <a:gd name="connsiteX41" fmla="*/ 24082 w 31793"/>
              <a:gd name="connsiteY41" fmla="*/ 12502 h 15872"/>
              <a:gd name="connsiteX42" fmla="*/ 28500 w 31793"/>
              <a:gd name="connsiteY42" fmla="*/ 14613 h 15872"/>
              <a:gd name="connsiteX43" fmla="*/ 22110 w 31793"/>
              <a:gd name="connsiteY43"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440 w 31793"/>
              <a:gd name="connsiteY26" fmla="*/ 3941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440 w 31793"/>
              <a:gd name="connsiteY26" fmla="*/ 3941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5112 w 31793"/>
              <a:gd name="connsiteY25" fmla="*/ 2044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5112 w 31793"/>
              <a:gd name="connsiteY25" fmla="*/ 2044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86 h 15889"/>
              <a:gd name="connsiteX1" fmla="*/ 29433 w 31793"/>
              <a:gd name="connsiteY1" fmla="*/ 15889 h 15889"/>
              <a:gd name="connsiteX2" fmla="*/ 24752 w 31793"/>
              <a:gd name="connsiteY2" fmla="*/ 14373 h 15889"/>
              <a:gd name="connsiteX3" fmla="*/ 26026 w 31793"/>
              <a:gd name="connsiteY3" fmla="*/ 15248 h 15889"/>
              <a:gd name="connsiteX4" fmla="*/ 13219 w 31793"/>
              <a:gd name="connsiteY4" fmla="*/ 13031 h 15889"/>
              <a:gd name="connsiteX5" fmla="*/ 16266 w 31793"/>
              <a:gd name="connsiteY5" fmla="*/ 13764 h 15889"/>
              <a:gd name="connsiteX6" fmla="*/ 15401 w 31793"/>
              <a:gd name="connsiteY6" fmla="*/ 13852 h 15889"/>
              <a:gd name="connsiteX7" fmla="*/ 17002 w 31793"/>
              <a:gd name="connsiteY7" fmla="*/ 14596 h 15889"/>
              <a:gd name="connsiteX8" fmla="*/ 15848 w 31793"/>
              <a:gd name="connsiteY8" fmla="*/ 14996 h 15889"/>
              <a:gd name="connsiteX9" fmla="*/ 15436 w 31793"/>
              <a:gd name="connsiteY9" fmla="*/ 15744 h 15889"/>
              <a:gd name="connsiteX10" fmla="*/ 8290 w 31793"/>
              <a:gd name="connsiteY10" fmla="*/ 15034 h 15889"/>
              <a:gd name="connsiteX11" fmla="*/ 6454 w 31793"/>
              <a:gd name="connsiteY11" fmla="*/ 14337 h 15889"/>
              <a:gd name="connsiteX12" fmla="*/ 5655 w 31793"/>
              <a:gd name="connsiteY12" fmla="*/ 13331 h 15889"/>
              <a:gd name="connsiteX13" fmla="*/ 4140 w 31793"/>
              <a:gd name="connsiteY13" fmla="*/ 13282 h 15889"/>
              <a:gd name="connsiteX14" fmla="*/ 2190 w 31793"/>
              <a:gd name="connsiteY14" fmla="*/ 13097 h 15889"/>
              <a:gd name="connsiteX15" fmla="*/ 3577 w 31793"/>
              <a:gd name="connsiteY15" fmla="*/ 12675 h 15889"/>
              <a:gd name="connsiteX16" fmla="*/ 3841 w 31793"/>
              <a:gd name="connsiteY16" fmla="*/ 11469 h 15889"/>
              <a:gd name="connsiteX17" fmla="*/ 2878 w 31793"/>
              <a:gd name="connsiteY17" fmla="*/ 8939 h 15889"/>
              <a:gd name="connsiteX18" fmla="*/ 1154 w 31793"/>
              <a:gd name="connsiteY18" fmla="*/ 8296 h 15889"/>
              <a:gd name="connsiteX19" fmla="*/ 332 w 31793"/>
              <a:gd name="connsiteY19" fmla="*/ 7261 h 15889"/>
              <a:gd name="connsiteX20" fmla="*/ 2517 w 31793"/>
              <a:gd name="connsiteY20" fmla="*/ 3948 h 15889"/>
              <a:gd name="connsiteX21" fmla="*/ 1746 w 31793"/>
              <a:gd name="connsiteY21" fmla="*/ 2837 h 15889"/>
              <a:gd name="connsiteX22" fmla="*/ 1510 w 31793"/>
              <a:gd name="connsiteY22" fmla="*/ 2267 h 15889"/>
              <a:gd name="connsiteX23" fmla="*/ 535 w 31793"/>
              <a:gd name="connsiteY23" fmla="*/ 1996 h 15889"/>
              <a:gd name="connsiteX24" fmla="*/ 3964 w 31793"/>
              <a:gd name="connsiteY24" fmla="*/ 17 h 15889"/>
              <a:gd name="connsiteX25" fmla="*/ 26373 w 31793"/>
              <a:gd name="connsiteY25" fmla="*/ 1356 h 15889"/>
              <a:gd name="connsiteX26" fmla="*/ 24752 w 31793"/>
              <a:gd name="connsiteY26" fmla="*/ 1999 h 15889"/>
              <a:gd name="connsiteX27" fmla="*/ 23784 w 31793"/>
              <a:gd name="connsiteY27" fmla="*/ 2642 h 15889"/>
              <a:gd name="connsiteX28" fmla="*/ 26530 w 31793"/>
              <a:gd name="connsiteY28" fmla="*/ 4019 h 15889"/>
              <a:gd name="connsiteX29" fmla="*/ 20722 w 31793"/>
              <a:gd name="connsiteY29" fmla="*/ 3407 h 15889"/>
              <a:gd name="connsiteX30" fmla="*/ 23108 w 31793"/>
              <a:gd name="connsiteY30" fmla="*/ 3683 h 15889"/>
              <a:gd name="connsiteX31" fmla="*/ 24212 w 31793"/>
              <a:gd name="connsiteY31" fmla="*/ 4540 h 15889"/>
              <a:gd name="connsiteX32" fmla="*/ 31190 w 31793"/>
              <a:gd name="connsiteY32" fmla="*/ 8245 h 15889"/>
              <a:gd name="connsiteX33" fmla="*/ 27681 w 31793"/>
              <a:gd name="connsiteY33" fmla="*/ 6953 h 15889"/>
              <a:gd name="connsiteX34" fmla="*/ 26743 w 31793"/>
              <a:gd name="connsiteY34" fmla="*/ 7174 h 15889"/>
              <a:gd name="connsiteX35" fmla="*/ 31757 w 31793"/>
              <a:gd name="connsiteY35" fmla="*/ 10612 h 15889"/>
              <a:gd name="connsiteX36" fmla="*/ 27832 w 31793"/>
              <a:gd name="connsiteY36" fmla="*/ 8992 h 15889"/>
              <a:gd name="connsiteX37" fmla="*/ 31581 w 31793"/>
              <a:gd name="connsiteY37" fmla="*/ 10994 h 15889"/>
              <a:gd name="connsiteX38" fmla="*/ 27376 w 31793"/>
              <a:gd name="connsiteY38" fmla="*/ 10088 h 15889"/>
              <a:gd name="connsiteX39" fmla="*/ 28462 w 31793"/>
              <a:gd name="connsiteY39" fmla="*/ 11280 h 15889"/>
              <a:gd name="connsiteX40" fmla="*/ 27131 w 31793"/>
              <a:gd name="connsiteY40" fmla="*/ 11614 h 15889"/>
              <a:gd name="connsiteX41" fmla="*/ 31025 w 31793"/>
              <a:gd name="connsiteY41" fmla="*/ 15224 h 15889"/>
              <a:gd name="connsiteX42" fmla="*/ 21301 w 31793"/>
              <a:gd name="connsiteY42" fmla="*/ 10451 h 15889"/>
              <a:gd name="connsiteX43" fmla="*/ 28427 w 31793"/>
              <a:gd name="connsiteY43" fmla="*/ 13806 h 15889"/>
              <a:gd name="connsiteX44" fmla="*/ 24082 w 31793"/>
              <a:gd name="connsiteY44" fmla="*/ 12519 h 15889"/>
              <a:gd name="connsiteX45" fmla="*/ 28500 w 31793"/>
              <a:gd name="connsiteY45" fmla="*/ 14630 h 15889"/>
              <a:gd name="connsiteX46" fmla="*/ 22110 w 31793"/>
              <a:gd name="connsiteY46" fmla="*/ 12986 h 15889"/>
              <a:gd name="connsiteX0" fmla="*/ 22110 w 31793"/>
              <a:gd name="connsiteY0" fmla="*/ 12986 h 15889"/>
              <a:gd name="connsiteX1" fmla="*/ 29433 w 31793"/>
              <a:gd name="connsiteY1" fmla="*/ 15889 h 15889"/>
              <a:gd name="connsiteX2" fmla="*/ 24752 w 31793"/>
              <a:gd name="connsiteY2" fmla="*/ 14373 h 15889"/>
              <a:gd name="connsiteX3" fmla="*/ 26026 w 31793"/>
              <a:gd name="connsiteY3" fmla="*/ 15248 h 15889"/>
              <a:gd name="connsiteX4" fmla="*/ 13219 w 31793"/>
              <a:gd name="connsiteY4" fmla="*/ 13031 h 15889"/>
              <a:gd name="connsiteX5" fmla="*/ 16266 w 31793"/>
              <a:gd name="connsiteY5" fmla="*/ 13764 h 15889"/>
              <a:gd name="connsiteX6" fmla="*/ 15401 w 31793"/>
              <a:gd name="connsiteY6" fmla="*/ 13852 h 15889"/>
              <a:gd name="connsiteX7" fmla="*/ 17002 w 31793"/>
              <a:gd name="connsiteY7" fmla="*/ 14596 h 15889"/>
              <a:gd name="connsiteX8" fmla="*/ 15848 w 31793"/>
              <a:gd name="connsiteY8" fmla="*/ 14996 h 15889"/>
              <a:gd name="connsiteX9" fmla="*/ 15436 w 31793"/>
              <a:gd name="connsiteY9" fmla="*/ 15744 h 15889"/>
              <a:gd name="connsiteX10" fmla="*/ 8290 w 31793"/>
              <a:gd name="connsiteY10" fmla="*/ 15034 h 15889"/>
              <a:gd name="connsiteX11" fmla="*/ 6454 w 31793"/>
              <a:gd name="connsiteY11" fmla="*/ 14337 h 15889"/>
              <a:gd name="connsiteX12" fmla="*/ 5655 w 31793"/>
              <a:gd name="connsiteY12" fmla="*/ 13331 h 15889"/>
              <a:gd name="connsiteX13" fmla="*/ 4140 w 31793"/>
              <a:gd name="connsiteY13" fmla="*/ 13282 h 15889"/>
              <a:gd name="connsiteX14" fmla="*/ 2190 w 31793"/>
              <a:gd name="connsiteY14" fmla="*/ 13097 h 15889"/>
              <a:gd name="connsiteX15" fmla="*/ 3577 w 31793"/>
              <a:gd name="connsiteY15" fmla="*/ 12675 h 15889"/>
              <a:gd name="connsiteX16" fmla="*/ 3841 w 31793"/>
              <a:gd name="connsiteY16" fmla="*/ 11469 h 15889"/>
              <a:gd name="connsiteX17" fmla="*/ 2878 w 31793"/>
              <a:gd name="connsiteY17" fmla="*/ 8939 h 15889"/>
              <a:gd name="connsiteX18" fmla="*/ 1154 w 31793"/>
              <a:gd name="connsiteY18" fmla="*/ 8296 h 15889"/>
              <a:gd name="connsiteX19" fmla="*/ 332 w 31793"/>
              <a:gd name="connsiteY19" fmla="*/ 7261 h 15889"/>
              <a:gd name="connsiteX20" fmla="*/ 2517 w 31793"/>
              <a:gd name="connsiteY20" fmla="*/ 3948 h 15889"/>
              <a:gd name="connsiteX21" fmla="*/ 1746 w 31793"/>
              <a:gd name="connsiteY21" fmla="*/ 2837 h 15889"/>
              <a:gd name="connsiteX22" fmla="*/ 1510 w 31793"/>
              <a:gd name="connsiteY22" fmla="*/ 2267 h 15889"/>
              <a:gd name="connsiteX23" fmla="*/ 535 w 31793"/>
              <a:gd name="connsiteY23" fmla="*/ 1996 h 15889"/>
              <a:gd name="connsiteX24" fmla="*/ 3964 w 31793"/>
              <a:gd name="connsiteY24" fmla="*/ 17 h 15889"/>
              <a:gd name="connsiteX25" fmla="*/ 26373 w 31793"/>
              <a:gd name="connsiteY25" fmla="*/ 1356 h 15889"/>
              <a:gd name="connsiteX26" fmla="*/ 24752 w 31793"/>
              <a:gd name="connsiteY26" fmla="*/ 1999 h 15889"/>
              <a:gd name="connsiteX27" fmla="*/ 23784 w 31793"/>
              <a:gd name="connsiteY27" fmla="*/ 2642 h 15889"/>
              <a:gd name="connsiteX28" fmla="*/ 26530 w 31793"/>
              <a:gd name="connsiteY28" fmla="*/ 4019 h 15889"/>
              <a:gd name="connsiteX29" fmla="*/ 20722 w 31793"/>
              <a:gd name="connsiteY29" fmla="*/ 3407 h 15889"/>
              <a:gd name="connsiteX30" fmla="*/ 23108 w 31793"/>
              <a:gd name="connsiteY30" fmla="*/ 3683 h 15889"/>
              <a:gd name="connsiteX31" fmla="*/ 24212 w 31793"/>
              <a:gd name="connsiteY31" fmla="*/ 4540 h 15889"/>
              <a:gd name="connsiteX32" fmla="*/ 31190 w 31793"/>
              <a:gd name="connsiteY32" fmla="*/ 8245 h 15889"/>
              <a:gd name="connsiteX33" fmla="*/ 27681 w 31793"/>
              <a:gd name="connsiteY33" fmla="*/ 6953 h 15889"/>
              <a:gd name="connsiteX34" fmla="*/ 26743 w 31793"/>
              <a:gd name="connsiteY34" fmla="*/ 7174 h 15889"/>
              <a:gd name="connsiteX35" fmla="*/ 31757 w 31793"/>
              <a:gd name="connsiteY35" fmla="*/ 10612 h 15889"/>
              <a:gd name="connsiteX36" fmla="*/ 27832 w 31793"/>
              <a:gd name="connsiteY36" fmla="*/ 8992 h 15889"/>
              <a:gd name="connsiteX37" fmla="*/ 31581 w 31793"/>
              <a:gd name="connsiteY37" fmla="*/ 10994 h 15889"/>
              <a:gd name="connsiteX38" fmla="*/ 27376 w 31793"/>
              <a:gd name="connsiteY38" fmla="*/ 10088 h 15889"/>
              <a:gd name="connsiteX39" fmla="*/ 28462 w 31793"/>
              <a:gd name="connsiteY39" fmla="*/ 11280 h 15889"/>
              <a:gd name="connsiteX40" fmla="*/ 27131 w 31793"/>
              <a:gd name="connsiteY40" fmla="*/ 11614 h 15889"/>
              <a:gd name="connsiteX41" fmla="*/ 31025 w 31793"/>
              <a:gd name="connsiteY41" fmla="*/ 15224 h 15889"/>
              <a:gd name="connsiteX42" fmla="*/ 21301 w 31793"/>
              <a:gd name="connsiteY42" fmla="*/ 10451 h 15889"/>
              <a:gd name="connsiteX43" fmla="*/ 28427 w 31793"/>
              <a:gd name="connsiteY43" fmla="*/ 13806 h 15889"/>
              <a:gd name="connsiteX44" fmla="*/ 24082 w 31793"/>
              <a:gd name="connsiteY44" fmla="*/ 12519 h 15889"/>
              <a:gd name="connsiteX45" fmla="*/ 28500 w 31793"/>
              <a:gd name="connsiteY45" fmla="*/ 14630 h 15889"/>
              <a:gd name="connsiteX46" fmla="*/ 22110 w 31793"/>
              <a:gd name="connsiteY46" fmla="*/ 12986 h 15889"/>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3 h 15956"/>
              <a:gd name="connsiteX1" fmla="*/ 29433 w 31793"/>
              <a:gd name="connsiteY1" fmla="*/ 15956 h 15956"/>
              <a:gd name="connsiteX2" fmla="*/ 24752 w 31793"/>
              <a:gd name="connsiteY2" fmla="*/ 14440 h 15956"/>
              <a:gd name="connsiteX3" fmla="*/ 26026 w 31793"/>
              <a:gd name="connsiteY3" fmla="*/ 15315 h 15956"/>
              <a:gd name="connsiteX4" fmla="*/ 13219 w 31793"/>
              <a:gd name="connsiteY4" fmla="*/ 13098 h 15956"/>
              <a:gd name="connsiteX5" fmla="*/ 16266 w 31793"/>
              <a:gd name="connsiteY5" fmla="*/ 13831 h 15956"/>
              <a:gd name="connsiteX6" fmla="*/ 15401 w 31793"/>
              <a:gd name="connsiteY6" fmla="*/ 13919 h 15956"/>
              <a:gd name="connsiteX7" fmla="*/ 17002 w 31793"/>
              <a:gd name="connsiteY7" fmla="*/ 14663 h 15956"/>
              <a:gd name="connsiteX8" fmla="*/ 15848 w 31793"/>
              <a:gd name="connsiteY8" fmla="*/ 15063 h 15956"/>
              <a:gd name="connsiteX9" fmla="*/ 15436 w 31793"/>
              <a:gd name="connsiteY9" fmla="*/ 15811 h 15956"/>
              <a:gd name="connsiteX10" fmla="*/ 8290 w 31793"/>
              <a:gd name="connsiteY10" fmla="*/ 15101 h 15956"/>
              <a:gd name="connsiteX11" fmla="*/ 6454 w 31793"/>
              <a:gd name="connsiteY11" fmla="*/ 14404 h 15956"/>
              <a:gd name="connsiteX12" fmla="*/ 5655 w 31793"/>
              <a:gd name="connsiteY12" fmla="*/ 13398 h 15956"/>
              <a:gd name="connsiteX13" fmla="*/ 4140 w 31793"/>
              <a:gd name="connsiteY13" fmla="*/ 13349 h 15956"/>
              <a:gd name="connsiteX14" fmla="*/ 2190 w 31793"/>
              <a:gd name="connsiteY14" fmla="*/ 13164 h 15956"/>
              <a:gd name="connsiteX15" fmla="*/ 3577 w 31793"/>
              <a:gd name="connsiteY15" fmla="*/ 12742 h 15956"/>
              <a:gd name="connsiteX16" fmla="*/ 3841 w 31793"/>
              <a:gd name="connsiteY16" fmla="*/ 11536 h 15956"/>
              <a:gd name="connsiteX17" fmla="*/ 2878 w 31793"/>
              <a:gd name="connsiteY17" fmla="*/ 9006 h 15956"/>
              <a:gd name="connsiteX18" fmla="*/ 1154 w 31793"/>
              <a:gd name="connsiteY18" fmla="*/ 8363 h 15956"/>
              <a:gd name="connsiteX19" fmla="*/ 332 w 31793"/>
              <a:gd name="connsiteY19" fmla="*/ 7328 h 15956"/>
              <a:gd name="connsiteX20" fmla="*/ 2517 w 31793"/>
              <a:gd name="connsiteY20" fmla="*/ 4015 h 15956"/>
              <a:gd name="connsiteX21" fmla="*/ 1746 w 31793"/>
              <a:gd name="connsiteY21" fmla="*/ 2904 h 15956"/>
              <a:gd name="connsiteX22" fmla="*/ 1510 w 31793"/>
              <a:gd name="connsiteY22" fmla="*/ 2334 h 15956"/>
              <a:gd name="connsiteX23" fmla="*/ 535 w 31793"/>
              <a:gd name="connsiteY23" fmla="*/ 2063 h 15956"/>
              <a:gd name="connsiteX24" fmla="*/ 3964 w 31793"/>
              <a:gd name="connsiteY24" fmla="*/ 84 h 15956"/>
              <a:gd name="connsiteX25" fmla="*/ 23424 w 31793"/>
              <a:gd name="connsiteY25" fmla="*/ 413 h 15956"/>
              <a:gd name="connsiteX26" fmla="*/ 26373 w 31793"/>
              <a:gd name="connsiteY26" fmla="*/ 1423 h 15956"/>
              <a:gd name="connsiteX27" fmla="*/ 24752 w 31793"/>
              <a:gd name="connsiteY27" fmla="*/ 2066 h 15956"/>
              <a:gd name="connsiteX28" fmla="*/ 23784 w 31793"/>
              <a:gd name="connsiteY28" fmla="*/ 2709 h 15956"/>
              <a:gd name="connsiteX29" fmla="*/ 26530 w 31793"/>
              <a:gd name="connsiteY29" fmla="*/ 4086 h 15956"/>
              <a:gd name="connsiteX30" fmla="*/ 20722 w 31793"/>
              <a:gd name="connsiteY30" fmla="*/ 3474 h 15956"/>
              <a:gd name="connsiteX31" fmla="*/ 23108 w 31793"/>
              <a:gd name="connsiteY31" fmla="*/ 3750 h 15956"/>
              <a:gd name="connsiteX32" fmla="*/ 24212 w 31793"/>
              <a:gd name="connsiteY32" fmla="*/ 4607 h 15956"/>
              <a:gd name="connsiteX33" fmla="*/ 31190 w 31793"/>
              <a:gd name="connsiteY33" fmla="*/ 8312 h 15956"/>
              <a:gd name="connsiteX34" fmla="*/ 27681 w 31793"/>
              <a:gd name="connsiteY34" fmla="*/ 7020 h 15956"/>
              <a:gd name="connsiteX35" fmla="*/ 26743 w 31793"/>
              <a:gd name="connsiteY35" fmla="*/ 7241 h 15956"/>
              <a:gd name="connsiteX36" fmla="*/ 31757 w 31793"/>
              <a:gd name="connsiteY36" fmla="*/ 10679 h 15956"/>
              <a:gd name="connsiteX37" fmla="*/ 27832 w 31793"/>
              <a:gd name="connsiteY37" fmla="*/ 9059 h 15956"/>
              <a:gd name="connsiteX38" fmla="*/ 31581 w 31793"/>
              <a:gd name="connsiteY38" fmla="*/ 11061 h 15956"/>
              <a:gd name="connsiteX39" fmla="*/ 27376 w 31793"/>
              <a:gd name="connsiteY39" fmla="*/ 10155 h 15956"/>
              <a:gd name="connsiteX40" fmla="*/ 28462 w 31793"/>
              <a:gd name="connsiteY40" fmla="*/ 11347 h 15956"/>
              <a:gd name="connsiteX41" fmla="*/ 27131 w 31793"/>
              <a:gd name="connsiteY41" fmla="*/ 11681 h 15956"/>
              <a:gd name="connsiteX42" fmla="*/ 31025 w 31793"/>
              <a:gd name="connsiteY42" fmla="*/ 15291 h 15956"/>
              <a:gd name="connsiteX43" fmla="*/ 21301 w 31793"/>
              <a:gd name="connsiteY43" fmla="*/ 10518 h 15956"/>
              <a:gd name="connsiteX44" fmla="*/ 28427 w 31793"/>
              <a:gd name="connsiteY44" fmla="*/ 13873 h 15956"/>
              <a:gd name="connsiteX45" fmla="*/ 24082 w 31793"/>
              <a:gd name="connsiteY45" fmla="*/ 12586 h 15956"/>
              <a:gd name="connsiteX46" fmla="*/ 28500 w 31793"/>
              <a:gd name="connsiteY46" fmla="*/ 14697 h 15956"/>
              <a:gd name="connsiteX47" fmla="*/ 22110 w 31793"/>
              <a:gd name="connsiteY47" fmla="*/ 13053 h 15956"/>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884 h 16787"/>
              <a:gd name="connsiteX1" fmla="*/ 29433 w 31793"/>
              <a:gd name="connsiteY1" fmla="*/ 16787 h 16787"/>
              <a:gd name="connsiteX2" fmla="*/ 24752 w 31793"/>
              <a:gd name="connsiteY2" fmla="*/ 15271 h 16787"/>
              <a:gd name="connsiteX3" fmla="*/ 26026 w 31793"/>
              <a:gd name="connsiteY3" fmla="*/ 16146 h 16787"/>
              <a:gd name="connsiteX4" fmla="*/ 13219 w 31793"/>
              <a:gd name="connsiteY4" fmla="*/ 13929 h 16787"/>
              <a:gd name="connsiteX5" fmla="*/ 16266 w 31793"/>
              <a:gd name="connsiteY5" fmla="*/ 14662 h 16787"/>
              <a:gd name="connsiteX6" fmla="*/ 15401 w 31793"/>
              <a:gd name="connsiteY6" fmla="*/ 14750 h 16787"/>
              <a:gd name="connsiteX7" fmla="*/ 17002 w 31793"/>
              <a:gd name="connsiteY7" fmla="*/ 15494 h 16787"/>
              <a:gd name="connsiteX8" fmla="*/ 15848 w 31793"/>
              <a:gd name="connsiteY8" fmla="*/ 15894 h 16787"/>
              <a:gd name="connsiteX9" fmla="*/ 15436 w 31793"/>
              <a:gd name="connsiteY9" fmla="*/ 16642 h 16787"/>
              <a:gd name="connsiteX10" fmla="*/ 8290 w 31793"/>
              <a:gd name="connsiteY10" fmla="*/ 15932 h 16787"/>
              <a:gd name="connsiteX11" fmla="*/ 6454 w 31793"/>
              <a:gd name="connsiteY11" fmla="*/ 15235 h 16787"/>
              <a:gd name="connsiteX12" fmla="*/ 5655 w 31793"/>
              <a:gd name="connsiteY12" fmla="*/ 14229 h 16787"/>
              <a:gd name="connsiteX13" fmla="*/ 4140 w 31793"/>
              <a:gd name="connsiteY13" fmla="*/ 14180 h 16787"/>
              <a:gd name="connsiteX14" fmla="*/ 2190 w 31793"/>
              <a:gd name="connsiteY14" fmla="*/ 13995 h 16787"/>
              <a:gd name="connsiteX15" fmla="*/ 3577 w 31793"/>
              <a:gd name="connsiteY15" fmla="*/ 13573 h 16787"/>
              <a:gd name="connsiteX16" fmla="*/ 3841 w 31793"/>
              <a:gd name="connsiteY16" fmla="*/ 12367 h 16787"/>
              <a:gd name="connsiteX17" fmla="*/ 2878 w 31793"/>
              <a:gd name="connsiteY17" fmla="*/ 9837 h 16787"/>
              <a:gd name="connsiteX18" fmla="*/ 1154 w 31793"/>
              <a:gd name="connsiteY18" fmla="*/ 9194 h 16787"/>
              <a:gd name="connsiteX19" fmla="*/ 332 w 31793"/>
              <a:gd name="connsiteY19" fmla="*/ 8159 h 16787"/>
              <a:gd name="connsiteX20" fmla="*/ 2517 w 31793"/>
              <a:gd name="connsiteY20" fmla="*/ 4846 h 16787"/>
              <a:gd name="connsiteX21" fmla="*/ 1746 w 31793"/>
              <a:gd name="connsiteY21" fmla="*/ 3735 h 16787"/>
              <a:gd name="connsiteX22" fmla="*/ 1510 w 31793"/>
              <a:gd name="connsiteY22" fmla="*/ 3165 h 16787"/>
              <a:gd name="connsiteX23" fmla="*/ 535 w 31793"/>
              <a:gd name="connsiteY23" fmla="*/ 2894 h 16787"/>
              <a:gd name="connsiteX24" fmla="*/ 3964 w 31793"/>
              <a:gd name="connsiteY24" fmla="*/ 915 h 16787"/>
              <a:gd name="connsiteX25" fmla="*/ 21532 w 31793"/>
              <a:gd name="connsiteY25" fmla="*/ 631 h 16787"/>
              <a:gd name="connsiteX26" fmla="*/ 23424 w 31793"/>
              <a:gd name="connsiteY26" fmla="*/ 1244 h 16787"/>
              <a:gd name="connsiteX27" fmla="*/ 26373 w 31793"/>
              <a:gd name="connsiteY27" fmla="*/ 2254 h 16787"/>
              <a:gd name="connsiteX28" fmla="*/ 24752 w 31793"/>
              <a:gd name="connsiteY28" fmla="*/ 2897 h 16787"/>
              <a:gd name="connsiteX29" fmla="*/ 23784 w 31793"/>
              <a:gd name="connsiteY29" fmla="*/ 3540 h 16787"/>
              <a:gd name="connsiteX30" fmla="*/ 26530 w 31793"/>
              <a:gd name="connsiteY30" fmla="*/ 4917 h 16787"/>
              <a:gd name="connsiteX31" fmla="*/ 20722 w 31793"/>
              <a:gd name="connsiteY31" fmla="*/ 4305 h 16787"/>
              <a:gd name="connsiteX32" fmla="*/ 23108 w 31793"/>
              <a:gd name="connsiteY32" fmla="*/ 4581 h 16787"/>
              <a:gd name="connsiteX33" fmla="*/ 24212 w 31793"/>
              <a:gd name="connsiteY33" fmla="*/ 5438 h 16787"/>
              <a:gd name="connsiteX34" fmla="*/ 31190 w 31793"/>
              <a:gd name="connsiteY34" fmla="*/ 9143 h 16787"/>
              <a:gd name="connsiteX35" fmla="*/ 27681 w 31793"/>
              <a:gd name="connsiteY35" fmla="*/ 7851 h 16787"/>
              <a:gd name="connsiteX36" fmla="*/ 26743 w 31793"/>
              <a:gd name="connsiteY36" fmla="*/ 8072 h 16787"/>
              <a:gd name="connsiteX37" fmla="*/ 31757 w 31793"/>
              <a:gd name="connsiteY37" fmla="*/ 11510 h 16787"/>
              <a:gd name="connsiteX38" fmla="*/ 27832 w 31793"/>
              <a:gd name="connsiteY38" fmla="*/ 9890 h 16787"/>
              <a:gd name="connsiteX39" fmla="*/ 31581 w 31793"/>
              <a:gd name="connsiteY39" fmla="*/ 11892 h 16787"/>
              <a:gd name="connsiteX40" fmla="*/ 27376 w 31793"/>
              <a:gd name="connsiteY40" fmla="*/ 10986 h 16787"/>
              <a:gd name="connsiteX41" fmla="*/ 28462 w 31793"/>
              <a:gd name="connsiteY41" fmla="*/ 12178 h 16787"/>
              <a:gd name="connsiteX42" fmla="*/ 27131 w 31793"/>
              <a:gd name="connsiteY42" fmla="*/ 12512 h 16787"/>
              <a:gd name="connsiteX43" fmla="*/ 31025 w 31793"/>
              <a:gd name="connsiteY43" fmla="*/ 16122 h 16787"/>
              <a:gd name="connsiteX44" fmla="*/ 21301 w 31793"/>
              <a:gd name="connsiteY44" fmla="*/ 11349 h 16787"/>
              <a:gd name="connsiteX45" fmla="*/ 28427 w 31793"/>
              <a:gd name="connsiteY45" fmla="*/ 14704 h 16787"/>
              <a:gd name="connsiteX46" fmla="*/ 24082 w 31793"/>
              <a:gd name="connsiteY46" fmla="*/ 13417 h 16787"/>
              <a:gd name="connsiteX47" fmla="*/ 28500 w 31793"/>
              <a:gd name="connsiteY47" fmla="*/ 15528 h 16787"/>
              <a:gd name="connsiteX48" fmla="*/ 22110 w 31793"/>
              <a:gd name="connsiteY48" fmla="*/ 13884 h 16787"/>
              <a:gd name="connsiteX0" fmla="*/ 22110 w 31793"/>
              <a:gd name="connsiteY0" fmla="*/ 14093 h 16996"/>
              <a:gd name="connsiteX1" fmla="*/ 29433 w 31793"/>
              <a:gd name="connsiteY1" fmla="*/ 16996 h 16996"/>
              <a:gd name="connsiteX2" fmla="*/ 24752 w 31793"/>
              <a:gd name="connsiteY2" fmla="*/ 15480 h 16996"/>
              <a:gd name="connsiteX3" fmla="*/ 26026 w 31793"/>
              <a:gd name="connsiteY3" fmla="*/ 16355 h 16996"/>
              <a:gd name="connsiteX4" fmla="*/ 13219 w 31793"/>
              <a:gd name="connsiteY4" fmla="*/ 14138 h 16996"/>
              <a:gd name="connsiteX5" fmla="*/ 16266 w 31793"/>
              <a:gd name="connsiteY5" fmla="*/ 14871 h 16996"/>
              <a:gd name="connsiteX6" fmla="*/ 15401 w 31793"/>
              <a:gd name="connsiteY6" fmla="*/ 14959 h 16996"/>
              <a:gd name="connsiteX7" fmla="*/ 17002 w 31793"/>
              <a:gd name="connsiteY7" fmla="*/ 15703 h 16996"/>
              <a:gd name="connsiteX8" fmla="*/ 15848 w 31793"/>
              <a:gd name="connsiteY8" fmla="*/ 16103 h 16996"/>
              <a:gd name="connsiteX9" fmla="*/ 15436 w 31793"/>
              <a:gd name="connsiteY9" fmla="*/ 16851 h 16996"/>
              <a:gd name="connsiteX10" fmla="*/ 8290 w 31793"/>
              <a:gd name="connsiteY10" fmla="*/ 16141 h 16996"/>
              <a:gd name="connsiteX11" fmla="*/ 6454 w 31793"/>
              <a:gd name="connsiteY11" fmla="*/ 15444 h 16996"/>
              <a:gd name="connsiteX12" fmla="*/ 5655 w 31793"/>
              <a:gd name="connsiteY12" fmla="*/ 14438 h 16996"/>
              <a:gd name="connsiteX13" fmla="*/ 4140 w 31793"/>
              <a:gd name="connsiteY13" fmla="*/ 14389 h 16996"/>
              <a:gd name="connsiteX14" fmla="*/ 2190 w 31793"/>
              <a:gd name="connsiteY14" fmla="*/ 14204 h 16996"/>
              <a:gd name="connsiteX15" fmla="*/ 3577 w 31793"/>
              <a:gd name="connsiteY15" fmla="*/ 13782 h 16996"/>
              <a:gd name="connsiteX16" fmla="*/ 3841 w 31793"/>
              <a:gd name="connsiteY16" fmla="*/ 12576 h 16996"/>
              <a:gd name="connsiteX17" fmla="*/ 2878 w 31793"/>
              <a:gd name="connsiteY17" fmla="*/ 10046 h 16996"/>
              <a:gd name="connsiteX18" fmla="*/ 1154 w 31793"/>
              <a:gd name="connsiteY18" fmla="*/ 9403 h 16996"/>
              <a:gd name="connsiteX19" fmla="*/ 332 w 31793"/>
              <a:gd name="connsiteY19" fmla="*/ 8368 h 16996"/>
              <a:gd name="connsiteX20" fmla="*/ 2517 w 31793"/>
              <a:gd name="connsiteY20" fmla="*/ 5055 h 16996"/>
              <a:gd name="connsiteX21" fmla="*/ 1746 w 31793"/>
              <a:gd name="connsiteY21" fmla="*/ 3944 h 16996"/>
              <a:gd name="connsiteX22" fmla="*/ 1510 w 31793"/>
              <a:gd name="connsiteY22" fmla="*/ 3374 h 16996"/>
              <a:gd name="connsiteX23" fmla="*/ 535 w 31793"/>
              <a:gd name="connsiteY23" fmla="*/ 3103 h 16996"/>
              <a:gd name="connsiteX24" fmla="*/ 5810 w 31793"/>
              <a:gd name="connsiteY24" fmla="*/ 481 h 16996"/>
              <a:gd name="connsiteX25" fmla="*/ 21532 w 31793"/>
              <a:gd name="connsiteY25" fmla="*/ 840 h 16996"/>
              <a:gd name="connsiteX26" fmla="*/ 23424 w 31793"/>
              <a:gd name="connsiteY26" fmla="*/ 1453 h 16996"/>
              <a:gd name="connsiteX27" fmla="*/ 26373 w 31793"/>
              <a:gd name="connsiteY27" fmla="*/ 2463 h 16996"/>
              <a:gd name="connsiteX28" fmla="*/ 24752 w 31793"/>
              <a:gd name="connsiteY28" fmla="*/ 3106 h 16996"/>
              <a:gd name="connsiteX29" fmla="*/ 23784 w 31793"/>
              <a:gd name="connsiteY29" fmla="*/ 3749 h 16996"/>
              <a:gd name="connsiteX30" fmla="*/ 26530 w 31793"/>
              <a:gd name="connsiteY30" fmla="*/ 5126 h 16996"/>
              <a:gd name="connsiteX31" fmla="*/ 20722 w 31793"/>
              <a:gd name="connsiteY31" fmla="*/ 4514 h 16996"/>
              <a:gd name="connsiteX32" fmla="*/ 23108 w 31793"/>
              <a:gd name="connsiteY32" fmla="*/ 4790 h 16996"/>
              <a:gd name="connsiteX33" fmla="*/ 24212 w 31793"/>
              <a:gd name="connsiteY33" fmla="*/ 5647 h 16996"/>
              <a:gd name="connsiteX34" fmla="*/ 31190 w 31793"/>
              <a:gd name="connsiteY34" fmla="*/ 9352 h 16996"/>
              <a:gd name="connsiteX35" fmla="*/ 27681 w 31793"/>
              <a:gd name="connsiteY35" fmla="*/ 8060 h 16996"/>
              <a:gd name="connsiteX36" fmla="*/ 26743 w 31793"/>
              <a:gd name="connsiteY36" fmla="*/ 8281 h 16996"/>
              <a:gd name="connsiteX37" fmla="*/ 31757 w 31793"/>
              <a:gd name="connsiteY37" fmla="*/ 11719 h 16996"/>
              <a:gd name="connsiteX38" fmla="*/ 27832 w 31793"/>
              <a:gd name="connsiteY38" fmla="*/ 10099 h 16996"/>
              <a:gd name="connsiteX39" fmla="*/ 31581 w 31793"/>
              <a:gd name="connsiteY39" fmla="*/ 12101 h 16996"/>
              <a:gd name="connsiteX40" fmla="*/ 27376 w 31793"/>
              <a:gd name="connsiteY40" fmla="*/ 11195 h 16996"/>
              <a:gd name="connsiteX41" fmla="*/ 28462 w 31793"/>
              <a:gd name="connsiteY41" fmla="*/ 12387 h 16996"/>
              <a:gd name="connsiteX42" fmla="*/ 27131 w 31793"/>
              <a:gd name="connsiteY42" fmla="*/ 12721 h 16996"/>
              <a:gd name="connsiteX43" fmla="*/ 31025 w 31793"/>
              <a:gd name="connsiteY43" fmla="*/ 16331 h 16996"/>
              <a:gd name="connsiteX44" fmla="*/ 21301 w 31793"/>
              <a:gd name="connsiteY44" fmla="*/ 11558 h 16996"/>
              <a:gd name="connsiteX45" fmla="*/ 28427 w 31793"/>
              <a:gd name="connsiteY45" fmla="*/ 14913 h 16996"/>
              <a:gd name="connsiteX46" fmla="*/ 24082 w 31793"/>
              <a:gd name="connsiteY46" fmla="*/ 13626 h 16996"/>
              <a:gd name="connsiteX47" fmla="*/ 28500 w 31793"/>
              <a:gd name="connsiteY47" fmla="*/ 15737 h 16996"/>
              <a:gd name="connsiteX48" fmla="*/ 22110 w 31793"/>
              <a:gd name="connsiteY48" fmla="*/ 14093 h 16996"/>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35 w 31793"/>
              <a:gd name="connsiteY23" fmla="*/ 3398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35 w 31793"/>
              <a:gd name="connsiteY23" fmla="*/ 3398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58 w 31793"/>
              <a:gd name="connsiteY23" fmla="*/ 3582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58 w 31793"/>
              <a:gd name="connsiteY23" fmla="*/ 3582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23 h 17226"/>
              <a:gd name="connsiteX1" fmla="*/ 29433 w 31793"/>
              <a:gd name="connsiteY1" fmla="*/ 17226 h 17226"/>
              <a:gd name="connsiteX2" fmla="*/ 24752 w 31793"/>
              <a:gd name="connsiteY2" fmla="*/ 15710 h 17226"/>
              <a:gd name="connsiteX3" fmla="*/ 26026 w 31793"/>
              <a:gd name="connsiteY3" fmla="*/ 16585 h 17226"/>
              <a:gd name="connsiteX4" fmla="*/ 13219 w 31793"/>
              <a:gd name="connsiteY4" fmla="*/ 14368 h 17226"/>
              <a:gd name="connsiteX5" fmla="*/ 16266 w 31793"/>
              <a:gd name="connsiteY5" fmla="*/ 15101 h 17226"/>
              <a:gd name="connsiteX6" fmla="*/ 15401 w 31793"/>
              <a:gd name="connsiteY6" fmla="*/ 15189 h 17226"/>
              <a:gd name="connsiteX7" fmla="*/ 17002 w 31793"/>
              <a:gd name="connsiteY7" fmla="*/ 15933 h 17226"/>
              <a:gd name="connsiteX8" fmla="*/ 15848 w 31793"/>
              <a:gd name="connsiteY8" fmla="*/ 16333 h 17226"/>
              <a:gd name="connsiteX9" fmla="*/ 15436 w 31793"/>
              <a:gd name="connsiteY9" fmla="*/ 17081 h 17226"/>
              <a:gd name="connsiteX10" fmla="*/ 8290 w 31793"/>
              <a:gd name="connsiteY10" fmla="*/ 16371 h 17226"/>
              <a:gd name="connsiteX11" fmla="*/ 6454 w 31793"/>
              <a:gd name="connsiteY11" fmla="*/ 15674 h 17226"/>
              <a:gd name="connsiteX12" fmla="*/ 5655 w 31793"/>
              <a:gd name="connsiteY12" fmla="*/ 14668 h 17226"/>
              <a:gd name="connsiteX13" fmla="*/ 4140 w 31793"/>
              <a:gd name="connsiteY13" fmla="*/ 14619 h 17226"/>
              <a:gd name="connsiteX14" fmla="*/ 2190 w 31793"/>
              <a:gd name="connsiteY14" fmla="*/ 14434 h 17226"/>
              <a:gd name="connsiteX15" fmla="*/ 3577 w 31793"/>
              <a:gd name="connsiteY15" fmla="*/ 14012 h 17226"/>
              <a:gd name="connsiteX16" fmla="*/ 3841 w 31793"/>
              <a:gd name="connsiteY16" fmla="*/ 12806 h 17226"/>
              <a:gd name="connsiteX17" fmla="*/ 2878 w 31793"/>
              <a:gd name="connsiteY17" fmla="*/ 10276 h 17226"/>
              <a:gd name="connsiteX18" fmla="*/ 1154 w 31793"/>
              <a:gd name="connsiteY18" fmla="*/ 9633 h 17226"/>
              <a:gd name="connsiteX19" fmla="*/ 332 w 31793"/>
              <a:gd name="connsiteY19" fmla="*/ 8598 h 17226"/>
              <a:gd name="connsiteX20" fmla="*/ 2517 w 31793"/>
              <a:gd name="connsiteY20" fmla="*/ 5285 h 17226"/>
              <a:gd name="connsiteX21" fmla="*/ 1746 w 31793"/>
              <a:gd name="connsiteY21" fmla="*/ 4174 h 17226"/>
              <a:gd name="connsiteX22" fmla="*/ 1510 w 31793"/>
              <a:gd name="connsiteY22" fmla="*/ 3604 h 17226"/>
              <a:gd name="connsiteX23" fmla="*/ 558 w 31793"/>
              <a:gd name="connsiteY23" fmla="*/ 3517 h 17226"/>
              <a:gd name="connsiteX24" fmla="*/ 5923 w 31793"/>
              <a:gd name="connsiteY24" fmla="*/ 833 h 17226"/>
              <a:gd name="connsiteX25" fmla="*/ 21532 w 31793"/>
              <a:gd name="connsiteY25" fmla="*/ 1070 h 17226"/>
              <a:gd name="connsiteX26" fmla="*/ 23424 w 31793"/>
              <a:gd name="connsiteY26" fmla="*/ 1683 h 17226"/>
              <a:gd name="connsiteX27" fmla="*/ 26373 w 31793"/>
              <a:gd name="connsiteY27" fmla="*/ 2693 h 17226"/>
              <a:gd name="connsiteX28" fmla="*/ 24752 w 31793"/>
              <a:gd name="connsiteY28" fmla="*/ 3336 h 17226"/>
              <a:gd name="connsiteX29" fmla="*/ 23784 w 31793"/>
              <a:gd name="connsiteY29" fmla="*/ 3979 h 17226"/>
              <a:gd name="connsiteX30" fmla="*/ 26530 w 31793"/>
              <a:gd name="connsiteY30" fmla="*/ 5356 h 17226"/>
              <a:gd name="connsiteX31" fmla="*/ 20722 w 31793"/>
              <a:gd name="connsiteY31" fmla="*/ 4744 h 17226"/>
              <a:gd name="connsiteX32" fmla="*/ 23108 w 31793"/>
              <a:gd name="connsiteY32" fmla="*/ 5020 h 17226"/>
              <a:gd name="connsiteX33" fmla="*/ 24212 w 31793"/>
              <a:gd name="connsiteY33" fmla="*/ 5877 h 17226"/>
              <a:gd name="connsiteX34" fmla="*/ 31190 w 31793"/>
              <a:gd name="connsiteY34" fmla="*/ 9582 h 17226"/>
              <a:gd name="connsiteX35" fmla="*/ 27681 w 31793"/>
              <a:gd name="connsiteY35" fmla="*/ 8290 h 17226"/>
              <a:gd name="connsiteX36" fmla="*/ 26743 w 31793"/>
              <a:gd name="connsiteY36" fmla="*/ 8511 h 17226"/>
              <a:gd name="connsiteX37" fmla="*/ 31757 w 31793"/>
              <a:gd name="connsiteY37" fmla="*/ 11949 h 17226"/>
              <a:gd name="connsiteX38" fmla="*/ 27832 w 31793"/>
              <a:gd name="connsiteY38" fmla="*/ 10329 h 17226"/>
              <a:gd name="connsiteX39" fmla="*/ 31581 w 31793"/>
              <a:gd name="connsiteY39" fmla="*/ 12331 h 17226"/>
              <a:gd name="connsiteX40" fmla="*/ 27376 w 31793"/>
              <a:gd name="connsiteY40" fmla="*/ 11425 h 17226"/>
              <a:gd name="connsiteX41" fmla="*/ 28462 w 31793"/>
              <a:gd name="connsiteY41" fmla="*/ 12617 h 17226"/>
              <a:gd name="connsiteX42" fmla="*/ 27131 w 31793"/>
              <a:gd name="connsiteY42" fmla="*/ 12951 h 17226"/>
              <a:gd name="connsiteX43" fmla="*/ 31025 w 31793"/>
              <a:gd name="connsiteY43" fmla="*/ 16561 h 17226"/>
              <a:gd name="connsiteX44" fmla="*/ 21301 w 31793"/>
              <a:gd name="connsiteY44" fmla="*/ 11788 h 17226"/>
              <a:gd name="connsiteX45" fmla="*/ 28427 w 31793"/>
              <a:gd name="connsiteY45" fmla="*/ 15143 h 17226"/>
              <a:gd name="connsiteX46" fmla="*/ 24082 w 31793"/>
              <a:gd name="connsiteY46" fmla="*/ 13856 h 17226"/>
              <a:gd name="connsiteX47" fmla="*/ 28500 w 31793"/>
              <a:gd name="connsiteY47" fmla="*/ 15967 h 17226"/>
              <a:gd name="connsiteX48" fmla="*/ 22110 w 31793"/>
              <a:gd name="connsiteY48" fmla="*/ 14323 h 17226"/>
              <a:gd name="connsiteX0" fmla="*/ 22110 w 31793"/>
              <a:gd name="connsiteY0" fmla="*/ 14323 h 17226"/>
              <a:gd name="connsiteX1" fmla="*/ 29433 w 31793"/>
              <a:gd name="connsiteY1" fmla="*/ 17226 h 17226"/>
              <a:gd name="connsiteX2" fmla="*/ 24752 w 31793"/>
              <a:gd name="connsiteY2" fmla="*/ 15710 h 17226"/>
              <a:gd name="connsiteX3" fmla="*/ 26026 w 31793"/>
              <a:gd name="connsiteY3" fmla="*/ 16585 h 17226"/>
              <a:gd name="connsiteX4" fmla="*/ 13219 w 31793"/>
              <a:gd name="connsiteY4" fmla="*/ 14368 h 17226"/>
              <a:gd name="connsiteX5" fmla="*/ 16266 w 31793"/>
              <a:gd name="connsiteY5" fmla="*/ 15101 h 17226"/>
              <a:gd name="connsiteX6" fmla="*/ 15401 w 31793"/>
              <a:gd name="connsiteY6" fmla="*/ 15189 h 17226"/>
              <a:gd name="connsiteX7" fmla="*/ 17002 w 31793"/>
              <a:gd name="connsiteY7" fmla="*/ 15933 h 17226"/>
              <a:gd name="connsiteX8" fmla="*/ 15848 w 31793"/>
              <a:gd name="connsiteY8" fmla="*/ 16333 h 17226"/>
              <a:gd name="connsiteX9" fmla="*/ 15436 w 31793"/>
              <a:gd name="connsiteY9" fmla="*/ 17081 h 17226"/>
              <a:gd name="connsiteX10" fmla="*/ 8290 w 31793"/>
              <a:gd name="connsiteY10" fmla="*/ 16371 h 17226"/>
              <a:gd name="connsiteX11" fmla="*/ 6454 w 31793"/>
              <a:gd name="connsiteY11" fmla="*/ 15674 h 17226"/>
              <a:gd name="connsiteX12" fmla="*/ 5655 w 31793"/>
              <a:gd name="connsiteY12" fmla="*/ 14668 h 17226"/>
              <a:gd name="connsiteX13" fmla="*/ 4140 w 31793"/>
              <a:gd name="connsiteY13" fmla="*/ 14619 h 17226"/>
              <a:gd name="connsiteX14" fmla="*/ 2190 w 31793"/>
              <a:gd name="connsiteY14" fmla="*/ 14434 h 17226"/>
              <a:gd name="connsiteX15" fmla="*/ 3577 w 31793"/>
              <a:gd name="connsiteY15" fmla="*/ 14012 h 17226"/>
              <a:gd name="connsiteX16" fmla="*/ 3841 w 31793"/>
              <a:gd name="connsiteY16" fmla="*/ 12806 h 17226"/>
              <a:gd name="connsiteX17" fmla="*/ 2878 w 31793"/>
              <a:gd name="connsiteY17" fmla="*/ 10276 h 17226"/>
              <a:gd name="connsiteX18" fmla="*/ 1154 w 31793"/>
              <a:gd name="connsiteY18" fmla="*/ 9633 h 17226"/>
              <a:gd name="connsiteX19" fmla="*/ 332 w 31793"/>
              <a:gd name="connsiteY19" fmla="*/ 8598 h 17226"/>
              <a:gd name="connsiteX20" fmla="*/ 2517 w 31793"/>
              <a:gd name="connsiteY20" fmla="*/ 5285 h 17226"/>
              <a:gd name="connsiteX21" fmla="*/ 1746 w 31793"/>
              <a:gd name="connsiteY21" fmla="*/ 4174 h 17226"/>
              <a:gd name="connsiteX22" fmla="*/ 1510 w 31793"/>
              <a:gd name="connsiteY22" fmla="*/ 3604 h 17226"/>
              <a:gd name="connsiteX23" fmla="*/ 558 w 31793"/>
              <a:gd name="connsiteY23" fmla="*/ 3517 h 17226"/>
              <a:gd name="connsiteX24" fmla="*/ 5923 w 31793"/>
              <a:gd name="connsiteY24" fmla="*/ 833 h 17226"/>
              <a:gd name="connsiteX25" fmla="*/ 21532 w 31793"/>
              <a:gd name="connsiteY25" fmla="*/ 1070 h 17226"/>
              <a:gd name="connsiteX26" fmla="*/ 23424 w 31793"/>
              <a:gd name="connsiteY26" fmla="*/ 1683 h 17226"/>
              <a:gd name="connsiteX27" fmla="*/ 26373 w 31793"/>
              <a:gd name="connsiteY27" fmla="*/ 2693 h 17226"/>
              <a:gd name="connsiteX28" fmla="*/ 24752 w 31793"/>
              <a:gd name="connsiteY28" fmla="*/ 3336 h 17226"/>
              <a:gd name="connsiteX29" fmla="*/ 23784 w 31793"/>
              <a:gd name="connsiteY29" fmla="*/ 3979 h 17226"/>
              <a:gd name="connsiteX30" fmla="*/ 26530 w 31793"/>
              <a:gd name="connsiteY30" fmla="*/ 5356 h 17226"/>
              <a:gd name="connsiteX31" fmla="*/ 20722 w 31793"/>
              <a:gd name="connsiteY31" fmla="*/ 4744 h 17226"/>
              <a:gd name="connsiteX32" fmla="*/ 23108 w 31793"/>
              <a:gd name="connsiteY32" fmla="*/ 5020 h 17226"/>
              <a:gd name="connsiteX33" fmla="*/ 24212 w 31793"/>
              <a:gd name="connsiteY33" fmla="*/ 5877 h 17226"/>
              <a:gd name="connsiteX34" fmla="*/ 31190 w 31793"/>
              <a:gd name="connsiteY34" fmla="*/ 9582 h 17226"/>
              <a:gd name="connsiteX35" fmla="*/ 27681 w 31793"/>
              <a:gd name="connsiteY35" fmla="*/ 8290 h 17226"/>
              <a:gd name="connsiteX36" fmla="*/ 26743 w 31793"/>
              <a:gd name="connsiteY36" fmla="*/ 8511 h 17226"/>
              <a:gd name="connsiteX37" fmla="*/ 31757 w 31793"/>
              <a:gd name="connsiteY37" fmla="*/ 11949 h 17226"/>
              <a:gd name="connsiteX38" fmla="*/ 27832 w 31793"/>
              <a:gd name="connsiteY38" fmla="*/ 10329 h 17226"/>
              <a:gd name="connsiteX39" fmla="*/ 31581 w 31793"/>
              <a:gd name="connsiteY39" fmla="*/ 12331 h 17226"/>
              <a:gd name="connsiteX40" fmla="*/ 27376 w 31793"/>
              <a:gd name="connsiteY40" fmla="*/ 11425 h 17226"/>
              <a:gd name="connsiteX41" fmla="*/ 28462 w 31793"/>
              <a:gd name="connsiteY41" fmla="*/ 12617 h 17226"/>
              <a:gd name="connsiteX42" fmla="*/ 27131 w 31793"/>
              <a:gd name="connsiteY42" fmla="*/ 12951 h 17226"/>
              <a:gd name="connsiteX43" fmla="*/ 31025 w 31793"/>
              <a:gd name="connsiteY43" fmla="*/ 16561 h 17226"/>
              <a:gd name="connsiteX44" fmla="*/ 21301 w 31793"/>
              <a:gd name="connsiteY44" fmla="*/ 11788 h 17226"/>
              <a:gd name="connsiteX45" fmla="*/ 28427 w 31793"/>
              <a:gd name="connsiteY45" fmla="*/ 15143 h 17226"/>
              <a:gd name="connsiteX46" fmla="*/ 24082 w 31793"/>
              <a:gd name="connsiteY46" fmla="*/ 13856 h 17226"/>
              <a:gd name="connsiteX47" fmla="*/ 28500 w 31793"/>
              <a:gd name="connsiteY47" fmla="*/ 15967 h 17226"/>
              <a:gd name="connsiteX48" fmla="*/ 22110 w 31793"/>
              <a:gd name="connsiteY48" fmla="*/ 14323 h 17226"/>
              <a:gd name="connsiteX0" fmla="*/ 22110 w 31793"/>
              <a:gd name="connsiteY0" fmla="*/ 14419 h 17322"/>
              <a:gd name="connsiteX1" fmla="*/ 29433 w 31793"/>
              <a:gd name="connsiteY1" fmla="*/ 17322 h 17322"/>
              <a:gd name="connsiteX2" fmla="*/ 24752 w 31793"/>
              <a:gd name="connsiteY2" fmla="*/ 15806 h 17322"/>
              <a:gd name="connsiteX3" fmla="*/ 26026 w 31793"/>
              <a:gd name="connsiteY3" fmla="*/ 16681 h 17322"/>
              <a:gd name="connsiteX4" fmla="*/ 13219 w 31793"/>
              <a:gd name="connsiteY4" fmla="*/ 14464 h 17322"/>
              <a:gd name="connsiteX5" fmla="*/ 16266 w 31793"/>
              <a:gd name="connsiteY5" fmla="*/ 15197 h 17322"/>
              <a:gd name="connsiteX6" fmla="*/ 15401 w 31793"/>
              <a:gd name="connsiteY6" fmla="*/ 15285 h 17322"/>
              <a:gd name="connsiteX7" fmla="*/ 17002 w 31793"/>
              <a:gd name="connsiteY7" fmla="*/ 16029 h 17322"/>
              <a:gd name="connsiteX8" fmla="*/ 15848 w 31793"/>
              <a:gd name="connsiteY8" fmla="*/ 16429 h 17322"/>
              <a:gd name="connsiteX9" fmla="*/ 15436 w 31793"/>
              <a:gd name="connsiteY9" fmla="*/ 17177 h 17322"/>
              <a:gd name="connsiteX10" fmla="*/ 8290 w 31793"/>
              <a:gd name="connsiteY10" fmla="*/ 16467 h 17322"/>
              <a:gd name="connsiteX11" fmla="*/ 6454 w 31793"/>
              <a:gd name="connsiteY11" fmla="*/ 15770 h 17322"/>
              <a:gd name="connsiteX12" fmla="*/ 5655 w 31793"/>
              <a:gd name="connsiteY12" fmla="*/ 14764 h 17322"/>
              <a:gd name="connsiteX13" fmla="*/ 4140 w 31793"/>
              <a:gd name="connsiteY13" fmla="*/ 14715 h 17322"/>
              <a:gd name="connsiteX14" fmla="*/ 2190 w 31793"/>
              <a:gd name="connsiteY14" fmla="*/ 14530 h 17322"/>
              <a:gd name="connsiteX15" fmla="*/ 3577 w 31793"/>
              <a:gd name="connsiteY15" fmla="*/ 14108 h 17322"/>
              <a:gd name="connsiteX16" fmla="*/ 3841 w 31793"/>
              <a:gd name="connsiteY16" fmla="*/ 12902 h 17322"/>
              <a:gd name="connsiteX17" fmla="*/ 2878 w 31793"/>
              <a:gd name="connsiteY17" fmla="*/ 10372 h 17322"/>
              <a:gd name="connsiteX18" fmla="*/ 1154 w 31793"/>
              <a:gd name="connsiteY18" fmla="*/ 9729 h 17322"/>
              <a:gd name="connsiteX19" fmla="*/ 332 w 31793"/>
              <a:gd name="connsiteY19" fmla="*/ 8694 h 17322"/>
              <a:gd name="connsiteX20" fmla="*/ 2517 w 31793"/>
              <a:gd name="connsiteY20" fmla="*/ 5381 h 17322"/>
              <a:gd name="connsiteX21" fmla="*/ 1746 w 31793"/>
              <a:gd name="connsiteY21" fmla="*/ 4270 h 17322"/>
              <a:gd name="connsiteX22" fmla="*/ 1510 w 31793"/>
              <a:gd name="connsiteY22" fmla="*/ 3700 h 17322"/>
              <a:gd name="connsiteX23" fmla="*/ 558 w 31793"/>
              <a:gd name="connsiteY23" fmla="*/ 3613 h 17322"/>
              <a:gd name="connsiteX24" fmla="*/ 5923 w 31793"/>
              <a:gd name="connsiteY24" fmla="*/ 929 h 17322"/>
              <a:gd name="connsiteX25" fmla="*/ 21532 w 31793"/>
              <a:gd name="connsiteY25" fmla="*/ 1166 h 17322"/>
              <a:gd name="connsiteX26" fmla="*/ 23424 w 31793"/>
              <a:gd name="connsiteY26" fmla="*/ 1779 h 17322"/>
              <a:gd name="connsiteX27" fmla="*/ 26373 w 31793"/>
              <a:gd name="connsiteY27" fmla="*/ 2789 h 17322"/>
              <a:gd name="connsiteX28" fmla="*/ 24752 w 31793"/>
              <a:gd name="connsiteY28" fmla="*/ 3432 h 17322"/>
              <a:gd name="connsiteX29" fmla="*/ 23784 w 31793"/>
              <a:gd name="connsiteY29" fmla="*/ 4075 h 17322"/>
              <a:gd name="connsiteX30" fmla="*/ 26530 w 31793"/>
              <a:gd name="connsiteY30" fmla="*/ 5452 h 17322"/>
              <a:gd name="connsiteX31" fmla="*/ 20722 w 31793"/>
              <a:gd name="connsiteY31" fmla="*/ 4840 h 17322"/>
              <a:gd name="connsiteX32" fmla="*/ 23108 w 31793"/>
              <a:gd name="connsiteY32" fmla="*/ 5116 h 17322"/>
              <a:gd name="connsiteX33" fmla="*/ 24212 w 31793"/>
              <a:gd name="connsiteY33" fmla="*/ 5973 h 17322"/>
              <a:gd name="connsiteX34" fmla="*/ 31190 w 31793"/>
              <a:gd name="connsiteY34" fmla="*/ 9678 h 17322"/>
              <a:gd name="connsiteX35" fmla="*/ 27681 w 31793"/>
              <a:gd name="connsiteY35" fmla="*/ 8386 h 17322"/>
              <a:gd name="connsiteX36" fmla="*/ 26743 w 31793"/>
              <a:gd name="connsiteY36" fmla="*/ 8607 h 17322"/>
              <a:gd name="connsiteX37" fmla="*/ 31757 w 31793"/>
              <a:gd name="connsiteY37" fmla="*/ 12045 h 17322"/>
              <a:gd name="connsiteX38" fmla="*/ 27832 w 31793"/>
              <a:gd name="connsiteY38" fmla="*/ 10425 h 17322"/>
              <a:gd name="connsiteX39" fmla="*/ 31581 w 31793"/>
              <a:gd name="connsiteY39" fmla="*/ 12427 h 17322"/>
              <a:gd name="connsiteX40" fmla="*/ 27376 w 31793"/>
              <a:gd name="connsiteY40" fmla="*/ 11521 h 17322"/>
              <a:gd name="connsiteX41" fmla="*/ 28462 w 31793"/>
              <a:gd name="connsiteY41" fmla="*/ 12713 h 17322"/>
              <a:gd name="connsiteX42" fmla="*/ 27131 w 31793"/>
              <a:gd name="connsiteY42" fmla="*/ 13047 h 17322"/>
              <a:gd name="connsiteX43" fmla="*/ 31025 w 31793"/>
              <a:gd name="connsiteY43" fmla="*/ 16657 h 17322"/>
              <a:gd name="connsiteX44" fmla="*/ 21301 w 31793"/>
              <a:gd name="connsiteY44" fmla="*/ 11884 h 17322"/>
              <a:gd name="connsiteX45" fmla="*/ 28427 w 31793"/>
              <a:gd name="connsiteY45" fmla="*/ 15239 h 17322"/>
              <a:gd name="connsiteX46" fmla="*/ 24082 w 31793"/>
              <a:gd name="connsiteY46" fmla="*/ 13952 h 17322"/>
              <a:gd name="connsiteX47" fmla="*/ 28500 w 31793"/>
              <a:gd name="connsiteY47" fmla="*/ 16063 h 17322"/>
              <a:gd name="connsiteX48" fmla="*/ 22110 w 31793"/>
              <a:gd name="connsiteY48" fmla="*/ 14419 h 17322"/>
              <a:gd name="connsiteX0" fmla="*/ 22110 w 31793"/>
              <a:gd name="connsiteY0" fmla="*/ 14488 h 17391"/>
              <a:gd name="connsiteX1" fmla="*/ 29433 w 31793"/>
              <a:gd name="connsiteY1" fmla="*/ 17391 h 17391"/>
              <a:gd name="connsiteX2" fmla="*/ 24752 w 31793"/>
              <a:gd name="connsiteY2" fmla="*/ 15875 h 17391"/>
              <a:gd name="connsiteX3" fmla="*/ 26026 w 31793"/>
              <a:gd name="connsiteY3" fmla="*/ 16750 h 17391"/>
              <a:gd name="connsiteX4" fmla="*/ 13219 w 31793"/>
              <a:gd name="connsiteY4" fmla="*/ 14533 h 17391"/>
              <a:gd name="connsiteX5" fmla="*/ 16266 w 31793"/>
              <a:gd name="connsiteY5" fmla="*/ 15266 h 17391"/>
              <a:gd name="connsiteX6" fmla="*/ 15401 w 31793"/>
              <a:gd name="connsiteY6" fmla="*/ 15354 h 17391"/>
              <a:gd name="connsiteX7" fmla="*/ 17002 w 31793"/>
              <a:gd name="connsiteY7" fmla="*/ 16098 h 17391"/>
              <a:gd name="connsiteX8" fmla="*/ 15848 w 31793"/>
              <a:gd name="connsiteY8" fmla="*/ 16498 h 17391"/>
              <a:gd name="connsiteX9" fmla="*/ 15436 w 31793"/>
              <a:gd name="connsiteY9" fmla="*/ 17246 h 17391"/>
              <a:gd name="connsiteX10" fmla="*/ 8290 w 31793"/>
              <a:gd name="connsiteY10" fmla="*/ 16536 h 17391"/>
              <a:gd name="connsiteX11" fmla="*/ 6454 w 31793"/>
              <a:gd name="connsiteY11" fmla="*/ 15839 h 17391"/>
              <a:gd name="connsiteX12" fmla="*/ 5655 w 31793"/>
              <a:gd name="connsiteY12" fmla="*/ 14833 h 17391"/>
              <a:gd name="connsiteX13" fmla="*/ 4140 w 31793"/>
              <a:gd name="connsiteY13" fmla="*/ 14784 h 17391"/>
              <a:gd name="connsiteX14" fmla="*/ 2190 w 31793"/>
              <a:gd name="connsiteY14" fmla="*/ 14599 h 17391"/>
              <a:gd name="connsiteX15" fmla="*/ 3577 w 31793"/>
              <a:gd name="connsiteY15" fmla="*/ 14177 h 17391"/>
              <a:gd name="connsiteX16" fmla="*/ 3841 w 31793"/>
              <a:gd name="connsiteY16" fmla="*/ 12971 h 17391"/>
              <a:gd name="connsiteX17" fmla="*/ 2878 w 31793"/>
              <a:gd name="connsiteY17" fmla="*/ 10441 h 17391"/>
              <a:gd name="connsiteX18" fmla="*/ 1154 w 31793"/>
              <a:gd name="connsiteY18" fmla="*/ 9798 h 17391"/>
              <a:gd name="connsiteX19" fmla="*/ 332 w 31793"/>
              <a:gd name="connsiteY19" fmla="*/ 8763 h 17391"/>
              <a:gd name="connsiteX20" fmla="*/ 2517 w 31793"/>
              <a:gd name="connsiteY20" fmla="*/ 5450 h 17391"/>
              <a:gd name="connsiteX21" fmla="*/ 1746 w 31793"/>
              <a:gd name="connsiteY21" fmla="*/ 4339 h 17391"/>
              <a:gd name="connsiteX22" fmla="*/ 1510 w 31793"/>
              <a:gd name="connsiteY22" fmla="*/ 3769 h 17391"/>
              <a:gd name="connsiteX23" fmla="*/ 558 w 31793"/>
              <a:gd name="connsiteY23" fmla="*/ 3682 h 17391"/>
              <a:gd name="connsiteX24" fmla="*/ 5923 w 31793"/>
              <a:gd name="connsiteY24" fmla="*/ 876 h 17391"/>
              <a:gd name="connsiteX25" fmla="*/ 21532 w 31793"/>
              <a:gd name="connsiteY25" fmla="*/ 1235 h 17391"/>
              <a:gd name="connsiteX26" fmla="*/ 23424 w 31793"/>
              <a:gd name="connsiteY26" fmla="*/ 1848 h 17391"/>
              <a:gd name="connsiteX27" fmla="*/ 26373 w 31793"/>
              <a:gd name="connsiteY27" fmla="*/ 2858 h 17391"/>
              <a:gd name="connsiteX28" fmla="*/ 24752 w 31793"/>
              <a:gd name="connsiteY28" fmla="*/ 3501 h 17391"/>
              <a:gd name="connsiteX29" fmla="*/ 23784 w 31793"/>
              <a:gd name="connsiteY29" fmla="*/ 4144 h 17391"/>
              <a:gd name="connsiteX30" fmla="*/ 26530 w 31793"/>
              <a:gd name="connsiteY30" fmla="*/ 5521 h 17391"/>
              <a:gd name="connsiteX31" fmla="*/ 20722 w 31793"/>
              <a:gd name="connsiteY31" fmla="*/ 4909 h 17391"/>
              <a:gd name="connsiteX32" fmla="*/ 23108 w 31793"/>
              <a:gd name="connsiteY32" fmla="*/ 5185 h 17391"/>
              <a:gd name="connsiteX33" fmla="*/ 24212 w 31793"/>
              <a:gd name="connsiteY33" fmla="*/ 6042 h 17391"/>
              <a:gd name="connsiteX34" fmla="*/ 31190 w 31793"/>
              <a:gd name="connsiteY34" fmla="*/ 9747 h 17391"/>
              <a:gd name="connsiteX35" fmla="*/ 27681 w 31793"/>
              <a:gd name="connsiteY35" fmla="*/ 8455 h 17391"/>
              <a:gd name="connsiteX36" fmla="*/ 26743 w 31793"/>
              <a:gd name="connsiteY36" fmla="*/ 8676 h 17391"/>
              <a:gd name="connsiteX37" fmla="*/ 31757 w 31793"/>
              <a:gd name="connsiteY37" fmla="*/ 12114 h 17391"/>
              <a:gd name="connsiteX38" fmla="*/ 27832 w 31793"/>
              <a:gd name="connsiteY38" fmla="*/ 10494 h 17391"/>
              <a:gd name="connsiteX39" fmla="*/ 31581 w 31793"/>
              <a:gd name="connsiteY39" fmla="*/ 12496 h 17391"/>
              <a:gd name="connsiteX40" fmla="*/ 27376 w 31793"/>
              <a:gd name="connsiteY40" fmla="*/ 11590 h 17391"/>
              <a:gd name="connsiteX41" fmla="*/ 28462 w 31793"/>
              <a:gd name="connsiteY41" fmla="*/ 12782 h 17391"/>
              <a:gd name="connsiteX42" fmla="*/ 27131 w 31793"/>
              <a:gd name="connsiteY42" fmla="*/ 13116 h 17391"/>
              <a:gd name="connsiteX43" fmla="*/ 31025 w 31793"/>
              <a:gd name="connsiteY43" fmla="*/ 16726 h 17391"/>
              <a:gd name="connsiteX44" fmla="*/ 21301 w 31793"/>
              <a:gd name="connsiteY44" fmla="*/ 11953 h 17391"/>
              <a:gd name="connsiteX45" fmla="*/ 28427 w 31793"/>
              <a:gd name="connsiteY45" fmla="*/ 15308 h 17391"/>
              <a:gd name="connsiteX46" fmla="*/ 24082 w 31793"/>
              <a:gd name="connsiteY46" fmla="*/ 14021 h 17391"/>
              <a:gd name="connsiteX47" fmla="*/ 28500 w 31793"/>
              <a:gd name="connsiteY47" fmla="*/ 16132 h 17391"/>
              <a:gd name="connsiteX48" fmla="*/ 22110 w 31793"/>
              <a:gd name="connsiteY48" fmla="*/ 14488 h 17391"/>
              <a:gd name="connsiteX0" fmla="*/ 22110 w 31793"/>
              <a:gd name="connsiteY0" fmla="*/ 14488 h 17391"/>
              <a:gd name="connsiteX1" fmla="*/ 29433 w 31793"/>
              <a:gd name="connsiteY1" fmla="*/ 17391 h 17391"/>
              <a:gd name="connsiteX2" fmla="*/ 24752 w 31793"/>
              <a:gd name="connsiteY2" fmla="*/ 15875 h 17391"/>
              <a:gd name="connsiteX3" fmla="*/ 26026 w 31793"/>
              <a:gd name="connsiteY3" fmla="*/ 16750 h 17391"/>
              <a:gd name="connsiteX4" fmla="*/ 13219 w 31793"/>
              <a:gd name="connsiteY4" fmla="*/ 14533 h 17391"/>
              <a:gd name="connsiteX5" fmla="*/ 16266 w 31793"/>
              <a:gd name="connsiteY5" fmla="*/ 15266 h 17391"/>
              <a:gd name="connsiteX6" fmla="*/ 15401 w 31793"/>
              <a:gd name="connsiteY6" fmla="*/ 15354 h 17391"/>
              <a:gd name="connsiteX7" fmla="*/ 17002 w 31793"/>
              <a:gd name="connsiteY7" fmla="*/ 16098 h 17391"/>
              <a:gd name="connsiteX8" fmla="*/ 15848 w 31793"/>
              <a:gd name="connsiteY8" fmla="*/ 16498 h 17391"/>
              <a:gd name="connsiteX9" fmla="*/ 15436 w 31793"/>
              <a:gd name="connsiteY9" fmla="*/ 17246 h 17391"/>
              <a:gd name="connsiteX10" fmla="*/ 8290 w 31793"/>
              <a:gd name="connsiteY10" fmla="*/ 16536 h 17391"/>
              <a:gd name="connsiteX11" fmla="*/ 6454 w 31793"/>
              <a:gd name="connsiteY11" fmla="*/ 15839 h 17391"/>
              <a:gd name="connsiteX12" fmla="*/ 5655 w 31793"/>
              <a:gd name="connsiteY12" fmla="*/ 14833 h 17391"/>
              <a:gd name="connsiteX13" fmla="*/ 4140 w 31793"/>
              <a:gd name="connsiteY13" fmla="*/ 14784 h 17391"/>
              <a:gd name="connsiteX14" fmla="*/ 2190 w 31793"/>
              <a:gd name="connsiteY14" fmla="*/ 14599 h 17391"/>
              <a:gd name="connsiteX15" fmla="*/ 3577 w 31793"/>
              <a:gd name="connsiteY15" fmla="*/ 14177 h 17391"/>
              <a:gd name="connsiteX16" fmla="*/ 3841 w 31793"/>
              <a:gd name="connsiteY16" fmla="*/ 12971 h 17391"/>
              <a:gd name="connsiteX17" fmla="*/ 2878 w 31793"/>
              <a:gd name="connsiteY17" fmla="*/ 10441 h 17391"/>
              <a:gd name="connsiteX18" fmla="*/ 1154 w 31793"/>
              <a:gd name="connsiteY18" fmla="*/ 9798 h 17391"/>
              <a:gd name="connsiteX19" fmla="*/ 332 w 31793"/>
              <a:gd name="connsiteY19" fmla="*/ 8763 h 17391"/>
              <a:gd name="connsiteX20" fmla="*/ 2517 w 31793"/>
              <a:gd name="connsiteY20" fmla="*/ 5450 h 17391"/>
              <a:gd name="connsiteX21" fmla="*/ 1746 w 31793"/>
              <a:gd name="connsiteY21" fmla="*/ 4339 h 17391"/>
              <a:gd name="connsiteX22" fmla="*/ 1510 w 31793"/>
              <a:gd name="connsiteY22" fmla="*/ 3769 h 17391"/>
              <a:gd name="connsiteX23" fmla="*/ 558 w 31793"/>
              <a:gd name="connsiteY23" fmla="*/ 3682 h 17391"/>
              <a:gd name="connsiteX24" fmla="*/ 5923 w 31793"/>
              <a:gd name="connsiteY24" fmla="*/ 876 h 17391"/>
              <a:gd name="connsiteX25" fmla="*/ 21532 w 31793"/>
              <a:gd name="connsiteY25" fmla="*/ 1235 h 17391"/>
              <a:gd name="connsiteX26" fmla="*/ 23424 w 31793"/>
              <a:gd name="connsiteY26" fmla="*/ 1848 h 17391"/>
              <a:gd name="connsiteX27" fmla="*/ 26373 w 31793"/>
              <a:gd name="connsiteY27" fmla="*/ 2858 h 17391"/>
              <a:gd name="connsiteX28" fmla="*/ 24752 w 31793"/>
              <a:gd name="connsiteY28" fmla="*/ 3501 h 17391"/>
              <a:gd name="connsiteX29" fmla="*/ 23784 w 31793"/>
              <a:gd name="connsiteY29" fmla="*/ 4144 h 17391"/>
              <a:gd name="connsiteX30" fmla="*/ 26530 w 31793"/>
              <a:gd name="connsiteY30" fmla="*/ 5521 h 17391"/>
              <a:gd name="connsiteX31" fmla="*/ 20722 w 31793"/>
              <a:gd name="connsiteY31" fmla="*/ 4909 h 17391"/>
              <a:gd name="connsiteX32" fmla="*/ 23108 w 31793"/>
              <a:gd name="connsiteY32" fmla="*/ 5185 h 17391"/>
              <a:gd name="connsiteX33" fmla="*/ 24212 w 31793"/>
              <a:gd name="connsiteY33" fmla="*/ 6042 h 17391"/>
              <a:gd name="connsiteX34" fmla="*/ 31190 w 31793"/>
              <a:gd name="connsiteY34" fmla="*/ 9747 h 17391"/>
              <a:gd name="connsiteX35" fmla="*/ 27681 w 31793"/>
              <a:gd name="connsiteY35" fmla="*/ 8455 h 17391"/>
              <a:gd name="connsiteX36" fmla="*/ 26743 w 31793"/>
              <a:gd name="connsiteY36" fmla="*/ 8676 h 17391"/>
              <a:gd name="connsiteX37" fmla="*/ 31757 w 31793"/>
              <a:gd name="connsiteY37" fmla="*/ 12114 h 17391"/>
              <a:gd name="connsiteX38" fmla="*/ 27832 w 31793"/>
              <a:gd name="connsiteY38" fmla="*/ 10494 h 17391"/>
              <a:gd name="connsiteX39" fmla="*/ 31581 w 31793"/>
              <a:gd name="connsiteY39" fmla="*/ 12496 h 17391"/>
              <a:gd name="connsiteX40" fmla="*/ 27376 w 31793"/>
              <a:gd name="connsiteY40" fmla="*/ 11590 h 17391"/>
              <a:gd name="connsiteX41" fmla="*/ 28462 w 31793"/>
              <a:gd name="connsiteY41" fmla="*/ 12782 h 17391"/>
              <a:gd name="connsiteX42" fmla="*/ 27131 w 31793"/>
              <a:gd name="connsiteY42" fmla="*/ 13116 h 17391"/>
              <a:gd name="connsiteX43" fmla="*/ 31025 w 31793"/>
              <a:gd name="connsiteY43" fmla="*/ 16726 h 17391"/>
              <a:gd name="connsiteX44" fmla="*/ 21301 w 31793"/>
              <a:gd name="connsiteY44" fmla="*/ 11953 h 17391"/>
              <a:gd name="connsiteX45" fmla="*/ 28427 w 31793"/>
              <a:gd name="connsiteY45" fmla="*/ 15308 h 17391"/>
              <a:gd name="connsiteX46" fmla="*/ 24082 w 31793"/>
              <a:gd name="connsiteY46" fmla="*/ 14021 h 17391"/>
              <a:gd name="connsiteX47" fmla="*/ 28500 w 31793"/>
              <a:gd name="connsiteY47" fmla="*/ 16132 h 17391"/>
              <a:gd name="connsiteX48" fmla="*/ 22110 w 31793"/>
              <a:gd name="connsiteY48" fmla="*/ 14488 h 17391"/>
              <a:gd name="connsiteX0" fmla="*/ 22110 w 31793"/>
              <a:gd name="connsiteY0" fmla="*/ 14564 h 17467"/>
              <a:gd name="connsiteX1" fmla="*/ 29433 w 31793"/>
              <a:gd name="connsiteY1" fmla="*/ 17467 h 17467"/>
              <a:gd name="connsiteX2" fmla="*/ 24752 w 31793"/>
              <a:gd name="connsiteY2" fmla="*/ 15951 h 17467"/>
              <a:gd name="connsiteX3" fmla="*/ 26026 w 31793"/>
              <a:gd name="connsiteY3" fmla="*/ 16826 h 17467"/>
              <a:gd name="connsiteX4" fmla="*/ 13219 w 31793"/>
              <a:gd name="connsiteY4" fmla="*/ 14609 h 17467"/>
              <a:gd name="connsiteX5" fmla="*/ 16266 w 31793"/>
              <a:gd name="connsiteY5" fmla="*/ 15342 h 17467"/>
              <a:gd name="connsiteX6" fmla="*/ 15401 w 31793"/>
              <a:gd name="connsiteY6" fmla="*/ 15430 h 17467"/>
              <a:gd name="connsiteX7" fmla="*/ 17002 w 31793"/>
              <a:gd name="connsiteY7" fmla="*/ 16174 h 17467"/>
              <a:gd name="connsiteX8" fmla="*/ 15848 w 31793"/>
              <a:gd name="connsiteY8" fmla="*/ 16574 h 17467"/>
              <a:gd name="connsiteX9" fmla="*/ 15436 w 31793"/>
              <a:gd name="connsiteY9" fmla="*/ 17322 h 17467"/>
              <a:gd name="connsiteX10" fmla="*/ 8290 w 31793"/>
              <a:gd name="connsiteY10" fmla="*/ 16612 h 17467"/>
              <a:gd name="connsiteX11" fmla="*/ 6454 w 31793"/>
              <a:gd name="connsiteY11" fmla="*/ 15915 h 17467"/>
              <a:gd name="connsiteX12" fmla="*/ 5655 w 31793"/>
              <a:gd name="connsiteY12" fmla="*/ 14909 h 17467"/>
              <a:gd name="connsiteX13" fmla="*/ 4140 w 31793"/>
              <a:gd name="connsiteY13" fmla="*/ 14860 h 17467"/>
              <a:gd name="connsiteX14" fmla="*/ 2190 w 31793"/>
              <a:gd name="connsiteY14" fmla="*/ 14675 h 17467"/>
              <a:gd name="connsiteX15" fmla="*/ 3577 w 31793"/>
              <a:gd name="connsiteY15" fmla="*/ 14253 h 17467"/>
              <a:gd name="connsiteX16" fmla="*/ 3841 w 31793"/>
              <a:gd name="connsiteY16" fmla="*/ 13047 h 17467"/>
              <a:gd name="connsiteX17" fmla="*/ 2878 w 31793"/>
              <a:gd name="connsiteY17" fmla="*/ 10517 h 17467"/>
              <a:gd name="connsiteX18" fmla="*/ 1154 w 31793"/>
              <a:gd name="connsiteY18" fmla="*/ 9874 h 17467"/>
              <a:gd name="connsiteX19" fmla="*/ 332 w 31793"/>
              <a:gd name="connsiteY19" fmla="*/ 8839 h 17467"/>
              <a:gd name="connsiteX20" fmla="*/ 2517 w 31793"/>
              <a:gd name="connsiteY20" fmla="*/ 5526 h 17467"/>
              <a:gd name="connsiteX21" fmla="*/ 1746 w 31793"/>
              <a:gd name="connsiteY21" fmla="*/ 4415 h 17467"/>
              <a:gd name="connsiteX22" fmla="*/ 1510 w 31793"/>
              <a:gd name="connsiteY22" fmla="*/ 3845 h 17467"/>
              <a:gd name="connsiteX23" fmla="*/ 558 w 31793"/>
              <a:gd name="connsiteY23" fmla="*/ 3758 h 17467"/>
              <a:gd name="connsiteX24" fmla="*/ 5923 w 31793"/>
              <a:gd name="connsiteY24" fmla="*/ 952 h 17467"/>
              <a:gd name="connsiteX25" fmla="*/ 21532 w 31793"/>
              <a:gd name="connsiteY25" fmla="*/ 1311 h 17467"/>
              <a:gd name="connsiteX26" fmla="*/ 23424 w 31793"/>
              <a:gd name="connsiteY26" fmla="*/ 1924 h 17467"/>
              <a:gd name="connsiteX27" fmla="*/ 26373 w 31793"/>
              <a:gd name="connsiteY27" fmla="*/ 2934 h 17467"/>
              <a:gd name="connsiteX28" fmla="*/ 24752 w 31793"/>
              <a:gd name="connsiteY28" fmla="*/ 3577 h 17467"/>
              <a:gd name="connsiteX29" fmla="*/ 23784 w 31793"/>
              <a:gd name="connsiteY29" fmla="*/ 4220 h 17467"/>
              <a:gd name="connsiteX30" fmla="*/ 26530 w 31793"/>
              <a:gd name="connsiteY30" fmla="*/ 5597 h 17467"/>
              <a:gd name="connsiteX31" fmla="*/ 20722 w 31793"/>
              <a:gd name="connsiteY31" fmla="*/ 4985 h 17467"/>
              <a:gd name="connsiteX32" fmla="*/ 23108 w 31793"/>
              <a:gd name="connsiteY32" fmla="*/ 5261 h 17467"/>
              <a:gd name="connsiteX33" fmla="*/ 24212 w 31793"/>
              <a:gd name="connsiteY33" fmla="*/ 6118 h 17467"/>
              <a:gd name="connsiteX34" fmla="*/ 31190 w 31793"/>
              <a:gd name="connsiteY34" fmla="*/ 9823 h 17467"/>
              <a:gd name="connsiteX35" fmla="*/ 27681 w 31793"/>
              <a:gd name="connsiteY35" fmla="*/ 8531 h 17467"/>
              <a:gd name="connsiteX36" fmla="*/ 26743 w 31793"/>
              <a:gd name="connsiteY36" fmla="*/ 8752 h 17467"/>
              <a:gd name="connsiteX37" fmla="*/ 31757 w 31793"/>
              <a:gd name="connsiteY37" fmla="*/ 12190 h 17467"/>
              <a:gd name="connsiteX38" fmla="*/ 27832 w 31793"/>
              <a:gd name="connsiteY38" fmla="*/ 10570 h 17467"/>
              <a:gd name="connsiteX39" fmla="*/ 31581 w 31793"/>
              <a:gd name="connsiteY39" fmla="*/ 12572 h 17467"/>
              <a:gd name="connsiteX40" fmla="*/ 27376 w 31793"/>
              <a:gd name="connsiteY40" fmla="*/ 11666 h 17467"/>
              <a:gd name="connsiteX41" fmla="*/ 28462 w 31793"/>
              <a:gd name="connsiteY41" fmla="*/ 12858 h 17467"/>
              <a:gd name="connsiteX42" fmla="*/ 27131 w 31793"/>
              <a:gd name="connsiteY42" fmla="*/ 13192 h 17467"/>
              <a:gd name="connsiteX43" fmla="*/ 31025 w 31793"/>
              <a:gd name="connsiteY43" fmla="*/ 16802 h 17467"/>
              <a:gd name="connsiteX44" fmla="*/ 21301 w 31793"/>
              <a:gd name="connsiteY44" fmla="*/ 12029 h 17467"/>
              <a:gd name="connsiteX45" fmla="*/ 28427 w 31793"/>
              <a:gd name="connsiteY45" fmla="*/ 15384 h 17467"/>
              <a:gd name="connsiteX46" fmla="*/ 24082 w 31793"/>
              <a:gd name="connsiteY46" fmla="*/ 14097 h 17467"/>
              <a:gd name="connsiteX47" fmla="*/ 28500 w 31793"/>
              <a:gd name="connsiteY47" fmla="*/ 16208 h 17467"/>
              <a:gd name="connsiteX48" fmla="*/ 22110 w 31793"/>
              <a:gd name="connsiteY48" fmla="*/ 14564 h 1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1793" h="17467">
                <a:moveTo>
                  <a:pt x="22110" y="14564"/>
                </a:moveTo>
                <a:cubicBezTo>
                  <a:pt x="24960" y="15437"/>
                  <a:pt x="26583" y="16070"/>
                  <a:pt x="29433" y="17467"/>
                </a:cubicBezTo>
                <a:cubicBezTo>
                  <a:pt x="27628" y="17248"/>
                  <a:pt x="27679" y="16646"/>
                  <a:pt x="24752" y="15951"/>
                </a:cubicBezTo>
                <a:cubicBezTo>
                  <a:pt x="25527" y="16386"/>
                  <a:pt x="25601" y="16534"/>
                  <a:pt x="26026" y="16826"/>
                </a:cubicBezTo>
                <a:cubicBezTo>
                  <a:pt x="19023" y="14276"/>
                  <a:pt x="16822" y="14347"/>
                  <a:pt x="13219" y="14609"/>
                </a:cubicBezTo>
                <a:cubicBezTo>
                  <a:pt x="14912" y="14805"/>
                  <a:pt x="13942" y="14669"/>
                  <a:pt x="16266" y="15342"/>
                </a:cubicBezTo>
                <a:lnTo>
                  <a:pt x="15401" y="15430"/>
                </a:lnTo>
                <a:lnTo>
                  <a:pt x="17002" y="16174"/>
                </a:lnTo>
                <a:cubicBezTo>
                  <a:pt x="14421" y="15863"/>
                  <a:pt x="13944" y="15885"/>
                  <a:pt x="15848" y="16574"/>
                </a:cubicBezTo>
                <a:cubicBezTo>
                  <a:pt x="13269" y="16649"/>
                  <a:pt x="14510" y="16819"/>
                  <a:pt x="15436" y="17322"/>
                </a:cubicBezTo>
                <a:cubicBezTo>
                  <a:pt x="12867" y="16910"/>
                  <a:pt x="13347" y="17024"/>
                  <a:pt x="8290" y="16612"/>
                </a:cubicBezTo>
                <a:cubicBezTo>
                  <a:pt x="5868" y="16761"/>
                  <a:pt x="4811" y="17005"/>
                  <a:pt x="6454" y="15915"/>
                </a:cubicBezTo>
                <a:cubicBezTo>
                  <a:pt x="3104" y="15818"/>
                  <a:pt x="5921" y="15244"/>
                  <a:pt x="5655" y="14909"/>
                </a:cubicBezTo>
                <a:lnTo>
                  <a:pt x="4140" y="14860"/>
                </a:lnTo>
                <a:cubicBezTo>
                  <a:pt x="2660" y="15164"/>
                  <a:pt x="2057" y="15706"/>
                  <a:pt x="2190" y="14675"/>
                </a:cubicBezTo>
                <a:cubicBezTo>
                  <a:pt x="3739" y="14296"/>
                  <a:pt x="3325" y="14394"/>
                  <a:pt x="3577" y="14253"/>
                </a:cubicBezTo>
                <a:cubicBezTo>
                  <a:pt x="1936" y="14058"/>
                  <a:pt x="2713" y="14005"/>
                  <a:pt x="3841" y="13047"/>
                </a:cubicBezTo>
                <a:cubicBezTo>
                  <a:pt x="3952" y="11251"/>
                  <a:pt x="2942" y="11598"/>
                  <a:pt x="2878" y="10517"/>
                </a:cubicBezTo>
                <a:cubicBezTo>
                  <a:pt x="2841" y="9397"/>
                  <a:pt x="1191" y="10994"/>
                  <a:pt x="1154" y="9874"/>
                </a:cubicBezTo>
                <a:cubicBezTo>
                  <a:pt x="2025" y="8910"/>
                  <a:pt x="1458" y="9041"/>
                  <a:pt x="332" y="8839"/>
                </a:cubicBezTo>
                <a:cubicBezTo>
                  <a:pt x="-435" y="6194"/>
                  <a:pt x="60" y="6789"/>
                  <a:pt x="2517" y="5526"/>
                </a:cubicBezTo>
                <a:cubicBezTo>
                  <a:pt x="-240" y="5616"/>
                  <a:pt x="683" y="5612"/>
                  <a:pt x="1746" y="4415"/>
                </a:cubicBezTo>
                <a:cubicBezTo>
                  <a:pt x="721" y="4479"/>
                  <a:pt x="1028" y="4258"/>
                  <a:pt x="1510" y="3845"/>
                </a:cubicBezTo>
                <a:lnTo>
                  <a:pt x="558" y="3758"/>
                </a:lnTo>
                <a:cubicBezTo>
                  <a:pt x="305" y="3557"/>
                  <a:pt x="2599" y="1745"/>
                  <a:pt x="5923" y="952"/>
                </a:cubicBezTo>
                <a:cubicBezTo>
                  <a:pt x="11861" y="-579"/>
                  <a:pt x="19955" y="-122"/>
                  <a:pt x="21532" y="1311"/>
                </a:cubicBezTo>
                <a:cubicBezTo>
                  <a:pt x="24392" y="1672"/>
                  <a:pt x="23728" y="1817"/>
                  <a:pt x="23424" y="1924"/>
                </a:cubicBezTo>
                <a:cubicBezTo>
                  <a:pt x="22769" y="2269"/>
                  <a:pt x="24294" y="2107"/>
                  <a:pt x="26373" y="2934"/>
                </a:cubicBezTo>
                <a:cubicBezTo>
                  <a:pt x="30266" y="4488"/>
                  <a:pt x="26020" y="2955"/>
                  <a:pt x="24752" y="3577"/>
                </a:cubicBezTo>
                <a:cubicBezTo>
                  <a:pt x="26367" y="4015"/>
                  <a:pt x="24846" y="4046"/>
                  <a:pt x="23784" y="4220"/>
                </a:cubicBezTo>
                <a:cubicBezTo>
                  <a:pt x="23996" y="4632"/>
                  <a:pt x="25536" y="5031"/>
                  <a:pt x="26530" y="5597"/>
                </a:cubicBezTo>
                <a:cubicBezTo>
                  <a:pt x="24823" y="5214"/>
                  <a:pt x="21483" y="4623"/>
                  <a:pt x="20722" y="4985"/>
                </a:cubicBezTo>
                <a:cubicBezTo>
                  <a:pt x="21616" y="5045"/>
                  <a:pt x="22147" y="5287"/>
                  <a:pt x="23108" y="5261"/>
                </a:cubicBezTo>
                <a:cubicBezTo>
                  <a:pt x="24952" y="5801"/>
                  <a:pt x="22959" y="5628"/>
                  <a:pt x="24212" y="6118"/>
                </a:cubicBezTo>
                <a:cubicBezTo>
                  <a:pt x="27114" y="6745"/>
                  <a:pt x="30375" y="8375"/>
                  <a:pt x="31190" y="9823"/>
                </a:cubicBezTo>
                <a:cubicBezTo>
                  <a:pt x="28344" y="8193"/>
                  <a:pt x="26483" y="7679"/>
                  <a:pt x="27681" y="8531"/>
                </a:cubicBezTo>
                <a:cubicBezTo>
                  <a:pt x="27551" y="9009"/>
                  <a:pt x="26726" y="8279"/>
                  <a:pt x="26743" y="8752"/>
                </a:cubicBezTo>
                <a:cubicBezTo>
                  <a:pt x="26679" y="9279"/>
                  <a:pt x="32295" y="11839"/>
                  <a:pt x="31757" y="12190"/>
                </a:cubicBezTo>
                <a:cubicBezTo>
                  <a:pt x="28907" y="10729"/>
                  <a:pt x="28048" y="10348"/>
                  <a:pt x="27832" y="10570"/>
                </a:cubicBezTo>
                <a:cubicBezTo>
                  <a:pt x="27948" y="11081"/>
                  <a:pt x="31727" y="12477"/>
                  <a:pt x="31581" y="12572"/>
                </a:cubicBezTo>
                <a:cubicBezTo>
                  <a:pt x="31435" y="12667"/>
                  <a:pt x="26932" y="11348"/>
                  <a:pt x="27376" y="11666"/>
                </a:cubicBezTo>
                <a:cubicBezTo>
                  <a:pt x="27499" y="12161"/>
                  <a:pt x="28421" y="12667"/>
                  <a:pt x="28462" y="12858"/>
                </a:cubicBezTo>
                <a:cubicBezTo>
                  <a:pt x="31674" y="15259"/>
                  <a:pt x="27878" y="12550"/>
                  <a:pt x="27131" y="13192"/>
                </a:cubicBezTo>
                <a:cubicBezTo>
                  <a:pt x="27786" y="13786"/>
                  <a:pt x="31383" y="16559"/>
                  <a:pt x="31025" y="16802"/>
                </a:cubicBezTo>
                <a:cubicBezTo>
                  <a:pt x="27293" y="13305"/>
                  <a:pt x="23771" y="12714"/>
                  <a:pt x="21301" y="12029"/>
                </a:cubicBezTo>
                <a:cubicBezTo>
                  <a:pt x="22357" y="12603"/>
                  <a:pt x="25574" y="13673"/>
                  <a:pt x="28427" y="15384"/>
                </a:cubicBezTo>
                <a:cubicBezTo>
                  <a:pt x="26443" y="14617"/>
                  <a:pt x="23054" y="13475"/>
                  <a:pt x="24082" y="14097"/>
                </a:cubicBezTo>
                <a:lnTo>
                  <a:pt x="28500" y="16208"/>
                </a:lnTo>
                <a:cubicBezTo>
                  <a:pt x="23917" y="14564"/>
                  <a:pt x="22978" y="14445"/>
                  <a:pt x="22110" y="14564"/>
                </a:cubicBezTo>
                <a:close/>
              </a:path>
            </a:pathLst>
          </a:cu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Portfolio 16">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9" name="Picture Placeholder 2"/>
          <p:cNvSpPr>
            <a:spLocks noGrp="1"/>
          </p:cNvSpPr>
          <p:nvPr>
            <p:ph type="pic" sz="quarter" idx="15"/>
          </p:nvPr>
        </p:nvSpPr>
        <p:spPr>
          <a:xfrm>
            <a:off x="6028318" y="2145274"/>
            <a:ext cx="1703712" cy="1703712"/>
          </a:xfrm>
          <a:prstGeom prst="ellipse">
            <a:avLst/>
          </a:prstGeom>
        </p:spPr>
        <p:txBody>
          <a:bodyPr anchor="ctr">
            <a:normAutofit/>
          </a:bodyPr>
          <a:lstStyle>
            <a:lvl1pPr algn="ctr">
              <a:defRPr sz="1200">
                <a:solidFill>
                  <a:schemeClr val="tx2"/>
                </a:solidFill>
              </a:defRPr>
            </a:lvl1pPr>
          </a:lstStyle>
          <a:p>
            <a:endParaRPr lang="en-US"/>
          </a:p>
        </p:txBody>
      </p:sp>
      <p:sp>
        <p:nvSpPr>
          <p:cNvPr id="22" name="Picture Placeholder 2"/>
          <p:cNvSpPr>
            <a:spLocks noGrp="1"/>
          </p:cNvSpPr>
          <p:nvPr>
            <p:ph type="pic" sz="quarter" idx="16"/>
          </p:nvPr>
        </p:nvSpPr>
        <p:spPr>
          <a:xfrm>
            <a:off x="7896187" y="2145274"/>
            <a:ext cx="1703712" cy="1703712"/>
          </a:xfrm>
          <a:prstGeom prst="ellipse">
            <a:avLst/>
          </a:prstGeom>
        </p:spPr>
        <p:txBody>
          <a:bodyPr anchor="ctr">
            <a:normAutofit/>
          </a:bodyPr>
          <a:lstStyle>
            <a:lvl1pPr algn="ctr">
              <a:defRPr sz="1200">
                <a:solidFill>
                  <a:schemeClr val="tx2"/>
                </a:solidFill>
              </a:defRPr>
            </a:lvl1pPr>
          </a:lstStyle>
          <a:p>
            <a:endParaRPr lang="en-US"/>
          </a:p>
        </p:txBody>
      </p:sp>
      <p:sp>
        <p:nvSpPr>
          <p:cNvPr id="23" name="Picture Placeholder 2"/>
          <p:cNvSpPr>
            <a:spLocks noGrp="1"/>
          </p:cNvSpPr>
          <p:nvPr>
            <p:ph type="pic" sz="quarter" idx="17"/>
          </p:nvPr>
        </p:nvSpPr>
        <p:spPr>
          <a:xfrm>
            <a:off x="9787531" y="2145274"/>
            <a:ext cx="1703712" cy="1703712"/>
          </a:xfrm>
          <a:prstGeom prst="ellipse">
            <a:avLst/>
          </a:prstGeo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14"/>
          </p:nvPr>
        </p:nvSpPr>
        <p:spPr>
          <a:xfrm>
            <a:off x="-2677591" y="2160052"/>
            <a:ext cx="8386386" cy="3387904"/>
          </a:xfrm>
          <a:custGeom>
            <a:avLst/>
            <a:gdLst>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550 w 21600"/>
              <a:gd name="connsiteY26" fmla="*/ 6382 h 21600"/>
              <a:gd name="connsiteX27" fmla="*/ 9722 w 21600"/>
              <a:gd name="connsiteY27" fmla="*/ 1887 h 21600"/>
              <a:gd name="connsiteX28" fmla="*/ 11462 w 21600"/>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7529 w 23757"/>
              <a:gd name="connsiteY24" fmla="*/ 7817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8306 w 23757"/>
              <a:gd name="connsiteY25" fmla="*/ 2100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2052 w 23757"/>
              <a:gd name="connsiteY20" fmla="*/ 6981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4032 w 24170"/>
              <a:gd name="connsiteY0" fmla="*/ 4342 h 21600"/>
              <a:gd name="connsiteX1" fmla="*/ 17360 w 24170"/>
              <a:gd name="connsiteY1" fmla="*/ 0 h 21600"/>
              <a:gd name="connsiteX2" fmla="*/ 17095 w 24170"/>
              <a:gd name="connsiteY2" fmla="*/ 5777 h 21600"/>
              <a:gd name="connsiteX3" fmla="*/ 20577 w 24170"/>
              <a:gd name="connsiteY3" fmla="*/ 3172 h 21600"/>
              <a:gd name="connsiteX4" fmla="*/ 18950 w 24170"/>
              <a:gd name="connsiteY4" fmla="*/ 6532 h 21600"/>
              <a:gd name="connsiteX5" fmla="*/ 24170 w 24170"/>
              <a:gd name="connsiteY5" fmla="*/ 6645 h 21600"/>
              <a:gd name="connsiteX6" fmla="*/ 19555 w 24170"/>
              <a:gd name="connsiteY6" fmla="*/ 9402 h 21600"/>
              <a:gd name="connsiteX7" fmla="*/ 20840 w 24170"/>
              <a:gd name="connsiteY7" fmla="*/ 11290 h 21600"/>
              <a:gd name="connsiteX8" fmla="*/ 18950 w 24170"/>
              <a:gd name="connsiteY8" fmla="*/ 12310 h 21600"/>
              <a:gd name="connsiteX9" fmla="*/ 21447 w 24170"/>
              <a:gd name="connsiteY9" fmla="*/ 15632 h 21600"/>
              <a:gd name="connsiteX10" fmla="*/ 17210 w 24170"/>
              <a:gd name="connsiteY10" fmla="*/ 14350 h 21600"/>
              <a:gd name="connsiteX11" fmla="*/ 17512 w 24170"/>
              <a:gd name="connsiteY11" fmla="*/ 17370 h 21600"/>
              <a:gd name="connsiteX12" fmla="*/ 14750 w 24170"/>
              <a:gd name="connsiteY12" fmla="*/ 15935 h 21600"/>
              <a:gd name="connsiteX13" fmla="*/ 14182 w 24170"/>
              <a:gd name="connsiteY13" fmla="*/ 18842 h 21600"/>
              <a:gd name="connsiteX14" fmla="*/ 12442 w 24170"/>
              <a:gd name="connsiteY14" fmla="*/ 17370 h 21600"/>
              <a:gd name="connsiteX15" fmla="*/ 11270 w 24170"/>
              <a:gd name="connsiteY15" fmla="*/ 19712 h 21600"/>
              <a:gd name="connsiteX16" fmla="*/ 10097 w 24170"/>
              <a:gd name="connsiteY16" fmla="*/ 18125 h 21600"/>
              <a:gd name="connsiteX17" fmla="*/ 7487 w 24170"/>
              <a:gd name="connsiteY17" fmla="*/ 21600 h 21600"/>
              <a:gd name="connsiteX18" fmla="*/ 7375 w 24170"/>
              <a:gd name="connsiteY18" fmla="*/ 18240 h 21600"/>
              <a:gd name="connsiteX19" fmla="*/ 210 w 24170"/>
              <a:gd name="connsiteY19" fmla="*/ 10485 h 21600"/>
              <a:gd name="connsiteX20" fmla="*/ 2395 w 24170"/>
              <a:gd name="connsiteY20" fmla="*/ 7172 h 21600"/>
              <a:gd name="connsiteX21" fmla="*/ 1624 w 24170"/>
              <a:gd name="connsiteY21" fmla="*/ 6061 h 21600"/>
              <a:gd name="connsiteX22" fmla="*/ 1388 w 24170"/>
              <a:gd name="connsiteY22" fmla="*/ 5491 h 21600"/>
              <a:gd name="connsiteX23" fmla="*/ 413 w 24170"/>
              <a:gd name="connsiteY23" fmla="*/ 5220 h 21600"/>
              <a:gd name="connsiteX24" fmla="*/ 3842 w 24170"/>
              <a:gd name="connsiteY24" fmla="*/ 3241 h 21600"/>
              <a:gd name="connsiteX25" fmla="*/ 8719 w 24170"/>
              <a:gd name="connsiteY25" fmla="*/ 2100 h 21600"/>
              <a:gd name="connsiteX26" fmla="*/ 10840 w 24170"/>
              <a:gd name="connsiteY26" fmla="*/ 1759 h 21600"/>
              <a:gd name="connsiteX27" fmla="*/ 12292 w 24170"/>
              <a:gd name="connsiteY27" fmla="*/ 1887 h 21600"/>
              <a:gd name="connsiteX28" fmla="*/ 14032 w 24170"/>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7497 w 24292"/>
              <a:gd name="connsiteY18" fmla="*/ 1824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7497 w 24292"/>
              <a:gd name="connsiteY18" fmla="*/ 1824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1154 w 24292"/>
              <a:gd name="connsiteY18" fmla="*/ 1152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1154 w 24292"/>
              <a:gd name="connsiteY18" fmla="*/ 1152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10219 w 24292"/>
              <a:gd name="connsiteY16" fmla="*/ 18125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10219 w 24292"/>
              <a:gd name="connsiteY16" fmla="*/ 18125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12564 w 24292"/>
              <a:gd name="connsiteY14" fmla="*/ 17370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12564 w 24292"/>
              <a:gd name="connsiteY14" fmla="*/ 17370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821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821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190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190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14872 w 24292"/>
              <a:gd name="connsiteY12" fmla="*/ 15935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14872 w 24292"/>
              <a:gd name="connsiteY12" fmla="*/ 15935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480 w 24292"/>
              <a:gd name="connsiteY12" fmla="*/ 16698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480 w 24292"/>
              <a:gd name="connsiteY12" fmla="*/ 16698 h 17370"/>
              <a:gd name="connsiteX13" fmla="*/ 4140 w 24292"/>
              <a:gd name="connsiteY13" fmla="*/ 16506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655 w 24292"/>
              <a:gd name="connsiteY12" fmla="*/ 16555 h 17370"/>
              <a:gd name="connsiteX13" fmla="*/ 4140 w 24292"/>
              <a:gd name="connsiteY13" fmla="*/ 16506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561"/>
              <a:gd name="connsiteX1" fmla="*/ 17482 w 24292"/>
              <a:gd name="connsiteY1" fmla="*/ 0 h 17561"/>
              <a:gd name="connsiteX2" fmla="*/ 17217 w 24292"/>
              <a:gd name="connsiteY2" fmla="*/ 5777 h 17561"/>
              <a:gd name="connsiteX3" fmla="*/ 20699 w 24292"/>
              <a:gd name="connsiteY3" fmla="*/ 3172 h 17561"/>
              <a:gd name="connsiteX4" fmla="*/ 19072 w 24292"/>
              <a:gd name="connsiteY4" fmla="*/ 6532 h 17561"/>
              <a:gd name="connsiteX5" fmla="*/ 24292 w 24292"/>
              <a:gd name="connsiteY5" fmla="*/ 6645 h 17561"/>
              <a:gd name="connsiteX6" fmla="*/ 19677 w 24292"/>
              <a:gd name="connsiteY6" fmla="*/ 9402 h 17561"/>
              <a:gd name="connsiteX7" fmla="*/ 20962 w 24292"/>
              <a:gd name="connsiteY7" fmla="*/ 11290 h 17561"/>
              <a:gd name="connsiteX8" fmla="*/ 19072 w 24292"/>
              <a:gd name="connsiteY8" fmla="*/ 12310 h 17561"/>
              <a:gd name="connsiteX9" fmla="*/ 21569 w 24292"/>
              <a:gd name="connsiteY9" fmla="*/ 15632 h 17561"/>
              <a:gd name="connsiteX10" fmla="*/ 17332 w 24292"/>
              <a:gd name="connsiteY10" fmla="*/ 14350 h 17561"/>
              <a:gd name="connsiteX11" fmla="*/ 6454 w 24292"/>
              <a:gd name="connsiteY11" fmla="*/ 17561 h 17561"/>
              <a:gd name="connsiteX12" fmla="*/ 5655 w 24292"/>
              <a:gd name="connsiteY12" fmla="*/ 16555 h 17561"/>
              <a:gd name="connsiteX13" fmla="*/ 4140 w 24292"/>
              <a:gd name="connsiteY13" fmla="*/ 16506 h 17561"/>
              <a:gd name="connsiteX14" fmla="*/ 2190 w 24292"/>
              <a:gd name="connsiteY14" fmla="*/ 16321 h 17561"/>
              <a:gd name="connsiteX15" fmla="*/ 3577 w 24292"/>
              <a:gd name="connsiteY15" fmla="*/ 15899 h 17561"/>
              <a:gd name="connsiteX16" fmla="*/ 3841 w 24292"/>
              <a:gd name="connsiteY16" fmla="*/ 14693 h 17561"/>
              <a:gd name="connsiteX17" fmla="*/ 2878 w 24292"/>
              <a:gd name="connsiteY17" fmla="*/ 12163 h 17561"/>
              <a:gd name="connsiteX18" fmla="*/ 1154 w 24292"/>
              <a:gd name="connsiteY18" fmla="*/ 11520 h 17561"/>
              <a:gd name="connsiteX19" fmla="*/ 332 w 24292"/>
              <a:gd name="connsiteY19" fmla="*/ 10485 h 17561"/>
              <a:gd name="connsiteX20" fmla="*/ 2517 w 24292"/>
              <a:gd name="connsiteY20" fmla="*/ 7172 h 17561"/>
              <a:gd name="connsiteX21" fmla="*/ 1746 w 24292"/>
              <a:gd name="connsiteY21" fmla="*/ 6061 h 17561"/>
              <a:gd name="connsiteX22" fmla="*/ 1510 w 24292"/>
              <a:gd name="connsiteY22" fmla="*/ 5491 h 17561"/>
              <a:gd name="connsiteX23" fmla="*/ 535 w 24292"/>
              <a:gd name="connsiteY23" fmla="*/ 5220 h 17561"/>
              <a:gd name="connsiteX24" fmla="*/ 3964 w 24292"/>
              <a:gd name="connsiteY24" fmla="*/ 3241 h 17561"/>
              <a:gd name="connsiteX25" fmla="*/ 8841 w 24292"/>
              <a:gd name="connsiteY25" fmla="*/ 2100 h 17561"/>
              <a:gd name="connsiteX26" fmla="*/ 10962 w 24292"/>
              <a:gd name="connsiteY26" fmla="*/ 1759 h 17561"/>
              <a:gd name="connsiteX27" fmla="*/ 12414 w 24292"/>
              <a:gd name="connsiteY27" fmla="*/ 1887 h 17561"/>
              <a:gd name="connsiteX28" fmla="*/ 14154 w 24292"/>
              <a:gd name="connsiteY28" fmla="*/ 4342 h 17561"/>
              <a:gd name="connsiteX0" fmla="*/ 14154 w 24292"/>
              <a:gd name="connsiteY0" fmla="*/ 4342 h 17561"/>
              <a:gd name="connsiteX1" fmla="*/ 17482 w 24292"/>
              <a:gd name="connsiteY1" fmla="*/ 0 h 17561"/>
              <a:gd name="connsiteX2" fmla="*/ 17217 w 24292"/>
              <a:gd name="connsiteY2" fmla="*/ 5777 h 17561"/>
              <a:gd name="connsiteX3" fmla="*/ 20699 w 24292"/>
              <a:gd name="connsiteY3" fmla="*/ 3172 h 17561"/>
              <a:gd name="connsiteX4" fmla="*/ 19072 w 24292"/>
              <a:gd name="connsiteY4" fmla="*/ 6532 h 17561"/>
              <a:gd name="connsiteX5" fmla="*/ 24292 w 24292"/>
              <a:gd name="connsiteY5" fmla="*/ 6645 h 17561"/>
              <a:gd name="connsiteX6" fmla="*/ 19677 w 24292"/>
              <a:gd name="connsiteY6" fmla="*/ 9402 h 17561"/>
              <a:gd name="connsiteX7" fmla="*/ 20962 w 24292"/>
              <a:gd name="connsiteY7" fmla="*/ 11290 h 17561"/>
              <a:gd name="connsiteX8" fmla="*/ 19072 w 24292"/>
              <a:gd name="connsiteY8" fmla="*/ 12310 h 17561"/>
              <a:gd name="connsiteX9" fmla="*/ 21569 w 24292"/>
              <a:gd name="connsiteY9" fmla="*/ 15632 h 17561"/>
              <a:gd name="connsiteX10" fmla="*/ 17332 w 24292"/>
              <a:gd name="connsiteY10" fmla="*/ 14350 h 17561"/>
              <a:gd name="connsiteX11" fmla="*/ 6454 w 24292"/>
              <a:gd name="connsiteY11" fmla="*/ 17561 h 17561"/>
              <a:gd name="connsiteX12" fmla="*/ 5655 w 24292"/>
              <a:gd name="connsiteY12" fmla="*/ 16555 h 17561"/>
              <a:gd name="connsiteX13" fmla="*/ 4140 w 24292"/>
              <a:gd name="connsiteY13" fmla="*/ 16506 h 17561"/>
              <a:gd name="connsiteX14" fmla="*/ 2190 w 24292"/>
              <a:gd name="connsiteY14" fmla="*/ 16321 h 17561"/>
              <a:gd name="connsiteX15" fmla="*/ 3577 w 24292"/>
              <a:gd name="connsiteY15" fmla="*/ 15899 h 17561"/>
              <a:gd name="connsiteX16" fmla="*/ 3841 w 24292"/>
              <a:gd name="connsiteY16" fmla="*/ 14693 h 17561"/>
              <a:gd name="connsiteX17" fmla="*/ 2878 w 24292"/>
              <a:gd name="connsiteY17" fmla="*/ 12163 h 17561"/>
              <a:gd name="connsiteX18" fmla="*/ 1154 w 24292"/>
              <a:gd name="connsiteY18" fmla="*/ 11520 h 17561"/>
              <a:gd name="connsiteX19" fmla="*/ 332 w 24292"/>
              <a:gd name="connsiteY19" fmla="*/ 10485 h 17561"/>
              <a:gd name="connsiteX20" fmla="*/ 2517 w 24292"/>
              <a:gd name="connsiteY20" fmla="*/ 7172 h 17561"/>
              <a:gd name="connsiteX21" fmla="*/ 1746 w 24292"/>
              <a:gd name="connsiteY21" fmla="*/ 6061 h 17561"/>
              <a:gd name="connsiteX22" fmla="*/ 1510 w 24292"/>
              <a:gd name="connsiteY22" fmla="*/ 5491 h 17561"/>
              <a:gd name="connsiteX23" fmla="*/ 535 w 24292"/>
              <a:gd name="connsiteY23" fmla="*/ 5220 h 17561"/>
              <a:gd name="connsiteX24" fmla="*/ 3964 w 24292"/>
              <a:gd name="connsiteY24" fmla="*/ 3241 h 17561"/>
              <a:gd name="connsiteX25" fmla="*/ 8841 w 24292"/>
              <a:gd name="connsiteY25" fmla="*/ 2100 h 17561"/>
              <a:gd name="connsiteX26" fmla="*/ 10962 w 24292"/>
              <a:gd name="connsiteY26" fmla="*/ 1759 h 17561"/>
              <a:gd name="connsiteX27" fmla="*/ 12414 w 24292"/>
              <a:gd name="connsiteY27" fmla="*/ 1887 h 17561"/>
              <a:gd name="connsiteX28" fmla="*/ 14154 w 24292"/>
              <a:gd name="connsiteY28" fmla="*/ 4342 h 17561"/>
              <a:gd name="connsiteX0" fmla="*/ 14154 w 24292"/>
              <a:gd name="connsiteY0" fmla="*/ 4342 h 17779"/>
              <a:gd name="connsiteX1" fmla="*/ 17482 w 24292"/>
              <a:gd name="connsiteY1" fmla="*/ 0 h 17779"/>
              <a:gd name="connsiteX2" fmla="*/ 17217 w 24292"/>
              <a:gd name="connsiteY2" fmla="*/ 5777 h 17779"/>
              <a:gd name="connsiteX3" fmla="*/ 20699 w 24292"/>
              <a:gd name="connsiteY3" fmla="*/ 3172 h 17779"/>
              <a:gd name="connsiteX4" fmla="*/ 19072 w 24292"/>
              <a:gd name="connsiteY4" fmla="*/ 6532 h 17779"/>
              <a:gd name="connsiteX5" fmla="*/ 24292 w 24292"/>
              <a:gd name="connsiteY5" fmla="*/ 6645 h 17779"/>
              <a:gd name="connsiteX6" fmla="*/ 19677 w 24292"/>
              <a:gd name="connsiteY6" fmla="*/ 9402 h 17779"/>
              <a:gd name="connsiteX7" fmla="*/ 20962 w 24292"/>
              <a:gd name="connsiteY7" fmla="*/ 11290 h 17779"/>
              <a:gd name="connsiteX8" fmla="*/ 19072 w 24292"/>
              <a:gd name="connsiteY8" fmla="*/ 12310 h 17779"/>
              <a:gd name="connsiteX9" fmla="*/ 21569 w 24292"/>
              <a:gd name="connsiteY9" fmla="*/ 15632 h 17779"/>
              <a:gd name="connsiteX10" fmla="*/ 17332 w 24292"/>
              <a:gd name="connsiteY10" fmla="*/ 14350 h 17779"/>
              <a:gd name="connsiteX11" fmla="*/ 6454 w 24292"/>
              <a:gd name="connsiteY11" fmla="*/ 17561 h 17779"/>
              <a:gd name="connsiteX12" fmla="*/ 5655 w 24292"/>
              <a:gd name="connsiteY12" fmla="*/ 16555 h 17779"/>
              <a:gd name="connsiteX13" fmla="*/ 4140 w 24292"/>
              <a:gd name="connsiteY13" fmla="*/ 16506 h 17779"/>
              <a:gd name="connsiteX14" fmla="*/ 2190 w 24292"/>
              <a:gd name="connsiteY14" fmla="*/ 16321 h 17779"/>
              <a:gd name="connsiteX15" fmla="*/ 3577 w 24292"/>
              <a:gd name="connsiteY15" fmla="*/ 15899 h 17779"/>
              <a:gd name="connsiteX16" fmla="*/ 3841 w 24292"/>
              <a:gd name="connsiteY16" fmla="*/ 14693 h 17779"/>
              <a:gd name="connsiteX17" fmla="*/ 2878 w 24292"/>
              <a:gd name="connsiteY17" fmla="*/ 12163 h 17779"/>
              <a:gd name="connsiteX18" fmla="*/ 1154 w 24292"/>
              <a:gd name="connsiteY18" fmla="*/ 11520 h 17779"/>
              <a:gd name="connsiteX19" fmla="*/ 332 w 24292"/>
              <a:gd name="connsiteY19" fmla="*/ 10485 h 17779"/>
              <a:gd name="connsiteX20" fmla="*/ 2517 w 24292"/>
              <a:gd name="connsiteY20" fmla="*/ 7172 h 17779"/>
              <a:gd name="connsiteX21" fmla="*/ 1746 w 24292"/>
              <a:gd name="connsiteY21" fmla="*/ 6061 h 17779"/>
              <a:gd name="connsiteX22" fmla="*/ 1510 w 24292"/>
              <a:gd name="connsiteY22" fmla="*/ 5491 h 17779"/>
              <a:gd name="connsiteX23" fmla="*/ 535 w 24292"/>
              <a:gd name="connsiteY23" fmla="*/ 5220 h 17779"/>
              <a:gd name="connsiteX24" fmla="*/ 3964 w 24292"/>
              <a:gd name="connsiteY24" fmla="*/ 3241 h 17779"/>
              <a:gd name="connsiteX25" fmla="*/ 8841 w 24292"/>
              <a:gd name="connsiteY25" fmla="*/ 2100 h 17779"/>
              <a:gd name="connsiteX26" fmla="*/ 10962 w 24292"/>
              <a:gd name="connsiteY26" fmla="*/ 1759 h 17779"/>
              <a:gd name="connsiteX27" fmla="*/ 12414 w 24292"/>
              <a:gd name="connsiteY27" fmla="*/ 1887 h 17779"/>
              <a:gd name="connsiteX28" fmla="*/ 14154 w 24292"/>
              <a:gd name="connsiteY28" fmla="*/ 4342 h 17779"/>
              <a:gd name="connsiteX0" fmla="*/ 14154 w 24292"/>
              <a:gd name="connsiteY0" fmla="*/ 4342 h 18768"/>
              <a:gd name="connsiteX1" fmla="*/ 17482 w 24292"/>
              <a:gd name="connsiteY1" fmla="*/ 0 h 18768"/>
              <a:gd name="connsiteX2" fmla="*/ 17217 w 24292"/>
              <a:gd name="connsiteY2" fmla="*/ 5777 h 18768"/>
              <a:gd name="connsiteX3" fmla="*/ 20699 w 24292"/>
              <a:gd name="connsiteY3" fmla="*/ 3172 h 18768"/>
              <a:gd name="connsiteX4" fmla="*/ 19072 w 24292"/>
              <a:gd name="connsiteY4" fmla="*/ 6532 h 18768"/>
              <a:gd name="connsiteX5" fmla="*/ 24292 w 24292"/>
              <a:gd name="connsiteY5" fmla="*/ 6645 h 18768"/>
              <a:gd name="connsiteX6" fmla="*/ 19677 w 24292"/>
              <a:gd name="connsiteY6" fmla="*/ 9402 h 18768"/>
              <a:gd name="connsiteX7" fmla="*/ 20962 w 24292"/>
              <a:gd name="connsiteY7" fmla="*/ 11290 h 18768"/>
              <a:gd name="connsiteX8" fmla="*/ 19072 w 24292"/>
              <a:gd name="connsiteY8" fmla="*/ 12310 h 18768"/>
              <a:gd name="connsiteX9" fmla="*/ 21569 w 24292"/>
              <a:gd name="connsiteY9" fmla="*/ 15632 h 18768"/>
              <a:gd name="connsiteX10" fmla="*/ 8290 w 24292"/>
              <a:gd name="connsiteY10" fmla="*/ 18258 h 18768"/>
              <a:gd name="connsiteX11" fmla="*/ 6454 w 24292"/>
              <a:gd name="connsiteY11" fmla="*/ 17561 h 18768"/>
              <a:gd name="connsiteX12" fmla="*/ 5655 w 24292"/>
              <a:gd name="connsiteY12" fmla="*/ 16555 h 18768"/>
              <a:gd name="connsiteX13" fmla="*/ 4140 w 24292"/>
              <a:gd name="connsiteY13" fmla="*/ 16506 h 18768"/>
              <a:gd name="connsiteX14" fmla="*/ 2190 w 24292"/>
              <a:gd name="connsiteY14" fmla="*/ 16321 h 18768"/>
              <a:gd name="connsiteX15" fmla="*/ 3577 w 24292"/>
              <a:gd name="connsiteY15" fmla="*/ 15899 h 18768"/>
              <a:gd name="connsiteX16" fmla="*/ 3841 w 24292"/>
              <a:gd name="connsiteY16" fmla="*/ 14693 h 18768"/>
              <a:gd name="connsiteX17" fmla="*/ 2878 w 24292"/>
              <a:gd name="connsiteY17" fmla="*/ 12163 h 18768"/>
              <a:gd name="connsiteX18" fmla="*/ 1154 w 24292"/>
              <a:gd name="connsiteY18" fmla="*/ 11520 h 18768"/>
              <a:gd name="connsiteX19" fmla="*/ 332 w 24292"/>
              <a:gd name="connsiteY19" fmla="*/ 10485 h 18768"/>
              <a:gd name="connsiteX20" fmla="*/ 2517 w 24292"/>
              <a:gd name="connsiteY20" fmla="*/ 7172 h 18768"/>
              <a:gd name="connsiteX21" fmla="*/ 1746 w 24292"/>
              <a:gd name="connsiteY21" fmla="*/ 6061 h 18768"/>
              <a:gd name="connsiteX22" fmla="*/ 1510 w 24292"/>
              <a:gd name="connsiteY22" fmla="*/ 5491 h 18768"/>
              <a:gd name="connsiteX23" fmla="*/ 535 w 24292"/>
              <a:gd name="connsiteY23" fmla="*/ 5220 h 18768"/>
              <a:gd name="connsiteX24" fmla="*/ 3964 w 24292"/>
              <a:gd name="connsiteY24" fmla="*/ 3241 h 18768"/>
              <a:gd name="connsiteX25" fmla="*/ 8841 w 24292"/>
              <a:gd name="connsiteY25" fmla="*/ 2100 h 18768"/>
              <a:gd name="connsiteX26" fmla="*/ 10962 w 24292"/>
              <a:gd name="connsiteY26" fmla="*/ 1759 h 18768"/>
              <a:gd name="connsiteX27" fmla="*/ 12414 w 24292"/>
              <a:gd name="connsiteY27" fmla="*/ 1887 h 18768"/>
              <a:gd name="connsiteX28" fmla="*/ 14154 w 24292"/>
              <a:gd name="connsiteY28" fmla="*/ 4342 h 18768"/>
              <a:gd name="connsiteX0" fmla="*/ 14154 w 24292"/>
              <a:gd name="connsiteY0" fmla="*/ 4342 h 18390"/>
              <a:gd name="connsiteX1" fmla="*/ 17482 w 24292"/>
              <a:gd name="connsiteY1" fmla="*/ 0 h 18390"/>
              <a:gd name="connsiteX2" fmla="*/ 17217 w 24292"/>
              <a:gd name="connsiteY2" fmla="*/ 5777 h 18390"/>
              <a:gd name="connsiteX3" fmla="*/ 20699 w 24292"/>
              <a:gd name="connsiteY3" fmla="*/ 3172 h 18390"/>
              <a:gd name="connsiteX4" fmla="*/ 19072 w 24292"/>
              <a:gd name="connsiteY4" fmla="*/ 6532 h 18390"/>
              <a:gd name="connsiteX5" fmla="*/ 24292 w 24292"/>
              <a:gd name="connsiteY5" fmla="*/ 6645 h 18390"/>
              <a:gd name="connsiteX6" fmla="*/ 19677 w 24292"/>
              <a:gd name="connsiteY6" fmla="*/ 9402 h 18390"/>
              <a:gd name="connsiteX7" fmla="*/ 20962 w 24292"/>
              <a:gd name="connsiteY7" fmla="*/ 11290 h 18390"/>
              <a:gd name="connsiteX8" fmla="*/ 19072 w 24292"/>
              <a:gd name="connsiteY8" fmla="*/ 12310 h 18390"/>
              <a:gd name="connsiteX9" fmla="*/ 21569 w 24292"/>
              <a:gd name="connsiteY9" fmla="*/ 15632 h 18390"/>
              <a:gd name="connsiteX10" fmla="*/ 8290 w 24292"/>
              <a:gd name="connsiteY10" fmla="*/ 18258 h 18390"/>
              <a:gd name="connsiteX11" fmla="*/ 6454 w 24292"/>
              <a:gd name="connsiteY11" fmla="*/ 17561 h 18390"/>
              <a:gd name="connsiteX12" fmla="*/ 5655 w 24292"/>
              <a:gd name="connsiteY12" fmla="*/ 16555 h 18390"/>
              <a:gd name="connsiteX13" fmla="*/ 4140 w 24292"/>
              <a:gd name="connsiteY13" fmla="*/ 16506 h 18390"/>
              <a:gd name="connsiteX14" fmla="*/ 2190 w 24292"/>
              <a:gd name="connsiteY14" fmla="*/ 16321 h 18390"/>
              <a:gd name="connsiteX15" fmla="*/ 3577 w 24292"/>
              <a:gd name="connsiteY15" fmla="*/ 15899 h 18390"/>
              <a:gd name="connsiteX16" fmla="*/ 3841 w 24292"/>
              <a:gd name="connsiteY16" fmla="*/ 14693 h 18390"/>
              <a:gd name="connsiteX17" fmla="*/ 2878 w 24292"/>
              <a:gd name="connsiteY17" fmla="*/ 12163 h 18390"/>
              <a:gd name="connsiteX18" fmla="*/ 1154 w 24292"/>
              <a:gd name="connsiteY18" fmla="*/ 11520 h 18390"/>
              <a:gd name="connsiteX19" fmla="*/ 332 w 24292"/>
              <a:gd name="connsiteY19" fmla="*/ 10485 h 18390"/>
              <a:gd name="connsiteX20" fmla="*/ 2517 w 24292"/>
              <a:gd name="connsiteY20" fmla="*/ 7172 h 18390"/>
              <a:gd name="connsiteX21" fmla="*/ 1746 w 24292"/>
              <a:gd name="connsiteY21" fmla="*/ 6061 h 18390"/>
              <a:gd name="connsiteX22" fmla="*/ 1510 w 24292"/>
              <a:gd name="connsiteY22" fmla="*/ 5491 h 18390"/>
              <a:gd name="connsiteX23" fmla="*/ 535 w 24292"/>
              <a:gd name="connsiteY23" fmla="*/ 5220 h 18390"/>
              <a:gd name="connsiteX24" fmla="*/ 3964 w 24292"/>
              <a:gd name="connsiteY24" fmla="*/ 3241 h 18390"/>
              <a:gd name="connsiteX25" fmla="*/ 8841 w 24292"/>
              <a:gd name="connsiteY25" fmla="*/ 2100 h 18390"/>
              <a:gd name="connsiteX26" fmla="*/ 10962 w 24292"/>
              <a:gd name="connsiteY26" fmla="*/ 1759 h 18390"/>
              <a:gd name="connsiteX27" fmla="*/ 12414 w 24292"/>
              <a:gd name="connsiteY27" fmla="*/ 1887 h 18390"/>
              <a:gd name="connsiteX28" fmla="*/ 14154 w 24292"/>
              <a:gd name="connsiteY28" fmla="*/ 4342 h 18390"/>
              <a:gd name="connsiteX0" fmla="*/ 14154 w 24292"/>
              <a:gd name="connsiteY0" fmla="*/ 4342 h 18390"/>
              <a:gd name="connsiteX1" fmla="*/ 17482 w 24292"/>
              <a:gd name="connsiteY1" fmla="*/ 0 h 18390"/>
              <a:gd name="connsiteX2" fmla="*/ 17217 w 24292"/>
              <a:gd name="connsiteY2" fmla="*/ 5777 h 18390"/>
              <a:gd name="connsiteX3" fmla="*/ 20699 w 24292"/>
              <a:gd name="connsiteY3" fmla="*/ 3172 h 18390"/>
              <a:gd name="connsiteX4" fmla="*/ 19072 w 24292"/>
              <a:gd name="connsiteY4" fmla="*/ 6532 h 18390"/>
              <a:gd name="connsiteX5" fmla="*/ 24292 w 24292"/>
              <a:gd name="connsiteY5" fmla="*/ 6645 h 18390"/>
              <a:gd name="connsiteX6" fmla="*/ 19677 w 24292"/>
              <a:gd name="connsiteY6" fmla="*/ 9402 h 18390"/>
              <a:gd name="connsiteX7" fmla="*/ 20962 w 24292"/>
              <a:gd name="connsiteY7" fmla="*/ 11290 h 18390"/>
              <a:gd name="connsiteX8" fmla="*/ 19072 w 24292"/>
              <a:gd name="connsiteY8" fmla="*/ 12310 h 18390"/>
              <a:gd name="connsiteX9" fmla="*/ 21569 w 24292"/>
              <a:gd name="connsiteY9" fmla="*/ 15632 h 18390"/>
              <a:gd name="connsiteX10" fmla="*/ 8290 w 24292"/>
              <a:gd name="connsiteY10" fmla="*/ 18258 h 18390"/>
              <a:gd name="connsiteX11" fmla="*/ 6454 w 24292"/>
              <a:gd name="connsiteY11" fmla="*/ 17561 h 18390"/>
              <a:gd name="connsiteX12" fmla="*/ 5655 w 24292"/>
              <a:gd name="connsiteY12" fmla="*/ 16555 h 18390"/>
              <a:gd name="connsiteX13" fmla="*/ 4140 w 24292"/>
              <a:gd name="connsiteY13" fmla="*/ 16506 h 18390"/>
              <a:gd name="connsiteX14" fmla="*/ 2190 w 24292"/>
              <a:gd name="connsiteY14" fmla="*/ 16321 h 18390"/>
              <a:gd name="connsiteX15" fmla="*/ 3577 w 24292"/>
              <a:gd name="connsiteY15" fmla="*/ 15899 h 18390"/>
              <a:gd name="connsiteX16" fmla="*/ 3841 w 24292"/>
              <a:gd name="connsiteY16" fmla="*/ 14693 h 18390"/>
              <a:gd name="connsiteX17" fmla="*/ 2878 w 24292"/>
              <a:gd name="connsiteY17" fmla="*/ 12163 h 18390"/>
              <a:gd name="connsiteX18" fmla="*/ 1154 w 24292"/>
              <a:gd name="connsiteY18" fmla="*/ 11520 h 18390"/>
              <a:gd name="connsiteX19" fmla="*/ 332 w 24292"/>
              <a:gd name="connsiteY19" fmla="*/ 10485 h 18390"/>
              <a:gd name="connsiteX20" fmla="*/ 2517 w 24292"/>
              <a:gd name="connsiteY20" fmla="*/ 7172 h 18390"/>
              <a:gd name="connsiteX21" fmla="*/ 1746 w 24292"/>
              <a:gd name="connsiteY21" fmla="*/ 6061 h 18390"/>
              <a:gd name="connsiteX22" fmla="*/ 1510 w 24292"/>
              <a:gd name="connsiteY22" fmla="*/ 5491 h 18390"/>
              <a:gd name="connsiteX23" fmla="*/ 535 w 24292"/>
              <a:gd name="connsiteY23" fmla="*/ 5220 h 18390"/>
              <a:gd name="connsiteX24" fmla="*/ 3964 w 24292"/>
              <a:gd name="connsiteY24" fmla="*/ 3241 h 18390"/>
              <a:gd name="connsiteX25" fmla="*/ 8841 w 24292"/>
              <a:gd name="connsiteY25" fmla="*/ 2100 h 18390"/>
              <a:gd name="connsiteX26" fmla="*/ 10962 w 24292"/>
              <a:gd name="connsiteY26" fmla="*/ 1759 h 18390"/>
              <a:gd name="connsiteX27" fmla="*/ 12414 w 24292"/>
              <a:gd name="connsiteY27" fmla="*/ 1887 h 18390"/>
              <a:gd name="connsiteX28" fmla="*/ 14154 w 24292"/>
              <a:gd name="connsiteY28" fmla="*/ 4342 h 18390"/>
              <a:gd name="connsiteX0" fmla="*/ 14154 w 24292"/>
              <a:gd name="connsiteY0" fmla="*/ 4342 h 19284"/>
              <a:gd name="connsiteX1" fmla="*/ 17482 w 24292"/>
              <a:gd name="connsiteY1" fmla="*/ 0 h 19284"/>
              <a:gd name="connsiteX2" fmla="*/ 17217 w 24292"/>
              <a:gd name="connsiteY2" fmla="*/ 5777 h 19284"/>
              <a:gd name="connsiteX3" fmla="*/ 20699 w 24292"/>
              <a:gd name="connsiteY3" fmla="*/ 3172 h 19284"/>
              <a:gd name="connsiteX4" fmla="*/ 19072 w 24292"/>
              <a:gd name="connsiteY4" fmla="*/ 6532 h 19284"/>
              <a:gd name="connsiteX5" fmla="*/ 24292 w 24292"/>
              <a:gd name="connsiteY5" fmla="*/ 6645 h 19284"/>
              <a:gd name="connsiteX6" fmla="*/ 19677 w 24292"/>
              <a:gd name="connsiteY6" fmla="*/ 9402 h 19284"/>
              <a:gd name="connsiteX7" fmla="*/ 20962 w 24292"/>
              <a:gd name="connsiteY7" fmla="*/ 11290 h 19284"/>
              <a:gd name="connsiteX8" fmla="*/ 19072 w 24292"/>
              <a:gd name="connsiteY8" fmla="*/ 12310 h 19284"/>
              <a:gd name="connsiteX9" fmla="*/ 15436 w 24292"/>
              <a:gd name="connsiteY9" fmla="*/ 18968 h 19284"/>
              <a:gd name="connsiteX10" fmla="*/ 8290 w 24292"/>
              <a:gd name="connsiteY10" fmla="*/ 18258 h 19284"/>
              <a:gd name="connsiteX11" fmla="*/ 6454 w 24292"/>
              <a:gd name="connsiteY11" fmla="*/ 17561 h 19284"/>
              <a:gd name="connsiteX12" fmla="*/ 5655 w 24292"/>
              <a:gd name="connsiteY12" fmla="*/ 16555 h 19284"/>
              <a:gd name="connsiteX13" fmla="*/ 4140 w 24292"/>
              <a:gd name="connsiteY13" fmla="*/ 16506 h 19284"/>
              <a:gd name="connsiteX14" fmla="*/ 2190 w 24292"/>
              <a:gd name="connsiteY14" fmla="*/ 16321 h 19284"/>
              <a:gd name="connsiteX15" fmla="*/ 3577 w 24292"/>
              <a:gd name="connsiteY15" fmla="*/ 15899 h 19284"/>
              <a:gd name="connsiteX16" fmla="*/ 3841 w 24292"/>
              <a:gd name="connsiteY16" fmla="*/ 14693 h 19284"/>
              <a:gd name="connsiteX17" fmla="*/ 2878 w 24292"/>
              <a:gd name="connsiteY17" fmla="*/ 12163 h 19284"/>
              <a:gd name="connsiteX18" fmla="*/ 1154 w 24292"/>
              <a:gd name="connsiteY18" fmla="*/ 11520 h 19284"/>
              <a:gd name="connsiteX19" fmla="*/ 332 w 24292"/>
              <a:gd name="connsiteY19" fmla="*/ 10485 h 19284"/>
              <a:gd name="connsiteX20" fmla="*/ 2517 w 24292"/>
              <a:gd name="connsiteY20" fmla="*/ 7172 h 19284"/>
              <a:gd name="connsiteX21" fmla="*/ 1746 w 24292"/>
              <a:gd name="connsiteY21" fmla="*/ 6061 h 19284"/>
              <a:gd name="connsiteX22" fmla="*/ 1510 w 24292"/>
              <a:gd name="connsiteY22" fmla="*/ 5491 h 19284"/>
              <a:gd name="connsiteX23" fmla="*/ 535 w 24292"/>
              <a:gd name="connsiteY23" fmla="*/ 5220 h 19284"/>
              <a:gd name="connsiteX24" fmla="*/ 3964 w 24292"/>
              <a:gd name="connsiteY24" fmla="*/ 3241 h 19284"/>
              <a:gd name="connsiteX25" fmla="*/ 8841 w 24292"/>
              <a:gd name="connsiteY25" fmla="*/ 2100 h 19284"/>
              <a:gd name="connsiteX26" fmla="*/ 10962 w 24292"/>
              <a:gd name="connsiteY26" fmla="*/ 1759 h 19284"/>
              <a:gd name="connsiteX27" fmla="*/ 12414 w 24292"/>
              <a:gd name="connsiteY27" fmla="*/ 1887 h 19284"/>
              <a:gd name="connsiteX28" fmla="*/ 14154 w 24292"/>
              <a:gd name="connsiteY28" fmla="*/ 4342 h 19284"/>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9072 w 24292"/>
              <a:gd name="connsiteY8" fmla="*/ 1231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9072 w 24292"/>
              <a:gd name="connsiteY8" fmla="*/ 1231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9299"/>
              <a:gd name="connsiteX1" fmla="*/ 17482 w 24292"/>
              <a:gd name="connsiteY1" fmla="*/ 0 h 19299"/>
              <a:gd name="connsiteX2" fmla="*/ 17217 w 24292"/>
              <a:gd name="connsiteY2" fmla="*/ 5777 h 19299"/>
              <a:gd name="connsiteX3" fmla="*/ 20699 w 24292"/>
              <a:gd name="connsiteY3" fmla="*/ 3172 h 19299"/>
              <a:gd name="connsiteX4" fmla="*/ 19072 w 24292"/>
              <a:gd name="connsiteY4" fmla="*/ 6532 h 19299"/>
              <a:gd name="connsiteX5" fmla="*/ 24292 w 24292"/>
              <a:gd name="connsiteY5" fmla="*/ 6645 h 19299"/>
              <a:gd name="connsiteX6" fmla="*/ 19677 w 24292"/>
              <a:gd name="connsiteY6" fmla="*/ 9402 h 19299"/>
              <a:gd name="connsiteX7" fmla="*/ 20962 w 24292"/>
              <a:gd name="connsiteY7" fmla="*/ 11290 h 19299"/>
              <a:gd name="connsiteX8" fmla="*/ 15848 w 24292"/>
              <a:gd name="connsiteY8" fmla="*/ 18220 h 19299"/>
              <a:gd name="connsiteX9" fmla="*/ 15436 w 24292"/>
              <a:gd name="connsiteY9" fmla="*/ 18968 h 19299"/>
              <a:gd name="connsiteX10" fmla="*/ 8290 w 24292"/>
              <a:gd name="connsiteY10" fmla="*/ 18258 h 19299"/>
              <a:gd name="connsiteX11" fmla="*/ 6454 w 24292"/>
              <a:gd name="connsiteY11" fmla="*/ 17561 h 19299"/>
              <a:gd name="connsiteX12" fmla="*/ 5655 w 24292"/>
              <a:gd name="connsiteY12" fmla="*/ 16555 h 19299"/>
              <a:gd name="connsiteX13" fmla="*/ 4140 w 24292"/>
              <a:gd name="connsiteY13" fmla="*/ 16506 h 19299"/>
              <a:gd name="connsiteX14" fmla="*/ 2190 w 24292"/>
              <a:gd name="connsiteY14" fmla="*/ 16321 h 19299"/>
              <a:gd name="connsiteX15" fmla="*/ 3577 w 24292"/>
              <a:gd name="connsiteY15" fmla="*/ 15899 h 19299"/>
              <a:gd name="connsiteX16" fmla="*/ 3841 w 24292"/>
              <a:gd name="connsiteY16" fmla="*/ 14693 h 19299"/>
              <a:gd name="connsiteX17" fmla="*/ 2878 w 24292"/>
              <a:gd name="connsiteY17" fmla="*/ 12163 h 19299"/>
              <a:gd name="connsiteX18" fmla="*/ 1154 w 24292"/>
              <a:gd name="connsiteY18" fmla="*/ 11520 h 19299"/>
              <a:gd name="connsiteX19" fmla="*/ 332 w 24292"/>
              <a:gd name="connsiteY19" fmla="*/ 10485 h 19299"/>
              <a:gd name="connsiteX20" fmla="*/ 2517 w 24292"/>
              <a:gd name="connsiteY20" fmla="*/ 7172 h 19299"/>
              <a:gd name="connsiteX21" fmla="*/ 1746 w 24292"/>
              <a:gd name="connsiteY21" fmla="*/ 6061 h 19299"/>
              <a:gd name="connsiteX22" fmla="*/ 1510 w 24292"/>
              <a:gd name="connsiteY22" fmla="*/ 5491 h 19299"/>
              <a:gd name="connsiteX23" fmla="*/ 535 w 24292"/>
              <a:gd name="connsiteY23" fmla="*/ 5220 h 19299"/>
              <a:gd name="connsiteX24" fmla="*/ 3964 w 24292"/>
              <a:gd name="connsiteY24" fmla="*/ 3241 h 19299"/>
              <a:gd name="connsiteX25" fmla="*/ 8841 w 24292"/>
              <a:gd name="connsiteY25" fmla="*/ 2100 h 19299"/>
              <a:gd name="connsiteX26" fmla="*/ 10962 w 24292"/>
              <a:gd name="connsiteY26" fmla="*/ 1759 h 19299"/>
              <a:gd name="connsiteX27" fmla="*/ 12414 w 24292"/>
              <a:gd name="connsiteY27" fmla="*/ 1887 h 19299"/>
              <a:gd name="connsiteX28" fmla="*/ 14154 w 24292"/>
              <a:gd name="connsiteY28" fmla="*/ 4342 h 19299"/>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5401 w 24292"/>
              <a:gd name="connsiteY6" fmla="*/ 17076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9072 w 20699"/>
              <a:gd name="connsiteY4" fmla="*/ 6532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9072 w 20699"/>
              <a:gd name="connsiteY4" fmla="*/ 6532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3219 w 20699"/>
              <a:gd name="connsiteY4" fmla="*/ 16255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3219 w 20699"/>
              <a:gd name="connsiteY4" fmla="*/ 16255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24752 w 26026"/>
              <a:gd name="connsiteY2" fmla="*/ 1759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24752 w 26026"/>
              <a:gd name="connsiteY2" fmla="*/ 1759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9433"/>
              <a:gd name="connsiteY0" fmla="*/ 2583 h 17778"/>
              <a:gd name="connsiteX1" fmla="*/ 29433 w 29433"/>
              <a:gd name="connsiteY1" fmla="*/ 17354 h 17778"/>
              <a:gd name="connsiteX2" fmla="*/ 24752 w 29433"/>
              <a:gd name="connsiteY2" fmla="*/ 15838 h 17778"/>
              <a:gd name="connsiteX3" fmla="*/ 26026 w 29433"/>
              <a:gd name="connsiteY3" fmla="*/ 16713 h 17778"/>
              <a:gd name="connsiteX4" fmla="*/ 13219 w 29433"/>
              <a:gd name="connsiteY4" fmla="*/ 14496 h 17778"/>
              <a:gd name="connsiteX5" fmla="*/ 16266 w 29433"/>
              <a:gd name="connsiteY5" fmla="*/ 15229 h 17778"/>
              <a:gd name="connsiteX6" fmla="*/ 15401 w 29433"/>
              <a:gd name="connsiteY6" fmla="*/ 15317 h 17778"/>
              <a:gd name="connsiteX7" fmla="*/ 17002 w 29433"/>
              <a:gd name="connsiteY7" fmla="*/ 16061 h 17778"/>
              <a:gd name="connsiteX8" fmla="*/ 15848 w 29433"/>
              <a:gd name="connsiteY8" fmla="*/ 16461 h 17778"/>
              <a:gd name="connsiteX9" fmla="*/ 15436 w 29433"/>
              <a:gd name="connsiteY9" fmla="*/ 17209 h 17778"/>
              <a:gd name="connsiteX10" fmla="*/ 8290 w 29433"/>
              <a:gd name="connsiteY10" fmla="*/ 16499 h 17778"/>
              <a:gd name="connsiteX11" fmla="*/ 6454 w 29433"/>
              <a:gd name="connsiteY11" fmla="*/ 15802 h 17778"/>
              <a:gd name="connsiteX12" fmla="*/ 5655 w 29433"/>
              <a:gd name="connsiteY12" fmla="*/ 14796 h 17778"/>
              <a:gd name="connsiteX13" fmla="*/ 4140 w 29433"/>
              <a:gd name="connsiteY13" fmla="*/ 14747 h 17778"/>
              <a:gd name="connsiteX14" fmla="*/ 2190 w 29433"/>
              <a:gd name="connsiteY14" fmla="*/ 14562 h 17778"/>
              <a:gd name="connsiteX15" fmla="*/ 3577 w 29433"/>
              <a:gd name="connsiteY15" fmla="*/ 14140 h 17778"/>
              <a:gd name="connsiteX16" fmla="*/ 3841 w 29433"/>
              <a:gd name="connsiteY16" fmla="*/ 12934 h 17778"/>
              <a:gd name="connsiteX17" fmla="*/ 2878 w 29433"/>
              <a:gd name="connsiteY17" fmla="*/ 10404 h 17778"/>
              <a:gd name="connsiteX18" fmla="*/ 1154 w 29433"/>
              <a:gd name="connsiteY18" fmla="*/ 9761 h 17778"/>
              <a:gd name="connsiteX19" fmla="*/ 332 w 29433"/>
              <a:gd name="connsiteY19" fmla="*/ 8726 h 17778"/>
              <a:gd name="connsiteX20" fmla="*/ 2517 w 29433"/>
              <a:gd name="connsiteY20" fmla="*/ 5413 h 17778"/>
              <a:gd name="connsiteX21" fmla="*/ 1746 w 29433"/>
              <a:gd name="connsiteY21" fmla="*/ 4302 h 17778"/>
              <a:gd name="connsiteX22" fmla="*/ 1510 w 29433"/>
              <a:gd name="connsiteY22" fmla="*/ 3732 h 17778"/>
              <a:gd name="connsiteX23" fmla="*/ 535 w 29433"/>
              <a:gd name="connsiteY23" fmla="*/ 3461 h 17778"/>
              <a:gd name="connsiteX24" fmla="*/ 3964 w 29433"/>
              <a:gd name="connsiteY24" fmla="*/ 1482 h 17778"/>
              <a:gd name="connsiteX25" fmla="*/ 8841 w 29433"/>
              <a:gd name="connsiteY25" fmla="*/ 341 h 17778"/>
              <a:gd name="connsiteX26" fmla="*/ 10962 w 29433"/>
              <a:gd name="connsiteY26" fmla="*/ 0 h 17778"/>
              <a:gd name="connsiteX27" fmla="*/ 12414 w 29433"/>
              <a:gd name="connsiteY27" fmla="*/ 128 h 17778"/>
              <a:gd name="connsiteX28" fmla="*/ 14154 w 29433"/>
              <a:gd name="connsiteY28" fmla="*/ 2583 h 17778"/>
              <a:gd name="connsiteX0" fmla="*/ 14154 w 29433"/>
              <a:gd name="connsiteY0" fmla="*/ 2583 h 18027"/>
              <a:gd name="connsiteX1" fmla="*/ 29433 w 29433"/>
              <a:gd name="connsiteY1" fmla="*/ 17354 h 18027"/>
              <a:gd name="connsiteX2" fmla="*/ 24752 w 29433"/>
              <a:gd name="connsiteY2" fmla="*/ 15838 h 18027"/>
              <a:gd name="connsiteX3" fmla="*/ 26026 w 29433"/>
              <a:gd name="connsiteY3" fmla="*/ 16713 h 18027"/>
              <a:gd name="connsiteX4" fmla="*/ 13219 w 29433"/>
              <a:gd name="connsiteY4" fmla="*/ 14496 h 18027"/>
              <a:gd name="connsiteX5" fmla="*/ 16266 w 29433"/>
              <a:gd name="connsiteY5" fmla="*/ 15229 h 18027"/>
              <a:gd name="connsiteX6" fmla="*/ 15401 w 29433"/>
              <a:gd name="connsiteY6" fmla="*/ 15317 h 18027"/>
              <a:gd name="connsiteX7" fmla="*/ 17002 w 29433"/>
              <a:gd name="connsiteY7" fmla="*/ 16061 h 18027"/>
              <a:gd name="connsiteX8" fmla="*/ 15848 w 29433"/>
              <a:gd name="connsiteY8" fmla="*/ 16461 h 18027"/>
              <a:gd name="connsiteX9" fmla="*/ 15436 w 29433"/>
              <a:gd name="connsiteY9" fmla="*/ 17209 h 18027"/>
              <a:gd name="connsiteX10" fmla="*/ 8290 w 29433"/>
              <a:gd name="connsiteY10" fmla="*/ 16499 h 18027"/>
              <a:gd name="connsiteX11" fmla="*/ 6454 w 29433"/>
              <a:gd name="connsiteY11" fmla="*/ 15802 h 18027"/>
              <a:gd name="connsiteX12" fmla="*/ 5655 w 29433"/>
              <a:gd name="connsiteY12" fmla="*/ 14796 h 18027"/>
              <a:gd name="connsiteX13" fmla="*/ 4140 w 29433"/>
              <a:gd name="connsiteY13" fmla="*/ 14747 h 18027"/>
              <a:gd name="connsiteX14" fmla="*/ 2190 w 29433"/>
              <a:gd name="connsiteY14" fmla="*/ 14562 h 18027"/>
              <a:gd name="connsiteX15" fmla="*/ 3577 w 29433"/>
              <a:gd name="connsiteY15" fmla="*/ 14140 h 18027"/>
              <a:gd name="connsiteX16" fmla="*/ 3841 w 29433"/>
              <a:gd name="connsiteY16" fmla="*/ 12934 h 18027"/>
              <a:gd name="connsiteX17" fmla="*/ 2878 w 29433"/>
              <a:gd name="connsiteY17" fmla="*/ 10404 h 18027"/>
              <a:gd name="connsiteX18" fmla="*/ 1154 w 29433"/>
              <a:gd name="connsiteY18" fmla="*/ 9761 h 18027"/>
              <a:gd name="connsiteX19" fmla="*/ 332 w 29433"/>
              <a:gd name="connsiteY19" fmla="*/ 8726 h 18027"/>
              <a:gd name="connsiteX20" fmla="*/ 2517 w 29433"/>
              <a:gd name="connsiteY20" fmla="*/ 5413 h 18027"/>
              <a:gd name="connsiteX21" fmla="*/ 1746 w 29433"/>
              <a:gd name="connsiteY21" fmla="*/ 4302 h 18027"/>
              <a:gd name="connsiteX22" fmla="*/ 1510 w 29433"/>
              <a:gd name="connsiteY22" fmla="*/ 3732 h 18027"/>
              <a:gd name="connsiteX23" fmla="*/ 535 w 29433"/>
              <a:gd name="connsiteY23" fmla="*/ 3461 h 18027"/>
              <a:gd name="connsiteX24" fmla="*/ 3964 w 29433"/>
              <a:gd name="connsiteY24" fmla="*/ 1482 h 18027"/>
              <a:gd name="connsiteX25" fmla="*/ 8841 w 29433"/>
              <a:gd name="connsiteY25" fmla="*/ 341 h 18027"/>
              <a:gd name="connsiteX26" fmla="*/ 10962 w 29433"/>
              <a:gd name="connsiteY26" fmla="*/ 0 h 18027"/>
              <a:gd name="connsiteX27" fmla="*/ 12414 w 29433"/>
              <a:gd name="connsiteY27" fmla="*/ 128 h 18027"/>
              <a:gd name="connsiteX28" fmla="*/ 14154 w 29433"/>
              <a:gd name="connsiteY28" fmla="*/ 2583 h 18027"/>
              <a:gd name="connsiteX0" fmla="*/ 14154 w 29433"/>
              <a:gd name="connsiteY0" fmla="*/ 2583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14154 w 29433"/>
              <a:gd name="connsiteY28" fmla="*/ 2583 h 17354"/>
              <a:gd name="connsiteX0" fmla="*/ 14154 w 29433"/>
              <a:gd name="connsiteY0" fmla="*/ 2583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14154 w 29433"/>
              <a:gd name="connsiteY28" fmla="*/ 2583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4082 w 29433"/>
              <a:gd name="connsiteY27" fmla="*/ 13984 h 17354"/>
              <a:gd name="connsiteX28" fmla="*/ 28500 w 29433"/>
              <a:gd name="connsiteY28" fmla="*/ 16095 h 17354"/>
              <a:gd name="connsiteX29" fmla="*/ 22110 w 29433"/>
              <a:gd name="connsiteY29"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427 w 29433"/>
              <a:gd name="connsiteY27" fmla="*/ 15271 h 17354"/>
              <a:gd name="connsiteX28" fmla="*/ 24082 w 29433"/>
              <a:gd name="connsiteY28" fmla="*/ 13984 h 17354"/>
              <a:gd name="connsiteX29" fmla="*/ 28500 w 29433"/>
              <a:gd name="connsiteY29" fmla="*/ 16095 h 17354"/>
              <a:gd name="connsiteX30" fmla="*/ 22110 w 29433"/>
              <a:gd name="connsiteY30"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427 w 29433"/>
              <a:gd name="connsiteY27" fmla="*/ 15271 h 17354"/>
              <a:gd name="connsiteX28" fmla="*/ 24082 w 29433"/>
              <a:gd name="connsiteY28" fmla="*/ 13984 h 17354"/>
              <a:gd name="connsiteX29" fmla="*/ 28500 w 29433"/>
              <a:gd name="connsiteY29" fmla="*/ 16095 h 17354"/>
              <a:gd name="connsiteX30" fmla="*/ 22110 w 29433"/>
              <a:gd name="connsiteY30" fmla="*/ 14451 h 17354"/>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572"/>
              <a:gd name="connsiteY0" fmla="*/ 12969 h 15872"/>
              <a:gd name="connsiteX1" fmla="*/ 29433 w 31572"/>
              <a:gd name="connsiteY1" fmla="*/ 15872 h 15872"/>
              <a:gd name="connsiteX2" fmla="*/ 24752 w 31572"/>
              <a:gd name="connsiteY2" fmla="*/ 14356 h 15872"/>
              <a:gd name="connsiteX3" fmla="*/ 26026 w 31572"/>
              <a:gd name="connsiteY3" fmla="*/ 15231 h 15872"/>
              <a:gd name="connsiteX4" fmla="*/ 13219 w 31572"/>
              <a:gd name="connsiteY4" fmla="*/ 13014 h 15872"/>
              <a:gd name="connsiteX5" fmla="*/ 16266 w 31572"/>
              <a:gd name="connsiteY5" fmla="*/ 13747 h 15872"/>
              <a:gd name="connsiteX6" fmla="*/ 15401 w 31572"/>
              <a:gd name="connsiteY6" fmla="*/ 13835 h 15872"/>
              <a:gd name="connsiteX7" fmla="*/ 17002 w 31572"/>
              <a:gd name="connsiteY7" fmla="*/ 14579 h 15872"/>
              <a:gd name="connsiteX8" fmla="*/ 15848 w 31572"/>
              <a:gd name="connsiteY8" fmla="*/ 14979 h 15872"/>
              <a:gd name="connsiteX9" fmla="*/ 15436 w 31572"/>
              <a:gd name="connsiteY9" fmla="*/ 15727 h 15872"/>
              <a:gd name="connsiteX10" fmla="*/ 8290 w 31572"/>
              <a:gd name="connsiteY10" fmla="*/ 15017 h 15872"/>
              <a:gd name="connsiteX11" fmla="*/ 6454 w 31572"/>
              <a:gd name="connsiteY11" fmla="*/ 14320 h 15872"/>
              <a:gd name="connsiteX12" fmla="*/ 5655 w 31572"/>
              <a:gd name="connsiteY12" fmla="*/ 13314 h 15872"/>
              <a:gd name="connsiteX13" fmla="*/ 4140 w 31572"/>
              <a:gd name="connsiteY13" fmla="*/ 13265 h 15872"/>
              <a:gd name="connsiteX14" fmla="*/ 2190 w 31572"/>
              <a:gd name="connsiteY14" fmla="*/ 13080 h 15872"/>
              <a:gd name="connsiteX15" fmla="*/ 3577 w 31572"/>
              <a:gd name="connsiteY15" fmla="*/ 12658 h 15872"/>
              <a:gd name="connsiteX16" fmla="*/ 3841 w 31572"/>
              <a:gd name="connsiteY16" fmla="*/ 11452 h 15872"/>
              <a:gd name="connsiteX17" fmla="*/ 2878 w 31572"/>
              <a:gd name="connsiteY17" fmla="*/ 8922 h 15872"/>
              <a:gd name="connsiteX18" fmla="*/ 1154 w 31572"/>
              <a:gd name="connsiteY18" fmla="*/ 8279 h 15872"/>
              <a:gd name="connsiteX19" fmla="*/ 332 w 31572"/>
              <a:gd name="connsiteY19" fmla="*/ 7244 h 15872"/>
              <a:gd name="connsiteX20" fmla="*/ 2517 w 31572"/>
              <a:gd name="connsiteY20" fmla="*/ 3931 h 15872"/>
              <a:gd name="connsiteX21" fmla="*/ 1746 w 31572"/>
              <a:gd name="connsiteY21" fmla="*/ 2820 h 15872"/>
              <a:gd name="connsiteX22" fmla="*/ 1510 w 31572"/>
              <a:gd name="connsiteY22" fmla="*/ 2250 h 15872"/>
              <a:gd name="connsiteX23" fmla="*/ 535 w 31572"/>
              <a:gd name="connsiteY23" fmla="*/ 1979 h 15872"/>
              <a:gd name="connsiteX24" fmla="*/ 3964 w 31572"/>
              <a:gd name="connsiteY24" fmla="*/ 0 h 15872"/>
              <a:gd name="connsiteX25" fmla="*/ 27096 w 31572"/>
              <a:gd name="connsiteY25" fmla="*/ 11644 h 15872"/>
              <a:gd name="connsiteX26" fmla="*/ 31025 w 31572"/>
              <a:gd name="connsiteY26" fmla="*/ 15207 h 15872"/>
              <a:gd name="connsiteX27" fmla="*/ 21301 w 31572"/>
              <a:gd name="connsiteY27" fmla="*/ 10434 h 15872"/>
              <a:gd name="connsiteX28" fmla="*/ 28427 w 31572"/>
              <a:gd name="connsiteY28" fmla="*/ 13789 h 15872"/>
              <a:gd name="connsiteX29" fmla="*/ 24082 w 31572"/>
              <a:gd name="connsiteY29" fmla="*/ 12502 h 15872"/>
              <a:gd name="connsiteX30" fmla="*/ 28500 w 31572"/>
              <a:gd name="connsiteY30" fmla="*/ 14613 h 15872"/>
              <a:gd name="connsiteX31" fmla="*/ 22110 w 31572"/>
              <a:gd name="connsiteY31" fmla="*/ 12969 h 15872"/>
              <a:gd name="connsiteX0" fmla="*/ 22110 w 31457"/>
              <a:gd name="connsiteY0" fmla="*/ 12969 h 15872"/>
              <a:gd name="connsiteX1" fmla="*/ 29433 w 31457"/>
              <a:gd name="connsiteY1" fmla="*/ 15872 h 15872"/>
              <a:gd name="connsiteX2" fmla="*/ 24752 w 31457"/>
              <a:gd name="connsiteY2" fmla="*/ 14356 h 15872"/>
              <a:gd name="connsiteX3" fmla="*/ 26026 w 31457"/>
              <a:gd name="connsiteY3" fmla="*/ 15231 h 15872"/>
              <a:gd name="connsiteX4" fmla="*/ 13219 w 31457"/>
              <a:gd name="connsiteY4" fmla="*/ 13014 h 15872"/>
              <a:gd name="connsiteX5" fmla="*/ 16266 w 31457"/>
              <a:gd name="connsiteY5" fmla="*/ 13747 h 15872"/>
              <a:gd name="connsiteX6" fmla="*/ 15401 w 31457"/>
              <a:gd name="connsiteY6" fmla="*/ 13835 h 15872"/>
              <a:gd name="connsiteX7" fmla="*/ 17002 w 31457"/>
              <a:gd name="connsiteY7" fmla="*/ 14579 h 15872"/>
              <a:gd name="connsiteX8" fmla="*/ 15848 w 31457"/>
              <a:gd name="connsiteY8" fmla="*/ 14979 h 15872"/>
              <a:gd name="connsiteX9" fmla="*/ 15436 w 31457"/>
              <a:gd name="connsiteY9" fmla="*/ 15727 h 15872"/>
              <a:gd name="connsiteX10" fmla="*/ 8290 w 31457"/>
              <a:gd name="connsiteY10" fmla="*/ 15017 h 15872"/>
              <a:gd name="connsiteX11" fmla="*/ 6454 w 31457"/>
              <a:gd name="connsiteY11" fmla="*/ 14320 h 15872"/>
              <a:gd name="connsiteX12" fmla="*/ 5655 w 31457"/>
              <a:gd name="connsiteY12" fmla="*/ 13314 h 15872"/>
              <a:gd name="connsiteX13" fmla="*/ 4140 w 31457"/>
              <a:gd name="connsiteY13" fmla="*/ 13265 h 15872"/>
              <a:gd name="connsiteX14" fmla="*/ 2190 w 31457"/>
              <a:gd name="connsiteY14" fmla="*/ 13080 h 15872"/>
              <a:gd name="connsiteX15" fmla="*/ 3577 w 31457"/>
              <a:gd name="connsiteY15" fmla="*/ 12658 h 15872"/>
              <a:gd name="connsiteX16" fmla="*/ 3841 w 31457"/>
              <a:gd name="connsiteY16" fmla="*/ 11452 h 15872"/>
              <a:gd name="connsiteX17" fmla="*/ 2878 w 31457"/>
              <a:gd name="connsiteY17" fmla="*/ 8922 h 15872"/>
              <a:gd name="connsiteX18" fmla="*/ 1154 w 31457"/>
              <a:gd name="connsiteY18" fmla="*/ 8279 h 15872"/>
              <a:gd name="connsiteX19" fmla="*/ 332 w 31457"/>
              <a:gd name="connsiteY19" fmla="*/ 7244 h 15872"/>
              <a:gd name="connsiteX20" fmla="*/ 2517 w 31457"/>
              <a:gd name="connsiteY20" fmla="*/ 3931 h 15872"/>
              <a:gd name="connsiteX21" fmla="*/ 1746 w 31457"/>
              <a:gd name="connsiteY21" fmla="*/ 2820 h 15872"/>
              <a:gd name="connsiteX22" fmla="*/ 1510 w 31457"/>
              <a:gd name="connsiteY22" fmla="*/ 2250 h 15872"/>
              <a:gd name="connsiteX23" fmla="*/ 535 w 31457"/>
              <a:gd name="connsiteY23" fmla="*/ 1979 h 15872"/>
              <a:gd name="connsiteX24" fmla="*/ 3964 w 31457"/>
              <a:gd name="connsiteY24" fmla="*/ 0 h 15872"/>
              <a:gd name="connsiteX25" fmla="*/ 27096 w 31457"/>
              <a:gd name="connsiteY25" fmla="*/ 11644 h 15872"/>
              <a:gd name="connsiteX26" fmla="*/ 28988 w 31457"/>
              <a:gd name="connsiteY26" fmla="*/ 13360 h 15872"/>
              <a:gd name="connsiteX27" fmla="*/ 31025 w 31457"/>
              <a:gd name="connsiteY27" fmla="*/ 15207 h 15872"/>
              <a:gd name="connsiteX28" fmla="*/ 21301 w 31457"/>
              <a:gd name="connsiteY28" fmla="*/ 10434 h 15872"/>
              <a:gd name="connsiteX29" fmla="*/ 28427 w 31457"/>
              <a:gd name="connsiteY29" fmla="*/ 13789 h 15872"/>
              <a:gd name="connsiteX30" fmla="*/ 24082 w 31457"/>
              <a:gd name="connsiteY30" fmla="*/ 12502 h 15872"/>
              <a:gd name="connsiteX31" fmla="*/ 28500 w 31457"/>
              <a:gd name="connsiteY31" fmla="*/ 14613 h 15872"/>
              <a:gd name="connsiteX32" fmla="*/ 22110 w 31457"/>
              <a:gd name="connsiteY32" fmla="*/ 12969 h 15872"/>
              <a:gd name="connsiteX0" fmla="*/ 22110 w 31457"/>
              <a:gd name="connsiteY0" fmla="*/ 12969 h 15872"/>
              <a:gd name="connsiteX1" fmla="*/ 29433 w 31457"/>
              <a:gd name="connsiteY1" fmla="*/ 15872 h 15872"/>
              <a:gd name="connsiteX2" fmla="*/ 24752 w 31457"/>
              <a:gd name="connsiteY2" fmla="*/ 14356 h 15872"/>
              <a:gd name="connsiteX3" fmla="*/ 26026 w 31457"/>
              <a:gd name="connsiteY3" fmla="*/ 15231 h 15872"/>
              <a:gd name="connsiteX4" fmla="*/ 13219 w 31457"/>
              <a:gd name="connsiteY4" fmla="*/ 13014 h 15872"/>
              <a:gd name="connsiteX5" fmla="*/ 16266 w 31457"/>
              <a:gd name="connsiteY5" fmla="*/ 13747 h 15872"/>
              <a:gd name="connsiteX6" fmla="*/ 15401 w 31457"/>
              <a:gd name="connsiteY6" fmla="*/ 13835 h 15872"/>
              <a:gd name="connsiteX7" fmla="*/ 17002 w 31457"/>
              <a:gd name="connsiteY7" fmla="*/ 14579 h 15872"/>
              <a:gd name="connsiteX8" fmla="*/ 15848 w 31457"/>
              <a:gd name="connsiteY8" fmla="*/ 14979 h 15872"/>
              <a:gd name="connsiteX9" fmla="*/ 15436 w 31457"/>
              <a:gd name="connsiteY9" fmla="*/ 15727 h 15872"/>
              <a:gd name="connsiteX10" fmla="*/ 8290 w 31457"/>
              <a:gd name="connsiteY10" fmla="*/ 15017 h 15872"/>
              <a:gd name="connsiteX11" fmla="*/ 6454 w 31457"/>
              <a:gd name="connsiteY11" fmla="*/ 14320 h 15872"/>
              <a:gd name="connsiteX12" fmla="*/ 5655 w 31457"/>
              <a:gd name="connsiteY12" fmla="*/ 13314 h 15872"/>
              <a:gd name="connsiteX13" fmla="*/ 4140 w 31457"/>
              <a:gd name="connsiteY13" fmla="*/ 13265 h 15872"/>
              <a:gd name="connsiteX14" fmla="*/ 2190 w 31457"/>
              <a:gd name="connsiteY14" fmla="*/ 13080 h 15872"/>
              <a:gd name="connsiteX15" fmla="*/ 3577 w 31457"/>
              <a:gd name="connsiteY15" fmla="*/ 12658 h 15872"/>
              <a:gd name="connsiteX16" fmla="*/ 3841 w 31457"/>
              <a:gd name="connsiteY16" fmla="*/ 11452 h 15872"/>
              <a:gd name="connsiteX17" fmla="*/ 2878 w 31457"/>
              <a:gd name="connsiteY17" fmla="*/ 8922 h 15872"/>
              <a:gd name="connsiteX18" fmla="*/ 1154 w 31457"/>
              <a:gd name="connsiteY18" fmla="*/ 8279 h 15872"/>
              <a:gd name="connsiteX19" fmla="*/ 332 w 31457"/>
              <a:gd name="connsiteY19" fmla="*/ 7244 h 15872"/>
              <a:gd name="connsiteX20" fmla="*/ 2517 w 31457"/>
              <a:gd name="connsiteY20" fmla="*/ 3931 h 15872"/>
              <a:gd name="connsiteX21" fmla="*/ 1746 w 31457"/>
              <a:gd name="connsiteY21" fmla="*/ 2820 h 15872"/>
              <a:gd name="connsiteX22" fmla="*/ 1510 w 31457"/>
              <a:gd name="connsiteY22" fmla="*/ 2250 h 15872"/>
              <a:gd name="connsiteX23" fmla="*/ 535 w 31457"/>
              <a:gd name="connsiteY23" fmla="*/ 1979 h 15872"/>
              <a:gd name="connsiteX24" fmla="*/ 3964 w 31457"/>
              <a:gd name="connsiteY24" fmla="*/ 0 h 15872"/>
              <a:gd name="connsiteX25" fmla="*/ 28042 w 31457"/>
              <a:gd name="connsiteY25" fmla="*/ 11501 h 15872"/>
              <a:gd name="connsiteX26" fmla="*/ 28988 w 31457"/>
              <a:gd name="connsiteY26" fmla="*/ 13360 h 15872"/>
              <a:gd name="connsiteX27" fmla="*/ 31025 w 31457"/>
              <a:gd name="connsiteY27" fmla="*/ 15207 h 15872"/>
              <a:gd name="connsiteX28" fmla="*/ 21301 w 31457"/>
              <a:gd name="connsiteY28" fmla="*/ 10434 h 15872"/>
              <a:gd name="connsiteX29" fmla="*/ 28427 w 31457"/>
              <a:gd name="connsiteY29" fmla="*/ 13789 h 15872"/>
              <a:gd name="connsiteX30" fmla="*/ 24082 w 31457"/>
              <a:gd name="connsiteY30" fmla="*/ 12502 h 15872"/>
              <a:gd name="connsiteX31" fmla="*/ 28500 w 31457"/>
              <a:gd name="connsiteY31" fmla="*/ 14613 h 15872"/>
              <a:gd name="connsiteX32" fmla="*/ 22110 w 31457"/>
              <a:gd name="connsiteY32" fmla="*/ 12969 h 15872"/>
              <a:gd name="connsiteX0" fmla="*/ 22110 w 31321"/>
              <a:gd name="connsiteY0" fmla="*/ 12969 h 15872"/>
              <a:gd name="connsiteX1" fmla="*/ 29433 w 31321"/>
              <a:gd name="connsiteY1" fmla="*/ 15872 h 15872"/>
              <a:gd name="connsiteX2" fmla="*/ 24752 w 31321"/>
              <a:gd name="connsiteY2" fmla="*/ 14356 h 15872"/>
              <a:gd name="connsiteX3" fmla="*/ 26026 w 31321"/>
              <a:gd name="connsiteY3" fmla="*/ 15231 h 15872"/>
              <a:gd name="connsiteX4" fmla="*/ 13219 w 31321"/>
              <a:gd name="connsiteY4" fmla="*/ 13014 h 15872"/>
              <a:gd name="connsiteX5" fmla="*/ 16266 w 31321"/>
              <a:gd name="connsiteY5" fmla="*/ 13747 h 15872"/>
              <a:gd name="connsiteX6" fmla="*/ 15401 w 31321"/>
              <a:gd name="connsiteY6" fmla="*/ 13835 h 15872"/>
              <a:gd name="connsiteX7" fmla="*/ 17002 w 31321"/>
              <a:gd name="connsiteY7" fmla="*/ 14579 h 15872"/>
              <a:gd name="connsiteX8" fmla="*/ 15848 w 31321"/>
              <a:gd name="connsiteY8" fmla="*/ 14979 h 15872"/>
              <a:gd name="connsiteX9" fmla="*/ 15436 w 31321"/>
              <a:gd name="connsiteY9" fmla="*/ 15727 h 15872"/>
              <a:gd name="connsiteX10" fmla="*/ 8290 w 31321"/>
              <a:gd name="connsiteY10" fmla="*/ 15017 h 15872"/>
              <a:gd name="connsiteX11" fmla="*/ 6454 w 31321"/>
              <a:gd name="connsiteY11" fmla="*/ 14320 h 15872"/>
              <a:gd name="connsiteX12" fmla="*/ 5655 w 31321"/>
              <a:gd name="connsiteY12" fmla="*/ 13314 h 15872"/>
              <a:gd name="connsiteX13" fmla="*/ 4140 w 31321"/>
              <a:gd name="connsiteY13" fmla="*/ 13265 h 15872"/>
              <a:gd name="connsiteX14" fmla="*/ 2190 w 31321"/>
              <a:gd name="connsiteY14" fmla="*/ 13080 h 15872"/>
              <a:gd name="connsiteX15" fmla="*/ 3577 w 31321"/>
              <a:gd name="connsiteY15" fmla="*/ 12658 h 15872"/>
              <a:gd name="connsiteX16" fmla="*/ 3841 w 31321"/>
              <a:gd name="connsiteY16" fmla="*/ 11452 h 15872"/>
              <a:gd name="connsiteX17" fmla="*/ 2878 w 31321"/>
              <a:gd name="connsiteY17" fmla="*/ 8922 h 15872"/>
              <a:gd name="connsiteX18" fmla="*/ 1154 w 31321"/>
              <a:gd name="connsiteY18" fmla="*/ 8279 h 15872"/>
              <a:gd name="connsiteX19" fmla="*/ 332 w 31321"/>
              <a:gd name="connsiteY19" fmla="*/ 7244 h 15872"/>
              <a:gd name="connsiteX20" fmla="*/ 2517 w 31321"/>
              <a:gd name="connsiteY20" fmla="*/ 3931 h 15872"/>
              <a:gd name="connsiteX21" fmla="*/ 1746 w 31321"/>
              <a:gd name="connsiteY21" fmla="*/ 2820 h 15872"/>
              <a:gd name="connsiteX22" fmla="*/ 1510 w 31321"/>
              <a:gd name="connsiteY22" fmla="*/ 2250 h 15872"/>
              <a:gd name="connsiteX23" fmla="*/ 535 w 31321"/>
              <a:gd name="connsiteY23" fmla="*/ 1979 h 15872"/>
              <a:gd name="connsiteX24" fmla="*/ 3964 w 31321"/>
              <a:gd name="connsiteY24" fmla="*/ 0 h 15872"/>
              <a:gd name="connsiteX25" fmla="*/ 28042 w 31321"/>
              <a:gd name="connsiteY25" fmla="*/ 11501 h 15872"/>
              <a:gd name="connsiteX26" fmla="*/ 27131 w 31321"/>
              <a:gd name="connsiteY26" fmla="*/ 11597 h 15872"/>
              <a:gd name="connsiteX27" fmla="*/ 31025 w 31321"/>
              <a:gd name="connsiteY27" fmla="*/ 15207 h 15872"/>
              <a:gd name="connsiteX28" fmla="*/ 21301 w 31321"/>
              <a:gd name="connsiteY28" fmla="*/ 10434 h 15872"/>
              <a:gd name="connsiteX29" fmla="*/ 28427 w 31321"/>
              <a:gd name="connsiteY29" fmla="*/ 13789 h 15872"/>
              <a:gd name="connsiteX30" fmla="*/ 24082 w 31321"/>
              <a:gd name="connsiteY30" fmla="*/ 12502 h 15872"/>
              <a:gd name="connsiteX31" fmla="*/ 28500 w 31321"/>
              <a:gd name="connsiteY31" fmla="*/ 14613 h 15872"/>
              <a:gd name="connsiteX32" fmla="*/ 22110 w 31321"/>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11501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46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7376 w 31049"/>
              <a:gd name="connsiteY25" fmla="*/ 10071 h 15872"/>
              <a:gd name="connsiteX26" fmla="*/ 28462 w 31049"/>
              <a:gd name="connsiteY26" fmla="*/ 11263 h 15872"/>
              <a:gd name="connsiteX27" fmla="*/ 27131 w 31049"/>
              <a:gd name="connsiteY27" fmla="*/ 11597 h 15872"/>
              <a:gd name="connsiteX28" fmla="*/ 31025 w 31049"/>
              <a:gd name="connsiteY28" fmla="*/ 15207 h 15872"/>
              <a:gd name="connsiteX29" fmla="*/ 21301 w 31049"/>
              <a:gd name="connsiteY29" fmla="*/ 10434 h 15872"/>
              <a:gd name="connsiteX30" fmla="*/ 28427 w 31049"/>
              <a:gd name="connsiteY30" fmla="*/ 13789 h 15872"/>
              <a:gd name="connsiteX31" fmla="*/ 24082 w 31049"/>
              <a:gd name="connsiteY31" fmla="*/ 12502 h 15872"/>
              <a:gd name="connsiteX32" fmla="*/ 28500 w 31049"/>
              <a:gd name="connsiteY32" fmla="*/ 14613 h 15872"/>
              <a:gd name="connsiteX33" fmla="*/ 22110 w 31049"/>
              <a:gd name="connsiteY33"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7376 w 31049"/>
              <a:gd name="connsiteY25" fmla="*/ 10071 h 15872"/>
              <a:gd name="connsiteX26" fmla="*/ 28462 w 31049"/>
              <a:gd name="connsiteY26" fmla="*/ 11263 h 15872"/>
              <a:gd name="connsiteX27" fmla="*/ 27131 w 31049"/>
              <a:gd name="connsiteY27" fmla="*/ 11597 h 15872"/>
              <a:gd name="connsiteX28" fmla="*/ 31025 w 31049"/>
              <a:gd name="connsiteY28" fmla="*/ 15207 h 15872"/>
              <a:gd name="connsiteX29" fmla="*/ 21301 w 31049"/>
              <a:gd name="connsiteY29" fmla="*/ 10434 h 15872"/>
              <a:gd name="connsiteX30" fmla="*/ 28427 w 31049"/>
              <a:gd name="connsiteY30" fmla="*/ 13789 h 15872"/>
              <a:gd name="connsiteX31" fmla="*/ 24082 w 31049"/>
              <a:gd name="connsiteY31" fmla="*/ 12502 h 15872"/>
              <a:gd name="connsiteX32" fmla="*/ 28500 w 31049"/>
              <a:gd name="connsiteY32" fmla="*/ 14613 h 15872"/>
              <a:gd name="connsiteX33" fmla="*/ 22110 w 31049"/>
              <a:gd name="connsiteY33" fmla="*/ 12969 h 15872"/>
              <a:gd name="connsiteX0" fmla="*/ 22110 w 31659"/>
              <a:gd name="connsiteY0" fmla="*/ 12969 h 15872"/>
              <a:gd name="connsiteX1" fmla="*/ 29433 w 31659"/>
              <a:gd name="connsiteY1" fmla="*/ 15872 h 15872"/>
              <a:gd name="connsiteX2" fmla="*/ 24752 w 31659"/>
              <a:gd name="connsiteY2" fmla="*/ 14356 h 15872"/>
              <a:gd name="connsiteX3" fmla="*/ 26026 w 31659"/>
              <a:gd name="connsiteY3" fmla="*/ 15231 h 15872"/>
              <a:gd name="connsiteX4" fmla="*/ 13219 w 31659"/>
              <a:gd name="connsiteY4" fmla="*/ 13014 h 15872"/>
              <a:gd name="connsiteX5" fmla="*/ 16266 w 31659"/>
              <a:gd name="connsiteY5" fmla="*/ 13747 h 15872"/>
              <a:gd name="connsiteX6" fmla="*/ 15401 w 31659"/>
              <a:gd name="connsiteY6" fmla="*/ 13835 h 15872"/>
              <a:gd name="connsiteX7" fmla="*/ 17002 w 31659"/>
              <a:gd name="connsiteY7" fmla="*/ 14579 h 15872"/>
              <a:gd name="connsiteX8" fmla="*/ 15848 w 31659"/>
              <a:gd name="connsiteY8" fmla="*/ 14979 h 15872"/>
              <a:gd name="connsiteX9" fmla="*/ 15436 w 31659"/>
              <a:gd name="connsiteY9" fmla="*/ 15727 h 15872"/>
              <a:gd name="connsiteX10" fmla="*/ 8290 w 31659"/>
              <a:gd name="connsiteY10" fmla="*/ 15017 h 15872"/>
              <a:gd name="connsiteX11" fmla="*/ 6454 w 31659"/>
              <a:gd name="connsiteY11" fmla="*/ 14320 h 15872"/>
              <a:gd name="connsiteX12" fmla="*/ 5655 w 31659"/>
              <a:gd name="connsiteY12" fmla="*/ 13314 h 15872"/>
              <a:gd name="connsiteX13" fmla="*/ 4140 w 31659"/>
              <a:gd name="connsiteY13" fmla="*/ 13265 h 15872"/>
              <a:gd name="connsiteX14" fmla="*/ 2190 w 31659"/>
              <a:gd name="connsiteY14" fmla="*/ 13080 h 15872"/>
              <a:gd name="connsiteX15" fmla="*/ 3577 w 31659"/>
              <a:gd name="connsiteY15" fmla="*/ 12658 h 15872"/>
              <a:gd name="connsiteX16" fmla="*/ 3841 w 31659"/>
              <a:gd name="connsiteY16" fmla="*/ 11452 h 15872"/>
              <a:gd name="connsiteX17" fmla="*/ 2878 w 31659"/>
              <a:gd name="connsiteY17" fmla="*/ 8922 h 15872"/>
              <a:gd name="connsiteX18" fmla="*/ 1154 w 31659"/>
              <a:gd name="connsiteY18" fmla="*/ 8279 h 15872"/>
              <a:gd name="connsiteX19" fmla="*/ 332 w 31659"/>
              <a:gd name="connsiteY19" fmla="*/ 7244 h 15872"/>
              <a:gd name="connsiteX20" fmla="*/ 2517 w 31659"/>
              <a:gd name="connsiteY20" fmla="*/ 3931 h 15872"/>
              <a:gd name="connsiteX21" fmla="*/ 1746 w 31659"/>
              <a:gd name="connsiteY21" fmla="*/ 2820 h 15872"/>
              <a:gd name="connsiteX22" fmla="*/ 1510 w 31659"/>
              <a:gd name="connsiteY22" fmla="*/ 2250 h 15872"/>
              <a:gd name="connsiteX23" fmla="*/ 535 w 31659"/>
              <a:gd name="connsiteY23" fmla="*/ 1979 h 15872"/>
              <a:gd name="connsiteX24" fmla="*/ 3964 w 31659"/>
              <a:gd name="connsiteY24" fmla="*/ 0 h 15872"/>
              <a:gd name="connsiteX25" fmla="*/ 30530 w 31659"/>
              <a:gd name="connsiteY25" fmla="*/ 10500 h 15872"/>
              <a:gd name="connsiteX26" fmla="*/ 27376 w 31659"/>
              <a:gd name="connsiteY26" fmla="*/ 10071 h 15872"/>
              <a:gd name="connsiteX27" fmla="*/ 28462 w 31659"/>
              <a:gd name="connsiteY27" fmla="*/ 11263 h 15872"/>
              <a:gd name="connsiteX28" fmla="*/ 27131 w 31659"/>
              <a:gd name="connsiteY28" fmla="*/ 11597 h 15872"/>
              <a:gd name="connsiteX29" fmla="*/ 31025 w 31659"/>
              <a:gd name="connsiteY29" fmla="*/ 15207 h 15872"/>
              <a:gd name="connsiteX30" fmla="*/ 21301 w 31659"/>
              <a:gd name="connsiteY30" fmla="*/ 10434 h 15872"/>
              <a:gd name="connsiteX31" fmla="*/ 28427 w 31659"/>
              <a:gd name="connsiteY31" fmla="*/ 13789 h 15872"/>
              <a:gd name="connsiteX32" fmla="*/ 24082 w 31659"/>
              <a:gd name="connsiteY32" fmla="*/ 12502 h 15872"/>
              <a:gd name="connsiteX33" fmla="*/ 28500 w 31659"/>
              <a:gd name="connsiteY33" fmla="*/ 14613 h 15872"/>
              <a:gd name="connsiteX34" fmla="*/ 22110 w 31659"/>
              <a:gd name="connsiteY34"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8927 h 15872"/>
              <a:gd name="connsiteX26" fmla="*/ 30530 w 31049"/>
              <a:gd name="connsiteY26" fmla="*/ 10500 h 15872"/>
              <a:gd name="connsiteX27" fmla="*/ 27376 w 31049"/>
              <a:gd name="connsiteY27" fmla="*/ 10071 h 15872"/>
              <a:gd name="connsiteX28" fmla="*/ 28462 w 31049"/>
              <a:gd name="connsiteY28" fmla="*/ 11263 h 15872"/>
              <a:gd name="connsiteX29" fmla="*/ 27131 w 31049"/>
              <a:gd name="connsiteY29" fmla="*/ 11597 h 15872"/>
              <a:gd name="connsiteX30" fmla="*/ 31025 w 31049"/>
              <a:gd name="connsiteY30" fmla="*/ 15207 h 15872"/>
              <a:gd name="connsiteX31" fmla="*/ 21301 w 31049"/>
              <a:gd name="connsiteY31" fmla="*/ 10434 h 15872"/>
              <a:gd name="connsiteX32" fmla="*/ 28427 w 31049"/>
              <a:gd name="connsiteY32" fmla="*/ 13789 h 15872"/>
              <a:gd name="connsiteX33" fmla="*/ 24082 w 31049"/>
              <a:gd name="connsiteY33" fmla="*/ 12502 h 15872"/>
              <a:gd name="connsiteX34" fmla="*/ 28500 w 31049"/>
              <a:gd name="connsiteY34" fmla="*/ 14613 h 15872"/>
              <a:gd name="connsiteX35" fmla="*/ 22110 w 31049"/>
              <a:gd name="connsiteY35"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8927 h 15872"/>
              <a:gd name="connsiteX26" fmla="*/ 30530 w 31049"/>
              <a:gd name="connsiteY26" fmla="*/ 10500 h 15872"/>
              <a:gd name="connsiteX27" fmla="*/ 27376 w 31049"/>
              <a:gd name="connsiteY27" fmla="*/ 10071 h 15872"/>
              <a:gd name="connsiteX28" fmla="*/ 28462 w 31049"/>
              <a:gd name="connsiteY28" fmla="*/ 11263 h 15872"/>
              <a:gd name="connsiteX29" fmla="*/ 27131 w 31049"/>
              <a:gd name="connsiteY29" fmla="*/ 11597 h 15872"/>
              <a:gd name="connsiteX30" fmla="*/ 31025 w 31049"/>
              <a:gd name="connsiteY30" fmla="*/ 15207 h 15872"/>
              <a:gd name="connsiteX31" fmla="*/ 21301 w 31049"/>
              <a:gd name="connsiteY31" fmla="*/ 10434 h 15872"/>
              <a:gd name="connsiteX32" fmla="*/ 28427 w 31049"/>
              <a:gd name="connsiteY32" fmla="*/ 13789 h 15872"/>
              <a:gd name="connsiteX33" fmla="*/ 24082 w 31049"/>
              <a:gd name="connsiteY33" fmla="*/ 12502 h 15872"/>
              <a:gd name="connsiteX34" fmla="*/ 28500 w 31049"/>
              <a:gd name="connsiteY34" fmla="*/ 14613 h 15872"/>
              <a:gd name="connsiteX35" fmla="*/ 22110 w 31049"/>
              <a:gd name="connsiteY35" fmla="*/ 12969 h 15872"/>
              <a:gd name="connsiteX0" fmla="*/ 22110 w 31585"/>
              <a:gd name="connsiteY0" fmla="*/ 12969 h 15872"/>
              <a:gd name="connsiteX1" fmla="*/ 29433 w 31585"/>
              <a:gd name="connsiteY1" fmla="*/ 15872 h 15872"/>
              <a:gd name="connsiteX2" fmla="*/ 24752 w 31585"/>
              <a:gd name="connsiteY2" fmla="*/ 14356 h 15872"/>
              <a:gd name="connsiteX3" fmla="*/ 26026 w 31585"/>
              <a:gd name="connsiteY3" fmla="*/ 15231 h 15872"/>
              <a:gd name="connsiteX4" fmla="*/ 13219 w 31585"/>
              <a:gd name="connsiteY4" fmla="*/ 13014 h 15872"/>
              <a:gd name="connsiteX5" fmla="*/ 16266 w 31585"/>
              <a:gd name="connsiteY5" fmla="*/ 13747 h 15872"/>
              <a:gd name="connsiteX6" fmla="*/ 15401 w 31585"/>
              <a:gd name="connsiteY6" fmla="*/ 13835 h 15872"/>
              <a:gd name="connsiteX7" fmla="*/ 17002 w 31585"/>
              <a:gd name="connsiteY7" fmla="*/ 14579 h 15872"/>
              <a:gd name="connsiteX8" fmla="*/ 15848 w 31585"/>
              <a:gd name="connsiteY8" fmla="*/ 14979 h 15872"/>
              <a:gd name="connsiteX9" fmla="*/ 15436 w 31585"/>
              <a:gd name="connsiteY9" fmla="*/ 15727 h 15872"/>
              <a:gd name="connsiteX10" fmla="*/ 8290 w 31585"/>
              <a:gd name="connsiteY10" fmla="*/ 15017 h 15872"/>
              <a:gd name="connsiteX11" fmla="*/ 6454 w 31585"/>
              <a:gd name="connsiteY11" fmla="*/ 14320 h 15872"/>
              <a:gd name="connsiteX12" fmla="*/ 5655 w 31585"/>
              <a:gd name="connsiteY12" fmla="*/ 13314 h 15872"/>
              <a:gd name="connsiteX13" fmla="*/ 4140 w 31585"/>
              <a:gd name="connsiteY13" fmla="*/ 13265 h 15872"/>
              <a:gd name="connsiteX14" fmla="*/ 2190 w 31585"/>
              <a:gd name="connsiteY14" fmla="*/ 13080 h 15872"/>
              <a:gd name="connsiteX15" fmla="*/ 3577 w 31585"/>
              <a:gd name="connsiteY15" fmla="*/ 12658 h 15872"/>
              <a:gd name="connsiteX16" fmla="*/ 3841 w 31585"/>
              <a:gd name="connsiteY16" fmla="*/ 11452 h 15872"/>
              <a:gd name="connsiteX17" fmla="*/ 2878 w 31585"/>
              <a:gd name="connsiteY17" fmla="*/ 8922 h 15872"/>
              <a:gd name="connsiteX18" fmla="*/ 1154 w 31585"/>
              <a:gd name="connsiteY18" fmla="*/ 8279 h 15872"/>
              <a:gd name="connsiteX19" fmla="*/ 332 w 31585"/>
              <a:gd name="connsiteY19" fmla="*/ 7244 h 15872"/>
              <a:gd name="connsiteX20" fmla="*/ 2517 w 31585"/>
              <a:gd name="connsiteY20" fmla="*/ 3931 h 15872"/>
              <a:gd name="connsiteX21" fmla="*/ 1746 w 31585"/>
              <a:gd name="connsiteY21" fmla="*/ 2820 h 15872"/>
              <a:gd name="connsiteX22" fmla="*/ 1510 w 31585"/>
              <a:gd name="connsiteY22" fmla="*/ 2250 h 15872"/>
              <a:gd name="connsiteX23" fmla="*/ 535 w 31585"/>
              <a:gd name="connsiteY23" fmla="*/ 1979 h 15872"/>
              <a:gd name="connsiteX24" fmla="*/ 3964 w 31585"/>
              <a:gd name="connsiteY24" fmla="*/ 0 h 15872"/>
              <a:gd name="connsiteX25" fmla="*/ 28042 w 31585"/>
              <a:gd name="connsiteY25" fmla="*/ 8927 h 15872"/>
              <a:gd name="connsiteX26" fmla="*/ 31581 w 31585"/>
              <a:gd name="connsiteY26" fmla="*/ 10977 h 15872"/>
              <a:gd name="connsiteX27" fmla="*/ 27376 w 31585"/>
              <a:gd name="connsiteY27" fmla="*/ 10071 h 15872"/>
              <a:gd name="connsiteX28" fmla="*/ 28462 w 31585"/>
              <a:gd name="connsiteY28" fmla="*/ 11263 h 15872"/>
              <a:gd name="connsiteX29" fmla="*/ 27131 w 31585"/>
              <a:gd name="connsiteY29" fmla="*/ 11597 h 15872"/>
              <a:gd name="connsiteX30" fmla="*/ 31025 w 31585"/>
              <a:gd name="connsiteY30" fmla="*/ 15207 h 15872"/>
              <a:gd name="connsiteX31" fmla="*/ 21301 w 31585"/>
              <a:gd name="connsiteY31" fmla="*/ 10434 h 15872"/>
              <a:gd name="connsiteX32" fmla="*/ 28427 w 31585"/>
              <a:gd name="connsiteY32" fmla="*/ 13789 h 15872"/>
              <a:gd name="connsiteX33" fmla="*/ 24082 w 31585"/>
              <a:gd name="connsiteY33" fmla="*/ 12502 h 15872"/>
              <a:gd name="connsiteX34" fmla="*/ 28500 w 31585"/>
              <a:gd name="connsiteY34" fmla="*/ 14613 h 15872"/>
              <a:gd name="connsiteX35" fmla="*/ 22110 w 31585"/>
              <a:gd name="connsiteY35" fmla="*/ 12969 h 15872"/>
              <a:gd name="connsiteX0" fmla="*/ 22110 w 31585"/>
              <a:gd name="connsiteY0" fmla="*/ 12969 h 15872"/>
              <a:gd name="connsiteX1" fmla="*/ 29433 w 31585"/>
              <a:gd name="connsiteY1" fmla="*/ 15872 h 15872"/>
              <a:gd name="connsiteX2" fmla="*/ 24752 w 31585"/>
              <a:gd name="connsiteY2" fmla="*/ 14356 h 15872"/>
              <a:gd name="connsiteX3" fmla="*/ 26026 w 31585"/>
              <a:gd name="connsiteY3" fmla="*/ 15231 h 15872"/>
              <a:gd name="connsiteX4" fmla="*/ 13219 w 31585"/>
              <a:gd name="connsiteY4" fmla="*/ 13014 h 15872"/>
              <a:gd name="connsiteX5" fmla="*/ 16266 w 31585"/>
              <a:gd name="connsiteY5" fmla="*/ 13747 h 15872"/>
              <a:gd name="connsiteX6" fmla="*/ 15401 w 31585"/>
              <a:gd name="connsiteY6" fmla="*/ 13835 h 15872"/>
              <a:gd name="connsiteX7" fmla="*/ 17002 w 31585"/>
              <a:gd name="connsiteY7" fmla="*/ 14579 h 15872"/>
              <a:gd name="connsiteX8" fmla="*/ 15848 w 31585"/>
              <a:gd name="connsiteY8" fmla="*/ 14979 h 15872"/>
              <a:gd name="connsiteX9" fmla="*/ 15436 w 31585"/>
              <a:gd name="connsiteY9" fmla="*/ 15727 h 15872"/>
              <a:gd name="connsiteX10" fmla="*/ 8290 w 31585"/>
              <a:gd name="connsiteY10" fmla="*/ 15017 h 15872"/>
              <a:gd name="connsiteX11" fmla="*/ 6454 w 31585"/>
              <a:gd name="connsiteY11" fmla="*/ 14320 h 15872"/>
              <a:gd name="connsiteX12" fmla="*/ 5655 w 31585"/>
              <a:gd name="connsiteY12" fmla="*/ 13314 h 15872"/>
              <a:gd name="connsiteX13" fmla="*/ 4140 w 31585"/>
              <a:gd name="connsiteY13" fmla="*/ 13265 h 15872"/>
              <a:gd name="connsiteX14" fmla="*/ 2190 w 31585"/>
              <a:gd name="connsiteY14" fmla="*/ 13080 h 15872"/>
              <a:gd name="connsiteX15" fmla="*/ 3577 w 31585"/>
              <a:gd name="connsiteY15" fmla="*/ 12658 h 15872"/>
              <a:gd name="connsiteX16" fmla="*/ 3841 w 31585"/>
              <a:gd name="connsiteY16" fmla="*/ 11452 h 15872"/>
              <a:gd name="connsiteX17" fmla="*/ 2878 w 31585"/>
              <a:gd name="connsiteY17" fmla="*/ 8922 h 15872"/>
              <a:gd name="connsiteX18" fmla="*/ 1154 w 31585"/>
              <a:gd name="connsiteY18" fmla="*/ 8279 h 15872"/>
              <a:gd name="connsiteX19" fmla="*/ 332 w 31585"/>
              <a:gd name="connsiteY19" fmla="*/ 7244 h 15872"/>
              <a:gd name="connsiteX20" fmla="*/ 2517 w 31585"/>
              <a:gd name="connsiteY20" fmla="*/ 3931 h 15872"/>
              <a:gd name="connsiteX21" fmla="*/ 1746 w 31585"/>
              <a:gd name="connsiteY21" fmla="*/ 2820 h 15872"/>
              <a:gd name="connsiteX22" fmla="*/ 1510 w 31585"/>
              <a:gd name="connsiteY22" fmla="*/ 2250 h 15872"/>
              <a:gd name="connsiteX23" fmla="*/ 535 w 31585"/>
              <a:gd name="connsiteY23" fmla="*/ 1979 h 15872"/>
              <a:gd name="connsiteX24" fmla="*/ 3964 w 31585"/>
              <a:gd name="connsiteY24" fmla="*/ 0 h 15872"/>
              <a:gd name="connsiteX25" fmla="*/ 27832 w 31585"/>
              <a:gd name="connsiteY25" fmla="*/ 8975 h 15872"/>
              <a:gd name="connsiteX26" fmla="*/ 31581 w 31585"/>
              <a:gd name="connsiteY26" fmla="*/ 10977 h 15872"/>
              <a:gd name="connsiteX27" fmla="*/ 27376 w 31585"/>
              <a:gd name="connsiteY27" fmla="*/ 10071 h 15872"/>
              <a:gd name="connsiteX28" fmla="*/ 28462 w 31585"/>
              <a:gd name="connsiteY28" fmla="*/ 11263 h 15872"/>
              <a:gd name="connsiteX29" fmla="*/ 27131 w 31585"/>
              <a:gd name="connsiteY29" fmla="*/ 11597 h 15872"/>
              <a:gd name="connsiteX30" fmla="*/ 31025 w 31585"/>
              <a:gd name="connsiteY30" fmla="*/ 15207 h 15872"/>
              <a:gd name="connsiteX31" fmla="*/ 21301 w 31585"/>
              <a:gd name="connsiteY31" fmla="*/ 10434 h 15872"/>
              <a:gd name="connsiteX32" fmla="*/ 28427 w 31585"/>
              <a:gd name="connsiteY32" fmla="*/ 13789 h 15872"/>
              <a:gd name="connsiteX33" fmla="*/ 24082 w 31585"/>
              <a:gd name="connsiteY33" fmla="*/ 12502 h 15872"/>
              <a:gd name="connsiteX34" fmla="*/ 28500 w 31585"/>
              <a:gd name="connsiteY34" fmla="*/ 14613 h 15872"/>
              <a:gd name="connsiteX35" fmla="*/ 22110 w 31585"/>
              <a:gd name="connsiteY35" fmla="*/ 12969 h 15872"/>
              <a:gd name="connsiteX0" fmla="*/ 22110 w 32743"/>
              <a:gd name="connsiteY0" fmla="*/ 12969 h 15872"/>
              <a:gd name="connsiteX1" fmla="*/ 29433 w 32743"/>
              <a:gd name="connsiteY1" fmla="*/ 15872 h 15872"/>
              <a:gd name="connsiteX2" fmla="*/ 24752 w 32743"/>
              <a:gd name="connsiteY2" fmla="*/ 14356 h 15872"/>
              <a:gd name="connsiteX3" fmla="*/ 26026 w 32743"/>
              <a:gd name="connsiteY3" fmla="*/ 15231 h 15872"/>
              <a:gd name="connsiteX4" fmla="*/ 13219 w 32743"/>
              <a:gd name="connsiteY4" fmla="*/ 13014 h 15872"/>
              <a:gd name="connsiteX5" fmla="*/ 16266 w 32743"/>
              <a:gd name="connsiteY5" fmla="*/ 13747 h 15872"/>
              <a:gd name="connsiteX6" fmla="*/ 15401 w 32743"/>
              <a:gd name="connsiteY6" fmla="*/ 13835 h 15872"/>
              <a:gd name="connsiteX7" fmla="*/ 17002 w 32743"/>
              <a:gd name="connsiteY7" fmla="*/ 14579 h 15872"/>
              <a:gd name="connsiteX8" fmla="*/ 15848 w 32743"/>
              <a:gd name="connsiteY8" fmla="*/ 14979 h 15872"/>
              <a:gd name="connsiteX9" fmla="*/ 15436 w 32743"/>
              <a:gd name="connsiteY9" fmla="*/ 15727 h 15872"/>
              <a:gd name="connsiteX10" fmla="*/ 8290 w 32743"/>
              <a:gd name="connsiteY10" fmla="*/ 15017 h 15872"/>
              <a:gd name="connsiteX11" fmla="*/ 6454 w 32743"/>
              <a:gd name="connsiteY11" fmla="*/ 14320 h 15872"/>
              <a:gd name="connsiteX12" fmla="*/ 5655 w 32743"/>
              <a:gd name="connsiteY12" fmla="*/ 13314 h 15872"/>
              <a:gd name="connsiteX13" fmla="*/ 4140 w 32743"/>
              <a:gd name="connsiteY13" fmla="*/ 13265 h 15872"/>
              <a:gd name="connsiteX14" fmla="*/ 2190 w 32743"/>
              <a:gd name="connsiteY14" fmla="*/ 13080 h 15872"/>
              <a:gd name="connsiteX15" fmla="*/ 3577 w 32743"/>
              <a:gd name="connsiteY15" fmla="*/ 12658 h 15872"/>
              <a:gd name="connsiteX16" fmla="*/ 3841 w 32743"/>
              <a:gd name="connsiteY16" fmla="*/ 11452 h 15872"/>
              <a:gd name="connsiteX17" fmla="*/ 2878 w 32743"/>
              <a:gd name="connsiteY17" fmla="*/ 8922 h 15872"/>
              <a:gd name="connsiteX18" fmla="*/ 1154 w 32743"/>
              <a:gd name="connsiteY18" fmla="*/ 8279 h 15872"/>
              <a:gd name="connsiteX19" fmla="*/ 332 w 32743"/>
              <a:gd name="connsiteY19" fmla="*/ 7244 h 15872"/>
              <a:gd name="connsiteX20" fmla="*/ 2517 w 32743"/>
              <a:gd name="connsiteY20" fmla="*/ 3931 h 15872"/>
              <a:gd name="connsiteX21" fmla="*/ 1746 w 32743"/>
              <a:gd name="connsiteY21" fmla="*/ 2820 h 15872"/>
              <a:gd name="connsiteX22" fmla="*/ 1510 w 32743"/>
              <a:gd name="connsiteY22" fmla="*/ 2250 h 15872"/>
              <a:gd name="connsiteX23" fmla="*/ 535 w 32743"/>
              <a:gd name="connsiteY23" fmla="*/ 1979 h 15872"/>
              <a:gd name="connsiteX24" fmla="*/ 3964 w 32743"/>
              <a:gd name="connsiteY24" fmla="*/ 0 h 15872"/>
              <a:gd name="connsiteX25" fmla="*/ 31757 w 32743"/>
              <a:gd name="connsiteY25" fmla="*/ 10595 h 15872"/>
              <a:gd name="connsiteX26" fmla="*/ 27832 w 32743"/>
              <a:gd name="connsiteY26" fmla="*/ 8975 h 15872"/>
              <a:gd name="connsiteX27" fmla="*/ 31581 w 32743"/>
              <a:gd name="connsiteY27" fmla="*/ 10977 h 15872"/>
              <a:gd name="connsiteX28" fmla="*/ 27376 w 32743"/>
              <a:gd name="connsiteY28" fmla="*/ 10071 h 15872"/>
              <a:gd name="connsiteX29" fmla="*/ 28462 w 32743"/>
              <a:gd name="connsiteY29" fmla="*/ 11263 h 15872"/>
              <a:gd name="connsiteX30" fmla="*/ 27131 w 32743"/>
              <a:gd name="connsiteY30" fmla="*/ 11597 h 15872"/>
              <a:gd name="connsiteX31" fmla="*/ 31025 w 32743"/>
              <a:gd name="connsiteY31" fmla="*/ 15207 h 15872"/>
              <a:gd name="connsiteX32" fmla="*/ 21301 w 32743"/>
              <a:gd name="connsiteY32" fmla="*/ 10434 h 15872"/>
              <a:gd name="connsiteX33" fmla="*/ 28427 w 32743"/>
              <a:gd name="connsiteY33" fmla="*/ 13789 h 15872"/>
              <a:gd name="connsiteX34" fmla="*/ 24082 w 32743"/>
              <a:gd name="connsiteY34" fmla="*/ 12502 h 15872"/>
              <a:gd name="connsiteX35" fmla="*/ 28500 w 32743"/>
              <a:gd name="connsiteY35" fmla="*/ 14613 h 15872"/>
              <a:gd name="connsiteX36" fmla="*/ 22110 w 32743"/>
              <a:gd name="connsiteY36"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516 w 31792"/>
              <a:gd name="connsiteY25" fmla="*/ 5877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516 w 31792"/>
              <a:gd name="connsiteY25" fmla="*/ 5877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726 w 31792"/>
              <a:gd name="connsiteY25" fmla="*/ 6783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681 w 31793"/>
              <a:gd name="connsiteY25" fmla="*/ 6936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588 w 31793"/>
              <a:gd name="connsiteY25" fmla="*/ 6483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588 w 31793"/>
              <a:gd name="connsiteY25" fmla="*/ 6483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31235 w 31793"/>
              <a:gd name="connsiteY25" fmla="*/ 8167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2313"/>
              <a:gd name="connsiteY0" fmla="*/ 12969 h 15872"/>
              <a:gd name="connsiteX1" fmla="*/ 29433 w 32313"/>
              <a:gd name="connsiteY1" fmla="*/ 15872 h 15872"/>
              <a:gd name="connsiteX2" fmla="*/ 24752 w 32313"/>
              <a:gd name="connsiteY2" fmla="*/ 14356 h 15872"/>
              <a:gd name="connsiteX3" fmla="*/ 26026 w 32313"/>
              <a:gd name="connsiteY3" fmla="*/ 15231 h 15872"/>
              <a:gd name="connsiteX4" fmla="*/ 13219 w 32313"/>
              <a:gd name="connsiteY4" fmla="*/ 13014 h 15872"/>
              <a:gd name="connsiteX5" fmla="*/ 16266 w 32313"/>
              <a:gd name="connsiteY5" fmla="*/ 13747 h 15872"/>
              <a:gd name="connsiteX6" fmla="*/ 15401 w 32313"/>
              <a:gd name="connsiteY6" fmla="*/ 13835 h 15872"/>
              <a:gd name="connsiteX7" fmla="*/ 17002 w 32313"/>
              <a:gd name="connsiteY7" fmla="*/ 14579 h 15872"/>
              <a:gd name="connsiteX8" fmla="*/ 15848 w 32313"/>
              <a:gd name="connsiteY8" fmla="*/ 14979 h 15872"/>
              <a:gd name="connsiteX9" fmla="*/ 15436 w 32313"/>
              <a:gd name="connsiteY9" fmla="*/ 15727 h 15872"/>
              <a:gd name="connsiteX10" fmla="*/ 8290 w 32313"/>
              <a:gd name="connsiteY10" fmla="*/ 15017 h 15872"/>
              <a:gd name="connsiteX11" fmla="*/ 6454 w 32313"/>
              <a:gd name="connsiteY11" fmla="*/ 14320 h 15872"/>
              <a:gd name="connsiteX12" fmla="*/ 5655 w 32313"/>
              <a:gd name="connsiteY12" fmla="*/ 13314 h 15872"/>
              <a:gd name="connsiteX13" fmla="*/ 4140 w 32313"/>
              <a:gd name="connsiteY13" fmla="*/ 13265 h 15872"/>
              <a:gd name="connsiteX14" fmla="*/ 2190 w 32313"/>
              <a:gd name="connsiteY14" fmla="*/ 13080 h 15872"/>
              <a:gd name="connsiteX15" fmla="*/ 3577 w 32313"/>
              <a:gd name="connsiteY15" fmla="*/ 12658 h 15872"/>
              <a:gd name="connsiteX16" fmla="*/ 3841 w 32313"/>
              <a:gd name="connsiteY16" fmla="*/ 11452 h 15872"/>
              <a:gd name="connsiteX17" fmla="*/ 2878 w 32313"/>
              <a:gd name="connsiteY17" fmla="*/ 8922 h 15872"/>
              <a:gd name="connsiteX18" fmla="*/ 1154 w 32313"/>
              <a:gd name="connsiteY18" fmla="*/ 8279 h 15872"/>
              <a:gd name="connsiteX19" fmla="*/ 332 w 32313"/>
              <a:gd name="connsiteY19" fmla="*/ 7244 h 15872"/>
              <a:gd name="connsiteX20" fmla="*/ 2517 w 32313"/>
              <a:gd name="connsiteY20" fmla="*/ 3931 h 15872"/>
              <a:gd name="connsiteX21" fmla="*/ 1746 w 32313"/>
              <a:gd name="connsiteY21" fmla="*/ 2820 h 15872"/>
              <a:gd name="connsiteX22" fmla="*/ 1510 w 32313"/>
              <a:gd name="connsiteY22" fmla="*/ 2250 h 15872"/>
              <a:gd name="connsiteX23" fmla="*/ 535 w 32313"/>
              <a:gd name="connsiteY23" fmla="*/ 1979 h 15872"/>
              <a:gd name="connsiteX24" fmla="*/ 3964 w 32313"/>
              <a:gd name="connsiteY24" fmla="*/ 0 h 15872"/>
              <a:gd name="connsiteX25" fmla="*/ 30110 w 32313"/>
              <a:gd name="connsiteY25" fmla="*/ 4707 h 15872"/>
              <a:gd name="connsiteX26" fmla="*/ 31235 w 32313"/>
              <a:gd name="connsiteY26" fmla="*/ 8167 h 15872"/>
              <a:gd name="connsiteX27" fmla="*/ 27681 w 32313"/>
              <a:gd name="connsiteY27" fmla="*/ 6936 h 15872"/>
              <a:gd name="connsiteX28" fmla="*/ 26743 w 32313"/>
              <a:gd name="connsiteY28" fmla="*/ 7157 h 15872"/>
              <a:gd name="connsiteX29" fmla="*/ 31757 w 32313"/>
              <a:gd name="connsiteY29" fmla="*/ 10595 h 15872"/>
              <a:gd name="connsiteX30" fmla="*/ 27832 w 32313"/>
              <a:gd name="connsiteY30" fmla="*/ 8975 h 15872"/>
              <a:gd name="connsiteX31" fmla="*/ 31581 w 32313"/>
              <a:gd name="connsiteY31" fmla="*/ 10977 h 15872"/>
              <a:gd name="connsiteX32" fmla="*/ 27376 w 32313"/>
              <a:gd name="connsiteY32" fmla="*/ 10071 h 15872"/>
              <a:gd name="connsiteX33" fmla="*/ 28462 w 32313"/>
              <a:gd name="connsiteY33" fmla="*/ 11263 h 15872"/>
              <a:gd name="connsiteX34" fmla="*/ 27131 w 32313"/>
              <a:gd name="connsiteY34" fmla="*/ 11597 h 15872"/>
              <a:gd name="connsiteX35" fmla="*/ 31025 w 32313"/>
              <a:gd name="connsiteY35" fmla="*/ 15207 h 15872"/>
              <a:gd name="connsiteX36" fmla="*/ 21301 w 32313"/>
              <a:gd name="connsiteY36" fmla="*/ 10434 h 15872"/>
              <a:gd name="connsiteX37" fmla="*/ 28427 w 32313"/>
              <a:gd name="connsiteY37" fmla="*/ 13789 h 15872"/>
              <a:gd name="connsiteX38" fmla="*/ 24082 w 32313"/>
              <a:gd name="connsiteY38" fmla="*/ 12502 h 15872"/>
              <a:gd name="connsiteX39" fmla="*/ 28500 w 32313"/>
              <a:gd name="connsiteY39" fmla="*/ 14613 h 15872"/>
              <a:gd name="connsiteX40" fmla="*/ 22110 w 32313"/>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36"/>
              <a:gd name="connsiteY0" fmla="*/ 12969 h 15872"/>
              <a:gd name="connsiteX1" fmla="*/ 29433 w 32236"/>
              <a:gd name="connsiteY1" fmla="*/ 15872 h 15872"/>
              <a:gd name="connsiteX2" fmla="*/ 24752 w 32236"/>
              <a:gd name="connsiteY2" fmla="*/ 14356 h 15872"/>
              <a:gd name="connsiteX3" fmla="*/ 26026 w 32236"/>
              <a:gd name="connsiteY3" fmla="*/ 15231 h 15872"/>
              <a:gd name="connsiteX4" fmla="*/ 13219 w 32236"/>
              <a:gd name="connsiteY4" fmla="*/ 13014 h 15872"/>
              <a:gd name="connsiteX5" fmla="*/ 16266 w 32236"/>
              <a:gd name="connsiteY5" fmla="*/ 13747 h 15872"/>
              <a:gd name="connsiteX6" fmla="*/ 15401 w 32236"/>
              <a:gd name="connsiteY6" fmla="*/ 13835 h 15872"/>
              <a:gd name="connsiteX7" fmla="*/ 17002 w 32236"/>
              <a:gd name="connsiteY7" fmla="*/ 14579 h 15872"/>
              <a:gd name="connsiteX8" fmla="*/ 15848 w 32236"/>
              <a:gd name="connsiteY8" fmla="*/ 14979 h 15872"/>
              <a:gd name="connsiteX9" fmla="*/ 15436 w 32236"/>
              <a:gd name="connsiteY9" fmla="*/ 15727 h 15872"/>
              <a:gd name="connsiteX10" fmla="*/ 8290 w 32236"/>
              <a:gd name="connsiteY10" fmla="*/ 15017 h 15872"/>
              <a:gd name="connsiteX11" fmla="*/ 6454 w 32236"/>
              <a:gd name="connsiteY11" fmla="*/ 14320 h 15872"/>
              <a:gd name="connsiteX12" fmla="*/ 5655 w 32236"/>
              <a:gd name="connsiteY12" fmla="*/ 13314 h 15872"/>
              <a:gd name="connsiteX13" fmla="*/ 4140 w 32236"/>
              <a:gd name="connsiteY13" fmla="*/ 13265 h 15872"/>
              <a:gd name="connsiteX14" fmla="*/ 2190 w 32236"/>
              <a:gd name="connsiteY14" fmla="*/ 13080 h 15872"/>
              <a:gd name="connsiteX15" fmla="*/ 3577 w 32236"/>
              <a:gd name="connsiteY15" fmla="*/ 12658 h 15872"/>
              <a:gd name="connsiteX16" fmla="*/ 3841 w 32236"/>
              <a:gd name="connsiteY16" fmla="*/ 11452 h 15872"/>
              <a:gd name="connsiteX17" fmla="*/ 2878 w 32236"/>
              <a:gd name="connsiteY17" fmla="*/ 8922 h 15872"/>
              <a:gd name="connsiteX18" fmla="*/ 1154 w 32236"/>
              <a:gd name="connsiteY18" fmla="*/ 8279 h 15872"/>
              <a:gd name="connsiteX19" fmla="*/ 332 w 32236"/>
              <a:gd name="connsiteY19" fmla="*/ 7244 h 15872"/>
              <a:gd name="connsiteX20" fmla="*/ 2517 w 32236"/>
              <a:gd name="connsiteY20" fmla="*/ 3931 h 15872"/>
              <a:gd name="connsiteX21" fmla="*/ 1746 w 32236"/>
              <a:gd name="connsiteY21" fmla="*/ 2820 h 15872"/>
              <a:gd name="connsiteX22" fmla="*/ 1510 w 32236"/>
              <a:gd name="connsiteY22" fmla="*/ 2250 h 15872"/>
              <a:gd name="connsiteX23" fmla="*/ 535 w 32236"/>
              <a:gd name="connsiteY23" fmla="*/ 1979 h 15872"/>
              <a:gd name="connsiteX24" fmla="*/ 3964 w 32236"/>
              <a:gd name="connsiteY24" fmla="*/ 0 h 15872"/>
              <a:gd name="connsiteX25" fmla="*/ 30110 w 32236"/>
              <a:gd name="connsiteY25" fmla="*/ 4707 h 15872"/>
              <a:gd name="connsiteX26" fmla="*/ 31190 w 32236"/>
              <a:gd name="connsiteY26" fmla="*/ 8228 h 15872"/>
              <a:gd name="connsiteX27" fmla="*/ 27681 w 32236"/>
              <a:gd name="connsiteY27" fmla="*/ 6936 h 15872"/>
              <a:gd name="connsiteX28" fmla="*/ 26743 w 32236"/>
              <a:gd name="connsiteY28" fmla="*/ 7157 h 15872"/>
              <a:gd name="connsiteX29" fmla="*/ 31757 w 32236"/>
              <a:gd name="connsiteY29" fmla="*/ 10595 h 15872"/>
              <a:gd name="connsiteX30" fmla="*/ 27832 w 32236"/>
              <a:gd name="connsiteY30" fmla="*/ 8975 h 15872"/>
              <a:gd name="connsiteX31" fmla="*/ 31581 w 32236"/>
              <a:gd name="connsiteY31" fmla="*/ 10977 h 15872"/>
              <a:gd name="connsiteX32" fmla="*/ 27376 w 32236"/>
              <a:gd name="connsiteY32" fmla="*/ 10071 h 15872"/>
              <a:gd name="connsiteX33" fmla="*/ 28462 w 32236"/>
              <a:gd name="connsiteY33" fmla="*/ 11263 h 15872"/>
              <a:gd name="connsiteX34" fmla="*/ 27131 w 32236"/>
              <a:gd name="connsiteY34" fmla="*/ 11597 h 15872"/>
              <a:gd name="connsiteX35" fmla="*/ 31025 w 32236"/>
              <a:gd name="connsiteY35" fmla="*/ 15207 h 15872"/>
              <a:gd name="connsiteX36" fmla="*/ 21301 w 32236"/>
              <a:gd name="connsiteY36" fmla="*/ 10434 h 15872"/>
              <a:gd name="connsiteX37" fmla="*/ 28427 w 32236"/>
              <a:gd name="connsiteY37" fmla="*/ 13789 h 15872"/>
              <a:gd name="connsiteX38" fmla="*/ 24082 w 32236"/>
              <a:gd name="connsiteY38" fmla="*/ 12502 h 15872"/>
              <a:gd name="connsiteX39" fmla="*/ 28500 w 32236"/>
              <a:gd name="connsiteY39" fmla="*/ 14613 h 15872"/>
              <a:gd name="connsiteX40" fmla="*/ 22110 w 32236"/>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6440 w 31793"/>
              <a:gd name="connsiteY25" fmla="*/ 3941 h 15872"/>
              <a:gd name="connsiteX26" fmla="*/ 20722 w 31793"/>
              <a:gd name="connsiteY26" fmla="*/ 3390 h 15872"/>
              <a:gd name="connsiteX27" fmla="*/ 23108 w 31793"/>
              <a:gd name="connsiteY27" fmla="*/ 3666 h 15872"/>
              <a:gd name="connsiteX28" fmla="*/ 24212 w 31793"/>
              <a:gd name="connsiteY28" fmla="*/ 4523 h 15872"/>
              <a:gd name="connsiteX29" fmla="*/ 31190 w 31793"/>
              <a:gd name="connsiteY29" fmla="*/ 8228 h 15872"/>
              <a:gd name="connsiteX30" fmla="*/ 27681 w 31793"/>
              <a:gd name="connsiteY30" fmla="*/ 6936 h 15872"/>
              <a:gd name="connsiteX31" fmla="*/ 26743 w 31793"/>
              <a:gd name="connsiteY31" fmla="*/ 7157 h 15872"/>
              <a:gd name="connsiteX32" fmla="*/ 31757 w 31793"/>
              <a:gd name="connsiteY32" fmla="*/ 10595 h 15872"/>
              <a:gd name="connsiteX33" fmla="*/ 27832 w 31793"/>
              <a:gd name="connsiteY33" fmla="*/ 8975 h 15872"/>
              <a:gd name="connsiteX34" fmla="*/ 31581 w 31793"/>
              <a:gd name="connsiteY34" fmla="*/ 10977 h 15872"/>
              <a:gd name="connsiteX35" fmla="*/ 27376 w 31793"/>
              <a:gd name="connsiteY35" fmla="*/ 10071 h 15872"/>
              <a:gd name="connsiteX36" fmla="*/ 28462 w 31793"/>
              <a:gd name="connsiteY36" fmla="*/ 11263 h 15872"/>
              <a:gd name="connsiteX37" fmla="*/ 27131 w 31793"/>
              <a:gd name="connsiteY37" fmla="*/ 11597 h 15872"/>
              <a:gd name="connsiteX38" fmla="*/ 31025 w 31793"/>
              <a:gd name="connsiteY38" fmla="*/ 15207 h 15872"/>
              <a:gd name="connsiteX39" fmla="*/ 21301 w 31793"/>
              <a:gd name="connsiteY39" fmla="*/ 10434 h 15872"/>
              <a:gd name="connsiteX40" fmla="*/ 28427 w 31793"/>
              <a:gd name="connsiteY40" fmla="*/ 13789 h 15872"/>
              <a:gd name="connsiteX41" fmla="*/ 24082 w 31793"/>
              <a:gd name="connsiteY41" fmla="*/ 12502 h 15872"/>
              <a:gd name="connsiteX42" fmla="*/ 28500 w 31793"/>
              <a:gd name="connsiteY42" fmla="*/ 14613 h 15872"/>
              <a:gd name="connsiteX43" fmla="*/ 22110 w 31793"/>
              <a:gd name="connsiteY43"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440 w 31793"/>
              <a:gd name="connsiteY26" fmla="*/ 3941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440 w 31793"/>
              <a:gd name="connsiteY26" fmla="*/ 3941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5112 w 31793"/>
              <a:gd name="connsiteY25" fmla="*/ 2044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5112 w 31793"/>
              <a:gd name="connsiteY25" fmla="*/ 2044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86 h 15889"/>
              <a:gd name="connsiteX1" fmla="*/ 29433 w 31793"/>
              <a:gd name="connsiteY1" fmla="*/ 15889 h 15889"/>
              <a:gd name="connsiteX2" fmla="*/ 24752 w 31793"/>
              <a:gd name="connsiteY2" fmla="*/ 14373 h 15889"/>
              <a:gd name="connsiteX3" fmla="*/ 26026 w 31793"/>
              <a:gd name="connsiteY3" fmla="*/ 15248 h 15889"/>
              <a:gd name="connsiteX4" fmla="*/ 13219 w 31793"/>
              <a:gd name="connsiteY4" fmla="*/ 13031 h 15889"/>
              <a:gd name="connsiteX5" fmla="*/ 16266 w 31793"/>
              <a:gd name="connsiteY5" fmla="*/ 13764 h 15889"/>
              <a:gd name="connsiteX6" fmla="*/ 15401 w 31793"/>
              <a:gd name="connsiteY6" fmla="*/ 13852 h 15889"/>
              <a:gd name="connsiteX7" fmla="*/ 17002 w 31793"/>
              <a:gd name="connsiteY7" fmla="*/ 14596 h 15889"/>
              <a:gd name="connsiteX8" fmla="*/ 15848 w 31793"/>
              <a:gd name="connsiteY8" fmla="*/ 14996 h 15889"/>
              <a:gd name="connsiteX9" fmla="*/ 15436 w 31793"/>
              <a:gd name="connsiteY9" fmla="*/ 15744 h 15889"/>
              <a:gd name="connsiteX10" fmla="*/ 8290 w 31793"/>
              <a:gd name="connsiteY10" fmla="*/ 15034 h 15889"/>
              <a:gd name="connsiteX11" fmla="*/ 6454 w 31793"/>
              <a:gd name="connsiteY11" fmla="*/ 14337 h 15889"/>
              <a:gd name="connsiteX12" fmla="*/ 5655 w 31793"/>
              <a:gd name="connsiteY12" fmla="*/ 13331 h 15889"/>
              <a:gd name="connsiteX13" fmla="*/ 4140 w 31793"/>
              <a:gd name="connsiteY13" fmla="*/ 13282 h 15889"/>
              <a:gd name="connsiteX14" fmla="*/ 2190 w 31793"/>
              <a:gd name="connsiteY14" fmla="*/ 13097 h 15889"/>
              <a:gd name="connsiteX15" fmla="*/ 3577 w 31793"/>
              <a:gd name="connsiteY15" fmla="*/ 12675 h 15889"/>
              <a:gd name="connsiteX16" fmla="*/ 3841 w 31793"/>
              <a:gd name="connsiteY16" fmla="*/ 11469 h 15889"/>
              <a:gd name="connsiteX17" fmla="*/ 2878 w 31793"/>
              <a:gd name="connsiteY17" fmla="*/ 8939 h 15889"/>
              <a:gd name="connsiteX18" fmla="*/ 1154 w 31793"/>
              <a:gd name="connsiteY18" fmla="*/ 8296 h 15889"/>
              <a:gd name="connsiteX19" fmla="*/ 332 w 31793"/>
              <a:gd name="connsiteY19" fmla="*/ 7261 h 15889"/>
              <a:gd name="connsiteX20" fmla="*/ 2517 w 31793"/>
              <a:gd name="connsiteY20" fmla="*/ 3948 h 15889"/>
              <a:gd name="connsiteX21" fmla="*/ 1746 w 31793"/>
              <a:gd name="connsiteY21" fmla="*/ 2837 h 15889"/>
              <a:gd name="connsiteX22" fmla="*/ 1510 w 31793"/>
              <a:gd name="connsiteY22" fmla="*/ 2267 h 15889"/>
              <a:gd name="connsiteX23" fmla="*/ 535 w 31793"/>
              <a:gd name="connsiteY23" fmla="*/ 1996 h 15889"/>
              <a:gd name="connsiteX24" fmla="*/ 3964 w 31793"/>
              <a:gd name="connsiteY24" fmla="*/ 17 h 15889"/>
              <a:gd name="connsiteX25" fmla="*/ 26373 w 31793"/>
              <a:gd name="connsiteY25" fmla="*/ 1356 h 15889"/>
              <a:gd name="connsiteX26" fmla="*/ 24752 w 31793"/>
              <a:gd name="connsiteY26" fmla="*/ 1999 h 15889"/>
              <a:gd name="connsiteX27" fmla="*/ 23784 w 31793"/>
              <a:gd name="connsiteY27" fmla="*/ 2642 h 15889"/>
              <a:gd name="connsiteX28" fmla="*/ 26530 w 31793"/>
              <a:gd name="connsiteY28" fmla="*/ 4019 h 15889"/>
              <a:gd name="connsiteX29" fmla="*/ 20722 w 31793"/>
              <a:gd name="connsiteY29" fmla="*/ 3407 h 15889"/>
              <a:gd name="connsiteX30" fmla="*/ 23108 w 31793"/>
              <a:gd name="connsiteY30" fmla="*/ 3683 h 15889"/>
              <a:gd name="connsiteX31" fmla="*/ 24212 w 31793"/>
              <a:gd name="connsiteY31" fmla="*/ 4540 h 15889"/>
              <a:gd name="connsiteX32" fmla="*/ 31190 w 31793"/>
              <a:gd name="connsiteY32" fmla="*/ 8245 h 15889"/>
              <a:gd name="connsiteX33" fmla="*/ 27681 w 31793"/>
              <a:gd name="connsiteY33" fmla="*/ 6953 h 15889"/>
              <a:gd name="connsiteX34" fmla="*/ 26743 w 31793"/>
              <a:gd name="connsiteY34" fmla="*/ 7174 h 15889"/>
              <a:gd name="connsiteX35" fmla="*/ 31757 w 31793"/>
              <a:gd name="connsiteY35" fmla="*/ 10612 h 15889"/>
              <a:gd name="connsiteX36" fmla="*/ 27832 w 31793"/>
              <a:gd name="connsiteY36" fmla="*/ 8992 h 15889"/>
              <a:gd name="connsiteX37" fmla="*/ 31581 w 31793"/>
              <a:gd name="connsiteY37" fmla="*/ 10994 h 15889"/>
              <a:gd name="connsiteX38" fmla="*/ 27376 w 31793"/>
              <a:gd name="connsiteY38" fmla="*/ 10088 h 15889"/>
              <a:gd name="connsiteX39" fmla="*/ 28462 w 31793"/>
              <a:gd name="connsiteY39" fmla="*/ 11280 h 15889"/>
              <a:gd name="connsiteX40" fmla="*/ 27131 w 31793"/>
              <a:gd name="connsiteY40" fmla="*/ 11614 h 15889"/>
              <a:gd name="connsiteX41" fmla="*/ 31025 w 31793"/>
              <a:gd name="connsiteY41" fmla="*/ 15224 h 15889"/>
              <a:gd name="connsiteX42" fmla="*/ 21301 w 31793"/>
              <a:gd name="connsiteY42" fmla="*/ 10451 h 15889"/>
              <a:gd name="connsiteX43" fmla="*/ 28427 w 31793"/>
              <a:gd name="connsiteY43" fmla="*/ 13806 h 15889"/>
              <a:gd name="connsiteX44" fmla="*/ 24082 w 31793"/>
              <a:gd name="connsiteY44" fmla="*/ 12519 h 15889"/>
              <a:gd name="connsiteX45" fmla="*/ 28500 w 31793"/>
              <a:gd name="connsiteY45" fmla="*/ 14630 h 15889"/>
              <a:gd name="connsiteX46" fmla="*/ 22110 w 31793"/>
              <a:gd name="connsiteY46" fmla="*/ 12986 h 15889"/>
              <a:gd name="connsiteX0" fmla="*/ 22110 w 31793"/>
              <a:gd name="connsiteY0" fmla="*/ 12986 h 15889"/>
              <a:gd name="connsiteX1" fmla="*/ 29433 w 31793"/>
              <a:gd name="connsiteY1" fmla="*/ 15889 h 15889"/>
              <a:gd name="connsiteX2" fmla="*/ 24752 w 31793"/>
              <a:gd name="connsiteY2" fmla="*/ 14373 h 15889"/>
              <a:gd name="connsiteX3" fmla="*/ 26026 w 31793"/>
              <a:gd name="connsiteY3" fmla="*/ 15248 h 15889"/>
              <a:gd name="connsiteX4" fmla="*/ 13219 w 31793"/>
              <a:gd name="connsiteY4" fmla="*/ 13031 h 15889"/>
              <a:gd name="connsiteX5" fmla="*/ 16266 w 31793"/>
              <a:gd name="connsiteY5" fmla="*/ 13764 h 15889"/>
              <a:gd name="connsiteX6" fmla="*/ 15401 w 31793"/>
              <a:gd name="connsiteY6" fmla="*/ 13852 h 15889"/>
              <a:gd name="connsiteX7" fmla="*/ 17002 w 31793"/>
              <a:gd name="connsiteY7" fmla="*/ 14596 h 15889"/>
              <a:gd name="connsiteX8" fmla="*/ 15848 w 31793"/>
              <a:gd name="connsiteY8" fmla="*/ 14996 h 15889"/>
              <a:gd name="connsiteX9" fmla="*/ 15436 w 31793"/>
              <a:gd name="connsiteY9" fmla="*/ 15744 h 15889"/>
              <a:gd name="connsiteX10" fmla="*/ 8290 w 31793"/>
              <a:gd name="connsiteY10" fmla="*/ 15034 h 15889"/>
              <a:gd name="connsiteX11" fmla="*/ 6454 w 31793"/>
              <a:gd name="connsiteY11" fmla="*/ 14337 h 15889"/>
              <a:gd name="connsiteX12" fmla="*/ 5655 w 31793"/>
              <a:gd name="connsiteY12" fmla="*/ 13331 h 15889"/>
              <a:gd name="connsiteX13" fmla="*/ 4140 w 31793"/>
              <a:gd name="connsiteY13" fmla="*/ 13282 h 15889"/>
              <a:gd name="connsiteX14" fmla="*/ 2190 w 31793"/>
              <a:gd name="connsiteY14" fmla="*/ 13097 h 15889"/>
              <a:gd name="connsiteX15" fmla="*/ 3577 w 31793"/>
              <a:gd name="connsiteY15" fmla="*/ 12675 h 15889"/>
              <a:gd name="connsiteX16" fmla="*/ 3841 w 31793"/>
              <a:gd name="connsiteY16" fmla="*/ 11469 h 15889"/>
              <a:gd name="connsiteX17" fmla="*/ 2878 w 31793"/>
              <a:gd name="connsiteY17" fmla="*/ 8939 h 15889"/>
              <a:gd name="connsiteX18" fmla="*/ 1154 w 31793"/>
              <a:gd name="connsiteY18" fmla="*/ 8296 h 15889"/>
              <a:gd name="connsiteX19" fmla="*/ 332 w 31793"/>
              <a:gd name="connsiteY19" fmla="*/ 7261 h 15889"/>
              <a:gd name="connsiteX20" fmla="*/ 2517 w 31793"/>
              <a:gd name="connsiteY20" fmla="*/ 3948 h 15889"/>
              <a:gd name="connsiteX21" fmla="*/ 1746 w 31793"/>
              <a:gd name="connsiteY21" fmla="*/ 2837 h 15889"/>
              <a:gd name="connsiteX22" fmla="*/ 1510 w 31793"/>
              <a:gd name="connsiteY22" fmla="*/ 2267 h 15889"/>
              <a:gd name="connsiteX23" fmla="*/ 535 w 31793"/>
              <a:gd name="connsiteY23" fmla="*/ 1996 h 15889"/>
              <a:gd name="connsiteX24" fmla="*/ 3964 w 31793"/>
              <a:gd name="connsiteY24" fmla="*/ 17 h 15889"/>
              <a:gd name="connsiteX25" fmla="*/ 26373 w 31793"/>
              <a:gd name="connsiteY25" fmla="*/ 1356 h 15889"/>
              <a:gd name="connsiteX26" fmla="*/ 24752 w 31793"/>
              <a:gd name="connsiteY26" fmla="*/ 1999 h 15889"/>
              <a:gd name="connsiteX27" fmla="*/ 23784 w 31793"/>
              <a:gd name="connsiteY27" fmla="*/ 2642 h 15889"/>
              <a:gd name="connsiteX28" fmla="*/ 26530 w 31793"/>
              <a:gd name="connsiteY28" fmla="*/ 4019 h 15889"/>
              <a:gd name="connsiteX29" fmla="*/ 20722 w 31793"/>
              <a:gd name="connsiteY29" fmla="*/ 3407 h 15889"/>
              <a:gd name="connsiteX30" fmla="*/ 23108 w 31793"/>
              <a:gd name="connsiteY30" fmla="*/ 3683 h 15889"/>
              <a:gd name="connsiteX31" fmla="*/ 24212 w 31793"/>
              <a:gd name="connsiteY31" fmla="*/ 4540 h 15889"/>
              <a:gd name="connsiteX32" fmla="*/ 31190 w 31793"/>
              <a:gd name="connsiteY32" fmla="*/ 8245 h 15889"/>
              <a:gd name="connsiteX33" fmla="*/ 27681 w 31793"/>
              <a:gd name="connsiteY33" fmla="*/ 6953 h 15889"/>
              <a:gd name="connsiteX34" fmla="*/ 26743 w 31793"/>
              <a:gd name="connsiteY34" fmla="*/ 7174 h 15889"/>
              <a:gd name="connsiteX35" fmla="*/ 31757 w 31793"/>
              <a:gd name="connsiteY35" fmla="*/ 10612 h 15889"/>
              <a:gd name="connsiteX36" fmla="*/ 27832 w 31793"/>
              <a:gd name="connsiteY36" fmla="*/ 8992 h 15889"/>
              <a:gd name="connsiteX37" fmla="*/ 31581 w 31793"/>
              <a:gd name="connsiteY37" fmla="*/ 10994 h 15889"/>
              <a:gd name="connsiteX38" fmla="*/ 27376 w 31793"/>
              <a:gd name="connsiteY38" fmla="*/ 10088 h 15889"/>
              <a:gd name="connsiteX39" fmla="*/ 28462 w 31793"/>
              <a:gd name="connsiteY39" fmla="*/ 11280 h 15889"/>
              <a:gd name="connsiteX40" fmla="*/ 27131 w 31793"/>
              <a:gd name="connsiteY40" fmla="*/ 11614 h 15889"/>
              <a:gd name="connsiteX41" fmla="*/ 31025 w 31793"/>
              <a:gd name="connsiteY41" fmla="*/ 15224 h 15889"/>
              <a:gd name="connsiteX42" fmla="*/ 21301 w 31793"/>
              <a:gd name="connsiteY42" fmla="*/ 10451 h 15889"/>
              <a:gd name="connsiteX43" fmla="*/ 28427 w 31793"/>
              <a:gd name="connsiteY43" fmla="*/ 13806 h 15889"/>
              <a:gd name="connsiteX44" fmla="*/ 24082 w 31793"/>
              <a:gd name="connsiteY44" fmla="*/ 12519 h 15889"/>
              <a:gd name="connsiteX45" fmla="*/ 28500 w 31793"/>
              <a:gd name="connsiteY45" fmla="*/ 14630 h 15889"/>
              <a:gd name="connsiteX46" fmla="*/ 22110 w 31793"/>
              <a:gd name="connsiteY46" fmla="*/ 12986 h 15889"/>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3 h 15956"/>
              <a:gd name="connsiteX1" fmla="*/ 29433 w 31793"/>
              <a:gd name="connsiteY1" fmla="*/ 15956 h 15956"/>
              <a:gd name="connsiteX2" fmla="*/ 24752 w 31793"/>
              <a:gd name="connsiteY2" fmla="*/ 14440 h 15956"/>
              <a:gd name="connsiteX3" fmla="*/ 26026 w 31793"/>
              <a:gd name="connsiteY3" fmla="*/ 15315 h 15956"/>
              <a:gd name="connsiteX4" fmla="*/ 13219 w 31793"/>
              <a:gd name="connsiteY4" fmla="*/ 13098 h 15956"/>
              <a:gd name="connsiteX5" fmla="*/ 16266 w 31793"/>
              <a:gd name="connsiteY5" fmla="*/ 13831 h 15956"/>
              <a:gd name="connsiteX6" fmla="*/ 15401 w 31793"/>
              <a:gd name="connsiteY6" fmla="*/ 13919 h 15956"/>
              <a:gd name="connsiteX7" fmla="*/ 17002 w 31793"/>
              <a:gd name="connsiteY7" fmla="*/ 14663 h 15956"/>
              <a:gd name="connsiteX8" fmla="*/ 15848 w 31793"/>
              <a:gd name="connsiteY8" fmla="*/ 15063 h 15956"/>
              <a:gd name="connsiteX9" fmla="*/ 15436 w 31793"/>
              <a:gd name="connsiteY9" fmla="*/ 15811 h 15956"/>
              <a:gd name="connsiteX10" fmla="*/ 8290 w 31793"/>
              <a:gd name="connsiteY10" fmla="*/ 15101 h 15956"/>
              <a:gd name="connsiteX11" fmla="*/ 6454 w 31793"/>
              <a:gd name="connsiteY11" fmla="*/ 14404 h 15956"/>
              <a:gd name="connsiteX12" fmla="*/ 5655 w 31793"/>
              <a:gd name="connsiteY12" fmla="*/ 13398 h 15956"/>
              <a:gd name="connsiteX13" fmla="*/ 4140 w 31793"/>
              <a:gd name="connsiteY13" fmla="*/ 13349 h 15956"/>
              <a:gd name="connsiteX14" fmla="*/ 2190 w 31793"/>
              <a:gd name="connsiteY14" fmla="*/ 13164 h 15956"/>
              <a:gd name="connsiteX15" fmla="*/ 3577 w 31793"/>
              <a:gd name="connsiteY15" fmla="*/ 12742 h 15956"/>
              <a:gd name="connsiteX16" fmla="*/ 3841 w 31793"/>
              <a:gd name="connsiteY16" fmla="*/ 11536 h 15956"/>
              <a:gd name="connsiteX17" fmla="*/ 2878 w 31793"/>
              <a:gd name="connsiteY17" fmla="*/ 9006 h 15956"/>
              <a:gd name="connsiteX18" fmla="*/ 1154 w 31793"/>
              <a:gd name="connsiteY18" fmla="*/ 8363 h 15956"/>
              <a:gd name="connsiteX19" fmla="*/ 332 w 31793"/>
              <a:gd name="connsiteY19" fmla="*/ 7328 h 15956"/>
              <a:gd name="connsiteX20" fmla="*/ 2517 w 31793"/>
              <a:gd name="connsiteY20" fmla="*/ 4015 h 15956"/>
              <a:gd name="connsiteX21" fmla="*/ 1746 w 31793"/>
              <a:gd name="connsiteY21" fmla="*/ 2904 h 15956"/>
              <a:gd name="connsiteX22" fmla="*/ 1510 w 31793"/>
              <a:gd name="connsiteY22" fmla="*/ 2334 h 15956"/>
              <a:gd name="connsiteX23" fmla="*/ 535 w 31793"/>
              <a:gd name="connsiteY23" fmla="*/ 2063 h 15956"/>
              <a:gd name="connsiteX24" fmla="*/ 3964 w 31793"/>
              <a:gd name="connsiteY24" fmla="*/ 84 h 15956"/>
              <a:gd name="connsiteX25" fmla="*/ 23424 w 31793"/>
              <a:gd name="connsiteY25" fmla="*/ 413 h 15956"/>
              <a:gd name="connsiteX26" fmla="*/ 26373 w 31793"/>
              <a:gd name="connsiteY26" fmla="*/ 1423 h 15956"/>
              <a:gd name="connsiteX27" fmla="*/ 24752 w 31793"/>
              <a:gd name="connsiteY27" fmla="*/ 2066 h 15956"/>
              <a:gd name="connsiteX28" fmla="*/ 23784 w 31793"/>
              <a:gd name="connsiteY28" fmla="*/ 2709 h 15956"/>
              <a:gd name="connsiteX29" fmla="*/ 26530 w 31793"/>
              <a:gd name="connsiteY29" fmla="*/ 4086 h 15956"/>
              <a:gd name="connsiteX30" fmla="*/ 20722 w 31793"/>
              <a:gd name="connsiteY30" fmla="*/ 3474 h 15956"/>
              <a:gd name="connsiteX31" fmla="*/ 23108 w 31793"/>
              <a:gd name="connsiteY31" fmla="*/ 3750 h 15956"/>
              <a:gd name="connsiteX32" fmla="*/ 24212 w 31793"/>
              <a:gd name="connsiteY32" fmla="*/ 4607 h 15956"/>
              <a:gd name="connsiteX33" fmla="*/ 31190 w 31793"/>
              <a:gd name="connsiteY33" fmla="*/ 8312 h 15956"/>
              <a:gd name="connsiteX34" fmla="*/ 27681 w 31793"/>
              <a:gd name="connsiteY34" fmla="*/ 7020 h 15956"/>
              <a:gd name="connsiteX35" fmla="*/ 26743 w 31793"/>
              <a:gd name="connsiteY35" fmla="*/ 7241 h 15956"/>
              <a:gd name="connsiteX36" fmla="*/ 31757 w 31793"/>
              <a:gd name="connsiteY36" fmla="*/ 10679 h 15956"/>
              <a:gd name="connsiteX37" fmla="*/ 27832 w 31793"/>
              <a:gd name="connsiteY37" fmla="*/ 9059 h 15956"/>
              <a:gd name="connsiteX38" fmla="*/ 31581 w 31793"/>
              <a:gd name="connsiteY38" fmla="*/ 11061 h 15956"/>
              <a:gd name="connsiteX39" fmla="*/ 27376 w 31793"/>
              <a:gd name="connsiteY39" fmla="*/ 10155 h 15956"/>
              <a:gd name="connsiteX40" fmla="*/ 28462 w 31793"/>
              <a:gd name="connsiteY40" fmla="*/ 11347 h 15956"/>
              <a:gd name="connsiteX41" fmla="*/ 27131 w 31793"/>
              <a:gd name="connsiteY41" fmla="*/ 11681 h 15956"/>
              <a:gd name="connsiteX42" fmla="*/ 31025 w 31793"/>
              <a:gd name="connsiteY42" fmla="*/ 15291 h 15956"/>
              <a:gd name="connsiteX43" fmla="*/ 21301 w 31793"/>
              <a:gd name="connsiteY43" fmla="*/ 10518 h 15956"/>
              <a:gd name="connsiteX44" fmla="*/ 28427 w 31793"/>
              <a:gd name="connsiteY44" fmla="*/ 13873 h 15956"/>
              <a:gd name="connsiteX45" fmla="*/ 24082 w 31793"/>
              <a:gd name="connsiteY45" fmla="*/ 12586 h 15956"/>
              <a:gd name="connsiteX46" fmla="*/ 28500 w 31793"/>
              <a:gd name="connsiteY46" fmla="*/ 14697 h 15956"/>
              <a:gd name="connsiteX47" fmla="*/ 22110 w 31793"/>
              <a:gd name="connsiteY47" fmla="*/ 13053 h 15956"/>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884 h 16787"/>
              <a:gd name="connsiteX1" fmla="*/ 29433 w 31793"/>
              <a:gd name="connsiteY1" fmla="*/ 16787 h 16787"/>
              <a:gd name="connsiteX2" fmla="*/ 24752 w 31793"/>
              <a:gd name="connsiteY2" fmla="*/ 15271 h 16787"/>
              <a:gd name="connsiteX3" fmla="*/ 26026 w 31793"/>
              <a:gd name="connsiteY3" fmla="*/ 16146 h 16787"/>
              <a:gd name="connsiteX4" fmla="*/ 13219 w 31793"/>
              <a:gd name="connsiteY4" fmla="*/ 13929 h 16787"/>
              <a:gd name="connsiteX5" fmla="*/ 16266 w 31793"/>
              <a:gd name="connsiteY5" fmla="*/ 14662 h 16787"/>
              <a:gd name="connsiteX6" fmla="*/ 15401 w 31793"/>
              <a:gd name="connsiteY6" fmla="*/ 14750 h 16787"/>
              <a:gd name="connsiteX7" fmla="*/ 17002 w 31793"/>
              <a:gd name="connsiteY7" fmla="*/ 15494 h 16787"/>
              <a:gd name="connsiteX8" fmla="*/ 15848 w 31793"/>
              <a:gd name="connsiteY8" fmla="*/ 15894 h 16787"/>
              <a:gd name="connsiteX9" fmla="*/ 15436 w 31793"/>
              <a:gd name="connsiteY9" fmla="*/ 16642 h 16787"/>
              <a:gd name="connsiteX10" fmla="*/ 8290 w 31793"/>
              <a:gd name="connsiteY10" fmla="*/ 15932 h 16787"/>
              <a:gd name="connsiteX11" fmla="*/ 6454 w 31793"/>
              <a:gd name="connsiteY11" fmla="*/ 15235 h 16787"/>
              <a:gd name="connsiteX12" fmla="*/ 5655 w 31793"/>
              <a:gd name="connsiteY12" fmla="*/ 14229 h 16787"/>
              <a:gd name="connsiteX13" fmla="*/ 4140 w 31793"/>
              <a:gd name="connsiteY13" fmla="*/ 14180 h 16787"/>
              <a:gd name="connsiteX14" fmla="*/ 2190 w 31793"/>
              <a:gd name="connsiteY14" fmla="*/ 13995 h 16787"/>
              <a:gd name="connsiteX15" fmla="*/ 3577 w 31793"/>
              <a:gd name="connsiteY15" fmla="*/ 13573 h 16787"/>
              <a:gd name="connsiteX16" fmla="*/ 3841 w 31793"/>
              <a:gd name="connsiteY16" fmla="*/ 12367 h 16787"/>
              <a:gd name="connsiteX17" fmla="*/ 2878 w 31793"/>
              <a:gd name="connsiteY17" fmla="*/ 9837 h 16787"/>
              <a:gd name="connsiteX18" fmla="*/ 1154 w 31793"/>
              <a:gd name="connsiteY18" fmla="*/ 9194 h 16787"/>
              <a:gd name="connsiteX19" fmla="*/ 332 w 31793"/>
              <a:gd name="connsiteY19" fmla="*/ 8159 h 16787"/>
              <a:gd name="connsiteX20" fmla="*/ 2517 w 31793"/>
              <a:gd name="connsiteY20" fmla="*/ 4846 h 16787"/>
              <a:gd name="connsiteX21" fmla="*/ 1746 w 31793"/>
              <a:gd name="connsiteY21" fmla="*/ 3735 h 16787"/>
              <a:gd name="connsiteX22" fmla="*/ 1510 w 31793"/>
              <a:gd name="connsiteY22" fmla="*/ 3165 h 16787"/>
              <a:gd name="connsiteX23" fmla="*/ 535 w 31793"/>
              <a:gd name="connsiteY23" fmla="*/ 2894 h 16787"/>
              <a:gd name="connsiteX24" fmla="*/ 3964 w 31793"/>
              <a:gd name="connsiteY24" fmla="*/ 915 h 16787"/>
              <a:gd name="connsiteX25" fmla="*/ 21532 w 31793"/>
              <a:gd name="connsiteY25" fmla="*/ 631 h 16787"/>
              <a:gd name="connsiteX26" fmla="*/ 23424 w 31793"/>
              <a:gd name="connsiteY26" fmla="*/ 1244 h 16787"/>
              <a:gd name="connsiteX27" fmla="*/ 26373 w 31793"/>
              <a:gd name="connsiteY27" fmla="*/ 2254 h 16787"/>
              <a:gd name="connsiteX28" fmla="*/ 24752 w 31793"/>
              <a:gd name="connsiteY28" fmla="*/ 2897 h 16787"/>
              <a:gd name="connsiteX29" fmla="*/ 23784 w 31793"/>
              <a:gd name="connsiteY29" fmla="*/ 3540 h 16787"/>
              <a:gd name="connsiteX30" fmla="*/ 26530 w 31793"/>
              <a:gd name="connsiteY30" fmla="*/ 4917 h 16787"/>
              <a:gd name="connsiteX31" fmla="*/ 20722 w 31793"/>
              <a:gd name="connsiteY31" fmla="*/ 4305 h 16787"/>
              <a:gd name="connsiteX32" fmla="*/ 23108 w 31793"/>
              <a:gd name="connsiteY32" fmla="*/ 4581 h 16787"/>
              <a:gd name="connsiteX33" fmla="*/ 24212 w 31793"/>
              <a:gd name="connsiteY33" fmla="*/ 5438 h 16787"/>
              <a:gd name="connsiteX34" fmla="*/ 31190 w 31793"/>
              <a:gd name="connsiteY34" fmla="*/ 9143 h 16787"/>
              <a:gd name="connsiteX35" fmla="*/ 27681 w 31793"/>
              <a:gd name="connsiteY35" fmla="*/ 7851 h 16787"/>
              <a:gd name="connsiteX36" fmla="*/ 26743 w 31793"/>
              <a:gd name="connsiteY36" fmla="*/ 8072 h 16787"/>
              <a:gd name="connsiteX37" fmla="*/ 31757 w 31793"/>
              <a:gd name="connsiteY37" fmla="*/ 11510 h 16787"/>
              <a:gd name="connsiteX38" fmla="*/ 27832 w 31793"/>
              <a:gd name="connsiteY38" fmla="*/ 9890 h 16787"/>
              <a:gd name="connsiteX39" fmla="*/ 31581 w 31793"/>
              <a:gd name="connsiteY39" fmla="*/ 11892 h 16787"/>
              <a:gd name="connsiteX40" fmla="*/ 27376 w 31793"/>
              <a:gd name="connsiteY40" fmla="*/ 10986 h 16787"/>
              <a:gd name="connsiteX41" fmla="*/ 28462 w 31793"/>
              <a:gd name="connsiteY41" fmla="*/ 12178 h 16787"/>
              <a:gd name="connsiteX42" fmla="*/ 27131 w 31793"/>
              <a:gd name="connsiteY42" fmla="*/ 12512 h 16787"/>
              <a:gd name="connsiteX43" fmla="*/ 31025 w 31793"/>
              <a:gd name="connsiteY43" fmla="*/ 16122 h 16787"/>
              <a:gd name="connsiteX44" fmla="*/ 21301 w 31793"/>
              <a:gd name="connsiteY44" fmla="*/ 11349 h 16787"/>
              <a:gd name="connsiteX45" fmla="*/ 28427 w 31793"/>
              <a:gd name="connsiteY45" fmla="*/ 14704 h 16787"/>
              <a:gd name="connsiteX46" fmla="*/ 24082 w 31793"/>
              <a:gd name="connsiteY46" fmla="*/ 13417 h 16787"/>
              <a:gd name="connsiteX47" fmla="*/ 28500 w 31793"/>
              <a:gd name="connsiteY47" fmla="*/ 15528 h 16787"/>
              <a:gd name="connsiteX48" fmla="*/ 22110 w 31793"/>
              <a:gd name="connsiteY48" fmla="*/ 13884 h 16787"/>
              <a:gd name="connsiteX0" fmla="*/ 22110 w 31793"/>
              <a:gd name="connsiteY0" fmla="*/ 14093 h 16996"/>
              <a:gd name="connsiteX1" fmla="*/ 29433 w 31793"/>
              <a:gd name="connsiteY1" fmla="*/ 16996 h 16996"/>
              <a:gd name="connsiteX2" fmla="*/ 24752 w 31793"/>
              <a:gd name="connsiteY2" fmla="*/ 15480 h 16996"/>
              <a:gd name="connsiteX3" fmla="*/ 26026 w 31793"/>
              <a:gd name="connsiteY3" fmla="*/ 16355 h 16996"/>
              <a:gd name="connsiteX4" fmla="*/ 13219 w 31793"/>
              <a:gd name="connsiteY4" fmla="*/ 14138 h 16996"/>
              <a:gd name="connsiteX5" fmla="*/ 16266 w 31793"/>
              <a:gd name="connsiteY5" fmla="*/ 14871 h 16996"/>
              <a:gd name="connsiteX6" fmla="*/ 15401 w 31793"/>
              <a:gd name="connsiteY6" fmla="*/ 14959 h 16996"/>
              <a:gd name="connsiteX7" fmla="*/ 17002 w 31793"/>
              <a:gd name="connsiteY7" fmla="*/ 15703 h 16996"/>
              <a:gd name="connsiteX8" fmla="*/ 15848 w 31793"/>
              <a:gd name="connsiteY8" fmla="*/ 16103 h 16996"/>
              <a:gd name="connsiteX9" fmla="*/ 15436 w 31793"/>
              <a:gd name="connsiteY9" fmla="*/ 16851 h 16996"/>
              <a:gd name="connsiteX10" fmla="*/ 8290 w 31793"/>
              <a:gd name="connsiteY10" fmla="*/ 16141 h 16996"/>
              <a:gd name="connsiteX11" fmla="*/ 6454 w 31793"/>
              <a:gd name="connsiteY11" fmla="*/ 15444 h 16996"/>
              <a:gd name="connsiteX12" fmla="*/ 5655 w 31793"/>
              <a:gd name="connsiteY12" fmla="*/ 14438 h 16996"/>
              <a:gd name="connsiteX13" fmla="*/ 4140 w 31793"/>
              <a:gd name="connsiteY13" fmla="*/ 14389 h 16996"/>
              <a:gd name="connsiteX14" fmla="*/ 2190 w 31793"/>
              <a:gd name="connsiteY14" fmla="*/ 14204 h 16996"/>
              <a:gd name="connsiteX15" fmla="*/ 3577 w 31793"/>
              <a:gd name="connsiteY15" fmla="*/ 13782 h 16996"/>
              <a:gd name="connsiteX16" fmla="*/ 3841 w 31793"/>
              <a:gd name="connsiteY16" fmla="*/ 12576 h 16996"/>
              <a:gd name="connsiteX17" fmla="*/ 2878 w 31793"/>
              <a:gd name="connsiteY17" fmla="*/ 10046 h 16996"/>
              <a:gd name="connsiteX18" fmla="*/ 1154 w 31793"/>
              <a:gd name="connsiteY18" fmla="*/ 9403 h 16996"/>
              <a:gd name="connsiteX19" fmla="*/ 332 w 31793"/>
              <a:gd name="connsiteY19" fmla="*/ 8368 h 16996"/>
              <a:gd name="connsiteX20" fmla="*/ 2517 w 31793"/>
              <a:gd name="connsiteY20" fmla="*/ 5055 h 16996"/>
              <a:gd name="connsiteX21" fmla="*/ 1746 w 31793"/>
              <a:gd name="connsiteY21" fmla="*/ 3944 h 16996"/>
              <a:gd name="connsiteX22" fmla="*/ 1510 w 31793"/>
              <a:gd name="connsiteY22" fmla="*/ 3374 h 16996"/>
              <a:gd name="connsiteX23" fmla="*/ 535 w 31793"/>
              <a:gd name="connsiteY23" fmla="*/ 3103 h 16996"/>
              <a:gd name="connsiteX24" fmla="*/ 5810 w 31793"/>
              <a:gd name="connsiteY24" fmla="*/ 481 h 16996"/>
              <a:gd name="connsiteX25" fmla="*/ 21532 w 31793"/>
              <a:gd name="connsiteY25" fmla="*/ 840 h 16996"/>
              <a:gd name="connsiteX26" fmla="*/ 23424 w 31793"/>
              <a:gd name="connsiteY26" fmla="*/ 1453 h 16996"/>
              <a:gd name="connsiteX27" fmla="*/ 26373 w 31793"/>
              <a:gd name="connsiteY27" fmla="*/ 2463 h 16996"/>
              <a:gd name="connsiteX28" fmla="*/ 24752 w 31793"/>
              <a:gd name="connsiteY28" fmla="*/ 3106 h 16996"/>
              <a:gd name="connsiteX29" fmla="*/ 23784 w 31793"/>
              <a:gd name="connsiteY29" fmla="*/ 3749 h 16996"/>
              <a:gd name="connsiteX30" fmla="*/ 26530 w 31793"/>
              <a:gd name="connsiteY30" fmla="*/ 5126 h 16996"/>
              <a:gd name="connsiteX31" fmla="*/ 20722 w 31793"/>
              <a:gd name="connsiteY31" fmla="*/ 4514 h 16996"/>
              <a:gd name="connsiteX32" fmla="*/ 23108 w 31793"/>
              <a:gd name="connsiteY32" fmla="*/ 4790 h 16996"/>
              <a:gd name="connsiteX33" fmla="*/ 24212 w 31793"/>
              <a:gd name="connsiteY33" fmla="*/ 5647 h 16996"/>
              <a:gd name="connsiteX34" fmla="*/ 31190 w 31793"/>
              <a:gd name="connsiteY34" fmla="*/ 9352 h 16996"/>
              <a:gd name="connsiteX35" fmla="*/ 27681 w 31793"/>
              <a:gd name="connsiteY35" fmla="*/ 8060 h 16996"/>
              <a:gd name="connsiteX36" fmla="*/ 26743 w 31793"/>
              <a:gd name="connsiteY36" fmla="*/ 8281 h 16996"/>
              <a:gd name="connsiteX37" fmla="*/ 31757 w 31793"/>
              <a:gd name="connsiteY37" fmla="*/ 11719 h 16996"/>
              <a:gd name="connsiteX38" fmla="*/ 27832 w 31793"/>
              <a:gd name="connsiteY38" fmla="*/ 10099 h 16996"/>
              <a:gd name="connsiteX39" fmla="*/ 31581 w 31793"/>
              <a:gd name="connsiteY39" fmla="*/ 12101 h 16996"/>
              <a:gd name="connsiteX40" fmla="*/ 27376 w 31793"/>
              <a:gd name="connsiteY40" fmla="*/ 11195 h 16996"/>
              <a:gd name="connsiteX41" fmla="*/ 28462 w 31793"/>
              <a:gd name="connsiteY41" fmla="*/ 12387 h 16996"/>
              <a:gd name="connsiteX42" fmla="*/ 27131 w 31793"/>
              <a:gd name="connsiteY42" fmla="*/ 12721 h 16996"/>
              <a:gd name="connsiteX43" fmla="*/ 31025 w 31793"/>
              <a:gd name="connsiteY43" fmla="*/ 16331 h 16996"/>
              <a:gd name="connsiteX44" fmla="*/ 21301 w 31793"/>
              <a:gd name="connsiteY44" fmla="*/ 11558 h 16996"/>
              <a:gd name="connsiteX45" fmla="*/ 28427 w 31793"/>
              <a:gd name="connsiteY45" fmla="*/ 14913 h 16996"/>
              <a:gd name="connsiteX46" fmla="*/ 24082 w 31793"/>
              <a:gd name="connsiteY46" fmla="*/ 13626 h 16996"/>
              <a:gd name="connsiteX47" fmla="*/ 28500 w 31793"/>
              <a:gd name="connsiteY47" fmla="*/ 15737 h 16996"/>
              <a:gd name="connsiteX48" fmla="*/ 22110 w 31793"/>
              <a:gd name="connsiteY48" fmla="*/ 14093 h 16996"/>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35 w 31793"/>
              <a:gd name="connsiteY23" fmla="*/ 3398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35 w 31793"/>
              <a:gd name="connsiteY23" fmla="*/ 3398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58 w 31793"/>
              <a:gd name="connsiteY23" fmla="*/ 3582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58 w 31793"/>
              <a:gd name="connsiteY23" fmla="*/ 3582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23 h 17226"/>
              <a:gd name="connsiteX1" fmla="*/ 29433 w 31793"/>
              <a:gd name="connsiteY1" fmla="*/ 17226 h 17226"/>
              <a:gd name="connsiteX2" fmla="*/ 24752 w 31793"/>
              <a:gd name="connsiteY2" fmla="*/ 15710 h 17226"/>
              <a:gd name="connsiteX3" fmla="*/ 26026 w 31793"/>
              <a:gd name="connsiteY3" fmla="*/ 16585 h 17226"/>
              <a:gd name="connsiteX4" fmla="*/ 13219 w 31793"/>
              <a:gd name="connsiteY4" fmla="*/ 14368 h 17226"/>
              <a:gd name="connsiteX5" fmla="*/ 16266 w 31793"/>
              <a:gd name="connsiteY5" fmla="*/ 15101 h 17226"/>
              <a:gd name="connsiteX6" fmla="*/ 15401 w 31793"/>
              <a:gd name="connsiteY6" fmla="*/ 15189 h 17226"/>
              <a:gd name="connsiteX7" fmla="*/ 17002 w 31793"/>
              <a:gd name="connsiteY7" fmla="*/ 15933 h 17226"/>
              <a:gd name="connsiteX8" fmla="*/ 15848 w 31793"/>
              <a:gd name="connsiteY8" fmla="*/ 16333 h 17226"/>
              <a:gd name="connsiteX9" fmla="*/ 15436 w 31793"/>
              <a:gd name="connsiteY9" fmla="*/ 17081 h 17226"/>
              <a:gd name="connsiteX10" fmla="*/ 8290 w 31793"/>
              <a:gd name="connsiteY10" fmla="*/ 16371 h 17226"/>
              <a:gd name="connsiteX11" fmla="*/ 6454 w 31793"/>
              <a:gd name="connsiteY11" fmla="*/ 15674 h 17226"/>
              <a:gd name="connsiteX12" fmla="*/ 5655 w 31793"/>
              <a:gd name="connsiteY12" fmla="*/ 14668 h 17226"/>
              <a:gd name="connsiteX13" fmla="*/ 4140 w 31793"/>
              <a:gd name="connsiteY13" fmla="*/ 14619 h 17226"/>
              <a:gd name="connsiteX14" fmla="*/ 2190 w 31793"/>
              <a:gd name="connsiteY14" fmla="*/ 14434 h 17226"/>
              <a:gd name="connsiteX15" fmla="*/ 3577 w 31793"/>
              <a:gd name="connsiteY15" fmla="*/ 14012 h 17226"/>
              <a:gd name="connsiteX16" fmla="*/ 3841 w 31793"/>
              <a:gd name="connsiteY16" fmla="*/ 12806 h 17226"/>
              <a:gd name="connsiteX17" fmla="*/ 2878 w 31793"/>
              <a:gd name="connsiteY17" fmla="*/ 10276 h 17226"/>
              <a:gd name="connsiteX18" fmla="*/ 1154 w 31793"/>
              <a:gd name="connsiteY18" fmla="*/ 9633 h 17226"/>
              <a:gd name="connsiteX19" fmla="*/ 332 w 31793"/>
              <a:gd name="connsiteY19" fmla="*/ 8598 h 17226"/>
              <a:gd name="connsiteX20" fmla="*/ 2517 w 31793"/>
              <a:gd name="connsiteY20" fmla="*/ 5285 h 17226"/>
              <a:gd name="connsiteX21" fmla="*/ 1746 w 31793"/>
              <a:gd name="connsiteY21" fmla="*/ 4174 h 17226"/>
              <a:gd name="connsiteX22" fmla="*/ 1510 w 31793"/>
              <a:gd name="connsiteY22" fmla="*/ 3604 h 17226"/>
              <a:gd name="connsiteX23" fmla="*/ 558 w 31793"/>
              <a:gd name="connsiteY23" fmla="*/ 3517 h 17226"/>
              <a:gd name="connsiteX24" fmla="*/ 5923 w 31793"/>
              <a:gd name="connsiteY24" fmla="*/ 833 h 17226"/>
              <a:gd name="connsiteX25" fmla="*/ 21532 w 31793"/>
              <a:gd name="connsiteY25" fmla="*/ 1070 h 17226"/>
              <a:gd name="connsiteX26" fmla="*/ 23424 w 31793"/>
              <a:gd name="connsiteY26" fmla="*/ 1683 h 17226"/>
              <a:gd name="connsiteX27" fmla="*/ 26373 w 31793"/>
              <a:gd name="connsiteY27" fmla="*/ 2693 h 17226"/>
              <a:gd name="connsiteX28" fmla="*/ 24752 w 31793"/>
              <a:gd name="connsiteY28" fmla="*/ 3336 h 17226"/>
              <a:gd name="connsiteX29" fmla="*/ 23784 w 31793"/>
              <a:gd name="connsiteY29" fmla="*/ 3979 h 17226"/>
              <a:gd name="connsiteX30" fmla="*/ 26530 w 31793"/>
              <a:gd name="connsiteY30" fmla="*/ 5356 h 17226"/>
              <a:gd name="connsiteX31" fmla="*/ 20722 w 31793"/>
              <a:gd name="connsiteY31" fmla="*/ 4744 h 17226"/>
              <a:gd name="connsiteX32" fmla="*/ 23108 w 31793"/>
              <a:gd name="connsiteY32" fmla="*/ 5020 h 17226"/>
              <a:gd name="connsiteX33" fmla="*/ 24212 w 31793"/>
              <a:gd name="connsiteY33" fmla="*/ 5877 h 17226"/>
              <a:gd name="connsiteX34" fmla="*/ 31190 w 31793"/>
              <a:gd name="connsiteY34" fmla="*/ 9582 h 17226"/>
              <a:gd name="connsiteX35" fmla="*/ 27681 w 31793"/>
              <a:gd name="connsiteY35" fmla="*/ 8290 h 17226"/>
              <a:gd name="connsiteX36" fmla="*/ 26743 w 31793"/>
              <a:gd name="connsiteY36" fmla="*/ 8511 h 17226"/>
              <a:gd name="connsiteX37" fmla="*/ 31757 w 31793"/>
              <a:gd name="connsiteY37" fmla="*/ 11949 h 17226"/>
              <a:gd name="connsiteX38" fmla="*/ 27832 w 31793"/>
              <a:gd name="connsiteY38" fmla="*/ 10329 h 17226"/>
              <a:gd name="connsiteX39" fmla="*/ 31581 w 31793"/>
              <a:gd name="connsiteY39" fmla="*/ 12331 h 17226"/>
              <a:gd name="connsiteX40" fmla="*/ 27376 w 31793"/>
              <a:gd name="connsiteY40" fmla="*/ 11425 h 17226"/>
              <a:gd name="connsiteX41" fmla="*/ 28462 w 31793"/>
              <a:gd name="connsiteY41" fmla="*/ 12617 h 17226"/>
              <a:gd name="connsiteX42" fmla="*/ 27131 w 31793"/>
              <a:gd name="connsiteY42" fmla="*/ 12951 h 17226"/>
              <a:gd name="connsiteX43" fmla="*/ 31025 w 31793"/>
              <a:gd name="connsiteY43" fmla="*/ 16561 h 17226"/>
              <a:gd name="connsiteX44" fmla="*/ 21301 w 31793"/>
              <a:gd name="connsiteY44" fmla="*/ 11788 h 17226"/>
              <a:gd name="connsiteX45" fmla="*/ 28427 w 31793"/>
              <a:gd name="connsiteY45" fmla="*/ 15143 h 17226"/>
              <a:gd name="connsiteX46" fmla="*/ 24082 w 31793"/>
              <a:gd name="connsiteY46" fmla="*/ 13856 h 17226"/>
              <a:gd name="connsiteX47" fmla="*/ 28500 w 31793"/>
              <a:gd name="connsiteY47" fmla="*/ 15967 h 17226"/>
              <a:gd name="connsiteX48" fmla="*/ 22110 w 31793"/>
              <a:gd name="connsiteY48" fmla="*/ 14323 h 17226"/>
              <a:gd name="connsiteX0" fmla="*/ 22110 w 31793"/>
              <a:gd name="connsiteY0" fmla="*/ 14323 h 17226"/>
              <a:gd name="connsiteX1" fmla="*/ 29433 w 31793"/>
              <a:gd name="connsiteY1" fmla="*/ 17226 h 17226"/>
              <a:gd name="connsiteX2" fmla="*/ 24752 w 31793"/>
              <a:gd name="connsiteY2" fmla="*/ 15710 h 17226"/>
              <a:gd name="connsiteX3" fmla="*/ 26026 w 31793"/>
              <a:gd name="connsiteY3" fmla="*/ 16585 h 17226"/>
              <a:gd name="connsiteX4" fmla="*/ 13219 w 31793"/>
              <a:gd name="connsiteY4" fmla="*/ 14368 h 17226"/>
              <a:gd name="connsiteX5" fmla="*/ 16266 w 31793"/>
              <a:gd name="connsiteY5" fmla="*/ 15101 h 17226"/>
              <a:gd name="connsiteX6" fmla="*/ 15401 w 31793"/>
              <a:gd name="connsiteY6" fmla="*/ 15189 h 17226"/>
              <a:gd name="connsiteX7" fmla="*/ 17002 w 31793"/>
              <a:gd name="connsiteY7" fmla="*/ 15933 h 17226"/>
              <a:gd name="connsiteX8" fmla="*/ 15848 w 31793"/>
              <a:gd name="connsiteY8" fmla="*/ 16333 h 17226"/>
              <a:gd name="connsiteX9" fmla="*/ 15436 w 31793"/>
              <a:gd name="connsiteY9" fmla="*/ 17081 h 17226"/>
              <a:gd name="connsiteX10" fmla="*/ 8290 w 31793"/>
              <a:gd name="connsiteY10" fmla="*/ 16371 h 17226"/>
              <a:gd name="connsiteX11" fmla="*/ 6454 w 31793"/>
              <a:gd name="connsiteY11" fmla="*/ 15674 h 17226"/>
              <a:gd name="connsiteX12" fmla="*/ 5655 w 31793"/>
              <a:gd name="connsiteY12" fmla="*/ 14668 h 17226"/>
              <a:gd name="connsiteX13" fmla="*/ 4140 w 31793"/>
              <a:gd name="connsiteY13" fmla="*/ 14619 h 17226"/>
              <a:gd name="connsiteX14" fmla="*/ 2190 w 31793"/>
              <a:gd name="connsiteY14" fmla="*/ 14434 h 17226"/>
              <a:gd name="connsiteX15" fmla="*/ 3577 w 31793"/>
              <a:gd name="connsiteY15" fmla="*/ 14012 h 17226"/>
              <a:gd name="connsiteX16" fmla="*/ 3841 w 31793"/>
              <a:gd name="connsiteY16" fmla="*/ 12806 h 17226"/>
              <a:gd name="connsiteX17" fmla="*/ 2878 w 31793"/>
              <a:gd name="connsiteY17" fmla="*/ 10276 h 17226"/>
              <a:gd name="connsiteX18" fmla="*/ 1154 w 31793"/>
              <a:gd name="connsiteY18" fmla="*/ 9633 h 17226"/>
              <a:gd name="connsiteX19" fmla="*/ 332 w 31793"/>
              <a:gd name="connsiteY19" fmla="*/ 8598 h 17226"/>
              <a:gd name="connsiteX20" fmla="*/ 2517 w 31793"/>
              <a:gd name="connsiteY20" fmla="*/ 5285 h 17226"/>
              <a:gd name="connsiteX21" fmla="*/ 1746 w 31793"/>
              <a:gd name="connsiteY21" fmla="*/ 4174 h 17226"/>
              <a:gd name="connsiteX22" fmla="*/ 1510 w 31793"/>
              <a:gd name="connsiteY22" fmla="*/ 3604 h 17226"/>
              <a:gd name="connsiteX23" fmla="*/ 558 w 31793"/>
              <a:gd name="connsiteY23" fmla="*/ 3517 h 17226"/>
              <a:gd name="connsiteX24" fmla="*/ 5923 w 31793"/>
              <a:gd name="connsiteY24" fmla="*/ 833 h 17226"/>
              <a:gd name="connsiteX25" fmla="*/ 21532 w 31793"/>
              <a:gd name="connsiteY25" fmla="*/ 1070 h 17226"/>
              <a:gd name="connsiteX26" fmla="*/ 23424 w 31793"/>
              <a:gd name="connsiteY26" fmla="*/ 1683 h 17226"/>
              <a:gd name="connsiteX27" fmla="*/ 26373 w 31793"/>
              <a:gd name="connsiteY27" fmla="*/ 2693 h 17226"/>
              <a:gd name="connsiteX28" fmla="*/ 24752 w 31793"/>
              <a:gd name="connsiteY28" fmla="*/ 3336 h 17226"/>
              <a:gd name="connsiteX29" fmla="*/ 23784 w 31793"/>
              <a:gd name="connsiteY29" fmla="*/ 3979 h 17226"/>
              <a:gd name="connsiteX30" fmla="*/ 26530 w 31793"/>
              <a:gd name="connsiteY30" fmla="*/ 5356 h 17226"/>
              <a:gd name="connsiteX31" fmla="*/ 20722 w 31793"/>
              <a:gd name="connsiteY31" fmla="*/ 4744 h 17226"/>
              <a:gd name="connsiteX32" fmla="*/ 23108 w 31793"/>
              <a:gd name="connsiteY32" fmla="*/ 5020 h 17226"/>
              <a:gd name="connsiteX33" fmla="*/ 24212 w 31793"/>
              <a:gd name="connsiteY33" fmla="*/ 5877 h 17226"/>
              <a:gd name="connsiteX34" fmla="*/ 31190 w 31793"/>
              <a:gd name="connsiteY34" fmla="*/ 9582 h 17226"/>
              <a:gd name="connsiteX35" fmla="*/ 27681 w 31793"/>
              <a:gd name="connsiteY35" fmla="*/ 8290 h 17226"/>
              <a:gd name="connsiteX36" fmla="*/ 26743 w 31793"/>
              <a:gd name="connsiteY36" fmla="*/ 8511 h 17226"/>
              <a:gd name="connsiteX37" fmla="*/ 31757 w 31793"/>
              <a:gd name="connsiteY37" fmla="*/ 11949 h 17226"/>
              <a:gd name="connsiteX38" fmla="*/ 27832 w 31793"/>
              <a:gd name="connsiteY38" fmla="*/ 10329 h 17226"/>
              <a:gd name="connsiteX39" fmla="*/ 31581 w 31793"/>
              <a:gd name="connsiteY39" fmla="*/ 12331 h 17226"/>
              <a:gd name="connsiteX40" fmla="*/ 27376 w 31793"/>
              <a:gd name="connsiteY40" fmla="*/ 11425 h 17226"/>
              <a:gd name="connsiteX41" fmla="*/ 28462 w 31793"/>
              <a:gd name="connsiteY41" fmla="*/ 12617 h 17226"/>
              <a:gd name="connsiteX42" fmla="*/ 27131 w 31793"/>
              <a:gd name="connsiteY42" fmla="*/ 12951 h 17226"/>
              <a:gd name="connsiteX43" fmla="*/ 31025 w 31793"/>
              <a:gd name="connsiteY43" fmla="*/ 16561 h 17226"/>
              <a:gd name="connsiteX44" fmla="*/ 21301 w 31793"/>
              <a:gd name="connsiteY44" fmla="*/ 11788 h 17226"/>
              <a:gd name="connsiteX45" fmla="*/ 28427 w 31793"/>
              <a:gd name="connsiteY45" fmla="*/ 15143 h 17226"/>
              <a:gd name="connsiteX46" fmla="*/ 24082 w 31793"/>
              <a:gd name="connsiteY46" fmla="*/ 13856 h 17226"/>
              <a:gd name="connsiteX47" fmla="*/ 28500 w 31793"/>
              <a:gd name="connsiteY47" fmla="*/ 15967 h 17226"/>
              <a:gd name="connsiteX48" fmla="*/ 22110 w 31793"/>
              <a:gd name="connsiteY48" fmla="*/ 14323 h 17226"/>
              <a:gd name="connsiteX0" fmla="*/ 22110 w 31793"/>
              <a:gd name="connsiteY0" fmla="*/ 14419 h 17322"/>
              <a:gd name="connsiteX1" fmla="*/ 29433 w 31793"/>
              <a:gd name="connsiteY1" fmla="*/ 17322 h 17322"/>
              <a:gd name="connsiteX2" fmla="*/ 24752 w 31793"/>
              <a:gd name="connsiteY2" fmla="*/ 15806 h 17322"/>
              <a:gd name="connsiteX3" fmla="*/ 26026 w 31793"/>
              <a:gd name="connsiteY3" fmla="*/ 16681 h 17322"/>
              <a:gd name="connsiteX4" fmla="*/ 13219 w 31793"/>
              <a:gd name="connsiteY4" fmla="*/ 14464 h 17322"/>
              <a:gd name="connsiteX5" fmla="*/ 16266 w 31793"/>
              <a:gd name="connsiteY5" fmla="*/ 15197 h 17322"/>
              <a:gd name="connsiteX6" fmla="*/ 15401 w 31793"/>
              <a:gd name="connsiteY6" fmla="*/ 15285 h 17322"/>
              <a:gd name="connsiteX7" fmla="*/ 17002 w 31793"/>
              <a:gd name="connsiteY7" fmla="*/ 16029 h 17322"/>
              <a:gd name="connsiteX8" fmla="*/ 15848 w 31793"/>
              <a:gd name="connsiteY8" fmla="*/ 16429 h 17322"/>
              <a:gd name="connsiteX9" fmla="*/ 15436 w 31793"/>
              <a:gd name="connsiteY9" fmla="*/ 17177 h 17322"/>
              <a:gd name="connsiteX10" fmla="*/ 8290 w 31793"/>
              <a:gd name="connsiteY10" fmla="*/ 16467 h 17322"/>
              <a:gd name="connsiteX11" fmla="*/ 6454 w 31793"/>
              <a:gd name="connsiteY11" fmla="*/ 15770 h 17322"/>
              <a:gd name="connsiteX12" fmla="*/ 5655 w 31793"/>
              <a:gd name="connsiteY12" fmla="*/ 14764 h 17322"/>
              <a:gd name="connsiteX13" fmla="*/ 4140 w 31793"/>
              <a:gd name="connsiteY13" fmla="*/ 14715 h 17322"/>
              <a:gd name="connsiteX14" fmla="*/ 2190 w 31793"/>
              <a:gd name="connsiteY14" fmla="*/ 14530 h 17322"/>
              <a:gd name="connsiteX15" fmla="*/ 3577 w 31793"/>
              <a:gd name="connsiteY15" fmla="*/ 14108 h 17322"/>
              <a:gd name="connsiteX16" fmla="*/ 3841 w 31793"/>
              <a:gd name="connsiteY16" fmla="*/ 12902 h 17322"/>
              <a:gd name="connsiteX17" fmla="*/ 2878 w 31793"/>
              <a:gd name="connsiteY17" fmla="*/ 10372 h 17322"/>
              <a:gd name="connsiteX18" fmla="*/ 1154 w 31793"/>
              <a:gd name="connsiteY18" fmla="*/ 9729 h 17322"/>
              <a:gd name="connsiteX19" fmla="*/ 332 w 31793"/>
              <a:gd name="connsiteY19" fmla="*/ 8694 h 17322"/>
              <a:gd name="connsiteX20" fmla="*/ 2517 w 31793"/>
              <a:gd name="connsiteY20" fmla="*/ 5381 h 17322"/>
              <a:gd name="connsiteX21" fmla="*/ 1746 w 31793"/>
              <a:gd name="connsiteY21" fmla="*/ 4270 h 17322"/>
              <a:gd name="connsiteX22" fmla="*/ 1510 w 31793"/>
              <a:gd name="connsiteY22" fmla="*/ 3700 h 17322"/>
              <a:gd name="connsiteX23" fmla="*/ 558 w 31793"/>
              <a:gd name="connsiteY23" fmla="*/ 3613 h 17322"/>
              <a:gd name="connsiteX24" fmla="*/ 5923 w 31793"/>
              <a:gd name="connsiteY24" fmla="*/ 929 h 17322"/>
              <a:gd name="connsiteX25" fmla="*/ 21532 w 31793"/>
              <a:gd name="connsiteY25" fmla="*/ 1166 h 17322"/>
              <a:gd name="connsiteX26" fmla="*/ 23424 w 31793"/>
              <a:gd name="connsiteY26" fmla="*/ 1779 h 17322"/>
              <a:gd name="connsiteX27" fmla="*/ 26373 w 31793"/>
              <a:gd name="connsiteY27" fmla="*/ 2789 h 17322"/>
              <a:gd name="connsiteX28" fmla="*/ 24752 w 31793"/>
              <a:gd name="connsiteY28" fmla="*/ 3432 h 17322"/>
              <a:gd name="connsiteX29" fmla="*/ 23784 w 31793"/>
              <a:gd name="connsiteY29" fmla="*/ 4075 h 17322"/>
              <a:gd name="connsiteX30" fmla="*/ 26530 w 31793"/>
              <a:gd name="connsiteY30" fmla="*/ 5452 h 17322"/>
              <a:gd name="connsiteX31" fmla="*/ 20722 w 31793"/>
              <a:gd name="connsiteY31" fmla="*/ 4840 h 17322"/>
              <a:gd name="connsiteX32" fmla="*/ 23108 w 31793"/>
              <a:gd name="connsiteY32" fmla="*/ 5116 h 17322"/>
              <a:gd name="connsiteX33" fmla="*/ 24212 w 31793"/>
              <a:gd name="connsiteY33" fmla="*/ 5973 h 17322"/>
              <a:gd name="connsiteX34" fmla="*/ 31190 w 31793"/>
              <a:gd name="connsiteY34" fmla="*/ 9678 h 17322"/>
              <a:gd name="connsiteX35" fmla="*/ 27681 w 31793"/>
              <a:gd name="connsiteY35" fmla="*/ 8386 h 17322"/>
              <a:gd name="connsiteX36" fmla="*/ 26743 w 31793"/>
              <a:gd name="connsiteY36" fmla="*/ 8607 h 17322"/>
              <a:gd name="connsiteX37" fmla="*/ 31757 w 31793"/>
              <a:gd name="connsiteY37" fmla="*/ 12045 h 17322"/>
              <a:gd name="connsiteX38" fmla="*/ 27832 w 31793"/>
              <a:gd name="connsiteY38" fmla="*/ 10425 h 17322"/>
              <a:gd name="connsiteX39" fmla="*/ 31581 w 31793"/>
              <a:gd name="connsiteY39" fmla="*/ 12427 h 17322"/>
              <a:gd name="connsiteX40" fmla="*/ 27376 w 31793"/>
              <a:gd name="connsiteY40" fmla="*/ 11521 h 17322"/>
              <a:gd name="connsiteX41" fmla="*/ 28462 w 31793"/>
              <a:gd name="connsiteY41" fmla="*/ 12713 h 17322"/>
              <a:gd name="connsiteX42" fmla="*/ 27131 w 31793"/>
              <a:gd name="connsiteY42" fmla="*/ 13047 h 17322"/>
              <a:gd name="connsiteX43" fmla="*/ 31025 w 31793"/>
              <a:gd name="connsiteY43" fmla="*/ 16657 h 17322"/>
              <a:gd name="connsiteX44" fmla="*/ 21301 w 31793"/>
              <a:gd name="connsiteY44" fmla="*/ 11884 h 17322"/>
              <a:gd name="connsiteX45" fmla="*/ 28427 w 31793"/>
              <a:gd name="connsiteY45" fmla="*/ 15239 h 17322"/>
              <a:gd name="connsiteX46" fmla="*/ 24082 w 31793"/>
              <a:gd name="connsiteY46" fmla="*/ 13952 h 17322"/>
              <a:gd name="connsiteX47" fmla="*/ 28500 w 31793"/>
              <a:gd name="connsiteY47" fmla="*/ 16063 h 17322"/>
              <a:gd name="connsiteX48" fmla="*/ 22110 w 31793"/>
              <a:gd name="connsiteY48" fmla="*/ 14419 h 17322"/>
              <a:gd name="connsiteX0" fmla="*/ 22110 w 31793"/>
              <a:gd name="connsiteY0" fmla="*/ 14488 h 17391"/>
              <a:gd name="connsiteX1" fmla="*/ 29433 w 31793"/>
              <a:gd name="connsiteY1" fmla="*/ 17391 h 17391"/>
              <a:gd name="connsiteX2" fmla="*/ 24752 w 31793"/>
              <a:gd name="connsiteY2" fmla="*/ 15875 h 17391"/>
              <a:gd name="connsiteX3" fmla="*/ 26026 w 31793"/>
              <a:gd name="connsiteY3" fmla="*/ 16750 h 17391"/>
              <a:gd name="connsiteX4" fmla="*/ 13219 w 31793"/>
              <a:gd name="connsiteY4" fmla="*/ 14533 h 17391"/>
              <a:gd name="connsiteX5" fmla="*/ 16266 w 31793"/>
              <a:gd name="connsiteY5" fmla="*/ 15266 h 17391"/>
              <a:gd name="connsiteX6" fmla="*/ 15401 w 31793"/>
              <a:gd name="connsiteY6" fmla="*/ 15354 h 17391"/>
              <a:gd name="connsiteX7" fmla="*/ 17002 w 31793"/>
              <a:gd name="connsiteY7" fmla="*/ 16098 h 17391"/>
              <a:gd name="connsiteX8" fmla="*/ 15848 w 31793"/>
              <a:gd name="connsiteY8" fmla="*/ 16498 h 17391"/>
              <a:gd name="connsiteX9" fmla="*/ 15436 w 31793"/>
              <a:gd name="connsiteY9" fmla="*/ 17246 h 17391"/>
              <a:gd name="connsiteX10" fmla="*/ 8290 w 31793"/>
              <a:gd name="connsiteY10" fmla="*/ 16536 h 17391"/>
              <a:gd name="connsiteX11" fmla="*/ 6454 w 31793"/>
              <a:gd name="connsiteY11" fmla="*/ 15839 h 17391"/>
              <a:gd name="connsiteX12" fmla="*/ 5655 w 31793"/>
              <a:gd name="connsiteY12" fmla="*/ 14833 h 17391"/>
              <a:gd name="connsiteX13" fmla="*/ 4140 w 31793"/>
              <a:gd name="connsiteY13" fmla="*/ 14784 h 17391"/>
              <a:gd name="connsiteX14" fmla="*/ 2190 w 31793"/>
              <a:gd name="connsiteY14" fmla="*/ 14599 h 17391"/>
              <a:gd name="connsiteX15" fmla="*/ 3577 w 31793"/>
              <a:gd name="connsiteY15" fmla="*/ 14177 h 17391"/>
              <a:gd name="connsiteX16" fmla="*/ 3841 w 31793"/>
              <a:gd name="connsiteY16" fmla="*/ 12971 h 17391"/>
              <a:gd name="connsiteX17" fmla="*/ 2878 w 31793"/>
              <a:gd name="connsiteY17" fmla="*/ 10441 h 17391"/>
              <a:gd name="connsiteX18" fmla="*/ 1154 w 31793"/>
              <a:gd name="connsiteY18" fmla="*/ 9798 h 17391"/>
              <a:gd name="connsiteX19" fmla="*/ 332 w 31793"/>
              <a:gd name="connsiteY19" fmla="*/ 8763 h 17391"/>
              <a:gd name="connsiteX20" fmla="*/ 2517 w 31793"/>
              <a:gd name="connsiteY20" fmla="*/ 5450 h 17391"/>
              <a:gd name="connsiteX21" fmla="*/ 1746 w 31793"/>
              <a:gd name="connsiteY21" fmla="*/ 4339 h 17391"/>
              <a:gd name="connsiteX22" fmla="*/ 1510 w 31793"/>
              <a:gd name="connsiteY22" fmla="*/ 3769 h 17391"/>
              <a:gd name="connsiteX23" fmla="*/ 558 w 31793"/>
              <a:gd name="connsiteY23" fmla="*/ 3682 h 17391"/>
              <a:gd name="connsiteX24" fmla="*/ 5923 w 31793"/>
              <a:gd name="connsiteY24" fmla="*/ 876 h 17391"/>
              <a:gd name="connsiteX25" fmla="*/ 21532 w 31793"/>
              <a:gd name="connsiteY25" fmla="*/ 1235 h 17391"/>
              <a:gd name="connsiteX26" fmla="*/ 23424 w 31793"/>
              <a:gd name="connsiteY26" fmla="*/ 1848 h 17391"/>
              <a:gd name="connsiteX27" fmla="*/ 26373 w 31793"/>
              <a:gd name="connsiteY27" fmla="*/ 2858 h 17391"/>
              <a:gd name="connsiteX28" fmla="*/ 24752 w 31793"/>
              <a:gd name="connsiteY28" fmla="*/ 3501 h 17391"/>
              <a:gd name="connsiteX29" fmla="*/ 23784 w 31793"/>
              <a:gd name="connsiteY29" fmla="*/ 4144 h 17391"/>
              <a:gd name="connsiteX30" fmla="*/ 26530 w 31793"/>
              <a:gd name="connsiteY30" fmla="*/ 5521 h 17391"/>
              <a:gd name="connsiteX31" fmla="*/ 20722 w 31793"/>
              <a:gd name="connsiteY31" fmla="*/ 4909 h 17391"/>
              <a:gd name="connsiteX32" fmla="*/ 23108 w 31793"/>
              <a:gd name="connsiteY32" fmla="*/ 5185 h 17391"/>
              <a:gd name="connsiteX33" fmla="*/ 24212 w 31793"/>
              <a:gd name="connsiteY33" fmla="*/ 6042 h 17391"/>
              <a:gd name="connsiteX34" fmla="*/ 31190 w 31793"/>
              <a:gd name="connsiteY34" fmla="*/ 9747 h 17391"/>
              <a:gd name="connsiteX35" fmla="*/ 27681 w 31793"/>
              <a:gd name="connsiteY35" fmla="*/ 8455 h 17391"/>
              <a:gd name="connsiteX36" fmla="*/ 26743 w 31793"/>
              <a:gd name="connsiteY36" fmla="*/ 8676 h 17391"/>
              <a:gd name="connsiteX37" fmla="*/ 31757 w 31793"/>
              <a:gd name="connsiteY37" fmla="*/ 12114 h 17391"/>
              <a:gd name="connsiteX38" fmla="*/ 27832 w 31793"/>
              <a:gd name="connsiteY38" fmla="*/ 10494 h 17391"/>
              <a:gd name="connsiteX39" fmla="*/ 31581 w 31793"/>
              <a:gd name="connsiteY39" fmla="*/ 12496 h 17391"/>
              <a:gd name="connsiteX40" fmla="*/ 27376 w 31793"/>
              <a:gd name="connsiteY40" fmla="*/ 11590 h 17391"/>
              <a:gd name="connsiteX41" fmla="*/ 28462 w 31793"/>
              <a:gd name="connsiteY41" fmla="*/ 12782 h 17391"/>
              <a:gd name="connsiteX42" fmla="*/ 27131 w 31793"/>
              <a:gd name="connsiteY42" fmla="*/ 13116 h 17391"/>
              <a:gd name="connsiteX43" fmla="*/ 31025 w 31793"/>
              <a:gd name="connsiteY43" fmla="*/ 16726 h 17391"/>
              <a:gd name="connsiteX44" fmla="*/ 21301 w 31793"/>
              <a:gd name="connsiteY44" fmla="*/ 11953 h 17391"/>
              <a:gd name="connsiteX45" fmla="*/ 28427 w 31793"/>
              <a:gd name="connsiteY45" fmla="*/ 15308 h 17391"/>
              <a:gd name="connsiteX46" fmla="*/ 24082 w 31793"/>
              <a:gd name="connsiteY46" fmla="*/ 14021 h 17391"/>
              <a:gd name="connsiteX47" fmla="*/ 28500 w 31793"/>
              <a:gd name="connsiteY47" fmla="*/ 16132 h 17391"/>
              <a:gd name="connsiteX48" fmla="*/ 22110 w 31793"/>
              <a:gd name="connsiteY48" fmla="*/ 14488 h 17391"/>
              <a:gd name="connsiteX0" fmla="*/ 22110 w 31793"/>
              <a:gd name="connsiteY0" fmla="*/ 14488 h 17391"/>
              <a:gd name="connsiteX1" fmla="*/ 29433 w 31793"/>
              <a:gd name="connsiteY1" fmla="*/ 17391 h 17391"/>
              <a:gd name="connsiteX2" fmla="*/ 24752 w 31793"/>
              <a:gd name="connsiteY2" fmla="*/ 15875 h 17391"/>
              <a:gd name="connsiteX3" fmla="*/ 26026 w 31793"/>
              <a:gd name="connsiteY3" fmla="*/ 16750 h 17391"/>
              <a:gd name="connsiteX4" fmla="*/ 13219 w 31793"/>
              <a:gd name="connsiteY4" fmla="*/ 14533 h 17391"/>
              <a:gd name="connsiteX5" fmla="*/ 16266 w 31793"/>
              <a:gd name="connsiteY5" fmla="*/ 15266 h 17391"/>
              <a:gd name="connsiteX6" fmla="*/ 15401 w 31793"/>
              <a:gd name="connsiteY6" fmla="*/ 15354 h 17391"/>
              <a:gd name="connsiteX7" fmla="*/ 17002 w 31793"/>
              <a:gd name="connsiteY7" fmla="*/ 16098 h 17391"/>
              <a:gd name="connsiteX8" fmla="*/ 15848 w 31793"/>
              <a:gd name="connsiteY8" fmla="*/ 16498 h 17391"/>
              <a:gd name="connsiteX9" fmla="*/ 15436 w 31793"/>
              <a:gd name="connsiteY9" fmla="*/ 17246 h 17391"/>
              <a:gd name="connsiteX10" fmla="*/ 8290 w 31793"/>
              <a:gd name="connsiteY10" fmla="*/ 16536 h 17391"/>
              <a:gd name="connsiteX11" fmla="*/ 6454 w 31793"/>
              <a:gd name="connsiteY11" fmla="*/ 15839 h 17391"/>
              <a:gd name="connsiteX12" fmla="*/ 5655 w 31793"/>
              <a:gd name="connsiteY12" fmla="*/ 14833 h 17391"/>
              <a:gd name="connsiteX13" fmla="*/ 4140 w 31793"/>
              <a:gd name="connsiteY13" fmla="*/ 14784 h 17391"/>
              <a:gd name="connsiteX14" fmla="*/ 2190 w 31793"/>
              <a:gd name="connsiteY14" fmla="*/ 14599 h 17391"/>
              <a:gd name="connsiteX15" fmla="*/ 3577 w 31793"/>
              <a:gd name="connsiteY15" fmla="*/ 14177 h 17391"/>
              <a:gd name="connsiteX16" fmla="*/ 3841 w 31793"/>
              <a:gd name="connsiteY16" fmla="*/ 12971 h 17391"/>
              <a:gd name="connsiteX17" fmla="*/ 2878 w 31793"/>
              <a:gd name="connsiteY17" fmla="*/ 10441 h 17391"/>
              <a:gd name="connsiteX18" fmla="*/ 1154 w 31793"/>
              <a:gd name="connsiteY18" fmla="*/ 9798 h 17391"/>
              <a:gd name="connsiteX19" fmla="*/ 332 w 31793"/>
              <a:gd name="connsiteY19" fmla="*/ 8763 h 17391"/>
              <a:gd name="connsiteX20" fmla="*/ 2517 w 31793"/>
              <a:gd name="connsiteY20" fmla="*/ 5450 h 17391"/>
              <a:gd name="connsiteX21" fmla="*/ 1746 w 31793"/>
              <a:gd name="connsiteY21" fmla="*/ 4339 h 17391"/>
              <a:gd name="connsiteX22" fmla="*/ 1510 w 31793"/>
              <a:gd name="connsiteY22" fmla="*/ 3769 h 17391"/>
              <a:gd name="connsiteX23" fmla="*/ 558 w 31793"/>
              <a:gd name="connsiteY23" fmla="*/ 3682 h 17391"/>
              <a:gd name="connsiteX24" fmla="*/ 5923 w 31793"/>
              <a:gd name="connsiteY24" fmla="*/ 876 h 17391"/>
              <a:gd name="connsiteX25" fmla="*/ 21532 w 31793"/>
              <a:gd name="connsiteY25" fmla="*/ 1235 h 17391"/>
              <a:gd name="connsiteX26" fmla="*/ 23424 w 31793"/>
              <a:gd name="connsiteY26" fmla="*/ 1848 h 17391"/>
              <a:gd name="connsiteX27" fmla="*/ 26373 w 31793"/>
              <a:gd name="connsiteY27" fmla="*/ 2858 h 17391"/>
              <a:gd name="connsiteX28" fmla="*/ 24752 w 31793"/>
              <a:gd name="connsiteY28" fmla="*/ 3501 h 17391"/>
              <a:gd name="connsiteX29" fmla="*/ 23784 w 31793"/>
              <a:gd name="connsiteY29" fmla="*/ 4144 h 17391"/>
              <a:gd name="connsiteX30" fmla="*/ 26530 w 31793"/>
              <a:gd name="connsiteY30" fmla="*/ 5521 h 17391"/>
              <a:gd name="connsiteX31" fmla="*/ 20722 w 31793"/>
              <a:gd name="connsiteY31" fmla="*/ 4909 h 17391"/>
              <a:gd name="connsiteX32" fmla="*/ 23108 w 31793"/>
              <a:gd name="connsiteY32" fmla="*/ 5185 h 17391"/>
              <a:gd name="connsiteX33" fmla="*/ 24212 w 31793"/>
              <a:gd name="connsiteY33" fmla="*/ 6042 h 17391"/>
              <a:gd name="connsiteX34" fmla="*/ 31190 w 31793"/>
              <a:gd name="connsiteY34" fmla="*/ 9747 h 17391"/>
              <a:gd name="connsiteX35" fmla="*/ 27681 w 31793"/>
              <a:gd name="connsiteY35" fmla="*/ 8455 h 17391"/>
              <a:gd name="connsiteX36" fmla="*/ 26743 w 31793"/>
              <a:gd name="connsiteY36" fmla="*/ 8676 h 17391"/>
              <a:gd name="connsiteX37" fmla="*/ 31757 w 31793"/>
              <a:gd name="connsiteY37" fmla="*/ 12114 h 17391"/>
              <a:gd name="connsiteX38" fmla="*/ 27832 w 31793"/>
              <a:gd name="connsiteY38" fmla="*/ 10494 h 17391"/>
              <a:gd name="connsiteX39" fmla="*/ 31581 w 31793"/>
              <a:gd name="connsiteY39" fmla="*/ 12496 h 17391"/>
              <a:gd name="connsiteX40" fmla="*/ 27376 w 31793"/>
              <a:gd name="connsiteY40" fmla="*/ 11590 h 17391"/>
              <a:gd name="connsiteX41" fmla="*/ 28462 w 31793"/>
              <a:gd name="connsiteY41" fmla="*/ 12782 h 17391"/>
              <a:gd name="connsiteX42" fmla="*/ 27131 w 31793"/>
              <a:gd name="connsiteY42" fmla="*/ 13116 h 17391"/>
              <a:gd name="connsiteX43" fmla="*/ 31025 w 31793"/>
              <a:gd name="connsiteY43" fmla="*/ 16726 h 17391"/>
              <a:gd name="connsiteX44" fmla="*/ 21301 w 31793"/>
              <a:gd name="connsiteY44" fmla="*/ 11953 h 17391"/>
              <a:gd name="connsiteX45" fmla="*/ 28427 w 31793"/>
              <a:gd name="connsiteY45" fmla="*/ 15308 h 17391"/>
              <a:gd name="connsiteX46" fmla="*/ 24082 w 31793"/>
              <a:gd name="connsiteY46" fmla="*/ 14021 h 17391"/>
              <a:gd name="connsiteX47" fmla="*/ 28500 w 31793"/>
              <a:gd name="connsiteY47" fmla="*/ 16132 h 17391"/>
              <a:gd name="connsiteX48" fmla="*/ 22110 w 31793"/>
              <a:gd name="connsiteY48" fmla="*/ 14488 h 17391"/>
              <a:gd name="connsiteX0" fmla="*/ 22110 w 31793"/>
              <a:gd name="connsiteY0" fmla="*/ 14564 h 17467"/>
              <a:gd name="connsiteX1" fmla="*/ 29433 w 31793"/>
              <a:gd name="connsiteY1" fmla="*/ 17467 h 17467"/>
              <a:gd name="connsiteX2" fmla="*/ 24752 w 31793"/>
              <a:gd name="connsiteY2" fmla="*/ 15951 h 17467"/>
              <a:gd name="connsiteX3" fmla="*/ 26026 w 31793"/>
              <a:gd name="connsiteY3" fmla="*/ 16826 h 17467"/>
              <a:gd name="connsiteX4" fmla="*/ 13219 w 31793"/>
              <a:gd name="connsiteY4" fmla="*/ 14609 h 17467"/>
              <a:gd name="connsiteX5" fmla="*/ 16266 w 31793"/>
              <a:gd name="connsiteY5" fmla="*/ 15342 h 17467"/>
              <a:gd name="connsiteX6" fmla="*/ 15401 w 31793"/>
              <a:gd name="connsiteY6" fmla="*/ 15430 h 17467"/>
              <a:gd name="connsiteX7" fmla="*/ 17002 w 31793"/>
              <a:gd name="connsiteY7" fmla="*/ 16174 h 17467"/>
              <a:gd name="connsiteX8" fmla="*/ 15848 w 31793"/>
              <a:gd name="connsiteY8" fmla="*/ 16574 h 17467"/>
              <a:gd name="connsiteX9" fmla="*/ 15436 w 31793"/>
              <a:gd name="connsiteY9" fmla="*/ 17322 h 17467"/>
              <a:gd name="connsiteX10" fmla="*/ 8290 w 31793"/>
              <a:gd name="connsiteY10" fmla="*/ 16612 h 17467"/>
              <a:gd name="connsiteX11" fmla="*/ 6454 w 31793"/>
              <a:gd name="connsiteY11" fmla="*/ 15915 h 17467"/>
              <a:gd name="connsiteX12" fmla="*/ 5655 w 31793"/>
              <a:gd name="connsiteY12" fmla="*/ 14909 h 17467"/>
              <a:gd name="connsiteX13" fmla="*/ 4140 w 31793"/>
              <a:gd name="connsiteY13" fmla="*/ 14860 h 17467"/>
              <a:gd name="connsiteX14" fmla="*/ 2190 w 31793"/>
              <a:gd name="connsiteY14" fmla="*/ 14675 h 17467"/>
              <a:gd name="connsiteX15" fmla="*/ 3577 w 31793"/>
              <a:gd name="connsiteY15" fmla="*/ 14253 h 17467"/>
              <a:gd name="connsiteX16" fmla="*/ 3841 w 31793"/>
              <a:gd name="connsiteY16" fmla="*/ 13047 h 17467"/>
              <a:gd name="connsiteX17" fmla="*/ 2878 w 31793"/>
              <a:gd name="connsiteY17" fmla="*/ 10517 h 17467"/>
              <a:gd name="connsiteX18" fmla="*/ 1154 w 31793"/>
              <a:gd name="connsiteY18" fmla="*/ 9874 h 17467"/>
              <a:gd name="connsiteX19" fmla="*/ 332 w 31793"/>
              <a:gd name="connsiteY19" fmla="*/ 8839 h 17467"/>
              <a:gd name="connsiteX20" fmla="*/ 2517 w 31793"/>
              <a:gd name="connsiteY20" fmla="*/ 5526 h 17467"/>
              <a:gd name="connsiteX21" fmla="*/ 1746 w 31793"/>
              <a:gd name="connsiteY21" fmla="*/ 4415 h 17467"/>
              <a:gd name="connsiteX22" fmla="*/ 1510 w 31793"/>
              <a:gd name="connsiteY22" fmla="*/ 3845 h 17467"/>
              <a:gd name="connsiteX23" fmla="*/ 558 w 31793"/>
              <a:gd name="connsiteY23" fmla="*/ 3758 h 17467"/>
              <a:gd name="connsiteX24" fmla="*/ 5923 w 31793"/>
              <a:gd name="connsiteY24" fmla="*/ 952 h 17467"/>
              <a:gd name="connsiteX25" fmla="*/ 21532 w 31793"/>
              <a:gd name="connsiteY25" fmla="*/ 1311 h 17467"/>
              <a:gd name="connsiteX26" fmla="*/ 23424 w 31793"/>
              <a:gd name="connsiteY26" fmla="*/ 1924 h 17467"/>
              <a:gd name="connsiteX27" fmla="*/ 26373 w 31793"/>
              <a:gd name="connsiteY27" fmla="*/ 2934 h 17467"/>
              <a:gd name="connsiteX28" fmla="*/ 24752 w 31793"/>
              <a:gd name="connsiteY28" fmla="*/ 3577 h 17467"/>
              <a:gd name="connsiteX29" fmla="*/ 23784 w 31793"/>
              <a:gd name="connsiteY29" fmla="*/ 4220 h 17467"/>
              <a:gd name="connsiteX30" fmla="*/ 26530 w 31793"/>
              <a:gd name="connsiteY30" fmla="*/ 5597 h 17467"/>
              <a:gd name="connsiteX31" fmla="*/ 20722 w 31793"/>
              <a:gd name="connsiteY31" fmla="*/ 4985 h 17467"/>
              <a:gd name="connsiteX32" fmla="*/ 23108 w 31793"/>
              <a:gd name="connsiteY32" fmla="*/ 5261 h 17467"/>
              <a:gd name="connsiteX33" fmla="*/ 24212 w 31793"/>
              <a:gd name="connsiteY33" fmla="*/ 6118 h 17467"/>
              <a:gd name="connsiteX34" fmla="*/ 31190 w 31793"/>
              <a:gd name="connsiteY34" fmla="*/ 9823 h 17467"/>
              <a:gd name="connsiteX35" fmla="*/ 27681 w 31793"/>
              <a:gd name="connsiteY35" fmla="*/ 8531 h 17467"/>
              <a:gd name="connsiteX36" fmla="*/ 26743 w 31793"/>
              <a:gd name="connsiteY36" fmla="*/ 8752 h 17467"/>
              <a:gd name="connsiteX37" fmla="*/ 31757 w 31793"/>
              <a:gd name="connsiteY37" fmla="*/ 12190 h 17467"/>
              <a:gd name="connsiteX38" fmla="*/ 27832 w 31793"/>
              <a:gd name="connsiteY38" fmla="*/ 10570 h 17467"/>
              <a:gd name="connsiteX39" fmla="*/ 31581 w 31793"/>
              <a:gd name="connsiteY39" fmla="*/ 12572 h 17467"/>
              <a:gd name="connsiteX40" fmla="*/ 27376 w 31793"/>
              <a:gd name="connsiteY40" fmla="*/ 11666 h 17467"/>
              <a:gd name="connsiteX41" fmla="*/ 28462 w 31793"/>
              <a:gd name="connsiteY41" fmla="*/ 12858 h 17467"/>
              <a:gd name="connsiteX42" fmla="*/ 27131 w 31793"/>
              <a:gd name="connsiteY42" fmla="*/ 13192 h 17467"/>
              <a:gd name="connsiteX43" fmla="*/ 31025 w 31793"/>
              <a:gd name="connsiteY43" fmla="*/ 16802 h 17467"/>
              <a:gd name="connsiteX44" fmla="*/ 21301 w 31793"/>
              <a:gd name="connsiteY44" fmla="*/ 12029 h 17467"/>
              <a:gd name="connsiteX45" fmla="*/ 28427 w 31793"/>
              <a:gd name="connsiteY45" fmla="*/ 15384 h 17467"/>
              <a:gd name="connsiteX46" fmla="*/ 24082 w 31793"/>
              <a:gd name="connsiteY46" fmla="*/ 14097 h 17467"/>
              <a:gd name="connsiteX47" fmla="*/ 28500 w 31793"/>
              <a:gd name="connsiteY47" fmla="*/ 16208 h 17467"/>
              <a:gd name="connsiteX48" fmla="*/ 22110 w 31793"/>
              <a:gd name="connsiteY48" fmla="*/ 14564 h 1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1793" h="17467">
                <a:moveTo>
                  <a:pt x="22110" y="14564"/>
                </a:moveTo>
                <a:cubicBezTo>
                  <a:pt x="24960" y="15437"/>
                  <a:pt x="26583" y="16070"/>
                  <a:pt x="29433" y="17467"/>
                </a:cubicBezTo>
                <a:cubicBezTo>
                  <a:pt x="27628" y="17248"/>
                  <a:pt x="27679" y="16646"/>
                  <a:pt x="24752" y="15951"/>
                </a:cubicBezTo>
                <a:cubicBezTo>
                  <a:pt x="25527" y="16386"/>
                  <a:pt x="25601" y="16534"/>
                  <a:pt x="26026" y="16826"/>
                </a:cubicBezTo>
                <a:cubicBezTo>
                  <a:pt x="19023" y="14276"/>
                  <a:pt x="16822" y="14347"/>
                  <a:pt x="13219" y="14609"/>
                </a:cubicBezTo>
                <a:cubicBezTo>
                  <a:pt x="14912" y="14805"/>
                  <a:pt x="13942" y="14669"/>
                  <a:pt x="16266" y="15342"/>
                </a:cubicBezTo>
                <a:lnTo>
                  <a:pt x="15401" y="15430"/>
                </a:lnTo>
                <a:lnTo>
                  <a:pt x="17002" y="16174"/>
                </a:lnTo>
                <a:cubicBezTo>
                  <a:pt x="14421" y="15863"/>
                  <a:pt x="13944" y="15885"/>
                  <a:pt x="15848" y="16574"/>
                </a:cubicBezTo>
                <a:cubicBezTo>
                  <a:pt x="13269" y="16649"/>
                  <a:pt x="14510" y="16819"/>
                  <a:pt x="15436" y="17322"/>
                </a:cubicBezTo>
                <a:cubicBezTo>
                  <a:pt x="12867" y="16910"/>
                  <a:pt x="13347" y="17024"/>
                  <a:pt x="8290" y="16612"/>
                </a:cubicBezTo>
                <a:cubicBezTo>
                  <a:pt x="5868" y="16761"/>
                  <a:pt x="4811" y="17005"/>
                  <a:pt x="6454" y="15915"/>
                </a:cubicBezTo>
                <a:cubicBezTo>
                  <a:pt x="3104" y="15818"/>
                  <a:pt x="5921" y="15244"/>
                  <a:pt x="5655" y="14909"/>
                </a:cubicBezTo>
                <a:lnTo>
                  <a:pt x="4140" y="14860"/>
                </a:lnTo>
                <a:cubicBezTo>
                  <a:pt x="2660" y="15164"/>
                  <a:pt x="2057" y="15706"/>
                  <a:pt x="2190" y="14675"/>
                </a:cubicBezTo>
                <a:cubicBezTo>
                  <a:pt x="3739" y="14296"/>
                  <a:pt x="3325" y="14394"/>
                  <a:pt x="3577" y="14253"/>
                </a:cubicBezTo>
                <a:cubicBezTo>
                  <a:pt x="1936" y="14058"/>
                  <a:pt x="2713" y="14005"/>
                  <a:pt x="3841" y="13047"/>
                </a:cubicBezTo>
                <a:cubicBezTo>
                  <a:pt x="3952" y="11251"/>
                  <a:pt x="2942" y="11598"/>
                  <a:pt x="2878" y="10517"/>
                </a:cubicBezTo>
                <a:cubicBezTo>
                  <a:pt x="2841" y="9397"/>
                  <a:pt x="1191" y="10994"/>
                  <a:pt x="1154" y="9874"/>
                </a:cubicBezTo>
                <a:cubicBezTo>
                  <a:pt x="2025" y="8910"/>
                  <a:pt x="1458" y="9041"/>
                  <a:pt x="332" y="8839"/>
                </a:cubicBezTo>
                <a:cubicBezTo>
                  <a:pt x="-435" y="6194"/>
                  <a:pt x="60" y="6789"/>
                  <a:pt x="2517" y="5526"/>
                </a:cubicBezTo>
                <a:cubicBezTo>
                  <a:pt x="-240" y="5616"/>
                  <a:pt x="683" y="5612"/>
                  <a:pt x="1746" y="4415"/>
                </a:cubicBezTo>
                <a:cubicBezTo>
                  <a:pt x="721" y="4479"/>
                  <a:pt x="1028" y="4258"/>
                  <a:pt x="1510" y="3845"/>
                </a:cubicBezTo>
                <a:lnTo>
                  <a:pt x="558" y="3758"/>
                </a:lnTo>
                <a:cubicBezTo>
                  <a:pt x="305" y="3557"/>
                  <a:pt x="2599" y="1745"/>
                  <a:pt x="5923" y="952"/>
                </a:cubicBezTo>
                <a:cubicBezTo>
                  <a:pt x="11861" y="-579"/>
                  <a:pt x="19955" y="-122"/>
                  <a:pt x="21532" y="1311"/>
                </a:cubicBezTo>
                <a:cubicBezTo>
                  <a:pt x="24392" y="1672"/>
                  <a:pt x="23728" y="1817"/>
                  <a:pt x="23424" y="1924"/>
                </a:cubicBezTo>
                <a:cubicBezTo>
                  <a:pt x="22769" y="2269"/>
                  <a:pt x="24294" y="2107"/>
                  <a:pt x="26373" y="2934"/>
                </a:cubicBezTo>
                <a:cubicBezTo>
                  <a:pt x="30266" y="4488"/>
                  <a:pt x="26020" y="2955"/>
                  <a:pt x="24752" y="3577"/>
                </a:cubicBezTo>
                <a:cubicBezTo>
                  <a:pt x="26367" y="4015"/>
                  <a:pt x="24846" y="4046"/>
                  <a:pt x="23784" y="4220"/>
                </a:cubicBezTo>
                <a:cubicBezTo>
                  <a:pt x="23996" y="4632"/>
                  <a:pt x="25536" y="5031"/>
                  <a:pt x="26530" y="5597"/>
                </a:cubicBezTo>
                <a:cubicBezTo>
                  <a:pt x="24823" y="5214"/>
                  <a:pt x="21483" y="4623"/>
                  <a:pt x="20722" y="4985"/>
                </a:cubicBezTo>
                <a:cubicBezTo>
                  <a:pt x="21616" y="5045"/>
                  <a:pt x="22147" y="5287"/>
                  <a:pt x="23108" y="5261"/>
                </a:cubicBezTo>
                <a:cubicBezTo>
                  <a:pt x="24952" y="5801"/>
                  <a:pt x="22959" y="5628"/>
                  <a:pt x="24212" y="6118"/>
                </a:cubicBezTo>
                <a:cubicBezTo>
                  <a:pt x="27114" y="6745"/>
                  <a:pt x="30375" y="8375"/>
                  <a:pt x="31190" y="9823"/>
                </a:cubicBezTo>
                <a:cubicBezTo>
                  <a:pt x="28344" y="8193"/>
                  <a:pt x="26483" y="7679"/>
                  <a:pt x="27681" y="8531"/>
                </a:cubicBezTo>
                <a:cubicBezTo>
                  <a:pt x="27551" y="9009"/>
                  <a:pt x="26726" y="8279"/>
                  <a:pt x="26743" y="8752"/>
                </a:cubicBezTo>
                <a:cubicBezTo>
                  <a:pt x="26679" y="9279"/>
                  <a:pt x="32295" y="11839"/>
                  <a:pt x="31757" y="12190"/>
                </a:cubicBezTo>
                <a:cubicBezTo>
                  <a:pt x="28907" y="10729"/>
                  <a:pt x="28048" y="10348"/>
                  <a:pt x="27832" y="10570"/>
                </a:cubicBezTo>
                <a:cubicBezTo>
                  <a:pt x="27948" y="11081"/>
                  <a:pt x="31727" y="12477"/>
                  <a:pt x="31581" y="12572"/>
                </a:cubicBezTo>
                <a:cubicBezTo>
                  <a:pt x="31435" y="12667"/>
                  <a:pt x="26932" y="11348"/>
                  <a:pt x="27376" y="11666"/>
                </a:cubicBezTo>
                <a:cubicBezTo>
                  <a:pt x="27499" y="12161"/>
                  <a:pt x="28421" y="12667"/>
                  <a:pt x="28462" y="12858"/>
                </a:cubicBezTo>
                <a:cubicBezTo>
                  <a:pt x="31674" y="15259"/>
                  <a:pt x="27878" y="12550"/>
                  <a:pt x="27131" y="13192"/>
                </a:cubicBezTo>
                <a:cubicBezTo>
                  <a:pt x="27786" y="13786"/>
                  <a:pt x="31383" y="16559"/>
                  <a:pt x="31025" y="16802"/>
                </a:cubicBezTo>
                <a:cubicBezTo>
                  <a:pt x="27293" y="13305"/>
                  <a:pt x="23771" y="12714"/>
                  <a:pt x="21301" y="12029"/>
                </a:cubicBezTo>
                <a:cubicBezTo>
                  <a:pt x="22357" y="12603"/>
                  <a:pt x="25574" y="13673"/>
                  <a:pt x="28427" y="15384"/>
                </a:cubicBezTo>
                <a:cubicBezTo>
                  <a:pt x="26443" y="14617"/>
                  <a:pt x="23054" y="13475"/>
                  <a:pt x="24082" y="14097"/>
                </a:cubicBezTo>
                <a:lnTo>
                  <a:pt x="28500" y="16208"/>
                </a:lnTo>
                <a:cubicBezTo>
                  <a:pt x="23917" y="14564"/>
                  <a:pt x="22978" y="14445"/>
                  <a:pt x="22110" y="14564"/>
                </a:cubicBezTo>
                <a:close/>
              </a:path>
            </a:pathLst>
          </a:cu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Isolated Photos-1">
    <p:spTree>
      <p:nvGrpSpPr>
        <p:cNvPr id="1" name=""/>
        <p:cNvGrpSpPr/>
        <p:nvPr/>
      </p:nvGrpSpPr>
      <p:grpSpPr>
        <a:xfrm>
          <a:off x="0" y="0"/>
          <a:ext cx="0" cy="0"/>
          <a:chOff x="0" y="0"/>
          <a:chExt cx="0" cy="0"/>
        </a:xfrm>
      </p:grpSpPr>
      <p:sp>
        <p:nvSpPr>
          <p:cNvPr id="17" name="Picture Placeholder 2"/>
          <p:cNvSpPr>
            <a:spLocks noGrp="1"/>
          </p:cNvSpPr>
          <p:nvPr>
            <p:ph type="pic" sz="quarter" idx="13"/>
          </p:nvPr>
        </p:nvSpPr>
        <p:spPr>
          <a:xfrm>
            <a:off x="0" y="950976"/>
            <a:ext cx="7946136" cy="4956048"/>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4" name="Picture Placeholder 2"/>
          <p:cNvSpPr>
            <a:spLocks noGrp="1"/>
          </p:cNvSpPr>
          <p:nvPr>
            <p:ph type="pic" sz="quarter" idx="10"/>
          </p:nvPr>
        </p:nvSpPr>
        <p:spPr>
          <a:xfrm>
            <a:off x="5669280" y="2029968"/>
            <a:ext cx="3310128" cy="4828032"/>
          </a:xfrm>
        </p:spPr>
        <p:txBody>
          <a:bodyPr anchor="ctr">
            <a:normAutofit/>
          </a:bodyPr>
          <a:lstStyle>
            <a:lvl1pPr algn="ctr">
              <a:defRPr sz="1200">
                <a:solidFill>
                  <a:schemeClr val="tx2"/>
                </a:solidFill>
              </a:defRPr>
            </a:lvl1pPr>
          </a:lstStyle>
          <a:p>
            <a:endParaRPr lang="en-US"/>
          </a:p>
        </p:txBody>
      </p:sp>
      <p:sp>
        <p:nvSpPr>
          <p:cNvPr id="11" name="Footer Placeholder 16"/>
          <p:cNvSpPr>
            <a:spLocks noGrp="1"/>
          </p:cNvSpPr>
          <p:nvPr>
            <p:ph type="ftr" sz="quarter" idx="14"/>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userDrawn="1">
  <p:cSld name="Isolated Photos-2">
    <p:spTree>
      <p:nvGrpSpPr>
        <p:cNvPr id="1" name=""/>
        <p:cNvGrpSpPr/>
        <p:nvPr/>
      </p:nvGrpSpPr>
      <p:grpSpPr>
        <a:xfrm>
          <a:off x="0" y="0"/>
          <a:ext cx="0" cy="0"/>
          <a:chOff x="0" y="0"/>
          <a:chExt cx="0" cy="0"/>
        </a:xfrm>
      </p:grpSpPr>
      <p:sp>
        <p:nvSpPr>
          <p:cNvPr id="17" name="Picture Placeholder 2"/>
          <p:cNvSpPr>
            <a:spLocks noGrp="1"/>
          </p:cNvSpPr>
          <p:nvPr>
            <p:ph type="pic" sz="quarter" idx="13"/>
          </p:nvPr>
        </p:nvSpPr>
        <p:spPr>
          <a:xfrm>
            <a:off x="0" y="0"/>
            <a:ext cx="12192000" cy="4352544"/>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4" name="Picture Placeholder 2"/>
          <p:cNvSpPr>
            <a:spLocks noGrp="1"/>
          </p:cNvSpPr>
          <p:nvPr>
            <p:ph type="pic" sz="quarter" idx="10"/>
          </p:nvPr>
        </p:nvSpPr>
        <p:spPr>
          <a:xfrm>
            <a:off x="0" y="118872"/>
            <a:ext cx="4059936" cy="4233672"/>
          </a:xfrm>
        </p:spPr>
        <p:txBody>
          <a:bodyPr anchor="ctr">
            <a:normAutofit/>
          </a:bodyPr>
          <a:lstStyle>
            <a:lvl1pPr algn="ctr">
              <a:defRPr sz="1200">
                <a:solidFill>
                  <a:schemeClr val="tx2"/>
                </a:solidFill>
              </a:defRPr>
            </a:lvl1pPr>
          </a:lstStyle>
          <a:p>
            <a:endParaRPr lang="en-US"/>
          </a:p>
        </p:txBody>
      </p:sp>
      <p:sp>
        <p:nvSpPr>
          <p:cNvPr id="11" name="Footer Placeholder 16"/>
          <p:cNvSpPr>
            <a:spLocks noGrp="1"/>
          </p:cNvSpPr>
          <p:nvPr>
            <p:ph type="ftr" sz="quarter" idx="14"/>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userDrawn="1">
  <p:cSld name="Isolated Photos-3">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4" name="Picture Placeholder 2"/>
          <p:cNvSpPr>
            <a:spLocks noGrp="1"/>
          </p:cNvSpPr>
          <p:nvPr>
            <p:ph type="pic" sz="quarter" idx="10"/>
          </p:nvPr>
        </p:nvSpPr>
        <p:spPr>
          <a:xfrm>
            <a:off x="7196327" y="1170432"/>
            <a:ext cx="3877057" cy="5687568"/>
          </a:xfrm>
        </p:spPr>
        <p:txBody>
          <a:bodyPr anchor="ctr">
            <a:normAutofit/>
          </a:bodyPr>
          <a:lstStyle>
            <a:lvl1pPr algn="ctr">
              <a:defRPr sz="1200">
                <a:solidFill>
                  <a:schemeClr val="tx2"/>
                </a:solidFill>
              </a:defRPr>
            </a:lvl1pPr>
          </a:lstStyle>
          <a:p>
            <a:endParaRPr lang="en-US"/>
          </a:p>
        </p:txBody>
      </p:sp>
      <p:sp>
        <p:nvSpPr>
          <p:cNvPr id="11"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userDrawn="1">
  <p:cSld name="Isolated Photos-4">
    <p:spTree>
      <p:nvGrpSpPr>
        <p:cNvPr id="1" name=""/>
        <p:cNvGrpSpPr/>
        <p:nvPr/>
      </p:nvGrpSpPr>
      <p:grpSpPr>
        <a:xfrm>
          <a:off x="0" y="0"/>
          <a:ext cx="0" cy="0"/>
          <a:chOff x="0" y="0"/>
          <a:chExt cx="0" cy="0"/>
        </a:xfrm>
      </p:grpSpPr>
      <p:sp>
        <p:nvSpPr>
          <p:cNvPr id="11" name="Picture Placeholder 2"/>
          <p:cNvSpPr>
            <a:spLocks noGrp="1"/>
          </p:cNvSpPr>
          <p:nvPr>
            <p:ph type="pic" sz="quarter" idx="14"/>
          </p:nvPr>
        </p:nvSpPr>
        <p:spPr>
          <a:xfrm>
            <a:off x="-1008842" y="-12191"/>
            <a:ext cx="12018218" cy="6879336"/>
          </a:xfrm>
          <a:prstGeom prst="parallelogram">
            <a:avLst>
              <a:gd name="adj" fmla="val 91376"/>
            </a:avLst>
          </a:prstGeo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4" name="Picture Placeholder 2"/>
          <p:cNvSpPr>
            <a:spLocks noGrp="1"/>
          </p:cNvSpPr>
          <p:nvPr>
            <p:ph type="pic" sz="quarter" idx="10"/>
          </p:nvPr>
        </p:nvSpPr>
        <p:spPr>
          <a:xfrm>
            <a:off x="7059169" y="438912"/>
            <a:ext cx="4014216" cy="6419088"/>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userDrawn="1">
  <p:cSld name="Isolated Photos-5">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4" name="Picture Placeholder 2"/>
          <p:cNvSpPr>
            <a:spLocks noGrp="1"/>
          </p:cNvSpPr>
          <p:nvPr>
            <p:ph type="pic" sz="quarter" idx="10"/>
          </p:nvPr>
        </p:nvSpPr>
        <p:spPr>
          <a:xfrm>
            <a:off x="0" y="1874520"/>
            <a:ext cx="12191999" cy="3813048"/>
          </a:xfrm>
        </p:spPr>
        <p:txBody>
          <a:bodyPr anchor="ctr">
            <a:normAutofit/>
          </a:bodyPr>
          <a:lstStyle>
            <a:lvl1pPr algn="ctr">
              <a:defRPr sz="1200">
                <a:solidFill>
                  <a:schemeClr val="tx2"/>
                </a:solidFill>
              </a:defRPr>
            </a:lvl1pPr>
          </a:lstStyle>
          <a:p>
            <a:endParaRPr lang="en-US"/>
          </a:p>
        </p:txBody>
      </p:sp>
      <p:sp>
        <p:nvSpPr>
          <p:cNvPr id="17" name="Picture Placeholder 2"/>
          <p:cNvSpPr>
            <a:spLocks noGrp="1"/>
          </p:cNvSpPr>
          <p:nvPr>
            <p:ph type="pic" sz="quarter" idx="13"/>
          </p:nvPr>
        </p:nvSpPr>
        <p:spPr>
          <a:xfrm>
            <a:off x="0" y="0"/>
            <a:ext cx="4704081" cy="5687568"/>
          </a:xfrm>
        </p:spPr>
        <p:txBody>
          <a:bodyPr anchor="ctr">
            <a:normAutofit/>
          </a:bodyPr>
          <a:lstStyle>
            <a:lvl1pPr algn="ctr">
              <a:defRPr sz="1200">
                <a:solidFill>
                  <a:schemeClr val="tx2"/>
                </a:solidFill>
              </a:defRPr>
            </a:lvl1pPr>
          </a:lstStyle>
          <a:p>
            <a:endParaRPr lang="en-US"/>
          </a:p>
        </p:txBody>
      </p:sp>
      <p:sp>
        <p:nvSpPr>
          <p:cNvPr id="11" name="Footer Placeholder 16"/>
          <p:cNvSpPr>
            <a:spLocks noGrp="1"/>
          </p:cNvSpPr>
          <p:nvPr>
            <p:ph type="ftr" sz="quarter" idx="14"/>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userDrawn="1">
  <p:cSld name="Isolated Photos-6">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4" name="Picture Placeholder 2"/>
          <p:cNvSpPr>
            <a:spLocks noGrp="1"/>
          </p:cNvSpPr>
          <p:nvPr>
            <p:ph type="pic" sz="quarter" idx="10"/>
          </p:nvPr>
        </p:nvSpPr>
        <p:spPr>
          <a:xfrm>
            <a:off x="3779520" y="0"/>
            <a:ext cx="8412479" cy="6858000"/>
          </a:xfrm>
        </p:spPr>
        <p:txBody>
          <a:bodyPr anchor="ctr">
            <a:normAutofit/>
          </a:bodyPr>
          <a:lstStyle>
            <a:lvl1pPr algn="ctr">
              <a:defRPr sz="1200">
                <a:solidFill>
                  <a:schemeClr val="tx2"/>
                </a:solidFill>
              </a:defRPr>
            </a:lvl1pPr>
          </a:lstStyle>
          <a:p>
            <a:endParaRPr lang="en-US"/>
          </a:p>
        </p:txBody>
      </p:sp>
      <p:sp>
        <p:nvSpPr>
          <p:cNvPr id="11" name="Picture Placeholder 2"/>
          <p:cNvSpPr>
            <a:spLocks noGrp="1"/>
          </p:cNvSpPr>
          <p:nvPr>
            <p:ph type="pic" sz="quarter" idx="13"/>
          </p:nvPr>
        </p:nvSpPr>
        <p:spPr>
          <a:xfrm>
            <a:off x="1488439" y="508000"/>
            <a:ext cx="4602481" cy="6350000"/>
          </a:xfrm>
        </p:spPr>
        <p:txBody>
          <a:bodyPr anchor="ctr">
            <a:normAutofit/>
          </a:bodyPr>
          <a:lstStyle>
            <a:lvl1pPr algn="ctr">
              <a:defRPr sz="1200">
                <a:solidFill>
                  <a:schemeClr val="tx2"/>
                </a:solidFill>
              </a:defRPr>
            </a:lvl1pPr>
          </a:lstStyle>
          <a:p>
            <a:endParaRPr lang="en-US"/>
          </a:p>
        </p:txBody>
      </p:sp>
      <p:sp>
        <p:nvSpPr>
          <p:cNvPr id="17" name="Footer Placeholder 16"/>
          <p:cNvSpPr>
            <a:spLocks noGrp="1"/>
          </p:cNvSpPr>
          <p:nvPr>
            <p:ph type="ftr" sz="quarter" idx="14"/>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userDrawn="1">
  <p:cSld name="Isolated Photos-7">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1" name="Picture Placeholder 2"/>
          <p:cNvSpPr>
            <a:spLocks noGrp="1"/>
          </p:cNvSpPr>
          <p:nvPr>
            <p:ph type="pic" sz="quarter" idx="13"/>
          </p:nvPr>
        </p:nvSpPr>
        <p:spPr>
          <a:xfrm>
            <a:off x="1940559" y="0"/>
            <a:ext cx="3759202" cy="6858000"/>
          </a:xfrm>
        </p:spPr>
        <p:txBody>
          <a:bodyPr anchor="ctr">
            <a:normAutofit/>
          </a:bodyPr>
          <a:lstStyle>
            <a:lvl1pPr algn="ctr">
              <a:defRPr sz="1200">
                <a:solidFill>
                  <a:schemeClr val="tx2"/>
                </a:solidFill>
              </a:defRPr>
            </a:lvl1pPr>
          </a:lstStyle>
          <a:p>
            <a:endParaRPr lang="en-US"/>
          </a:p>
        </p:txBody>
      </p:sp>
      <p:sp>
        <p:nvSpPr>
          <p:cNvPr id="17" name="Picture Placeholder 2"/>
          <p:cNvSpPr>
            <a:spLocks noGrp="1"/>
          </p:cNvSpPr>
          <p:nvPr>
            <p:ph type="pic" sz="quarter" idx="14"/>
          </p:nvPr>
        </p:nvSpPr>
        <p:spPr>
          <a:xfrm>
            <a:off x="2153918" y="1290320"/>
            <a:ext cx="3332482" cy="5567680"/>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2819" y="4406900"/>
            <a:ext cx="10363200" cy="1362075"/>
          </a:xfrm>
        </p:spPr>
        <p:txBody>
          <a:bodyPr anchor="t"/>
          <a:lstStyle>
            <a:lvl1pPr algn="l">
              <a:defRPr sz="2000" b="1" cap="all"/>
            </a:lvl1pPr>
          </a:lstStyle>
          <a:p>
            <a:r>
              <a:rPr lang="en-US" smtClean="0"/>
              <a:t>Click to edit Master title style</a:t>
            </a:r>
            <a:endParaRPr lang="en-US"/>
          </a:p>
        </p:txBody>
      </p:sp>
      <p:sp>
        <p:nvSpPr>
          <p:cNvPr id="3" name="Text Placeholder 2"/>
          <p:cNvSpPr>
            <a:spLocks noGrp="1"/>
          </p:cNvSpPr>
          <p:nvPr>
            <p:ph type="body" idx="1"/>
          </p:nvPr>
        </p:nvSpPr>
        <p:spPr>
          <a:xfrm>
            <a:off x="962819" y="2906712"/>
            <a:ext cx="10363200" cy="1500188"/>
          </a:xfrm>
        </p:spPr>
        <p:txBody>
          <a:bodyPr anchor="b"/>
          <a:lstStyle>
            <a:lvl1pPr marL="0" indent="0">
              <a:buNone/>
              <a:defRPr sz="1000"/>
            </a:lvl1pPr>
            <a:lvl2pPr marL="228600" indent="0">
              <a:buNone/>
              <a:defRPr sz="900"/>
            </a:lvl2pPr>
            <a:lvl3pPr marL="457200" indent="0">
              <a:buNone/>
              <a:defRPr sz="800"/>
            </a:lvl3pPr>
            <a:lvl4pPr marL="685800" indent="0">
              <a:buNone/>
              <a:defRPr sz="700"/>
            </a:lvl4pPr>
            <a:lvl5pPr marL="914400" indent="0">
              <a:buNone/>
              <a:defRPr sz="700"/>
            </a:lvl5pPr>
            <a:lvl6pPr marL="1143000" indent="0">
              <a:buNone/>
              <a:defRPr sz="700"/>
            </a:lvl6pPr>
            <a:lvl7pPr marL="1371600" indent="0">
              <a:buNone/>
              <a:defRPr sz="700"/>
            </a:lvl7pPr>
            <a:lvl8pPr marL="1600200" indent="0">
              <a:buNone/>
              <a:defRPr sz="700"/>
            </a:lvl8pPr>
            <a:lvl9pPr marL="1828800" indent="0">
              <a:buNone/>
              <a:defRPr sz="700"/>
            </a:lvl9pPr>
          </a:lstStyle>
          <a:p>
            <a:pPr lvl="0"/>
            <a:r>
              <a:rPr lang="en-US" smtClean="0"/>
              <a:t>Click to edit Master text styles</a:t>
            </a:r>
          </a:p>
        </p:txBody>
      </p:sp>
    </p:spTree>
    <p:extLst>
      <p:ext uri="{BB962C8B-B14F-4D97-AF65-F5344CB8AC3E}">
        <p14:creationId xmlns:p14="http://schemas.microsoft.com/office/powerpoint/2010/main" val="216390549"/>
      </p:ext>
    </p:extLst>
  </p:cSld>
  <p:clrMapOvr>
    <a:masterClrMapping/>
  </p:clrMapOvr>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Agenda">
    <p:spTree>
      <p:nvGrpSpPr>
        <p:cNvPr id="1" name=""/>
        <p:cNvGrpSpPr/>
        <p:nvPr/>
      </p:nvGrpSpPr>
      <p:grpSpPr>
        <a:xfrm>
          <a:off x="0" y="0"/>
          <a:ext cx="0" cy="0"/>
          <a:chOff x="0" y="0"/>
          <a:chExt cx="0" cy="0"/>
        </a:xfrm>
      </p:grpSpPr>
      <p:sp>
        <p:nvSpPr>
          <p:cNvPr id="5" name="Rectangle 1"/>
          <p:cNvSpPr/>
          <p:nvPr userDrawn="1"/>
        </p:nvSpPr>
        <p:spPr>
          <a:xfrm>
            <a:off x="11679768" y="-23284"/>
            <a:ext cx="345017" cy="48471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9" rIns="91436" bIns="45719" anchor="ctr"/>
          <a:lstStyle/>
          <a:p>
            <a:pPr algn="ctr" defTabSz="412740" fontAlgn="base">
              <a:spcBef>
                <a:spcPct val="0"/>
              </a:spcBef>
              <a:spcAft>
                <a:spcPct val="0"/>
              </a:spcAft>
              <a:defRPr/>
            </a:pPr>
            <a:endParaRPr lang="en-US" sz="1900">
              <a:solidFill>
                <a:srgbClr val="FFFFFF"/>
              </a:solidFill>
              <a:sym typeface="Helvetica Light" charset="0"/>
            </a:endParaRPr>
          </a:p>
        </p:txBody>
      </p:sp>
      <p:sp>
        <p:nvSpPr>
          <p:cNvPr id="6" name="Slide Number Placeholder 5"/>
          <p:cNvSpPr txBox="1">
            <a:spLocks/>
          </p:cNvSpPr>
          <p:nvPr userDrawn="1"/>
        </p:nvSpPr>
        <p:spPr>
          <a:xfrm>
            <a:off x="11631084" y="173568"/>
            <a:ext cx="431800" cy="192617"/>
          </a:xfrm>
          <a:prstGeom prst="rect">
            <a:avLst/>
          </a:prstGeom>
        </p:spPr>
        <p:txBody>
          <a:bodyPr lIns="91436" tIns="45719" rIns="91436" bIns="45719"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fontAlgn="base">
              <a:spcBef>
                <a:spcPct val="0"/>
              </a:spcBef>
              <a:spcAft>
                <a:spcPct val="0"/>
              </a:spcAft>
              <a:defRPr/>
            </a:pPr>
            <a:fld id="{7CB35AD5-E086-4541-A184-DE9089552823}" type="slidenum">
              <a:rPr lang="en-US" sz="800" smtClean="0">
                <a:solidFill>
                  <a:srgbClr val="FEFEFE"/>
                </a:solidFill>
                <a:ea typeface="Montserrat" charset="0"/>
                <a:cs typeface="Montserrat" charset="0"/>
                <a:sym typeface="Helvetica Light" charset="0"/>
              </a:rPr>
              <a:pPr algn="ctr" fontAlgn="base">
                <a:spcBef>
                  <a:spcPct val="0"/>
                </a:spcBef>
                <a:spcAft>
                  <a:spcPct val="0"/>
                </a:spcAft>
                <a:defRPr/>
              </a:pPr>
              <a:t>‹Nº›</a:t>
            </a:fld>
            <a:endParaRPr lang="en-US" sz="800" dirty="0">
              <a:solidFill>
                <a:srgbClr val="FEFEFE"/>
              </a:solidFill>
              <a:ea typeface="Montserrat" charset="0"/>
              <a:cs typeface="Montserrat" charset="0"/>
              <a:sym typeface="Helvetica Light" charset="0"/>
            </a:endParaRPr>
          </a:p>
        </p:txBody>
      </p:sp>
      <p:grpSp>
        <p:nvGrpSpPr>
          <p:cNvPr id="7" name="Group 4"/>
          <p:cNvGrpSpPr>
            <a:grpSpLocks/>
          </p:cNvGrpSpPr>
          <p:nvPr userDrawn="1"/>
        </p:nvGrpSpPr>
        <p:grpSpPr bwMode="auto">
          <a:xfrm>
            <a:off x="11808885" y="6477000"/>
            <a:ext cx="230716" cy="230717"/>
            <a:chOff x="11275488" y="5797834"/>
            <a:chExt cx="353804" cy="353804"/>
          </a:xfrm>
        </p:grpSpPr>
        <p:sp>
          <p:nvSpPr>
            <p:cNvPr id="8" name="Oval 2">
              <a:hlinkClick r:id="" action="ppaction://hlinkshowjump?jump=nextslide"/>
            </p:cNvPr>
            <p:cNvSpPr/>
            <p:nvPr userDrawn="1"/>
          </p:nvSpPr>
          <p:spPr>
            <a:xfrm>
              <a:off x="11275488" y="5797834"/>
              <a:ext cx="353804" cy="353804"/>
            </a:xfrm>
            <a:prstGeom prst="ellipse">
              <a:avLst/>
            </a:prstGeom>
            <a:solidFill>
              <a:schemeClr val="tx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412740" fontAlgn="base">
                <a:spcBef>
                  <a:spcPct val="0"/>
                </a:spcBef>
                <a:spcAft>
                  <a:spcPct val="0"/>
                </a:spcAft>
                <a:defRPr/>
              </a:pPr>
              <a:endParaRPr lang="en-US" sz="1900">
                <a:solidFill>
                  <a:srgbClr val="FFFFFF"/>
                </a:solidFill>
                <a:sym typeface="Helvetica Light" charset="0"/>
              </a:endParaRPr>
            </a:p>
          </p:txBody>
        </p:sp>
        <p:sp>
          <p:nvSpPr>
            <p:cNvPr id="9" name="Chevron 32">
              <a:hlinkClick r:id="" action="ppaction://hlinkshowjump?jump=nextslide" tooltip="Next Slide"/>
            </p:cNvPr>
            <p:cNvSpPr/>
            <p:nvPr userDrawn="1"/>
          </p:nvSpPr>
          <p:spPr>
            <a:xfrm>
              <a:off x="11402078" y="5895211"/>
              <a:ext cx="126592" cy="168787"/>
            </a:xfrm>
            <a:prstGeom prst="chevron">
              <a:avLst>
                <a:gd name="adj" fmla="val 66337"/>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412740" fontAlgn="base">
                <a:spcBef>
                  <a:spcPct val="0"/>
                </a:spcBef>
                <a:spcAft>
                  <a:spcPct val="0"/>
                </a:spcAft>
                <a:defRPr/>
              </a:pPr>
              <a:endParaRPr lang="en-US" sz="1900">
                <a:solidFill>
                  <a:srgbClr val="000000"/>
                </a:solidFill>
                <a:sym typeface="Helvetica Light" charset="0"/>
              </a:endParaRPr>
            </a:p>
          </p:txBody>
        </p:sp>
      </p:grpSp>
      <p:grpSp>
        <p:nvGrpSpPr>
          <p:cNvPr id="10" name="Group 13"/>
          <p:cNvGrpSpPr>
            <a:grpSpLocks/>
          </p:cNvGrpSpPr>
          <p:nvPr userDrawn="1"/>
        </p:nvGrpSpPr>
        <p:grpSpPr bwMode="auto">
          <a:xfrm>
            <a:off x="11542185" y="6477000"/>
            <a:ext cx="232833" cy="230717"/>
            <a:chOff x="11275488" y="5797834"/>
            <a:chExt cx="353804" cy="353804"/>
          </a:xfrm>
        </p:grpSpPr>
        <p:sp>
          <p:nvSpPr>
            <p:cNvPr id="11" name="Oval 14">
              <a:hlinkClick r:id="" action="ppaction://hlinkshowjump?jump=nextslide"/>
            </p:cNvPr>
            <p:cNvSpPr/>
            <p:nvPr userDrawn="1"/>
          </p:nvSpPr>
          <p:spPr>
            <a:xfrm>
              <a:off x="11275488" y="5797834"/>
              <a:ext cx="353804" cy="353804"/>
            </a:xfrm>
            <a:prstGeom prst="ellipse">
              <a:avLst/>
            </a:prstGeom>
            <a:solidFill>
              <a:schemeClr val="tx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412740" fontAlgn="base">
                <a:spcBef>
                  <a:spcPct val="0"/>
                </a:spcBef>
                <a:spcAft>
                  <a:spcPct val="0"/>
                </a:spcAft>
                <a:defRPr/>
              </a:pPr>
              <a:endParaRPr lang="en-US" sz="1900">
                <a:solidFill>
                  <a:srgbClr val="FFFFFF"/>
                </a:solidFill>
                <a:sym typeface="Helvetica Light" charset="0"/>
              </a:endParaRPr>
            </a:p>
          </p:txBody>
        </p:sp>
        <p:sp>
          <p:nvSpPr>
            <p:cNvPr id="12" name="Chevron 15">
              <a:hlinkClick r:id="" action="ppaction://hlinkshowjump?jump=nextslide" tooltip="Next Slide"/>
            </p:cNvPr>
            <p:cNvSpPr/>
            <p:nvPr userDrawn="1"/>
          </p:nvSpPr>
          <p:spPr>
            <a:xfrm>
              <a:off x="11400927" y="5895211"/>
              <a:ext cx="128656" cy="168787"/>
            </a:xfrm>
            <a:prstGeom prst="chevron">
              <a:avLst>
                <a:gd name="adj" fmla="val 66337"/>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412740" fontAlgn="base">
                <a:spcBef>
                  <a:spcPct val="0"/>
                </a:spcBef>
                <a:spcAft>
                  <a:spcPct val="0"/>
                </a:spcAft>
                <a:defRPr/>
              </a:pPr>
              <a:endParaRPr lang="en-US" sz="1900">
                <a:solidFill>
                  <a:srgbClr val="000000"/>
                </a:solidFill>
                <a:sym typeface="Helvetica Light" charset="0"/>
              </a:endParaRPr>
            </a:p>
          </p:txBody>
        </p:sp>
      </p:grpSp>
      <p:sp>
        <p:nvSpPr>
          <p:cNvPr id="43" name="Text Placeholder 42"/>
          <p:cNvSpPr>
            <a:spLocks noGrp="1"/>
          </p:cNvSpPr>
          <p:nvPr>
            <p:ph type="body" sz="quarter" idx="10"/>
          </p:nvPr>
        </p:nvSpPr>
        <p:spPr>
          <a:xfrm>
            <a:off x="8440087" y="6490943"/>
            <a:ext cx="2998268" cy="203847"/>
          </a:xfrm>
          <a:prstGeom prst="rect">
            <a:avLst/>
          </a:prstGeom>
        </p:spPr>
        <p:txBody>
          <a:bodyPr>
            <a:noAutofit/>
          </a:bodyPr>
          <a:lstStyle>
            <a:lvl1pPr marL="0" indent="0" algn="r">
              <a:buNone/>
              <a:defRPr sz="800" b="0" i="0">
                <a:solidFill>
                  <a:schemeClr val="tx2"/>
                </a:solidFill>
                <a:latin typeface="+mn-lt"/>
                <a:ea typeface="Montserrat Light" charset="0"/>
                <a:cs typeface="Montserrat Light" charset="0"/>
              </a:defRPr>
            </a:lvl1pPr>
            <a:lvl2pPr marL="457167" indent="0" algn="r">
              <a:buNone/>
              <a:defRPr sz="800" b="0" i="0">
                <a:solidFill>
                  <a:schemeClr val="bg2"/>
                </a:solidFill>
                <a:latin typeface="Montserrat Light" charset="0"/>
                <a:ea typeface="Montserrat Light" charset="0"/>
                <a:cs typeface="Montserrat Light" charset="0"/>
              </a:defRPr>
            </a:lvl2pPr>
            <a:lvl3pPr marL="914332" indent="0" algn="r">
              <a:buNone/>
              <a:defRPr sz="800" b="0" i="0">
                <a:solidFill>
                  <a:schemeClr val="bg2"/>
                </a:solidFill>
                <a:latin typeface="Montserrat Light" charset="0"/>
                <a:ea typeface="Montserrat Light" charset="0"/>
                <a:cs typeface="Montserrat Light" charset="0"/>
              </a:defRPr>
            </a:lvl3pPr>
            <a:lvl4pPr marL="1371498" indent="0" algn="r">
              <a:buNone/>
              <a:defRPr sz="800" b="0" i="0">
                <a:solidFill>
                  <a:schemeClr val="bg2"/>
                </a:solidFill>
                <a:latin typeface="Montserrat Light" charset="0"/>
                <a:ea typeface="Montserrat Light" charset="0"/>
                <a:cs typeface="Montserrat Light" charset="0"/>
              </a:defRPr>
            </a:lvl4pPr>
            <a:lvl5pPr marL="1828664" indent="0" algn="r">
              <a:buNone/>
              <a:defRPr sz="800" b="0" i="0">
                <a:solidFill>
                  <a:schemeClr val="bg2"/>
                </a:solidFill>
                <a:latin typeface="Montserrat Light" charset="0"/>
                <a:ea typeface="Montserrat Light" charset="0"/>
                <a:cs typeface="Montserrat Light" charset="0"/>
              </a:defRPr>
            </a:lvl5pPr>
          </a:lstStyle>
          <a:p>
            <a:pPr lvl="0"/>
            <a:r>
              <a:rPr lang="es-ES" smtClean="0"/>
              <a:t>Haga clic para modificar el estilo de texto del patrón</a:t>
            </a:r>
          </a:p>
        </p:txBody>
      </p:sp>
      <p:sp>
        <p:nvSpPr>
          <p:cNvPr id="17" name="Title Placeholder 1"/>
          <p:cNvSpPr>
            <a:spLocks noGrp="1"/>
          </p:cNvSpPr>
          <p:nvPr>
            <p:ph type="title"/>
          </p:nvPr>
        </p:nvSpPr>
        <p:spPr>
          <a:xfrm>
            <a:off x="838200" y="493275"/>
            <a:ext cx="10515600" cy="499456"/>
          </a:xfrm>
          <a:prstGeom prst="rect">
            <a:avLst/>
          </a:prstGeom>
        </p:spPr>
        <p:txBody>
          <a:bodyPr vert="horz" lIns="91436" tIns="45718" rIns="91436" bIns="45718" rtlCol="0" anchor="ctr">
            <a:normAutofit/>
          </a:bodyPr>
          <a:lstStyle>
            <a:lvl1pPr>
              <a:defRPr b="1"/>
            </a:lvl1pPr>
          </a:lstStyle>
          <a:p>
            <a:r>
              <a:rPr lang="es-ES" smtClean="0"/>
              <a:t>Haga clic para modificar el estilo de título del patrón</a:t>
            </a:r>
            <a:endParaRPr lang="en-US" dirty="0"/>
          </a:p>
        </p:txBody>
      </p:sp>
      <p:sp>
        <p:nvSpPr>
          <p:cNvPr id="13" name="Picture Placeholder 2"/>
          <p:cNvSpPr>
            <a:spLocks noGrp="1"/>
          </p:cNvSpPr>
          <p:nvPr>
            <p:ph type="pic" sz="quarter" idx="18"/>
          </p:nvPr>
        </p:nvSpPr>
        <p:spPr>
          <a:xfrm>
            <a:off x="-21704" y="-34724"/>
            <a:ext cx="7035963" cy="6892725"/>
          </a:xfrm>
          <a:custGeom>
            <a:avLst/>
            <a:gdLst>
              <a:gd name="connsiteX0" fmla="*/ 0 w 7037409"/>
              <a:gd name="connsiteY0" fmla="*/ 6858000 h 6858000"/>
              <a:gd name="connsiteX1" fmla="*/ 1714500 w 7037409"/>
              <a:gd name="connsiteY1" fmla="*/ 0 h 6858000"/>
              <a:gd name="connsiteX2" fmla="*/ 7037409 w 7037409"/>
              <a:gd name="connsiteY2" fmla="*/ 0 h 6858000"/>
              <a:gd name="connsiteX3" fmla="*/ 5322909 w 7037409"/>
              <a:gd name="connsiteY3" fmla="*/ 6858000 h 6858000"/>
              <a:gd name="connsiteX4" fmla="*/ 0 w 7037409"/>
              <a:gd name="connsiteY4" fmla="*/ 6858000 h 6858000"/>
              <a:gd name="connsiteX0" fmla="*/ 10128 w 7047537"/>
              <a:gd name="connsiteY0" fmla="*/ 6858000 h 6858000"/>
              <a:gd name="connsiteX1" fmla="*/ 0 w 7047537"/>
              <a:gd name="connsiteY1" fmla="*/ 0 h 6858000"/>
              <a:gd name="connsiteX2" fmla="*/ 7047537 w 7047537"/>
              <a:gd name="connsiteY2" fmla="*/ 0 h 6858000"/>
              <a:gd name="connsiteX3" fmla="*/ 5333037 w 7047537"/>
              <a:gd name="connsiteY3" fmla="*/ 6858000 h 6858000"/>
              <a:gd name="connsiteX4" fmla="*/ 10128 w 7047537"/>
              <a:gd name="connsiteY4" fmla="*/ 6858000 h 6858000"/>
              <a:gd name="connsiteX0" fmla="*/ 10128 w 7080814"/>
              <a:gd name="connsiteY0" fmla="*/ 6858000 h 6858000"/>
              <a:gd name="connsiteX1" fmla="*/ 0 w 7080814"/>
              <a:gd name="connsiteY1" fmla="*/ 0 h 6858000"/>
              <a:gd name="connsiteX2" fmla="*/ 7047537 w 7080814"/>
              <a:gd name="connsiteY2" fmla="*/ 0 h 6858000"/>
              <a:gd name="connsiteX3" fmla="*/ 7080814 w 7080814"/>
              <a:gd name="connsiteY3" fmla="*/ 6858000 h 6858000"/>
              <a:gd name="connsiteX4" fmla="*/ 10128 w 7080814"/>
              <a:gd name="connsiteY4" fmla="*/ 6858000 h 6858000"/>
              <a:gd name="connsiteX0" fmla="*/ 10128 w 7080814"/>
              <a:gd name="connsiteY0" fmla="*/ 6858000 h 6858000"/>
              <a:gd name="connsiteX1" fmla="*/ 0 w 7080814"/>
              <a:gd name="connsiteY1" fmla="*/ 0 h 6858000"/>
              <a:gd name="connsiteX2" fmla="*/ 3459385 w 7080814"/>
              <a:gd name="connsiteY2" fmla="*/ 11575 h 6858000"/>
              <a:gd name="connsiteX3" fmla="*/ 7080814 w 7080814"/>
              <a:gd name="connsiteY3" fmla="*/ 6858000 h 6858000"/>
              <a:gd name="connsiteX4" fmla="*/ 10128 w 7080814"/>
              <a:gd name="connsiteY4" fmla="*/ 6858000 h 6858000"/>
              <a:gd name="connsiteX0" fmla="*/ 10128 w 7069239"/>
              <a:gd name="connsiteY0" fmla="*/ 6858000 h 6858000"/>
              <a:gd name="connsiteX1" fmla="*/ 0 w 7069239"/>
              <a:gd name="connsiteY1" fmla="*/ 0 h 6858000"/>
              <a:gd name="connsiteX2" fmla="*/ 3459385 w 7069239"/>
              <a:gd name="connsiteY2" fmla="*/ 11575 h 6858000"/>
              <a:gd name="connsiteX3" fmla="*/ 7069239 w 7069239"/>
              <a:gd name="connsiteY3" fmla="*/ 6858000 h 6858000"/>
              <a:gd name="connsiteX4" fmla="*/ 10128 w 7069239"/>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9239" h="6858000">
                <a:moveTo>
                  <a:pt x="10128" y="6858000"/>
                </a:moveTo>
                <a:lnTo>
                  <a:pt x="0" y="0"/>
                </a:lnTo>
                <a:lnTo>
                  <a:pt x="3459385" y="11575"/>
                </a:lnTo>
                <a:lnTo>
                  <a:pt x="7069239" y="6858000"/>
                </a:lnTo>
                <a:lnTo>
                  <a:pt x="10128" y="6858000"/>
                </a:lnTo>
                <a:close/>
              </a:path>
            </a:pathLst>
          </a:custGeom>
        </p:spPr>
        <p:txBody>
          <a:bodyPr anchor="ctr">
            <a:normAutofit/>
          </a:bodyPr>
          <a:lstStyle>
            <a:lvl1pPr marL="0" indent="0" algn="ctr">
              <a:buNone/>
              <a:defRPr sz="1200"/>
            </a:lvl1pPr>
          </a:lstStyle>
          <a:p>
            <a:pPr lvl="0"/>
            <a:endParaRPr lang="en-US" noProof="0" dirty="0">
              <a:sym typeface="Helvetica Light" charset="0"/>
            </a:endParaRPr>
          </a:p>
        </p:txBody>
      </p:sp>
    </p:spTree>
    <p:extLst>
      <p:ext uri="{BB962C8B-B14F-4D97-AF65-F5344CB8AC3E}">
        <p14:creationId xmlns:p14="http://schemas.microsoft.com/office/powerpoint/2010/main" val="652044619"/>
      </p:ext>
    </p:extLst>
  </p:cSld>
  <p:clrMapOvr>
    <a:masterClrMapping/>
  </p:clrMapOvr>
  <p:transition/>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Isolated Photos-8">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1" name="Picture Placeholder 2"/>
          <p:cNvSpPr>
            <a:spLocks noGrp="1"/>
          </p:cNvSpPr>
          <p:nvPr>
            <p:ph type="pic" sz="quarter" idx="13"/>
          </p:nvPr>
        </p:nvSpPr>
        <p:spPr>
          <a:xfrm>
            <a:off x="-20320" y="2560320"/>
            <a:ext cx="12222479" cy="3769360"/>
          </a:xfrm>
        </p:spPr>
        <p:txBody>
          <a:bodyPr anchor="ctr">
            <a:normAutofit/>
          </a:bodyPr>
          <a:lstStyle>
            <a:lvl1pPr algn="ctr">
              <a:defRPr sz="1200">
                <a:solidFill>
                  <a:schemeClr val="tx2"/>
                </a:solidFill>
              </a:defRPr>
            </a:lvl1pPr>
          </a:lstStyle>
          <a:p>
            <a:endParaRPr lang="en-US"/>
          </a:p>
        </p:txBody>
      </p:sp>
      <p:sp>
        <p:nvSpPr>
          <p:cNvPr id="14" name="Picture Placeholder 2"/>
          <p:cNvSpPr>
            <a:spLocks noGrp="1"/>
          </p:cNvSpPr>
          <p:nvPr>
            <p:ph type="pic" sz="quarter" idx="14"/>
          </p:nvPr>
        </p:nvSpPr>
        <p:spPr>
          <a:xfrm>
            <a:off x="5947087" y="487680"/>
            <a:ext cx="6255073" cy="5842000"/>
          </a:xfrm>
        </p:spPr>
        <p:txBody>
          <a:bodyPr anchor="ctr">
            <a:normAutofit/>
          </a:bodyPr>
          <a:lstStyle>
            <a:lvl1pPr algn="ctr">
              <a:defRPr sz="1200">
                <a:solidFill>
                  <a:schemeClr val="tx2"/>
                </a:solidFill>
              </a:defRPr>
            </a:lvl1pPr>
          </a:lstStyle>
          <a:p>
            <a:endParaRPr lang="en-US"/>
          </a:p>
        </p:txBody>
      </p:sp>
      <p:sp>
        <p:nvSpPr>
          <p:cNvPr id="17" name="Footer Placeholder 16"/>
          <p:cNvSpPr>
            <a:spLocks noGrp="1"/>
          </p:cNvSpPr>
          <p:nvPr>
            <p:ph type="ftr" sz="quarter" idx="15"/>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userDrawn="1">
  <p:cSld name="Isolated Vector People 1">
    <p:spTree>
      <p:nvGrpSpPr>
        <p:cNvPr id="1" name=""/>
        <p:cNvGrpSpPr/>
        <p:nvPr/>
      </p:nvGrpSpPr>
      <p:grpSpPr>
        <a:xfrm>
          <a:off x="0" y="0"/>
          <a:ext cx="0" cy="0"/>
          <a:chOff x="0" y="0"/>
          <a:chExt cx="0" cy="0"/>
        </a:xfrm>
      </p:grpSpPr>
      <p:sp>
        <p:nvSpPr>
          <p:cNvPr id="17" name="Picture Placeholder 2"/>
          <p:cNvSpPr>
            <a:spLocks noGrp="1"/>
          </p:cNvSpPr>
          <p:nvPr>
            <p:ph type="pic" sz="quarter" idx="13"/>
          </p:nvPr>
        </p:nvSpPr>
        <p:spPr>
          <a:xfrm>
            <a:off x="0" y="950976"/>
            <a:ext cx="7946136" cy="4956048"/>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1" name="Footer Placeholder 16"/>
          <p:cNvSpPr>
            <a:spLocks noGrp="1"/>
          </p:cNvSpPr>
          <p:nvPr>
            <p:ph type="ftr" sz="quarter" idx="14"/>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Isolated Vector People 2">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4" name="Picture Placeholder 2"/>
          <p:cNvSpPr>
            <a:spLocks noGrp="1"/>
          </p:cNvSpPr>
          <p:nvPr>
            <p:ph type="pic" sz="quarter" idx="10"/>
          </p:nvPr>
        </p:nvSpPr>
        <p:spPr>
          <a:xfrm>
            <a:off x="0" y="1874520"/>
            <a:ext cx="12191999" cy="3813048"/>
          </a:xfrm>
        </p:spPr>
        <p:txBody>
          <a:bodyPr anchor="ctr">
            <a:normAutofit/>
          </a:bodyPr>
          <a:lstStyle>
            <a:lvl1pPr algn="ctr">
              <a:defRPr sz="1200">
                <a:solidFill>
                  <a:schemeClr val="tx2"/>
                </a:solidFill>
              </a:defRPr>
            </a:lvl1pPr>
          </a:lstStyle>
          <a:p>
            <a:endParaRPr lang="en-US"/>
          </a:p>
        </p:txBody>
      </p:sp>
      <p:sp>
        <p:nvSpPr>
          <p:cNvPr id="11" name="Footer Placeholder 16"/>
          <p:cNvSpPr>
            <a:spLocks noGrp="1"/>
          </p:cNvSpPr>
          <p:nvPr>
            <p:ph type="ftr" sz="quarter" idx="14"/>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userDrawn="1">
  <p:cSld name="Isolated Vector People 3">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4" name="Picture Placeholder 2"/>
          <p:cNvSpPr>
            <a:spLocks noGrp="1"/>
          </p:cNvSpPr>
          <p:nvPr>
            <p:ph type="pic" sz="quarter" idx="10"/>
          </p:nvPr>
        </p:nvSpPr>
        <p:spPr>
          <a:xfrm>
            <a:off x="3779520" y="0"/>
            <a:ext cx="8412479" cy="6858000"/>
          </a:xfrm>
        </p:spPr>
        <p:txBody>
          <a:bodyPr anchor="ctr">
            <a:normAutofit/>
          </a:bodyPr>
          <a:lstStyle>
            <a:lvl1pPr algn="ctr">
              <a:defRPr sz="1200">
                <a:solidFill>
                  <a:schemeClr val="tx2"/>
                </a:solidFill>
              </a:defRPr>
            </a:lvl1pPr>
          </a:lstStyle>
          <a:p>
            <a:endParaRPr lang="en-US"/>
          </a:p>
        </p:txBody>
      </p:sp>
      <p:sp>
        <p:nvSpPr>
          <p:cNvPr id="17" name="Footer Placeholder 16"/>
          <p:cNvSpPr>
            <a:spLocks noGrp="1"/>
          </p:cNvSpPr>
          <p:nvPr>
            <p:ph type="ftr" sz="quarter" idx="14"/>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userDrawn="1">
  <p:cSld name="Isolated Vector People 4">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1" name="Picture Placeholder 2"/>
          <p:cNvSpPr>
            <a:spLocks noGrp="1"/>
          </p:cNvSpPr>
          <p:nvPr>
            <p:ph type="pic" sz="quarter" idx="13"/>
          </p:nvPr>
        </p:nvSpPr>
        <p:spPr>
          <a:xfrm>
            <a:off x="1940559" y="0"/>
            <a:ext cx="3759202" cy="6858000"/>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userDrawn="1">
  <p:cSld name="Isolated Vector People 5">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1" name="Picture Placeholder 2"/>
          <p:cNvSpPr>
            <a:spLocks noGrp="1"/>
          </p:cNvSpPr>
          <p:nvPr>
            <p:ph type="pic" sz="quarter" idx="13"/>
          </p:nvPr>
        </p:nvSpPr>
        <p:spPr>
          <a:xfrm>
            <a:off x="-20320" y="2560320"/>
            <a:ext cx="12222479" cy="3769360"/>
          </a:xfrm>
        </p:spPr>
        <p:txBody>
          <a:bodyPr anchor="ctr">
            <a:normAutofit/>
          </a:bodyPr>
          <a:lstStyle>
            <a:lvl1pPr algn="ctr">
              <a:defRPr sz="1200">
                <a:solidFill>
                  <a:schemeClr val="tx2"/>
                </a:solidFill>
              </a:defRPr>
            </a:lvl1pPr>
          </a:lstStyle>
          <a:p>
            <a:endParaRPr lang="en-US"/>
          </a:p>
        </p:txBody>
      </p:sp>
      <p:sp>
        <p:nvSpPr>
          <p:cNvPr id="17" name="Footer Placeholder 16"/>
          <p:cNvSpPr>
            <a:spLocks noGrp="1"/>
          </p:cNvSpPr>
          <p:nvPr>
            <p:ph type="ftr" sz="quarter" idx="15"/>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306.xml><?xml version="1.0" encoding="utf-8"?>
<p:sldLayout xmlns:a="http://schemas.openxmlformats.org/drawingml/2006/main" xmlns:r="http://schemas.openxmlformats.org/officeDocument/2006/relationships" xmlns:p="http://schemas.openxmlformats.org/presentationml/2006/main" preserve="1" userDrawn="1">
  <p:cSld name="Mockup 1">
    <p:spTree>
      <p:nvGrpSpPr>
        <p:cNvPr id="1" name=""/>
        <p:cNvGrpSpPr/>
        <p:nvPr/>
      </p:nvGrpSpPr>
      <p:grpSpPr>
        <a:xfrm>
          <a:off x="0" y="0"/>
          <a:ext cx="0" cy="0"/>
          <a:chOff x="0" y="0"/>
          <a:chExt cx="0" cy="0"/>
        </a:xfrm>
      </p:grpSpPr>
      <p:sp>
        <p:nvSpPr>
          <p:cNvPr id="21" name="Picture Placeholder 2"/>
          <p:cNvSpPr>
            <a:spLocks noGrp="1"/>
          </p:cNvSpPr>
          <p:nvPr>
            <p:ph type="pic" sz="quarter" idx="21"/>
          </p:nvPr>
        </p:nvSpPr>
        <p:spPr>
          <a:xfrm>
            <a:off x="7407797" y="2602245"/>
            <a:ext cx="3964739" cy="3219821"/>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307.xml><?xml version="1.0" encoding="utf-8"?>
<p:sldLayout xmlns:a="http://schemas.openxmlformats.org/drawingml/2006/main" xmlns:r="http://schemas.openxmlformats.org/officeDocument/2006/relationships" xmlns:p="http://schemas.openxmlformats.org/presentationml/2006/main" preserve="1" userDrawn="1">
  <p:cSld name="Mokcup 2">
    <p:spTree>
      <p:nvGrpSpPr>
        <p:cNvPr id="1" name=""/>
        <p:cNvGrpSpPr/>
        <p:nvPr/>
      </p:nvGrpSpPr>
      <p:grpSpPr>
        <a:xfrm>
          <a:off x="0" y="0"/>
          <a:ext cx="0" cy="0"/>
          <a:chOff x="0" y="0"/>
          <a:chExt cx="0" cy="0"/>
        </a:xfrm>
      </p:grpSpPr>
      <p:sp>
        <p:nvSpPr>
          <p:cNvPr id="114" name="Picture Placeholder 2"/>
          <p:cNvSpPr>
            <a:spLocks noGrp="1"/>
          </p:cNvSpPr>
          <p:nvPr>
            <p:ph type="pic" sz="quarter" idx="22"/>
          </p:nvPr>
        </p:nvSpPr>
        <p:spPr>
          <a:xfrm>
            <a:off x="7619999" y="2491876"/>
            <a:ext cx="3699310" cy="2091699"/>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1" name="Picture Placeholder 2"/>
          <p:cNvSpPr>
            <a:spLocks noGrp="1"/>
          </p:cNvSpPr>
          <p:nvPr>
            <p:ph type="pic" sz="quarter" idx="21"/>
          </p:nvPr>
        </p:nvSpPr>
        <p:spPr>
          <a:xfrm>
            <a:off x="4550623" y="2141620"/>
            <a:ext cx="5151642" cy="2441955"/>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userDrawn="1">
  <p:cSld name="Mockup 3">
    <p:spTree>
      <p:nvGrpSpPr>
        <p:cNvPr id="1" name=""/>
        <p:cNvGrpSpPr/>
        <p:nvPr/>
      </p:nvGrpSpPr>
      <p:grpSpPr>
        <a:xfrm>
          <a:off x="0" y="0"/>
          <a:ext cx="0" cy="0"/>
          <a:chOff x="0" y="0"/>
          <a:chExt cx="0" cy="0"/>
        </a:xfrm>
      </p:grpSpPr>
      <p:sp>
        <p:nvSpPr>
          <p:cNvPr id="109" name="Picture Placeholder 2"/>
          <p:cNvSpPr>
            <a:spLocks noGrp="1"/>
          </p:cNvSpPr>
          <p:nvPr>
            <p:ph type="pic" sz="quarter" idx="23"/>
          </p:nvPr>
        </p:nvSpPr>
        <p:spPr>
          <a:xfrm>
            <a:off x="1816659" y="2354126"/>
            <a:ext cx="4472418" cy="2689214"/>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21"/>
          </p:nvPr>
        </p:nvSpPr>
        <p:spPr>
          <a:xfrm>
            <a:off x="3678697" y="2354126"/>
            <a:ext cx="4853959" cy="2877751"/>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08" name="Picture Placeholder 2"/>
          <p:cNvSpPr>
            <a:spLocks noGrp="1"/>
          </p:cNvSpPr>
          <p:nvPr>
            <p:ph type="pic" sz="quarter" idx="22"/>
          </p:nvPr>
        </p:nvSpPr>
        <p:spPr>
          <a:xfrm>
            <a:off x="5898466" y="2354126"/>
            <a:ext cx="4472418" cy="2689214"/>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userDrawn="1">
  <p:cSld name="Mockup 4">
    <p:spTree>
      <p:nvGrpSpPr>
        <p:cNvPr id="1" name=""/>
        <p:cNvGrpSpPr/>
        <p:nvPr/>
      </p:nvGrpSpPr>
      <p:grpSpPr>
        <a:xfrm>
          <a:off x="0" y="0"/>
          <a:ext cx="0" cy="0"/>
          <a:chOff x="0" y="0"/>
          <a:chExt cx="0" cy="0"/>
        </a:xfrm>
      </p:grpSpPr>
      <p:sp>
        <p:nvSpPr>
          <p:cNvPr id="114" name="Picture Placeholder 2"/>
          <p:cNvSpPr>
            <a:spLocks noGrp="1"/>
          </p:cNvSpPr>
          <p:nvPr>
            <p:ph type="pic" sz="quarter" idx="22"/>
          </p:nvPr>
        </p:nvSpPr>
        <p:spPr>
          <a:xfrm>
            <a:off x="9243204" y="1682150"/>
            <a:ext cx="1962510" cy="3441941"/>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1" name="Picture Placeholder 2"/>
          <p:cNvSpPr>
            <a:spLocks noGrp="1"/>
          </p:cNvSpPr>
          <p:nvPr>
            <p:ph type="pic" sz="quarter" idx="21"/>
          </p:nvPr>
        </p:nvSpPr>
        <p:spPr>
          <a:xfrm>
            <a:off x="7358333" y="1570008"/>
            <a:ext cx="2078966" cy="3652232"/>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Blank with Footer &amp; Header">
    <p:spTree>
      <p:nvGrpSpPr>
        <p:cNvPr id="1" name=""/>
        <p:cNvGrpSpPr/>
        <p:nvPr/>
      </p:nvGrpSpPr>
      <p:grpSpPr>
        <a:xfrm>
          <a:off x="0" y="0"/>
          <a:ext cx="0" cy="0"/>
          <a:chOff x="0" y="0"/>
          <a:chExt cx="0" cy="0"/>
        </a:xfrm>
      </p:grpSpPr>
      <p:sp>
        <p:nvSpPr>
          <p:cNvPr id="4" name="Rectangle 1"/>
          <p:cNvSpPr/>
          <p:nvPr userDrawn="1"/>
        </p:nvSpPr>
        <p:spPr>
          <a:xfrm>
            <a:off x="11679768" y="-23284"/>
            <a:ext cx="345017" cy="48471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9" rIns="91436" bIns="45719" anchor="ctr"/>
          <a:lstStyle/>
          <a:p>
            <a:pPr algn="ctr" defTabSz="412740" fontAlgn="base">
              <a:spcBef>
                <a:spcPct val="0"/>
              </a:spcBef>
              <a:spcAft>
                <a:spcPct val="0"/>
              </a:spcAft>
              <a:defRPr/>
            </a:pPr>
            <a:endParaRPr lang="en-US" sz="1900">
              <a:solidFill>
                <a:srgbClr val="FFFFFF"/>
              </a:solidFill>
              <a:sym typeface="Helvetica Light" charset="0"/>
            </a:endParaRPr>
          </a:p>
        </p:txBody>
      </p:sp>
      <p:sp>
        <p:nvSpPr>
          <p:cNvPr id="5" name="Slide Number Placeholder 5"/>
          <p:cNvSpPr txBox="1">
            <a:spLocks/>
          </p:cNvSpPr>
          <p:nvPr userDrawn="1"/>
        </p:nvSpPr>
        <p:spPr>
          <a:xfrm>
            <a:off x="11631084" y="173568"/>
            <a:ext cx="431800" cy="192617"/>
          </a:xfrm>
          <a:prstGeom prst="rect">
            <a:avLst/>
          </a:prstGeom>
        </p:spPr>
        <p:txBody>
          <a:bodyPr lIns="91436" tIns="45719" rIns="91436" bIns="45719"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fontAlgn="base">
              <a:spcBef>
                <a:spcPct val="0"/>
              </a:spcBef>
              <a:spcAft>
                <a:spcPct val="0"/>
              </a:spcAft>
              <a:defRPr/>
            </a:pPr>
            <a:fld id="{D0780B0D-D51A-43E3-B83B-AAD729DB9C28}" type="slidenum">
              <a:rPr lang="en-US" sz="800" smtClean="0">
                <a:solidFill>
                  <a:srgbClr val="FEFEFE"/>
                </a:solidFill>
                <a:ea typeface="Montserrat" charset="0"/>
                <a:cs typeface="Montserrat" charset="0"/>
                <a:sym typeface="Helvetica Light" charset="0"/>
              </a:rPr>
              <a:pPr algn="ctr" fontAlgn="base">
                <a:spcBef>
                  <a:spcPct val="0"/>
                </a:spcBef>
                <a:spcAft>
                  <a:spcPct val="0"/>
                </a:spcAft>
                <a:defRPr/>
              </a:pPr>
              <a:t>‹Nº›</a:t>
            </a:fld>
            <a:endParaRPr lang="en-US" sz="800" dirty="0">
              <a:solidFill>
                <a:srgbClr val="FEFEFE"/>
              </a:solidFill>
              <a:ea typeface="Montserrat" charset="0"/>
              <a:cs typeface="Montserrat" charset="0"/>
              <a:sym typeface="Helvetica Light" charset="0"/>
            </a:endParaRPr>
          </a:p>
        </p:txBody>
      </p:sp>
      <p:grpSp>
        <p:nvGrpSpPr>
          <p:cNvPr id="6" name="Group 4"/>
          <p:cNvGrpSpPr>
            <a:grpSpLocks/>
          </p:cNvGrpSpPr>
          <p:nvPr userDrawn="1"/>
        </p:nvGrpSpPr>
        <p:grpSpPr bwMode="auto">
          <a:xfrm>
            <a:off x="11808885" y="6477000"/>
            <a:ext cx="230716" cy="230717"/>
            <a:chOff x="11275488" y="5797834"/>
            <a:chExt cx="353804" cy="353804"/>
          </a:xfrm>
        </p:grpSpPr>
        <p:sp>
          <p:nvSpPr>
            <p:cNvPr id="7" name="Oval 2">
              <a:hlinkClick r:id="" action="ppaction://hlinkshowjump?jump=nextslide"/>
            </p:cNvPr>
            <p:cNvSpPr/>
            <p:nvPr userDrawn="1"/>
          </p:nvSpPr>
          <p:spPr>
            <a:xfrm>
              <a:off x="11275488" y="5797834"/>
              <a:ext cx="353804" cy="353804"/>
            </a:xfrm>
            <a:prstGeom prst="ellipse">
              <a:avLst/>
            </a:prstGeom>
            <a:solidFill>
              <a:schemeClr val="tx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412740" fontAlgn="base">
                <a:spcBef>
                  <a:spcPct val="0"/>
                </a:spcBef>
                <a:spcAft>
                  <a:spcPct val="0"/>
                </a:spcAft>
                <a:defRPr/>
              </a:pPr>
              <a:endParaRPr lang="en-US" sz="1900">
                <a:solidFill>
                  <a:srgbClr val="FFFFFF"/>
                </a:solidFill>
                <a:sym typeface="Helvetica Light" charset="0"/>
              </a:endParaRPr>
            </a:p>
          </p:txBody>
        </p:sp>
        <p:sp>
          <p:nvSpPr>
            <p:cNvPr id="8" name="Chevron 32">
              <a:hlinkClick r:id="" action="ppaction://hlinkshowjump?jump=nextslide" tooltip="Next Slide"/>
            </p:cNvPr>
            <p:cNvSpPr/>
            <p:nvPr userDrawn="1"/>
          </p:nvSpPr>
          <p:spPr>
            <a:xfrm>
              <a:off x="11402078" y="5895211"/>
              <a:ext cx="126592" cy="168787"/>
            </a:xfrm>
            <a:prstGeom prst="chevron">
              <a:avLst>
                <a:gd name="adj" fmla="val 66337"/>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412740" fontAlgn="base">
                <a:spcBef>
                  <a:spcPct val="0"/>
                </a:spcBef>
                <a:spcAft>
                  <a:spcPct val="0"/>
                </a:spcAft>
                <a:defRPr/>
              </a:pPr>
              <a:endParaRPr lang="en-US" sz="1900">
                <a:solidFill>
                  <a:srgbClr val="0A0F14"/>
                </a:solidFill>
                <a:sym typeface="Helvetica Light" charset="0"/>
              </a:endParaRPr>
            </a:p>
          </p:txBody>
        </p:sp>
      </p:grpSp>
      <p:grpSp>
        <p:nvGrpSpPr>
          <p:cNvPr id="9" name="Group 13"/>
          <p:cNvGrpSpPr>
            <a:grpSpLocks/>
          </p:cNvGrpSpPr>
          <p:nvPr userDrawn="1"/>
        </p:nvGrpSpPr>
        <p:grpSpPr bwMode="auto">
          <a:xfrm>
            <a:off x="11542185" y="6477000"/>
            <a:ext cx="232833" cy="230717"/>
            <a:chOff x="11275488" y="5797834"/>
            <a:chExt cx="353804" cy="353804"/>
          </a:xfrm>
        </p:grpSpPr>
        <p:sp>
          <p:nvSpPr>
            <p:cNvPr id="10" name="Oval 14">
              <a:hlinkClick r:id="" action="ppaction://hlinkshowjump?jump=nextslide"/>
            </p:cNvPr>
            <p:cNvSpPr/>
            <p:nvPr userDrawn="1"/>
          </p:nvSpPr>
          <p:spPr>
            <a:xfrm>
              <a:off x="11275488" y="5797834"/>
              <a:ext cx="353804" cy="353804"/>
            </a:xfrm>
            <a:prstGeom prst="ellipse">
              <a:avLst/>
            </a:prstGeom>
            <a:solidFill>
              <a:schemeClr val="tx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412740" fontAlgn="base">
                <a:spcBef>
                  <a:spcPct val="0"/>
                </a:spcBef>
                <a:spcAft>
                  <a:spcPct val="0"/>
                </a:spcAft>
                <a:defRPr/>
              </a:pPr>
              <a:endParaRPr lang="en-US" sz="1900">
                <a:solidFill>
                  <a:srgbClr val="FFFFFF"/>
                </a:solidFill>
                <a:sym typeface="Helvetica Light" charset="0"/>
              </a:endParaRPr>
            </a:p>
          </p:txBody>
        </p:sp>
        <p:sp>
          <p:nvSpPr>
            <p:cNvPr id="11" name="Chevron 15">
              <a:hlinkClick r:id="" action="ppaction://hlinkshowjump?jump=nextslide" tooltip="Next Slide"/>
            </p:cNvPr>
            <p:cNvSpPr/>
            <p:nvPr userDrawn="1"/>
          </p:nvSpPr>
          <p:spPr>
            <a:xfrm>
              <a:off x="11400927" y="5895211"/>
              <a:ext cx="128656" cy="168787"/>
            </a:xfrm>
            <a:prstGeom prst="chevron">
              <a:avLst>
                <a:gd name="adj" fmla="val 66337"/>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412740" fontAlgn="base">
                <a:spcBef>
                  <a:spcPct val="0"/>
                </a:spcBef>
                <a:spcAft>
                  <a:spcPct val="0"/>
                </a:spcAft>
                <a:defRPr/>
              </a:pPr>
              <a:endParaRPr lang="en-US" sz="1900">
                <a:solidFill>
                  <a:srgbClr val="0A0F14"/>
                </a:solidFill>
                <a:sym typeface="Helvetica Light" charset="0"/>
              </a:endParaRPr>
            </a:p>
          </p:txBody>
        </p:sp>
      </p:grpSp>
      <p:sp>
        <p:nvSpPr>
          <p:cNvPr id="43" name="Text Placeholder 42"/>
          <p:cNvSpPr>
            <a:spLocks noGrp="1"/>
          </p:cNvSpPr>
          <p:nvPr>
            <p:ph type="body" sz="quarter" idx="10"/>
          </p:nvPr>
        </p:nvSpPr>
        <p:spPr>
          <a:xfrm>
            <a:off x="8440087" y="6490943"/>
            <a:ext cx="2998268" cy="203847"/>
          </a:xfrm>
          <a:prstGeom prst="rect">
            <a:avLst/>
          </a:prstGeom>
        </p:spPr>
        <p:txBody>
          <a:bodyPr>
            <a:noAutofit/>
          </a:bodyPr>
          <a:lstStyle>
            <a:lvl1pPr marL="0" indent="0" algn="r">
              <a:buNone/>
              <a:defRPr sz="800" b="0" i="0">
                <a:solidFill>
                  <a:schemeClr val="tx2"/>
                </a:solidFill>
                <a:latin typeface="+mn-lt"/>
                <a:ea typeface="Montserrat Light" charset="0"/>
                <a:cs typeface="Montserrat Light" charset="0"/>
              </a:defRPr>
            </a:lvl1pPr>
            <a:lvl2pPr marL="457167" indent="0" algn="r">
              <a:buNone/>
              <a:defRPr sz="800" b="0" i="0">
                <a:solidFill>
                  <a:schemeClr val="bg2"/>
                </a:solidFill>
                <a:latin typeface="Montserrat Light" charset="0"/>
                <a:ea typeface="Montserrat Light" charset="0"/>
                <a:cs typeface="Montserrat Light" charset="0"/>
              </a:defRPr>
            </a:lvl2pPr>
            <a:lvl3pPr marL="914332" indent="0" algn="r">
              <a:buNone/>
              <a:defRPr sz="800" b="0" i="0">
                <a:solidFill>
                  <a:schemeClr val="bg2"/>
                </a:solidFill>
                <a:latin typeface="Montserrat Light" charset="0"/>
                <a:ea typeface="Montserrat Light" charset="0"/>
                <a:cs typeface="Montserrat Light" charset="0"/>
              </a:defRPr>
            </a:lvl3pPr>
            <a:lvl4pPr marL="1371498" indent="0" algn="r">
              <a:buNone/>
              <a:defRPr sz="800" b="0" i="0">
                <a:solidFill>
                  <a:schemeClr val="bg2"/>
                </a:solidFill>
                <a:latin typeface="Montserrat Light" charset="0"/>
                <a:ea typeface="Montserrat Light" charset="0"/>
                <a:cs typeface="Montserrat Light" charset="0"/>
              </a:defRPr>
            </a:lvl4pPr>
            <a:lvl5pPr marL="1828664" indent="0" algn="r">
              <a:buNone/>
              <a:defRPr sz="800" b="0" i="0">
                <a:solidFill>
                  <a:schemeClr val="bg2"/>
                </a:solidFill>
                <a:latin typeface="Montserrat Light" charset="0"/>
                <a:ea typeface="Montserrat Light" charset="0"/>
                <a:cs typeface="Montserrat Light" charset="0"/>
              </a:defRPr>
            </a:lvl5pPr>
          </a:lstStyle>
          <a:p>
            <a:pPr lvl="0"/>
            <a:r>
              <a:rPr lang="es-ES" smtClean="0"/>
              <a:t>Haga clic para modificar el estilo de texto del patrón</a:t>
            </a:r>
          </a:p>
        </p:txBody>
      </p:sp>
      <p:sp>
        <p:nvSpPr>
          <p:cNvPr id="17" name="Title Placeholder 1"/>
          <p:cNvSpPr>
            <a:spLocks noGrp="1"/>
          </p:cNvSpPr>
          <p:nvPr>
            <p:ph type="title"/>
          </p:nvPr>
        </p:nvSpPr>
        <p:spPr>
          <a:xfrm>
            <a:off x="838200" y="493275"/>
            <a:ext cx="10515600" cy="499456"/>
          </a:xfrm>
          <a:prstGeom prst="rect">
            <a:avLst/>
          </a:prstGeom>
        </p:spPr>
        <p:txBody>
          <a:bodyPr vert="horz" lIns="91436" tIns="45718" rIns="91436" bIns="45718" rtlCol="0" anchor="ctr">
            <a:normAutofit/>
          </a:bodyPr>
          <a:lstStyle>
            <a:lvl1pPr>
              <a:defRPr b="1"/>
            </a:lvl1pPr>
          </a:lstStyle>
          <a:p>
            <a:r>
              <a:rPr lang="es-ES" smtClean="0"/>
              <a:t>Haga clic para modificar el estilo de título del patrón</a:t>
            </a:r>
            <a:endParaRPr lang="en-US" dirty="0"/>
          </a:p>
        </p:txBody>
      </p:sp>
    </p:spTree>
    <p:extLst>
      <p:ext uri="{BB962C8B-B14F-4D97-AF65-F5344CB8AC3E}">
        <p14:creationId xmlns:p14="http://schemas.microsoft.com/office/powerpoint/2010/main" val="3661568300"/>
      </p:ext>
    </p:extLst>
  </p:cSld>
  <p:clrMapOvr>
    <a:masterClrMapping/>
  </p:clrMapOvr>
  <p:transition/>
</p:sldLayout>
</file>

<file path=ppt/slideLayouts/slideLayout310.xml><?xml version="1.0" encoding="utf-8"?>
<p:sldLayout xmlns:a="http://schemas.openxmlformats.org/drawingml/2006/main" xmlns:r="http://schemas.openxmlformats.org/officeDocument/2006/relationships" xmlns:p="http://schemas.openxmlformats.org/presentationml/2006/main" preserve="1" userDrawn="1">
  <p:cSld name="Mockup 5">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1" name="Picture Placeholder 2"/>
          <p:cNvSpPr>
            <a:spLocks noGrp="1"/>
          </p:cNvSpPr>
          <p:nvPr>
            <p:ph type="pic" sz="quarter" idx="21"/>
          </p:nvPr>
        </p:nvSpPr>
        <p:spPr>
          <a:xfrm>
            <a:off x="1672955" y="1413385"/>
            <a:ext cx="2388406" cy="4227393"/>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userDrawn="1">
  <p:cSld name="Mockup 6">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1" name="Picture Placeholder 2"/>
          <p:cNvSpPr>
            <a:spLocks noGrp="1"/>
          </p:cNvSpPr>
          <p:nvPr>
            <p:ph type="pic" sz="quarter" idx="21"/>
          </p:nvPr>
        </p:nvSpPr>
        <p:spPr>
          <a:xfrm>
            <a:off x="2708824" y="1749356"/>
            <a:ext cx="1980053" cy="3455161"/>
          </a:xfrm>
        </p:spPr>
        <p:txBody>
          <a:bodyPr anchor="ctr">
            <a:normAutofit/>
          </a:bodyPr>
          <a:lstStyle>
            <a:lvl1pPr algn="ctr">
              <a:defRPr sz="1200">
                <a:solidFill>
                  <a:schemeClr val="tx2"/>
                </a:solidFill>
              </a:defRPr>
            </a:lvl1pPr>
          </a:lstStyle>
          <a:p>
            <a:endParaRPr lang="en-US"/>
          </a:p>
        </p:txBody>
      </p:sp>
      <p:sp>
        <p:nvSpPr>
          <p:cNvPr id="92" name="Picture Placeholder 2"/>
          <p:cNvSpPr>
            <a:spLocks noGrp="1"/>
          </p:cNvSpPr>
          <p:nvPr>
            <p:ph type="pic" sz="quarter" idx="22"/>
          </p:nvPr>
        </p:nvSpPr>
        <p:spPr>
          <a:xfrm>
            <a:off x="4503248" y="1828800"/>
            <a:ext cx="1883800" cy="3272589"/>
          </a:xfrm>
        </p:spPr>
        <p:txBody>
          <a:bodyPr anchor="ctr">
            <a:normAutofit/>
          </a:bodyPr>
          <a:lstStyle>
            <a:lvl1pPr algn="ctr">
              <a:defRPr sz="1200">
                <a:solidFill>
                  <a:schemeClr val="tx2"/>
                </a:solidFill>
              </a:defRPr>
            </a:lvl1pPr>
          </a:lstStyle>
          <a:p>
            <a:endParaRPr lang="en-US"/>
          </a:p>
        </p:txBody>
      </p:sp>
      <p:sp>
        <p:nvSpPr>
          <p:cNvPr id="93" name="Picture Placeholder 2"/>
          <p:cNvSpPr>
            <a:spLocks noGrp="1"/>
          </p:cNvSpPr>
          <p:nvPr>
            <p:ph type="pic" sz="quarter" idx="23"/>
          </p:nvPr>
        </p:nvSpPr>
        <p:spPr>
          <a:xfrm>
            <a:off x="996902" y="1828800"/>
            <a:ext cx="1883800" cy="3272589"/>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userDrawn="1">
  <p:cSld name="Mockup 7">
    <p:spTree>
      <p:nvGrpSpPr>
        <p:cNvPr id="1" name=""/>
        <p:cNvGrpSpPr/>
        <p:nvPr/>
      </p:nvGrpSpPr>
      <p:grpSpPr>
        <a:xfrm>
          <a:off x="0" y="0"/>
          <a:ext cx="0" cy="0"/>
          <a:chOff x="0" y="0"/>
          <a:chExt cx="0" cy="0"/>
        </a:xfrm>
      </p:grpSpPr>
      <p:sp>
        <p:nvSpPr>
          <p:cNvPr id="93" name="Picture Placeholder 2"/>
          <p:cNvSpPr>
            <a:spLocks noGrp="1"/>
          </p:cNvSpPr>
          <p:nvPr>
            <p:ph type="pic" sz="quarter" idx="23"/>
          </p:nvPr>
        </p:nvSpPr>
        <p:spPr>
          <a:xfrm>
            <a:off x="-8173" y="0"/>
            <a:ext cx="12200171" cy="4963319"/>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68" name="Picture Placeholder 2"/>
          <p:cNvSpPr>
            <a:spLocks noGrp="1"/>
          </p:cNvSpPr>
          <p:nvPr>
            <p:ph type="pic" sz="quarter" idx="24"/>
          </p:nvPr>
        </p:nvSpPr>
        <p:spPr>
          <a:xfrm>
            <a:off x="4181864" y="1851949"/>
            <a:ext cx="1767523" cy="3113591"/>
          </a:xfrm>
        </p:spPr>
        <p:txBody>
          <a:bodyPr anchor="ctr">
            <a:normAutofit/>
          </a:bodyPr>
          <a:lstStyle>
            <a:lvl1pPr algn="ctr">
              <a:defRPr sz="1200">
                <a:solidFill>
                  <a:schemeClr val="tx2"/>
                </a:solidFill>
              </a:defRPr>
            </a:lvl1pPr>
          </a:lstStyle>
          <a:p>
            <a:endParaRPr lang="en-US"/>
          </a:p>
        </p:txBody>
      </p:sp>
      <p:sp>
        <p:nvSpPr>
          <p:cNvPr id="69" name="Picture Placeholder 2"/>
          <p:cNvSpPr>
            <a:spLocks noGrp="1"/>
          </p:cNvSpPr>
          <p:nvPr>
            <p:ph type="pic" sz="quarter" idx="25"/>
          </p:nvPr>
        </p:nvSpPr>
        <p:spPr>
          <a:xfrm>
            <a:off x="5000263" y="1458409"/>
            <a:ext cx="2187615" cy="3842796"/>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userDrawn="1">
  <p:cSld name="Mockup 8">
    <p:spTree>
      <p:nvGrpSpPr>
        <p:cNvPr id="1" name=""/>
        <p:cNvGrpSpPr/>
        <p:nvPr/>
      </p:nvGrpSpPr>
      <p:grpSpPr>
        <a:xfrm>
          <a:off x="0" y="0"/>
          <a:ext cx="0" cy="0"/>
          <a:chOff x="0" y="0"/>
          <a:chExt cx="0" cy="0"/>
        </a:xfrm>
      </p:grpSpPr>
      <p:sp>
        <p:nvSpPr>
          <p:cNvPr id="93" name="Picture Placeholder 2"/>
          <p:cNvSpPr>
            <a:spLocks noGrp="1"/>
          </p:cNvSpPr>
          <p:nvPr>
            <p:ph type="pic" sz="quarter" idx="23"/>
          </p:nvPr>
        </p:nvSpPr>
        <p:spPr>
          <a:xfrm>
            <a:off x="-8173" y="0"/>
            <a:ext cx="12200171" cy="3981691"/>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68" name="Picture Placeholder 2"/>
          <p:cNvSpPr>
            <a:spLocks noGrp="1"/>
          </p:cNvSpPr>
          <p:nvPr>
            <p:ph type="pic" sz="quarter" idx="24"/>
          </p:nvPr>
        </p:nvSpPr>
        <p:spPr>
          <a:xfrm rot="21032442">
            <a:off x="7013974" y="1505221"/>
            <a:ext cx="2211333" cy="3841770"/>
          </a:xfrm>
        </p:spPr>
        <p:txBody>
          <a:bodyPr anchor="ctr">
            <a:normAutofit/>
          </a:bodyPr>
          <a:lstStyle>
            <a:lvl1pPr algn="ctr">
              <a:defRPr sz="1200">
                <a:solidFill>
                  <a:schemeClr val="tx2"/>
                </a:solidFill>
              </a:defRPr>
            </a:lvl1pPr>
          </a:lstStyle>
          <a:p>
            <a:endParaRPr lang="en-US"/>
          </a:p>
        </p:txBody>
      </p:sp>
      <p:sp>
        <p:nvSpPr>
          <p:cNvPr id="69" name="Picture Placeholder 2"/>
          <p:cNvSpPr>
            <a:spLocks noGrp="1"/>
          </p:cNvSpPr>
          <p:nvPr>
            <p:ph type="pic" sz="quarter" idx="25"/>
          </p:nvPr>
        </p:nvSpPr>
        <p:spPr>
          <a:xfrm rot="777804">
            <a:off x="8800940" y="1928128"/>
            <a:ext cx="2120683" cy="3753749"/>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314.xml><?xml version="1.0" encoding="utf-8"?>
<p:sldLayout xmlns:a="http://schemas.openxmlformats.org/drawingml/2006/main" xmlns:r="http://schemas.openxmlformats.org/officeDocument/2006/relationships" xmlns:p="http://schemas.openxmlformats.org/presentationml/2006/main" preserve="1" userDrawn="1">
  <p:cSld name="Mockup 9">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1" name="Picture Placeholder 2"/>
          <p:cNvSpPr>
            <a:spLocks noGrp="1"/>
          </p:cNvSpPr>
          <p:nvPr>
            <p:ph type="pic" sz="quarter" idx="21"/>
          </p:nvPr>
        </p:nvSpPr>
        <p:spPr>
          <a:xfrm>
            <a:off x="6505321" y="1529437"/>
            <a:ext cx="2025221" cy="3470826"/>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315.xml><?xml version="1.0" encoding="utf-8"?>
<p:sldLayout xmlns:a="http://schemas.openxmlformats.org/drawingml/2006/main" xmlns:r="http://schemas.openxmlformats.org/officeDocument/2006/relationships" xmlns:p="http://schemas.openxmlformats.org/presentationml/2006/main" preserve="1" userDrawn="1">
  <p:cSld name="Mockup 10">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1" name="Picture Placeholder 2"/>
          <p:cNvSpPr>
            <a:spLocks noGrp="1"/>
          </p:cNvSpPr>
          <p:nvPr>
            <p:ph type="pic" sz="quarter" idx="21"/>
          </p:nvPr>
        </p:nvSpPr>
        <p:spPr>
          <a:xfrm>
            <a:off x="3104657" y="1607853"/>
            <a:ext cx="2843062" cy="3705552"/>
          </a:xfrm>
        </p:spPr>
        <p:txBody>
          <a:bodyPr anchor="ctr">
            <a:normAutofit/>
          </a:bodyPr>
          <a:lstStyle>
            <a:lvl1pPr algn="ctr">
              <a:defRPr sz="1200">
                <a:solidFill>
                  <a:schemeClr val="tx2"/>
                </a:solidFill>
              </a:defRPr>
            </a:lvl1pPr>
          </a:lstStyle>
          <a:p>
            <a:endParaRPr lang="en-US"/>
          </a:p>
        </p:txBody>
      </p:sp>
      <p:sp>
        <p:nvSpPr>
          <p:cNvPr id="45" name="Picture Placeholder 2"/>
          <p:cNvSpPr>
            <a:spLocks noGrp="1"/>
          </p:cNvSpPr>
          <p:nvPr>
            <p:ph type="pic" sz="quarter" idx="22"/>
          </p:nvPr>
        </p:nvSpPr>
        <p:spPr>
          <a:xfrm>
            <a:off x="1457090" y="1731421"/>
            <a:ext cx="2670067" cy="3458417"/>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316.xml><?xml version="1.0" encoding="utf-8"?>
<p:sldLayout xmlns:a="http://schemas.openxmlformats.org/drawingml/2006/main" xmlns:r="http://schemas.openxmlformats.org/officeDocument/2006/relationships" xmlns:p="http://schemas.openxmlformats.org/presentationml/2006/main" preserve="1" userDrawn="1">
  <p:cSld name="Mockup 11">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1" name="Picture Placeholder 2"/>
          <p:cNvSpPr>
            <a:spLocks noGrp="1"/>
          </p:cNvSpPr>
          <p:nvPr>
            <p:ph type="pic" sz="quarter" idx="21"/>
          </p:nvPr>
        </p:nvSpPr>
        <p:spPr>
          <a:xfrm>
            <a:off x="4608336" y="1465612"/>
            <a:ext cx="2971023" cy="3919187"/>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userDrawn="1">
  <p:cSld name="Mockup 12">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1" name="Picture Placeholder 2"/>
          <p:cNvSpPr>
            <a:spLocks noGrp="1"/>
          </p:cNvSpPr>
          <p:nvPr>
            <p:ph type="pic" sz="quarter" idx="21"/>
          </p:nvPr>
        </p:nvSpPr>
        <p:spPr>
          <a:xfrm>
            <a:off x="6958581" y="1255537"/>
            <a:ext cx="2945815" cy="3914605"/>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userDrawn="1">
  <p:cSld name="Mockup 13">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1" name="Picture Placeholder 2"/>
          <p:cNvSpPr>
            <a:spLocks noGrp="1"/>
          </p:cNvSpPr>
          <p:nvPr>
            <p:ph type="pic" sz="quarter" idx="21"/>
          </p:nvPr>
        </p:nvSpPr>
        <p:spPr>
          <a:xfrm>
            <a:off x="4215381" y="1428257"/>
            <a:ext cx="2622299" cy="3509503"/>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319.xml><?xml version="1.0" encoding="utf-8"?>
<p:sldLayout xmlns:a="http://schemas.openxmlformats.org/drawingml/2006/main" xmlns:r="http://schemas.openxmlformats.org/officeDocument/2006/relationships" xmlns:p="http://schemas.openxmlformats.org/presentationml/2006/main" preserve="1" userDrawn="1">
  <p:cSld name="Mockup 14">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08" name="Picture Placeholder 2"/>
          <p:cNvSpPr>
            <a:spLocks noGrp="1"/>
          </p:cNvSpPr>
          <p:nvPr>
            <p:ph type="pic" sz="quarter" idx="22"/>
          </p:nvPr>
        </p:nvSpPr>
        <p:spPr>
          <a:xfrm>
            <a:off x="7117666" y="3481886"/>
            <a:ext cx="3143934" cy="1974034"/>
          </a:xfrm>
        </p:spPr>
        <p:txBody>
          <a:bodyPr anchor="ctr">
            <a:normAutofit/>
          </a:bodyPr>
          <a:lstStyle>
            <a:lvl1pPr algn="ctr">
              <a:defRPr sz="1200">
                <a:solidFill>
                  <a:schemeClr val="tx2"/>
                </a:solidFill>
              </a:defRPr>
            </a:lvl1pPr>
          </a:lstStyle>
          <a:p>
            <a:endParaRPr lang="en-US"/>
          </a:p>
        </p:txBody>
      </p:sp>
      <p:sp>
        <p:nvSpPr>
          <p:cNvPr id="94" name="Picture Placeholder 2"/>
          <p:cNvSpPr>
            <a:spLocks noGrp="1"/>
          </p:cNvSpPr>
          <p:nvPr>
            <p:ph type="pic" sz="quarter" idx="24"/>
          </p:nvPr>
        </p:nvSpPr>
        <p:spPr>
          <a:xfrm>
            <a:off x="1956386" y="3471726"/>
            <a:ext cx="3143934" cy="1974034"/>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21"/>
          </p:nvPr>
        </p:nvSpPr>
        <p:spPr>
          <a:xfrm>
            <a:off x="3739657" y="2689406"/>
            <a:ext cx="4733783" cy="2979874"/>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Case Studies Fi">
    <p:spTree>
      <p:nvGrpSpPr>
        <p:cNvPr id="1" name=""/>
        <p:cNvGrpSpPr/>
        <p:nvPr/>
      </p:nvGrpSpPr>
      <p:grpSpPr>
        <a:xfrm>
          <a:off x="0" y="0"/>
          <a:ext cx="0" cy="0"/>
          <a:chOff x="0" y="0"/>
          <a:chExt cx="0" cy="0"/>
        </a:xfrm>
      </p:grpSpPr>
      <p:sp>
        <p:nvSpPr>
          <p:cNvPr id="7" name="Rectangle 1"/>
          <p:cNvSpPr/>
          <p:nvPr userDrawn="1"/>
        </p:nvSpPr>
        <p:spPr>
          <a:xfrm>
            <a:off x="11679768" y="-23284"/>
            <a:ext cx="345017" cy="48471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9" rIns="91436" bIns="45719" anchor="ctr"/>
          <a:lstStyle/>
          <a:p>
            <a:pPr algn="ctr" defTabSz="412740" fontAlgn="base">
              <a:spcBef>
                <a:spcPct val="0"/>
              </a:spcBef>
              <a:spcAft>
                <a:spcPct val="0"/>
              </a:spcAft>
              <a:defRPr/>
            </a:pPr>
            <a:endParaRPr lang="en-US" sz="1900">
              <a:solidFill>
                <a:srgbClr val="FFFFFF"/>
              </a:solidFill>
              <a:sym typeface="Helvetica Light" charset="0"/>
            </a:endParaRPr>
          </a:p>
        </p:txBody>
      </p:sp>
      <p:sp>
        <p:nvSpPr>
          <p:cNvPr id="8" name="Slide Number Placeholder 5"/>
          <p:cNvSpPr txBox="1">
            <a:spLocks/>
          </p:cNvSpPr>
          <p:nvPr userDrawn="1"/>
        </p:nvSpPr>
        <p:spPr>
          <a:xfrm>
            <a:off x="11631084" y="173568"/>
            <a:ext cx="431800" cy="192617"/>
          </a:xfrm>
          <a:prstGeom prst="rect">
            <a:avLst/>
          </a:prstGeom>
        </p:spPr>
        <p:txBody>
          <a:bodyPr lIns="91436" tIns="45719" rIns="91436" bIns="45719"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fontAlgn="base">
              <a:spcBef>
                <a:spcPct val="0"/>
              </a:spcBef>
              <a:spcAft>
                <a:spcPct val="0"/>
              </a:spcAft>
              <a:defRPr/>
            </a:pPr>
            <a:fld id="{4EB24D31-2BAA-4105-8275-DB0AFA23F846}" type="slidenum">
              <a:rPr lang="en-US" sz="800" smtClean="0">
                <a:solidFill>
                  <a:srgbClr val="FEFEFE"/>
                </a:solidFill>
                <a:ea typeface="Montserrat" charset="0"/>
                <a:cs typeface="Montserrat" charset="0"/>
                <a:sym typeface="Helvetica Light" charset="0"/>
              </a:rPr>
              <a:pPr algn="ctr" fontAlgn="base">
                <a:spcBef>
                  <a:spcPct val="0"/>
                </a:spcBef>
                <a:spcAft>
                  <a:spcPct val="0"/>
                </a:spcAft>
                <a:defRPr/>
              </a:pPr>
              <a:t>‹Nº›</a:t>
            </a:fld>
            <a:endParaRPr lang="en-US" sz="800" dirty="0">
              <a:solidFill>
                <a:srgbClr val="FEFEFE"/>
              </a:solidFill>
              <a:ea typeface="Montserrat" charset="0"/>
              <a:cs typeface="Montserrat" charset="0"/>
              <a:sym typeface="Helvetica Light" charset="0"/>
            </a:endParaRPr>
          </a:p>
        </p:txBody>
      </p:sp>
      <p:grpSp>
        <p:nvGrpSpPr>
          <p:cNvPr id="9" name="Group 4"/>
          <p:cNvGrpSpPr>
            <a:grpSpLocks/>
          </p:cNvGrpSpPr>
          <p:nvPr userDrawn="1"/>
        </p:nvGrpSpPr>
        <p:grpSpPr bwMode="auto">
          <a:xfrm>
            <a:off x="11808885" y="6477000"/>
            <a:ext cx="230716" cy="230717"/>
            <a:chOff x="11275488" y="5797834"/>
            <a:chExt cx="353804" cy="353804"/>
          </a:xfrm>
        </p:grpSpPr>
        <p:sp>
          <p:nvSpPr>
            <p:cNvPr id="10" name="Oval 2">
              <a:hlinkClick r:id="" action="ppaction://hlinkshowjump?jump=nextslide"/>
            </p:cNvPr>
            <p:cNvSpPr/>
            <p:nvPr userDrawn="1"/>
          </p:nvSpPr>
          <p:spPr>
            <a:xfrm>
              <a:off x="11275488" y="5797834"/>
              <a:ext cx="353804" cy="353804"/>
            </a:xfrm>
            <a:prstGeom prst="ellipse">
              <a:avLst/>
            </a:prstGeom>
            <a:solidFill>
              <a:schemeClr val="tx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412740" fontAlgn="base">
                <a:spcBef>
                  <a:spcPct val="0"/>
                </a:spcBef>
                <a:spcAft>
                  <a:spcPct val="0"/>
                </a:spcAft>
                <a:defRPr/>
              </a:pPr>
              <a:endParaRPr lang="en-US" sz="1900">
                <a:solidFill>
                  <a:srgbClr val="FFFFFF"/>
                </a:solidFill>
                <a:sym typeface="Helvetica Light" charset="0"/>
              </a:endParaRPr>
            </a:p>
          </p:txBody>
        </p:sp>
        <p:sp>
          <p:nvSpPr>
            <p:cNvPr id="11" name="Chevron 32">
              <a:hlinkClick r:id="" action="ppaction://hlinkshowjump?jump=nextslide" tooltip="Next Slide"/>
            </p:cNvPr>
            <p:cNvSpPr/>
            <p:nvPr userDrawn="1"/>
          </p:nvSpPr>
          <p:spPr>
            <a:xfrm>
              <a:off x="11402078" y="5895211"/>
              <a:ext cx="126592" cy="168787"/>
            </a:xfrm>
            <a:prstGeom prst="chevron">
              <a:avLst>
                <a:gd name="adj" fmla="val 66337"/>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412740" fontAlgn="base">
                <a:spcBef>
                  <a:spcPct val="0"/>
                </a:spcBef>
                <a:spcAft>
                  <a:spcPct val="0"/>
                </a:spcAft>
                <a:defRPr/>
              </a:pPr>
              <a:endParaRPr lang="en-US" sz="1900">
                <a:solidFill>
                  <a:srgbClr val="000000"/>
                </a:solidFill>
                <a:sym typeface="Helvetica Light" charset="0"/>
              </a:endParaRPr>
            </a:p>
          </p:txBody>
        </p:sp>
      </p:grpSp>
      <p:grpSp>
        <p:nvGrpSpPr>
          <p:cNvPr id="12" name="Group 13"/>
          <p:cNvGrpSpPr>
            <a:grpSpLocks/>
          </p:cNvGrpSpPr>
          <p:nvPr userDrawn="1"/>
        </p:nvGrpSpPr>
        <p:grpSpPr bwMode="auto">
          <a:xfrm>
            <a:off x="11542185" y="6477000"/>
            <a:ext cx="232833" cy="230717"/>
            <a:chOff x="11275488" y="5797834"/>
            <a:chExt cx="353804" cy="353804"/>
          </a:xfrm>
        </p:grpSpPr>
        <p:sp>
          <p:nvSpPr>
            <p:cNvPr id="14" name="Oval 14">
              <a:hlinkClick r:id="" action="ppaction://hlinkshowjump?jump=nextslide"/>
            </p:cNvPr>
            <p:cNvSpPr/>
            <p:nvPr userDrawn="1"/>
          </p:nvSpPr>
          <p:spPr>
            <a:xfrm>
              <a:off x="11275488" y="5797834"/>
              <a:ext cx="353804" cy="353804"/>
            </a:xfrm>
            <a:prstGeom prst="ellipse">
              <a:avLst/>
            </a:prstGeom>
            <a:solidFill>
              <a:schemeClr val="tx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412740" fontAlgn="base">
                <a:spcBef>
                  <a:spcPct val="0"/>
                </a:spcBef>
                <a:spcAft>
                  <a:spcPct val="0"/>
                </a:spcAft>
                <a:defRPr/>
              </a:pPr>
              <a:endParaRPr lang="en-US" sz="1900">
                <a:solidFill>
                  <a:srgbClr val="FFFFFF"/>
                </a:solidFill>
                <a:sym typeface="Helvetica Light" charset="0"/>
              </a:endParaRPr>
            </a:p>
          </p:txBody>
        </p:sp>
        <p:sp>
          <p:nvSpPr>
            <p:cNvPr id="15" name="Chevron 15">
              <a:hlinkClick r:id="" action="ppaction://hlinkshowjump?jump=nextslide" tooltip="Next Slide"/>
            </p:cNvPr>
            <p:cNvSpPr/>
            <p:nvPr userDrawn="1"/>
          </p:nvSpPr>
          <p:spPr>
            <a:xfrm>
              <a:off x="11400927" y="5895211"/>
              <a:ext cx="128656" cy="168787"/>
            </a:xfrm>
            <a:prstGeom prst="chevron">
              <a:avLst>
                <a:gd name="adj" fmla="val 66337"/>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412740" fontAlgn="base">
                <a:spcBef>
                  <a:spcPct val="0"/>
                </a:spcBef>
                <a:spcAft>
                  <a:spcPct val="0"/>
                </a:spcAft>
                <a:defRPr/>
              </a:pPr>
              <a:endParaRPr lang="en-US" sz="1900">
                <a:solidFill>
                  <a:srgbClr val="000000"/>
                </a:solidFill>
                <a:sym typeface="Helvetica Light" charset="0"/>
              </a:endParaRPr>
            </a:p>
          </p:txBody>
        </p:sp>
      </p:grpSp>
      <p:sp>
        <p:nvSpPr>
          <p:cNvPr id="43" name="Text Placeholder 42"/>
          <p:cNvSpPr>
            <a:spLocks noGrp="1"/>
          </p:cNvSpPr>
          <p:nvPr>
            <p:ph type="body" sz="quarter" idx="10"/>
          </p:nvPr>
        </p:nvSpPr>
        <p:spPr>
          <a:xfrm>
            <a:off x="8440087" y="6490943"/>
            <a:ext cx="2998268" cy="203847"/>
          </a:xfrm>
          <a:prstGeom prst="rect">
            <a:avLst/>
          </a:prstGeom>
        </p:spPr>
        <p:txBody>
          <a:bodyPr>
            <a:noAutofit/>
          </a:bodyPr>
          <a:lstStyle>
            <a:lvl1pPr marL="0" indent="0" algn="r">
              <a:buNone/>
              <a:defRPr sz="800" b="0" i="0">
                <a:solidFill>
                  <a:schemeClr val="tx2"/>
                </a:solidFill>
                <a:latin typeface="+mn-lt"/>
                <a:ea typeface="Montserrat Light" charset="0"/>
                <a:cs typeface="Montserrat Light" charset="0"/>
              </a:defRPr>
            </a:lvl1pPr>
            <a:lvl2pPr marL="457167" indent="0" algn="r">
              <a:buNone/>
              <a:defRPr sz="800" b="0" i="0">
                <a:solidFill>
                  <a:schemeClr val="bg2"/>
                </a:solidFill>
                <a:latin typeface="Montserrat Light" charset="0"/>
                <a:ea typeface="Montserrat Light" charset="0"/>
                <a:cs typeface="Montserrat Light" charset="0"/>
              </a:defRPr>
            </a:lvl2pPr>
            <a:lvl3pPr marL="914332" indent="0" algn="r">
              <a:buNone/>
              <a:defRPr sz="800" b="0" i="0">
                <a:solidFill>
                  <a:schemeClr val="bg2"/>
                </a:solidFill>
                <a:latin typeface="Montserrat Light" charset="0"/>
                <a:ea typeface="Montserrat Light" charset="0"/>
                <a:cs typeface="Montserrat Light" charset="0"/>
              </a:defRPr>
            </a:lvl3pPr>
            <a:lvl4pPr marL="1371498" indent="0" algn="r">
              <a:buNone/>
              <a:defRPr sz="800" b="0" i="0">
                <a:solidFill>
                  <a:schemeClr val="bg2"/>
                </a:solidFill>
                <a:latin typeface="Montserrat Light" charset="0"/>
                <a:ea typeface="Montserrat Light" charset="0"/>
                <a:cs typeface="Montserrat Light" charset="0"/>
              </a:defRPr>
            </a:lvl4pPr>
            <a:lvl5pPr marL="1828664" indent="0" algn="r">
              <a:buNone/>
              <a:defRPr sz="800" b="0" i="0">
                <a:solidFill>
                  <a:schemeClr val="bg2"/>
                </a:solidFill>
                <a:latin typeface="Montserrat Light" charset="0"/>
                <a:ea typeface="Montserrat Light" charset="0"/>
                <a:cs typeface="Montserrat Light" charset="0"/>
              </a:defRPr>
            </a:lvl5pPr>
          </a:lstStyle>
          <a:p>
            <a:pPr lvl="0"/>
            <a:r>
              <a:rPr lang="es-ES" smtClean="0"/>
              <a:t>Haga clic para modificar el estilo de texto del patrón</a:t>
            </a:r>
          </a:p>
        </p:txBody>
      </p:sp>
      <p:sp>
        <p:nvSpPr>
          <p:cNvPr id="17" name="Title Placeholder 1"/>
          <p:cNvSpPr>
            <a:spLocks noGrp="1"/>
          </p:cNvSpPr>
          <p:nvPr>
            <p:ph type="title"/>
          </p:nvPr>
        </p:nvSpPr>
        <p:spPr>
          <a:xfrm>
            <a:off x="838200" y="493275"/>
            <a:ext cx="10515600" cy="499456"/>
          </a:xfrm>
          <a:prstGeom prst="rect">
            <a:avLst/>
          </a:prstGeom>
        </p:spPr>
        <p:txBody>
          <a:bodyPr vert="horz" lIns="91436" tIns="45718" rIns="91436" bIns="45718" rtlCol="0" anchor="ctr">
            <a:normAutofit/>
          </a:bodyPr>
          <a:lstStyle>
            <a:lvl1pPr>
              <a:defRPr b="1"/>
            </a:lvl1pPr>
          </a:lstStyle>
          <a:p>
            <a:r>
              <a:rPr lang="es-ES" smtClean="0"/>
              <a:t>Haga clic para modificar el estilo de título del patrón</a:t>
            </a:r>
            <a:endParaRPr lang="en-US" dirty="0"/>
          </a:p>
        </p:txBody>
      </p:sp>
      <p:sp>
        <p:nvSpPr>
          <p:cNvPr id="13" name="Picture Placeholder 2"/>
          <p:cNvSpPr>
            <a:spLocks noGrp="1"/>
          </p:cNvSpPr>
          <p:nvPr>
            <p:ph type="pic" sz="quarter" idx="18"/>
          </p:nvPr>
        </p:nvSpPr>
        <p:spPr>
          <a:xfrm>
            <a:off x="-21704" y="-34724"/>
            <a:ext cx="7035963" cy="6892725"/>
          </a:xfrm>
          <a:custGeom>
            <a:avLst/>
            <a:gdLst>
              <a:gd name="connsiteX0" fmla="*/ 0 w 7037409"/>
              <a:gd name="connsiteY0" fmla="*/ 6858000 h 6858000"/>
              <a:gd name="connsiteX1" fmla="*/ 1714500 w 7037409"/>
              <a:gd name="connsiteY1" fmla="*/ 0 h 6858000"/>
              <a:gd name="connsiteX2" fmla="*/ 7037409 w 7037409"/>
              <a:gd name="connsiteY2" fmla="*/ 0 h 6858000"/>
              <a:gd name="connsiteX3" fmla="*/ 5322909 w 7037409"/>
              <a:gd name="connsiteY3" fmla="*/ 6858000 h 6858000"/>
              <a:gd name="connsiteX4" fmla="*/ 0 w 7037409"/>
              <a:gd name="connsiteY4" fmla="*/ 6858000 h 6858000"/>
              <a:gd name="connsiteX0" fmla="*/ 10128 w 7047537"/>
              <a:gd name="connsiteY0" fmla="*/ 6858000 h 6858000"/>
              <a:gd name="connsiteX1" fmla="*/ 0 w 7047537"/>
              <a:gd name="connsiteY1" fmla="*/ 0 h 6858000"/>
              <a:gd name="connsiteX2" fmla="*/ 7047537 w 7047537"/>
              <a:gd name="connsiteY2" fmla="*/ 0 h 6858000"/>
              <a:gd name="connsiteX3" fmla="*/ 5333037 w 7047537"/>
              <a:gd name="connsiteY3" fmla="*/ 6858000 h 6858000"/>
              <a:gd name="connsiteX4" fmla="*/ 10128 w 7047537"/>
              <a:gd name="connsiteY4" fmla="*/ 6858000 h 6858000"/>
              <a:gd name="connsiteX0" fmla="*/ 10128 w 7080814"/>
              <a:gd name="connsiteY0" fmla="*/ 6858000 h 6858000"/>
              <a:gd name="connsiteX1" fmla="*/ 0 w 7080814"/>
              <a:gd name="connsiteY1" fmla="*/ 0 h 6858000"/>
              <a:gd name="connsiteX2" fmla="*/ 7047537 w 7080814"/>
              <a:gd name="connsiteY2" fmla="*/ 0 h 6858000"/>
              <a:gd name="connsiteX3" fmla="*/ 7080814 w 7080814"/>
              <a:gd name="connsiteY3" fmla="*/ 6858000 h 6858000"/>
              <a:gd name="connsiteX4" fmla="*/ 10128 w 7080814"/>
              <a:gd name="connsiteY4" fmla="*/ 6858000 h 6858000"/>
              <a:gd name="connsiteX0" fmla="*/ 10128 w 7080814"/>
              <a:gd name="connsiteY0" fmla="*/ 6858000 h 6858000"/>
              <a:gd name="connsiteX1" fmla="*/ 0 w 7080814"/>
              <a:gd name="connsiteY1" fmla="*/ 0 h 6858000"/>
              <a:gd name="connsiteX2" fmla="*/ 3459385 w 7080814"/>
              <a:gd name="connsiteY2" fmla="*/ 11575 h 6858000"/>
              <a:gd name="connsiteX3" fmla="*/ 7080814 w 7080814"/>
              <a:gd name="connsiteY3" fmla="*/ 6858000 h 6858000"/>
              <a:gd name="connsiteX4" fmla="*/ 10128 w 7080814"/>
              <a:gd name="connsiteY4" fmla="*/ 6858000 h 6858000"/>
              <a:gd name="connsiteX0" fmla="*/ 10128 w 7069239"/>
              <a:gd name="connsiteY0" fmla="*/ 6858000 h 6858000"/>
              <a:gd name="connsiteX1" fmla="*/ 0 w 7069239"/>
              <a:gd name="connsiteY1" fmla="*/ 0 h 6858000"/>
              <a:gd name="connsiteX2" fmla="*/ 3459385 w 7069239"/>
              <a:gd name="connsiteY2" fmla="*/ 11575 h 6858000"/>
              <a:gd name="connsiteX3" fmla="*/ 7069239 w 7069239"/>
              <a:gd name="connsiteY3" fmla="*/ 6858000 h 6858000"/>
              <a:gd name="connsiteX4" fmla="*/ 10128 w 7069239"/>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9239" h="6858000">
                <a:moveTo>
                  <a:pt x="10128" y="6858000"/>
                </a:moveTo>
                <a:lnTo>
                  <a:pt x="0" y="0"/>
                </a:lnTo>
                <a:lnTo>
                  <a:pt x="3459385" y="11575"/>
                </a:lnTo>
                <a:lnTo>
                  <a:pt x="7069239" y="6858000"/>
                </a:lnTo>
                <a:lnTo>
                  <a:pt x="10128" y="6858000"/>
                </a:lnTo>
                <a:close/>
              </a:path>
            </a:pathLst>
          </a:custGeom>
        </p:spPr>
        <p:txBody>
          <a:bodyPr anchor="ctr">
            <a:normAutofit/>
          </a:bodyPr>
          <a:lstStyle>
            <a:lvl1pPr marL="0" indent="0" algn="ctr">
              <a:buNone/>
              <a:defRPr sz="1200"/>
            </a:lvl1pPr>
          </a:lstStyle>
          <a:p>
            <a:pPr lvl="0"/>
            <a:endParaRPr lang="en-US" noProof="0" dirty="0">
              <a:sym typeface="Helvetica Light" charset="0"/>
            </a:endParaRPr>
          </a:p>
        </p:txBody>
      </p:sp>
      <p:sp>
        <p:nvSpPr>
          <p:cNvPr id="71" name="Picture Placeholder 2"/>
          <p:cNvSpPr>
            <a:spLocks noGrp="1"/>
          </p:cNvSpPr>
          <p:nvPr>
            <p:ph type="pic" sz="quarter" idx="19"/>
          </p:nvPr>
        </p:nvSpPr>
        <p:spPr>
          <a:xfrm>
            <a:off x="3072677" y="4012429"/>
            <a:ext cx="1062443" cy="1860051"/>
          </a:xfrm>
          <a:prstGeom prst="rect">
            <a:avLst/>
          </a:prstGeom>
        </p:spPr>
        <p:txBody>
          <a:bodyPr anchor="ctr">
            <a:normAutofit/>
          </a:bodyPr>
          <a:lstStyle>
            <a:lvl1pPr marL="0" indent="0" algn="ctr">
              <a:buNone/>
              <a:defRPr sz="1200"/>
            </a:lvl1pPr>
          </a:lstStyle>
          <a:p>
            <a:pPr lvl="0"/>
            <a:endParaRPr lang="en-US" noProof="0" dirty="0">
              <a:sym typeface="Helvetica Light" charset="0"/>
            </a:endParaRPr>
          </a:p>
        </p:txBody>
      </p:sp>
      <p:sp>
        <p:nvSpPr>
          <p:cNvPr id="72" name="Picture Placeholder 2"/>
          <p:cNvSpPr>
            <a:spLocks noGrp="1"/>
          </p:cNvSpPr>
          <p:nvPr>
            <p:ph type="pic" sz="quarter" idx="20"/>
          </p:nvPr>
        </p:nvSpPr>
        <p:spPr>
          <a:xfrm>
            <a:off x="3611789" y="3233757"/>
            <a:ext cx="3459575" cy="2201847"/>
          </a:xfrm>
          <a:prstGeom prst="rect">
            <a:avLst/>
          </a:prstGeom>
        </p:spPr>
        <p:txBody>
          <a:bodyPr anchor="ctr">
            <a:normAutofit/>
          </a:bodyPr>
          <a:lstStyle>
            <a:lvl1pPr marL="0" indent="0" algn="ctr">
              <a:buNone/>
              <a:defRPr sz="1200"/>
            </a:lvl1pPr>
          </a:lstStyle>
          <a:p>
            <a:pPr lvl="0"/>
            <a:endParaRPr lang="en-US" noProof="0" dirty="0">
              <a:sym typeface="Helvetica Light" charset="0"/>
            </a:endParaRPr>
          </a:p>
        </p:txBody>
      </p:sp>
    </p:spTree>
    <p:extLst>
      <p:ext uri="{BB962C8B-B14F-4D97-AF65-F5344CB8AC3E}">
        <p14:creationId xmlns:p14="http://schemas.microsoft.com/office/powerpoint/2010/main" val="1132770894"/>
      </p:ext>
    </p:extLst>
  </p:cSld>
  <p:clrMapOvr>
    <a:masterClrMapping/>
  </p:clrMapOvr>
  <p:transition/>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userDrawn="1">
  <p:cSld name="Mockup 15">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1" name="Picture Placeholder 2"/>
          <p:cNvSpPr>
            <a:spLocks noGrp="1"/>
          </p:cNvSpPr>
          <p:nvPr>
            <p:ph type="pic" sz="quarter" idx="21"/>
          </p:nvPr>
        </p:nvSpPr>
        <p:spPr>
          <a:xfrm>
            <a:off x="4581141" y="1123457"/>
            <a:ext cx="4725419" cy="2971023"/>
          </a:xfrm>
        </p:spPr>
        <p:txBody>
          <a:bodyPr anchor="ctr">
            <a:normAutofit/>
          </a:bodyPr>
          <a:lstStyle>
            <a:lvl1pPr algn="ctr">
              <a:defRPr sz="1200">
                <a:solidFill>
                  <a:schemeClr val="tx2"/>
                </a:solidFill>
              </a:defRPr>
            </a:lvl1pPr>
          </a:lstStyle>
          <a:p>
            <a:endParaRPr lang="en-US"/>
          </a:p>
        </p:txBody>
      </p:sp>
      <p:sp>
        <p:nvSpPr>
          <p:cNvPr id="43" name="Picture Placeholder 2"/>
          <p:cNvSpPr>
            <a:spLocks noGrp="1"/>
          </p:cNvSpPr>
          <p:nvPr>
            <p:ph type="pic" sz="quarter" idx="22"/>
          </p:nvPr>
        </p:nvSpPr>
        <p:spPr>
          <a:xfrm>
            <a:off x="-20318" y="1487488"/>
            <a:ext cx="2353124" cy="2216786"/>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321.xml><?xml version="1.0" encoding="utf-8"?>
<p:sldLayout xmlns:a="http://schemas.openxmlformats.org/drawingml/2006/main" xmlns:r="http://schemas.openxmlformats.org/officeDocument/2006/relationships" xmlns:p="http://schemas.openxmlformats.org/presentationml/2006/main" preserve="1" userDrawn="1">
  <p:cSld name="Mockup 16">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94" name="Picture Placeholder 2"/>
          <p:cNvSpPr>
            <a:spLocks noGrp="1"/>
          </p:cNvSpPr>
          <p:nvPr>
            <p:ph type="pic" sz="quarter" idx="24"/>
          </p:nvPr>
        </p:nvSpPr>
        <p:spPr>
          <a:xfrm>
            <a:off x="1528123" y="2823544"/>
            <a:ext cx="3425842" cy="2153569"/>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322.xml><?xml version="1.0" encoding="utf-8"?>
<p:sldLayout xmlns:a="http://schemas.openxmlformats.org/drawingml/2006/main" xmlns:r="http://schemas.openxmlformats.org/officeDocument/2006/relationships" xmlns:p="http://schemas.openxmlformats.org/presentationml/2006/main" preserve="1" userDrawn="1">
  <p:cSld name="Mockup 17">
    <p:spTree>
      <p:nvGrpSpPr>
        <p:cNvPr id="1" name=""/>
        <p:cNvGrpSpPr/>
        <p:nvPr/>
      </p:nvGrpSpPr>
      <p:grpSpPr>
        <a:xfrm>
          <a:off x="0" y="0"/>
          <a:ext cx="0" cy="0"/>
          <a:chOff x="0" y="0"/>
          <a:chExt cx="0" cy="0"/>
        </a:xfrm>
      </p:grpSpPr>
      <p:sp>
        <p:nvSpPr>
          <p:cNvPr id="14" name="Rectangle 13"/>
          <p:cNvSpPr/>
          <p:nvPr userDrawn="1"/>
        </p:nvSpPr>
        <p:spPr>
          <a:xfrm>
            <a:off x="-34724" y="-11575"/>
            <a:ext cx="8021256" cy="690429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solidFill>
                  <a:schemeClr val="tx2">
                    <a:lumMod val="40000"/>
                    <a:lumOff val="60000"/>
                  </a:schemeClr>
                </a:solidFill>
                <a:latin typeface="Raleway" charset="0"/>
                <a:ea typeface="Raleway" charset="0"/>
                <a:cs typeface="Raleway" charset="0"/>
              </a:defRPr>
            </a:lvl1pPr>
          </a:lstStyle>
          <a:p>
            <a:r>
              <a:rPr lang="en-US" smtClean="0">
                <a:solidFill>
                  <a:srgbClr val="64696E">
                    <a:lumMod val="40000"/>
                    <a:lumOff val="60000"/>
                  </a:srgbClr>
                </a:solidFill>
              </a:rPr>
              <a:t>www.yourcompany.com</a:t>
            </a:r>
            <a:endParaRPr lang="en-US" dirty="0">
              <a:solidFill>
                <a:srgbClr val="64696E">
                  <a:lumMod val="40000"/>
                  <a:lumOff val="60000"/>
                </a:srgbClr>
              </a:solidFill>
            </a:endParaRPr>
          </a:p>
        </p:txBody>
      </p:sp>
      <p:sp>
        <p:nvSpPr>
          <p:cNvPr id="21" name="Picture Placeholder 2"/>
          <p:cNvSpPr>
            <a:spLocks noGrp="1"/>
          </p:cNvSpPr>
          <p:nvPr>
            <p:ph type="pic" sz="quarter" idx="21"/>
          </p:nvPr>
        </p:nvSpPr>
        <p:spPr>
          <a:xfrm>
            <a:off x="6467815" y="1516997"/>
            <a:ext cx="5789775" cy="3633737"/>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323.xml><?xml version="1.0" encoding="utf-8"?>
<p:sldLayout xmlns:a="http://schemas.openxmlformats.org/drawingml/2006/main" xmlns:r="http://schemas.openxmlformats.org/officeDocument/2006/relationships" xmlns:p="http://schemas.openxmlformats.org/presentationml/2006/main" preserve="1" userDrawn="1">
  <p:cSld name="Mockup 18">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94" name="Picture Placeholder 2"/>
          <p:cNvSpPr>
            <a:spLocks noGrp="1"/>
          </p:cNvSpPr>
          <p:nvPr>
            <p:ph type="pic" sz="quarter" idx="24"/>
          </p:nvPr>
        </p:nvSpPr>
        <p:spPr>
          <a:xfrm>
            <a:off x="4951806" y="2238754"/>
            <a:ext cx="3618035" cy="2056800"/>
          </a:xfrm>
        </p:spPr>
        <p:txBody>
          <a:bodyPr anchor="ctr">
            <a:normAutofit/>
          </a:bodyPr>
          <a:lstStyle>
            <a:lvl1pPr algn="ctr">
              <a:defRPr sz="1200">
                <a:solidFill>
                  <a:schemeClr val="tx2"/>
                </a:solidFill>
              </a:defRPr>
            </a:lvl1pPr>
          </a:lstStyle>
          <a:p>
            <a:endParaRPr lang="en-US"/>
          </a:p>
        </p:txBody>
      </p:sp>
      <p:sp>
        <p:nvSpPr>
          <p:cNvPr id="58" name="Picture Placeholder 2"/>
          <p:cNvSpPr>
            <a:spLocks noGrp="1"/>
          </p:cNvSpPr>
          <p:nvPr>
            <p:ph type="pic" sz="quarter" idx="25"/>
          </p:nvPr>
        </p:nvSpPr>
        <p:spPr>
          <a:xfrm>
            <a:off x="3877919" y="3823005"/>
            <a:ext cx="2629208" cy="1674028"/>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324.xml><?xml version="1.0" encoding="utf-8"?>
<p:sldLayout xmlns:a="http://schemas.openxmlformats.org/drawingml/2006/main" xmlns:r="http://schemas.openxmlformats.org/officeDocument/2006/relationships" xmlns:p="http://schemas.openxmlformats.org/presentationml/2006/main" preserve="1" userDrawn="1">
  <p:cSld name="Mockup 19">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94" name="Picture Placeholder 2"/>
          <p:cNvSpPr>
            <a:spLocks noGrp="1"/>
          </p:cNvSpPr>
          <p:nvPr>
            <p:ph type="pic" sz="quarter" idx="24"/>
          </p:nvPr>
        </p:nvSpPr>
        <p:spPr>
          <a:xfrm>
            <a:off x="1145351" y="2196224"/>
            <a:ext cx="4022073" cy="2301348"/>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325.xml><?xml version="1.0" encoding="utf-8"?>
<p:sldLayout xmlns:a="http://schemas.openxmlformats.org/drawingml/2006/main" xmlns:r="http://schemas.openxmlformats.org/officeDocument/2006/relationships" xmlns:p="http://schemas.openxmlformats.org/presentationml/2006/main" preserve="1" userDrawn="1">
  <p:cSld name="Mockup 20">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1" name="Picture Placeholder 2"/>
          <p:cNvSpPr>
            <a:spLocks noGrp="1"/>
          </p:cNvSpPr>
          <p:nvPr>
            <p:ph type="pic" sz="quarter" idx="21"/>
          </p:nvPr>
        </p:nvSpPr>
        <p:spPr>
          <a:xfrm>
            <a:off x="7576013" y="1355235"/>
            <a:ext cx="3088444" cy="1760106"/>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326.xml><?xml version="1.0" encoding="utf-8"?>
<p:sldLayout xmlns:a="http://schemas.openxmlformats.org/drawingml/2006/main" xmlns:r="http://schemas.openxmlformats.org/officeDocument/2006/relationships" xmlns:p="http://schemas.openxmlformats.org/presentationml/2006/main" preserve="1" userDrawn="1">
  <p:cSld name="Mockup 21">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1" name="Picture Placeholder 2"/>
          <p:cNvSpPr>
            <a:spLocks noGrp="1"/>
          </p:cNvSpPr>
          <p:nvPr>
            <p:ph type="pic" sz="quarter" idx="21"/>
          </p:nvPr>
        </p:nvSpPr>
        <p:spPr>
          <a:xfrm>
            <a:off x="5288499" y="1812435"/>
            <a:ext cx="3951194" cy="2249202"/>
          </a:xfrm>
        </p:spPr>
        <p:txBody>
          <a:bodyPr anchor="ctr">
            <a:normAutofit/>
          </a:bodyPr>
          <a:lstStyle>
            <a:lvl1pPr algn="ctr">
              <a:defRPr sz="1200">
                <a:solidFill>
                  <a:schemeClr val="tx2"/>
                </a:solidFill>
              </a:defRPr>
            </a:lvl1pPr>
          </a:lstStyle>
          <a:p>
            <a:endParaRPr lang="en-US"/>
          </a:p>
        </p:txBody>
      </p:sp>
      <p:sp>
        <p:nvSpPr>
          <p:cNvPr id="49" name="Picture Placeholder 2"/>
          <p:cNvSpPr>
            <a:spLocks noGrp="1"/>
          </p:cNvSpPr>
          <p:nvPr>
            <p:ph type="pic" sz="quarter" idx="22"/>
          </p:nvPr>
        </p:nvSpPr>
        <p:spPr>
          <a:xfrm>
            <a:off x="8952614" y="2503552"/>
            <a:ext cx="2413590" cy="1387965"/>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327.xml><?xml version="1.0" encoding="utf-8"?>
<p:sldLayout xmlns:a="http://schemas.openxmlformats.org/drawingml/2006/main" xmlns:r="http://schemas.openxmlformats.org/officeDocument/2006/relationships" xmlns:p="http://schemas.openxmlformats.org/presentationml/2006/main" preserve="1" userDrawn="1">
  <p:cSld name="Mockup 2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94" name="Picture Placeholder 2"/>
          <p:cNvSpPr>
            <a:spLocks noGrp="1"/>
          </p:cNvSpPr>
          <p:nvPr>
            <p:ph type="pic" sz="quarter" idx="24"/>
          </p:nvPr>
        </p:nvSpPr>
        <p:spPr>
          <a:xfrm>
            <a:off x="2261770" y="2302549"/>
            <a:ext cx="3501078" cy="2014270"/>
          </a:xfrm>
        </p:spPr>
        <p:txBody>
          <a:bodyPr anchor="ctr">
            <a:normAutofit/>
          </a:bodyPr>
          <a:lstStyle>
            <a:lvl1pPr algn="ctr">
              <a:defRPr sz="1200">
                <a:solidFill>
                  <a:schemeClr val="tx2"/>
                </a:solidFill>
              </a:defRPr>
            </a:lvl1pPr>
          </a:lstStyle>
          <a:p>
            <a:endParaRPr lang="en-US"/>
          </a:p>
        </p:txBody>
      </p:sp>
      <p:sp>
        <p:nvSpPr>
          <p:cNvPr id="96" name="Picture Placeholder 2"/>
          <p:cNvSpPr>
            <a:spLocks noGrp="1"/>
          </p:cNvSpPr>
          <p:nvPr>
            <p:ph type="pic" sz="quarter" idx="25"/>
          </p:nvPr>
        </p:nvSpPr>
        <p:spPr>
          <a:xfrm>
            <a:off x="4547770" y="3642251"/>
            <a:ext cx="2714267" cy="1705926"/>
          </a:xfrm>
        </p:spPr>
        <p:txBody>
          <a:bodyPr anchor="ctr">
            <a:normAutofit/>
          </a:bodyPr>
          <a:lstStyle>
            <a:lvl1pPr algn="ctr">
              <a:defRPr sz="1200">
                <a:solidFill>
                  <a:schemeClr val="tx2"/>
                </a:solidFill>
              </a:defRPr>
            </a:lvl1pPr>
          </a:lstStyle>
          <a:p>
            <a:endParaRPr lang="en-US"/>
          </a:p>
        </p:txBody>
      </p:sp>
      <p:sp>
        <p:nvSpPr>
          <p:cNvPr id="97" name="Picture Placeholder 2"/>
          <p:cNvSpPr>
            <a:spLocks noGrp="1"/>
          </p:cNvSpPr>
          <p:nvPr>
            <p:ph type="pic" sz="quarter" idx="26"/>
          </p:nvPr>
        </p:nvSpPr>
        <p:spPr>
          <a:xfrm>
            <a:off x="1581287" y="3737944"/>
            <a:ext cx="1268240" cy="1663396"/>
          </a:xfrm>
        </p:spPr>
        <p:txBody>
          <a:bodyPr anchor="ctr">
            <a:normAutofit/>
          </a:bodyPr>
          <a:lstStyle>
            <a:lvl1pPr algn="ctr">
              <a:defRPr sz="1200">
                <a:solidFill>
                  <a:schemeClr val="tx2"/>
                </a:solidFill>
              </a:defRPr>
            </a:lvl1pPr>
          </a:lstStyle>
          <a:p>
            <a:endParaRPr lang="en-US"/>
          </a:p>
        </p:txBody>
      </p:sp>
      <p:sp>
        <p:nvSpPr>
          <p:cNvPr id="98" name="Picture Placeholder 2"/>
          <p:cNvSpPr>
            <a:spLocks noGrp="1"/>
          </p:cNvSpPr>
          <p:nvPr>
            <p:ph type="pic" sz="quarter" idx="27"/>
          </p:nvPr>
        </p:nvSpPr>
        <p:spPr>
          <a:xfrm>
            <a:off x="1060329" y="4521153"/>
            <a:ext cx="639075" cy="1111896"/>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328.xml><?xml version="1.0" encoding="utf-8"?>
<p:sldLayout xmlns:a="http://schemas.openxmlformats.org/drawingml/2006/main" xmlns:r="http://schemas.openxmlformats.org/officeDocument/2006/relationships" xmlns:p="http://schemas.openxmlformats.org/presentationml/2006/main" preserve="1" userDrawn="1">
  <p:cSld name="Mockup 23">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1" name="Picture Placeholder 2"/>
          <p:cNvSpPr>
            <a:spLocks noGrp="1"/>
          </p:cNvSpPr>
          <p:nvPr>
            <p:ph type="pic" sz="quarter" idx="21"/>
          </p:nvPr>
        </p:nvSpPr>
        <p:spPr>
          <a:xfrm>
            <a:off x="6334978" y="1863234"/>
            <a:ext cx="4200941" cy="2637646"/>
          </a:xfrm>
        </p:spPr>
        <p:txBody>
          <a:bodyPr anchor="ctr">
            <a:normAutofit/>
          </a:bodyPr>
          <a:lstStyle>
            <a:lvl1pPr algn="ctr">
              <a:defRPr sz="1200">
                <a:solidFill>
                  <a:schemeClr val="tx2"/>
                </a:solidFill>
              </a:defRPr>
            </a:lvl1pPr>
          </a:lstStyle>
          <a:p>
            <a:endParaRPr lang="en-US"/>
          </a:p>
        </p:txBody>
      </p:sp>
      <p:sp>
        <p:nvSpPr>
          <p:cNvPr id="49" name="Picture Placeholder 2"/>
          <p:cNvSpPr>
            <a:spLocks noGrp="1"/>
          </p:cNvSpPr>
          <p:nvPr>
            <p:ph type="pic" sz="quarter" idx="22"/>
          </p:nvPr>
        </p:nvSpPr>
        <p:spPr>
          <a:xfrm>
            <a:off x="4928755" y="3371203"/>
            <a:ext cx="2091805" cy="1576717"/>
          </a:xfrm>
        </p:spPr>
        <p:txBody>
          <a:bodyPr anchor="ctr">
            <a:normAutofit/>
          </a:bodyPr>
          <a:lstStyle>
            <a:lvl1pPr algn="ctr">
              <a:defRPr sz="1200">
                <a:solidFill>
                  <a:schemeClr val="tx2"/>
                </a:solidFill>
              </a:defRPr>
            </a:lvl1pPr>
          </a:lstStyle>
          <a:p>
            <a:endParaRPr lang="en-US"/>
          </a:p>
        </p:txBody>
      </p:sp>
      <p:sp>
        <p:nvSpPr>
          <p:cNvPr id="81" name="Picture Placeholder 2"/>
          <p:cNvSpPr>
            <a:spLocks noGrp="1"/>
          </p:cNvSpPr>
          <p:nvPr>
            <p:ph type="pic" sz="quarter" idx="23"/>
          </p:nvPr>
        </p:nvSpPr>
        <p:spPr>
          <a:xfrm>
            <a:off x="6802779" y="3701900"/>
            <a:ext cx="885987" cy="1516872"/>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userDrawn="1">
  <p:cSld name="Mockup 24">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1" name="Picture Placeholder 2"/>
          <p:cNvSpPr>
            <a:spLocks noGrp="1"/>
          </p:cNvSpPr>
          <p:nvPr>
            <p:ph type="pic" sz="quarter" idx="21"/>
          </p:nvPr>
        </p:nvSpPr>
        <p:spPr>
          <a:xfrm>
            <a:off x="1706418" y="2409990"/>
            <a:ext cx="4194761" cy="2637646"/>
          </a:xfrm>
        </p:spPr>
        <p:txBody>
          <a:bodyPr anchor="ctr">
            <a:normAutofit/>
          </a:bodyPr>
          <a:lstStyle>
            <a:lvl1pPr algn="ctr">
              <a:defRPr sz="1200">
                <a:solidFill>
                  <a:schemeClr val="tx2"/>
                </a:solidFill>
              </a:defRPr>
            </a:lvl1pPr>
          </a:lstStyle>
          <a:p>
            <a:endParaRPr lang="en-US"/>
          </a:p>
        </p:txBody>
      </p:sp>
      <p:sp>
        <p:nvSpPr>
          <p:cNvPr id="81" name="Picture Placeholder 2"/>
          <p:cNvSpPr>
            <a:spLocks noGrp="1"/>
          </p:cNvSpPr>
          <p:nvPr>
            <p:ph type="pic" sz="quarter" idx="23"/>
          </p:nvPr>
        </p:nvSpPr>
        <p:spPr>
          <a:xfrm>
            <a:off x="10184156" y="3701614"/>
            <a:ext cx="885987" cy="1539689"/>
          </a:xfrm>
        </p:spPr>
        <p:txBody>
          <a:bodyPr anchor="ctr">
            <a:normAutofit/>
          </a:bodyPr>
          <a:lstStyle>
            <a:lvl1pPr algn="ctr">
              <a:defRPr sz="1200">
                <a:solidFill>
                  <a:schemeClr val="tx2"/>
                </a:solidFill>
              </a:defRPr>
            </a:lvl1pPr>
          </a:lstStyle>
          <a:p>
            <a:endParaRPr lang="en-US"/>
          </a:p>
        </p:txBody>
      </p:sp>
      <p:sp>
        <p:nvSpPr>
          <p:cNvPr id="49" name="Picture Placeholder 2"/>
          <p:cNvSpPr>
            <a:spLocks noGrp="1"/>
          </p:cNvSpPr>
          <p:nvPr>
            <p:ph type="pic" sz="quarter" idx="22"/>
          </p:nvPr>
        </p:nvSpPr>
        <p:spPr>
          <a:xfrm>
            <a:off x="7475455" y="3148553"/>
            <a:ext cx="1593131" cy="2104944"/>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type="obj">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a:xfrm>
            <a:off x="838200" y="365125"/>
            <a:ext cx="10515600" cy="1325563"/>
          </a:xfrm>
          <a:prstGeom prst="rect">
            <a:avLst/>
          </a:prstGeom>
        </p:spPr>
        <p:txBody>
          <a:bodyPr/>
          <a:lstStyle/>
          <a:p>
            <a:r>
              <a:rPr lang="es-ES" smtClean="0"/>
              <a:t>Haga clic para modificar el estilo de título del patrón</a:t>
            </a:r>
            <a:endParaRPr lang="es-MX"/>
          </a:p>
        </p:txBody>
      </p:sp>
      <p:sp>
        <p:nvSpPr>
          <p:cNvPr id="3" name="Marcador de contenido 2"/>
          <p:cNvSpPr>
            <a:spLocks noGrp="1"/>
          </p:cNvSpPr>
          <p:nvPr>
            <p:ph idx="1"/>
          </p:nvPr>
        </p:nvSpPr>
        <p:spPr>
          <a:xfrm>
            <a:off x="838200" y="1825625"/>
            <a:ext cx="10515600" cy="4351339"/>
          </a:xfrm>
          <a:prstGeom prst="rect">
            <a:avLst/>
          </a:prstGeom>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Marcador de fecha 3"/>
          <p:cNvSpPr>
            <a:spLocks noGrp="1"/>
          </p:cNvSpPr>
          <p:nvPr>
            <p:ph type="dt" sz="half" idx="10"/>
          </p:nvPr>
        </p:nvSpPr>
        <p:spPr>
          <a:xfrm>
            <a:off x="838200" y="6356351"/>
            <a:ext cx="2743200" cy="366183"/>
          </a:xfrm>
          <a:prstGeom prst="rect">
            <a:avLst/>
          </a:prstGeom>
        </p:spPr>
        <p:txBody>
          <a:bodyPr/>
          <a:lstStyle>
            <a:lvl1pPr eaLnBrk="1" hangingPunct="1">
              <a:defRPr>
                <a:latin typeface="Arimo" charset="0"/>
                <a:ea typeface="Helvetica Light" charset="0"/>
                <a:cs typeface="Helvetica Light" charset="0"/>
                <a:sym typeface="Helvetica Light" charset="0"/>
              </a:defRPr>
            </a:lvl1pPr>
          </a:lstStyle>
          <a:p>
            <a:pPr defTabSz="412740" fontAlgn="base">
              <a:spcBef>
                <a:spcPct val="0"/>
              </a:spcBef>
              <a:spcAft>
                <a:spcPct val="0"/>
              </a:spcAft>
              <a:defRPr/>
            </a:pPr>
            <a:fld id="{B2AD47A4-7564-47EB-A54A-D3BC5A3EF4B5}" type="datetimeFigureOut">
              <a:rPr lang="es-MX" sz="2533" smtClean="0">
                <a:solidFill>
                  <a:srgbClr val="0A0F14"/>
                </a:solidFill>
              </a:rPr>
              <a:pPr defTabSz="412740" fontAlgn="base">
                <a:spcBef>
                  <a:spcPct val="0"/>
                </a:spcBef>
                <a:spcAft>
                  <a:spcPct val="0"/>
                </a:spcAft>
                <a:defRPr/>
              </a:pPr>
              <a:t>13/09/2018</a:t>
            </a:fld>
            <a:endParaRPr lang="es-MX" sz="2533">
              <a:solidFill>
                <a:srgbClr val="0A0F14"/>
              </a:solidFill>
            </a:endParaRPr>
          </a:p>
        </p:txBody>
      </p:sp>
      <p:sp>
        <p:nvSpPr>
          <p:cNvPr id="5" name="Marcador de pie de página 4"/>
          <p:cNvSpPr>
            <a:spLocks noGrp="1"/>
          </p:cNvSpPr>
          <p:nvPr>
            <p:ph type="ftr" sz="quarter" idx="11"/>
          </p:nvPr>
        </p:nvSpPr>
        <p:spPr>
          <a:xfrm>
            <a:off x="4038600" y="6356351"/>
            <a:ext cx="4114800" cy="366183"/>
          </a:xfrm>
          <a:prstGeom prst="rect">
            <a:avLst/>
          </a:prstGeom>
        </p:spPr>
        <p:txBody>
          <a:bodyPr/>
          <a:lstStyle>
            <a:lvl1pPr eaLnBrk="1" hangingPunct="1">
              <a:defRPr>
                <a:latin typeface="Arimo" charset="0"/>
                <a:ea typeface="Helvetica Light" charset="0"/>
                <a:cs typeface="Helvetica Light" charset="0"/>
                <a:sym typeface="Helvetica Light" charset="0"/>
              </a:defRPr>
            </a:lvl1pPr>
          </a:lstStyle>
          <a:p>
            <a:pPr defTabSz="412740" fontAlgn="base">
              <a:spcBef>
                <a:spcPct val="0"/>
              </a:spcBef>
              <a:spcAft>
                <a:spcPct val="0"/>
              </a:spcAft>
              <a:defRPr/>
            </a:pPr>
            <a:endParaRPr lang="es-MX" sz="2533">
              <a:solidFill>
                <a:srgbClr val="0A0F14"/>
              </a:solidFill>
            </a:endParaRPr>
          </a:p>
        </p:txBody>
      </p:sp>
      <p:sp>
        <p:nvSpPr>
          <p:cNvPr id="6" name="Marcador de número de diapositiva 5"/>
          <p:cNvSpPr>
            <a:spLocks noGrp="1"/>
          </p:cNvSpPr>
          <p:nvPr>
            <p:ph type="sldNum" sz="quarter" idx="12"/>
          </p:nvPr>
        </p:nvSpPr>
        <p:spPr/>
        <p:txBody>
          <a:bodyPr/>
          <a:lstStyle>
            <a:lvl1pPr>
              <a:defRPr/>
            </a:lvl1pPr>
          </a:lstStyle>
          <a:p>
            <a:pPr>
              <a:defRPr/>
            </a:pPr>
            <a:fld id="{4E9B462C-F712-4505-89FD-C2CC060D786D}" type="slidenum">
              <a:rPr lang="es-MX">
                <a:solidFill>
                  <a:srgbClr val="FFFFFF"/>
                </a:solidFill>
              </a:rPr>
              <a:pPr>
                <a:defRPr/>
              </a:pPr>
              <a:t>‹Nº›</a:t>
            </a:fld>
            <a:endParaRPr lang="es-MX">
              <a:solidFill>
                <a:srgbClr val="FFFFFF"/>
              </a:solidFill>
            </a:endParaRPr>
          </a:p>
        </p:txBody>
      </p:sp>
    </p:spTree>
    <p:extLst>
      <p:ext uri="{BB962C8B-B14F-4D97-AF65-F5344CB8AC3E}">
        <p14:creationId xmlns:p14="http://schemas.microsoft.com/office/powerpoint/2010/main" val="1803155349"/>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preserve="1" userDrawn="1">
  <p:cSld name="Mockup 25">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1" name="Picture Placeholder 2"/>
          <p:cNvSpPr>
            <a:spLocks noGrp="1"/>
          </p:cNvSpPr>
          <p:nvPr>
            <p:ph type="pic" sz="quarter" idx="21"/>
          </p:nvPr>
        </p:nvSpPr>
        <p:spPr>
          <a:xfrm>
            <a:off x="-47134" y="1297627"/>
            <a:ext cx="3846135" cy="3519469"/>
          </a:xfrm>
        </p:spPr>
        <p:txBody>
          <a:bodyPr anchor="ctr">
            <a:normAutofit/>
          </a:bodyPr>
          <a:lstStyle>
            <a:lvl1pPr algn="ctr">
              <a:defRPr sz="1200">
                <a:solidFill>
                  <a:schemeClr val="tx2"/>
                </a:solidFill>
              </a:defRPr>
            </a:lvl1pPr>
          </a:lstStyle>
          <a:p>
            <a:endParaRPr lang="en-US"/>
          </a:p>
        </p:txBody>
      </p:sp>
      <p:sp>
        <p:nvSpPr>
          <p:cNvPr id="81" name="Picture Placeholder 2"/>
          <p:cNvSpPr>
            <a:spLocks noGrp="1"/>
          </p:cNvSpPr>
          <p:nvPr>
            <p:ph type="pic" sz="quarter" idx="23"/>
          </p:nvPr>
        </p:nvSpPr>
        <p:spPr>
          <a:xfrm>
            <a:off x="5461328" y="3720468"/>
            <a:ext cx="1184569" cy="2048736"/>
          </a:xfrm>
        </p:spPr>
        <p:txBody>
          <a:bodyPr anchor="ctr">
            <a:normAutofit/>
          </a:bodyPr>
          <a:lstStyle>
            <a:lvl1pPr algn="ctr">
              <a:defRPr sz="1200">
                <a:solidFill>
                  <a:schemeClr val="tx2"/>
                </a:solidFill>
              </a:defRPr>
            </a:lvl1pPr>
          </a:lstStyle>
          <a:p>
            <a:endParaRPr lang="en-US"/>
          </a:p>
        </p:txBody>
      </p:sp>
      <p:sp>
        <p:nvSpPr>
          <p:cNvPr id="49" name="Picture Placeholder 2"/>
          <p:cNvSpPr>
            <a:spLocks noGrp="1"/>
          </p:cNvSpPr>
          <p:nvPr>
            <p:ph type="pic" sz="quarter" idx="22"/>
          </p:nvPr>
        </p:nvSpPr>
        <p:spPr>
          <a:xfrm>
            <a:off x="2102177" y="3657601"/>
            <a:ext cx="2780908" cy="2092750"/>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331.xml><?xml version="1.0" encoding="utf-8"?>
<p:sldLayout xmlns:a="http://schemas.openxmlformats.org/drawingml/2006/main" xmlns:r="http://schemas.openxmlformats.org/officeDocument/2006/relationships" xmlns:p="http://schemas.openxmlformats.org/presentationml/2006/main" preserve="1" userDrawn="1">
  <p:cSld name="Calendar Info 1">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94" name="Picture Placeholder 2"/>
          <p:cNvSpPr>
            <a:spLocks noGrp="1"/>
          </p:cNvSpPr>
          <p:nvPr>
            <p:ph type="pic" sz="quarter" idx="24"/>
          </p:nvPr>
        </p:nvSpPr>
        <p:spPr>
          <a:xfrm>
            <a:off x="8488948" y="2499318"/>
            <a:ext cx="3814941" cy="2744014"/>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userDrawn="1">
  <p:cSld name="Product Schedule 1">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9" name="Picture Placeholder 2"/>
          <p:cNvSpPr>
            <a:spLocks noGrp="1"/>
          </p:cNvSpPr>
          <p:nvPr>
            <p:ph type="pic" sz="quarter" idx="15"/>
          </p:nvPr>
        </p:nvSpPr>
        <p:spPr>
          <a:xfrm>
            <a:off x="2468882" y="2194560"/>
            <a:ext cx="2113278" cy="2113278"/>
          </a:xfrm>
          <a:prstGeom prst="ellipse">
            <a:avLst/>
          </a:prstGeo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16"/>
          </p:nvPr>
        </p:nvSpPr>
        <p:spPr>
          <a:xfrm>
            <a:off x="7609842" y="4064000"/>
            <a:ext cx="1788158" cy="1788158"/>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333.xml><?xml version="1.0" encoding="utf-8"?>
<p:sldLayout xmlns:a="http://schemas.openxmlformats.org/drawingml/2006/main" xmlns:r="http://schemas.openxmlformats.org/officeDocument/2006/relationships" xmlns:p="http://schemas.openxmlformats.org/presentationml/2006/main" preserve="1" userDrawn="1">
  <p:cSld name="Product Schedule 2">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userDrawn="1">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userDrawn="1">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9" name="Picture Placeholder 2"/>
          <p:cNvSpPr>
            <a:spLocks noGrp="1"/>
          </p:cNvSpPr>
          <p:nvPr userDrawn="1">
            <p:ph type="pic" sz="quarter" idx="15"/>
          </p:nvPr>
        </p:nvSpPr>
        <p:spPr>
          <a:xfrm>
            <a:off x="2499362" y="2570481"/>
            <a:ext cx="2113278" cy="2113278"/>
          </a:xfrm>
          <a:prstGeom prst="ellipse">
            <a:avLst/>
          </a:prstGeo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userDrawn="1">
            <p:ph type="pic" sz="quarter" idx="16"/>
          </p:nvPr>
        </p:nvSpPr>
        <p:spPr>
          <a:xfrm>
            <a:off x="7403257" y="4135120"/>
            <a:ext cx="1788158" cy="1788158"/>
          </a:xfrm>
          <a:prstGeom prst="ellipse">
            <a:avLst/>
          </a:prstGeom>
        </p:spPr>
        <p:txBody>
          <a:bodyPr anchor="ctr">
            <a:normAutofit/>
          </a:bodyPr>
          <a:lstStyle>
            <a:lvl1pPr algn="ctr">
              <a:defRPr sz="1200">
                <a:solidFill>
                  <a:schemeClr val="tx2"/>
                </a:solidFill>
              </a:defRPr>
            </a:lvl1pPr>
          </a:lstStyle>
          <a:p>
            <a:endParaRPr lang="en-US"/>
          </a:p>
        </p:txBody>
      </p:sp>
      <p:sp>
        <p:nvSpPr>
          <p:cNvPr id="24" name="Picture Placeholder 2"/>
          <p:cNvSpPr>
            <a:spLocks noGrp="1"/>
          </p:cNvSpPr>
          <p:nvPr>
            <p:ph type="pic" sz="quarter" idx="17"/>
          </p:nvPr>
        </p:nvSpPr>
        <p:spPr>
          <a:xfrm>
            <a:off x="7233922" y="1097281"/>
            <a:ext cx="2113278" cy="2113278"/>
          </a:xfrm>
          <a:prstGeom prst="ellipse">
            <a:avLst/>
          </a:prstGeom>
        </p:spPr>
        <p:txBody>
          <a:bodyPr anchor="ctr">
            <a:normAutofit/>
          </a:bodyPr>
          <a:lstStyle>
            <a:lvl1pPr algn="ctr">
              <a:defRPr sz="1200">
                <a:solidFill>
                  <a:schemeClr val="tx2"/>
                </a:solidFill>
              </a:defRPr>
            </a:lvl1pPr>
          </a:lstStyle>
          <a:p>
            <a:endParaRPr lang="en-US"/>
          </a:p>
        </p:txBody>
      </p:sp>
      <p:sp>
        <p:nvSpPr>
          <p:cNvPr id="25" name="Picture Placeholder 2"/>
          <p:cNvSpPr>
            <a:spLocks noGrp="1"/>
          </p:cNvSpPr>
          <p:nvPr>
            <p:ph type="pic" sz="quarter" idx="18"/>
          </p:nvPr>
        </p:nvSpPr>
        <p:spPr>
          <a:xfrm>
            <a:off x="3376512" y="230295"/>
            <a:ext cx="1083728" cy="1083728"/>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userDrawn="1">
  <p:cSld name="Product Schedule 3">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userDrawn="1">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userDrawn="1">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9" name="Picture Placeholder 2"/>
          <p:cNvSpPr>
            <a:spLocks noGrp="1"/>
          </p:cNvSpPr>
          <p:nvPr userDrawn="1">
            <p:ph type="pic" sz="quarter" idx="15"/>
          </p:nvPr>
        </p:nvSpPr>
        <p:spPr>
          <a:xfrm>
            <a:off x="1931975" y="2204722"/>
            <a:ext cx="1747518" cy="1747518"/>
          </a:xfrm>
          <a:prstGeom prst="ellipse">
            <a:avLst/>
          </a:prstGeom>
        </p:spPr>
        <p:txBody>
          <a:bodyPr anchor="ctr">
            <a:normAutofit/>
          </a:bodyPr>
          <a:lstStyle>
            <a:lvl1pPr algn="ctr">
              <a:defRPr sz="1200">
                <a:solidFill>
                  <a:schemeClr val="tx2"/>
                </a:solidFill>
              </a:defRPr>
            </a:lvl1pPr>
          </a:lstStyle>
          <a:p>
            <a:endParaRPr lang="en-US"/>
          </a:p>
        </p:txBody>
      </p:sp>
      <p:sp>
        <p:nvSpPr>
          <p:cNvPr id="24" name="Picture Placeholder 2"/>
          <p:cNvSpPr>
            <a:spLocks noGrp="1"/>
          </p:cNvSpPr>
          <p:nvPr>
            <p:ph type="pic" sz="quarter" idx="17"/>
          </p:nvPr>
        </p:nvSpPr>
        <p:spPr>
          <a:xfrm>
            <a:off x="7648905" y="274320"/>
            <a:ext cx="1686560" cy="1686560"/>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userDrawn="1">
  <p:cSld name="Product Schedule 4">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9" name="Picture Placeholder 2"/>
          <p:cNvSpPr>
            <a:spLocks noGrp="1"/>
          </p:cNvSpPr>
          <p:nvPr>
            <p:ph type="pic" sz="quarter" idx="15"/>
          </p:nvPr>
        </p:nvSpPr>
        <p:spPr>
          <a:xfrm>
            <a:off x="-162558" y="1838960"/>
            <a:ext cx="4104638" cy="4104638"/>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userDrawn="1">
  <p:cSld name="Product Schedule 5">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9" name="Picture Placeholder 2"/>
          <p:cNvSpPr>
            <a:spLocks noGrp="1"/>
          </p:cNvSpPr>
          <p:nvPr>
            <p:ph type="pic" sz="quarter" idx="15"/>
          </p:nvPr>
        </p:nvSpPr>
        <p:spPr>
          <a:xfrm>
            <a:off x="5222240" y="3080229"/>
            <a:ext cx="1747520" cy="1747520"/>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337.xml><?xml version="1.0" encoding="utf-8"?>
<p:sldLayout xmlns:a="http://schemas.openxmlformats.org/drawingml/2006/main" xmlns:r="http://schemas.openxmlformats.org/officeDocument/2006/relationships" xmlns:p="http://schemas.openxmlformats.org/presentationml/2006/main" preserve="1" userDrawn="1">
  <p:cSld name="Product Schedule 6">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3" name="Picture Placeholder 2"/>
          <p:cNvSpPr>
            <a:spLocks noGrp="1"/>
          </p:cNvSpPr>
          <p:nvPr>
            <p:ph type="pic" sz="quarter" idx="24"/>
          </p:nvPr>
        </p:nvSpPr>
        <p:spPr>
          <a:xfrm>
            <a:off x="802641" y="1979879"/>
            <a:ext cx="2915920" cy="2358871"/>
          </a:xfrm>
        </p:spPr>
        <p:txBody>
          <a:bodyPr anchor="ctr">
            <a:normAutofit/>
          </a:bodyPr>
          <a:lstStyle>
            <a:lvl1pPr algn="ctr">
              <a:defRPr sz="1200">
                <a:solidFill>
                  <a:schemeClr val="tx2"/>
                </a:solidFill>
              </a:defRPr>
            </a:lvl1pPr>
          </a:lstStyle>
          <a:p>
            <a:endParaRPr lang="en-US"/>
          </a:p>
        </p:txBody>
      </p:sp>
      <p:sp>
        <p:nvSpPr>
          <p:cNvPr id="25" name="Picture Placeholder 2"/>
          <p:cNvSpPr>
            <a:spLocks noGrp="1"/>
          </p:cNvSpPr>
          <p:nvPr>
            <p:ph type="pic" sz="quarter" idx="25"/>
          </p:nvPr>
        </p:nvSpPr>
        <p:spPr>
          <a:xfrm>
            <a:off x="802641" y="4391351"/>
            <a:ext cx="2915920" cy="1806250"/>
          </a:xfrm>
        </p:spPr>
        <p:txBody>
          <a:bodyPr anchor="ctr">
            <a:normAutofit/>
          </a:bodyPr>
          <a:lstStyle>
            <a:lvl1pPr algn="ctr">
              <a:defRPr sz="1200">
                <a:solidFill>
                  <a:schemeClr val="tx2"/>
                </a:solidFill>
              </a:defRPr>
            </a:lvl1pPr>
          </a:lstStyle>
          <a:p>
            <a:endParaRPr lang="en-US"/>
          </a:p>
        </p:txBody>
      </p:sp>
      <p:sp>
        <p:nvSpPr>
          <p:cNvPr id="26" name="Picture Placeholder 2"/>
          <p:cNvSpPr>
            <a:spLocks noGrp="1"/>
          </p:cNvSpPr>
          <p:nvPr>
            <p:ph type="pic" sz="quarter" idx="26"/>
          </p:nvPr>
        </p:nvSpPr>
        <p:spPr>
          <a:xfrm>
            <a:off x="3769359" y="1979879"/>
            <a:ext cx="2631441" cy="4217721"/>
          </a:xfrm>
        </p:spPr>
        <p:txBody>
          <a:bodyPr anchor="ctr">
            <a:normAutofit/>
          </a:bodyPr>
          <a:lstStyle>
            <a:lvl1pPr algn="ctr">
              <a:defRPr sz="1200">
                <a:solidFill>
                  <a:schemeClr val="tx2"/>
                </a:solidFill>
              </a:defRPr>
            </a:lvl1pPr>
          </a:lstStyle>
          <a:p>
            <a:endParaRPr lang="en-US"/>
          </a:p>
        </p:txBody>
      </p:sp>
      <p:sp>
        <p:nvSpPr>
          <p:cNvPr id="27" name="Picture Placeholder 2"/>
          <p:cNvSpPr>
            <a:spLocks noGrp="1"/>
          </p:cNvSpPr>
          <p:nvPr>
            <p:ph type="pic" sz="quarter" idx="27"/>
          </p:nvPr>
        </p:nvSpPr>
        <p:spPr>
          <a:xfrm>
            <a:off x="6450892" y="1979879"/>
            <a:ext cx="2606041" cy="1911401"/>
          </a:xfrm>
        </p:spPr>
        <p:txBody>
          <a:bodyPr anchor="ctr">
            <a:normAutofit/>
          </a:bodyPr>
          <a:lstStyle>
            <a:lvl1pPr algn="ctr">
              <a:defRPr sz="1200">
                <a:solidFill>
                  <a:schemeClr val="tx2"/>
                </a:solidFill>
              </a:defRPr>
            </a:lvl1pPr>
          </a:lstStyle>
          <a:p>
            <a:endParaRPr lang="en-US"/>
          </a:p>
        </p:txBody>
      </p:sp>
      <p:sp>
        <p:nvSpPr>
          <p:cNvPr id="28" name="Picture Placeholder 2"/>
          <p:cNvSpPr>
            <a:spLocks noGrp="1"/>
          </p:cNvSpPr>
          <p:nvPr>
            <p:ph type="pic" sz="quarter" idx="28"/>
          </p:nvPr>
        </p:nvSpPr>
        <p:spPr>
          <a:xfrm>
            <a:off x="9113521" y="1979879"/>
            <a:ext cx="2377722" cy="1911401"/>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userDrawn="1">
  <p:cSld name="Product Schedule 7">
    <p:spTree>
      <p:nvGrpSpPr>
        <p:cNvPr id="1" name=""/>
        <p:cNvGrpSpPr/>
        <p:nvPr/>
      </p:nvGrpSpPr>
      <p:grpSpPr>
        <a:xfrm>
          <a:off x="0" y="0"/>
          <a:ext cx="0" cy="0"/>
          <a:chOff x="0" y="0"/>
          <a:chExt cx="0" cy="0"/>
        </a:xfrm>
      </p:grpSpPr>
      <p:sp>
        <p:nvSpPr>
          <p:cNvPr id="37" name="Picture Placeholder 2"/>
          <p:cNvSpPr>
            <a:spLocks noGrp="1"/>
          </p:cNvSpPr>
          <p:nvPr>
            <p:ph type="pic" sz="quarter" idx="31"/>
          </p:nvPr>
        </p:nvSpPr>
        <p:spPr>
          <a:xfrm>
            <a:off x="0" y="1655178"/>
            <a:ext cx="12222866" cy="2546430"/>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3" name="Picture Placeholder 2"/>
          <p:cNvSpPr>
            <a:spLocks noGrp="1"/>
          </p:cNvSpPr>
          <p:nvPr>
            <p:ph type="pic" sz="quarter" idx="24"/>
          </p:nvPr>
        </p:nvSpPr>
        <p:spPr>
          <a:xfrm>
            <a:off x="1316830" y="2253275"/>
            <a:ext cx="1423045" cy="1350238"/>
          </a:xfrm>
        </p:spPr>
        <p:txBody>
          <a:bodyPr anchor="ctr">
            <a:normAutofit/>
          </a:bodyPr>
          <a:lstStyle>
            <a:lvl1pPr algn="ctr">
              <a:defRPr sz="1200">
                <a:solidFill>
                  <a:schemeClr val="tx2"/>
                </a:solidFill>
              </a:defRPr>
            </a:lvl1pPr>
          </a:lstStyle>
          <a:p>
            <a:endParaRPr lang="en-US"/>
          </a:p>
        </p:txBody>
      </p:sp>
      <p:sp>
        <p:nvSpPr>
          <p:cNvPr id="31" name="Picture Placeholder 2"/>
          <p:cNvSpPr>
            <a:spLocks noGrp="1"/>
          </p:cNvSpPr>
          <p:nvPr>
            <p:ph type="pic" sz="quarter" idx="25"/>
          </p:nvPr>
        </p:nvSpPr>
        <p:spPr>
          <a:xfrm>
            <a:off x="4697112" y="2253275"/>
            <a:ext cx="1423045" cy="1350238"/>
          </a:xfrm>
        </p:spPr>
        <p:txBody>
          <a:bodyPr anchor="ctr">
            <a:normAutofit/>
          </a:bodyPr>
          <a:lstStyle>
            <a:lvl1pPr algn="ctr">
              <a:defRPr sz="1200">
                <a:solidFill>
                  <a:schemeClr val="tx2"/>
                </a:solidFill>
              </a:defRPr>
            </a:lvl1pPr>
          </a:lstStyle>
          <a:p>
            <a:endParaRPr lang="en-US"/>
          </a:p>
        </p:txBody>
      </p:sp>
      <p:sp>
        <p:nvSpPr>
          <p:cNvPr id="32" name="Picture Placeholder 2"/>
          <p:cNvSpPr>
            <a:spLocks noGrp="1"/>
          </p:cNvSpPr>
          <p:nvPr>
            <p:ph type="pic" sz="quarter" idx="26"/>
          </p:nvPr>
        </p:nvSpPr>
        <p:spPr>
          <a:xfrm>
            <a:off x="8084889" y="2253275"/>
            <a:ext cx="1423045" cy="1350238"/>
          </a:xfrm>
        </p:spPr>
        <p:txBody>
          <a:bodyPr anchor="ctr">
            <a:normAutofit/>
          </a:bodyPr>
          <a:lstStyle>
            <a:lvl1pPr algn="ctr">
              <a:defRPr sz="1200">
                <a:solidFill>
                  <a:schemeClr val="tx2"/>
                </a:solidFill>
              </a:defRPr>
            </a:lvl1pPr>
          </a:lstStyle>
          <a:p>
            <a:endParaRPr lang="en-US"/>
          </a:p>
        </p:txBody>
      </p:sp>
      <p:sp>
        <p:nvSpPr>
          <p:cNvPr id="33" name="Picture Placeholder 2"/>
          <p:cNvSpPr>
            <a:spLocks noGrp="1"/>
          </p:cNvSpPr>
          <p:nvPr>
            <p:ph type="pic" sz="quarter" idx="27"/>
          </p:nvPr>
        </p:nvSpPr>
        <p:spPr>
          <a:xfrm>
            <a:off x="819121" y="4824113"/>
            <a:ext cx="1160152" cy="1100795"/>
          </a:xfrm>
        </p:spPr>
        <p:txBody>
          <a:bodyPr anchor="ctr">
            <a:normAutofit/>
          </a:bodyPr>
          <a:lstStyle>
            <a:lvl1pPr algn="ctr">
              <a:defRPr sz="1200">
                <a:solidFill>
                  <a:schemeClr val="tx2"/>
                </a:solidFill>
              </a:defRPr>
            </a:lvl1pPr>
          </a:lstStyle>
          <a:p>
            <a:endParaRPr lang="en-US"/>
          </a:p>
        </p:txBody>
      </p:sp>
      <p:sp>
        <p:nvSpPr>
          <p:cNvPr id="34" name="Picture Placeholder 2"/>
          <p:cNvSpPr>
            <a:spLocks noGrp="1"/>
          </p:cNvSpPr>
          <p:nvPr>
            <p:ph type="pic" sz="quarter" idx="28"/>
          </p:nvPr>
        </p:nvSpPr>
        <p:spPr>
          <a:xfrm>
            <a:off x="3485132" y="4824113"/>
            <a:ext cx="1160152" cy="1100795"/>
          </a:xfrm>
        </p:spPr>
        <p:txBody>
          <a:bodyPr anchor="ctr">
            <a:normAutofit/>
          </a:bodyPr>
          <a:lstStyle>
            <a:lvl1pPr algn="ctr">
              <a:defRPr sz="1200">
                <a:solidFill>
                  <a:schemeClr val="tx2"/>
                </a:solidFill>
              </a:defRPr>
            </a:lvl1pPr>
          </a:lstStyle>
          <a:p>
            <a:endParaRPr lang="en-US"/>
          </a:p>
        </p:txBody>
      </p:sp>
      <p:sp>
        <p:nvSpPr>
          <p:cNvPr id="35" name="Picture Placeholder 2"/>
          <p:cNvSpPr>
            <a:spLocks noGrp="1"/>
          </p:cNvSpPr>
          <p:nvPr>
            <p:ph type="pic" sz="quarter" idx="29"/>
          </p:nvPr>
        </p:nvSpPr>
        <p:spPr>
          <a:xfrm>
            <a:off x="6151216" y="4824113"/>
            <a:ext cx="1160152" cy="1100795"/>
          </a:xfrm>
        </p:spPr>
        <p:txBody>
          <a:bodyPr anchor="ctr">
            <a:normAutofit/>
          </a:bodyPr>
          <a:lstStyle>
            <a:lvl1pPr algn="ctr">
              <a:defRPr sz="1200">
                <a:solidFill>
                  <a:schemeClr val="tx2"/>
                </a:solidFill>
              </a:defRPr>
            </a:lvl1pPr>
          </a:lstStyle>
          <a:p>
            <a:endParaRPr lang="en-US"/>
          </a:p>
        </p:txBody>
      </p:sp>
      <p:sp>
        <p:nvSpPr>
          <p:cNvPr id="36" name="Picture Placeholder 2"/>
          <p:cNvSpPr>
            <a:spLocks noGrp="1"/>
          </p:cNvSpPr>
          <p:nvPr>
            <p:ph type="pic" sz="quarter" idx="30"/>
          </p:nvPr>
        </p:nvSpPr>
        <p:spPr>
          <a:xfrm>
            <a:off x="8817227" y="4824113"/>
            <a:ext cx="1160152" cy="1100795"/>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339.xml><?xml version="1.0" encoding="utf-8"?>
<p:sldLayout xmlns:a="http://schemas.openxmlformats.org/drawingml/2006/main" xmlns:r="http://schemas.openxmlformats.org/officeDocument/2006/relationships" xmlns:p="http://schemas.openxmlformats.org/presentationml/2006/main" preserve="1" userDrawn="1">
  <p:cSld name="Business Plan 1">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4" name="Picture Placeholder 2"/>
          <p:cNvSpPr>
            <a:spLocks noGrp="1"/>
          </p:cNvSpPr>
          <p:nvPr>
            <p:ph type="pic" sz="quarter" idx="15"/>
          </p:nvPr>
        </p:nvSpPr>
        <p:spPr>
          <a:xfrm>
            <a:off x="3240712" y="-2392180"/>
            <a:ext cx="5737262" cy="5737262"/>
          </a:xfrm>
          <a:prstGeom prst="chord">
            <a:avLst>
              <a:gd name="adj1" fmla="val 20898004"/>
              <a:gd name="adj2" fmla="val 11472367"/>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type="tx">
  <p:cSld name="Title &amp; Subtitle">
    <p:spTree>
      <p:nvGrpSpPr>
        <p:cNvPr id="1" name=""/>
        <p:cNvGrpSpPr/>
        <p:nvPr/>
      </p:nvGrpSpPr>
      <p:grpSpPr>
        <a:xfrm>
          <a:off x="0" y="0"/>
          <a:ext cx="0" cy="0"/>
          <a:chOff x="0" y="0"/>
          <a:chExt cx="0" cy="0"/>
        </a:xfrm>
      </p:grpSpPr>
      <p:sp>
        <p:nvSpPr>
          <p:cNvPr id="2" name="Slide Number Placeholder 9"/>
          <p:cNvSpPr>
            <a:spLocks noGrp="1"/>
          </p:cNvSpPr>
          <p:nvPr>
            <p:ph type="sldNum" sz="quarter" idx="10"/>
          </p:nvPr>
        </p:nvSpPr>
        <p:spPr>
          <a:xfrm>
            <a:off x="11381317" y="14818"/>
            <a:ext cx="431800" cy="298449"/>
          </a:xfrm>
        </p:spPr>
        <p:txBody>
          <a:bodyPr/>
          <a:lstStyle>
            <a:lvl1pPr>
              <a:defRPr/>
            </a:lvl1pPr>
          </a:lstStyle>
          <a:p>
            <a:pPr>
              <a:defRPr/>
            </a:pPr>
            <a:fld id="{659548DD-C557-46E0-BF6D-94D133402AE5}" type="slidenum">
              <a:rPr lang="en-US" altLang="es-MX">
                <a:solidFill>
                  <a:srgbClr val="FFFFFF"/>
                </a:solidFill>
              </a:rPr>
              <a:pPr>
                <a:defRPr/>
              </a:pPr>
              <a:t>‹Nº›</a:t>
            </a:fld>
            <a:endParaRPr lang="en-US" altLang="es-MX">
              <a:solidFill>
                <a:srgbClr val="FFFFFF"/>
              </a:solidFill>
            </a:endParaRPr>
          </a:p>
        </p:txBody>
      </p:sp>
    </p:spTree>
    <p:extLst>
      <p:ext uri="{BB962C8B-B14F-4D97-AF65-F5344CB8AC3E}">
        <p14:creationId xmlns:p14="http://schemas.microsoft.com/office/powerpoint/2010/main" val="2729998468"/>
      </p:ext>
    </p:extLst>
  </p:cSld>
  <p:clrMapOvr>
    <a:masterClrMapping/>
  </p:clrMapOvr>
  <p:transition spd="med"/>
</p:sldLayout>
</file>

<file path=ppt/slideLayouts/slideLayout340.xml><?xml version="1.0" encoding="utf-8"?>
<p:sldLayout xmlns:a="http://schemas.openxmlformats.org/drawingml/2006/main" xmlns:r="http://schemas.openxmlformats.org/officeDocument/2006/relationships" xmlns:p="http://schemas.openxmlformats.org/presentationml/2006/main" preserve="1" userDrawn="1">
  <p:cSld name="Business Plan 2">
    <p:spTree>
      <p:nvGrpSpPr>
        <p:cNvPr id="1" name=""/>
        <p:cNvGrpSpPr/>
        <p:nvPr/>
      </p:nvGrpSpPr>
      <p:grpSpPr>
        <a:xfrm>
          <a:off x="0" y="0"/>
          <a:ext cx="0" cy="0"/>
          <a:chOff x="0" y="0"/>
          <a:chExt cx="0" cy="0"/>
        </a:xfrm>
      </p:grpSpPr>
      <p:sp>
        <p:nvSpPr>
          <p:cNvPr id="37" name="Picture Placeholder 2"/>
          <p:cNvSpPr>
            <a:spLocks noGrp="1"/>
          </p:cNvSpPr>
          <p:nvPr>
            <p:ph type="pic" sz="quarter" idx="31"/>
          </p:nvPr>
        </p:nvSpPr>
        <p:spPr>
          <a:xfrm>
            <a:off x="-9774" y="-5500"/>
            <a:ext cx="12232254" cy="6889320"/>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341.xml><?xml version="1.0" encoding="utf-8"?>
<p:sldLayout xmlns:a="http://schemas.openxmlformats.org/drawingml/2006/main" xmlns:r="http://schemas.openxmlformats.org/officeDocument/2006/relationships" xmlns:p="http://schemas.openxmlformats.org/presentationml/2006/main" preserve="1" userDrawn="1">
  <p:cSld name="Business Plan 3">
    <p:spTree>
      <p:nvGrpSpPr>
        <p:cNvPr id="1" name=""/>
        <p:cNvGrpSpPr/>
        <p:nvPr/>
      </p:nvGrpSpPr>
      <p:grpSpPr>
        <a:xfrm>
          <a:off x="0" y="0"/>
          <a:ext cx="0" cy="0"/>
          <a:chOff x="0" y="0"/>
          <a:chExt cx="0" cy="0"/>
        </a:xfrm>
      </p:grpSpPr>
      <p:sp>
        <p:nvSpPr>
          <p:cNvPr id="37" name="Picture Placeholder 2"/>
          <p:cNvSpPr>
            <a:spLocks noGrp="1"/>
          </p:cNvSpPr>
          <p:nvPr>
            <p:ph type="pic" sz="quarter" idx="31"/>
          </p:nvPr>
        </p:nvSpPr>
        <p:spPr>
          <a:xfrm>
            <a:off x="6979920" y="-5500"/>
            <a:ext cx="5242560" cy="6889320"/>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userDrawn="1">
  <p:cSld name="Business Plan 4">
    <p:spTree>
      <p:nvGrpSpPr>
        <p:cNvPr id="1" name=""/>
        <p:cNvGrpSpPr/>
        <p:nvPr/>
      </p:nvGrpSpPr>
      <p:grpSpPr>
        <a:xfrm>
          <a:off x="0" y="0"/>
          <a:ext cx="0" cy="0"/>
          <a:chOff x="0" y="0"/>
          <a:chExt cx="0" cy="0"/>
        </a:xfrm>
      </p:grpSpPr>
      <p:sp>
        <p:nvSpPr>
          <p:cNvPr id="37" name="Picture Placeholder 2"/>
          <p:cNvSpPr>
            <a:spLocks noGrp="1"/>
          </p:cNvSpPr>
          <p:nvPr>
            <p:ph type="pic" sz="quarter" idx="31"/>
          </p:nvPr>
        </p:nvSpPr>
        <p:spPr>
          <a:xfrm>
            <a:off x="6412374" y="-5500"/>
            <a:ext cx="7060557" cy="6889320"/>
          </a:xfrm>
          <a:prstGeom prst="parallelogram">
            <a:avLst>
              <a:gd name="adj" fmla="val 47229"/>
            </a:avLst>
          </a:prstGeo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userDrawn="1">
  <p:cSld name="Marketing 1">
    <p:spTree>
      <p:nvGrpSpPr>
        <p:cNvPr id="1" name=""/>
        <p:cNvGrpSpPr/>
        <p:nvPr/>
      </p:nvGrpSpPr>
      <p:grpSpPr>
        <a:xfrm>
          <a:off x="0" y="0"/>
          <a:ext cx="0" cy="0"/>
          <a:chOff x="0" y="0"/>
          <a:chExt cx="0" cy="0"/>
        </a:xfrm>
      </p:grpSpPr>
      <p:sp>
        <p:nvSpPr>
          <p:cNvPr id="4" name="Rectangle 3"/>
          <p:cNvSpPr/>
          <p:nvPr userDrawn="1"/>
        </p:nvSpPr>
        <p:spPr>
          <a:xfrm>
            <a:off x="4504766" y="2837329"/>
            <a:ext cx="3321422" cy="4034117"/>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37" name="Picture Placeholder 2"/>
          <p:cNvSpPr>
            <a:spLocks noGrp="1"/>
          </p:cNvSpPr>
          <p:nvPr>
            <p:ph type="pic" sz="quarter" idx="31"/>
          </p:nvPr>
        </p:nvSpPr>
        <p:spPr>
          <a:xfrm>
            <a:off x="7826188" y="1788460"/>
            <a:ext cx="4396291" cy="2702858"/>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userDrawn="1">
  <p:cSld name="Marketing 2">
    <p:spTree>
      <p:nvGrpSpPr>
        <p:cNvPr id="1" name=""/>
        <p:cNvGrpSpPr/>
        <p:nvPr/>
      </p:nvGrpSpPr>
      <p:grpSpPr>
        <a:xfrm>
          <a:off x="0" y="0"/>
          <a:ext cx="0" cy="0"/>
          <a:chOff x="0" y="0"/>
          <a:chExt cx="0" cy="0"/>
        </a:xfrm>
      </p:grpSpPr>
      <p:sp>
        <p:nvSpPr>
          <p:cNvPr id="37" name="Picture Placeholder 2"/>
          <p:cNvSpPr>
            <a:spLocks noGrp="1"/>
          </p:cNvSpPr>
          <p:nvPr>
            <p:ph type="pic" sz="quarter" idx="31"/>
          </p:nvPr>
        </p:nvSpPr>
        <p:spPr>
          <a:xfrm>
            <a:off x="-40640" y="4541520"/>
            <a:ext cx="12263119" cy="1813502"/>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userDrawn="1">
  <p:cSld name="Marketing 3">
    <p:spTree>
      <p:nvGrpSpPr>
        <p:cNvPr id="1" name=""/>
        <p:cNvGrpSpPr/>
        <p:nvPr/>
      </p:nvGrpSpPr>
      <p:grpSpPr>
        <a:xfrm>
          <a:off x="0" y="0"/>
          <a:ext cx="0" cy="0"/>
          <a:chOff x="0" y="0"/>
          <a:chExt cx="0" cy="0"/>
        </a:xfrm>
      </p:grpSpPr>
      <p:sp>
        <p:nvSpPr>
          <p:cNvPr id="37" name="Picture Placeholder 2"/>
          <p:cNvSpPr>
            <a:spLocks noGrp="1"/>
          </p:cNvSpPr>
          <p:nvPr>
            <p:ph type="pic" sz="quarter" idx="31"/>
          </p:nvPr>
        </p:nvSpPr>
        <p:spPr>
          <a:xfrm>
            <a:off x="728012" y="-10160"/>
            <a:ext cx="3468067" cy="6868160"/>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userDrawn="1">
  <p:cSld name="Marketing 4">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4" name="Picture Placeholder 2"/>
          <p:cNvSpPr>
            <a:spLocks noGrp="1"/>
          </p:cNvSpPr>
          <p:nvPr>
            <p:ph type="pic" sz="quarter" idx="32"/>
          </p:nvPr>
        </p:nvSpPr>
        <p:spPr>
          <a:xfrm>
            <a:off x="-1710089" y="3287"/>
            <a:ext cx="11302026" cy="6316831"/>
          </a:xfrm>
          <a:custGeom>
            <a:avLst/>
            <a:gdLst>
              <a:gd name="connsiteX0" fmla="*/ 0 w 8617694"/>
              <a:gd name="connsiteY0" fmla="*/ 6868160 h 6868160"/>
              <a:gd name="connsiteX1" fmla="*/ 1717040 w 8617694"/>
              <a:gd name="connsiteY1" fmla="*/ 0 h 6868160"/>
              <a:gd name="connsiteX2" fmla="*/ 8617694 w 8617694"/>
              <a:gd name="connsiteY2" fmla="*/ 0 h 6868160"/>
              <a:gd name="connsiteX3" fmla="*/ 6900654 w 8617694"/>
              <a:gd name="connsiteY3" fmla="*/ 6868160 h 6868160"/>
              <a:gd name="connsiteX4" fmla="*/ 0 w 8617694"/>
              <a:gd name="connsiteY4" fmla="*/ 6868160 h 6868160"/>
              <a:gd name="connsiteX0" fmla="*/ 4401372 w 13019066"/>
              <a:gd name="connsiteY0" fmla="*/ 6868160 h 6868160"/>
              <a:gd name="connsiteX1" fmla="*/ 0 w 13019066"/>
              <a:gd name="connsiteY1" fmla="*/ 26894 h 6868160"/>
              <a:gd name="connsiteX2" fmla="*/ 13019066 w 13019066"/>
              <a:gd name="connsiteY2" fmla="*/ 0 h 6868160"/>
              <a:gd name="connsiteX3" fmla="*/ 11302026 w 13019066"/>
              <a:gd name="connsiteY3" fmla="*/ 6868160 h 6868160"/>
              <a:gd name="connsiteX4" fmla="*/ 4401372 w 13019066"/>
              <a:gd name="connsiteY4" fmla="*/ 6868160 h 6868160"/>
              <a:gd name="connsiteX0" fmla="*/ 4401372 w 11302026"/>
              <a:gd name="connsiteY0" fmla="*/ 6854713 h 6854713"/>
              <a:gd name="connsiteX1" fmla="*/ 0 w 11302026"/>
              <a:gd name="connsiteY1" fmla="*/ 13447 h 6854713"/>
              <a:gd name="connsiteX2" fmla="*/ 6887207 w 11302026"/>
              <a:gd name="connsiteY2" fmla="*/ 0 h 6854713"/>
              <a:gd name="connsiteX3" fmla="*/ 11302026 w 11302026"/>
              <a:gd name="connsiteY3" fmla="*/ 6854713 h 6854713"/>
              <a:gd name="connsiteX4" fmla="*/ 4401372 w 11302026"/>
              <a:gd name="connsiteY4" fmla="*/ 6854713 h 6854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2026" h="6854713">
                <a:moveTo>
                  <a:pt x="4401372" y="6854713"/>
                </a:moveTo>
                <a:lnTo>
                  <a:pt x="0" y="13447"/>
                </a:lnTo>
                <a:lnTo>
                  <a:pt x="6887207" y="0"/>
                </a:lnTo>
                <a:lnTo>
                  <a:pt x="11302026" y="6854713"/>
                </a:lnTo>
                <a:lnTo>
                  <a:pt x="4401372" y="6854713"/>
                </a:lnTo>
                <a:close/>
              </a:path>
            </a:pathLst>
          </a:cu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userDrawn="1">
  <p:cSld name="Awards">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37" name="Picture Placeholder 2"/>
          <p:cNvSpPr>
            <a:spLocks noGrp="1"/>
          </p:cNvSpPr>
          <p:nvPr>
            <p:ph type="pic" sz="quarter" idx="31"/>
          </p:nvPr>
        </p:nvSpPr>
        <p:spPr>
          <a:xfrm>
            <a:off x="1708761" y="2322055"/>
            <a:ext cx="2184400" cy="2184400"/>
          </a:xfr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32"/>
          </p:nvPr>
        </p:nvSpPr>
        <p:spPr>
          <a:xfrm>
            <a:off x="5010761" y="2322055"/>
            <a:ext cx="2184400" cy="2184400"/>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33"/>
          </p:nvPr>
        </p:nvSpPr>
        <p:spPr>
          <a:xfrm>
            <a:off x="8312761" y="2322055"/>
            <a:ext cx="2184400" cy="2184400"/>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348.xml><?xml version="1.0" encoding="utf-8"?>
<p:sldLayout xmlns:a="http://schemas.openxmlformats.org/drawingml/2006/main" xmlns:r="http://schemas.openxmlformats.org/officeDocument/2006/relationships" xmlns:p="http://schemas.openxmlformats.org/presentationml/2006/main" preserve="1" userDrawn="1">
  <p:cSld name="Awards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37" name="Picture Placeholder 2"/>
          <p:cNvSpPr>
            <a:spLocks noGrp="1"/>
          </p:cNvSpPr>
          <p:nvPr>
            <p:ph type="pic" sz="quarter" idx="31"/>
          </p:nvPr>
        </p:nvSpPr>
        <p:spPr>
          <a:xfrm>
            <a:off x="3588360" y="2178536"/>
            <a:ext cx="2802280" cy="3592854"/>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userDrawn="1">
  <p:cSld name="Awards 3">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8" name="Picture Placeholder 2"/>
          <p:cNvSpPr>
            <a:spLocks noGrp="1"/>
          </p:cNvSpPr>
          <p:nvPr>
            <p:ph type="pic" sz="quarter" idx="10"/>
          </p:nvPr>
        </p:nvSpPr>
        <p:spPr>
          <a:xfrm>
            <a:off x="-1" y="1418874"/>
            <a:ext cx="12192001" cy="4935627"/>
          </a:xfrm>
        </p:spPr>
        <p:txBody>
          <a:bodyPr anchor="ctr">
            <a:normAutofit/>
          </a:bodyPr>
          <a:lstStyle>
            <a:lvl1pPr algn="ctr">
              <a:defRPr sz="1200">
                <a:solidFill>
                  <a:schemeClr val="tx2"/>
                </a:solidFill>
              </a:defRPr>
            </a:lvl1pPr>
          </a:lstStyle>
          <a:p>
            <a:endParaRPr lang="en-US"/>
          </a:p>
        </p:txBody>
      </p:sp>
      <p:sp>
        <p:nvSpPr>
          <p:cNvPr id="14" name="Picture Placeholder 2"/>
          <p:cNvSpPr>
            <a:spLocks noGrp="1"/>
          </p:cNvSpPr>
          <p:nvPr>
            <p:ph type="pic" sz="quarter" idx="31"/>
          </p:nvPr>
        </p:nvSpPr>
        <p:spPr>
          <a:xfrm>
            <a:off x="7002120" y="2178536"/>
            <a:ext cx="2619400" cy="3592854"/>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type="tx">
  <p:cSld name="1_Title &amp; Subtitle">
    <p:spTree>
      <p:nvGrpSpPr>
        <p:cNvPr id="1" name=""/>
        <p:cNvGrpSpPr/>
        <p:nvPr/>
      </p:nvGrpSpPr>
      <p:grpSpPr>
        <a:xfrm>
          <a:off x="0" y="0"/>
          <a:ext cx="0" cy="0"/>
          <a:chOff x="0" y="0"/>
          <a:chExt cx="0" cy="0"/>
        </a:xfrm>
      </p:grpSpPr>
      <p:grpSp>
        <p:nvGrpSpPr>
          <p:cNvPr id="2" name="Group 17"/>
          <p:cNvGrpSpPr>
            <a:grpSpLocks/>
          </p:cNvGrpSpPr>
          <p:nvPr/>
        </p:nvGrpSpPr>
        <p:grpSpPr bwMode="auto">
          <a:xfrm>
            <a:off x="10403417" y="6584951"/>
            <a:ext cx="1659467" cy="184149"/>
            <a:chOff x="0" y="0"/>
            <a:chExt cx="3322531" cy="370637"/>
          </a:xfrm>
        </p:grpSpPr>
        <p:grpSp>
          <p:nvGrpSpPr>
            <p:cNvPr id="3" name="Group 15"/>
            <p:cNvGrpSpPr>
              <a:grpSpLocks/>
            </p:cNvGrpSpPr>
            <p:nvPr/>
          </p:nvGrpSpPr>
          <p:grpSpPr bwMode="auto">
            <a:xfrm>
              <a:off x="1915940" y="0"/>
              <a:ext cx="1406592" cy="370638"/>
              <a:chOff x="0" y="0"/>
              <a:chExt cx="1406590" cy="370637"/>
            </a:xfrm>
          </p:grpSpPr>
          <p:sp>
            <p:nvSpPr>
              <p:cNvPr id="5" name="Shape 13"/>
              <p:cNvSpPr>
                <a:spLocks noChangeArrowheads="1"/>
              </p:cNvSpPr>
              <p:nvPr/>
            </p:nvSpPr>
            <p:spPr bwMode="auto">
              <a:xfrm>
                <a:off x="-400" y="0"/>
                <a:ext cx="1406988" cy="370637"/>
              </a:xfrm>
              <a:prstGeom prst="rect">
                <a:avLst/>
              </a:prstGeom>
              <a:solidFill>
                <a:srgbClr val="474D53"/>
              </a:solidFill>
              <a:ln>
                <a:noFill/>
              </a:ln>
              <a:extLst>
                <a:ext uri="{91240B29-F687-4F45-9708-019B960494DF}">
                  <a14:hiddenLine xmlns:a14="http://schemas.microsoft.com/office/drawing/2010/main" w="12700">
                    <a:solidFill>
                      <a:srgbClr val="000000"/>
                    </a:solidFill>
                    <a:miter lim="400000"/>
                    <a:headEnd/>
                    <a:tailEnd/>
                  </a14:hiddenLine>
                </a:ext>
              </a:extLst>
            </p:spPr>
            <p:txBody>
              <a:bodyPr lIns="0" tIns="0" rIns="0" bIns="0" anchor="ctr"/>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defTabSz="412740" eaLnBrk="1" fontAlgn="base" hangingPunct="1">
                  <a:spcBef>
                    <a:spcPct val="0"/>
                  </a:spcBef>
                  <a:spcAft>
                    <a:spcPct val="0"/>
                  </a:spcAft>
                  <a:defRPr/>
                </a:pPr>
                <a:endParaRPr lang="es-MX" altLang="es-MX" sz="4267" smtClean="0">
                  <a:solidFill>
                    <a:srgbClr val="000000"/>
                  </a:solidFill>
                </a:endParaRPr>
              </a:p>
            </p:txBody>
          </p:sp>
          <p:pic>
            <p:nvPicPr>
              <p:cNvPr id="6" name="5.png"/>
              <p:cNvPicPr>
                <a:picLocks noChangeAspect="1" noChangeArrowheads="1"/>
              </p:cNvPicPr>
              <p:nvPr/>
            </p:nvPicPr>
            <p:blipFill>
              <a:blip r:embed="rId2">
                <a:extLst>
                  <a:ext uri="{28A0092B-C50C-407E-A947-70E740481C1C}">
                    <a14:useLocalDpi xmlns:a14="http://schemas.microsoft.com/office/drawing/2010/main" val="0"/>
                  </a:ext>
                </a:extLst>
              </a:blip>
              <a:srcRect l="189" r="189"/>
              <a:stretch>
                <a:fillRect/>
              </a:stretch>
            </p:blipFill>
            <p:spPr bwMode="auto">
              <a:xfrm>
                <a:off x="110209" y="69199"/>
                <a:ext cx="1186070" cy="2172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pic>
        </p:grpSp>
        <p:sp>
          <p:nvSpPr>
            <p:cNvPr id="4" name="Shape 16"/>
            <p:cNvSpPr>
              <a:spLocks noChangeArrowheads="1"/>
            </p:cNvSpPr>
            <p:nvPr/>
          </p:nvSpPr>
          <p:spPr bwMode="auto">
            <a:xfrm>
              <a:off x="0" y="59518"/>
              <a:ext cx="1805848" cy="2930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p>
              <a:pPr algn="r" defTabSz="412740" fontAlgn="base">
                <a:lnSpc>
                  <a:spcPct val="110000"/>
                </a:lnSpc>
                <a:spcBef>
                  <a:spcPts val="667"/>
                </a:spcBef>
                <a:spcAft>
                  <a:spcPct val="0"/>
                </a:spcAft>
              </a:pPr>
              <a:r>
                <a:rPr lang="es-MX" altLang="es-MX" sz="667" smtClean="0">
                  <a:solidFill>
                    <a:srgbClr val="000000"/>
                  </a:solidFill>
                  <a:sym typeface="Arimo" pitchFamily="34" charset="0"/>
                </a:rPr>
                <a:t>SUBJECT NAME HERE</a:t>
              </a:r>
            </a:p>
          </p:txBody>
        </p:sp>
      </p:grpSp>
      <p:grpSp>
        <p:nvGrpSpPr>
          <p:cNvPr id="7" name="Group 20"/>
          <p:cNvGrpSpPr>
            <a:grpSpLocks/>
          </p:cNvGrpSpPr>
          <p:nvPr userDrawn="1"/>
        </p:nvGrpSpPr>
        <p:grpSpPr bwMode="auto">
          <a:xfrm>
            <a:off x="11385551" y="-23283"/>
            <a:ext cx="404283" cy="421217"/>
            <a:chOff x="0" y="0"/>
            <a:chExt cx="809518" cy="839722"/>
          </a:xfrm>
        </p:grpSpPr>
        <p:sp>
          <p:nvSpPr>
            <p:cNvPr id="8" name="Shape 18"/>
            <p:cNvSpPr/>
            <p:nvPr/>
          </p:nvSpPr>
          <p:spPr>
            <a:xfrm>
              <a:off x="0" y="75957"/>
              <a:ext cx="809518" cy="76376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6504"/>
                  </a:lnTo>
                  <a:lnTo>
                    <a:pt x="10676" y="21600"/>
                  </a:lnTo>
                  <a:lnTo>
                    <a:pt x="257" y="16788"/>
                  </a:lnTo>
                  <a:lnTo>
                    <a:pt x="0" y="0"/>
                  </a:lnTo>
                  <a:close/>
                </a:path>
              </a:pathLst>
            </a:custGeom>
            <a:solidFill>
              <a:schemeClr val="accent4">
                <a:lumMod val="75000"/>
              </a:schemeClr>
            </a:solidFill>
            <a:ln w="12700" cap="flat">
              <a:noFill/>
              <a:miter lim="400000"/>
            </a:ln>
            <a:effectLst/>
          </p:spPr>
          <p:txBody>
            <a:bodyPr lIns="0" tIns="0" rIns="0" bIns="0" anchor="ctr"/>
            <a:lstStyle/>
            <a:p>
              <a:pPr algn="ctr" defTabSz="412740">
                <a:defRPr sz="3200"/>
              </a:pPr>
              <a:endParaRPr sz="4267" kern="0">
                <a:solidFill>
                  <a:sysClr val="windowText" lastClr="000000"/>
                </a:solidFill>
                <a:sym typeface="Helvetica Light"/>
              </a:endParaRPr>
            </a:p>
          </p:txBody>
        </p:sp>
        <p:sp>
          <p:nvSpPr>
            <p:cNvPr id="9" name="Shape 19"/>
            <p:cNvSpPr/>
            <p:nvPr/>
          </p:nvSpPr>
          <p:spPr>
            <a:xfrm>
              <a:off x="0" y="0"/>
              <a:ext cx="809518" cy="76376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6504"/>
                  </a:lnTo>
                  <a:lnTo>
                    <a:pt x="10676" y="21600"/>
                  </a:lnTo>
                  <a:lnTo>
                    <a:pt x="257" y="16788"/>
                  </a:lnTo>
                  <a:lnTo>
                    <a:pt x="0" y="0"/>
                  </a:lnTo>
                  <a:close/>
                </a:path>
              </a:pathLst>
            </a:custGeom>
            <a:solidFill>
              <a:schemeClr val="accent4"/>
            </a:solidFill>
            <a:ln w="12700" cap="flat">
              <a:noFill/>
              <a:miter lim="400000"/>
            </a:ln>
            <a:effectLst/>
          </p:spPr>
          <p:txBody>
            <a:bodyPr lIns="0" tIns="0" rIns="0" bIns="0" anchor="ctr"/>
            <a:lstStyle/>
            <a:p>
              <a:pPr algn="ctr" defTabSz="412740">
                <a:defRPr sz="3200"/>
              </a:pPr>
              <a:endParaRPr sz="4267" kern="0">
                <a:solidFill>
                  <a:sysClr val="windowText" lastClr="000000"/>
                </a:solidFill>
                <a:sym typeface="Helvetica Light"/>
              </a:endParaRPr>
            </a:p>
          </p:txBody>
        </p:sp>
      </p:grpSp>
      <p:sp>
        <p:nvSpPr>
          <p:cNvPr id="10" name="Slide Number Placeholder 9"/>
          <p:cNvSpPr>
            <a:spLocks noGrp="1"/>
          </p:cNvSpPr>
          <p:nvPr>
            <p:ph type="sldNum" sz="quarter" idx="10"/>
          </p:nvPr>
        </p:nvSpPr>
        <p:spPr>
          <a:xfrm>
            <a:off x="11381317" y="63500"/>
            <a:ext cx="431800" cy="203200"/>
          </a:xfrm>
        </p:spPr>
        <p:txBody>
          <a:bodyPr/>
          <a:lstStyle>
            <a:lvl1pPr>
              <a:defRPr/>
            </a:lvl1pPr>
          </a:lstStyle>
          <a:p>
            <a:pPr>
              <a:defRPr/>
            </a:pPr>
            <a:fld id="{46A1EF02-5A62-4BC1-B65E-9A736DB7F3F9}" type="slidenum">
              <a:rPr lang="en-US" altLang="es-MX">
                <a:solidFill>
                  <a:srgbClr val="FFFFFF"/>
                </a:solidFill>
              </a:rPr>
              <a:pPr>
                <a:defRPr/>
              </a:pPr>
              <a:t>‹Nº›</a:t>
            </a:fld>
            <a:endParaRPr lang="en-US" altLang="es-MX">
              <a:solidFill>
                <a:srgbClr val="FFFFFF"/>
              </a:solidFill>
            </a:endParaRPr>
          </a:p>
        </p:txBody>
      </p:sp>
    </p:spTree>
    <p:extLst>
      <p:ext uri="{BB962C8B-B14F-4D97-AF65-F5344CB8AC3E}">
        <p14:creationId xmlns:p14="http://schemas.microsoft.com/office/powerpoint/2010/main" val="3689068600"/>
      </p:ext>
    </p:extLst>
  </p:cSld>
  <p:clrMapOvr>
    <a:masterClrMapping/>
  </p:clrMapOvr>
  <p:transition spd="med"/>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userDrawn="1">
  <p:cSld name="Testimonials">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‹Nº›</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4" name="Picture Placeholder 2"/>
          <p:cNvSpPr>
            <a:spLocks noGrp="1"/>
          </p:cNvSpPr>
          <p:nvPr>
            <p:ph type="pic" sz="quarter" idx="31"/>
          </p:nvPr>
        </p:nvSpPr>
        <p:spPr>
          <a:xfrm>
            <a:off x="728012" y="2194979"/>
            <a:ext cx="1425907" cy="1422476"/>
          </a:xfr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32"/>
          </p:nvPr>
        </p:nvSpPr>
        <p:spPr>
          <a:xfrm>
            <a:off x="6064279" y="2194979"/>
            <a:ext cx="1425907" cy="1422476"/>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xmlns="">
        <p15:guide id="1" orient="horz" pos="2160">
          <p15:clr>
            <a:srgbClr val="FBAE40"/>
          </p15:clr>
        </p15:guide>
        <p15:guide id="2" pos="3840">
          <p15:clr>
            <a:srgbClr val="FBAE40"/>
          </p15:clr>
        </p15:guide>
      </p15:sldGuideLst>
    </p:ext>
  </p:extLst>
</p:sldLayout>
</file>

<file path=ppt/slideLayouts/slideLayout35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cSld>
  <p:clrMapOvr>
    <a:masterClrMapping/>
  </p:clrMapOvr>
  <p:transition/>
</p:sldLayout>
</file>

<file path=ppt/slideLayouts/slideLayout3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30"/>
            <a:ext cx="103632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39" indent="0" algn="ctr">
              <a:buNone/>
              <a:defRPr>
                <a:solidFill>
                  <a:schemeClr val="tx1">
                    <a:tint val="75000"/>
                  </a:schemeClr>
                </a:solidFill>
              </a:defRPr>
            </a:lvl2pPr>
            <a:lvl3pPr marL="1219080" indent="0" algn="ctr">
              <a:buNone/>
              <a:defRPr>
                <a:solidFill>
                  <a:schemeClr val="tx1">
                    <a:tint val="75000"/>
                  </a:schemeClr>
                </a:solidFill>
              </a:defRPr>
            </a:lvl3pPr>
            <a:lvl4pPr marL="1828618" indent="0" algn="ctr">
              <a:buNone/>
              <a:defRPr>
                <a:solidFill>
                  <a:schemeClr val="tx1">
                    <a:tint val="75000"/>
                  </a:schemeClr>
                </a:solidFill>
              </a:defRPr>
            </a:lvl4pPr>
            <a:lvl5pPr marL="2438158" indent="0" algn="ctr">
              <a:buNone/>
              <a:defRPr>
                <a:solidFill>
                  <a:schemeClr val="tx1">
                    <a:tint val="75000"/>
                  </a:schemeClr>
                </a:solidFill>
              </a:defRPr>
            </a:lvl5pPr>
            <a:lvl6pPr marL="3047696" indent="0" algn="ctr">
              <a:buNone/>
              <a:defRPr>
                <a:solidFill>
                  <a:schemeClr val="tx1">
                    <a:tint val="75000"/>
                  </a:schemeClr>
                </a:solidFill>
              </a:defRPr>
            </a:lvl6pPr>
            <a:lvl7pPr marL="3657235" indent="0" algn="ctr">
              <a:buNone/>
              <a:defRPr>
                <a:solidFill>
                  <a:schemeClr val="tx1">
                    <a:tint val="75000"/>
                  </a:schemeClr>
                </a:solidFill>
              </a:defRPr>
            </a:lvl7pPr>
            <a:lvl8pPr marL="4266773" indent="0" algn="ctr">
              <a:buNone/>
              <a:defRPr>
                <a:solidFill>
                  <a:schemeClr val="tx1">
                    <a:tint val="75000"/>
                  </a:schemeClr>
                </a:solidFill>
              </a:defRPr>
            </a:lvl8pPr>
            <a:lvl9pPr marL="4876313"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50AFCD17-1C93-4633-8C09-45F3EBCE4FF5}" type="datetimeFigureOut">
              <a:rPr lang="en-US" smtClean="0">
                <a:solidFill>
                  <a:prstClr val="black">
                    <a:tint val="75000"/>
                  </a:prstClr>
                </a:solidFill>
              </a:rPr>
              <a:pPr/>
              <a:t>9/13/2018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96C3F60-B868-4D88-8320-B64BB2C9B92C}" type="slidenum">
              <a:rPr lang="en-US" smtClean="0">
                <a:solidFill>
                  <a:prstClr val="black">
                    <a:tint val="75000"/>
                  </a:prstClr>
                </a:solidFill>
              </a:rPr>
              <a:pPr/>
              <a:t>‹Nº›</a:t>
            </a:fld>
            <a:endParaRPr lang="en-US">
              <a:solidFill>
                <a:prstClr val="black">
                  <a:tint val="75000"/>
                </a:prstClr>
              </a:solidFill>
            </a:endParaRPr>
          </a:p>
        </p:txBody>
      </p:sp>
    </p:spTree>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50AFCD17-1C93-4633-8C09-45F3EBCE4FF5}" type="datetimeFigureOut">
              <a:rPr lang="en-US" smtClean="0">
                <a:solidFill>
                  <a:prstClr val="black">
                    <a:tint val="75000"/>
                  </a:prstClr>
                </a:solidFill>
              </a:rPr>
              <a:pPr/>
              <a:t>9/13/2018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96C3F60-B868-4D88-8320-B64BB2C9B92C}" type="slidenum">
              <a:rPr lang="en-US" smtClean="0">
                <a:solidFill>
                  <a:prstClr val="black">
                    <a:tint val="75000"/>
                  </a:prstClr>
                </a:solidFill>
              </a:rPr>
              <a:pPr/>
              <a:t>‹Nº›</a:t>
            </a:fld>
            <a:endParaRPr lang="en-US">
              <a:solidFill>
                <a:prstClr val="black">
                  <a:tint val="75000"/>
                </a:prstClr>
              </a:solidFill>
            </a:endParaRPr>
          </a:p>
        </p:txBody>
      </p:sp>
    </p:spTree>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5333" b="1" cap="all"/>
            </a:lvl1pPr>
          </a:lstStyle>
          <a:p>
            <a:r>
              <a:rPr lang="en-US" smtClean="0"/>
              <a:t>Click to edit Master title style</a:t>
            </a:r>
            <a:endParaRPr lang="en-US"/>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667">
                <a:solidFill>
                  <a:schemeClr val="tx1">
                    <a:tint val="75000"/>
                  </a:schemeClr>
                </a:solidFill>
              </a:defRPr>
            </a:lvl1pPr>
            <a:lvl2pPr marL="609539" indent="0">
              <a:buNone/>
              <a:defRPr sz="2400">
                <a:solidFill>
                  <a:schemeClr val="tx1">
                    <a:tint val="75000"/>
                  </a:schemeClr>
                </a:solidFill>
              </a:defRPr>
            </a:lvl2pPr>
            <a:lvl3pPr marL="1219080" indent="0">
              <a:buNone/>
              <a:defRPr sz="2133">
                <a:solidFill>
                  <a:schemeClr val="tx1">
                    <a:tint val="75000"/>
                  </a:schemeClr>
                </a:solidFill>
              </a:defRPr>
            </a:lvl3pPr>
            <a:lvl4pPr marL="1828618" indent="0">
              <a:buNone/>
              <a:defRPr sz="1867">
                <a:solidFill>
                  <a:schemeClr val="tx1">
                    <a:tint val="75000"/>
                  </a:schemeClr>
                </a:solidFill>
              </a:defRPr>
            </a:lvl4pPr>
            <a:lvl5pPr marL="2438158" indent="0">
              <a:buNone/>
              <a:defRPr sz="1867">
                <a:solidFill>
                  <a:schemeClr val="tx1">
                    <a:tint val="75000"/>
                  </a:schemeClr>
                </a:solidFill>
              </a:defRPr>
            </a:lvl5pPr>
            <a:lvl6pPr marL="3047696" indent="0">
              <a:buNone/>
              <a:defRPr sz="1867">
                <a:solidFill>
                  <a:schemeClr val="tx1">
                    <a:tint val="75000"/>
                  </a:schemeClr>
                </a:solidFill>
              </a:defRPr>
            </a:lvl6pPr>
            <a:lvl7pPr marL="3657235" indent="0">
              <a:buNone/>
              <a:defRPr sz="1867">
                <a:solidFill>
                  <a:schemeClr val="tx1">
                    <a:tint val="75000"/>
                  </a:schemeClr>
                </a:solidFill>
              </a:defRPr>
            </a:lvl7pPr>
            <a:lvl8pPr marL="4266773" indent="0">
              <a:buNone/>
              <a:defRPr sz="1867">
                <a:solidFill>
                  <a:schemeClr val="tx1">
                    <a:tint val="75000"/>
                  </a:schemeClr>
                </a:solidFill>
              </a:defRPr>
            </a:lvl8pPr>
            <a:lvl9pPr marL="4876313" indent="0">
              <a:buNone/>
              <a:defRPr sz="1867">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50AFCD17-1C93-4633-8C09-45F3EBCE4FF5}" type="datetimeFigureOut">
              <a:rPr lang="en-US" smtClean="0">
                <a:solidFill>
                  <a:prstClr val="black">
                    <a:tint val="75000"/>
                  </a:prstClr>
                </a:solidFill>
              </a:rPr>
              <a:pPr/>
              <a:t>9/13/2018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96C3F60-B868-4D88-8320-B64BB2C9B92C}" type="slidenum">
              <a:rPr lang="en-US" smtClean="0">
                <a:solidFill>
                  <a:prstClr val="black">
                    <a:tint val="75000"/>
                  </a:prstClr>
                </a:solidFill>
              </a:rPr>
              <a:pPr/>
              <a:t>‹Nº›</a:t>
            </a:fld>
            <a:endParaRPr lang="en-US">
              <a:solidFill>
                <a:prstClr val="black">
                  <a:tint val="75000"/>
                </a:prstClr>
              </a:solidFill>
            </a:endParaRPr>
          </a:p>
        </p:txBody>
      </p:sp>
    </p:spTree>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09600" y="1200153"/>
            <a:ext cx="5384800" cy="3394075"/>
          </a:xfrm>
        </p:spPr>
        <p:txBody>
          <a:bodyPr/>
          <a:lstStyle>
            <a:lvl1pPr>
              <a:defRPr sz="3733"/>
            </a:lvl1pPr>
            <a:lvl2pPr>
              <a:defRPr sz="3200"/>
            </a:lvl2pPr>
            <a:lvl3pPr>
              <a:defRPr sz="2667"/>
            </a:lvl3pPr>
            <a:lvl4pPr>
              <a:defRPr sz="2400"/>
            </a:lvl4pPr>
            <a:lvl5pPr>
              <a:defRPr sz="2400"/>
            </a:lvl5pPr>
            <a:lvl6pPr>
              <a:defRPr sz="2400"/>
            </a:lvl6pPr>
            <a:lvl7pPr>
              <a:defRPr sz="2400"/>
            </a:lvl7pPr>
            <a:lvl8pPr>
              <a:defRPr sz="2400"/>
            </a:lvl8pPr>
            <a:lvl9pPr>
              <a:defRPr sz="2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97600" y="1200153"/>
            <a:ext cx="5384800" cy="3394075"/>
          </a:xfrm>
        </p:spPr>
        <p:txBody>
          <a:bodyPr/>
          <a:lstStyle>
            <a:lvl1pPr>
              <a:defRPr sz="3733"/>
            </a:lvl1pPr>
            <a:lvl2pPr>
              <a:defRPr sz="3200"/>
            </a:lvl2pPr>
            <a:lvl3pPr>
              <a:defRPr sz="2667"/>
            </a:lvl3pPr>
            <a:lvl4pPr>
              <a:defRPr sz="2400"/>
            </a:lvl4pPr>
            <a:lvl5pPr>
              <a:defRPr sz="2400"/>
            </a:lvl5pPr>
            <a:lvl6pPr>
              <a:defRPr sz="2400"/>
            </a:lvl6pPr>
            <a:lvl7pPr>
              <a:defRPr sz="2400"/>
            </a:lvl7pPr>
            <a:lvl8pPr>
              <a:defRPr sz="2400"/>
            </a:lvl8pPr>
            <a:lvl9pPr>
              <a:defRPr sz="2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50AFCD17-1C93-4633-8C09-45F3EBCE4FF5}" type="datetimeFigureOut">
              <a:rPr lang="en-US" smtClean="0">
                <a:solidFill>
                  <a:prstClr val="black">
                    <a:tint val="75000"/>
                  </a:prstClr>
                </a:solidFill>
              </a:rPr>
              <a:pPr/>
              <a:t>9/13/2018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96C3F60-B868-4D88-8320-B64BB2C9B92C}" type="slidenum">
              <a:rPr lang="en-US" smtClean="0">
                <a:solidFill>
                  <a:prstClr val="black">
                    <a:tint val="75000"/>
                  </a:prstClr>
                </a:solidFill>
              </a:rPr>
              <a:pPr/>
              <a:t>‹Nº›</a:t>
            </a:fld>
            <a:endParaRPr lang="en-US">
              <a:solidFill>
                <a:prstClr val="black">
                  <a:tint val="75000"/>
                </a:prstClr>
              </a:solidFill>
            </a:endParaRPr>
          </a:p>
        </p:txBody>
      </p:sp>
    </p:spTree>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9"/>
            <a:ext cx="109728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609600" y="1535113"/>
            <a:ext cx="5386917" cy="639763"/>
          </a:xfrm>
        </p:spPr>
        <p:txBody>
          <a:bodyPr anchor="b"/>
          <a:lstStyle>
            <a:lvl1pPr marL="0" indent="0">
              <a:buNone/>
              <a:defRPr sz="3200" b="1"/>
            </a:lvl1pPr>
            <a:lvl2pPr marL="609539" indent="0">
              <a:buNone/>
              <a:defRPr sz="2667" b="1"/>
            </a:lvl2pPr>
            <a:lvl3pPr marL="1219080" indent="0">
              <a:buNone/>
              <a:defRPr sz="2400" b="1"/>
            </a:lvl3pPr>
            <a:lvl4pPr marL="1828618" indent="0">
              <a:buNone/>
              <a:defRPr sz="2133" b="1"/>
            </a:lvl4pPr>
            <a:lvl5pPr marL="2438158" indent="0">
              <a:buNone/>
              <a:defRPr sz="2133" b="1"/>
            </a:lvl5pPr>
            <a:lvl6pPr marL="3047696" indent="0">
              <a:buNone/>
              <a:defRPr sz="2133" b="1"/>
            </a:lvl6pPr>
            <a:lvl7pPr marL="3657235" indent="0">
              <a:buNone/>
              <a:defRPr sz="2133" b="1"/>
            </a:lvl7pPr>
            <a:lvl8pPr marL="4266773" indent="0">
              <a:buNone/>
              <a:defRPr sz="2133" b="1"/>
            </a:lvl8pPr>
            <a:lvl9pPr marL="4876313" indent="0">
              <a:buNone/>
              <a:defRPr sz="2133" b="1"/>
            </a:lvl9pPr>
          </a:lstStyle>
          <a:p>
            <a:pPr lvl="0"/>
            <a:r>
              <a:rPr lang="en-US" smtClean="0"/>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3200"/>
            </a:lvl1pPr>
            <a:lvl2pPr>
              <a:defRPr sz="2667"/>
            </a:lvl2pPr>
            <a:lvl3pPr>
              <a:defRPr sz="2400"/>
            </a:lvl3pPr>
            <a:lvl4pPr>
              <a:defRPr sz="2133"/>
            </a:lvl4pPr>
            <a:lvl5pPr>
              <a:defRPr sz="2133"/>
            </a:lvl5pPr>
            <a:lvl6pPr>
              <a:defRPr sz="2133"/>
            </a:lvl6pPr>
            <a:lvl7pPr>
              <a:defRPr sz="2133"/>
            </a:lvl7pPr>
            <a:lvl8pPr>
              <a:defRPr sz="2133"/>
            </a:lvl8pPr>
            <a:lvl9pPr>
              <a:defRPr sz="2133"/>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6193373" y="1535113"/>
            <a:ext cx="5389033" cy="639763"/>
          </a:xfrm>
        </p:spPr>
        <p:txBody>
          <a:bodyPr anchor="b"/>
          <a:lstStyle>
            <a:lvl1pPr marL="0" indent="0">
              <a:buNone/>
              <a:defRPr sz="3200" b="1"/>
            </a:lvl1pPr>
            <a:lvl2pPr marL="609539" indent="0">
              <a:buNone/>
              <a:defRPr sz="2667" b="1"/>
            </a:lvl2pPr>
            <a:lvl3pPr marL="1219080" indent="0">
              <a:buNone/>
              <a:defRPr sz="2400" b="1"/>
            </a:lvl3pPr>
            <a:lvl4pPr marL="1828618" indent="0">
              <a:buNone/>
              <a:defRPr sz="2133" b="1"/>
            </a:lvl4pPr>
            <a:lvl5pPr marL="2438158" indent="0">
              <a:buNone/>
              <a:defRPr sz="2133" b="1"/>
            </a:lvl5pPr>
            <a:lvl6pPr marL="3047696" indent="0">
              <a:buNone/>
              <a:defRPr sz="2133" b="1"/>
            </a:lvl6pPr>
            <a:lvl7pPr marL="3657235" indent="0">
              <a:buNone/>
              <a:defRPr sz="2133" b="1"/>
            </a:lvl7pPr>
            <a:lvl8pPr marL="4266773" indent="0">
              <a:buNone/>
              <a:defRPr sz="2133" b="1"/>
            </a:lvl8pPr>
            <a:lvl9pPr marL="4876313" indent="0">
              <a:buNone/>
              <a:defRPr sz="2133" b="1"/>
            </a:lvl9pPr>
          </a:lstStyle>
          <a:p>
            <a:pPr lvl="0"/>
            <a:r>
              <a:rPr lang="en-US" smtClean="0"/>
              <a:t>Click to edit Master text styles</a:t>
            </a:r>
          </a:p>
        </p:txBody>
      </p:sp>
      <p:sp>
        <p:nvSpPr>
          <p:cNvPr id="6" name="Content Placeholder 5"/>
          <p:cNvSpPr>
            <a:spLocks noGrp="1"/>
          </p:cNvSpPr>
          <p:nvPr>
            <p:ph sz="quarter" idx="4"/>
          </p:nvPr>
        </p:nvSpPr>
        <p:spPr>
          <a:xfrm>
            <a:off x="6193373" y="2174875"/>
            <a:ext cx="5389033" cy="3951288"/>
          </a:xfrm>
        </p:spPr>
        <p:txBody>
          <a:bodyPr/>
          <a:lstStyle>
            <a:lvl1pPr>
              <a:defRPr sz="3200"/>
            </a:lvl1pPr>
            <a:lvl2pPr>
              <a:defRPr sz="2667"/>
            </a:lvl2pPr>
            <a:lvl3pPr>
              <a:defRPr sz="2400"/>
            </a:lvl3pPr>
            <a:lvl4pPr>
              <a:defRPr sz="2133"/>
            </a:lvl4pPr>
            <a:lvl5pPr>
              <a:defRPr sz="2133"/>
            </a:lvl5pPr>
            <a:lvl6pPr>
              <a:defRPr sz="2133"/>
            </a:lvl6pPr>
            <a:lvl7pPr>
              <a:defRPr sz="2133"/>
            </a:lvl7pPr>
            <a:lvl8pPr>
              <a:defRPr sz="2133"/>
            </a:lvl8pPr>
            <a:lvl9pPr>
              <a:defRPr sz="2133"/>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50AFCD17-1C93-4633-8C09-45F3EBCE4FF5}" type="datetimeFigureOut">
              <a:rPr lang="en-US" smtClean="0">
                <a:solidFill>
                  <a:prstClr val="black">
                    <a:tint val="75000"/>
                  </a:prstClr>
                </a:solidFill>
              </a:rPr>
              <a:pPr/>
              <a:t>9/13/2018</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A96C3F60-B868-4D88-8320-B64BB2C9B92C}" type="slidenum">
              <a:rPr lang="en-US" smtClean="0">
                <a:solidFill>
                  <a:prstClr val="black">
                    <a:tint val="75000"/>
                  </a:prstClr>
                </a:solidFill>
              </a:rPr>
              <a:pPr/>
              <a:t>‹Nº›</a:t>
            </a:fld>
            <a:endParaRPr lang="en-US">
              <a:solidFill>
                <a:prstClr val="black">
                  <a:tint val="75000"/>
                </a:prstClr>
              </a:solidFill>
            </a:endParaRPr>
          </a:p>
        </p:txBody>
      </p:sp>
    </p:spTree>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50AFCD17-1C93-4633-8C09-45F3EBCE4FF5}" type="datetimeFigureOut">
              <a:rPr lang="en-US" smtClean="0">
                <a:solidFill>
                  <a:prstClr val="black">
                    <a:tint val="75000"/>
                  </a:prstClr>
                </a:solidFill>
              </a:rPr>
              <a:pPr/>
              <a:t>9/13/2018</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A96C3F60-B868-4D88-8320-B64BB2C9B92C}" type="slidenum">
              <a:rPr lang="en-US" smtClean="0">
                <a:solidFill>
                  <a:prstClr val="black">
                    <a:tint val="75000"/>
                  </a:prstClr>
                </a:solidFill>
              </a:rPr>
              <a:pPr/>
              <a:t>‹Nº›</a:t>
            </a:fld>
            <a:endParaRPr lang="en-US">
              <a:solidFill>
                <a:prstClr val="black">
                  <a:tint val="75000"/>
                </a:prstClr>
              </a:solidFill>
            </a:endParaRPr>
          </a:p>
        </p:txBody>
      </p:sp>
    </p:spTree>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0AFCD17-1C93-4633-8C09-45F3EBCE4FF5}" type="datetimeFigureOut">
              <a:rPr lang="en-US" smtClean="0">
                <a:solidFill>
                  <a:prstClr val="black">
                    <a:tint val="75000"/>
                  </a:prstClr>
                </a:solidFill>
              </a:rPr>
              <a:pPr/>
              <a:t>9/13/2018</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A96C3F60-B868-4D88-8320-B64BB2C9B92C}" type="slidenum">
              <a:rPr lang="en-US" smtClean="0">
                <a:solidFill>
                  <a:prstClr val="black">
                    <a:tint val="75000"/>
                  </a:prstClr>
                </a:solidFill>
              </a:rPr>
              <a:pPr/>
              <a:t>‹Nº›</a:t>
            </a:fld>
            <a:endParaRPr lang="en-US">
              <a:solidFill>
                <a:prstClr val="black">
                  <a:tint val="75000"/>
                </a:prstClr>
              </a:solidFill>
            </a:endParaRPr>
          </a:p>
        </p:txBody>
      </p:sp>
    </p:spTree>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3" y="273049"/>
            <a:ext cx="4011084" cy="1162051"/>
          </a:xfrm>
        </p:spPr>
        <p:txBody>
          <a:bodyPr anchor="b"/>
          <a:lstStyle>
            <a:lvl1pPr algn="l">
              <a:defRPr sz="2667" b="1"/>
            </a:lvl1pPr>
          </a:lstStyle>
          <a:p>
            <a:r>
              <a:rPr lang="en-US" smtClean="0"/>
              <a:t>Click to edit Master title style</a:t>
            </a:r>
            <a:endParaRPr lang="en-US"/>
          </a:p>
        </p:txBody>
      </p:sp>
      <p:sp>
        <p:nvSpPr>
          <p:cNvPr id="3" name="Content Placeholder 2"/>
          <p:cNvSpPr>
            <a:spLocks noGrp="1"/>
          </p:cNvSpPr>
          <p:nvPr>
            <p:ph idx="1"/>
          </p:nvPr>
        </p:nvSpPr>
        <p:spPr>
          <a:xfrm>
            <a:off x="4766733" y="273056"/>
            <a:ext cx="6815667" cy="5853113"/>
          </a:xfrm>
        </p:spPr>
        <p:txBody>
          <a:bodyPr/>
          <a:lstStyle>
            <a:lvl1pPr>
              <a:defRPr sz="4267"/>
            </a:lvl1pPr>
            <a:lvl2pPr>
              <a:defRPr sz="3733"/>
            </a:lvl2pPr>
            <a:lvl3pPr>
              <a:defRPr sz="3200"/>
            </a:lvl3pPr>
            <a:lvl4pPr>
              <a:defRPr sz="2667"/>
            </a:lvl4pPr>
            <a:lvl5pPr>
              <a:defRPr sz="2667"/>
            </a:lvl5pPr>
            <a:lvl6pPr>
              <a:defRPr sz="2667"/>
            </a:lvl6pPr>
            <a:lvl7pPr>
              <a:defRPr sz="2667"/>
            </a:lvl7pPr>
            <a:lvl8pPr>
              <a:defRPr sz="2667"/>
            </a:lvl8pPr>
            <a:lvl9pPr>
              <a:defRPr sz="2667"/>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609603" y="1435104"/>
            <a:ext cx="4011084" cy="4691063"/>
          </a:xfrm>
        </p:spPr>
        <p:txBody>
          <a:bodyPr/>
          <a:lstStyle>
            <a:lvl1pPr marL="0" indent="0">
              <a:buNone/>
              <a:defRPr sz="1867"/>
            </a:lvl1pPr>
            <a:lvl2pPr marL="609539" indent="0">
              <a:buNone/>
              <a:defRPr sz="1600"/>
            </a:lvl2pPr>
            <a:lvl3pPr marL="1219080" indent="0">
              <a:buNone/>
              <a:defRPr sz="1333"/>
            </a:lvl3pPr>
            <a:lvl4pPr marL="1828618" indent="0">
              <a:buNone/>
              <a:defRPr sz="1200"/>
            </a:lvl4pPr>
            <a:lvl5pPr marL="2438158" indent="0">
              <a:buNone/>
              <a:defRPr sz="1200"/>
            </a:lvl5pPr>
            <a:lvl6pPr marL="3047696" indent="0">
              <a:buNone/>
              <a:defRPr sz="1200"/>
            </a:lvl6pPr>
            <a:lvl7pPr marL="3657235" indent="0">
              <a:buNone/>
              <a:defRPr sz="1200"/>
            </a:lvl7pPr>
            <a:lvl8pPr marL="4266773" indent="0">
              <a:buNone/>
              <a:defRPr sz="1200"/>
            </a:lvl8pPr>
            <a:lvl9pPr marL="4876313" indent="0">
              <a:buNone/>
              <a:defRPr sz="12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50AFCD17-1C93-4633-8C09-45F3EBCE4FF5}" type="datetimeFigureOut">
              <a:rPr lang="en-US" smtClean="0">
                <a:solidFill>
                  <a:prstClr val="black">
                    <a:tint val="75000"/>
                  </a:prstClr>
                </a:solidFill>
              </a:rPr>
              <a:pPr/>
              <a:t>9/13/2018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96C3F60-B868-4D88-8320-B64BB2C9B92C}" type="slidenum">
              <a:rPr lang="en-US" smtClean="0">
                <a:solidFill>
                  <a:prstClr val="black">
                    <a:tint val="75000"/>
                  </a:prstClr>
                </a:solidFill>
              </a:rPr>
              <a:pPr/>
              <a:t>‹Nº›</a:t>
            </a:fld>
            <a:endParaRPr lang="en-US">
              <a:solidFill>
                <a:prstClr val="black">
                  <a:tint val="75000"/>
                </a:prstClr>
              </a:solidFill>
            </a:endParaRPr>
          </a:p>
        </p:txBody>
      </p:sp>
    </p:spTree>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7"/>
            <a:ext cx="103632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50AFCD17-1C93-4633-8C09-45F3EBCE4FF5}" type="datetimeFigureOut">
              <a:rPr lang="en-US" smtClean="0">
                <a:solidFill>
                  <a:prstClr val="black">
                    <a:tint val="75000"/>
                  </a:prstClr>
                </a:solidFill>
              </a:rPr>
              <a:pPr/>
              <a:t>9/13/2018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96C3F60-B868-4D88-8320-B64BB2C9B92C}" type="slidenum">
              <a:rPr lang="en-US" smtClean="0">
                <a:solidFill>
                  <a:prstClr val="black">
                    <a:tint val="75000"/>
                  </a:prstClr>
                </a:solidFill>
              </a:rPr>
              <a:pPr/>
              <a:t>‹Nº›</a:t>
            </a:fld>
            <a:endParaRPr lang="en-US">
              <a:solidFill>
                <a:prstClr val="black">
                  <a:tint val="75000"/>
                </a:prstClr>
              </a:solidFill>
            </a:endParaRPr>
          </a:p>
        </p:txBody>
      </p:sp>
    </p:spTree>
    <p:extLst>
      <p:ext uri="{BB962C8B-B14F-4D97-AF65-F5344CB8AC3E}">
        <p14:creationId xmlns:p14="http://schemas.microsoft.com/office/powerpoint/2010/main" val="557064459"/>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1"/>
            <a:ext cx="7315200" cy="566739"/>
          </a:xfrm>
        </p:spPr>
        <p:txBody>
          <a:bodyPr anchor="b"/>
          <a:lstStyle>
            <a:lvl1pPr algn="l">
              <a:defRPr sz="2667" b="1"/>
            </a:lvl1pPr>
          </a:lstStyle>
          <a:p>
            <a:r>
              <a:rPr lang="en-US" smtClean="0"/>
              <a:t>Click to edit Master title style</a:t>
            </a:r>
            <a:endParaRPr lang="en-US"/>
          </a:p>
        </p:txBody>
      </p:sp>
      <p:sp>
        <p:nvSpPr>
          <p:cNvPr id="3" name="Picture Placeholder 2"/>
          <p:cNvSpPr>
            <a:spLocks noGrp="1"/>
          </p:cNvSpPr>
          <p:nvPr>
            <p:ph type="pic" idx="1"/>
          </p:nvPr>
        </p:nvSpPr>
        <p:spPr>
          <a:xfrm>
            <a:off x="2389717" y="612775"/>
            <a:ext cx="7315200" cy="4114800"/>
          </a:xfrm>
        </p:spPr>
        <p:txBody>
          <a:bodyPr/>
          <a:lstStyle>
            <a:lvl1pPr marL="0" indent="0">
              <a:buNone/>
              <a:defRPr sz="4267"/>
            </a:lvl1pPr>
            <a:lvl2pPr marL="609539" indent="0">
              <a:buNone/>
              <a:defRPr sz="3733"/>
            </a:lvl2pPr>
            <a:lvl3pPr marL="1219080" indent="0">
              <a:buNone/>
              <a:defRPr sz="3200"/>
            </a:lvl3pPr>
            <a:lvl4pPr marL="1828618" indent="0">
              <a:buNone/>
              <a:defRPr sz="2667"/>
            </a:lvl4pPr>
            <a:lvl5pPr marL="2438158" indent="0">
              <a:buNone/>
              <a:defRPr sz="2667"/>
            </a:lvl5pPr>
            <a:lvl6pPr marL="3047696" indent="0">
              <a:buNone/>
              <a:defRPr sz="2667"/>
            </a:lvl6pPr>
            <a:lvl7pPr marL="3657235" indent="0">
              <a:buNone/>
              <a:defRPr sz="2667"/>
            </a:lvl7pPr>
            <a:lvl8pPr marL="4266773" indent="0">
              <a:buNone/>
              <a:defRPr sz="2667"/>
            </a:lvl8pPr>
            <a:lvl9pPr marL="4876313" indent="0">
              <a:buNone/>
              <a:defRPr sz="2667"/>
            </a:lvl9pPr>
          </a:lstStyle>
          <a:p>
            <a:endParaRPr lang="en-US"/>
          </a:p>
        </p:txBody>
      </p:sp>
      <p:sp>
        <p:nvSpPr>
          <p:cNvPr id="4" name="Text Placeholder 3"/>
          <p:cNvSpPr>
            <a:spLocks noGrp="1"/>
          </p:cNvSpPr>
          <p:nvPr>
            <p:ph type="body" sz="half" idx="2"/>
          </p:nvPr>
        </p:nvSpPr>
        <p:spPr>
          <a:xfrm>
            <a:off x="2389717" y="5367342"/>
            <a:ext cx="7315200" cy="804863"/>
          </a:xfrm>
        </p:spPr>
        <p:txBody>
          <a:bodyPr/>
          <a:lstStyle>
            <a:lvl1pPr marL="0" indent="0">
              <a:buNone/>
              <a:defRPr sz="1867"/>
            </a:lvl1pPr>
            <a:lvl2pPr marL="609539" indent="0">
              <a:buNone/>
              <a:defRPr sz="1600"/>
            </a:lvl2pPr>
            <a:lvl3pPr marL="1219080" indent="0">
              <a:buNone/>
              <a:defRPr sz="1333"/>
            </a:lvl3pPr>
            <a:lvl4pPr marL="1828618" indent="0">
              <a:buNone/>
              <a:defRPr sz="1200"/>
            </a:lvl4pPr>
            <a:lvl5pPr marL="2438158" indent="0">
              <a:buNone/>
              <a:defRPr sz="1200"/>
            </a:lvl5pPr>
            <a:lvl6pPr marL="3047696" indent="0">
              <a:buNone/>
              <a:defRPr sz="1200"/>
            </a:lvl6pPr>
            <a:lvl7pPr marL="3657235" indent="0">
              <a:buNone/>
              <a:defRPr sz="1200"/>
            </a:lvl7pPr>
            <a:lvl8pPr marL="4266773" indent="0">
              <a:buNone/>
              <a:defRPr sz="1200"/>
            </a:lvl8pPr>
            <a:lvl9pPr marL="4876313" indent="0">
              <a:buNone/>
              <a:defRPr sz="12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50AFCD17-1C93-4633-8C09-45F3EBCE4FF5}" type="datetimeFigureOut">
              <a:rPr lang="en-US" smtClean="0">
                <a:solidFill>
                  <a:prstClr val="black">
                    <a:tint val="75000"/>
                  </a:prstClr>
                </a:solidFill>
              </a:rPr>
              <a:pPr/>
              <a:t>9/13/2018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96C3F60-B868-4D88-8320-B64BB2C9B92C}" type="slidenum">
              <a:rPr lang="en-US" smtClean="0">
                <a:solidFill>
                  <a:prstClr val="black">
                    <a:tint val="75000"/>
                  </a:prstClr>
                </a:solidFill>
              </a:rPr>
              <a:pPr/>
              <a:t>‹Nº›</a:t>
            </a:fld>
            <a:endParaRPr lang="en-US">
              <a:solidFill>
                <a:prstClr val="black">
                  <a:tint val="75000"/>
                </a:prstClr>
              </a:solidFill>
            </a:endParaRPr>
          </a:p>
        </p:txBody>
      </p:sp>
    </p:spTree>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50AFCD17-1C93-4633-8C09-45F3EBCE4FF5}" type="datetimeFigureOut">
              <a:rPr lang="en-US" smtClean="0">
                <a:solidFill>
                  <a:prstClr val="black">
                    <a:tint val="75000"/>
                  </a:prstClr>
                </a:solidFill>
              </a:rPr>
              <a:pPr/>
              <a:t>9/13/2018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96C3F60-B868-4D88-8320-B64BB2C9B92C}" type="slidenum">
              <a:rPr lang="en-US" smtClean="0">
                <a:solidFill>
                  <a:prstClr val="black">
                    <a:tint val="75000"/>
                  </a:prstClr>
                </a:solidFill>
              </a:rPr>
              <a:pPr/>
              <a:t>‹Nº›</a:t>
            </a:fld>
            <a:endParaRPr lang="en-US">
              <a:solidFill>
                <a:prstClr val="black">
                  <a:tint val="75000"/>
                </a:prstClr>
              </a:solidFill>
            </a:endParaRPr>
          </a:p>
        </p:txBody>
      </p:sp>
    </p:spTree>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06377"/>
            <a:ext cx="2743200" cy="4387851"/>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09600" y="206377"/>
            <a:ext cx="8026400" cy="4387851"/>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50AFCD17-1C93-4633-8C09-45F3EBCE4FF5}" type="datetimeFigureOut">
              <a:rPr lang="en-US" smtClean="0">
                <a:solidFill>
                  <a:prstClr val="black">
                    <a:tint val="75000"/>
                  </a:prstClr>
                </a:solidFill>
              </a:rPr>
              <a:pPr/>
              <a:t>9/13/2018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96C3F60-B868-4D88-8320-B64BB2C9B92C}" type="slidenum">
              <a:rPr lang="en-US" smtClean="0">
                <a:solidFill>
                  <a:prstClr val="black">
                    <a:tint val="75000"/>
                  </a:prstClr>
                </a:solidFill>
              </a:rPr>
              <a:pPr/>
              <a:t>‹Nº›</a:t>
            </a:fld>
            <a:endParaRPr lang="en-US">
              <a:solidFill>
                <a:prstClr val="black">
                  <a:tint val="75000"/>
                </a:prstClr>
              </a:solidFill>
            </a:endParaRPr>
          </a:p>
        </p:txBody>
      </p:sp>
    </p:spTree>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1524000" y="1122363"/>
            <a:ext cx="9144000" cy="2387600"/>
          </a:xfrm>
        </p:spPr>
        <p:txBody>
          <a:bodyPr anchor="b"/>
          <a:lstStyle>
            <a:lvl1pPr algn="ctr">
              <a:defRPr sz="6000"/>
            </a:lvl1pPr>
          </a:lstStyle>
          <a:p>
            <a:r>
              <a:rPr lang="es-ES" smtClean="0"/>
              <a:t>Haga clic para modificar el estilo de título del patrón</a:t>
            </a:r>
            <a:endParaRPr lang="es-MX"/>
          </a:p>
        </p:txBody>
      </p:sp>
      <p:sp>
        <p:nvSpPr>
          <p:cNvPr id="3" name="Subtítulo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s-ES" smtClean="0"/>
              <a:t>Haga clic para modificar el estilo de subtítulo del patrón</a:t>
            </a:r>
            <a:endParaRPr lang="es-MX"/>
          </a:p>
        </p:txBody>
      </p:sp>
      <p:sp>
        <p:nvSpPr>
          <p:cNvPr id="4" name="Marcador de fecha 3"/>
          <p:cNvSpPr>
            <a:spLocks noGrp="1"/>
          </p:cNvSpPr>
          <p:nvPr>
            <p:ph type="dt" sz="half" idx="10"/>
          </p:nvPr>
        </p:nvSpPr>
        <p:spPr/>
        <p:txBody>
          <a:bodyPr/>
          <a:lstStyle/>
          <a:p>
            <a:fld id="{5EEAC11B-3DED-4FD0-B53F-6A5B48DB1B78}" type="datetimeFigureOut">
              <a:rPr lang="es-MX" smtClean="0">
                <a:solidFill>
                  <a:prstClr val="black">
                    <a:tint val="75000"/>
                  </a:prstClr>
                </a:solidFill>
              </a:rPr>
              <a:pPr/>
              <a:t>13/09/2018</a:t>
            </a:fld>
            <a:endParaRPr lang="es-MX">
              <a:solidFill>
                <a:prstClr val="black">
                  <a:tint val="75000"/>
                </a:prstClr>
              </a:solidFill>
            </a:endParaRPr>
          </a:p>
        </p:txBody>
      </p:sp>
      <p:sp>
        <p:nvSpPr>
          <p:cNvPr id="5" name="Marcador de pie de página 4"/>
          <p:cNvSpPr>
            <a:spLocks noGrp="1"/>
          </p:cNvSpPr>
          <p:nvPr>
            <p:ph type="ftr" sz="quarter" idx="11"/>
          </p:nvPr>
        </p:nvSpPr>
        <p:spPr/>
        <p:txBody>
          <a:bodyPr/>
          <a:lstStyle/>
          <a:p>
            <a:endParaRPr lang="es-MX">
              <a:solidFill>
                <a:prstClr val="black">
                  <a:tint val="75000"/>
                </a:prstClr>
              </a:solidFill>
            </a:endParaRPr>
          </a:p>
        </p:txBody>
      </p:sp>
      <p:sp>
        <p:nvSpPr>
          <p:cNvPr id="6" name="Marcador de número de diapositiva 5"/>
          <p:cNvSpPr>
            <a:spLocks noGrp="1"/>
          </p:cNvSpPr>
          <p:nvPr>
            <p:ph type="sldNum" sz="quarter" idx="12"/>
          </p:nvPr>
        </p:nvSpPr>
        <p:spPr/>
        <p:txBody>
          <a:bodyPr/>
          <a:lstStyle/>
          <a:p>
            <a:fld id="{4421E0AF-06AD-4F7F-AF8D-83633A02F296}" type="slidenum">
              <a:rPr lang="es-MX" smtClean="0">
                <a:solidFill>
                  <a:prstClr val="black">
                    <a:tint val="75000"/>
                  </a:prstClr>
                </a:solidFill>
              </a:rPr>
              <a:pPr/>
              <a:t>‹Nº›</a:t>
            </a:fld>
            <a:endParaRPr lang="es-MX">
              <a:solidFill>
                <a:prstClr val="black">
                  <a:tint val="75000"/>
                </a:prstClr>
              </a:solidFill>
            </a:endParaRPr>
          </a:p>
        </p:txBody>
      </p:sp>
    </p:spTree>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smtClean="0"/>
              <a:t>Haga clic para modificar el estilo de título del patrón</a:t>
            </a:r>
            <a:endParaRPr lang="es-MX"/>
          </a:p>
        </p:txBody>
      </p:sp>
      <p:sp>
        <p:nvSpPr>
          <p:cNvPr id="3" name="Marcador de contenido 2"/>
          <p:cNvSpPr>
            <a:spLocks noGrp="1"/>
          </p:cNvSpPr>
          <p:nvPr>
            <p:ph idx="1"/>
          </p:nvPr>
        </p:nvSpPr>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Marcador de fecha 3"/>
          <p:cNvSpPr>
            <a:spLocks noGrp="1"/>
          </p:cNvSpPr>
          <p:nvPr>
            <p:ph type="dt" sz="half" idx="10"/>
          </p:nvPr>
        </p:nvSpPr>
        <p:spPr/>
        <p:txBody>
          <a:bodyPr/>
          <a:lstStyle/>
          <a:p>
            <a:fld id="{5EEAC11B-3DED-4FD0-B53F-6A5B48DB1B78}" type="datetimeFigureOut">
              <a:rPr lang="es-MX" smtClean="0">
                <a:solidFill>
                  <a:prstClr val="black">
                    <a:tint val="75000"/>
                  </a:prstClr>
                </a:solidFill>
              </a:rPr>
              <a:pPr/>
              <a:t>13/09/2018</a:t>
            </a:fld>
            <a:endParaRPr lang="es-MX">
              <a:solidFill>
                <a:prstClr val="black">
                  <a:tint val="75000"/>
                </a:prstClr>
              </a:solidFill>
            </a:endParaRPr>
          </a:p>
        </p:txBody>
      </p:sp>
      <p:sp>
        <p:nvSpPr>
          <p:cNvPr id="5" name="Marcador de pie de página 4"/>
          <p:cNvSpPr>
            <a:spLocks noGrp="1"/>
          </p:cNvSpPr>
          <p:nvPr>
            <p:ph type="ftr" sz="quarter" idx="11"/>
          </p:nvPr>
        </p:nvSpPr>
        <p:spPr/>
        <p:txBody>
          <a:bodyPr/>
          <a:lstStyle/>
          <a:p>
            <a:endParaRPr lang="es-MX">
              <a:solidFill>
                <a:prstClr val="black">
                  <a:tint val="75000"/>
                </a:prstClr>
              </a:solidFill>
            </a:endParaRPr>
          </a:p>
        </p:txBody>
      </p:sp>
      <p:sp>
        <p:nvSpPr>
          <p:cNvPr id="6" name="Marcador de número de diapositiva 5"/>
          <p:cNvSpPr>
            <a:spLocks noGrp="1"/>
          </p:cNvSpPr>
          <p:nvPr>
            <p:ph type="sldNum" sz="quarter" idx="12"/>
          </p:nvPr>
        </p:nvSpPr>
        <p:spPr/>
        <p:txBody>
          <a:bodyPr/>
          <a:lstStyle/>
          <a:p>
            <a:fld id="{4421E0AF-06AD-4F7F-AF8D-83633A02F296}" type="slidenum">
              <a:rPr lang="es-MX" smtClean="0">
                <a:solidFill>
                  <a:prstClr val="black">
                    <a:tint val="75000"/>
                  </a:prstClr>
                </a:solidFill>
              </a:rPr>
              <a:pPr/>
              <a:t>‹Nº›</a:t>
            </a:fld>
            <a:endParaRPr lang="es-MX">
              <a:solidFill>
                <a:prstClr val="black">
                  <a:tint val="75000"/>
                </a:prstClr>
              </a:solidFill>
            </a:endParaRPr>
          </a:p>
        </p:txBody>
      </p:sp>
    </p:spTree>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831850" y="1709738"/>
            <a:ext cx="10515600" cy="2852737"/>
          </a:xfrm>
        </p:spPr>
        <p:txBody>
          <a:bodyPr anchor="b"/>
          <a:lstStyle>
            <a:lvl1pPr>
              <a:defRPr sz="6000"/>
            </a:lvl1pPr>
          </a:lstStyle>
          <a:p>
            <a:r>
              <a:rPr lang="es-ES" smtClean="0"/>
              <a:t>Haga clic para modificar el estilo de título del patrón</a:t>
            </a:r>
            <a:endParaRPr lang="es-MX"/>
          </a:p>
        </p:txBody>
      </p:sp>
      <p:sp>
        <p:nvSpPr>
          <p:cNvPr id="3" name="Marcador de texto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s-ES" smtClean="0"/>
              <a:t>Haga clic para modificar el estilo de texto del patrón</a:t>
            </a:r>
          </a:p>
        </p:txBody>
      </p:sp>
      <p:sp>
        <p:nvSpPr>
          <p:cNvPr id="4" name="Marcador de fecha 3"/>
          <p:cNvSpPr>
            <a:spLocks noGrp="1"/>
          </p:cNvSpPr>
          <p:nvPr>
            <p:ph type="dt" sz="half" idx="10"/>
          </p:nvPr>
        </p:nvSpPr>
        <p:spPr/>
        <p:txBody>
          <a:bodyPr/>
          <a:lstStyle/>
          <a:p>
            <a:fld id="{5EEAC11B-3DED-4FD0-B53F-6A5B48DB1B78}" type="datetimeFigureOut">
              <a:rPr lang="es-MX" smtClean="0">
                <a:solidFill>
                  <a:prstClr val="black">
                    <a:tint val="75000"/>
                  </a:prstClr>
                </a:solidFill>
              </a:rPr>
              <a:pPr/>
              <a:t>13/09/2018</a:t>
            </a:fld>
            <a:endParaRPr lang="es-MX">
              <a:solidFill>
                <a:prstClr val="black">
                  <a:tint val="75000"/>
                </a:prstClr>
              </a:solidFill>
            </a:endParaRPr>
          </a:p>
        </p:txBody>
      </p:sp>
      <p:sp>
        <p:nvSpPr>
          <p:cNvPr id="5" name="Marcador de pie de página 4"/>
          <p:cNvSpPr>
            <a:spLocks noGrp="1"/>
          </p:cNvSpPr>
          <p:nvPr>
            <p:ph type="ftr" sz="quarter" idx="11"/>
          </p:nvPr>
        </p:nvSpPr>
        <p:spPr/>
        <p:txBody>
          <a:bodyPr/>
          <a:lstStyle/>
          <a:p>
            <a:endParaRPr lang="es-MX">
              <a:solidFill>
                <a:prstClr val="black">
                  <a:tint val="75000"/>
                </a:prstClr>
              </a:solidFill>
            </a:endParaRPr>
          </a:p>
        </p:txBody>
      </p:sp>
      <p:sp>
        <p:nvSpPr>
          <p:cNvPr id="6" name="Marcador de número de diapositiva 5"/>
          <p:cNvSpPr>
            <a:spLocks noGrp="1"/>
          </p:cNvSpPr>
          <p:nvPr>
            <p:ph type="sldNum" sz="quarter" idx="12"/>
          </p:nvPr>
        </p:nvSpPr>
        <p:spPr/>
        <p:txBody>
          <a:bodyPr/>
          <a:lstStyle/>
          <a:p>
            <a:fld id="{4421E0AF-06AD-4F7F-AF8D-83633A02F296}" type="slidenum">
              <a:rPr lang="es-MX" smtClean="0">
                <a:solidFill>
                  <a:prstClr val="black">
                    <a:tint val="75000"/>
                  </a:prstClr>
                </a:solidFill>
              </a:rPr>
              <a:pPr/>
              <a:t>‹Nº›</a:t>
            </a:fld>
            <a:endParaRPr lang="es-MX">
              <a:solidFill>
                <a:prstClr val="black">
                  <a:tint val="75000"/>
                </a:prstClr>
              </a:solidFill>
            </a:endParaRPr>
          </a:p>
        </p:txBody>
      </p:sp>
    </p:spTree>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smtClean="0"/>
              <a:t>Haga clic para modificar el estilo de título del patrón</a:t>
            </a:r>
            <a:endParaRPr lang="es-MX"/>
          </a:p>
        </p:txBody>
      </p:sp>
      <p:sp>
        <p:nvSpPr>
          <p:cNvPr id="3" name="Marcador de contenido 2"/>
          <p:cNvSpPr>
            <a:spLocks noGrp="1"/>
          </p:cNvSpPr>
          <p:nvPr>
            <p:ph sz="half" idx="1"/>
          </p:nvPr>
        </p:nvSpPr>
        <p:spPr>
          <a:xfrm>
            <a:off x="838200" y="1825625"/>
            <a:ext cx="5181600" cy="4351338"/>
          </a:xfrm>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Marcador de contenido 3"/>
          <p:cNvSpPr>
            <a:spLocks noGrp="1"/>
          </p:cNvSpPr>
          <p:nvPr>
            <p:ph sz="half" idx="2"/>
          </p:nvPr>
        </p:nvSpPr>
        <p:spPr>
          <a:xfrm>
            <a:off x="6172200" y="1825625"/>
            <a:ext cx="5181600" cy="4351338"/>
          </a:xfrm>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5" name="Marcador de fecha 4"/>
          <p:cNvSpPr>
            <a:spLocks noGrp="1"/>
          </p:cNvSpPr>
          <p:nvPr>
            <p:ph type="dt" sz="half" idx="10"/>
          </p:nvPr>
        </p:nvSpPr>
        <p:spPr/>
        <p:txBody>
          <a:bodyPr/>
          <a:lstStyle/>
          <a:p>
            <a:fld id="{5EEAC11B-3DED-4FD0-B53F-6A5B48DB1B78}" type="datetimeFigureOut">
              <a:rPr lang="es-MX" smtClean="0">
                <a:solidFill>
                  <a:prstClr val="black">
                    <a:tint val="75000"/>
                  </a:prstClr>
                </a:solidFill>
              </a:rPr>
              <a:pPr/>
              <a:t>13/09/2018</a:t>
            </a:fld>
            <a:endParaRPr lang="es-MX">
              <a:solidFill>
                <a:prstClr val="black">
                  <a:tint val="75000"/>
                </a:prstClr>
              </a:solidFill>
            </a:endParaRPr>
          </a:p>
        </p:txBody>
      </p:sp>
      <p:sp>
        <p:nvSpPr>
          <p:cNvPr id="6" name="Marcador de pie de página 5"/>
          <p:cNvSpPr>
            <a:spLocks noGrp="1"/>
          </p:cNvSpPr>
          <p:nvPr>
            <p:ph type="ftr" sz="quarter" idx="11"/>
          </p:nvPr>
        </p:nvSpPr>
        <p:spPr/>
        <p:txBody>
          <a:bodyPr/>
          <a:lstStyle/>
          <a:p>
            <a:endParaRPr lang="es-MX">
              <a:solidFill>
                <a:prstClr val="black">
                  <a:tint val="75000"/>
                </a:prstClr>
              </a:solidFill>
            </a:endParaRPr>
          </a:p>
        </p:txBody>
      </p:sp>
      <p:sp>
        <p:nvSpPr>
          <p:cNvPr id="7" name="Marcador de número de diapositiva 6"/>
          <p:cNvSpPr>
            <a:spLocks noGrp="1"/>
          </p:cNvSpPr>
          <p:nvPr>
            <p:ph type="sldNum" sz="quarter" idx="12"/>
          </p:nvPr>
        </p:nvSpPr>
        <p:spPr/>
        <p:txBody>
          <a:bodyPr/>
          <a:lstStyle/>
          <a:p>
            <a:fld id="{4421E0AF-06AD-4F7F-AF8D-83633A02F296}" type="slidenum">
              <a:rPr lang="es-MX" smtClean="0">
                <a:solidFill>
                  <a:prstClr val="black">
                    <a:tint val="75000"/>
                  </a:prstClr>
                </a:solidFill>
              </a:rPr>
              <a:pPr/>
              <a:t>‹Nº›</a:t>
            </a:fld>
            <a:endParaRPr lang="es-MX">
              <a:solidFill>
                <a:prstClr val="black">
                  <a:tint val="75000"/>
                </a:prstClr>
              </a:solidFill>
            </a:endParaRPr>
          </a:p>
        </p:txBody>
      </p:sp>
    </p:spTree>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p:cNvSpPr>
            <a:spLocks noGrp="1"/>
          </p:cNvSpPr>
          <p:nvPr>
            <p:ph type="title"/>
          </p:nvPr>
        </p:nvSpPr>
        <p:spPr>
          <a:xfrm>
            <a:off x="839788" y="365125"/>
            <a:ext cx="10515600" cy="1325563"/>
          </a:xfrm>
        </p:spPr>
        <p:txBody>
          <a:bodyPr/>
          <a:lstStyle/>
          <a:p>
            <a:r>
              <a:rPr lang="es-ES" smtClean="0"/>
              <a:t>Haga clic para modificar el estilo de título del patrón</a:t>
            </a:r>
            <a:endParaRPr lang="es-MX"/>
          </a:p>
        </p:txBody>
      </p:sp>
      <p:sp>
        <p:nvSpPr>
          <p:cNvPr id="3" name="Marcador de texto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smtClean="0"/>
              <a:t>Haga clic para modificar el estilo de texto del patrón</a:t>
            </a:r>
          </a:p>
        </p:txBody>
      </p:sp>
      <p:sp>
        <p:nvSpPr>
          <p:cNvPr id="4" name="Marcador de contenido 3"/>
          <p:cNvSpPr>
            <a:spLocks noGrp="1"/>
          </p:cNvSpPr>
          <p:nvPr>
            <p:ph sz="half" idx="2"/>
          </p:nvPr>
        </p:nvSpPr>
        <p:spPr>
          <a:xfrm>
            <a:off x="839788" y="2505075"/>
            <a:ext cx="5157787" cy="3684588"/>
          </a:xfrm>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5" name="Marcador de texto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smtClean="0"/>
              <a:t>Haga clic para modificar el estilo de texto del patrón</a:t>
            </a:r>
          </a:p>
        </p:txBody>
      </p:sp>
      <p:sp>
        <p:nvSpPr>
          <p:cNvPr id="6" name="Marcador de contenido 5"/>
          <p:cNvSpPr>
            <a:spLocks noGrp="1"/>
          </p:cNvSpPr>
          <p:nvPr>
            <p:ph sz="quarter" idx="4"/>
          </p:nvPr>
        </p:nvSpPr>
        <p:spPr>
          <a:xfrm>
            <a:off x="6172200" y="2505075"/>
            <a:ext cx="5183188" cy="3684588"/>
          </a:xfrm>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7" name="Marcador de fecha 6"/>
          <p:cNvSpPr>
            <a:spLocks noGrp="1"/>
          </p:cNvSpPr>
          <p:nvPr>
            <p:ph type="dt" sz="half" idx="10"/>
          </p:nvPr>
        </p:nvSpPr>
        <p:spPr/>
        <p:txBody>
          <a:bodyPr/>
          <a:lstStyle/>
          <a:p>
            <a:fld id="{5EEAC11B-3DED-4FD0-B53F-6A5B48DB1B78}" type="datetimeFigureOut">
              <a:rPr lang="es-MX" smtClean="0">
                <a:solidFill>
                  <a:prstClr val="black">
                    <a:tint val="75000"/>
                  </a:prstClr>
                </a:solidFill>
              </a:rPr>
              <a:pPr/>
              <a:t>13/09/2018</a:t>
            </a:fld>
            <a:endParaRPr lang="es-MX">
              <a:solidFill>
                <a:prstClr val="black">
                  <a:tint val="75000"/>
                </a:prstClr>
              </a:solidFill>
            </a:endParaRPr>
          </a:p>
        </p:txBody>
      </p:sp>
      <p:sp>
        <p:nvSpPr>
          <p:cNvPr id="8" name="Marcador de pie de página 7"/>
          <p:cNvSpPr>
            <a:spLocks noGrp="1"/>
          </p:cNvSpPr>
          <p:nvPr>
            <p:ph type="ftr" sz="quarter" idx="11"/>
          </p:nvPr>
        </p:nvSpPr>
        <p:spPr/>
        <p:txBody>
          <a:bodyPr/>
          <a:lstStyle/>
          <a:p>
            <a:endParaRPr lang="es-MX">
              <a:solidFill>
                <a:prstClr val="black">
                  <a:tint val="75000"/>
                </a:prstClr>
              </a:solidFill>
            </a:endParaRPr>
          </a:p>
        </p:txBody>
      </p:sp>
      <p:sp>
        <p:nvSpPr>
          <p:cNvPr id="9" name="Marcador de número de diapositiva 8"/>
          <p:cNvSpPr>
            <a:spLocks noGrp="1"/>
          </p:cNvSpPr>
          <p:nvPr>
            <p:ph type="sldNum" sz="quarter" idx="12"/>
          </p:nvPr>
        </p:nvSpPr>
        <p:spPr/>
        <p:txBody>
          <a:bodyPr/>
          <a:lstStyle/>
          <a:p>
            <a:fld id="{4421E0AF-06AD-4F7F-AF8D-83633A02F296}" type="slidenum">
              <a:rPr lang="es-MX" smtClean="0">
                <a:solidFill>
                  <a:prstClr val="black">
                    <a:tint val="75000"/>
                  </a:prstClr>
                </a:solidFill>
              </a:rPr>
              <a:pPr/>
              <a:t>‹Nº›</a:t>
            </a:fld>
            <a:endParaRPr lang="es-MX">
              <a:solidFill>
                <a:prstClr val="black">
                  <a:tint val="75000"/>
                </a:prstClr>
              </a:solidFill>
            </a:endParaRPr>
          </a:p>
        </p:txBody>
      </p:sp>
    </p:spTree>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smtClean="0"/>
              <a:t>Haga clic para modificar el estilo de título del patrón</a:t>
            </a:r>
            <a:endParaRPr lang="es-MX"/>
          </a:p>
        </p:txBody>
      </p:sp>
      <p:sp>
        <p:nvSpPr>
          <p:cNvPr id="3" name="Marcador de fecha 2"/>
          <p:cNvSpPr>
            <a:spLocks noGrp="1"/>
          </p:cNvSpPr>
          <p:nvPr>
            <p:ph type="dt" sz="half" idx="10"/>
          </p:nvPr>
        </p:nvSpPr>
        <p:spPr/>
        <p:txBody>
          <a:bodyPr/>
          <a:lstStyle/>
          <a:p>
            <a:fld id="{5EEAC11B-3DED-4FD0-B53F-6A5B48DB1B78}" type="datetimeFigureOut">
              <a:rPr lang="es-MX" smtClean="0">
                <a:solidFill>
                  <a:prstClr val="black">
                    <a:tint val="75000"/>
                  </a:prstClr>
                </a:solidFill>
              </a:rPr>
              <a:pPr/>
              <a:t>13/09/2018</a:t>
            </a:fld>
            <a:endParaRPr lang="es-MX">
              <a:solidFill>
                <a:prstClr val="black">
                  <a:tint val="75000"/>
                </a:prstClr>
              </a:solidFill>
            </a:endParaRPr>
          </a:p>
        </p:txBody>
      </p:sp>
      <p:sp>
        <p:nvSpPr>
          <p:cNvPr id="4" name="Marcador de pie de página 3"/>
          <p:cNvSpPr>
            <a:spLocks noGrp="1"/>
          </p:cNvSpPr>
          <p:nvPr>
            <p:ph type="ftr" sz="quarter" idx="11"/>
          </p:nvPr>
        </p:nvSpPr>
        <p:spPr/>
        <p:txBody>
          <a:bodyPr/>
          <a:lstStyle/>
          <a:p>
            <a:endParaRPr lang="es-MX">
              <a:solidFill>
                <a:prstClr val="black">
                  <a:tint val="75000"/>
                </a:prstClr>
              </a:solidFill>
            </a:endParaRPr>
          </a:p>
        </p:txBody>
      </p:sp>
      <p:sp>
        <p:nvSpPr>
          <p:cNvPr id="5" name="Marcador de número de diapositiva 4"/>
          <p:cNvSpPr>
            <a:spLocks noGrp="1"/>
          </p:cNvSpPr>
          <p:nvPr>
            <p:ph type="sldNum" sz="quarter" idx="12"/>
          </p:nvPr>
        </p:nvSpPr>
        <p:spPr/>
        <p:txBody>
          <a:bodyPr/>
          <a:lstStyle/>
          <a:p>
            <a:fld id="{4421E0AF-06AD-4F7F-AF8D-83633A02F296}" type="slidenum">
              <a:rPr lang="es-MX" smtClean="0">
                <a:solidFill>
                  <a:prstClr val="black">
                    <a:tint val="75000"/>
                  </a:prstClr>
                </a:solidFill>
              </a:rPr>
              <a:pPr/>
              <a:t>‹Nº›</a:t>
            </a:fld>
            <a:endParaRPr lang="es-MX">
              <a:solidFill>
                <a:prstClr val="black">
                  <a:tint val="75000"/>
                </a:prstClr>
              </a:solidFill>
            </a:endParaRPr>
          </a:p>
        </p:txBody>
      </p:sp>
    </p:spTree>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p:cNvSpPr>
            <a:spLocks noGrp="1"/>
          </p:cNvSpPr>
          <p:nvPr>
            <p:ph type="dt" sz="half" idx="10"/>
          </p:nvPr>
        </p:nvSpPr>
        <p:spPr/>
        <p:txBody>
          <a:bodyPr/>
          <a:lstStyle/>
          <a:p>
            <a:fld id="{5EEAC11B-3DED-4FD0-B53F-6A5B48DB1B78}" type="datetimeFigureOut">
              <a:rPr lang="es-MX" smtClean="0">
                <a:solidFill>
                  <a:prstClr val="black">
                    <a:tint val="75000"/>
                  </a:prstClr>
                </a:solidFill>
              </a:rPr>
              <a:pPr/>
              <a:t>13/09/2018</a:t>
            </a:fld>
            <a:endParaRPr lang="es-MX">
              <a:solidFill>
                <a:prstClr val="black">
                  <a:tint val="75000"/>
                </a:prstClr>
              </a:solidFill>
            </a:endParaRPr>
          </a:p>
        </p:txBody>
      </p:sp>
      <p:sp>
        <p:nvSpPr>
          <p:cNvPr id="3" name="Marcador de pie de página 2"/>
          <p:cNvSpPr>
            <a:spLocks noGrp="1"/>
          </p:cNvSpPr>
          <p:nvPr>
            <p:ph type="ftr" sz="quarter" idx="11"/>
          </p:nvPr>
        </p:nvSpPr>
        <p:spPr/>
        <p:txBody>
          <a:bodyPr/>
          <a:lstStyle/>
          <a:p>
            <a:endParaRPr lang="es-MX">
              <a:solidFill>
                <a:prstClr val="black">
                  <a:tint val="75000"/>
                </a:prstClr>
              </a:solidFill>
            </a:endParaRPr>
          </a:p>
        </p:txBody>
      </p:sp>
      <p:sp>
        <p:nvSpPr>
          <p:cNvPr id="4" name="Marcador de número de diapositiva 3"/>
          <p:cNvSpPr>
            <a:spLocks noGrp="1"/>
          </p:cNvSpPr>
          <p:nvPr>
            <p:ph type="sldNum" sz="quarter" idx="12"/>
          </p:nvPr>
        </p:nvSpPr>
        <p:spPr/>
        <p:txBody>
          <a:bodyPr/>
          <a:lstStyle/>
          <a:p>
            <a:fld id="{4421E0AF-06AD-4F7F-AF8D-83633A02F296}" type="slidenum">
              <a:rPr lang="es-MX" smtClean="0">
                <a:solidFill>
                  <a:prstClr val="black">
                    <a:tint val="75000"/>
                  </a:prstClr>
                </a:solidFill>
              </a:rPr>
              <a:pPr/>
              <a:t>‹Nº›</a:t>
            </a:fld>
            <a:endParaRPr lang="es-MX">
              <a:solidFill>
                <a:prstClr val="black">
                  <a:tint val="75000"/>
                </a:prstClr>
              </a:solidFill>
            </a:endParaRPr>
          </a:p>
        </p:txBody>
      </p:sp>
    </p:spTree>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50AFCD17-1C93-4633-8C09-45F3EBCE4FF5}" type="datetimeFigureOut">
              <a:rPr lang="en-US" smtClean="0">
                <a:solidFill>
                  <a:prstClr val="black">
                    <a:tint val="75000"/>
                  </a:prstClr>
                </a:solidFill>
              </a:rPr>
              <a:pPr/>
              <a:t>9/13/2018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96C3F60-B868-4D88-8320-B64BB2C9B92C}" type="slidenum">
              <a:rPr lang="en-US" smtClean="0">
                <a:solidFill>
                  <a:prstClr val="black">
                    <a:tint val="75000"/>
                  </a:prstClr>
                </a:solidFill>
              </a:rPr>
              <a:pPr/>
              <a:t>‹Nº›</a:t>
            </a:fld>
            <a:endParaRPr lang="en-US">
              <a:solidFill>
                <a:prstClr val="black">
                  <a:tint val="75000"/>
                </a:prstClr>
              </a:solidFill>
            </a:endParaRPr>
          </a:p>
        </p:txBody>
      </p:sp>
    </p:spTree>
    <p:extLst>
      <p:ext uri="{BB962C8B-B14F-4D97-AF65-F5344CB8AC3E}">
        <p14:creationId xmlns:p14="http://schemas.microsoft.com/office/powerpoint/2010/main" val="526282353"/>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839788" y="457200"/>
            <a:ext cx="3932237" cy="1600200"/>
          </a:xfrm>
        </p:spPr>
        <p:txBody>
          <a:bodyPr anchor="b"/>
          <a:lstStyle>
            <a:lvl1pPr>
              <a:defRPr sz="3200"/>
            </a:lvl1pPr>
          </a:lstStyle>
          <a:p>
            <a:r>
              <a:rPr lang="es-ES" smtClean="0"/>
              <a:t>Haga clic para modificar el estilo de título del patrón</a:t>
            </a:r>
            <a:endParaRPr lang="es-MX"/>
          </a:p>
        </p:txBody>
      </p:sp>
      <p:sp>
        <p:nvSpPr>
          <p:cNvPr id="3" name="Marcador de contenido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Marcador de texto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smtClean="0"/>
              <a:t>Haga clic para modificar el estilo de texto del patrón</a:t>
            </a:r>
          </a:p>
        </p:txBody>
      </p:sp>
      <p:sp>
        <p:nvSpPr>
          <p:cNvPr id="5" name="Marcador de fecha 4"/>
          <p:cNvSpPr>
            <a:spLocks noGrp="1"/>
          </p:cNvSpPr>
          <p:nvPr>
            <p:ph type="dt" sz="half" idx="10"/>
          </p:nvPr>
        </p:nvSpPr>
        <p:spPr/>
        <p:txBody>
          <a:bodyPr/>
          <a:lstStyle/>
          <a:p>
            <a:fld id="{5EEAC11B-3DED-4FD0-B53F-6A5B48DB1B78}" type="datetimeFigureOut">
              <a:rPr lang="es-MX" smtClean="0">
                <a:solidFill>
                  <a:prstClr val="black">
                    <a:tint val="75000"/>
                  </a:prstClr>
                </a:solidFill>
              </a:rPr>
              <a:pPr/>
              <a:t>13/09/2018</a:t>
            </a:fld>
            <a:endParaRPr lang="es-MX">
              <a:solidFill>
                <a:prstClr val="black">
                  <a:tint val="75000"/>
                </a:prstClr>
              </a:solidFill>
            </a:endParaRPr>
          </a:p>
        </p:txBody>
      </p:sp>
      <p:sp>
        <p:nvSpPr>
          <p:cNvPr id="6" name="Marcador de pie de página 5"/>
          <p:cNvSpPr>
            <a:spLocks noGrp="1"/>
          </p:cNvSpPr>
          <p:nvPr>
            <p:ph type="ftr" sz="quarter" idx="11"/>
          </p:nvPr>
        </p:nvSpPr>
        <p:spPr/>
        <p:txBody>
          <a:bodyPr/>
          <a:lstStyle/>
          <a:p>
            <a:endParaRPr lang="es-MX">
              <a:solidFill>
                <a:prstClr val="black">
                  <a:tint val="75000"/>
                </a:prstClr>
              </a:solidFill>
            </a:endParaRPr>
          </a:p>
        </p:txBody>
      </p:sp>
      <p:sp>
        <p:nvSpPr>
          <p:cNvPr id="7" name="Marcador de número de diapositiva 6"/>
          <p:cNvSpPr>
            <a:spLocks noGrp="1"/>
          </p:cNvSpPr>
          <p:nvPr>
            <p:ph type="sldNum" sz="quarter" idx="12"/>
          </p:nvPr>
        </p:nvSpPr>
        <p:spPr/>
        <p:txBody>
          <a:bodyPr/>
          <a:lstStyle/>
          <a:p>
            <a:fld id="{4421E0AF-06AD-4F7F-AF8D-83633A02F296}" type="slidenum">
              <a:rPr lang="es-MX" smtClean="0">
                <a:solidFill>
                  <a:prstClr val="black">
                    <a:tint val="75000"/>
                  </a:prstClr>
                </a:solidFill>
              </a:rPr>
              <a:pPr/>
              <a:t>‹Nº›</a:t>
            </a:fld>
            <a:endParaRPr lang="es-MX">
              <a:solidFill>
                <a:prstClr val="black">
                  <a:tint val="75000"/>
                </a:prstClr>
              </a:solidFill>
            </a:endParaRPr>
          </a:p>
        </p:txBody>
      </p:sp>
    </p:spTree>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839788" y="457200"/>
            <a:ext cx="3932237" cy="1600200"/>
          </a:xfrm>
        </p:spPr>
        <p:txBody>
          <a:bodyPr anchor="b"/>
          <a:lstStyle>
            <a:lvl1pPr>
              <a:defRPr sz="3200"/>
            </a:lvl1pPr>
          </a:lstStyle>
          <a:p>
            <a:r>
              <a:rPr lang="es-ES" smtClean="0"/>
              <a:t>Haga clic para modificar el estilo de título del patrón</a:t>
            </a:r>
            <a:endParaRPr lang="es-MX"/>
          </a:p>
        </p:txBody>
      </p:sp>
      <p:sp>
        <p:nvSpPr>
          <p:cNvPr id="3" name="Marcador de posición de imagen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s-MX"/>
          </a:p>
        </p:txBody>
      </p:sp>
      <p:sp>
        <p:nvSpPr>
          <p:cNvPr id="4" name="Marcador de texto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smtClean="0"/>
              <a:t>Haga clic para modificar el estilo de texto del patrón</a:t>
            </a:r>
          </a:p>
        </p:txBody>
      </p:sp>
      <p:sp>
        <p:nvSpPr>
          <p:cNvPr id="5" name="Marcador de fecha 4"/>
          <p:cNvSpPr>
            <a:spLocks noGrp="1"/>
          </p:cNvSpPr>
          <p:nvPr>
            <p:ph type="dt" sz="half" idx="10"/>
          </p:nvPr>
        </p:nvSpPr>
        <p:spPr/>
        <p:txBody>
          <a:bodyPr/>
          <a:lstStyle/>
          <a:p>
            <a:fld id="{5EEAC11B-3DED-4FD0-B53F-6A5B48DB1B78}" type="datetimeFigureOut">
              <a:rPr lang="es-MX" smtClean="0">
                <a:solidFill>
                  <a:prstClr val="black">
                    <a:tint val="75000"/>
                  </a:prstClr>
                </a:solidFill>
              </a:rPr>
              <a:pPr/>
              <a:t>13/09/2018</a:t>
            </a:fld>
            <a:endParaRPr lang="es-MX">
              <a:solidFill>
                <a:prstClr val="black">
                  <a:tint val="75000"/>
                </a:prstClr>
              </a:solidFill>
            </a:endParaRPr>
          </a:p>
        </p:txBody>
      </p:sp>
      <p:sp>
        <p:nvSpPr>
          <p:cNvPr id="6" name="Marcador de pie de página 5"/>
          <p:cNvSpPr>
            <a:spLocks noGrp="1"/>
          </p:cNvSpPr>
          <p:nvPr>
            <p:ph type="ftr" sz="quarter" idx="11"/>
          </p:nvPr>
        </p:nvSpPr>
        <p:spPr/>
        <p:txBody>
          <a:bodyPr/>
          <a:lstStyle/>
          <a:p>
            <a:endParaRPr lang="es-MX">
              <a:solidFill>
                <a:prstClr val="black">
                  <a:tint val="75000"/>
                </a:prstClr>
              </a:solidFill>
            </a:endParaRPr>
          </a:p>
        </p:txBody>
      </p:sp>
      <p:sp>
        <p:nvSpPr>
          <p:cNvPr id="7" name="Marcador de número de diapositiva 6"/>
          <p:cNvSpPr>
            <a:spLocks noGrp="1"/>
          </p:cNvSpPr>
          <p:nvPr>
            <p:ph type="sldNum" sz="quarter" idx="12"/>
          </p:nvPr>
        </p:nvSpPr>
        <p:spPr/>
        <p:txBody>
          <a:bodyPr/>
          <a:lstStyle/>
          <a:p>
            <a:fld id="{4421E0AF-06AD-4F7F-AF8D-83633A02F296}" type="slidenum">
              <a:rPr lang="es-MX" smtClean="0">
                <a:solidFill>
                  <a:prstClr val="black">
                    <a:tint val="75000"/>
                  </a:prstClr>
                </a:solidFill>
              </a:rPr>
              <a:pPr/>
              <a:t>‹Nº›</a:t>
            </a:fld>
            <a:endParaRPr lang="es-MX">
              <a:solidFill>
                <a:prstClr val="black">
                  <a:tint val="75000"/>
                </a:prstClr>
              </a:solidFill>
            </a:endParaRPr>
          </a:p>
        </p:txBody>
      </p:sp>
    </p:spTree>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smtClean="0"/>
              <a:t>Haga clic para modificar el estilo de título del patrón</a:t>
            </a:r>
            <a:endParaRPr lang="es-MX"/>
          </a:p>
        </p:txBody>
      </p:sp>
      <p:sp>
        <p:nvSpPr>
          <p:cNvPr id="3" name="Marcador de texto vertical 2"/>
          <p:cNvSpPr>
            <a:spLocks noGrp="1"/>
          </p:cNvSpPr>
          <p:nvPr>
            <p:ph type="body" orient="vert" idx="1"/>
          </p:nvPr>
        </p:nvSpPr>
        <p:spPr/>
        <p:txBody>
          <a:bodyPr vert="eaVert"/>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Marcador de fecha 3"/>
          <p:cNvSpPr>
            <a:spLocks noGrp="1"/>
          </p:cNvSpPr>
          <p:nvPr>
            <p:ph type="dt" sz="half" idx="10"/>
          </p:nvPr>
        </p:nvSpPr>
        <p:spPr/>
        <p:txBody>
          <a:bodyPr/>
          <a:lstStyle/>
          <a:p>
            <a:fld id="{5EEAC11B-3DED-4FD0-B53F-6A5B48DB1B78}" type="datetimeFigureOut">
              <a:rPr lang="es-MX" smtClean="0">
                <a:solidFill>
                  <a:prstClr val="black">
                    <a:tint val="75000"/>
                  </a:prstClr>
                </a:solidFill>
              </a:rPr>
              <a:pPr/>
              <a:t>13/09/2018</a:t>
            </a:fld>
            <a:endParaRPr lang="es-MX">
              <a:solidFill>
                <a:prstClr val="black">
                  <a:tint val="75000"/>
                </a:prstClr>
              </a:solidFill>
            </a:endParaRPr>
          </a:p>
        </p:txBody>
      </p:sp>
      <p:sp>
        <p:nvSpPr>
          <p:cNvPr id="5" name="Marcador de pie de página 4"/>
          <p:cNvSpPr>
            <a:spLocks noGrp="1"/>
          </p:cNvSpPr>
          <p:nvPr>
            <p:ph type="ftr" sz="quarter" idx="11"/>
          </p:nvPr>
        </p:nvSpPr>
        <p:spPr/>
        <p:txBody>
          <a:bodyPr/>
          <a:lstStyle/>
          <a:p>
            <a:endParaRPr lang="es-MX">
              <a:solidFill>
                <a:prstClr val="black">
                  <a:tint val="75000"/>
                </a:prstClr>
              </a:solidFill>
            </a:endParaRPr>
          </a:p>
        </p:txBody>
      </p:sp>
      <p:sp>
        <p:nvSpPr>
          <p:cNvPr id="6" name="Marcador de número de diapositiva 5"/>
          <p:cNvSpPr>
            <a:spLocks noGrp="1"/>
          </p:cNvSpPr>
          <p:nvPr>
            <p:ph type="sldNum" sz="quarter" idx="12"/>
          </p:nvPr>
        </p:nvSpPr>
        <p:spPr/>
        <p:txBody>
          <a:bodyPr/>
          <a:lstStyle/>
          <a:p>
            <a:fld id="{4421E0AF-06AD-4F7F-AF8D-83633A02F296}" type="slidenum">
              <a:rPr lang="es-MX" smtClean="0">
                <a:solidFill>
                  <a:prstClr val="black">
                    <a:tint val="75000"/>
                  </a:prstClr>
                </a:solidFill>
              </a:rPr>
              <a:pPr/>
              <a:t>‹Nº›</a:t>
            </a:fld>
            <a:endParaRPr lang="es-MX">
              <a:solidFill>
                <a:prstClr val="black">
                  <a:tint val="75000"/>
                </a:prstClr>
              </a:solidFill>
            </a:endParaRPr>
          </a:p>
        </p:txBody>
      </p:sp>
    </p:spTree>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8724900" y="365125"/>
            <a:ext cx="2628900" cy="5811838"/>
          </a:xfrm>
        </p:spPr>
        <p:txBody>
          <a:bodyPr vert="eaVert"/>
          <a:lstStyle/>
          <a:p>
            <a:r>
              <a:rPr lang="es-ES" smtClean="0"/>
              <a:t>Haga clic para modificar el estilo de título del patrón</a:t>
            </a:r>
            <a:endParaRPr lang="es-MX"/>
          </a:p>
        </p:txBody>
      </p:sp>
      <p:sp>
        <p:nvSpPr>
          <p:cNvPr id="3" name="Marcador de texto vertical 2"/>
          <p:cNvSpPr>
            <a:spLocks noGrp="1"/>
          </p:cNvSpPr>
          <p:nvPr>
            <p:ph type="body" orient="vert" idx="1"/>
          </p:nvPr>
        </p:nvSpPr>
        <p:spPr>
          <a:xfrm>
            <a:off x="838200" y="365125"/>
            <a:ext cx="7734300" cy="5811838"/>
          </a:xfrm>
        </p:spPr>
        <p:txBody>
          <a:bodyPr vert="eaVert"/>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Marcador de fecha 3"/>
          <p:cNvSpPr>
            <a:spLocks noGrp="1"/>
          </p:cNvSpPr>
          <p:nvPr>
            <p:ph type="dt" sz="half" idx="10"/>
          </p:nvPr>
        </p:nvSpPr>
        <p:spPr/>
        <p:txBody>
          <a:bodyPr/>
          <a:lstStyle/>
          <a:p>
            <a:fld id="{5EEAC11B-3DED-4FD0-B53F-6A5B48DB1B78}" type="datetimeFigureOut">
              <a:rPr lang="es-MX" smtClean="0">
                <a:solidFill>
                  <a:prstClr val="black">
                    <a:tint val="75000"/>
                  </a:prstClr>
                </a:solidFill>
              </a:rPr>
              <a:pPr/>
              <a:t>13/09/2018</a:t>
            </a:fld>
            <a:endParaRPr lang="es-MX">
              <a:solidFill>
                <a:prstClr val="black">
                  <a:tint val="75000"/>
                </a:prstClr>
              </a:solidFill>
            </a:endParaRPr>
          </a:p>
        </p:txBody>
      </p:sp>
      <p:sp>
        <p:nvSpPr>
          <p:cNvPr id="5" name="Marcador de pie de página 4"/>
          <p:cNvSpPr>
            <a:spLocks noGrp="1"/>
          </p:cNvSpPr>
          <p:nvPr>
            <p:ph type="ftr" sz="quarter" idx="11"/>
          </p:nvPr>
        </p:nvSpPr>
        <p:spPr/>
        <p:txBody>
          <a:bodyPr/>
          <a:lstStyle/>
          <a:p>
            <a:endParaRPr lang="es-MX">
              <a:solidFill>
                <a:prstClr val="black">
                  <a:tint val="75000"/>
                </a:prstClr>
              </a:solidFill>
            </a:endParaRPr>
          </a:p>
        </p:txBody>
      </p:sp>
      <p:sp>
        <p:nvSpPr>
          <p:cNvPr id="6" name="Marcador de número de diapositiva 5"/>
          <p:cNvSpPr>
            <a:spLocks noGrp="1"/>
          </p:cNvSpPr>
          <p:nvPr>
            <p:ph type="sldNum" sz="quarter" idx="12"/>
          </p:nvPr>
        </p:nvSpPr>
        <p:spPr/>
        <p:txBody>
          <a:bodyPr/>
          <a:lstStyle/>
          <a:p>
            <a:fld id="{4421E0AF-06AD-4F7F-AF8D-83633A02F296}" type="slidenum">
              <a:rPr lang="es-MX" smtClean="0">
                <a:solidFill>
                  <a:prstClr val="black">
                    <a:tint val="75000"/>
                  </a:prstClr>
                </a:solidFill>
              </a:rPr>
              <a:pPr/>
              <a:t>‹Nº›</a:t>
            </a:fld>
            <a:endParaRPr lang="es-MX">
              <a:solidFill>
                <a:prstClr val="black">
                  <a:tint val="75000"/>
                </a:prstClr>
              </a:solidFill>
            </a:endParaRPr>
          </a:p>
        </p:txBody>
      </p:sp>
    </p:spTree>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192024" indent="0" algn="ctr">
              <a:buNone/>
              <a:defRPr/>
            </a:lvl2pPr>
            <a:lvl3pPr marL="384048" indent="0" algn="ctr">
              <a:buNone/>
              <a:defRPr/>
            </a:lvl3pPr>
            <a:lvl4pPr marL="576072" indent="0" algn="ctr">
              <a:buNone/>
              <a:defRPr/>
            </a:lvl4pPr>
            <a:lvl5pPr marL="768096" indent="0" algn="ctr">
              <a:buNone/>
              <a:defRPr/>
            </a:lvl5pPr>
            <a:lvl6pPr marL="960120" indent="0" algn="ctr">
              <a:buNone/>
              <a:defRPr/>
            </a:lvl6pPr>
            <a:lvl7pPr marL="1152144" indent="0" algn="ctr">
              <a:buNone/>
              <a:defRPr/>
            </a:lvl7pPr>
            <a:lvl8pPr marL="1344168" indent="0" algn="ctr">
              <a:buNone/>
              <a:defRPr/>
            </a:lvl8pPr>
            <a:lvl9pPr marL="1536192" indent="0" algn="ctr">
              <a:buNone/>
              <a:defRPr/>
            </a:lvl9pPr>
          </a:lstStyle>
          <a:p>
            <a:r>
              <a:rPr lang="en-US" smtClean="0"/>
              <a:t>Click to edit Master subtitle style</a:t>
            </a:r>
            <a:endParaRPr lang="en-US"/>
          </a:p>
        </p:txBody>
      </p:sp>
    </p:spTree>
    <p:extLst/>
  </p:cSld>
  <p:clrMapOvr>
    <a:masterClrMapping/>
  </p:clrMapOvr>
  <p:transition/>
</p:sldLayout>
</file>

<file path=ppt/slideLayouts/slideLayout3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cSld>
  <p:clrMapOvr>
    <a:masterClrMapping/>
  </p:clrMapOvr>
  <p:transition/>
</p:sldLayout>
</file>

<file path=ppt/slideLayouts/slideLayout3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2819" y="4406901"/>
            <a:ext cx="10363200" cy="1362075"/>
          </a:xfrm>
        </p:spPr>
        <p:txBody>
          <a:bodyPr anchor="t"/>
          <a:lstStyle>
            <a:lvl1pPr algn="l">
              <a:defRPr sz="1700" b="1" cap="all"/>
            </a:lvl1pPr>
          </a:lstStyle>
          <a:p>
            <a:r>
              <a:rPr lang="en-US" smtClean="0"/>
              <a:t>Click to edit Master title style</a:t>
            </a:r>
            <a:endParaRPr lang="en-US"/>
          </a:p>
        </p:txBody>
      </p:sp>
      <p:sp>
        <p:nvSpPr>
          <p:cNvPr id="3" name="Text Placeholder 2"/>
          <p:cNvSpPr>
            <a:spLocks noGrp="1"/>
          </p:cNvSpPr>
          <p:nvPr>
            <p:ph type="body" idx="1"/>
          </p:nvPr>
        </p:nvSpPr>
        <p:spPr>
          <a:xfrm>
            <a:off x="962819" y="2906712"/>
            <a:ext cx="10363200" cy="1500188"/>
          </a:xfrm>
        </p:spPr>
        <p:txBody>
          <a:bodyPr anchor="b"/>
          <a:lstStyle>
            <a:lvl1pPr marL="0" indent="0">
              <a:buNone/>
              <a:defRPr sz="800"/>
            </a:lvl1pPr>
            <a:lvl2pPr marL="192024" indent="0">
              <a:buNone/>
              <a:defRPr sz="800"/>
            </a:lvl2pPr>
            <a:lvl3pPr marL="384048" indent="0">
              <a:buNone/>
              <a:defRPr sz="700"/>
            </a:lvl3pPr>
            <a:lvl4pPr marL="576072" indent="0">
              <a:buNone/>
              <a:defRPr sz="600"/>
            </a:lvl4pPr>
            <a:lvl5pPr marL="768096" indent="0">
              <a:buNone/>
              <a:defRPr sz="600"/>
            </a:lvl5pPr>
            <a:lvl6pPr marL="960120" indent="0">
              <a:buNone/>
              <a:defRPr sz="600"/>
            </a:lvl6pPr>
            <a:lvl7pPr marL="1152144" indent="0">
              <a:buNone/>
              <a:defRPr sz="600"/>
            </a:lvl7pPr>
            <a:lvl8pPr marL="1344168" indent="0">
              <a:buNone/>
              <a:defRPr sz="600"/>
            </a:lvl8pPr>
            <a:lvl9pPr marL="1536192" indent="0">
              <a:buNone/>
              <a:defRPr sz="600"/>
            </a:lvl9pPr>
          </a:lstStyle>
          <a:p>
            <a:pPr lvl="0"/>
            <a:r>
              <a:rPr lang="en-US" smtClean="0"/>
              <a:t>Click to edit Master text styles</a:t>
            </a:r>
          </a:p>
        </p:txBody>
      </p:sp>
    </p:spTree>
    <p:extLst/>
  </p:cSld>
  <p:clrMapOvr>
    <a:masterClrMapping/>
  </p:clrMapOvr>
  <p:transition/>
</p:sldLayout>
</file>

<file path=ppt/slideLayouts/slideLayout3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69950" y="3530600"/>
            <a:ext cx="5187951" cy="793750"/>
          </a:xfrm>
        </p:spPr>
        <p:txBody>
          <a:bodyPr/>
          <a:lstStyle>
            <a:lvl1pPr>
              <a:defRPr sz="1200"/>
            </a:lvl1pPr>
            <a:lvl2pPr>
              <a:defRPr sz="1000"/>
            </a:lvl2pPr>
            <a:lvl3pPr>
              <a:defRPr sz="800"/>
            </a:lvl3pPr>
            <a:lvl4pPr>
              <a:defRPr sz="800"/>
            </a:lvl4pPr>
            <a:lvl5pPr>
              <a:defRPr sz="800"/>
            </a:lvl5pPr>
            <a:lvl6pPr>
              <a:defRPr sz="800"/>
            </a:lvl6pPr>
            <a:lvl7pPr>
              <a:defRPr sz="800"/>
            </a:lvl7pPr>
            <a:lvl8pPr>
              <a:defRPr sz="800"/>
            </a:lvl8pPr>
            <a:lvl9pPr>
              <a:defRPr sz="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34101" y="3530600"/>
            <a:ext cx="5187951" cy="793750"/>
          </a:xfrm>
        </p:spPr>
        <p:txBody>
          <a:bodyPr/>
          <a:lstStyle>
            <a:lvl1pPr>
              <a:defRPr sz="1200"/>
            </a:lvl1pPr>
            <a:lvl2pPr>
              <a:defRPr sz="1000"/>
            </a:lvl2pPr>
            <a:lvl3pPr>
              <a:defRPr sz="800"/>
            </a:lvl3pPr>
            <a:lvl4pPr>
              <a:defRPr sz="800"/>
            </a:lvl4pPr>
            <a:lvl5pPr>
              <a:defRPr sz="800"/>
            </a:lvl5pPr>
            <a:lvl6pPr>
              <a:defRPr sz="800"/>
            </a:lvl6pPr>
            <a:lvl7pPr>
              <a:defRPr sz="800"/>
            </a:lvl7pPr>
            <a:lvl8pPr>
              <a:defRPr sz="800"/>
            </a:lvl8pPr>
            <a:lvl9pPr>
              <a:defRPr sz="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cSld>
  <p:clrMapOvr>
    <a:masterClrMapping/>
  </p:clrMapOvr>
  <p:transition/>
</p:sldLayout>
</file>

<file path=ppt/slideLayouts/slideLayout3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609600" y="1535112"/>
            <a:ext cx="5387181" cy="639763"/>
          </a:xfrm>
        </p:spPr>
        <p:txBody>
          <a:bodyPr anchor="b"/>
          <a:lstStyle>
            <a:lvl1pPr marL="0" indent="0">
              <a:buNone/>
              <a:defRPr sz="1000" b="1"/>
            </a:lvl1pPr>
            <a:lvl2pPr marL="192024" indent="0">
              <a:buNone/>
              <a:defRPr sz="800" b="1"/>
            </a:lvl2pPr>
            <a:lvl3pPr marL="384048" indent="0">
              <a:buNone/>
              <a:defRPr sz="800" b="1"/>
            </a:lvl3pPr>
            <a:lvl4pPr marL="576072" indent="0">
              <a:buNone/>
              <a:defRPr sz="700" b="1"/>
            </a:lvl4pPr>
            <a:lvl5pPr marL="768096" indent="0">
              <a:buNone/>
              <a:defRPr sz="700" b="1"/>
            </a:lvl5pPr>
            <a:lvl6pPr marL="960120" indent="0">
              <a:buNone/>
              <a:defRPr sz="700" b="1"/>
            </a:lvl6pPr>
            <a:lvl7pPr marL="1152144" indent="0">
              <a:buNone/>
              <a:defRPr sz="700" b="1"/>
            </a:lvl7pPr>
            <a:lvl8pPr marL="1344168" indent="0">
              <a:buNone/>
              <a:defRPr sz="700" b="1"/>
            </a:lvl8pPr>
            <a:lvl9pPr marL="1536192" indent="0">
              <a:buNone/>
              <a:defRPr sz="700" b="1"/>
            </a:lvl9pPr>
          </a:lstStyle>
          <a:p>
            <a:pPr lvl="0"/>
            <a:r>
              <a:rPr lang="en-US" smtClean="0"/>
              <a:t>Click to edit Master text styles</a:t>
            </a:r>
          </a:p>
        </p:txBody>
      </p:sp>
      <p:sp>
        <p:nvSpPr>
          <p:cNvPr id="4" name="Content Placeholder 3"/>
          <p:cNvSpPr>
            <a:spLocks noGrp="1"/>
          </p:cNvSpPr>
          <p:nvPr>
            <p:ph sz="half" idx="2"/>
          </p:nvPr>
        </p:nvSpPr>
        <p:spPr>
          <a:xfrm>
            <a:off x="609600" y="2174875"/>
            <a:ext cx="5387181" cy="3951288"/>
          </a:xfrm>
        </p:spPr>
        <p:txBody>
          <a:bodyPr/>
          <a:lstStyle>
            <a:lvl1pPr>
              <a:defRPr sz="1000"/>
            </a:lvl1pPr>
            <a:lvl2pPr>
              <a:defRPr sz="800"/>
            </a:lvl2pPr>
            <a:lvl3pPr>
              <a:defRPr sz="800"/>
            </a:lvl3pPr>
            <a:lvl4pPr>
              <a:defRPr sz="700"/>
            </a:lvl4pPr>
            <a:lvl5pPr>
              <a:defRPr sz="700"/>
            </a:lvl5pPr>
            <a:lvl6pPr>
              <a:defRPr sz="700"/>
            </a:lvl6pPr>
            <a:lvl7pPr>
              <a:defRPr sz="700"/>
            </a:lvl7pPr>
            <a:lvl8pPr>
              <a:defRPr sz="700"/>
            </a:lvl8pPr>
            <a:lvl9pPr>
              <a:defRPr sz="7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6193632" y="1535112"/>
            <a:ext cx="5388768" cy="639763"/>
          </a:xfrm>
        </p:spPr>
        <p:txBody>
          <a:bodyPr anchor="b"/>
          <a:lstStyle>
            <a:lvl1pPr marL="0" indent="0">
              <a:buNone/>
              <a:defRPr sz="1000" b="1"/>
            </a:lvl1pPr>
            <a:lvl2pPr marL="192024" indent="0">
              <a:buNone/>
              <a:defRPr sz="800" b="1"/>
            </a:lvl2pPr>
            <a:lvl3pPr marL="384048" indent="0">
              <a:buNone/>
              <a:defRPr sz="800" b="1"/>
            </a:lvl3pPr>
            <a:lvl4pPr marL="576072" indent="0">
              <a:buNone/>
              <a:defRPr sz="700" b="1"/>
            </a:lvl4pPr>
            <a:lvl5pPr marL="768096" indent="0">
              <a:buNone/>
              <a:defRPr sz="700" b="1"/>
            </a:lvl5pPr>
            <a:lvl6pPr marL="960120" indent="0">
              <a:buNone/>
              <a:defRPr sz="700" b="1"/>
            </a:lvl6pPr>
            <a:lvl7pPr marL="1152144" indent="0">
              <a:buNone/>
              <a:defRPr sz="700" b="1"/>
            </a:lvl7pPr>
            <a:lvl8pPr marL="1344168" indent="0">
              <a:buNone/>
              <a:defRPr sz="700" b="1"/>
            </a:lvl8pPr>
            <a:lvl9pPr marL="1536192" indent="0">
              <a:buNone/>
              <a:defRPr sz="700" b="1"/>
            </a:lvl9pPr>
          </a:lstStyle>
          <a:p>
            <a:pPr lvl="0"/>
            <a:r>
              <a:rPr lang="en-US" smtClean="0"/>
              <a:t>Click to edit Master text styles</a:t>
            </a:r>
          </a:p>
        </p:txBody>
      </p:sp>
      <p:sp>
        <p:nvSpPr>
          <p:cNvPr id="6" name="Content Placeholder 5"/>
          <p:cNvSpPr>
            <a:spLocks noGrp="1"/>
          </p:cNvSpPr>
          <p:nvPr>
            <p:ph sz="quarter" idx="4"/>
          </p:nvPr>
        </p:nvSpPr>
        <p:spPr>
          <a:xfrm>
            <a:off x="6193632" y="2174875"/>
            <a:ext cx="5388768" cy="3951288"/>
          </a:xfrm>
        </p:spPr>
        <p:txBody>
          <a:bodyPr/>
          <a:lstStyle>
            <a:lvl1pPr>
              <a:defRPr sz="1000"/>
            </a:lvl1pPr>
            <a:lvl2pPr>
              <a:defRPr sz="800"/>
            </a:lvl2pPr>
            <a:lvl3pPr>
              <a:defRPr sz="800"/>
            </a:lvl3pPr>
            <a:lvl4pPr>
              <a:defRPr sz="700"/>
            </a:lvl4pPr>
            <a:lvl5pPr>
              <a:defRPr sz="700"/>
            </a:lvl5pPr>
            <a:lvl6pPr>
              <a:defRPr sz="700"/>
            </a:lvl6pPr>
            <a:lvl7pPr>
              <a:defRPr sz="700"/>
            </a:lvl7pPr>
            <a:lvl8pPr>
              <a:defRPr sz="700"/>
            </a:lvl8pPr>
            <a:lvl9pPr>
              <a:defRPr sz="7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cSld>
  <p:clrMapOvr>
    <a:masterClrMapping/>
  </p:clrMapOvr>
  <p:transition/>
</p:sldLayout>
</file>

<file path=ppt/slideLayouts/slideLayout3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cSld>
  <p:clrMapOvr>
    <a:masterClrMapping/>
  </p:clrMapOvr>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2"/>
            <a:ext cx="103632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50AFCD17-1C93-4633-8C09-45F3EBCE4FF5}" type="datetimeFigureOut">
              <a:rPr lang="en-US" smtClean="0">
                <a:solidFill>
                  <a:prstClr val="black">
                    <a:tint val="75000"/>
                  </a:prstClr>
                </a:solidFill>
              </a:rPr>
              <a:pPr/>
              <a:t>9/13/2018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96C3F60-B868-4D88-8320-B64BB2C9B92C}" type="slidenum">
              <a:rPr lang="en-US" smtClean="0">
                <a:solidFill>
                  <a:prstClr val="black">
                    <a:tint val="75000"/>
                  </a:prstClr>
                </a:solidFill>
              </a:rPr>
              <a:pPr/>
              <a:t>‹Nº›</a:t>
            </a:fld>
            <a:endParaRPr lang="en-US">
              <a:solidFill>
                <a:prstClr val="black">
                  <a:tint val="75000"/>
                </a:prstClr>
              </a:solidFill>
            </a:endParaRPr>
          </a:p>
        </p:txBody>
      </p:sp>
    </p:spTree>
    <p:extLst>
      <p:ext uri="{BB962C8B-B14F-4D97-AF65-F5344CB8AC3E}">
        <p14:creationId xmlns:p14="http://schemas.microsoft.com/office/powerpoint/2010/main" val="1429567099"/>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cSld>
  <p:clrMapOvr>
    <a:masterClrMapping/>
  </p:clrMapOvr>
  <p:transition/>
</p:sldLayout>
</file>

<file path=ppt/slideLayouts/slideLayout3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4010819" cy="1162050"/>
          </a:xfrm>
        </p:spPr>
        <p:txBody>
          <a:bodyPr/>
          <a:lstStyle>
            <a:lvl1pPr algn="l">
              <a:defRPr sz="800" b="1"/>
            </a:lvl1pPr>
          </a:lstStyle>
          <a:p>
            <a:r>
              <a:rPr lang="en-US" smtClean="0"/>
              <a:t>Click to edit Master title style</a:t>
            </a:r>
            <a:endParaRPr lang="en-US"/>
          </a:p>
        </p:txBody>
      </p:sp>
      <p:sp>
        <p:nvSpPr>
          <p:cNvPr id="3" name="Content Placeholder 2"/>
          <p:cNvSpPr>
            <a:spLocks noGrp="1"/>
          </p:cNvSpPr>
          <p:nvPr>
            <p:ph idx="1"/>
          </p:nvPr>
        </p:nvSpPr>
        <p:spPr>
          <a:xfrm>
            <a:off x="4766469" y="273051"/>
            <a:ext cx="6815931" cy="5853113"/>
          </a:xfrm>
        </p:spPr>
        <p:txBody>
          <a:bodyPr/>
          <a:lstStyle>
            <a:lvl1pPr>
              <a:defRPr sz="1300"/>
            </a:lvl1pPr>
            <a:lvl2pPr>
              <a:defRPr sz="1200"/>
            </a:lvl2pPr>
            <a:lvl3pPr>
              <a:defRPr sz="1000"/>
            </a:lvl3pPr>
            <a:lvl4pPr>
              <a:defRPr sz="800"/>
            </a:lvl4pPr>
            <a:lvl5pPr>
              <a:defRPr sz="800"/>
            </a:lvl5pPr>
            <a:lvl6pPr>
              <a:defRPr sz="800"/>
            </a:lvl6pPr>
            <a:lvl7pPr>
              <a:defRPr sz="800"/>
            </a:lvl7pPr>
            <a:lvl8pPr>
              <a:defRPr sz="800"/>
            </a:lvl8pPr>
            <a:lvl9pPr>
              <a:defRPr sz="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609600" y="1435101"/>
            <a:ext cx="4010819" cy="4691063"/>
          </a:xfrm>
        </p:spPr>
        <p:txBody>
          <a:bodyPr/>
          <a:lstStyle>
            <a:lvl1pPr marL="0" indent="0">
              <a:buNone/>
              <a:defRPr sz="600"/>
            </a:lvl1pPr>
            <a:lvl2pPr marL="192024" indent="0">
              <a:buNone/>
              <a:defRPr sz="500"/>
            </a:lvl2pPr>
            <a:lvl3pPr marL="384048" indent="0">
              <a:buNone/>
              <a:defRPr sz="400"/>
            </a:lvl3pPr>
            <a:lvl4pPr marL="576072" indent="0">
              <a:buNone/>
              <a:defRPr sz="400"/>
            </a:lvl4pPr>
            <a:lvl5pPr marL="768096" indent="0">
              <a:buNone/>
              <a:defRPr sz="400"/>
            </a:lvl5pPr>
            <a:lvl6pPr marL="960120" indent="0">
              <a:buNone/>
              <a:defRPr sz="400"/>
            </a:lvl6pPr>
            <a:lvl7pPr marL="1152144" indent="0">
              <a:buNone/>
              <a:defRPr sz="400"/>
            </a:lvl7pPr>
            <a:lvl8pPr marL="1344168" indent="0">
              <a:buNone/>
              <a:defRPr sz="400"/>
            </a:lvl8pPr>
            <a:lvl9pPr marL="1536192" indent="0">
              <a:buNone/>
              <a:defRPr sz="400"/>
            </a:lvl9pPr>
          </a:lstStyle>
          <a:p>
            <a:pPr lvl="0"/>
            <a:r>
              <a:rPr lang="en-US" smtClean="0"/>
              <a:t>Click to edit Master text styles</a:t>
            </a:r>
          </a:p>
        </p:txBody>
      </p:sp>
    </p:spTree>
    <p:extLst/>
  </p:cSld>
  <p:clrMapOvr>
    <a:masterClrMapping/>
  </p:clrMapOvr>
  <p:transition/>
</p:sldLayout>
</file>

<file path=ppt/slideLayouts/slideLayout3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981" y="4800600"/>
            <a:ext cx="7315200" cy="566738"/>
          </a:xfrm>
        </p:spPr>
        <p:txBody>
          <a:bodyPr/>
          <a:lstStyle>
            <a:lvl1pPr algn="l">
              <a:defRPr sz="800" b="1"/>
            </a:lvl1pPr>
          </a:lstStyle>
          <a:p>
            <a:r>
              <a:rPr lang="en-US" smtClean="0"/>
              <a:t>Click to edit Master title style</a:t>
            </a:r>
            <a:endParaRPr lang="en-US"/>
          </a:p>
        </p:txBody>
      </p:sp>
      <p:sp>
        <p:nvSpPr>
          <p:cNvPr id="3" name="Picture Placeholder 2"/>
          <p:cNvSpPr>
            <a:spLocks noGrp="1"/>
          </p:cNvSpPr>
          <p:nvPr>
            <p:ph type="pic" idx="1"/>
          </p:nvPr>
        </p:nvSpPr>
        <p:spPr>
          <a:xfrm>
            <a:off x="2389981" y="612775"/>
            <a:ext cx="7315200" cy="4114800"/>
          </a:xfrm>
        </p:spPr>
        <p:txBody>
          <a:bodyPr/>
          <a:lstStyle>
            <a:lvl1pPr marL="0" indent="0">
              <a:buNone/>
              <a:defRPr sz="1300"/>
            </a:lvl1pPr>
            <a:lvl2pPr marL="192024" indent="0">
              <a:buNone/>
              <a:defRPr sz="1200"/>
            </a:lvl2pPr>
            <a:lvl3pPr marL="384048" indent="0">
              <a:buNone/>
              <a:defRPr sz="1000"/>
            </a:lvl3pPr>
            <a:lvl4pPr marL="576072" indent="0">
              <a:buNone/>
              <a:defRPr sz="800"/>
            </a:lvl4pPr>
            <a:lvl5pPr marL="768096" indent="0">
              <a:buNone/>
              <a:defRPr sz="800"/>
            </a:lvl5pPr>
            <a:lvl6pPr marL="960120" indent="0">
              <a:buNone/>
              <a:defRPr sz="800"/>
            </a:lvl6pPr>
            <a:lvl7pPr marL="1152144" indent="0">
              <a:buNone/>
              <a:defRPr sz="800"/>
            </a:lvl7pPr>
            <a:lvl8pPr marL="1344168" indent="0">
              <a:buNone/>
              <a:defRPr sz="800"/>
            </a:lvl8pPr>
            <a:lvl9pPr marL="1536192" indent="0">
              <a:buNone/>
              <a:defRPr sz="800"/>
            </a:lvl9pPr>
          </a:lstStyle>
          <a:p>
            <a:endParaRPr lang="en-US"/>
          </a:p>
        </p:txBody>
      </p:sp>
      <p:sp>
        <p:nvSpPr>
          <p:cNvPr id="4" name="Text Placeholder 3"/>
          <p:cNvSpPr>
            <a:spLocks noGrp="1"/>
          </p:cNvSpPr>
          <p:nvPr>
            <p:ph type="body" sz="half" idx="2"/>
          </p:nvPr>
        </p:nvSpPr>
        <p:spPr>
          <a:xfrm>
            <a:off x="2389981" y="5367339"/>
            <a:ext cx="7315200" cy="804863"/>
          </a:xfrm>
        </p:spPr>
        <p:txBody>
          <a:bodyPr/>
          <a:lstStyle>
            <a:lvl1pPr marL="0" indent="0">
              <a:buNone/>
              <a:defRPr sz="600"/>
            </a:lvl1pPr>
            <a:lvl2pPr marL="192024" indent="0">
              <a:buNone/>
              <a:defRPr sz="500"/>
            </a:lvl2pPr>
            <a:lvl3pPr marL="384048" indent="0">
              <a:buNone/>
              <a:defRPr sz="400"/>
            </a:lvl3pPr>
            <a:lvl4pPr marL="576072" indent="0">
              <a:buNone/>
              <a:defRPr sz="400"/>
            </a:lvl4pPr>
            <a:lvl5pPr marL="768096" indent="0">
              <a:buNone/>
              <a:defRPr sz="400"/>
            </a:lvl5pPr>
            <a:lvl6pPr marL="960120" indent="0">
              <a:buNone/>
              <a:defRPr sz="400"/>
            </a:lvl6pPr>
            <a:lvl7pPr marL="1152144" indent="0">
              <a:buNone/>
              <a:defRPr sz="400"/>
            </a:lvl7pPr>
            <a:lvl8pPr marL="1344168" indent="0">
              <a:buNone/>
              <a:defRPr sz="400"/>
            </a:lvl8pPr>
            <a:lvl9pPr marL="1536192" indent="0">
              <a:buNone/>
              <a:defRPr sz="400"/>
            </a:lvl9pPr>
          </a:lstStyle>
          <a:p>
            <a:pPr lvl="0"/>
            <a:r>
              <a:rPr lang="en-US" smtClean="0"/>
              <a:t>Click to edit Master text styles</a:t>
            </a:r>
          </a:p>
        </p:txBody>
      </p:sp>
    </p:spTree>
    <p:extLst/>
  </p:cSld>
  <p:clrMapOvr>
    <a:masterClrMapping/>
  </p:clrMapOvr>
  <p:transition/>
</p:sldLayout>
</file>

<file path=ppt/slideLayouts/slideLayout3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cSld>
  <p:clrMapOvr>
    <a:masterClrMapping/>
  </p:clrMapOvr>
  <p:transition/>
</p:sldLayout>
</file>

<file path=ppt/slideLayouts/slideLayout3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09026" y="1149350"/>
            <a:ext cx="2613025" cy="3175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69951" y="1149350"/>
            <a:ext cx="7762875" cy="3175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cSld>
  <p:clrMapOvr>
    <a:masterClrMapping/>
  </p:clrMapOvr>
  <p:transition/>
</p:sldLayout>
</file>

<file path=ppt/slideLayouts/slideLayout385.xml><?xml version="1.0" encoding="utf-8"?>
<p:sldLayout xmlns:a="http://schemas.openxmlformats.org/drawingml/2006/main" xmlns:r="http://schemas.openxmlformats.org/officeDocument/2006/relationships" xmlns:p="http://schemas.openxmlformats.org/presentationml/2006/main" type="title">
  <p:cSld name="Title">
    <p:spTree>
      <p:nvGrpSpPr>
        <p:cNvPr id="1" name="Shape 9"/>
        <p:cNvGrpSpPr/>
        <p:nvPr/>
      </p:nvGrpSpPr>
      <p:grpSpPr>
        <a:xfrm>
          <a:off x="0" y="0"/>
          <a:ext cx="0" cy="0"/>
          <a:chOff x="0" y="0"/>
          <a:chExt cx="0" cy="0"/>
        </a:xfrm>
      </p:grpSpPr>
      <p:sp>
        <p:nvSpPr>
          <p:cNvPr id="10" name="Shape 10"/>
          <p:cNvSpPr/>
          <p:nvPr/>
        </p:nvSpPr>
        <p:spPr>
          <a:xfrm flipH="1">
            <a:off x="-917" y="0"/>
            <a:ext cx="6100800" cy="6858000"/>
          </a:xfrm>
          <a:prstGeom prst="rect">
            <a:avLst/>
          </a:prstGeom>
          <a:solidFill>
            <a:srgbClr val="FFFFFF"/>
          </a:solidFill>
          <a:ln>
            <a:noFill/>
          </a:ln>
        </p:spPr>
        <p:txBody>
          <a:bodyPr lIns="121900" tIns="121900" rIns="121900" bIns="121900" anchor="ctr" anchorCtr="0">
            <a:noAutofit/>
          </a:bodyPr>
          <a:lstStyle/>
          <a:p>
            <a:endParaRPr sz="1867" kern="0">
              <a:solidFill>
                <a:srgbClr val="000000"/>
              </a:solidFill>
              <a:cs typeface="Arial"/>
              <a:sym typeface="Arial"/>
            </a:endParaRPr>
          </a:p>
        </p:txBody>
      </p:sp>
      <p:sp>
        <p:nvSpPr>
          <p:cNvPr id="11" name="Shape 11"/>
          <p:cNvSpPr txBox="1">
            <a:spLocks noGrp="1"/>
          </p:cNvSpPr>
          <p:nvPr>
            <p:ph type="ctrTitle"/>
          </p:nvPr>
        </p:nvSpPr>
        <p:spPr>
          <a:xfrm>
            <a:off x="625233" y="3183000"/>
            <a:ext cx="4848800" cy="3012000"/>
          </a:xfrm>
          <a:prstGeom prst="rect">
            <a:avLst/>
          </a:prstGeom>
        </p:spPr>
        <p:txBody>
          <a:bodyPr lIns="91425" tIns="91425" rIns="91425" bIns="91425" anchor="t" anchorCtr="0"/>
          <a:lstStyle>
            <a:lvl1pPr lvl="0">
              <a:spcBef>
                <a:spcPts val="0"/>
              </a:spcBef>
              <a:buClr>
                <a:srgbClr val="F67031"/>
              </a:buClr>
              <a:buSzPct val="100000"/>
              <a:defRPr sz="4000" b="1">
                <a:solidFill>
                  <a:srgbClr val="F67031"/>
                </a:solidFill>
              </a:defRPr>
            </a:lvl1pPr>
            <a:lvl2pPr lvl="1">
              <a:spcBef>
                <a:spcPts val="0"/>
              </a:spcBef>
              <a:buClr>
                <a:srgbClr val="F67031"/>
              </a:buClr>
              <a:buSzPct val="100000"/>
              <a:defRPr sz="4000" b="1">
                <a:solidFill>
                  <a:srgbClr val="F67031"/>
                </a:solidFill>
              </a:defRPr>
            </a:lvl2pPr>
            <a:lvl3pPr lvl="2">
              <a:spcBef>
                <a:spcPts val="0"/>
              </a:spcBef>
              <a:buClr>
                <a:srgbClr val="F67031"/>
              </a:buClr>
              <a:buSzPct val="100000"/>
              <a:defRPr sz="4000" b="1">
                <a:solidFill>
                  <a:srgbClr val="F67031"/>
                </a:solidFill>
              </a:defRPr>
            </a:lvl3pPr>
            <a:lvl4pPr lvl="3">
              <a:spcBef>
                <a:spcPts val="0"/>
              </a:spcBef>
              <a:buClr>
                <a:srgbClr val="F67031"/>
              </a:buClr>
              <a:buSzPct val="100000"/>
              <a:defRPr sz="4000" b="1">
                <a:solidFill>
                  <a:srgbClr val="F67031"/>
                </a:solidFill>
              </a:defRPr>
            </a:lvl4pPr>
            <a:lvl5pPr lvl="4">
              <a:spcBef>
                <a:spcPts val="0"/>
              </a:spcBef>
              <a:buClr>
                <a:srgbClr val="F67031"/>
              </a:buClr>
              <a:buSzPct val="100000"/>
              <a:defRPr sz="4000" b="1">
                <a:solidFill>
                  <a:srgbClr val="F67031"/>
                </a:solidFill>
              </a:defRPr>
            </a:lvl5pPr>
            <a:lvl6pPr lvl="5">
              <a:spcBef>
                <a:spcPts val="0"/>
              </a:spcBef>
              <a:buClr>
                <a:srgbClr val="F67031"/>
              </a:buClr>
              <a:buSzPct val="100000"/>
              <a:defRPr sz="4000" b="1">
                <a:solidFill>
                  <a:srgbClr val="F67031"/>
                </a:solidFill>
              </a:defRPr>
            </a:lvl6pPr>
            <a:lvl7pPr lvl="6">
              <a:spcBef>
                <a:spcPts val="0"/>
              </a:spcBef>
              <a:buClr>
                <a:srgbClr val="F67031"/>
              </a:buClr>
              <a:buSzPct val="100000"/>
              <a:defRPr sz="4000" b="1">
                <a:solidFill>
                  <a:srgbClr val="F67031"/>
                </a:solidFill>
              </a:defRPr>
            </a:lvl7pPr>
            <a:lvl8pPr lvl="7">
              <a:spcBef>
                <a:spcPts val="0"/>
              </a:spcBef>
              <a:buClr>
                <a:srgbClr val="F67031"/>
              </a:buClr>
              <a:buSzPct val="100000"/>
              <a:defRPr sz="4000" b="1">
                <a:solidFill>
                  <a:srgbClr val="F67031"/>
                </a:solidFill>
              </a:defRPr>
            </a:lvl8pPr>
            <a:lvl9pPr lvl="8">
              <a:spcBef>
                <a:spcPts val="0"/>
              </a:spcBef>
              <a:buClr>
                <a:srgbClr val="F67031"/>
              </a:buClr>
              <a:buSzPct val="100000"/>
              <a:defRPr sz="4000" b="1">
                <a:solidFill>
                  <a:srgbClr val="F67031"/>
                </a:solidFill>
              </a:defRPr>
            </a:lvl9pPr>
          </a:lstStyle>
          <a:p>
            <a:endParaRPr/>
          </a:p>
        </p:txBody>
      </p:sp>
      <p:sp>
        <p:nvSpPr>
          <p:cNvPr id="12" name="Shape 12"/>
          <p:cNvSpPr/>
          <p:nvPr/>
        </p:nvSpPr>
        <p:spPr>
          <a:xfrm>
            <a:off x="6099867" y="-200"/>
            <a:ext cx="247200" cy="6858000"/>
          </a:xfrm>
          <a:prstGeom prst="rect">
            <a:avLst/>
          </a:prstGeom>
          <a:gradFill>
            <a:gsLst>
              <a:gs pos="0">
                <a:srgbClr val="000014">
                  <a:alpha val="49803"/>
                </a:srgbClr>
              </a:gs>
              <a:gs pos="100000">
                <a:srgbClr val="000014">
                  <a:alpha val="0"/>
                </a:srgbClr>
              </a:gs>
            </a:gsLst>
            <a:lin ang="0" scaled="0"/>
          </a:gradFill>
          <a:ln>
            <a:noFill/>
          </a:ln>
        </p:spPr>
        <p:txBody>
          <a:bodyPr lIns="121900" tIns="60933" rIns="121900" bIns="60933" anchor="ctr" anchorCtr="0">
            <a:noAutofit/>
          </a:bodyPr>
          <a:lstStyle/>
          <a:p>
            <a:pPr algn="ctr"/>
            <a:endParaRPr sz="2400" kern="0">
              <a:solidFill>
                <a:srgbClr val="FFFFFF"/>
              </a:solidFill>
              <a:latin typeface="Calibri"/>
              <a:ea typeface="Calibri"/>
              <a:cs typeface="Calibri"/>
              <a:sym typeface="Calibri"/>
            </a:endParaRPr>
          </a:p>
        </p:txBody>
      </p:sp>
    </p:spTree>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p:cSld name="Subtitle">
    <p:spTree>
      <p:nvGrpSpPr>
        <p:cNvPr id="1" name="Shape 13"/>
        <p:cNvGrpSpPr/>
        <p:nvPr/>
      </p:nvGrpSpPr>
      <p:grpSpPr>
        <a:xfrm>
          <a:off x="0" y="0"/>
          <a:ext cx="0" cy="0"/>
          <a:chOff x="0" y="0"/>
          <a:chExt cx="0" cy="0"/>
        </a:xfrm>
      </p:grpSpPr>
      <p:sp>
        <p:nvSpPr>
          <p:cNvPr id="14" name="Shape 14"/>
          <p:cNvSpPr/>
          <p:nvPr/>
        </p:nvSpPr>
        <p:spPr>
          <a:xfrm flipH="1">
            <a:off x="-9500" y="0"/>
            <a:ext cx="3456800" cy="6858000"/>
          </a:xfrm>
          <a:prstGeom prst="rect">
            <a:avLst/>
          </a:prstGeom>
          <a:solidFill>
            <a:srgbClr val="FFFFFF"/>
          </a:solidFill>
          <a:ln>
            <a:noFill/>
          </a:ln>
        </p:spPr>
        <p:txBody>
          <a:bodyPr lIns="121900" tIns="121900" rIns="121900" bIns="121900" anchor="ctr" anchorCtr="0">
            <a:noAutofit/>
          </a:bodyPr>
          <a:lstStyle/>
          <a:p>
            <a:endParaRPr sz="1867" kern="0">
              <a:solidFill>
                <a:srgbClr val="000000"/>
              </a:solidFill>
              <a:cs typeface="Arial"/>
              <a:sym typeface="Arial"/>
            </a:endParaRPr>
          </a:p>
        </p:txBody>
      </p:sp>
      <p:sp>
        <p:nvSpPr>
          <p:cNvPr id="15" name="Shape 15"/>
          <p:cNvSpPr/>
          <p:nvPr/>
        </p:nvSpPr>
        <p:spPr>
          <a:xfrm>
            <a:off x="3447303" y="0"/>
            <a:ext cx="150800" cy="6858000"/>
          </a:xfrm>
          <a:prstGeom prst="rect">
            <a:avLst/>
          </a:prstGeom>
          <a:gradFill>
            <a:gsLst>
              <a:gs pos="0">
                <a:srgbClr val="000014">
                  <a:alpha val="20000"/>
                </a:srgbClr>
              </a:gs>
              <a:gs pos="100000">
                <a:srgbClr val="000014">
                  <a:alpha val="0"/>
                </a:srgbClr>
              </a:gs>
            </a:gsLst>
            <a:lin ang="0" scaled="0"/>
          </a:gradFill>
          <a:ln>
            <a:noFill/>
          </a:ln>
        </p:spPr>
        <p:txBody>
          <a:bodyPr lIns="121900" tIns="60933" rIns="121900" bIns="60933" anchor="ctr" anchorCtr="0">
            <a:noAutofit/>
          </a:bodyPr>
          <a:lstStyle/>
          <a:p>
            <a:pPr algn="ctr"/>
            <a:endParaRPr sz="2400" kern="0">
              <a:solidFill>
                <a:srgbClr val="FFFFFF"/>
              </a:solidFill>
              <a:latin typeface="Calibri"/>
              <a:ea typeface="Calibri"/>
              <a:cs typeface="Calibri"/>
              <a:sym typeface="Calibri"/>
            </a:endParaRPr>
          </a:p>
        </p:txBody>
      </p:sp>
      <p:sp>
        <p:nvSpPr>
          <p:cNvPr id="16" name="Shape 16"/>
          <p:cNvSpPr txBox="1">
            <a:spLocks noGrp="1"/>
          </p:cNvSpPr>
          <p:nvPr>
            <p:ph type="ctrTitle"/>
          </p:nvPr>
        </p:nvSpPr>
        <p:spPr>
          <a:xfrm>
            <a:off x="369467" y="378933"/>
            <a:ext cx="2698800" cy="4904000"/>
          </a:xfrm>
          <a:prstGeom prst="rect">
            <a:avLst/>
          </a:prstGeom>
        </p:spPr>
        <p:txBody>
          <a:bodyPr lIns="91425" tIns="91425" rIns="91425" bIns="91425" anchor="b" anchorCtr="0"/>
          <a:lstStyle>
            <a:lvl1pPr lvl="0" rtl="0">
              <a:spcBef>
                <a:spcPts val="0"/>
              </a:spcBef>
              <a:buClr>
                <a:srgbClr val="F67031"/>
              </a:buClr>
              <a:defRPr>
                <a:solidFill>
                  <a:srgbClr val="F67031"/>
                </a:solidFill>
              </a:defRPr>
            </a:lvl1pPr>
            <a:lvl2pPr lvl="1" rtl="0">
              <a:spcBef>
                <a:spcPts val="0"/>
              </a:spcBef>
              <a:buClr>
                <a:srgbClr val="F67031"/>
              </a:buClr>
              <a:defRPr>
                <a:solidFill>
                  <a:srgbClr val="F67031"/>
                </a:solidFill>
              </a:defRPr>
            </a:lvl2pPr>
            <a:lvl3pPr lvl="2" rtl="0">
              <a:spcBef>
                <a:spcPts val="0"/>
              </a:spcBef>
              <a:buClr>
                <a:srgbClr val="F67031"/>
              </a:buClr>
              <a:defRPr>
                <a:solidFill>
                  <a:srgbClr val="F67031"/>
                </a:solidFill>
              </a:defRPr>
            </a:lvl3pPr>
            <a:lvl4pPr lvl="3" rtl="0">
              <a:spcBef>
                <a:spcPts val="0"/>
              </a:spcBef>
              <a:buClr>
                <a:srgbClr val="F67031"/>
              </a:buClr>
              <a:defRPr>
                <a:solidFill>
                  <a:srgbClr val="F67031"/>
                </a:solidFill>
              </a:defRPr>
            </a:lvl4pPr>
            <a:lvl5pPr lvl="4" rtl="0">
              <a:spcBef>
                <a:spcPts val="0"/>
              </a:spcBef>
              <a:buClr>
                <a:srgbClr val="F67031"/>
              </a:buClr>
              <a:defRPr>
                <a:solidFill>
                  <a:srgbClr val="F67031"/>
                </a:solidFill>
              </a:defRPr>
            </a:lvl5pPr>
            <a:lvl6pPr lvl="5" rtl="0">
              <a:spcBef>
                <a:spcPts val="0"/>
              </a:spcBef>
              <a:buClr>
                <a:srgbClr val="F67031"/>
              </a:buClr>
              <a:defRPr>
                <a:solidFill>
                  <a:srgbClr val="F67031"/>
                </a:solidFill>
              </a:defRPr>
            </a:lvl6pPr>
            <a:lvl7pPr lvl="6" rtl="0">
              <a:spcBef>
                <a:spcPts val="0"/>
              </a:spcBef>
              <a:buClr>
                <a:srgbClr val="F67031"/>
              </a:buClr>
              <a:defRPr>
                <a:solidFill>
                  <a:srgbClr val="F67031"/>
                </a:solidFill>
              </a:defRPr>
            </a:lvl7pPr>
            <a:lvl8pPr lvl="7" rtl="0">
              <a:spcBef>
                <a:spcPts val="0"/>
              </a:spcBef>
              <a:buClr>
                <a:srgbClr val="F67031"/>
              </a:buClr>
              <a:defRPr>
                <a:solidFill>
                  <a:srgbClr val="F67031"/>
                </a:solidFill>
              </a:defRPr>
            </a:lvl8pPr>
            <a:lvl9pPr lvl="8" rtl="0">
              <a:spcBef>
                <a:spcPts val="0"/>
              </a:spcBef>
              <a:buClr>
                <a:srgbClr val="F67031"/>
              </a:buClr>
              <a:defRPr>
                <a:solidFill>
                  <a:srgbClr val="F67031"/>
                </a:solidFill>
              </a:defRPr>
            </a:lvl9pPr>
          </a:lstStyle>
          <a:p>
            <a:endParaRPr/>
          </a:p>
        </p:txBody>
      </p:sp>
      <p:sp>
        <p:nvSpPr>
          <p:cNvPr id="17" name="Shape 17"/>
          <p:cNvSpPr txBox="1">
            <a:spLocks noGrp="1"/>
          </p:cNvSpPr>
          <p:nvPr>
            <p:ph type="subTitle" idx="1"/>
          </p:nvPr>
        </p:nvSpPr>
        <p:spPr>
          <a:xfrm>
            <a:off x="369467" y="5310733"/>
            <a:ext cx="2698800" cy="1046400"/>
          </a:xfrm>
          <a:prstGeom prst="rect">
            <a:avLst/>
          </a:prstGeom>
        </p:spPr>
        <p:txBody>
          <a:bodyPr lIns="91425" tIns="91425" rIns="91425" bIns="91425" anchor="t" anchorCtr="0"/>
          <a:lstStyle>
            <a:lvl1pPr lvl="0" rtl="0">
              <a:spcBef>
                <a:spcPts val="0"/>
              </a:spcBef>
              <a:buClr>
                <a:srgbClr val="999999"/>
              </a:buClr>
              <a:buFont typeface="Georgia"/>
              <a:buNone/>
              <a:defRPr i="1">
                <a:solidFill>
                  <a:srgbClr val="999999"/>
                </a:solidFill>
                <a:latin typeface="Georgia"/>
                <a:ea typeface="Georgia"/>
                <a:cs typeface="Georgia"/>
                <a:sym typeface="Georgia"/>
              </a:defRPr>
            </a:lvl1pPr>
            <a:lvl2pPr lvl="1" rtl="0">
              <a:spcBef>
                <a:spcPts val="0"/>
              </a:spcBef>
              <a:buClr>
                <a:srgbClr val="999999"/>
              </a:buClr>
              <a:buSzPct val="100000"/>
              <a:buFont typeface="Georgia"/>
              <a:buNone/>
              <a:defRPr sz="4000" i="1">
                <a:solidFill>
                  <a:srgbClr val="999999"/>
                </a:solidFill>
                <a:latin typeface="Georgia"/>
                <a:ea typeface="Georgia"/>
                <a:cs typeface="Georgia"/>
                <a:sym typeface="Georgia"/>
              </a:defRPr>
            </a:lvl2pPr>
            <a:lvl3pPr lvl="2" rtl="0">
              <a:spcBef>
                <a:spcPts val="0"/>
              </a:spcBef>
              <a:buClr>
                <a:srgbClr val="999999"/>
              </a:buClr>
              <a:buSzPct val="100000"/>
              <a:buFont typeface="Georgia"/>
              <a:buNone/>
              <a:defRPr sz="4000" i="1">
                <a:solidFill>
                  <a:srgbClr val="999999"/>
                </a:solidFill>
                <a:latin typeface="Georgia"/>
                <a:ea typeface="Georgia"/>
                <a:cs typeface="Georgia"/>
                <a:sym typeface="Georgia"/>
              </a:defRPr>
            </a:lvl3pPr>
            <a:lvl4pPr lvl="3" rtl="0">
              <a:spcBef>
                <a:spcPts val="0"/>
              </a:spcBef>
              <a:buClr>
                <a:srgbClr val="999999"/>
              </a:buClr>
              <a:buSzPct val="100000"/>
              <a:buFont typeface="Georgia"/>
              <a:buNone/>
              <a:defRPr sz="4000" i="1">
                <a:solidFill>
                  <a:srgbClr val="999999"/>
                </a:solidFill>
                <a:latin typeface="Georgia"/>
                <a:ea typeface="Georgia"/>
                <a:cs typeface="Georgia"/>
                <a:sym typeface="Georgia"/>
              </a:defRPr>
            </a:lvl4pPr>
            <a:lvl5pPr lvl="4" rtl="0">
              <a:spcBef>
                <a:spcPts val="0"/>
              </a:spcBef>
              <a:buClr>
                <a:srgbClr val="999999"/>
              </a:buClr>
              <a:buSzPct val="100000"/>
              <a:buFont typeface="Georgia"/>
              <a:buNone/>
              <a:defRPr sz="4000" i="1">
                <a:solidFill>
                  <a:srgbClr val="999999"/>
                </a:solidFill>
                <a:latin typeface="Georgia"/>
                <a:ea typeface="Georgia"/>
                <a:cs typeface="Georgia"/>
                <a:sym typeface="Georgia"/>
              </a:defRPr>
            </a:lvl5pPr>
            <a:lvl6pPr lvl="5" rtl="0">
              <a:spcBef>
                <a:spcPts val="0"/>
              </a:spcBef>
              <a:buClr>
                <a:srgbClr val="999999"/>
              </a:buClr>
              <a:buSzPct val="100000"/>
              <a:buFont typeface="Georgia"/>
              <a:buNone/>
              <a:defRPr sz="4000" i="1">
                <a:solidFill>
                  <a:srgbClr val="999999"/>
                </a:solidFill>
                <a:latin typeface="Georgia"/>
                <a:ea typeface="Georgia"/>
                <a:cs typeface="Georgia"/>
                <a:sym typeface="Georgia"/>
              </a:defRPr>
            </a:lvl6pPr>
            <a:lvl7pPr lvl="6" rtl="0">
              <a:spcBef>
                <a:spcPts val="0"/>
              </a:spcBef>
              <a:buClr>
                <a:srgbClr val="999999"/>
              </a:buClr>
              <a:buSzPct val="100000"/>
              <a:buFont typeface="Georgia"/>
              <a:buNone/>
              <a:defRPr sz="4000" i="1">
                <a:solidFill>
                  <a:srgbClr val="999999"/>
                </a:solidFill>
                <a:latin typeface="Georgia"/>
                <a:ea typeface="Georgia"/>
                <a:cs typeface="Georgia"/>
                <a:sym typeface="Georgia"/>
              </a:defRPr>
            </a:lvl7pPr>
            <a:lvl8pPr lvl="7" rtl="0">
              <a:spcBef>
                <a:spcPts val="0"/>
              </a:spcBef>
              <a:buClr>
                <a:srgbClr val="999999"/>
              </a:buClr>
              <a:buSzPct val="100000"/>
              <a:buFont typeface="Georgia"/>
              <a:buNone/>
              <a:defRPr sz="4000" i="1">
                <a:solidFill>
                  <a:srgbClr val="999999"/>
                </a:solidFill>
                <a:latin typeface="Georgia"/>
                <a:ea typeface="Georgia"/>
                <a:cs typeface="Georgia"/>
                <a:sym typeface="Georgia"/>
              </a:defRPr>
            </a:lvl8pPr>
            <a:lvl9pPr lvl="8" rtl="0">
              <a:spcBef>
                <a:spcPts val="0"/>
              </a:spcBef>
              <a:buClr>
                <a:srgbClr val="999999"/>
              </a:buClr>
              <a:buSzPct val="100000"/>
              <a:buFont typeface="Georgia"/>
              <a:buNone/>
              <a:defRPr sz="4000" i="1">
                <a:solidFill>
                  <a:srgbClr val="999999"/>
                </a:solidFill>
                <a:latin typeface="Georgia"/>
                <a:ea typeface="Georgia"/>
                <a:cs typeface="Georgia"/>
                <a:sym typeface="Georgia"/>
              </a:defRPr>
            </a:lvl9pPr>
          </a:lstStyle>
          <a:p>
            <a:endParaRPr/>
          </a:p>
        </p:txBody>
      </p:sp>
      <p:sp>
        <p:nvSpPr>
          <p:cNvPr id="18" name="Shape 18"/>
          <p:cNvSpPr txBox="1">
            <a:spLocks noGrp="1"/>
          </p:cNvSpPr>
          <p:nvPr>
            <p:ph type="sldNum" idx="12"/>
          </p:nvPr>
        </p:nvSpPr>
        <p:spPr>
          <a:xfrm>
            <a:off x="11409044" y="6333133"/>
            <a:ext cx="731600" cy="524800"/>
          </a:xfrm>
          <a:prstGeom prst="rect">
            <a:avLst/>
          </a:prstGeom>
        </p:spPr>
        <p:txBody>
          <a:bodyPr lIns="91425" tIns="91425" rIns="91425" bIns="91425" anchor="ctr" anchorCtr="0">
            <a:noAutofit/>
          </a:bodyPr>
          <a:lstStyle/>
          <a:p>
            <a:fld id="{00000000-1234-1234-1234-123412341234}" type="slidenum">
              <a:rPr lang="en">
                <a:solidFill>
                  <a:srgbClr val="FFFFFF"/>
                </a:solidFill>
              </a:rPr>
              <a:pPr/>
              <a:t>‹Nº›</a:t>
            </a:fld>
            <a:endParaRPr lang="en">
              <a:solidFill>
                <a:srgbClr val="FFFFFF"/>
              </a:solidFill>
            </a:endParaRPr>
          </a:p>
        </p:txBody>
      </p:sp>
    </p:spTree>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p:cSld name="Table of contents">
    <p:spTree>
      <p:nvGrpSpPr>
        <p:cNvPr id="1" name="Shape 19"/>
        <p:cNvGrpSpPr/>
        <p:nvPr/>
      </p:nvGrpSpPr>
      <p:grpSpPr>
        <a:xfrm>
          <a:off x="0" y="0"/>
          <a:ext cx="0" cy="0"/>
          <a:chOff x="0" y="0"/>
          <a:chExt cx="0" cy="0"/>
        </a:xfrm>
      </p:grpSpPr>
      <p:sp>
        <p:nvSpPr>
          <p:cNvPr id="20" name="Shape 20"/>
          <p:cNvSpPr/>
          <p:nvPr/>
        </p:nvSpPr>
        <p:spPr>
          <a:xfrm flipH="1">
            <a:off x="6091215" y="0"/>
            <a:ext cx="6100800" cy="6858000"/>
          </a:xfrm>
          <a:prstGeom prst="rect">
            <a:avLst/>
          </a:prstGeom>
          <a:solidFill>
            <a:srgbClr val="FFFFFF"/>
          </a:solidFill>
          <a:ln>
            <a:noFill/>
          </a:ln>
        </p:spPr>
        <p:txBody>
          <a:bodyPr lIns="121900" tIns="121900" rIns="121900" bIns="121900" anchor="ctr" anchorCtr="0">
            <a:noAutofit/>
          </a:bodyPr>
          <a:lstStyle/>
          <a:p>
            <a:endParaRPr sz="1867" kern="0">
              <a:solidFill>
                <a:srgbClr val="000000"/>
              </a:solidFill>
              <a:cs typeface="Arial"/>
              <a:sym typeface="Arial"/>
            </a:endParaRPr>
          </a:p>
        </p:txBody>
      </p:sp>
      <p:sp>
        <p:nvSpPr>
          <p:cNvPr id="21" name="Shape 21"/>
          <p:cNvSpPr txBox="1">
            <a:spLocks noGrp="1"/>
          </p:cNvSpPr>
          <p:nvPr>
            <p:ph type="subTitle" idx="1"/>
          </p:nvPr>
        </p:nvSpPr>
        <p:spPr>
          <a:xfrm>
            <a:off x="862067" y="2652667"/>
            <a:ext cx="4329200" cy="2835200"/>
          </a:xfrm>
          <a:prstGeom prst="rect">
            <a:avLst/>
          </a:prstGeom>
        </p:spPr>
        <p:txBody>
          <a:bodyPr lIns="91425" tIns="91425" rIns="91425" bIns="91425" anchor="t" anchorCtr="0"/>
          <a:lstStyle>
            <a:lvl1pPr lvl="0" rtl="0">
              <a:spcBef>
                <a:spcPts val="0"/>
              </a:spcBef>
              <a:buClr>
                <a:srgbClr val="FFFFFF"/>
              </a:buClr>
              <a:buFont typeface="Georgia"/>
              <a:buNone/>
              <a:defRPr i="1">
                <a:solidFill>
                  <a:srgbClr val="FFFFFF"/>
                </a:solidFill>
                <a:latin typeface="Georgia"/>
                <a:ea typeface="Georgia"/>
                <a:cs typeface="Georgia"/>
                <a:sym typeface="Georgia"/>
              </a:defRPr>
            </a:lvl1pPr>
            <a:lvl2pPr lvl="1" rtl="0">
              <a:spcBef>
                <a:spcPts val="0"/>
              </a:spcBef>
              <a:buClr>
                <a:srgbClr val="FFFFFF"/>
              </a:buClr>
              <a:buSzPct val="100000"/>
              <a:buFont typeface="Georgia"/>
              <a:buNone/>
              <a:defRPr sz="4000" i="1">
                <a:solidFill>
                  <a:srgbClr val="FFFFFF"/>
                </a:solidFill>
                <a:latin typeface="Georgia"/>
                <a:ea typeface="Georgia"/>
                <a:cs typeface="Georgia"/>
                <a:sym typeface="Georgia"/>
              </a:defRPr>
            </a:lvl2pPr>
            <a:lvl3pPr lvl="2" rtl="0">
              <a:spcBef>
                <a:spcPts val="0"/>
              </a:spcBef>
              <a:buClr>
                <a:srgbClr val="FFFFFF"/>
              </a:buClr>
              <a:buSzPct val="100000"/>
              <a:buFont typeface="Georgia"/>
              <a:buNone/>
              <a:defRPr sz="4000" i="1">
                <a:solidFill>
                  <a:srgbClr val="FFFFFF"/>
                </a:solidFill>
                <a:latin typeface="Georgia"/>
                <a:ea typeface="Georgia"/>
                <a:cs typeface="Georgia"/>
                <a:sym typeface="Georgia"/>
              </a:defRPr>
            </a:lvl3pPr>
            <a:lvl4pPr lvl="3" rtl="0">
              <a:spcBef>
                <a:spcPts val="0"/>
              </a:spcBef>
              <a:buClr>
                <a:srgbClr val="FFFFFF"/>
              </a:buClr>
              <a:buSzPct val="100000"/>
              <a:buFont typeface="Georgia"/>
              <a:buNone/>
              <a:defRPr sz="4000" i="1">
                <a:solidFill>
                  <a:srgbClr val="FFFFFF"/>
                </a:solidFill>
                <a:latin typeface="Georgia"/>
                <a:ea typeface="Georgia"/>
                <a:cs typeface="Georgia"/>
                <a:sym typeface="Georgia"/>
              </a:defRPr>
            </a:lvl4pPr>
            <a:lvl5pPr lvl="4" rtl="0">
              <a:spcBef>
                <a:spcPts val="0"/>
              </a:spcBef>
              <a:buClr>
                <a:srgbClr val="FFFFFF"/>
              </a:buClr>
              <a:buSzPct val="100000"/>
              <a:buFont typeface="Georgia"/>
              <a:buNone/>
              <a:defRPr sz="4000" i="1">
                <a:solidFill>
                  <a:srgbClr val="FFFFFF"/>
                </a:solidFill>
                <a:latin typeface="Georgia"/>
                <a:ea typeface="Georgia"/>
                <a:cs typeface="Georgia"/>
                <a:sym typeface="Georgia"/>
              </a:defRPr>
            </a:lvl5pPr>
            <a:lvl6pPr lvl="5" rtl="0">
              <a:spcBef>
                <a:spcPts val="0"/>
              </a:spcBef>
              <a:buClr>
                <a:srgbClr val="FFFFFF"/>
              </a:buClr>
              <a:buSzPct val="100000"/>
              <a:buFont typeface="Georgia"/>
              <a:buNone/>
              <a:defRPr sz="4000" i="1">
                <a:solidFill>
                  <a:srgbClr val="FFFFFF"/>
                </a:solidFill>
                <a:latin typeface="Georgia"/>
                <a:ea typeface="Georgia"/>
                <a:cs typeface="Georgia"/>
                <a:sym typeface="Georgia"/>
              </a:defRPr>
            </a:lvl6pPr>
            <a:lvl7pPr lvl="6" rtl="0">
              <a:spcBef>
                <a:spcPts val="0"/>
              </a:spcBef>
              <a:buClr>
                <a:srgbClr val="FFFFFF"/>
              </a:buClr>
              <a:buSzPct val="100000"/>
              <a:buFont typeface="Georgia"/>
              <a:buNone/>
              <a:defRPr sz="4000" i="1">
                <a:solidFill>
                  <a:srgbClr val="FFFFFF"/>
                </a:solidFill>
                <a:latin typeface="Georgia"/>
                <a:ea typeface="Georgia"/>
                <a:cs typeface="Georgia"/>
                <a:sym typeface="Georgia"/>
              </a:defRPr>
            </a:lvl7pPr>
            <a:lvl8pPr lvl="7" rtl="0">
              <a:spcBef>
                <a:spcPts val="0"/>
              </a:spcBef>
              <a:buClr>
                <a:srgbClr val="FFFFFF"/>
              </a:buClr>
              <a:buSzPct val="100000"/>
              <a:buFont typeface="Georgia"/>
              <a:buNone/>
              <a:defRPr sz="4000" i="1">
                <a:solidFill>
                  <a:srgbClr val="FFFFFF"/>
                </a:solidFill>
                <a:latin typeface="Georgia"/>
                <a:ea typeface="Georgia"/>
                <a:cs typeface="Georgia"/>
                <a:sym typeface="Georgia"/>
              </a:defRPr>
            </a:lvl8pPr>
            <a:lvl9pPr lvl="8" rtl="0">
              <a:spcBef>
                <a:spcPts val="0"/>
              </a:spcBef>
              <a:buClr>
                <a:srgbClr val="FFFFFF"/>
              </a:buClr>
              <a:buSzPct val="100000"/>
              <a:buFont typeface="Georgia"/>
              <a:buNone/>
              <a:defRPr sz="4000" i="1">
                <a:solidFill>
                  <a:srgbClr val="FFFFFF"/>
                </a:solidFill>
                <a:latin typeface="Georgia"/>
                <a:ea typeface="Georgia"/>
                <a:cs typeface="Georgia"/>
                <a:sym typeface="Georgia"/>
              </a:defRPr>
            </a:lvl9pPr>
          </a:lstStyle>
          <a:p>
            <a:endParaRPr/>
          </a:p>
        </p:txBody>
      </p:sp>
      <p:sp>
        <p:nvSpPr>
          <p:cNvPr id="22" name="Shape 22"/>
          <p:cNvSpPr txBox="1">
            <a:spLocks noGrp="1"/>
          </p:cNvSpPr>
          <p:nvPr>
            <p:ph type="sldNum" idx="12"/>
          </p:nvPr>
        </p:nvSpPr>
        <p:spPr>
          <a:xfrm>
            <a:off x="11409044" y="6333133"/>
            <a:ext cx="731600" cy="524800"/>
          </a:xfrm>
          <a:prstGeom prst="rect">
            <a:avLst/>
          </a:prstGeom>
        </p:spPr>
        <p:txBody>
          <a:bodyPr lIns="91425" tIns="91425" rIns="91425" bIns="91425" anchor="ctr" anchorCtr="0">
            <a:noAutofit/>
          </a:bodyPr>
          <a:lstStyle/>
          <a:p>
            <a:fld id="{00000000-1234-1234-1234-123412341234}" type="slidenum">
              <a:rPr lang="en">
                <a:solidFill>
                  <a:srgbClr val="000000"/>
                </a:solidFill>
              </a:rPr>
              <a:pPr/>
              <a:t>‹Nº›</a:t>
            </a:fld>
            <a:endParaRPr lang="en">
              <a:solidFill>
                <a:srgbClr val="000000"/>
              </a:solidFill>
            </a:endParaRPr>
          </a:p>
        </p:txBody>
      </p:sp>
      <p:sp>
        <p:nvSpPr>
          <p:cNvPr id="23" name="Shape 23"/>
          <p:cNvSpPr/>
          <p:nvPr/>
        </p:nvSpPr>
        <p:spPr>
          <a:xfrm flipH="1">
            <a:off x="5940400" y="0"/>
            <a:ext cx="150800" cy="6858000"/>
          </a:xfrm>
          <a:prstGeom prst="rect">
            <a:avLst/>
          </a:prstGeom>
          <a:gradFill>
            <a:gsLst>
              <a:gs pos="0">
                <a:srgbClr val="000014">
                  <a:alpha val="20000"/>
                </a:srgbClr>
              </a:gs>
              <a:gs pos="100000">
                <a:srgbClr val="000014">
                  <a:alpha val="0"/>
                </a:srgbClr>
              </a:gs>
            </a:gsLst>
            <a:lin ang="0" scaled="0"/>
          </a:gradFill>
          <a:ln>
            <a:noFill/>
          </a:ln>
        </p:spPr>
        <p:txBody>
          <a:bodyPr lIns="121900" tIns="60933" rIns="121900" bIns="60933" anchor="ctr" anchorCtr="0">
            <a:noAutofit/>
          </a:bodyPr>
          <a:lstStyle/>
          <a:p>
            <a:pPr algn="ctr"/>
            <a:endParaRPr sz="2400" kern="0">
              <a:solidFill>
                <a:srgbClr val="FFFFFF"/>
              </a:solidFill>
              <a:latin typeface="Calibri"/>
              <a:ea typeface="Calibri"/>
              <a:cs typeface="Calibri"/>
              <a:sym typeface="Calibri"/>
            </a:endParaRPr>
          </a:p>
        </p:txBody>
      </p:sp>
      <p:sp>
        <p:nvSpPr>
          <p:cNvPr id="24" name="Shape 24"/>
          <p:cNvSpPr txBox="1">
            <a:spLocks noGrp="1"/>
          </p:cNvSpPr>
          <p:nvPr>
            <p:ph type="body" idx="2"/>
          </p:nvPr>
        </p:nvSpPr>
        <p:spPr>
          <a:xfrm>
            <a:off x="6840300" y="1354667"/>
            <a:ext cx="4627600" cy="4133200"/>
          </a:xfrm>
          <a:prstGeom prst="rect">
            <a:avLst/>
          </a:prstGeom>
        </p:spPr>
        <p:txBody>
          <a:bodyPr lIns="91425" tIns="91425" rIns="91425" bIns="91425" anchor="t" anchorCtr="0"/>
          <a:lstStyle>
            <a:lvl1pPr lvl="0" rtl="0">
              <a:spcBef>
                <a:spcPts val="0"/>
              </a:spcBef>
              <a:spcAft>
                <a:spcPts val="1333"/>
              </a:spcAft>
              <a:buClr>
                <a:srgbClr val="F67031"/>
              </a:buClr>
              <a:buSzPct val="100000"/>
              <a:buAutoNum type="arabicPeriod"/>
              <a:defRPr sz="2400"/>
            </a:lvl1pPr>
            <a:lvl2pPr lvl="1" rtl="0">
              <a:spcBef>
                <a:spcPts val="0"/>
              </a:spcBef>
              <a:spcAft>
                <a:spcPts val="1333"/>
              </a:spcAft>
              <a:buAutoNum type="alphaLcPeriod"/>
              <a:defRPr>
                <a:solidFill>
                  <a:srgbClr val="999999"/>
                </a:solidFill>
              </a:defRPr>
            </a:lvl2pPr>
            <a:lvl3pPr lvl="2" rtl="0">
              <a:spcBef>
                <a:spcPts val="0"/>
              </a:spcBef>
              <a:spcAft>
                <a:spcPts val="1333"/>
              </a:spcAft>
              <a:buAutoNum type="romanLcPeriod"/>
              <a:defRPr>
                <a:solidFill>
                  <a:srgbClr val="999999"/>
                </a:solidFill>
              </a:defRPr>
            </a:lvl3pPr>
            <a:lvl4pPr lvl="3" rtl="0">
              <a:spcBef>
                <a:spcPts val="0"/>
              </a:spcBef>
              <a:spcAft>
                <a:spcPts val="1333"/>
              </a:spcAft>
              <a:buAutoNum type="arabicPeriod"/>
              <a:defRPr>
                <a:solidFill>
                  <a:srgbClr val="999999"/>
                </a:solidFill>
              </a:defRPr>
            </a:lvl4pPr>
            <a:lvl5pPr lvl="4" rtl="0">
              <a:spcBef>
                <a:spcPts val="0"/>
              </a:spcBef>
              <a:spcAft>
                <a:spcPts val="1333"/>
              </a:spcAft>
              <a:buClr>
                <a:srgbClr val="999999"/>
              </a:buClr>
              <a:buAutoNum type="alphaLcPeriod"/>
              <a:defRPr>
                <a:solidFill>
                  <a:srgbClr val="999999"/>
                </a:solidFill>
              </a:defRPr>
            </a:lvl5pPr>
            <a:lvl6pPr lvl="5" rtl="0">
              <a:spcBef>
                <a:spcPts val="0"/>
              </a:spcBef>
              <a:spcAft>
                <a:spcPts val="1333"/>
              </a:spcAft>
              <a:buClr>
                <a:srgbClr val="999999"/>
              </a:buClr>
              <a:buAutoNum type="romanLcPeriod"/>
              <a:defRPr>
                <a:solidFill>
                  <a:srgbClr val="999999"/>
                </a:solidFill>
              </a:defRPr>
            </a:lvl6pPr>
            <a:lvl7pPr lvl="6" rtl="0">
              <a:spcBef>
                <a:spcPts val="0"/>
              </a:spcBef>
              <a:spcAft>
                <a:spcPts val="1333"/>
              </a:spcAft>
              <a:buClr>
                <a:srgbClr val="999999"/>
              </a:buClr>
              <a:buAutoNum type="arabicPeriod"/>
              <a:defRPr>
                <a:solidFill>
                  <a:srgbClr val="999999"/>
                </a:solidFill>
              </a:defRPr>
            </a:lvl7pPr>
            <a:lvl8pPr lvl="7" rtl="0">
              <a:spcBef>
                <a:spcPts val="0"/>
              </a:spcBef>
              <a:spcAft>
                <a:spcPts val="1333"/>
              </a:spcAft>
              <a:buClr>
                <a:srgbClr val="999999"/>
              </a:buClr>
              <a:buAutoNum type="alphaLcPeriod"/>
              <a:defRPr>
                <a:solidFill>
                  <a:srgbClr val="999999"/>
                </a:solidFill>
              </a:defRPr>
            </a:lvl8pPr>
            <a:lvl9pPr lvl="8" rtl="0">
              <a:spcBef>
                <a:spcPts val="0"/>
              </a:spcBef>
              <a:spcAft>
                <a:spcPts val="1333"/>
              </a:spcAft>
              <a:buClr>
                <a:srgbClr val="999999"/>
              </a:buClr>
              <a:buAutoNum type="romanLcPeriod"/>
              <a:defRPr>
                <a:solidFill>
                  <a:srgbClr val="999999"/>
                </a:solidFill>
              </a:defRPr>
            </a:lvl9pPr>
          </a:lstStyle>
          <a:p>
            <a:endParaRPr/>
          </a:p>
        </p:txBody>
      </p:sp>
      <p:sp>
        <p:nvSpPr>
          <p:cNvPr id="25" name="Shape 25"/>
          <p:cNvSpPr txBox="1">
            <a:spLocks noGrp="1"/>
          </p:cNvSpPr>
          <p:nvPr>
            <p:ph type="title"/>
          </p:nvPr>
        </p:nvSpPr>
        <p:spPr>
          <a:xfrm>
            <a:off x="862097" y="1354667"/>
            <a:ext cx="4329200" cy="1298000"/>
          </a:xfrm>
          <a:prstGeom prst="rect">
            <a:avLst/>
          </a:prstGeom>
        </p:spPr>
        <p:txBody>
          <a:bodyPr lIns="91425" tIns="91425" rIns="91425" bIns="91425" anchor="t" anchorCtr="0"/>
          <a:lstStyle>
            <a:lvl1pPr lvl="0" rtl="0">
              <a:spcBef>
                <a:spcPts val="0"/>
              </a:spcBef>
              <a:defRPr/>
            </a:lvl1pPr>
            <a:lvl2pPr lvl="1" rtl="0">
              <a:spcBef>
                <a:spcPts val="0"/>
              </a:spcBef>
              <a:defRPr/>
            </a:lvl2pPr>
            <a:lvl3pPr lvl="2" rtl="0">
              <a:spcBef>
                <a:spcPts val="0"/>
              </a:spcBef>
              <a:defRPr/>
            </a:lvl3pPr>
            <a:lvl4pPr lvl="3" rtl="0">
              <a:spcBef>
                <a:spcPts val="0"/>
              </a:spcBef>
              <a:defRPr/>
            </a:lvl4pPr>
            <a:lvl5pPr lvl="4" rtl="0">
              <a:spcBef>
                <a:spcPts val="0"/>
              </a:spcBef>
              <a:defRPr/>
            </a:lvl5pPr>
            <a:lvl6pPr lvl="5" rtl="0">
              <a:spcBef>
                <a:spcPts val="0"/>
              </a:spcBef>
              <a:defRPr/>
            </a:lvl6pPr>
            <a:lvl7pPr lvl="6" rtl="0">
              <a:spcBef>
                <a:spcPts val="0"/>
              </a:spcBef>
              <a:defRPr/>
            </a:lvl7pPr>
            <a:lvl8pPr lvl="7" rtl="0">
              <a:spcBef>
                <a:spcPts val="0"/>
              </a:spcBef>
              <a:defRPr/>
            </a:lvl8pPr>
            <a:lvl9pPr lvl="8" rtl="0">
              <a:spcBef>
                <a:spcPts val="0"/>
              </a:spcBef>
              <a:defRPr/>
            </a:lvl9pPr>
          </a:lstStyle>
          <a:p>
            <a:endParaRPr/>
          </a:p>
        </p:txBody>
      </p:sp>
    </p:spTree>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p:cSld name="Quote">
    <p:spTree>
      <p:nvGrpSpPr>
        <p:cNvPr id="1" name="Shape 26"/>
        <p:cNvGrpSpPr/>
        <p:nvPr/>
      </p:nvGrpSpPr>
      <p:grpSpPr>
        <a:xfrm>
          <a:off x="0" y="0"/>
          <a:ext cx="0" cy="0"/>
          <a:chOff x="0" y="0"/>
          <a:chExt cx="0" cy="0"/>
        </a:xfrm>
      </p:grpSpPr>
      <p:sp>
        <p:nvSpPr>
          <p:cNvPr id="27" name="Shape 27"/>
          <p:cNvSpPr/>
          <p:nvPr/>
        </p:nvSpPr>
        <p:spPr>
          <a:xfrm rot="5400000" flipH="1">
            <a:off x="6025267" y="-4481167"/>
            <a:ext cx="150800" cy="12201600"/>
          </a:xfrm>
          <a:prstGeom prst="rect">
            <a:avLst/>
          </a:prstGeom>
          <a:gradFill>
            <a:gsLst>
              <a:gs pos="0">
                <a:srgbClr val="000014">
                  <a:alpha val="20000"/>
                </a:srgbClr>
              </a:gs>
              <a:gs pos="100000">
                <a:srgbClr val="000014">
                  <a:alpha val="0"/>
                </a:srgbClr>
              </a:gs>
            </a:gsLst>
            <a:lin ang="0" scaled="0"/>
          </a:gradFill>
          <a:ln>
            <a:noFill/>
          </a:ln>
        </p:spPr>
        <p:txBody>
          <a:bodyPr lIns="121900" tIns="60933" rIns="121900" bIns="60933" anchor="ctr" anchorCtr="0">
            <a:noAutofit/>
          </a:bodyPr>
          <a:lstStyle/>
          <a:p>
            <a:pPr algn="ctr"/>
            <a:endParaRPr sz="2400" kern="0">
              <a:solidFill>
                <a:srgbClr val="FFFFFF"/>
              </a:solidFill>
              <a:latin typeface="Calibri"/>
              <a:ea typeface="Calibri"/>
              <a:cs typeface="Calibri"/>
              <a:sym typeface="Calibri"/>
            </a:endParaRPr>
          </a:p>
        </p:txBody>
      </p:sp>
      <p:sp>
        <p:nvSpPr>
          <p:cNvPr id="28" name="Shape 28"/>
          <p:cNvSpPr/>
          <p:nvPr/>
        </p:nvSpPr>
        <p:spPr>
          <a:xfrm>
            <a:off x="-9500" y="1695033"/>
            <a:ext cx="12201600" cy="5162800"/>
          </a:xfrm>
          <a:prstGeom prst="rect">
            <a:avLst/>
          </a:prstGeom>
          <a:solidFill>
            <a:srgbClr val="FFFFFF"/>
          </a:solidFill>
          <a:ln>
            <a:noFill/>
          </a:ln>
        </p:spPr>
        <p:txBody>
          <a:bodyPr lIns="121900" tIns="121900" rIns="121900" bIns="121900" anchor="ctr" anchorCtr="0">
            <a:noAutofit/>
          </a:bodyPr>
          <a:lstStyle/>
          <a:p>
            <a:endParaRPr sz="1867" kern="0">
              <a:solidFill>
                <a:srgbClr val="000000"/>
              </a:solidFill>
              <a:cs typeface="Arial"/>
              <a:sym typeface="Arial"/>
            </a:endParaRPr>
          </a:p>
        </p:txBody>
      </p:sp>
      <p:sp>
        <p:nvSpPr>
          <p:cNvPr id="29" name="Shape 29"/>
          <p:cNvSpPr txBox="1">
            <a:spLocks noGrp="1"/>
          </p:cNvSpPr>
          <p:nvPr>
            <p:ph type="body" idx="1"/>
          </p:nvPr>
        </p:nvSpPr>
        <p:spPr>
          <a:xfrm>
            <a:off x="2463033" y="2272800"/>
            <a:ext cx="7266000" cy="3619600"/>
          </a:xfrm>
          <a:prstGeom prst="rect">
            <a:avLst/>
          </a:prstGeom>
        </p:spPr>
        <p:txBody>
          <a:bodyPr lIns="91425" tIns="91425" rIns="91425" bIns="91425" anchor="t" anchorCtr="0"/>
          <a:lstStyle>
            <a:lvl1pPr lvl="0" algn="ctr" rtl="0">
              <a:spcBef>
                <a:spcPts val="0"/>
              </a:spcBef>
              <a:buSzPct val="100000"/>
              <a:buFont typeface="Georgia"/>
              <a:defRPr sz="3200" i="1">
                <a:latin typeface="Georgia"/>
                <a:ea typeface="Georgia"/>
                <a:cs typeface="Georgia"/>
                <a:sym typeface="Georgia"/>
              </a:defRPr>
            </a:lvl1pPr>
            <a:lvl2pPr lvl="1" algn="ctr" rtl="0">
              <a:spcBef>
                <a:spcPts val="0"/>
              </a:spcBef>
              <a:buSzPct val="100000"/>
              <a:buFont typeface="Georgia"/>
              <a:defRPr sz="3200" i="1">
                <a:latin typeface="Georgia"/>
                <a:ea typeface="Georgia"/>
                <a:cs typeface="Georgia"/>
                <a:sym typeface="Georgia"/>
              </a:defRPr>
            </a:lvl2pPr>
            <a:lvl3pPr lvl="2" algn="ctr" rtl="0">
              <a:spcBef>
                <a:spcPts val="0"/>
              </a:spcBef>
              <a:buSzPct val="100000"/>
              <a:buFont typeface="Georgia"/>
              <a:defRPr sz="3200" i="1">
                <a:latin typeface="Georgia"/>
                <a:ea typeface="Georgia"/>
                <a:cs typeface="Georgia"/>
                <a:sym typeface="Georgia"/>
              </a:defRPr>
            </a:lvl3pPr>
            <a:lvl4pPr lvl="3" algn="ctr" rtl="0">
              <a:spcBef>
                <a:spcPts val="0"/>
              </a:spcBef>
              <a:buSzPct val="100000"/>
              <a:buFont typeface="Georgia"/>
              <a:defRPr sz="3200" i="1">
                <a:latin typeface="Georgia"/>
                <a:ea typeface="Georgia"/>
                <a:cs typeface="Georgia"/>
                <a:sym typeface="Georgia"/>
              </a:defRPr>
            </a:lvl4pPr>
            <a:lvl5pPr lvl="4" algn="ctr" rtl="0">
              <a:spcBef>
                <a:spcPts val="0"/>
              </a:spcBef>
              <a:buSzPct val="100000"/>
              <a:buFont typeface="Georgia"/>
              <a:defRPr sz="3200" i="1">
                <a:latin typeface="Georgia"/>
                <a:ea typeface="Georgia"/>
                <a:cs typeface="Georgia"/>
                <a:sym typeface="Georgia"/>
              </a:defRPr>
            </a:lvl5pPr>
            <a:lvl6pPr lvl="5" algn="ctr" rtl="0">
              <a:spcBef>
                <a:spcPts val="0"/>
              </a:spcBef>
              <a:buSzPct val="100000"/>
              <a:buFont typeface="Georgia"/>
              <a:defRPr sz="3200" i="1">
                <a:latin typeface="Georgia"/>
                <a:ea typeface="Georgia"/>
                <a:cs typeface="Georgia"/>
                <a:sym typeface="Georgia"/>
              </a:defRPr>
            </a:lvl6pPr>
            <a:lvl7pPr lvl="6" algn="ctr" rtl="0">
              <a:spcBef>
                <a:spcPts val="0"/>
              </a:spcBef>
              <a:buSzPct val="100000"/>
              <a:buFont typeface="Georgia"/>
              <a:defRPr sz="3200" i="1">
                <a:latin typeface="Georgia"/>
                <a:ea typeface="Georgia"/>
                <a:cs typeface="Georgia"/>
                <a:sym typeface="Georgia"/>
              </a:defRPr>
            </a:lvl7pPr>
            <a:lvl8pPr lvl="7" algn="ctr" rtl="0">
              <a:spcBef>
                <a:spcPts val="0"/>
              </a:spcBef>
              <a:buSzPct val="100000"/>
              <a:buFont typeface="Georgia"/>
              <a:defRPr sz="3200" i="1">
                <a:latin typeface="Georgia"/>
                <a:ea typeface="Georgia"/>
                <a:cs typeface="Georgia"/>
                <a:sym typeface="Georgia"/>
              </a:defRPr>
            </a:lvl8pPr>
            <a:lvl9pPr lvl="8" algn="ctr">
              <a:spcBef>
                <a:spcPts val="0"/>
              </a:spcBef>
              <a:buSzPct val="100000"/>
              <a:buFont typeface="Georgia"/>
              <a:defRPr sz="3200" i="1">
                <a:latin typeface="Georgia"/>
                <a:ea typeface="Georgia"/>
                <a:cs typeface="Georgia"/>
                <a:sym typeface="Georgia"/>
              </a:defRPr>
            </a:lvl9pPr>
          </a:lstStyle>
          <a:p>
            <a:endParaRPr/>
          </a:p>
        </p:txBody>
      </p:sp>
      <p:sp>
        <p:nvSpPr>
          <p:cNvPr id="30" name="Shape 30"/>
          <p:cNvSpPr txBox="1"/>
          <p:nvPr/>
        </p:nvSpPr>
        <p:spPr>
          <a:xfrm>
            <a:off x="4791200" y="303632"/>
            <a:ext cx="2609600" cy="871600"/>
          </a:xfrm>
          <a:prstGeom prst="rect">
            <a:avLst/>
          </a:prstGeom>
          <a:noFill/>
          <a:ln>
            <a:noFill/>
          </a:ln>
        </p:spPr>
        <p:txBody>
          <a:bodyPr lIns="121900" tIns="121900" rIns="121900" bIns="121900" anchor="t" anchorCtr="0">
            <a:noAutofit/>
          </a:bodyPr>
          <a:lstStyle/>
          <a:p>
            <a:pPr algn="ctr"/>
            <a:r>
              <a:rPr lang="en" sz="9600" kern="0">
                <a:solidFill>
                  <a:srgbClr val="FFFFFF"/>
                </a:solidFill>
                <a:latin typeface="Nunito Sans"/>
                <a:ea typeface="Nunito Sans"/>
                <a:cs typeface="Nunito Sans"/>
                <a:sym typeface="Nunito Sans"/>
              </a:rPr>
              <a:t>“</a:t>
            </a:r>
          </a:p>
        </p:txBody>
      </p:sp>
      <p:sp>
        <p:nvSpPr>
          <p:cNvPr id="31" name="Shape 31"/>
          <p:cNvSpPr txBox="1">
            <a:spLocks noGrp="1"/>
          </p:cNvSpPr>
          <p:nvPr>
            <p:ph type="sldNum" idx="12"/>
          </p:nvPr>
        </p:nvSpPr>
        <p:spPr>
          <a:xfrm>
            <a:off x="11409044" y="6333133"/>
            <a:ext cx="731600" cy="524800"/>
          </a:xfrm>
          <a:prstGeom prst="rect">
            <a:avLst/>
          </a:prstGeom>
        </p:spPr>
        <p:txBody>
          <a:bodyPr lIns="91425" tIns="91425" rIns="91425" bIns="91425" anchor="ctr" anchorCtr="0">
            <a:noAutofit/>
          </a:bodyPr>
          <a:lstStyle/>
          <a:p>
            <a:fld id="{00000000-1234-1234-1234-123412341234}" type="slidenum">
              <a:rPr lang="en">
                <a:solidFill>
                  <a:srgbClr val="000000"/>
                </a:solidFill>
              </a:rPr>
              <a:pPr/>
              <a:t>‹Nº›</a:t>
            </a:fld>
            <a:endParaRPr lang="en">
              <a:solidFill>
                <a:srgbClr val="000000"/>
              </a:solidFill>
            </a:endParaRPr>
          </a:p>
        </p:txBody>
      </p:sp>
    </p:spTree>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p:cSld name="Title + 1 column with intro text">
    <p:spTree>
      <p:nvGrpSpPr>
        <p:cNvPr id="1" name="Shape 38"/>
        <p:cNvGrpSpPr/>
        <p:nvPr/>
      </p:nvGrpSpPr>
      <p:grpSpPr>
        <a:xfrm>
          <a:off x="0" y="0"/>
          <a:ext cx="0" cy="0"/>
          <a:chOff x="0" y="0"/>
          <a:chExt cx="0" cy="0"/>
        </a:xfrm>
      </p:grpSpPr>
      <p:sp>
        <p:nvSpPr>
          <p:cNvPr id="39" name="Shape 39"/>
          <p:cNvSpPr/>
          <p:nvPr/>
        </p:nvSpPr>
        <p:spPr>
          <a:xfrm flipH="1">
            <a:off x="3296500" y="0"/>
            <a:ext cx="150800" cy="6858000"/>
          </a:xfrm>
          <a:prstGeom prst="rect">
            <a:avLst/>
          </a:prstGeom>
          <a:gradFill>
            <a:gsLst>
              <a:gs pos="0">
                <a:srgbClr val="000014">
                  <a:alpha val="20000"/>
                </a:srgbClr>
              </a:gs>
              <a:gs pos="100000">
                <a:srgbClr val="000014">
                  <a:alpha val="0"/>
                </a:srgbClr>
              </a:gs>
            </a:gsLst>
            <a:lin ang="0" scaled="0"/>
          </a:gradFill>
          <a:ln>
            <a:noFill/>
          </a:ln>
        </p:spPr>
        <p:txBody>
          <a:bodyPr lIns="121900" tIns="60933" rIns="121900" bIns="60933" anchor="ctr" anchorCtr="0">
            <a:noAutofit/>
          </a:bodyPr>
          <a:lstStyle/>
          <a:p>
            <a:pPr algn="ctr"/>
            <a:endParaRPr sz="2400" kern="0">
              <a:solidFill>
                <a:srgbClr val="FFFFFF"/>
              </a:solidFill>
              <a:latin typeface="Calibri"/>
              <a:ea typeface="Calibri"/>
              <a:cs typeface="Calibri"/>
              <a:sym typeface="Calibri"/>
            </a:endParaRPr>
          </a:p>
        </p:txBody>
      </p:sp>
      <p:sp>
        <p:nvSpPr>
          <p:cNvPr id="40" name="Shape 40"/>
          <p:cNvSpPr/>
          <p:nvPr/>
        </p:nvSpPr>
        <p:spPr>
          <a:xfrm>
            <a:off x="3447300" y="0"/>
            <a:ext cx="8744800" cy="6858000"/>
          </a:xfrm>
          <a:prstGeom prst="rect">
            <a:avLst/>
          </a:prstGeom>
          <a:solidFill>
            <a:srgbClr val="FFFFFF"/>
          </a:solidFill>
          <a:ln>
            <a:noFill/>
          </a:ln>
        </p:spPr>
        <p:txBody>
          <a:bodyPr lIns="121900" tIns="121900" rIns="121900" bIns="121900" anchor="ctr" anchorCtr="0">
            <a:noAutofit/>
          </a:bodyPr>
          <a:lstStyle/>
          <a:p>
            <a:endParaRPr sz="1867" kern="0">
              <a:solidFill>
                <a:srgbClr val="000000"/>
              </a:solidFill>
              <a:cs typeface="Arial"/>
              <a:sym typeface="Arial"/>
            </a:endParaRPr>
          </a:p>
        </p:txBody>
      </p:sp>
      <p:sp>
        <p:nvSpPr>
          <p:cNvPr id="41" name="Shape 41"/>
          <p:cNvSpPr txBox="1">
            <a:spLocks noGrp="1"/>
          </p:cNvSpPr>
          <p:nvPr>
            <p:ph type="title"/>
          </p:nvPr>
        </p:nvSpPr>
        <p:spPr>
          <a:xfrm>
            <a:off x="312600" y="767333"/>
            <a:ext cx="2728400" cy="5308000"/>
          </a:xfrm>
          <a:prstGeom prst="rect">
            <a:avLst/>
          </a:prstGeom>
        </p:spPr>
        <p:txBody>
          <a:bodyPr lIns="91425" tIns="91425" rIns="91425" bIns="91425" anchor="t" anchorCtr="0"/>
          <a:lstStyle>
            <a:lvl1pPr lvl="0" rtl="0">
              <a:spcBef>
                <a:spcPts val="0"/>
              </a:spcBef>
              <a:defRPr/>
            </a:lvl1pPr>
            <a:lvl2pPr lvl="1" rtl="0">
              <a:spcBef>
                <a:spcPts val="0"/>
              </a:spcBef>
              <a:defRPr/>
            </a:lvl2pPr>
            <a:lvl3pPr lvl="2" rtl="0">
              <a:spcBef>
                <a:spcPts val="0"/>
              </a:spcBef>
              <a:defRPr/>
            </a:lvl3pPr>
            <a:lvl4pPr lvl="3" rtl="0">
              <a:spcBef>
                <a:spcPts val="0"/>
              </a:spcBef>
              <a:defRPr/>
            </a:lvl4pPr>
            <a:lvl5pPr lvl="4" rtl="0">
              <a:spcBef>
                <a:spcPts val="0"/>
              </a:spcBef>
              <a:defRPr/>
            </a:lvl5pPr>
            <a:lvl6pPr lvl="5" rtl="0">
              <a:spcBef>
                <a:spcPts val="0"/>
              </a:spcBef>
              <a:defRPr/>
            </a:lvl6pPr>
            <a:lvl7pPr lvl="6" rtl="0">
              <a:spcBef>
                <a:spcPts val="0"/>
              </a:spcBef>
              <a:defRPr/>
            </a:lvl7pPr>
            <a:lvl8pPr lvl="7" rtl="0">
              <a:spcBef>
                <a:spcPts val="0"/>
              </a:spcBef>
              <a:defRPr/>
            </a:lvl8pPr>
            <a:lvl9pPr lvl="8" rtl="0">
              <a:spcBef>
                <a:spcPts val="0"/>
              </a:spcBef>
              <a:defRPr/>
            </a:lvl9pPr>
          </a:lstStyle>
          <a:p>
            <a:endParaRPr/>
          </a:p>
        </p:txBody>
      </p:sp>
      <p:sp>
        <p:nvSpPr>
          <p:cNvPr id="42" name="Shape 42"/>
          <p:cNvSpPr txBox="1">
            <a:spLocks noGrp="1"/>
          </p:cNvSpPr>
          <p:nvPr>
            <p:ph type="body" idx="1"/>
          </p:nvPr>
        </p:nvSpPr>
        <p:spPr>
          <a:xfrm>
            <a:off x="4120833" y="767333"/>
            <a:ext cx="7461600" cy="1610400"/>
          </a:xfrm>
          <a:prstGeom prst="rect">
            <a:avLst/>
          </a:prstGeom>
        </p:spPr>
        <p:txBody>
          <a:bodyPr lIns="91425" tIns="91425" rIns="91425" bIns="91425" anchor="t" anchorCtr="0"/>
          <a:lstStyle>
            <a:lvl1pPr lvl="0" rtl="0">
              <a:spcBef>
                <a:spcPts val="0"/>
              </a:spcBef>
              <a:buClr>
                <a:srgbClr val="F67031"/>
              </a:buClr>
              <a:buSzPct val="100000"/>
              <a:buFont typeface="Georgia"/>
              <a:defRPr sz="2133" i="1">
                <a:solidFill>
                  <a:srgbClr val="F67031"/>
                </a:solidFill>
                <a:latin typeface="Georgia"/>
                <a:ea typeface="Georgia"/>
                <a:cs typeface="Georgia"/>
                <a:sym typeface="Georgia"/>
              </a:defRPr>
            </a:lvl1pPr>
            <a:lvl2pPr lvl="1" rtl="0">
              <a:spcBef>
                <a:spcPts val="0"/>
              </a:spcBef>
              <a:buClr>
                <a:srgbClr val="F67031"/>
              </a:buClr>
              <a:buSzPct val="100000"/>
              <a:buFont typeface="Georgia"/>
              <a:defRPr sz="2133" i="1">
                <a:solidFill>
                  <a:srgbClr val="F67031"/>
                </a:solidFill>
                <a:latin typeface="Georgia"/>
                <a:ea typeface="Georgia"/>
                <a:cs typeface="Georgia"/>
                <a:sym typeface="Georgia"/>
              </a:defRPr>
            </a:lvl2pPr>
            <a:lvl3pPr lvl="2" rtl="0">
              <a:spcBef>
                <a:spcPts val="0"/>
              </a:spcBef>
              <a:buClr>
                <a:srgbClr val="F67031"/>
              </a:buClr>
              <a:buSzPct val="100000"/>
              <a:buFont typeface="Georgia"/>
              <a:defRPr sz="2133" i="1">
                <a:solidFill>
                  <a:srgbClr val="F67031"/>
                </a:solidFill>
                <a:latin typeface="Georgia"/>
                <a:ea typeface="Georgia"/>
                <a:cs typeface="Georgia"/>
                <a:sym typeface="Georgia"/>
              </a:defRPr>
            </a:lvl3pPr>
            <a:lvl4pPr lvl="3" rtl="0">
              <a:spcBef>
                <a:spcPts val="0"/>
              </a:spcBef>
              <a:buClr>
                <a:srgbClr val="F67031"/>
              </a:buClr>
              <a:buSzPct val="100000"/>
              <a:buFont typeface="Georgia"/>
              <a:defRPr sz="2133" i="1">
                <a:solidFill>
                  <a:srgbClr val="F67031"/>
                </a:solidFill>
                <a:latin typeface="Georgia"/>
                <a:ea typeface="Georgia"/>
                <a:cs typeface="Georgia"/>
                <a:sym typeface="Georgia"/>
              </a:defRPr>
            </a:lvl4pPr>
            <a:lvl5pPr lvl="4" rtl="0">
              <a:spcBef>
                <a:spcPts val="0"/>
              </a:spcBef>
              <a:buClr>
                <a:srgbClr val="F67031"/>
              </a:buClr>
              <a:buSzPct val="100000"/>
              <a:buFont typeface="Georgia"/>
              <a:defRPr sz="2133" i="1">
                <a:solidFill>
                  <a:srgbClr val="F67031"/>
                </a:solidFill>
                <a:latin typeface="Georgia"/>
                <a:ea typeface="Georgia"/>
                <a:cs typeface="Georgia"/>
                <a:sym typeface="Georgia"/>
              </a:defRPr>
            </a:lvl5pPr>
            <a:lvl6pPr lvl="5" rtl="0">
              <a:spcBef>
                <a:spcPts val="0"/>
              </a:spcBef>
              <a:buClr>
                <a:srgbClr val="F67031"/>
              </a:buClr>
              <a:buSzPct val="100000"/>
              <a:buFont typeface="Georgia"/>
              <a:defRPr sz="2133" i="1">
                <a:solidFill>
                  <a:srgbClr val="F67031"/>
                </a:solidFill>
                <a:latin typeface="Georgia"/>
                <a:ea typeface="Georgia"/>
                <a:cs typeface="Georgia"/>
                <a:sym typeface="Georgia"/>
              </a:defRPr>
            </a:lvl6pPr>
            <a:lvl7pPr lvl="6" rtl="0">
              <a:spcBef>
                <a:spcPts val="0"/>
              </a:spcBef>
              <a:buClr>
                <a:srgbClr val="F67031"/>
              </a:buClr>
              <a:buSzPct val="100000"/>
              <a:buFont typeface="Georgia"/>
              <a:defRPr sz="2133" i="1">
                <a:solidFill>
                  <a:srgbClr val="F67031"/>
                </a:solidFill>
                <a:latin typeface="Georgia"/>
                <a:ea typeface="Georgia"/>
                <a:cs typeface="Georgia"/>
                <a:sym typeface="Georgia"/>
              </a:defRPr>
            </a:lvl7pPr>
            <a:lvl8pPr lvl="7" rtl="0">
              <a:spcBef>
                <a:spcPts val="0"/>
              </a:spcBef>
              <a:buClr>
                <a:srgbClr val="F67031"/>
              </a:buClr>
              <a:buSzPct val="100000"/>
              <a:buFont typeface="Georgia"/>
              <a:defRPr sz="2133" i="1">
                <a:solidFill>
                  <a:srgbClr val="F67031"/>
                </a:solidFill>
                <a:latin typeface="Georgia"/>
                <a:ea typeface="Georgia"/>
                <a:cs typeface="Georgia"/>
                <a:sym typeface="Georgia"/>
              </a:defRPr>
            </a:lvl8pPr>
            <a:lvl9pPr lvl="8" rtl="0">
              <a:spcBef>
                <a:spcPts val="0"/>
              </a:spcBef>
              <a:buClr>
                <a:srgbClr val="F67031"/>
              </a:buClr>
              <a:buSzPct val="100000"/>
              <a:buFont typeface="Georgia"/>
              <a:defRPr sz="2133" i="1">
                <a:solidFill>
                  <a:srgbClr val="F67031"/>
                </a:solidFill>
                <a:latin typeface="Georgia"/>
                <a:ea typeface="Georgia"/>
                <a:cs typeface="Georgia"/>
                <a:sym typeface="Georgia"/>
              </a:defRPr>
            </a:lvl9pPr>
          </a:lstStyle>
          <a:p>
            <a:endParaRPr/>
          </a:p>
        </p:txBody>
      </p:sp>
      <p:sp>
        <p:nvSpPr>
          <p:cNvPr id="43" name="Shape 43"/>
          <p:cNvSpPr txBox="1">
            <a:spLocks noGrp="1"/>
          </p:cNvSpPr>
          <p:nvPr>
            <p:ph type="sldNum" idx="12"/>
          </p:nvPr>
        </p:nvSpPr>
        <p:spPr>
          <a:xfrm>
            <a:off x="11409044" y="6333133"/>
            <a:ext cx="731600" cy="524800"/>
          </a:xfrm>
          <a:prstGeom prst="rect">
            <a:avLst/>
          </a:prstGeom>
        </p:spPr>
        <p:txBody>
          <a:bodyPr lIns="91425" tIns="91425" rIns="91425" bIns="91425" anchor="ctr" anchorCtr="0">
            <a:noAutofit/>
          </a:bodyPr>
          <a:lstStyle/>
          <a:p>
            <a:fld id="{00000000-1234-1234-1234-123412341234}" type="slidenum">
              <a:rPr lang="en">
                <a:solidFill>
                  <a:srgbClr val="000000"/>
                </a:solidFill>
              </a:rPr>
              <a:pPr/>
              <a:t>‹Nº›</a:t>
            </a:fld>
            <a:endParaRPr lang="en">
              <a:solidFill>
                <a:srgbClr val="000000"/>
              </a:solidFill>
            </a:endParaRPr>
          </a:p>
        </p:txBody>
      </p:sp>
      <p:sp>
        <p:nvSpPr>
          <p:cNvPr id="44" name="Shape 44"/>
          <p:cNvSpPr txBox="1">
            <a:spLocks noGrp="1"/>
          </p:cNvSpPr>
          <p:nvPr>
            <p:ph type="body" idx="2"/>
          </p:nvPr>
        </p:nvSpPr>
        <p:spPr>
          <a:xfrm>
            <a:off x="4120833" y="2672416"/>
            <a:ext cx="7461600" cy="3402800"/>
          </a:xfrm>
          <a:prstGeom prst="rect">
            <a:avLst/>
          </a:prstGeom>
        </p:spPr>
        <p:txBody>
          <a:bodyPr lIns="91425" tIns="91425" rIns="91425" bIns="91425" anchor="t" anchorCtr="0"/>
          <a:lstStyle>
            <a:lvl1pPr lvl="0" rtl="0">
              <a:spcBef>
                <a:spcPts val="0"/>
              </a:spcBef>
              <a:defRPr/>
            </a:lvl1pPr>
            <a:lvl2pPr lvl="1" rtl="0">
              <a:spcBef>
                <a:spcPts val="0"/>
              </a:spcBef>
              <a:defRPr/>
            </a:lvl2pPr>
            <a:lvl3pPr lvl="2" rtl="0">
              <a:spcBef>
                <a:spcPts val="0"/>
              </a:spcBef>
              <a:defRPr/>
            </a:lvl3pPr>
            <a:lvl4pPr lvl="3" rtl="0">
              <a:spcBef>
                <a:spcPts val="0"/>
              </a:spcBef>
              <a:defRPr/>
            </a:lvl4pPr>
            <a:lvl5pPr lvl="4" rtl="0">
              <a:spcBef>
                <a:spcPts val="0"/>
              </a:spcBef>
              <a:defRPr/>
            </a:lvl5pPr>
            <a:lvl6pPr lvl="5" rtl="0">
              <a:spcBef>
                <a:spcPts val="0"/>
              </a:spcBef>
              <a:defRPr/>
            </a:lvl6pPr>
            <a:lvl7pPr lvl="6" rtl="0">
              <a:spcBef>
                <a:spcPts val="0"/>
              </a:spcBef>
              <a:defRPr/>
            </a:lvl7pPr>
            <a:lvl8pPr lvl="7" rtl="0">
              <a:spcBef>
                <a:spcPts val="0"/>
              </a:spcBef>
              <a:defRPr/>
            </a:lvl8pPr>
            <a:lvl9pPr lvl="8" rtl="0">
              <a:spcBef>
                <a:spcPts val="0"/>
              </a:spcBef>
              <a:defRPr/>
            </a:lvl9pPr>
          </a:lstStyle>
          <a:p>
            <a:endParaRPr/>
          </a:p>
        </p:txBody>
      </p:sp>
    </p:spTree>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09600" y="1200152"/>
            <a:ext cx="5384800" cy="33940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97600" y="1200152"/>
            <a:ext cx="5384800" cy="33940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50AFCD17-1C93-4633-8C09-45F3EBCE4FF5}" type="datetimeFigureOut">
              <a:rPr lang="en-US" smtClean="0">
                <a:solidFill>
                  <a:prstClr val="black">
                    <a:tint val="75000"/>
                  </a:prstClr>
                </a:solidFill>
              </a:rPr>
              <a:pPr/>
              <a:t>9/13/2018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96C3F60-B868-4D88-8320-B64BB2C9B92C}" type="slidenum">
              <a:rPr lang="en-US" smtClean="0">
                <a:solidFill>
                  <a:prstClr val="black">
                    <a:tint val="75000"/>
                  </a:prstClr>
                </a:solidFill>
              </a:rPr>
              <a:pPr/>
              <a:t>‹Nº›</a:t>
            </a:fld>
            <a:endParaRPr lang="en-US">
              <a:solidFill>
                <a:prstClr val="black">
                  <a:tint val="75000"/>
                </a:prstClr>
              </a:solidFill>
            </a:endParaRPr>
          </a:p>
        </p:txBody>
      </p:sp>
    </p:spTree>
    <p:extLst>
      <p:ext uri="{BB962C8B-B14F-4D97-AF65-F5344CB8AC3E}">
        <p14:creationId xmlns:p14="http://schemas.microsoft.com/office/powerpoint/2010/main" val="961025579"/>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p:cSld name="Title + 2 columns with intro text">
    <p:spTree>
      <p:nvGrpSpPr>
        <p:cNvPr id="1" name="Shape 45"/>
        <p:cNvGrpSpPr/>
        <p:nvPr/>
      </p:nvGrpSpPr>
      <p:grpSpPr>
        <a:xfrm>
          <a:off x="0" y="0"/>
          <a:ext cx="0" cy="0"/>
          <a:chOff x="0" y="0"/>
          <a:chExt cx="0" cy="0"/>
        </a:xfrm>
      </p:grpSpPr>
      <p:sp>
        <p:nvSpPr>
          <p:cNvPr id="46" name="Shape 46"/>
          <p:cNvSpPr/>
          <p:nvPr/>
        </p:nvSpPr>
        <p:spPr>
          <a:xfrm flipH="1">
            <a:off x="3296500" y="0"/>
            <a:ext cx="150800" cy="6858000"/>
          </a:xfrm>
          <a:prstGeom prst="rect">
            <a:avLst/>
          </a:prstGeom>
          <a:gradFill>
            <a:gsLst>
              <a:gs pos="0">
                <a:srgbClr val="000014">
                  <a:alpha val="20000"/>
                </a:srgbClr>
              </a:gs>
              <a:gs pos="100000">
                <a:srgbClr val="000014">
                  <a:alpha val="0"/>
                </a:srgbClr>
              </a:gs>
            </a:gsLst>
            <a:lin ang="0" scaled="0"/>
          </a:gradFill>
          <a:ln>
            <a:noFill/>
          </a:ln>
        </p:spPr>
        <p:txBody>
          <a:bodyPr lIns="121900" tIns="60933" rIns="121900" bIns="60933" anchor="ctr" anchorCtr="0">
            <a:noAutofit/>
          </a:bodyPr>
          <a:lstStyle/>
          <a:p>
            <a:pPr algn="ctr"/>
            <a:endParaRPr sz="2400" kern="0">
              <a:solidFill>
                <a:srgbClr val="FFFFFF"/>
              </a:solidFill>
              <a:latin typeface="Calibri"/>
              <a:ea typeface="Calibri"/>
              <a:cs typeface="Calibri"/>
              <a:sym typeface="Calibri"/>
            </a:endParaRPr>
          </a:p>
        </p:txBody>
      </p:sp>
      <p:sp>
        <p:nvSpPr>
          <p:cNvPr id="47" name="Shape 47"/>
          <p:cNvSpPr/>
          <p:nvPr/>
        </p:nvSpPr>
        <p:spPr>
          <a:xfrm>
            <a:off x="3447300" y="0"/>
            <a:ext cx="8744800" cy="6858000"/>
          </a:xfrm>
          <a:prstGeom prst="rect">
            <a:avLst/>
          </a:prstGeom>
          <a:solidFill>
            <a:srgbClr val="FFFFFF"/>
          </a:solidFill>
          <a:ln>
            <a:noFill/>
          </a:ln>
        </p:spPr>
        <p:txBody>
          <a:bodyPr lIns="121900" tIns="121900" rIns="121900" bIns="121900" anchor="ctr" anchorCtr="0">
            <a:noAutofit/>
          </a:bodyPr>
          <a:lstStyle/>
          <a:p>
            <a:endParaRPr sz="1867" kern="0">
              <a:solidFill>
                <a:srgbClr val="000000"/>
              </a:solidFill>
              <a:cs typeface="Arial"/>
              <a:sym typeface="Arial"/>
            </a:endParaRPr>
          </a:p>
        </p:txBody>
      </p:sp>
      <p:sp>
        <p:nvSpPr>
          <p:cNvPr id="48" name="Shape 48"/>
          <p:cNvSpPr txBox="1">
            <a:spLocks noGrp="1"/>
          </p:cNvSpPr>
          <p:nvPr>
            <p:ph type="title"/>
          </p:nvPr>
        </p:nvSpPr>
        <p:spPr>
          <a:xfrm>
            <a:off x="312600" y="767333"/>
            <a:ext cx="2728400" cy="5308000"/>
          </a:xfrm>
          <a:prstGeom prst="rect">
            <a:avLst/>
          </a:prstGeom>
        </p:spPr>
        <p:txBody>
          <a:bodyPr lIns="91425" tIns="91425" rIns="91425" bIns="91425" anchor="t" anchorCtr="0"/>
          <a:lstStyle>
            <a:lvl1pPr lvl="0" rtl="0">
              <a:spcBef>
                <a:spcPts val="0"/>
              </a:spcBef>
              <a:defRPr/>
            </a:lvl1pPr>
            <a:lvl2pPr lvl="1" rtl="0">
              <a:spcBef>
                <a:spcPts val="0"/>
              </a:spcBef>
              <a:defRPr/>
            </a:lvl2pPr>
            <a:lvl3pPr lvl="2" rtl="0">
              <a:spcBef>
                <a:spcPts val="0"/>
              </a:spcBef>
              <a:defRPr/>
            </a:lvl3pPr>
            <a:lvl4pPr lvl="3" rtl="0">
              <a:spcBef>
                <a:spcPts val="0"/>
              </a:spcBef>
              <a:defRPr/>
            </a:lvl4pPr>
            <a:lvl5pPr lvl="4" rtl="0">
              <a:spcBef>
                <a:spcPts val="0"/>
              </a:spcBef>
              <a:defRPr/>
            </a:lvl5pPr>
            <a:lvl6pPr lvl="5" rtl="0">
              <a:spcBef>
                <a:spcPts val="0"/>
              </a:spcBef>
              <a:defRPr/>
            </a:lvl6pPr>
            <a:lvl7pPr lvl="6" rtl="0">
              <a:spcBef>
                <a:spcPts val="0"/>
              </a:spcBef>
              <a:defRPr/>
            </a:lvl7pPr>
            <a:lvl8pPr lvl="7" rtl="0">
              <a:spcBef>
                <a:spcPts val="0"/>
              </a:spcBef>
              <a:defRPr/>
            </a:lvl8pPr>
            <a:lvl9pPr lvl="8" rtl="0">
              <a:spcBef>
                <a:spcPts val="0"/>
              </a:spcBef>
              <a:defRPr/>
            </a:lvl9pPr>
          </a:lstStyle>
          <a:p>
            <a:endParaRPr/>
          </a:p>
        </p:txBody>
      </p:sp>
      <p:sp>
        <p:nvSpPr>
          <p:cNvPr id="49" name="Shape 49"/>
          <p:cNvSpPr txBox="1">
            <a:spLocks noGrp="1"/>
          </p:cNvSpPr>
          <p:nvPr>
            <p:ph type="body" idx="1"/>
          </p:nvPr>
        </p:nvSpPr>
        <p:spPr>
          <a:xfrm>
            <a:off x="4120833" y="767333"/>
            <a:ext cx="7461600" cy="1610400"/>
          </a:xfrm>
          <a:prstGeom prst="rect">
            <a:avLst/>
          </a:prstGeom>
        </p:spPr>
        <p:txBody>
          <a:bodyPr lIns="91425" tIns="91425" rIns="91425" bIns="91425" anchor="t" anchorCtr="0"/>
          <a:lstStyle>
            <a:lvl1pPr lvl="0" rtl="0">
              <a:spcBef>
                <a:spcPts val="0"/>
              </a:spcBef>
              <a:buClr>
                <a:srgbClr val="F67031"/>
              </a:buClr>
              <a:buSzPct val="100000"/>
              <a:buFont typeface="Georgia"/>
              <a:defRPr sz="2133" i="1">
                <a:solidFill>
                  <a:srgbClr val="F67031"/>
                </a:solidFill>
                <a:latin typeface="Georgia"/>
                <a:ea typeface="Georgia"/>
                <a:cs typeface="Georgia"/>
                <a:sym typeface="Georgia"/>
              </a:defRPr>
            </a:lvl1pPr>
            <a:lvl2pPr lvl="1" rtl="0">
              <a:spcBef>
                <a:spcPts val="0"/>
              </a:spcBef>
              <a:buClr>
                <a:srgbClr val="F67031"/>
              </a:buClr>
              <a:buSzPct val="100000"/>
              <a:buFont typeface="Georgia"/>
              <a:defRPr sz="2133" i="1">
                <a:solidFill>
                  <a:srgbClr val="F67031"/>
                </a:solidFill>
                <a:latin typeface="Georgia"/>
                <a:ea typeface="Georgia"/>
                <a:cs typeface="Georgia"/>
                <a:sym typeface="Georgia"/>
              </a:defRPr>
            </a:lvl2pPr>
            <a:lvl3pPr lvl="2" rtl="0">
              <a:spcBef>
                <a:spcPts val="0"/>
              </a:spcBef>
              <a:buClr>
                <a:srgbClr val="F67031"/>
              </a:buClr>
              <a:buSzPct val="100000"/>
              <a:buFont typeface="Georgia"/>
              <a:defRPr sz="2133" i="1">
                <a:solidFill>
                  <a:srgbClr val="F67031"/>
                </a:solidFill>
                <a:latin typeface="Georgia"/>
                <a:ea typeface="Georgia"/>
                <a:cs typeface="Georgia"/>
                <a:sym typeface="Georgia"/>
              </a:defRPr>
            </a:lvl3pPr>
            <a:lvl4pPr lvl="3" rtl="0">
              <a:spcBef>
                <a:spcPts val="0"/>
              </a:spcBef>
              <a:buClr>
                <a:srgbClr val="F67031"/>
              </a:buClr>
              <a:buSzPct val="100000"/>
              <a:buFont typeface="Georgia"/>
              <a:defRPr sz="2133" i="1">
                <a:solidFill>
                  <a:srgbClr val="F67031"/>
                </a:solidFill>
                <a:latin typeface="Georgia"/>
                <a:ea typeface="Georgia"/>
                <a:cs typeface="Georgia"/>
                <a:sym typeface="Georgia"/>
              </a:defRPr>
            </a:lvl4pPr>
            <a:lvl5pPr lvl="4" rtl="0">
              <a:spcBef>
                <a:spcPts val="0"/>
              </a:spcBef>
              <a:buClr>
                <a:srgbClr val="F67031"/>
              </a:buClr>
              <a:buSzPct val="100000"/>
              <a:buFont typeface="Georgia"/>
              <a:defRPr sz="2133" i="1">
                <a:solidFill>
                  <a:srgbClr val="F67031"/>
                </a:solidFill>
                <a:latin typeface="Georgia"/>
                <a:ea typeface="Georgia"/>
                <a:cs typeface="Georgia"/>
                <a:sym typeface="Georgia"/>
              </a:defRPr>
            </a:lvl5pPr>
            <a:lvl6pPr lvl="5" rtl="0">
              <a:spcBef>
                <a:spcPts val="0"/>
              </a:spcBef>
              <a:buClr>
                <a:srgbClr val="F67031"/>
              </a:buClr>
              <a:buSzPct val="100000"/>
              <a:buFont typeface="Georgia"/>
              <a:defRPr sz="2133" i="1">
                <a:solidFill>
                  <a:srgbClr val="F67031"/>
                </a:solidFill>
                <a:latin typeface="Georgia"/>
                <a:ea typeface="Georgia"/>
                <a:cs typeface="Georgia"/>
                <a:sym typeface="Georgia"/>
              </a:defRPr>
            </a:lvl6pPr>
            <a:lvl7pPr lvl="6" rtl="0">
              <a:spcBef>
                <a:spcPts val="0"/>
              </a:spcBef>
              <a:buClr>
                <a:srgbClr val="F67031"/>
              </a:buClr>
              <a:buSzPct val="100000"/>
              <a:buFont typeface="Georgia"/>
              <a:defRPr sz="2133" i="1">
                <a:solidFill>
                  <a:srgbClr val="F67031"/>
                </a:solidFill>
                <a:latin typeface="Georgia"/>
                <a:ea typeface="Georgia"/>
                <a:cs typeface="Georgia"/>
                <a:sym typeface="Georgia"/>
              </a:defRPr>
            </a:lvl7pPr>
            <a:lvl8pPr lvl="7" rtl="0">
              <a:spcBef>
                <a:spcPts val="0"/>
              </a:spcBef>
              <a:buClr>
                <a:srgbClr val="F67031"/>
              </a:buClr>
              <a:buSzPct val="100000"/>
              <a:buFont typeface="Georgia"/>
              <a:defRPr sz="2133" i="1">
                <a:solidFill>
                  <a:srgbClr val="F67031"/>
                </a:solidFill>
                <a:latin typeface="Georgia"/>
                <a:ea typeface="Georgia"/>
                <a:cs typeface="Georgia"/>
                <a:sym typeface="Georgia"/>
              </a:defRPr>
            </a:lvl8pPr>
            <a:lvl9pPr lvl="8" rtl="0">
              <a:spcBef>
                <a:spcPts val="0"/>
              </a:spcBef>
              <a:buClr>
                <a:srgbClr val="F67031"/>
              </a:buClr>
              <a:buSzPct val="100000"/>
              <a:buFont typeface="Georgia"/>
              <a:defRPr sz="2133" i="1">
                <a:solidFill>
                  <a:srgbClr val="F67031"/>
                </a:solidFill>
                <a:latin typeface="Georgia"/>
                <a:ea typeface="Georgia"/>
                <a:cs typeface="Georgia"/>
                <a:sym typeface="Georgia"/>
              </a:defRPr>
            </a:lvl9pPr>
          </a:lstStyle>
          <a:p>
            <a:endParaRPr/>
          </a:p>
        </p:txBody>
      </p:sp>
      <p:sp>
        <p:nvSpPr>
          <p:cNvPr id="50" name="Shape 50"/>
          <p:cNvSpPr txBox="1">
            <a:spLocks noGrp="1"/>
          </p:cNvSpPr>
          <p:nvPr>
            <p:ph type="sldNum" idx="12"/>
          </p:nvPr>
        </p:nvSpPr>
        <p:spPr>
          <a:xfrm>
            <a:off x="11409044" y="6333133"/>
            <a:ext cx="731600" cy="524800"/>
          </a:xfrm>
          <a:prstGeom prst="rect">
            <a:avLst/>
          </a:prstGeom>
        </p:spPr>
        <p:txBody>
          <a:bodyPr lIns="91425" tIns="91425" rIns="91425" bIns="91425" anchor="ctr" anchorCtr="0">
            <a:noAutofit/>
          </a:bodyPr>
          <a:lstStyle/>
          <a:p>
            <a:fld id="{00000000-1234-1234-1234-123412341234}" type="slidenum">
              <a:rPr lang="en">
                <a:solidFill>
                  <a:srgbClr val="000000"/>
                </a:solidFill>
              </a:rPr>
              <a:pPr/>
              <a:t>‹Nº›</a:t>
            </a:fld>
            <a:endParaRPr lang="en">
              <a:solidFill>
                <a:srgbClr val="000000"/>
              </a:solidFill>
            </a:endParaRPr>
          </a:p>
        </p:txBody>
      </p:sp>
      <p:sp>
        <p:nvSpPr>
          <p:cNvPr id="51" name="Shape 51"/>
          <p:cNvSpPr txBox="1">
            <a:spLocks noGrp="1"/>
          </p:cNvSpPr>
          <p:nvPr>
            <p:ph type="body" idx="2"/>
          </p:nvPr>
        </p:nvSpPr>
        <p:spPr>
          <a:xfrm>
            <a:off x="4120833" y="2672433"/>
            <a:ext cx="3636000" cy="3402800"/>
          </a:xfrm>
          <a:prstGeom prst="rect">
            <a:avLst/>
          </a:prstGeom>
        </p:spPr>
        <p:txBody>
          <a:bodyPr lIns="91425" tIns="91425" rIns="91425" bIns="91425" anchor="t" anchorCtr="0"/>
          <a:lstStyle>
            <a:lvl1pPr lvl="0" rtl="0">
              <a:spcBef>
                <a:spcPts val="0"/>
              </a:spcBef>
              <a:buSzPct val="100000"/>
              <a:defRPr sz="1467"/>
            </a:lvl1pPr>
            <a:lvl2pPr lvl="1" rtl="0">
              <a:spcBef>
                <a:spcPts val="0"/>
              </a:spcBef>
              <a:buSzPct val="100000"/>
              <a:defRPr sz="1467"/>
            </a:lvl2pPr>
            <a:lvl3pPr lvl="2" rtl="0">
              <a:spcBef>
                <a:spcPts val="0"/>
              </a:spcBef>
              <a:buSzPct val="100000"/>
              <a:defRPr sz="1467"/>
            </a:lvl3pPr>
            <a:lvl4pPr lvl="3" rtl="0">
              <a:spcBef>
                <a:spcPts val="0"/>
              </a:spcBef>
              <a:buSzPct val="100000"/>
              <a:defRPr sz="1467"/>
            </a:lvl4pPr>
            <a:lvl5pPr lvl="4" rtl="0">
              <a:spcBef>
                <a:spcPts val="0"/>
              </a:spcBef>
              <a:buSzPct val="100000"/>
              <a:defRPr sz="1467"/>
            </a:lvl5pPr>
            <a:lvl6pPr lvl="5" rtl="0">
              <a:spcBef>
                <a:spcPts val="0"/>
              </a:spcBef>
              <a:buSzPct val="100000"/>
              <a:defRPr sz="1467"/>
            </a:lvl6pPr>
            <a:lvl7pPr lvl="6" rtl="0">
              <a:spcBef>
                <a:spcPts val="0"/>
              </a:spcBef>
              <a:buSzPct val="100000"/>
              <a:defRPr sz="1467"/>
            </a:lvl7pPr>
            <a:lvl8pPr lvl="7" rtl="0">
              <a:spcBef>
                <a:spcPts val="0"/>
              </a:spcBef>
              <a:buSzPct val="100000"/>
              <a:defRPr sz="1467"/>
            </a:lvl8pPr>
            <a:lvl9pPr lvl="8" rtl="0">
              <a:spcBef>
                <a:spcPts val="0"/>
              </a:spcBef>
              <a:buSzPct val="100000"/>
              <a:defRPr sz="1467"/>
            </a:lvl9pPr>
          </a:lstStyle>
          <a:p>
            <a:endParaRPr/>
          </a:p>
        </p:txBody>
      </p:sp>
      <p:sp>
        <p:nvSpPr>
          <p:cNvPr id="52" name="Shape 52"/>
          <p:cNvSpPr txBox="1">
            <a:spLocks noGrp="1"/>
          </p:cNvSpPr>
          <p:nvPr>
            <p:ph type="body" idx="3"/>
          </p:nvPr>
        </p:nvSpPr>
        <p:spPr>
          <a:xfrm>
            <a:off x="7946325" y="2672433"/>
            <a:ext cx="3636000" cy="3402800"/>
          </a:xfrm>
          <a:prstGeom prst="rect">
            <a:avLst/>
          </a:prstGeom>
        </p:spPr>
        <p:txBody>
          <a:bodyPr lIns="91425" tIns="91425" rIns="91425" bIns="91425" anchor="t" anchorCtr="0"/>
          <a:lstStyle>
            <a:lvl1pPr lvl="0" rtl="0">
              <a:spcBef>
                <a:spcPts val="0"/>
              </a:spcBef>
              <a:buSzPct val="100000"/>
              <a:defRPr sz="1467"/>
            </a:lvl1pPr>
            <a:lvl2pPr lvl="1" rtl="0">
              <a:spcBef>
                <a:spcPts val="0"/>
              </a:spcBef>
              <a:buSzPct val="100000"/>
              <a:defRPr sz="1467"/>
            </a:lvl2pPr>
            <a:lvl3pPr lvl="2" rtl="0">
              <a:spcBef>
                <a:spcPts val="0"/>
              </a:spcBef>
              <a:buSzPct val="100000"/>
              <a:defRPr sz="1467"/>
            </a:lvl3pPr>
            <a:lvl4pPr lvl="3" rtl="0">
              <a:spcBef>
                <a:spcPts val="0"/>
              </a:spcBef>
              <a:buSzPct val="100000"/>
              <a:defRPr sz="1467"/>
            </a:lvl4pPr>
            <a:lvl5pPr lvl="4" rtl="0">
              <a:spcBef>
                <a:spcPts val="0"/>
              </a:spcBef>
              <a:buSzPct val="100000"/>
              <a:defRPr sz="1467"/>
            </a:lvl5pPr>
            <a:lvl6pPr lvl="5" rtl="0">
              <a:spcBef>
                <a:spcPts val="0"/>
              </a:spcBef>
              <a:buSzPct val="100000"/>
              <a:defRPr sz="1467"/>
            </a:lvl6pPr>
            <a:lvl7pPr lvl="6" rtl="0">
              <a:spcBef>
                <a:spcPts val="0"/>
              </a:spcBef>
              <a:buSzPct val="100000"/>
              <a:defRPr sz="1467"/>
            </a:lvl7pPr>
            <a:lvl8pPr lvl="7" rtl="0">
              <a:spcBef>
                <a:spcPts val="0"/>
              </a:spcBef>
              <a:buSzPct val="100000"/>
              <a:defRPr sz="1467"/>
            </a:lvl8pPr>
            <a:lvl9pPr lvl="8" rtl="0">
              <a:spcBef>
                <a:spcPts val="0"/>
              </a:spcBef>
              <a:buSzPct val="100000"/>
              <a:defRPr sz="1467"/>
            </a:lvl9pPr>
          </a:lstStyle>
          <a:p>
            <a:endParaRPr/>
          </a:p>
        </p:txBody>
      </p:sp>
    </p:spTree>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p:cSld name="Title + 1 column left">
    <p:spTree>
      <p:nvGrpSpPr>
        <p:cNvPr id="1" name="Shape 53"/>
        <p:cNvGrpSpPr/>
        <p:nvPr/>
      </p:nvGrpSpPr>
      <p:grpSpPr>
        <a:xfrm>
          <a:off x="0" y="0"/>
          <a:ext cx="0" cy="0"/>
          <a:chOff x="0" y="0"/>
          <a:chExt cx="0" cy="0"/>
        </a:xfrm>
      </p:grpSpPr>
      <p:sp>
        <p:nvSpPr>
          <p:cNvPr id="54" name="Shape 54"/>
          <p:cNvSpPr/>
          <p:nvPr/>
        </p:nvSpPr>
        <p:spPr>
          <a:xfrm flipH="1">
            <a:off x="-9500" y="0"/>
            <a:ext cx="3456800" cy="6858000"/>
          </a:xfrm>
          <a:prstGeom prst="rect">
            <a:avLst/>
          </a:prstGeom>
          <a:solidFill>
            <a:srgbClr val="FFFFFF"/>
          </a:solidFill>
          <a:ln>
            <a:noFill/>
          </a:ln>
        </p:spPr>
        <p:txBody>
          <a:bodyPr lIns="121900" tIns="121900" rIns="121900" bIns="121900" anchor="ctr" anchorCtr="0">
            <a:noAutofit/>
          </a:bodyPr>
          <a:lstStyle/>
          <a:p>
            <a:endParaRPr sz="1867" kern="0">
              <a:solidFill>
                <a:srgbClr val="000000"/>
              </a:solidFill>
              <a:cs typeface="Arial"/>
              <a:sym typeface="Arial"/>
            </a:endParaRPr>
          </a:p>
        </p:txBody>
      </p:sp>
      <p:sp>
        <p:nvSpPr>
          <p:cNvPr id="55" name="Shape 55"/>
          <p:cNvSpPr/>
          <p:nvPr/>
        </p:nvSpPr>
        <p:spPr>
          <a:xfrm>
            <a:off x="3447303" y="0"/>
            <a:ext cx="150800" cy="6858000"/>
          </a:xfrm>
          <a:prstGeom prst="rect">
            <a:avLst/>
          </a:prstGeom>
          <a:gradFill>
            <a:gsLst>
              <a:gs pos="0">
                <a:srgbClr val="000014">
                  <a:alpha val="20000"/>
                </a:srgbClr>
              </a:gs>
              <a:gs pos="100000">
                <a:srgbClr val="000014">
                  <a:alpha val="0"/>
                </a:srgbClr>
              </a:gs>
            </a:gsLst>
            <a:lin ang="0" scaled="0"/>
          </a:gradFill>
          <a:ln>
            <a:noFill/>
          </a:ln>
        </p:spPr>
        <p:txBody>
          <a:bodyPr lIns="121900" tIns="60933" rIns="121900" bIns="60933" anchor="ctr" anchorCtr="0">
            <a:noAutofit/>
          </a:bodyPr>
          <a:lstStyle/>
          <a:p>
            <a:pPr algn="ctr"/>
            <a:endParaRPr sz="2400" kern="0">
              <a:solidFill>
                <a:srgbClr val="FFFFFF"/>
              </a:solidFill>
              <a:latin typeface="Calibri"/>
              <a:ea typeface="Calibri"/>
              <a:cs typeface="Calibri"/>
              <a:sym typeface="Calibri"/>
            </a:endParaRPr>
          </a:p>
        </p:txBody>
      </p:sp>
      <p:sp>
        <p:nvSpPr>
          <p:cNvPr id="56" name="Shape 56"/>
          <p:cNvSpPr txBox="1">
            <a:spLocks noGrp="1"/>
          </p:cNvSpPr>
          <p:nvPr>
            <p:ph type="title"/>
          </p:nvPr>
        </p:nvSpPr>
        <p:spPr>
          <a:xfrm>
            <a:off x="312600" y="767333"/>
            <a:ext cx="2728400" cy="1818800"/>
          </a:xfrm>
          <a:prstGeom prst="rect">
            <a:avLst/>
          </a:prstGeom>
        </p:spPr>
        <p:txBody>
          <a:bodyPr lIns="91425" tIns="91425" rIns="91425" bIns="91425" anchor="b" anchorCtr="0"/>
          <a:lstStyle>
            <a:lvl1pPr lvl="0" rtl="0">
              <a:spcBef>
                <a:spcPts val="0"/>
              </a:spcBef>
              <a:buClr>
                <a:srgbClr val="F67031"/>
              </a:buClr>
              <a:defRPr>
                <a:solidFill>
                  <a:srgbClr val="F67031"/>
                </a:solidFill>
              </a:defRPr>
            </a:lvl1pPr>
            <a:lvl2pPr lvl="1" rtl="0">
              <a:spcBef>
                <a:spcPts val="0"/>
              </a:spcBef>
              <a:buClr>
                <a:srgbClr val="F67031"/>
              </a:buClr>
              <a:defRPr>
                <a:solidFill>
                  <a:srgbClr val="F67031"/>
                </a:solidFill>
              </a:defRPr>
            </a:lvl2pPr>
            <a:lvl3pPr lvl="2" rtl="0">
              <a:spcBef>
                <a:spcPts val="0"/>
              </a:spcBef>
              <a:buClr>
                <a:srgbClr val="F67031"/>
              </a:buClr>
              <a:defRPr>
                <a:solidFill>
                  <a:srgbClr val="F67031"/>
                </a:solidFill>
              </a:defRPr>
            </a:lvl3pPr>
            <a:lvl4pPr lvl="3" rtl="0">
              <a:spcBef>
                <a:spcPts val="0"/>
              </a:spcBef>
              <a:buClr>
                <a:srgbClr val="F67031"/>
              </a:buClr>
              <a:defRPr>
                <a:solidFill>
                  <a:srgbClr val="F67031"/>
                </a:solidFill>
              </a:defRPr>
            </a:lvl4pPr>
            <a:lvl5pPr lvl="4" rtl="0">
              <a:spcBef>
                <a:spcPts val="0"/>
              </a:spcBef>
              <a:buClr>
                <a:srgbClr val="F67031"/>
              </a:buClr>
              <a:defRPr>
                <a:solidFill>
                  <a:srgbClr val="F67031"/>
                </a:solidFill>
              </a:defRPr>
            </a:lvl5pPr>
            <a:lvl6pPr lvl="5" rtl="0">
              <a:spcBef>
                <a:spcPts val="0"/>
              </a:spcBef>
              <a:buClr>
                <a:srgbClr val="F67031"/>
              </a:buClr>
              <a:defRPr>
                <a:solidFill>
                  <a:srgbClr val="F67031"/>
                </a:solidFill>
              </a:defRPr>
            </a:lvl6pPr>
            <a:lvl7pPr lvl="6" rtl="0">
              <a:spcBef>
                <a:spcPts val="0"/>
              </a:spcBef>
              <a:buClr>
                <a:srgbClr val="F67031"/>
              </a:buClr>
              <a:defRPr>
                <a:solidFill>
                  <a:srgbClr val="F67031"/>
                </a:solidFill>
              </a:defRPr>
            </a:lvl7pPr>
            <a:lvl8pPr lvl="7" rtl="0">
              <a:spcBef>
                <a:spcPts val="0"/>
              </a:spcBef>
              <a:buClr>
                <a:srgbClr val="F67031"/>
              </a:buClr>
              <a:defRPr>
                <a:solidFill>
                  <a:srgbClr val="F67031"/>
                </a:solidFill>
              </a:defRPr>
            </a:lvl8pPr>
            <a:lvl9pPr lvl="8" rtl="0">
              <a:spcBef>
                <a:spcPts val="0"/>
              </a:spcBef>
              <a:buClr>
                <a:srgbClr val="F67031"/>
              </a:buClr>
              <a:defRPr>
                <a:solidFill>
                  <a:srgbClr val="F67031"/>
                </a:solidFill>
              </a:defRPr>
            </a:lvl9pPr>
          </a:lstStyle>
          <a:p>
            <a:endParaRPr/>
          </a:p>
        </p:txBody>
      </p:sp>
      <p:sp>
        <p:nvSpPr>
          <p:cNvPr id="57" name="Shape 57"/>
          <p:cNvSpPr txBox="1">
            <a:spLocks noGrp="1"/>
          </p:cNvSpPr>
          <p:nvPr>
            <p:ph type="sldNum" idx="12"/>
          </p:nvPr>
        </p:nvSpPr>
        <p:spPr>
          <a:xfrm>
            <a:off x="11409044" y="6333133"/>
            <a:ext cx="731600" cy="524800"/>
          </a:xfrm>
          <a:prstGeom prst="rect">
            <a:avLst/>
          </a:prstGeom>
        </p:spPr>
        <p:txBody>
          <a:bodyPr lIns="91425" tIns="91425" rIns="91425" bIns="91425" anchor="ctr" anchorCtr="0">
            <a:noAutofit/>
          </a:bodyPr>
          <a:lstStyle/>
          <a:p>
            <a:fld id="{00000000-1234-1234-1234-123412341234}" type="slidenum">
              <a:rPr lang="en">
                <a:solidFill>
                  <a:srgbClr val="FFFFFF"/>
                </a:solidFill>
              </a:rPr>
              <a:pPr/>
              <a:t>‹Nº›</a:t>
            </a:fld>
            <a:endParaRPr lang="en">
              <a:solidFill>
                <a:srgbClr val="FFFFFF"/>
              </a:solidFill>
            </a:endParaRPr>
          </a:p>
        </p:txBody>
      </p:sp>
      <p:sp>
        <p:nvSpPr>
          <p:cNvPr id="58" name="Shape 58"/>
          <p:cNvSpPr txBox="1">
            <a:spLocks noGrp="1"/>
          </p:cNvSpPr>
          <p:nvPr>
            <p:ph type="body" idx="1"/>
          </p:nvPr>
        </p:nvSpPr>
        <p:spPr>
          <a:xfrm>
            <a:off x="312600" y="2672433"/>
            <a:ext cx="2728400" cy="3402800"/>
          </a:xfrm>
          <a:prstGeom prst="rect">
            <a:avLst/>
          </a:prstGeom>
        </p:spPr>
        <p:txBody>
          <a:bodyPr lIns="91425" tIns="91425" rIns="91425" bIns="91425" anchor="t" anchorCtr="0"/>
          <a:lstStyle>
            <a:lvl1pPr lvl="0" rtl="0">
              <a:spcBef>
                <a:spcPts val="0"/>
              </a:spcBef>
              <a:buSzPct val="100000"/>
              <a:defRPr sz="1600"/>
            </a:lvl1pPr>
            <a:lvl2pPr lvl="1" rtl="0">
              <a:spcBef>
                <a:spcPts val="0"/>
              </a:spcBef>
              <a:buSzPct val="100000"/>
              <a:defRPr sz="1600"/>
            </a:lvl2pPr>
            <a:lvl3pPr lvl="2" rtl="0">
              <a:spcBef>
                <a:spcPts val="0"/>
              </a:spcBef>
              <a:buSzPct val="100000"/>
              <a:defRPr sz="1600"/>
            </a:lvl3pPr>
            <a:lvl4pPr lvl="3" rtl="0">
              <a:spcBef>
                <a:spcPts val="0"/>
              </a:spcBef>
              <a:buSzPct val="100000"/>
              <a:defRPr sz="1600"/>
            </a:lvl4pPr>
            <a:lvl5pPr lvl="4" rtl="0">
              <a:spcBef>
                <a:spcPts val="0"/>
              </a:spcBef>
              <a:buSzPct val="100000"/>
              <a:defRPr sz="1600"/>
            </a:lvl5pPr>
            <a:lvl6pPr lvl="5" rtl="0">
              <a:spcBef>
                <a:spcPts val="0"/>
              </a:spcBef>
              <a:buSzPct val="100000"/>
              <a:defRPr sz="1600"/>
            </a:lvl6pPr>
            <a:lvl7pPr lvl="6" rtl="0">
              <a:spcBef>
                <a:spcPts val="0"/>
              </a:spcBef>
              <a:buSzPct val="100000"/>
              <a:defRPr sz="1600"/>
            </a:lvl7pPr>
            <a:lvl8pPr lvl="7" rtl="0">
              <a:spcBef>
                <a:spcPts val="0"/>
              </a:spcBef>
              <a:buSzPct val="100000"/>
              <a:defRPr sz="1600"/>
            </a:lvl8pPr>
            <a:lvl9pPr lvl="8" rtl="0">
              <a:spcBef>
                <a:spcPts val="0"/>
              </a:spcBef>
              <a:buSzPct val="100000"/>
              <a:defRPr sz="1600"/>
            </a:lvl9pPr>
          </a:lstStyle>
          <a:p>
            <a:endParaRPr/>
          </a:p>
        </p:txBody>
      </p:sp>
    </p:spTree>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twoColTx">
  <p:cSld name="Title + 2 columns">
    <p:spTree>
      <p:nvGrpSpPr>
        <p:cNvPr id="1" name="Shape 65"/>
        <p:cNvGrpSpPr/>
        <p:nvPr/>
      </p:nvGrpSpPr>
      <p:grpSpPr>
        <a:xfrm>
          <a:off x="0" y="0"/>
          <a:ext cx="0" cy="0"/>
          <a:chOff x="0" y="0"/>
          <a:chExt cx="0" cy="0"/>
        </a:xfrm>
      </p:grpSpPr>
      <p:sp>
        <p:nvSpPr>
          <p:cNvPr id="66" name="Shape 66"/>
          <p:cNvSpPr/>
          <p:nvPr/>
        </p:nvSpPr>
        <p:spPr>
          <a:xfrm flipH="1">
            <a:off x="3296500" y="0"/>
            <a:ext cx="150800" cy="6858000"/>
          </a:xfrm>
          <a:prstGeom prst="rect">
            <a:avLst/>
          </a:prstGeom>
          <a:gradFill>
            <a:gsLst>
              <a:gs pos="0">
                <a:srgbClr val="000014">
                  <a:alpha val="20000"/>
                </a:srgbClr>
              </a:gs>
              <a:gs pos="100000">
                <a:srgbClr val="000014">
                  <a:alpha val="0"/>
                </a:srgbClr>
              </a:gs>
            </a:gsLst>
            <a:lin ang="0" scaled="0"/>
          </a:gradFill>
          <a:ln>
            <a:noFill/>
          </a:ln>
        </p:spPr>
        <p:txBody>
          <a:bodyPr lIns="121900" tIns="60933" rIns="121900" bIns="60933" anchor="ctr" anchorCtr="0">
            <a:noAutofit/>
          </a:bodyPr>
          <a:lstStyle/>
          <a:p>
            <a:pPr algn="ctr"/>
            <a:endParaRPr sz="2400" kern="0">
              <a:solidFill>
                <a:srgbClr val="FFFFFF"/>
              </a:solidFill>
              <a:latin typeface="Calibri"/>
              <a:ea typeface="Calibri"/>
              <a:cs typeface="Calibri"/>
              <a:sym typeface="Calibri"/>
            </a:endParaRPr>
          </a:p>
        </p:txBody>
      </p:sp>
      <p:sp>
        <p:nvSpPr>
          <p:cNvPr id="67" name="Shape 67"/>
          <p:cNvSpPr/>
          <p:nvPr/>
        </p:nvSpPr>
        <p:spPr>
          <a:xfrm>
            <a:off x="3447300" y="0"/>
            <a:ext cx="8744800" cy="6858000"/>
          </a:xfrm>
          <a:prstGeom prst="rect">
            <a:avLst/>
          </a:prstGeom>
          <a:solidFill>
            <a:srgbClr val="FFFFFF"/>
          </a:solidFill>
          <a:ln>
            <a:noFill/>
          </a:ln>
        </p:spPr>
        <p:txBody>
          <a:bodyPr lIns="121900" tIns="121900" rIns="121900" bIns="121900" anchor="ctr" anchorCtr="0">
            <a:noAutofit/>
          </a:bodyPr>
          <a:lstStyle/>
          <a:p>
            <a:endParaRPr sz="1867" kern="0">
              <a:solidFill>
                <a:srgbClr val="000000"/>
              </a:solidFill>
              <a:cs typeface="Arial"/>
              <a:sym typeface="Arial"/>
            </a:endParaRPr>
          </a:p>
        </p:txBody>
      </p:sp>
      <p:sp>
        <p:nvSpPr>
          <p:cNvPr id="68" name="Shape 68"/>
          <p:cNvSpPr txBox="1">
            <a:spLocks noGrp="1"/>
          </p:cNvSpPr>
          <p:nvPr>
            <p:ph type="title"/>
          </p:nvPr>
        </p:nvSpPr>
        <p:spPr>
          <a:xfrm>
            <a:off x="312600" y="767333"/>
            <a:ext cx="2728400" cy="5308000"/>
          </a:xfrm>
          <a:prstGeom prst="rect">
            <a:avLst/>
          </a:prstGeom>
        </p:spPr>
        <p:txBody>
          <a:bodyPr lIns="91425" tIns="91425" rIns="91425" bIns="91425" anchor="t" anchorCtr="0"/>
          <a:lstStyle>
            <a:lvl1pPr lvl="0">
              <a:spcBef>
                <a:spcPts val="0"/>
              </a:spcBef>
              <a:defRPr/>
            </a:lvl1pPr>
            <a:lvl2pPr lvl="1">
              <a:spcBef>
                <a:spcPts val="0"/>
              </a:spcBef>
              <a:defRPr/>
            </a:lvl2pPr>
            <a:lvl3pPr lvl="2">
              <a:spcBef>
                <a:spcPts val="0"/>
              </a:spcBef>
              <a:defRPr/>
            </a:lvl3pPr>
            <a:lvl4pPr lvl="3">
              <a:spcBef>
                <a:spcPts val="0"/>
              </a:spcBef>
              <a:defRPr/>
            </a:lvl4pPr>
            <a:lvl5pPr lvl="4">
              <a:spcBef>
                <a:spcPts val="0"/>
              </a:spcBef>
              <a:defRPr/>
            </a:lvl5pPr>
            <a:lvl6pPr lvl="5">
              <a:spcBef>
                <a:spcPts val="0"/>
              </a:spcBef>
              <a:defRPr/>
            </a:lvl6pPr>
            <a:lvl7pPr lvl="6">
              <a:spcBef>
                <a:spcPts val="0"/>
              </a:spcBef>
              <a:defRPr/>
            </a:lvl7pPr>
            <a:lvl8pPr lvl="7">
              <a:spcBef>
                <a:spcPts val="0"/>
              </a:spcBef>
              <a:defRPr/>
            </a:lvl8pPr>
            <a:lvl9pPr lvl="8">
              <a:spcBef>
                <a:spcPts val="0"/>
              </a:spcBef>
              <a:defRPr/>
            </a:lvl9pPr>
          </a:lstStyle>
          <a:p>
            <a:endParaRPr/>
          </a:p>
        </p:txBody>
      </p:sp>
      <p:sp>
        <p:nvSpPr>
          <p:cNvPr id="69" name="Shape 69"/>
          <p:cNvSpPr txBox="1">
            <a:spLocks noGrp="1"/>
          </p:cNvSpPr>
          <p:nvPr>
            <p:ph type="body" idx="1"/>
          </p:nvPr>
        </p:nvSpPr>
        <p:spPr>
          <a:xfrm>
            <a:off x="4082933" y="767333"/>
            <a:ext cx="3639999" cy="5308000"/>
          </a:xfrm>
          <a:prstGeom prst="rect">
            <a:avLst/>
          </a:prstGeom>
        </p:spPr>
        <p:txBody>
          <a:bodyPr lIns="91425" tIns="91425" rIns="91425" bIns="91425" anchor="t" anchorCtr="0"/>
          <a:lstStyle>
            <a:lvl1pPr lvl="0">
              <a:spcBef>
                <a:spcPts val="0"/>
              </a:spcBef>
              <a:buSzPct val="100000"/>
              <a:defRPr sz="1467"/>
            </a:lvl1pPr>
            <a:lvl2pPr lvl="1">
              <a:spcBef>
                <a:spcPts val="0"/>
              </a:spcBef>
              <a:buSzPct val="100000"/>
              <a:defRPr sz="1467"/>
            </a:lvl2pPr>
            <a:lvl3pPr lvl="2">
              <a:spcBef>
                <a:spcPts val="0"/>
              </a:spcBef>
              <a:buSzPct val="100000"/>
              <a:defRPr sz="1467"/>
            </a:lvl3pPr>
            <a:lvl4pPr lvl="3">
              <a:spcBef>
                <a:spcPts val="0"/>
              </a:spcBef>
              <a:buSzPct val="100000"/>
              <a:defRPr sz="1467"/>
            </a:lvl4pPr>
            <a:lvl5pPr lvl="4">
              <a:spcBef>
                <a:spcPts val="0"/>
              </a:spcBef>
              <a:buSzPct val="100000"/>
              <a:defRPr sz="1467"/>
            </a:lvl5pPr>
            <a:lvl6pPr lvl="5">
              <a:spcBef>
                <a:spcPts val="0"/>
              </a:spcBef>
              <a:buSzPct val="100000"/>
              <a:defRPr sz="1467"/>
            </a:lvl6pPr>
            <a:lvl7pPr lvl="6">
              <a:spcBef>
                <a:spcPts val="0"/>
              </a:spcBef>
              <a:buSzPct val="100000"/>
              <a:defRPr sz="1467"/>
            </a:lvl7pPr>
            <a:lvl8pPr lvl="7">
              <a:spcBef>
                <a:spcPts val="0"/>
              </a:spcBef>
              <a:buSzPct val="100000"/>
              <a:defRPr sz="1467"/>
            </a:lvl8pPr>
            <a:lvl9pPr lvl="8">
              <a:spcBef>
                <a:spcPts val="0"/>
              </a:spcBef>
              <a:buSzPct val="100000"/>
              <a:defRPr sz="1467"/>
            </a:lvl9pPr>
          </a:lstStyle>
          <a:p>
            <a:endParaRPr/>
          </a:p>
        </p:txBody>
      </p:sp>
      <p:sp>
        <p:nvSpPr>
          <p:cNvPr id="70" name="Shape 70"/>
          <p:cNvSpPr txBox="1">
            <a:spLocks noGrp="1"/>
          </p:cNvSpPr>
          <p:nvPr>
            <p:ph type="body" idx="2"/>
          </p:nvPr>
        </p:nvSpPr>
        <p:spPr>
          <a:xfrm>
            <a:off x="7942267" y="767333"/>
            <a:ext cx="3640000" cy="5308000"/>
          </a:xfrm>
          <a:prstGeom prst="rect">
            <a:avLst/>
          </a:prstGeom>
        </p:spPr>
        <p:txBody>
          <a:bodyPr lIns="91425" tIns="91425" rIns="91425" bIns="91425" anchor="t" anchorCtr="0"/>
          <a:lstStyle>
            <a:lvl1pPr lvl="0">
              <a:spcBef>
                <a:spcPts val="0"/>
              </a:spcBef>
              <a:buSzPct val="100000"/>
              <a:defRPr sz="1467"/>
            </a:lvl1pPr>
            <a:lvl2pPr lvl="1">
              <a:spcBef>
                <a:spcPts val="0"/>
              </a:spcBef>
              <a:buSzPct val="100000"/>
              <a:defRPr sz="1467"/>
            </a:lvl2pPr>
            <a:lvl3pPr lvl="2">
              <a:spcBef>
                <a:spcPts val="0"/>
              </a:spcBef>
              <a:buSzPct val="100000"/>
              <a:defRPr sz="1467"/>
            </a:lvl3pPr>
            <a:lvl4pPr lvl="3">
              <a:spcBef>
                <a:spcPts val="0"/>
              </a:spcBef>
              <a:buSzPct val="100000"/>
              <a:defRPr sz="1467"/>
            </a:lvl4pPr>
            <a:lvl5pPr lvl="4">
              <a:spcBef>
                <a:spcPts val="0"/>
              </a:spcBef>
              <a:buSzPct val="100000"/>
              <a:defRPr sz="1467"/>
            </a:lvl5pPr>
            <a:lvl6pPr lvl="5">
              <a:spcBef>
                <a:spcPts val="0"/>
              </a:spcBef>
              <a:buSzPct val="100000"/>
              <a:defRPr sz="1467"/>
            </a:lvl6pPr>
            <a:lvl7pPr lvl="6">
              <a:spcBef>
                <a:spcPts val="0"/>
              </a:spcBef>
              <a:buSzPct val="100000"/>
              <a:defRPr sz="1467"/>
            </a:lvl7pPr>
            <a:lvl8pPr lvl="7">
              <a:spcBef>
                <a:spcPts val="0"/>
              </a:spcBef>
              <a:buSzPct val="100000"/>
              <a:defRPr sz="1467"/>
            </a:lvl8pPr>
            <a:lvl9pPr lvl="8">
              <a:spcBef>
                <a:spcPts val="0"/>
              </a:spcBef>
              <a:buSzPct val="100000"/>
              <a:defRPr sz="1467"/>
            </a:lvl9pPr>
          </a:lstStyle>
          <a:p>
            <a:endParaRPr/>
          </a:p>
        </p:txBody>
      </p:sp>
      <p:sp>
        <p:nvSpPr>
          <p:cNvPr id="71" name="Shape 71"/>
          <p:cNvSpPr txBox="1">
            <a:spLocks noGrp="1"/>
          </p:cNvSpPr>
          <p:nvPr>
            <p:ph type="sldNum" idx="12"/>
          </p:nvPr>
        </p:nvSpPr>
        <p:spPr>
          <a:xfrm>
            <a:off x="11409044" y="6333133"/>
            <a:ext cx="731600" cy="524800"/>
          </a:xfrm>
          <a:prstGeom prst="rect">
            <a:avLst/>
          </a:prstGeom>
        </p:spPr>
        <p:txBody>
          <a:bodyPr lIns="91425" tIns="91425" rIns="91425" bIns="91425" anchor="ctr" anchorCtr="0">
            <a:noAutofit/>
          </a:bodyPr>
          <a:lstStyle/>
          <a:p>
            <a:fld id="{00000000-1234-1234-1234-123412341234}" type="slidenum">
              <a:rPr lang="en">
                <a:solidFill>
                  <a:srgbClr val="000000"/>
                </a:solidFill>
              </a:rPr>
              <a:pPr/>
              <a:t>‹Nº›</a:t>
            </a:fld>
            <a:endParaRPr lang="en">
              <a:solidFill>
                <a:srgbClr val="000000"/>
              </a:solidFill>
            </a:endParaRPr>
          </a:p>
        </p:txBody>
      </p:sp>
    </p:spTree>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p:cSld name="Title + 3 columns">
    <p:spTree>
      <p:nvGrpSpPr>
        <p:cNvPr id="1" name="Shape 72"/>
        <p:cNvGrpSpPr/>
        <p:nvPr/>
      </p:nvGrpSpPr>
      <p:grpSpPr>
        <a:xfrm>
          <a:off x="0" y="0"/>
          <a:ext cx="0" cy="0"/>
          <a:chOff x="0" y="0"/>
          <a:chExt cx="0" cy="0"/>
        </a:xfrm>
      </p:grpSpPr>
      <p:sp>
        <p:nvSpPr>
          <p:cNvPr id="73" name="Shape 73"/>
          <p:cNvSpPr/>
          <p:nvPr/>
        </p:nvSpPr>
        <p:spPr>
          <a:xfrm flipH="1">
            <a:off x="3296500" y="0"/>
            <a:ext cx="150800" cy="6858000"/>
          </a:xfrm>
          <a:prstGeom prst="rect">
            <a:avLst/>
          </a:prstGeom>
          <a:gradFill>
            <a:gsLst>
              <a:gs pos="0">
                <a:srgbClr val="000014">
                  <a:alpha val="20000"/>
                </a:srgbClr>
              </a:gs>
              <a:gs pos="100000">
                <a:srgbClr val="000014">
                  <a:alpha val="0"/>
                </a:srgbClr>
              </a:gs>
            </a:gsLst>
            <a:lin ang="0" scaled="0"/>
          </a:gradFill>
          <a:ln>
            <a:noFill/>
          </a:ln>
        </p:spPr>
        <p:txBody>
          <a:bodyPr lIns="121900" tIns="60933" rIns="121900" bIns="60933" anchor="ctr" anchorCtr="0">
            <a:noAutofit/>
          </a:bodyPr>
          <a:lstStyle/>
          <a:p>
            <a:pPr algn="ctr"/>
            <a:endParaRPr sz="2400" kern="0">
              <a:solidFill>
                <a:srgbClr val="FFFFFF"/>
              </a:solidFill>
              <a:latin typeface="Calibri"/>
              <a:ea typeface="Calibri"/>
              <a:cs typeface="Calibri"/>
              <a:sym typeface="Calibri"/>
            </a:endParaRPr>
          </a:p>
        </p:txBody>
      </p:sp>
      <p:sp>
        <p:nvSpPr>
          <p:cNvPr id="74" name="Shape 74"/>
          <p:cNvSpPr/>
          <p:nvPr/>
        </p:nvSpPr>
        <p:spPr>
          <a:xfrm>
            <a:off x="3447300" y="0"/>
            <a:ext cx="8744800" cy="6858000"/>
          </a:xfrm>
          <a:prstGeom prst="rect">
            <a:avLst/>
          </a:prstGeom>
          <a:solidFill>
            <a:srgbClr val="FFFFFF"/>
          </a:solidFill>
          <a:ln>
            <a:noFill/>
          </a:ln>
        </p:spPr>
        <p:txBody>
          <a:bodyPr lIns="121900" tIns="121900" rIns="121900" bIns="121900" anchor="ctr" anchorCtr="0">
            <a:noAutofit/>
          </a:bodyPr>
          <a:lstStyle/>
          <a:p>
            <a:endParaRPr sz="1867" kern="0">
              <a:solidFill>
                <a:srgbClr val="000000"/>
              </a:solidFill>
              <a:cs typeface="Arial"/>
              <a:sym typeface="Arial"/>
            </a:endParaRPr>
          </a:p>
        </p:txBody>
      </p:sp>
      <p:sp>
        <p:nvSpPr>
          <p:cNvPr id="75" name="Shape 75"/>
          <p:cNvSpPr txBox="1">
            <a:spLocks noGrp="1"/>
          </p:cNvSpPr>
          <p:nvPr>
            <p:ph type="title"/>
          </p:nvPr>
        </p:nvSpPr>
        <p:spPr>
          <a:xfrm>
            <a:off x="312600" y="767333"/>
            <a:ext cx="2728400" cy="5308000"/>
          </a:xfrm>
          <a:prstGeom prst="rect">
            <a:avLst/>
          </a:prstGeom>
        </p:spPr>
        <p:txBody>
          <a:bodyPr lIns="91425" tIns="91425" rIns="91425" bIns="91425" anchor="t" anchorCtr="0"/>
          <a:lstStyle>
            <a:lvl1pPr lvl="0" rtl="0">
              <a:spcBef>
                <a:spcPts val="0"/>
              </a:spcBef>
              <a:defRPr/>
            </a:lvl1pPr>
            <a:lvl2pPr lvl="1" rtl="0">
              <a:spcBef>
                <a:spcPts val="0"/>
              </a:spcBef>
              <a:defRPr/>
            </a:lvl2pPr>
            <a:lvl3pPr lvl="2" rtl="0">
              <a:spcBef>
                <a:spcPts val="0"/>
              </a:spcBef>
              <a:defRPr/>
            </a:lvl3pPr>
            <a:lvl4pPr lvl="3" rtl="0">
              <a:spcBef>
                <a:spcPts val="0"/>
              </a:spcBef>
              <a:defRPr/>
            </a:lvl4pPr>
            <a:lvl5pPr lvl="4" rtl="0">
              <a:spcBef>
                <a:spcPts val="0"/>
              </a:spcBef>
              <a:defRPr/>
            </a:lvl5pPr>
            <a:lvl6pPr lvl="5" rtl="0">
              <a:spcBef>
                <a:spcPts val="0"/>
              </a:spcBef>
              <a:defRPr/>
            </a:lvl6pPr>
            <a:lvl7pPr lvl="6" rtl="0">
              <a:spcBef>
                <a:spcPts val="0"/>
              </a:spcBef>
              <a:defRPr/>
            </a:lvl7pPr>
            <a:lvl8pPr lvl="7" rtl="0">
              <a:spcBef>
                <a:spcPts val="0"/>
              </a:spcBef>
              <a:defRPr/>
            </a:lvl8pPr>
            <a:lvl9pPr lvl="8" rtl="0">
              <a:spcBef>
                <a:spcPts val="0"/>
              </a:spcBef>
              <a:defRPr/>
            </a:lvl9pPr>
          </a:lstStyle>
          <a:p>
            <a:endParaRPr/>
          </a:p>
        </p:txBody>
      </p:sp>
      <p:sp>
        <p:nvSpPr>
          <p:cNvPr id="76" name="Shape 76"/>
          <p:cNvSpPr txBox="1">
            <a:spLocks noGrp="1"/>
          </p:cNvSpPr>
          <p:nvPr>
            <p:ph type="body" idx="1"/>
          </p:nvPr>
        </p:nvSpPr>
        <p:spPr>
          <a:xfrm>
            <a:off x="4092433" y="767333"/>
            <a:ext cx="2386399" cy="5308000"/>
          </a:xfrm>
          <a:prstGeom prst="rect">
            <a:avLst/>
          </a:prstGeom>
        </p:spPr>
        <p:txBody>
          <a:bodyPr lIns="91425" tIns="91425" rIns="91425" bIns="91425" anchor="t" anchorCtr="0"/>
          <a:lstStyle>
            <a:lvl1pPr lvl="0" rtl="0">
              <a:spcBef>
                <a:spcPts val="0"/>
              </a:spcBef>
              <a:buSzPct val="100000"/>
              <a:defRPr sz="1200"/>
            </a:lvl1pPr>
            <a:lvl2pPr lvl="1" rtl="0">
              <a:spcBef>
                <a:spcPts val="0"/>
              </a:spcBef>
              <a:buSzPct val="100000"/>
              <a:defRPr sz="1200"/>
            </a:lvl2pPr>
            <a:lvl3pPr lvl="2" rtl="0">
              <a:spcBef>
                <a:spcPts val="0"/>
              </a:spcBef>
              <a:buSzPct val="100000"/>
              <a:defRPr sz="1200"/>
            </a:lvl3pPr>
            <a:lvl4pPr lvl="3" rtl="0">
              <a:spcBef>
                <a:spcPts val="0"/>
              </a:spcBef>
              <a:buSzPct val="100000"/>
              <a:defRPr sz="1200"/>
            </a:lvl4pPr>
            <a:lvl5pPr lvl="4" rtl="0">
              <a:spcBef>
                <a:spcPts val="0"/>
              </a:spcBef>
              <a:buSzPct val="100000"/>
              <a:defRPr sz="1200"/>
            </a:lvl5pPr>
            <a:lvl6pPr lvl="5" rtl="0">
              <a:spcBef>
                <a:spcPts val="0"/>
              </a:spcBef>
              <a:buSzPct val="100000"/>
              <a:defRPr sz="1200"/>
            </a:lvl6pPr>
            <a:lvl7pPr lvl="6" rtl="0">
              <a:spcBef>
                <a:spcPts val="0"/>
              </a:spcBef>
              <a:buSzPct val="100000"/>
              <a:defRPr sz="1200"/>
            </a:lvl7pPr>
            <a:lvl8pPr lvl="7" rtl="0">
              <a:spcBef>
                <a:spcPts val="0"/>
              </a:spcBef>
              <a:buSzPct val="100000"/>
              <a:defRPr sz="1200"/>
            </a:lvl8pPr>
            <a:lvl9pPr lvl="8" rtl="0">
              <a:spcBef>
                <a:spcPts val="0"/>
              </a:spcBef>
              <a:buSzPct val="100000"/>
              <a:defRPr sz="1200"/>
            </a:lvl9pPr>
          </a:lstStyle>
          <a:p>
            <a:endParaRPr/>
          </a:p>
        </p:txBody>
      </p:sp>
      <p:sp>
        <p:nvSpPr>
          <p:cNvPr id="77" name="Shape 77"/>
          <p:cNvSpPr txBox="1">
            <a:spLocks noGrp="1"/>
          </p:cNvSpPr>
          <p:nvPr>
            <p:ph type="body" idx="2"/>
          </p:nvPr>
        </p:nvSpPr>
        <p:spPr>
          <a:xfrm>
            <a:off x="6601340" y="767333"/>
            <a:ext cx="2386400" cy="5308000"/>
          </a:xfrm>
          <a:prstGeom prst="rect">
            <a:avLst/>
          </a:prstGeom>
        </p:spPr>
        <p:txBody>
          <a:bodyPr lIns="91425" tIns="91425" rIns="91425" bIns="91425" anchor="t" anchorCtr="0"/>
          <a:lstStyle>
            <a:lvl1pPr lvl="0" rtl="0">
              <a:spcBef>
                <a:spcPts val="0"/>
              </a:spcBef>
              <a:buSzPct val="100000"/>
              <a:defRPr sz="1200"/>
            </a:lvl1pPr>
            <a:lvl2pPr lvl="1" rtl="0">
              <a:spcBef>
                <a:spcPts val="0"/>
              </a:spcBef>
              <a:buSzPct val="100000"/>
              <a:defRPr sz="1200"/>
            </a:lvl2pPr>
            <a:lvl3pPr lvl="2" rtl="0">
              <a:spcBef>
                <a:spcPts val="0"/>
              </a:spcBef>
              <a:buSzPct val="100000"/>
              <a:defRPr sz="1200"/>
            </a:lvl3pPr>
            <a:lvl4pPr lvl="3" rtl="0">
              <a:spcBef>
                <a:spcPts val="0"/>
              </a:spcBef>
              <a:buSzPct val="100000"/>
              <a:defRPr sz="1200"/>
            </a:lvl4pPr>
            <a:lvl5pPr lvl="4" rtl="0">
              <a:spcBef>
                <a:spcPts val="0"/>
              </a:spcBef>
              <a:buSzPct val="100000"/>
              <a:defRPr sz="1200"/>
            </a:lvl5pPr>
            <a:lvl6pPr lvl="5" rtl="0">
              <a:spcBef>
                <a:spcPts val="0"/>
              </a:spcBef>
              <a:buSzPct val="100000"/>
              <a:defRPr sz="1200"/>
            </a:lvl6pPr>
            <a:lvl7pPr lvl="6" rtl="0">
              <a:spcBef>
                <a:spcPts val="0"/>
              </a:spcBef>
              <a:buSzPct val="100000"/>
              <a:defRPr sz="1200"/>
            </a:lvl7pPr>
            <a:lvl8pPr lvl="7" rtl="0">
              <a:spcBef>
                <a:spcPts val="0"/>
              </a:spcBef>
              <a:buSzPct val="100000"/>
              <a:defRPr sz="1200"/>
            </a:lvl8pPr>
            <a:lvl9pPr lvl="8" rtl="0">
              <a:spcBef>
                <a:spcPts val="0"/>
              </a:spcBef>
              <a:buSzPct val="100000"/>
              <a:defRPr sz="1200"/>
            </a:lvl9pPr>
          </a:lstStyle>
          <a:p>
            <a:endParaRPr/>
          </a:p>
        </p:txBody>
      </p:sp>
      <p:sp>
        <p:nvSpPr>
          <p:cNvPr id="78" name="Shape 78"/>
          <p:cNvSpPr txBox="1">
            <a:spLocks noGrp="1"/>
          </p:cNvSpPr>
          <p:nvPr>
            <p:ph type="body" idx="3"/>
          </p:nvPr>
        </p:nvSpPr>
        <p:spPr>
          <a:xfrm>
            <a:off x="9110248" y="767333"/>
            <a:ext cx="2386400" cy="5308000"/>
          </a:xfrm>
          <a:prstGeom prst="rect">
            <a:avLst/>
          </a:prstGeom>
        </p:spPr>
        <p:txBody>
          <a:bodyPr lIns="91425" tIns="91425" rIns="91425" bIns="91425" anchor="t" anchorCtr="0"/>
          <a:lstStyle>
            <a:lvl1pPr lvl="0" rtl="0">
              <a:spcBef>
                <a:spcPts val="0"/>
              </a:spcBef>
              <a:buSzPct val="100000"/>
              <a:defRPr sz="1200"/>
            </a:lvl1pPr>
            <a:lvl2pPr lvl="1" rtl="0">
              <a:spcBef>
                <a:spcPts val="0"/>
              </a:spcBef>
              <a:buSzPct val="100000"/>
              <a:defRPr sz="1200"/>
            </a:lvl2pPr>
            <a:lvl3pPr lvl="2" rtl="0">
              <a:spcBef>
                <a:spcPts val="0"/>
              </a:spcBef>
              <a:buSzPct val="100000"/>
              <a:defRPr sz="1200"/>
            </a:lvl3pPr>
            <a:lvl4pPr lvl="3" rtl="0">
              <a:spcBef>
                <a:spcPts val="0"/>
              </a:spcBef>
              <a:buSzPct val="100000"/>
              <a:defRPr sz="1200"/>
            </a:lvl4pPr>
            <a:lvl5pPr lvl="4" rtl="0">
              <a:spcBef>
                <a:spcPts val="0"/>
              </a:spcBef>
              <a:buSzPct val="100000"/>
              <a:defRPr sz="1200"/>
            </a:lvl5pPr>
            <a:lvl6pPr lvl="5" rtl="0">
              <a:spcBef>
                <a:spcPts val="0"/>
              </a:spcBef>
              <a:buSzPct val="100000"/>
              <a:defRPr sz="1200"/>
            </a:lvl6pPr>
            <a:lvl7pPr lvl="6" rtl="0">
              <a:spcBef>
                <a:spcPts val="0"/>
              </a:spcBef>
              <a:buSzPct val="100000"/>
              <a:defRPr sz="1200"/>
            </a:lvl7pPr>
            <a:lvl8pPr lvl="7" rtl="0">
              <a:spcBef>
                <a:spcPts val="0"/>
              </a:spcBef>
              <a:buSzPct val="100000"/>
              <a:defRPr sz="1200"/>
            </a:lvl8pPr>
            <a:lvl9pPr lvl="8" rtl="0">
              <a:spcBef>
                <a:spcPts val="0"/>
              </a:spcBef>
              <a:buSzPct val="100000"/>
              <a:defRPr sz="1200"/>
            </a:lvl9pPr>
          </a:lstStyle>
          <a:p>
            <a:endParaRPr/>
          </a:p>
        </p:txBody>
      </p:sp>
      <p:sp>
        <p:nvSpPr>
          <p:cNvPr id="79" name="Shape 79"/>
          <p:cNvSpPr txBox="1">
            <a:spLocks noGrp="1"/>
          </p:cNvSpPr>
          <p:nvPr>
            <p:ph type="sldNum" idx="12"/>
          </p:nvPr>
        </p:nvSpPr>
        <p:spPr>
          <a:xfrm>
            <a:off x="11409044" y="6333133"/>
            <a:ext cx="731600" cy="524800"/>
          </a:xfrm>
          <a:prstGeom prst="rect">
            <a:avLst/>
          </a:prstGeom>
        </p:spPr>
        <p:txBody>
          <a:bodyPr lIns="91425" tIns="91425" rIns="91425" bIns="91425" anchor="ctr" anchorCtr="0">
            <a:noAutofit/>
          </a:bodyPr>
          <a:lstStyle/>
          <a:p>
            <a:fld id="{00000000-1234-1234-1234-123412341234}" type="slidenum">
              <a:rPr lang="en">
                <a:solidFill>
                  <a:srgbClr val="000000"/>
                </a:solidFill>
              </a:rPr>
              <a:pPr/>
              <a:t>‹Nº›</a:t>
            </a:fld>
            <a:endParaRPr lang="en">
              <a:solidFill>
                <a:srgbClr val="000000"/>
              </a:solidFill>
            </a:endParaRPr>
          </a:p>
        </p:txBody>
      </p:sp>
    </p:spTree>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blank">
  <p:cSld name="Blank">
    <p:spTree>
      <p:nvGrpSpPr>
        <p:cNvPr id="1" name="Shape 85"/>
        <p:cNvGrpSpPr/>
        <p:nvPr/>
      </p:nvGrpSpPr>
      <p:grpSpPr>
        <a:xfrm>
          <a:off x="0" y="0"/>
          <a:ext cx="0" cy="0"/>
          <a:chOff x="0" y="0"/>
          <a:chExt cx="0" cy="0"/>
        </a:xfrm>
      </p:grpSpPr>
      <p:sp>
        <p:nvSpPr>
          <p:cNvPr id="86" name="Shape 86"/>
          <p:cNvSpPr txBox="1">
            <a:spLocks noGrp="1"/>
          </p:cNvSpPr>
          <p:nvPr>
            <p:ph type="sldNum" idx="12"/>
          </p:nvPr>
        </p:nvSpPr>
        <p:spPr>
          <a:xfrm>
            <a:off x="11409044" y="6333133"/>
            <a:ext cx="731600" cy="524800"/>
          </a:xfrm>
          <a:prstGeom prst="rect">
            <a:avLst/>
          </a:prstGeom>
        </p:spPr>
        <p:txBody>
          <a:bodyPr lIns="91425" tIns="91425" rIns="91425" bIns="91425" anchor="ctr" anchorCtr="0">
            <a:noAutofit/>
          </a:bodyPr>
          <a:lstStyle/>
          <a:p>
            <a:fld id="{00000000-1234-1234-1234-123412341234}" type="slidenum">
              <a:rPr lang="en">
                <a:solidFill>
                  <a:srgbClr val="FFFFFF"/>
                </a:solidFill>
              </a:rPr>
              <a:pPr/>
              <a:t>‹Nº›</a:t>
            </a:fld>
            <a:endParaRPr lang="en">
              <a:solidFill>
                <a:srgbClr val="FFFFFF"/>
              </a:solidFill>
            </a:endParaRPr>
          </a:p>
        </p:txBody>
      </p:sp>
    </p:spTree>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title">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1524000" y="1122363"/>
            <a:ext cx="9144000" cy="2387600"/>
          </a:xfrm>
        </p:spPr>
        <p:txBody>
          <a:bodyPr anchor="b"/>
          <a:lstStyle>
            <a:lvl1pPr algn="ctr">
              <a:defRPr sz="6000"/>
            </a:lvl1pPr>
          </a:lstStyle>
          <a:p>
            <a:r>
              <a:rPr lang="es-ES" smtClean="0"/>
              <a:t>Haga clic para modificar el estilo de título del patrón</a:t>
            </a:r>
            <a:endParaRPr lang="es-MX"/>
          </a:p>
        </p:txBody>
      </p:sp>
      <p:sp>
        <p:nvSpPr>
          <p:cNvPr id="3" name="Subtítulo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s-ES" smtClean="0"/>
              <a:t>Haga clic para modificar el estilo de subtítulo del patrón</a:t>
            </a:r>
            <a:endParaRPr lang="es-MX"/>
          </a:p>
        </p:txBody>
      </p:sp>
      <p:sp>
        <p:nvSpPr>
          <p:cNvPr id="4" name="Marcador de fecha 3"/>
          <p:cNvSpPr>
            <a:spLocks noGrp="1"/>
          </p:cNvSpPr>
          <p:nvPr>
            <p:ph type="dt" sz="half" idx="10"/>
          </p:nvPr>
        </p:nvSpPr>
        <p:spPr>
          <a:xfrm>
            <a:off x="838200" y="6356350"/>
            <a:ext cx="2743200" cy="365125"/>
          </a:xfrm>
          <a:prstGeom prst="rect">
            <a:avLst/>
          </a:prstGeom>
        </p:spPr>
        <p:txBody>
          <a:bodyPr/>
          <a:lstStyle/>
          <a:p>
            <a:fld id="{C5E581B9-C75D-43D8-8C4E-8CB160DCCAF1}" type="datetimeFigureOut">
              <a:rPr lang="es-MX" smtClean="0">
                <a:solidFill>
                  <a:srgbClr val="000000"/>
                </a:solidFill>
              </a:rPr>
              <a:pPr/>
              <a:t>13/09/2018</a:t>
            </a:fld>
            <a:endParaRPr lang="es-MX">
              <a:solidFill>
                <a:srgbClr val="000000"/>
              </a:solidFill>
            </a:endParaRPr>
          </a:p>
        </p:txBody>
      </p:sp>
      <p:sp>
        <p:nvSpPr>
          <p:cNvPr id="5" name="Marcador de pie de página 4"/>
          <p:cNvSpPr>
            <a:spLocks noGrp="1"/>
          </p:cNvSpPr>
          <p:nvPr>
            <p:ph type="ftr" sz="quarter" idx="11"/>
          </p:nvPr>
        </p:nvSpPr>
        <p:spPr>
          <a:xfrm>
            <a:off x="4038600" y="6356350"/>
            <a:ext cx="4114800" cy="365125"/>
          </a:xfrm>
          <a:prstGeom prst="rect">
            <a:avLst/>
          </a:prstGeom>
        </p:spPr>
        <p:txBody>
          <a:bodyPr/>
          <a:lstStyle/>
          <a:p>
            <a:endParaRPr lang="es-MX">
              <a:solidFill>
                <a:srgbClr val="000000"/>
              </a:solidFill>
            </a:endParaRPr>
          </a:p>
        </p:txBody>
      </p:sp>
      <p:sp>
        <p:nvSpPr>
          <p:cNvPr id="6" name="Marcador de número de diapositiva 5"/>
          <p:cNvSpPr>
            <a:spLocks noGrp="1"/>
          </p:cNvSpPr>
          <p:nvPr>
            <p:ph type="sldNum" sz="quarter" idx="12"/>
          </p:nvPr>
        </p:nvSpPr>
        <p:spPr/>
        <p:txBody>
          <a:bodyPr/>
          <a:lstStyle/>
          <a:p>
            <a:fld id="{594CB9FA-A176-476E-9990-60E9E96089B2}" type="slidenum">
              <a:rPr lang="es-MX" smtClean="0">
                <a:solidFill>
                  <a:srgbClr val="000000"/>
                </a:solidFill>
              </a:rPr>
              <a:pPr/>
              <a:t>‹Nº›</a:t>
            </a:fld>
            <a:endParaRPr lang="es-MX">
              <a:solidFill>
                <a:srgbClr val="000000"/>
              </a:solidFill>
            </a:endParaRPr>
          </a:p>
        </p:txBody>
      </p:sp>
    </p:spTree>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a:xfrm>
            <a:off x="609600" y="6356351"/>
            <a:ext cx="2844800" cy="365125"/>
          </a:xfrm>
          <a:prstGeom prst="rect">
            <a:avLst/>
          </a:prstGeom>
        </p:spPr>
        <p:txBody>
          <a:bodyPr/>
          <a:lstStyle/>
          <a:p>
            <a:fld id="{B20D01C1-04BE-4996-AB3B-C87F51C2A1D7}" type="datetimeFigureOut">
              <a:rPr lang="en-US" smtClean="0">
                <a:solidFill>
                  <a:prstClr val="black">
                    <a:tint val="75000"/>
                  </a:prstClr>
                </a:solidFill>
              </a:rPr>
              <a:pPr/>
              <a:t>9/13/2018</a:t>
            </a:fld>
            <a:endParaRPr lang="en-US" dirty="0">
              <a:solidFill>
                <a:prstClr val="black">
                  <a:tint val="75000"/>
                </a:prstClr>
              </a:solidFill>
            </a:endParaRPr>
          </a:p>
        </p:txBody>
      </p:sp>
      <p:sp>
        <p:nvSpPr>
          <p:cNvPr id="6" name="Footer Placeholder 5"/>
          <p:cNvSpPr>
            <a:spLocks noGrp="1"/>
          </p:cNvSpPr>
          <p:nvPr>
            <p:ph type="ftr" sz="quarter" idx="11"/>
          </p:nvPr>
        </p:nvSpPr>
        <p:spPr>
          <a:xfrm>
            <a:off x="4165600" y="6356351"/>
            <a:ext cx="3860800" cy="365125"/>
          </a:xfrm>
          <a:prstGeom prst="rect">
            <a:avLst/>
          </a:prstGeom>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BC490F8C-3D0D-4DB1-B2BD-1525EA5CE111}" type="slidenum">
              <a:rPr lang="en-US" smtClean="0">
                <a:solidFill>
                  <a:prstClr val="black">
                    <a:tint val="75000"/>
                  </a:prstClr>
                </a:solidFill>
              </a:rPr>
              <a:pPr/>
              <a:t>‹Nº›</a:t>
            </a:fld>
            <a:endParaRPr lang="en-US" dirty="0">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397.xml><?xml version="1.0" encoding="utf-8"?>
<p:sldLayout xmlns:a="http://schemas.openxmlformats.org/drawingml/2006/main" xmlns:r="http://schemas.openxmlformats.org/officeDocument/2006/relationships" xmlns:p="http://schemas.openxmlformats.org/presentationml/2006/main" type="titleOnly">
  <p:cSld name="So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smtClean="0"/>
              <a:t>Haga clic para modificar el estilo de título del patrón</a:t>
            </a:r>
            <a:endParaRPr lang="es-MX"/>
          </a:p>
        </p:txBody>
      </p:sp>
      <p:sp>
        <p:nvSpPr>
          <p:cNvPr id="3" name="Marcador de fecha 2"/>
          <p:cNvSpPr>
            <a:spLocks noGrp="1"/>
          </p:cNvSpPr>
          <p:nvPr>
            <p:ph type="dt" sz="half" idx="10"/>
          </p:nvPr>
        </p:nvSpPr>
        <p:spPr>
          <a:xfrm>
            <a:off x="838200" y="6356350"/>
            <a:ext cx="2743200" cy="365125"/>
          </a:xfrm>
          <a:prstGeom prst="rect">
            <a:avLst/>
          </a:prstGeom>
        </p:spPr>
        <p:txBody>
          <a:bodyPr/>
          <a:lstStyle/>
          <a:p>
            <a:fld id="{5EEAC11B-3DED-4FD0-B53F-6A5B48DB1B78}" type="datetimeFigureOut">
              <a:rPr lang="es-MX" smtClean="0">
                <a:solidFill>
                  <a:srgbClr val="000000"/>
                </a:solidFill>
              </a:rPr>
              <a:pPr/>
              <a:t>13/09/2018</a:t>
            </a:fld>
            <a:endParaRPr lang="es-MX">
              <a:solidFill>
                <a:srgbClr val="000000"/>
              </a:solidFill>
            </a:endParaRPr>
          </a:p>
        </p:txBody>
      </p:sp>
      <p:sp>
        <p:nvSpPr>
          <p:cNvPr id="4" name="Marcador de pie de página 3"/>
          <p:cNvSpPr>
            <a:spLocks noGrp="1"/>
          </p:cNvSpPr>
          <p:nvPr>
            <p:ph type="ftr" sz="quarter" idx="11"/>
          </p:nvPr>
        </p:nvSpPr>
        <p:spPr>
          <a:xfrm>
            <a:off x="4038600" y="6356350"/>
            <a:ext cx="4114800" cy="365125"/>
          </a:xfrm>
          <a:prstGeom prst="rect">
            <a:avLst/>
          </a:prstGeom>
        </p:spPr>
        <p:txBody>
          <a:bodyPr/>
          <a:lstStyle/>
          <a:p>
            <a:endParaRPr lang="es-MX">
              <a:solidFill>
                <a:srgbClr val="000000"/>
              </a:solidFill>
            </a:endParaRPr>
          </a:p>
        </p:txBody>
      </p:sp>
      <p:sp>
        <p:nvSpPr>
          <p:cNvPr id="5" name="Marcador de número de diapositiva 4"/>
          <p:cNvSpPr>
            <a:spLocks noGrp="1"/>
          </p:cNvSpPr>
          <p:nvPr>
            <p:ph type="sldNum" sz="quarter" idx="12"/>
          </p:nvPr>
        </p:nvSpPr>
        <p:spPr/>
        <p:txBody>
          <a:bodyPr/>
          <a:lstStyle/>
          <a:p>
            <a:fld id="{4421E0AF-06AD-4F7F-AF8D-83633A02F296}" type="slidenum">
              <a:rPr lang="es-MX" smtClean="0">
                <a:solidFill>
                  <a:srgbClr val="000000"/>
                </a:solidFill>
              </a:rPr>
              <a:pPr/>
              <a:t>‹Nº›</a:t>
            </a:fld>
            <a:endParaRPr lang="es-MX">
              <a:solidFill>
                <a:srgbClr val="000000"/>
              </a:solidFill>
            </a:endParaRPr>
          </a:p>
        </p:txBody>
      </p:sp>
    </p:spTree>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69950" y="3530600"/>
            <a:ext cx="5187950" cy="793750"/>
          </a:xfrm>
        </p:spPr>
        <p:txBody>
          <a:bodyPr/>
          <a:lstStyle>
            <a:lvl1pPr>
              <a:defRPr sz="1400"/>
            </a:lvl1pPr>
            <a:lvl2pPr>
              <a:defRPr sz="1200"/>
            </a:lvl2pPr>
            <a:lvl3pPr>
              <a:defRPr sz="1000"/>
            </a:lvl3pPr>
            <a:lvl4pPr>
              <a:defRPr sz="900"/>
            </a:lvl4pPr>
            <a:lvl5pPr>
              <a:defRPr sz="900"/>
            </a:lvl5pPr>
            <a:lvl6pPr>
              <a:defRPr sz="900"/>
            </a:lvl6pPr>
            <a:lvl7pPr>
              <a:defRPr sz="900"/>
            </a:lvl7pPr>
            <a:lvl8pPr>
              <a:defRPr sz="900"/>
            </a:lvl8pPr>
            <a:lvl9pPr>
              <a:defRPr sz="9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34100" y="3530600"/>
            <a:ext cx="5187950" cy="793750"/>
          </a:xfrm>
        </p:spPr>
        <p:txBody>
          <a:bodyPr/>
          <a:lstStyle>
            <a:lvl1pPr>
              <a:defRPr sz="1400"/>
            </a:lvl1pPr>
            <a:lvl2pPr>
              <a:defRPr sz="1200"/>
            </a:lvl2pPr>
            <a:lvl3pPr>
              <a:defRPr sz="1000"/>
            </a:lvl3pPr>
            <a:lvl4pPr>
              <a:defRPr sz="900"/>
            </a:lvl4pPr>
            <a:lvl5pPr>
              <a:defRPr sz="900"/>
            </a:lvl5pPr>
            <a:lvl6pPr>
              <a:defRPr sz="900"/>
            </a:lvl6pPr>
            <a:lvl7pPr>
              <a:defRPr sz="900"/>
            </a:lvl7pPr>
            <a:lvl8pPr>
              <a:defRPr sz="900"/>
            </a:lvl8pPr>
            <a:lvl9pPr>
              <a:defRPr sz="9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736312264"/>
      </p:ext>
    </p:extLst>
  </p:cSld>
  <p:clrMapOvr>
    <a:masterClrMapping/>
  </p:clrMapOvr>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9"/>
            <a:ext cx="109728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609600" y="1535114"/>
            <a:ext cx="5386917"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6193370" y="1535114"/>
            <a:ext cx="5389033"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6193370"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50AFCD17-1C93-4633-8C09-45F3EBCE4FF5}" type="datetimeFigureOut">
              <a:rPr lang="en-US" smtClean="0">
                <a:solidFill>
                  <a:prstClr val="black">
                    <a:tint val="75000"/>
                  </a:prstClr>
                </a:solidFill>
              </a:rPr>
              <a:pPr/>
              <a:t>9/13/2018</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A96C3F60-B868-4D88-8320-B64BB2C9B92C}" type="slidenum">
              <a:rPr lang="en-US" smtClean="0">
                <a:solidFill>
                  <a:prstClr val="black">
                    <a:tint val="75000"/>
                  </a:prstClr>
                </a:solidFill>
              </a:rPr>
              <a:pPr/>
              <a:t>‹Nº›</a:t>
            </a:fld>
            <a:endParaRPr lang="en-US">
              <a:solidFill>
                <a:prstClr val="black">
                  <a:tint val="75000"/>
                </a:prstClr>
              </a:solidFill>
            </a:endParaRPr>
          </a:p>
        </p:txBody>
      </p:sp>
    </p:spTree>
    <p:extLst>
      <p:ext uri="{BB962C8B-B14F-4D97-AF65-F5344CB8AC3E}">
        <p14:creationId xmlns:p14="http://schemas.microsoft.com/office/powerpoint/2010/main" val="203877142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50AFCD17-1C93-4633-8C09-45F3EBCE4FF5}" type="datetimeFigureOut">
              <a:rPr lang="en-US" smtClean="0">
                <a:solidFill>
                  <a:prstClr val="black">
                    <a:tint val="75000"/>
                  </a:prstClr>
                </a:solidFill>
              </a:rPr>
              <a:pPr/>
              <a:t>9/13/2018</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A96C3F60-B868-4D88-8320-B64BB2C9B92C}" type="slidenum">
              <a:rPr lang="en-US" smtClean="0">
                <a:solidFill>
                  <a:prstClr val="black">
                    <a:tint val="75000"/>
                  </a:prstClr>
                </a:solidFill>
              </a:rPr>
              <a:pPr/>
              <a:t>‹Nº›</a:t>
            </a:fld>
            <a:endParaRPr lang="en-US">
              <a:solidFill>
                <a:prstClr val="black">
                  <a:tint val="75000"/>
                </a:prstClr>
              </a:solidFill>
            </a:endParaRPr>
          </a:p>
        </p:txBody>
      </p:sp>
    </p:spTree>
    <p:extLst>
      <p:ext uri="{BB962C8B-B14F-4D97-AF65-F5344CB8AC3E}">
        <p14:creationId xmlns:p14="http://schemas.microsoft.com/office/powerpoint/2010/main" val="201577922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0AFCD17-1C93-4633-8C09-45F3EBCE4FF5}" type="datetimeFigureOut">
              <a:rPr lang="en-US" smtClean="0">
                <a:solidFill>
                  <a:prstClr val="black">
                    <a:tint val="75000"/>
                  </a:prstClr>
                </a:solidFill>
              </a:rPr>
              <a:pPr/>
              <a:t>9/13/2018</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A96C3F60-B868-4D88-8320-B64BB2C9B92C}" type="slidenum">
              <a:rPr lang="en-US" smtClean="0">
                <a:solidFill>
                  <a:prstClr val="black">
                    <a:tint val="75000"/>
                  </a:prstClr>
                </a:solidFill>
              </a:rPr>
              <a:pPr/>
              <a:t>‹Nº›</a:t>
            </a:fld>
            <a:endParaRPr lang="en-US">
              <a:solidFill>
                <a:prstClr val="black">
                  <a:tint val="75000"/>
                </a:prstClr>
              </a:solidFill>
            </a:endParaRPr>
          </a:p>
        </p:txBody>
      </p:sp>
    </p:spTree>
    <p:extLst>
      <p:ext uri="{BB962C8B-B14F-4D97-AF65-F5344CB8AC3E}">
        <p14:creationId xmlns:p14="http://schemas.microsoft.com/office/powerpoint/2010/main" val="96846730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3" y="273050"/>
            <a:ext cx="4011084" cy="1162051"/>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4766733" y="273053"/>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609603" y="1435103"/>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50AFCD17-1C93-4633-8C09-45F3EBCE4FF5}" type="datetimeFigureOut">
              <a:rPr lang="en-US" smtClean="0">
                <a:solidFill>
                  <a:prstClr val="black">
                    <a:tint val="75000"/>
                  </a:prstClr>
                </a:solidFill>
              </a:rPr>
              <a:pPr/>
              <a:t>9/13/2018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96C3F60-B868-4D88-8320-B64BB2C9B92C}" type="slidenum">
              <a:rPr lang="en-US" smtClean="0">
                <a:solidFill>
                  <a:prstClr val="black">
                    <a:tint val="75000"/>
                  </a:prstClr>
                </a:solidFill>
              </a:rPr>
              <a:pPr/>
              <a:t>‹Nº›</a:t>
            </a:fld>
            <a:endParaRPr lang="en-US">
              <a:solidFill>
                <a:prstClr val="black">
                  <a:tint val="75000"/>
                </a:prstClr>
              </a:solidFill>
            </a:endParaRPr>
          </a:p>
        </p:txBody>
      </p:sp>
    </p:spTree>
    <p:extLst>
      <p:ext uri="{BB962C8B-B14F-4D97-AF65-F5344CB8AC3E}">
        <p14:creationId xmlns:p14="http://schemas.microsoft.com/office/powerpoint/2010/main" val="147859475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1"/>
            <a:ext cx="7315200" cy="566739"/>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2389717" y="5367339"/>
            <a:ext cx="73152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50AFCD17-1C93-4633-8C09-45F3EBCE4FF5}" type="datetimeFigureOut">
              <a:rPr lang="en-US" smtClean="0">
                <a:solidFill>
                  <a:prstClr val="black">
                    <a:tint val="75000"/>
                  </a:prstClr>
                </a:solidFill>
              </a:rPr>
              <a:pPr/>
              <a:t>9/13/2018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96C3F60-B868-4D88-8320-B64BB2C9B92C}" type="slidenum">
              <a:rPr lang="en-US" smtClean="0">
                <a:solidFill>
                  <a:prstClr val="black">
                    <a:tint val="75000"/>
                  </a:prstClr>
                </a:solidFill>
              </a:rPr>
              <a:pPr/>
              <a:t>‹Nº›</a:t>
            </a:fld>
            <a:endParaRPr lang="en-US">
              <a:solidFill>
                <a:prstClr val="black">
                  <a:tint val="75000"/>
                </a:prstClr>
              </a:solidFill>
            </a:endParaRPr>
          </a:p>
        </p:txBody>
      </p:sp>
    </p:spTree>
    <p:extLst>
      <p:ext uri="{BB962C8B-B14F-4D97-AF65-F5344CB8AC3E}">
        <p14:creationId xmlns:p14="http://schemas.microsoft.com/office/powerpoint/2010/main" val="1716807071"/>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50AFCD17-1C93-4633-8C09-45F3EBCE4FF5}" type="datetimeFigureOut">
              <a:rPr lang="en-US" smtClean="0">
                <a:solidFill>
                  <a:prstClr val="black">
                    <a:tint val="75000"/>
                  </a:prstClr>
                </a:solidFill>
              </a:rPr>
              <a:pPr/>
              <a:t>9/13/2018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96C3F60-B868-4D88-8320-B64BB2C9B92C}" type="slidenum">
              <a:rPr lang="en-US" smtClean="0">
                <a:solidFill>
                  <a:prstClr val="black">
                    <a:tint val="75000"/>
                  </a:prstClr>
                </a:solidFill>
              </a:rPr>
              <a:pPr/>
              <a:t>‹Nº›</a:t>
            </a:fld>
            <a:endParaRPr lang="en-US">
              <a:solidFill>
                <a:prstClr val="black">
                  <a:tint val="75000"/>
                </a:prstClr>
              </a:solidFill>
            </a:endParaRPr>
          </a:p>
        </p:txBody>
      </p:sp>
    </p:spTree>
    <p:extLst>
      <p:ext uri="{BB962C8B-B14F-4D97-AF65-F5344CB8AC3E}">
        <p14:creationId xmlns:p14="http://schemas.microsoft.com/office/powerpoint/2010/main" val="215856579"/>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06376"/>
            <a:ext cx="2743200" cy="4387851"/>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09600" y="206376"/>
            <a:ext cx="8026400" cy="4387851"/>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50AFCD17-1C93-4633-8C09-45F3EBCE4FF5}" type="datetimeFigureOut">
              <a:rPr lang="en-US" smtClean="0">
                <a:solidFill>
                  <a:prstClr val="black">
                    <a:tint val="75000"/>
                  </a:prstClr>
                </a:solidFill>
              </a:rPr>
              <a:pPr/>
              <a:t>9/13/2018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96C3F60-B868-4D88-8320-B64BB2C9B92C}" type="slidenum">
              <a:rPr lang="en-US" smtClean="0">
                <a:solidFill>
                  <a:prstClr val="black">
                    <a:tint val="75000"/>
                  </a:prstClr>
                </a:solidFill>
              </a:rPr>
              <a:pPr/>
              <a:t>‹Nº›</a:t>
            </a:fld>
            <a:endParaRPr lang="en-US">
              <a:solidFill>
                <a:prstClr val="black">
                  <a:tint val="75000"/>
                </a:prstClr>
              </a:solidFill>
            </a:endParaRPr>
          </a:p>
        </p:txBody>
      </p:sp>
    </p:spTree>
    <p:extLst>
      <p:ext uri="{BB962C8B-B14F-4D97-AF65-F5344CB8AC3E}">
        <p14:creationId xmlns:p14="http://schemas.microsoft.com/office/powerpoint/2010/main" val="17064753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7"/>
            <a:ext cx="103632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50AFCD17-1C93-4633-8C09-45F3EBCE4FF5}" type="datetimeFigureOut">
              <a:rPr lang="en-US" smtClean="0">
                <a:solidFill>
                  <a:prstClr val="black">
                    <a:tint val="75000"/>
                  </a:prstClr>
                </a:solidFill>
              </a:rPr>
              <a:pPr/>
              <a:t>9/13/2018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96C3F60-B868-4D88-8320-B64BB2C9B92C}" type="slidenum">
              <a:rPr lang="en-US" smtClean="0">
                <a:solidFill>
                  <a:prstClr val="black">
                    <a:tint val="75000"/>
                  </a:prstClr>
                </a:solidFill>
              </a:rPr>
              <a:pPr/>
              <a:t>‹Nº›</a:t>
            </a:fld>
            <a:endParaRPr lang="en-US">
              <a:solidFill>
                <a:prstClr val="black">
                  <a:tint val="75000"/>
                </a:prstClr>
              </a:solidFill>
            </a:endParaRPr>
          </a:p>
        </p:txBody>
      </p:sp>
    </p:spTree>
    <p:extLst>
      <p:ext uri="{BB962C8B-B14F-4D97-AF65-F5344CB8AC3E}">
        <p14:creationId xmlns:p14="http://schemas.microsoft.com/office/powerpoint/2010/main" val="2827763021"/>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50AFCD17-1C93-4633-8C09-45F3EBCE4FF5}" type="datetimeFigureOut">
              <a:rPr lang="en-US" smtClean="0">
                <a:solidFill>
                  <a:prstClr val="black">
                    <a:tint val="75000"/>
                  </a:prstClr>
                </a:solidFill>
              </a:rPr>
              <a:pPr/>
              <a:t>9/13/2018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96C3F60-B868-4D88-8320-B64BB2C9B92C}" type="slidenum">
              <a:rPr lang="en-US" smtClean="0">
                <a:solidFill>
                  <a:prstClr val="black">
                    <a:tint val="75000"/>
                  </a:prstClr>
                </a:solidFill>
              </a:rPr>
              <a:pPr/>
              <a:t>‹Nº›</a:t>
            </a:fld>
            <a:endParaRPr lang="en-US">
              <a:solidFill>
                <a:prstClr val="black">
                  <a:tint val="75000"/>
                </a:prstClr>
              </a:solidFill>
            </a:endParaRPr>
          </a:p>
        </p:txBody>
      </p:sp>
    </p:spTree>
    <p:extLst>
      <p:ext uri="{BB962C8B-B14F-4D97-AF65-F5344CB8AC3E}">
        <p14:creationId xmlns:p14="http://schemas.microsoft.com/office/powerpoint/2010/main" val="325884504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2"/>
            <a:ext cx="103632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50AFCD17-1C93-4633-8C09-45F3EBCE4FF5}" type="datetimeFigureOut">
              <a:rPr lang="en-US" smtClean="0">
                <a:solidFill>
                  <a:prstClr val="black">
                    <a:tint val="75000"/>
                  </a:prstClr>
                </a:solidFill>
              </a:rPr>
              <a:pPr/>
              <a:t>9/13/2018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96C3F60-B868-4D88-8320-B64BB2C9B92C}" type="slidenum">
              <a:rPr lang="en-US" smtClean="0">
                <a:solidFill>
                  <a:prstClr val="black">
                    <a:tint val="75000"/>
                  </a:prstClr>
                </a:solidFill>
              </a:rPr>
              <a:pPr/>
              <a:t>‹Nº›</a:t>
            </a:fld>
            <a:endParaRPr lang="en-US">
              <a:solidFill>
                <a:prstClr val="black">
                  <a:tint val="75000"/>
                </a:prstClr>
              </a:solidFill>
            </a:endParaRPr>
          </a:p>
        </p:txBody>
      </p:sp>
    </p:spTree>
    <p:extLst>
      <p:ext uri="{BB962C8B-B14F-4D97-AF65-F5344CB8AC3E}">
        <p14:creationId xmlns:p14="http://schemas.microsoft.com/office/powerpoint/2010/main" val="218608372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609600" y="1535112"/>
            <a:ext cx="5387182" cy="639763"/>
          </a:xfrm>
        </p:spPr>
        <p:txBody>
          <a:bodyPr anchor="b"/>
          <a:lstStyle>
            <a:lvl1pPr marL="0" indent="0">
              <a:buNone/>
              <a:defRPr sz="1200" b="1"/>
            </a:lvl1pPr>
            <a:lvl2pPr marL="228600" indent="0">
              <a:buNone/>
              <a:defRPr sz="1000" b="1"/>
            </a:lvl2pPr>
            <a:lvl3pPr marL="457200" indent="0">
              <a:buNone/>
              <a:defRPr sz="900" b="1"/>
            </a:lvl3pPr>
            <a:lvl4pPr marL="685800" indent="0">
              <a:buNone/>
              <a:defRPr sz="800" b="1"/>
            </a:lvl4pPr>
            <a:lvl5pPr marL="914400" indent="0">
              <a:buNone/>
              <a:defRPr sz="800" b="1"/>
            </a:lvl5pPr>
            <a:lvl6pPr marL="1143000" indent="0">
              <a:buNone/>
              <a:defRPr sz="800" b="1"/>
            </a:lvl6pPr>
            <a:lvl7pPr marL="1371600" indent="0">
              <a:buNone/>
              <a:defRPr sz="800" b="1"/>
            </a:lvl7pPr>
            <a:lvl8pPr marL="1600200" indent="0">
              <a:buNone/>
              <a:defRPr sz="800" b="1"/>
            </a:lvl8pPr>
            <a:lvl9pPr marL="1828800" indent="0">
              <a:buNone/>
              <a:defRPr sz="800" b="1"/>
            </a:lvl9pPr>
          </a:lstStyle>
          <a:p>
            <a:pPr lvl="0"/>
            <a:r>
              <a:rPr lang="en-US" smtClean="0"/>
              <a:t>Click to edit Master text styles</a:t>
            </a:r>
          </a:p>
        </p:txBody>
      </p:sp>
      <p:sp>
        <p:nvSpPr>
          <p:cNvPr id="4" name="Content Placeholder 3"/>
          <p:cNvSpPr>
            <a:spLocks noGrp="1"/>
          </p:cNvSpPr>
          <p:nvPr>
            <p:ph sz="half" idx="2"/>
          </p:nvPr>
        </p:nvSpPr>
        <p:spPr>
          <a:xfrm>
            <a:off x="609600" y="2174875"/>
            <a:ext cx="5387182" cy="3951288"/>
          </a:xfrm>
        </p:spPr>
        <p:txBody>
          <a:bodyPr/>
          <a:lstStyle>
            <a:lvl1pPr>
              <a:defRPr sz="1200"/>
            </a:lvl1pPr>
            <a:lvl2pPr>
              <a:defRPr sz="1000"/>
            </a:lvl2pPr>
            <a:lvl3pPr>
              <a:defRPr sz="900"/>
            </a:lvl3pPr>
            <a:lvl4pPr>
              <a:defRPr sz="800"/>
            </a:lvl4pPr>
            <a:lvl5pPr>
              <a:defRPr sz="800"/>
            </a:lvl5pPr>
            <a:lvl6pPr>
              <a:defRPr sz="800"/>
            </a:lvl6pPr>
            <a:lvl7pPr>
              <a:defRPr sz="800"/>
            </a:lvl7pPr>
            <a:lvl8pPr>
              <a:defRPr sz="800"/>
            </a:lvl8pPr>
            <a:lvl9pPr>
              <a:defRPr sz="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6193632" y="1535112"/>
            <a:ext cx="5388769" cy="639763"/>
          </a:xfrm>
        </p:spPr>
        <p:txBody>
          <a:bodyPr anchor="b"/>
          <a:lstStyle>
            <a:lvl1pPr marL="0" indent="0">
              <a:buNone/>
              <a:defRPr sz="1200" b="1"/>
            </a:lvl1pPr>
            <a:lvl2pPr marL="228600" indent="0">
              <a:buNone/>
              <a:defRPr sz="1000" b="1"/>
            </a:lvl2pPr>
            <a:lvl3pPr marL="457200" indent="0">
              <a:buNone/>
              <a:defRPr sz="900" b="1"/>
            </a:lvl3pPr>
            <a:lvl4pPr marL="685800" indent="0">
              <a:buNone/>
              <a:defRPr sz="800" b="1"/>
            </a:lvl4pPr>
            <a:lvl5pPr marL="914400" indent="0">
              <a:buNone/>
              <a:defRPr sz="800" b="1"/>
            </a:lvl5pPr>
            <a:lvl6pPr marL="1143000" indent="0">
              <a:buNone/>
              <a:defRPr sz="800" b="1"/>
            </a:lvl6pPr>
            <a:lvl7pPr marL="1371600" indent="0">
              <a:buNone/>
              <a:defRPr sz="800" b="1"/>
            </a:lvl7pPr>
            <a:lvl8pPr marL="1600200" indent="0">
              <a:buNone/>
              <a:defRPr sz="800" b="1"/>
            </a:lvl8pPr>
            <a:lvl9pPr marL="1828800" indent="0">
              <a:buNone/>
              <a:defRPr sz="800" b="1"/>
            </a:lvl9pPr>
          </a:lstStyle>
          <a:p>
            <a:pPr lvl="0"/>
            <a:r>
              <a:rPr lang="en-US" smtClean="0"/>
              <a:t>Click to edit Master text styles</a:t>
            </a:r>
          </a:p>
        </p:txBody>
      </p:sp>
      <p:sp>
        <p:nvSpPr>
          <p:cNvPr id="6" name="Content Placeholder 5"/>
          <p:cNvSpPr>
            <a:spLocks noGrp="1"/>
          </p:cNvSpPr>
          <p:nvPr>
            <p:ph sz="quarter" idx="4"/>
          </p:nvPr>
        </p:nvSpPr>
        <p:spPr>
          <a:xfrm>
            <a:off x="6193632" y="2174875"/>
            <a:ext cx="5388769" cy="3951288"/>
          </a:xfrm>
        </p:spPr>
        <p:txBody>
          <a:bodyPr/>
          <a:lstStyle>
            <a:lvl1pPr>
              <a:defRPr sz="1200"/>
            </a:lvl1pPr>
            <a:lvl2pPr>
              <a:defRPr sz="1000"/>
            </a:lvl2pPr>
            <a:lvl3pPr>
              <a:defRPr sz="900"/>
            </a:lvl3pPr>
            <a:lvl4pPr>
              <a:defRPr sz="800"/>
            </a:lvl4pPr>
            <a:lvl5pPr>
              <a:defRPr sz="800"/>
            </a:lvl5pPr>
            <a:lvl6pPr>
              <a:defRPr sz="800"/>
            </a:lvl6pPr>
            <a:lvl7pPr>
              <a:defRPr sz="800"/>
            </a:lvl7pPr>
            <a:lvl8pPr>
              <a:defRPr sz="800"/>
            </a:lvl8pPr>
            <a:lvl9pPr>
              <a:defRPr sz="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938220183"/>
      </p:ext>
    </p:extLst>
  </p:cSld>
  <p:clrMapOvr>
    <a:masterClrMapping/>
  </p:clrMapOvr>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09600" y="1200152"/>
            <a:ext cx="5384800" cy="33940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97600" y="1200152"/>
            <a:ext cx="5384800" cy="33940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50AFCD17-1C93-4633-8C09-45F3EBCE4FF5}" type="datetimeFigureOut">
              <a:rPr lang="en-US" smtClean="0">
                <a:solidFill>
                  <a:prstClr val="black">
                    <a:tint val="75000"/>
                  </a:prstClr>
                </a:solidFill>
              </a:rPr>
              <a:pPr/>
              <a:t>9/13/2018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96C3F60-B868-4D88-8320-B64BB2C9B92C}" type="slidenum">
              <a:rPr lang="en-US" smtClean="0">
                <a:solidFill>
                  <a:prstClr val="black">
                    <a:tint val="75000"/>
                  </a:prstClr>
                </a:solidFill>
              </a:rPr>
              <a:pPr/>
              <a:t>‹Nº›</a:t>
            </a:fld>
            <a:endParaRPr lang="en-US">
              <a:solidFill>
                <a:prstClr val="black">
                  <a:tint val="75000"/>
                </a:prstClr>
              </a:solidFill>
            </a:endParaRPr>
          </a:p>
        </p:txBody>
      </p:sp>
    </p:spTree>
    <p:extLst>
      <p:ext uri="{BB962C8B-B14F-4D97-AF65-F5344CB8AC3E}">
        <p14:creationId xmlns:p14="http://schemas.microsoft.com/office/powerpoint/2010/main" val="3562093104"/>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9"/>
            <a:ext cx="109728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609600" y="1535114"/>
            <a:ext cx="5386917"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6193370" y="1535114"/>
            <a:ext cx="5389033"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6193370"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50AFCD17-1C93-4633-8C09-45F3EBCE4FF5}" type="datetimeFigureOut">
              <a:rPr lang="en-US" smtClean="0">
                <a:solidFill>
                  <a:prstClr val="black">
                    <a:tint val="75000"/>
                  </a:prstClr>
                </a:solidFill>
              </a:rPr>
              <a:pPr/>
              <a:t>9/13/2018</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A96C3F60-B868-4D88-8320-B64BB2C9B92C}" type="slidenum">
              <a:rPr lang="en-US" smtClean="0">
                <a:solidFill>
                  <a:prstClr val="black">
                    <a:tint val="75000"/>
                  </a:prstClr>
                </a:solidFill>
              </a:rPr>
              <a:pPr/>
              <a:t>‹Nº›</a:t>
            </a:fld>
            <a:endParaRPr lang="en-US">
              <a:solidFill>
                <a:prstClr val="black">
                  <a:tint val="75000"/>
                </a:prstClr>
              </a:solidFill>
            </a:endParaRPr>
          </a:p>
        </p:txBody>
      </p:sp>
    </p:spTree>
    <p:extLst>
      <p:ext uri="{BB962C8B-B14F-4D97-AF65-F5344CB8AC3E}">
        <p14:creationId xmlns:p14="http://schemas.microsoft.com/office/powerpoint/2010/main" val="1604577136"/>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50AFCD17-1C93-4633-8C09-45F3EBCE4FF5}" type="datetimeFigureOut">
              <a:rPr lang="en-US" smtClean="0">
                <a:solidFill>
                  <a:prstClr val="black">
                    <a:tint val="75000"/>
                  </a:prstClr>
                </a:solidFill>
              </a:rPr>
              <a:pPr/>
              <a:t>9/13/2018</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A96C3F60-B868-4D88-8320-B64BB2C9B92C}" type="slidenum">
              <a:rPr lang="en-US" smtClean="0">
                <a:solidFill>
                  <a:prstClr val="black">
                    <a:tint val="75000"/>
                  </a:prstClr>
                </a:solidFill>
              </a:rPr>
              <a:pPr/>
              <a:t>‹Nº›</a:t>
            </a:fld>
            <a:endParaRPr lang="en-US">
              <a:solidFill>
                <a:prstClr val="black">
                  <a:tint val="75000"/>
                </a:prstClr>
              </a:solidFill>
            </a:endParaRPr>
          </a:p>
        </p:txBody>
      </p:sp>
    </p:spTree>
    <p:extLst>
      <p:ext uri="{BB962C8B-B14F-4D97-AF65-F5344CB8AC3E}">
        <p14:creationId xmlns:p14="http://schemas.microsoft.com/office/powerpoint/2010/main" val="2273272956"/>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0AFCD17-1C93-4633-8C09-45F3EBCE4FF5}" type="datetimeFigureOut">
              <a:rPr lang="en-US" smtClean="0">
                <a:solidFill>
                  <a:prstClr val="black">
                    <a:tint val="75000"/>
                  </a:prstClr>
                </a:solidFill>
              </a:rPr>
              <a:pPr/>
              <a:t>9/13/2018</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A96C3F60-B868-4D88-8320-B64BB2C9B92C}" type="slidenum">
              <a:rPr lang="en-US" smtClean="0">
                <a:solidFill>
                  <a:prstClr val="black">
                    <a:tint val="75000"/>
                  </a:prstClr>
                </a:solidFill>
              </a:rPr>
              <a:pPr/>
              <a:t>‹Nº›</a:t>
            </a:fld>
            <a:endParaRPr lang="en-US">
              <a:solidFill>
                <a:prstClr val="black">
                  <a:tint val="75000"/>
                </a:prstClr>
              </a:solidFill>
            </a:endParaRPr>
          </a:p>
        </p:txBody>
      </p:sp>
    </p:spTree>
    <p:extLst>
      <p:ext uri="{BB962C8B-B14F-4D97-AF65-F5344CB8AC3E}">
        <p14:creationId xmlns:p14="http://schemas.microsoft.com/office/powerpoint/2010/main" val="1317350167"/>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3" y="273050"/>
            <a:ext cx="4011084" cy="1162051"/>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4766733" y="273053"/>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609603" y="1435103"/>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50AFCD17-1C93-4633-8C09-45F3EBCE4FF5}" type="datetimeFigureOut">
              <a:rPr lang="en-US" smtClean="0">
                <a:solidFill>
                  <a:prstClr val="black">
                    <a:tint val="75000"/>
                  </a:prstClr>
                </a:solidFill>
              </a:rPr>
              <a:pPr/>
              <a:t>9/13/2018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96C3F60-B868-4D88-8320-B64BB2C9B92C}" type="slidenum">
              <a:rPr lang="en-US" smtClean="0">
                <a:solidFill>
                  <a:prstClr val="black">
                    <a:tint val="75000"/>
                  </a:prstClr>
                </a:solidFill>
              </a:rPr>
              <a:pPr/>
              <a:t>‹Nº›</a:t>
            </a:fld>
            <a:endParaRPr lang="en-US">
              <a:solidFill>
                <a:prstClr val="black">
                  <a:tint val="75000"/>
                </a:prstClr>
              </a:solidFill>
            </a:endParaRPr>
          </a:p>
        </p:txBody>
      </p:sp>
    </p:spTree>
    <p:extLst>
      <p:ext uri="{BB962C8B-B14F-4D97-AF65-F5344CB8AC3E}">
        <p14:creationId xmlns:p14="http://schemas.microsoft.com/office/powerpoint/2010/main" val="322697336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1"/>
            <a:ext cx="7315200" cy="566739"/>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2389717" y="5367339"/>
            <a:ext cx="73152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50AFCD17-1C93-4633-8C09-45F3EBCE4FF5}" type="datetimeFigureOut">
              <a:rPr lang="en-US" smtClean="0">
                <a:solidFill>
                  <a:prstClr val="black">
                    <a:tint val="75000"/>
                  </a:prstClr>
                </a:solidFill>
              </a:rPr>
              <a:pPr/>
              <a:t>9/13/2018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96C3F60-B868-4D88-8320-B64BB2C9B92C}" type="slidenum">
              <a:rPr lang="en-US" smtClean="0">
                <a:solidFill>
                  <a:prstClr val="black">
                    <a:tint val="75000"/>
                  </a:prstClr>
                </a:solidFill>
              </a:rPr>
              <a:pPr/>
              <a:t>‹Nº›</a:t>
            </a:fld>
            <a:endParaRPr lang="en-US">
              <a:solidFill>
                <a:prstClr val="black">
                  <a:tint val="75000"/>
                </a:prstClr>
              </a:solidFill>
            </a:endParaRPr>
          </a:p>
        </p:txBody>
      </p:sp>
    </p:spTree>
    <p:extLst>
      <p:ext uri="{BB962C8B-B14F-4D97-AF65-F5344CB8AC3E}">
        <p14:creationId xmlns:p14="http://schemas.microsoft.com/office/powerpoint/2010/main" val="2207343833"/>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50AFCD17-1C93-4633-8C09-45F3EBCE4FF5}" type="datetimeFigureOut">
              <a:rPr lang="en-US" smtClean="0">
                <a:solidFill>
                  <a:prstClr val="black">
                    <a:tint val="75000"/>
                  </a:prstClr>
                </a:solidFill>
              </a:rPr>
              <a:pPr/>
              <a:t>9/13/2018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96C3F60-B868-4D88-8320-B64BB2C9B92C}" type="slidenum">
              <a:rPr lang="en-US" smtClean="0">
                <a:solidFill>
                  <a:prstClr val="black">
                    <a:tint val="75000"/>
                  </a:prstClr>
                </a:solidFill>
              </a:rPr>
              <a:pPr/>
              <a:t>‹Nº›</a:t>
            </a:fld>
            <a:endParaRPr lang="en-US">
              <a:solidFill>
                <a:prstClr val="black">
                  <a:tint val="75000"/>
                </a:prstClr>
              </a:solidFill>
            </a:endParaRPr>
          </a:p>
        </p:txBody>
      </p:sp>
    </p:spTree>
    <p:extLst>
      <p:ext uri="{BB962C8B-B14F-4D97-AF65-F5344CB8AC3E}">
        <p14:creationId xmlns:p14="http://schemas.microsoft.com/office/powerpoint/2010/main" val="1907822593"/>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06376"/>
            <a:ext cx="2743200" cy="4387851"/>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09600" y="206376"/>
            <a:ext cx="8026400" cy="4387851"/>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50AFCD17-1C93-4633-8C09-45F3EBCE4FF5}" type="datetimeFigureOut">
              <a:rPr lang="en-US" smtClean="0">
                <a:solidFill>
                  <a:prstClr val="black">
                    <a:tint val="75000"/>
                  </a:prstClr>
                </a:solidFill>
              </a:rPr>
              <a:pPr/>
              <a:t>9/13/2018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96C3F60-B868-4D88-8320-B64BB2C9B92C}" type="slidenum">
              <a:rPr lang="en-US" smtClean="0">
                <a:solidFill>
                  <a:prstClr val="black">
                    <a:tint val="75000"/>
                  </a:prstClr>
                </a:solidFill>
              </a:rPr>
              <a:pPr/>
              <a:t>‹Nº›</a:t>
            </a:fld>
            <a:endParaRPr lang="en-US">
              <a:solidFill>
                <a:prstClr val="black">
                  <a:tint val="75000"/>
                </a:prstClr>
              </a:solidFill>
            </a:endParaRPr>
          </a:p>
        </p:txBody>
      </p:sp>
    </p:spTree>
    <p:extLst>
      <p:ext uri="{BB962C8B-B14F-4D97-AF65-F5344CB8AC3E}">
        <p14:creationId xmlns:p14="http://schemas.microsoft.com/office/powerpoint/2010/main" val="1537197606"/>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7"/>
            <a:ext cx="103632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50AFCD17-1C93-4633-8C09-45F3EBCE4FF5}" type="datetimeFigureOut">
              <a:rPr lang="en-US" smtClean="0">
                <a:solidFill>
                  <a:prstClr val="black">
                    <a:tint val="75000"/>
                  </a:prstClr>
                </a:solidFill>
              </a:rPr>
              <a:pPr/>
              <a:t>9/13/2018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96C3F60-B868-4D88-8320-B64BB2C9B92C}" type="slidenum">
              <a:rPr lang="en-US" smtClean="0">
                <a:solidFill>
                  <a:prstClr val="black">
                    <a:tint val="75000"/>
                  </a:prstClr>
                </a:solidFill>
              </a:rPr>
              <a:pPr/>
              <a:t>‹Nº›</a:t>
            </a:fld>
            <a:endParaRPr lang="en-US">
              <a:solidFill>
                <a:prstClr val="black">
                  <a:tint val="75000"/>
                </a:prstClr>
              </a:solidFill>
            </a:endParaRPr>
          </a:p>
        </p:txBody>
      </p:sp>
    </p:spTree>
    <p:extLst>
      <p:ext uri="{BB962C8B-B14F-4D97-AF65-F5344CB8AC3E}">
        <p14:creationId xmlns:p14="http://schemas.microsoft.com/office/powerpoint/2010/main" val="3673840229"/>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50AFCD17-1C93-4633-8C09-45F3EBCE4FF5}" type="datetimeFigureOut">
              <a:rPr lang="en-US" smtClean="0">
                <a:solidFill>
                  <a:prstClr val="black">
                    <a:tint val="75000"/>
                  </a:prstClr>
                </a:solidFill>
              </a:rPr>
              <a:pPr/>
              <a:t>9/13/2018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96C3F60-B868-4D88-8320-B64BB2C9B92C}" type="slidenum">
              <a:rPr lang="en-US" smtClean="0">
                <a:solidFill>
                  <a:prstClr val="black">
                    <a:tint val="75000"/>
                  </a:prstClr>
                </a:solidFill>
              </a:rPr>
              <a:pPr/>
              <a:t>‹Nº›</a:t>
            </a:fld>
            <a:endParaRPr lang="en-US">
              <a:solidFill>
                <a:prstClr val="black">
                  <a:tint val="75000"/>
                </a:prstClr>
              </a:solidFill>
            </a:endParaRPr>
          </a:p>
        </p:txBody>
      </p:sp>
    </p:spTree>
    <p:extLst>
      <p:ext uri="{BB962C8B-B14F-4D97-AF65-F5344CB8AC3E}">
        <p14:creationId xmlns:p14="http://schemas.microsoft.com/office/powerpoint/2010/main" val="322855771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4063240074"/>
      </p:ext>
    </p:extLst>
  </p:cSld>
  <p:clrMapOvr>
    <a:masterClrMapping/>
  </p:clrMapOvr>
  <p:transition/>
</p:sldLayout>
</file>

<file path=ppt/slideLayouts/slideLayout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2"/>
            <a:ext cx="103632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50AFCD17-1C93-4633-8C09-45F3EBCE4FF5}" type="datetimeFigureOut">
              <a:rPr lang="en-US" smtClean="0">
                <a:solidFill>
                  <a:prstClr val="black">
                    <a:tint val="75000"/>
                  </a:prstClr>
                </a:solidFill>
              </a:rPr>
              <a:pPr/>
              <a:t>9/13/2018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96C3F60-B868-4D88-8320-B64BB2C9B92C}" type="slidenum">
              <a:rPr lang="en-US" smtClean="0">
                <a:solidFill>
                  <a:prstClr val="black">
                    <a:tint val="75000"/>
                  </a:prstClr>
                </a:solidFill>
              </a:rPr>
              <a:pPr/>
              <a:t>‹Nº›</a:t>
            </a:fld>
            <a:endParaRPr lang="en-US">
              <a:solidFill>
                <a:prstClr val="black">
                  <a:tint val="75000"/>
                </a:prstClr>
              </a:solidFill>
            </a:endParaRPr>
          </a:p>
        </p:txBody>
      </p:sp>
    </p:spTree>
    <p:extLst>
      <p:ext uri="{BB962C8B-B14F-4D97-AF65-F5344CB8AC3E}">
        <p14:creationId xmlns:p14="http://schemas.microsoft.com/office/powerpoint/2010/main" val="3751763362"/>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09600" y="1200152"/>
            <a:ext cx="5384800" cy="33940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97600" y="1200152"/>
            <a:ext cx="5384800" cy="33940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50AFCD17-1C93-4633-8C09-45F3EBCE4FF5}" type="datetimeFigureOut">
              <a:rPr lang="en-US" smtClean="0">
                <a:solidFill>
                  <a:prstClr val="black">
                    <a:tint val="75000"/>
                  </a:prstClr>
                </a:solidFill>
              </a:rPr>
              <a:pPr/>
              <a:t>9/13/2018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96C3F60-B868-4D88-8320-B64BB2C9B92C}" type="slidenum">
              <a:rPr lang="en-US" smtClean="0">
                <a:solidFill>
                  <a:prstClr val="black">
                    <a:tint val="75000"/>
                  </a:prstClr>
                </a:solidFill>
              </a:rPr>
              <a:pPr/>
              <a:t>‹Nº›</a:t>
            </a:fld>
            <a:endParaRPr lang="en-US">
              <a:solidFill>
                <a:prstClr val="black">
                  <a:tint val="75000"/>
                </a:prstClr>
              </a:solidFill>
            </a:endParaRPr>
          </a:p>
        </p:txBody>
      </p:sp>
    </p:spTree>
    <p:extLst>
      <p:ext uri="{BB962C8B-B14F-4D97-AF65-F5344CB8AC3E}">
        <p14:creationId xmlns:p14="http://schemas.microsoft.com/office/powerpoint/2010/main" val="622116229"/>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9"/>
            <a:ext cx="109728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609600" y="1535114"/>
            <a:ext cx="5386917"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6193370" y="1535114"/>
            <a:ext cx="5389033"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6193370"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50AFCD17-1C93-4633-8C09-45F3EBCE4FF5}" type="datetimeFigureOut">
              <a:rPr lang="en-US" smtClean="0">
                <a:solidFill>
                  <a:prstClr val="black">
                    <a:tint val="75000"/>
                  </a:prstClr>
                </a:solidFill>
              </a:rPr>
              <a:pPr/>
              <a:t>9/13/2018</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A96C3F60-B868-4D88-8320-B64BB2C9B92C}" type="slidenum">
              <a:rPr lang="en-US" smtClean="0">
                <a:solidFill>
                  <a:prstClr val="black">
                    <a:tint val="75000"/>
                  </a:prstClr>
                </a:solidFill>
              </a:rPr>
              <a:pPr/>
              <a:t>‹Nº›</a:t>
            </a:fld>
            <a:endParaRPr lang="en-US">
              <a:solidFill>
                <a:prstClr val="black">
                  <a:tint val="75000"/>
                </a:prstClr>
              </a:solidFill>
            </a:endParaRPr>
          </a:p>
        </p:txBody>
      </p:sp>
    </p:spTree>
    <p:extLst>
      <p:ext uri="{BB962C8B-B14F-4D97-AF65-F5344CB8AC3E}">
        <p14:creationId xmlns:p14="http://schemas.microsoft.com/office/powerpoint/2010/main" val="627416194"/>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50AFCD17-1C93-4633-8C09-45F3EBCE4FF5}" type="datetimeFigureOut">
              <a:rPr lang="en-US" smtClean="0">
                <a:solidFill>
                  <a:prstClr val="black">
                    <a:tint val="75000"/>
                  </a:prstClr>
                </a:solidFill>
              </a:rPr>
              <a:pPr/>
              <a:t>9/13/2018</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A96C3F60-B868-4D88-8320-B64BB2C9B92C}" type="slidenum">
              <a:rPr lang="en-US" smtClean="0">
                <a:solidFill>
                  <a:prstClr val="black">
                    <a:tint val="75000"/>
                  </a:prstClr>
                </a:solidFill>
              </a:rPr>
              <a:pPr/>
              <a:t>‹Nº›</a:t>
            </a:fld>
            <a:endParaRPr lang="en-US">
              <a:solidFill>
                <a:prstClr val="black">
                  <a:tint val="75000"/>
                </a:prstClr>
              </a:solidFill>
            </a:endParaRPr>
          </a:p>
        </p:txBody>
      </p:sp>
    </p:spTree>
    <p:extLst>
      <p:ext uri="{BB962C8B-B14F-4D97-AF65-F5344CB8AC3E}">
        <p14:creationId xmlns:p14="http://schemas.microsoft.com/office/powerpoint/2010/main" val="4157510637"/>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0AFCD17-1C93-4633-8C09-45F3EBCE4FF5}" type="datetimeFigureOut">
              <a:rPr lang="en-US" smtClean="0">
                <a:solidFill>
                  <a:prstClr val="black">
                    <a:tint val="75000"/>
                  </a:prstClr>
                </a:solidFill>
              </a:rPr>
              <a:pPr/>
              <a:t>9/13/2018</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A96C3F60-B868-4D88-8320-B64BB2C9B92C}" type="slidenum">
              <a:rPr lang="en-US" smtClean="0">
                <a:solidFill>
                  <a:prstClr val="black">
                    <a:tint val="75000"/>
                  </a:prstClr>
                </a:solidFill>
              </a:rPr>
              <a:pPr/>
              <a:t>‹Nº›</a:t>
            </a:fld>
            <a:endParaRPr lang="en-US">
              <a:solidFill>
                <a:prstClr val="black">
                  <a:tint val="75000"/>
                </a:prstClr>
              </a:solidFill>
            </a:endParaRPr>
          </a:p>
        </p:txBody>
      </p:sp>
    </p:spTree>
    <p:extLst>
      <p:ext uri="{BB962C8B-B14F-4D97-AF65-F5344CB8AC3E}">
        <p14:creationId xmlns:p14="http://schemas.microsoft.com/office/powerpoint/2010/main" val="915831351"/>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3" y="273050"/>
            <a:ext cx="4011084" cy="1162051"/>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4766733" y="273053"/>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609603" y="1435103"/>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50AFCD17-1C93-4633-8C09-45F3EBCE4FF5}" type="datetimeFigureOut">
              <a:rPr lang="en-US" smtClean="0">
                <a:solidFill>
                  <a:prstClr val="black">
                    <a:tint val="75000"/>
                  </a:prstClr>
                </a:solidFill>
              </a:rPr>
              <a:pPr/>
              <a:t>9/13/2018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96C3F60-B868-4D88-8320-B64BB2C9B92C}" type="slidenum">
              <a:rPr lang="en-US" smtClean="0">
                <a:solidFill>
                  <a:prstClr val="black">
                    <a:tint val="75000"/>
                  </a:prstClr>
                </a:solidFill>
              </a:rPr>
              <a:pPr/>
              <a:t>‹Nº›</a:t>
            </a:fld>
            <a:endParaRPr lang="en-US">
              <a:solidFill>
                <a:prstClr val="black">
                  <a:tint val="75000"/>
                </a:prstClr>
              </a:solidFill>
            </a:endParaRPr>
          </a:p>
        </p:txBody>
      </p:sp>
    </p:spTree>
    <p:extLst>
      <p:ext uri="{BB962C8B-B14F-4D97-AF65-F5344CB8AC3E}">
        <p14:creationId xmlns:p14="http://schemas.microsoft.com/office/powerpoint/2010/main" val="1793216846"/>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1"/>
            <a:ext cx="7315200" cy="566739"/>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2389717" y="5367339"/>
            <a:ext cx="73152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50AFCD17-1C93-4633-8C09-45F3EBCE4FF5}" type="datetimeFigureOut">
              <a:rPr lang="en-US" smtClean="0">
                <a:solidFill>
                  <a:prstClr val="black">
                    <a:tint val="75000"/>
                  </a:prstClr>
                </a:solidFill>
              </a:rPr>
              <a:pPr/>
              <a:t>9/13/2018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96C3F60-B868-4D88-8320-B64BB2C9B92C}" type="slidenum">
              <a:rPr lang="en-US" smtClean="0">
                <a:solidFill>
                  <a:prstClr val="black">
                    <a:tint val="75000"/>
                  </a:prstClr>
                </a:solidFill>
              </a:rPr>
              <a:pPr/>
              <a:t>‹Nº›</a:t>
            </a:fld>
            <a:endParaRPr lang="en-US">
              <a:solidFill>
                <a:prstClr val="black">
                  <a:tint val="75000"/>
                </a:prstClr>
              </a:solidFill>
            </a:endParaRPr>
          </a:p>
        </p:txBody>
      </p:sp>
    </p:spTree>
    <p:extLst>
      <p:ext uri="{BB962C8B-B14F-4D97-AF65-F5344CB8AC3E}">
        <p14:creationId xmlns:p14="http://schemas.microsoft.com/office/powerpoint/2010/main" val="150421688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50AFCD17-1C93-4633-8C09-45F3EBCE4FF5}" type="datetimeFigureOut">
              <a:rPr lang="en-US" smtClean="0">
                <a:solidFill>
                  <a:prstClr val="black">
                    <a:tint val="75000"/>
                  </a:prstClr>
                </a:solidFill>
              </a:rPr>
              <a:pPr/>
              <a:t>9/13/2018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96C3F60-B868-4D88-8320-B64BB2C9B92C}" type="slidenum">
              <a:rPr lang="en-US" smtClean="0">
                <a:solidFill>
                  <a:prstClr val="black">
                    <a:tint val="75000"/>
                  </a:prstClr>
                </a:solidFill>
              </a:rPr>
              <a:pPr/>
              <a:t>‹Nº›</a:t>
            </a:fld>
            <a:endParaRPr lang="en-US">
              <a:solidFill>
                <a:prstClr val="black">
                  <a:tint val="75000"/>
                </a:prstClr>
              </a:solidFill>
            </a:endParaRPr>
          </a:p>
        </p:txBody>
      </p:sp>
    </p:spTree>
    <p:extLst>
      <p:ext uri="{BB962C8B-B14F-4D97-AF65-F5344CB8AC3E}">
        <p14:creationId xmlns:p14="http://schemas.microsoft.com/office/powerpoint/2010/main" val="3554716622"/>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06376"/>
            <a:ext cx="2743200" cy="4387851"/>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09600" y="206376"/>
            <a:ext cx="8026400" cy="4387851"/>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50AFCD17-1C93-4633-8C09-45F3EBCE4FF5}" type="datetimeFigureOut">
              <a:rPr lang="en-US" smtClean="0">
                <a:solidFill>
                  <a:prstClr val="black">
                    <a:tint val="75000"/>
                  </a:prstClr>
                </a:solidFill>
              </a:rPr>
              <a:pPr/>
              <a:t>9/13/2018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96C3F60-B868-4D88-8320-B64BB2C9B92C}" type="slidenum">
              <a:rPr lang="en-US" smtClean="0">
                <a:solidFill>
                  <a:prstClr val="black">
                    <a:tint val="75000"/>
                  </a:prstClr>
                </a:solidFill>
              </a:rPr>
              <a:pPr/>
              <a:t>‹Nº›</a:t>
            </a:fld>
            <a:endParaRPr lang="en-US">
              <a:solidFill>
                <a:prstClr val="black">
                  <a:tint val="75000"/>
                </a:prstClr>
              </a:solidFill>
            </a:endParaRPr>
          </a:p>
        </p:txBody>
      </p:sp>
    </p:spTree>
    <p:extLst>
      <p:ext uri="{BB962C8B-B14F-4D97-AF65-F5344CB8AC3E}">
        <p14:creationId xmlns:p14="http://schemas.microsoft.com/office/powerpoint/2010/main" val="1704034048"/>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Date Placeholder 3"/>
          <p:cNvSpPr>
            <a:spLocks noGrp="1"/>
          </p:cNvSpPr>
          <p:nvPr>
            <p:ph type="dt" sz="half" idx="10"/>
          </p:nvPr>
        </p:nvSpPr>
        <p:spPr>
          <a:xfrm>
            <a:off x="479376" y="6356350"/>
            <a:ext cx="2743200" cy="365125"/>
          </a:xfrm>
        </p:spPr>
        <p:txBody>
          <a:bodyPr/>
          <a:lstStyle>
            <a:lvl1pPr>
              <a:defRPr>
                <a:solidFill>
                  <a:srgbClr val="8E9FFF"/>
                </a:solidFill>
              </a:defRPr>
            </a:lvl1pPr>
          </a:lstStyle>
          <a:p>
            <a:r>
              <a:rPr lang="en-US"/>
              <a:t>Your Date Here</a:t>
            </a:r>
          </a:p>
        </p:txBody>
      </p:sp>
      <p:sp>
        <p:nvSpPr>
          <p:cNvPr id="5" name="Footer Placeholder 4"/>
          <p:cNvSpPr>
            <a:spLocks noGrp="1"/>
          </p:cNvSpPr>
          <p:nvPr>
            <p:ph type="ftr" sz="quarter" idx="11"/>
          </p:nvPr>
        </p:nvSpPr>
        <p:spPr>
          <a:xfrm>
            <a:off x="7597824" y="6356350"/>
            <a:ext cx="4114800" cy="365125"/>
          </a:xfrm>
        </p:spPr>
        <p:txBody>
          <a:bodyPr/>
          <a:lstStyle>
            <a:lvl1pPr algn="r">
              <a:defRPr>
                <a:solidFill>
                  <a:srgbClr val="8E9FFF"/>
                </a:solidFill>
              </a:defRPr>
            </a:lvl1pPr>
          </a:lstStyle>
          <a:p>
            <a:r>
              <a:rPr lang="en-US"/>
              <a:t>Your Footer Here</a:t>
            </a:r>
          </a:p>
        </p:txBody>
      </p:sp>
      <p:sp>
        <p:nvSpPr>
          <p:cNvPr id="8" name="Rectangle 7"/>
          <p:cNvSpPr/>
          <p:nvPr userDrawn="1"/>
        </p:nvSpPr>
        <p:spPr>
          <a:xfrm>
            <a:off x="3719736" y="1052736"/>
            <a:ext cx="4752528" cy="4752528"/>
          </a:xfrm>
          <a:prstGeom prst="rect">
            <a:avLst/>
          </a:prstGeom>
          <a:solidFill>
            <a:schemeClr val="tx2">
              <a:alpha val="50000"/>
            </a:schemeClr>
          </a:solidFill>
          <a:ln w="184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endParaRPr lang="en-US">
              <a:solidFill>
                <a:srgbClr val="FFFFFF"/>
              </a:solidFill>
            </a:endParaRPr>
          </a:p>
        </p:txBody>
      </p:sp>
      <p:sp>
        <p:nvSpPr>
          <p:cNvPr id="2" name="Title 1"/>
          <p:cNvSpPr>
            <a:spLocks noGrp="1"/>
          </p:cNvSpPr>
          <p:nvPr>
            <p:ph type="ctrTitle"/>
          </p:nvPr>
        </p:nvSpPr>
        <p:spPr>
          <a:xfrm>
            <a:off x="3719736" y="1052736"/>
            <a:ext cx="4752528" cy="3168352"/>
          </a:xfrm>
        </p:spPr>
        <p:txBody>
          <a:bodyPr lIns="274320" tIns="182880" rIns="731520" anchor="t">
            <a:normAutofit/>
          </a:bodyPr>
          <a:lstStyle>
            <a:lvl1pPr algn="l">
              <a:defRPr sz="5400" b="1" i="0">
                <a:solidFill>
                  <a:schemeClr val="bg1"/>
                </a:solidFill>
                <a:latin typeface="Roboto" panose="02000000000000000000" pitchFamily="2" charset="0"/>
                <a:ea typeface="Roboto" panose="02000000000000000000" pitchFamily="2" charset="0"/>
              </a:defRPr>
            </a:lvl1pPr>
          </a:lstStyle>
          <a:p>
            <a:r>
              <a:rPr lang="en-US"/>
              <a:t>Click to edit Master title style</a:t>
            </a:r>
          </a:p>
        </p:txBody>
      </p:sp>
      <p:sp>
        <p:nvSpPr>
          <p:cNvPr id="3" name="Subtitle 2"/>
          <p:cNvSpPr>
            <a:spLocks noGrp="1"/>
          </p:cNvSpPr>
          <p:nvPr>
            <p:ph type="subTitle" idx="1"/>
          </p:nvPr>
        </p:nvSpPr>
        <p:spPr>
          <a:xfrm>
            <a:off x="3719736" y="4221088"/>
            <a:ext cx="4752528" cy="1584176"/>
          </a:xfrm>
        </p:spPr>
        <p:txBody>
          <a:bodyPr lIns="731520" rIns="274320" bIns="182880" anchor="b">
            <a:normAutofit/>
          </a:bodyPr>
          <a:lstStyle>
            <a:lvl1pPr marL="0" indent="0" algn="r">
              <a:buNone/>
              <a:defRPr sz="3200">
                <a:solidFill>
                  <a:schemeClr val="bg1"/>
                </a:solidFill>
                <a:latin typeface="Roboto" panose="02000000000000000000" pitchFamily="2" charset="0"/>
                <a:ea typeface="Roboto" panose="02000000000000000000" pitchFamily="2"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65457594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517433221"/>
      </p:ext>
    </p:extLst>
  </p:cSld>
  <p:clrMapOvr>
    <a:masterClrMapping/>
  </p:clrMapOvr>
  <p:transition/>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Title Slide #2">
    <p:spTree>
      <p:nvGrpSpPr>
        <p:cNvPr id="1" name=""/>
        <p:cNvGrpSpPr/>
        <p:nvPr/>
      </p:nvGrpSpPr>
      <p:grpSpPr>
        <a:xfrm>
          <a:off x="0" y="0"/>
          <a:ext cx="0" cy="0"/>
          <a:chOff x="0" y="0"/>
          <a:chExt cx="0" cy="0"/>
        </a:xfrm>
      </p:grpSpPr>
      <p:pic>
        <p:nvPicPr>
          <p:cNvPr id="9" name="Picture 8"/>
          <p:cNvPicPr>
            <a:picLocks noChangeAspect="1"/>
          </p:cNvPicPr>
          <p:nvPr userDrawn="1"/>
        </p:nvPicPr>
        <p:blipFill>
          <a:blip r:embed="rId2">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10" name="Rectangle 9"/>
          <p:cNvSpPr/>
          <p:nvPr userDrawn="1"/>
        </p:nvSpPr>
        <p:spPr>
          <a:xfrm>
            <a:off x="0" y="0"/>
            <a:ext cx="12192000" cy="6858000"/>
          </a:xfrm>
          <a:prstGeom prst="rect">
            <a:avLst/>
          </a:prstGeom>
          <a:gradFill>
            <a:gsLst>
              <a:gs pos="25000">
                <a:srgbClr val="8C43FF">
                  <a:alpha val="90000"/>
                </a:srgbClr>
              </a:gs>
              <a:gs pos="50000">
                <a:srgbClr val="7752FF">
                  <a:alpha val="90000"/>
                </a:srgbClr>
              </a:gs>
              <a:gs pos="0">
                <a:srgbClr val="A134FF">
                  <a:alpha val="90000"/>
                </a:srgbClr>
              </a:gs>
              <a:gs pos="75000">
                <a:srgbClr val="685DFF">
                  <a:alpha val="90000"/>
                </a:srgbClr>
              </a:gs>
              <a:gs pos="100000">
                <a:srgbClr val="506DFF"/>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endParaRPr lang="en-US">
              <a:solidFill>
                <a:srgbClr val="FFFFFF"/>
              </a:solidFill>
            </a:endParaRPr>
          </a:p>
        </p:txBody>
      </p:sp>
      <p:sp>
        <p:nvSpPr>
          <p:cNvPr id="13" name="Rectangle 12"/>
          <p:cNvSpPr/>
          <p:nvPr userDrawn="1"/>
        </p:nvSpPr>
        <p:spPr>
          <a:xfrm>
            <a:off x="0"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endParaRPr lang="en-US">
              <a:solidFill>
                <a:srgbClr val="FFFFFF"/>
              </a:solidFill>
            </a:endParaRPr>
          </a:p>
        </p:txBody>
      </p:sp>
      <p:sp>
        <p:nvSpPr>
          <p:cNvPr id="8" name="Rectangle 7"/>
          <p:cNvSpPr/>
          <p:nvPr userDrawn="1"/>
        </p:nvSpPr>
        <p:spPr>
          <a:xfrm>
            <a:off x="3719736" y="1052736"/>
            <a:ext cx="4752528" cy="4752528"/>
          </a:xfrm>
          <a:prstGeom prst="rect">
            <a:avLst/>
          </a:prstGeom>
          <a:solidFill>
            <a:schemeClr val="tx2">
              <a:alpha val="50000"/>
            </a:schemeClr>
          </a:solidFill>
          <a:ln w="184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endParaRPr lang="en-US">
              <a:solidFill>
                <a:srgbClr val="FFFFFF"/>
              </a:solidFill>
            </a:endParaRPr>
          </a:p>
        </p:txBody>
      </p:sp>
      <p:sp>
        <p:nvSpPr>
          <p:cNvPr id="2" name="Title 1"/>
          <p:cNvSpPr>
            <a:spLocks noGrp="1"/>
          </p:cNvSpPr>
          <p:nvPr>
            <p:ph type="ctrTitle"/>
          </p:nvPr>
        </p:nvSpPr>
        <p:spPr>
          <a:xfrm>
            <a:off x="3719736" y="1052736"/>
            <a:ext cx="4752528" cy="3168352"/>
          </a:xfrm>
        </p:spPr>
        <p:txBody>
          <a:bodyPr lIns="274320" tIns="182880" rIns="731520" anchor="t">
            <a:normAutofit/>
          </a:bodyPr>
          <a:lstStyle>
            <a:lvl1pPr algn="l">
              <a:defRPr sz="5400" b="1" i="0">
                <a:solidFill>
                  <a:schemeClr val="bg1"/>
                </a:solidFill>
                <a:latin typeface="Roboto" panose="02000000000000000000" pitchFamily="2" charset="0"/>
                <a:ea typeface="Roboto" panose="02000000000000000000" pitchFamily="2" charset="0"/>
              </a:defRPr>
            </a:lvl1pPr>
          </a:lstStyle>
          <a:p>
            <a:r>
              <a:rPr lang="en-US"/>
              <a:t>Click to edit Master title style</a:t>
            </a:r>
          </a:p>
        </p:txBody>
      </p:sp>
      <p:sp>
        <p:nvSpPr>
          <p:cNvPr id="3" name="Subtitle 2"/>
          <p:cNvSpPr>
            <a:spLocks noGrp="1"/>
          </p:cNvSpPr>
          <p:nvPr>
            <p:ph type="subTitle" idx="1"/>
          </p:nvPr>
        </p:nvSpPr>
        <p:spPr>
          <a:xfrm>
            <a:off x="3719736" y="4221088"/>
            <a:ext cx="4752528" cy="1584176"/>
          </a:xfrm>
        </p:spPr>
        <p:txBody>
          <a:bodyPr lIns="731520" rIns="274320" bIns="182880" anchor="b">
            <a:normAutofit/>
          </a:bodyPr>
          <a:lstStyle>
            <a:lvl1pPr marL="0" indent="0" algn="r">
              <a:buNone/>
              <a:defRPr sz="3200">
                <a:solidFill>
                  <a:schemeClr val="bg1"/>
                </a:solidFill>
                <a:latin typeface="Roboto" panose="02000000000000000000" pitchFamily="2" charset="0"/>
                <a:ea typeface="Roboto" panose="02000000000000000000" pitchFamily="2"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a:xfrm>
            <a:off x="479376" y="6356350"/>
            <a:ext cx="2743200" cy="365125"/>
          </a:xfrm>
        </p:spPr>
        <p:txBody>
          <a:bodyPr/>
          <a:lstStyle>
            <a:lvl1pPr>
              <a:defRPr>
                <a:solidFill>
                  <a:srgbClr val="8E9FFF"/>
                </a:solidFill>
              </a:defRPr>
            </a:lvl1pPr>
          </a:lstStyle>
          <a:p>
            <a:r>
              <a:rPr lang="en-US"/>
              <a:t>Your Date Here</a:t>
            </a:r>
          </a:p>
        </p:txBody>
      </p:sp>
      <p:sp>
        <p:nvSpPr>
          <p:cNvPr id="5" name="Footer Placeholder 4"/>
          <p:cNvSpPr>
            <a:spLocks noGrp="1"/>
          </p:cNvSpPr>
          <p:nvPr>
            <p:ph type="ftr" sz="quarter" idx="11"/>
          </p:nvPr>
        </p:nvSpPr>
        <p:spPr>
          <a:xfrm>
            <a:off x="7597824" y="6356350"/>
            <a:ext cx="4114800" cy="365125"/>
          </a:xfrm>
        </p:spPr>
        <p:txBody>
          <a:bodyPr/>
          <a:lstStyle>
            <a:lvl1pPr algn="r">
              <a:defRPr>
                <a:solidFill>
                  <a:srgbClr val="8E9FFF"/>
                </a:solidFill>
              </a:defRPr>
            </a:lvl1pPr>
          </a:lstStyle>
          <a:p>
            <a:r>
              <a:rPr lang="en-US"/>
              <a:t>Your Footer Here</a:t>
            </a:r>
          </a:p>
        </p:txBody>
      </p:sp>
    </p:spTree>
    <p:extLst>
      <p:ext uri="{BB962C8B-B14F-4D97-AF65-F5344CB8AC3E}">
        <p14:creationId xmlns:p14="http://schemas.microsoft.com/office/powerpoint/2010/main" val="77359652"/>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itle" preserve="1">
  <p:cSld name="Title Slide #3">
    <p:spTree>
      <p:nvGrpSpPr>
        <p:cNvPr id="1" name=""/>
        <p:cNvGrpSpPr/>
        <p:nvPr/>
      </p:nvGrpSpPr>
      <p:grpSpPr>
        <a:xfrm>
          <a:off x="0" y="0"/>
          <a:ext cx="0" cy="0"/>
          <a:chOff x="0" y="0"/>
          <a:chExt cx="0" cy="0"/>
        </a:xfrm>
      </p:grpSpPr>
      <p:sp>
        <p:nvSpPr>
          <p:cNvPr id="7" name="Freeform: Shape 6"/>
          <p:cNvSpPr>
            <a:spLocks/>
          </p:cNvSpPr>
          <p:nvPr userDrawn="1"/>
        </p:nvSpPr>
        <p:spPr bwMode="auto">
          <a:xfrm>
            <a:off x="4666892" y="1"/>
            <a:ext cx="7525108" cy="6858007"/>
          </a:xfrm>
          <a:custGeom>
            <a:avLst/>
            <a:gdLst>
              <a:gd name="connsiteX0" fmla="*/ 4050972 w 7525108"/>
              <a:gd name="connsiteY0" fmla="*/ 6845233 h 6858007"/>
              <a:gd name="connsiteX1" fmla="*/ 4075007 w 7525108"/>
              <a:gd name="connsiteY1" fmla="*/ 6851788 h 6858007"/>
              <a:gd name="connsiteX2" fmla="*/ 4081226 w 7525108"/>
              <a:gd name="connsiteY2" fmla="*/ 6858007 h 6858007"/>
              <a:gd name="connsiteX3" fmla="*/ 4022903 w 7525108"/>
              <a:gd name="connsiteY3" fmla="*/ 6858007 h 6858007"/>
              <a:gd name="connsiteX4" fmla="*/ 4029122 w 7525108"/>
              <a:gd name="connsiteY4" fmla="*/ 6851788 h 6858007"/>
              <a:gd name="connsiteX5" fmla="*/ 2270205 w 7525108"/>
              <a:gd name="connsiteY5" fmla="*/ 6838679 h 6858007"/>
              <a:gd name="connsiteX6" fmla="*/ 2276760 w 7525108"/>
              <a:gd name="connsiteY6" fmla="*/ 6840864 h 6858007"/>
              <a:gd name="connsiteX7" fmla="*/ 2281130 w 7525108"/>
              <a:gd name="connsiteY7" fmla="*/ 6843049 h 6858007"/>
              <a:gd name="connsiteX8" fmla="*/ 2285500 w 7525108"/>
              <a:gd name="connsiteY8" fmla="*/ 6849604 h 6858007"/>
              <a:gd name="connsiteX9" fmla="*/ 2285500 w 7525108"/>
              <a:gd name="connsiteY9" fmla="*/ 6853974 h 6858007"/>
              <a:gd name="connsiteX10" fmla="*/ 2285500 w 7525108"/>
              <a:gd name="connsiteY10" fmla="*/ 6858007 h 6858007"/>
              <a:gd name="connsiteX11" fmla="*/ 2252724 w 7525108"/>
              <a:gd name="connsiteY11" fmla="*/ 6858007 h 6858007"/>
              <a:gd name="connsiteX12" fmla="*/ 2252724 w 7525108"/>
              <a:gd name="connsiteY12" fmla="*/ 6853974 h 6858007"/>
              <a:gd name="connsiteX13" fmla="*/ 2252724 w 7525108"/>
              <a:gd name="connsiteY13" fmla="*/ 6849604 h 6858007"/>
              <a:gd name="connsiteX14" fmla="*/ 2259279 w 7525108"/>
              <a:gd name="connsiteY14" fmla="*/ 6843049 h 6858007"/>
              <a:gd name="connsiteX15" fmla="*/ 2263650 w 7525108"/>
              <a:gd name="connsiteY15" fmla="*/ 6840864 h 6858007"/>
              <a:gd name="connsiteX16" fmla="*/ 7455188 w 7525108"/>
              <a:gd name="connsiteY16" fmla="*/ 6827754 h 6858007"/>
              <a:gd name="connsiteX17" fmla="*/ 7485778 w 7525108"/>
              <a:gd name="connsiteY17" fmla="*/ 6834309 h 6858007"/>
              <a:gd name="connsiteX18" fmla="*/ 7511998 w 7525108"/>
              <a:gd name="connsiteY18" fmla="*/ 6849604 h 6858007"/>
              <a:gd name="connsiteX19" fmla="*/ 7517040 w 7525108"/>
              <a:gd name="connsiteY19" fmla="*/ 6858007 h 6858007"/>
              <a:gd name="connsiteX20" fmla="*/ 7392776 w 7525108"/>
              <a:gd name="connsiteY20" fmla="*/ 6858007 h 6858007"/>
              <a:gd name="connsiteX21" fmla="*/ 7398378 w 7525108"/>
              <a:gd name="connsiteY21" fmla="*/ 6849604 h 6858007"/>
              <a:gd name="connsiteX22" fmla="*/ 7424598 w 7525108"/>
              <a:gd name="connsiteY22" fmla="*/ 6834309 h 6858007"/>
              <a:gd name="connsiteX23" fmla="*/ 6985416 w 7525108"/>
              <a:gd name="connsiteY23" fmla="*/ 6797164 h 6858007"/>
              <a:gd name="connsiteX24" fmla="*/ 7018191 w 7525108"/>
              <a:gd name="connsiteY24" fmla="*/ 6803719 h 6858007"/>
              <a:gd name="connsiteX25" fmla="*/ 7040041 w 7525108"/>
              <a:gd name="connsiteY25" fmla="*/ 6819014 h 6858007"/>
              <a:gd name="connsiteX26" fmla="*/ 7059706 w 7525108"/>
              <a:gd name="connsiteY26" fmla="*/ 6845234 h 6858007"/>
              <a:gd name="connsiteX27" fmla="*/ 7061531 w 7525108"/>
              <a:gd name="connsiteY27" fmla="*/ 6858007 h 6858007"/>
              <a:gd name="connsiteX28" fmla="*/ 6912759 w 7525108"/>
              <a:gd name="connsiteY28" fmla="*/ 6858007 h 6858007"/>
              <a:gd name="connsiteX29" fmla="*/ 6915496 w 7525108"/>
              <a:gd name="connsiteY29" fmla="*/ 6845234 h 6858007"/>
              <a:gd name="connsiteX30" fmla="*/ 6930791 w 7525108"/>
              <a:gd name="connsiteY30" fmla="*/ 6819014 h 6858007"/>
              <a:gd name="connsiteX31" fmla="*/ 6957011 w 7525108"/>
              <a:gd name="connsiteY31" fmla="*/ 6803719 h 6858007"/>
              <a:gd name="connsiteX32" fmla="*/ 3325555 w 7525108"/>
              <a:gd name="connsiteY32" fmla="*/ 6749094 h 6858007"/>
              <a:gd name="connsiteX33" fmla="*/ 3334295 w 7525108"/>
              <a:gd name="connsiteY33" fmla="*/ 6749094 h 6858007"/>
              <a:gd name="connsiteX34" fmla="*/ 3343035 w 7525108"/>
              <a:gd name="connsiteY34" fmla="*/ 6749094 h 6858007"/>
              <a:gd name="connsiteX35" fmla="*/ 3351775 w 7525108"/>
              <a:gd name="connsiteY35" fmla="*/ 6753464 h 6858007"/>
              <a:gd name="connsiteX36" fmla="*/ 3358330 w 7525108"/>
              <a:gd name="connsiteY36" fmla="*/ 6760019 h 6858007"/>
              <a:gd name="connsiteX37" fmla="*/ 3362700 w 7525108"/>
              <a:gd name="connsiteY37" fmla="*/ 6766574 h 6858007"/>
              <a:gd name="connsiteX38" fmla="*/ 3364885 w 7525108"/>
              <a:gd name="connsiteY38" fmla="*/ 6777499 h 6858007"/>
              <a:gd name="connsiteX39" fmla="*/ 3362700 w 7525108"/>
              <a:gd name="connsiteY39" fmla="*/ 6788424 h 6858007"/>
              <a:gd name="connsiteX40" fmla="*/ 3358330 w 7525108"/>
              <a:gd name="connsiteY40" fmla="*/ 6794979 h 6858007"/>
              <a:gd name="connsiteX41" fmla="*/ 3351775 w 7525108"/>
              <a:gd name="connsiteY41" fmla="*/ 6801534 h 6858007"/>
              <a:gd name="connsiteX42" fmla="*/ 3343035 w 7525108"/>
              <a:gd name="connsiteY42" fmla="*/ 6805904 h 6858007"/>
              <a:gd name="connsiteX43" fmla="*/ 3334295 w 7525108"/>
              <a:gd name="connsiteY43" fmla="*/ 6805904 h 6858007"/>
              <a:gd name="connsiteX44" fmla="*/ 3325555 w 7525108"/>
              <a:gd name="connsiteY44" fmla="*/ 6805904 h 6858007"/>
              <a:gd name="connsiteX45" fmla="*/ 3316815 w 7525108"/>
              <a:gd name="connsiteY45" fmla="*/ 6801534 h 6858007"/>
              <a:gd name="connsiteX46" fmla="*/ 3310260 w 7525108"/>
              <a:gd name="connsiteY46" fmla="*/ 6794979 h 6858007"/>
              <a:gd name="connsiteX47" fmla="*/ 3308075 w 7525108"/>
              <a:gd name="connsiteY47" fmla="*/ 6788424 h 6858007"/>
              <a:gd name="connsiteX48" fmla="*/ 3303705 w 7525108"/>
              <a:gd name="connsiteY48" fmla="*/ 6777499 h 6858007"/>
              <a:gd name="connsiteX49" fmla="*/ 3308075 w 7525108"/>
              <a:gd name="connsiteY49" fmla="*/ 6766574 h 6858007"/>
              <a:gd name="connsiteX50" fmla="*/ 3310260 w 7525108"/>
              <a:gd name="connsiteY50" fmla="*/ 6760019 h 6858007"/>
              <a:gd name="connsiteX51" fmla="*/ 3316815 w 7525108"/>
              <a:gd name="connsiteY51" fmla="*/ 6753464 h 6858007"/>
              <a:gd name="connsiteX52" fmla="*/ 6526566 w 7525108"/>
              <a:gd name="connsiteY52" fmla="*/ 6707580 h 6858007"/>
              <a:gd name="connsiteX53" fmla="*/ 6557156 w 7525108"/>
              <a:gd name="connsiteY53" fmla="*/ 6714135 h 6858007"/>
              <a:gd name="connsiteX54" fmla="*/ 6579006 w 7525108"/>
              <a:gd name="connsiteY54" fmla="*/ 6731615 h 6858007"/>
              <a:gd name="connsiteX55" fmla="*/ 6594301 w 7525108"/>
              <a:gd name="connsiteY55" fmla="*/ 6753465 h 6858007"/>
              <a:gd name="connsiteX56" fmla="*/ 6603041 w 7525108"/>
              <a:gd name="connsiteY56" fmla="*/ 6784055 h 6858007"/>
              <a:gd name="connsiteX57" fmla="*/ 6594301 w 7525108"/>
              <a:gd name="connsiteY57" fmla="*/ 6812460 h 6858007"/>
              <a:gd name="connsiteX58" fmla="*/ 6579006 w 7525108"/>
              <a:gd name="connsiteY58" fmla="*/ 6836494 h 6858007"/>
              <a:gd name="connsiteX59" fmla="*/ 6557156 w 7525108"/>
              <a:gd name="connsiteY59" fmla="*/ 6851789 h 6858007"/>
              <a:gd name="connsiteX60" fmla="*/ 6528138 w 7525108"/>
              <a:gd name="connsiteY60" fmla="*/ 6858007 h 6858007"/>
              <a:gd name="connsiteX61" fmla="*/ 6524993 w 7525108"/>
              <a:gd name="connsiteY61" fmla="*/ 6858007 h 6858007"/>
              <a:gd name="connsiteX62" fmla="*/ 6495977 w 7525108"/>
              <a:gd name="connsiteY62" fmla="*/ 6851789 h 6858007"/>
              <a:gd name="connsiteX63" fmla="*/ 6474127 w 7525108"/>
              <a:gd name="connsiteY63" fmla="*/ 6836494 h 6858007"/>
              <a:gd name="connsiteX64" fmla="*/ 6458832 w 7525108"/>
              <a:gd name="connsiteY64" fmla="*/ 6812460 h 6858007"/>
              <a:gd name="connsiteX65" fmla="*/ 6450092 w 7525108"/>
              <a:gd name="connsiteY65" fmla="*/ 6784055 h 6858007"/>
              <a:gd name="connsiteX66" fmla="*/ 6458832 w 7525108"/>
              <a:gd name="connsiteY66" fmla="*/ 6753465 h 6858007"/>
              <a:gd name="connsiteX67" fmla="*/ 6474127 w 7525108"/>
              <a:gd name="connsiteY67" fmla="*/ 6731615 h 6858007"/>
              <a:gd name="connsiteX68" fmla="*/ 6495977 w 7525108"/>
              <a:gd name="connsiteY68" fmla="*/ 6714135 h 6858007"/>
              <a:gd name="connsiteX69" fmla="*/ 1625633 w 7525108"/>
              <a:gd name="connsiteY69" fmla="*/ 6670434 h 6858007"/>
              <a:gd name="connsiteX70" fmla="*/ 1632188 w 7525108"/>
              <a:gd name="connsiteY70" fmla="*/ 6670434 h 6858007"/>
              <a:gd name="connsiteX71" fmla="*/ 1636557 w 7525108"/>
              <a:gd name="connsiteY71" fmla="*/ 6670434 h 6858007"/>
              <a:gd name="connsiteX72" fmla="*/ 1640927 w 7525108"/>
              <a:gd name="connsiteY72" fmla="*/ 6676989 h 6858007"/>
              <a:gd name="connsiteX73" fmla="*/ 1643112 w 7525108"/>
              <a:gd name="connsiteY73" fmla="*/ 6683544 h 6858007"/>
              <a:gd name="connsiteX74" fmla="*/ 1640927 w 7525108"/>
              <a:gd name="connsiteY74" fmla="*/ 6687914 h 6858007"/>
              <a:gd name="connsiteX75" fmla="*/ 1636557 w 7525108"/>
              <a:gd name="connsiteY75" fmla="*/ 6692283 h 6858007"/>
              <a:gd name="connsiteX76" fmla="*/ 1632188 w 7525108"/>
              <a:gd name="connsiteY76" fmla="*/ 6694468 h 6858007"/>
              <a:gd name="connsiteX77" fmla="*/ 1625633 w 7525108"/>
              <a:gd name="connsiteY77" fmla="*/ 6692283 h 6858007"/>
              <a:gd name="connsiteX78" fmla="*/ 1623448 w 7525108"/>
              <a:gd name="connsiteY78" fmla="*/ 6687914 h 6858007"/>
              <a:gd name="connsiteX79" fmla="*/ 1621262 w 7525108"/>
              <a:gd name="connsiteY79" fmla="*/ 6683544 h 6858007"/>
              <a:gd name="connsiteX80" fmla="*/ 1623448 w 7525108"/>
              <a:gd name="connsiteY80" fmla="*/ 6676989 h 6858007"/>
              <a:gd name="connsiteX81" fmla="*/ 5237423 w 7525108"/>
              <a:gd name="connsiteY81" fmla="*/ 6622364 h 6858007"/>
              <a:gd name="connsiteX82" fmla="*/ 5265828 w 7525108"/>
              <a:gd name="connsiteY82" fmla="*/ 6628919 h 6858007"/>
              <a:gd name="connsiteX83" fmla="*/ 5285493 w 7525108"/>
              <a:gd name="connsiteY83" fmla="*/ 6642029 h 6858007"/>
              <a:gd name="connsiteX84" fmla="*/ 5298603 w 7525108"/>
              <a:gd name="connsiteY84" fmla="*/ 6663879 h 6858007"/>
              <a:gd name="connsiteX85" fmla="*/ 5307343 w 7525108"/>
              <a:gd name="connsiteY85" fmla="*/ 6690099 h 6858007"/>
              <a:gd name="connsiteX86" fmla="*/ 5298603 w 7525108"/>
              <a:gd name="connsiteY86" fmla="*/ 6716319 h 6858007"/>
              <a:gd name="connsiteX87" fmla="*/ 5285493 w 7525108"/>
              <a:gd name="connsiteY87" fmla="*/ 6738168 h 6858007"/>
              <a:gd name="connsiteX88" fmla="*/ 5265828 w 7525108"/>
              <a:gd name="connsiteY88" fmla="*/ 6753463 h 6858007"/>
              <a:gd name="connsiteX89" fmla="*/ 5237423 w 7525108"/>
              <a:gd name="connsiteY89" fmla="*/ 6757833 h 6858007"/>
              <a:gd name="connsiteX90" fmla="*/ 5211203 w 7525108"/>
              <a:gd name="connsiteY90" fmla="*/ 6753463 h 6858007"/>
              <a:gd name="connsiteX91" fmla="*/ 5189353 w 7525108"/>
              <a:gd name="connsiteY91" fmla="*/ 6738168 h 6858007"/>
              <a:gd name="connsiteX92" fmla="*/ 5176243 w 7525108"/>
              <a:gd name="connsiteY92" fmla="*/ 6716319 h 6858007"/>
              <a:gd name="connsiteX93" fmla="*/ 5169688 w 7525108"/>
              <a:gd name="connsiteY93" fmla="*/ 6690099 h 6858007"/>
              <a:gd name="connsiteX94" fmla="*/ 5176243 w 7525108"/>
              <a:gd name="connsiteY94" fmla="*/ 6663879 h 6858007"/>
              <a:gd name="connsiteX95" fmla="*/ 5189353 w 7525108"/>
              <a:gd name="connsiteY95" fmla="*/ 6642029 h 6858007"/>
              <a:gd name="connsiteX96" fmla="*/ 5211203 w 7525108"/>
              <a:gd name="connsiteY96" fmla="*/ 6628919 h 6858007"/>
              <a:gd name="connsiteX97" fmla="*/ 2659132 w 7525108"/>
              <a:gd name="connsiteY97" fmla="*/ 6609254 h 6858007"/>
              <a:gd name="connsiteX98" fmla="*/ 2667872 w 7525108"/>
              <a:gd name="connsiteY98" fmla="*/ 6611439 h 6858007"/>
              <a:gd name="connsiteX99" fmla="*/ 2674427 w 7525108"/>
              <a:gd name="connsiteY99" fmla="*/ 6615809 h 6858007"/>
              <a:gd name="connsiteX100" fmla="*/ 2678797 w 7525108"/>
              <a:gd name="connsiteY100" fmla="*/ 6620179 h 6858007"/>
              <a:gd name="connsiteX101" fmla="*/ 2680982 w 7525108"/>
              <a:gd name="connsiteY101" fmla="*/ 6631104 h 6858007"/>
              <a:gd name="connsiteX102" fmla="*/ 2678797 w 7525108"/>
              <a:gd name="connsiteY102" fmla="*/ 6639844 h 6858007"/>
              <a:gd name="connsiteX103" fmla="*/ 2674427 w 7525108"/>
              <a:gd name="connsiteY103" fmla="*/ 6644213 h 6858007"/>
              <a:gd name="connsiteX104" fmla="*/ 2667872 w 7525108"/>
              <a:gd name="connsiteY104" fmla="*/ 6648583 h 6858007"/>
              <a:gd name="connsiteX105" fmla="*/ 2659132 w 7525108"/>
              <a:gd name="connsiteY105" fmla="*/ 6650768 h 6858007"/>
              <a:gd name="connsiteX106" fmla="*/ 2650392 w 7525108"/>
              <a:gd name="connsiteY106" fmla="*/ 6648583 h 6858007"/>
              <a:gd name="connsiteX107" fmla="*/ 2643837 w 7525108"/>
              <a:gd name="connsiteY107" fmla="*/ 6644213 h 6858007"/>
              <a:gd name="connsiteX108" fmla="*/ 2639467 w 7525108"/>
              <a:gd name="connsiteY108" fmla="*/ 6639844 h 6858007"/>
              <a:gd name="connsiteX109" fmla="*/ 2637282 w 7525108"/>
              <a:gd name="connsiteY109" fmla="*/ 6631104 h 6858007"/>
              <a:gd name="connsiteX110" fmla="*/ 2639467 w 7525108"/>
              <a:gd name="connsiteY110" fmla="*/ 6620179 h 6858007"/>
              <a:gd name="connsiteX111" fmla="*/ 2643837 w 7525108"/>
              <a:gd name="connsiteY111" fmla="*/ 6615809 h 6858007"/>
              <a:gd name="connsiteX112" fmla="*/ 2650392 w 7525108"/>
              <a:gd name="connsiteY112" fmla="*/ 6611439 h 6858007"/>
              <a:gd name="connsiteX113" fmla="*/ 4457380 w 7525108"/>
              <a:gd name="connsiteY113" fmla="*/ 6598330 h 6858007"/>
              <a:gd name="connsiteX114" fmla="*/ 4474860 w 7525108"/>
              <a:gd name="connsiteY114" fmla="*/ 6602700 h 6858007"/>
              <a:gd name="connsiteX115" fmla="*/ 4492340 w 7525108"/>
              <a:gd name="connsiteY115" fmla="*/ 6613625 h 6858007"/>
              <a:gd name="connsiteX116" fmla="*/ 4505450 w 7525108"/>
              <a:gd name="connsiteY116" fmla="*/ 6631105 h 6858007"/>
              <a:gd name="connsiteX117" fmla="*/ 4507635 w 7525108"/>
              <a:gd name="connsiteY117" fmla="*/ 6650770 h 6858007"/>
              <a:gd name="connsiteX118" fmla="*/ 4505450 w 7525108"/>
              <a:gd name="connsiteY118" fmla="*/ 6670435 h 6858007"/>
              <a:gd name="connsiteX119" fmla="*/ 4492340 w 7525108"/>
              <a:gd name="connsiteY119" fmla="*/ 6687915 h 6858007"/>
              <a:gd name="connsiteX120" fmla="*/ 4474860 w 7525108"/>
              <a:gd name="connsiteY120" fmla="*/ 6698840 h 6858007"/>
              <a:gd name="connsiteX121" fmla="*/ 4457380 w 7525108"/>
              <a:gd name="connsiteY121" fmla="*/ 6703210 h 6858007"/>
              <a:gd name="connsiteX122" fmla="*/ 4435530 w 7525108"/>
              <a:gd name="connsiteY122" fmla="*/ 6698840 h 6858007"/>
              <a:gd name="connsiteX123" fmla="*/ 4418050 w 7525108"/>
              <a:gd name="connsiteY123" fmla="*/ 6687915 h 6858007"/>
              <a:gd name="connsiteX124" fmla="*/ 4407125 w 7525108"/>
              <a:gd name="connsiteY124" fmla="*/ 6670435 h 6858007"/>
              <a:gd name="connsiteX125" fmla="*/ 4402755 w 7525108"/>
              <a:gd name="connsiteY125" fmla="*/ 6650770 h 6858007"/>
              <a:gd name="connsiteX126" fmla="*/ 4407125 w 7525108"/>
              <a:gd name="connsiteY126" fmla="*/ 6631105 h 6858007"/>
              <a:gd name="connsiteX127" fmla="*/ 4418050 w 7525108"/>
              <a:gd name="connsiteY127" fmla="*/ 6613625 h 6858007"/>
              <a:gd name="connsiteX128" fmla="*/ 4435530 w 7525108"/>
              <a:gd name="connsiteY128" fmla="*/ 6602700 h 6858007"/>
              <a:gd name="connsiteX129" fmla="*/ 6083014 w 7525108"/>
              <a:gd name="connsiteY129" fmla="*/ 6550260 h 6858007"/>
              <a:gd name="connsiteX130" fmla="*/ 6113604 w 7525108"/>
              <a:gd name="connsiteY130" fmla="*/ 6556815 h 6858007"/>
              <a:gd name="connsiteX131" fmla="*/ 6139824 w 7525108"/>
              <a:gd name="connsiteY131" fmla="*/ 6576480 h 6858007"/>
              <a:gd name="connsiteX132" fmla="*/ 6157304 w 7525108"/>
              <a:gd name="connsiteY132" fmla="*/ 6600515 h 6858007"/>
              <a:gd name="connsiteX133" fmla="*/ 6163859 w 7525108"/>
              <a:gd name="connsiteY133" fmla="*/ 6633290 h 6858007"/>
              <a:gd name="connsiteX134" fmla="*/ 6157304 w 7525108"/>
              <a:gd name="connsiteY134" fmla="*/ 6663880 h 6858007"/>
              <a:gd name="connsiteX135" fmla="*/ 6139824 w 7525108"/>
              <a:gd name="connsiteY135" fmla="*/ 6692284 h 6858007"/>
              <a:gd name="connsiteX136" fmla="*/ 6113604 w 7525108"/>
              <a:gd name="connsiteY136" fmla="*/ 6707579 h 6858007"/>
              <a:gd name="connsiteX137" fmla="*/ 6083014 w 7525108"/>
              <a:gd name="connsiteY137" fmla="*/ 6714134 h 6858007"/>
              <a:gd name="connsiteX138" fmla="*/ 6050239 w 7525108"/>
              <a:gd name="connsiteY138" fmla="*/ 6707579 h 6858007"/>
              <a:gd name="connsiteX139" fmla="*/ 6024019 w 7525108"/>
              <a:gd name="connsiteY139" fmla="*/ 6692284 h 6858007"/>
              <a:gd name="connsiteX140" fmla="*/ 6008724 w 7525108"/>
              <a:gd name="connsiteY140" fmla="*/ 6663880 h 6858007"/>
              <a:gd name="connsiteX141" fmla="*/ 5999984 w 7525108"/>
              <a:gd name="connsiteY141" fmla="*/ 6633290 h 6858007"/>
              <a:gd name="connsiteX142" fmla="*/ 6008724 w 7525108"/>
              <a:gd name="connsiteY142" fmla="*/ 6600515 h 6858007"/>
              <a:gd name="connsiteX143" fmla="*/ 6024019 w 7525108"/>
              <a:gd name="connsiteY143" fmla="*/ 6576480 h 6858007"/>
              <a:gd name="connsiteX144" fmla="*/ 6050239 w 7525108"/>
              <a:gd name="connsiteY144" fmla="*/ 6556815 h 6858007"/>
              <a:gd name="connsiteX145" fmla="*/ 3727594 w 7525108"/>
              <a:gd name="connsiteY145" fmla="*/ 6504375 h 6858007"/>
              <a:gd name="connsiteX146" fmla="*/ 3749444 w 7525108"/>
              <a:gd name="connsiteY146" fmla="*/ 6510930 h 6858007"/>
              <a:gd name="connsiteX147" fmla="*/ 3766924 w 7525108"/>
              <a:gd name="connsiteY147" fmla="*/ 6528410 h 6858007"/>
              <a:gd name="connsiteX148" fmla="*/ 3771294 w 7525108"/>
              <a:gd name="connsiteY148" fmla="*/ 6548075 h 6858007"/>
              <a:gd name="connsiteX149" fmla="*/ 3766924 w 7525108"/>
              <a:gd name="connsiteY149" fmla="*/ 6569925 h 6858007"/>
              <a:gd name="connsiteX150" fmla="*/ 3749444 w 7525108"/>
              <a:gd name="connsiteY150" fmla="*/ 6587405 h 6858007"/>
              <a:gd name="connsiteX151" fmla="*/ 3727594 w 7525108"/>
              <a:gd name="connsiteY151" fmla="*/ 6591775 h 6858007"/>
              <a:gd name="connsiteX152" fmla="*/ 3707929 w 7525108"/>
              <a:gd name="connsiteY152" fmla="*/ 6587405 h 6858007"/>
              <a:gd name="connsiteX153" fmla="*/ 3690449 w 7525108"/>
              <a:gd name="connsiteY153" fmla="*/ 6569925 h 6858007"/>
              <a:gd name="connsiteX154" fmla="*/ 3683894 w 7525108"/>
              <a:gd name="connsiteY154" fmla="*/ 6548075 h 6858007"/>
              <a:gd name="connsiteX155" fmla="*/ 3690449 w 7525108"/>
              <a:gd name="connsiteY155" fmla="*/ 6528410 h 6858007"/>
              <a:gd name="connsiteX156" fmla="*/ 3707929 w 7525108"/>
              <a:gd name="connsiteY156" fmla="*/ 6510930 h 6858007"/>
              <a:gd name="connsiteX157" fmla="*/ 1018205 w 7525108"/>
              <a:gd name="connsiteY157" fmla="*/ 6482525 h 6858007"/>
              <a:gd name="connsiteX158" fmla="*/ 1022574 w 7525108"/>
              <a:gd name="connsiteY158" fmla="*/ 6482525 h 6858007"/>
              <a:gd name="connsiteX159" fmla="*/ 1029129 w 7525108"/>
              <a:gd name="connsiteY159" fmla="*/ 6482525 h 6858007"/>
              <a:gd name="connsiteX160" fmla="*/ 1033500 w 7525108"/>
              <a:gd name="connsiteY160" fmla="*/ 6486895 h 6858007"/>
              <a:gd name="connsiteX161" fmla="*/ 1033500 w 7525108"/>
              <a:gd name="connsiteY161" fmla="*/ 6493450 h 6858007"/>
              <a:gd name="connsiteX162" fmla="*/ 1033500 w 7525108"/>
              <a:gd name="connsiteY162" fmla="*/ 6497820 h 6858007"/>
              <a:gd name="connsiteX163" fmla="*/ 1029129 w 7525108"/>
              <a:gd name="connsiteY163" fmla="*/ 6502190 h 6858007"/>
              <a:gd name="connsiteX164" fmla="*/ 1022574 w 7525108"/>
              <a:gd name="connsiteY164" fmla="*/ 6504375 h 6858007"/>
              <a:gd name="connsiteX165" fmla="*/ 1018205 w 7525108"/>
              <a:gd name="connsiteY165" fmla="*/ 6502190 h 6858007"/>
              <a:gd name="connsiteX166" fmla="*/ 1013835 w 7525108"/>
              <a:gd name="connsiteY166" fmla="*/ 6497820 h 6858007"/>
              <a:gd name="connsiteX167" fmla="*/ 1011650 w 7525108"/>
              <a:gd name="connsiteY167" fmla="*/ 6493450 h 6858007"/>
              <a:gd name="connsiteX168" fmla="*/ 1013835 w 7525108"/>
              <a:gd name="connsiteY168" fmla="*/ 6486895 h 6858007"/>
              <a:gd name="connsiteX169" fmla="*/ 2021115 w 7525108"/>
              <a:gd name="connsiteY169" fmla="*/ 6443195 h 6858007"/>
              <a:gd name="connsiteX170" fmla="*/ 2025485 w 7525108"/>
              <a:gd name="connsiteY170" fmla="*/ 6445380 h 6858007"/>
              <a:gd name="connsiteX171" fmla="*/ 2029855 w 7525108"/>
              <a:gd name="connsiteY171" fmla="*/ 6447565 h 6858007"/>
              <a:gd name="connsiteX172" fmla="*/ 2034225 w 7525108"/>
              <a:gd name="connsiteY172" fmla="*/ 6451935 h 6858007"/>
              <a:gd name="connsiteX173" fmla="*/ 2034225 w 7525108"/>
              <a:gd name="connsiteY173" fmla="*/ 6458490 h 6858007"/>
              <a:gd name="connsiteX174" fmla="*/ 2034225 w 7525108"/>
              <a:gd name="connsiteY174" fmla="*/ 6462860 h 6858007"/>
              <a:gd name="connsiteX175" fmla="*/ 2029855 w 7525108"/>
              <a:gd name="connsiteY175" fmla="*/ 6467229 h 6858007"/>
              <a:gd name="connsiteX176" fmla="*/ 2025485 w 7525108"/>
              <a:gd name="connsiteY176" fmla="*/ 6471599 h 6858007"/>
              <a:gd name="connsiteX177" fmla="*/ 2021115 w 7525108"/>
              <a:gd name="connsiteY177" fmla="*/ 6471599 h 6858007"/>
              <a:gd name="connsiteX178" fmla="*/ 2014560 w 7525108"/>
              <a:gd name="connsiteY178" fmla="*/ 6471599 h 6858007"/>
              <a:gd name="connsiteX179" fmla="*/ 2010190 w 7525108"/>
              <a:gd name="connsiteY179" fmla="*/ 6467229 h 6858007"/>
              <a:gd name="connsiteX180" fmla="*/ 2005820 w 7525108"/>
              <a:gd name="connsiteY180" fmla="*/ 6462860 h 6858007"/>
              <a:gd name="connsiteX181" fmla="*/ 2003635 w 7525108"/>
              <a:gd name="connsiteY181" fmla="*/ 6458490 h 6858007"/>
              <a:gd name="connsiteX182" fmla="*/ 2005820 w 7525108"/>
              <a:gd name="connsiteY182" fmla="*/ 6451935 h 6858007"/>
              <a:gd name="connsiteX183" fmla="*/ 2010190 w 7525108"/>
              <a:gd name="connsiteY183" fmla="*/ 6447565 h 6858007"/>
              <a:gd name="connsiteX184" fmla="*/ 2014560 w 7525108"/>
              <a:gd name="connsiteY184" fmla="*/ 6445380 h 6858007"/>
              <a:gd name="connsiteX185" fmla="*/ 3048061 w 7525108"/>
              <a:gd name="connsiteY185" fmla="*/ 6377645 h 6858007"/>
              <a:gd name="connsiteX186" fmla="*/ 3058986 w 7525108"/>
              <a:gd name="connsiteY186" fmla="*/ 6379830 h 6858007"/>
              <a:gd name="connsiteX187" fmla="*/ 3065541 w 7525108"/>
              <a:gd name="connsiteY187" fmla="*/ 6384200 h 6858007"/>
              <a:gd name="connsiteX188" fmla="*/ 3072096 w 7525108"/>
              <a:gd name="connsiteY188" fmla="*/ 6388570 h 6858007"/>
              <a:gd name="connsiteX189" fmla="*/ 3074281 w 7525108"/>
              <a:gd name="connsiteY189" fmla="*/ 6397310 h 6858007"/>
              <a:gd name="connsiteX190" fmla="*/ 3076466 w 7525108"/>
              <a:gd name="connsiteY190" fmla="*/ 6406050 h 6858007"/>
              <a:gd name="connsiteX191" fmla="*/ 3074281 w 7525108"/>
              <a:gd name="connsiteY191" fmla="*/ 6412605 h 6858007"/>
              <a:gd name="connsiteX192" fmla="*/ 3072096 w 7525108"/>
              <a:gd name="connsiteY192" fmla="*/ 6421345 h 6858007"/>
              <a:gd name="connsiteX193" fmla="*/ 3065541 w 7525108"/>
              <a:gd name="connsiteY193" fmla="*/ 6427900 h 6858007"/>
              <a:gd name="connsiteX194" fmla="*/ 3058986 w 7525108"/>
              <a:gd name="connsiteY194" fmla="*/ 6432270 h 6858007"/>
              <a:gd name="connsiteX195" fmla="*/ 3048061 w 7525108"/>
              <a:gd name="connsiteY195" fmla="*/ 6434455 h 6858007"/>
              <a:gd name="connsiteX196" fmla="*/ 3039321 w 7525108"/>
              <a:gd name="connsiteY196" fmla="*/ 6432270 h 6858007"/>
              <a:gd name="connsiteX197" fmla="*/ 3032766 w 7525108"/>
              <a:gd name="connsiteY197" fmla="*/ 6427900 h 6858007"/>
              <a:gd name="connsiteX198" fmla="*/ 3026211 w 7525108"/>
              <a:gd name="connsiteY198" fmla="*/ 6421345 h 6858007"/>
              <a:gd name="connsiteX199" fmla="*/ 3021841 w 7525108"/>
              <a:gd name="connsiteY199" fmla="*/ 6412605 h 6858007"/>
              <a:gd name="connsiteX200" fmla="*/ 3021841 w 7525108"/>
              <a:gd name="connsiteY200" fmla="*/ 6406050 h 6858007"/>
              <a:gd name="connsiteX201" fmla="*/ 3021841 w 7525108"/>
              <a:gd name="connsiteY201" fmla="*/ 6397310 h 6858007"/>
              <a:gd name="connsiteX202" fmla="*/ 3026211 w 7525108"/>
              <a:gd name="connsiteY202" fmla="*/ 6388570 h 6858007"/>
              <a:gd name="connsiteX203" fmla="*/ 3032766 w 7525108"/>
              <a:gd name="connsiteY203" fmla="*/ 6384200 h 6858007"/>
              <a:gd name="connsiteX204" fmla="*/ 3039321 w 7525108"/>
              <a:gd name="connsiteY204" fmla="*/ 6379830 h 6858007"/>
              <a:gd name="connsiteX205" fmla="*/ 7455188 w 7525108"/>
              <a:gd name="connsiteY205" fmla="*/ 6364535 h 6858007"/>
              <a:gd name="connsiteX206" fmla="*/ 7483593 w 7525108"/>
              <a:gd name="connsiteY206" fmla="*/ 6368905 h 6858007"/>
              <a:gd name="connsiteX207" fmla="*/ 7509813 w 7525108"/>
              <a:gd name="connsiteY207" fmla="*/ 6384200 h 6858007"/>
              <a:gd name="connsiteX208" fmla="*/ 7525108 w 7525108"/>
              <a:gd name="connsiteY208" fmla="*/ 6399495 h 6858007"/>
              <a:gd name="connsiteX209" fmla="*/ 7525108 w 7525108"/>
              <a:gd name="connsiteY209" fmla="*/ 6517484 h 6858007"/>
              <a:gd name="connsiteX210" fmla="*/ 7509813 w 7525108"/>
              <a:gd name="connsiteY210" fmla="*/ 6532779 h 6858007"/>
              <a:gd name="connsiteX211" fmla="*/ 7483593 w 7525108"/>
              <a:gd name="connsiteY211" fmla="*/ 6545889 h 6858007"/>
              <a:gd name="connsiteX212" fmla="*/ 7455188 w 7525108"/>
              <a:gd name="connsiteY212" fmla="*/ 6550259 h 6858007"/>
              <a:gd name="connsiteX213" fmla="*/ 7424598 w 7525108"/>
              <a:gd name="connsiteY213" fmla="*/ 6545889 h 6858007"/>
              <a:gd name="connsiteX214" fmla="*/ 7398378 w 7525108"/>
              <a:gd name="connsiteY214" fmla="*/ 6532779 h 6858007"/>
              <a:gd name="connsiteX215" fmla="*/ 7378713 w 7525108"/>
              <a:gd name="connsiteY215" fmla="*/ 6513114 h 6858007"/>
              <a:gd name="connsiteX216" fmla="*/ 7365603 w 7525108"/>
              <a:gd name="connsiteY216" fmla="*/ 6486895 h 6858007"/>
              <a:gd name="connsiteX217" fmla="*/ 7361233 w 7525108"/>
              <a:gd name="connsiteY217" fmla="*/ 6458490 h 6858007"/>
              <a:gd name="connsiteX218" fmla="*/ 7365603 w 7525108"/>
              <a:gd name="connsiteY218" fmla="*/ 6430085 h 6858007"/>
              <a:gd name="connsiteX219" fmla="*/ 7378713 w 7525108"/>
              <a:gd name="connsiteY219" fmla="*/ 6401680 h 6858007"/>
              <a:gd name="connsiteX220" fmla="*/ 7398378 w 7525108"/>
              <a:gd name="connsiteY220" fmla="*/ 6384200 h 6858007"/>
              <a:gd name="connsiteX221" fmla="*/ 7424598 w 7525108"/>
              <a:gd name="connsiteY221" fmla="*/ 6368905 h 6858007"/>
              <a:gd name="connsiteX222" fmla="*/ 4861604 w 7525108"/>
              <a:gd name="connsiteY222" fmla="*/ 6351426 h 6858007"/>
              <a:gd name="connsiteX223" fmla="*/ 4885638 w 7525108"/>
              <a:gd name="connsiteY223" fmla="*/ 6355796 h 6858007"/>
              <a:gd name="connsiteX224" fmla="*/ 4905303 w 7525108"/>
              <a:gd name="connsiteY224" fmla="*/ 6366721 h 6858007"/>
              <a:gd name="connsiteX225" fmla="*/ 4916228 w 7525108"/>
              <a:gd name="connsiteY225" fmla="*/ 6388571 h 6858007"/>
              <a:gd name="connsiteX226" fmla="*/ 4922783 w 7525108"/>
              <a:gd name="connsiteY226" fmla="*/ 6410421 h 6858007"/>
              <a:gd name="connsiteX227" fmla="*/ 4916228 w 7525108"/>
              <a:gd name="connsiteY227" fmla="*/ 6434456 h 6858007"/>
              <a:gd name="connsiteX228" fmla="*/ 4905303 w 7525108"/>
              <a:gd name="connsiteY228" fmla="*/ 6451936 h 6858007"/>
              <a:gd name="connsiteX229" fmla="*/ 4885638 w 7525108"/>
              <a:gd name="connsiteY229" fmla="*/ 6465046 h 6858007"/>
              <a:gd name="connsiteX230" fmla="*/ 4861604 w 7525108"/>
              <a:gd name="connsiteY230" fmla="*/ 6469416 h 6858007"/>
              <a:gd name="connsiteX231" fmla="*/ 4837569 w 7525108"/>
              <a:gd name="connsiteY231" fmla="*/ 6465046 h 6858007"/>
              <a:gd name="connsiteX232" fmla="*/ 4820089 w 7525108"/>
              <a:gd name="connsiteY232" fmla="*/ 6451936 h 6858007"/>
              <a:gd name="connsiteX233" fmla="*/ 4806979 w 7525108"/>
              <a:gd name="connsiteY233" fmla="*/ 6434456 h 6858007"/>
              <a:gd name="connsiteX234" fmla="*/ 4800424 w 7525108"/>
              <a:gd name="connsiteY234" fmla="*/ 6410421 h 6858007"/>
              <a:gd name="connsiteX235" fmla="*/ 4806979 w 7525108"/>
              <a:gd name="connsiteY235" fmla="*/ 6388571 h 6858007"/>
              <a:gd name="connsiteX236" fmla="*/ 4820089 w 7525108"/>
              <a:gd name="connsiteY236" fmla="*/ 6366721 h 6858007"/>
              <a:gd name="connsiteX237" fmla="*/ 4837569 w 7525108"/>
              <a:gd name="connsiteY237" fmla="*/ 6355796 h 6858007"/>
              <a:gd name="connsiteX238" fmla="*/ 5661310 w 7525108"/>
              <a:gd name="connsiteY238" fmla="*/ 6349241 h 6858007"/>
              <a:gd name="connsiteX239" fmla="*/ 5689715 w 7525108"/>
              <a:gd name="connsiteY239" fmla="*/ 6355796 h 6858007"/>
              <a:gd name="connsiteX240" fmla="*/ 5715935 w 7525108"/>
              <a:gd name="connsiteY240" fmla="*/ 6371091 h 6858007"/>
              <a:gd name="connsiteX241" fmla="*/ 5731230 w 7525108"/>
              <a:gd name="connsiteY241" fmla="*/ 6395126 h 6858007"/>
              <a:gd name="connsiteX242" fmla="*/ 5737785 w 7525108"/>
              <a:gd name="connsiteY242" fmla="*/ 6423531 h 6858007"/>
              <a:gd name="connsiteX243" fmla="*/ 5731230 w 7525108"/>
              <a:gd name="connsiteY243" fmla="*/ 6456306 h 6858007"/>
              <a:gd name="connsiteX244" fmla="*/ 5715935 w 7525108"/>
              <a:gd name="connsiteY244" fmla="*/ 6480340 h 6858007"/>
              <a:gd name="connsiteX245" fmla="*/ 5689715 w 7525108"/>
              <a:gd name="connsiteY245" fmla="*/ 6495635 h 6858007"/>
              <a:gd name="connsiteX246" fmla="*/ 5661310 w 7525108"/>
              <a:gd name="connsiteY246" fmla="*/ 6502190 h 6858007"/>
              <a:gd name="connsiteX247" fmla="*/ 5630721 w 7525108"/>
              <a:gd name="connsiteY247" fmla="*/ 6495635 h 6858007"/>
              <a:gd name="connsiteX248" fmla="*/ 5608871 w 7525108"/>
              <a:gd name="connsiteY248" fmla="*/ 6480340 h 6858007"/>
              <a:gd name="connsiteX249" fmla="*/ 5591391 w 7525108"/>
              <a:gd name="connsiteY249" fmla="*/ 6456306 h 6858007"/>
              <a:gd name="connsiteX250" fmla="*/ 5584836 w 7525108"/>
              <a:gd name="connsiteY250" fmla="*/ 6423531 h 6858007"/>
              <a:gd name="connsiteX251" fmla="*/ 5591391 w 7525108"/>
              <a:gd name="connsiteY251" fmla="*/ 6395126 h 6858007"/>
              <a:gd name="connsiteX252" fmla="*/ 5608871 w 7525108"/>
              <a:gd name="connsiteY252" fmla="*/ 6371091 h 6858007"/>
              <a:gd name="connsiteX253" fmla="*/ 5630721 w 7525108"/>
              <a:gd name="connsiteY253" fmla="*/ 6355796 h 6858007"/>
              <a:gd name="connsiteX254" fmla="*/ 6985414 w 7525108"/>
              <a:gd name="connsiteY254" fmla="*/ 6331761 h 6858007"/>
              <a:gd name="connsiteX255" fmla="*/ 7016004 w 7525108"/>
              <a:gd name="connsiteY255" fmla="*/ 6336131 h 6858007"/>
              <a:gd name="connsiteX256" fmla="*/ 7040039 w 7525108"/>
              <a:gd name="connsiteY256" fmla="*/ 6349241 h 6858007"/>
              <a:gd name="connsiteX257" fmla="*/ 7061889 w 7525108"/>
              <a:gd name="connsiteY257" fmla="*/ 6368906 h 6858007"/>
              <a:gd name="connsiteX258" fmla="*/ 7072814 w 7525108"/>
              <a:gd name="connsiteY258" fmla="*/ 6395126 h 6858007"/>
              <a:gd name="connsiteX259" fmla="*/ 7077184 w 7525108"/>
              <a:gd name="connsiteY259" fmla="*/ 6421346 h 6858007"/>
              <a:gd name="connsiteX260" fmla="*/ 7072814 w 7525108"/>
              <a:gd name="connsiteY260" fmla="*/ 6451936 h 6858007"/>
              <a:gd name="connsiteX261" fmla="*/ 7061889 w 7525108"/>
              <a:gd name="connsiteY261" fmla="*/ 6478155 h 6858007"/>
              <a:gd name="connsiteX262" fmla="*/ 7040039 w 7525108"/>
              <a:gd name="connsiteY262" fmla="*/ 6495635 h 6858007"/>
              <a:gd name="connsiteX263" fmla="*/ 7016004 w 7525108"/>
              <a:gd name="connsiteY263" fmla="*/ 6508745 h 6858007"/>
              <a:gd name="connsiteX264" fmla="*/ 6985414 w 7525108"/>
              <a:gd name="connsiteY264" fmla="*/ 6513115 h 6858007"/>
              <a:gd name="connsiteX265" fmla="*/ 6959195 w 7525108"/>
              <a:gd name="connsiteY265" fmla="*/ 6508745 h 6858007"/>
              <a:gd name="connsiteX266" fmla="*/ 6932975 w 7525108"/>
              <a:gd name="connsiteY266" fmla="*/ 6495635 h 6858007"/>
              <a:gd name="connsiteX267" fmla="*/ 6913310 w 7525108"/>
              <a:gd name="connsiteY267" fmla="*/ 6478155 h 6858007"/>
              <a:gd name="connsiteX268" fmla="*/ 6898015 w 7525108"/>
              <a:gd name="connsiteY268" fmla="*/ 6451936 h 6858007"/>
              <a:gd name="connsiteX269" fmla="*/ 6893645 w 7525108"/>
              <a:gd name="connsiteY269" fmla="*/ 6421346 h 6858007"/>
              <a:gd name="connsiteX270" fmla="*/ 6898015 w 7525108"/>
              <a:gd name="connsiteY270" fmla="*/ 6395126 h 6858007"/>
              <a:gd name="connsiteX271" fmla="*/ 6913310 w 7525108"/>
              <a:gd name="connsiteY271" fmla="*/ 6368906 h 6858007"/>
              <a:gd name="connsiteX272" fmla="*/ 6932975 w 7525108"/>
              <a:gd name="connsiteY272" fmla="*/ 6349241 h 6858007"/>
              <a:gd name="connsiteX273" fmla="*/ 6959195 w 7525108"/>
              <a:gd name="connsiteY273" fmla="*/ 6336131 h 6858007"/>
              <a:gd name="connsiteX274" fmla="*/ 4123077 w 7525108"/>
              <a:gd name="connsiteY274" fmla="*/ 6266212 h 6858007"/>
              <a:gd name="connsiteX275" fmla="*/ 4142742 w 7525108"/>
              <a:gd name="connsiteY275" fmla="*/ 6270582 h 6858007"/>
              <a:gd name="connsiteX276" fmla="*/ 4160222 w 7525108"/>
              <a:gd name="connsiteY276" fmla="*/ 6283692 h 6858007"/>
              <a:gd name="connsiteX277" fmla="*/ 4171147 w 7525108"/>
              <a:gd name="connsiteY277" fmla="*/ 6298987 h 6858007"/>
              <a:gd name="connsiteX278" fmla="*/ 4175517 w 7525108"/>
              <a:gd name="connsiteY278" fmla="*/ 6318652 h 6858007"/>
              <a:gd name="connsiteX279" fmla="*/ 4171147 w 7525108"/>
              <a:gd name="connsiteY279" fmla="*/ 6340502 h 6858007"/>
              <a:gd name="connsiteX280" fmla="*/ 4160222 w 7525108"/>
              <a:gd name="connsiteY280" fmla="*/ 6355797 h 6858007"/>
              <a:gd name="connsiteX281" fmla="*/ 4142742 w 7525108"/>
              <a:gd name="connsiteY281" fmla="*/ 6366722 h 6858007"/>
              <a:gd name="connsiteX282" fmla="*/ 4123077 w 7525108"/>
              <a:gd name="connsiteY282" fmla="*/ 6371092 h 6858007"/>
              <a:gd name="connsiteX283" fmla="*/ 4101227 w 7525108"/>
              <a:gd name="connsiteY283" fmla="*/ 6366722 h 6858007"/>
              <a:gd name="connsiteX284" fmla="*/ 4085932 w 7525108"/>
              <a:gd name="connsiteY284" fmla="*/ 6355797 h 6858007"/>
              <a:gd name="connsiteX285" fmla="*/ 4075007 w 7525108"/>
              <a:gd name="connsiteY285" fmla="*/ 6340502 h 6858007"/>
              <a:gd name="connsiteX286" fmla="*/ 4072822 w 7525108"/>
              <a:gd name="connsiteY286" fmla="*/ 6318652 h 6858007"/>
              <a:gd name="connsiteX287" fmla="*/ 4075007 w 7525108"/>
              <a:gd name="connsiteY287" fmla="*/ 6298987 h 6858007"/>
              <a:gd name="connsiteX288" fmla="*/ 4085932 w 7525108"/>
              <a:gd name="connsiteY288" fmla="*/ 6283692 h 6858007"/>
              <a:gd name="connsiteX289" fmla="*/ 4101227 w 7525108"/>
              <a:gd name="connsiteY289" fmla="*/ 6270582 h 6858007"/>
              <a:gd name="connsiteX290" fmla="*/ 1404948 w 7525108"/>
              <a:gd name="connsiteY290" fmla="*/ 6255286 h 6858007"/>
              <a:gd name="connsiteX291" fmla="*/ 1413688 w 7525108"/>
              <a:gd name="connsiteY291" fmla="*/ 6255286 h 6858007"/>
              <a:gd name="connsiteX292" fmla="*/ 1418058 w 7525108"/>
              <a:gd name="connsiteY292" fmla="*/ 6255286 h 6858007"/>
              <a:gd name="connsiteX293" fmla="*/ 1422429 w 7525108"/>
              <a:gd name="connsiteY293" fmla="*/ 6257471 h 6858007"/>
              <a:gd name="connsiteX294" fmla="*/ 1424614 w 7525108"/>
              <a:gd name="connsiteY294" fmla="*/ 6261841 h 6858007"/>
              <a:gd name="connsiteX295" fmla="*/ 1424614 w 7525108"/>
              <a:gd name="connsiteY295" fmla="*/ 6266211 h 6858007"/>
              <a:gd name="connsiteX296" fmla="*/ 1424614 w 7525108"/>
              <a:gd name="connsiteY296" fmla="*/ 6272766 h 6858007"/>
              <a:gd name="connsiteX297" fmla="*/ 1422429 w 7525108"/>
              <a:gd name="connsiteY297" fmla="*/ 6277136 h 6858007"/>
              <a:gd name="connsiteX298" fmla="*/ 1418058 w 7525108"/>
              <a:gd name="connsiteY298" fmla="*/ 6281506 h 6858007"/>
              <a:gd name="connsiteX299" fmla="*/ 1413688 w 7525108"/>
              <a:gd name="connsiteY299" fmla="*/ 6281506 h 6858007"/>
              <a:gd name="connsiteX300" fmla="*/ 1404948 w 7525108"/>
              <a:gd name="connsiteY300" fmla="*/ 6281506 h 6858007"/>
              <a:gd name="connsiteX301" fmla="*/ 1400578 w 7525108"/>
              <a:gd name="connsiteY301" fmla="*/ 6277136 h 6858007"/>
              <a:gd name="connsiteX302" fmla="*/ 1398393 w 7525108"/>
              <a:gd name="connsiteY302" fmla="*/ 6272766 h 6858007"/>
              <a:gd name="connsiteX303" fmla="*/ 1398393 w 7525108"/>
              <a:gd name="connsiteY303" fmla="*/ 6266211 h 6858007"/>
              <a:gd name="connsiteX304" fmla="*/ 1398393 w 7525108"/>
              <a:gd name="connsiteY304" fmla="*/ 6261841 h 6858007"/>
              <a:gd name="connsiteX305" fmla="*/ 1400578 w 7525108"/>
              <a:gd name="connsiteY305" fmla="*/ 6257471 h 6858007"/>
              <a:gd name="connsiteX306" fmla="*/ 6528752 w 7525108"/>
              <a:gd name="connsiteY306" fmla="*/ 6231252 h 6858007"/>
              <a:gd name="connsiteX307" fmla="*/ 6563711 w 7525108"/>
              <a:gd name="connsiteY307" fmla="*/ 6237807 h 6858007"/>
              <a:gd name="connsiteX308" fmla="*/ 6589931 w 7525108"/>
              <a:gd name="connsiteY308" fmla="*/ 6257472 h 6858007"/>
              <a:gd name="connsiteX309" fmla="*/ 6609596 w 7525108"/>
              <a:gd name="connsiteY309" fmla="*/ 6285877 h 6858007"/>
              <a:gd name="connsiteX310" fmla="*/ 6616151 w 7525108"/>
              <a:gd name="connsiteY310" fmla="*/ 6318652 h 6858007"/>
              <a:gd name="connsiteX311" fmla="*/ 6609596 w 7525108"/>
              <a:gd name="connsiteY311" fmla="*/ 6351427 h 6858007"/>
              <a:gd name="connsiteX312" fmla="*/ 6589931 w 7525108"/>
              <a:gd name="connsiteY312" fmla="*/ 6379831 h 6858007"/>
              <a:gd name="connsiteX313" fmla="*/ 6563711 w 7525108"/>
              <a:gd name="connsiteY313" fmla="*/ 6399496 h 6858007"/>
              <a:gd name="connsiteX314" fmla="*/ 6528752 w 7525108"/>
              <a:gd name="connsiteY314" fmla="*/ 6406051 h 6858007"/>
              <a:gd name="connsiteX315" fmla="*/ 6495977 w 7525108"/>
              <a:gd name="connsiteY315" fmla="*/ 6399496 h 6858007"/>
              <a:gd name="connsiteX316" fmla="*/ 6467572 w 7525108"/>
              <a:gd name="connsiteY316" fmla="*/ 6379831 h 6858007"/>
              <a:gd name="connsiteX317" fmla="*/ 6447907 w 7525108"/>
              <a:gd name="connsiteY317" fmla="*/ 6351427 h 6858007"/>
              <a:gd name="connsiteX318" fmla="*/ 6441352 w 7525108"/>
              <a:gd name="connsiteY318" fmla="*/ 6318652 h 6858007"/>
              <a:gd name="connsiteX319" fmla="*/ 6447907 w 7525108"/>
              <a:gd name="connsiteY319" fmla="*/ 6285877 h 6858007"/>
              <a:gd name="connsiteX320" fmla="*/ 6467572 w 7525108"/>
              <a:gd name="connsiteY320" fmla="*/ 6257472 h 6858007"/>
              <a:gd name="connsiteX321" fmla="*/ 6495977 w 7525108"/>
              <a:gd name="connsiteY321" fmla="*/ 6237807 h 6858007"/>
              <a:gd name="connsiteX322" fmla="*/ 2410043 w 7525108"/>
              <a:gd name="connsiteY322" fmla="*/ 6207216 h 6858007"/>
              <a:gd name="connsiteX323" fmla="*/ 2416598 w 7525108"/>
              <a:gd name="connsiteY323" fmla="*/ 6209401 h 6858007"/>
              <a:gd name="connsiteX324" fmla="*/ 2423153 w 7525108"/>
              <a:gd name="connsiteY324" fmla="*/ 6213771 h 6858007"/>
              <a:gd name="connsiteX325" fmla="*/ 2429708 w 7525108"/>
              <a:gd name="connsiteY325" fmla="*/ 6218141 h 6858007"/>
              <a:gd name="connsiteX326" fmla="*/ 2431893 w 7525108"/>
              <a:gd name="connsiteY326" fmla="*/ 6226881 h 6858007"/>
              <a:gd name="connsiteX327" fmla="*/ 2434078 w 7525108"/>
              <a:gd name="connsiteY327" fmla="*/ 6233436 h 6858007"/>
              <a:gd name="connsiteX328" fmla="*/ 2431893 w 7525108"/>
              <a:gd name="connsiteY328" fmla="*/ 6242176 h 6858007"/>
              <a:gd name="connsiteX329" fmla="*/ 2429708 w 7525108"/>
              <a:gd name="connsiteY329" fmla="*/ 6248731 h 6858007"/>
              <a:gd name="connsiteX330" fmla="*/ 2423153 w 7525108"/>
              <a:gd name="connsiteY330" fmla="*/ 6253101 h 6858007"/>
              <a:gd name="connsiteX331" fmla="*/ 2416598 w 7525108"/>
              <a:gd name="connsiteY331" fmla="*/ 6257471 h 6858007"/>
              <a:gd name="connsiteX332" fmla="*/ 2410043 w 7525108"/>
              <a:gd name="connsiteY332" fmla="*/ 6259656 h 6858007"/>
              <a:gd name="connsiteX333" fmla="*/ 2399118 w 7525108"/>
              <a:gd name="connsiteY333" fmla="*/ 6257471 h 6858007"/>
              <a:gd name="connsiteX334" fmla="*/ 2392563 w 7525108"/>
              <a:gd name="connsiteY334" fmla="*/ 6253101 h 6858007"/>
              <a:gd name="connsiteX335" fmla="*/ 2388193 w 7525108"/>
              <a:gd name="connsiteY335" fmla="*/ 6248731 h 6858007"/>
              <a:gd name="connsiteX336" fmla="*/ 2383823 w 7525108"/>
              <a:gd name="connsiteY336" fmla="*/ 6242176 h 6858007"/>
              <a:gd name="connsiteX337" fmla="*/ 2383823 w 7525108"/>
              <a:gd name="connsiteY337" fmla="*/ 6233436 h 6858007"/>
              <a:gd name="connsiteX338" fmla="*/ 2383823 w 7525108"/>
              <a:gd name="connsiteY338" fmla="*/ 6226881 h 6858007"/>
              <a:gd name="connsiteX339" fmla="*/ 2388193 w 7525108"/>
              <a:gd name="connsiteY339" fmla="*/ 6218141 h 6858007"/>
              <a:gd name="connsiteX340" fmla="*/ 2392563 w 7525108"/>
              <a:gd name="connsiteY340" fmla="*/ 6213771 h 6858007"/>
              <a:gd name="connsiteX341" fmla="*/ 2399118 w 7525108"/>
              <a:gd name="connsiteY341" fmla="*/ 6209401 h 6858007"/>
              <a:gd name="connsiteX342" fmla="*/ 3436990 w 7525108"/>
              <a:gd name="connsiteY342" fmla="*/ 6139482 h 6858007"/>
              <a:gd name="connsiteX343" fmla="*/ 3461025 w 7525108"/>
              <a:gd name="connsiteY343" fmla="*/ 6143852 h 6858007"/>
              <a:gd name="connsiteX344" fmla="*/ 3474135 w 7525108"/>
              <a:gd name="connsiteY344" fmla="*/ 6159147 h 6858007"/>
              <a:gd name="connsiteX345" fmla="*/ 3480690 w 7525108"/>
              <a:gd name="connsiteY345" fmla="*/ 6180997 h 6858007"/>
              <a:gd name="connsiteX346" fmla="*/ 3474135 w 7525108"/>
              <a:gd name="connsiteY346" fmla="*/ 6200661 h 6858007"/>
              <a:gd name="connsiteX347" fmla="*/ 3461025 w 7525108"/>
              <a:gd name="connsiteY347" fmla="*/ 6215956 h 6858007"/>
              <a:gd name="connsiteX348" fmla="*/ 3436990 w 7525108"/>
              <a:gd name="connsiteY348" fmla="*/ 6220326 h 6858007"/>
              <a:gd name="connsiteX349" fmla="*/ 3417325 w 7525108"/>
              <a:gd name="connsiteY349" fmla="*/ 6215956 h 6858007"/>
              <a:gd name="connsiteX350" fmla="*/ 3402030 w 7525108"/>
              <a:gd name="connsiteY350" fmla="*/ 6200661 h 6858007"/>
              <a:gd name="connsiteX351" fmla="*/ 3395475 w 7525108"/>
              <a:gd name="connsiteY351" fmla="*/ 6180997 h 6858007"/>
              <a:gd name="connsiteX352" fmla="*/ 3402030 w 7525108"/>
              <a:gd name="connsiteY352" fmla="*/ 6159147 h 6858007"/>
              <a:gd name="connsiteX353" fmla="*/ 3417325 w 7525108"/>
              <a:gd name="connsiteY353" fmla="*/ 6143852 h 6858007"/>
              <a:gd name="connsiteX354" fmla="*/ 5272382 w 7525108"/>
              <a:gd name="connsiteY354" fmla="*/ 6087042 h 6858007"/>
              <a:gd name="connsiteX355" fmla="*/ 5300787 w 7525108"/>
              <a:gd name="connsiteY355" fmla="*/ 6093597 h 6858007"/>
              <a:gd name="connsiteX356" fmla="*/ 5327007 w 7525108"/>
              <a:gd name="connsiteY356" fmla="*/ 6108892 h 6858007"/>
              <a:gd name="connsiteX357" fmla="*/ 5342302 w 7525108"/>
              <a:gd name="connsiteY357" fmla="*/ 6135112 h 6858007"/>
              <a:gd name="connsiteX358" fmla="*/ 5348857 w 7525108"/>
              <a:gd name="connsiteY358" fmla="*/ 6163517 h 6858007"/>
              <a:gd name="connsiteX359" fmla="*/ 5342302 w 7525108"/>
              <a:gd name="connsiteY359" fmla="*/ 6196292 h 6858007"/>
              <a:gd name="connsiteX360" fmla="*/ 5327007 w 7525108"/>
              <a:gd name="connsiteY360" fmla="*/ 6220326 h 6858007"/>
              <a:gd name="connsiteX361" fmla="*/ 5300787 w 7525108"/>
              <a:gd name="connsiteY361" fmla="*/ 6237806 h 6858007"/>
              <a:gd name="connsiteX362" fmla="*/ 5272382 w 7525108"/>
              <a:gd name="connsiteY362" fmla="*/ 6244361 h 6858007"/>
              <a:gd name="connsiteX363" fmla="*/ 5239607 w 7525108"/>
              <a:gd name="connsiteY363" fmla="*/ 6237806 h 6858007"/>
              <a:gd name="connsiteX364" fmla="*/ 5217757 w 7525108"/>
              <a:gd name="connsiteY364" fmla="*/ 6220326 h 6858007"/>
              <a:gd name="connsiteX365" fmla="*/ 5198092 w 7525108"/>
              <a:gd name="connsiteY365" fmla="*/ 6196292 h 6858007"/>
              <a:gd name="connsiteX366" fmla="*/ 5193722 w 7525108"/>
              <a:gd name="connsiteY366" fmla="*/ 6163517 h 6858007"/>
              <a:gd name="connsiteX367" fmla="*/ 5198092 w 7525108"/>
              <a:gd name="connsiteY367" fmla="*/ 6135112 h 6858007"/>
              <a:gd name="connsiteX368" fmla="*/ 5217757 w 7525108"/>
              <a:gd name="connsiteY368" fmla="*/ 6108892 h 6858007"/>
              <a:gd name="connsiteX369" fmla="*/ 5239607 w 7525108"/>
              <a:gd name="connsiteY369" fmla="*/ 6093597 h 6858007"/>
              <a:gd name="connsiteX370" fmla="*/ 6091754 w 7525108"/>
              <a:gd name="connsiteY370" fmla="*/ 6052082 h 6858007"/>
              <a:gd name="connsiteX371" fmla="*/ 6122344 w 7525108"/>
              <a:gd name="connsiteY371" fmla="*/ 6056452 h 6858007"/>
              <a:gd name="connsiteX372" fmla="*/ 6148564 w 7525108"/>
              <a:gd name="connsiteY372" fmla="*/ 6069562 h 6858007"/>
              <a:gd name="connsiteX373" fmla="*/ 6170414 w 7525108"/>
              <a:gd name="connsiteY373" fmla="*/ 6091412 h 6858007"/>
              <a:gd name="connsiteX374" fmla="*/ 6183524 w 7525108"/>
              <a:gd name="connsiteY374" fmla="*/ 6115447 h 6858007"/>
              <a:gd name="connsiteX375" fmla="*/ 6187894 w 7525108"/>
              <a:gd name="connsiteY375" fmla="*/ 6148222 h 6858007"/>
              <a:gd name="connsiteX376" fmla="*/ 6183524 w 7525108"/>
              <a:gd name="connsiteY376" fmla="*/ 6178812 h 6858007"/>
              <a:gd name="connsiteX377" fmla="*/ 6170414 w 7525108"/>
              <a:gd name="connsiteY377" fmla="*/ 6202846 h 6858007"/>
              <a:gd name="connsiteX378" fmla="*/ 6148564 w 7525108"/>
              <a:gd name="connsiteY378" fmla="*/ 6222511 h 6858007"/>
              <a:gd name="connsiteX379" fmla="*/ 6122344 w 7525108"/>
              <a:gd name="connsiteY379" fmla="*/ 6237806 h 6858007"/>
              <a:gd name="connsiteX380" fmla="*/ 6091754 w 7525108"/>
              <a:gd name="connsiteY380" fmla="*/ 6242176 h 6858007"/>
              <a:gd name="connsiteX381" fmla="*/ 6063349 w 7525108"/>
              <a:gd name="connsiteY381" fmla="*/ 6237806 h 6858007"/>
              <a:gd name="connsiteX382" fmla="*/ 6037129 w 7525108"/>
              <a:gd name="connsiteY382" fmla="*/ 6222511 h 6858007"/>
              <a:gd name="connsiteX383" fmla="*/ 6017464 w 7525108"/>
              <a:gd name="connsiteY383" fmla="*/ 6202846 h 6858007"/>
              <a:gd name="connsiteX384" fmla="*/ 6004354 w 7525108"/>
              <a:gd name="connsiteY384" fmla="*/ 6178812 h 6858007"/>
              <a:gd name="connsiteX385" fmla="*/ 5997799 w 7525108"/>
              <a:gd name="connsiteY385" fmla="*/ 6148222 h 6858007"/>
              <a:gd name="connsiteX386" fmla="*/ 6004354 w 7525108"/>
              <a:gd name="connsiteY386" fmla="*/ 6115447 h 6858007"/>
              <a:gd name="connsiteX387" fmla="*/ 6017464 w 7525108"/>
              <a:gd name="connsiteY387" fmla="*/ 6091412 h 6858007"/>
              <a:gd name="connsiteX388" fmla="*/ 6037129 w 7525108"/>
              <a:gd name="connsiteY388" fmla="*/ 6069562 h 6858007"/>
              <a:gd name="connsiteX389" fmla="*/ 6063349 w 7525108"/>
              <a:gd name="connsiteY389" fmla="*/ 6056452 h 6858007"/>
              <a:gd name="connsiteX390" fmla="*/ 1800433 w 7525108"/>
              <a:gd name="connsiteY390" fmla="*/ 6023677 h 6858007"/>
              <a:gd name="connsiteX391" fmla="*/ 1809173 w 7525108"/>
              <a:gd name="connsiteY391" fmla="*/ 6028047 h 6858007"/>
              <a:gd name="connsiteX392" fmla="*/ 1815728 w 7525108"/>
              <a:gd name="connsiteY392" fmla="*/ 6030232 h 6858007"/>
              <a:gd name="connsiteX393" fmla="*/ 1817913 w 7525108"/>
              <a:gd name="connsiteY393" fmla="*/ 6036787 h 6858007"/>
              <a:gd name="connsiteX394" fmla="*/ 1820098 w 7525108"/>
              <a:gd name="connsiteY394" fmla="*/ 6043342 h 6858007"/>
              <a:gd name="connsiteX395" fmla="*/ 1817913 w 7525108"/>
              <a:gd name="connsiteY395" fmla="*/ 6049897 h 6858007"/>
              <a:gd name="connsiteX396" fmla="*/ 1815728 w 7525108"/>
              <a:gd name="connsiteY396" fmla="*/ 6056451 h 6858007"/>
              <a:gd name="connsiteX397" fmla="*/ 1809173 w 7525108"/>
              <a:gd name="connsiteY397" fmla="*/ 6058636 h 6858007"/>
              <a:gd name="connsiteX398" fmla="*/ 1800433 w 7525108"/>
              <a:gd name="connsiteY398" fmla="*/ 6060821 h 6858007"/>
              <a:gd name="connsiteX399" fmla="*/ 1793878 w 7525108"/>
              <a:gd name="connsiteY399" fmla="*/ 6058636 h 6858007"/>
              <a:gd name="connsiteX400" fmla="*/ 1787322 w 7525108"/>
              <a:gd name="connsiteY400" fmla="*/ 6056451 h 6858007"/>
              <a:gd name="connsiteX401" fmla="*/ 1782952 w 7525108"/>
              <a:gd name="connsiteY401" fmla="*/ 6049897 h 6858007"/>
              <a:gd name="connsiteX402" fmla="*/ 1782952 w 7525108"/>
              <a:gd name="connsiteY402" fmla="*/ 6043342 h 6858007"/>
              <a:gd name="connsiteX403" fmla="*/ 1782952 w 7525108"/>
              <a:gd name="connsiteY403" fmla="*/ 6036787 h 6858007"/>
              <a:gd name="connsiteX404" fmla="*/ 1787322 w 7525108"/>
              <a:gd name="connsiteY404" fmla="*/ 6030232 h 6858007"/>
              <a:gd name="connsiteX405" fmla="*/ 1793878 w 7525108"/>
              <a:gd name="connsiteY405" fmla="*/ 6028047 h 6858007"/>
              <a:gd name="connsiteX406" fmla="*/ 4520745 w 7525108"/>
              <a:gd name="connsiteY406" fmla="*/ 6017123 h 6858007"/>
              <a:gd name="connsiteX407" fmla="*/ 4546965 w 7525108"/>
              <a:gd name="connsiteY407" fmla="*/ 6023678 h 6858007"/>
              <a:gd name="connsiteX408" fmla="*/ 4568815 w 7525108"/>
              <a:gd name="connsiteY408" fmla="*/ 6038973 h 6858007"/>
              <a:gd name="connsiteX409" fmla="*/ 4584110 w 7525108"/>
              <a:gd name="connsiteY409" fmla="*/ 6060823 h 6858007"/>
              <a:gd name="connsiteX410" fmla="*/ 4588480 w 7525108"/>
              <a:gd name="connsiteY410" fmla="*/ 6089228 h 6858007"/>
              <a:gd name="connsiteX411" fmla="*/ 4584110 w 7525108"/>
              <a:gd name="connsiteY411" fmla="*/ 6115448 h 6858007"/>
              <a:gd name="connsiteX412" fmla="*/ 4568815 w 7525108"/>
              <a:gd name="connsiteY412" fmla="*/ 6137297 h 6858007"/>
              <a:gd name="connsiteX413" fmla="*/ 4546965 w 7525108"/>
              <a:gd name="connsiteY413" fmla="*/ 6152592 h 6858007"/>
              <a:gd name="connsiteX414" fmla="*/ 4520745 w 7525108"/>
              <a:gd name="connsiteY414" fmla="*/ 6156962 h 6858007"/>
              <a:gd name="connsiteX415" fmla="*/ 4492341 w 7525108"/>
              <a:gd name="connsiteY415" fmla="*/ 6152592 h 6858007"/>
              <a:gd name="connsiteX416" fmla="*/ 4470491 w 7525108"/>
              <a:gd name="connsiteY416" fmla="*/ 6137297 h 6858007"/>
              <a:gd name="connsiteX417" fmla="*/ 4457381 w 7525108"/>
              <a:gd name="connsiteY417" fmla="*/ 6115448 h 6858007"/>
              <a:gd name="connsiteX418" fmla="*/ 4448641 w 7525108"/>
              <a:gd name="connsiteY418" fmla="*/ 6089228 h 6858007"/>
              <a:gd name="connsiteX419" fmla="*/ 4457381 w 7525108"/>
              <a:gd name="connsiteY419" fmla="*/ 6060823 h 6858007"/>
              <a:gd name="connsiteX420" fmla="*/ 4470491 w 7525108"/>
              <a:gd name="connsiteY420" fmla="*/ 6038973 h 6858007"/>
              <a:gd name="connsiteX421" fmla="*/ 4492341 w 7525108"/>
              <a:gd name="connsiteY421" fmla="*/ 6023678 h 6858007"/>
              <a:gd name="connsiteX422" fmla="*/ 2796787 w 7525108"/>
              <a:gd name="connsiteY422" fmla="*/ 5977793 h 6858007"/>
              <a:gd name="connsiteX423" fmla="*/ 2807712 w 7525108"/>
              <a:gd name="connsiteY423" fmla="*/ 5979978 h 6858007"/>
              <a:gd name="connsiteX424" fmla="*/ 2816452 w 7525108"/>
              <a:gd name="connsiteY424" fmla="*/ 5984348 h 6858007"/>
              <a:gd name="connsiteX425" fmla="*/ 2823007 w 7525108"/>
              <a:gd name="connsiteY425" fmla="*/ 5990903 h 6858007"/>
              <a:gd name="connsiteX426" fmla="*/ 2827377 w 7525108"/>
              <a:gd name="connsiteY426" fmla="*/ 5999643 h 6858007"/>
              <a:gd name="connsiteX427" fmla="*/ 2829562 w 7525108"/>
              <a:gd name="connsiteY427" fmla="*/ 6008383 h 6858007"/>
              <a:gd name="connsiteX428" fmla="*/ 2827377 w 7525108"/>
              <a:gd name="connsiteY428" fmla="*/ 6019308 h 6858007"/>
              <a:gd name="connsiteX429" fmla="*/ 2823007 w 7525108"/>
              <a:gd name="connsiteY429" fmla="*/ 6030233 h 6858007"/>
              <a:gd name="connsiteX430" fmla="*/ 2816452 w 7525108"/>
              <a:gd name="connsiteY430" fmla="*/ 6036788 h 6858007"/>
              <a:gd name="connsiteX431" fmla="*/ 2807712 w 7525108"/>
              <a:gd name="connsiteY431" fmla="*/ 6041158 h 6858007"/>
              <a:gd name="connsiteX432" fmla="*/ 2796787 w 7525108"/>
              <a:gd name="connsiteY432" fmla="*/ 6043343 h 6858007"/>
              <a:gd name="connsiteX433" fmla="*/ 2785862 w 7525108"/>
              <a:gd name="connsiteY433" fmla="*/ 6041158 h 6858007"/>
              <a:gd name="connsiteX434" fmla="*/ 2777122 w 7525108"/>
              <a:gd name="connsiteY434" fmla="*/ 6036788 h 6858007"/>
              <a:gd name="connsiteX435" fmla="*/ 2770567 w 7525108"/>
              <a:gd name="connsiteY435" fmla="*/ 6030233 h 6858007"/>
              <a:gd name="connsiteX436" fmla="*/ 2766197 w 7525108"/>
              <a:gd name="connsiteY436" fmla="*/ 6019308 h 6858007"/>
              <a:gd name="connsiteX437" fmla="*/ 2764012 w 7525108"/>
              <a:gd name="connsiteY437" fmla="*/ 6008383 h 6858007"/>
              <a:gd name="connsiteX438" fmla="*/ 2766197 w 7525108"/>
              <a:gd name="connsiteY438" fmla="*/ 5999643 h 6858007"/>
              <a:gd name="connsiteX439" fmla="*/ 2770567 w 7525108"/>
              <a:gd name="connsiteY439" fmla="*/ 5990903 h 6858007"/>
              <a:gd name="connsiteX440" fmla="*/ 2777122 w 7525108"/>
              <a:gd name="connsiteY440" fmla="*/ 5984348 h 6858007"/>
              <a:gd name="connsiteX441" fmla="*/ 2785862 w 7525108"/>
              <a:gd name="connsiteY441" fmla="*/ 5979978 h 6858007"/>
              <a:gd name="connsiteX442" fmla="*/ 3828103 w 7525108"/>
              <a:gd name="connsiteY442" fmla="*/ 5903503 h 6858007"/>
              <a:gd name="connsiteX443" fmla="*/ 3847768 w 7525108"/>
              <a:gd name="connsiteY443" fmla="*/ 5907873 h 6858007"/>
              <a:gd name="connsiteX444" fmla="*/ 3865248 w 7525108"/>
              <a:gd name="connsiteY444" fmla="*/ 5918798 h 6858007"/>
              <a:gd name="connsiteX445" fmla="*/ 3876173 w 7525108"/>
              <a:gd name="connsiteY445" fmla="*/ 5936278 h 6858007"/>
              <a:gd name="connsiteX446" fmla="*/ 3880543 w 7525108"/>
              <a:gd name="connsiteY446" fmla="*/ 5953758 h 6858007"/>
              <a:gd name="connsiteX447" fmla="*/ 3876173 w 7525108"/>
              <a:gd name="connsiteY447" fmla="*/ 5973423 h 6858007"/>
              <a:gd name="connsiteX448" fmla="*/ 3865248 w 7525108"/>
              <a:gd name="connsiteY448" fmla="*/ 5990902 h 6858007"/>
              <a:gd name="connsiteX449" fmla="*/ 3847768 w 7525108"/>
              <a:gd name="connsiteY449" fmla="*/ 6001827 h 6858007"/>
              <a:gd name="connsiteX450" fmla="*/ 3828103 w 7525108"/>
              <a:gd name="connsiteY450" fmla="*/ 6006197 h 6858007"/>
              <a:gd name="connsiteX451" fmla="*/ 3808438 w 7525108"/>
              <a:gd name="connsiteY451" fmla="*/ 6001827 h 6858007"/>
              <a:gd name="connsiteX452" fmla="*/ 3790958 w 7525108"/>
              <a:gd name="connsiteY452" fmla="*/ 5990902 h 6858007"/>
              <a:gd name="connsiteX453" fmla="*/ 3780033 w 7525108"/>
              <a:gd name="connsiteY453" fmla="*/ 5973423 h 6858007"/>
              <a:gd name="connsiteX454" fmla="*/ 3777848 w 7525108"/>
              <a:gd name="connsiteY454" fmla="*/ 5953758 h 6858007"/>
              <a:gd name="connsiteX455" fmla="*/ 3780033 w 7525108"/>
              <a:gd name="connsiteY455" fmla="*/ 5936278 h 6858007"/>
              <a:gd name="connsiteX456" fmla="*/ 3790958 w 7525108"/>
              <a:gd name="connsiteY456" fmla="*/ 5918798 h 6858007"/>
              <a:gd name="connsiteX457" fmla="*/ 3808438 w 7525108"/>
              <a:gd name="connsiteY457" fmla="*/ 5907873 h 6858007"/>
              <a:gd name="connsiteX458" fmla="*/ 7455188 w 7525108"/>
              <a:gd name="connsiteY458" fmla="*/ 5901317 h 6858007"/>
              <a:gd name="connsiteX459" fmla="*/ 7487963 w 7525108"/>
              <a:gd name="connsiteY459" fmla="*/ 5907872 h 6858007"/>
              <a:gd name="connsiteX460" fmla="*/ 7518553 w 7525108"/>
              <a:gd name="connsiteY460" fmla="*/ 5920982 h 6858007"/>
              <a:gd name="connsiteX461" fmla="*/ 7525108 w 7525108"/>
              <a:gd name="connsiteY461" fmla="*/ 5929722 h 6858007"/>
              <a:gd name="connsiteX462" fmla="*/ 7525108 w 7525108"/>
              <a:gd name="connsiteY462" fmla="*/ 6089226 h 6858007"/>
              <a:gd name="connsiteX463" fmla="*/ 7518553 w 7525108"/>
              <a:gd name="connsiteY463" fmla="*/ 6095780 h 6858007"/>
              <a:gd name="connsiteX464" fmla="*/ 7487963 w 7525108"/>
              <a:gd name="connsiteY464" fmla="*/ 6111075 h 6858007"/>
              <a:gd name="connsiteX465" fmla="*/ 7455188 w 7525108"/>
              <a:gd name="connsiteY465" fmla="*/ 6117630 h 6858007"/>
              <a:gd name="connsiteX466" fmla="*/ 7420229 w 7525108"/>
              <a:gd name="connsiteY466" fmla="*/ 6111075 h 6858007"/>
              <a:gd name="connsiteX467" fmla="*/ 7389639 w 7525108"/>
              <a:gd name="connsiteY467" fmla="*/ 6095780 h 6858007"/>
              <a:gd name="connsiteX468" fmla="*/ 7367789 w 7525108"/>
              <a:gd name="connsiteY468" fmla="*/ 6071746 h 6858007"/>
              <a:gd name="connsiteX469" fmla="*/ 7352494 w 7525108"/>
              <a:gd name="connsiteY469" fmla="*/ 6043341 h 6858007"/>
              <a:gd name="connsiteX470" fmla="*/ 7345939 w 7525108"/>
              <a:gd name="connsiteY470" fmla="*/ 6008381 h 6858007"/>
              <a:gd name="connsiteX471" fmla="*/ 7352494 w 7525108"/>
              <a:gd name="connsiteY471" fmla="*/ 5973422 h 6858007"/>
              <a:gd name="connsiteX472" fmla="*/ 7367789 w 7525108"/>
              <a:gd name="connsiteY472" fmla="*/ 5945017 h 6858007"/>
              <a:gd name="connsiteX473" fmla="*/ 7389639 w 7525108"/>
              <a:gd name="connsiteY473" fmla="*/ 5920982 h 6858007"/>
              <a:gd name="connsiteX474" fmla="*/ 7420229 w 7525108"/>
              <a:gd name="connsiteY474" fmla="*/ 5907872 h 6858007"/>
              <a:gd name="connsiteX475" fmla="*/ 6987600 w 7525108"/>
              <a:gd name="connsiteY475" fmla="*/ 5861988 h 6858007"/>
              <a:gd name="connsiteX476" fmla="*/ 7020375 w 7525108"/>
              <a:gd name="connsiteY476" fmla="*/ 5866358 h 6858007"/>
              <a:gd name="connsiteX477" fmla="*/ 7048780 w 7525108"/>
              <a:gd name="connsiteY477" fmla="*/ 5883838 h 6858007"/>
              <a:gd name="connsiteX478" fmla="*/ 7072815 w 7525108"/>
              <a:gd name="connsiteY478" fmla="*/ 5905688 h 6858007"/>
              <a:gd name="connsiteX479" fmla="*/ 7088110 w 7525108"/>
              <a:gd name="connsiteY479" fmla="*/ 5936278 h 6858007"/>
              <a:gd name="connsiteX480" fmla="*/ 7092480 w 7525108"/>
              <a:gd name="connsiteY480" fmla="*/ 5969052 h 6858007"/>
              <a:gd name="connsiteX481" fmla="*/ 7088110 w 7525108"/>
              <a:gd name="connsiteY481" fmla="*/ 6001827 h 6858007"/>
              <a:gd name="connsiteX482" fmla="*/ 7072815 w 7525108"/>
              <a:gd name="connsiteY482" fmla="*/ 6032417 h 6858007"/>
              <a:gd name="connsiteX483" fmla="*/ 7048780 w 7525108"/>
              <a:gd name="connsiteY483" fmla="*/ 6054266 h 6858007"/>
              <a:gd name="connsiteX484" fmla="*/ 7020375 w 7525108"/>
              <a:gd name="connsiteY484" fmla="*/ 6069561 h 6858007"/>
              <a:gd name="connsiteX485" fmla="*/ 6987600 w 7525108"/>
              <a:gd name="connsiteY485" fmla="*/ 6073931 h 6858007"/>
              <a:gd name="connsiteX486" fmla="*/ 6954825 w 7525108"/>
              <a:gd name="connsiteY486" fmla="*/ 6069561 h 6858007"/>
              <a:gd name="connsiteX487" fmla="*/ 6924235 w 7525108"/>
              <a:gd name="connsiteY487" fmla="*/ 6054266 h 6858007"/>
              <a:gd name="connsiteX488" fmla="*/ 6902385 w 7525108"/>
              <a:gd name="connsiteY488" fmla="*/ 6032417 h 6858007"/>
              <a:gd name="connsiteX489" fmla="*/ 6887090 w 7525108"/>
              <a:gd name="connsiteY489" fmla="*/ 6001827 h 6858007"/>
              <a:gd name="connsiteX490" fmla="*/ 6880535 w 7525108"/>
              <a:gd name="connsiteY490" fmla="*/ 5969052 h 6858007"/>
              <a:gd name="connsiteX491" fmla="*/ 6887090 w 7525108"/>
              <a:gd name="connsiteY491" fmla="*/ 5936278 h 6858007"/>
              <a:gd name="connsiteX492" fmla="*/ 6902385 w 7525108"/>
              <a:gd name="connsiteY492" fmla="*/ 5905688 h 6858007"/>
              <a:gd name="connsiteX493" fmla="*/ 6924235 w 7525108"/>
              <a:gd name="connsiteY493" fmla="*/ 5883838 h 6858007"/>
              <a:gd name="connsiteX494" fmla="*/ 6954825 w 7525108"/>
              <a:gd name="connsiteY494" fmla="*/ 5866358 h 6858007"/>
              <a:gd name="connsiteX495" fmla="*/ 1214855 w 7525108"/>
              <a:gd name="connsiteY495" fmla="*/ 5829213 h 6858007"/>
              <a:gd name="connsiteX496" fmla="*/ 1221410 w 7525108"/>
              <a:gd name="connsiteY496" fmla="*/ 5829213 h 6858007"/>
              <a:gd name="connsiteX497" fmla="*/ 1225779 w 7525108"/>
              <a:gd name="connsiteY497" fmla="*/ 5829213 h 6858007"/>
              <a:gd name="connsiteX498" fmla="*/ 1230150 w 7525108"/>
              <a:gd name="connsiteY498" fmla="*/ 5833583 h 6858007"/>
              <a:gd name="connsiteX499" fmla="*/ 1232334 w 7525108"/>
              <a:gd name="connsiteY499" fmla="*/ 5840138 h 6858007"/>
              <a:gd name="connsiteX500" fmla="*/ 1230150 w 7525108"/>
              <a:gd name="connsiteY500" fmla="*/ 5844508 h 6858007"/>
              <a:gd name="connsiteX501" fmla="*/ 1225779 w 7525108"/>
              <a:gd name="connsiteY501" fmla="*/ 5848878 h 6858007"/>
              <a:gd name="connsiteX502" fmla="*/ 1221410 w 7525108"/>
              <a:gd name="connsiteY502" fmla="*/ 5851063 h 6858007"/>
              <a:gd name="connsiteX503" fmla="*/ 1214855 w 7525108"/>
              <a:gd name="connsiteY503" fmla="*/ 5848878 h 6858007"/>
              <a:gd name="connsiteX504" fmla="*/ 1212669 w 7525108"/>
              <a:gd name="connsiteY504" fmla="*/ 5844508 h 6858007"/>
              <a:gd name="connsiteX505" fmla="*/ 1210484 w 7525108"/>
              <a:gd name="connsiteY505" fmla="*/ 5840138 h 6858007"/>
              <a:gd name="connsiteX506" fmla="*/ 1212669 w 7525108"/>
              <a:gd name="connsiteY506" fmla="*/ 5833583 h 6858007"/>
              <a:gd name="connsiteX507" fmla="*/ 5687531 w 7525108"/>
              <a:gd name="connsiteY507" fmla="*/ 5824843 h 6858007"/>
              <a:gd name="connsiteX508" fmla="*/ 5720306 w 7525108"/>
              <a:gd name="connsiteY508" fmla="*/ 5833583 h 6858007"/>
              <a:gd name="connsiteX509" fmla="*/ 5746526 w 7525108"/>
              <a:gd name="connsiteY509" fmla="*/ 5851063 h 6858007"/>
              <a:gd name="connsiteX510" fmla="*/ 5768376 w 7525108"/>
              <a:gd name="connsiteY510" fmla="*/ 5879468 h 6858007"/>
              <a:gd name="connsiteX511" fmla="*/ 5774931 w 7525108"/>
              <a:gd name="connsiteY511" fmla="*/ 5912243 h 6858007"/>
              <a:gd name="connsiteX512" fmla="*/ 5768376 w 7525108"/>
              <a:gd name="connsiteY512" fmla="*/ 5947203 h 6858007"/>
              <a:gd name="connsiteX513" fmla="*/ 5746526 w 7525108"/>
              <a:gd name="connsiteY513" fmla="*/ 5973422 h 6858007"/>
              <a:gd name="connsiteX514" fmla="*/ 5720306 w 7525108"/>
              <a:gd name="connsiteY514" fmla="*/ 5993087 h 6858007"/>
              <a:gd name="connsiteX515" fmla="*/ 5687531 w 7525108"/>
              <a:gd name="connsiteY515" fmla="*/ 5999642 h 6858007"/>
              <a:gd name="connsiteX516" fmla="*/ 5654756 w 7525108"/>
              <a:gd name="connsiteY516" fmla="*/ 5993087 h 6858007"/>
              <a:gd name="connsiteX517" fmla="*/ 5626351 w 7525108"/>
              <a:gd name="connsiteY517" fmla="*/ 5973422 h 6858007"/>
              <a:gd name="connsiteX518" fmla="*/ 5606686 w 7525108"/>
              <a:gd name="connsiteY518" fmla="*/ 5947203 h 6858007"/>
              <a:gd name="connsiteX519" fmla="*/ 5597946 w 7525108"/>
              <a:gd name="connsiteY519" fmla="*/ 5912243 h 6858007"/>
              <a:gd name="connsiteX520" fmla="*/ 5606686 w 7525108"/>
              <a:gd name="connsiteY520" fmla="*/ 5879468 h 6858007"/>
              <a:gd name="connsiteX521" fmla="*/ 5626351 w 7525108"/>
              <a:gd name="connsiteY521" fmla="*/ 5851063 h 6858007"/>
              <a:gd name="connsiteX522" fmla="*/ 5654756 w 7525108"/>
              <a:gd name="connsiteY522" fmla="*/ 5833583 h 6858007"/>
              <a:gd name="connsiteX523" fmla="*/ 2189359 w 7525108"/>
              <a:gd name="connsiteY523" fmla="*/ 5796438 h 6858007"/>
              <a:gd name="connsiteX524" fmla="*/ 2198099 w 7525108"/>
              <a:gd name="connsiteY524" fmla="*/ 5798623 h 6858007"/>
              <a:gd name="connsiteX525" fmla="*/ 2204654 w 7525108"/>
              <a:gd name="connsiteY525" fmla="*/ 5802993 h 6858007"/>
              <a:gd name="connsiteX526" fmla="*/ 2211209 w 7525108"/>
              <a:gd name="connsiteY526" fmla="*/ 5809548 h 6858007"/>
              <a:gd name="connsiteX527" fmla="*/ 2213394 w 7525108"/>
              <a:gd name="connsiteY527" fmla="*/ 5818288 h 6858007"/>
              <a:gd name="connsiteX528" fmla="*/ 2211209 w 7525108"/>
              <a:gd name="connsiteY528" fmla="*/ 5824843 h 6858007"/>
              <a:gd name="connsiteX529" fmla="*/ 2204654 w 7525108"/>
              <a:gd name="connsiteY529" fmla="*/ 5833583 h 6858007"/>
              <a:gd name="connsiteX530" fmla="*/ 2198099 w 7525108"/>
              <a:gd name="connsiteY530" fmla="*/ 5837953 h 6858007"/>
              <a:gd name="connsiteX531" fmla="*/ 2189359 w 7525108"/>
              <a:gd name="connsiteY531" fmla="*/ 5840138 h 6858007"/>
              <a:gd name="connsiteX532" fmla="*/ 2182804 w 7525108"/>
              <a:gd name="connsiteY532" fmla="*/ 5837953 h 6858007"/>
              <a:gd name="connsiteX533" fmla="*/ 2176249 w 7525108"/>
              <a:gd name="connsiteY533" fmla="*/ 5833583 h 6858007"/>
              <a:gd name="connsiteX534" fmla="*/ 2169694 w 7525108"/>
              <a:gd name="connsiteY534" fmla="*/ 5824843 h 6858007"/>
              <a:gd name="connsiteX535" fmla="*/ 2169694 w 7525108"/>
              <a:gd name="connsiteY535" fmla="*/ 5818288 h 6858007"/>
              <a:gd name="connsiteX536" fmla="*/ 2169694 w 7525108"/>
              <a:gd name="connsiteY536" fmla="*/ 5809548 h 6858007"/>
              <a:gd name="connsiteX537" fmla="*/ 2176249 w 7525108"/>
              <a:gd name="connsiteY537" fmla="*/ 5802993 h 6858007"/>
              <a:gd name="connsiteX538" fmla="*/ 2182804 w 7525108"/>
              <a:gd name="connsiteY538" fmla="*/ 5798623 h 6858007"/>
              <a:gd name="connsiteX539" fmla="*/ 4918412 w 7525108"/>
              <a:gd name="connsiteY539" fmla="*/ 5787698 h 6858007"/>
              <a:gd name="connsiteX540" fmla="*/ 4944632 w 7525108"/>
              <a:gd name="connsiteY540" fmla="*/ 5792068 h 6858007"/>
              <a:gd name="connsiteX541" fmla="*/ 4968667 w 7525108"/>
              <a:gd name="connsiteY541" fmla="*/ 5807363 h 6858007"/>
              <a:gd name="connsiteX542" fmla="*/ 4983962 w 7525108"/>
              <a:gd name="connsiteY542" fmla="*/ 5829213 h 6858007"/>
              <a:gd name="connsiteX543" fmla="*/ 4988332 w 7525108"/>
              <a:gd name="connsiteY543" fmla="*/ 5855433 h 6858007"/>
              <a:gd name="connsiteX544" fmla="*/ 4983962 w 7525108"/>
              <a:gd name="connsiteY544" fmla="*/ 5883838 h 6858007"/>
              <a:gd name="connsiteX545" fmla="*/ 4968667 w 7525108"/>
              <a:gd name="connsiteY545" fmla="*/ 5905687 h 6858007"/>
              <a:gd name="connsiteX546" fmla="*/ 4944632 w 7525108"/>
              <a:gd name="connsiteY546" fmla="*/ 5918797 h 6858007"/>
              <a:gd name="connsiteX547" fmla="*/ 4918412 w 7525108"/>
              <a:gd name="connsiteY547" fmla="*/ 5927537 h 6858007"/>
              <a:gd name="connsiteX548" fmla="*/ 4892193 w 7525108"/>
              <a:gd name="connsiteY548" fmla="*/ 5918797 h 6858007"/>
              <a:gd name="connsiteX549" fmla="*/ 4870343 w 7525108"/>
              <a:gd name="connsiteY549" fmla="*/ 5905687 h 6858007"/>
              <a:gd name="connsiteX550" fmla="*/ 4855048 w 7525108"/>
              <a:gd name="connsiteY550" fmla="*/ 5883838 h 6858007"/>
              <a:gd name="connsiteX551" fmla="*/ 4848493 w 7525108"/>
              <a:gd name="connsiteY551" fmla="*/ 5855433 h 6858007"/>
              <a:gd name="connsiteX552" fmla="*/ 4855048 w 7525108"/>
              <a:gd name="connsiteY552" fmla="*/ 5829213 h 6858007"/>
              <a:gd name="connsiteX553" fmla="*/ 4870343 w 7525108"/>
              <a:gd name="connsiteY553" fmla="*/ 5807363 h 6858007"/>
              <a:gd name="connsiteX554" fmla="*/ 4892193 w 7525108"/>
              <a:gd name="connsiteY554" fmla="*/ 5792068 h 6858007"/>
              <a:gd name="connsiteX555" fmla="*/ 6535308 w 7525108"/>
              <a:gd name="connsiteY555" fmla="*/ 5746184 h 6858007"/>
              <a:gd name="connsiteX556" fmla="*/ 6568083 w 7525108"/>
              <a:gd name="connsiteY556" fmla="*/ 5750554 h 6858007"/>
              <a:gd name="connsiteX557" fmla="*/ 6594303 w 7525108"/>
              <a:gd name="connsiteY557" fmla="*/ 5763664 h 6858007"/>
              <a:gd name="connsiteX558" fmla="*/ 6616153 w 7525108"/>
              <a:gd name="connsiteY558" fmla="*/ 5787699 h 6858007"/>
              <a:gd name="connsiteX559" fmla="*/ 6631448 w 7525108"/>
              <a:gd name="connsiteY559" fmla="*/ 5813919 h 6858007"/>
              <a:gd name="connsiteX560" fmla="*/ 6635818 w 7525108"/>
              <a:gd name="connsiteY560" fmla="*/ 5846693 h 6858007"/>
              <a:gd name="connsiteX561" fmla="*/ 6631448 w 7525108"/>
              <a:gd name="connsiteY561" fmla="*/ 5879468 h 6858007"/>
              <a:gd name="connsiteX562" fmla="*/ 6616153 w 7525108"/>
              <a:gd name="connsiteY562" fmla="*/ 5907873 h 6858007"/>
              <a:gd name="connsiteX563" fmla="*/ 6594303 w 7525108"/>
              <a:gd name="connsiteY563" fmla="*/ 5929722 h 6858007"/>
              <a:gd name="connsiteX564" fmla="*/ 6568083 w 7525108"/>
              <a:gd name="connsiteY564" fmla="*/ 5945017 h 6858007"/>
              <a:gd name="connsiteX565" fmla="*/ 6535308 w 7525108"/>
              <a:gd name="connsiteY565" fmla="*/ 5949387 h 6858007"/>
              <a:gd name="connsiteX566" fmla="*/ 6502533 w 7525108"/>
              <a:gd name="connsiteY566" fmla="*/ 5945017 h 6858007"/>
              <a:gd name="connsiteX567" fmla="*/ 6474128 w 7525108"/>
              <a:gd name="connsiteY567" fmla="*/ 5929722 h 6858007"/>
              <a:gd name="connsiteX568" fmla="*/ 6454463 w 7525108"/>
              <a:gd name="connsiteY568" fmla="*/ 5907873 h 6858007"/>
              <a:gd name="connsiteX569" fmla="*/ 6436983 w 7525108"/>
              <a:gd name="connsiteY569" fmla="*/ 5879468 h 6858007"/>
              <a:gd name="connsiteX570" fmla="*/ 6432613 w 7525108"/>
              <a:gd name="connsiteY570" fmla="*/ 5846693 h 6858007"/>
              <a:gd name="connsiteX571" fmla="*/ 6436983 w 7525108"/>
              <a:gd name="connsiteY571" fmla="*/ 5813919 h 6858007"/>
              <a:gd name="connsiteX572" fmla="*/ 6454463 w 7525108"/>
              <a:gd name="connsiteY572" fmla="*/ 5787699 h 6858007"/>
              <a:gd name="connsiteX573" fmla="*/ 6474128 w 7525108"/>
              <a:gd name="connsiteY573" fmla="*/ 5763664 h 6858007"/>
              <a:gd name="connsiteX574" fmla="*/ 6502533 w 7525108"/>
              <a:gd name="connsiteY574" fmla="*/ 5750554 h 6858007"/>
              <a:gd name="connsiteX575" fmla="*/ 3183531 w 7525108"/>
              <a:gd name="connsiteY575" fmla="*/ 5737444 h 6858007"/>
              <a:gd name="connsiteX576" fmla="*/ 3209751 w 7525108"/>
              <a:gd name="connsiteY576" fmla="*/ 5743999 h 6858007"/>
              <a:gd name="connsiteX577" fmla="*/ 3227231 w 7525108"/>
              <a:gd name="connsiteY577" fmla="*/ 5761479 h 6858007"/>
              <a:gd name="connsiteX578" fmla="*/ 3231601 w 7525108"/>
              <a:gd name="connsiteY578" fmla="*/ 5785514 h 6858007"/>
              <a:gd name="connsiteX579" fmla="*/ 3227231 w 7525108"/>
              <a:gd name="connsiteY579" fmla="*/ 5809549 h 6858007"/>
              <a:gd name="connsiteX580" fmla="*/ 3209751 w 7525108"/>
              <a:gd name="connsiteY580" fmla="*/ 5824844 h 6858007"/>
              <a:gd name="connsiteX581" fmla="*/ 3183531 w 7525108"/>
              <a:gd name="connsiteY581" fmla="*/ 5833584 h 6858007"/>
              <a:gd name="connsiteX582" fmla="*/ 3161681 w 7525108"/>
              <a:gd name="connsiteY582" fmla="*/ 5824844 h 6858007"/>
              <a:gd name="connsiteX583" fmla="*/ 3142016 w 7525108"/>
              <a:gd name="connsiteY583" fmla="*/ 5809549 h 6858007"/>
              <a:gd name="connsiteX584" fmla="*/ 3137646 w 7525108"/>
              <a:gd name="connsiteY584" fmla="*/ 5785514 h 6858007"/>
              <a:gd name="connsiteX585" fmla="*/ 3142016 w 7525108"/>
              <a:gd name="connsiteY585" fmla="*/ 5761479 h 6858007"/>
              <a:gd name="connsiteX586" fmla="*/ 3161681 w 7525108"/>
              <a:gd name="connsiteY586" fmla="*/ 5743999 h 6858007"/>
              <a:gd name="connsiteX587" fmla="*/ 4219216 w 7525108"/>
              <a:gd name="connsiteY587" fmla="*/ 5660968 h 6858007"/>
              <a:gd name="connsiteX588" fmla="*/ 4245436 w 7525108"/>
              <a:gd name="connsiteY588" fmla="*/ 5665338 h 6858007"/>
              <a:gd name="connsiteX589" fmla="*/ 4267286 w 7525108"/>
              <a:gd name="connsiteY589" fmla="*/ 5682818 h 6858007"/>
              <a:gd name="connsiteX590" fmla="*/ 4280396 w 7525108"/>
              <a:gd name="connsiteY590" fmla="*/ 5702483 h 6858007"/>
              <a:gd name="connsiteX591" fmla="*/ 4286951 w 7525108"/>
              <a:gd name="connsiteY591" fmla="*/ 5730888 h 6858007"/>
              <a:gd name="connsiteX592" fmla="*/ 4280396 w 7525108"/>
              <a:gd name="connsiteY592" fmla="*/ 5754923 h 6858007"/>
              <a:gd name="connsiteX593" fmla="*/ 4267286 w 7525108"/>
              <a:gd name="connsiteY593" fmla="*/ 5778957 h 6858007"/>
              <a:gd name="connsiteX594" fmla="*/ 4245436 w 7525108"/>
              <a:gd name="connsiteY594" fmla="*/ 5792067 h 6858007"/>
              <a:gd name="connsiteX595" fmla="*/ 4219216 w 7525108"/>
              <a:gd name="connsiteY595" fmla="*/ 5796437 h 6858007"/>
              <a:gd name="connsiteX596" fmla="*/ 4190811 w 7525108"/>
              <a:gd name="connsiteY596" fmla="*/ 5792067 h 6858007"/>
              <a:gd name="connsiteX597" fmla="*/ 4171146 w 7525108"/>
              <a:gd name="connsiteY597" fmla="*/ 5778957 h 6858007"/>
              <a:gd name="connsiteX598" fmla="*/ 4158036 w 7525108"/>
              <a:gd name="connsiteY598" fmla="*/ 5754923 h 6858007"/>
              <a:gd name="connsiteX599" fmla="*/ 4149296 w 7525108"/>
              <a:gd name="connsiteY599" fmla="*/ 5730888 h 6858007"/>
              <a:gd name="connsiteX600" fmla="*/ 4158036 w 7525108"/>
              <a:gd name="connsiteY600" fmla="*/ 5702483 h 6858007"/>
              <a:gd name="connsiteX601" fmla="*/ 4171146 w 7525108"/>
              <a:gd name="connsiteY601" fmla="*/ 5682818 h 6858007"/>
              <a:gd name="connsiteX602" fmla="*/ 4190811 w 7525108"/>
              <a:gd name="connsiteY602" fmla="*/ 5665338 h 6858007"/>
              <a:gd name="connsiteX603" fmla="*/ 664237 w 7525108"/>
              <a:gd name="connsiteY603" fmla="*/ 5612899 h 6858007"/>
              <a:gd name="connsiteX604" fmla="*/ 670792 w 7525108"/>
              <a:gd name="connsiteY604" fmla="*/ 5615084 h 6858007"/>
              <a:gd name="connsiteX605" fmla="*/ 672978 w 7525108"/>
              <a:gd name="connsiteY605" fmla="*/ 5619454 h 6858007"/>
              <a:gd name="connsiteX606" fmla="*/ 675163 w 7525108"/>
              <a:gd name="connsiteY606" fmla="*/ 5623824 h 6858007"/>
              <a:gd name="connsiteX607" fmla="*/ 672978 w 7525108"/>
              <a:gd name="connsiteY607" fmla="*/ 5632563 h 6858007"/>
              <a:gd name="connsiteX608" fmla="*/ 670792 w 7525108"/>
              <a:gd name="connsiteY608" fmla="*/ 5636933 h 6858007"/>
              <a:gd name="connsiteX609" fmla="*/ 664237 w 7525108"/>
              <a:gd name="connsiteY609" fmla="*/ 5636933 h 6858007"/>
              <a:gd name="connsiteX610" fmla="*/ 657682 w 7525108"/>
              <a:gd name="connsiteY610" fmla="*/ 5636933 h 6858007"/>
              <a:gd name="connsiteX611" fmla="*/ 653312 w 7525108"/>
              <a:gd name="connsiteY611" fmla="*/ 5632563 h 6858007"/>
              <a:gd name="connsiteX612" fmla="*/ 651127 w 7525108"/>
              <a:gd name="connsiteY612" fmla="*/ 5623824 h 6858007"/>
              <a:gd name="connsiteX613" fmla="*/ 653312 w 7525108"/>
              <a:gd name="connsiteY613" fmla="*/ 5619454 h 6858007"/>
              <a:gd name="connsiteX614" fmla="*/ 657682 w 7525108"/>
              <a:gd name="connsiteY614" fmla="*/ 5615084 h 6858007"/>
              <a:gd name="connsiteX615" fmla="*/ 1614707 w 7525108"/>
              <a:gd name="connsiteY615" fmla="*/ 5597604 h 6858007"/>
              <a:gd name="connsiteX616" fmla="*/ 1619077 w 7525108"/>
              <a:gd name="connsiteY616" fmla="*/ 5599789 h 6858007"/>
              <a:gd name="connsiteX617" fmla="*/ 1623448 w 7525108"/>
              <a:gd name="connsiteY617" fmla="*/ 5601974 h 6858007"/>
              <a:gd name="connsiteX618" fmla="*/ 1627817 w 7525108"/>
              <a:gd name="connsiteY618" fmla="*/ 5606344 h 6858007"/>
              <a:gd name="connsiteX619" fmla="*/ 1627817 w 7525108"/>
              <a:gd name="connsiteY619" fmla="*/ 5612899 h 6858007"/>
              <a:gd name="connsiteX620" fmla="*/ 1627817 w 7525108"/>
              <a:gd name="connsiteY620" fmla="*/ 5617269 h 6858007"/>
              <a:gd name="connsiteX621" fmla="*/ 1623448 w 7525108"/>
              <a:gd name="connsiteY621" fmla="*/ 5621639 h 6858007"/>
              <a:gd name="connsiteX622" fmla="*/ 1619077 w 7525108"/>
              <a:gd name="connsiteY622" fmla="*/ 5628194 h 6858007"/>
              <a:gd name="connsiteX623" fmla="*/ 1614707 w 7525108"/>
              <a:gd name="connsiteY623" fmla="*/ 5628194 h 6858007"/>
              <a:gd name="connsiteX624" fmla="*/ 1605967 w 7525108"/>
              <a:gd name="connsiteY624" fmla="*/ 5628194 h 6858007"/>
              <a:gd name="connsiteX625" fmla="*/ 1601597 w 7525108"/>
              <a:gd name="connsiteY625" fmla="*/ 5621639 h 6858007"/>
              <a:gd name="connsiteX626" fmla="*/ 1599412 w 7525108"/>
              <a:gd name="connsiteY626" fmla="*/ 5617269 h 6858007"/>
              <a:gd name="connsiteX627" fmla="*/ 1597228 w 7525108"/>
              <a:gd name="connsiteY627" fmla="*/ 5612899 h 6858007"/>
              <a:gd name="connsiteX628" fmla="*/ 1599412 w 7525108"/>
              <a:gd name="connsiteY628" fmla="*/ 5606344 h 6858007"/>
              <a:gd name="connsiteX629" fmla="*/ 1601597 w 7525108"/>
              <a:gd name="connsiteY629" fmla="*/ 5601974 h 6858007"/>
              <a:gd name="connsiteX630" fmla="*/ 1605967 w 7525108"/>
              <a:gd name="connsiteY630" fmla="*/ 5599789 h 6858007"/>
              <a:gd name="connsiteX631" fmla="*/ 2580473 w 7525108"/>
              <a:gd name="connsiteY631" fmla="*/ 5562644 h 6858007"/>
              <a:gd name="connsiteX632" fmla="*/ 2589213 w 7525108"/>
              <a:gd name="connsiteY632" fmla="*/ 5564829 h 6858007"/>
              <a:gd name="connsiteX633" fmla="*/ 2595768 w 7525108"/>
              <a:gd name="connsiteY633" fmla="*/ 5569199 h 6858007"/>
              <a:gd name="connsiteX634" fmla="*/ 2602323 w 7525108"/>
              <a:gd name="connsiteY634" fmla="*/ 5577939 h 6858007"/>
              <a:gd name="connsiteX635" fmla="*/ 2608878 w 7525108"/>
              <a:gd name="connsiteY635" fmla="*/ 5584494 h 6858007"/>
              <a:gd name="connsiteX636" fmla="*/ 2611063 w 7525108"/>
              <a:gd name="connsiteY636" fmla="*/ 5593234 h 6858007"/>
              <a:gd name="connsiteX637" fmla="*/ 2608878 w 7525108"/>
              <a:gd name="connsiteY637" fmla="*/ 5601974 h 6858007"/>
              <a:gd name="connsiteX638" fmla="*/ 2602323 w 7525108"/>
              <a:gd name="connsiteY638" fmla="*/ 5610713 h 6858007"/>
              <a:gd name="connsiteX639" fmla="*/ 2595768 w 7525108"/>
              <a:gd name="connsiteY639" fmla="*/ 5617268 h 6858007"/>
              <a:gd name="connsiteX640" fmla="*/ 2589213 w 7525108"/>
              <a:gd name="connsiteY640" fmla="*/ 5621638 h 6858007"/>
              <a:gd name="connsiteX641" fmla="*/ 2580473 w 7525108"/>
              <a:gd name="connsiteY641" fmla="*/ 5621638 h 6858007"/>
              <a:gd name="connsiteX642" fmla="*/ 2571733 w 7525108"/>
              <a:gd name="connsiteY642" fmla="*/ 5621638 h 6858007"/>
              <a:gd name="connsiteX643" fmla="*/ 2562993 w 7525108"/>
              <a:gd name="connsiteY643" fmla="*/ 5617268 h 6858007"/>
              <a:gd name="connsiteX644" fmla="*/ 2554253 w 7525108"/>
              <a:gd name="connsiteY644" fmla="*/ 5610713 h 6858007"/>
              <a:gd name="connsiteX645" fmla="*/ 2549883 w 7525108"/>
              <a:gd name="connsiteY645" fmla="*/ 5601974 h 6858007"/>
              <a:gd name="connsiteX646" fmla="*/ 2549883 w 7525108"/>
              <a:gd name="connsiteY646" fmla="*/ 5593234 h 6858007"/>
              <a:gd name="connsiteX647" fmla="*/ 2549883 w 7525108"/>
              <a:gd name="connsiteY647" fmla="*/ 5584494 h 6858007"/>
              <a:gd name="connsiteX648" fmla="*/ 2554253 w 7525108"/>
              <a:gd name="connsiteY648" fmla="*/ 5577939 h 6858007"/>
              <a:gd name="connsiteX649" fmla="*/ 2562993 w 7525108"/>
              <a:gd name="connsiteY649" fmla="*/ 5569199 h 6858007"/>
              <a:gd name="connsiteX650" fmla="*/ 2571733 w 7525108"/>
              <a:gd name="connsiteY650" fmla="*/ 5564829 h 6858007"/>
              <a:gd name="connsiteX651" fmla="*/ 6111418 w 7525108"/>
              <a:gd name="connsiteY651" fmla="*/ 5542979 h 6858007"/>
              <a:gd name="connsiteX652" fmla="*/ 6142008 w 7525108"/>
              <a:gd name="connsiteY652" fmla="*/ 5547349 h 6858007"/>
              <a:gd name="connsiteX653" fmla="*/ 6172598 w 7525108"/>
              <a:gd name="connsiteY653" fmla="*/ 5562644 h 6858007"/>
              <a:gd name="connsiteX654" fmla="*/ 6196633 w 7525108"/>
              <a:gd name="connsiteY654" fmla="*/ 5586679 h 6858007"/>
              <a:gd name="connsiteX655" fmla="*/ 6211928 w 7525108"/>
              <a:gd name="connsiteY655" fmla="*/ 5615084 h 6858007"/>
              <a:gd name="connsiteX656" fmla="*/ 6218483 w 7525108"/>
              <a:gd name="connsiteY656" fmla="*/ 5650044 h 6858007"/>
              <a:gd name="connsiteX657" fmla="*/ 6211928 w 7525108"/>
              <a:gd name="connsiteY657" fmla="*/ 5685004 h 6858007"/>
              <a:gd name="connsiteX658" fmla="*/ 6196633 w 7525108"/>
              <a:gd name="connsiteY658" fmla="*/ 5713408 h 6858007"/>
              <a:gd name="connsiteX659" fmla="*/ 6172598 w 7525108"/>
              <a:gd name="connsiteY659" fmla="*/ 5737443 h 6858007"/>
              <a:gd name="connsiteX660" fmla="*/ 6142008 w 7525108"/>
              <a:gd name="connsiteY660" fmla="*/ 5752738 h 6858007"/>
              <a:gd name="connsiteX661" fmla="*/ 6111418 w 7525108"/>
              <a:gd name="connsiteY661" fmla="*/ 5757108 h 6858007"/>
              <a:gd name="connsiteX662" fmla="*/ 6076459 w 7525108"/>
              <a:gd name="connsiteY662" fmla="*/ 5752738 h 6858007"/>
              <a:gd name="connsiteX663" fmla="*/ 6045869 w 7525108"/>
              <a:gd name="connsiteY663" fmla="*/ 5737443 h 6858007"/>
              <a:gd name="connsiteX664" fmla="*/ 6021834 w 7525108"/>
              <a:gd name="connsiteY664" fmla="*/ 5713408 h 6858007"/>
              <a:gd name="connsiteX665" fmla="*/ 6008724 w 7525108"/>
              <a:gd name="connsiteY665" fmla="*/ 5685004 h 6858007"/>
              <a:gd name="connsiteX666" fmla="*/ 5999984 w 7525108"/>
              <a:gd name="connsiteY666" fmla="*/ 5650044 h 6858007"/>
              <a:gd name="connsiteX667" fmla="*/ 6008724 w 7525108"/>
              <a:gd name="connsiteY667" fmla="*/ 5615084 h 6858007"/>
              <a:gd name="connsiteX668" fmla="*/ 6021834 w 7525108"/>
              <a:gd name="connsiteY668" fmla="*/ 5586679 h 6858007"/>
              <a:gd name="connsiteX669" fmla="*/ 6045869 w 7525108"/>
              <a:gd name="connsiteY669" fmla="*/ 5562644 h 6858007"/>
              <a:gd name="connsiteX670" fmla="*/ 6076459 w 7525108"/>
              <a:gd name="connsiteY670" fmla="*/ 5547349 h 6858007"/>
              <a:gd name="connsiteX671" fmla="*/ 5320452 w 7525108"/>
              <a:gd name="connsiteY671" fmla="*/ 5532055 h 6858007"/>
              <a:gd name="connsiteX672" fmla="*/ 5346671 w 7525108"/>
              <a:gd name="connsiteY672" fmla="*/ 5536425 h 6858007"/>
              <a:gd name="connsiteX673" fmla="*/ 5372891 w 7525108"/>
              <a:gd name="connsiteY673" fmla="*/ 5549535 h 6858007"/>
              <a:gd name="connsiteX674" fmla="*/ 5390371 w 7525108"/>
              <a:gd name="connsiteY674" fmla="*/ 5567015 h 6858007"/>
              <a:gd name="connsiteX675" fmla="*/ 5405666 w 7525108"/>
              <a:gd name="connsiteY675" fmla="*/ 5593235 h 6858007"/>
              <a:gd name="connsiteX676" fmla="*/ 5410036 w 7525108"/>
              <a:gd name="connsiteY676" fmla="*/ 5619455 h 6858007"/>
              <a:gd name="connsiteX677" fmla="*/ 5405666 w 7525108"/>
              <a:gd name="connsiteY677" fmla="*/ 5647860 h 6858007"/>
              <a:gd name="connsiteX678" fmla="*/ 5390371 w 7525108"/>
              <a:gd name="connsiteY678" fmla="*/ 5671894 h 6858007"/>
              <a:gd name="connsiteX679" fmla="*/ 5372891 w 7525108"/>
              <a:gd name="connsiteY679" fmla="*/ 5691559 h 6858007"/>
              <a:gd name="connsiteX680" fmla="*/ 5346671 w 7525108"/>
              <a:gd name="connsiteY680" fmla="*/ 5704669 h 6858007"/>
              <a:gd name="connsiteX681" fmla="*/ 5320452 w 7525108"/>
              <a:gd name="connsiteY681" fmla="*/ 5709039 h 6858007"/>
              <a:gd name="connsiteX682" fmla="*/ 5292047 w 7525108"/>
              <a:gd name="connsiteY682" fmla="*/ 5704669 h 6858007"/>
              <a:gd name="connsiteX683" fmla="*/ 5268012 w 7525108"/>
              <a:gd name="connsiteY683" fmla="*/ 5691559 h 6858007"/>
              <a:gd name="connsiteX684" fmla="*/ 5248347 w 7525108"/>
              <a:gd name="connsiteY684" fmla="*/ 5671894 h 6858007"/>
              <a:gd name="connsiteX685" fmla="*/ 5235237 w 7525108"/>
              <a:gd name="connsiteY685" fmla="*/ 5647860 h 6858007"/>
              <a:gd name="connsiteX686" fmla="*/ 5230867 w 7525108"/>
              <a:gd name="connsiteY686" fmla="*/ 5619455 h 6858007"/>
              <a:gd name="connsiteX687" fmla="*/ 5235237 w 7525108"/>
              <a:gd name="connsiteY687" fmla="*/ 5593235 h 6858007"/>
              <a:gd name="connsiteX688" fmla="*/ 5248347 w 7525108"/>
              <a:gd name="connsiteY688" fmla="*/ 5567015 h 6858007"/>
              <a:gd name="connsiteX689" fmla="*/ 5268012 w 7525108"/>
              <a:gd name="connsiteY689" fmla="*/ 5549535 h 6858007"/>
              <a:gd name="connsiteX690" fmla="*/ 5292047 w 7525108"/>
              <a:gd name="connsiteY690" fmla="*/ 5536425 h 6858007"/>
              <a:gd name="connsiteX691" fmla="*/ 3572459 w 7525108"/>
              <a:gd name="connsiteY691" fmla="*/ 5512389 h 6858007"/>
              <a:gd name="connsiteX692" fmla="*/ 3596494 w 7525108"/>
              <a:gd name="connsiteY692" fmla="*/ 5518944 h 6858007"/>
              <a:gd name="connsiteX693" fmla="*/ 3613974 w 7525108"/>
              <a:gd name="connsiteY693" fmla="*/ 5538609 h 6858007"/>
              <a:gd name="connsiteX694" fmla="*/ 3620529 w 7525108"/>
              <a:gd name="connsiteY694" fmla="*/ 5560459 h 6858007"/>
              <a:gd name="connsiteX695" fmla="*/ 3613974 w 7525108"/>
              <a:gd name="connsiteY695" fmla="*/ 5586679 h 6858007"/>
              <a:gd name="connsiteX696" fmla="*/ 3596494 w 7525108"/>
              <a:gd name="connsiteY696" fmla="*/ 5601974 h 6858007"/>
              <a:gd name="connsiteX697" fmla="*/ 3572459 w 7525108"/>
              <a:gd name="connsiteY697" fmla="*/ 5608529 h 6858007"/>
              <a:gd name="connsiteX698" fmla="*/ 3548424 w 7525108"/>
              <a:gd name="connsiteY698" fmla="*/ 5601974 h 6858007"/>
              <a:gd name="connsiteX699" fmla="*/ 3530944 w 7525108"/>
              <a:gd name="connsiteY699" fmla="*/ 5586679 h 6858007"/>
              <a:gd name="connsiteX700" fmla="*/ 3524389 w 7525108"/>
              <a:gd name="connsiteY700" fmla="*/ 5560459 h 6858007"/>
              <a:gd name="connsiteX701" fmla="*/ 3530944 w 7525108"/>
              <a:gd name="connsiteY701" fmla="*/ 5538609 h 6858007"/>
              <a:gd name="connsiteX702" fmla="*/ 3548424 w 7525108"/>
              <a:gd name="connsiteY702" fmla="*/ 5518944 h 6858007"/>
              <a:gd name="connsiteX703" fmla="*/ 7455188 w 7525108"/>
              <a:gd name="connsiteY703" fmla="*/ 5438099 h 6858007"/>
              <a:gd name="connsiteX704" fmla="*/ 7492333 w 7525108"/>
              <a:gd name="connsiteY704" fmla="*/ 5444654 h 6858007"/>
              <a:gd name="connsiteX705" fmla="*/ 7525108 w 7525108"/>
              <a:gd name="connsiteY705" fmla="*/ 5459949 h 6858007"/>
              <a:gd name="connsiteX706" fmla="*/ 7525108 w 7525108"/>
              <a:gd name="connsiteY706" fmla="*/ 5660967 h 6858007"/>
              <a:gd name="connsiteX707" fmla="*/ 7492333 w 7525108"/>
              <a:gd name="connsiteY707" fmla="*/ 5680632 h 6858007"/>
              <a:gd name="connsiteX708" fmla="*/ 7455188 w 7525108"/>
              <a:gd name="connsiteY708" fmla="*/ 5685002 h 6858007"/>
              <a:gd name="connsiteX709" fmla="*/ 7415858 w 7525108"/>
              <a:gd name="connsiteY709" fmla="*/ 5680632 h 6858007"/>
              <a:gd name="connsiteX710" fmla="*/ 7380898 w 7525108"/>
              <a:gd name="connsiteY710" fmla="*/ 5660967 h 6858007"/>
              <a:gd name="connsiteX711" fmla="*/ 7354678 w 7525108"/>
              <a:gd name="connsiteY711" fmla="*/ 5634748 h 6858007"/>
              <a:gd name="connsiteX712" fmla="*/ 7337198 w 7525108"/>
              <a:gd name="connsiteY712" fmla="*/ 5599788 h 6858007"/>
              <a:gd name="connsiteX713" fmla="*/ 7330643 w 7525108"/>
              <a:gd name="connsiteY713" fmla="*/ 5560458 h 6858007"/>
              <a:gd name="connsiteX714" fmla="*/ 7337198 w 7525108"/>
              <a:gd name="connsiteY714" fmla="*/ 5521129 h 6858007"/>
              <a:gd name="connsiteX715" fmla="*/ 7354678 w 7525108"/>
              <a:gd name="connsiteY715" fmla="*/ 5488354 h 6858007"/>
              <a:gd name="connsiteX716" fmla="*/ 7380898 w 7525108"/>
              <a:gd name="connsiteY716" fmla="*/ 5462134 h 6858007"/>
              <a:gd name="connsiteX717" fmla="*/ 7415858 w 7525108"/>
              <a:gd name="connsiteY717" fmla="*/ 5444654 h 6858007"/>
              <a:gd name="connsiteX718" fmla="*/ 4610330 w 7525108"/>
              <a:gd name="connsiteY718" fmla="*/ 5422805 h 6858007"/>
              <a:gd name="connsiteX719" fmla="*/ 4638735 w 7525108"/>
              <a:gd name="connsiteY719" fmla="*/ 5431545 h 6858007"/>
              <a:gd name="connsiteX720" fmla="*/ 4664955 w 7525108"/>
              <a:gd name="connsiteY720" fmla="*/ 5449025 h 6858007"/>
              <a:gd name="connsiteX721" fmla="*/ 4682435 w 7525108"/>
              <a:gd name="connsiteY721" fmla="*/ 5470875 h 6858007"/>
              <a:gd name="connsiteX722" fmla="*/ 4686805 w 7525108"/>
              <a:gd name="connsiteY722" fmla="*/ 5503650 h 6858007"/>
              <a:gd name="connsiteX723" fmla="*/ 4682435 w 7525108"/>
              <a:gd name="connsiteY723" fmla="*/ 5534240 h 6858007"/>
              <a:gd name="connsiteX724" fmla="*/ 4664955 w 7525108"/>
              <a:gd name="connsiteY724" fmla="*/ 5558274 h 6858007"/>
              <a:gd name="connsiteX725" fmla="*/ 4638735 w 7525108"/>
              <a:gd name="connsiteY725" fmla="*/ 5573569 h 6858007"/>
              <a:gd name="connsiteX726" fmla="*/ 4610330 w 7525108"/>
              <a:gd name="connsiteY726" fmla="*/ 5582309 h 6858007"/>
              <a:gd name="connsiteX727" fmla="*/ 4579740 w 7525108"/>
              <a:gd name="connsiteY727" fmla="*/ 5573569 h 6858007"/>
              <a:gd name="connsiteX728" fmla="*/ 4555705 w 7525108"/>
              <a:gd name="connsiteY728" fmla="*/ 5558274 h 6858007"/>
              <a:gd name="connsiteX729" fmla="*/ 4538225 w 7525108"/>
              <a:gd name="connsiteY729" fmla="*/ 5534240 h 6858007"/>
              <a:gd name="connsiteX730" fmla="*/ 4531670 w 7525108"/>
              <a:gd name="connsiteY730" fmla="*/ 5503650 h 6858007"/>
              <a:gd name="connsiteX731" fmla="*/ 4538225 w 7525108"/>
              <a:gd name="connsiteY731" fmla="*/ 5470875 h 6858007"/>
              <a:gd name="connsiteX732" fmla="*/ 4555705 w 7525108"/>
              <a:gd name="connsiteY732" fmla="*/ 5449025 h 6858007"/>
              <a:gd name="connsiteX733" fmla="*/ 4579740 w 7525108"/>
              <a:gd name="connsiteY733" fmla="*/ 5431545 h 6858007"/>
              <a:gd name="connsiteX734" fmla="*/ 126728 w 7525108"/>
              <a:gd name="connsiteY734" fmla="*/ 5394399 h 6858007"/>
              <a:gd name="connsiteX735" fmla="*/ 131099 w 7525108"/>
              <a:gd name="connsiteY735" fmla="*/ 5396584 h 6858007"/>
              <a:gd name="connsiteX736" fmla="*/ 135468 w 7525108"/>
              <a:gd name="connsiteY736" fmla="*/ 5400954 h 6858007"/>
              <a:gd name="connsiteX737" fmla="*/ 137654 w 7525108"/>
              <a:gd name="connsiteY737" fmla="*/ 5405324 h 6858007"/>
              <a:gd name="connsiteX738" fmla="*/ 135468 w 7525108"/>
              <a:gd name="connsiteY738" fmla="*/ 5411879 h 6858007"/>
              <a:gd name="connsiteX739" fmla="*/ 131099 w 7525108"/>
              <a:gd name="connsiteY739" fmla="*/ 5414064 h 6858007"/>
              <a:gd name="connsiteX740" fmla="*/ 126728 w 7525108"/>
              <a:gd name="connsiteY740" fmla="*/ 5416249 h 6858007"/>
              <a:gd name="connsiteX741" fmla="*/ 120173 w 7525108"/>
              <a:gd name="connsiteY741" fmla="*/ 5414064 h 6858007"/>
              <a:gd name="connsiteX742" fmla="*/ 115804 w 7525108"/>
              <a:gd name="connsiteY742" fmla="*/ 5411879 h 6858007"/>
              <a:gd name="connsiteX743" fmla="*/ 115804 w 7525108"/>
              <a:gd name="connsiteY743" fmla="*/ 5405324 h 6858007"/>
              <a:gd name="connsiteX744" fmla="*/ 115804 w 7525108"/>
              <a:gd name="connsiteY744" fmla="*/ 5400954 h 6858007"/>
              <a:gd name="connsiteX745" fmla="*/ 120173 w 7525108"/>
              <a:gd name="connsiteY745" fmla="*/ 5396584 h 6858007"/>
              <a:gd name="connsiteX746" fmla="*/ 6987600 w 7525108"/>
              <a:gd name="connsiteY746" fmla="*/ 5392215 h 6858007"/>
              <a:gd name="connsiteX747" fmla="*/ 7026930 w 7525108"/>
              <a:gd name="connsiteY747" fmla="*/ 5398770 h 6858007"/>
              <a:gd name="connsiteX748" fmla="*/ 7059705 w 7525108"/>
              <a:gd name="connsiteY748" fmla="*/ 5414065 h 6858007"/>
              <a:gd name="connsiteX749" fmla="*/ 7085925 w 7525108"/>
              <a:gd name="connsiteY749" fmla="*/ 5442470 h 6858007"/>
              <a:gd name="connsiteX750" fmla="*/ 7103405 w 7525108"/>
              <a:gd name="connsiteY750" fmla="*/ 5473060 h 6858007"/>
              <a:gd name="connsiteX751" fmla="*/ 7109960 w 7525108"/>
              <a:gd name="connsiteY751" fmla="*/ 5512389 h 6858007"/>
              <a:gd name="connsiteX752" fmla="*/ 7103405 w 7525108"/>
              <a:gd name="connsiteY752" fmla="*/ 5551719 h 6858007"/>
              <a:gd name="connsiteX753" fmla="*/ 7085925 w 7525108"/>
              <a:gd name="connsiteY753" fmla="*/ 5584494 h 6858007"/>
              <a:gd name="connsiteX754" fmla="*/ 7059705 w 7525108"/>
              <a:gd name="connsiteY754" fmla="*/ 5610713 h 6858007"/>
              <a:gd name="connsiteX755" fmla="*/ 7026930 w 7525108"/>
              <a:gd name="connsiteY755" fmla="*/ 5628193 h 6858007"/>
              <a:gd name="connsiteX756" fmla="*/ 6987600 w 7525108"/>
              <a:gd name="connsiteY756" fmla="*/ 5634748 h 6858007"/>
              <a:gd name="connsiteX757" fmla="*/ 6948270 w 7525108"/>
              <a:gd name="connsiteY757" fmla="*/ 5628193 h 6858007"/>
              <a:gd name="connsiteX758" fmla="*/ 6917680 w 7525108"/>
              <a:gd name="connsiteY758" fmla="*/ 5610713 h 6858007"/>
              <a:gd name="connsiteX759" fmla="*/ 6889275 w 7525108"/>
              <a:gd name="connsiteY759" fmla="*/ 5584494 h 6858007"/>
              <a:gd name="connsiteX760" fmla="*/ 6873980 w 7525108"/>
              <a:gd name="connsiteY760" fmla="*/ 5551719 h 6858007"/>
              <a:gd name="connsiteX761" fmla="*/ 6867425 w 7525108"/>
              <a:gd name="connsiteY761" fmla="*/ 5512389 h 6858007"/>
              <a:gd name="connsiteX762" fmla="*/ 6873980 w 7525108"/>
              <a:gd name="connsiteY762" fmla="*/ 5473060 h 6858007"/>
              <a:gd name="connsiteX763" fmla="*/ 6889275 w 7525108"/>
              <a:gd name="connsiteY763" fmla="*/ 5442470 h 6858007"/>
              <a:gd name="connsiteX764" fmla="*/ 6917680 w 7525108"/>
              <a:gd name="connsiteY764" fmla="*/ 5414065 h 6858007"/>
              <a:gd name="connsiteX765" fmla="*/ 6948270 w 7525108"/>
              <a:gd name="connsiteY765" fmla="*/ 5398770 h 6858007"/>
              <a:gd name="connsiteX766" fmla="*/ 1053165 w 7525108"/>
              <a:gd name="connsiteY766" fmla="*/ 5387845 h 6858007"/>
              <a:gd name="connsiteX767" fmla="*/ 1061906 w 7525108"/>
              <a:gd name="connsiteY767" fmla="*/ 5387845 h 6858007"/>
              <a:gd name="connsiteX768" fmla="*/ 1066276 w 7525108"/>
              <a:gd name="connsiteY768" fmla="*/ 5387845 h 6858007"/>
              <a:gd name="connsiteX769" fmla="*/ 1070647 w 7525108"/>
              <a:gd name="connsiteY769" fmla="*/ 5392215 h 6858007"/>
              <a:gd name="connsiteX770" fmla="*/ 1072831 w 7525108"/>
              <a:gd name="connsiteY770" fmla="*/ 5398770 h 6858007"/>
              <a:gd name="connsiteX771" fmla="*/ 1070647 w 7525108"/>
              <a:gd name="connsiteY771" fmla="*/ 5403140 h 6858007"/>
              <a:gd name="connsiteX772" fmla="*/ 1066276 w 7525108"/>
              <a:gd name="connsiteY772" fmla="*/ 5407510 h 6858007"/>
              <a:gd name="connsiteX773" fmla="*/ 1061906 w 7525108"/>
              <a:gd name="connsiteY773" fmla="*/ 5409695 h 6858007"/>
              <a:gd name="connsiteX774" fmla="*/ 1053165 w 7525108"/>
              <a:gd name="connsiteY774" fmla="*/ 5407510 h 6858007"/>
              <a:gd name="connsiteX775" fmla="*/ 1048796 w 7525108"/>
              <a:gd name="connsiteY775" fmla="*/ 5403140 h 6858007"/>
              <a:gd name="connsiteX776" fmla="*/ 1048796 w 7525108"/>
              <a:gd name="connsiteY776" fmla="*/ 5398770 h 6858007"/>
              <a:gd name="connsiteX777" fmla="*/ 1048796 w 7525108"/>
              <a:gd name="connsiteY777" fmla="*/ 5392215 h 6858007"/>
              <a:gd name="connsiteX778" fmla="*/ 1997080 w 7525108"/>
              <a:gd name="connsiteY778" fmla="*/ 5361625 h 6858007"/>
              <a:gd name="connsiteX779" fmla="*/ 2005820 w 7525108"/>
              <a:gd name="connsiteY779" fmla="*/ 5361625 h 6858007"/>
              <a:gd name="connsiteX780" fmla="*/ 2014560 w 7525108"/>
              <a:gd name="connsiteY780" fmla="*/ 5361625 h 6858007"/>
              <a:gd name="connsiteX781" fmla="*/ 2021115 w 7525108"/>
              <a:gd name="connsiteY781" fmla="*/ 5365995 h 6858007"/>
              <a:gd name="connsiteX782" fmla="*/ 2027670 w 7525108"/>
              <a:gd name="connsiteY782" fmla="*/ 5370365 h 6858007"/>
              <a:gd name="connsiteX783" fmla="*/ 2029855 w 7525108"/>
              <a:gd name="connsiteY783" fmla="*/ 5379105 h 6858007"/>
              <a:gd name="connsiteX784" fmla="*/ 2032040 w 7525108"/>
              <a:gd name="connsiteY784" fmla="*/ 5387845 h 6858007"/>
              <a:gd name="connsiteX785" fmla="*/ 2029855 w 7525108"/>
              <a:gd name="connsiteY785" fmla="*/ 5394400 h 6858007"/>
              <a:gd name="connsiteX786" fmla="*/ 2027670 w 7525108"/>
              <a:gd name="connsiteY786" fmla="*/ 5400954 h 6858007"/>
              <a:gd name="connsiteX787" fmla="*/ 2021115 w 7525108"/>
              <a:gd name="connsiteY787" fmla="*/ 5407509 h 6858007"/>
              <a:gd name="connsiteX788" fmla="*/ 2014560 w 7525108"/>
              <a:gd name="connsiteY788" fmla="*/ 5409694 h 6858007"/>
              <a:gd name="connsiteX789" fmla="*/ 2005820 w 7525108"/>
              <a:gd name="connsiteY789" fmla="*/ 5411879 h 6858007"/>
              <a:gd name="connsiteX790" fmla="*/ 1997080 w 7525108"/>
              <a:gd name="connsiteY790" fmla="*/ 5409694 h 6858007"/>
              <a:gd name="connsiteX791" fmla="*/ 1990525 w 7525108"/>
              <a:gd name="connsiteY791" fmla="*/ 5407509 h 6858007"/>
              <a:gd name="connsiteX792" fmla="*/ 1986155 w 7525108"/>
              <a:gd name="connsiteY792" fmla="*/ 5400954 h 6858007"/>
              <a:gd name="connsiteX793" fmla="*/ 1981785 w 7525108"/>
              <a:gd name="connsiteY793" fmla="*/ 5394400 h 6858007"/>
              <a:gd name="connsiteX794" fmla="*/ 1981785 w 7525108"/>
              <a:gd name="connsiteY794" fmla="*/ 5387845 h 6858007"/>
              <a:gd name="connsiteX795" fmla="*/ 1981785 w 7525108"/>
              <a:gd name="connsiteY795" fmla="*/ 5379105 h 6858007"/>
              <a:gd name="connsiteX796" fmla="*/ 1986155 w 7525108"/>
              <a:gd name="connsiteY796" fmla="*/ 5370365 h 6858007"/>
              <a:gd name="connsiteX797" fmla="*/ 1990525 w 7525108"/>
              <a:gd name="connsiteY797" fmla="*/ 5365995 h 6858007"/>
              <a:gd name="connsiteX798" fmla="*/ 2969402 w 7525108"/>
              <a:gd name="connsiteY798" fmla="*/ 5324480 h 6858007"/>
              <a:gd name="connsiteX799" fmla="*/ 2991252 w 7525108"/>
              <a:gd name="connsiteY799" fmla="*/ 5333220 h 6858007"/>
              <a:gd name="connsiteX800" fmla="*/ 3004362 w 7525108"/>
              <a:gd name="connsiteY800" fmla="*/ 5346330 h 6858007"/>
              <a:gd name="connsiteX801" fmla="*/ 3013102 w 7525108"/>
              <a:gd name="connsiteY801" fmla="*/ 5368180 h 6858007"/>
              <a:gd name="connsiteX802" fmla="*/ 3004362 w 7525108"/>
              <a:gd name="connsiteY802" fmla="*/ 5390029 h 6858007"/>
              <a:gd name="connsiteX803" fmla="*/ 2991252 w 7525108"/>
              <a:gd name="connsiteY803" fmla="*/ 5405324 h 6858007"/>
              <a:gd name="connsiteX804" fmla="*/ 2969402 w 7525108"/>
              <a:gd name="connsiteY804" fmla="*/ 5409694 h 6858007"/>
              <a:gd name="connsiteX805" fmla="*/ 2947552 w 7525108"/>
              <a:gd name="connsiteY805" fmla="*/ 5405324 h 6858007"/>
              <a:gd name="connsiteX806" fmla="*/ 2932257 w 7525108"/>
              <a:gd name="connsiteY806" fmla="*/ 5390029 h 6858007"/>
              <a:gd name="connsiteX807" fmla="*/ 2927887 w 7525108"/>
              <a:gd name="connsiteY807" fmla="*/ 5368180 h 6858007"/>
              <a:gd name="connsiteX808" fmla="*/ 2932257 w 7525108"/>
              <a:gd name="connsiteY808" fmla="*/ 5346330 h 6858007"/>
              <a:gd name="connsiteX809" fmla="*/ 2947552 w 7525108"/>
              <a:gd name="connsiteY809" fmla="*/ 5333220 h 6858007"/>
              <a:gd name="connsiteX810" fmla="*/ 3961387 w 7525108"/>
              <a:gd name="connsiteY810" fmla="*/ 5272040 h 6858007"/>
              <a:gd name="connsiteX811" fmla="*/ 3985422 w 7525108"/>
              <a:gd name="connsiteY811" fmla="*/ 5278595 h 6858007"/>
              <a:gd name="connsiteX812" fmla="*/ 4007272 w 7525108"/>
              <a:gd name="connsiteY812" fmla="*/ 5291705 h 6858007"/>
              <a:gd name="connsiteX813" fmla="*/ 4020382 w 7525108"/>
              <a:gd name="connsiteY813" fmla="*/ 5311370 h 6858007"/>
              <a:gd name="connsiteX814" fmla="*/ 4024752 w 7525108"/>
              <a:gd name="connsiteY814" fmla="*/ 5337590 h 6858007"/>
              <a:gd name="connsiteX815" fmla="*/ 4020382 w 7525108"/>
              <a:gd name="connsiteY815" fmla="*/ 5361625 h 6858007"/>
              <a:gd name="connsiteX816" fmla="*/ 4007272 w 7525108"/>
              <a:gd name="connsiteY816" fmla="*/ 5383474 h 6858007"/>
              <a:gd name="connsiteX817" fmla="*/ 3985422 w 7525108"/>
              <a:gd name="connsiteY817" fmla="*/ 5396584 h 6858007"/>
              <a:gd name="connsiteX818" fmla="*/ 3961387 w 7525108"/>
              <a:gd name="connsiteY818" fmla="*/ 5400954 h 6858007"/>
              <a:gd name="connsiteX819" fmla="*/ 3935167 w 7525108"/>
              <a:gd name="connsiteY819" fmla="*/ 5396584 h 6858007"/>
              <a:gd name="connsiteX820" fmla="*/ 3915502 w 7525108"/>
              <a:gd name="connsiteY820" fmla="*/ 5383474 h 6858007"/>
              <a:gd name="connsiteX821" fmla="*/ 3900207 w 7525108"/>
              <a:gd name="connsiteY821" fmla="*/ 5361625 h 6858007"/>
              <a:gd name="connsiteX822" fmla="*/ 3895837 w 7525108"/>
              <a:gd name="connsiteY822" fmla="*/ 5337590 h 6858007"/>
              <a:gd name="connsiteX823" fmla="*/ 3900207 w 7525108"/>
              <a:gd name="connsiteY823" fmla="*/ 5311370 h 6858007"/>
              <a:gd name="connsiteX824" fmla="*/ 3915502 w 7525108"/>
              <a:gd name="connsiteY824" fmla="*/ 5291705 h 6858007"/>
              <a:gd name="connsiteX825" fmla="*/ 3935167 w 7525108"/>
              <a:gd name="connsiteY825" fmla="*/ 5278595 h 6858007"/>
              <a:gd name="connsiteX826" fmla="*/ 5726860 w 7525108"/>
              <a:gd name="connsiteY826" fmla="*/ 5269856 h 6858007"/>
              <a:gd name="connsiteX827" fmla="*/ 5761819 w 7525108"/>
              <a:gd name="connsiteY827" fmla="*/ 5278596 h 6858007"/>
              <a:gd name="connsiteX828" fmla="*/ 5790224 w 7525108"/>
              <a:gd name="connsiteY828" fmla="*/ 5291706 h 6858007"/>
              <a:gd name="connsiteX829" fmla="*/ 5814259 w 7525108"/>
              <a:gd name="connsiteY829" fmla="*/ 5315741 h 6858007"/>
              <a:gd name="connsiteX830" fmla="*/ 5829554 w 7525108"/>
              <a:gd name="connsiteY830" fmla="*/ 5346331 h 6858007"/>
              <a:gd name="connsiteX831" fmla="*/ 5836109 w 7525108"/>
              <a:gd name="connsiteY831" fmla="*/ 5381290 h 6858007"/>
              <a:gd name="connsiteX832" fmla="*/ 5829554 w 7525108"/>
              <a:gd name="connsiteY832" fmla="*/ 5414065 h 6858007"/>
              <a:gd name="connsiteX833" fmla="*/ 5814259 w 7525108"/>
              <a:gd name="connsiteY833" fmla="*/ 5444655 h 6858007"/>
              <a:gd name="connsiteX834" fmla="*/ 5790224 w 7525108"/>
              <a:gd name="connsiteY834" fmla="*/ 5468689 h 6858007"/>
              <a:gd name="connsiteX835" fmla="*/ 5761819 w 7525108"/>
              <a:gd name="connsiteY835" fmla="*/ 5486169 h 6858007"/>
              <a:gd name="connsiteX836" fmla="*/ 5726860 w 7525108"/>
              <a:gd name="connsiteY836" fmla="*/ 5490539 h 6858007"/>
              <a:gd name="connsiteX837" fmla="*/ 5689715 w 7525108"/>
              <a:gd name="connsiteY837" fmla="*/ 5486169 h 6858007"/>
              <a:gd name="connsiteX838" fmla="*/ 5661310 w 7525108"/>
              <a:gd name="connsiteY838" fmla="*/ 5468689 h 6858007"/>
              <a:gd name="connsiteX839" fmla="*/ 5637275 w 7525108"/>
              <a:gd name="connsiteY839" fmla="*/ 5444655 h 6858007"/>
              <a:gd name="connsiteX840" fmla="*/ 5621980 w 7525108"/>
              <a:gd name="connsiteY840" fmla="*/ 5414065 h 6858007"/>
              <a:gd name="connsiteX841" fmla="*/ 5617610 w 7525108"/>
              <a:gd name="connsiteY841" fmla="*/ 5381290 h 6858007"/>
              <a:gd name="connsiteX842" fmla="*/ 5621980 w 7525108"/>
              <a:gd name="connsiteY842" fmla="*/ 5346331 h 6858007"/>
              <a:gd name="connsiteX843" fmla="*/ 5637275 w 7525108"/>
              <a:gd name="connsiteY843" fmla="*/ 5315741 h 6858007"/>
              <a:gd name="connsiteX844" fmla="*/ 5661310 w 7525108"/>
              <a:gd name="connsiteY844" fmla="*/ 5291706 h 6858007"/>
              <a:gd name="connsiteX845" fmla="*/ 5689715 w 7525108"/>
              <a:gd name="connsiteY845" fmla="*/ 5278596 h 6858007"/>
              <a:gd name="connsiteX846" fmla="*/ 6541863 w 7525108"/>
              <a:gd name="connsiteY846" fmla="*/ 5239266 h 6858007"/>
              <a:gd name="connsiteX847" fmla="*/ 6583378 w 7525108"/>
              <a:gd name="connsiteY847" fmla="*/ 5245821 h 6858007"/>
              <a:gd name="connsiteX848" fmla="*/ 6618338 w 7525108"/>
              <a:gd name="connsiteY848" fmla="*/ 5263301 h 6858007"/>
              <a:gd name="connsiteX849" fmla="*/ 6646743 w 7525108"/>
              <a:gd name="connsiteY849" fmla="*/ 5291706 h 6858007"/>
              <a:gd name="connsiteX850" fmla="*/ 6666408 w 7525108"/>
              <a:gd name="connsiteY850" fmla="*/ 5328851 h 6858007"/>
              <a:gd name="connsiteX851" fmla="*/ 6670778 w 7525108"/>
              <a:gd name="connsiteY851" fmla="*/ 5365996 h 6858007"/>
              <a:gd name="connsiteX852" fmla="*/ 6666408 w 7525108"/>
              <a:gd name="connsiteY852" fmla="*/ 5407511 h 6858007"/>
              <a:gd name="connsiteX853" fmla="*/ 6646743 w 7525108"/>
              <a:gd name="connsiteY853" fmla="*/ 5444655 h 6858007"/>
              <a:gd name="connsiteX854" fmla="*/ 6618338 w 7525108"/>
              <a:gd name="connsiteY854" fmla="*/ 5470875 h 6858007"/>
              <a:gd name="connsiteX855" fmla="*/ 6583378 w 7525108"/>
              <a:gd name="connsiteY855" fmla="*/ 5490540 h 6858007"/>
              <a:gd name="connsiteX856" fmla="*/ 6541863 w 7525108"/>
              <a:gd name="connsiteY856" fmla="*/ 5497095 h 6858007"/>
              <a:gd name="connsiteX857" fmla="*/ 6502533 w 7525108"/>
              <a:gd name="connsiteY857" fmla="*/ 5490540 h 6858007"/>
              <a:gd name="connsiteX858" fmla="*/ 6467573 w 7525108"/>
              <a:gd name="connsiteY858" fmla="*/ 5470875 h 6858007"/>
              <a:gd name="connsiteX859" fmla="*/ 6439168 w 7525108"/>
              <a:gd name="connsiteY859" fmla="*/ 5444655 h 6858007"/>
              <a:gd name="connsiteX860" fmla="*/ 6421688 w 7525108"/>
              <a:gd name="connsiteY860" fmla="*/ 5407511 h 6858007"/>
              <a:gd name="connsiteX861" fmla="*/ 6415133 w 7525108"/>
              <a:gd name="connsiteY861" fmla="*/ 5365996 h 6858007"/>
              <a:gd name="connsiteX862" fmla="*/ 6421688 w 7525108"/>
              <a:gd name="connsiteY862" fmla="*/ 5328851 h 6858007"/>
              <a:gd name="connsiteX863" fmla="*/ 6439168 w 7525108"/>
              <a:gd name="connsiteY863" fmla="*/ 5291706 h 6858007"/>
              <a:gd name="connsiteX864" fmla="*/ 6467573 w 7525108"/>
              <a:gd name="connsiteY864" fmla="*/ 5263301 h 6858007"/>
              <a:gd name="connsiteX865" fmla="*/ 6502533 w 7525108"/>
              <a:gd name="connsiteY865" fmla="*/ 5245821 h 6858007"/>
              <a:gd name="connsiteX866" fmla="*/ 5001443 w 7525108"/>
              <a:gd name="connsiteY866" fmla="*/ 5180270 h 6858007"/>
              <a:gd name="connsiteX867" fmla="*/ 5032033 w 7525108"/>
              <a:gd name="connsiteY867" fmla="*/ 5184640 h 6858007"/>
              <a:gd name="connsiteX868" fmla="*/ 5060438 w 7525108"/>
              <a:gd name="connsiteY868" fmla="*/ 5197750 h 6858007"/>
              <a:gd name="connsiteX869" fmla="*/ 5080103 w 7525108"/>
              <a:gd name="connsiteY869" fmla="*/ 5217415 h 6858007"/>
              <a:gd name="connsiteX870" fmla="*/ 5093213 w 7525108"/>
              <a:gd name="connsiteY870" fmla="*/ 5245820 h 6858007"/>
              <a:gd name="connsiteX871" fmla="*/ 5099768 w 7525108"/>
              <a:gd name="connsiteY871" fmla="*/ 5278595 h 6858007"/>
              <a:gd name="connsiteX872" fmla="*/ 5093213 w 7525108"/>
              <a:gd name="connsiteY872" fmla="*/ 5307000 h 6858007"/>
              <a:gd name="connsiteX873" fmla="*/ 5080103 w 7525108"/>
              <a:gd name="connsiteY873" fmla="*/ 5335404 h 6858007"/>
              <a:gd name="connsiteX874" fmla="*/ 5060438 w 7525108"/>
              <a:gd name="connsiteY874" fmla="*/ 5355069 h 6858007"/>
              <a:gd name="connsiteX875" fmla="*/ 5032033 w 7525108"/>
              <a:gd name="connsiteY875" fmla="*/ 5368179 h 6858007"/>
              <a:gd name="connsiteX876" fmla="*/ 5001443 w 7525108"/>
              <a:gd name="connsiteY876" fmla="*/ 5374734 h 6858007"/>
              <a:gd name="connsiteX877" fmla="*/ 4970853 w 7525108"/>
              <a:gd name="connsiteY877" fmla="*/ 5368179 h 6858007"/>
              <a:gd name="connsiteX878" fmla="*/ 4942448 w 7525108"/>
              <a:gd name="connsiteY878" fmla="*/ 5355069 h 6858007"/>
              <a:gd name="connsiteX879" fmla="*/ 4922783 w 7525108"/>
              <a:gd name="connsiteY879" fmla="*/ 5335404 h 6858007"/>
              <a:gd name="connsiteX880" fmla="*/ 4909673 w 7525108"/>
              <a:gd name="connsiteY880" fmla="*/ 5307000 h 6858007"/>
              <a:gd name="connsiteX881" fmla="*/ 4905303 w 7525108"/>
              <a:gd name="connsiteY881" fmla="*/ 5278595 h 6858007"/>
              <a:gd name="connsiteX882" fmla="*/ 4909673 w 7525108"/>
              <a:gd name="connsiteY882" fmla="*/ 5245820 h 6858007"/>
              <a:gd name="connsiteX883" fmla="*/ 4922783 w 7525108"/>
              <a:gd name="connsiteY883" fmla="*/ 5217415 h 6858007"/>
              <a:gd name="connsiteX884" fmla="*/ 4942448 w 7525108"/>
              <a:gd name="connsiteY884" fmla="*/ 5197750 h 6858007"/>
              <a:gd name="connsiteX885" fmla="*/ 4970853 w 7525108"/>
              <a:gd name="connsiteY885" fmla="*/ 5184640 h 6858007"/>
              <a:gd name="connsiteX886" fmla="*/ 522211 w 7525108"/>
              <a:gd name="connsiteY886" fmla="*/ 5164976 h 6858007"/>
              <a:gd name="connsiteX887" fmla="*/ 528768 w 7525108"/>
              <a:gd name="connsiteY887" fmla="*/ 5164976 h 6858007"/>
              <a:gd name="connsiteX888" fmla="*/ 533137 w 7525108"/>
              <a:gd name="connsiteY888" fmla="*/ 5164976 h 6858007"/>
              <a:gd name="connsiteX889" fmla="*/ 537507 w 7525108"/>
              <a:gd name="connsiteY889" fmla="*/ 5169346 h 6858007"/>
              <a:gd name="connsiteX890" fmla="*/ 537507 w 7525108"/>
              <a:gd name="connsiteY890" fmla="*/ 5178086 h 6858007"/>
              <a:gd name="connsiteX891" fmla="*/ 537507 w 7525108"/>
              <a:gd name="connsiteY891" fmla="*/ 5182456 h 6858007"/>
              <a:gd name="connsiteX892" fmla="*/ 533137 w 7525108"/>
              <a:gd name="connsiteY892" fmla="*/ 5186825 h 6858007"/>
              <a:gd name="connsiteX893" fmla="*/ 528768 w 7525108"/>
              <a:gd name="connsiteY893" fmla="*/ 5189010 h 6858007"/>
              <a:gd name="connsiteX894" fmla="*/ 522211 w 7525108"/>
              <a:gd name="connsiteY894" fmla="*/ 5186825 h 6858007"/>
              <a:gd name="connsiteX895" fmla="*/ 517841 w 7525108"/>
              <a:gd name="connsiteY895" fmla="*/ 5182456 h 6858007"/>
              <a:gd name="connsiteX896" fmla="*/ 517841 w 7525108"/>
              <a:gd name="connsiteY896" fmla="*/ 5178086 h 6858007"/>
              <a:gd name="connsiteX897" fmla="*/ 517841 w 7525108"/>
              <a:gd name="connsiteY897" fmla="*/ 5169346 h 6858007"/>
              <a:gd name="connsiteX898" fmla="*/ 1459574 w 7525108"/>
              <a:gd name="connsiteY898" fmla="*/ 5151866 h 6858007"/>
              <a:gd name="connsiteX899" fmla="*/ 1466129 w 7525108"/>
              <a:gd name="connsiteY899" fmla="*/ 5154051 h 6858007"/>
              <a:gd name="connsiteX900" fmla="*/ 1470498 w 7525108"/>
              <a:gd name="connsiteY900" fmla="*/ 5158421 h 6858007"/>
              <a:gd name="connsiteX901" fmla="*/ 1474868 w 7525108"/>
              <a:gd name="connsiteY901" fmla="*/ 5162791 h 6858007"/>
              <a:gd name="connsiteX902" fmla="*/ 1477053 w 7525108"/>
              <a:gd name="connsiteY902" fmla="*/ 5169346 h 6858007"/>
              <a:gd name="connsiteX903" fmla="*/ 1474868 w 7525108"/>
              <a:gd name="connsiteY903" fmla="*/ 5178086 h 6858007"/>
              <a:gd name="connsiteX904" fmla="*/ 1470498 w 7525108"/>
              <a:gd name="connsiteY904" fmla="*/ 5182455 h 6858007"/>
              <a:gd name="connsiteX905" fmla="*/ 1466129 w 7525108"/>
              <a:gd name="connsiteY905" fmla="*/ 5186825 h 6858007"/>
              <a:gd name="connsiteX906" fmla="*/ 1459574 w 7525108"/>
              <a:gd name="connsiteY906" fmla="*/ 5189010 h 6858007"/>
              <a:gd name="connsiteX907" fmla="*/ 1450834 w 7525108"/>
              <a:gd name="connsiteY907" fmla="*/ 5186825 h 6858007"/>
              <a:gd name="connsiteX908" fmla="*/ 1446462 w 7525108"/>
              <a:gd name="connsiteY908" fmla="*/ 5182455 h 6858007"/>
              <a:gd name="connsiteX909" fmla="*/ 1442093 w 7525108"/>
              <a:gd name="connsiteY909" fmla="*/ 5178086 h 6858007"/>
              <a:gd name="connsiteX910" fmla="*/ 1439907 w 7525108"/>
              <a:gd name="connsiteY910" fmla="*/ 5169346 h 6858007"/>
              <a:gd name="connsiteX911" fmla="*/ 1442093 w 7525108"/>
              <a:gd name="connsiteY911" fmla="*/ 5162791 h 6858007"/>
              <a:gd name="connsiteX912" fmla="*/ 1446462 w 7525108"/>
              <a:gd name="connsiteY912" fmla="*/ 5158421 h 6858007"/>
              <a:gd name="connsiteX913" fmla="*/ 1450834 w 7525108"/>
              <a:gd name="connsiteY913" fmla="*/ 5154051 h 6858007"/>
              <a:gd name="connsiteX914" fmla="*/ 2399119 w 7525108"/>
              <a:gd name="connsiteY914" fmla="*/ 5125646 h 6858007"/>
              <a:gd name="connsiteX915" fmla="*/ 2412229 w 7525108"/>
              <a:gd name="connsiteY915" fmla="*/ 5130016 h 6858007"/>
              <a:gd name="connsiteX916" fmla="*/ 2420969 w 7525108"/>
              <a:gd name="connsiteY916" fmla="*/ 5134386 h 6858007"/>
              <a:gd name="connsiteX917" fmla="*/ 2427524 w 7525108"/>
              <a:gd name="connsiteY917" fmla="*/ 5140941 h 6858007"/>
              <a:gd name="connsiteX918" fmla="*/ 2431894 w 7525108"/>
              <a:gd name="connsiteY918" fmla="*/ 5149681 h 6858007"/>
              <a:gd name="connsiteX919" fmla="*/ 2434079 w 7525108"/>
              <a:gd name="connsiteY919" fmla="*/ 5160606 h 6858007"/>
              <a:gd name="connsiteX920" fmla="*/ 2431894 w 7525108"/>
              <a:gd name="connsiteY920" fmla="*/ 5169346 h 6858007"/>
              <a:gd name="connsiteX921" fmla="*/ 2427524 w 7525108"/>
              <a:gd name="connsiteY921" fmla="*/ 5180270 h 6858007"/>
              <a:gd name="connsiteX922" fmla="*/ 2420969 w 7525108"/>
              <a:gd name="connsiteY922" fmla="*/ 5186825 h 6858007"/>
              <a:gd name="connsiteX923" fmla="*/ 2412229 w 7525108"/>
              <a:gd name="connsiteY923" fmla="*/ 5191195 h 6858007"/>
              <a:gd name="connsiteX924" fmla="*/ 2399119 w 7525108"/>
              <a:gd name="connsiteY924" fmla="*/ 5193380 h 6858007"/>
              <a:gd name="connsiteX925" fmla="*/ 2390379 w 7525108"/>
              <a:gd name="connsiteY925" fmla="*/ 5191195 h 6858007"/>
              <a:gd name="connsiteX926" fmla="*/ 2381639 w 7525108"/>
              <a:gd name="connsiteY926" fmla="*/ 5186825 h 6858007"/>
              <a:gd name="connsiteX927" fmla="*/ 2372899 w 7525108"/>
              <a:gd name="connsiteY927" fmla="*/ 5180270 h 6858007"/>
              <a:gd name="connsiteX928" fmla="*/ 2368529 w 7525108"/>
              <a:gd name="connsiteY928" fmla="*/ 5169346 h 6858007"/>
              <a:gd name="connsiteX929" fmla="*/ 2368529 w 7525108"/>
              <a:gd name="connsiteY929" fmla="*/ 5160606 h 6858007"/>
              <a:gd name="connsiteX930" fmla="*/ 2368529 w 7525108"/>
              <a:gd name="connsiteY930" fmla="*/ 5149681 h 6858007"/>
              <a:gd name="connsiteX931" fmla="*/ 2372899 w 7525108"/>
              <a:gd name="connsiteY931" fmla="*/ 5140941 h 6858007"/>
              <a:gd name="connsiteX932" fmla="*/ 2381639 w 7525108"/>
              <a:gd name="connsiteY932" fmla="*/ 5134386 h 6858007"/>
              <a:gd name="connsiteX933" fmla="*/ 2390379 w 7525108"/>
              <a:gd name="connsiteY933" fmla="*/ 5130016 h 6858007"/>
              <a:gd name="connsiteX934" fmla="*/ 3360515 w 7525108"/>
              <a:gd name="connsiteY934" fmla="*/ 5090686 h 6858007"/>
              <a:gd name="connsiteX935" fmla="*/ 3380180 w 7525108"/>
              <a:gd name="connsiteY935" fmla="*/ 5095056 h 6858007"/>
              <a:gd name="connsiteX936" fmla="*/ 3397660 w 7525108"/>
              <a:gd name="connsiteY936" fmla="*/ 5105981 h 6858007"/>
              <a:gd name="connsiteX937" fmla="*/ 3410770 w 7525108"/>
              <a:gd name="connsiteY937" fmla="*/ 5121276 h 6858007"/>
              <a:gd name="connsiteX938" fmla="*/ 3415140 w 7525108"/>
              <a:gd name="connsiteY938" fmla="*/ 5143126 h 6858007"/>
              <a:gd name="connsiteX939" fmla="*/ 3410770 w 7525108"/>
              <a:gd name="connsiteY939" fmla="*/ 5164976 h 6858007"/>
              <a:gd name="connsiteX940" fmla="*/ 3397660 w 7525108"/>
              <a:gd name="connsiteY940" fmla="*/ 5182455 h 6858007"/>
              <a:gd name="connsiteX941" fmla="*/ 3380180 w 7525108"/>
              <a:gd name="connsiteY941" fmla="*/ 5193380 h 6858007"/>
              <a:gd name="connsiteX942" fmla="*/ 3360515 w 7525108"/>
              <a:gd name="connsiteY942" fmla="*/ 5197750 h 6858007"/>
              <a:gd name="connsiteX943" fmla="*/ 3338665 w 7525108"/>
              <a:gd name="connsiteY943" fmla="*/ 5193380 h 6858007"/>
              <a:gd name="connsiteX944" fmla="*/ 3321185 w 7525108"/>
              <a:gd name="connsiteY944" fmla="*/ 5182455 h 6858007"/>
              <a:gd name="connsiteX945" fmla="*/ 3310260 w 7525108"/>
              <a:gd name="connsiteY945" fmla="*/ 5164976 h 6858007"/>
              <a:gd name="connsiteX946" fmla="*/ 3303705 w 7525108"/>
              <a:gd name="connsiteY946" fmla="*/ 5143126 h 6858007"/>
              <a:gd name="connsiteX947" fmla="*/ 3310260 w 7525108"/>
              <a:gd name="connsiteY947" fmla="*/ 5121276 h 6858007"/>
              <a:gd name="connsiteX948" fmla="*/ 3321185 w 7525108"/>
              <a:gd name="connsiteY948" fmla="*/ 5105981 h 6858007"/>
              <a:gd name="connsiteX949" fmla="*/ 3338665 w 7525108"/>
              <a:gd name="connsiteY949" fmla="*/ 5095056 h 6858007"/>
              <a:gd name="connsiteX950" fmla="*/ 4348131 w 7525108"/>
              <a:gd name="connsiteY950" fmla="*/ 5038247 h 6858007"/>
              <a:gd name="connsiteX951" fmla="*/ 4378720 w 7525108"/>
              <a:gd name="connsiteY951" fmla="*/ 5042617 h 6858007"/>
              <a:gd name="connsiteX952" fmla="*/ 4402755 w 7525108"/>
              <a:gd name="connsiteY952" fmla="*/ 5057912 h 6858007"/>
              <a:gd name="connsiteX953" fmla="*/ 4420235 w 7525108"/>
              <a:gd name="connsiteY953" fmla="*/ 5084132 h 6858007"/>
              <a:gd name="connsiteX954" fmla="*/ 4426790 w 7525108"/>
              <a:gd name="connsiteY954" fmla="*/ 5112537 h 6858007"/>
              <a:gd name="connsiteX955" fmla="*/ 4420235 w 7525108"/>
              <a:gd name="connsiteY955" fmla="*/ 5143127 h 6858007"/>
              <a:gd name="connsiteX956" fmla="*/ 4402755 w 7525108"/>
              <a:gd name="connsiteY956" fmla="*/ 5167161 h 6858007"/>
              <a:gd name="connsiteX957" fmla="*/ 4378720 w 7525108"/>
              <a:gd name="connsiteY957" fmla="*/ 5184641 h 6858007"/>
              <a:gd name="connsiteX958" fmla="*/ 4348131 w 7525108"/>
              <a:gd name="connsiteY958" fmla="*/ 5191196 h 6858007"/>
              <a:gd name="connsiteX959" fmla="*/ 4319726 w 7525108"/>
              <a:gd name="connsiteY959" fmla="*/ 5184641 h 6858007"/>
              <a:gd name="connsiteX960" fmla="*/ 4293506 w 7525108"/>
              <a:gd name="connsiteY960" fmla="*/ 5167161 h 6858007"/>
              <a:gd name="connsiteX961" fmla="*/ 4278211 w 7525108"/>
              <a:gd name="connsiteY961" fmla="*/ 5143127 h 6858007"/>
              <a:gd name="connsiteX962" fmla="*/ 4273841 w 7525108"/>
              <a:gd name="connsiteY962" fmla="*/ 5112537 h 6858007"/>
              <a:gd name="connsiteX963" fmla="*/ 4278211 w 7525108"/>
              <a:gd name="connsiteY963" fmla="*/ 5084132 h 6858007"/>
              <a:gd name="connsiteX964" fmla="*/ 4293506 w 7525108"/>
              <a:gd name="connsiteY964" fmla="*/ 5057912 h 6858007"/>
              <a:gd name="connsiteX965" fmla="*/ 4319726 w 7525108"/>
              <a:gd name="connsiteY965" fmla="*/ 5042617 h 6858007"/>
              <a:gd name="connsiteX966" fmla="*/ 6137638 w 7525108"/>
              <a:gd name="connsiteY966" fmla="*/ 5012027 h 6858007"/>
              <a:gd name="connsiteX967" fmla="*/ 6174783 w 7525108"/>
              <a:gd name="connsiteY967" fmla="*/ 5018582 h 6858007"/>
              <a:gd name="connsiteX968" fmla="*/ 6209743 w 7525108"/>
              <a:gd name="connsiteY968" fmla="*/ 5038247 h 6858007"/>
              <a:gd name="connsiteX969" fmla="*/ 6233778 w 7525108"/>
              <a:gd name="connsiteY969" fmla="*/ 5062282 h 6858007"/>
              <a:gd name="connsiteX970" fmla="*/ 6249073 w 7525108"/>
              <a:gd name="connsiteY970" fmla="*/ 5095057 h 6858007"/>
              <a:gd name="connsiteX971" fmla="*/ 6257813 w 7525108"/>
              <a:gd name="connsiteY971" fmla="*/ 5134387 h 6858007"/>
              <a:gd name="connsiteX972" fmla="*/ 6249073 w 7525108"/>
              <a:gd name="connsiteY972" fmla="*/ 5171532 h 6858007"/>
              <a:gd name="connsiteX973" fmla="*/ 6233778 w 7525108"/>
              <a:gd name="connsiteY973" fmla="*/ 5204306 h 6858007"/>
              <a:gd name="connsiteX974" fmla="*/ 6209743 w 7525108"/>
              <a:gd name="connsiteY974" fmla="*/ 5230526 h 6858007"/>
              <a:gd name="connsiteX975" fmla="*/ 6174783 w 7525108"/>
              <a:gd name="connsiteY975" fmla="*/ 5248006 h 6858007"/>
              <a:gd name="connsiteX976" fmla="*/ 6137638 w 7525108"/>
              <a:gd name="connsiteY976" fmla="*/ 5252376 h 6858007"/>
              <a:gd name="connsiteX977" fmla="*/ 6098309 w 7525108"/>
              <a:gd name="connsiteY977" fmla="*/ 5248006 h 6858007"/>
              <a:gd name="connsiteX978" fmla="*/ 6067719 w 7525108"/>
              <a:gd name="connsiteY978" fmla="*/ 5230526 h 6858007"/>
              <a:gd name="connsiteX979" fmla="*/ 6039314 w 7525108"/>
              <a:gd name="connsiteY979" fmla="*/ 5204306 h 6858007"/>
              <a:gd name="connsiteX980" fmla="*/ 6024019 w 7525108"/>
              <a:gd name="connsiteY980" fmla="*/ 5171532 h 6858007"/>
              <a:gd name="connsiteX981" fmla="*/ 6017464 w 7525108"/>
              <a:gd name="connsiteY981" fmla="*/ 5134387 h 6858007"/>
              <a:gd name="connsiteX982" fmla="*/ 6024019 w 7525108"/>
              <a:gd name="connsiteY982" fmla="*/ 5095057 h 6858007"/>
              <a:gd name="connsiteX983" fmla="*/ 6039314 w 7525108"/>
              <a:gd name="connsiteY983" fmla="*/ 5062282 h 6858007"/>
              <a:gd name="connsiteX984" fmla="*/ 6067719 w 7525108"/>
              <a:gd name="connsiteY984" fmla="*/ 5038247 h 6858007"/>
              <a:gd name="connsiteX985" fmla="*/ 6098309 w 7525108"/>
              <a:gd name="connsiteY985" fmla="*/ 5018582 h 6858007"/>
              <a:gd name="connsiteX986" fmla="*/ 7455188 w 7525108"/>
              <a:gd name="connsiteY986" fmla="*/ 4972697 h 6858007"/>
              <a:gd name="connsiteX987" fmla="*/ 7490148 w 7525108"/>
              <a:gd name="connsiteY987" fmla="*/ 4979252 h 6858007"/>
              <a:gd name="connsiteX988" fmla="*/ 7525108 w 7525108"/>
              <a:gd name="connsiteY988" fmla="*/ 4992362 h 6858007"/>
              <a:gd name="connsiteX989" fmla="*/ 7525108 w 7525108"/>
              <a:gd name="connsiteY989" fmla="*/ 4994547 h 6858007"/>
              <a:gd name="connsiteX990" fmla="*/ 7525108 w 7525108"/>
              <a:gd name="connsiteY990" fmla="*/ 5234896 h 6858007"/>
              <a:gd name="connsiteX991" fmla="*/ 7490148 w 7525108"/>
              <a:gd name="connsiteY991" fmla="*/ 5248006 h 6858007"/>
              <a:gd name="connsiteX992" fmla="*/ 7455188 w 7525108"/>
              <a:gd name="connsiteY992" fmla="*/ 5252376 h 6858007"/>
              <a:gd name="connsiteX993" fmla="*/ 7418044 w 7525108"/>
              <a:gd name="connsiteY993" fmla="*/ 5248006 h 6858007"/>
              <a:gd name="connsiteX994" fmla="*/ 7383084 w 7525108"/>
              <a:gd name="connsiteY994" fmla="*/ 5234896 h 6858007"/>
              <a:gd name="connsiteX995" fmla="*/ 7356864 w 7525108"/>
              <a:gd name="connsiteY995" fmla="*/ 5210861 h 6858007"/>
              <a:gd name="connsiteX996" fmla="*/ 7332829 w 7525108"/>
              <a:gd name="connsiteY996" fmla="*/ 5184641 h 6858007"/>
              <a:gd name="connsiteX997" fmla="*/ 7319719 w 7525108"/>
              <a:gd name="connsiteY997" fmla="*/ 5149682 h 6858007"/>
              <a:gd name="connsiteX998" fmla="*/ 7315349 w 7525108"/>
              <a:gd name="connsiteY998" fmla="*/ 5112537 h 6858007"/>
              <a:gd name="connsiteX999" fmla="*/ 7319719 w 7525108"/>
              <a:gd name="connsiteY999" fmla="*/ 5075392 h 6858007"/>
              <a:gd name="connsiteX1000" fmla="*/ 7332829 w 7525108"/>
              <a:gd name="connsiteY1000" fmla="*/ 5042617 h 6858007"/>
              <a:gd name="connsiteX1001" fmla="*/ 7356864 w 7525108"/>
              <a:gd name="connsiteY1001" fmla="*/ 5014212 h 6858007"/>
              <a:gd name="connsiteX1002" fmla="*/ 7383084 w 7525108"/>
              <a:gd name="connsiteY1002" fmla="*/ 4992362 h 6858007"/>
              <a:gd name="connsiteX1003" fmla="*/ 7418044 w 7525108"/>
              <a:gd name="connsiteY1003" fmla="*/ 4979252 h 6858007"/>
              <a:gd name="connsiteX1004" fmla="*/ 5392557 w 7525108"/>
              <a:gd name="connsiteY1004" fmla="*/ 4939921 h 6858007"/>
              <a:gd name="connsiteX1005" fmla="*/ 5429701 w 7525108"/>
              <a:gd name="connsiteY1005" fmla="*/ 4944291 h 6858007"/>
              <a:gd name="connsiteX1006" fmla="*/ 5460291 w 7525108"/>
              <a:gd name="connsiteY1006" fmla="*/ 4959586 h 6858007"/>
              <a:gd name="connsiteX1007" fmla="*/ 5482141 w 7525108"/>
              <a:gd name="connsiteY1007" fmla="*/ 4985806 h 6858007"/>
              <a:gd name="connsiteX1008" fmla="*/ 5497436 w 7525108"/>
              <a:gd name="connsiteY1008" fmla="*/ 5014211 h 6858007"/>
              <a:gd name="connsiteX1009" fmla="*/ 5503991 w 7525108"/>
              <a:gd name="connsiteY1009" fmla="*/ 5049171 h 6858007"/>
              <a:gd name="connsiteX1010" fmla="*/ 5497436 w 7525108"/>
              <a:gd name="connsiteY1010" fmla="*/ 5084131 h 6858007"/>
              <a:gd name="connsiteX1011" fmla="*/ 5482141 w 7525108"/>
              <a:gd name="connsiteY1011" fmla="*/ 5112535 h 6858007"/>
              <a:gd name="connsiteX1012" fmla="*/ 5460291 w 7525108"/>
              <a:gd name="connsiteY1012" fmla="*/ 5138755 h 6858007"/>
              <a:gd name="connsiteX1013" fmla="*/ 5429701 w 7525108"/>
              <a:gd name="connsiteY1013" fmla="*/ 5154050 h 6858007"/>
              <a:gd name="connsiteX1014" fmla="*/ 5392557 w 7525108"/>
              <a:gd name="connsiteY1014" fmla="*/ 5158420 h 6858007"/>
              <a:gd name="connsiteX1015" fmla="*/ 5359782 w 7525108"/>
              <a:gd name="connsiteY1015" fmla="*/ 5154050 h 6858007"/>
              <a:gd name="connsiteX1016" fmla="*/ 5329192 w 7525108"/>
              <a:gd name="connsiteY1016" fmla="*/ 5138755 h 6858007"/>
              <a:gd name="connsiteX1017" fmla="*/ 5307342 w 7525108"/>
              <a:gd name="connsiteY1017" fmla="*/ 5112535 h 6858007"/>
              <a:gd name="connsiteX1018" fmla="*/ 5289862 w 7525108"/>
              <a:gd name="connsiteY1018" fmla="*/ 5084131 h 6858007"/>
              <a:gd name="connsiteX1019" fmla="*/ 5285492 w 7525108"/>
              <a:gd name="connsiteY1019" fmla="*/ 5049171 h 6858007"/>
              <a:gd name="connsiteX1020" fmla="*/ 5289862 w 7525108"/>
              <a:gd name="connsiteY1020" fmla="*/ 5014211 h 6858007"/>
              <a:gd name="connsiteX1021" fmla="*/ 5307342 w 7525108"/>
              <a:gd name="connsiteY1021" fmla="*/ 4985806 h 6858007"/>
              <a:gd name="connsiteX1022" fmla="*/ 5329192 w 7525108"/>
              <a:gd name="connsiteY1022" fmla="*/ 4959586 h 6858007"/>
              <a:gd name="connsiteX1023" fmla="*/ 5359782 w 7525108"/>
              <a:gd name="connsiteY1023" fmla="*/ 4944291 h 6858007"/>
              <a:gd name="connsiteX1024" fmla="*/ 13110 w 7525108"/>
              <a:gd name="connsiteY1024" fmla="*/ 4939921 h 6858007"/>
              <a:gd name="connsiteX1025" fmla="*/ 17479 w 7525108"/>
              <a:gd name="connsiteY1025" fmla="*/ 4942106 h 6858007"/>
              <a:gd name="connsiteX1026" fmla="*/ 21851 w 7525108"/>
              <a:gd name="connsiteY1026" fmla="*/ 4944291 h 6858007"/>
              <a:gd name="connsiteX1027" fmla="*/ 24035 w 7525108"/>
              <a:gd name="connsiteY1027" fmla="*/ 4950846 h 6858007"/>
              <a:gd name="connsiteX1028" fmla="*/ 21851 w 7525108"/>
              <a:gd name="connsiteY1028" fmla="*/ 4955216 h 6858007"/>
              <a:gd name="connsiteX1029" fmla="*/ 17479 w 7525108"/>
              <a:gd name="connsiteY1029" fmla="*/ 4959586 h 6858007"/>
              <a:gd name="connsiteX1030" fmla="*/ 13110 w 7525108"/>
              <a:gd name="connsiteY1030" fmla="*/ 4961771 h 6858007"/>
              <a:gd name="connsiteX1031" fmla="*/ 4369 w 7525108"/>
              <a:gd name="connsiteY1031" fmla="*/ 4959586 h 6858007"/>
              <a:gd name="connsiteX1032" fmla="*/ 0 w 7525108"/>
              <a:gd name="connsiteY1032" fmla="*/ 4955216 h 6858007"/>
              <a:gd name="connsiteX1033" fmla="*/ 0 w 7525108"/>
              <a:gd name="connsiteY1033" fmla="*/ 4950846 h 6858007"/>
              <a:gd name="connsiteX1034" fmla="*/ 0 w 7525108"/>
              <a:gd name="connsiteY1034" fmla="*/ 4944291 h 6858007"/>
              <a:gd name="connsiteX1035" fmla="*/ 4369 w 7525108"/>
              <a:gd name="connsiteY1035" fmla="*/ 4942106 h 6858007"/>
              <a:gd name="connsiteX1036" fmla="*/ 930806 w 7525108"/>
              <a:gd name="connsiteY1036" fmla="*/ 4935551 h 6858007"/>
              <a:gd name="connsiteX1037" fmla="*/ 937361 w 7525108"/>
              <a:gd name="connsiteY1037" fmla="*/ 4937736 h 6858007"/>
              <a:gd name="connsiteX1038" fmla="*/ 941730 w 7525108"/>
              <a:gd name="connsiteY1038" fmla="*/ 4942106 h 6858007"/>
              <a:gd name="connsiteX1039" fmla="*/ 941730 w 7525108"/>
              <a:gd name="connsiteY1039" fmla="*/ 4946476 h 6858007"/>
              <a:gd name="connsiteX1040" fmla="*/ 941730 w 7525108"/>
              <a:gd name="connsiteY1040" fmla="*/ 4953031 h 6858007"/>
              <a:gd name="connsiteX1041" fmla="*/ 937361 w 7525108"/>
              <a:gd name="connsiteY1041" fmla="*/ 4957400 h 6858007"/>
              <a:gd name="connsiteX1042" fmla="*/ 930806 w 7525108"/>
              <a:gd name="connsiteY1042" fmla="*/ 4959585 h 6858007"/>
              <a:gd name="connsiteX1043" fmla="*/ 924251 w 7525108"/>
              <a:gd name="connsiteY1043" fmla="*/ 4957400 h 6858007"/>
              <a:gd name="connsiteX1044" fmla="*/ 922066 w 7525108"/>
              <a:gd name="connsiteY1044" fmla="*/ 4953031 h 6858007"/>
              <a:gd name="connsiteX1045" fmla="*/ 919880 w 7525108"/>
              <a:gd name="connsiteY1045" fmla="*/ 4946476 h 6858007"/>
              <a:gd name="connsiteX1046" fmla="*/ 922066 w 7525108"/>
              <a:gd name="connsiteY1046" fmla="*/ 4942106 h 6858007"/>
              <a:gd name="connsiteX1047" fmla="*/ 924251 w 7525108"/>
              <a:gd name="connsiteY1047" fmla="*/ 4937736 h 6858007"/>
              <a:gd name="connsiteX1048" fmla="*/ 6989786 w 7525108"/>
              <a:gd name="connsiteY1048" fmla="*/ 4915887 h 6858007"/>
              <a:gd name="connsiteX1049" fmla="*/ 7033486 w 7525108"/>
              <a:gd name="connsiteY1049" fmla="*/ 4922442 h 6858007"/>
              <a:gd name="connsiteX1050" fmla="*/ 7070631 w 7525108"/>
              <a:gd name="connsiteY1050" fmla="*/ 4942107 h 6858007"/>
              <a:gd name="connsiteX1051" fmla="*/ 7099036 w 7525108"/>
              <a:gd name="connsiteY1051" fmla="*/ 4970512 h 6858007"/>
              <a:gd name="connsiteX1052" fmla="*/ 7118701 w 7525108"/>
              <a:gd name="connsiteY1052" fmla="*/ 5009842 h 6858007"/>
              <a:gd name="connsiteX1053" fmla="*/ 7125256 w 7525108"/>
              <a:gd name="connsiteY1053" fmla="*/ 5051356 h 6858007"/>
              <a:gd name="connsiteX1054" fmla="*/ 7118701 w 7525108"/>
              <a:gd name="connsiteY1054" fmla="*/ 5095056 h 6858007"/>
              <a:gd name="connsiteX1055" fmla="*/ 7099036 w 7525108"/>
              <a:gd name="connsiteY1055" fmla="*/ 5132201 h 6858007"/>
              <a:gd name="connsiteX1056" fmla="*/ 7070631 w 7525108"/>
              <a:gd name="connsiteY1056" fmla="*/ 5160605 h 6858007"/>
              <a:gd name="connsiteX1057" fmla="*/ 7033486 w 7525108"/>
              <a:gd name="connsiteY1057" fmla="*/ 5182455 h 6858007"/>
              <a:gd name="connsiteX1058" fmla="*/ 6989786 w 7525108"/>
              <a:gd name="connsiteY1058" fmla="*/ 5189010 h 6858007"/>
              <a:gd name="connsiteX1059" fmla="*/ 6946086 w 7525108"/>
              <a:gd name="connsiteY1059" fmla="*/ 5182455 h 6858007"/>
              <a:gd name="connsiteX1060" fmla="*/ 6911126 w 7525108"/>
              <a:gd name="connsiteY1060" fmla="*/ 5160605 h 6858007"/>
              <a:gd name="connsiteX1061" fmla="*/ 6880536 w 7525108"/>
              <a:gd name="connsiteY1061" fmla="*/ 5132201 h 6858007"/>
              <a:gd name="connsiteX1062" fmla="*/ 6863056 w 7525108"/>
              <a:gd name="connsiteY1062" fmla="*/ 5095056 h 6858007"/>
              <a:gd name="connsiteX1063" fmla="*/ 6856501 w 7525108"/>
              <a:gd name="connsiteY1063" fmla="*/ 5051356 h 6858007"/>
              <a:gd name="connsiteX1064" fmla="*/ 6863056 w 7525108"/>
              <a:gd name="connsiteY1064" fmla="*/ 5009842 h 6858007"/>
              <a:gd name="connsiteX1065" fmla="*/ 6880536 w 7525108"/>
              <a:gd name="connsiteY1065" fmla="*/ 4970512 h 6858007"/>
              <a:gd name="connsiteX1066" fmla="*/ 6911126 w 7525108"/>
              <a:gd name="connsiteY1066" fmla="*/ 4942107 h 6858007"/>
              <a:gd name="connsiteX1067" fmla="*/ 6946086 w 7525108"/>
              <a:gd name="connsiteY1067" fmla="*/ 4922442 h 6858007"/>
              <a:gd name="connsiteX1068" fmla="*/ 1848501 w 7525108"/>
              <a:gd name="connsiteY1068" fmla="*/ 4913701 h 6858007"/>
              <a:gd name="connsiteX1069" fmla="*/ 1859426 w 7525108"/>
              <a:gd name="connsiteY1069" fmla="*/ 4913701 h 6858007"/>
              <a:gd name="connsiteX1070" fmla="*/ 1868166 w 7525108"/>
              <a:gd name="connsiteY1070" fmla="*/ 4913701 h 6858007"/>
              <a:gd name="connsiteX1071" fmla="*/ 1874721 w 7525108"/>
              <a:gd name="connsiteY1071" fmla="*/ 4918071 h 6858007"/>
              <a:gd name="connsiteX1072" fmla="*/ 1881276 w 7525108"/>
              <a:gd name="connsiteY1072" fmla="*/ 4924626 h 6858007"/>
              <a:gd name="connsiteX1073" fmla="*/ 1883461 w 7525108"/>
              <a:gd name="connsiteY1073" fmla="*/ 4933366 h 6858007"/>
              <a:gd name="connsiteX1074" fmla="*/ 1885646 w 7525108"/>
              <a:gd name="connsiteY1074" fmla="*/ 4942106 h 6858007"/>
              <a:gd name="connsiteX1075" fmla="*/ 1883461 w 7525108"/>
              <a:gd name="connsiteY1075" fmla="*/ 4950846 h 6858007"/>
              <a:gd name="connsiteX1076" fmla="*/ 1881276 w 7525108"/>
              <a:gd name="connsiteY1076" fmla="*/ 4957400 h 6858007"/>
              <a:gd name="connsiteX1077" fmla="*/ 1874721 w 7525108"/>
              <a:gd name="connsiteY1077" fmla="*/ 4963955 h 6858007"/>
              <a:gd name="connsiteX1078" fmla="*/ 1868166 w 7525108"/>
              <a:gd name="connsiteY1078" fmla="*/ 4966140 h 6858007"/>
              <a:gd name="connsiteX1079" fmla="*/ 1859426 w 7525108"/>
              <a:gd name="connsiteY1079" fmla="*/ 4968325 h 6858007"/>
              <a:gd name="connsiteX1080" fmla="*/ 1848501 w 7525108"/>
              <a:gd name="connsiteY1080" fmla="*/ 4966140 h 6858007"/>
              <a:gd name="connsiteX1081" fmla="*/ 1841946 w 7525108"/>
              <a:gd name="connsiteY1081" fmla="*/ 4963955 h 6858007"/>
              <a:gd name="connsiteX1082" fmla="*/ 1835391 w 7525108"/>
              <a:gd name="connsiteY1082" fmla="*/ 4957400 h 6858007"/>
              <a:gd name="connsiteX1083" fmla="*/ 1831021 w 7525108"/>
              <a:gd name="connsiteY1083" fmla="*/ 4950846 h 6858007"/>
              <a:gd name="connsiteX1084" fmla="*/ 1831021 w 7525108"/>
              <a:gd name="connsiteY1084" fmla="*/ 4942106 h 6858007"/>
              <a:gd name="connsiteX1085" fmla="*/ 1831021 w 7525108"/>
              <a:gd name="connsiteY1085" fmla="*/ 4933366 h 6858007"/>
              <a:gd name="connsiteX1086" fmla="*/ 1835391 w 7525108"/>
              <a:gd name="connsiteY1086" fmla="*/ 4924626 h 6858007"/>
              <a:gd name="connsiteX1087" fmla="*/ 1841946 w 7525108"/>
              <a:gd name="connsiteY1087" fmla="*/ 4918071 h 6858007"/>
              <a:gd name="connsiteX1088" fmla="*/ 2794602 w 7525108"/>
              <a:gd name="connsiteY1088" fmla="*/ 4887482 h 6858007"/>
              <a:gd name="connsiteX1089" fmla="*/ 2818637 w 7525108"/>
              <a:gd name="connsiteY1089" fmla="*/ 4891852 h 6858007"/>
              <a:gd name="connsiteX1090" fmla="*/ 2836117 w 7525108"/>
              <a:gd name="connsiteY1090" fmla="*/ 4909332 h 6858007"/>
              <a:gd name="connsiteX1091" fmla="*/ 2842672 w 7525108"/>
              <a:gd name="connsiteY1091" fmla="*/ 4933367 h 6858007"/>
              <a:gd name="connsiteX1092" fmla="*/ 2836117 w 7525108"/>
              <a:gd name="connsiteY1092" fmla="*/ 4957402 h 6858007"/>
              <a:gd name="connsiteX1093" fmla="*/ 2818637 w 7525108"/>
              <a:gd name="connsiteY1093" fmla="*/ 4972696 h 6858007"/>
              <a:gd name="connsiteX1094" fmla="*/ 2794602 w 7525108"/>
              <a:gd name="connsiteY1094" fmla="*/ 4981436 h 6858007"/>
              <a:gd name="connsiteX1095" fmla="*/ 2772752 w 7525108"/>
              <a:gd name="connsiteY1095" fmla="*/ 4972696 h 6858007"/>
              <a:gd name="connsiteX1096" fmla="*/ 2753087 w 7525108"/>
              <a:gd name="connsiteY1096" fmla="*/ 4957402 h 6858007"/>
              <a:gd name="connsiteX1097" fmla="*/ 2746532 w 7525108"/>
              <a:gd name="connsiteY1097" fmla="*/ 4933367 h 6858007"/>
              <a:gd name="connsiteX1098" fmla="*/ 2753087 w 7525108"/>
              <a:gd name="connsiteY1098" fmla="*/ 4909332 h 6858007"/>
              <a:gd name="connsiteX1099" fmla="*/ 2772752 w 7525108"/>
              <a:gd name="connsiteY1099" fmla="*/ 4891852 h 6858007"/>
              <a:gd name="connsiteX1100" fmla="*/ 3749443 w 7525108"/>
              <a:gd name="connsiteY1100" fmla="*/ 4848152 h 6858007"/>
              <a:gd name="connsiteX1101" fmla="*/ 3777847 w 7525108"/>
              <a:gd name="connsiteY1101" fmla="*/ 4854707 h 6858007"/>
              <a:gd name="connsiteX1102" fmla="*/ 3799697 w 7525108"/>
              <a:gd name="connsiteY1102" fmla="*/ 4867817 h 6858007"/>
              <a:gd name="connsiteX1103" fmla="*/ 3814992 w 7525108"/>
              <a:gd name="connsiteY1103" fmla="*/ 4891852 h 6858007"/>
              <a:gd name="connsiteX1104" fmla="*/ 3821547 w 7525108"/>
              <a:gd name="connsiteY1104" fmla="*/ 4918072 h 6858007"/>
              <a:gd name="connsiteX1105" fmla="*/ 3814992 w 7525108"/>
              <a:gd name="connsiteY1105" fmla="*/ 4946477 h 6858007"/>
              <a:gd name="connsiteX1106" fmla="*/ 3799697 w 7525108"/>
              <a:gd name="connsiteY1106" fmla="*/ 4966141 h 6858007"/>
              <a:gd name="connsiteX1107" fmla="*/ 3777847 w 7525108"/>
              <a:gd name="connsiteY1107" fmla="*/ 4983621 h 6858007"/>
              <a:gd name="connsiteX1108" fmla="*/ 3749443 w 7525108"/>
              <a:gd name="connsiteY1108" fmla="*/ 4987991 h 6858007"/>
              <a:gd name="connsiteX1109" fmla="*/ 3723223 w 7525108"/>
              <a:gd name="connsiteY1109" fmla="*/ 4983621 h 6858007"/>
              <a:gd name="connsiteX1110" fmla="*/ 3701373 w 7525108"/>
              <a:gd name="connsiteY1110" fmla="*/ 4966141 h 6858007"/>
              <a:gd name="connsiteX1111" fmla="*/ 3686078 w 7525108"/>
              <a:gd name="connsiteY1111" fmla="*/ 4946477 h 6858007"/>
              <a:gd name="connsiteX1112" fmla="*/ 3681708 w 7525108"/>
              <a:gd name="connsiteY1112" fmla="*/ 4918072 h 6858007"/>
              <a:gd name="connsiteX1113" fmla="*/ 3686078 w 7525108"/>
              <a:gd name="connsiteY1113" fmla="*/ 4891852 h 6858007"/>
              <a:gd name="connsiteX1114" fmla="*/ 3701373 w 7525108"/>
              <a:gd name="connsiteY1114" fmla="*/ 4867817 h 6858007"/>
              <a:gd name="connsiteX1115" fmla="*/ 3723223 w 7525108"/>
              <a:gd name="connsiteY1115" fmla="*/ 4854707 h 6858007"/>
              <a:gd name="connsiteX1116" fmla="*/ 4737060 w 7525108"/>
              <a:gd name="connsiteY1116" fmla="*/ 4795712 h 6858007"/>
              <a:gd name="connsiteX1117" fmla="*/ 4767650 w 7525108"/>
              <a:gd name="connsiteY1117" fmla="*/ 4800082 h 6858007"/>
              <a:gd name="connsiteX1118" fmla="*/ 4791685 w 7525108"/>
              <a:gd name="connsiteY1118" fmla="*/ 4813192 h 6858007"/>
              <a:gd name="connsiteX1119" fmla="*/ 4813535 w 7525108"/>
              <a:gd name="connsiteY1119" fmla="*/ 4835042 h 6858007"/>
              <a:gd name="connsiteX1120" fmla="*/ 4826645 w 7525108"/>
              <a:gd name="connsiteY1120" fmla="*/ 4859077 h 6858007"/>
              <a:gd name="connsiteX1121" fmla="*/ 4831015 w 7525108"/>
              <a:gd name="connsiteY1121" fmla="*/ 4889667 h 6858007"/>
              <a:gd name="connsiteX1122" fmla="*/ 4826645 w 7525108"/>
              <a:gd name="connsiteY1122" fmla="*/ 4918072 h 6858007"/>
              <a:gd name="connsiteX1123" fmla="*/ 4813535 w 7525108"/>
              <a:gd name="connsiteY1123" fmla="*/ 4946476 h 6858007"/>
              <a:gd name="connsiteX1124" fmla="*/ 4791685 w 7525108"/>
              <a:gd name="connsiteY1124" fmla="*/ 4966141 h 6858007"/>
              <a:gd name="connsiteX1125" fmla="*/ 4767650 w 7525108"/>
              <a:gd name="connsiteY1125" fmla="*/ 4979251 h 6858007"/>
              <a:gd name="connsiteX1126" fmla="*/ 4737060 w 7525108"/>
              <a:gd name="connsiteY1126" fmla="*/ 4985806 h 6858007"/>
              <a:gd name="connsiteX1127" fmla="*/ 4708655 w 7525108"/>
              <a:gd name="connsiteY1127" fmla="*/ 4979251 h 6858007"/>
              <a:gd name="connsiteX1128" fmla="*/ 4680250 w 7525108"/>
              <a:gd name="connsiteY1128" fmla="*/ 4966141 h 6858007"/>
              <a:gd name="connsiteX1129" fmla="*/ 4660585 w 7525108"/>
              <a:gd name="connsiteY1129" fmla="*/ 4946476 h 6858007"/>
              <a:gd name="connsiteX1130" fmla="*/ 4647475 w 7525108"/>
              <a:gd name="connsiteY1130" fmla="*/ 4918072 h 6858007"/>
              <a:gd name="connsiteX1131" fmla="*/ 4640920 w 7525108"/>
              <a:gd name="connsiteY1131" fmla="*/ 4889667 h 6858007"/>
              <a:gd name="connsiteX1132" fmla="*/ 4647475 w 7525108"/>
              <a:gd name="connsiteY1132" fmla="*/ 4859077 h 6858007"/>
              <a:gd name="connsiteX1133" fmla="*/ 4660585 w 7525108"/>
              <a:gd name="connsiteY1133" fmla="*/ 4835042 h 6858007"/>
              <a:gd name="connsiteX1134" fmla="*/ 4680250 w 7525108"/>
              <a:gd name="connsiteY1134" fmla="*/ 4813192 h 6858007"/>
              <a:gd name="connsiteX1135" fmla="*/ 4708655 w 7525108"/>
              <a:gd name="connsiteY1135" fmla="*/ 4800082 h 6858007"/>
              <a:gd name="connsiteX1136" fmla="*/ 6559342 w 7525108"/>
              <a:gd name="connsiteY1136" fmla="*/ 4732348 h 6858007"/>
              <a:gd name="connsiteX1137" fmla="*/ 6594302 w 7525108"/>
              <a:gd name="connsiteY1137" fmla="*/ 4736718 h 6858007"/>
              <a:gd name="connsiteX1138" fmla="*/ 6629262 w 7525108"/>
              <a:gd name="connsiteY1138" fmla="*/ 4749828 h 6858007"/>
              <a:gd name="connsiteX1139" fmla="*/ 6659852 w 7525108"/>
              <a:gd name="connsiteY1139" fmla="*/ 4771678 h 6858007"/>
              <a:gd name="connsiteX1140" fmla="*/ 6681702 w 7525108"/>
              <a:gd name="connsiteY1140" fmla="*/ 4800083 h 6858007"/>
              <a:gd name="connsiteX1141" fmla="*/ 6694812 w 7525108"/>
              <a:gd name="connsiteY1141" fmla="*/ 4835043 h 6858007"/>
              <a:gd name="connsiteX1142" fmla="*/ 6699182 w 7525108"/>
              <a:gd name="connsiteY1142" fmla="*/ 4872187 h 6858007"/>
              <a:gd name="connsiteX1143" fmla="*/ 6694812 w 7525108"/>
              <a:gd name="connsiteY1143" fmla="*/ 4911517 h 6858007"/>
              <a:gd name="connsiteX1144" fmla="*/ 6681702 w 7525108"/>
              <a:gd name="connsiteY1144" fmla="*/ 4944292 h 6858007"/>
              <a:gd name="connsiteX1145" fmla="*/ 6659852 w 7525108"/>
              <a:gd name="connsiteY1145" fmla="*/ 4972697 h 6858007"/>
              <a:gd name="connsiteX1146" fmla="*/ 6629262 w 7525108"/>
              <a:gd name="connsiteY1146" fmla="*/ 4996731 h 6858007"/>
              <a:gd name="connsiteX1147" fmla="*/ 6594302 w 7525108"/>
              <a:gd name="connsiteY1147" fmla="*/ 5009841 h 6858007"/>
              <a:gd name="connsiteX1148" fmla="*/ 6559342 w 7525108"/>
              <a:gd name="connsiteY1148" fmla="*/ 5014211 h 6858007"/>
              <a:gd name="connsiteX1149" fmla="*/ 6520013 w 7525108"/>
              <a:gd name="connsiteY1149" fmla="*/ 5009841 h 6858007"/>
              <a:gd name="connsiteX1150" fmla="*/ 6485053 w 7525108"/>
              <a:gd name="connsiteY1150" fmla="*/ 4996731 h 6858007"/>
              <a:gd name="connsiteX1151" fmla="*/ 6458833 w 7525108"/>
              <a:gd name="connsiteY1151" fmla="*/ 4972697 h 6858007"/>
              <a:gd name="connsiteX1152" fmla="*/ 6434798 w 7525108"/>
              <a:gd name="connsiteY1152" fmla="*/ 4944292 h 6858007"/>
              <a:gd name="connsiteX1153" fmla="*/ 6421688 w 7525108"/>
              <a:gd name="connsiteY1153" fmla="*/ 4911517 h 6858007"/>
              <a:gd name="connsiteX1154" fmla="*/ 6415133 w 7525108"/>
              <a:gd name="connsiteY1154" fmla="*/ 4872187 h 6858007"/>
              <a:gd name="connsiteX1155" fmla="*/ 6421688 w 7525108"/>
              <a:gd name="connsiteY1155" fmla="*/ 4835043 h 6858007"/>
              <a:gd name="connsiteX1156" fmla="*/ 6434798 w 7525108"/>
              <a:gd name="connsiteY1156" fmla="*/ 4800083 h 6858007"/>
              <a:gd name="connsiteX1157" fmla="*/ 6458833 w 7525108"/>
              <a:gd name="connsiteY1157" fmla="*/ 4771678 h 6858007"/>
              <a:gd name="connsiteX1158" fmla="*/ 6485053 w 7525108"/>
              <a:gd name="connsiteY1158" fmla="*/ 4749828 h 6858007"/>
              <a:gd name="connsiteX1159" fmla="*/ 6520013 w 7525108"/>
              <a:gd name="connsiteY1159" fmla="*/ 4736718 h 6858007"/>
              <a:gd name="connsiteX1160" fmla="*/ 415148 w 7525108"/>
              <a:gd name="connsiteY1160" fmla="*/ 4708312 h 6858007"/>
              <a:gd name="connsiteX1161" fmla="*/ 421703 w 7525108"/>
              <a:gd name="connsiteY1161" fmla="*/ 4708312 h 6858007"/>
              <a:gd name="connsiteX1162" fmla="*/ 426072 w 7525108"/>
              <a:gd name="connsiteY1162" fmla="*/ 4708312 h 6858007"/>
              <a:gd name="connsiteX1163" fmla="*/ 430443 w 7525108"/>
              <a:gd name="connsiteY1163" fmla="*/ 4712682 h 6858007"/>
              <a:gd name="connsiteX1164" fmla="*/ 432627 w 7525108"/>
              <a:gd name="connsiteY1164" fmla="*/ 4719237 h 6858007"/>
              <a:gd name="connsiteX1165" fmla="*/ 430443 w 7525108"/>
              <a:gd name="connsiteY1165" fmla="*/ 4723607 h 6858007"/>
              <a:gd name="connsiteX1166" fmla="*/ 426072 w 7525108"/>
              <a:gd name="connsiteY1166" fmla="*/ 4730161 h 6858007"/>
              <a:gd name="connsiteX1167" fmla="*/ 421703 w 7525108"/>
              <a:gd name="connsiteY1167" fmla="*/ 4732346 h 6858007"/>
              <a:gd name="connsiteX1168" fmla="*/ 415148 w 7525108"/>
              <a:gd name="connsiteY1168" fmla="*/ 4730161 h 6858007"/>
              <a:gd name="connsiteX1169" fmla="*/ 412962 w 7525108"/>
              <a:gd name="connsiteY1169" fmla="*/ 4723607 h 6858007"/>
              <a:gd name="connsiteX1170" fmla="*/ 410777 w 7525108"/>
              <a:gd name="connsiteY1170" fmla="*/ 4719237 h 6858007"/>
              <a:gd name="connsiteX1171" fmla="*/ 412962 w 7525108"/>
              <a:gd name="connsiteY1171" fmla="*/ 4712682 h 6858007"/>
              <a:gd name="connsiteX1172" fmla="*/ 1332845 w 7525108"/>
              <a:gd name="connsiteY1172" fmla="*/ 4703942 h 6858007"/>
              <a:gd name="connsiteX1173" fmla="*/ 1337215 w 7525108"/>
              <a:gd name="connsiteY1173" fmla="*/ 4703942 h 6858007"/>
              <a:gd name="connsiteX1174" fmla="*/ 1341586 w 7525108"/>
              <a:gd name="connsiteY1174" fmla="*/ 4703942 h 6858007"/>
              <a:gd name="connsiteX1175" fmla="*/ 1345955 w 7525108"/>
              <a:gd name="connsiteY1175" fmla="*/ 4708312 h 6858007"/>
              <a:gd name="connsiteX1176" fmla="*/ 1348141 w 7525108"/>
              <a:gd name="connsiteY1176" fmla="*/ 4710497 h 6858007"/>
              <a:gd name="connsiteX1177" fmla="*/ 1348141 w 7525108"/>
              <a:gd name="connsiteY1177" fmla="*/ 4717052 h 6858007"/>
              <a:gd name="connsiteX1178" fmla="*/ 1348141 w 7525108"/>
              <a:gd name="connsiteY1178" fmla="*/ 4721422 h 6858007"/>
              <a:gd name="connsiteX1179" fmla="*/ 1345955 w 7525108"/>
              <a:gd name="connsiteY1179" fmla="*/ 4725792 h 6858007"/>
              <a:gd name="connsiteX1180" fmla="*/ 1341586 w 7525108"/>
              <a:gd name="connsiteY1180" fmla="*/ 4730162 h 6858007"/>
              <a:gd name="connsiteX1181" fmla="*/ 1337215 w 7525108"/>
              <a:gd name="connsiteY1181" fmla="*/ 4730162 h 6858007"/>
              <a:gd name="connsiteX1182" fmla="*/ 1332845 w 7525108"/>
              <a:gd name="connsiteY1182" fmla="*/ 4730162 h 6858007"/>
              <a:gd name="connsiteX1183" fmla="*/ 1328474 w 7525108"/>
              <a:gd name="connsiteY1183" fmla="*/ 4725792 h 6858007"/>
              <a:gd name="connsiteX1184" fmla="*/ 1324104 w 7525108"/>
              <a:gd name="connsiteY1184" fmla="*/ 4721422 h 6858007"/>
              <a:gd name="connsiteX1185" fmla="*/ 1324104 w 7525108"/>
              <a:gd name="connsiteY1185" fmla="*/ 4717052 h 6858007"/>
              <a:gd name="connsiteX1186" fmla="*/ 1324104 w 7525108"/>
              <a:gd name="connsiteY1186" fmla="*/ 4710497 h 6858007"/>
              <a:gd name="connsiteX1187" fmla="*/ 1328474 w 7525108"/>
              <a:gd name="connsiteY1187" fmla="*/ 4708312 h 6858007"/>
              <a:gd name="connsiteX1188" fmla="*/ 5788040 w 7525108"/>
              <a:gd name="connsiteY1188" fmla="*/ 4699572 h 6858007"/>
              <a:gd name="connsiteX1189" fmla="*/ 5827369 w 7525108"/>
              <a:gd name="connsiteY1189" fmla="*/ 4706127 h 6858007"/>
              <a:gd name="connsiteX1190" fmla="*/ 5860144 w 7525108"/>
              <a:gd name="connsiteY1190" fmla="*/ 4721422 h 6858007"/>
              <a:gd name="connsiteX1191" fmla="*/ 5886364 w 7525108"/>
              <a:gd name="connsiteY1191" fmla="*/ 4749827 h 6858007"/>
              <a:gd name="connsiteX1192" fmla="*/ 5903844 w 7525108"/>
              <a:gd name="connsiteY1192" fmla="*/ 4782602 h 6858007"/>
              <a:gd name="connsiteX1193" fmla="*/ 5910399 w 7525108"/>
              <a:gd name="connsiteY1193" fmla="*/ 4819747 h 6858007"/>
              <a:gd name="connsiteX1194" fmla="*/ 5903844 w 7525108"/>
              <a:gd name="connsiteY1194" fmla="*/ 4856892 h 6858007"/>
              <a:gd name="connsiteX1195" fmla="*/ 5886364 w 7525108"/>
              <a:gd name="connsiteY1195" fmla="*/ 4891851 h 6858007"/>
              <a:gd name="connsiteX1196" fmla="*/ 5860144 w 7525108"/>
              <a:gd name="connsiteY1196" fmla="*/ 4915886 h 6858007"/>
              <a:gd name="connsiteX1197" fmla="*/ 5827369 w 7525108"/>
              <a:gd name="connsiteY1197" fmla="*/ 4935551 h 6858007"/>
              <a:gd name="connsiteX1198" fmla="*/ 5788040 w 7525108"/>
              <a:gd name="connsiteY1198" fmla="*/ 4939921 h 6858007"/>
              <a:gd name="connsiteX1199" fmla="*/ 5750895 w 7525108"/>
              <a:gd name="connsiteY1199" fmla="*/ 4935551 h 6858007"/>
              <a:gd name="connsiteX1200" fmla="*/ 5718120 w 7525108"/>
              <a:gd name="connsiteY1200" fmla="*/ 4915886 h 6858007"/>
              <a:gd name="connsiteX1201" fmla="*/ 5691900 w 7525108"/>
              <a:gd name="connsiteY1201" fmla="*/ 4891851 h 6858007"/>
              <a:gd name="connsiteX1202" fmla="*/ 5674420 w 7525108"/>
              <a:gd name="connsiteY1202" fmla="*/ 4856892 h 6858007"/>
              <a:gd name="connsiteX1203" fmla="*/ 5670050 w 7525108"/>
              <a:gd name="connsiteY1203" fmla="*/ 4819747 h 6858007"/>
              <a:gd name="connsiteX1204" fmla="*/ 5674420 w 7525108"/>
              <a:gd name="connsiteY1204" fmla="*/ 4782602 h 6858007"/>
              <a:gd name="connsiteX1205" fmla="*/ 5691900 w 7525108"/>
              <a:gd name="connsiteY1205" fmla="*/ 4749827 h 6858007"/>
              <a:gd name="connsiteX1206" fmla="*/ 5718120 w 7525108"/>
              <a:gd name="connsiteY1206" fmla="*/ 4721422 h 6858007"/>
              <a:gd name="connsiteX1207" fmla="*/ 5750895 w 7525108"/>
              <a:gd name="connsiteY1207" fmla="*/ 4706127 h 6858007"/>
              <a:gd name="connsiteX1208" fmla="*/ 2259279 w 7525108"/>
              <a:gd name="connsiteY1208" fmla="*/ 4675538 h 6858007"/>
              <a:gd name="connsiteX1209" fmla="*/ 2276759 w 7525108"/>
              <a:gd name="connsiteY1209" fmla="*/ 4682093 h 6858007"/>
              <a:gd name="connsiteX1210" fmla="*/ 2289869 w 7525108"/>
              <a:gd name="connsiteY1210" fmla="*/ 4695203 h 6858007"/>
              <a:gd name="connsiteX1211" fmla="*/ 2294239 w 7525108"/>
              <a:gd name="connsiteY1211" fmla="*/ 4712683 h 6858007"/>
              <a:gd name="connsiteX1212" fmla="*/ 2289869 w 7525108"/>
              <a:gd name="connsiteY1212" fmla="*/ 4732348 h 6858007"/>
              <a:gd name="connsiteX1213" fmla="*/ 2276759 w 7525108"/>
              <a:gd name="connsiteY1213" fmla="*/ 4745458 h 6858007"/>
              <a:gd name="connsiteX1214" fmla="*/ 2259279 w 7525108"/>
              <a:gd name="connsiteY1214" fmla="*/ 4749828 h 6858007"/>
              <a:gd name="connsiteX1215" fmla="*/ 2239614 w 7525108"/>
              <a:gd name="connsiteY1215" fmla="*/ 4745458 h 6858007"/>
              <a:gd name="connsiteX1216" fmla="*/ 2228689 w 7525108"/>
              <a:gd name="connsiteY1216" fmla="*/ 4732348 h 6858007"/>
              <a:gd name="connsiteX1217" fmla="*/ 2222134 w 7525108"/>
              <a:gd name="connsiteY1217" fmla="*/ 4712683 h 6858007"/>
              <a:gd name="connsiteX1218" fmla="*/ 2228689 w 7525108"/>
              <a:gd name="connsiteY1218" fmla="*/ 4695203 h 6858007"/>
              <a:gd name="connsiteX1219" fmla="*/ 2239614 w 7525108"/>
              <a:gd name="connsiteY1219" fmla="*/ 4682093 h 6858007"/>
              <a:gd name="connsiteX1220" fmla="*/ 3192271 w 7525108"/>
              <a:gd name="connsiteY1220" fmla="*/ 4647133 h 6858007"/>
              <a:gd name="connsiteX1221" fmla="*/ 3214121 w 7525108"/>
              <a:gd name="connsiteY1221" fmla="*/ 4651503 h 6858007"/>
              <a:gd name="connsiteX1222" fmla="*/ 3233786 w 7525108"/>
              <a:gd name="connsiteY1222" fmla="*/ 4664613 h 6858007"/>
              <a:gd name="connsiteX1223" fmla="*/ 3244711 w 7525108"/>
              <a:gd name="connsiteY1223" fmla="*/ 4684278 h 6858007"/>
              <a:gd name="connsiteX1224" fmla="*/ 3249081 w 7525108"/>
              <a:gd name="connsiteY1224" fmla="*/ 4706128 h 6858007"/>
              <a:gd name="connsiteX1225" fmla="*/ 3244711 w 7525108"/>
              <a:gd name="connsiteY1225" fmla="*/ 4730163 h 6858007"/>
              <a:gd name="connsiteX1226" fmla="*/ 3233786 w 7525108"/>
              <a:gd name="connsiteY1226" fmla="*/ 4747642 h 6858007"/>
              <a:gd name="connsiteX1227" fmla="*/ 3214121 w 7525108"/>
              <a:gd name="connsiteY1227" fmla="*/ 4758567 h 6858007"/>
              <a:gd name="connsiteX1228" fmla="*/ 3192271 w 7525108"/>
              <a:gd name="connsiteY1228" fmla="*/ 4762937 h 6858007"/>
              <a:gd name="connsiteX1229" fmla="*/ 3170421 w 7525108"/>
              <a:gd name="connsiteY1229" fmla="*/ 4758567 h 6858007"/>
              <a:gd name="connsiteX1230" fmla="*/ 3148571 w 7525108"/>
              <a:gd name="connsiteY1230" fmla="*/ 4747642 h 6858007"/>
              <a:gd name="connsiteX1231" fmla="*/ 3137646 w 7525108"/>
              <a:gd name="connsiteY1231" fmla="*/ 4730163 h 6858007"/>
              <a:gd name="connsiteX1232" fmla="*/ 3133276 w 7525108"/>
              <a:gd name="connsiteY1232" fmla="*/ 4706128 h 6858007"/>
              <a:gd name="connsiteX1233" fmla="*/ 3137646 w 7525108"/>
              <a:gd name="connsiteY1233" fmla="*/ 4684278 h 6858007"/>
              <a:gd name="connsiteX1234" fmla="*/ 3148571 w 7525108"/>
              <a:gd name="connsiteY1234" fmla="*/ 4664613 h 6858007"/>
              <a:gd name="connsiteX1235" fmla="*/ 3170421 w 7525108"/>
              <a:gd name="connsiteY1235" fmla="*/ 4651503 h 6858007"/>
              <a:gd name="connsiteX1236" fmla="*/ 4140557 w 7525108"/>
              <a:gd name="connsiteY1236" fmla="*/ 4609988 h 6858007"/>
              <a:gd name="connsiteX1237" fmla="*/ 4173332 w 7525108"/>
              <a:gd name="connsiteY1237" fmla="*/ 4616543 h 6858007"/>
              <a:gd name="connsiteX1238" fmla="*/ 4199552 w 7525108"/>
              <a:gd name="connsiteY1238" fmla="*/ 4636208 h 6858007"/>
              <a:gd name="connsiteX1239" fmla="*/ 4217032 w 7525108"/>
              <a:gd name="connsiteY1239" fmla="*/ 4660243 h 6858007"/>
              <a:gd name="connsiteX1240" fmla="*/ 4223587 w 7525108"/>
              <a:gd name="connsiteY1240" fmla="*/ 4693018 h 6858007"/>
              <a:gd name="connsiteX1241" fmla="*/ 4217032 w 7525108"/>
              <a:gd name="connsiteY1241" fmla="*/ 4723608 h 6858007"/>
              <a:gd name="connsiteX1242" fmla="*/ 4199552 w 7525108"/>
              <a:gd name="connsiteY1242" fmla="*/ 4749827 h 6858007"/>
              <a:gd name="connsiteX1243" fmla="*/ 4173332 w 7525108"/>
              <a:gd name="connsiteY1243" fmla="*/ 4767307 h 6858007"/>
              <a:gd name="connsiteX1244" fmla="*/ 4140557 w 7525108"/>
              <a:gd name="connsiteY1244" fmla="*/ 4773862 h 6858007"/>
              <a:gd name="connsiteX1245" fmla="*/ 4109967 w 7525108"/>
              <a:gd name="connsiteY1245" fmla="*/ 4767307 h 6858007"/>
              <a:gd name="connsiteX1246" fmla="*/ 4083747 w 7525108"/>
              <a:gd name="connsiteY1246" fmla="*/ 4749827 h 6858007"/>
              <a:gd name="connsiteX1247" fmla="*/ 4066267 w 7525108"/>
              <a:gd name="connsiteY1247" fmla="*/ 4723608 h 6858007"/>
              <a:gd name="connsiteX1248" fmla="*/ 4059712 w 7525108"/>
              <a:gd name="connsiteY1248" fmla="*/ 4693018 h 6858007"/>
              <a:gd name="connsiteX1249" fmla="*/ 4066267 w 7525108"/>
              <a:gd name="connsiteY1249" fmla="*/ 4660243 h 6858007"/>
              <a:gd name="connsiteX1250" fmla="*/ 4083747 w 7525108"/>
              <a:gd name="connsiteY1250" fmla="*/ 4636208 h 6858007"/>
              <a:gd name="connsiteX1251" fmla="*/ 4109967 w 7525108"/>
              <a:gd name="connsiteY1251" fmla="*/ 4616543 h 6858007"/>
              <a:gd name="connsiteX1252" fmla="*/ 5125988 w 7525108"/>
              <a:gd name="connsiteY1252" fmla="*/ 4557549 h 6858007"/>
              <a:gd name="connsiteX1253" fmla="*/ 5160947 w 7525108"/>
              <a:gd name="connsiteY1253" fmla="*/ 4561919 h 6858007"/>
              <a:gd name="connsiteX1254" fmla="*/ 5189352 w 7525108"/>
              <a:gd name="connsiteY1254" fmla="*/ 4579399 h 6858007"/>
              <a:gd name="connsiteX1255" fmla="*/ 5213387 w 7525108"/>
              <a:gd name="connsiteY1255" fmla="*/ 4601249 h 6858007"/>
              <a:gd name="connsiteX1256" fmla="*/ 5228682 w 7525108"/>
              <a:gd name="connsiteY1256" fmla="*/ 4631839 h 6858007"/>
              <a:gd name="connsiteX1257" fmla="*/ 5233052 w 7525108"/>
              <a:gd name="connsiteY1257" fmla="*/ 4664614 h 6858007"/>
              <a:gd name="connsiteX1258" fmla="*/ 5228682 w 7525108"/>
              <a:gd name="connsiteY1258" fmla="*/ 4699574 h 6858007"/>
              <a:gd name="connsiteX1259" fmla="*/ 5213387 w 7525108"/>
              <a:gd name="connsiteY1259" fmla="*/ 4730163 h 6858007"/>
              <a:gd name="connsiteX1260" fmla="*/ 5189352 w 7525108"/>
              <a:gd name="connsiteY1260" fmla="*/ 4752013 h 6858007"/>
              <a:gd name="connsiteX1261" fmla="*/ 5160947 w 7525108"/>
              <a:gd name="connsiteY1261" fmla="*/ 4767308 h 6858007"/>
              <a:gd name="connsiteX1262" fmla="*/ 5125988 w 7525108"/>
              <a:gd name="connsiteY1262" fmla="*/ 4771678 h 6858007"/>
              <a:gd name="connsiteX1263" fmla="*/ 5091028 w 7525108"/>
              <a:gd name="connsiteY1263" fmla="*/ 4767308 h 6858007"/>
              <a:gd name="connsiteX1264" fmla="*/ 5062623 w 7525108"/>
              <a:gd name="connsiteY1264" fmla="*/ 4752013 h 6858007"/>
              <a:gd name="connsiteX1265" fmla="*/ 5038588 w 7525108"/>
              <a:gd name="connsiteY1265" fmla="*/ 4730163 h 6858007"/>
              <a:gd name="connsiteX1266" fmla="*/ 5023293 w 7525108"/>
              <a:gd name="connsiteY1266" fmla="*/ 4699574 h 6858007"/>
              <a:gd name="connsiteX1267" fmla="*/ 5018923 w 7525108"/>
              <a:gd name="connsiteY1267" fmla="*/ 4664614 h 6858007"/>
              <a:gd name="connsiteX1268" fmla="*/ 5023293 w 7525108"/>
              <a:gd name="connsiteY1268" fmla="*/ 4631839 h 6858007"/>
              <a:gd name="connsiteX1269" fmla="*/ 5038588 w 7525108"/>
              <a:gd name="connsiteY1269" fmla="*/ 4601249 h 6858007"/>
              <a:gd name="connsiteX1270" fmla="*/ 5062623 w 7525108"/>
              <a:gd name="connsiteY1270" fmla="*/ 4579399 h 6858007"/>
              <a:gd name="connsiteX1271" fmla="*/ 5091028 w 7525108"/>
              <a:gd name="connsiteY1271" fmla="*/ 4561919 h 6858007"/>
              <a:gd name="connsiteX1272" fmla="*/ 7455188 w 7525108"/>
              <a:gd name="connsiteY1272" fmla="*/ 4509479 h 6858007"/>
              <a:gd name="connsiteX1273" fmla="*/ 7494518 w 7525108"/>
              <a:gd name="connsiteY1273" fmla="*/ 4513849 h 6858007"/>
              <a:gd name="connsiteX1274" fmla="*/ 7525108 w 7525108"/>
              <a:gd name="connsiteY1274" fmla="*/ 4529144 h 6858007"/>
              <a:gd name="connsiteX1275" fmla="*/ 7525108 w 7525108"/>
              <a:gd name="connsiteY1275" fmla="*/ 4802268 h 6858007"/>
              <a:gd name="connsiteX1276" fmla="*/ 7494518 w 7525108"/>
              <a:gd name="connsiteY1276" fmla="*/ 4815378 h 6858007"/>
              <a:gd name="connsiteX1277" fmla="*/ 7455188 w 7525108"/>
              <a:gd name="connsiteY1277" fmla="*/ 4819748 h 6858007"/>
              <a:gd name="connsiteX1278" fmla="*/ 7413673 w 7525108"/>
              <a:gd name="connsiteY1278" fmla="*/ 4815378 h 6858007"/>
              <a:gd name="connsiteX1279" fmla="*/ 7376529 w 7525108"/>
              <a:gd name="connsiteY1279" fmla="*/ 4800083 h 6858007"/>
              <a:gd name="connsiteX1280" fmla="*/ 7343754 w 7525108"/>
              <a:gd name="connsiteY1280" fmla="*/ 4773863 h 6858007"/>
              <a:gd name="connsiteX1281" fmla="*/ 7319719 w 7525108"/>
              <a:gd name="connsiteY1281" fmla="*/ 4743273 h 6858007"/>
              <a:gd name="connsiteX1282" fmla="*/ 7304424 w 7525108"/>
              <a:gd name="connsiteY1282" fmla="*/ 4706129 h 6858007"/>
              <a:gd name="connsiteX1283" fmla="*/ 7297869 w 7525108"/>
              <a:gd name="connsiteY1283" fmla="*/ 4664614 h 6858007"/>
              <a:gd name="connsiteX1284" fmla="*/ 7304424 w 7525108"/>
              <a:gd name="connsiteY1284" fmla="*/ 4623099 h 6858007"/>
              <a:gd name="connsiteX1285" fmla="*/ 7319719 w 7525108"/>
              <a:gd name="connsiteY1285" fmla="*/ 4588139 h 6858007"/>
              <a:gd name="connsiteX1286" fmla="*/ 7343754 w 7525108"/>
              <a:gd name="connsiteY1286" fmla="*/ 4555364 h 6858007"/>
              <a:gd name="connsiteX1287" fmla="*/ 7376529 w 7525108"/>
              <a:gd name="connsiteY1287" fmla="*/ 4531329 h 6858007"/>
              <a:gd name="connsiteX1288" fmla="*/ 7413673 w 7525108"/>
              <a:gd name="connsiteY1288" fmla="*/ 4513849 h 6858007"/>
              <a:gd name="connsiteX1289" fmla="*/ 832482 w 7525108"/>
              <a:gd name="connsiteY1289" fmla="*/ 4474519 h 6858007"/>
              <a:gd name="connsiteX1290" fmla="*/ 839036 w 7525108"/>
              <a:gd name="connsiteY1290" fmla="*/ 4478889 h 6858007"/>
              <a:gd name="connsiteX1291" fmla="*/ 843406 w 7525108"/>
              <a:gd name="connsiteY1291" fmla="*/ 4483259 h 6858007"/>
              <a:gd name="connsiteX1292" fmla="*/ 843406 w 7525108"/>
              <a:gd name="connsiteY1292" fmla="*/ 4487629 h 6858007"/>
              <a:gd name="connsiteX1293" fmla="*/ 843406 w 7525108"/>
              <a:gd name="connsiteY1293" fmla="*/ 4494183 h 6858007"/>
              <a:gd name="connsiteX1294" fmla="*/ 839036 w 7525108"/>
              <a:gd name="connsiteY1294" fmla="*/ 4498553 h 6858007"/>
              <a:gd name="connsiteX1295" fmla="*/ 832482 w 7525108"/>
              <a:gd name="connsiteY1295" fmla="*/ 4498553 h 6858007"/>
              <a:gd name="connsiteX1296" fmla="*/ 828110 w 7525108"/>
              <a:gd name="connsiteY1296" fmla="*/ 4498553 h 6858007"/>
              <a:gd name="connsiteX1297" fmla="*/ 823740 w 7525108"/>
              <a:gd name="connsiteY1297" fmla="*/ 4494183 h 6858007"/>
              <a:gd name="connsiteX1298" fmla="*/ 823740 w 7525108"/>
              <a:gd name="connsiteY1298" fmla="*/ 4487629 h 6858007"/>
              <a:gd name="connsiteX1299" fmla="*/ 823740 w 7525108"/>
              <a:gd name="connsiteY1299" fmla="*/ 4483259 h 6858007"/>
              <a:gd name="connsiteX1300" fmla="*/ 828110 w 7525108"/>
              <a:gd name="connsiteY1300" fmla="*/ 4478889 h 6858007"/>
              <a:gd name="connsiteX1301" fmla="*/ 1745806 w 7525108"/>
              <a:gd name="connsiteY1301" fmla="*/ 4463593 h 6858007"/>
              <a:gd name="connsiteX1302" fmla="*/ 1752361 w 7525108"/>
              <a:gd name="connsiteY1302" fmla="*/ 4465778 h 6858007"/>
              <a:gd name="connsiteX1303" fmla="*/ 1761101 w 7525108"/>
              <a:gd name="connsiteY1303" fmla="*/ 4470148 h 6858007"/>
              <a:gd name="connsiteX1304" fmla="*/ 1765471 w 7525108"/>
              <a:gd name="connsiteY1304" fmla="*/ 4478888 h 6858007"/>
              <a:gd name="connsiteX1305" fmla="*/ 1767656 w 7525108"/>
              <a:gd name="connsiteY1305" fmla="*/ 4487628 h 6858007"/>
              <a:gd name="connsiteX1306" fmla="*/ 1765471 w 7525108"/>
              <a:gd name="connsiteY1306" fmla="*/ 4494183 h 6858007"/>
              <a:gd name="connsiteX1307" fmla="*/ 1761101 w 7525108"/>
              <a:gd name="connsiteY1307" fmla="*/ 4500738 h 6858007"/>
              <a:gd name="connsiteX1308" fmla="*/ 1752361 w 7525108"/>
              <a:gd name="connsiteY1308" fmla="*/ 4505108 h 6858007"/>
              <a:gd name="connsiteX1309" fmla="*/ 1745806 w 7525108"/>
              <a:gd name="connsiteY1309" fmla="*/ 4507293 h 6858007"/>
              <a:gd name="connsiteX1310" fmla="*/ 1737066 w 7525108"/>
              <a:gd name="connsiteY1310" fmla="*/ 4505108 h 6858007"/>
              <a:gd name="connsiteX1311" fmla="*/ 1730511 w 7525108"/>
              <a:gd name="connsiteY1311" fmla="*/ 4500738 h 6858007"/>
              <a:gd name="connsiteX1312" fmla="*/ 1726141 w 7525108"/>
              <a:gd name="connsiteY1312" fmla="*/ 4494183 h 6858007"/>
              <a:gd name="connsiteX1313" fmla="*/ 1723956 w 7525108"/>
              <a:gd name="connsiteY1313" fmla="*/ 4487628 h 6858007"/>
              <a:gd name="connsiteX1314" fmla="*/ 1726141 w 7525108"/>
              <a:gd name="connsiteY1314" fmla="*/ 4478888 h 6858007"/>
              <a:gd name="connsiteX1315" fmla="*/ 1730511 w 7525108"/>
              <a:gd name="connsiteY1315" fmla="*/ 4470148 h 6858007"/>
              <a:gd name="connsiteX1316" fmla="*/ 1737066 w 7525108"/>
              <a:gd name="connsiteY1316" fmla="*/ 4465778 h 6858007"/>
              <a:gd name="connsiteX1317" fmla="*/ 6185709 w 7525108"/>
              <a:gd name="connsiteY1317" fmla="*/ 4457039 h 6858007"/>
              <a:gd name="connsiteX1318" fmla="*/ 6227223 w 7525108"/>
              <a:gd name="connsiteY1318" fmla="*/ 4463594 h 6858007"/>
              <a:gd name="connsiteX1319" fmla="*/ 6264368 w 7525108"/>
              <a:gd name="connsiteY1319" fmla="*/ 4483259 h 6858007"/>
              <a:gd name="connsiteX1320" fmla="*/ 6292773 w 7525108"/>
              <a:gd name="connsiteY1320" fmla="*/ 4509479 h 6858007"/>
              <a:gd name="connsiteX1321" fmla="*/ 6312438 w 7525108"/>
              <a:gd name="connsiteY1321" fmla="*/ 4546624 h 6858007"/>
              <a:gd name="connsiteX1322" fmla="*/ 6318993 w 7525108"/>
              <a:gd name="connsiteY1322" fmla="*/ 4588139 h 6858007"/>
              <a:gd name="connsiteX1323" fmla="*/ 6312438 w 7525108"/>
              <a:gd name="connsiteY1323" fmla="*/ 4629654 h 6858007"/>
              <a:gd name="connsiteX1324" fmla="*/ 6292773 w 7525108"/>
              <a:gd name="connsiteY1324" fmla="*/ 4664613 h 6858007"/>
              <a:gd name="connsiteX1325" fmla="*/ 6264368 w 7525108"/>
              <a:gd name="connsiteY1325" fmla="*/ 4695203 h 6858007"/>
              <a:gd name="connsiteX1326" fmla="*/ 6227223 w 7525108"/>
              <a:gd name="connsiteY1326" fmla="*/ 4712683 h 6858007"/>
              <a:gd name="connsiteX1327" fmla="*/ 6185709 w 7525108"/>
              <a:gd name="connsiteY1327" fmla="*/ 4719238 h 6858007"/>
              <a:gd name="connsiteX1328" fmla="*/ 6144194 w 7525108"/>
              <a:gd name="connsiteY1328" fmla="*/ 4712683 h 6858007"/>
              <a:gd name="connsiteX1329" fmla="*/ 6109234 w 7525108"/>
              <a:gd name="connsiteY1329" fmla="*/ 4695203 h 6858007"/>
              <a:gd name="connsiteX1330" fmla="*/ 6080829 w 7525108"/>
              <a:gd name="connsiteY1330" fmla="*/ 4664613 h 6858007"/>
              <a:gd name="connsiteX1331" fmla="*/ 6063349 w 7525108"/>
              <a:gd name="connsiteY1331" fmla="*/ 4629654 h 6858007"/>
              <a:gd name="connsiteX1332" fmla="*/ 6056794 w 7525108"/>
              <a:gd name="connsiteY1332" fmla="*/ 4588139 h 6858007"/>
              <a:gd name="connsiteX1333" fmla="*/ 6063349 w 7525108"/>
              <a:gd name="connsiteY1333" fmla="*/ 4546624 h 6858007"/>
              <a:gd name="connsiteX1334" fmla="*/ 6080829 w 7525108"/>
              <a:gd name="connsiteY1334" fmla="*/ 4509479 h 6858007"/>
              <a:gd name="connsiteX1335" fmla="*/ 6109234 w 7525108"/>
              <a:gd name="connsiteY1335" fmla="*/ 4483259 h 6858007"/>
              <a:gd name="connsiteX1336" fmla="*/ 6144194 w 7525108"/>
              <a:gd name="connsiteY1336" fmla="*/ 4463594 h 6858007"/>
              <a:gd name="connsiteX1337" fmla="*/ 2663503 w 7525108"/>
              <a:gd name="connsiteY1337" fmla="*/ 4443929 h 6858007"/>
              <a:gd name="connsiteX1338" fmla="*/ 2683168 w 7525108"/>
              <a:gd name="connsiteY1338" fmla="*/ 4448299 h 6858007"/>
              <a:gd name="connsiteX1339" fmla="*/ 2696278 w 7525108"/>
              <a:gd name="connsiteY1339" fmla="*/ 4461409 h 6858007"/>
              <a:gd name="connsiteX1340" fmla="*/ 2702833 w 7525108"/>
              <a:gd name="connsiteY1340" fmla="*/ 4483259 h 6858007"/>
              <a:gd name="connsiteX1341" fmla="*/ 2696278 w 7525108"/>
              <a:gd name="connsiteY1341" fmla="*/ 4502924 h 6858007"/>
              <a:gd name="connsiteX1342" fmla="*/ 2683168 w 7525108"/>
              <a:gd name="connsiteY1342" fmla="*/ 4516034 h 6858007"/>
              <a:gd name="connsiteX1343" fmla="*/ 2663503 w 7525108"/>
              <a:gd name="connsiteY1343" fmla="*/ 4522589 h 6858007"/>
              <a:gd name="connsiteX1344" fmla="*/ 2641653 w 7525108"/>
              <a:gd name="connsiteY1344" fmla="*/ 4516034 h 6858007"/>
              <a:gd name="connsiteX1345" fmla="*/ 2628543 w 7525108"/>
              <a:gd name="connsiteY1345" fmla="*/ 4502924 h 6858007"/>
              <a:gd name="connsiteX1346" fmla="*/ 2624173 w 7525108"/>
              <a:gd name="connsiteY1346" fmla="*/ 4483259 h 6858007"/>
              <a:gd name="connsiteX1347" fmla="*/ 2628543 w 7525108"/>
              <a:gd name="connsiteY1347" fmla="*/ 4461409 h 6858007"/>
              <a:gd name="connsiteX1348" fmla="*/ 2641653 w 7525108"/>
              <a:gd name="connsiteY1348" fmla="*/ 4448299 h 6858007"/>
              <a:gd name="connsiteX1349" fmla="*/ 6994156 w 7525108"/>
              <a:gd name="connsiteY1349" fmla="*/ 4435189 h 6858007"/>
              <a:gd name="connsiteX1350" fmla="*/ 7033485 w 7525108"/>
              <a:gd name="connsiteY1350" fmla="*/ 4439559 h 6858007"/>
              <a:gd name="connsiteX1351" fmla="*/ 7070630 w 7525108"/>
              <a:gd name="connsiteY1351" fmla="*/ 4454854 h 6858007"/>
              <a:gd name="connsiteX1352" fmla="*/ 7099035 w 7525108"/>
              <a:gd name="connsiteY1352" fmla="*/ 4478889 h 6858007"/>
              <a:gd name="connsiteX1353" fmla="*/ 7125255 w 7525108"/>
              <a:gd name="connsiteY1353" fmla="*/ 4507294 h 6858007"/>
              <a:gd name="connsiteX1354" fmla="*/ 7138365 w 7525108"/>
              <a:gd name="connsiteY1354" fmla="*/ 4544439 h 6858007"/>
              <a:gd name="connsiteX1355" fmla="*/ 7144920 w 7525108"/>
              <a:gd name="connsiteY1355" fmla="*/ 4583768 h 6858007"/>
              <a:gd name="connsiteX1356" fmla="*/ 7138365 w 7525108"/>
              <a:gd name="connsiteY1356" fmla="*/ 4623098 h 6858007"/>
              <a:gd name="connsiteX1357" fmla="*/ 7125255 w 7525108"/>
              <a:gd name="connsiteY1357" fmla="*/ 4660243 h 6858007"/>
              <a:gd name="connsiteX1358" fmla="*/ 7099035 w 7525108"/>
              <a:gd name="connsiteY1358" fmla="*/ 4690833 h 6858007"/>
              <a:gd name="connsiteX1359" fmla="*/ 7070630 w 7525108"/>
              <a:gd name="connsiteY1359" fmla="*/ 4712682 h 6858007"/>
              <a:gd name="connsiteX1360" fmla="*/ 7033485 w 7525108"/>
              <a:gd name="connsiteY1360" fmla="*/ 4730162 h 6858007"/>
              <a:gd name="connsiteX1361" fmla="*/ 6994156 w 7525108"/>
              <a:gd name="connsiteY1361" fmla="*/ 4734532 h 6858007"/>
              <a:gd name="connsiteX1362" fmla="*/ 6954826 w 7525108"/>
              <a:gd name="connsiteY1362" fmla="*/ 4730162 h 6858007"/>
              <a:gd name="connsiteX1363" fmla="*/ 6919866 w 7525108"/>
              <a:gd name="connsiteY1363" fmla="*/ 4712682 h 6858007"/>
              <a:gd name="connsiteX1364" fmla="*/ 6887091 w 7525108"/>
              <a:gd name="connsiteY1364" fmla="*/ 4690833 h 6858007"/>
              <a:gd name="connsiteX1365" fmla="*/ 6865241 w 7525108"/>
              <a:gd name="connsiteY1365" fmla="*/ 4660243 h 6858007"/>
              <a:gd name="connsiteX1366" fmla="*/ 6847761 w 7525108"/>
              <a:gd name="connsiteY1366" fmla="*/ 4623098 h 6858007"/>
              <a:gd name="connsiteX1367" fmla="*/ 6843391 w 7525108"/>
              <a:gd name="connsiteY1367" fmla="*/ 4583768 h 6858007"/>
              <a:gd name="connsiteX1368" fmla="*/ 6847761 w 7525108"/>
              <a:gd name="connsiteY1368" fmla="*/ 4544439 h 6858007"/>
              <a:gd name="connsiteX1369" fmla="*/ 6865241 w 7525108"/>
              <a:gd name="connsiteY1369" fmla="*/ 4507294 h 6858007"/>
              <a:gd name="connsiteX1370" fmla="*/ 6887091 w 7525108"/>
              <a:gd name="connsiteY1370" fmla="*/ 4478889 h 6858007"/>
              <a:gd name="connsiteX1371" fmla="*/ 6919866 w 7525108"/>
              <a:gd name="connsiteY1371" fmla="*/ 4454854 h 6858007"/>
              <a:gd name="connsiteX1372" fmla="*/ 6954826 w 7525108"/>
              <a:gd name="connsiteY1372" fmla="*/ 4439559 h 6858007"/>
              <a:gd name="connsiteX1373" fmla="*/ 3589939 w 7525108"/>
              <a:gd name="connsiteY1373" fmla="*/ 4415524 h 6858007"/>
              <a:gd name="connsiteX1374" fmla="*/ 3613974 w 7525108"/>
              <a:gd name="connsiteY1374" fmla="*/ 4419894 h 6858007"/>
              <a:gd name="connsiteX1375" fmla="*/ 3633638 w 7525108"/>
              <a:gd name="connsiteY1375" fmla="*/ 4435189 h 6858007"/>
              <a:gd name="connsiteX1376" fmla="*/ 3646748 w 7525108"/>
              <a:gd name="connsiteY1376" fmla="*/ 4452669 h 6858007"/>
              <a:gd name="connsiteX1377" fmla="*/ 3651118 w 7525108"/>
              <a:gd name="connsiteY1377" fmla="*/ 4478889 h 6858007"/>
              <a:gd name="connsiteX1378" fmla="*/ 3646748 w 7525108"/>
              <a:gd name="connsiteY1378" fmla="*/ 4500739 h 6858007"/>
              <a:gd name="connsiteX1379" fmla="*/ 3633638 w 7525108"/>
              <a:gd name="connsiteY1379" fmla="*/ 4520403 h 6858007"/>
              <a:gd name="connsiteX1380" fmla="*/ 3613974 w 7525108"/>
              <a:gd name="connsiteY1380" fmla="*/ 4535698 h 6858007"/>
              <a:gd name="connsiteX1381" fmla="*/ 3589939 w 7525108"/>
              <a:gd name="connsiteY1381" fmla="*/ 4540068 h 6858007"/>
              <a:gd name="connsiteX1382" fmla="*/ 3565904 w 7525108"/>
              <a:gd name="connsiteY1382" fmla="*/ 4535698 h 6858007"/>
              <a:gd name="connsiteX1383" fmla="*/ 3546239 w 7525108"/>
              <a:gd name="connsiteY1383" fmla="*/ 4520403 h 6858007"/>
              <a:gd name="connsiteX1384" fmla="*/ 3533129 w 7525108"/>
              <a:gd name="connsiteY1384" fmla="*/ 4500739 h 6858007"/>
              <a:gd name="connsiteX1385" fmla="*/ 3528759 w 7525108"/>
              <a:gd name="connsiteY1385" fmla="*/ 4478889 h 6858007"/>
              <a:gd name="connsiteX1386" fmla="*/ 3533129 w 7525108"/>
              <a:gd name="connsiteY1386" fmla="*/ 4452669 h 6858007"/>
              <a:gd name="connsiteX1387" fmla="*/ 3546239 w 7525108"/>
              <a:gd name="connsiteY1387" fmla="*/ 4435189 h 6858007"/>
              <a:gd name="connsiteX1388" fmla="*/ 3565904 w 7525108"/>
              <a:gd name="connsiteY1388" fmla="*/ 4419894 h 6858007"/>
              <a:gd name="connsiteX1389" fmla="*/ 4533856 w 7525108"/>
              <a:gd name="connsiteY1389" fmla="*/ 4365269 h 6858007"/>
              <a:gd name="connsiteX1390" fmla="*/ 4566631 w 7525108"/>
              <a:gd name="connsiteY1390" fmla="*/ 4369639 h 6858007"/>
              <a:gd name="connsiteX1391" fmla="*/ 4592851 w 7525108"/>
              <a:gd name="connsiteY1391" fmla="*/ 4384934 h 6858007"/>
              <a:gd name="connsiteX1392" fmla="*/ 4616886 w 7525108"/>
              <a:gd name="connsiteY1392" fmla="*/ 4406784 h 6858007"/>
              <a:gd name="connsiteX1393" fmla="*/ 4629996 w 7525108"/>
              <a:gd name="connsiteY1393" fmla="*/ 4435189 h 6858007"/>
              <a:gd name="connsiteX1394" fmla="*/ 4634366 w 7525108"/>
              <a:gd name="connsiteY1394" fmla="*/ 4465778 h 6858007"/>
              <a:gd name="connsiteX1395" fmla="*/ 4629996 w 7525108"/>
              <a:gd name="connsiteY1395" fmla="*/ 4498553 h 6858007"/>
              <a:gd name="connsiteX1396" fmla="*/ 4616886 w 7525108"/>
              <a:gd name="connsiteY1396" fmla="*/ 4524773 h 6858007"/>
              <a:gd name="connsiteX1397" fmla="*/ 4592851 w 7525108"/>
              <a:gd name="connsiteY1397" fmla="*/ 4548807 h 6858007"/>
              <a:gd name="connsiteX1398" fmla="*/ 4566631 w 7525108"/>
              <a:gd name="connsiteY1398" fmla="*/ 4561917 h 6858007"/>
              <a:gd name="connsiteX1399" fmla="*/ 4533856 w 7525108"/>
              <a:gd name="connsiteY1399" fmla="*/ 4568472 h 6858007"/>
              <a:gd name="connsiteX1400" fmla="*/ 4501081 w 7525108"/>
              <a:gd name="connsiteY1400" fmla="*/ 4561917 h 6858007"/>
              <a:gd name="connsiteX1401" fmla="*/ 4474861 w 7525108"/>
              <a:gd name="connsiteY1401" fmla="*/ 4548807 h 6858007"/>
              <a:gd name="connsiteX1402" fmla="*/ 4450826 w 7525108"/>
              <a:gd name="connsiteY1402" fmla="*/ 4524773 h 6858007"/>
              <a:gd name="connsiteX1403" fmla="*/ 4437716 w 7525108"/>
              <a:gd name="connsiteY1403" fmla="*/ 4498553 h 6858007"/>
              <a:gd name="connsiteX1404" fmla="*/ 4431161 w 7525108"/>
              <a:gd name="connsiteY1404" fmla="*/ 4465778 h 6858007"/>
              <a:gd name="connsiteX1405" fmla="*/ 4437716 w 7525108"/>
              <a:gd name="connsiteY1405" fmla="*/ 4435189 h 6858007"/>
              <a:gd name="connsiteX1406" fmla="*/ 4450826 w 7525108"/>
              <a:gd name="connsiteY1406" fmla="*/ 4406784 h 6858007"/>
              <a:gd name="connsiteX1407" fmla="*/ 4474861 w 7525108"/>
              <a:gd name="connsiteY1407" fmla="*/ 4384934 h 6858007"/>
              <a:gd name="connsiteX1408" fmla="*/ 4501081 w 7525108"/>
              <a:gd name="connsiteY1408" fmla="*/ 4369639 h 6858007"/>
              <a:gd name="connsiteX1409" fmla="*/ 5514916 w 7525108"/>
              <a:gd name="connsiteY1409" fmla="*/ 4310644 h 6858007"/>
              <a:gd name="connsiteX1410" fmla="*/ 5554246 w 7525108"/>
              <a:gd name="connsiteY1410" fmla="*/ 4317199 h 6858007"/>
              <a:gd name="connsiteX1411" fmla="*/ 5589206 w 7525108"/>
              <a:gd name="connsiteY1411" fmla="*/ 4336864 h 6858007"/>
              <a:gd name="connsiteX1412" fmla="*/ 5617611 w 7525108"/>
              <a:gd name="connsiteY1412" fmla="*/ 4365269 h 6858007"/>
              <a:gd name="connsiteX1413" fmla="*/ 5635091 w 7525108"/>
              <a:gd name="connsiteY1413" fmla="*/ 4400229 h 6858007"/>
              <a:gd name="connsiteX1414" fmla="*/ 5641646 w 7525108"/>
              <a:gd name="connsiteY1414" fmla="*/ 4441744 h 6858007"/>
              <a:gd name="connsiteX1415" fmla="*/ 5635091 w 7525108"/>
              <a:gd name="connsiteY1415" fmla="*/ 4483259 h 6858007"/>
              <a:gd name="connsiteX1416" fmla="*/ 5617611 w 7525108"/>
              <a:gd name="connsiteY1416" fmla="*/ 4516033 h 6858007"/>
              <a:gd name="connsiteX1417" fmla="*/ 5589206 w 7525108"/>
              <a:gd name="connsiteY1417" fmla="*/ 4544438 h 6858007"/>
              <a:gd name="connsiteX1418" fmla="*/ 5554246 w 7525108"/>
              <a:gd name="connsiteY1418" fmla="*/ 4561918 h 6858007"/>
              <a:gd name="connsiteX1419" fmla="*/ 5514916 w 7525108"/>
              <a:gd name="connsiteY1419" fmla="*/ 4568473 h 6858007"/>
              <a:gd name="connsiteX1420" fmla="*/ 5473402 w 7525108"/>
              <a:gd name="connsiteY1420" fmla="*/ 4561918 h 6858007"/>
              <a:gd name="connsiteX1421" fmla="*/ 5436257 w 7525108"/>
              <a:gd name="connsiteY1421" fmla="*/ 4544438 h 6858007"/>
              <a:gd name="connsiteX1422" fmla="*/ 5410037 w 7525108"/>
              <a:gd name="connsiteY1422" fmla="*/ 4516033 h 6858007"/>
              <a:gd name="connsiteX1423" fmla="*/ 5390372 w 7525108"/>
              <a:gd name="connsiteY1423" fmla="*/ 4483259 h 6858007"/>
              <a:gd name="connsiteX1424" fmla="*/ 5383817 w 7525108"/>
              <a:gd name="connsiteY1424" fmla="*/ 4441744 h 6858007"/>
              <a:gd name="connsiteX1425" fmla="*/ 5390372 w 7525108"/>
              <a:gd name="connsiteY1425" fmla="*/ 4400229 h 6858007"/>
              <a:gd name="connsiteX1426" fmla="*/ 5410037 w 7525108"/>
              <a:gd name="connsiteY1426" fmla="*/ 4365269 h 6858007"/>
              <a:gd name="connsiteX1427" fmla="*/ 5436257 w 7525108"/>
              <a:gd name="connsiteY1427" fmla="*/ 4336864 h 6858007"/>
              <a:gd name="connsiteX1428" fmla="*/ 5473402 w 7525108"/>
              <a:gd name="connsiteY1428" fmla="*/ 4317199 h 6858007"/>
              <a:gd name="connsiteX1429" fmla="*/ 343043 w 7525108"/>
              <a:gd name="connsiteY1429" fmla="*/ 4245094 h 6858007"/>
              <a:gd name="connsiteX1430" fmla="*/ 349598 w 7525108"/>
              <a:gd name="connsiteY1430" fmla="*/ 4247279 h 6858007"/>
              <a:gd name="connsiteX1431" fmla="*/ 353969 w 7525108"/>
              <a:gd name="connsiteY1431" fmla="*/ 4251649 h 6858007"/>
              <a:gd name="connsiteX1432" fmla="*/ 353969 w 7525108"/>
              <a:gd name="connsiteY1432" fmla="*/ 4256019 h 6858007"/>
              <a:gd name="connsiteX1433" fmla="*/ 353969 w 7525108"/>
              <a:gd name="connsiteY1433" fmla="*/ 4262574 h 6858007"/>
              <a:gd name="connsiteX1434" fmla="*/ 349598 w 7525108"/>
              <a:gd name="connsiteY1434" fmla="*/ 4264759 h 6858007"/>
              <a:gd name="connsiteX1435" fmla="*/ 343043 w 7525108"/>
              <a:gd name="connsiteY1435" fmla="*/ 4266944 h 6858007"/>
              <a:gd name="connsiteX1436" fmla="*/ 338673 w 7525108"/>
              <a:gd name="connsiteY1436" fmla="*/ 4264759 h 6858007"/>
              <a:gd name="connsiteX1437" fmla="*/ 334302 w 7525108"/>
              <a:gd name="connsiteY1437" fmla="*/ 4262574 h 6858007"/>
              <a:gd name="connsiteX1438" fmla="*/ 334302 w 7525108"/>
              <a:gd name="connsiteY1438" fmla="*/ 4256019 h 6858007"/>
              <a:gd name="connsiteX1439" fmla="*/ 334302 w 7525108"/>
              <a:gd name="connsiteY1439" fmla="*/ 4251649 h 6858007"/>
              <a:gd name="connsiteX1440" fmla="*/ 338673 w 7525108"/>
              <a:gd name="connsiteY1440" fmla="*/ 4247279 h 6858007"/>
              <a:gd name="connsiteX1441" fmla="*/ 1249814 w 7525108"/>
              <a:gd name="connsiteY1441" fmla="*/ 4240724 h 6858007"/>
              <a:gd name="connsiteX1442" fmla="*/ 1254184 w 7525108"/>
              <a:gd name="connsiteY1442" fmla="*/ 4242909 h 6858007"/>
              <a:gd name="connsiteX1443" fmla="*/ 1260738 w 7525108"/>
              <a:gd name="connsiteY1443" fmla="*/ 4245094 h 6858007"/>
              <a:gd name="connsiteX1444" fmla="*/ 1265108 w 7525108"/>
              <a:gd name="connsiteY1444" fmla="*/ 4249464 h 6858007"/>
              <a:gd name="connsiteX1445" fmla="*/ 1265108 w 7525108"/>
              <a:gd name="connsiteY1445" fmla="*/ 4256019 h 6858007"/>
              <a:gd name="connsiteX1446" fmla="*/ 1265108 w 7525108"/>
              <a:gd name="connsiteY1446" fmla="*/ 4260389 h 6858007"/>
              <a:gd name="connsiteX1447" fmla="*/ 1260738 w 7525108"/>
              <a:gd name="connsiteY1447" fmla="*/ 4264758 h 6858007"/>
              <a:gd name="connsiteX1448" fmla="*/ 1254184 w 7525108"/>
              <a:gd name="connsiteY1448" fmla="*/ 4269128 h 6858007"/>
              <a:gd name="connsiteX1449" fmla="*/ 1249814 w 7525108"/>
              <a:gd name="connsiteY1449" fmla="*/ 4269128 h 6858007"/>
              <a:gd name="connsiteX1450" fmla="*/ 1243259 w 7525108"/>
              <a:gd name="connsiteY1450" fmla="*/ 4269128 h 6858007"/>
              <a:gd name="connsiteX1451" fmla="*/ 1238888 w 7525108"/>
              <a:gd name="connsiteY1451" fmla="*/ 4264758 h 6858007"/>
              <a:gd name="connsiteX1452" fmla="*/ 1236703 w 7525108"/>
              <a:gd name="connsiteY1452" fmla="*/ 4260389 h 6858007"/>
              <a:gd name="connsiteX1453" fmla="*/ 1234519 w 7525108"/>
              <a:gd name="connsiteY1453" fmla="*/ 4256019 h 6858007"/>
              <a:gd name="connsiteX1454" fmla="*/ 1236703 w 7525108"/>
              <a:gd name="connsiteY1454" fmla="*/ 4249464 h 6858007"/>
              <a:gd name="connsiteX1455" fmla="*/ 1238888 w 7525108"/>
              <a:gd name="connsiteY1455" fmla="*/ 4245094 h 6858007"/>
              <a:gd name="connsiteX1456" fmla="*/ 1243259 w 7525108"/>
              <a:gd name="connsiteY1456" fmla="*/ 4242909 h 6858007"/>
              <a:gd name="connsiteX1457" fmla="*/ 2158770 w 7525108"/>
              <a:gd name="connsiteY1457" fmla="*/ 4223244 h 6858007"/>
              <a:gd name="connsiteX1458" fmla="*/ 2167510 w 7525108"/>
              <a:gd name="connsiteY1458" fmla="*/ 4225429 h 6858007"/>
              <a:gd name="connsiteX1459" fmla="*/ 2176250 w 7525108"/>
              <a:gd name="connsiteY1459" fmla="*/ 4231984 h 6858007"/>
              <a:gd name="connsiteX1460" fmla="*/ 2180620 w 7525108"/>
              <a:gd name="connsiteY1460" fmla="*/ 4238539 h 6858007"/>
              <a:gd name="connsiteX1461" fmla="*/ 2184990 w 7525108"/>
              <a:gd name="connsiteY1461" fmla="*/ 4245094 h 6858007"/>
              <a:gd name="connsiteX1462" fmla="*/ 2187175 w 7525108"/>
              <a:gd name="connsiteY1462" fmla="*/ 4253834 h 6858007"/>
              <a:gd name="connsiteX1463" fmla="*/ 2184990 w 7525108"/>
              <a:gd name="connsiteY1463" fmla="*/ 4262574 h 6858007"/>
              <a:gd name="connsiteX1464" fmla="*/ 2180620 w 7525108"/>
              <a:gd name="connsiteY1464" fmla="*/ 4271314 h 6858007"/>
              <a:gd name="connsiteX1465" fmla="*/ 2176250 w 7525108"/>
              <a:gd name="connsiteY1465" fmla="*/ 4280054 h 6858007"/>
              <a:gd name="connsiteX1466" fmla="*/ 2167510 w 7525108"/>
              <a:gd name="connsiteY1466" fmla="*/ 4282239 h 6858007"/>
              <a:gd name="connsiteX1467" fmla="*/ 2158770 w 7525108"/>
              <a:gd name="connsiteY1467" fmla="*/ 4284424 h 6858007"/>
              <a:gd name="connsiteX1468" fmla="*/ 2147845 w 7525108"/>
              <a:gd name="connsiteY1468" fmla="*/ 4282239 h 6858007"/>
              <a:gd name="connsiteX1469" fmla="*/ 2139105 w 7525108"/>
              <a:gd name="connsiteY1469" fmla="*/ 4280054 h 6858007"/>
              <a:gd name="connsiteX1470" fmla="*/ 2134735 w 7525108"/>
              <a:gd name="connsiteY1470" fmla="*/ 4271314 h 6858007"/>
              <a:gd name="connsiteX1471" fmla="*/ 2130365 w 7525108"/>
              <a:gd name="connsiteY1471" fmla="*/ 4262574 h 6858007"/>
              <a:gd name="connsiteX1472" fmla="*/ 2128180 w 7525108"/>
              <a:gd name="connsiteY1472" fmla="*/ 4253834 h 6858007"/>
              <a:gd name="connsiteX1473" fmla="*/ 2130365 w 7525108"/>
              <a:gd name="connsiteY1473" fmla="*/ 4245094 h 6858007"/>
              <a:gd name="connsiteX1474" fmla="*/ 2134735 w 7525108"/>
              <a:gd name="connsiteY1474" fmla="*/ 4238539 h 6858007"/>
              <a:gd name="connsiteX1475" fmla="*/ 2139105 w 7525108"/>
              <a:gd name="connsiteY1475" fmla="*/ 4231984 h 6858007"/>
              <a:gd name="connsiteX1476" fmla="*/ 2147845 w 7525108"/>
              <a:gd name="connsiteY1476" fmla="*/ 4225429 h 6858007"/>
              <a:gd name="connsiteX1477" fmla="*/ 3069911 w 7525108"/>
              <a:gd name="connsiteY1477" fmla="*/ 4203580 h 6858007"/>
              <a:gd name="connsiteX1478" fmla="*/ 3089576 w 7525108"/>
              <a:gd name="connsiteY1478" fmla="*/ 4205765 h 6858007"/>
              <a:gd name="connsiteX1479" fmla="*/ 3107056 w 7525108"/>
              <a:gd name="connsiteY1479" fmla="*/ 4216690 h 6858007"/>
              <a:gd name="connsiteX1480" fmla="*/ 3115796 w 7525108"/>
              <a:gd name="connsiteY1480" fmla="*/ 4234170 h 6858007"/>
              <a:gd name="connsiteX1481" fmla="*/ 3120166 w 7525108"/>
              <a:gd name="connsiteY1481" fmla="*/ 4251650 h 6858007"/>
              <a:gd name="connsiteX1482" fmla="*/ 3115796 w 7525108"/>
              <a:gd name="connsiteY1482" fmla="*/ 4271315 h 6858007"/>
              <a:gd name="connsiteX1483" fmla="*/ 3107056 w 7525108"/>
              <a:gd name="connsiteY1483" fmla="*/ 4288794 h 6858007"/>
              <a:gd name="connsiteX1484" fmla="*/ 3089576 w 7525108"/>
              <a:gd name="connsiteY1484" fmla="*/ 4297534 h 6858007"/>
              <a:gd name="connsiteX1485" fmla="*/ 3069911 w 7525108"/>
              <a:gd name="connsiteY1485" fmla="*/ 4301904 h 6858007"/>
              <a:gd name="connsiteX1486" fmla="*/ 3043691 w 7525108"/>
              <a:gd name="connsiteY1486" fmla="*/ 4295349 h 6858007"/>
              <a:gd name="connsiteX1487" fmla="*/ 3028396 w 7525108"/>
              <a:gd name="connsiteY1487" fmla="*/ 4275685 h 6858007"/>
              <a:gd name="connsiteX1488" fmla="*/ 3021841 w 7525108"/>
              <a:gd name="connsiteY1488" fmla="*/ 4251650 h 6858007"/>
              <a:gd name="connsiteX1489" fmla="*/ 3028396 w 7525108"/>
              <a:gd name="connsiteY1489" fmla="*/ 4225430 h 6858007"/>
              <a:gd name="connsiteX1490" fmla="*/ 3043691 w 7525108"/>
              <a:gd name="connsiteY1490" fmla="*/ 4210135 h 6858007"/>
              <a:gd name="connsiteX1491" fmla="*/ 6589932 w 7525108"/>
              <a:gd name="connsiteY1491" fmla="*/ 4194840 h 6858007"/>
              <a:gd name="connsiteX1492" fmla="*/ 6631446 w 7525108"/>
              <a:gd name="connsiteY1492" fmla="*/ 4201395 h 6858007"/>
              <a:gd name="connsiteX1493" fmla="*/ 6668591 w 7525108"/>
              <a:gd name="connsiteY1493" fmla="*/ 4214505 h 6858007"/>
              <a:gd name="connsiteX1494" fmla="*/ 6699181 w 7525108"/>
              <a:gd name="connsiteY1494" fmla="*/ 4240725 h 6858007"/>
              <a:gd name="connsiteX1495" fmla="*/ 6725401 w 7525108"/>
              <a:gd name="connsiteY1495" fmla="*/ 4271315 h 6858007"/>
              <a:gd name="connsiteX1496" fmla="*/ 6740696 w 7525108"/>
              <a:gd name="connsiteY1496" fmla="*/ 4308460 h 6858007"/>
              <a:gd name="connsiteX1497" fmla="*/ 6745066 w 7525108"/>
              <a:gd name="connsiteY1497" fmla="*/ 4349975 h 6858007"/>
              <a:gd name="connsiteX1498" fmla="*/ 6740696 w 7525108"/>
              <a:gd name="connsiteY1498" fmla="*/ 4391490 h 6858007"/>
              <a:gd name="connsiteX1499" fmla="*/ 6725401 w 7525108"/>
              <a:gd name="connsiteY1499" fmla="*/ 4430819 h 6858007"/>
              <a:gd name="connsiteX1500" fmla="*/ 6699181 w 7525108"/>
              <a:gd name="connsiteY1500" fmla="*/ 4459224 h 6858007"/>
              <a:gd name="connsiteX1501" fmla="*/ 6668591 w 7525108"/>
              <a:gd name="connsiteY1501" fmla="*/ 4485444 h 6858007"/>
              <a:gd name="connsiteX1502" fmla="*/ 6631446 w 7525108"/>
              <a:gd name="connsiteY1502" fmla="*/ 4500739 h 6858007"/>
              <a:gd name="connsiteX1503" fmla="*/ 6589932 w 7525108"/>
              <a:gd name="connsiteY1503" fmla="*/ 4505109 h 6858007"/>
              <a:gd name="connsiteX1504" fmla="*/ 6548417 w 7525108"/>
              <a:gd name="connsiteY1504" fmla="*/ 4500739 h 6858007"/>
              <a:gd name="connsiteX1505" fmla="*/ 6511272 w 7525108"/>
              <a:gd name="connsiteY1505" fmla="*/ 4485444 h 6858007"/>
              <a:gd name="connsiteX1506" fmla="*/ 6480682 w 7525108"/>
              <a:gd name="connsiteY1506" fmla="*/ 4459224 h 6858007"/>
              <a:gd name="connsiteX1507" fmla="*/ 6456647 w 7525108"/>
              <a:gd name="connsiteY1507" fmla="*/ 4430819 h 6858007"/>
              <a:gd name="connsiteX1508" fmla="*/ 6439167 w 7525108"/>
              <a:gd name="connsiteY1508" fmla="*/ 4391490 h 6858007"/>
              <a:gd name="connsiteX1509" fmla="*/ 6434797 w 7525108"/>
              <a:gd name="connsiteY1509" fmla="*/ 4349975 h 6858007"/>
              <a:gd name="connsiteX1510" fmla="*/ 6439167 w 7525108"/>
              <a:gd name="connsiteY1510" fmla="*/ 4308460 h 6858007"/>
              <a:gd name="connsiteX1511" fmla="*/ 6456647 w 7525108"/>
              <a:gd name="connsiteY1511" fmla="*/ 4271315 h 6858007"/>
              <a:gd name="connsiteX1512" fmla="*/ 6480682 w 7525108"/>
              <a:gd name="connsiteY1512" fmla="*/ 4240725 h 6858007"/>
              <a:gd name="connsiteX1513" fmla="*/ 6511272 w 7525108"/>
              <a:gd name="connsiteY1513" fmla="*/ 4214505 h 6858007"/>
              <a:gd name="connsiteX1514" fmla="*/ 6548417 w 7525108"/>
              <a:gd name="connsiteY1514" fmla="*/ 4201395 h 6858007"/>
              <a:gd name="connsiteX1515" fmla="*/ 3989792 w 7525108"/>
              <a:gd name="connsiteY1515" fmla="*/ 4172990 h 6858007"/>
              <a:gd name="connsiteX1516" fmla="*/ 4020381 w 7525108"/>
              <a:gd name="connsiteY1516" fmla="*/ 4179545 h 6858007"/>
              <a:gd name="connsiteX1517" fmla="*/ 4042231 w 7525108"/>
              <a:gd name="connsiteY1517" fmla="*/ 4194840 h 6858007"/>
              <a:gd name="connsiteX1518" fmla="*/ 4059711 w 7525108"/>
              <a:gd name="connsiteY1518" fmla="*/ 4218875 h 6858007"/>
              <a:gd name="connsiteX1519" fmla="*/ 4066266 w 7525108"/>
              <a:gd name="connsiteY1519" fmla="*/ 4249465 h 6858007"/>
              <a:gd name="connsiteX1520" fmla="*/ 4059711 w 7525108"/>
              <a:gd name="connsiteY1520" fmla="*/ 4275685 h 6858007"/>
              <a:gd name="connsiteX1521" fmla="*/ 4042231 w 7525108"/>
              <a:gd name="connsiteY1521" fmla="*/ 4301904 h 6858007"/>
              <a:gd name="connsiteX1522" fmla="*/ 4020381 w 7525108"/>
              <a:gd name="connsiteY1522" fmla="*/ 4317199 h 6858007"/>
              <a:gd name="connsiteX1523" fmla="*/ 3989792 w 7525108"/>
              <a:gd name="connsiteY1523" fmla="*/ 4321569 h 6858007"/>
              <a:gd name="connsiteX1524" fmla="*/ 3963572 w 7525108"/>
              <a:gd name="connsiteY1524" fmla="*/ 4317199 h 6858007"/>
              <a:gd name="connsiteX1525" fmla="*/ 3937352 w 7525108"/>
              <a:gd name="connsiteY1525" fmla="*/ 4301904 h 6858007"/>
              <a:gd name="connsiteX1526" fmla="*/ 3922057 w 7525108"/>
              <a:gd name="connsiteY1526" fmla="*/ 4275685 h 6858007"/>
              <a:gd name="connsiteX1527" fmla="*/ 3917687 w 7525108"/>
              <a:gd name="connsiteY1527" fmla="*/ 4249465 h 6858007"/>
              <a:gd name="connsiteX1528" fmla="*/ 3922057 w 7525108"/>
              <a:gd name="connsiteY1528" fmla="*/ 4218875 h 6858007"/>
              <a:gd name="connsiteX1529" fmla="*/ 3937352 w 7525108"/>
              <a:gd name="connsiteY1529" fmla="*/ 4194840 h 6858007"/>
              <a:gd name="connsiteX1530" fmla="*/ 3963572 w 7525108"/>
              <a:gd name="connsiteY1530" fmla="*/ 4179545 h 6858007"/>
              <a:gd name="connsiteX1531" fmla="*/ 4927153 w 7525108"/>
              <a:gd name="connsiteY1531" fmla="*/ 4138030 h 6858007"/>
              <a:gd name="connsiteX1532" fmla="*/ 4959928 w 7525108"/>
              <a:gd name="connsiteY1532" fmla="*/ 4144585 h 6858007"/>
              <a:gd name="connsiteX1533" fmla="*/ 4986148 w 7525108"/>
              <a:gd name="connsiteY1533" fmla="*/ 4157695 h 6858007"/>
              <a:gd name="connsiteX1534" fmla="*/ 5010183 w 7525108"/>
              <a:gd name="connsiteY1534" fmla="*/ 4181730 h 6858007"/>
              <a:gd name="connsiteX1535" fmla="*/ 5023293 w 7525108"/>
              <a:gd name="connsiteY1535" fmla="*/ 4207950 h 6858007"/>
              <a:gd name="connsiteX1536" fmla="*/ 5029848 w 7525108"/>
              <a:gd name="connsiteY1536" fmla="*/ 4240725 h 6858007"/>
              <a:gd name="connsiteX1537" fmla="*/ 5023293 w 7525108"/>
              <a:gd name="connsiteY1537" fmla="*/ 4271315 h 6858007"/>
              <a:gd name="connsiteX1538" fmla="*/ 5010183 w 7525108"/>
              <a:gd name="connsiteY1538" fmla="*/ 4299719 h 6858007"/>
              <a:gd name="connsiteX1539" fmla="*/ 4986148 w 7525108"/>
              <a:gd name="connsiteY1539" fmla="*/ 4321569 h 6858007"/>
              <a:gd name="connsiteX1540" fmla="*/ 4959928 w 7525108"/>
              <a:gd name="connsiteY1540" fmla="*/ 4336864 h 6858007"/>
              <a:gd name="connsiteX1541" fmla="*/ 4927153 w 7525108"/>
              <a:gd name="connsiteY1541" fmla="*/ 4343419 h 6858007"/>
              <a:gd name="connsiteX1542" fmla="*/ 4894378 w 7525108"/>
              <a:gd name="connsiteY1542" fmla="*/ 4336864 h 6858007"/>
              <a:gd name="connsiteX1543" fmla="*/ 4868158 w 7525108"/>
              <a:gd name="connsiteY1543" fmla="*/ 4321569 h 6858007"/>
              <a:gd name="connsiteX1544" fmla="*/ 4844123 w 7525108"/>
              <a:gd name="connsiteY1544" fmla="*/ 4299719 h 6858007"/>
              <a:gd name="connsiteX1545" fmla="*/ 4831013 w 7525108"/>
              <a:gd name="connsiteY1545" fmla="*/ 4271315 h 6858007"/>
              <a:gd name="connsiteX1546" fmla="*/ 4826643 w 7525108"/>
              <a:gd name="connsiteY1546" fmla="*/ 4240725 h 6858007"/>
              <a:gd name="connsiteX1547" fmla="*/ 4831013 w 7525108"/>
              <a:gd name="connsiteY1547" fmla="*/ 4207950 h 6858007"/>
              <a:gd name="connsiteX1548" fmla="*/ 4844123 w 7525108"/>
              <a:gd name="connsiteY1548" fmla="*/ 4181730 h 6858007"/>
              <a:gd name="connsiteX1549" fmla="*/ 4868158 w 7525108"/>
              <a:gd name="connsiteY1549" fmla="*/ 4157695 h 6858007"/>
              <a:gd name="connsiteX1550" fmla="*/ 4894378 w 7525108"/>
              <a:gd name="connsiteY1550" fmla="*/ 4144585 h 6858007"/>
              <a:gd name="connsiteX1551" fmla="*/ 5903844 w 7525108"/>
              <a:gd name="connsiteY1551" fmla="*/ 4072481 h 6858007"/>
              <a:gd name="connsiteX1552" fmla="*/ 5938804 w 7525108"/>
              <a:gd name="connsiteY1552" fmla="*/ 4081221 h 6858007"/>
              <a:gd name="connsiteX1553" fmla="*/ 5973764 w 7525108"/>
              <a:gd name="connsiteY1553" fmla="*/ 4094331 h 6858007"/>
              <a:gd name="connsiteX1554" fmla="*/ 6004354 w 7525108"/>
              <a:gd name="connsiteY1554" fmla="*/ 4116181 h 6858007"/>
              <a:gd name="connsiteX1555" fmla="*/ 6024019 w 7525108"/>
              <a:gd name="connsiteY1555" fmla="*/ 4144586 h 6858007"/>
              <a:gd name="connsiteX1556" fmla="*/ 6039314 w 7525108"/>
              <a:gd name="connsiteY1556" fmla="*/ 4179545 h 6858007"/>
              <a:gd name="connsiteX1557" fmla="*/ 6043684 w 7525108"/>
              <a:gd name="connsiteY1557" fmla="*/ 4216690 h 6858007"/>
              <a:gd name="connsiteX1558" fmla="*/ 6039314 w 7525108"/>
              <a:gd name="connsiteY1558" fmla="*/ 4253835 h 6858007"/>
              <a:gd name="connsiteX1559" fmla="*/ 6024019 w 7525108"/>
              <a:gd name="connsiteY1559" fmla="*/ 4288795 h 6858007"/>
              <a:gd name="connsiteX1560" fmla="*/ 6004354 w 7525108"/>
              <a:gd name="connsiteY1560" fmla="*/ 4317200 h 6858007"/>
              <a:gd name="connsiteX1561" fmla="*/ 5973764 w 7525108"/>
              <a:gd name="connsiteY1561" fmla="*/ 4341234 h 6858007"/>
              <a:gd name="connsiteX1562" fmla="*/ 5938804 w 7525108"/>
              <a:gd name="connsiteY1562" fmla="*/ 4354344 h 6858007"/>
              <a:gd name="connsiteX1563" fmla="*/ 5903844 w 7525108"/>
              <a:gd name="connsiteY1563" fmla="*/ 4358714 h 6858007"/>
              <a:gd name="connsiteX1564" fmla="*/ 5864515 w 7525108"/>
              <a:gd name="connsiteY1564" fmla="*/ 4354344 h 6858007"/>
              <a:gd name="connsiteX1565" fmla="*/ 5829555 w 7525108"/>
              <a:gd name="connsiteY1565" fmla="*/ 4341234 h 6858007"/>
              <a:gd name="connsiteX1566" fmla="*/ 5798965 w 7525108"/>
              <a:gd name="connsiteY1566" fmla="*/ 4317200 h 6858007"/>
              <a:gd name="connsiteX1567" fmla="*/ 5779300 w 7525108"/>
              <a:gd name="connsiteY1567" fmla="*/ 4288795 h 6858007"/>
              <a:gd name="connsiteX1568" fmla="*/ 5764005 w 7525108"/>
              <a:gd name="connsiteY1568" fmla="*/ 4253835 h 6858007"/>
              <a:gd name="connsiteX1569" fmla="*/ 5759635 w 7525108"/>
              <a:gd name="connsiteY1569" fmla="*/ 4216690 h 6858007"/>
              <a:gd name="connsiteX1570" fmla="*/ 5764005 w 7525108"/>
              <a:gd name="connsiteY1570" fmla="*/ 4179545 h 6858007"/>
              <a:gd name="connsiteX1571" fmla="*/ 5779300 w 7525108"/>
              <a:gd name="connsiteY1571" fmla="*/ 4144586 h 6858007"/>
              <a:gd name="connsiteX1572" fmla="*/ 5798965 w 7525108"/>
              <a:gd name="connsiteY1572" fmla="*/ 4116181 h 6858007"/>
              <a:gd name="connsiteX1573" fmla="*/ 5829555 w 7525108"/>
              <a:gd name="connsiteY1573" fmla="*/ 4094331 h 6858007"/>
              <a:gd name="connsiteX1574" fmla="*/ 5864515 w 7525108"/>
              <a:gd name="connsiteY1574" fmla="*/ 4081221 h 6858007"/>
              <a:gd name="connsiteX1575" fmla="*/ 7455188 w 7525108"/>
              <a:gd name="connsiteY1575" fmla="*/ 4044075 h 6858007"/>
              <a:gd name="connsiteX1576" fmla="*/ 7494518 w 7525108"/>
              <a:gd name="connsiteY1576" fmla="*/ 4048445 h 6858007"/>
              <a:gd name="connsiteX1577" fmla="*/ 7525108 w 7525108"/>
              <a:gd name="connsiteY1577" fmla="*/ 4059370 h 6858007"/>
              <a:gd name="connsiteX1578" fmla="*/ 7525108 w 7525108"/>
              <a:gd name="connsiteY1578" fmla="*/ 4374008 h 6858007"/>
              <a:gd name="connsiteX1579" fmla="*/ 7494518 w 7525108"/>
              <a:gd name="connsiteY1579" fmla="*/ 4384933 h 6858007"/>
              <a:gd name="connsiteX1580" fmla="*/ 7455188 w 7525108"/>
              <a:gd name="connsiteY1580" fmla="*/ 4391488 h 6858007"/>
              <a:gd name="connsiteX1581" fmla="*/ 7409303 w 7525108"/>
              <a:gd name="connsiteY1581" fmla="*/ 4384933 h 6858007"/>
              <a:gd name="connsiteX1582" fmla="*/ 7367789 w 7525108"/>
              <a:gd name="connsiteY1582" fmla="*/ 4365268 h 6858007"/>
              <a:gd name="connsiteX1583" fmla="*/ 7330644 w 7525108"/>
              <a:gd name="connsiteY1583" fmla="*/ 4339049 h 6858007"/>
              <a:gd name="connsiteX1584" fmla="*/ 7306609 w 7525108"/>
              <a:gd name="connsiteY1584" fmla="*/ 4304089 h 6858007"/>
              <a:gd name="connsiteX1585" fmla="*/ 7286944 w 7525108"/>
              <a:gd name="connsiteY1585" fmla="*/ 4262574 h 6858007"/>
              <a:gd name="connsiteX1586" fmla="*/ 7280389 w 7525108"/>
              <a:gd name="connsiteY1586" fmla="*/ 4216689 h 6858007"/>
              <a:gd name="connsiteX1587" fmla="*/ 7286944 w 7525108"/>
              <a:gd name="connsiteY1587" fmla="*/ 4170804 h 6858007"/>
              <a:gd name="connsiteX1588" fmla="*/ 7306609 w 7525108"/>
              <a:gd name="connsiteY1588" fmla="*/ 4131475 h 6858007"/>
              <a:gd name="connsiteX1589" fmla="*/ 7330644 w 7525108"/>
              <a:gd name="connsiteY1589" fmla="*/ 4094330 h 6858007"/>
              <a:gd name="connsiteX1590" fmla="*/ 7367789 w 7525108"/>
              <a:gd name="connsiteY1590" fmla="*/ 4065925 h 6858007"/>
              <a:gd name="connsiteX1591" fmla="*/ 7409303 w 7525108"/>
              <a:gd name="connsiteY1591" fmla="*/ 4050630 h 6858007"/>
              <a:gd name="connsiteX1592" fmla="*/ 769117 w 7525108"/>
              <a:gd name="connsiteY1592" fmla="*/ 4011301 h 6858007"/>
              <a:gd name="connsiteX1593" fmla="*/ 773488 w 7525108"/>
              <a:gd name="connsiteY1593" fmla="*/ 4013486 h 6858007"/>
              <a:gd name="connsiteX1594" fmla="*/ 777858 w 7525108"/>
              <a:gd name="connsiteY1594" fmla="*/ 4017856 h 6858007"/>
              <a:gd name="connsiteX1595" fmla="*/ 780043 w 7525108"/>
              <a:gd name="connsiteY1595" fmla="*/ 4022226 h 6858007"/>
              <a:gd name="connsiteX1596" fmla="*/ 777858 w 7525108"/>
              <a:gd name="connsiteY1596" fmla="*/ 4030965 h 6858007"/>
              <a:gd name="connsiteX1597" fmla="*/ 773488 w 7525108"/>
              <a:gd name="connsiteY1597" fmla="*/ 4033150 h 6858007"/>
              <a:gd name="connsiteX1598" fmla="*/ 769117 w 7525108"/>
              <a:gd name="connsiteY1598" fmla="*/ 4035335 h 6858007"/>
              <a:gd name="connsiteX1599" fmla="*/ 762562 w 7525108"/>
              <a:gd name="connsiteY1599" fmla="*/ 4033150 h 6858007"/>
              <a:gd name="connsiteX1600" fmla="*/ 760376 w 7525108"/>
              <a:gd name="connsiteY1600" fmla="*/ 4030965 h 6858007"/>
              <a:gd name="connsiteX1601" fmla="*/ 756007 w 7525108"/>
              <a:gd name="connsiteY1601" fmla="*/ 4022226 h 6858007"/>
              <a:gd name="connsiteX1602" fmla="*/ 760376 w 7525108"/>
              <a:gd name="connsiteY1602" fmla="*/ 4017856 h 6858007"/>
              <a:gd name="connsiteX1603" fmla="*/ 762562 w 7525108"/>
              <a:gd name="connsiteY1603" fmla="*/ 4013486 h 6858007"/>
              <a:gd name="connsiteX1604" fmla="*/ 1664963 w 7525108"/>
              <a:gd name="connsiteY1604" fmla="*/ 4000375 h 6858007"/>
              <a:gd name="connsiteX1605" fmla="*/ 1671517 w 7525108"/>
              <a:gd name="connsiteY1605" fmla="*/ 4000375 h 6858007"/>
              <a:gd name="connsiteX1606" fmla="*/ 1678072 w 7525108"/>
              <a:gd name="connsiteY1606" fmla="*/ 4000375 h 6858007"/>
              <a:gd name="connsiteX1607" fmla="*/ 1682442 w 7525108"/>
              <a:gd name="connsiteY1607" fmla="*/ 4004745 h 6858007"/>
              <a:gd name="connsiteX1608" fmla="*/ 1688997 w 7525108"/>
              <a:gd name="connsiteY1608" fmla="*/ 4009115 h 6858007"/>
              <a:gd name="connsiteX1609" fmla="*/ 1691182 w 7525108"/>
              <a:gd name="connsiteY1609" fmla="*/ 4015670 h 6858007"/>
              <a:gd name="connsiteX1610" fmla="*/ 1693368 w 7525108"/>
              <a:gd name="connsiteY1610" fmla="*/ 4022225 h 6858007"/>
              <a:gd name="connsiteX1611" fmla="*/ 1691182 w 7525108"/>
              <a:gd name="connsiteY1611" fmla="*/ 4030964 h 6858007"/>
              <a:gd name="connsiteX1612" fmla="*/ 1688997 w 7525108"/>
              <a:gd name="connsiteY1612" fmla="*/ 4037519 h 6858007"/>
              <a:gd name="connsiteX1613" fmla="*/ 1682442 w 7525108"/>
              <a:gd name="connsiteY1613" fmla="*/ 4041889 h 6858007"/>
              <a:gd name="connsiteX1614" fmla="*/ 1678072 w 7525108"/>
              <a:gd name="connsiteY1614" fmla="*/ 4044074 h 6858007"/>
              <a:gd name="connsiteX1615" fmla="*/ 1671517 w 7525108"/>
              <a:gd name="connsiteY1615" fmla="*/ 4046259 h 6858007"/>
              <a:gd name="connsiteX1616" fmla="*/ 1664963 w 7525108"/>
              <a:gd name="connsiteY1616" fmla="*/ 4044074 h 6858007"/>
              <a:gd name="connsiteX1617" fmla="*/ 1656222 w 7525108"/>
              <a:gd name="connsiteY1617" fmla="*/ 4041889 h 6858007"/>
              <a:gd name="connsiteX1618" fmla="*/ 1651853 w 7525108"/>
              <a:gd name="connsiteY1618" fmla="*/ 4037519 h 6858007"/>
              <a:gd name="connsiteX1619" fmla="*/ 1647482 w 7525108"/>
              <a:gd name="connsiteY1619" fmla="*/ 4030964 h 6858007"/>
              <a:gd name="connsiteX1620" fmla="*/ 1647482 w 7525108"/>
              <a:gd name="connsiteY1620" fmla="*/ 4022225 h 6858007"/>
              <a:gd name="connsiteX1621" fmla="*/ 1647482 w 7525108"/>
              <a:gd name="connsiteY1621" fmla="*/ 4015670 h 6858007"/>
              <a:gd name="connsiteX1622" fmla="*/ 1651853 w 7525108"/>
              <a:gd name="connsiteY1622" fmla="*/ 4009115 h 6858007"/>
              <a:gd name="connsiteX1623" fmla="*/ 1656222 w 7525108"/>
              <a:gd name="connsiteY1623" fmla="*/ 4004745 h 6858007"/>
              <a:gd name="connsiteX1624" fmla="*/ 2573918 w 7525108"/>
              <a:gd name="connsiteY1624" fmla="*/ 3982895 h 6858007"/>
              <a:gd name="connsiteX1625" fmla="*/ 2593583 w 7525108"/>
              <a:gd name="connsiteY1625" fmla="*/ 3987265 h 6858007"/>
              <a:gd name="connsiteX1626" fmla="*/ 2611063 w 7525108"/>
              <a:gd name="connsiteY1626" fmla="*/ 4002560 h 6858007"/>
              <a:gd name="connsiteX1627" fmla="*/ 2615433 w 7525108"/>
              <a:gd name="connsiteY1627" fmla="*/ 4022225 h 6858007"/>
              <a:gd name="connsiteX1628" fmla="*/ 2611063 w 7525108"/>
              <a:gd name="connsiteY1628" fmla="*/ 4044075 h 6858007"/>
              <a:gd name="connsiteX1629" fmla="*/ 2593583 w 7525108"/>
              <a:gd name="connsiteY1629" fmla="*/ 4057185 h 6858007"/>
              <a:gd name="connsiteX1630" fmla="*/ 2573918 w 7525108"/>
              <a:gd name="connsiteY1630" fmla="*/ 4061555 h 6858007"/>
              <a:gd name="connsiteX1631" fmla="*/ 2552068 w 7525108"/>
              <a:gd name="connsiteY1631" fmla="*/ 4057185 h 6858007"/>
              <a:gd name="connsiteX1632" fmla="*/ 2538958 w 7525108"/>
              <a:gd name="connsiteY1632" fmla="*/ 4044075 h 6858007"/>
              <a:gd name="connsiteX1633" fmla="*/ 2532403 w 7525108"/>
              <a:gd name="connsiteY1633" fmla="*/ 4022225 h 6858007"/>
              <a:gd name="connsiteX1634" fmla="*/ 2538958 w 7525108"/>
              <a:gd name="connsiteY1634" fmla="*/ 4002560 h 6858007"/>
              <a:gd name="connsiteX1635" fmla="*/ 2552068 w 7525108"/>
              <a:gd name="connsiteY1635" fmla="*/ 3987265 h 6858007"/>
              <a:gd name="connsiteX1636" fmla="*/ 3480690 w 7525108"/>
              <a:gd name="connsiteY1636" fmla="*/ 3954491 h 6858007"/>
              <a:gd name="connsiteX1637" fmla="*/ 3509095 w 7525108"/>
              <a:gd name="connsiteY1637" fmla="*/ 3961046 h 6858007"/>
              <a:gd name="connsiteX1638" fmla="*/ 3528760 w 7525108"/>
              <a:gd name="connsiteY1638" fmla="*/ 3974156 h 6858007"/>
              <a:gd name="connsiteX1639" fmla="*/ 3541870 w 7525108"/>
              <a:gd name="connsiteY1639" fmla="*/ 3996006 h 6858007"/>
              <a:gd name="connsiteX1640" fmla="*/ 3546240 w 7525108"/>
              <a:gd name="connsiteY1640" fmla="*/ 4020041 h 6858007"/>
              <a:gd name="connsiteX1641" fmla="*/ 3541870 w 7525108"/>
              <a:gd name="connsiteY1641" fmla="*/ 4046260 h 6858007"/>
              <a:gd name="connsiteX1642" fmla="*/ 3528760 w 7525108"/>
              <a:gd name="connsiteY1642" fmla="*/ 4065925 h 6858007"/>
              <a:gd name="connsiteX1643" fmla="*/ 3509095 w 7525108"/>
              <a:gd name="connsiteY1643" fmla="*/ 4081220 h 6858007"/>
              <a:gd name="connsiteX1644" fmla="*/ 3480690 w 7525108"/>
              <a:gd name="connsiteY1644" fmla="*/ 4087775 h 6858007"/>
              <a:gd name="connsiteX1645" fmla="*/ 3456655 w 7525108"/>
              <a:gd name="connsiteY1645" fmla="*/ 4081220 h 6858007"/>
              <a:gd name="connsiteX1646" fmla="*/ 3434805 w 7525108"/>
              <a:gd name="connsiteY1646" fmla="*/ 4065925 h 6858007"/>
              <a:gd name="connsiteX1647" fmla="*/ 3421695 w 7525108"/>
              <a:gd name="connsiteY1647" fmla="*/ 4046260 h 6858007"/>
              <a:gd name="connsiteX1648" fmla="*/ 3417325 w 7525108"/>
              <a:gd name="connsiteY1648" fmla="*/ 4020041 h 6858007"/>
              <a:gd name="connsiteX1649" fmla="*/ 3421695 w 7525108"/>
              <a:gd name="connsiteY1649" fmla="*/ 3996006 h 6858007"/>
              <a:gd name="connsiteX1650" fmla="*/ 3434805 w 7525108"/>
              <a:gd name="connsiteY1650" fmla="*/ 3974156 h 6858007"/>
              <a:gd name="connsiteX1651" fmla="*/ 3456655 w 7525108"/>
              <a:gd name="connsiteY1651" fmla="*/ 3961046 h 6858007"/>
              <a:gd name="connsiteX1652" fmla="*/ 7007266 w 7525108"/>
              <a:gd name="connsiteY1652" fmla="*/ 3930456 h 6858007"/>
              <a:gd name="connsiteX1653" fmla="*/ 7048780 w 7525108"/>
              <a:gd name="connsiteY1653" fmla="*/ 3937011 h 6858007"/>
              <a:gd name="connsiteX1654" fmla="*/ 7090295 w 7525108"/>
              <a:gd name="connsiteY1654" fmla="*/ 3952306 h 6858007"/>
              <a:gd name="connsiteX1655" fmla="*/ 7123070 w 7525108"/>
              <a:gd name="connsiteY1655" fmla="*/ 3980711 h 6858007"/>
              <a:gd name="connsiteX1656" fmla="*/ 7149290 w 7525108"/>
              <a:gd name="connsiteY1656" fmla="*/ 4013486 h 6858007"/>
              <a:gd name="connsiteX1657" fmla="*/ 7166770 w 7525108"/>
              <a:gd name="connsiteY1657" fmla="*/ 4052816 h 6858007"/>
              <a:gd name="connsiteX1658" fmla="*/ 7173325 w 7525108"/>
              <a:gd name="connsiteY1658" fmla="*/ 4096516 h 6858007"/>
              <a:gd name="connsiteX1659" fmla="*/ 7166770 w 7525108"/>
              <a:gd name="connsiteY1659" fmla="*/ 4142400 h 6858007"/>
              <a:gd name="connsiteX1660" fmla="*/ 7149290 w 7525108"/>
              <a:gd name="connsiteY1660" fmla="*/ 4181730 h 6858007"/>
              <a:gd name="connsiteX1661" fmla="*/ 7123070 w 7525108"/>
              <a:gd name="connsiteY1661" fmla="*/ 4214505 h 6858007"/>
              <a:gd name="connsiteX1662" fmla="*/ 7090295 w 7525108"/>
              <a:gd name="connsiteY1662" fmla="*/ 4240725 h 6858007"/>
              <a:gd name="connsiteX1663" fmla="*/ 7048780 w 7525108"/>
              <a:gd name="connsiteY1663" fmla="*/ 4256020 h 6858007"/>
              <a:gd name="connsiteX1664" fmla="*/ 7007266 w 7525108"/>
              <a:gd name="connsiteY1664" fmla="*/ 4262575 h 6858007"/>
              <a:gd name="connsiteX1665" fmla="*/ 6963566 w 7525108"/>
              <a:gd name="connsiteY1665" fmla="*/ 4256020 h 6858007"/>
              <a:gd name="connsiteX1666" fmla="*/ 6922051 w 7525108"/>
              <a:gd name="connsiteY1666" fmla="*/ 4240725 h 6858007"/>
              <a:gd name="connsiteX1667" fmla="*/ 6887091 w 7525108"/>
              <a:gd name="connsiteY1667" fmla="*/ 4214505 h 6858007"/>
              <a:gd name="connsiteX1668" fmla="*/ 6863056 w 7525108"/>
              <a:gd name="connsiteY1668" fmla="*/ 4181730 h 6858007"/>
              <a:gd name="connsiteX1669" fmla="*/ 6845576 w 7525108"/>
              <a:gd name="connsiteY1669" fmla="*/ 4142400 h 6858007"/>
              <a:gd name="connsiteX1670" fmla="*/ 6839021 w 7525108"/>
              <a:gd name="connsiteY1670" fmla="*/ 4096516 h 6858007"/>
              <a:gd name="connsiteX1671" fmla="*/ 6845576 w 7525108"/>
              <a:gd name="connsiteY1671" fmla="*/ 4052816 h 6858007"/>
              <a:gd name="connsiteX1672" fmla="*/ 6863056 w 7525108"/>
              <a:gd name="connsiteY1672" fmla="*/ 4013486 h 6858007"/>
              <a:gd name="connsiteX1673" fmla="*/ 6887091 w 7525108"/>
              <a:gd name="connsiteY1673" fmla="*/ 3980711 h 6858007"/>
              <a:gd name="connsiteX1674" fmla="*/ 6922051 w 7525108"/>
              <a:gd name="connsiteY1674" fmla="*/ 3952306 h 6858007"/>
              <a:gd name="connsiteX1675" fmla="*/ 6963566 w 7525108"/>
              <a:gd name="connsiteY1675" fmla="*/ 3937011 h 6858007"/>
              <a:gd name="connsiteX1676" fmla="*/ 4394016 w 7525108"/>
              <a:gd name="connsiteY1676" fmla="*/ 3926086 h 6858007"/>
              <a:gd name="connsiteX1677" fmla="*/ 4424605 w 7525108"/>
              <a:gd name="connsiteY1677" fmla="*/ 3932641 h 6858007"/>
              <a:gd name="connsiteX1678" fmla="*/ 4448640 w 7525108"/>
              <a:gd name="connsiteY1678" fmla="*/ 3945751 h 6858007"/>
              <a:gd name="connsiteX1679" fmla="*/ 4470490 w 7525108"/>
              <a:gd name="connsiteY1679" fmla="*/ 3963231 h 6858007"/>
              <a:gd name="connsiteX1680" fmla="*/ 4481415 w 7525108"/>
              <a:gd name="connsiteY1680" fmla="*/ 3989451 h 6858007"/>
              <a:gd name="connsiteX1681" fmla="*/ 4485785 w 7525108"/>
              <a:gd name="connsiteY1681" fmla="*/ 4017856 h 6858007"/>
              <a:gd name="connsiteX1682" fmla="*/ 4481415 w 7525108"/>
              <a:gd name="connsiteY1682" fmla="*/ 4048445 h 6858007"/>
              <a:gd name="connsiteX1683" fmla="*/ 4470490 w 7525108"/>
              <a:gd name="connsiteY1683" fmla="*/ 4072480 h 6858007"/>
              <a:gd name="connsiteX1684" fmla="*/ 4448640 w 7525108"/>
              <a:gd name="connsiteY1684" fmla="*/ 4092145 h 6858007"/>
              <a:gd name="connsiteX1685" fmla="*/ 4424605 w 7525108"/>
              <a:gd name="connsiteY1685" fmla="*/ 4105255 h 6858007"/>
              <a:gd name="connsiteX1686" fmla="*/ 4394016 w 7525108"/>
              <a:gd name="connsiteY1686" fmla="*/ 4109625 h 6858007"/>
              <a:gd name="connsiteX1687" fmla="*/ 4367796 w 7525108"/>
              <a:gd name="connsiteY1687" fmla="*/ 4105255 h 6858007"/>
              <a:gd name="connsiteX1688" fmla="*/ 4341576 w 7525108"/>
              <a:gd name="connsiteY1688" fmla="*/ 4092145 h 6858007"/>
              <a:gd name="connsiteX1689" fmla="*/ 4321911 w 7525108"/>
              <a:gd name="connsiteY1689" fmla="*/ 4072480 h 6858007"/>
              <a:gd name="connsiteX1690" fmla="*/ 4308801 w 7525108"/>
              <a:gd name="connsiteY1690" fmla="*/ 4048445 h 6858007"/>
              <a:gd name="connsiteX1691" fmla="*/ 4302246 w 7525108"/>
              <a:gd name="connsiteY1691" fmla="*/ 4017856 h 6858007"/>
              <a:gd name="connsiteX1692" fmla="*/ 4308801 w 7525108"/>
              <a:gd name="connsiteY1692" fmla="*/ 3989451 h 6858007"/>
              <a:gd name="connsiteX1693" fmla="*/ 4321911 w 7525108"/>
              <a:gd name="connsiteY1693" fmla="*/ 3963231 h 6858007"/>
              <a:gd name="connsiteX1694" fmla="*/ 4341576 w 7525108"/>
              <a:gd name="connsiteY1694" fmla="*/ 3945751 h 6858007"/>
              <a:gd name="connsiteX1695" fmla="*/ 4367796 w 7525108"/>
              <a:gd name="connsiteY1695" fmla="*/ 3932641 h 6858007"/>
              <a:gd name="connsiteX1696" fmla="*/ 5322638 w 7525108"/>
              <a:gd name="connsiteY1696" fmla="*/ 3893311 h 6858007"/>
              <a:gd name="connsiteX1697" fmla="*/ 5361968 w 7525108"/>
              <a:gd name="connsiteY1697" fmla="*/ 3897681 h 6858007"/>
              <a:gd name="connsiteX1698" fmla="*/ 5394743 w 7525108"/>
              <a:gd name="connsiteY1698" fmla="*/ 3915161 h 6858007"/>
              <a:gd name="connsiteX1699" fmla="*/ 5420963 w 7525108"/>
              <a:gd name="connsiteY1699" fmla="*/ 3941381 h 6858007"/>
              <a:gd name="connsiteX1700" fmla="*/ 5438443 w 7525108"/>
              <a:gd name="connsiteY1700" fmla="*/ 3974156 h 6858007"/>
              <a:gd name="connsiteX1701" fmla="*/ 5442813 w 7525108"/>
              <a:gd name="connsiteY1701" fmla="*/ 4013486 h 6858007"/>
              <a:gd name="connsiteX1702" fmla="*/ 5438443 w 7525108"/>
              <a:gd name="connsiteY1702" fmla="*/ 4050630 h 6858007"/>
              <a:gd name="connsiteX1703" fmla="*/ 5420963 w 7525108"/>
              <a:gd name="connsiteY1703" fmla="*/ 4085590 h 6858007"/>
              <a:gd name="connsiteX1704" fmla="*/ 5394743 w 7525108"/>
              <a:gd name="connsiteY1704" fmla="*/ 4109625 h 6858007"/>
              <a:gd name="connsiteX1705" fmla="*/ 5361968 w 7525108"/>
              <a:gd name="connsiteY1705" fmla="*/ 4129290 h 6858007"/>
              <a:gd name="connsiteX1706" fmla="*/ 5322638 w 7525108"/>
              <a:gd name="connsiteY1706" fmla="*/ 4133660 h 6858007"/>
              <a:gd name="connsiteX1707" fmla="*/ 5285493 w 7525108"/>
              <a:gd name="connsiteY1707" fmla="*/ 4129290 h 6858007"/>
              <a:gd name="connsiteX1708" fmla="*/ 5250533 w 7525108"/>
              <a:gd name="connsiteY1708" fmla="*/ 4109625 h 6858007"/>
              <a:gd name="connsiteX1709" fmla="*/ 5226498 w 7525108"/>
              <a:gd name="connsiteY1709" fmla="*/ 4085590 h 6858007"/>
              <a:gd name="connsiteX1710" fmla="*/ 5209018 w 7525108"/>
              <a:gd name="connsiteY1710" fmla="*/ 4050630 h 6858007"/>
              <a:gd name="connsiteX1711" fmla="*/ 5200278 w 7525108"/>
              <a:gd name="connsiteY1711" fmla="*/ 4013486 h 6858007"/>
              <a:gd name="connsiteX1712" fmla="*/ 5209018 w 7525108"/>
              <a:gd name="connsiteY1712" fmla="*/ 3974156 h 6858007"/>
              <a:gd name="connsiteX1713" fmla="*/ 5226498 w 7525108"/>
              <a:gd name="connsiteY1713" fmla="*/ 3941381 h 6858007"/>
              <a:gd name="connsiteX1714" fmla="*/ 5250533 w 7525108"/>
              <a:gd name="connsiteY1714" fmla="*/ 3915161 h 6858007"/>
              <a:gd name="connsiteX1715" fmla="*/ 5285493 w 7525108"/>
              <a:gd name="connsiteY1715" fmla="*/ 3897681 h 6858007"/>
              <a:gd name="connsiteX1716" fmla="*/ 6288402 w 7525108"/>
              <a:gd name="connsiteY1716" fmla="*/ 3825576 h 6858007"/>
              <a:gd name="connsiteX1717" fmla="*/ 6334287 w 7525108"/>
              <a:gd name="connsiteY1717" fmla="*/ 3834316 h 6858007"/>
              <a:gd name="connsiteX1718" fmla="*/ 6373617 w 7525108"/>
              <a:gd name="connsiteY1718" fmla="*/ 3849611 h 6858007"/>
              <a:gd name="connsiteX1719" fmla="*/ 6408577 w 7525108"/>
              <a:gd name="connsiteY1719" fmla="*/ 3873646 h 6858007"/>
              <a:gd name="connsiteX1720" fmla="*/ 6432612 w 7525108"/>
              <a:gd name="connsiteY1720" fmla="*/ 3908606 h 6858007"/>
              <a:gd name="connsiteX1721" fmla="*/ 6450092 w 7525108"/>
              <a:gd name="connsiteY1721" fmla="*/ 3947936 h 6858007"/>
              <a:gd name="connsiteX1722" fmla="*/ 6456647 w 7525108"/>
              <a:gd name="connsiteY1722" fmla="*/ 3993821 h 6858007"/>
              <a:gd name="connsiteX1723" fmla="*/ 6450092 w 7525108"/>
              <a:gd name="connsiteY1723" fmla="*/ 4037520 h 6858007"/>
              <a:gd name="connsiteX1724" fmla="*/ 6432612 w 7525108"/>
              <a:gd name="connsiteY1724" fmla="*/ 4074665 h 6858007"/>
              <a:gd name="connsiteX1725" fmla="*/ 6408577 w 7525108"/>
              <a:gd name="connsiteY1725" fmla="*/ 4109625 h 6858007"/>
              <a:gd name="connsiteX1726" fmla="*/ 6373617 w 7525108"/>
              <a:gd name="connsiteY1726" fmla="*/ 4135845 h 6858007"/>
              <a:gd name="connsiteX1727" fmla="*/ 6334287 w 7525108"/>
              <a:gd name="connsiteY1727" fmla="*/ 4153325 h 6858007"/>
              <a:gd name="connsiteX1728" fmla="*/ 6288402 w 7525108"/>
              <a:gd name="connsiteY1728" fmla="*/ 4157695 h 6858007"/>
              <a:gd name="connsiteX1729" fmla="*/ 6244703 w 7525108"/>
              <a:gd name="connsiteY1729" fmla="*/ 4153325 h 6858007"/>
              <a:gd name="connsiteX1730" fmla="*/ 6207558 w 7525108"/>
              <a:gd name="connsiteY1730" fmla="*/ 4135845 h 6858007"/>
              <a:gd name="connsiteX1731" fmla="*/ 6172598 w 7525108"/>
              <a:gd name="connsiteY1731" fmla="*/ 4109625 h 6858007"/>
              <a:gd name="connsiteX1732" fmla="*/ 6146378 w 7525108"/>
              <a:gd name="connsiteY1732" fmla="*/ 4074665 h 6858007"/>
              <a:gd name="connsiteX1733" fmla="*/ 6128898 w 7525108"/>
              <a:gd name="connsiteY1733" fmla="*/ 4037520 h 6858007"/>
              <a:gd name="connsiteX1734" fmla="*/ 6124528 w 7525108"/>
              <a:gd name="connsiteY1734" fmla="*/ 3993821 h 6858007"/>
              <a:gd name="connsiteX1735" fmla="*/ 6128898 w 7525108"/>
              <a:gd name="connsiteY1735" fmla="*/ 3947936 h 6858007"/>
              <a:gd name="connsiteX1736" fmla="*/ 6146378 w 7525108"/>
              <a:gd name="connsiteY1736" fmla="*/ 3908606 h 6858007"/>
              <a:gd name="connsiteX1737" fmla="*/ 6172598 w 7525108"/>
              <a:gd name="connsiteY1737" fmla="*/ 3873646 h 6858007"/>
              <a:gd name="connsiteX1738" fmla="*/ 6207558 w 7525108"/>
              <a:gd name="connsiteY1738" fmla="*/ 3849611 h 6858007"/>
              <a:gd name="connsiteX1739" fmla="*/ 6244703 w 7525108"/>
              <a:gd name="connsiteY1739" fmla="*/ 3834316 h 6858007"/>
              <a:gd name="connsiteX1740" fmla="*/ 292787 w 7525108"/>
              <a:gd name="connsiteY1740" fmla="*/ 3779692 h 6858007"/>
              <a:gd name="connsiteX1741" fmla="*/ 297158 w 7525108"/>
              <a:gd name="connsiteY1741" fmla="*/ 3779692 h 6858007"/>
              <a:gd name="connsiteX1742" fmla="*/ 303713 w 7525108"/>
              <a:gd name="connsiteY1742" fmla="*/ 3779692 h 6858007"/>
              <a:gd name="connsiteX1743" fmla="*/ 308082 w 7525108"/>
              <a:gd name="connsiteY1743" fmla="*/ 3784062 h 6858007"/>
              <a:gd name="connsiteX1744" fmla="*/ 308082 w 7525108"/>
              <a:gd name="connsiteY1744" fmla="*/ 3790617 h 6858007"/>
              <a:gd name="connsiteX1745" fmla="*/ 308082 w 7525108"/>
              <a:gd name="connsiteY1745" fmla="*/ 3794987 h 6858007"/>
              <a:gd name="connsiteX1746" fmla="*/ 303713 w 7525108"/>
              <a:gd name="connsiteY1746" fmla="*/ 3799357 h 6858007"/>
              <a:gd name="connsiteX1747" fmla="*/ 297158 w 7525108"/>
              <a:gd name="connsiteY1747" fmla="*/ 3801542 h 6858007"/>
              <a:gd name="connsiteX1748" fmla="*/ 292787 w 7525108"/>
              <a:gd name="connsiteY1748" fmla="*/ 3799357 h 6858007"/>
              <a:gd name="connsiteX1749" fmla="*/ 288417 w 7525108"/>
              <a:gd name="connsiteY1749" fmla="*/ 3794987 h 6858007"/>
              <a:gd name="connsiteX1750" fmla="*/ 286232 w 7525108"/>
              <a:gd name="connsiteY1750" fmla="*/ 3790617 h 6858007"/>
              <a:gd name="connsiteX1751" fmla="*/ 288417 w 7525108"/>
              <a:gd name="connsiteY1751" fmla="*/ 3784062 h 6858007"/>
              <a:gd name="connsiteX1752" fmla="*/ 1190818 w 7525108"/>
              <a:gd name="connsiteY1752" fmla="*/ 3773136 h 6858007"/>
              <a:gd name="connsiteX1753" fmla="*/ 1197373 w 7525108"/>
              <a:gd name="connsiteY1753" fmla="*/ 3773136 h 6858007"/>
              <a:gd name="connsiteX1754" fmla="*/ 1201743 w 7525108"/>
              <a:gd name="connsiteY1754" fmla="*/ 3773136 h 6858007"/>
              <a:gd name="connsiteX1755" fmla="*/ 1206114 w 7525108"/>
              <a:gd name="connsiteY1755" fmla="*/ 3779691 h 6858007"/>
              <a:gd name="connsiteX1756" fmla="*/ 1212669 w 7525108"/>
              <a:gd name="connsiteY1756" fmla="*/ 3784061 h 6858007"/>
              <a:gd name="connsiteX1757" fmla="*/ 1212669 w 7525108"/>
              <a:gd name="connsiteY1757" fmla="*/ 3790616 h 6858007"/>
              <a:gd name="connsiteX1758" fmla="*/ 1212669 w 7525108"/>
              <a:gd name="connsiteY1758" fmla="*/ 3794985 h 6858007"/>
              <a:gd name="connsiteX1759" fmla="*/ 1206114 w 7525108"/>
              <a:gd name="connsiteY1759" fmla="*/ 3801540 h 6858007"/>
              <a:gd name="connsiteX1760" fmla="*/ 1201743 w 7525108"/>
              <a:gd name="connsiteY1760" fmla="*/ 3803725 h 6858007"/>
              <a:gd name="connsiteX1761" fmla="*/ 1197373 w 7525108"/>
              <a:gd name="connsiteY1761" fmla="*/ 3805910 h 6858007"/>
              <a:gd name="connsiteX1762" fmla="*/ 1190818 w 7525108"/>
              <a:gd name="connsiteY1762" fmla="*/ 3803725 h 6858007"/>
              <a:gd name="connsiteX1763" fmla="*/ 1186449 w 7525108"/>
              <a:gd name="connsiteY1763" fmla="*/ 3801540 h 6858007"/>
              <a:gd name="connsiteX1764" fmla="*/ 1182078 w 7525108"/>
              <a:gd name="connsiteY1764" fmla="*/ 3794985 h 6858007"/>
              <a:gd name="connsiteX1765" fmla="*/ 1182078 w 7525108"/>
              <a:gd name="connsiteY1765" fmla="*/ 3790616 h 6858007"/>
              <a:gd name="connsiteX1766" fmla="*/ 1182078 w 7525108"/>
              <a:gd name="connsiteY1766" fmla="*/ 3784061 h 6858007"/>
              <a:gd name="connsiteX1767" fmla="*/ 1186449 w 7525108"/>
              <a:gd name="connsiteY1767" fmla="*/ 3779691 h 6858007"/>
              <a:gd name="connsiteX1768" fmla="*/ 2095405 w 7525108"/>
              <a:gd name="connsiteY1768" fmla="*/ 3757842 h 6858007"/>
              <a:gd name="connsiteX1769" fmla="*/ 2104145 w 7525108"/>
              <a:gd name="connsiteY1769" fmla="*/ 3760027 h 6858007"/>
              <a:gd name="connsiteX1770" fmla="*/ 2115070 w 7525108"/>
              <a:gd name="connsiteY1770" fmla="*/ 3764397 h 6858007"/>
              <a:gd name="connsiteX1771" fmla="*/ 2121625 w 7525108"/>
              <a:gd name="connsiteY1771" fmla="*/ 3770952 h 6858007"/>
              <a:gd name="connsiteX1772" fmla="*/ 2125995 w 7525108"/>
              <a:gd name="connsiteY1772" fmla="*/ 3779692 h 6858007"/>
              <a:gd name="connsiteX1773" fmla="*/ 2128180 w 7525108"/>
              <a:gd name="connsiteY1773" fmla="*/ 3790617 h 6858007"/>
              <a:gd name="connsiteX1774" fmla="*/ 2125995 w 7525108"/>
              <a:gd name="connsiteY1774" fmla="*/ 3799357 h 6858007"/>
              <a:gd name="connsiteX1775" fmla="*/ 2121625 w 7525108"/>
              <a:gd name="connsiteY1775" fmla="*/ 3808097 h 6858007"/>
              <a:gd name="connsiteX1776" fmla="*/ 2115070 w 7525108"/>
              <a:gd name="connsiteY1776" fmla="*/ 3814652 h 6858007"/>
              <a:gd name="connsiteX1777" fmla="*/ 2104145 w 7525108"/>
              <a:gd name="connsiteY1777" fmla="*/ 3819022 h 6858007"/>
              <a:gd name="connsiteX1778" fmla="*/ 2095405 w 7525108"/>
              <a:gd name="connsiteY1778" fmla="*/ 3819022 h 6858007"/>
              <a:gd name="connsiteX1779" fmla="*/ 2086665 w 7525108"/>
              <a:gd name="connsiteY1779" fmla="*/ 3819022 h 6858007"/>
              <a:gd name="connsiteX1780" fmla="*/ 2077925 w 7525108"/>
              <a:gd name="connsiteY1780" fmla="*/ 3814652 h 6858007"/>
              <a:gd name="connsiteX1781" fmla="*/ 2071370 w 7525108"/>
              <a:gd name="connsiteY1781" fmla="*/ 3808097 h 6858007"/>
              <a:gd name="connsiteX1782" fmla="*/ 2067000 w 7525108"/>
              <a:gd name="connsiteY1782" fmla="*/ 3799357 h 6858007"/>
              <a:gd name="connsiteX1783" fmla="*/ 2064815 w 7525108"/>
              <a:gd name="connsiteY1783" fmla="*/ 3790617 h 6858007"/>
              <a:gd name="connsiteX1784" fmla="*/ 2067000 w 7525108"/>
              <a:gd name="connsiteY1784" fmla="*/ 3779692 h 6858007"/>
              <a:gd name="connsiteX1785" fmla="*/ 2071370 w 7525108"/>
              <a:gd name="connsiteY1785" fmla="*/ 3770952 h 6858007"/>
              <a:gd name="connsiteX1786" fmla="*/ 2077925 w 7525108"/>
              <a:gd name="connsiteY1786" fmla="*/ 3764397 h 6858007"/>
              <a:gd name="connsiteX1787" fmla="*/ 2086665 w 7525108"/>
              <a:gd name="connsiteY1787" fmla="*/ 3760027 h 6858007"/>
              <a:gd name="connsiteX1788" fmla="*/ 2995621 w 7525108"/>
              <a:gd name="connsiteY1788" fmla="*/ 3735992 h 6858007"/>
              <a:gd name="connsiteX1789" fmla="*/ 3017471 w 7525108"/>
              <a:gd name="connsiteY1789" fmla="*/ 3740362 h 6858007"/>
              <a:gd name="connsiteX1790" fmla="*/ 3034951 w 7525108"/>
              <a:gd name="connsiteY1790" fmla="*/ 3751287 h 6858007"/>
              <a:gd name="connsiteX1791" fmla="*/ 3045876 w 7525108"/>
              <a:gd name="connsiteY1791" fmla="*/ 3766582 h 6858007"/>
              <a:gd name="connsiteX1792" fmla="*/ 3048061 w 7525108"/>
              <a:gd name="connsiteY1792" fmla="*/ 3790617 h 6858007"/>
              <a:gd name="connsiteX1793" fmla="*/ 3045876 w 7525108"/>
              <a:gd name="connsiteY1793" fmla="*/ 3810281 h 6858007"/>
              <a:gd name="connsiteX1794" fmla="*/ 3034951 w 7525108"/>
              <a:gd name="connsiteY1794" fmla="*/ 3825576 h 6858007"/>
              <a:gd name="connsiteX1795" fmla="*/ 3017471 w 7525108"/>
              <a:gd name="connsiteY1795" fmla="*/ 3838686 h 6858007"/>
              <a:gd name="connsiteX1796" fmla="*/ 2995621 w 7525108"/>
              <a:gd name="connsiteY1796" fmla="*/ 3843056 h 6858007"/>
              <a:gd name="connsiteX1797" fmla="*/ 2975956 w 7525108"/>
              <a:gd name="connsiteY1797" fmla="*/ 3838686 h 6858007"/>
              <a:gd name="connsiteX1798" fmla="*/ 2960661 w 7525108"/>
              <a:gd name="connsiteY1798" fmla="*/ 3825576 h 6858007"/>
              <a:gd name="connsiteX1799" fmla="*/ 2947551 w 7525108"/>
              <a:gd name="connsiteY1799" fmla="*/ 3810281 h 6858007"/>
              <a:gd name="connsiteX1800" fmla="*/ 2943181 w 7525108"/>
              <a:gd name="connsiteY1800" fmla="*/ 3790617 h 6858007"/>
              <a:gd name="connsiteX1801" fmla="*/ 2947551 w 7525108"/>
              <a:gd name="connsiteY1801" fmla="*/ 3766582 h 6858007"/>
              <a:gd name="connsiteX1802" fmla="*/ 2960661 w 7525108"/>
              <a:gd name="connsiteY1802" fmla="*/ 3751287 h 6858007"/>
              <a:gd name="connsiteX1803" fmla="*/ 2975956 w 7525108"/>
              <a:gd name="connsiteY1803" fmla="*/ 3740362 h 6858007"/>
              <a:gd name="connsiteX1804" fmla="*/ 3898023 w 7525108"/>
              <a:gd name="connsiteY1804" fmla="*/ 3709772 h 6858007"/>
              <a:gd name="connsiteX1805" fmla="*/ 3930797 w 7525108"/>
              <a:gd name="connsiteY1805" fmla="*/ 3716327 h 6858007"/>
              <a:gd name="connsiteX1806" fmla="*/ 3952647 w 7525108"/>
              <a:gd name="connsiteY1806" fmla="*/ 3733807 h 6858007"/>
              <a:gd name="connsiteX1807" fmla="*/ 3972312 w 7525108"/>
              <a:gd name="connsiteY1807" fmla="*/ 3757842 h 6858007"/>
              <a:gd name="connsiteX1808" fmla="*/ 3978867 w 7525108"/>
              <a:gd name="connsiteY1808" fmla="*/ 3788432 h 6858007"/>
              <a:gd name="connsiteX1809" fmla="*/ 3972312 w 7525108"/>
              <a:gd name="connsiteY1809" fmla="*/ 3819021 h 6858007"/>
              <a:gd name="connsiteX1810" fmla="*/ 3952647 w 7525108"/>
              <a:gd name="connsiteY1810" fmla="*/ 3845241 h 6858007"/>
              <a:gd name="connsiteX1811" fmla="*/ 3930797 w 7525108"/>
              <a:gd name="connsiteY1811" fmla="*/ 3860536 h 6858007"/>
              <a:gd name="connsiteX1812" fmla="*/ 3898023 w 7525108"/>
              <a:gd name="connsiteY1812" fmla="*/ 3867091 h 6858007"/>
              <a:gd name="connsiteX1813" fmla="*/ 3869618 w 7525108"/>
              <a:gd name="connsiteY1813" fmla="*/ 3860536 h 6858007"/>
              <a:gd name="connsiteX1814" fmla="*/ 3843398 w 7525108"/>
              <a:gd name="connsiteY1814" fmla="*/ 3845241 h 6858007"/>
              <a:gd name="connsiteX1815" fmla="*/ 3828103 w 7525108"/>
              <a:gd name="connsiteY1815" fmla="*/ 3819021 h 6858007"/>
              <a:gd name="connsiteX1816" fmla="*/ 3821548 w 7525108"/>
              <a:gd name="connsiteY1816" fmla="*/ 3788432 h 6858007"/>
              <a:gd name="connsiteX1817" fmla="*/ 3828103 w 7525108"/>
              <a:gd name="connsiteY1817" fmla="*/ 3757842 h 6858007"/>
              <a:gd name="connsiteX1818" fmla="*/ 3843398 w 7525108"/>
              <a:gd name="connsiteY1818" fmla="*/ 3733807 h 6858007"/>
              <a:gd name="connsiteX1819" fmla="*/ 3869618 w 7525108"/>
              <a:gd name="connsiteY1819" fmla="*/ 3716327 h 6858007"/>
              <a:gd name="connsiteX1820" fmla="*/ 4806979 w 7525108"/>
              <a:gd name="connsiteY1820" fmla="*/ 3681367 h 6858007"/>
              <a:gd name="connsiteX1821" fmla="*/ 4839754 w 7525108"/>
              <a:gd name="connsiteY1821" fmla="*/ 3687922 h 6858007"/>
              <a:gd name="connsiteX1822" fmla="*/ 4868159 w 7525108"/>
              <a:gd name="connsiteY1822" fmla="*/ 3701032 h 6858007"/>
              <a:gd name="connsiteX1823" fmla="*/ 4890009 w 7525108"/>
              <a:gd name="connsiteY1823" fmla="*/ 3722882 h 6858007"/>
              <a:gd name="connsiteX1824" fmla="*/ 4907489 w 7525108"/>
              <a:gd name="connsiteY1824" fmla="*/ 3753471 h 6858007"/>
              <a:gd name="connsiteX1825" fmla="*/ 4911859 w 7525108"/>
              <a:gd name="connsiteY1825" fmla="*/ 3788431 h 6858007"/>
              <a:gd name="connsiteX1826" fmla="*/ 4907489 w 7525108"/>
              <a:gd name="connsiteY1826" fmla="*/ 3821206 h 6858007"/>
              <a:gd name="connsiteX1827" fmla="*/ 4890009 w 7525108"/>
              <a:gd name="connsiteY1827" fmla="*/ 3849611 h 6858007"/>
              <a:gd name="connsiteX1828" fmla="*/ 4868159 w 7525108"/>
              <a:gd name="connsiteY1828" fmla="*/ 3871460 h 6858007"/>
              <a:gd name="connsiteX1829" fmla="*/ 4839754 w 7525108"/>
              <a:gd name="connsiteY1829" fmla="*/ 3888940 h 6858007"/>
              <a:gd name="connsiteX1830" fmla="*/ 4806979 w 7525108"/>
              <a:gd name="connsiteY1830" fmla="*/ 3893310 h 6858007"/>
              <a:gd name="connsiteX1831" fmla="*/ 4772019 w 7525108"/>
              <a:gd name="connsiteY1831" fmla="*/ 3888940 h 6858007"/>
              <a:gd name="connsiteX1832" fmla="*/ 4743614 w 7525108"/>
              <a:gd name="connsiteY1832" fmla="*/ 3871460 h 6858007"/>
              <a:gd name="connsiteX1833" fmla="*/ 4721764 w 7525108"/>
              <a:gd name="connsiteY1833" fmla="*/ 3849611 h 6858007"/>
              <a:gd name="connsiteX1834" fmla="*/ 4706469 w 7525108"/>
              <a:gd name="connsiteY1834" fmla="*/ 3821206 h 6858007"/>
              <a:gd name="connsiteX1835" fmla="*/ 4699914 w 7525108"/>
              <a:gd name="connsiteY1835" fmla="*/ 3788431 h 6858007"/>
              <a:gd name="connsiteX1836" fmla="*/ 4706469 w 7525108"/>
              <a:gd name="connsiteY1836" fmla="*/ 3753471 h 6858007"/>
              <a:gd name="connsiteX1837" fmla="*/ 4721764 w 7525108"/>
              <a:gd name="connsiteY1837" fmla="*/ 3722882 h 6858007"/>
              <a:gd name="connsiteX1838" fmla="*/ 4743614 w 7525108"/>
              <a:gd name="connsiteY1838" fmla="*/ 3701032 h 6858007"/>
              <a:gd name="connsiteX1839" fmla="*/ 4772019 w 7525108"/>
              <a:gd name="connsiteY1839" fmla="*/ 3687922 h 6858007"/>
              <a:gd name="connsiteX1840" fmla="*/ 5722490 w 7525108"/>
              <a:gd name="connsiteY1840" fmla="*/ 3648592 h 6858007"/>
              <a:gd name="connsiteX1841" fmla="*/ 5766190 w 7525108"/>
              <a:gd name="connsiteY1841" fmla="*/ 3655147 h 6858007"/>
              <a:gd name="connsiteX1842" fmla="*/ 5801150 w 7525108"/>
              <a:gd name="connsiteY1842" fmla="*/ 3674812 h 6858007"/>
              <a:gd name="connsiteX1843" fmla="*/ 5831740 w 7525108"/>
              <a:gd name="connsiteY1843" fmla="*/ 3703217 h 6858007"/>
              <a:gd name="connsiteX1844" fmla="*/ 5853590 w 7525108"/>
              <a:gd name="connsiteY1844" fmla="*/ 3742547 h 6858007"/>
              <a:gd name="connsiteX1845" fmla="*/ 5860145 w 7525108"/>
              <a:gd name="connsiteY1845" fmla="*/ 3786247 h 6858007"/>
              <a:gd name="connsiteX1846" fmla="*/ 5853590 w 7525108"/>
              <a:gd name="connsiteY1846" fmla="*/ 3825576 h 6858007"/>
              <a:gd name="connsiteX1847" fmla="*/ 5831740 w 7525108"/>
              <a:gd name="connsiteY1847" fmla="*/ 3864906 h 6858007"/>
              <a:gd name="connsiteX1848" fmla="*/ 5801150 w 7525108"/>
              <a:gd name="connsiteY1848" fmla="*/ 3893311 h 6858007"/>
              <a:gd name="connsiteX1849" fmla="*/ 5766190 w 7525108"/>
              <a:gd name="connsiteY1849" fmla="*/ 3912976 h 6858007"/>
              <a:gd name="connsiteX1850" fmla="*/ 5722490 w 7525108"/>
              <a:gd name="connsiteY1850" fmla="*/ 3919531 h 6858007"/>
              <a:gd name="connsiteX1851" fmla="*/ 5678790 w 7525108"/>
              <a:gd name="connsiteY1851" fmla="*/ 3912976 h 6858007"/>
              <a:gd name="connsiteX1852" fmla="*/ 5641645 w 7525108"/>
              <a:gd name="connsiteY1852" fmla="*/ 3893311 h 6858007"/>
              <a:gd name="connsiteX1853" fmla="*/ 5613240 w 7525108"/>
              <a:gd name="connsiteY1853" fmla="*/ 3864906 h 6858007"/>
              <a:gd name="connsiteX1854" fmla="*/ 5593575 w 7525108"/>
              <a:gd name="connsiteY1854" fmla="*/ 3825576 h 6858007"/>
              <a:gd name="connsiteX1855" fmla="*/ 5587020 w 7525108"/>
              <a:gd name="connsiteY1855" fmla="*/ 3786247 h 6858007"/>
              <a:gd name="connsiteX1856" fmla="*/ 5593575 w 7525108"/>
              <a:gd name="connsiteY1856" fmla="*/ 3742547 h 6858007"/>
              <a:gd name="connsiteX1857" fmla="*/ 5613240 w 7525108"/>
              <a:gd name="connsiteY1857" fmla="*/ 3703217 h 6858007"/>
              <a:gd name="connsiteX1858" fmla="*/ 5641645 w 7525108"/>
              <a:gd name="connsiteY1858" fmla="*/ 3674812 h 6858007"/>
              <a:gd name="connsiteX1859" fmla="*/ 5678790 w 7525108"/>
              <a:gd name="connsiteY1859" fmla="*/ 3655147 h 6858007"/>
              <a:gd name="connsiteX1860" fmla="*/ 6677330 w 7525108"/>
              <a:gd name="connsiteY1860" fmla="*/ 3602707 h 6858007"/>
              <a:gd name="connsiteX1861" fmla="*/ 6723215 w 7525108"/>
              <a:gd name="connsiteY1861" fmla="*/ 3607077 h 6858007"/>
              <a:gd name="connsiteX1862" fmla="*/ 6762545 w 7525108"/>
              <a:gd name="connsiteY1862" fmla="*/ 3624557 h 6858007"/>
              <a:gd name="connsiteX1863" fmla="*/ 6795320 w 7525108"/>
              <a:gd name="connsiteY1863" fmla="*/ 3650777 h 6858007"/>
              <a:gd name="connsiteX1864" fmla="*/ 6821540 w 7525108"/>
              <a:gd name="connsiteY1864" fmla="*/ 3685737 h 6858007"/>
              <a:gd name="connsiteX1865" fmla="*/ 6836835 w 7525108"/>
              <a:gd name="connsiteY1865" fmla="*/ 3722882 h 6858007"/>
              <a:gd name="connsiteX1866" fmla="*/ 6843390 w 7525108"/>
              <a:gd name="connsiteY1866" fmla="*/ 3768767 h 6858007"/>
              <a:gd name="connsiteX1867" fmla="*/ 6836835 w 7525108"/>
              <a:gd name="connsiteY1867" fmla="*/ 3812467 h 6858007"/>
              <a:gd name="connsiteX1868" fmla="*/ 6821540 w 7525108"/>
              <a:gd name="connsiteY1868" fmla="*/ 3851796 h 6858007"/>
              <a:gd name="connsiteX1869" fmla="*/ 6795320 w 7525108"/>
              <a:gd name="connsiteY1869" fmla="*/ 3886756 h 6858007"/>
              <a:gd name="connsiteX1870" fmla="*/ 6762545 w 7525108"/>
              <a:gd name="connsiteY1870" fmla="*/ 3910791 h 6858007"/>
              <a:gd name="connsiteX1871" fmla="*/ 6723215 w 7525108"/>
              <a:gd name="connsiteY1871" fmla="*/ 3930456 h 6858007"/>
              <a:gd name="connsiteX1872" fmla="*/ 6677330 w 7525108"/>
              <a:gd name="connsiteY1872" fmla="*/ 3934826 h 6858007"/>
              <a:gd name="connsiteX1873" fmla="*/ 6633631 w 7525108"/>
              <a:gd name="connsiteY1873" fmla="*/ 3930456 h 6858007"/>
              <a:gd name="connsiteX1874" fmla="*/ 6594301 w 7525108"/>
              <a:gd name="connsiteY1874" fmla="*/ 3910791 h 6858007"/>
              <a:gd name="connsiteX1875" fmla="*/ 6561526 w 7525108"/>
              <a:gd name="connsiteY1875" fmla="*/ 3886756 h 6858007"/>
              <a:gd name="connsiteX1876" fmla="*/ 6533121 w 7525108"/>
              <a:gd name="connsiteY1876" fmla="*/ 3851796 h 6858007"/>
              <a:gd name="connsiteX1877" fmla="*/ 6517826 w 7525108"/>
              <a:gd name="connsiteY1877" fmla="*/ 3812467 h 6858007"/>
              <a:gd name="connsiteX1878" fmla="*/ 6513456 w 7525108"/>
              <a:gd name="connsiteY1878" fmla="*/ 3768767 h 6858007"/>
              <a:gd name="connsiteX1879" fmla="*/ 6517826 w 7525108"/>
              <a:gd name="connsiteY1879" fmla="*/ 3722882 h 6858007"/>
              <a:gd name="connsiteX1880" fmla="*/ 6533121 w 7525108"/>
              <a:gd name="connsiteY1880" fmla="*/ 3685737 h 6858007"/>
              <a:gd name="connsiteX1881" fmla="*/ 6561526 w 7525108"/>
              <a:gd name="connsiteY1881" fmla="*/ 3650777 h 6858007"/>
              <a:gd name="connsiteX1882" fmla="*/ 6594301 w 7525108"/>
              <a:gd name="connsiteY1882" fmla="*/ 3624557 h 6858007"/>
              <a:gd name="connsiteX1883" fmla="*/ 6633631 w 7525108"/>
              <a:gd name="connsiteY1883" fmla="*/ 3607077 h 6858007"/>
              <a:gd name="connsiteX1884" fmla="*/ 7455188 w 7525108"/>
              <a:gd name="connsiteY1884" fmla="*/ 3576487 h 6858007"/>
              <a:gd name="connsiteX1885" fmla="*/ 7503258 w 7525108"/>
              <a:gd name="connsiteY1885" fmla="*/ 3585227 h 6858007"/>
              <a:gd name="connsiteX1886" fmla="*/ 7525108 w 7525108"/>
              <a:gd name="connsiteY1886" fmla="*/ 3593967 h 6858007"/>
              <a:gd name="connsiteX1887" fmla="*/ 7525108 w 7525108"/>
              <a:gd name="connsiteY1887" fmla="*/ 3943565 h 6858007"/>
              <a:gd name="connsiteX1888" fmla="*/ 7503258 w 7525108"/>
              <a:gd name="connsiteY1888" fmla="*/ 3952305 h 6858007"/>
              <a:gd name="connsiteX1889" fmla="*/ 7455188 w 7525108"/>
              <a:gd name="connsiteY1889" fmla="*/ 3958860 h 6858007"/>
              <a:gd name="connsiteX1890" fmla="*/ 7404933 w 7525108"/>
              <a:gd name="connsiteY1890" fmla="*/ 3952305 h 6858007"/>
              <a:gd name="connsiteX1891" fmla="*/ 7359048 w 7525108"/>
              <a:gd name="connsiteY1891" fmla="*/ 3934825 h 6858007"/>
              <a:gd name="connsiteX1892" fmla="*/ 7319718 w 7525108"/>
              <a:gd name="connsiteY1892" fmla="*/ 3904235 h 6858007"/>
              <a:gd name="connsiteX1893" fmla="*/ 7289128 w 7525108"/>
              <a:gd name="connsiteY1893" fmla="*/ 3864906 h 6858007"/>
              <a:gd name="connsiteX1894" fmla="*/ 7271648 w 7525108"/>
              <a:gd name="connsiteY1894" fmla="*/ 3819021 h 6858007"/>
              <a:gd name="connsiteX1895" fmla="*/ 7265093 w 7525108"/>
              <a:gd name="connsiteY1895" fmla="*/ 3768766 h 6858007"/>
              <a:gd name="connsiteX1896" fmla="*/ 7271648 w 7525108"/>
              <a:gd name="connsiteY1896" fmla="*/ 3716326 h 6858007"/>
              <a:gd name="connsiteX1897" fmla="*/ 7289128 w 7525108"/>
              <a:gd name="connsiteY1897" fmla="*/ 3672627 h 6858007"/>
              <a:gd name="connsiteX1898" fmla="*/ 7319718 w 7525108"/>
              <a:gd name="connsiteY1898" fmla="*/ 3635482 h 6858007"/>
              <a:gd name="connsiteX1899" fmla="*/ 7359048 w 7525108"/>
              <a:gd name="connsiteY1899" fmla="*/ 3604892 h 6858007"/>
              <a:gd name="connsiteX1900" fmla="*/ 7404933 w 7525108"/>
              <a:gd name="connsiteY1900" fmla="*/ 3585227 h 6858007"/>
              <a:gd name="connsiteX1901" fmla="*/ 736342 w 7525108"/>
              <a:gd name="connsiteY1901" fmla="*/ 3543713 h 6858007"/>
              <a:gd name="connsiteX1902" fmla="*/ 740711 w 7525108"/>
              <a:gd name="connsiteY1902" fmla="*/ 3545898 h 6858007"/>
              <a:gd name="connsiteX1903" fmla="*/ 745081 w 7525108"/>
              <a:gd name="connsiteY1903" fmla="*/ 3550268 h 6858007"/>
              <a:gd name="connsiteX1904" fmla="*/ 747266 w 7525108"/>
              <a:gd name="connsiteY1904" fmla="*/ 3554638 h 6858007"/>
              <a:gd name="connsiteX1905" fmla="*/ 745081 w 7525108"/>
              <a:gd name="connsiteY1905" fmla="*/ 3561193 h 6858007"/>
              <a:gd name="connsiteX1906" fmla="*/ 740711 w 7525108"/>
              <a:gd name="connsiteY1906" fmla="*/ 3563378 h 6858007"/>
              <a:gd name="connsiteX1907" fmla="*/ 736342 w 7525108"/>
              <a:gd name="connsiteY1907" fmla="*/ 3565563 h 6858007"/>
              <a:gd name="connsiteX1908" fmla="*/ 729787 w 7525108"/>
              <a:gd name="connsiteY1908" fmla="*/ 3563378 h 6858007"/>
              <a:gd name="connsiteX1909" fmla="*/ 725416 w 7525108"/>
              <a:gd name="connsiteY1909" fmla="*/ 3561193 h 6858007"/>
              <a:gd name="connsiteX1910" fmla="*/ 725416 w 7525108"/>
              <a:gd name="connsiteY1910" fmla="*/ 3554638 h 6858007"/>
              <a:gd name="connsiteX1911" fmla="*/ 725416 w 7525108"/>
              <a:gd name="connsiteY1911" fmla="*/ 3550268 h 6858007"/>
              <a:gd name="connsiteX1912" fmla="*/ 729787 w 7525108"/>
              <a:gd name="connsiteY1912" fmla="*/ 3545898 h 6858007"/>
              <a:gd name="connsiteX1913" fmla="*/ 1632188 w 7525108"/>
              <a:gd name="connsiteY1913" fmla="*/ 3532787 h 6858007"/>
              <a:gd name="connsiteX1914" fmla="*/ 1638743 w 7525108"/>
              <a:gd name="connsiteY1914" fmla="*/ 3534972 h 6858007"/>
              <a:gd name="connsiteX1915" fmla="*/ 1645298 w 7525108"/>
              <a:gd name="connsiteY1915" fmla="*/ 3537157 h 6858007"/>
              <a:gd name="connsiteX1916" fmla="*/ 1649667 w 7525108"/>
              <a:gd name="connsiteY1916" fmla="*/ 3541527 h 6858007"/>
              <a:gd name="connsiteX1917" fmla="*/ 1654037 w 7525108"/>
              <a:gd name="connsiteY1917" fmla="*/ 3548082 h 6858007"/>
              <a:gd name="connsiteX1918" fmla="*/ 1654037 w 7525108"/>
              <a:gd name="connsiteY1918" fmla="*/ 3554637 h 6858007"/>
              <a:gd name="connsiteX1919" fmla="*/ 1654037 w 7525108"/>
              <a:gd name="connsiteY1919" fmla="*/ 3561192 h 6858007"/>
              <a:gd name="connsiteX1920" fmla="*/ 1649667 w 7525108"/>
              <a:gd name="connsiteY1920" fmla="*/ 3567747 h 6858007"/>
              <a:gd name="connsiteX1921" fmla="*/ 1645298 w 7525108"/>
              <a:gd name="connsiteY1921" fmla="*/ 3572117 h 6858007"/>
              <a:gd name="connsiteX1922" fmla="*/ 1638743 w 7525108"/>
              <a:gd name="connsiteY1922" fmla="*/ 3576487 h 6858007"/>
              <a:gd name="connsiteX1923" fmla="*/ 1632188 w 7525108"/>
              <a:gd name="connsiteY1923" fmla="*/ 3576487 h 6858007"/>
              <a:gd name="connsiteX1924" fmla="*/ 1625633 w 7525108"/>
              <a:gd name="connsiteY1924" fmla="*/ 3576487 h 6858007"/>
              <a:gd name="connsiteX1925" fmla="*/ 1619077 w 7525108"/>
              <a:gd name="connsiteY1925" fmla="*/ 3572117 h 6858007"/>
              <a:gd name="connsiteX1926" fmla="*/ 1614707 w 7525108"/>
              <a:gd name="connsiteY1926" fmla="*/ 3567747 h 6858007"/>
              <a:gd name="connsiteX1927" fmla="*/ 1612522 w 7525108"/>
              <a:gd name="connsiteY1927" fmla="*/ 3561192 h 6858007"/>
              <a:gd name="connsiteX1928" fmla="*/ 1610338 w 7525108"/>
              <a:gd name="connsiteY1928" fmla="*/ 3554637 h 6858007"/>
              <a:gd name="connsiteX1929" fmla="*/ 1612522 w 7525108"/>
              <a:gd name="connsiteY1929" fmla="*/ 3548082 h 6858007"/>
              <a:gd name="connsiteX1930" fmla="*/ 1614707 w 7525108"/>
              <a:gd name="connsiteY1930" fmla="*/ 3541527 h 6858007"/>
              <a:gd name="connsiteX1931" fmla="*/ 1619077 w 7525108"/>
              <a:gd name="connsiteY1931" fmla="*/ 3537157 h 6858007"/>
              <a:gd name="connsiteX1932" fmla="*/ 1625633 w 7525108"/>
              <a:gd name="connsiteY1932" fmla="*/ 3534972 h 6858007"/>
              <a:gd name="connsiteX1933" fmla="*/ 2530219 w 7525108"/>
              <a:gd name="connsiteY1933" fmla="*/ 3510937 h 6858007"/>
              <a:gd name="connsiteX1934" fmla="*/ 2549884 w 7525108"/>
              <a:gd name="connsiteY1934" fmla="*/ 3517492 h 6858007"/>
              <a:gd name="connsiteX1935" fmla="*/ 2567364 w 7525108"/>
              <a:gd name="connsiteY1935" fmla="*/ 3534972 h 6858007"/>
              <a:gd name="connsiteX1936" fmla="*/ 2571734 w 7525108"/>
              <a:gd name="connsiteY1936" fmla="*/ 3554637 h 6858007"/>
              <a:gd name="connsiteX1937" fmla="*/ 2567364 w 7525108"/>
              <a:gd name="connsiteY1937" fmla="*/ 3576487 h 6858007"/>
              <a:gd name="connsiteX1938" fmla="*/ 2549884 w 7525108"/>
              <a:gd name="connsiteY1938" fmla="*/ 3591782 h 6858007"/>
              <a:gd name="connsiteX1939" fmla="*/ 2530219 w 7525108"/>
              <a:gd name="connsiteY1939" fmla="*/ 3598337 h 6858007"/>
              <a:gd name="connsiteX1940" fmla="*/ 2508369 w 7525108"/>
              <a:gd name="connsiteY1940" fmla="*/ 3591782 h 6858007"/>
              <a:gd name="connsiteX1941" fmla="*/ 2493074 w 7525108"/>
              <a:gd name="connsiteY1941" fmla="*/ 3576487 h 6858007"/>
              <a:gd name="connsiteX1942" fmla="*/ 2486519 w 7525108"/>
              <a:gd name="connsiteY1942" fmla="*/ 3554637 h 6858007"/>
              <a:gd name="connsiteX1943" fmla="*/ 2493074 w 7525108"/>
              <a:gd name="connsiteY1943" fmla="*/ 3534972 h 6858007"/>
              <a:gd name="connsiteX1944" fmla="*/ 2508369 w 7525108"/>
              <a:gd name="connsiteY1944" fmla="*/ 3517492 h 6858007"/>
              <a:gd name="connsiteX1945" fmla="*/ 3428249 w 7525108"/>
              <a:gd name="connsiteY1945" fmla="*/ 3489087 h 6858007"/>
              <a:gd name="connsiteX1946" fmla="*/ 3452284 w 7525108"/>
              <a:gd name="connsiteY1946" fmla="*/ 3493457 h 6858007"/>
              <a:gd name="connsiteX1947" fmla="*/ 3474133 w 7525108"/>
              <a:gd name="connsiteY1947" fmla="*/ 3508752 h 6858007"/>
              <a:gd name="connsiteX1948" fmla="*/ 3487243 w 7525108"/>
              <a:gd name="connsiteY1948" fmla="*/ 3530602 h 6858007"/>
              <a:gd name="connsiteX1949" fmla="*/ 3493798 w 7525108"/>
              <a:gd name="connsiteY1949" fmla="*/ 3554637 h 6858007"/>
              <a:gd name="connsiteX1950" fmla="*/ 3487243 w 7525108"/>
              <a:gd name="connsiteY1950" fmla="*/ 3580856 h 6858007"/>
              <a:gd name="connsiteX1951" fmla="*/ 3474133 w 7525108"/>
              <a:gd name="connsiteY1951" fmla="*/ 3602706 h 6858007"/>
              <a:gd name="connsiteX1952" fmla="*/ 3452284 w 7525108"/>
              <a:gd name="connsiteY1952" fmla="*/ 3615816 h 6858007"/>
              <a:gd name="connsiteX1953" fmla="*/ 3428249 w 7525108"/>
              <a:gd name="connsiteY1953" fmla="*/ 3620186 h 6858007"/>
              <a:gd name="connsiteX1954" fmla="*/ 3399844 w 7525108"/>
              <a:gd name="connsiteY1954" fmla="*/ 3615816 h 6858007"/>
              <a:gd name="connsiteX1955" fmla="*/ 3380179 w 7525108"/>
              <a:gd name="connsiteY1955" fmla="*/ 3602706 h 6858007"/>
              <a:gd name="connsiteX1956" fmla="*/ 3367069 w 7525108"/>
              <a:gd name="connsiteY1956" fmla="*/ 3580856 h 6858007"/>
              <a:gd name="connsiteX1957" fmla="*/ 3362699 w 7525108"/>
              <a:gd name="connsiteY1957" fmla="*/ 3554637 h 6858007"/>
              <a:gd name="connsiteX1958" fmla="*/ 3367069 w 7525108"/>
              <a:gd name="connsiteY1958" fmla="*/ 3530602 h 6858007"/>
              <a:gd name="connsiteX1959" fmla="*/ 3380179 w 7525108"/>
              <a:gd name="connsiteY1959" fmla="*/ 3508752 h 6858007"/>
              <a:gd name="connsiteX1960" fmla="*/ 3399844 w 7525108"/>
              <a:gd name="connsiteY1960" fmla="*/ 3493457 h 6858007"/>
              <a:gd name="connsiteX1961" fmla="*/ 4326280 w 7525108"/>
              <a:gd name="connsiteY1961" fmla="*/ 3460683 h 6858007"/>
              <a:gd name="connsiteX1962" fmla="*/ 4356870 w 7525108"/>
              <a:gd name="connsiteY1962" fmla="*/ 3465053 h 6858007"/>
              <a:gd name="connsiteX1963" fmla="*/ 4380905 w 7525108"/>
              <a:gd name="connsiteY1963" fmla="*/ 3480348 h 6858007"/>
              <a:gd name="connsiteX1964" fmla="*/ 4400570 w 7525108"/>
              <a:gd name="connsiteY1964" fmla="*/ 3500013 h 6858007"/>
              <a:gd name="connsiteX1965" fmla="*/ 4413680 w 7525108"/>
              <a:gd name="connsiteY1965" fmla="*/ 3524048 h 6858007"/>
              <a:gd name="connsiteX1966" fmla="*/ 4420235 w 7525108"/>
              <a:gd name="connsiteY1966" fmla="*/ 3554638 h 6858007"/>
              <a:gd name="connsiteX1967" fmla="*/ 4413680 w 7525108"/>
              <a:gd name="connsiteY1967" fmla="*/ 3585227 h 6858007"/>
              <a:gd name="connsiteX1968" fmla="*/ 4400570 w 7525108"/>
              <a:gd name="connsiteY1968" fmla="*/ 3609262 h 6858007"/>
              <a:gd name="connsiteX1969" fmla="*/ 4380905 w 7525108"/>
              <a:gd name="connsiteY1969" fmla="*/ 3631112 h 6858007"/>
              <a:gd name="connsiteX1970" fmla="*/ 4356870 w 7525108"/>
              <a:gd name="connsiteY1970" fmla="*/ 3644222 h 6858007"/>
              <a:gd name="connsiteX1971" fmla="*/ 4326280 w 7525108"/>
              <a:gd name="connsiteY1971" fmla="*/ 3648592 h 6858007"/>
              <a:gd name="connsiteX1972" fmla="*/ 4295691 w 7525108"/>
              <a:gd name="connsiteY1972" fmla="*/ 3644222 h 6858007"/>
              <a:gd name="connsiteX1973" fmla="*/ 4271656 w 7525108"/>
              <a:gd name="connsiteY1973" fmla="*/ 3631112 h 6858007"/>
              <a:gd name="connsiteX1974" fmla="*/ 4249806 w 7525108"/>
              <a:gd name="connsiteY1974" fmla="*/ 3609262 h 6858007"/>
              <a:gd name="connsiteX1975" fmla="*/ 4236696 w 7525108"/>
              <a:gd name="connsiteY1975" fmla="*/ 3585227 h 6858007"/>
              <a:gd name="connsiteX1976" fmla="*/ 4232326 w 7525108"/>
              <a:gd name="connsiteY1976" fmla="*/ 3554638 h 6858007"/>
              <a:gd name="connsiteX1977" fmla="*/ 4236696 w 7525108"/>
              <a:gd name="connsiteY1977" fmla="*/ 3524048 h 6858007"/>
              <a:gd name="connsiteX1978" fmla="*/ 4249806 w 7525108"/>
              <a:gd name="connsiteY1978" fmla="*/ 3500013 h 6858007"/>
              <a:gd name="connsiteX1979" fmla="*/ 4271656 w 7525108"/>
              <a:gd name="connsiteY1979" fmla="*/ 3480348 h 6858007"/>
              <a:gd name="connsiteX1980" fmla="*/ 4295691 w 7525108"/>
              <a:gd name="connsiteY1980" fmla="*/ 3465053 h 6858007"/>
              <a:gd name="connsiteX1981" fmla="*/ 5226497 w 7525108"/>
              <a:gd name="connsiteY1981" fmla="*/ 3432278 h 6858007"/>
              <a:gd name="connsiteX1982" fmla="*/ 5265827 w 7525108"/>
              <a:gd name="connsiteY1982" fmla="*/ 3438833 h 6858007"/>
              <a:gd name="connsiteX1983" fmla="*/ 5298602 w 7525108"/>
              <a:gd name="connsiteY1983" fmla="*/ 3454128 h 6858007"/>
              <a:gd name="connsiteX1984" fmla="*/ 5324822 w 7525108"/>
              <a:gd name="connsiteY1984" fmla="*/ 3482533 h 6858007"/>
              <a:gd name="connsiteX1985" fmla="*/ 5342302 w 7525108"/>
              <a:gd name="connsiteY1985" fmla="*/ 3515308 h 6858007"/>
              <a:gd name="connsiteX1986" fmla="*/ 5348857 w 7525108"/>
              <a:gd name="connsiteY1986" fmla="*/ 3554638 h 6858007"/>
              <a:gd name="connsiteX1987" fmla="*/ 5342302 w 7525108"/>
              <a:gd name="connsiteY1987" fmla="*/ 3593967 h 6858007"/>
              <a:gd name="connsiteX1988" fmla="*/ 5324822 w 7525108"/>
              <a:gd name="connsiteY1988" fmla="*/ 3626742 h 6858007"/>
              <a:gd name="connsiteX1989" fmla="*/ 5298602 w 7525108"/>
              <a:gd name="connsiteY1989" fmla="*/ 3655147 h 6858007"/>
              <a:gd name="connsiteX1990" fmla="*/ 5265827 w 7525108"/>
              <a:gd name="connsiteY1990" fmla="*/ 3670442 h 6858007"/>
              <a:gd name="connsiteX1991" fmla="*/ 5226497 w 7525108"/>
              <a:gd name="connsiteY1991" fmla="*/ 3676997 h 6858007"/>
              <a:gd name="connsiteX1992" fmla="*/ 5187167 w 7525108"/>
              <a:gd name="connsiteY1992" fmla="*/ 3670442 h 6858007"/>
              <a:gd name="connsiteX1993" fmla="*/ 5154392 w 7525108"/>
              <a:gd name="connsiteY1993" fmla="*/ 3655147 h 6858007"/>
              <a:gd name="connsiteX1994" fmla="*/ 5125987 w 7525108"/>
              <a:gd name="connsiteY1994" fmla="*/ 3626742 h 6858007"/>
              <a:gd name="connsiteX1995" fmla="*/ 5108507 w 7525108"/>
              <a:gd name="connsiteY1995" fmla="*/ 3593967 h 6858007"/>
              <a:gd name="connsiteX1996" fmla="*/ 5101952 w 7525108"/>
              <a:gd name="connsiteY1996" fmla="*/ 3554638 h 6858007"/>
              <a:gd name="connsiteX1997" fmla="*/ 5108507 w 7525108"/>
              <a:gd name="connsiteY1997" fmla="*/ 3515308 h 6858007"/>
              <a:gd name="connsiteX1998" fmla="*/ 5125987 w 7525108"/>
              <a:gd name="connsiteY1998" fmla="*/ 3482533 h 6858007"/>
              <a:gd name="connsiteX1999" fmla="*/ 5154392 w 7525108"/>
              <a:gd name="connsiteY1999" fmla="*/ 3454128 h 6858007"/>
              <a:gd name="connsiteX2000" fmla="*/ 5187167 w 7525108"/>
              <a:gd name="connsiteY2000" fmla="*/ 3438833 h 6858007"/>
              <a:gd name="connsiteX2001" fmla="*/ 6131084 w 7525108"/>
              <a:gd name="connsiteY2001" fmla="*/ 3399519 h 6858007"/>
              <a:gd name="connsiteX2002" fmla="*/ 6172598 w 7525108"/>
              <a:gd name="connsiteY2002" fmla="*/ 3403889 h 6858007"/>
              <a:gd name="connsiteX2003" fmla="*/ 6209743 w 7525108"/>
              <a:gd name="connsiteY2003" fmla="*/ 3419185 h 6858007"/>
              <a:gd name="connsiteX2004" fmla="*/ 6240333 w 7525108"/>
              <a:gd name="connsiteY2004" fmla="*/ 3443203 h 6858007"/>
              <a:gd name="connsiteX2005" fmla="*/ 6264368 w 7525108"/>
              <a:gd name="connsiteY2005" fmla="*/ 3473793 h 6858007"/>
              <a:gd name="connsiteX2006" fmla="*/ 6279663 w 7525108"/>
              <a:gd name="connsiteY2006" fmla="*/ 3513123 h 6858007"/>
              <a:gd name="connsiteX2007" fmla="*/ 6286218 w 7525108"/>
              <a:gd name="connsiteY2007" fmla="*/ 3554638 h 6858007"/>
              <a:gd name="connsiteX2008" fmla="*/ 6279663 w 7525108"/>
              <a:gd name="connsiteY2008" fmla="*/ 3596152 h 6858007"/>
              <a:gd name="connsiteX2009" fmla="*/ 6264368 w 7525108"/>
              <a:gd name="connsiteY2009" fmla="*/ 3633297 h 6858007"/>
              <a:gd name="connsiteX2010" fmla="*/ 6240333 w 7525108"/>
              <a:gd name="connsiteY2010" fmla="*/ 3663887 h 6858007"/>
              <a:gd name="connsiteX2011" fmla="*/ 6209743 w 7525108"/>
              <a:gd name="connsiteY2011" fmla="*/ 3690107 h 6858007"/>
              <a:gd name="connsiteX2012" fmla="*/ 6172598 w 7525108"/>
              <a:gd name="connsiteY2012" fmla="*/ 3703217 h 6858007"/>
              <a:gd name="connsiteX2013" fmla="*/ 6131084 w 7525108"/>
              <a:gd name="connsiteY2013" fmla="*/ 3709772 h 6858007"/>
              <a:gd name="connsiteX2014" fmla="*/ 6087384 w 7525108"/>
              <a:gd name="connsiteY2014" fmla="*/ 3703217 h 6858007"/>
              <a:gd name="connsiteX2015" fmla="*/ 6050239 w 7525108"/>
              <a:gd name="connsiteY2015" fmla="*/ 3690107 h 6858007"/>
              <a:gd name="connsiteX2016" fmla="*/ 6019649 w 7525108"/>
              <a:gd name="connsiteY2016" fmla="*/ 3663887 h 6858007"/>
              <a:gd name="connsiteX2017" fmla="*/ 5995614 w 7525108"/>
              <a:gd name="connsiteY2017" fmla="*/ 3633297 h 6858007"/>
              <a:gd name="connsiteX2018" fmla="*/ 5980319 w 7525108"/>
              <a:gd name="connsiteY2018" fmla="*/ 3596152 h 6858007"/>
              <a:gd name="connsiteX2019" fmla="*/ 5973764 w 7525108"/>
              <a:gd name="connsiteY2019" fmla="*/ 3554638 h 6858007"/>
              <a:gd name="connsiteX2020" fmla="*/ 5980319 w 7525108"/>
              <a:gd name="connsiteY2020" fmla="*/ 3513123 h 6858007"/>
              <a:gd name="connsiteX2021" fmla="*/ 5995614 w 7525108"/>
              <a:gd name="connsiteY2021" fmla="*/ 3473793 h 6858007"/>
              <a:gd name="connsiteX2022" fmla="*/ 6019649 w 7525108"/>
              <a:gd name="connsiteY2022" fmla="*/ 3443203 h 6858007"/>
              <a:gd name="connsiteX2023" fmla="*/ 6050239 w 7525108"/>
              <a:gd name="connsiteY2023" fmla="*/ 3419185 h 6858007"/>
              <a:gd name="connsiteX2024" fmla="*/ 6087384 w 7525108"/>
              <a:gd name="connsiteY2024" fmla="*/ 3403889 h 6858007"/>
              <a:gd name="connsiteX2025" fmla="*/ 7066260 w 7525108"/>
              <a:gd name="connsiteY2025" fmla="*/ 3353637 h 6858007"/>
              <a:gd name="connsiteX2026" fmla="*/ 7116514 w 7525108"/>
              <a:gd name="connsiteY2026" fmla="*/ 3360190 h 6858007"/>
              <a:gd name="connsiteX2027" fmla="*/ 7162399 w 7525108"/>
              <a:gd name="connsiteY2027" fmla="*/ 3382041 h 6858007"/>
              <a:gd name="connsiteX2028" fmla="*/ 7201729 w 7525108"/>
              <a:gd name="connsiteY2028" fmla="*/ 3410444 h 6858007"/>
              <a:gd name="connsiteX2029" fmla="*/ 7230134 w 7525108"/>
              <a:gd name="connsiteY2029" fmla="*/ 3447573 h 6858007"/>
              <a:gd name="connsiteX2030" fmla="*/ 7251984 w 7525108"/>
              <a:gd name="connsiteY2030" fmla="*/ 3493457 h 6858007"/>
              <a:gd name="connsiteX2031" fmla="*/ 7258539 w 7525108"/>
              <a:gd name="connsiteY2031" fmla="*/ 3545897 h 6858007"/>
              <a:gd name="connsiteX2032" fmla="*/ 7251984 w 7525108"/>
              <a:gd name="connsiteY2032" fmla="*/ 3596152 h 6858007"/>
              <a:gd name="connsiteX2033" fmla="*/ 7230134 w 7525108"/>
              <a:gd name="connsiteY2033" fmla="*/ 3642037 h 6858007"/>
              <a:gd name="connsiteX2034" fmla="*/ 7201729 w 7525108"/>
              <a:gd name="connsiteY2034" fmla="*/ 3681366 h 6858007"/>
              <a:gd name="connsiteX2035" fmla="*/ 7162399 w 7525108"/>
              <a:gd name="connsiteY2035" fmla="*/ 3709771 h 6858007"/>
              <a:gd name="connsiteX2036" fmla="*/ 7116514 w 7525108"/>
              <a:gd name="connsiteY2036" fmla="*/ 3727251 h 6858007"/>
              <a:gd name="connsiteX2037" fmla="*/ 7066260 w 7525108"/>
              <a:gd name="connsiteY2037" fmla="*/ 3735991 h 6858007"/>
              <a:gd name="connsiteX2038" fmla="*/ 7016005 w 7525108"/>
              <a:gd name="connsiteY2038" fmla="*/ 3727251 h 6858007"/>
              <a:gd name="connsiteX2039" fmla="*/ 6970120 w 7525108"/>
              <a:gd name="connsiteY2039" fmla="*/ 3709771 h 6858007"/>
              <a:gd name="connsiteX2040" fmla="*/ 6930790 w 7525108"/>
              <a:gd name="connsiteY2040" fmla="*/ 3681366 h 6858007"/>
              <a:gd name="connsiteX2041" fmla="*/ 6902385 w 7525108"/>
              <a:gd name="connsiteY2041" fmla="*/ 3642037 h 6858007"/>
              <a:gd name="connsiteX2042" fmla="*/ 6882720 w 7525108"/>
              <a:gd name="connsiteY2042" fmla="*/ 3596152 h 6858007"/>
              <a:gd name="connsiteX2043" fmla="*/ 6876165 w 7525108"/>
              <a:gd name="connsiteY2043" fmla="*/ 3545897 h 6858007"/>
              <a:gd name="connsiteX2044" fmla="*/ 6882720 w 7525108"/>
              <a:gd name="connsiteY2044" fmla="*/ 3493457 h 6858007"/>
              <a:gd name="connsiteX2045" fmla="*/ 6902385 w 7525108"/>
              <a:gd name="connsiteY2045" fmla="*/ 3447573 h 6858007"/>
              <a:gd name="connsiteX2046" fmla="*/ 6930790 w 7525108"/>
              <a:gd name="connsiteY2046" fmla="*/ 3410444 h 6858007"/>
              <a:gd name="connsiteX2047" fmla="*/ 6970120 w 7525108"/>
              <a:gd name="connsiteY2047" fmla="*/ 3382041 h 6858007"/>
              <a:gd name="connsiteX2048" fmla="*/ 7016005 w 7525108"/>
              <a:gd name="connsiteY2048" fmla="*/ 3360190 h 6858007"/>
              <a:gd name="connsiteX2049" fmla="*/ 277493 w 7525108"/>
              <a:gd name="connsiteY2049" fmla="*/ 3309919 h 6858007"/>
              <a:gd name="connsiteX2050" fmla="*/ 284048 w 7525108"/>
              <a:gd name="connsiteY2050" fmla="*/ 3309919 h 6858007"/>
              <a:gd name="connsiteX2051" fmla="*/ 288417 w 7525108"/>
              <a:gd name="connsiteY2051" fmla="*/ 3309919 h 6858007"/>
              <a:gd name="connsiteX2052" fmla="*/ 292787 w 7525108"/>
              <a:gd name="connsiteY2052" fmla="*/ 3314290 h 6858007"/>
              <a:gd name="connsiteX2053" fmla="*/ 294972 w 7525108"/>
              <a:gd name="connsiteY2053" fmla="*/ 3318660 h 6858007"/>
              <a:gd name="connsiteX2054" fmla="*/ 292787 w 7525108"/>
              <a:gd name="connsiteY2054" fmla="*/ 3325215 h 6858007"/>
              <a:gd name="connsiteX2055" fmla="*/ 288417 w 7525108"/>
              <a:gd name="connsiteY2055" fmla="*/ 3331769 h 6858007"/>
              <a:gd name="connsiteX2056" fmla="*/ 284048 w 7525108"/>
              <a:gd name="connsiteY2056" fmla="*/ 3331769 h 6858007"/>
              <a:gd name="connsiteX2057" fmla="*/ 277493 w 7525108"/>
              <a:gd name="connsiteY2057" fmla="*/ 3331769 h 6858007"/>
              <a:gd name="connsiteX2058" fmla="*/ 273122 w 7525108"/>
              <a:gd name="connsiteY2058" fmla="*/ 3325215 h 6858007"/>
              <a:gd name="connsiteX2059" fmla="*/ 273122 w 7525108"/>
              <a:gd name="connsiteY2059" fmla="*/ 3318660 h 6858007"/>
              <a:gd name="connsiteX2060" fmla="*/ 273122 w 7525108"/>
              <a:gd name="connsiteY2060" fmla="*/ 3314290 h 6858007"/>
              <a:gd name="connsiteX2061" fmla="*/ 1173340 w 7525108"/>
              <a:gd name="connsiteY2061" fmla="*/ 3305553 h 6858007"/>
              <a:gd name="connsiteX2062" fmla="*/ 1179895 w 7525108"/>
              <a:gd name="connsiteY2062" fmla="*/ 3305553 h 6858007"/>
              <a:gd name="connsiteX2063" fmla="*/ 1186450 w 7525108"/>
              <a:gd name="connsiteY2063" fmla="*/ 3305553 h 6858007"/>
              <a:gd name="connsiteX2064" fmla="*/ 1190819 w 7525108"/>
              <a:gd name="connsiteY2064" fmla="*/ 3309924 h 6858007"/>
              <a:gd name="connsiteX2065" fmla="*/ 1193005 w 7525108"/>
              <a:gd name="connsiteY2065" fmla="*/ 3314294 h 6858007"/>
              <a:gd name="connsiteX2066" fmla="*/ 1195190 w 7525108"/>
              <a:gd name="connsiteY2066" fmla="*/ 3318664 h 6858007"/>
              <a:gd name="connsiteX2067" fmla="*/ 1193005 w 7525108"/>
              <a:gd name="connsiteY2067" fmla="*/ 3325218 h 6858007"/>
              <a:gd name="connsiteX2068" fmla="*/ 1190819 w 7525108"/>
              <a:gd name="connsiteY2068" fmla="*/ 3331774 h 6858007"/>
              <a:gd name="connsiteX2069" fmla="*/ 1186450 w 7525108"/>
              <a:gd name="connsiteY2069" fmla="*/ 3336144 h 6858007"/>
              <a:gd name="connsiteX2070" fmla="*/ 1179895 w 7525108"/>
              <a:gd name="connsiteY2070" fmla="*/ 3336144 h 6858007"/>
              <a:gd name="connsiteX2071" fmla="*/ 1173340 w 7525108"/>
              <a:gd name="connsiteY2071" fmla="*/ 3336144 h 6858007"/>
              <a:gd name="connsiteX2072" fmla="*/ 1168969 w 7525108"/>
              <a:gd name="connsiteY2072" fmla="*/ 3331774 h 6858007"/>
              <a:gd name="connsiteX2073" fmla="*/ 1166785 w 7525108"/>
              <a:gd name="connsiteY2073" fmla="*/ 3325218 h 6858007"/>
              <a:gd name="connsiteX2074" fmla="*/ 1164599 w 7525108"/>
              <a:gd name="connsiteY2074" fmla="*/ 3318664 h 6858007"/>
              <a:gd name="connsiteX2075" fmla="*/ 1166785 w 7525108"/>
              <a:gd name="connsiteY2075" fmla="*/ 3314294 h 6858007"/>
              <a:gd name="connsiteX2076" fmla="*/ 1168969 w 7525108"/>
              <a:gd name="connsiteY2076" fmla="*/ 3309924 h 6858007"/>
              <a:gd name="connsiteX2077" fmla="*/ 2075740 w 7525108"/>
              <a:gd name="connsiteY2077" fmla="*/ 3288078 h 6858007"/>
              <a:gd name="connsiteX2078" fmla="*/ 2086665 w 7525108"/>
              <a:gd name="connsiteY2078" fmla="*/ 3290264 h 6858007"/>
              <a:gd name="connsiteX2079" fmla="*/ 2095405 w 7525108"/>
              <a:gd name="connsiteY2079" fmla="*/ 3294635 h 6858007"/>
              <a:gd name="connsiteX2080" fmla="*/ 2101960 w 7525108"/>
              <a:gd name="connsiteY2080" fmla="*/ 3301189 h 6858007"/>
              <a:gd name="connsiteX2081" fmla="*/ 2108515 w 7525108"/>
              <a:gd name="connsiteY2081" fmla="*/ 3309928 h 6858007"/>
              <a:gd name="connsiteX2082" fmla="*/ 2108515 w 7525108"/>
              <a:gd name="connsiteY2082" fmla="*/ 3318668 h 6858007"/>
              <a:gd name="connsiteX2083" fmla="*/ 2108515 w 7525108"/>
              <a:gd name="connsiteY2083" fmla="*/ 3331778 h 6858007"/>
              <a:gd name="connsiteX2084" fmla="*/ 2101960 w 7525108"/>
              <a:gd name="connsiteY2084" fmla="*/ 3340517 h 6858007"/>
              <a:gd name="connsiteX2085" fmla="*/ 2095405 w 7525108"/>
              <a:gd name="connsiteY2085" fmla="*/ 3347073 h 6858007"/>
              <a:gd name="connsiteX2086" fmla="*/ 2086665 w 7525108"/>
              <a:gd name="connsiteY2086" fmla="*/ 3351442 h 6858007"/>
              <a:gd name="connsiteX2087" fmla="*/ 2075740 w 7525108"/>
              <a:gd name="connsiteY2087" fmla="*/ 3353627 h 6858007"/>
              <a:gd name="connsiteX2088" fmla="*/ 2067000 w 7525108"/>
              <a:gd name="connsiteY2088" fmla="*/ 3351442 h 6858007"/>
              <a:gd name="connsiteX2089" fmla="*/ 2058260 w 7525108"/>
              <a:gd name="connsiteY2089" fmla="*/ 3347073 h 6858007"/>
              <a:gd name="connsiteX2090" fmla="*/ 2049520 w 7525108"/>
              <a:gd name="connsiteY2090" fmla="*/ 3340517 h 6858007"/>
              <a:gd name="connsiteX2091" fmla="*/ 2045150 w 7525108"/>
              <a:gd name="connsiteY2091" fmla="*/ 3331778 h 6858007"/>
              <a:gd name="connsiteX2092" fmla="*/ 2042965 w 7525108"/>
              <a:gd name="connsiteY2092" fmla="*/ 3318668 h 6858007"/>
              <a:gd name="connsiteX2093" fmla="*/ 2045150 w 7525108"/>
              <a:gd name="connsiteY2093" fmla="*/ 3309928 h 6858007"/>
              <a:gd name="connsiteX2094" fmla="*/ 2049520 w 7525108"/>
              <a:gd name="connsiteY2094" fmla="*/ 3301189 h 6858007"/>
              <a:gd name="connsiteX2095" fmla="*/ 2058260 w 7525108"/>
              <a:gd name="connsiteY2095" fmla="*/ 3294635 h 6858007"/>
              <a:gd name="connsiteX2096" fmla="*/ 2067000 w 7525108"/>
              <a:gd name="connsiteY2096" fmla="*/ 3290264 h 6858007"/>
              <a:gd name="connsiteX2097" fmla="*/ 2973772 w 7525108"/>
              <a:gd name="connsiteY2097" fmla="*/ 3266233 h 6858007"/>
              <a:gd name="connsiteX2098" fmla="*/ 2993437 w 7525108"/>
              <a:gd name="connsiteY2098" fmla="*/ 3270604 h 6858007"/>
              <a:gd name="connsiteX2099" fmla="*/ 3010917 w 7525108"/>
              <a:gd name="connsiteY2099" fmla="*/ 3283715 h 6858007"/>
              <a:gd name="connsiteX2100" fmla="*/ 3021842 w 7525108"/>
              <a:gd name="connsiteY2100" fmla="*/ 3299008 h 6858007"/>
              <a:gd name="connsiteX2101" fmla="*/ 3026212 w 7525108"/>
              <a:gd name="connsiteY2101" fmla="*/ 3318673 h 6858007"/>
              <a:gd name="connsiteX2102" fmla="*/ 3021842 w 7525108"/>
              <a:gd name="connsiteY2102" fmla="*/ 3342707 h 6858007"/>
              <a:gd name="connsiteX2103" fmla="*/ 3010917 w 7525108"/>
              <a:gd name="connsiteY2103" fmla="*/ 3358001 h 6858007"/>
              <a:gd name="connsiteX2104" fmla="*/ 2993437 w 7525108"/>
              <a:gd name="connsiteY2104" fmla="*/ 3368926 h 6858007"/>
              <a:gd name="connsiteX2105" fmla="*/ 2973772 w 7525108"/>
              <a:gd name="connsiteY2105" fmla="*/ 3373294 h 6858007"/>
              <a:gd name="connsiteX2106" fmla="*/ 2949737 w 7525108"/>
              <a:gd name="connsiteY2106" fmla="*/ 3368926 h 6858007"/>
              <a:gd name="connsiteX2107" fmla="*/ 2934442 w 7525108"/>
              <a:gd name="connsiteY2107" fmla="*/ 3358001 h 6858007"/>
              <a:gd name="connsiteX2108" fmla="*/ 2923517 w 7525108"/>
              <a:gd name="connsiteY2108" fmla="*/ 3342707 h 6858007"/>
              <a:gd name="connsiteX2109" fmla="*/ 2919147 w 7525108"/>
              <a:gd name="connsiteY2109" fmla="*/ 3318673 h 6858007"/>
              <a:gd name="connsiteX2110" fmla="*/ 2923517 w 7525108"/>
              <a:gd name="connsiteY2110" fmla="*/ 3299008 h 6858007"/>
              <a:gd name="connsiteX2111" fmla="*/ 2934442 w 7525108"/>
              <a:gd name="connsiteY2111" fmla="*/ 3283715 h 6858007"/>
              <a:gd name="connsiteX2112" fmla="*/ 2949737 w 7525108"/>
              <a:gd name="connsiteY2112" fmla="*/ 3270604 h 6858007"/>
              <a:gd name="connsiteX2113" fmla="*/ 3869617 w 7525108"/>
              <a:gd name="connsiteY2113" fmla="*/ 3242202 h 6858007"/>
              <a:gd name="connsiteX2114" fmla="*/ 3898022 w 7525108"/>
              <a:gd name="connsiteY2114" fmla="*/ 3248756 h 6858007"/>
              <a:gd name="connsiteX2115" fmla="*/ 3924242 w 7525108"/>
              <a:gd name="connsiteY2115" fmla="*/ 3264055 h 6858007"/>
              <a:gd name="connsiteX2116" fmla="*/ 3941722 w 7525108"/>
              <a:gd name="connsiteY2116" fmla="*/ 3290276 h 6858007"/>
              <a:gd name="connsiteX2117" fmla="*/ 3946092 w 7525108"/>
              <a:gd name="connsiteY2117" fmla="*/ 3318681 h 6858007"/>
              <a:gd name="connsiteX2118" fmla="*/ 3941722 w 7525108"/>
              <a:gd name="connsiteY2118" fmla="*/ 3351450 h 6858007"/>
              <a:gd name="connsiteX2119" fmla="*/ 3924242 w 7525108"/>
              <a:gd name="connsiteY2119" fmla="*/ 3375483 h 6858007"/>
              <a:gd name="connsiteX2120" fmla="*/ 3898022 w 7525108"/>
              <a:gd name="connsiteY2120" fmla="*/ 3392965 h 6858007"/>
              <a:gd name="connsiteX2121" fmla="*/ 3869617 w 7525108"/>
              <a:gd name="connsiteY2121" fmla="*/ 3399519 h 6858007"/>
              <a:gd name="connsiteX2122" fmla="*/ 3836843 w 7525108"/>
              <a:gd name="connsiteY2122" fmla="*/ 3392965 h 6858007"/>
              <a:gd name="connsiteX2123" fmla="*/ 3812808 w 7525108"/>
              <a:gd name="connsiteY2123" fmla="*/ 3375483 h 6858007"/>
              <a:gd name="connsiteX2124" fmla="*/ 3795328 w 7525108"/>
              <a:gd name="connsiteY2124" fmla="*/ 3351450 h 6858007"/>
              <a:gd name="connsiteX2125" fmla="*/ 3788773 w 7525108"/>
              <a:gd name="connsiteY2125" fmla="*/ 3318681 h 6858007"/>
              <a:gd name="connsiteX2126" fmla="*/ 3795328 w 7525108"/>
              <a:gd name="connsiteY2126" fmla="*/ 3290276 h 6858007"/>
              <a:gd name="connsiteX2127" fmla="*/ 3812808 w 7525108"/>
              <a:gd name="connsiteY2127" fmla="*/ 3264055 h 6858007"/>
              <a:gd name="connsiteX2128" fmla="*/ 3836843 w 7525108"/>
              <a:gd name="connsiteY2128" fmla="*/ 3248756 h 6858007"/>
              <a:gd name="connsiteX2129" fmla="*/ 4765464 w 7525108"/>
              <a:gd name="connsiteY2129" fmla="*/ 3211609 h 6858007"/>
              <a:gd name="connsiteX2130" fmla="*/ 4798239 w 7525108"/>
              <a:gd name="connsiteY2130" fmla="*/ 3218166 h 6858007"/>
              <a:gd name="connsiteX2131" fmla="*/ 4828829 w 7525108"/>
              <a:gd name="connsiteY2131" fmla="*/ 3233462 h 6858007"/>
              <a:gd name="connsiteX2132" fmla="*/ 4850679 w 7525108"/>
              <a:gd name="connsiteY2132" fmla="*/ 3257498 h 6858007"/>
              <a:gd name="connsiteX2133" fmla="*/ 4868159 w 7525108"/>
              <a:gd name="connsiteY2133" fmla="*/ 3288091 h 6858007"/>
              <a:gd name="connsiteX2134" fmla="*/ 4872529 w 7525108"/>
              <a:gd name="connsiteY2134" fmla="*/ 3318681 h 6858007"/>
              <a:gd name="connsiteX2135" fmla="*/ 4868159 w 7525108"/>
              <a:gd name="connsiteY2135" fmla="*/ 3353637 h 6858007"/>
              <a:gd name="connsiteX2136" fmla="*/ 4850679 w 7525108"/>
              <a:gd name="connsiteY2136" fmla="*/ 3384225 h 6858007"/>
              <a:gd name="connsiteX2137" fmla="*/ 4828829 w 7525108"/>
              <a:gd name="connsiteY2137" fmla="*/ 3408259 h 6858007"/>
              <a:gd name="connsiteX2138" fmla="*/ 4798239 w 7525108"/>
              <a:gd name="connsiteY2138" fmla="*/ 3421368 h 6858007"/>
              <a:gd name="connsiteX2139" fmla="*/ 4765464 w 7525108"/>
              <a:gd name="connsiteY2139" fmla="*/ 3425737 h 6858007"/>
              <a:gd name="connsiteX2140" fmla="*/ 4730505 w 7525108"/>
              <a:gd name="connsiteY2140" fmla="*/ 3421368 h 6858007"/>
              <a:gd name="connsiteX2141" fmla="*/ 4699915 w 7525108"/>
              <a:gd name="connsiteY2141" fmla="*/ 3408259 h 6858007"/>
              <a:gd name="connsiteX2142" fmla="*/ 4678065 w 7525108"/>
              <a:gd name="connsiteY2142" fmla="*/ 3384225 h 6858007"/>
              <a:gd name="connsiteX2143" fmla="*/ 4662770 w 7525108"/>
              <a:gd name="connsiteY2143" fmla="*/ 3353637 h 6858007"/>
              <a:gd name="connsiteX2144" fmla="*/ 4658400 w 7525108"/>
              <a:gd name="connsiteY2144" fmla="*/ 3318681 h 6858007"/>
              <a:gd name="connsiteX2145" fmla="*/ 4662770 w 7525108"/>
              <a:gd name="connsiteY2145" fmla="*/ 3288091 h 6858007"/>
              <a:gd name="connsiteX2146" fmla="*/ 4678065 w 7525108"/>
              <a:gd name="connsiteY2146" fmla="*/ 3257498 h 6858007"/>
              <a:gd name="connsiteX2147" fmla="*/ 4699915 w 7525108"/>
              <a:gd name="connsiteY2147" fmla="*/ 3233462 h 6858007"/>
              <a:gd name="connsiteX2148" fmla="*/ 4730505 w 7525108"/>
              <a:gd name="connsiteY2148" fmla="*/ 3218166 h 6858007"/>
              <a:gd name="connsiteX2149" fmla="*/ 5661310 w 7525108"/>
              <a:gd name="connsiteY2149" fmla="*/ 3183207 h 6858007"/>
              <a:gd name="connsiteX2150" fmla="*/ 5698455 w 7525108"/>
              <a:gd name="connsiteY2150" fmla="*/ 3187578 h 6858007"/>
              <a:gd name="connsiteX2151" fmla="*/ 5731230 w 7525108"/>
              <a:gd name="connsiteY2151" fmla="*/ 3200686 h 6858007"/>
              <a:gd name="connsiteX2152" fmla="*/ 5761820 w 7525108"/>
              <a:gd name="connsiteY2152" fmla="*/ 3220352 h 6858007"/>
              <a:gd name="connsiteX2153" fmla="*/ 5781485 w 7525108"/>
              <a:gd name="connsiteY2153" fmla="*/ 3250944 h 6858007"/>
              <a:gd name="connsiteX2154" fmla="*/ 5794595 w 7525108"/>
              <a:gd name="connsiteY2154" fmla="*/ 3283722 h 6858007"/>
              <a:gd name="connsiteX2155" fmla="*/ 5798965 w 7525108"/>
              <a:gd name="connsiteY2155" fmla="*/ 3318681 h 6858007"/>
              <a:gd name="connsiteX2156" fmla="*/ 5794595 w 7525108"/>
              <a:gd name="connsiteY2156" fmla="*/ 3358005 h 6858007"/>
              <a:gd name="connsiteX2157" fmla="*/ 5781485 w 7525108"/>
              <a:gd name="connsiteY2157" fmla="*/ 3390778 h 6858007"/>
              <a:gd name="connsiteX2158" fmla="*/ 5761820 w 7525108"/>
              <a:gd name="connsiteY2158" fmla="*/ 3419185 h 6858007"/>
              <a:gd name="connsiteX2159" fmla="*/ 5731230 w 7525108"/>
              <a:gd name="connsiteY2159" fmla="*/ 3441018 h 6858007"/>
              <a:gd name="connsiteX2160" fmla="*/ 5698455 w 7525108"/>
              <a:gd name="connsiteY2160" fmla="*/ 3454128 h 6858007"/>
              <a:gd name="connsiteX2161" fmla="*/ 5661310 w 7525108"/>
              <a:gd name="connsiteY2161" fmla="*/ 3458498 h 6858007"/>
              <a:gd name="connsiteX2162" fmla="*/ 5624166 w 7525108"/>
              <a:gd name="connsiteY2162" fmla="*/ 3454128 h 6858007"/>
              <a:gd name="connsiteX2163" fmla="*/ 5591391 w 7525108"/>
              <a:gd name="connsiteY2163" fmla="*/ 3441018 h 6858007"/>
              <a:gd name="connsiteX2164" fmla="*/ 5562986 w 7525108"/>
              <a:gd name="connsiteY2164" fmla="*/ 3419185 h 6858007"/>
              <a:gd name="connsiteX2165" fmla="*/ 5541136 w 7525108"/>
              <a:gd name="connsiteY2165" fmla="*/ 3390778 h 6858007"/>
              <a:gd name="connsiteX2166" fmla="*/ 5528026 w 7525108"/>
              <a:gd name="connsiteY2166" fmla="*/ 3358005 h 6858007"/>
              <a:gd name="connsiteX2167" fmla="*/ 5523656 w 7525108"/>
              <a:gd name="connsiteY2167" fmla="*/ 3318681 h 6858007"/>
              <a:gd name="connsiteX2168" fmla="*/ 5528026 w 7525108"/>
              <a:gd name="connsiteY2168" fmla="*/ 3283722 h 6858007"/>
              <a:gd name="connsiteX2169" fmla="*/ 5541136 w 7525108"/>
              <a:gd name="connsiteY2169" fmla="*/ 3250944 h 6858007"/>
              <a:gd name="connsiteX2170" fmla="*/ 5562986 w 7525108"/>
              <a:gd name="connsiteY2170" fmla="*/ 3220352 h 6858007"/>
              <a:gd name="connsiteX2171" fmla="*/ 5591391 w 7525108"/>
              <a:gd name="connsiteY2171" fmla="*/ 3200686 h 6858007"/>
              <a:gd name="connsiteX2172" fmla="*/ 5624166 w 7525108"/>
              <a:gd name="connsiteY2172" fmla="*/ 3187578 h 6858007"/>
              <a:gd name="connsiteX2173" fmla="*/ 6559342 w 7525108"/>
              <a:gd name="connsiteY2173" fmla="*/ 3148249 h 6858007"/>
              <a:gd name="connsiteX2174" fmla="*/ 6605227 w 7525108"/>
              <a:gd name="connsiteY2174" fmla="*/ 3152619 h 6858007"/>
              <a:gd name="connsiteX2175" fmla="*/ 6644557 w 7525108"/>
              <a:gd name="connsiteY2175" fmla="*/ 3170097 h 6858007"/>
              <a:gd name="connsiteX2176" fmla="*/ 6679517 w 7525108"/>
              <a:gd name="connsiteY2176" fmla="*/ 3198501 h 6858007"/>
              <a:gd name="connsiteX2177" fmla="*/ 6707922 w 7525108"/>
              <a:gd name="connsiteY2177" fmla="*/ 3233460 h 6858007"/>
              <a:gd name="connsiteX2178" fmla="*/ 6725402 w 7525108"/>
              <a:gd name="connsiteY2178" fmla="*/ 3272797 h 6858007"/>
              <a:gd name="connsiteX2179" fmla="*/ 6729772 w 7525108"/>
              <a:gd name="connsiteY2179" fmla="*/ 3318681 h 6858007"/>
              <a:gd name="connsiteX2180" fmla="*/ 6725402 w 7525108"/>
              <a:gd name="connsiteY2180" fmla="*/ 3366746 h 6858007"/>
              <a:gd name="connsiteX2181" fmla="*/ 6707922 w 7525108"/>
              <a:gd name="connsiteY2181" fmla="*/ 3408261 h 6858007"/>
              <a:gd name="connsiteX2182" fmla="*/ 6679517 w 7525108"/>
              <a:gd name="connsiteY2182" fmla="*/ 3443203 h 6858007"/>
              <a:gd name="connsiteX2183" fmla="*/ 6644557 w 7525108"/>
              <a:gd name="connsiteY2183" fmla="*/ 3469423 h 6858007"/>
              <a:gd name="connsiteX2184" fmla="*/ 6605227 w 7525108"/>
              <a:gd name="connsiteY2184" fmla="*/ 3489088 h 6858007"/>
              <a:gd name="connsiteX2185" fmla="*/ 6559342 w 7525108"/>
              <a:gd name="connsiteY2185" fmla="*/ 3493458 h 6858007"/>
              <a:gd name="connsiteX2186" fmla="*/ 6513458 w 7525108"/>
              <a:gd name="connsiteY2186" fmla="*/ 3489088 h 6858007"/>
              <a:gd name="connsiteX2187" fmla="*/ 6471943 w 7525108"/>
              <a:gd name="connsiteY2187" fmla="*/ 3469423 h 6858007"/>
              <a:gd name="connsiteX2188" fmla="*/ 6434798 w 7525108"/>
              <a:gd name="connsiteY2188" fmla="*/ 3443203 h 6858007"/>
              <a:gd name="connsiteX2189" fmla="*/ 6408578 w 7525108"/>
              <a:gd name="connsiteY2189" fmla="*/ 3408261 h 6858007"/>
              <a:gd name="connsiteX2190" fmla="*/ 6391098 w 7525108"/>
              <a:gd name="connsiteY2190" fmla="*/ 3366746 h 6858007"/>
              <a:gd name="connsiteX2191" fmla="*/ 6384543 w 7525108"/>
              <a:gd name="connsiteY2191" fmla="*/ 3318681 h 6858007"/>
              <a:gd name="connsiteX2192" fmla="*/ 6391098 w 7525108"/>
              <a:gd name="connsiteY2192" fmla="*/ 3272797 h 6858007"/>
              <a:gd name="connsiteX2193" fmla="*/ 6408578 w 7525108"/>
              <a:gd name="connsiteY2193" fmla="*/ 3233460 h 6858007"/>
              <a:gd name="connsiteX2194" fmla="*/ 6434798 w 7525108"/>
              <a:gd name="connsiteY2194" fmla="*/ 3198501 h 6858007"/>
              <a:gd name="connsiteX2195" fmla="*/ 6471943 w 7525108"/>
              <a:gd name="connsiteY2195" fmla="*/ 3170097 h 6858007"/>
              <a:gd name="connsiteX2196" fmla="*/ 6513458 w 7525108"/>
              <a:gd name="connsiteY2196" fmla="*/ 3152619 h 6858007"/>
              <a:gd name="connsiteX2197" fmla="*/ 7455188 w 7525108"/>
              <a:gd name="connsiteY2197" fmla="*/ 3113291 h 6858007"/>
              <a:gd name="connsiteX2198" fmla="*/ 7503258 w 7525108"/>
              <a:gd name="connsiteY2198" fmla="*/ 3119846 h 6858007"/>
              <a:gd name="connsiteX2199" fmla="*/ 7525108 w 7525108"/>
              <a:gd name="connsiteY2199" fmla="*/ 3126400 h 6858007"/>
              <a:gd name="connsiteX2200" fmla="*/ 7525108 w 7525108"/>
              <a:gd name="connsiteY2200" fmla="*/ 3513122 h 6858007"/>
              <a:gd name="connsiteX2201" fmla="*/ 7503258 w 7525108"/>
              <a:gd name="connsiteY2201" fmla="*/ 3519677 h 6858007"/>
              <a:gd name="connsiteX2202" fmla="*/ 7455188 w 7525108"/>
              <a:gd name="connsiteY2202" fmla="*/ 3526232 h 6858007"/>
              <a:gd name="connsiteX2203" fmla="*/ 7407118 w 7525108"/>
              <a:gd name="connsiteY2203" fmla="*/ 3519677 h 6858007"/>
              <a:gd name="connsiteX2204" fmla="*/ 7363418 w 7525108"/>
              <a:gd name="connsiteY2204" fmla="*/ 3506567 h 6858007"/>
              <a:gd name="connsiteX2205" fmla="*/ 7326273 w 7525108"/>
              <a:gd name="connsiteY2205" fmla="*/ 3482532 h 6858007"/>
              <a:gd name="connsiteX2206" fmla="*/ 7293498 w 7525108"/>
              <a:gd name="connsiteY2206" fmla="*/ 3449758 h 6858007"/>
              <a:gd name="connsiteX2207" fmla="*/ 7269463 w 7525108"/>
              <a:gd name="connsiteY2207" fmla="*/ 3410443 h 6858007"/>
              <a:gd name="connsiteX2208" fmla="*/ 7254168 w 7525108"/>
              <a:gd name="connsiteY2208" fmla="*/ 3366744 h 6858007"/>
              <a:gd name="connsiteX2209" fmla="*/ 7247613 w 7525108"/>
              <a:gd name="connsiteY2209" fmla="*/ 3318681 h 6858007"/>
              <a:gd name="connsiteX2210" fmla="*/ 7254168 w 7525108"/>
              <a:gd name="connsiteY2210" fmla="*/ 3272795 h 6858007"/>
              <a:gd name="connsiteX2211" fmla="*/ 7269463 w 7525108"/>
              <a:gd name="connsiteY2211" fmla="*/ 3231277 h 6858007"/>
              <a:gd name="connsiteX2212" fmla="*/ 7293498 w 7525108"/>
              <a:gd name="connsiteY2212" fmla="*/ 3191946 h 6858007"/>
              <a:gd name="connsiteX2213" fmla="*/ 7326273 w 7525108"/>
              <a:gd name="connsiteY2213" fmla="*/ 3159173 h 6858007"/>
              <a:gd name="connsiteX2214" fmla="*/ 7363418 w 7525108"/>
              <a:gd name="connsiteY2214" fmla="*/ 3135140 h 6858007"/>
              <a:gd name="connsiteX2215" fmla="*/ 7407118 w 7525108"/>
              <a:gd name="connsiteY2215" fmla="*/ 3119846 h 6858007"/>
              <a:gd name="connsiteX2216" fmla="*/ 736342 w 7525108"/>
              <a:gd name="connsiteY2216" fmla="*/ 3073943 h 6858007"/>
              <a:gd name="connsiteX2217" fmla="*/ 740711 w 7525108"/>
              <a:gd name="connsiteY2217" fmla="*/ 3076128 h 6858007"/>
              <a:gd name="connsiteX2218" fmla="*/ 745081 w 7525108"/>
              <a:gd name="connsiteY2218" fmla="*/ 3078313 h 6858007"/>
              <a:gd name="connsiteX2219" fmla="*/ 747266 w 7525108"/>
              <a:gd name="connsiteY2219" fmla="*/ 3087052 h 6858007"/>
              <a:gd name="connsiteX2220" fmla="*/ 745081 w 7525108"/>
              <a:gd name="connsiteY2220" fmla="*/ 3091422 h 6858007"/>
              <a:gd name="connsiteX2221" fmla="*/ 740711 w 7525108"/>
              <a:gd name="connsiteY2221" fmla="*/ 3095792 h 6858007"/>
              <a:gd name="connsiteX2222" fmla="*/ 736342 w 7525108"/>
              <a:gd name="connsiteY2222" fmla="*/ 3097977 h 6858007"/>
              <a:gd name="connsiteX2223" fmla="*/ 729787 w 7525108"/>
              <a:gd name="connsiteY2223" fmla="*/ 3095792 h 6858007"/>
              <a:gd name="connsiteX2224" fmla="*/ 725416 w 7525108"/>
              <a:gd name="connsiteY2224" fmla="*/ 3091422 h 6858007"/>
              <a:gd name="connsiteX2225" fmla="*/ 725416 w 7525108"/>
              <a:gd name="connsiteY2225" fmla="*/ 3087052 h 6858007"/>
              <a:gd name="connsiteX2226" fmla="*/ 725416 w 7525108"/>
              <a:gd name="connsiteY2226" fmla="*/ 3078313 h 6858007"/>
              <a:gd name="connsiteX2227" fmla="*/ 729787 w 7525108"/>
              <a:gd name="connsiteY2227" fmla="*/ 3076128 h 6858007"/>
              <a:gd name="connsiteX2228" fmla="*/ 1625633 w 7525108"/>
              <a:gd name="connsiteY2228" fmla="*/ 3063023 h 6858007"/>
              <a:gd name="connsiteX2229" fmla="*/ 1632188 w 7525108"/>
              <a:gd name="connsiteY2229" fmla="*/ 3063023 h 6858007"/>
              <a:gd name="connsiteX2230" fmla="*/ 1638743 w 7525108"/>
              <a:gd name="connsiteY2230" fmla="*/ 3063023 h 6858007"/>
              <a:gd name="connsiteX2231" fmla="*/ 1645298 w 7525108"/>
              <a:gd name="connsiteY2231" fmla="*/ 3065208 h 6858007"/>
              <a:gd name="connsiteX2232" fmla="*/ 1649667 w 7525108"/>
              <a:gd name="connsiteY2232" fmla="*/ 3071763 h 6858007"/>
              <a:gd name="connsiteX2233" fmla="*/ 1654037 w 7525108"/>
              <a:gd name="connsiteY2233" fmla="*/ 3078317 h 6858007"/>
              <a:gd name="connsiteX2234" fmla="*/ 1654037 w 7525108"/>
              <a:gd name="connsiteY2234" fmla="*/ 3087057 h 6858007"/>
              <a:gd name="connsiteX2235" fmla="*/ 1654037 w 7525108"/>
              <a:gd name="connsiteY2235" fmla="*/ 3093613 h 6858007"/>
              <a:gd name="connsiteX2236" fmla="*/ 1649667 w 7525108"/>
              <a:gd name="connsiteY2236" fmla="*/ 3100168 h 6858007"/>
              <a:gd name="connsiteX2237" fmla="*/ 1645298 w 7525108"/>
              <a:gd name="connsiteY2237" fmla="*/ 3104536 h 6858007"/>
              <a:gd name="connsiteX2238" fmla="*/ 1638743 w 7525108"/>
              <a:gd name="connsiteY2238" fmla="*/ 3108907 h 6858007"/>
              <a:gd name="connsiteX2239" fmla="*/ 1632188 w 7525108"/>
              <a:gd name="connsiteY2239" fmla="*/ 3108907 h 6858007"/>
              <a:gd name="connsiteX2240" fmla="*/ 1625633 w 7525108"/>
              <a:gd name="connsiteY2240" fmla="*/ 3108907 h 6858007"/>
              <a:gd name="connsiteX2241" fmla="*/ 1619077 w 7525108"/>
              <a:gd name="connsiteY2241" fmla="*/ 3104536 h 6858007"/>
              <a:gd name="connsiteX2242" fmla="*/ 1614707 w 7525108"/>
              <a:gd name="connsiteY2242" fmla="*/ 3100168 h 6858007"/>
              <a:gd name="connsiteX2243" fmla="*/ 1610338 w 7525108"/>
              <a:gd name="connsiteY2243" fmla="*/ 3093613 h 6858007"/>
              <a:gd name="connsiteX2244" fmla="*/ 1610338 w 7525108"/>
              <a:gd name="connsiteY2244" fmla="*/ 3087057 h 6858007"/>
              <a:gd name="connsiteX2245" fmla="*/ 1610338 w 7525108"/>
              <a:gd name="connsiteY2245" fmla="*/ 3078317 h 6858007"/>
              <a:gd name="connsiteX2246" fmla="*/ 1614707 w 7525108"/>
              <a:gd name="connsiteY2246" fmla="*/ 3071763 h 6858007"/>
              <a:gd name="connsiteX2247" fmla="*/ 1619077 w 7525108"/>
              <a:gd name="connsiteY2247" fmla="*/ 3065208 h 6858007"/>
              <a:gd name="connsiteX2248" fmla="*/ 2530219 w 7525108"/>
              <a:gd name="connsiteY2248" fmla="*/ 3043361 h 6858007"/>
              <a:gd name="connsiteX2249" fmla="*/ 2549884 w 7525108"/>
              <a:gd name="connsiteY2249" fmla="*/ 3049915 h 6858007"/>
              <a:gd name="connsiteX2250" fmla="*/ 2567364 w 7525108"/>
              <a:gd name="connsiteY2250" fmla="*/ 3063027 h 6858007"/>
              <a:gd name="connsiteX2251" fmla="*/ 2571734 w 7525108"/>
              <a:gd name="connsiteY2251" fmla="*/ 3087062 h 6858007"/>
              <a:gd name="connsiteX2252" fmla="*/ 2567364 w 7525108"/>
              <a:gd name="connsiteY2252" fmla="*/ 3106726 h 6858007"/>
              <a:gd name="connsiteX2253" fmla="*/ 2549884 w 7525108"/>
              <a:gd name="connsiteY2253" fmla="*/ 3122021 h 6858007"/>
              <a:gd name="connsiteX2254" fmla="*/ 2530219 w 7525108"/>
              <a:gd name="connsiteY2254" fmla="*/ 3126390 h 6858007"/>
              <a:gd name="connsiteX2255" fmla="*/ 2508369 w 7525108"/>
              <a:gd name="connsiteY2255" fmla="*/ 3122021 h 6858007"/>
              <a:gd name="connsiteX2256" fmla="*/ 2493074 w 7525108"/>
              <a:gd name="connsiteY2256" fmla="*/ 3106726 h 6858007"/>
              <a:gd name="connsiteX2257" fmla="*/ 2486519 w 7525108"/>
              <a:gd name="connsiteY2257" fmla="*/ 3087062 h 6858007"/>
              <a:gd name="connsiteX2258" fmla="*/ 2493074 w 7525108"/>
              <a:gd name="connsiteY2258" fmla="*/ 3063027 h 6858007"/>
              <a:gd name="connsiteX2259" fmla="*/ 2508369 w 7525108"/>
              <a:gd name="connsiteY2259" fmla="*/ 3049915 h 6858007"/>
              <a:gd name="connsiteX2260" fmla="*/ 3428249 w 7525108"/>
              <a:gd name="connsiteY2260" fmla="*/ 3019330 h 6858007"/>
              <a:gd name="connsiteX2261" fmla="*/ 3452284 w 7525108"/>
              <a:gd name="connsiteY2261" fmla="*/ 3023702 h 6858007"/>
              <a:gd name="connsiteX2262" fmla="*/ 3474133 w 7525108"/>
              <a:gd name="connsiteY2262" fmla="*/ 3038996 h 6858007"/>
              <a:gd name="connsiteX2263" fmla="*/ 3487243 w 7525108"/>
              <a:gd name="connsiteY2263" fmla="*/ 3060846 h 6858007"/>
              <a:gd name="connsiteX2264" fmla="*/ 3493798 w 7525108"/>
              <a:gd name="connsiteY2264" fmla="*/ 3087067 h 6858007"/>
              <a:gd name="connsiteX2265" fmla="*/ 3487243 w 7525108"/>
              <a:gd name="connsiteY2265" fmla="*/ 3111101 h 6858007"/>
              <a:gd name="connsiteX2266" fmla="*/ 3474133 w 7525108"/>
              <a:gd name="connsiteY2266" fmla="*/ 3132950 h 6858007"/>
              <a:gd name="connsiteX2267" fmla="*/ 3452284 w 7525108"/>
              <a:gd name="connsiteY2267" fmla="*/ 3146060 h 6858007"/>
              <a:gd name="connsiteX2268" fmla="*/ 3428249 w 7525108"/>
              <a:gd name="connsiteY2268" fmla="*/ 3152614 h 6858007"/>
              <a:gd name="connsiteX2269" fmla="*/ 3399844 w 7525108"/>
              <a:gd name="connsiteY2269" fmla="*/ 3146060 h 6858007"/>
              <a:gd name="connsiteX2270" fmla="*/ 3380179 w 7525108"/>
              <a:gd name="connsiteY2270" fmla="*/ 3132950 h 6858007"/>
              <a:gd name="connsiteX2271" fmla="*/ 3367069 w 7525108"/>
              <a:gd name="connsiteY2271" fmla="*/ 3111101 h 6858007"/>
              <a:gd name="connsiteX2272" fmla="*/ 3362699 w 7525108"/>
              <a:gd name="connsiteY2272" fmla="*/ 3087067 h 6858007"/>
              <a:gd name="connsiteX2273" fmla="*/ 3367069 w 7525108"/>
              <a:gd name="connsiteY2273" fmla="*/ 3060846 h 6858007"/>
              <a:gd name="connsiteX2274" fmla="*/ 3380179 w 7525108"/>
              <a:gd name="connsiteY2274" fmla="*/ 3038996 h 6858007"/>
              <a:gd name="connsiteX2275" fmla="*/ 3399844 w 7525108"/>
              <a:gd name="connsiteY2275" fmla="*/ 3023702 h 6858007"/>
              <a:gd name="connsiteX2276" fmla="*/ 4326280 w 7525108"/>
              <a:gd name="connsiteY2276" fmla="*/ 2993115 h 6858007"/>
              <a:gd name="connsiteX2277" fmla="*/ 4356870 w 7525108"/>
              <a:gd name="connsiteY2277" fmla="*/ 2997486 h 6858007"/>
              <a:gd name="connsiteX2278" fmla="*/ 4380905 w 7525108"/>
              <a:gd name="connsiteY2278" fmla="*/ 3010594 h 6858007"/>
              <a:gd name="connsiteX2279" fmla="*/ 4400570 w 7525108"/>
              <a:gd name="connsiteY2279" fmla="*/ 3032447 h 6858007"/>
              <a:gd name="connsiteX2280" fmla="*/ 4413680 w 7525108"/>
              <a:gd name="connsiteY2280" fmla="*/ 3056481 h 6858007"/>
              <a:gd name="connsiteX2281" fmla="*/ 4420235 w 7525108"/>
              <a:gd name="connsiteY2281" fmla="*/ 3087074 h 6858007"/>
              <a:gd name="connsiteX2282" fmla="*/ 4413680 w 7525108"/>
              <a:gd name="connsiteY2282" fmla="*/ 3115476 h 6858007"/>
              <a:gd name="connsiteX2283" fmla="*/ 4400570 w 7525108"/>
              <a:gd name="connsiteY2283" fmla="*/ 3141694 h 6858007"/>
              <a:gd name="connsiteX2284" fmla="*/ 4380905 w 7525108"/>
              <a:gd name="connsiteY2284" fmla="*/ 3161359 h 6858007"/>
              <a:gd name="connsiteX2285" fmla="*/ 4356870 w 7525108"/>
              <a:gd name="connsiteY2285" fmla="*/ 3174468 h 6858007"/>
              <a:gd name="connsiteX2286" fmla="*/ 4326280 w 7525108"/>
              <a:gd name="connsiteY2286" fmla="*/ 3181024 h 6858007"/>
              <a:gd name="connsiteX2287" fmla="*/ 4295691 w 7525108"/>
              <a:gd name="connsiteY2287" fmla="*/ 3174468 h 6858007"/>
              <a:gd name="connsiteX2288" fmla="*/ 4271656 w 7525108"/>
              <a:gd name="connsiteY2288" fmla="*/ 3161359 h 6858007"/>
              <a:gd name="connsiteX2289" fmla="*/ 4249806 w 7525108"/>
              <a:gd name="connsiteY2289" fmla="*/ 3141694 h 6858007"/>
              <a:gd name="connsiteX2290" fmla="*/ 4236696 w 7525108"/>
              <a:gd name="connsiteY2290" fmla="*/ 3115476 h 6858007"/>
              <a:gd name="connsiteX2291" fmla="*/ 4232326 w 7525108"/>
              <a:gd name="connsiteY2291" fmla="*/ 3087074 h 6858007"/>
              <a:gd name="connsiteX2292" fmla="*/ 4236696 w 7525108"/>
              <a:gd name="connsiteY2292" fmla="*/ 3056481 h 6858007"/>
              <a:gd name="connsiteX2293" fmla="*/ 4249806 w 7525108"/>
              <a:gd name="connsiteY2293" fmla="*/ 3032447 h 6858007"/>
              <a:gd name="connsiteX2294" fmla="*/ 4271656 w 7525108"/>
              <a:gd name="connsiteY2294" fmla="*/ 3010594 h 6858007"/>
              <a:gd name="connsiteX2295" fmla="*/ 4295691 w 7525108"/>
              <a:gd name="connsiteY2295" fmla="*/ 2997486 h 6858007"/>
              <a:gd name="connsiteX2296" fmla="*/ 5226497 w 7525108"/>
              <a:gd name="connsiteY2296" fmla="*/ 2962528 h 6858007"/>
              <a:gd name="connsiteX2297" fmla="*/ 5265827 w 7525108"/>
              <a:gd name="connsiteY2297" fmla="*/ 2969084 h 6858007"/>
              <a:gd name="connsiteX2298" fmla="*/ 5298602 w 7525108"/>
              <a:gd name="connsiteY2298" fmla="*/ 2986561 h 6858007"/>
              <a:gd name="connsiteX2299" fmla="*/ 5324822 w 7525108"/>
              <a:gd name="connsiteY2299" fmla="*/ 3012781 h 6858007"/>
              <a:gd name="connsiteX2300" fmla="*/ 5342302 w 7525108"/>
              <a:gd name="connsiteY2300" fmla="*/ 3047741 h 6858007"/>
              <a:gd name="connsiteX2301" fmla="*/ 5348857 w 7525108"/>
              <a:gd name="connsiteY2301" fmla="*/ 3087074 h 6858007"/>
              <a:gd name="connsiteX2302" fmla="*/ 5342302 w 7525108"/>
              <a:gd name="connsiteY2302" fmla="*/ 3124214 h 6858007"/>
              <a:gd name="connsiteX2303" fmla="*/ 5324822 w 7525108"/>
              <a:gd name="connsiteY2303" fmla="*/ 3159173 h 6858007"/>
              <a:gd name="connsiteX2304" fmla="*/ 5298602 w 7525108"/>
              <a:gd name="connsiteY2304" fmla="*/ 3187577 h 6858007"/>
              <a:gd name="connsiteX2305" fmla="*/ 5265827 w 7525108"/>
              <a:gd name="connsiteY2305" fmla="*/ 3202872 h 6858007"/>
              <a:gd name="connsiteX2306" fmla="*/ 5226497 w 7525108"/>
              <a:gd name="connsiteY2306" fmla="*/ 3209424 h 6858007"/>
              <a:gd name="connsiteX2307" fmla="*/ 5187167 w 7525108"/>
              <a:gd name="connsiteY2307" fmla="*/ 3202872 h 6858007"/>
              <a:gd name="connsiteX2308" fmla="*/ 5154392 w 7525108"/>
              <a:gd name="connsiteY2308" fmla="*/ 3187577 h 6858007"/>
              <a:gd name="connsiteX2309" fmla="*/ 5125987 w 7525108"/>
              <a:gd name="connsiteY2309" fmla="*/ 3159173 h 6858007"/>
              <a:gd name="connsiteX2310" fmla="*/ 5108507 w 7525108"/>
              <a:gd name="connsiteY2310" fmla="*/ 3124214 h 6858007"/>
              <a:gd name="connsiteX2311" fmla="*/ 5101952 w 7525108"/>
              <a:gd name="connsiteY2311" fmla="*/ 3087074 h 6858007"/>
              <a:gd name="connsiteX2312" fmla="*/ 5108507 w 7525108"/>
              <a:gd name="connsiteY2312" fmla="*/ 3047741 h 6858007"/>
              <a:gd name="connsiteX2313" fmla="*/ 5125987 w 7525108"/>
              <a:gd name="connsiteY2313" fmla="*/ 3012781 h 6858007"/>
              <a:gd name="connsiteX2314" fmla="*/ 5154392 w 7525108"/>
              <a:gd name="connsiteY2314" fmla="*/ 2986561 h 6858007"/>
              <a:gd name="connsiteX2315" fmla="*/ 5187167 w 7525108"/>
              <a:gd name="connsiteY2315" fmla="*/ 2969084 h 6858007"/>
              <a:gd name="connsiteX2316" fmla="*/ 6131084 w 7525108"/>
              <a:gd name="connsiteY2316" fmla="*/ 2931938 h 6858007"/>
              <a:gd name="connsiteX2317" fmla="*/ 6172598 w 7525108"/>
              <a:gd name="connsiteY2317" fmla="*/ 2936307 h 6858007"/>
              <a:gd name="connsiteX2318" fmla="*/ 6209743 w 7525108"/>
              <a:gd name="connsiteY2318" fmla="*/ 2951604 h 6858007"/>
              <a:gd name="connsiteX2319" fmla="*/ 6240333 w 7525108"/>
              <a:gd name="connsiteY2319" fmla="*/ 2975638 h 6858007"/>
              <a:gd name="connsiteX2320" fmla="*/ 6266553 w 7525108"/>
              <a:gd name="connsiteY2320" fmla="*/ 3008411 h 6858007"/>
              <a:gd name="connsiteX2321" fmla="*/ 6281848 w 7525108"/>
              <a:gd name="connsiteY2321" fmla="*/ 3045557 h 6858007"/>
              <a:gd name="connsiteX2322" fmla="*/ 6286218 w 7525108"/>
              <a:gd name="connsiteY2322" fmla="*/ 3087074 h 6858007"/>
              <a:gd name="connsiteX2323" fmla="*/ 6281848 w 7525108"/>
              <a:gd name="connsiteY2323" fmla="*/ 3130771 h 6858007"/>
              <a:gd name="connsiteX2324" fmla="*/ 6266553 w 7525108"/>
              <a:gd name="connsiteY2324" fmla="*/ 3165728 h 6858007"/>
              <a:gd name="connsiteX2325" fmla="*/ 6240333 w 7525108"/>
              <a:gd name="connsiteY2325" fmla="*/ 3198501 h 6858007"/>
              <a:gd name="connsiteX2326" fmla="*/ 6209743 w 7525108"/>
              <a:gd name="connsiteY2326" fmla="*/ 3220352 h 6858007"/>
              <a:gd name="connsiteX2327" fmla="*/ 6172598 w 7525108"/>
              <a:gd name="connsiteY2327" fmla="*/ 3237828 h 6858007"/>
              <a:gd name="connsiteX2328" fmla="*/ 6131084 w 7525108"/>
              <a:gd name="connsiteY2328" fmla="*/ 3244388 h 6858007"/>
              <a:gd name="connsiteX2329" fmla="*/ 6087384 w 7525108"/>
              <a:gd name="connsiteY2329" fmla="*/ 3237828 h 6858007"/>
              <a:gd name="connsiteX2330" fmla="*/ 6050239 w 7525108"/>
              <a:gd name="connsiteY2330" fmla="*/ 3220352 h 6858007"/>
              <a:gd name="connsiteX2331" fmla="*/ 6019649 w 7525108"/>
              <a:gd name="connsiteY2331" fmla="*/ 3198501 h 6858007"/>
              <a:gd name="connsiteX2332" fmla="*/ 5993429 w 7525108"/>
              <a:gd name="connsiteY2332" fmla="*/ 3165728 h 6858007"/>
              <a:gd name="connsiteX2333" fmla="*/ 5978134 w 7525108"/>
              <a:gd name="connsiteY2333" fmla="*/ 3130771 h 6858007"/>
              <a:gd name="connsiteX2334" fmla="*/ 5973764 w 7525108"/>
              <a:gd name="connsiteY2334" fmla="*/ 3087074 h 6858007"/>
              <a:gd name="connsiteX2335" fmla="*/ 5978134 w 7525108"/>
              <a:gd name="connsiteY2335" fmla="*/ 3045557 h 6858007"/>
              <a:gd name="connsiteX2336" fmla="*/ 5993429 w 7525108"/>
              <a:gd name="connsiteY2336" fmla="*/ 3008411 h 6858007"/>
              <a:gd name="connsiteX2337" fmla="*/ 6019649 w 7525108"/>
              <a:gd name="connsiteY2337" fmla="*/ 2975638 h 6858007"/>
              <a:gd name="connsiteX2338" fmla="*/ 6050239 w 7525108"/>
              <a:gd name="connsiteY2338" fmla="*/ 2951604 h 6858007"/>
              <a:gd name="connsiteX2339" fmla="*/ 6087384 w 7525108"/>
              <a:gd name="connsiteY2339" fmla="*/ 2936307 h 6858007"/>
              <a:gd name="connsiteX2340" fmla="*/ 7066260 w 7525108"/>
              <a:gd name="connsiteY2340" fmla="*/ 2905719 h 6858007"/>
              <a:gd name="connsiteX2341" fmla="*/ 7116515 w 7525108"/>
              <a:gd name="connsiteY2341" fmla="*/ 2912276 h 6858007"/>
              <a:gd name="connsiteX2342" fmla="*/ 7162400 w 7525108"/>
              <a:gd name="connsiteY2342" fmla="*/ 2931938 h 6858007"/>
              <a:gd name="connsiteX2343" fmla="*/ 7201729 w 7525108"/>
              <a:gd name="connsiteY2343" fmla="*/ 2960344 h 6858007"/>
              <a:gd name="connsiteX2344" fmla="*/ 7230134 w 7525108"/>
              <a:gd name="connsiteY2344" fmla="*/ 2999672 h 6858007"/>
              <a:gd name="connsiteX2345" fmla="*/ 7251984 w 7525108"/>
              <a:gd name="connsiteY2345" fmla="*/ 3045557 h 6858007"/>
              <a:gd name="connsiteX2346" fmla="*/ 7258539 w 7525108"/>
              <a:gd name="connsiteY2346" fmla="*/ 3095813 h 6858007"/>
              <a:gd name="connsiteX2347" fmla="*/ 7251984 w 7525108"/>
              <a:gd name="connsiteY2347" fmla="*/ 3148249 h 6858007"/>
              <a:gd name="connsiteX2348" fmla="*/ 7230134 w 7525108"/>
              <a:gd name="connsiteY2348" fmla="*/ 3194132 h 6858007"/>
              <a:gd name="connsiteX2349" fmla="*/ 7201729 w 7525108"/>
              <a:gd name="connsiteY2349" fmla="*/ 3233462 h 6858007"/>
              <a:gd name="connsiteX2350" fmla="*/ 7162400 w 7525108"/>
              <a:gd name="connsiteY2350" fmla="*/ 3261872 h 6858007"/>
              <a:gd name="connsiteX2351" fmla="*/ 7116515 w 7525108"/>
              <a:gd name="connsiteY2351" fmla="*/ 3281537 h 6858007"/>
              <a:gd name="connsiteX2352" fmla="*/ 7066260 w 7525108"/>
              <a:gd name="connsiteY2352" fmla="*/ 3288093 h 6858007"/>
              <a:gd name="connsiteX2353" fmla="*/ 7016005 w 7525108"/>
              <a:gd name="connsiteY2353" fmla="*/ 3281537 h 6858007"/>
              <a:gd name="connsiteX2354" fmla="*/ 6970120 w 7525108"/>
              <a:gd name="connsiteY2354" fmla="*/ 3261872 h 6858007"/>
              <a:gd name="connsiteX2355" fmla="*/ 6930791 w 7525108"/>
              <a:gd name="connsiteY2355" fmla="*/ 3233462 h 6858007"/>
              <a:gd name="connsiteX2356" fmla="*/ 6902386 w 7525108"/>
              <a:gd name="connsiteY2356" fmla="*/ 3194132 h 6858007"/>
              <a:gd name="connsiteX2357" fmla="*/ 6880536 w 7525108"/>
              <a:gd name="connsiteY2357" fmla="*/ 3148249 h 6858007"/>
              <a:gd name="connsiteX2358" fmla="*/ 6873981 w 7525108"/>
              <a:gd name="connsiteY2358" fmla="*/ 3095813 h 6858007"/>
              <a:gd name="connsiteX2359" fmla="*/ 6880536 w 7525108"/>
              <a:gd name="connsiteY2359" fmla="*/ 3045557 h 6858007"/>
              <a:gd name="connsiteX2360" fmla="*/ 6902386 w 7525108"/>
              <a:gd name="connsiteY2360" fmla="*/ 2999672 h 6858007"/>
              <a:gd name="connsiteX2361" fmla="*/ 6930791 w 7525108"/>
              <a:gd name="connsiteY2361" fmla="*/ 2960344 h 6858007"/>
              <a:gd name="connsiteX2362" fmla="*/ 6970120 w 7525108"/>
              <a:gd name="connsiteY2362" fmla="*/ 2931938 h 6858007"/>
              <a:gd name="connsiteX2363" fmla="*/ 7016005 w 7525108"/>
              <a:gd name="connsiteY2363" fmla="*/ 2912276 h 6858007"/>
              <a:gd name="connsiteX2364" fmla="*/ 297158 w 7525108"/>
              <a:gd name="connsiteY2364" fmla="*/ 2840148 h 6858007"/>
              <a:gd name="connsiteX2365" fmla="*/ 303713 w 7525108"/>
              <a:gd name="connsiteY2365" fmla="*/ 2842333 h 6858007"/>
              <a:gd name="connsiteX2366" fmla="*/ 308082 w 7525108"/>
              <a:gd name="connsiteY2366" fmla="*/ 2846702 h 6858007"/>
              <a:gd name="connsiteX2367" fmla="*/ 308082 w 7525108"/>
              <a:gd name="connsiteY2367" fmla="*/ 2851073 h 6858007"/>
              <a:gd name="connsiteX2368" fmla="*/ 308082 w 7525108"/>
              <a:gd name="connsiteY2368" fmla="*/ 2857628 h 6858007"/>
              <a:gd name="connsiteX2369" fmla="*/ 303713 w 7525108"/>
              <a:gd name="connsiteY2369" fmla="*/ 2859812 h 6858007"/>
              <a:gd name="connsiteX2370" fmla="*/ 297158 w 7525108"/>
              <a:gd name="connsiteY2370" fmla="*/ 2861998 h 6858007"/>
              <a:gd name="connsiteX2371" fmla="*/ 292787 w 7525108"/>
              <a:gd name="connsiteY2371" fmla="*/ 2859812 h 6858007"/>
              <a:gd name="connsiteX2372" fmla="*/ 288417 w 7525108"/>
              <a:gd name="connsiteY2372" fmla="*/ 2857628 h 6858007"/>
              <a:gd name="connsiteX2373" fmla="*/ 286232 w 7525108"/>
              <a:gd name="connsiteY2373" fmla="*/ 2851073 h 6858007"/>
              <a:gd name="connsiteX2374" fmla="*/ 288417 w 7525108"/>
              <a:gd name="connsiteY2374" fmla="*/ 2846702 h 6858007"/>
              <a:gd name="connsiteX2375" fmla="*/ 292787 w 7525108"/>
              <a:gd name="connsiteY2375" fmla="*/ 2842333 h 6858007"/>
              <a:gd name="connsiteX2376" fmla="*/ 1197373 w 7525108"/>
              <a:gd name="connsiteY2376" fmla="*/ 2835782 h 6858007"/>
              <a:gd name="connsiteX2377" fmla="*/ 1201743 w 7525108"/>
              <a:gd name="connsiteY2377" fmla="*/ 2837967 h 6858007"/>
              <a:gd name="connsiteX2378" fmla="*/ 1206114 w 7525108"/>
              <a:gd name="connsiteY2378" fmla="*/ 2840151 h 6858007"/>
              <a:gd name="connsiteX2379" fmla="*/ 1212669 w 7525108"/>
              <a:gd name="connsiteY2379" fmla="*/ 2846706 h 6858007"/>
              <a:gd name="connsiteX2380" fmla="*/ 1212669 w 7525108"/>
              <a:gd name="connsiteY2380" fmla="*/ 2851077 h 6858007"/>
              <a:gd name="connsiteX2381" fmla="*/ 1212669 w 7525108"/>
              <a:gd name="connsiteY2381" fmla="*/ 2857632 h 6858007"/>
              <a:gd name="connsiteX2382" fmla="*/ 1206114 w 7525108"/>
              <a:gd name="connsiteY2382" fmla="*/ 2862001 h 6858007"/>
              <a:gd name="connsiteX2383" fmla="*/ 1201743 w 7525108"/>
              <a:gd name="connsiteY2383" fmla="*/ 2866371 h 6858007"/>
              <a:gd name="connsiteX2384" fmla="*/ 1197373 w 7525108"/>
              <a:gd name="connsiteY2384" fmla="*/ 2866371 h 6858007"/>
              <a:gd name="connsiteX2385" fmla="*/ 1190818 w 7525108"/>
              <a:gd name="connsiteY2385" fmla="*/ 2866371 h 6858007"/>
              <a:gd name="connsiteX2386" fmla="*/ 1186449 w 7525108"/>
              <a:gd name="connsiteY2386" fmla="*/ 2862001 h 6858007"/>
              <a:gd name="connsiteX2387" fmla="*/ 1182078 w 7525108"/>
              <a:gd name="connsiteY2387" fmla="*/ 2857632 h 6858007"/>
              <a:gd name="connsiteX2388" fmla="*/ 1182078 w 7525108"/>
              <a:gd name="connsiteY2388" fmla="*/ 2851077 h 6858007"/>
              <a:gd name="connsiteX2389" fmla="*/ 1182078 w 7525108"/>
              <a:gd name="connsiteY2389" fmla="*/ 2846706 h 6858007"/>
              <a:gd name="connsiteX2390" fmla="*/ 1186449 w 7525108"/>
              <a:gd name="connsiteY2390" fmla="*/ 2840151 h 6858007"/>
              <a:gd name="connsiteX2391" fmla="*/ 1190818 w 7525108"/>
              <a:gd name="connsiteY2391" fmla="*/ 2837967 h 6858007"/>
              <a:gd name="connsiteX2392" fmla="*/ 2095405 w 7525108"/>
              <a:gd name="connsiteY2392" fmla="*/ 2818306 h 6858007"/>
              <a:gd name="connsiteX2393" fmla="*/ 2108515 w 7525108"/>
              <a:gd name="connsiteY2393" fmla="*/ 2820490 h 6858007"/>
              <a:gd name="connsiteX2394" fmla="*/ 2115070 w 7525108"/>
              <a:gd name="connsiteY2394" fmla="*/ 2824861 h 6858007"/>
              <a:gd name="connsiteX2395" fmla="*/ 2123810 w 7525108"/>
              <a:gd name="connsiteY2395" fmla="*/ 2833600 h 6858007"/>
              <a:gd name="connsiteX2396" fmla="*/ 2128180 w 7525108"/>
              <a:gd name="connsiteY2396" fmla="*/ 2842340 h 6858007"/>
              <a:gd name="connsiteX2397" fmla="*/ 2128180 w 7525108"/>
              <a:gd name="connsiteY2397" fmla="*/ 2851081 h 6858007"/>
              <a:gd name="connsiteX2398" fmla="*/ 2128180 w 7525108"/>
              <a:gd name="connsiteY2398" fmla="*/ 2862005 h 6858007"/>
              <a:gd name="connsiteX2399" fmla="*/ 2123810 w 7525108"/>
              <a:gd name="connsiteY2399" fmla="*/ 2870745 h 6858007"/>
              <a:gd name="connsiteX2400" fmla="*/ 2115070 w 7525108"/>
              <a:gd name="connsiteY2400" fmla="*/ 2877300 h 6858007"/>
              <a:gd name="connsiteX2401" fmla="*/ 2108515 w 7525108"/>
              <a:gd name="connsiteY2401" fmla="*/ 2883855 h 6858007"/>
              <a:gd name="connsiteX2402" fmla="*/ 2095405 w 7525108"/>
              <a:gd name="connsiteY2402" fmla="*/ 2883855 h 6858007"/>
              <a:gd name="connsiteX2403" fmla="*/ 2086665 w 7525108"/>
              <a:gd name="connsiteY2403" fmla="*/ 2883855 h 6858007"/>
              <a:gd name="connsiteX2404" fmla="*/ 2077925 w 7525108"/>
              <a:gd name="connsiteY2404" fmla="*/ 2877300 h 6858007"/>
              <a:gd name="connsiteX2405" fmla="*/ 2071370 w 7525108"/>
              <a:gd name="connsiteY2405" fmla="*/ 2870745 h 6858007"/>
              <a:gd name="connsiteX2406" fmla="*/ 2067000 w 7525108"/>
              <a:gd name="connsiteY2406" fmla="*/ 2862005 h 6858007"/>
              <a:gd name="connsiteX2407" fmla="*/ 2064815 w 7525108"/>
              <a:gd name="connsiteY2407" fmla="*/ 2851081 h 6858007"/>
              <a:gd name="connsiteX2408" fmla="*/ 2067000 w 7525108"/>
              <a:gd name="connsiteY2408" fmla="*/ 2842340 h 6858007"/>
              <a:gd name="connsiteX2409" fmla="*/ 2071370 w 7525108"/>
              <a:gd name="connsiteY2409" fmla="*/ 2833600 h 6858007"/>
              <a:gd name="connsiteX2410" fmla="*/ 2077925 w 7525108"/>
              <a:gd name="connsiteY2410" fmla="*/ 2824861 h 6858007"/>
              <a:gd name="connsiteX2411" fmla="*/ 2086665 w 7525108"/>
              <a:gd name="connsiteY2411" fmla="*/ 2820490 h 6858007"/>
              <a:gd name="connsiteX2412" fmla="*/ 2995621 w 7525108"/>
              <a:gd name="connsiteY2412" fmla="*/ 2798645 h 6858007"/>
              <a:gd name="connsiteX2413" fmla="*/ 3017471 w 7525108"/>
              <a:gd name="connsiteY2413" fmla="*/ 2803014 h 6858007"/>
              <a:gd name="connsiteX2414" fmla="*/ 3034951 w 7525108"/>
              <a:gd name="connsiteY2414" fmla="*/ 2813939 h 6858007"/>
              <a:gd name="connsiteX2415" fmla="*/ 3045876 w 7525108"/>
              <a:gd name="connsiteY2415" fmla="*/ 2831419 h 6858007"/>
              <a:gd name="connsiteX2416" fmla="*/ 3050246 w 7525108"/>
              <a:gd name="connsiteY2416" fmla="*/ 2851083 h 6858007"/>
              <a:gd name="connsiteX2417" fmla="*/ 3045876 w 7525108"/>
              <a:gd name="connsiteY2417" fmla="*/ 2872932 h 6858007"/>
              <a:gd name="connsiteX2418" fmla="*/ 3034951 w 7525108"/>
              <a:gd name="connsiteY2418" fmla="*/ 2890413 h 6858007"/>
              <a:gd name="connsiteX2419" fmla="*/ 3017471 w 7525108"/>
              <a:gd name="connsiteY2419" fmla="*/ 2901338 h 6858007"/>
              <a:gd name="connsiteX2420" fmla="*/ 2995621 w 7525108"/>
              <a:gd name="connsiteY2420" fmla="*/ 2905707 h 6858007"/>
              <a:gd name="connsiteX2421" fmla="*/ 2975956 w 7525108"/>
              <a:gd name="connsiteY2421" fmla="*/ 2901338 h 6858007"/>
              <a:gd name="connsiteX2422" fmla="*/ 2960661 w 7525108"/>
              <a:gd name="connsiteY2422" fmla="*/ 2890413 h 6858007"/>
              <a:gd name="connsiteX2423" fmla="*/ 2947551 w 7525108"/>
              <a:gd name="connsiteY2423" fmla="*/ 2872932 h 6858007"/>
              <a:gd name="connsiteX2424" fmla="*/ 2943181 w 7525108"/>
              <a:gd name="connsiteY2424" fmla="*/ 2851083 h 6858007"/>
              <a:gd name="connsiteX2425" fmla="*/ 2947551 w 7525108"/>
              <a:gd name="connsiteY2425" fmla="*/ 2831419 h 6858007"/>
              <a:gd name="connsiteX2426" fmla="*/ 2960661 w 7525108"/>
              <a:gd name="connsiteY2426" fmla="*/ 2813939 h 6858007"/>
              <a:gd name="connsiteX2427" fmla="*/ 2975956 w 7525108"/>
              <a:gd name="connsiteY2427" fmla="*/ 2803014 h 6858007"/>
              <a:gd name="connsiteX2428" fmla="*/ 3898023 w 7525108"/>
              <a:gd name="connsiteY2428" fmla="*/ 2772429 h 6858007"/>
              <a:gd name="connsiteX2429" fmla="*/ 3930797 w 7525108"/>
              <a:gd name="connsiteY2429" fmla="*/ 2781170 h 6858007"/>
              <a:gd name="connsiteX2430" fmla="*/ 3957017 w 7525108"/>
              <a:gd name="connsiteY2430" fmla="*/ 2796464 h 6858007"/>
              <a:gd name="connsiteX2431" fmla="*/ 3972312 w 7525108"/>
              <a:gd name="connsiteY2431" fmla="*/ 2820499 h 6858007"/>
              <a:gd name="connsiteX2432" fmla="*/ 3978867 w 7525108"/>
              <a:gd name="connsiteY2432" fmla="*/ 2853273 h 6858007"/>
              <a:gd name="connsiteX2433" fmla="*/ 3972312 w 7525108"/>
              <a:gd name="connsiteY2433" fmla="*/ 2883862 h 6858007"/>
              <a:gd name="connsiteX2434" fmla="*/ 3957017 w 7525108"/>
              <a:gd name="connsiteY2434" fmla="*/ 2907898 h 6858007"/>
              <a:gd name="connsiteX2435" fmla="*/ 3930797 w 7525108"/>
              <a:gd name="connsiteY2435" fmla="*/ 2925378 h 6858007"/>
              <a:gd name="connsiteX2436" fmla="*/ 3898023 w 7525108"/>
              <a:gd name="connsiteY2436" fmla="*/ 2931932 h 6858007"/>
              <a:gd name="connsiteX2437" fmla="*/ 3869618 w 7525108"/>
              <a:gd name="connsiteY2437" fmla="*/ 2925378 h 6858007"/>
              <a:gd name="connsiteX2438" fmla="*/ 3843398 w 7525108"/>
              <a:gd name="connsiteY2438" fmla="*/ 2907898 h 6858007"/>
              <a:gd name="connsiteX2439" fmla="*/ 3825918 w 7525108"/>
              <a:gd name="connsiteY2439" fmla="*/ 2883862 h 6858007"/>
              <a:gd name="connsiteX2440" fmla="*/ 3821548 w 7525108"/>
              <a:gd name="connsiteY2440" fmla="*/ 2853273 h 6858007"/>
              <a:gd name="connsiteX2441" fmla="*/ 3825918 w 7525108"/>
              <a:gd name="connsiteY2441" fmla="*/ 2820499 h 6858007"/>
              <a:gd name="connsiteX2442" fmla="*/ 3843398 w 7525108"/>
              <a:gd name="connsiteY2442" fmla="*/ 2796464 h 6858007"/>
              <a:gd name="connsiteX2443" fmla="*/ 3869618 w 7525108"/>
              <a:gd name="connsiteY2443" fmla="*/ 2781170 h 6858007"/>
              <a:gd name="connsiteX2444" fmla="*/ 4806979 w 7525108"/>
              <a:gd name="connsiteY2444" fmla="*/ 2746215 h 6858007"/>
              <a:gd name="connsiteX2445" fmla="*/ 4839754 w 7525108"/>
              <a:gd name="connsiteY2445" fmla="*/ 2750585 h 6858007"/>
              <a:gd name="connsiteX2446" fmla="*/ 4870344 w 7525108"/>
              <a:gd name="connsiteY2446" fmla="*/ 2765880 h 6858007"/>
              <a:gd name="connsiteX2447" fmla="*/ 4892194 w 7525108"/>
              <a:gd name="connsiteY2447" fmla="*/ 2789913 h 6858007"/>
              <a:gd name="connsiteX2448" fmla="*/ 4909674 w 7525108"/>
              <a:gd name="connsiteY2448" fmla="*/ 2818319 h 6858007"/>
              <a:gd name="connsiteX2449" fmla="*/ 4916229 w 7525108"/>
              <a:gd name="connsiteY2449" fmla="*/ 2853277 h 6858007"/>
              <a:gd name="connsiteX2450" fmla="*/ 4909674 w 7525108"/>
              <a:gd name="connsiteY2450" fmla="*/ 2888236 h 6858007"/>
              <a:gd name="connsiteX2451" fmla="*/ 4892194 w 7525108"/>
              <a:gd name="connsiteY2451" fmla="*/ 2916641 h 6858007"/>
              <a:gd name="connsiteX2452" fmla="*/ 4870344 w 7525108"/>
              <a:gd name="connsiteY2452" fmla="*/ 2942861 h 6858007"/>
              <a:gd name="connsiteX2453" fmla="*/ 4839754 w 7525108"/>
              <a:gd name="connsiteY2453" fmla="*/ 2955972 h 6858007"/>
              <a:gd name="connsiteX2454" fmla="*/ 4806979 w 7525108"/>
              <a:gd name="connsiteY2454" fmla="*/ 2962528 h 6858007"/>
              <a:gd name="connsiteX2455" fmla="*/ 4772019 w 7525108"/>
              <a:gd name="connsiteY2455" fmla="*/ 2955972 h 6858007"/>
              <a:gd name="connsiteX2456" fmla="*/ 4741429 w 7525108"/>
              <a:gd name="connsiteY2456" fmla="*/ 2942861 h 6858007"/>
              <a:gd name="connsiteX2457" fmla="*/ 4719579 w 7525108"/>
              <a:gd name="connsiteY2457" fmla="*/ 2916641 h 6858007"/>
              <a:gd name="connsiteX2458" fmla="*/ 4702099 w 7525108"/>
              <a:gd name="connsiteY2458" fmla="*/ 2888236 h 6858007"/>
              <a:gd name="connsiteX2459" fmla="*/ 4695544 w 7525108"/>
              <a:gd name="connsiteY2459" fmla="*/ 2853277 h 6858007"/>
              <a:gd name="connsiteX2460" fmla="*/ 4702099 w 7525108"/>
              <a:gd name="connsiteY2460" fmla="*/ 2818319 h 6858007"/>
              <a:gd name="connsiteX2461" fmla="*/ 4719579 w 7525108"/>
              <a:gd name="connsiteY2461" fmla="*/ 2789913 h 6858007"/>
              <a:gd name="connsiteX2462" fmla="*/ 4741429 w 7525108"/>
              <a:gd name="connsiteY2462" fmla="*/ 2765880 h 6858007"/>
              <a:gd name="connsiteX2463" fmla="*/ 4772019 w 7525108"/>
              <a:gd name="connsiteY2463" fmla="*/ 2750585 h 6858007"/>
              <a:gd name="connsiteX2464" fmla="*/ 5722490 w 7525108"/>
              <a:gd name="connsiteY2464" fmla="*/ 2715626 h 6858007"/>
              <a:gd name="connsiteX2465" fmla="*/ 5759634 w 7525108"/>
              <a:gd name="connsiteY2465" fmla="*/ 2722180 h 6858007"/>
              <a:gd name="connsiteX2466" fmla="*/ 5792409 w 7525108"/>
              <a:gd name="connsiteY2466" fmla="*/ 2737476 h 6858007"/>
              <a:gd name="connsiteX2467" fmla="*/ 5820814 w 7525108"/>
              <a:gd name="connsiteY2467" fmla="*/ 2757142 h 6858007"/>
              <a:gd name="connsiteX2468" fmla="*/ 5842664 w 7525108"/>
              <a:gd name="connsiteY2468" fmla="*/ 2787730 h 6858007"/>
              <a:gd name="connsiteX2469" fmla="*/ 5857959 w 7525108"/>
              <a:gd name="connsiteY2469" fmla="*/ 2818320 h 6858007"/>
              <a:gd name="connsiteX2470" fmla="*/ 5862329 w 7525108"/>
              <a:gd name="connsiteY2470" fmla="*/ 2855464 h 6858007"/>
              <a:gd name="connsiteX2471" fmla="*/ 5857959 w 7525108"/>
              <a:gd name="connsiteY2471" fmla="*/ 2894792 h 6858007"/>
              <a:gd name="connsiteX2472" fmla="*/ 5842664 w 7525108"/>
              <a:gd name="connsiteY2472" fmla="*/ 2925384 h 6858007"/>
              <a:gd name="connsiteX2473" fmla="*/ 5820814 w 7525108"/>
              <a:gd name="connsiteY2473" fmla="*/ 2953790 h 6858007"/>
              <a:gd name="connsiteX2474" fmla="*/ 5792409 w 7525108"/>
              <a:gd name="connsiteY2474" fmla="*/ 2975638 h 6858007"/>
              <a:gd name="connsiteX2475" fmla="*/ 5759634 w 7525108"/>
              <a:gd name="connsiteY2475" fmla="*/ 2990934 h 6858007"/>
              <a:gd name="connsiteX2476" fmla="*/ 5722490 w 7525108"/>
              <a:gd name="connsiteY2476" fmla="*/ 2995303 h 6858007"/>
              <a:gd name="connsiteX2477" fmla="*/ 5685345 w 7525108"/>
              <a:gd name="connsiteY2477" fmla="*/ 2990934 h 6858007"/>
              <a:gd name="connsiteX2478" fmla="*/ 5650385 w 7525108"/>
              <a:gd name="connsiteY2478" fmla="*/ 2975638 h 6858007"/>
              <a:gd name="connsiteX2479" fmla="*/ 5624165 w 7525108"/>
              <a:gd name="connsiteY2479" fmla="*/ 2953790 h 6858007"/>
              <a:gd name="connsiteX2480" fmla="*/ 5604500 w 7525108"/>
              <a:gd name="connsiteY2480" fmla="*/ 2925384 h 6858007"/>
              <a:gd name="connsiteX2481" fmla="*/ 5587020 w 7525108"/>
              <a:gd name="connsiteY2481" fmla="*/ 2894792 h 6858007"/>
              <a:gd name="connsiteX2482" fmla="*/ 5582650 w 7525108"/>
              <a:gd name="connsiteY2482" fmla="*/ 2855464 h 6858007"/>
              <a:gd name="connsiteX2483" fmla="*/ 5587020 w 7525108"/>
              <a:gd name="connsiteY2483" fmla="*/ 2818320 h 6858007"/>
              <a:gd name="connsiteX2484" fmla="*/ 5604500 w 7525108"/>
              <a:gd name="connsiteY2484" fmla="*/ 2787730 h 6858007"/>
              <a:gd name="connsiteX2485" fmla="*/ 5624165 w 7525108"/>
              <a:gd name="connsiteY2485" fmla="*/ 2757142 h 6858007"/>
              <a:gd name="connsiteX2486" fmla="*/ 5650385 w 7525108"/>
              <a:gd name="connsiteY2486" fmla="*/ 2737476 h 6858007"/>
              <a:gd name="connsiteX2487" fmla="*/ 5685345 w 7525108"/>
              <a:gd name="connsiteY2487" fmla="*/ 2722180 h 6858007"/>
              <a:gd name="connsiteX2488" fmla="*/ 6677332 w 7525108"/>
              <a:gd name="connsiteY2488" fmla="*/ 2698146 h 6858007"/>
              <a:gd name="connsiteX2489" fmla="*/ 6725401 w 7525108"/>
              <a:gd name="connsiteY2489" fmla="*/ 2704701 h 6858007"/>
              <a:gd name="connsiteX2490" fmla="*/ 6766916 w 7525108"/>
              <a:gd name="connsiteY2490" fmla="*/ 2722180 h 6858007"/>
              <a:gd name="connsiteX2491" fmla="*/ 6799691 w 7525108"/>
              <a:gd name="connsiteY2491" fmla="*/ 2748401 h 6858007"/>
              <a:gd name="connsiteX2492" fmla="*/ 6828096 w 7525108"/>
              <a:gd name="connsiteY2492" fmla="*/ 2785546 h 6858007"/>
              <a:gd name="connsiteX2493" fmla="*/ 6845576 w 7525108"/>
              <a:gd name="connsiteY2493" fmla="*/ 2824874 h 6858007"/>
              <a:gd name="connsiteX2494" fmla="*/ 6852131 w 7525108"/>
              <a:gd name="connsiteY2494" fmla="*/ 2870757 h 6858007"/>
              <a:gd name="connsiteX2495" fmla="*/ 6845576 w 7525108"/>
              <a:gd name="connsiteY2495" fmla="*/ 2918829 h 6858007"/>
              <a:gd name="connsiteX2496" fmla="*/ 6828096 w 7525108"/>
              <a:gd name="connsiteY2496" fmla="*/ 2960342 h 6858007"/>
              <a:gd name="connsiteX2497" fmla="*/ 6799691 w 7525108"/>
              <a:gd name="connsiteY2497" fmla="*/ 2995303 h 6858007"/>
              <a:gd name="connsiteX2498" fmla="*/ 6766916 w 7525108"/>
              <a:gd name="connsiteY2498" fmla="*/ 3021520 h 6858007"/>
              <a:gd name="connsiteX2499" fmla="*/ 6725401 w 7525108"/>
              <a:gd name="connsiteY2499" fmla="*/ 3041186 h 6858007"/>
              <a:gd name="connsiteX2500" fmla="*/ 6677332 w 7525108"/>
              <a:gd name="connsiteY2500" fmla="*/ 3045556 h 6858007"/>
              <a:gd name="connsiteX2501" fmla="*/ 6631447 w 7525108"/>
              <a:gd name="connsiteY2501" fmla="*/ 3041186 h 6858007"/>
              <a:gd name="connsiteX2502" fmla="*/ 6589932 w 7525108"/>
              <a:gd name="connsiteY2502" fmla="*/ 3021520 h 6858007"/>
              <a:gd name="connsiteX2503" fmla="*/ 6554972 w 7525108"/>
              <a:gd name="connsiteY2503" fmla="*/ 2995303 h 6858007"/>
              <a:gd name="connsiteX2504" fmla="*/ 6528752 w 7525108"/>
              <a:gd name="connsiteY2504" fmla="*/ 2960342 h 6858007"/>
              <a:gd name="connsiteX2505" fmla="*/ 6511272 w 7525108"/>
              <a:gd name="connsiteY2505" fmla="*/ 2918829 h 6858007"/>
              <a:gd name="connsiteX2506" fmla="*/ 6504717 w 7525108"/>
              <a:gd name="connsiteY2506" fmla="*/ 2870757 h 6858007"/>
              <a:gd name="connsiteX2507" fmla="*/ 6511272 w 7525108"/>
              <a:gd name="connsiteY2507" fmla="*/ 2824874 h 6858007"/>
              <a:gd name="connsiteX2508" fmla="*/ 6528752 w 7525108"/>
              <a:gd name="connsiteY2508" fmla="*/ 2785546 h 6858007"/>
              <a:gd name="connsiteX2509" fmla="*/ 6554972 w 7525108"/>
              <a:gd name="connsiteY2509" fmla="*/ 2748401 h 6858007"/>
              <a:gd name="connsiteX2510" fmla="*/ 6589932 w 7525108"/>
              <a:gd name="connsiteY2510" fmla="*/ 2722180 h 6858007"/>
              <a:gd name="connsiteX2511" fmla="*/ 6631447 w 7525108"/>
              <a:gd name="connsiteY2511" fmla="*/ 2704701 h 6858007"/>
              <a:gd name="connsiteX2512" fmla="*/ 7455188 w 7525108"/>
              <a:gd name="connsiteY2512" fmla="*/ 2663187 h 6858007"/>
              <a:gd name="connsiteX2513" fmla="*/ 7498888 w 7525108"/>
              <a:gd name="connsiteY2513" fmla="*/ 2669741 h 6858007"/>
              <a:gd name="connsiteX2514" fmla="*/ 7525108 w 7525108"/>
              <a:gd name="connsiteY2514" fmla="*/ 2676296 h 6858007"/>
              <a:gd name="connsiteX2515" fmla="*/ 7525108 w 7525108"/>
              <a:gd name="connsiteY2515" fmla="*/ 3065222 h 6858007"/>
              <a:gd name="connsiteX2516" fmla="*/ 7498888 w 7525108"/>
              <a:gd name="connsiteY2516" fmla="*/ 3073963 h 6858007"/>
              <a:gd name="connsiteX2517" fmla="*/ 7455188 w 7525108"/>
              <a:gd name="connsiteY2517" fmla="*/ 3078334 h 6858007"/>
              <a:gd name="connsiteX2518" fmla="*/ 7407118 w 7525108"/>
              <a:gd name="connsiteY2518" fmla="*/ 3073963 h 6858007"/>
              <a:gd name="connsiteX2519" fmla="*/ 7363419 w 7525108"/>
              <a:gd name="connsiteY2519" fmla="*/ 3058667 h 6858007"/>
              <a:gd name="connsiteX2520" fmla="*/ 7324089 w 7525108"/>
              <a:gd name="connsiteY2520" fmla="*/ 3034631 h 6858007"/>
              <a:gd name="connsiteX2521" fmla="*/ 7291314 w 7525108"/>
              <a:gd name="connsiteY2521" fmla="*/ 3001858 h 6858007"/>
              <a:gd name="connsiteX2522" fmla="*/ 7267279 w 7525108"/>
              <a:gd name="connsiteY2522" fmla="*/ 2962528 h 6858007"/>
              <a:gd name="connsiteX2523" fmla="*/ 7251984 w 7525108"/>
              <a:gd name="connsiteY2523" fmla="*/ 2918829 h 6858007"/>
              <a:gd name="connsiteX2524" fmla="*/ 7245429 w 7525108"/>
              <a:gd name="connsiteY2524" fmla="*/ 2870757 h 6858007"/>
              <a:gd name="connsiteX2525" fmla="*/ 7251984 w 7525108"/>
              <a:gd name="connsiteY2525" fmla="*/ 2822688 h 6858007"/>
              <a:gd name="connsiteX2526" fmla="*/ 7267279 w 7525108"/>
              <a:gd name="connsiteY2526" fmla="*/ 2781176 h 6858007"/>
              <a:gd name="connsiteX2527" fmla="*/ 7291314 w 7525108"/>
              <a:gd name="connsiteY2527" fmla="*/ 2741846 h 6858007"/>
              <a:gd name="connsiteX2528" fmla="*/ 7324089 w 7525108"/>
              <a:gd name="connsiteY2528" fmla="*/ 2709071 h 6858007"/>
              <a:gd name="connsiteX2529" fmla="*/ 7363419 w 7525108"/>
              <a:gd name="connsiteY2529" fmla="*/ 2687220 h 6858007"/>
              <a:gd name="connsiteX2530" fmla="*/ 7407118 w 7525108"/>
              <a:gd name="connsiteY2530" fmla="*/ 2669741 h 6858007"/>
              <a:gd name="connsiteX2531" fmla="*/ 769117 w 7525108"/>
              <a:gd name="connsiteY2531" fmla="*/ 2606354 h 6858007"/>
              <a:gd name="connsiteX2532" fmla="*/ 773488 w 7525108"/>
              <a:gd name="connsiteY2532" fmla="*/ 2608539 h 6858007"/>
              <a:gd name="connsiteX2533" fmla="*/ 777858 w 7525108"/>
              <a:gd name="connsiteY2533" fmla="*/ 2610724 h 6858007"/>
              <a:gd name="connsiteX2534" fmla="*/ 780043 w 7525108"/>
              <a:gd name="connsiteY2534" fmla="*/ 2617279 h 6858007"/>
              <a:gd name="connsiteX2535" fmla="*/ 777858 w 7525108"/>
              <a:gd name="connsiteY2535" fmla="*/ 2621649 h 6858007"/>
              <a:gd name="connsiteX2536" fmla="*/ 773488 w 7525108"/>
              <a:gd name="connsiteY2536" fmla="*/ 2626019 h 6858007"/>
              <a:gd name="connsiteX2537" fmla="*/ 769117 w 7525108"/>
              <a:gd name="connsiteY2537" fmla="*/ 2628204 h 6858007"/>
              <a:gd name="connsiteX2538" fmla="*/ 762562 w 7525108"/>
              <a:gd name="connsiteY2538" fmla="*/ 2626019 h 6858007"/>
              <a:gd name="connsiteX2539" fmla="*/ 760376 w 7525108"/>
              <a:gd name="connsiteY2539" fmla="*/ 2621649 h 6858007"/>
              <a:gd name="connsiteX2540" fmla="*/ 756007 w 7525108"/>
              <a:gd name="connsiteY2540" fmla="*/ 2617279 h 6858007"/>
              <a:gd name="connsiteX2541" fmla="*/ 760376 w 7525108"/>
              <a:gd name="connsiteY2541" fmla="*/ 2610724 h 6858007"/>
              <a:gd name="connsiteX2542" fmla="*/ 762562 w 7525108"/>
              <a:gd name="connsiteY2542" fmla="*/ 2608539 h 6858007"/>
              <a:gd name="connsiteX2543" fmla="*/ 1671517 w 7525108"/>
              <a:gd name="connsiteY2543" fmla="*/ 2595435 h 6858007"/>
              <a:gd name="connsiteX2544" fmla="*/ 1678072 w 7525108"/>
              <a:gd name="connsiteY2544" fmla="*/ 2597619 h 6858007"/>
              <a:gd name="connsiteX2545" fmla="*/ 1682442 w 7525108"/>
              <a:gd name="connsiteY2545" fmla="*/ 2599804 h 6858007"/>
              <a:gd name="connsiteX2546" fmla="*/ 1688997 w 7525108"/>
              <a:gd name="connsiteY2546" fmla="*/ 2604174 h 6858007"/>
              <a:gd name="connsiteX2547" fmla="*/ 1691182 w 7525108"/>
              <a:gd name="connsiteY2547" fmla="*/ 2610729 h 6858007"/>
              <a:gd name="connsiteX2548" fmla="*/ 1693368 w 7525108"/>
              <a:gd name="connsiteY2548" fmla="*/ 2617284 h 6858007"/>
              <a:gd name="connsiteX2549" fmla="*/ 1691182 w 7525108"/>
              <a:gd name="connsiteY2549" fmla="*/ 2623839 h 6858007"/>
              <a:gd name="connsiteX2550" fmla="*/ 1688997 w 7525108"/>
              <a:gd name="connsiteY2550" fmla="*/ 2632579 h 6858007"/>
              <a:gd name="connsiteX2551" fmla="*/ 1682442 w 7525108"/>
              <a:gd name="connsiteY2551" fmla="*/ 2636949 h 6858007"/>
              <a:gd name="connsiteX2552" fmla="*/ 1678072 w 7525108"/>
              <a:gd name="connsiteY2552" fmla="*/ 2641318 h 6858007"/>
              <a:gd name="connsiteX2553" fmla="*/ 1671517 w 7525108"/>
              <a:gd name="connsiteY2553" fmla="*/ 2641318 h 6858007"/>
              <a:gd name="connsiteX2554" fmla="*/ 1664963 w 7525108"/>
              <a:gd name="connsiteY2554" fmla="*/ 2641318 h 6858007"/>
              <a:gd name="connsiteX2555" fmla="*/ 1656222 w 7525108"/>
              <a:gd name="connsiteY2555" fmla="*/ 2636949 h 6858007"/>
              <a:gd name="connsiteX2556" fmla="*/ 1651853 w 7525108"/>
              <a:gd name="connsiteY2556" fmla="*/ 2632579 h 6858007"/>
              <a:gd name="connsiteX2557" fmla="*/ 1647482 w 7525108"/>
              <a:gd name="connsiteY2557" fmla="*/ 2623839 h 6858007"/>
              <a:gd name="connsiteX2558" fmla="*/ 1647482 w 7525108"/>
              <a:gd name="connsiteY2558" fmla="*/ 2617284 h 6858007"/>
              <a:gd name="connsiteX2559" fmla="*/ 1647482 w 7525108"/>
              <a:gd name="connsiteY2559" fmla="*/ 2610729 h 6858007"/>
              <a:gd name="connsiteX2560" fmla="*/ 1651853 w 7525108"/>
              <a:gd name="connsiteY2560" fmla="*/ 2604174 h 6858007"/>
              <a:gd name="connsiteX2561" fmla="*/ 1656222 w 7525108"/>
              <a:gd name="connsiteY2561" fmla="*/ 2599804 h 6858007"/>
              <a:gd name="connsiteX2562" fmla="*/ 1664963 w 7525108"/>
              <a:gd name="connsiteY2562" fmla="*/ 2597619 h 6858007"/>
              <a:gd name="connsiteX2563" fmla="*/ 2573918 w 7525108"/>
              <a:gd name="connsiteY2563" fmla="*/ 2575773 h 6858007"/>
              <a:gd name="connsiteX2564" fmla="*/ 2595768 w 7525108"/>
              <a:gd name="connsiteY2564" fmla="*/ 2584513 h 6858007"/>
              <a:gd name="connsiteX2565" fmla="*/ 2611063 w 7525108"/>
              <a:gd name="connsiteY2565" fmla="*/ 2597622 h 6858007"/>
              <a:gd name="connsiteX2566" fmla="*/ 2617618 w 7525108"/>
              <a:gd name="connsiteY2566" fmla="*/ 2617287 h 6858007"/>
              <a:gd name="connsiteX2567" fmla="*/ 2611063 w 7525108"/>
              <a:gd name="connsiteY2567" fmla="*/ 2641322 h 6858007"/>
              <a:gd name="connsiteX2568" fmla="*/ 2595768 w 7525108"/>
              <a:gd name="connsiteY2568" fmla="*/ 2654432 h 6858007"/>
              <a:gd name="connsiteX2569" fmla="*/ 2573918 w 7525108"/>
              <a:gd name="connsiteY2569" fmla="*/ 2660987 h 6858007"/>
              <a:gd name="connsiteX2570" fmla="*/ 2552068 w 7525108"/>
              <a:gd name="connsiteY2570" fmla="*/ 2654432 h 6858007"/>
              <a:gd name="connsiteX2571" fmla="*/ 2538958 w 7525108"/>
              <a:gd name="connsiteY2571" fmla="*/ 2641322 h 6858007"/>
              <a:gd name="connsiteX2572" fmla="*/ 2532403 w 7525108"/>
              <a:gd name="connsiteY2572" fmla="*/ 2617287 h 6858007"/>
              <a:gd name="connsiteX2573" fmla="*/ 2538958 w 7525108"/>
              <a:gd name="connsiteY2573" fmla="*/ 2597622 h 6858007"/>
              <a:gd name="connsiteX2574" fmla="*/ 2552068 w 7525108"/>
              <a:gd name="connsiteY2574" fmla="*/ 2584513 h 6858007"/>
              <a:gd name="connsiteX2575" fmla="*/ 3480690 w 7525108"/>
              <a:gd name="connsiteY2575" fmla="*/ 2553927 h 6858007"/>
              <a:gd name="connsiteX2576" fmla="*/ 3509095 w 7525108"/>
              <a:gd name="connsiteY2576" fmla="*/ 2560482 h 6858007"/>
              <a:gd name="connsiteX2577" fmla="*/ 3528760 w 7525108"/>
              <a:gd name="connsiteY2577" fmla="*/ 2573592 h 6858007"/>
              <a:gd name="connsiteX2578" fmla="*/ 3541870 w 7525108"/>
              <a:gd name="connsiteY2578" fmla="*/ 2595442 h 6858007"/>
              <a:gd name="connsiteX2579" fmla="*/ 3546240 w 7525108"/>
              <a:gd name="connsiteY2579" fmla="*/ 2619477 h 6858007"/>
              <a:gd name="connsiteX2580" fmla="*/ 3541870 w 7525108"/>
              <a:gd name="connsiteY2580" fmla="*/ 2645696 h 6858007"/>
              <a:gd name="connsiteX2581" fmla="*/ 3528760 w 7525108"/>
              <a:gd name="connsiteY2581" fmla="*/ 2665362 h 6858007"/>
              <a:gd name="connsiteX2582" fmla="*/ 3509095 w 7525108"/>
              <a:gd name="connsiteY2582" fmla="*/ 2678472 h 6858007"/>
              <a:gd name="connsiteX2583" fmla="*/ 3480690 w 7525108"/>
              <a:gd name="connsiteY2583" fmla="*/ 2685026 h 6858007"/>
              <a:gd name="connsiteX2584" fmla="*/ 3456655 w 7525108"/>
              <a:gd name="connsiteY2584" fmla="*/ 2678472 h 6858007"/>
              <a:gd name="connsiteX2585" fmla="*/ 3434805 w 7525108"/>
              <a:gd name="connsiteY2585" fmla="*/ 2665362 h 6858007"/>
              <a:gd name="connsiteX2586" fmla="*/ 3421695 w 7525108"/>
              <a:gd name="connsiteY2586" fmla="*/ 2645696 h 6858007"/>
              <a:gd name="connsiteX2587" fmla="*/ 3417325 w 7525108"/>
              <a:gd name="connsiteY2587" fmla="*/ 2619477 h 6858007"/>
              <a:gd name="connsiteX2588" fmla="*/ 3421695 w 7525108"/>
              <a:gd name="connsiteY2588" fmla="*/ 2595442 h 6858007"/>
              <a:gd name="connsiteX2589" fmla="*/ 3434805 w 7525108"/>
              <a:gd name="connsiteY2589" fmla="*/ 2573592 h 6858007"/>
              <a:gd name="connsiteX2590" fmla="*/ 3456655 w 7525108"/>
              <a:gd name="connsiteY2590" fmla="*/ 2560482 h 6858007"/>
              <a:gd name="connsiteX2591" fmla="*/ 4394016 w 7525108"/>
              <a:gd name="connsiteY2591" fmla="*/ 2532082 h 6858007"/>
              <a:gd name="connsiteX2592" fmla="*/ 4424606 w 7525108"/>
              <a:gd name="connsiteY2592" fmla="*/ 2536452 h 6858007"/>
              <a:gd name="connsiteX2593" fmla="*/ 4448641 w 7525108"/>
              <a:gd name="connsiteY2593" fmla="*/ 2547378 h 6858007"/>
              <a:gd name="connsiteX2594" fmla="*/ 4470491 w 7525108"/>
              <a:gd name="connsiteY2594" fmla="*/ 2567042 h 6858007"/>
              <a:gd name="connsiteX2595" fmla="*/ 4483601 w 7525108"/>
              <a:gd name="connsiteY2595" fmla="*/ 2593263 h 6858007"/>
              <a:gd name="connsiteX2596" fmla="*/ 4487971 w 7525108"/>
              <a:gd name="connsiteY2596" fmla="*/ 2621668 h 6858007"/>
              <a:gd name="connsiteX2597" fmla="*/ 4483601 w 7525108"/>
              <a:gd name="connsiteY2597" fmla="*/ 2652257 h 6858007"/>
              <a:gd name="connsiteX2598" fmla="*/ 4470491 w 7525108"/>
              <a:gd name="connsiteY2598" fmla="*/ 2676293 h 6858007"/>
              <a:gd name="connsiteX2599" fmla="*/ 4448641 w 7525108"/>
              <a:gd name="connsiteY2599" fmla="*/ 2698142 h 6858007"/>
              <a:gd name="connsiteX2600" fmla="*/ 4424606 w 7525108"/>
              <a:gd name="connsiteY2600" fmla="*/ 2709065 h 6858007"/>
              <a:gd name="connsiteX2601" fmla="*/ 4394016 w 7525108"/>
              <a:gd name="connsiteY2601" fmla="*/ 2713437 h 6858007"/>
              <a:gd name="connsiteX2602" fmla="*/ 4367796 w 7525108"/>
              <a:gd name="connsiteY2602" fmla="*/ 2709065 h 6858007"/>
              <a:gd name="connsiteX2603" fmla="*/ 4341576 w 7525108"/>
              <a:gd name="connsiteY2603" fmla="*/ 2698142 h 6858007"/>
              <a:gd name="connsiteX2604" fmla="*/ 4321911 w 7525108"/>
              <a:gd name="connsiteY2604" fmla="*/ 2676293 h 6858007"/>
              <a:gd name="connsiteX2605" fmla="*/ 4308801 w 7525108"/>
              <a:gd name="connsiteY2605" fmla="*/ 2652257 h 6858007"/>
              <a:gd name="connsiteX2606" fmla="*/ 4302246 w 7525108"/>
              <a:gd name="connsiteY2606" fmla="*/ 2621668 h 6858007"/>
              <a:gd name="connsiteX2607" fmla="*/ 4308801 w 7525108"/>
              <a:gd name="connsiteY2607" fmla="*/ 2593263 h 6858007"/>
              <a:gd name="connsiteX2608" fmla="*/ 4321911 w 7525108"/>
              <a:gd name="connsiteY2608" fmla="*/ 2567042 h 6858007"/>
              <a:gd name="connsiteX2609" fmla="*/ 4341576 w 7525108"/>
              <a:gd name="connsiteY2609" fmla="*/ 2547378 h 6858007"/>
              <a:gd name="connsiteX2610" fmla="*/ 4367796 w 7525108"/>
              <a:gd name="connsiteY2610" fmla="*/ 2536452 h 6858007"/>
              <a:gd name="connsiteX2611" fmla="*/ 5322638 w 7525108"/>
              <a:gd name="connsiteY2611" fmla="*/ 2505864 h 6858007"/>
              <a:gd name="connsiteX2612" fmla="*/ 5361967 w 7525108"/>
              <a:gd name="connsiteY2612" fmla="*/ 2512419 h 6858007"/>
              <a:gd name="connsiteX2613" fmla="*/ 5394742 w 7525108"/>
              <a:gd name="connsiteY2613" fmla="*/ 2527714 h 6858007"/>
              <a:gd name="connsiteX2614" fmla="*/ 5420962 w 7525108"/>
              <a:gd name="connsiteY2614" fmla="*/ 2556119 h 6858007"/>
              <a:gd name="connsiteX2615" fmla="*/ 5438442 w 7525108"/>
              <a:gd name="connsiteY2615" fmla="*/ 2591079 h 6858007"/>
              <a:gd name="connsiteX2616" fmla="*/ 5444997 w 7525108"/>
              <a:gd name="connsiteY2616" fmla="*/ 2626040 h 6858007"/>
              <a:gd name="connsiteX2617" fmla="*/ 5438442 w 7525108"/>
              <a:gd name="connsiteY2617" fmla="*/ 2665368 h 6858007"/>
              <a:gd name="connsiteX2618" fmla="*/ 5420962 w 7525108"/>
              <a:gd name="connsiteY2618" fmla="*/ 2700331 h 6858007"/>
              <a:gd name="connsiteX2619" fmla="*/ 5394742 w 7525108"/>
              <a:gd name="connsiteY2619" fmla="*/ 2724364 h 6858007"/>
              <a:gd name="connsiteX2620" fmla="*/ 5361967 w 7525108"/>
              <a:gd name="connsiteY2620" fmla="*/ 2744031 h 6858007"/>
              <a:gd name="connsiteX2621" fmla="*/ 5322638 w 7525108"/>
              <a:gd name="connsiteY2621" fmla="*/ 2750585 h 6858007"/>
              <a:gd name="connsiteX2622" fmla="*/ 5283308 w 7525108"/>
              <a:gd name="connsiteY2622" fmla="*/ 2744031 h 6858007"/>
              <a:gd name="connsiteX2623" fmla="*/ 5250533 w 7525108"/>
              <a:gd name="connsiteY2623" fmla="*/ 2724364 h 6858007"/>
              <a:gd name="connsiteX2624" fmla="*/ 5224313 w 7525108"/>
              <a:gd name="connsiteY2624" fmla="*/ 2700331 h 6858007"/>
              <a:gd name="connsiteX2625" fmla="*/ 5209018 w 7525108"/>
              <a:gd name="connsiteY2625" fmla="*/ 2665368 h 6858007"/>
              <a:gd name="connsiteX2626" fmla="*/ 5200278 w 7525108"/>
              <a:gd name="connsiteY2626" fmla="*/ 2626040 h 6858007"/>
              <a:gd name="connsiteX2627" fmla="*/ 5209018 w 7525108"/>
              <a:gd name="connsiteY2627" fmla="*/ 2591079 h 6858007"/>
              <a:gd name="connsiteX2628" fmla="*/ 5224313 w 7525108"/>
              <a:gd name="connsiteY2628" fmla="*/ 2556119 h 6858007"/>
              <a:gd name="connsiteX2629" fmla="*/ 5250533 w 7525108"/>
              <a:gd name="connsiteY2629" fmla="*/ 2527714 h 6858007"/>
              <a:gd name="connsiteX2630" fmla="*/ 5283308 w 7525108"/>
              <a:gd name="connsiteY2630" fmla="*/ 2512419 h 6858007"/>
              <a:gd name="connsiteX2631" fmla="*/ 6288404 w 7525108"/>
              <a:gd name="connsiteY2631" fmla="*/ 2477459 h 6858007"/>
              <a:gd name="connsiteX2632" fmla="*/ 6334288 w 7525108"/>
              <a:gd name="connsiteY2632" fmla="*/ 2486199 h 6858007"/>
              <a:gd name="connsiteX2633" fmla="*/ 6375803 w 7525108"/>
              <a:gd name="connsiteY2633" fmla="*/ 2501494 h 6858007"/>
              <a:gd name="connsiteX2634" fmla="*/ 6410763 w 7525108"/>
              <a:gd name="connsiteY2634" fmla="*/ 2527715 h 6858007"/>
              <a:gd name="connsiteX2635" fmla="*/ 6434798 w 7525108"/>
              <a:gd name="connsiteY2635" fmla="*/ 2562676 h 6858007"/>
              <a:gd name="connsiteX2636" fmla="*/ 6454463 w 7525108"/>
              <a:gd name="connsiteY2636" fmla="*/ 2604191 h 6858007"/>
              <a:gd name="connsiteX2637" fmla="*/ 6458833 w 7525108"/>
              <a:gd name="connsiteY2637" fmla="*/ 2647891 h 6858007"/>
              <a:gd name="connsiteX2638" fmla="*/ 6454463 w 7525108"/>
              <a:gd name="connsiteY2638" fmla="*/ 2693777 h 6858007"/>
              <a:gd name="connsiteX2639" fmla="*/ 6434798 w 7525108"/>
              <a:gd name="connsiteY2639" fmla="*/ 2735289 h 6858007"/>
              <a:gd name="connsiteX2640" fmla="*/ 6410763 w 7525108"/>
              <a:gd name="connsiteY2640" fmla="*/ 2765880 h 6858007"/>
              <a:gd name="connsiteX2641" fmla="*/ 6375803 w 7525108"/>
              <a:gd name="connsiteY2641" fmla="*/ 2794285 h 6858007"/>
              <a:gd name="connsiteX2642" fmla="*/ 6334288 w 7525108"/>
              <a:gd name="connsiteY2642" fmla="*/ 2809581 h 6858007"/>
              <a:gd name="connsiteX2643" fmla="*/ 6288404 w 7525108"/>
              <a:gd name="connsiteY2643" fmla="*/ 2816134 h 6858007"/>
              <a:gd name="connsiteX2644" fmla="*/ 6244704 w 7525108"/>
              <a:gd name="connsiteY2644" fmla="*/ 2809581 h 6858007"/>
              <a:gd name="connsiteX2645" fmla="*/ 6205374 w 7525108"/>
              <a:gd name="connsiteY2645" fmla="*/ 2794285 h 6858007"/>
              <a:gd name="connsiteX2646" fmla="*/ 6170414 w 7525108"/>
              <a:gd name="connsiteY2646" fmla="*/ 2765880 h 6858007"/>
              <a:gd name="connsiteX2647" fmla="*/ 6144194 w 7525108"/>
              <a:gd name="connsiteY2647" fmla="*/ 2735289 h 6858007"/>
              <a:gd name="connsiteX2648" fmla="*/ 6126714 w 7525108"/>
              <a:gd name="connsiteY2648" fmla="*/ 2693777 h 6858007"/>
              <a:gd name="connsiteX2649" fmla="*/ 6122344 w 7525108"/>
              <a:gd name="connsiteY2649" fmla="*/ 2647891 h 6858007"/>
              <a:gd name="connsiteX2650" fmla="*/ 6126714 w 7525108"/>
              <a:gd name="connsiteY2650" fmla="*/ 2604191 h 6858007"/>
              <a:gd name="connsiteX2651" fmla="*/ 6144194 w 7525108"/>
              <a:gd name="connsiteY2651" fmla="*/ 2562676 h 6858007"/>
              <a:gd name="connsiteX2652" fmla="*/ 6170414 w 7525108"/>
              <a:gd name="connsiteY2652" fmla="*/ 2527715 h 6858007"/>
              <a:gd name="connsiteX2653" fmla="*/ 6205374 w 7525108"/>
              <a:gd name="connsiteY2653" fmla="*/ 2501494 h 6858007"/>
              <a:gd name="connsiteX2654" fmla="*/ 6244704 w 7525108"/>
              <a:gd name="connsiteY2654" fmla="*/ 2486199 h 6858007"/>
              <a:gd name="connsiteX2655" fmla="*/ 343043 w 7525108"/>
              <a:gd name="connsiteY2655" fmla="*/ 2372559 h 6858007"/>
              <a:gd name="connsiteX2656" fmla="*/ 349598 w 7525108"/>
              <a:gd name="connsiteY2656" fmla="*/ 2374744 h 6858007"/>
              <a:gd name="connsiteX2657" fmla="*/ 353969 w 7525108"/>
              <a:gd name="connsiteY2657" fmla="*/ 2376929 h 6858007"/>
              <a:gd name="connsiteX2658" fmla="*/ 353969 w 7525108"/>
              <a:gd name="connsiteY2658" fmla="*/ 2385669 h 6858007"/>
              <a:gd name="connsiteX2659" fmla="*/ 353969 w 7525108"/>
              <a:gd name="connsiteY2659" fmla="*/ 2390038 h 6858007"/>
              <a:gd name="connsiteX2660" fmla="*/ 349598 w 7525108"/>
              <a:gd name="connsiteY2660" fmla="*/ 2394408 h 6858007"/>
              <a:gd name="connsiteX2661" fmla="*/ 343043 w 7525108"/>
              <a:gd name="connsiteY2661" fmla="*/ 2396593 h 6858007"/>
              <a:gd name="connsiteX2662" fmla="*/ 338673 w 7525108"/>
              <a:gd name="connsiteY2662" fmla="*/ 2394408 h 6858007"/>
              <a:gd name="connsiteX2663" fmla="*/ 334302 w 7525108"/>
              <a:gd name="connsiteY2663" fmla="*/ 2390038 h 6858007"/>
              <a:gd name="connsiteX2664" fmla="*/ 334302 w 7525108"/>
              <a:gd name="connsiteY2664" fmla="*/ 2385669 h 6858007"/>
              <a:gd name="connsiteX2665" fmla="*/ 334302 w 7525108"/>
              <a:gd name="connsiteY2665" fmla="*/ 2376929 h 6858007"/>
              <a:gd name="connsiteX2666" fmla="*/ 338673 w 7525108"/>
              <a:gd name="connsiteY2666" fmla="*/ 2374744 h 6858007"/>
              <a:gd name="connsiteX2667" fmla="*/ 1249814 w 7525108"/>
              <a:gd name="connsiteY2667" fmla="*/ 2368193 h 6858007"/>
              <a:gd name="connsiteX2668" fmla="*/ 1254184 w 7525108"/>
              <a:gd name="connsiteY2668" fmla="*/ 2370378 h 6858007"/>
              <a:gd name="connsiteX2669" fmla="*/ 1260738 w 7525108"/>
              <a:gd name="connsiteY2669" fmla="*/ 2372562 h 6858007"/>
              <a:gd name="connsiteX2670" fmla="*/ 1265108 w 7525108"/>
              <a:gd name="connsiteY2670" fmla="*/ 2379117 h 6858007"/>
              <a:gd name="connsiteX2671" fmla="*/ 1265108 w 7525108"/>
              <a:gd name="connsiteY2671" fmla="*/ 2385672 h 6858007"/>
              <a:gd name="connsiteX2672" fmla="*/ 1265108 w 7525108"/>
              <a:gd name="connsiteY2672" fmla="*/ 2392227 h 6858007"/>
              <a:gd name="connsiteX2673" fmla="*/ 1260738 w 7525108"/>
              <a:gd name="connsiteY2673" fmla="*/ 2396597 h 6858007"/>
              <a:gd name="connsiteX2674" fmla="*/ 1254184 w 7525108"/>
              <a:gd name="connsiteY2674" fmla="*/ 2400967 h 6858007"/>
              <a:gd name="connsiteX2675" fmla="*/ 1249814 w 7525108"/>
              <a:gd name="connsiteY2675" fmla="*/ 2400967 h 6858007"/>
              <a:gd name="connsiteX2676" fmla="*/ 1243259 w 7525108"/>
              <a:gd name="connsiteY2676" fmla="*/ 2400967 h 6858007"/>
              <a:gd name="connsiteX2677" fmla="*/ 1238888 w 7525108"/>
              <a:gd name="connsiteY2677" fmla="*/ 2396597 h 6858007"/>
              <a:gd name="connsiteX2678" fmla="*/ 1234519 w 7525108"/>
              <a:gd name="connsiteY2678" fmla="*/ 2392227 h 6858007"/>
              <a:gd name="connsiteX2679" fmla="*/ 1234519 w 7525108"/>
              <a:gd name="connsiteY2679" fmla="*/ 2385672 h 6858007"/>
              <a:gd name="connsiteX2680" fmla="*/ 1234519 w 7525108"/>
              <a:gd name="connsiteY2680" fmla="*/ 2379117 h 6858007"/>
              <a:gd name="connsiteX2681" fmla="*/ 1238888 w 7525108"/>
              <a:gd name="connsiteY2681" fmla="*/ 2372562 h 6858007"/>
              <a:gd name="connsiteX2682" fmla="*/ 1243259 w 7525108"/>
              <a:gd name="connsiteY2682" fmla="*/ 2370378 h 6858007"/>
              <a:gd name="connsiteX2683" fmla="*/ 7007264 w 7525108"/>
              <a:gd name="connsiteY2683" fmla="*/ 2361653 h 6858007"/>
              <a:gd name="connsiteX2684" fmla="*/ 7055334 w 7525108"/>
              <a:gd name="connsiteY2684" fmla="*/ 2368207 h 6858007"/>
              <a:gd name="connsiteX2685" fmla="*/ 7096849 w 7525108"/>
              <a:gd name="connsiteY2685" fmla="*/ 2387873 h 6858007"/>
              <a:gd name="connsiteX2686" fmla="*/ 7133994 w 7525108"/>
              <a:gd name="connsiteY2686" fmla="*/ 2414093 h 6858007"/>
              <a:gd name="connsiteX2687" fmla="*/ 7164584 w 7525108"/>
              <a:gd name="connsiteY2687" fmla="*/ 2451239 h 6858007"/>
              <a:gd name="connsiteX2688" fmla="*/ 7182064 w 7525108"/>
              <a:gd name="connsiteY2688" fmla="*/ 2494939 h 6858007"/>
              <a:gd name="connsiteX2689" fmla="*/ 7188619 w 7525108"/>
              <a:gd name="connsiteY2689" fmla="*/ 2545195 h 6858007"/>
              <a:gd name="connsiteX2690" fmla="*/ 7182064 w 7525108"/>
              <a:gd name="connsiteY2690" fmla="*/ 2593266 h 6858007"/>
              <a:gd name="connsiteX2691" fmla="*/ 7164584 w 7525108"/>
              <a:gd name="connsiteY2691" fmla="*/ 2636963 h 6858007"/>
              <a:gd name="connsiteX2692" fmla="*/ 7133994 w 7525108"/>
              <a:gd name="connsiteY2692" fmla="*/ 2671926 h 6858007"/>
              <a:gd name="connsiteX2693" fmla="*/ 7096849 w 7525108"/>
              <a:gd name="connsiteY2693" fmla="*/ 2702515 h 6858007"/>
              <a:gd name="connsiteX2694" fmla="*/ 7055334 w 7525108"/>
              <a:gd name="connsiteY2694" fmla="*/ 2719995 h 6858007"/>
              <a:gd name="connsiteX2695" fmla="*/ 7007264 w 7525108"/>
              <a:gd name="connsiteY2695" fmla="*/ 2726551 h 6858007"/>
              <a:gd name="connsiteX2696" fmla="*/ 6959195 w 7525108"/>
              <a:gd name="connsiteY2696" fmla="*/ 2719995 h 6858007"/>
              <a:gd name="connsiteX2697" fmla="*/ 6915495 w 7525108"/>
              <a:gd name="connsiteY2697" fmla="*/ 2702515 h 6858007"/>
              <a:gd name="connsiteX2698" fmla="*/ 6876165 w 7525108"/>
              <a:gd name="connsiteY2698" fmla="*/ 2671926 h 6858007"/>
              <a:gd name="connsiteX2699" fmla="*/ 6847760 w 7525108"/>
              <a:gd name="connsiteY2699" fmla="*/ 2636963 h 6858007"/>
              <a:gd name="connsiteX2700" fmla="*/ 6830280 w 7525108"/>
              <a:gd name="connsiteY2700" fmla="*/ 2593266 h 6858007"/>
              <a:gd name="connsiteX2701" fmla="*/ 6823725 w 7525108"/>
              <a:gd name="connsiteY2701" fmla="*/ 2545195 h 6858007"/>
              <a:gd name="connsiteX2702" fmla="*/ 6830280 w 7525108"/>
              <a:gd name="connsiteY2702" fmla="*/ 2494939 h 6858007"/>
              <a:gd name="connsiteX2703" fmla="*/ 6847760 w 7525108"/>
              <a:gd name="connsiteY2703" fmla="*/ 2451239 h 6858007"/>
              <a:gd name="connsiteX2704" fmla="*/ 6876165 w 7525108"/>
              <a:gd name="connsiteY2704" fmla="*/ 2414093 h 6858007"/>
              <a:gd name="connsiteX2705" fmla="*/ 6915495 w 7525108"/>
              <a:gd name="connsiteY2705" fmla="*/ 2387873 h 6858007"/>
              <a:gd name="connsiteX2706" fmla="*/ 6959195 w 7525108"/>
              <a:gd name="connsiteY2706" fmla="*/ 2368207 h 6858007"/>
              <a:gd name="connsiteX2707" fmla="*/ 2158770 w 7525108"/>
              <a:gd name="connsiteY2707" fmla="*/ 2355087 h 6858007"/>
              <a:gd name="connsiteX2708" fmla="*/ 2167510 w 7525108"/>
              <a:gd name="connsiteY2708" fmla="*/ 2357271 h 6858007"/>
              <a:gd name="connsiteX2709" fmla="*/ 2176250 w 7525108"/>
              <a:gd name="connsiteY2709" fmla="*/ 2361642 h 6858007"/>
              <a:gd name="connsiteX2710" fmla="*/ 2182805 w 7525108"/>
              <a:gd name="connsiteY2710" fmla="*/ 2368196 h 6858007"/>
              <a:gd name="connsiteX2711" fmla="*/ 2187175 w 7525108"/>
              <a:gd name="connsiteY2711" fmla="*/ 2374751 h 6858007"/>
              <a:gd name="connsiteX2712" fmla="*/ 2189360 w 7525108"/>
              <a:gd name="connsiteY2712" fmla="*/ 2387861 h 6858007"/>
              <a:gd name="connsiteX2713" fmla="*/ 2187175 w 7525108"/>
              <a:gd name="connsiteY2713" fmla="*/ 2396601 h 6858007"/>
              <a:gd name="connsiteX2714" fmla="*/ 2182805 w 7525108"/>
              <a:gd name="connsiteY2714" fmla="*/ 2405342 h 6858007"/>
              <a:gd name="connsiteX2715" fmla="*/ 2176250 w 7525108"/>
              <a:gd name="connsiteY2715" fmla="*/ 2411897 h 6858007"/>
              <a:gd name="connsiteX2716" fmla="*/ 2167510 w 7525108"/>
              <a:gd name="connsiteY2716" fmla="*/ 2416267 h 6858007"/>
              <a:gd name="connsiteX2717" fmla="*/ 2158770 w 7525108"/>
              <a:gd name="connsiteY2717" fmla="*/ 2416267 h 6858007"/>
              <a:gd name="connsiteX2718" fmla="*/ 2147845 w 7525108"/>
              <a:gd name="connsiteY2718" fmla="*/ 2416267 h 6858007"/>
              <a:gd name="connsiteX2719" fmla="*/ 2139105 w 7525108"/>
              <a:gd name="connsiteY2719" fmla="*/ 2411897 h 6858007"/>
              <a:gd name="connsiteX2720" fmla="*/ 2132550 w 7525108"/>
              <a:gd name="connsiteY2720" fmla="*/ 2405342 h 6858007"/>
              <a:gd name="connsiteX2721" fmla="*/ 2128180 w 7525108"/>
              <a:gd name="connsiteY2721" fmla="*/ 2396601 h 6858007"/>
              <a:gd name="connsiteX2722" fmla="*/ 2125995 w 7525108"/>
              <a:gd name="connsiteY2722" fmla="*/ 2387861 h 6858007"/>
              <a:gd name="connsiteX2723" fmla="*/ 2128180 w 7525108"/>
              <a:gd name="connsiteY2723" fmla="*/ 2374751 h 6858007"/>
              <a:gd name="connsiteX2724" fmla="*/ 2132550 w 7525108"/>
              <a:gd name="connsiteY2724" fmla="*/ 2368196 h 6858007"/>
              <a:gd name="connsiteX2725" fmla="*/ 2139105 w 7525108"/>
              <a:gd name="connsiteY2725" fmla="*/ 2361642 h 6858007"/>
              <a:gd name="connsiteX2726" fmla="*/ 2147845 w 7525108"/>
              <a:gd name="connsiteY2726" fmla="*/ 2357271 h 6858007"/>
              <a:gd name="connsiteX2727" fmla="*/ 3069911 w 7525108"/>
              <a:gd name="connsiteY2727" fmla="*/ 2335425 h 6858007"/>
              <a:gd name="connsiteX2728" fmla="*/ 3089576 w 7525108"/>
              <a:gd name="connsiteY2728" fmla="*/ 2339794 h 6858007"/>
              <a:gd name="connsiteX2729" fmla="*/ 3109241 w 7525108"/>
              <a:gd name="connsiteY2729" fmla="*/ 2350719 h 6858007"/>
              <a:gd name="connsiteX2730" fmla="*/ 3120166 w 7525108"/>
              <a:gd name="connsiteY2730" fmla="*/ 2368199 h 6858007"/>
              <a:gd name="connsiteX2731" fmla="*/ 3124536 w 7525108"/>
              <a:gd name="connsiteY2731" fmla="*/ 2390049 h 6858007"/>
              <a:gd name="connsiteX2732" fmla="*/ 3120166 w 7525108"/>
              <a:gd name="connsiteY2732" fmla="*/ 2409714 h 6858007"/>
              <a:gd name="connsiteX2733" fmla="*/ 3109241 w 7525108"/>
              <a:gd name="connsiteY2733" fmla="*/ 2425009 h 6858007"/>
              <a:gd name="connsiteX2734" fmla="*/ 3089576 w 7525108"/>
              <a:gd name="connsiteY2734" fmla="*/ 2438119 h 6858007"/>
              <a:gd name="connsiteX2735" fmla="*/ 3069911 w 7525108"/>
              <a:gd name="connsiteY2735" fmla="*/ 2442489 h 6858007"/>
              <a:gd name="connsiteX2736" fmla="*/ 3048061 w 7525108"/>
              <a:gd name="connsiteY2736" fmla="*/ 2438119 h 6858007"/>
              <a:gd name="connsiteX2737" fmla="*/ 3032766 w 7525108"/>
              <a:gd name="connsiteY2737" fmla="*/ 2425009 h 6858007"/>
              <a:gd name="connsiteX2738" fmla="*/ 3021841 w 7525108"/>
              <a:gd name="connsiteY2738" fmla="*/ 2409714 h 6858007"/>
              <a:gd name="connsiteX2739" fmla="*/ 3017471 w 7525108"/>
              <a:gd name="connsiteY2739" fmla="*/ 2390049 h 6858007"/>
              <a:gd name="connsiteX2740" fmla="*/ 3021841 w 7525108"/>
              <a:gd name="connsiteY2740" fmla="*/ 2368199 h 6858007"/>
              <a:gd name="connsiteX2741" fmla="*/ 3032766 w 7525108"/>
              <a:gd name="connsiteY2741" fmla="*/ 2350719 h 6858007"/>
              <a:gd name="connsiteX2742" fmla="*/ 3048061 w 7525108"/>
              <a:gd name="connsiteY2742" fmla="*/ 2339794 h 6858007"/>
              <a:gd name="connsiteX2743" fmla="*/ 3989792 w 7525108"/>
              <a:gd name="connsiteY2743" fmla="*/ 2313579 h 6858007"/>
              <a:gd name="connsiteX2744" fmla="*/ 4022566 w 7525108"/>
              <a:gd name="connsiteY2744" fmla="*/ 2320133 h 6858007"/>
              <a:gd name="connsiteX2745" fmla="*/ 4046601 w 7525108"/>
              <a:gd name="connsiteY2745" fmla="*/ 2337614 h 6858007"/>
              <a:gd name="connsiteX2746" fmla="*/ 4064081 w 7525108"/>
              <a:gd name="connsiteY2746" fmla="*/ 2361649 h 6858007"/>
              <a:gd name="connsiteX2747" fmla="*/ 4070636 w 7525108"/>
              <a:gd name="connsiteY2747" fmla="*/ 2392239 h 6858007"/>
              <a:gd name="connsiteX2748" fmla="*/ 4064081 w 7525108"/>
              <a:gd name="connsiteY2748" fmla="*/ 2422829 h 6858007"/>
              <a:gd name="connsiteX2749" fmla="*/ 4046601 w 7525108"/>
              <a:gd name="connsiteY2749" fmla="*/ 2449048 h 6858007"/>
              <a:gd name="connsiteX2750" fmla="*/ 4022566 w 7525108"/>
              <a:gd name="connsiteY2750" fmla="*/ 2464343 h 6858007"/>
              <a:gd name="connsiteX2751" fmla="*/ 3989792 w 7525108"/>
              <a:gd name="connsiteY2751" fmla="*/ 2470899 h 6858007"/>
              <a:gd name="connsiteX2752" fmla="*/ 3961387 w 7525108"/>
              <a:gd name="connsiteY2752" fmla="*/ 2464343 h 6858007"/>
              <a:gd name="connsiteX2753" fmla="*/ 3935167 w 7525108"/>
              <a:gd name="connsiteY2753" fmla="*/ 2449048 h 6858007"/>
              <a:gd name="connsiteX2754" fmla="*/ 3919872 w 7525108"/>
              <a:gd name="connsiteY2754" fmla="*/ 2422829 h 6858007"/>
              <a:gd name="connsiteX2755" fmla="*/ 3913317 w 7525108"/>
              <a:gd name="connsiteY2755" fmla="*/ 2392239 h 6858007"/>
              <a:gd name="connsiteX2756" fmla="*/ 3919872 w 7525108"/>
              <a:gd name="connsiteY2756" fmla="*/ 2361649 h 6858007"/>
              <a:gd name="connsiteX2757" fmla="*/ 3935167 w 7525108"/>
              <a:gd name="connsiteY2757" fmla="*/ 2337614 h 6858007"/>
              <a:gd name="connsiteX2758" fmla="*/ 3961387 w 7525108"/>
              <a:gd name="connsiteY2758" fmla="*/ 2320133 h 6858007"/>
              <a:gd name="connsiteX2759" fmla="*/ 4927154 w 7525108"/>
              <a:gd name="connsiteY2759" fmla="*/ 2293918 h 6858007"/>
              <a:gd name="connsiteX2760" fmla="*/ 4962113 w 7525108"/>
              <a:gd name="connsiteY2760" fmla="*/ 2300473 h 6858007"/>
              <a:gd name="connsiteX2761" fmla="*/ 4990518 w 7525108"/>
              <a:gd name="connsiteY2761" fmla="*/ 2313583 h 6858007"/>
              <a:gd name="connsiteX2762" fmla="*/ 5014553 w 7525108"/>
              <a:gd name="connsiteY2762" fmla="*/ 2337617 h 6858007"/>
              <a:gd name="connsiteX2763" fmla="*/ 5029848 w 7525108"/>
              <a:gd name="connsiteY2763" fmla="*/ 2366022 h 6858007"/>
              <a:gd name="connsiteX2764" fmla="*/ 5034218 w 7525108"/>
              <a:gd name="connsiteY2764" fmla="*/ 2400984 h 6858007"/>
              <a:gd name="connsiteX2765" fmla="*/ 5029848 w 7525108"/>
              <a:gd name="connsiteY2765" fmla="*/ 2435944 h 6858007"/>
              <a:gd name="connsiteX2766" fmla="*/ 5014553 w 7525108"/>
              <a:gd name="connsiteY2766" fmla="*/ 2464350 h 6858007"/>
              <a:gd name="connsiteX2767" fmla="*/ 4990518 w 7525108"/>
              <a:gd name="connsiteY2767" fmla="*/ 2488385 h 6858007"/>
              <a:gd name="connsiteX2768" fmla="*/ 4962113 w 7525108"/>
              <a:gd name="connsiteY2768" fmla="*/ 2501494 h 6858007"/>
              <a:gd name="connsiteX2769" fmla="*/ 4927154 w 7525108"/>
              <a:gd name="connsiteY2769" fmla="*/ 2508051 h 6858007"/>
              <a:gd name="connsiteX2770" fmla="*/ 4892194 w 7525108"/>
              <a:gd name="connsiteY2770" fmla="*/ 2501494 h 6858007"/>
              <a:gd name="connsiteX2771" fmla="*/ 4863789 w 7525108"/>
              <a:gd name="connsiteY2771" fmla="*/ 2488385 h 6858007"/>
              <a:gd name="connsiteX2772" fmla="*/ 4839754 w 7525108"/>
              <a:gd name="connsiteY2772" fmla="*/ 2464350 h 6858007"/>
              <a:gd name="connsiteX2773" fmla="*/ 4826644 w 7525108"/>
              <a:gd name="connsiteY2773" fmla="*/ 2435944 h 6858007"/>
              <a:gd name="connsiteX2774" fmla="*/ 4820089 w 7525108"/>
              <a:gd name="connsiteY2774" fmla="*/ 2400984 h 6858007"/>
              <a:gd name="connsiteX2775" fmla="*/ 4826644 w 7525108"/>
              <a:gd name="connsiteY2775" fmla="*/ 2366022 h 6858007"/>
              <a:gd name="connsiteX2776" fmla="*/ 4839754 w 7525108"/>
              <a:gd name="connsiteY2776" fmla="*/ 2337617 h 6858007"/>
              <a:gd name="connsiteX2777" fmla="*/ 4863789 w 7525108"/>
              <a:gd name="connsiteY2777" fmla="*/ 2313583 h 6858007"/>
              <a:gd name="connsiteX2778" fmla="*/ 4892194 w 7525108"/>
              <a:gd name="connsiteY2778" fmla="*/ 2300473 h 6858007"/>
              <a:gd name="connsiteX2779" fmla="*/ 5903844 w 7525108"/>
              <a:gd name="connsiteY2779" fmla="*/ 2269882 h 6858007"/>
              <a:gd name="connsiteX2780" fmla="*/ 5940989 w 7525108"/>
              <a:gd name="connsiteY2780" fmla="*/ 2276436 h 6858007"/>
              <a:gd name="connsiteX2781" fmla="*/ 5978134 w 7525108"/>
              <a:gd name="connsiteY2781" fmla="*/ 2291732 h 6858007"/>
              <a:gd name="connsiteX2782" fmla="*/ 6010909 w 7525108"/>
              <a:gd name="connsiteY2782" fmla="*/ 2315766 h 6858007"/>
              <a:gd name="connsiteX2783" fmla="*/ 6032759 w 7525108"/>
              <a:gd name="connsiteY2783" fmla="*/ 2346358 h 6858007"/>
              <a:gd name="connsiteX2784" fmla="*/ 6048054 w 7525108"/>
              <a:gd name="connsiteY2784" fmla="*/ 2383503 h 6858007"/>
              <a:gd name="connsiteX2785" fmla="*/ 6056794 w 7525108"/>
              <a:gd name="connsiteY2785" fmla="*/ 2422832 h 6858007"/>
              <a:gd name="connsiteX2786" fmla="*/ 6048054 w 7525108"/>
              <a:gd name="connsiteY2786" fmla="*/ 2464349 h 6858007"/>
              <a:gd name="connsiteX2787" fmla="*/ 6032759 w 7525108"/>
              <a:gd name="connsiteY2787" fmla="*/ 2501494 h 6858007"/>
              <a:gd name="connsiteX2788" fmla="*/ 6010909 w 7525108"/>
              <a:gd name="connsiteY2788" fmla="*/ 2534270 h 6858007"/>
              <a:gd name="connsiteX2789" fmla="*/ 5978134 w 7525108"/>
              <a:gd name="connsiteY2789" fmla="*/ 2556120 h 6858007"/>
              <a:gd name="connsiteX2790" fmla="*/ 5940989 w 7525108"/>
              <a:gd name="connsiteY2790" fmla="*/ 2571415 h 6858007"/>
              <a:gd name="connsiteX2791" fmla="*/ 5903844 w 7525108"/>
              <a:gd name="connsiteY2791" fmla="*/ 2575784 h 6858007"/>
              <a:gd name="connsiteX2792" fmla="*/ 5862330 w 7525108"/>
              <a:gd name="connsiteY2792" fmla="*/ 2571415 h 6858007"/>
              <a:gd name="connsiteX2793" fmla="*/ 5825185 w 7525108"/>
              <a:gd name="connsiteY2793" fmla="*/ 2556120 h 6858007"/>
              <a:gd name="connsiteX2794" fmla="*/ 5792410 w 7525108"/>
              <a:gd name="connsiteY2794" fmla="*/ 2534270 h 6858007"/>
              <a:gd name="connsiteX2795" fmla="*/ 5770560 w 7525108"/>
              <a:gd name="connsiteY2795" fmla="*/ 2501494 h 6858007"/>
              <a:gd name="connsiteX2796" fmla="*/ 5755265 w 7525108"/>
              <a:gd name="connsiteY2796" fmla="*/ 2464349 h 6858007"/>
              <a:gd name="connsiteX2797" fmla="*/ 5748710 w 7525108"/>
              <a:gd name="connsiteY2797" fmla="*/ 2422832 h 6858007"/>
              <a:gd name="connsiteX2798" fmla="*/ 5755265 w 7525108"/>
              <a:gd name="connsiteY2798" fmla="*/ 2383503 h 6858007"/>
              <a:gd name="connsiteX2799" fmla="*/ 5770560 w 7525108"/>
              <a:gd name="connsiteY2799" fmla="*/ 2346358 h 6858007"/>
              <a:gd name="connsiteX2800" fmla="*/ 5792410 w 7525108"/>
              <a:gd name="connsiteY2800" fmla="*/ 2315766 h 6858007"/>
              <a:gd name="connsiteX2801" fmla="*/ 5825185 w 7525108"/>
              <a:gd name="connsiteY2801" fmla="*/ 2291732 h 6858007"/>
              <a:gd name="connsiteX2802" fmla="*/ 5862330 w 7525108"/>
              <a:gd name="connsiteY2802" fmla="*/ 2276436 h 6858007"/>
              <a:gd name="connsiteX2803" fmla="*/ 7455188 w 7525108"/>
              <a:gd name="connsiteY2803" fmla="*/ 2232736 h 6858007"/>
              <a:gd name="connsiteX2804" fmla="*/ 7503258 w 7525108"/>
              <a:gd name="connsiteY2804" fmla="*/ 2237107 h 6858007"/>
              <a:gd name="connsiteX2805" fmla="*/ 7525108 w 7525108"/>
              <a:gd name="connsiteY2805" fmla="*/ 2245846 h 6858007"/>
              <a:gd name="connsiteX2806" fmla="*/ 7525108 w 7525108"/>
              <a:gd name="connsiteY2806" fmla="*/ 2602007 h 6858007"/>
              <a:gd name="connsiteX2807" fmla="*/ 7503258 w 7525108"/>
              <a:gd name="connsiteY2807" fmla="*/ 2610746 h 6858007"/>
              <a:gd name="connsiteX2808" fmla="*/ 7455188 w 7525108"/>
              <a:gd name="connsiteY2808" fmla="*/ 2617300 h 6858007"/>
              <a:gd name="connsiteX2809" fmla="*/ 7404933 w 7525108"/>
              <a:gd name="connsiteY2809" fmla="*/ 2610746 h 6858007"/>
              <a:gd name="connsiteX2810" fmla="*/ 7356864 w 7525108"/>
              <a:gd name="connsiteY2810" fmla="*/ 2591081 h 6858007"/>
              <a:gd name="connsiteX2811" fmla="*/ 7317534 w 7525108"/>
              <a:gd name="connsiteY2811" fmla="*/ 2560490 h 6858007"/>
              <a:gd name="connsiteX2812" fmla="*/ 7286944 w 7525108"/>
              <a:gd name="connsiteY2812" fmla="*/ 2521160 h 6858007"/>
              <a:gd name="connsiteX2813" fmla="*/ 7269464 w 7525108"/>
              <a:gd name="connsiteY2813" fmla="*/ 2475275 h 6858007"/>
              <a:gd name="connsiteX2814" fmla="*/ 7262909 w 7525108"/>
              <a:gd name="connsiteY2814" fmla="*/ 2422832 h 6858007"/>
              <a:gd name="connsiteX2815" fmla="*/ 7269464 w 7525108"/>
              <a:gd name="connsiteY2815" fmla="*/ 2372578 h 6858007"/>
              <a:gd name="connsiteX2816" fmla="*/ 7286944 w 7525108"/>
              <a:gd name="connsiteY2816" fmla="*/ 2326693 h 6858007"/>
              <a:gd name="connsiteX2817" fmla="*/ 7317534 w 7525108"/>
              <a:gd name="connsiteY2817" fmla="*/ 2287363 h 6858007"/>
              <a:gd name="connsiteX2818" fmla="*/ 7356864 w 7525108"/>
              <a:gd name="connsiteY2818" fmla="*/ 2256773 h 6858007"/>
              <a:gd name="connsiteX2819" fmla="*/ 7404933 w 7525108"/>
              <a:gd name="connsiteY2819" fmla="*/ 2239292 h 6858007"/>
              <a:gd name="connsiteX2820" fmla="*/ 833573 w 7525108"/>
              <a:gd name="connsiteY2820" fmla="*/ 2143135 h 6858007"/>
              <a:gd name="connsiteX2821" fmla="*/ 843406 w 7525108"/>
              <a:gd name="connsiteY2821" fmla="*/ 2152968 h 6858007"/>
              <a:gd name="connsiteX2822" fmla="*/ 833573 w 7525108"/>
              <a:gd name="connsiteY2822" fmla="*/ 2162800 h 6858007"/>
              <a:gd name="connsiteX2823" fmla="*/ 823740 w 7525108"/>
              <a:gd name="connsiteY2823" fmla="*/ 2152968 h 6858007"/>
              <a:gd name="connsiteX2824" fmla="*/ 833573 w 7525108"/>
              <a:gd name="connsiteY2824" fmla="*/ 2143135 h 6858007"/>
              <a:gd name="connsiteX2825" fmla="*/ 1745806 w 7525108"/>
              <a:gd name="connsiteY2825" fmla="*/ 2134399 h 6858007"/>
              <a:gd name="connsiteX2826" fmla="*/ 1752361 w 7525108"/>
              <a:gd name="connsiteY2826" fmla="*/ 2136584 h 6858007"/>
              <a:gd name="connsiteX2827" fmla="*/ 1761101 w 7525108"/>
              <a:gd name="connsiteY2827" fmla="*/ 2140954 h 6858007"/>
              <a:gd name="connsiteX2828" fmla="*/ 1765471 w 7525108"/>
              <a:gd name="connsiteY2828" fmla="*/ 2147509 h 6858007"/>
              <a:gd name="connsiteX2829" fmla="*/ 1767656 w 7525108"/>
              <a:gd name="connsiteY2829" fmla="*/ 2154064 h 6858007"/>
              <a:gd name="connsiteX2830" fmla="*/ 1765471 w 7525108"/>
              <a:gd name="connsiteY2830" fmla="*/ 2162803 h 6858007"/>
              <a:gd name="connsiteX2831" fmla="*/ 1761101 w 7525108"/>
              <a:gd name="connsiteY2831" fmla="*/ 2169358 h 6858007"/>
              <a:gd name="connsiteX2832" fmla="*/ 1752361 w 7525108"/>
              <a:gd name="connsiteY2832" fmla="*/ 2173728 h 6858007"/>
              <a:gd name="connsiteX2833" fmla="*/ 1745806 w 7525108"/>
              <a:gd name="connsiteY2833" fmla="*/ 2175913 h 6858007"/>
              <a:gd name="connsiteX2834" fmla="*/ 1737066 w 7525108"/>
              <a:gd name="connsiteY2834" fmla="*/ 2173728 h 6858007"/>
              <a:gd name="connsiteX2835" fmla="*/ 1730511 w 7525108"/>
              <a:gd name="connsiteY2835" fmla="*/ 2169358 h 6858007"/>
              <a:gd name="connsiteX2836" fmla="*/ 1726141 w 7525108"/>
              <a:gd name="connsiteY2836" fmla="*/ 2162803 h 6858007"/>
              <a:gd name="connsiteX2837" fmla="*/ 1723956 w 7525108"/>
              <a:gd name="connsiteY2837" fmla="*/ 2154064 h 6858007"/>
              <a:gd name="connsiteX2838" fmla="*/ 1726141 w 7525108"/>
              <a:gd name="connsiteY2838" fmla="*/ 2147509 h 6858007"/>
              <a:gd name="connsiteX2839" fmla="*/ 1730511 w 7525108"/>
              <a:gd name="connsiteY2839" fmla="*/ 2140954 h 6858007"/>
              <a:gd name="connsiteX2840" fmla="*/ 1737066 w 7525108"/>
              <a:gd name="connsiteY2840" fmla="*/ 2136584 h 6858007"/>
              <a:gd name="connsiteX2841" fmla="*/ 6589932 w 7525108"/>
              <a:gd name="connsiteY2841" fmla="*/ 2121301 h 6858007"/>
              <a:gd name="connsiteX2842" fmla="*/ 6633631 w 7525108"/>
              <a:gd name="connsiteY2842" fmla="*/ 2125671 h 6858007"/>
              <a:gd name="connsiteX2843" fmla="*/ 6675146 w 7525108"/>
              <a:gd name="connsiteY2843" fmla="*/ 2145336 h 6858007"/>
              <a:gd name="connsiteX2844" fmla="*/ 6710106 w 7525108"/>
              <a:gd name="connsiteY2844" fmla="*/ 2169371 h 6858007"/>
              <a:gd name="connsiteX2845" fmla="*/ 6736326 w 7525108"/>
              <a:gd name="connsiteY2845" fmla="*/ 2204331 h 6858007"/>
              <a:gd name="connsiteX2846" fmla="*/ 6753806 w 7525108"/>
              <a:gd name="connsiteY2846" fmla="*/ 2245846 h 6858007"/>
              <a:gd name="connsiteX2847" fmla="*/ 6760361 w 7525108"/>
              <a:gd name="connsiteY2847" fmla="*/ 2291732 h 6858007"/>
              <a:gd name="connsiteX2848" fmla="*/ 6753806 w 7525108"/>
              <a:gd name="connsiteY2848" fmla="*/ 2335432 h 6858007"/>
              <a:gd name="connsiteX2849" fmla="*/ 6736326 w 7525108"/>
              <a:gd name="connsiteY2849" fmla="*/ 2374762 h 6858007"/>
              <a:gd name="connsiteX2850" fmla="*/ 6710106 w 7525108"/>
              <a:gd name="connsiteY2850" fmla="*/ 2409722 h 6858007"/>
              <a:gd name="connsiteX2851" fmla="*/ 6675146 w 7525108"/>
              <a:gd name="connsiteY2851" fmla="*/ 2435942 h 6858007"/>
              <a:gd name="connsiteX2852" fmla="*/ 6633631 w 7525108"/>
              <a:gd name="connsiteY2852" fmla="*/ 2453423 h 6858007"/>
              <a:gd name="connsiteX2853" fmla="*/ 6589932 w 7525108"/>
              <a:gd name="connsiteY2853" fmla="*/ 2459978 h 6858007"/>
              <a:gd name="connsiteX2854" fmla="*/ 6544047 w 7525108"/>
              <a:gd name="connsiteY2854" fmla="*/ 2453423 h 6858007"/>
              <a:gd name="connsiteX2855" fmla="*/ 6506902 w 7525108"/>
              <a:gd name="connsiteY2855" fmla="*/ 2435942 h 6858007"/>
              <a:gd name="connsiteX2856" fmla="*/ 6471942 w 7525108"/>
              <a:gd name="connsiteY2856" fmla="*/ 2409722 h 6858007"/>
              <a:gd name="connsiteX2857" fmla="*/ 6443537 w 7525108"/>
              <a:gd name="connsiteY2857" fmla="*/ 2374762 h 6858007"/>
              <a:gd name="connsiteX2858" fmla="*/ 6428242 w 7525108"/>
              <a:gd name="connsiteY2858" fmla="*/ 2335432 h 6858007"/>
              <a:gd name="connsiteX2859" fmla="*/ 6421687 w 7525108"/>
              <a:gd name="connsiteY2859" fmla="*/ 2291732 h 6858007"/>
              <a:gd name="connsiteX2860" fmla="*/ 6428242 w 7525108"/>
              <a:gd name="connsiteY2860" fmla="*/ 2245846 h 6858007"/>
              <a:gd name="connsiteX2861" fmla="*/ 6443537 w 7525108"/>
              <a:gd name="connsiteY2861" fmla="*/ 2204331 h 6858007"/>
              <a:gd name="connsiteX2862" fmla="*/ 6471942 w 7525108"/>
              <a:gd name="connsiteY2862" fmla="*/ 2169371 h 6858007"/>
              <a:gd name="connsiteX2863" fmla="*/ 6506902 w 7525108"/>
              <a:gd name="connsiteY2863" fmla="*/ 2145336 h 6858007"/>
              <a:gd name="connsiteX2864" fmla="*/ 6544047 w 7525108"/>
              <a:gd name="connsiteY2864" fmla="*/ 2125671 h 6858007"/>
              <a:gd name="connsiteX2865" fmla="*/ 2663503 w 7525108"/>
              <a:gd name="connsiteY2865" fmla="*/ 2116922 h 6858007"/>
              <a:gd name="connsiteX2866" fmla="*/ 2683168 w 7525108"/>
              <a:gd name="connsiteY2866" fmla="*/ 2123477 h 6858007"/>
              <a:gd name="connsiteX2867" fmla="*/ 2696278 w 7525108"/>
              <a:gd name="connsiteY2867" fmla="*/ 2138772 h 6858007"/>
              <a:gd name="connsiteX2868" fmla="*/ 2702833 w 7525108"/>
              <a:gd name="connsiteY2868" fmla="*/ 2158437 h 6858007"/>
              <a:gd name="connsiteX2869" fmla="*/ 2696278 w 7525108"/>
              <a:gd name="connsiteY2869" fmla="*/ 2178102 h 6858007"/>
              <a:gd name="connsiteX2870" fmla="*/ 2683168 w 7525108"/>
              <a:gd name="connsiteY2870" fmla="*/ 2193397 h 6858007"/>
              <a:gd name="connsiteX2871" fmla="*/ 2663503 w 7525108"/>
              <a:gd name="connsiteY2871" fmla="*/ 2197767 h 6858007"/>
              <a:gd name="connsiteX2872" fmla="*/ 2641653 w 7525108"/>
              <a:gd name="connsiteY2872" fmla="*/ 2193397 h 6858007"/>
              <a:gd name="connsiteX2873" fmla="*/ 2628543 w 7525108"/>
              <a:gd name="connsiteY2873" fmla="*/ 2178102 h 6858007"/>
              <a:gd name="connsiteX2874" fmla="*/ 2624173 w 7525108"/>
              <a:gd name="connsiteY2874" fmla="*/ 2158437 h 6858007"/>
              <a:gd name="connsiteX2875" fmla="*/ 2628543 w 7525108"/>
              <a:gd name="connsiteY2875" fmla="*/ 2138772 h 6858007"/>
              <a:gd name="connsiteX2876" fmla="*/ 2641653 w 7525108"/>
              <a:gd name="connsiteY2876" fmla="*/ 2123477 h 6858007"/>
              <a:gd name="connsiteX2877" fmla="*/ 3589939 w 7525108"/>
              <a:gd name="connsiteY2877" fmla="*/ 2101632 h 6858007"/>
              <a:gd name="connsiteX2878" fmla="*/ 3613974 w 7525108"/>
              <a:gd name="connsiteY2878" fmla="*/ 2106002 h 6858007"/>
              <a:gd name="connsiteX2879" fmla="*/ 3633639 w 7525108"/>
              <a:gd name="connsiteY2879" fmla="*/ 2119112 h 6858007"/>
              <a:gd name="connsiteX2880" fmla="*/ 3646749 w 7525108"/>
              <a:gd name="connsiteY2880" fmla="*/ 2138777 h 6858007"/>
              <a:gd name="connsiteX2881" fmla="*/ 3651119 w 7525108"/>
              <a:gd name="connsiteY2881" fmla="*/ 2162812 h 6858007"/>
              <a:gd name="connsiteX2882" fmla="*/ 3646749 w 7525108"/>
              <a:gd name="connsiteY2882" fmla="*/ 2189032 h 6858007"/>
              <a:gd name="connsiteX2883" fmla="*/ 3633639 w 7525108"/>
              <a:gd name="connsiteY2883" fmla="*/ 2208697 h 6858007"/>
              <a:gd name="connsiteX2884" fmla="*/ 3613974 w 7525108"/>
              <a:gd name="connsiteY2884" fmla="*/ 2219621 h 6858007"/>
              <a:gd name="connsiteX2885" fmla="*/ 3589939 w 7525108"/>
              <a:gd name="connsiteY2885" fmla="*/ 2226177 h 6858007"/>
              <a:gd name="connsiteX2886" fmla="*/ 3565904 w 7525108"/>
              <a:gd name="connsiteY2886" fmla="*/ 2219621 h 6858007"/>
              <a:gd name="connsiteX2887" fmla="*/ 3544054 w 7525108"/>
              <a:gd name="connsiteY2887" fmla="*/ 2208697 h 6858007"/>
              <a:gd name="connsiteX2888" fmla="*/ 3533129 w 7525108"/>
              <a:gd name="connsiteY2888" fmla="*/ 2189032 h 6858007"/>
              <a:gd name="connsiteX2889" fmla="*/ 3526574 w 7525108"/>
              <a:gd name="connsiteY2889" fmla="*/ 2162812 h 6858007"/>
              <a:gd name="connsiteX2890" fmla="*/ 3533129 w 7525108"/>
              <a:gd name="connsiteY2890" fmla="*/ 2138777 h 6858007"/>
              <a:gd name="connsiteX2891" fmla="*/ 3544054 w 7525108"/>
              <a:gd name="connsiteY2891" fmla="*/ 2119112 h 6858007"/>
              <a:gd name="connsiteX2892" fmla="*/ 3565904 w 7525108"/>
              <a:gd name="connsiteY2892" fmla="*/ 2106002 h 6858007"/>
              <a:gd name="connsiteX2893" fmla="*/ 4533856 w 7525108"/>
              <a:gd name="connsiteY2893" fmla="*/ 2071052 h 6858007"/>
              <a:gd name="connsiteX2894" fmla="*/ 4566630 w 7525108"/>
              <a:gd name="connsiteY2894" fmla="*/ 2075421 h 6858007"/>
              <a:gd name="connsiteX2895" fmla="*/ 4592850 w 7525108"/>
              <a:gd name="connsiteY2895" fmla="*/ 2092901 h 6858007"/>
              <a:gd name="connsiteX2896" fmla="*/ 4616885 w 7525108"/>
              <a:gd name="connsiteY2896" fmla="*/ 2112561 h 6858007"/>
              <a:gd name="connsiteX2897" fmla="*/ 4632180 w 7525108"/>
              <a:gd name="connsiteY2897" fmla="*/ 2143151 h 6858007"/>
              <a:gd name="connsiteX2898" fmla="*/ 4636550 w 7525108"/>
              <a:gd name="connsiteY2898" fmla="*/ 2173741 h 6858007"/>
              <a:gd name="connsiteX2899" fmla="*/ 4632180 w 7525108"/>
              <a:gd name="connsiteY2899" fmla="*/ 2206517 h 6858007"/>
              <a:gd name="connsiteX2900" fmla="*/ 4616885 w 7525108"/>
              <a:gd name="connsiteY2900" fmla="*/ 2234922 h 6858007"/>
              <a:gd name="connsiteX2901" fmla="*/ 4592850 w 7525108"/>
              <a:gd name="connsiteY2901" fmla="*/ 2256771 h 6858007"/>
              <a:gd name="connsiteX2902" fmla="*/ 4566630 w 7525108"/>
              <a:gd name="connsiteY2902" fmla="*/ 2269882 h 6858007"/>
              <a:gd name="connsiteX2903" fmla="*/ 4533856 w 7525108"/>
              <a:gd name="connsiteY2903" fmla="*/ 2276436 h 6858007"/>
              <a:gd name="connsiteX2904" fmla="*/ 4501081 w 7525108"/>
              <a:gd name="connsiteY2904" fmla="*/ 2269882 h 6858007"/>
              <a:gd name="connsiteX2905" fmla="*/ 4472676 w 7525108"/>
              <a:gd name="connsiteY2905" fmla="*/ 2256771 h 6858007"/>
              <a:gd name="connsiteX2906" fmla="*/ 4450826 w 7525108"/>
              <a:gd name="connsiteY2906" fmla="*/ 2234922 h 6858007"/>
              <a:gd name="connsiteX2907" fmla="*/ 4435531 w 7525108"/>
              <a:gd name="connsiteY2907" fmla="*/ 2206517 h 6858007"/>
              <a:gd name="connsiteX2908" fmla="*/ 4431161 w 7525108"/>
              <a:gd name="connsiteY2908" fmla="*/ 2173741 h 6858007"/>
              <a:gd name="connsiteX2909" fmla="*/ 4435531 w 7525108"/>
              <a:gd name="connsiteY2909" fmla="*/ 2143151 h 6858007"/>
              <a:gd name="connsiteX2910" fmla="*/ 4450826 w 7525108"/>
              <a:gd name="connsiteY2910" fmla="*/ 2112561 h 6858007"/>
              <a:gd name="connsiteX2911" fmla="*/ 4472676 w 7525108"/>
              <a:gd name="connsiteY2911" fmla="*/ 2092901 h 6858007"/>
              <a:gd name="connsiteX2912" fmla="*/ 4501081 w 7525108"/>
              <a:gd name="connsiteY2912" fmla="*/ 2075421 h 6858007"/>
              <a:gd name="connsiteX2913" fmla="*/ 5514917 w 7525108"/>
              <a:gd name="connsiteY2913" fmla="*/ 2068869 h 6858007"/>
              <a:gd name="connsiteX2914" fmla="*/ 5556432 w 7525108"/>
              <a:gd name="connsiteY2914" fmla="*/ 2075424 h 6858007"/>
              <a:gd name="connsiteX2915" fmla="*/ 5589207 w 7525108"/>
              <a:gd name="connsiteY2915" fmla="*/ 2095088 h 6858007"/>
              <a:gd name="connsiteX2916" fmla="*/ 5619797 w 7525108"/>
              <a:gd name="connsiteY2916" fmla="*/ 2121301 h 6858007"/>
              <a:gd name="connsiteX2917" fmla="*/ 5637277 w 7525108"/>
              <a:gd name="connsiteY2917" fmla="*/ 2158444 h 6858007"/>
              <a:gd name="connsiteX2918" fmla="*/ 5643832 w 7525108"/>
              <a:gd name="connsiteY2918" fmla="*/ 2199959 h 6858007"/>
              <a:gd name="connsiteX2919" fmla="*/ 5637277 w 7525108"/>
              <a:gd name="connsiteY2919" fmla="*/ 2241476 h 6858007"/>
              <a:gd name="connsiteX2920" fmla="*/ 5619797 w 7525108"/>
              <a:gd name="connsiteY2920" fmla="*/ 2276436 h 6858007"/>
              <a:gd name="connsiteX2921" fmla="*/ 5589207 w 7525108"/>
              <a:gd name="connsiteY2921" fmla="*/ 2304841 h 6858007"/>
              <a:gd name="connsiteX2922" fmla="*/ 5556432 w 7525108"/>
              <a:gd name="connsiteY2922" fmla="*/ 2322321 h 6858007"/>
              <a:gd name="connsiteX2923" fmla="*/ 5514917 w 7525108"/>
              <a:gd name="connsiteY2923" fmla="*/ 2328877 h 6858007"/>
              <a:gd name="connsiteX2924" fmla="*/ 5473402 w 7525108"/>
              <a:gd name="connsiteY2924" fmla="*/ 2322321 h 6858007"/>
              <a:gd name="connsiteX2925" fmla="*/ 5436257 w 7525108"/>
              <a:gd name="connsiteY2925" fmla="*/ 2304841 h 6858007"/>
              <a:gd name="connsiteX2926" fmla="*/ 5410037 w 7525108"/>
              <a:gd name="connsiteY2926" fmla="*/ 2276436 h 6858007"/>
              <a:gd name="connsiteX2927" fmla="*/ 5388187 w 7525108"/>
              <a:gd name="connsiteY2927" fmla="*/ 2241476 h 6858007"/>
              <a:gd name="connsiteX2928" fmla="*/ 5383817 w 7525108"/>
              <a:gd name="connsiteY2928" fmla="*/ 2199959 h 6858007"/>
              <a:gd name="connsiteX2929" fmla="*/ 5388187 w 7525108"/>
              <a:gd name="connsiteY2929" fmla="*/ 2158444 h 6858007"/>
              <a:gd name="connsiteX2930" fmla="*/ 5410037 w 7525108"/>
              <a:gd name="connsiteY2930" fmla="*/ 2121301 h 6858007"/>
              <a:gd name="connsiteX2931" fmla="*/ 5436257 w 7525108"/>
              <a:gd name="connsiteY2931" fmla="*/ 2095088 h 6858007"/>
              <a:gd name="connsiteX2932" fmla="*/ 5473402 w 7525108"/>
              <a:gd name="connsiteY2932" fmla="*/ 2075424 h 6858007"/>
              <a:gd name="connsiteX2933" fmla="*/ 1330659 w 7525108"/>
              <a:gd name="connsiteY2933" fmla="*/ 1909345 h 6858007"/>
              <a:gd name="connsiteX2934" fmla="*/ 1337214 w 7525108"/>
              <a:gd name="connsiteY2934" fmla="*/ 1909345 h 6858007"/>
              <a:gd name="connsiteX2935" fmla="*/ 1341585 w 7525108"/>
              <a:gd name="connsiteY2935" fmla="*/ 1909345 h 6858007"/>
              <a:gd name="connsiteX2936" fmla="*/ 1345954 w 7525108"/>
              <a:gd name="connsiteY2936" fmla="*/ 1913715 h 6858007"/>
              <a:gd name="connsiteX2937" fmla="*/ 1350324 w 7525108"/>
              <a:gd name="connsiteY2937" fmla="*/ 1918085 h 6858007"/>
              <a:gd name="connsiteX2938" fmla="*/ 1350324 w 7525108"/>
              <a:gd name="connsiteY2938" fmla="*/ 1922455 h 6858007"/>
              <a:gd name="connsiteX2939" fmla="*/ 1350324 w 7525108"/>
              <a:gd name="connsiteY2939" fmla="*/ 1929010 h 6858007"/>
              <a:gd name="connsiteX2940" fmla="*/ 1345954 w 7525108"/>
              <a:gd name="connsiteY2940" fmla="*/ 1935565 h 6858007"/>
              <a:gd name="connsiteX2941" fmla="*/ 1341585 w 7525108"/>
              <a:gd name="connsiteY2941" fmla="*/ 1937750 h 6858007"/>
              <a:gd name="connsiteX2942" fmla="*/ 1337214 w 7525108"/>
              <a:gd name="connsiteY2942" fmla="*/ 1939935 h 6858007"/>
              <a:gd name="connsiteX2943" fmla="*/ 1330659 w 7525108"/>
              <a:gd name="connsiteY2943" fmla="*/ 1937750 h 6858007"/>
              <a:gd name="connsiteX2944" fmla="*/ 1326289 w 7525108"/>
              <a:gd name="connsiteY2944" fmla="*/ 1935565 h 6858007"/>
              <a:gd name="connsiteX2945" fmla="*/ 1324104 w 7525108"/>
              <a:gd name="connsiteY2945" fmla="*/ 1929010 h 6858007"/>
              <a:gd name="connsiteX2946" fmla="*/ 1321918 w 7525108"/>
              <a:gd name="connsiteY2946" fmla="*/ 1922455 h 6858007"/>
              <a:gd name="connsiteX2947" fmla="*/ 1324104 w 7525108"/>
              <a:gd name="connsiteY2947" fmla="*/ 1918085 h 6858007"/>
              <a:gd name="connsiteX2948" fmla="*/ 1326289 w 7525108"/>
              <a:gd name="connsiteY2948" fmla="*/ 1913715 h 6858007"/>
              <a:gd name="connsiteX2949" fmla="*/ 421703 w 7525108"/>
              <a:gd name="connsiteY2949" fmla="*/ 1909341 h 6858007"/>
              <a:gd name="connsiteX2950" fmla="*/ 426072 w 7525108"/>
              <a:gd name="connsiteY2950" fmla="*/ 1911526 h 6858007"/>
              <a:gd name="connsiteX2951" fmla="*/ 430443 w 7525108"/>
              <a:gd name="connsiteY2951" fmla="*/ 1915896 h 6858007"/>
              <a:gd name="connsiteX2952" fmla="*/ 432627 w 7525108"/>
              <a:gd name="connsiteY2952" fmla="*/ 1920266 h 6858007"/>
              <a:gd name="connsiteX2953" fmla="*/ 430443 w 7525108"/>
              <a:gd name="connsiteY2953" fmla="*/ 1926821 h 6858007"/>
              <a:gd name="connsiteX2954" fmla="*/ 426072 w 7525108"/>
              <a:gd name="connsiteY2954" fmla="*/ 1929005 h 6858007"/>
              <a:gd name="connsiteX2955" fmla="*/ 421703 w 7525108"/>
              <a:gd name="connsiteY2955" fmla="*/ 1933375 h 6858007"/>
              <a:gd name="connsiteX2956" fmla="*/ 415148 w 7525108"/>
              <a:gd name="connsiteY2956" fmla="*/ 1929005 h 6858007"/>
              <a:gd name="connsiteX2957" fmla="*/ 412962 w 7525108"/>
              <a:gd name="connsiteY2957" fmla="*/ 1926821 h 6858007"/>
              <a:gd name="connsiteX2958" fmla="*/ 410777 w 7525108"/>
              <a:gd name="connsiteY2958" fmla="*/ 1920266 h 6858007"/>
              <a:gd name="connsiteX2959" fmla="*/ 412962 w 7525108"/>
              <a:gd name="connsiteY2959" fmla="*/ 1915896 h 6858007"/>
              <a:gd name="connsiteX2960" fmla="*/ 415148 w 7525108"/>
              <a:gd name="connsiteY2960" fmla="*/ 1911526 h 6858007"/>
              <a:gd name="connsiteX2961" fmla="*/ 6185708 w 7525108"/>
              <a:gd name="connsiteY2961" fmla="*/ 1907179 h 6858007"/>
              <a:gd name="connsiteX2962" fmla="*/ 6225037 w 7525108"/>
              <a:gd name="connsiteY2962" fmla="*/ 1913734 h 6858007"/>
              <a:gd name="connsiteX2963" fmla="*/ 6259997 w 7525108"/>
              <a:gd name="connsiteY2963" fmla="*/ 1926844 h 6858007"/>
              <a:gd name="connsiteX2964" fmla="*/ 6288402 w 7525108"/>
              <a:gd name="connsiteY2964" fmla="*/ 1950879 h 6858007"/>
              <a:gd name="connsiteX2965" fmla="*/ 6312437 w 7525108"/>
              <a:gd name="connsiteY2965" fmla="*/ 1979284 h 6858007"/>
              <a:gd name="connsiteX2966" fmla="*/ 6325547 w 7525108"/>
              <a:gd name="connsiteY2966" fmla="*/ 2014244 h 6858007"/>
              <a:gd name="connsiteX2967" fmla="*/ 6329917 w 7525108"/>
              <a:gd name="connsiteY2967" fmla="*/ 2053575 h 6858007"/>
              <a:gd name="connsiteX2968" fmla="*/ 6325547 w 7525108"/>
              <a:gd name="connsiteY2968" fmla="*/ 2090719 h 6858007"/>
              <a:gd name="connsiteX2969" fmla="*/ 6312437 w 7525108"/>
              <a:gd name="connsiteY2969" fmla="*/ 2125671 h 6858007"/>
              <a:gd name="connsiteX2970" fmla="*/ 6288402 w 7525108"/>
              <a:gd name="connsiteY2970" fmla="*/ 2154075 h 6858007"/>
              <a:gd name="connsiteX2971" fmla="*/ 6259997 w 7525108"/>
              <a:gd name="connsiteY2971" fmla="*/ 2175925 h 6858007"/>
              <a:gd name="connsiteX2972" fmla="*/ 6225037 w 7525108"/>
              <a:gd name="connsiteY2972" fmla="*/ 2193405 h 6858007"/>
              <a:gd name="connsiteX2973" fmla="*/ 6185708 w 7525108"/>
              <a:gd name="connsiteY2973" fmla="*/ 2197775 h 6858007"/>
              <a:gd name="connsiteX2974" fmla="*/ 6146378 w 7525108"/>
              <a:gd name="connsiteY2974" fmla="*/ 2193405 h 6858007"/>
              <a:gd name="connsiteX2975" fmla="*/ 6113603 w 7525108"/>
              <a:gd name="connsiteY2975" fmla="*/ 2175925 h 6858007"/>
              <a:gd name="connsiteX2976" fmla="*/ 6085198 w 7525108"/>
              <a:gd name="connsiteY2976" fmla="*/ 2154075 h 6858007"/>
              <a:gd name="connsiteX2977" fmla="*/ 6063348 w 7525108"/>
              <a:gd name="connsiteY2977" fmla="*/ 2125671 h 6858007"/>
              <a:gd name="connsiteX2978" fmla="*/ 6045868 w 7525108"/>
              <a:gd name="connsiteY2978" fmla="*/ 2090719 h 6858007"/>
              <a:gd name="connsiteX2979" fmla="*/ 6041498 w 7525108"/>
              <a:gd name="connsiteY2979" fmla="*/ 2053575 h 6858007"/>
              <a:gd name="connsiteX2980" fmla="*/ 6045868 w 7525108"/>
              <a:gd name="connsiteY2980" fmla="*/ 2014244 h 6858007"/>
              <a:gd name="connsiteX2981" fmla="*/ 6063348 w 7525108"/>
              <a:gd name="connsiteY2981" fmla="*/ 1979284 h 6858007"/>
              <a:gd name="connsiteX2982" fmla="*/ 6085198 w 7525108"/>
              <a:gd name="connsiteY2982" fmla="*/ 1950879 h 6858007"/>
              <a:gd name="connsiteX2983" fmla="*/ 6113603 w 7525108"/>
              <a:gd name="connsiteY2983" fmla="*/ 1926844 h 6858007"/>
              <a:gd name="connsiteX2984" fmla="*/ 6146378 w 7525108"/>
              <a:gd name="connsiteY2984" fmla="*/ 1913734 h 6858007"/>
              <a:gd name="connsiteX2985" fmla="*/ 2259280 w 7525108"/>
              <a:gd name="connsiteY2985" fmla="*/ 1889683 h 6858007"/>
              <a:gd name="connsiteX2986" fmla="*/ 2278945 w 7525108"/>
              <a:gd name="connsiteY2986" fmla="*/ 1894053 h 6858007"/>
              <a:gd name="connsiteX2987" fmla="*/ 2294240 w 7525108"/>
              <a:gd name="connsiteY2987" fmla="*/ 1907163 h 6858007"/>
              <a:gd name="connsiteX2988" fmla="*/ 2298610 w 7525108"/>
              <a:gd name="connsiteY2988" fmla="*/ 1926828 h 6858007"/>
              <a:gd name="connsiteX2989" fmla="*/ 2294240 w 7525108"/>
              <a:gd name="connsiteY2989" fmla="*/ 1948678 h 6858007"/>
              <a:gd name="connsiteX2990" fmla="*/ 2278945 w 7525108"/>
              <a:gd name="connsiteY2990" fmla="*/ 1961788 h 6858007"/>
              <a:gd name="connsiteX2991" fmla="*/ 2259280 w 7525108"/>
              <a:gd name="connsiteY2991" fmla="*/ 1968343 h 6858007"/>
              <a:gd name="connsiteX2992" fmla="*/ 2239615 w 7525108"/>
              <a:gd name="connsiteY2992" fmla="*/ 1961788 h 6858007"/>
              <a:gd name="connsiteX2993" fmla="*/ 2224320 w 7525108"/>
              <a:gd name="connsiteY2993" fmla="*/ 1948678 h 6858007"/>
              <a:gd name="connsiteX2994" fmla="*/ 2219950 w 7525108"/>
              <a:gd name="connsiteY2994" fmla="*/ 1926828 h 6858007"/>
              <a:gd name="connsiteX2995" fmla="*/ 2224320 w 7525108"/>
              <a:gd name="connsiteY2995" fmla="*/ 1907163 h 6858007"/>
              <a:gd name="connsiteX2996" fmla="*/ 2239615 w 7525108"/>
              <a:gd name="connsiteY2996" fmla="*/ 1894053 h 6858007"/>
              <a:gd name="connsiteX2997" fmla="*/ 6994156 w 7525108"/>
              <a:gd name="connsiteY2997" fmla="*/ 1887517 h 6858007"/>
              <a:gd name="connsiteX2998" fmla="*/ 7040040 w 7525108"/>
              <a:gd name="connsiteY2998" fmla="*/ 1894072 h 6858007"/>
              <a:gd name="connsiteX2999" fmla="*/ 7079370 w 7525108"/>
              <a:gd name="connsiteY2999" fmla="*/ 1909366 h 6858007"/>
              <a:gd name="connsiteX3000" fmla="*/ 7114330 w 7525108"/>
              <a:gd name="connsiteY3000" fmla="*/ 1937769 h 6858007"/>
              <a:gd name="connsiteX3001" fmla="*/ 7140550 w 7525108"/>
              <a:gd name="connsiteY3001" fmla="*/ 1970545 h 6858007"/>
              <a:gd name="connsiteX3002" fmla="*/ 7158030 w 7525108"/>
              <a:gd name="connsiteY3002" fmla="*/ 2012061 h 6858007"/>
              <a:gd name="connsiteX3003" fmla="*/ 7164585 w 7525108"/>
              <a:gd name="connsiteY3003" fmla="*/ 2057947 h 6858007"/>
              <a:gd name="connsiteX3004" fmla="*/ 7158030 w 7525108"/>
              <a:gd name="connsiteY3004" fmla="*/ 2101637 h 6858007"/>
              <a:gd name="connsiteX3005" fmla="*/ 7140550 w 7525108"/>
              <a:gd name="connsiteY3005" fmla="*/ 2143151 h 6858007"/>
              <a:gd name="connsiteX3006" fmla="*/ 7114330 w 7525108"/>
              <a:gd name="connsiteY3006" fmla="*/ 2175926 h 6858007"/>
              <a:gd name="connsiteX3007" fmla="*/ 7079370 w 7525108"/>
              <a:gd name="connsiteY3007" fmla="*/ 2204332 h 6858007"/>
              <a:gd name="connsiteX3008" fmla="*/ 7040040 w 7525108"/>
              <a:gd name="connsiteY3008" fmla="*/ 2219626 h 6858007"/>
              <a:gd name="connsiteX3009" fmla="*/ 6994156 w 7525108"/>
              <a:gd name="connsiteY3009" fmla="*/ 2226182 h 6858007"/>
              <a:gd name="connsiteX3010" fmla="*/ 6948271 w 7525108"/>
              <a:gd name="connsiteY3010" fmla="*/ 2219626 h 6858007"/>
              <a:gd name="connsiteX3011" fmla="*/ 6908941 w 7525108"/>
              <a:gd name="connsiteY3011" fmla="*/ 2204332 h 6858007"/>
              <a:gd name="connsiteX3012" fmla="*/ 6873981 w 7525108"/>
              <a:gd name="connsiteY3012" fmla="*/ 2175926 h 6858007"/>
              <a:gd name="connsiteX3013" fmla="*/ 6847761 w 7525108"/>
              <a:gd name="connsiteY3013" fmla="*/ 2143151 h 6858007"/>
              <a:gd name="connsiteX3014" fmla="*/ 6830281 w 7525108"/>
              <a:gd name="connsiteY3014" fmla="*/ 2101637 h 6858007"/>
              <a:gd name="connsiteX3015" fmla="*/ 6825911 w 7525108"/>
              <a:gd name="connsiteY3015" fmla="*/ 2057947 h 6858007"/>
              <a:gd name="connsiteX3016" fmla="*/ 6830281 w 7525108"/>
              <a:gd name="connsiteY3016" fmla="*/ 2012061 h 6858007"/>
              <a:gd name="connsiteX3017" fmla="*/ 6847761 w 7525108"/>
              <a:gd name="connsiteY3017" fmla="*/ 1970545 h 6858007"/>
              <a:gd name="connsiteX3018" fmla="*/ 6873981 w 7525108"/>
              <a:gd name="connsiteY3018" fmla="*/ 1937769 h 6858007"/>
              <a:gd name="connsiteX3019" fmla="*/ 6908941 w 7525108"/>
              <a:gd name="connsiteY3019" fmla="*/ 1909366 h 6858007"/>
              <a:gd name="connsiteX3020" fmla="*/ 6948271 w 7525108"/>
              <a:gd name="connsiteY3020" fmla="*/ 1894072 h 6858007"/>
              <a:gd name="connsiteX3021" fmla="*/ 3192271 w 7525108"/>
              <a:gd name="connsiteY3021" fmla="*/ 1872207 h 6858007"/>
              <a:gd name="connsiteX3022" fmla="*/ 3216306 w 7525108"/>
              <a:gd name="connsiteY3022" fmla="*/ 1876578 h 6858007"/>
              <a:gd name="connsiteX3023" fmla="*/ 3235971 w 7525108"/>
              <a:gd name="connsiteY3023" fmla="*/ 1891873 h 6858007"/>
              <a:gd name="connsiteX3024" fmla="*/ 3249081 w 7525108"/>
              <a:gd name="connsiteY3024" fmla="*/ 1911537 h 6858007"/>
              <a:gd name="connsiteX3025" fmla="*/ 3253451 w 7525108"/>
              <a:gd name="connsiteY3025" fmla="*/ 1935571 h 6858007"/>
              <a:gd name="connsiteX3026" fmla="*/ 3249081 w 7525108"/>
              <a:gd name="connsiteY3026" fmla="*/ 1959607 h 6858007"/>
              <a:gd name="connsiteX3027" fmla="*/ 3235971 w 7525108"/>
              <a:gd name="connsiteY3027" fmla="*/ 1979271 h 6858007"/>
              <a:gd name="connsiteX3028" fmla="*/ 3216306 w 7525108"/>
              <a:gd name="connsiteY3028" fmla="*/ 1994566 h 6858007"/>
              <a:gd name="connsiteX3029" fmla="*/ 3192271 w 7525108"/>
              <a:gd name="connsiteY3029" fmla="*/ 1998937 h 6858007"/>
              <a:gd name="connsiteX3030" fmla="*/ 3168236 w 7525108"/>
              <a:gd name="connsiteY3030" fmla="*/ 1994566 h 6858007"/>
              <a:gd name="connsiteX3031" fmla="*/ 3146386 w 7525108"/>
              <a:gd name="connsiteY3031" fmla="*/ 1979271 h 6858007"/>
              <a:gd name="connsiteX3032" fmla="*/ 3133276 w 7525108"/>
              <a:gd name="connsiteY3032" fmla="*/ 1959607 h 6858007"/>
              <a:gd name="connsiteX3033" fmla="*/ 3128906 w 7525108"/>
              <a:gd name="connsiteY3033" fmla="*/ 1935571 h 6858007"/>
              <a:gd name="connsiteX3034" fmla="*/ 3133276 w 7525108"/>
              <a:gd name="connsiteY3034" fmla="*/ 1911537 h 6858007"/>
              <a:gd name="connsiteX3035" fmla="*/ 3146386 w 7525108"/>
              <a:gd name="connsiteY3035" fmla="*/ 1891873 h 6858007"/>
              <a:gd name="connsiteX3036" fmla="*/ 3168236 w 7525108"/>
              <a:gd name="connsiteY3036" fmla="*/ 1876578 h 6858007"/>
              <a:gd name="connsiteX3037" fmla="*/ 5125988 w 7525108"/>
              <a:gd name="connsiteY3037" fmla="*/ 1859107 h 6858007"/>
              <a:gd name="connsiteX3038" fmla="*/ 5163132 w 7525108"/>
              <a:gd name="connsiteY3038" fmla="*/ 1865662 h 6858007"/>
              <a:gd name="connsiteX3039" fmla="*/ 5193722 w 7525108"/>
              <a:gd name="connsiteY3039" fmla="*/ 1883142 h 6858007"/>
              <a:gd name="connsiteX3040" fmla="*/ 5219942 w 7525108"/>
              <a:gd name="connsiteY3040" fmla="*/ 1907176 h 6858007"/>
              <a:gd name="connsiteX3041" fmla="*/ 5235237 w 7525108"/>
              <a:gd name="connsiteY3041" fmla="*/ 1939951 h 6858007"/>
              <a:gd name="connsiteX3042" fmla="*/ 5241792 w 7525108"/>
              <a:gd name="connsiteY3042" fmla="*/ 1974911 h 6858007"/>
              <a:gd name="connsiteX3043" fmla="*/ 5235237 w 7525108"/>
              <a:gd name="connsiteY3043" fmla="*/ 2012056 h 6858007"/>
              <a:gd name="connsiteX3044" fmla="*/ 5219942 w 7525108"/>
              <a:gd name="connsiteY3044" fmla="*/ 2044831 h 6858007"/>
              <a:gd name="connsiteX3045" fmla="*/ 5193722 w 7525108"/>
              <a:gd name="connsiteY3045" fmla="*/ 2068866 h 6858007"/>
              <a:gd name="connsiteX3046" fmla="*/ 5163132 w 7525108"/>
              <a:gd name="connsiteY3046" fmla="*/ 2086346 h 6858007"/>
              <a:gd name="connsiteX3047" fmla="*/ 5125988 w 7525108"/>
              <a:gd name="connsiteY3047" fmla="*/ 2092901 h 6858007"/>
              <a:gd name="connsiteX3048" fmla="*/ 5088843 w 7525108"/>
              <a:gd name="connsiteY3048" fmla="*/ 2086346 h 6858007"/>
              <a:gd name="connsiteX3049" fmla="*/ 5058253 w 7525108"/>
              <a:gd name="connsiteY3049" fmla="*/ 2068866 h 6858007"/>
              <a:gd name="connsiteX3050" fmla="*/ 5032033 w 7525108"/>
              <a:gd name="connsiteY3050" fmla="*/ 2044831 h 6858007"/>
              <a:gd name="connsiteX3051" fmla="*/ 5014553 w 7525108"/>
              <a:gd name="connsiteY3051" fmla="*/ 2012056 h 6858007"/>
              <a:gd name="connsiteX3052" fmla="*/ 5010183 w 7525108"/>
              <a:gd name="connsiteY3052" fmla="*/ 1974911 h 6858007"/>
              <a:gd name="connsiteX3053" fmla="*/ 5014553 w 7525108"/>
              <a:gd name="connsiteY3053" fmla="*/ 1939951 h 6858007"/>
              <a:gd name="connsiteX3054" fmla="*/ 5032033 w 7525108"/>
              <a:gd name="connsiteY3054" fmla="*/ 1907176 h 6858007"/>
              <a:gd name="connsiteX3055" fmla="*/ 5058253 w 7525108"/>
              <a:gd name="connsiteY3055" fmla="*/ 1883142 h 6858007"/>
              <a:gd name="connsiteX3056" fmla="*/ 5088843 w 7525108"/>
              <a:gd name="connsiteY3056" fmla="*/ 1865662 h 6858007"/>
              <a:gd name="connsiteX3057" fmla="*/ 4140556 w 7525108"/>
              <a:gd name="connsiteY3057" fmla="*/ 1859102 h 6858007"/>
              <a:gd name="connsiteX3058" fmla="*/ 4171146 w 7525108"/>
              <a:gd name="connsiteY3058" fmla="*/ 1863472 h 6858007"/>
              <a:gd name="connsiteX3059" fmla="*/ 4192996 w 7525108"/>
              <a:gd name="connsiteY3059" fmla="*/ 1876583 h 6858007"/>
              <a:gd name="connsiteX3060" fmla="*/ 4214846 w 7525108"/>
              <a:gd name="connsiteY3060" fmla="*/ 1896248 h 6858007"/>
              <a:gd name="connsiteX3061" fmla="*/ 4225771 w 7525108"/>
              <a:gd name="connsiteY3061" fmla="*/ 1920282 h 6858007"/>
              <a:gd name="connsiteX3062" fmla="*/ 4230141 w 7525108"/>
              <a:gd name="connsiteY3062" fmla="*/ 1948687 h 6858007"/>
              <a:gd name="connsiteX3063" fmla="*/ 4225771 w 7525108"/>
              <a:gd name="connsiteY3063" fmla="*/ 1974907 h 6858007"/>
              <a:gd name="connsiteX3064" fmla="*/ 4214846 w 7525108"/>
              <a:gd name="connsiteY3064" fmla="*/ 2001126 h 6858007"/>
              <a:gd name="connsiteX3065" fmla="*/ 4192996 w 7525108"/>
              <a:gd name="connsiteY3065" fmla="*/ 2018607 h 6858007"/>
              <a:gd name="connsiteX3066" fmla="*/ 4171146 w 7525108"/>
              <a:gd name="connsiteY3066" fmla="*/ 2033902 h 6858007"/>
              <a:gd name="connsiteX3067" fmla="*/ 4140556 w 7525108"/>
              <a:gd name="connsiteY3067" fmla="*/ 2038273 h 6858007"/>
              <a:gd name="connsiteX3068" fmla="*/ 4114337 w 7525108"/>
              <a:gd name="connsiteY3068" fmla="*/ 2033902 h 6858007"/>
              <a:gd name="connsiteX3069" fmla="*/ 4088117 w 7525108"/>
              <a:gd name="connsiteY3069" fmla="*/ 2018607 h 6858007"/>
              <a:gd name="connsiteX3070" fmla="*/ 4070637 w 7525108"/>
              <a:gd name="connsiteY3070" fmla="*/ 2001126 h 6858007"/>
              <a:gd name="connsiteX3071" fmla="*/ 4057527 w 7525108"/>
              <a:gd name="connsiteY3071" fmla="*/ 1974907 h 6858007"/>
              <a:gd name="connsiteX3072" fmla="*/ 4050972 w 7525108"/>
              <a:gd name="connsiteY3072" fmla="*/ 1948687 h 6858007"/>
              <a:gd name="connsiteX3073" fmla="*/ 4057527 w 7525108"/>
              <a:gd name="connsiteY3073" fmla="*/ 1920282 h 6858007"/>
              <a:gd name="connsiteX3074" fmla="*/ 4070637 w 7525108"/>
              <a:gd name="connsiteY3074" fmla="*/ 1896248 h 6858007"/>
              <a:gd name="connsiteX3075" fmla="*/ 4088117 w 7525108"/>
              <a:gd name="connsiteY3075" fmla="*/ 1876583 h 6858007"/>
              <a:gd name="connsiteX3076" fmla="*/ 4114337 w 7525108"/>
              <a:gd name="connsiteY3076" fmla="*/ 1863472 h 6858007"/>
              <a:gd name="connsiteX3077" fmla="*/ 7455188 w 7525108"/>
              <a:gd name="connsiteY3077" fmla="*/ 1797929 h 6858007"/>
              <a:gd name="connsiteX3078" fmla="*/ 7494518 w 7525108"/>
              <a:gd name="connsiteY3078" fmla="*/ 1802301 h 6858007"/>
              <a:gd name="connsiteX3079" fmla="*/ 7525108 w 7525108"/>
              <a:gd name="connsiteY3079" fmla="*/ 1813226 h 6858007"/>
              <a:gd name="connsiteX3080" fmla="*/ 7525108 w 7525108"/>
              <a:gd name="connsiteY3080" fmla="*/ 2138781 h 6858007"/>
              <a:gd name="connsiteX3081" fmla="*/ 7494518 w 7525108"/>
              <a:gd name="connsiteY3081" fmla="*/ 2149705 h 6858007"/>
              <a:gd name="connsiteX3082" fmla="*/ 7455188 w 7525108"/>
              <a:gd name="connsiteY3082" fmla="*/ 2154075 h 6858007"/>
              <a:gd name="connsiteX3083" fmla="*/ 7407118 w 7525108"/>
              <a:gd name="connsiteY3083" fmla="*/ 2147521 h 6858007"/>
              <a:gd name="connsiteX3084" fmla="*/ 7365604 w 7525108"/>
              <a:gd name="connsiteY3084" fmla="*/ 2127855 h 6858007"/>
              <a:gd name="connsiteX3085" fmla="*/ 7328459 w 7525108"/>
              <a:gd name="connsiteY3085" fmla="*/ 2101636 h 6858007"/>
              <a:gd name="connsiteX3086" fmla="*/ 7302239 w 7525108"/>
              <a:gd name="connsiteY3086" fmla="*/ 2064500 h 6858007"/>
              <a:gd name="connsiteX3087" fmla="*/ 7282574 w 7525108"/>
              <a:gd name="connsiteY3087" fmla="*/ 2022985 h 6858007"/>
              <a:gd name="connsiteX3088" fmla="*/ 7276019 w 7525108"/>
              <a:gd name="connsiteY3088" fmla="*/ 1974915 h 6858007"/>
              <a:gd name="connsiteX3089" fmla="*/ 7282574 w 7525108"/>
              <a:gd name="connsiteY3089" fmla="*/ 1926845 h 6858007"/>
              <a:gd name="connsiteX3090" fmla="*/ 7302239 w 7525108"/>
              <a:gd name="connsiteY3090" fmla="*/ 1887515 h 6858007"/>
              <a:gd name="connsiteX3091" fmla="*/ 7328459 w 7525108"/>
              <a:gd name="connsiteY3091" fmla="*/ 1850370 h 6858007"/>
              <a:gd name="connsiteX3092" fmla="*/ 7365604 w 7525108"/>
              <a:gd name="connsiteY3092" fmla="*/ 1821966 h 6858007"/>
              <a:gd name="connsiteX3093" fmla="*/ 7407118 w 7525108"/>
              <a:gd name="connsiteY3093" fmla="*/ 1804485 h 6858007"/>
              <a:gd name="connsiteX3094" fmla="*/ 5788041 w 7525108"/>
              <a:gd name="connsiteY3094" fmla="*/ 1690866 h 6858007"/>
              <a:gd name="connsiteX3095" fmla="*/ 5829556 w 7525108"/>
              <a:gd name="connsiteY3095" fmla="*/ 1697421 h 6858007"/>
              <a:gd name="connsiteX3096" fmla="*/ 5866701 w 7525108"/>
              <a:gd name="connsiteY3096" fmla="*/ 1714901 h 6858007"/>
              <a:gd name="connsiteX3097" fmla="*/ 5892921 w 7525108"/>
              <a:gd name="connsiteY3097" fmla="*/ 1743305 h 6858007"/>
              <a:gd name="connsiteX3098" fmla="*/ 5912586 w 7525108"/>
              <a:gd name="connsiteY3098" fmla="*/ 1778266 h 6858007"/>
              <a:gd name="connsiteX3099" fmla="*/ 5919141 w 7525108"/>
              <a:gd name="connsiteY3099" fmla="*/ 1819780 h 6858007"/>
              <a:gd name="connsiteX3100" fmla="*/ 5912586 w 7525108"/>
              <a:gd name="connsiteY3100" fmla="*/ 1861294 h 6858007"/>
              <a:gd name="connsiteX3101" fmla="*/ 5892921 w 7525108"/>
              <a:gd name="connsiteY3101" fmla="*/ 1898440 h 6858007"/>
              <a:gd name="connsiteX3102" fmla="*/ 5866701 w 7525108"/>
              <a:gd name="connsiteY3102" fmla="*/ 1924658 h 6858007"/>
              <a:gd name="connsiteX3103" fmla="*/ 5829556 w 7525108"/>
              <a:gd name="connsiteY3103" fmla="*/ 1944324 h 6858007"/>
              <a:gd name="connsiteX3104" fmla="*/ 5788041 w 7525108"/>
              <a:gd name="connsiteY3104" fmla="*/ 1950879 h 6858007"/>
              <a:gd name="connsiteX3105" fmla="*/ 5746526 w 7525108"/>
              <a:gd name="connsiteY3105" fmla="*/ 1944324 h 6858007"/>
              <a:gd name="connsiteX3106" fmla="*/ 5711566 w 7525108"/>
              <a:gd name="connsiteY3106" fmla="*/ 1924658 h 6858007"/>
              <a:gd name="connsiteX3107" fmla="*/ 5683161 w 7525108"/>
              <a:gd name="connsiteY3107" fmla="*/ 1898440 h 6858007"/>
              <a:gd name="connsiteX3108" fmla="*/ 5665681 w 7525108"/>
              <a:gd name="connsiteY3108" fmla="*/ 1861294 h 6858007"/>
              <a:gd name="connsiteX3109" fmla="*/ 5659126 w 7525108"/>
              <a:gd name="connsiteY3109" fmla="*/ 1819780 h 6858007"/>
              <a:gd name="connsiteX3110" fmla="*/ 5665681 w 7525108"/>
              <a:gd name="connsiteY3110" fmla="*/ 1778266 h 6858007"/>
              <a:gd name="connsiteX3111" fmla="*/ 5683161 w 7525108"/>
              <a:gd name="connsiteY3111" fmla="*/ 1743305 h 6858007"/>
              <a:gd name="connsiteX3112" fmla="*/ 5711566 w 7525108"/>
              <a:gd name="connsiteY3112" fmla="*/ 1714901 h 6858007"/>
              <a:gd name="connsiteX3113" fmla="*/ 5746526 w 7525108"/>
              <a:gd name="connsiteY3113" fmla="*/ 1697421 h 6858007"/>
              <a:gd name="connsiteX3114" fmla="*/ 926435 w 7525108"/>
              <a:gd name="connsiteY3114" fmla="*/ 1679918 h 6858007"/>
              <a:gd name="connsiteX3115" fmla="*/ 930806 w 7525108"/>
              <a:gd name="connsiteY3115" fmla="*/ 1679918 h 6858007"/>
              <a:gd name="connsiteX3116" fmla="*/ 937361 w 7525108"/>
              <a:gd name="connsiteY3116" fmla="*/ 1679918 h 6858007"/>
              <a:gd name="connsiteX3117" fmla="*/ 939545 w 7525108"/>
              <a:gd name="connsiteY3117" fmla="*/ 1684288 h 6858007"/>
              <a:gd name="connsiteX3118" fmla="*/ 943916 w 7525108"/>
              <a:gd name="connsiteY3118" fmla="*/ 1688658 h 6858007"/>
              <a:gd name="connsiteX3119" fmla="*/ 943916 w 7525108"/>
              <a:gd name="connsiteY3119" fmla="*/ 1695213 h 6858007"/>
              <a:gd name="connsiteX3120" fmla="*/ 943916 w 7525108"/>
              <a:gd name="connsiteY3120" fmla="*/ 1699582 h 6858007"/>
              <a:gd name="connsiteX3121" fmla="*/ 939545 w 7525108"/>
              <a:gd name="connsiteY3121" fmla="*/ 1703952 h 6858007"/>
              <a:gd name="connsiteX3122" fmla="*/ 937361 w 7525108"/>
              <a:gd name="connsiteY3122" fmla="*/ 1706137 h 6858007"/>
              <a:gd name="connsiteX3123" fmla="*/ 930806 w 7525108"/>
              <a:gd name="connsiteY3123" fmla="*/ 1708322 h 6858007"/>
              <a:gd name="connsiteX3124" fmla="*/ 926435 w 7525108"/>
              <a:gd name="connsiteY3124" fmla="*/ 1706137 h 6858007"/>
              <a:gd name="connsiteX3125" fmla="*/ 922066 w 7525108"/>
              <a:gd name="connsiteY3125" fmla="*/ 1703952 h 6858007"/>
              <a:gd name="connsiteX3126" fmla="*/ 919880 w 7525108"/>
              <a:gd name="connsiteY3126" fmla="*/ 1699582 h 6858007"/>
              <a:gd name="connsiteX3127" fmla="*/ 917696 w 7525108"/>
              <a:gd name="connsiteY3127" fmla="*/ 1695213 h 6858007"/>
              <a:gd name="connsiteX3128" fmla="*/ 919880 w 7525108"/>
              <a:gd name="connsiteY3128" fmla="*/ 1688658 h 6858007"/>
              <a:gd name="connsiteX3129" fmla="*/ 922066 w 7525108"/>
              <a:gd name="connsiteY3129" fmla="*/ 1684288 h 6858007"/>
              <a:gd name="connsiteX3130" fmla="*/ 13110 w 7525108"/>
              <a:gd name="connsiteY3130" fmla="*/ 1677731 h 6858007"/>
              <a:gd name="connsiteX3131" fmla="*/ 17479 w 7525108"/>
              <a:gd name="connsiteY3131" fmla="*/ 1679916 h 6858007"/>
              <a:gd name="connsiteX3132" fmla="*/ 21851 w 7525108"/>
              <a:gd name="connsiteY3132" fmla="*/ 1686471 h 6858007"/>
              <a:gd name="connsiteX3133" fmla="*/ 24035 w 7525108"/>
              <a:gd name="connsiteY3133" fmla="*/ 1690841 h 6858007"/>
              <a:gd name="connsiteX3134" fmla="*/ 21851 w 7525108"/>
              <a:gd name="connsiteY3134" fmla="*/ 1697395 h 6858007"/>
              <a:gd name="connsiteX3135" fmla="*/ 17479 w 7525108"/>
              <a:gd name="connsiteY3135" fmla="*/ 1699580 h 6858007"/>
              <a:gd name="connsiteX3136" fmla="*/ 13110 w 7525108"/>
              <a:gd name="connsiteY3136" fmla="*/ 1701765 h 6858007"/>
              <a:gd name="connsiteX3137" fmla="*/ 4369 w 7525108"/>
              <a:gd name="connsiteY3137" fmla="*/ 1699580 h 6858007"/>
              <a:gd name="connsiteX3138" fmla="*/ 0 w 7525108"/>
              <a:gd name="connsiteY3138" fmla="*/ 1697395 h 6858007"/>
              <a:gd name="connsiteX3139" fmla="*/ 0 w 7525108"/>
              <a:gd name="connsiteY3139" fmla="*/ 1690841 h 6858007"/>
              <a:gd name="connsiteX3140" fmla="*/ 0 w 7525108"/>
              <a:gd name="connsiteY3140" fmla="*/ 1686471 h 6858007"/>
              <a:gd name="connsiteX3141" fmla="*/ 4369 w 7525108"/>
              <a:gd name="connsiteY3141" fmla="*/ 1679916 h 6858007"/>
              <a:gd name="connsiteX3142" fmla="*/ 1848501 w 7525108"/>
              <a:gd name="connsiteY3142" fmla="*/ 1671182 h 6858007"/>
              <a:gd name="connsiteX3143" fmla="*/ 1859426 w 7525108"/>
              <a:gd name="connsiteY3143" fmla="*/ 1671182 h 6858007"/>
              <a:gd name="connsiteX3144" fmla="*/ 1868166 w 7525108"/>
              <a:gd name="connsiteY3144" fmla="*/ 1671182 h 6858007"/>
              <a:gd name="connsiteX3145" fmla="*/ 1874721 w 7525108"/>
              <a:gd name="connsiteY3145" fmla="*/ 1675552 h 6858007"/>
              <a:gd name="connsiteX3146" fmla="*/ 1881276 w 7525108"/>
              <a:gd name="connsiteY3146" fmla="*/ 1684292 h 6858007"/>
              <a:gd name="connsiteX3147" fmla="*/ 1883461 w 7525108"/>
              <a:gd name="connsiteY3147" fmla="*/ 1690847 h 6858007"/>
              <a:gd name="connsiteX3148" fmla="*/ 1885646 w 7525108"/>
              <a:gd name="connsiteY3148" fmla="*/ 1699587 h 6858007"/>
              <a:gd name="connsiteX3149" fmla="*/ 1883461 w 7525108"/>
              <a:gd name="connsiteY3149" fmla="*/ 1708327 h 6858007"/>
              <a:gd name="connsiteX3150" fmla="*/ 1881276 w 7525108"/>
              <a:gd name="connsiteY3150" fmla="*/ 1714882 h 6858007"/>
              <a:gd name="connsiteX3151" fmla="*/ 1874721 w 7525108"/>
              <a:gd name="connsiteY3151" fmla="*/ 1721436 h 6858007"/>
              <a:gd name="connsiteX3152" fmla="*/ 1868166 w 7525108"/>
              <a:gd name="connsiteY3152" fmla="*/ 1725806 h 6858007"/>
              <a:gd name="connsiteX3153" fmla="*/ 1859426 w 7525108"/>
              <a:gd name="connsiteY3153" fmla="*/ 1725806 h 6858007"/>
              <a:gd name="connsiteX3154" fmla="*/ 1848501 w 7525108"/>
              <a:gd name="connsiteY3154" fmla="*/ 1725806 h 6858007"/>
              <a:gd name="connsiteX3155" fmla="*/ 1841946 w 7525108"/>
              <a:gd name="connsiteY3155" fmla="*/ 1721436 h 6858007"/>
              <a:gd name="connsiteX3156" fmla="*/ 1835391 w 7525108"/>
              <a:gd name="connsiteY3156" fmla="*/ 1714882 h 6858007"/>
              <a:gd name="connsiteX3157" fmla="*/ 1831021 w 7525108"/>
              <a:gd name="connsiteY3157" fmla="*/ 1708327 h 6858007"/>
              <a:gd name="connsiteX3158" fmla="*/ 1831021 w 7525108"/>
              <a:gd name="connsiteY3158" fmla="*/ 1699587 h 6858007"/>
              <a:gd name="connsiteX3159" fmla="*/ 1831021 w 7525108"/>
              <a:gd name="connsiteY3159" fmla="*/ 1690847 h 6858007"/>
              <a:gd name="connsiteX3160" fmla="*/ 1835391 w 7525108"/>
              <a:gd name="connsiteY3160" fmla="*/ 1684292 h 6858007"/>
              <a:gd name="connsiteX3161" fmla="*/ 1841946 w 7525108"/>
              <a:gd name="connsiteY3161" fmla="*/ 1675552 h 6858007"/>
              <a:gd name="connsiteX3162" fmla="*/ 2794602 w 7525108"/>
              <a:gd name="connsiteY3162" fmla="*/ 1660262 h 6858007"/>
              <a:gd name="connsiteX3163" fmla="*/ 2820822 w 7525108"/>
              <a:gd name="connsiteY3163" fmla="*/ 1666817 h 6858007"/>
              <a:gd name="connsiteX3164" fmla="*/ 2836117 w 7525108"/>
              <a:gd name="connsiteY3164" fmla="*/ 1684297 h 6858007"/>
              <a:gd name="connsiteX3165" fmla="*/ 2842672 w 7525108"/>
              <a:gd name="connsiteY3165" fmla="*/ 1708332 h 6858007"/>
              <a:gd name="connsiteX3166" fmla="*/ 2836117 w 7525108"/>
              <a:gd name="connsiteY3166" fmla="*/ 1732368 h 6858007"/>
              <a:gd name="connsiteX3167" fmla="*/ 2820822 w 7525108"/>
              <a:gd name="connsiteY3167" fmla="*/ 1749847 h 6858007"/>
              <a:gd name="connsiteX3168" fmla="*/ 2794602 w 7525108"/>
              <a:gd name="connsiteY3168" fmla="*/ 1756402 h 6858007"/>
              <a:gd name="connsiteX3169" fmla="*/ 2770567 w 7525108"/>
              <a:gd name="connsiteY3169" fmla="*/ 1749847 h 6858007"/>
              <a:gd name="connsiteX3170" fmla="*/ 2753087 w 7525108"/>
              <a:gd name="connsiteY3170" fmla="*/ 1732368 h 6858007"/>
              <a:gd name="connsiteX3171" fmla="*/ 2746532 w 7525108"/>
              <a:gd name="connsiteY3171" fmla="*/ 1708332 h 6858007"/>
              <a:gd name="connsiteX3172" fmla="*/ 2753087 w 7525108"/>
              <a:gd name="connsiteY3172" fmla="*/ 1684297 h 6858007"/>
              <a:gd name="connsiteX3173" fmla="*/ 2770567 w 7525108"/>
              <a:gd name="connsiteY3173" fmla="*/ 1666817 h 6858007"/>
              <a:gd name="connsiteX3174" fmla="*/ 4737060 w 7525108"/>
              <a:gd name="connsiteY3174" fmla="*/ 1655903 h 6858007"/>
              <a:gd name="connsiteX3175" fmla="*/ 4767649 w 7525108"/>
              <a:gd name="connsiteY3175" fmla="*/ 1660272 h 6858007"/>
              <a:gd name="connsiteX3176" fmla="*/ 4793869 w 7525108"/>
              <a:gd name="connsiteY3176" fmla="*/ 1673382 h 6858007"/>
              <a:gd name="connsiteX3177" fmla="*/ 4815719 w 7525108"/>
              <a:gd name="connsiteY3177" fmla="*/ 1695231 h 6858007"/>
              <a:gd name="connsiteX3178" fmla="*/ 4828829 w 7525108"/>
              <a:gd name="connsiteY3178" fmla="*/ 1721451 h 6858007"/>
              <a:gd name="connsiteX3179" fmla="*/ 4833199 w 7525108"/>
              <a:gd name="connsiteY3179" fmla="*/ 1752041 h 6858007"/>
              <a:gd name="connsiteX3180" fmla="*/ 4828829 w 7525108"/>
              <a:gd name="connsiteY3180" fmla="*/ 1782632 h 6858007"/>
              <a:gd name="connsiteX3181" fmla="*/ 4815719 w 7525108"/>
              <a:gd name="connsiteY3181" fmla="*/ 1808851 h 6858007"/>
              <a:gd name="connsiteX3182" fmla="*/ 4793869 w 7525108"/>
              <a:gd name="connsiteY3182" fmla="*/ 1828517 h 6858007"/>
              <a:gd name="connsiteX3183" fmla="*/ 4767649 w 7525108"/>
              <a:gd name="connsiteY3183" fmla="*/ 1843811 h 6858007"/>
              <a:gd name="connsiteX3184" fmla="*/ 4737060 w 7525108"/>
              <a:gd name="connsiteY3184" fmla="*/ 1848181 h 6858007"/>
              <a:gd name="connsiteX3185" fmla="*/ 4708655 w 7525108"/>
              <a:gd name="connsiteY3185" fmla="*/ 1843811 h 6858007"/>
              <a:gd name="connsiteX3186" fmla="*/ 4680250 w 7525108"/>
              <a:gd name="connsiteY3186" fmla="*/ 1828517 h 6858007"/>
              <a:gd name="connsiteX3187" fmla="*/ 4660585 w 7525108"/>
              <a:gd name="connsiteY3187" fmla="*/ 1808851 h 6858007"/>
              <a:gd name="connsiteX3188" fmla="*/ 4645290 w 7525108"/>
              <a:gd name="connsiteY3188" fmla="*/ 1782632 h 6858007"/>
              <a:gd name="connsiteX3189" fmla="*/ 4640920 w 7525108"/>
              <a:gd name="connsiteY3189" fmla="*/ 1752041 h 6858007"/>
              <a:gd name="connsiteX3190" fmla="*/ 4645290 w 7525108"/>
              <a:gd name="connsiteY3190" fmla="*/ 1721451 h 6858007"/>
              <a:gd name="connsiteX3191" fmla="*/ 4660585 w 7525108"/>
              <a:gd name="connsiteY3191" fmla="*/ 1695231 h 6858007"/>
              <a:gd name="connsiteX3192" fmla="*/ 4680250 w 7525108"/>
              <a:gd name="connsiteY3192" fmla="*/ 1673382 h 6858007"/>
              <a:gd name="connsiteX3193" fmla="*/ 4708655 w 7525108"/>
              <a:gd name="connsiteY3193" fmla="*/ 1660272 h 6858007"/>
              <a:gd name="connsiteX3194" fmla="*/ 3749444 w 7525108"/>
              <a:gd name="connsiteY3194" fmla="*/ 1651527 h 6858007"/>
              <a:gd name="connsiteX3195" fmla="*/ 3777849 w 7525108"/>
              <a:gd name="connsiteY3195" fmla="*/ 1655898 h 6858007"/>
              <a:gd name="connsiteX3196" fmla="*/ 3799699 w 7525108"/>
              <a:gd name="connsiteY3196" fmla="*/ 1671192 h 6858007"/>
              <a:gd name="connsiteX3197" fmla="*/ 3817179 w 7525108"/>
              <a:gd name="connsiteY3197" fmla="*/ 1695227 h 6858007"/>
              <a:gd name="connsiteX3198" fmla="*/ 3821549 w 7525108"/>
              <a:gd name="connsiteY3198" fmla="*/ 1721447 h 6858007"/>
              <a:gd name="connsiteX3199" fmla="*/ 3817179 w 7525108"/>
              <a:gd name="connsiteY3199" fmla="*/ 1749850 h 6858007"/>
              <a:gd name="connsiteX3200" fmla="*/ 3799699 w 7525108"/>
              <a:gd name="connsiteY3200" fmla="*/ 1771700 h 6858007"/>
              <a:gd name="connsiteX3201" fmla="*/ 3777849 w 7525108"/>
              <a:gd name="connsiteY3201" fmla="*/ 1789181 h 6858007"/>
              <a:gd name="connsiteX3202" fmla="*/ 3749444 w 7525108"/>
              <a:gd name="connsiteY3202" fmla="*/ 1793551 h 6858007"/>
              <a:gd name="connsiteX3203" fmla="*/ 3723224 w 7525108"/>
              <a:gd name="connsiteY3203" fmla="*/ 1789181 h 6858007"/>
              <a:gd name="connsiteX3204" fmla="*/ 3699189 w 7525108"/>
              <a:gd name="connsiteY3204" fmla="*/ 1771700 h 6858007"/>
              <a:gd name="connsiteX3205" fmla="*/ 3683894 w 7525108"/>
              <a:gd name="connsiteY3205" fmla="*/ 1749850 h 6858007"/>
              <a:gd name="connsiteX3206" fmla="*/ 3679524 w 7525108"/>
              <a:gd name="connsiteY3206" fmla="*/ 1721447 h 6858007"/>
              <a:gd name="connsiteX3207" fmla="*/ 3683894 w 7525108"/>
              <a:gd name="connsiteY3207" fmla="*/ 1695227 h 6858007"/>
              <a:gd name="connsiteX3208" fmla="*/ 3699189 w 7525108"/>
              <a:gd name="connsiteY3208" fmla="*/ 1671192 h 6858007"/>
              <a:gd name="connsiteX3209" fmla="*/ 3723224 w 7525108"/>
              <a:gd name="connsiteY3209" fmla="*/ 1655898 h 6858007"/>
              <a:gd name="connsiteX3210" fmla="*/ 6559342 w 7525108"/>
              <a:gd name="connsiteY3210" fmla="*/ 1620947 h 6858007"/>
              <a:gd name="connsiteX3211" fmla="*/ 6596486 w 7525108"/>
              <a:gd name="connsiteY3211" fmla="*/ 1627502 h 6858007"/>
              <a:gd name="connsiteX3212" fmla="*/ 6631446 w 7525108"/>
              <a:gd name="connsiteY3212" fmla="*/ 1642797 h 6858007"/>
              <a:gd name="connsiteX3213" fmla="*/ 6662036 w 7525108"/>
              <a:gd name="connsiteY3213" fmla="*/ 1664646 h 6858007"/>
              <a:gd name="connsiteX3214" fmla="*/ 6683886 w 7525108"/>
              <a:gd name="connsiteY3214" fmla="*/ 1695236 h 6858007"/>
              <a:gd name="connsiteX3215" fmla="*/ 6696996 w 7525108"/>
              <a:gd name="connsiteY3215" fmla="*/ 1728011 h 6858007"/>
              <a:gd name="connsiteX3216" fmla="*/ 6703551 w 7525108"/>
              <a:gd name="connsiteY3216" fmla="*/ 1767341 h 6858007"/>
              <a:gd name="connsiteX3217" fmla="*/ 6696996 w 7525108"/>
              <a:gd name="connsiteY3217" fmla="*/ 1806672 h 6858007"/>
              <a:gd name="connsiteX3218" fmla="*/ 6683886 w 7525108"/>
              <a:gd name="connsiteY3218" fmla="*/ 1841631 h 6858007"/>
              <a:gd name="connsiteX3219" fmla="*/ 6662036 w 7525108"/>
              <a:gd name="connsiteY3219" fmla="*/ 1870035 h 6858007"/>
              <a:gd name="connsiteX3220" fmla="*/ 6631446 w 7525108"/>
              <a:gd name="connsiteY3220" fmla="*/ 1894071 h 6858007"/>
              <a:gd name="connsiteX3221" fmla="*/ 6596486 w 7525108"/>
              <a:gd name="connsiteY3221" fmla="*/ 1907180 h 6858007"/>
              <a:gd name="connsiteX3222" fmla="*/ 6559342 w 7525108"/>
              <a:gd name="connsiteY3222" fmla="*/ 1913735 h 6858007"/>
              <a:gd name="connsiteX3223" fmla="*/ 6520012 w 7525108"/>
              <a:gd name="connsiteY3223" fmla="*/ 1907180 h 6858007"/>
              <a:gd name="connsiteX3224" fmla="*/ 6485052 w 7525108"/>
              <a:gd name="connsiteY3224" fmla="*/ 1894071 h 6858007"/>
              <a:gd name="connsiteX3225" fmla="*/ 6456647 w 7525108"/>
              <a:gd name="connsiteY3225" fmla="*/ 1870035 h 6858007"/>
              <a:gd name="connsiteX3226" fmla="*/ 6432612 w 7525108"/>
              <a:gd name="connsiteY3226" fmla="*/ 1841631 h 6858007"/>
              <a:gd name="connsiteX3227" fmla="*/ 6417317 w 7525108"/>
              <a:gd name="connsiteY3227" fmla="*/ 1806672 h 6858007"/>
              <a:gd name="connsiteX3228" fmla="*/ 6412947 w 7525108"/>
              <a:gd name="connsiteY3228" fmla="*/ 1767341 h 6858007"/>
              <a:gd name="connsiteX3229" fmla="*/ 6417317 w 7525108"/>
              <a:gd name="connsiteY3229" fmla="*/ 1728011 h 6858007"/>
              <a:gd name="connsiteX3230" fmla="*/ 6432612 w 7525108"/>
              <a:gd name="connsiteY3230" fmla="*/ 1695236 h 6858007"/>
              <a:gd name="connsiteX3231" fmla="*/ 6456647 w 7525108"/>
              <a:gd name="connsiteY3231" fmla="*/ 1664646 h 6858007"/>
              <a:gd name="connsiteX3232" fmla="*/ 6485052 w 7525108"/>
              <a:gd name="connsiteY3232" fmla="*/ 1642797 h 6858007"/>
              <a:gd name="connsiteX3233" fmla="*/ 6520012 w 7525108"/>
              <a:gd name="connsiteY3233" fmla="*/ 1627502 h 6858007"/>
              <a:gd name="connsiteX3234" fmla="*/ 5392557 w 7525108"/>
              <a:gd name="connsiteY3234" fmla="*/ 1467994 h 6858007"/>
              <a:gd name="connsiteX3235" fmla="*/ 5431886 w 7525108"/>
              <a:gd name="connsiteY3235" fmla="*/ 1474549 h 6858007"/>
              <a:gd name="connsiteX3236" fmla="*/ 5466846 w 7525108"/>
              <a:gd name="connsiteY3236" fmla="*/ 1494214 h 6858007"/>
              <a:gd name="connsiteX3237" fmla="*/ 5493066 w 7525108"/>
              <a:gd name="connsiteY3237" fmla="*/ 1518249 h 6858007"/>
              <a:gd name="connsiteX3238" fmla="*/ 5510546 w 7525108"/>
              <a:gd name="connsiteY3238" fmla="*/ 1553210 h 6858007"/>
              <a:gd name="connsiteX3239" fmla="*/ 5517101 w 7525108"/>
              <a:gd name="connsiteY3239" fmla="*/ 1592539 h 6858007"/>
              <a:gd name="connsiteX3240" fmla="*/ 5510546 w 7525108"/>
              <a:gd name="connsiteY3240" fmla="*/ 1629684 h 6858007"/>
              <a:gd name="connsiteX3241" fmla="*/ 5493066 w 7525108"/>
              <a:gd name="connsiteY3241" fmla="*/ 1664643 h 6858007"/>
              <a:gd name="connsiteX3242" fmla="*/ 5466846 w 7525108"/>
              <a:gd name="connsiteY3242" fmla="*/ 1690862 h 6858007"/>
              <a:gd name="connsiteX3243" fmla="*/ 5431886 w 7525108"/>
              <a:gd name="connsiteY3243" fmla="*/ 1708342 h 6858007"/>
              <a:gd name="connsiteX3244" fmla="*/ 5392557 w 7525108"/>
              <a:gd name="connsiteY3244" fmla="*/ 1714896 h 6858007"/>
              <a:gd name="connsiteX3245" fmla="*/ 5357597 w 7525108"/>
              <a:gd name="connsiteY3245" fmla="*/ 1708342 h 6858007"/>
              <a:gd name="connsiteX3246" fmla="*/ 5322637 w 7525108"/>
              <a:gd name="connsiteY3246" fmla="*/ 1690862 h 6858007"/>
              <a:gd name="connsiteX3247" fmla="*/ 5294232 w 7525108"/>
              <a:gd name="connsiteY3247" fmla="*/ 1664643 h 6858007"/>
              <a:gd name="connsiteX3248" fmla="*/ 5278937 w 7525108"/>
              <a:gd name="connsiteY3248" fmla="*/ 1629684 h 6858007"/>
              <a:gd name="connsiteX3249" fmla="*/ 5272382 w 7525108"/>
              <a:gd name="connsiteY3249" fmla="*/ 1592539 h 6858007"/>
              <a:gd name="connsiteX3250" fmla="*/ 5278937 w 7525108"/>
              <a:gd name="connsiteY3250" fmla="*/ 1553210 h 6858007"/>
              <a:gd name="connsiteX3251" fmla="*/ 5294232 w 7525108"/>
              <a:gd name="connsiteY3251" fmla="*/ 1518249 h 6858007"/>
              <a:gd name="connsiteX3252" fmla="*/ 5322637 w 7525108"/>
              <a:gd name="connsiteY3252" fmla="*/ 1494214 h 6858007"/>
              <a:gd name="connsiteX3253" fmla="*/ 5357597 w 7525108"/>
              <a:gd name="connsiteY3253" fmla="*/ 1474549 h 6858007"/>
              <a:gd name="connsiteX3254" fmla="*/ 528768 w 7525108"/>
              <a:gd name="connsiteY3254" fmla="*/ 1452677 h 6858007"/>
              <a:gd name="connsiteX3255" fmla="*/ 533137 w 7525108"/>
              <a:gd name="connsiteY3255" fmla="*/ 1454862 h 6858007"/>
              <a:gd name="connsiteX3256" fmla="*/ 537507 w 7525108"/>
              <a:gd name="connsiteY3256" fmla="*/ 1459232 h 6858007"/>
              <a:gd name="connsiteX3257" fmla="*/ 537507 w 7525108"/>
              <a:gd name="connsiteY3257" fmla="*/ 1463602 h 6858007"/>
              <a:gd name="connsiteX3258" fmla="*/ 537507 w 7525108"/>
              <a:gd name="connsiteY3258" fmla="*/ 1470157 h 6858007"/>
              <a:gd name="connsiteX3259" fmla="*/ 533137 w 7525108"/>
              <a:gd name="connsiteY3259" fmla="*/ 1472342 h 6858007"/>
              <a:gd name="connsiteX3260" fmla="*/ 528768 w 7525108"/>
              <a:gd name="connsiteY3260" fmla="*/ 1474527 h 6858007"/>
              <a:gd name="connsiteX3261" fmla="*/ 522211 w 7525108"/>
              <a:gd name="connsiteY3261" fmla="*/ 1472342 h 6858007"/>
              <a:gd name="connsiteX3262" fmla="*/ 517841 w 7525108"/>
              <a:gd name="connsiteY3262" fmla="*/ 1470157 h 6858007"/>
              <a:gd name="connsiteX3263" fmla="*/ 517841 w 7525108"/>
              <a:gd name="connsiteY3263" fmla="*/ 1463602 h 6858007"/>
              <a:gd name="connsiteX3264" fmla="*/ 517841 w 7525108"/>
              <a:gd name="connsiteY3264" fmla="*/ 1459232 h 6858007"/>
              <a:gd name="connsiteX3265" fmla="*/ 522211 w 7525108"/>
              <a:gd name="connsiteY3265" fmla="*/ 1454862 h 6858007"/>
              <a:gd name="connsiteX3266" fmla="*/ 1459575 w 7525108"/>
              <a:gd name="connsiteY3266" fmla="*/ 1450497 h 6858007"/>
              <a:gd name="connsiteX3267" fmla="*/ 1466130 w 7525108"/>
              <a:gd name="connsiteY3267" fmla="*/ 1452682 h 6858007"/>
              <a:gd name="connsiteX3268" fmla="*/ 1472685 w 7525108"/>
              <a:gd name="connsiteY3268" fmla="*/ 1457052 h 6858007"/>
              <a:gd name="connsiteX3269" fmla="*/ 1477054 w 7525108"/>
              <a:gd name="connsiteY3269" fmla="*/ 1463606 h 6858007"/>
              <a:gd name="connsiteX3270" fmla="*/ 1479240 w 7525108"/>
              <a:gd name="connsiteY3270" fmla="*/ 1470161 h 6858007"/>
              <a:gd name="connsiteX3271" fmla="*/ 1477054 w 7525108"/>
              <a:gd name="connsiteY3271" fmla="*/ 1476716 h 6858007"/>
              <a:gd name="connsiteX3272" fmla="*/ 1472685 w 7525108"/>
              <a:gd name="connsiteY3272" fmla="*/ 1485456 h 6858007"/>
              <a:gd name="connsiteX3273" fmla="*/ 1466130 w 7525108"/>
              <a:gd name="connsiteY3273" fmla="*/ 1489826 h 6858007"/>
              <a:gd name="connsiteX3274" fmla="*/ 1459575 w 7525108"/>
              <a:gd name="connsiteY3274" fmla="*/ 1492011 h 6858007"/>
              <a:gd name="connsiteX3275" fmla="*/ 1450834 w 7525108"/>
              <a:gd name="connsiteY3275" fmla="*/ 1489826 h 6858007"/>
              <a:gd name="connsiteX3276" fmla="*/ 1444279 w 7525108"/>
              <a:gd name="connsiteY3276" fmla="*/ 1485456 h 6858007"/>
              <a:gd name="connsiteX3277" fmla="*/ 1439908 w 7525108"/>
              <a:gd name="connsiteY3277" fmla="*/ 1476716 h 6858007"/>
              <a:gd name="connsiteX3278" fmla="*/ 1437724 w 7525108"/>
              <a:gd name="connsiteY3278" fmla="*/ 1470161 h 6858007"/>
              <a:gd name="connsiteX3279" fmla="*/ 1439908 w 7525108"/>
              <a:gd name="connsiteY3279" fmla="*/ 1463606 h 6858007"/>
              <a:gd name="connsiteX3280" fmla="*/ 1444279 w 7525108"/>
              <a:gd name="connsiteY3280" fmla="*/ 1457052 h 6858007"/>
              <a:gd name="connsiteX3281" fmla="*/ 1450834 w 7525108"/>
              <a:gd name="connsiteY3281" fmla="*/ 1452682 h 6858007"/>
              <a:gd name="connsiteX3282" fmla="*/ 4348131 w 7525108"/>
              <a:gd name="connsiteY3282" fmla="*/ 1443955 h 6858007"/>
              <a:gd name="connsiteX3283" fmla="*/ 4380905 w 7525108"/>
              <a:gd name="connsiteY3283" fmla="*/ 1450509 h 6858007"/>
              <a:gd name="connsiteX3284" fmla="*/ 4409310 w 7525108"/>
              <a:gd name="connsiteY3284" fmla="*/ 1467990 h 6858007"/>
              <a:gd name="connsiteX3285" fmla="*/ 4426790 w 7525108"/>
              <a:gd name="connsiteY3285" fmla="*/ 1496394 h 6858007"/>
              <a:gd name="connsiteX3286" fmla="*/ 4433345 w 7525108"/>
              <a:gd name="connsiteY3286" fmla="*/ 1526984 h 6858007"/>
              <a:gd name="connsiteX3287" fmla="*/ 4426790 w 7525108"/>
              <a:gd name="connsiteY3287" fmla="*/ 1559760 h 6858007"/>
              <a:gd name="connsiteX3288" fmla="*/ 4409310 w 7525108"/>
              <a:gd name="connsiteY3288" fmla="*/ 1588165 h 6858007"/>
              <a:gd name="connsiteX3289" fmla="*/ 4380905 w 7525108"/>
              <a:gd name="connsiteY3289" fmla="*/ 1605644 h 6858007"/>
              <a:gd name="connsiteX3290" fmla="*/ 4348131 w 7525108"/>
              <a:gd name="connsiteY3290" fmla="*/ 1610014 h 6858007"/>
              <a:gd name="connsiteX3291" fmla="*/ 4317541 w 7525108"/>
              <a:gd name="connsiteY3291" fmla="*/ 1605644 h 6858007"/>
              <a:gd name="connsiteX3292" fmla="*/ 4289136 w 7525108"/>
              <a:gd name="connsiteY3292" fmla="*/ 1588165 h 6858007"/>
              <a:gd name="connsiteX3293" fmla="*/ 4271656 w 7525108"/>
              <a:gd name="connsiteY3293" fmla="*/ 1559760 h 6858007"/>
              <a:gd name="connsiteX3294" fmla="*/ 4267286 w 7525108"/>
              <a:gd name="connsiteY3294" fmla="*/ 1526984 h 6858007"/>
              <a:gd name="connsiteX3295" fmla="*/ 4271656 w 7525108"/>
              <a:gd name="connsiteY3295" fmla="*/ 1496394 h 6858007"/>
              <a:gd name="connsiteX3296" fmla="*/ 4289136 w 7525108"/>
              <a:gd name="connsiteY3296" fmla="*/ 1467990 h 6858007"/>
              <a:gd name="connsiteX3297" fmla="*/ 4317541 w 7525108"/>
              <a:gd name="connsiteY3297" fmla="*/ 1450509 h 6858007"/>
              <a:gd name="connsiteX3298" fmla="*/ 2399119 w 7525108"/>
              <a:gd name="connsiteY3298" fmla="*/ 1443945 h 6858007"/>
              <a:gd name="connsiteX3299" fmla="*/ 2418784 w 7525108"/>
              <a:gd name="connsiteY3299" fmla="*/ 1448315 h 6858007"/>
              <a:gd name="connsiteX3300" fmla="*/ 2431894 w 7525108"/>
              <a:gd name="connsiteY3300" fmla="*/ 1461425 h 6858007"/>
              <a:gd name="connsiteX3301" fmla="*/ 2438449 w 7525108"/>
              <a:gd name="connsiteY3301" fmla="*/ 1478905 h 6858007"/>
              <a:gd name="connsiteX3302" fmla="*/ 2431894 w 7525108"/>
              <a:gd name="connsiteY3302" fmla="*/ 1500755 h 6858007"/>
              <a:gd name="connsiteX3303" fmla="*/ 2418784 w 7525108"/>
              <a:gd name="connsiteY3303" fmla="*/ 1513865 h 6858007"/>
              <a:gd name="connsiteX3304" fmla="*/ 2399119 w 7525108"/>
              <a:gd name="connsiteY3304" fmla="*/ 1518235 h 6858007"/>
              <a:gd name="connsiteX3305" fmla="*/ 2381639 w 7525108"/>
              <a:gd name="connsiteY3305" fmla="*/ 1513865 h 6858007"/>
              <a:gd name="connsiteX3306" fmla="*/ 2368529 w 7525108"/>
              <a:gd name="connsiteY3306" fmla="*/ 1500755 h 6858007"/>
              <a:gd name="connsiteX3307" fmla="*/ 2364159 w 7525108"/>
              <a:gd name="connsiteY3307" fmla="*/ 1478905 h 6858007"/>
              <a:gd name="connsiteX3308" fmla="*/ 2368529 w 7525108"/>
              <a:gd name="connsiteY3308" fmla="*/ 1461425 h 6858007"/>
              <a:gd name="connsiteX3309" fmla="*/ 2381639 w 7525108"/>
              <a:gd name="connsiteY3309" fmla="*/ 1448315 h 6858007"/>
              <a:gd name="connsiteX3310" fmla="*/ 3360515 w 7525108"/>
              <a:gd name="connsiteY3310" fmla="*/ 1439579 h 6858007"/>
              <a:gd name="connsiteX3311" fmla="*/ 3382365 w 7525108"/>
              <a:gd name="connsiteY3311" fmla="*/ 1443950 h 6858007"/>
              <a:gd name="connsiteX3312" fmla="*/ 3399845 w 7525108"/>
              <a:gd name="connsiteY3312" fmla="*/ 1454875 h 6858007"/>
              <a:gd name="connsiteX3313" fmla="*/ 3415140 w 7525108"/>
              <a:gd name="connsiteY3313" fmla="*/ 1474540 h 6858007"/>
              <a:gd name="connsiteX3314" fmla="*/ 3419510 w 7525108"/>
              <a:gd name="connsiteY3314" fmla="*/ 1498575 h 6858007"/>
              <a:gd name="connsiteX3315" fmla="*/ 3415140 w 7525108"/>
              <a:gd name="connsiteY3315" fmla="*/ 1520425 h 6858007"/>
              <a:gd name="connsiteX3316" fmla="*/ 3399845 w 7525108"/>
              <a:gd name="connsiteY3316" fmla="*/ 1540090 h 6858007"/>
              <a:gd name="connsiteX3317" fmla="*/ 3382365 w 7525108"/>
              <a:gd name="connsiteY3317" fmla="*/ 1553200 h 6858007"/>
              <a:gd name="connsiteX3318" fmla="*/ 3360515 w 7525108"/>
              <a:gd name="connsiteY3318" fmla="*/ 1557570 h 6858007"/>
              <a:gd name="connsiteX3319" fmla="*/ 3336480 w 7525108"/>
              <a:gd name="connsiteY3319" fmla="*/ 1553200 h 6858007"/>
              <a:gd name="connsiteX3320" fmla="*/ 3319000 w 7525108"/>
              <a:gd name="connsiteY3320" fmla="*/ 1540090 h 6858007"/>
              <a:gd name="connsiteX3321" fmla="*/ 3303705 w 7525108"/>
              <a:gd name="connsiteY3321" fmla="*/ 1520425 h 6858007"/>
              <a:gd name="connsiteX3322" fmla="*/ 3299335 w 7525108"/>
              <a:gd name="connsiteY3322" fmla="*/ 1498575 h 6858007"/>
              <a:gd name="connsiteX3323" fmla="*/ 3303705 w 7525108"/>
              <a:gd name="connsiteY3323" fmla="*/ 1474540 h 6858007"/>
              <a:gd name="connsiteX3324" fmla="*/ 3319000 w 7525108"/>
              <a:gd name="connsiteY3324" fmla="*/ 1454875 h 6858007"/>
              <a:gd name="connsiteX3325" fmla="*/ 3336480 w 7525108"/>
              <a:gd name="connsiteY3325" fmla="*/ 1443950 h 6858007"/>
              <a:gd name="connsiteX3326" fmla="*/ 6989786 w 7525108"/>
              <a:gd name="connsiteY3326" fmla="*/ 1435222 h 6858007"/>
              <a:gd name="connsiteX3327" fmla="*/ 7031300 w 7525108"/>
              <a:gd name="connsiteY3327" fmla="*/ 1439592 h 6858007"/>
              <a:gd name="connsiteX3328" fmla="*/ 7068445 w 7525108"/>
              <a:gd name="connsiteY3328" fmla="*/ 1454887 h 6858007"/>
              <a:gd name="connsiteX3329" fmla="*/ 7099035 w 7525108"/>
              <a:gd name="connsiteY3329" fmla="*/ 1478922 h 6858007"/>
              <a:gd name="connsiteX3330" fmla="*/ 7123070 w 7525108"/>
              <a:gd name="connsiteY3330" fmla="*/ 1509512 h 6858007"/>
              <a:gd name="connsiteX3331" fmla="*/ 7138365 w 7525108"/>
              <a:gd name="connsiteY3331" fmla="*/ 1548842 h 6858007"/>
              <a:gd name="connsiteX3332" fmla="*/ 7144920 w 7525108"/>
              <a:gd name="connsiteY3332" fmla="*/ 1590357 h 6858007"/>
              <a:gd name="connsiteX3333" fmla="*/ 7138365 w 7525108"/>
              <a:gd name="connsiteY3333" fmla="*/ 1629686 h 6858007"/>
              <a:gd name="connsiteX3334" fmla="*/ 7123070 w 7525108"/>
              <a:gd name="connsiteY3334" fmla="*/ 1666831 h 6858007"/>
              <a:gd name="connsiteX3335" fmla="*/ 7099035 w 7525108"/>
              <a:gd name="connsiteY3335" fmla="*/ 1699605 h 6858007"/>
              <a:gd name="connsiteX3336" fmla="*/ 7068445 w 7525108"/>
              <a:gd name="connsiteY3336" fmla="*/ 1721454 h 6858007"/>
              <a:gd name="connsiteX3337" fmla="*/ 7031300 w 7525108"/>
              <a:gd name="connsiteY3337" fmla="*/ 1738935 h 6858007"/>
              <a:gd name="connsiteX3338" fmla="*/ 6989786 w 7525108"/>
              <a:gd name="connsiteY3338" fmla="*/ 1743304 h 6858007"/>
              <a:gd name="connsiteX3339" fmla="*/ 6948271 w 7525108"/>
              <a:gd name="connsiteY3339" fmla="*/ 1738935 h 6858007"/>
              <a:gd name="connsiteX3340" fmla="*/ 6913311 w 7525108"/>
              <a:gd name="connsiteY3340" fmla="*/ 1721454 h 6858007"/>
              <a:gd name="connsiteX3341" fmla="*/ 6880536 w 7525108"/>
              <a:gd name="connsiteY3341" fmla="*/ 1699605 h 6858007"/>
              <a:gd name="connsiteX3342" fmla="*/ 6856501 w 7525108"/>
              <a:gd name="connsiteY3342" fmla="*/ 1666831 h 6858007"/>
              <a:gd name="connsiteX3343" fmla="*/ 6841206 w 7525108"/>
              <a:gd name="connsiteY3343" fmla="*/ 1629686 h 6858007"/>
              <a:gd name="connsiteX3344" fmla="*/ 6834651 w 7525108"/>
              <a:gd name="connsiteY3344" fmla="*/ 1590357 h 6858007"/>
              <a:gd name="connsiteX3345" fmla="*/ 6841206 w 7525108"/>
              <a:gd name="connsiteY3345" fmla="*/ 1548842 h 6858007"/>
              <a:gd name="connsiteX3346" fmla="*/ 6856501 w 7525108"/>
              <a:gd name="connsiteY3346" fmla="*/ 1509512 h 6858007"/>
              <a:gd name="connsiteX3347" fmla="*/ 6880536 w 7525108"/>
              <a:gd name="connsiteY3347" fmla="*/ 1478922 h 6858007"/>
              <a:gd name="connsiteX3348" fmla="*/ 6913311 w 7525108"/>
              <a:gd name="connsiteY3348" fmla="*/ 1454887 h 6858007"/>
              <a:gd name="connsiteX3349" fmla="*/ 6948271 w 7525108"/>
              <a:gd name="connsiteY3349" fmla="*/ 1439592 h 6858007"/>
              <a:gd name="connsiteX3350" fmla="*/ 6137639 w 7525108"/>
              <a:gd name="connsiteY3350" fmla="*/ 1371857 h 6858007"/>
              <a:gd name="connsiteX3351" fmla="*/ 6179154 w 7525108"/>
              <a:gd name="connsiteY3351" fmla="*/ 1378412 h 6858007"/>
              <a:gd name="connsiteX3352" fmla="*/ 6216299 w 7525108"/>
              <a:gd name="connsiteY3352" fmla="*/ 1398077 h 6858007"/>
              <a:gd name="connsiteX3353" fmla="*/ 6244704 w 7525108"/>
              <a:gd name="connsiteY3353" fmla="*/ 1426481 h 6858007"/>
              <a:gd name="connsiteX3354" fmla="*/ 6266554 w 7525108"/>
              <a:gd name="connsiteY3354" fmla="*/ 1463626 h 6858007"/>
              <a:gd name="connsiteX3355" fmla="*/ 6273109 w 7525108"/>
              <a:gd name="connsiteY3355" fmla="*/ 1507327 h 6858007"/>
              <a:gd name="connsiteX3356" fmla="*/ 6266554 w 7525108"/>
              <a:gd name="connsiteY3356" fmla="*/ 1551027 h 6858007"/>
              <a:gd name="connsiteX3357" fmla="*/ 6244704 w 7525108"/>
              <a:gd name="connsiteY3357" fmla="*/ 1588172 h 6858007"/>
              <a:gd name="connsiteX3358" fmla="*/ 6216299 w 7525108"/>
              <a:gd name="connsiteY3358" fmla="*/ 1616577 h 6858007"/>
              <a:gd name="connsiteX3359" fmla="*/ 6179154 w 7525108"/>
              <a:gd name="connsiteY3359" fmla="*/ 1636241 h 6858007"/>
              <a:gd name="connsiteX3360" fmla="*/ 6137639 w 7525108"/>
              <a:gd name="connsiteY3360" fmla="*/ 1642796 h 6858007"/>
              <a:gd name="connsiteX3361" fmla="*/ 6093939 w 7525108"/>
              <a:gd name="connsiteY3361" fmla="*/ 1636241 h 6858007"/>
              <a:gd name="connsiteX3362" fmla="*/ 6058979 w 7525108"/>
              <a:gd name="connsiteY3362" fmla="*/ 1616577 h 6858007"/>
              <a:gd name="connsiteX3363" fmla="*/ 6028389 w 7525108"/>
              <a:gd name="connsiteY3363" fmla="*/ 1588172 h 6858007"/>
              <a:gd name="connsiteX3364" fmla="*/ 6010909 w 7525108"/>
              <a:gd name="connsiteY3364" fmla="*/ 1551027 h 6858007"/>
              <a:gd name="connsiteX3365" fmla="*/ 6004354 w 7525108"/>
              <a:gd name="connsiteY3365" fmla="*/ 1507327 h 6858007"/>
              <a:gd name="connsiteX3366" fmla="*/ 6010909 w 7525108"/>
              <a:gd name="connsiteY3366" fmla="*/ 1463626 h 6858007"/>
              <a:gd name="connsiteX3367" fmla="*/ 6028389 w 7525108"/>
              <a:gd name="connsiteY3367" fmla="*/ 1426481 h 6858007"/>
              <a:gd name="connsiteX3368" fmla="*/ 6058979 w 7525108"/>
              <a:gd name="connsiteY3368" fmla="*/ 1398077 h 6858007"/>
              <a:gd name="connsiteX3369" fmla="*/ 6093939 w 7525108"/>
              <a:gd name="connsiteY3369" fmla="*/ 1378412 h 6858007"/>
              <a:gd name="connsiteX3370" fmla="*/ 7455188 w 7525108"/>
              <a:gd name="connsiteY3370" fmla="*/ 1367488 h 6858007"/>
              <a:gd name="connsiteX3371" fmla="*/ 7494518 w 7525108"/>
              <a:gd name="connsiteY3371" fmla="*/ 1371859 h 6858007"/>
              <a:gd name="connsiteX3372" fmla="*/ 7525108 w 7525108"/>
              <a:gd name="connsiteY3372" fmla="*/ 1384969 h 6858007"/>
              <a:gd name="connsiteX3373" fmla="*/ 7525108 w 7525108"/>
              <a:gd name="connsiteY3373" fmla="*/ 1669016 h 6858007"/>
              <a:gd name="connsiteX3374" fmla="*/ 7494518 w 7525108"/>
              <a:gd name="connsiteY3374" fmla="*/ 1684311 h 6858007"/>
              <a:gd name="connsiteX3375" fmla="*/ 7455188 w 7525108"/>
              <a:gd name="connsiteY3375" fmla="*/ 1688682 h 6858007"/>
              <a:gd name="connsiteX3376" fmla="*/ 7411488 w 7525108"/>
              <a:gd name="connsiteY3376" fmla="*/ 1679941 h 6858007"/>
              <a:gd name="connsiteX3377" fmla="*/ 7374344 w 7525108"/>
              <a:gd name="connsiteY3377" fmla="*/ 1664646 h 6858007"/>
              <a:gd name="connsiteX3378" fmla="*/ 7339384 w 7525108"/>
              <a:gd name="connsiteY3378" fmla="*/ 1640612 h 6858007"/>
              <a:gd name="connsiteX3379" fmla="*/ 7317534 w 7525108"/>
              <a:gd name="connsiteY3379" fmla="*/ 1607838 h 6858007"/>
              <a:gd name="connsiteX3380" fmla="*/ 7297869 w 7525108"/>
              <a:gd name="connsiteY3380" fmla="*/ 1568508 h 6858007"/>
              <a:gd name="connsiteX3381" fmla="*/ 7293499 w 7525108"/>
              <a:gd name="connsiteY3381" fmla="*/ 1526993 h 6858007"/>
              <a:gd name="connsiteX3382" fmla="*/ 7297869 w 7525108"/>
              <a:gd name="connsiteY3382" fmla="*/ 1485478 h 6858007"/>
              <a:gd name="connsiteX3383" fmla="*/ 7317534 w 7525108"/>
              <a:gd name="connsiteY3383" fmla="*/ 1448334 h 6858007"/>
              <a:gd name="connsiteX3384" fmla="*/ 7339384 w 7525108"/>
              <a:gd name="connsiteY3384" fmla="*/ 1413374 h 6858007"/>
              <a:gd name="connsiteX3385" fmla="*/ 7374344 w 7525108"/>
              <a:gd name="connsiteY3385" fmla="*/ 1389339 h 6858007"/>
              <a:gd name="connsiteX3386" fmla="*/ 7411488 w 7525108"/>
              <a:gd name="connsiteY3386" fmla="*/ 1371859 h 6858007"/>
              <a:gd name="connsiteX3387" fmla="*/ 5001443 w 7525108"/>
              <a:gd name="connsiteY3387" fmla="*/ 1253863 h 6858007"/>
              <a:gd name="connsiteX3388" fmla="*/ 5036403 w 7525108"/>
              <a:gd name="connsiteY3388" fmla="*/ 1260419 h 6858007"/>
              <a:gd name="connsiteX3389" fmla="*/ 5066993 w 7525108"/>
              <a:gd name="connsiteY3389" fmla="*/ 1275714 h 6858007"/>
              <a:gd name="connsiteX3390" fmla="*/ 5088843 w 7525108"/>
              <a:gd name="connsiteY3390" fmla="*/ 1299749 h 6858007"/>
              <a:gd name="connsiteX3391" fmla="*/ 5106323 w 7525108"/>
              <a:gd name="connsiteY3391" fmla="*/ 1328153 h 6858007"/>
              <a:gd name="connsiteX3392" fmla="*/ 5112878 w 7525108"/>
              <a:gd name="connsiteY3392" fmla="*/ 1363112 h 6858007"/>
              <a:gd name="connsiteX3393" fmla="*/ 5106323 w 7525108"/>
              <a:gd name="connsiteY3393" fmla="*/ 1400257 h 6858007"/>
              <a:gd name="connsiteX3394" fmla="*/ 5088843 w 7525108"/>
              <a:gd name="connsiteY3394" fmla="*/ 1428662 h 6858007"/>
              <a:gd name="connsiteX3395" fmla="*/ 5066993 w 7525108"/>
              <a:gd name="connsiteY3395" fmla="*/ 1452697 h 6858007"/>
              <a:gd name="connsiteX3396" fmla="*/ 5036403 w 7525108"/>
              <a:gd name="connsiteY3396" fmla="*/ 1467992 h 6858007"/>
              <a:gd name="connsiteX3397" fmla="*/ 5001443 w 7525108"/>
              <a:gd name="connsiteY3397" fmla="*/ 1472363 h 6858007"/>
              <a:gd name="connsiteX3398" fmla="*/ 4966483 w 7525108"/>
              <a:gd name="connsiteY3398" fmla="*/ 1467992 h 6858007"/>
              <a:gd name="connsiteX3399" fmla="*/ 4935893 w 7525108"/>
              <a:gd name="connsiteY3399" fmla="*/ 1452697 h 6858007"/>
              <a:gd name="connsiteX3400" fmla="*/ 4914043 w 7525108"/>
              <a:gd name="connsiteY3400" fmla="*/ 1428662 h 6858007"/>
              <a:gd name="connsiteX3401" fmla="*/ 4896563 w 7525108"/>
              <a:gd name="connsiteY3401" fmla="*/ 1400257 h 6858007"/>
              <a:gd name="connsiteX3402" fmla="*/ 4892193 w 7525108"/>
              <a:gd name="connsiteY3402" fmla="*/ 1363112 h 6858007"/>
              <a:gd name="connsiteX3403" fmla="*/ 4896563 w 7525108"/>
              <a:gd name="connsiteY3403" fmla="*/ 1328153 h 6858007"/>
              <a:gd name="connsiteX3404" fmla="*/ 4914043 w 7525108"/>
              <a:gd name="connsiteY3404" fmla="*/ 1299749 h 6858007"/>
              <a:gd name="connsiteX3405" fmla="*/ 4935893 w 7525108"/>
              <a:gd name="connsiteY3405" fmla="*/ 1275714 h 6858007"/>
              <a:gd name="connsiteX3406" fmla="*/ 4966483 w 7525108"/>
              <a:gd name="connsiteY3406" fmla="*/ 1260419 h 6858007"/>
              <a:gd name="connsiteX3407" fmla="*/ 3961388 w 7525108"/>
              <a:gd name="connsiteY3407" fmla="*/ 1238563 h 6858007"/>
              <a:gd name="connsiteX3408" fmla="*/ 3985423 w 7525108"/>
              <a:gd name="connsiteY3408" fmla="*/ 1242933 h 6858007"/>
              <a:gd name="connsiteX3409" fmla="*/ 4009458 w 7525108"/>
              <a:gd name="connsiteY3409" fmla="*/ 1256044 h 6858007"/>
              <a:gd name="connsiteX3410" fmla="*/ 4022568 w 7525108"/>
              <a:gd name="connsiteY3410" fmla="*/ 1277892 h 6858007"/>
              <a:gd name="connsiteX3411" fmla="*/ 4026938 w 7525108"/>
              <a:gd name="connsiteY3411" fmla="*/ 1304113 h 6858007"/>
              <a:gd name="connsiteX3412" fmla="*/ 4022568 w 7525108"/>
              <a:gd name="connsiteY3412" fmla="*/ 1328147 h 6858007"/>
              <a:gd name="connsiteX3413" fmla="*/ 4009458 w 7525108"/>
              <a:gd name="connsiteY3413" fmla="*/ 1349997 h 6858007"/>
              <a:gd name="connsiteX3414" fmla="*/ 3985423 w 7525108"/>
              <a:gd name="connsiteY3414" fmla="*/ 1363106 h 6858007"/>
              <a:gd name="connsiteX3415" fmla="*/ 3961388 w 7525108"/>
              <a:gd name="connsiteY3415" fmla="*/ 1369662 h 6858007"/>
              <a:gd name="connsiteX3416" fmla="*/ 3935168 w 7525108"/>
              <a:gd name="connsiteY3416" fmla="*/ 1363106 h 6858007"/>
              <a:gd name="connsiteX3417" fmla="*/ 3915503 w 7525108"/>
              <a:gd name="connsiteY3417" fmla="*/ 1349997 h 6858007"/>
              <a:gd name="connsiteX3418" fmla="*/ 3900208 w 7525108"/>
              <a:gd name="connsiteY3418" fmla="*/ 1328147 h 6858007"/>
              <a:gd name="connsiteX3419" fmla="*/ 3893653 w 7525108"/>
              <a:gd name="connsiteY3419" fmla="*/ 1304113 h 6858007"/>
              <a:gd name="connsiteX3420" fmla="*/ 3900208 w 7525108"/>
              <a:gd name="connsiteY3420" fmla="*/ 1277892 h 6858007"/>
              <a:gd name="connsiteX3421" fmla="*/ 3915503 w 7525108"/>
              <a:gd name="connsiteY3421" fmla="*/ 1256044 h 6858007"/>
              <a:gd name="connsiteX3422" fmla="*/ 3935168 w 7525108"/>
              <a:gd name="connsiteY3422" fmla="*/ 1242933 h 6858007"/>
              <a:gd name="connsiteX3423" fmla="*/ 1061905 w 7525108"/>
              <a:gd name="connsiteY3423" fmla="*/ 1229810 h 6858007"/>
              <a:gd name="connsiteX3424" fmla="*/ 1066274 w 7525108"/>
              <a:gd name="connsiteY3424" fmla="*/ 1234180 h 6858007"/>
              <a:gd name="connsiteX3425" fmla="*/ 1070644 w 7525108"/>
              <a:gd name="connsiteY3425" fmla="*/ 1238550 h 6858007"/>
              <a:gd name="connsiteX3426" fmla="*/ 1072829 w 7525108"/>
              <a:gd name="connsiteY3426" fmla="*/ 1242920 h 6858007"/>
              <a:gd name="connsiteX3427" fmla="*/ 1070644 w 7525108"/>
              <a:gd name="connsiteY3427" fmla="*/ 1249475 h 6858007"/>
              <a:gd name="connsiteX3428" fmla="*/ 1066274 w 7525108"/>
              <a:gd name="connsiteY3428" fmla="*/ 1253845 h 6858007"/>
              <a:gd name="connsiteX3429" fmla="*/ 1061905 w 7525108"/>
              <a:gd name="connsiteY3429" fmla="*/ 1256030 h 6858007"/>
              <a:gd name="connsiteX3430" fmla="*/ 1053165 w 7525108"/>
              <a:gd name="connsiteY3430" fmla="*/ 1253845 h 6858007"/>
              <a:gd name="connsiteX3431" fmla="*/ 1048795 w 7525108"/>
              <a:gd name="connsiteY3431" fmla="*/ 1249475 h 6858007"/>
              <a:gd name="connsiteX3432" fmla="*/ 1046610 w 7525108"/>
              <a:gd name="connsiteY3432" fmla="*/ 1242920 h 6858007"/>
              <a:gd name="connsiteX3433" fmla="*/ 1048795 w 7525108"/>
              <a:gd name="connsiteY3433" fmla="*/ 1238550 h 6858007"/>
              <a:gd name="connsiteX3434" fmla="*/ 1053165 w 7525108"/>
              <a:gd name="connsiteY3434" fmla="*/ 1234180 h 6858007"/>
              <a:gd name="connsiteX3435" fmla="*/ 2969401 w 7525108"/>
              <a:gd name="connsiteY3435" fmla="*/ 1227633 h 6858007"/>
              <a:gd name="connsiteX3436" fmla="*/ 2991251 w 7525108"/>
              <a:gd name="connsiteY3436" fmla="*/ 1236373 h 6858007"/>
              <a:gd name="connsiteX3437" fmla="*/ 3008731 w 7525108"/>
              <a:gd name="connsiteY3437" fmla="*/ 1251669 h 6858007"/>
              <a:gd name="connsiteX3438" fmla="*/ 3013101 w 7525108"/>
              <a:gd name="connsiteY3438" fmla="*/ 1271333 h 6858007"/>
              <a:gd name="connsiteX3439" fmla="*/ 3008731 w 7525108"/>
              <a:gd name="connsiteY3439" fmla="*/ 1295368 h 6858007"/>
              <a:gd name="connsiteX3440" fmla="*/ 2991251 w 7525108"/>
              <a:gd name="connsiteY3440" fmla="*/ 1310663 h 6858007"/>
              <a:gd name="connsiteX3441" fmla="*/ 2969401 w 7525108"/>
              <a:gd name="connsiteY3441" fmla="*/ 1315034 h 6858007"/>
              <a:gd name="connsiteX3442" fmla="*/ 2947551 w 7525108"/>
              <a:gd name="connsiteY3442" fmla="*/ 1310663 h 6858007"/>
              <a:gd name="connsiteX3443" fmla="*/ 2932256 w 7525108"/>
              <a:gd name="connsiteY3443" fmla="*/ 1295368 h 6858007"/>
              <a:gd name="connsiteX3444" fmla="*/ 2925701 w 7525108"/>
              <a:gd name="connsiteY3444" fmla="*/ 1271333 h 6858007"/>
              <a:gd name="connsiteX3445" fmla="*/ 2932256 w 7525108"/>
              <a:gd name="connsiteY3445" fmla="*/ 1251669 h 6858007"/>
              <a:gd name="connsiteX3446" fmla="*/ 2947551 w 7525108"/>
              <a:gd name="connsiteY3446" fmla="*/ 1236373 h 6858007"/>
              <a:gd name="connsiteX3447" fmla="*/ 2005820 w 7525108"/>
              <a:gd name="connsiteY3447" fmla="*/ 1227629 h 6858007"/>
              <a:gd name="connsiteX3448" fmla="*/ 2014560 w 7525108"/>
              <a:gd name="connsiteY3448" fmla="*/ 1229814 h 6858007"/>
              <a:gd name="connsiteX3449" fmla="*/ 2021115 w 7525108"/>
              <a:gd name="connsiteY3449" fmla="*/ 1234184 h 6858007"/>
              <a:gd name="connsiteX3450" fmla="*/ 2027670 w 7525108"/>
              <a:gd name="connsiteY3450" fmla="*/ 1240739 h 6858007"/>
              <a:gd name="connsiteX3451" fmla="*/ 2029855 w 7525108"/>
              <a:gd name="connsiteY3451" fmla="*/ 1247294 h 6858007"/>
              <a:gd name="connsiteX3452" fmla="*/ 2032040 w 7525108"/>
              <a:gd name="connsiteY3452" fmla="*/ 1253849 h 6858007"/>
              <a:gd name="connsiteX3453" fmla="*/ 2029855 w 7525108"/>
              <a:gd name="connsiteY3453" fmla="*/ 1262588 h 6858007"/>
              <a:gd name="connsiteX3454" fmla="*/ 2027670 w 7525108"/>
              <a:gd name="connsiteY3454" fmla="*/ 1269143 h 6858007"/>
              <a:gd name="connsiteX3455" fmla="*/ 2021115 w 7525108"/>
              <a:gd name="connsiteY3455" fmla="*/ 1273513 h 6858007"/>
              <a:gd name="connsiteX3456" fmla="*/ 2014560 w 7525108"/>
              <a:gd name="connsiteY3456" fmla="*/ 1277883 h 6858007"/>
              <a:gd name="connsiteX3457" fmla="*/ 2005820 w 7525108"/>
              <a:gd name="connsiteY3457" fmla="*/ 1277883 h 6858007"/>
              <a:gd name="connsiteX3458" fmla="*/ 1997080 w 7525108"/>
              <a:gd name="connsiteY3458" fmla="*/ 1277883 h 6858007"/>
              <a:gd name="connsiteX3459" fmla="*/ 1990525 w 7525108"/>
              <a:gd name="connsiteY3459" fmla="*/ 1273513 h 6858007"/>
              <a:gd name="connsiteX3460" fmla="*/ 1986155 w 7525108"/>
              <a:gd name="connsiteY3460" fmla="*/ 1269143 h 6858007"/>
              <a:gd name="connsiteX3461" fmla="*/ 1981785 w 7525108"/>
              <a:gd name="connsiteY3461" fmla="*/ 1262588 h 6858007"/>
              <a:gd name="connsiteX3462" fmla="*/ 1981785 w 7525108"/>
              <a:gd name="connsiteY3462" fmla="*/ 1253849 h 6858007"/>
              <a:gd name="connsiteX3463" fmla="*/ 1981785 w 7525108"/>
              <a:gd name="connsiteY3463" fmla="*/ 1247294 h 6858007"/>
              <a:gd name="connsiteX3464" fmla="*/ 1986155 w 7525108"/>
              <a:gd name="connsiteY3464" fmla="*/ 1240739 h 6858007"/>
              <a:gd name="connsiteX3465" fmla="*/ 1990525 w 7525108"/>
              <a:gd name="connsiteY3465" fmla="*/ 1234184 h 6858007"/>
              <a:gd name="connsiteX3466" fmla="*/ 1997080 w 7525108"/>
              <a:gd name="connsiteY3466" fmla="*/ 1229814 h 6858007"/>
              <a:gd name="connsiteX3467" fmla="*/ 126728 w 7525108"/>
              <a:gd name="connsiteY3467" fmla="*/ 1223253 h 6858007"/>
              <a:gd name="connsiteX3468" fmla="*/ 131099 w 7525108"/>
              <a:gd name="connsiteY3468" fmla="*/ 1225438 h 6858007"/>
              <a:gd name="connsiteX3469" fmla="*/ 135468 w 7525108"/>
              <a:gd name="connsiteY3469" fmla="*/ 1227623 h 6858007"/>
              <a:gd name="connsiteX3470" fmla="*/ 137654 w 7525108"/>
              <a:gd name="connsiteY3470" fmla="*/ 1236363 h 6858007"/>
              <a:gd name="connsiteX3471" fmla="*/ 135468 w 7525108"/>
              <a:gd name="connsiteY3471" fmla="*/ 1240732 h 6858007"/>
              <a:gd name="connsiteX3472" fmla="*/ 131099 w 7525108"/>
              <a:gd name="connsiteY3472" fmla="*/ 1245102 h 6858007"/>
              <a:gd name="connsiteX3473" fmla="*/ 126728 w 7525108"/>
              <a:gd name="connsiteY3473" fmla="*/ 1247287 h 6858007"/>
              <a:gd name="connsiteX3474" fmla="*/ 120173 w 7525108"/>
              <a:gd name="connsiteY3474" fmla="*/ 1245102 h 6858007"/>
              <a:gd name="connsiteX3475" fmla="*/ 115804 w 7525108"/>
              <a:gd name="connsiteY3475" fmla="*/ 1240732 h 6858007"/>
              <a:gd name="connsiteX3476" fmla="*/ 115804 w 7525108"/>
              <a:gd name="connsiteY3476" fmla="*/ 1236363 h 6858007"/>
              <a:gd name="connsiteX3477" fmla="*/ 115804 w 7525108"/>
              <a:gd name="connsiteY3477" fmla="*/ 1227623 h 6858007"/>
              <a:gd name="connsiteX3478" fmla="*/ 120173 w 7525108"/>
              <a:gd name="connsiteY3478" fmla="*/ 1225438 h 6858007"/>
              <a:gd name="connsiteX3479" fmla="*/ 5726860 w 7525108"/>
              <a:gd name="connsiteY3479" fmla="*/ 1148986 h 6858007"/>
              <a:gd name="connsiteX3480" fmla="*/ 5761820 w 7525108"/>
              <a:gd name="connsiteY3480" fmla="*/ 1153356 h 6858007"/>
              <a:gd name="connsiteX3481" fmla="*/ 5792410 w 7525108"/>
              <a:gd name="connsiteY3481" fmla="*/ 1168651 h 6858007"/>
              <a:gd name="connsiteX3482" fmla="*/ 5816445 w 7525108"/>
              <a:gd name="connsiteY3482" fmla="*/ 1194870 h 6858007"/>
              <a:gd name="connsiteX3483" fmla="*/ 5831740 w 7525108"/>
              <a:gd name="connsiteY3483" fmla="*/ 1223276 h 6858007"/>
              <a:gd name="connsiteX3484" fmla="*/ 5838295 w 7525108"/>
              <a:gd name="connsiteY3484" fmla="*/ 1260422 h 6858007"/>
              <a:gd name="connsiteX3485" fmla="*/ 5831740 w 7525108"/>
              <a:gd name="connsiteY3485" fmla="*/ 1295381 h 6858007"/>
              <a:gd name="connsiteX3486" fmla="*/ 5816445 w 7525108"/>
              <a:gd name="connsiteY3486" fmla="*/ 1325971 h 6858007"/>
              <a:gd name="connsiteX3487" fmla="*/ 5792410 w 7525108"/>
              <a:gd name="connsiteY3487" fmla="*/ 1352191 h 6858007"/>
              <a:gd name="connsiteX3488" fmla="*/ 5761820 w 7525108"/>
              <a:gd name="connsiteY3488" fmla="*/ 1367485 h 6858007"/>
              <a:gd name="connsiteX3489" fmla="*/ 5726860 w 7525108"/>
              <a:gd name="connsiteY3489" fmla="*/ 1371856 h 6858007"/>
              <a:gd name="connsiteX3490" fmla="*/ 5689715 w 7525108"/>
              <a:gd name="connsiteY3490" fmla="*/ 1367485 h 6858007"/>
              <a:gd name="connsiteX3491" fmla="*/ 5661310 w 7525108"/>
              <a:gd name="connsiteY3491" fmla="*/ 1352191 h 6858007"/>
              <a:gd name="connsiteX3492" fmla="*/ 5635090 w 7525108"/>
              <a:gd name="connsiteY3492" fmla="*/ 1325971 h 6858007"/>
              <a:gd name="connsiteX3493" fmla="*/ 5619795 w 7525108"/>
              <a:gd name="connsiteY3493" fmla="*/ 1295381 h 6858007"/>
              <a:gd name="connsiteX3494" fmla="*/ 5613240 w 7525108"/>
              <a:gd name="connsiteY3494" fmla="*/ 1260422 h 6858007"/>
              <a:gd name="connsiteX3495" fmla="*/ 5619795 w 7525108"/>
              <a:gd name="connsiteY3495" fmla="*/ 1223276 h 6858007"/>
              <a:gd name="connsiteX3496" fmla="*/ 5635090 w 7525108"/>
              <a:gd name="connsiteY3496" fmla="*/ 1194870 h 6858007"/>
              <a:gd name="connsiteX3497" fmla="*/ 5661310 w 7525108"/>
              <a:gd name="connsiteY3497" fmla="*/ 1168651 h 6858007"/>
              <a:gd name="connsiteX3498" fmla="*/ 5689715 w 7525108"/>
              <a:gd name="connsiteY3498" fmla="*/ 1153356 h 6858007"/>
              <a:gd name="connsiteX3499" fmla="*/ 6541863 w 7525108"/>
              <a:gd name="connsiteY3499" fmla="*/ 1142431 h 6858007"/>
              <a:gd name="connsiteX3500" fmla="*/ 6583378 w 7525108"/>
              <a:gd name="connsiteY3500" fmla="*/ 1148986 h 6858007"/>
              <a:gd name="connsiteX3501" fmla="*/ 6620523 w 7525108"/>
              <a:gd name="connsiteY3501" fmla="*/ 1166466 h 6858007"/>
              <a:gd name="connsiteX3502" fmla="*/ 6648928 w 7525108"/>
              <a:gd name="connsiteY3502" fmla="*/ 1194870 h 6858007"/>
              <a:gd name="connsiteX3503" fmla="*/ 6668593 w 7525108"/>
              <a:gd name="connsiteY3503" fmla="*/ 1229832 h 6858007"/>
              <a:gd name="connsiteX3504" fmla="*/ 6675148 w 7525108"/>
              <a:gd name="connsiteY3504" fmla="*/ 1273532 h 6858007"/>
              <a:gd name="connsiteX3505" fmla="*/ 6668593 w 7525108"/>
              <a:gd name="connsiteY3505" fmla="*/ 1315046 h 6858007"/>
              <a:gd name="connsiteX3506" fmla="*/ 6648928 w 7525108"/>
              <a:gd name="connsiteY3506" fmla="*/ 1352192 h 6858007"/>
              <a:gd name="connsiteX3507" fmla="*/ 6620523 w 7525108"/>
              <a:gd name="connsiteY3507" fmla="*/ 1378411 h 6858007"/>
              <a:gd name="connsiteX3508" fmla="*/ 6583378 w 7525108"/>
              <a:gd name="connsiteY3508" fmla="*/ 1398076 h 6858007"/>
              <a:gd name="connsiteX3509" fmla="*/ 6541863 w 7525108"/>
              <a:gd name="connsiteY3509" fmla="*/ 1404631 h 6858007"/>
              <a:gd name="connsiteX3510" fmla="*/ 6502533 w 7525108"/>
              <a:gd name="connsiteY3510" fmla="*/ 1398076 h 6858007"/>
              <a:gd name="connsiteX3511" fmla="*/ 6465388 w 7525108"/>
              <a:gd name="connsiteY3511" fmla="*/ 1378411 h 6858007"/>
              <a:gd name="connsiteX3512" fmla="*/ 6434798 w 7525108"/>
              <a:gd name="connsiteY3512" fmla="*/ 1352192 h 6858007"/>
              <a:gd name="connsiteX3513" fmla="*/ 6417318 w 7525108"/>
              <a:gd name="connsiteY3513" fmla="*/ 1315046 h 6858007"/>
              <a:gd name="connsiteX3514" fmla="*/ 6410763 w 7525108"/>
              <a:gd name="connsiteY3514" fmla="*/ 1273532 h 6858007"/>
              <a:gd name="connsiteX3515" fmla="*/ 6417318 w 7525108"/>
              <a:gd name="connsiteY3515" fmla="*/ 1229832 h 6858007"/>
              <a:gd name="connsiteX3516" fmla="*/ 6434798 w 7525108"/>
              <a:gd name="connsiteY3516" fmla="*/ 1194870 h 6858007"/>
              <a:gd name="connsiteX3517" fmla="*/ 6465388 w 7525108"/>
              <a:gd name="connsiteY3517" fmla="*/ 1166466 h 6858007"/>
              <a:gd name="connsiteX3518" fmla="*/ 6502533 w 7525108"/>
              <a:gd name="connsiteY3518" fmla="*/ 1148986 h 6858007"/>
              <a:gd name="connsiteX3519" fmla="*/ 4610330 w 7525108"/>
              <a:gd name="connsiteY3519" fmla="*/ 1048468 h 6858007"/>
              <a:gd name="connsiteX3520" fmla="*/ 4636550 w 7525108"/>
              <a:gd name="connsiteY3520" fmla="*/ 1052841 h 6858007"/>
              <a:gd name="connsiteX3521" fmla="*/ 4662770 w 7525108"/>
              <a:gd name="connsiteY3521" fmla="*/ 1065951 h 6858007"/>
              <a:gd name="connsiteX3522" fmla="*/ 4680250 w 7525108"/>
              <a:gd name="connsiteY3522" fmla="*/ 1085616 h 6858007"/>
              <a:gd name="connsiteX3523" fmla="*/ 4693360 w 7525108"/>
              <a:gd name="connsiteY3523" fmla="*/ 1109650 h 6858007"/>
              <a:gd name="connsiteX3524" fmla="*/ 4697730 w 7525108"/>
              <a:gd name="connsiteY3524" fmla="*/ 1138056 h 6858007"/>
              <a:gd name="connsiteX3525" fmla="*/ 4693360 w 7525108"/>
              <a:gd name="connsiteY3525" fmla="*/ 1164276 h 6858007"/>
              <a:gd name="connsiteX3526" fmla="*/ 4680250 w 7525108"/>
              <a:gd name="connsiteY3526" fmla="*/ 1190495 h 6858007"/>
              <a:gd name="connsiteX3527" fmla="*/ 4662770 w 7525108"/>
              <a:gd name="connsiteY3527" fmla="*/ 1210159 h 6858007"/>
              <a:gd name="connsiteX3528" fmla="*/ 4636550 w 7525108"/>
              <a:gd name="connsiteY3528" fmla="*/ 1221085 h 6858007"/>
              <a:gd name="connsiteX3529" fmla="*/ 4610330 w 7525108"/>
              <a:gd name="connsiteY3529" fmla="*/ 1225456 h 6858007"/>
              <a:gd name="connsiteX3530" fmla="*/ 4581925 w 7525108"/>
              <a:gd name="connsiteY3530" fmla="*/ 1221085 h 6858007"/>
              <a:gd name="connsiteX3531" fmla="*/ 4557890 w 7525108"/>
              <a:gd name="connsiteY3531" fmla="*/ 1210159 h 6858007"/>
              <a:gd name="connsiteX3532" fmla="*/ 4538225 w 7525108"/>
              <a:gd name="connsiteY3532" fmla="*/ 1190495 h 6858007"/>
              <a:gd name="connsiteX3533" fmla="*/ 4525115 w 7525108"/>
              <a:gd name="connsiteY3533" fmla="*/ 1164276 h 6858007"/>
              <a:gd name="connsiteX3534" fmla="*/ 4520745 w 7525108"/>
              <a:gd name="connsiteY3534" fmla="*/ 1138056 h 6858007"/>
              <a:gd name="connsiteX3535" fmla="*/ 4525115 w 7525108"/>
              <a:gd name="connsiteY3535" fmla="*/ 1109650 h 6858007"/>
              <a:gd name="connsiteX3536" fmla="*/ 4538225 w 7525108"/>
              <a:gd name="connsiteY3536" fmla="*/ 1085616 h 6858007"/>
              <a:gd name="connsiteX3537" fmla="*/ 4557890 w 7525108"/>
              <a:gd name="connsiteY3537" fmla="*/ 1065951 h 6858007"/>
              <a:gd name="connsiteX3538" fmla="*/ 4581925 w 7525108"/>
              <a:gd name="connsiteY3538" fmla="*/ 1052841 h 6858007"/>
              <a:gd name="connsiteX3539" fmla="*/ 3572459 w 7525108"/>
              <a:gd name="connsiteY3539" fmla="*/ 1024429 h 6858007"/>
              <a:gd name="connsiteX3540" fmla="*/ 3592124 w 7525108"/>
              <a:gd name="connsiteY3540" fmla="*/ 1028799 h 6858007"/>
              <a:gd name="connsiteX3541" fmla="*/ 3611789 w 7525108"/>
              <a:gd name="connsiteY3541" fmla="*/ 1041909 h 6858007"/>
              <a:gd name="connsiteX3542" fmla="*/ 3622714 w 7525108"/>
              <a:gd name="connsiteY3542" fmla="*/ 1059391 h 6858007"/>
              <a:gd name="connsiteX3543" fmla="*/ 3627084 w 7525108"/>
              <a:gd name="connsiteY3543" fmla="*/ 1079056 h 6858007"/>
              <a:gd name="connsiteX3544" fmla="*/ 3622714 w 7525108"/>
              <a:gd name="connsiteY3544" fmla="*/ 1100906 h 6858007"/>
              <a:gd name="connsiteX3545" fmla="*/ 3611789 w 7525108"/>
              <a:gd name="connsiteY3545" fmla="*/ 1116201 h 6858007"/>
              <a:gd name="connsiteX3546" fmla="*/ 3592124 w 7525108"/>
              <a:gd name="connsiteY3546" fmla="*/ 1127126 h 6858007"/>
              <a:gd name="connsiteX3547" fmla="*/ 3572459 w 7525108"/>
              <a:gd name="connsiteY3547" fmla="*/ 1133682 h 6858007"/>
              <a:gd name="connsiteX3548" fmla="*/ 3550609 w 7525108"/>
              <a:gd name="connsiteY3548" fmla="*/ 1127126 h 6858007"/>
              <a:gd name="connsiteX3549" fmla="*/ 3535314 w 7525108"/>
              <a:gd name="connsiteY3549" fmla="*/ 1116201 h 6858007"/>
              <a:gd name="connsiteX3550" fmla="*/ 3524389 w 7525108"/>
              <a:gd name="connsiteY3550" fmla="*/ 1100906 h 6858007"/>
              <a:gd name="connsiteX3551" fmla="*/ 3520019 w 7525108"/>
              <a:gd name="connsiteY3551" fmla="*/ 1079056 h 6858007"/>
              <a:gd name="connsiteX3552" fmla="*/ 3524389 w 7525108"/>
              <a:gd name="connsiteY3552" fmla="*/ 1059391 h 6858007"/>
              <a:gd name="connsiteX3553" fmla="*/ 3535314 w 7525108"/>
              <a:gd name="connsiteY3553" fmla="*/ 1041909 h 6858007"/>
              <a:gd name="connsiteX3554" fmla="*/ 3550609 w 7525108"/>
              <a:gd name="connsiteY3554" fmla="*/ 1028799 h 6858007"/>
              <a:gd name="connsiteX3555" fmla="*/ 2580473 w 7525108"/>
              <a:gd name="connsiteY3555" fmla="*/ 1013500 h 6858007"/>
              <a:gd name="connsiteX3556" fmla="*/ 2589213 w 7525108"/>
              <a:gd name="connsiteY3556" fmla="*/ 1015685 h 6858007"/>
              <a:gd name="connsiteX3557" fmla="*/ 2600138 w 7525108"/>
              <a:gd name="connsiteY3557" fmla="*/ 1020055 h 6858007"/>
              <a:gd name="connsiteX3558" fmla="*/ 2608878 w 7525108"/>
              <a:gd name="connsiteY3558" fmla="*/ 1026610 h 6858007"/>
              <a:gd name="connsiteX3559" fmla="*/ 2613248 w 7525108"/>
              <a:gd name="connsiteY3559" fmla="*/ 1037535 h 6858007"/>
              <a:gd name="connsiteX3560" fmla="*/ 2615433 w 7525108"/>
              <a:gd name="connsiteY3560" fmla="*/ 1048460 h 6858007"/>
              <a:gd name="connsiteX3561" fmla="*/ 2613248 w 7525108"/>
              <a:gd name="connsiteY3561" fmla="*/ 1057202 h 6858007"/>
              <a:gd name="connsiteX3562" fmla="*/ 2608878 w 7525108"/>
              <a:gd name="connsiteY3562" fmla="*/ 1065942 h 6858007"/>
              <a:gd name="connsiteX3563" fmla="*/ 2600138 w 7525108"/>
              <a:gd name="connsiteY3563" fmla="*/ 1074682 h 6858007"/>
              <a:gd name="connsiteX3564" fmla="*/ 2589213 w 7525108"/>
              <a:gd name="connsiteY3564" fmla="*/ 1079052 h 6858007"/>
              <a:gd name="connsiteX3565" fmla="*/ 2580473 w 7525108"/>
              <a:gd name="connsiteY3565" fmla="*/ 1083422 h 6858007"/>
              <a:gd name="connsiteX3566" fmla="*/ 2569548 w 7525108"/>
              <a:gd name="connsiteY3566" fmla="*/ 1079052 h 6858007"/>
              <a:gd name="connsiteX3567" fmla="*/ 2560808 w 7525108"/>
              <a:gd name="connsiteY3567" fmla="*/ 1074682 h 6858007"/>
              <a:gd name="connsiteX3568" fmla="*/ 2552068 w 7525108"/>
              <a:gd name="connsiteY3568" fmla="*/ 1065942 h 6858007"/>
              <a:gd name="connsiteX3569" fmla="*/ 2547698 w 7525108"/>
              <a:gd name="connsiteY3569" fmla="*/ 1057202 h 6858007"/>
              <a:gd name="connsiteX3570" fmla="*/ 2545513 w 7525108"/>
              <a:gd name="connsiteY3570" fmla="*/ 1048460 h 6858007"/>
              <a:gd name="connsiteX3571" fmla="*/ 2547698 w 7525108"/>
              <a:gd name="connsiteY3571" fmla="*/ 1037535 h 6858007"/>
              <a:gd name="connsiteX3572" fmla="*/ 2552068 w 7525108"/>
              <a:gd name="connsiteY3572" fmla="*/ 1026610 h 6858007"/>
              <a:gd name="connsiteX3573" fmla="*/ 2560808 w 7525108"/>
              <a:gd name="connsiteY3573" fmla="*/ 1020055 h 6858007"/>
              <a:gd name="connsiteX3574" fmla="*/ 2569548 w 7525108"/>
              <a:gd name="connsiteY3574" fmla="*/ 1015685 h 6858007"/>
              <a:gd name="connsiteX3575" fmla="*/ 1605967 w 7525108"/>
              <a:gd name="connsiteY3575" fmla="*/ 1011312 h 6858007"/>
              <a:gd name="connsiteX3576" fmla="*/ 1614707 w 7525108"/>
              <a:gd name="connsiteY3576" fmla="*/ 1011312 h 6858007"/>
              <a:gd name="connsiteX3577" fmla="*/ 1621262 w 7525108"/>
              <a:gd name="connsiteY3577" fmla="*/ 1011312 h 6858007"/>
              <a:gd name="connsiteX3578" fmla="*/ 1625633 w 7525108"/>
              <a:gd name="connsiteY3578" fmla="*/ 1015682 h 6858007"/>
              <a:gd name="connsiteX3579" fmla="*/ 1630003 w 7525108"/>
              <a:gd name="connsiteY3579" fmla="*/ 1020052 h 6858007"/>
              <a:gd name="connsiteX3580" fmla="*/ 1630003 w 7525108"/>
              <a:gd name="connsiteY3580" fmla="*/ 1026607 h 6858007"/>
              <a:gd name="connsiteX3581" fmla="*/ 1630003 w 7525108"/>
              <a:gd name="connsiteY3581" fmla="*/ 1035347 h 6858007"/>
              <a:gd name="connsiteX3582" fmla="*/ 1625633 w 7525108"/>
              <a:gd name="connsiteY3582" fmla="*/ 1041902 h 6858007"/>
              <a:gd name="connsiteX3583" fmla="*/ 1621262 w 7525108"/>
              <a:gd name="connsiteY3583" fmla="*/ 1044087 h 6858007"/>
              <a:gd name="connsiteX3584" fmla="*/ 1614707 w 7525108"/>
              <a:gd name="connsiteY3584" fmla="*/ 1046272 h 6858007"/>
              <a:gd name="connsiteX3585" fmla="*/ 1605967 w 7525108"/>
              <a:gd name="connsiteY3585" fmla="*/ 1044087 h 6858007"/>
              <a:gd name="connsiteX3586" fmla="*/ 1599412 w 7525108"/>
              <a:gd name="connsiteY3586" fmla="*/ 1041902 h 6858007"/>
              <a:gd name="connsiteX3587" fmla="*/ 1597228 w 7525108"/>
              <a:gd name="connsiteY3587" fmla="*/ 1035347 h 6858007"/>
              <a:gd name="connsiteX3588" fmla="*/ 1595043 w 7525108"/>
              <a:gd name="connsiteY3588" fmla="*/ 1026607 h 6858007"/>
              <a:gd name="connsiteX3589" fmla="*/ 1597228 w 7525108"/>
              <a:gd name="connsiteY3589" fmla="*/ 1020052 h 6858007"/>
              <a:gd name="connsiteX3590" fmla="*/ 1599412 w 7525108"/>
              <a:gd name="connsiteY3590" fmla="*/ 1015682 h 6858007"/>
              <a:gd name="connsiteX3591" fmla="*/ 657682 w 7525108"/>
              <a:gd name="connsiteY3591" fmla="*/ 1004754 h 6858007"/>
              <a:gd name="connsiteX3592" fmla="*/ 664237 w 7525108"/>
              <a:gd name="connsiteY3592" fmla="*/ 1004754 h 6858007"/>
              <a:gd name="connsiteX3593" fmla="*/ 670792 w 7525108"/>
              <a:gd name="connsiteY3593" fmla="*/ 1004754 h 6858007"/>
              <a:gd name="connsiteX3594" fmla="*/ 672978 w 7525108"/>
              <a:gd name="connsiteY3594" fmla="*/ 1009124 h 6858007"/>
              <a:gd name="connsiteX3595" fmla="*/ 675163 w 7525108"/>
              <a:gd name="connsiteY3595" fmla="*/ 1015679 h 6858007"/>
              <a:gd name="connsiteX3596" fmla="*/ 672978 w 7525108"/>
              <a:gd name="connsiteY3596" fmla="*/ 1020049 h 6858007"/>
              <a:gd name="connsiteX3597" fmla="*/ 670792 w 7525108"/>
              <a:gd name="connsiteY3597" fmla="*/ 1024419 h 6858007"/>
              <a:gd name="connsiteX3598" fmla="*/ 664237 w 7525108"/>
              <a:gd name="connsiteY3598" fmla="*/ 1026604 h 6858007"/>
              <a:gd name="connsiteX3599" fmla="*/ 657682 w 7525108"/>
              <a:gd name="connsiteY3599" fmla="*/ 1024419 h 6858007"/>
              <a:gd name="connsiteX3600" fmla="*/ 653312 w 7525108"/>
              <a:gd name="connsiteY3600" fmla="*/ 1020049 h 6858007"/>
              <a:gd name="connsiteX3601" fmla="*/ 651127 w 7525108"/>
              <a:gd name="connsiteY3601" fmla="*/ 1015679 h 6858007"/>
              <a:gd name="connsiteX3602" fmla="*/ 653312 w 7525108"/>
              <a:gd name="connsiteY3602" fmla="*/ 1009124 h 6858007"/>
              <a:gd name="connsiteX3603" fmla="*/ 6987600 w 7525108"/>
              <a:gd name="connsiteY3603" fmla="*/ 989478 h 6858007"/>
              <a:gd name="connsiteX3604" fmla="*/ 7024745 w 7525108"/>
              <a:gd name="connsiteY3604" fmla="*/ 993848 h 6858007"/>
              <a:gd name="connsiteX3605" fmla="*/ 7059705 w 7525108"/>
              <a:gd name="connsiteY3605" fmla="*/ 1009143 h 6858007"/>
              <a:gd name="connsiteX3606" fmla="*/ 7085925 w 7525108"/>
              <a:gd name="connsiteY3606" fmla="*/ 1028808 h 6858007"/>
              <a:gd name="connsiteX3607" fmla="*/ 7109960 w 7525108"/>
              <a:gd name="connsiteY3607" fmla="*/ 1057217 h 6858007"/>
              <a:gd name="connsiteX3608" fmla="*/ 7123070 w 7525108"/>
              <a:gd name="connsiteY3608" fmla="*/ 1092176 h 6858007"/>
              <a:gd name="connsiteX3609" fmla="*/ 7127440 w 7525108"/>
              <a:gd name="connsiteY3609" fmla="*/ 1127136 h 6858007"/>
              <a:gd name="connsiteX3610" fmla="*/ 7123070 w 7525108"/>
              <a:gd name="connsiteY3610" fmla="*/ 1164280 h 6858007"/>
              <a:gd name="connsiteX3611" fmla="*/ 7109960 w 7525108"/>
              <a:gd name="connsiteY3611" fmla="*/ 1199240 h 6858007"/>
              <a:gd name="connsiteX3612" fmla="*/ 7085925 w 7525108"/>
              <a:gd name="connsiteY3612" fmla="*/ 1225460 h 6858007"/>
              <a:gd name="connsiteX3613" fmla="*/ 7059705 w 7525108"/>
              <a:gd name="connsiteY3613" fmla="*/ 1249497 h 6858007"/>
              <a:gd name="connsiteX3614" fmla="*/ 7024745 w 7525108"/>
              <a:gd name="connsiteY3614" fmla="*/ 1262606 h 6858007"/>
              <a:gd name="connsiteX3615" fmla="*/ 6987600 w 7525108"/>
              <a:gd name="connsiteY3615" fmla="*/ 1266977 h 6858007"/>
              <a:gd name="connsiteX3616" fmla="*/ 6952641 w 7525108"/>
              <a:gd name="connsiteY3616" fmla="*/ 1262606 h 6858007"/>
              <a:gd name="connsiteX3617" fmla="*/ 6917681 w 7525108"/>
              <a:gd name="connsiteY3617" fmla="*/ 1249497 h 6858007"/>
              <a:gd name="connsiteX3618" fmla="*/ 6889276 w 7525108"/>
              <a:gd name="connsiteY3618" fmla="*/ 1225460 h 6858007"/>
              <a:gd name="connsiteX3619" fmla="*/ 6869611 w 7525108"/>
              <a:gd name="connsiteY3619" fmla="*/ 1199240 h 6858007"/>
              <a:gd name="connsiteX3620" fmla="*/ 6854316 w 7525108"/>
              <a:gd name="connsiteY3620" fmla="*/ 1164280 h 6858007"/>
              <a:gd name="connsiteX3621" fmla="*/ 6847761 w 7525108"/>
              <a:gd name="connsiteY3621" fmla="*/ 1127136 h 6858007"/>
              <a:gd name="connsiteX3622" fmla="*/ 6854316 w 7525108"/>
              <a:gd name="connsiteY3622" fmla="*/ 1092176 h 6858007"/>
              <a:gd name="connsiteX3623" fmla="*/ 6869611 w 7525108"/>
              <a:gd name="connsiteY3623" fmla="*/ 1057217 h 6858007"/>
              <a:gd name="connsiteX3624" fmla="*/ 6889276 w 7525108"/>
              <a:gd name="connsiteY3624" fmla="*/ 1028808 h 6858007"/>
              <a:gd name="connsiteX3625" fmla="*/ 6917681 w 7525108"/>
              <a:gd name="connsiteY3625" fmla="*/ 1009143 h 6858007"/>
              <a:gd name="connsiteX3626" fmla="*/ 6952641 w 7525108"/>
              <a:gd name="connsiteY3626" fmla="*/ 993848 h 6858007"/>
              <a:gd name="connsiteX3627" fmla="*/ 7455188 w 7525108"/>
              <a:gd name="connsiteY3627" fmla="*/ 937040 h 6858007"/>
              <a:gd name="connsiteX3628" fmla="*/ 7492333 w 7525108"/>
              <a:gd name="connsiteY3628" fmla="*/ 941410 h 6858007"/>
              <a:gd name="connsiteX3629" fmla="*/ 7525108 w 7525108"/>
              <a:gd name="connsiteY3629" fmla="*/ 954520 h 6858007"/>
              <a:gd name="connsiteX3630" fmla="*/ 7525108 w 7525108"/>
              <a:gd name="connsiteY3630" fmla="*/ 1203611 h 6858007"/>
              <a:gd name="connsiteX3631" fmla="*/ 7492333 w 7525108"/>
              <a:gd name="connsiteY3631" fmla="*/ 1216722 h 6858007"/>
              <a:gd name="connsiteX3632" fmla="*/ 7455188 w 7525108"/>
              <a:gd name="connsiteY3632" fmla="*/ 1223277 h 6858007"/>
              <a:gd name="connsiteX3633" fmla="*/ 7415859 w 7525108"/>
              <a:gd name="connsiteY3633" fmla="*/ 1216722 h 6858007"/>
              <a:gd name="connsiteX3634" fmla="*/ 7380899 w 7525108"/>
              <a:gd name="connsiteY3634" fmla="*/ 1203611 h 6858007"/>
              <a:gd name="connsiteX3635" fmla="*/ 7354679 w 7525108"/>
              <a:gd name="connsiteY3635" fmla="*/ 1179577 h 6858007"/>
              <a:gd name="connsiteX3636" fmla="*/ 7330644 w 7525108"/>
              <a:gd name="connsiteY3636" fmla="*/ 1151172 h 6858007"/>
              <a:gd name="connsiteX3637" fmla="*/ 7315349 w 7525108"/>
              <a:gd name="connsiteY3637" fmla="*/ 1116213 h 6858007"/>
              <a:gd name="connsiteX3638" fmla="*/ 7310979 w 7525108"/>
              <a:gd name="connsiteY3638" fmla="*/ 1079067 h 6858007"/>
              <a:gd name="connsiteX3639" fmla="*/ 7315349 w 7525108"/>
              <a:gd name="connsiteY3639" fmla="*/ 1041919 h 6858007"/>
              <a:gd name="connsiteX3640" fmla="*/ 7330644 w 7525108"/>
              <a:gd name="connsiteY3640" fmla="*/ 1006959 h 6858007"/>
              <a:gd name="connsiteX3641" fmla="*/ 7354679 w 7525108"/>
              <a:gd name="connsiteY3641" fmla="*/ 976369 h 6858007"/>
              <a:gd name="connsiteX3642" fmla="*/ 7380899 w 7525108"/>
              <a:gd name="connsiteY3642" fmla="*/ 954520 h 6858007"/>
              <a:gd name="connsiteX3643" fmla="*/ 7415859 w 7525108"/>
              <a:gd name="connsiteY3643" fmla="*/ 941410 h 6858007"/>
              <a:gd name="connsiteX3644" fmla="*/ 5320452 w 7525108"/>
              <a:gd name="connsiteY3644" fmla="*/ 917372 h 6858007"/>
              <a:gd name="connsiteX3645" fmla="*/ 5351042 w 7525108"/>
              <a:gd name="connsiteY3645" fmla="*/ 923927 h 6858007"/>
              <a:gd name="connsiteX3646" fmla="*/ 5379447 w 7525108"/>
              <a:gd name="connsiteY3646" fmla="*/ 939221 h 6858007"/>
              <a:gd name="connsiteX3647" fmla="*/ 5401297 w 7525108"/>
              <a:gd name="connsiteY3647" fmla="*/ 961071 h 6858007"/>
              <a:gd name="connsiteX3648" fmla="*/ 5416592 w 7525108"/>
              <a:gd name="connsiteY3648" fmla="*/ 989476 h 6858007"/>
              <a:gd name="connsiteX3649" fmla="*/ 5423147 w 7525108"/>
              <a:gd name="connsiteY3649" fmla="*/ 1020065 h 6858007"/>
              <a:gd name="connsiteX3650" fmla="*/ 5416592 w 7525108"/>
              <a:gd name="connsiteY3650" fmla="*/ 1052844 h 6858007"/>
              <a:gd name="connsiteX3651" fmla="*/ 5401297 w 7525108"/>
              <a:gd name="connsiteY3651" fmla="*/ 1079063 h 6858007"/>
              <a:gd name="connsiteX3652" fmla="*/ 5379447 w 7525108"/>
              <a:gd name="connsiteY3652" fmla="*/ 1103097 h 6858007"/>
              <a:gd name="connsiteX3653" fmla="*/ 5351042 w 7525108"/>
              <a:gd name="connsiteY3653" fmla="*/ 1116207 h 6858007"/>
              <a:gd name="connsiteX3654" fmla="*/ 5320452 w 7525108"/>
              <a:gd name="connsiteY3654" fmla="*/ 1120578 h 6858007"/>
              <a:gd name="connsiteX3655" fmla="*/ 5287677 w 7525108"/>
              <a:gd name="connsiteY3655" fmla="*/ 1116207 h 6858007"/>
              <a:gd name="connsiteX3656" fmla="*/ 5261457 w 7525108"/>
              <a:gd name="connsiteY3656" fmla="*/ 1103097 h 6858007"/>
              <a:gd name="connsiteX3657" fmla="*/ 5237422 w 7525108"/>
              <a:gd name="connsiteY3657" fmla="*/ 1079063 h 6858007"/>
              <a:gd name="connsiteX3658" fmla="*/ 5224312 w 7525108"/>
              <a:gd name="connsiteY3658" fmla="*/ 1052844 h 6858007"/>
              <a:gd name="connsiteX3659" fmla="*/ 5219942 w 7525108"/>
              <a:gd name="connsiteY3659" fmla="*/ 1020065 h 6858007"/>
              <a:gd name="connsiteX3660" fmla="*/ 5224312 w 7525108"/>
              <a:gd name="connsiteY3660" fmla="*/ 989476 h 6858007"/>
              <a:gd name="connsiteX3661" fmla="*/ 5237422 w 7525108"/>
              <a:gd name="connsiteY3661" fmla="*/ 961071 h 6858007"/>
              <a:gd name="connsiteX3662" fmla="*/ 5261457 w 7525108"/>
              <a:gd name="connsiteY3662" fmla="*/ 939221 h 6858007"/>
              <a:gd name="connsiteX3663" fmla="*/ 5287677 w 7525108"/>
              <a:gd name="connsiteY3663" fmla="*/ 923927 h 6858007"/>
              <a:gd name="connsiteX3664" fmla="*/ 6111418 w 7525108"/>
              <a:gd name="connsiteY3664" fmla="*/ 869304 h 6858007"/>
              <a:gd name="connsiteX3665" fmla="*/ 6148563 w 7525108"/>
              <a:gd name="connsiteY3665" fmla="*/ 873673 h 6858007"/>
              <a:gd name="connsiteX3666" fmla="*/ 6181338 w 7525108"/>
              <a:gd name="connsiteY3666" fmla="*/ 893338 h 6858007"/>
              <a:gd name="connsiteX3667" fmla="*/ 6209743 w 7525108"/>
              <a:gd name="connsiteY3667" fmla="*/ 919558 h 6858007"/>
              <a:gd name="connsiteX3668" fmla="*/ 6227223 w 7525108"/>
              <a:gd name="connsiteY3668" fmla="*/ 952333 h 6858007"/>
              <a:gd name="connsiteX3669" fmla="*/ 6231593 w 7525108"/>
              <a:gd name="connsiteY3669" fmla="*/ 991663 h 6858007"/>
              <a:gd name="connsiteX3670" fmla="*/ 6227223 w 7525108"/>
              <a:gd name="connsiteY3670" fmla="*/ 1028807 h 6858007"/>
              <a:gd name="connsiteX3671" fmla="*/ 6209743 w 7525108"/>
              <a:gd name="connsiteY3671" fmla="*/ 1063771 h 6858007"/>
              <a:gd name="connsiteX3672" fmla="*/ 6181338 w 7525108"/>
              <a:gd name="connsiteY3672" fmla="*/ 1092176 h 6858007"/>
              <a:gd name="connsiteX3673" fmla="*/ 6148563 w 7525108"/>
              <a:gd name="connsiteY3673" fmla="*/ 1107471 h 6858007"/>
              <a:gd name="connsiteX3674" fmla="*/ 6111418 w 7525108"/>
              <a:gd name="connsiteY3674" fmla="*/ 1114026 h 6858007"/>
              <a:gd name="connsiteX3675" fmla="*/ 6072089 w 7525108"/>
              <a:gd name="connsiteY3675" fmla="*/ 1107471 h 6858007"/>
              <a:gd name="connsiteX3676" fmla="*/ 6037129 w 7525108"/>
              <a:gd name="connsiteY3676" fmla="*/ 1092176 h 6858007"/>
              <a:gd name="connsiteX3677" fmla="*/ 6010909 w 7525108"/>
              <a:gd name="connsiteY3677" fmla="*/ 1063771 h 6858007"/>
              <a:gd name="connsiteX3678" fmla="*/ 5993429 w 7525108"/>
              <a:gd name="connsiteY3678" fmla="*/ 1028807 h 6858007"/>
              <a:gd name="connsiteX3679" fmla="*/ 5986874 w 7525108"/>
              <a:gd name="connsiteY3679" fmla="*/ 991663 h 6858007"/>
              <a:gd name="connsiteX3680" fmla="*/ 5993429 w 7525108"/>
              <a:gd name="connsiteY3680" fmla="*/ 952333 h 6858007"/>
              <a:gd name="connsiteX3681" fmla="*/ 6010909 w 7525108"/>
              <a:gd name="connsiteY3681" fmla="*/ 919558 h 6858007"/>
              <a:gd name="connsiteX3682" fmla="*/ 6037129 w 7525108"/>
              <a:gd name="connsiteY3682" fmla="*/ 893338 h 6858007"/>
              <a:gd name="connsiteX3683" fmla="*/ 6072089 w 7525108"/>
              <a:gd name="connsiteY3683" fmla="*/ 873673 h 6858007"/>
              <a:gd name="connsiteX3684" fmla="*/ 4219216 w 7525108"/>
              <a:gd name="connsiteY3684" fmla="*/ 834337 h 6858007"/>
              <a:gd name="connsiteX3685" fmla="*/ 4247621 w 7525108"/>
              <a:gd name="connsiteY3685" fmla="*/ 840892 h 6858007"/>
              <a:gd name="connsiteX3686" fmla="*/ 4273841 w 7525108"/>
              <a:gd name="connsiteY3686" fmla="*/ 856187 h 6858007"/>
              <a:gd name="connsiteX3687" fmla="*/ 4291321 w 7525108"/>
              <a:gd name="connsiteY3687" fmla="*/ 880222 h 6858007"/>
              <a:gd name="connsiteX3688" fmla="*/ 4295691 w 7525108"/>
              <a:gd name="connsiteY3688" fmla="*/ 910812 h 6858007"/>
              <a:gd name="connsiteX3689" fmla="*/ 4291321 w 7525108"/>
              <a:gd name="connsiteY3689" fmla="*/ 943586 h 6858007"/>
              <a:gd name="connsiteX3690" fmla="*/ 4273841 w 7525108"/>
              <a:gd name="connsiteY3690" fmla="*/ 965436 h 6858007"/>
              <a:gd name="connsiteX3691" fmla="*/ 4247621 w 7525108"/>
              <a:gd name="connsiteY3691" fmla="*/ 985101 h 6858007"/>
              <a:gd name="connsiteX3692" fmla="*/ 4219216 w 7525108"/>
              <a:gd name="connsiteY3692" fmla="*/ 991656 h 6858007"/>
              <a:gd name="connsiteX3693" fmla="*/ 4188626 w 7525108"/>
              <a:gd name="connsiteY3693" fmla="*/ 985101 h 6858007"/>
              <a:gd name="connsiteX3694" fmla="*/ 4164591 w 7525108"/>
              <a:gd name="connsiteY3694" fmla="*/ 965436 h 6858007"/>
              <a:gd name="connsiteX3695" fmla="*/ 4144926 w 7525108"/>
              <a:gd name="connsiteY3695" fmla="*/ 943586 h 6858007"/>
              <a:gd name="connsiteX3696" fmla="*/ 4140556 w 7525108"/>
              <a:gd name="connsiteY3696" fmla="*/ 910812 h 6858007"/>
              <a:gd name="connsiteX3697" fmla="*/ 4144926 w 7525108"/>
              <a:gd name="connsiteY3697" fmla="*/ 880222 h 6858007"/>
              <a:gd name="connsiteX3698" fmla="*/ 4164591 w 7525108"/>
              <a:gd name="connsiteY3698" fmla="*/ 856187 h 6858007"/>
              <a:gd name="connsiteX3699" fmla="*/ 4188626 w 7525108"/>
              <a:gd name="connsiteY3699" fmla="*/ 840892 h 6858007"/>
              <a:gd name="connsiteX3700" fmla="*/ 3183530 w 7525108"/>
              <a:gd name="connsiteY3700" fmla="*/ 805928 h 6858007"/>
              <a:gd name="connsiteX3701" fmla="*/ 3203195 w 7525108"/>
              <a:gd name="connsiteY3701" fmla="*/ 810298 h 6858007"/>
              <a:gd name="connsiteX3702" fmla="*/ 3220675 w 7525108"/>
              <a:gd name="connsiteY3702" fmla="*/ 819038 h 6858007"/>
              <a:gd name="connsiteX3703" fmla="*/ 3229415 w 7525108"/>
              <a:gd name="connsiteY3703" fmla="*/ 836518 h 6858007"/>
              <a:gd name="connsiteX3704" fmla="*/ 3233785 w 7525108"/>
              <a:gd name="connsiteY3704" fmla="*/ 856183 h 6858007"/>
              <a:gd name="connsiteX3705" fmla="*/ 3229415 w 7525108"/>
              <a:gd name="connsiteY3705" fmla="*/ 873663 h 6858007"/>
              <a:gd name="connsiteX3706" fmla="*/ 3220675 w 7525108"/>
              <a:gd name="connsiteY3706" fmla="*/ 891142 h 6858007"/>
              <a:gd name="connsiteX3707" fmla="*/ 3203195 w 7525108"/>
              <a:gd name="connsiteY3707" fmla="*/ 902067 h 6858007"/>
              <a:gd name="connsiteX3708" fmla="*/ 3183530 w 7525108"/>
              <a:gd name="connsiteY3708" fmla="*/ 904252 h 6858007"/>
              <a:gd name="connsiteX3709" fmla="*/ 3166050 w 7525108"/>
              <a:gd name="connsiteY3709" fmla="*/ 902067 h 6858007"/>
              <a:gd name="connsiteX3710" fmla="*/ 3148570 w 7525108"/>
              <a:gd name="connsiteY3710" fmla="*/ 891142 h 6858007"/>
              <a:gd name="connsiteX3711" fmla="*/ 3137645 w 7525108"/>
              <a:gd name="connsiteY3711" fmla="*/ 873663 h 6858007"/>
              <a:gd name="connsiteX3712" fmla="*/ 3135460 w 7525108"/>
              <a:gd name="connsiteY3712" fmla="*/ 856183 h 6858007"/>
              <a:gd name="connsiteX3713" fmla="*/ 3137645 w 7525108"/>
              <a:gd name="connsiteY3713" fmla="*/ 836518 h 6858007"/>
              <a:gd name="connsiteX3714" fmla="*/ 3148570 w 7525108"/>
              <a:gd name="connsiteY3714" fmla="*/ 819038 h 6858007"/>
              <a:gd name="connsiteX3715" fmla="*/ 3166050 w 7525108"/>
              <a:gd name="connsiteY3715" fmla="*/ 810298 h 6858007"/>
              <a:gd name="connsiteX3716" fmla="*/ 2189360 w 7525108"/>
              <a:gd name="connsiteY3716" fmla="*/ 799370 h 6858007"/>
              <a:gd name="connsiteX3717" fmla="*/ 2195915 w 7525108"/>
              <a:gd name="connsiteY3717" fmla="*/ 801555 h 6858007"/>
              <a:gd name="connsiteX3718" fmla="*/ 2202470 w 7525108"/>
              <a:gd name="connsiteY3718" fmla="*/ 803740 h 6858007"/>
              <a:gd name="connsiteX3719" fmla="*/ 2209025 w 7525108"/>
              <a:gd name="connsiteY3719" fmla="*/ 808110 h 6858007"/>
              <a:gd name="connsiteX3720" fmla="*/ 2213395 w 7525108"/>
              <a:gd name="connsiteY3720" fmla="*/ 814665 h 6858007"/>
              <a:gd name="connsiteX3721" fmla="*/ 2213395 w 7525108"/>
              <a:gd name="connsiteY3721" fmla="*/ 821219 h 6858007"/>
              <a:gd name="connsiteX3722" fmla="*/ 2213395 w 7525108"/>
              <a:gd name="connsiteY3722" fmla="*/ 827774 h 6858007"/>
              <a:gd name="connsiteX3723" fmla="*/ 2209025 w 7525108"/>
              <a:gd name="connsiteY3723" fmla="*/ 836514 h 6858007"/>
              <a:gd name="connsiteX3724" fmla="*/ 2202470 w 7525108"/>
              <a:gd name="connsiteY3724" fmla="*/ 840884 h 6858007"/>
              <a:gd name="connsiteX3725" fmla="*/ 2195915 w 7525108"/>
              <a:gd name="connsiteY3725" fmla="*/ 845254 h 6858007"/>
              <a:gd name="connsiteX3726" fmla="*/ 2189360 w 7525108"/>
              <a:gd name="connsiteY3726" fmla="*/ 845254 h 6858007"/>
              <a:gd name="connsiteX3727" fmla="*/ 2182805 w 7525108"/>
              <a:gd name="connsiteY3727" fmla="*/ 845254 h 6858007"/>
              <a:gd name="connsiteX3728" fmla="*/ 2176250 w 7525108"/>
              <a:gd name="connsiteY3728" fmla="*/ 840884 h 6858007"/>
              <a:gd name="connsiteX3729" fmla="*/ 2171880 w 7525108"/>
              <a:gd name="connsiteY3729" fmla="*/ 836514 h 6858007"/>
              <a:gd name="connsiteX3730" fmla="*/ 2169695 w 7525108"/>
              <a:gd name="connsiteY3730" fmla="*/ 827774 h 6858007"/>
              <a:gd name="connsiteX3731" fmla="*/ 2167510 w 7525108"/>
              <a:gd name="connsiteY3731" fmla="*/ 821219 h 6858007"/>
              <a:gd name="connsiteX3732" fmla="*/ 2169695 w 7525108"/>
              <a:gd name="connsiteY3732" fmla="*/ 814665 h 6858007"/>
              <a:gd name="connsiteX3733" fmla="*/ 2171880 w 7525108"/>
              <a:gd name="connsiteY3733" fmla="*/ 808110 h 6858007"/>
              <a:gd name="connsiteX3734" fmla="*/ 2176250 w 7525108"/>
              <a:gd name="connsiteY3734" fmla="*/ 803740 h 6858007"/>
              <a:gd name="connsiteX3735" fmla="*/ 2182805 w 7525108"/>
              <a:gd name="connsiteY3735" fmla="*/ 801555 h 6858007"/>
              <a:gd name="connsiteX3736" fmla="*/ 1221410 w 7525108"/>
              <a:gd name="connsiteY3736" fmla="*/ 790626 h 6858007"/>
              <a:gd name="connsiteX3737" fmla="*/ 1225779 w 7525108"/>
              <a:gd name="connsiteY3737" fmla="*/ 792811 h 6858007"/>
              <a:gd name="connsiteX3738" fmla="*/ 1230150 w 7525108"/>
              <a:gd name="connsiteY3738" fmla="*/ 797181 h 6858007"/>
              <a:gd name="connsiteX3739" fmla="*/ 1232334 w 7525108"/>
              <a:gd name="connsiteY3739" fmla="*/ 801551 h 6858007"/>
              <a:gd name="connsiteX3740" fmla="*/ 1230150 w 7525108"/>
              <a:gd name="connsiteY3740" fmla="*/ 808106 h 6858007"/>
              <a:gd name="connsiteX3741" fmla="*/ 1225779 w 7525108"/>
              <a:gd name="connsiteY3741" fmla="*/ 812476 h 6858007"/>
              <a:gd name="connsiteX3742" fmla="*/ 1221410 w 7525108"/>
              <a:gd name="connsiteY3742" fmla="*/ 812476 h 6858007"/>
              <a:gd name="connsiteX3743" fmla="*/ 1217039 w 7525108"/>
              <a:gd name="connsiteY3743" fmla="*/ 812476 h 6858007"/>
              <a:gd name="connsiteX3744" fmla="*/ 1212669 w 7525108"/>
              <a:gd name="connsiteY3744" fmla="*/ 808106 h 6858007"/>
              <a:gd name="connsiteX3745" fmla="*/ 1210484 w 7525108"/>
              <a:gd name="connsiteY3745" fmla="*/ 801551 h 6858007"/>
              <a:gd name="connsiteX3746" fmla="*/ 1212669 w 7525108"/>
              <a:gd name="connsiteY3746" fmla="*/ 797181 h 6858007"/>
              <a:gd name="connsiteX3747" fmla="*/ 1217039 w 7525108"/>
              <a:gd name="connsiteY3747" fmla="*/ 792811 h 6858007"/>
              <a:gd name="connsiteX3748" fmla="*/ 268753 w 7525108"/>
              <a:gd name="connsiteY3748" fmla="*/ 775354 h 6858007"/>
              <a:gd name="connsiteX3749" fmla="*/ 275308 w 7525108"/>
              <a:gd name="connsiteY3749" fmla="*/ 777539 h 6858007"/>
              <a:gd name="connsiteX3750" fmla="*/ 277494 w 7525108"/>
              <a:gd name="connsiteY3750" fmla="*/ 784093 h 6858007"/>
              <a:gd name="connsiteX3751" fmla="*/ 279678 w 7525108"/>
              <a:gd name="connsiteY3751" fmla="*/ 788463 h 6858007"/>
              <a:gd name="connsiteX3752" fmla="*/ 277494 w 7525108"/>
              <a:gd name="connsiteY3752" fmla="*/ 795018 h 6858007"/>
              <a:gd name="connsiteX3753" fmla="*/ 275308 w 7525108"/>
              <a:gd name="connsiteY3753" fmla="*/ 797203 h 6858007"/>
              <a:gd name="connsiteX3754" fmla="*/ 268753 w 7525108"/>
              <a:gd name="connsiteY3754" fmla="*/ 799388 h 6858007"/>
              <a:gd name="connsiteX3755" fmla="*/ 264384 w 7525108"/>
              <a:gd name="connsiteY3755" fmla="*/ 797203 h 6858007"/>
              <a:gd name="connsiteX3756" fmla="*/ 257827 w 7525108"/>
              <a:gd name="connsiteY3756" fmla="*/ 795018 h 6858007"/>
              <a:gd name="connsiteX3757" fmla="*/ 255643 w 7525108"/>
              <a:gd name="connsiteY3757" fmla="*/ 788463 h 6858007"/>
              <a:gd name="connsiteX3758" fmla="*/ 257827 w 7525108"/>
              <a:gd name="connsiteY3758" fmla="*/ 784093 h 6858007"/>
              <a:gd name="connsiteX3759" fmla="*/ 264384 w 7525108"/>
              <a:gd name="connsiteY3759" fmla="*/ 777539 h 6858007"/>
              <a:gd name="connsiteX3760" fmla="*/ 4918414 w 7525108"/>
              <a:gd name="connsiteY3760" fmla="*/ 703241 h 6858007"/>
              <a:gd name="connsiteX3761" fmla="*/ 4949003 w 7525108"/>
              <a:gd name="connsiteY3761" fmla="*/ 709796 h 6858007"/>
              <a:gd name="connsiteX3762" fmla="*/ 4975223 w 7525108"/>
              <a:gd name="connsiteY3762" fmla="*/ 727276 h 6858007"/>
              <a:gd name="connsiteX3763" fmla="*/ 4992703 w 7525108"/>
              <a:gd name="connsiteY3763" fmla="*/ 753495 h 6858007"/>
              <a:gd name="connsiteX3764" fmla="*/ 4999258 w 7525108"/>
              <a:gd name="connsiteY3764" fmla="*/ 786270 h 6858007"/>
              <a:gd name="connsiteX3765" fmla="*/ 4992703 w 7525108"/>
              <a:gd name="connsiteY3765" fmla="*/ 816860 h 6858007"/>
              <a:gd name="connsiteX3766" fmla="*/ 4975223 w 7525108"/>
              <a:gd name="connsiteY3766" fmla="*/ 843080 h 6858007"/>
              <a:gd name="connsiteX3767" fmla="*/ 4949003 w 7525108"/>
              <a:gd name="connsiteY3767" fmla="*/ 858375 h 6858007"/>
              <a:gd name="connsiteX3768" fmla="*/ 4918414 w 7525108"/>
              <a:gd name="connsiteY3768" fmla="*/ 864930 h 6858007"/>
              <a:gd name="connsiteX3769" fmla="*/ 4887824 w 7525108"/>
              <a:gd name="connsiteY3769" fmla="*/ 858375 h 6858007"/>
              <a:gd name="connsiteX3770" fmla="*/ 4861604 w 7525108"/>
              <a:gd name="connsiteY3770" fmla="*/ 843080 h 6858007"/>
              <a:gd name="connsiteX3771" fmla="*/ 4844124 w 7525108"/>
              <a:gd name="connsiteY3771" fmla="*/ 816860 h 6858007"/>
              <a:gd name="connsiteX3772" fmla="*/ 4837569 w 7525108"/>
              <a:gd name="connsiteY3772" fmla="*/ 786270 h 6858007"/>
              <a:gd name="connsiteX3773" fmla="*/ 4844124 w 7525108"/>
              <a:gd name="connsiteY3773" fmla="*/ 753495 h 6858007"/>
              <a:gd name="connsiteX3774" fmla="*/ 4861604 w 7525108"/>
              <a:gd name="connsiteY3774" fmla="*/ 727276 h 6858007"/>
              <a:gd name="connsiteX3775" fmla="*/ 4887824 w 7525108"/>
              <a:gd name="connsiteY3775" fmla="*/ 709796 h 6858007"/>
              <a:gd name="connsiteX3776" fmla="*/ 6535306 w 7525108"/>
              <a:gd name="connsiteY3776" fmla="*/ 674839 h 6858007"/>
              <a:gd name="connsiteX3777" fmla="*/ 6572451 w 7525108"/>
              <a:gd name="connsiteY3777" fmla="*/ 679209 h 6858007"/>
              <a:gd name="connsiteX3778" fmla="*/ 6605226 w 7525108"/>
              <a:gd name="connsiteY3778" fmla="*/ 698874 h 6858007"/>
              <a:gd name="connsiteX3779" fmla="*/ 6629261 w 7525108"/>
              <a:gd name="connsiteY3779" fmla="*/ 722909 h 6858007"/>
              <a:gd name="connsiteX3780" fmla="*/ 6646741 w 7525108"/>
              <a:gd name="connsiteY3780" fmla="*/ 755683 h 6858007"/>
              <a:gd name="connsiteX3781" fmla="*/ 6653296 w 7525108"/>
              <a:gd name="connsiteY3781" fmla="*/ 795013 h 6858007"/>
              <a:gd name="connsiteX3782" fmla="*/ 6646741 w 7525108"/>
              <a:gd name="connsiteY3782" fmla="*/ 829973 h 6858007"/>
              <a:gd name="connsiteX3783" fmla="*/ 6629261 w 7525108"/>
              <a:gd name="connsiteY3783" fmla="*/ 862748 h 6858007"/>
              <a:gd name="connsiteX3784" fmla="*/ 6605226 w 7525108"/>
              <a:gd name="connsiteY3784" fmla="*/ 888968 h 6858007"/>
              <a:gd name="connsiteX3785" fmla="*/ 6572451 w 7525108"/>
              <a:gd name="connsiteY3785" fmla="*/ 906447 h 6858007"/>
              <a:gd name="connsiteX3786" fmla="*/ 6535306 w 7525108"/>
              <a:gd name="connsiteY3786" fmla="*/ 910817 h 6858007"/>
              <a:gd name="connsiteX3787" fmla="*/ 6495977 w 7525108"/>
              <a:gd name="connsiteY3787" fmla="*/ 906447 h 6858007"/>
              <a:gd name="connsiteX3788" fmla="*/ 6465387 w 7525108"/>
              <a:gd name="connsiteY3788" fmla="*/ 888968 h 6858007"/>
              <a:gd name="connsiteX3789" fmla="*/ 6439167 w 7525108"/>
              <a:gd name="connsiteY3789" fmla="*/ 862748 h 6858007"/>
              <a:gd name="connsiteX3790" fmla="*/ 6421687 w 7525108"/>
              <a:gd name="connsiteY3790" fmla="*/ 829973 h 6858007"/>
              <a:gd name="connsiteX3791" fmla="*/ 6417317 w 7525108"/>
              <a:gd name="connsiteY3791" fmla="*/ 795013 h 6858007"/>
              <a:gd name="connsiteX3792" fmla="*/ 6421687 w 7525108"/>
              <a:gd name="connsiteY3792" fmla="*/ 755683 h 6858007"/>
              <a:gd name="connsiteX3793" fmla="*/ 6439167 w 7525108"/>
              <a:gd name="connsiteY3793" fmla="*/ 722909 h 6858007"/>
              <a:gd name="connsiteX3794" fmla="*/ 6465387 w 7525108"/>
              <a:gd name="connsiteY3794" fmla="*/ 698874 h 6858007"/>
              <a:gd name="connsiteX3795" fmla="*/ 6495977 w 7525108"/>
              <a:gd name="connsiteY3795" fmla="*/ 679209 h 6858007"/>
              <a:gd name="connsiteX3796" fmla="*/ 3828103 w 7525108"/>
              <a:gd name="connsiteY3796" fmla="*/ 626761 h 6858007"/>
              <a:gd name="connsiteX3797" fmla="*/ 3849953 w 7525108"/>
              <a:gd name="connsiteY3797" fmla="*/ 631131 h 6858007"/>
              <a:gd name="connsiteX3798" fmla="*/ 3869618 w 7525108"/>
              <a:gd name="connsiteY3798" fmla="*/ 644241 h 6858007"/>
              <a:gd name="connsiteX3799" fmla="*/ 3882728 w 7525108"/>
              <a:gd name="connsiteY3799" fmla="*/ 661720 h 6858007"/>
              <a:gd name="connsiteX3800" fmla="*/ 3887098 w 7525108"/>
              <a:gd name="connsiteY3800" fmla="*/ 687941 h 6858007"/>
              <a:gd name="connsiteX3801" fmla="*/ 3882728 w 7525108"/>
              <a:gd name="connsiteY3801" fmla="*/ 709790 h 6858007"/>
              <a:gd name="connsiteX3802" fmla="*/ 3869618 w 7525108"/>
              <a:gd name="connsiteY3802" fmla="*/ 727270 h 6858007"/>
              <a:gd name="connsiteX3803" fmla="*/ 3849953 w 7525108"/>
              <a:gd name="connsiteY3803" fmla="*/ 740380 h 6858007"/>
              <a:gd name="connsiteX3804" fmla="*/ 3828103 w 7525108"/>
              <a:gd name="connsiteY3804" fmla="*/ 744751 h 6858007"/>
              <a:gd name="connsiteX3805" fmla="*/ 3806253 w 7525108"/>
              <a:gd name="connsiteY3805" fmla="*/ 740380 h 6858007"/>
              <a:gd name="connsiteX3806" fmla="*/ 3786588 w 7525108"/>
              <a:gd name="connsiteY3806" fmla="*/ 727270 h 6858007"/>
              <a:gd name="connsiteX3807" fmla="*/ 3773478 w 7525108"/>
              <a:gd name="connsiteY3807" fmla="*/ 709790 h 6858007"/>
              <a:gd name="connsiteX3808" fmla="*/ 3769108 w 7525108"/>
              <a:gd name="connsiteY3808" fmla="*/ 687941 h 6858007"/>
              <a:gd name="connsiteX3809" fmla="*/ 3773478 w 7525108"/>
              <a:gd name="connsiteY3809" fmla="*/ 661720 h 6858007"/>
              <a:gd name="connsiteX3810" fmla="*/ 3786588 w 7525108"/>
              <a:gd name="connsiteY3810" fmla="*/ 644241 h 6858007"/>
              <a:gd name="connsiteX3811" fmla="*/ 3806253 w 7525108"/>
              <a:gd name="connsiteY3811" fmla="*/ 631131 h 6858007"/>
              <a:gd name="connsiteX3812" fmla="*/ 5687531 w 7525108"/>
              <a:gd name="connsiteY3812" fmla="*/ 624583 h 6858007"/>
              <a:gd name="connsiteX3813" fmla="*/ 5720306 w 7525108"/>
              <a:gd name="connsiteY3813" fmla="*/ 631138 h 6858007"/>
              <a:gd name="connsiteX3814" fmla="*/ 5746526 w 7525108"/>
              <a:gd name="connsiteY3814" fmla="*/ 646433 h 6858007"/>
              <a:gd name="connsiteX3815" fmla="*/ 5770561 w 7525108"/>
              <a:gd name="connsiteY3815" fmla="*/ 668283 h 6858007"/>
              <a:gd name="connsiteX3816" fmla="*/ 5783671 w 7525108"/>
              <a:gd name="connsiteY3816" fmla="*/ 696688 h 6858007"/>
              <a:gd name="connsiteX3817" fmla="*/ 5788041 w 7525108"/>
              <a:gd name="connsiteY3817" fmla="*/ 727278 h 6858007"/>
              <a:gd name="connsiteX3818" fmla="*/ 5783671 w 7525108"/>
              <a:gd name="connsiteY3818" fmla="*/ 760052 h 6858007"/>
              <a:gd name="connsiteX3819" fmla="*/ 5770561 w 7525108"/>
              <a:gd name="connsiteY3819" fmla="*/ 788457 h 6858007"/>
              <a:gd name="connsiteX3820" fmla="*/ 5746526 w 7525108"/>
              <a:gd name="connsiteY3820" fmla="*/ 810307 h 6858007"/>
              <a:gd name="connsiteX3821" fmla="*/ 5720306 w 7525108"/>
              <a:gd name="connsiteY3821" fmla="*/ 823417 h 6858007"/>
              <a:gd name="connsiteX3822" fmla="*/ 5687531 w 7525108"/>
              <a:gd name="connsiteY3822" fmla="*/ 829972 h 6858007"/>
              <a:gd name="connsiteX3823" fmla="*/ 5654756 w 7525108"/>
              <a:gd name="connsiteY3823" fmla="*/ 823417 h 6858007"/>
              <a:gd name="connsiteX3824" fmla="*/ 5626351 w 7525108"/>
              <a:gd name="connsiteY3824" fmla="*/ 810307 h 6858007"/>
              <a:gd name="connsiteX3825" fmla="*/ 5606686 w 7525108"/>
              <a:gd name="connsiteY3825" fmla="*/ 788457 h 6858007"/>
              <a:gd name="connsiteX3826" fmla="*/ 5589206 w 7525108"/>
              <a:gd name="connsiteY3826" fmla="*/ 760052 h 6858007"/>
              <a:gd name="connsiteX3827" fmla="*/ 5584836 w 7525108"/>
              <a:gd name="connsiteY3827" fmla="*/ 727278 h 6858007"/>
              <a:gd name="connsiteX3828" fmla="*/ 5589206 w 7525108"/>
              <a:gd name="connsiteY3828" fmla="*/ 696688 h 6858007"/>
              <a:gd name="connsiteX3829" fmla="*/ 5606686 w 7525108"/>
              <a:gd name="connsiteY3829" fmla="*/ 668283 h 6858007"/>
              <a:gd name="connsiteX3830" fmla="*/ 5626351 w 7525108"/>
              <a:gd name="connsiteY3830" fmla="*/ 646433 h 6858007"/>
              <a:gd name="connsiteX3831" fmla="*/ 5654756 w 7525108"/>
              <a:gd name="connsiteY3831" fmla="*/ 631138 h 6858007"/>
              <a:gd name="connsiteX3832" fmla="*/ 2796788 w 7525108"/>
              <a:gd name="connsiteY3832" fmla="*/ 591797 h 6858007"/>
              <a:gd name="connsiteX3833" fmla="*/ 2816453 w 7525108"/>
              <a:gd name="connsiteY3833" fmla="*/ 596167 h 6858007"/>
              <a:gd name="connsiteX3834" fmla="*/ 2831748 w 7525108"/>
              <a:gd name="connsiteY3834" fmla="*/ 611462 h 6858007"/>
              <a:gd name="connsiteX3835" fmla="*/ 2836118 w 7525108"/>
              <a:gd name="connsiteY3835" fmla="*/ 631127 h 6858007"/>
              <a:gd name="connsiteX3836" fmla="*/ 2831748 w 7525108"/>
              <a:gd name="connsiteY3836" fmla="*/ 650792 h 6858007"/>
              <a:gd name="connsiteX3837" fmla="*/ 2816453 w 7525108"/>
              <a:gd name="connsiteY3837" fmla="*/ 666087 h 6858007"/>
              <a:gd name="connsiteX3838" fmla="*/ 2796788 w 7525108"/>
              <a:gd name="connsiteY3838" fmla="*/ 670457 h 6858007"/>
              <a:gd name="connsiteX3839" fmla="*/ 2777123 w 7525108"/>
              <a:gd name="connsiteY3839" fmla="*/ 666087 h 6858007"/>
              <a:gd name="connsiteX3840" fmla="*/ 2761828 w 7525108"/>
              <a:gd name="connsiteY3840" fmla="*/ 650792 h 6858007"/>
              <a:gd name="connsiteX3841" fmla="*/ 2757458 w 7525108"/>
              <a:gd name="connsiteY3841" fmla="*/ 631127 h 6858007"/>
              <a:gd name="connsiteX3842" fmla="*/ 2761828 w 7525108"/>
              <a:gd name="connsiteY3842" fmla="*/ 611462 h 6858007"/>
              <a:gd name="connsiteX3843" fmla="*/ 2777123 w 7525108"/>
              <a:gd name="connsiteY3843" fmla="*/ 596167 h 6858007"/>
              <a:gd name="connsiteX3844" fmla="*/ 1800432 w 7525108"/>
              <a:gd name="connsiteY3844" fmla="*/ 574314 h 6858007"/>
              <a:gd name="connsiteX3845" fmla="*/ 1809172 w 7525108"/>
              <a:gd name="connsiteY3845" fmla="*/ 576499 h 6858007"/>
              <a:gd name="connsiteX3846" fmla="*/ 1815727 w 7525108"/>
              <a:gd name="connsiteY3846" fmla="*/ 578684 h 6858007"/>
              <a:gd name="connsiteX3847" fmla="*/ 1820097 w 7525108"/>
              <a:gd name="connsiteY3847" fmla="*/ 585239 h 6858007"/>
              <a:gd name="connsiteX3848" fmla="*/ 1822282 w 7525108"/>
              <a:gd name="connsiteY3848" fmla="*/ 591794 h 6858007"/>
              <a:gd name="connsiteX3849" fmla="*/ 1824467 w 7525108"/>
              <a:gd name="connsiteY3849" fmla="*/ 598349 h 6858007"/>
              <a:gd name="connsiteX3850" fmla="*/ 1822282 w 7525108"/>
              <a:gd name="connsiteY3850" fmla="*/ 604903 h 6858007"/>
              <a:gd name="connsiteX3851" fmla="*/ 1820097 w 7525108"/>
              <a:gd name="connsiteY3851" fmla="*/ 611458 h 6858007"/>
              <a:gd name="connsiteX3852" fmla="*/ 1815727 w 7525108"/>
              <a:gd name="connsiteY3852" fmla="*/ 615828 h 6858007"/>
              <a:gd name="connsiteX3853" fmla="*/ 1809172 w 7525108"/>
              <a:gd name="connsiteY3853" fmla="*/ 618013 h 6858007"/>
              <a:gd name="connsiteX3854" fmla="*/ 1800432 w 7525108"/>
              <a:gd name="connsiteY3854" fmla="*/ 620198 h 6858007"/>
              <a:gd name="connsiteX3855" fmla="*/ 1793877 w 7525108"/>
              <a:gd name="connsiteY3855" fmla="*/ 618013 h 6858007"/>
              <a:gd name="connsiteX3856" fmla="*/ 1787322 w 7525108"/>
              <a:gd name="connsiteY3856" fmla="*/ 615828 h 6858007"/>
              <a:gd name="connsiteX3857" fmla="*/ 1782952 w 7525108"/>
              <a:gd name="connsiteY3857" fmla="*/ 611458 h 6858007"/>
              <a:gd name="connsiteX3858" fmla="*/ 1778582 w 7525108"/>
              <a:gd name="connsiteY3858" fmla="*/ 604903 h 6858007"/>
              <a:gd name="connsiteX3859" fmla="*/ 1778582 w 7525108"/>
              <a:gd name="connsiteY3859" fmla="*/ 598349 h 6858007"/>
              <a:gd name="connsiteX3860" fmla="*/ 1778582 w 7525108"/>
              <a:gd name="connsiteY3860" fmla="*/ 591794 h 6858007"/>
              <a:gd name="connsiteX3861" fmla="*/ 1782952 w 7525108"/>
              <a:gd name="connsiteY3861" fmla="*/ 585239 h 6858007"/>
              <a:gd name="connsiteX3862" fmla="*/ 1787322 w 7525108"/>
              <a:gd name="connsiteY3862" fmla="*/ 578684 h 6858007"/>
              <a:gd name="connsiteX3863" fmla="*/ 1793877 w 7525108"/>
              <a:gd name="connsiteY3863" fmla="*/ 576499 h 6858007"/>
              <a:gd name="connsiteX3864" fmla="*/ 829204 w 7525108"/>
              <a:gd name="connsiteY3864" fmla="*/ 565571 h 6858007"/>
              <a:gd name="connsiteX3865" fmla="*/ 839036 w 7525108"/>
              <a:gd name="connsiteY3865" fmla="*/ 576496 h 6858007"/>
              <a:gd name="connsiteX3866" fmla="*/ 829204 w 7525108"/>
              <a:gd name="connsiteY3866" fmla="*/ 587421 h 6858007"/>
              <a:gd name="connsiteX3867" fmla="*/ 819371 w 7525108"/>
              <a:gd name="connsiteY3867" fmla="*/ 576496 h 6858007"/>
              <a:gd name="connsiteX3868" fmla="*/ 829204 w 7525108"/>
              <a:gd name="connsiteY3868" fmla="*/ 565571 h 6858007"/>
              <a:gd name="connsiteX3869" fmla="*/ 6987601 w 7525108"/>
              <a:gd name="connsiteY3869" fmla="*/ 548110 h 6858007"/>
              <a:gd name="connsiteX3870" fmla="*/ 7026931 w 7525108"/>
              <a:gd name="connsiteY3870" fmla="*/ 554665 h 6858007"/>
              <a:gd name="connsiteX3871" fmla="*/ 7061891 w 7525108"/>
              <a:gd name="connsiteY3871" fmla="*/ 572145 h 6858007"/>
              <a:gd name="connsiteX3872" fmla="*/ 7085926 w 7525108"/>
              <a:gd name="connsiteY3872" fmla="*/ 600550 h 6858007"/>
              <a:gd name="connsiteX3873" fmla="*/ 7105591 w 7525108"/>
              <a:gd name="connsiteY3873" fmla="*/ 631139 h 6858007"/>
              <a:gd name="connsiteX3874" fmla="*/ 7112146 w 7525108"/>
              <a:gd name="connsiteY3874" fmla="*/ 670469 h 6858007"/>
              <a:gd name="connsiteX3875" fmla="*/ 7105591 w 7525108"/>
              <a:gd name="connsiteY3875" fmla="*/ 711983 h 6858007"/>
              <a:gd name="connsiteX3876" fmla="*/ 7085926 w 7525108"/>
              <a:gd name="connsiteY3876" fmla="*/ 744758 h 6858007"/>
              <a:gd name="connsiteX3877" fmla="*/ 7061891 w 7525108"/>
              <a:gd name="connsiteY3877" fmla="*/ 770978 h 6858007"/>
              <a:gd name="connsiteX3878" fmla="*/ 7026931 w 7525108"/>
              <a:gd name="connsiteY3878" fmla="*/ 790643 h 6858007"/>
              <a:gd name="connsiteX3879" fmla="*/ 6987601 w 7525108"/>
              <a:gd name="connsiteY3879" fmla="*/ 795012 h 6858007"/>
              <a:gd name="connsiteX3880" fmla="*/ 6948271 w 7525108"/>
              <a:gd name="connsiteY3880" fmla="*/ 790643 h 6858007"/>
              <a:gd name="connsiteX3881" fmla="*/ 6915496 w 7525108"/>
              <a:gd name="connsiteY3881" fmla="*/ 770978 h 6858007"/>
              <a:gd name="connsiteX3882" fmla="*/ 6887091 w 7525108"/>
              <a:gd name="connsiteY3882" fmla="*/ 744758 h 6858007"/>
              <a:gd name="connsiteX3883" fmla="*/ 6869611 w 7525108"/>
              <a:gd name="connsiteY3883" fmla="*/ 711983 h 6858007"/>
              <a:gd name="connsiteX3884" fmla="*/ 6865241 w 7525108"/>
              <a:gd name="connsiteY3884" fmla="*/ 670469 h 6858007"/>
              <a:gd name="connsiteX3885" fmla="*/ 6869611 w 7525108"/>
              <a:gd name="connsiteY3885" fmla="*/ 631139 h 6858007"/>
              <a:gd name="connsiteX3886" fmla="*/ 6887091 w 7525108"/>
              <a:gd name="connsiteY3886" fmla="*/ 600550 h 6858007"/>
              <a:gd name="connsiteX3887" fmla="*/ 6915496 w 7525108"/>
              <a:gd name="connsiteY3887" fmla="*/ 572145 h 6858007"/>
              <a:gd name="connsiteX3888" fmla="*/ 6948271 w 7525108"/>
              <a:gd name="connsiteY3888" fmla="*/ 554665 h 6858007"/>
              <a:gd name="connsiteX3889" fmla="*/ 7455188 w 7525108"/>
              <a:gd name="connsiteY3889" fmla="*/ 504412 h 6858007"/>
              <a:gd name="connsiteX3890" fmla="*/ 7494518 w 7525108"/>
              <a:gd name="connsiteY3890" fmla="*/ 508782 h 6858007"/>
              <a:gd name="connsiteX3891" fmla="*/ 7525108 w 7525108"/>
              <a:gd name="connsiteY3891" fmla="*/ 524076 h 6858007"/>
              <a:gd name="connsiteX3892" fmla="*/ 7525108 w 7525108"/>
              <a:gd name="connsiteY3892" fmla="*/ 738204 h 6858007"/>
              <a:gd name="connsiteX3893" fmla="*/ 7494518 w 7525108"/>
              <a:gd name="connsiteY3893" fmla="*/ 753499 h 6858007"/>
              <a:gd name="connsiteX3894" fmla="*/ 7455188 w 7525108"/>
              <a:gd name="connsiteY3894" fmla="*/ 760054 h 6858007"/>
              <a:gd name="connsiteX3895" fmla="*/ 7413673 w 7525108"/>
              <a:gd name="connsiteY3895" fmla="*/ 753499 h 6858007"/>
              <a:gd name="connsiteX3896" fmla="*/ 7378713 w 7525108"/>
              <a:gd name="connsiteY3896" fmla="*/ 736019 h 6858007"/>
              <a:gd name="connsiteX3897" fmla="*/ 7352493 w 7525108"/>
              <a:gd name="connsiteY3897" fmla="*/ 707615 h 6858007"/>
              <a:gd name="connsiteX3898" fmla="*/ 7332828 w 7525108"/>
              <a:gd name="connsiteY3898" fmla="*/ 670470 h 6858007"/>
              <a:gd name="connsiteX3899" fmla="*/ 7326273 w 7525108"/>
              <a:gd name="connsiteY3899" fmla="*/ 631140 h 6858007"/>
              <a:gd name="connsiteX3900" fmla="*/ 7332828 w 7525108"/>
              <a:gd name="connsiteY3900" fmla="*/ 591811 h 6858007"/>
              <a:gd name="connsiteX3901" fmla="*/ 7352493 w 7525108"/>
              <a:gd name="connsiteY3901" fmla="*/ 556851 h 6858007"/>
              <a:gd name="connsiteX3902" fmla="*/ 7378713 w 7525108"/>
              <a:gd name="connsiteY3902" fmla="*/ 526261 h 6858007"/>
              <a:gd name="connsiteX3903" fmla="*/ 7413673 w 7525108"/>
              <a:gd name="connsiteY3903" fmla="*/ 508782 h 6858007"/>
              <a:gd name="connsiteX3904" fmla="*/ 4520746 w 7525108"/>
              <a:gd name="connsiteY3904" fmla="*/ 471630 h 6858007"/>
              <a:gd name="connsiteX3905" fmla="*/ 4551336 w 7525108"/>
              <a:gd name="connsiteY3905" fmla="*/ 476000 h 6858007"/>
              <a:gd name="connsiteX3906" fmla="*/ 4577556 w 7525108"/>
              <a:gd name="connsiteY3906" fmla="*/ 495665 h 6858007"/>
              <a:gd name="connsiteX3907" fmla="*/ 4595036 w 7525108"/>
              <a:gd name="connsiteY3907" fmla="*/ 519700 h 6858007"/>
              <a:gd name="connsiteX3908" fmla="*/ 4599406 w 7525108"/>
              <a:gd name="connsiteY3908" fmla="*/ 552474 h 6858007"/>
              <a:gd name="connsiteX3909" fmla="*/ 4595036 w 7525108"/>
              <a:gd name="connsiteY3909" fmla="*/ 585249 h 6858007"/>
              <a:gd name="connsiteX3910" fmla="*/ 4577556 w 7525108"/>
              <a:gd name="connsiteY3910" fmla="*/ 609284 h 6858007"/>
              <a:gd name="connsiteX3911" fmla="*/ 4551336 w 7525108"/>
              <a:gd name="connsiteY3911" fmla="*/ 626764 h 6858007"/>
              <a:gd name="connsiteX3912" fmla="*/ 4520746 w 7525108"/>
              <a:gd name="connsiteY3912" fmla="*/ 631134 h 6858007"/>
              <a:gd name="connsiteX3913" fmla="*/ 4487971 w 7525108"/>
              <a:gd name="connsiteY3913" fmla="*/ 626764 h 6858007"/>
              <a:gd name="connsiteX3914" fmla="*/ 4463936 w 7525108"/>
              <a:gd name="connsiteY3914" fmla="*/ 609284 h 6858007"/>
              <a:gd name="connsiteX3915" fmla="*/ 4444271 w 7525108"/>
              <a:gd name="connsiteY3915" fmla="*/ 585249 h 6858007"/>
              <a:gd name="connsiteX3916" fmla="*/ 4439901 w 7525108"/>
              <a:gd name="connsiteY3916" fmla="*/ 552474 h 6858007"/>
              <a:gd name="connsiteX3917" fmla="*/ 4444271 w 7525108"/>
              <a:gd name="connsiteY3917" fmla="*/ 519700 h 6858007"/>
              <a:gd name="connsiteX3918" fmla="*/ 4463936 w 7525108"/>
              <a:gd name="connsiteY3918" fmla="*/ 495665 h 6858007"/>
              <a:gd name="connsiteX3919" fmla="*/ 4487971 w 7525108"/>
              <a:gd name="connsiteY3919" fmla="*/ 476000 h 6858007"/>
              <a:gd name="connsiteX3920" fmla="*/ 3436989 w 7525108"/>
              <a:gd name="connsiteY3920" fmla="*/ 417000 h 6858007"/>
              <a:gd name="connsiteX3921" fmla="*/ 3461024 w 7525108"/>
              <a:gd name="connsiteY3921" fmla="*/ 421370 h 6858007"/>
              <a:gd name="connsiteX3922" fmla="*/ 3476319 w 7525108"/>
              <a:gd name="connsiteY3922" fmla="*/ 438850 h 6858007"/>
              <a:gd name="connsiteX3923" fmla="*/ 3480689 w 7525108"/>
              <a:gd name="connsiteY3923" fmla="*/ 460700 h 6858007"/>
              <a:gd name="connsiteX3924" fmla="*/ 3476319 w 7525108"/>
              <a:gd name="connsiteY3924" fmla="*/ 484735 h 6858007"/>
              <a:gd name="connsiteX3925" fmla="*/ 3461024 w 7525108"/>
              <a:gd name="connsiteY3925" fmla="*/ 497845 h 6858007"/>
              <a:gd name="connsiteX3926" fmla="*/ 3436989 w 7525108"/>
              <a:gd name="connsiteY3926" fmla="*/ 504400 h 6858007"/>
              <a:gd name="connsiteX3927" fmla="*/ 3417324 w 7525108"/>
              <a:gd name="connsiteY3927" fmla="*/ 497845 h 6858007"/>
              <a:gd name="connsiteX3928" fmla="*/ 3399844 w 7525108"/>
              <a:gd name="connsiteY3928" fmla="*/ 484735 h 6858007"/>
              <a:gd name="connsiteX3929" fmla="*/ 3393289 w 7525108"/>
              <a:gd name="connsiteY3929" fmla="*/ 460700 h 6858007"/>
              <a:gd name="connsiteX3930" fmla="*/ 3399844 w 7525108"/>
              <a:gd name="connsiteY3930" fmla="*/ 438850 h 6858007"/>
              <a:gd name="connsiteX3931" fmla="*/ 3417324 w 7525108"/>
              <a:gd name="connsiteY3931" fmla="*/ 421370 h 6858007"/>
              <a:gd name="connsiteX3932" fmla="*/ 5272382 w 7525108"/>
              <a:gd name="connsiteY3932" fmla="*/ 386417 h 6858007"/>
              <a:gd name="connsiteX3933" fmla="*/ 5298601 w 7525108"/>
              <a:gd name="connsiteY3933" fmla="*/ 390787 h 6858007"/>
              <a:gd name="connsiteX3934" fmla="*/ 5324821 w 7525108"/>
              <a:gd name="connsiteY3934" fmla="*/ 401711 h 6858007"/>
              <a:gd name="connsiteX3935" fmla="*/ 5344486 w 7525108"/>
              <a:gd name="connsiteY3935" fmla="*/ 421376 h 6858007"/>
              <a:gd name="connsiteX3936" fmla="*/ 5359781 w 7525108"/>
              <a:gd name="connsiteY3936" fmla="*/ 447596 h 6858007"/>
              <a:gd name="connsiteX3937" fmla="*/ 5364151 w 7525108"/>
              <a:gd name="connsiteY3937" fmla="*/ 476001 h 6858007"/>
              <a:gd name="connsiteX3938" fmla="*/ 5359781 w 7525108"/>
              <a:gd name="connsiteY3938" fmla="*/ 504406 h 6858007"/>
              <a:gd name="connsiteX3939" fmla="*/ 5344486 w 7525108"/>
              <a:gd name="connsiteY3939" fmla="*/ 528441 h 6858007"/>
              <a:gd name="connsiteX3940" fmla="*/ 5324821 w 7525108"/>
              <a:gd name="connsiteY3940" fmla="*/ 550290 h 6858007"/>
              <a:gd name="connsiteX3941" fmla="*/ 5298601 w 7525108"/>
              <a:gd name="connsiteY3941" fmla="*/ 561215 h 6858007"/>
              <a:gd name="connsiteX3942" fmla="*/ 5272382 w 7525108"/>
              <a:gd name="connsiteY3942" fmla="*/ 567770 h 6858007"/>
              <a:gd name="connsiteX3943" fmla="*/ 5241792 w 7525108"/>
              <a:gd name="connsiteY3943" fmla="*/ 561215 h 6858007"/>
              <a:gd name="connsiteX3944" fmla="*/ 5217757 w 7525108"/>
              <a:gd name="connsiteY3944" fmla="*/ 550290 h 6858007"/>
              <a:gd name="connsiteX3945" fmla="*/ 5198092 w 7525108"/>
              <a:gd name="connsiteY3945" fmla="*/ 528441 h 6858007"/>
              <a:gd name="connsiteX3946" fmla="*/ 5184982 w 7525108"/>
              <a:gd name="connsiteY3946" fmla="*/ 504406 h 6858007"/>
              <a:gd name="connsiteX3947" fmla="*/ 5180612 w 7525108"/>
              <a:gd name="connsiteY3947" fmla="*/ 476001 h 6858007"/>
              <a:gd name="connsiteX3948" fmla="*/ 5184982 w 7525108"/>
              <a:gd name="connsiteY3948" fmla="*/ 447596 h 6858007"/>
              <a:gd name="connsiteX3949" fmla="*/ 5198092 w 7525108"/>
              <a:gd name="connsiteY3949" fmla="*/ 421376 h 6858007"/>
              <a:gd name="connsiteX3950" fmla="*/ 5217757 w 7525108"/>
              <a:gd name="connsiteY3950" fmla="*/ 401711 h 6858007"/>
              <a:gd name="connsiteX3951" fmla="*/ 5241792 w 7525108"/>
              <a:gd name="connsiteY3951" fmla="*/ 390787 h 6858007"/>
              <a:gd name="connsiteX3952" fmla="*/ 6091754 w 7525108"/>
              <a:gd name="connsiteY3952" fmla="*/ 384235 h 6858007"/>
              <a:gd name="connsiteX3953" fmla="*/ 6128898 w 7525108"/>
              <a:gd name="connsiteY3953" fmla="*/ 390790 h 6858007"/>
              <a:gd name="connsiteX3954" fmla="*/ 6159488 w 7525108"/>
              <a:gd name="connsiteY3954" fmla="*/ 403900 h 6858007"/>
              <a:gd name="connsiteX3955" fmla="*/ 6181338 w 7525108"/>
              <a:gd name="connsiteY3955" fmla="*/ 427934 h 6858007"/>
              <a:gd name="connsiteX3956" fmla="*/ 6196633 w 7525108"/>
              <a:gd name="connsiteY3956" fmla="*/ 458524 h 6858007"/>
              <a:gd name="connsiteX3957" fmla="*/ 6205373 w 7525108"/>
              <a:gd name="connsiteY3957" fmla="*/ 493484 h 6858007"/>
              <a:gd name="connsiteX3958" fmla="*/ 6196633 w 7525108"/>
              <a:gd name="connsiteY3958" fmla="*/ 528443 h 6858007"/>
              <a:gd name="connsiteX3959" fmla="*/ 6181338 w 7525108"/>
              <a:gd name="connsiteY3959" fmla="*/ 559033 h 6858007"/>
              <a:gd name="connsiteX3960" fmla="*/ 6159488 w 7525108"/>
              <a:gd name="connsiteY3960" fmla="*/ 580883 h 6858007"/>
              <a:gd name="connsiteX3961" fmla="*/ 6128898 w 7525108"/>
              <a:gd name="connsiteY3961" fmla="*/ 598362 h 6858007"/>
              <a:gd name="connsiteX3962" fmla="*/ 6091754 w 7525108"/>
              <a:gd name="connsiteY3962" fmla="*/ 604918 h 6858007"/>
              <a:gd name="connsiteX3963" fmla="*/ 6058979 w 7525108"/>
              <a:gd name="connsiteY3963" fmla="*/ 598362 h 6858007"/>
              <a:gd name="connsiteX3964" fmla="*/ 6028389 w 7525108"/>
              <a:gd name="connsiteY3964" fmla="*/ 580883 h 6858007"/>
              <a:gd name="connsiteX3965" fmla="*/ 6004354 w 7525108"/>
              <a:gd name="connsiteY3965" fmla="*/ 559033 h 6858007"/>
              <a:gd name="connsiteX3966" fmla="*/ 5986874 w 7525108"/>
              <a:gd name="connsiteY3966" fmla="*/ 528443 h 6858007"/>
              <a:gd name="connsiteX3967" fmla="*/ 5982504 w 7525108"/>
              <a:gd name="connsiteY3967" fmla="*/ 493484 h 6858007"/>
              <a:gd name="connsiteX3968" fmla="*/ 5986874 w 7525108"/>
              <a:gd name="connsiteY3968" fmla="*/ 458524 h 6858007"/>
              <a:gd name="connsiteX3969" fmla="*/ 6004354 w 7525108"/>
              <a:gd name="connsiteY3969" fmla="*/ 427934 h 6858007"/>
              <a:gd name="connsiteX3970" fmla="*/ 6028389 w 7525108"/>
              <a:gd name="connsiteY3970" fmla="*/ 403900 h 6858007"/>
              <a:gd name="connsiteX3971" fmla="*/ 6058979 w 7525108"/>
              <a:gd name="connsiteY3971" fmla="*/ 390790 h 6858007"/>
              <a:gd name="connsiteX3972" fmla="*/ 2410044 w 7525108"/>
              <a:gd name="connsiteY3972" fmla="*/ 379852 h 6858007"/>
              <a:gd name="connsiteX3973" fmla="*/ 2416599 w 7525108"/>
              <a:gd name="connsiteY3973" fmla="*/ 384222 h 6858007"/>
              <a:gd name="connsiteX3974" fmla="*/ 2423154 w 7525108"/>
              <a:gd name="connsiteY3974" fmla="*/ 386407 h 6858007"/>
              <a:gd name="connsiteX3975" fmla="*/ 2429709 w 7525108"/>
              <a:gd name="connsiteY3975" fmla="*/ 392962 h 6858007"/>
              <a:gd name="connsiteX3976" fmla="*/ 2434079 w 7525108"/>
              <a:gd name="connsiteY3976" fmla="*/ 399517 h 6858007"/>
              <a:gd name="connsiteX3977" fmla="*/ 2434079 w 7525108"/>
              <a:gd name="connsiteY3977" fmla="*/ 406072 h 6858007"/>
              <a:gd name="connsiteX3978" fmla="*/ 2434079 w 7525108"/>
              <a:gd name="connsiteY3978" fmla="*/ 414811 h 6858007"/>
              <a:gd name="connsiteX3979" fmla="*/ 2429709 w 7525108"/>
              <a:gd name="connsiteY3979" fmla="*/ 421366 h 6858007"/>
              <a:gd name="connsiteX3980" fmla="*/ 2423154 w 7525108"/>
              <a:gd name="connsiteY3980" fmla="*/ 427921 h 6858007"/>
              <a:gd name="connsiteX3981" fmla="*/ 2416599 w 7525108"/>
              <a:gd name="connsiteY3981" fmla="*/ 430106 h 6858007"/>
              <a:gd name="connsiteX3982" fmla="*/ 2410044 w 7525108"/>
              <a:gd name="connsiteY3982" fmla="*/ 434476 h 6858007"/>
              <a:gd name="connsiteX3983" fmla="*/ 2399119 w 7525108"/>
              <a:gd name="connsiteY3983" fmla="*/ 430106 h 6858007"/>
              <a:gd name="connsiteX3984" fmla="*/ 2392564 w 7525108"/>
              <a:gd name="connsiteY3984" fmla="*/ 427921 h 6858007"/>
              <a:gd name="connsiteX3985" fmla="*/ 2386009 w 7525108"/>
              <a:gd name="connsiteY3985" fmla="*/ 421366 h 6858007"/>
              <a:gd name="connsiteX3986" fmla="*/ 2383824 w 7525108"/>
              <a:gd name="connsiteY3986" fmla="*/ 414811 h 6858007"/>
              <a:gd name="connsiteX3987" fmla="*/ 2381639 w 7525108"/>
              <a:gd name="connsiteY3987" fmla="*/ 406072 h 6858007"/>
              <a:gd name="connsiteX3988" fmla="*/ 2383824 w 7525108"/>
              <a:gd name="connsiteY3988" fmla="*/ 399517 h 6858007"/>
              <a:gd name="connsiteX3989" fmla="*/ 2386009 w 7525108"/>
              <a:gd name="connsiteY3989" fmla="*/ 392962 h 6858007"/>
              <a:gd name="connsiteX3990" fmla="*/ 2392564 w 7525108"/>
              <a:gd name="connsiteY3990" fmla="*/ 386407 h 6858007"/>
              <a:gd name="connsiteX3991" fmla="*/ 2399119 w 7525108"/>
              <a:gd name="connsiteY3991" fmla="*/ 384222 h 6858007"/>
              <a:gd name="connsiteX3992" fmla="*/ 1404948 w 7525108"/>
              <a:gd name="connsiteY3992" fmla="*/ 360182 h 6858007"/>
              <a:gd name="connsiteX3993" fmla="*/ 1413688 w 7525108"/>
              <a:gd name="connsiteY3993" fmla="*/ 360182 h 6858007"/>
              <a:gd name="connsiteX3994" fmla="*/ 1418058 w 7525108"/>
              <a:gd name="connsiteY3994" fmla="*/ 360182 h 6858007"/>
              <a:gd name="connsiteX3995" fmla="*/ 1422429 w 7525108"/>
              <a:gd name="connsiteY3995" fmla="*/ 364552 h 6858007"/>
              <a:gd name="connsiteX3996" fmla="*/ 1424614 w 7525108"/>
              <a:gd name="connsiteY3996" fmla="*/ 366737 h 6858007"/>
              <a:gd name="connsiteX3997" fmla="*/ 1424614 w 7525108"/>
              <a:gd name="connsiteY3997" fmla="*/ 373292 h 6858007"/>
              <a:gd name="connsiteX3998" fmla="*/ 1424614 w 7525108"/>
              <a:gd name="connsiteY3998" fmla="*/ 377662 h 6858007"/>
              <a:gd name="connsiteX3999" fmla="*/ 1422429 w 7525108"/>
              <a:gd name="connsiteY3999" fmla="*/ 384217 h 6858007"/>
              <a:gd name="connsiteX4000" fmla="*/ 1418058 w 7525108"/>
              <a:gd name="connsiteY4000" fmla="*/ 386402 h 6858007"/>
              <a:gd name="connsiteX4001" fmla="*/ 1413688 w 7525108"/>
              <a:gd name="connsiteY4001" fmla="*/ 386402 h 6858007"/>
              <a:gd name="connsiteX4002" fmla="*/ 1404948 w 7525108"/>
              <a:gd name="connsiteY4002" fmla="*/ 386402 h 6858007"/>
              <a:gd name="connsiteX4003" fmla="*/ 1400578 w 7525108"/>
              <a:gd name="connsiteY4003" fmla="*/ 384217 h 6858007"/>
              <a:gd name="connsiteX4004" fmla="*/ 1398393 w 7525108"/>
              <a:gd name="connsiteY4004" fmla="*/ 377662 h 6858007"/>
              <a:gd name="connsiteX4005" fmla="*/ 1398393 w 7525108"/>
              <a:gd name="connsiteY4005" fmla="*/ 373292 h 6858007"/>
              <a:gd name="connsiteX4006" fmla="*/ 1398393 w 7525108"/>
              <a:gd name="connsiteY4006" fmla="*/ 366737 h 6858007"/>
              <a:gd name="connsiteX4007" fmla="*/ 1400578 w 7525108"/>
              <a:gd name="connsiteY4007" fmla="*/ 364552 h 6858007"/>
              <a:gd name="connsiteX4008" fmla="*/ 4123077 w 7525108"/>
              <a:gd name="connsiteY4008" fmla="*/ 259683 h 6858007"/>
              <a:gd name="connsiteX4009" fmla="*/ 4147112 w 7525108"/>
              <a:gd name="connsiteY4009" fmla="*/ 264053 h 6858007"/>
              <a:gd name="connsiteX4010" fmla="*/ 4168962 w 7525108"/>
              <a:gd name="connsiteY4010" fmla="*/ 277163 h 6858007"/>
              <a:gd name="connsiteX4011" fmla="*/ 4182072 w 7525108"/>
              <a:gd name="connsiteY4011" fmla="*/ 296828 h 6858007"/>
              <a:gd name="connsiteX4012" fmla="*/ 4186442 w 7525108"/>
              <a:gd name="connsiteY4012" fmla="*/ 320862 h 6858007"/>
              <a:gd name="connsiteX4013" fmla="*/ 4182072 w 7525108"/>
              <a:gd name="connsiteY4013" fmla="*/ 347082 h 6858007"/>
              <a:gd name="connsiteX4014" fmla="*/ 4168962 w 7525108"/>
              <a:gd name="connsiteY4014" fmla="*/ 364562 h 6858007"/>
              <a:gd name="connsiteX4015" fmla="*/ 4147112 w 7525108"/>
              <a:gd name="connsiteY4015" fmla="*/ 377672 h 6858007"/>
              <a:gd name="connsiteX4016" fmla="*/ 4123077 w 7525108"/>
              <a:gd name="connsiteY4016" fmla="*/ 384227 h 6858007"/>
              <a:gd name="connsiteX4017" fmla="*/ 4099042 w 7525108"/>
              <a:gd name="connsiteY4017" fmla="*/ 377672 h 6858007"/>
              <a:gd name="connsiteX4018" fmla="*/ 4079377 w 7525108"/>
              <a:gd name="connsiteY4018" fmla="*/ 364562 h 6858007"/>
              <a:gd name="connsiteX4019" fmla="*/ 4066267 w 7525108"/>
              <a:gd name="connsiteY4019" fmla="*/ 347082 h 6858007"/>
              <a:gd name="connsiteX4020" fmla="*/ 4061897 w 7525108"/>
              <a:gd name="connsiteY4020" fmla="*/ 320862 h 6858007"/>
              <a:gd name="connsiteX4021" fmla="*/ 4066267 w 7525108"/>
              <a:gd name="connsiteY4021" fmla="*/ 296828 h 6858007"/>
              <a:gd name="connsiteX4022" fmla="*/ 4079377 w 7525108"/>
              <a:gd name="connsiteY4022" fmla="*/ 277163 h 6858007"/>
              <a:gd name="connsiteX4023" fmla="*/ 4099042 w 7525108"/>
              <a:gd name="connsiteY4023" fmla="*/ 264053 h 6858007"/>
              <a:gd name="connsiteX4024" fmla="*/ 6528752 w 7525108"/>
              <a:gd name="connsiteY4024" fmla="*/ 218176 h 6858007"/>
              <a:gd name="connsiteX4025" fmla="*/ 6563712 w 7525108"/>
              <a:gd name="connsiteY4025" fmla="*/ 222546 h 6858007"/>
              <a:gd name="connsiteX4026" fmla="*/ 6589932 w 7525108"/>
              <a:gd name="connsiteY4026" fmla="*/ 240026 h 6858007"/>
              <a:gd name="connsiteX4027" fmla="*/ 6613967 w 7525108"/>
              <a:gd name="connsiteY4027" fmla="*/ 259691 h 6858007"/>
              <a:gd name="connsiteX4028" fmla="*/ 6629262 w 7525108"/>
              <a:gd name="connsiteY4028" fmla="*/ 290280 h 6858007"/>
              <a:gd name="connsiteX4029" fmla="*/ 6633632 w 7525108"/>
              <a:gd name="connsiteY4029" fmla="*/ 320870 h 6858007"/>
              <a:gd name="connsiteX4030" fmla="*/ 6629262 w 7525108"/>
              <a:gd name="connsiteY4030" fmla="*/ 355830 h 6858007"/>
              <a:gd name="connsiteX4031" fmla="*/ 6613967 w 7525108"/>
              <a:gd name="connsiteY4031" fmla="*/ 384234 h 6858007"/>
              <a:gd name="connsiteX4032" fmla="*/ 6589932 w 7525108"/>
              <a:gd name="connsiteY4032" fmla="*/ 406084 h 6858007"/>
              <a:gd name="connsiteX4033" fmla="*/ 6563712 w 7525108"/>
              <a:gd name="connsiteY4033" fmla="*/ 421379 h 6858007"/>
              <a:gd name="connsiteX4034" fmla="*/ 6528752 w 7525108"/>
              <a:gd name="connsiteY4034" fmla="*/ 425749 h 6858007"/>
              <a:gd name="connsiteX4035" fmla="*/ 6495977 w 7525108"/>
              <a:gd name="connsiteY4035" fmla="*/ 421379 h 6858007"/>
              <a:gd name="connsiteX4036" fmla="*/ 6467572 w 7525108"/>
              <a:gd name="connsiteY4036" fmla="*/ 406084 h 6858007"/>
              <a:gd name="connsiteX4037" fmla="*/ 6443537 w 7525108"/>
              <a:gd name="connsiteY4037" fmla="*/ 384234 h 6858007"/>
              <a:gd name="connsiteX4038" fmla="*/ 6430427 w 7525108"/>
              <a:gd name="connsiteY4038" fmla="*/ 355830 h 6858007"/>
              <a:gd name="connsiteX4039" fmla="*/ 6426057 w 7525108"/>
              <a:gd name="connsiteY4039" fmla="*/ 320870 h 6858007"/>
              <a:gd name="connsiteX4040" fmla="*/ 6430427 w 7525108"/>
              <a:gd name="connsiteY4040" fmla="*/ 290280 h 6858007"/>
              <a:gd name="connsiteX4041" fmla="*/ 6443537 w 7525108"/>
              <a:gd name="connsiteY4041" fmla="*/ 259691 h 6858007"/>
              <a:gd name="connsiteX4042" fmla="*/ 6467572 w 7525108"/>
              <a:gd name="connsiteY4042" fmla="*/ 240026 h 6858007"/>
              <a:gd name="connsiteX4043" fmla="*/ 6495977 w 7525108"/>
              <a:gd name="connsiteY4043" fmla="*/ 222546 h 6858007"/>
              <a:gd name="connsiteX4044" fmla="*/ 3048062 w 7525108"/>
              <a:gd name="connsiteY4044" fmla="*/ 200685 h 6858007"/>
              <a:gd name="connsiteX4045" fmla="*/ 3058987 w 7525108"/>
              <a:gd name="connsiteY4045" fmla="*/ 202870 h 6858007"/>
              <a:gd name="connsiteX4046" fmla="*/ 3067727 w 7525108"/>
              <a:gd name="connsiteY4046" fmla="*/ 205055 h 6858007"/>
              <a:gd name="connsiteX4047" fmla="*/ 3074282 w 7525108"/>
              <a:gd name="connsiteY4047" fmla="*/ 211610 h 6858007"/>
              <a:gd name="connsiteX4048" fmla="*/ 3078652 w 7525108"/>
              <a:gd name="connsiteY4048" fmla="*/ 218165 h 6858007"/>
              <a:gd name="connsiteX4049" fmla="*/ 3083022 w 7525108"/>
              <a:gd name="connsiteY4049" fmla="*/ 224720 h 6858007"/>
              <a:gd name="connsiteX4050" fmla="*/ 3083022 w 7525108"/>
              <a:gd name="connsiteY4050" fmla="*/ 235645 h 6858007"/>
              <a:gd name="connsiteX4051" fmla="*/ 3083022 w 7525108"/>
              <a:gd name="connsiteY4051" fmla="*/ 244385 h 6858007"/>
              <a:gd name="connsiteX4052" fmla="*/ 3078652 w 7525108"/>
              <a:gd name="connsiteY4052" fmla="*/ 253125 h 6858007"/>
              <a:gd name="connsiteX4053" fmla="*/ 3074282 w 7525108"/>
              <a:gd name="connsiteY4053" fmla="*/ 259680 h 6858007"/>
              <a:gd name="connsiteX4054" fmla="*/ 3067727 w 7525108"/>
              <a:gd name="connsiteY4054" fmla="*/ 266235 h 6858007"/>
              <a:gd name="connsiteX4055" fmla="*/ 3058987 w 7525108"/>
              <a:gd name="connsiteY4055" fmla="*/ 268420 h 6858007"/>
              <a:gd name="connsiteX4056" fmla="*/ 3048062 w 7525108"/>
              <a:gd name="connsiteY4056" fmla="*/ 270605 h 6858007"/>
              <a:gd name="connsiteX4057" fmla="*/ 3039322 w 7525108"/>
              <a:gd name="connsiteY4057" fmla="*/ 268420 h 6858007"/>
              <a:gd name="connsiteX4058" fmla="*/ 3030582 w 7525108"/>
              <a:gd name="connsiteY4058" fmla="*/ 266235 h 6858007"/>
              <a:gd name="connsiteX4059" fmla="*/ 3024027 w 7525108"/>
              <a:gd name="connsiteY4059" fmla="*/ 259680 h 6858007"/>
              <a:gd name="connsiteX4060" fmla="*/ 3019657 w 7525108"/>
              <a:gd name="connsiteY4060" fmla="*/ 253125 h 6858007"/>
              <a:gd name="connsiteX4061" fmla="*/ 3015287 w 7525108"/>
              <a:gd name="connsiteY4061" fmla="*/ 244385 h 6858007"/>
              <a:gd name="connsiteX4062" fmla="*/ 3015287 w 7525108"/>
              <a:gd name="connsiteY4062" fmla="*/ 235645 h 6858007"/>
              <a:gd name="connsiteX4063" fmla="*/ 3015287 w 7525108"/>
              <a:gd name="connsiteY4063" fmla="*/ 224720 h 6858007"/>
              <a:gd name="connsiteX4064" fmla="*/ 3019657 w 7525108"/>
              <a:gd name="connsiteY4064" fmla="*/ 218165 h 6858007"/>
              <a:gd name="connsiteX4065" fmla="*/ 3024027 w 7525108"/>
              <a:gd name="connsiteY4065" fmla="*/ 211610 h 6858007"/>
              <a:gd name="connsiteX4066" fmla="*/ 3030582 w 7525108"/>
              <a:gd name="connsiteY4066" fmla="*/ 205055 h 6858007"/>
              <a:gd name="connsiteX4067" fmla="*/ 3039322 w 7525108"/>
              <a:gd name="connsiteY4067" fmla="*/ 202870 h 6858007"/>
              <a:gd name="connsiteX4068" fmla="*/ 2021115 w 7525108"/>
              <a:gd name="connsiteY4068" fmla="*/ 163535 h 6858007"/>
              <a:gd name="connsiteX4069" fmla="*/ 2027670 w 7525108"/>
              <a:gd name="connsiteY4069" fmla="*/ 165720 h 6858007"/>
              <a:gd name="connsiteX4070" fmla="*/ 2034225 w 7525108"/>
              <a:gd name="connsiteY4070" fmla="*/ 167905 h 6858007"/>
              <a:gd name="connsiteX4071" fmla="*/ 2038595 w 7525108"/>
              <a:gd name="connsiteY4071" fmla="*/ 174460 h 6858007"/>
              <a:gd name="connsiteX4072" fmla="*/ 2038595 w 7525108"/>
              <a:gd name="connsiteY4072" fmla="*/ 181015 h 6858007"/>
              <a:gd name="connsiteX4073" fmla="*/ 2038595 w 7525108"/>
              <a:gd name="connsiteY4073" fmla="*/ 191940 h 6858007"/>
              <a:gd name="connsiteX4074" fmla="*/ 2034225 w 7525108"/>
              <a:gd name="connsiteY4074" fmla="*/ 196310 h 6858007"/>
              <a:gd name="connsiteX4075" fmla="*/ 2027670 w 7525108"/>
              <a:gd name="connsiteY4075" fmla="*/ 200680 h 6858007"/>
              <a:gd name="connsiteX4076" fmla="*/ 2021115 w 7525108"/>
              <a:gd name="connsiteY4076" fmla="*/ 202865 h 6858007"/>
              <a:gd name="connsiteX4077" fmla="*/ 2014560 w 7525108"/>
              <a:gd name="connsiteY4077" fmla="*/ 200680 h 6858007"/>
              <a:gd name="connsiteX4078" fmla="*/ 2005820 w 7525108"/>
              <a:gd name="connsiteY4078" fmla="*/ 196310 h 6858007"/>
              <a:gd name="connsiteX4079" fmla="*/ 2001450 w 7525108"/>
              <a:gd name="connsiteY4079" fmla="*/ 191940 h 6858007"/>
              <a:gd name="connsiteX4080" fmla="*/ 1999265 w 7525108"/>
              <a:gd name="connsiteY4080" fmla="*/ 181015 h 6858007"/>
              <a:gd name="connsiteX4081" fmla="*/ 2001450 w 7525108"/>
              <a:gd name="connsiteY4081" fmla="*/ 174460 h 6858007"/>
              <a:gd name="connsiteX4082" fmla="*/ 2005820 w 7525108"/>
              <a:gd name="connsiteY4082" fmla="*/ 167905 h 6858007"/>
              <a:gd name="connsiteX4083" fmla="*/ 2014560 w 7525108"/>
              <a:gd name="connsiteY4083" fmla="*/ 165720 h 6858007"/>
              <a:gd name="connsiteX4084" fmla="*/ 4861604 w 7525108"/>
              <a:gd name="connsiteY4084" fmla="*/ 159176 h 6858007"/>
              <a:gd name="connsiteX4085" fmla="*/ 4890008 w 7525108"/>
              <a:gd name="connsiteY4085" fmla="*/ 163546 h 6858007"/>
              <a:gd name="connsiteX4086" fmla="*/ 4914043 w 7525108"/>
              <a:gd name="connsiteY4086" fmla="*/ 178840 h 6858007"/>
              <a:gd name="connsiteX4087" fmla="*/ 4927153 w 7525108"/>
              <a:gd name="connsiteY4087" fmla="*/ 202875 h 6858007"/>
              <a:gd name="connsiteX4088" fmla="*/ 4933708 w 7525108"/>
              <a:gd name="connsiteY4088" fmla="*/ 229095 h 6858007"/>
              <a:gd name="connsiteX4089" fmla="*/ 4927153 w 7525108"/>
              <a:gd name="connsiteY4089" fmla="*/ 257500 h 6858007"/>
              <a:gd name="connsiteX4090" fmla="*/ 4914043 w 7525108"/>
              <a:gd name="connsiteY4090" fmla="*/ 279349 h 6858007"/>
              <a:gd name="connsiteX4091" fmla="*/ 4890008 w 7525108"/>
              <a:gd name="connsiteY4091" fmla="*/ 296829 h 6858007"/>
              <a:gd name="connsiteX4092" fmla="*/ 4861604 w 7525108"/>
              <a:gd name="connsiteY4092" fmla="*/ 303384 h 6858007"/>
              <a:gd name="connsiteX4093" fmla="*/ 4833199 w 7525108"/>
              <a:gd name="connsiteY4093" fmla="*/ 296829 h 6858007"/>
              <a:gd name="connsiteX4094" fmla="*/ 4811349 w 7525108"/>
              <a:gd name="connsiteY4094" fmla="*/ 279349 h 6858007"/>
              <a:gd name="connsiteX4095" fmla="*/ 4793869 w 7525108"/>
              <a:gd name="connsiteY4095" fmla="*/ 257500 h 6858007"/>
              <a:gd name="connsiteX4096" fmla="*/ 4789499 w 7525108"/>
              <a:gd name="connsiteY4096" fmla="*/ 229095 h 6858007"/>
              <a:gd name="connsiteX4097" fmla="*/ 4793869 w 7525108"/>
              <a:gd name="connsiteY4097" fmla="*/ 202875 h 6858007"/>
              <a:gd name="connsiteX4098" fmla="*/ 4811349 w 7525108"/>
              <a:gd name="connsiteY4098" fmla="*/ 178840 h 6858007"/>
              <a:gd name="connsiteX4099" fmla="*/ 4833199 w 7525108"/>
              <a:gd name="connsiteY4099" fmla="*/ 163546 h 6858007"/>
              <a:gd name="connsiteX4100" fmla="*/ 1022574 w 7525108"/>
              <a:gd name="connsiteY4100" fmla="*/ 137312 h 6858007"/>
              <a:gd name="connsiteX4101" fmla="*/ 1029129 w 7525108"/>
              <a:gd name="connsiteY4101" fmla="*/ 139497 h 6858007"/>
              <a:gd name="connsiteX4102" fmla="*/ 1033500 w 7525108"/>
              <a:gd name="connsiteY4102" fmla="*/ 143867 h 6858007"/>
              <a:gd name="connsiteX4103" fmla="*/ 1033500 w 7525108"/>
              <a:gd name="connsiteY4103" fmla="*/ 148237 h 6858007"/>
              <a:gd name="connsiteX4104" fmla="*/ 1033500 w 7525108"/>
              <a:gd name="connsiteY4104" fmla="*/ 154792 h 6858007"/>
              <a:gd name="connsiteX4105" fmla="*/ 1029129 w 7525108"/>
              <a:gd name="connsiteY4105" fmla="*/ 159162 h 6858007"/>
              <a:gd name="connsiteX4106" fmla="*/ 1022574 w 7525108"/>
              <a:gd name="connsiteY4106" fmla="*/ 159162 h 6858007"/>
              <a:gd name="connsiteX4107" fmla="*/ 1018205 w 7525108"/>
              <a:gd name="connsiteY4107" fmla="*/ 159162 h 6858007"/>
              <a:gd name="connsiteX4108" fmla="*/ 1013835 w 7525108"/>
              <a:gd name="connsiteY4108" fmla="*/ 154792 h 6858007"/>
              <a:gd name="connsiteX4109" fmla="*/ 1011650 w 7525108"/>
              <a:gd name="connsiteY4109" fmla="*/ 148237 h 6858007"/>
              <a:gd name="connsiteX4110" fmla="*/ 1013835 w 7525108"/>
              <a:gd name="connsiteY4110" fmla="*/ 143867 h 6858007"/>
              <a:gd name="connsiteX4111" fmla="*/ 1018205 w 7525108"/>
              <a:gd name="connsiteY4111" fmla="*/ 139497 h 6858007"/>
              <a:gd name="connsiteX4112" fmla="*/ 5661310 w 7525108"/>
              <a:gd name="connsiteY4112" fmla="*/ 124218 h 6858007"/>
              <a:gd name="connsiteX4113" fmla="*/ 5689715 w 7525108"/>
              <a:gd name="connsiteY4113" fmla="*/ 128588 h 6858007"/>
              <a:gd name="connsiteX4114" fmla="*/ 5715935 w 7525108"/>
              <a:gd name="connsiteY4114" fmla="*/ 143883 h 6858007"/>
              <a:gd name="connsiteX4115" fmla="*/ 5733415 w 7525108"/>
              <a:gd name="connsiteY4115" fmla="*/ 161363 h 6858007"/>
              <a:gd name="connsiteX4116" fmla="*/ 5746525 w 7525108"/>
              <a:gd name="connsiteY4116" fmla="*/ 187583 h 6858007"/>
              <a:gd name="connsiteX4117" fmla="*/ 5750895 w 7525108"/>
              <a:gd name="connsiteY4117" fmla="*/ 213802 h 6858007"/>
              <a:gd name="connsiteX4118" fmla="*/ 5746525 w 7525108"/>
              <a:gd name="connsiteY4118" fmla="*/ 244392 h 6858007"/>
              <a:gd name="connsiteX4119" fmla="*/ 5733415 w 7525108"/>
              <a:gd name="connsiteY4119" fmla="*/ 268427 h 6858007"/>
              <a:gd name="connsiteX4120" fmla="*/ 5715935 w 7525108"/>
              <a:gd name="connsiteY4120" fmla="*/ 288092 h 6858007"/>
              <a:gd name="connsiteX4121" fmla="*/ 5689715 w 7525108"/>
              <a:gd name="connsiteY4121" fmla="*/ 301202 h 6858007"/>
              <a:gd name="connsiteX4122" fmla="*/ 5661310 w 7525108"/>
              <a:gd name="connsiteY4122" fmla="*/ 305572 h 6858007"/>
              <a:gd name="connsiteX4123" fmla="*/ 5632906 w 7525108"/>
              <a:gd name="connsiteY4123" fmla="*/ 301202 h 6858007"/>
              <a:gd name="connsiteX4124" fmla="*/ 5608871 w 7525108"/>
              <a:gd name="connsiteY4124" fmla="*/ 288092 h 6858007"/>
              <a:gd name="connsiteX4125" fmla="*/ 5589206 w 7525108"/>
              <a:gd name="connsiteY4125" fmla="*/ 268427 h 6858007"/>
              <a:gd name="connsiteX4126" fmla="*/ 5576096 w 7525108"/>
              <a:gd name="connsiteY4126" fmla="*/ 244392 h 6858007"/>
              <a:gd name="connsiteX4127" fmla="*/ 5571726 w 7525108"/>
              <a:gd name="connsiteY4127" fmla="*/ 213802 h 6858007"/>
              <a:gd name="connsiteX4128" fmla="*/ 5576096 w 7525108"/>
              <a:gd name="connsiteY4128" fmla="*/ 187583 h 6858007"/>
              <a:gd name="connsiteX4129" fmla="*/ 5589206 w 7525108"/>
              <a:gd name="connsiteY4129" fmla="*/ 161363 h 6858007"/>
              <a:gd name="connsiteX4130" fmla="*/ 5608871 w 7525108"/>
              <a:gd name="connsiteY4130" fmla="*/ 143883 h 6858007"/>
              <a:gd name="connsiteX4131" fmla="*/ 5632906 w 7525108"/>
              <a:gd name="connsiteY4131" fmla="*/ 128588 h 6858007"/>
              <a:gd name="connsiteX4132" fmla="*/ 6985414 w 7525108"/>
              <a:gd name="connsiteY4132" fmla="*/ 108926 h 6858007"/>
              <a:gd name="connsiteX4133" fmla="*/ 7022559 w 7525108"/>
              <a:gd name="connsiteY4133" fmla="*/ 113297 h 6858007"/>
              <a:gd name="connsiteX4134" fmla="*/ 7053149 w 7525108"/>
              <a:gd name="connsiteY4134" fmla="*/ 128591 h 6858007"/>
              <a:gd name="connsiteX4135" fmla="*/ 7074999 w 7525108"/>
              <a:gd name="connsiteY4135" fmla="*/ 152626 h 6858007"/>
              <a:gd name="connsiteX4136" fmla="*/ 7090294 w 7525108"/>
              <a:gd name="connsiteY4136" fmla="*/ 185401 h 6858007"/>
              <a:gd name="connsiteX4137" fmla="*/ 7094664 w 7525108"/>
              <a:gd name="connsiteY4137" fmla="*/ 218176 h 6858007"/>
              <a:gd name="connsiteX4138" fmla="*/ 7090294 w 7525108"/>
              <a:gd name="connsiteY4138" fmla="*/ 253135 h 6858007"/>
              <a:gd name="connsiteX4139" fmla="*/ 7074999 w 7525108"/>
              <a:gd name="connsiteY4139" fmla="*/ 281540 h 6858007"/>
              <a:gd name="connsiteX4140" fmla="*/ 7053149 w 7525108"/>
              <a:gd name="connsiteY4140" fmla="*/ 305575 h 6858007"/>
              <a:gd name="connsiteX4141" fmla="*/ 7022559 w 7525108"/>
              <a:gd name="connsiteY4141" fmla="*/ 320870 h 6858007"/>
              <a:gd name="connsiteX4142" fmla="*/ 6985414 w 7525108"/>
              <a:gd name="connsiteY4142" fmla="*/ 327425 h 6858007"/>
              <a:gd name="connsiteX4143" fmla="*/ 6952640 w 7525108"/>
              <a:gd name="connsiteY4143" fmla="*/ 320870 h 6858007"/>
              <a:gd name="connsiteX4144" fmla="*/ 6922050 w 7525108"/>
              <a:gd name="connsiteY4144" fmla="*/ 305575 h 6858007"/>
              <a:gd name="connsiteX4145" fmla="*/ 6898015 w 7525108"/>
              <a:gd name="connsiteY4145" fmla="*/ 281540 h 6858007"/>
              <a:gd name="connsiteX4146" fmla="*/ 6882720 w 7525108"/>
              <a:gd name="connsiteY4146" fmla="*/ 253135 h 6858007"/>
              <a:gd name="connsiteX4147" fmla="*/ 6876165 w 7525108"/>
              <a:gd name="connsiteY4147" fmla="*/ 218176 h 6858007"/>
              <a:gd name="connsiteX4148" fmla="*/ 6882720 w 7525108"/>
              <a:gd name="connsiteY4148" fmla="*/ 185401 h 6858007"/>
              <a:gd name="connsiteX4149" fmla="*/ 6898015 w 7525108"/>
              <a:gd name="connsiteY4149" fmla="*/ 152626 h 6858007"/>
              <a:gd name="connsiteX4150" fmla="*/ 6922050 w 7525108"/>
              <a:gd name="connsiteY4150" fmla="*/ 128591 h 6858007"/>
              <a:gd name="connsiteX4151" fmla="*/ 6952640 w 7525108"/>
              <a:gd name="connsiteY4151" fmla="*/ 113297 h 6858007"/>
              <a:gd name="connsiteX4152" fmla="*/ 7455188 w 7525108"/>
              <a:gd name="connsiteY4152" fmla="*/ 71784 h 6858007"/>
              <a:gd name="connsiteX4153" fmla="*/ 7487963 w 7525108"/>
              <a:gd name="connsiteY4153" fmla="*/ 76154 h 6858007"/>
              <a:gd name="connsiteX4154" fmla="*/ 7520738 w 7525108"/>
              <a:gd name="connsiteY4154" fmla="*/ 93633 h 6858007"/>
              <a:gd name="connsiteX4155" fmla="*/ 7525108 w 7525108"/>
              <a:gd name="connsiteY4155" fmla="*/ 98003 h 6858007"/>
              <a:gd name="connsiteX4156" fmla="*/ 7525108 w 7525108"/>
              <a:gd name="connsiteY4156" fmla="*/ 268432 h 6858007"/>
              <a:gd name="connsiteX4157" fmla="*/ 7520738 w 7525108"/>
              <a:gd name="connsiteY4157" fmla="*/ 272802 h 6858007"/>
              <a:gd name="connsiteX4158" fmla="*/ 7487963 w 7525108"/>
              <a:gd name="connsiteY4158" fmla="*/ 290282 h 6858007"/>
              <a:gd name="connsiteX4159" fmla="*/ 7455188 w 7525108"/>
              <a:gd name="connsiteY4159" fmla="*/ 294652 h 6858007"/>
              <a:gd name="connsiteX4160" fmla="*/ 7420229 w 7525108"/>
              <a:gd name="connsiteY4160" fmla="*/ 290282 h 6858007"/>
              <a:gd name="connsiteX4161" fmla="*/ 7387454 w 7525108"/>
              <a:gd name="connsiteY4161" fmla="*/ 272802 h 6858007"/>
              <a:gd name="connsiteX4162" fmla="*/ 7365604 w 7525108"/>
              <a:gd name="connsiteY4162" fmla="*/ 248767 h 6858007"/>
              <a:gd name="connsiteX4163" fmla="*/ 7348124 w 7525108"/>
              <a:gd name="connsiteY4163" fmla="*/ 218177 h 6858007"/>
              <a:gd name="connsiteX4164" fmla="*/ 7341569 w 7525108"/>
              <a:gd name="connsiteY4164" fmla="*/ 181033 h 6858007"/>
              <a:gd name="connsiteX4165" fmla="*/ 7348124 w 7525108"/>
              <a:gd name="connsiteY4165" fmla="*/ 148258 h 6858007"/>
              <a:gd name="connsiteX4166" fmla="*/ 7365604 w 7525108"/>
              <a:gd name="connsiteY4166" fmla="*/ 117668 h 6858007"/>
              <a:gd name="connsiteX4167" fmla="*/ 7387454 w 7525108"/>
              <a:gd name="connsiteY4167" fmla="*/ 93633 h 6858007"/>
              <a:gd name="connsiteX4168" fmla="*/ 7420229 w 7525108"/>
              <a:gd name="connsiteY4168" fmla="*/ 76154 h 6858007"/>
              <a:gd name="connsiteX4169" fmla="*/ 3727594 w 7525108"/>
              <a:gd name="connsiteY4169" fmla="*/ 38997 h 6858007"/>
              <a:gd name="connsiteX4170" fmla="*/ 3747259 w 7525108"/>
              <a:gd name="connsiteY4170" fmla="*/ 43367 h 6858007"/>
              <a:gd name="connsiteX4171" fmla="*/ 3766924 w 7525108"/>
              <a:gd name="connsiteY4171" fmla="*/ 54292 h 6858007"/>
              <a:gd name="connsiteX4172" fmla="*/ 3777849 w 7525108"/>
              <a:gd name="connsiteY4172" fmla="*/ 69587 h 6858007"/>
              <a:gd name="connsiteX4173" fmla="*/ 3782219 w 7525108"/>
              <a:gd name="connsiteY4173" fmla="*/ 93622 h 6858007"/>
              <a:gd name="connsiteX4174" fmla="*/ 3777849 w 7525108"/>
              <a:gd name="connsiteY4174" fmla="*/ 113287 h 6858007"/>
              <a:gd name="connsiteX4175" fmla="*/ 3766924 w 7525108"/>
              <a:gd name="connsiteY4175" fmla="*/ 128581 h 6858007"/>
              <a:gd name="connsiteX4176" fmla="*/ 3747259 w 7525108"/>
              <a:gd name="connsiteY4176" fmla="*/ 141691 h 6858007"/>
              <a:gd name="connsiteX4177" fmla="*/ 3727594 w 7525108"/>
              <a:gd name="connsiteY4177" fmla="*/ 146061 h 6858007"/>
              <a:gd name="connsiteX4178" fmla="*/ 3707929 w 7525108"/>
              <a:gd name="connsiteY4178" fmla="*/ 141691 h 6858007"/>
              <a:gd name="connsiteX4179" fmla="*/ 3690449 w 7525108"/>
              <a:gd name="connsiteY4179" fmla="*/ 128581 h 6858007"/>
              <a:gd name="connsiteX4180" fmla="*/ 3679524 w 7525108"/>
              <a:gd name="connsiteY4180" fmla="*/ 113287 h 6858007"/>
              <a:gd name="connsiteX4181" fmla="*/ 3675154 w 7525108"/>
              <a:gd name="connsiteY4181" fmla="*/ 93622 h 6858007"/>
              <a:gd name="connsiteX4182" fmla="*/ 3679524 w 7525108"/>
              <a:gd name="connsiteY4182" fmla="*/ 69587 h 6858007"/>
              <a:gd name="connsiteX4183" fmla="*/ 3690449 w 7525108"/>
              <a:gd name="connsiteY4183" fmla="*/ 54292 h 6858007"/>
              <a:gd name="connsiteX4184" fmla="*/ 3707929 w 7525108"/>
              <a:gd name="connsiteY4184" fmla="*/ 43367 h 6858007"/>
              <a:gd name="connsiteX4185" fmla="*/ 5997718 w 7525108"/>
              <a:gd name="connsiteY4185" fmla="*/ 0 h 6858007"/>
              <a:gd name="connsiteX4186" fmla="*/ 6166651 w 7525108"/>
              <a:gd name="connsiteY4186" fmla="*/ 0 h 6858007"/>
              <a:gd name="connsiteX4187" fmla="*/ 6168229 w 7525108"/>
              <a:gd name="connsiteY4187" fmla="*/ 8415 h 6858007"/>
              <a:gd name="connsiteX4188" fmla="*/ 6161674 w 7525108"/>
              <a:gd name="connsiteY4188" fmla="*/ 41190 h 6858007"/>
              <a:gd name="connsiteX4189" fmla="*/ 6142009 w 7525108"/>
              <a:gd name="connsiteY4189" fmla="*/ 67409 h 6858007"/>
              <a:gd name="connsiteX4190" fmla="*/ 6115789 w 7525108"/>
              <a:gd name="connsiteY4190" fmla="*/ 87074 h 6858007"/>
              <a:gd name="connsiteX4191" fmla="*/ 6083014 w 7525108"/>
              <a:gd name="connsiteY4191" fmla="*/ 93629 h 6858007"/>
              <a:gd name="connsiteX4192" fmla="*/ 6048054 w 7525108"/>
              <a:gd name="connsiteY4192" fmla="*/ 87074 h 6858007"/>
              <a:gd name="connsiteX4193" fmla="*/ 6021834 w 7525108"/>
              <a:gd name="connsiteY4193" fmla="*/ 67409 h 6858007"/>
              <a:gd name="connsiteX4194" fmla="*/ 6004354 w 7525108"/>
              <a:gd name="connsiteY4194" fmla="*/ 41190 h 6858007"/>
              <a:gd name="connsiteX4195" fmla="*/ 5995614 w 7525108"/>
              <a:gd name="connsiteY4195" fmla="*/ 8415 h 6858007"/>
              <a:gd name="connsiteX4196" fmla="*/ 5185985 w 7525108"/>
              <a:gd name="connsiteY4196" fmla="*/ 0 h 6858007"/>
              <a:gd name="connsiteX4197" fmla="*/ 5289028 w 7525108"/>
              <a:gd name="connsiteY4197" fmla="*/ 0 h 6858007"/>
              <a:gd name="connsiteX4198" fmla="*/ 5287677 w 7525108"/>
              <a:gd name="connsiteY4198" fmla="*/ 1857 h 6858007"/>
              <a:gd name="connsiteX4199" fmla="*/ 5265827 w 7525108"/>
              <a:gd name="connsiteY4199" fmla="*/ 14967 h 6858007"/>
              <a:gd name="connsiteX4200" fmla="*/ 5237422 w 7525108"/>
              <a:gd name="connsiteY4200" fmla="*/ 21522 h 6858007"/>
              <a:gd name="connsiteX4201" fmla="*/ 5211202 w 7525108"/>
              <a:gd name="connsiteY4201" fmla="*/ 14967 h 6858007"/>
              <a:gd name="connsiteX4202" fmla="*/ 5187167 w 7525108"/>
              <a:gd name="connsiteY4202" fmla="*/ 1857 h 6858007"/>
              <a:gd name="connsiteX4203" fmla="*/ 4403595 w 7525108"/>
              <a:gd name="connsiteY4203" fmla="*/ 0 h 6858007"/>
              <a:gd name="connsiteX4204" fmla="*/ 4507805 w 7525108"/>
              <a:gd name="connsiteY4204" fmla="*/ 0 h 6858007"/>
              <a:gd name="connsiteX4205" fmla="*/ 4505451 w 7525108"/>
              <a:gd name="connsiteY4205" fmla="*/ 10594 h 6858007"/>
              <a:gd name="connsiteX4206" fmla="*/ 4492341 w 7525108"/>
              <a:gd name="connsiteY4206" fmla="*/ 25889 h 6858007"/>
              <a:gd name="connsiteX4207" fmla="*/ 4477046 w 7525108"/>
              <a:gd name="connsiteY4207" fmla="*/ 41183 h 6858007"/>
              <a:gd name="connsiteX4208" fmla="*/ 4457381 w 7525108"/>
              <a:gd name="connsiteY4208" fmla="*/ 43368 h 6858007"/>
              <a:gd name="connsiteX4209" fmla="*/ 4433346 w 7525108"/>
              <a:gd name="connsiteY4209" fmla="*/ 41183 h 6858007"/>
              <a:gd name="connsiteX4210" fmla="*/ 4418051 w 7525108"/>
              <a:gd name="connsiteY4210" fmla="*/ 25889 h 6858007"/>
              <a:gd name="connsiteX4211" fmla="*/ 4407126 w 7525108"/>
              <a:gd name="connsiteY4211" fmla="*/ 10594 h 6858007"/>
              <a:gd name="connsiteX4212" fmla="*/ 2640699 w 7525108"/>
              <a:gd name="connsiteY4212" fmla="*/ 0 h 6858007"/>
              <a:gd name="connsiteX4213" fmla="*/ 2677565 w 7525108"/>
              <a:gd name="connsiteY4213" fmla="*/ 0 h 6858007"/>
              <a:gd name="connsiteX4214" fmla="*/ 2678797 w 7525108"/>
              <a:gd name="connsiteY4214" fmla="*/ 1848 h 6858007"/>
              <a:gd name="connsiteX4215" fmla="*/ 2680982 w 7525108"/>
              <a:gd name="connsiteY4215" fmla="*/ 10588 h 6858007"/>
              <a:gd name="connsiteX4216" fmla="*/ 2678797 w 7525108"/>
              <a:gd name="connsiteY4216" fmla="*/ 19328 h 6858007"/>
              <a:gd name="connsiteX4217" fmla="*/ 2674427 w 7525108"/>
              <a:gd name="connsiteY4217" fmla="*/ 25882 h 6858007"/>
              <a:gd name="connsiteX4218" fmla="*/ 2667872 w 7525108"/>
              <a:gd name="connsiteY4218" fmla="*/ 30252 h 6858007"/>
              <a:gd name="connsiteX4219" fmla="*/ 2659132 w 7525108"/>
              <a:gd name="connsiteY4219" fmla="*/ 30252 h 6858007"/>
              <a:gd name="connsiteX4220" fmla="*/ 2650392 w 7525108"/>
              <a:gd name="connsiteY4220" fmla="*/ 30252 h 6858007"/>
              <a:gd name="connsiteX4221" fmla="*/ 2643837 w 7525108"/>
              <a:gd name="connsiteY4221" fmla="*/ 25882 h 6858007"/>
              <a:gd name="connsiteX4222" fmla="*/ 2639467 w 7525108"/>
              <a:gd name="connsiteY4222" fmla="*/ 19328 h 6858007"/>
              <a:gd name="connsiteX4223" fmla="*/ 2637282 w 7525108"/>
              <a:gd name="connsiteY4223" fmla="*/ 10588 h 6858007"/>
              <a:gd name="connsiteX4224" fmla="*/ 2639467 w 7525108"/>
              <a:gd name="connsiteY4224" fmla="*/ 1848 h 685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Lst>
            <a:rect l="l" t="t" r="r" b="b"/>
            <a:pathLst>
              <a:path w="7525108" h="6858007">
                <a:moveTo>
                  <a:pt x="4050972" y="6845233"/>
                </a:moveTo>
                <a:lnTo>
                  <a:pt x="4075007" y="6851788"/>
                </a:lnTo>
                <a:lnTo>
                  <a:pt x="4081226" y="6858007"/>
                </a:lnTo>
                <a:lnTo>
                  <a:pt x="4022903" y="6858007"/>
                </a:lnTo>
                <a:lnTo>
                  <a:pt x="4029122" y="6851788"/>
                </a:lnTo>
                <a:close/>
                <a:moveTo>
                  <a:pt x="2270205" y="6838679"/>
                </a:moveTo>
                <a:lnTo>
                  <a:pt x="2276760" y="6840864"/>
                </a:lnTo>
                <a:lnTo>
                  <a:pt x="2281130" y="6843049"/>
                </a:lnTo>
                <a:lnTo>
                  <a:pt x="2285500" y="6849604"/>
                </a:lnTo>
                <a:lnTo>
                  <a:pt x="2285500" y="6853974"/>
                </a:lnTo>
                <a:lnTo>
                  <a:pt x="2285500" y="6858007"/>
                </a:lnTo>
                <a:lnTo>
                  <a:pt x="2252724" y="6858007"/>
                </a:lnTo>
                <a:lnTo>
                  <a:pt x="2252724" y="6853974"/>
                </a:lnTo>
                <a:lnTo>
                  <a:pt x="2252724" y="6849604"/>
                </a:lnTo>
                <a:lnTo>
                  <a:pt x="2259279" y="6843049"/>
                </a:lnTo>
                <a:lnTo>
                  <a:pt x="2263650" y="6840864"/>
                </a:lnTo>
                <a:close/>
                <a:moveTo>
                  <a:pt x="7455188" y="6827754"/>
                </a:moveTo>
                <a:lnTo>
                  <a:pt x="7485778" y="6834309"/>
                </a:lnTo>
                <a:lnTo>
                  <a:pt x="7511998" y="6849604"/>
                </a:lnTo>
                <a:lnTo>
                  <a:pt x="7517040" y="6858007"/>
                </a:lnTo>
                <a:lnTo>
                  <a:pt x="7392776" y="6858007"/>
                </a:lnTo>
                <a:lnTo>
                  <a:pt x="7398378" y="6849604"/>
                </a:lnTo>
                <a:lnTo>
                  <a:pt x="7424598" y="6834309"/>
                </a:lnTo>
                <a:close/>
                <a:moveTo>
                  <a:pt x="6985416" y="6797164"/>
                </a:moveTo>
                <a:lnTo>
                  <a:pt x="7018191" y="6803719"/>
                </a:lnTo>
                <a:lnTo>
                  <a:pt x="7040041" y="6819014"/>
                </a:lnTo>
                <a:lnTo>
                  <a:pt x="7059706" y="6845234"/>
                </a:lnTo>
                <a:lnTo>
                  <a:pt x="7061531" y="6858007"/>
                </a:lnTo>
                <a:lnTo>
                  <a:pt x="6912759" y="6858007"/>
                </a:lnTo>
                <a:lnTo>
                  <a:pt x="6915496" y="6845234"/>
                </a:lnTo>
                <a:lnTo>
                  <a:pt x="6930791" y="6819014"/>
                </a:lnTo>
                <a:lnTo>
                  <a:pt x="6957011" y="6803719"/>
                </a:lnTo>
                <a:close/>
                <a:moveTo>
                  <a:pt x="3325555" y="6749094"/>
                </a:moveTo>
                <a:lnTo>
                  <a:pt x="3334295" y="6749094"/>
                </a:lnTo>
                <a:lnTo>
                  <a:pt x="3343035" y="6749094"/>
                </a:lnTo>
                <a:lnTo>
                  <a:pt x="3351775" y="6753464"/>
                </a:lnTo>
                <a:lnTo>
                  <a:pt x="3358330" y="6760019"/>
                </a:lnTo>
                <a:lnTo>
                  <a:pt x="3362700" y="6766574"/>
                </a:lnTo>
                <a:lnTo>
                  <a:pt x="3364885" y="6777499"/>
                </a:lnTo>
                <a:lnTo>
                  <a:pt x="3362700" y="6788424"/>
                </a:lnTo>
                <a:lnTo>
                  <a:pt x="3358330" y="6794979"/>
                </a:lnTo>
                <a:lnTo>
                  <a:pt x="3351775" y="6801534"/>
                </a:lnTo>
                <a:lnTo>
                  <a:pt x="3343035" y="6805904"/>
                </a:lnTo>
                <a:lnTo>
                  <a:pt x="3334295" y="6805904"/>
                </a:lnTo>
                <a:lnTo>
                  <a:pt x="3325555" y="6805904"/>
                </a:lnTo>
                <a:lnTo>
                  <a:pt x="3316815" y="6801534"/>
                </a:lnTo>
                <a:lnTo>
                  <a:pt x="3310260" y="6794979"/>
                </a:lnTo>
                <a:lnTo>
                  <a:pt x="3308075" y="6788424"/>
                </a:lnTo>
                <a:lnTo>
                  <a:pt x="3303705" y="6777499"/>
                </a:lnTo>
                <a:lnTo>
                  <a:pt x="3308075" y="6766574"/>
                </a:lnTo>
                <a:lnTo>
                  <a:pt x="3310260" y="6760019"/>
                </a:lnTo>
                <a:lnTo>
                  <a:pt x="3316815" y="6753464"/>
                </a:lnTo>
                <a:close/>
                <a:moveTo>
                  <a:pt x="6526566" y="6707580"/>
                </a:moveTo>
                <a:lnTo>
                  <a:pt x="6557156" y="6714135"/>
                </a:lnTo>
                <a:lnTo>
                  <a:pt x="6579006" y="6731615"/>
                </a:lnTo>
                <a:lnTo>
                  <a:pt x="6594301" y="6753465"/>
                </a:lnTo>
                <a:lnTo>
                  <a:pt x="6603041" y="6784055"/>
                </a:lnTo>
                <a:lnTo>
                  <a:pt x="6594301" y="6812460"/>
                </a:lnTo>
                <a:lnTo>
                  <a:pt x="6579006" y="6836494"/>
                </a:lnTo>
                <a:lnTo>
                  <a:pt x="6557156" y="6851789"/>
                </a:lnTo>
                <a:lnTo>
                  <a:pt x="6528138" y="6858007"/>
                </a:lnTo>
                <a:lnTo>
                  <a:pt x="6524993" y="6858007"/>
                </a:lnTo>
                <a:lnTo>
                  <a:pt x="6495977" y="6851789"/>
                </a:lnTo>
                <a:lnTo>
                  <a:pt x="6474127" y="6836494"/>
                </a:lnTo>
                <a:lnTo>
                  <a:pt x="6458832" y="6812460"/>
                </a:lnTo>
                <a:lnTo>
                  <a:pt x="6450092" y="6784055"/>
                </a:lnTo>
                <a:lnTo>
                  <a:pt x="6458832" y="6753465"/>
                </a:lnTo>
                <a:lnTo>
                  <a:pt x="6474127" y="6731615"/>
                </a:lnTo>
                <a:lnTo>
                  <a:pt x="6495977" y="6714135"/>
                </a:lnTo>
                <a:close/>
                <a:moveTo>
                  <a:pt x="1625633" y="6670434"/>
                </a:moveTo>
                <a:lnTo>
                  <a:pt x="1632188" y="6670434"/>
                </a:lnTo>
                <a:lnTo>
                  <a:pt x="1636557" y="6670434"/>
                </a:lnTo>
                <a:lnTo>
                  <a:pt x="1640927" y="6676989"/>
                </a:lnTo>
                <a:lnTo>
                  <a:pt x="1643112" y="6683544"/>
                </a:lnTo>
                <a:lnTo>
                  <a:pt x="1640927" y="6687914"/>
                </a:lnTo>
                <a:lnTo>
                  <a:pt x="1636557" y="6692283"/>
                </a:lnTo>
                <a:lnTo>
                  <a:pt x="1632188" y="6694468"/>
                </a:lnTo>
                <a:lnTo>
                  <a:pt x="1625633" y="6692283"/>
                </a:lnTo>
                <a:lnTo>
                  <a:pt x="1623448" y="6687914"/>
                </a:lnTo>
                <a:lnTo>
                  <a:pt x="1621262" y="6683544"/>
                </a:lnTo>
                <a:lnTo>
                  <a:pt x="1623448" y="6676989"/>
                </a:lnTo>
                <a:close/>
                <a:moveTo>
                  <a:pt x="5237423" y="6622364"/>
                </a:moveTo>
                <a:lnTo>
                  <a:pt x="5265828" y="6628919"/>
                </a:lnTo>
                <a:lnTo>
                  <a:pt x="5285493" y="6642029"/>
                </a:lnTo>
                <a:lnTo>
                  <a:pt x="5298603" y="6663879"/>
                </a:lnTo>
                <a:lnTo>
                  <a:pt x="5307343" y="6690099"/>
                </a:lnTo>
                <a:lnTo>
                  <a:pt x="5298603" y="6716319"/>
                </a:lnTo>
                <a:lnTo>
                  <a:pt x="5285493" y="6738168"/>
                </a:lnTo>
                <a:lnTo>
                  <a:pt x="5265828" y="6753463"/>
                </a:lnTo>
                <a:lnTo>
                  <a:pt x="5237423" y="6757833"/>
                </a:lnTo>
                <a:lnTo>
                  <a:pt x="5211203" y="6753463"/>
                </a:lnTo>
                <a:lnTo>
                  <a:pt x="5189353" y="6738168"/>
                </a:lnTo>
                <a:lnTo>
                  <a:pt x="5176243" y="6716319"/>
                </a:lnTo>
                <a:lnTo>
                  <a:pt x="5169688" y="6690099"/>
                </a:lnTo>
                <a:lnTo>
                  <a:pt x="5176243" y="6663879"/>
                </a:lnTo>
                <a:lnTo>
                  <a:pt x="5189353" y="6642029"/>
                </a:lnTo>
                <a:lnTo>
                  <a:pt x="5211203" y="6628919"/>
                </a:lnTo>
                <a:close/>
                <a:moveTo>
                  <a:pt x="2659132" y="6609254"/>
                </a:moveTo>
                <a:lnTo>
                  <a:pt x="2667872" y="6611439"/>
                </a:lnTo>
                <a:lnTo>
                  <a:pt x="2674427" y="6615809"/>
                </a:lnTo>
                <a:lnTo>
                  <a:pt x="2678797" y="6620179"/>
                </a:lnTo>
                <a:lnTo>
                  <a:pt x="2680982" y="6631104"/>
                </a:lnTo>
                <a:lnTo>
                  <a:pt x="2678797" y="6639844"/>
                </a:lnTo>
                <a:lnTo>
                  <a:pt x="2674427" y="6644213"/>
                </a:lnTo>
                <a:lnTo>
                  <a:pt x="2667872" y="6648583"/>
                </a:lnTo>
                <a:lnTo>
                  <a:pt x="2659132" y="6650768"/>
                </a:lnTo>
                <a:lnTo>
                  <a:pt x="2650392" y="6648583"/>
                </a:lnTo>
                <a:lnTo>
                  <a:pt x="2643837" y="6644213"/>
                </a:lnTo>
                <a:lnTo>
                  <a:pt x="2639467" y="6639844"/>
                </a:lnTo>
                <a:lnTo>
                  <a:pt x="2637282" y="6631104"/>
                </a:lnTo>
                <a:lnTo>
                  <a:pt x="2639467" y="6620179"/>
                </a:lnTo>
                <a:lnTo>
                  <a:pt x="2643837" y="6615809"/>
                </a:lnTo>
                <a:lnTo>
                  <a:pt x="2650392" y="6611439"/>
                </a:lnTo>
                <a:close/>
                <a:moveTo>
                  <a:pt x="4457380" y="6598330"/>
                </a:moveTo>
                <a:lnTo>
                  <a:pt x="4474860" y="6602700"/>
                </a:lnTo>
                <a:lnTo>
                  <a:pt x="4492340" y="6613625"/>
                </a:lnTo>
                <a:lnTo>
                  <a:pt x="4505450" y="6631105"/>
                </a:lnTo>
                <a:lnTo>
                  <a:pt x="4507635" y="6650770"/>
                </a:lnTo>
                <a:lnTo>
                  <a:pt x="4505450" y="6670435"/>
                </a:lnTo>
                <a:lnTo>
                  <a:pt x="4492340" y="6687915"/>
                </a:lnTo>
                <a:lnTo>
                  <a:pt x="4474860" y="6698840"/>
                </a:lnTo>
                <a:lnTo>
                  <a:pt x="4457380" y="6703210"/>
                </a:lnTo>
                <a:lnTo>
                  <a:pt x="4435530" y="6698840"/>
                </a:lnTo>
                <a:lnTo>
                  <a:pt x="4418050" y="6687915"/>
                </a:lnTo>
                <a:lnTo>
                  <a:pt x="4407125" y="6670435"/>
                </a:lnTo>
                <a:lnTo>
                  <a:pt x="4402755" y="6650770"/>
                </a:lnTo>
                <a:lnTo>
                  <a:pt x="4407125" y="6631105"/>
                </a:lnTo>
                <a:lnTo>
                  <a:pt x="4418050" y="6613625"/>
                </a:lnTo>
                <a:lnTo>
                  <a:pt x="4435530" y="6602700"/>
                </a:lnTo>
                <a:close/>
                <a:moveTo>
                  <a:pt x="6083014" y="6550260"/>
                </a:moveTo>
                <a:lnTo>
                  <a:pt x="6113604" y="6556815"/>
                </a:lnTo>
                <a:lnTo>
                  <a:pt x="6139824" y="6576480"/>
                </a:lnTo>
                <a:lnTo>
                  <a:pt x="6157304" y="6600515"/>
                </a:lnTo>
                <a:lnTo>
                  <a:pt x="6163859" y="6633290"/>
                </a:lnTo>
                <a:lnTo>
                  <a:pt x="6157304" y="6663880"/>
                </a:lnTo>
                <a:lnTo>
                  <a:pt x="6139824" y="6692284"/>
                </a:lnTo>
                <a:lnTo>
                  <a:pt x="6113604" y="6707579"/>
                </a:lnTo>
                <a:lnTo>
                  <a:pt x="6083014" y="6714134"/>
                </a:lnTo>
                <a:lnTo>
                  <a:pt x="6050239" y="6707579"/>
                </a:lnTo>
                <a:lnTo>
                  <a:pt x="6024019" y="6692284"/>
                </a:lnTo>
                <a:lnTo>
                  <a:pt x="6008724" y="6663880"/>
                </a:lnTo>
                <a:lnTo>
                  <a:pt x="5999984" y="6633290"/>
                </a:lnTo>
                <a:lnTo>
                  <a:pt x="6008724" y="6600515"/>
                </a:lnTo>
                <a:lnTo>
                  <a:pt x="6024019" y="6576480"/>
                </a:lnTo>
                <a:lnTo>
                  <a:pt x="6050239" y="6556815"/>
                </a:lnTo>
                <a:close/>
                <a:moveTo>
                  <a:pt x="3727594" y="6504375"/>
                </a:moveTo>
                <a:lnTo>
                  <a:pt x="3749444" y="6510930"/>
                </a:lnTo>
                <a:lnTo>
                  <a:pt x="3766924" y="6528410"/>
                </a:lnTo>
                <a:lnTo>
                  <a:pt x="3771294" y="6548075"/>
                </a:lnTo>
                <a:lnTo>
                  <a:pt x="3766924" y="6569925"/>
                </a:lnTo>
                <a:lnTo>
                  <a:pt x="3749444" y="6587405"/>
                </a:lnTo>
                <a:lnTo>
                  <a:pt x="3727594" y="6591775"/>
                </a:lnTo>
                <a:lnTo>
                  <a:pt x="3707929" y="6587405"/>
                </a:lnTo>
                <a:lnTo>
                  <a:pt x="3690449" y="6569925"/>
                </a:lnTo>
                <a:lnTo>
                  <a:pt x="3683894" y="6548075"/>
                </a:lnTo>
                <a:lnTo>
                  <a:pt x="3690449" y="6528410"/>
                </a:lnTo>
                <a:lnTo>
                  <a:pt x="3707929" y="6510930"/>
                </a:lnTo>
                <a:close/>
                <a:moveTo>
                  <a:pt x="1018205" y="6482525"/>
                </a:moveTo>
                <a:lnTo>
                  <a:pt x="1022574" y="6482525"/>
                </a:lnTo>
                <a:lnTo>
                  <a:pt x="1029129" y="6482525"/>
                </a:lnTo>
                <a:lnTo>
                  <a:pt x="1033500" y="6486895"/>
                </a:lnTo>
                <a:lnTo>
                  <a:pt x="1033500" y="6493450"/>
                </a:lnTo>
                <a:lnTo>
                  <a:pt x="1033500" y="6497820"/>
                </a:lnTo>
                <a:lnTo>
                  <a:pt x="1029129" y="6502190"/>
                </a:lnTo>
                <a:lnTo>
                  <a:pt x="1022574" y="6504375"/>
                </a:lnTo>
                <a:lnTo>
                  <a:pt x="1018205" y="6502190"/>
                </a:lnTo>
                <a:lnTo>
                  <a:pt x="1013835" y="6497820"/>
                </a:lnTo>
                <a:lnTo>
                  <a:pt x="1011650" y="6493450"/>
                </a:lnTo>
                <a:lnTo>
                  <a:pt x="1013835" y="6486895"/>
                </a:lnTo>
                <a:close/>
                <a:moveTo>
                  <a:pt x="2021115" y="6443195"/>
                </a:moveTo>
                <a:lnTo>
                  <a:pt x="2025485" y="6445380"/>
                </a:lnTo>
                <a:lnTo>
                  <a:pt x="2029855" y="6447565"/>
                </a:lnTo>
                <a:lnTo>
                  <a:pt x="2034225" y="6451935"/>
                </a:lnTo>
                <a:lnTo>
                  <a:pt x="2034225" y="6458490"/>
                </a:lnTo>
                <a:lnTo>
                  <a:pt x="2034225" y="6462860"/>
                </a:lnTo>
                <a:lnTo>
                  <a:pt x="2029855" y="6467229"/>
                </a:lnTo>
                <a:lnTo>
                  <a:pt x="2025485" y="6471599"/>
                </a:lnTo>
                <a:lnTo>
                  <a:pt x="2021115" y="6471599"/>
                </a:lnTo>
                <a:lnTo>
                  <a:pt x="2014560" y="6471599"/>
                </a:lnTo>
                <a:lnTo>
                  <a:pt x="2010190" y="6467229"/>
                </a:lnTo>
                <a:lnTo>
                  <a:pt x="2005820" y="6462860"/>
                </a:lnTo>
                <a:lnTo>
                  <a:pt x="2003635" y="6458490"/>
                </a:lnTo>
                <a:lnTo>
                  <a:pt x="2005820" y="6451935"/>
                </a:lnTo>
                <a:lnTo>
                  <a:pt x="2010190" y="6447565"/>
                </a:lnTo>
                <a:lnTo>
                  <a:pt x="2014560" y="6445380"/>
                </a:lnTo>
                <a:close/>
                <a:moveTo>
                  <a:pt x="3048061" y="6377645"/>
                </a:moveTo>
                <a:lnTo>
                  <a:pt x="3058986" y="6379830"/>
                </a:lnTo>
                <a:lnTo>
                  <a:pt x="3065541" y="6384200"/>
                </a:lnTo>
                <a:lnTo>
                  <a:pt x="3072096" y="6388570"/>
                </a:lnTo>
                <a:lnTo>
                  <a:pt x="3074281" y="6397310"/>
                </a:lnTo>
                <a:lnTo>
                  <a:pt x="3076466" y="6406050"/>
                </a:lnTo>
                <a:lnTo>
                  <a:pt x="3074281" y="6412605"/>
                </a:lnTo>
                <a:lnTo>
                  <a:pt x="3072096" y="6421345"/>
                </a:lnTo>
                <a:lnTo>
                  <a:pt x="3065541" y="6427900"/>
                </a:lnTo>
                <a:lnTo>
                  <a:pt x="3058986" y="6432270"/>
                </a:lnTo>
                <a:lnTo>
                  <a:pt x="3048061" y="6434455"/>
                </a:lnTo>
                <a:lnTo>
                  <a:pt x="3039321" y="6432270"/>
                </a:lnTo>
                <a:lnTo>
                  <a:pt x="3032766" y="6427900"/>
                </a:lnTo>
                <a:lnTo>
                  <a:pt x="3026211" y="6421345"/>
                </a:lnTo>
                <a:lnTo>
                  <a:pt x="3021841" y="6412605"/>
                </a:lnTo>
                <a:lnTo>
                  <a:pt x="3021841" y="6406050"/>
                </a:lnTo>
                <a:lnTo>
                  <a:pt x="3021841" y="6397310"/>
                </a:lnTo>
                <a:lnTo>
                  <a:pt x="3026211" y="6388570"/>
                </a:lnTo>
                <a:lnTo>
                  <a:pt x="3032766" y="6384200"/>
                </a:lnTo>
                <a:lnTo>
                  <a:pt x="3039321" y="6379830"/>
                </a:lnTo>
                <a:close/>
                <a:moveTo>
                  <a:pt x="7455188" y="6364535"/>
                </a:moveTo>
                <a:lnTo>
                  <a:pt x="7483593" y="6368905"/>
                </a:lnTo>
                <a:lnTo>
                  <a:pt x="7509813" y="6384200"/>
                </a:lnTo>
                <a:lnTo>
                  <a:pt x="7525108" y="6399495"/>
                </a:lnTo>
                <a:lnTo>
                  <a:pt x="7525108" y="6517484"/>
                </a:lnTo>
                <a:lnTo>
                  <a:pt x="7509813" y="6532779"/>
                </a:lnTo>
                <a:lnTo>
                  <a:pt x="7483593" y="6545889"/>
                </a:lnTo>
                <a:lnTo>
                  <a:pt x="7455188" y="6550259"/>
                </a:lnTo>
                <a:lnTo>
                  <a:pt x="7424598" y="6545889"/>
                </a:lnTo>
                <a:lnTo>
                  <a:pt x="7398378" y="6532779"/>
                </a:lnTo>
                <a:lnTo>
                  <a:pt x="7378713" y="6513114"/>
                </a:lnTo>
                <a:lnTo>
                  <a:pt x="7365603" y="6486895"/>
                </a:lnTo>
                <a:lnTo>
                  <a:pt x="7361233" y="6458490"/>
                </a:lnTo>
                <a:lnTo>
                  <a:pt x="7365603" y="6430085"/>
                </a:lnTo>
                <a:lnTo>
                  <a:pt x="7378713" y="6401680"/>
                </a:lnTo>
                <a:lnTo>
                  <a:pt x="7398378" y="6384200"/>
                </a:lnTo>
                <a:lnTo>
                  <a:pt x="7424598" y="6368905"/>
                </a:lnTo>
                <a:close/>
                <a:moveTo>
                  <a:pt x="4861604" y="6351426"/>
                </a:moveTo>
                <a:lnTo>
                  <a:pt x="4885638" y="6355796"/>
                </a:lnTo>
                <a:lnTo>
                  <a:pt x="4905303" y="6366721"/>
                </a:lnTo>
                <a:lnTo>
                  <a:pt x="4916228" y="6388571"/>
                </a:lnTo>
                <a:lnTo>
                  <a:pt x="4922783" y="6410421"/>
                </a:lnTo>
                <a:lnTo>
                  <a:pt x="4916228" y="6434456"/>
                </a:lnTo>
                <a:lnTo>
                  <a:pt x="4905303" y="6451936"/>
                </a:lnTo>
                <a:lnTo>
                  <a:pt x="4885638" y="6465046"/>
                </a:lnTo>
                <a:lnTo>
                  <a:pt x="4861604" y="6469416"/>
                </a:lnTo>
                <a:lnTo>
                  <a:pt x="4837569" y="6465046"/>
                </a:lnTo>
                <a:lnTo>
                  <a:pt x="4820089" y="6451936"/>
                </a:lnTo>
                <a:lnTo>
                  <a:pt x="4806979" y="6434456"/>
                </a:lnTo>
                <a:lnTo>
                  <a:pt x="4800424" y="6410421"/>
                </a:lnTo>
                <a:lnTo>
                  <a:pt x="4806979" y="6388571"/>
                </a:lnTo>
                <a:lnTo>
                  <a:pt x="4820089" y="6366721"/>
                </a:lnTo>
                <a:lnTo>
                  <a:pt x="4837569" y="6355796"/>
                </a:lnTo>
                <a:close/>
                <a:moveTo>
                  <a:pt x="5661310" y="6349241"/>
                </a:moveTo>
                <a:lnTo>
                  <a:pt x="5689715" y="6355796"/>
                </a:lnTo>
                <a:lnTo>
                  <a:pt x="5715935" y="6371091"/>
                </a:lnTo>
                <a:lnTo>
                  <a:pt x="5731230" y="6395126"/>
                </a:lnTo>
                <a:lnTo>
                  <a:pt x="5737785" y="6423531"/>
                </a:lnTo>
                <a:lnTo>
                  <a:pt x="5731230" y="6456306"/>
                </a:lnTo>
                <a:lnTo>
                  <a:pt x="5715935" y="6480340"/>
                </a:lnTo>
                <a:lnTo>
                  <a:pt x="5689715" y="6495635"/>
                </a:lnTo>
                <a:lnTo>
                  <a:pt x="5661310" y="6502190"/>
                </a:lnTo>
                <a:lnTo>
                  <a:pt x="5630721" y="6495635"/>
                </a:lnTo>
                <a:lnTo>
                  <a:pt x="5608871" y="6480340"/>
                </a:lnTo>
                <a:lnTo>
                  <a:pt x="5591391" y="6456306"/>
                </a:lnTo>
                <a:lnTo>
                  <a:pt x="5584836" y="6423531"/>
                </a:lnTo>
                <a:lnTo>
                  <a:pt x="5591391" y="6395126"/>
                </a:lnTo>
                <a:lnTo>
                  <a:pt x="5608871" y="6371091"/>
                </a:lnTo>
                <a:lnTo>
                  <a:pt x="5630721" y="6355796"/>
                </a:lnTo>
                <a:close/>
                <a:moveTo>
                  <a:pt x="6985414" y="6331761"/>
                </a:moveTo>
                <a:lnTo>
                  <a:pt x="7016004" y="6336131"/>
                </a:lnTo>
                <a:lnTo>
                  <a:pt x="7040039" y="6349241"/>
                </a:lnTo>
                <a:lnTo>
                  <a:pt x="7061889" y="6368906"/>
                </a:lnTo>
                <a:lnTo>
                  <a:pt x="7072814" y="6395126"/>
                </a:lnTo>
                <a:lnTo>
                  <a:pt x="7077184" y="6421346"/>
                </a:lnTo>
                <a:lnTo>
                  <a:pt x="7072814" y="6451936"/>
                </a:lnTo>
                <a:lnTo>
                  <a:pt x="7061889" y="6478155"/>
                </a:lnTo>
                <a:lnTo>
                  <a:pt x="7040039" y="6495635"/>
                </a:lnTo>
                <a:lnTo>
                  <a:pt x="7016004" y="6508745"/>
                </a:lnTo>
                <a:lnTo>
                  <a:pt x="6985414" y="6513115"/>
                </a:lnTo>
                <a:lnTo>
                  <a:pt x="6959195" y="6508745"/>
                </a:lnTo>
                <a:lnTo>
                  <a:pt x="6932975" y="6495635"/>
                </a:lnTo>
                <a:lnTo>
                  <a:pt x="6913310" y="6478155"/>
                </a:lnTo>
                <a:lnTo>
                  <a:pt x="6898015" y="6451936"/>
                </a:lnTo>
                <a:lnTo>
                  <a:pt x="6893645" y="6421346"/>
                </a:lnTo>
                <a:lnTo>
                  <a:pt x="6898015" y="6395126"/>
                </a:lnTo>
                <a:lnTo>
                  <a:pt x="6913310" y="6368906"/>
                </a:lnTo>
                <a:lnTo>
                  <a:pt x="6932975" y="6349241"/>
                </a:lnTo>
                <a:lnTo>
                  <a:pt x="6959195" y="6336131"/>
                </a:lnTo>
                <a:close/>
                <a:moveTo>
                  <a:pt x="4123077" y="6266212"/>
                </a:moveTo>
                <a:lnTo>
                  <a:pt x="4142742" y="6270582"/>
                </a:lnTo>
                <a:lnTo>
                  <a:pt x="4160222" y="6283692"/>
                </a:lnTo>
                <a:lnTo>
                  <a:pt x="4171147" y="6298987"/>
                </a:lnTo>
                <a:lnTo>
                  <a:pt x="4175517" y="6318652"/>
                </a:lnTo>
                <a:lnTo>
                  <a:pt x="4171147" y="6340502"/>
                </a:lnTo>
                <a:lnTo>
                  <a:pt x="4160222" y="6355797"/>
                </a:lnTo>
                <a:lnTo>
                  <a:pt x="4142742" y="6366722"/>
                </a:lnTo>
                <a:lnTo>
                  <a:pt x="4123077" y="6371092"/>
                </a:lnTo>
                <a:lnTo>
                  <a:pt x="4101227" y="6366722"/>
                </a:lnTo>
                <a:lnTo>
                  <a:pt x="4085932" y="6355797"/>
                </a:lnTo>
                <a:lnTo>
                  <a:pt x="4075007" y="6340502"/>
                </a:lnTo>
                <a:lnTo>
                  <a:pt x="4072822" y="6318652"/>
                </a:lnTo>
                <a:lnTo>
                  <a:pt x="4075007" y="6298987"/>
                </a:lnTo>
                <a:lnTo>
                  <a:pt x="4085932" y="6283692"/>
                </a:lnTo>
                <a:lnTo>
                  <a:pt x="4101227" y="6270582"/>
                </a:lnTo>
                <a:close/>
                <a:moveTo>
                  <a:pt x="1404948" y="6255286"/>
                </a:moveTo>
                <a:lnTo>
                  <a:pt x="1413688" y="6255286"/>
                </a:lnTo>
                <a:lnTo>
                  <a:pt x="1418058" y="6255286"/>
                </a:lnTo>
                <a:lnTo>
                  <a:pt x="1422429" y="6257471"/>
                </a:lnTo>
                <a:lnTo>
                  <a:pt x="1424614" y="6261841"/>
                </a:lnTo>
                <a:lnTo>
                  <a:pt x="1424614" y="6266211"/>
                </a:lnTo>
                <a:lnTo>
                  <a:pt x="1424614" y="6272766"/>
                </a:lnTo>
                <a:lnTo>
                  <a:pt x="1422429" y="6277136"/>
                </a:lnTo>
                <a:lnTo>
                  <a:pt x="1418058" y="6281506"/>
                </a:lnTo>
                <a:lnTo>
                  <a:pt x="1413688" y="6281506"/>
                </a:lnTo>
                <a:lnTo>
                  <a:pt x="1404948" y="6281506"/>
                </a:lnTo>
                <a:lnTo>
                  <a:pt x="1400578" y="6277136"/>
                </a:lnTo>
                <a:lnTo>
                  <a:pt x="1398393" y="6272766"/>
                </a:lnTo>
                <a:lnTo>
                  <a:pt x="1398393" y="6266211"/>
                </a:lnTo>
                <a:lnTo>
                  <a:pt x="1398393" y="6261841"/>
                </a:lnTo>
                <a:lnTo>
                  <a:pt x="1400578" y="6257471"/>
                </a:lnTo>
                <a:close/>
                <a:moveTo>
                  <a:pt x="6528752" y="6231252"/>
                </a:moveTo>
                <a:lnTo>
                  <a:pt x="6563711" y="6237807"/>
                </a:lnTo>
                <a:lnTo>
                  <a:pt x="6589931" y="6257472"/>
                </a:lnTo>
                <a:lnTo>
                  <a:pt x="6609596" y="6285877"/>
                </a:lnTo>
                <a:lnTo>
                  <a:pt x="6616151" y="6318652"/>
                </a:lnTo>
                <a:lnTo>
                  <a:pt x="6609596" y="6351427"/>
                </a:lnTo>
                <a:lnTo>
                  <a:pt x="6589931" y="6379831"/>
                </a:lnTo>
                <a:lnTo>
                  <a:pt x="6563711" y="6399496"/>
                </a:lnTo>
                <a:lnTo>
                  <a:pt x="6528752" y="6406051"/>
                </a:lnTo>
                <a:lnTo>
                  <a:pt x="6495977" y="6399496"/>
                </a:lnTo>
                <a:lnTo>
                  <a:pt x="6467572" y="6379831"/>
                </a:lnTo>
                <a:lnTo>
                  <a:pt x="6447907" y="6351427"/>
                </a:lnTo>
                <a:lnTo>
                  <a:pt x="6441352" y="6318652"/>
                </a:lnTo>
                <a:lnTo>
                  <a:pt x="6447907" y="6285877"/>
                </a:lnTo>
                <a:lnTo>
                  <a:pt x="6467572" y="6257472"/>
                </a:lnTo>
                <a:lnTo>
                  <a:pt x="6495977" y="6237807"/>
                </a:lnTo>
                <a:close/>
                <a:moveTo>
                  <a:pt x="2410043" y="6207216"/>
                </a:moveTo>
                <a:lnTo>
                  <a:pt x="2416598" y="6209401"/>
                </a:lnTo>
                <a:lnTo>
                  <a:pt x="2423153" y="6213771"/>
                </a:lnTo>
                <a:lnTo>
                  <a:pt x="2429708" y="6218141"/>
                </a:lnTo>
                <a:lnTo>
                  <a:pt x="2431893" y="6226881"/>
                </a:lnTo>
                <a:lnTo>
                  <a:pt x="2434078" y="6233436"/>
                </a:lnTo>
                <a:lnTo>
                  <a:pt x="2431893" y="6242176"/>
                </a:lnTo>
                <a:lnTo>
                  <a:pt x="2429708" y="6248731"/>
                </a:lnTo>
                <a:lnTo>
                  <a:pt x="2423153" y="6253101"/>
                </a:lnTo>
                <a:lnTo>
                  <a:pt x="2416598" y="6257471"/>
                </a:lnTo>
                <a:lnTo>
                  <a:pt x="2410043" y="6259656"/>
                </a:lnTo>
                <a:lnTo>
                  <a:pt x="2399118" y="6257471"/>
                </a:lnTo>
                <a:lnTo>
                  <a:pt x="2392563" y="6253101"/>
                </a:lnTo>
                <a:lnTo>
                  <a:pt x="2388193" y="6248731"/>
                </a:lnTo>
                <a:lnTo>
                  <a:pt x="2383823" y="6242176"/>
                </a:lnTo>
                <a:lnTo>
                  <a:pt x="2383823" y="6233436"/>
                </a:lnTo>
                <a:lnTo>
                  <a:pt x="2383823" y="6226881"/>
                </a:lnTo>
                <a:lnTo>
                  <a:pt x="2388193" y="6218141"/>
                </a:lnTo>
                <a:lnTo>
                  <a:pt x="2392563" y="6213771"/>
                </a:lnTo>
                <a:lnTo>
                  <a:pt x="2399118" y="6209401"/>
                </a:lnTo>
                <a:close/>
                <a:moveTo>
                  <a:pt x="3436990" y="6139482"/>
                </a:moveTo>
                <a:lnTo>
                  <a:pt x="3461025" y="6143852"/>
                </a:lnTo>
                <a:lnTo>
                  <a:pt x="3474135" y="6159147"/>
                </a:lnTo>
                <a:lnTo>
                  <a:pt x="3480690" y="6180997"/>
                </a:lnTo>
                <a:lnTo>
                  <a:pt x="3474135" y="6200661"/>
                </a:lnTo>
                <a:lnTo>
                  <a:pt x="3461025" y="6215956"/>
                </a:lnTo>
                <a:lnTo>
                  <a:pt x="3436990" y="6220326"/>
                </a:lnTo>
                <a:lnTo>
                  <a:pt x="3417325" y="6215956"/>
                </a:lnTo>
                <a:lnTo>
                  <a:pt x="3402030" y="6200661"/>
                </a:lnTo>
                <a:lnTo>
                  <a:pt x="3395475" y="6180997"/>
                </a:lnTo>
                <a:lnTo>
                  <a:pt x="3402030" y="6159147"/>
                </a:lnTo>
                <a:lnTo>
                  <a:pt x="3417325" y="6143852"/>
                </a:lnTo>
                <a:close/>
                <a:moveTo>
                  <a:pt x="5272382" y="6087042"/>
                </a:moveTo>
                <a:lnTo>
                  <a:pt x="5300787" y="6093597"/>
                </a:lnTo>
                <a:lnTo>
                  <a:pt x="5327007" y="6108892"/>
                </a:lnTo>
                <a:lnTo>
                  <a:pt x="5342302" y="6135112"/>
                </a:lnTo>
                <a:lnTo>
                  <a:pt x="5348857" y="6163517"/>
                </a:lnTo>
                <a:lnTo>
                  <a:pt x="5342302" y="6196292"/>
                </a:lnTo>
                <a:lnTo>
                  <a:pt x="5327007" y="6220326"/>
                </a:lnTo>
                <a:lnTo>
                  <a:pt x="5300787" y="6237806"/>
                </a:lnTo>
                <a:lnTo>
                  <a:pt x="5272382" y="6244361"/>
                </a:lnTo>
                <a:lnTo>
                  <a:pt x="5239607" y="6237806"/>
                </a:lnTo>
                <a:lnTo>
                  <a:pt x="5217757" y="6220326"/>
                </a:lnTo>
                <a:lnTo>
                  <a:pt x="5198092" y="6196292"/>
                </a:lnTo>
                <a:lnTo>
                  <a:pt x="5193722" y="6163517"/>
                </a:lnTo>
                <a:lnTo>
                  <a:pt x="5198092" y="6135112"/>
                </a:lnTo>
                <a:lnTo>
                  <a:pt x="5217757" y="6108892"/>
                </a:lnTo>
                <a:lnTo>
                  <a:pt x="5239607" y="6093597"/>
                </a:lnTo>
                <a:close/>
                <a:moveTo>
                  <a:pt x="6091754" y="6052082"/>
                </a:moveTo>
                <a:lnTo>
                  <a:pt x="6122344" y="6056452"/>
                </a:lnTo>
                <a:lnTo>
                  <a:pt x="6148564" y="6069562"/>
                </a:lnTo>
                <a:lnTo>
                  <a:pt x="6170414" y="6091412"/>
                </a:lnTo>
                <a:lnTo>
                  <a:pt x="6183524" y="6115447"/>
                </a:lnTo>
                <a:lnTo>
                  <a:pt x="6187894" y="6148222"/>
                </a:lnTo>
                <a:lnTo>
                  <a:pt x="6183524" y="6178812"/>
                </a:lnTo>
                <a:lnTo>
                  <a:pt x="6170414" y="6202846"/>
                </a:lnTo>
                <a:lnTo>
                  <a:pt x="6148564" y="6222511"/>
                </a:lnTo>
                <a:lnTo>
                  <a:pt x="6122344" y="6237806"/>
                </a:lnTo>
                <a:lnTo>
                  <a:pt x="6091754" y="6242176"/>
                </a:lnTo>
                <a:lnTo>
                  <a:pt x="6063349" y="6237806"/>
                </a:lnTo>
                <a:lnTo>
                  <a:pt x="6037129" y="6222511"/>
                </a:lnTo>
                <a:lnTo>
                  <a:pt x="6017464" y="6202846"/>
                </a:lnTo>
                <a:lnTo>
                  <a:pt x="6004354" y="6178812"/>
                </a:lnTo>
                <a:lnTo>
                  <a:pt x="5997799" y="6148222"/>
                </a:lnTo>
                <a:lnTo>
                  <a:pt x="6004354" y="6115447"/>
                </a:lnTo>
                <a:lnTo>
                  <a:pt x="6017464" y="6091412"/>
                </a:lnTo>
                <a:lnTo>
                  <a:pt x="6037129" y="6069562"/>
                </a:lnTo>
                <a:lnTo>
                  <a:pt x="6063349" y="6056452"/>
                </a:lnTo>
                <a:close/>
                <a:moveTo>
                  <a:pt x="1800433" y="6023677"/>
                </a:moveTo>
                <a:lnTo>
                  <a:pt x="1809173" y="6028047"/>
                </a:lnTo>
                <a:lnTo>
                  <a:pt x="1815728" y="6030232"/>
                </a:lnTo>
                <a:lnTo>
                  <a:pt x="1817913" y="6036787"/>
                </a:lnTo>
                <a:lnTo>
                  <a:pt x="1820098" y="6043342"/>
                </a:lnTo>
                <a:lnTo>
                  <a:pt x="1817913" y="6049897"/>
                </a:lnTo>
                <a:lnTo>
                  <a:pt x="1815728" y="6056451"/>
                </a:lnTo>
                <a:lnTo>
                  <a:pt x="1809173" y="6058636"/>
                </a:lnTo>
                <a:lnTo>
                  <a:pt x="1800433" y="6060821"/>
                </a:lnTo>
                <a:lnTo>
                  <a:pt x="1793878" y="6058636"/>
                </a:lnTo>
                <a:lnTo>
                  <a:pt x="1787322" y="6056451"/>
                </a:lnTo>
                <a:lnTo>
                  <a:pt x="1782952" y="6049897"/>
                </a:lnTo>
                <a:lnTo>
                  <a:pt x="1782952" y="6043342"/>
                </a:lnTo>
                <a:lnTo>
                  <a:pt x="1782952" y="6036787"/>
                </a:lnTo>
                <a:lnTo>
                  <a:pt x="1787322" y="6030232"/>
                </a:lnTo>
                <a:lnTo>
                  <a:pt x="1793878" y="6028047"/>
                </a:lnTo>
                <a:close/>
                <a:moveTo>
                  <a:pt x="4520745" y="6017123"/>
                </a:moveTo>
                <a:lnTo>
                  <a:pt x="4546965" y="6023678"/>
                </a:lnTo>
                <a:lnTo>
                  <a:pt x="4568815" y="6038973"/>
                </a:lnTo>
                <a:lnTo>
                  <a:pt x="4584110" y="6060823"/>
                </a:lnTo>
                <a:lnTo>
                  <a:pt x="4588480" y="6089228"/>
                </a:lnTo>
                <a:lnTo>
                  <a:pt x="4584110" y="6115448"/>
                </a:lnTo>
                <a:lnTo>
                  <a:pt x="4568815" y="6137297"/>
                </a:lnTo>
                <a:lnTo>
                  <a:pt x="4546965" y="6152592"/>
                </a:lnTo>
                <a:lnTo>
                  <a:pt x="4520745" y="6156962"/>
                </a:lnTo>
                <a:lnTo>
                  <a:pt x="4492341" y="6152592"/>
                </a:lnTo>
                <a:lnTo>
                  <a:pt x="4470491" y="6137297"/>
                </a:lnTo>
                <a:lnTo>
                  <a:pt x="4457381" y="6115448"/>
                </a:lnTo>
                <a:lnTo>
                  <a:pt x="4448641" y="6089228"/>
                </a:lnTo>
                <a:lnTo>
                  <a:pt x="4457381" y="6060823"/>
                </a:lnTo>
                <a:lnTo>
                  <a:pt x="4470491" y="6038973"/>
                </a:lnTo>
                <a:lnTo>
                  <a:pt x="4492341" y="6023678"/>
                </a:lnTo>
                <a:close/>
                <a:moveTo>
                  <a:pt x="2796787" y="5977793"/>
                </a:moveTo>
                <a:lnTo>
                  <a:pt x="2807712" y="5979978"/>
                </a:lnTo>
                <a:lnTo>
                  <a:pt x="2816452" y="5984348"/>
                </a:lnTo>
                <a:lnTo>
                  <a:pt x="2823007" y="5990903"/>
                </a:lnTo>
                <a:lnTo>
                  <a:pt x="2827377" y="5999643"/>
                </a:lnTo>
                <a:lnTo>
                  <a:pt x="2829562" y="6008383"/>
                </a:lnTo>
                <a:lnTo>
                  <a:pt x="2827377" y="6019308"/>
                </a:lnTo>
                <a:lnTo>
                  <a:pt x="2823007" y="6030233"/>
                </a:lnTo>
                <a:lnTo>
                  <a:pt x="2816452" y="6036788"/>
                </a:lnTo>
                <a:lnTo>
                  <a:pt x="2807712" y="6041158"/>
                </a:lnTo>
                <a:lnTo>
                  <a:pt x="2796787" y="6043343"/>
                </a:lnTo>
                <a:lnTo>
                  <a:pt x="2785862" y="6041158"/>
                </a:lnTo>
                <a:lnTo>
                  <a:pt x="2777122" y="6036788"/>
                </a:lnTo>
                <a:lnTo>
                  <a:pt x="2770567" y="6030233"/>
                </a:lnTo>
                <a:lnTo>
                  <a:pt x="2766197" y="6019308"/>
                </a:lnTo>
                <a:lnTo>
                  <a:pt x="2764012" y="6008383"/>
                </a:lnTo>
                <a:lnTo>
                  <a:pt x="2766197" y="5999643"/>
                </a:lnTo>
                <a:lnTo>
                  <a:pt x="2770567" y="5990903"/>
                </a:lnTo>
                <a:lnTo>
                  <a:pt x="2777122" y="5984348"/>
                </a:lnTo>
                <a:lnTo>
                  <a:pt x="2785862" y="5979978"/>
                </a:lnTo>
                <a:close/>
                <a:moveTo>
                  <a:pt x="3828103" y="5903503"/>
                </a:moveTo>
                <a:lnTo>
                  <a:pt x="3847768" y="5907873"/>
                </a:lnTo>
                <a:lnTo>
                  <a:pt x="3865248" y="5918798"/>
                </a:lnTo>
                <a:lnTo>
                  <a:pt x="3876173" y="5936278"/>
                </a:lnTo>
                <a:lnTo>
                  <a:pt x="3880543" y="5953758"/>
                </a:lnTo>
                <a:lnTo>
                  <a:pt x="3876173" y="5973423"/>
                </a:lnTo>
                <a:lnTo>
                  <a:pt x="3865248" y="5990902"/>
                </a:lnTo>
                <a:lnTo>
                  <a:pt x="3847768" y="6001827"/>
                </a:lnTo>
                <a:lnTo>
                  <a:pt x="3828103" y="6006197"/>
                </a:lnTo>
                <a:lnTo>
                  <a:pt x="3808438" y="6001827"/>
                </a:lnTo>
                <a:lnTo>
                  <a:pt x="3790958" y="5990902"/>
                </a:lnTo>
                <a:lnTo>
                  <a:pt x="3780033" y="5973423"/>
                </a:lnTo>
                <a:lnTo>
                  <a:pt x="3777848" y="5953758"/>
                </a:lnTo>
                <a:lnTo>
                  <a:pt x="3780033" y="5936278"/>
                </a:lnTo>
                <a:lnTo>
                  <a:pt x="3790958" y="5918798"/>
                </a:lnTo>
                <a:lnTo>
                  <a:pt x="3808438" y="5907873"/>
                </a:lnTo>
                <a:close/>
                <a:moveTo>
                  <a:pt x="7455188" y="5901317"/>
                </a:moveTo>
                <a:lnTo>
                  <a:pt x="7487963" y="5907872"/>
                </a:lnTo>
                <a:lnTo>
                  <a:pt x="7518553" y="5920982"/>
                </a:lnTo>
                <a:lnTo>
                  <a:pt x="7525108" y="5929722"/>
                </a:lnTo>
                <a:lnTo>
                  <a:pt x="7525108" y="6089226"/>
                </a:lnTo>
                <a:lnTo>
                  <a:pt x="7518553" y="6095780"/>
                </a:lnTo>
                <a:lnTo>
                  <a:pt x="7487963" y="6111075"/>
                </a:lnTo>
                <a:lnTo>
                  <a:pt x="7455188" y="6117630"/>
                </a:lnTo>
                <a:lnTo>
                  <a:pt x="7420229" y="6111075"/>
                </a:lnTo>
                <a:lnTo>
                  <a:pt x="7389639" y="6095780"/>
                </a:lnTo>
                <a:lnTo>
                  <a:pt x="7367789" y="6071746"/>
                </a:lnTo>
                <a:lnTo>
                  <a:pt x="7352494" y="6043341"/>
                </a:lnTo>
                <a:lnTo>
                  <a:pt x="7345939" y="6008381"/>
                </a:lnTo>
                <a:lnTo>
                  <a:pt x="7352494" y="5973422"/>
                </a:lnTo>
                <a:lnTo>
                  <a:pt x="7367789" y="5945017"/>
                </a:lnTo>
                <a:lnTo>
                  <a:pt x="7389639" y="5920982"/>
                </a:lnTo>
                <a:lnTo>
                  <a:pt x="7420229" y="5907872"/>
                </a:lnTo>
                <a:close/>
                <a:moveTo>
                  <a:pt x="6987600" y="5861988"/>
                </a:moveTo>
                <a:lnTo>
                  <a:pt x="7020375" y="5866358"/>
                </a:lnTo>
                <a:lnTo>
                  <a:pt x="7048780" y="5883838"/>
                </a:lnTo>
                <a:lnTo>
                  <a:pt x="7072815" y="5905688"/>
                </a:lnTo>
                <a:lnTo>
                  <a:pt x="7088110" y="5936278"/>
                </a:lnTo>
                <a:lnTo>
                  <a:pt x="7092480" y="5969052"/>
                </a:lnTo>
                <a:lnTo>
                  <a:pt x="7088110" y="6001827"/>
                </a:lnTo>
                <a:lnTo>
                  <a:pt x="7072815" y="6032417"/>
                </a:lnTo>
                <a:lnTo>
                  <a:pt x="7048780" y="6054266"/>
                </a:lnTo>
                <a:lnTo>
                  <a:pt x="7020375" y="6069561"/>
                </a:lnTo>
                <a:lnTo>
                  <a:pt x="6987600" y="6073931"/>
                </a:lnTo>
                <a:lnTo>
                  <a:pt x="6954825" y="6069561"/>
                </a:lnTo>
                <a:lnTo>
                  <a:pt x="6924235" y="6054266"/>
                </a:lnTo>
                <a:lnTo>
                  <a:pt x="6902385" y="6032417"/>
                </a:lnTo>
                <a:lnTo>
                  <a:pt x="6887090" y="6001827"/>
                </a:lnTo>
                <a:lnTo>
                  <a:pt x="6880535" y="5969052"/>
                </a:lnTo>
                <a:lnTo>
                  <a:pt x="6887090" y="5936278"/>
                </a:lnTo>
                <a:lnTo>
                  <a:pt x="6902385" y="5905688"/>
                </a:lnTo>
                <a:lnTo>
                  <a:pt x="6924235" y="5883838"/>
                </a:lnTo>
                <a:lnTo>
                  <a:pt x="6954825" y="5866358"/>
                </a:lnTo>
                <a:close/>
                <a:moveTo>
                  <a:pt x="1214855" y="5829213"/>
                </a:moveTo>
                <a:lnTo>
                  <a:pt x="1221410" y="5829213"/>
                </a:lnTo>
                <a:lnTo>
                  <a:pt x="1225779" y="5829213"/>
                </a:lnTo>
                <a:lnTo>
                  <a:pt x="1230150" y="5833583"/>
                </a:lnTo>
                <a:lnTo>
                  <a:pt x="1232334" y="5840138"/>
                </a:lnTo>
                <a:lnTo>
                  <a:pt x="1230150" y="5844508"/>
                </a:lnTo>
                <a:lnTo>
                  <a:pt x="1225779" y="5848878"/>
                </a:lnTo>
                <a:lnTo>
                  <a:pt x="1221410" y="5851063"/>
                </a:lnTo>
                <a:lnTo>
                  <a:pt x="1214855" y="5848878"/>
                </a:lnTo>
                <a:lnTo>
                  <a:pt x="1212669" y="5844508"/>
                </a:lnTo>
                <a:lnTo>
                  <a:pt x="1210484" y="5840138"/>
                </a:lnTo>
                <a:lnTo>
                  <a:pt x="1212669" y="5833583"/>
                </a:lnTo>
                <a:close/>
                <a:moveTo>
                  <a:pt x="5687531" y="5824843"/>
                </a:moveTo>
                <a:lnTo>
                  <a:pt x="5720306" y="5833583"/>
                </a:lnTo>
                <a:lnTo>
                  <a:pt x="5746526" y="5851063"/>
                </a:lnTo>
                <a:lnTo>
                  <a:pt x="5768376" y="5879468"/>
                </a:lnTo>
                <a:lnTo>
                  <a:pt x="5774931" y="5912243"/>
                </a:lnTo>
                <a:lnTo>
                  <a:pt x="5768376" y="5947203"/>
                </a:lnTo>
                <a:lnTo>
                  <a:pt x="5746526" y="5973422"/>
                </a:lnTo>
                <a:lnTo>
                  <a:pt x="5720306" y="5993087"/>
                </a:lnTo>
                <a:lnTo>
                  <a:pt x="5687531" y="5999642"/>
                </a:lnTo>
                <a:lnTo>
                  <a:pt x="5654756" y="5993087"/>
                </a:lnTo>
                <a:lnTo>
                  <a:pt x="5626351" y="5973422"/>
                </a:lnTo>
                <a:lnTo>
                  <a:pt x="5606686" y="5947203"/>
                </a:lnTo>
                <a:lnTo>
                  <a:pt x="5597946" y="5912243"/>
                </a:lnTo>
                <a:lnTo>
                  <a:pt x="5606686" y="5879468"/>
                </a:lnTo>
                <a:lnTo>
                  <a:pt x="5626351" y="5851063"/>
                </a:lnTo>
                <a:lnTo>
                  <a:pt x="5654756" y="5833583"/>
                </a:lnTo>
                <a:close/>
                <a:moveTo>
                  <a:pt x="2189359" y="5796438"/>
                </a:moveTo>
                <a:lnTo>
                  <a:pt x="2198099" y="5798623"/>
                </a:lnTo>
                <a:lnTo>
                  <a:pt x="2204654" y="5802993"/>
                </a:lnTo>
                <a:lnTo>
                  <a:pt x="2211209" y="5809548"/>
                </a:lnTo>
                <a:lnTo>
                  <a:pt x="2213394" y="5818288"/>
                </a:lnTo>
                <a:lnTo>
                  <a:pt x="2211209" y="5824843"/>
                </a:lnTo>
                <a:lnTo>
                  <a:pt x="2204654" y="5833583"/>
                </a:lnTo>
                <a:lnTo>
                  <a:pt x="2198099" y="5837953"/>
                </a:lnTo>
                <a:lnTo>
                  <a:pt x="2189359" y="5840138"/>
                </a:lnTo>
                <a:lnTo>
                  <a:pt x="2182804" y="5837953"/>
                </a:lnTo>
                <a:lnTo>
                  <a:pt x="2176249" y="5833583"/>
                </a:lnTo>
                <a:lnTo>
                  <a:pt x="2169694" y="5824843"/>
                </a:lnTo>
                <a:lnTo>
                  <a:pt x="2169694" y="5818288"/>
                </a:lnTo>
                <a:lnTo>
                  <a:pt x="2169694" y="5809548"/>
                </a:lnTo>
                <a:lnTo>
                  <a:pt x="2176249" y="5802993"/>
                </a:lnTo>
                <a:lnTo>
                  <a:pt x="2182804" y="5798623"/>
                </a:lnTo>
                <a:close/>
                <a:moveTo>
                  <a:pt x="4918412" y="5787698"/>
                </a:moveTo>
                <a:lnTo>
                  <a:pt x="4944632" y="5792068"/>
                </a:lnTo>
                <a:lnTo>
                  <a:pt x="4968667" y="5807363"/>
                </a:lnTo>
                <a:lnTo>
                  <a:pt x="4983962" y="5829213"/>
                </a:lnTo>
                <a:lnTo>
                  <a:pt x="4988332" y="5855433"/>
                </a:lnTo>
                <a:lnTo>
                  <a:pt x="4983962" y="5883838"/>
                </a:lnTo>
                <a:lnTo>
                  <a:pt x="4968667" y="5905687"/>
                </a:lnTo>
                <a:lnTo>
                  <a:pt x="4944632" y="5918797"/>
                </a:lnTo>
                <a:lnTo>
                  <a:pt x="4918412" y="5927537"/>
                </a:lnTo>
                <a:lnTo>
                  <a:pt x="4892193" y="5918797"/>
                </a:lnTo>
                <a:lnTo>
                  <a:pt x="4870343" y="5905687"/>
                </a:lnTo>
                <a:lnTo>
                  <a:pt x="4855048" y="5883838"/>
                </a:lnTo>
                <a:lnTo>
                  <a:pt x="4848493" y="5855433"/>
                </a:lnTo>
                <a:lnTo>
                  <a:pt x="4855048" y="5829213"/>
                </a:lnTo>
                <a:lnTo>
                  <a:pt x="4870343" y="5807363"/>
                </a:lnTo>
                <a:lnTo>
                  <a:pt x="4892193" y="5792068"/>
                </a:lnTo>
                <a:close/>
                <a:moveTo>
                  <a:pt x="6535308" y="5746184"/>
                </a:moveTo>
                <a:lnTo>
                  <a:pt x="6568083" y="5750554"/>
                </a:lnTo>
                <a:lnTo>
                  <a:pt x="6594303" y="5763664"/>
                </a:lnTo>
                <a:lnTo>
                  <a:pt x="6616153" y="5787699"/>
                </a:lnTo>
                <a:lnTo>
                  <a:pt x="6631448" y="5813919"/>
                </a:lnTo>
                <a:lnTo>
                  <a:pt x="6635818" y="5846693"/>
                </a:lnTo>
                <a:lnTo>
                  <a:pt x="6631448" y="5879468"/>
                </a:lnTo>
                <a:lnTo>
                  <a:pt x="6616153" y="5907873"/>
                </a:lnTo>
                <a:lnTo>
                  <a:pt x="6594303" y="5929722"/>
                </a:lnTo>
                <a:lnTo>
                  <a:pt x="6568083" y="5945017"/>
                </a:lnTo>
                <a:lnTo>
                  <a:pt x="6535308" y="5949387"/>
                </a:lnTo>
                <a:lnTo>
                  <a:pt x="6502533" y="5945017"/>
                </a:lnTo>
                <a:lnTo>
                  <a:pt x="6474128" y="5929722"/>
                </a:lnTo>
                <a:lnTo>
                  <a:pt x="6454463" y="5907873"/>
                </a:lnTo>
                <a:lnTo>
                  <a:pt x="6436983" y="5879468"/>
                </a:lnTo>
                <a:lnTo>
                  <a:pt x="6432613" y="5846693"/>
                </a:lnTo>
                <a:lnTo>
                  <a:pt x="6436983" y="5813919"/>
                </a:lnTo>
                <a:lnTo>
                  <a:pt x="6454463" y="5787699"/>
                </a:lnTo>
                <a:lnTo>
                  <a:pt x="6474128" y="5763664"/>
                </a:lnTo>
                <a:lnTo>
                  <a:pt x="6502533" y="5750554"/>
                </a:lnTo>
                <a:close/>
                <a:moveTo>
                  <a:pt x="3183531" y="5737444"/>
                </a:moveTo>
                <a:lnTo>
                  <a:pt x="3209751" y="5743999"/>
                </a:lnTo>
                <a:lnTo>
                  <a:pt x="3227231" y="5761479"/>
                </a:lnTo>
                <a:lnTo>
                  <a:pt x="3231601" y="5785514"/>
                </a:lnTo>
                <a:lnTo>
                  <a:pt x="3227231" y="5809549"/>
                </a:lnTo>
                <a:lnTo>
                  <a:pt x="3209751" y="5824844"/>
                </a:lnTo>
                <a:lnTo>
                  <a:pt x="3183531" y="5833584"/>
                </a:lnTo>
                <a:lnTo>
                  <a:pt x="3161681" y="5824844"/>
                </a:lnTo>
                <a:lnTo>
                  <a:pt x="3142016" y="5809549"/>
                </a:lnTo>
                <a:lnTo>
                  <a:pt x="3137646" y="5785514"/>
                </a:lnTo>
                <a:lnTo>
                  <a:pt x="3142016" y="5761479"/>
                </a:lnTo>
                <a:lnTo>
                  <a:pt x="3161681" y="5743999"/>
                </a:lnTo>
                <a:close/>
                <a:moveTo>
                  <a:pt x="4219216" y="5660968"/>
                </a:moveTo>
                <a:lnTo>
                  <a:pt x="4245436" y="5665338"/>
                </a:lnTo>
                <a:lnTo>
                  <a:pt x="4267286" y="5682818"/>
                </a:lnTo>
                <a:lnTo>
                  <a:pt x="4280396" y="5702483"/>
                </a:lnTo>
                <a:lnTo>
                  <a:pt x="4286951" y="5730888"/>
                </a:lnTo>
                <a:lnTo>
                  <a:pt x="4280396" y="5754923"/>
                </a:lnTo>
                <a:lnTo>
                  <a:pt x="4267286" y="5778957"/>
                </a:lnTo>
                <a:lnTo>
                  <a:pt x="4245436" y="5792067"/>
                </a:lnTo>
                <a:lnTo>
                  <a:pt x="4219216" y="5796437"/>
                </a:lnTo>
                <a:lnTo>
                  <a:pt x="4190811" y="5792067"/>
                </a:lnTo>
                <a:lnTo>
                  <a:pt x="4171146" y="5778957"/>
                </a:lnTo>
                <a:lnTo>
                  <a:pt x="4158036" y="5754923"/>
                </a:lnTo>
                <a:lnTo>
                  <a:pt x="4149296" y="5730888"/>
                </a:lnTo>
                <a:lnTo>
                  <a:pt x="4158036" y="5702483"/>
                </a:lnTo>
                <a:lnTo>
                  <a:pt x="4171146" y="5682818"/>
                </a:lnTo>
                <a:lnTo>
                  <a:pt x="4190811" y="5665338"/>
                </a:lnTo>
                <a:close/>
                <a:moveTo>
                  <a:pt x="664237" y="5612899"/>
                </a:moveTo>
                <a:lnTo>
                  <a:pt x="670792" y="5615084"/>
                </a:lnTo>
                <a:lnTo>
                  <a:pt x="672978" y="5619454"/>
                </a:lnTo>
                <a:lnTo>
                  <a:pt x="675163" y="5623824"/>
                </a:lnTo>
                <a:lnTo>
                  <a:pt x="672978" y="5632563"/>
                </a:lnTo>
                <a:lnTo>
                  <a:pt x="670792" y="5636933"/>
                </a:lnTo>
                <a:lnTo>
                  <a:pt x="664237" y="5636933"/>
                </a:lnTo>
                <a:lnTo>
                  <a:pt x="657682" y="5636933"/>
                </a:lnTo>
                <a:lnTo>
                  <a:pt x="653312" y="5632563"/>
                </a:lnTo>
                <a:lnTo>
                  <a:pt x="651127" y="5623824"/>
                </a:lnTo>
                <a:lnTo>
                  <a:pt x="653312" y="5619454"/>
                </a:lnTo>
                <a:lnTo>
                  <a:pt x="657682" y="5615084"/>
                </a:lnTo>
                <a:close/>
                <a:moveTo>
                  <a:pt x="1614707" y="5597604"/>
                </a:moveTo>
                <a:lnTo>
                  <a:pt x="1619077" y="5599789"/>
                </a:lnTo>
                <a:lnTo>
                  <a:pt x="1623448" y="5601974"/>
                </a:lnTo>
                <a:lnTo>
                  <a:pt x="1627817" y="5606344"/>
                </a:lnTo>
                <a:lnTo>
                  <a:pt x="1627817" y="5612899"/>
                </a:lnTo>
                <a:lnTo>
                  <a:pt x="1627817" y="5617269"/>
                </a:lnTo>
                <a:lnTo>
                  <a:pt x="1623448" y="5621639"/>
                </a:lnTo>
                <a:lnTo>
                  <a:pt x="1619077" y="5628194"/>
                </a:lnTo>
                <a:lnTo>
                  <a:pt x="1614707" y="5628194"/>
                </a:lnTo>
                <a:lnTo>
                  <a:pt x="1605967" y="5628194"/>
                </a:lnTo>
                <a:lnTo>
                  <a:pt x="1601597" y="5621639"/>
                </a:lnTo>
                <a:lnTo>
                  <a:pt x="1599412" y="5617269"/>
                </a:lnTo>
                <a:lnTo>
                  <a:pt x="1597228" y="5612899"/>
                </a:lnTo>
                <a:lnTo>
                  <a:pt x="1599412" y="5606344"/>
                </a:lnTo>
                <a:lnTo>
                  <a:pt x="1601597" y="5601974"/>
                </a:lnTo>
                <a:lnTo>
                  <a:pt x="1605967" y="5599789"/>
                </a:lnTo>
                <a:close/>
                <a:moveTo>
                  <a:pt x="2580473" y="5562644"/>
                </a:moveTo>
                <a:lnTo>
                  <a:pt x="2589213" y="5564829"/>
                </a:lnTo>
                <a:lnTo>
                  <a:pt x="2595768" y="5569199"/>
                </a:lnTo>
                <a:lnTo>
                  <a:pt x="2602323" y="5577939"/>
                </a:lnTo>
                <a:lnTo>
                  <a:pt x="2608878" y="5584494"/>
                </a:lnTo>
                <a:lnTo>
                  <a:pt x="2611063" y="5593234"/>
                </a:lnTo>
                <a:lnTo>
                  <a:pt x="2608878" y="5601974"/>
                </a:lnTo>
                <a:lnTo>
                  <a:pt x="2602323" y="5610713"/>
                </a:lnTo>
                <a:lnTo>
                  <a:pt x="2595768" y="5617268"/>
                </a:lnTo>
                <a:lnTo>
                  <a:pt x="2589213" y="5621638"/>
                </a:lnTo>
                <a:lnTo>
                  <a:pt x="2580473" y="5621638"/>
                </a:lnTo>
                <a:lnTo>
                  <a:pt x="2571733" y="5621638"/>
                </a:lnTo>
                <a:lnTo>
                  <a:pt x="2562993" y="5617268"/>
                </a:lnTo>
                <a:lnTo>
                  <a:pt x="2554253" y="5610713"/>
                </a:lnTo>
                <a:lnTo>
                  <a:pt x="2549883" y="5601974"/>
                </a:lnTo>
                <a:lnTo>
                  <a:pt x="2549883" y="5593234"/>
                </a:lnTo>
                <a:lnTo>
                  <a:pt x="2549883" y="5584494"/>
                </a:lnTo>
                <a:lnTo>
                  <a:pt x="2554253" y="5577939"/>
                </a:lnTo>
                <a:lnTo>
                  <a:pt x="2562993" y="5569199"/>
                </a:lnTo>
                <a:lnTo>
                  <a:pt x="2571733" y="5564829"/>
                </a:lnTo>
                <a:close/>
                <a:moveTo>
                  <a:pt x="6111418" y="5542979"/>
                </a:moveTo>
                <a:lnTo>
                  <a:pt x="6142008" y="5547349"/>
                </a:lnTo>
                <a:lnTo>
                  <a:pt x="6172598" y="5562644"/>
                </a:lnTo>
                <a:lnTo>
                  <a:pt x="6196633" y="5586679"/>
                </a:lnTo>
                <a:lnTo>
                  <a:pt x="6211928" y="5615084"/>
                </a:lnTo>
                <a:lnTo>
                  <a:pt x="6218483" y="5650044"/>
                </a:lnTo>
                <a:lnTo>
                  <a:pt x="6211928" y="5685004"/>
                </a:lnTo>
                <a:lnTo>
                  <a:pt x="6196633" y="5713408"/>
                </a:lnTo>
                <a:lnTo>
                  <a:pt x="6172598" y="5737443"/>
                </a:lnTo>
                <a:lnTo>
                  <a:pt x="6142008" y="5752738"/>
                </a:lnTo>
                <a:lnTo>
                  <a:pt x="6111418" y="5757108"/>
                </a:lnTo>
                <a:lnTo>
                  <a:pt x="6076459" y="5752738"/>
                </a:lnTo>
                <a:lnTo>
                  <a:pt x="6045869" y="5737443"/>
                </a:lnTo>
                <a:lnTo>
                  <a:pt x="6021834" y="5713408"/>
                </a:lnTo>
                <a:lnTo>
                  <a:pt x="6008724" y="5685004"/>
                </a:lnTo>
                <a:lnTo>
                  <a:pt x="5999984" y="5650044"/>
                </a:lnTo>
                <a:lnTo>
                  <a:pt x="6008724" y="5615084"/>
                </a:lnTo>
                <a:lnTo>
                  <a:pt x="6021834" y="5586679"/>
                </a:lnTo>
                <a:lnTo>
                  <a:pt x="6045869" y="5562644"/>
                </a:lnTo>
                <a:lnTo>
                  <a:pt x="6076459" y="5547349"/>
                </a:lnTo>
                <a:close/>
                <a:moveTo>
                  <a:pt x="5320452" y="5532055"/>
                </a:moveTo>
                <a:lnTo>
                  <a:pt x="5346671" y="5536425"/>
                </a:lnTo>
                <a:lnTo>
                  <a:pt x="5372891" y="5549535"/>
                </a:lnTo>
                <a:lnTo>
                  <a:pt x="5390371" y="5567015"/>
                </a:lnTo>
                <a:lnTo>
                  <a:pt x="5405666" y="5593235"/>
                </a:lnTo>
                <a:lnTo>
                  <a:pt x="5410036" y="5619455"/>
                </a:lnTo>
                <a:lnTo>
                  <a:pt x="5405666" y="5647860"/>
                </a:lnTo>
                <a:lnTo>
                  <a:pt x="5390371" y="5671894"/>
                </a:lnTo>
                <a:lnTo>
                  <a:pt x="5372891" y="5691559"/>
                </a:lnTo>
                <a:lnTo>
                  <a:pt x="5346671" y="5704669"/>
                </a:lnTo>
                <a:lnTo>
                  <a:pt x="5320452" y="5709039"/>
                </a:lnTo>
                <a:lnTo>
                  <a:pt x="5292047" y="5704669"/>
                </a:lnTo>
                <a:lnTo>
                  <a:pt x="5268012" y="5691559"/>
                </a:lnTo>
                <a:lnTo>
                  <a:pt x="5248347" y="5671894"/>
                </a:lnTo>
                <a:lnTo>
                  <a:pt x="5235237" y="5647860"/>
                </a:lnTo>
                <a:lnTo>
                  <a:pt x="5230867" y="5619455"/>
                </a:lnTo>
                <a:lnTo>
                  <a:pt x="5235237" y="5593235"/>
                </a:lnTo>
                <a:lnTo>
                  <a:pt x="5248347" y="5567015"/>
                </a:lnTo>
                <a:lnTo>
                  <a:pt x="5268012" y="5549535"/>
                </a:lnTo>
                <a:lnTo>
                  <a:pt x="5292047" y="5536425"/>
                </a:lnTo>
                <a:close/>
                <a:moveTo>
                  <a:pt x="3572459" y="5512389"/>
                </a:moveTo>
                <a:lnTo>
                  <a:pt x="3596494" y="5518944"/>
                </a:lnTo>
                <a:lnTo>
                  <a:pt x="3613974" y="5538609"/>
                </a:lnTo>
                <a:lnTo>
                  <a:pt x="3620529" y="5560459"/>
                </a:lnTo>
                <a:lnTo>
                  <a:pt x="3613974" y="5586679"/>
                </a:lnTo>
                <a:lnTo>
                  <a:pt x="3596494" y="5601974"/>
                </a:lnTo>
                <a:lnTo>
                  <a:pt x="3572459" y="5608529"/>
                </a:lnTo>
                <a:lnTo>
                  <a:pt x="3548424" y="5601974"/>
                </a:lnTo>
                <a:lnTo>
                  <a:pt x="3530944" y="5586679"/>
                </a:lnTo>
                <a:lnTo>
                  <a:pt x="3524389" y="5560459"/>
                </a:lnTo>
                <a:lnTo>
                  <a:pt x="3530944" y="5538609"/>
                </a:lnTo>
                <a:lnTo>
                  <a:pt x="3548424" y="5518944"/>
                </a:lnTo>
                <a:close/>
                <a:moveTo>
                  <a:pt x="7455188" y="5438099"/>
                </a:moveTo>
                <a:lnTo>
                  <a:pt x="7492333" y="5444654"/>
                </a:lnTo>
                <a:lnTo>
                  <a:pt x="7525108" y="5459949"/>
                </a:lnTo>
                <a:lnTo>
                  <a:pt x="7525108" y="5660967"/>
                </a:lnTo>
                <a:lnTo>
                  <a:pt x="7492333" y="5680632"/>
                </a:lnTo>
                <a:lnTo>
                  <a:pt x="7455188" y="5685002"/>
                </a:lnTo>
                <a:lnTo>
                  <a:pt x="7415858" y="5680632"/>
                </a:lnTo>
                <a:lnTo>
                  <a:pt x="7380898" y="5660967"/>
                </a:lnTo>
                <a:lnTo>
                  <a:pt x="7354678" y="5634748"/>
                </a:lnTo>
                <a:lnTo>
                  <a:pt x="7337198" y="5599788"/>
                </a:lnTo>
                <a:lnTo>
                  <a:pt x="7330643" y="5560458"/>
                </a:lnTo>
                <a:lnTo>
                  <a:pt x="7337198" y="5521129"/>
                </a:lnTo>
                <a:lnTo>
                  <a:pt x="7354678" y="5488354"/>
                </a:lnTo>
                <a:lnTo>
                  <a:pt x="7380898" y="5462134"/>
                </a:lnTo>
                <a:lnTo>
                  <a:pt x="7415858" y="5444654"/>
                </a:lnTo>
                <a:close/>
                <a:moveTo>
                  <a:pt x="4610330" y="5422805"/>
                </a:moveTo>
                <a:lnTo>
                  <a:pt x="4638735" y="5431545"/>
                </a:lnTo>
                <a:lnTo>
                  <a:pt x="4664955" y="5449025"/>
                </a:lnTo>
                <a:lnTo>
                  <a:pt x="4682435" y="5470875"/>
                </a:lnTo>
                <a:lnTo>
                  <a:pt x="4686805" y="5503650"/>
                </a:lnTo>
                <a:lnTo>
                  <a:pt x="4682435" y="5534240"/>
                </a:lnTo>
                <a:lnTo>
                  <a:pt x="4664955" y="5558274"/>
                </a:lnTo>
                <a:lnTo>
                  <a:pt x="4638735" y="5573569"/>
                </a:lnTo>
                <a:lnTo>
                  <a:pt x="4610330" y="5582309"/>
                </a:lnTo>
                <a:lnTo>
                  <a:pt x="4579740" y="5573569"/>
                </a:lnTo>
                <a:lnTo>
                  <a:pt x="4555705" y="5558274"/>
                </a:lnTo>
                <a:lnTo>
                  <a:pt x="4538225" y="5534240"/>
                </a:lnTo>
                <a:lnTo>
                  <a:pt x="4531670" y="5503650"/>
                </a:lnTo>
                <a:lnTo>
                  <a:pt x="4538225" y="5470875"/>
                </a:lnTo>
                <a:lnTo>
                  <a:pt x="4555705" y="5449025"/>
                </a:lnTo>
                <a:lnTo>
                  <a:pt x="4579740" y="5431545"/>
                </a:lnTo>
                <a:close/>
                <a:moveTo>
                  <a:pt x="126728" y="5394399"/>
                </a:moveTo>
                <a:lnTo>
                  <a:pt x="131099" y="5396584"/>
                </a:lnTo>
                <a:lnTo>
                  <a:pt x="135468" y="5400954"/>
                </a:lnTo>
                <a:lnTo>
                  <a:pt x="137654" y="5405324"/>
                </a:lnTo>
                <a:lnTo>
                  <a:pt x="135468" y="5411879"/>
                </a:lnTo>
                <a:lnTo>
                  <a:pt x="131099" y="5414064"/>
                </a:lnTo>
                <a:lnTo>
                  <a:pt x="126728" y="5416249"/>
                </a:lnTo>
                <a:lnTo>
                  <a:pt x="120173" y="5414064"/>
                </a:lnTo>
                <a:lnTo>
                  <a:pt x="115804" y="5411879"/>
                </a:lnTo>
                <a:lnTo>
                  <a:pt x="115804" y="5405324"/>
                </a:lnTo>
                <a:lnTo>
                  <a:pt x="115804" y="5400954"/>
                </a:lnTo>
                <a:lnTo>
                  <a:pt x="120173" y="5396584"/>
                </a:lnTo>
                <a:close/>
                <a:moveTo>
                  <a:pt x="6987600" y="5392215"/>
                </a:moveTo>
                <a:lnTo>
                  <a:pt x="7026930" y="5398770"/>
                </a:lnTo>
                <a:lnTo>
                  <a:pt x="7059705" y="5414065"/>
                </a:lnTo>
                <a:lnTo>
                  <a:pt x="7085925" y="5442470"/>
                </a:lnTo>
                <a:lnTo>
                  <a:pt x="7103405" y="5473060"/>
                </a:lnTo>
                <a:lnTo>
                  <a:pt x="7109960" y="5512389"/>
                </a:lnTo>
                <a:lnTo>
                  <a:pt x="7103405" y="5551719"/>
                </a:lnTo>
                <a:lnTo>
                  <a:pt x="7085925" y="5584494"/>
                </a:lnTo>
                <a:lnTo>
                  <a:pt x="7059705" y="5610713"/>
                </a:lnTo>
                <a:lnTo>
                  <a:pt x="7026930" y="5628193"/>
                </a:lnTo>
                <a:lnTo>
                  <a:pt x="6987600" y="5634748"/>
                </a:lnTo>
                <a:lnTo>
                  <a:pt x="6948270" y="5628193"/>
                </a:lnTo>
                <a:lnTo>
                  <a:pt x="6917680" y="5610713"/>
                </a:lnTo>
                <a:lnTo>
                  <a:pt x="6889275" y="5584494"/>
                </a:lnTo>
                <a:lnTo>
                  <a:pt x="6873980" y="5551719"/>
                </a:lnTo>
                <a:lnTo>
                  <a:pt x="6867425" y="5512389"/>
                </a:lnTo>
                <a:lnTo>
                  <a:pt x="6873980" y="5473060"/>
                </a:lnTo>
                <a:lnTo>
                  <a:pt x="6889275" y="5442470"/>
                </a:lnTo>
                <a:lnTo>
                  <a:pt x="6917680" y="5414065"/>
                </a:lnTo>
                <a:lnTo>
                  <a:pt x="6948270" y="5398770"/>
                </a:lnTo>
                <a:close/>
                <a:moveTo>
                  <a:pt x="1053165" y="5387845"/>
                </a:moveTo>
                <a:lnTo>
                  <a:pt x="1061906" y="5387845"/>
                </a:lnTo>
                <a:lnTo>
                  <a:pt x="1066276" y="5387845"/>
                </a:lnTo>
                <a:lnTo>
                  <a:pt x="1070647" y="5392215"/>
                </a:lnTo>
                <a:lnTo>
                  <a:pt x="1072831" y="5398770"/>
                </a:lnTo>
                <a:lnTo>
                  <a:pt x="1070647" y="5403140"/>
                </a:lnTo>
                <a:lnTo>
                  <a:pt x="1066276" y="5407510"/>
                </a:lnTo>
                <a:lnTo>
                  <a:pt x="1061906" y="5409695"/>
                </a:lnTo>
                <a:lnTo>
                  <a:pt x="1053165" y="5407510"/>
                </a:lnTo>
                <a:lnTo>
                  <a:pt x="1048796" y="5403140"/>
                </a:lnTo>
                <a:lnTo>
                  <a:pt x="1048796" y="5398770"/>
                </a:lnTo>
                <a:lnTo>
                  <a:pt x="1048796" y="5392215"/>
                </a:lnTo>
                <a:close/>
                <a:moveTo>
                  <a:pt x="1997080" y="5361625"/>
                </a:moveTo>
                <a:lnTo>
                  <a:pt x="2005820" y="5361625"/>
                </a:lnTo>
                <a:lnTo>
                  <a:pt x="2014560" y="5361625"/>
                </a:lnTo>
                <a:lnTo>
                  <a:pt x="2021115" y="5365995"/>
                </a:lnTo>
                <a:lnTo>
                  <a:pt x="2027670" y="5370365"/>
                </a:lnTo>
                <a:lnTo>
                  <a:pt x="2029855" y="5379105"/>
                </a:lnTo>
                <a:lnTo>
                  <a:pt x="2032040" y="5387845"/>
                </a:lnTo>
                <a:lnTo>
                  <a:pt x="2029855" y="5394400"/>
                </a:lnTo>
                <a:lnTo>
                  <a:pt x="2027670" y="5400954"/>
                </a:lnTo>
                <a:lnTo>
                  <a:pt x="2021115" y="5407509"/>
                </a:lnTo>
                <a:lnTo>
                  <a:pt x="2014560" y="5409694"/>
                </a:lnTo>
                <a:lnTo>
                  <a:pt x="2005820" y="5411879"/>
                </a:lnTo>
                <a:lnTo>
                  <a:pt x="1997080" y="5409694"/>
                </a:lnTo>
                <a:lnTo>
                  <a:pt x="1990525" y="5407509"/>
                </a:lnTo>
                <a:lnTo>
                  <a:pt x="1986155" y="5400954"/>
                </a:lnTo>
                <a:lnTo>
                  <a:pt x="1981785" y="5394400"/>
                </a:lnTo>
                <a:lnTo>
                  <a:pt x="1981785" y="5387845"/>
                </a:lnTo>
                <a:lnTo>
                  <a:pt x="1981785" y="5379105"/>
                </a:lnTo>
                <a:lnTo>
                  <a:pt x="1986155" y="5370365"/>
                </a:lnTo>
                <a:lnTo>
                  <a:pt x="1990525" y="5365995"/>
                </a:lnTo>
                <a:close/>
                <a:moveTo>
                  <a:pt x="2969402" y="5324480"/>
                </a:moveTo>
                <a:lnTo>
                  <a:pt x="2991252" y="5333220"/>
                </a:lnTo>
                <a:lnTo>
                  <a:pt x="3004362" y="5346330"/>
                </a:lnTo>
                <a:lnTo>
                  <a:pt x="3013102" y="5368180"/>
                </a:lnTo>
                <a:lnTo>
                  <a:pt x="3004362" y="5390029"/>
                </a:lnTo>
                <a:lnTo>
                  <a:pt x="2991252" y="5405324"/>
                </a:lnTo>
                <a:lnTo>
                  <a:pt x="2969402" y="5409694"/>
                </a:lnTo>
                <a:lnTo>
                  <a:pt x="2947552" y="5405324"/>
                </a:lnTo>
                <a:lnTo>
                  <a:pt x="2932257" y="5390029"/>
                </a:lnTo>
                <a:lnTo>
                  <a:pt x="2927887" y="5368180"/>
                </a:lnTo>
                <a:lnTo>
                  <a:pt x="2932257" y="5346330"/>
                </a:lnTo>
                <a:lnTo>
                  <a:pt x="2947552" y="5333220"/>
                </a:lnTo>
                <a:close/>
                <a:moveTo>
                  <a:pt x="3961387" y="5272040"/>
                </a:moveTo>
                <a:lnTo>
                  <a:pt x="3985422" y="5278595"/>
                </a:lnTo>
                <a:lnTo>
                  <a:pt x="4007272" y="5291705"/>
                </a:lnTo>
                <a:lnTo>
                  <a:pt x="4020382" y="5311370"/>
                </a:lnTo>
                <a:lnTo>
                  <a:pt x="4024752" y="5337590"/>
                </a:lnTo>
                <a:lnTo>
                  <a:pt x="4020382" y="5361625"/>
                </a:lnTo>
                <a:lnTo>
                  <a:pt x="4007272" y="5383474"/>
                </a:lnTo>
                <a:lnTo>
                  <a:pt x="3985422" y="5396584"/>
                </a:lnTo>
                <a:lnTo>
                  <a:pt x="3961387" y="5400954"/>
                </a:lnTo>
                <a:lnTo>
                  <a:pt x="3935167" y="5396584"/>
                </a:lnTo>
                <a:lnTo>
                  <a:pt x="3915502" y="5383474"/>
                </a:lnTo>
                <a:lnTo>
                  <a:pt x="3900207" y="5361625"/>
                </a:lnTo>
                <a:lnTo>
                  <a:pt x="3895837" y="5337590"/>
                </a:lnTo>
                <a:lnTo>
                  <a:pt x="3900207" y="5311370"/>
                </a:lnTo>
                <a:lnTo>
                  <a:pt x="3915502" y="5291705"/>
                </a:lnTo>
                <a:lnTo>
                  <a:pt x="3935167" y="5278595"/>
                </a:lnTo>
                <a:close/>
                <a:moveTo>
                  <a:pt x="5726860" y="5269856"/>
                </a:moveTo>
                <a:lnTo>
                  <a:pt x="5761819" y="5278596"/>
                </a:lnTo>
                <a:lnTo>
                  <a:pt x="5790224" y="5291706"/>
                </a:lnTo>
                <a:lnTo>
                  <a:pt x="5814259" y="5315741"/>
                </a:lnTo>
                <a:lnTo>
                  <a:pt x="5829554" y="5346331"/>
                </a:lnTo>
                <a:lnTo>
                  <a:pt x="5836109" y="5381290"/>
                </a:lnTo>
                <a:lnTo>
                  <a:pt x="5829554" y="5414065"/>
                </a:lnTo>
                <a:lnTo>
                  <a:pt x="5814259" y="5444655"/>
                </a:lnTo>
                <a:lnTo>
                  <a:pt x="5790224" y="5468689"/>
                </a:lnTo>
                <a:lnTo>
                  <a:pt x="5761819" y="5486169"/>
                </a:lnTo>
                <a:lnTo>
                  <a:pt x="5726860" y="5490539"/>
                </a:lnTo>
                <a:lnTo>
                  <a:pt x="5689715" y="5486169"/>
                </a:lnTo>
                <a:lnTo>
                  <a:pt x="5661310" y="5468689"/>
                </a:lnTo>
                <a:lnTo>
                  <a:pt x="5637275" y="5444655"/>
                </a:lnTo>
                <a:lnTo>
                  <a:pt x="5621980" y="5414065"/>
                </a:lnTo>
                <a:lnTo>
                  <a:pt x="5617610" y="5381290"/>
                </a:lnTo>
                <a:lnTo>
                  <a:pt x="5621980" y="5346331"/>
                </a:lnTo>
                <a:lnTo>
                  <a:pt x="5637275" y="5315741"/>
                </a:lnTo>
                <a:lnTo>
                  <a:pt x="5661310" y="5291706"/>
                </a:lnTo>
                <a:lnTo>
                  <a:pt x="5689715" y="5278596"/>
                </a:lnTo>
                <a:close/>
                <a:moveTo>
                  <a:pt x="6541863" y="5239266"/>
                </a:moveTo>
                <a:lnTo>
                  <a:pt x="6583378" y="5245821"/>
                </a:lnTo>
                <a:lnTo>
                  <a:pt x="6618338" y="5263301"/>
                </a:lnTo>
                <a:lnTo>
                  <a:pt x="6646743" y="5291706"/>
                </a:lnTo>
                <a:lnTo>
                  <a:pt x="6666408" y="5328851"/>
                </a:lnTo>
                <a:lnTo>
                  <a:pt x="6670778" y="5365996"/>
                </a:lnTo>
                <a:lnTo>
                  <a:pt x="6666408" y="5407511"/>
                </a:lnTo>
                <a:lnTo>
                  <a:pt x="6646743" y="5444655"/>
                </a:lnTo>
                <a:lnTo>
                  <a:pt x="6618338" y="5470875"/>
                </a:lnTo>
                <a:lnTo>
                  <a:pt x="6583378" y="5490540"/>
                </a:lnTo>
                <a:lnTo>
                  <a:pt x="6541863" y="5497095"/>
                </a:lnTo>
                <a:lnTo>
                  <a:pt x="6502533" y="5490540"/>
                </a:lnTo>
                <a:lnTo>
                  <a:pt x="6467573" y="5470875"/>
                </a:lnTo>
                <a:lnTo>
                  <a:pt x="6439168" y="5444655"/>
                </a:lnTo>
                <a:lnTo>
                  <a:pt x="6421688" y="5407511"/>
                </a:lnTo>
                <a:lnTo>
                  <a:pt x="6415133" y="5365996"/>
                </a:lnTo>
                <a:lnTo>
                  <a:pt x="6421688" y="5328851"/>
                </a:lnTo>
                <a:lnTo>
                  <a:pt x="6439168" y="5291706"/>
                </a:lnTo>
                <a:lnTo>
                  <a:pt x="6467573" y="5263301"/>
                </a:lnTo>
                <a:lnTo>
                  <a:pt x="6502533" y="5245821"/>
                </a:lnTo>
                <a:close/>
                <a:moveTo>
                  <a:pt x="5001443" y="5180270"/>
                </a:moveTo>
                <a:lnTo>
                  <a:pt x="5032033" y="5184640"/>
                </a:lnTo>
                <a:lnTo>
                  <a:pt x="5060438" y="5197750"/>
                </a:lnTo>
                <a:lnTo>
                  <a:pt x="5080103" y="5217415"/>
                </a:lnTo>
                <a:lnTo>
                  <a:pt x="5093213" y="5245820"/>
                </a:lnTo>
                <a:lnTo>
                  <a:pt x="5099768" y="5278595"/>
                </a:lnTo>
                <a:lnTo>
                  <a:pt x="5093213" y="5307000"/>
                </a:lnTo>
                <a:lnTo>
                  <a:pt x="5080103" y="5335404"/>
                </a:lnTo>
                <a:lnTo>
                  <a:pt x="5060438" y="5355069"/>
                </a:lnTo>
                <a:lnTo>
                  <a:pt x="5032033" y="5368179"/>
                </a:lnTo>
                <a:lnTo>
                  <a:pt x="5001443" y="5374734"/>
                </a:lnTo>
                <a:lnTo>
                  <a:pt x="4970853" y="5368179"/>
                </a:lnTo>
                <a:lnTo>
                  <a:pt x="4942448" y="5355069"/>
                </a:lnTo>
                <a:lnTo>
                  <a:pt x="4922783" y="5335404"/>
                </a:lnTo>
                <a:lnTo>
                  <a:pt x="4909673" y="5307000"/>
                </a:lnTo>
                <a:lnTo>
                  <a:pt x="4905303" y="5278595"/>
                </a:lnTo>
                <a:lnTo>
                  <a:pt x="4909673" y="5245820"/>
                </a:lnTo>
                <a:lnTo>
                  <a:pt x="4922783" y="5217415"/>
                </a:lnTo>
                <a:lnTo>
                  <a:pt x="4942448" y="5197750"/>
                </a:lnTo>
                <a:lnTo>
                  <a:pt x="4970853" y="5184640"/>
                </a:lnTo>
                <a:close/>
                <a:moveTo>
                  <a:pt x="522211" y="5164976"/>
                </a:moveTo>
                <a:lnTo>
                  <a:pt x="528768" y="5164976"/>
                </a:lnTo>
                <a:lnTo>
                  <a:pt x="533137" y="5164976"/>
                </a:lnTo>
                <a:lnTo>
                  <a:pt x="537507" y="5169346"/>
                </a:lnTo>
                <a:lnTo>
                  <a:pt x="537507" y="5178086"/>
                </a:lnTo>
                <a:lnTo>
                  <a:pt x="537507" y="5182456"/>
                </a:lnTo>
                <a:lnTo>
                  <a:pt x="533137" y="5186825"/>
                </a:lnTo>
                <a:lnTo>
                  <a:pt x="528768" y="5189010"/>
                </a:lnTo>
                <a:lnTo>
                  <a:pt x="522211" y="5186825"/>
                </a:lnTo>
                <a:lnTo>
                  <a:pt x="517841" y="5182456"/>
                </a:lnTo>
                <a:lnTo>
                  <a:pt x="517841" y="5178086"/>
                </a:lnTo>
                <a:lnTo>
                  <a:pt x="517841" y="5169346"/>
                </a:lnTo>
                <a:close/>
                <a:moveTo>
                  <a:pt x="1459574" y="5151866"/>
                </a:moveTo>
                <a:lnTo>
                  <a:pt x="1466129" y="5154051"/>
                </a:lnTo>
                <a:lnTo>
                  <a:pt x="1470498" y="5158421"/>
                </a:lnTo>
                <a:lnTo>
                  <a:pt x="1474868" y="5162791"/>
                </a:lnTo>
                <a:lnTo>
                  <a:pt x="1477053" y="5169346"/>
                </a:lnTo>
                <a:lnTo>
                  <a:pt x="1474868" y="5178086"/>
                </a:lnTo>
                <a:lnTo>
                  <a:pt x="1470498" y="5182455"/>
                </a:lnTo>
                <a:lnTo>
                  <a:pt x="1466129" y="5186825"/>
                </a:lnTo>
                <a:lnTo>
                  <a:pt x="1459574" y="5189010"/>
                </a:lnTo>
                <a:lnTo>
                  <a:pt x="1450834" y="5186825"/>
                </a:lnTo>
                <a:lnTo>
                  <a:pt x="1446462" y="5182455"/>
                </a:lnTo>
                <a:lnTo>
                  <a:pt x="1442093" y="5178086"/>
                </a:lnTo>
                <a:lnTo>
                  <a:pt x="1439907" y="5169346"/>
                </a:lnTo>
                <a:lnTo>
                  <a:pt x="1442093" y="5162791"/>
                </a:lnTo>
                <a:lnTo>
                  <a:pt x="1446462" y="5158421"/>
                </a:lnTo>
                <a:lnTo>
                  <a:pt x="1450834" y="5154051"/>
                </a:lnTo>
                <a:close/>
                <a:moveTo>
                  <a:pt x="2399119" y="5125646"/>
                </a:moveTo>
                <a:lnTo>
                  <a:pt x="2412229" y="5130016"/>
                </a:lnTo>
                <a:lnTo>
                  <a:pt x="2420969" y="5134386"/>
                </a:lnTo>
                <a:lnTo>
                  <a:pt x="2427524" y="5140941"/>
                </a:lnTo>
                <a:lnTo>
                  <a:pt x="2431894" y="5149681"/>
                </a:lnTo>
                <a:lnTo>
                  <a:pt x="2434079" y="5160606"/>
                </a:lnTo>
                <a:lnTo>
                  <a:pt x="2431894" y="5169346"/>
                </a:lnTo>
                <a:lnTo>
                  <a:pt x="2427524" y="5180270"/>
                </a:lnTo>
                <a:lnTo>
                  <a:pt x="2420969" y="5186825"/>
                </a:lnTo>
                <a:lnTo>
                  <a:pt x="2412229" y="5191195"/>
                </a:lnTo>
                <a:lnTo>
                  <a:pt x="2399119" y="5193380"/>
                </a:lnTo>
                <a:lnTo>
                  <a:pt x="2390379" y="5191195"/>
                </a:lnTo>
                <a:lnTo>
                  <a:pt x="2381639" y="5186825"/>
                </a:lnTo>
                <a:lnTo>
                  <a:pt x="2372899" y="5180270"/>
                </a:lnTo>
                <a:lnTo>
                  <a:pt x="2368529" y="5169346"/>
                </a:lnTo>
                <a:lnTo>
                  <a:pt x="2368529" y="5160606"/>
                </a:lnTo>
                <a:lnTo>
                  <a:pt x="2368529" y="5149681"/>
                </a:lnTo>
                <a:lnTo>
                  <a:pt x="2372899" y="5140941"/>
                </a:lnTo>
                <a:lnTo>
                  <a:pt x="2381639" y="5134386"/>
                </a:lnTo>
                <a:lnTo>
                  <a:pt x="2390379" y="5130016"/>
                </a:lnTo>
                <a:close/>
                <a:moveTo>
                  <a:pt x="3360515" y="5090686"/>
                </a:moveTo>
                <a:lnTo>
                  <a:pt x="3380180" y="5095056"/>
                </a:lnTo>
                <a:lnTo>
                  <a:pt x="3397660" y="5105981"/>
                </a:lnTo>
                <a:lnTo>
                  <a:pt x="3410770" y="5121276"/>
                </a:lnTo>
                <a:lnTo>
                  <a:pt x="3415140" y="5143126"/>
                </a:lnTo>
                <a:lnTo>
                  <a:pt x="3410770" y="5164976"/>
                </a:lnTo>
                <a:lnTo>
                  <a:pt x="3397660" y="5182455"/>
                </a:lnTo>
                <a:lnTo>
                  <a:pt x="3380180" y="5193380"/>
                </a:lnTo>
                <a:lnTo>
                  <a:pt x="3360515" y="5197750"/>
                </a:lnTo>
                <a:lnTo>
                  <a:pt x="3338665" y="5193380"/>
                </a:lnTo>
                <a:lnTo>
                  <a:pt x="3321185" y="5182455"/>
                </a:lnTo>
                <a:lnTo>
                  <a:pt x="3310260" y="5164976"/>
                </a:lnTo>
                <a:lnTo>
                  <a:pt x="3303705" y="5143126"/>
                </a:lnTo>
                <a:lnTo>
                  <a:pt x="3310260" y="5121276"/>
                </a:lnTo>
                <a:lnTo>
                  <a:pt x="3321185" y="5105981"/>
                </a:lnTo>
                <a:lnTo>
                  <a:pt x="3338665" y="5095056"/>
                </a:lnTo>
                <a:close/>
                <a:moveTo>
                  <a:pt x="4348131" y="5038247"/>
                </a:moveTo>
                <a:lnTo>
                  <a:pt x="4378720" y="5042617"/>
                </a:lnTo>
                <a:lnTo>
                  <a:pt x="4402755" y="5057912"/>
                </a:lnTo>
                <a:lnTo>
                  <a:pt x="4420235" y="5084132"/>
                </a:lnTo>
                <a:lnTo>
                  <a:pt x="4426790" y="5112537"/>
                </a:lnTo>
                <a:lnTo>
                  <a:pt x="4420235" y="5143127"/>
                </a:lnTo>
                <a:lnTo>
                  <a:pt x="4402755" y="5167161"/>
                </a:lnTo>
                <a:lnTo>
                  <a:pt x="4378720" y="5184641"/>
                </a:lnTo>
                <a:lnTo>
                  <a:pt x="4348131" y="5191196"/>
                </a:lnTo>
                <a:lnTo>
                  <a:pt x="4319726" y="5184641"/>
                </a:lnTo>
                <a:lnTo>
                  <a:pt x="4293506" y="5167161"/>
                </a:lnTo>
                <a:lnTo>
                  <a:pt x="4278211" y="5143127"/>
                </a:lnTo>
                <a:lnTo>
                  <a:pt x="4273841" y="5112537"/>
                </a:lnTo>
                <a:lnTo>
                  <a:pt x="4278211" y="5084132"/>
                </a:lnTo>
                <a:lnTo>
                  <a:pt x="4293506" y="5057912"/>
                </a:lnTo>
                <a:lnTo>
                  <a:pt x="4319726" y="5042617"/>
                </a:lnTo>
                <a:close/>
                <a:moveTo>
                  <a:pt x="6137638" y="5012027"/>
                </a:moveTo>
                <a:lnTo>
                  <a:pt x="6174783" y="5018582"/>
                </a:lnTo>
                <a:lnTo>
                  <a:pt x="6209743" y="5038247"/>
                </a:lnTo>
                <a:lnTo>
                  <a:pt x="6233778" y="5062282"/>
                </a:lnTo>
                <a:lnTo>
                  <a:pt x="6249073" y="5095057"/>
                </a:lnTo>
                <a:lnTo>
                  <a:pt x="6257813" y="5134387"/>
                </a:lnTo>
                <a:lnTo>
                  <a:pt x="6249073" y="5171532"/>
                </a:lnTo>
                <a:lnTo>
                  <a:pt x="6233778" y="5204306"/>
                </a:lnTo>
                <a:lnTo>
                  <a:pt x="6209743" y="5230526"/>
                </a:lnTo>
                <a:lnTo>
                  <a:pt x="6174783" y="5248006"/>
                </a:lnTo>
                <a:lnTo>
                  <a:pt x="6137638" y="5252376"/>
                </a:lnTo>
                <a:lnTo>
                  <a:pt x="6098309" y="5248006"/>
                </a:lnTo>
                <a:lnTo>
                  <a:pt x="6067719" y="5230526"/>
                </a:lnTo>
                <a:lnTo>
                  <a:pt x="6039314" y="5204306"/>
                </a:lnTo>
                <a:lnTo>
                  <a:pt x="6024019" y="5171532"/>
                </a:lnTo>
                <a:lnTo>
                  <a:pt x="6017464" y="5134387"/>
                </a:lnTo>
                <a:lnTo>
                  <a:pt x="6024019" y="5095057"/>
                </a:lnTo>
                <a:lnTo>
                  <a:pt x="6039314" y="5062282"/>
                </a:lnTo>
                <a:lnTo>
                  <a:pt x="6067719" y="5038247"/>
                </a:lnTo>
                <a:lnTo>
                  <a:pt x="6098309" y="5018582"/>
                </a:lnTo>
                <a:close/>
                <a:moveTo>
                  <a:pt x="7455188" y="4972697"/>
                </a:moveTo>
                <a:lnTo>
                  <a:pt x="7490148" y="4979252"/>
                </a:lnTo>
                <a:lnTo>
                  <a:pt x="7525108" y="4992362"/>
                </a:lnTo>
                <a:lnTo>
                  <a:pt x="7525108" y="4994547"/>
                </a:lnTo>
                <a:lnTo>
                  <a:pt x="7525108" y="5234896"/>
                </a:lnTo>
                <a:lnTo>
                  <a:pt x="7490148" y="5248006"/>
                </a:lnTo>
                <a:lnTo>
                  <a:pt x="7455188" y="5252376"/>
                </a:lnTo>
                <a:lnTo>
                  <a:pt x="7418044" y="5248006"/>
                </a:lnTo>
                <a:lnTo>
                  <a:pt x="7383084" y="5234896"/>
                </a:lnTo>
                <a:lnTo>
                  <a:pt x="7356864" y="5210861"/>
                </a:lnTo>
                <a:lnTo>
                  <a:pt x="7332829" y="5184641"/>
                </a:lnTo>
                <a:lnTo>
                  <a:pt x="7319719" y="5149682"/>
                </a:lnTo>
                <a:lnTo>
                  <a:pt x="7315349" y="5112537"/>
                </a:lnTo>
                <a:lnTo>
                  <a:pt x="7319719" y="5075392"/>
                </a:lnTo>
                <a:lnTo>
                  <a:pt x="7332829" y="5042617"/>
                </a:lnTo>
                <a:lnTo>
                  <a:pt x="7356864" y="5014212"/>
                </a:lnTo>
                <a:lnTo>
                  <a:pt x="7383084" y="4992362"/>
                </a:lnTo>
                <a:lnTo>
                  <a:pt x="7418044" y="4979252"/>
                </a:lnTo>
                <a:close/>
                <a:moveTo>
                  <a:pt x="5392557" y="4939921"/>
                </a:moveTo>
                <a:lnTo>
                  <a:pt x="5429701" y="4944291"/>
                </a:lnTo>
                <a:lnTo>
                  <a:pt x="5460291" y="4959586"/>
                </a:lnTo>
                <a:lnTo>
                  <a:pt x="5482141" y="4985806"/>
                </a:lnTo>
                <a:lnTo>
                  <a:pt x="5497436" y="5014211"/>
                </a:lnTo>
                <a:lnTo>
                  <a:pt x="5503991" y="5049171"/>
                </a:lnTo>
                <a:lnTo>
                  <a:pt x="5497436" y="5084131"/>
                </a:lnTo>
                <a:lnTo>
                  <a:pt x="5482141" y="5112535"/>
                </a:lnTo>
                <a:lnTo>
                  <a:pt x="5460291" y="5138755"/>
                </a:lnTo>
                <a:lnTo>
                  <a:pt x="5429701" y="5154050"/>
                </a:lnTo>
                <a:lnTo>
                  <a:pt x="5392557" y="5158420"/>
                </a:lnTo>
                <a:lnTo>
                  <a:pt x="5359782" y="5154050"/>
                </a:lnTo>
                <a:lnTo>
                  <a:pt x="5329192" y="5138755"/>
                </a:lnTo>
                <a:lnTo>
                  <a:pt x="5307342" y="5112535"/>
                </a:lnTo>
                <a:lnTo>
                  <a:pt x="5289862" y="5084131"/>
                </a:lnTo>
                <a:lnTo>
                  <a:pt x="5285492" y="5049171"/>
                </a:lnTo>
                <a:lnTo>
                  <a:pt x="5289862" y="5014211"/>
                </a:lnTo>
                <a:lnTo>
                  <a:pt x="5307342" y="4985806"/>
                </a:lnTo>
                <a:lnTo>
                  <a:pt x="5329192" y="4959586"/>
                </a:lnTo>
                <a:lnTo>
                  <a:pt x="5359782" y="4944291"/>
                </a:lnTo>
                <a:close/>
                <a:moveTo>
                  <a:pt x="13110" y="4939921"/>
                </a:moveTo>
                <a:lnTo>
                  <a:pt x="17479" y="4942106"/>
                </a:lnTo>
                <a:lnTo>
                  <a:pt x="21851" y="4944291"/>
                </a:lnTo>
                <a:lnTo>
                  <a:pt x="24035" y="4950846"/>
                </a:lnTo>
                <a:lnTo>
                  <a:pt x="21851" y="4955216"/>
                </a:lnTo>
                <a:lnTo>
                  <a:pt x="17479" y="4959586"/>
                </a:lnTo>
                <a:lnTo>
                  <a:pt x="13110" y="4961771"/>
                </a:lnTo>
                <a:lnTo>
                  <a:pt x="4369" y="4959586"/>
                </a:lnTo>
                <a:lnTo>
                  <a:pt x="0" y="4955216"/>
                </a:lnTo>
                <a:lnTo>
                  <a:pt x="0" y="4950846"/>
                </a:lnTo>
                <a:lnTo>
                  <a:pt x="0" y="4944291"/>
                </a:lnTo>
                <a:lnTo>
                  <a:pt x="4369" y="4942106"/>
                </a:lnTo>
                <a:close/>
                <a:moveTo>
                  <a:pt x="930806" y="4935551"/>
                </a:moveTo>
                <a:lnTo>
                  <a:pt x="937361" y="4937736"/>
                </a:lnTo>
                <a:lnTo>
                  <a:pt x="941730" y="4942106"/>
                </a:lnTo>
                <a:lnTo>
                  <a:pt x="941730" y="4946476"/>
                </a:lnTo>
                <a:lnTo>
                  <a:pt x="941730" y="4953031"/>
                </a:lnTo>
                <a:lnTo>
                  <a:pt x="937361" y="4957400"/>
                </a:lnTo>
                <a:lnTo>
                  <a:pt x="930806" y="4959585"/>
                </a:lnTo>
                <a:lnTo>
                  <a:pt x="924251" y="4957400"/>
                </a:lnTo>
                <a:lnTo>
                  <a:pt x="922066" y="4953031"/>
                </a:lnTo>
                <a:lnTo>
                  <a:pt x="919880" y="4946476"/>
                </a:lnTo>
                <a:lnTo>
                  <a:pt x="922066" y="4942106"/>
                </a:lnTo>
                <a:lnTo>
                  <a:pt x="924251" y="4937736"/>
                </a:lnTo>
                <a:close/>
                <a:moveTo>
                  <a:pt x="6989786" y="4915887"/>
                </a:moveTo>
                <a:lnTo>
                  <a:pt x="7033486" y="4922442"/>
                </a:lnTo>
                <a:lnTo>
                  <a:pt x="7070631" y="4942107"/>
                </a:lnTo>
                <a:lnTo>
                  <a:pt x="7099036" y="4970512"/>
                </a:lnTo>
                <a:lnTo>
                  <a:pt x="7118701" y="5009842"/>
                </a:lnTo>
                <a:lnTo>
                  <a:pt x="7125256" y="5051356"/>
                </a:lnTo>
                <a:lnTo>
                  <a:pt x="7118701" y="5095056"/>
                </a:lnTo>
                <a:lnTo>
                  <a:pt x="7099036" y="5132201"/>
                </a:lnTo>
                <a:lnTo>
                  <a:pt x="7070631" y="5160605"/>
                </a:lnTo>
                <a:lnTo>
                  <a:pt x="7033486" y="5182455"/>
                </a:lnTo>
                <a:lnTo>
                  <a:pt x="6989786" y="5189010"/>
                </a:lnTo>
                <a:lnTo>
                  <a:pt x="6946086" y="5182455"/>
                </a:lnTo>
                <a:lnTo>
                  <a:pt x="6911126" y="5160605"/>
                </a:lnTo>
                <a:lnTo>
                  <a:pt x="6880536" y="5132201"/>
                </a:lnTo>
                <a:lnTo>
                  <a:pt x="6863056" y="5095056"/>
                </a:lnTo>
                <a:lnTo>
                  <a:pt x="6856501" y="5051356"/>
                </a:lnTo>
                <a:lnTo>
                  <a:pt x="6863056" y="5009842"/>
                </a:lnTo>
                <a:lnTo>
                  <a:pt x="6880536" y="4970512"/>
                </a:lnTo>
                <a:lnTo>
                  <a:pt x="6911126" y="4942107"/>
                </a:lnTo>
                <a:lnTo>
                  <a:pt x="6946086" y="4922442"/>
                </a:lnTo>
                <a:close/>
                <a:moveTo>
                  <a:pt x="1848501" y="4913701"/>
                </a:moveTo>
                <a:lnTo>
                  <a:pt x="1859426" y="4913701"/>
                </a:lnTo>
                <a:lnTo>
                  <a:pt x="1868166" y="4913701"/>
                </a:lnTo>
                <a:lnTo>
                  <a:pt x="1874721" y="4918071"/>
                </a:lnTo>
                <a:lnTo>
                  <a:pt x="1881276" y="4924626"/>
                </a:lnTo>
                <a:lnTo>
                  <a:pt x="1883461" y="4933366"/>
                </a:lnTo>
                <a:lnTo>
                  <a:pt x="1885646" y="4942106"/>
                </a:lnTo>
                <a:lnTo>
                  <a:pt x="1883461" y="4950846"/>
                </a:lnTo>
                <a:lnTo>
                  <a:pt x="1881276" y="4957400"/>
                </a:lnTo>
                <a:lnTo>
                  <a:pt x="1874721" y="4963955"/>
                </a:lnTo>
                <a:lnTo>
                  <a:pt x="1868166" y="4966140"/>
                </a:lnTo>
                <a:lnTo>
                  <a:pt x="1859426" y="4968325"/>
                </a:lnTo>
                <a:lnTo>
                  <a:pt x="1848501" y="4966140"/>
                </a:lnTo>
                <a:lnTo>
                  <a:pt x="1841946" y="4963955"/>
                </a:lnTo>
                <a:lnTo>
                  <a:pt x="1835391" y="4957400"/>
                </a:lnTo>
                <a:lnTo>
                  <a:pt x="1831021" y="4950846"/>
                </a:lnTo>
                <a:lnTo>
                  <a:pt x="1831021" y="4942106"/>
                </a:lnTo>
                <a:lnTo>
                  <a:pt x="1831021" y="4933366"/>
                </a:lnTo>
                <a:lnTo>
                  <a:pt x="1835391" y="4924626"/>
                </a:lnTo>
                <a:lnTo>
                  <a:pt x="1841946" y="4918071"/>
                </a:lnTo>
                <a:close/>
                <a:moveTo>
                  <a:pt x="2794602" y="4887482"/>
                </a:moveTo>
                <a:lnTo>
                  <a:pt x="2818637" y="4891852"/>
                </a:lnTo>
                <a:lnTo>
                  <a:pt x="2836117" y="4909332"/>
                </a:lnTo>
                <a:lnTo>
                  <a:pt x="2842672" y="4933367"/>
                </a:lnTo>
                <a:lnTo>
                  <a:pt x="2836117" y="4957402"/>
                </a:lnTo>
                <a:lnTo>
                  <a:pt x="2818637" y="4972696"/>
                </a:lnTo>
                <a:lnTo>
                  <a:pt x="2794602" y="4981436"/>
                </a:lnTo>
                <a:lnTo>
                  <a:pt x="2772752" y="4972696"/>
                </a:lnTo>
                <a:lnTo>
                  <a:pt x="2753087" y="4957402"/>
                </a:lnTo>
                <a:lnTo>
                  <a:pt x="2746532" y="4933367"/>
                </a:lnTo>
                <a:lnTo>
                  <a:pt x="2753087" y="4909332"/>
                </a:lnTo>
                <a:lnTo>
                  <a:pt x="2772752" y="4891852"/>
                </a:lnTo>
                <a:close/>
                <a:moveTo>
                  <a:pt x="3749443" y="4848152"/>
                </a:moveTo>
                <a:lnTo>
                  <a:pt x="3777847" y="4854707"/>
                </a:lnTo>
                <a:lnTo>
                  <a:pt x="3799697" y="4867817"/>
                </a:lnTo>
                <a:lnTo>
                  <a:pt x="3814992" y="4891852"/>
                </a:lnTo>
                <a:lnTo>
                  <a:pt x="3821547" y="4918072"/>
                </a:lnTo>
                <a:lnTo>
                  <a:pt x="3814992" y="4946477"/>
                </a:lnTo>
                <a:lnTo>
                  <a:pt x="3799697" y="4966141"/>
                </a:lnTo>
                <a:lnTo>
                  <a:pt x="3777847" y="4983621"/>
                </a:lnTo>
                <a:lnTo>
                  <a:pt x="3749443" y="4987991"/>
                </a:lnTo>
                <a:lnTo>
                  <a:pt x="3723223" y="4983621"/>
                </a:lnTo>
                <a:lnTo>
                  <a:pt x="3701373" y="4966141"/>
                </a:lnTo>
                <a:lnTo>
                  <a:pt x="3686078" y="4946477"/>
                </a:lnTo>
                <a:lnTo>
                  <a:pt x="3681708" y="4918072"/>
                </a:lnTo>
                <a:lnTo>
                  <a:pt x="3686078" y="4891852"/>
                </a:lnTo>
                <a:lnTo>
                  <a:pt x="3701373" y="4867817"/>
                </a:lnTo>
                <a:lnTo>
                  <a:pt x="3723223" y="4854707"/>
                </a:lnTo>
                <a:close/>
                <a:moveTo>
                  <a:pt x="4737060" y="4795712"/>
                </a:moveTo>
                <a:lnTo>
                  <a:pt x="4767650" y="4800082"/>
                </a:lnTo>
                <a:lnTo>
                  <a:pt x="4791685" y="4813192"/>
                </a:lnTo>
                <a:lnTo>
                  <a:pt x="4813535" y="4835042"/>
                </a:lnTo>
                <a:lnTo>
                  <a:pt x="4826645" y="4859077"/>
                </a:lnTo>
                <a:lnTo>
                  <a:pt x="4831015" y="4889667"/>
                </a:lnTo>
                <a:lnTo>
                  <a:pt x="4826645" y="4918072"/>
                </a:lnTo>
                <a:lnTo>
                  <a:pt x="4813535" y="4946476"/>
                </a:lnTo>
                <a:lnTo>
                  <a:pt x="4791685" y="4966141"/>
                </a:lnTo>
                <a:lnTo>
                  <a:pt x="4767650" y="4979251"/>
                </a:lnTo>
                <a:lnTo>
                  <a:pt x="4737060" y="4985806"/>
                </a:lnTo>
                <a:lnTo>
                  <a:pt x="4708655" y="4979251"/>
                </a:lnTo>
                <a:lnTo>
                  <a:pt x="4680250" y="4966141"/>
                </a:lnTo>
                <a:lnTo>
                  <a:pt x="4660585" y="4946476"/>
                </a:lnTo>
                <a:lnTo>
                  <a:pt x="4647475" y="4918072"/>
                </a:lnTo>
                <a:lnTo>
                  <a:pt x="4640920" y="4889667"/>
                </a:lnTo>
                <a:lnTo>
                  <a:pt x="4647475" y="4859077"/>
                </a:lnTo>
                <a:lnTo>
                  <a:pt x="4660585" y="4835042"/>
                </a:lnTo>
                <a:lnTo>
                  <a:pt x="4680250" y="4813192"/>
                </a:lnTo>
                <a:lnTo>
                  <a:pt x="4708655" y="4800082"/>
                </a:lnTo>
                <a:close/>
                <a:moveTo>
                  <a:pt x="6559342" y="4732348"/>
                </a:moveTo>
                <a:lnTo>
                  <a:pt x="6594302" y="4736718"/>
                </a:lnTo>
                <a:lnTo>
                  <a:pt x="6629262" y="4749828"/>
                </a:lnTo>
                <a:lnTo>
                  <a:pt x="6659852" y="4771678"/>
                </a:lnTo>
                <a:lnTo>
                  <a:pt x="6681702" y="4800083"/>
                </a:lnTo>
                <a:lnTo>
                  <a:pt x="6694812" y="4835043"/>
                </a:lnTo>
                <a:lnTo>
                  <a:pt x="6699182" y="4872187"/>
                </a:lnTo>
                <a:lnTo>
                  <a:pt x="6694812" y="4911517"/>
                </a:lnTo>
                <a:lnTo>
                  <a:pt x="6681702" y="4944292"/>
                </a:lnTo>
                <a:lnTo>
                  <a:pt x="6659852" y="4972697"/>
                </a:lnTo>
                <a:lnTo>
                  <a:pt x="6629262" y="4996731"/>
                </a:lnTo>
                <a:lnTo>
                  <a:pt x="6594302" y="5009841"/>
                </a:lnTo>
                <a:lnTo>
                  <a:pt x="6559342" y="5014211"/>
                </a:lnTo>
                <a:lnTo>
                  <a:pt x="6520013" y="5009841"/>
                </a:lnTo>
                <a:lnTo>
                  <a:pt x="6485053" y="4996731"/>
                </a:lnTo>
                <a:lnTo>
                  <a:pt x="6458833" y="4972697"/>
                </a:lnTo>
                <a:lnTo>
                  <a:pt x="6434798" y="4944292"/>
                </a:lnTo>
                <a:lnTo>
                  <a:pt x="6421688" y="4911517"/>
                </a:lnTo>
                <a:lnTo>
                  <a:pt x="6415133" y="4872187"/>
                </a:lnTo>
                <a:lnTo>
                  <a:pt x="6421688" y="4835043"/>
                </a:lnTo>
                <a:lnTo>
                  <a:pt x="6434798" y="4800083"/>
                </a:lnTo>
                <a:lnTo>
                  <a:pt x="6458833" y="4771678"/>
                </a:lnTo>
                <a:lnTo>
                  <a:pt x="6485053" y="4749828"/>
                </a:lnTo>
                <a:lnTo>
                  <a:pt x="6520013" y="4736718"/>
                </a:lnTo>
                <a:close/>
                <a:moveTo>
                  <a:pt x="415148" y="4708312"/>
                </a:moveTo>
                <a:lnTo>
                  <a:pt x="421703" y="4708312"/>
                </a:lnTo>
                <a:lnTo>
                  <a:pt x="426072" y="4708312"/>
                </a:lnTo>
                <a:lnTo>
                  <a:pt x="430443" y="4712682"/>
                </a:lnTo>
                <a:lnTo>
                  <a:pt x="432627" y="4719237"/>
                </a:lnTo>
                <a:lnTo>
                  <a:pt x="430443" y="4723607"/>
                </a:lnTo>
                <a:lnTo>
                  <a:pt x="426072" y="4730161"/>
                </a:lnTo>
                <a:lnTo>
                  <a:pt x="421703" y="4732346"/>
                </a:lnTo>
                <a:lnTo>
                  <a:pt x="415148" y="4730161"/>
                </a:lnTo>
                <a:lnTo>
                  <a:pt x="412962" y="4723607"/>
                </a:lnTo>
                <a:lnTo>
                  <a:pt x="410777" y="4719237"/>
                </a:lnTo>
                <a:lnTo>
                  <a:pt x="412962" y="4712682"/>
                </a:lnTo>
                <a:close/>
                <a:moveTo>
                  <a:pt x="1332845" y="4703942"/>
                </a:moveTo>
                <a:lnTo>
                  <a:pt x="1337215" y="4703942"/>
                </a:lnTo>
                <a:lnTo>
                  <a:pt x="1341586" y="4703942"/>
                </a:lnTo>
                <a:lnTo>
                  <a:pt x="1345955" y="4708312"/>
                </a:lnTo>
                <a:lnTo>
                  <a:pt x="1348141" y="4710497"/>
                </a:lnTo>
                <a:lnTo>
                  <a:pt x="1348141" y="4717052"/>
                </a:lnTo>
                <a:lnTo>
                  <a:pt x="1348141" y="4721422"/>
                </a:lnTo>
                <a:lnTo>
                  <a:pt x="1345955" y="4725792"/>
                </a:lnTo>
                <a:lnTo>
                  <a:pt x="1341586" y="4730162"/>
                </a:lnTo>
                <a:lnTo>
                  <a:pt x="1337215" y="4730162"/>
                </a:lnTo>
                <a:lnTo>
                  <a:pt x="1332845" y="4730162"/>
                </a:lnTo>
                <a:lnTo>
                  <a:pt x="1328474" y="4725792"/>
                </a:lnTo>
                <a:lnTo>
                  <a:pt x="1324104" y="4721422"/>
                </a:lnTo>
                <a:lnTo>
                  <a:pt x="1324104" y="4717052"/>
                </a:lnTo>
                <a:lnTo>
                  <a:pt x="1324104" y="4710497"/>
                </a:lnTo>
                <a:lnTo>
                  <a:pt x="1328474" y="4708312"/>
                </a:lnTo>
                <a:close/>
                <a:moveTo>
                  <a:pt x="5788040" y="4699572"/>
                </a:moveTo>
                <a:lnTo>
                  <a:pt x="5827369" y="4706127"/>
                </a:lnTo>
                <a:lnTo>
                  <a:pt x="5860144" y="4721422"/>
                </a:lnTo>
                <a:lnTo>
                  <a:pt x="5886364" y="4749827"/>
                </a:lnTo>
                <a:lnTo>
                  <a:pt x="5903844" y="4782602"/>
                </a:lnTo>
                <a:lnTo>
                  <a:pt x="5910399" y="4819747"/>
                </a:lnTo>
                <a:lnTo>
                  <a:pt x="5903844" y="4856892"/>
                </a:lnTo>
                <a:lnTo>
                  <a:pt x="5886364" y="4891851"/>
                </a:lnTo>
                <a:lnTo>
                  <a:pt x="5860144" y="4915886"/>
                </a:lnTo>
                <a:lnTo>
                  <a:pt x="5827369" y="4935551"/>
                </a:lnTo>
                <a:lnTo>
                  <a:pt x="5788040" y="4939921"/>
                </a:lnTo>
                <a:lnTo>
                  <a:pt x="5750895" y="4935551"/>
                </a:lnTo>
                <a:lnTo>
                  <a:pt x="5718120" y="4915886"/>
                </a:lnTo>
                <a:lnTo>
                  <a:pt x="5691900" y="4891851"/>
                </a:lnTo>
                <a:lnTo>
                  <a:pt x="5674420" y="4856892"/>
                </a:lnTo>
                <a:lnTo>
                  <a:pt x="5670050" y="4819747"/>
                </a:lnTo>
                <a:lnTo>
                  <a:pt x="5674420" y="4782602"/>
                </a:lnTo>
                <a:lnTo>
                  <a:pt x="5691900" y="4749827"/>
                </a:lnTo>
                <a:lnTo>
                  <a:pt x="5718120" y="4721422"/>
                </a:lnTo>
                <a:lnTo>
                  <a:pt x="5750895" y="4706127"/>
                </a:lnTo>
                <a:close/>
                <a:moveTo>
                  <a:pt x="2259279" y="4675538"/>
                </a:moveTo>
                <a:lnTo>
                  <a:pt x="2276759" y="4682093"/>
                </a:lnTo>
                <a:lnTo>
                  <a:pt x="2289869" y="4695203"/>
                </a:lnTo>
                <a:lnTo>
                  <a:pt x="2294239" y="4712683"/>
                </a:lnTo>
                <a:lnTo>
                  <a:pt x="2289869" y="4732348"/>
                </a:lnTo>
                <a:lnTo>
                  <a:pt x="2276759" y="4745458"/>
                </a:lnTo>
                <a:lnTo>
                  <a:pt x="2259279" y="4749828"/>
                </a:lnTo>
                <a:lnTo>
                  <a:pt x="2239614" y="4745458"/>
                </a:lnTo>
                <a:lnTo>
                  <a:pt x="2228689" y="4732348"/>
                </a:lnTo>
                <a:lnTo>
                  <a:pt x="2222134" y="4712683"/>
                </a:lnTo>
                <a:lnTo>
                  <a:pt x="2228689" y="4695203"/>
                </a:lnTo>
                <a:lnTo>
                  <a:pt x="2239614" y="4682093"/>
                </a:lnTo>
                <a:close/>
                <a:moveTo>
                  <a:pt x="3192271" y="4647133"/>
                </a:moveTo>
                <a:lnTo>
                  <a:pt x="3214121" y="4651503"/>
                </a:lnTo>
                <a:lnTo>
                  <a:pt x="3233786" y="4664613"/>
                </a:lnTo>
                <a:lnTo>
                  <a:pt x="3244711" y="4684278"/>
                </a:lnTo>
                <a:lnTo>
                  <a:pt x="3249081" y="4706128"/>
                </a:lnTo>
                <a:lnTo>
                  <a:pt x="3244711" y="4730163"/>
                </a:lnTo>
                <a:lnTo>
                  <a:pt x="3233786" y="4747642"/>
                </a:lnTo>
                <a:lnTo>
                  <a:pt x="3214121" y="4758567"/>
                </a:lnTo>
                <a:lnTo>
                  <a:pt x="3192271" y="4762937"/>
                </a:lnTo>
                <a:lnTo>
                  <a:pt x="3170421" y="4758567"/>
                </a:lnTo>
                <a:lnTo>
                  <a:pt x="3148571" y="4747642"/>
                </a:lnTo>
                <a:lnTo>
                  <a:pt x="3137646" y="4730163"/>
                </a:lnTo>
                <a:lnTo>
                  <a:pt x="3133276" y="4706128"/>
                </a:lnTo>
                <a:lnTo>
                  <a:pt x="3137646" y="4684278"/>
                </a:lnTo>
                <a:lnTo>
                  <a:pt x="3148571" y="4664613"/>
                </a:lnTo>
                <a:lnTo>
                  <a:pt x="3170421" y="4651503"/>
                </a:lnTo>
                <a:close/>
                <a:moveTo>
                  <a:pt x="4140557" y="4609988"/>
                </a:moveTo>
                <a:lnTo>
                  <a:pt x="4173332" y="4616543"/>
                </a:lnTo>
                <a:lnTo>
                  <a:pt x="4199552" y="4636208"/>
                </a:lnTo>
                <a:lnTo>
                  <a:pt x="4217032" y="4660243"/>
                </a:lnTo>
                <a:lnTo>
                  <a:pt x="4223587" y="4693018"/>
                </a:lnTo>
                <a:lnTo>
                  <a:pt x="4217032" y="4723608"/>
                </a:lnTo>
                <a:lnTo>
                  <a:pt x="4199552" y="4749827"/>
                </a:lnTo>
                <a:lnTo>
                  <a:pt x="4173332" y="4767307"/>
                </a:lnTo>
                <a:lnTo>
                  <a:pt x="4140557" y="4773862"/>
                </a:lnTo>
                <a:lnTo>
                  <a:pt x="4109967" y="4767307"/>
                </a:lnTo>
                <a:lnTo>
                  <a:pt x="4083747" y="4749827"/>
                </a:lnTo>
                <a:lnTo>
                  <a:pt x="4066267" y="4723608"/>
                </a:lnTo>
                <a:lnTo>
                  <a:pt x="4059712" y="4693018"/>
                </a:lnTo>
                <a:lnTo>
                  <a:pt x="4066267" y="4660243"/>
                </a:lnTo>
                <a:lnTo>
                  <a:pt x="4083747" y="4636208"/>
                </a:lnTo>
                <a:lnTo>
                  <a:pt x="4109967" y="4616543"/>
                </a:lnTo>
                <a:close/>
                <a:moveTo>
                  <a:pt x="5125988" y="4557549"/>
                </a:moveTo>
                <a:lnTo>
                  <a:pt x="5160947" y="4561919"/>
                </a:lnTo>
                <a:lnTo>
                  <a:pt x="5189352" y="4579399"/>
                </a:lnTo>
                <a:lnTo>
                  <a:pt x="5213387" y="4601249"/>
                </a:lnTo>
                <a:lnTo>
                  <a:pt x="5228682" y="4631839"/>
                </a:lnTo>
                <a:lnTo>
                  <a:pt x="5233052" y="4664614"/>
                </a:lnTo>
                <a:lnTo>
                  <a:pt x="5228682" y="4699574"/>
                </a:lnTo>
                <a:lnTo>
                  <a:pt x="5213387" y="4730163"/>
                </a:lnTo>
                <a:lnTo>
                  <a:pt x="5189352" y="4752013"/>
                </a:lnTo>
                <a:lnTo>
                  <a:pt x="5160947" y="4767308"/>
                </a:lnTo>
                <a:lnTo>
                  <a:pt x="5125988" y="4771678"/>
                </a:lnTo>
                <a:lnTo>
                  <a:pt x="5091028" y="4767308"/>
                </a:lnTo>
                <a:lnTo>
                  <a:pt x="5062623" y="4752013"/>
                </a:lnTo>
                <a:lnTo>
                  <a:pt x="5038588" y="4730163"/>
                </a:lnTo>
                <a:lnTo>
                  <a:pt x="5023293" y="4699574"/>
                </a:lnTo>
                <a:lnTo>
                  <a:pt x="5018923" y="4664614"/>
                </a:lnTo>
                <a:lnTo>
                  <a:pt x="5023293" y="4631839"/>
                </a:lnTo>
                <a:lnTo>
                  <a:pt x="5038588" y="4601249"/>
                </a:lnTo>
                <a:lnTo>
                  <a:pt x="5062623" y="4579399"/>
                </a:lnTo>
                <a:lnTo>
                  <a:pt x="5091028" y="4561919"/>
                </a:lnTo>
                <a:close/>
                <a:moveTo>
                  <a:pt x="7455188" y="4509479"/>
                </a:moveTo>
                <a:lnTo>
                  <a:pt x="7494518" y="4513849"/>
                </a:lnTo>
                <a:lnTo>
                  <a:pt x="7525108" y="4529144"/>
                </a:lnTo>
                <a:lnTo>
                  <a:pt x="7525108" y="4802268"/>
                </a:lnTo>
                <a:lnTo>
                  <a:pt x="7494518" y="4815378"/>
                </a:lnTo>
                <a:lnTo>
                  <a:pt x="7455188" y="4819748"/>
                </a:lnTo>
                <a:lnTo>
                  <a:pt x="7413673" y="4815378"/>
                </a:lnTo>
                <a:lnTo>
                  <a:pt x="7376529" y="4800083"/>
                </a:lnTo>
                <a:lnTo>
                  <a:pt x="7343754" y="4773863"/>
                </a:lnTo>
                <a:lnTo>
                  <a:pt x="7319719" y="4743273"/>
                </a:lnTo>
                <a:lnTo>
                  <a:pt x="7304424" y="4706129"/>
                </a:lnTo>
                <a:lnTo>
                  <a:pt x="7297869" y="4664614"/>
                </a:lnTo>
                <a:lnTo>
                  <a:pt x="7304424" y="4623099"/>
                </a:lnTo>
                <a:lnTo>
                  <a:pt x="7319719" y="4588139"/>
                </a:lnTo>
                <a:lnTo>
                  <a:pt x="7343754" y="4555364"/>
                </a:lnTo>
                <a:lnTo>
                  <a:pt x="7376529" y="4531329"/>
                </a:lnTo>
                <a:lnTo>
                  <a:pt x="7413673" y="4513849"/>
                </a:lnTo>
                <a:close/>
                <a:moveTo>
                  <a:pt x="832482" y="4474519"/>
                </a:moveTo>
                <a:lnTo>
                  <a:pt x="839036" y="4478889"/>
                </a:lnTo>
                <a:lnTo>
                  <a:pt x="843406" y="4483259"/>
                </a:lnTo>
                <a:lnTo>
                  <a:pt x="843406" y="4487629"/>
                </a:lnTo>
                <a:lnTo>
                  <a:pt x="843406" y="4494183"/>
                </a:lnTo>
                <a:lnTo>
                  <a:pt x="839036" y="4498553"/>
                </a:lnTo>
                <a:lnTo>
                  <a:pt x="832482" y="4498553"/>
                </a:lnTo>
                <a:lnTo>
                  <a:pt x="828110" y="4498553"/>
                </a:lnTo>
                <a:lnTo>
                  <a:pt x="823740" y="4494183"/>
                </a:lnTo>
                <a:lnTo>
                  <a:pt x="823740" y="4487629"/>
                </a:lnTo>
                <a:lnTo>
                  <a:pt x="823740" y="4483259"/>
                </a:lnTo>
                <a:lnTo>
                  <a:pt x="828110" y="4478889"/>
                </a:lnTo>
                <a:close/>
                <a:moveTo>
                  <a:pt x="1745806" y="4463593"/>
                </a:moveTo>
                <a:lnTo>
                  <a:pt x="1752361" y="4465778"/>
                </a:lnTo>
                <a:lnTo>
                  <a:pt x="1761101" y="4470148"/>
                </a:lnTo>
                <a:lnTo>
                  <a:pt x="1765471" y="4478888"/>
                </a:lnTo>
                <a:lnTo>
                  <a:pt x="1767656" y="4487628"/>
                </a:lnTo>
                <a:lnTo>
                  <a:pt x="1765471" y="4494183"/>
                </a:lnTo>
                <a:lnTo>
                  <a:pt x="1761101" y="4500738"/>
                </a:lnTo>
                <a:lnTo>
                  <a:pt x="1752361" y="4505108"/>
                </a:lnTo>
                <a:lnTo>
                  <a:pt x="1745806" y="4507293"/>
                </a:lnTo>
                <a:lnTo>
                  <a:pt x="1737066" y="4505108"/>
                </a:lnTo>
                <a:lnTo>
                  <a:pt x="1730511" y="4500738"/>
                </a:lnTo>
                <a:lnTo>
                  <a:pt x="1726141" y="4494183"/>
                </a:lnTo>
                <a:lnTo>
                  <a:pt x="1723956" y="4487628"/>
                </a:lnTo>
                <a:lnTo>
                  <a:pt x="1726141" y="4478888"/>
                </a:lnTo>
                <a:lnTo>
                  <a:pt x="1730511" y="4470148"/>
                </a:lnTo>
                <a:lnTo>
                  <a:pt x="1737066" y="4465778"/>
                </a:lnTo>
                <a:close/>
                <a:moveTo>
                  <a:pt x="6185709" y="4457039"/>
                </a:moveTo>
                <a:lnTo>
                  <a:pt x="6227223" y="4463594"/>
                </a:lnTo>
                <a:lnTo>
                  <a:pt x="6264368" y="4483259"/>
                </a:lnTo>
                <a:lnTo>
                  <a:pt x="6292773" y="4509479"/>
                </a:lnTo>
                <a:lnTo>
                  <a:pt x="6312438" y="4546624"/>
                </a:lnTo>
                <a:lnTo>
                  <a:pt x="6318993" y="4588139"/>
                </a:lnTo>
                <a:lnTo>
                  <a:pt x="6312438" y="4629654"/>
                </a:lnTo>
                <a:lnTo>
                  <a:pt x="6292773" y="4664613"/>
                </a:lnTo>
                <a:lnTo>
                  <a:pt x="6264368" y="4695203"/>
                </a:lnTo>
                <a:lnTo>
                  <a:pt x="6227223" y="4712683"/>
                </a:lnTo>
                <a:lnTo>
                  <a:pt x="6185709" y="4719238"/>
                </a:lnTo>
                <a:lnTo>
                  <a:pt x="6144194" y="4712683"/>
                </a:lnTo>
                <a:lnTo>
                  <a:pt x="6109234" y="4695203"/>
                </a:lnTo>
                <a:lnTo>
                  <a:pt x="6080829" y="4664613"/>
                </a:lnTo>
                <a:lnTo>
                  <a:pt x="6063349" y="4629654"/>
                </a:lnTo>
                <a:lnTo>
                  <a:pt x="6056794" y="4588139"/>
                </a:lnTo>
                <a:lnTo>
                  <a:pt x="6063349" y="4546624"/>
                </a:lnTo>
                <a:lnTo>
                  <a:pt x="6080829" y="4509479"/>
                </a:lnTo>
                <a:lnTo>
                  <a:pt x="6109234" y="4483259"/>
                </a:lnTo>
                <a:lnTo>
                  <a:pt x="6144194" y="4463594"/>
                </a:lnTo>
                <a:close/>
                <a:moveTo>
                  <a:pt x="2663503" y="4443929"/>
                </a:moveTo>
                <a:lnTo>
                  <a:pt x="2683168" y="4448299"/>
                </a:lnTo>
                <a:lnTo>
                  <a:pt x="2696278" y="4461409"/>
                </a:lnTo>
                <a:lnTo>
                  <a:pt x="2702833" y="4483259"/>
                </a:lnTo>
                <a:lnTo>
                  <a:pt x="2696278" y="4502924"/>
                </a:lnTo>
                <a:lnTo>
                  <a:pt x="2683168" y="4516034"/>
                </a:lnTo>
                <a:lnTo>
                  <a:pt x="2663503" y="4522589"/>
                </a:lnTo>
                <a:lnTo>
                  <a:pt x="2641653" y="4516034"/>
                </a:lnTo>
                <a:lnTo>
                  <a:pt x="2628543" y="4502924"/>
                </a:lnTo>
                <a:lnTo>
                  <a:pt x="2624173" y="4483259"/>
                </a:lnTo>
                <a:lnTo>
                  <a:pt x="2628543" y="4461409"/>
                </a:lnTo>
                <a:lnTo>
                  <a:pt x="2641653" y="4448299"/>
                </a:lnTo>
                <a:close/>
                <a:moveTo>
                  <a:pt x="6994156" y="4435189"/>
                </a:moveTo>
                <a:lnTo>
                  <a:pt x="7033485" y="4439559"/>
                </a:lnTo>
                <a:lnTo>
                  <a:pt x="7070630" y="4454854"/>
                </a:lnTo>
                <a:lnTo>
                  <a:pt x="7099035" y="4478889"/>
                </a:lnTo>
                <a:lnTo>
                  <a:pt x="7125255" y="4507294"/>
                </a:lnTo>
                <a:lnTo>
                  <a:pt x="7138365" y="4544439"/>
                </a:lnTo>
                <a:lnTo>
                  <a:pt x="7144920" y="4583768"/>
                </a:lnTo>
                <a:lnTo>
                  <a:pt x="7138365" y="4623098"/>
                </a:lnTo>
                <a:lnTo>
                  <a:pt x="7125255" y="4660243"/>
                </a:lnTo>
                <a:lnTo>
                  <a:pt x="7099035" y="4690833"/>
                </a:lnTo>
                <a:lnTo>
                  <a:pt x="7070630" y="4712682"/>
                </a:lnTo>
                <a:lnTo>
                  <a:pt x="7033485" y="4730162"/>
                </a:lnTo>
                <a:lnTo>
                  <a:pt x="6994156" y="4734532"/>
                </a:lnTo>
                <a:lnTo>
                  <a:pt x="6954826" y="4730162"/>
                </a:lnTo>
                <a:lnTo>
                  <a:pt x="6919866" y="4712682"/>
                </a:lnTo>
                <a:lnTo>
                  <a:pt x="6887091" y="4690833"/>
                </a:lnTo>
                <a:lnTo>
                  <a:pt x="6865241" y="4660243"/>
                </a:lnTo>
                <a:lnTo>
                  <a:pt x="6847761" y="4623098"/>
                </a:lnTo>
                <a:lnTo>
                  <a:pt x="6843391" y="4583768"/>
                </a:lnTo>
                <a:lnTo>
                  <a:pt x="6847761" y="4544439"/>
                </a:lnTo>
                <a:lnTo>
                  <a:pt x="6865241" y="4507294"/>
                </a:lnTo>
                <a:lnTo>
                  <a:pt x="6887091" y="4478889"/>
                </a:lnTo>
                <a:lnTo>
                  <a:pt x="6919866" y="4454854"/>
                </a:lnTo>
                <a:lnTo>
                  <a:pt x="6954826" y="4439559"/>
                </a:lnTo>
                <a:close/>
                <a:moveTo>
                  <a:pt x="3589939" y="4415524"/>
                </a:moveTo>
                <a:lnTo>
                  <a:pt x="3613974" y="4419894"/>
                </a:lnTo>
                <a:lnTo>
                  <a:pt x="3633638" y="4435189"/>
                </a:lnTo>
                <a:lnTo>
                  <a:pt x="3646748" y="4452669"/>
                </a:lnTo>
                <a:lnTo>
                  <a:pt x="3651118" y="4478889"/>
                </a:lnTo>
                <a:lnTo>
                  <a:pt x="3646748" y="4500739"/>
                </a:lnTo>
                <a:lnTo>
                  <a:pt x="3633638" y="4520403"/>
                </a:lnTo>
                <a:lnTo>
                  <a:pt x="3613974" y="4535698"/>
                </a:lnTo>
                <a:lnTo>
                  <a:pt x="3589939" y="4540068"/>
                </a:lnTo>
                <a:lnTo>
                  <a:pt x="3565904" y="4535698"/>
                </a:lnTo>
                <a:lnTo>
                  <a:pt x="3546239" y="4520403"/>
                </a:lnTo>
                <a:lnTo>
                  <a:pt x="3533129" y="4500739"/>
                </a:lnTo>
                <a:lnTo>
                  <a:pt x="3528759" y="4478889"/>
                </a:lnTo>
                <a:lnTo>
                  <a:pt x="3533129" y="4452669"/>
                </a:lnTo>
                <a:lnTo>
                  <a:pt x="3546239" y="4435189"/>
                </a:lnTo>
                <a:lnTo>
                  <a:pt x="3565904" y="4419894"/>
                </a:lnTo>
                <a:close/>
                <a:moveTo>
                  <a:pt x="4533856" y="4365269"/>
                </a:moveTo>
                <a:lnTo>
                  <a:pt x="4566631" y="4369639"/>
                </a:lnTo>
                <a:lnTo>
                  <a:pt x="4592851" y="4384934"/>
                </a:lnTo>
                <a:lnTo>
                  <a:pt x="4616886" y="4406784"/>
                </a:lnTo>
                <a:lnTo>
                  <a:pt x="4629996" y="4435189"/>
                </a:lnTo>
                <a:lnTo>
                  <a:pt x="4634366" y="4465778"/>
                </a:lnTo>
                <a:lnTo>
                  <a:pt x="4629996" y="4498553"/>
                </a:lnTo>
                <a:lnTo>
                  <a:pt x="4616886" y="4524773"/>
                </a:lnTo>
                <a:lnTo>
                  <a:pt x="4592851" y="4548807"/>
                </a:lnTo>
                <a:lnTo>
                  <a:pt x="4566631" y="4561917"/>
                </a:lnTo>
                <a:lnTo>
                  <a:pt x="4533856" y="4568472"/>
                </a:lnTo>
                <a:lnTo>
                  <a:pt x="4501081" y="4561917"/>
                </a:lnTo>
                <a:lnTo>
                  <a:pt x="4474861" y="4548807"/>
                </a:lnTo>
                <a:lnTo>
                  <a:pt x="4450826" y="4524773"/>
                </a:lnTo>
                <a:lnTo>
                  <a:pt x="4437716" y="4498553"/>
                </a:lnTo>
                <a:lnTo>
                  <a:pt x="4431161" y="4465778"/>
                </a:lnTo>
                <a:lnTo>
                  <a:pt x="4437716" y="4435189"/>
                </a:lnTo>
                <a:lnTo>
                  <a:pt x="4450826" y="4406784"/>
                </a:lnTo>
                <a:lnTo>
                  <a:pt x="4474861" y="4384934"/>
                </a:lnTo>
                <a:lnTo>
                  <a:pt x="4501081" y="4369639"/>
                </a:lnTo>
                <a:close/>
                <a:moveTo>
                  <a:pt x="5514916" y="4310644"/>
                </a:moveTo>
                <a:lnTo>
                  <a:pt x="5554246" y="4317199"/>
                </a:lnTo>
                <a:lnTo>
                  <a:pt x="5589206" y="4336864"/>
                </a:lnTo>
                <a:lnTo>
                  <a:pt x="5617611" y="4365269"/>
                </a:lnTo>
                <a:lnTo>
                  <a:pt x="5635091" y="4400229"/>
                </a:lnTo>
                <a:lnTo>
                  <a:pt x="5641646" y="4441744"/>
                </a:lnTo>
                <a:lnTo>
                  <a:pt x="5635091" y="4483259"/>
                </a:lnTo>
                <a:lnTo>
                  <a:pt x="5617611" y="4516033"/>
                </a:lnTo>
                <a:lnTo>
                  <a:pt x="5589206" y="4544438"/>
                </a:lnTo>
                <a:lnTo>
                  <a:pt x="5554246" y="4561918"/>
                </a:lnTo>
                <a:lnTo>
                  <a:pt x="5514916" y="4568473"/>
                </a:lnTo>
                <a:lnTo>
                  <a:pt x="5473402" y="4561918"/>
                </a:lnTo>
                <a:lnTo>
                  <a:pt x="5436257" y="4544438"/>
                </a:lnTo>
                <a:lnTo>
                  <a:pt x="5410037" y="4516033"/>
                </a:lnTo>
                <a:lnTo>
                  <a:pt x="5390372" y="4483259"/>
                </a:lnTo>
                <a:lnTo>
                  <a:pt x="5383817" y="4441744"/>
                </a:lnTo>
                <a:lnTo>
                  <a:pt x="5390372" y="4400229"/>
                </a:lnTo>
                <a:lnTo>
                  <a:pt x="5410037" y="4365269"/>
                </a:lnTo>
                <a:lnTo>
                  <a:pt x="5436257" y="4336864"/>
                </a:lnTo>
                <a:lnTo>
                  <a:pt x="5473402" y="4317199"/>
                </a:lnTo>
                <a:close/>
                <a:moveTo>
                  <a:pt x="343043" y="4245094"/>
                </a:moveTo>
                <a:lnTo>
                  <a:pt x="349598" y="4247279"/>
                </a:lnTo>
                <a:lnTo>
                  <a:pt x="353969" y="4251649"/>
                </a:lnTo>
                <a:lnTo>
                  <a:pt x="353969" y="4256019"/>
                </a:lnTo>
                <a:lnTo>
                  <a:pt x="353969" y="4262574"/>
                </a:lnTo>
                <a:lnTo>
                  <a:pt x="349598" y="4264759"/>
                </a:lnTo>
                <a:lnTo>
                  <a:pt x="343043" y="4266944"/>
                </a:lnTo>
                <a:lnTo>
                  <a:pt x="338673" y="4264759"/>
                </a:lnTo>
                <a:lnTo>
                  <a:pt x="334302" y="4262574"/>
                </a:lnTo>
                <a:lnTo>
                  <a:pt x="334302" y="4256019"/>
                </a:lnTo>
                <a:lnTo>
                  <a:pt x="334302" y="4251649"/>
                </a:lnTo>
                <a:lnTo>
                  <a:pt x="338673" y="4247279"/>
                </a:lnTo>
                <a:close/>
                <a:moveTo>
                  <a:pt x="1249814" y="4240724"/>
                </a:moveTo>
                <a:lnTo>
                  <a:pt x="1254184" y="4242909"/>
                </a:lnTo>
                <a:lnTo>
                  <a:pt x="1260738" y="4245094"/>
                </a:lnTo>
                <a:lnTo>
                  <a:pt x="1265108" y="4249464"/>
                </a:lnTo>
                <a:lnTo>
                  <a:pt x="1265108" y="4256019"/>
                </a:lnTo>
                <a:lnTo>
                  <a:pt x="1265108" y="4260389"/>
                </a:lnTo>
                <a:lnTo>
                  <a:pt x="1260738" y="4264758"/>
                </a:lnTo>
                <a:lnTo>
                  <a:pt x="1254184" y="4269128"/>
                </a:lnTo>
                <a:lnTo>
                  <a:pt x="1249814" y="4269128"/>
                </a:lnTo>
                <a:lnTo>
                  <a:pt x="1243259" y="4269128"/>
                </a:lnTo>
                <a:lnTo>
                  <a:pt x="1238888" y="4264758"/>
                </a:lnTo>
                <a:lnTo>
                  <a:pt x="1236703" y="4260389"/>
                </a:lnTo>
                <a:lnTo>
                  <a:pt x="1234519" y="4256019"/>
                </a:lnTo>
                <a:lnTo>
                  <a:pt x="1236703" y="4249464"/>
                </a:lnTo>
                <a:lnTo>
                  <a:pt x="1238888" y="4245094"/>
                </a:lnTo>
                <a:lnTo>
                  <a:pt x="1243259" y="4242909"/>
                </a:lnTo>
                <a:close/>
                <a:moveTo>
                  <a:pt x="2158770" y="4223244"/>
                </a:moveTo>
                <a:lnTo>
                  <a:pt x="2167510" y="4225429"/>
                </a:lnTo>
                <a:lnTo>
                  <a:pt x="2176250" y="4231984"/>
                </a:lnTo>
                <a:lnTo>
                  <a:pt x="2180620" y="4238539"/>
                </a:lnTo>
                <a:lnTo>
                  <a:pt x="2184990" y="4245094"/>
                </a:lnTo>
                <a:lnTo>
                  <a:pt x="2187175" y="4253834"/>
                </a:lnTo>
                <a:lnTo>
                  <a:pt x="2184990" y="4262574"/>
                </a:lnTo>
                <a:lnTo>
                  <a:pt x="2180620" y="4271314"/>
                </a:lnTo>
                <a:lnTo>
                  <a:pt x="2176250" y="4280054"/>
                </a:lnTo>
                <a:lnTo>
                  <a:pt x="2167510" y="4282239"/>
                </a:lnTo>
                <a:lnTo>
                  <a:pt x="2158770" y="4284424"/>
                </a:lnTo>
                <a:lnTo>
                  <a:pt x="2147845" y="4282239"/>
                </a:lnTo>
                <a:lnTo>
                  <a:pt x="2139105" y="4280054"/>
                </a:lnTo>
                <a:lnTo>
                  <a:pt x="2134735" y="4271314"/>
                </a:lnTo>
                <a:lnTo>
                  <a:pt x="2130365" y="4262574"/>
                </a:lnTo>
                <a:lnTo>
                  <a:pt x="2128180" y="4253834"/>
                </a:lnTo>
                <a:lnTo>
                  <a:pt x="2130365" y="4245094"/>
                </a:lnTo>
                <a:lnTo>
                  <a:pt x="2134735" y="4238539"/>
                </a:lnTo>
                <a:lnTo>
                  <a:pt x="2139105" y="4231984"/>
                </a:lnTo>
                <a:lnTo>
                  <a:pt x="2147845" y="4225429"/>
                </a:lnTo>
                <a:close/>
                <a:moveTo>
                  <a:pt x="3069911" y="4203580"/>
                </a:moveTo>
                <a:lnTo>
                  <a:pt x="3089576" y="4205765"/>
                </a:lnTo>
                <a:lnTo>
                  <a:pt x="3107056" y="4216690"/>
                </a:lnTo>
                <a:lnTo>
                  <a:pt x="3115796" y="4234170"/>
                </a:lnTo>
                <a:lnTo>
                  <a:pt x="3120166" y="4251650"/>
                </a:lnTo>
                <a:lnTo>
                  <a:pt x="3115796" y="4271315"/>
                </a:lnTo>
                <a:lnTo>
                  <a:pt x="3107056" y="4288794"/>
                </a:lnTo>
                <a:lnTo>
                  <a:pt x="3089576" y="4297534"/>
                </a:lnTo>
                <a:lnTo>
                  <a:pt x="3069911" y="4301904"/>
                </a:lnTo>
                <a:lnTo>
                  <a:pt x="3043691" y="4295349"/>
                </a:lnTo>
                <a:lnTo>
                  <a:pt x="3028396" y="4275685"/>
                </a:lnTo>
                <a:lnTo>
                  <a:pt x="3021841" y="4251650"/>
                </a:lnTo>
                <a:lnTo>
                  <a:pt x="3028396" y="4225430"/>
                </a:lnTo>
                <a:lnTo>
                  <a:pt x="3043691" y="4210135"/>
                </a:lnTo>
                <a:close/>
                <a:moveTo>
                  <a:pt x="6589932" y="4194840"/>
                </a:moveTo>
                <a:lnTo>
                  <a:pt x="6631446" y="4201395"/>
                </a:lnTo>
                <a:lnTo>
                  <a:pt x="6668591" y="4214505"/>
                </a:lnTo>
                <a:lnTo>
                  <a:pt x="6699181" y="4240725"/>
                </a:lnTo>
                <a:lnTo>
                  <a:pt x="6725401" y="4271315"/>
                </a:lnTo>
                <a:lnTo>
                  <a:pt x="6740696" y="4308460"/>
                </a:lnTo>
                <a:lnTo>
                  <a:pt x="6745066" y="4349975"/>
                </a:lnTo>
                <a:lnTo>
                  <a:pt x="6740696" y="4391490"/>
                </a:lnTo>
                <a:lnTo>
                  <a:pt x="6725401" y="4430819"/>
                </a:lnTo>
                <a:lnTo>
                  <a:pt x="6699181" y="4459224"/>
                </a:lnTo>
                <a:lnTo>
                  <a:pt x="6668591" y="4485444"/>
                </a:lnTo>
                <a:lnTo>
                  <a:pt x="6631446" y="4500739"/>
                </a:lnTo>
                <a:lnTo>
                  <a:pt x="6589932" y="4505109"/>
                </a:lnTo>
                <a:lnTo>
                  <a:pt x="6548417" y="4500739"/>
                </a:lnTo>
                <a:lnTo>
                  <a:pt x="6511272" y="4485444"/>
                </a:lnTo>
                <a:lnTo>
                  <a:pt x="6480682" y="4459224"/>
                </a:lnTo>
                <a:lnTo>
                  <a:pt x="6456647" y="4430819"/>
                </a:lnTo>
                <a:lnTo>
                  <a:pt x="6439167" y="4391490"/>
                </a:lnTo>
                <a:lnTo>
                  <a:pt x="6434797" y="4349975"/>
                </a:lnTo>
                <a:lnTo>
                  <a:pt x="6439167" y="4308460"/>
                </a:lnTo>
                <a:lnTo>
                  <a:pt x="6456647" y="4271315"/>
                </a:lnTo>
                <a:lnTo>
                  <a:pt x="6480682" y="4240725"/>
                </a:lnTo>
                <a:lnTo>
                  <a:pt x="6511272" y="4214505"/>
                </a:lnTo>
                <a:lnTo>
                  <a:pt x="6548417" y="4201395"/>
                </a:lnTo>
                <a:close/>
                <a:moveTo>
                  <a:pt x="3989792" y="4172990"/>
                </a:moveTo>
                <a:lnTo>
                  <a:pt x="4020381" y="4179545"/>
                </a:lnTo>
                <a:lnTo>
                  <a:pt x="4042231" y="4194840"/>
                </a:lnTo>
                <a:lnTo>
                  <a:pt x="4059711" y="4218875"/>
                </a:lnTo>
                <a:lnTo>
                  <a:pt x="4066266" y="4249465"/>
                </a:lnTo>
                <a:lnTo>
                  <a:pt x="4059711" y="4275685"/>
                </a:lnTo>
                <a:lnTo>
                  <a:pt x="4042231" y="4301904"/>
                </a:lnTo>
                <a:lnTo>
                  <a:pt x="4020381" y="4317199"/>
                </a:lnTo>
                <a:lnTo>
                  <a:pt x="3989792" y="4321569"/>
                </a:lnTo>
                <a:lnTo>
                  <a:pt x="3963572" y="4317199"/>
                </a:lnTo>
                <a:lnTo>
                  <a:pt x="3937352" y="4301904"/>
                </a:lnTo>
                <a:lnTo>
                  <a:pt x="3922057" y="4275685"/>
                </a:lnTo>
                <a:lnTo>
                  <a:pt x="3917687" y="4249465"/>
                </a:lnTo>
                <a:lnTo>
                  <a:pt x="3922057" y="4218875"/>
                </a:lnTo>
                <a:lnTo>
                  <a:pt x="3937352" y="4194840"/>
                </a:lnTo>
                <a:lnTo>
                  <a:pt x="3963572" y="4179545"/>
                </a:lnTo>
                <a:close/>
                <a:moveTo>
                  <a:pt x="4927153" y="4138030"/>
                </a:moveTo>
                <a:lnTo>
                  <a:pt x="4959928" y="4144585"/>
                </a:lnTo>
                <a:lnTo>
                  <a:pt x="4986148" y="4157695"/>
                </a:lnTo>
                <a:lnTo>
                  <a:pt x="5010183" y="4181730"/>
                </a:lnTo>
                <a:lnTo>
                  <a:pt x="5023293" y="4207950"/>
                </a:lnTo>
                <a:lnTo>
                  <a:pt x="5029848" y="4240725"/>
                </a:lnTo>
                <a:lnTo>
                  <a:pt x="5023293" y="4271315"/>
                </a:lnTo>
                <a:lnTo>
                  <a:pt x="5010183" y="4299719"/>
                </a:lnTo>
                <a:lnTo>
                  <a:pt x="4986148" y="4321569"/>
                </a:lnTo>
                <a:lnTo>
                  <a:pt x="4959928" y="4336864"/>
                </a:lnTo>
                <a:lnTo>
                  <a:pt x="4927153" y="4343419"/>
                </a:lnTo>
                <a:lnTo>
                  <a:pt x="4894378" y="4336864"/>
                </a:lnTo>
                <a:lnTo>
                  <a:pt x="4868158" y="4321569"/>
                </a:lnTo>
                <a:lnTo>
                  <a:pt x="4844123" y="4299719"/>
                </a:lnTo>
                <a:lnTo>
                  <a:pt x="4831013" y="4271315"/>
                </a:lnTo>
                <a:lnTo>
                  <a:pt x="4826643" y="4240725"/>
                </a:lnTo>
                <a:lnTo>
                  <a:pt x="4831013" y="4207950"/>
                </a:lnTo>
                <a:lnTo>
                  <a:pt x="4844123" y="4181730"/>
                </a:lnTo>
                <a:lnTo>
                  <a:pt x="4868158" y="4157695"/>
                </a:lnTo>
                <a:lnTo>
                  <a:pt x="4894378" y="4144585"/>
                </a:lnTo>
                <a:close/>
                <a:moveTo>
                  <a:pt x="5903844" y="4072481"/>
                </a:moveTo>
                <a:lnTo>
                  <a:pt x="5938804" y="4081221"/>
                </a:lnTo>
                <a:lnTo>
                  <a:pt x="5973764" y="4094331"/>
                </a:lnTo>
                <a:lnTo>
                  <a:pt x="6004354" y="4116181"/>
                </a:lnTo>
                <a:lnTo>
                  <a:pt x="6024019" y="4144586"/>
                </a:lnTo>
                <a:lnTo>
                  <a:pt x="6039314" y="4179545"/>
                </a:lnTo>
                <a:lnTo>
                  <a:pt x="6043684" y="4216690"/>
                </a:lnTo>
                <a:lnTo>
                  <a:pt x="6039314" y="4253835"/>
                </a:lnTo>
                <a:lnTo>
                  <a:pt x="6024019" y="4288795"/>
                </a:lnTo>
                <a:lnTo>
                  <a:pt x="6004354" y="4317200"/>
                </a:lnTo>
                <a:lnTo>
                  <a:pt x="5973764" y="4341234"/>
                </a:lnTo>
                <a:lnTo>
                  <a:pt x="5938804" y="4354344"/>
                </a:lnTo>
                <a:lnTo>
                  <a:pt x="5903844" y="4358714"/>
                </a:lnTo>
                <a:lnTo>
                  <a:pt x="5864515" y="4354344"/>
                </a:lnTo>
                <a:lnTo>
                  <a:pt x="5829555" y="4341234"/>
                </a:lnTo>
                <a:lnTo>
                  <a:pt x="5798965" y="4317200"/>
                </a:lnTo>
                <a:lnTo>
                  <a:pt x="5779300" y="4288795"/>
                </a:lnTo>
                <a:lnTo>
                  <a:pt x="5764005" y="4253835"/>
                </a:lnTo>
                <a:lnTo>
                  <a:pt x="5759635" y="4216690"/>
                </a:lnTo>
                <a:lnTo>
                  <a:pt x="5764005" y="4179545"/>
                </a:lnTo>
                <a:lnTo>
                  <a:pt x="5779300" y="4144586"/>
                </a:lnTo>
                <a:lnTo>
                  <a:pt x="5798965" y="4116181"/>
                </a:lnTo>
                <a:lnTo>
                  <a:pt x="5829555" y="4094331"/>
                </a:lnTo>
                <a:lnTo>
                  <a:pt x="5864515" y="4081221"/>
                </a:lnTo>
                <a:close/>
                <a:moveTo>
                  <a:pt x="7455188" y="4044075"/>
                </a:moveTo>
                <a:lnTo>
                  <a:pt x="7494518" y="4048445"/>
                </a:lnTo>
                <a:lnTo>
                  <a:pt x="7525108" y="4059370"/>
                </a:lnTo>
                <a:lnTo>
                  <a:pt x="7525108" y="4374008"/>
                </a:lnTo>
                <a:lnTo>
                  <a:pt x="7494518" y="4384933"/>
                </a:lnTo>
                <a:lnTo>
                  <a:pt x="7455188" y="4391488"/>
                </a:lnTo>
                <a:lnTo>
                  <a:pt x="7409303" y="4384933"/>
                </a:lnTo>
                <a:lnTo>
                  <a:pt x="7367789" y="4365268"/>
                </a:lnTo>
                <a:lnTo>
                  <a:pt x="7330644" y="4339049"/>
                </a:lnTo>
                <a:lnTo>
                  <a:pt x="7306609" y="4304089"/>
                </a:lnTo>
                <a:lnTo>
                  <a:pt x="7286944" y="4262574"/>
                </a:lnTo>
                <a:lnTo>
                  <a:pt x="7280389" y="4216689"/>
                </a:lnTo>
                <a:lnTo>
                  <a:pt x="7286944" y="4170804"/>
                </a:lnTo>
                <a:lnTo>
                  <a:pt x="7306609" y="4131475"/>
                </a:lnTo>
                <a:lnTo>
                  <a:pt x="7330644" y="4094330"/>
                </a:lnTo>
                <a:lnTo>
                  <a:pt x="7367789" y="4065925"/>
                </a:lnTo>
                <a:lnTo>
                  <a:pt x="7409303" y="4050630"/>
                </a:lnTo>
                <a:close/>
                <a:moveTo>
                  <a:pt x="769117" y="4011301"/>
                </a:moveTo>
                <a:lnTo>
                  <a:pt x="773488" y="4013486"/>
                </a:lnTo>
                <a:lnTo>
                  <a:pt x="777858" y="4017856"/>
                </a:lnTo>
                <a:lnTo>
                  <a:pt x="780043" y="4022226"/>
                </a:lnTo>
                <a:lnTo>
                  <a:pt x="777858" y="4030965"/>
                </a:lnTo>
                <a:lnTo>
                  <a:pt x="773488" y="4033150"/>
                </a:lnTo>
                <a:lnTo>
                  <a:pt x="769117" y="4035335"/>
                </a:lnTo>
                <a:lnTo>
                  <a:pt x="762562" y="4033150"/>
                </a:lnTo>
                <a:lnTo>
                  <a:pt x="760376" y="4030965"/>
                </a:lnTo>
                <a:lnTo>
                  <a:pt x="756007" y="4022226"/>
                </a:lnTo>
                <a:lnTo>
                  <a:pt x="760376" y="4017856"/>
                </a:lnTo>
                <a:lnTo>
                  <a:pt x="762562" y="4013486"/>
                </a:lnTo>
                <a:close/>
                <a:moveTo>
                  <a:pt x="1664963" y="4000375"/>
                </a:moveTo>
                <a:lnTo>
                  <a:pt x="1671517" y="4000375"/>
                </a:lnTo>
                <a:lnTo>
                  <a:pt x="1678072" y="4000375"/>
                </a:lnTo>
                <a:lnTo>
                  <a:pt x="1682442" y="4004745"/>
                </a:lnTo>
                <a:lnTo>
                  <a:pt x="1688997" y="4009115"/>
                </a:lnTo>
                <a:lnTo>
                  <a:pt x="1691182" y="4015670"/>
                </a:lnTo>
                <a:lnTo>
                  <a:pt x="1693368" y="4022225"/>
                </a:lnTo>
                <a:lnTo>
                  <a:pt x="1691182" y="4030964"/>
                </a:lnTo>
                <a:lnTo>
                  <a:pt x="1688997" y="4037519"/>
                </a:lnTo>
                <a:lnTo>
                  <a:pt x="1682442" y="4041889"/>
                </a:lnTo>
                <a:lnTo>
                  <a:pt x="1678072" y="4044074"/>
                </a:lnTo>
                <a:lnTo>
                  <a:pt x="1671517" y="4046259"/>
                </a:lnTo>
                <a:lnTo>
                  <a:pt x="1664963" y="4044074"/>
                </a:lnTo>
                <a:lnTo>
                  <a:pt x="1656222" y="4041889"/>
                </a:lnTo>
                <a:lnTo>
                  <a:pt x="1651853" y="4037519"/>
                </a:lnTo>
                <a:lnTo>
                  <a:pt x="1647482" y="4030964"/>
                </a:lnTo>
                <a:lnTo>
                  <a:pt x="1647482" y="4022225"/>
                </a:lnTo>
                <a:lnTo>
                  <a:pt x="1647482" y="4015670"/>
                </a:lnTo>
                <a:lnTo>
                  <a:pt x="1651853" y="4009115"/>
                </a:lnTo>
                <a:lnTo>
                  <a:pt x="1656222" y="4004745"/>
                </a:lnTo>
                <a:close/>
                <a:moveTo>
                  <a:pt x="2573918" y="3982895"/>
                </a:moveTo>
                <a:lnTo>
                  <a:pt x="2593583" y="3987265"/>
                </a:lnTo>
                <a:lnTo>
                  <a:pt x="2611063" y="4002560"/>
                </a:lnTo>
                <a:lnTo>
                  <a:pt x="2615433" y="4022225"/>
                </a:lnTo>
                <a:lnTo>
                  <a:pt x="2611063" y="4044075"/>
                </a:lnTo>
                <a:lnTo>
                  <a:pt x="2593583" y="4057185"/>
                </a:lnTo>
                <a:lnTo>
                  <a:pt x="2573918" y="4061555"/>
                </a:lnTo>
                <a:lnTo>
                  <a:pt x="2552068" y="4057185"/>
                </a:lnTo>
                <a:lnTo>
                  <a:pt x="2538958" y="4044075"/>
                </a:lnTo>
                <a:lnTo>
                  <a:pt x="2532403" y="4022225"/>
                </a:lnTo>
                <a:lnTo>
                  <a:pt x="2538958" y="4002560"/>
                </a:lnTo>
                <a:lnTo>
                  <a:pt x="2552068" y="3987265"/>
                </a:lnTo>
                <a:close/>
                <a:moveTo>
                  <a:pt x="3480690" y="3954491"/>
                </a:moveTo>
                <a:lnTo>
                  <a:pt x="3509095" y="3961046"/>
                </a:lnTo>
                <a:lnTo>
                  <a:pt x="3528760" y="3974156"/>
                </a:lnTo>
                <a:lnTo>
                  <a:pt x="3541870" y="3996006"/>
                </a:lnTo>
                <a:lnTo>
                  <a:pt x="3546240" y="4020041"/>
                </a:lnTo>
                <a:lnTo>
                  <a:pt x="3541870" y="4046260"/>
                </a:lnTo>
                <a:lnTo>
                  <a:pt x="3528760" y="4065925"/>
                </a:lnTo>
                <a:lnTo>
                  <a:pt x="3509095" y="4081220"/>
                </a:lnTo>
                <a:lnTo>
                  <a:pt x="3480690" y="4087775"/>
                </a:lnTo>
                <a:lnTo>
                  <a:pt x="3456655" y="4081220"/>
                </a:lnTo>
                <a:lnTo>
                  <a:pt x="3434805" y="4065925"/>
                </a:lnTo>
                <a:lnTo>
                  <a:pt x="3421695" y="4046260"/>
                </a:lnTo>
                <a:lnTo>
                  <a:pt x="3417325" y="4020041"/>
                </a:lnTo>
                <a:lnTo>
                  <a:pt x="3421695" y="3996006"/>
                </a:lnTo>
                <a:lnTo>
                  <a:pt x="3434805" y="3974156"/>
                </a:lnTo>
                <a:lnTo>
                  <a:pt x="3456655" y="3961046"/>
                </a:lnTo>
                <a:close/>
                <a:moveTo>
                  <a:pt x="7007266" y="3930456"/>
                </a:moveTo>
                <a:lnTo>
                  <a:pt x="7048780" y="3937011"/>
                </a:lnTo>
                <a:lnTo>
                  <a:pt x="7090295" y="3952306"/>
                </a:lnTo>
                <a:lnTo>
                  <a:pt x="7123070" y="3980711"/>
                </a:lnTo>
                <a:lnTo>
                  <a:pt x="7149290" y="4013486"/>
                </a:lnTo>
                <a:lnTo>
                  <a:pt x="7166770" y="4052816"/>
                </a:lnTo>
                <a:lnTo>
                  <a:pt x="7173325" y="4096516"/>
                </a:lnTo>
                <a:lnTo>
                  <a:pt x="7166770" y="4142400"/>
                </a:lnTo>
                <a:lnTo>
                  <a:pt x="7149290" y="4181730"/>
                </a:lnTo>
                <a:lnTo>
                  <a:pt x="7123070" y="4214505"/>
                </a:lnTo>
                <a:lnTo>
                  <a:pt x="7090295" y="4240725"/>
                </a:lnTo>
                <a:lnTo>
                  <a:pt x="7048780" y="4256020"/>
                </a:lnTo>
                <a:lnTo>
                  <a:pt x="7007266" y="4262575"/>
                </a:lnTo>
                <a:lnTo>
                  <a:pt x="6963566" y="4256020"/>
                </a:lnTo>
                <a:lnTo>
                  <a:pt x="6922051" y="4240725"/>
                </a:lnTo>
                <a:lnTo>
                  <a:pt x="6887091" y="4214505"/>
                </a:lnTo>
                <a:lnTo>
                  <a:pt x="6863056" y="4181730"/>
                </a:lnTo>
                <a:lnTo>
                  <a:pt x="6845576" y="4142400"/>
                </a:lnTo>
                <a:lnTo>
                  <a:pt x="6839021" y="4096516"/>
                </a:lnTo>
                <a:lnTo>
                  <a:pt x="6845576" y="4052816"/>
                </a:lnTo>
                <a:lnTo>
                  <a:pt x="6863056" y="4013486"/>
                </a:lnTo>
                <a:lnTo>
                  <a:pt x="6887091" y="3980711"/>
                </a:lnTo>
                <a:lnTo>
                  <a:pt x="6922051" y="3952306"/>
                </a:lnTo>
                <a:lnTo>
                  <a:pt x="6963566" y="3937011"/>
                </a:lnTo>
                <a:close/>
                <a:moveTo>
                  <a:pt x="4394016" y="3926086"/>
                </a:moveTo>
                <a:lnTo>
                  <a:pt x="4424605" y="3932641"/>
                </a:lnTo>
                <a:lnTo>
                  <a:pt x="4448640" y="3945751"/>
                </a:lnTo>
                <a:lnTo>
                  <a:pt x="4470490" y="3963231"/>
                </a:lnTo>
                <a:lnTo>
                  <a:pt x="4481415" y="3989451"/>
                </a:lnTo>
                <a:lnTo>
                  <a:pt x="4485785" y="4017856"/>
                </a:lnTo>
                <a:lnTo>
                  <a:pt x="4481415" y="4048445"/>
                </a:lnTo>
                <a:lnTo>
                  <a:pt x="4470490" y="4072480"/>
                </a:lnTo>
                <a:lnTo>
                  <a:pt x="4448640" y="4092145"/>
                </a:lnTo>
                <a:lnTo>
                  <a:pt x="4424605" y="4105255"/>
                </a:lnTo>
                <a:lnTo>
                  <a:pt x="4394016" y="4109625"/>
                </a:lnTo>
                <a:lnTo>
                  <a:pt x="4367796" y="4105255"/>
                </a:lnTo>
                <a:lnTo>
                  <a:pt x="4341576" y="4092145"/>
                </a:lnTo>
                <a:lnTo>
                  <a:pt x="4321911" y="4072480"/>
                </a:lnTo>
                <a:lnTo>
                  <a:pt x="4308801" y="4048445"/>
                </a:lnTo>
                <a:lnTo>
                  <a:pt x="4302246" y="4017856"/>
                </a:lnTo>
                <a:lnTo>
                  <a:pt x="4308801" y="3989451"/>
                </a:lnTo>
                <a:lnTo>
                  <a:pt x="4321911" y="3963231"/>
                </a:lnTo>
                <a:lnTo>
                  <a:pt x="4341576" y="3945751"/>
                </a:lnTo>
                <a:lnTo>
                  <a:pt x="4367796" y="3932641"/>
                </a:lnTo>
                <a:close/>
                <a:moveTo>
                  <a:pt x="5322638" y="3893311"/>
                </a:moveTo>
                <a:lnTo>
                  <a:pt x="5361968" y="3897681"/>
                </a:lnTo>
                <a:lnTo>
                  <a:pt x="5394743" y="3915161"/>
                </a:lnTo>
                <a:lnTo>
                  <a:pt x="5420963" y="3941381"/>
                </a:lnTo>
                <a:lnTo>
                  <a:pt x="5438443" y="3974156"/>
                </a:lnTo>
                <a:lnTo>
                  <a:pt x="5442813" y="4013486"/>
                </a:lnTo>
                <a:lnTo>
                  <a:pt x="5438443" y="4050630"/>
                </a:lnTo>
                <a:lnTo>
                  <a:pt x="5420963" y="4085590"/>
                </a:lnTo>
                <a:lnTo>
                  <a:pt x="5394743" y="4109625"/>
                </a:lnTo>
                <a:lnTo>
                  <a:pt x="5361968" y="4129290"/>
                </a:lnTo>
                <a:lnTo>
                  <a:pt x="5322638" y="4133660"/>
                </a:lnTo>
                <a:lnTo>
                  <a:pt x="5285493" y="4129290"/>
                </a:lnTo>
                <a:lnTo>
                  <a:pt x="5250533" y="4109625"/>
                </a:lnTo>
                <a:lnTo>
                  <a:pt x="5226498" y="4085590"/>
                </a:lnTo>
                <a:lnTo>
                  <a:pt x="5209018" y="4050630"/>
                </a:lnTo>
                <a:lnTo>
                  <a:pt x="5200278" y="4013486"/>
                </a:lnTo>
                <a:lnTo>
                  <a:pt x="5209018" y="3974156"/>
                </a:lnTo>
                <a:lnTo>
                  <a:pt x="5226498" y="3941381"/>
                </a:lnTo>
                <a:lnTo>
                  <a:pt x="5250533" y="3915161"/>
                </a:lnTo>
                <a:lnTo>
                  <a:pt x="5285493" y="3897681"/>
                </a:lnTo>
                <a:close/>
                <a:moveTo>
                  <a:pt x="6288402" y="3825576"/>
                </a:moveTo>
                <a:lnTo>
                  <a:pt x="6334287" y="3834316"/>
                </a:lnTo>
                <a:lnTo>
                  <a:pt x="6373617" y="3849611"/>
                </a:lnTo>
                <a:lnTo>
                  <a:pt x="6408577" y="3873646"/>
                </a:lnTo>
                <a:lnTo>
                  <a:pt x="6432612" y="3908606"/>
                </a:lnTo>
                <a:lnTo>
                  <a:pt x="6450092" y="3947936"/>
                </a:lnTo>
                <a:lnTo>
                  <a:pt x="6456647" y="3993821"/>
                </a:lnTo>
                <a:lnTo>
                  <a:pt x="6450092" y="4037520"/>
                </a:lnTo>
                <a:lnTo>
                  <a:pt x="6432612" y="4074665"/>
                </a:lnTo>
                <a:lnTo>
                  <a:pt x="6408577" y="4109625"/>
                </a:lnTo>
                <a:lnTo>
                  <a:pt x="6373617" y="4135845"/>
                </a:lnTo>
                <a:lnTo>
                  <a:pt x="6334287" y="4153325"/>
                </a:lnTo>
                <a:lnTo>
                  <a:pt x="6288402" y="4157695"/>
                </a:lnTo>
                <a:lnTo>
                  <a:pt x="6244703" y="4153325"/>
                </a:lnTo>
                <a:lnTo>
                  <a:pt x="6207558" y="4135845"/>
                </a:lnTo>
                <a:lnTo>
                  <a:pt x="6172598" y="4109625"/>
                </a:lnTo>
                <a:lnTo>
                  <a:pt x="6146378" y="4074665"/>
                </a:lnTo>
                <a:lnTo>
                  <a:pt x="6128898" y="4037520"/>
                </a:lnTo>
                <a:lnTo>
                  <a:pt x="6124528" y="3993821"/>
                </a:lnTo>
                <a:lnTo>
                  <a:pt x="6128898" y="3947936"/>
                </a:lnTo>
                <a:lnTo>
                  <a:pt x="6146378" y="3908606"/>
                </a:lnTo>
                <a:lnTo>
                  <a:pt x="6172598" y="3873646"/>
                </a:lnTo>
                <a:lnTo>
                  <a:pt x="6207558" y="3849611"/>
                </a:lnTo>
                <a:lnTo>
                  <a:pt x="6244703" y="3834316"/>
                </a:lnTo>
                <a:close/>
                <a:moveTo>
                  <a:pt x="292787" y="3779692"/>
                </a:moveTo>
                <a:lnTo>
                  <a:pt x="297158" y="3779692"/>
                </a:lnTo>
                <a:lnTo>
                  <a:pt x="303713" y="3779692"/>
                </a:lnTo>
                <a:lnTo>
                  <a:pt x="308082" y="3784062"/>
                </a:lnTo>
                <a:lnTo>
                  <a:pt x="308082" y="3790617"/>
                </a:lnTo>
                <a:lnTo>
                  <a:pt x="308082" y="3794987"/>
                </a:lnTo>
                <a:lnTo>
                  <a:pt x="303713" y="3799357"/>
                </a:lnTo>
                <a:lnTo>
                  <a:pt x="297158" y="3801542"/>
                </a:lnTo>
                <a:lnTo>
                  <a:pt x="292787" y="3799357"/>
                </a:lnTo>
                <a:lnTo>
                  <a:pt x="288417" y="3794987"/>
                </a:lnTo>
                <a:lnTo>
                  <a:pt x="286232" y="3790617"/>
                </a:lnTo>
                <a:lnTo>
                  <a:pt x="288417" y="3784062"/>
                </a:lnTo>
                <a:close/>
                <a:moveTo>
                  <a:pt x="1190818" y="3773136"/>
                </a:moveTo>
                <a:lnTo>
                  <a:pt x="1197373" y="3773136"/>
                </a:lnTo>
                <a:lnTo>
                  <a:pt x="1201743" y="3773136"/>
                </a:lnTo>
                <a:lnTo>
                  <a:pt x="1206114" y="3779691"/>
                </a:lnTo>
                <a:lnTo>
                  <a:pt x="1212669" y="3784061"/>
                </a:lnTo>
                <a:lnTo>
                  <a:pt x="1212669" y="3790616"/>
                </a:lnTo>
                <a:lnTo>
                  <a:pt x="1212669" y="3794985"/>
                </a:lnTo>
                <a:lnTo>
                  <a:pt x="1206114" y="3801540"/>
                </a:lnTo>
                <a:lnTo>
                  <a:pt x="1201743" y="3803725"/>
                </a:lnTo>
                <a:lnTo>
                  <a:pt x="1197373" y="3805910"/>
                </a:lnTo>
                <a:lnTo>
                  <a:pt x="1190818" y="3803725"/>
                </a:lnTo>
                <a:lnTo>
                  <a:pt x="1186449" y="3801540"/>
                </a:lnTo>
                <a:lnTo>
                  <a:pt x="1182078" y="3794985"/>
                </a:lnTo>
                <a:lnTo>
                  <a:pt x="1182078" y="3790616"/>
                </a:lnTo>
                <a:lnTo>
                  <a:pt x="1182078" y="3784061"/>
                </a:lnTo>
                <a:lnTo>
                  <a:pt x="1186449" y="3779691"/>
                </a:lnTo>
                <a:close/>
                <a:moveTo>
                  <a:pt x="2095405" y="3757842"/>
                </a:moveTo>
                <a:lnTo>
                  <a:pt x="2104145" y="3760027"/>
                </a:lnTo>
                <a:lnTo>
                  <a:pt x="2115070" y="3764397"/>
                </a:lnTo>
                <a:lnTo>
                  <a:pt x="2121625" y="3770952"/>
                </a:lnTo>
                <a:lnTo>
                  <a:pt x="2125995" y="3779692"/>
                </a:lnTo>
                <a:lnTo>
                  <a:pt x="2128180" y="3790617"/>
                </a:lnTo>
                <a:lnTo>
                  <a:pt x="2125995" y="3799357"/>
                </a:lnTo>
                <a:lnTo>
                  <a:pt x="2121625" y="3808097"/>
                </a:lnTo>
                <a:lnTo>
                  <a:pt x="2115070" y="3814652"/>
                </a:lnTo>
                <a:lnTo>
                  <a:pt x="2104145" y="3819022"/>
                </a:lnTo>
                <a:lnTo>
                  <a:pt x="2095405" y="3819022"/>
                </a:lnTo>
                <a:lnTo>
                  <a:pt x="2086665" y="3819022"/>
                </a:lnTo>
                <a:lnTo>
                  <a:pt x="2077925" y="3814652"/>
                </a:lnTo>
                <a:lnTo>
                  <a:pt x="2071370" y="3808097"/>
                </a:lnTo>
                <a:lnTo>
                  <a:pt x="2067000" y="3799357"/>
                </a:lnTo>
                <a:lnTo>
                  <a:pt x="2064815" y="3790617"/>
                </a:lnTo>
                <a:lnTo>
                  <a:pt x="2067000" y="3779692"/>
                </a:lnTo>
                <a:lnTo>
                  <a:pt x="2071370" y="3770952"/>
                </a:lnTo>
                <a:lnTo>
                  <a:pt x="2077925" y="3764397"/>
                </a:lnTo>
                <a:lnTo>
                  <a:pt x="2086665" y="3760027"/>
                </a:lnTo>
                <a:close/>
                <a:moveTo>
                  <a:pt x="2995621" y="3735992"/>
                </a:moveTo>
                <a:lnTo>
                  <a:pt x="3017471" y="3740362"/>
                </a:lnTo>
                <a:lnTo>
                  <a:pt x="3034951" y="3751287"/>
                </a:lnTo>
                <a:lnTo>
                  <a:pt x="3045876" y="3766582"/>
                </a:lnTo>
                <a:lnTo>
                  <a:pt x="3048061" y="3790617"/>
                </a:lnTo>
                <a:lnTo>
                  <a:pt x="3045876" y="3810281"/>
                </a:lnTo>
                <a:lnTo>
                  <a:pt x="3034951" y="3825576"/>
                </a:lnTo>
                <a:lnTo>
                  <a:pt x="3017471" y="3838686"/>
                </a:lnTo>
                <a:lnTo>
                  <a:pt x="2995621" y="3843056"/>
                </a:lnTo>
                <a:lnTo>
                  <a:pt x="2975956" y="3838686"/>
                </a:lnTo>
                <a:lnTo>
                  <a:pt x="2960661" y="3825576"/>
                </a:lnTo>
                <a:lnTo>
                  <a:pt x="2947551" y="3810281"/>
                </a:lnTo>
                <a:lnTo>
                  <a:pt x="2943181" y="3790617"/>
                </a:lnTo>
                <a:lnTo>
                  <a:pt x="2947551" y="3766582"/>
                </a:lnTo>
                <a:lnTo>
                  <a:pt x="2960661" y="3751287"/>
                </a:lnTo>
                <a:lnTo>
                  <a:pt x="2975956" y="3740362"/>
                </a:lnTo>
                <a:close/>
                <a:moveTo>
                  <a:pt x="3898023" y="3709772"/>
                </a:moveTo>
                <a:lnTo>
                  <a:pt x="3930797" y="3716327"/>
                </a:lnTo>
                <a:lnTo>
                  <a:pt x="3952647" y="3733807"/>
                </a:lnTo>
                <a:lnTo>
                  <a:pt x="3972312" y="3757842"/>
                </a:lnTo>
                <a:lnTo>
                  <a:pt x="3978867" y="3788432"/>
                </a:lnTo>
                <a:lnTo>
                  <a:pt x="3972312" y="3819021"/>
                </a:lnTo>
                <a:lnTo>
                  <a:pt x="3952647" y="3845241"/>
                </a:lnTo>
                <a:lnTo>
                  <a:pt x="3930797" y="3860536"/>
                </a:lnTo>
                <a:lnTo>
                  <a:pt x="3898023" y="3867091"/>
                </a:lnTo>
                <a:lnTo>
                  <a:pt x="3869618" y="3860536"/>
                </a:lnTo>
                <a:lnTo>
                  <a:pt x="3843398" y="3845241"/>
                </a:lnTo>
                <a:lnTo>
                  <a:pt x="3828103" y="3819021"/>
                </a:lnTo>
                <a:lnTo>
                  <a:pt x="3821548" y="3788432"/>
                </a:lnTo>
                <a:lnTo>
                  <a:pt x="3828103" y="3757842"/>
                </a:lnTo>
                <a:lnTo>
                  <a:pt x="3843398" y="3733807"/>
                </a:lnTo>
                <a:lnTo>
                  <a:pt x="3869618" y="3716327"/>
                </a:lnTo>
                <a:close/>
                <a:moveTo>
                  <a:pt x="4806979" y="3681367"/>
                </a:moveTo>
                <a:lnTo>
                  <a:pt x="4839754" y="3687922"/>
                </a:lnTo>
                <a:lnTo>
                  <a:pt x="4868159" y="3701032"/>
                </a:lnTo>
                <a:lnTo>
                  <a:pt x="4890009" y="3722882"/>
                </a:lnTo>
                <a:lnTo>
                  <a:pt x="4907489" y="3753471"/>
                </a:lnTo>
                <a:lnTo>
                  <a:pt x="4911859" y="3788431"/>
                </a:lnTo>
                <a:lnTo>
                  <a:pt x="4907489" y="3821206"/>
                </a:lnTo>
                <a:lnTo>
                  <a:pt x="4890009" y="3849611"/>
                </a:lnTo>
                <a:lnTo>
                  <a:pt x="4868159" y="3871460"/>
                </a:lnTo>
                <a:lnTo>
                  <a:pt x="4839754" y="3888940"/>
                </a:lnTo>
                <a:lnTo>
                  <a:pt x="4806979" y="3893310"/>
                </a:lnTo>
                <a:lnTo>
                  <a:pt x="4772019" y="3888940"/>
                </a:lnTo>
                <a:lnTo>
                  <a:pt x="4743614" y="3871460"/>
                </a:lnTo>
                <a:lnTo>
                  <a:pt x="4721764" y="3849611"/>
                </a:lnTo>
                <a:lnTo>
                  <a:pt x="4706469" y="3821206"/>
                </a:lnTo>
                <a:lnTo>
                  <a:pt x="4699914" y="3788431"/>
                </a:lnTo>
                <a:lnTo>
                  <a:pt x="4706469" y="3753471"/>
                </a:lnTo>
                <a:lnTo>
                  <a:pt x="4721764" y="3722882"/>
                </a:lnTo>
                <a:lnTo>
                  <a:pt x="4743614" y="3701032"/>
                </a:lnTo>
                <a:lnTo>
                  <a:pt x="4772019" y="3687922"/>
                </a:lnTo>
                <a:close/>
                <a:moveTo>
                  <a:pt x="5722490" y="3648592"/>
                </a:moveTo>
                <a:lnTo>
                  <a:pt x="5766190" y="3655147"/>
                </a:lnTo>
                <a:lnTo>
                  <a:pt x="5801150" y="3674812"/>
                </a:lnTo>
                <a:lnTo>
                  <a:pt x="5831740" y="3703217"/>
                </a:lnTo>
                <a:lnTo>
                  <a:pt x="5853590" y="3742547"/>
                </a:lnTo>
                <a:lnTo>
                  <a:pt x="5860145" y="3786247"/>
                </a:lnTo>
                <a:lnTo>
                  <a:pt x="5853590" y="3825576"/>
                </a:lnTo>
                <a:lnTo>
                  <a:pt x="5831740" y="3864906"/>
                </a:lnTo>
                <a:lnTo>
                  <a:pt x="5801150" y="3893311"/>
                </a:lnTo>
                <a:lnTo>
                  <a:pt x="5766190" y="3912976"/>
                </a:lnTo>
                <a:lnTo>
                  <a:pt x="5722490" y="3919531"/>
                </a:lnTo>
                <a:lnTo>
                  <a:pt x="5678790" y="3912976"/>
                </a:lnTo>
                <a:lnTo>
                  <a:pt x="5641645" y="3893311"/>
                </a:lnTo>
                <a:lnTo>
                  <a:pt x="5613240" y="3864906"/>
                </a:lnTo>
                <a:lnTo>
                  <a:pt x="5593575" y="3825576"/>
                </a:lnTo>
                <a:lnTo>
                  <a:pt x="5587020" y="3786247"/>
                </a:lnTo>
                <a:lnTo>
                  <a:pt x="5593575" y="3742547"/>
                </a:lnTo>
                <a:lnTo>
                  <a:pt x="5613240" y="3703217"/>
                </a:lnTo>
                <a:lnTo>
                  <a:pt x="5641645" y="3674812"/>
                </a:lnTo>
                <a:lnTo>
                  <a:pt x="5678790" y="3655147"/>
                </a:lnTo>
                <a:close/>
                <a:moveTo>
                  <a:pt x="6677330" y="3602707"/>
                </a:moveTo>
                <a:lnTo>
                  <a:pt x="6723215" y="3607077"/>
                </a:lnTo>
                <a:lnTo>
                  <a:pt x="6762545" y="3624557"/>
                </a:lnTo>
                <a:lnTo>
                  <a:pt x="6795320" y="3650777"/>
                </a:lnTo>
                <a:lnTo>
                  <a:pt x="6821540" y="3685737"/>
                </a:lnTo>
                <a:lnTo>
                  <a:pt x="6836835" y="3722882"/>
                </a:lnTo>
                <a:lnTo>
                  <a:pt x="6843390" y="3768767"/>
                </a:lnTo>
                <a:lnTo>
                  <a:pt x="6836835" y="3812467"/>
                </a:lnTo>
                <a:lnTo>
                  <a:pt x="6821540" y="3851796"/>
                </a:lnTo>
                <a:lnTo>
                  <a:pt x="6795320" y="3886756"/>
                </a:lnTo>
                <a:lnTo>
                  <a:pt x="6762545" y="3910791"/>
                </a:lnTo>
                <a:lnTo>
                  <a:pt x="6723215" y="3930456"/>
                </a:lnTo>
                <a:lnTo>
                  <a:pt x="6677330" y="3934826"/>
                </a:lnTo>
                <a:lnTo>
                  <a:pt x="6633631" y="3930456"/>
                </a:lnTo>
                <a:lnTo>
                  <a:pt x="6594301" y="3910791"/>
                </a:lnTo>
                <a:lnTo>
                  <a:pt x="6561526" y="3886756"/>
                </a:lnTo>
                <a:lnTo>
                  <a:pt x="6533121" y="3851796"/>
                </a:lnTo>
                <a:lnTo>
                  <a:pt x="6517826" y="3812467"/>
                </a:lnTo>
                <a:lnTo>
                  <a:pt x="6513456" y="3768767"/>
                </a:lnTo>
                <a:lnTo>
                  <a:pt x="6517826" y="3722882"/>
                </a:lnTo>
                <a:lnTo>
                  <a:pt x="6533121" y="3685737"/>
                </a:lnTo>
                <a:lnTo>
                  <a:pt x="6561526" y="3650777"/>
                </a:lnTo>
                <a:lnTo>
                  <a:pt x="6594301" y="3624557"/>
                </a:lnTo>
                <a:lnTo>
                  <a:pt x="6633631" y="3607077"/>
                </a:lnTo>
                <a:close/>
                <a:moveTo>
                  <a:pt x="7455188" y="3576487"/>
                </a:moveTo>
                <a:lnTo>
                  <a:pt x="7503258" y="3585227"/>
                </a:lnTo>
                <a:lnTo>
                  <a:pt x="7525108" y="3593967"/>
                </a:lnTo>
                <a:lnTo>
                  <a:pt x="7525108" y="3943565"/>
                </a:lnTo>
                <a:lnTo>
                  <a:pt x="7503258" y="3952305"/>
                </a:lnTo>
                <a:lnTo>
                  <a:pt x="7455188" y="3958860"/>
                </a:lnTo>
                <a:lnTo>
                  <a:pt x="7404933" y="3952305"/>
                </a:lnTo>
                <a:lnTo>
                  <a:pt x="7359048" y="3934825"/>
                </a:lnTo>
                <a:lnTo>
                  <a:pt x="7319718" y="3904235"/>
                </a:lnTo>
                <a:lnTo>
                  <a:pt x="7289128" y="3864906"/>
                </a:lnTo>
                <a:lnTo>
                  <a:pt x="7271648" y="3819021"/>
                </a:lnTo>
                <a:lnTo>
                  <a:pt x="7265093" y="3768766"/>
                </a:lnTo>
                <a:lnTo>
                  <a:pt x="7271648" y="3716326"/>
                </a:lnTo>
                <a:lnTo>
                  <a:pt x="7289128" y="3672627"/>
                </a:lnTo>
                <a:lnTo>
                  <a:pt x="7319718" y="3635482"/>
                </a:lnTo>
                <a:lnTo>
                  <a:pt x="7359048" y="3604892"/>
                </a:lnTo>
                <a:lnTo>
                  <a:pt x="7404933" y="3585227"/>
                </a:lnTo>
                <a:close/>
                <a:moveTo>
                  <a:pt x="736342" y="3543713"/>
                </a:moveTo>
                <a:lnTo>
                  <a:pt x="740711" y="3545898"/>
                </a:lnTo>
                <a:lnTo>
                  <a:pt x="745081" y="3550268"/>
                </a:lnTo>
                <a:lnTo>
                  <a:pt x="747266" y="3554638"/>
                </a:lnTo>
                <a:lnTo>
                  <a:pt x="745081" y="3561193"/>
                </a:lnTo>
                <a:lnTo>
                  <a:pt x="740711" y="3563378"/>
                </a:lnTo>
                <a:lnTo>
                  <a:pt x="736342" y="3565563"/>
                </a:lnTo>
                <a:lnTo>
                  <a:pt x="729787" y="3563378"/>
                </a:lnTo>
                <a:lnTo>
                  <a:pt x="725416" y="3561193"/>
                </a:lnTo>
                <a:lnTo>
                  <a:pt x="725416" y="3554638"/>
                </a:lnTo>
                <a:lnTo>
                  <a:pt x="725416" y="3550268"/>
                </a:lnTo>
                <a:lnTo>
                  <a:pt x="729787" y="3545898"/>
                </a:lnTo>
                <a:close/>
                <a:moveTo>
                  <a:pt x="1632188" y="3532787"/>
                </a:moveTo>
                <a:lnTo>
                  <a:pt x="1638743" y="3534972"/>
                </a:lnTo>
                <a:lnTo>
                  <a:pt x="1645298" y="3537157"/>
                </a:lnTo>
                <a:lnTo>
                  <a:pt x="1649667" y="3541527"/>
                </a:lnTo>
                <a:lnTo>
                  <a:pt x="1654037" y="3548082"/>
                </a:lnTo>
                <a:lnTo>
                  <a:pt x="1654037" y="3554637"/>
                </a:lnTo>
                <a:lnTo>
                  <a:pt x="1654037" y="3561192"/>
                </a:lnTo>
                <a:lnTo>
                  <a:pt x="1649667" y="3567747"/>
                </a:lnTo>
                <a:lnTo>
                  <a:pt x="1645298" y="3572117"/>
                </a:lnTo>
                <a:lnTo>
                  <a:pt x="1638743" y="3576487"/>
                </a:lnTo>
                <a:lnTo>
                  <a:pt x="1632188" y="3576487"/>
                </a:lnTo>
                <a:lnTo>
                  <a:pt x="1625633" y="3576487"/>
                </a:lnTo>
                <a:lnTo>
                  <a:pt x="1619077" y="3572117"/>
                </a:lnTo>
                <a:lnTo>
                  <a:pt x="1614707" y="3567747"/>
                </a:lnTo>
                <a:lnTo>
                  <a:pt x="1612522" y="3561192"/>
                </a:lnTo>
                <a:lnTo>
                  <a:pt x="1610338" y="3554637"/>
                </a:lnTo>
                <a:lnTo>
                  <a:pt x="1612522" y="3548082"/>
                </a:lnTo>
                <a:lnTo>
                  <a:pt x="1614707" y="3541527"/>
                </a:lnTo>
                <a:lnTo>
                  <a:pt x="1619077" y="3537157"/>
                </a:lnTo>
                <a:lnTo>
                  <a:pt x="1625633" y="3534972"/>
                </a:lnTo>
                <a:close/>
                <a:moveTo>
                  <a:pt x="2530219" y="3510937"/>
                </a:moveTo>
                <a:lnTo>
                  <a:pt x="2549884" y="3517492"/>
                </a:lnTo>
                <a:lnTo>
                  <a:pt x="2567364" y="3534972"/>
                </a:lnTo>
                <a:lnTo>
                  <a:pt x="2571734" y="3554637"/>
                </a:lnTo>
                <a:lnTo>
                  <a:pt x="2567364" y="3576487"/>
                </a:lnTo>
                <a:lnTo>
                  <a:pt x="2549884" y="3591782"/>
                </a:lnTo>
                <a:lnTo>
                  <a:pt x="2530219" y="3598337"/>
                </a:lnTo>
                <a:lnTo>
                  <a:pt x="2508369" y="3591782"/>
                </a:lnTo>
                <a:lnTo>
                  <a:pt x="2493074" y="3576487"/>
                </a:lnTo>
                <a:lnTo>
                  <a:pt x="2486519" y="3554637"/>
                </a:lnTo>
                <a:lnTo>
                  <a:pt x="2493074" y="3534972"/>
                </a:lnTo>
                <a:lnTo>
                  <a:pt x="2508369" y="3517492"/>
                </a:lnTo>
                <a:close/>
                <a:moveTo>
                  <a:pt x="3428249" y="3489087"/>
                </a:moveTo>
                <a:lnTo>
                  <a:pt x="3452284" y="3493457"/>
                </a:lnTo>
                <a:lnTo>
                  <a:pt x="3474133" y="3508752"/>
                </a:lnTo>
                <a:lnTo>
                  <a:pt x="3487243" y="3530602"/>
                </a:lnTo>
                <a:lnTo>
                  <a:pt x="3493798" y="3554637"/>
                </a:lnTo>
                <a:lnTo>
                  <a:pt x="3487243" y="3580856"/>
                </a:lnTo>
                <a:lnTo>
                  <a:pt x="3474133" y="3602706"/>
                </a:lnTo>
                <a:lnTo>
                  <a:pt x="3452284" y="3615816"/>
                </a:lnTo>
                <a:lnTo>
                  <a:pt x="3428249" y="3620186"/>
                </a:lnTo>
                <a:lnTo>
                  <a:pt x="3399844" y="3615816"/>
                </a:lnTo>
                <a:lnTo>
                  <a:pt x="3380179" y="3602706"/>
                </a:lnTo>
                <a:lnTo>
                  <a:pt x="3367069" y="3580856"/>
                </a:lnTo>
                <a:lnTo>
                  <a:pt x="3362699" y="3554637"/>
                </a:lnTo>
                <a:lnTo>
                  <a:pt x="3367069" y="3530602"/>
                </a:lnTo>
                <a:lnTo>
                  <a:pt x="3380179" y="3508752"/>
                </a:lnTo>
                <a:lnTo>
                  <a:pt x="3399844" y="3493457"/>
                </a:lnTo>
                <a:close/>
                <a:moveTo>
                  <a:pt x="4326280" y="3460683"/>
                </a:moveTo>
                <a:lnTo>
                  <a:pt x="4356870" y="3465053"/>
                </a:lnTo>
                <a:lnTo>
                  <a:pt x="4380905" y="3480348"/>
                </a:lnTo>
                <a:lnTo>
                  <a:pt x="4400570" y="3500013"/>
                </a:lnTo>
                <a:lnTo>
                  <a:pt x="4413680" y="3524048"/>
                </a:lnTo>
                <a:lnTo>
                  <a:pt x="4420235" y="3554638"/>
                </a:lnTo>
                <a:lnTo>
                  <a:pt x="4413680" y="3585227"/>
                </a:lnTo>
                <a:lnTo>
                  <a:pt x="4400570" y="3609262"/>
                </a:lnTo>
                <a:lnTo>
                  <a:pt x="4380905" y="3631112"/>
                </a:lnTo>
                <a:lnTo>
                  <a:pt x="4356870" y="3644222"/>
                </a:lnTo>
                <a:lnTo>
                  <a:pt x="4326280" y="3648592"/>
                </a:lnTo>
                <a:lnTo>
                  <a:pt x="4295691" y="3644222"/>
                </a:lnTo>
                <a:lnTo>
                  <a:pt x="4271656" y="3631112"/>
                </a:lnTo>
                <a:lnTo>
                  <a:pt x="4249806" y="3609262"/>
                </a:lnTo>
                <a:lnTo>
                  <a:pt x="4236696" y="3585227"/>
                </a:lnTo>
                <a:lnTo>
                  <a:pt x="4232326" y="3554638"/>
                </a:lnTo>
                <a:lnTo>
                  <a:pt x="4236696" y="3524048"/>
                </a:lnTo>
                <a:lnTo>
                  <a:pt x="4249806" y="3500013"/>
                </a:lnTo>
                <a:lnTo>
                  <a:pt x="4271656" y="3480348"/>
                </a:lnTo>
                <a:lnTo>
                  <a:pt x="4295691" y="3465053"/>
                </a:lnTo>
                <a:close/>
                <a:moveTo>
                  <a:pt x="5226497" y="3432278"/>
                </a:moveTo>
                <a:lnTo>
                  <a:pt x="5265827" y="3438833"/>
                </a:lnTo>
                <a:lnTo>
                  <a:pt x="5298602" y="3454128"/>
                </a:lnTo>
                <a:lnTo>
                  <a:pt x="5324822" y="3482533"/>
                </a:lnTo>
                <a:lnTo>
                  <a:pt x="5342302" y="3515308"/>
                </a:lnTo>
                <a:lnTo>
                  <a:pt x="5348857" y="3554638"/>
                </a:lnTo>
                <a:lnTo>
                  <a:pt x="5342302" y="3593967"/>
                </a:lnTo>
                <a:lnTo>
                  <a:pt x="5324822" y="3626742"/>
                </a:lnTo>
                <a:lnTo>
                  <a:pt x="5298602" y="3655147"/>
                </a:lnTo>
                <a:lnTo>
                  <a:pt x="5265827" y="3670442"/>
                </a:lnTo>
                <a:lnTo>
                  <a:pt x="5226497" y="3676997"/>
                </a:lnTo>
                <a:lnTo>
                  <a:pt x="5187167" y="3670442"/>
                </a:lnTo>
                <a:lnTo>
                  <a:pt x="5154392" y="3655147"/>
                </a:lnTo>
                <a:lnTo>
                  <a:pt x="5125987" y="3626742"/>
                </a:lnTo>
                <a:lnTo>
                  <a:pt x="5108507" y="3593967"/>
                </a:lnTo>
                <a:lnTo>
                  <a:pt x="5101952" y="3554638"/>
                </a:lnTo>
                <a:lnTo>
                  <a:pt x="5108507" y="3515308"/>
                </a:lnTo>
                <a:lnTo>
                  <a:pt x="5125987" y="3482533"/>
                </a:lnTo>
                <a:lnTo>
                  <a:pt x="5154392" y="3454128"/>
                </a:lnTo>
                <a:lnTo>
                  <a:pt x="5187167" y="3438833"/>
                </a:lnTo>
                <a:close/>
                <a:moveTo>
                  <a:pt x="6131084" y="3399519"/>
                </a:moveTo>
                <a:lnTo>
                  <a:pt x="6172598" y="3403889"/>
                </a:lnTo>
                <a:lnTo>
                  <a:pt x="6209743" y="3419185"/>
                </a:lnTo>
                <a:lnTo>
                  <a:pt x="6240333" y="3443203"/>
                </a:lnTo>
                <a:lnTo>
                  <a:pt x="6264368" y="3473793"/>
                </a:lnTo>
                <a:lnTo>
                  <a:pt x="6279663" y="3513123"/>
                </a:lnTo>
                <a:lnTo>
                  <a:pt x="6286218" y="3554638"/>
                </a:lnTo>
                <a:lnTo>
                  <a:pt x="6279663" y="3596152"/>
                </a:lnTo>
                <a:lnTo>
                  <a:pt x="6264368" y="3633297"/>
                </a:lnTo>
                <a:lnTo>
                  <a:pt x="6240333" y="3663887"/>
                </a:lnTo>
                <a:lnTo>
                  <a:pt x="6209743" y="3690107"/>
                </a:lnTo>
                <a:lnTo>
                  <a:pt x="6172598" y="3703217"/>
                </a:lnTo>
                <a:lnTo>
                  <a:pt x="6131084" y="3709772"/>
                </a:lnTo>
                <a:lnTo>
                  <a:pt x="6087384" y="3703217"/>
                </a:lnTo>
                <a:lnTo>
                  <a:pt x="6050239" y="3690107"/>
                </a:lnTo>
                <a:lnTo>
                  <a:pt x="6019649" y="3663887"/>
                </a:lnTo>
                <a:lnTo>
                  <a:pt x="5995614" y="3633297"/>
                </a:lnTo>
                <a:lnTo>
                  <a:pt x="5980319" y="3596152"/>
                </a:lnTo>
                <a:lnTo>
                  <a:pt x="5973764" y="3554638"/>
                </a:lnTo>
                <a:lnTo>
                  <a:pt x="5980319" y="3513123"/>
                </a:lnTo>
                <a:lnTo>
                  <a:pt x="5995614" y="3473793"/>
                </a:lnTo>
                <a:lnTo>
                  <a:pt x="6019649" y="3443203"/>
                </a:lnTo>
                <a:lnTo>
                  <a:pt x="6050239" y="3419185"/>
                </a:lnTo>
                <a:lnTo>
                  <a:pt x="6087384" y="3403889"/>
                </a:lnTo>
                <a:close/>
                <a:moveTo>
                  <a:pt x="7066260" y="3353637"/>
                </a:moveTo>
                <a:lnTo>
                  <a:pt x="7116514" y="3360190"/>
                </a:lnTo>
                <a:lnTo>
                  <a:pt x="7162399" y="3382041"/>
                </a:lnTo>
                <a:lnTo>
                  <a:pt x="7201729" y="3410444"/>
                </a:lnTo>
                <a:lnTo>
                  <a:pt x="7230134" y="3447573"/>
                </a:lnTo>
                <a:lnTo>
                  <a:pt x="7251984" y="3493457"/>
                </a:lnTo>
                <a:lnTo>
                  <a:pt x="7258539" y="3545897"/>
                </a:lnTo>
                <a:lnTo>
                  <a:pt x="7251984" y="3596152"/>
                </a:lnTo>
                <a:lnTo>
                  <a:pt x="7230134" y="3642037"/>
                </a:lnTo>
                <a:lnTo>
                  <a:pt x="7201729" y="3681366"/>
                </a:lnTo>
                <a:lnTo>
                  <a:pt x="7162399" y="3709771"/>
                </a:lnTo>
                <a:lnTo>
                  <a:pt x="7116514" y="3727251"/>
                </a:lnTo>
                <a:lnTo>
                  <a:pt x="7066260" y="3735991"/>
                </a:lnTo>
                <a:lnTo>
                  <a:pt x="7016005" y="3727251"/>
                </a:lnTo>
                <a:lnTo>
                  <a:pt x="6970120" y="3709771"/>
                </a:lnTo>
                <a:lnTo>
                  <a:pt x="6930790" y="3681366"/>
                </a:lnTo>
                <a:lnTo>
                  <a:pt x="6902385" y="3642037"/>
                </a:lnTo>
                <a:lnTo>
                  <a:pt x="6882720" y="3596152"/>
                </a:lnTo>
                <a:lnTo>
                  <a:pt x="6876165" y="3545897"/>
                </a:lnTo>
                <a:lnTo>
                  <a:pt x="6882720" y="3493457"/>
                </a:lnTo>
                <a:lnTo>
                  <a:pt x="6902385" y="3447573"/>
                </a:lnTo>
                <a:lnTo>
                  <a:pt x="6930790" y="3410444"/>
                </a:lnTo>
                <a:lnTo>
                  <a:pt x="6970120" y="3382041"/>
                </a:lnTo>
                <a:lnTo>
                  <a:pt x="7016005" y="3360190"/>
                </a:lnTo>
                <a:close/>
                <a:moveTo>
                  <a:pt x="277493" y="3309919"/>
                </a:moveTo>
                <a:lnTo>
                  <a:pt x="284048" y="3309919"/>
                </a:lnTo>
                <a:lnTo>
                  <a:pt x="288417" y="3309919"/>
                </a:lnTo>
                <a:lnTo>
                  <a:pt x="292787" y="3314290"/>
                </a:lnTo>
                <a:lnTo>
                  <a:pt x="294972" y="3318660"/>
                </a:lnTo>
                <a:lnTo>
                  <a:pt x="292787" y="3325215"/>
                </a:lnTo>
                <a:lnTo>
                  <a:pt x="288417" y="3331769"/>
                </a:lnTo>
                <a:lnTo>
                  <a:pt x="284048" y="3331769"/>
                </a:lnTo>
                <a:lnTo>
                  <a:pt x="277493" y="3331769"/>
                </a:lnTo>
                <a:lnTo>
                  <a:pt x="273122" y="3325215"/>
                </a:lnTo>
                <a:lnTo>
                  <a:pt x="273122" y="3318660"/>
                </a:lnTo>
                <a:lnTo>
                  <a:pt x="273122" y="3314290"/>
                </a:lnTo>
                <a:close/>
                <a:moveTo>
                  <a:pt x="1173340" y="3305553"/>
                </a:moveTo>
                <a:lnTo>
                  <a:pt x="1179895" y="3305553"/>
                </a:lnTo>
                <a:lnTo>
                  <a:pt x="1186450" y="3305553"/>
                </a:lnTo>
                <a:lnTo>
                  <a:pt x="1190819" y="3309924"/>
                </a:lnTo>
                <a:lnTo>
                  <a:pt x="1193005" y="3314294"/>
                </a:lnTo>
                <a:lnTo>
                  <a:pt x="1195190" y="3318664"/>
                </a:lnTo>
                <a:lnTo>
                  <a:pt x="1193005" y="3325218"/>
                </a:lnTo>
                <a:lnTo>
                  <a:pt x="1190819" y="3331774"/>
                </a:lnTo>
                <a:lnTo>
                  <a:pt x="1186450" y="3336144"/>
                </a:lnTo>
                <a:lnTo>
                  <a:pt x="1179895" y="3336144"/>
                </a:lnTo>
                <a:lnTo>
                  <a:pt x="1173340" y="3336144"/>
                </a:lnTo>
                <a:lnTo>
                  <a:pt x="1168969" y="3331774"/>
                </a:lnTo>
                <a:lnTo>
                  <a:pt x="1166785" y="3325218"/>
                </a:lnTo>
                <a:lnTo>
                  <a:pt x="1164599" y="3318664"/>
                </a:lnTo>
                <a:lnTo>
                  <a:pt x="1166785" y="3314294"/>
                </a:lnTo>
                <a:lnTo>
                  <a:pt x="1168969" y="3309924"/>
                </a:lnTo>
                <a:close/>
                <a:moveTo>
                  <a:pt x="2075740" y="3288078"/>
                </a:moveTo>
                <a:lnTo>
                  <a:pt x="2086665" y="3290264"/>
                </a:lnTo>
                <a:lnTo>
                  <a:pt x="2095405" y="3294635"/>
                </a:lnTo>
                <a:lnTo>
                  <a:pt x="2101960" y="3301189"/>
                </a:lnTo>
                <a:lnTo>
                  <a:pt x="2108515" y="3309928"/>
                </a:lnTo>
                <a:lnTo>
                  <a:pt x="2108515" y="3318668"/>
                </a:lnTo>
                <a:lnTo>
                  <a:pt x="2108515" y="3331778"/>
                </a:lnTo>
                <a:lnTo>
                  <a:pt x="2101960" y="3340517"/>
                </a:lnTo>
                <a:lnTo>
                  <a:pt x="2095405" y="3347073"/>
                </a:lnTo>
                <a:lnTo>
                  <a:pt x="2086665" y="3351442"/>
                </a:lnTo>
                <a:lnTo>
                  <a:pt x="2075740" y="3353627"/>
                </a:lnTo>
                <a:lnTo>
                  <a:pt x="2067000" y="3351442"/>
                </a:lnTo>
                <a:lnTo>
                  <a:pt x="2058260" y="3347073"/>
                </a:lnTo>
                <a:lnTo>
                  <a:pt x="2049520" y="3340517"/>
                </a:lnTo>
                <a:lnTo>
                  <a:pt x="2045150" y="3331778"/>
                </a:lnTo>
                <a:lnTo>
                  <a:pt x="2042965" y="3318668"/>
                </a:lnTo>
                <a:lnTo>
                  <a:pt x="2045150" y="3309928"/>
                </a:lnTo>
                <a:lnTo>
                  <a:pt x="2049520" y="3301189"/>
                </a:lnTo>
                <a:lnTo>
                  <a:pt x="2058260" y="3294635"/>
                </a:lnTo>
                <a:lnTo>
                  <a:pt x="2067000" y="3290264"/>
                </a:lnTo>
                <a:close/>
                <a:moveTo>
                  <a:pt x="2973772" y="3266233"/>
                </a:moveTo>
                <a:lnTo>
                  <a:pt x="2993437" y="3270604"/>
                </a:lnTo>
                <a:lnTo>
                  <a:pt x="3010917" y="3283715"/>
                </a:lnTo>
                <a:lnTo>
                  <a:pt x="3021842" y="3299008"/>
                </a:lnTo>
                <a:lnTo>
                  <a:pt x="3026212" y="3318673"/>
                </a:lnTo>
                <a:lnTo>
                  <a:pt x="3021842" y="3342707"/>
                </a:lnTo>
                <a:lnTo>
                  <a:pt x="3010917" y="3358001"/>
                </a:lnTo>
                <a:lnTo>
                  <a:pt x="2993437" y="3368926"/>
                </a:lnTo>
                <a:lnTo>
                  <a:pt x="2973772" y="3373294"/>
                </a:lnTo>
                <a:lnTo>
                  <a:pt x="2949737" y="3368926"/>
                </a:lnTo>
                <a:lnTo>
                  <a:pt x="2934442" y="3358001"/>
                </a:lnTo>
                <a:lnTo>
                  <a:pt x="2923517" y="3342707"/>
                </a:lnTo>
                <a:lnTo>
                  <a:pt x="2919147" y="3318673"/>
                </a:lnTo>
                <a:lnTo>
                  <a:pt x="2923517" y="3299008"/>
                </a:lnTo>
                <a:lnTo>
                  <a:pt x="2934442" y="3283715"/>
                </a:lnTo>
                <a:lnTo>
                  <a:pt x="2949737" y="3270604"/>
                </a:lnTo>
                <a:close/>
                <a:moveTo>
                  <a:pt x="3869617" y="3242202"/>
                </a:moveTo>
                <a:lnTo>
                  <a:pt x="3898022" y="3248756"/>
                </a:lnTo>
                <a:lnTo>
                  <a:pt x="3924242" y="3264055"/>
                </a:lnTo>
                <a:lnTo>
                  <a:pt x="3941722" y="3290276"/>
                </a:lnTo>
                <a:lnTo>
                  <a:pt x="3946092" y="3318681"/>
                </a:lnTo>
                <a:lnTo>
                  <a:pt x="3941722" y="3351450"/>
                </a:lnTo>
                <a:lnTo>
                  <a:pt x="3924242" y="3375483"/>
                </a:lnTo>
                <a:lnTo>
                  <a:pt x="3898022" y="3392965"/>
                </a:lnTo>
                <a:lnTo>
                  <a:pt x="3869617" y="3399519"/>
                </a:lnTo>
                <a:lnTo>
                  <a:pt x="3836843" y="3392965"/>
                </a:lnTo>
                <a:lnTo>
                  <a:pt x="3812808" y="3375483"/>
                </a:lnTo>
                <a:lnTo>
                  <a:pt x="3795328" y="3351450"/>
                </a:lnTo>
                <a:lnTo>
                  <a:pt x="3788773" y="3318681"/>
                </a:lnTo>
                <a:lnTo>
                  <a:pt x="3795328" y="3290276"/>
                </a:lnTo>
                <a:lnTo>
                  <a:pt x="3812808" y="3264055"/>
                </a:lnTo>
                <a:lnTo>
                  <a:pt x="3836843" y="3248756"/>
                </a:lnTo>
                <a:close/>
                <a:moveTo>
                  <a:pt x="4765464" y="3211609"/>
                </a:moveTo>
                <a:lnTo>
                  <a:pt x="4798239" y="3218166"/>
                </a:lnTo>
                <a:lnTo>
                  <a:pt x="4828829" y="3233462"/>
                </a:lnTo>
                <a:lnTo>
                  <a:pt x="4850679" y="3257498"/>
                </a:lnTo>
                <a:lnTo>
                  <a:pt x="4868159" y="3288091"/>
                </a:lnTo>
                <a:lnTo>
                  <a:pt x="4872529" y="3318681"/>
                </a:lnTo>
                <a:lnTo>
                  <a:pt x="4868159" y="3353637"/>
                </a:lnTo>
                <a:lnTo>
                  <a:pt x="4850679" y="3384225"/>
                </a:lnTo>
                <a:lnTo>
                  <a:pt x="4828829" y="3408259"/>
                </a:lnTo>
                <a:lnTo>
                  <a:pt x="4798239" y="3421368"/>
                </a:lnTo>
                <a:lnTo>
                  <a:pt x="4765464" y="3425737"/>
                </a:lnTo>
                <a:lnTo>
                  <a:pt x="4730505" y="3421368"/>
                </a:lnTo>
                <a:lnTo>
                  <a:pt x="4699915" y="3408259"/>
                </a:lnTo>
                <a:lnTo>
                  <a:pt x="4678065" y="3384225"/>
                </a:lnTo>
                <a:lnTo>
                  <a:pt x="4662770" y="3353637"/>
                </a:lnTo>
                <a:lnTo>
                  <a:pt x="4658400" y="3318681"/>
                </a:lnTo>
                <a:lnTo>
                  <a:pt x="4662770" y="3288091"/>
                </a:lnTo>
                <a:lnTo>
                  <a:pt x="4678065" y="3257498"/>
                </a:lnTo>
                <a:lnTo>
                  <a:pt x="4699915" y="3233462"/>
                </a:lnTo>
                <a:lnTo>
                  <a:pt x="4730505" y="3218166"/>
                </a:lnTo>
                <a:close/>
                <a:moveTo>
                  <a:pt x="5661310" y="3183207"/>
                </a:moveTo>
                <a:lnTo>
                  <a:pt x="5698455" y="3187578"/>
                </a:lnTo>
                <a:lnTo>
                  <a:pt x="5731230" y="3200686"/>
                </a:lnTo>
                <a:lnTo>
                  <a:pt x="5761820" y="3220352"/>
                </a:lnTo>
                <a:lnTo>
                  <a:pt x="5781485" y="3250944"/>
                </a:lnTo>
                <a:lnTo>
                  <a:pt x="5794595" y="3283722"/>
                </a:lnTo>
                <a:lnTo>
                  <a:pt x="5798965" y="3318681"/>
                </a:lnTo>
                <a:lnTo>
                  <a:pt x="5794595" y="3358005"/>
                </a:lnTo>
                <a:lnTo>
                  <a:pt x="5781485" y="3390778"/>
                </a:lnTo>
                <a:lnTo>
                  <a:pt x="5761820" y="3419185"/>
                </a:lnTo>
                <a:lnTo>
                  <a:pt x="5731230" y="3441018"/>
                </a:lnTo>
                <a:lnTo>
                  <a:pt x="5698455" y="3454128"/>
                </a:lnTo>
                <a:lnTo>
                  <a:pt x="5661310" y="3458498"/>
                </a:lnTo>
                <a:lnTo>
                  <a:pt x="5624166" y="3454128"/>
                </a:lnTo>
                <a:lnTo>
                  <a:pt x="5591391" y="3441018"/>
                </a:lnTo>
                <a:lnTo>
                  <a:pt x="5562986" y="3419185"/>
                </a:lnTo>
                <a:lnTo>
                  <a:pt x="5541136" y="3390778"/>
                </a:lnTo>
                <a:lnTo>
                  <a:pt x="5528026" y="3358005"/>
                </a:lnTo>
                <a:lnTo>
                  <a:pt x="5523656" y="3318681"/>
                </a:lnTo>
                <a:lnTo>
                  <a:pt x="5528026" y="3283722"/>
                </a:lnTo>
                <a:lnTo>
                  <a:pt x="5541136" y="3250944"/>
                </a:lnTo>
                <a:lnTo>
                  <a:pt x="5562986" y="3220352"/>
                </a:lnTo>
                <a:lnTo>
                  <a:pt x="5591391" y="3200686"/>
                </a:lnTo>
                <a:lnTo>
                  <a:pt x="5624166" y="3187578"/>
                </a:lnTo>
                <a:close/>
                <a:moveTo>
                  <a:pt x="6559342" y="3148249"/>
                </a:moveTo>
                <a:lnTo>
                  <a:pt x="6605227" y="3152619"/>
                </a:lnTo>
                <a:lnTo>
                  <a:pt x="6644557" y="3170097"/>
                </a:lnTo>
                <a:lnTo>
                  <a:pt x="6679517" y="3198501"/>
                </a:lnTo>
                <a:lnTo>
                  <a:pt x="6707922" y="3233460"/>
                </a:lnTo>
                <a:lnTo>
                  <a:pt x="6725402" y="3272797"/>
                </a:lnTo>
                <a:lnTo>
                  <a:pt x="6729772" y="3318681"/>
                </a:lnTo>
                <a:lnTo>
                  <a:pt x="6725402" y="3366746"/>
                </a:lnTo>
                <a:lnTo>
                  <a:pt x="6707922" y="3408261"/>
                </a:lnTo>
                <a:lnTo>
                  <a:pt x="6679517" y="3443203"/>
                </a:lnTo>
                <a:lnTo>
                  <a:pt x="6644557" y="3469423"/>
                </a:lnTo>
                <a:lnTo>
                  <a:pt x="6605227" y="3489088"/>
                </a:lnTo>
                <a:lnTo>
                  <a:pt x="6559342" y="3493458"/>
                </a:lnTo>
                <a:lnTo>
                  <a:pt x="6513458" y="3489088"/>
                </a:lnTo>
                <a:lnTo>
                  <a:pt x="6471943" y="3469423"/>
                </a:lnTo>
                <a:lnTo>
                  <a:pt x="6434798" y="3443203"/>
                </a:lnTo>
                <a:lnTo>
                  <a:pt x="6408578" y="3408261"/>
                </a:lnTo>
                <a:lnTo>
                  <a:pt x="6391098" y="3366746"/>
                </a:lnTo>
                <a:lnTo>
                  <a:pt x="6384543" y="3318681"/>
                </a:lnTo>
                <a:lnTo>
                  <a:pt x="6391098" y="3272797"/>
                </a:lnTo>
                <a:lnTo>
                  <a:pt x="6408578" y="3233460"/>
                </a:lnTo>
                <a:lnTo>
                  <a:pt x="6434798" y="3198501"/>
                </a:lnTo>
                <a:lnTo>
                  <a:pt x="6471943" y="3170097"/>
                </a:lnTo>
                <a:lnTo>
                  <a:pt x="6513458" y="3152619"/>
                </a:lnTo>
                <a:close/>
                <a:moveTo>
                  <a:pt x="7455188" y="3113291"/>
                </a:moveTo>
                <a:lnTo>
                  <a:pt x="7503258" y="3119846"/>
                </a:lnTo>
                <a:lnTo>
                  <a:pt x="7525108" y="3126400"/>
                </a:lnTo>
                <a:lnTo>
                  <a:pt x="7525108" y="3513122"/>
                </a:lnTo>
                <a:lnTo>
                  <a:pt x="7503258" y="3519677"/>
                </a:lnTo>
                <a:lnTo>
                  <a:pt x="7455188" y="3526232"/>
                </a:lnTo>
                <a:lnTo>
                  <a:pt x="7407118" y="3519677"/>
                </a:lnTo>
                <a:lnTo>
                  <a:pt x="7363418" y="3506567"/>
                </a:lnTo>
                <a:lnTo>
                  <a:pt x="7326273" y="3482532"/>
                </a:lnTo>
                <a:lnTo>
                  <a:pt x="7293498" y="3449758"/>
                </a:lnTo>
                <a:lnTo>
                  <a:pt x="7269463" y="3410443"/>
                </a:lnTo>
                <a:lnTo>
                  <a:pt x="7254168" y="3366744"/>
                </a:lnTo>
                <a:lnTo>
                  <a:pt x="7247613" y="3318681"/>
                </a:lnTo>
                <a:lnTo>
                  <a:pt x="7254168" y="3272795"/>
                </a:lnTo>
                <a:lnTo>
                  <a:pt x="7269463" y="3231277"/>
                </a:lnTo>
                <a:lnTo>
                  <a:pt x="7293498" y="3191946"/>
                </a:lnTo>
                <a:lnTo>
                  <a:pt x="7326273" y="3159173"/>
                </a:lnTo>
                <a:lnTo>
                  <a:pt x="7363418" y="3135140"/>
                </a:lnTo>
                <a:lnTo>
                  <a:pt x="7407118" y="3119846"/>
                </a:lnTo>
                <a:close/>
                <a:moveTo>
                  <a:pt x="736342" y="3073943"/>
                </a:moveTo>
                <a:lnTo>
                  <a:pt x="740711" y="3076128"/>
                </a:lnTo>
                <a:lnTo>
                  <a:pt x="745081" y="3078313"/>
                </a:lnTo>
                <a:lnTo>
                  <a:pt x="747266" y="3087052"/>
                </a:lnTo>
                <a:lnTo>
                  <a:pt x="745081" y="3091422"/>
                </a:lnTo>
                <a:lnTo>
                  <a:pt x="740711" y="3095792"/>
                </a:lnTo>
                <a:lnTo>
                  <a:pt x="736342" y="3097977"/>
                </a:lnTo>
                <a:lnTo>
                  <a:pt x="729787" y="3095792"/>
                </a:lnTo>
                <a:lnTo>
                  <a:pt x="725416" y="3091422"/>
                </a:lnTo>
                <a:lnTo>
                  <a:pt x="725416" y="3087052"/>
                </a:lnTo>
                <a:lnTo>
                  <a:pt x="725416" y="3078313"/>
                </a:lnTo>
                <a:lnTo>
                  <a:pt x="729787" y="3076128"/>
                </a:lnTo>
                <a:close/>
                <a:moveTo>
                  <a:pt x="1625633" y="3063023"/>
                </a:moveTo>
                <a:lnTo>
                  <a:pt x="1632188" y="3063023"/>
                </a:lnTo>
                <a:lnTo>
                  <a:pt x="1638743" y="3063023"/>
                </a:lnTo>
                <a:lnTo>
                  <a:pt x="1645298" y="3065208"/>
                </a:lnTo>
                <a:lnTo>
                  <a:pt x="1649667" y="3071763"/>
                </a:lnTo>
                <a:lnTo>
                  <a:pt x="1654037" y="3078317"/>
                </a:lnTo>
                <a:lnTo>
                  <a:pt x="1654037" y="3087057"/>
                </a:lnTo>
                <a:lnTo>
                  <a:pt x="1654037" y="3093613"/>
                </a:lnTo>
                <a:lnTo>
                  <a:pt x="1649667" y="3100168"/>
                </a:lnTo>
                <a:lnTo>
                  <a:pt x="1645298" y="3104536"/>
                </a:lnTo>
                <a:lnTo>
                  <a:pt x="1638743" y="3108907"/>
                </a:lnTo>
                <a:lnTo>
                  <a:pt x="1632188" y="3108907"/>
                </a:lnTo>
                <a:lnTo>
                  <a:pt x="1625633" y="3108907"/>
                </a:lnTo>
                <a:lnTo>
                  <a:pt x="1619077" y="3104536"/>
                </a:lnTo>
                <a:lnTo>
                  <a:pt x="1614707" y="3100168"/>
                </a:lnTo>
                <a:lnTo>
                  <a:pt x="1610338" y="3093613"/>
                </a:lnTo>
                <a:lnTo>
                  <a:pt x="1610338" y="3087057"/>
                </a:lnTo>
                <a:lnTo>
                  <a:pt x="1610338" y="3078317"/>
                </a:lnTo>
                <a:lnTo>
                  <a:pt x="1614707" y="3071763"/>
                </a:lnTo>
                <a:lnTo>
                  <a:pt x="1619077" y="3065208"/>
                </a:lnTo>
                <a:close/>
                <a:moveTo>
                  <a:pt x="2530219" y="3043361"/>
                </a:moveTo>
                <a:lnTo>
                  <a:pt x="2549884" y="3049915"/>
                </a:lnTo>
                <a:lnTo>
                  <a:pt x="2567364" y="3063027"/>
                </a:lnTo>
                <a:lnTo>
                  <a:pt x="2571734" y="3087062"/>
                </a:lnTo>
                <a:lnTo>
                  <a:pt x="2567364" y="3106726"/>
                </a:lnTo>
                <a:lnTo>
                  <a:pt x="2549884" y="3122021"/>
                </a:lnTo>
                <a:lnTo>
                  <a:pt x="2530219" y="3126390"/>
                </a:lnTo>
                <a:lnTo>
                  <a:pt x="2508369" y="3122021"/>
                </a:lnTo>
                <a:lnTo>
                  <a:pt x="2493074" y="3106726"/>
                </a:lnTo>
                <a:lnTo>
                  <a:pt x="2486519" y="3087062"/>
                </a:lnTo>
                <a:lnTo>
                  <a:pt x="2493074" y="3063027"/>
                </a:lnTo>
                <a:lnTo>
                  <a:pt x="2508369" y="3049915"/>
                </a:lnTo>
                <a:close/>
                <a:moveTo>
                  <a:pt x="3428249" y="3019330"/>
                </a:moveTo>
                <a:lnTo>
                  <a:pt x="3452284" y="3023702"/>
                </a:lnTo>
                <a:lnTo>
                  <a:pt x="3474133" y="3038996"/>
                </a:lnTo>
                <a:lnTo>
                  <a:pt x="3487243" y="3060846"/>
                </a:lnTo>
                <a:lnTo>
                  <a:pt x="3493798" y="3087067"/>
                </a:lnTo>
                <a:lnTo>
                  <a:pt x="3487243" y="3111101"/>
                </a:lnTo>
                <a:lnTo>
                  <a:pt x="3474133" y="3132950"/>
                </a:lnTo>
                <a:lnTo>
                  <a:pt x="3452284" y="3146060"/>
                </a:lnTo>
                <a:lnTo>
                  <a:pt x="3428249" y="3152614"/>
                </a:lnTo>
                <a:lnTo>
                  <a:pt x="3399844" y="3146060"/>
                </a:lnTo>
                <a:lnTo>
                  <a:pt x="3380179" y="3132950"/>
                </a:lnTo>
                <a:lnTo>
                  <a:pt x="3367069" y="3111101"/>
                </a:lnTo>
                <a:lnTo>
                  <a:pt x="3362699" y="3087067"/>
                </a:lnTo>
                <a:lnTo>
                  <a:pt x="3367069" y="3060846"/>
                </a:lnTo>
                <a:lnTo>
                  <a:pt x="3380179" y="3038996"/>
                </a:lnTo>
                <a:lnTo>
                  <a:pt x="3399844" y="3023702"/>
                </a:lnTo>
                <a:close/>
                <a:moveTo>
                  <a:pt x="4326280" y="2993115"/>
                </a:moveTo>
                <a:lnTo>
                  <a:pt x="4356870" y="2997486"/>
                </a:lnTo>
                <a:lnTo>
                  <a:pt x="4380905" y="3010594"/>
                </a:lnTo>
                <a:lnTo>
                  <a:pt x="4400570" y="3032447"/>
                </a:lnTo>
                <a:lnTo>
                  <a:pt x="4413680" y="3056481"/>
                </a:lnTo>
                <a:lnTo>
                  <a:pt x="4420235" y="3087074"/>
                </a:lnTo>
                <a:lnTo>
                  <a:pt x="4413680" y="3115476"/>
                </a:lnTo>
                <a:lnTo>
                  <a:pt x="4400570" y="3141694"/>
                </a:lnTo>
                <a:lnTo>
                  <a:pt x="4380905" y="3161359"/>
                </a:lnTo>
                <a:lnTo>
                  <a:pt x="4356870" y="3174468"/>
                </a:lnTo>
                <a:lnTo>
                  <a:pt x="4326280" y="3181024"/>
                </a:lnTo>
                <a:lnTo>
                  <a:pt x="4295691" y="3174468"/>
                </a:lnTo>
                <a:lnTo>
                  <a:pt x="4271656" y="3161359"/>
                </a:lnTo>
                <a:lnTo>
                  <a:pt x="4249806" y="3141694"/>
                </a:lnTo>
                <a:lnTo>
                  <a:pt x="4236696" y="3115476"/>
                </a:lnTo>
                <a:lnTo>
                  <a:pt x="4232326" y="3087074"/>
                </a:lnTo>
                <a:lnTo>
                  <a:pt x="4236696" y="3056481"/>
                </a:lnTo>
                <a:lnTo>
                  <a:pt x="4249806" y="3032447"/>
                </a:lnTo>
                <a:lnTo>
                  <a:pt x="4271656" y="3010594"/>
                </a:lnTo>
                <a:lnTo>
                  <a:pt x="4295691" y="2997486"/>
                </a:lnTo>
                <a:close/>
                <a:moveTo>
                  <a:pt x="5226497" y="2962528"/>
                </a:moveTo>
                <a:lnTo>
                  <a:pt x="5265827" y="2969084"/>
                </a:lnTo>
                <a:lnTo>
                  <a:pt x="5298602" y="2986561"/>
                </a:lnTo>
                <a:lnTo>
                  <a:pt x="5324822" y="3012781"/>
                </a:lnTo>
                <a:lnTo>
                  <a:pt x="5342302" y="3047741"/>
                </a:lnTo>
                <a:lnTo>
                  <a:pt x="5348857" y="3087074"/>
                </a:lnTo>
                <a:lnTo>
                  <a:pt x="5342302" y="3124214"/>
                </a:lnTo>
                <a:lnTo>
                  <a:pt x="5324822" y="3159173"/>
                </a:lnTo>
                <a:lnTo>
                  <a:pt x="5298602" y="3187577"/>
                </a:lnTo>
                <a:lnTo>
                  <a:pt x="5265827" y="3202872"/>
                </a:lnTo>
                <a:lnTo>
                  <a:pt x="5226497" y="3209424"/>
                </a:lnTo>
                <a:lnTo>
                  <a:pt x="5187167" y="3202872"/>
                </a:lnTo>
                <a:lnTo>
                  <a:pt x="5154392" y="3187577"/>
                </a:lnTo>
                <a:lnTo>
                  <a:pt x="5125987" y="3159173"/>
                </a:lnTo>
                <a:lnTo>
                  <a:pt x="5108507" y="3124214"/>
                </a:lnTo>
                <a:lnTo>
                  <a:pt x="5101952" y="3087074"/>
                </a:lnTo>
                <a:lnTo>
                  <a:pt x="5108507" y="3047741"/>
                </a:lnTo>
                <a:lnTo>
                  <a:pt x="5125987" y="3012781"/>
                </a:lnTo>
                <a:lnTo>
                  <a:pt x="5154392" y="2986561"/>
                </a:lnTo>
                <a:lnTo>
                  <a:pt x="5187167" y="2969084"/>
                </a:lnTo>
                <a:close/>
                <a:moveTo>
                  <a:pt x="6131084" y="2931938"/>
                </a:moveTo>
                <a:lnTo>
                  <a:pt x="6172598" y="2936307"/>
                </a:lnTo>
                <a:lnTo>
                  <a:pt x="6209743" y="2951604"/>
                </a:lnTo>
                <a:lnTo>
                  <a:pt x="6240333" y="2975638"/>
                </a:lnTo>
                <a:lnTo>
                  <a:pt x="6266553" y="3008411"/>
                </a:lnTo>
                <a:lnTo>
                  <a:pt x="6281848" y="3045557"/>
                </a:lnTo>
                <a:lnTo>
                  <a:pt x="6286218" y="3087074"/>
                </a:lnTo>
                <a:lnTo>
                  <a:pt x="6281848" y="3130771"/>
                </a:lnTo>
                <a:lnTo>
                  <a:pt x="6266553" y="3165728"/>
                </a:lnTo>
                <a:lnTo>
                  <a:pt x="6240333" y="3198501"/>
                </a:lnTo>
                <a:lnTo>
                  <a:pt x="6209743" y="3220352"/>
                </a:lnTo>
                <a:lnTo>
                  <a:pt x="6172598" y="3237828"/>
                </a:lnTo>
                <a:lnTo>
                  <a:pt x="6131084" y="3244388"/>
                </a:lnTo>
                <a:lnTo>
                  <a:pt x="6087384" y="3237828"/>
                </a:lnTo>
                <a:lnTo>
                  <a:pt x="6050239" y="3220352"/>
                </a:lnTo>
                <a:lnTo>
                  <a:pt x="6019649" y="3198501"/>
                </a:lnTo>
                <a:lnTo>
                  <a:pt x="5993429" y="3165728"/>
                </a:lnTo>
                <a:lnTo>
                  <a:pt x="5978134" y="3130771"/>
                </a:lnTo>
                <a:lnTo>
                  <a:pt x="5973764" y="3087074"/>
                </a:lnTo>
                <a:lnTo>
                  <a:pt x="5978134" y="3045557"/>
                </a:lnTo>
                <a:lnTo>
                  <a:pt x="5993429" y="3008411"/>
                </a:lnTo>
                <a:lnTo>
                  <a:pt x="6019649" y="2975638"/>
                </a:lnTo>
                <a:lnTo>
                  <a:pt x="6050239" y="2951604"/>
                </a:lnTo>
                <a:lnTo>
                  <a:pt x="6087384" y="2936307"/>
                </a:lnTo>
                <a:close/>
                <a:moveTo>
                  <a:pt x="7066260" y="2905719"/>
                </a:moveTo>
                <a:lnTo>
                  <a:pt x="7116515" y="2912276"/>
                </a:lnTo>
                <a:lnTo>
                  <a:pt x="7162400" y="2931938"/>
                </a:lnTo>
                <a:lnTo>
                  <a:pt x="7201729" y="2960344"/>
                </a:lnTo>
                <a:lnTo>
                  <a:pt x="7230134" y="2999672"/>
                </a:lnTo>
                <a:lnTo>
                  <a:pt x="7251984" y="3045557"/>
                </a:lnTo>
                <a:lnTo>
                  <a:pt x="7258539" y="3095813"/>
                </a:lnTo>
                <a:lnTo>
                  <a:pt x="7251984" y="3148249"/>
                </a:lnTo>
                <a:lnTo>
                  <a:pt x="7230134" y="3194132"/>
                </a:lnTo>
                <a:lnTo>
                  <a:pt x="7201729" y="3233462"/>
                </a:lnTo>
                <a:lnTo>
                  <a:pt x="7162400" y="3261872"/>
                </a:lnTo>
                <a:lnTo>
                  <a:pt x="7116515" y="3281537"/>
                </a:lnTo>
                <a:lnTo>
                  <a:pt x="7066260" y="3288093"/>
                </a:lnTo>
                <a:lnTo>
                  <a:pt x="7016005" y="3281537"/>
                </a:lnTo>
                <a:lnTo>
                  <a:pt x="6970120" y="3261872"/>
                </a:lnTo>
                <a:lnTo>
                  <a:pt x="6930791" y="3233462"/>
                </a:lnTo>
                <a:lnTo>
                  <a:pt x="6902386" y="3194132"/>
                </a:lnTo>
                <a:lnTo>
                  <a:pt x="6880536" y="3148249"/>
                </a:lnTo>
                <a:lnTo>
                  <a:pt x="6873981" y="3095813"/>
                </a:lnTo>
                <a:lnTo>
                  <a:pt x="6880536" y="3045557"/>
                </a:lnTo>
                <a:lnTo>
                  <a:pt x="6902386" y="2999672"/>
                </a:lnTo>
                <a:lnTo>
                  <a:pt x="6930791" y="2960344"/>
                </a:lnTo>
                <a:lnTo>
                  <a:pt x="6970120" y="2931938"/>
                </a:lnTo>
                <a:lnTo>
                  <a:pt x="7016005" y="2912276"/>
                </a:lnTo>
                <a:close/>
                <a:moveTo>
                  <a:pt x="297158" y="2840148"/>
                </a:moveTo>
                <a:lnTo>
                  <a:pt x="303713" y="2842333"/>
                </a:lnTo>
                <a:lnTo>
                  <a:pt x="308082" y="2846702"/>
                </a:lnTo>
                <a:lnTo>
                  <a:pt x="308082" y="2851073"/>
                </a:lnTo>
                <a:lnTo>
                  <a:pt x="308082" y="2857628"/>
                </a:lnTo>
                <a:lnTo>
                  <a:pt x="303713" y="2859812"/>
                </a:lnTo>
                <a:lnTo>
                  <a:pt x="297158" y="2861998"/>
                </a:lnTo>
                <a:lnTo>
                  <a:pt x="292787" y="2859812"/>
                </a:lnTo>
                <a:lnTo>
                  <a:pt x="288417" y="2857628"/>
                </a:lnTo>
                <a:lnTo>
                  <a:pt x="286232" y="2851073"/>
                </a:lnTo>
                <a:lnTo>
                  <a:pt x="288417" y="2846702"/>
                </a:lnTo>
                <a:lnTo>
                  <a:pt x="292787" y="2842333"/>
                </a:lnTo>
                <a:close/>
                <a:moveTo>
                  <a:pt x="1197373" y="2835782"/>
                </a:moveTo>
                <a:lnTo>
                  <a:pt x="1201743" y="2837967"/>
                </a:lnTo>
                <a:lnTo>
                  <a:pt x="1206114" y="2840151"/>
                </a:lnTo>
                <a:lnTo>
                  <a:pt x="1212669" y="2846706"/>
                </a:lnTo>
                <a:lnTo>
                  <a:pt x="1212669" y="2851077"/>
                </a:lnTo>
                <a:lnTo>
                  <a:pt x="1212669" y="2857632"/>
                </a:lnTo>
                <a:lnTo>
                  <a:pt x="1206114" y="2862001"/>
                </a:lnTo>
                <a:lnTo>
                  <a:pt x="1201743" y="2866371"/>
                </a:lnTo>
                <a:lnTo>
                  <a:pt x="1197373" y="2866371"/>
                </a:lnTo>
                <a:lnTo>
                  <a:pt x="1190818" y="2866371"/>
                </a:lnTo>
                <a:lnTo>
                  <a:pt x="1186449" y="2862001"/>
                </a:lnTo>
                <a:lnTo>
                  <a:pt x="1182078" y="2857632"/>
                </a:lnTo>
                <a:lnTo>
                  <a:pt x="1182078" y="2851077"/>
                </a:lnTo>
                <a:lnTo>
                  <a:pt x="1182078" y="2846706"/>
                </a:lnTo>
                <a:lnTo>
                  <a:pt x="1186449" y="2840151"/>
                </a:lnTo>
                <a:lnTo>
                  <a:pt x="1190818" y="2837967"/>
                </a:lnTo>
                <a:close/>
                <a:moveTo>
                  <a:pt x="2095405" y="2818306"/>
                </a:moveTo>
                <a:lnTo>
                  <a:pt x="2108515" y="2820490"/>
                </a:lnTo>
                <a:lnTo>
                  <a:pt x="2115070" y="2824861"/>
                </a:lnTo>
                <a:lnTo>
                  <a:pt x="2123810" y="2833600"/>
                </a:lnTo>
                <a:lnTo>
                  <a:pt x="2128180" y="2842340"/>
                </a:lnTo>
                <a:lnTo>
                  <a:pt x="2128180" y="2851081"/>
                </a:lnTo>
                <a:lnTo>
                  <a:pt x="2128180" y="2862005"/>
                </a:lnTo>
                <a:lnTo>
                  <a:pt x="2123810" y="2870745"/>
                </a:lnTo>
                <a:lnTo>
                  <a:pt x="2115070" y="2877300"/>
                </a:lnTo>
                <a:lnTo>
                  <a:pt x="2108515" y="2883855"/>
                </a:lnTo>
                <a:lnTo>
                  <a:pt x="2095405" y="2883855"/>
                </a:lnTo>
                <a:lnTo>
                  <a:pt x="2086665" y="2883855"/>
                </a:lnTo>
                <a:lnTo>
                  <a:pt x="2077925" y="2877300"/>
                </a:lnTo>
                <a:lnTo>
                  <a:pt x="2071370" y="2870745"/>
                </a:lnTo>
                <a:lnTo>
                  <a:pt x="2067000" y="2862005"/>
                </a:lnTo>
                <a:lnTo>
                  <a:pt x="2064815" y="2851081"/>
                </a:lnTo>
                <a:lnTo>
                  <a:pt x="2067000" y="2842340"/>
                </a:lnTo>
                <a:lnTo>
                  <a:pt x="2071370" y="2833600"/>
                </a:lnTo>
                <a:lnTo>
                  <a:pt x="2077925" y="2824861"/>
                </a:lnTo>
                <a:lnTo>
                  <a:pt x="2086665" y="2820490"/>
                </a:lnTo>
                <a:close/>
                <a:moveTo>
                  <a:pt x="2995621" y="2798645"/>
                </a:moveTo>
                <a:lnTo>
                  <a:pt x="3017471" y="2803014"/>
                </a:lnTo>
                <a:lnTo>
                  <a:pt x="3034951" y="2813939"/>
                </a:lnTo>
                <a:lnTo>
                  <a:pt x="3045876" y="2831419"/>
                </a:lnTo>
                <a:lnTo>
                  <a:pt x="3050246" y="2851083"/>
                </a:lnTo>
                <a:lnTo>
                  <a:pt x="3045876" y="2872932"/>
                </a:lnTo>
                <a:lnTo>
                  <a:pt x="3034951" y="2890413"/>
                </a:lnTo>
                <a:lnTo>
                  <a:pt x="3017471" y="2901338"/>
                </a:lnTo>
                <a:lnTo>
                  <a:pt x="2995621" y="2905707"/>
                </a:lnTo>
                <a:lnTo>
                  <a:pt x="2975956" y="2901338"/>
                </a:lnTo>
                <a:lnTo>
                  <a:pt x="2960661" y="2890413"/>
                </a:lnTo>
                <a:lnTo>
                  <a:pt x="2947551" y="2872932"/>
                </a:lnTo>
                <a:lnTo>
                  <a:pt x="2943181" y="2851083"/>
                </a:lnTo>
                <a:lnTo>
                  <a:pt x="2947551" y="2831419"/>
                </a:lnTo>
                <a:lnTo>
                  <a:pt x="2960661" y="2813939"/>
                </a:lnTo>
                <a:lnTo>
                  <a:pt x="2975956" y="2803014"/>
                </a:lnTo>
                <a:close/>
                <a:moveTo>
                  <a:pt x="3898023" y="2772429"/>
                </a:moveTo>
                <a:lnTo>
                  <a:pt x="3930797" y="2781170"/>
                </a:lnTo>
                <a:lnTo>
                  <a:pt x="3957017" y="2796464"/>
                </a:lnTo>
                <a:lnTo>
                  <a:pt x="3972312" y="2820499"/>
                </a:lnTo>
                <a:lnTo>
                  <a:pt x="3978867" y="2853273"/>
                </a:lnTo>
                <a:lnTo>
                  <a:pt x="3972312" y="2883862"/>
                </a:lnTo>
                <a:lnTo>
                  <a:pt x="3957017" y="2907898"/>
                </a:lnTo>
                <a:lnTo>
                  <a:pt x="3930797" y="2925378"/>
                </a:lnTo>
                <a:lnTo>
                  <a:pt x="3898023" y="2931932"/>
                </a:lnTo>
                <a:lnTo>
                  <a:pt x="3869618" y="2925378"/>
                </a:lnTo>
                <a:lnTo>
                  <a:pt x="3843398" y="2907898"/>
                </a:lnTo>
                <a:lnTo>
                  <a:pt x="3825918" y="2883862"/>
                </a:lnTo>
                <a:lnTo>
                  <a:pt x="3821548" y="2853273"/>
                </a:lnTo>
                <a:lnTo>
                  <a:pt x="3825918" y="2820499"/>
                </a:lnTo>
                <a:lnTo>
                  <a:pt x="3843398" y="2796464"/>
                </a:lnTo>
                <a:lnTo>
                  <a:pt x="3869618" y="2781170"/>
                </a:lnTo>
                <a:close/>
                <a:moveTo>
                  <a:pt x="4806979" y="2746215"/>
                </a:moveTo>
                <a:lnTo>
                  <a:pt x="4839754" y="2750585"/>
                </a:lnTo>
                <a:lnTo>
                  <a:pt x="4870344" y="2765880"/>
                </a:lnTo>
                <a:lnTo>
                  <a:pt x="4892194" y="2789913"/>
                </a:lnTo>
                <a:lnTo>
                  <a:pt x="4909674" y="2818319"/>
                </a:lnTo>
                <a:lnTo>
                  <a:pt x="4916229" y="2853277"/>
                </a:lnTo>
                <a:lnTo>
                  <a:pt x="4909674" y="2888236"/>
                </a:lnTo>
                <a:lnTo>
                  <a:pt x="4892194" y="2916641"/>
                </a:lnTo>
                <a:lnTo>
                  <a:pt x="4870344" y="2942861"/>
                </a:lnTo>
                <a:lnTo>
                  <a:pt x="4839754" y="2955972"/>
                </a:lnTo>
                <a:lnTo>
                  <a:pt x="4806979" y="2962528"/>
                </a:lnTo>
                <a:lnTo>
                  <a:pt x="4772019" y="2955972"/>
                </a:lnTo>
                <a:lnTo>
                  <a:pt x="4741429" y="2942861"/>
                </a:lnTo>
                <a:lnTo>
                  <a:pt x="4719579" y="2916641"/>
                </a:lnTo>
                <a:lnTo>
                  <a:pt x="4702099" y="2888236"/>
                </a:lnTo>
                <a:lnTo>
                  <a:pt x="4695544" y="2853277"/>
                </a:lnTo>
                <a:lnTo>
                  <a:pt x="4702099" y="2818319"/>
                </a:lnTo>
                <a:lnTo>
                  <a:pt x="4719579" y="2789913"/>
                </a:lnTo>
                <a:lnTo>
                  <a:pt x="4741429" y="2765880"/>
                </a:lnTo>
                <a:lnTo>
                  <a:pt x="4772019" y="2750585"/>
                </a:lnTo>
                <a:close/>
                <a:moveTo>
                  <a:pt x="5722490" y="2715626"/>
                </a:moveTo>
                <a:lnTo>
                  <a:pt x="5759634" y="2722180"/>
                </a:lnTo>
                <a:lnTo>
                  <a:pt x="5792409" y="2737476"/>
                </a:lnTo>
                <a:lnTo>
                  <a:pt x="5820814" y="2757142"/>
                </a:lnTo>
                <a:lnTo>
                  <a:pt x="5842664" y="2787730"/>
                </a:lnTo>
                <a:lnTo>
                  <a:pt x="5857959" y="2818320"/>
                </a:lnTo>
                <a:lnTo>
                  <a:pt x="5862329" y="2855464"/>
                </a:lnTo>
                <a:lnTo>
                  <a:pt x="5857959" y="2894792"/>
                </a:lnTo>
                <a:lnTo>
                  <a:pt x="5842664" y="2925384"/>
                </a:lnTo>
                <a:lnTo>
                  <a:pt x="5820814" y="2953790"/>
                </a:lnTo>
                <a:lnTo>
                  <a:pt x="5792409" y="2975638"/>
                </a:lnTo>
                <a:lnTo>
                  <a:pt x="5759634" y="2990934"/>
                </a:lnTo>
                <a:lnTo>
                  <a:pt x="5722490" y="2995303"/>
                </a:lnTo>
                <a:lnTo>
                  <a:pt x="5685345" y="2990934"/>
                </a:lnTo>
                <a:lnTo>
                  <a:pt x="5650385" y="2975638"/>
                </a:lnTo>
                <a:lnTo>
                  <a:pt x="5624165" y="2953790"/>
                </a:lnTo>
                <a:lnTo>
                  <a:pt x="5604500" y="2925384"/>
                </a:lnTo>
                <a:lnTo>
                  <a:pt x="5587020" y="2894792"/>
                </a:lnTo>
                <a:lnTo>
                  <a:pt x="5582650" y="2855464"/>
                </a:lnTo>
                <a:lnTo>
                  <a:pt x="5587020" y="2818320"/>
                </a:lnTo>
                <a:lnTo>
                  <a:pt x="5604500" y="2787730"/>
                </a:lnTo>
                <a:lnTo>
                  <a:pt x="5624165" y="2757142"/>
                </a:lnTo>
                <a:lnTo>
                  <a:pt x="5650385" y="2737476"/>
                </a:lnTo>
                <a:lnTo>
                  <a:pt x="5685345" y="2722180"/>
                </a:lnTo>
                <a:close/>
                <a:moveTo>
                  <a:pt x="6677332" y="2698146"/>
                </a:moveTo>
                <a:lnTo>
                  <a:pt x="6725401" y="2704701"/>
                </a:lnTo>
                <a:lnTo>
                  <a:pt x="6766916" y="2722180"/>
                </a:lnTo>
                <a:lnTo>
                  <a:pt x="6799691" y="2748401"/>
                </a:lnTo>
                <a:lnTo>
                  <a:pt x="6828096" y="2785546"/>
                </a:lnTo>
                <a:lnTo>
                  <a:pt x="6845576" y="2824874"/>
                </a:lnTo>
                <a:lnTo>
                  <a:pt x="6852131" y="2870757"/>
                </a:lnTo>
                <a:lnTo>
                  <a:pt x="6845576" y="2918829"/>
                </a:lnTo>
                <a:lnTo>
                  <a:pt x="6828096" y="2960342"/>
                </a:lnTo>
                <a:lnTo>
                  <a:pt x="6799691" y="2995303"/>
                </a:lnTo>
                <a:lnTo>
                  <a:pt x="6766916" y="3021520"/>
                </a:lnTo>
                <a:lnTo>
                  <a:pt x="6725401" y="3041186"/>
                </a:lnTo>
                <a:lnTo>
                  <a:pt x="6677332" y="3045556"/>
                </a:lnTo>
                <a:lnTo>
                  <a:pt x="6631447" y="3041186"/>
                </a:lnTo>
                <a:lnTo>
                  <a:pt x="6589932" y="3021520"/>
                </a:lnTo>
                <a:lnTo>
                  <a:pt x="6554972" y="2995303"/>
                </a:lnTo>
                <a:lnTo>
                  <a:pt x="6528752" y="2960342"/>
                </a:lnTo>
                <a:lnTo>
                  <a:pt x="6511272" y="2918829"/>
                </a:lnTo>
                <a:lnTo>
                  <a:pt x="6504717" y="2870757"/>
                </a:lnTo>
                <a:lnTo>
                  <a:pt x="6511272" y="2824874"/>
                </a:lnTo>
                <a:lnTo>
                  <a:pt x="6528752" y="2785546"/>
                </a:lnTo>
                <a:lnTo>
                  <a:pt x="6554972" y="2748401"/>
                </a:lnTo>
                <a:lnTo>
                  <a:pt x="6589932" y="2722180"/>
                </a:lnTo>
                <a:lnTo>
                  <a:pt x="6631447" y="2704701"/>
                </a:lnTo>
                <a:close/>
                <a:moveTo>
                  <a:pt x="7455188" y="2663187"/>
                </a:moveTo>
                <a:lnTo>
                  <a:pt x="7498888" y="2669741"/>
                </a:lnTo>
                <a:lnTo>
                  <a:pt x="7525108" y="2676296"/>
                </a:lnTo>
                <a:lnTo>
                  <a:pt x="7525108" y="3065222"/>
                </a:lnTo>
                <a:lnTo>
                  <a:pt x="7498888" y="3073963"/>
                </a:lnTo>
                <a:lnTo>
                  <a:pt x="7455188" y="3078334"/>
                </a:lnTo>
                <a:lnTo>
                  <a:pt x="7407118" y="3073963"/>
                </a:lnTo>
                <a:lnTo>
                  <a:pt x="7363419" y="3058667"/>
                </a:lnTo>
                <a:lnTo>
                  <a:pt x="7324089" y="3034631"/>
                </a:lnTo>
                <a:lnTo>
                  <a:pt x="7291314" y="3001858"/>
                </a:lnTo>
                <a:lnTo>
                  <a:pt x="7267279" y="2962528"/>
                </a:lnTo>
                <a:lnTo>
                  <a:pt x="7251984" y="2918829"/>
                </a:lnTo>
                <a:lnTo>
                  <a:pt x="7245429" y="2870757"/>
                </a:lnTo>
                <a:lnTo>
                  <a:pt x="7251984" y="2822688"/>
                </a:lnTo>
                <a:lnTo>
                  <a:pt x="7267279" y="2781176"/>
                </a:lnTo>
                <a:lnTo>
                  <a:pt x="7291314" y="2741846"/>
                </a:lnTo>
                <a:lnTo>
                  <a:pt x="7324089" y="2709071"/>
                </a:lnTo>
                <a:lnTo>
                  <a:pt x="7363419" y="2687220"/>
                </a:lnTo>
                <a:lnTo>
                  <a:pt x="7407118" y="2669741"/>
                </a:lnTo>
                <a:close/>
                <a:moveTo>
                  <a:pt x="769117" y="2606354"/>
                </a:moveTo>
                <a:lnTo>
                  <a:pt x="773488" y="2608539"/>
                </a:lnTo>
                <a:lnTo>
                  <a:pt x="777858" y="2610724"/>
                </a:lnTo>
                <a:lnTo>
                  <a:pt x="780043" y="2617279"/>
                </a:lnTo>
                <a:lnTo>
                  <a:pt x="777858" y="2621649"/>
                </a:lnTo>
                <a:lnTo>
                  <a:pt x="773488" y="2626019"/>
                </a:lnTo>
                <a:lnTo>
                  <a:pt x="769117" y="2628204"/>
                </a:lnTo>
                <a:lnTo>
                  <a:pt x="762562" y="2626019"/>
                </a:lnTo>
                <a:lnTo>
                  <a:pt x="760376" y="2621649"/>
                </a:lnTo>
                <a:lnTo>
                  <a:pt x="756007" y="2617279"/>
                </a:lnTo>
                <a:lnTo>
                  <a:pt x="760376" y="2610724"/>
                </a:lnTo>
                <a:lnTo>
                  <a:pt x="762562" y="2608539"/>
                </a:lnTo>
                <a:close/>
                <a:moveTo>
                  <a:pt x="1671517" y="2595435"/>
                </a:moveTo>
                <a:lnTo>
                  <a:pt x="1678072" y="2597619"/>
                </a:lnTo>
                <a:lnTo>
                  <a:pt x="1682442" y="2599804"/>
                </a:lnTo>
                <a:lnTo>
                  <a:pt x="1688997" y="2604174"/>
                </a:lnTo>
                <a:lnTo>
                  <a:pt x="1691182" y="2610729"/>
                </a:lnTo>
                <a:lnTo>
                  <a:pt x="1693368" y="2617284"/>
                </a:lnTo>
                <a:lnTo>
                  <a:pt x="1691182" y="2623839"/>
                </a:lnTo>
                <a:lnTo>
                  <a:pt x="1688997" y="2632579"/>
                </a:lnTo>
                <a:lnTo>
                  <a:pt x="1682442" y="2636949"/>
                </a:lnTo>
                <a:lnTo>
                  <a:pt x="1678072" y="2641318"/>
                </a:lnTo>
                <a:lnTo>
                  <a:pt x="1671517" y="2641318"/>
                </a:lnTo>
                <a:lnTo>
                  <a:pt x="1664963" y="2641318"/>
                </a:lnTo>
                <a:lnTo>
                  <a:pt x="1656222" y="2636949"/>
                </a:lnTo>
                <a:lnTo>
                  <a:pt x="1651853" y="2632579"/>
                </a:lnTo>
                <a:lnTo>
                  <a:pt x="1647482" y="2623839"/>
                </a:lnTo>
                <a:lnTo>
                  <a:pt x="1647482" y="2617284"/>
                </a:lnTo>
                <a:lnTo>
                  <a:pt x="1647482" y="2610729"/>
                </a:lnTo>
                <a:lnTo>
                  <a:pt x="1651853" y="2604174"/>
                </a:lnTo>
                <a:lnTo>
                  <a:pt x="1656222" y="2599804"/>
                </a:lnTo>
                <a:lnTo>
                  <a:pt x="1664963" y="2597619"/>
                </a:lnTo>
                <a:close/>
                <a:moveTo>
                  <a:pt x="2573918" y="2575773"/>
                </a:moveTo>
                <a:lnTo>
                  <a:pt x="2595768" y="2584513"/>
                </a:lnTo>
                <a:lnTo>
                  <a:pt x="2611063" y="2597622"/>
                </a:lnTo>
                <a:lnTo>
                  <a:pt x="2617618" y="2617287"/>
                </a:lnTo>
                <a:lnTo>
                  <a:pt x="2611063" y="2641322"/>
                </a:lnTo>
                <a:lnTo>
                  <a:pt x="2595768" y="2654432"/>
                </a:lnTo>
                <a:lnTo>
                  <a:pt x="2573918" y="2660987"/>
                </a:lnTo>
                <a:lnTo>
                  <a:pt x="2552068" y="2654432"/>
                </a:lnTo>
                <a:lnTo>
                  <a:pt x="2538958" y="2641322"/>
                </a:lnTo>
                <a:lnTo>
                  <a:pt x="2532403" y="2617287"/>
                </a:lnTo>
                <a:lnTo>
                  <a:pt x="2538958" y="2597622"/>
                </a:lnTo>
                <a:lnTo>
                  <a:pt x="2552068" y="2584513"/>
                </a:lnTo>
                <a:close/>
                <a:moveTo>
                  <a:pt x="3480690" y="2553927"/>
                </a:moveTo>
                <a:lnTo>
                  <a:pt x="3509095" y="2560482"/>
                </a:lnTo>
                <a:lnTo>
                  <a:pt x="3528760" y="2573592"/>
                </a:lnTo>
                <a:lnTo>
                  <a:pt x="3541870" y="2595442"/>
                </a:lnTo>
                <a:lnTo>
                  <a:pt x="3546240" y="2619477"/>
                </a:lnTo>
                <a:lnTo>
                  <a:pt x="3541870" y="2645696"/>
                </a:lnTo>
                <a:lnTo>
                  <a:pt x="3528760" y="2665362"/>
                </a:lnTo>
                <a:lnTo>
                  <a:pt x="3509095" y="2678472"/>
                </a:lnTo>
                <a:lnTo>
                  <a:pt x="3480690" y="2685026"/>
                </a:lnTo>
                <a:lnTo>
                  <a:pt x="3456655" y="2678472"/>
                </a:lnTo>
                <a:lnTo>
                  <a:pt x="3434805" y="2665362"/>
                </a:lnTo>
                <a:lnTo>
                  <a:pt x="3421695" y="2645696"/>
                </a:lnTo>
                <a:lnTo>
                  <a:pt x="3417325" y="2619477"/>
                </a:lnTo>
                <a:lnTo>
                  <a:pt x="3421695" y="2595442"/>
                </a:lnTo>
                <a:lnTo>
                  <a:pt x="3434805" y="2573592"/>
                </a:lnTo>
                <a:lnTo>
                  <a:pt x="3456655" y="2560482"/>
                </a:lnTo>
                <a:close/>
                <a:moveTo>
                  <a:pt x="4394016" y="2532082"/>
                </a:moveTo>
                <a:lnTo>
                  <a:pt x="4424606" y="2536452"/>
                </a:lnTo>
                <a:lnTo>
                  <a:pt x="4448641" y="2547378"/>
                </a:lnTo>
                <a:lnTo>
                  <a:pt x="4470491" y="2567042"/>
                </a:lnTo>
                <a:lnTo>
                  <a:pt x="4483601" y="2593263"/>
                </a:lnTo>
                <a:lnTo>
                  <a:pt x="4487971" y="2621668"/>
                </a:lnTo>
                <a:lnTo>
                  <a:pt x="4483601" y="2652257"/>
                </a:lnTo>
                <a:lnTo>
                  <a:pt x="4470491" y="2676293"/>
                </a:lnTo>
                <a:lnTo>
                  <a:pt x="4448641" y="2698142"/>
                </a:lnTo>
                <a:lnTo>
                  <a:pt x="4424606" y="2709065"/>
                </a:lnTo>
                <a:lnTo>
                  <a:pt x="4394016" y="2713437"/>
                </a:lnTo>
                <a:lnTo>
                  <a:pt x="4367796" y="2709065"/>
                </a:lnTo>
                <a:lnTo>
                  <a:pt x="4341576" y="2698142"/>
                </a:lnTo>
                <a:lnTo>
                  <a:pt x="4321911" y="2676293"/>
                </a:lnTo>
                <a:lnTo>
                  <a:pt x="4308801" y="2652257"/>
                </a:lnTo>
                <a:lnTo>
                  <a:pt x="4302246" y="2621668"/>
                </a:lnTo>
                <a:lnTo>
                  <a:pt x="4308801" y="2593263"/>
                </a:lnTo>
                <a:lnTo>
                  <a:pt x="4321911" y="2567042"/>
                </a:lnTo>
                <a:lnTo>
                  <a:pt x="4341576" y="2547378"/>
                </a:lnTo>
                <a:lnTo>
                  <a:pt x="4367796" y="2536452"/>
                </a:lnTo>
                <a:close/>
                <a:moveTo>
                  <a:pt x="5322638" y="2505864"/>
                </a:moveTo>
                <a:lnTo>
                  <a:pt x="5361967" y="2512419"/>
                </a:lnTo>
                <a:lnTo>
                  <a:pt x="5394742" y="2527714"/>
                </a:lnTo>
                <a:lnTo>
                  <a:pt x="5420962" y="2556119"/>
                </a:lnTo>
                <a:lnTo>
                  <a:pt x="5438442" y="2591079"/>
                </a:lnTo>
                <a:lnTo>
                  <a:pt x="5444997" y="2626040"/>
                </a:lnTo>
                <a:lnTo>
                  <a:pt x="5438442" y="2665368"/>
                </a:lnTo>
                <a:lnTo>
                  <a:pt x="5420962" y="2700331"/>
                </a:lnTo>
                <a:lnTo>
                  <a:pt x="5394742" y="2724364"/>
                </a:lnTo>
                <a:lnTo>
                  <a:pt x="5361967" y="2744031"/>
                </a:lnTo>
                <a:lnTo>
                  <a:pt x="5322638" y="2750585"/>
                </a:lnTo>
                <a:lnTo>
                  <a:pt x="5283308" y="2744031"/>
                </a:lnTo>
                <a:lnTo>
                  <a:pt x="5250533" y="2724364"/>
                </a:lnTo>
                <a:lnTo>
                  <a:pt x="5224313" y="2700331"/>
                </a:lnTo>
                <a:lnTo>
                  <a:pt x="5209018" y="2665368"/>
                </a:lnTo>
                <a:lnTo>
                  <a:pt x="5200278" y="2626040"/>
                </a:lnTo>
                <a:lnTo>
                  <a:pt x="5209018" y="2591079"/>
                </a:lnTo>
                <a:lnTo>
                  <a:pt x="5224313" y="2556119"/>
                </a:lnTo>
                <a:lnTo>
                  <a:pt x="5250533" y="2527714"/>
                </a:lnTo>
                <a:lnTo>
                  <a:pt x="5283308" y="2512419"/>
                </a:lnTo>
                <a:close/>
                <a:moveTo>
                  <a:pt x="6288404" y="2477459"/>
                </a:moveTo>
                <a:lnTo>
                  <a:pt x="6334288" y="2486199"/>
                </a:lnTo>
                <a:lnTo>
                  <a:pt x="6375803" y="2501494"/>
                </a:lnTo>
                <a:lnTo>
                  <a:pt x="6410763" y="2527715"/>
                </a:lnTo>
                <a:lnTo>
                  <a:pt x="6434798" y="2562676"/>
                </a:lnTo>
                <a:lnTo>
                  <a:pt x="6454463" y="2604191"/>
                </a:lnTo>
                <a:lnTo>
                  <a:pt x="6458833" y="2647891"/>
                </a:lnTo>
                <a:lnTo>
                  <a:pt x="6454463" y="2693777"/>
                </a:lnTo>
                <a:lnTo>
                  <a:pt x="6434798" y="2735289"/>
                </a:lnTo>
                <a:lnTo>
                  <a:pt x="6410763" y="2765880"/>
                </a:lnTo>
                <a:lnTo>
                  <a:pt x="6375803" y="2794285"/>
                </a:lnTo>
                <a:lnTo>
                  <a:pt x="6334288" y="2809581"/>
                </a:lnTo>
                <a:lnTo>
                  <a:pt x="6288404" y="2816134"/>
                </a:lnTo>
                <a:lnTo>
                  <a:pt x="6244704" y="2809581"/>
                </a:lnTo>
                <a:lnTo>
                  <a:pt x="6205374" y="2794285"/>
                </a:lnTo>
                <a:lnTo>
                  <a:pt x="6170414" y="2765880"/>
                </a:lnTo>
                <a:lnTo>
                  <a:pt x="6144194" y="2735289"/>
                </a:lnTo>
                <a:lnTo>
                  <a:pt x="6126714" y="2693777"/>
                </a:lnTo>
                <a:lnTo>
                  <a:pt x="6122344" y="2647891"/>
                </a:lnTo>
                <a:lnTo>
                  <a:pt x="6126714" y="2604191"/>
                </a:lnTo>
                <a:lnTo>
                  <a:pt x="6144194" y="2562676"/>
                </a:lnTo>
                <a:lnTo>
                  <a:pt x="6170414" y="2527715"/>
                </a:lnTo>
                <a:lnTo>
                  <a:pt x="6205374" y="2501494"/>
                </a:lnTo>
                <a:lnTo>
                  <a:pt x="6244704" y="2486199"/>
                </a:lnTo>
                <a:close/>
                <a:moveTo>
                  <a:pt x="343043" y="2372559"/>
                </a:moveTo>
                <a:lnTo>
                  <a:pt x="349598" y="2374744"/>
                </a:lnTo>
                <a:lnTo>
                  <a:pt x="353969" y="2376929"/>
                </a:lnTo>
                <a:lnTo>
                  <a:pt x="353969" y="2385669"/>
                </a:lnTo>
                <a:lnTo>
                  <a:pt x="353969" y="2390038"/>
                </a:lnTo>
                <a:lnTo>
                  <a:pt x="349598" y="2394408"/>
                </a:lnTo>
                <a:lnTo>
                  <a:pt x="343043" y="2396593"/>
                </a:lnTo>
                <a:lnTo>
                  <a:pt x="338673" y="2394408"/>
                </a:lnTo>
                <a:lnTo>
                  <a:pt x="334302" y="2390038"/>
                </a:lnTo>
                <a:lnTo>
                  <a:pt x="334302" y="2385669"/>
                </a:lnTo>
                <a:lnTo>
                  <a:pt x="334302" y="2376929"/>
                </a:lnTo>
                <a:lnTo>
                  <a:pt x="338673" y="2374744"/>
                </a:lnTo>
                <a:close/>
                <a:moveTo>
                  <a:pt x="1249814" y="2368193"/>
                </a:moveTo>
                <a:lnTo>
                  <a:pt x="1254184" y="2370378"/>
                </a:lnTo>
                <a:lnTo>
                  <a:pt x="1260738" y="2372562"/>
                </a:lnTo>
                <a:lnTo>
                  <a:pt x="1265108" y="2379117"/>
                </a:lnTo>
                <a:lnTo>
                  <a:pt x="1265108" y="2385672"/>
                </a:lnTo>
                <a:lnTo>
                  <a:pt x="1265108" y="2392227"/>
                </a:lnTo>
                <a:lnTo>
                  <a:pt x="1260738" y="2396597"/>
                </a:lnTo>
                <a:lnTo>
                  <a:pt x="1254184" y="2400967"/>
                </a:lnTo>
                <a:lnTo>
                  <a:pt x="1249814" y="2400967"/>
                </a:lnTo>
                <a:lnTo>
                  <a:pt x="1243259" y="2400967"/>
                </a:lnTo>
                <a:lnTo>
                  <a:pt x="1238888" y="2396597"/>
                </a:lnTo>
                <a:lnTo>
                  <a:pt x="1234519" y="2392227"/>
                </a:lnTo>
                <a:lnTo>
                  <a:pt x="1234519" y="2385672"/>
                </a:lnTo>
                <a:lnTo>
                  <a:pt x="1234519" y="2379117"/>
                </a:lnTo>
                <a:lnTo>
                  <a:pt x="1238888" y="2372562"/>
                </a:lnTo>
                <a:lnTo>
                  <a:pt x="1243259" y="2370378"/>
                </a:lnTo>
                <a:close/>
                <a:moveTo>
                  <a:pt x="7007264" y="2361653"/>
                </a:moveTo>
                <a:lnTo>
                  <a:pt x="7055334" y="2368207"/>
                </a:lnTo>
                <a:lnTo>
                  <a:pt x="7096849" y="2387873"/>
                </a:lnTo>
                <a:lnTo>
                  <a:pt x="7133994" y="2414093"/>
                </a:lnTo>
                <a:lnTo>
                  <a:pt x="7164584" y="2451239"/>
                </a:lnTo>
                <a:lnTo>
                  <a:pt x="7182064" y="2494939"/>
                </a:lnTo>
                <a:lnTo>
                  <a:pt x="7188619" y="2545195"/>
                </a:lnTo>
                <a:lnTo>
                  <a:pt x="7182064" y="2593266"/>
                </a:lnTo>
                <a:lnTo>
                  <a:pt x="7164584" y="2636963"/>
                </a:lnTo>
                <a:lnTo>
                  <a:pt x="7133994" y="2671926"/>
                </a:lnTo>
                <a:lnTo>
                  <a:pt x="7096849" y="2702515"/>
                </a:lnTo>
                <a:lnTo>
                  <a:pt x="7055334" y="2719995"/>
                </a:lnTo>
                <a:lnTo>
                  <a:pt x="7007264" y="2726551"/>
                </a:lnTo>
                <a:lnTo>
                  <a:pt x="6959195" y="2719995"/>
                </a:lnTo>
                <a:lnTo>
                  <a:pt x="6915495" y="2702515"/>
                </a:lnTo>
                <a:lnTo>
                  <a:pt x="6876165" y="2671926"/>
                </a:lnTo>
                <a:lnTo>
                  <a:pt x="6847760" y="2636963"/>
                </a:lnTo>
                <a:lnTo>
                  <a:pt x="6830280" y="2593266"/>
                </a:lnTo>
                <a:lnTo>
                  <a:pt x="6823725" y="2545195"/>
                </a:lnTo>
                <a:lnTo>
                  <a:pt x="6830280" y="2494939"/>
                </a:lnTo>
                <a:lnTo>
                  <a:pt x="6847760" y="2451239"/>
                </a:lnTo>
                <a:lnTo>
                  <a:pt x="6876165" y="2414093"/>
                </a:lnTo>
                <a:lnTo>
                  <a:pt x="6915495" y="2387873"/>
                </a:lnTo>
                <a:lnTo>
                  <a:pt x="6959195" y="2368207"/>
                </a:lnTo>
                <a:close/>
                <a:moveTo>
                  <a:pt x="2158770" y="2355087"/>
                </a:moveTo>
                <a:lnTo>
                  <a:pt x="2167510" y="2357271"/>
                </a:lnTo>
                <a:lnTo>
                  <a:pt x="2176250" y="2361642"/>
                </a:lnTo>
                <a:lnTo>
                  <a:pt x="2182805" y="2368196"/>
                </a:lnTo>
                <a:lnTo>
                  <a:pt x="2187175" y="2374751"/>
                </a:lnTo>
                <a:lnTo>
                  <a:pt x="2189360" y="2387861"/>
                </a:lnTo>
                <a:lnTo>
                  <a:pt x="2187175" y="2396601"/>
                </a:lnTo>
                <a:lnTo>
                  <a:pt x="2182805" y="2405342"/>
                </a:lnTo>
                <a:lnTo>
                  <a:pt x="2176250" y="2411897"/>
                </a:lnTo>
                <a:lnTo>
                  <a:pt x="2167510" y="2416267"/>
                </a:lnTo>
                <a:lnTo>
                  <a:pt x="2158770" y="2416267"/>
                </a:lnTo>
                <a:lnTo>
                  <a:pt x="2147845" y="2416267"/>
                </a:lnTo>
                <a:lnTo>
                  <a:pt x="2139105" y="2411897"/>
                </a:lnTo>
                <a:lnTo>
                  <a:pt x="2132550" y="2405342"/>
                </a:lnTo>
                <a:lnTo>
                  <a:pt x="2128180" y="2396601"/>
                </a:lnTo>
                <a:lnTo>
                  <a:pt x="2125995" y="2387861"/>
                </a:lnTo>
                <a:lnTo>
                  <a:pt x="2128180" y="2374751"/>
                </a:lnTo>
                <a:lnTo>
                  <a:pt x="2132550" y="2368196"/>
                </a:lnTo>
                <a:lnTo>
                  <a:pt x="2139105" y="2361642"/>
                </a:lnTo>
                <a:lnTo>
                  <a:pt x="2147845" y="2357271"/>
                </a:lnTo>
                <a:close/>
                <a:moveTo>
                  <a:pt x="3069911" y="2335425"/>
                </a:moveTo>
                <a:lnTo>
                  <a:pt x="3089576" y="2339794"/>
                </a:lnTo>
                <a:lnTo>
                  <a:pt x="3109241" y="2350719"/>
                </a:lnTo>
                <a:lnTo>
                  <a:pt x="3120166" y="2368199"/>
                </a:lnTo>
                <a:lnTo>
                  <a:pt x="3124536" y="2390049"/>
                </a:lnTo>
                <a:lnTo>
                  <a:pt x="3120166" y="2409714"/>
                </a:lnTo>
                <a:lnTo>
                  <a:pt x="3109241" y="2425009"/>
                </a:lnTo>
                <a:lnTo>
                  <a:pt x="3089576" y="2438119"/>
                </a:lnTo>
                <a:lnTo>
                  <a:pt x="3069911" y="2442489"/>
                </a:lnTo>
                <a:lnTo>
                  <a:pt x="3048061" y="2438119"/>
                </a:lnTo>
                <a:lnTo>
                  <a:pt x="3032766" y="2425009"/>
                </a:lnTo>
                <a:lnTo>
                  <a:pt x="3021841" y="2409714"/>
                </a:lnTo>
                <a:lnTo>
                  <a:pt x="3017471" y="2390049"/>
                </a:lnTo>
                <a:lnTo>
                  <a:pt x="3021841" y="2368199"/>
                </a:lnTo>
                <a:lnTo>
                  <a:pt x="3032766" y="2350719"/>
                </a:lnTo>
                <a:lnTo>
                  <a:pt x="3048061" y="2339794"/>
                </a:lnTo>
                <a:close/>
                <a:moveTo>
                  <a:pt x="3989792" y="2313579"/>
                </a:moveTo>
                <a:lnTo>
                  <a:pt x="4022566" y="2320133"/>
                </a:lnTo>
                <a:lnTo>
                  <a:pt x="4046601" y="2337614"/>
                </a:lnTo>
                <a:lnTo>
                  <a:pt x="4064081" y="2361649"/>
                </a:lnTo>
                <a:lnTo>
                  <a:pt x="4070636" y="2392239"/>
                </a:lnTo>
                <a:lnTo>
                  <a:pt x="4064081" y="2422829"/>
                </a:lnTo>
                <a:lnTo>
                  <a:pt x="4046601" y="2449048"/>
                </a:lnTo>
                <a:lnTo>
                  <a:pt x="4022566" y="2464343"/>
                </a:lnTo>
                <a:lnTo>
                  <a:pt x="3989792" y="2470899"/>
                </a:lnTo>
                <a:lnTo>
                  <a:pt x="3961387" y="2464343"/>
                </a:lnTo>
                <a:lnTo>
                  <a:pt x="3935167" y="2449048"/>
                </a:lnTo>
                <a:lnTo>
                  <a:pt x="3919872" y="2422829"/>
                </a:lnTo>
                <a:lnTo>
                  <a:pt x="3913317" y="2392239"/>
                </a:lnTo>
                <a:lnTo>
                  <a:pt x="3919872" y="2361649"/>
                </a:lnTo>
                <a:lnTo>
                  <a:pt x="3935167" y="2337614"/>
                </a:lnTo>
                <a:lnTo>
                  <a:pt x="3961387" y="2320133"/>
                </a:lnTo>
                <a:close/>
                <a:moveTo>
                  <a:pt x="4927154" y="2293918"/>
                </a:moveTo>
                <a:lnTo>
                  <a:pt x="4962113" y="2300473"/>
                </a:lnTo>
                <a:lnTo>
                  <a:pt x="4990518" y="2313583"/>
                </a:lnTo>
                <a:lnTo>
                  <a:pt x="5014553" y="2337617"/>
                </a:lnTo>
                <a:lnTo>
                  <a:pt x="5029848" y="2366022"/>
                </a:lnTo>
                <a:lnTo>
                  <a:pt x="5034218" y="2400984"/>
                </a:lnTo>
                <a:lnTo>
                  <a:pt x="5029848" y="2435944"/>
                </a:lnTo>
                <a:lnTo>
                  <a:pt x="5014553" y="2464350"/>
                </a:lnTo>
                <a:lnTo>
                  <a:pt x="4990518" y="2488385"/>
                </a:lnTo>
                <a:lnTo>
                  <a:pt x="4962113" y="2501494"/>
                </a:lnTo>
                <a:lnTo>
                  <a:pt x="4927154" y="2508051"/>
                </a:lnTo>
                <a:lnTo>
                  <a:pt x="4892194" y="2501494"/>
                </a:lnTo>
                <a:lnTo>
                  <a:pt x="4863789" y="2488385"/>
                </a:lnTo>
                <a:lnTo>
                  <a:pt x="4839754" y="2464350"/>
                </a:lnTo>
                <a:lnTo>
                  <a:pt x="4826644" y="2435944"/>
                </a:lnTo>
                <a:lnTo>
                  <a:pt x="4820089" y="2400984"/>
                </a:lnTo>
                <a:lnTo>
                  <a:pt x="4826644" y="2366022"/>
                </a:lnTo>
                <a:lnTo>
                  <a:pt x="4839754" y="2337617"/>
                </a:lnTo>
                <a:lnTo>
                  <a:pt x="4863789" y="2313583"/>
                </a:lnTo>
                <a:lnTo>
                  <a:pt x="4892194" y="2300473"/>
                </a:lnTo>
                <a:close/>
                <a:moveTo>
                  <a:pt x="5903844" y="2269882"/>
                </a:moveTo>
                <a:lnTo>
                  <a:pt x="5940989" y="2276436"/>
                </a:lnTo>
                <a:lnTo>
                  <a:pt x="5978134" y="2291732"/>
                </a:lnTo>
                <a:lnTo>
                  <a:pt x="6010909" y="2315766"/>
                </a:lnTo>
                <a:lnTo>
                  <a:pt x="6032759" y="2346358"/>
                </a:lnTo>
                <a:lnTo>
                  <a:pt x="6048054" y="2383503"/>
                </a:lnTo>
                <a:lnTo>
                  <a:pt x="6056794" y="2422832"/>
                </a:lnTo>
                <a:lnTo>
                  <a:pt x="6048054" y="2464349"/>
                </a:lnTo>
                <a:lnTo>
                  <a:pt x="6032759" y="2501494"/>
                </a:lnTo>
                <a:lnTo>
                  <a:pt x="6010909" y="2534270"/>
                </a:lnTo>
                <a:lnTo>
                  <a:pt x="5978134" y="2556120"/>
                </a:lnTo>
                <a:lnTo>
                  <a:pt x="5940989" y="2571415"/>
                </a:lnTo>
                <a:lnTo>
                  <a:pt x="5903844" y="2575784"/>
                </a:lnTo>
                <a:lnTo>
                  <a:pt x="5862330" y="2571415"/>
                </a:lnTo>
                <a:lnTo>
                  <a:pt x="5825185" y="2556120"/>
                </a:lnTo>
                <a:lnTo>
                  <a:pt x="5792410" y="2534270"/>
                </a:lnTo>
                <a:lnTo>
                  <a:pt x="5770560" y="2501494"/>
                </a:lnTo>
                <a:lnTo>
                  <a:pt x="5755265" y="2464349"/>
                </a:lnTo>
                <a:lnTo>
                  <a:pt x="5748710" y="2422832"/>
                </a:lnTo>
                <a:lnTo>
                  <a:pt x="5755265" y="2383503"/>
                </a:lnTo>
                <a:lnTo>
                  <a:pt x="5770560" y="2346358"/>
                </a:lnTo>
                <a:lnTo>
                  <a:pt x="5792410" y="2315766"/>
                </a:lnTo>
                <a:lnTo>
                  <a:pt x="5825185" y="2291732"/>
                </a:lnTo>
                <a:lnTo>
                  <a:pt x="5862330" y="2276436"/>
                </a:lnTo>
                <a:close/>
                <a:moveTo>
                  <a:pt x="7455188" y="2232736"/>
                </a:moveTo>
                <a:lnTo>
                  <a:pt x="7503258" y="2237107"/>
                </a:lnTo>
                <a:lnTo>
                  <a:pt x="7525108" y="2245846"/>
                </a:lnTo>
                <a:lnTo>
                  <a:pt x="7525108" y="2602007"/>
                </a:lnTo>
                <a:lnTo>
                  <a:pt x="7503258" y="2610746"/>
                </a:lnTo>
                <a:lnTo>
                  <a:pt x="7455188" y="2617300"/>
                </a:lnTo>
                <a:lnTo>
                  <a:pt x="7404933" y="2610746"/>
                </a:lnTo>
                <a:lnTo>
                  <a:pt x="7356864" y="2591081"/>
                </a:lnTo>
                <a:lnTo>
                  <a:pt x="7317534" y="2560490"/>
                </a:lnTo>
                <a:lnTo>
                  <a:pt x="7286944" y="2521160"/>
                </a:lnTo>
                <a:lnTo>
                  <a:pt x="7269464" y="2475275"/>
                </a:lnTo>
                <a:lnTo>
                  <a:pt x="7262909" y="2422832"/>
                </a:lnTo>
                <a:lnTo>
                  <a:pt x="7269464" y="2372578"/>
                </a:lnTo>
                <a:lnTo>
                  <a:pt x="7286944" y="2326693"/>
                </a:lnTo>
                <a:lnTo>
                  <a:pt x="7317534" y="2287363"/>
                </a:lnTo>
                <a:lnTo>
                  <a:pt x="7356864" y="2256773"/>
                </a:lnTo>
                <a:lnTo>
                  <a:pt x="7404933" y="2239292"/>
                </a:lnTo>
                <a:close/>
                <a:moveTo>
                  <a:pt x="833573" y="2143135"/>
                </a:moveTo>
                <a:cubicBezTo>
                  <a:pt x="839005" y="2143135"/>
                  <a:pt x="843406" y="2147538"/>
                  <a:pt x="843406" y="2152968"/>
                </a:cubicBezTo>
                <a:cubicBezTo>
                  <a:pt x="843406" y="2158398"/>
                  <a:pt x="839005" y="2162800"/>
                  <a:pt x="833573" y="2162800"/>
                </a:cubicBezTo>
                <a:cubicBezTo>
                  <a:pt x="828143" y="2162800"/>
                  <a:pt x="823740" y="2158398"/>
                  <a:pt x="823740" y="2152968"/>
                </a:cubicBezTo>
                <a:cubicBezTo>
                  <a:pt x="823740" y="2147538"/>
                  <a:pt x="828143" y="2143135"/>
                  <a:pt x="833573" y="2143135"/>
                </a:cubicBezTo>
                <a:close/>
                <a:moveTo>
                  <a:pt x="1745806" y="2134399"/>
                </a:moveTo>
                <a:lnTo>
                  <a:pt x="1752361" y="2136584"/>
                </a:lnTo>
                <a:lnTo>
                  <a:pt x="1761101" y="2140954"/>
                </a:lnTo>
                <a:lnTo>
                  <a:pt x="1765471" y="2147509"/>
                </a:lnTo>
                <a:lnTo>
                  <a:pt x="1767656" y="2154064"/>
                </a:lnTo>
                <a:lnTo>
                  <a:pt x="1765471" y="2162803"/>
                </a:lnTo>
                <a:lnTo>
                  <a:pt x="1761101" y="2169358"/>
                </a:lnTo>
                <a:lnTo>
                  <a:pt x="1752361" y="2173728"/>
                </a:lnTo>
                <a:lnTo>
                  <a:pt x="1745806" y="2175913"/>
                </a:lnTo>
                <a:lnTo>
                  <a:pt x="1737066" y="2173728"/>
                </a:lnTo>
                <a:lnTo>
                  <a:pt x="1730511" y="2169358"/>
                </a:lnTo>
                <a:lnTo>
                  <a:pt x="1726141" y="2162803"/>
                </a:lnTo>
                <a:lnTo>
                  <a:pt x="1723956" y="2154064"/>
                </a:lnTo>
                <a:lnTo>
                  <a:pt x="1726141" y="2147509"/>
                </a:lnTo>
                <a:lnTo>
                  <a:pt x="1730511" y="2140954"/>
                </a:lnTo>
                <a:lnTo>
                  <a:pt x="1737066" y="2136584"/>
                </a:lnTo>
                <a:close/>
                <a:moveTo>
                  <a:pt x="6589932" y="2121301"/>
                </a:moveTo>
                <a:lnTo>
                  <a:pt x="6633631" y="2125671"/>
                </a:lnTo>
                <a:lnTo>
                  <a:pt x="6675146" y="2145336"/>
                </a:lnTo>
                <a:lnTo>
                  <a:pt x="6710106" y="2169371"/>
                </a:lnTo>
                <a:lnTo>
                  <a:pt x="6736326" y="2204331"/>
                </a:lnTo>
                <a:lnTo>
                  <a:pt x="6753806" y="2245846"/>
                </a:lnTo>
                <a:lnTo>
                  <a:pt x="6760361" y="2291732"/>
                </a:lnTo>
                <a:lnTo>
                  <a:pt x="6753806" y="2335432"/>
                </a:lnTo>
                <a:lnTo>
                  <a:pt x="6736326" y="2374762"/>
                </a:lnTo>
                <a:lnTo>
                  <a:pt x="6710106" y="2409722"/>
                </a:lnTo>
                <a:lnTo>
                  <a:pt x="6675146" y="2435942"/>
                </a:lnTo>
                <a:lnTo>
                  <a:pt x="6633631" y="2453423"/>
                </a:lnTo>
                <a:lnTo>
                  <a:pt x="6589932" y="2459978"/>
                </a:lnTo>
                <a:lnTo>
                  <a:pt x="6544047" y="2453423"/>
                </a:lnTo>
                <a:lnTo>
                  <a:pt x="6506902" y="2435942"/>
                </a:lnTo>
                <a:lnTo>
                  <a:pt x="6471942" y="2409722"/>
                </a:lnTo>
                <a:lnTo>
                  <a:pt x="6443537" y="2374762"/>
                </a:lnTo>
                <a:lnTo>
                  <a:pt x="6428242" y="2335432"/>
                </a:lnTo>
                <a:lnTo>
                  <a:pt x="6421687" y="2291732"/>
                </a:lnTo>
                <a:lnTo>
                  <a:pt x="6428242" y="2245846"/>
                </a:lnTo>
                <a:lnTo>
                  <a:pt x="6443537" y="2204331"/>
                </a:lnTo>
                <a:lnTo>
                  <a:pt x="6471942" y="2169371"/>
                </a:lnTo>
                <a:lnTo>
                  <a:pt x="6506902" y="2145336"/>
                </a:lnTo>
                <a:lnTo>
                  <a:pt x="6544047" y="2125671"/>
                </a:lnTo>
                <a:close/>
                <a:moveTo>
                  <a:pt x="2663503" y="2116922"/>
                </a:moveTo>
                <a:lnTo>
                  <a:pt x="2683168" y="2123477"/>
                </a:lnTo>
                <a:lnTo>
                  <a:pt x="2696278" y="2138772"/>
                </a:lnTo>
                <a:lnTo>
                  <a:pt x="2702833" y="2158437"/>
                </a:lnTo>
                <a:lnTo>
                  <a:pt x="2696278" y="2178102"/>
                </a:lnTo>
                <a:lnTo>
                  <a:pt x="2683168" y="2193397"/>
                </a:lnTo>
                <a:lnTo>
                  <a:pt x="2663503" y="2197767"/>
                </a:lnTo>
                <a:lnTo>
                  <a:pt x="2641653" y="2193397"/>
                </a:lnTo>
                <a:lnTo>
                  <a:pt x="2628543" y="2178102"/>
                </a:lnTo>
                <a:lnTo>
                  <a:pt x="2624173" y="2158437"/>
                </a:lnTo>
                <a:lnTo>
                  <a:pt x="2628543" y="2138772"/>
                </a:lnTo>
                <a:lnTo>
                  <a:pt x="2641653" y="2123477"/>
                </a:lnTo>
                <a:close/>
                <a:moveTo>
                  <a:pt x="3589939" y="2101632"/>
                </a:moveTo>
                <a:lnTo>
                  <a:pt x="3613974" y="2106002"/>
                </a:lnTo>
                <a:lnTo>
                  <a:pt x="3633639" y="2119112"/>
                </a:lnTo>
                <a:lnTo>
                  <a:pt x="3646749" y="2138777"/>
                </a:lnTo>
                <a:lnTo>
                  <a:pt x="3651119" y="2162812"/>
                </a:lnTo>
                <a:lnTo>
                  <a:pt x="3646749" y="2189032"/>
                </a:lnTo>
                <a:lnTo>
                  <a:pt x="3633639" y="2208697"/>
                </a:lnTo>
                <a:lnTo>
                  <a:pt x="3613974" y="2219621"/>
                </a:lnTo>
                <a:lnTo>
                  <a:pt x="3589939" y="2226177"/>
                </a:lnTo>
                <a:lnTo>
                  <a:pt x="3565904" y="2219621"/>
                </a:lnTo>
                <a:lnTo>
                  <a:pt x="3544054" y="2208697"/>
                </a:lnTo>
                <a:lnTo>
                  <a:pt x="3533129" y="2189032"/>
                </a:lnTo>
                <a:lnTo>
                  <a:pt x="3526574" y="2162812"/>
                </a:lnTo>
                <a:lnTo>
                  <a:pt x="3533129" y="2138777"/>
                </a:lnTo>
                <a:lnTo>
                  <a:pt x="3544054" y="2119112"/>
                </a:lnTo>
                <a:lnTo>
                  <a:pt x="3565904" y="2106002"/>
                </a:lnTo>
                <a:close/>
                <a:moveTo>
                  <a:pt x="4533856" y="2071052"/>
                </a:moveTo>
                <a:lnTo>
                  <a:pt x="4566630" y="2075421"/>
                </a:lnTo>
                <a:lnTo>
                  <a:pt x="4592850" y="2092901"/>
                </a:lnTo>
                <a:lnTo>
                  <a:pt x="4616885" y="2112561"/>
                </a:lnTo>
                <a:lnTo>
                  <a:pt x="4632180" y="2143151"/>
                </a:lnTo>
                <a:lnTo>
                  <a:pt x="4636550" y="2173741"/>
                </a:lnTo>
                <a:lnTo>
                  <a:pt x="4632180" y="2206517"/>
                </a:lnTo>
                <a:lnTo>
                  <a:pt x="4616885" y="2234922"/>
                </a:lnTo>
                <a:lnTo>
                  <a:pt x="4592850" y="2256771"/>
                </a:lnTo>
                <a:lnTo>
                  <a:pt x="4566630" y="2269882"/>
                </a:lnTo>
                <a:lnTo>
                  <a:pt x="4533856" y="2276436"/>
                </a:lnTo>
                <a:lnTo>
                  <a:pt x="4501081" y="2269882"/>
                </a:lnTo>
                <a:lnTo>
                  <a:pt x="4472676" y="2256771"/>
                </a:lnTo>
                <a:lnTo>
                  <a:pt x="4450826" y="2234922"/>
                </a:lnTo>
                <a:lnTo>
                  <a:pt x="4435531" y="2206517"/>
                </a:lnTo>
                <a:lnTo>
                  <a:pt x="4431161" y="2173741"/>
                </a:lnTo>
                <a:lnTo>
                  <a:pt x="4435531" y="2143151"/>
                </a:lnTo>
                <a:lnTo>
                  <a:pt x="4450826" y="2112561"/>
                </a:lnTo>
                <a:lnTo>
                  <a:pt x="4472676" y="2092901"/>
                </a:lnTo>
                <a:lnTo>
                  <a:pt x="4501081" y="2075421"/>
                </a:lnTo>
                <a:close/>
                <a:moveTo>
                  <a:pt x="5514917" y="2068869"/>
                </a:moveTo>
                <a:lnTo>
                  <a:pt x="5556432" y="2075424"/>
                </a:lnTo>
                <a:lnTo>
                  <a:pt x="5589207" y="2095088"/>
                </a:lnTo>
                <a:lnTo>
                  <a:pt x="5619797" y="2121301"/>
                </a:lnTo>
                <a:lnTo>
                  <a:pt x="5637277" y="2158444"/>
                </a:lnTo>
                <a:lnTo>
                  <a:pt x="5643832" y="2199959"/>
                </a:lnTo>
                <a:lnTo>
                  <a:pt x="5637277" y="2241476"/>
                </a:lnTo>
                <a:lnTo>
                  <a:pt x="5619797" y="2276436"/>
                </a:lnTo>
                <a:lnTo>
                  <a:pt x="5589207" y="2304841"/>
                </a:lnTo>
                <a:lnTo>
                  <a:pt x="5556432" y="2322321"/>
                </a:lnTo>
                <a:lnTo>
                  <a:pt x="5514917" y="2328877"/>
                </a:lnTo>
                <a:lnTo>
                  <a:pt x="5473402" y="2322321"/>
                </a:lnTo>
                <a:lnTo>
                  <a:pt x="5436257" y="2304841"/>
                </a:lnTo>
                <a:lnTo>
                  <a:pt x="5410037" y="2276436"/>
                </a:lnTo>
                <a:lnTo>
                  <a:pt x="5388187" y="2241476"/>
                </a:lnTo>
                <a:lnTo>
                  <a:pt x="5383817" y="2199959"/>
                </a:lnTo>
                <a:lnTo>
                  <a:pt x="5388187" y="2158444"/>
                </a:lnTo>
                <a:lnTo>
                  <a:pt x="5410037" y="2121301"/>
                </a:lnTo>
                <a:lnTo>
                  <a:pt x="5436257" y="2095088"/>
                </a:lnTo>
                <a:lnTo>
                  <a:pt x="5473402" y="2075424"/>
                </a:lnTo>
                <a:close/>
                <a:moveTo>
                  <a:pt x="1330659" y="1909345"/>
                </a:moveTo>
                <a:lnTo>
                  <a:pt x="1337214" y="1909345"/>
                </a:lnTo>
                <a:lnTo>
                  <a:pt x="1341585" y="1909345"/>
                </a:lnTo>
                <a:lnTo>
                  <a:pt x="1345954" y="1913715"/>
                </a:lnTo>
                <a:lnTo>
                  <a:pt x="1350324" y="1918085"/>
                </a:lnTo>
                <a:lnTo>
                  <a:pt x="1350324" y="1922455"/>
                </a:lnTo>
                <a:lnTo>
                  <a:pt x="1350324" y="1929010"/>
                </a:lnTo>
                <a:lnTo>
                  <a:pt x="1345954" y="1935565"/>
                </a:lnTo>
                <a:lnTo>
                  <a:pt x="1341585" y="1937750"/>
                </a:lnTo>
                <a:lnTo>
                  <a:pt x="1337214" y="1939935"/>
                </a:lnTo>
                <a:lnTo>
                  <a:pt x="1330659" y="1937750"/>
                </a:lnTo>
                <a:lnTo>
                  <a:pt x="1326289" y="1935565"/>
                </a:lnTo>
                <a:lnTo>
                  <a:pt x="1324104" y="1929010"/>
                </a:lnTo>
                <a:lnTo>
                  <a:pt x="1321918" y="1922455"/>
                </a:lnTo>
                <a:lnTo>
                  <a:pt x="1324104" y="1918085"/>
                </a:lnTo>
                <a:lnTo>
                  <a:pt x="1326289" y="1913715"/>
                </a:lnTo>
                <a:close/>
                <a:moveTo>
                  <a:pt x="421703" y="1909341"/>
                </a:moveTo>
                <a:lnTo>
                  <a:pt x="426072" y="1911526"/>
                </a:lnTo>
                <a:lnTo>
                  <a:pt x="430443" y="1915896"/>
                </a:lnTo>
                <a:lnTo>
                  <a:pt x="432627" y="1920266"/>
                </a:lnTo>
                <a:lnTo>
                  <a:pt x="430443" y="1926821"/>
                </a:lnTo>
                <a:lnTo>
                  <a:pt x="426072" y="1929005"/>
                </a:lnTo>
                <a:lnTo>
                  <a:pt x="421703" y="1933375"/>
                </a:lnTo>
                <a:lnTo>
                  <a:pt x="415148" y="1929005"/>
                </a:lnTo>
                <a:lnTo>
                  <a:pt x="412962" y="1926821"/>
                </a:lnTo>
                <a:lnTo>
                  <a:pt x="410777" y="1920266"/>
                </a:lnTo>
                <a:lnTo>
                  <a:pt x="412962" y="1915896"/>
                </a:lnTo>
                <a:lnTo>
                  <a:pt x="415148" y="1911526"/>
                </a:lnTo>
                <a:close/>
                <a:moveTo>
                  <a:pt x="6185708" y="1907179"/>
                </a:moveTo>
                <a:lnTo>
                  <a:pt x="6225037" y="1913734"/>
                </a:lnTo>
                <a:lnTo>
                  <a:pt x="6259997" y="1926844"/>
                </a:lnTo>
                <a:lnTo>
                  <a:pt x="6288402" y="1950879"/>
                </a:lnTo>
                <a:lnTo>
                  <a:pt x="6312437" y="1979284"/>
                </a:lnTo>
                <a:lnTo>
                  <a:pt x="6325547" y="2014244"/>
                </a:lnTo>
                <a:lnTo>
                  <a:pt x="6329917" y="2053575"/>
                </a:lnTo>
                <a:lnTo>
                  <a:pt x="6325547" y="2090719"/>
                </a:lnTo>
                <a:lnTo>
                  <a:pt x="6312437" y="2125671"/>
                </a:lnTo>
                <a:lnTo>
                  <a:pt x="6288402" y="2154075"/>
                </a:lnTo>
                <a:lnTo>
                  <a:pt x="6259997" y="2175925"/>
                </a:lnTo>
                <a:lnTo>
                  <a:pt x="6225037" y="2193405"/>
                </a:lnTo>
                <a:lnTo>
                  <a:pt x="6185708" y="2197775"/>
                </a:lnTo>
                <a:lnTo>
                  <a:pt x="6146378" y="2193405"/>
                </a:lnTo>
                <a:lnTo>
                  <a:pt x="6113603" y="2175925"/>
                </a:lnTo>
                <a:lnTo>
                  <a:pt x="6085198" y="2154075"/>
                </a:lnTo>
                <a:lnTo>
                  <a:pt x="6063348" y="2125671"/>
                </a:lnTo>
                <a:lnTo>
                  <a:pt x="6045868" y="2090719"/>
                </a:lnTo>
                <a:lnTo>
                  <a:pt x="6041498" y="2053575"/>
                </a:lnTo>
                <a:lnTo>
                  <a:pt x="6045868" y="2014244"/>
                </a:lnTo>
                <a:lnTo>
                  <a:pt x="6063348" y="1979284"/>
                </a:lnTo>
                <a:lnTo>
                  <a:pt x="6085198" y="1950879"/>
                </a:lnTo>
                <a:lnTo>
                  <a:pt x="6113603" y="1926844"/>
                </a:lnTo>
                <a:lnTo>
                  <a:pt x="6146378" y="1913734"/>
                </a:lnTo>
                <a:close/>
                <a:moveTo>
                  <a:pt x="2259280" y="1889683"/>
                </a:moveTo>
                <a:lnTo>
                  <a:pt x="2278945" y="1894053"/>
                </a:lnTo>
                <a:lnTo>
                  <a:pt x="2294240" y="1907163"/>
                </a:lnTo>
                <a:lnTo>
                  <a:pt x="2298610" y="1926828"/>
                </a:lnTo>
                <a:lnTo>
                  <a:pt x="2294240" y="1948678"/>
                </a:lnTo>
                <a:lnTo>
                  <a:pt x="2278945" y="1961788"/>
                </a:lnTo>
                <a:lnTo>
                  <a:pt x="2259280" y="1968343"/>
                </a:lnTo>
                <a:lnTo>
                  <a:pt x="2239615" y="1961788"/>
                </a:lnTo>
                <a:lnTo>
                  <a:pt x="2224320" y="1948678"/>
                </a:lnTo>
                <a:lnTo>
                  <a:pt x="2219950" y="1926828"/>
                </a:lnTo>
                <a:lnTo>
                  <a:pt x="2224320" y="1907163"/>
                </a:lnTo>
                <a:lnTo>
                  <a:pt x="2239615" y="1894053"/>
                </a:lnTo>
                <a:close/>
                <a:moveTo>
                  <a:pt x="6994156" y="1887517"/>
                </a:moveTo>
                <a:lnTo>
                  <a:pt x="7040040" y="1894072"/>
                </a:lnTo>
                <a:lnTo>
                  <a:pt x="7079370" y="1909366"/>
                </a:lnTo>
                <a:lnTo>
                  <a:pt x="7114330" y="1937769"/>
                </a:lnTo>
                <a:lnTo>
                  <a:pt x="7140550" y="1970545"/>
                </a:lnTo>
                <a:lnTo>
                  <a:pt x="7158030" y="2012061"/>
                </a:lnTo>
                <a:lnTo>
                  <a:pt x="7164585" y="2057947"/>
                </a:lnTo>
                <a:lnTo>
                  <a:pt x="7158030" y="2101637"/>
                </a:lnTo>
                <a:lnTo>
                  <a:pt x="7140550" y="2143151"/>
                </a:lnTo>
                <a:lnTo>
                  <a:pt x="7114330" y="2175926"/>
                </a:lnTo>
                <a:lnTo>
                  <a:pt x="7079370" y="2204332"/>
                </a:lnTo>
                <a:lnTo>
                  <a:pt x="7040040" y="2219626"/>
                </a:lnTo>
                <a:lnTo>
                  <a:pt x="6994156" y="2226182"/>
                </a:lnTo>
                <a:lnTo>
                  <a:pt x="6948271" y="2219626"/>
                </a:lnTo>
                <a:lnTo>
                  <a:pt x="6908941" y="2204332"/>
                </a:lnTo>
                <a:lnTo>
                  <a:pt x="6873981" y="2175926"/>
                </a:lnTo>
                <a:lnTo>
                  <a:pt x="6847761" y="2143151"/>
                </a:lnTo>
                <a:lnTo>
                  <a:pt x="6830281" y="2101637"/>
                </a:lnTo>
                <a:lnTo>
                  <a:pt x="6825911" y="2057947"/>
                </a:lnTo>
                <a:lnTo>
                  <a:pt x="6830281" y="2012061"/>
                </a:lnTo>
                <a:lnTo>
                  <a:pt x="6847761" y="1970545"/>
                </a:lnTo>
                <a:lnTo>
                  <a:pt x="6873981" y="1937769"/>
                </a:lnTo>
                <a:lnTo>
                  <a:pt x="6908941" y="1909366"/>
                </a:lnTo>
                <a:lnTo>
                  <a:pt x="6948271" y="1894072"/>
                </a:lnTo>
                <a:close/>
                <a:moveTo>
                  <a:pt x="3192271" y="1872207"/>
                </a:moveTo>
                <a:lnTo>
                  <a:pt x="3216306" y="1876578"/>
                </a:lnTo>
                <a:lnTo>
                  <a:pt x="3235971" y="1891873"/>
                </a:lnTo>
                <a:lnTo>
                  <a:pt x="3249081" y="1911537"/>
                </a:lnTo>
                <a:lnTo>
                  <a:pt x="3253451" y="1935571"/>
                </a:lnTo>
                <a:lnTo>
                  <a:pt x="3249081" y="1959607"/>
                </a:lnTo>
                <a:lnTo>
                  <a:pt x="3235971" y="1979271"/>
                </a:lnTo>
                <a:lnTo>
                  <a:pt x="3216306" y="1994566"/>
                </a:lnTo>
                <a:lnTo>
                  <a:pt x="3192271" y="1998937"/>
                </a:lnTo>
                <a:lnTo>
                  <a:pt x="3168236" y="1994566"/>
                </a:lnTo>
                <a:lnTo>
                  <a:pt x="3146386" y="1979271"/>
                </a:lnTo>
                <a:lnTo>
                  <a:pt x="3133276" y="1959607"/>
                </a:lnTo>
                <a:lnTo>
                  <a:pt x="3128906" y="1935571"/>
                </a:lnTo>
                <a:lnTo>
                  <a:pt x="3133276" y="1911537"/>
                </a:lnTo>
                <a:lnTo>
                  <a:pt x="3146386" y="1891873"/>
                </a:lnTo>
                <a:lnTo>
                  <a:pt x="3168236" y="1876578"/>
                </a:lnTo>
                <a:close/>
                <a:moveTo>
                  <a:pt x="5125988" y="1859107"/>
                </a:moveTo>
                <a:lnTo>
                  <a:pt x="5163132" y="1865662"/>
                </a:lnTo>
                <a:lnTo>
                  <a:pt x="5193722" y="1883142"/>
                </a:lnTo>
                <a:lnTo>
                  <a:pt x="5219942" y="1907176"/>
                </a:lnTo>
                <a:lnTo>
                  <a:pt x="5235237" y="1939951"/>
                </a:lnTo>
                <a:lnTo>
                  <a:pt x="5241792" y="1974911"/>
                </a:lnTo>
                <a:lnTo>
                  <a:pt x="5235237" y="2012056"/>
                </a:lnTo>
                <a:lnTo>
                  <a:pt x="5219942" y="2044831"/>
                </a:lnTo>
                <a:lnTo>
                  <a:pt x="5193722" y="2068866"/>
                </a:lnTo>
                <a:lnTo>
                  <a:pt x="5163132" y="2086346"/>
                </a:lnTo>
                <a:lnTo>
                  <a:pt x="5125988" y="2092901"/>
                </a:lnTo>
                <a:lnTo>
                  <a:pt x="5088843" y="2086346"/>
                </a:lnTo>
                <a:lnTo>
                  <a:pt x="5058253" y="2068866"/>
                </a:lnTo>
                <a:lnTo>
                  <a:pt x="5032033" y="2044831"/>
                </a:lnTo>
                <a:lnTo>
                  <a:pt x="5014553" y="2012056"/>
                </a:lnTo>
                <a:lnTo>
                  <a:pt x="5010183" y="1974911"/>
                </a:lnTo>
                <a:lnTo>
                  <a:pt x="5014553" y="1939951"/>
                </a:lnTo>
                <a:lnTo>
                  <a:pt x="5032033" y="1907176"/>
                </a:lnTo>
                <a:lnTo>
                  <a:pt x="5058253" y="1883142"/>
                </a:lnTo>
                <a:lnTo>
                  <a:pt x="5088843" y="1865662"/>
                </a:lnTo>
                <a:close/>
                <a:moveTo>
                  <a:pt x="4140556" y="1859102"/>
                </a:moveTo>
                <a:lnTo>
                  <a:pt x="4171146" y="1863472"/>
                </a:lnTo>
                <a:lnTo>
                  <a:pt x="4192996" y="1876583"/>
                </a:lnTo>
                <a:lnTo>
                  <a:pt x="4214846" y="1896248"/>
                </a:lnTo>
                <a:lnTo>
                  <a:pt x="4225771" y="1920282"/>
                </a:lnTo>
                <a:lnTo>
                  <a:pt x="4230141" y="1948687"/>
                </a:lnTo>
                <a:lnTo>
                  <a:pt x="4225771" y="1974907"/>
                </a:lnTo>
                <a:lnTo>
                  <a:pt x="4214846" y="2001126"/>
                </a:lnTo>
                <a:lnTo>
                  <a:pt x="4192996" y="2018607"/>
                </a:lnTo>
                <a:lnTo>
                  <a:pt x="4171146" y="2033902"/>
                </a:lnTo>
                <a:lnTo>
                  <a:pt x="4140556" y="2038273"/>
                </a:lnTo>
                <a:lnTo>
                  <a:pt x="4114337" y="2033902"/>
                </a:lnTo>
                <a:lnTo>
                  <a:pt x="4088117" y="2018607"/>
                </a:lnTo>
                <a:lnTo>
                  <a:pt x="4070637" y="2001126"/>
                </a:lnTo>
                <a:lnTo>
                  <a:pt x="4057527" y="1974907"/>
                </a:lnTo>
                <a:lnTo>
                  <a:pt x="4050972" y="1948687"/>
                </a:lnTo>
                <a:lnTo>
                  <a:pt x="4057527" y="1920282"/>
                </a:lnTo>
                <a:lnTo>
                  <a:pt x="4070637" y="1896248"/>
                </a:lnTo>
                <a:lnTo>
                  <a:pt x="4088117" y="1876583"/>
                </a:lnTo>
                <a:lnTo>
                  <a:pt x="4114337" y="1863472"/>
                </a:lnTo>
                <a:close/>
                <a:moveTo>
                  <a:pt x="7455188" y="1797929"/>
                </a:moveTo>
                <a:lnTo>
                  <a:pt x="7494518" y="1802301"/>
                </a:lnTo>
                <a:lnTo>
                  <a:pt x="7525108" y="1813226"/>
                </a:lnTo>
                <a:lnTo>
                  <a:pt x="7525108" y="2138781"/>
                </a:lnTo>
                <a:lnTo>
                  <a:pt x="7494518" y="2149705"/>
                </a:lnTo>
                <a:lnTo>
                  <a:pt x="7455188" y="2154075"/>
                </a:lnTo>
                <a:lnTo>
                  <a:pt x="7407118" y="2147521"/>
                </a:lnTo>
                <a:lnTo>
                  <a:pt x="7365604" y="2127855"/>
                </a:lnTo>
                <a:lnTo>
                  <a:pt x="7328459" y="2101636"/>
                </a:lnTo>
                <a:lnTo>
                  <a:pt x="7302239" y="2064500"/>
                </a:lnTo>
                <a:lnTo>
                  <a:pt x="7282574" y="2022985"/>
                </a:lnTo>
                <a:lnTo>
                  <a:pt x="7276019" y="1974915"/>
                </a:lnTo>
                <a:lnTo>
                  <a:pt x="7282574" y="1926845"/>
                </a:lnTo>
                <a:lnTo>
                  <a:pt x="7302239" y="1887515"/>
                </a:lnTo>
                <a:lnTo>
                  <a:pt x="7328459" y="1850370"/>
                </a:lnTo>
                <a:lnTo>
                  <a:pt x="7365604" y="1821966"/>
                </a:lnTo>
                <a:lnTo>
                  <a:pt x="7407118" y="1804485"/>
                </a:lnTo>
                <a:close/>
                <a:moveTo>
                  <a:pt x="5788041" y="1690866"/>
                </a:moveTo>
                <a:lnTo>
                  <a:pt x="5829556" y="1697421"/>
                </a:lnTo>
                <a:lnTo>
                  <a:pt x="5866701" y="1714901"/>
                </a:lnTo>
                <a:lnTo>
                  <a:pt x="5892921" y="1743305"/>
                </a:lnTo>
                <a:lnTo>
                  <a:pt x="5912586" y="1778266"/>
                </a:lnTo>
                <a:lnTo>
                  <a:pt x="5919141" y="1819780"/>
                </a:lnTo>
                <a:lnTo>
                  <a:pt x="5912586" y="1861294"/>
                </a:lnTo>
                <a:lnTo>
                  <a:pt x="5892921" y="1898440"/>
                </a:lnTo>
                <a:lnTo>
                  <a:pt x="5866701" y="1924658"/>
                </a:lnTo>
                <a:lnTo>
                  <a:pt x="5829556" y="1944324"/>
                </a:lnTo>
                <a:lnTo>
                  <a:pt x="5788041" y="1950879"/>
                </a:lnTo>
                <a:lnTo>
                  <a:pt x="5746526" y="1944324"/>
                </a:lnTo>
                <a:lnTo>
                  <a:pt x="5711566" y="1924658"/>
                </a:lnTo>
                <a:lnTo>
                  <a:pt x="5683161" y="1898440"/>
                </a:lnTo>
                <a:lnTo>
                  <a:pt x="5665681" y="1861294"/>
                </a:lnTo>
                <a:lnTo>
                  <a:pt x="5659126" y="1819780"/>
                </a:lnTo>
                <a:lnTo>
                  <a:pt x="5665681" y="1778266"/>
                </a:lnTo>
                <a:lnTo>
                  <a:pt x="5683161" y="1743305"/>
                </a:lnTo>
                <a:lnTo>
                  <a:pt x="5711566" y="1714901"/>
                </a:lnTo>
                <a:lnTo>
                  <a:pt x="5746526" y="1697421"/>
                </a:lnTo>
                <a:close/>
                <a:moveTo>
                  <a:pt x="926435" y="1679918"/>
                </a:moveTo>
                <a:lnTo>
                  <a:pt x="930806" y="1679918"/>
                </a:lnTo>
                <a:lnTo>
                  <a:pt x="937361" y="1679918"/>
                </a:lnTo>
                <a:lnTo>
                  <a:pt x="939545" y="1684288"/>
                </a:lnTo>
                <a:lnTo>
                  <a:pt x="943916" y="1688658"/>
                </a:lnTo>
                <a:lnTo>
                  <a:pt x="943916" y="1695213"/>
                </a:lnTo>
                <a:lnTo>
                  <a:pt x="943916" y="1699582"/>
                </a:lnTo>
                <a:lnTo>
                  <a:pt x="939545" y="1703952"/>
                </a:lnTo>
                <a:lnTo>
                  <a:pt x="937361" y="1706137"/>
                </a:lnTo>
                <a:lnTo>
                  <a:pt x="930806" y="1708322"/>
                </a:lnTo>
                <a:lnTo>
                  <a:pt x="926435" y="1706137"/>
                </a:lnTo>
                <a:lnTo>
                  <a:pt x="922066" y="1703952"/>
                </a:lnTo>
                <a:lnTo>
                  <a:pt x="919880" y="1699582"/>
                </a:lnTo>
                <a:lnTo>
                  <a:pt x="917696" y="1695213"/>
                </a:lnTo>
                <a:lnTo>
                  <a:pt x="919880" y="1688658"/>
                </a:lnTo>
                <a:lnTo>
                  <a:pt x="922066" y="1684288"/>
                </a:lnTo>
                <a:close/>
                <a:moveTo>
                  <a:pt x="13110" y="1677731"/>
                </a:moveTo>
                <a:lnTo>
                  <a:pt x="17479" y="1679916"/>
                </a:lnTo>
                <a:lnTo>
                  <a:pt x="21851" y="1686471"/>
                </a:lnTo>
                <a:lnTo>
                  <a:pt x="24035" y="1690841"/>
                </a:lnTo>
                <a:lnTo>
                  <a:pt x="21851" y="1697395"/>
                </a:lnTo>
                <a:lnTo>
                  <a:pt x="17479" y="1699580"/>
                </a:lnTo>
                <a:lnTo>
                  <a:pt x="13110" y="1701765"/>
                </a:lnTo>
                <a:lnTo>
                  <a:pt x="4369" y="1699580"/>
                </a:lnTo>
                <a:lnTo>
                  <a:pt x="0" y="1697395"/>
                </a:lnTo>
                <a:lnTo>
                  <a:pt x="0" y="1690841"/>
                </a:lnTo>
                <a:lnTo>
                  <a:pt x="0" y="1686471"/>
                </a:lnTo>
                <a:lnTo>
                  <a:pt x="4369" y="1679916"/>
                </a:lnTo>
                <a:close/>
                <a:moveTo>
                  <a:pt x="1848501" y="1671182"/>
                </a:moveTo>
                <a:lnTo>
                  <a:pt x="1859426" y="1671182"/>
                </a:lnTo>
                <a:lnTo>
                  <a:pt x="1868166" y="1671182"/>
                </a:lnTo>
                <a:lnTo>
                  <a:pt x="1874721" y="1675552"/>
                </a:lnTo>
                <a:lnTo>
                  <a:pt x="1881276" y="1684292"/>
                </a:lnTo>
                <a:lnTo>
                  <a:pt x="1883461" y="1690847"/>
                </a:lnTo>
                <a:lnTo>
                  <a:pt x="1885646" y="1699587"/>
                </a:lnTo>
                <a:lnTo>
                  <a:pt x="1883461" y="1708327"/>
                </a:lnTo>
                <a:lnTo>
                  <a:pt x="1881276" y="1714882"/>
                </a:lnTo>
                <a:lnTo>
                  <a:pt x="1874721" y="1721436"/>
                </a:lnTo>
                <a:lnTo>
                  <a:pt x="1868166" y="1725806"/>
                </a:lnTo>
                <a:lnTo>
                  <a:pt x="1859426" y="1725806"/>
                </a:lnTo>
                <a:lnTo>
                  <a:pt x="1848501" y="1725806"/>
                </a:lnTo>
                <a:lnTo>
                  <a:pt x="1841946" y="1721436"/>
                </a:lnTo>
                <a:lnTo>
                  <a:pt x="1835391" y="1714882"/>
                </a:lnTo>
                <a:lnTo>
                  <a:pt x="1831021" y="1708327"/>
                </a:lnTo>
                <a:lnTo>
                  <a:pt x="1831021" y="1699587"/>
                </a:lnTo>
                <a:lnTo>
                  <a:pt x="1831021" y="1690847"/>
                </a:lnTo>
                <a:lnTo>
                  <a:pt x="1835391" y="1684292"/>
                </a:lnTo>
                <a:lnTo>
                  <a:pt x="1841946" y="1675552"/>
                </a:lnTo>
                <a:close/>
                <a:moveTo>
                  <a:pt x="2794602" y="1660262"/>
                </a:moveTo>
                <a:lnTo>
                  <a:pt x="2820822" y="1666817"/>
                </a:lnTo>
                <a:lnTo>
                  <a:pt x="2836117" y="1684297"/>
                </a:lnTo>
                <a:lnTo>
                  <a:pt x="2842672" y="1708332"/>
                </a:lnTo>
                <a:lnTo>
                  <a:pt x="2836117" y="1732368"/>
                </a:lnTo>
                <a:lnTo>
                  <a:pt x="2820822" y="1749847"/>
                </a:lnTo>
                <a:lnTo>
                  <a:pt x="2794602" y="1756402"/>
                </a:lnTo>
                <a:lnTo>
                  <a:pt x="2770567" y="1749847"/>
                </a:lnTo>
                <a:lnTo>
                  <a:pt x="2753087" y="1732368"/>
                </a:lnTo>
                <a:lnTo>
                  <a:pt x="2746532" y="1708332"/>
                </a:lnTo>
                <a:lnTo>
                  <a:pt x="2753087" y="1684297"/>
                </a:lnTo>
                <a:lnTo>
                  <a:pt x="2770567" y="1666817"/>
                </a:lnTo>
                <a:close/>
                <a:moveTo>
                  <a:pt x="4737060" y="1655903"/>
                </a:moveTo>
                <a:lnTo>
                  <a:pt x="4767649" y="1660272"/>
                </a:lnTo>
                <a:lnTo>
                  <a:pt x="4793869" y="1673382"/>
                </a:lnTo>
                <a:lnTo>
                  <a:pt x="4815719" y="1695231"/>
                </a:lnTo>
                <a:lnTo>
                  <a:pt x="4828829" y="1721451"/>
                </a:lnTo>
                <a:lnTo>
                  <a:pt x="4833199" y="1752041"/>
                </a:lnTo>
                <a:lnTo>
                  <a:pt x="4828829" y="1782632"/>
                </a:lnTo>
                <a:lnTo>
                  <a:pt x="4815719" y="1808851"/>
                </a:lnTo>
                <a:lnTo>
                  <a:pt x="4793869" y="1828517"/>
                </a:lnTo>
                <a:lnTo>
                  <a:pt x="4767649" y="1843811"/>
                </a:lnTo>
                <a:lnTo>
                  <a:pt x="4737060" y="1848181"/>
                </a:lnTo>
                <a:lnTo>
                  <a:pt x="4708655" y="1843811"/>
                </a:lnTo>
                <a:lnTo>
                  <a:pt x="4680250" y="1828517"/>
                </a:lnTo>
                <a:lnTo>
                  <a:pt x="4660585" y="1808851"/>
                </a:lnTo>
                <a:lnTo>
                  <a:pt x="4645290" y="1782632"/>
                </a:lnTo>
                <a:lnTo>
                  <a:pt x="4640920" y="1752041"/>
                </a:lnTo>
                <a:lnTo>
                  <a:pt x="4645290" y="1721451"/>
                </a:lnTo>
                <a:lnTo>
                  <a:pt x="4660585" y="1695231"/>
                </a:lnTo>
                <a:lnTo>
                  <a:pt x="4680250" y="1673382"/>
                </a:lnTo>
                <a:lnTo>
                  <a:pt x="4708655" y="1660272"/>
                </a:lnTo>
                <a:close/>
                <a:moveTo>
                  <a:pt x="3749444" y="1651527"/>
                </a:moveTo>
                <a:lnTo>
                  <a:pt x="3777849" y="1655898"/>
                </a:lnTo>
                <a:lnTo>
                  <a:pt x="3799699" y="1671192"/>
                </a:lnTo>
                <a:lnTo>
                  <a:pt x="3817179" y="1695227"/>
                </a:lnTo>
                <a:lnTo>
                  <a:pt x="3821549" y="1721447"/>
                </a:lnTo>
                <a:lnTo>
                  <a:pt x="3817179" y="1749850"/>
                </a:lnTo>
                <a:lnTo>
                  <a:pt x="3799699" y="1771700"/>
                </a:lnTo>
                <a:lnTo>
                  <a:pt x="3777849" y="1789181"/>
                </a:lnTo>
                <a:lnTo>
                  <a:pt x="3749444" y="1793551"/>
                </a:lnTo>
                <a:lnTo>
                  <a:pt x="3723224" y="1789181"/>
                </a:lnTo>
                <a:lnTo>
                  <a:pt x="3699189" y="1771700"/>
                </a:lnTo>
                <a:lnTo>
                  <a:pt x="3683894" y="1749850"/>
                </a:lnTo>
                <a:lnTo>
                  <a:pt x="3679524" y="1721447"/>
                </a:lnTo>
                <a:lnTo>
                  <a:pt x="3683894" y="1695227"/>
                </a:lnTo>
                <a:lnTo>
                  <a:pt x="3699189" y="1671192"/>
                </a:lnTo>
                <a:lnTo>
                  <a:pt x="3723224" y="1655898"/>
                </a:lnTo>
                <a:close/>
                <a:moveTo>
                  <a:pt x="6559342" y="1620947"/>
                </a:moveTo>
                <a:lnTo>
                  <a:pt x="6596486" y="1627502"/>
                </a:lnTo>
                <a:lnTo>
                  <a:pt x="6631446" y="1642797"/>
                </a:lnTo>
                <a:lnTo>
                  <a:pt x="6662036" y="1664646"/>
                </a:lnTo>
                <a:lnTo>
                  <a:pt x="6683886" y="1695236"/>
                </a:lnTo>
                <a:lnTo>
                  <a:pt x="6696996" y="1728011"/>
                </a:lnTo>
                <a:lnTo>
                  <a:pt x="6703551" y="1767341"/>
                </a:lnTo>
                <a:lnTo>
                  <a:pt x="6696996" y="1806672"/>
                </a:lnTo>
                <a:lnTo>
                  <a:pt x="6683886" y="1841631"/>
                </a:lnTo>
                <a:lnTo>
                  <a:pt x="6662036" y="1870035"/>
                </a:lnTo>
                <a:lnTo>
                  <a:pt x="6631446" y="1894071"/>
                </a:lnTo>
                <a:lnTo>
                  <a:pt x="6596486" y="1907180"/>
                </a:lnTo>
                <a:lnTo>
                  <a:pt x="6559342" y="1913735"/>
                </a:lnTo>
                <a:lnTo>
                  <a:pt x="6520012" y="1907180"/>
                </a:lnTo>
                <a:lnTo>
                  <a:pt x="6485052" y="1894071"/>
                </a:lnTo>
                <a:lnTo>
                  <a:pt x="6456647" y="1870035"/>
                </a:lnTo>
                <a:lnTo>
                  <a:pt x="6432612" y="1841631"/>
                </a:lnTo>
                <a:lnTo>
                  <a:pt x="6417317" y="1806672"/>
                </a:lnTo>
                <a:lnTo>
                  <a:pt x="6412947" y="1767341"/>
                </a:lnTo>
                <a:lnTo>
                  <a:pt x="6417317" y="1728011"/>
                </a:lnTo>
                <a:lnTo>
                  <a:pt x="6432612" y="1695236"/>
                </a:lnTo>
                <a:lnTo>
                  <a:pt x="6456647" y="1664646"/>
                </a:lnTo>
                <a:lnTo>
                  <a:pt x="6485052" y="1642797"/>
                </a:lnTo>
                <a:lnTo>
                  <a:pt x="6520012" y="1627502"/>
                </a:lnTo>
                <a:close/>
                <a:moveTo>
                  <a:pt x="5392557" y="1467994"/>
                </a:moveTo>
                <a:lnTo>
                  <a:pt x="5431886" y="1474549"/>
                </a:lnTo>
                <a:lnTo>
                  <a:pt x="5466846" y="1494214"/>
                </a:lnTo>
                <a:lnTo>
                  <a:pt x="5493066" y="1518249"/>
                </a:lnTo>
                <a:lnTo>
                  <a:pt x="5510546" y="1553210"/>
                </a:lnTo>
                <a:lnTo>
                  <a:pt x="5517101" y="1592539"/>
                </a:lnTo>
                <a:lnTo>
                  <a:pt x="5510546" y="1629684"/>
                </a:lnTo>
                <a:lnTo>
                  <a:pt x="5493066" y="1664643"/>
                </a:lnTo>
                <a:lnTo>
                  <a:pt x="5466846" y="1690862"/>
                </a:lnTo>
                <a:lnTo>
                  <a:pt x="5431886" y="1708342"/>
                </a:lnTo>
                <a:lnTo>
                  <a:pt x="5392557" y="1714896"/>
                </a:lnTo>
                <a:lnTo>
                  <a:pt x="5357597" y="1708342"/>
                </a:lnTo>
                <a:lnTo>
                  <a:pt x="5322637" y="1690862"/>
                </a:lnTo>
                <a:lnTo>
                  <a:pt x="5294232" y="1664643"/>
                </a:lnTo>
                <a:lnTo>
                  <a:pt x="5278937" y="1629684"/>
                </a:lnTo>
                <a:lnTo>
                  <a:pt x="5272382" y="1592539"/>
                </a:lnTo>
                <a:lnTo>
                  <a:pt x="5278937" y="1553210"/>
                </a:lnTo>
                <a:lnTo>
                  <a:pt x="5294232" y="1518249"/>
                </a:lnTo>
                <a:lnTo>
                  <a:pt x="5322637" y="1494214"/>
                </a:lnTo>
                <a:lnTo>
                  <a:pt x="5357597" y="1474549"/>
                </a:lnTo>
                <a:close/>
                <a:moveTo>
                  <a:pt x="528768" y="1452677"/>
                </a:moveTo>
                <a:lnTo>
                  <a:pt x="533137" y="1454862"/>
                </a:lnTo>
                <a:lnTo>
                  <a:pt x="537507" y="1459232"/>
                </a:lnTo>
                <a:lnTo>
                  <a:pt x="537507" y="1463602"/>
                </a:lnTo>
                <a:lnTo>
                  <a:pt x="537507" y="1470157"/>
                </a:lnTo>
                <a:lnTo>
                  <a:pt x="533137" y="1472342"/>
                </a:lnTo>
                <a:lnTo>
                  <a:pt x="528768" y="1474527"/>
                </a:lnTo>
                <a:lnTo>
                  <a:pt x="522211" y="1472342"/>
                </a:lnTo>
                <a:lnTo>
                  <a:pt x="517841" y="1470157"/>
                </a:lnTo>
                <a:lnTo>
                  <a:pt x="517841" y="1463602"/>
                </a:lnTo>
                <a:lnTo>
                  <a:pt x="517841" y="1459232"/>
                </a:lnTo>
                <a:lnTo>
                  <a:pt x="522211" y="1454862"/>
                </a:lnTo>
                <a:close/>
                <a:moveTo>
                  <a:pt x="1459575" y="1450497"/>
                </a:moveTo>
                <a:lnTo>
                  <a:pt x="1466130" y="1452682"/>
                </a:lnTo>
                <a:lnTo>
                  <a:pt x="1472685" y="1457052"/>
                </a:lnTo>
                <a:lnTo>
                  <a:pt x="1477054" y="1463606"/>
                </a:lnTo>
                <a:lnTo>
                  <a:pt x="1479240" y="1470161"/>
                </a:lnTo>
                <a:lnTo>
                  <a:pt x="1477054" y="1476716"/>
                </a:lnTo>
                <a:lnTo>
                  <a:pt x="1472685" y="1485456"/>
                </a:lnTo>
                <a:lnTo>
                  <a:pt x="1466130" y="1489826"/>
                </a:lnTo>
                <a:lnTo>
                  <a:pt x="1459575" y="1492011"/>
                </a:lnTo>
                <a:lnTo>
                  <a:pt x="1450834" y="1489826"/>
                </a:lnTo>
                <a:lnTo>
                  <a:pt x="1444279" y="1485456"/>
                </a:lnTo>
                <a:lnTo>
                  <a:pt x="1439908" y="1476716"/>
                </a:lnTo>
                <a:lnTo>
                  <a:pt x="1437724" y="1470161"/>
                </a:lnTo>
                <a:lnTo>
                  <a:pt x="1439908" y="1463606"/>
                </a:lnTo>
                <a:lnTo>
                  <a:pt x="1444279" y="1457052"/>
                </a:lnTo>
                <a:lnTo>
                  <a:pt x="1450834" y="1452682"/>
                </a:lnTo>
                <a:close/>
                <a:moveTo>
                  <a:pt x="4348131" y="1443955"/>
                </a:moveTo>
                <a:lnTo>
                  <a:pt x="4380905" y="1450509"/>
                </a:lnTo>
                <a:lnTo>
                  <a:pt x="4409310" y="1467990"/>
                </a:lnTo>
                <a:lnTo>
                  <a:pt x="4426790" y="1496394"/>
                </a:lnTo>
                <a:lnTo>
                  <a:pt x="4433345" y="1526984"/>
                </a:lnTo>
                <a:lnTo>
                  <a:pt x="4426790" y="1559760"/>
                </a:lnTo>
                <a:lnTo>
                  <a:pt x="4409310" y="1588165"/>
                </a:lnTo>
                <a:lnTo>
                  <a:pt x="4380905" y="1605644"/>
                </a:lnTo>
                <a:lnTo>
                  <a:pt x="4348131" y="1610014"/>
                </a:lnTo>
                <a:lnTo>
                  <a:pt x="4317541" y="1605644"/>
                </a:lnTo>
                <a:lnTo>
                  <a:pt x="4289136" y="1588165"/>
                </a:lnTo>
                <a:lnTo>
                  <a:pt x="4271656" y="1559760"/>
                </a:lnTo>
                <a:lnTo>
                  <a:pt x="4267286" y="1526984"/>
                </a:lnTo>
                <a:lnTo>
                  <a:pt x="4271656" y="1496394"/>
                </a:lnTo>
                <a:lnTo>
                  <a:pt x="4289136" y="1467990"/>
                </a:lnTo>
                <a:lnTo>
                  <a:pt x="4317541" y="1450509"/>
                </a:lnTo>
                <a:close/>
                <a:moveTo>
                  <a:pt x="2399119" y="1443945"/>
                </a:moveTo>
                <a:lnTo>
                  <a:pt x="2418784" y="1448315"/>
                </a:lnTo>
                <a:lnTo>
                  <a:pt x="2431894" y="1461425"/>
                </a:lnTo>
                <a:lnTo>
                  <a:pt x="2438449" y="1478905"/>
                </a:lnTo>
                <a:lnTo>
                  <a:pt x="2431894" y="1500755"/>
                </a:lnTo>
                <a:lnTo>
                  <a:pt x="2418784" y="1513865"/>
                </a:lnTo>
                <a:lnTo>
                  <a:pt x="2399119" y="1518235"/>
                </a:lnTo>
                <a:lnTo>
                  <a:pt x="2381639" y="1513865"/>
                </a:lnTo>
                <a:lnTo>
                  <a:pt x="2368529" y="1500755"/>
                </a:lnTo>
                <a:lnTo>
                  <a:pt x="2364159" y="1478905"/>
                </a:lnTo>
                <a:lnTo>
                  <a:pt x="2368529" y="1461425"/>
                </a:lnTo>
                <a:lnTo>
                  <a:pt x="2381639" y="1448315"/>
                </a:lnTo>
                <a:close/>
                <a:moveTo>
                  <a:pt x="3360515" y="1439579"/>
                </a:moveTo>
                <a:lnTo>
                  <a:pt x="3382365" y="1443950"/>
                </a:lnTo>
                <a:lnTo>
                  <a:pt x="3399845" y="1454875"/>
                </a:lnTo>
                <a:lnTo>
                  <a:pt x="3415140" y="1474540"/>
                </a:lnTo>
                <a:lnTo>
                  <a:pt x="3419510" y="1498575"/>
                </a:lnTo>
                <a:lnTo>
                  <a:pt x="3415140" y="1520425"/>
                </a:lnTo>
                <a:lnTo>
                  <a:pt x="3399845" y="1540090"/>
                </a:lnTo>
                <a:lnTo>
                  <a:pt x="3382365" y="1553200"/>
                </a:lnTo>
                <a:lnTo>
                  <a:pt x="3360515" y="1557570"/>
                </a:lnTo>
                <a:lnTo>
                  <a:pt x="3336480" y="1553200"/>
                </a:lnTo>
                <a:lnTo>
                  <a:pt x="3319000" y="1540090"/>
                </a:lnTo>
                <a:lnTo>
                  <a:pt x="3303705" y="1520425"/>
                </a:lnTo>
                <a:lnTo>
                  <a:pt x="3299335" y="1498575"/>
                </a:lnTo>
                <a:lnTo>
                  <a:pt x="3303705" y="1474540"/>
                </a:lnTo>
                <a:lnTo>
                  <a:pt x="3319000" y="1454875"/>
                </a:lnTo>
                <a:lnTo>
                  <a:pt x="3336480" y="1443950"/>
                </a:lnTo>
                <a:close/>
                <a:moveTo>
                  <a:pt x="6989786" y="1435222"/>
                </a:moveTo>
                <a:lnTo>
                  <a:pt x="7031300" y="1439592"/>
                </a:lnTo>
                <a:lnTo>
                  <a:pt x="7068445" y="1454887"/>
                </a:lnTo>
                <a:lnTo>
                  <a:pt x="7099035" y="1478922"/>
                </a:lnTo>
                <a:lnTo>
                  <a:pt x="7123070" y="1509512"/>
                </a:lnTo>
                <a:lnTo>
                  <a:pt x="7138365" y="1548842"/>
                </a:lnTo>
                <a:lnTo>
                  <a:pt x="7144920" y="1590357"/>
                </a:lnTo>
                <a:lnTo>
                  <a:pt x="7138365" y="1629686"/>
                </a:lnTo>
                <a:lnTo>
                  <a:pt x="7123070" y="1666831"/>
                </a:lnTo>
                <a:lnTo>
                  <a:pt x="7099035" y="1699605"/>
                </a:lnTo>
                <a:lnTo>
                  <a:pt x="7068445" y="1721454"/>
                </a:lnTo>
                <a:lnTo>
                  <a:pt x="7031300" y="1738935"/>
                </a:lnTo>
                <a:lnTo>
                  <a:pt x="6989786" y="1743304"/>
                </a:lnTo>
                <a:lnTo>
                  <a:pt x="6948271" y="1738935"/>
                </a:lnTo>
                <a:lnTo>
                  <a:pt x="6913311" y="1721454"/>
                </a:lnTo>
                <a:lnTo>
                  <a:pt x="6880536" y="1699605"/>
                </a:lnTo>
                <a:lnTo>
                  <a:pt x="6856501" y="1666831"/>
                </a:lnTo>
                <a:lnTo>
                  <a:pt x="6841206" y="1629686"/>
                </a:lnTo>
                <a:lnTo>
                  <a:pt x="6834651" y="1590357"/>
                </a:lnTo>
                <a:lnTo>
                  <a:pt x="6841206" y="1548842"/>
                </a:lnTo>
                <a:lnTo>
                  <a:pt x="6856501" y="1509512"/>
                </a:lnTo>
                <a:lnTo>
                  <a:pt x="6880536" y="1478922"/>
                </a:lnTo>
                <a:lnTo>
                  <a:pt x="6913311" y="1454887"/>
                </a:lnTo>
                <a:lnTo>
                  <a:pt x="6948271" y="1439592"/>
                </a:lnTo>
                <a:close/>
                <a:moveTo>
                  <a:pt x="6137639" y="1371857"/>
                </a:moveTo>
                <a:lnTo>
                  <a:pt x="6179154" y="1378412"/>
                </a:lnTo>
                <a:lnTo>
                  <a:pt x="6216299" y="1398077"/>
                </a:lnTo>
                <a:lnTo>
                  <a:pt x="6244704" y="1426481"/>
                </a:lnTo>
                <a:lnTo>
                  <a:pt x="6266554" y="1463626"/>
                </a:lnTo>
                <a:lnTo>
                  <a:pt x="6273109" y="1507327"/>
                </a:lnTo>
                <a:lnTo>
                  <a:pt x="6266554" y="1551027"/>
                </a:lnTo>
                <a:lnTo>
                  <a:pt x="6244704" y="1588172"/>
                </a:lnTo>
                <a:lnTo>
                  <a:pt x="6216299" y="1616577"/>
                </a:lnTo>
                <a:lnTo>
                  <a:pt x="6179154" y="1636241"/>
                </a:lnTo>
                <a:lnTo>
                  <a:pt x="6137639" y="1642796"/>
                </a:lnTo>
                <a:lnTo>
                  <a:pt x="6093939" y="1636241"/>
                </a:lnTo>
                <a:lnTo>
                  <a:pt x="6058979" y="1616577"/>
                </a:lnTo>
                <a:lnTo>
                  <a:pt x="6028389" y="1588172"/>
                </a:lnTo>
                <a:lnTo>
                  <a:pt x="6010909" y="1551027"/>
                </a:lnTo>
                <a:lnTo>
                  <a:pt x="6004354" y="1507327"/>
                </a:lnTo>
                <a:lnTo>
                  <a:pt x="6010909" y="1463626"/>
                </a:lnTo>
                <a:lnTo>
                  <a:pt x="6028389" y="1426481"/>
                </a:lnTo>
                <a:lnTo>
                  <a:pt x="6058979" y="1398077"/>
                </a:lnTo>
                <a:lnTo>
                  <a:pt x="6093939" y="1378412"/>
                </a:lnTo>
                <a:close/>
                <a:moveTo>
                  <a:pt x="7455188" y="1367488"/>
                </a:moveTo>
                <a:lnTo>
                  <a:pt x="7494518" y="1371859"/>
                </a:lnTo>
                <a:lnTo>
                  <a:pt x="7525108" y="1384969"/>
                </a:lnTo>
                <a:lnTo>
                  <a:pt x="7525108" y="1669016"/>
                </a:lnTo>
                <a:lnTo>
                  <a:pt x="7494518" y="1684311"/>
                </a:lnTo>
                <a:lnTo>
                  <a:pt x="7455188" y="1688682"/>
                </a:lnTo>
                <a:lnTo>
                  <a:pt x="7411488" y="1679941"/>
                </a:lnTo>
                <a:lnTo>
                  <a:pt x="7374344" y="1664646"/>
                </a:lnTo>
                <a:lnTo>
                  <a:pt x="7339384" y="1640612"/>
                </a:lnTo>
                <a:lnTo>
                  <a:pt x="7317534" y="1607838"/>
                </a:lnTo>
                <a:lnTo>
                  <a:pt x="7297869" y="1568508"/>
                </a:lnTo>
                <a:lnTo>
                  <a:pt x="7293499" y="1526993"/>
                </a:lnTo>
                <a:lnTo>
                  <a:pt x="7297869" y="1485478"/>
                </a:lnTo>
                <a:lnTo>
                  <a:pt x="7317534" y="1448334"/>
                </a:lnTo>
                <a:lnTo>
                  <a:pt x="7339384" y="1413374"/>
                </a:lnTo>
                <a:lnTo>
                  <a:pt x="7374344" y="1389339"/>
                </a:lnTo>
                <a:lnTo>
                  <a:pt x="7411488" y="1371859"/>
                </a:lnTo>
                <a:close/>
                <a:moveTo>
                  <a:pt x="5001443" y="1253863"/>
                </a:moveTo>
                <a:lnTo>
                  <a:pt x="5036403" y="1260419"/>
                </a:lnTo>
                <a:lnTo>
                  <a:pt x="5066993" y="1275714"/>
                </a:lnTo>
                <a:lnTo>
                  <a:pt x="5088843" y="1299749"/>
                </a:lnTo>
                <a:lnTo>
                  <a:pt x="5106323" y="1328153"/>
                </a:lnTo>
                <a:lnTo>
                  <a:pt x="5112878" y="1363112"/>
                </a:lnTo>
                <a:lnTo>
                  <a:pt x="5106323" y="1400257"/>
                </a:lnTo>
                <a:lnTo>
                  <a:pt x="5088843" y="1428662"/>
                </a:lnTo>
                <a:lnTo>
                  <a:pt x="5066993" y="1452697"/>
                </a:lnTo>
                <a:lnTo>
                  <a:pt x="5036403" y="1467992"/>
                </a:lnTo>
                <a:lnTo>
                  <a:pt x="5001443" y="1472363"/>
                </a:lnTo>
                <a:lnTo>
                  <a:pt x="4966483" y="1467992"/>
                </a:lnTo>
                <a:lnTo>
                  <a:pt x="4935893" y="1452697"/>
                </a:lnTo>
                <a:lnTo>
                  <a:pt x="4914043" y="1428662"/>
                </a:lnTo>
                <a:lnTo>
                  <a:pt x="4896563" y="1400257"/>
                </a:lnTo>
                <a:lnTo>
                  <a:pt x="4892193" y="1363112"/>
                </a:lnTo>
                <a:lnTo>
                  <a:pt x="4896563" y="1328153"/>
                </a:lnTo>
                <a:lnTo>
                  <a:pt x="4914043" y="1299749"/>
                </a:lnTo>
                <a:lnTo>
                  <a:pt x="4935893" y="1275714"/>
                </a:lnTo>
                <a:lnTo>
                  <a:pt x="4966483" y="1260419"/>
                </a:lnTo>
                <a:close/>
                <a:moveTo>
                  <a:pt x="3961388" y="1238563"/>
                </a:moveTo>
                <a:lnTo>
                  <a:pt x="3985423" y="1242933"/>
                </a:lnTo>
                <a:lnTo>
                  <a:pt x="4009458" y="1256044"/>
                </a:lnTo>
                <a:lnTo>
                  <a:pt x="4022568" y="1277892"/>
                </a:lnTo>
                <a:lnTo>
                  <a:pt x="4026938" y="1304113"/>
                </a:lnTo>
                <a:lnTo>
                  <a:pt x="4022568" y="1328147"/>
                </a:lnTo>
                <a:lnTo>
                  <a:pt x="4009458" y="1349997"/>
                </a:lnTo>
                <a:lnTo>
                  <a:pt x="3985423" y="1363106"/>
                </a:lnTo>
                <a:lnTo>
                  <a:pt x="3961388" y="1369662"/>
                </a:lnTo>
                <a:lnTo>
                  <a:pt x="3935168" y="1363106"/>
                </a:lnTo>
                <a:lnTo>
                  <a:pt x="3915503" y="1349997"/>
                </a:lnTo>
                <a:lnTo>
                  <a:pt x="3900208" y="1328147"/>
                </a:lnTo>
                <a:lnTo>
                  <a:pt x="3893653" y="1304113"/>
                </a:lnTo>
                <a:lnTo>
                  <a:pt x="3900208" y="1277892"/>
                </a:lnTo>
                <a:lnTo>
                  <a:pt x="3915503" y="1256044"/>
                </a:lnTo>
                <a:lnTo>
                  <a:pt x="3935168" y="1242933"/>
                </a:lnTo>
                <a:close/>
                <a:moveTo>
                  <a:pt x="1061905" y="1229810"/>
                </a:moveTo>
                <a:lnTo>
                  <a:pt x="1066274" y="1234180"/>
                </a:lnTo>
                <a:lnTo>
                  <a:pt x="1070644" y="1238550"/>
                </a:lnTo>
                <a:lnTo>
                  <a:pt x="1072829" y="1242920"/>
                </a:lnTo>
                <a:lnTo>
                  <a:pt x="1070644" y="1249475"/>
                </a:lnTo>
                <a:lnTo>
                  <a:pt x="1066274" y="1253845"/>
                </a:lnTo>
                <a:lnTo>
                  <a:pt x="1061905" y="1256030"/>
                </a:lnTo>
                <a:lnTo>
                  <a:pt x="1053165" y="1253845"/>
                </a:lnTo>
                <a:lnTo>
                  <a:pt x="1048795" y="1249475"/>
                </a:lnTo>
                <a:lnTo>
                  <a:pt x="1046610" y="1242920"/>
                </a:lnTo>
                <a:lnTo>
                  <a:pt x="1048795" y="1238550"/>
                </a:lnTo>
                <a:lnTo>
                  <a:pt x="1053165" y="1234180"/>
                </a:lnTo>
                <a:close/>
                <a:moveTo>
                  <a:pt x="2969401" y="1227633"/>
                </a:moveTo>
                <a:lnTo>
                  <a:pt x="2991251" y="1236373"/>
                </a:lnTo>
                <a:lnTo>
                  <a:pt x="3008731" y="1251669"/>
                </a:lnTo>
                <a:lnTo>
                  <a:pt x="3013101" y="1271333"/>
                </a:lnTo>
                <a:lnTo>
                  <a:pt x="3008731" y="1295368"/>
                </a:lnTo>
                <a:lnTo>
                  <a:pt x="2991251" y="1310663"/>
                </a:lnTo>
                <a:lnTo>
                  <a:pt x="2969401" y="1315034"/>
                </a:lnTo>
                <a:lnTo>
                  <a:pt x="2947551" y="1310663"/>
                </a:lnTo>
                <a:lnTo>
                  <a:pt x="2932256" y="1295368"/>
                </a:lnTo>
                <a:lnTo>
                  <a:pt x="2925701" y="1271333"/>
                </a:lnTo>
                <a:lnTo>
                  <a:pt x="2932256" y="1251669"/>
                </a:lnTo>
                <a:lnTo>
                  <a:pt x="2947551" y="1236373"/>
                </a:lnTo>
                <a:close/>
                <a:moveTo>
                  <a:pt x="2005820" y="1227629"/>
                </a:moveTo>
                <a:lnTo>
                  <a:pt x="2014560" y="1229814"/>
                </a:lnTo>
                <a:lnTo>
                  <a:pt x="2021115" y="1234184"/>
                </a:lnTo>
                <a:lnTo>
                  <a:pt x="2027670" y="1240739"/>
                </a:lnTo>
                <a:lnTo>
                  <a:pt x="2029855" y="1247294"/>
                </a:lnTo>
                <a:lnTo>
                  <a:pt x="2032040" y="1253849"/>
                </a:lnTo>
                <a:lnTo>
                  <a:pt x="2029855" y="1262588"/>
                </a:lnTo>
                <a:lnTo>
                  <a:pt x="2027670" y="1269143"/>
                </a:lnTo>
                <a:lnTo>
                  <a:pt x="2021115" y="1273513"/>
                </a:lnTo>
                <a:lnTo>
                  <a:pt x="2014560" y="1277883"/>
                </a:lnTo>
                <a:lnTo>
                  <a:pt x="2005820" y="1277883"/>
                </a:lnTo>
                <a:lnTo>
                  <a:pt x="1997080" y="1277883"/>
                </a:lnTo>
                <a:lnTo>
                  <a:pt x="1990525" y="1273513"/>
                </a:lnTo>
                <a:lnTo>
                  <a:pt x="1986155" y="1269143"/>
                </a:lnTo>
                <a:lnTo>
                  <a:pt x="1981785" y="1262588"/>
                </a:lnTo>
                <a:lnTo>
                  <a:pt x="1981785" y="1253849"/>
                </a:lnTo>
                <a:lnTo>
                  <a:pt x="1981785" y="1247294"/>
                </a:lnTo>
                <a:lnTo>
                  <a:pt x="1986155" y="1240739"/>
                </a:lnTo>
                <a:lnTo>
                  <a:pt x="1990525" y="1234184"/>
                </a:lnTo>
                <a:lnTo>
                  <a:pt x="1997080" y="1229814"/>
                </a:lnTo>
                <a:close/>
                <a:moveTo>
                  <a:pt x="126728" y="1223253"/>
                </a:moveTo>
                <a:lnTo>
                  <a:pt x="131099" y="1225438"/>
                </a:lnTo>
                <a:lnTo>
                  <a:pt x="135468" y="1227623"/>
                </a:lnTo>
                <a:lnTo>
                  <a:pt x="137654" y="1236363"/>
                </a:lnTo>
                <a:lnTo>
                  <a:pt x="135468" y="1240732"/>
                </a:lnTo>
                <a:lnTo>
                  <a:pt x="131099" y="1245102"/>
                </a:lnTo>
                <a:lnTo>
                  <a:pt x="126728" y="1247287"/>
                </a:lnTo>
                <a:lnTo>
                  <a:pt x="120173" y="1245102"/>
                </a:lnTo>
                <a:lnTo>
                  <a:pt x="115804" y="1240732"/>
                </a:lnTo>
                <a:lnTo>
                  <a:pt x="115804" y="1236363"/>
                </a:lnTo>
                <a:lnTo>
                  <a:pt x="115804" y="1227623"/>
                </a:lnTo>
                <a:lnTo>
                  <a:pt x="120173" y="1225438"/>
                </a:lnTo>
                <a:close/>
                <a:moveTo>
                  <a:pt x="5726860" y="1148986"/>
                </a:moveTo>
                <a:lnTo>
                  <a:pt x="5761820" y="1153356"/>
                </a:lnTo>
                <a:lnTo>
                  <a:pt x="5792410" y="1168651"/>
                </a:lnTo>
                <a:lnTo>
                  <a:pt x="5816445" y="1194870"/>
                </a:lnTo>
                <a:lnTo>
                  <a:pt x="5831740" y="1223276"/>
                </a:lnTo>
                <a:lnTo>
                  <a:pt x="5838295" y="1260422"/>
                </a:lnTo>
                <a:lnTo>
                  <a:pt x="5831740" y="1295381"/>
                </a:lnTo>
                <a:lnTo>
                  <a:pt x="5816445" y="1325971"/>
                </a:lnTo>
                <a:lnTo>
                  <a:pt x="5792410" y="1352191"/>
                </a:lnTo>
                <a:lnTo>
                  <a:pt x="5761820" y="1367485"/>
                </a:lnTo>
                <a:lnTo>
                  <a:pt x="5726860" y="1371856"/>
                </a:lnTo>
                <a:lnTo>
                  <a:pt x="5689715" y="1367485"/>
                </a:lnTo>
                <a:lnTo>
                  <a:pt x="5661310" y="1352191"/>
                </a:lnTo>
                <a:lnTo>
                  <a:pt x="5635090" y="1325971"/>
                </a:lnTo>
                <a:lnTo>
                  <a:pt x="5619795" y="1295381"/>
                </a:lnTo>
                <a:lnTo>
                  <a:pt x="5613240" y="1260422"/>
                </a:lnTo>
                <a:lnTo>
                  <a:pt x="5619795" y="1223276"/>
                </a:lnTo>
                <a:lnTo>
                  <a:pt x="5635090" y="1194870"/>
                </a:lnTo>
                <a:lnTo>
                  <a:pt x="5661310" y="1168651"/>
                </a:lnTo>
                <a:lnTo>
                  <a:pt x="5689715" y="1153356"/>
                </a:lnTo>
                <a:close/>
                <a:moveTo>
                  <a:pt x="6541863" y="1142431"/>
                </a:moveTo>
                <a:lnTo>
                  <a:pt x="6583378" y="1148986"/>
                </a:lnTo>
                <a:lnTo>
                  <a:pt x="6620523" y="1166466"/>
                </a:lnTo>
                <a:lnTo>
                  <a:pt x="6648928" y="1194870"/>
                </a:lnTo>
                <a:lnTo>
                  <a:pt x="6668593" y="1229832"/>
                </a:lnTo>
                <a:lnTo>
                  <a:pt x="6675148" y="1273532"/>
                </a:lnTo>
                <a:lnTo>
                  <a:pt x="6668593" y="1315046"/>
                </a:lnTo>
                <a:lnTo>
                  <a:pt x="6648928" y="1352192"/>
                </a:lnTo>
                <a:lnTo>
                  <a:pt x="6620523" y="1378411"/>
                </a:lnTo>
                <a:lnTo>
                  <a:pt x="6583378" y="1398076"/>
                </a:lnTo>
                <a:lnTo>
                  <a:pt x="6541863" y="1404631"/>
                </a:lnTo>
                <a:lnTo>
                  <a:pt x="6502533" y="1398076"/>
                </a:lnTo>
                <a:lnTo>
                  <a:pt x="6465388" y="1378411"/>
                </a:lnTo>
                <a:lnTo>
                  <a:pt x="6434798" y="1352192"/>
                </a:lnTo>
                <a:lnTo>
                  <a:pt x="6417318" y="1315046"/>
                </a:lnTo>
                <a:lnTo>
                  <a:pt x="6410763" y="1273532"/>
                </a:lnTo>
                <a:lnTo>
                  <a:pt x="6417318" y="1229832"/>
                </a:lnTo>
                <a:lnTo>
                  <a:pt x="6434798" y="1194870"/>
                </a:lnTo>
                <a:lnTo>
                  <a:pt x="6465388" y="1166466"/>
                </a:lnTo>
                <a:lnTo>
                  <a:pt x="6502533" y="1148986"/>
                </a:lnTo>
                <a:close/>
                <a:moveTo>
                  <a:pt x="4610330" y="1048468"/>
                </a:moveTo>
                <a:lnTo>
                  <a:pt x="4636550" y="1052841"/>
                </a:lnTo>
                <a:lnTo>
                  <a:pt x="4662770" y="1065951"/>
                </a:lnTo>
                <a:lnTo>
                  <a:pt x="4680250" y="1085616"/>
                </a:lnTo>
                <a:lnTo>
                  <a:pt x="4693360" y="1109650"/>
                </a:lnTo>
                <a:lnTo>
                  <a:pt x="4697730" y="1138056"/>
                </a:lnTo>
                <a:lnTo>
                  <a:pt x="4693360" y="1164276"/>
                </a:lnTo>
                <a:lnTo>
                  <a:pt x="4680250" y="1190495"/>
                </a:lnTo>
                <a:lnTo>
                  <a:pt x="4662770" y="1210159"/>
                </a:lnTo>
                <a:lnTo>
                  <a:pt x="4636550" y="1221085"/>
                </a:lnTo>
                <a:lnTo>
                  <a:pt x="4610330" y="1225456"/>
                </a:lnTo>
                <a:lnTo>
                  <a:pt x="4581925" y="1221085"/>
                </a:lnTo>
                <a:lnTo>
                  <a:pt x="4557890" y="1210159"/>
                </a:lnTo>
                <a:lnTo>
                  <a:pt x="4538225" y="1190495"/>
                </a:lnTo>
                <a:lnTo>
                  <a:pt x="4525115" y="1164276"/>
                </a:lnTo>
                <a:lnTo>
                  <a:pt x="4520745" y="1138056"/>
                </a:lnTo>
                <a:lnTo>
                  <a:pt x="4525115" y="1109650"/>
                </a:lnTo>
                <a:lnTo>
                  <a:pt x="4538225" y="1085616"/>
                </a:lnTo>
                <a:lnTo>
                  <a:pt x="4557890" y="1065951"/>
                </a:lnTo>
                <a:lnTo>
                  <a:pt x="4581925" y="1052841"/>
                </a:lnTo>
                <a:close/>
                <a:moveTo>
                  <a:pt x="3572459" y="1024429"/>
                </a:moveTo>
                <a:lnTo>
                  <a:pt x="3592124" y="1028799"/>
                </a:lnTo>
                <a:lnTo>
                  <a:pt x="3611789" y="1041909"/>
                </a:lnTo>
                <a:lnTo>
                  <a:pt x="3622714" y="1059391"/>
                </a:lnTo>
                <a:lnTo>
                  <a:pt x="3627084" y="1079056"/>
                </a:lnTo>
                <a:lnTo>
                  <a:pt x="3622714" y="1100906"/>
                </a:lnTo>
                <a:lnTo>
                  <a:pt x="3611789" y="1116201"/>
                </a:lnTo>
                <a:lnTo>
                  <a:pt x="3592124" y="1127126"/>
                </a:lnTo>
                <a:lnTo>
                  <a:pt x="3572459" y="1133682"/>
                </a:lnTo>
                <a:lnTo>
                  <a:pt x="3550609" y="1127126"/>
                </a:lnTo>
                <a:lnTo>
                  <a:pt x="3535314" y="1116201"/>
                </a:lnTo>
                <a:lnTo>
                  <a:pt x="3524389" y="1100906"/>
                </a:lnTo>
                <a:lnTo>
                  <a:pt x="3520019" y="1079056"/>
                </a:lnTo>
                <a:lnTo>
                  <a:pt x="3524389" y="1059391"/>
                </a:lnTo>
                <a:lnTo>
                  <a:pt x="3535314" y="1041909"/>
                </a:lnTo>
                <a:lnTo>
                  <a:pt x="3550609" y="1028799"/>
                </a:lnTo>
                <a:close/>
                <a:moveTo>
                  <a:pt x="2580473" y="1013500"/>
                </a:moveTo>
                <a:lnTo>
                  <a:pt x="2589213" y="1015685"/>
                </a:lnTo>
                <a:lnTo>
                  <a:pt x="2600138" y="1020055"/>
                </a:lnTo>
                <a:lnTo>
                  <a:pt x="2608878" y="1026610"/>
                </a:lnTo>
                <a:lnTo>
                  <a:pt x="2613248" y="1037535"/>
                </a:lnTo>
                <a:lnTo>
                  <a:pt x="2615433" y="1048460"/>
                </a:lnTo>
                <a:lnTo>
                  <a:pt x="2613248" y="1057202"/>
                </a:lnTo>
                <a:lnTo>
                  <a:pt x="2608878" y="1065942"/>
                </a:lnTo>
                <a:lnTo>
                  <a:pt x="2600138" y="1074682"/>
                </a:lnTo>
                <a:lnTo>
                  <a:pt x="2589213" y="1079052"/>
                </a:lnTo>
                <a:lnTo>
                  <a:pt x="2580473" y="1083422"/>
                </a:lnTo>
                <a:lnTo>
                  <a:pt x="2569548" y="1079052"/>
                </a:lnTo>
                <a:lnTo>
                  <a:pt x="2560808" y="1074682"/>
                </a:lnTo>
                <a:lnTo>
                  <a:pt x="2552068" y="1065942"/>
                </a:lnTo>
                <a:lnTo>
                  <a:pt x="2547698" y="1057202"/>
                </a:lnTo>
                <a:lnTo>
                  <a:pt x="2545513" y="1048460"/>
                </a:lnTo>
                <a:lnTo>
                  <a:pt x="2547698" y="1037535"/>
                </a:lnTo>
                <a:lnTo>
                  <a:pt x="2552068" y="1026610"/>
                </a:lnTo>
                <a:lnTo>
                  <a:pt x="2560808" y="1020055"/>
                </a:lnTo>
                <a:lnTo>
                  <a:pt x="2569548" y="1015685"/>
                </a:lnTo>
                <a:close/>
                <a:moveTo>
                  <a:pt x="1605967" y="1011312"/>
                </a:moveTo>
                <a:lnTo>
                  <a:pt x="1614707" y="1011312"/>
                </a:lnTo>
                <a:lnTo>
                  <a:pt x="1621262" y="1011312"/>
                </a:lnTo>
                <a:lnTo>
                  <a:pt x="1625633" y="1015682"/>
                </a:lnTo>
                <a:lnTo>
                  <a:pt x="1630003" y="1020052"/>
                </a:lnTo>
                <a:lnTo>
                  <a:pt x="1630003" y="1026607"/>
                </a:lnTo>
                <a:lnTo>
                  <a:pt x="1630003" y="1035347"/>
                </a:lnTo>
                <a:lnTo>
                  <a:pt x="1625633" y="1041902"/>
                </a:lnTo>
                <a:lnTo>
                  <a:pt x="1621262" y="1044087"/>
                </a:lnTo>
                <a:lnTo>
                  <a:pt x="1614707" y="1046272"/>
                </a:lnTo>
                <a:lnTo>
                  <a:pt x="1605967" y="1044087"/>
                </a:lnTo>
                <a:lnTo>
                  <a:pt x="1599412" y="1041902"/>
                </a:lnTo>
                <a:lnTo>
                  <a:pt x="1597228" y="1035347"/>
                </a:lnTo>
                <a:lnTo>
                  <a:pt x="1595043" y="1026607"/>
                </a:lnTo>
                <a:lnTo>
                  <a:pt x="1597228" y="1020052"/>
                </a:lnTo>
                <a:lnTo>
                  <a:pt x="1599412" y="1015682"/>
                </a:lnTo>
                <a:close/>
                <a:moveTo>
                  <a:pt x="657682" y="1004754"/>
                </a:moveTo>
                <a:lnTo>
                  <a:pt x="664237" y="1004754"/>
                </a:lnTo>
                <a:lnTo>
                  <a:pt x="670792" y="1004754"/>
                </a:lnTo>
                <a:lnTo>
                  <a:pt x="672978" y="1009124"/>
                </a:lnTo>
                <a:lnTo>
                  <a:pt x="675163" y="1015679"/>
                </a:lnTo>
                <a:lnTo>
                  <a:pt x="672978" y="1020049"/>
                </a:lnTo>
                <a:lnTo>
                  <a:pt x="670792" y="1024419"/>
                </a:lnTo>
                <a:lnTo>
                  <a:pt x="664237" y="1026604"/>
                </a:lnTo>
                <a:lnTo>
                  <a:pt x="657682" y="1024419"/>
                </a:lnTo>
                <a:lnTo>
                  <a:pt x="653312" y="1020049"/>
                </a:lnTo>
                <a:lnTo>
                  <a:pt x="651127" y="1015679"/>
                </a:lnTo>
                <a:lnTo>
                  <a:pt x="653312" y="1009124"/>
                </a:lnTo>
                <a:close/>
                <a:moveTo>
                  <a:pt x="6987600" y="989478"/>
                </a:moveTo>
                <a:lnTo>
                  <a:pt x="7024745" y="993848"/>
                </a:lnTo>
                <a:lnTo>
                  <a:pt x="7059705" y="1009143"/>
                </a:lnTo>
                <a:lnTo>
                  <a:pt x="7085925" y="1028808"/>
                </a:lnTo>
                <a:lnTo>
                  <a:pt x="7109960" y="1057217"/>
                </a:lnTo>
                <a:lnTo>
                  <a:pt x="7123070" y="1092176"/>
                </a:lnTo>
                <a:lnTo>
                  <a:pt x="7127440" y="1127136"/>
                </a:lnTo>
                <a:lnTo>
                  <a:pt x="7123070" y="1164280"/>
                </a:lnTo>
                <a:lnTo>
                  <a:pt x="7109960" y="1199240"/>
                </a:lnTo>
                <a:lnTo>
                  <a:pt x="7085925" y="1225460"/>
                </a:lnTo>
                <a:lnTo>
                  <a:pt x="7059705" y="1249497"/>
                </a:lnTo>
                <a:lnTo>
                  <a:pt x="7024745" y="1262606"/>
                </a:lnTo>
                <a:lnTo>
                  <a:pt x="6987600" y="1266977"/>
                </a:lnTo>
                <a:lnTo>
                  <a:pt x="6952641" y="1262606"/>
                </a:lnTo>
                <a:lnTo>
                  <a:pt x="6917681" y="1249497"/>
                </a:lnTo>
                <a:lnTo>
                  <a:pt x="6889276" y="1225460"/>
                </a:lnTo>
                <a:lnTo>
                  <a:pt x="6869611" y="1199240"/>
                </a:lnTo>
                <a:lnTo>
                  <a:pt x="6854316" y="1164280"/>
                </a:lnTo>
                <a:lnTo>
                  <a:pt x="6847761" y="1127136"/>
                </a:lnTo>
                <a:lnTo>
                  <a:pt x="6854316" y="1092176"/>
                </a:lnTo>
                <a:lnTo>
                  <a:pt x="6869611" y="1057217"/>
                </a:lnTo>
                <a:lnTo>
                  <a:pt x="6889276" y="1028808"/>
                </a:lnTo>
                <a:lnTo>
                  <a:pt x="6917681" y="1009143"/>
                </a:lnTo>
                <a:lnTo>
                  <a:pt x="6952641" y="993848"/>
                </a:lnTo>
                <a:close/>
                <a:moveTo>
                  <a:pt x="7455188" y="937040"/>
                </a:moveTo>
                <a:lnTo>
                  <a:pt x="7492333" y="941410"/>
                </a:lnTo>
                <a:lnTo>
                  <a:pt x="7525108" y="954520"/>
                </a:lnTo>
                <a:lnTo>
                  <a:pt x="7525108" y="1203611"/>
                </a:lnTo>
                <a:lnTo>
                  <a:pt x="7492333" y="1216722"/>
                </a:lnTo>
                <a:lnTo>
                  <a:pt x="7455188" y="1223277"/>
                </a:lnTo>
                <a:lnTo>
                  <a:pt x="7415859" y="1216722"/>
                </a:lnTo>
                <a:lnTo>
                  <a:pt x="7380899" y="1203611"/>
                </a:lnTo>
                <a:lnTo>
                  <a:pt x="7354679" y="1179577"/>
                </a:lnTo>
                <a:lnTo>
                  <a:pt x="7330644" y="1151172"/>
                </a:lnTo>
                <a:lnTo>
                  <a:pt x="7315349" y="1116213"/>
                </a:lnTo>
                <a:lnTo>
                  <a:pt x="7310979" y="1079067"/>
                </a:lnTo>
                <a:lnTo>
                  <a:pt x="7315349" y="1041919"/>
                </a:lnTo>
                <a:lnTo>
                  <a:pt x="7330644" y="1006959"/>
                </a:lnTo>
                <a:lnTo>
                  <a:pt x="7354679" y="976369"/>
                </a:lnTo>
                <a:lnTo>
                  <a:pt x="7380899" y="954520"/>
                </a:lnTo>
                <a:lnTo>
                  <a:pt x="7415859" y="941410"/>
                </a:lnTo>
                <a:close/>
                <a:moveTo>
                  <a:pt x="5320452" y="917372"/>
                </a:moveTo>
                <a:lnTo>
                  <a:pt x="5351042" y="923927"/>
                </a:lnTo>
                <a:lnTo>
                  <a:pt x="5379447" y="939221"/>
                </a:lnTo>
                <a:lnTo>
                  <a:pt x="5401297" y="961071"/>
                </a:lnTo>
                <a:lnTo>
                  <a:pt x="5416592" y="989476"/>
                </a:lnTo>
                <a:lnTo>
                  <a:pt x="5423147" y="1020065"/>
                </a:lnTo>
                <a:lnTo>
                  <a:pt x="5416592" y="1052844"/>
                </a:lnTo>
                <a:lnTo>
                  <a:pt x="5401297" y="1079063"/>
                </a:lnTo>
                <a:lnTo>
                  <a:pt x="5379447" y="1103097"/>
                </a:lnTo>
                <a:lnTo>
                  <a:pt x="5351042" y="1116207"/>
                </a:lnTo>
                <a:lnTo>
                  <a:pt x="5320452" y="1120578"/>
                </a:lnTo>
                <a:lnTo>
                  <a:pt x="5287677" y="1116207"/>
                </a:lnTo>
                <a:lnTo>
                  <a:pt x="5261457" y="1103097"/>
                </a:lnTo>
                <a:lnTo>
                  <a:pt x="5237422" y="1079063"/>
                </a:lnTo>
                <a:lnTo>
                  <a:pt x="5224312" y="1052844"/>
                </a:lnTo>
                <a:lnTo>
                  <a:pt x="5219942" y="1020065"/>
                </a:lnTo>
                <a:lnTo>
                  <a:pt x="5224312" y="989476"/>
                </a:lnTo>
                <a:lnTo>
                  <a:pt x="5237422" y="961071"/>
                </a:lnTo>
                <a:lnTo>
                  <a:pt x="5261457" y="939221"/>
                </a:lnTo>
                <a:lnTo>
                  <a:pt x="5287677" y="923927"/>
                </a:lnTo>
                <a:close/>
                <a:moveTo>
                  <a:pt x="6111418" y="869304"/>
                </a:moveTo>
                <a:lnTo>
                  <a:pt x="6148563" y="873673"/>
                </a:lnTo>
                <a:lnTo>
                  <a:pt x="6181338" y="893338"/>
                </a:lnTo>
                <a:lnTo>
                  <a:pt x="6209743" y="919558"/>
                </a:lnTo>
                <a:lnTo>
                  <a:pt x="6227223" y="952333"/>
                </a:lnTo>
                <a:lnTo>
                  <a:pt x="6231593" y="991663"/>
                </a:lnTo>
                <a:lnTo>
                  <a:pt x="6227223" y="1028807"/>
                </a:lnTo>
                <a:lnTo>
                  <a:pt x="6209743" y="1063771"/>
                </a:lnTo>
                <a:lnTo>
                  <a:pt x="6181338" y="1092176"/>
                </a:lnTo>
                <a:lnTo>
                  <a:pt x="6148563" y="1107471"/>
                </a:lnTo>
                <a:lnTo>
                  <a:pt x="6111418" y="1114026"/>
                </a:lnTo>
                <a:lnTo>
                  <a:pt x="6072089" y="1107471"/>
                </a:lnTo>
                <a:lnTo>
                  <a:pt x="6037129" y="1092176"/>
                </a:lnTo>
                <a:lnTo>
                  <a:pt x="6010909" y="1063771"/>
                </a:lnTo>
                <a:lnTo>
                  <a:pt x="5993429" y="1028807"/>
                </a:lnTo>
                <a:lnTo>
                  <a:pt x="5986874" y="991663"/>
                </a:lnTo>
                <a:lnTo>
                  <a:pt x="5993429" y="952333"/>
                </a:lnTo>
                <a:lnTo>
                  <a:pt x="6010909" y="919558"/>
                </a:lnTo>
                <a:lnTo>
                  <a:pt x="6037129" y="893338"/>
                </a:lnTo>
                <a:lnTo>
                  <a:pt x="6072089" y="873673"/>
                </a:lnTo>
                <a:close/>
                <a:moveTo>
                  <a:pt x="4219216" y="834337"/>
                </a:moveTo>
                <a:lnTo>
                  <a:pt x="4247621" y="840892"/>
                </a:lnTo>
                <a:lnTo>
                  <a:pt x="4273841" y="856187"/>
                </a:lnTo>
                <a:lnTo>
                  <a:pt x="4291321" y="880222"/>
                </a:lnTo>
                <a:lnTo>
                  <a:pt x="4295691" y="910812"/>
                </a:lnTo>
                <a:lnTo>
                  <a:pt x="4291321" y="943586"/>
                </a:lnTo>
                <a:lnTo>
                  <a:pt x="4273841" y="965436"/>
                </a:lnTo>
                <a:lnTo>
                  <a:pt x="4247621" y="985101"/>
                </a:lnTo>
                <a:lnTo>
                  <a:pt x="4219216" y="991656"/>
                </a:lnTo>
                <a:lnTo>
                  <a:pt x="4188626" y="985101"/>
                </a:lnTo>
                <a:lnTo>
                  <a:pt x="4164591" y="965436"/>
                </a:lnTo>
                <a:lnTo>
                  <a:pt x="4144926" y="943586"/>
                </a:lnTo>
                <a:lnTo>
                  <a:pt x="4140556" y="910812"/>
                </a:lnTo>
                <a:lnTo>
                  <a:pt x="4144926" y="880222"/>
                </a:lnTo>
                <a:lnTo>
                  <a:pt x="4164591" y="856187"/>
                </a:lnTo>
                <a:lnTo>
                  <a:pt x="4188626" y="840892"/>
                </a:lnTo>
                <a:close/>
                <a:moveTo>
                  <a:pt x="3183530" y="805928"/>
                </a:moveTo>
                <a:lnTo>
                  <a:pt x="3203195" y="810298"/>
                </a:lnTo>
                <a:lnTo>
                  <a:pt x="3220675" y="819038"/>
                </a:lnTo>
                <a:lnTo>
                  <a:pt x="3229415" y="836518"/>
                </a:lnTo>
                <a:lnTo>
                  <a:pt x="3233785" y="856183"/>
                </a:lnTo>
                <a:lnTo>
                  <a:pt x="3229415" y="873663"/>
                </a:lnTo>
                <a:lnTo>
                  <a:pt x="3220675" y="891142"/>
                </a:lnTo>
                <a:lnTo>
                  <a:pt x="3203195" y="902067"/>
                </a:lnTo>
                <a:lnTo>
                  <a:pt x="3183530" y="904252"/>
                </a:lnTo>
                <a:lnTo>
                  <a:pt x="3166050" y="902067"/>
                </a:lnTo>
                <a:lnTo>
                  <a:pt x="3148570" y="891142"/>
                </a:lnTo>
                <a:lnTo>
                  <a:pt x="3137645" y="873663"/>
                </a:lnTo>
                <a:lnTo>
                  <a:pt x="3135460" y="856183"/>
                </a:lnTo>
                <a:lnTo>
                  <a:pt x="3137645" y="836518"/>
                </a:lnTo>
                <a:lnTo>
                  <a:pt x="3148570" y="819038"/>
                </a:lnTo>
                <a:lnTo>
                  <a:pt x="3166050" y="810298"/>
                </a:lnTo>
                <a:close/>
                <a:moveTo>
                  <a:pt x="2189360" y="799370"/>
                </a:moveTo>
                <a:lnTo>
                  <a:pt x="2195915" y="801555"/>
                </a:lnTo>
                <a:lnTo>
                  <a:pt x="2202470" y="803740"/>
                </a:lnTo>
                <a:lnTo>
                  <a:pt x="2209025" y="808110"/>
                </a:lnTo>
                <a:lnTo>
                  <a:pt x="2213395" y="814665"/>
                </a:lnTo>
                <a:lnTo>
                  <a:pt x="2213395" y="821219"/>
                </a:lnTo>
                <a:lnTo>
                  <a:pt x="2213395" y="827774"/>
                </a:lnTo>
                <a:lnTo>
                  <a:pt x="2209025" y="836514"/>
                </a:lnTo>
                <a:lnTo>
                  <a:pt x="2202470" y="840884"/>
                </a:lnTo>
                <a:lnTo>
                  <a:pt x="2195915" y="845254"/>
                </a:lnTo>
                <a:lnTo>
                  <a:pt x="2189360" y="845254"/>
                </a:lnTo>
                <a:lnTo>
                  <a:pt x="2182805" y="845254"/>
                </a:lnTo>
                <a:lnTo>
                  <a:pt x="2176250" y="840884"/>
                </a:lnTo>
                <a:lnTo>
                  <a:pt x="2171880" y="836514"/>
                </a:lnTo>
                <a:lnTo>
                  <a:pt x="2169695" y="827774"/>
                </a:lnTo>
                <a:lnTo>
                  <a:pt x="2167510" y="821219"/>
                </a:lnTo>
                <a:lnTo>
                  <a:pt x="2169695" y="814665"/>
                </a:lnTo>
                <a:lnTo>
                  <a:pt x="2171880" y="808110"/>
                </a:lnTo>
                <a:lnTo>
                  <a:pt x="2176250" y="803740"/>
                </a:lnTo>
                <a:lnTo>
                  <a:pt x="2182805" y="801555"/>
                </a:lnTo>
                <a:close/>
                <a:moveTo>
                  <a:pt x="1221410" y="790626"/>
                </a:moveTo>
                <a:lnTo>
                  <a:pt x="1225779" y="792811"/>
                </a:lnTo>
                <a:lnTo>
                  <a:pt x="1230150" y="797181"/>
                </a:lnTo>
                <a:lnTo>
                  <a:pt x="1232334" y="801551"/>
                </a:lnTo>
                <a:lnTo>
                  <a:pt x="1230150" y="808106"/>
                </a:lnTo>
                <a:lnTo>
                  <a:pt x="1225779" y="812476"/>
                </a:lnTo>
                <a:lnTo>
                  <a:pt x="1221410" y="812476"/>
                </a:lnTo>
                <a:lnTo>
                  <a:pt x="1217039" y="812476"/>
                </a:lnTo>
                <a:lnTo>
                  <a:pt x="1212669" y="808106"/>
                </a:lnTo>
                <a:lnTo>
                  <a:pt x="1210484" y="801551"/>
                </a:lnTo>
                <a:lnTo>
                  <a:pt x="1212669" y="797181"/>
                </a:lnTo>
                <a:lnTo>
                  <a:pt x="1217039" y="792811"/>
                </a:lnTo>
                <a:close/>
                <a:moveTo>
                  <a:pt x="268753" y="775354"/>
                </a:moveTo>
                <a:lnTo>
                  <a:pt x="275308" y="777539"/>
                </a:lnTo>
                <a:lnTo>
                  <a:pt x="277494" y="784093"/>
                </a:lnTo>
                <a:lnTo>
                  <a:pt x="279678" y="788463"/>
                </a:lnTo>
                <a:lnTo>
                  <a:pt x="277494" y="795018"/>
                </a:lnTo>
                <a:lnTo>
                  <a:pt x="275308" y="797203"/>
                </a:lnTo>
                <a:lnTo>
                  <a:pt x="268753" y="799388"/>
                </a:lnTo>
                <a:lnTo>
                  <a:pt x="264384" y="797203"/>
                </a:lnTo>
                <a:lnTo>
                  <a:pt x="257827" y="795018"/>
                </a:lnTo>
                <a:lnTo>
                  <a:pt x="255643" y="788463"/>
                </a:lnTo>
                <a:lnTo>
                  <a:pt x="257827" y="784093"/>
                </a:lnTo>
                <a:lnTo>
                  <a:pt x="264384" y="777539"/>
                </a:lnTo>
                <a:close/>
                <a:moveTo>
                  <a:pt x="4918414" y="703241"/>
                </a:moveTo>
                <a:lnTo>
                  <a:pt x="4949003" y="709796"/>
                </a:lnTo>
                <a:lnTo>
                  <a:pt x="4975223" y="727276"/>
                </a:lnTo>
                <a:lnTo>
                  <a:pt x="4992703" y="753495"/>
                </a:lnTo>
                <a:lnTo>
                  <a:pt x="4999258" y="786270"/>
                </a:lnTo>
                <a:lnTo>
                  <a:pt x="4992703" y="816860"/>
                </a:lnTo>
                <a:lnTo>
                  <a:pt x="4975223" y="843080"/>
                </a:lnTo>
                <a:lnTo>
                  <a:pt x="4949003" y="858375"/>
                </a:lnTo>
                <a:lnTo>
                  <a:pt x="4918414" y="864930"/>
                </a:lnTo>
                <a:lnTo>
                  <a:pt x="4887824" y="858375"/>
                </a:lnTo>
                <a:lnTo>
                  <a:pt x="4861604" y="843080"/>
                </a:lnTo>
                <a:lnTo>
                  <a:pt x="4844124" y="816860"/>
                </a:lnTo>
                <a:lnTo>
                  <a:pt x="4837569" y="786270"/>
                </a:lnTo>
                <a:lnTo>
                  <a:pt x="4844124" y="753495"/>
                </a:lnTo>
                <a:lnTo>
                  <a:pt x="4861604" y="727276"/>
                </a:lnTo>
                <a:lnTo>
                  <a:pt x="4887824" y="709796"/>
                </a:lnTo>
                <a:close/>
                <a:moveTo>
                  <a:pt x="6535306" y="674839"/>
                </a:moveTo>
                <a:lnTo>
                  <a:pt x="6572451" y="679209"/>
                </a:lnTo>
                <a:lnTo>
                  <a:pt x="6605226" y="698874"/>
                </a:lnTo>
                <a:lnTo>
                  <a:pt x="6629261" y="722909"/>
                </a:lnTo>
                <a:lnTo>
                  <a:pt x="6646741" y="755683"/>
                </a:lnTo>
                <a:lnTo>
                  <a:pt x="6653296" y="795013"/>
                </a:lnTo>
                <a:lnTo>
                  <a:pt x="6646741" y="829973"/>
                </a:lnTo>
                <a:lnTo>
                  <a:pt x="6629261" y="862748"/>
                </a:lnTo>
                <a:lnTo>
                  <a:pt x="6605226" y="888968"/>
                </a:lnTo>
                <a:lnTo>
                  <a:pt x="6572451" y="906447"/>
                </a:lnTo>
                <a:lnTo>
                  <a:pt x="6535306" y="910817"/>
                </a:lnTo>
                <a:lnTo>
                  <a:pt x="6495977" y="906447"/>
                </a:lnTo>
                <a:lnTo>
                  <a:pt x="6465387" y="888968"/>
                </a:lnTo>
                <a:lnTo>
                  <a:pt x="6439167" y="862748"/>
                </a:lnTo>
                <a:lnTo>
                  <a:pt x="6421687" y="829973"/>
                </a:lnTo>
                <a:lnTo>
                  <a:pt x="6417317" y="795013"/>
                </a:lnTo>
                <a:lnTo>
                  <a:pt x="6421687" y="755683"/>
                </a:lnTo>
                <a:lnTo>
                  <a:pt x="6439167" y="722909"/>
                </a:lnTo>
                <a:lnTo>
                  <a:pt x="6465387" y="698874"/>
                </a:lnTo>
                <a:lnTo>
                  <a:pt x="6495977" y="679209"/>
                </a:lnTo>
                <a:close/>
                <a:moveTo>
                  <a:pt x="3828103" y="626761"/>
                </a:moveTo>
                <a:lnTo>
                  <a:pt x="3849953" y="631131"/>
                </a:lnTo>
                <a:lnTo>
                  <a:pt x="3869618" y="644241"/>
                </a:lnTo>
                <a:lnTo>
                  <a:pt x="3882728" y="661720"/>
                </a:lnTo>
                <a:lnTo>
                  <a:pt x="3887098" y="687941"/>
                </a:lnTo>
                <a:lnTo>
                  <a:pt x="3882728" y="709790"/>
                </a:lnTo>
                <a:lnTo>
                  <a:pt x="3869618" y="727270"/>
                </a:lnTo>
                <a:lnTo>
                  <a:pt x="3849953" y="740380"/>
                </a:lnTo>
                <a:lnTo>
                  <a:pt x="3828103" y="744751"/>
                </a:lnTo>
                <a:lnTo>
                  <a:pt x="3806253" y="740380"/>
                </a:lnTo>
                <a:lnTo>
                  <a:pt x="3786588" y="727270"/>
                </a:lnTo>
                <a:lnTo>
                  <a:pt x="3773478" y="709790"/>
                </a:lnTo>
                <a:lnTo>
                  <a:pt x="3769108" y="687941"/>
                </a:lnTo>
                <a:lnTo>
                  <a:pt x="3773478" y="661720"/>
                </a:lnTo>
                <a:lnTo>
                  <a:pt x="3786588" y="644241"/>
                </a:lnTo>
                <a:lnTo>
                  <a:pt x="3806253" y="631131"/>
                </a:lnTo>
                <a:close/>
                <a:moveTo>
                  <a:pt x="5687531" y="624583"/>
                </a:moveTo>
                <a:lnTo>
                  <a:pt x="5720306" y="631138"/>
                </a:lnTo>
                <a:lnTo>
                  <a:pt x="5746526" y="646433"/>
                </a:lnTo>
                <a:lnTo>
                  <a:pt x="5770561" y="668283"/>
                </a:lnTo>
                <a:lnTo>
                  <a:pt x="5783671" y="696688"/>
                </a:lnTo>
                <a:lnTo>
                  <a:pt x="5788041" y="727278"/>
                </a:lnTo>
                <a:lnTo>
                  <a:pt x="5783671" y="760052"/>
                </a:lnTo>
                <a:lnTo>
                  <a:pt x="5770561" y="788457"/>
                </a:lnTo>
                <a:lnTo>
                  <a:pt x="5746526" y="810307"/>
                </a:lnTo>
                <a:lnTo>
                  <a:pt x="5720306" y="823417"/>
                </a:lnTo>
                <a:lnTo>
                  <a:pt x="5687531" y="829972"/>
                </a:lnTo>
                <a:lnTo>
                  <a:pt x="5654756" y="823417"/>
                </a:lnTo>
                <a:lnTo>
                  <a:pt x="5626351" y="810307"/>
                </a:lnTo>
                <a:lnTo>
                  <a:pt x="5606686" y="788457"/>
                </a:lnTo>
                <a:lnTo>
                  <a:pt x="5589206" y="760052"/>
                </a:lnTo>
                <a:lnTo>
                  <a:pt x="5584836" y="727278"/>
                </a:lnTo>
                <a:lnTo>
                  <a:pt x="5589206" y="696688"/>
                </a:lnTo>
                <a:lnTo>
                  <a:pt x="5606686" y="668283"/>
                </a:lnTo>
                <a:lnTo>
                  <a:pt x="5626351" y="646433"/>
                </a:lnTo>
                <a:lnTo>
                  <a:pt x="5654756" y="631138"/>
                </a:lnTo>
                <a:close/>
                <a:moveTo>
                  <a:pt x="2796788" y="591797"/>
                </a:moveTo>
                <a:lnTo>
                  <a:pt x="2816453" y="596167"/>
                </a:lnTo>
                <a:lnTo>
                  <a:pt x="2831748" y="611462"/>
                </a:lnTo>
                <a:lnTo>
                  <a:pt x="2836118" y="631127"/>
                </a:lnTo>
                <a:lnTo>
                  <a:pt x="2831748" y="650792"/>
                </a:lnTo>
                <a:lnTo>
                  <a:pt x="2816453" y="666087"/>
                </a:lnTo>
                <a:lnTo>
                  <a:pt x="2796788" y="670457"/>
                </a:lnTo>
                <a:lnTo>
                  <a:pt x="2777123" y="666087"/>
                </a:lnTo>
                <a:lnTo>
                  <a:pt x="2761828" y="650792"/>
                </a:lnTo>
                <a:lnTo>
                  <a:pt x="2757458" y="631127"/>
                </a:lnTo>
                <a:lnTo>
                  <a:pt x="2761828" y="611462"/>
                </a:lnTo>
                <a:lnTo>
                  <a:pt x="2777123" y="596167"/>
                </a:lnTo>
                <a:close/>
                <a:moveTo>
                  <a:pt x="1800432" y="574314"/>
                </a:moveTo>
                <a:lnTo>
                  <a:pt x="1809172" y="576499"/>
                </a:lnTo>
                <a:lnTo>
                  <a:pt x="1815727" y="578684"/>
                </a:lnTo>
                <a:lnTo>
                  <a:pt x="1820097" y="585239"/>
                </a:lnTo>
                <a:lnTo>
                  <a:pt x="1822282" y="591794"/>
                </a:lnTo>
                <a:lnTo>
                  <a:pt x="1824467" y="598349"/>
                </a:lnTo>
                <a:lnTo>
                  <a:pt x="1822282" y="604903"/>
                </a:lnTo>
                <a:lnTo>
                  <a:pt x="1820097" y="611458"/>
                </a:lnTo>
                <a:lnTo>
                  <a:pt x="1815727" y="615828"/>
                </a:lnTo>
                <a:lnTo>
                  <a:pt x="1809172" y="618013"/>
                </a:lnTo>
                <a:lnTo>
                  <a:pt x="1800432" y="620198"/>
                </a:lnTo>
                <a:lnTo>
                  <a:pt x="1793877" y="618013"/>
                </a:lnTo>
                <a:lnTo>
                  <a:pt x="1787322" y="615828"/>
                </a:lnTo>
                <a:lnTo>
                  <a:pt x="1782952" y="611458"/>
                </a:lnTo>
                <a:lnTo>
                  <a:pt x="1778582" y="604903"/>
                </a:lnTo>
                <a:lnTo>
                  <a:pt x="1778582" y="598349"/>
                </a:lnTo>
                <a:lnTo>
                  <a:pt x="1778582" y="591794"/>
                </a:lnTo>
                <a:lnTo>
                  <a:pt x="1782952" y="585239"/>
                </a:lnTo>
                <a:lnTo>
                  <a:pt x="1787322" y="578684"/>
                </a:lnTo>
                <a:lnTo>
                  <a:pt x="1793877" y="576499"/>
                </a:lnTo>
                <a:close/>
                <a:moveTo>
                  <a:pt x="829204" y="565571"/>
                </a:moveTo>
                <a:cubicBezTo>
                  <a:pt x="834634" y="565571"/>
                  <a:pt x="839036" y="570462"/>
                  <a:pt x="839036" y="576496"/>
                </a:cubicBezTo>
                <a:cubicBezTo>
                  <a:pt x="839036" y="582530"/>
                  <a:pt x="834634" y="587421"/>
                  <a:pt x="829204" y="587421"/>
                </a:cubicBezTo>
                <a:cubicBezTo>
                  <a:pt x="823772" y="587421"/>
                  <a:pt x="819371" y="582530"/>
                  <a:pt x="819371" y="576496"/>
                </a:cubicBezTo>
                <a:cubicBezTo>
                  <a:pt x="819371" y="570462"/>
                  <a:pt x="823772" y="565571"/>
                  <a:pt x="829204" y="565571"/>
                </a:cubicBezTo>
                <a:close/>
                <a:moveTo>
                  <a:pt x="6987601" y="548110"/>
                </a:moveTo>
                <a:lnTo>
                  <a:pt x="7026931" y="554665"/>
                </a:lnTo>
                <a:lnTo>
                  <a:pt x="7061891" y="572145"/>
                </a:lnTo>
                <a:lnTo>
                  <a:pt x="7085926" y="600550"/>
                </a:lnTo>
                <a:lnTo>
                  <a:pt x="7105591" y="631139"/>
                </a:lnTo>
                <a:lnTo>
                  <a:pt x="7112146" y="670469"/>
                </a:lnTo>
                <a:lnTo>
                  <a:pt x="7105591" y="711983"/>
                </a:lnTo>
                <a:lnTo>
                  <a:pt x="7085926" y="744758"/>
                </a:lnTo>
                <a:lnTo>
                  <a:pt x="7061891" y="770978"/>
                </a:lnTo>
                <a:lnTo>
                  <a:pt x="7026931" y="790643"/>
                </a:lnTo>
                <a:lnTo>
                  <a:pt x="6987601" y="795012"/>
                </a:lnTo>
                <a:lnTo>
                  <a:pt x="6948271" y="790643"/>
                </a:lnTo>
                <a:lnTo>
                  <a:pt x="6915496" y="770978"/>
                </a:lnTo>
                <a:lnTo>
                  <a:pt x="6887091" y="744758"/>
                </a:lnTo>
                <a:lnTo>
                  <a:pt x="6869611" y="711983"/>
                </a:lnTo>
                <a:lnTo>
                  <a:pt x="6865241" y="670469"/>
                </a:lnTo>
                <a:lnTo>
                  <a:pt x="6869611" y="631139"/>
                </a:lnTo>
                <a:lnTo>
                  <a:pt x="6887091" y="600550"/>
                </a:lnTo>
                <a:lnTo>
                  <a:pt x="6915496" y="572145"/>
                </a:lnTo>
                <a:lnTo>
                  <a:pt x="6948271" y="554665"/>
                </a:lnTo>
                <a:close/>
                <a:moveTo>
                  <a:pt x="7455188" y="504412"/>
                </a:moveTo>
                <a:lnTo>
                  <a:pt x="7494518" y="508782"/>
                </a:lnTo>
                <a:lnTo>
                  <a:pt x="7525108" y="524076"/>
                </a:lnTo>
                <a:lnTo>
                  <a:pt x="7525108" y="738204"/>
                </a:lnTo>
                <a:lnTo>
                  <a:pt x="7494518" y="753499"/>
                </a:lnTo>
                <a:lnTo>
                  <a:pt x="7455188" y="760054"/>
                </a:lnTo>
                <a:lnTo>
                  <a:pt x="7413673" y="753499"/>
                </a:lnTo>
                <a:lnTo>
                  <a:pt x="7378713" y="736019"/>
                </a:lnTo>
                <a:lnTo>
                  <a:pt x="7352493" y="707615"/>
                </a:lnTo>
                <a:lnTo>
                  <a:pt x="7332828" y="670470"/>
                </a:lnTo>
                <a:lnTo>
                  <a:pt x="7326273" y="631140"/>
                </a:lnTo>
                <a:lnTo>
                  <a:pt x="7332828" y="591811"/>
                </a:lnTo>
                <a:lnTo>
                  <a:pt x="7352493" y="556851"/>
                </a:lnTo>
                <a:lnTo>
                  <a:pt x="7378713" y="526261"/>
                </a:lnTo>
                <a:lnTo>
                  <a:pt x="7413673" y="508782"/>
                </a:lnTo>
                <a:close/>
                <a:moveTo>
                  <a:pt x="4520746" y="471630"/>
                </a:moveTo>
                <a:lnTo>
                  <a:pt x="4551336" y="476000"/>
                </a:lnTo>
                <a:lnTo>
                  <a:pt x="4577556" y="495665"/>
                </a:lnTo>
                <a:lnTo>
                  <a:pt x="4595036" y="519700"/>
                </a:lnTo>
                <a:lnTo>
                  <a:pt x="4599406" y="552474"/>
                </a:lnTo>
                <a:lnTo>
                  <a:pt x="4595036" y="585249"/>
                </a:lnTo>
                <a:lnTo>
                  <a:pt x="4577556" y="609284"/>
                </a:lnTo>
                <a:lnTo>
                  <a:pt x="4551336" y="626764"/>
                </a:lnTo>
                <a:lnTo>
                  <a:pt x="4520746" y="631134"/>
                </a:lnTo>
                <a:lnTo>
                  <a:pt x="4487971" y="626764"/>
                </a:lnTo>
                <a:lnTo>
                  <a:pt x="4463936" y="609284"/>
                </a:lnTo>
                <a:lnTo>
                  <a:pt x="4444271" y="585249"/>
                </a:lnTo>
                <a:lnTo>
                  <a:pt x="4439901" y="552474"/>
                </a:lnTo>
                <a:lnTo>
                  <a:pt x="4444271" y="519700"/>
                </a:lnTo>
                <a:lnTo>
                  <a:pt x="4463936" y="495665"/>
                </a:lnTo>
                <a:lnTo>
                  <a:pt x="4487971" y="476000"/>
                </a:lnTo>
                <a:close/>
                <a:moveTo>
                  <a:pt x="3436989" y="417000"/>
                </a:moveTo>
                <a:lnTo>
                  <a:pt x="3461024" y="421370"/>
                </a:lnTo>
                <a:lnTo>
                  <a:pt x="3476319" y="438850"/>
                </a:lnTo>
                <a:lnTo>
                  <a:pt x="3480689" y="460700"/>
                </a:lnTo>
                <a:lnTo>
                  <a:pt x="3476319" y="484735"/>
                </a:lnTo>
                <a:lnTo>
                  <a:pt x="3461024" y="497845"/>
                </a:lnTo>
                <a:lnTo>
                  <a:pt x="3436989" y="504400"/>
                </a:lnTo>
                <a:lnTo>
                  <a:pt x="3417324" y="497845"/>
                </a:lnTo>
                <a:lnTo>
                  <a:pt x="3399844" y="484735"/>
                </a:lnTo>
                <a:lnTo>
                  <a:pt x="3393289" y="460700"/>
                </a:lnTo>
                <a:lnTo>
                  <a:pt x="3399844" y="438850"/>
                </a:lnTo>
                <a:lnTo>
                  <a:pt x="3417324" y="421370"/>
                </a:lnTo>
                <a:close/>
                <a:moveTo>
                  <a:pt x="5272382" y="386417"/>
                </a:moveTo>
                <a:lnTo>
                  <a:pt x="5298601" y="390787"/>
                </a:lnTo>
                <a:lnTo>
                  <a:pt x="5324821" y="401711"/>
                </a:lnTo>
                <a:lnTo>
                  <a:pt x="5344486" y="421376"/>
                </a:lnTo>
                <a:lnTo>
                  <a:pt x="5359781" y="447596"/>
                </a:lnTo>
                <a:lnTo>
                  <a:pt x="5364151" y="476001"/>
                </a:lnTo>
                <a:lnTo>
                  <a:pt x="5359781" y="504406"/>
                </a:lnTo>
                <a:lnTo>
                  <a:pt x="5344486" y="528441"/>
                </a:lnTo>
                <a:lnTo>
                  <a:pt x="5324821" y="550290"/>
                </a:lnTo>
                <a:lnTo>
                  <a:pt x="5298601" y="561215"/>
                </a:lnTo>
                <a:lnTo>
                  <a:pt x="5272382" y="567770"/>
                </a:lnTo>
                <a:lnTo>
                  <a:pt x="5241792" y="561215"/>
                </a:lnTo>
                <a:lnTo>
                  <a:pt x="5217757" y="550290"/>
                </a:lnTo>
                <a:lnTo>
                  <a:pt x="5198092" y="528441"/>
                </a:lnTo>
                <a:lnTo>
                  <a:pt x="5184982" y="504406"/>
                </a:lnTo>
                <a:lnTo>
                  <a:pt x="5180612" y="476001"/>
                </a:lnTo>
                <a:lnTo>
                  <a:pt x="5184982" y="447596"/>
                </a:lnTo>
                <a:lnTo>
                  <a:pt x="5198092" y="421376"/>
                </a:lnTo>
                <a:lnTo>
                  <a:pt x="5217757" y="401711"/>
                </a:lnTo>
                <a:lnTo>
                  <a:pt x="5241792" y="390787"/>
                </a:lnTo>
                <a:close/>
                <a:moveTo>
                  <a:pt x="6091754" y="384235"/>
                </a:moveTo>
                <a:lnTo>
                  <a:pt x="6128898" y="390790"/>
                </a:lnTo>
                <a:lnTo>
                  <a:pt x="6159488" y="403900"/>
                </a:lnTo>
                <a:lnTo>
                  <a:pt x="6181338" y="427934"/>
                </a:lnTo>
                <a:lnTo>
                  <a:pt x="6196633" y="458524"/>
                </a:lnTo>
                <a:lnTo>
                  <a:pt x="6205373" y="493484"/>
                </a:lnTo>
                <a:lnTo>
                  <a:pt x="6196633" y="528443"/>
                </a:lnTo>
                <a:lnTo>
                  <a:pt x="6181338" y="559033"/>
                </a:lnTo>
                <a:lnTo>
                  <a:pt x="6159488" y="580883"/>
                </a:lnTo>
                <a:lnTo>
                  <a:pt x="6128898" y="598362"/>
                </a:lnTo>
                <a:lnTo>
                  <a:pt x="6091754" y="604918"/>
                </a:lnTo>
                <a:lnTo>
                  <a:pt x="6058979" y="598362"/>
                </a:lnTo>
                <a:lnTo>
                  <a:pt x="6028389" y="580883"/>
                </a:lnTo>
                <a:lnTo>
                  <a:pt x="6004354" y="559033"/>
                </a:lnTo>
                <a:lnTo>
                  <a:pt x="5986874" y="528443"/>
                </a:lnTo>
                <a:lnTo>
                  <a:pt x="5982504" y="493484"/>
                </a:lnTo>
                <a:lnTo>
                  <a:pt x="5986874" y="458524"/>
                </a:lnTo>
                <a:lnTo>
                  <a:pt x="6004354" y="427934"/>
                </a:lnTo>
                <a:lnTo>
                  <a:pt x="6028389" y="403900"/>
                </a:lnTo>
                <a:lnTo>
                  <a:pt x="6058979" y="390790"/>
                </a:lnTo>
                <a:close/>
                <a:moveTo>
                  <a:pt x="2410044" y="379852"/>
                </a:moveTo>
                <a:lnTo>
                  <a:pt x="2416599" y="384222"/>
                </a:lnTo>
                <a:lnTo>
                  <a:pt x="2423154" y="386407"/>
                </a:lnTo>
                <a:lnTo>
                  <a:pt x="2429709" y="392962"/>
                </a:lnTo>
                <a:lnTo>
                  <a:pt x="2434079" y="399517"/>
                </a:lnTo>
                <a:lnTo>
                  <a:pt x="2434079" y="406072"/>
                </a:lnTo>
                <a:lnTo>
                  <a:pt x="2434079" y="414811"/>
                </a:lnTo>
                <a:lnTo>
                  <a:pt x="2429709" y="421366"/>
                </a:lnTo>
                <a:lnTo>
                  <a:pt x="2423154" y="427921"/>
                </a:lnTo>
                <a:lnTo>
                  <a:pt x="2416599" y="430106"/>
                </a:lnTo>
                <a:lnTo>
                  <a:pt x="2410044" y="434476"/>
                </a:lnTo>
                <a:lnTo>
                  <a:pt x="2399119" y="430106"/>
                </a:lnTo>
                <a:lnTo>
                  <a:pt x="2392564" y="427921"/>
                </a:lnTo>
                <a:lnTo>
                  <a:pt x="2386009" y="421366"/>
                </a:lnTo>
                <a:lnTo>
                  <a:pt x="2383824" y="414811"/>
                </a:lnTo>
                <a:lnTo>
                  <a:pt x="2381639" y="406072"/>
                </a:lnTo>
                <a:lnTo>
                  <a:pt x="2383824" y="399517"/>
                </a:lnTo>
                <a:lnTo>
                  <a:pt x="2386009" y="392962"/>
                </a:lnTo>
                <a:lnTo>
                  <a:pt x="2392564" y="386407"/>
                </a:lnTo>
                <a:lnTo>
                  <a:pt x="2399119" y="384222"/>
                </a:lnTo>
                <a:close/>
                <a:moveTo>
                  <a:pt x="1404948" y="360182"/>
                </a:moveTo>
                <a:lnTo>
                  <a:pt x="1413688" y="360182"/>
                </a:lnTo>
                <a:lnTo>
                  <a:pt x="1418058" y="360182"/>
                </a:lnTo>
                <a:lnTo>
                  <a:pt x="1422429" y="364552"/>
                </a:lnTo>
                <a:lnTo>
                  <a:pt x="1424614" y="366737"/>
                </a:lnTo>
                <a:lnTo>
                  <a:pt x="1424614" y="373292"/>
                </a:lnTo>
                <a:lnTo>
                  <a:pt x="1424614" y="377662"/>
                </a:lnTo>
                <a:lnTo>
                  <a:pt x="1422429" y="384217"/>
                </a:lnTo>
                <a:lnTo>
                  <a:pt x="1418058" y="386402"/>
                </a:lnTo>
                <a:lnTo>
                  <a:pt x="1413688" y="386402"/>
                </a:lnTo>
                <a:lnTo>
                  <a:pt x="1404948" y="386402"/>
                </a:lnTo>
                <a:lnTo>
                  <a:pt x="1400578" y="384217"/>
                </a:lnTo>
                <a:lnTo>
                  <a:pt x="1398393" y="377662"/>
                </a:lnTo>
                <a:lnTo>
                  <a:pt x="1398393" y="373292"/>
                </a:lnTo>
                <a:lnTo>
                  <a:pt x="1398393" y="366737"/>
                </a:lnTo>
                <a:lnTo>
                  <a:pt x="1400578" y="364552"/>
                </a:lnTo>
                <a:close/>
                <a:moveTo>
                  <a:pt x="4123077" y="259683"/>
                </a:moveTo>
                <a:lnTo>
                  <a:pt x="4147112" y="264053"/>
                </a:lnTo>
                <a:lnTo>
                  <a:pt x="4168962" y="277163"/>
                </a:lnTo>
                <a:lnTo>
                  <a:pt x="4182072" y="296828"/>
                </a:lnTo>
                <a:lnTo>
                  <a:pt x="4186442" y="320862"/>
                </a:lnTo>
                <a:lnTo>
                  <a:pt x="4182072" y="347082"/>
                </a:lnTo>
                <a:lnTo>
                  <a:pt x="4168962" y="364562"/>
                </a:lnTo>
                <a:lnTo>
                  <a:pt x="4147112" y="377672"/>
                </a:lnTo>
                <a:lnTo>
                  <a:pt x="4123077" y="384227"/>
                </a:lnTo>
                <a:lnTo>
                  <a:pt x="4099042" y="377672"/>
                </a:lnTo>
                <a:lnTo>
                  <a:pt x="4079377" y="364562"/>
                </a:lnTo>
                <a:lnTo>
                  <a:pt x="4066267" y="347082"/>
                </a:lnTo>
                <a:lnTo>
                  <a:pt x="4061897" y="320862"/>
                </a:lnTo>
                <a:lnTo>
                  <a:pt x="4066267" y="296828"/>
                </a:lnTo>
                <a:lnTo>
                  <a:pt x="4079377" y="277163"/>
                </a:lnTo>
                <a:lnTo>
                  <a:pt x="4099042" y="264053"/>
                </a:lnTo>
                <a:close/>
                <a:moveTo>
                  <a:pt x="6528752" y="218176"/>
                </a:moveTo>
                <a:lnTo>
                  <a:pt x="6563712" y="222546"/>
                </a:lnTo>
                <a:lnTo>
                  <a:pt x="6589932" y="240026"/>
                </a:lnTo>
                <a:lnTo>
                  <a:pt x="6613967" y="259691"/>
                </a:lnTo>
                <a:lnTo>
                  <a:pt x="6629262" y="290280"/>
                </a:lnTo>
                <a:lnTo>
                  <a:pt x="6633632" y="320870"/>
                </a:lnTo>
                <a:lnTo>
                  <a:pt x="6629262" y="355830"/>
                </a:lnTo>
                <a:lnTo>
                  <a:pt x="6613967" y="384234"/>
                </a:lnTo>
                <a:lnTo>
                  <a:pt x="6589932" y="406084"/>
                </a:lnTo>
                <a:lnTo>
                  <a:pt x="6563712" y="421379"/>
                </a:lnTo>
                <a:lnTo>
                  <a:pt x="6528752" y="425749"/>
                </a:lnTo>
                <a:lnTo>
                  <a:pt x="6495977" y="421379"/>
                </a:lnTo>
                <a:lnTo>
                  <a:pt x="6467572" y="406084"/>
                </a:lnTo>
                <a:lnTo>
                  <a:pt x="6443537" y="384234"/>
                </a:lnTo>
                <a:lnTo>
                  <a:pt x="6430427" y="355830"/>
                </a:lnTo>
                <a:lnTo>
                  <a:pt x="6426057" y="320870"/>
                </a:lnTo>
                <a:lnTo>
                  <a:pt x="6430427" y="290280"/>
                </a:lnTo>
                <a:lnTo>
                  <a:pt x="6443537" y="259691"/>
                </a:lnTo>
                <a:lnTo>
                  <a:pt x="6467572" y="240026"/>
                </a:lnTo>
                <a:lnTo>
                  <a:pt x="6495977" y="222546"/>
                </a:lnTo>
                <a:close/>
                <a:moveTo>
                  <a:pt x="3048062" y="200685"/>
                </a:moveTo>
                <a:lnTo>
                  <a:pt x="3058987" y="202870"/>
                </a:lnTo>
                <a:lnTo>
                  <a:pt x="3067727" y="205055"/>
                </a:lnTo>
                <a:lnTo>
                  <a:pt x="3074282" y="211610"/>
                </a:lnTo>
                <a:lnTo>
                  <a:pt x="3078652" y="218165"/>
                </a:lnTo>
                <a:lnTo>
                  <a:pt x="3083022" y="224720"/>
                </a:lnTo>
                <a:lnTo>
                  <a:pt x="3083022" y="235645"/>
                </a:lnTo>
                <a:lnTo>
                  <a:pt x="3083022" y="244385"/>
                </a:lnTo>
                <a:lnTo>
                  <a:pt x="3078652" y="253125"/>
                </a:lnTo>
                <a:lnTo>
                  <a:pt x="3074282" y="259680"/>
                </a:lnTo>
                <a:lnTo>
                  <a:pt x="3067727" y="266235"/>
                </a:lnTo>
                <a:lnTo>
                  <a:pt x="3058987" y="268420"/>
                </a:lnTo>
                <a:lnTo>
                  <a:pt x="3048062" y="270605"/>
                </a:lnTo>
                <a:lnTo>
                  <a:pt x="3039322" y="268420"/>
                </a:lnTo>
                <a:lnTo>
                  <a:pt x="3030582" y="266235"/>
                </a:lnTo>
                <a:lnTo>
                  <a:pt x="3024027" y="259680"/>
                </a:lnTo>
                <a:lnTo>
                  <a:pt x="3019657" y="253125"/>
                </a:lnTo>
                <a:lnTo>
                  <a:pt x="3015287" y="244385"/>
                </a:lnTo>
                <a:lnTo>
                  <a:pt x="3015287" y="235645"/>
                </a:lnTo>
                <a:lnTo>
                  <a:pt x="3015287" y="224720"/>
                </a:lnTo>
                <a:lnTo>
                  <a:pt x="3019657" y="218165"/>
                </a:lnTo>
                <a:lnTo>
                  <a:pt x="3024027" y="211610"/>
                </a:lnTo>
                <a:lnTo>
                  <a:pt x="3030582" y="205055"/>
                </a:lnTo>
                <a:lnTo>
                  <a:pt x="3039322" y="202870"/>
                </a:lnTo>
                <a:close/>
                <a:moveTo>
                  <a:pt x="2021115" y="163535"/>
                </a:moveTo>
                <a:lnTo>
                  <a:pt x="2027670" y="165720"/>
                </a:lnTo>
                <a:lnTo>
                  <a:pt x="2034225" y="167905"/>
                </a:lnTo>
                <a:lnTo>
                  <a:pt x="2038595" y="174460"/>
                </a:lnTo>
                <a:lnTo>
                  <a:pt x="2038595" y="181015"/>
                </a:lnTo>
                <a:lnTo>
                  <a:pt x="2038595" y="191940"/>
                </a:lnTo>
                <a:lnTo>
                  <a:pt x="2034225" y="196310"/>
                </a:lnTo>
                <a:lnTo>
                  <a:pt x="2027670" y="200680"/>
                </a:lnTo>
                <a:lnTo>
                  <a:pt x="2021115" y="202865"/>
                </a:lnTo>
                <a:lnTo>
                  <a:pt x="2014560" y="200680"/>
                </a:lnTo>
                <a:lnTo>
                  <a:pt x="2005820" y="196310"/>
                </a:lnTo>
                <a:lnTo>
                  <a:pt x="2001450" y="191940"/>
                </a:lnTo>
                <a:lnTo>
                  <a:pt x="1999265" y="181015"/>
                </a:lnTo>
                <a:lnTo>
                  <a:pt x="2001450" y="174460"/>
                </a:lnTo>
                <a:lnTo>
                  <a:pt x="2005820" y="167905"/>
                </a:lnTo>
                <a:lnTo>
                  <a:pt x="2014560" y="165720"/>
                </a:lnTo>
                <a:close/>
                <a:moveTo>
                  <a:pt x="4861604" y="159176"/>
                </a:moveTo>
                <a:lnTo>
                  <a:pt x="4890008" y="163546"/>
                </a:lnTo>
                <a:lnTo>
                  <a:pt x="4914043" y="178840"/>
                </a:lnTo>
                <a:lnTo>
                  <a:pt x="4927153" y="202875"/>
                </a:lnTo>
                <a:lnTo>
                  <a:pt x="4933708" y="229095"/>
                </a:lnTo>
                <a:lnTo>
                  <a:pt x="4927153" y="257500"/>
                </a:lnTo>
                <a:lnTo>
                  <a:pt x="4914043" y="279349"/>
                </a:lnTo>
                <a:lnTo>
                  <a:pt x="4890008" y="296829"/>
                </a:lnTo>
                <a:lnTo>
                  <a:pt x="4861604" y="303384"/>
                </a:lnTo>
                <a:lnTo>
                  <a:pt x="4833199" y="296829"/>
                </a:lnTo>
                <a:lnTo>
                  <a:pt x="4811349" y="279349"/>
                </a:lnTo>
                <a:lnTo>
                  <a:pt x="4793869" y="257500"/>
                </a:lnTo>
                <a:lnTo>
                  <a:pt x="4789499" y="229095"/>
                </a:lnTo>
                <a:lnTo>
                  <a:pt x="4793869" y="202875"/>
                </a:lnTo>
                <a:lnTo>
                  <a:pt x="4811349" y="178840"/>
                </a:lnTo>
                <a:lnTo>
                  <a:pt x="4833199" y="163546"/>
                </a:lnTo>
                <a:close/>
                <a:moveTo>
                  <a:pt x="1022574" y="137312"/>
                </a:moveTo>
                <a:lnTo>
                  <a:pt x="1029129" y="139497"/>
                </a:lnTo>
                <a:lnTo>
                  <a:pt x="1033500" y="143867"/>
                </a:lnTo>
                <a:lnTo>
                  <a:pt x="1033500" y="148237"/>
                </a:lnTo>
                <a:lnTo>
                  <a:pt x="1033500" y="154792"/>
                </a:lnTo>
                <a:lnTo>
                  <a:pt x="1029129" y="159162"/>
                </a:lnTo>
                <a:lnTo>
                  <a:pt x="1022574" y="159162"/>
                </a:lnTo>
                <a:lnTo>
                  <a:pt x="1018205" y="159162"/>
                </a:lnTo>
                <a:lnTo>
                  <a:pt x="1013835" y="154792"/>
                </a:lnTo>
                <a:lnTo>
                  <a:pt x="1011650" y="148237"/>
                </a:lnTo>
                <a:lnTo>
                  <a:pt x="1013835" y="143867"/>
                </a:lnTo>
                <a:lnTo>
                  <a:pt x="1018205" y="139497"/>
                </a:lnTo>
                <a:close/>
                <a:moveTo>
                  <a:pt x="5661310" y="124218"/>
                </a:moveTo>
                <a:lnTo>
                  <a:pt x="5689715" y="128588"/>
                </a:lnTo>
                <a:lnTo>
                  <a:pt x="5715935" y="143883"/>
                </a:lnTo>
                <a:lnTo>
                  <a:pt x="5733415" y="161363"/>
                </a:lnTo>
                <a:lnTo>
                  <a:pt x="5746525" y="187583"/>
                </a:lnTo>
                <a:lnTo>
                  <a:pt x="5750895" y="213802"/>
                </a:lnTo>
                <a:lnTo>
                  <a:pt x="5746525" y="244392"/>
                </a:lnTo>
                <a:lnTo>
                  <a:pt x="5733415" y="268427"/>
                </a:lnTo>
                <a:lnTo>
                  <a:pt x="5715935" y="288092"/>
                </a:lnTo>
                <a:lnTo>
                  <a:pt x="5689715" y="301202"/>
                </a:lnTo>
                <a:lnTo>
                  <a:pt x="5661310" y="305572"/>
                </a:lnTo>
                <a:lnTo>
                  <a:pt x="5632906" y="301202"/>
                </a:lnTo>
                <a:lnTo>
                  <a:pt x="5608871" y="288092"/>
                </a:lnTo>
                <a:lnTo>
                  <a:pt x="5589206" y="268427"/>
                </a:lnTo>
                <a:lnTo>
                  <a:pt x="5576096" y="244392"/>
                </a:lnTo>
                <a:lnTo>
                  <a:pt x="5571726" y="213802"/>
                </a:lnTo>
                <a:lnTo>
                  <a:pt x="5576096" y="187583"/>
                </a:lnTo>
                <a:lnTo>
                  <a:pt x="5589206" y="161363"/>
                </a:lnTo>
                <a:lnTo>
                  <a:pt x="5608871" y="143883"/>
                </a:lnTo>
                <a:lnTo>
                  <a:pt x="5632906" y="128588"/>
                </a:lnTo>
                <a:close/>
                <a:moveTo>
                  <a:pt x="6985414" y="108926"/>
                </a:moveTo>
                <a:lnTo>
                  <a:pt x="7022559" y="113297"/>
                </a:lnTo>
                <a:lnTo>
                  <a:pt x="7053149" y="128591"/>
                </a:lnTo>
                <a:lnTo>
                  <a:pt x="7074999" y="152626"/>
                </a:lnTo>
                <a:lnTo>
                  <a:pt x="7090294" y="185401"/>
                </a:lnTo>
                <a:lnTo>
                  <a:pt x="7094664" y="218176"/>
                </a:lnTo>
                <a:lnTo>
                  <a:pt x="7090294" y="253135"/>
                </a:lnTo>
                <a:lnTo>
                  <a:pt x="7074999" y="281540"/>
                </a:lnTo>
                <a:lnTo>
                  <a:pt x="7053149" y="305575"/>
                </a:lnTo>
                <a:lnTo>
                  <a:pt x="7022559" y="320870"/>
                </a:lnTo>
                <a:lnTo>
                  <a:pt x="6985414" y="327425"/>
                </a:lnTo>
                <a:lnTo>
                  <a:pt x="6952640" y="320870"/>
                </a:lnTo>
                <a:lnTo>
                  <a:pt x="6922050" y="305575"/>
                </a:lnTo>
                <a:lnTo>
                  <a:pt x="6898015" y="281540"/>
                </a:lnTo>
                <a:lnTo>
                  <a:pt x="6882720" y="253135"/>
                </a:lnTo>
                <a:lnTo>
                  <a:pt x="6876165" y="218176"/>
                </a:lnTo>
                <a:lnTo>
                  <a:pt x="6882720" y="185401"/>
                </a:lnTo>
                <a:lnTo>
                  <a:pt x="6898015" y="152626"/>
                </a:lnTo>
                <a:lnTo>
                  <a:pt x="6922050" y="128591"/>
                </a:lnTo>
                <a:lnTo>
                  <a:pt x="6952640" y="113297"/>
                </a:lnTo>
                <a:close/>
                <a:moveTo>
                  <a:pt x="7455188" y="71784"/>
                </a:moveTo>
                <a:lnTo>
                  <a:pt x="7487963" y="76154"/>
                </a:lnTo>
                <a:lnTo>
                  <a:pt x="7520738" y="93633"/>
                </a:lnTo>
                <a:lnTo>
                  <a:pt x="7525108" y="98003"/>
                </a:lnTo>
                <a:lnTo>
                  <a:pt x="7525108" y="268432"/>
                </a:lnTo>
                <a:lnTo>
                  <a:pt x="7520738" y="272802"/>
                </a:lnTo>
                <a:lnTo>
                  <a:pt x="7487963" y="290282"/>
                </a:lnTo>
                <a:lnTo>
                  <a:pt x="7455188" y="294652"/>
                </a:lnTo>
                <a:lnTo>
                  <a:pt x="7420229" y="290282"/>
                </a:lnTo>
                <a:lnTo>
                  <a:pt x="7387454" y="272802"/>
                </a:lnTo>
                <a:lnTo>
                  <a:pt x="7365604" y="248767"/>
                </a:lnTo>
                <a:lnTo>
                  <a:pt x="7348124" y="218177"/>
                </a:lnTo>
                <a:lnTo>
                  <a:pt x="7341569" y="181033"/>
                </a:lnTo>
                <a:lnTo>
                  <a:pt x="7348124" y="148258"/>
                </a:lnTo>
                <a:lnTo>
                  <a:pt x="7365604" y="117668"/>
                </a:lnTo>
                <a:lnTo>
                  <a:pt x="7387454" y="93633"/>
                </a:lnTo>
                <a:lnTo>
                  <a:pt x="7420229" y="76154"/>
                </a:lnTo>
                <a:close/>
                <a:moveTo>
                  <a:pt x="3727594" y="38997"/>
                </a:moveTo>
                <a:lnTo>
                  <a:pt x="3747259" y="43367"/>
                </a:lnTo>
                <a:lnTo>
                  <a:pt x="3766924" y="54292"/>
                </a:lnTo>
                <a:lnTo>
                  <a:pt x="3777849" y="69587"/>
                </a:lnTo>
                <a:lnTo>
                  <a:pt x="3782219" y="93622"/>
                </a:lnTo>
                <a:lnTo>
                  <a:pt x="3777849" y="113287"/>
                </a:lnTo>
                <a:lnTo>
                  <a:pt x="3766924" y="128581"/>
                </a:lnTo>
                <a:lnTo>
                  <a:pt x="3747259" y="141691"/>
                </a:lnTo>
                <a:lnTo>
                  <a:pt x="3727594" y="146061"/>
                </a:lnTo>
                <a:lnTo>
                  <a:pt x="3707929" y="141691"/>
                </a:lnTo>
                <a:lnTo>
                  <a:pt x="3690449" y="128581"/>
                </a:lnTo>
                <a:lnTo>
                  <a:pt x="3679524" y="113287"/>
                </a:lnTo>
                <a:lnTo>
                  <a:pt x="3675154" y="93622"/>
                </a:lnTo>
                <a:lnTo>
                  <a:pt x="3679524" y="69587"/>
                </a:lnTo>
                <a:lnTo>
                  <a:pt x="3690449" y="54292"/>
                </a:lnTo>
                <a:lnTo>
                  <a:pt x="3707929" y="43367"/>
                </a:lnTo>
                <a:close/>
                <a:moveTo>
                  <a:pt x="5997718" y="0"/>
                </a:moveTo>
                <a:lnTo>
                  <a:pt x="6166651" y="0"/>
                </a:lnTo>
                <a:lnTo>
                  <a:pt x="6168229" y="8415"/>
                </a:lnTo>
                <a:lnTo>
                  <a:pt x="6161674" y="41190"/>
                </a:lnTo>
                <a:lnTo>
                  <a:pt x="6142009" y="67409"/>
                </a:lnTo>
                <a:lnTo>
                  <a:pt x="6115789" y="87074"/>
                </a:lnTo>
                <a:lnTo>
                  <a:pt x="6083014" y="93629"/>
                </a:lnTo>
                <a:lnTo>
                  <a:pt x="6048054" y="87074"/>
                </a:lnTo>
                <a:lnTo>
                  <a:pt x="6021834" y="67409"/>
                </a:lnTo>
                <a:lnTo>
                  <a:pt x="6004354" y="41190"/>
                </a:lnTo>
                <a:lnTo>
                  <a:pt x="5995614" y="8415"/>
                </a:lnTo>
                <a:close/>
                <a:moveTo>
                  <a:pt x="5185985" y="0"/>
                </a:moveTo>
                <a:lnTo>
                  <a:pt x="5289028" y="0"/>
                </a:lnTo>
                <a:lnTo>
                  <a:pt x="5287677" y="1857"/>
                </a:lnTo>
                <a:lnTo>
                  <a:pt x="5265827" y="14967"/>
                </a:lnTo>
                <a:lnTo>
                  <a:pt x="5237422" y="21522"/>
                </a:lnTo>
                <a:lnTo>
                  <a:pt x="5211202" y="14967"/>
                </a:lnTo>
                <a:lnTo>
                  <a:pt x="5187167" y="1857"/>
                </a:lnTo>
                <a:close/>
                <a:moveTo>
                  <a:pt x="4403595" y="0"/>
                </a:moveTo>
                <a:lnTo>
                  <a:pt x="4507805" y="0"/>
                </a:lnTo>
                <a:lnTo>
                  <a:pt x="4505451" y="10594"/>
                </a:lnTo>
                <a:lnTo>
                  <a:pt x="4492341" y="25889"/>
                </a:lnTo>
                <a:lnTo>
                  <a:pt x="4477046" y="41183"/>
                </a:lnTo>
                <a:lnTo>
                  <a:pt x="4457381" y="43368"/>
                </a:lnTo>
                <a:lnTo>
                  <a:pt x="4433346" y="41183"/>
                </a:lnTo>
                <a:lnTo>
                  <a:pt x="4418051" y="25889"/>
                </a:lnTo>
                <a:lnTo>
                  <a:pt x="4407126" y="10594"/>
                </a:lnTo>
                <a:close/>
                <a:moveTo>
                  <a:pt x="2640699" y="0"/>
                </a:moveTo>
                <a:lnTo>
                  <a:pt x="2677565" y="0"/>
                </a:lnTo>
                <a:lnTo>
                  <a:pt x="2678797" y="1848"/>
                </a:lnTo>
                <a:lnTo>
                  <a:pt x="2680982" y="10588"/>
                </a:lnTo>
                <a:lnTo>
                  <a:pt x="2678797" y="19328"/>
                </a:lnTo>
                <a:lnTo>
                  <a:pt x="2674427" y="25882"/>
                </a:lnTo>
                <a:lnTo>
                  <a:pt x="2667872" y="30252"/>
                </a:lnTo>
                <a:lnTo>
                  <a:pt x="2659132" y="30252"/>
                </a:lnTo>
                <a:lnTo>
                  <a:pt x="2650392" y="30252"/>
                </a:lnTo>
                <a:lnTo>
                  <a:pt x="2643837" y="25882"/>
                </a:lnTo>
                <a:lnTo>
                  <a:pt x="2639467" y="19328"/>
                </a:lnTo>
                <a:lnTo>
                  <a:pt x="2637282" y="10588"/>
                </a:lnTo>
                <a:lnTo>
                  <a:pt x="2639467" y="1848"/>
                </a:lnTo>
                <a:close/>
              </a:path>
            </a:pathLst>
          </a:custGeom>
          <a:solidFill>
            <a:schemeClr val="bg1">
              <a:alpha val="8000"/>
            </a:schemeClr>
          </a:solidFill>
          <a:ln w="0">
            <a:noFill/>
            <a:prstDash val="solid"/>
            <a:round/>
            <a:headEnd/>
            <a:tailEnd/>
          </a:ln>
        </p:spPr>
        <p:txBody>
          <a:bodyPr vert="horz" wrap="square" lIns="91440" tIns="45720" rIns="91440" bIns="45720" numCol="1" anchor="t" anchorCtr="0" compatLnSpc="1">
            <a:prstTxWarp prst="textNoShape">
              <a:avLst/>
            </a:prstTxWarp>
            <a:noAutofit/>
          </a:bodyPr>
          <a:lstStyle/>
          <a:p>
            <a:pPr defTabSz="914354"/>
            <a:endParaRPr lang="en-US">
              <a:solidFill>
                <a:srgbClr val="0D0707"/>
              </a:solidFill>
            </a:endParaRPr>
          </a:p>
        </p:txBody>
      </p:sp>
      <p:sp>
        <p:nvSpPr>
          <p:cNvPr id="4" name="Date Placeholder 3"/>
          <p:cNvSpPr>
            <a:spLocks noGrp="1"/>
          </p:cNvSpPr>
          <p:nvPr>
            <p:ph type="dt" sz="half" idx="10"/>
          </p:nvPr>
        </p:nvSpPr>
        <p:spPr>
          <a:xfrm>
            <a:off x="479376" y="6356350"/>
            <a:ext cx="2743200" cy="365125"/>
          </a:xfrm>
        </p:spPr>
        <p:txBody>
          <a:bodyPr/>
          <a:lstStyle>
            <a:lvl1pPr>
              <a:defRPr>
                <a:solidFill>
                  <a:srgbClr val="8E9FFF"/>
                </a:solidFill>
              </a:defRPr>
            </a:lvl1pPr>
          </a:lstStyle>
          <a:p>
            <a:r>
              <a:rPr lang="en-US"/>
              <a:t>Your Date Here</a:t>
            </a:r>
          </a:p>
        </p:txBody>
      </p:sp>
      <p:sp>
        <p:nvSpPr>
          <p:cNvPr id="5" name="Footer Placeholder 4"/>
          <p:cNvSpPr>
            <a:spLocks noGrp="1"/>
          </p:cNvSpPr>
          <p:nvPr>
            <p:ph type="ftr" sz="quarter" idx="11"/>
          </p:nvPr>
        </p:nvSpPr>
        <p:spPr>
          <a:xfrm>
            <a:off x="7597824" y="6356350"/>
            <a:ext cx="4114800" cy="365125"/>
          </a:xfrm>
        </p:spPr>
        <p:txBody>
          <a:bodyPr/>
          <a:lstStyle>
            <a:lvl1pPr algn="r">
              <a:defRPr>
                <a:solidFill>
                  <a:srgbClr val="8E9FFF"/>
                </a:solidFill>
              </a:defRPr>
            </a:lvl1pPr>
          </a:lstStyle>
          <a:p>
            <a:r>
              <a:rPr lang="en-US"/>
              <a:t>Your Footer Here</a:t>
            </a:r>
          </a:p>
        </p:txBody>
      </p:sp>
      <p:sp>
        <p:nvSpPr>
          <p:cNvPr id="8" name="Rectangle 7"/>
          <p:cNvSpPr/>
          <p:nvPr userDrawn="1"/>
        </p:nvSpPr>
        <p:spPr>
          <a:xfrm>
            <a:off x="3719736" y="1052736"/>
            <a:ext cx="4752528" cy="4752528"/>
          </a:xfrm>
          <a:prstGeom prst="rect">
            <a:avLst/>
          </a:prstGeom>
          <a:solidFill>
            <a:schemeClr val="tx2">
              <a:alpha val="50000"/>
            </a:schemeClr>
          </a:solidFill>
          <a:ln w="184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endParaRPr lang="en-US">
              <a:solidFill>
                <a:srgbClr val="FFFFFF"/>
              </a:solidFill>
            </a:endParaRPr>
          </a:p>
        </p:txBody>
      </p:sp>
      <p:sp>
        <p:nvSpPr>
          <p:cNvPr id="2" name="Title 1"/>
          <p:cNvSpPr>
            <a:spLocks noGrp="1"/>
          </p:cNvSpPr>
          <p:nvPr>
            <p:ph type="ctrTitle"/>
          </p:nvPr>
        </p:nvSpPr>
        <p:spPr>
          <a:xfrm>
            <a:off x="3719736" y="1052736"/>
            <a:ext cx="4752528" cy="3168352"/>
          </a:xfrm>
        </p:spPr>
        <p:txBody>
          <a:bodyPr lIns="274320" tIns="182880" rIns="731520" anchor="t">
            <a:normAutofit/>
          </a:bodyPr>
          <a:lstStyle>
            <a:lvl1pPr algn="l">
              <a:defRPr sz="5400" b="1" i="0">
                <a:solidFill>
                  <a:schemeClr val="bg1"/>
                </a:solidFill>
                <a:latin typeface="Roboto" panose="02000000000000000000" pitchFamily="2" charset="0"/>
                <a:ea typeface="Roboto" panose="02000000000000000000" pitchFamily="2" charset="0"/>
              </a:defRPr>
            </a:lvl1pPr>
          </a:lstStyle>
          <a:p>
            <a:r>
              <a:rPr lang="en-US"/>
              <a:t>Click to edit Master title style</a:t>
            </a:r>
          </a:p>
        </p:txBody>
      </p:sp>
      <p:sp>
        <p:nvSpPr>
          <p:cNvPr id="3" name="Subtitle 2"/>
          <p:cNvSpPr>
            <a:spLocks noGrp="1"/>
          </p:cNvSpPr>
          <p:nvPr>
            <p:ph type="subTitle" idx="1"/>
          </p:nvPr>
        </p:nvSpPr>
        <p:spPr>
          <a:xfrm>
            <a:off x="3719736" y="4221088"/>
            <a:ext cx="4752528" cy="1584176"/>
          </a:xfrm>
        </p:spPr>
        <p:txBody>
          <a:bodyPr lIns="731520" rIns="274320" bIns="182880" anchor="b">
            <a:normAutofit/>
          </a:bodyPr>
          <a:lstStyle>
            <a:lvl1pPr marL="0" indent="0" algn="r">
              <a:buNone/>
              <a:defRPr sz="3200">
                <a:solidFill>
                  <a:schemeClr val="bg1"/>
                </a:solidFill>
                <a:latin typeface="Roboto" panose="02000000000000000000" pitchFamily="2" charset="0"/>
                <a:ea typeface="Roboto" panose="02000000000000000000" pitchFamily="2"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823430934"/>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Title and Content - Dark">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sz="5400"/>
            </a:lvl1pPr>
          </a:lstStyle>
          <a:p>
            <a:r>
              <a:rPr lang="en-US"/>
              <a:t>Click to edit Master title style</a:t>
            </a:r>
          </a:p>
        </p:txBody>
      </p:sp>
      <p:sp>
        <p:nvSpPr>
          <p:cNvPr id="3" name="Date Placeholder 2"/>
          <p:cNvSpPr>
            <a:spLocks noGrp="1"/>
          </p:cNvSpPr>
          <p:nvPr>
            <p:ph type="dt" sz="half" idx="10"/>
          </p:nvPr>
        </p:nvSpPr>
        <p:spPr/>
        <p:txBody>
          <a:bodyPr/>
          <a:lstStyle>
            <a:lvl1pPr>
              <a:defRPr>
                <a:solidFill>
                  <a:srgbClr val="8E9FFF"/>
                </a:solidFill>
              </a:defRPr>
            </a:lvl1pPr>
          </a:lstStyle>
          <a:p>
            <a:r>
              <a:rPr lang="en-US"/>
              <a:t>Your Date Here</a:t>
            </a:r>
          </a:p>
        </p:txBody>
      </p:sp>
      <p:sp>
        <p:nvSpPr>
          <p:cNvPr id="4" name="Footer Placeholder 3"/>
          <p:cNvSpPr>
            <a:spLocks noGrp="1"/>
          </p:cNvSpPr>
          <p:nvPr>
            <p:ph type="ftr" sz="quarter" idx="11"/>
          </p:nvPr>
        </p:nvSpPr>
        <p:spPr/>
        <p:txBody>
          <a:bodyPr/>
          <a:lstStyle>
            <a:lvl1pPr>
              <a:defRPr>
                <a:solidFill>
                  <a:srgbClr val="8E9FFF"/>
                </a:solidFill>
              </a:defRPr>
            </a:lvl1pPr>
          </a:lstStyle>
          <a:p>
            <a:r>
              <a:rPr lang="en-US"/>
              <a:t>Your Footer Here</a:t>
            </a:r>
          </a:p>
        </p:txBody>
      </p:sp>
      <p:sp>
        <p:nvSpPr>
          <p:cNvPr id="5" name="Slide Number Placeholder 4"/>
          <p:cNvSpPr>
            <a:spLocks noGrp="1"/>
          </p:cNvSpPr>
          <p:nvPr>
            <p:ph type="sldNum" sz="quarter" idx="12"/>
          </p:nvPr>
        </p:nvSpPr>
        <p:spPr/>
        <p:txBody>
          <a:bodyPr/>
          <a:lstStyle>
            <a:lvl1pPr>
              <a:defRPr>
                <a:solidFill>
                  <a:srgbClr val="8E9FFF"/>
                </a:solidFill>
              </a:defRPr>
            </a:lvl1pPr>
          </a:lstStyle>
          <a:p>
            <a:fld id="{51F02384-994A-4C3C-8656-0CE2B6A3B91B}" type="slidenum">
              <a:rPr lang="en-US" smtClean="0"/>
              <a:pPr/>
              <a:t>‹Nº›</a:t>
            </a:fld>
            <a:endParaRPr lang="en-US"/>
          </a:p>
        </p:txBody>
      </p:sp>
      <p:sp>
        <p:nvSpPr>
          <p:cNvPr id="8" name="Content Placeholder 2"/>
          <p:cNvSpPr>
            <a:spLocks noGrp="1"/>
          </p:cNvSpPr>
          <p:nvPr>
            <p:ph idx="1"/>
          </p:nvPr>
        </p:nvSpPr>
        <p:spPr>
          <a:xfrm>
            <a:off x="838200" y="1988841"/>
            <a:ext cx="10515600" cy="4037070"/>
          </a:xfrm>
        </p:spPr>
        <p:txBody>
          <a:bodyPr anchor="ctr">
            <a:normAutofit/>
          </a:bodyPr>
          <a:lstStyle>
            <a:lvl1pPr>
              <a:spcBef>
                <a:spcPts val="1200"/>
              </a:spcBef>
              <a:defRPr sz="3200">
                <a:solidFill>
                  <a:schemeClr val="bg1"/>
                </a:solidFill>
                <a:latin typeface="Roboto" panose="02000000000000000000" pitchFamily="2" charset="0"/>
                <a:ea typeface="Roboto" panose="02000000000000000000" pitchFamily="2" charset="0"/>
              </a:defRPr>
            </a:lvl1pPr>
            <a:lvl2pPr>
              <a:spcBef>
                <a:spcPts val="1200"/>
              </a:spcBef>
              <a:defRPr sz="2800">
                <a:solidFill>
                  <a:schemeClr val="bg1"/>
                </a:solidFill>
                <a:latin typeface="Roboto" panose="02000000000000000000" pitchFamily="2" charset="0"/>
                <a:ea typeface="Roboto" panose="02000000000000000000" pitchFamily="2" charset="0"/>
              </a:defRPr>
            </a:lvl2pPr>
            <a:lvl3pPr>
              <a:spcBef>
                <a:spcPts val="1200"/>
              </a:spcBef>
              <a:defRPr sz="2400">
                <a:solidFill>
                  <a:schemeClr val="bg1"/>
                </a:solidFill>
                <a:latin typeface="Roboto" panose="02000000000000000000" pitchFamily="2" charset="0"/>
                <a:ea typeface="Roboto" panose="02000000000000000000" pitchFamily="2" charset="0"/>
              </a:defRPr>
            </a:lvl3pPr>
            <a:lvl4pPr>
              <a:spcBef>
                <a:spcPts val="1200"/>
              </a:spcBef>
              <a:defRPr sz="2000">
                <a:solidFill>
                  <a:schemeClr val="bg1"/>
                </a:solidFill>
                <a:latin typeface="Roboto" panose="02000000000000000000" pitchFamily="2" charset="0"/>
                <a:ea typeface="Roboto" panose="02000000000000000000" pitchFamily="2" charset="0"/>
              </a:defRPr>
            </a:lvl4pPr>
            <a:lvl5pPr>
              <a:spcBef>
                <a:spcPts val="1200"/>
              </a:spcBef>
              <a:defRPr sz="2000">
                <a:solidFill>
                  <a:schemeClr val="bg1"/>
                </a:solidFill>
                <a:latin typeface="Roboto" panose="02000000000000000000" pitchFamily="2" charset="0"/>
                <a:ea typeface="Roboto" panose="02000000000000000000" pitchFamily="2" charset="0"/>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82929603"/>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Title and Content - Dark - Chapter">
    <p:spTree>
      <p:nvGrpSpPr>
        <p:cNvPr id="1" name=""/>
        <p:cNvGrpSpPr/>
        <p:nvPr/>
      </p:nvGrpSpPr>
      <p:grpSpPr>
        <a:xfrm>
          <a:off x="0" y="0"/>
          <a:ext cx="0" cy="0"/>
          <a:chOff x="0" y="0"/>
          <a:chExt cx="0" cy="0"/>
        </a:xfrm>
      </p:grpSpPr>
      <p:sp>
        <p:nvSpPr>
          <p:cNvPr id="9" name="Rectangle 8"/>
          <p:cNvSpPr/>
          <p:nvPr userDrawn="1"/>
        </p:nvSpPr>
        <p:spPr>
          <a:xfrm>
            <a:off x="332434" y="342106"/>
            <a:ext cx="1368152" cy="1371600"/>
          </a:xfrm>
          <a:prstGeom prst="rect">
            <a:avLst/>
          </a:prstGeom>
          <a:solidFill>
            <a:schemeClr val="tx2">
              <a:alpha val="50000"/>
            </a:schemeClr>
          </a:solidFill>
          <a:ln w="184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endParaRPr lang="en-US">
              <a:solidFill>
                <a:srgbClr val="FFFFFF"/>
              </a:solidFill>
            </a:endParaRPr>
          </a:p>
        </p:txBody>
      </p:sp>
      <p:sp>
        <p:nvSpPr>
          <p:cNvPr id="2" name="Title 1"/>
          <p:cNvSpPr>
            <a:spLocks noGrp="1"/>
          </p:cNvSpPr>
          <p:nvPr>
            <p:ph type="title"/>
          </p:nvPr>
        </p:nvSpPr>
        <p:spPr>
          <a:xfrm>
            <a:off x="1991544" y="365125"/>
            <a:ext cx="9362256" cy="1325563"/>
          </a:xfrm>
        </p:spPr>
        <p:txBody>
          <a:bodyPr>
            <a:normAutofit/>
          </a:bodyPr>
          <a:lstStyle>
            <a:lvl1pPr>
              <a:defRPr sz="5400"/>
            </a:lvl1pPr>
          </a:lstStyle>
          <a:p>
            <a:r>
              <a:rPr lang="en-US"/>
              <a:t>Click to edit Master title style</a:t>
            </a:r>
          </a:p>
        </p:txBody>
      </p:sp>
      <p:sp>
        <p:nvSpPr>
          <p:cNvPr id="3" name="Date Placeholder 2"/>
          <p:cNvSpPr>
            <a:spLocks noGrp="1"/>
          </p:cNvSpPr>
          <p:nvPr>
            <p:ph type="dt" sz="half" idx="10"/>
          </p:nvPr>
        </p:nvSpPr>
        <p:spPr/>
        <p:txBody>
          <a:bodyPr/>
          <a:lstStyle/>
          <a:p>
            <a:r>
              <a:rPr lang="en-US">
                <a:solidFill>
                  <a:srgbClr val="506DFF">
                    <a:lumMod val="60000"/>
                    <a:lumOff val="40000"/>
                  </a:srgbClr>
                </a:solidFill>
              </a:rPr>
              <a:t>Your Date Here</a:t>
            </a:r>
          </a:p>
        </p:txBody>
      </p:sp>
      <p:sp>
        <p:nvSpPr>
          <p:cNvPr id="4" name="Footer Placeholder 3"/>
          <p:cNvSpPr>
            <a:spLocks noGrp="1"/>
          </p:cNvSpPr>
          <p:nvPr>
            <p:ph type="ftr" sz="quarter" idx="11"/>
          </p:nvPr>
        </p:nvSpPr>
        <p:spPr/>
        <p:txBody>
          <a:bodyPr/>
          <a:lstStyle/>
          <a:p>
            <a:r>
              <a:rPr lang="en-US">
                <a:solidFill>
                  <a:srgbClr val="506DFF">
                    <a:lumMod val="60000"/>
                    <a:lumOff val="40000"/>
                  </a:srgbClr>
                </a:solidFill>
              </a:rPr>
              <a:t>Your Footer Here</a:t>
            </a:r>
          </a:p>
        </p:txBody>
      </p:sp>
      <p:sp>
        <p:nvSpPr>
          <p:cNvPr id="5" name="Slide Number Placeholder 4"/>
          <p:cNvSpPr>
            <a:spLocks noGrp="1"/>
          </p:cNvSpPr>
          <p:nvPr>
            <p:ph type="sldNum" sz="quarter" idx="12"/>
          </p:nvPr>
        </p:nvSpPr>
        <p:spPr/>
        <p:txBody>
          <a:bodyPr/>
          <a:lstStyle/>
          <a:p>
            <a:fld id="{51F02384-994A-4C3C-8656-0CE2B6A3B91B}" type="slidenum">
              <a:rPr lang="en-US" smtClean="0">
                <a:solidFill>
                  <a:srgbClr val="506DFF">
                    <a:lumMod val="60000"/>
                    <a:lumOff val="40000"/>
                  </a:srgbClr>
                </a:solidFill>
              </a:rPr>
              <a:pPr/>
              <a:t>‹Nº›</a:t>
            </a:fld>
            <a:endParaRPr lang="en-US">
              <a:solidFill>
                <a:srgbClr val="506DFF">
                  <a:lumMod val="60000"/>
                  <a:lumOff val="40000"/>
                </a:srgbClr>
              </a:solidFill>
            </a:endParaRPr>
          </a:p>
        </p:txBody>
      </p:sp>
      <p:sp>
        <p:nvSpPr>
          <p:cNvPr id="8" name="Content Placeholder 2"/>
          <p:cNvSpPr>
            <a:spLocks noGrp="1"/>
          </p:cNvSpPr>
          <p:nvPr>
            <p:ph idx="1"/>
          </p:nvPr>
        </p:nvSpPr>
        <p:spPr>
          <a:xfrm>
            <a:off x="838200" y="1988841"/>
            <a:ext cx="10515600" cy="4037070"/>
          </a:xfrm>
        </p:spPr>
        <p:txBody>
          <a:bodyPr anchor="ctr">
            <a:normAutofit/>
          </a:bodyPr>
          <a:lstStyle>
            <a:lvl1pPr>
              <a:spcBef>
                <a:spcPts val="1200"/>
              </a:spcBef>
              <a:defRPr sz="3200">
                <a:solidFill>
                  <a:schemeClr val="bg1"/>
                </a:solidFill>
                <a:latin typeface="Roboto" panose="02000000000000000000" pitchFamily="2" charset="0"/>
                <a:ea typeface="Roboto" panose="02000000000000000000" pitchFamily="2" charset="0"/>
              </a:defRPr>
            </a:lvl1pPr>
            <a:lvl2pPr>
              <a:spcBef>
                <a:spcPts val="1200"/>
              </a:spcBef>
              <a:defRPr sz="2800">
                <a:solidFill>
                  <a:schemeClr val="bg1"/>
                </a:solidFill>
                <a:latin typeface="Roboto" panose="02000000000000000000" pitchFamily="2" charset="0"/>
                <a:ea typeface="Roboto" panose="02000000000000000000" pitchFamily="2" charset="0"/>
              </a:defRPr>
            </a:lvl2pPr>
            <a:lvl3pPr>
              <a:spcBef>
                <a:spcPts val="1200"/>
              </a:spcBef>
              <a:defRPr sz="2400">
                <a:solidFill>
                  <a:schemeClr val="bg1"/>
                </a:solidFill>
                <a:latin typeface="Roboto" panose="02000000000000000000" pitchFamily="2" charset="0"/>
                <a:ea typeface="Roboto" panose="02000000000000000000" pitchFamily="2" charset="0"/>
              </a:defRPr>
            </a:lvl3pPr>
            <a:lvl4pPr>
              <a:spcBef>
                <a:spcPts val="1200"/>
              </a:spcBef>
              <a:defRPr sz="2000">
                <a:solidFill>
                  <a:schemeClr val="bg1"/>
                </a:solidFill>
                <a:latin typeface="Roboto" panose="02000000000000000000" pitchFamily="2" charset="0"/>
                <a:ea typeface="Roboto" panose="02000000000000000000" pitchFamily="2" charset="0"/>
              </a:defRPr>
            </a:lvl4pPr>
            <a:lvl5pPr>
              <a:spcBef>
                <a:spcPts val="1200"/>
              </a:spcBef>
              <a:defRPr sz="2000">
                <a:solidFill>
                  <a:schemeClr val="bg1"/>
                </a:solidFill>
                <a:latin typeface="Roboto" panose="02000000000000000000" pitchFamily="2" charset="0"/>
                <a:ea typeface="Roboto" panose="02000000000000000000" pitchFamily="2" charset="0"/>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11"/>
          <p:cNvSpPr>
            <a:spLocks noGrp="1"/>
          </p:cNvSpPr>
          <p:nvPr>
            <p:ph type="body" sz="quarter" idx="13" hasCustomPrompt="1"/>
          </p:nvPr>
        </p:nvSpPr>
        <p:spPr>
          <a:xfrm>
            <a:off x="353570" y="365125"/>
            <a:ext cx="1325880" cy="1325880"/>
          </a:xfrm>
          <a:ln w="123825">
            <a:noFill/>
          </a:ln>
        </p:spPr>
        <p:txBody>
          <a:bodyPr vert="horz" lIns="91440" tIns="45720" rIns="91440" bIns="45720" rtlCol="0" anchor="ctr">
            <a:normAutofit/>
          </a:bodyPr>
          <a:lstStyle>
            <a:lvl1pPr marL="0" indent="0" algn="ctr">
              <a:buNone/>
              <a:defRPr lang="en-US" sz="4400" smtClean="0">
                <a:solidFill>
                  <a:schemeClr val="bg1"/>
                </a:solidFill>
                <a:latin typeface="Roboto Black" panose="02000000000000000000" pitchFamily="2" charset="0"/>
                <a:ea typeface="Roboto Black" panose="02000000000000000000" pitchFamily="2" charset="0"/>
                <a:cs typeface="Roboto Black" panose="02000000000000000000" pitchFamily="2" charset="0"/>
              </a:defRPr>
            </a:lvl1pPr>
            <a:lvl2pPr>
              <a:defRPr lang="en-US" smtClean="0"/>
            </a:lvl2pPr>
            <a:lvl3pPr>
              <a:defRPr lang="en-US" smtClean="0"/>
            </a:lvl3pPr>
            <a:lvl4pPr>
              <a:defRPr lang="en-US" smtClean="0"/>
            </a:lvl4pPr>
            <a:lvl5pPr>
              <a:defRPr lang="en-US"/>
            </a:lvl5pPr>
          </a:lstStyle>
          <a:p>
            <a:pPr marL="228600" lvl="0" indent="-228600">
              <a:spcBef>
                <a:spcPct val="0"/>
              </a:spcBef>
            </a:pPr>
            <a:r>
              <a:rPr lang="en-US"/>
              <a:t>#</a:t>
            </a:r>
          </a:p>
        </p:txBody>
      </p:sp>
    </p:spTree>
    <p:extLst>
      <p:ext uri="{BB962C8B-B14F-4D97-AF65-F5344CB8AC3E}">
        <p14:creationId xmlns:p14="http://schemas.microsoft.com/office/powerpoint/2010/main" val="3957802212"/>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a:defRPr>
                <a:solidFill>
                  <a:srgbClr val="8E9FFF"/>
                </a:solidFill>
              </a:defRPr>
            </a:lvl1pPr>
          </a:lstStyle>
          <a:p>
            <a:r>
              <a:rPr lang="en-US"/>
              <a:t>Your Date Here</a:t>
            </a:r>
          </a:p>
        </p:txBody>
      </p:sp>
      <p:sp>
        <p:nvSpPr>
          <p:cNvPr id="4" name="Footer Placeholder 3"/>
          <p:cNvSpPr>
            <a:spLocks noGrp="1"/>
          </p:cNvSpPr>
          <p:nvPr>
            <p:ph type="ftr" sz="quarter" idx="11"/>
          </p:nvPr>
        </p:nvSpPr>
        <p:spPr/>
        <p:txBody>
          <a:bodyPr/>
          <a:lstStyle>
            <a:lvl1pPr>
              <a:defRPr>
                <a:solidFill>
                  <a:srgbClr val="8E9FFF"/>
                </a:solidFill>
              </a:defRPr>
            </a:lvl1pPr>
          </a:lstStyle>
          <a:p>
            <a:r>
              <a:rPr lang="en-US"/>
              <a:t>Your Footer Here</a:t>
            </a:r>
          </a:p>
        </p:txBody>
      </p:sp>
      <p:sp>
        <p:nvSpPr>
          <p:cNvPr id="5" name="Slide Number Placeholder 4"/>
          <p:cNvSpPr>
            <a:spLocks noGrp="1"/>
          </p:cNvSpPr>
          <p:nvPr>
            <p:ph type="sldNum" sz="quarter" idx="12"/>
          </p:nvPr>
        </p:nvSpPr>
        <p:spPr/>
        <p:txBody>
          <a:bodyPr/>
          <a:lstStyle>
            <a:lvl1pPr>
              <a:defRPr>
                <a:solidFill>
                  <a:srgbClr val="8E9FFF"/>
                </a:solidFill>
              </a:defRPr>
            </a:lvl1pPr>
          </a:lstStyle>
          <a:p>
            <a:fld id="{51F02384-994A-4C3C-8656-0CE2B6A3B91B}" type="slidenum">
              <a:rPr lang="en-US" smtClean="0"/>
              <a:pPr/>
              <a:t>‹Nº›</a:t>
            </a:fld>
            <a:endParaRPr lang="en-US"/>
          </a:p>
        </p:txBody>
      </p:sp>
      <p:sp>
        <p:nvSpPr>
          <p:cNvPr id="8" name="Content Placeholder 2"/>
          <p:cNvSpPr>
            <a:spLocks noGrp="1"/>
          </p:cNvSpPr>
          <p:nvPr>
            <p:ph idx="1" hasCustomPrompt="1"/>
          </p:nvPr>
        </p:nvSpPr>
        <p:spPr>
          <a:xfrm>
            <a:off x="838200" y="1281116"/>
            <a:ext cx="10515600" cy="3688808"/>
          </a:xfrm>
        </p:spPr>
        <p:txBody>
          <a:bodyPr lIns="457200" tIns="274320" rIns="457200" bIns="274320" anchor="ctr">
            <a:normAutofit/>
          </a:bodyPr>
          <a:lstStyle>
            <a:lvl1pPr marL="0" indent="0" algn="ctr">
              <a:spcBef>
                <a:spcPts val="1200"/>
              </a:spcBef>
              <a:buNone/>
              <a:defRPr sz="8800">
                <a:solidFill>
                  <a:schemeClr val="bg1"/>
                </a:solidFill>
                <a:latin typeface="Roboto" panose="02000000000000000000" pitchFamily="2" charset="0"/>
                <a:ea typeface="Roboto" panose="02000000000000000000" pitchFamily="2" charset="0"/>
              </a:defRPr>
            </a:lvl1pPr>
            <a:lvl2pPr marL="457200" indent="0" algn="ctr">
              <a:spcBef>
                <a:spcPts val="1200"/>
              </a:spcBef>
              <a:buNone/>
              <a:defRPr sz="2800">
                <a:solidFill>
                  <a:schemeClr val="bg1"/>
                </a:solidFill>
                <a:latin typeface="Roboto" panose="02000000000000000000" pitchFamily="2" charset="0"/>
                <a:ea typeface="Roboto" panose="02000000000000000000" pitchFamily="2" charset="0"/>
              </a:defRPr>
            </a:lvl2pPr>
            <a:lvl3pPr marL="914400" indent="0" algn="ctr">
              <a:spcBef>
                <a:spcPts val="1200"/>
              </a:spcBef>
              <a:buNone/>
              <a:defRPr sz="2400">
                <a:solidFill>
                  <a:schemeClr val="bg1"/>
                </a:solidFill>
                <a:latin typeface="Roboto" panose="02000000000000000000" pitchFamily="2" charset="0"/>
                <a:ea typeface="Roboto" panose="02000000000000000000" pitchFamily="2" charset="0"/>
              </a:defRPr>
            </a:lvl3pPr>
            <a:lvl4pPr marL="1371600" indent="0" algn="ctr">
              <a:spcBef>
                <a:spcPts val="1200"/>
              </a:spcBef>
              <a:buNone/>
              <a:defRPr sz="2000">
                <a:solidFill>
                  <a:schemeClr val="bg1"/>
                </a:solidFill>
                <a:latin typeface="Roboto" panose="02000000000000000000" pitchFamily="2" charset="0"/>
                <a:ea typeface="Roboto" panose="02000000000000000000" pitchFamily="2" charset="0"/>
              </a:defRPr>
            </a:lvl4pPr>
            <a:lvl5pPr marL="1828800" indent="0" algn="ctr">
              <a:spcBef>
                <a:spcPts val="1200"/>
              </a:spcBef>
              <a:buNone/>
              <a:defRPr sz="2000">
                <a:solidFill>
                  <a:schemeClr val="bg1"/>
                </a:solidFill>
                <a:latin typeface="Roboto" panose="02000000000000000000" pitchFamily="2" charset="0"/>
                <a:ea typeface="Roboto" panose="02000000000000000000" pitchFamily="2" charset="0"/>
              </a:defRPr>
            </a:lvl5pPr>
          </a:lstStyle>
          <a:p>
            <a:pPr lvl="0"/>
            <a:r>
              <a:rPr lang="en-US"/>
              <a:t>Your Quote Goes Here</a:t>
            </a:r>
          </a:p>
        </p:txBody>
      </p:sp>
      <p:sp>
        <p:nvSpPr>
          <p:cNvPr id="9" name="Text Placeholder 8"/>
          <p:cNvSpPr>
            <a:spLocks noGrp="1"/>
          </p:cNvSpPr>
          <p:nvPr>
            <p:ph type="body" sz="quarter" idx="13" hasCustomPrompt="1"/>
          </p:nvPr>
        </p:nvSpPr>
        <p:spPr>
          <a:xfrm>
            <a:off x="838200" y="5416037"/>
            <a:ext cx="10515599" cy="504849"/>
          </a:xfrm>
        </p:spPr>
        <p:txBody>
          <a:bodyPr anchor="b"/>
          <a:lstStyle>
            <a:lvl1pPr marL="0" indent="0">
              <a:buNone/>
              <a:defRPr i="1"/>
            </a:lvl1pPr>
          </a:lstStyle>
          <a:p>
            <a:pPr lvl="0"/>
            <a:r>
              <a:rPr lang="en-US"/>
              <a:t>Author</a:t>
            </a:r>
          </a:p>
        </p:txBody>
      </p:sp>
    </p:spTree>
    <p:extLst>
      <p:ext uri="{BB962C8B-B14F-4D97-AF65-F5344CB8AC3E}">
        <p14:creationId xmlns:p14="http://schemas.microsoft.com/office/powerpoint/2010/main" val="2115573580"/>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Title and Content - White">
    <p:bg>
      <p:bgPr>
        <a:solidFill>
          <a:schemeClr val="bg1"/>
        </a:solidFill>
        <a:effectLst/>
      </p:bgPr>
    </p:bg>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lvl1pPr>
              <a:defRPr>
                <a:solidFill>
                  <a:schemeClr val="bg1">
                    <a:lumMod val="65000"/>
                  </a:schemeClr>
                </a:solidFill>
              </a:defRPr>
            </a:lvl1pPr>
          </a:lstStyle>
          <a:p>
            <a:r>
              <a:rPr lang="en-US">
                <a:solidFill>
                  <a:srgbClr val="FFFFFF">
                    <a:lumMod val="65000"/>
                  </a:srgbClr>
                </a:solidFill>
              </a:rPr>
              <a:t>Your Date Here</a:t>
            </a:r>
          </a:p>
        </p:txBody>
      </p:sp>
      <p:sp>
        <p:nvSpPr>
          <p:cNvPr id="4" name="Footer Placeholder 3"/>
          <p:cNvSpPr>
            <a:spLocks noGrp="1"/>
          </p:cNvSpPr>
          <p:nvPr>
            <p:ph type="ftr" sz="quarter" idx="11"/>
          </p:nvPr>
        </p:nvSpPr>
        <p:spPr/>
        <p:txBody>
          <a:bodyPr/>
          <a:lstStyle>
            <a:lvl1pPr>
              <a:defRPr>
                <a:solidFill>
                  <a:schemeClr val="bg1">
                    <a:lumMod val="65000"/>
                  </a:schemeClr>
                </a:solidFill>
              </a:defRPr>
            </a:lvl1pPr>
          </a:lstStyle>
          <a:p>
            <a:r>
              <a:rPr lang="en-US">
                <a:solidFill>
                  <a:srgbClr val="FFFFFF">
                    <a:lumMod val="65000"/>
                  </a:srgbClr>
                </a:solidFill>
              </a:rPr>
              <a:t>Your Footer Here</a:t>
            </a:r>
          </a:p>
        </p:txBody>
      </p:sp>
      <p:sp>
        <p:nvSpPr>
          <p:cNvPr id="5" name="Slide Number Placeholder 4"/>
          <p:cNvSpPr>
            <a:spLocks noGrp="1"/>
          </p:cNvSpPr>
          <p:nvPr>
            <p:ph type="sldNum" sz="quarter" idx="12"/>
          </p:nvPr>
        </p:nvSpPr>
        <p:spPr/>
        <p:txBody>
          <a:bodyPr/>
          <a:lstStyle>
            <a:lvl1pPr>
              <a:defRPr>
                <a:solidFill>
                  <a:schemeClr val="bg1">
                    <a:lumMod val="65000"/>
                  </a:schemeClr>
                </a:solidFill>
              </a:defRPr>
            </a:lvl1pPr>
          </a:lstStyle>
          <a:p>
            <a:fld id="{51F02384-994A-4C3C-8656-0CE2B6A3B91B}" type="slidenum">
              <a:rPr lang="en-US" smtClean="0">
                <a:solidFill>
                  <a:srgbClr val="FFFFFF">
                    <a:lumMod val="65000"/>
                  </a:srgbClr>
                </a:solidFill>
              </a:rPr>
              <a:pPr/>
              <a:t>‹Nº›</a:t>
            </a:fld>
            <a:endParaRPr lang="en-US">
              <a:solidFill>
                <a:srgbClr val="FFFFFF">
                  <a:lumMod val="65000"/>
                </a:srgbClr>
              </a:solidFill>
            </a:endParaRPr>
          </a:p>
        </p:txBody>
      </p:sp>
      <p:sp>
        <p:nvSpPr>
          <p:cNvPr id="8" name="Content Placeholder 2"/>
          <p:cNvSpPr>
            <a:spLocks noGrp="1"/>
          </p:cNvSpPr>
          <p:nvPr>
            <p:ph idx="1"/>
          </p:nvPr>
        </p:nvSpPr>
        <p:spPr>
          <a:xfrm>
            <a:off x="838200" y="2179073"/>
            <a:ext cx="10515600" cy="3846838"/>
          </a:xfrm>
        </p:spPr>
        <p:txBody>
          <a:bodyPr anchor="ctr">
            <a:normAutofit/>
          </a:bodyPr>
          <a:lstStyle>
            <a:lvl1pPr>
              <a:spcBef>
                <a:spcPts val="1200"/>
              </a:spcBef>
              <a:defRPr sz="3200">
                <a:solidFill>
                  <a:schemeClr val="accent5">
                    <a:lumMod val="50000"/>
                  </a:schemeClr>
                </a:solidFill>
                <a:latin typeface="Roboto" panose="02000000000000000000" pitchFamily="2" charset="0"/>
                <a:ea typeface="Roboto" panose="02000000000000000000" pitchFamily="2" charset="0"/>
              </a:defRPr>
            </a:lvl1pPr>
            <a:lvl2pPr>
              <a:spcBef>
                <a:spcPts val="1200"/>
              </a:spcBef>
              <a:defRPr sz="2800">
                <a:solidFill>
                  <a:schemeClr val="accent5">
                    <a:lumMod val="50000"/>
                  </a:schemeClr>
                </a:solidFill>
                <a:latin typeface="Roboto" panose="02000000000000000000" pitchFamily="2" charset="0"/>
                <a:ea typeface="Roboto" panose="02000000000000000000" pitchFamily="2" charset="0"/>
              </a:defRPr>
            </a:lvl2pPr>
            <a:lvl3pPr>
              <a:spcBef>
                <a:spcPts val="1200"/>
              </a:spcBef>
              <a:defRPr sz="2400">
                <a:solidFill>
                  <a:schemeClr val="accent5">
                    <a:lumMod val="50000"/>
                  </a:schemeClr>
                </a:solidFill>
                <a:latin typeface="Roboto" panose="02000000000000000000" pitchFamily="2" charset="0"/>
                <a:ea typeface="Roboto" panose="02000000000000000000" pitchFamily="2" charset="0"/>
              </a:defRPr>
            </a:lvl3pPr>
            <a:lvl4pPr>
              <a:spcBef>
                <a:spcPts val="1200"/>
              </a:spcBef>
              <a:defRPr sz="2000">
                <a:solidFill>
                  <a:schemeClr val="accent5">
                    <a:lumMod val="50000"/>
                  </a:schemeClr>
                </a:solidFill>
                <a:latin typeface="Roboto" panose="02000000000000000000" pitchFamily="2" charset="0"/>
                <a:ea typeface="Roboto" panose="02000000000000000000" pitchFamily="2" charset="0"/>
              </a:defRPr>
            </a:lvl4pPr>
            <a:lvl5pPr>
              <a:spcBef>
                <a:spcPts val="1200"/>
              </a:spcBef>
              <a:defRPr sz="2000">
                <a:solidFill>
                  <a:schemeClr val="accent5">
                    <a:lumMod val="50000"/>
                  </a:schemeClr>
                </a:solidFill>
                <a:latin typeface="Roboto" panose="02000000000000000000" pitchFamily="2" charset="0"/>
                <a:ea typeface="Roboto" panose="02000000000000000000" pitchFamily="2" charset="0"/>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Rectangle 8"/>
          <p:cNvSpPr/>
          <p:nvPr userDrawn="1"/>
        </p:nvSpPr>
        <p:spPr>
          <a:xfrm>
            <a:off x="0" y="0"/>
            <a:ext cx="12192000" cy="1916832"/>
          </a:xfrm>
          <a:prstGeom prst="rect">
            <a:avLst/>
          </a:prstGeom>
          <a:gradFill>
            <a:gsLst>
              <a:gs pos="25000">
                <a:srgbClr val="8C43FF"/>
              </a:gs>
              <a:gs pos="50000">
                <a:srgbClr val="7752FF"/>
              </a:gs>
              <a:gs pos="0">
                <a:srgbClr val="A134FF"/>
              </a:gs>
              <a:gs pos="75000">
                <a:srgbClr val="685DFF"/>
              </a:gs>
              <a:gs pos="100000">
                <a:srgbClr val="506DFF"/>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endParaRPr lang="en-US">
              <a:solidFill>
                <a:srgbClr val="FFFFFF"/>
              </a:solidFill>
            </a:endParaRPr>
          </a:p>
        </p:txBody>
      </p:sp>
      <p:sp>
        <p:nvSpPr>
          <p:cNvPr id="10" name="Title 1"/>
          <p:cNvSpPr>
            <a:spLocks noGrp="1"/>
          </p:cNvSpPr>
          <p:nvPr>
            <p:ph type="title"/>
          </p:nvPr>
        </p:nvSpPr>
        <p:spPr>
          <a:xfrm>
            <a:off x="838200" y="365125"/>
            <a:ext cx="10515600" cy="1325563"/>
          </a:xfrm>
        </p:spPr>
        <p:txBody>
          <a:bodyPr>
            <a:normAutofit/>
          </a:bodyPr>
          <a:lstStyle>
            <a:lvl1pPr>
              <a:defRPr sz="5400"/>
            </a:lvl1pPr>
          </a:lstStyle>
          <a:p>
            <a:r>
              <a:rPr lang="en-US"/>
              <a:t>Click to edit Master title style</a:t>
            </a:r>
          </a:p>
        </p:txBody>
      </p:sp>
    </p:spTree>
    <p:extLst>
      <p:ext uri="{BB962C8B-B14F-4D97-AF65-F5344CB8AC3E}">
        <p14:creationId xmlns:p14="http://schemas.microsoft.com/office/powerpoint/2010/main" val="3573481421"/>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Title Only - White">
    <p:bg>
      <p:bgPr>
        <a:solidFill>
          <a:schemeClr val="bg1"/>
        </a:solidFill>
        <a:effectLst/>
      </p:bgPr>
    </p:bg>
    <p:spTree>
      <p:nvGrpSpPr>
        <p:cNvPr id="1" name=""/>
        <p:cNvGrpSpPr/>
        <p:nvPr/>
      </p:nvGrpSpPr>
      <p:grpSpPr>
        <a:xfrm>
          <a:off x="0" y="0"/>
          <a:ext cx="0" cy="0"/>
          <a:chOff x="0" y="0"/>
          <a:chExt cx="0" cy="0"/>
        </a:xfrm>
      </p:grpSpPr>
      <p:sp>
        <p:nvSpPr>
          <p:cNvPr id="6" name="Rectangle 5"/>
          <p:cNvSpPr/>
          <p:nvPr userDrawn="1"/>
        </p:nvSpPr>
        <p:spPr>
          <a:xfrm>
            <a:off x="0" y="0"/>
            <a:ext cx="12192000" cy="1916832"/>
          </a:xfrm>
          <a:prstGeom prst="rect">
            <a:avLst/>
          </a:prstGeom>
          <a:gradFill>
            <a:gsLst>
              <a:gs pos="25000">
                <a:srgbClr val="8C43FF"/>
              </a:gs>
              <a:gs pos="50000">
                <a:srgbClr val="7752FF"/>
              </a:gs>
              <a:gs pos="0">
                <a:srgbClr val="A134FF"/>
              </a:gs>
              <a:gs pos="75000">
                <a:srgbClr val="685DFF"/>
              </a:gs>
              <a:gs pos="100000">
                <a:srgbClr val="506DFF"/>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endParaRPr lang="en-US">
              <a:solidFill>
                <a:srgbClr val="FFFFFF"/>
              </a:solidFill>
            </a:endParaRPr>
          </a:p>
        </p:txBody>
      </p:sp>
      <p:sp>
        <p:nvSpPr>
          <p:cNvPr id="2" name="Title 1"/>
          <p:cNvSpPr>
            <a:spLocks noGrp="1"/>
          </p:cNvSpPr>
          <p:nvPr>
            <p:ph type="title"/>
          </p:nvPr>
        </p:nvSpPr>
        <p:spPr/>
        <p:txBody>
          <a:bodyPr>
            <a:normAutofit/>
          </a:bodyPr>
          <a:lstStyle>
            <a:lvl1pPr>
              <a:defRPr sz="5400"/>
            </a:lvl1pPr>
          </a:lstStyle>
          <a:p>
            <a:r>
              <a:rPr lang="en-US"/>
              <a:t>Click to edit Master title style</a:t>
            </a:r>
          </a:p>
        </p:txBody>
      </p:sp>
      <p:sp>
        <p:nvSpPr>
          <p:cNvPr id="3" name="Date Placeholder 2"/>
          <p:cNvSpPr>
            <a:spLocks noGrp="1"/>
          </p:cNvSpPr>
          <p:nvPr>
            <p:ph type="dt" sz="half" idx="10"/>
          </p:nvPr>
        </p:nvSpPr>
        <p:spPr/>
        <p:txBody>
          <a:bodyPr/>
          <a:lstStyle>
            <a:lvl1pPr>
              <a:defRPr>
                <a:solidFill>
                  <a:schemeClr val="bg1">
                    <a:lumMod val="65000"/>
                  </a:schemeClr>
                </a:solidFill>
              </a:defRPr>
            </a:lvl1pPr>
          </a:lstStyle>
          <a:p>
            <a:r>
              <a:rPr lang="en-US">
                <a:solidFill>
                  <a:srgbClr val="FFFFFF">
                    <a:lumMod val="65000"/>
                  </a:srgbClr>
                </a:solidFill>
              </a:rPr>
              <a:t>Your Date Here</a:t>
            </a:r>
          </a:p>
        </p:txBody>
      </p:sp>
      <p:sp>
        <p:nvSpPr>
          <p:cNvPr id="4" name="Footer Placeholder 3"/>
          <p:cNvSpPr>
            <a:spLocks noGrp="1"/>
          </p:cNvSpPr>
          <p:nvPr>
            <p:ph type="ftr" sz="quarter" idx="11"/>
          </p:nvPr>
        </p:nvSpPr>
        <p:spPr/>
        <p:txBody>
          <a:bodyPr/>
          <a:lstStyle>
            <a:lvl1pPr>
              <a:defRPr>
                <a:solidFill>
                  <a:schemeClr val="bg1">
                    <a:lumMod val="65000"/>
                  </a:schemeClr>
                </a:solidFill>
              </a:defRPr>
            </a:lvl1pPr>
          </a:lstStyle>
          <a:p>
            <a:r>
              <a:rPr lang="en-US">
                <a:solidFill>
                  <a:srgbClr val="FFFFFF">
                    <a:lumMod val="65000"/>
                  </a:srgbClr>
                </a:solidFill>
              </a:rPr>
              <a:t>Your Footer Here</a:t>
            </a:r>
          </a:p>
        </p:txBody>
      </p:sp>
      <p:sp>
        <p:nvSpPr>
          <p:cNvPr id="5" name="Slide Number Placeholder 4"/>
          <p:cNvSpPr>
            <a:spLocks noGrp="1"/>
          </p:cNvSpPr>
          <p:nvPr>
            <p:ph type="sldNum" sz="quarter" idx="12"/>
          </p:nvPr>
        </p:nvSpPr>
        <p:spPr/>
        <p:txBody>
          <a:bodyPr/>
          <a:lstStyle>
            <a:lvl1pPr>
              <a:defRPr>
                <a:solidFill>
                  <a:schemeClr val="bg1">
                    <a:lumMod val="65000"/>
                  </a:schemeClr>
                </a:solidFill>
              </a:defRPr>
            </a:lvl1pPr>
          </a:lstStyle>
          <a:p>
            <a:fld id="{51F02384-994A-4C3C-8656-0CE2B6A3B91B}" type="slidenum">
              <a:rPr lang="en-US" smtClean="0">
                <a:solidFill>
                  <a:srgbClr val="FFFFFF">
                    <a:lumMod val="65000"/>
                  </a:srgbClr>
                </a:solidFill>
              </a:rPr>
              <a:pPr/>
              <a:t>‹Nº›</a:t>
            </a:fld>
            <a:endParaRPr lang="en-US">
              <a:solidFill>
                <a:srgbClr val="FFFFFF">
                  <a:lumMod val="65000"/>
                </a:srgbClr>
              </a:solidFill>
            </a:endParaRPr>
          </a:p>
        </p:txBody>
      </p:sp>
    </p:spTree>
    <p:extLst>
      <p:ext uri="{BB962C8B-B14F-4D97-AF65-F5344CB8AC3E}">
        <p14:creationId xmlns:p14="http://schemas.microsoft.com/office/powerpoint/2010/main" val="3092694753"/>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Two Content - White">
    <p:bg>
      <p:bgPr>
        <a:solidFill>
          <a:schemeClr val="bg1"/>
        </a:solidFill>
        <a:effectLst/>
      </p:bgPr>
    </p:bg>
    <p:spTree>
      <p:nvGrpSpPr>
        <p:cNvPr id="1" name=""/>
        <p:cNvGrpSpPr/>
        <p:nvPr/>
      </p:nvGrpSpPr>
      <p:grpSpPr>
        <a:xfrm>
          <a:off x="0" y="0"/>
          <a:ext cx="0" cy="0"/>
          <a:chOff x="0" y="0"/>
          <a:chExt cx="0" cy="0"/>
        </a:xfrm>
      </p:grpSpPr>
      <p:sp>
        <p:nvSpPr>
          <p:cNvPr id="6" name="Rectangle 5"/>
          <p:cNvSpPr/>
          <p:nvPr userDrawn="1"/>
        </p:nvSpPr>
        <p:spPr>
          <a:xfrm>
            <a:off x="0" y="0"/>
            <a:ext cx="12192000" cy="1916832"/>
          </a:xfrm>
          <a:prstGeom prst="rect">
            <a:avLst/>
          </a:prstGeom>
          <a:gradFill>
            <a:gsLst>
              <a:gs pos="25000">
                <a:srgbClr val="8C43FF"/>
              </a:gs>
              <a:gs pos="50000">
                <a:srgbClr val="7752FF"/>
              </a:gs>
              <a:gs pos="0">
                <a:srgbClr val="A134FF"/>
              </a:gs>
              <a:gs pos="75000">
                <a:srgbClr val="685DFF"/>
              </a:gs>
              <a:gs pos="100000">
                <a:srgbClr val="506DFF"/>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endParaRPr lang="en-US">
              <a:solidFill>
                <a:srgbClr val="FFFFFF"/>
              </a:solidFill>
            </a:endParaRPr>
          </a:p>
        </p:txBody>
      </p:sp>
      <p:sp>
        <p:nvSpPr>
          <p:cNvPr id="2" name="Title 1"/>
          <p:cNvSpPr>
            <a:spLocks noGrp="1"/>
          </p:cNvSpPr>
          <p:nvPr>
            <p:ph type="title"/>
          </p:nvPr>
        </p:nvSpPr>
        <p:spPr/>
        <p:txBody>
          <a:bodyPr>
            <a:normAutofit/>
          </a:bodyPr>
          <a:lstStyle>
            <a:lvl1pPr>
              <a:defRPr sz="5400"/>
            </a:lvl1pPr>
          </a:lstStyle>
          <a:p>
            <a:r>
              <a:rPr lang="en-US"/>
              <a:t>Click to edit Master title style</a:t>
            </a:r>
          </a:p>
        </p:txBody>
      </p:sp>
      <p:sp>
        <p:nvSpPr>
          <p:cNvPr id="3" name="Date Placeholder 2"/>
          <p:cNvSpPr>
            <a:spLocks noGrp="1"/>
          </p:cNvSpPr>
          <p:nvPr>
            <p:ph type="dt" sz="half" idx="10"/>
          </p:nvPr>
        </p:nvSpPr>
        <p:spPr/>
        <p:txBody>
          <a:bodyPr/>
          <a:lstStyle>
            <a:lvl1pPr>
              <a:defRPr>
                <a:solidFill>
                  <a:schemeClr val="bg1">
                    <a:lumMod val="65000"/>
                  </a:schemeClr>
                </a:solidFill>
              </a:defRPr>
            </a:lvl1pPr>
          </a:lstStyle>
          <a:p>
            <a:r>
              <a:rPr lang="en-US">
                <a:solidFill>
                  <a:srgbClr val="FFFFFF">
                    <a:lumMod val="65000"/>
                  </a:srgbClr>
                </a:solidFill>
              </a:rPr>
              <a:t>Your Date Here</a:t>
            </a:r>
          </a:p>
        </p:txBody>
      </p:sp>
      <p:sp>
        <p:nvSpPr>
          <p:cNvPr id="4" name="Footer Placeholder 3"/>
          <p:cNvSpPr>
            <a:spLocks noGrp="1"/>
          </p:cNvSpPr>
          <p:nvPr>
            <p:ph type="ftr" sz="quarter" idx="11"/>
          </p:nvPr>
        </p:nvSpPr>
        <p:spPr/>
        <p:txBody>
          <a:bodyPr/>
          <a:lstStyle>
            <a:lvl1pPr>
              <a:defRPr>
                <a:solidFill>
                  <a:schemeClr val="bg1">
                    <a:lumMod val="65000"/>
                  </a:schemeClr>
                </a:solidFill>
              </a:defRPr>
            </a:lvl1pPr>
          </a:lstStyle>
          <a:p>
            <a:r>
              <a:rPr lang="en-US">
                <a:solidFill>
                  <a:srgbClr val="FFFFFF">
                    <a:lumMod val="65000"/>
                  </a:srgbClr>
                </a:solidFill>
              </a:rPr>
              <a:t>Your Footer Here</a:t>
            </a:r>
          </a:p>
        </p:txBody>
      </p:sp>
      <p:sp>
        <p:nvSpPr>
          <p:cNvPr id="5" name="Slide Number Placeholder 4"/>
          <p:cNvSpPr>
            <a:spLocks noGrp="1"/>
          </p:cNvSpPr>
          <p:nvPr>
            <p:ph type="sldNum" sz="quarter" idx="12"/>
          </p:nvPr>
        </p:nvSpPr>
        <p:spPr/>
        <p:txBody>
          <a:bodyPr/>
          <a:lstStyle>
            <a:lvl1pPr>
              <a:defRPr>
                <a:solidFill>
                  <a:schemeClr val="bg1">
                    <a:lumMod val="65000"/>
                  </a:schemeClr>
                </a:solidFill>
              </a:defRPr>
            </a:lvl1pPr>
          </a:lstStyle>
          <a:p>
            <a:fld id="{51F02384-994A-4C3C-8656-0CE2B6A3B91B}" type="slidenum">
              <a:rPr lang="en-US" smtClean="0">
                <a:solidFill>
                  <a:srgbClr val="FFFFFF">
                    <a:lumMod val="65000"/>
                  </a:srgbClr>
                </a:solidFill>
              </a:rPr>
              <a:pPr/>
              <a:t>‹Nº›</a:t>
            </a:fld>
            <a:endParaRPr lang="en-US">
              <a:solidFill>
                <a:srgbClr val="FFFFFF">
                  <a:lumMod val="65000"/>
                </a:srgbClr>
              </a:solidFill>
            </a:endParaRPr>
          </a:p>
        </p:txBody>
      </p:sp>
      <p:sp>
        <p:nvSpPr>
          <p:cNvPr id="7" name="Content Placeholder 2"/>
          <p:cNvSpPr>
            <a:spLocks noGrp="1"/>
          </p:cNvSpPr>
          <p:nvPr>
            <p:ph sz="half" idx="1"/>
          </p:nvPr>
        </p:nvSpPr>
        <p:spPr>
          <a:xfrm>
            <a:off x="838200" y="2132855"/>
            <a:ext cx="5181600" cy="4044107"/>
          </a:xfrm>
        </p:spPr>
        <p:txBody>
          <a:bodyPr anchor="ctr">
            <a:normAutofit/>
          </a:bodyPr>
          <a:lstStyle>
            <a:lvl1pPr>
              <a:defRPr sz="3200"/>
            </a:lvl1pPr>
            <a:lvl2pPr>
              <a:defRPr sz="2800"/>
            </a:lvl2pPr>
            <a:lvl3pPr>
              <a:defRPr sz="2400"/>
            </a:lvl3pPr>
            <a:lvl4pPr>
              <a:defRPr sz="2000"/>
            </a:lvl4pPr>
            <a:lvl5pPr>
              <a:defRPr sz="20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Content Placeholder 2"/>
          <p:cNvSpPr>
            <a:spLocks noGrp="1"/>
          </p:cNvSpPr>
          <p:nvPr>
            <p:ph idx="13"/>
          </p:nvPr>
        </p:nvSpPr>
        <p:spPr>
          <a:xfrm>
            <a:off x="6172200" y="2132854"/>
            <a:ext cx="5181600" cy="4044107"/>
          </a:xfrm>
        </p:spPr>
        <p:txBody>
          <a:bodyPr anchor="ctr">
            <a:normAutofit/>
          </a:bodyPr>
          <a:lstStyle>
            <a:lvl1pPr>
              <a:spcBef>
                <a:spcPts val="1200"/>
              </a:spcBef>
              <a:defRPr sz="3200">
                <a:solidFill>
                  <a:schemeClr val="accent5">
                    <a:lumMod val="50000"/>
                  </a:schemeClr>
                </a:solidFill>
                <a:latin typeface="Roboto" panose="02000000000000000000" pitchFamily="2" charset="0"/>
                <a:ea typeface="Roboto" panose="02000000000000000000" pitchFamily="2" charset="0"/>
              </a:defRPr>
            </a:lvl1pPr>
            <a:lvl2pPr>
              <a:spcBef>
                <a:spcPts val="1200"/>
              </a:spcBef>
              <a:defRPr sz="2800">
                <a:solidFill>
                  <a:schemeClr val="accent5">
                    <a:lumMod val="50000"/>
                  </a:schemeClr>
                </a:solidFill>
                <a:latin typeface="Roboto" panose="02000000000000000000" pitchFamily="2" charset="0"/>
                <a:ea typeface="Roboto" panose="02000000000000000000" pitchFamily="2" charset="0"/>
              </a:defRPr>
            </a:lvl2pPr>
            <a:lvl3pPr>
              <a:spcBef>
                <a:spcPts val="1200"/>
              </a:spcBef>
              <a:defRPr sz="2400">
                <a:solidFill>
                  <a:schemeClr val="accent5">
                    <a:lumMod val="50000"/>
                  </a:schemeClr>
                </a:solidFill>
                <a:latin typeface="Roboto" panose="02000000000000000000" pitchFamily="2" charset="0"/>
                <a:ea typeface="Roboto" panose="02000000000000000000" pitchFamily="2" charset="0"/>
              </a:defRPr>
            </a:lvl3pPr>
            <a:lvl4pPr>
              <a:spcBef>
                <a:spcPts val="1200"/>
              </a:spcBef>
              <a:defRPr sz="2000">
                <a:solidFill>
                  <a:schemeClr val="accent5">
                    <a:lumMod val="50000"/>
                  </a:schemeClr>
                </a:solidFill>
                <a:latin typeface="Roboto" panose="02000000000000000000" pitchFamily="2" charset="0"/>
                <a:ea typeface="Roboto" panose="02000000000000000000" pitchFamily="2" charset="0"/>
              </a:defRPr>
            </a:lvl4pPr>
            <a:lvl5pPr>
              <a:spcBef>
                <a:spcPts val="1200"/>
              </a:spcBef>
              <a:defRPr sz="2000">
                <a:solidFill>
                  <a:schemeClr val="accent5">
                    <a:lumMod val="50000"/>
                  </a:schemeClr>
                </a:solidFill>
                <a:latin typeface="Roboto" panose="02000000000000000000" pitchFamily="2" charset="0"/>
                <a:ea typeface="Roboto" panose="02000000000000000000" pitchFamily="2" charset="0"/>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85653932"/>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Title - White - Description">
    <p:bg>
      <p:bgPr>
        <a:solidFill>
          <a:schemeClr val="bg1"/>
        </a:solidFill>
        <a:effectLst/>
      </p:bgPr>
    </p:bg>
    <p:spTree>
      <p:nvGrpSpPr>
        <p:cNvPr id="1" name=""/>
        <p:cNvGrpSpPr/>
        <p:nvPr/>
      </p:nvGrpSpPr>
      <p:grpSpPr>
        <a:xfrm>
          <a:off x="0" y="0"/>
          <a:ext cx="0" cy="0"/>
          <a:chOff x="0" y="0"/>
          <a:chExt cx="0" cy="0"/>
        </a:xfrm>
      </p:grpSpPr>
      <p:sp>
        <p:nvSpPr>
          <p:cNvPr id="6" name="Rectangle 5"/>
          <p:cNvSpPr/>
          <p:nvPr userDrawn="1"/>
        </p:nvSpPr>
        <p:spPr>
          <a:xfrm>
            <a:off x="0" y="0"/>
            <a:ext cx="12192000" cy="1916832"/>
          </a:xfrm>
          <a:prstGeom prst="rect">
            <a:avLst/>
          </a:prstGeom>
          <a:gradFill>
            <a:gsLst>
              <a:gs pos="25000">
                <a:srgbClr val="8C43FF"/>
              </a:gs>
              <a:gs pos="50000">
                <a:srgbClr val="7752FF"/>
              </a:gs>
              <a:gs pos="0">
                <a:srgbClr val="A134FF"/>
              </a:gs>
              <a:gs pos="75000">
                <a:srgbClr val="685DFF"/>
              </a:gs>
              <a:gs pos="100000">
                <a:srgbClr val="506DFF"/>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endParaRPr lang="en-US">
              <a:solidFill>
                <a:srgbClr val="FFFFFF"/>
              </a:solidFill>
            </a:endParaRPr>
          </a:p>
        </p:txBody>
      </p:sp>
      <p:sp>
        <p:nvSpPr>
          <p:cNvPr id="2" name="Title 1"/>
          <p:cNvSpPr>
            <a:spLocks noGrp="1"/>
          </p:cNvSpPr>
          <p:nvPr>
            <p:ph type="title"/>
          </p:nvPr>
        </p:nvSpPr>
        <p:spPr/>
        <p:txBody>
          <a:bodyPr>
            <a:normAutofit/>
          </a:bodyPr>
          <a:lstStyle>
            <a:lvl1pPr>
              <a:defRPr sz="5400"/>
            </a:lvl1pPr>
          </a:lstStyle>
          <a:p>
            <a:r>
              <a:rPr lang="en-US"/>
              <a:t>Click to edit Master title style</a:t>
            </a:r>
          </a:p>
        </p:txBody>
      </p:sp>
      <p:sp>
        <p:nvSpPr>
          <p:cNvPr id="3" name="Date Placeholder 2"/>
          <p:cNvSpPr>
            <a:spLocks noGrp="1"/>
          </p:cNvSpPr>
          <p:nvPr>
            <p:ph type="dt" sz="half" idx="10"/>
          </p:nvPr>
        </p:nvSpPr>
        <p:spPr/>
        <p:txBody>
          <a:bodyPr/>
          <a:lstStyle>
            <a:lvl1pPr>
              <a:defRPr>
                <a:solidFill>
                  <a:schemeClr val="bg1">
                    <a:lumMod val="65000"/>
                  </a:schemeClr>
                </a:solidFill>
              </a:defRPr>
            </a:lvl1pPr>
          </a:lstStyle>
          <a:p>
            <a:r>
              <a:rPr lang="en-US">
                <a:solidFill>
                  <a:srgbClr val="FFFFFF">
                    <a:lumMod val="65000"/>
                  </a:srgbClr>
                </a:solidFill>
              </a:rPr>
              <a:t>Your Date Here</a:t>
            </a:r>
          </a:p>
        </p:txBody>
      </p:sp>
      <p:sp>
        <p:nvSpPr>
          <p:cNvPr id="4" name="Footer Placeholder 3"/>
          <p:cNvSpPr>
            <a:spLocks noGrp="1"/>
          </p:cNvSpPr>
          <p:nvPr>
            <p:ph type="ftr" sz="quarter" idx="11"/>
          </p:nvPr>
        </p:nvSpPr>
        <p:spPr/>
        <p:txBody>
          <a:bodyPr/>
          <a:lstStyle>
            <a:lvl1pPr>
              <a:defRPr>
                <a:solidFill>
                  <a:schemeClr val="bg1">
                    <a:lumMod val="65000"/>
                  </a:schemeClr>
                </a:solidFill>
              </a:defRPr>
            </a:lvl1pPr>
          </a:lstStyle>
          <a:p>
            <a:r>
              <a:rPr lang="en-US">
                <a:solidFill>
                  <a:srgbClr val="FFFFFF">
                    <a:lumMod val="65000"/>
                  </a:srgbClr>
                </a:solidFill>
              </a:rPr>
              <a:t>Your Footer Here</a:t>
            </a:r>
          </a:p>
        </p:txBody>
      </p:sp>
      <p:sp>
        <p:nvSpPr>
          <p:cNvPr id="5" name="Slide Number Placeholder 4"/>
          <p:cNvSpPr>
            <a:spLocks noGrp="1"/>
          </p:cNvSpPr>
          <p:nvPr>
            <p:ph type="sldNum" sz="quarter" idx="12"/>
          </p:nvPr>
        </p:nvSpPr>
        <p:spPr/>
        <p:txBody>
          <a:bodyPr/>
          <a:lstStyle>
            <a:lvl1pPr>
              <a:defRPr>
                <a:solidFill>
                  <a:schemeClr val="bg1">
                    <a:lumMod val="65000"/>
                  </a:schemeClr>
                </a:solidFill>
              </a:defRPr>
            </a:lvl1pPr>
          </a:lstStyle>
          <a:p>
            <a:fld id="{51F02384-994A-4C3C-8656-0CE2B6A3B91B}" type="slidenum">
              <a:rPr lang="en-US" smtClean="0">
                <a:solidFill>
                  <a:srgbClr val="FFFFFF">
                    <a:lumMod val="65000"/>
                  </a:srgbClr>
                </a:solidFill>
              </a:rPr>
              <a:pPr/>
              <a:t>‹Nº›</a:t>
            </a:fld>
            <a:endParaRPr lang="en-US">
              <a:solidFill>
                <a:srgbClr val="FFFFFF">
                  <a:lumMod val="65000"/>
                </a:srgbClr>
              </a:solidFill>
            </a:endParaRPr>
          </a:p>
        </p:txBody>
      </p:sp>
      <p:sp>
        <p:nvSpPr>
          <p:cNvPr id="10" name="Text Placeholder 8"/>
          <p:cNvSpPr>
            <a:spLocks noGrp="1"/>
          </p:cNvSpPr>
          <p:nvPr>
            <p:ph type="body" sz="quarter" idx="13" hasCustomPrompt="1"/>
          </p:nvPr>
        </p:nvSpPr>
        <p:spPr>
          <a:xfrm>
            <a:off x="838200" y="5589240"/>
            <a:ext cx="10515600" cy="626368"/>
          </a:xfrm>
        </p:spPr>
        <p:txBody>
          <a:bodyPr/>
          <a:lstStyle>
            <a:lvl1pPr>
              <a:defRPr>
                <a:solidFill>
                  <a:schemeClr val="accent5">
                    <a:lumMod val="50000"/>
                  </a:schemeClr>
                </a:solidFill>
              </a:defRPr>
            </a:lvl1pPr>
            <a:lvl2pPr>
              <a:defRPr>
                <a:solidFill>
                  <a:schemeClr val="tx1">
                    <a:lumMod val="65000"/>
                    <a:lumOff val="35000"/>
                  </a:schemeClr>
                </a:solidFill>
              </a:defRPr>
            </a:lvl2pPr>
            <a:lvl3pPr marL="1143000" marR="0"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solidFill>
                  <a:schemeClr val="tx1">
                    <a:lumMod val="65000"/>
                    <a:lumOff val="35000"/>
                  </a:schemeClr>
                </a:solidFill>
              </a:defRPr>
            </a:lvl3pPr>
            <a:lvl4pPr>
              <a:defRPr>
                <a:solidFill>
                  <a:schemeClr val="tx1">
                    <a:lumMod val="65000"/>
                    <a:lumOff val="35000"/>
                  </a:schemeClr>
                </a:solidFill>
              </a:defRPr>
            </a:lvl4pPr>
            <a:lvl5pPr>
              <a:defRPr>
                <a:solidFill>
                  <a:schemeClr val="tx1">
                    <a:lumMod val="65000"/>
                    <a:lumOff val="35000"/>
                  </a:schemeClr>
                </a:solidFill>
              </a:defRPr>
            </a:lvl5pPr>
          </a:lstStyle>
          <a:p>
            <a:pPr lvl="0">
              <a:spcBef>
                <a:spcPts val="1200"/>
              </a:spcBef>
            </a:pPr>
            <a:r>
              <a:rPr lang="en-US"/>
              <a:t>Insert a short description here</a:t>
            </a:r>
          </a:p>
        </p:txBody>
      </p:sp>
    </p:spTree>
    <p:extLst>
      <p:ext uri="{BB962C8B-B14F-4D97-AF65-F5344CB8AC3E}">
        <p14:creationId xmlns:p14="http://schemas.microsoft.com/office/powerpoint/2010/main" val="3430242390"/>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Title - IMG Background">
    <p:bg>
      <p:bgPr>
        <a:solidFill>
          <a:schemeClr val="bg1"/>
        </a:solidFill>
        <a:effectLst/>
      </p:bgPr>
    </p:bg>
    <p:spTree>
      <p:nvGrpSpPr>
        <p:cNvPr id="1" name=""/>
        <p:cNvGrpSpPr/>
        <p:nvPr/>
      </p:nvGrpSpPr>
      <p:grpSpPr>
        <a:xfrm>
          <a:off x="0" y="0"/>
          <a:ext cx="0" cy="0"/>
          <a:chOff x="0" y="0"/>
          <a:chExt cx="0" cy="0"/>
        </a:xfrm>
      </p:grpSpPr>
      <p:pic>
        <p:nvPicPr>
          <p:cNvPr id="9" name="Picture 8"/>
          <p:cNvPicPr>
            <a:picLocks noChangeAspect="1"/>
          </p:cNvPicPr>
          <p:nvPr userDrawn="1"/>
        </p:nvPicPr>
        <p:blipFill>
          <a:blip r:embed="rId2">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10" name="Rectangle 9"/>
          <p:cNvSpPr/>
          <p:nvPr userDrawn="1"/>
        </p:nvSpPr>
        <p:spPr>
          <a:xfrm>
            <a:off x="0" y="0"/>
            <a:ext cx="12192000" cy="6858000"/>
          </a:xfrm>
          <a:prstGeom prst="rect">
            <a:avLst/>
          </a:prstGeom>
          <a:solidFill>
            <a:schemeClr val="bg1">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endParaRPr lang="en-US">
              <a:solidFill>
                <a:srgbClr val="FFFFFF"/>
              </a:solidFill>
            </a:endParaRPr>
          </a:p>
        </p:txBody>
      </p:sp>
      <p:sp>
        <p:nvSpPr>
          <p:cNvPr id="2" name="Title 1"/>
          <p:cNvSpPr>
            <a:spLocks noGrp="1"/>
          </p:cNvSpPr>
          <p:nvPr>
            <p:ph type="title"/>
          </p:nvPr>
        </p:nvSpPr>
        <p:spPr>
          <a:xfrm>
            <a:off x="838200" y="365124"/>
            <a:ext cx="10515600" cy="1325880"/>
          </a:xfrm>
        </p:spPr>
        <p:txBody>
          <a:bodyPr>
            <a:normAutofit/>
          </a:bodyPr>
          <a:lstStyle>
            <a:lvl1pPr>
              <a:defRPr sz="5400">
                <a:solidFill>
                  <a:schemeClr val="accent5">
                    <a:lumMod val="50000"/>
                  </a:schemeClr>
                </a:solidFill>
              </a:defRPr>
            </a:lvl1pPr>
          </a:lstStyle>
          <a:p>
            <a:r>
              <a:rPr lang="en-US"/>
              <a:t>Click to edit Master title style</a:t>
            </a:r>
          </a:p>
        </p:txBody>
      </p:sp>
      <p:sp>
        <p:nvSpPr>
          <p:cNvPr id="3" name="Date Placeholder 2"/>
          <p:cNvSpPr>
            <a:spLocks noGrp="1"/>
          </p:cNvSpPr>
          <p:nvPr>
            <p:ph type="dt" sz="half" idx="10"/>
          </p:nvPr>
        </p:nvSpPr>
        <p:spPr/>
        <p:txBody>
          <a:bodyPr/>
          <a:lstStyle>
            <a:lvl1pPr>
              <a:defRPr>
                <a:solidFill>
                  <a:schemeClr val="bg1">
                    <a:lumMod val="65000"/>
                  </a:schemeClr>
                </a:solidFill>
              </a:defRPr>
            </a:lvl1pPr>
          </a:lstStyle>
          <a:p>
            <a:r>
              <a:rPr lang="en-US">
                <a:solidFill>
                  <a:srgbClr val="FFFFFF">
                    <a:lumMod val="65000"/>
                  </a:srgbClr>
                </a:solidFill>
              </a:rPr>
              <a:t>Your Date Here</a:t>
            </a:r>
          </a:p>
        </p:txBody>
      </p:sp>
      <p:sp>
        <p:nvSpPr>
          <p:cNvPr id="4" name="Footer Placeholder 3"/>
          <p:cNvSpPr>
            <a:spLocks noGrp="1"/>
          </p:cNvSpPr>
          <p:nvPr>
            <p:ph type="ftr" sz="quarter" idx="11"/>
          </p:nvPr>
        </p:nvSpPr>
        <p:spPr/>
        <p:txBody>
          <a:bodyPr/>
          <a:lstStyle>
            <a:lvl1pPr>
              <a:defRPr>
                <a:solidFill>
                  <a:schemeClr val="bg1">
                    <a:lumMod val="65000"/>
                  </a:schemeClr>
                </a:solidFill>
              </a:defRPr>
            </a:lvl1pPr>
          </a:lstStyle>
          <a:p>
            <a:r>
              <a:rPr lang="en-US">
                <a:solidFill>
                  <a:srgbClr val="FFFFFF">
                    <a:lumMod val="65000"/>
                  </a:srgbClr>
                </a:solidFill>
              </a:rPr>
              <a:t>Your Footer Here</a:t>
            </a:r>
          </a:p>
        </p:txBody>
      </p:sp>
      <p:sp>
        <p:nvSpPr>
          <p:cNvPr id="5" name="Slide Number Placeholder 4"/>
          <p:cNvSpPr>
            <a:spLocks noGrp="1"/>
          </p:cNvSpPr>
          <p:nvPr>
            <p:ph type="sldNum" sz="quarter" idx="12"/>
          </p:nvPr>
        </p:nvSpPr>
        <p:spPr/>
        <p:txBody>
          <a:bodyPr/>
          <a:lstStyle>
            <a:lvl1pPr>
              <a:defRPr>
                <a:solidFill>
                  <a:schemeClr val="bg1">
                    <a:lumMod val="65000"/>
                  </a:schemeClr>
                </a:solidFill>
              </a:defRPr>
            </a:lvl1pPr>
          </a:lstStyle>
          <a:p>
            <a:fld id="{51F02384-994A-4C3C-8656-0CE2B6A3B91B}" type="slidenum">
              <a:rPr lang="en-US" smtClean="0">
                <a:solidFill>
                  <a:srgbClr val="FFFFFF">
                    <a:lumMod val="65000"/>
                  </a:srgbClr>
                </a:solidFill>
              </a:rPr>
              <a:pPr/>
              <a:t>‹Nº›</a:t>
            </a:fld>
            <a:endParaRPr lang="en-US">
              <a:solidFill>
                <a:srgbClr val="FFFFFF">
                  <a:lumMod val="65000"/>
                </a:srgbClr>
              </a:solidFill>
            </a:endParaRPr>
          </a:p>
        </p:txBody>
      </p:sp>
    </p:spTree>
    <p:extLst>
      <p:ext uri="{BB962C8B-B14F-4D97-AF65-F5344CB8AC3E}">
        <p14:creationId xmlns:p14="http://schemas.microsoft.com/office/powerpoint/2010/main" val="236675732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4010819" cy="1162050"/>
          </a:xfrm>
        </p:spPr>
        <p:txBody>
          <a:bodyPr/>
          <a:lstStyle>
            <a:lvl1pPr algn="l">
              <a:defRPr sz="1000" b="1"/>
            </a:lvl1pPr>
          </a:lstStyle>
          <a:p>
            <a:r>
              <a:rPr lang="en-US" smtClean="0"/>
              <a:t>Click to edit Master title style</a:t>
            </a:r>
            <a:endParaRPr lang="en-US"/>
          </a:p>
        </p:txBody>
      </p:sp>
      <p:sp>
        <p:nvSpPr>
          <p:cNvPr id="3" name="Content Placeholder 2"/>
          <p:cNvSpPr>
            <a:spLocks noGrp="1"/>
          </p:cNvSpPr>
          <p:nvPr>
            <p:ph idx="1"/>
          </p:nvPr>
        </p:nvSpPr>
        <p:spPr>
          <a:xfrm>
            <a:off x="4766469" y="273050"/>
            <a:ext cx="6815931" cy="5853113"/>
          </a:xfrm>
        </p:spPr>
        <p:txBody>
          <a:bodyPr/>
          <a:lstStyle>
            <a:lvl1pPr>
              <a:defRPr sz="1600"/>
            </a:lvl1pPr>
            <a:lvl2pPr>
              <a:defRPr sz="1400"/>
            </a:lvl2pPr>
            <a:lvl3pPr>
              <a:defRPr sz="1200"/>
            </a:lvl3pPr>
            <a:lvl4pPr>
              <a:defRPr sz="1000"/>
            </a:lvl4pPr>
            <a:lvl5pPr>
              <a:defRPr sz="1000"/>
            </a:lvl5pPr>
            <a:lvl6pPr>
              <a:defRPr sz="1000"/>
            </a:lvl6pPr>
            <a:lvl7pPr>
              <a:defRPr sz="1000"/>
            </a:lvl7pPr>
            <a:lvl8pPr>
              <a:defRPr sz="1000"/>
            </a:lvl8pPr>
            <a:lvl9pPr>
              <a:defRPr sz="1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609600" y="1435100"/>
            <a:ext cx="4010819" cy="4691063"/>
          </a:xfrm>
        </p:spPr>
        <p:txBody>
          <a:bodyPr/>
          <a:lstStyle>
            <a:lvl1pPr marL="0" indent="0">
              <a:buNone/>
              <a:defRPr sz="700"/>
            </a:lvl1pPr>
            <a:lvl2pPr marL="228600" indent="0">
              <a:buNone/>
              <a:defRPr sz="600"/>
            </a:lvl2pPr>
            <a:lvl3pPr marL="457200" indent="0">
              <a:buNone/>
              <a:defRPr sz="500"/>
            </a:lvl3pPr>
            <a:lvl4pPr marL="685800" indent="0">
              <a:buNone/>
              <a:defRPr sz="450"/>
            </a:lvl4pPr>
            <a:lvl5pPr marL="914400" indent="0">
              <a:buNone/>
              <a:defRPr sz="450"/>
            </a:lvl5pPr>
            <a:lvl6pPr marL="1143000" indent="0">
              <a:buNone/>
              <a:defRPr sz="450"/>
            </a:lvl6pPr>
            <a:lvl7pPr marL="1371600" indent="0">
              <a:buNone/>
              <a:defRPr sz="450"/>
            </a:lvl7pPr>
            <a:lvl8pPr marL="1600200" indent="0">
              <a:buNone/>
              <a:defRPr sz="450"/>
            </a:lvl8pPr>
            <a:lvl9pPr marL="1828800" indent="0">
              <a:buNone/>
              <a:defRPr sz="450"/>
            </a:lvl9pPr>
          </a:lstStyle>
          <a:p>
            <a:pPr lvl="0"/>
            <a:r>
              <a:rPr lang="en-US" smtClean="0"/>
              <a:t>Click to edit Master text styles</a:t>
            </a:r>
          </a:p>
        </p:txBody>
      </p:sp>
    </p:spTree>
    <p:extLst>
      <p:ext uri="{BB962C8B-B14F-4D97-AF65-F5344CB8AC3E}">
        <p14:creationId xmlns:p14="http://schemas.microsoft.com/office/powerpoint/2010/main" val="1920169538"/>
      </p:ext>
    </p:extLst>
  </p:cSld>
  <p:clrMapOvr>
    <a:masterClrMapping/>
  </p:clrMapOvr>
  <p:transition/>
</p:sldLayout>
</file>

<file path=ppt/slideLayouts/slideLayout80.xml><?xml version="1.0" encoding="utf-8"?>
<p:sldLayout xmlns:a="http://schemas.openxmlformats.org/drawingml/2006/main" xmlns:r="http://schemas.openxmlformats.org/officeDocument/2006/relationships" xmlns:p="http://schemas.openxmlformats.org/presentationml/2006/main" type="secHead" preserve="1">
  <p:cSld name="Section Header - Option #1">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8" name="Rectangle 7"/>
          <p:cNvSpPr/>
          <p:nvPr userDrawn="1"/>
        </p:nvSpPr>
        <p:spPr>
          <a:xfrm>
            <a:off x="0" y="0"/>
            <a:ext cx="12192000" cy="6858000"/>
          </a:xfrm>
          <a:prstGeom prst="rect">
            <a:avLst/>
          </a:prstGeom>
          <a:solidFill>
            <a:schemeClr val="bg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endParaRPr lang="en-US">
              <a:solidFill>
                <a:srgbClr val="FFFFFF"/>
              </a:solidFill>
            </a:endParaRPr>
          </a:p>
        </p:txBody>
      </p:sp>
      <p:sp>
        <p:nvSpPr>
          <p:cNvPr id="9" name="Rectangle 8"/>
          <p:cNvSpPr/>
          <p:nvPr userDrawn="1"/>
        </p:nvSpPr>
        <p:spPr>
          <a:xfrm>
            <a:off x="0" y="0"/>
            <a:ext cx="4871864" cy="6858000"/>
          </a:xfrm>
          <a:prstGeom prst="rect">
            <a:avLst/>
          </a:prstGeom>
          <a:gradFill>
            <a:gsLst>
              <a:gs pos="25000">
                <a:srgbClr val="8C43FF">
                  <a:alpha val="90000"/>
                </a:srgbClr>
              </a:gs>
              <a:gs pos="50000">
                <a:srgbClr val="7752FF">
                  <a:alpha val="90000"/>
                </a:srgbClr>
              </a:gs>
              <a:gs pos="0">
                <a:srgbClr val="A134FF">
                  <a:alpha val="90000"/>
                </a:srgbClr>
              </a:gs>
              <a:gs pos="75000">
                <a:srgbClr val="685DFF">
                  <a:alpha val="90000"/>
                </a:srgbClr>
              </a:gs>
              <a:gs pos="100000">
                <a:srgbClr val="506DFF"/>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endParaRPr lang="en-US">
              <a:solidFill>
                <a:srgbClr val="FFFFFF"/>
              </a:solidFill>
            </a:endParaRPr>
          </a:p>
        </p:txBody>
      </p:sp>
      <p:sp>
        <p:nvSpPr>
          <p:cNvPr id="2" name="Title 1"/>
          <p:cNvSpPr>
            <a:spLocks noGrp="1"/>
          </p:cNvSpPr>
          <p:nvPr>
            <p:ph type="title"/>
          </p:nvPr>
        </p:nvSpPr>
        <p:spPr>
          <a:xfrm>
            <a:off x="191344" y="1709738"/>
            <a:ext cx="4536504" cy="2852737"/>
          </a:xfrm>
        </p:spPr>
        <p:txBody>
          <a:bodyPr anchor="b"/>
          <a:lstStyle>
            <a:lvl1pPr algn="ctr">
              <a:defRPr sz="6000">
                <a:latin typeface="Roboto" panose="02000000000000000000" pitchFamily="2" charset="0"/>
                <a:ea typeface="Roboto" panose="02000000000000000000" pitchFamily="2" charset="0"/>
              </a:defRPr>
            </a:lvl1pPr>
          </a:lstStyle>
          <a:p>
            <a:r>
              <a:rPr lang="en-US"/>
              <a:t>Click to edit Master title style</a:t>
            </a:r>
          </a:p>
        </p:txBody>
      </p:sp>
      <p:sp>
        <p:nvSpPr>
          <p:cNvPr id="3" name="Text Placeholder 2"/>
          <p:cNvSpPr>
            <a:spLocks noGrp="1"/>
          </p:cNvSpPr>
          <p:nvPr>
            <p:ph type="body" idx="1"/>
          </p:nvPr>
        </p:nvSpPr>
        <p:spPr>
          <a:xfrm>
            <a:off x="191344" y="4589463"/>
            <a:ext cx="4536504" cy="1500187"/>
          </a:xfrm>
        </p:spPr>
        <p:txBody>
          <a:bodyPr/>
          <a:lstStyle>
            <a:lvl1pPr marL="0" indent="0" algn="ctr">
              <a:buNone/>
              <a:defRPr sz="2400">
                <a:solidFill>
                  <a:schemeClr val="accent1">
                    <a:lumMod val="20000"/>
                    <a:lumOff val="80000"/>
                  </a:schemeClr>
                </a:solidFill>
                <a:latin typeface="+mn-lt"/>
                <a:ea typeface="Roboto" panose="02000000000000000000" pitchFamily="2"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lvl1pPr>
              <a:defRPr>
                <a:solidFill>
                  <a:schemeClr val="accent2">
                    <a:lumMod val="60000"/>
                    <a:lumOff val="40000"/>
                  </a:schemeClr>
                </a:solidFill>
              </a:defRPr>
            </a:lvl1pPr>
          </a:lstStyle>
          <a:p>
            <a:r>
              <a:rPr lang="en-US">
                <a:solidFill>
                  <a:srgbClr val="506DFF">
                    <a:lumMod val="60000"/>
                    <a:lumOff val="40000"/>
                  </a:srgbClr>
                </a:solidFill>
              </a:rPr>
              <a:t>Your Date Here</a:t>
            </a:r>
          </a:p>
        </p:txBody>
      </p:sp>
      <p:sp>
        <p:nvSpPr>
          <p:cNvPr id="5" name="Footer Placeholder 4"/>
          <p:cNvSpPr>
            <a:spLocks noGrp="1"/>
          </p:cNvSpPr>
          <p:nvPr>
            <p:ph type="ftr" sz="quarter" idx="11"/>
          </p:nvPr>
        </p:nvSpPr>
        <p:spPr/>
        <p:txBody>
          <a:bodyPr/>
          <a:lstStyle>
            <a:lvl1pPr>
              <a:defRPr>
                <a:solidFill>
                  <a:schemeClr val="bg1"/>
                </a:solidFill>
              </a:defRPr>
            </a:lvl1pPr>
          </a:lstStyle>
          <a:p>
            <a:r>
              <a:rPr lang="en-US">
                <a:solidFill>
                  <a:srgbClr val="FFFFFF"/>
                </a:solidFill>
              </a:rPr>
              <a:t>Your Footer Here</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51F02384-994A-4C3C-8656-0CE2B6A3B91B}" type="slidenum">
              <a:rPr lang="en-US" smtClean="0">
                <a:solidFill>
                  <a:srgbClr val="FFFFFF"/>
                </a:solidFill>
              </a:rPr>
              <a:pPr/>
              <a:t>‹Nº›</a:t>
            </a:fld>
            <a:endParaRPr lang="en-US">
              <a:solidFill>
                <a:srgbClr val="FFFFFF"/>
              </a:solidFill>
            </a:endParaRPr>
          </a:p>
        </p:txBody>
      </p:sp>
    </p:spTree>
    <p:extLst>
      <p:ext uri="{BB962C8B-B14F-4D97-AF65-F5344CB8AC3E}">
        <p14:creationId xmlns:p14="http://schemas.microsoft.com/office/powerpoint/2010/main" val="3781072323"/>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secHead" preserve="1">
  <p:cSld name="Section Header - Option #2">
    <p:bg>
      <p:bgPr>
        <a:solidFill>
          <a:schemeClr val="bg1"/>
        </a:solidFill>
        <a:effectLst/>
      </p:bgPr>
    </p:bg>
    <p:spTree>
      <p:nvGrpSpPr>
        <p:cNvPr id="1" name=""/>
        <p:cNvGrpSpPr/>
        <p:nvPr/>
      </p:nvGrpSpPr>
      <p:grpSpPr>
        <a:xfrm>
          <a:off x="0" y="0"/>
          <a:ext cx="0" cy="0"/>
          <a:chOff x="0" y="0"/>
          <a:chExt cx="0" cy="0"/>
        </a:xfrm>
      </p:grpSpPr>
      <p:sp>
        <p:nvSpPr>
          <p:cNvPr id="9" name="Rectangle 8"/>
          <p:cNvSpPr/>
          <p:nvPr userDrawn="1"/>
        </p:nvSpPr>
        <p:spPr>
          <a:xfrm>
            <a:off x="0" y="0"/>
            <a:ext cx="4871864" cy="6858000"/>
          </a:xfrm>
          <a:prstGeom prst="rect">
            <a:avLst/>
          </a:prstGeom>
          <a:gradFill>
            <a:gsLst>
              <a:gs pos="25000">
                <a:srgbClr val="8C43FF"/>
              </a:gs>
              <a:gs pos="50000">
                <a:srgbClr val="7752FF"/>
              </a:gs>
              <a:gs pos="0">
                <a:srgbClr val="A134FF"/>
              </a:gs>
              <a:gs pos="75000">
                <a:srgbClr val="685DFF"/>
              </a:gs>
              <a:gs pos="100000">
                <a:srgbClr val="506DFF"/>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endParaRPr lang="en-US">
              <a:solidFill>
                <a:srgbClr val="FFFFFF"/>
              </a:solidFill>
            </a:endParaRPr>
          </a:p>
        </p:txBody>
      </p:sp>
      <p:sp>
        <p:nvSpPr>
          <p:cNvPr id="2" name="Title 1"/>
          <p:cNvSpPr>
            <a:spLocks noGrp="1"/>
          </p:cNvSpPr>
          <p:nvPr>
            <p:ph type="title"/>
          </p:nvPr>
        </p:nvSpPr>
        <p:spPr>
          <a:xfrm>
            <a:off x="191344" y="1709738"/>
            <a:ext cx="4536504" cy="2852737"/>
          </a:xfrm>
        </p:spPr>
        <p:txBody>
          <a:bodyPr anchor="b"/>
          <a:lstStyle>
            <a:lvl1pPr algn="ctr">
              <a:defRPr sz="6000">
                <a:latin typeface="Roboto" panose="02000000000000000000" pitchFamily="2" charset="0"/>
                <a:ea typeface="Roboto" panose="02000000000000000000" pitchFamily="2" charset="0"/>
              </a:defRPr>
            </a:lvl1pPr>
          </a:lstStyle>
          <a:p>
            <a:r>
              <a:rPr lang="en-US"/>
              <a:t>Click to edit Master title style</a:t>
            </a:r>
          </a:p>
        </p:txBody>
      </p:sp>
      <p:sp>
        <p:nvSpPr>
          <p:cNvPr id="3" name="Text Placeholder 2"/>
          <p:cNvSpPr>
            <a:spLocks noGrp="1"/>
          </p:cNvSpPr>
          <p:nvPr>
            <p:ph type="body" idx="1"/>
          </p:nvPr>
        </p:nvSpPr>
        <p:spPr>
          <a:xfrm>
            <a:off x="191344" y="4589463"/>
            <a:ext cx="4536504" cy="1500187"/>
          </a:xfrm>
        </p:spPr>
        <p:txBody>
          <a:bodyPr/>
          <a:lstStyle>
            <a:lvl1pPr marL="0" indent="0" algn="ctr">
              <a:buNone/>
              <a:defRPr sz="2400">
                <a:solidFill>
                  <a:schemeClr val="accent1">
                    <a:lumMod val="20000"/>
                    <a:lumOff val="80000"/>
                  </a:schemeClr>
                </a:solidFill>
                <a:latin typeface="Roboto" panose="02000000000000000000" pitchFamily="2" charset="0"/>
                <a:ea typeface="Roboto" panose="02000000000000000000" pitchFamily="2"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lvl1pPr>
              <a:defRPr>
                <a:solidFill>
                  <a:schemeClr val="bg1"/>
                </a:solidFill>
              </a:defRPr>
            </a:lvl1pPr>
          </a:lstStyle>
          <a:p>
            <a:r>
              <a:rPr lang="en-US">
                <a:solidFill>
                  <a:srgbClr val="FFFFFF"/>
                </a:solidFill>
              </a:rPr>
              <a:t>Your Date Here</a:t>
            </a:r>
          </a:p>
        </p:txBody>
      </p:sp>
      <p:sp>
        <p:nvSpPr>
          <p:cNvPr id="5" name="Footer Placeholder 4"/>
          <p:cNvSpPr>
            <a:spLocks noGrp="1"/>
          </p:cNvSpPr>
          <p:nvPr>
            <p:ph type="ftr" sz="quarter" idx="11"/>
          </p:nvPr>
        </p:nvSpPr>
        <p:spPr/>
        <p:txBody>
          <a:bodyPr/>
          <a:lstStyle>
            <a:lvl1pPr>
              <a:defRPr>
                <a:solidFill>
                  <a:schemeClr val="bg1"/>
                </a:solidFill>
              </a:defRPr>
            </a:lvl1pPr>
          </a:lstStyle>
          <a:p>
            <a:r>
              <a:rPr lang="en-US">
                <a:solidFill>
                  <a:srgbClr val="FFFFFF"/>
                </a:solidFill>
              </a:rPr>
              <a:t>Your Footer Here</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51F02384-994A-4C3C-8656-0CE2B6A3B91B}" type="slidenum">
              <a:rPr lang="en-US" smtClean="0">
                <a:solidFill>
                  <a:srgbClr val="FFFFFF"/>
                </a:solidFill>
              </a:rPr>
              <a:pPr/>
              <a:t>‹Nº›</a:t>
            </a:fld>
            <a:endParaRPr lang="en-US">
              <a:solidFill>
                <a:srgbClr val="FFFFFF"/>
              </a:solidFill>
            </a:endParaRPr>
          </a:p>
        </p:txBody>
      </p:sp>
    </p:spTree>
    <p:extLst>
      <p:ext uri="{BB962C8B-B14F-4D97-AF65-F5344CB8AC3E}">
        <p14:creationId xmlns:p14="http://schemas.microsoft.com/office/powerpoint/2010/main" val="279373707"/>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Section Header - Option #3">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8" name="Rectangle 7"/>
          <p:cNvSpPr/>
          <p:nvPr userDrawn="1"/>
        </p:nvSpPr>
        <p:spPr>
          <a:xfrm>
            <a:off x="0" y="0"/>
            <a:ext cx="12192000" cy="6858000"/>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endParaRPr lang="en-US">
              <a:solidFill>
                <a:srgbClr val="FFFFFF"/>
              </a:solidFill>
            </a:endParaRPr>
          </a:p>
        </p:txBody>
      </p:sp>
      <p:sp>
        <p:nvSpPr>
          <p:cNvPr id="9" name="Rectangle 8"/>
          <p:cNvSpPr/>
          <p:nvPr userDrawn="1"/>
        </p:nvSpPr>
        <p:spPr>
          <a:xfrm>
            <a:off x="551384" y="2636912"/>
            <a:ext cx="11089232" cy="4221088"/>
          </a:xfrm>
          <a:prstGeom prst="rect">
            <a:avLst/>
          </a:prstGeom>
          <a:gradFill>
            <a:gsLst>
              <a:gs pos="25000">
                <a:srgbClr val="8C43FF">
                  <a:alpha val="80000"/>
                </a:srgbClr>
              </a:gs>
              <a:gs pos="50000">
                <a:srgbClr val="7752FF">
                  <a:alpha val="80000"/>
                </a:srgbClr>
              </a:gs>
              <a:gs pos="0">
                <a:srgbClr val="A134FF">
                  <a:alpha val="50000"/>
                </a:srgbClr>
              </a:gs>
              <a:gs pos="75000">
                <a:srgbClr val="685DFF">
                  <a:alpha val="80000"/>
                </a:srgbClr>
              </a:gs>
              <a:gs pos="100000">
                <a:srgbClr val="506DFF"/>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endParaRPr lang="en-US">
              <a:solidFill>
                <a:srgbClr val="FFFFFF"/>
              </a:solidFill>
            </a:endParaRPr>
          </a:p>
        </p:txBody>
      </p:sp>
      <p:sp>
        <p:nvSpPr>
          <p:cNvPr id="4" name="Date Placeholder 3"/>
          <p:cNvSpPr>
            <a:spLocks noGrp="1"/>
          </p:cNvSpPr>
          <p:nvPr>
            <p:ph type="dt" sz="half" idx="10"/>
          </p:nvPr>
        </p:nvSpPr>
        <p:spPr/>
        <p:txBody>
          <a:bodyPr/>
          <a:lstStyle>
            <a:lvl1pPr>
              <a:defRPr>
                <a:solidFill>
                  <a:schemeClr val="accent2">
                    <a:lumMod val="60000"/>
                    <a:lumOff val="40000"/>
                  </a:schemeClr>
                </a:solidFill>
              </a:defRPr>
            </a:lvl1pPr>
          </a:lstStyle>
          <a:p>
            <a:r>
              <a:rPr lang="en-US">
                <a:solidFill>
                  <a:srgbClr val="506DFF">
                    <a:lumMod val="60000"/>
                    <a:lumOff val="40000"/>
                  </a:srgbClr>
                </a:solidFill>
              </a:rPr>
              <a:t>Your Date Here</a:t>
            </a:r>
          </a:p>
        </p:txBody>
      </p:sp>
      <p:sp>
        <p:nvSpPr>
          <p:cNvPr id="5" name="Footer Placeholder 4"/>
          <p:cNvSpPr>
            <a:spLocks noGrp="1"/>
          </p:cNvSpPr>
          <p:nvPr>
            <p:ph type="ftr" sz="quarter" idx="11"/>
          </p:nvPr>
        </p:nvSpPr>
        <p:spPr/>
        <p:txBody>
          <a:bodyPr/>
          <a:lstStyle>
            <a:lvl1pPr>
              <a:defRPr>
                <a:solidFill>
                  <a:schemeClr val="accent2">
                    <a:lumMod val="60000"/>
                    <a:lumOff val="40000"/>
                  </a:schemeClr>
                </a:solidFill>
              </a:defRPr>
            </a:lvl1pPr>
          </a:lstStyle>
          <a:p>
            <a:r>
              <a:rPr lang="en-US">
                <a:solidFill>
                  <a:srgbClr val="506DFF">
                    <a:lumMod val="60000"/>
                    <a:lumOff val="40000"/>
                  </a:srgbClr>
                </a:solidFill>
              </a:rPr>
              <a:t>Your Footer Here</a:t>
            </a:r>
          </a:p>
        </p:txBody>
      </p:sp>
      <p:sp>
        <p:nvSpPr>
          <p:cNvPr id="6" name="Slide Number Placeholder 5"/>
          <p:cNvSpPr>
            <a:spLocks noGrp="1"/>
          </p:cNvSpPr>
          <p:nvPr>
            <p:ph type="sldNum" sz="quarter" idx="12"/>
          </p:nvPr>
        </p:nvSpPr>
        <p:spPr/>
        <p:txBody>
          <a:bodyPr/>
          <a:lstStyle>
            <a:lvl1pPr>
              <a:defRPr>
                <a:solidFill>
                  <a:schemeClr val="accent2">
                    <a:lumMod val="60000"/>
                    <a:lumOff val="40000"/>
                  </a:schemeClr>
                </a:solidFill>
              </a:defRPr>
            </a:lvl1pPr>
          </a:lstStyle>
          <a:p>
            <a:fld id="{51F02384-994A-4C3C-8656-0CE2B6A3B91B}" type="slidenum">
              <a:rPr lang="en-US" smtClean="0">
                <a:solidFill>
                  <a:srgbClr val="506DFF">
                    <a:lumMod val="60000"/>
                    <a:lumOff val="40000"/>
                  </a:srgbClr>
                </a:solidFill>
              </a:rPr>
              <a:pPr/>
              <a:t>‹Nº›</a:t>
            </a:fld>
            <a:endParaRPr lang="en-US">
              <a:solidFill>
                <a:srgbClr val="506DFF">
                  <a:lumMod val="60000"/>
                  <a:lumOff val="40000"/>
                </a:srgbClr>
              </a:solidFill>
            </a:endParaRPr>
          </a:p>
        </p:txBody>
      </p:sp>
      <p:sp>
        <p:nvSpPr>
          <p:cNvPr id="10" name="Title 1"/>
          <p:cNvSpPr>
            <a:spLocks noGrp="1"/>
          </p:cNvSpPr>
          <p:nvPr>
            <p:ph type="title"/>
          </p:nvPr>
        </p:nvSpPr>
        <p:spPr>
          <a:xfrm>
            <a:off x="831850" y="1709738"/>
            <a:ext cx="10515600" cy="2852737"/>
          </a:xfrm>
        </p:spPr>
        <p:txBody>
          <a:bodyPr anchor="b"/>
          <a:lstStyle>
            <a:lvl1pPr algn="ctr">
              <a:defRPr sz="6000"/>
            </a:lvl1pPr>
          </a:lstStyle>
          <a:p>
            <a:r>
              <a:rPr lang="en-US"/>
              <a:t>Click to edit Master title style</a:t>
            </a:r>
          </a:p>
        </p:txBody>
      </p:sp>
      <p:sp>
        <p:nvSpPr>
          <p:cNvPr id="11" name="Text Placeholder 2"/>
          <p:cNvSpPr>
            <a:spLocks noGrp="1"/>
          </p:cNvSpPr>
          <p:nvPr>
            <p:ph type="body" idx="1"/>
          </p:nvPr>
        </p:nvSpPr>
        <p:spPr>
          <a:xfrm>
            <a:off x="831850" y="4589463"/>
            <a:ext cx="10515600" cy="1500187"/>
          </a:xfrm>
        </p:spPr>
        <p:txBody>
          <a:bodyPr/>
          <a:lstStyle>
            <a:lvl1pPr marL="0" indent="0" algn="ctr">
              <a:buNone/>
              <a:defRPr sz="2400">
                <a:solidFill>
                  <a:schemeClr val="accent1">
                    <a:lumMod val="20000"/>
                    <a:lumOff val="80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Tree>
    <p:extLst>
      <p:ext uri="{BB962C8B-B14F-4D97-AF65-F5344CB8AC3E}">
        <p14:creationId xmlns:p14="http://schemas.microsoft.com/office/powerpoint/2010/main" val="4071610846"/>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Section Header - Option #4">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lgn="ct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lgn="ctr">
              <a:buNone/>
              <a:defRPr sz="2400">
                <a:solidFill>
                  <a:schemeClr val="accent1">
                    <a:lumMod val="20000"/>
                    <a:lumOff val="80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lvl1pPr>
              <a:defRPr>
                <a:solidFill>
                  <a:schemeClr val="accent2">
                    <a:lumMod val="60000"/>
                    <a:lumOff val="40000"/>
                  </a:schemeClr>
                </a:solidFill>
              </a:defRPr>
            </a:lvl1pPr>
          </a:lstStyle>
          <a:p>
            <a:r>
              <a:rPr lang="en-US">
                <a:solidFill>
                  <a:srgbClr val="506DFF">
                    <a:lumMod val="60000"/>
                    <a:lumOff val="40000"/>
                  </a:srgbClr>
                </a:solidFill>
              </a:rPr>
              <a:t>Your Date Here</a:t>
            </a:r>
          </a:p>
        </p:txBody>
      </p:sp>
      <p:sp>
        <p:nvSpPr>
          <p:cNvPr id="5" name="Footer Placeholder 4"/>
          <p:cNvSpPr>
            <a:spLocks noGrp="1"/>
          </p:cNvSpPr>
          <p:nvPr>
            <p:ph type="ftr" sz="quarter" idx="11"/>
          </p:nvPr>
        </p:nvSpPr>
        <p:spPr/>
        <p:txBody>
          <a:bodyPr/>
          <a:lstStyle>
            <a:lvl1pPr>
              <a:defRPr>
                <a:solidFill>
                  <a:schemeClr val="accent2">
                    <a:lumMod val="60000"/>
                    <a:lumOff val="40000"/>
                  </a:schemeClr>
                </a:solidFill>
              </a:defRPr>
            </a:lvl1pPr>
          </a:lstStyle>
          <a:p>
            <a:r>
              <a:rPr lang="en-US">
                <a:solidFill>
                  <a:srgbClr val="506DFF">
                    <a:lumMod val="60000"/>
                    <a:lumOff val="40000"/>
                  </a:srgbClr>
                </a:solidFill>
              </a:rPr>
              <a:t>Your Footer Here</a:t>
            </a:r>
          </a:p>
        </p:txBody>
      </p:sp>
      <p:sp>
        <p:nvSpPr>
          <p:cNvPr id="6" name="Slide Number Placeholder 5"/>
          <p:cNvSpPr>
            <a:spLocks noGrp="1"/>
          </p:cNvSpPr>
          <p:nvPr>
            <p:ph type="sldNum" sz="quarter" idx="12"/>
          </p:nvPr>
        </p:nvSpPr>
        <p:spPr/>
        <p:txBody>
          <a:bodyPr/>
          <a:lstStyle>
            <a:lvl1pPr>
              <a:defRPr>
                <a:solidFill>
                  <a:schemeClr val="accent2">
                    <a:lumMod val="60000"/>
                    <a:lumOff val="40000"/>
                  </a:schemeClr>
                </a:solidFill>
              </a:defRPr>
            </a:lvl1pPr>
          </a:lstStyle>
          <a:p>
            <a:fld id="{51F02384-994A-4C3C-8656-0CE2B6A3B91B}" type="slidenum">
              <a:rPr lang="en-US" smtClean="0">
                <a:solidFill>
                  <a:srgbClr val="506DFF">
                    <a:lumMod val="60000"/>
                    <a:lumOff val="40000"/>
                  </a:srgbClr>
                </a:solidFill>
              </a:rPr>
              <a:pPr/>
              <a:t>‹Nº›</a:t>
            </a:fld>
            <a:endParaRPr lang="en-US">
              <a:solidFill>
                <a:srgbClr val="506DFF">
                  <a:lumMod val="60000"/>
                  <a:lumOff val="40000"/>
                </a:srgbClr>
              </a:solidFill>
            </a:endParaRPr>
          </a:p>
        </p:txBody>
      </p:sp>
      <p:sp>
        <p:nvSpPr>
          <p:cNvPr id="7" name="Rectangle 6"/>
          <p:cNvSpPr/>
          <p:nvPr userDrawn="1"/>
        </p:nvSpPr>
        <p:spPr>
          <a:xfrm>
            <a:off x="332434" y="342106"/>
            <a:ext cx="1368152" cy="1371600"/>
          </a:xfrm>
          <a:prstGeom prst="rect">
            <a:avLst/>
          </a:prstGeom>
          <a:solidFill>
            <a:schemeClr val="tx2">
              <a:alpha val="50000"/>
            </a:schemeClr>
          </a:solidFill>
          <a:ln w="184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endParaRPr lang="en-US">
              <a:solidFill>
                <a:srgbClr val="FFFFFF"/>
              </a:solidFill>
            </a:endParaRPr>
          </a:p>
        </p:txBody>
      </p:sp>
      <p:sp>
        <p:nvSpPr>
          <p:cNvPr id="8" name="Text Placeholder 11"/>
          <p:cNvSpPr>
            <a:spLocks noGrp="1"/>
          </p:cNvSpPr>
          <p:nvPr>
            <p:ph type="body" sz="quarter" idx="13" hasCustomPrompt="1"/>
          </p:nvPr>
        </p:nvSpPr>
        <p:spPr>
          <a:xfrm>
            <a:off x="353570" y="365125"/>
            <a:ext cx="1325880" cy="1325880"/>
          </a:xfrm>
          <a:ln w="123825">
            <a:noFill/>
          </a:ln>
        </p:spPr>
        <p:txBody>
          <a:bodyPr vert="horz" lIns="91440" tIns="45720" rIns="91440" bIns="45720" rtlCol="0" anchor="ctr">
            <a:normAutofit/>
          </a:bodyPr>
          <a:lstStyle>
            <a:lvl1pPr marL="0" indent="0" algn="ctr">
              <a:buNone/>
              <a:defRPr lang="en-US" sz="4400" smtClean="0">
                <a:solidFill>
                  <a:schemeClr val="bg1"/>
                </a:solidFill>
                <a:latin typeface="Roboto Black" panose="02000000000000000000" pitchFamily="2" charset="0"/>
                <a:ea typeface="Roboto Black" panose="02000000000000000000" pitchFamily="2" charset="0"/>
                <a:cs typeface="Roboto Black" panose="02000000000000000000" pitchFamily="2" charset="0"/>
              </a:defRPr>
            </a:lvl1pPr>
            <a:lvl2pPr>
              <a:defRPr lang="en-US" smtClean="0"/>
            </a:lvl2pPr>
            <a:lvl3pPr>
              <a:defRPr lang="en-US" smtClean="0"/>
            </a:lvl3pPr>
            <a:lvl4pPr>
              <a:defRPr lang="en-US" smtClean="0"/>
            </a:lvl4pPr>
            <a:lvl5pPr>
              <a:defRPr lang="en-US"/>
            </a:lvl5pPr>
          </a:lstStyle>
          <a:p>
            <a:pPr marL="228600" lvl="0" indent="-228600">
              <a:spcBef>
                <a:spcPct val="0"/>
              </a:spcBef>
            </a:pPr>
            <a:r>
              <a:rPr lang="en-US"/>
              <a:t>#</a:t>
            </a:r>
          </a:p>
        </p:txBody>
      </p:sp>
    </p:spTree>
    <p:extLst>
      <p:ext uri="{BB962C8B-B14F-4D97-AF65-F5344CB8AC3E}">
        <p14:creationId xmlns:p14="http://schemas.microsoft.com/office/powerpoint/2010/main" val="2412081390"/>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Section Header - Option #5">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lgn="ct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lgn="ctr">
              <a:buNone/>
              <a:defRPr sz="2400">
                <a:solidFill>
                  <a:schemeClr val="accent1">
                    <a:lumMod val="20000"/>
                    <a:lumOff val="80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lvl1pPr>
              <a:defRPr>
                <a:solidFill>
                  <a:schemeClr val="accent2">
                    <a:lumMod val="60000"/>
                    <a:lumOff val="40000"/>
                  </a:schemeClr>
                </a:solidFill>
              </a:defRPr>
            </a:lvl1pPr>
          </a:lstStyle>
          <a:p>
            <a:r>
              <a:rPr lang="en-US">
                <a:solidFill>
                  <a:srgbClr val="506DFF">
                    <a:lumMod val="60000"/>
                    <a:lumOff val="40000"/>
                  </a:srgbClr>
                </a:solidFill>
              </a:rPr>
              <a:t>Your Date Here</a:t>
            </a:r>
          </a:p>
        </p:txBody>
      </p:sp>
      <p:sp>
        <p:nvSpPr>
          <p:cNvPr id="5" name="Footer Placeholder 4"/>
          <p:cNvSpPr>
            <a:spLocks noGrp="1"/>
          </p:cNvSpPr>
          <p:nvPr>
            <p:ph type="ftr" sz="quarter" idx="11"/>
          </p:nvPr>
        </p:nvSpPr>
        <p:spPr/>
        <p:txBody>
          <a:bodyPr/>
          <a:lstStyle>
            <a:lvl1pPr>
              <a:defRPr>
                <a:solidFill>
                  <a:schemeClr val="accent2">
                    <a:lumMod val="60000"/>
                    <a:lumOff val="40000"/>
                  </a:schemeClr>
                </a:solidFill>
              </a:defRPr>
            </a:lvl1pPr>
          </a:lstStyle>
          <a:p>
            <a:r>
              <a:rPr lang="en-US">
                <a:solidFill>
                  <a:srgbClr val="506DFF">
                    <a:lumMod val="60000"/>
                    <a:lumOff val="40000"/>
                  </a:srgbClr>
                </a:solidFill>
              </a:rPr>
              <a:t>Your Footer Here</a:t>
            </a:r>
          </a:p>
        </p:txBody>
      </p:sp>
      <p:sp>
        <p:nvSpPr>
          <p:cNvPr id="6" name="Slide Number Placeholder 5"/>
          <p:cNvSpPr>
            <a:spLocks noGrp="1"/>
          </p:cNvSpPr>
          <p:nvPr>
            <p:ph type="sldNum" sz="quarter" idx="12"/>
          </p:nvPr>
        </p:nvSpPr>
        <p:spPr/>
        <p:txBody>
          <a:bodyPr/>
          <a:lstStyle>
            <a:lvl1pPr>
              <a:defRPr>
                <a:solidFill>
                  <a:schemeClr val="accent2">
                    <a:lumMod val="60000"/>
                    <a:lumOff val="40000"/>
                  </a:schemeClr>
                </a:solidFill>
              </a:defRPr>
            </a:lvl1pPr>
          </a:lstStyle>
          <a:p>
            <a:fld id="{51F02384-994A-4C3C-8656-0CE2B6A3B91B}" type="slidenum">
              <a:rPr lang="en-US" smtClean="0">
                <a:solidFill>
                  <a:srgbClr val="506DFF">
                    <a:lumMod val="60000"/>
                    <a:lumOff val="40000"/>
                  </a:srgbClr>
                </a:solidFill>
              </a:rPr>
              <a:pPr/>
              <a:t>‹Nº›</a:t>
            </a:fld>
            <a:endParaRPr lang="en-US">
              <a:solidFill>
                <a:srgbClr val="506DFF">
                  <a:lumMod val="60000"/>
                  <a:lumOff val="40000"/>
                </a:srgbClr>
              </a:solidFill>
            </a:endParaRPr>
          </a:p>
        </p:txBody>
      </p:sp>
      <p:sp>
        <p:nvSpPr>
          <p:cNvPr id="7" name="Rectangle 6"/>
          <p:cNvSpPr/>
          <p:nvPr userDrawn="1"/>
        </p:nvSpPr>
        <p:spPr>
          <a:xfrm>
            <a:off x="332434" y="342106"/>
            <a:ext cx="1368152" cy="1371600"/>
          </a:xfrm>
          <a:prstGeom prst="rect">
            <a:avLst/>
          </a:prstGeom>
          <a:solidFill>
            <a:schemeClr val="tx2">
              <a:alpha val="50000"/>
            </a:schemeClr>
          </a:solidFill>
          <a:ln w="184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endParaRPr lang="en-US">
              <a:solidFill>
                <a:srgbClr val="FFFFFF"/>
              </a:solidFill>
            </a:endParaRPr>
          </a:p>
        </p:txBody>
      </p:sp>
      <p:sp>
        <p:nvSpPr>
          <p:cNvPr id="8" name="Text Placeholder 11"/>
          <p:cNvSpPr>
            <a:spLocks noGrp="1"/>
          </p:cNvSpPr>
          <p:nvPr>
            <p:ph type="body" sz="quarter" idx="13" hasCustomPrompt="1"/>
          </p:nvPr>
        </p:nvSpPr>
        <p:spPr>
          <a:xfrm>
            <a:off x="353570" y="365125"/>
            <a:ext cx="1325880" cy="1325880"/>
          </a:xfrm>
          <a:ln w="123825">
            <a:noFill/>
          </a:ln>
        </p:spPr>
        <p:txBody>
          <a:bodyPr vert="horz" lIns="91440" tIns="45720" rIns="91440" bIns="45720" rtlCol="0" anchor="ctr">
            <a:normAutofit/>
          </a:bodyPr>
          <a:lstStyle>
            <a:lvl1pPr marL="0" indent="0" algn="ctr">
              <a:buNone/>
              <a:defRPr lang="en-US" sz="4400" smtClean="0">
                <a:solidFill>
                  <a:schemeClr val="bg1"/>
                </a:solidFill>
                <a:latin typeface="Roboto Black" panose="02000000000000000000" pitchFamily="2" charset="0"/>
                <a:ea typeface="Roboto Black" panose="02000000000000000000" pitchFamily="2" charset="0"/>
                <a:cs typeface="Roboto Black" panose="02000000000000000000" pitchFamily="2" charset="0"/>
              </a:defRPr>
            </a:lvl1pPr>
            <a:lvl2pPr>
              <a:defRPr lang="en-US" smtClean="0"/>
            </a:lvl2pPr>
            <a:lvl3pPr>
              <a:defRPr lang="en-US" smtClean="0"/>
            </a:lvl3pPr>
            <a:lvl4pPr>
              <a:defRPr lang="en-US" smtClean="0"/>
            </a:lvl4pPr>
            <a:lvl5pPr>
              <a:defRPr lang="en-US"/>
            </a:lvl5pPr>
          </a:lstStyle>
          <a:p>
            <a:pPr marL="228600" lvl="0" indent="-228600">
              <a:spcBef>
                <a:spcPct val="0"/>
              </a:spcBef>
            </a:pPr>
            <a:r>
              <a:rPr lang="en-US"/>
              <a:t>#</a:t>
            </a:r>
          </a:p>
        </p:txBody>
      </p:sp>
      <p:sp>
        <p:nvSpPr>
          <p:cNvPr id="9" name="Freeform: Shape 8"/>
          <p:cNvSpPr>
            <a:spLocks/>
          </p:cNvSpPr>
          <p:nvPr userDrawn="1"/>
        </p:nvSpPr>
        <p:spPr bwMode="auto">
          <a:xfrm>
            <a:off x="4666892" y="1"/>
            <a:ext cx="7525108" cy="6858007"/>
          </a:xfrm>
          <a:custGeom>
            <a:avLst/>
            <a:gdLst>
              <a:gd name="connsiteX0" fmla="*/ 4050972 w 7525108"/>
              <a:gd name="connsiteY0" fmla="*/ 6845233 h 6858007"/>
              <a:gd name="connsiteX1" fmla="*/ 4075007 w 7525108"/>
              <a:gd name="connsiteY1" fmla="*/ 6851788 h 6858007"/>
              <a:gd name="connsiteX2" fmla="*/ 4081226 w 7525108"/>
              <a:gd name="connsiteY2" fmla="*/ 6858007 h 6858007"/>
              <a:gd name="connsiteX3" fmla="*/ 4022903 w 7525108"/>
              <a:gd name="connsiteY3" fmla="*/ 6858007 h 6858007"/>
              <a:gd name="connsiteX4" fmla="*/ 4029122 w 7525108"/>
              <a:gd name="connsiteY4" fmla="*/ 6851788 h 6858007"/>
              <a:gd name="connsiteX5" fmla="*/ 2270205 w 7525108"/>
              <a:gd name="connsiteY5" fmla="*/ 6838679 h 6858007"/>
              <a:gd name="connsiteX6" fmla="*/ 2276760 w 7525108"/>
              <a:gd name="connsiteY6" fmla="*/ 6840864 h 6858007"/>
              <a:gd name="connsiteX7" fmla="*/ 2281130 w 7525108"/>
              <a:gd name="connsiteY7" fmla="*/ 6843049 h 6858007"/>
              <a:gd name="connsiteX8" fmla="*/ 2285500 w 7525108"/>
              <a:gd name="connsiteY8" fmla="*/ 6849604 h 6858007"/>
              <a:gd name="connsiteX9" fmla="*/ 2285500 w 7525108"/>
              <a:gd name="connsiteY9" fmla="*/ 6853974 h 6858007"/>
              <a:gd name="connsiteX10" fmla="*/ 2285500 w 7525108"/>
              <a:gd name="connsiteY10" fmla="*/ 6858007 h 6858007"/>
              <a:gd name="connsiteX11" fmla="*/ 2252724 w 7525108"/>
              <a:gd name="connsiteY11" fmla="*/ 6858007 h 6858007"/>
              <a:gd name="connsiteX12" fmla="*/ 2252724 w 7525108"/>
              <a:gd name="connsiteY12" fmla="*/ 6853974 h 6858007"/>
              <a:gd name="connsiteX13" fmla="*/ 2252724 w 7525108"/>
              <a:gd name="connsiteY13" fmla="*/ 6849604 h 6858007"/>
              <a:gd name="connsiteX14" fmla="*/ 2259279 w 7525108"/>
              <a:gd name="connsiteY14" fmla="*/ 6843049 h 6858007"/>
              <a:gd name="connsiteX15" fmla="*/ 2263650 w 7525108"/>
              <a:gd name="connsiteY15" fmla="*/ 6840864 h 6858007"/>
              <a:gd name="connsiteX16" fmla="*/ 7455188 w 7525108"/>
              <a:gd name="connsiteY16" fmla="*/ 6827754 h 6858007"/>
              <a:gd name="connsiteX17" fmla="*/ 7485778 w 7525108"/>
              <a:gd name="connsiteY17" fmla="*/ 6834309 h 6858007"/>
              <a:gd name="connsiteX18" fmla="*/ 7511998 w 7525108"/>
              <a:gd name="connsiteY18" fmla="*/ 6849604 h 6858007"/>
              <a:gd name="connsiteX19" fmla="*/ 7517040 w 7525108"/>
              <a:gd name="connsiteY19" fmla="*/ 6858007 h 6858007"/>
              <a:gd name="connsiteX20" fmla="*/ 7392776 w 7525108"/>
              <a:gd name="connsiteY20" fmla="*/ 6858007 h 6858007"/>
              <a:gd name="connsiteX21" fmla="*/ 7398378 w 7525108"/>
              <a:gd name="connsiteY21" fmla="*/ 6849604 h 6858007"/>
              <a:gd name="connsiteX22" fmla="*/ 7424598 w 7525108"/>
              <a:gd name="connsiteY22" fmla="*/ 6834309 h 6858007"/>
              <a:gd name="connsiteX23" fmla="*/ 6985416 w 7525108"/>
              <a:gd name="connsiteY23" fmla="*/ 6797164 h 6858007"/>
              <a:gd name="connsiteX24" fmla="*/ 7018191 w 7525108"/>
              <a:gd name="connsiteY24" fmla="*/ 6803719 h 6858007"/>
              <a:gd name="connsiteX25" fmla="*/ 7040041 w 7525108"/>
              <a:gd name="connsiteY25" fmla="*/ 6819014 h 6858007"/>
              <a:gd name="connsiteX26" fmla="*/ 7059706 w 7525108"/>
              <a:gd name="connsiteY26" fmla="*/ 6845234 h 6858007"/>
              <a:gd name="connsiteX27" fmla="*/ 7061531 w 7525108"/>
              <a:gd name="connsiteY27" fmla="*/ 6858007 h 6858007"/>
              <a:gd name="connsiteX28" fmla="*/ 6912759 w 7525108"/>
              <a:gd name="connsiteY28" fmla="*/ 6858007 h 6858007"/>
              <a:gd name="connsiteX29" fmla="*/ 6915496 w 7525108"/>
              <a:gd name="connsiteY29" fmla="*/ 6845234 h 6858007"/>
              <a:gd name="connsiteX30" fmla="*/ 6930791 w 7525108"/>
              <a:gd name="connsiteY30" fmla="*/ 6819014 h 6858007"/>
              <a:gd name="connsiteX31" fmla="*/ 6957011 w 7525108"/>
              <a:gd name="connsiteY31" fmla="*/ 6803719 h 6858007"/>
              <a:gd name="connsiteX32" fmla="*/ 3325555 w 7525108"/>
              <a:gd name="connsiteY32" fmla="*/ 6749094 h 6858007"/>
              <a:gd name="connsiteX33" fmla="*/ 3334295 w 7525108"/>
              <a:gd name="connsiteY33" fmla="*/ 6749094 h 6858007"/>
              <a:gd name="connsiteX34" fmla="*/ 3343035 w 7525108"/>
              <a:gd name="connsiteY34" fmla="*/ 6749094 h 6858007"/>
              <a:gd name="connsiteX35" fmla="*/ 3351775 w 7525108"/>
              <a:gd name="connsiteY35" fmla="*/ 6753464 h 6858007"/>
              <a:gd name="connsiteX36" fmla="*/ 3358330 w 7525108"/>
              <a:gd name="connsiteY36" fmla="*/ 6760019 h 6858007"/>
              <a:gd name="connsiteX37" fmla="*/ 3362700 w 7525108"/>
              <a:gd name="connsiteY37" fmla="*/ 6766574 h 6858007"/>
              <a:gd name="connsiteX38" fmla="*/ 3364885 w 7525108"/>
              <a:gd name="connsiteY38" fmla="*/ 6777499 h 6858007"/>
              <a:gd name="connsiteX39" fmla="*/ 3362700 w 7525108"/>
              <a:gd name="connsiteY39" fmla="*/ 6788424 h 6858007"/>
              <a:gd name="connsiteX40" fmla="*/ 3358330 w 7525108"/>
              <a:gd name="connsiteY40" fmla="*/ 6794979 h 6858007"/>
              <a:gd name="connsiteX41" fmla="*/ 3351775 w 7525108"/>
              <a:gd name="connsiteY41" fmla="*/ 6801534 h 6858007"/>
              <a:gd name="connsiteX42" fmla="*/ 3343035 w 7525108"/>
              <a:gd name="connsiteY42" fmla="*/ 6805904 h 6858007"/>
              <a:gd name="connsiteX43" fmla="*/ 3334295 w 7525108"/>
              <a:gd name="connsiteY43" fmla="*/ 6805904 h 6858007"/>
              <a:gd name="connsiteX44" fmla="*/ 3325555 w 7525108"/>
              <a:gd name="connsiteY44" fmla="*/ 6805904 h 6858007"/>
              <a:gd name="connsiteX45" fmla="*/ 3316815 w 7525108"/>
              <a:gd name="connsiteY45" fmla="*/ 6801534 h 6858007"/>
              <a:gd name="connsiteX46" fmla="*/ 3310260 w 7525108"/>
              <a:gd name="connsiteY46" fmla="*/ 6794979 h 6858007"/>
              <a:gd name="connsiteX47" fmla="*/ 3308075 w 7525108"/>
              <a:gd name="connsiteY47" fmla="*/ 6788424 h 6858007"/>
              <a:gd name="connsiteX48" fmla="*/ 3303705 w 7525108"/>
              <a:gd name="connsiteY48" fmla="*/ 6777499 h 6858007"/>
              <a:gd name="connsiteX49" fmla="*/ 3308075 w 7525108"/>
              <a:gd name="connsiteY49" fmla="*/ 6766574 h 6858007"/>
              <a:gd name="connsiteX50" fmla="*/ 3310260 w 7525108"/>
              <a:gd name="connsiteY50" fmla="*/ 6760019 h 6858007"/>
              <a:gd name="connsiteX51" fmla="*/ 3316815 w 7525108"/>
              <a:gd name="connsiteY51" fmla="*/ 6753464 h 6858007"/>
              <a:gd name="connsiteX52" fmla="*/ 6526566 w 7525108"/>
              <a:gd name="connsiteY52" fmla="*/ 6707580 h 6858007"/>
              <a:gd name="connsiteX53" fmla="*/ 6557156 w 7525108"/>
              <a:gd name="connsiteY53" fmla="*/ 6714135 h 6858007"/>
              <a:gd name="connsiteX54" fmla="*/ 6579006 w 7525108"/>
              <a:gd name="connsiteY54" fmla="*/ 6731615 h 6858007"/>
              <a:gd name="connsiteX55" fmla="*/ 6594301 w 7525108"/>
              <a:gd name="connsiteY55" fmla="*/ 6753465 h 6858007"/>
              <a:gd name="connsiteX56" fmla="*/ 6603041 w 7525108"/>
              <a:gd name="connsiteY56" fmla="*/ 6784055 h 6858007"/>
              <a:gd name="connsiteX57" fmla="*/ 6594301 w 7525108"/>
              <a:gd name="connsiteY57" fmla="*/ 6812460 h 6858007"/>
              <a:gd name="connsiteX58" fmla="*/ 6579006 w 7525108"/>
              <a:gd name="connsiteY58" fmla="*/ 6836494 h 6858007"/>
              <a:gd name="connsiteX59" fmla="*/ 6557156 w 7525108"/>
              <a:gd name="connsiteY59" fmla="*/ 6851789 h 6858007"/>
              <a:gd name="connsiteX60" fmla="*/ 6528138 w 7525108"/>
              <a:gd name="connsiteY60" fmla="*/ 6858007 h 6858007"/>
              <a:gd name="connsiteX61" fmla="*/ 6524993 w 7525108"/>
              <a:gd name="connsiteY61" fmla="*/ 6858007 h 6858007"/>
              <a:gd name="connsiteX62" fmla="*/ 6495977 w 7525108"/>
              <a:gd name="connsiteY62" fmla="*/ 6851789 h 6858007"/>
              <a:gd name="connsiteX63" fmla="*/ 6474127 w 7525108"/>
              <a:gd name="connsiteY63" fmla="*/ 6836494 h 6858007"/>
              <a:gd name="connsiteX64" fmla="*/ 6458832 w 7525108"/>
              <a:gd name="connsiteY64" fmla="*/ 6812460 h 6858007"/>
              <a:gd name="connsiteX65" fmla="*/ 6450092 w 7525108"/>
              <a:gd name="connsiteY65" fmla="*/ 6784055 h 6858007"/>
              <a:gd name="connsiteX66" fmla="*/ 6458832 w 7525108"/>
              <a:gd name="connsiteY66" fmla="*/ 6753465 h 6858007"/>
              <a:gd name="connsiteX67" fmla="*/ 6474127 w 7525108"/>
              <a:gd name="connsiteY67" fmla="*/ 6731615 h 6858007"/>
              <a:gd name="connsiteX68" fmla="*/ 6495977 w 7525108"/>
              <a:gd name="connsiteY68" fmla="*/ 6714135 h 6858007"/>
              <a:gd name="connsiteX69" fmla="*/ 1625633 w 7525108"/>
              <a:gd name="connsiteY69" fmla="*/ 6670434 h 6858007"/>
              <a:gd name="connsiteX70" fmla="*/ 1632188 w 7525108"/>
              <a:gd name="connsiteY70" fmla="*/ 6670434 h 6858007"/>
              <a:gd name="connsiteX71" fmla="*/ 1636557 w 7525108"/>
              <a:gd name="connsiteY71" fmla="*/ 6670434 h 6858007"/>
              <a:gd name="connsiteX72" fmla="*/ 1640927 w 7525108"/>
              <a:gd name="connsiteY72" fmla="*/ 6676989 h 6858007"/>
              <a:gd name="connsiteX73" fmla="*/ 1643112 w 7525108"/>
              <a:gd name="connsiteY73" fmla="*/ 6683544 h 6858007"/>
              <a:gd name="connsiteX74" fmla="*/ 1640927 w 7525108"/>
              <a:gd name="connsiteY74" fmla="*/ 6687914 h 6858007"/>
              <a:gd name="connsiteX75" fmla="*/ 1636557 w 7525108"/>
              <a:gd name="connsiteY75" fmla="*/ 6692283 h 6858007"/>
              <a:gd name="connsiteX76" fmla="*/ 1632188 w 7525108"/>
              <a:gd name="connsiteY76" fmla="*/ 6694468 h 6858007"/>
              <a:gd name="connsiteX77" fmla="*/ 1625633 w 7525108"/>
              <a:gd name="connsiteY77" fmla="*/ 6692283 h 6858007"/>
              <a:gd name="connsiteX78" fmla="*/ 1623448 w 7525108"/>
              <a:gd name="connsiteY78" fmla="*/ 6687914 h 6858007"/>
              <a:gd name="connsiteX79" fmla="*/ 1621262 w 7525108"/>
              <a:gd name="connsiteY79" fmla="*/ 6683544 h 6858007"/>
              <a:gd name="connsiteX80" fmla="*/ 1623448 w 7525108"/>
              <a:gd name="connsiteY80" fmla="*/ 6676989 h 6858007"/>
              <a:gd name="connsiteX81" fmla="*/ 5237423 w 7525108"/>
              <a:gd name="connsiteY81" fmla="*/ 6622364 h 6858007"/>
              <a:gd name="connsiteX82" fmla="*/ 5265828 w 7525108"/>
              <a:gd name="connsiteY82" fmla="*/ 6628919 h 6858007"/>
              <a:gd name="connsiteX83" fmla="*/ 5285493 w 7525108"/>
              <a:gd name="connsiteY83" fmla="*/ 6642029 h 6858007"/>
              <a:gd name="connsiteX84" fmla="*/ 5298603 w 7525108"/>
              <a:gd name="connsiteY84" fmla="*/ 6663879 h 6858007"/>
              <a:gd name="connsiteX85" fmla="*/ 5307343 w 7525108"/>
              <a:gd name="connsiteY85" fmla="*/ 6690099 h 6858007"/>
              <a:gd name="connsiteX86" fmla="*/ 5298603 w 7525108"/>
              <a:gd name="connsiteY86" fmla="*/ 6716319 h 6858007"/>
              <a:gd name="connsiteX87" fmla="*/ 5285493 w 7525108"/>
              <a:gd name="connsiteY87" fmla="*/ 6738168 h 6858007"/>
              <a:gd name="connsiteX88" fmla="*/ 5265828 w 7525108"/>
              <a:gd name="connsiteY88" fmla="*/ 6753463 h 6858007"/>
              <a:gd name="connsiteX89" fmla="*/ 5237423 w 7525108"/>
              <a:gd name="connsiteY89" fmla="*/ 6757833 h 6858007"/>
              <a:gd name="connsiteX90" fmla="*/ 5211203 w 7525108"/>
              <a:gd name="connsiteY90" fmla="*/ 6753463 h 6858007"/>
              <a:gd name="connsiteX91" fmla="*/ 5189353 w 7525108"/>
              <a:gd name="connsiteY91" fmla="*/ 6738168 h 6858007"/>
              <a:gd name="connsiteX92" fmla="*/ 5176243 w 7525108"/>
              <a:gd name="connsiteY92" fmla="*/ 6716319 h 6858007"/>
              <a:gd name="connsiteX93" fmla="*/ 5169688 w 7525108"/>
              <a:gd name="connsiteY93" fmla="*/ 6690099 h 6858007"/>
              <a:gd name="connsiteX94" fmla="*/ 5176243 w 7525108"/>
              <a:gd name="connsiteY94" fmla="*/ 6663879 h 6858007"/>
              <a:gd name="connsiteX95" fmla="*/ 5189353 w 7525108"/>
              <a:gd name="connsiteY95" fmla="*/ 6642029 h 6858007"/>
              <a:gd name="connsiteX96" fmla="*/ 5211203 w 7525108"/>
              <a:gd name="connsiteY96" fmla="*/ 6628919 h 6858007"/>
              <a:gd name="connsiteX97" fmla="*/ 2659132 w 7525108"/>
              <a:gd name="connsiteY97" fmla="*/ 6609254 h 6858007"/>
              <a:gd name="connsiteX98" fmla="*/ 2667872 w 7525108"/>
              <a:gd name="connsiteY98" fmla="*/ 6611439 h 6858007"/>
              <a:gd name="connsiteX99" fmla="*/ 2674427 w 7525108"/>
              <a:gd name="connsiteY99" fmla="*/ 6615809 h 6858007"/>
              <a:gd name="connsiteX100" fmla="*/ 2678797 w 7525108"/>
              <a:gd name="connsiteY100" fmla="*/ 6620179 h 6858007"/>
              <a:gd name="connsiteX101" fmla="*/ 2680982 w 7525108"/>
              <a:gd name="connsiteY101" fmla="*/ 6631104 h 6858007"/>
              <a:gd name="connsiteX102" fmla="*/ 2678797 w 7525108"/>
              <a:gd name="connsiteY102" fmla="*/ 6639844 h 6858007"/>
              <a:gd name="connsiteX103" fmla="*/ 2674427 w 7525108"/>
              <a:gd name="connsiteY103" fmla="*/ 6644213 h 6858007"/>
              <a:gd name="connsiteX104" fmla="*/ 2667872 w 7525108"/>
              <a:gd name="connsiteY104" fmla="*/ 6648583 h 6858007"/>
              <a:gd name="connsiteX105" fmla="*/ 2659132 w 7525108"/>
              <a:gd name="connsiteY105" fmla="*/ 6650768 h 6858007"/>
              <a:gd name="connsiteX106" fmla="*/ 2650392 w 7525108"/>
              <a:gd name="connsiteY106" fmla="*/ 6648583 h 6858007"/>
              <a:gd name="connsiteX107" fmla="*/ 2643837 w 7525108"/>
              <a:gd name="connsiteY107" fmla="*/ 6644213 h 6858007"/>
              <a:gd name="connsiteX108" fmla="*/ 2639467 w 7525108"/>
              <a:gd name="connsiteY108" fmla="*/ 6639844 h 6858007"/>
              <a:gd name="connsiteX109" fmla="*/ 2637282 w 7525108"/>
              <a:gd name="connsiteY109" fmla="*/ 6631104 h 6858007"/>
              <a:gd name="connsiteX110" fmla="*/ 2639467 w 7525108"/>
              <a:gd name="connsiteY110" fmla="*/ 6620179 h 6858007"/>
              <a:gd name="connsiteX111" fmla="*/ 2643837 w 7525108"/>
              <a:gd name="connsiteY111" fmla="*/ 6615809 h 6858007"/>
              <a:gd name="connsiteX112" fmla="*/ 2650392 w 7525108"/>
              <a:gd name="connsiteY112" fmla="*/ 6611439 h 6858007"/>
              <a:gd name="connsiteX113" fmla="*/ 4457380 w 7525108"/>
              <a:gd name="connsiteY113" fmla="*/ 6598330 h 6858007"/>
              <a:gd name="connsiteX114" fmla="*/ 4474860 w 7525108"/>
              <a:gd name="connsiteY114" fmla="*/ 6602700 h 6858007"/>
              <a:gd name="connsiteX115" fmla="*/ 4492340 w 7525108"/>
              <a:gd name="connsiteY115" fmla="*/ 6613625 h 6858007"/>
              <a:gd name="connsiteX116" fmla="*/ 4505450 w 7525108"/>
              <a:gd name="connsiteY116" fmla="*/ 6631105 h 6858007"/>
              <a:gd name="connsiteX117" fmla="*/ 4507635 w 7525108"/>
              <a:gd name="connsiteY117" fmla="*/ 6650770 h 6858007"/>
              <a:gd name="connsiteX118" fmla="*/ 4505450 w 7525108"/>
              <a:gd name="connsiteY118" fmla="*/ 6670435 h 6858007"/>
              <a:gd name="connsiteX119" fmla="*/ 4492340 w 7525108"/>
              <a:gd name="connsiteY119" fmla="*/ 6687915 h 6858007"/>
              <a:gd name="connsiteX120" fmla="*/ 4474860 w 7525108"/>
              <a:gd name="connsiteY120" fmla="*/ 6698840 h 6858007"/>
              <a:gd name="connsiteX121" fmla="*/ 4457380 w 7525108"/>
              <a:gd name="connsiteY121" fmla="*/ 6703210 h 6858007"/>
              <a:gd name="connsiteX122" fmla="*/ 4435530 w 7525108"/>
              <a:gd name="connsiteY122" fmla="*/ 6698840 h 6858007"/>
              <a:gd name="connsiteX123" fmla="*/ 4418050 w 7525108"/>
              <a:gd name="connsiteY123" fmla="*/ 6687915 h 6858007"/>
              <a:gd name="connsiteX124" fmla="*/ 4407125 w 7525108"/>
              <a:gd name="connsiteY124" fmla="*/ 6670435 h 6858007"/>
              <a:gd name="connsiteX125" fmla="*/ 4402755 w 7525108"/>
              <a:gd name="connsiteY125" fmla="*/ 6650770 h 6858007"/>
              <a:gd name="connsiteX126" fmla="*/ 4407125 w 7525108"/>
              <a:gd name="connsiteY126" fmla="*/ 6631105 h 6858007"/>
              <a:gd name="connsiteX127" fmla="*/ 4418050 w 7525108"/>
              <a:gd name="connsiteY127" fmla="*/ 6613625 h 6858007"/>
              <a:gd name="connsiteX128" fmla="*/ 4435530 w 7525108"/>
              <a:gd name="connsiteY128" fmla="*/ 6602700 h 6858007"/>
              <a:gd name="connsiteX129" fmla="*/ 6083014 w 7525108"/>
              <a:gd name="connsiteY129" fmla="*/ 6550260 h 6858007"/>
              <a:gd name="connsiteX130" fmla="*/ 6113604 w 7525108"/>
              <a:gd name="connsiteY130" fmla="*/ 6556815 h 6858007"/>
              <a:gd name="connsiteX131" fmla="*/ 6139824 w 7525108"/>
              <a:gd name="connsiteY131" fmla="*/ 6576480 h 6858007"/>
              <a:gd name="connsiteX132" fmla="*/ 6157304 w 7525108"/>
              <a:gd name="connsiteY132" fmla="*/ 6600515 h 6858007"/>
              <a:gd name="connsiteX133" fmla="*/ 6163859 w 7525108"/>
              <a:gd name="connsiteY133" fmla="*/ 6633290 h 6858007"/>
              <a:gd name="connsiteX134" fmla="*/ 6157304 w 7525108"/>
              <a:gd name="connsiteY134" fmla="*/ 6663880 h 6858007"/>
              <a:gd name="connsiteX135" fmla="*/ 6139824 w 7525108"/>
              <a:gd name="connsiteY135" fmla="*/ 6692284 h 6858007"/>
              <a:gd name="connsiteX136" fmla="*/ 6113604 w 7525108"/>
              <a:gd name="connsiteY136" fmla="*/ 6707579 h 6858007"/>
              <a:gd name="connsiteX137" fmla="*/ 6083014 w 7525108"/>
              <a:gd name="connsiteY137" fmla="*/ 6714134 h 6858007"/>
              <a:gd name="connsiteX138" fmla="*/ 6050239 w 7525108"/>
              <a:gd name="connsiteY138" fmla="*/ 6707579 h 6858007"/>
              <a:gd name="connsiteX139" fmla="*/ 6024019 w 7525108"/>
              <a:gd name="connsiteY139" fmla="*/ 6692284 h 6858007"/>
              <a:gd name="connsiteX140" fmla="*/ 6008724 w 7525108"/>
              <a:gd name="connsiteY140" fmla="*/ 6663880 h 6858007"/>
              <a:gd name="connsiteX141" fmla="*/ 5999984 w 7525108"/>
              <a:gd name="connsiteY141" fmla="*/ 6633290 h 6858007"/>
              <a:gd name="connsiteX142" fmla="*/ 6008724 w 7525108"/>
              <a:gd name="connsiteY142" fmla="*/ 6600515 h 6858007"/>
              <a:gd name="connsiteX143" fmla="*/ 6024019 w 7525108"/>
              <a:gd name="connsiteY143" fmla="*/ 6576480 h 6858007"/>
              <a:gd name="connsiteX144" fmla="*/ 6050239 w 7525108"/>
              <a:gd name="connsiteY144" fmla="*/ 6556815 h 6858007"/>
              <a:gd name="connsiteX145" fmla="*/ 3727594 w 7525108"/>
              <a:gd name="connsiteY145" fmla="*/ 6504375 h 6858007"/>
              <a:gd name="connsiteX146" fmla="*/ 3749444 w 7525108"/>
              <a:gd name="connsiteY146" fmla="*/ 6510930 h 6858007"/>
              <a:gd name="connsiteX147" fmla="*/ 3766924 w 7525108"/>
              <a:gd name="connsiteY147" fmla="*/ 6528410 h 6858007"/>
              <a:gd name="connsiteX148" fmla="*/ 3771294 w 7525108"/>
              <a:gd name="connsiteY148" fmla="*/ 6548075 h 6858007"/>
              <a:gd name="connsiteX149" fmla="*/ 3766924 w 7525108"/>
              <a:gd name="connsiteY149" fmla="*/ 6569925 h 6858007"/>
              <a:gd name="connsiteX150" fmla="*/ 3749444 w 7525108"/>
              <a:gd name="connsiteY150" fmla="*/ 6587405 h 6858007"/>
              <a:gd name="connsiteX151" fmla="*/ 3727594 w 7525108"/>
              <a:gd name="connsiteY151" fmla="*/ 6591775 h 6858007"/>
              <a:gd name="connsiteX152" fmla="*/ 3707929 w 7525108"/>
              <a:gd name="connsiteY152" fmla="*/ 6587405 h 6858007"/>
              <a:gd name="connsiteX153" fmla="*/ 3690449 w 7525108"/>
              <a:gd name="connsiteY153" fmla="*/ 6569925 h 6858007"/>
              <a:gd name="connsiteX154" fmla="*/ 3683894 w 7525108"/>
              <a:gd name="connsiteY154" fmla="*/ 6548075 h 6858007"/>
              <a:gd name="connsiteX155" fmla="*/ 3690449 w 7525108"/>
              <a:gd name="connsiteY155" fmla="*/ 6528410 h 6858007"/>
              <a:gd name="connsiteX156" fmla="*/ 3707929 w 7525108"/>
              <a:gd name="connsiteY156" fmla="*/ 6510930 h 6858007"/>
              <a:gd name="connsiteX157" fmla="*/ 1018205 w 7525108"/>
              <a:gd name="connsiteY157" fmla="*/ 6482525 h 6858007"/>
              <a:gd name="connsiteX158" fmla="*/ 1022574 w 7525108"/>
              <a:gd name="connsiteY158" fmla="*/ 6482525 h 6858007"/>
              <a:gd name="connsiteX159" fmla="*/ 1029129 w 7525108"/>
              <a:gd name="connsiteY159" fmla="*/ 6482525 h 6858007"/>
              <a:gd name="connsiteX160" fmla="*/ 1033500 w 7525108"/>
              <a:gd name="connsiteY160" fmla="*/ 6486895 h 6858007"/>
              <a:gd name="connsiteX161" fmla="*/ 1033500 w 7525108"/>
              <a:gd name="connsiteY161" fmla="*/ 6493450 h 6858007"/>
              <a:gd name="connsiteX162" fmla="*/ 1033500 w 7525108"/>
              <a:gd name="connsiteY162" fmla="*/ 6497820 h 6858007"/>
              <a:gd name="connsiteX163" fmla="*/ 1029129 w 7525108"/>
              <a:gd name="connsiteY163" fmla="*/ 6502190 h 6858007"/>
              <a:gd name="connsiteX164" fmla="*/ 1022574 w 7525108"/>
              <a:gd name="connsiteY164" fmla="*/ 6504375 h 6858007"/>
              <a:gd name="connsiteX165" fmla="*/ 1018205 w 7525108"/>
              <a:gd name="connsiteY165" fmla="*/ 6502190 h 6858007"/>
              <a:gd name="connsiteX166" fmla="*/ 1013835 w 7525108"/>
              <a:gd name="connsiteY166" fmla="*/ 6497820 h 6858007"/>
              <a:gd name="connsiteX167" fmla="*/ 1011650 w 7525108"/>
              <a:gd name="connsiteY167" fmla="*/ 6493450 h 6858007"/>
              <a:gd name="connsiteX168" fmla="*/ 1013835 w 7525108"/>
              <a:gd name="connsiteY168" fmla="*/ 6486895 h 6858007"/>
              <a:gd name="connsiteX169" fmla="*/ 2021115 w 7525108"/>
              <a:gd name="connsiteY169" fmla="*/ 6443195 h 6858007"/>
              <a:gd name="connsiteX170" fmla="*/ 2025485 w 7525108"/>
              <a:gd name="connsiteY170" fmla="*/ 6445380 h 6858007"/>
              <a:gd name="connsiteX171" fmla="*/ 2029855 w 7525108"/>
              <a:gd name="connsiteY171" fmla="*/ 6447565 h 6858007"/>
              <a:gd name="connsiteX172" fmla="*/ 2034225 w 7525108"/>
              <a:gd name="connsiteY172" fmla="*/ 6451935 h 6858007"/>
              <a:gd name="connsiteX173" fmla="*/ 2034225 w 7525108"/>
              <a:gd name="connsiteY173" fmla="*/ 6458490 h 6858007"/>
              <a:gd name="connsiteX174" fmla="*/ 2034225 w 7525108"/>
              <a:gd name="connsiteY174" fmla="*/ 6462860 h 6858007"/>
              <a:gd name="connsiteX175" fmla="*/ 2029855 w 7525108"/>
              <a:gd name="connsiteY175" fmla="*/ 6467229 h 6858007"/>
              <a:gd name="connsiteX176" fmla="*/ 2025485 w 7525108"/>
              <a:gd name="connsiteY176" fmla="*/ 6471599 h 6858007"/>
              <a:gd name="connsiteX177" fmla="*/ 2021115 w 7525108"/>
              <a:gd name="connsiteY177" fmla="*/ 6471599 h 6858007"/>
              <a:gd name="connsiteX178" fmla="*/ 2014560 w 7525108"/>
              <a:gd name="connsiteY178" fmla="*/ 6471599 h 6858007"/>
              <a:gd name="connsiteX179" fmla="*/ 2010190 w 7525108"/>
              <a:gd name="connsiteY179" fmla="*/ 6467229 h 6858007"/>
              <a:gd name="connsiteX180" fmla="*/ 2005820 w 7525108"/>
              <a:gd name="connsiteY180" fmla="*/ 6462860 h 6858007"/>
              <a:gd name="connsiteX181" fmla="*/ 2003635 w 7525108"/>
              <a:gd name="connsiteY181" fmla="*/ 6458490 h 6858007"/>
              <a:gd name="connsiteX182" fmla="*/ 2005820 w 7525108"/>
              <a:gd name="connsiteY182" fmla="*/ 6451935 h 6858007"/>
              <a:gd name="connsiteX183" fmla="*/ 2010190 w 7525108"/>
              <a:gd name="connsiteY183" fmla="*/ 6447565 h 6858007"/>
              <a:gd name="connsiteX184" fmla="*/ 2014560 w 7525108"/>
              <a:gd name="connsiteY184" fmla="*/ 6445380 h 6858007"/>
              <a:gd name="connsiteX185" fmla="*/ 3048061 w 7525108"/>
              <a:gd name="connsiteY185" fmla="*/ 6377645 h 6858007"/>
              <a:gd name="connsiteX186" fmla="*/ 3058986 w 7525108"/>
              <a:gd name="connsiteY186" fmla="*/ 6379830 h 6858007"/>
              <a:gd name="connsiteX187" fmla="*/ 3065541 w 7525108"/>
              <a:gd name="connsiteY187" fmla="*/ 6384200 h 6858007"/>
              <a:gd name="connsiteX188" fmla="*/ 3072096 w 7525108"/>
              <a:gd name="connsiteY188" fmla="*/ 6388570 h 6858007"/>
              <a:gd name="connsiteX189" fmla="*/ 3074281 w 7525108"/>
              <a:gd name="connsiteY189" fmla="*/ 6397310 h 6858007"/>
              <a:gd name="connsiteX190" fmla="*/ 3076466 w 7525108"/>
              <a:gd name="connsiteY190" fmla="*/ 6406050 h 6858007"/>
              <a:gd name="connsiteX191" fmla="*/ 3074281 w 7525108"/>
              <a:gd name="connsiteY191" fmla="*/ 6412605 h 6858007"/>
              <a:gd name="connsiteX192" fmla="*/ 3072096 w 7525108"/>
              <a:gd name="connsiteY192" fmla="*/ 6421345 h 6858007"/>
              <a:gd name="connsiteX193" fmla="*/ 3065541 w 7525108"/>
              <a:gd name="connsiteY193" fmla="*/ 6427900 h 6858007"/>
              <a:gd name="connsiteX194" fmla="*/ 3058986 w 7525108"/>
              <a:gd name="connsiteY194" fmla="*/ 6432270 h 6858007"/>
              <a:gd name="connsiteX195" fmla="*/ 3048061 w 7525108"/>
              <a:gd name="connsiteY195" fmla="*/ 6434455 h 6858007"/>
              <a:gd name="connsiteX196" fmla="*/ 3039321 w 7525108"/>
              <a:gd name="connsiteY196" fmla="*/ 6432270 h 6858007"/>
              <a:gd name="connsiteX197" fmla="*/ 3032766 w 7525108"/>
              <a:gd name="connsiteY197" fmla="*/ 6427900 h 6858007"/>
              <a:gd name="connsiteX198" fmla="*/ 3026211 w 7525108"/>
              <a:gd name="connsiteY198" fmla="*/ 6421345 h 6858007"/>
              <a:gd name="connsiteX199" fmla="*/ 3021841 w 7525108"/>
              <a:gd name="connsiteY199" fmla="*/ 6412605 h 6858007"/>
              <a:gd name="connsiteX200" fmla="*/ 3021841 w 7525108"/>
              <a:gd name="connsiteY200" fmla="*/ 6406050 h 6858007"/>
              <a:gd name="connsiteX201" fmla="*/ 3021841 w 7525108"/>
              <a:gd name="connsiteY201" fmla="*/ 6397310 h 6858007"/>
              <a:gd name="connsiteX202" fmla="*/ 3026211 w 7525108"/>
              <a:gd name="connsiteY202" fmla="*/ 6388570 h 6858007"/>
              <a:gd name="connsiteX203" fmla="*/ 3032766 w 7525108"/>
              <a:gd name="connsiteY203" fmla="*/ 6384200 h 6858007"/>
              <a:gd name="connsiteX204" fmla="*/ 3039321 w 7525108"/>
              <a:gd name="connsiteY204" fmla="*/ 6379830 h 6858007"/>
              <a:gd name="connsiteX205" fmla="*/ 7455188 w 7525108"/>
              <a:gd name="connsiteY205" fmla="*/ 6364535 h 6858007"/>
              <a:gd name="connsiteX206" fmla="*/ 7483593 w 7525108"/>
              <a:gd name="connsiteY206" fmla="*/ 6368905 h 6858007"/>
              <a:gd name="connsiteX207" fmla="*/ 7509813 w 7525108"/>
              <a:gd name="connsiteY207" fmla="*/ 6384200 h 6858007"/>
              <a:gd name="connsiteX208" fmla="*/ 7525108 w 7525108"/>
              <a:gd name="connsiteY208" fmla="*/ 6399495 h 6858007"/>
              <a:gd name="connsiteX209" fmla="*/ 7525108 w 7525108"/>
              <a:gd name="connsiteY209" fmla="*/ 6517484 h 6858007"/>
              <a:gd name="connsiteX210" fmla="*/ 7509813 w 7525108"/>
              <a:gd name="connsiteY210" fmla="*/ 6532779 h 6858007"/>
              <a:gd name="connsiteX211" fmla="*/ 7483593 w 7525108"/>
              <a:gd name="connsiteY211" fmla="*/ 6545889 h 6858007"/>
              <a:gd name="connsiteX212" fmla="*/ 7455188 w 7525108"/>
              <a:gd name="connsiteY212" fmla="*/ 6550259 h 6858007"/>
              <a:gd name="connsiteX213" fmla="*/ 7424598 w 7525108"/>
              <a:gd name="connsiteY213" fmla="*/ 6545889 h 6858007"/>
              <a:gd name="connsiteX214" fmla="*/ 7398378 w 7525108"/>
              <a:gd name="connsiteY214" fmla="*/ 6532779 h 6858007"/>
              <a:gd name="connsiteX215" fmla="*/ 7378713 w 7525108"/>
              <a:gd name="connsiteY215" fmla="*/ 6513114 h 6858007"/>
              <a:gd name="connsiteX216" fmla="*/ 7365603 w 7525108"/>
              <a:gd name="connsiteY216" fmla="*/ 6486895 h 6858007"/>
              <a:gd name="connsiteX217" fmla="*/ 7361233 w 7525108"/>
              <a:gd name="connsiteY217" fmla="*/ 6458490 h 6858007"/>
              <a:gd name="connsiteX218" fmla="*/ 7365603 w 7525108"/>
              <a:gd name="connsiteY218" fmla="*/ 6430085 h 6858007"/>
              <a:gd name="connsiteX219" fmla="*/ 7378713 w 7525108"/>
              <a:gd name="connsiteY219" fmla="*/ 6401680 h 6858007"/>
              <a:gd name="connsiteX220" fmla="*/ 7398378 w 7525108"/>
              <a:gd name="connsiteY220" fmla="*/ 6384200 h 6858007"/>
              <a:gd name="connsiteX221" fmla="*/ 7424598 w 7525108"/>
              <a:gd name="connsiteY221" fmla="*/ 6368905 h 6858007"/>
              <a:gd name="connsiteX222" fmla="*/ 4861604 w 7525108"/>
              <a:gd name="connsiteY222" fmla="*/ 6351426 h 6858007"/>
              <a:gd name="connsiteX223" fmla="*/ 4885638 w 7525108"/>
              <a:gd name="connsiteY223" fmla="*/ 6355796 h 6858007"/>
              <a:gd name="connsiteX224" fmla="*/ 4905303 w 7525108"/>
              <a:gd name="connsiteY224" fmla="*/ 6366721 h 6858007"/>
              <a:gd name="connsiteX225" fmla="*/ 4916228 w 7525108"/>
              <a:gd name="connsiteY225" fmla="*/ 6388571 h 6858007"/>
              <a:gd name="connsiteX226" fmla="*/ 4922783 w 7525108"/>
              <a:gd name="connsiteY226" fmla="*/ 6410421 h 6858007"/>
              <a:gd name="connsiteX227" fmla="*/ 4916228 w 7525108"/>
              <a:gd name="connsiteY227" fmla="*/ 6434456 h 6858007"/>
              <a:gd name="connsiteX228" fmla="*/ 4905303 w 7525108"/>
              <a:gd name="connsiteY228" fmla="*/ 6451936 h 6858007"/>
              <a:gd name="connsiteX229" fmla="*/ 4885638 w 7525108"/>
              <a:gd name="connsiteY229" fmla="*/ 6465046 h 6858007"/>
              <a:gd name="connsiteX230" fmla="*/ 4861604 w 7525108"/>
              <a:gd name="connsiteY230" fmla="*/ 6469416 h 6858007"/>
              <a:gd name="connsiteX231" fmla="*/ 4837569 w 7525108"/>
              <a:gd name="connsiteY231" fmla="*/ 6465046 h 6858007"/>
              <a:gd name="connsiteX232" fmla="*/ 4820089 w 7525108"/>
              <a:gd name="connsiteY232" fmla="*/ 6451936 h 6858007"/>
              <a:gd name="connsiteX233" fmla="*/ 4806979 w 7525108"/>
              <a:gd name="connsiteY233" fmla="*/ 6434456 h 6858007"/>
              <a:gd name="connsiteX234" fmla="*/ 4800424 w 7525108"/>
              <a:gd name="connsiteY234" fmla="*/ 6410421 h 6858007"/>
              <a:gd name="connsiteX235" fmla="*/ 4806979 w 7525108"/>
              <a:gd name="connsiteY235" fmla="*/ 6388571 h 6858007"/>
              <a:gd name="connsiteX236" fmla="*/ 4820089 w 7525108"/>
              <a:gd name="connsiteY236" fmla="*/ 6366721 h 6858007"/>
              <a:gd name="connsiteX237" fmla="*/ 4837569 w 7525108"/>
              <a:gd name="connsiteY237" fmla="*/ 6355796 h 6858007"/>
              <a:gd name="connsiteX238" fmla="*/ 5661310 w 7525108"/>
              <a:gd name="connsiteY238" fmla="*/ 6349241 h 6858007"/>
              <a:gd name="connsiteX239" fmla="*/ 5689715 w 7525108"/>
              <a:gd name="connsiteY239" fmla="*/ 6355796 h 6858007"/>
              <a:gd name="connsiteX240" fmla="*/ 5715935 w 7525108"/>
              <a:gd name="connsiteY240" fmla="*/ 6371091 h 6858007"/>
              <a:gd name="connsiteX241" fmla="*/ 5731230 w 7525108"/>
              <a:gd name="connsiteY241" fmla="*/ 6395126 h 6858007"/>
              <a:gd name="connsiteX242" fmla="*/ 5737785 w 7525108"/>
              <a:gd name="connsiteY242" fmla="*/ 6423531 h 6858007"/>
              <a:gd name="connsiteX243" fmla="*/ 5731230 w 7525108"/>
              <a:gd name="connsiteY243" fmla="*/ 6456306 h 6858007"/>
              <a:gd name="connsiteX244" fmla="*/ 5715935 w 7525108"/>
              <a:gd name="connsiteY244" fmla="*/ 6480340 h 6858007"/>
              <a:gd name="connsiteX245" fmla="*/ 5689715 w 7525108"/>
              <a:gd name="connsiteY245" fmla="*/ 6495635 h 6858007"/>
              <a:gd name="connsiteX246" fmla="*/ 5661310 w 7525108"/>
              <a:gd name="connsiteY246" fmla="*/ 6502190 h 6858007"/>
              <a:gd name="connsiteX247" fmla="*/ 5630721 w 7525108"/>
              <a:gd name="connsiteY247" fmla="*/ 6495635 h 6858007"/>
              <a:gd name="connsiteX248" fmla="*/ 5608871 w 7525108"/>
              <a:gd name="connsiteY248" fmla="*/ 6480340 h 6858007"/>
              <a:gd name="connsiteX249" fmla="*/ 5591391 w 7525108"/>
              <a:gd name="connsiteY249" fmla="*/ 6456306 h 6858007"/>
              <a:gd name="connsiteX250" fmla="*/ 5584836 w 7525108"/>
              <a:gd name="connsiteY250" fmla="*/ 6423531 h 6858007"/>
              <a:gd name="connsiteX251" fmla="*/ 5591391 w 7525108"/>
              <a:gd name="connsiteY251" fmla="*/ 6395126 h 6858007"/>
              <a:gd name="connsiteX252" fmla="*/ 5608871 w 7525108"/>
              <a:gd name="connsiteY252" fmla="*/ 6371091 h 6858007"/>
              <a:gd name="connsiteX253" fmla="*/ 5630721 w 7525108"/>
              <a:gd name="connsiteY253" fmla="*/ 6355796 h 6858007"/>
              <a:gd name="connsiteX254" fmla="*/ 6985414 w 7525108"/>
              <a:gd name="connsiteY254" fmla="*/ 6331761 h 6858007"/>
              <a:gd name="connsiteX255" fmla="*/ 7016004 w 7525108"/>
              <a:gd name="connsiteY255" fmla="*/ 6336131 h 6858007"/>
              <a:gd name="connsiteX256" fmla="*/ 7040039 w 7525108"/>
              <a:gd name="connsiteY256" fmla="*/ 6349241 h 6858007"/>
              <a:gd name="connsiteX257" fmla="*/ 7061889 w 7525108"/>
              <a:gd name="connsiteY257" fmla="*/ 6368906 h 6858007"/>
              <a:gd name="connsiteX258" fmla="*/ 7072814 w 7525108"/>
              <a:gd name="connsiteY258" fmla="*/ 6395126 h 6858007"/>
              <a:gd name="connsiteX259" fmla="*/ 7077184 w 7525108"/>
              <a:gd name="connsiteY259" fmla="*/ 6421346 h 6858007"/>
              <a:gd name="connsiteX260" fmla="*/ 7072814 w 7525108"/>
              <a:gd name="connsiteY260" fmla="*/ 6451936 h 6858007"/>
              <a:gd name="connsiteX261" fmla="*/ 7061889 w 7525108"/>
              <a:gd name="connsiteY261" fmla="*/ 6478155 h 6858007"/>
              <a:gd name="connsiteX262" fmla="*/ 7040039 w 7525108"/>
              <a:gd name="connsiteY262" fmla="*/ 6495635 h 6858007"/>
              <a:gd name="connsiteX263" fmla="*/ 7016004 w 7525108"/>
              <a:gd name="connsiteY263" fmla="*/ 6508745 h 6858007"/>
              <a:gd name="connsiteX264" fmla="*/ 6985414 w 7525108"/>
              <a:gd name="connsiteY264" fmla="*/ 6513115 h 6858007"/>
              <a:gd name="connsiteX265" fmla="*/ 6959195 w 7525108"/>
              <a:gd name="connsiteY265" fmla="*/ 6508745 h 6858007"/>
              <a:gd name="connsiteX266" fmla="*/ 6932975 w 7525108"/>
              <a:gd name="connsiteY266" fmla="*/ 6495635 h 6858007"/>
              <a:gd name="connsiteX267" fmla="*/ 6913310 w 7525108"/>
              <a:gd name="connsiteY267" fmla="*/ 6478155 h 6858007"/>
              <a:gd name="connsiteX268" fmla="*/ 6898015 w 7525108"/>
              <a:gd name="connsiteY268" fmla="*/ 6451936 h 6858007"/>
              <a:gd name="connsiteX269" fmla="*/ 6893645 w 7525108"/>
              <a:gd name="connsiteY269" fmla="*/ 6421346 h 6858007"/>
              <a:gd name="connsiteX270" fmla="*/ 6898015 w 7525108"/>
              <a:gd name="connsiteY270" fmla="*/ 6395126 h 6858007"/>
              <a:gd name="connsiteX271" fmla="*/ 6913310 w 7525108"/>
              <a:gd name="connsiteY271" fmla="*/ 6368906 h 6858007"/>
              <a:gd name="connsiteX272" fmla="*/ 6932975 w 7525108"/>
              <a:gd name="connsiteY272" fmla="*/ 6349241 h 6858007"/>
              <a:gd name="connsiteX273" fmla="*/ 6959195 w 7525108"/>
              <a:gd name="connsiteY273" fmla="*/ 6336131 h 6858007"/>
              <a:gd name="connsiteX274" fmla="*/ 4123077 w 7525108"/>
              <a:gd name="connsiteY274" fmla="*/ 6266212 h 6858007"/>
              <a:gd name="connsiteX275" fmla="*/ 4142742 w 7525108"/>
              <a:gd name="connsiteY275" fmla="*/ 6270582 h 6858007"/>
              <a:gd name="connsiteX276" fmla="*/ 4160222 w 7525108"/>
              <a:gd name="connsiteY276" fmla="*/ 6283692 h 6858007"/>
              <a:gd name="connsiteX277" fmla="*/ 4171147 w 7525108"/>
              <a:gd name="connsiteY277" fmla="*/ 6298987 h 6858007"/>
              <a:gd name="connsiteX278" fmla="*/ 4175517 w 7525108"/>
              <a:gd name="connsiteY278" fmla="*/ 6318652 h 6858007"/>
              <a:gd name="connsiteX279" fmla="*/ 4171147 w 7525108"/>
              <a:gd name="connsiteY279" fmla="*/ 6340502 h 6858007"/>
              <a:gd name="connsiteX280" fmla="*/ 4160222 w 7525108"/>
              <a:gd name="connsiteY280" fmla="*/ 6355797 h 6858007"/>
              <a:gd name="connsiteX281" fmla="*/ 4142742 w 7525108"/>
              <a:gd name="connsiteY281" fmla="*/ 6366722 h 6858007"/>
              <a:gd name="connsiteX282" fmla="*/ 4123077 w 7525108"/>
              <a:gd name="connsiteY282" fmla="*/ 6371092 h 6858007"/>
              <a:gd name="connsiteX283" fmla="*/ 4101227 w 7525108"/>
              <a:gd name="connsiteY283" fmla="*/ 6366722 h 6858007"/>
              <a:gd name="connsiteX284" fmla="*/ 4085932 w 7525108"/>
              <a:gd name="connsiteY284" fmla="*/ 6355797 h 6858007"/>
              <a:gd name="connsiteX285" fmla="*/ 4075007 w 7525108"/>
              <a:gd name="connsiteY285" fmla="*/ 6340502 h 6858007"/>
              <a:gd name="connsiteX286" fmla="*/ 4072822 w 7525108"/>
              <a:gd name="connsiteY286" fmla="*/ 6318652 h 6858007"/>
              <a:gd name="connsiteX287" fmla="*/ 4075007 w 7525108"/>
              <a:gd name="connsiteY287" fmla="*/ 6298987 h 6858007"/>
              <a:gd name="connsiteX288" fmla="*/ 4085932 w 7525108"/>
              <a:gd name="connsiteY288" fmla="*/ 6283692 h 6858007"/>
              <a:gd name="connsiteX289" fmla="*/ 4101227 w 7525108"/>
              <a:gd name="connsiteY289" fmla="*/ 6270582 h 6858007"/>
              <a:gd name="connsiteX290" fmla="*/ 1404948 w 7525108"/>
              <a:gd name="connsiteY290" fmla="*/ 6255286 h 6858007"/>
              <a:gd name="connsiteX291" fmla="*/ 1413688 w 7525108"/>
              <a:gd name="connsiteY291" fmla="*/ 6255286 h 6858007"/>
              <a:gd name="connsiteX292" fmla="*/ 1418058 w 7525108"/>
              <a:gd name="connsiteY292" fmla="*/ 6255286 h 6858007"/>
              <a:gd name="connsiteX293" fmla="*/ 1422429 w 7525108"/>
              <a:gd name="connsiteY293" fmla="*/ 6257471 h 6858007"/>
              <a:gd name="connsiteX294" fmla="*/ 1424614 w 7525108"/>
              <a:gd name="connsiteY294" fmla="*/ 6261841 h 6858007"/>
              <a:gd name="connsiteX295" fmla="*/ 1424614 w 7525108"/>
              <a:gd name="connsiteY295" fmla="*/ 6266211 h 6858007"/>
              <a:gd name="connsiteX296" fmla="*/ 1424614 w 7525108"/>
              <a:gd name="connsiteY296" fmla="*/ 6272766 h 6858007"/>
              <a:gd name="connsiteX297" fmla="*/ 1422429 w 7525108"/>
              <a:gd name="connsiteY297" fmla="*/ 6277136 h 6858007"/>
              <a:gd name="connsiteX298" fmla="*/ 1418058 w 7525108"/>
              <a:gd name="connsiteY298" fmla="*/ 6281506 h 6858007"/>
              <a:gd name="connsiteX299" fmla="*/ 1413688 w 7525108"/>
              <a:gd name="connsiteY299" fmla="*/ 6281506 h 6858007"/>
              <a:gd name="connsiteX300" fmla="*/ 1404948 w 7525108"/>
              <a:gd name="connsiteY300" fmla="*/ 6281506 h 6858007"/>
              <a:gd name="connsiteX301" fmla="*/ 1400578 w 7525108"/>
              <a:gd name="connsiteY301" fmla="*/ 6277136 h 6858007"/>
              <a:gd name="connsiteX302" fmla="*/ 1398393 w 7525108"/>
              <a:gd name="connsiteY302" fmla="*/ 6272766 h 6858007"/>
              <a:gd name="connsiteX303" fmla="*/ 1398393 w 7525108"/>
              <a:gd name="connsiteY303" fmla="*/ 6266211 h 6858007"/>
              <a:gd name="connsiteX304" fmla="*/ 1398393 w 7525108"/>
              <a:gd name="connsiteY304" fmla="*/ 6261841 h 6858007"/>
              <a:gd name="connsiteX305" fmla="*/ 1400578 w 7525108"/>
              <a:gd name="connsiteY305" fmla="*/ 6257471 h 6858007"/>
              <a:gd name="connsiteX306" fmla="*/ 6528752 w 7525108"/>
              <a:gd name="connsiteY306" fmla="*/ 6231252 h 6858007"/>
              <a:gd name="connsiteX307" fmla="*/ 6563711 w 7525108"/>
              <a:gd name="connsiteY307" fmla="*/ 6237807 h 6858007"/>
              <a:gd name="connsiteX308" fmla="*/ 6589931 w 7525108"/>
              <a:gd name="connsiteY308" fmla="*/ 6257472 h 6858007"/>
              <a:gd name="connsiteX309" fmla="*/ 6609596 w 7525108"/>
              <a:gd name="connsiteY309" fmla="*/ 6285877 h 6858007"/>
              <a:gd name="connsiteX310" fmla="*/ 6616151 w 7525108"/>
              <a:gd name="connsiteY310" fmla="*/ 6318652 h 6858007"/>
              <a:gd name="connsiteX311" fmla="*/ 6609596 w 7525108"/>
              <a:gd name="connsiteY311" fmla="*/ 6351427 h 6858007"/>
              <a:gd name="connsiteX312" fmla="*/ 6589931 w 7525108"/>
              <a:gd name="connsiteY312" fmla="*/ 6379831 h 6858007"/>
              <a:gd name="connsiteX313" fmla="*/ 6563711 w 7525108"/>
              <a:gd name="connsiteY313" fmla="*/ 6399496 h 6858007"/>
              <a:gd name="connsiteX314" fmla="*/ 6528752 w 7525108"/>
              <a:gd name="connsiteY314" fmla="*/ 6406051 h 6858007"/>
              <a:gd name="connsiteX315" fmla="*/ 6495977 w 7525108"/>
              <a:gd name="connsiteY315" fmla="*/ 6399496 h 6858007"/>
              <a:gd name="connsiteX316" fmla="*/ 6467572 w 7525108"/>
              <a:gd name="connsiteY316" fmla="*/ 6379831 h 6858007"/>
              <a:gd name="connsiteX317" fmla="*/ 6447907 w 7525108"/>
              <a:gd name="connsiteY317" fmla="*/ 6351427 h 6858007"/>
              <a:gd name="connsiteX318" fmla="*/ 6441352 w 7525108"/>
              <a:gd name="connsiteY318" fmla="*/ 6318652 h 6858007"/>
              <a:gd name="connsiteX319" fmla="*/ 6447907 w 7525108"/>
              <a:gd name="connsiteY319" fmla="*/ 6285877 h 6858007"/>
              <a:gd name="connsiteX320" fmla="*/ 6467572 w 7525108"/>
              <a:gd name="connsiteY320" fmla="*/ 6257472 h 6858007"/>
              <a:gd name="connsiteX321" fmla="*/ 6495977 w 7525108"/>
              <a:gd name="connsiteY321" fmla="*/ 6237807 h 6858007"/>
              <a:gd name="connsiteX322" fmla="*/ 2410043 w 7525108"/>
              <a:gd name="connsiteY322" fmla="*/ 6207216 h 6858007"/>
              <a:gd name="connsiteX323" fmla="*/ 2416598 w 7525108"/>
              <a:gd name="connsiteY323" fmla="*/ 6209401 h 6858007"/>
              <a:gd name="connsiteX324" fmla="*/ 2423153 w 7525108"/>
              <a:gd name="connsiteY324" fmla="*/ 6213771 h 6858007"/>
              <a:gd name="connsiteX325" fmla="*/ 2429708 w 7525108"/>
              <a:gd name="connsiteY325" fmla="*/ 6218141 h 6858007"/>
              <a:gd name="connsiteX326" fmla="*/ 2431893 w 7525108"/>
              <a:gd name="connsiteY326" fmla="*/ 6226881 h 6858007"/>
              <a:gd name="connsiteX327" fmla="*/ 2434078 w 7525108"/>
              <a:gd name="connsiteY327" fmla="*/ 6233436 h 6858007"/>
              <a:gd name="connsiteX328" fmla="*/ 2431893 w 7525108"/>
              <a:gd name="connsiteY328" fmla="*/ 6242176 h 6858007"/>
              <a:gd name="connsiteX329" fmla="*/ 2429708 w 7525108"/>
              <a:gd name="connsiteY329" fmla="*/ 6248731 h 6858007"/>
              <a:gd name="connsiteX330" fmla="*/ 2423153 w 7525108"/>
              <a:gd name="connsiteY330" fmla="*/ 6253101 h 6858007"/>
              <a:gd name="connsiteX331" fmla="*/ 2416598 w 7525108"/>
              <a:gd name="connsiteY331" fmla="*/ 6257471 h 6858007"/>
              <a:gd name="connsiteX332" fmla="*/ 2410043 w 7525108"/>
              <a:gd name="connsiteY332" fmla="*/ 6259656 h 6858007"/>
              <a:gd name="connsiteX333" fmla="*/ 2399118 w 7525108"/>
              <a:gd name="connsiteY333" fmla="*/ 6257471 h 6858007"/>
              <a:gd name="connsiteX334" fmla="*/ 2392563 w 7525108"/>
              <a:gd name="connsiteY334" fmla="*/ 6253101 h 6858007"/>
              <a:gd name="connsiteX335" fmla="*/ 2388193 w 7525108"/>
              <a:gd name="connsiteY335" fmla="*/ 6248731 h 6858007"/>
              <a:gd name="connsiteX336" fmla="*/ 2383823 w 7525108"/>
              <a:gd name="connsiteY336" fmla="*/ 6242176 h 6858007"/>
              <a:gd name="connsiteX337" fmla="*/ 2383823 w 7525108"/>
              <a:gd name="connsiteY337" fmla="*/ 6233436 h 6858007"/>
              <a:gd name="connsiteX338" fmla="*/ 2383823 w 7525108"/>
              <a:gd name="connsiteY338" fmla="*/ 6226881 h 6858007"/>
              <a:gd name="connsiteX339" fmla="*/ 2388193 w 7525108"/>
              <a:gd name="connsiteY339" fmla="*/ 6218141 h 6858007"/>
              <a:gd name="connsiteX340" fmla="*/ 2392563 w 7525108"/>
              <a:gd name="connsiteY340" fmla="*/ 6213771 h 6858007"/>
              <a:gd name="connsiteX341" fmla="*/ 2399118 w 7525108"/>
              <a:gd name="connsiteY341" fmla="*/ 6209401 h 6858007"/>
              <a:gd name="connsiteX342" fmla="*/ 3436990 w 7525108"/>
              <a:gd name="connsiteY342" fmla="*/ 6139482 h 6858007"/>
              <a:gd name="connsiteX343" fmla="*/ 3461025 w 7525108"/>
              <a:gd name="connsiteY343" fmla="*/ 6143852 h 6858007"/>
              <a:gd name="connsiteX344" fmla="*/ 3474135 w 7525108"/>
              <a:gd name="connsiteY344" fmla="*/ 6159147 h 6858007"/>
              <a:gd name="connsiteX345" fmla="*/ 3480690 w 7525108"/>
              <a:gd name="connsiteY345" fmla="*/ 6180997 h 6858007"/>
              <a:gd name="connsiteX346" fmla="*/ 3474135 w 7525108"/>
              <a:gd name="connsiteY346" fmla="*/ 6200661 h 6858007"/>
              <a:gd name="connsiteX347" fmla="*/ 3461025 w 7525108"/>
              <a:gd name="connsiteY347" fmla="*/ 6215956 h 6858007"/>
              <a:gd name="connsiteX348" fmla="*/ 3436990 w 7525108"/>
              <a:gd name="connsiteY348" fmla="*/ 6220326 h 6858007"/>
              <a:gd name="connsiteX349" fmla="*/ 3417325 w 7525108"/>
              <a:gd name="connsiteY349" fmla="*/ 6215956 h 6858007"/>
              <a:gd name="connsiteX350" fmla="*/ 3402030 w 7525108"/>
              <a:gd name="connsiteY350" fmla="*/ 6200661 h 6858007"/>
              <a:gd name="connsiteX351" fmla="*/ 3395475 w 7525108"/>
              <a:gd name="connsiteY351" fmla="*/ 6180997 h 6858007"/>
              <a:gd name="connsiteX352" fmla="*/ 3402030 w 7525108"/>
              <a:gd name="connsiteY352" fmla="*/ 6159147 h 6858007"/>
              <a:gd name="connsiteX353" fmla="*/ 3417325 w 7525108"/>
              <a:gd name="connsiteY353" fmla="*/ 6143852 h 6858007"/>
              <a:gd name="connsiteX354" fmla="*/ 5272382 w 7525108"/>
              <a:gd name="connsiteY354" fmla="*/ 6087042 h 6858007"/>
              <a:gd name="connsiteX355" fmla="*/ 5300787 w 7525108"/>
              <a:gd name="connsiteY355" fmla="*/ 6093597 h 6858007"/>
              <a:gd name="connsiteX356" fmla="*/ 5327007 w 7525108"/>
              <a:gd name="connsiteY356" fmla="*/ 6108892 h 6858007"/>
              <a:gd name="connsiteX357" fmla="*/ 5342302 w 7525108"/>
              <a:gd name="connsiteY357" fmla="*/ 6135112 h 6858007"/>
              <a:gd name="connsiteX358" fmla="*/ 5348857 w 7525108"/>
              <a:gd name="connsiteY358" fmla="*/ 6163517 h 6858007"/>
              <a:gd name="connsiteX359" fmla="*/ 5342302 w 7525108"/>
              <a:gd name="connsiteY359" fmla="*/ 6196292 h 6858007"/>
              <a:gd name="connsiteX360" fmla="*/ 5327007 w 7525108"/>
              <a:gd name="connsiteY360" fmla="*/ 6220326 h 6858007"/>
              <a:gd name="connsiteX361" fmla="*/ 5300787 w 7525108"/>
              <a:gd name="connsiteY361" fmla="*/ 6237806 h 6858007"/>
              <a:gd name="connsiteX362" fmla="*/ 5272382 w 7525108"/>
              <a:gd name="connsiteY362" fmla="*/ 6244361 h 6858007"/>
              <a:gd name="connsiteX363" fmla="*/ 5239607 w 7525108"/>
              <a:gd name="connsiteY363" fmla="*/ 6237806 h 6858007"/>
              <a:gd name="connsiteX364" fmla="*/ 5217757 w 7525108"/>
              <a:gd name="connsiteY364" fmla="*/ 6220326 h 6858007"/>
              <a:gd name="connsiteX365" fmla="*/ 5198092 w 7525108"/>
              <a:gd name="connsiteY365" fmla="*/ 6196292 h 6858007"/>
              <a:gd name="connsiteX366" fmla="*/ 5193722 w 7525108"/>
              <a:gd name="connsiteY366" fmla="*/ 6163517 h 6858007"/>
              <a:gd name="connsiteX367" fmla="*/ 5198092 w 7525108"/>
              <a:gd name="connsiteY367" fmla="*/ 6135112 h 6858007"/>
              <a:gd name="connsiteX368" fmla="*/ 5217757 w 7525108"/>
              <a:gd name="connsiteY368" fmla="*/ 6108892 h 6858007"/>
              <a:gd name="connsiteX369" fmla="*/ 5239607 w 7525108"/>
              <a:gd name="connsiteY369" fmla="*/ 6093597 h 6858007"/>
              <a:gd name="connsiteX370" fmla="*/ 6091754 w 7525108"/>
              <a:gd name="connsiteY370" fmla="*/ 6052082 h 6858007"/>
              <a:gd name="connsiteX371" fmla="*/ 6122344 w 7525108"/>
              <a:gd name="connsiteY371" fmla="*/ 6056452 h 6858007"/>
              <a:gd name="connsiteX372" fmla="*/ 6148564 w 7525108"/>
              <a:gd name="connsiteY372" fmla="*/ 6069562 h 6858007"/>
              <a:gd name="connsiteX373" fmla="*/ 6170414 w 7525108"/>
              <a:gd name="connsiteY373" fmla="*/ 6091412 h 6858007"/>
              <a:gd name="connsiteX374" fmla="*/ 6183524 w 7525108"/>
              <a:gd name="connsiteY374" fmla="*/ 6115447 h 6858007"/>
              <a:gd name="connsiteX375" fmla="*/ 6187894 w 7525108"/>
              <a:gd name="connsiteY375" fmla="*/ 6148222 h 6858007"/>
              <a:gd name="connsiteX376" fmla="*/ 6183524 w 7525108"/>
              <a:gd name="connsiteY376" fmla="*/ 6178812 h 6858007"/>
              <a:gd name="connsiteX377" fmla="*/ 6170414 w 7525108"/>
              <a:gd name="connsiteY377" fmla="*/ 6202846 h 6858007"/>
              <a:gd name="connsiteX378" fmla="*/ 6148564 w 7525108"/>
              <a:gd name="connsiteY378" fmla="*/ 6222511 h 6858007"/>
              <a:gd name="connsiteX379" fmla="*/ 6122344 w 7525108"/>
              <a:gd name="connsiteY379" fmla="*/ 6237806 h 6858007"/>
              <a:gd name="connsiteX380" fmla="*/ 6091754 w 7525108"/>
              <a:gd name="connsiteY380" fmla="*/ 6242176 h 6858007"/>
              <a:gd name="connsiteX381" fmla="*/ 6063349 w 7525108"/>
              <a:gd name="connsiteY381" fmla="*/ 6237806 h 6858007"/>
              <a:gd name="connsiteX382" fmla="*/ 6037129 w 7525108"/>
              <a:gd name="connsiteY382" fmla="*/ 6222511 h 6858007"/>
              <a:gd name="connsiteX383" fmla="*/ 6017464 w 7525108"/>
              <a:gd name="connsiteY383" fmla="*/ 6202846 h 6858007"/>
              <a:gd name="connsiteX384" fmla="*/ 6004354 w 7525108"/>
              <a:gd name="connsiteY384" fmla="*/ 6178812 h 6858007"/>
              <a:gd name="connsiteX385" fmla="*/ 5997799 w 7525108"/>
              <a:gd name="connsiteY385" fmla="*/ 6148222 h 6858007"/>
              <a:gd name="connsiteX386" fmla="*/ 6004354 w 7525108"/>
              <a:gd name="connsiteY386" fmla="*/ 6115447 h 6858007"/>
              <a:gd name="connsiteX387" fmla="*/ 6017464 w 7525108"/>
              <a:gd name="connsiteY387" fmla="*/ 6091412 h 6858007"/>
              <a:gd name="connsiteX388" fmla="*/ 6037129 w 7525108"/>
              <a:gd name="connsiteY388" fmla="*/ 6069562 h 6858007"/>
              <a:gd name="connsiteX389" fmla="*/ 6063349 w 7525108"/>
              <a:gd name="connsiteY389" fmla="*/ 6056452 h 6858007"/>
              <a:gd name="connsiteX390" fmla="*/ 1800433 w 7525108"/>
              <a:gd name="connsiteY390" fmla="*/ 6023677 h 6858007"/>
              <a:gd name="connsiteX391" fmla="*/ 1809173 w 7525108"/>
              <a:gd name="connsiteY391" fmla="*/ 6028047 h 6858007"/>
              <a:gd name="connsiteX392" fmla="*/ 1815728 w 7525108"/>
              <a:gd name="connsiteY392" fmla="*/ 6030232 h 6858007"/>
              <a:gd name="connsiteX393" fmla="*/ 1817913 w 7525108"/>
              <a:gd name="connsiteY393" fmla="*/ 6036787 h 6858007"/>
              <a:gd name="connsiteX394" fmla="*/ 1820098 w 7525108"/>
              <a:gd name="connsiteY394" fmla="*/ 6043342 h 6858007"/>
              <a:gd name="connsiteX395" fmla="*/ 1817913 w 7525108"/>
              <a:gd name="connsiteY395" fmla="*/ 6049897 h 6858007"/>
              <a:gd name="connsiteX396" fmla="*/ 1815728 w 7525108"/>
              <a:gd name="connsiteY396" fmla="*/ 6056451 h 6858007"/>
              <a:gd name="connsiteX397" fmla="*/ 1809173 w 7525108"/>
              <a:gd name="connsiteY397" fmla="*/ 6058636 h 6858007"/>
              <a:gd name="connsiteX398" fmla="*/ 1800433 w 7525108"/>
              <a:gd name="connsiteY398" fmla="*/ 6060821 h 6858007"/>
              <a:gd name="connsiteX399" fmla="*/ 1793878 w 7525108"/>
              <a:gd name="connsiteY399" fmla="*/ 6058636 h 6858007"/>
              <a:gd name="connsiteX400" fmla="*/ 1787322 w 7525108"/>
              <a:gd name="connsiteY400" fmla="*/ 6056451 h 6858007"/>
              <a:gd name="connsiteX401" fmla="*/ 1782952 w 7525108"/>
              <a:gd name="connsiteY401" fmla="*/ 6049897 h 6858007"/>
              <a:gd name="connsiteX402" fmla="*/ 1782952 w 7525108"/>
              <a:gd name="connsiteY402" fmla="*/ 6043342 h 6858007"/>
              <a:gd name="connsiteX403" fmla="*/ 1782952 w 7525108"/>
              <a:gd name="connsiteY403" fmla="*/ 6036787 h 6858007"/>
              <a:gd name="connsiteX404" fmla="*/ 1787322 w 7525108"/>
              <a:gd name="connsiteY404" fmla="*/ 6030232 h 6858007"/>
              <a:gd name="connsiteX405" fmla="*/ 1793878 w 7525108"/>
              <a:gd name="connsiteY405" fmla="*/ 6028047 h 6858007"/>
              <a:gd name="connsiteX406" fmla="*/ 4520745 w 7525108"/>
              <a:gd name="connsiteY406" fmla="*/ 6017123 h 6858007"/>
              <a:gd name="connsiteX407" fmla="*/ 4546965 w 7525108"/>
              <a:gd name="connsiteY407" fmla="*/ 6023678 h 6858007"/>
              <a:gd name="connsiteX408" fmla="*/ 4568815 w 7525108"/>
              <a:gd name="connsiteY408" fmla="*/ 6038973 h 6858007"/>
              <a:gd name="connsiteX409" fmla="*/ 4584110 w 7525108"/>
              <a:gd name="connsiteY409" fmla="*/ 6060823 h 6858007"/>
              <a:gd name="connsiteX410" fmla="*/ 4588480 w 7525108"/>
              <a:gd name="connsiteY410" fmla="*/ 6089228 h 6858007"/>
              <a:gd name="connsiteX411" fmla="*/ 4584110 w 7525108"/>
              <a:gd name="connsiteY411" fmla="*/ 6115448 h 6858007"/>
              <a:gd name="connsiteX412" fmla="*/ 4568815 w 7525108"/>
              <a:gd name="connsiteY412" fmla="*/ 6137297 h 6858007"/>
              <a:gd name="connsiteX413" fmla="*/ 4546965 w 7525108"/>
              <a:gd name="connsiteY413" fmla="*/ 6152592 h 6858007"/>
              <a:gd name="connsiteX414" fmla="*/ 4520745 w 7525108"/>
              <a:gd name="connsiteY414" fmla="*/ 6156962 h 6858007"/>
              <a:gd name="connsiteX415" fmla="*/ 4492341 w 7525108"/>
              <a:gd name="connsiteY415" fmla="*/ 6152592 h 6858007"/>
              <a:gd name="connsiteX416" fmla="*/ 4470491 w 7525108"/>
              <a:gd name="connsiteY416" fmla="*/ 6137297 h 6858007"/>
              <a:gd name="connsiteX417" fmla="*/ 4457381 w 7525108"/>
              <a:gd name="connsiteY417" fmla="*/ 6115448 h 6858007"/>
              <a:gd name="connsiteX418" fmla="*/ 4448641 w 7525108"/>
              <a:gd name="connsiteY418" fmla="*/ 6089228 h 6858007"/>
              <a:gd name="connsiteX419" fmla="*/ 4457381 w 7525108"/>
              <a:gd name="connsiteY419" fmla="*/ 6060823 h 6858007"/>
              <a:gd name="connsiteX420" fmla="*/ 4470491 w 7525108"/>
              <a:gd name="connsiteY420" fmla="*/ 6038973 h 6858007"/>
              <a:gd name="connsiteX421" fmla="*/ 4492341 w 7525108"/>
              <a:gd name="connsiteY421" fmla="*/ 6023678 h 6858007"/>
              <a:gd name="connsiteX422" fmla="*/ 2796787 w 7525108"/>
              <a:gd name="connsiteY422" fmla="*/ 5977793 h 6858007"/>
              <a:gd name="connsiteX423" fmla="*/ 2807712 w 7525108"/>
              <a:gd name="connsiteY423" fmla="*/ 5979978 h 6858007"/>
              <a:gd name="connsiteX424" fmla="*/ 2816452 w 7525108"/>
              <a:gd name="connsiteY424" fmla="*/ 5984348 h 6858007"/>
              <a:gd name="connsiteX425" fmla="*/ 2823007 w 7525108"/>
              <a:gd name="connsiteY425" fmla="*/ 5990903 h 6858007"/>
              <a:gd name="connsiteX426" fmla="*/ 2827377 w 7525108"/>
              <a:gd name="connsiteY426" fmla="*/ 5999643 h 6858007"/>
              <a:gd name="connsiteX427" fmla="*/ 2829562 w 7525108"/>
              <a:gd name="connsiteY427" fmla="*/ 6008383 h 6858007"/>
              <a:gd name="connsiteX428" fmla="*/ 2827377 w 7525108"/>
              <a:gd name="connsiteY428" fmla="*/ 6019308 h 6858007"/>
              <a:gd name="connsiteX429" fmla="*/ 2823007 w 7525108"/>
              <a:gd name="connsiteY429" fmla="*/ 6030233 h 6858007"/>
              <a:gd name="connsiteX430" fmla="*/ 2816452 w 7525108"/>
              <a:gd name="connsiteY430" fmla="*/ 6036788 h 6858007"/>
              <a:gd name="connsiteX431" fmla="*/ 2807712 w 7525108"/>
              <a:gd name="connsiteY431" fmla="*/ 6041158 h 6858007"/>
              <a:gd name="connsiteX432" fmla="*/ 2796787 w 7525108"/>
              <a:gd name="connsiteY432" fmla="*/ 6043343 h 6858007"/>
              <a:gd name="connsiteX433" fmla="*/ 2785862 w 7525108"/>
              <a:gd name="connsiteY433" fmla="*/ 6041158 h 6858007"/>
              <a:gd name="connsiteX434" fmla="*/ 2777122 w 7525108"/>
              <a:gd name="connsiteY434" fmla="*/ 6036788 h 6858007"/>
              <a:gd name="connsiteX435" fmla="*/ 2770567 w 7525108"/>
              <a:gd name="connsiteY435" fmla="*/ 6030233 h 6858007"/>
              <a:gd name="connsiteX436" fmla="*/ 2766197 w 7525108"/>
              <a:gd name="connsiteY436" fmla="*/ 6019308 h 6858007"/>
              <a:gd name="connsiteX437" fmla="*/ 2764012 w 7525108"/>
              <a:gd name="connsiteY437" fmla="*/ 6008383 h 6858007"/>
              <a:gd name="connsiteX438" fmla="*/ 2766197 w 7525108"/>
              <a:gd name="connsiteY438" fmla="*/ 5999643 h 6858007"/>
              <a:gd name="connsiteX439" fmla="*/ 2770567 w 7525108"/>
              <a:gd name="connsiteY439" fmla="*/ 5990903 h 6858007"/>
              <a:gd name="connsiteX440" fmla="*/ 2777122 w 7525108"/>
              <a:gd name="connsiteY440" fmla="*/ 5984348 h 6858007"/>
              <a:gd name="connsiteX441" fmla="*/ 2785862 w 7525108"/>
              <a:gd name="connsiteY441" fmla="*/ 5979978 h 6858007"/>
              <a:gd name="connsiteX442" fmla="*/ 3828103 w 7525108"/>
              <a:gd name="connsiteY442" fmla="*/ 5903503 h 6858007"/>
              <a:gd name="connsiteX443" fmla="*/ 3847768 w 7525108"/>
              <a:gd name="connsiteY443" fmla="*/ 5907873 h 6858007"/>
              <a:gd name="connsiteX444" fmla="*/ 3865248 w 7525108"/>
              <a:gd name="connsiteY444" fmla="*/ 5918798 h 6858007"/>
              <a:gd name="connsiteX445" fmla="*/ 3876173 w 7525108"/>
              <a:gd name="connsiteY445" fmla="*/ 5936278 h 6858007"/>
              <a:gd name="connsiteX446" fmla="*/ 3880543 w 7525108"/>
              <a:gd name="connsiteY446" fmla="*/ 5953758 h 6858007"/>
              <a:gd name="connsiteX447" fmla="*/ 3876173 w 7525108"/>
              <a:gd name="connsiteY447" fmla="*/ 5973423 h 6858007"/>
              <a:gd name="connsiteX448" fmla="*/ 3865248 w 7525108"/>
              <a:gd name="connsiteY448" fmla="*/ 5990902 h 6858007"/>
              <a:gd name="connsiteX449" fmla="*/ 3847768 w 7525108"/>
              <a:gd name="connsiteY449" fmla="*/ 6001827 h 6858007"/>
              <a:gd name="connsiteX450" fmla="*/ 3828103 w 7525108"/>
              <a:gd name="connsiteY450" fmla="*/ 6006197 h 6858007"/>
              <a:gd name="connsiteX451" fmla="*/ 3808438 w 7525108"/>
              <a:gd name="connsiteY451" fmla="*/ 6001827 h 6858007"/>
              <a:gd name="connsiteX452" fmla="*/ 3790958 w 7525108"/>
              <a:gd name="connsiteY452" fmla="*/ 5990902 h 6858007"/>
              <a:gd name="connsiteX453" fmla="*/ 3780033 w 7525108"/>
              <a:gd name="connsiteY453" fmla="*/ 5973423 h 6858007"/>
              <a:gd name="connsiteX454" fmla="*/ 3777848 w 7525108"/>
              <a:gd name="connsiteY454" fmla="*/ 5953758 h 6858007"/>
              <a:gd name="connsiteX455" fmla="*/ 3780033 w 7525108"/>
              <a:gd name="connsiteY455" fmla="*/ 5936278 h 6858007"/>
              <a:gd name="connsiteX456" fmla="*/ 3790958 w 7525108"/>
              <a:gd name="connsiteY456" fmla="*/ 5918798 h 6858007"/>
              <a:gd name="connsiteX457" fmla="*/ 3808438 w 7525108"/>
              <a:gd name="connsiteY457" fmla="*/ 5907873 h 6858007"/>
              <a:gd name="connsiteX458" fmla="*/ 7455188 w 7525108"/>
              <a:gd name="connsiteY458" fmla="*/ 5901317 h 6858007"/>
              <a:gd name="connsiteX459" fmla="*/ 7487963 w 7525108"/>
              <a:gd name="connsiteY459" fmla="*/ 5907872 h 6858007"/>
              <a:gd name="connsiteX460" fmla="*/ 7518553 w 7525108"/>
              <a:gd name="connsiteY460" fmla="*/ 5920982 h 6858007"/>
              <a:gd name="connsiteX461" fmla="*/ 7525108 w 7525108"/>
              <a:gd name="connsiteY461" fmla="*/ 5929722 h 6858007"/>
              <a:gd name="connsiteX462" fmla="*/ 7525108 w 7525108"/>
              <a:gd name="connsiteY462" fmla="*/ 6089226 h 6858007"/>
              <a:gd name="connsiteX463" fmla="*/ 7518553 w 7525108"/>
              <a:gd name="connsiteY463" fmla="*/ 6095780 h 6858007"/>
              <a:gd name="connsiteX464" fmla="*/ 7487963 w 7525108"/>
              <a:gd name="connsiteY464" fmla="*/ 6111075 h 6858007"/>
              <a:gd name="connsiteX465" fmla="*/ 7455188 w 7525108"/>
              <a:gd name="connsiteY465" fmla="*/ 6117630 h 6858007"/>
              <a:gd name="connsiteX466" fmla="*/ 7420229 w 7525108"/>
              <a:gd name="connsiteY466" fmla="*/ 6111075 h 6858007"/>
              <a:gd name="connsiteX467" fmla="*/ 7389639 w 7525108"/>
              <a:gd name="connsiteY467" fmla="*/ 6095780 h 6858007"/>
              <a:gd name="connsiteX468" fmla="*/ 7367789 w 7525108"/>
              <a:gd name="connsiteY468" fmla="*/ 6071746 h 6858007"/>
              <a:gd name="connsiteX469" fmla="*/ 7352494 w 7525108"/>
              <a:gd name="connsiteY469" fmla="*/ 6043341 h 6858007"/>
              <a:gd name="connsiteX470" fmla="*/ 7345939 w 7525108"/>
              <a:gd name="connsiteY470" fmla="*/ 6008381 h 6858007"/>
              <a:gd name="connsiteX471" fmla="*/ 7352494 w 7525108"/>
              <a:gd name="connsiteY471" fmla="*/ 5973422 h 6858007"/>
              <a:gd name="connsiteX472" fmla="*/ 7367789 w 7525108"/>
              <a:gd name="connsiteY472" fmla="*/ 5945017 h 6858007"/>
              <a:gd name="connsiteX473" fmla="*/ 7389639 w 7525108"/>
              <a:gd name="connsiteY473" fmla="*/ 5920982 h 6858007"/>
              <a:gd name="connsiteX474" fmla="*/ 7420229 w 7525108"/>
              <a:gd name="connsiteY474" fmla="*/ 5907872 h 6858007"/>
              <a:gd name="connsiteX475" fmla="*/ 6987600 w 7525108"/>
              <a:gd name="connsiteY475" fmla="*/ 5861988 h 6858007"/>
              <a:gd name="connsiteX476" fmla="*/ 7020375 w 7525108"/>
              <a:gd name="connsiteY476" fmla="*/ 5866358 h 6858007"/>
              <a:gd name="connsiteX477" fmla="*/ 7048780 w 7525108"/>
              <a:gd name="connsiteY477" fmla="*/ 5883838 h 6858007"/>
              <a:gd name="connsiteX478" fmla="*/ 7072815 w 7525108"/>
              <a:gd name="connsiteY478" fmla="*/ 5905688 h 6858007"/>
              <a:gd name="connsiteX479" fmla="*/ 7088110 w 7525108"/>
              <a:gd name="connsiteY479" fmla="*/ 5936278 h 6858007"/>
              <a:gd name="connsiteX480" fmla="*/ 7092480 w 7525108"/>
              <a:gd name="connsiteY480" fmla="*/ 5969052 h 6858007"/>
              <a:gd name="connsiteX481" fmla="*/ 7088110 w 7525108"/>
              <a:gd name="connsiteY481" fmla="*/ 6001827 h 6858007"/>
              <a:gd name="connsiteX482" fmla="*/ 7072815 w 7525108"/>
              <a:gd name="connsiteY482" fmla="*/ 6032417 h 6858007"/>
              <a:gd name="connsiteX483" fmla="*/ 7048780 w 7525108"/>
              <a:gd name="connsiteY483" fmla="*/ 6054266 h 6858007"/>
              <a:gd name="connsiteX484" fmla="*/ 7020375 w 7525108"/>
              <a:gd name="connsiteY484" fmla="*/ 6069561 h 6858007"/>
              <a:gd name="connsiteX485" fmla="*/ 6987600 w 7525108"/>
              <a:gd name="connsiteY485" fmla="*/ 6073931 h 6858007"/>
              <a:gd name="connsiteX486" fmla="*/ 6954825 w 7525108"/>
              <a:gd name="connsiteY486" fmla="*/ 6069561 h 6858007"/>
              <a:gd name="connsiteX487" fmla="*/ 6924235 w 7525108"/>
              <a:gd name="connsiteY487" fmla="*/ 6054266 h 6858007"/>
              <a:gd name="connsiteX488" fmla="*/ 6902385 w 7525108"/>
              <a:gd name="connsiteY488" fmla="*/ 6032417 h 6858007"/>
              <a:gd name="connsiteX489" fmla="*/ 6887090 w 7525108"/>
              <a:gd name="connsiteY489" fmla="*/ 6001827 h 6858007"/>
              <a:gd name="connsiteX490" fmla="*/ 6880535 w 7525108"/>
              <a:gd name="connsiteY490" fmla="*/ 5969052 h 6858007"/>
              <a:gd name="connsiteX491" fmla="*/ 6887090 w 7525108"/>
              <a:gd name="connsiteY491" fmla="*/ 5936278 h 6858007"/>
              <a:gd name="connsiteX492" fmla="*/ 6902385 w 7525108"/>
              <a:gd name="connsiteY492" fmla="*/ 5905688 h 6858007"/>
              <a:gd name="connsiteX493" fmla="*/ 6924235 w 7525108"/>
              <a:gd name="connsiteY493" fmla="*/ 5883838 h 6858007"/>
              <a:gd name="connsiteX494" fmla="*/ 6954825 w 7525108"/>
              <a:gd name="connsiteY494" fmla="*/ 5866358 h 6858007"/>
              <a:gd name="connsiteX495" fmla="*/ 1214855 w 7525108"/>
              <a:gd name="connsiteY495" fmla="*/ 5829213 h 6858007"/>
              <a:gd name="connsiteX496" fmla="*/ 1221410 w 7525108"/>
              <a:gd name="connsiteY496" fmla="*/ 5829213 h 6858007"/>
              <a:gd name="connsiteX497" fmla="*/ 1225779 w 7525108"/>
              <a:gd name="connsiteY497" fmla="*/ 5829213 h 6858007"/>
              <a:gd name="connsiteX498" fmla="*/ 1230150 w 7525108"/>
              <a:gd name="connsiteY498" fmla="*/ 5833583 h 6858007"/>
              <a:gd name="connsiteX499" fmla="*/ 1232334 w 7525108"/>
              <a:gd name="connsiteY499" fmla="*/ 5840138 h 6858007"/>
              <a:gd name="connsiteX500" fmla="*/ 1230150 w 7525108"/>
              <a:gd name="connsiteY500" fmla="*/ 5844508 h 6858007"/>
              <a:gd name="connsiteX501" fmla="*/ 1225779 w 7525108"/>
              <a:gd name="connsiteY501" fmla="*/ 5848878 h 6858007"/>
              <a:gd name="connsiteX502" fmla="*/ 1221410 w 7525108"/>
              <a:gd name="connsiteY502" fmla="*/ 5851063 h 6858007"/>
              <a:gd name="connsiteX503" fmla="*/ 1214855 w 7525108"/>
              <a:gd name="connsiteY503" fmla="*/ 5848878 h 6858007"/>
              <a:gd name="connsiteX504" fmla="*/ 1212669 w 7525108"/>
              <a:gd name="connsiteY504" fmla="*/ 5844508 h 6858007"/>
              <a:gd name="connsiteX505" fmla="*/ 1210484 w 7525108"/>
              <a:gd name="connsiteY505" fmla="*/ 5840138 h 6858007"/>
              <a:gd name="connsiteX506" fmla="*/ 1212669 w 7525108"/>
              <a:gd name="connsiteY506" fmla="*/ 5833583 h 6858007"/>
              <a:gd name="connsiteX507" fmla="*/ 5687531 w 7525108"/>
              <a:gd name="connsiteY507" fmla="*/ 5824843 h 6858007"/>
              <a:gd name="connsiteX508" fmla="*/ 5720306 w 7525108"/>
              <a:gd name="connsiteY508" fmla="*/ 5833583 h 6858007"/>
              <a:gd name="connsiteX509" fmla="*/ 5746526 w 7525108"/>
              <a:gd name="connsiteY509" fmla="*/ 5851063 h 6858007"/>
              <a:gd name="connsiteX510" fmla="*/ 5768376 w 7525108"/>
              <a:gd name="connsiteY510" fmla="*/ 5879468 h 6858007"/>
              <a:gd name="connsiteX511" fmla="*/ 5774931 w 7525108"/>
              <a:gd name="connsiteY511" fmla="*/ 5912243 h 6858007"/>
              <a:gd name="connsiteX512" fmla="*/ 5768376 w 7525108"/>
              <a:gd name="connsiteY512" fmla="*/ 5947203 h 6858007"/>
              <a:gd name="connsiteX513" fmla="*/ 5746526 w 7525108"/>
              <a:gd name="connsiteY513" fmla="*/ 5973422 h 6858007"/>
              <a:gd name="connsiteX514" fmla="*/ 5720306 w 7525108"/>
              <a:gd name="connsiteY514" fmla="*/ 5993087 h 6858007"/>
              <a:gd name="connsiteX515" fmla="*/ 5687531 w 7525108"/>
              <a:gd name="connsiteY515" fmla="*/ 5999642 h 6858007"/>
              <a:gd name="connsiteX516" fmla="*/ 5654756 w 7525108"/>
              <a:gd name="connsiteY516" fmla="*/ 5993087 h 6858007"/>
              <a:gd name="connsiteX517" fmla="*/ 5626351 w 7525108"/>
              <a:gd name="connsiteY517" fmla="*/ 5973422 h 6858007"/>
              <a:gd name="connsiteX518" fmla="*/ 5606686 w 7525108"/>
              <a:gd name="connsiteY518" fmla="*/ 5947203 h 6858007"/>
              <a:gd name="connsiteX519" fmla="*/ 5597946 w 7525108"/>
              <a:gd name="connsiteY519" fmla="*/ 5912243 h 6858007"/>
              <a:gd name="connsiteX520" fmla="*/ 5606686 w 7525108"/>
              <a:gd name="connsiteY520" fmla="*/ 5879468 h 6858007"/>
              <a:gd name="connsiteX521" fmla="*/ 5626351 w 7525108"/>
              <a:gd name="connsiteY521" fmla="*/ 5851063 h 6858007"/>
              <a:gd name="connsiteX522" fmla="*/ 5654756 w 7525108"/>
              <a:gd name="connsiteY522" fmla="*/ 5833583 h 6858007"/>
              <a:gd name="connsiteX523" fmla="*/ 2189359 w 7525108"/>
              <a:gd name="connsiteY523" fmla="*/ 5796438 h 6858007"/>
              <a:gd name="connsiteX524" fmla="*/ 2198099 w 7525108"/>
              <a:gd name="connsiteY524" fmla="*/ 5798623 h 6858007"/>
              <a:gd name="connsiteX525" fmla="*/ 2204654 w 7525108"/>
              <a:gd name="connsiteY525" fmla="*/ 5802993 h 6858007"/>
              <a:gd name="connsiteX526" fmla="*/ 2211209 w 7525108"/>
              <a:gd name="connsiteY526" fmla="*/ 5809548 h 6858007"/>
              <a:gd name="connsiteX527" fmla="*/ 2213394 w 7525108"/>
              <a:gd name="connsiteY527" fmla="*/ 5818288 h 6858007"/>
              <a:gd name="connsiteX528" fmla="*/ 2211209 w 7525108"/>
              <a:gd name="connsiteY528" fmla="*/ 5824843 h 6858007"/>
              <a:gd name="connsiteX529" fmla="*/ 2204654 w 7525108"/>
              <a:gd name="connsiteY529" fmla="*/ 5833583 h 6858007"/>
              <a:gd name="connsiteX530" fmla="*/ 2198099 w 7525108"/>
              <a:gd name="connsiteY530" fmla="*/ 5837953 h 6858007"/>
              <a:gd name="connsiteX531" fmla="*/ 2189359 w 7525108"/>
              <a:gd name="connsiteY531" fmla="*/ 5840138 h 6858007"/>
              <a:gd name="connsiteX532" fmla="*/ 2182804 w 7525108"/>
              <a:gd name="connsiteY532" fmla="*/ 5837953 h 6858007"/>
              <a:gd name="connsiteX533" fmla="*/ 2176249 w 7525108"/>
              <a:gd name="connsiteY533" fmla="*/ 5833583 h 6858007"/>
              <a:gd name="connsiteX534" fmla="*/ 2169694 w 7525108"/>
              <a:gd name="connsiteY534" fmla="*/ 5824843 h 6858007"/>
              <a:gd name="connsiteX535" fmla="*/ 2169694 w 7525108"/>
              <a:gd name="connsiteY535" fmla="*/ 5818288 h 6858007"/>
              <a:gd name="connsiteX536" fmla="*/ 2169694 w 7525108"/>
              <a:gd name="connsiteY536" fmla="*/ 5809548 h 6858007"/>
              <a:gd name="connsiteX537" fmla="*/ 2176249 w 7525108"/>
              <a:gd name="connsiteY537" fmla="*/ 5802993 h 6858007"/>
              <a:gd name="connsiteX538" fmla="*/ 2182804 w 7525108"/>
              <a:gd name="connsiteY538" fmla="*/ 5798623 h 6858007"/>
              <a:gd name="connsiteX539" fmla="*/ 4918412 w 7525108"/>
              <a:gd name="connsiteY539" fmla="*/ 5787698 h 6858007"/>
              <a:gd name="connsiteX540" fmla="*/ 4944632 w 7525108"/>
              <a:gd name="connsiteY540" fmla="*/ 5792068 h 6858007"/>
              <a:gd name="connsiteX541" fmla="*/ 4968667 w 7525108"/>
              <a:gd name="connsiteY541" fmla="*/ 5807363 h 6858007"/>
              <a:gd name="connsiteX542" fmla="*/ 4983962 w 7525108"/>
              <a:gd name="connsiteY542" fmla="*/ 5829213 h 6858007"/>
              <a:gd name="connsiteX543" fmla="*/ 4988332 w 7525108"/>
              <a:gd name="connsiteY543" fmla="*/ 5855433 h 6858007"/>
              <a:gd name="connsiteX544" fmla="*/ 4983962 w 7525108"/>
              <a:gd name="connsiteY544" fmla="*/ 5883838 h 6858007"/>
              <a:gd name="connsiteX545" fmla="*/ 4968667 w 7525108"/>
              <a:gd name="connsiteY545" fmla="*/ 5905687 h 6858007"/>
              <a:gd name="connsiteX546" fmla="*/ 4944632 w 7525108"/>
              <a:gd name="connsiteY546" fmla="*/ 5918797 h 6858007"/>
              <a:gd name="connsiteX547" fmla="*/ 4918412 w 7525108"/>
              <a:gd name="connsiteY547" fmla="*/ 5927537 h 6858007"/>
              <a:gd name="connsiteX548" fmla="*/ 4892193 w 7525108"/>
              <a:gd name="connsiteY548" fmla="*/ 5918797 h 6858007"/>
              <a:gd name="connsiteX549" fmla="*/ 4870343 w 7525108"/>
              <a:gd name="connsiteY549" fmla="*/ 5905687 h 6858007"/>
              <a:gd name="connsiteX550" fmla="*/ 4855048 w 7525108"/>
              <a:gd name="connsiteY550" fmla="*/ 5883838 h 6858007"/>
              <a:gd name="connsiteX551" fmla="*/ 4848493 w 7525108"/>
              <a:gd name="connsiteY551" fmla="*/ 5855433 h 6858007"/>
              <a:gd name="connsiteX552" fmla="*/ 4855048 w 7525108"/>
              <a:gd name="connsiteY552" fmla="*/ 5829213 h 6858007"/>
              <a:gd name="connsiteX553" fmla="*/ 4870343 w 7525108"/>
              <a:gd name="connsiteY553" fmla="*/ 5807363 h 6858007"/>
              <a:gd name="connsiteX554" fmla="*/ 4892193 w 7525108"/>
              <a:gd name="connsiteY554" fmla="*/ 5792068 h 6858007"/>
              <a:gd name="connsiteX555" fmla="*/ 6535308 w 7525108"/>
              <a:gd name="connsiteY555" fmla="*/ 5746184 h 6858007"/>
              <a:gd name="connsiteX556" fmla="*/ 6568083 w 7525108"/>
              <a:gd name="connsiteY556" fmla="*/ 5750554 h 6858007"/>
              <a:gd name="connsiteX557" fmla="*/ 6594303 w 7525108"/>
              <a:gd name="connsiteY557" fmla="*/ 5763664 h 6858007"/>
              <a:gd name="connsiteX558" fmla="*/ 6616153 w 7525108"/>
              <a:gd name="connsiteY558" fmla="*/ 5787699 h 6858007"/>
              <a:gd name="connsiteX559" fmla="*/ 6631448 w 7525108"/>
              <a:gd name="connsiteY559" fmla="*/ 5813919 h 6858007"/>
              <a:gd name="connsiteX560" fmla="*/ 6635818 w 7525108"/>
              <a:gd name="connsiteY560" fmla="*/ 5846693 h 6858007"/>
              <a:gd name="connsiteX561" fmla="*/ 6631448 w 7525108"/>
              <a:gd name="connsiteY561" fmla="*/ 5879468 h 6858007"/>
              <a:gd name="connsiteX562" fmla="*/ 6616153 w 7525108"/>
              <a:gd name="connsiteY562" fmla="*/ 5907873 h 6858007"/>
              <a:gd name="connsiteX563" fmla="*/ 6594303 w 7525108"/>
              <a:gd name="connsiteY563" fmla="*/ 5929722 h 6858007"/>
              <a:gd name="connsiteX564" fmla="*/ 6568083 w 7525108"/>
              <a:gd name="connsiteY564" fmla="*/ 5945017 h 6858007"/>
              <a:gd name="connsiteX565" fmla="*/ 6535308 w 7525108"/>
              <a:gd name="connsiteY565" fmla="*/ 5949387 h 6858007"/>
              <a:gd name="connsiteX566" fmla="*/ 6502533 w 7525108"/>
              <a:gd name="connsiteY566" fmla="*/ 5945017 h 6858007"/>
              <a:gd name="connsiteX567" fmla="*/ 6474128 w 7525108"/>
              <a:gd name="connsiteY567" fmla="*/ 5929722 h 6858007"/>
              <a:gd name="connsiteX568" fmla="*/ 6454463 w 7525108"/>
              <a:gd name="connsiteY568" fmla="*/ 5907873 h 6858007"/>
              <a:gd name="connsiteX569" fmla="*/ 6436983 w 7525108"/>
              <a:gd name="connsiteY569" fmla="*/ 5879468 h 6858007"/>
              <a:gd name="connsiteX570" fmla="*/ 6432613 w 7525108"/>
              <a:gd name="connsiteY570" fmla="*/ 5846693 h 6858007"/>
              <a:gd name="connsiteX571" fmla="*/ 6436983 w 7525108"/>
              <a:gd name="connsiteY571" fmla="*/ 5813919 h 6858007"/>
              <a:gd name="connsiteX572" fmla="*/ 6454463 w 7525108"/>
              <a:gd name="connsiteY572" fmla="*/ 5787699 h 6858007"/>
              <a:gd name="connsiteX573" fmla="*/ 6474128 w 7525108"/>
              <a:gd name="connsiteY573" fmla="*/ 5763664 h 6858007"/>
              <a:gd name="connsiteX574" fmla="*/ 6502533 w 7525108"/>
              <a:gd name="connsiteY574" fmla="*/ 5750554 h 6858007"/>
              <a:gd name="connsiteX575" fmla="*/ 3183531 w 7525108"/>
              <a:gd name="connsiteY575" fmla="*/ 5737444 h 6858007"/>
              <a:gd name="connsiteX576" fmla="*/ 3209751 w 7525108"/>
              <a:gd name="connsiteY576" fmla="*/ 5743999 h 6858007"/>
              <a:gd name="connsiteX577" fmla="*/ 3227231 w 7525108"/>
              <a:gd name="connsiteY577" fmla="*/ 5761479 h 6858007"/>
              <a:gd name="connsiteX578" fmla="*/ 3231601 w 7525108"/>
              <a:gd name="connsiteY578" fmla="*/ 5785514 h 6858007"/>
              <a:gd name="connsiteX579" fmla="*/ 3227231 w 7525108"/>
              <a:gd name="connsiteY579" fmla="*/ 5809549 h 6858007"/>
              <a:gd name="connsiteX580" fmla="*/ 3209751 w 7525108"/>
              <a:gd name="connsiteY580" fmla="*/ 5824844 h 6858007"/>
              <a:gd name="connsiteX581" fmla="*/ 3183531 w 7525108"/>
              <a:gd name="connsiteY581" fmla="*/ 5833584 h 6858007"/>
              <a:gd name="connsiteX582" fmla="*/ 3161681 w 7525108"/>
              <a:gd name="connsiteY582" fmla="*/ 5824844 h 6858007"/>
              <a:gd name="connsiteX583" fmla="*/ 3142016 w 7525108"/>
              <a:gd name="connsiteY583" fmla="*/ 5809549 h 6858007"/>
              <a:gd name="connsiteX584" fmla="*/ 3137646 w 7525108"/>
              <a:gd name="connsiteY584" fmla="*/ 5785514 h 6858007"/>
              <a:gd name="connsiteX585" fmla="*/ 3142016 w 7525108"/>
              <a:gd name="connsiteY585" fmla="*/ 5761479 h 6858007"/>
              <a:gd name="connsiteX586" fmla="*/ 3161681 w 7525108"/>
              <a:gd name="connsiteY586" fmla="*/ 5743999 h 6858007"/>
              <a:gd name="connsiteX587" fmla="*/ 4219216 w 7525108"/>
              <a:gd name="connsiteY587" fmla="*/ 5660968 h 6858007"/>
              <a:gd name="connsiteX588" fmla="*/ 4245436 w 7525108"/>
              <a:gd name="connsiteY588" fmla="*/ 5665338 h 6858007"/>
              <a:gd name="connsiteX589" fmla="*/ 4267286 w 7525108"/>
              <a:gd name="connsiteY589" fmla="*/ 5682818 h 6858007"/>
              <a:gd name="connsiteX590" fmla="*/ 4280396 w 7525108"/>
              <a:gd name="connsiteY590" fmla="*/ 5702483 h 6858007"/>
              <a:gd name="connsiteX591" fmla="*/ 4286951 w 7525108"/>
              <a:gd name="connsiteY591" fmla="*/ 5730888 h 6858007"/>
              <a:gd name="connsiteX592" fmla="*/ 4280396 w 7525108"/>
              <a:gd name="connsiteY592" fmla="*/ 5754923 h 6858007"/>
              <a:gd name="connsiteX593" fmla="*/ 4267286 w 7525108"/>
              <a:gd name="connsiteY593" fmla="*/ 5778957 h 6858007"/>
              <a:gd name="connsiteX594" fmla="*/ 4245436 w 7525108"/>
              <a:gd name="connsiteY594" fmla="*/ 5792067 h 6858007"/>
              <a:gd name="connsiteX595" fmla="*/ 4219216 w 7525108"/>
              <a:gd name="connsiteY595" fmla="*/ 5796437 h 6858007"/>
              <a:gd name="connsiteX596" fmla="*/ 4190811 w 7525108"/>
              <a:gd name="connsiteY596" fmla="*/ 5792067 h 6858007"/>
              <a:gd name="connsiteX597" fmla="*/ 4171146 w 7525108"/>
              <a:gd name="connsiteY597" fmla="*/ 5778957 h 6858007"/>
              <a:gd name="connsiteX598" fmla="*/ 4158036 w 7525108"/>
              <a:gd name="connsiteY598" fmla="*/ 5754923 h 6858007"/>
              <a:gd name="connsiteX599" fmla="*/ 4149296 w 7525108"/>
              <a:gd name="connsiteY599" fmla="*/ 5730888 h 6858007"/>
              <a:gd name="connsiteX600" fmla="*/ 4158036 w 7525108"/>
              <a:gd name="connsiteY600" fmla="*/ 5702483 h 6858007"/>
              <a:gd name="connsiteX601" fmla="*/ 4171146 w 7525108"/>
              <a:gd name="connsiteY601" fmla="*/ 5682818 h 6858007"/>
              <a:gd name="connsiteX602" fmla="*/ 4190811 w 7525108"/>
              <a:gd name="connsiteY602" fmla="*/ 5665338 h 6858007"/>
              <a:gd name="connsiteX603" fmla="*/ 664237 w 7525108"/>
              <a:gd name="connsiteY603" fmla="*/ 5612899 h 6858007"/>
              <a:gd name="connsiteX604" fmla="*/ 670792 w 7525108"/>
              <a:gd name="connsiteY604" fmla="*/ 5615084 h 6858007"/>
              <a:gd name="connsiteX605" fmla="*/ 672978 w 7525108"/>
              <a:gd name="connsiteY605" fmla="*/ 5619454 h 6858007"/>
              <a:gd name="connsiteX606" fmla="*/ 675163 w 7525108"/>
              <a:gd name="connsiteY606" fmla="*/ 5623824 h 6858007"/>
              <a:gd name="connsiteX607" fmla="*/ 672978 w 7525108"/>
              <a:gd name="connsiteY607" fmla="*/ 5632563 h 6858007"/>
              <a:gd name="connsiteX608" fmla="*/ 670792 w 7525108"/>
              <a:gd name="connsiteY608" fmla="*/ 5636933 h 6858007"/>
              <a:gd name="connsiteX609" fmla="*/ 664237 w 7525108"/>
              <a:gd name="connsiteY609" fmla="*/ 5636933 h 6858007"/>
              <a:gd name="connsiteX610" fmla="*/ 657682 w 7525108"/>
              <a:gd name="connsiteY610" fmla="*/ 5636933 h 6858007"/>
              <a:gd name="connsiteX611" fmla="*/ 653312 w 7525108"/>
              <a:gd name="connsiteY611" fmla="*/ 5632563 h 6858007"/>
              <a:gd name="connsiteX612" fmla="*/ 651127 w 7525108"/>
              <a:gd name="connsiteY612" fmla="*/ 5623824 h 6858007"/>
              <a:gd name="connsiteX613" fmla="*/ 653312 w 7525108"/>
              <a:gd name="connsiteY613" fmla="*/ 5619454 h 6858007"/>
              <a:gd name="connsiteX614" fmla="*/ 657682 w 7525108"/>
              <a:gd name="connsiteY614" fmla="*/ 5615084 h 6858007"/>
              <a:gd name="connsiteX615" fmla="*/ 1614707 w 7525108"/>
              <a:gd name="connsiteY615" fmla="*/ 5597604 h 6858007"/>
              <a:gd name="connsiteX616" fmla="*/ 1619077 w 7525108"/>
              <a:gd name="connsiteY616" fmla="*/ 5599789 h 6858007"/>
              <a:gd name="connsiteX617" fmla="*/ 1623448 w 7525108"/>
              <a:gd name="connsiteY617" fmla="*/ 5601974 h 6858007"/>
              <a:gd name="connsiteX618" fmla="*/ 1627817 w 7525108"/>
              <a:gd name="connsiteY618" fmla="*/ 5606344 h 6858007"/>
              <a:gd name="connsiteX619" fmla="*/ 1627817 w 7525108"/>
              <a:gd name="connsiteY619" fmla="*/ 5612899 h 6858007"/>
              <a:gd name="connsiteX620" fmla="*/ 1627817 w 7525108"/>
              <a:gd name="connsiteY620" fmla="*/ 5617269 h 6858007"/>
              <a:gd name="connsiteX621" fmla="*/ 1623448 w 7525108"/>
              <a:gd name="connsiteY621" fmla="*/ 5621639 h 6858007"/>
              <a:gd name="connsiteX622" fmla="*/ 1619077 w 7525108"/>
              <a:gd name="connsiteY622" fmla="*/ 5628194 h 6858007"/>
              <a:gd name="connsiteX623" fmla="*/ 1614707 w 7525108"/>
              <a:gd name="connsiteY623" fmla="*/ 5628194 h 6858007"/>
              <a:gd name="connsiteX624" fmla="*/ 1605967 w 7525108"/>
              <a:gd name="connsiteY624" fmla="*/ 5628194 h 6858007"/>
              <a:gd name="connsiteX625" fmla="*/ 1601597 w 7525108"/>
              <a:gd name="connsiteY625" fmla="*/ 5621639 h 6858007"/>
              <a:gd name="connsiteX626" fmla="*/ 1599412 w 7525108"/>
              <a:gd name="connsiteY626" fmla="*/ 5617269 h 6858007"/>
              <a:gd name="connsiteX627" fmla="*/ 1597228 w 7525108"/>
              <a:gd name="connsiteY627" fmla="*/ 5612899 h 6858007"/>
              <a:gd name="connsiteX628" fmla="*/ 1599412 w 7525108"/>
              <a:gd name="connsiteY628" fmla="*/ 5606344 h 6858007"/>
              <a:gd name="connsiteX629" fmla="*/ 1601597 w 7525108"/>
              <a:gd name="connsiteY629" fmla="*/ 5601974 h 6858007"/>
              <a:gd name="connsiteX630" fmla="*/ 1605967 w 7525108"/>
              <a:gd name="connsiteY630" fmla="*/ 5599789 h 6858007"/>
              <a:gd name="connsiteX631" fmla="*/ 2580473 w 7525108"/>
              <a:gd name="connsiteY631" fmla="*/ 5562644 h 6858007"/>
              <a:gd name="connsiteX632" fmla="*/ 2589213 w 7525108"/>
              <a:gd name="connsiteY632" fmla="*/ 5564829 h 6858007"/>
              <a:gd name="connsiteX633" fmla="*/ 2595768 w 7525108"/>
              <a:gd name="connsiteY633" fmla="*/ 5569199 h 6858007"/>
              <a:gd name="connsiteX634" fmla="*/ 2602323 w 7525108"/>
              <a:gd name="connsiteY634" fmla="*/ 5577939 h 6858007"/>
              <a:gd name="connsiteX635" fmla="*/ 2608878 w 7525108"/>
              <a:gd name="connsiteY635" fmla="*/ 5584494 h 6858007"/>
              <a:gd name="connsiteX636" fmla="*/ 2611063 w 7525108"/>
              <a:gd name="connsiteY636" fmla="*/ 5593234 h 6858007"/>
              <a:gd name="connsiteX637" fmla="*/ 2608878 w 7525108"/>
              <a:gd name="connsiteY637" fmla="*/ 5601974 h 6858007"/>
              <a:gd name="connsiteX638" fmla="*/ 2602323 w 7525108"/>
              <a:gd name="connsiteY638" fmla="*/ 5610713 h 6858007"/>
              <a:gd name="connsiteX639" fmla="*/ 2595768 w 7525108"/>
              <a:gd name="connsiteY639" fmla="*/ 5617268 h 6858007"/>
              <a:gd name="connsiteX640" fmla="*/ 2589213 w 7525108"/>
              <a:gd name="connsiteY640" fmla="*/ 5621638 h 6858007"/>
              <a:gd name="connsiteX641" fmla="*/ 2580473 w 7525108"/>
              <a:gd name="connsiteY641" fmla="*/ 5621638 h 6858007"/>
              <a:gd name="connsiteX642" fmla="*/ 2571733 w 7525108"/>
              <a:gd name="connsiteY642" fmla="*/ 5621638 h 6858007"/>
              <a:gd name="connsiteX643" fmla="*/ 2562993 w 7525108"/>
              <a:gd name="connsiteY643" fmla="*/ 5617268 h 6858007"/>
              <a:gd name="connsiteX644" fmla="*/ 2554253 w 7525108"/>
              <a:gd name="connsiteY644" fmla="*/ 5610713 h 6858007"/>
              <a:gd name="connsiteX645" fmla="*/ 2549883 w 7525108"/>
              <a:gd name="connsiteY645" fmla="*/ 5601974 h 6858007"/>
              <a:gd name="connsiteX646" fmla="*/ 2549883 w 7525108"/>
              <a:gd name="connsiteY646" fmla="*/ 5593234 h 6858007"/>
              <a:gd name="connsiteX647" fmla="*/ 2549883 w 7525108"/>
              <a:gd name="connsiteY647" fmla="*/ 5584494 h 6858007"/>
              <a:gd name="connsiteX648" fmla="*/ 2554253 w 7525108"/>
              <a:gd name="connsiteY648" fmla="*/ 5577939 h 6858007"/>
              <a:gd name="connsiteX649" fmla="*/ 2562993 w 7525108"/>
              <a:gd name="connsiteY649" fmla="*/ 5569199 h 6858007"/>
              <a:gd name="connsiteX650" fmla="*/ 2571733 w 7525108"/>
              <a:gd name="connsiteY650" fmla="*/ 5564829 h 6858007"/>
              <a:gd name="connsiteX651" fmla="*/ 6111418 w 7525108"/>
              <a:gd name="connsiteY651" fmla="*/ 5542979 h 6858007"/>
              <a:gd name="connsiteX652" fmla="*/ 6142008 w 7525108"/>
              <a:gd name="connsiteY652" fmla="*/ 5547349 h 6858007"/>
              <a:gd name="connsiteX653" fmla="*/ 6172598 w 7525108"/>
              <a:gd name="connsiteY653" fmla="*/ 5562644 h 6858007"/>
              <a:gd name="connsiteX654" fmla="*/ 6196633 w 7525108"/>
              <a:gd name="connsiteY654" fmla="*/ 5586679 h 6858007"/>
              <a:gd name="connsiteX655" fmla="*/ 6211928 w 7525108"/>
              <a:gd name="connsiteY655" fmla="*/ 5615084 h 6858007"/>
              <a:gd name="connsiteX656" fmla="*/ 6218483 w 7525108"/>
              <a:gd name="connsiteY656" fmla="*/ 5650044 h 6858007"/>
              <a:gd name="connsiteX657" fmla="*/ 6211928 w 7525108"/>
              <a:gd name="connsiteY657" fmla="*/ 5685004 h 6858007"/>
              <a:gd name="connsiteX658" fmla="*/ 6196633 w 7525108"/>
              <a:gd name="connsiteY658" fmla="*/ 5713408 h 6858007"/>
              <a:gd name="connsiteX659" fmla="*/ 6172598 w 7525108"/>
              <a:gd name="connsiteY659" fmla="*/ 5737443 h 6858007"/>
              <a:gd name="connsiteX660" fmla="*/ 6142008 w 7525108"/>
              <a:gd name="connsiteY660" fmla="*/ 5752738 h 6858007"/>
              <a:gd name="connsiteX661" fmla="*/ 6111418 w 7525108"/>
              <a:gd name="connsiteY661" fmla="*/ 5757108 h 6858007"/>
              <a:gd name="connsiteX662" fmla="*/ 6076459 w 7525108"/>
              <a:gd name="connsiteY662" fmla="*/ 5752738 h 6858007"/>
              <a:gd name="connsiteX663" fmla="*/ 6045869 w 7525108"/>
              <a:gd name="connsiteY663" fmla="*/ 5737443 h 6858007"/>
              <a:gd name="connsiteX664" fmla="*/ 6021834 w 7525108"/>
              <a:gd name="connsiteY664" fmla="*/ 5713408 h 6858007"/>
              <a:gd name="connsiteX665" fmla="*/ 6008724 w 7525108"/>
              <a:gd name="connsiteY665" fmla="*/ 5685004 h 6858007"/>
              <a:gd name="connsiteX666" fmla="*/ 5999984 w 7525108"/>
              <a:gd name="connsiteY666" fmla="*/ 5650044 h 6858007"/>
              <a:gd name="connsiteX667" fmla="*/ 6008724 w 7525108"/>
              <a:gd name="connsiteY667" fmla="*/ 5615084 h 6858007"/>
              <a:gd name="connsiteX668" fmla="*/ 6021834 w 7525108"/>
              <a:gd name="connsiteY668" fmla="*/ 5586679 h 6858007"/>
              <a:gd name="connsiteX669" fmla="*/ 6045869 w 7525108"/>
              <a:gd name="connsiteY669" fmla="*/ 5562644 h 6858007"/>
              <a:gd name="connsiteX670" fmla="*/ 6076459 w 7525108"/>
              <a:gd name="connsiteY670" fmla="*/ 5547349 h 6858007"/>
              <a:gd name="connsiteX671" fmla="*/ 5320452 w 7525108"/>
              <a:gd name="connsiteY671" fmla="*/ 5532055 h 6858007"/>
              <a:gd name="connsiteX672" fmla="*/ 5346671 w 7525108"/>
              <a:gd name="connsiteY672" fmla="*/ 5536425 h 6858007"/>
              <a:gd name="connsiteX673" fmla="*/ 5372891 w 7525108"/>
              <a:gd name="connsiteY673" fmla="*/ 5549535 h 6858007"/>
              <a:gd name="connsiteX674" fmla="*/ 5390371 w 7525108"/>
              <a:gd name="connsiteY674" fmla="*/ 5567015 h 6858007"/>
              <a:gd name="connsiteX675" fmla="*/ 5405666 w 7525108"/>
              <a:gd name="connsiteY675" fmla="*/ 5593235 h 6858007"/>
              <a:gd name="connsiteX676" fmla="*/ 5410036 w 7525108"/>
              <a:gd name="connsiteY676" fmla="*/ 5619455 h 6858007"/>
              <a:gd name="connsiteX677" fmla="*/ 5405666 w 7525108"/>
              <a:gd name="connsiteY677" fmla="*/ 5647860 h 6858007"/>
              <a:gd name="connsiteX678" fmla="*/ 5390371 w 7525108"/>
              <a:gd name="connsiteY678" fmla="*/ 5671894 h 6858007"/>
              <a:gd name="connsiteX679" fmla="*/ 5372891 w 7525108"/>
              <a:gd name="connsiteY679" fmla="*/ 5691559 h 6858007"/>
              <a:gd name="connsiteX680" fmla="*/ 5346671 w 7525108"/>
              <a:gd name="connsiteY680" fmla="*/ 5704669 h 6858007"/>
              <a:gd name="connsiteX681" fmla="*/ 5320452 w 7525108"/>
              <a:gd name="connsiteY681" fmla="*/ 5709039 h 6858007"/>
              <a:gd name="connsiteX682" fmla="*/ 5292047 w 7525108"/>
              <a:gd name="connsiteY682" fmla="*/ 5704669 h 6858007"/>
              <a:gd name="connsiteX683" fmla="*/ 5268012 w 7525108"/>
              <a:gd name="connsiteY683" fmla="*/ 5691559 h 6858007"/>
              <a:gd name="connsiteX684" fmla="*/ 5248347 w 7525108"/>
              <a:gd name="connsiteY684" fmla="*/ 5671894 h 6858007"/>
              <a:gd name="connsiteX685" fmla="*/ 5235237 w 7525108"/>
              <a:gd name="connsiteY685" fmla="*/ 5647860 h 6858007"/>
              <a:gd name="connsiteX686" fmla="*/ 5230867 w 7525108"/>
              <a:gd name="connsiteY686" fmla="*/ 5619455 h 6858007"/>
              <a:gd name="connsiteX687" fmla="*/ 5235237 w 7525108"/>
              <a:gd name="connsiteY687" fmla="*/ 5593235 h 6858007"/>
              <a:gd name="connsiteX688" fmla="*/ 5248347 w 7525108"/>
              <a:gd name="connsiteY688" fmla="*/ 5567015 h 6858007"/>
              <a:gd name="connsiteX689" fmla="*/ 5268012 w 7525108"/>
              <a:gd name="connsiteY689" fmla="*/ 5549535 h 6858007"/>
              <a:gd name="connsiteX690" fmla="*/ 5292047 w 7525108"/>
              <a:gd name="connsiteY690" fmla="*/ 5536425 h 6858007"/>
              <a:gd name="connsiteX691" fmla="*/ 3572459 w 7525108"/>
              <a:gd name="connsiteY691" fmla="*/ 5512389 h 6858007"/>
              <a:gd name="connsiteX692" fmla="*/ 3596494 w 7525108"/>
              <a:gd name="connsiteY692" fmla="*/ 5518944 h 6858007"/>
              <a:gd name="connsiteX693" fmla="*/ 3613974 w 7525108"/>
              <a:gd name="connsiteY693" fmla="*/ 5538609 h 6858007"/>
              <a:gd name="connsiteX694" fmla="*/ 3620529 w 7525108"/>
              <a:gd name="connsiteY694" fmla="*/ 5560459 h 6858007"/>
              <a:gd name="connsiteX695" fmla="*/ 3613974 w 7525108"/>
              <a:gd name="connsiteY695" fmla="*/ 5586679 h 6858007"/>
              <a:gd name="connsiteX696" fmla="*/ 3596494 w 7525108"/>
              <a:gd name="connsiteY696" fmla="*/ 5601974 h 6858007"/>
              <a:gd name="connsiteX697" fmla="*/ 3572459 w 7525108"/>
              <a:gd name="connsiteY697" fmla="*/ 5608529 h 6858007"/>
              <a:gd name="connsiteX698" fmla="*/ 3548424 w 7525108"/>
              <a:gd name="connsiteY698" fmla="*/ 5601974 h 6858007"/>
              <a:gd name="connsiteX699" fmla="*/ 3530944 w 7525108"/>
              <a:gd name="connsiteY699" fmla="*/ 5586679 h 6858007"/>
              <a:gd name="connsiteX700" fmla="*/ 3524389 w 7525108"/>
              <a:gd name="connsiteY700" fmla="*/ 5560459 h 6858007"/>
              <a:gd name="connsiteX701" fmla="*/ 3530944 w 7525108"/>
              <a:gd name="connsiteY701" fmla="*/ 5538609 h 6858007"/>
              <a:gd name="connsiteX702" fmla="*/ 3548424 w 7525108"/>
              <a:gd name="connsiteY702" fmla="*/ 5518944 h 6858007"/>
              <a:gd name="connsiteX703" fmla="*/ 7455188 w 7525108"/>
              <a:gd name="connsiteY703" fmla="*/ 5438099 h 6858007"/>
              <a:gd name="connsiteX704" fmla="*/ 7492333 w 7525108"/>
              <a:gd name="connsiteY704" fmla="*/ 5444654 h 6858007"/>
              <a:gd name="connsiteX705" fmla="*/ 7525108 w 7525108"/>
              <a:gd name="connsiteY705" fmla="*/ 5459949 h 6858007"/>
              <a:gd name="connsiteX706" fmla="*/ 7525108 w 7525108"/>
              <a:gd name="connsiteY706" fmla="*/ 5660967 h 6858007"/>
              <a:gd name="connsiteX707" fmla="*/ 7492333 w 7525108"/>
              <a:gd name="connsiteY707" fmla="*/ 5680632 h 6858007"/>
              <a:gd name="connsiteX708" fmla="*/ 7455188 w 7525108"/>
              <a:gd name="connsiteY708" fmla="*/ 5685002 h 6858007"/>
              <a:gd name="connsiteX709" fmla="*/ 7415858 w 7525108"/>
              <a:gd name="connsiteY709" fmla="*/ 5680632 h 6858007"/>
              <a:gd name="connsiteX710" fmla="*/ 7380898 w 7525108"/>
              <a:gd name="connsiteY710" fmla="*/ 5660967 h 6858007"/>
              <a:gd name="connsiteX711" fmla="*/ 7354678 w 7525108"/>
              <a:gd name="connsiteY711" fmla="*/ 5634748 h 6858007"/>
              <a:gd name="connsiteX712" fmla="*/ 7337198 w 7525108"/>
              <a:gd name="connsiteY712" fmla="*/ 5599788 h 6858007"/>
              <a:gd name="connsiteX713" fmla="*/ 7330643 w 7525108"/>
              <a:gd name="connsiteY713" fmla="*/ 5560458 h 6858007"/>
              <a:gd name="connsiteX714" fmla="*/ 7337198 w 7525108"/>
              <a:gd name="connsiteY714" fmla="*/ 5521129 h 6858007"/>
              <a:gd name="connsiteX715" fmla="*/ 7354678 w 7525108"/>
              <a:gd name="connsiteY715" fmla="*/ 5488354 h 6858007"/>
              <a:gd name="connsiteX716" fmla="*/ 7380898 w 7525108"/>
              <a:gd name="connsiteY716" fmla="*/ 5462134 h 6858007"/>
              <a:gd name="connsiteX717" fmla="*/ 7415858 w 7525108"/>
              <a:gd name="connsiteY717" fmla="*/ 5444654 h 6858007"/>
              <a:gd name="connsiteX718" fmla="*/ 4610330 w 7525108"/>
              <a:gd name="connsiteY718" fmla="*/ 5422805 h 6858007"/>
              <a:gd name="connsiteX719" fmla="*/ 4638735 w 7525108"/>
              <a:gd name="connsiteY719" fmla="*/ 5431545 h 6858007"/>
              <a:gd name="connsiteX720" fmla="*/ 4664955 w 7525108"/>
              <a:gd name="connsiteY720" fmla="*/ 5449025 h 6858007"/>
              <a:gd name="connsiteX721" fmla="*/ 4682435 w 7525108"/>
              <a:gd name="connsiteY721" fmla="*/ 5470875 h 6858007"/>
              <a:gd name="connsiteX722" fmla="*/ 4686805 w 7525108"/>
              <a:gd name="connsiteY722" fmla="*/ 5503650 h 6858007"/>
              <a:gd name="connsiteX723" fmla="*/ 4682435 w 7525108"/>
              <a:gd name="connsiteY723" fmla="*/ 5534240 h 6858007"/>
              <a:gd name="connsiteX724" fmla="*/ 4664955 w 7525108"/>
              <a:gd name="connsiteY724" fmla="*/ 5558274 h 6858007"/>
              <a:gd name="connsiteX725" fmla="*/ 4638735 w 7525108"/>
              <a:gd name="connsiteY725" fmla="*/ 5573569 h 6858007"/>
              <a:gd name="connsiteX726" fmla="*/ 4610330 w 7525108"/>
              <a:gd name="connsiteY726" fmla="*/ 5582309 h 6858007"/>
              <a:gd name="connsiteX727" fmla="*/ 4579740 w 7525108"/>
              <a:gd name="connsiteY727" fmla="*/ 5573569 h 6858007"/>
              <a:gd name="connsiteX728" fmla="*/ 4555705 w 7525108"/>
              <a:gd name="connsiteY728" fmla="*/ 5558274 h 6858007"/>
              <a:gd name="connsiteX729" fmla="*/ 4538225 w 7525108"/>
              <a:gd name="connsiteY729" fmla="*/ 5534240 h 6858007"/>
              <a:gd name="connsiteX730" fmla="*/ 4531670 w 7525108"/>
              <a:gd name="connsiteY730" fmla="*/ 5503650 h 6858007"/>
              <a:gd name="connsiteX731" fmla="*/ 4538225 w 7525108"/>
              <a:gd name="connsiteY731" fmla="*/ 5470875 h 6858007"/>
              <a:gd name="connsiteX732" fmla="*/ 4555705 w 7525108"/>
              <a:gd name="connsiteY732" fmla="*/ 5449025 h 6858007"/>
              <a:gd name="connsiteX733" fmla="*/ 4579740 w 7525108"/>
              <a:gd name="connsiteY733" fmla="*/ 5431545 h 6858007"/>
              <a:gd name="connsiteX734" fmla="*/ 126728 w 7525108"/>
              <a:gd name="connsiteY734" fmla="*/ 5394399 h 6858007"/>
              <a:gd name="connsiteX735" fmla="*/ 131099 w 7525108"/>
              <a:gd name="connsiteY735" fmla="*/ 5396584 h 6858007"/>
              <a:gd name="connsiteX736" fmla="*/ 135468 w 7525108"/>
              <a:gd name="connsiteY736" fmla="*/ 5400954 h 6858007"/>
              <a:gd name="connsiteX737" fmla="*/ 137654 w 7525108"/>
              <a:gd name="connsiteY737" fmla="*/ 5405324 h 6858007"/>
              <a:gd name="connsiteX738" fmla="*/ 135468 w 7525108"/>
              <a:gd name="connsiteY738" fmla="*/ 5411879 h 6858007"/>
              <a:gd name="connsiteX739" fmla="*/ 131099 w 7525108"/>
              <a:gd name="connsiteY739" fmla="*/ 5414064 h 6858007"/>
              <a:gd name="connsiteX740" fmla="*/ 126728 w 7525108"/>
              <a:gd name="connsiteY740" fmla="*/ 5416249 h 6858007"/>
              <a:gd name="connsiteX741" fmla="*/ 120173 w 7525108"/>
              <a:gd name="connsiteY741" fmla="*/ 5414064 h 6858007"/>
              <a:gd name="connsiteX742" fmla="*/ 115804 w 7525108"/>
              <a:gd name="connsiteY742" fmla="*/ 5411879 h 6858007"/>
              <a:gd name="connsiteX743" fmla="*/ 115804 w 7525108"/>
              <a:gd name="connsiteY743" fmla="*/ 5405324 h 6858007"/>
              <a:gd name="connsiteX744" fmla="*/ 115804 w 7525108"/>
              <a:gd name="connsiteY744" fmla="*/ 5400954 h 6858007"/>
              <a:gd name="connsiteX745" fmla="*/ 120173 w 7525108"/>
              <a:gd name="connsiteY745" fmla="*/ 5396584 h 6858007"/>
              <a:gd name="connsiteX746" fmla="*/ 6987600 w 7525108"/>
              <a:gd name="connsiteY746" fmla="*/ 5392215 h 6858007"/>
              <a:gd name="connsiteX747" fmla="*/ 7026930 w 7525108"/>
              <a:gd name="connsiteY747" fmla="*/ 5398770 h 6858007"/>
              <a:gd name="connsiteX748" fmla="*/ 7059705 w 7525108"/>
              <a:gd name="connsiteY748" fmla="*/ 5414065 h 6858007"/>
              <a:gd name="connsiteX749" fmla="*/ 7085925 w 7525108"/>
              <a:gd name="connsiteY749" fmla="*/ 5442470 h 6858007"/>
              <a:gd name="connsiteX750" fmla="*/ 7103405 w 7525108"/>
              <a:gd name="connsiteY750" fmla="*/ 5473060 h 6858007"/>
              <a:gd name="connsiteX751" fmla="*/ 7109960 w 7525108"/>
              <a:gd name="connsiteY751" fmla="*/ 5512389 h 6858007"/>
              <a:gd name="connsiteX752" fmla="*/ 7103405 w 7525108"/>
              <a:gd name="connsiteY752" fmla="*/ 5551719 h 6858007"/>
              <a:gd name="connsiteX753" fmla="*/ 7085925 w 7525108"/>
              <a:gd name="connsiteY753" fmla="*/ 5584494 h 6858007"/>
              <a:gd name="connsiteX754" fmla="*/ 7059705 w 7525108"/>
              <a:gd name="connsiteY754" fmla="*/ 5610713 h 6858007"/>
              <a:gd name="connsiteX755" fmla="*/ 7026930 w 7525108"/>
              <a:gd name="connsiteY755" fmla="*/ 5628193 h 6858007"/>
              <a:gd name="connsiteX756" fmla="*/ 6987600 w 7525108"/>
              <a:gd name="connsiteY756" fmla="*/ 5634748 h 6858007"/>
              <a:gd name="connsiteX757" fmla="*/ 6948270 w 7525108"/>
              <a:gd name="connsiteY757" fmla="*/ 5628193 h 6858007"/>
              <a:gd name="connsiteX758" fmla="*/ 6917680 w 7525108"/>
              <a:gd name="connsiteY758" fmla="*/ 5610713 h 6858007"/>
              <a:gd name="connsiteX759" fmla="*/ 6889275 w 7525108"/>
              <a:gd name="connsiteY759" fmla="*/ 5584494 h 6858007"/>
              <a:gd name="connsiteX760" fmla="*/ 6873980 w 7525108"/>
              <a:gd name="connsiteY760" fmla="*/ 5551719 h 6858007"/>
              <a:gd name="connsiteX761" fmla="*/ 6867425 w 7525108"/>
              <a:gd name="connsiteY761" fmla="*/ 5512389 h 6858007"/>
              <a:gd name="connsiteX762" fmla="*/ 6873980 w 7525108"/>
              <a:gd name="connsiteY762" fmla="*/ 5473060 h 6858007"/>
              <a:gd name="connsiteX763" fmla="*/ 6889275 w 7525108"/>
              <a:gd name="connsiteY763" fmla="*/ 5442470 h 6858007"/>
              <a:gd name="connsiteX764" fmla="*/ 6917680 w 7525108"/>
              <a:gd name="connsiteY764" fmla="*/ 5414065 h 6858007"/>
              <a:gd name="connsiteX765" fmla="*/ 6948270 w 7525108"/>
              <a:gd name="connsiteY765" fmla="*/ 5398770 h 6858007"/>
              <a:gd name="connsiteX766" fmla="*/ 1053165 w 7525108"/>
              <a:gd name="connsiteY766" fmla="*/ 5387845 h 6858007"/>
              <a:gd name="connsiteX767" fmla="*/ 1061906 w 7525108"/>
              <a:gd name="connsiteY767" fmla="*/ 5387845 h 6858007"/>
              <a:gd name="connsiteX768" fmla="*/ 1066276 w 7525108"/>
              <a:gd name="connsiteY768" fmla="*/ 5387845 h 6858007"/>
              <a:gd name="connsiteX769" fmla="*/ 1070647 w 7525108"/>
              <a:gd name="connsiteY769" fmla="*/ 5392215 h 6858007"/>
              <a:gd name="connsiteX770" fmla="*/ 1072831 w 7525108"/>
              <a:gd name="connsiteY770" fmla="*/ 5398770 h 6858007"/>
              <a:gd name="connsiteX771" fmla="*/ 1070647 w 7525108"/>
              <a:gd name="connsiteY771" fmla="*/ 5403140 h 6858007"/>
              <a:gd name="connsiteX772" fmla="*/ 1066276 w 7525108"/>
              <a:gd name="connsiteY772" fmla="*/ 5407510 h 6858007"/>
              <a:gd name="connsiteX773" fmla="*/ 1061906 w 7525108"/>
              <a:gd name="connsiteY773" fmla="*/ 5409695 h 6858007"/>
              <a:gd name="connsiteX774" fmla="*/ 1053165 w 7525108"/>
              <a:gd name="connsiteY774" fmla="*/ 5407510 h 6858007"/>
              <a:gd name="connsiteX775" fmla="*/ 1048796 w 7525108"/>
              <a:gd name="connsiteY775" fmla="*/ 5403140 h 6858007"/>
              <a:gd name="connsiteX776" fmla="*/ 1048796 w 7525108"/>
              <a:gd name="connsiteY776" fmla="*/ 5398770 h 6858007"/>
              <a:gd name="connsiteX777" fmla="*/ 1048796 w 7525108"/>
              <a:gd name="connsiteY777" fmla="*/ 5392215 h 6858007"/>
              <a:gd name="connsiteX778" fmla="*/ 1997080 w 7525108"/>
              <a:gd name="connsiteY778" fmla="*/ 5361625 h 6858007"/>
              <a:gd name="connsiteX779" fmla="*/ 2005820 w 7525108"/>
              <a:gd name="connsiteY779" fmla="*/ 5361625 h 6858007"/>
              <a:gd name="connsiteX780" fmla="*/ 2014560 w 7525108"/>
              <a:gd name="connsiteY780" fmla="*/ 5361625 h 6858007"/>
              <a:gd name="connsiteX781" fmla="*/ 2021115 w 7525108"/>
              <a:gd name="connsiteY781" fmla="*/ 5365995 h 6858007"/>
              <a:gd name="connsiteX782" fmla="*/ 2027670 w 7525108"/>
              <a:gd name="connsiteY782" fmla="*/ 5370365 h 6858007"/>
              <a:gd name="connsiteX783" fmla="*/ 2029855 w 7525108"/>
              <a:gd name="connsiteY783" fmla="*/ 5379105 h 6858007"/>
              <a:gd name="connsiteX784" fmla="*/ 2032040 w 7525108"/>
              <a:gd name="connsiteY784" fmla="*/ 5387845 h 6858007"/>
              <a:gd name="connsiteX785" fmla="*/ 2029855 w 7525108"/>
              <a:gd name="connsiteY785" fmla="*/ 5394400 h 6858007"/>
              <a:gd name="connsiteX786" fmla="*/ 2027670 w 7525108"/>
              <a:gd name="connsiteY786" fmla="*/ 5400954 h 6858007"/>
              <a:gd name="connsiteX787" fmla="*/ 2021115 w 7525108"/>
              <a:gd name="connsiteY787" fmla="*/ 5407509 h 6858007"/>
              <a:gd name="connsiteX788" fmla="*/ 2014560 w 7525108"/>
              <a:gd name="connsiteY788" fmla="*/ 5409694 h 6858007"/>
              <a:gd name="connsiteX789" fmla="*/ 2005820 w 7525108"/>
              <a:gd name="connsiteY789" fmla="*/ 5411879 h 6858007"/>
              <a:gd name="connsiteX790" fmla="*/ 1997080 w 7525108"/>
              <a:gd name="connsiteY790" fmla="*/ 5409694 h 6858007"/>
              <a:gd name="connsiteX791" fmla="*/ 1990525 w 7525108"/>
              <a:gd name="connsiteY791" fmla="*/ 5407509 h 6858007"/>
              <a:gd name="connsiteX792" fmla="*/ 1986155 w 7525108"/>
              <a:gd name="connsiteY792" fmla="*/ 5400954 h 6858007"/>
              <a:gd name="connsiteX793" fmla="*/ 1981785 w 7525108"/>
              <a:gd name="connsiteY793" fmla="*/ 5394400 h 6858007"/>
              <a:gd name="connsiteX794" fmla="*/ 1981785 w 7525108"/>
              <a:gd name="connsiteY794" fmla="*/ 5387845 h 6858007"/>
              <a:gd name="connsiteX795" fmla="*/ 1981785 w 7525108"/>
              <a:gd name="connsiteY795" fmla="*/ 5379105 h 6858007"/>
              <a:gd name="connsiteX796" fmla="*/ 1986155 w 7525108"/>
              <a:gd name="connsiteY796" fmla="*/ 5370365 h 6858007"/>
              <a:gd name="connsiteX797" fmla="*/ 1990525 w 7525108"/>
              <a:gd name="connsiteY797" fmla="*/ 5365995 h 6858007"/>
              <a:gd name="connsiteX798" fmla="*/ 2969402 w 7525108"/>
              <a:gd name="connsiteY798" fmla="*/ 5324480 h 6858007"/>
              <a:gd name="connsiteX799" fmla="*/ 2991252 w 7525108"/>
              <a:gd name="connsiteY799" fmla="*/ 5333220 h 6858007"/>
              <a:gd name="connsiteX800" fmla="*/ 3004362 w 7525108"/>
              <a:gd name="connsiteY800" fmla="*/ 5346330 h 6858007"/>
              <a:gd name="connsiteX801" fmla="*/ 3013102 w 7525108"/>
              <a:gd name="connsiteY801" fmla="*/ 5368180 h 6858007"/>
              <a:gd name="connsiteX802" fmla="*/ 3004362 w 7525108"/>
              <a:gd name="connsiteY802" fmla="*/ 5390029 h 6858007"/>
              <a:gd name="connsiteX803" fmla="*/ 2991252 w 7525108"/>
              <a:gd name="connsiteY803" fmla="*/ 5405324 h 6858007"/>
              <a:gd name="connsiteX804" fmla="*/ 2969402 w 7525108"/>
              <a:gd name="connsiteY804" fmla="*/ 5409694 h 6858007"/>
              <a:gd name="connsiteX805" fmla="*/ 2947552 w 7525108"/>
              <a:gd name="connsiteY805" fmla="*/ 5405324 h 6858007"/>
              <a:gd name="connsiteX806" fmla="*/ 2932257 w 7525108"/>
              <a:gd name="connsiteY806" fmla="*/ 5390029 h 6858007"/>
              <a:gd name="connsiteX807" fmla="*/ 2927887 w 7525108"/>
              <a:gd name="connsiteY807" fmla="*/ 5368180 h 6858007"/>
              <a:gd name="connsiteX808" fmla="*/ 2932257 w 7525108"/>
              <a:gd name="connsiteY808" fmla="*/ 5346330 h 6858007"/>
              <a:gd name="connsiteX809" fmla="*/ 2947552 w 7525108"/>
              <a:gd name="connsiteY809" fmla="*/ 5333220 h 6858007"/>
              <a:gd name="connsiteX810" fmla="*/ 3961387 w 7525108"/>
              <a:gd name="connsiteY810" fmla="*/ 5272040 h 6858007"/>
              <a:gd name="connsiteX811" fmla="*/ 3985422 w 7525108"/>
              <a:gd name="connsiteY811" fmla="*/ 5278595 h 6858007"/>
              <a:gd name="connsiteX812" fmla="*/ 4007272 w 7525108"/>
              <a:gd name="connsiteY812" fmla="*/ 5291705 h 6858007"/>
              <a:gd name="connsiteX813" fmla="*/ 4020382 w 7525108"/>
              <a:gd name="connsiteY813" fmla="*/ 5311370 h 6858007"/>
              <a:gd name="connsiteX814" fmla="*/ 4024752 w 7525108"/>
              <a:gd name="connsiteY814" fmla="*/ 5337590 h 6858007"/>
              <a:gd name="connsiteX815" fmla="*/ 4020382 w 7525108"/>
              <a:gd name="connsiteY815" fmla="*/ 5361625 h 6858007"/>
              <a:gd name="connsiteX816" fmla="*/ 4007272 w 7525108"/>
              <a:gd name="connsiteY816" fmla="*/ 5383474 h 6858007"/>
              <a:gd name="connsiteX817" fmla="*/ 3985422 w 7525108"/>
              <a:gd name="connsiteY817" fmla="*/ 5396584 h 6858007"/>
              <a:gd name="connsiteX818" fmla="*/ 3961387 w 7525108"/>
              <a:gd name="connsiteY818" fmla="*/ 5400954 h 6858007"/>
              <a:gd name="connsiteX819" fmla="*/ 3935167 w 7525108"/>
              <a:gd name="connsiteY819" fmla="*/ 5396584 h 6858007"/>
              <a:gd name="connsiteX820" fmla="*/ 3915502 w 7525108"/>
              <a:gd name="connsiteY820" fmla="*/ 5383474 h 6858007"/>
              <a:gd name="connsiteX821" fmla="*/ 3900207 w 7525108"/>
              <a:gd name="connsiteY821" fmla="*/ 5361625 h 6858007"/>
              <a:gd name="connsiteX822" fmla="*/ 3895837 w 7525108"/>
              <a:gd name="connsiteY822" fmla="*/ 5337590 h 6858007"/>
              <a:gd name="connsiteX823" fmla="*/ 3900207 w 7525108"/>
              <a:gd name="connsiteY823" fmla="*/ 5311370 h 6858007"/>
              <a:gd name="connsiteX824" fmla="*/ 3915502 w 7525108"/>
              <a:gd name="connsiteY824" fmla="*/ 5291705 h 6858007"/>
              <a:gd name="connsiteX825" fmla="*/ 3935167 w 7525108"/>
              <a:gd name="connsiteY825" fmla="*/ 5278595 h 6858007"/>
              <a:gd name="connsiteX826" fmla="*/ 5726860 w 7525108"/>
              <a:gd name="connsiteY826" fmla="*/ 5269856 h 6858007"/>
              <a:gd name="connsiteX827" fmla="*/ 5761819 w 7525108"/>
              <a:gd name="connsiteY827" fmla="*/ 5278596 h 6858007"/>
              <a:gd name="connsiteX828" fmla="*/ 5790224 w 7525108"/>
              <a:gd name="connsiteY828" fmla="*/ 5291706 h 6858007"/>
              <a:gd name="connsiteX829" fmla="*/ 5814259 w 7525108"/>
              <a:gd name="connsiteY829" fmla="*/ 5315741 h 6858007"/>
              <a:gd name="connsiteX830" fmla="*/ 5829554 w 7525108"/>
              <a:gd name="connsiteY830" fmla="*/ 5346331 h 6858007"/>
              <a:gd name="connsiteX831" fmla="*/ 5836109 w 7525108"/>
              <a:gd name="connsiteY831" fmla="*/ 5381290 h 6858007"/>
              <a:gd name="connsiteX832" fmla="*/ 5829554 w 7525108"/>
              <a:gd name="connsiteY832" fmla="*/ 5414065 h 6858007"/>
              <a:gd name="connsiteX833" fmla="*/ 5814259 w 7525108"/>
              <a:gd name="connsiteY833" fmla="*/ 5444655 h 6858007"/>
              <a:gd name="connsiteX834" fmla="*/ 5790224 w 7525108"/>
              <a:gd name="connsiteY834" fmla="*/ 5468689 h 6858007"/>
              <a:gd name="connsiteX835" fmla="*/ 5761819 w 7525108"/>
              <a:gd name="connsiteY835" fmla="*/ 5486169 h 6858007"/>
              <a:gd name="connsiteX836" fmla="*/ 5726860 w 7525108"/>
              <a:gd name="connsiteY836" fmla="*/ 5490539 h 6858007"/>
              <a:gd name="connsiteX837" fmla="*/ 5689715 w 7525108"/>
              <a:gd name="connsiteY837" fmla="*/ 5486169 h 6858007"/>
              <a:gd name="connsiteX838" fmla="*/ 5661310 w 7525108"/>
              <a:gd name="connsiteY838" fmla="*/ 5468689 h 6858007"/>
              <a:gd name="connsiteX839" fmla="*/ 5637275 w 7525108"/>
              <a:gd name="connsiteY839" fmla="*/ 5444655 h 6858007"/>
              <a:gd name="connsiteX840" fmla="*/ 5621980 w 7525108"/>
              <a:gd name="connsiteY840" fmla="*/ 5414065 h 6858007"/>
              <a:gd name="connsiteX841" fmla="*/ 5617610 w 7525108"/>
              <a:gd name="connsiteY841" fmla="*/ 5381290 h 6858007"/>
              <a:gd name="connsiteX842" fmla="*/ 5621980 w 7525108"/>
              <a:gd name="connsiteY842" fmla="*/ 5346331 h 6858007"/>
              <a:gd name="connsiteX843" fmla="*/ 5637275 w 7525108"/>
              <a:gd name="connsiteY843" fmla="*/ 5315741 h 6858007"/>
              <a:gd name="connsiteX844" fmla="*/ 5661310 w 7525108"/>
              <a:gd name="connsiteY844" fmla="*/ 5291706 h 6858007"/>
              <a:gd name="connsiteX845" fmla="*/ 5689715 w 7525108"/>
              <a:gd name="connsiteY845" fmla="*/ 5278596 h 6858007"/>
              <a:gd name="connsiteX846" fmla="*/ 6541863 w 7525108"/>
              <a:gd name="connsiteY846" fmla="*/ 5239266 h 6858007"/>
              <a:gd name="connsiteX847" fmla="*/ 6583378 w 7525108"/>
              <a:gd name="connsiteY847" fmla="*/ 5245821 h 6858007"/>
              <a:gd name="connsiteX848" fmla="*/ 6618338 w 7525108"/>
              <a:gd name="connsiteY848" fmla="*/ 5263301 h 6858007"/>
              <a:gd name="connsiteX849" fmla="*/ 6646743 w 7525108"/>
              <a:gd name="connsiteY849" fmla="*/ 5291706 h 6858007"/>
              <a:gd name="connsiteX850" fmla="*/ 6666408 w 7525108"/>
              <a:gd name="connsiteY850" fmla="*/ 5328851 h 6858007"/>
              <a:gd name="connsiteX851" fmla="*/ 6670778 w 7525108"/>
              <a:gd name="connsiteY851" fmla="*/ 5365996 h 6858007"/>
              <a:gd name="connsiteX852" fmla="*/ 6666408 w 7525108"/>
              <a:gd name="connsiteY852" fmla="*/ 5407511 h 6858007"/>
              <a:gd name="connsiteX853" fmla="*/ 6646743 w 7525108"/>
              <a:gd name="connsiteY853" fmla="*/ 5444655 h 6858007"/>
              <a:gd name="connsiteX854" fmla="*/ 6618338 w 7525108"/>
              <a:gd name="connsiteY854" fmla="*/ 5470875 h 6858007"/>
              <a:gd name="connsiteX855" fmla="*/ 6583378 w 7525108"/>
              <a:gd name="connsiteY855" fmla="*/ 5490540 h 6858007"/>
              <a:gd name="connsiteX856" fmla="*/ 6541863 w 7525108"/>
              <a:gd name="connsiteY856" fmla="*/ 5497095 h 6858007"/>
              <a:gd name="connsiteX857" fmla="*/ 6502533 w 7525108"/>
              <a:gd name="connsiteY857" fmla="*/ 5490540 h 6858007"/>
              <a:gd name="connsiteX858" fmla="*/ 6467573 w 7525108"/>
              <a:gd name="connsiteY858" fmla="*/ 5470875 h 6858007"/>
              <a:gd name="connsiteX859" fmla="*/ 6439168 w 7525108"/>
              <a:gd name="connsiteY859" fmla="*/ 5444655 h 6858007"/>
              <a:gd name="connsiteX860" fmla="*/ 6421688 w 7525108"/>
              <a:gd name="connsiteY860" fmla="*/ 5407511 h 6858007"/>
              <a:gd name="connsiteX861" fmla="*/ 6415133 w 7525108"/>
              <a:gd name="connsiteY861" fmla="*/ 5365996 h 6858007"/>
              <a:gd name="connsiteX862" fmla="*/ 6421688 w 7525108"/>
              <a:gd name="connsiteY862" fmla="*/ 5328851 h 6858007"/>
              <a:gd name="connsiteX863" fmla="*/ 6439168 w 7525108"/>
              <a:gd name="connsiteY863" fmla="*/ 5291706 h 6858007"/>
              <a:gd name="connsiteX864" fmla="*/ 6467573 w 7525108"/>
              <a:gd name="connsiteY864" fmla="*/ 5263301 h 6858007"/>
              <a:gd name="connsiteX865" fmla="*/ 6502533 w 7525108"/>
              <a:gd name="connsiteY865" fmla="*/ 5245821 h 6858007"/>
              <a:gd name="connsiteX866" fmla="*/ 5001443 w 7525108"/>
              <a:gd name="connsiteY866" fmla="*/ 5180270 h 6858007"/>
              <a:gd name="connsiteX867" fmla="*/ 5032033 w 7525108"/>
              <a:gd name="connsiteY867" fmla="*/ 5184640 h 6858007"/>
              <a:gd name="connsiteX868" fmla="*/ 5060438 w 7525108"/>
              <a:gd name="connsiteY868" fmla="*/ 5197750 h 6858007"/>
              <a:gd name="connsiteX869" fmla="*/ 5080103 w 7525108"/>
              <a:gd name="connsiteY869" fmla="*/ 5217415 h 6858007"/>
              <a:gd name="connsiteX870" fmla="*/ 5093213 w 7525108"/>
              <a:gd name="connsiteY870" fmla="*/ 5245820 h 6858007"/>
              <a:gd name="connsiteX871" fmla="*/ 5099768 w 7525108"/>
              <a:gd name="connsiteY871" fmla="*/ 5278595 h 6858007"/>
              <a:gd name="connsiteX872" fmla="*/ 5093213 w 7525108"/>
              <a:gd name="connsiteY872" fmla="*/ 5307000 h 6858007"/>
              <a:gd name="connsiteX873" fmla="*/ 5080103 w 7525108"/>
              <a:gd name="connsiteY873" fmla="*/ 5335404 h 6858007"/>
              <a:gd name="connsiteX874" fmla="*/ 5060438 w 7525108"/>
              <a:gd name="connsiteY874" fmla="*/ 5355069 h 6858007"/>
              <a:gd name="connsiteX875" fmla="*/ 5032033 w 7525108"/>
              <a:gd name="connsiteY875" fmla="*/ 5368179 h 6858007"/>
              <a:gd name="connsiteX876" fmla="*/ 5001443 w 7525108"/>
              <a:gd name="connsiteY876" fmla="*/ 5374734 h 6858007"/>
              <a:gd name="connsiteX877" fmla="*/ 4970853 w 7525108"/>
              <a:gd name="connsiteY877" fmla="*/ 5368179 h 6858007"/>
              <a:gd name="connsiteX878" fmla="*/ 4942448 w 7525108"/>
              <a:gd name="connsiteY878" fmla="*/ 5355069 h 6858007"/>
              <a:gd name="connsiteX879" fmla="*/ 4922783 w 7525108"/>
              <a:gd name="connsiteY879" fmla="*/ 5335404 h 6858007"/>
              <a:gd name="connsiteX880" fmla="*/ 4909673 w 7525108"/>
              <a:gd name="connsiteY880" fmla="*/ 5307000 h 6858007"/>
              <a:gd name="connsiteX881" fmla="*/ 4905303 w 7525108"/>
              <a:gd name="connsiteY881" fmla="*/ 5278595 h 6858007"/>
              <a:gd name="connsiteX882" fmla="*/ 4909673 w 7525108"/>
              <a:gd name="connsiteY882" fmla="*/ 5245820 h 6858007"/>
              <a:gd name="connsiteX883" fmla="*/ 4922783 w 7525108"/>
              <a:gd name="connsiteY883" fmla="*/ 5217415 h 6858007"/>
              <a:gd name="connsiteX884" fmla="*/ 4942448 w 7525108"/>
              <a:gd name="connsiteY884" fmla="*/ 5197750 h 6858007"/>
              <a:gd name="connsiteX885" fmla="*/ 4970853 w 7525108"/>
              <a:gd name="connsiteY885" fmla="*/ 5184640 h 6858007"/>
              <a:gd name="connsiteX886" fmla="*/ 522211 w 7525108"/>
              <a:gd name="connsiteY886" fmla="*/ 5164976 h 6858007"/>
              <a:gd name="connsiteX887" fmla="*/ 528768 w 7525108"/>
              <a:gd name="connsiteY887" fmla="*/ 5164976 h 6858007"/>
              <a:gd name="connsiteX888" fmla="*/ 533137 w 7525108"/>
              <a:gd name="connsiteY888" fmla="*/ 5164976 h 6858007"/>
              <a:gd name="connsiteX889" fmla="*/ 537507 w 7525108"/>
              <a:gd name="connsiteY889" fmla="*/ 5169346 h 6858007"/>
              <a:gd name="connsiteX890" fmla="*/ 537507 w 7525108"/>
              <a:gd name="connsiteY890" fmla="*/ 5178086 h 6858007"/>
              <a:gd name="connsiteX891" fmla="*/ 537507 w 7525108"/>
              <a:gd name="connsiteY891" fmla="*/ 5182456 h 6858007"/>
              <a:gd name="connsiteX892" fmla="*/ 533137 w 7525108"/>
              <a:gd name="connsiteY892" fmla="*/ 5186825 h 6858007"/>
              <a:gd name="connsiteX893" fmla="*/ 528768 w 7525108"/>
              <a:gd name="connsiteY893" fmla="*/ 5189010 h 6858007"/>
              <a:gd name="connsiteX894" fmla="*/ 522211 w 7525108"/>
              <a:gd name="connsiteY894" fmla="*/ 5186825 h 6858007"/>
              <a:gd name="connsiteX895" fmla="*/ 517841 w 7525108"/>
              <a:gd name="connsiteY895" fmla="*/ 5182456 h 6858007"/>
              <a:gd name="connsiteX896" fmla="*/ 517841 w 7525108"/>
              <a:gd name="connsiteY896" fmla="*/ 5178086 h 6858007"/>
              <a:gd name="connsiteX897" fmla="*/ 517841 w 7525108"/>
              <a:gd name="connsiteY897" fmla="*/ 5169346 h 6858007"/>
              <a:gd name="connsiteX898" fmla="*/ 1459574 w 7525108"/>
              <a:gd name="connsiteY898" fmla="*/ 5151866 h 6858007"/>
              <a:gd name="connsiteX899" fmla="*/ 1466129 w 7525108"/>
              <a:gd name="connsiteY899" fmla="*/ 5154051 h 6858007"/>
              <a:gd name="connsiteX900" fmla="*/ 1470498 w 7525108"/>
              <a:gd name="connsiteY900" fmla="*/ 5158421 h 6858007"/>
              <a:gd name="connsiteX901" fmla="*/ 1474868 w 7525108"/>
              <a:gd name="connsiteY901" fmla="*/ 5162791 h 6858007"/>
              <a:gd name="connsiteX902" fmla="*/ 1477053 w 7525108"/>
              <a:gd name="connsiteY902" fmla="*/ 5169346 h 6858007"/>
              <a:gd name="connsiteX903" fmla="*/ 1474868 w 7525108"/>
              <a:gd name="connsiteY903" fmla="*/ 5178086 h 6858007"/>
              <a:gd name="connsiteX904" fmla="*/ 1470498 w 7525108"/>
              <a:gd name="connsiteY904" fmla="*/ 5182455 h 6858007"/>
              <a:gd name="connsiteX905" fmla="*/ 1466129 w 7525108"/>
              <a:gd name="connsiteY905" fmla="*/ 5186825 h 6858007"/>
              <a:gd name="connsiteX906" fmla="*/ 1459574 w 7525108"/>
              <a:gd name="connsiteY906" fmla="*/ 5189010 h 6858007"/>
              <a:gd name="connsiteX907" fmla="*/ 1450834 w 7525108"/>
              <a:gd name="connsiteY907" fmla="*/ 5186825 h 6858007"/>
              <a:gd name="connsiteX908" fmla="*/ 1446462 w 7525108"/>
              <a:gd name="connsiteY908" fmla="*/ 5182455 h 6858007"/>
              <a:gd name="connsiteX909" fmla="*/ 1442093 w 7525108"/>
              <a:gd name="connsiteY909" fmla="*/ 5178086 h 6858007"/>
              <a:gd name="connsiteX910" fmla="*/ 1439907 w 7525108"/>
              <a:gd name="connsiteY910" fmla="*/ 5169346 h 6858007"/>
              <a:gd name="connsiteX911" fmla="*/ 1442093 w 7525108"/>
              <a:gd name="connsiteY911" fmla="*/ 5162791 h 6858007"/>
              <a:gd name="connsiteX912" fmla="*/ 1446462 w 7525108"/>
              <a:gd name="connsiteY912" fmla="*/ 5158421 h 6858007"/>
              <a:gd name="connsiteX913" fmla="*/ 1450834 w 7525108"/>
              <a:gd name="connsiteY913" fmla="*/ 5154051 h 6858007"/>
              <a:gd name="connsiteX914" fmla="*/ 2399119 w 7525108"/>
              <a:gd name="connsiteY914" fmla="*/ 5125646 h 6858007"/>
              <a:gd name="connsiteX915" fmla="*/ 2412229 w 7525108"/>
              <a:gd name="connsiteY915" fmla="*/ 5130016 h 6858007"/>
              <a:gd name="connsiteX916" fmla="*/ 2420969 w 7525108"/>
              <a:gd name="connsiteY916" fmla="*/ 5134386 h 6858007"/>
              <a:gd name="connsiteX917" fmla="*/ 2427524 w 7525108"/>
              <a:gd name="connsiteY917" fmla="*/ 5140941 h 6858007"/>
              <a:gd name="connsiteX918" fmla="*/ 2431894 w 7525108"/>
              <a:gd name="connsiteY918" fmla="*/ 5149681 h 6858007"/>
              <a:gd name="connsiteX919" fmla="*/ 2434079 w 7525108"/>
              <a:gd name="connsiteY919" fmla="*/ 5160606 h 6858007"/>
              <a:gd name="connsiteX920" fmla="*/ 2431894 w 7525108"/>
              <a:gd name="connsiteY920" fmla="*/ 5169346 h 6858007"/>
              <a:gd name="connsiteX921" fmla="*/ 2427524 w 7525108"/>
              <a:gd name="connsiteY921" fmla="*/ 5180270 h 6858007"/>
              <a:gd name="connsiteX922" fmla="*/ 2420969 w 7525108"/>
              <a:gd name="connsiteY922" fmla="*/ 5186825 h 6858007"/>
              <a:gd name="connsiteX923" fmla="*/ 2412229 w 7525108"/>
              <a:gd name="connsiteY923" fmla="*/ 5191195 h 6858007"/>
              <a:gd name="connsiteX924" fmla="*/ 2399119 w 7525108"/>
              <a:gd name="connsiteY924" fmla="*/ 5193380 h 6858007"/>
              <a:gd name="connsiteX925" fmla="*/ 2390379 w 7525108"/>
              <a:gd name="connsiteY925" fmla="*/ 5191195 h 6858007"/>
              <a:gd name="connsiteX926" fmla="*/ 2381639 w 7525108"/>
              <a:gd name="connsiteY926" fmla="*/ 5186825 h 6858007"/>
              <a:gd name="connsiteX927" fmla="*/ 2372899 w 7525108"/>
              <a:gd name="connsiteY927" fmla="*/ 5180270 h 6858007"/>
              <a:gd name="connsiteX928" fmla="*/ 2368529 w 7525108"/>
              <a:gd name="connsiteY928" fmla="*/ 5169346 h 6858007"/>
              <a:gd name="connsiteX929" fmla="*/ 2368529 w 7525108"/>
              <a:gd name="connsiteY929" fmla="*/ 5160606 h 6858007"/>
              <a:gd name="connsiteX930" fmla="*/ 2368529 w 7525108"/>
              <a:gd name="connsiteY930" fmla="*/ 5149681 h 6858007"/>
              <a:gd name="connsiteX931" fmla="*/ 2372899 w 7525108"/>
              <a:gd name="connsiteY931" fmla="*/ 5140941 h 6858007"/>
              <a:gd name="connsiteX932" fmla="*/ 2381639 w 7525108"/>
              <a:gd name="connsiteY932" fmla="*/ 5134386 h 6858007"/>
              <a:gd name="connsiteX933" fmla="*/ 2390379 w 7525108"/>
              <a:gd name="connsiteY933" fmla="*/ 5130016 h 6858007"/>
              <a:gd name="connsiteX934" fmla="*/ 3360515 w 7525108"/>
              <a:gd name="connsiteY934" fmla="*/ 5090686 h 6858007"/>
              <a:gd name="connsiteX935" fmla="*/ 3380180 w 7525108"/>
              <a:gd name="connsiteY935" fmla="*/ 5095056 h 6858007"/>
              <a:gd name="connsiteX936" fmla="*/ 3397660 w 7525108"/>
              <a:gd name="connsiteY936" fmla="*/ 5105981 h 6858007"/>
              <a:gd name="connsiteX937" fmla="*/ 3410770 w 7525108"/>
              <a:gd name="connsiteY937" fmla="*/ 5121276 h 6858007"/>
              <a:gd name="connsiteX938" fmla="*/ 3415140 w 7525108"/>
              <a:gd name="connsiteY938" fmla="*/ 5143126 h 6858007"/>
              <a:gd name="connsiteX939" fmla="*/ 3410770 w 7525108"/>
              <a:gd name="connsiteY939" fmla="*/ 5164976 h 6858007"/>
              <a:gd name="connsiteX940" fmla="*/ 3397660 w 7525108"/>
              <a:gd name="connsiteY940" fmla="*/ 5182455 h 6858007"/>
              <a:gd name="connsiteX941" fmla="*/ 3380180 w 7525108"/>
              <a:gd name="connsiteY941" fmla="*/ 5193380 h 6858007"/>
              <a:gd name="connsiteX942" fmla="*/ 3360515 w 7525108"/>
              <a:gd name="connsiteY942" fmla="*/ 5197750 h 6858007"/>
              <a:gd name="connsiteX943" fmla="*/ 3338665 w 7525108"/>
              <a:gd name="connsiteY943" fmla="*/ 5193380 h 6858007"/>
              <a:gd name="connsiteX944" fmla="*/ 3321185 w 7525108"/>
              <a:gd name="connsiteY944" fmla="*/ 5182455 h 6858007"/>
              <a:gd name="connsiteX945" fmla="*/ 3310260 w 7525108"/>
              <a:gd name="connsiteY945" fmla="*/ 5164976 h 6858007"/>
              <a:gd name="connsiteX946" fmla="*/ 3303705 w 7525108"/>
              <a:gd name="connsiteY946" fmla="*/ 5143126 h 6858007"/>
              <a:gd name="connsiteX947" fmla="*/ 3310260 w 7525108"/>
              <a:gd name="connsiteY947" fmla="*/ 5121276 h 6858007"/>
              <a:gd name="connsiteX948" fmla="*/ 3321185 w 7525108"/>
              <a:gd name="connsiteY948" fmla="*/ 5105981 h 6858007"/>
              <a:gd name="connsiteX949" fmla="*/ 3338665 w 7525108"/>
              <a:gd name="connsiteY949" fmla="*/ 5095056 h 6858007"/>
              <a:gd name="connsiteX950" fmla="*/ 4348131 w 7525108"/>
              <a:gd name="connsiteY950" fmla="*/ 5038247 h 6858007"/>
              <a:gd name="connsiteX951" fmla="*/ 4378720 w 7525108"/>
              <a:gd name="connsiteY951" fmla="*/ 5042617 h 6858007"/>
              <a:gd name="connsiteX952" fmla="*/ 4402755 w 7525108"/>
              <a:gd name="connsiteY952" fmla="*/ 5057912 h 6858007"/>
              <a:gd name="connsiteX953" fmla="*/ 4420235 w 7525108"/>
              <a:gd name="connsiteY953" fmla="*/ 5084132 h 6858007"/>
              <a:gd name="connsiteX954" fmla="*/ 4426790 w 7525108"/>
              <a:gd name="connsiteY954" fmla="*/ 5112537 h 6858007"/>
              <a:gd name="connsiteX955" fmla="*/ 4420235 w 7525108"/>
              <a:gd name="connsiteY955" fmla="*/ 5143127 h 6858007"/>
              <a:gd name="connsiteX956" fmla="*/ 4402755 w 7525108"/>
              <a:gd name="connsiteY956" fmla="*/ 5167161 h 6858007"/>
              <a:gd name="connsiteX957" fmla="*/ 4378720 w 7525108"/>
              <a:gd name="connsiteY957" fmla="*/ 5184641 h 6858007"/>
              <a:gd name="connsiteX958" fmla="*/ 4348131 w 7525108"/>
              <a:gd name="connsiteY958" fmla="*/ 5191196 h 6858007"/>
              <a:gd name="connsiteX959" fmla="*/ 4319726 w 7525108"/>
              <a:gd name="connsiteY959" fmla="*/ 5184641 h 6858007"/>
              <a:gd name="connsiteX960" fmla="*/ 4293506 w 7525108"/>
              <a:gd name="connsiteY960" fmla="*/ 5167161 h 6858007"/>
              <a:gd name="connsiteX961" fmla="*/ 4278211 w 7525108"/>
              <a:gd name="connsiteY961" fmla="*/ 5143127 h 6858007"/>
              <a:gd name="connsiteX962" fmla="*/ 4273841 w 7525108"/>
              <a:gd name="connsiteY962" fmla="*/ 5112537 h 6858007"/>
              <a:gd name="connsiteX963" fmla="*/ 4278211 w 7525108"/>
              <a:gd name="connsiteY963" fmla="*/ 5084132 h 6858007"/>
              <a:gd name="connsiteX964" fmla="*/ 4293506 w 7525108"/>
              <a:gd name="connsiteY964" fmla="*/ 5057912 h 6858007"/>
              <a:gd name="connsiteX965" fmla="*/ 4319726 w 7525108"/>
              <a:gd name="connsiteY965" fmla="*/ 5042617 h 6858007"/>
              <a:gd name="connsiteX966" fmla="*/ 6137638 w 7525108"/>
              <a:gd name="connsiteY966" fmla="*/ 5012027 h 6858007"/>
              <a:gd name="connsiteX967" fmla="*/ 6174783 w 7525108"/>
              <a:gd name="connsiteY967" fmla="*/ 5018582 h 6858007"/>
              <a:gd name="connsiteX968" fmla="*/ 6209743 w 7525108"/>
              <a:gd name="connsiteY968" fmla="*/ 5038247 h 6858007"/>
              <a:gd name="connsiteX969" fmla="*/ 6233778 w 7525108"/>
              <a:gd name="connsiteY969" fmla="*/ 5062282 h 6858007"/>
              <a:gd name="connsiteX970" fmla="*/ 6249073 w 7525108"/>
              <a:gd name="connsiteY970" fmla="*/ 5095057 h 6858007"/>
              <a:gd name="connsiteX971" fmla="*/ 6257813 w 7525108"/>
              <a:gd name="connsiteY971" fmla="*/ 5134387 h 6858007"/>
              <a:gd name="connsiteX972" fmla="*/ 6249073 w 7525108"/>
              <a:gd name="connsiteY972" fmla="*/ 5171532 h 6858007"/>
              <a:gd name="connsiteX973" fmla="*/ 6233778 w 7525108"/>
              <a:gd name="connsiteY973" fmla="*/ 5204306 h 6858007"/>
              <a:gd name="connsiteX974" fmla="*/ 6209743 w 7525108"/>
              <a:gd name="connsiteY974" fmla="*/ 5230526 h 6858007"/>
              <a:gd name="connsiteX975" fmla="*/ 6174783 w 7525108"/>
              <a:gd name="connsiteY975" fmla="*/ 5248006 h 6858007"/>
              <a:gd name="connsiteX976" fmla="*/ 6137638 w 7525108"/>
              <a:gd name="connsiteY976" fmla="*/ 5252376 h 6858007"/>
              <a:gd name="connsiteX977" fmla="*/ 6098309 w 7525108"/>
              <a:gd name="connsiteY977" fmla="*/ 5248006 h 6858007"/>
              <a:gd name="connsiteX978" fmla="*/ 6067719 w 7525108"/>
              <a:gd name="connsiteY978" fmla="*/ 5230526 h 6858007"/>
              <a:gd name="connsiteX979" fmla="*/ 6039314 w 7525108"/>
              <a:gd name="connsiteY979" fmla="*/ 5204306 h 6858007"/>
              <a:gd name="connsiteX980" fmla="*/ 6024019 w 7525108"/>
              <a:gd name="connsiteY980" fmla="*/ 5171532 h 6858007"/>
              <a:gd name="connsiteX981" fmla="*/ 6017464 w 7525108"/>
              <a:gd name="connsiteY981" fmla="*/ 5134387 h 6858007"/>
              <a:gd name="connsiteX982" fmla="*/ 6024019 w 7525108"/>
              <a:gd name="connsiteY982" fmla="*/ 5095057 h 6858007"/>
              <a:gd name="connsiteX983" fmla="*/ 6039314 w 7525108"/>
              <a:gd name="connsiteY983" fmla="*/ 5062282 h 6858007"/>
              <a:gd name="connsiteX984" fmla="*/ 6067719 w 7525108"/>
              <a:gd name="connsiteY984" fmla="*/ 5038247 h 6858007"/>
              <a:gd name="connsiteX985" fmla="*/ 6098309 w 7525108"/>
              <a:gd name="connsiteY985" fmla="*/ 5018582 h 6858007"/>
              <a:gd name="connsiteX986" fmla="*/ 7455188 w 7525108"/>
              <a:gd name="connsiteY986" fmla="*/ 4972697 h 6858007"/>
              <a:gd name="connsiteX987" fmla="*/ 7490148 w 7525108"/>
              <a:gd name="connsiteY987" fmla="*/ 4979252 h 6858007"/>
              <a:gd name="connsiteX988" fmla="*/ 7525108 w 7525108"/>
              <a:gd name="connsiteY988" fmla="*/ 4992362 h 6858007"/>
              <a:gd name="connsiteX989" fmla="*/ 7525108 w 7525108"/>
              <a:gd name="connsiteY989" fmla="*/ 4994547 h 6858007"/>
              <a:gd name="connsiteX990" fmla="*/ 7525108 w 7525108"/>
              <a:gd name="connsiteY990" fmla="*/ 5234896 h 6858007"/>
              <a:gd name="connsiteX991" fmla="*/ 7490148 w 7525108"/>
              <a:gd name="connsiteY991" fmla="*/ 5248006 h 6858007"/>
              <a:gd name="connsiteX992" fmla="*/ 7455188 w 7525108"/>
              <a:gd name="connsiteY992" fmla="*/ 5252376 h 6858007"/>
              <a:gd name="connsiteX993" fmla="*/ 7418044 w 7525108"/>
              <a:gd name="connsiteY993" fmla="*/ 5248006 h 6858007"/>
              <a:gd name="connsiteX994" fmla="*/ 7383084 w 7525108"/>
              <a:gd name="connsiteY994" fmla="*/ 5234896 h 6858007"/>
              <a:gd name="connsiteX995" fmla="*/ 7356864 w 7525108"/>
              <a:gd name="connsiteY995" fmla="*/ 5210861 h 6858007"/>
              <a:gd name="connsiteX996" fmla="*/ 7332829 w 7525108"/>
              <a:gd name="connsiteY996" fmla="*/ 5184641 h 6858007"/>
              <a:gd name="connsiteX997" fmla="*/ 7319719 w 7525108"/>
              <a:gd name="connsiteY997" fmla="*/ 5149682 h 6858007"/>
              <a:gd name="connsiteX998" fmla="*/ 7315349 w 7525108"/>
              <a:gd name="connsiteY998" fmla="*/ 5112537 h 6858007"/>
              <a:gd name="connsiteX999" fmla="*/ 7319719 w 7525108"/>
              <a:gd name="connsiteY999" fmla="*/ 5075392 h 6858007"/>
              <a:gd name="connsiteX1000" fmla="*/ 7332829 w 7525108"/>
              <a:gd name="connsiteY1000" fmla="*/ 5042617 h 6858007"/>
              <a:gd name="connsiteX1001" fmla="*/ 7356864 w 7525108"/>
              <a:gd name="connsiteY1001" fmla="*/ 5014212 h 6858007"/>
              <a:gd name="connsiteX1002" fmla="*/ 7383084 w 7525108"/>
              <a:gd name="connsiteY1002" fmla="*/ 4992362 h 6858007"/>
              <a:gd name="connsiteX1003" fmla="*/ 7418044 w 7525108"/>
              <a:gd name="connsiteY1003" fmla="*/ 4979252 h 6858007"/>
              <a:gd name="connsiteX1004" fmla="*/ 5392557 w 7525108"/>
              <a:gd name="connsiteY1004" fmla="*/ 4939921 h 6858007"/>
              <a:gd name="connsiteX1005" fmla="*/ 5429701 w 7525108"/>
              <a:gd name="connsiteY1005" fmla="*/ 4944291 h 6858007"/>
              <a:gd name="connsiteX1006" fmla="*/ 5460291 w 7525108"/>
              <a:gd name="connsiteY1006" fmla="*/ 4959586 h 6858007"/>
              <a:gd name="connsiteX1007" fmla="*/ 5482141 w 7525108"/>
              <a:gd name="connsiteY1007" fmla="*/ 4985806 h 6858007"/>
              <a:gd name="connsiteX1008" fmla="*/ 5497436 w 7525108"/>
              <a:gd name="connsiteY1008" fmla="*/ 5014211 h 6858007"/>
              <a:gd name="connsiteX1009" fmla="*/ 5503991 w 7525108"/>
              <a:gd name="connsiteY1009" fmla="*/ 5049171 h 6858007"/>
              <a:gd name="connsiteX1010" fmla="*/ 5497436 w 7525108"/>
              <a:gd name="connsiteY1010" fmla="*/ 5084131 h 6858007"/>
              <a:gd name="connsiteX1011" fmla="*/ 5482141 w 7525108"/>
              <a:gd name="connsiteY1011" fmla="*/ 5112535 h 6858007"/>
              <a:gd name="connsiteX1012" fmla="*/ 5460291 w 7525108"/>
              <a:gd name="connsiteY1012" fmla="*/ 5138755 h 6858007"/>
              <a:gd name="connsiteX1013" fmla="*/ 5429701 w 7525108"/>
              <a:gd name="connsiteY1013" fmla="*/ 5154050 h 6858007"/>
              <a:gd name="connsiteX1014" fmla="*/ 5392557 w 7525108"/>
              <a:gd name="connsiteY1014" fmla="*/ 5158420 h 6858007"/>
              <a:gd name="connsiteX1015" fmla="*/ 5359782 w 7525108"/>
              <a:gd name="connsiteY1015" fmla="*/ 5154050 h 6858007"/>
              <a:gd name="connsiteX1016" fmla="*/ 5329192 w 7525108"/>
              <a:gd name="connsiteY1016" fmla="*/ 5138755 h 6858007"/>
              <a:gd name="connsiteX1017" fmla="*/ 5307342 w 7525108"/>
              <a:gd name="connsiteY1017" fmla="*/ 5112535 h 6858007"/>
              <a:gd name="connsiteX1018" fmla="*/ 5289862 w 7525108"/>
              <a:gd name="connsiteY1018" fmla="*/ 5084131 h 6858007"/>
              <a:gd name="connsiteX1019" fmla="*/ 5285492 w 7525108"/>
              <a:gd name="connsiteY1019" fmla="*/ 5049171 h 6858007"/>
              <a:gd name="connsiteX1020" fmla="*/ 5289862 w 7525108"/>
              <a:gd name="connsiteY1020" fmla="*/ 5014211 h 6858007"/>
              <a:gd name="connsiteX1021" fmla="*/ 5307342 w 7525108"/>
              <a:gd name="connsiteY1021" fmla="*/ 4985806 h 6858007"/>
              <a:gd name="connsiteX1022" fmla="*/ 5329192 w 7525108"/>
              <a:gd name="connsiteY1022" fmla="*/ 4959586 h 6858007"/>
              <a:gd name="connsiteX1023" fmla="*/ 5359782 w 7525108"/>
              <a:gd name="connsiteY1023" fmla="*/ 4944291 h 6858007"/>
              <a:gd name="connsiteX1024" fmla="*/ 13110 w 7525108"/>
              <a:gd name="connsiteY1024" fmla="*/ 4939921 h 6858007"/>
              <a:gd name="connsiteX1025" fmla="*/ 17479 w 7525108"/>
              <a:gd name="connsiteY1025" fmla="*/ 4942106 h 6858007"/>
              <a:gd name="connsiteX1026" fmla="*/ 21851 w 7525108"/>
              <a:gd name="connsiteY1026" fmla="*/ 4944291 h 6858007"/>
              <a:gd name="connsiteX1027" fmla="*/ 24035 w 7525108"/>
              <a:gd name="connsiteY1027" fmla="*/ 4950846 h 6858007"/>
              <a:gd name="connsiteX1028" fmla="*/ 21851 w 7525108"/>
              <a:gd name="connsiteY1028" fmla="*/ 4955216 h 6858007"/>
              <a:gd name="connsiteX1029" fmla="*/ 17479 w 7525108"/>
              <a:gd name="connsiteY1029" fmla="*/ 4959586 h 6858007"/>
              <a:gd name="connsiteX1030" fmla="*/ 13110 w 7525108"/>
              <a:gd name="connsiteY1030" fmla="*/ 4961771 h 6858007"/>
              <a:gd name="connsiteX1031" fmla="*/ 4369 w 7525108"/>
              <a:gd name="connsiteY1031" fmla="*/ 4959586 h 6858007"/>
              <a:gd name="connsiteX1032" fmla="*/ 0 w 7525108"/>
              <a:gd name="connsiteY1032" fmla="*/ 4955216 h 6858007"/>
              <a:gd name="connsiteX1033" fmla="*/ 0 w 7525108"/>
              <a:gd name="connsiteY1033" fmla="*/ 4950846 h 6858007"/>
              <a:gd name="connsiteX1034" fmla="*/ 0 w 7525108"/>
              <a:gd name="connsiteY1034" fmla="*/ 4944291 h 6858007"/>
              <a:gd name="connsiteX1035" fmla="*/ 4369 w 7525108"/>
              <a:gd name="connsiteY1035" fmla="*/ 4942106 h 6858007"/>
              <a:gd name="connsiteX1036" fmla="*/ 930806 w 7525108"/>
              <a:gd name="connsiteY1036" fmla="*/ 4935551 h 6858007"/>
              <a:gd name="connsiteX1037" fmla="*/ 937361 w 7525108"/>
              <a:gd name="connsiteY1037" fmla="*/ 4937736 h 6858007"/>
              <a:gd name="connsiteX1038" fmla="*/ 941730 w 7525108"/>
              <a:gd name="connsiteY1038" fmla="*/ 4942106 h 6858007"/>
              <a:gd name="connsiteX1039" fmla="*/ 941730 w 7525108"/>
              <a:gd name="connsiteY1039" fmla="*/ 4946476 h 6858007"/>
              <a:gd name="connsiteX1040" fmla="*/ 941730 w 7525108"/>
              <a:gd name="connsiteY1040" fmla="*/ 4953031 h 6858007"/>
              <a:gd name="connsiteX1041" fmla="*/ 937361 w 7525108"/>
              <a:gd name="connsiteY1041" fmla="*/ 4957400 h 6858007"/>
              <a:gd name="connsiteX1042" fmla="*/ 930806 w 7525108"/>
              <a:gd name="connsiteY1042" fmla="*/ 4959585 h 6858007"/>
              <a:gd name="connsiteX1043" fmla="*/ 924251 w 7525108"/>
              <a:gd name="connsiteY1043" fmla="*/ 4957400 h 6858007"/>
              <a:gd name="connsiteX1044" fmla="*/ 922066 w 7525108"/>
              <a:gd name="connsiteY1044" fmla="*/ 4953031 h 6858007"/>
              <a:gd name="connsiteX1045" fmla="*/ 919880 w 7525108"/>
              <a:gd name="connsiteY1045" fmla="*/ 4946476 h 6858007"/>
              <a:gd name="connsiteX1046" fmla="*/ 922066 w 7525108"/>
              <a:gd name="connsiteY1046" fmla="*/ 4942106 h 6858007"/>
              <a:gd name="connsiteX1047" fmla="*/ 924251 w 7525108"/>
              <a:gd name="connsiteY1047" fmla="*/ 4937736 h 6858007"/>
              <a:gd name="connsiteX1048" fmla="*/ 6989786 w 7525108"/>
              <a:gd name="connsiteY1048" fmla="*/ 4915887 h 6858007"/>
              <a:gd name="connsiteX1049" fmla="*/ 7033486 w 7525108"/>
              <a:gd name="connsiteY1049" fmla="*/ 4922442 h 6858007"/>
              <a:gd name="connsiteX1050" fmla="*/ 7070631 w 7525108"/>
              <a:gd name="connsiteY1050" fmla="*/ 4942107 h 6858007"/>
              <a:gd name="connsiteX1051" fmla="*/ 7099036 w 7525108"/>
              <a:gd name="connsiteY1051" fmla="*/ 4970512 h 6858007"/>
              <a:gd name="connsiteX1052" fmla="*/ 7118701 w 7525108"/>
              <a:gd name="connsiteY1052" fmla="*/ 5009842 h 6858007"/>
              <a:gd name="connsiteX1053" fmla="*/ 7125256 w 7525108"/>
              <a:gd name="connsiteY1053" fmla="*/ 5051356 h 6858007"/>
              <a:gd name="connsiteX1054" fmla="*/ 7118701 w 7525108"/>
              <a:gd name="connsiteY1054" fmla="*/ 5095056 h 6858007"/>
              <a:gd name="connsiteX1055" fmla="*/ 7099036 w 7525108"/>
              <a:gd name="connsiteY1055" fmla="*/ 5132201 h 6858007"/>
              <a:gd name="connsiteX1056" fmla="*/ 7070631 w 7525108"/>
              <a:gd name="connsiteY1056" fmla="*/ 5160605 h 6858007"/>
              <a:gd name="connsiteX1057" fmla="*/ 7033486 w 7525108"/>
              <a:gd name="connsiteY1057" fmla="*/ 5182455 h 6858007"/>
              <a:gd name="connsiteX1058" fmla="*/ 6989786 w 7525108"/>
              <a:gd name="connsiteY1058" fmla="*/ 5189010 h 6858007"/>
              <a:gd name="connsiteX1059" fmla="*/ 6946086 w 7525108"/>
              <a:gd name="connsiteY1059" fmla="*/ 5182455 h 6858007"/>
              <a:gd name="connsiteX1060" fmla="*/ 6911126 w 7525108"/>
              <a:gd name="connsiteY1060" fmla="*/ 5160605 h 6858007"/>
              <a:gd name="connsiteX1061" fmla="*/ 6880536 w 7525108"/>
              <a:gd name="connsiteY1061" fmla="*/ 5132201 h 6858007"/>
              <a:gd name="connsiteX1062" fmla="*/ 6863056 w 7525108"/>
              <a:gd name="connsiteY1062" fmla="*/ 5095056 h 6858007"/>
              <a:gd name="connsiteX1063" fmla="*/ 6856501 w 7525108"/>
              <a:gd name="connsiteY1063" fmla="*/ 5051356 h 6858007"/>
              <a:gd name="connsiteX1064" fmla="*/ 6863056 w 7525108"/>
              <a:gd name="connsiteY1064" fmla="*/ 5009842 h 6858007"/>
              <a:gd name="connsiteX1065" fmla="*/ 6880536 w 7525108"/>
              <a:gd name="connsiteY1065" fmla="*/ 4970512 h 6858007"/>
              <a:gd name="connsiteX1066" fmla="*/ 6911126 w 7525108"/>
              <a:gd name="connsiteY1066" fmla="*/ 4942107 h 6858007"/>
              <a:gd name="connsiteX1067" fmla="*/ 6946086 w 7525108"/>
              <a:gd name="connsiteY1067" fmla="*/ 4922442 h 6858007"/>
              <a:gd name="connsiteX1068" fmla="*/ 1848501 w 7525108"/>
              <a:gd name="connsiteY1068" fmla="*/ 4913701 h 6858007"/>
              <a:gd name="connsiteX1069" fmla="*/ 1859426 w 7525108"/>
              <a:gd name="connsiteY1069" fmla="*/ 4913701 h 6858007"/>
              <a:gd name="connsiteX1070" fmla="*/ 1868166 w 7525108"/>
              <a:gd name="connsiteY1070" fmla="*/ 4913701 h 6858007"/>
              <a:gd name="connsiteX1071" fmla="*/ 1874721 w 7525108"/>
              <a:gd name="connsiteY1071" fmla="*/ 4918071 h 6858007"/>
              <a:gd name="connsiteX1072" fmla="*/ 1881276 w 7525108"/>
              <a:gd name="connsiteY1072" fmla="*/ 4924626 h 6858007"/>
              <a:gd name="connsiteX1073" fmla="*/ 1883461 w 7525108"/>
              <a:gd name="connsiteY1073" fmla="*/ 4933366 h 6858007"/>
              <a:gd name="connsiteX1074" fmla="*/ 1885646 w 7525108"/>
              <a:gd name="connsiteY1074" fmla="*/ 4942106 h 6858007"/>
              <a:gd name="connsiteX1075" fmla="*/ 1883461 w 7525108"/>
              <a:gd name="connsiteY1075" fmla="*/ 4950846 h 6858007"/>
              <a:gd name="connsiteX1076" fmla="*/ 1881276 w 7525108"/>
              <a:gd name="connsiteY1076" fmla="*/ 4957400 h 6858007"/>
              <a:gd name="connsiteX1077" fmla="*/ 1874721 w 7525108"/>
              <a:gd name="connsiteY1077" fmla="*/ 4963955 h 6858007"/>
              <a:gd name="connsiteX1078" fmla="*/ 1868166 w 7525108"/>
              <a:gd name="connsiteY1078" fmla="*/ 4966140 h 6858007"/>
              <a:gd name="connsiteX1079" fmla="*/ 1859426 w 7525108"/>
              <a:gd name="connsiteY1079" fmla="*/ 4968325 h 6858007"/>
              <a:gd name="connsiteX1080" fmla="*/ 1848501 w 7525108"/>
              <a:gd name="connsiteY1080" fmla="*/ 4966140 h 6858007"/>
              <a:gd name="connsiteX1081" fmla="*/ 1841946 w 7525108"/>
              <a:gd name="connsiteY1081" fmla="*/ 4963955 h 6858007"/>
              <a:gd name="connsiteX1082" fmla="*/ 1835391 w 7525108"/>
              <a:gd name="connsiteY1082" fmla="*/ 4957400 h 6858007"/>
              <a:gd name="connsiteX1083" fmla="*/ 1831021 w 7525108"/>
              <a:gd name="connsiteY1083" fmla="*/ 4950846 h 6858007"/>
              <a:gd name="connsiteX1084" fmla="*/ 1831021 w 7525108"/>
              <a:gd name="connsiteY1084" fmla="*/ 4942106 h 6858007"/>
              <a:gd name="connsiteX1085" fmla="*/ 1831021 w 7525108"/>
              <a:gd name="connsiteY1085" fmla="*/ 4933366 h 6858007"/>
              <a:gd name="connsiteX1086" fmla="*/ 1835391 w 7525108"/>
              <a:gd name="connsiteY1086" fmla="*/ 4924626 h 6858007"/>
              <a:gd name="connsiteX1087" fmla="*/ 1841946 w 7525108"/>
              <a:gd name="connsiteY1087" fmla="*/ 4918071 h 6858007"/>
              <a:gd name="connsiteX1088" fmla="*/ 2794602 w 7525108"/>
              <a:gd name="connsiteY1088" fmla="*/ 4887482 h 6858007"/>
              <a:gd name="connsiteX1089" fmla="*/ 2818637 w 7525108"/>
              <a:gd name="connsiteY1089" fmla="*/ 4891852 h 6858007"/>
              <a:gd name="connsiteX1090" fmla="*/ 2836117 w 7525108"/>
              <a:gd name="connsiteY1090" fmla="*/ 4909332 h 6858007"/>
              <a:gd name="connsiteX1091" fmla="*/ 2842672 w 7525108"/>
              <a:gd name="connsiteY1091" fmla="*/ 4933367 h 6858007"/>
              <a:gd name="connsiteX1092" fmla="*/ 2836117 w 7525108"/>
              <a:gd name="connsiteY1092" fmla="*/ 4957402 h 6858007"/>
              <a:gd name="connsiteX1093" fmla="*/ 2818637 w 7525108"/>
              <a:gd name="connsiteY1093" fmla="*/ 4972696 h 6858007"/>
              <a:gd name="connsiteX1094" fmla="*/ 2794602 w 7525108"/>
              <a:gd name="connsiteY1094" fmla="*/ 4981436 h 6858007"/>
              <a:gd name="connsiteX1095" fmla="*/ 2772752 w 7525108"/>
              <a:gd name="connsiteY1095" fmla="*/ 4972696 h 6858007"/>
              <a:gd name="connsiteX1096" fmla="*/ 2753087 w 7525108"/>
              <a:gd name="connsiteY1096" fmla="*/ 4957402 h 6858007"/>
              <a:gd name="connsiteX1097" fmla="*/ 2746532 w 7525108"/>
              <a:gd name="connsiteY1097" fmla="*/ 4933367 h 6858007"/>
              <a:gd name="connsiteX1098" fmla="*/ 2753087 w 7525108"/>
              <a:gd name="connsiteY1098" fmla="*/ 4909332 h 6858007"/>
              <a:gd name="connsiteX1099" fmla="*/ 2772752 w 7525108"/>
              <a:gd name="connsiteY1099" fmla="*/ 4891852 h 6858007"/>
              <a:gd name="connsiteX1100" fmla="*/ 3749443 w 7525108"/>
              <a:gd name="connsiteY1100" fmla="*/ 4848152 h 6858007"/>
              <a:gd name="connsiteX1101" fmla="*/ 3777847 w 7525108"/>
              <a:gd name="connsiteY1101" fmla="*/ 4854707 h 6858007"/>
              <a:gd name="connsiteX1102" fmla="*/ 3799697 w 7525108"/>
              <a:gd name="connsiteY1102" fmla="*/ 4867817 h 6858007"/>
              <a:gd name="connsiteX1103" fmla="*/ 3814992 w 7525108"/>
              <a:gd name="connsiteY1103" fmla="*/ 4891852 h 6858007"/>
              <a:gd name="connsiteX1104" fmla="*/ 3821547 w 7525108"/>
              <a:gd name="connsiteY1104" fmla="*/ 4918072 h 6858007"/>
              <a:gd name="connsiteX1105" fmla="*/ 3814992 w 7525108"/>
              <a:gd name="connsiteY1105" fmla="*/ 4946477 h 6858007"/>
              <a:gd name="connsiteX1106" fmla="*/ 3799697 w 7525108"/>
              <a:gd name="connsiteY1106" fmla="*/ 4966141 h 6858007"/>
              <a:gd name="connsiteX1107" fmla="*/ 3777847 w 7525108"/>
              <a:gd name="connsiteY1107" fmla="*/ 4983621 h 6858007"/>
              <a:gd name="connsiteX1108" fmla="*/ 3749443 w 7525108"/>
              <a:gd name="connsiteY1108" fmla="*/ 4987991 h 6858007"/>
              <a:gd name="connsiteX1109" fmla="*/ 3723223 w 7525108"/>
              <a:gd name="connsiteY1109" fmla="*/ 4983621 h 6858007"/>
              <a:gd name="connsiteX1110" fmla="*/ 3701373 w 7525108"/>
              <a:gd name="connsiteY1110" fmla="*/ 4966141 h 6858007"/>
              <a:gd name="connsiteX1111" fmla="*/ 3686078 w 7525108"/>
              <a:gd name="connsiteY1111" fmla="*/ 4946477 h 6858007"/>
              <a:gd name="connsiteX1112" fmla="*/ 3681708 w 7525108"/>
              <a:gd name="connsiteY1112" fmla="*/ 4918072 h 6858007"/>
              <a:gd name="connsiteX1113" fmla="*/ 3686078 w 7525108"/>
              <a:gd name="connsiteY1113" fmla="*/ 4891852 h 6858007"/>
              <a:gd name="connsiteX1114" fmla="*/ 3701373 w 7525108"/>
              <a:gd name="connsiteY1114" fmla="*/ 4867817 h 6858007"/>
              <a:gd name="connsiteX1115" fmla="*/ 3723223 w 7525108"/>
              <a:gd name="connsiteY1115" fmla="*/ 4854707 h 6858007"/>
              <a:gd name="connsiteX1116" fmla="*/ 4737060 w 7525108"/>
              <a:gd name="connsiteY1116" fmla="*/ 4795712 h 6858007"/>
              <a:gd name="connsiteX1117" fmla="*/ 4767650 w 7525108"/>
              <a:gd name="connsiteY1117" fmla="*/ 4800082 h 6858007"/>
              <a:gd name="connsiteX1118" fmla="*/ 4791685 w 7525108"/>
              <a:gd name="connsiteY1118" fmla="*/ 4813192 h 6858007"/>
              <a:gd name="connsiteX1119" fmla="*/ 4813535 w 7525108"/>
              <a:gd name="connsiteY1119" fmla="*/ 4835042 h 6858007"/>
              <a:gd name="connsiteX1120" fmla="*/ 4826645 w 7525108"/>
              <a:gd name="connsiteY1120" fmla="*/ 4859077 h 6858007"/>
              <a:gd name="connsiteX1121" fmla="*/ 4831015 w 7525108"/>
              <a:gd name="connsiteY1121" fmla="*/ 4889667 h 6858007"/>
              <a:gd name="connsiteX1122" fmla="*/ 4826645 w 7525108"/>
              <a:gd name="connsiteY1122" fmla="*/ 4918072 h 6858007"/>
              <a:gd name="connsiteX1123" fmla="*/ 4813535 w 7525108"/>
              <a:gd name="connsiteY1123" fmla="*/ 4946476 h 6858007"/>
              <a:gd name="connsiteX1124" fmla="*/ 4791685 w 7525108"/>
              <a:gd name="connsiteY1124" fmla="*/ 4966141 h 6858007"/>
              <a:gd name="connsiteX1125" fmla="*/ 4767650 w 7525108"/>
              <a:gd name="connsiteY1125" fmla="*/ 4979251 h 6858007"/>
              <a:gd name="connsiteX1126" fmla="*/ 4737060 w 7525108"/>
              <a:gd name="connsiteY1126" fmla="*/ 4985806 h 6858007"/>
              <a:gd name="connsiteX1127" fmla="*/ 4708655 w 7525108"/>
              <a:gd name="connsiteY1127" fmla="*/ 4979251 h 6858007"/>
              <a:gd name="connsiteX1128" fmla="*/ 4680250 w 7525108"/>
              <a:gd name="connsiteY1128" fmla="*/ 4966141 h 6858007"/>
              <a:gd name="connsiteX1129" fmla="*/ 4660585 w 7525108"/>
              <a:gd name="connsiteY1129" fmla="*/ 4946476 h 6858007"/>
              <a:gd name="connsiteX1130" fmla="*/ 4647475 w 7525108"/>
              <a:gd name="connsiteY1130" fmla="*/ 4918072 h 6858007"/>
              <a:gd name="connsiteX1131" fmla="*/ 4640920 w 7525108"/>
              <a:gd name="connsiteY1131" fmla="*/ 4889667 h 6858007"/>
              <a:gd name="connsiteX1132" fmla="*/ 4647475 w 7525108"/>
              <a:gd name="connsiteY1132" fmla="*/ 4859077 h 6858007"/>
              <a:gd name="connsiteX1133" fmla="*/ 4660585 w 7525108"/>
              <a:gd name="connsiteY1133" fmla="*/ 4835042 h 6858007"/>
              <a:gd name="connsiteX1134" fmla="*/ 4680250 w 7525108"/>
              <a:gd name="connsiteY1134" fmla="*/ 4813192 h 6858007"/>
              <a:gd name="connsiteX1135" fmla="*/ 4708655 w 7525108"/>
              <a:gd name="connsiteY1135" fmla="*/ 4800082 h 6858007"/>
              <a:gd name="connsiteX1136" fmla="*/ 6559342 w 7525108"/>
              <a:gd name="connsiteY1136" fmla="*/ 4732348 h 6858007"/>
              <a:gd name="connsiteX1137" fmla="*/ 6594302 w 7525108"/>
              <a:gd name="connsiteY1137" fmla="*/ 4736718 h 6858007"/>
              <a:gd name="connsiteX1138" fmla="*/ 6629262 w 7525108"/>
              <a:gd name="connsiteY1138" fmla="*/ 4749828 h 6858007"/>
              <a:gd name="connsiteX1139" fmla="*/ 6659852 w 7525108"/>
              <a:gd name="connsiteY1139" fmla="*/ 4771678 h 6858007"/>
              <a:gd name="connsiteX1140" fmla="*/ 6681702 w 7525108"/>
              <a:gd name="connsiteY1140" fmla="*/ 4800083 h 6858007"/>
              <a:gd name="connsiteX1141" fmla="*/ 6694812 w 7525108"/>
              <a:gd name="connsiteY1141" fmla="*/ 4835043 h 6858007"/>
              <a:gd name="connsiteX1142" fmla="*/ 6699182 w 7525108"/>
              <a:gd name="connsiteY1142" fmla="*/ 4872187 h 6858007"/>
              <a:gd name="connsiteX1143" fmla="*/ 6694812 w 7525108"/>
              <a:gd name="connsiteY1143" fmla="*/ 4911517 h 6858007"/>
              <a:gd name="connsiteX1144" fmla="*/ 6681702 w 7525108"/>
              <a:gd name="connsiteY1144" fmla="*/ 4944292 h 6858007"/>
              <a:gd name="connsiteX1145" fmla="*/ 6659852 w 7525108"/>
              <a:gd name="connsiteY1145" fmla="*/ 4972697 h 6858007"/>
              <a:gd name="connsiteX1146" fmla="*/ 6629262 w 7525108"/>
              <a:gd name="connsiteY1146" fmla="*/ 4996731 h 6858007"/>
              <a:gd name="connsiteX1147" fmla="*/ 6594302 w 7525108"/>
              <a:gd name="connsiteY1147" fmla="*/ 5009841 h 6858007"/>
              <a:gd name="connsiteX1148" fmla="*/ 6559342 w 7525108"/>
              <a:gd name="connsiteY1148" fmla="*/ 5014211 h 6858007"/>
              <a:gd name="connsiteX1149" fmla="*/ 6520013 w 7525108"/>
              <a:gd name="connsiteY1149" fmla="*/ 5009841 h 6858007"/>
              <a:gd name="connsiteX1150" fmla="*/ 6485053 w 7525108"/>
              <a:gd name="connsiteY1150" fmla="*/ 4996731 h 6858007"/>
              <a:gd name="connsiteX1151" fmla="*/ 6458833 w 7525108"/>
              <a:gd name="connsiteY1151" fmla="*/ 4972697 h 6858007"/>
              <a:gd name="connsiteX1152" fmla="*/ 6434798 w 7525108"/>
              <a:gd name="connsiteY1152" fmla="*/ 4944292 h 6858007"/>
              <a:gd name="connsiteX1153" fmla="*/ 6421688 w 7525108"/>
              <a:gd name="connsiteY1153" fmla="*/ 4911517 h 6858007"/>
              <a:gd name="connsiteX1154" fmla="*/ 6415133 w 7525108"/>
              <a:gd name="connsiteY1154" fmla="*/ 4872187 h 6858007"/>
              <a:gd name="connsiteX1155" fmla="*/ 6421688 w 7525108"/>
              <a:gd name="connsiteY1155" fmla="*/ 4835043 h 6858007"/>
              <a:gd name="connsiteX1156" fmla="*/ 6434798 w 7525108"/>
              <a:gd name="connsiteY1156" fmla="*/ 4800083 h 6858007"/>
              <a:gd name="connsiteX1157" fmla="*/ 6458833 w 7525108"/>
              <a:gd name="connsiteY1157" fmla="*/ 4771678 h 6858007"/>
              <a:gd name="connsiteX1158" fmla="*/ 6485053 w 7525108"/>
              <a:gd name="connsiteY1158" fmla="*/ 4749828 h 6858007"/>
              <a:gd name="connsiteX1159" fmla="*/ 6520013 w 7525108"/>
              <a:gd name="connsiteY1159" fmla="*/ 4736718 h 6858007"/>
              <a:gd name="connsiteX1160" fmla="*/ 415148 w 7525108"/>
              <a:gd name="connsiteY1160" fmla="*/ 4708312 h 6858007"/>
              <a:gd name="connsiteX1161" fmla="*/ 421703 w 7525108"/>
              <a:gd name="connsiteY1161" fmla="*/ 4708312 h 6858007"/>
              <a:gd name="connsiteX1162" fmla="*/ 426072 w 7525108"/>
              <a:gd name="connsiteY1162" fmla="*/ 4708312 h 6858007"/>
              <a:gd name="connsiteX1163" fmla="*/ 430443 w 7525108"/>
              <a:gd name="connsiteY1163" fmla="*/ 4712682 h 6858007"/>
              <a:gd name="connsiteX1164" fmla="*/ 432627 w 7525108"/>
              <a:gd name="connsiteY1164" fmla="*/ 4719237 h 6858007"/>
              <a:gd name="connsiteX1165" fmla="*/ 430443 w 7525108"/>
              <a:gd name="connsiteY1165" fmla="*/ 4723607 h 6858007"/>
              <a:gd name="connsiteX1166" fmla="*/ 426072 w 7525108"/>
              <a:gd name="connsiteY1166" fmla="*/ 4730161 h 6858007"/>
              <a:gd name="connsiteX1167" fmla="*/ 421703 w 7525108"/>
              <a:gd name="connsiteY1167" fmla="*/ 4732346 h 6858007"/>
              <a:gd name="connsiteX1168" fmla="*/ 415148 w 7525108"/>
              <a:gd name="connsiteY1168" fmla="*/ 4730161 h 6858007"/>
              <a:gd name="connsiteX1169" fmla="*/ 412962 w 7525108"/>
              <a:gd name="connsiteY1169" fmla="*/ 4723607 h 6858007"/>
              <a:gd name="connsiteX1170" fmla="*/ 410777 w 7525108"/>
              <a:gd name="connsiteY1170" fmla="*/ 4719237 h 6858007"/>
              <a:gd name="connsiteX1171" fmla="*/ 412962 w 7525108"/>
              <a:gd name="connsiteY1171" fmla="*/ 4712682 h 6858007"/>
              <a:gd name="connsiteX1172" fmla="*/ 1332845 w 7525108"/>
              <a:gd name="connsiteY1172" fmla="*/ 4703942 h 6858007"/>
              <a:gd name="connsiteX1173" fmla="*/ 1337215 w 7525108"/>
              <a:gd name="connsiteY1173" fmla="*/ 4703942 h 6858007"/>
              <a:gd name="connsiteX1174" fmla="*/ 1341586 w 7525108"/>
              <a:gd name="connsiteY1174" fmla="*/ 4703942 h 6858007"/>
              <a:gd name="connsiteX1175" fmla="*/ 1345955 w 7525108"/>
              <a:gd name="connsiteY1175" fmla="*/ 4708312 h 6858007"/>
              <a:gd name="connsiteX1176" fmla="*/ 1348141 w 7525108"/>
              <a:gd name="connsiteY1176" fmla="*/ 4710497 h 6858007"/>
              <a:gd name="connsiteX1177" fmla="*/ 1348141 w 7525108"/>
              <a:gd name="connsiteY1177" fmla="*/ 4717052 h 6858007"/>
              <a:gd name="connsiteX1178" fmla="*/ 1348141 w 7525108"/>
              <a:gd name="connsiteY1178" fmla="*/ 4721422 h 6858007"/>
              <a:gd name="connsiteX1179" fmla="*/ 1345955 w 7525108"/>
              <a:gd name="connsiteY1179" fmla="*/ 4725792 h 6858007"/>
              <a:gd name="connsiteX1180" fmla="*/ 1341586 w 7525108"/>
              <a:gd name="connsiteY1180" fmla="*/ 4730162 h 6858007"/>
              <a:gd name="connsiteX1181" fmla="*/ 1337215 w 7525108"/>
              <a:gd name="connsiteY1181" fmla="*/ 4730162 h 6858007"/>
              <a:gd name="connsiteX1182" fmla="*/ 1332845 w 7525108"/>
              <a:gd name="connsiteY1182" fmla="*/ 4730162 h 6858007"/>
              <a:gd name="connsiteX1183" fmla="*/ 1328474 w 7525108"/>
              <a:gd name="connsiteY1183" fmla="*/ 4725792 h 6858007"/>
              <a:gd name="connsiteX1184" fmla="*/ 1324104 w 7525108"/>
              <a:gd name="connsiteY1184" fmla="*/ 4721422 h 6858007"/>
              <a:gd name="connsiteX1185" fmla="*/ 1324104 w 7525108"/>
              <a:gd name="connsiteY1185" fmla="*/ 4717052 h 6858007"/>
              <a:gd name="connsiteX1186" fmla="*/ 1324104 w 7525108"/>
              <a:gd name="connsiteY1186" fmla="*/ 4710497 h 6858007"/>
              <a:gd name="connsiteX1187" fmla="*/ 1328474 w 7525108"/>
              <a:gd name="connsiteY1187" fmla="*/ 4708312 h 6858007"/>
              <a:gd name="connsiteX1188" fmla="*/ 5788040 w 7525108"/>
              <a:gd name="connsiteY1188" fmla="*/ 4699572 h 6858007"/>
              <a:gd name="connsiteX1189" fmla="*/ 5827369 w 7525108"/>
              <a:gd name="connsiteY1189" fmla="*/ 4706127 h 6858007"/>
              <a:gd name="connsiteX1190" fmla="*/ 5860144 w 7525108"/>
              <a:gd name="connsiteY1190" fmla="*/ 4721422 h 6858007"/>
              <a:gd name="connsiteX1191" fmla="*/ 5886364 w 7525108"/>
              <a:gd name="connsiteY1191" fmla="*/ 4749827 h 6858007"/>
              <a:gd name="connsiteX1192" fmla="*/ 5903844 w 7525108"/>
              <a:gd name="connsiteY1192" fmla="*/ 4782602 h 6858007"/>
              <a:gd name="connsiteX1193" fmla="*/ 5910399 w 7525108"/>
              <a:gd name="connsiteY1193" fmla="*/ 4819747 h 6858007"/>
              <a:gd name="connsiteX1194" fmla="*/ 5903844 w 7525108"/>
              <a:gd name="connsiteY1194" fmla="*/ 4856892 h 6858007"/>
              <a:gd name="connsiteX1195" fmla="*/ 5886364 w 7525108"/>
              <a:gd name="connsiteY1195" fmla="*/ 4891851 h 6858007"/>
              <a:gd name="connsiteX1196" fmla="*/ 5860144 w 7525108"/>
              <a:gd name="connsiteY1196" fmla="*/ 4915886 h 6858007"/>
              <a:gd name="connsiteX1197" fmla="*/ 5827369 w 7525108"/>
              <a:gd name="connsiteY1197" fmla="*/ 4935551 h 6858007"/>
              <a:gd name="connsiteX1198" fmla="*/ 5788040 w 7525108"/>
              <a:gd name="connsiteY1198" fmla="*/ 4939921 h 6858007"/>
              <a:gd name="connsiteX1199" fmla="*/ 5750895 w 7525108"/>
              <a:gd name="connsiteY1199" fmla="*/ 4935551 h 6858007"/>
              <a:gd name="connsiteX1200" fmla="*/ 5718120 w 7525108"/>
              <a:gd name="connsiteY1200" fmla="*/ 4915886 h 6858007"/>
              <a:gd name="connsiteX1201" fmla="*/ 5691900 w 7525108"/>
              <a:gd name="connsiteY1201" fmla="*/ 4891851 h 6858007"/>
              <a:gd name="connsiteX1202" fmla="*/ 5674420 w 7525108"/>
              <a:gd name="connsiteY1202" fmla="*/ 4856892 h 6858007"/>
              <a:gd name="connsiteX1203" fmla="*/ 5670050 w 7525108"/>
              <a:gd name="connsiteY1203" fmla="*/ 4819747 h 6858007"/>
              <a:gd name="connsiteX1204" fmla="*/ 5674420 w 7525108"/>
              <a:gd name="connsiteY1204" fmla="*/ 4782602 h 6858007"/>
              <a:gd name="connsiteX1205" fmla="*/ 5691900 w 7525108"/>
              <a:gd name="connsiteY1205" fmla="*/ 4749827 h 6858007"/>
              <a:gd name="connsiteX1206" fmla="*/ 5718120 w 7525108"/>
              <a:gd name="connsiteY1206" fmla="*/ 4721422 h 6858007"/>
              <a:gd name="connsiteX1207" fmla="*/ 5750895 w 7525108"/>
              <a:gd name="connsiteY1207" fmla="*/ 4706127 h 6858007"/>
              <a:gd name="connsiteX1208" fmla="*/ 2259279 w 7525108"/>
              <a:gd name="connsiteY1208" fmla="*/ 4675538 h 6858007"/>
              <a:gd name="connsiteX1209" fmla="*/ 2276759 w 7525108"/>
              <a:gd name="connsiteY1209" fmla="*/ 4682093 h 6858007"/>
              <a:gd name="connsiteX1210" fmla="*/ 2289869 w 7525108"/>
              <a:gd name="connsiteY1210" fmla="*/ 4695203 h 6858007"/>
              <a:gd name="connsiteX1211" fmla="*/ 2294239 w 7525108"/>
              <a:gd name="connsiteY1211" fmla="*/ 4712683 h 6858007"/>
              <a:gd name="connsiteX1212" fmla="*/ 2289869 w 7525108"/>
              <a:gd name="connsiteY1212" fmla="*/ 4732348 h 6858007"/>
              <a:gd name="connsiteX1213" fmla="*/ 2276759 w 7525108"/>
              <a:gd name="connsiteY1213" fmla="*/ 4745458 h 6858007"/>
              <a:gd name="connsiteX1214" fmla="*/ 2259279 w 7525108"/>
              <a:gd name="connsiteY1214" fmla="*/ 4749828 h 6858007"/>
              <a:gd name="connsiteX1215" fmla="*/ 2239614 w 7525108"/>
              <a:gd name="connsiteY1215" fmla="*/ 4745458 h 6858007"/>
              <a:gd name="connsiteX1216" fmla="*/ 2228689 w 7525108"/>
              <a:gd name="connsiteY1216" fmla="*/ 4732348 h 6858007"/>
              <a:gd name="connsiteX1217" fmla="*/ 2222134 w 7525108"/>
              <a:gd name="connsiteY1217" fmla="*/ 4712683 h 6858007"/>
              <a:gd name="connsiteX1218" fmla="*/ 2228689 w 7525108"/>
              <a:gd name="connsiteY1218" fmla="*/ 4695203 h 6858007"/>
              <a:gd name="connsiteX1219" fmla="*/ 2239614 w 7525108"/>
              <a:gd name="connsiteY1219" fmla="*/ 4682093 h 6858007"/>
              <a:gd name="connsiteX1220" fmla="*/ 3192271 w 7525108"/>
              <a:gd name="connsiteY1220" fmla="*/ 4647133 h 6858007"/>
              <a:gd name="connsiteX1221" fmla="*/ 3214121 w 7525108"/>
              <a:gd name="connsiteY1221" fmla="*/ 4651503 h 6858007"/>
              <a:gd name="connsiteX1222" fmla="*/ 3233786 w 7525108"/>
              <a:gd name="connsiteY1222" fmla="*/ 4664613 h 6858007"/>
              <a:gd name="connsiteX1223" fmla="*/ 3244711 w 7525108"/>
              <a:gd name="connsiteY1223" fmla="*/ 4684278 h 6858007"/>
              <a:gd name="connsiteX1224" fmla="*/ 3249081 w 7525108"/>
              <a:gd name="connsiteY1224" fmla="*/ 4706128 h 6858007"/>
              <a:gd name="connsiteX1225" fmla="*/ 3244711 w 7525108"/>
              <a:gd name="connsiteY1225" fmla="*/ 4730163 h 6858007"/>
              <a:gd name="connsiteX1226" fmla="*/ 3233786 w 7525108"/>
              <a:gd name="connsiteY1226" fmla="*/ 4747642 h 6858007"/>
              <a:gd name="connsiteX1227" fmla="*/ 3214121 w 7525108"/>
              <a:gd name="connsiteY1227" fmla="*/ 4758567 h 6858007"/>
              <a:gd name="connsiteX1228" fmla="*/ 3192271 w 7525108"/>
              <a:gd name="connsiteY1228" fmla="*/ 4762937 h 6858007"/>
              <a:gd name="connsiteX1229" fmla="*/ 3170421 w 7525108"/>
              <a:gd name="connsiteY1229" fmla="*/ 4758567 h 6858007"/>
              <a:gd name="connsiteX1230" fmla="*/ 3148571 w 7525108"/>
              <a:gd name="connsiteY1230" fmla="*/ 4747642 h 6858007"/>
              <a:gd name="connsiteX1231" fmla="*/ 3137646 w 7525108"/>
              <a:gd name="connsiteY1231" fmla="*/ 4730163 h 6858007"/>
              <a:gd name="connsiteX1232" fmla="*/ 3133276 w 7525108"/>
              <a:gd name="connsiteY1232" fmla="*/ 4706128 h 6858007"/>
              <a:gd name="connsiteX1233" fmla="*/ 3137646 w 7525108"/>
              <a:gd name="connsiteY1233" fmla="*/ 4684278 h 6858007"/>
              <a:gd name="connsiteX1234" fmla="*/ 3148571 w 7525108"/>
              <a:gd name="connsiteY1234" fmla="*/ 4664613 h 6858007"/>
              <a:gd name="connsiteX1235" fmla="*/ 3170421 w 7525108"/>
              <a:gd name="connsiteY1235" fmla="*/ 4651503 h 6858007"/>
              <a:gd name="connsiteX1236" fmla="*/ 4140557 w 7525108"/>
              <a:gd name="connsiteY1236" fmla="*/ 4609988 h 6858007"/>
              <a:gd name="connsiteX1237" fmla="*/ 4173332 w 7525108"/>
              <a:gd name="connsiteY1237" fmla="*/ 4616543 h 6858007"/>
              <a:gd name="connsiteX1238" fmla="*/ 4199552 w 7525108"/>
              <a:gd name="connsiteY1238" fmla="*/ 4636208 h 6858007"/>
              <a:gd name="connsiteX1239" fmla="*/ 4217032 w 7525108"/>
              <a:gd name="connsiteY1239" fmla="*/ 4660243 h 6858007"/>
              <a:gd name="connsiteX1240" fmla="*/ 4223587 w 7525108"/>
              <a:gd name="connsiteY1240" fmla="*/ 4693018 h 6858007"/>
              <a:gd name="connsiteX1241" fmla="*/ 4217032 w 7525108"/>
              <a:gd name="connsiteY1241" fmla="*/ 4723608 h 6858007"/>
              <a:gd name="connsiteX1242" fmla="*/ 4199552 w 7525108"/>
              <a:gd name="connsiteY1242" fmla="*/ 4749827 h 6858007"/>
              <a:gd name="connsiteX1243" fmla="*/ 4173332 w 7525108"/>
              <a:gd name="connsiteY1243" fmla="*/ 4767307 h 6858007"/>
              <a:gd name="connsiteX1244" fmla="*/ 4140557 w 7525108"/>
              <a:gd name="connsiteY1244" fmla="*/ 4773862 h 6858007"/>
              <a:gd name="connsiteX1245" fmla="*/ 4109967 w 7525108"/>
              <a:gd name="connsiteY1245" fmla="*/ 4767307 h 6858007"/>
              <a:gd name="connsiteX1246" fmla="*/ 4083747 w 7525108"/>
              <a:gd name="connsiteY1246" fmla="*/ 4749827 h 6858007"/>
              <a:gd name="connsiteX1247" fmla="*/ 4066267 w 7525108"/>
              <a:gd name="connsiteY1247" fmla="*/ 4723608 h 6858007"/>
              <a:gd name="connsiteX1248" fmla="*/ 4059712 w 7525108"/>
              <a:gd name="connsiteY1248" fmla="*/ 4693018 h 6858007"/>
              <a:gd name="connsiteX1249" fmla="*/ 4066267 w 7525108"/>
              <a:gd name="connsiteY1249" fmla="*/ 4660243 h 6858007"/>
              <a:gd name="connsiteX1250" fmla="*/ 4083747 w 7525108"/>
              <a:gd name="connsiteY1250" fmla="*/ 4636208 h 6858007"/>
              <a:gd name="connsiteX1251" fmla="*/ 4109967 w 7525108"/>
              <a:gd name="connsiteY1251" fmla="*/ 4616543 h 6858007"/>
              <a:gd name="connsiteX1252" fmla="*/ 5125988 w 7525108"/>
              <a:gd name="connsiteY1252" fmla="*/ 4557549 h 6858007"/>
              <a:gd name="connsiteX1253" fmla="*/ 5160947 w 7525108"/>
              <a:gd name="connsiteY1253" fmla="*/ 4561919 h 6858007"/>
              <a:gd name="connsiteX1254" fmla="*/ 5189352 w 7525108"/>
              <a:gd name="connsiteY1254" fmla="*/ 4579399 h 6858007"/>
              <a:gd name="connsiteX1255" fmla="*/ 5213387 w 7525108"/>
              <a:gd name="connsiteY1255" fmla="*/ 4601249 h 6858007"/>
              <a:gd name="connsiteX1256" fmla="*/ 5228682 w 7525108"/>
              <a:gd name="connsiteY1256" fmla="*/ 4631839 h 6858007"/>
              <a:gd name="connsiteX1257" fmla="*/ 5233052 w 7525108"/>
              <a:gd name="connsiteY1257" fmla="*/ 4664614 h 6858007"/>
              <a:gd name="connsiteX1258" fmla="*/ 5228682 w 7525108"/>
              <a:gd name="connsiteY1258" fmla="*/ 4699574 h 6858007"/>
              <a:gd name="connsiteX1259" fmla="*/ 5213387 w 7525108"/>
              <a:gd name="connsiteY1259" fmla="*/ 4730163 h 6858007"/>
              <a:gd name="connsiteX1260" fmla="*/ 5189352 w 7525108"/>
              <a:gd name="connsiteY1260" fmla="*/ 4752013 h 6858007"/>
              <a:gd name="connsiteX1261" fmla="*/ 5160947 w 7525108"/>
              <a:gd name="connsiteY1261" fmla="*/ 4767308 h 6858007"/>
              <a:gd name="connsiteX1262" fmla="*/ 5125988 w 7525108"/>
              <a:gd name="connsiteY1262" fmla="*/ 4771678 h 6858007"/>
              <a:gd name="connsiteX1263" fmla="*/ 5091028 w 7525108"/>
              <a:gd name="connsiteY1263" fmla="*/ 4767308 h 6858007"/>
              <a:gd name="connsiteX1264" fmla="*/ 5062623 w 7525108"/>
              <a:gd name="connsiteY1264" fmla="*/ 4752013 h 6858007"/>
              <a:gd name="connsiteX1265" fmla="*/ 5038588 w 7525108"/>
              <a:gd name="connsiteY1265" fmla="*/ 4730163 h 6858007"/>
              <a:gd name="connsiteX1266" fmla="*/ 5023293 w 7525108"/>
              <a:gd name="connsiteY1266" fmla="*/ 4699574 h 6858007"/>
              <a:gd name="connsiteX1267" fmla="*/ 5018923 w 7525108"/>
              <a:gd name="connsiteY1267" fmla="*/ 4664614 h 6858007"/>
              <a:gd name="connsiteX1268" fmla="*/ 5023293 w 7525108"/>
              <a:gd name="connsiteY1268" fmla="*/ 4631839 h 6858007"/>
              <a:gd name="connsiteX1269" fmla="*/ 5038588 w 7525108"/>
              <a:gd name="connsiteY1269" fmla="*/ 4601249 h 6858007"/>
              <a:gd name="connsiteX1270" fmla="*/ 5062623 w 7525108"/>
              <a:gd name="connsiteY1270" fmla="*/ 4579399 h 6858007"/>
              <a:gd name="connsiteX1271" fmla="*/ 5091028 w 7525108"/>
              <a:gd name="connsiteY1271" fmla="*/ 4561919 h 6858007"/>
              <a:gd name="connsiteX1272" fmla="*/ 7455188 w 7525108"/>
              <a:gd name="connsiteY1272" fmla="*/ 4509479 h 6858007"/>
              <a:gd name="connsiteX1273" fmla="*/ 7494518 w 7525108"/>
              <a:gd name="connsiteY1273" fmla="*/ 4513849 h 6858007"/>
              <a:gd name="connsiteX1274" fmla="*/ 7525108 w 7525108"/>
              <a:gd name="connsiteY1274" fmla="*/ 4529144 h 6858007"/>
              <a:gd name="connsiteX1275" fmla="*/ 7525108 w 7525108"/>
              <a:gd name="connsiteY1275" fmla="*/ 4802268 h 6858007"/>
              <a:gd name="connsiteX1276" fmla="*/ 7494518 w 7525108"/>
              <a:gd name="connsiteY1276" fmla="*/ 4815378 h 6858007"/>
              <a:gd name="connsiteX1277" fmla="*/ 7455188 w 7525108"/>
              <a:gd name="connsiteY1277" fmla="*/ 4819748 h 6858007"/>
              <a:gd name="connsiteX1278" fmla="*/ 7413673 w 7525108"/>
              <a:gd name="connsiteY1278" fmla="*/ 4815378 h 6858007"/>
              <a:gd name="connsiteX1279" fmla="*/ 7376529 w 7525108"/>
              <a:gd name="connsiteY1279" fmla="*/ 4800083 h 6858007"/>
              <a:gd name="connsiteX1280" fmla="*/ 7343754 w 7525108"/>
              <a:gd name="connsiteY1280" fmla="*/ 4773863 h 6858007"/>
              <a:gd name="connsiteX1281" fmla="*/ 7319719 w 7525108"/>
              <a:gd name="connsiteY1281" fmla="*/ 4743273 h 6858007"/>
              <a:gd name="connsiteX1282" fmla="*/ 7304424 w 7525108"/>
              <a:gd name="connsiteY1282" fmla="*/ 4706129 h 6858007"/>
              <a:gd name="connsiteX1283" fmla="*/ 7297869 w 7525108"/>
              <a:gd name="connsiteY1283" fmla="*/ 4664614 h 6858007"/>
              <a:gd name="connsiteX1284" fmla="*/ 7304424 w 7525108"/>
              <a:gd name="connsiteY1284" fmla="*/ 4623099 h 6858007"/>
              <a:gd name="connsiteX1285" fmla="*/ 7319719 w 7525108"/>
              <a:gd name="connsiteY1285" fmla="*/ 4588139 h 6858007"/>
              <a:gd name="connsiteX1286" fmla="*/ 7343754 w 7525108"/>
              <a:gd name="connsiteY1286" fmla="*/ 4555364 h 6858007"/>
              <a:gd name="connsiteX1287" fmla="*/ 7376529 w 7525108"/>
              <a:gd name="connsiteY1287" fmla="*/ 4531329 h 6858007"/>
              <a:gd name="connsiteX1288" fmla="*/ 7413673 w 7525108"/>
              <a:gd name="connsiteY1288" fmla="*/ 4513849 h 6858007"/>
              <a:gd name="connsiteX1289" fmla="*/ 832482 w 7525108"/>
              <a:gd name="connsiteY1289" fmla="*/ 4474519 h 6858007"/>
              <a:gd name="connsiteX1290" fmla="*/ 839036 w 7525108"/>
              <a:gd name="connsiteY1290" fmla="*/ 4478889 h 6858007"/>
              <a:gd name="connsiteX1291" fmla="*/ 843406 w 7525108"/>
              <a:gd name="connsiteY1291" fmla="*/ 4483259 h 6858007"/>
              <a:gd name="connsiteX1292" fmla="*/ 843406 w 7525108"/>
              <a:gd name="connsiteY1292" fmla="*/ 4487629 h 6858007"/>
              <a:gd name="connsiteX1293" fmla="*/ 843406 w 7525108"/>
              <a:gd name="connsiteY1293" fmla="*/ 4494183 h 6858007"/>
              <a:gd name="connsiteX1294" fmla="*/ 839036 w 7525108"/>
              <a:gd name="connsiteY1294" fmla="*/ 4498553 h 6858007"/>
              <a:gd name="connsiteX1295" fmla="*/ 832482 w 7525108"/>
              <a:gd name="connsiteY1295" fmla="*/ 4498553 h 6858007"/>
              <a:gd name="connsiteX1296" fmla="*/ 828110 w 7525108"/>
              <a:gd name="connsiteY1296" fmla="*/ 4498553 h 6858007"/>
              <a:gd name="connsiteX1297" fmla="*/ 823740 w 7525108"/>
              <a:gd name="connsiteY1297" fmla="*/ 4494183 h 6858007"/>
              <a:gd name="connsiteX1298" fmla="*/ 823740 w 7525108"/>
              <a:gd name="connsiteY1298" fmla="*/ 4487629 h 6858007"/>
              <a:gd name="connsiteX1299" fmla="*/ 823740 w 7525108"/>
              <a:gd name="connsiteY1299" fmla="*/ 4483259 h 6858007"/>
              <a:gd name="connsiteX1300" fmla="*/ 828110 w 7525108"/>
              <a:gd name="connsiteY1300" fmla="*/ 4478889 h 6858007"/>
              <a:gd name="connsiteX1301" fmla="*/ 1745806 w 7525108"/>
              <a:gd name="connsiteY1301" fmla="*/ 4463593 h 6858007"/>
              <a:gd name="connsiteX1302" fmla="*/ 1752361 w 7525108"/>
              <a:gd name="connsiteY1302" fmla="*/ 4465778 h 6858007"/>
              <a:gd name="connsiteX1303" fmla="*/ 1761101 w 7525108"/>
              <a:gd name="connsiteY1303" fmla="*/ 4470148 h 6858007"/>
              <a:gd name="connsiteX1304" fmla="*/ 1765471 w 7525108"/>
              <a:gd name="connsiteY1304" fmla="*/ 4478888 h 6858007"/>
              <a:gd name="connsiteX1305" fmla="*/ 1767656 w 7525108"/>
              <a:gd name="connsiteY1305" fmla="*/ 4487628 h 6858007"/>
              <a:gd name="connsiteX1306" fmla="*/ 1765471 w 7525108"/>
              <a:gd name="connsiteY1306" fmla="*/ 4494183 h 6858007"/>
              <a:gd name="connsiteX1307" fmla="*/ 1761101 w 7525108"/>
              <a:gd name="connsiteY1307" fmla="*/ 4500738 h 6858007"/>
              <a:gd name="connsiteX1308" fmla="*/ 1752361 w 7525108"/>
              <a:gd name="connsiteY1308" fmla="*/ 4505108 h 6858007"/>
              <a:gd name="connsiteX1309" fmla="*/ 1745806 w 7525108"/>
              <a:gd name="connsiteY1309" fmla="*/ 4507293 h 6858007"/>
              <a:gd name="connsiteX1310" fmla="*/ 1737066 w 7525108"/>
              <a:gd name="connsiteY1310" fmla="*/ 4505108 h 6858007"/>
              <a:gd name="connsiteX1311" fmla="*/ 1730511 w 7525108"/>
              <a:gd name="connsiteY1311" fmla="*/ 4500738 h 6858007"/>
              <a:gd name="connsiteX1312" fmla="*/ 1726141 w 7525108"/>
              <a:gd name="connsiteY1312" fmla="*/ 4494183 h 6858007"/>
              <a:gd name="connsiteX1313" fmla="*/ 1723956 w 7525108"/>
              <a:gd name="connsiteY1313" fmla="*/ 4487628 h 6858007"/>
              <a:gd name="connsiteX1314" fmla="*/ 1726141 w 7525108"/>
              <a:gd name="connsiteY1314" fmla="*/ 4478888 h 6858007"/>
              <a:gd name="connsiteX1315" fmla="*/ 1730511 w 7525108"/>
              <a:gd name="connsiteY1315" fmla="*/ 4470148 h 6858007"/>
              <a:gd name="connsiteX1316" fmla="*/ 1737066 w 7525108"/>
              <a:gd name="connsiteY1316" fmla="*/ 4465778 h 6858007"/>
              <a:gd name="connsiteX1317" fmla="*/ 6185709 w 7525108"/>
              <a:gd name="connsiteY1317" fmla="*/ 4457039 h 6858007"/>
              <a:gd name="connsiteX1318" fmla="*/ 6227223 w 7525108"/>
              <a:gd name="connsiteY1318" fmla="*/ 4463594 h 6858007"/>
              <a:gd name="connsiteX1319" fmla="*/ 6264368 w 7525108"/>
              <a:gd name="connsiteY1319" fmla="*/ 4483259 h 6858007"/>
              <a:gd name="connsiteX1320" fmla="*/ 6292773 w 7525108"/>
              <a:gd name="connsiteY1320" fmla="*/ 4509479 h 6858007"/>
              <a:gd name="connsiteX1321" fmla="*/ 6312438 w 7525108"/>
              <a:gd name="connsiteY1321" fmla="*/ 4546624 h 6858007"/>
              <a:gd name="connsiteX1322" fmla="*/ 6318993 w 7525108"/>
              <a:gd name="connsiteY1322" fmla="*/ 4588139 h 6858007"/>
              <a:gd name="connsiteX1323" fmla="*/ 6312438 w 7525108"/>
              <a:gd name="connsiteY1323" fmla="*/ 4629654 h 6858007"/>
              <a:gd name="connsiteX1324" fmla="*/ 6292773 w 7525108"/>
              <a:gd name="connsiteY1324" fmla="*/ 4664613 h 6858007"/>
              <a:gd name="connsiteX1325" fmla="*/ 6264368 w 7525108"/>
              <a:gd name="connsiteY1325" fmla="*/ 4695203 h 6858007"/>
              <a:gd name="connsiteX1326" fmla="*/ 6227223 w 7525108"/>
              <a:gd name="connsiteY1326" fmla="*/ 4712683 h 6858007"/>
              <a:gd name="connsiteX1327" fmla="*/ 6185709 w 7525108"/>
              <a:gd name="connsiteY1327" fmla="*/ 4719238 h 6858007"/>
              <a:gd name="connsiteX1328" fmla="*/ 6144194 w 7525108"/>
              <a:gd name="connsiteY1328" fmla="*/ 4712683 h 6858007"/>
              <a:gd name="connsiteX1329" fmla="*/ 6109234 w 7525108"/>
              <a:gd name="connsiteY1329" fmla="*/ 4695203 h 6858007"/>
              <a:gd name="connsiteX1330" fmla="*/ 6080829 w 7525108"/>
              <a:gd name="connsiteY1330" fmla="*/ 4664613 h 6858007"/>
              <a:gd name="connsiteX1331" fmla="*/ 6063349 w 7525108"/>
              <a:gd name="connsiteY1331" fmla="*/ 4629654 h 6858007"/>
              <a:gd name="connsiteX1332" fmla="*/ 6056794 w 7525108"/>
              <a:gd name="connsiteY1332" fmla="*/ 4588139 h 6858007"/>
              <a:gd name="connsiteX1333" fmla="*/ 6063349 w 7525108"/>
              <a:gd name="connsiteY1333" fmla="*/ 4546624 h 6858007"/>
              <a:gd name="connsiteX1334" fmla="*/ 6080829 w 7525108"/>
              <a:gd name="connsiteY1334" fmla="*/ 4509479 h 6858007"/>
              <a:gd name="connsiteX1335" fmla="*/ 6109234 w 7525108"/>
              <a:gd name="connsiteY1335" fmla="*/ 4483259 h 6858007"/>
              <a:gd name="connsiteX1336" fmla="*/ 6144194 w 7525108"/>
              <a:gd name="connsiteY1336" fmla="*/ 4463594 h 6858007"/>
              <a:gd name="connsiteX1337" fmla="*/ 2663503 w 7525108"/>
              <a:gd name="connsiteY1337" fmla="*/ 4443929 h 6858007"/>
              <a:gd name="connsiteX1338" fmla="*/ 2683168 w 7525108"/>
              <a:gd name="connsiteY1338" fmla="*/ 4448299 h 6858007"/>
              <a:gd name="connsiteX1339" fmla="*/ 2696278 w 7525108"/>
              <a:gd name="connsiteY1339" fmla="*/ 4461409 h 6858007"/>
              <a:gd name="connsiteX1340" fmla="*/ 2702833 w 7525108"/>
              <a:gd name="connsiteY1340" fmla="*/ 4483259 h 6858007"/>
              <a:gd name="connsiteX1341" fmla="*/ 2696278 w 7525108"/>
              <a:gd name="connsiteY1341" fmla="*/ 4502924 h 6858007"/>
              <a:gd name="connsiteX1342" fmla="*/ 2683168 w 7525108"/>
              <a:gd name="connsiteY1342" fmla="*/ 4516034 h 6858007"/>
              <a:gd name="connsiteX1343" fmla="*/ 2663503 w 7525108"/>
              <a:gd name="connsiteY1343" fmla="*/ 4522589 h 6858007"/>
              <a:gd name="connsiteX1344" fmla="*/ 2641653 w 7525108"/>
              <a:gd name="connsiteY1344" fmla="*/ 4516034 h 6858007"/>
              <a:gd name="connsiteX1345" fmla="*/ 2628543 w 7525108"/>
              <a:gd name="connsiteY1345" fmla="*/ 4502924 h 6858007"/>
              <a:gd name="connsiteX1346" fmla="*/ 2624173 w 7525108"/>
              <a:gd name="connsiteY1346" fmla="*/ 4483259 h 6858007"/>
              <a:gd name="connsiteX1347" fmla="*/ 2628543 w 7525108"/>
              <a:gd name="connsiteY1347" fmla="*/ 4461409 h 6858007"/>
              <a:gd name="connsiteX1348" fmla="*/ 2641653 w 7525108"/>
              <a:gd name="connsiteY1348" fmla="*/ 4448299 h 6858007"/>
              <a:gd name="connsiteX1349" fmla="*/ 6994156 w 7525108"/>
              <a:gd name="connsiteY1349" fmla="*/ 4435189 h 6858007"/>
              <a:gd name="connsiteX1350" fmla="*/ 7033485 w 7525108"/>
              <a:gd name="connsiteY1350" fmla="*/ 4439559 h 6858007"/>
              <a:gd name="connsiteX1351" fmla="*/ 7070630 w 7525108"/>
              <a:gd name="connsiteY1351" fmla="*/ 4454854 h 6858007"/>
              <a:gd name="connsiteX1352" fmla="*/ 7099035 w 7525108"/>
              <a:gd name="connsiteY1352" fmla="*/ 4478889 h 6858007"/>
              <a:gd name="connsiteX1353" fmla="*/ 7125255 w 7525108"/>
              <a:gd name="connsiteY1353" fmla="*/ 4507294 h 6858007"/>
              <a:gd name="connsiteX1354" fmla="*/ 7138365 w 7525108"/>
              <a:gd name="connsiteY1354" fmla="*/ 4544439 h 6858007"/>
              <a:gd name="connsiteX1355" fmla="*/ 7144920 w 7525108"/>
              <a:gd name="connsiteY1355" fmla="*/ 4583768 h 6858007"/>
              <a:gd name="connsiteX1356" fmla="*/ 7138365 w 7525108"/>
              <a:gd name="connsiteY1356" fmla="*/ 4623098 h 6858007"/>
              <a:gd name="connsiteX1357" fmla="*/ 7125255 w 7525108"/>
              <a:gd name="connsiteY1357" fmla="*/ 4660243 h 6858007"/>
              <a:gd name="connsiteX1358" fmla="*/ 7099035 w 7525108"/>
              <a:gd name="connsiteY1358" fmla="*/ 4690833 h 6858007"/>
              <a:gd name="connsiteX1359" fmla="*/ 7070630 w 7525108"/>
              <a:gd name="connsiteY1359" fmla="*/ 4712682 h 6858007"/>
              <a:gd name="connsiteX1360" fmla="*/ 7033485 w 7525108"/>
              <a:gd name="connsiteY1360" fmla="*/ 4730162 h 6858007"/>
              <a:gd name="connsiteX1361" fmla="*/ 6994156 w 7525108"/>
              <a:gd name="connsiteY1361" fmla="*/ 4734532 h 6858007"/>
              <a:gd name="connsiteX1362" fmla="*/ 6954826 w 7525108"/>
              <a:gd name="connsiteY1362" fmla="*/ 4730162 h 6858007"/>
              <a:gd name="connsiteX1363" fmla="*/ 6919866 w 7525108"/>
              <a:gd name="connsiteY1363" fmla="*/ 4712682 h 6858007"/>
              <a:gd name="connsiteX1364" fmla="*/ 6887091 w 7525108"/>
              <a:gd name="connsiteY1364" fmla="*/ 4690833 h 6858007"/>
              <a:gd name="connsiteX1365" fmla="*/ 6865241 w 7525108"/>
              <a:gd name="connsiteY1365" fmla="*/ 4660243 h 6858007"/>
              <a:gd name="connsiteX1366" fmla="*/ 6847761 w 7525108"/>
              <a:gd name="connsiteY1366" fmla="*/ 4623098 h 6858007"/>
              <a:gd name="connsiteX1367" fmla="*/ 6843391 w 7525108"/>
              <a:gd name="connsiteY1367" fmla="*/ 4583768 h 6858007"/>
              <a:gd name="connsiteX1368" fmla="*/ 6847761 w 7525108"/>
              <a:gd name="connsiteY1368" fmla="*/ 4544439 h 6858007"/>
              <a:gd name="connsiteX1369" fmla="*/ 6865241 w 7525108"/>
              <a:gd name="connsiteY1369" fmla="*/ 4507294 h 6858007"/>
              <a:gd name="connsiteX1370" fmla="*/ 6887091 w 7525108"/>
              <a:gd name="connsiteY1370" fmla="*/ 4478889 h 6858007"/>
              <a:gd name="connsiteX1371" fmla="*/ 6919866 w 7525108"/>
              <a:gd name="connsiteY1371" fmla="*/ 4454854 h 6858007"/>
              <a:gd name="connsiteX1372" fmla="*/ 6954826 w 7525108"/>
              <a:gd name="connsiteY1372" fmla="*/ 4439559 h 6858007"/>
              <a:gd name="connsiteX1373" fmla="*/ 3589939 w 7525108"/>
              <a:gd name="connsiteY1373" fmla="*/ 4415524 h 6858007"/>
              <a:gd name="connsiteX1374" fmla="*/ 3613974 w 7525108"/>
              <a:gd name="connsiteY1374" fmla="*/ 4419894 h 6858007"/>
              <a:gd name="connsiteX1375" fmla="*/ 3633638 w 7525108"/>
              <a:gd name="connsiteY1375" fmla="*/ 4435189 h 6858007"/>
              <a:gd name="connsiteX1376" fmla="*/ 3646748 w 7525108"/>
              <a:gd name="connsiteY1376" fmla="*/ 4452669 h 6858007"/>
              <a:gd name="connsiteX1377" fmla="*/ 3651118 w 7525108"/>
              <a:gd name="connsiteY1377" fmla="*/ 4478889 h 6858007"/>
              <a:gd name="connsiteX1378" fmla="*/ 3646748 w 7525108"/>
              <a:gd name="connsiteY1378" fmla="*/ 4500739 h 6858007"/>
              <a:gd name="connsiteX1379" fmla="*/ 3633638 w 7525108"/>
              <a:gd name="connsiteY1379" fmla="*/ 4520403 h 6858007"/>
              <a:gd name="connsiteX1380" fmla="*/ 3613974 w 7525108"/>
              <a:gd name="connsiteY1380" fmla="*/ 4535698 h 6858007"/>
              <a:gd name="connsiteX1381" fmla="*/ 3589939 w 7525108"/>
              <a:gd name="connsiteY1381" fmla="*/ 4540068 h 6858007"/>
              <a:gd name="connsiteX1382" fmla="*/ 3565904 w 7525108"/>
              <a:gd name="connsiteY1382" fmla="*/ 4535698 h 6858007"/>
              <a:gd name="connsiteX1383" fmla="*/ 3546239 w 7525108"/>
              <a:gd name="connsiteY1383" fmla="*/ 4520403 h 6858007"/>
              <a:gd name="connsiteX1384" fmla="*/ 3533129 w 7525108"/>
              <a:gd name="connsiteY1384" fmla="*/ 4500739 h 6858007"/>
              <a:gd name="connsiteX1385" fmla="*/ 3528759 w 7525108"/>
              <a:gd name="connsiteY1385" fmla="*/ 4478889 h 6858007"/>
              <a:gd name="connsiteX1386" fmla="*/ 3533129 w 7525108"/>
              <a:gd name="connsiteY1386" fmla="*/ 4452669 h 6858007"/>
              <a:gd name="connsiteX1387" fmla="*/ 3546239 w 7525108"/>
              <a:gd name="connsiteY1387" fmla="*/ 4435189 h 6858007"/>
              <a:gd name="connsiteX1388" fmla="*/ 3565904 w 7525108"/>
              <a:gd name="connsiteY1388" fmla="*/ 4419894 h 6858007"/>
              <a:gd name="connsiteX1389" fmla="*/ 4533856 w 7525108"/>
              <a:gd name="connsiteY1389" fmla="*/ 4365269 h 6858007"/>
              <a:gd name="connsiteX1390" fmla="*/ 4566631 w 7525108"/>
              <a:gd name="connsiteY1390" fmla="*/ 4369639 h 6858007"/>
              <a:gd name="connsiteX1391" fmla="*/ 4592851 w 7525108"/>
              <a:gd name="connsiteY1391" fmla="*/ 4384934 h 6858007"/>
              <a:gd name="connsiteX1392" fmla="*/ 4616886 w 7525108"/>
              <a:gd name="connsiteY1392" fmla="*/ 4406784 h 6858007"/>
              <a:gd name="connsiteX1393" fmla="*/ 4629996 w 7525108"/>
              <a:gd name="connsiteY1393" fmla="*/ 4435189 h 6858007"/>
              <a:gd name="connsiteX1394" fmla="*/ 4634366 w 7525108"/>
              <a:gd name="connsiteY1394" fmla="*/ 4465778 h 6858007"/>
              <a:gd name="connsiteX1395" fmla="*/ 4629996 w 7525108"/>
              <a:gd name="connsiteY1395" fmla="*/ 4498553 h 6858007"/>
              <a:gd name="connsiteX1396" fmla="*/ 4616886 w 7525108"/>
              <a:gd name="connsiteY1396" fmla="*/ 4524773 h 6858007"/>
              <a:gd name="connsiteX1397" fmla="*/ 4592851 w 7525108"/>
              <a:gd name="connsiteY1397" fmla="*/ 4548807 h 6858007"/>
              <a:gd name="connsiteX1398" fmla="*/ 4566631 w 7525108"/>
              <a:gd name="connsiteY1398" fmla="*/ 4561917 h 6858007"/>
              <a:gd name="connsiteX1399" fmla="*/ 4533856 w 7525108"/>
              <a:gd name="connsiteY1399" fmla="*/ 4568472 h 6858007"/>
              <a:gd name="connsiteX1400" fmla="*/ 4501081 w 7525108"/>
              <a:gd name="connsiteY1400" fmla="*/ 4561917 h 6858007"/>
              <a:gd name="connsiteX1401" fmla="*/ 4474861 w 7525108"/>
              <a:gd name="connsiteY1401" fmla="*/ 4548807 h 6858007"/>
              <a:gd name="connsiteX1402" fmla="*/ 4450826 w 7525108"/>
              <a:gd name="connsiteY1402" fmla="*/ 4524773 h 6858007"/>
              <a:gd name="connsiteX1403" fmla="*/ 4437716 w 7525108"/>
              <a:gd name="connsiteY1403" fmla="*/ 4498553 h 6858007"/>
              <a:gd name="connsiteX1404" fmla="*/ 4431161 w 7525108"/>
              <a:gd name="connsiteY1404" fmla="*/ 4465778 h 6858007"/>
              <a:gd name="connsiteX1405" fmla="*/ 4437716 w 7525108"/>
              <a:gd name="connsiteY1405" fmla="*/ 4435189 h 6858007"/>
              <a:gd name="connsiteX1406" fmla="*/ 4450826 w 7525108"/>
              <a:gd name="connsiteY1406" fmla="*/ 4406784 h 6858007"/>
              <a:gd name="connsiteX1407" fmla="*/ 4474861 w 7525108"/>
              <a:gd name="connsiteY1407" fmla="*/ 4384934 h 6858007"/>
              <a:gd name="connsiteX1408" fmla="*/ 4501081 w 7525108"/>
              <a:gd name="connsiteY1408" fmla="*/ 4369639 h 6858007"/>
              <a:gd name="connsiteX1409" fmla="*/ 5514916 w 7525108"/>
              <a:gd name="connsiteY1409" fmla="*/ 4310644 h 6858007"/>
              <a:gd name="connsiteX1410" fmla="*/ 5554246 w 7525108"/>
              <a:gd name="connsiteY1410" fmla="*/ 4317199 h 6858007"/>
              <a:gd name="connsiteX1411" fmla="*/ 5589206 w 7525108"/>
              <a:gd name="connsiteY1411" fmla="*/ 4336864 h 6858007"/>
              <a:gd name="connsiteX1412" fmla="*/ 5617611 w 7525108"/>
              <a:gd name="connsiteY1412" fmla="*/ 4365269 h 6858007"/>
              <a:gd name="connsiteX1413" fmla="*/ 5635091 w 7525108"/>
              <a:gd name="connsiteY1413" fmla="*/ 4400229 h 6858007"/>
              <a:gd name="connsiteX1414" fmla="*/ 5641646 w 7525108"/>
              <a:gd name="connsiteY1414" fmla="*/ 4441744 h 6858007"/>
              <a:gd name="connsiteX1415" fmla="*/ 5635091 w 7525108"/>
              <a:gd name="connsiteY1415" fmla="*/ 4483259 h 6858007"/>
              <a:gd name="connsiteX1416" fmla="*/ 5617611 w 7525108"/>
              <a:gd name="connsiteY1416" fmla="*/ 4516033 h 6858007"/>
              <a:gd name="connsiteX1417" fmla="*/ 5589206 w 7525108"/>
              <a:gd name="connsiteY1417" fmla="*/ 4544438 h 6858007"/>
              <a:gd name="connsiteX1418" fmla="*/ 5554246 w 7525108"/>
              <a:gd name="connsiteY1418" fmla="*/ 4561918 h 6858007"/>
              <a:gd name="connsiteX1419" fmla="*/ 5514916 w 7525108"/>
              <a:gd name="connsiteY1419" fmla="*/ 4568473 h 6858007"/>
              <a:gd name="connsiteX1420" fmla="*/ 5473402 w 7525108"/>
              <a:gd name="connsiteY1420" fmla="*/ 4561918 h 6858007"/>
              <a:gd name="connsiteX1421" fmla="*/ 5436257 w 7525108"/>
              <a:gd name="connsiteY1421" fmla="*/ 4544438 h 6858007"/>
              <a:gd name="connsiteX1422" fmla="*/ 5410037 w 7525108"/>
              <a:gd name="connsiteY1422" fmla="*/ 4516033 h 6858007"/>
              <a:gd name="connsiteX1423" fmla="*/ 5390372 w 7525108"/>
              <a:gd name="connsiteY1423" fmla="*/ 4483259 h 6858007"/>
              <a:gd name="connsiteX1424" fmla="*/ 5383817 w 7525108"/>
              <a:gd name="connsiteY1424" fmla="*/ 4441744 h 6858007"/>
              <a:gd name="connsiteX1425" fmla="*/ 5390372 w 7525108"/>
              <a:gd name="connsiteY1425" fmla="*/ 4400229 h 6858007"/>
              <a:gd name="connsiteX1426" fmla="*/ 5410037 w 7525108"/>
              <a:gd name="connsiteY1426" fmla="*/ 4365269 h 6858007"/>
              <a:gd name="connsiteX1427" fmla="*/ 5436257 w 7525108"/>
              <a:gd name="connsiteY1427" fmla="*/ 4336864 h 6858007"/>
              <a:gd name="connsiteX1428" fmla="*/ 5473402 w 7525108"/>
              <a:gd name="connsiteY1428" fmla="*/ 4317199 h 6858007"/>
              <a:gd name="connsiteX1429" fmla="*/ 343043 w 7525108"/>
              <a:gd name="connsiteY1429" fmla="*/ 4245094 h 6858007"/>
              <a:gd name="connsiteX1430" fmla="*/ 349598 w 7525108"/>
              <a:gd name="connsiteY1430" fmla="*/ 4247279 h 6858007"/>
              <a:gd name="connsiteX1431" fmla="*/ 353969 w 7525108"/>
              <a:gd name="connsiteY1431" fmla="*/ 4251649 h 6858007"/>
              <a:gd name="connsiteX1432" fmla="*/ 353969 w 7525108"/>
              <a:gd name="connsiteY1432" fmla="*/ 4256019 h 6858007"/>
              <a:gd name="connsiteX1433" fmla="*/ 353969 w 7525108"/>
              <a:gd name="connsiteY1433" fmla="*/ 4262574 h 6858007"/>
              <a:gd name="connsiteX1434" fmla="*/ 349598 w 7525108"/>
              <a:gd name="connsiteY1434" fmla="*/ 4264759 h 6858007"/>
              <a:gd name="connsiteX1435" fmla="*/ 343043 w 7525108"/>
              <a:gd name="connsiteY1435" fmla="*/ 4266944 h 6858007"/>
              <a:gd name="connsiteX1436" fmla="*/ 338673 w 7525108"/>
              <a:gd name="connsiteY1436" fmla="*/ 4264759 h 6858007"/>
              <a:gd name="connsiteX1437" fmla="*/ 334302 w 7525108"/>
              <a:gd name="connsiteY1437" fmla="*/ 4262574 h 6858007"/>
              <a:gd name="connsiteX1438" fmla="*/ 334302 w 7525108"/>
              <a:gd name="connsiteY1438" fmla="*/ 4256019 h 6858007"/>
              <a:gd name="connsiteX1439" fmla="*/ 334302 w 7525108"/>
              <a:gd name="connsiteY1439" fmla="*/ 4251649 h 6858007"/>
              <a:gd name="connsiteX1440" fmla="*/ 338673 w 7525108"/>
              <a:gd name="connsiteY1440" fmla="*/ 4247279 h 6858007"/>
              <a:gd name="connsiteX1441" fmla="*/ 1249814 w 7525108"/>
              <a:gd name="connsiteY1441" fmla="*/ 4240724 h 6858007"/>
              <a:gd name="connsiteX1442" fmla="*/ 1254184 w 7525108"/>
              <a:gd name="connsiteY1442" fmla="*/ 4242909 h 6858007"/>
              <a:gd name="connsiteX1443" fmla="*/ 1260738 w 7525108"/>
              <a:gd name="connsiteY1443" fmla="*/ 4245094 h 6858007"/>
              <a:gd name="connsiteX1444" fmla="*/ 1265108 w 7525108"/>
              <a:gd name="connsiteY1444" fmla="*/ 4249464 h 6858007"/>
              <a:gd name="connsiteX1445" fmla="*/ 1265108 w 7525108"/>
              <a:gd name="connsiteY1445" fmla="*/ 4256019 h 6858007"/>
              <a:gd name="connsiteX1446" fmla="*/ 1265108 w 7525108"/>
              <a:gd name="connsiteY1446" fmla="*/ 4260389 h 6858007"/>
              <a:gd name="connsiteX1447" fmla="*/ 1260738 w 7525108"/>
              <a:gd name="connsiteY1447" fmla="*/ 4264758 h 6858007"/>
              <a:gd name="connsiteX1448" fmla="*/ 1254184 w 7525108"/>
              <a:gd name="connsiteY1448" fmla="*/ 4269128 h 6858007"/>
              <a:gd name="connsiteX1449" fmla="*/ 1249814 w 7525108"/>
              <a:gd name="connsiteY1449" fmla="*/ 4269128 h 6858007"/>
              <a:gd name="connsiteX1450" fmla="*/ 1243259 w 7525108"/>
              <a:gd name="connsiteY1450" fmla="*/ 4269128 h 6858007"/>
              <a:gd name="connsiteX1451" fmla="*/ 1238888 w 7525108"/>
              <a:gd name="connsiteY1451" fmla="*/ 4264758 h 6858007"/>
              <a:gd name="connsiteX1452" fmla="*/ 1236703 w 7525108"/>
              <a:gd name="connsiteY1452" fmla="*/ 4260389 h 6858007"/>
              <a:gd name="connsiteX1453" fmla="*/ 1234519 w 7525108"/>
              <a:gd name="connsiteY1453" fmla="*/ 4256019 h 6858007"/>
              <a:gd name="connsiteX1454" fmla="*/ 1236703 w 7525108"/>
              <a:gd name="connsiteY1454" fmla="*/ 4249464 h 6858007"/>
              <a:gd name="connsiteX1455" fmla="*/ 1238888 w 7525108"/>
              <a:gd name="connsiteY1455" fmla="*/ 4245094 h 6858007"/>
              <a:gd name="connsiteX1456" fmla="*/ 1243259 w 7525108"/>
              <a:gd name="connsiteY1456" fmla="*/ 4242909 h 6858007"/>
              <a:gd name="connsiteX1457" fmla="*/ 2158770 w 7525108"/>
              <a:gd name="connsiteY1457" fmla="*/ 4223244 h 6858007"/>
              <a:gd name="connsiteX1458" fmla="*/ 2167510 w 7525108"/>
              <a:gd name="connsiteY1458" fmla="*/ 4225429 h 6858007"/>
              <a:gd name="connsiteX1459" fmla="*/ 2176250 w 7525108"/>
              <a:gd name="connsiteY1459" fmla="*/ 4231984 h 6858007"/>
              <a:gd name="connsiteX1460" fmla="*/ 2180620 w 7525108"/>
              <a:gd name="connsiteY1460" fmla="*/ 4238539 h 6858007"/>
              <a:gd name="connsiteX1461" fmla="*/ 2184990 w 7525108"/>
              <a:gd name="connsiteY1461" fmla="*/ 4245094 h 6858007"/>
              <a:gd name="connsiteX1462" fmla="*/ 2187175 w 7525108"/>
              <a:gd name="connsiteY1462" fmla="*/ 4253834 h 6858007"/>
              <a:gd name="connsiteX1463" fmla="*/ 2184990 w 7525108"/>
              <a:gd name="connsiteY1463" fmla="*/ 4262574 h 6858007"/>
              <a:gd name="connsiteX1464" fmla="*/ 2180620 w 7525108"/>
              <a:gd name="connsiteY1464" fmla="*/ 4271314 h 6858007"/>
              <a:gd name="connsiteX1465" fmla="*/ 2176250 w 7525108"/>
              <a:gd name="connsiteY1465" fmla="*/ 4280054 h 6858007"/>
              <a:gd name="connsiteX1466" fmla="*/ 2167510 w 7525108"/>
              <a:gd name="connsiteY1466" fmla="*/ 4282239 h 6858007"/>
              <a:gd name="connsiteX1467" fmla="*/ 2158770 w 7525108"/>
              <a:gd name="connsiteY1467" fmla="*/ 4284424 h 6858007"/>
              <a:gd name="connsiteX1468" fmla="*/ 2147845 w 7525108"/>
              <a:gd name="connsiteY1468" fmla="*/ 4282239 h 6858007"/>
              <a:gd name="connsiteX1469" fmla="*/ 2139105 w 7525108"/>
              <a:gd name="connsiteY1469" fmla="*/ 4280054 h 6858007"/>
              <a:gd name="connsiteX1470" fmla="*/ 2134735 w 7525108"/>
              <a:gd name="connsiteY1470" fmla="*/ 4271314 h 6858007"/>
              <a:gd name="connsiteX1471" fmla="*/ 2130365 w 7525108"/>
              <a:gd name="connsiteY1471" fmla="*/ 4262574 h 6858007"/>
              <a:gd name="connsiteX1472" fmla="*/ 2128180 w 7525108"/>
              <a:gd name="connsiteY1472" fmla="*/ 4253834 h 6858007"/>
              <a:gd name="connsiteX1473" fmla="*/ 2130365 w 7525108"/>
              <a:gd name="connsiteY1473" fmla="*/ 4245094 h 6858007"/>
              <a:gd name="connsiteX1474" fmla="*/ 2134735 w 7525108"/>
              <a:gd name="connsiteY1474" fmla="*/ 4238539 h 6858007"/>
              <a:gd name="connsiteX1475" fmla="*/ 2139105 w 7525108"/>
              <a:gd name="connsiteY1475" fmla="*/ 4231984 h 6858007"/>
              <a:gd name="connsiteX1476" fmla="*/ 2147845 w 7525108"/>
              <a:gd name="connsiteY1476" fmla="*/ 4225429 h 6858007"/>
              <a:gd name="connsiteX1477" fmla="*/ 3069911 w 7525108"/>
              <a:gd name="connsiteY1477" fmla="*/ 4203580 h 6858007"/>
              <a:gd name="connsiteX1478" fmla="*/ 3089576 w 7525108"/>
              <a:gd name="connsiteY1478" fmla="*/ 4205765 h 6858007"/>
              <a:gd name="connsiteX1479" fmla="*/ 3107056 w 7525108"/>
              <a:gd name="connsiteY1479" fmla="*/ 4216690 h 6858007"/>
              <a:gd name="connsiteX1480" fmla="*/ 3115796 w 7525108"/>
              <a:gd name="connsiteY1480" fmla="*/ 4234170 h 6858007"/>
              <a:gd name="connsiteX1481" fmla="*/ 3120166 w 7525108"/>
              <a:gd name="connsiteY1481" fmla="*/ 4251650 h 6858007"/>
              <a:gd name="connsiteX1482" fmla="*/ 3115796 w 7525108"/>
              <a:gd name="connsiteY1482" fmla="*/ 4271315 h 6858007"/>
              <a:gd name="connsiteX1483" fmla="*/ 3107056 w 7525108"/>
              <a:gd name="connsiteY1483" fmla="*/ 4288794 h 6858007"/>
              <a:gd name="connsiteX1484" fmla="*/ 3089576 w 7525108"/>
              <a:gd name="connsiteY1484" fmla="*/ 4297534 h 6858007"/>
              <a:gd name="connsiteX1485" fmla="*/ 3069911 w 7525108"/>
              <a:gd name="connsiteY1485" fmla="*/ 4301904 h 6858007"/>
              <a:gd name="connsiteX1486" fmla="*/ 3043691 w 7525108"/>
              <a:gd name="connsiteY1486" fmla="*/ 4295349 h 6858007"/>
              <a:gd name="connsiteX1487" fmla="*/ 3028396 w 7525108"/>
              <a:gd name="connsiteY1487" fmla="*/ 4275685 h 6858007"/>
              <a:gd name="connsiteX1488" fmla="*/ 3021841 w 7525108"/>
              <a:gd name="connsiteY1488" fmla="*/ 4251650 h 6858007"/>
              <a:gd name="connsiteX1489" fmla="*/ 3028396 w 7525108"/>
              <a:gd name="connsiteY1489" fmla="*/ 4225430 h 6858007"/>
              <a:gd name="connsiteX1490" fmla="*/ 3043691 w 7525108"/>
              <a:gd name="connsiteY1490" fmla="*/ 4210135 h 6858007"/>
              <a:gd name="connsiteX1491" fmla="*/ 6589932 w 7525108"/>
              <a:gd name="connsiteY1491" fmla="*/ 4194840 h 6858007"/>
              <a:gd name="connsiteX1492" fmla="*/ 6631446 w 7525108"/>
              <a:gd name="connsiteY1492" fmla="*/ 4201395 h 6858007"/>
              <a:gd name="connsiteX1493" fmla="*/ 6668591 w 7525108"/>
              <a:gd name="connsiteY1493" fmla="*/ 4214505 h 6858007"/>
              <a:gd name="connsiteX1494" fmla="*/ 6699181 w 7525108"/>
              <a:gd name="connsiteY1494" fmla="*/ 4240725 h 6858007"/>
              <a:gd name="connsiteX1495" fmla="*/ 6725401 w 7525108"/>
              <a:gd name="connsiteY1495" fmla="*/ 4271315 h 6858007"/>
              <a:gd name="connsiteX1496" fmla="*/ 6740696 w 7525108"/>
              <a:gd name="connsiteY1496" fmla="*/ 4308460 h 6858007"/>
              <a:gd name="connsiteX1497" fmla="*/ 6745066 w 7525108"/>
              <a:gd name="connsiteY1497" fmla="*/ 4349975 h 6858007"/>
              <a:gd name="connsiteX1498" fmla="*/ 6740696 w 7525108"/>
              <a:gd name="connsiteY1498" fmla="*/ 4391490 h 6858007"/>
              <a:gd name="connsiteX1499" fmla="*/ 6725401 w 7525108"/>
              <a:gd name="connsiteY1499" fmla="*/ 4430819 h 6858007"/>
              <a:gd name="connsiteX1500" fmla="*/ 6699181 w 7525108"/>
              <a:gd name="connsiteY1500" fmla="*/ 4459224 h 6858007"/>
              <a:gd name="connsiteX1501" fmla="*/ 6668591 w 7525108"/>
              <a:gd name="connsiteY1501" fmla="*/ 4485444 h 6858007"/>
              <a:gd name="connsiteX1502" fmla="*/ 6631446 w 7525108"/>
              <a:gd name="connsiteY1502" fmla="*/ 4500739 h 6858007"/>
              <a:gd name="connsiteX1503" fmla="*/ 6589932 w 7525108"/>
              <a:gd name="connsiteY1503" fmla="*/ 4505109 h 6858007"/>
              <a:gd name="connsiteX1504" fmla="*/ 6548417 w 7525108"/>
              <a:gd name="connsiteY1504" fmla="*/ 4500739 h 6858007"/>
              <a:gd name="connsiteX1505" fmla="*/ 6511272 w 7525108"/>
              <a:gd name="connsiteY1505" fmla="*/ 4485444 h 6858007"/>
              <a:gd name="connsiteX1506" fmla="*/ 6480682 w 7525108"/>
              <a:gd name="connsiteY1506" fmla="*/ 4459224 h 6858007"/>
              <a:gd name="connsiteX1507" fmla="*/ 6456647 w 7525108"/>
              <a:gd name="connsiteY1507" fmla="*/ 4430819 h 6858007"/>
              <a:gd name="connsiteX1508" fmla="*/ 6439167 w 7525108"/>
              <a:gd name="connsiteY1508" fmla="*/ 4391490 h 6858007"/>
              <a:gd name="connsiteX1509" fmla="*/ 6434797 w 7525108"/>
              <a:gd name="connsiteY1509" fmla="*/ 4349975 h 6858007"/>
              <a:gd name="connsiteX1510" fmla="*/ 6439167 w 7525108"/>
              <a:gd name="connsiteY1510" fmla="*/ 4308460 h 6858007"/>
              <a:gd name="connsiteX1511" fmla="*/ 6456647 w 7525108"/>
              <a:gd name="connsiteY1511" fmla="*/ 4271315 h 6858007"/>
              <a:gd name="connsiteX1512" fmla="*/ 6480682 w 7525108"/>
              <a:gd name="connsiteY1512" fmla="*/ 4240725 h 6858007"/>
              <a:gd name="connsiteX1513" fmla="*/ 6511272 w 7525108"/>
              <a:gd name="connsiteY1513" fmla="*/ 4214505 h 6858007"/>
              <a:gd name="connsiteX1514" fmla="*/ 6548417 w 7525108"/>
              <a:gd name="connsiteY1514" fmla="*/ 4201395 h 6858007"/>
              <a:gd name="connsiteX1515" fmla="*/ 3989792 w 7525108"/>
              <a:gd name="connsiteY1515" fmla="*/ 4172990 h 6858007"/>
              <a:gd name="connsiteX1516" fmla="*/ 4020381 w 7525108"/>
              <a:gd name="connsiteY1516" fmla="*/ 4179545 h 6858007"/>
              <a:gd name="connsiteX1517" fmla="*/ 4042231 w 7525108"/>
              <a:gd name="connsiteY1517" fmla="*/ 4194840 h 6858007"/>
              <a:gd name="connsiteX1518" fmla="*/ 4059711 w 7525108"/>
              <a:gd name="connsiteY1518" fmla="*/ 4218875 h 6858007"/>
              <a:gd name="connsiteX1519" fmla="*/ 4066266 w 7525108"/>
              <a:gd name="connsiteY1519" fmla="*/ 4249465 h 6858007"/>
              <a:gd name="connsiteX1520" fmla="*/ 4059711 w 7525108"/>
              <a:gd name="connsiteY1520" fmla="*/ 4275685 h 6858007"/>
              <a:gd name="connsiteX1521" fmla="*/ 4042231 w 7525108"/>
              <a:gd name="connsiteY1521" fmla="*/ 4301904 h 6858007"/>
              <a:gd name="connsiteX1522" fmla="*/ 4020381 w 7525108"/>
              <a:gd name="connsiteY1522" fmla="*/ 4317199 h 6858007"/>
              <a:gd name="connsiteX1523" fmla="*/ 3989792 w 7525108"/>
              <a:gd name="connsiteY1523" fmla="*/ 4321569 h 6858007"/>
              <a:gd name="connsiteX1524" fmla="*/ 3963572 w 7525108"/>
              <a:gd name="connsiteY1524" fmla="*/ 4317199 h 6858007"/>
              <a:gd name="connsiteX1525" fmla="*/ 3937352 w 7525108"/>
              <a:gd name="connsiteY1525" fmla="*/ 4301904 h 6858007"/>
              <a:gd name="connsiteX1526" fmla="*/ 3922057 w 7525108"/>
              <a:gd name="connsiteY1526" fmla="*/ 4275685 h 6858007"/>
              <a:gd name="connsiteX1527" fmla="*/ 3917687 w 7525108"/>
              <a:gd name="connsiteY1527" fmla="*/ 4249465 h 6858007"/>
              <a:gd name="connsiteX1528" fmla="*/ 3922057 w 7525108"/>
              <a:gd name="connsiteY1528" fmla="*/ 4218875 h 6858007"/>
              <a:gd name="connsiteX1529" fmla="*/ 3937352 w 7525108"/>
              <a:gd name="connsiteY1529" fmla="*/ 4194840 h 6858007"/>
              <a:gd name="connsiteX1530" fmla="*/ 3963572 w 7525108"/>
              <a:gd name="connsiteY1530" fmla="*/ 4179545 h 6858007"/>
              <a:gd name="connsiteX1531" fmla="*/ 4927153 w 7525108"/>
              <a:gd name="connsiteY1531" fmla="*/ 4138030 h 6858007"/>
              <a:gd name="connsiteX1532" fmla="*/ 4959928 w 7525108"/>
              <a:gd name="connsiteY1532" fmla="*/ 4144585 h 6858007"/>
              <a:gd name="connsiteX1533" fmla="*/ 4986148 w 7525108"/>
              <a:gd name="connsiteY1533" fmla="*/ 4157695 h 6858007"/>
              <a:gd name="connsiteX1534" fmla="*/ 5010183 w 7525108"/>
              <a:gd name="connsiteY1534" fmla="*/ 4181730 h 6858007"/>
              <a:gd name="connsiteX1535" fmla="*/ 5023293 w 7525108"/>
              <a:gd name="connsiteY1535" fmla="*/ 4207950 h 6858007"/>
              <a:gd name="connsiteX1536" fmla="*/ 5029848 w 7525108"/>
              <a:gd name="connsiteY1536" fmla="*/ 4240725 h 6858007"/>
              <a:gd name="connsiteX1537" fmla="*/ 5023293 w 7525108"/>
              <a:gd name="connsiteY1537" fmla="*/ 4271315 h 6858007"/>
              <a:gd name="connsiteX1538" fmla="*/ 5010183 w 7525108"/>
              <a:gd name="connsiteY1538" fmla="*/ 4299719 h 6858007"/>
              <a:gd name="connsiteX1539" fmla="*/ 4986148 w 7525108"/>
              <a:gd name="connsiteY1539" fmla="*/ 4321569 h 6858007"/>
              <a:gd name="connsiteX1540" fmla="*/ 4959928 w 7525108"/>
              <a:gd name="connsiteY1540" fmla="*/ 4336864 h 6858007"/>
              <a:gd name="connsiteX1541" fmla="*/ 4927153 w 7525108"/>
              <a:gd name="connsiteY1541" fmla="*/ 4343419 h 6858007"/>
              <a:gd name="connsiteX1542" fmla="*/ 4894378 w 7525108"/>
              <a:gd name="connsiteY1542" fmla="*/ 4336864 h 6858007"/>
              <a:gd name="connsiteX1543" fmla="*/ 4868158 w 7525108"/>
              <a:gd name="connsiteY1543" fmla="*/ 4321569 h 6858007"/>
              <a:gd name="connsiteX1544" fmla="*/ 4844123 w 7525108"/>
              <a:gd name="connsiteY1544" fmla="*/ 4299719 h 6858007"/>
              <a:gd name="connsiteX1545" fmla="*/ 4831013 w 7525108"/>
              <a:gd name="connsiteY1545" fmla="*/ 4271315 h 6858007"/>
              <a:gd name="connsiteX1546" fmla="*/ 4826643 w 7525108"/>
              <a:gd name="connsiteY1546" fmla="*/ 4240725 h 6858007"/>
              <a:gd name="connsiteX1547" fmla="*/ 4831013 w 7525108"/>
              <a:gd name="connsiteY1547" fmla="*/ 4207950 h 6858007"/>
              <a:gd name="connsiteX1548" fmla="*/ 4844123 w 7525108"/>
              <a:gd name="connsiteY1548" fmla="*/ 4181730 h 6858007"/>
              <a:gd name="connsiteX1549" fmla="*/ 4868158 w 7525108"/>
              <a:gd name="connsiteY1549" fmla="*/ 4157695 h 6858007"/>
              <a:gd name="connsiteX1550" fmla="*/ 4894378 w 7525108"/>
              <a:gd name="connsiteY1550" fmla="*/ 4144585 h 6858007"/>
              <a:gd name="connsiteX1551" fmla="*/ 5903844 w 7525108"/>
              <a:gd name="connsiteY1551" fmla="*/ 4072481 h 6858007"/>
              <a:gd name="connsiteX1552" fmla="*/ 5938804 w 7525108"/>
              <a:gd name="connsiteY1552" fmla="*/ 4081221 h 6858007"/>
              <a:gd name="connsiteX1553" fmla="*/ 5973764 w 7525108"/>
              <a:gd name="connsiteY1553" fmla="*/ 4094331 h 6858007"/>
              <a:gd name="connsiteX1554" fmla="*/ 6004354 w 7525108"/>
              <a:gd name="connsiteY1554" fmla="*/ 4116181 h 6858007"/>
              <a:gd name="connsiteX1555" fmla="*/ 6024019 w 7525108"/>
              <a:gd name="connsiteY1555" fmla="*/ 4144586 h 6858007"/>
              <a:gd name="connsiteX1556" fmla="*/ 6039314 w 7525108"/>
              <a:gd name="connsiteY1556" fmla="*/ 4179545 h 6858007"/>
              <a:gd name="connsiteX1557" fmla="*/ 6043684 w 7525108"/>
              <a:gd name="connsiteY1557" fmla="*/ 4216690 h 6858007"/>
              <a:gd name="connsiteX1558" fmla="*/ 6039314 w 7525108"/>
              <a:gd name="connsiteY1558" fmla="*/ 4253835 h 6858007"/>
              <a:gd name="connsiteX1559" fmla="*/ 6024019 w 7525108"/>
              <a:gd name="connsiteY1559" fmla="*/ 4288795 h 6858007"/>
              <a:gd name="connsiteX1560" fmla="*/ 6004354 w 7525108"/>
              <a:gd name="connsiteY1560" fmla="*/ 4317200 h 6858007"/>
              <a:gd name="connsiteX1561" fmla="*/ 5973764 w 7525108"/>
              <a:gd name="connsiteY1561" fmla="*/ 4341234 h 6858007"/>
              <a:gd name="connsiteX1562" fmla="*/ 5938804 w 7525108"/>
              <a:gd name="connsiteY1562" fmla="*/ 4354344 h 6858007"/>
              <a:gd name="connsiteX1563" fmla="*/ 5903844 w 7525108"/>
              <a:gd name="connsiteY1563" fmla="*/ 4358714 h 6858007"/>
              <a:gd name="connsiteX1564" fmla="*/ 5864515 w 7525108"/>
              <a:gd name="connsiteY1564" fmla="*/ 4354344 h 6858007"/>
              <a:gd name="connsiteX1565" fmla="*/ 5829555 w 7525108"/>
              <a:gd name="connsiteY1565" fmla="*/ 4341234 h 6858007"/>
              <a:gd name="connsiteX1566" fmla="*/ 5798965 w 7525108"/>
              <a:gd name="connsiteY1566" fmla="*/ 4317200 h 6858007"/>
              <a:gd name="connsiteX1567" fmla="*/ 5779300 w 7525108"/>
              <a:gd name="connsiteY1567" fmla="*/ 4288795 h 6858007"/>
              <a:gd name="connsiteX1568" fmla="*/ 5764005 w 7525108"/>
              <a:gd name="connsiteY1568" fmla="*/ 4253835 h 6858007"/>
              <a:gd name="connsiteX1569" fmla="*/ 5759635 w 7525108"/>
              <a:gd name="connsiteY1569" fmla="*/ 4216690 h 6858007"/>
              <a:gd name="connsiteX1570" fmla="*/ 5764005 w 7525108"/>
              <a:gd name="connsiteY1570" fmla="*/ 4179545 h 6858007"/>
              <a:gd name="connsiteX1571" fmla="*/ 5779300 w 7525108"/>
              <a:gd name="connsiteY1571" fmla="*/ 4144586 h 6858007"/>
              <a:gd name="connsiteX1572" fmla="*/ 5798965 w 7525108"/>
              <a:gd name="connsiteY1572" fmla="*/ 4116181 h 6858007"/>
              <a:gd name="connsiteX1573" fmla="*/ 5829555 w 7525108"/>
              <a:gd name="connsiteY1573" fmla="*/ 4094331 h 6858007"/>
              <a:gd name="connsiteX1574" fmla="*/ 5864515 w 7525108"/>
              <a:gd name="connsiteY1574" fmla="*/ 4081221 h 6858007"/>
              <a:gd name="connsiteX1575" fmla="*/ 7455188 w 7525108"/>
              <a:gd name="connsiteY1575" fmla="*/ 4044075 h 6858007"/>
              <a:gd name="connsiteX1576" fmla="*/ 7494518 w 7525108"/>
              <a:gd name="connsiteY1576" fmla="*/ 4048445 h 6858007"/>
              <a:gd name="connsiteX1577" fmla="*/ 7525108 w 7525108"/>
              <a:gd name="connsiteY1577" fmla="*/ 4059370 h 6858007"/>
              <a:gd name="connsiteX1578" fmla="*/ 7525108 w 7525108"/>
              <a:gd name="connsiteY1578" fmla="*/ 4374008 h 6858007"/>
              <a:gd name="connsiteX1579" fmla="*/ 7494518 w 7525108"/>
              <a:gd name="connsiteY1579" fmla="*/ 4384933 h 6858007"/>
              <a:gd name="connsiteX1580" fmla="*/ 7455188 w 7525108"/>
              <a:gd name="connsiteY1580" fmla="*/ 4391488 h 6858007"/>
              <a:gd name="connsiteX1581" fmla="*/ 7409303 w 7525108"/>
              <a:gd name="connsiteY1581" fmla="*/ 4384933 h 6858007"/>
              <a:gd name="connsiteX1582" fmla="*/ 7367789 w 7525108"/>
              <a:gd name="connsiteY1582" fmla="*/ 4365268 h 6858007"/>
              <a:gd name="connsiteX1583" fmla="*/ 7330644 w 7525108"/>
              <a:gd name="connsiteY1583" fmla="*/ 4339049 h 6858007"/>
              <a:gd name="connsiteX1584" fmla="*/ 7306609 w 7525108"/>
              <a:gd name="connsiteY1584" fmla="*/ 4304089 h 6858007"/>
              <a:gd name="connsiteX1585" fmla="*/ 7286944 w 7525108"/>
              <a:gd name="connsiteY1585" fmla="*/ 4262574 h 6858007"/>
              <a:gd name="connsiteX1586" fmla="*/ 7280389 w 7525108"/>
              <a:gd name="connsiteY1586" fmla="*/ 4216689 h 6858007"/>
              <a:gd name="connsiteX1587" fmla="*/ 7286944 w 7525108"/>
              <a:gd name="connsiteY1587" fmla="*/ 4170804 h 6858007"/>
              <a:gd name="connsiteX1588" fmla="*/ 7306609 w 7525108"/>
              <a:gd name="connsiteY1588" fmla="*/ 4131475 h 6858007"/>
              <a:gd name="connsiteX1589" fmla="*/ 7330644 w 7525108"/>
              <a:gd name="connsiteY1589" fmla="*/ 4094330 h 6858007"/>
              <a:gd name="connsiteX1590" fmla="*/ 7367789 w 7525108"/>
              <a:gd name="connsiteY1590" fmla="*/ 4065925 h 6858007"/>
              <a:gd name="connsiteX1591" fmla="*/ 7409303 w 7525108"/>
              <a:gd name="connsiteY1591" fmla="*/ 4050630 h 6858007"/>
              <a:gd name="connsiteX1592" fmla="*/ 769117 w 7525108"/>
              <a:gd name="connsiteY1592" fmla="*/ 4011301 h 6858007"/>
              <a:gd name="connsiteX1593" fmla="*/ 773488 w 7525108"/>
              <a:gd name="connsiteY1593" fmla="*/ 4013486 h 6858007"/>
              <a:gd name="connsiteX1594" fmla="*/ 777858 w 7525108"/>
              <a:gd name="connsiteY1594" fmla="*/ 4017856 h 6858007"/>
              <a:gd name="connsiteX1595" fmla="*/ 780043 w 7525108"/>
              <a:gd name="connsiteY1595" fmla="*/ 4022226 h 6858007"/>
              <a:gd name="connsiteX1596" fmla="*/ 777858 w 7525108"/>
              <a:gd name="connsiteY1596" fmla="*/ 4030965 h 6858007"/>
              <a:gd name="connsiteX1597" fmla="*/ 773488 w 7525108"/>
              <a:gd name="connsiteY1597" fmla="*/ 4033150 h 6858007"/>
              <a:gd name="connsiteX1598" fmla="*/ 769117 w 7525108"/>
              <a:gd name="connsiteY1598" fmla="*/ 4035335 h 6858007"/>
              <a:gd name="connsiteX1599" fmla="*/ 762562 w 7525108"/>
              <a:gd name="connsiteY1599" fmla="*/ 4033150 h 6858007"/>
              <a:gd name="connsiteX1600" fmla="*/ 760376 w 7525108"/>
              <a:gd name="connsiteY1600" fmla="*/ 4030965 h 6858007"/>
              <a:gd name="connsiteX1601" fmla="*/ 756007 w 7525108"/>
              <a:gd name="connsiteY1601" fmla="*/ 4022226 h 6858007"/>
              <a:gd name="connsiteX1602" fmla="*/ 760376 w 7525108"/>
              <a:gd name="connsiteY1602" fmla="*/ 4017856 h 6858007"/>
              <a:gd name="connsiteX1603" fmla="*/ 762562 w 7525108"/>
              <a:gd name="connsiteY1603" fmla="*/ 4013486 h 6858007"/>
              <a:gd name="connsiteX1604" fmla="*/ 1664963 w 7525108"/>
              <a:gd name="connsiteY1604" fmla="*/ 4000375 h 6858007"/>
              <a:gd name="connsiteX1605" fmla="*/ 1671517 w 7525108"/>
              <a:gd name="connsiteY1605" fmla="*/ 4000375 h 6858007"/>
              <a:gd name="connsiteX1606" fmla="*/ 1678072 w 7525108"/>
              <a:gd name="connsiteY1606" fmla="*/ 4000375 h 6858007"/>
              <a:gd name="connsiteX1607" fmla="*/ 1682442 w 7525108"/>
              <a:gd name="connsiteY1607" fmla="*/ 4004745 h 6858007"/>
              <a:gd name="connsiteX1608" fmla="*/ 1688997 w 7525108"/>
              <a:gd name="connsiteY1608" fmla="*/ 4009115 h 6858007"/>
              <a:gd name="connsiteX1609" fmla="*/ 1691182 w 7525108"/>
              <a:gd name="connsiteY1609" fmla="*/ 4015670 h 6858007"/>
              <a:gd name="connsiteX1610" fmla="*/ 1693368 w 7525108"/>
              <a:gd name="connsiteY1610" fmla="*/ 4022225 h 6858007"/>
              <a:gd name="connsiteX1611" fmla="*/ 1691182 w 7525108"/>
              <a:gd name="connsiteY1611" fmla="*/ 4030964 h 6858007"/>
              <a:gd name="connsiteX1612" fmla="*/ 1688997 w 7525108"/>
              <a:gd name="connsiteY1612" fmla="*/ 4037519 h 6858007"/>
              <a:gd name="connsiteX1613" fmla="*/ 1682442 w 7525108"/>
              <a:gd name="connsiteY1613" fmla="*/ 4041889 h 6858007"/>
              <a:gd name="connsiteX1614" fmla="*/ 1678072 w 7525108"/>
              <a:gd name="connsiteY1614" fmla="*/ 4044074 h 6858007"/>
              <a:gd name="connsiteX1615" fmla="*/ 1671517 w 7525108"/>
              <a:gd name="connsiteY1615" fmla="*/ 4046259 h 6858007"/>
              <a:gd name="connsiteX1616" fmla="*/ 1664963 w 7525108"/>
              <a:gd name="connsiteY1616" fmla="*/ 4044074 h 6858007"/>
              <a:gd name="connsiteX1617" fmla="*/ 1656222 w 7525108"/>
              <a:gd name="connsiteY1617" fmla="*/ 4041889 h 6858007"/>
              <a:gd name="connsiteX1618" fmla="*/ 1651853 w 7525108"/>
              <a:gd name="connsiteY1618" fmla="*/ 4037519 h 6858007"/>
              <a:gd name="connsiteX1619" fmla="*/ 1647482 w 7525108"/>
              <a:gd name="connsiteY1619" fmla="*/ 4030964 h 6858007"/>
              <a:gd name="connsiteX1620" fmla="*/ 1647482 w 7525108"/>
              <a:gd name="connsiteY1620" fmla="*/ 4022225 h 6858007"/>
              <a:gd name="connsiteX1621" fmla="*/ 1647482 w 7525108"/>
              <a:gd name="connsiteY1621" fmla="*/ 4015670 h 6858007"/>
              <a:gd name="connsiteX1622" fmla="*/ 1651853 w 7525108"/>
              <a:gd name="connsiteY1622" fmla="*/ 4009115 h 6858007"/>
              <a:gd name="connsiteX1623" fmla="*/ 1656222 w 7525108"/>
              <a:gd name="connsiteY1623" fmla="*/ 4004745 h 6858007"/>
              <a:gd name="connsiteX1624" fmla="*/ 2573918 w 7525108"/>
              <a:gd name="connsiteY1624" fmla="*/ 3982895 h 6858007"/>
              <a:gd name="connsiteX1625" fmla="*/ 2593583 w 7525108"/>
              <a:gd name="connsiteY1625" fmla="*/ 3987265 h 6858007"/>
              <a:gd name="connsiteX1626" fmla="*/ 2611063 w 7525108"/>
              <a:gd name="connsiteY1626" fmla="*/ 4002560 h 6858007"/>
              <a:gd name="connsiteX1627" fmla="*/ 2615433 w 7525108"/>
              <a:gd name="connsiteY1627" fmla="*/ 4022225 h 6858007"/>
              <a:gd name="connsiteX1628" fmla="*/ 2611063 w 7525108"/>
              <a:gd name="connsiteY1628" fmla="*/ 4044075 h 6858007"/>
              <a:gd name="connsiteX1629" fmla="*/ 2593583 w 7525108"/>
              <a:gd name="connsiteY1629" fmla="*/ 4057185 h 6858007"/>
              <a:gd name="connsiteX1630" fmla="*/ 2573918 w 7525108"/>
              <a:gd name="connsiteY1630" fmla="*/ 4061555 h 6858007"/>
              <a:gd name="connsiteX1631" fmla="*/ 2552068 w 7525108"/>
              <a:gd name="connsiteY1631" fmla="*/ 4057185 h 6858007"/>
              <a:gd name="connsiteX1632" fmla="*/ 2538958 w 7525108"/>
              <a:gd name="connsiteY1632" fmla="*/ 4044075 h 6858007"/>
              <a:gd name="connsiteX1633" fmla="*/ 2532403 w 7525108"/>
              <a:gd name="connsiteY1633" fmla="*/ 4022225 h 6858007"/>
              <a:gd name="connsiteX1634" fmla="*/ 2538958 w 7525108"/>
              <a:gd name="connsiteY1634" fmla="*/ 4002560 h 6858007"/>
              <a:gd name="connsiteX1635" fmla="*/ 2552068 w 7525108"/>
              <a:gd name="connsiteY1635" fmla="*/ 3987265 h 6858007"/>
              <a:gd name="connsiteX1636" fmla="*/ 3480690 w 7525108"/>
              <a:gd name="connsiteY1636" fmla="*/ 3954491 h 6858007"/>
              <a:gd name="connsiteX1637" fmla="*/ 3509095 w 7525108"/>
              <a:gd name="connsiteY1637" fmla="*/ 3961046 h 6858007"/>
              <a:gd name="connsiteX1638" fmla="*/ 3528760 w 7525108"/>
              <a:gd name="connsiteY1638" fmla="*/ 3974156 h 6858007"/>
              <a:gd name="connsiteX1639" fmla="*/ 3541870 w 7525108"/>
              <a:gd name="connsiteY1639" fmla="*/ 3996006 h 6858007"/>
              <a:gd name="connsiteX1640" fmla="*/ 3546240 w 7525108"/>
              <a:gd name="connsiteY1640" fmla="*/ 4020041 h 6858007"/>
              <a:gd name="connsiteX1641" fmla="*/ 3541870 w 7525108"/>
              <a:gd name="connsiteY1641" fmla="*/ 4046260 h 6858007"/>
              <a:gd name="connsiteX1642" fmla="*/ 3528760 w 7525108"/>
              <a:gd name="connsiteY1642" fmla="*/ 4065925 h 6858007"/>
              <a:gd name="connsiteX1643" fmla="*/ 3509095 w 7525108"/>
              <a:gd name="connsiteY1643" fmla="*/ 4081220 h 6858007"/>
              <a:gd name="connsiteX1644" fmla="*/ 3480690 w 7525108"/>
              <a:gd name="connsiteY1644" fmla="*/ 4087775 h 6858007"/>
              <a:gd name="connsiteX1645" fmla="*/ 3456655 w 7525108"/>
              <a:gd name="connsiteY1645" fmla="*/ 4081220 h 6858007"/>
              <a:gd name="connsiteX1646" fmla="*/ 3434805 w 7525108"/>
              <a:gd name="connsiteY1646" fmla="*/ 4065925 h 6858007"/>
              <a:gd name="connsiteX1647" fmla="*/ 3421695 w 7525108"/>
              <a:gd name="connsiteY1647" fmla="*/ 4046260 h 6858007"/>
              <a:gd name="connsiteX1648" fmla="*/ 3417325 w 7525108"/>
              <a:gd name="connsiteY1648" fmla="*/ 4020041 h 6858007"/>
              <a:gd name="connsiteX1649" fmla="*/ 3421695 w 7525108"/>
              <a:gd name="connsiteY1649" fmla="*/ 3996006 h 6858007"/>
              <a:gd name="connsiteX1650" fmla="*/ 3434805 w 7525108"/>
              <a:gd name="connsiteY1650" fmla="*/ 3974156 h 6858007"/>
              <a:gd name="connsiteX1651" fmla="*/ 3456655 w 7525108"/>
              <a:gd name="connsiteY1651" fmla="*/ 3961046 h 6858007"/>
              <a:gd name="connsiteX1652" fmla="*/ 7007266 w 7525108"/>
              <a:gd name="connsiteY1652" fmla="*/ 3930456 h 6858007"/>
              <a:gd name="connsiteX1653" fmla="*/ 7048780 w 7525108"/>
              <a:gd name="connsiteY1653" fmla="*/ 3937011 h 6858007"/>
              <a:gd name="connsiteX1654" fmla="*/ 7090295 w 7525108"/>
              <a:gd name="connsiteY1654" fmla="*/ 3952306 h 6858007"/>
              <a:gd name="connsiteX1655" fmla="*/ 7123070 w 7525108"/>
              <a:gd name="connsiteY1655" fmla="*/ 3980711 h 6858007"/>
              <a:gd name="connsiteX1656" fmla="*/ 7149290 w 7525108"/>
              <a:gd name="connsiteY1656" fmla="*/ 4013486 h 6858007"/>
              <a:gd name="connsiteX1657" fmla="*/ 7166770 w 7525108"/>
              <a:gd name="connsiteY1657" fmla="*/ 4052816 h 6858007"/>
              <a:gd name="connsiteX1658" fmla="*/ 7173325 w 7525108"/>
              <a:gd name="connsiteY1658" fmla="*/ 4096516 h 6858007"/>
              <a:gd name="connsiteX1659" fmla="*/ 7166770 w 7525108"/>
              <a:gd name="connsiteY1659" fmla="*/ 4142400 h 6858007"/>
              <a:gd name="connsiteX1660" fmla="*/ 7149290 w 7525108"/>
              <a:gd name="connsiteY1660" fmla="*/ 4181730 h 6858007"/>
              <a:gd name="connsiteX1661" fmla="*/ 7123070 w 7525108"/>
              <a:gd name="connsiteY1661" fmla="*/ 4214505 h 6858007"/>
              <a:gd name="connsiteX1662" fmla="*/ 7090295 w 7525108"/>
              <a:gd name="connsiteY1662" fmla="*/ 4240725 h 6858007"/>
              <a:gd name="connsiteX1663" fmla="*/ 7048780 w 7525108"/>
              <a:gd name="connsiteY1663" fmla="*/ 4256020 h 6858007"/>
              <a:gd name="connsiteX1664" fmla="*/ 7007266 w 7525108"/>
              <a:gd name="connsiteY1664" fmla="*/ 4262575 h 6858007"/>
              <a:gd name="connsiteX1665" fmla="*/ 6963566 w 7525108"/>
              <a:gd name="connsiteY1665" fmla="*/ 4256020 h 6858007"/>
              <a:gd name="connsiteX1666" fmla="*/ 6922051 w 7525108"/>
              <a:gd name="connsiteY1666" fmla="*/ 4240725 h 6858007"/>
              <a:gd name="connsiteX1667" fmla="*/ 6887091 w 7525108"/>
              <a:gd name="connsiteY1667" fmla="*/ 4214505 h 6858007"/>
              <a:gd name="connsiteX1668" fmla="*/ 6863056 w 7525108"/>
              <a:gd name="connsiteY1668" fmla="*/ 4181730 h 6858007"/>
              <a:gd name="connsiteX1669" fmla="*/ 6845576 w 7525108"/>
              <a:gd name="connsiteY1669" fmla="*/ 4142400 h 6858007"/>
              <a:gd name="connsiteX1670" fmla="*/ 6839021 w 7525108"/>
              <a:gd name="connsiteY1670" fmla="*/ 4096516 h 6858007"/>
              <a:gd name="connsiteX1671" fmla="*/ 6845576 w 7525108"/>
              <a:gd name="connsiteY1671" fmla="*/ 4052816 h 6858007"/>
              <a:gd name="connsiteX1672" fmla="*/ 6863056 w 7525108"/>
              <a:gd name="connsiteY1672" fmla="*/ 4013486 h 6858007"/>
              <a:gd name="connsiteX1673" fmla="*/ 6887091 w 7525108"/>
              <a:gd name="connsiteY1673" fmla="*/ 3980711 h 6858007"/>
              <a:gd name="connsiteX1674" fmla="*/ 6922051 w 7525108"/>
              <a:gd name="connsiteY1674" fmla="*/ 3952306 h 6858007"/>
              <a:gd name="connsiteX1675" fmla="*/ 6963566 w 7525108"/>
              <a:gd name="connsiteY1675" fmla="*/ 3937011 h 6858007"/>
              <a:gd name="connsiteX1676" fmla="*/ 4394016 w 7525108"/>
              <a:gd name="connsiteY1676" fmla="*/ 3926086 h 6858007"/>
              <a:gd name="connsiteX1677" fmla="*/ 4424605 w 7525108"/>
              <a:gd name="connsiteY1677" fmla="*/ 3932641 h 6858007"/>
              <a:gd name="connsiteX1678" fmla="*/ 4448640 w 7525108"/>
              <a:gd name="connsiteY1678" fmla="*/ 3945751 h 6858007"/>
              <a:gd name="connsiteX1679" fmla="*/ 4470490 w 7525108"/>
              <a:gd name="connsiteY1679" fmla="*/ 3963231 h 6858007"/>
              <a:gd name="connsiteX1680" fmla="*/ 4481415 w 7525108"/>
              <a:gd name="connsiteY1680" fmla="*/ 3989451 h 6858007"/>
              <a:gd name="connsiteX1681" fmla="*/ 4485785 w 7525108"/>
              <a:gd name="connsiteY1681" fmla="*/ 4017856 h 6858007"/>
              <a:gd name="connsiteX1682" fmla="*/ 4481415 w 7525108"/>
              <a:gd name="connsiteY1682" fmla="*/ 4048445 h 6858007"/>
              <a:gd name="connsiteX1683" fmla="*/ 4470490 w 7525108"/>
              <a:gd name="connsiteY1683" fmla="*/ 4072480 h 6858007"/>
              <a:gd name="connsiteX1684" fmla="*/ 4448640 w 7525108"/>
              <a:gd name="connsiteY1684" fmla="*/ 4092145 h 6858007"/>
              <a:gd name="connsiteX1685" fmla="*/ 4424605 w 7525108"/>
              <a:gd name="connsiteY1685" fmla="*/ 4105255 h 6858007"/>
              <a:gd name="connsiteX1686" fmla="*/ 4394016 w 7525108"/>
              <a:gd name="connsiteY1686" fmla="*/ 4109625 h 6858007"/>
              <a:gd name="connsiteX1687" fmla="*/ 4367796 w 7525108"/>
              <a:gd name="connsiteY1687" fmla="*/ 4105255 h 6858007"/>
              <a:gd name="connsiteX1688" fmla="*/ 4341576 w 7525108"/>
              <a:gd name="connsiteY1688" fmla="*/ 4092145 h 6858007"/>
              <a:gd name="connsiteX1689" fmla="*/ 4321911 w 7525108"/>
              <a:gd name="connsiteY1689" fmla="*/ 4072480 h 6858007"/>
              <a:gd name="connsiteX1690" fmla="*/ 4308801 w 7525108"/>
              <a:gd name="connsiteY1690" fmla="*/ 4048445 h 6858007"/>
              <a:gd name="connsiteX1691" fmla="*/ 4302246 w 7525108"/>
              <a:gd name="connsiteY1691" fmla="*/ 4017856 h 6858007"/>
              <a:gd name="connsiteX1692" fmla="*/ 4308801 w 7525108"/>
              <a:gd name="connsiteY1692" fmla="*/ 3989451 h 6858007"/>
              <a:gd name="connsiteX1693" fmla="*/ 4321911 w 7525108"/>
              <a:gd name="connsiteY1693" fmla="*/ 3963231 h 6858007"/>
              <a:gd name="connsiteX1694" fmla="*/ 4341576 w 7525108"/>
              <a:gd name="connsiteY1694" fmla="*/ 3945751 h 6858007"/>
              <a:gd name="connsiteX1695" fmla="*/ 4367796 w 7525108"/>
              <a:gd name="connsiteY1695" fmla="*/ 3932641 h 6858007"/>
              <a:gd name="connsiteX1696" fmla="*/ 5322638 w 7525108"/>
              <a:gd name="connsiteY1696" fmla="*/ 3893311 h 6858007"/>
              <a:gd name="connsiteX1697" fmla="*/ 5361968 w 7525108"/>
              <a:gd name="connsiteY1697" fmla="*/ 3897681 h 6858007"/>
              <a:gd name="connsiteX1698" fmla="*/ 5394743 w 7525108"/>
              <a:gd name="connsiteY1698" fmla="*/ 3915161 h 6858007"/>
              <a:gd name="connsiteX1699" fmla="*/ 5420963 w 7525108"/>
              <a:gd name="connsiteY1699" fmla="*/ 3941381 h 6858007"/>
              <a:gd name="connsiteX1700" fmla="*/ 5438443 w 7525108"/>
              <a:gd name="connsiteY1700" fmla="*/ 3974156 h 6858007"/>
              <a:gd name="connsiteX1701" fmla="*/ 5442813 w 7525108"/>
              <a:gd name="connsiteY1701" fmla="*/ 4013486 h 6858007"/>
              <a:gd name="connsiteX1702" fmla="*/ 5438443 w 7525108"/>
              <a:gd name="connsiteY1702" fmla="*/ 4050630 h 6858007"/>
              <a:gd name="connsiteX1703" fmla="*/ 5420963 w 7525108"/>
              <a:gd name="connsiteY1703" fmla="*/ 4085590 h 6858007"/>
              <a:gd name="connsiteX1704" fmla="*/ 5394743 w 7525108"/>
              <a:gd name="connsiteY1704" fmla="*/ 4109625 h 6858007"/>
              <a:gd name="connsiteX1705" fmla="*/ 5361968 w 7525108"/>
              <a:gd name="connsiteY1705" fmla="*/ 4129290 h 6858007"/>
              <a:gd name="connsiteX1706" fmla="*/ 5322638 w 7525108"/>
              <a:gd name="connsiteY1706" fmla="*/ 4133660 h 6858007"/>
              <a:gd name="connsiteX1707" fmla="*/ 5285493 w 7525108"/>
              <a:gd name="connsiteY1707" fmla="*/ 4129290 h 6858007"/>
              <a:gd name="connsiteX1708" fmla="*/ 5250533 w 7525108"/>
              <a:gd name="connsiteY1708" fmla="*/ 4109625 h 6858007"/>
              <a:gd name="connsiteX1709" fmla="*/ 5226498 w 7525108"/>
              <a:gd name="connsiteY1709" fmla="*/ 4085590 h 6858007"/>
              <a:gd name="connsiteX1710" fmla="*/ 5209018 w 7525108"/>
              <a:gd name="connsiteY1710" fmla="*/ 4050630 h 6858007"/>
              <a:gd name="connsiteX1711" fmla="*/ 5200278 w 7525108"/>
              <a:gd name="connsiteY1711" fmla="*/ 4013486 h 6858007"/>
              <a:gd name="connsiteX1712" fmla="*/ 5209018 w 7525108"/>
              <a:gd name="connsiteY1712" fmla="*/ 3974156 h 6858007"/>
              <a:gd name="connsiteX1713" fmla="*/ 5226498 w 7525108"/>
              <a:gd name="connsiteY1713" fmla="*/ 3941381 h 6858007"/>
              <a:gd name="connsiteX1714" fmla="*/ 5250533 w 7525108"/>
              <a:gd name="connsiteY1714" fmla="*/ 3915161 h 6858007"/>
              <a:gd name="connsiteX1715" fmla="*/ 5285493 w 7525108"/>
              <a:gd name="connsiteY1715" fmla="*/ 3897681 h 6858007"/>
              <a:gd name="connsiteX1716" fmla="*/ 6288402 w 7525108"/>
              <a:gd name="connsiteY1716" fmla="*/ 3825576 h 6858007"/>
              <a:gd name="connsiteX1717" fmla="*/ 6334287 w 7525108"/>
              <a:gd name="connsiteY1717" fmla="*/ 3834316 h 6858007"/>
              <a:gd name="connsiteX1718" fmla="*/ 6373617 w 7525108"/>
              <a:gd name="connsiteY1718" fmla="*/ 3849611 h 6858007"/>
              <a:gd name="connsiteX1719" fmla="*/ 6408577 w 7525108"/>
              <a:gd name="connsiteY1719" fmla="*/ 3873646 h 6858007"/>
              <a:gd name="connsiteX1720" fmla="*/ 6432612 w 7525108"/>
              <a:gd name="connsiteY1720" fmla="*/ 3908606 h 6858007"/>
              <a:gd name="connsiteX1721" fmla="*/ 6450092 w 7525108"/>
              <a:gd name="connsiteY1721" fmla="*/ 3947936 h 6858007"/>
              <a:gd name="connsiteX1722" fmla="*/ 6456647 w 7525108"/>
              <a:gd name="connsiteY1722" fmla="*/ 3993821 h 6858007"/>
              <a:gd name="connsiteX1723" fmla="*/ 6450092 w 7525108"/>
              <a:gd name="connsiteY1723" fmla="*/ 4037520 h 6858007"/>
              <a:gd name="connsiteX1724" fmla="*/ 6432612 w 7525108"/>
              <a:gd name="connsiteY1724" fmla="*/ 4074665 h 6858007"/>
              <a:gd name="connsiteX1725" fmla="*/ 6408577 w 7525108"/>
              <a:gd name="connsiteY1725" fmla="*/ 4109625 h 6858007"/>
              <a:gd name="connsiteX1726" fmla="*/ 6373617 w 7525108"/>
              <a:gd name="connsiteY1726" fmla="*/ 4135845 h 6858007"/>
              <a:gd name="connsiteX1727" fmla="*/ 6334287 w 7525108"/>
              <a:gd name="connsiteY1727" fmla="*/ 4153325 h 6858007"/>
              <a:gd name="connsiteX1728" fmla="*/ 6288402 w 7525108"/>
              <a:gd name="connsiteY1728" fmla="*/ 4157695 h 6858007"/>
              <a:gd name="connsiteX1729" fmla="*/ 6244703 w 7525108"/>
              <a:gd name="connsiteY1729" fmla="*/ 4153325 h 6858007"/>
              <a:gd name="connsiteX1730" fmla="*/ 6207558 w 7525108"/>
              <a:gd name="connsiteY1730" fmla="*/ 4135845 h 6858007"/>
              <a:gd name="connsiteX1731" fmla="*/ 6172598 w 7525108"/>
              <a:gd name="connsiteY1731" fmla="*/ 4109625 h 6858007"/>
              <a:gd name="connsiteX1732" fmla="*/ 6146378 w 7525108"/>
              <a:gd name="connsiteY1732" fmla="*/ 4074665 h 6858007"/>
              <a:gd name="connsiteX1733" fmla="*/ 6128898 w 7525108"/>
              <a:gd name="connsiteY1733" fmla="*/ 4037520 h 6858007"/>
              <a:gd name="connsiteX1734" fmla="*/ 6124528 w 7525108"/>
              <a:gd name="connsiteY1734" fmla="*/ 3993821 h 6858007"/>
              <a:gd name="connsiteX1735" fmla="*/ 6128898 w 7525108"/>
              <a:gd name="connsiteY1735" fmla="*/ 3947936 h 6858007"/>
              <a:gd name="connsiteX1736" fmla="*/ 6146378 w 7525108"/>
              <a:gd name="connsiteY1736" fmla="*/ 3908606 h 6858007"/>
              <a:gd name="connsiteX1737" fmla="*/ 6172598 w 7525108"/>
              <a:gd name="connsiteY1737" fmla="*/ 3873646 h 6858007"/>
              <a:gd name="connsiteX1738" fmla="*/ 6207558 w 7525108"/>
              <a:gd name="connsiteY1738" fmla="*/ 3849611 h 6858007"/>
              <a:gd name="connsiteX1739" fmla="*/ 6244703 w 7525108"/>
              <a:gd name="connsiteY1739" fmla="*/ 3834316 h 6858007"/>
              <a:gd name="connsiteX1740" fmla="*/ 292787 w 7525108"/>
              <a:gd name="connsiteY1740" fmla="*/ 3779692 h 6858007"/>
              <a:gd name="connsiteX1741" fmla="*/ 297158 w 7525108"/>
              <a:gd name="connsiteY1741" fmla="*/ 3779692 h 6858007"/>
              <a:gd name="connsiteX1742" fmla="*/ 303713 w 7525108"/>
              <a:gd name="connsiteY1742" fmla="*/ 3779692 h 6858007"/>
              <a:gd name="connsiteX1743" fmla="*/ 308082 w 7525108"/>
              <a:gd name="connsiteY1743" fmla="*/ 3784062 h 6858007"/>
              <a:gd name="connsiteX1744" fmla="*/ 308082 w 7525108"/>
              <a:gd name="connsiteY1744" fmla="*/ 3790617 h 6858007"/>
              <a:gd name="connsiteX1745" fmla="*/ 308082 w 7525108"/>
              <a:gd name="connsiteY1745" fmla="*/ 3794987 h 6858007"/>
              <a:gd name="connsiteX1746" fmla="*/ 303713 w 7525108"/>
              <a:gd name="connsiteY1746" fmla="*/ 3799357 h 6858007"/>
              <a:gd name="connsiteX1747" fmla="*/ 297158 w 7525108"/>
              <a:gd name="connsiteY1747" fmla="*/ 3801542 h 6858007"/>
              <a:gd name="connsiteX1748" fmla="*/ 292787 w 7525108"/>
              <a:gd name="connsiteY1748" fmla="*/ 3799357 h 6858007"/>
              <a:gd name="connsiteX1749" fmla="*/ 288417 w 7525108"/>
              <a:gd name="connsiteY1749" fmla="*/ 3794987 h 6858007"/>
              <a:gd name="connsiteX1750" fmla="*/ 286232 w 7525108"/>
              <a:gd name="connsiteY1750" fmla="*/ 3790617 h 6858007"/>
              <a:gd name="connsiteX1751" fmla="*/ 288417 w 7525108"/>
              <a:gd name="connsiteY1751" fmla="*/ 3784062 h 6858007"/>
              <a:gd name="connsiteX1752" fmla="*/ 1190818 w 7525108"/>
              <a:gd name="connsiteY1752" fmla="*/ 3773136 h 6858007"/>
              <a:gd name="connsiteX1753" fmla="*/ 1197373 w 7525108"/>
              <a:gd name="connsiteY1753" fmla="*/ 3773136 h 6858007"/>
              <a:gd name="connsiteX1754" fmla="*/ 1201743 w 7525108"/>
              <a:gd name="connsiteY1754" fmla="*/ 3773136 h 6858007"/>
              <a:gd name="connsiteX1755" fmla="*/ 1206114 w 7525108"/>
              <a:gd name="connsiteY1755" fmla="*/ 3779691 h 6858007"/>
              <a:gd name="connsiteX1756" fmla="*/ 1212669 w 7525108"/>
              <a:gd name="connsiteY1756" fmla="*/ 3784061 h 6858007"/>
              <a:gd name="connsiteX1757" fmla="*/ 1212669 w 7525108"/>
              <a:gd name="connsiteY1757" fmla="*/ 3790616 h 6858007"/>
              <a:gd name="connsiteX1758" fmla="*/ 1212669 w 7525108"/>
              <a:gd name="connsiteY1758" fmla="*/ 3794985 h 6858007"/>
              <a:gd name="connsiteX1759" fmla="*/ 1206114 w 7525108"/>
              <a:gd name="connsiteY1759" fmla="*/ 3801540 h 6858007"/>
              <a:gd name="connsiteX1760" fmla="*/ 1201743 w 7525108"/>
              <a:gd name="connsiteY1760" fmla="*/ 3803725 h 6858007"/>
              <a:gd name="connsiteX1761" fmla="*/ 1197373 w 7525108"/>
              <a:gd name="connsiteY1761" fmla="*/ 3805910 h 6858007"/>
              <a:gd name="connsiteX1762" fmla="*/ 1190818 w 7525108"/>
              <a:gd name="connsiteY1762" fmla="*/ 3803725 h 6858007"/>
              <a:gd name="connsiteX1763" fmla="*/ 1186449 w 7525108"/>
              <a:gd name="connsiteY1763" fmla="*/ 3801540 h 6858007"/>
              <a:gd name="connsiteX1764" fmla="*/ 1182078 w 7525108"/>
              <a:gd name="connsiteY1764" fmla="*/ 3794985 h 6858007"/>
              <a:gd name="connsiteX1765" fmla="*/ 1182078 w 7525108"/>
              <a:gd name="connsiteY1765" fmla="*/ 3790616 h 6858007"/>
              <a:gd name="connsiteX1766" fmla="*/ 1182078 w 7525108"/>
              <a:gd name="connsiteY1766" fmla="*/ 3784061 h 6858007"/>
              <a:gd name="connsiteX1767" fmla="*/ 1186449 w 7525108"/>
              <a:gd name="connsiteY1767" fmla="*/ 3779691 h 6858007"/>
              <a:gd name="connsiteX1768" fmla="*/ 2095405 w 7525108"/>
              <a:gd name="connsiteY1768" fmla="*/ 3757842 h 6858007"/>
              <a:gd name="connsiteX1769" fmla="*/ 2104145 w 7525108"/>
              <a:gd name="connsiteY1769" fmla="*/ 3760027 h 6858007"/>
              <a:gd name="connsiteX1770" fmla="*/ 2115070 w 7525108"/>
              <a:gd name="connsiteY1770" fmla="*/ 3764397 h 6858007"/>
              <a:gd name="connsiteX1771" fmla="*/ 2121625 w 7525108"/>
              <a:gd name="connsiteY1771" fmla="*/ 3770952 h 6858007"/>
              <a:gd name="connsiteX1772" fmla="*/ 2125995 w 7525108"/>
              <a:gd name="connsiteY1772" fmla="*/ 3779692 h 6858007"/>
              <a:gd name="connsiteX1773" fmla="*/ 2128180 w 7525108"/>
              <a:gd name="connsiteY1773" fmla="*/ 3790617 h 6858007"/>
              <a:gd name="connsiteX1774" fmla="*/ 2125995 w 7525108"/>
              <a:gd name="connsiteY1774" fmla="*/ 3799357 h 6858007"/>
              <a:gd name="connsiteX1775" fmla="*/ 2121625 w 7525108"/>
              <a:gd name="connsiteY1775" fmla="*/ 3808097 h 6858007"/>
              <a:gd name="connsiteX1776" fmla="*/ 2115070 w 7525108"/>
              <a:gd name="connsiteY1776" fmla="*/ 3814652 h 6858007"/>
              <a:gd name="connsiteX1777" fmla="*/ 2104145 w 7525108"/>
              <a:gd name="connsiteY1777" fmla="*/ 3819022 h 6858007"/>
              <a:gd name="connsiteX1778" fmla="*/ 2095405 w 7525108"/>
              <a:gd name="connsiteY1778" fmla="*/ 3819022 h 6858007"/>
              <a:gd name="connsiteX1779" fmla="*/ 2086665 w 7525108"/>
              <a:gd name="connsiteY1779" fmla="*/ 3819022 h 6858007"/>
              <a:gd name="connsiteX1780" fmla="*/ 2077925 w 7525108"/>
              <a:gd name="connsiteY1780" fmla="*/ 3814652 h 6858007"/>
              <a:gd name="connsiteX1781" fmla="*/ 2071370 w 7525108"/>
              <a:gd name="connsiteY1781" fmla="*/ 3808097 h 6858007"/>
              <a:gd name="connsiteX1782" fmla="*/ 2067000 w 7525108"/>
              <a:gd name="connsiteY1782" fmla="*/ 3799357 h 6858007"/>
              <a:gd name="connsiteX1783" fmla="*/ 2064815 w 7525108"/>
              <a:gd name="connsiteY1783" fmla="*/ 3790617 h 6858007"/>
              <a:gd name="connsiteX1784" fmla="*/ 2067000 w 7525108"/>
              <a:gd name="connsiteY1784" fmla="*/ 3779692 h 6858007"/>
              <a:gd name="connsiteX1785" fmla="*/ 2071370 w 7525108"/>
              <a:gd name="connsiteY1785" fmla="*/ 3770952 h 6858007"/>
              <a:gd name="connsiteX1786" fmla="*/ 2077925 w 7525108"/>
              <a:gd name="connsiteY1786" fmla="*/ 3764397 h 6858007"/>
              <a:gd name="connsiteX1787" fmla="*/ 2086665 w 7525108"/>
              <a:gd name="connsiteY1787" fmla="*/ 3760027 h 6858007"/>
              <a:gd name="connsiteX1788" fmla="*/ 2995621 w 7525108"/>
              <a:gd name="connsiteY1788" fmla="*/ 3735992 h 6858007"/>
              <a:gd name="connsiteX1789" fmla="*/ 3017471 w 7525108"/>
              <a:gd name="connsiteY1789" fmla="*/ 3740362 h 6858007"/>
              <a:gd name="connsiteX1790" fmla="*/ 3034951 w 7525108"/>
              <a:gd name="connsiteY1790" fmla="*/ 3751287 h 6858007"/>
              <a:gd name="connsiteX1791" fmla="*/ 3045876 w 7525108"/>
              <a:gd name="connsiteY1791" fmla="*/ 3766582 h 6858007"/>
              <a:gd name="connsiteX1792" fmla="*/ 3048061 w 7525108"/>
              <a:gd name="connsiteY1792" fmla="*/ 3790617 h 6858007"/>
              <a:gd name="connsiteX1793" fmla="*/ 3045876 w 7525108"/>
              <a:gd name="connsiteY1793" fmla="*/ 3810281 h 6858007"/>
              <a:gd name="connsiteX1794" fmla="*/ 3034951 w 7525108"/>
              <a:gd name="connsiteY1794" fmla="*/ 3825576 h 6858007"/>
              <a:gd name="connsiteX1795" fmla="*/ 3017471 w 7525108"/>
              <a:gd name="connsiteY1795" fmla="*/ 3838686 h 6858007"/>
              <a:gd name="connsiteX1796" fmla="*/ 2995621 w 7525108"/>
              <a:gd name="connsiteY1796" fmla="*/ 3843056 h 6858007"/>
              <a:gd name="connsiteX1797" fmla="*/ 2975956 w 7525108"/>
              <a:gd name="connsiteY1797" fmla="*/ 3838686 h 6858007"/>
              <a:gd name="connsiteX1798" fmla="*/ 2960661 w 7525108"/>
              <a:gd name="connsiteY1798" fmla="*/ 3825576 h 6858007"/>
              <a:gd name="connsiteX1799" fmla="*/ 2947551 w 7525108"/>
              <a:gd name="connsiteY1799" fmla="*/ 3810281 h 6858007"/>
              <a:gd name="connsiteX1800" fmla="*/ 2943181 w 7525108"/>
              <a:gd name="connsiteY1800" fmla="*/ 3790617 h 6858007"/>
              <a:gd name="connsiteX1801" fmla="*/ 2947551 w 7525108"/>
              <a:gd name="connsiteY1801" fmla="*/ 3766582 h 6858007"/>
              <a:gd name="connsiteX1802" fmla="*/ 2960661 w 7525108"/>
              <a:gd name="connsiteY1802" fmla="*/ 3751287 h 6858007"/>
              <a:gd name="connsiteX1803" fmla="*/ 2975956 w 7525108"/>
              <a:gd name="connsiteY1803" fmla="*/ 3740362 h 6858007"/>
              <a:gd name="connsiteX1804" fmla="*/ 3898023 w 7525108"/>
              <a:gd name="connsiteY1804" fmla="*/ 3709772 h 6858007"/>
              <a:gd name="connsiteX1805" fmla="*/ 3930797 w 7525108"/>
              <a:gd name="connsiteY1805" fmla="*/ 3716327 h 6858007"/>
              <a:gd name="connsiteX1806" fmla="*/ 3952647 w 7525108"/>
              <a:gd name="connsiteY1806" fmla="*/ 3733807 h 6858007"/>
              <a:gd name="connsiteX1807" fmla="*/ 3972312 w 7525108"/>
              <a:gd name="connsiteY1807" fmla="*/ 3757842 h 6858007"/>
              <a:gd name="connsiteX1808" fmla="*/ 3978867 w 7525108"/>
              <a:gd name="connsiteY1808" fmla="*/ 3788432 h 6858007"/>
              <a:gd name="connsiteX1809" fmla="*/ 3972312 w 7525108"/>
              <a:gd name="connsiteY1809" fmla="*/ 3819021 h 6858007"/>
              <a:gd name="connsiteX1810" fmla="*/ 3952647 w 7525108"/>
              <a:gd name="connsiteY1810" fmla="*/ 3845241 h 6858007"/>
              <a:gd name="connsiteX1811" fmla="*/ 3930797 w 7525108"/>
              <a:gd name="connsiteY1811" fmla="*/ 3860536 h 6858007"/>
              <a:gd name="connsiteX1812" fmla="*/ 3898023 w 7525108"/>
              <a:gd name="connsiteY1812" fmla="*/ 3867091 h 6858007"/>
              <a:gd name="connsiteX1813" fmla="*/ 3869618 w 7525108"/>
              <a:gd name="connsiteY1813" fmla="*/ 3860536 h 6858007"/>
              <a:gd name="connsiteX1814" fmla="*/ 3843398 w 7525108"/>
              <a:gd name="connsiteY1814" fmla="*/ 3845241 h 6858007"/>
              <a:gd name="connsiteX1815" fmla="*/ 3828103 w 7525108"/>
              <a:gd name="connsiteY1815" fmla="*/ 3819021 h 6858007"/>
              <a:gd name="connsiteX1816" fmla="*/ 3821548 w 7525108"/>
              <a:gd name="connsiteY1816" fmla="*/ 3788432 h 6858007"/>
              <a:gd name="connsiteX1817" fmla="*/ 3828103 w 7525108"/>
              <a:gd name="connsiteY1817" fmla="*/ 3757842 h 6858007"/>
              <a:gd name="connsiteX1818" fmla="*/ 3843398 w 7525108"/>
              <a:gd name="connsiteY1818" fmla="*/ 3733807 h 6858007"/>
              <a:gd name="connsiteX1819" fmla="*/ 3869618 w 7525108"/>
              <a:gd name="connsiteY1819" fmla="*/ 3716327 h 6858007"/>
              <a:gd name="connsiteX1820" fmla="*/ 4806979 w 7525108"/>
              <a:gd name="connsiteY1820" fmla="*/ 3681367 h 6858007"/>
              <a:gd name="connsiteX1821" fmla="*/ 4839754 w 7525108"/>
              <a:gd name="connsiteY1821" fmla="*/ 3687922 h 6858007"/>
              <a:gd name="connsiteX1822" fmla="*/ 4868159 w 7525108"/>
              <a:gd name="connsiteY1822" fmla="*/ 3701032 h 6858007"/>
              <a:gd name="connsiteX1823" fmla="*/ 4890009 w 7525108"/>
              <a:gd name="connsiteY1823" fmla="*/ 3722882 h 6858007"/>
              <a:gd name="connsiteX1824" fmla="*/ 4907489 w 7525108"/>
              <a:gd name="connsiteY1824" fmla="*/ 3753471 h 6858007"/>
              <a:gd name="connsiteX1825" fmla="*/ 4911859 w 7525108"/>
              <a:gd name="connsiteY1825" fmla="*/ 3788431 h 6858007"/>
              <a:gd name="connsiteX1826" fmla="*/ 4907489 w 7525108"/>
              <a:gd name="connsiteY1826" fmla="*/ 3821206 h 6858007"/>
              <a:gd name="connsiteX1827" fmla="*/ 4890009 w 7525108"/>
              <a:gd name="connsiteY1827" fmla="*/ 3849611 h 6858007"/>
              <a:gd name="connsiteX1828" fmla="*/ 4868159 w 7525108"/>
              <a:gd name="connsiteY1828" fmla="*/ 3871460 h 6858007"/>
              <a:gd name="connsiteX1829" fmla="*/ 4839754 w 7525108"/>
              <a:gd name="connsiteY1829" fmla="*/ 3888940 h 6858007"/>
              <a:gd name="connsiteX1830" fmla="*/ 4806979 w 7525108"/>
              <a:gd name="connsiteY1830" fmla="*/ 3893310 h 6858007"/>
              <a:gd name="connsiteX1831" fmla="*/ 4772019 w 7525108"/>
              <a:gd name="connsiteY1831" fmla="*/ 3888940 h 6858007"/>
              <a:gd name="connsiteX1832" fmla="*/ 4743614 w 7525108"/>
              <a:gd name="connsiteY1832" fmla="*/ 3871460 h 6858007"/>
              <a:gd name="connsiteX1833" fmla="*/ 4721764 w 7525108"/>
              <a:gd name="connsiteY1833" fmla="*/ 3849611 h 6858007"/>
              <a:gd name="connsiteX1834" fmla="*/ 4706469 w 7525108"/>
              <a:gd name="connsiteY1834" fmla="*/ 3821206 h 6858007"/>
              <a:gd name="connsiteX1835" fmla="*/ 4699914 w 7525108"/>
              <a:gd name="connsiteY1835" fmla="*/ 3788431 h 6858007"/>
              <a:gd name="connsiteX1836" fmla="*/ 4706469 w 7525108"/>
              <a:gd name="connsiteY1836" fmla="*/ 3753471 h 6858007"/>
              <a:gd name="connsiteX1837" fmla="*/ 4721764 w 7525108"/>
              <a:gd name="connsiteY1837" fmla="*/ 3722882 h 6858007"/>
              <a:gd name="connsiteX1838" fmla="*/ 4743614 w 7525108"/>
              <a:gd name="connsiteY1838" fmla="*/ 3701032 h 6858007"/>
              <a:gd name="connsiteX1839" fmla="*/ 4772019 w 7525108"/>
              <a:gd name="connsiteY1839" fmla="*/ 3687922 h 6858007"/>
              <a:gd name="connsiteX1840" fmla="*/ 5722490 w 7525108"/>
              <a:gd name="connsiteY1840" fmla="*/ 3648592 h 6858007"/>
              <a:gd name="connsiteX1841" fmla="*/ 5766190 w 7525108"/>
              <a:gd name="connsiteY1841" fmla="*/ 3655147 h 6858007"/>
              <a:gd name="connsiteX1842" fmla="*/ 5801150 w 7525108"/>
              <a:gd name="connsiteY1842" fmla="*/ 3674812 h 6858007"/>
              <a:gd name="connsiteX1843" fmla="*/ 5831740 w 7525108"/>
              <a:gd name="connsiteY1843" fmla="*/ 3703217 h 6858007"/>
              <a:gd name="connsiteX1844" fmla="*/ 5853590 w 7525108"/>
              <a:gd name="connsiteY1844" fmla="*/ 3742547 h 6858007"/>
              <a:gd name="connsiteX1845" fmla="*/ 5860145 w 7525108"/>
              <a:gd name="connsiteY1845" fmla="*/ 3786247 h 6858007"/>
              <a:gd name="connsiteX1846" fmla="*/ 5853590 w 7525108"/>
              <a:gd name="connsiteY1846" fmla="*/ 3825576 h 6858007"/>
              <a:gd name="connsiteX1847" fmla="*/ 5831740 w 7525108"/>
              <a:gd name="connsiteY1847" fmla="*/ 3864906 h 6858007"/>
              <a:gd name="connsiteX1848" fmla="*/ 5801150 w 7525108"/>
              <a:gd name="connsiteY1848" fmla="*/ 3893311 h 6858007"/>
              <a:gd name="connsiteX1849" fmla="*/ 5766190 w 7525108"/>
              <a:gd name="connsiteY1849" fmla="*/ 3912976 h 6858007"/>
              <a:gd name="connsiteX1850" fmla="*/ 5722490 w 7525108"/>
              <a:gd name="connsiteY1850" fmla="*/ 3919531 h 6858007"/>
              <a:gd name="connsiteX1851" fmla="*/ 5678790 w 7525108"/>
              <a:gd name="connsiteY1851" fmla="*/ 3912976 h 6858007"/>
              <a:gd name="connsiteX1852" fmla="*/ 5641645 w 7525108"/>
              <a:gd name="connsiteY1852" fmla="*/ 3893311 h 6858007"/>
              <a:gd name="connsiteX1853" fmla="*/ 5613240 w 7525108"/>
              <a:gd name="connsiteY1853" fmla="*/ 3864906 h 6858007"/>
              <a:gd name="connsiteX1854" fmla="*/ 5593575 w 7525108"/>
              <a:gd name="connsiteY1854" fmla="*/ 3825576 h 6858007"/>
              <a:gd name="connsiteX1855" fmla="*/ 5587020 w 7525108"/>
              <a:gd name="connsiteY1855" fmla="*/ 3786247 h 6858007"/>
              <a:gd name="connsiteX1856" fmla="*/ 5593575 w 7525108"/>
              <a:gd name="connsiteY1856" fmla="*/ 3742547 h 6858007"/>
              <a:gd name="connsiteX1857" fmla="*/ 5613240 w 7525108"/>
              <a:gd name="connsiteY1857" fmla="*/ 3703217 h 6858007"/>
              <a:gd name="connsiteX1858" fmla="*/ 5641645 w 7525108"/>
              <a:gd name="connsiteY1858" fmla="*/ 3674812 h 6858007"/>
              <a:gd name="connsiteX1859" fmla="*/ 5678790 w 7525108"/>
              <a:gd name="connsiteY1859" fmla="*/ 3655147 h 6858007"/>
              <a:gd name="connsiteX1860" fmla="*/ 6677330 w 7525108"/>
              <a:gd name="connsiteY1860" fmla="*/ 3602707 h 6858007"/>
              <a:gd name="connsiteX1861" fmla="*/ 6723215 w 7525108"/>
              <a:gd name="connsiteY1861" fmla="*/ 3607077 h 6858007"/>
              <a:gd name="connsiteX1862" fmla="*/ 6762545 w 7525108"/>
              <a:gd name="connsiteY1862" fmla="*/ 3624557 h 6858007"/>
              <a:gd name="connsiteX1863" fmla="*/ 6795320 w 7525108"/>
              <a:gd name="connsiteY1863" fmla="*/ 3650777 h 6858007"/>
              <a:gd name="connsiteX1864" fmla="*/ 6821540 w 7525108"/>
              <a:gd name="connsiteY1864" fmla="*/ 3685737 h 6858007"/>
              <a:gd name="connsiteX1865" fmla="*/ 6836835 w 7525108"/>
              <a:gd name="connsiteY1865" fmla="*/ 3722882 h 6858007"/>
              <a:gd name="connsiteX1866" fmla="*/ 6843390 w 7525108"/>
              <a:gd name="connsiteY1866" fmla="*/ 3768767 h 6858007"/>
              <a:gd name="connsiteX1867" fmla="*/ 6836835 w 7525108"/>
              <a:gd name="connsiteY1867" fmla="*/ 3812467 h 6858007"/>
              <a:gd name="connsiteX1868" fmla="*/ 6821540 w 7525108"/>
              <a:gd name="connsiteY1868" fmla="*/ 3851796 h 6858007"/>
              <a:gd name="connsiteX1869" fmla="*/ 6795320 w 7525108"/>
              <a:gd name="connsiteY1869" fmla="*/ 3886756 h 6858007"/>
              <a:gd name="connsiteX1870" fmla="*/ 6762545 w 7525108"/>
              <a:gd name="connsiteY1870" fmla="*/ 3910791 h 6858007"/>
              <a:gd name="connsiteX1871" fmla="*/ 6723215 w 7525108"/>
              <a:gd name="connsiteY1871" fmla="*/ 3930456 h 6858007"/>
              <a:gd name="connsiteX1872" fmla="*/ 6677330 w 7525108"/>
              <a:gd name="connsiteY1872" fmla="*/ 3934826 h 6858007"/>
              <a:gd name="connsiteX1873" fmla="*/ 6633631 w 7525108"/>
              <a:gd name="connsiteY1873" fmla="*/ 3930456 h 6858007"/>
              <a:gd name="connsiteX1874" fmla="*/ 6594301 w 7525108"/>
              <a:gd name="connsiteY1874" fmla="*/ 3910791 h 6858007"/>
              <a:gd name="connsiteX1875" fmla="*/ 6561526 w 7525108"/>
              <a:gd name="connsiteY1875" fmla="*/ 3886756 h 6858007"/>
              <a:gd name="connsiteX1876" fmla="*/ 6533121 w 7525108"/>
              <a:gd name="connsiteY1876" fmla="*/ 3851796 h 6858007"/>
              <a:gd name="connsiteX1877" fmla="*/ 6517826 w 7525108"/>
              <a:gd name="connsiteY1877" fmla="*/ 3812467 h 6858007"/>
              <a:gd name="connsiteX1878" fmla="*/ 6513456 w 7525108"/>
              <a:gd name="connsiteY1878" fmla="*/ 3768767 h 6858007"/>
              <a:gd name="connsiteX1879" fmla="*/ 6517826 w 7525108"/>
              <a:gd name="connsiteY1879" fmla="*/ 3722882 h 6858007"/>
              <a:gd name="connsiteX1880" fmla="*/ 6533121 w 7525108"/>
              <a:gd name="connsiteY1880" fmla="*/ 3685737 h 6858007"/>
              <a:gd name="connsiteX1881" fmla="*/ 6561526 w 7525108"/>
              <a:gd name="connsiteY1881" fmla="*/ 3650777 h 6858007"/>
              <a:gd name="connsiteX1882" fmla="*/ 6594301 w 7525108"/>
              <a:gd name="connsiteY1882" fmla="*/ 3624557 h 6858007"/>
              <a:gd name="connsiteX1883" fmla="*/ 6633631 w 7525108"/>
              <a:gd name="connsiteY1883" fmla="*/ 3607077 h 6858007"/>
              <a:gd name="connsiteX1884" fmla="*/ 7455188 w 7525108"/>
              <a:gd name="connsiteY1884" fmla="*/ 3576487 h 6858007"/>
              <a:gd name="connsiteX1885" fmla="*/ 7503258 w 7525108"/>
              <a:gd name="connsiteY1885" fmla="*/ 3585227 h 6858007"/>
              <a:gd name="connsiteX1886" fmla="*/ 7525108 w 7525108"/>
              <a:gd name="connsiteY1886" fmla="*/ 3593967 h 6858007"/>
              <a:gd name="connsiteX1887" fmla="*/ 7525108 w 7525108"/>
              <a:gd name="connsiteY1887" fmla="*/ 3943565 h 6858007"/>
              <a:gd name="connsiteX1888" fmla="*/ 7503258 w 7525108"/>
              <a:gd name="connsiteY1888" fmla="*/ 3952305 h 6858007"/>
              <a:gd name="connsiteX1889" fmla="*/ 7455188 w 7525108"/>
              <a:gd name="connsiteY1889" fmla="*/ 3958860 h 6858007"/>
              <a:gd name="connsiteX1890" fmla="*/ 7404933 w 7525108"/>
              <a:gd name="connsiteY1890" fmla="*/ 3952305 h 6858007"/>
              <a:gd name="connsiteX1891" fmla="*/ 7359048 w 7525108"/>
              <a:gd name="connsiteY1891" fmla="*/ 3934825 h 6858007"/>
              <a:gd name="connsiteX1892" fmla="*/ 7319718 w 7525108"/>
              <a:gd name="connsiteY1892" fmla="*/ 3904235 h 6858007"/>
              <a:gd name="connsiteX1893" fmla="*/ 7289128 w 7525108"/>
              <a:gd name="connsiteY1893" fmla="*/ 3864906 h 6858007"/>
              <a:gd name="connsiteX1894" fmla="*/ 7271648 w 7525108"/>
              <a:gd name="connsiteY1894" fmla="*/ 3819021 h 6858007"/>
              <a:gd name="connsiteX1895" fmla="*/ 7265093 w 7525108"/>
              <a:gd name="connsiteY1895" fmla="*/ 3768766 h 6858007"/>
              <a:gd name="connsiteX1896" fmla="*/ 7271648 w 7525108"/>
              <a:gd name="connsiteY1896" fmla="*/ 3716326 h 6858007"/>
              <a:gd name="connsiteX1897" fmla="*/ 7289128 w 7525108"/>
              <a:gd name="connsiteY1897" fmla="*/ 3672627 h 6858007"/>
              <a:gd name="connsiteX1898" fmla="*/ 7319718 w 7525108"/>
              <a:gd name="connsiteY1898" fmla="*/ 3635482 h 6858007"/>
              <a:gd name="connsiteX1899" fmla="*/ 7359048 w 7525108"/>
              <a:gd name="connsiteY1899" fmla="*/ 3604892 h 6858007"/>
              <a:gd name="connsiteX1900" fmla="*/ 7404933 w 7525108"/>
              <a:gd name="connsiteY1900" fmla="*/ 3585227 h 6858007"/>
              <a:gd name="connsiteX1901" fmla="*/ 736342 w 7525108"/>
              <a:gd name="connsiteY1901" fmla="*/ 3543713 h 6858007"/>
              <a:gd name="connsiteX1902" fmla="*/ 740711 w 7525108"/>
              <a:gd name="connsiteY1902" fmla="*/ 3545898 h 6858007"/>
              <a:gd name="connsiteX1903" fmla="*/ 745081 w 7525108"/>
              <a:gd name="connsiteY1903" fmla="*/ 3550268 h 6858007"/>
              <a:gd name="connsiteX1904" fmla="*/ 747266 w 7525108"/>
              <a:gd name="connsiteY1904" fmla="*/ 3554638 h 6858007"/>
              <a:gd name="connsiteX1905" fmla="*/ 745081 w 7525108"/>
              <a:gd name="connsiteY1905" fmla="*/ 3561193 h 6858007"/>
              <a:gd name="connsiteX1906" fmla="*/ 740711 w 7525108"/>
              <a:gd name="connsiteY1906" fmla="*/ 3563378 h 6858007"/>
              <a:gd name="connsiteX1907" fmla="*/ 736342 w 7525108"/>
              <a:gd name="connsiteY1907" fmla="*/ 3565563 h 6858007"/>
              <a:gd name="connsiteX1908" fmla="*/ 729787 w 7525108"/>
              <a:gd name="connsiteY1908" fmla="*/ 3563378 h 6858007"/>
              <a:gd name="connsiteX1909" fmla="*/ 725416 w 7525108"/>
              <a:gd name="connsiteY1909" fmla="*/ 3561193 h 6858007"/>
              <a:gd name="connsiteX1910" fmla="*/ 725416 w 7525108"/>
              <a:gd name="connsiteY1910" fmla="*/ 3554638 h 6858007"/>
              <a:gd name="connsiteX1911" fmla="*/ 725416 w 7525108"/>
              <a:gd name="connsiteY1911" fmla="*/ 3550268 h 6858007"/>
              <a:gd name="connsiteX1912" fmla="*/ 729787 w 7525108"/>
              <a:gd name="connsiteY1912" fmla="*/ 3545898 h 6858007"/>
              <a:gd name="connsiteX1913" fmla="*/ 1632188 w 7525108"/>
              <a:gd name="connsiteY1913" fmla="*/ 3532787 h 6858007"/>
              <a:gd name="connsiteX1914" fmla="*/ 1638743 w 7525108"/>
              <a:gd name="connsiteY1914" fmla="*/ 3534972 h 6858007"/>
              <a:gd name="connsiteX1915" fmla="*/ 1645298 w 7525108"/>
              <a:gd name="connsiteY1915" fmla="*/ 3537157 h 6858007"/>
              <a:gd name="connsiteX1916" fmla="*/ 1649667 w 7525108"/>
              <a:gd name="connsiteY1916" fmla="*/ 3541527 h 6858007"/>
              <a:gd name="connsiteX1917" fmla="*/ 1654037 w 7525108"/>
              <a:gd name="connsiteY1917" fmla="*/ 3548082 h 6858007"/>
              <a:gd name="connsiteX1918" fmla="*/ 1654037 w 7525108"/>
              <a:gd name="connsiteY1918" fmla="*/ 3554637 h 6858007"/>
              <a:gd name="connsiteX1919" fmla="*/ 1654037 w 7525108"/>
              <a:gd name="connsiteY1919" fmla="*/ 3561192 h 6858007"/>
              <a:gd name="connsiteX1920" fmla="*/ 1649667 w 7525108"/>
              <a:gd name="connsiteY1920" fmla="*/ 3567747 h 6858007"/>
              <a:gd name="connsiteX1921" fmla="*/ 1645298 w 7525108"/>
              <a:gd name="connsiteY1921" fmla="*/ 3572117 h 6858007"/>
              <a:gd name="connsiteX1922" fmla="*/ 1638743 w 7525108"/>
              <a:gd name="connsiteY1922" fmla="*/ 3576487 h 6858007"/>
              <a:gd name="connsiteX1923" fmla="*/ 1632188 w 7525108"/>
              <a:gd name="connsiteY1923" fmla="*/ 3576487 h 6858007"/>
              <a:gd name="connsiteX1924" fmla="*/ 1625633 w 7525108"/>
              <a:gd name="connsiteY1924" fmla="*/ 3576487 h 6858007"/>
              <a:gd name="connsiteX1925" fmla="*/ 1619077 w 7525108"/>
              <a:gd name="connsiteY1925" fmla="*/ 3572117 h 6858007"/>
              <a:gd name="connsiteX1926" fmla="*/ 1614707 w 7525108"/>
              <a:gd name="connsiteY1926" fmla="*/ 3567747 h 6858007"/>
              <a:gd name="connsiteX1927" fmla="*/ 1612522 w 7525108"/>
              <a:gd name="connsiteY1927" fmla="*/ 3561192 h 6858007"/>
              <a:gd name="connsiteX1928" fmla="*/ 1610338 w 7525108"/>
              <a:gd name="connsiteY1928" fmla="*/ 3554637 h 6858007"/>
              <a:gd name="connsiteX1929" fmla="*/ 1612522 w 7525108"/>
              <a:gd name="connsiteY1929" fmla="*/ 3548082 h 6858007"/>
              <a:gd name="connsiteX1930" fmla="*/ 1614707 w 7525108"/>
              <a:gd name="connsiteY1930" fmla="*/ 3541527 h 6858007"/>
              <a:gd name="connsiteX1931" fmla="*/ 1619077 w 7525108"/>
              <a:gd name="connsiteY1931" fmla="*/ 3537157 h 6858007"/>
              <a:gd name="connsiteX1932" fmla="*/ 1625633 w 7525108"/>
              <a:gd name="connsiteY1932" fmla="*/ 3534972 h 6858007"/>
              <a:gd name="connsiteX1933" fmla="*/ 2530219 w 7525108"/>
              <a:gd name="connsiteY1933" fmla="*/ 3510937 h 6858007"/>
              <a:gd name="connsiteX1934" fmla="*/ 2549884 w 7525108"/>
              <a:gd name="connsiteY1934" fmla="*/ 3517492 h 6858007"/>
              <a:gd name="connsiteX1935" fmla="*/ 2567364 w 7525108"/>
              <a:gd name="connsiteY1935" fmla="*/ 3534972 h 6858007"/>
              <a:gd name="connsiteX1936" fmla="*/ 2571734 w 7525108"/>
              <a:gd name="connsiteY1936" fmla="*/ 3554637 h 6858007"/>
              <a:gd name="connsiteX1937" fmla="*/ 2567364 w 7525108"/>
              <a:gd name="connsiteY1937" fmla="*/ 3576487 h 6858007"/>
              <a:gd name="connsiteX1938" fmla="*/ 2549884 w 7525108"/>
              <a:gd name="connsiteY1938" fmla="*/ 3591782 h 6858007"/>
              <a:gd name="connsiteX1939" fmla="*/ 2530219 w 7525108"/>
              <a:gd name="connsiteY1939" fmla="*/ 3598337 h 6858007"/>
              <a:gd name="connsiteX1940" fmla="*/ 2508369 w 7525108"/>
              <a:gd name="connsiteY1940" fmla="*/ 3591782 h 6858007"/>
              <a:gd name="connsiteX1941" fmla="*/ 2493074 w 7525108"/>
              <a:gd name="connsiteY1941" fmla="*/ 3576487 h 6858007"/>
              <a:gd name="connsiteX1942" fmla="*/ 2486519 w 7525108"/>
              <a:gd name="connsiteY1942" fmla="*/ 3554637 h 6858007"/>
              <a:gd name="connsiteX1943" fmla="*/ 2493074 w 7525108"/>
              <a:gd name="connsiteY1943" fmla="*/ 3534972 h 6858007"/>
              <a:gd name="connsiteX1944" fmla="*/ 2508369 w 7525108"/>
              <a:gd name="connsiteY1944" fmla="*/ 3517492 h 6858007"/>
              <a:gd name="connsiteX1945" fmla="*/ 3428249 w 7525108"/>
              <a:gd name="connsiteY1945" fmla="*/ 3489087 h 6858007"/>
              <a:gd name="connsiteX1946" fmla="*/ 3452284 w 7525108"/>
              <a:gd name="connsiteY1946" fmla="*/ 3493457 h 6858007"/>
              <a:gd name="connsiteX1947" fmla="*/ 3474133 w 7525108"/>
              <a:gd name="connsiteY1947" fmla="*/ 3508752 h 6858007"/>
              <a:gd name="connsiteX1948" fmla="*/ 3487243 w 7525108"/>
              <a:gd name="connsiteY1948" fmla="*/ 3530602 h 6858007"/>
              <a:gd name="connsiteX1949" fmla="*/ 3493798 w 7525108"/>
              <a:gd name="connsiteY1949" fmla="*/ 3554637 h 6858007"/>
              <a:gd name="connsiteX1950" fmla="*/ 3487243 w 7525108"/>
              <a:gd name="connsiteY1950" fmla="*/ 3580856 h 6858007"/>
              <a:gd name="connsiteX1951" fmla="*/ 3474133 w 7525108"/>
              <a:gd name="connsiteY1951" fmla="*/ 3602706 h 6858007"/>
              <a:gd name="connsiteX1952" fmla="*/ 3452284 w 7525108"/>
              <a:gd name="connsiteY1952" fmla="*/ 3615816 h 6858007"/>
              <a:gd name="connsiteX1953" fmla="*/ 3428249 w 7525108"/>
              <a:gd name="connsiteY1953" fmla="*/ 3620186 h 6858007"/>
              <a:gd name="connsiteX1954" fmla="*/ 3399844 w 7525108"/>
              <a:gd name="connsiteY1954" fmla="*/ 3615816 h 6858007"/>
              <a:gd name="connsiteX1955" fmla="*/ 3380179 w 7525108"/>
              <a:gd name="connsiteY1955" fmla="*/ 3602706 h 6858007"/>
              <a:gd name="connsiteX1956" fmla="*/ 3367069 w 7525108"/>
              <a:gd name="connsiteY1956" fmla="*/ 3580856 h 6858007"/>
              <a:gd name="connsiteX1957" fmla="*/ 3362699 w 7525108"/>
              <a:gd name="connsiteY1957" fmla="*/ 3554637 h 6858007"/>
              <a:gd name="connsiteX1958" fmla="*/ 3367069 w 7525108"/>
              <a:gd name="connsiteY1958" fmla="*/ 3530602 h 6858007"/>
              <a:gd name="connsiteX1959" fmla="*/ 3380179 w 7525108"/>
              <a:gd name="connsiteY1959" fmla="*/ 3508752 h 6858007"/>
              <a:gd name="connsiteX1960" fmla="*/ 3399844 w 7525108"/>
              <a:gd name="connsiteY1960" fmla="*/ 3493457 h 6858007"/>
              <a:gd name="connsiteX1961" fmla="*/ 4326280 w 7525108"/>
              <a:gd name="connsiteY1961" fmla="*/ 3460683 h 6858007"/>
              <a:gd name="connsiteX1962" fmla="*/ 4356870 w 7525108"/>
              <a:gd name="connsiteY1962" fmla="*/ 3465053 h 6858007"/>
              <a:gd name="connsiteX1963" fmla="*/ 4380905 w 7525108"/>
              <a:gd name="connsiteY1963" fmla="*/ 3480348 h 6858007"/>
              <a:gd name="connsiteX1964" fmla="*/ 4400570 w 7525108"/>
              <a:gd name="connsiteY1964" fmla="*/ 3500013 h 6858007"/>
              <a:gd name="connsiteX1965" fmla="*/ 4413680 w 7525108"/>
              <a:gd name="connsiteY1965" fmla="*/ 3524048 h 6858007"/>
              <a:gd name="connsiteX1966" fmla="*/ 4420235 w 7525108"/>
              <a:gd name="connsiteY1966" fmla="*/ 3554638 h 6858007"/>
              <a:gd name="connsiteX1967" fmla="*/ 4413680 w 7525108"/>
              <a:gd name="connsiteY1967" fmla="*/ 3585227 h 6858007"/>
              <a:gd name="connsiteX1968" fmla="*/ 4400570 w 7525108"/>
              <a:gd name="connsiteY1968" fmla="*/ 3609262 h 6858007"/>
              <a:gd name="connsiteX1969" fmla="*/ 4380905 w 7525108"/>
              <a:gd name="connsiteY1969" fmla="*/ 3631112 h 6858007"/>
              <a:gd name="connsiteX1970" fmla="*/ 4356870 w 7525108"/>
              <a:gd name="connsiteY1970" fmla="*/ 3644222 h 6858007"/>
              <a:gd name="connsiteX1971" fmla="*/ 4326280 w 7525108"/>
              <a:gd name="connsiteY1971" fmla="*/ 3648592 h 6858007"/>
              <a:gd name="connsiteX1972" fmla="*/ 4295691 w 7525108"/>
              <a:gd name="connsiteY1972" fmla="*/ 3644222 h 6858007"/>
              <a:gd name="connsiteX1973" fmla="*/ 4271656 w 7525108"/>
              <a:gd name="connsiteY1973" fmla="*/ 3631112 h 6858007"/>
              <a:gd name="connsiteX1974" fmla="*/ 4249806 w 7525108"/>
              <a:gd name="connsiteY1974" fmla="*/ 3609262 h 6858007"/>
              <a:gd name="connsiteX1975" fmla="*/ 4236696 w 7525108"/>
              <a:gd name="connsiteY1975" fmla="*/ 3585227 h 6858007"/>
              <a:gd name="connsiteX1976" fmla="*/ 4232326 w 7525108"/>
              <a:gd name="connsiteY1976" fmla="*/ 3554638 h 6858007"/>
              <a:gd name="connsiteX1977" fmla="*/ 4236696 w 7525108"/>
              <a:gd name="connsiteY1977" fmla="*/ 3524048 h 6858007"/>
              <a:gd name="connsiteX1978" fmla="*/ 4249806 w 7525108"/>
              <a:gd name="connsiteY1978" fmla="*/ 3500013 h 6858007"/>
              <a:gd name="connsiteX1979" fmla="*/ 4271656 w 7525108"/>
              <a:gd name="connsiteY1979" fmla="*/ 3480348 h 6858007"/>
              <a:gd name="connsiteX1980" fmla="*/ 4295691 w 7525108"/>
              <a:gd name="connsiteY1980" fmla="*/ 3465053 h 6858007"/>
              <a:gd name="connsiteX1981" fmla="*/ 5226497 w 7525108"/>
              <a:gd name="connsiteY1981" fmla="*/ 3432278 h 6858007"/>
              <a:gd name="connsiteX1982" fmla="*/ 5265827 w 7525108"/>
              <a:gd name="connsiteY1982" fmla="*/ 3438833 h 6858007"/>
              <a:gd name="connsiteX1983" fmla="*/ 5298602 w 7525108"/>
              <a:gd name="connsiteY1983" fmla="*/ 3454128 h 6858007"/>
              <a:gd name="connsiteX1984" fmla="*/ 5324822 w 7525108"/>
              <a:gd name="connsiteY1984" fmla="*/ 3482533 h 6858007"/>
              <a:gd name="connsiteX1985" fmla="*/ 5342302 w 7525108"/>
              <a:gd name="connsiteY1985" fmla="*/ 3515308 h 6858007"/>
              <a:gd name="connsiteX1986" fmla="*/ 5348857 w 7525108"/>
              <a:gd name="connsiteY1986" fmla="*/ 3554638 h 6858007"/>
              <a:gd name="connsiteX1987" fmla="*/ 5342302 w 7525108"/>
              <a:gd name="connsiteY1987" fmla="*/ 3593967 h 6858007"/>
              <a:gd name="connsiteX1988" fmla="*/ 5324822 w 7525108"/>
              <a:gd name="connsiteY1988" fmla="*/ 3626742 h 6858007"/>
              <a:gd name="connsiteX1989" fmla="*/ 5298602 w 7525108"/>
              <a:gd name="connsiteY1989" fmla="*/ 3655147 h 6858007"/>
              <a:gd name="connsiteX1990" fmla="*/ 5265827 w 7525108"/>
              <a:gd name="connsiteY1990" fmla="*/ 3670442 h 6858007"/>
              <a:gd name="connsiteX1991" fmla="*/ 5226497 w 7525108"/>
              <a:gd name="connsiteY1991" fmla="*/ 3676997 h 6858007"/>
              <a:gd name="connsiteX1992" fmla="*/ 5187167 w 7525108"/>
              <a:gd name="connsiteY1992" fmla="*/ 3670442 h 6858007"/>
              <a:gd name="connsiteX1993" fmla="*/ 5154392 w 7525108"/>
              <a:gd name="connsiteY1993" fmla="*/ 3655147 h 6858007"/>
              <a:gd name="connsiteX1994" fmla="*/ 5125987 w 7525108"/>
              <a:gd name="connsiteY1994" fmla="*/ 3626742 h 6858007"/>
              <a:gd name="connsiteX1995" fmla="*/ 5108507 w 7525108"/>
              <a:gd name="connsiteY1995" fmla="*/ 3593967 h 6858007"/>
              <a:gd name="connsiteX1996" fmla="*/ 5101952 w 7525108"/>
              <a:gd name="connsiteY1996" fmla="*/ 3554638 h 6858007"/>
              <a:gd name="connsiteX1997" fmla="*/ 5108507 w 7525108"/>
              <a:gd name="connsiteY1997" fmla="*/ 3515308 h 6858007"/>
              <a:gd name="connsiteX1998" fmla="*/ 5125987 w 7525108"/>
              <a:gd name="connsiteY1998" fmla="*/ 3482533 h 6858007"/>
              <a:gd name="connsiteX1999" fmla="*/ 5154392 w 7525108"/>
              <a:gd name="connsiteY1999" fmla="*/ 3454128 h 6858007"/>
              <a:gd name="connsiteX2000" fmla="*/ 5187167 w 7525108"/>
              <a:gd name="connsiteY2000" fmla="*/ 3438833 h 6858007"/>
              <a:gd name="connsiteX2001" fmla="*/ 6131084 w 7525108"/>
              <a:gd name="connsiteY2001" fmla="*/ 3399519 h 6858007"/>
              <a:gd name="connsiteX2002" fmla="*/ 6172598 w 7525108"/>
              <a:gd name="connsiteY2002" fmla="*/ 3403889 h 6858007"/>
              <a:gd name="connsiteX2003" fmla="*/ 6209743 w 7525108"/>
              <a:gd name="connsiteY2003" fmla="*/ 3419185 h 6858007"/>
              <a:gd name="connsiteX2004" fmla="*/ 6240333 w 7525108"/>
              <a:gd name="connsiteY2004" fmla="*/ 3443203 h 6858007"/>
              <a:gd name="connsiteX2005" fmla="*/ 6264368 w 7525108"/>
              <a:gd name="connsiteY2005" fmla="*/ 3473793 h 6858007"/>
              <a:gd name="connsiteX2006" fmla="*/ 6279663 w 7525108"/>
              <a:gd name="connsiteY2006" fmla="*/ 3513123 h 6858007"/>
              <a:gd name="connsiteX2007" fmla="*/ 6286218 w 7525108"/>
              <a:gd name="connsiteY2007" fmla="*/ 3554638 h 6858007"/>
              <a:gd name="connsiteX2008" fmla="*/ 6279663 w 7525108"/>
              <a:gd name="connsiteY2008" fmla="*/ 3596152 h 6858007"/>
              <a:gd name="connsiteX2009" fmla="*/ 6264368 w 7525108"/>
              <a:gd name="connsiteY2009" fmla="*/ 3633297 h 6858007"/>
              <a:gd name="connsiteX2010" fmla="*/ 6240333 w 7525108"/>
              <a:gd name="connsiteY2010" fmla="*/ 3663887 h 6858007"/>
              <a:gd name="connsiteX2011" fmla="*/ 6209743 w 7525108"/>
              <a:gd name="connsiteY2011" fmla="*/ 3690107 h 6858007"/>
              <a:gd name="connsiteX2012" fmla="*/ 6172598 w 7525108"/>
              <a:gd name="connsiteY2012" fmla="*/ 3703217 h 6858007"/>
              <a:gd name="connsiteX2013" fmla="*/ 6131084 w 7525108"/>
              <a:gd name="connsiteY2013" fmla="*/ 3709772 h 6858007"/>
              <a:gd name="connsiteX2014" fmla="*/ 6087384 w 7525108"/>
              <a:gd name="connsiteY2014" fmla="*/ 3703217 h 6858007"/>
              <a:gd name="connsiteX2015" fmla="*/ 6050239 w 7525108"/>
              <a:gd name="connsiteY2015" fmla="*/ 3690107 h 6858007"/>
              <a:gd name="connsiteX2016" fmla="*/ 6019649 w 7525108"/>
              <a:gd name="connsiteY2016" fmla="*/ 3663887 h 6858007"/>
              <a:gd name="connsiteX2017" fmla="*/ 5995614 w 7525108"/>
              <a:gd name="connsiteY2017" fmla="*/ 3633297 h 6858007"/>
              <a:gd name="connsiteX2018" fmla="*/ 5980319 w 7525108"/>
              <a:gd name="connsiteY2018" fmla="*/ 3596152 h 6858007"/>
              <a:gd name="connsiteX2019" fmla="*/ 5973764 w 7525108"/>
              <a:gd name="connsiteY2019" fmla="*/ 3554638 h 6858007"/>
              <a:gd name="connsiteX2020" fmla="*/ 5980319 w 7525108"/>
              <a:gd name="connsiteY2020" fmla="*/ 3513123 h 6858007"/>
              <a:gd name="connsiteX2021" fmla="*/ 5995614 w 7525108"/>
              <a:gd name="connsiteY2021" fmla="*/ 3473793 h 6858007"/>
              <a:gd name="connsiteX2022" fmla="*/ 6019649 w 7525108"/>
              <a:gd name="connsiteY2022" fmla="*/ 3443203 h 6858007"/>
              <a:gd name="connsiteX2023" fmla="*/ 6050239 w 7525108"/>
              <a:gd name="connsiteY2023" fmla="*/ 3419185 h 6858007"/>
              <a:gd name="connsiteX2024" fmla="*/ 6087384 w 7525108"/>
              <a:gd name="connsiteY2024" fmla="*/ 3403889 h 6858007"/>
              <a:gd name="connsiteX2025" fmla="*/ 7066260 w 7525108"/>
              <a:gd name="connsiteY2025" fmla="*/ 3353637 h 6858007"/>
              <a:gd name="connsiteX2026" fmla="*/ 7116514 w 7525108"/>
              <a:gd name="connsiteY2026" fmla="*/ 3360190 h 6858007"/>
              <a:gd name="connsiteX2027" fmla="*/ 7162399 w 7525108"/>
              <a:gd name="connsiteY2027" fmla="*/ 3382041 h 6858007"/>
              <a:gd name="connsiteX2028" fmla="*/ 7201729 w 7525108"/>
              <a:gd name="connsiteY2028" fmla="*/ 3410444 h 6858007"/>
              <a:gd name="connsiteX2029" fmla="*/ 7230134 w 7525108"/>
              <a:gd name="connsiteY2029" fmla="*/ 3447573 h 6858007"/>
              <a:gd name="connsiteX2030" fmla="*/ 7251984 w 7525108"/>
              <a:gd name="connsiteY2030" fmla="*/ 3493457 h 6858007"/>
              <a:gd name="connsiteX2031" fmla="*/ 7258539 w 7525108"/>
              <a:gd name="connsiteY2031" fmla="*/ 3545897 h 6858007"/>
              <a:gd name="connsiteX2032" fmla="*/ 7251984 w 7525108"/>
              <a:gd name="connsiteY2032" fmla="*/ 3596152 h 6858007"/>
              <a:gd name="connsiteX2033" fmla="*/ 7230134 w 7525108"/>
              <a:gd name="connsiteY2033" fmla="*/ 3642037 h 6858007"/>
              <a:gd name="connsiteX2034" fmla="*/ 7201729 w 7525108"/>
              <a:gd name="connsiteY2034" fmla="*/ 3681366 h 6858007"/>
              <a:gd name="connsiteX2035" fmla="*/ 7162399 w 7525108"/>
              <a:gd name="connsiteY2035" fmla="*/ 3709771 h 6858007"/>
              <a:gd name="connsiteX2036" fmla="*/ 7116514 w 7525108"/>
              <a:gd name="connsiteY2036" fmla="*/ 3727251 h 6858007"/>
              <a:gd name="connsiteX2037" fmla="*/ 7066260 w 7525108"/>
              <a:gd name="connsiteY2037" fmla="*/ 3735991 h 6858007"/>
              <a:gd name="connsiteX2038" fmla="*/ 7016005 w 7525108"/>
              <a:gd name="connsiteY2038" fmla="*/ 3727251 h 6858007"/>
              <a:gd name="connsiteX2039" fmla="*/ 6970120 w 7525108"/>
              <a:gd name="connsiteY2039" fmla="*/ 3709771 h 6858007"/>
              <a:gd name="connsiteX2040" fmla="*/ 6930790 w 7525108"/>
              <a:gd name="connsiteY2040" fmla="*/ 3681366 h 6858007"/>
              <a:gd name="connsiteX2041" fmla="*/ 6902385 w 7525108"/>
              <a:gd name="connsiteY2041" fmla="*/ 3642037 h 6858007"/>
              <a:gd name="connsiteX2042" fmla="*/ 6882720 w 7525108"/>
              <a:gd name="connsiteY2042" fmla="*/ 3596152 h 6858007"/>
              <a:gd name="connsiteX2043" fmla="*/ 6876165 w 7525108"/>
              <a:gd name="connsiteY2043" fmla="*/ 3545897 h 6858007"/>
              <a:gd name="connsiteX2044" fmla="*/ 6882720 w 7525108"/>
              <a:gd name="connsiteY2044" fmla="*/ 3493457 h 6858007"/>
              <a:gd name="connsiteX2045" fmla="*/ 6902385 w 7525108"/>
              <a:gd name="connsiteY2045" fmla="*/ 3447573 h 6858007"/>
              <a:gd name="connsiteX2046" fmla="*/ 6930790 w 7525108"/>
              <a:gd name="connsiteY2046" fmla="*/ 3410444 h 6858007"/>
              <a:gd name="connsiteX2047" fmla="*/ 6970120 w 7525108"/>
              <a:gd name="connsiteY2047" fmla="*/ 3382041 h 6858007"/>
              <a:gd name="connsiteX2048" fmla="*/ 7016005 w 7525108"/>
              <a:gd name="connsiteY2048" fmla="*/ 3360190 h 6858007"/>
              <a:gd name="connsiteX2049" fmla="*/ 277493 w 7525108"/>
              <a:gd name="connsiteY2049" fmla="*/ 3309919 h 6858007"/>
              <a:gd name="connsiteX2050" fmla="*/ 284048 w 7525108"/>
              <a:gd name="connsiteY2050" fmla="*/ 3309919 h 6858007"/>
              <a:gd name="connsiteX2051" fmla="*/ 288417 w 7525108"/>
              <a:gd name="connsiteY2051" fmla="*/ 3309919 h 6858007"/>
              <a:gd name="connsiteX2052" fmla="*/ 292787 w 7525108"/>
              <a:gd name="connsiteY2052" fmla="*/ 3314290 h 6858007"/>
              <a:gd name="connsiteX2053" fmla="*/ 294972 w 7525108"/>
              <a:gd name="connsiteY2053" fmla="*/ 3318660 h 6858007"/>
              <a:gd name="connsiteX2054" fmla="*/ 292787 w 7525108"/>
              <a:gd name="connsiteY2054" fmla="*/ 3325215 h 6858007"/>
              <a:gd name="connsiteX2055" fmla="*/ 288417 w 7525108"/>
              <a:gd name="connsiteY2055" fmla="*/ 3331769 h 6858007"/>
              <a:gd name="connsiteX2056" fmla="*/ 284048 w 7525108"/>
              <a:gd name="connsiteY2056" fmla="*/ 3331769 h 6858007"/>
              <a:gd name="connsiteX2057" fmla="*/ 277493 w 7525108"/>
              <a:gd name="connsiteY2057" fmla="*/ 3331769 h 6858007"/>
              <a:gd name="connsiteX2058" fmla="*/ 273122 w 7525108"/>
              <a:gd name="connsiteY2058" fmla="*/ 3325215 h 6858007"/>
              <a:gd name="connsiteX2059" fmla="*/ 273122 w 7525108"/>
              <a:gd name="connsiteY2059" fmla="*/ 3318660 h 6858007"/>
              <a:gd name="connsiteX2060" fmla="*/ 273122 w 7525108"/>
              <a:gd name="connsiteY2060" fmla="*/ 3314290 h 6858007"/>
              <a:gd name="connsiteX2061" fmla="*/ 1173340 w 7525108"/>
              <a:gd name="connsiteY2061" fmla="*/ 3305553 h 6858007"/>
              <a:gd name="connsiteX2062" fmla="*/ 1179895 w 7525108"/>
              <a:gd name="connsiteY2062" fmla="*/ 3305553 h 6858007"/>
              <a:gd name="connsiteX2063" fmla="*/ 1186450 w 7525108"/>
              <a:gd name="connsiteY2063" fmla="*/ 3305553 h 6858007"/>
              <a:gd name="connsiteX2064" fmla="*/ 1190819 w 7525108"/>
              <a:gd name="connsiteY2064" fmla="*/ 3309924 h 6858007"/>
              <a:gd name="connsiteX2065" fmla="*/ 1193005 w 7525108"/>
              <a:gd name="connsiteY2065" fmla="*/ 3314294 h 6858007"/>
              <a:gd name="connsiteX2066" fmla="*/ 1195190 w 7525108"/>
              <a:gd name="connsiteY2066" fmla="*/ 3318664 h 6858007"/>
              <a:gd name="connsiteX2067" fmla="*/ 1193005 w 7525108"/>
              <a:gd name="connsiteY2067" fmla="*/ 3325218 h 6858007"/>
              <a:gd name="connsiteX2068" fmla="*/ 1190819 w 7525108"/>
              <a:gd name="connsiteY2068" fmla="*/ 3331774 h 6858007"/>
              <a:gd name="connsiteX2069" fmla="*/ 1186450 w 7525108"/>
              <a:gd name="connsiteY2069" fmla="*/ 3336144 h 6858007"/>
              <a:gd name="connsiteX2070" fmla="*/ 1179895 w 7525108"/>
              <a:gd name="connsiteY2070" fmla="*/ 3336144 h 6858007"/>
              <a:gd name="connsiteX2071" fmla="*/ 1173340 w 7525108"/>
              <a:gd name="connsiteY2071" fmla="*/ 3336144 h 6858007"/>
              <a:gd name="connsiteX2072" fmla="*/ 1168969 w 7525108"/>
              <a:gd name="connsiteY2072" fmla="*/ 3331774 h 6858007"/>
              <a:gd name="connsiteX2073" fmla="*/ 1166785 w 7525108"/>
              <a:gd name="connsiteY2073" fmla="*/ 3325218 h 6858007"/>
              <a:gd name="connsiteX2074" fmla="*/ 1164599 w 7525108"/>
              <a:gd name="connsiteY2074" fmla="*/ 3318664 h 6858007"/>
              <a:gd name="connsiteX2075" fmla="*/ 1166785 w 7525108"/>
              <a:gd name="connsiteY2075" fmla="*/ 3314294 h 6858007"/>
              <a:gd name="connsiteX2076" fmla="*/ 1168969 w 7525108"/>
              <a:gd name="connsiteY2076" fmla="*/ 3309924 h 6858007"/>
              <a:gd name="connsiteX2077" fmla="*/ 2075740 w 7525108"/>
              <a:gd name="connsiteY2077" fmla="*/ 3288078 h 6858007"/>
              <a:gd name="connsiteX2078" fmla="*/ 2086665 w 7525108"/>
              <a:gd name="connsiteY2078" fmla="*/ 3290264 h 6858007"/>
              <a:gd name="connsiteX2079" fmla="*/ 2095405 w 7525108"/>
              <a:gd name="connsiteY2079" fmla="*/ 3294635 h 6858007"/>
              <a:gd name="connsiteX2080" fmla="*/ 2101960 w 7525108"/>
              <a:gd name="connsiteY2080" fmla="*/ 3301189 h 6858007"/>
              <a:gd name="connsiteX2081" fmla="*/ 2108515 w 7525108"/>
              <a:gd name="connsiteY2081" fmla="*/ 3309928 h 6858007"/>
              <a:gd name="connsiteX2082" fmla="*/ 2108515 w 7525108"/>
              <a:gd name="connsiteY2082" fmla="*/ 3318668 h 6858007"/>
              <a:gd name="connsiteX2083" fmla="*/ 2108515 w 7525108"/>
              <a:gd name="connsiteY2083" fmla="*/ 3331778 h 6858007"/>
              <a:gd name="connsiteX2084" fmla="*/ 2101960 w 7525108"/>
              <a:gd name="connsiteY2084" fmla="*/ 3340517 h 6858007"/>
              <a:gd name="connsiteX2085" fmla="*/ 2095405 w 7525108"/>
              <a:gd name="connsiteY2085" fmla="*/ 3347073 h 6858007"/>
              <a:gd name="connsiteX2086" fmla="*/ 2086665 w 7525108"/>
              <a:gd name="connsiteY2086" fmla="*/ 3351442 h 6858007"/>
              <a:gd name="connsiteX2087" fmla="*/ 2075740 w 7525108"/>
              <a:gd name="connsiteY2087" fmla="*/ 3353627 h 6858007"/>
              <a:gd name="connsiteX2088" fmla="*/ 2067000 w 7525108"/>
              <a:gd name="connsiteY2088" fmla="*/ 3351442 h 6858007"/>
              <a:gd name="connsiteX2089" fmla="*/ 2058260 w 7525108"/>
              <a:gd name="connsiteY2089" fmla="*/ 3347073 h 6858007"/>
              <a:gd name="connsiteX2090" fmla="*/ 2049520 w 7525108"/>
              <a:gd name="connsiteY2090" fmla="*/ 3340517 h 6858007"/>
              <a:gd name="connsiteX2091" fmla="*/ 2045150 w 7525108"/>
              <a:gd name="connsiteY2091" fmla="*/ 3331778 h 6858007"/>
              <a:gd name="connsiteX2092" fmla="*/ 2042965 w 7525108"/>
              <a:gd name="connsiteY2092" fmla="*/ 3318668 h 6858007"/>
              <a:gd name="connsiteX2093" fmla="*/ 2045150 w 7525108"/>
              <a:gd name="connsiteY2093" fmla="*/ 3309928 h 6858007"/>
              <a:gd name="connsiteX2094" fmla="*/ 2049520 w 7525108"/>
              <a:gd name="connsiteY2094" fmla="*/ 3301189 h 6858007"/>
              <a:gd name="connsiteX2095" fmla="*/ 2058260 w 7525108"/>
              <a:gd name="connsiteY2095" fmla="*/ 3294635 h 6858007"/>
              <a:gd name="connsiteX2096" fmla="*/ 2067000 w 7525108"/>
              <a:gd name="connsiteY2096" fmla="*/ 3290264 h 6858007"/>
              <a:gd name="connsiteX2097" fmla="*/ 2973772 w 7525108"/>
              <a:gd name="connsiteY2097" fmla="*/ 3266233 h 6858007"/>
              <a:gd name="connsiteX2098" fmla="*/ 2993437 w 7525108"/>
              <a:gd name="connsiteY2098" fmla="*/ 3270604 h 6858007"/>
              <a:gd name="connsiteX2099" fmla="*/ 3010917 w 7525108"/>
              <a:gd name="connsiteY2099" fmla="*/ 3283715 h 6858007"/>
              <a:gd name="connsiteX2100" fmla="*/ 3021842 w 7525108"/>
              <a:gd name="connsiteY2100" fmla="*/ 3299008 h 6858007"/>
              <a:gd name="connsiteX2101" fmla="*/ 3026212 w 7525108"/>
              <a:gd name="connsiteY2101" fmla="*/ 3318673 h 6858007"/>
              <a:gd name="connsiteX2102" fmla="*/ 3021842 w 7525108"/>
              <a:gd name="connsiteY2102" fmla="*/ 3342707 h 6858007"/>
              <a:gd name="connsiteX2103" fmla="*/ 3010917 w 7525108"/>
              <a:gd name="connsiteY2103" fmla="*/ 3358001 h 6858007"/>
              <a:gd name="connsiteX2104" fmla="*/ 2993437 w 7525108"/>
              <a:gd name="connsiteY2104" fmla="*/ 3368926 h 6858007"/>
              <a:gd name="connsiteX2105" fmla="*/ 2973772 w 7525108"/>
              <a:gd name="connsiteY2105" fmla="*/ 3373294 h 6858007"/>
              <a:gd name="connsiteX2106" fmla="*/ 2949737 w 7525108"/>
              <a:gd name="connsiteY2106" fmla="*/ 3368926 h 6858007"/>
              <a:gd name="connsiteX2107" fmla="*/ 2934442 w 7525108"/>
              <a:gd name="connsiteY2107" fmla="*/ 3358001 h 6858007"/>
              <a:gd name="connsiteX2108" fmla="*/ 2923517 w 7525108"/>
              <a:gd name="connsiteY2108" fmla="*/ 3342707 h 6858007"/>
              <a:gd name="connsiteX2109" fmla="*/ 2919147 w 7525108"/>
              <a:gd name="connsiteY2109" fmla="*/ 3318673 h 6858007"/>
              <a:gd name="connsiteX2110" fmla="*/ 2923517 w 7525108"/>
              <a:gd name="connsiteY2110" fmla="*/ 3299008 h 6858007"/>
              <a:gd name="connsiteX2111" fmla="*/ 2934442 w 7525108"/>
              <a:gd name="connsiteY2111" fmla="*/ 3283715 h 6858007"/>
              <a:gd name="connsiteX2112" fmla="*/ 2949737 w 7525108"/>
              <a:gd name="connsiteY2112" fmla="*/ 3270604 h 6858007"/>
              <a:gd name="connsiteX2113" fmla="*/ 3869617 w 7525108"/>
              <a:gd name="connsiteY2113" fmla="*/ 3242202 h 6858007"/>
              <a:gd name="connsiteX2114" fmla="*/ 3898022 w 7525108"/>
              <a:gd name="connsiteY2114" fmla="*/ 3248756 h 6858007"/>
              <a:gd name="connsiteX2115" fmla="*/ 3924242 w 7525108"/>
              <a:gd name="connsiteY2115" fmla="*/ 3264055 h 6858007"/>
              <a:gd name="connsiteX2116" fmla="*/ 3941722 w 7525108"/>
              <a:gd name="connsiteY2116" fmla="*/ 3290276 h 6858007"/>
              <a:gd name="connsiteX2117" fmla="*/ 3946092 w 7525108"/>
              <a:gd name="connsiteY2117" fmla="*/ 3318681 h 6858007"/>
              <a:gd name="connsiteX2118" fmla="*/ 3941722 w 7525108"/>
              <a:gd name="connsiteY2118" fmla="*/ 3351450 h 6858007"/>
              <a:gd name="connsiteX2119" fmla="*/ 3924242 w 7525108"/>
              <a:gd name="connsiteY2119" fmla="*/ 3375483 h 6858007"/>
              <a:gd name="connsiteX2120" fmla="*/ 3898022 w 7525108"/>
              <a:gd name="connsiteY2120" fmla="*/ 3392965 h 6858007"/>
              <a:gd name="connsiteX2121" fmla="*/ 3869617 w 7525108"/>
              <a:gd name="connsiteY2121" fmla="*/ 3399519 h 6858007"/>
              <a:gd name="connsiteX2122" fmla="*/ 3836843 w 7525108"/>
              <a:gd name="connsiteY2122" fmla="*/ 3392965 h 6858007"/>
              <a:gd name="connsiteX2123" fmla="*/ 3812808 w 7525108"/>
              <a:gd name="connsiteY2123" fmla="*/ 3375483 h 6858007"/>
              <a:gd name="connsiteX2124" fmla="*/ 3795328 w 7525108"/>
              <a:gd name="connsiteY2124" fmla="*/ 3351450 h 6858007"/>
              <a:gd name="connsiteX2125" fmla="*/ 3788773 w 7525108"/>
              <a:gd name="connsiteY2125" fmla="*/ 3318681 h 6858007"/>
              <a:gd name="connsiteX2126" fmla="*/ 3795328 w 7525108"/>
              <a:gd name="connsiteY2126" fmla="*/ 3290276 h 6858007"/>
              <a:gd name="connsiteX2127" fmla="*/ 3812808 w 7525108"/>
              <a:gd name="connsiteY2127" fmla="*/ 3264055 h 6858007"/>
              <a:gd name="connsiteX2128" fmla="*/ 3836843 w 7525108"/>
              <a:gd name="connsiteY2128" fmla="*/ 3248756 h 6858007"/>
              <a:gd name="connsiteX2129" fmla="*/ 4765464 w 7525108"/>
              <a:gd name="connsiteY2129" fmla="*/ 3211609 h 6858007"/>
              <a:gd name="connsiteX2130" fmla="*/ 4798239 w 7525108"/>
              <a:gd name="connsiteY2130" fmla="*/ 3218166 h 6858007"/>
              <a:gd name="connsiteX2131" fmla="*/ 4828829 w 7525108"/>
              <a:gd name="connsiteY2131" fmla="*/ 3233462 h 6858007"/>
              <a:gd name="connsiteX2132" fmla="*/ 4850679 w 7525108"/>
              <a:gd name="connsiteY2132" fmla="*/ 3257498 h 6858007"/>
              <a:gd name="connsiteX2133" fmla="*/ 4868159 w 7525108"/>
              <a:gd name="connsiteY2133" fmla="*/ 3288091 h 6858007"/>
              <a:gd name="connsiteX2134" fmla="*/ 4872529 w 7525108"/>
              <a:gd name="connsiteY2134" fmla="*/ 3318681 h 6858007"/>
              <a:gd name="connsiteX2135" fmla="*/ 4868159 w 7525108"/>
              <a:gd name="connsiteY2135" fmla="*/ 3353637 h 6858007"/>
              <a:gd name="connsiteX2136" fmla="*/ 4850679 w 7525108"/>
              <a:gd name="connsiteY2136" fmla="*/ 3384225 h 6858007"/>
              <a:gd name="connsiteX2137" fmla="*/ 4828829 w 7525108"/>
              <a:gd name="connsiteY2137" fmla="*/ 3408259 h 6858007"/>
              <a:gd name="connsiteX2138" fmla="*/ 4798239 w 7525108"/>
              <a:gd name="connsiteY2138" fmla="*/ 3421368 h 6858007"/>
              <a:gd name="connsiteX2139" fmla="*/ 4765464 w 7525108"/>
              <a:gd name="connsiteY2139" fmla="*/ 3425737 h 6858007"/>
              <a:gd name="connsiteX2140" fmla="*/ 4730505 w 7525108"/>
              <a:gd name="connsiteY2140" fmla="*/ 3421368 h 6858007"/>
              <a:gd name="connsiteX2141" fmla="*/ 4699915 w 7525108"/>
              <a:gd name="connsiteY2141" fmla="*/ 3408259 h 6858007"/>
              <a:gd name="connsiteX2142" fmla="*/ 4678065 w 7525108"/>
              <a:gd name="connsiteY2142" fmla="*/ 3384225 h 6858007"/>
              <a:gd name="connsiteX2143" fmla="*/ 4662770 w 7525108"/>
              <a:gd name="connsiteY2143" fmla="*/ 3353637 h 6858007"/>
              <a:gd name="connsiteX2144" fmla="*/ 4658400 w 7525108"/>
              <a:gd name="connsiteY2144" fmla="*/ 3318681 h 6858007"/>
              <a:gd name="connsiteX2145" fmla="*/ 4662770 w 7525108"/>
              <a:gd name="connsiteY2145" fmla="*/ 3288091 h 6858007"/>
              <a:gd name="connsiteX2146" fmla="*/ 4678065 w 7525108"/>
              <a:gd name="connsiteY2146" fmla="*/ 3257498 h 6858007"/>
              <a:gd name="connsiteX2147" fmla="*/ 4699915 w 7525108"/>
              <a:gd name="connsiteY2147" fmla="*/ 3233462 h 6858007"/>
              <a:gd name="connsiteX2148" fmla="*/ 4730505 w 7525108"/>
              <a:gd name="connsiteY2148" fmla="*/ 3218166 h 6858007"/>
              <a:gd name="connsiteX2149" fmla="*/ 5661310 w 7525108"/>
              <a:gd name="connsiteY2149" fmla="*/ 3183207 h 6858007"/>
              <a:gd name="connsiteX2150" fmla="*/ 5698455 w 7525108"/>
              <a:gd name="connsiteY2150" fmla="*/ 3187578 h 6858007"/>
              <a:gd name="connsiteX2151" fmla="*/ 5731230 w 7525108"/>
              <a:gd name="connsiteY2151" fmla="*/ 3200686 h 6858007"/>
              <a:gd name="connsiteX2152" fmla="*/ 5761820 w 7525108"/>
              <a:gd name="connsiteY2152" fmla="*/ 3220352 h 6858007"/>
              <a:gd name="connsiteX2153" fmla="*/ 5781485 w 7525108"/>
              <a:gd name="connsiteY2153" fmla="*/ 3250944 h 6858007"/>
              <a:gd name="connsiteX2154" fmla="*/ 5794595 w 7525108"/>
              <a:gd name="connsiteY2154" fmla="*/ 3283722 h 6858007"/>
              <a:gd name="connsiteX2155" fmla="*/ 5798965 w 7525108"/>
              <a:gd name="connsiteY2155" fmla="*/ 3318681 h 6858007"/>
              <a:gd name="connsiteX2156" fmla="*/ 5794595 w 7525108"/>
              <a:gd name="connsiteY2156" fmla="*/ 3358005 h 6858007"/>
              <a:gd name="connsiteX2157" fmla="*/ 5781485 w 7525108"/>
              <a:gd name="connsiteY2157" fmla="*/ 3390778 h 6858007"/>
              <a:gd name="connsiteX2158" fmla="*/ 5761820 w 7525108"/>
              <a:gd name="connsiteY2158" fmla="*/ 3419185 h 6858007"/>
              <a:gd name="connsiteX2159" fmla="*/ 5731230 w 7525108"/>
              <a:gd name="connsiteY2159" fmla="*/ 3441018 h 6858007"/>
              <a:gd name="connsiteX2160" fmla="*/ 5698455 w 7525108"/>
              <a:gd name="connsiteY2160" fmla="*/ 3454128 h 6858007"/>
              <a:gd name="connsiteX2161" fmla="*/ 5661310 w 7525108"/>
              <a:gd name="connsiteY2161" fmla="*/ 3458498 h 6858007"/>
              <a:gd name="connsiteX2162" fmla="*/ 5624166 w 7525108"/>
              <a:gd name="connsiteY2162" fmla="*/ 3454128 h 6858007"/>
              <a:gd name="connsiteX2163" fmla="*/ 5591391 w 7525108"/>
              <a:gd name="connsiteY2163" fmla="*/ 3441018 h 6858007"/>
              <a:gd name="connsiteX2164" fmla="*/ 5562986 w 7525108"/>
              <a:gd name="connsiteY2164" fmla="*/ 3419185 h 6858007"/>
              <a:gd name="connsiteX2165" fmla="*/ 5541136 w 7525108"/>
              <a:gd name="connsiteY2165" fmla="*/ 3390778 h 6858007"/>
              <a:gd name="connsiteX2166" fmla="*/ 5528026 w 7525108"/>
              <a:gd name="connsiteY2166" fmla="*/ 3358005 h 6858007"/>
              <a:gd name="connsiteX2167" fmla="*/ 5523656 w 7525108"/>
              <a:gd name="connsiteY2167" fmla="*/ 3318681 h 6858007"/>
              <a:gd name="connsiteX2168" fmla="*/ 5528026 w 7525108"/>
              <a:gd name="connsiteY2168" fmla="*/ 3283722 h 6858007"/>
              <a:gd name="connsiteX2169" fmla="*/ 5541136 w 7525108"/>
              <a:gd name="connsiteY2169" fmla="*/ 3250944 h 6858007"/>
              <a:gd name="connsiteX2170" fmla="*/ 5562986 w 7525108"/>
              <a:gd name="connsiteY2170" fmla="*/ 3220352 h 6858007"/>
              <a:gd name="connsiteX2171" fmla="*/ 5591391 w 7525108"/>
              <a:gd name="connsiteY2171" fmla="*/ 3200686 h 6858007"/>
              <a:gd name="connsiteX2172" fmla="*/ 5624166 w 7525108"/>
              <a:gd name="connsiteY2172" fmla="*/ 3187578 h 6858007"/>
              <a:gd name="connsiteX2173" fmla="*/ 6559342 w 7525108"/>
              <a:gd name="connsiteY2173" fmla="*/ 3148249 h 6858007"/>
              <a:gd name="connsiteX2174" fmla="*/ 6605227 w 7525108"/>
              <a:gd name="connsiteY2174" fmla="*/ 3152619 h 6858007"/>
              <a:gd name="connsiteX2175" fmla="*/ 6644557 w 7525108"/>
              <a:gd name="connsiteY2175" fmla="*/ 3170097 h 6858007"/>
              <a:gd name="connsiteX2176" fmla="*/ 6679517 w 7525108"/>
              <a:gd name="connsiteY2176" fmla="*/ 3198501 h 6858007"/>
              <a:gd name="connsiteX2177" fmla="*/ 6707922 w 7525108"/>
              <a:gd name="connsiteY2177" fmla="*/ 3233460 h 6858007"/>
              <a:gd name="connsiteX2178" fmla="*/ 6725402 w 7525108"/>
              <a:gd name="connsiteY2178" fmla="*/ 3272797 h 6858007"/>
              <a:gd name="connsiteX2179" fmla="*/ 6729772 w 7525108"/>
              <a:gd name="connsiteY2179" fmla="*/ 3318681 h 6858007"/>
              <a:gd name="connsiteX2180" fmla="*/ 6725402 w 7525108"/>
              <a:gd name="connsiteY2180" fmla="*/ 3366746 h 6858007"/>
              <a:gd name="connsiteX2181" fmla="*/ 6707922 w 7525108"/>
              <a:gd name="connsiteY2181" fmla="*/ 3408261 h 6858007"/>
              <a:gd name="connsiteX2182" fmla="*/ 6679517 w 7525108"/>
              <a:gd name="connsiteY2182" fmla="*/ 3443203 h 6858007"/>
              <a:gd name="connsiteX2183" fmla="*/ 6644557 w 7525108"/>
              <a:gd name="connsiteY2183" fmla="*/ 3469423 h 6858007"/>
              <a:gd name="connsiteX2184" fmla="*/ 6605227 w 7525108"/>
              <a:gd name="connsiteY2184" fmla="*/ 3489088 h 6858007"/>
              <a:gd name="connsiteX2185" fmla="*/ 6559342 w 7525108"/>
              <a:gd name="connsiteY2185" fmla="*/ 3493458 h 6858007"/>
              <a:gd name="connsiteX2186" fmla="*/ 6513458 w 7525108"/>
              <a:gd name="connsiteY2186" fmla="*/ 3489088 h 6858007"/>
              <a:gd name="connsiteX2187" fmla="*/ 6471943 w 7525108"/>
              <a:gd name="connsiteY2187" fmla="*/ 3469423 h 6858007"/>
              <a:gd name="connsiteX2188" fmla="*/ 6434798 w 7525108"/>
              <a:gd name="connsiteY2188" fmla="*/ 3443203 h 6858007"/>
              <a:gd name="connsiteX2189" fmla="*/ 6408578 w 7525108"/>
              <a:gd name="connsiteY2189" fmla="*/ 3408261 h 6858007"/>
              <a:gd name="connsiteX2190" fmla="*/ 6391098 w 7525108"/>
              <a:gd name="connsiteY2190" fmla="*/ 3366746 h 6858007"/>
              <a:gd name="connsiteX2191" fmla="*/ 6384543 w 7525108"/>
              <a:gd name="connsiteY2191" fmla="*/ 3318681 h 6858007"/>
              <a:gd name="connsiteX2192" fmla="*/ 6391098 w 7525108"/>
              <a:gd name="connsiteY2192" fmla="*/ 3272797 h 6858007"/>
              <a:gd name="connsiteX2193" fmla="*/ 6408578 w 7525108"/>
              <a:gd name="connsiteY2193" fmla="*/ 3233460 h 6858007"/>
              <a:gd name="connsiteX2194" fmla="*/ 6434798 w 7525108"/>
              <a:gd name="connsiteY2194" fmla="*/ 3198501 h 6858007"/>
              <a:gd name="connsiteX2195" fmla="*/ 6471943 w 7525108"/>
              <a:gd name="connsiteY2195" fmla="*/ 3170097 h 6858007"/>
              <a:gd name="connsiteX2196" fmla="*/ 6513458 w 7525108"/>
              <a:gd name="connsiteY2196" fmla="*/ 3152619 h 6858007"/>
              <a:gd name="connsiteX2197" fmla="*/ 7455188 w 7525108"/>
              <a:gd name="connsiteY2197" fmla="*/ 3113291 h 6858007"/>
              <a:gd name="connsiteX2198" fmla="*/ 7503258 w 7525108"/>
              <a:gd name="connsiteY2198" fmla="*/ 3119846 h 6858007"/>
              <a:gd name="connsiteX2199" fmla="*/ 7525108 w 7525108"/>
              <a:gd name="connsiteY2199" fmla="*/ 3126400 h 6858007"/>
              <a:gd name="connsiteX2200" fmla="*/ 7525108 w 7525108"/>
              <a:gd name="connsiteY2200" fmla="*/ 3513122 h 6858007"/>
              <a:gd name="connsiteX2201" fmla="*/ 7503258 w 7525108"/>
              <a:gd name="connsiteY2201" fmla="*/ 3519677 h 6858007"/>
              <a:gd name="connsiteX2202" fmla="*/ 7455188 w 7525108"/>
              <a:gd name="connsiteY2202" fmla="*/ 3526232 h 6858007"/>
              <a:gd name="connsiteX2203" fmla="*/ 7407118 w 7525108"/>
              <a:gd name="connsiteY2203" fmla="*/ 3519677 h 6858007"/>
              <a:gd name="connsiteX2204" fmla="*/ 7363418 w 7525108"/>
              <a:gd name="connsiteY2204" fmla="*/ 3506567 h 6858007"/>
              <a:gd name="connsiteX2205" fmla="*/ 7326273 w 7525108"/>
              <a:gd name="connsiteY2205" fmla="*/ 3482532 h 6858007"/>
              <a:gd name="connsiteX2206" fmla="*/ 7293498 w 7525108"/>
              <a:gd name="connsiteY2206" fmla="*/ 3449758 h 6858007"/>
              <a:gd name="connsiteX2207" fmla="*/ 7269463 w 7525108"/>
              <a:gd name="connsiteY2207" fmla="*/ 3410443 h 6858007"/>
              <a:gd name="connsiteX2208" fmla="*/ 7254168 w 7525108"/>
              <a:gd name="connsiteY2208" fmla="*/ 3366744 h 6858007"/>
              <a:gd name="connsiteX2209" fmla="*/ 7247613 w 7525108"/>
              <a:gd name="connsiteY2209" fmla="*/ 3318681 h 6858007"/>
              <a:gd name="connsiteX2210" fmla="*/ 7254168 w 7525108"/>
              <a:gd name="connsiteY2210" fmla="*/ 3272795 h 6858007"/>
              <a:gd name="connsiteX2211" fmla="*/ 7269463 w 7525108"/>
              <a:gd name="connsiteY2211" fmla="*/ 3231277 h 6858007"/>
              <a:gd name="connsiteX2212" fmla="*/ 7293498 w 7525108"/>
              <a:gd name="connsiteY2212" fmla="*/ 3191946 h 6858007"/>
              <a:gd name="connsiteX2213" fmla="*/ 7326273 w 7525108"/>
              <a:gd name="connsiteY2213" fmla="*/ 3159173 h 6858007"/>
              <a:gd name="connsiteX2214" fmla="*/ 7363418 w 7525108"/>
              <a:gd name="connsiteY2214" fmla="*/ 3135140 h 6858007"/>
              <a:gd name="connsiteX2215" fmla="*/ 7407118 w 7525108"/>
              <a:gd name="connsiteY2215" fmla="*/ 3119846 h 6858007"/>
              <a:gd name="connsiteX2216" fmla="*/ 736342 w 7525108"/>
              <a:gd name="connsiteY2216" fmla="*/ 3073943 h 6858007"/>
              <a:gd name="connsiteX2217" fmla="*/ 740711 w 7525108"/>
              <a:gd name="connsiteY2217" fmla="*/ 3076128 h 6858007"/>
              <a:gd name="connsiteX2218" fmla="*/ 745081 w 7525108"/>
              <a:gd name="connsiteY2218" fmla="*/ 3078313 h 6858007"/>
              <a:gd name="connsiteX2219" fmla="*/ 747266 w 7525108"/>
              <a:gd name="connsiteY2219" fmla="*/ 3087052 h 6858007"/>
              <a:gd name="connsiteX2220" fmla="*/ 745081 w 7525108"/>
              <a:gd name="connsiteY2220" fmla="*/ 3091422 h 6858007"/>
              <a:gd name="connsiteX2221" fmla="*/ 740711 w 7525108"/>
              <a:gd name="connsiteY2221" fmla="*/ 3095792 h 6858007"/>
              <a:gd name="connsiteX2222" fmla="*/ 736342 w 7525108"/>
              <a:gd name="connsiteY2222" fmla="*/ 3097977 h 6858007"/>
              <a:gd name="connsiteX2223" fmla="*/ 729787 w 7525108"/>
              <a:gd name="connsiteY2223" fmla="*/ 3095792 h 6858007"/>
              <a:gd name="connsiteX2224" fmla="*/ 725416 w 7525108"/>
              <a:gd name="connsiteY2224" fmla="*/ 3091422 h 6858007"/>
              <a:gd name="connsiteX2225" fmla="*/ 725416 w 7525108"/>
              <a:gd name="connsiteY2225" fmla="*/ 3087052 h 6858007"/>
              <a:gd name="connsiteX2226" fmla="*/ 725416 w 7525108"/>
              <a:gd name="connsiteY2226" fmla="*/ 3078313 h 6858007"/>
              <a:gd name="connsiteX2227" fmla="*/ 729787 w 7525108"/>
              <a:gd name="connsiteY2227" fmla="*/ 3076128 h 6858007"/>
              <a:gd name="connsiteX2228" fmla="*/ 1625633 w 7525108"/>
              <a:gd name="connsiteY2228" fmla="*/ 3063023 h 6858007"/>
              <a:gd name="connsiteX2229" fmla="*/ 1632188 w 7525108"/>
              <a:gd name="connsiteY2229" fmla="*/ 3063023 h 6858007"/>
              <a:gd name="connsiteX2230" fmla="*/ 1638743 w 7525108"/>
              <a:gd name="connsiteY2230" fmla="*/ 3063023 h 6858007"/>
              <a:gd name="connsiteX2231" fmla="*/ 1645298 w 7525108"/>
              <a:gd name="connsiteY2231" fmla="*/ 3065208 h 6858007"/>
              <a:gd name="connsiteX2232" fmla="*/ 1649667 w 7525108"/>
              <a:gd name="connsiteY2232" fmla="*/ 3071763 h 6858007"/>
              <a:gd name="connsiteX2233" fmla="*/ 1654037 w 7525108"/>
              <a:gd name="connsiteY2233" fmla="*/ 3078317 h 6858007"/>
              <a:gd name="connsiteX2234" fmla="*/ 1654037 w 7525108"/>
              <a:gd name="connsiteY2234" fmla="*/ 3087057 h 6858007"/>
              <a:gd name="connsiteX2235" fmla="*/ 1654037 w 7525108"/>
              <a:gd name="connsiteY2235" fmla="*/ 3093613 h 6858007"/>
              <a:gd name="connsiteX2236" fmla="*/ 1649667 w 7525108"/>
              <a:gd name="connsiteY2236" fmla="*/ 3100168 h 6858007"/>
              <a:gd name="connsiteX2237" fmla="*/ 1645298 w 7525108"/>
              <a:gd name="connsiteY2237" fmla="*/ 3104536 h 6858007"/>
              <a:gd name="connsiteX2238" fmla="*/ 1638743 w 7525108"/>
              <a:gd name="connsiteY2238" fmla="*/ 3108907 h 6858007"/>
              <a:gd name="connsiteX2239" fmla="*/ 1632188 w 7525108"/>
              <a:gd name="connsiteY2239" fmla="*/ 3108907 h 6858007"/>
              <a:gd name="connsiteX2240" fmla="*/ 1625633 w 7525108"/>
              <a:gd name="connsiteY2240" fmla="*/ 3108907 h 6858007"/>
              <a:gd name="connsiteX2241" fmla="*/ 1619077 w 7525108"/>
              <a:gd name="connsiteY2241" fmla="*/ 3104536 h 6858007"/>
              <a:gd name="connsiteX2242" fmla="*/ 1614707 w 7525108"/>
              <a:gd name="connsiteY2242" fmla="*/ 3100168 h 6858007"/>
              <a:gd name="connsiteX2243" fmla="*/ 1610338 w 7525108"/>
              <a:gd name="connsiteY2243" fmla="*/ 3093613 h 6858007"/>
              <a:gd name="connsiteX2244" fmla="*/ 1610338 w 7525108"/>
              <a:gd name="connsiteY2244" fmla="*/ 3087057 h 6858007"/>
              <a:gd name="connsiteX2245" fmla="*/ 1610338 w 7525108"/>
              <a:gd name="connsiteY2245" fmla="*/ 3078317 h 6858007"/>
              <a:gd name="connsiteX2246" fmla="*/ 1614707 w 7525108"/>
              <a:gd name="connsiteY2246" fmla="*/ 3071763 h 6858007"/>
              <a:gd name="connsiteX2247" fmla="*/ 1619077 w 7525108"/>
              <a:gd name="connsiteY2247" fmla="*/ 3065208 h 6858007"/>
              <a:gd name="connsiteX2248" fmla="*/ 2530219 w 7525108"/>
              <a:gd name="connsiteY2248" fmla="*/ 3043361 h 6858007"/>
              <a:gd name="connsiteX2249" fmla="*/ 2549884 w 7525108"/>
              <a:gd name="connsiteY2249" fmla="*/ 3049915 h 6858007"/>
              <a:gd name="connsiteX2250" fmla="*/ 2567364 w 7525108"/>
              <a:gd name="connsiteY2250" fmla="*/ 3063027 h 6858007"/>
              <a:gd name="connsiteX2251" fmla="*/ 2571734 w 7525108"/>
              <a:gd name="connsiteY2251" fmla="*/ 3087062 h 6858007"/>
              <a:gd name="connsiteX2252" fmla="*/ 2567364 w 7525108"/>
              <a:gd name="connsiteY2252" fmla="*/ 3106726 h 6858007"/>
              <a:gd name="connsiteX2253" fmla="*/ 2549884 w 7525108"/>
              <a:gd name="connsiteY2253" fmla="*/ 3122021 h 6858007"/>
              <a:gd name="connsiteX2254" fmla="*/ 2530219 w 7525108"/>
              <a:gd name="connsiteY2254" fmla="*/ 3126390 h 6858007"/>
              <a:gd name="connsiteX2255" fmla="*/ 2508369 w 7525108"/>
              <a:gd name="connsiteY2255" fmla="*/ 3122021 h 6858007"/>
              <a:gd name="connsiteX2256" fmla="*/ 2493074 w 7525108"/>
              <a:gd name="connsiteY2256" fmla="*/ 3106726 h 6858007"/>
              <a:gd name="connsiteX2257" fmla="*/ 2486519 w 7525108"/>
              <a:gd name="connsiteY2257" fmla="*/ 3087062 h 6858007"/>
              <a:gd name="connsiteX2258" fmla="*/ 2493074 w 7525108"/>
              <a:gd name="connsiteY2258" fmla="*/ 3063027 h 6858007"/>
              <a:gd name="connsiteX2259" fmla="*/ 2508369 w 7525108"/>
              <a:gd name="connsiteY2259" fmla="*/ 3049915 h 6858007"/>
              <a:gd name="connsiteX2260" fmla="*/ 3428249 w 7525108"/>
              <a:gd name="connsiteY2260" fmla="*/ 3019330 h 6858007"/>
              <a:gd name="connsiteX2261" fmla="*/ 3452284 w 7525108"/>
              <a:gd name="connsiteY2261" fmla="*/ 3023702 h 6858007"/>
              <a:gd name="connsiteX2262" fmla="*/ 3474133 w 7525108"/>
              <a:gd name="connsiteY2262" fmla="*/ 3038996 h 6858007"/>
              <a:gd name="connsiteX2263" fmla="*/ 3487243 w 7525108"/>
              <a:gd name="connsiteY2263" fmla="*/ 3060846 h 6858007"/>
              <a:gd name="connsiteX2264" fmla="*/ 3493798 w 7525108"/>
              <a:gd name="connsiteY2264" fmla="*/ 3087067 h 6858007"/>
              <a:gd name="connsiteX2265" fmla="*/ 3487243 w 7525108"/>
              <a:gd name="connsiteY2265" fmla="*/ 3111101 h 6858007"/>
              <a:gd name="connsiteX2266" fmla="*/ 3474133 w 7525108"/>
              <a:gd name="connsiteY2266" fmla="*/ 3132950 h 6858007"/>
              <a:gd name="connsiteX2267" fmla="*/ 3452284 w 7525108"/>
              <a:gd name="connsiteY2267" fmla="*/ 3146060 h 6858007"/>
              <a:gd name="connsiteX2268" fmla="*/ 3428249 w 7525108"/>
              <a:gd name="connsiteY2268" fmla="*/ 3152614 h 6858007"/>
              <a:gd name="connsiteX2269" fmla="*/ 3399844 w 7525108"/>
              <a:gd name="connsiteY2269" fmla="*/ 3146060 h 6858007"/>
              <a:gd name="connsiteX2270" fmla="*/ 3380179 w 7525108"/>
              <a:gd name="connsiteY2270" fmla="*/ 3132950 h 6858007"/>
              <a:gd name="connsiteX2271" fmla="*/ 3367069 w 7525108"/>
              <a:gd name="connsiteY2271" fmla="*/ 3111101 h 6858007"/>
              <a:gd name="connsiteX2272" fmla="*/ 3362699 w 7525108"/>
              <a:gd name="connsiteY2272" fmla="*/ 3087067 h 6858007"/>
              <a:gd name="connsiteX2273" fmla="*/ 3367069 w 7525108"/>
              <a:gd name="connsiteY2273" fmla="*/ 3060846 h 6858007"/>
              <a:gd name="connsiteX2274" fmla="*/ 3380179 w 7525108"/>
              <a:gd name="connsiteY2274" fmla="*/ 3038996 h 6858007"/>
              <a:gd name="connsiteX2275" fmla="*/ 3399844 w 7525108"/>
              <a:gd name="connsiteY2275" fmla="*/ 3023702 h 6858007"/>
              <a:gd name="connsiteX2276" fmla="*/ 4326280 w 7525108"/>
              <a:gd name="connsiteY2276" fmla="*/ 2993115 h 6858007"/>
              <a:gd name="connsiteX2277" fmla="*/ 4356870 w 7525108"/>
              <a:gd name="connsiteY2277" fmla="*/ 2997486 h 6858007"/>
              <a:gd name="connsiteX2278" fmla="*/ 4380905 w 7525108"/>
              <a:gd name="connsiteY2278" fmla="*/ 3010594 h 6858007"/>
              <a:gd name="connsiteX2279" fmla="*/ 4400570 w 7525108"/>
              <a:gd name="connsiteY2279" fmla="*/ 3032447 h 6858007"/>
              <a:gd name="connsiteX2280" fmla="*/ 4413680 w 7525108"/>
              <a:gd name="connsiteY2280" fmla="*/ 3056481 h 6858007"/>
              <a:gd name="connsiteX2281" fmla="*/ 4420235 w 7525108"/>
              <a:gd name="connsiteY2281" fmla="*/ 3087074 h 6858007"/>
              <a:gd name="connsiteX2282" fmla="*/ 4413680 w 7525108"/>
              <a:gd name="connsiteY2282" fmla="*/ 3115476 h 6858007"/>
              <a:gd name="connsiteX2283" fmla="*/ 4400570 w 7525108"/>
              <a:gd name="connsiteY2283" fmla="*/ 3141694 h 6858007"/>
              <a:gd name="connsiteX2284" fmla="*/ 4380905 w 7525108"/>
              <a:gd name="connsiteY2284" fmla="*/ 3161359 h 6858007"/>
              <a:gd name="connsiteX2285" fmla="*/ 4356870 w 7525108"/>
              <a:gd name="connsiteY2285" fmla="*/ 3174468 h 6858007"/>
              <a:gd name="connsiteX2286" fmla="*/ 4326280 w 7525108"/>
              <a:gd name="connsiteY2286" fmla="*/ 3181024 h 6858007"/>
              <a:gd name="connsiteX2287" fmla="*/ 4295691 w 7525108"/>
              <a:gd name="connsiteY2287" fmla="*/ 3174468 h 6858007"/>
              <a:gd name="connsiteX2288" fmla="*/ 4271656 w 7525108"/>
              <a:gd name="connsiteY2288" fmla="*/ 3161359 h 6858007"/>
              <a:gd name="connsiteX2289" fmla="*/ 4249806 w 7525108"/>
              <a:gd name="connsiteY2289" fmla="*/ 3141694 h 6858007"/>
              <a:gd name="connsiteX2290" fmla="*/ 4236696 w 7525108"/>
              <a:gd name="connsiteY2290" fmla="*/ 3115476 h 6858007"/>
              <a:gd name="connsiteX2291" fmla="*/ 4232326 w 7525108"/>
              <a:gd name="connsiteY2291" fmla="*/ 3087074 h 6858007"/>
              <a:gd name="connsiteX2292" fmla="*/ 4236696 w 7525108"/>
              <a:gd name="connsiteY2292" fmla="*/ 3056481 h 6858007"/>
              <a:gd name="connsiteX2293" fmla="*/ 4249806 w 7525108"/>
              <a:gd name="connsiteY2293" fmla="*/ 3032447 h 6858007"/>
              <a:gd name="connsiteX2294" fmla="*/ 4271656 w 7525108"/>
              <a:gd name="connsiteY2294" fmla="*/ 3010594 h 6858007"/>
              <a:gd name="connsiteX2295" fmla="*/ 4295691 w 7525108"/>
              <a:gd name="connsiteY2295" fmla="*/ 2997486 h 6858007"/>
              <a:gd name="connsiteX2296" fmla="*/ 5226497 w 7525108"/>
              <a:gd name="connsiteY2296" fmla="*/ 2962528 h 6858007"/>
              <a:gd name="connsiteX2297" fmla="*/ 5265827 w 7525108"/>
              <a:gd name="connsiteY2297" fmla="*/ 2969084 h 6858007"/>
              <a:gd name="connsiteX2298" fmla="*/ 5298602 w 7525108"/>
              <a:gd name="connsiteY2298" fmla="*/ 2986561 h 6858007"/>
              <a:gd name="connsiteX2299" fmla="*/ 5324822 w 7525108"/>
              <a:gd name="connsiteY2299" fmla="*/ 3012781 h 6858007"/>
              <a:gd name="connsiteX2300" fmla="*/ 5342302 w 7525108"/>
              <a:gd name="connsiteY2300" fmla="*/ 3047741 h 6858007"/>
              <a:gd name="connsiteX2301" fmla="*/ 5348857 w 7525108"/>
              <a:gd name="connsiteY2301" fmla="*/ 3087074 h 6858007"/>
              <a:gd name="connsiteX2302" fmla="*/ 5342302 w 7525108"/>
              <a:gd name="connsiteY2302" fmla="*/ 3124214 h 6858007"/>
              <a:gd name="connsiteX2303" fmla="*/ 5324822 w 7525108"/>
              <a:gd name="connsiteY2303" fmla="*/ 3159173 h 6858007"/>
              <a:gd name="connsiteX2304" fmla="*/ 5298602 w 7525108"/>
              <a:gd name="connsiteY2304" fmla="*/ 3187577 h 6858007"/>
              <a:gd name="connsiteX2305" fmla="*/ 5265827 w 7525108"/>
              <a:gd name="connsiteY2305" fmla="*/ 3202872 h 6858007"/>
              <a:gd name="connsiteX2306" fmla="*/ 5226497 w 7525108"/>
              <a:gd name="connsiteY2306" fmla="*/ 3209424 h 6858007"/>
              <a:gd name="connsiteX2307" fmla="*/ 5187167 w 7525108"/>
              <a:gd name="connsiteY2307" fmla="*/ 3202872 h 6858007"/>
              <a:gd name="connsiteX2308" fmla="*/ 5154392 w 7525108"/>
              <a:gd name="connsiteY2308" fmla="*/ 3187577 h 6858007"/>
              <a:gd name="connsiteX2309" fmla="*/ 5125987 w 7525108"/>
              <a:gd name="connsiteY2309" fmla="*/ 3159173 h 6858007"/>
              <a:gd name="connsiteX2310" fmla="*/ 5108507 w 7525108"/>
              <a:gd name="connsiteY2310" fmla="*/ 3124214 h 6858007"/>
              <a:gd name="connsiteX2311" fmla="*/ 5101952 w 7525108"/>
              <a:gd name="connsiteY2311" fmla="*/ 3087074 h 6858007"/>
              <a:gd name="connsiteX2312" fmla="*/ 5108507 w 7525108"/>
              <a:gd name="connsiteY2312" fmla="*/ 3047741 h 6858007"/>
              <a:gd name="connsiteX2313" fmla="*/ 5125987 w 7525108"/>
              <a:gd name="connsiteY2313" fmla="*/ 3012781 h 6858007"/>
              <a:gd name="connsiteX2314" fmla="*/ 5154392 w 7525108"/>
              <a:gd name="connsiteY2314" fmla="*/ 2986561 h 6858007"/>
              <a:gd name="connsiteX2315" fmla="*/ 5187167 w 7525108"/>
              <a:gd name="connsiteY2315" fmla="*/ 2969084 h 6858007"/>
              <a:gd name="connsiteX2316" fmla="*/ 6131084 w 7525108"/>
              <a:gd name="connsiteY2316" fmla="*/ 2931938 h 6858007"/>
              <a:gd name="connsiteX2317" fmla="*/ 6172598 w 7525108"/>
              <a:gd name="connsiteY2317" fmla="*/ 2936307 h 6858007"/>
              <a:gd name="connsiteX2318" fmla="*/ 6209743 w 7525108"/>
              <a:gd name="connsiteY2318" fmla="*/ 2951604 h 6858007"/>
              <a:gd name="connsiteX2319" fmla="*/ 6240333 w 7525108"/>
              <a:gd name="connsiteY2319" fmla="*/ 2975638 h 6858007"/>
              <a:gd name="connsiteX2320" fmla="*/ 6266553 w 7525108"/>
              <a:gd name="connsiteY2320" fmla="*/ 3008411 h 6858007"/>
              <a:gd name="connsiteX2321" fmla="*/ 6281848 w 7525108"/>
              <a:gd name="connsiteY2321" fmla="*/ 3045557 h 6858007"/>
              <a:gd name="connsiteX2322" fmla="*/ 6286218 w 7525108"/>
              <a:gd name="connsiteY2322" fmla="*/ 3087074 h 6858007"/>
              <a:gd name="connsiteX2323" fmla="*/ 6281848 w 7525108"/>
              <a:gd name="connsiteY2323" fmla="*/ 3130771 h 6858007"/>
              <a:gd name="connsiteX2324" fmla="*/ 6266553 w 7525108"/>
              <a:gd name="connsiteY2324" fmla="*/ 3165728 h 6858007"/>
              <a:gd name="connsiteX2325" fmla="*/ 6240333 w 7525108"/>
              <a:gd name="connsiteY2325" fmla="*/ 3198501 h 6858007"/>
              <a:gd name="connsiteX2326" fmla="*/ 6209743 w 7525108"/>
              <a:gd name="connsiteY2326" fmla="*/ 3220352 h 6858007"/>
              <a:gd name="connsiteX2327" fmla="*/ 6172598 w 7525108"/>
              <a:gd name="connsiteY2327" fmla="*/ 3237828 h 6858007"/>
              <a:gd name="connsiteX2328" fmla="*/ 6131084 w 7525108"/>
              <a:gd name="connsiteY2328" fmla="*/ 3244388 h 6858007"/>
              <a:gd name="connsiteX2329" fmla="*/ 6087384 w 7525108"/>
              <a:gd name="connsiteY2329" fmla="*/ 3237828 h 6858007"/>
              <a:gd name="connsiteX2330" fmla="*/ 6050239 w 7525108"/>
              <a:gd name="connsiteY2330" fmla="*/ 3220352 h 6858007"/>
              <a:gd name="connsiteX2331" fmla="*/ 6019649 w 7525108"/>
              <a:gd name="connsiteY2331" fmla="*/ 3198501 h 6858007"/>
              <a:gd name="connsiteX2332" fmla="*/ 5993429 w 7525108"/>
              <a:gd name="connsiteY2332" fmla="*/ 3165728 h 6858007"/>
              <a:gd name="connsiteX2333" fmla="*/ 5978134 w 7525108"/>
              <a:gd name="connsiteY2333" fmla="*/ 3130771 h 6858007"/>
              <a:gd name="connsiteX2334" fmla="*/ 5973764 w 7525108"/>
              <a:gd name="connsiteY2334" fmla="*/ 3087074 h 6858007"/>
              <a:gd name="connsiteX2335" fmla="*/ 5978134 w 7525108"/>
              <a:gd name="connsiteY2335" fmla="*/ 3045557 h 6858007"/>
              <a:gd name="connsiteX2336" fmla="*/ 5993429 w 7525108"/>
              <a:gd name="connsiteY2336" fmla="*/ 3008411 h 6858007"/>
              <a:gd name="connsiteX2337" fmla="*/ 6019649 w 7525108"/>
              <a:gd name="connsiteY2337" fmla="*/ 2975638 h 6858007"/>
              <a:gd name="connsiteX2338" fmla="*/ 6050239 w 7525108"/>
              <a:gd name="connsiteY2338" fmla="*/ 2951604 h 6858007"/>
              <a:gd name="connsiteX2339" fmla="*/ 6087384 w 7525108"/>
              <a:gd name="connsiteY2339" fmla="*/ 2936307 h 6858007"/>
              <a:gd name="connsiteX2340" fmla="*/ 7066260 w 7525108"/>
              <a:gd name="connsiteY2340" fmla="*/ 2905719 h 6858007"/>
              <a:gd name="connsiteX2341" fmla="*/ 7116515 w 7525108"/>
              <a:gd name="connsiteY2341" fmla="*/ 2912276 h 6858007"/>
              <a:gd name="connsiteX2342" fmla="*/ 7162400 w 7525108"/>
              <a:gd name="connsiteY2342" fmla="*/ 2931938 h 6858007"/>
              <a:gd name="connsiteX2343" fmla="*/ 7201729 w 7525108"/>
              <a:gd name="connsiteY2343" fmla="*/ 2960344 h 6858007"/>
              <a:gd name="connsiteX2344" fmla="*/ 7230134 w 7525108"/>
              <a:gd name="connsiteY2344" fmla="*/ 2999672 h 6858007"/>
              <a:gd name="connsiteX2345" fmla="*/ 7251984 w 7525108"/>
              <a:gd name="connsiteY2345" fmla="*/ 3045557 h 6858007"/>
              <a:gd name="connsiteX2346" fmla="*/ 7258539 w 7525108"/>
              <a:gd name="connsiteY2346" fmla="*/ 3095813 h 6858007"/>
              <a:gd name="connsiteX2347" fmla="*/ 7251984 w 7525108"/>
              <a:gd name="connsiteY2347" fmla="*/ 3148249 h 6858007"/>
              <a:gd name="connsiteX2348" fmla="*/ 7230134 w 7525108"/>
              <a:gd name="connsiteY2348" fmla="*/ 3194132 h 6858007"/>
              <a:gd name="connsiteX2349" fmla="*/ 7201729 w 7525108"/>
              <a:gd name="connsiteY2349" fmla="*/ 3233462 h 6858007"/>
              <a:gd name="connsiteX2350" fmla="*/ 7162400 w 7525108"/>
              <a:gd name="connsiteY2350" fmla="*/ 3261872 h 6858007"/>
              <a:gd name="connsiteX2351" fmla="*/ 7116515 w 7525108"/>
              <a:gd name="connsiteY2351" fmla="*/ 3281537 h 6858007"/>
              <a:gd name="connsiteX2352" fmla="*/ 7066260 w 7525108"/>
              <a:gd name="connsiteY2352" fmla="*/ 3288093 h 6858007"/>
              <a:gd name="connsiteX2353" fmla="*/ 7016005 w 7525108"/>
              <a:gd name="connsiteY2353" fmla="*/ 3281537 h 6858007"/>
              <a:gd name="connsiteX2354" fmla="*/ 6970120 w 7525108"/>
              <a:gd name="connsiteY2354" fmla="*/ 3261872 h 6858007"/>
              <a:gd name="connsiteX2355" fmla="*/ 6930791 w 7525108"/>
              <a:gd name="connsiteY2355" fmla="*/ 3233462 h 6858007"/>
              <a:gd name="connsiteX2356" fmla="*/ 6902386 w 7525108"/>
              <a:gd name="connsiteY2356" fmla="*/ 3194132 h 6858007"/>
              <a:gd name="connsiteX2357" fmla="*/ 6880536 w 7525108"/>
              <a:gd name="connsiteY2357" fmla="*/ 3148249 h 6858007"/>
              <a:gd name="connsiteX2358" fmla="*/ 6873981 w 7525108"/>
              <a:gd name="connsiteY2358" fmla="*/ 3095813 h 6858007"/>
              <a:gd name="connsiteX2359" fmla="*/ 6880536 w 7525108"/>
              <a:gd name="connsiteY2359" fmla="*/ 3045557 h 6858007"/>
              <a:gd name="connsiteX2360" fmla="*/ 6902386 w 7525108"/>
              <a:gd name="connsiteY2360" fmla="*/ 2999672 h 6858007"/>
              <a:gd name="connsiteX2361" fmla="*/ 6930791 w 7525108"/>
              <a:gd name="connsiteY2361" fmla="*/ 2960344 h 6858007"/>
              <a:gd name="connsiteX2362" fmla="*/ 6970120 w 7525108"/>
              <a:gd name="connsiteY2362" fmla="*/ 2931938 h 6858007"/>
              <a:gd name="connsiteX2363" fmla="*/ 7016005 w 7525108"/>
              <a:gd name="connsiteY2363" fmla="*/ 2912276 h 6858007"/>
              <a:gd name="connsiteX2364" fmla="*/ 297158 w 7525108"/>
              <a:gd name="connsiteY2364" fmla="*/ 2840148 h 6858007"/>
              <a:gd name="connsiteX2365" fmla="*/ 303713 w 7525108"/>
              <a:gd name="connsiteY2365" fmla="*/ 2842333 h 6858007"/>
              <a:gd name="connsiteX2366" fmla="*/ 308082 w 7525108"/>
              <a:gd name="connsiteY2366" fmla="*/ 2846702 h 6858007"/>
              <a:gd name="connsiteX2367" fmla="*/ 308082 w 7525108"/>
              <a:gd name="connsiteY2367" fmla="*/ 2851073 h 6858007"/>
              <a:gd name="connsiteX2368" fmla="*/ 308082 w 7525108"/>
              <a:gd name="connsiteY2368" fmla="*/ 2857628 h 6858007"/>
              <a:gd name="connsiteX2369" fmla="*/ 303713 w 7525108"/>
              <a:gd name="connsiteY2369" fmla="*/ 2859812 h 6858007"/>
              <a:gd name="connsiteX2370" fmla="*/ 297158 w 7525108"/>
              <a:gd name="connsiteY2370" fmla="*/ 2861998 h 6858007"/>
              <a:gd name="connsiteX2371" fmla="*/ 292787 w 7525108"/>
              <a:gd name="connsiteY2371" fmla="*/ 2859812 h 6858007"/>
              <a:gd name="connsiteX2372" fmla="*/ 288417 w 7525108"/>
              <a:gd name="connsiteY2372" fmla="*/ 2857628 h 6858007"/>
              <a:gd name="connsiteX2373" fmla="*/ 286232 w 7525108"/>
              <a:gd name="connsiteY2373" fmla="*/ 2851073 h 6858007"/>
              <a:gd name="connsiteX2374" fmla="*/ 288417 w 7525108"/>
              <a:gd name="connsiteY2374" fmla="*/ 2846702 h 6858007"/>
              <a:gd name="connsiteX2375" fmla="*/ 292787 w 7525108"/>
              <a:gd name="connsiteY2375" fmla="*/ 2842333 h 6858007"/>
              <a:gd name="connsiteX2376" fmla="*/ 1197373 w 7525108"/>
              <a:gd name="connsiteY2376" fmla="*/ 2835782 h 6858007"/>
              <a:gd name="connsiteX2377" fmla="*/ 1201743 w 7525108"/>
              <a:gd name="connsiteY2377" fmla="*/ 2837967 h 6858007"/>
              <a:gd name="connsiteX2378" fmla="*/ 1206114 w 7525108"/>
              <a:gd name="connsiteY2378" fmla="*/ 2840151 h 6858007"/>
              <a:gd name="connsiteX2379" fmla="*/ 1212669 w 7525108"/>
              <a:gd name="connsiteY2379" fmla="*/ 2846706 h 6858007"/>
              <a:gd name="connsiteX2380" fmla="*/ 1212669 w 7525108"/>
              <a:gd name="connsiteY2380" fmla="*/ 2851077 h 6858007"/>
              <a:gd name="connsiteX2381" fmla="*/ 1212669 w 7525108"/>
              <a:gd name="connsiteY2381" fmla="*/ 2857632 h 6858007"/>
              <a:gd name="connsiteX2382" fmla="*/ 1206114 w 7525108"/>
              <a:gd name="connsiteY2382" fmla="*/ 2862001 h 6858007"/>
              <a:gd name="connsiteX2383" fmla="*/ 1201743 w 7525108"/>
              <a:gd name="connsiteY2383" fmla="*/ 2866371 h 6858007"/>
              <a:gd name="connsiteX2384" fmla="*/ 1197373 w 7525108"/>
              <a:gd name="connsiteY2384" fmla="*/ 2866371 h 6858007"/>
              <a:gd name="connsiteX2385" fmla="*/ 1190818 w 7525108"/>
              <a:gd name="connsiteY2385" fmla="*/ 2866371 h 6858007"/>
              <a:gd name="connsiteX2386" fmla="*/ 1186449 w 7525108"/>
              <a:gd name="connsiteY2386" fmla="*/ 2862001 h 6858007"/>
              <a:gd name="connsiteX2387" fmla="*/ 1182078 w 7525108"/>
              <a:gd name="connsiteY2387" fmla="*/ 2857632 h 6858007"/>
              <a:gd name="connsiteX2388" fmla="*/ 1182078 w 7525108"/>
              <a:gd name="connsiteY2388" fmla="*/ 2851077 h 6858007"/>
              <a:gd name="connsiteX2389" fmla="*/ 1182078 w 7525108"/>
              <a:gd name="connsiteY2389" fmla="*/ 2846706 h 6858007"/>
              <a:gd name="connsiteX2390" fmla="*/ 1186449 w 7525108"/>
              <a:gd name="connsiteY2390" fmla="*/ 2840151 h 6858007"/>
              <a:gd name="connsiteX2391" fmla="*/ 1190818 w 7525108"/>
              <a:gd name="connsiteY2391" fmla="*/ 2837967 h 6858007"/>
              <a:gd name="connsiteX2392" fmla="*/ 2095405 w 7525108"/>
              <a:gd name="connsiteY2392" fmla="*/ 2818306 h 6858007"/>
              <a:gd name="connsiteX2393" fmla="*/ 2108515 w 7525108"/>
              <a:gd name="connsiteY2393" fmla="*/ 2820490 h 6858007"/>
              <a:gd name="connsiteX2394" fmla="*/ 2115070 w 7525108"/>
              <a:gd name="connsiteY2394" fmla="*/ 2824861 h 6858007"/>
              <a:gd name="connsiteX2395" fmla="*/ 2123810 w 7525108"/>
              <a:gd name="connsiteY2395" fmla="*/ 2833600 h 6858007"/>
              <a:gd name="connsiteX2396" fmla="*/ 2128180 w 7525108"/>
              <a:gd name="connsiteY2396" fmla="*/ 2842340 h 6858007"/>
              <a:gd name="connsiteX2397" fmla="*/ 2128180 w 7525108"/>
              <a:gd name="connsiteY2397" fmla="*/ 2851081 h 6858007"/>
              <a:gd name="connsiteX2398" fmla="*/ 2128180 w 7525108"/>
              <a:gd name="connsiteY2398" fmla="*/ 2862005 h 6858007"/>
              <a:gd name="connsiteX2399" fmla="*/ 2123810 w 7525108"/>
              <a:gd name="connsiteY2399" fmla="*/ 2870745 h 6858007"/>
              <a:gd name="connsiteX2400" fmla="*/ 2115070 w 7525108"/>
              <a:gd name="connsiteY2400" fmla="*/ 2877300 h 6858007"/>
              <a:gd name="connsiteX2401" fmla="*/ 2108515 w 7525108"/>
              <a:gd name="connsiteY2401" fmla="*/ 2883855 h 6858007"/>
              <a:gd name="connsiteX2402" fmla="*/ 2095405 w 7525108"/>
              <a:gd name="connsiteY2402" fmla="*/ 2883855 h 6858007"/>
              <a:gd name="connsiteX2403" fmla="*/ 2086665 w 7525108"/>
              <a:gd name="connsiteY2403" fmla="*/ 2883855 h 6858007"/>
              <a:gd name="connsiteX2404" fmla="*/ 2077925 w 7525108"/>
              <a:gd name="connsiteY2404" fmla="*/ 2877300 h 6858007"/>
              <a:gd name="connsiteX2405" fmla="*/ 2071370 w 7525108"/>
              <a:gd name="connsiteY2405" fmla="*/ 2870745 h 6858007"/>
              <a:gd name="connsiteX2406" fmla="*/ 2067000 w 7525108"/>
              <a:gd name="connsiteY2406" fmla="*/ 2862005 h 6858007"/>
              <a:gd name="connsiteX2407" fmla="*/ 2064815 w 7525108"/>
              <a:gd name="connsiteY2407" fmla="*/ 2851081 h 6858007"/>
              <a:gd name="connsiteX2408" fmla="*/ 2067000 w 7525108"/>
              <a:gd name="connsiteY2408" fmla="*/ 2842340 h 6858007"/>
              <a:gd name="connsiteX2409" fmla="*/ 2071370 w 7525108"/>
              <a:gd name="connsiteY2409" fmla="*/ 2833600 h 6858007"/>
              <a:gd name="connsiteX2410" fmla="*/ 2077925 w 7525108"/>
              <a:gd name="connsiteY2410" fmla="*/ 2824861 h 6858007"/>
              <a:gd name="connsiteX2411" fmla="*/ 2086665 w 7525108"/>
              <a:gd name="connsiteY2411" fmla="*/ 2820490 h 6858007"/>
              <a:gd name="connsiteX2412" fmla="*/ 2995621 w 7525108"/>
              <a:gd name="connsiteY2412" fmla="*/ 2798645 h 6858007"/>
              <a:gd name="connsiteX2413" fmla="*/ 3017471 w 7525108"/>
              <a:gd name="connsiteY2413" fmla="*/ 2803014 h 6858007"/>
              <a:gd name="connsiteX2414" fmla="*/ 3034951 w 7525108"/>
              <a:gd name="connsiteY2414" fmla="*/ 2813939 h 6858007"/>
              <a:gd name="connsiteX2415" fmla="*/ 3045876 w 7525108"/>
              <a:gd name="connsiteY2415" fmla="*/ 2831419 h 6858007"/>
              <a:gd name="connsiteX2416" fmla="*/ 3050246 w 7525108"/>
              <a:gd name="connsiteY2416" fmla="*/ 2851083 h 6858007"/>
              <a:gd name="connsiteX2417" fmla="*/ 3045876 w 7525108"/>
              <a:gd name="connsiteY2417" fmla="*/ 2872932 h 6858007"/>
              <a:gd name="connsiteX2418" fmla="*/ 3034951 w 7525108"/>
              <a:gd name="connsiteY2418" fmla="*/ 2890413 h 6858007"/>
              <a:gd name="connsiteX2419" fmla="*/ 3017471 w 7525108"/>
              <a:gd name="connsiteY2419" fmla="*/ 2901338 h 6858007"/>
              <a:gd name="connsiteX2420" fmla="*/ 2995621 w 7525108"/>
              <a:gd name="connsiteY2420" fmla="*/ 2905707 h 6858007"/>
              <a:gd name="connsiteX2421" fmla="*/ 2975956 w 7525108"/>
              <a:gd name="connsiteY2421" fmla="*/ 2901338 h 6858007"/>
              <a:gd name="connsiteX2422" fmla="*/ 2960661 w 7525108"/>
              <a:gd name="connsiteY2422" fmla="*/ 2890413 h 6858007"/>
              <a:gd name="connsiteX2423" fmla="*/ 2947551 w 7525108"/>
              <a:gd name="connsiteY2423" fmla="*/ 2872932 h 6858007"/>
              <a:gd name="connsiteX2424" fmla="*/ 2943181 w 7525108"/>
              <a:gd name="connsiteY2424" fmla="*/ 2851083 h 6858007"/>
              <a:gd name="connsiteX2425" fmla="*/ 2947551 w 7525108"/>
              <a:gd name="connsiteY2425" fmla="*/ 2831419 h 6858007"/>
              <a:gd name="connsiteX2426" fmla="*/ 2960661 w 7525108"/>
              <a:gd name="connsiteY2426" fmla="*/ 2813939 h 6858007"/>
              <a:gd name="connsiteX2427" fmla="*/ 2975956 w 7525108"/>
              <a:gd name="connsiteY2427" fmla="*/ 2803014 h 6858007"/>
              <a:gd name="connsiteX2428" fmla="*/ 3898023 w 7525108"/>
              <a:gd name="connsiteY2428" fmla="*/ 2772429 h 6858007"/>
              <a:gd name="connsiteX2429" fmla="*/ 3930797 w 7525108"/>
              <a:gd name="connsiteY2429" fmla="*/ 2781170 h 6858007"/>
              <a:gd name="connsiteX2430" fmla="*/ 3957017 w 7525108"/>
              <a:gd name="connsiteY2430" fmla="*/ 2796464 h 6858007"/>
              <a:gd name="connsiteX2431" fmla="*/ 3972312 w 7525108"/>
              <a:gd name="connsiteY2431" fmla="*/ 2820499 h 6858007"/>
              <a:gd name="connsiteX2432" fmla="*/ 3978867 w 7525108"/>
              <a:gd name="connsiteY2432" fmla="*/ 2853273 h 6858007"/>
              <a:gd name="connsiteX2433" fmla="*/ 3972312 w 7525108"/>
              <a:gd name="connsiteY2433" fmla="*/ 2883862 h 6858007"/>
              <a:gd name="connsiteX2434" fmla="*/ 3957017 w 7525108"/>
              <a:gd name="connsiteY2434" fmla="*/ 2907898 h 6858007"/>
              <a:gd name="connsiteX2435" fmla="*/ 3930797 w 7525108"/>
              <a:gd name="connsiteY2435" fmla="*/ 2925378 h 6858007"/>
              <a:gd name="connsiteX2436" fmla="*/ 3898023 w 7525108"/>
              <a:gd name="connsiteY2436" fmla="*/ 2931932 h 6858007"/>
              <a:gd name="connsiteX2437" fmla="*/ 3869618 w 7525108"/>
              <a:gd name="connsiteY2437" fmla="*/ 2925378 h 6858007"/>
              <a:gd name="connsiteX2438" fmla="*/ 3843398 w 7525108"/>
              <a:gd name="connsiteY2438" fmla="*/ 2907898 h 6858007"/>
              <a:gd name="connsiteX2439" fmla="*/ 3825918 w 7525108"/>
              <a:gd name="connsiteY2439" fmla="*/ 2883862 h 6858007"/>
              <a:gd name="connsiteX2440" fmla="*/ 3821548 w 7525108"/>
              <a:gd name="connsiteY2440" fmla="*/ 2853273 h 6858007"/>
              <a:gd name="connsiteX2441" fmla="*/ 3825918 w 7525108"/>
              <a:gd name="connsiteY2441" fmla="*/ 2820499 h 6858007"/>
              <a:gd name="connsiteX2442" fmla="*/ 3843398 w 7525108"/>
              <a:gd name="connsiteY2442" fmla="*/ 2796464 h 6858007"/>
              <a:gd name="connsiteX2443" fmla="*/ 3869618 w 7525108"/>
              <a:gd name="connsiteY2443" fmla="*/ 2781170 h 6858007"/>
              <a:gd name="connsiteX2444" fmla="*/ 4806979 w 7525108"/>
              <a:gd name="connsiteY2444" fmla="*/ 2746215 h 6858007"/>
              <a:gd name="connsiteX2445" fmla="*/ 4839754 w 7525108"/>
              <a:gd name="connsiteY2445" fmla="*/ 2750585 h 6858007"/>
              <a:gd name="connsiteX2446" fmla="*/ 4870344 w 7525108"/>
              <a:gd name="connsiteY2446" fmla="*/ 2765880 h 6858007"/>
              <a:gd name="connsiteX2447" fmla="*/ 4892194 w 7525108"/>
              <a:gd name="connsiteY2447" fmla="*/ 2789913 h 6858007"/>
              <a:gd name="connsiteX2448" fmla="*/ 4909674 w 7525108"/>
              <a:gd name="connsiteY2448" fmla="*/ 2818319 h 6858007"/>
              <a:gd name="connsiteX2449" fmla="*/ 4916229 w 7525108"/>
              <a:gd name="connsiteY2449" fmla="*/ 2853277 h 6858007"/>
              <a:gd name="connsiteX2450" fmla="*/ 4909674 w 7525108"/>
              <a:gd name="connsiteY2450" fmla="*/ 2888236 h 6858007"/>
              <a:gd name="connsiteX2451" fmla="*/ 4892194 w 7525108"/>
              <a:gd name="connsiteY2451" fmla="*/ 2916641 h 6858007"/>
              <a:gd name="connsiteX2452" fmla="*/ 4870344 w 7525108"/>
              <a:gd name="connsiteY2452" fmla="*/ 2942861 h 6858007"/>
              <a:gd name="connsiteX2453" fmla="*/ 4839754 w 7525108"/>
              <a:gd name="connsiteY2453" fmla="*/ 2955972 h 6858007"/>
              <a:gd name="connsiteX2454" fmla="*/ 4806979 w 7525108"/>
              <a:gd name="connsiteY2454" fmla="*/ 2962528 h 6858007"/>
              <a:gd name="connsiteX2455" fmla="*/ 4772019 w 7525108"/>
              <a:gd name="connsiteY2455" fmla="*/ 2955972 h 6858007"/>
              <a:gd name="connsiteX2456" fmla="*/ 4741429 w 7525108"/>
              <a:gd name="connsiteY2456" fmla="*/ 2942861 h 6858007"/>
              <a:gd name="connsiteX2457" fmla="*/ 4719579 w 7525108"/>
              <a:gd name="connsiteY2457" fmla="*/ 2916641 h 6858007"/>
              <a:gd name="connsiteX2458" fmla="*/ 4702099 w 7525108"/>
              <a:gd name="connsiteY2458" fmla="*/ 2888236 h 6858007"/>
              <a:gd name="connsiteX2459" fmla="*/ 4695544 w 7525108"/>
              <a:gd name="connsiteY2459" fmla="*/ 2853277 h 6858007"/>
              <a:gd name="connsiteX2460" fmla="*/ 4702099 w 7525108"/>
              <a:gd name="connsiteY2460" fmla="*/ 2818319 h 6858007"/>
              <a:gd name="connsiteX2461" fmla="*/ 4719579 w 7525108"/>
              <a:gd name="connsiteY2461" fmla="*/ 2789913 h 6858007"/>
              <a:gd name="connsiteX2462" fmla="*/ 4741429 w 7525108"/>
              <a:gd name="connsiteY2462" fmla="*/ 2765880 h 6858007"/>
              <a:gd name="connsiteX2463" fmla="*/ 4772019 w 7525108"/>
              <a:gd name="connsiteY2463" fmla="*/ 2750585 h 6858007"/>
              <a:gd name="connsiteX2464" fmla="*/ 5722490 w 7525108"/>
              <a:gd name="connsiteY2464" fmla="*/ 2715626 h 6858007"/>
              <a:gd name="connsiteX2465" fmla="*/ 5759634 w 7525108"/>
              <a:gd name="connsiteY2465" fmla="*/ 2722180 h 6858007"/>
              <a:gd name="connsiteX2466" fmla="*/ 5792409 w 7525108"/>
              <a:gd name="connsiteY2466" fmla="*/ 2737476 h 6858007"/>
              <a:gd name="connsiteX2467" fmla="*/ 5820814 w 7525108"/>
              <a:gd name="connsiteY2467" fmla="*/ 2757142 h 6858007"/>
              <a:gd name="connsiteX2468" fmla="*/ 5842664 w 7525108"/>
              <a:gd name="connsiteY2468" fmla="*/ 2787730 h 6858007"/>
              <a:gd name="connsiteX2469" fmla="*/ 5857959 w 7525108"/>
              <a:gd name="connsiteY2469" fmla="*/ 2818320 h 6858007"/>
              <a:gd name="connsiteX2470" fmla="*/ 5862329 w 7525108"/>
              <a:gd name="connsiteY2470" fmla="*/ 2855464 h 6858007"/>
              <a:gd name="connsiteX2471" fmla="*/ 5857959 w 7525108"/>
              <a:gd name="connsiteY2471" fmla="*/ 2894792 h 6858007"/>
              <a:gd name="connsiteX2472" fmla="*/ 5842664 w 7525108"/>
              <a:gd name="connsiteY2472" fmla="*/ 2925384 h 6858007"/>
              <a:gd name="connsiteX2473" fmla="*/ 5820814 w 7525108"/>
              <a:gd name="connsiteY2473" fmla="*/ 2953790 h 6858007"/>
              <a:gd name="connsiteX2474" fmla="*/ 5792409 w 7525108"/>
              <a:gd name="connsiteY2474" fmla="*/ 2975638 h 6858007"/>
              <a:gd name="connsiteX2475" fmla="*/ 5759634 w 7525108"/>
              <a:gd name="connsiteY2475" fmla="*/ 2990934 h 6858007"/>
              <a:gd name="connsiteX2476" fmla="*/ 5722490 w 7525108"/>
              <a:gd name="connsiteY2476" fmla="*/ 2995303 h 6858007"/>
              <a:gd name="connsiteX2477" fmla="*/ 5685345 w 7525108"/>
              <a:gd name="connsiteY2477" fmla="*/ 2990934 h 6858007"/>
              <a:gd name="connsiteX2478" fmla="*/ 5650385 w 7525108"/>
              <a:gd name="connsiteY2478" fmla="*/ 2975638 h 6858007"/>
              <a:gd name="connsiteX2479" fmla="*/ 5624165 w 7525108"/>
              <a:gd name="connsiteY2479" fmla="*/ 2953790 h 6858007"/>
              <a:gd name="connsiteX2480" fmla="*/ 5604500 w 7525108"/>
              <a:gd name="connsiteY2480" fmla="*/ 2925384 h 6858007"/>
              <a:gd name="connsiteX2481" fmla="*/ 5587020 w 7525108"/>
              <a:gd name="connsiteY2481" fmla="*/ 2894792 h 6858007"/>
              <a:gd name="connsiteX2482" fmla="*/ 5582650 w 7525108"/>
              <a:gd name="connsiteY2482" fmla="*/ 2855464 h 6858007"/>
              <a:gd name="connsiteX2483" fmla="*/ 5587020 w 7525108"/>
              <a:gd name="connsiteY2483" fmla="*/ 2818320 h 6858007"/>
              <a:gd name="connsiteX2484" fmla="*/ 5604500 w 7525108"/>
              <a:gd name="connsiteY2484" fmla="*/ 2787730 h 6858007"/>
              <a:gd name="connsiteX2485" fmla="*/ 5624165 w 7525108"/>
              <a:gd name="connsiteY2485" fmla="*/ 2757142 h 6858007"/>
              <a:gd name="connsiteX2486" fmla="*/ 5650385 w 7525108"/>
              <a:gd name="connsiteY2486" fmla="*/ 2737476 h 6858007"/>
              <a:gd name="connsiteX2487" fmla="*/ 5685345 w 7525108"/>
              <a:gd name="connsiteY2487" fmla="*/ 2722180 h 6858007"/>
              <a:gd name="connsiteX2488" fmla="*/ 6677332 w 7525108"/>
              <a:gd name="connsiteY2488" fmla="*/ 2698146 h 6858007"/>
              <a:gd name="connsiteX2489" fmla="*/ 6725401 w 7525108"/>
              <a:gd name="connsiteY2489" fmla="*/ 2704701 h 6858007"/>
              <a:gd name="connsiteX2490" fmla="*/ 6766916 w 7525108"/>
              <a:gd name="connsiteY2490" fmla="*/ 2722180 h 6858007"/>
              <a:gd name="connsiteX2491" fmla="*/ 6799691 w 7525108"/>
              <a:gd name="connsiteY2491" fmla="*/ 2748401 h 6858007"/>
              <a:gd name="connsiteX2492" fmla="*/ 6828096 w 7525108"/>
              <a:gd name="connsiteY2492" fmla="*/ 2785546 h 6858007"/>
              <a:gd name="connsiteX2493" fmla="*/ 6845576 w 7525108"/>
              <a:gd name="connsiteY2493" fmla="*/ 2824874 h 6858007"/>
              <a:gd name="connsiteX2494" fmla="*/ 6852131 w 7525108"/>
              <a:gd name="connsiteY2494" fmla="*/ 2870757 h 6858007"/>
              <a:gd name="connsiteX2495" fmla="*/ 6845576 w 7525108"/>
              <a:gd name="connsiteY2495" fmla="*/ 2918829 h 6858007"/>
              <a:gd name="connsiteX2496" fmla="*/ 6828096 w 7525108"/>
              <a:gd name="connsiteY2496" fmla="*/ 2960342 h 6858007"/>
              <a:gd name="connsiteX2497" fmla="*/ 6799691 w 7525108"/>
              <a:gd name="connsiteY2497" fmla="*/ 2995303 h 6858007"/>
              <a:gd name="connsiteX2498" fmla="*/ 6766916 w 7525108"/>
              <a:gd name="connsiteY2498" fmla="*/ 3021520 h 6858007"/>
              <a:gd name="connsiteX2499" fmla="*/ 6725401 w 7525108"/>
              <a:gd name="connsiteY2499" fmla="*/ 3041186 h 6858007"/>
              <a:gd name="connsiteX2500" fmla="*/ 6677332 w 7525108"/>
              <a:gd name="connsiteY2500" fmla="*/ 3045556 h 6858007"/>
              <a:gd name="connsiteX2501" fmla="*/ 6631447 w 7525108"/>
              <a:gd name="connsiteY2501" fmla="*/ 3041186 h 6858007"/>
              <a:gd name="connsiteX2502" fmla="*/ 6589932 w 7525108"/>
              <a:gd name="connsiteY2502" fmla="*/ 3021520 h 6858007"/>
              <a:gd name="connsiteX2503" fmla="*/ 6554972 w 7525108"/>
              <a:gd name="connsiteY2503" fmla="*/ 2995303 h 6858007"/>
              <a:gd name="connsiteX2504" fmla="*/ 6528752 w 7525108"/>
              <a:gd name="connsiteY2504" fmla="*/ 2960342 h 6858007"/>
              <a:gd name="connsiteX2505" fmla="*/ 6511272 w 7525108"/>
              <a:gd name="connsiteY2505" fmla="*/ 2918829 h 6858007"/>
              <a:gd name="connsiteX2506" fmla="*/ 6504717 w 7525108"/>
              <a:gd name="connsiteY2506" fmla="*/ 2870757 h 6858007"/>
              <a:gd name="connsiteX2507" fmla="*/ 6511272 w 7525108"/>
              <a:gd name="connsiteY2507" fmla="*/ 2824874 h 6858007"/>
              <a:gd name="connsiteX2508" fmla="*/ 6528752 w 7525108"/>
              <a:gd name="connsiteY2508" fmla="*/ 2785546 h 6858007"/>
              <a:gd name="connsiteX2509" fmla="*/ 6554972 w 7525108"/>
              <a:gd name="connsiteY2509" fmla="*/ 2748401 h 6858007"/>
              <a:gd name="connsiteX2510" fmla="*/ 6589932 w 7525108"/>
              <a:gd name="connsiteY2510" fmla="*/ 2722180 h 6858007"/>
              <a:gd name="connsiteX2511" fmla="*/ 6631447 w 7525108"/>
              <a:gd name="connsiteY2511" fmla="*/ 2704701 h 6858007"/>
              <a:gd name="connsiteX2512" fmla="*/ 7455188 w 7525108"/>
              <a:gd name="connsiteY2512" fmla="*/ 2663187 h 6858007"/>
              <a:gd name="connsiteX2513" fmla="*/ 7498888 w 7525108"/>
              <a:gd name="connsiteY2513" fmla="*/ 2669741 h 6858007"/>
              <a:gd name="connsiteX2514" fmla="*/ 7525108 w 7525108"/>
              <a:gd name="connsiteY2514" fmla="*/ 2676296 h 6858007"/>
              <a:gd name="connsiteX2515" fmla="*/ 7525108 w 7525108"/>
              <a:gd name="connsiteY2515" fmla="*/ 3065222 h 6858007"/>
              <a:gd name="connsiteX2516" fmla="*/ 7498888 w 7525108"/>
              <a:gd name="connsiteY2516" fmla="*/ 3073963 h 6858007"/>
              <a:gd name="connsiteX2517" fmla="*/ 7455188 w 7525108"/>
              <a:gd name="connsiteY2517" fmla="*/ 3078334 h 6858007"/>
              <a:gd name="connsiteX2518" fmla="*/ 7407118 w 7525108"/>
              <a:gd name="connsiteY2518" fmla="*/ 3073963 h 6858007"/>
              <a:gd name="connsiteX2519" fmla="*/ 7363419 w 7525108"/>
              <a:gd name="connsiteY2519" fmla="*/ 3058667 h 6858007"/>
              <a:gd name="connsiteX2520" fmla="*/ 7324089 w 7525108"/>
              <a:gd name="connsiteY2520" fmla="*/ 3034631 h 6858007"/>
              <a:gd name="connsiteX2521" fmla="*/ 7291314 w 7525108"/>
              <a:gd name="connsiteY2521" fmla="*/ 3001858 h 6858007"/>
              <a:gd name="connsiteX2522" fmla="*/ 7267279 w 7525108"/>
              <a:gd name="connsiteY2522" fmla="*/ 2962528 h 6858007"/>
              <a:gd name="connsiteX2523" fmla="*/ 7251984 w 7525108"/>
              <a:gd name="connsiteY2523" fmla="*/ 2918829 h 6858007"/>
              <a:gd name="connsiteX2524" fmla="*/ 7245429 w 7525108"/>
              <a:gd name="connsiteY2524" fmla="*/ 2870757 h 6858007"/>
              <a:gd name="connsiteX2525" fmla="*/ 7251984 w 7525108"/>
              <a:gd name="connsiteY2525" fmla="*/ 2822688 h 6858007"/>
              <a:gd name="connsiteX2526" fmla="*/ 7267279 w 7525108"/>
              <a:gd name="connsiteY2526" fmla="*/ 2781176 h 6858007"/>
              <a:gd name="connsiteX2527" fmla="*/ 7291314 w 7525108"/>
              <a:gd name="connsiteY2527" fmla="*/ 2741846 h 6858007"/>
              <a:gd name="connsiteX2528" fmla="*/ 7324089 w 7525108"/>
              <a:gd name="connsiteY2528" fmla="*/ 2709071 h 6858007"/>
              <a:gd name="connsiteX2529" fmla="*/ 7363419 w 7525108"/>
              <a:gd name="connsiteY2529" fmla="*/ 2687220 h 6858007"/>
              <a:gd name="connsiteX2530" fmla="*/ 7407118 w 7525108"/>
              <a:gd name="connsiteY2530" fmla="*/ 2669741 h 6858007"/>
              <a:gd name="connsiteX2531" fmla="*/ 769117 w 7525108"/>
              <a:gd name="connsiteY2531" fmla="*/ 2606354 h 6858007"/>
              <a:gd name="connsiteX2532" fmla="*/ 773488 w 7525108"/>
              <a:gd name="connsiteY2532" fmla="*/ 2608539 h 6858007"/>
              <a:gd name="connsiteX2533" fmla="*/ 777858 w 7525108"/>
              <a:gd name="connsiteY2533" fmla="*/ 2610724 h 6858007"/>
              <a:gd name="connsiteX2534" fmla="*/ 780043 w 7525108"/>
              <a:gd name="connsiteY2534" fmla="*/ 2617279 h 6858007"/>
              <a:gd name="connsiteX2535" fmla="*/ 777858 w 7525108"/>
              <a:gd name="connsiteY2535" fmla="*/ 2621649 h 6858007"/>
              <a:gd name="connsiteX2536" fmla="*/ 773488 w 7525108"/>
              <a:gd name="connsiteY2536" fmla="*/ 2626019 h 6858007"/>
              <a:gd name="connsiteX2537" fmla="*/ 769117 w 7525108"/>
              <a:gd name="connsiteY2537" fmla="*/ 2628204 h 6858007"/>
              <a:gd name="connsiteX2538" fmla="*/ 762562 w 7525108"/>
              <a:gd name="connsiteY2538" fmla="*/ 2626019 h 6858007"/>
              <a:gd name="connsiteX2539" fmla="*/ 760376 w 7525108"/>
              <a:gd name="connsiteY2539" fmla="*/ 2621649 h 6858007"/>
              <a:gd name="connsiteX2540" fmla="*/ 756007 w 7525108"/>
              <a:gd name="connsiteY2540" fmla="*/ 2617279 h 6858007"/>
              <a:gd name="connsiteX2541" fmla="*/ 760376 w 7525108"/>
              <a:gd name="connsiteY2541" fmla="*/ 2610724 h 6858007"/>
              <a:gd name="connsiteX2542" fmla="*/ 762562 w 7525108"/>
              <a:gd name="connsiteY2542" fmla="*/ 2608539 h 6858007"/>
              <a:gd name="connsiteX2543" fmla="*/ 1671517 w 7525108"/>
              <a:gd name="connsiteY2543" fmla="*/ 2595435 h 6858007"/>
              <a:gd name="connsiteX2544" fmla="*/ 1678072 w 7525108"/>
              <a:gd name="connsiteY2544" fmla="*/ 2597619 h 6858007"/>
              <a:gd name="connsiteX2545" fmla="*/ 1682442 w 7525108"/>
              <a:gd name="connsiteY2545" fmla="*/ 2599804 h 6858007"/>
              <a:gd name="connsiteX2546" fmla="*/ 1688997 w 7525108"/>
              <a:gd name="connsiteY2546" fmla="*/ 2604174 h 6858007"/>
              <a:gd name="connsiteX2547" fmla="*/ 1691182 w 7525108"/>
              <a:gd name="connsiteY2547" fmla="*/ 2610729 h 6858007"/>
              <a:gd name="connsiteX2548" fmla="*/ 1693368 w 7525108"/>
              <a:gd name="connsiteY2548" fmla="*/ 2617284 h 6858007"/>
              <a:gd name="connsiteX2549" fmla="*/ 1691182 w 7525108"/>
              <a:gd name="connsiteY2549" fmla="*/ 2623839 h 6858007"/>
              <a:gd name="connsiteX2550" fmla="*/ 1688997 w 7525108"/>
              <a:gd name="connsiteY2550" fmla="*/ 2632579 h 6858007"/>
              <a:gd name="connsiteX2551" fmla="*/ 1682442 w 7525108"/>
              <a:gd name="connsiteY2551" fmla="*/ 2636949 h 6858007"/>
              <a:gd name="connsiteX2552" fmla="*/ 1678072 w 7525108"/>
              <a:gd name="connsiteY2552" fmla="*/ 2641318 h 6858007"/>
              <a:gd name="connsiteX2553" fmla="*/ 1671517 w 7525108"/>
              <a:gd name="connsiteY2553" fmla="*/ 2641318 h 6858007"/>
              <a:gd name="connsiteX2554" fmla="*/ 1664963 w 7525108"/>
              <a:gd name="connsiteY2554" fmla="*/ 2641318 h 6858007"/>
              <a:gd name="connsiteX2555" fmla="*/ 1656222 w 7525108"/>
              <a:gd name="connsiteY2555" fmla="*/ 2636949 h 6858007"/>
              <a:gd name="connsiteX2556" fmla="*/ 1651853 w 7525108"/>
              <a:gd name="connsiteY2556" fmla="*/ 2632579 h 6858007"/>
              <a:gd name="connsiteX2557" fmla="*/ 1647482 w 7525108"/>
              <a:gd name="connsiteY2557" fmla="*/ 2623839 h 6858007"/>
              <a:gd name="connsiteX2558" fmla="*/ 1647482 w 7525108"/>
              <a:gd name="connsiteY2558" fmla="*/ 2617284 h 6858007"/>
              <a:gd name="connsiteX2559" fmla="*/ 1647482 w 7525108"/>
              <a:gd name="connsiteY2559" fmla="*/ 2610729 h 6858007"/>
              <a:gd name="connsiteX2560" fmla="*/ 1651853 w 7525108"/>
              <a:gd name="connsiteY2560" fmla="*/ 2604174 h 6858007"/>
              <a:gd name="connsiteX2561" fmla="*/ 1656222 w 7525108"/>
              <a:gd name="connsiteY2561" fmla="*/ 2599804 h 6858007"/>
              <a:gd name="connsiteX2562" fmla="*/ 1664963 w 7525108"/>
              <a:gd name="connsiteY2562" fmla="*/ 2597619 h 6858007"/>
              <a:gd name="connsiteX2563" fmla="*/ 2573918 w 7525108"/>
              <a:gd name="connsiteY2563" fmla="*/ 2575773 h 6858007"/>
              <a:gd name="connsiteX2564" fmla="*/ 2595768 w 7525108"/>
              <a:gd name="connsiteY2564" fmla="*/ 2584513 h 6858007"/>
              <a:gd name="connsiteX2565" fmla="*/ 2611063 w 7525108"/>
              <a:gd name="connsiteY2565" fmla="*/ 2597622 h 6858007"/>
              <a:gd name="connsiteX2566" fmla="*/ 2617618 w 7525108"/>
              <a:gd name="connsiteY2566" fmla="*/ 2617287 h 6858007"/>
              <a:gd name="connsiteX2567" fmla="*/ 2611063 w 7525108"/>
              <a:gd name="connsiteY2567" fmla="*/ 2641322 h 6858007"/>
              <a:gd name="connsiteX2568" fmla="*/ 2595768 w 7525108"/>
              <a:gd name="connsiteY2568" fmla="*/ 2654432 h 6858007"/>
              <a:gd name="connsiteX2569" fmla="*/ 2573918 w 7525108"/>
              <a:gd name="connsiteY2569" fmla="*/ 2660987 h 6858007"/>
              <a:gd name="connsiteX2570" fmla="*/ 2552068 w 7525108"/>
              <a:gd name="connsiteY2570" fmla="*/ 2654432 h 6858007"/>
              <a:gd name="connsiteX2571" fmla="*/ 2538958 w 7525108"/>
              <a:gd name="connsiteY2571" fmla="*/ 2641322 h 6858007"/>
              <a:gd name="connsiteX2572" fmla="*/ 2532403 w 7525108"/>
              <a:gd name="connsiteY2572" fmla="*/ 2617287 h 6858007"/>
              <a:gd name="connsiteX2573" fmla="*/ 2538958 w 7525108"/>
              <a:gd name="connsiteY2573" fmla="*/ 2597622 h 6858007"/>
              <a:gd name="connsiteX2574" fmla="*/ 2552068 w 7525108"/>
              <a:gd name="connsiteY2574" fmla="*/ 2584513 h 6858007"/>
              <a:gd name="connsiteX2575" fmla="*/ 3480690 w 7525108"/>
              <a:gd name="connsiteY2575" fmla="*/ 2553927 h 6858007"/>
              <a:gd name="connsiteX2576" fmla="*/ 3509095 w 7525108"/>
              <a:gd name="connsiteY2576" fmla="*/ 2560482 h 6858007"/>
              <a:gd name="connsiteX2577" fmla="*/ 3528760 w 7525108"/>
              <a:gd name="connsiteY2577" fmla="*/ 2573592 h 6858007"/>
              <a:gd name="connsiteX2578" fmla="*/ 3541870 w 7525108"/>
              <a:gd name="connsiteY2578" fmla="*/ 2595442 h 6858007"/>
              <a:gd name="connsiteX2579" fmla="*/ 3546240 w 7525108"/>
              <a:gd name="connsiteY2579" fmla="*/ 2619477 h 6858007"/>
              <a:gd name="connsiteX2580" fmla="*/ 3541870 w 7525108"/>
              <a:gd name="connsiteY2580" fmla="*/ 2645696 h 6858007"/>
              <a:gd name="connsiteX2581" fmla="*/ 3528760 w 7525108"/>
              <a:gd name="connsiteY2581" fmla="*/ 2665362 h 6858007"/>
              <a:gd name="connsiteX2582" fmla="*/ 3509095 w 7525108"/>
              <a:gd name="connsiteY2582" fmla="*/ 2678472 h 6858007"/>
              <a:gd name="connsiteX2583" fmla="*/ 3480690 w 7525108"/>
              <a:gd name="connsiteY2583" fmla="*/ 2685026 h 6858007"/>
              <a:gd name="connsiteX2584" fmla="*/ 3456655 w 7525108"/>
              <a:gd name="connsiteY2584" fmla="*/ 2678472 h 6858007"/>
              <a:gd name="connsiteX2585" fmla="*/ 3434805 w 7525108"/>
              <a:gd name="connsiteY2585" fmla="*/ 2665362 h 6858007"/>
              <a:gd name="connsiteX2586" fmla="*/ 3421695 w 7525108"/>
              <a:gd name="connsiteY2586" fmla="*/ 2645696 h 6858007"/>
              <a:gd name="connsiteX2587" fmla="*/ 3417325 w 7525108"/>
              <a:gd name="connsiteY2587" fmla="*/ 2619477 h 6858007"/>
              <a:gd name="connsiteX2588" fmla="*/ 3421695 w 7525108"/>
              <a:gd name="connsiteY2588" fmla="*/ 2595442 h 6858007"/>
              <a:gd name="connsiteX2589" fmla="*/ 3434805 w 7525108"/>
              <a:gd name="connsiteY2589" fmla="*/ 2573592 h 6858007"/>
              <a:gd name="connsiteX2590" fmla="*/ 3456655 w 7525108"/>
              <a:gd name="connsiteY2590" fmla="*/ 2560482 h 6858007"/>
              <a:gd name="connsiteX2591" fmla="*/ 4394016 w 7525108"/>
              <a:gd name="connsiteY2591" fmla="*/ 2532082 h 6858007"/>
              <a:gd name="connsiteX2592" fmla="*/ 4424606 w 7525108"/>
              <a:gd name="connsiteY2592" fmla="*/ 2536452 h 6858007"/>
              <a:gd name="connsiteX2593" fmla="*/ 4448641 w 7525108"/>
              <a:gd name="connsiteY2593" fmla="*/ 2547378 h 6858007"/>
              <a:gd name="connsiteX2594" fmla="*/ 4470491 w 7525108"/>
              <a:gd name="connsiteY2594" fmla="*/ 2567042 h 6858007"/>
              <a:gd name="connsiteX2595" fmla="*/ 4483601 w 7525108"/>
              <a:gd name="connsiteY2595" fmla="*/ 2593263 h 6858007"/>
              <a:gd name="connsiteX2596" fmla="*/ 4487971 w 7525108"/>
              <a:gd name="connsiteY2596" fmla="*/ 2621668 h 6858007"/>
              <a:gd name="connsiteX2597" fmla="*/ 4483601 w 7525108"/>
              <a:gd name="connsiteY2597" fmla="*/ 2652257 h 6858007"/>
              <a:gd name="connsiteX2598" fmla="*/ 4470491 w 7525108"/>
              <a:gd name="connsiteY2598" fmla="*/ 2676293 h 6858007"/>
              <a:gd name="connsiteX2599" fmla="*/ 4448641 w 7525108"/>
              <a:gd name="connsiteY2599" fmla="*/ 2698142 h 6858007"/>
              <a:gd name="connsiteX2600" fmla="*/ 4424606 w 7525108"/>
              <a:gd name="connsiteY2600" fmla="*/ 2709065 h 6858007"/>
              <a:gd name="connsiteX2601" fmla="*/ 4394016 w 7525108"/>
              <a:gd name="connsiteY2601" fmla="*/ 2713437 h 6858007"/>
              <a:gd name="connsiteX2602" fmla="*/ 4367796 w 7525108"/>
              <a:gd name="connsiteY2602" fmla="*/ 2709065 h 6858007"/>
              <a:gd name="connsiteX2603" fmla="*/ 4341576 w 7525108"/>
              <a:gd name="connsiteY2603" fmla="*/ 2698142 h 6858007"/>
              <a:gd name="connsiteX2604" fmla="*/ 4321911 w 7525108"/>
              <a:gd name="connsiteY2604" fmla="*/ 2676293 h 6858007"/>
              <a:gd name="connsiteX2605" fmla="*/ 4308801 w 7525108"/>
              <a:gd name="connsiteY2605" fmla="*/ 2652257 h 6858007"/>
              <a:gd name="connsiteX2606" fmla="*/ 4302246 w 7525108"/>
              <a:gd name="connsiteY2606" fmla="*/ 2621668 h 6858007"/>
              <a:gd name="connsiteX2607" fmla="*/ 4308801 w 7525108"/>
              <a:gd name="connsiteY2607" fmla="*/ 2593263 h 6858007"/>
              <a:gd name="connsiteX2608" fmla="*/ 4321911 w 7525108"/>
              <a:gd name="connsiteY2608" fmla="*/ 2567042 h 6858007"/>
              <a:gd name="connsiteX2609" fmla="*/ 4341576 w 7525108"/>
              <a:gd name="connsiteY2609" fmla="*/ 2547378 h 6858007"/>
              <a:gd name="connsiteX2610" fmla="*/ 4367796 w 7525108"/>
              <a:gd name="connsiteY2610" fmla="*/ 2536452 h 6858007"/>
              <a:gd name="connsiteX2611" fmla="*/ 5322638 w 7525108"/>
              <a:gd name="connsiteY2611" fmla="*/ 2505864 h 6858007"/>
              <a:gd name="connsiteX2612" fmla="*/ 5361967 w 7525108"/>
              <a:gd name="connsiteY2612" fmla="*/ 2512419 h 6858007"/>
              <a:gd name="connsiteX2613" fmla="*/ 5394742 w 7525108"/>
              <a:gd name="connsiteY2613" fmla="*/ 2527714 h 6858007"/>
              <a:gd name="connsiteX2614" fmla="*/ 5420962 w 7525108"/>
              <a:gd name="connsiteY2614" fmla="*/ 2556119 h 6858007"/>
              <a:gd name="connsiteX2615" fmla="*/ 5438442 w 7525108"/>
              <a:gd name="connsiteY2615" fmla="*/ 2591079 h 6858007"/>
              <a:gd name="connsiteX2616" fmla="*/ 5444997 w 7525108"/>
              <a:gd name="connsiteY2616" fmla="*/ 2626040 h 6858007"/>
              <a:gd name="connsiteX2617" fmla="*/ 5438442 w 7525108"/>
              <a:gd name="connsiteY2617" fmla="*/ 2665368 h 6858007"/>
              <a:gd name="connsiteX2618" fmla="*/ 5420962 w 7525108"/>
              <a:gd name="connsiteY2618" fmla="*/ 2700331 h 6858007"/>
              <a:gd name="connsiteX2619" fmla="*/ 5394742 w 7525108"/>
              <a:gd name="connsiteY2619" fmla="*/ 2724364 h 6858007"/>
              <a:gd name="connsiteX2620" fmla="*/ 5361967 w 7525108"/>
              <a:gd name="connsiteY2620" fmla="*/ 2744031 h 6858007"/>
              <a:gd name="connsiteX2621" fmla="*/ 5322638 w 7525108"/>
              <a:gd name="connsiteY2621" fmla="*/ 2750585 h 6858007"/>
              <a:gd name="connsiteX2622" fmla="*/ 5283308 w 7525108"/>
              <a:gd name="connsiteY2622" fmla="*/ 2744031 h 6858007"/>
              <a:gd name="connsiteX2623" fmla="*/ 5250533 w 7525108"/>
              <a:gd name="connsiteY2623" fmla="*/ 2724364 h 6858007"/>
              <a:gd name="connsiteX2624" fmla="*/ 5224313 w 7525108"/>
              <a:gd name="connsiteY2624" fmla="*/ 2700331 h 6858007"/>
              <a:gd name="connsiteX2625" fmla="*/ 5209018 w 7525108"/>
              <a:gd name="connsiteY2625" fmla="*/ 2665368 h 6858007"/>
              <a:gd name="connsiteX2626" fmla="*/ 5200278 w 7525108"/>
              <a:gd name="connsiteY2626" fmla="*/ 2626040 h 6858007"/>
              <a:gd name="connsiteX2627" fmla="*/ 5209018 w 7525108"/>
              <a:gd name="connsiteY2627" fmla="*/ 2591079 h 6858007"/>
              <a:gd name="connsiteX2628" fmla="*/ 5224313 w 7525108"/>
              <a:gd name="connsiteY2628" fmla="*/ 2556119 h 6858007"/>
              <a:gd name="connsiteX2629" fmla="*/ 5250533 w 7525108"/>
              <a:gd name="connsiteY2629" fmla="*/ 2527714 h 6858007"/>
              <a:gd name="connsiteX2630" fmla="*/ 5283308 w 7525108"/>
              <a:gd name="connsiteY2630" fmla="*/ 2512419 h 6858007"/>
              <a:gd name="connsiteX2631" fmla="*/ 6288404 w 7525108"/>
              <a:gd name="connsiteY2631" fmla="*/ 2477459 h 6858007"/>
              <a:gd name="connsiteX2632" fmla="*/ 6334288 w 7525108"/>
              <a:gd name="connsiteY2632" fmla="*/ 2486199 h 6858007"/>
              <a:gd name="connsiteX2633" fmla="*/ 6375803 w 7525108"/>
              <a:gd name="connsiteY2633" fmla="*/ 2501494 h 6858007"/>
              <a:gd name="connsiteX2634" fmla="*/ 6410763 w 7525108"/>
              <a:gd name="connsiteY2634" fmla="*/ 2527715 h 6858007"/>
              <a:gd name="connsiteX2635" fmla="*/ 6434798 w 7525108"/>
              <a:gd name="connsiteY2635" fmla="*/ 2562676 h 6858007"/>
              <a:gd name="connsiteX2636" fmla="*/ 6454463 w 7525108"/>
              <a:gd name="connsiteY2636" fmla="*/ 2604191 h 6858007"/>
              <a:gd name="connsiteX2637" fmla="*/ 6458833 w 7525108"/>
              <a:gd name="connsiteY2637" fmla="*/ 2647891 h 6858007"/>
              <a:gd name="connsiteX2638" fmla="*/ 6454463 w 7525108"/>
              <a:gd name="connsiteY2638" fmla="*/ 2693777 h 6858007"/>
              <a:gd name="connsiteX2639" fmla="*/ 6434798 w 7525108"/>
              <a:gd name="connsiteY2639" fmla="*/ 2735289 h 6858007"/>
              <a:gd name="connsiteX2640" fmla="*/ 6410763 w 7525108"/>
              <a:gd name="connsiteY2640" fmla="*/ 2765880 h 6858007"/>
              <a:gd name="connsiteX2641" fmla="*/ 6375803 w 7525108"/>
              <a:gd name="connsiteY2641" fmla="*/ 2794285 h 6858007"/>
              <a:gd name="connsiteX2642" fmla="*/ 6334288 w 7525108"/>
              <a:gd name="connsiteY2642" fmla="*/ 2809581 h 6858007"/>
              <a:gd name="connsiteX2643" fmla="*/ 6288404 w 7525108"/>
              <a:gd name="connsiteY2643" fmla="*/ 2816134 h 6858007"/>
              <a:gd name="connsiteX2644" fmla="*/ 6244704 w 7525108"/>
              <a:gd name="connsiteY2644" fmla="*/ 2809581 h 6858007"/>
              <a:gd name="connsiteX2645" fmla="*/ 6205374 w 7525108"/>
              <a:gd name="connsiteY2645" fmla="*/ 2794285 h 6858007"/>
              <a:gd name="connsiteX2646" fmla="*/ 6170414 w 7525108"/>
              <a:gd name="connsiteY2646" fmla="*/ 2765880 h 6858007"/>
              <a:gd name="connsiteX2647" fmla="*/ 6144194 w 7525108"/>
              <a:gd name="connsiteY2647" fmla="*/ 2735289 h 6858007"/>
              <a:gd name="connsiteX2648" fmla="*/ 6126714 w 7525108"/>
              <a:gd name="connsiteY2648" fmla="*/ 2693777 h 6858007"/>
              <a:gd name="connsiteX2649" fmla="*/ 6122344 w 7525108"/>
              <a:gd name="connsiteY2649" fmla="*/ 2647891 h 6858007"/>
              <a:gd name="connsiteX2650" fmla="*/ 6126714 w 7525108"/>
              <a:gd name="connsiteY2650" fmla="*/ 2604191 h 6858007"/>
              <a:gd name="connsiteX2651" fmla="*/ 6144194 w 7525108"/>
              <a:gd name="connsiteY2651" fmla="*/ 2562676 h 6858007"/>
              <a:gd name="connsiteX2652" fmla="*/ 6170414 w 7525108"/>
              <a:gd name="connsiteY2652" fmla="*/ 2527715 h 6858007"/>
              <a:gd name="connsiteX2653" fmla="*/ 6205374 w 7525108"/>
              <a:gd name="connsiteY2653" fmla="*/ 2501494 h 6858007"/>
              <a:gd name="connsiteX2654" fmla="*/ 6244704 w 7525108"/>
              <a:gd name="connsiteY2654" fmla="*/ 2486199 h 6858007"/>
              <a:gd name="connsiteX2655" fmla="*/ 343043 w 7525108"/>
              <a:gd name="connsiteY2655" fmla="*/ 2372559 h 6858007"/>
              <a:gd name="connsiteX2656" fmla="*/ 349598 w 7525108"/>
              <a:gd name="connsiteY2656" fmla="*/ 2374744 h 6858007"/>
              <a:gd name="connsiteX2657" fmla="*/ 353969 w 7525108"/>
              <a:gd name="connsiteY2657" fmla="*/ 2376929 h 6858007"/>
              <a:gd name="connsiteX2658" fmla="*/ 353969 w 7525108"/>
              <a:gd name="connsiteY2658" fmla="*/ 2385669 h 6858007"/>
              <a:gd name="connsiteX2659" fmla="*/ 353969 w 7525108"/>
              <a:gd name="connsiteY2659" fmla="*/ 2390038 h 6858007"/>
              <a:gd name="connsiteX2660" fmla="*/ 349598 w 7525108"/>
              <a:gd name="connsiteY2660" fmla="*/ 2394408 h 6858007"/>
              <a:gd name="connsiteX2661" fmla="*/ 343043 w 7525108"/>
              <a:gd name="connsiteY2661" fmla="*/ 2396593 h 6858007"/>
              <a:gd name="connsiteX2662" fmla="*/ 338673 w 7525108"/>
              <a:gd name="connsiteY2662" fmla="*/ 2394408 h 6858007"/>
              <a:gd name="connsiteX2663" fmla="*/ 334302 w 7525108"/>
              <a:gd name="connsiteY2663" fmla="*/ 2390038 h 6858007"/>
              <a:gd name="connsiteX2664" fmla="*/ 334302 w 7525108"/>
              <a:gd name="connsiteY2664" fmla="*/ 2385669 h 6858007"/>
              <a:gd name="connsiteX2665" fmla="*/ 334302 w 7525108"/>
              <a:gd name="connsiteY2665" fmla="*/ 2376929 h 6858007"/>
              <a:gd name="connsiteX2666" fmla="*/ 338673 w 7525108"/>
              <a:gd name="connsiteY2666" fmla="*/ 2374744 h 6858007"/>
              <a:gd name="connsiteX2667" fmla="*/ 1249814 w 7525108"/>
              <a:gd name="connsiteY2667" fmla="*/ 2368193 h 6858007"/>
              <a:gd name="connsiteX2668" fmla="*/ 1254184 w 7525108"/>
              <a:gd name="connsiteY2668" fmla="*/ 2370378 h 6858007"/>
              <a:gd name="connsiteX2669" fmla="*/ 1260738 w 7525108"/>
              <a:gd name="connsiteY2669" fmla="*/ 2372562 h 6858007"/>
              <a:gd name="connsiteX2670" fmla="*/ 1265108 w 7525108"/>
              <a:gd name="connsiteY2670" fmla="*/ 2379117 h 6858007"/>
              <a:gd name="connsiteX2671" fmla="*/ 1265108 w 7525108"/>
              <a:gd name="connsiteY2671" fmla="*/ 2385672 h 6858007"/>
              <a:gd name="connsiteX2672" fmla="*/ 1265108 w 7525108"/>
              <a:gd name="connsiteY2672" fmla="*/ 2392227 h 6858007"/>
              <a:gd name="connsiteX2673" fmla="*/ 1260738 w 7525108"/>
              <a:gd name="connsiteY2673" fmla="*/ 2396597 h 6858007"/>
              <a:gd name="connsiteX2674" fmla="*/ 1254184 w 7525108"/>
              <a:gd name="connsiteY2674" fmla="*/ 2400967 h 6858007"/>
              <a:gd name="connsiteX2675" fmla="*/ 1249814 w 7525108"/>
              <a:gd name="connsiteY2675" fmla="*/ 2400967 h 6858007"/>
              <a:gd name="connsiteX2676" fmla="*/ 1243259 w 7525108"/>
              <a:gd name="connsiteY2676" fmla="*/ 2400967 h 6858007"/>
              <a:gd name="connsiteX2677" fmla="*/ 1238888 w 7525108"/>
              <a:gd name="connsiteY2677" fmla="*/ 2396597 h 6858007"/>
              <a:gd name="connsiteX2678" fmla="*/ 1234519 w 7525108"/>
              <a:gd name="connsiteY2678" fmla="*/ 2392227 h 6858007"/>
              <a:gd name="connsiteX2679" fmla="*/ 1234519 w 7525108"/>
              <a:gd name="connsiteY2679" fmla="*/ 2385672 h 6858007"/>
              <a:gd name="connsiteX2680" fmla="*/ 1234519 w 7525108"/>
              <a:gd name="connsiteY2680" fmla="*/ 2379117 h 6858007"/>
              <a:gd name="connsiteX2681" fmla="*/ 1238888 w 7525108"/>
              <a:gd name="connsiteY2681" fmla="*/ 2372562 h 6858007"/>
              <a:gd name="connsiteX2682" fmla="*/ 1243259 w 7525108"/>
              <a:gd name="connsiteY2682" fmla="*/ 2370378 h 6858007"/>
              <a:gd name="connsiteX2683" fmla="*/ 7007264 w 7525108"/>
              <a:gd name="connsiteY2683" fmla="*/ 2361653 h 6858007"/>
              <a:gd name="connsiteX2684" fmla="*/ 7055334 w 7525108"/>
              <a:gd name="connsiteY2684" fmla="*/ 2368207 h 6858007"/>
              <a:gd name="connsiteX2685" fmla="*/ 7096849 w 7525108"/>
              <a:gd name="connsiteY2685" fmla="*/ 2387873 h 6858007"/>
              <a:gd name="connsiteX2686" fmla="*/ 7133994 w 7525108"/>
              <a:gd name="connsiteY2686" fmla="*/ 2414093 h 6858007"/>
              <a:gd name="connsiteX2687" fmla="*/ 7164584 w 7525108"/>
              <a:gd name="connsiteY2687" fmla="*/ 2451239 h 6858007"/>
              <a:gd name="connsiteX2688" fmla="*/ 7182064 w 7525108"/>
              <a:gd name="connsiteY2688" fmla="*/ 2494939 h 6858007"/>
              <a:gd name="connsiteX2689" fmla="*/ 7188619 w 7525108"/>
              <a:gd name="connsiteY2689" fmla="*/ 2545195 h 6858007"/>
              <a:gd name="connsiteX2690" fmla="*/ 7182064 w 7525108"/>
              <a:gd name="connsiteY2690" fmla="*/ 2593266 h 6858007"/>
              <a:gd name="connsiteX2691" fmla="*/ 7164584 w 7525108"/>
              <a:gd name="connsiteY2691" fmla="*/ 2636963 h 6858007"/>
              <a:gd name="connsiteX2692" fmla="*/ 7133994 w 7525108"/>
              <a:gd name="connsiteY2692" fmla="*/ 2671926 h 6858007"/>
              <a:gd name="connsiteX2693" fmla="*/ 7096849 w 7525108"/>
              <a:gd name="connsiteY2693" fmla="*/ 2702515 h 6858007"/>
              <a:gd name="connsiteX2694" fmla="*/ 7055334 w 7525108"/>
              <a:gd name="connsiteY2694" fmla="*/ 2719995 h 6858007"/>
              <a:gd name="connsiteX2695" fmla="*/ 7007264 w 7525108"/>
              <a:gd name="connsiteY2695" fmla="*/ 2726551 h 6858007"/>
              <a:gd name="connsiteX2696" fmla="*/ 6959195 w 7525108"/>
              <a:gd name="connsiteY2696" fmla="*/ 2719995 h 6858007"/>
              <a:gd name="connsiteX2697" fmla="*/ 6915495 w 7525108"/>
              <a:gd name="connsiteY2697" fmla="*/ 2702515 h 6858007"/>
              <a:gd name="connsiteX2698" fmla="*/ 6876165 w 7525108"/>
              <a:gd name="connsiteY2698" fmla="*/ 2671926 h 6858007"/>
              <a:gd name="connsiteX2699" fmla="*/ 6847760 w 7525108"/>
              <a:gd name="connsiteY2699" fmla="*/ 2636963 h 6858007"/>
              <a:gd name="connsiteX2700" fmla="*/ 6830280 w 7525108"/>
              <a:gd name="connsiteY2700" fmla="*/ 2593266 h 6858007"/>
              <a:gd name="connsiteX2701" fmla="*/ 6823725 w 7525108"/>
              <a:gd name="connsiteY2701" fmla="*/ 2545195 h 6858007"/>
              <a:gd name="connsiteX2702" fmla="*/ 6830280 w 7525108"/>
              <a:gd name="connsiteY2702" fmla="*/ 2494939 h 6858007"/>
              <a:gd name="connsiteX2703" fmla="*/ 6847760 w 7525108"/>
              <a:gd name="connsiteY2703" fmla="*/ 2451239 h 6858007"/>
              <a:gd name="connsiteX2704" fmla="*/ 6876165 w 7525108"/>
              <a:gd name="connsiteY2704" fmla="*/ 2414093 h 6858007"/>
              <a:gd name="connsiteX2705" fmla="*/ 6915495 w 7525108"/>
              <a:gd name="connsiteY2705" fmla="*/ 2387873 h 6858007"/>
              <a:gd name="connsiteX2706" fmla="*/ 6959195 w 7525108"/>
              <a:gd name="connsiteY2706" fmla="*/ 2368207 h 6858007"/>
              <a:gd name="connsiteX2707" fmla="*/ 2158770 w 7525108"/>
              <a:gd name="connsiteY2707" fmla="*/ 2355087 h 6858007"/>
              <a:gd name="connsiteX2708" fmla="*/ 2167510 w 7525108"/>
              <a:gd name="connsiteY2708" fmla="*/ 2357271 h 6858007"/>
              <a:gd name="connsiteX2709" fmla="*/ 2176250 w 7525108"/>
              <a:gd name="connsiteY2709" fmla="*/ 2361642 h 6858007"/>
              <a:gd name="connsiteX2710" fmla="*/ 2182805 w 7525108"/>
              <a:gd name="connsiteY2710" fmla="*/ 2368196 h 6858007"/>
              <a:gd name="connsiteX2711" fmla="*/ 2187175 w 7525108"/>
              <a:gd name="connsiteY2711" fmla="*/ 2374751 h 6858007"/>
              <a:gd name="connsiteX2712" fmla="*/ 2189360 w 7525108"/>
              <a:gd name="connsiteY2712" fmla="*/ 2387861 h 6858007"/>
              <a:gd name="connsiteX2713" fmla="*/ 2187175 w 7525108"/>
              <a:gd name="connsiteY2713" fmla="*/ 2396601 h 6858007"/>
              <a:gd name="connsiteX2714" fmla="*/ 2182805 w 7525108"/>
              <a:gd name="connsiteY2714" fmla="*/ 2405342 h 6858007"/>
              <a:gd name="connsiteX2715" fmla="*/ 2176250 w 7525108"/>
              <a:gd name="connsiteY2715" fmla="*/ 2411897 h 6858007"/>
              <a:gd name="connsiteX2716" fmla="*/ 2167510 w 7525108"/>
              <a:gd name="connsiteY2716" fmla="*/ 2416267 h 6858007"/>
              <a:gd name="connsiteX2717" fmla="*/ 2158770 w 7525108"/>
              <a:gd name="connsiteY2717" fmla="*/ 2416267 h 6858007"/>
              <a:gd name="connsiteX2718" fmla="*/ 2147845 w 7525108"/>
              <a:gd name="connsiteY2718" fmla="*/ 2416267 h 6858007"/>
              <a:gd name="connsiteX2719" fmla="*/ 2139105 w 7525108"/>
              <a:gd name="connsiteY2719" fmla="*/ 2411897 h 6858007"/>
              <a:gd name="connsiteX2720" fmla="*/ 2132550 w 7525108"/>
              <a:gd name="connsiteY2720" fmla="*/ 2405342 h 6858007"/>
              <a:gd name="connsiteX2721" fmla="*/ 2128180 w 7525108"/>
              <a:gd name="connsiteY2721" fmla="*/ 2396601 h 6858007"/>
              <a:gd name="connsiteX2722" fmla="*/ 2125995 w 7525108"/>
              <a:gd name="connsiteY2722" fmla="*/ 2387861 h 6858007"/>
              <a:gd name="connsiteX2723" fmla="*/ 2128180 w 7525108"/>
              <a:gd name="connsiteY2723" fmla="*/ 2374751 h 6858007"/>
              <a:gd name="connsiteX2724" fmla="*/ 2132550 w 7525108"/>
              <a:gd name="connsiteY2724" fmla="*/ 2368196 h 6858007"/>
              <a:gd name="connsiteX2725" fmla="*/ 2139105 w 7525108"/>
              <a:gd name="connsiteY2725" fmla="*/ 2361642 h 6858007"/>
              <a:gd name="connsiteX2726" fmla="*/ 2147845 w 7525108"/>
              <a:gd name="connsiteY2726" fmla="*/ 2357271 h 6858007"/>
              <a:gd name="connsiteX2727" fmla="*/ 3069911 w 7525108"/>
              <a:gd name="connsiteY2727" fmla="*/ 2335425 h 6858007"/>
              <a:gd name="connsiteX2728" fmla="*/ 3089576 w 7525108"/>
              <a:gd name="connsiteY2728" fmla="*/ 2339794 h 6858007"/>
              <a:gd name="connsiteX2729" fmla="*/ 3109241 w 7525108"/>
              <a:gd name="connsiteY2729" fmla="*/ 2350719 h 6858007"/>
              <a:gd name="connsiteX2730" fmla="*/ 3120166 w 7525108"/>
              <a:gd name="connsiteY2730" fmla="*/ 2368199 h 6858007"/>
              <a:gd name="connsiteX2731" fmla="*/ 3124536 w 7525108"/>
              <a:gd name="connsiteY2731" fmla="*/ 2390049 h 6858007"/>
              <a:gd name="connsiteX2732" fmla="*/ 3120166 w 7525108"/>
              <a:gd name="connsiteY2732" fmla="*/ 2409714 h 6858007"/>
              <a:gd name="connsiteX2733" fmla="*/ 3109241 w 7525108"/>
              <a:gd name="connsiteY2733" fmla="*/ 2425009 h 6858007"/>
              <a:gd name="connsiteX2734" fmla="*/ 3089576 w 7525108"/>
              <a:gd name="connsiteY2734" fmla="*/ 2438119 h 6858007"/>
              <a:gd name="connsiteX2735" fmla="*/ 3069911 w 7525108"/>
              <a:gd name="connsiteY2735" fmla="*/ 2442489 h 6858007"/>
              <a:gd name="connsiteX2736" fmla="*/ 3048061 w 7525108"/>
              <a:gd name="connsiteY2736" fmla="*/ 2438119 h 6858007"/>
              <a:gd name="connsiteX2737" fmla="*/ 3032766 w 7525108"/>
              <a:gd name="connsiteY2737" fmla="*/ 2425009 h 6858007"/>
              <a:gd name="connsiteX2738" fmla="*/ 3021841 w 7525108"/>
              <a:gd name="connsiteY2738" fmla="*/ 2409714 h 6858007"/>
              <a:gd name="connsiteX2739" fmla="*/ 3017471 w 7525108"/>
              <a:gd name="connsiteY2739" fmla="*/ 2390049 h 6858007"/>
              <a:gd name="connsiteX2740" fmla="*/ 3021841 w 7525108"/>
              <a:gd name="connsiteY2740" fmla="*/ 2368199 h 6858007"/>
              <a:gd name="connsiteX2741" fmla="*/ 3032766 w 7525108"/>
              <a:gd name="connsiteY2741" fmla="*/ 2350719 h 6858007"/>
              <a:gd name="connsiteX2742" fmla="*/ 3048061 w 7525108"/>
              <a:gd name="connsiteY2742" fmla="*/ 2339794 h 6858007"/>
              <a:gd name="connsiteX2743" fmla="*/ 3989792 w 7525108"/>
              <a:gd name="connsiteY2743" fmla="*/ 2313579 h 6858007"/>
              <a:gd name="connsiteX2744" fmla="*/ 4022566 w 7525108"/>
              <a:gd name="connsiteY2744" fmla="*/ 2320133 h 6858007"/>
              <a:gd name="connsiteX2745" fmla="*/ 4046601 w 7525108"/>
              <a:gd name="connsiteY2745" fmla="*/ 2337614 h 6858007"/>
              <a:gd name="connsiteX2746" fmla="*/ 4064081 w 7525108"/>
              <a:gd name="connsiteY2746" fmla="*/ 2361649 h 6858007"/>
              <a:gd name="connsiteX2747" fmla="*/ 4070636 w 7525108"/>
              <a:gd name="connsiteY2747" fmla="*/ 2392239 h 6858007"/>
              <a:gd name="connsiteX2748" fmla="*/ 4064081 w 7525108"/>
              <a:gd name="connsiteY2748" fmla="*/ 2422829 h 6858007"/>
              <a:gd name="connsiteX2749" fmla="*/ 4046601 w 7525108"/>
              <a:gd name="connsiteY2749" fmla="*/ 2449048 h 6858007"/>
              <a:gd name="connsiteX2750" fmla="*/ 4022566 w 7525108"/>
              <a:gd name="connsiteY2750" fmla="*/ 2464343 h 6858007"/>
              <a:gd name="connsiteX2751" fmla="*/ 3989792 w 7525108"/>
              <a:gd name="connsiteY2751" fmla="*/ 2470899 h 6858007"/>
              <a:gd name="connsiteX2752" fmla="*/ 3961387 w 7525108"/>
              <a:gd name="connsiteY2752" fmla="*/ 2464343 h 6858007"/>
              <a:gd name="connsiteX2753" fmla="*/ 3935167 w 7525108"/>
              <a:gd name="connsiteY2753" fmla="*/ 2449048 h 6858007"/>
              <a:gd name="connsiteX2754" fmla="*/ 3919872 w 7525108"/>
              <a:gd name="connsiteY2754" fmla="*/ 2422829 h 6858007"/>
              <a:gd name="connsiteX2755" fmla="*/ 3913317 w 7525108"/>
              <a:gd name="connsiteY2755" fmla="*/ 2392239 h 6858007"/>
              <a:gd name="connsiteX2756" fmla="*/ 3919872 w 7525108"/>
              <a:gd name="connsiteY2756" fmla="*/ 2361649 h 6858007"/>
              <a:gd name="connsiteX2757" fmla="*/ 3935167 w 7525108"/>
              <a:gd name="connsiteY2757" fmla="*/ 2337614 h 6858007"/>
              <a:gd name="connsiteX2758" fmla="*/ 3961387 w 7525108"/>
              <a:gd name="connsiteY2758" fmla="*/ 2320133 h 6858007"/>
              <a:gd name="connsiteX2759" fmla="*/ 4927154 w 7525108"/>
              <a:gd name="connsiteY2759" fmla="*/ 2293918 h 6858007"/>
              <a:gd name="connsiteX2760" fmla="*/ 4962113 w 7525108"/>
              <a:gd name="connsiteY2760" fmla="*/ 2300473 h 6858007"/>
              <a:gd name="connsiteX2761" fmla="*/ 4990518 w 7525108"/>
              <a:gd name="connsiteY2761" fmla="*/ 2313583 h 6858007"/>
              <a:gd name="connsiteX2762" fmla="*/ 5014553 w 7525108"/>
              <a:gd name="connsiteY2762" fmla="*/ 2337617 h 6858007"/>
              <a:gd name="connsiteX2763" fmla="*/ 5029848 w 7525108"/>
              <a:gd name="connsiteY2763" fmla="*/ 2366022 h 6858007"/>
              <a:gd name="connsiteX2764" fmla="*/ 5034218 w 7525108"/>
              <a:gd name="connsiteY2764" fmla="*/ 2400984 h 6858007"/>
              <a:gd name="connsiteX2765" fmla="*/ 5029848 w 7525108"/>
              <a:gd name="connsiteY2765" fmla="*/ 2435944 h 6858007"/>
              <a:gd name="connsiteX2766" fmla="*/ 5014553 w 7525108"/>
              <a:gd name="connsiteY2766" fmla="*/ 2464350 h 6858007"/>
              <a:gd name="connsiteX2767" fmla="*/ 4990518 w 7525108"/>
              <a:gd name="connsiteY2767" fmla="*/ 2488385 h 6858007"/>
              <a:gd name="connsiteX2768" fmla="*/ 4962113 w 7525108"/>
              <a:gd name="connsiteY2768" fmla="*/ 2501494 h 6858007"/>
              <a:gd name="connsiteX2769" fmla="*/ 4927154 w 7525108"/>
              <a:gd name="connsiteY2769" fmla="*/ 2508051 h 6858007"/>
              <a:gd name="connsiteX2770" fmla="*/ 4892194 w 7525108"/>
              <a:gd name="connsiteY2770" fmla="*/ 2501494 h 6858007"/>
              <a:gd name="connsiteX2771" fmla="*/ 4863789 w 7525108"/>
              <a:gd name="connsiteY2771" fmla="*/ 2488385 h 6858007"/>
              <a:gd name="connsiteX2772" fmla="*/ 4839754 w 7525108"/>
              <a:gd name="connsiteY2772" fmla="*/ 2464350 h 6858007"/>
              <a:gd name="connsiteX2773" fmla="*/ 4826644 w 7525108"/>
              <a:gd name="connsiteY2773" fmla="*/ 2435944 h 6858007"/>
              <a:gd name="connsiteX2774" fmla="*/ 4820089 w 7525108"/>
              <a:gd name="connsiteY2774" fmla="*/ 2400984 h 6858007"/>
              <a:gd name="connsiteX2775" fmla="*/ 4826644 w 7525108"/>
              <a:gd name="connsiteY2775" fmla="*/ 2366022 h 6858007"/>
              <a:gd name="connsiteX2776" fmla="*/ 4839754 w 7525108"/>
              <a:gd name="connsiteY2776" fmla="*/ 2337617 h 6858007"/>
              <a:gd name="connsiteX2777" fmla="*/ 4863789 w 7525108"/>
              <a:gd name="connsiteY2777" fmla="*/ 2313583 h 6858007"/>
              <a:gd name="connsiteX2778" fmla="*/ 4892194 w 7525108"/>
              <a:gd name="connsiteY2778" fmla="*/ 2300473 h 6858007"/>
              <a:gd name="connsiteX2779" fmla="*/ 5903844 w 7525108"/>
              <a:gd name="connsiteY2779" fmla="*/ 2269882 h 6858007"/>
              <a:gd name="connsiteX2780" fmla="*/ 5940989 w 7525108"/>
              <a:gd name="connsiteY2780" fmla="*/ 2276436 h 6858007"/>
              <a:gd name="connsiteX2781" fmla="*/ 5978134 w 7525108"/>
              <a:gd name="connsiteY2781" fmla="*/ 2291732 h 6858007"/>
              <a:gd name="connsiteX2782" fmla="*/ 6010909 w 7525108"/>
              <a:gd name="connsiteY2782" fmla="*/ 2315766 h 6858007"/>
              <a:gd name="connsiteX2783" fmla="*/ 6032759 w 7525108"/>
              <a:gd name="connsiteY2783" fmla="*/ 2346358 h 6858007"/>
              <a:gd name="connsiteX2784" fmla="*/ 6048054 w 7525108"/>
              <a:gd name="connsiteY2784" fmla="*/ 2383503 h 6858007"/>
              <a:gd name="connsiteX2785" fmla="*/ 6056794 w 7525108"/>
              <a:gd name="connsiteY2785" fmla="*/ 2422832 h 6858007"/>
              <a:gd name="connsiteX2786" fmla="*/ 6048054 w 7525108"/>
              <a:gd name="connsiteY2786" fmla="*/ 2464349 h 6858007"/>
              <a:gd name="connsiteX2787" fmla="*/ 6032759 w 7525108"/>
              <a:gd name="connsiteY2787" fmla="*/ 2501494 h 6858007"/>
              <a:gd name="connsiteX2788" fmla="*/ 6010909 w 7525108"/>
              <a:gd name="connsiteY2788" fmla="*/ 2534270 h 6858007"/>
              <a:gd name="connsiteX2789" fmla="*/ 5978134 w 7525108"/>
              <a:gd name="connsiteY2789" fmla="*/ 2556120 h 6858007"/>
              <a:gd name="connsiteX2790" fmla="*/ 5940989 w 7525108"/>
              <a:gd name="connsiteY2790" fmla="*/ 2571415 h 6858007"/>
              <a:gd name="connsiteX2791" fmla="*/ 5903844 w 7525108"/>
              <a:gd name="connsiteY2791" fmla="*/ 2575784 h 6858007"/>
              <a:gd name="connsiteX2792" fmla="*/ 5862330 w 7525108"/>
              <a:gd name="connsiteY2792" fmla="*/ 2571415 h 6858007"/>
              <a:gd name="connsiteX2793" fmla="*/ 5825185 w 7525108"/>
              <a:gd name="connsiteY2793" fmla="*/ 2556120 h 6858007"/>
              <a:gd name="connsiteX2794" fmla="*/ 5792410 w 7525108"/>
              <a:gd name="connsiteY2794" fmla="*/ 2534270 h 6858007"/>
              <a:gd name="connsiteX2795" fmla="*/ 5770560 w 7525108"/>
              <a:gd name="connsiteY2795" fmla="*/ 2501494 h 6858007"/>
              <a:gd name="connsiteX2796" fmla="*/ 5755265 w 7525108"/>
              <a:gd name="connsiteY2796" fmla="*/ 2464349 h 6858007"/>
              <a:gd name="connsiteX2797" fmla="*/ 5748710 w 7525108"/>
              <a:gd name="connsiteY2797" fmla="*/ 2422832 h 6858007"/>
              <a:gd name="connsiteX2798" fmla="*/ 5755265 w 7525108"/>
              <a:gd name="connsiteY2798" fmla="*/ 2383503 h 6858007"/>
              <a:gd name="connsiteX2799" fmla="*/ 5770560 w 7525108"/>
              <a:gd name="connsiteY2799" fmla="*/ 2346358 h 6858007"/>
              <a:gd name="connsiteX2800" fmla="*/ 5792410 w 7525108"/>
              <a:gd name="connsiteY2800" fmla="*/ 2315766 h 6858007"/>
              <a:gd name="connsiteX2801" fmla="*/ 5825185 w 7525108"/>
              <a:gd name="connsiteY2801" fmla="*/ 2291732 h 6858007"/>
              <a:gd name="connsiteX2802" fmla="*/ 5862330 w 7525108"/>
              <a:gd name="connsiteY2802" fmla="*/ 2276436 h 6858007"/>
              <a:gd name="connsiteX2803" fmla="*/ 7455188 w 7525108"/>
              <a:gd name="connsiteY2803" fmla="*/ 2232736 h 6858007"/>
              <a:gd name="connsiteX2804" fmla="*/ 7503258 w 7525108"/>
              <a:gd name="connsiteY2804" fmla="*/ 2237107 h 6858007"/>
              <a:gd name="connsiteX2805" fmla="*/ 7525108 w 7525108"/>
              <a:gd name="connsiteY2805" fmla="*/ 2245846 h 6858007"/>
              <a:gd name="connsiteX2806" fmla="*/ 7525108 w 7525108"/>
              <a:gd name="connsiteY2806" fmla="*/ 2602007 h 6858007"/>
              <a:gd name="connsiteX2807" fmla="*/ 7503258 w 7525108"/>
              <a:gd name="connsiteY2807" fmla="*/ 2610746 h 6858007"/>
              <a:gd name="connsiteX2808" fmla="*/ 7455188 w 7525108"/>
              <a:gd name="connsiteY2808" fmla="*/ 2617300 h 6858007"/>
              <a:gd name="connsiteX2809" fmla="*/ 7404933 w 7525108"/>
              <a:gd name="connsiteY2809" fmla="*/ 2610746 h 6858007"/>
              <a:gd name="connsiteX2810" fmla="*/ 7356864 w 7525108"/>
              <a:gd name="connsiteY2810" fmla="*/ 2591081 h 6858007"/>
              <a:gd name="connsiteX2811" fmla="*/ 7317534 w 7525108"/>
              <a:gd name="connsiteY2811" fmla="*/ 2560490 h 6858007"/>
              <a:gd name="connsiteX2812" fmla="*/ 7286944 w 7525108"/>
              <a:gd name="connsiteY2812" fmla="*/ 2521160 h 6858007"/>
              <a:gd name="connsiteX2813" fmla="*/ 7269464 w 7525108"/>
              <a:gd name="connsiteY2813" fmla="*/ 2475275 h 6858007"/>
              <a:gd name="connsiteX2814" fmla="*/ 7262909 w 7525108"/>
              <a:gd name="connsiteY2814" fmla="*/ 2422832 h 6858007"/>
              <a:gd name="connsiteX2815" fmla="*/ 7269464 w 7525108"/>
              <a:gd name="connsiteY2815" fmla="*/ 2372578 h 6858007"/>
              <a:gd name="connsiteX2816" fmla="*/ 7286944 w 7525108"/>
              <a:gd name="connsiteY2816" fmla="*/ 2326693 h 6858007"/>
              <a:gd name="connsiteX2817" fmla="*/ 7317534 w 7525108"/>
              <a:gd name="connsiteY2817" fmla="*/ 2287363 h 6858007"/>
              <a:gd name="connsiteX2818" fmla="*/ 7356864 w 7525108"/>
              <a:gd name="connsiteY2818" fmla="*/ 2256773 h 6858007"/>
              <a:gd name="connsiteX2819" fmla="*/ 7404933 w 7525108"/>
              <a:gd name="connsiteY2819" fmla="*/ 2239292 h 6858007"/>
              <a:gd name="connsiteX2820" fmla="*/ 833573 w 7525108"/>
              <a:gd name="connsiteY2820" fmla="*/ 2143135 h 6858007"/>
              <a:gd name="connsiteX2821" fmla="*/ 843406 w 7525108"/>
              <a:gd name="connsiteY2821" fmla="*/ 2152968 h 6858007"/>
              <a:gd name="connsiteX2822" fmla="*/ 833573 w 7525108"/>
              <a:gd name="connsiteY2822" fmla="*/ 2162800 h 6858007"/>
              <a:gd name="connsiteX2823" fmla="*/ 823740 w 7525108"/>
              <a:gd name="connsiteY2823" fmla="*/ 2152968 h 6858007"/>
              <a:gd name="connsiteX2824" fmla="*/ 833573 w 7525108"/>
              <a:gd name="connsiteY2824" fmla="*/ 2143135 h 6858007"/>
              <a:gd name="connsiteX2825" fmla="*/ 1745806 w 7525108"/>
              <a:gd name="connsiteY2825" fmla="*/ 2134399 h 6858007"/>
              <a:gd name="connsiteX2826" fmla="*/ 1752361 w 7525108"/>
              <a:gd name="connsiteY2826" fmla="*/ 2136584 h 6858007"/>
              <a:gd name="connsiteX2827" fmla="*/ 1761101 w 7525108"/>
              <a:gd name="connsiteY2827" fmla="*/ 2140954 h 6858007"/>
              <a:gd name="connsiteX2828" fmla="*/ 1765471 w 7525108"/>
              <a:gd name="connsiteY2828" fmla="*/ 2147509 h 6858007"/>
              <a:gd name="connsiteX2829" fmla="*/ 1767656 w 7525108"/>
              <a:gd name="connsiteY2829" fmla="*/ 2154064 h 6858007"/>
              <a:gd name="connsiteX2830" fmla="*/ 1765471 w 7525108"/>
              <a:gd name="connsiteY2830" fmla="*/ 2162803 h 6858007"/>
              <a:gd name="connsiteX2831" fmla="*/ 1761101 w 7525108"/>
              <a:gd name="connsiteY2831" fmla="*/ 2169358 h 6858007"/>
              <a:gd name="connsiteX2832" fmla="*/ 1752361 w 7525108"/>
              <a:gd name="connsiteY2832" fmla="*/ 2173728 h 6858007"/>
              <a:gd name="connsiteX2833" fmla="*/ 1745806 w 7525108"/>
              <a:gd name="connsiteY2833" fmla="*/ 2175913 h 6858007"/>
              <a:gd name="connsiteX2834" fmla="*/ 1737066 w 7525108"/>
              <a:gd name="connsiteY2834" fmla="*/ 2173728 h 6858007"/>
              <a:gd name="connsiteX2835" fmla="*/ 1730511 w 7525108"/>
              <a:gd name="connsiteY2835" fmla="*/ 2169358 h 6858007"/>
              <a:gd name="connsiteX2836" fmla="*/ 1726141 w 7525108"/>
              <a:gd name="connsiteY2836" fmla="*/ 2162803 h 6858007"/>
              <a:gd name="connsiteX2837" fmla="*/ 1723956 w 7525108"/>
              <a:gd name="connsiteY2837" fmla="*/ 2154064 h 6858007"/>
              <a:gd name="connsiteX2838" fmla="*/ 1726141 w 7525108"/>
              <a:gd name="connsiteY2838" fmla="*/ 2147509 h 6858007"/>
              <a:gd name="connsiteX2839" fmla="*/ 1730511 w 7525108"/>
              <a:gd name="connsiteY2839" fmla="*/ 2140954 h 6858007"/>
              <a:gd name="connsiteX2840" fmla="*/ 1737066 w 7525108"/>
              <a:gd name="connsiteY2840" fmla="*/ 2136584 h 6858007"/>
              <a:gd name="connsiteX2841" fmla="*/ 6589932 w 7525108"/>
              <a:gd name="connsiteY2841" fmla="*/ 2121301 h 6858007"/>
              <a:gd name="connsiteX2842" fmla="*/ 6633631 w 7525108"/>
              <a:gd name="connsiteY2842" fmla="*/ 2125671 h 6858007"/>
              <a:gd name="connsiteX2843" fmla="*/ 6675146 w 7525108"/>
              <a:gd name="connsiteY2843" fmla="*/ 2145336 h 6858007"/>
              <a:gd name="connsiteX2844" fmla="*/ 6710106 w 7525108"/>
              <a:gd name="connsiteY2844" fmla="*/ 2169371 h 6858007"/>
              <a:gd name="connsiteX2845" fmla="*/ 6736326 w 7525108"/>
              <a:gd name="connsiteY2845" fmla="*/ 2204331 h 6858007"/>
              <a:gd name="connsiteX2846" fmla="*/ 6753806 w 7525108"/>
              <a:gd name="connsiteY2846" fmla="*/ 2245846 h 6858007"/>
              <a:gd name="connsiteX2847" fmla="*/ 6760361 w 7525108"/>
              <a:gd name="connsiteY2847" fmla="*/ 2291732 h 6858007"/>
              <a:gd name="connsiteX2848" fmla="*/ 6753806 w 7525108"/>
              <a:gd name="connsiteY2848" fmla="*/ 2335432 h 6858007"/>
              <a:gd name="connsiteX2849" fmla="*/ 6736326 w 7525108"/>
              <a:gd name="connsiteY2849" fmla="*/ 2374762 h 6858007"/>
              <a:gd name="connsiteX2850" fmla="*/ 6710106 w 7525108"/>
              <a:gd name="connsiteY2850" fmla="*/ 2409722 h 6858007"/>
              <a:gd name="connsiteX2851" fmla="*/ 6675146 w 7525108"/>
              <a:gd name="connsiteY2851" fmla="*/ 2435942 h 6858007"/>
              <a:gd name="connsiteX2852" fmla="*/ 6633631 w 7525108"/>
              <a:gd name="connsiteY2852" fmla="*/ 2453423 h 6858007"/>
              <a:gd name="connsiteX2853" fmla="*/ 6589932 w 7525108"/>
              <a:gd name="connsiteY2853" fmla="*/ 2459978 h 6858007"/>
              <a:gd name="connsiteX2854" fmla="*/ 6544047 w 7525108"/>
              <a:gd name="connsiteY2854" fmla="*/ 2453423 h 6858007"/>
              <a:gd name="connsiteX2855" fmla="*/ 6506902 w 7525108"/>
              <a:gd name="connsiteY2855" fmla="*/ 2435942 h 6858007"/>
              <a:gd name="connsiteX2856" fmla="*/ 6471942 w 7525108"/>
              <a:gd name="connsiteY2856" fmla="*/ 2409722 h 6858007"/>
              <a:gd name="connsiteX2857" fmla="*/ 6443537 w 7525108"/>
              <a:gd name="connsiteY2857" fmla="*/ 2374762 h 6858007"/>
              <a:gd name="connsiteX2858" fmla="*/ 6428242 w 7525108"/>
              <a:gd name="connsiteY2858" fmla="*/ 2335432 h 6858007"/>
              <a:gd name="connsiteX2859" fmla="*/ 6421687 w 7525108"/>
              <a:gd name="connsiteY2859" fmla="*/ 2291732 h 6858007"/>
              <a:gd name="connsiteX2860" fmla="*/ 6428242 w 7525108"/>
              <a:gd name="connsiteY2860" fmla="*/ 2245846 h 6858007"/>
              <a:gd name="connsiteX2861" fmla="*/ 6443537 w 7525108"/>
              <a:gd name="connsiteY2861" fmla="*/ 2204331 h 6858007"/>
              <a:gd name="connsiteX2862" fmla="*/ 6471942 w 7525108"/>
              <a:gd name="connsiteY2862" fmla="*/ 2169371 h 6858007"/>
              <a:gd name="connsiteX2863" fmla="*/ 6506902 w 7525108"/>
              <a:gd name="connsiteY2863" fmla="*/ 2145336 h 6858007"/>
              <a:gd name="connsiteX2864" fmla="*/ 6544047 w 7525108"/>
              <a:gd name="connsiteY2864" fmla="*/ 2125671 h 6858007"/>
              <a:gd name="connsiteX2865" fmla="*/ 2663503 w 7525108"/>
              <a:gd name="connsiteY2865" fmla="*/ 2116922 h 6858007"/>
              <a:gd name="connsiteX2866" fmla="*/ 2683168 w 7525108"/>
              <a:gd name="connsiteY2866" fmla="*/ 2123477 h 6858007"/>
              <a:gd name="connsiteX2867" fmla="*/ 2696278 w 7525108"/>
              <a:gd name="connsiteY2867" fmla="*/ 2138772 h 6858007"/>
              <a:gd name="connsiteX2868" fmla="*/ 2702833 w 7525108"/>
              <a:gd name="connsiteY2868" fmla="*/ 2158437 h 6858007"/>
              <a:gd name="connsiteX2869" fmla="*/ 2696278 w 7525108"/>
              <a:gd name="connsiteY2869" fmla="*/ 2178102 h 6858007"/>
              <a:gd name="connsiteX2870" fmla="*/ 2683168 w 7525108"/>
              <a:gd name="connsiteY2870" fmla="*/ 2193397 h 6858007"/>
              <a:gd name="connsiteX2871" fmla="*/ 2663503 w 7525108"/>
              <a:gd name="connsiteY2871" fmla="*/ 2197767 h 6858007"/>
              <a:gd name="connsiteX2872" fmla="*/ 2641653 w 7525108"/>
              <a:gd name="connsiteY2872" fmla="*/ 2193397 h 6858007"/>
              <a:gd name="connsiteX2873" fmla="*/ 2628543 w 7525108"/>
              <a:gd name="connsiteY2873" fmla="*/ 2178102 h 6858007"/>
              <a:gd name="connsiteX2874" fmla="*/ 2624173 w 7525108"/>
              <a:gd name="connsiteY2874" fmla="*/ 2158437 h 6858007"/>
              <a:gd name="connsiteX2875" fmla="*/ 2628543 w 7525108"/>
              <a:gd name="connsiteY2875" fmla="*/ 2138772 h 6858007"/>
              <a:gd name="connsiteX2876" fmla="*/ 2641653 w 7525108"/>
              <a:gd name="connsiteY2876" fmla="*/ 2123477 h 6858007"/>
              <a:gd name="connsiteX2877" fmla="*/ 3589939 w 7525108"/>
              <a:gd name="connsiteY2877" fmla="*/ 2101632 h 6858007"/>
              <a:gd name="connsiteX2878" fmla="*/ 3613974 w 7525108"/>
              <a:gd name="connsiteY2878" fmla="*/ 2106002 h 6858007"/>
              <a:gd name="connsiteX2879" fmla="*/ 3633639 w 7525108"/>
              <a:gd name="connsiteY2879" fmla="*/ 2119112 h 6858007"/>
              <a:gd name="connsiteX2880" fmla="*/ 3646749 w 7525108"/>
              <a:gd name="connsiteY2880" fmla="*/ 2138777 h 6858007"/>
              <a:gd name="connsiteX2881" fmla="*/ 3651119 w 7525108"/>
              <a:gd name="connsiteY2881" fmla="*/ 2162812 h 6858007"/>
              <a:gd name="connsiteX2882" fmla="*/ 3646749 w 7525108"/>
              <a:gd name="connsiteY2882" fmla="*/ 2189032 h 6858007"/>
              <a:gd name="connsiteX2883" fmla="*/ 3633639 w 7525108"/>
              <a:gd name="connsiteY2883" fmla="*/ 2208697 h 6858007"/>
              <a:gd name="connsiteX2884" fmla="*/ 3613974 w 7525108"/>
              <a:gd name="connsiteY2884" fmla="*/ 2219621 h 6858007"/>
              <a:gd name="connsiteX2885" fmla="*/ 3589939 w 7525108"/>
              <a:gd name="connsiteY2885" fmla="*/ 2226177 h 6858007"/>
              <a:gd name="connsiteX2886" fmla="*/ 3565904 w 7525108"/>
              <a:gd name="connsiteY2886" fmla="*/ 2219621 h 6858007"/>
              <a:gd name="connsiteX2887" fmla="*/ 3544054 w 7525108"/>
              <a:gd name="connsiteY2887" fmla="*/ 2208697 h 6858007"/>
              <a:gd name="connsiteX2888" fmla="*/ 3533129 w 7525108"/>
              <a:gd name="connsiteY2888" fmla="*/ 2189032 h 6858007"/>
              <a:gd name="connsiteX2889" fmla="*/ 3526574 w 7525108"/>
              <a:gd name="connsiteY2889" fmla="*/ 2162812 h 6858007"/>
              <a:gd name="connsiteX2890" fmla="*/ 3533129 w 7525108"/>
              <a:gd name="connsiteY2890" fmla="*/ 2138777 h 6858007"/>
              <a:gd name="connsiteX2891" fmla="*/ 3544054 w 7525108"/>
              <a:gd name="connsiteY2891" fmla="*/ 2119112 h 6858007"/>
              <a:gd name="connsiteX2892" fmla="*/ 3565904 w 7525108"/>
              <a:gd name="connsiteY2892" fmla="*/ 2106002 h 6858007"/>
              <a:gd name="connsiteX2893" fmla="*/ 4533856 w 7525108"/>
              <a:gd name="connsiteY2893" fmla="*/ 2071052 h 6858007"/>
              <a:gd name="connsiteX2894" fmla="*/ 4566630 w 7525108"/>
              <a:gd name="connsiteY2894" fmla="*/ 2075421 h 6858007"/>
              <a:gd name="connsiteX2895" fmla="*/ 4592850 w 7525108"/>
              <a:gd name="connsiteY2895" fmla="*/ 2092901 h 6858007"/>
              <a:gd name="connsiteX2896" fmla="*/ 4616885 w 7525108"/>
              <a:gd name="connsiteY2896" fmla="*/ 2112561 h 6858007"/>
              <a:gd name="connsiteX2897" fmla="*/ 4632180 w 7525108"/>
              <a:gd name="connsiteY2897" fmla="*/ 2143151 h 6858007"/>
              <a:gd name="connsiteX2898" fmla="*/ 4636550 w 7525108"/>
              <a:gd name="connsiteY2898" fmla="*/ 2173741 h 6858007"/>
              <a:gd name="connsiteX2899" fmla="*/ 4632180 w 7525108"/>
              <a:gd name="connsiteY2899" fmla="*/ 2206517 h 6858007"/>
              <a:gd name="connsiteX2900" fmla="*/ 4616885 w 7525108"/>
              <a:gd name="connsiteY2900" fmla="*/ 2234922 h 6858007"/>
              <a:gd name="connsiteX2901" fmla="*/ 4592850 w 7525108"/>
              <a:gd name="connsiteY2901" fmla="*/ 2256771 h 6858007"/>
              <a:gd name="connsiteX2902" fmla="*/ 4566630 w 7525108"/>
              <a:gd name="connsiteY2902" fmla="*/ 2269882 h 6858007"/>
              <a:gd name="connsiteX2903" fmla="*/ 4533856 w 7525108"/>
              <a:gd name="connsiteY2903" fmla="*/ 2276436 h 6858007"/>
              <a:gd name="connsiteX2904" fmla="*/ 4501081 w 7525108"/>
              <a:gd name="connsiteY2904" fmla="*/ 2269882 h 6858007"/>
              <a:gd name="connsiteX2905" fmla="*/ 4472676 w 7525108"/>
              <a:gd name="connsiteY2905" fmla="*/ 2256771 h 6858007"/>
              <a:gd name="connsiteX2906" fmla="*/ 4450826 w 7525108"/>
              <a:gd name="connsiteY2906" fmla="*/ 2234922 h 6858007"/>
              <a:gd name="connsiteX2907" fmla="*/ 4435531 w 7525108"/>
              <a:gd name="connsiteY2907" fmla="*/ 2206517 h 6858007"/>
              <a:gd name="connsiteX2908" fmla="*/ 4431161 w 7525108"/>
              <a:gd name="connsiteY2908" fmla="*/ 2173741 h 6858007"/>
              <a:gd name="connsiteX2909" fmla="*/ 4435531 w 7525108"/>
              <a:gd name="connsiteY2909" fmla="*/ 2143151 h 6858007"/>
              <a:gd name="connsiteX2910" fmla="*/ 4450826 w 7525108"/>
              <a:gd name="connsiteY2910" fmla="*/ 2112561 h 6858007"/>
              <a:gd name="connsiteX2911" fmla="*/ 4472676 w 7525108"/>
              <a:gd name="connsiteY2911" fmla="*/ 2092901 h 6858007"/>
              <a:gd name="connsiteX2912" fmla="*/ 4501081 w 7525108"/>
              <a:gd name="connsiteY2912" fmla="*/ 2075421 h 6858007"/>
              <a:gd name="connsiteX2913" fmla="*/ 5514917 w 7525108"/>
              <a:gd name="connsiteY2913" fmla="*/ 2068869 h 6858007"/>
              <a:gd name="connsiteX2914" fmla="*/ 5556432 w 7525108"/>
              <a:gd name="connsiteY2914" fmla="*/ 2075424 h 6858007"/>
              <a:gd name="connsiteX2915" fmla="*/ 5589207 w 7525108"/>
              <a:gd name="connsiteY2915" fmla="*/ 2095088 h 6858007"/>
              <a:gd name="connsiteX2916" fmla="*/ 5619797 w 7525108"/>
              <a:gd name="connsiteY2916" fmla="*/ 2121301 h 6858007"/>
              <a:gd name="connsiteX2917" fmla="*/ 5637277 w 7525108"/>
              <a:gd name="connsiteY2917" fmla="*/ 2158444 h 6858007"/>
              <a:gd name="connsiteX2918" fmla="*/ 5643832 w 7525108"/>
              <a:gd name="connsiteY2918" fmla="*/ 2199959 h 6858007"/>
              <a:gd name="connsiteX2919" fmla="*/ 5637277 w 7525108"/>
              <a:gd name="connsiteY2919" fmla="*/ 2241476 h 6858007"/>
              <a:gd name="connsiteX2920" fmla="*/ 5619797 w 7525108"/>
              <a:gd name="connsiteY2920" fmla="*/ 2276436 h 6858007"/>
              <a:gd name="connsiteX2921" fmla="*/ 5589207 w 7525108"/>
              <a:gd name="connsiteY2921" fmla="*/ 2304841 h 6858007"/>
              <a:gd name="connsiteX2922" fmla="*/ 5556432 w 7525108"/>
              <a:gd name="connsiteY2922" fmla="*/ 2322321 h 6858007"/>
              <a:gd name="connsiteX2923" fmla="*/ 5514917 w 7525108"/>
              <a:gd name="connsiteY2923" fmla="*/ 2328877 h 6858007"/>
              <a:gd name="connsiteX2924" fmla="*/ 5473402 w 7525108"/>
              <a:gd name="connsiteY2924" fmla="*/ 2322321 h 6858007"/>
              <a:gd name="connsiteX2925" fmla="*/ 5436257 w 7525108"/>
              <a:gd name="connsiteY2925" fmla="*/ 2304841 h 6858007"/>
              <a:gd name="connsiteX2926" fmla="*/ 5410037 w 7525108"/>
              <a:gd name="connsiteY2926" fmla="*/ 2276436 h 6858007"/>
              <a:gd name="connsiteX2927" fmla="*/ 5388187 w 7525108"/>
              <a:gd name="connsiteY2927" fmla="*/ 2241476 h 6858007"/>
              <a:gd name="connsiteX2928" fmla="*/ 5383817 w 7525108"/>
              <a:gd name="connsiteY2928" fmla="*/ 2199959 h 6858007"/>
              <a:gd name="connsiteX2929" fmla="*/ 5388187 w 7525108"/>
              <a:gd name="connsiteY2929" fmla="*/ 2158444 h 6858007"/>
              <a:gd name="connsiteX2930" fmla="*/ 5410037 w 7525108"/>
              <a:gd name="connsiteY2930" fmla="*/ 2121301 h 6858007"/>
              <a:gd name="connsiteX2931" fmla="*/ 5436257 w 7525108"/>
              <a:gd name="connsiteY2931" fmla="*/ 2095088 h 6858007"/>
              <a:gd name="connsiteX2932" fmla="*/ 5473402 w 7525108"/>
              <a:gd name="connsiteY2932" fmla="*/ 2075424 h 6858007"/>
              <a:gd name="connsiteX2933" fmla="*/ 1330659 w 7525108"/>
              <a:gd name="connsiteY2933" fmla="*/ 1909345 h 6858007"/>
              <a:gd name="connsiteX2934" fmla="*/ 1337214 w 7525108"/>
              <a:gd name="connsiteY2934" fmla="*/ 1909345 h 6858007"/>
              <a:gd name="connsiteX2935" fmla="*/ 1341585 w 7525108"/>
              <a:gd name="connsiteY2935" fmla="*/ 1909345 h 6858007"/>
              <a:gd name="connsiteX2936" fmla="*/ 1345954 w 7525108"/>
              <a:gd name="connsiteY2936" fmla="*/ 1913715 h 6858007"/>
              <a:gd name="connsiteX2937" fmla="*/ 1350324 w 7525108"/>
              <a:gd name="connsiteY2937" fmla="*/ 1918085 h 6858007"/>
              <a:gd name="connsiteX2938" fmla="*/ 1350324 w 7525108"/>
              <a:gd name="connsiteY2938" fmla="*/ 1922455 h 6858007"/>
              <a:gd name="connsiteX2939" fmla="*/ 1350324 w 7525108"/>
              <a:gd name="connsiteY2939" fmla="*/ 1929010 h 6858007"/>
              <a:gd name="connsiteX2940" fmla="*/ 1345954 w 7525108"/>
              <a:gd name="connsiteY2940" fmla="*/ 1935565 h 6858007"/>
              <a:gd name="connsiteX2941" fmla="*/ 1341585 w 7525108"/>
              <a:gd name="connsiteY2941" fmla="*/ 1937750 h 6858007"/>
              <a:gd name="connsiteX2942" fmla="*/ 1337214 w 7525108"/>
              <a:gd name="connsiteY2942" fmla="*/ 1939935 h 6858007"/>
              <a:gd name="connsiteX2943" fmla="*/ 1330659 w 7525108"/>
              <a:gd name="connsiteY2943" fmla="*/ 1937750 h 6858007"/>
              <a:gd name="connsiteX2944" fmla="*/ 1326289 w 7525108"/>
              <a:gd name="connsiteY2944" fmla="*/ 1935565 h 6858007"/>
              <a:gd name="connsiteX2945" fmla="*/ 1324104 w 7525108"/>
              <a:gd name="connsiteY2945" fmla="*/ 1929010 h 6858007"/>
              <a:gd name="connsiteX2946" fmla="*/ 1321918 w 7525108"/>
              <a:gd name="connsiteY2946" fmla="*/ 1922455 h 6858007"/>
              <a:gd name="connsiteX2947" fmla="*/ 1324104 w 7525108"/>
              <a:gd name="connsiteY2947" fmla="*/ 1918085 h 6858007"/>
              <a:gd name="connsiteX2948" fmla="*/ 1326289 w 7525108"/>
              <a:gd name="connsiteY2948" fmla="*/ 1913715 h 6858007"/>
              <a:gd name="connsiteX2949" fmla="*/ 421703 w 7525108"/>
              <a:gd name="connsiteY2949" fmla="*/ 1909341 h 6858007"/>
              <a:gd name="connsiteX2950" fmla="*/ 426072 w 7525108"/>
              <a:gd name="connsiteY2950" fmla="*/ 1911526 h 6858007"/>
              <a:gd name="connsiteX2951" fmla="*/ 430443 w 7525108"/>
              <a:gd name="connsiteY2951" fmla="*/ 1915896 h 6858007"/>
              <a:gd name="connsiteX2952" fmla="*/ 432627 w 7525108"/>
              <a:gd name="connsiteY2952" fmla="*/ 1920266 h 6858007"/>
              <a:gd name="connsiteX2953" fmla="*/ 430443 w 7525108"/>
              <a:gd name="connsiteY2953" fmla="*/ 1926821 h 6858007"/>
              <a:gd name="connsiteX2954" fmla="*/ 426072 w 7525108"/>
              <a:gd name="connsiteY2954" fmla="*/ 1929005 h 6858007"/>
              <a:gd name="connsiteX2955" fmla="*/ 421703 w 7525108"/>
              <a:gd name="connsiteY2955" fmla="*/ 1933375 h 6858007"/>
              <a:gd name="connsiteX2956" fmla="*/ 415148 w 7525108"/>
              <a:gd name="connsiteY2956" fmla="*/ 1929005 h 6858007"/>
              <a:gd name="connsiteX2957" fmla="*/ 412962 w 7525108"/>
              <a:gd name="connsiteY2957" fmla="*/ 1926821 h 6858007"/>
              <a:gd name="connsiteX2958" fmla="*/ 410777 w 7525108"/>
              <a:gd name="connsiteY2958" fmla="*/ 1920266 h 6858007"/>
              <a:gd name="connsiteX2959" fmla="*/ 412962 w 7525108"/>
              <a:gd name="connsiteY2959" fmla="*/ 1915896 h 6858007"/>
              <a:gd name="connsiteX2960" fmla="*/ 415148 w 7525108"/>
              <a:gd name="connsiteY2960" fmla="*/ 1911526 h 6858007"/>
              <a:gd name="connsiteX2961" fmla="*/ 6185708 w 7525108"/>
              <a:gd name="connsiteY2961" fmla="*/ 1907179 h 6858007"/>
              <a:gd name="connsiteX2962" fmla="*/ 6225037 w 7525108"/>
              <a:gd name="connsiteY2962" fmla="*/ 1913734 h 6858007"/>
              <a:gd name="connsiteX2963" fmla="*/ 6259997 w 7525108"/>
              <a:gd name="connsiteY2963" fmla="*/ 1926844 h 6858007"/>
              <a:gd name="connsiteX2964" fmla="*/ 6288402 w 7525108"/>
              <a:gd name="connsiteY2964" fmla="*/ 1950879 h 6858007"/>
              <a:gd name="connsiteX2965" fmla="*/ 6312437 w 7525108"/>
              <a:gd name="connsiteY2965" fmla="*/ 1979284 h 6858007"/>
              <a:gd name="connsiteX2966" fmla="*/ 6325547 w 7525108"/>
              <a:gd name="connsiteY2966" fmla="*/ 2014244 h 6858007"/>
              <a:gd name="connsiteX2967" fmla="*/ 6329917 w 7525108"/>
              <a:gd name="connsiteY2967" fmla="*/ 2053575 h 6858007"/>
              <a:gd name="connsiteX2968" fmla="*/ 6325547 w 7525108"/>
              <a:gd name="connsiteY2968" fmla="*/ 2090719 h 6858007"/>
              <a:gd name="connsiteX2969" fmla="*/ 6312437 w 7525108"/>
              <a:gd name="connsiteY2969" fmla="*/ 2125671 h 6858007"/>
              <a:gd name="connsiteX2970" fmla="*/ 6288402 w 7525108"/>
              <a:gd name="connsiteY2970" fmla="*/ 2154075 h 6858007"/>
              <a:gd name="connsiteX2971" fmla="*/ 6259997 w 7525108"/>
              <a:gd name="connsiteY2971" fmla="*/ 2175925 h 6858007"/>
              <a:gd name="connsiteX2972" fmla="*/ 6225037 w 7525108"/>
              <a:gd name="connsiteY2972" fmla="*/ 2193405 h 6858007"/>
              <a:gd name="connsiteX2973" fmla="*/ 6185708 w 7525108"/>
              <a:gd name="connsiteY2973" fmla="*/ 2197775 h 6858007"/>
              <a:gd name="connsiteX2974" fmla="*/ 6146378 w 7525108"/>
              <a:gd name="connsiteY2974" fmla="*/ 2193405 h 6858007"/>
              <a:gd name="connsiteX2975" fmla="*/ 6113603 w 7525108"/>
              <a:gd name="connsiteY2975" fmla="*/ 2175925 h 6858007"/>
              <a:gd name="connsiteX2976" fmla="*/ 6085198 w 7525108"/>
              <a:gd name="connsiteY2976" fmla="*/ 2154075 h 6858007"/>
              <a:gd name="connsiteX2977" fmla="*/ 6063348 w 7525108"/>
              <a:gd name="connsiteY2977" fmla="*/ 2125671 h 6858007"/>
              <a:gd name="connsiteX2978" fmla="*/ 6045868 w 7525108"/>
              <a:gd name="connsiteY2978" fmla="*/ 2090719 h 6858007"/>
              <a:gd name="connsiteX2979" fmla="*/ 6041498 w 7525108"/>
              <a:gd name="connsiteY2979" fmla="*/ 2053575 h 6858007"/>
              <a:gd name="connsiteX2980" fmla="*/ 6045868 w 7525108"/>
              <a:gd name="connsiteY2980" fmla="*/ 2014244 h 6858007"/>
              <a:gd name="connsiteX2981" fmla="*/ 6063348 w 7525108"/>
              <a:gd name="connsiteY2981" fmla="*/ 1979284 h 6858007"/>
              <a:gd name="connsiteX2982" fmla="*/ 6085198 w 7525108"/>
              <a:gd name="connsiteY2982" fmla="*/ 1950879 h 6858007"/>
              <a:gd name="connsiteX2983" fmla="*/ 6113603 w 7525108"/>
              <a:gd name="connsiteY2983" fmla="*/ 1926844 h 6858007"/>
              <a:gd name="connsiteX2984" fmla="*/ 6146378 w 7525108"/>
              <a:gd name="connsiteY2984" fmla="*/ 1913734 h 6858007"/>
              <a:gd name="connsiteX2985" fmla="*/ 2259280 w 7525108"/>
              <a:gd name="connsiteY2985" fmla="*/ 1889683 h 6858007"/>
              <a:gd name="connsiteX2986" fmla="*/ 2278945 w 7525108"/>
              <a:gd name="connsiteY2986" fmla="*/ 1894053 h 6858007"/>
              <a:gd name="connsiteX2987" fmla="*/ 2294240 w 7525108"/>
              <a:gd name="connsiteY2987" fmla="*/ 1907163 h 6858007"/>
              <a:gd name="connsiteX2988" fmla="*/ 2298610 w 7525108"/>
              <a:gd name="connsiteY2988" fmla="*/ 1926828 h 6858007"/>
              <a:gd name="connsiteX2989" fmla="*/ 2294240 w 7525108"/>
              <a:gd name="connsiteY2989" fmla="*/ 1948678 h 6858007"/>
              <a:gd name="connsiteX2990" fmla="*/ 2278945 w 7525108"/>
              <a:gd name="connsiteY2990" fmla="*/ 1961788 h 6858007"/>
              <a:gd name="connsiteX2991" fmla="*/ 2259280 w 7525108"/>
              <a:gd name="connsiteY2991" fmla="*/ 1968343 h 6858007"/>
              <a:gd name="connsiteX2992" fmla="*/ 2239615 w 7525108"/>
              <a:gd name="connsiteY2992" fmla="*/ 1961788 h 6858007"/>
              <a:gd name="connsiteX2993" fmla="*/ 2224320 w 7525108"/>
              <a:gd name="connsiteY2993" fmla="*/ 1948678 h 6858007"/>
              <a:gd name="connsiteX2994" fmla="*/ 2219950 w 7525108"/>
              <a:gd name="connsiteY2994" fmla="*/ 1926828 h 6858007"/>
              <a:gd name="connsiteX2995" fmla="*/ 2224320 w 7525108"/>
              <a:gd name="connsiteY2995" fmla="*/ 1907163 h 6858007"/>
              <a:gd name="connsiteX2996" fmla="*/ 2239615 w 7525108"/>
              <a:gd name="connsiteY2996" fmla="*/ 1894053 h 6858007"/>
              <a:gd name="connsiteX2997" fmla="*/ 6994156 w 7525108"/>
              <a:gd name="connsiteY2997" fmla="*/ 1887517 h 6858007"/>
              <a:gd name="connsiteX2998" fmla="*/ 7040040 w 7525108"/>
              <a:gd name="connsiteY2998" fmla="*/ 1894072 h 6858007"/>
              <a:gd name="connsiteX2999" fmla="*/ 7079370 w 7525108"/>
              <a:gd name="connsiteY2999" fmla="*/ 1909366 h 6858007"/>
              <a:gd name="connsiteX3000" fmla="*/ 7114330 w 7525108"/>
              <a:gd name="connsiteY3000" fmla="*/ 1937769 h 6858007"/>
              <a:gd name="connsiteX3001" fmla="*/ 7140550 w 7525108"/>
              <a:gd name="connsiteY3001" fmla="*/ 1970545 h 6858007"/>
              <a:gd name="connsiteX3002" fmla="*/ 7158030 w 7525108"/>
              <a:gd name="connsiteY3002" fmla="*/ 2012061 h 6858007"/>
              <a:gd name="connsiteX3003" fmla="*/ 7164585 w 7525108"/>
              <a:gd name="connsiteY3003" fmla="*/ 2057947 h 6858007"/>
              <a:gd name="connsiteX3004" fmla="*/ 7158030 w 7525108"/>
              <a:gd name="connsiteY3004" fmla="*/ 2101637 h 6858007"/>
              <a:gd name="connsiteX3005" fmla="*/ 7140550 w 7525108"/>
              <a:gd name="connsiteY3005" fmla="*/ 2143151 h 6858007"/>
              <a:gd name="connsiteX3006" fmla="*/ 7114330 w 7525108"/>
              <a:gd name="connsiteY3006" fmla="*/ 2175926 h 6858007"/>
              <a:gd name="connsiteX3007" fmla="*/ 7079370 w 7525108"/>
              <a:gd name="connsiteY3007" fmla="*/ 2204332 h 6858007"/>
              <a:gd name="connsiteX3008" fmla="*/ 7040040 w 7525108"/>
              <a:gd name="connsiteY3008" fmla="*/ 2219626 h 6858007"/>
              <a:gd name="connsiteX3009" fmla="*/ 6994156 w 7525108"/>
              <a:gd name="connsiteY3009" fmla="*/ 2226182 h 6858007"/>
              <a:gd name="connsiteX3010" fmla="*/ 6948271 w 7525108"/>
              <a:gd name="connsiteY3010" fmla="*/ 2219626 h 6858007"/>
              <a:gd name="connsiteX3011" fmla="*/ 6908941 w 7525108"/>
              <a:gd name="connsiteY3011" fmla="*/ 2204332 h 6858007"/>
              <a:gd name="connsiteX3012" fmla="*/ 6873981 w 7525108"/>
              <a:gd name="connsiteY3012" fmla="*/ 2175926 h 6858007"/>
              <a:gd name="connsiteX3013" fmla="*/ 6847761 w 7525108"/>
              <a:gd name="connsiteY3013" fmla="*/ 2143151 h 6858007"/>
              <a:gd name="connsiteX3014" fmla="*/ 6830281 w 7525108"/>
              <a:gd name="connsiteY3014" fmla="*/ 2101637 h 6858007"/>
              <a:gd name="connsiteX3015" fmla="*/ 6825911 w 7525108"/>
              <a:gd name="connsiteY3015" fmla="*/ 2057947 h 6858007"/>
              <a:gd name="connsiteX3016" fmla="*/ 6830281 w 7525108"/>
              <a:gd name="connsiteY3016" fmla="*/ 2012061 h 6858007"/>
              <a:gd name="connsiteX3017" fmla="*/ 6847761 w 7525108"/>
              <a:gd name="connsiteY3017" fmla="*/ 1970545 h 6858007"/>
              <a:gd name="connsiteX3018" fmla="*/ 6873981 w 7525108"/>
              <a:gd name="connsiteY3018" fmla="*/ 1937769 h 6858007"/>
              <a:gd name="connsiteX3019" fmla="*/ 6908941 w 7525108"/>
              <a:gd name="connsiteY3019" fmla="*/ 1909366 h 6858007"/>
              <a:gd name="connsiteX3020" fmla="*/ 6948271 w 7525108"/>
              <a:gd name="connsiteY3020" fmla="*/ 1894072 h 6858007"/>
              <a:gd name="connsiteX3021" fmla="*/ 3192271 w 7525108"/>
              <a:gd name="connsiteY3021" fmla="*/ 1872207 h 6858007"/>
              <a:gd name="connsiteX3022" fmla="*/ 3216306 w 7525108"/>
              <a:gd name="connsiteY3022" fmla="*/ 1876578 h 6858007"/>
              <a:gd name="connsiteX3023" fmla="*/ 3235971 w 7525108"/>
              <a:gd name="connsiteY3023" fmla="*/ 1891873 h 6858007"/>
              <a:gd name="connsiteX3024" fmla="*/ 3249081 w 7525108"/>
              <a:gd name="connsiteY3024" fmla="*/ 1911537 h 6858007"/>
              <a:gd name="connsiteX3025" fmla="*/ 3253451 w 7525108"/>
              <a:gd name="connsiteY3025" fmla="*/ 1935571 h 6858007"/>
              <a:gd name="connsiteX3026" fmla="*/ 3249081 w 7525108"/>
              <a:gd name="connsiteY3026" fmla="*/ 1959607 h 6858007"/>
              <a:gd name="connsiteX3027" fmla="*/ 3235971 w 7525108"/>
              <a:gd name="connsiteY3027" fmla="*/ 1979271 h 6858007"/>
              <a:gd name="connsiteX3028" fmla="*/ 3216306 w 7525108"/>
              <a:gd name="connsiteY3028" fmla="*/ 1994566 h 6858007"/>
              <a:gd name="connsiteX3029" fmla="*/ 3192271 w 7525108"/>
              <a:gd name="connsiteY3029" fmla="*/ 1998937 h 6858007"/>
              <a:gd name="connsiteX3030" fmla="*/ 3168236 w 7525108"/>
              <a:gd name="connsiteY3030" fmla="*/ 1994566 h 6858007"/>
              <a:gd name="connsiteX3031" fmla="*/ 3146386 w 7525108"/>
              <a:gd name="connsiteY3031" fmla="*/ 1979271 h 6858007"/>
              <a:gd name="connsiteX3032" fmla="*/ 3133276 w 7525108"/>
              <a:gd name="connsiteY3032" fmla="*/ 1959607 h 6858007"/>
              <a:gd name="connsiteX3033" fmla="*/ 3128906 w 7525108"/>
              <a:gd name="connsiteY3033" fmla="*/ 1935571 h 6858007"/>
              <a:gd name="connsiteX3034" fmla="*/ 3133276 w 7525108"/>
              <a:gd name="connsiteY3034" fmla="*/ 1911537 h 6858007"/>
              <a:gd name="connsiteX3035" fmla="*/ 3146386 w 7525108"/>
              <a:gd name="connsiteY3035" fmla="*/ 1891873 h 6858007"/>
              <a:gd name="connsiteX3036" fmla="*/ 3168236 w 7525108"/>
              <a:gd name="connsiteY3036" fmla="*/ 1876578 h 6858007"/>
              <a:gd name="connsiteX3037" fmla="*/ 5125988 w 7525108"/>
              <a:gd name="connsiteY3037" fmla="*/ 1859107 h 6858007"/>
              <a:gd name="connsiteX3038" fmla="*/ 5163132 w 7525108"/>
              <a:gd name="connsiteY3038" fmla="*/ 1865662 h 6858007"/>
              <a:gd name="connsiteX3039" fmla="*/ 5193722 w 7525108"/>
              <a:gd name="connsiteY3039" fmla="*/ 1883142 h 6858007"/>
              <a:gd name="connsiteX3040" fmla="*/ 5219942 w 7525108"/>
              <a:gd name="connsiteY3040" fmla="*/ 1907176 h 6858007"/>
              <a:gd name="connsiteX3041" fmla="*/ 5235237 w 7525108"/>
              <a:gd name="connsiteY3041" fmla="*/ 1939951 h 6858007"/>
              <a:gd name="connsiteX3042" fmla="*/ 5241792 w 7525108"/>
              <a:gd name="connsiteY3042" fmla="*/ 1974911 h 6858007"/>
              <a:gd name="connsiteX3043" fmla="*/ 5235237 w 7525108"/>
              <a:gd name="connsiteY3043" fmla="*/ 2012056 h 6858007"/>
              <a:gd name="connsiteX3044" fmla="*/ 5219942 w 7525108"/>
              <a:gd name="connsiteY3044" fmla="*/ 2044831 h 6858007"/>
              <a:gd name="connsiteX3045" fmla="*/ 5193722 w 7525108"/>
              <a:gd name="connsiteY3045" fmla="*/ 2068866 h 6858007"/>
              <a:gd name="connsiteX3046" fmla="*/ 5163132 w 7525108"/>
              <a:gd name="connsiteY3046" fmla="*/ 2086346 h 6858007"/>
              <a:gd name="connsiteX3047" fmla="*/ 5125988 w 7525108"/>
              <a:gd name="connsiteY3047" fmla="*/ 2092901 h 6858007"/>
              <a:gd name="connsiteX3048" fmla="*/ 5088843 w 7525108"/>
              <a:gd name="connsiteY3048" fmla="*/ 2086346 h 6858007"/>
              <a:gd name="connsiteX3049" fmla="*/ 5058253 w 7525108"/>
              <a:gd name="connsiteY3049" fmla="*/ 2068866 h 6858007"/>
              <a:gd name="connsiteX3050" fmla="*/ 5032033 w 7525108"/>
              <a:gd name="connsiteY3050" fmla="*/ 2044831 h 6858007"/>
              <a:gd name="connsiteX3051" fmla="*/ 5014553 w 7525108"/>
              <a:gd name="connsiteY3051" fmla="*/ 2012056 h 6858007"/>
              <a:gd name="connsiteX3052" fmla="*/ 5010183 w 7525108"/>
              <a:gd name="connsiteY3052" fmla="*/ 1974911 h 6858007"/>
              <a:gd name="connsiteX3053" fmla="*/ 5014553 w 7525108"/>
              <a:gd name="connsiteY3053" fmla="*/ 1939951 h 6858007"/>
              <a:gd name="connsiteX3054" fmla="*/ 5032033 w 7525108"/>
              <a:gd name="connsiteY3054" fmla="*/ 1907176 h 6858007"/>
              <a:gd name="connsiteX3055" fmla="*/ 5058253 w 7525108"/>
              <a:gd name="connsiteY3055" fmla="*/ 1883142 h 6858007"/>
              <a:gd name="connsiteX3056" fmla="*/ 5088843 w 7525108"/>
              <a:gd name="connsiteY3056" fmla="*/ 1865662 h 6858007"/>
              <a:gd name="connsiteX3057" fmla="*/ 4140556 w 7525108"/>
              <a:gd name="connsiteY3057" fmla="*/ 1859102 h 6858007"/>
              <a:gd name="connsiteX3058" fmla="*/ 4171146 w 7525108"/>
              <a:gd name="connsiteY3058" fmla="*/ 1863472 h 6858007"/>
              <a:gd name="connsiteX3059" fmla="*/ 4192996 w 7525108"/>
              <a:gd name="connsiteY3059" fmla="*/ 1876583 h 6858007"/>
              <a:gd name="connsiteX3060" fmla="*/ 4214846 w 7525108"/>
              <a:gd name="connsiteY3060" fmla="*/ 1896248 h 6858007"/>
              <a:gd name="connsiteX3061" fmla="*/ 4225771 w 7525108"/>
              <a:gd name="connsiteY3061" fmla="*/ 1920282 h 6858007"/>
              <a:gd name="connsiteX3062" fmla="*/ 4230141 w 7525108"/>
              <a:gd name="connsiteY3062" fmla="*/ 1948687 h 6858007"/>
              <a:gd name="connsiteX3063" fmla="*/ 4225771 w 7525108"/>
              <a:gd name="connsiteY3063" fmla="*/ 1974907 h 6858007"/>
              <a:gd name="connsiteX3064" fmla="*/ 4214846 w 7525108"/>
              <a:gd name="connsiteY3064" fmla="*/ 2001126 h 6858007"/>
              <a:gd name="connsiteX3065" fmla="*/ 4192996 w 7525108"/>
              <a:gd name="connsiteY3065" fmla="*/ 2018607 h 6858007"/>
              <a:gd name="connsiteX3066" fmla="*/ 4171146 w 7525108"/>
              <a:gd name="connsiteY3066" fmla="*/ 2033902 h 6858007"/>
              <a:gd name="connsiteX3067" fmla="*/ 4140556 w 7525108"/>
              <a:gd name="connsiteY3067" fmla="*/ 2038273 h 6858007"/>
              <a:gd name="connsiteX3068" fmla="*/ 4114337 w 7525108"/>
              <a:gd name="connsiteY3068" fmla="*/ 2033902 h 6858007"/>
              <a:gd name="connsiteX3069" fmla="*/ 4088117 w 7525108"/>
              <a:gd name="connsiteY3069" fmla="*/ 2018607 h 6858007"/>
              <a:gd name="connsiteX3070" fmla="*/ 4070637 w 7525108"/>
              <a:gd name="connsiteY3070" fmla="*/ 2001126 h 6858007"/>
              <a:gd name="connsiteX3071" fmla="*/ 4057527 w 7525108"/>
              <a:gd name="connsiteY3071" fmla="*/ 1974907 h 6858007"/>
              <a:gd name="connsiteX3072" fmla="*/ 4050972 w 7525108"/>
              <a:gd name="connsiteY3072" fmla="*/ 1948687 h 6858007"/>
              <a:gd name="connsiteX3073" fmla="*/ 4057527 w 7525108"/>
              <a:gd name="connsiteY3073" fmla="*/ 1920282 h 6858007"/>
              <a:gd name="connsiteX3074" fmla="*/ 4070637 w 7525108"/>
              <a:gd name="connsiteY3074" fmla="*/ 1896248 h 6858007"/>
              <a:gd name="connsiteX3075" fmla="*/ 4088117 w 7525108"/>
              <a:gd name="connsiteY3075" fmla="*/ 1876583 h 6858007"/>
              <a:gd name="connsiteX3076" fmla="*/ 4114337 w 7525108"/>
              <a:gd name="connsiteY3076" fmla="*/ 1863472 h 6858007"/>
              <a:gd name="connsiteX3077" fmla="*/ 7455188 w 7525108"/>
              <a:gd name="connsiteY3077" fmla="*/ 1797929 h 6858007"/>
              <a:gd name="connsiteX3078" fmla="*/ 7494518 w 7525108"/>
              <a:gd name="connsiteY3078" fmla="*/ 1802301 h 6858007"/>
              <a:gd name="connsiteX3079" fmla="*/ 7525108 w 7525108"/>
              <a:gd name="connsiteY3079" fmla="*/ 1813226 h 6858007"/>
              <a:gd name="connsiteX3080" fmla="*/ 7525108 w 7525108"/>
              <a:gd name="connsiteY3080" fmla="*/ 2138781 h 6858007"/>
              <a:gd name="connsiteX3081" fmla="*/ 7494518 w 7525108"/>
              <a:gd name="connsiteY3081" fmla="*/ 2149705 h 6858007"/>
              <a:gd name="connsiteX3082" fmla="*/ 7455188 w 7525108"/>
              <a:gd name="connsiteY3082" fmla="*/ 2154075 h 6858007"/>
              <a:gd name="connsiteX3083" fmla="*/ 7407118 w 7525108"/>
              <a:gd name="connsiteY3083" fmla="*/ 2147521 h 6858007"/>
              <a:gd name="connsiteX3084" fmla="*/ 7365604 w 7525108"/>
              <a:gd name="connsiteY3084" fmla="*/ 2127855 h 6858007"/>
              <a:gd name="connsiteX3085" fmla="*/ 7328459 w 7525108"/>
              <a:gd name="connsiteY3085" fmla="*/ 2101636 h 6858007"/>
              <a:gd name="connsiteX3086" fmla="*/ 7302239 w 7525108"/>
              <a:gd name="connsiteY3086" fmla="*/ 2064500 h 6858007"/>
              <a:gd name="connsiteX3087" fmla="*/ 7282574 w 7525108"/>
              <a:gd name="connsiteY3087" fmla="*/ 2022985 h 6858007"/>
              <a:gd name="connsiteX3088" fmla="*/ 7276019 w 7525108"/>
              <a:gd name="connsiteY3088" fmla="*/ 1974915 h 6858007"/>
              <a:gd name="connsiteX3089" fmla="*/ 7282574 w 7525108"/>
              <a:gd name="connsiteY3089" fmla="*/ 1926845 h 6858007"/>
              <a:gd name="connsiteX3090" fmla="*/ 7302239 w 7525108"/>
              <a:gd name="connsiteY3090" fmla="*/ 1887515 h 6858007"/>
              <a:gd name="connsiteX3091" fmla="*/ 7328459 w 7525108"/>
              <a:gd name="connsiteY3091" fmla="*/ 1850370 h 6858007"/>
              <a:gd name="connsiteX3092" fmla="*/ 7365604 w 7525108"/>
              <a:gd name="connsiteY3092" fmla="*/ 1821966 h 6858007"/>
              <a:gd name="connsiteX3093" fmla="*/ 7407118 w 7525108"/>
              <a:gd name="connsiteY3093" fmla="*/ 1804485 h 6858007"/>
              <a:gd name="connsiteX3094" fmla="*/ 5788041 w 7525108"/>
              <a:gd name="connsiteY3094" fmla="*/ 1690866 h 6858007"/>
              <a:gd name="connsiteX3095" fmla="*/ 5829556 w 7525108"/>
              <a:gd name="connsiteY3095" fmla="*/ 1697421 h 6858007"/>
              <a:gd name="connsiteX3096" fmla="*/ 5866701 w 7525108"/>
              <a:gd name="connsiteY3096" fmla="*/ 1714901 h 6858007"/>
              <a:gd name="connsiteX3097" fmla="*/ 5892921 w 7525108"/>
              <a:gd name="connsiteY3097" fmla="*/ 1743305 h 6858007"/>
              <a:gd name="connsiteX3098" fmla="*/ 5912586 w 7525108"/>
              <a:gd name="connsiteY3098" fmla="*/ 1778266 h 6858007"/>
              <a:gd name="connsiteX3099" fmla="*/ 5919141 w 7525108"/>
              <a:gd name="connsiteY3099" fmla="*/ 1819780 h 6858007"/>
              <a:gd name="connsiteX3100" fmla="*/ 5912586 w 7525108"/>
              <a:gd name="connsiteY3100" fmla="*/ 1861294 h 6858007"/>
              <a:gd name="connsiteX3101" fmla="*/ 5892921 w 7525108"/>
              <a:gd name="connsiteY3101" fmla="*/ 1898440 h 6858007"/>
              <a:gd name="connsiteX3102" fmla="*/ 5866701 w 7525108"/>
              <a:gd name="connsiteY3102" fmla="*/ 1924658 h 6858007"/>
              <a:gd name="connsiteX3103" fmla="*/ 5829556 w 7525108"/>
              <a:gd name="connsiteY3103" fmla="*/ 1944324 h 6858007"/>
              <a:gd name="connsiteX3104" fmla="*/ 5788041 w 7525108"/>
              <a:gd name="connsiteY3104" fmla="*/ 1950879 h 6858007"/>
              <a:gd name="connsiteX3105" fmla="*/ 5746526 w 7525108"/>
              <a:gd name="connsiteY3105" fmla="*/ 1944324 h 6858007"/>
              <a:gd name="connsiteX3106" fmla="*/ 5711566 w 7525108"/>
              <a:gd name="connsiteY3106" fmla="*/ 1924658 h 6858007"/>
              <a:gd name="connsiteX3107" fmla="*/ 5683161 w 7525108"/>
              <a:gd name="connsiteY3107" fmla="*/ 1898440 h 6858007"/>
              <a:gd name="connsiteX3108" fmla="*/ 5665681 w 7525108"/>
              <a:gd name="connsiteY3108" fmla="*/ 1861294 h 6858007"/>
              <a:gd name="connsiteX3109" fmla="*/ 5659126 w 7525108"/>
              <a:gd name="connsiteY3109" fmla="*/ 1819780 h 6858007"/>
              <a:gd name="connsiteX3110" fmla="*/ 5665681 w 7525108"/>
              <a:gd name="connsiteY3110" fmla="*/ 1778266 h 6858007"/>
              <a:gd name="connsiteX3111" fmla="*/ 5683161 w 7525108"/>
              <a:gd name="connsiteY3111" fmla="*/ 1743305 h 6858007"/>
              <a:gd name="connsiteX3112" fmla="*/ 5711566 w 7525108"/>
              <a:gd name="connsiteY3112" fmla="*/ 1714901 h 6858007"/>
              <a:gd name="connsiteX3113" fmla="*/ 5746526 w 7525108"/>
              <a:gd name="connsiteY3113" fmla="*/ 1697421 h 6858007"/>
              <a:gd name="connsiteX3114" fmla="*/ 926435 w 7525108"/>
              <a:gd name="connsiteY3114" fmla="*/ 1679918 h 6858007"/>
              <a:gd name="connsiteX3115" fmla="*/ 930806 w 7525108"/>
              <a:gd name="connsiteY3115" fmla="*/ 1679918 h 6858007"/>
              <a:gd name="connsiteX3116" fmla="*/ 937361 w 7525108"/>
              <a:gd name="connsiteY3116" fmla="*/ 1679918 h 6858007"/>
              <a:gd name="connsiteX3117" fmla="*/ 939545 w 7525108"/>
              <a:gd name="connsiteY3117" fmla="*/ 1684288 h 6858007"/>
              <a:gd name="connsiteX3118" fmla="*/ 943916 w 7525108"/>
              <a:gd name="connsiteY3118" fmla="*/ 1688658 h 6858007"/>
              <a:gd name="connsiteX3119" fmla="*/ 943916 w 7525108"/>
              <a:gd name="connsiteY3119" fmla="*/ 1695213 h 6858007"/>
              <a:gd name="connsiteX3120" fmla="*/ 943916 w 7525108"/>
              <a:gd name="connsiteY3120" fmla="*/ 1699582 h 6858007"/>
              <a:gd name="connsiteX3121" fmla="*/ 939545 w 7525108"/>
              <a:gd name="connsiteY3121" fmla="*/ 1703952 h 6858007"/>
              <a:gd name="connsiteX3122" fmla="*/ 937361 w 7525108"/>
              <a:gd name="connsiteY3122" fmla="*/ 1706137 h 6858007"/>
              <a:gd name="connsiteX3123" fmla="*/ 930806 w 7525108"/>
              <a:gd name="connsiteY3123" fmla="*/ 1708322 h 6858007"/>
              <a:gd name="connsiteX3124" fmla="*/ 926435 w 7525108"/>
              <a:gd name="connsiteY3124" fmla="*/ 1706137 h 6858007"/>
              <a:gd name="connsiteX3125" fmla="*/ 922066 w 7525108"/>
              <a:gd name="connsiteY3125" fmla="*/ 1703952 h 6858007"/>
              <a:gd name="connsiteX3126" fmla="*/ 919880 w 7525108"/>
              <a:gd name="connsiteY3126" fmla="*/ 1699582 h 6858007"/>
              <a:gd name="connsiteX3127" fmla="*/ 917696 w 7525108"/>
              <a:gd name="connsiteY3127" fmla="*/ 1695213 h 6858007"/>
              <a:gd name="connsiteX3128" fmla="*/ 919880 w 7525108"/>
              <a:gd name="connsiteY3128" fmla="*/ 1688658 h 6858007"/>
              <a:gd name="connsiteX3129" fmla="*/ 922066 w 7525108"/>
              <a:gd name="connsiteY3129" fmla="*/ 1684288 h 6858007"/>
              <a:gd name="connsiteX3130" fmla="*/ 13110 w 7525108"/>
              <a:gd name="connsiteY3130" fmla="*/ 1677731 h 6858007"/>
              <a:gd name="connsiteX3131" fmla="*/ 17479 w 7525108"/>
              <a:gd name="connsiteY3131" fmla="*/ 1679916 h 6858007"/>
              <a:gd name="connsiteX3132" fmla="*/ 21851 w 7525108"/>
              <a:gd name="connsiteY3132" fmla="*/ 1686471 h 6858007"/>
              <a:gd name="connsiteX3133" fmla="*/ 24035 w 7525108"/>
              <a:gd name="connsiteY3133" fmla="*/ 1690841 h 6858007"/>
              <a:gd name="connsiteX3134" fmla="*/ 21851 w 7525108"/>
              <a:gd name="connsiteY3134" fmla="*/ 1697395 h 6858007"/>
              <a:gd name="connsiteX3135" fmla="*/ 17479 w 7525108"/>
              <a:gd name="connsiteY3135" fmla="*/ 1699580 h 6858007"/>
              <a:gd name="connsiteX3136" fmla="*/ 13110 w 7525108"/>
              <a:gd name="connsiteY3136" fmla="*/ 1701765 h 6858007"/>
              <a:gd name="connsiteX3137" fmla="*/ 4369 w 7525108"/>
              <a:gd name="connsiteY3137" fmla="*/ 1699580 h 6858007"/>
              <a:gd name="connsiteX3138" fmla="*/ 0 w 7525108"/>
              <a:gd name="connsiteY3138" fmla="*/ 1697395 h 6858007"/>
              <a:gd name="connsiteX3139" fmla="*/ 0 w 7525108"/>
              <a:gd name="connsiteY3139" fmla="*/ 1690841 h 6858007"/>
              <a:gd name="connsiteX3140" fmla="*/ 0 w 7525108"/>
              <a:gd name="connsiteY3140" fmla="*/ 1686471 h 6858007"/>
              <a:gd name="connsiteX3141" fmla="*/ 4369 w 7525108"/>
              <a:gd name="connsiteY3141" fmla="*/ 1679916 h 6858007"/>
              <a:gd name="connsiteX3142" fmla="*/ 1848501 w 7525108"/>
              <a:gd name="connsiteY3142" fmla="*/ 1671182 h 6858007"/>
              <a:gd name="connsiteX3143" fmla="*/ 1859426 w 7525108"/>
              <a:gd name="connsiteY3143" fmla="*/ 1671182 h 6858007"/>
              <a:gd name="connsiteX3144" fmla="*/ 1868166 w 7525108"/>
              <a:gd name="connsiteY3144" fmla="*/ 1671182 h 6858007"/>
              <a:gd name="connsiteX3145" fmla="*/ 1874721 w 7525108"/>
              <a:gd name="connsiteY3145" fmla="*/ 1675552 h 6858007"/>
              <a:gd name="connsiteX3146" fmla="*/ 1881276 w 7525108"/>
              <a:gd name="connsiteY3146" fmla="*/ 1684292 h 6858007"/>
              <a:gd name="connsiteX3147" fmla="*/ 1883461 w 7525108"/>
              <a:gd name="connsiteY3147" fmla="*/ 1690847 h 6858007"/>
              <a:gd name="connsiteX3148" fmla="*/ 1885646 w 7525108"/>
              <a:gd name="connsiteY3148" fmla="*/ 1699587 h 6858007"/>
              <a:gd name="connsiteX3149" fmla="*/ 1883461 w 7525108"/>
              <a:gd name="connsiteY3149" fmla="*/ 1708327 h 6858007"/>
              <a:gd name="connsiteX3150" fmla="*/ 1881276 w 7525108"/>
              <a:gd name="connsiteY3150" fmla="*/ 1714882 h 6858007"/>
              <a:gd name="connsiteX3151" fmla="*/ 1874721 w 7525108"/>
              <a:gd name="connsiteY3151" fmla="*/ 1721436 h 6858007"/>
              <a:gd name="connsiteX3152" fmla="*/ 1868166 w 7525108"/>
              <a:gd name="connsiteY3152" fmla="*/ 1725806 h 6858007"/>
              <a:gd name="connsiteX3153" fmla="*/ 1859426 w 7525108"/>
              <a:gd name="connsiteY3153" fmla="*/ 1725806 h 6858007"/>
              <a:gd name="connsiteX3154" fmla="*/ 1848501 w 7525108"/>
              <a:gd name="connsiteY3154" fmla="*/ 1725806 h 6858007"/>
              <a:gd name="connsiteX3155" fmla="*/ 1841946 w 7525108"/>
              <a:gd name="connsiteY3155" fmla="*/ 1721436 h 6858007"/>
              <a:gd name="connsiteX3156" fmla="*/ 1835391 w 7525108"/>
              <a:gd name="connsiteY3156" fmla="*/ 1714882 h 6858007"/>
              <a:gd name="connsiteX3157" fmla="*/ 1831021 w 7525108"/>
              <a:gd name="connsiteY3157" fmla="*/ 1708327 h 6858007"/>
              <a:gd name="connsiteX3158" fmla="*/ 1831021 w 7525108"/>
              <a:gd name="connsiteY3158" fmla="*/ 1699587 h 6858007"/>
              <a:gd name="connsiteX3159" fmla="*/ 1831021 w 7525108"/>
              <a:gd name="connsiteY3159" fmla="*/ 1690847 h 6858007"/>
              <a:gd name="connsiteX3160" fmla="*/ 1835391 w 7525108"/>
              <a:gd name="connsiteY3160" fmla="*/ 1684292 h 6858007"/>
              <a:gd name="connsiteX3161" fmla="*/ 1841946 w 7525108"/>
              <a:gd name="connsiteY3161" fmla="*/ 1675552 h 6858007"/>
              <a:gd name="connsiteX3162" fmla="*/ 2794602 w 7525108"/>
              <a:gd name="connsiteY3162" fmla="*/ 1660262 h 6858007"/>
              <a:gd name="connsiteX3163" fmla="*/ 2820822 w 7525108"/>
              <a:gd name="connsiteY3163" fmla="*/ 1666817 h 6858007"/>
              <a:gd name="connsiteX3164" fmla="*/ 2836117 w 7525108"/>
              <a:gd name="connsiteY3164" fmla="*/ 1684297 h 6858007"/>
              <a:gd name="connsiteX3165" fmla="*/ 2842672 w 7525108"/>
              <a:gd name="connsiteY3165" fmla="*/ 1708332 h 6858007"/>
              <a:gd name="connsiteX3166" fmla="*/ 2836117 w 7525108"/>
              <a:gd name="connsiteY3166" fmla="*/ 1732368 h 6858007"/>
              <a:gd name="connsiteX3167" fmla="*/ 2820822 w 7525108"/>
              <a:gd name="connsiteY3167" fmla="*/ 1749847 h 6858007"/>
              <a:gd name="connsiteX3168" fmla="*/ 2794602 w 7525108"/>
              <a:gd name="connsiteY3168" fmla="*/ 1756402 h 6858007"/>
              <a:gd name="connsiteX3169" fmla="*/ 2770567 w 7525108"/>
              <a:gd name="connsiteY3169" fmla="*/ 1749847 h 6858007"/>
              <a:gd name="connsiteX3170" fmla="*/ 2753087 w 7525108"/>
              <a:gd name="connsiteY3170" fmla="*/ 1732368 h 6858007"/>
              <a:gd name="connsiteX3171" fmla="*/ 2746532 w 7525108"/>
              <a:gd name="connsiteY3171" fmla="*/ 1708332 h 6858007"/>
              <a:gd name="connsiteX3172" fmla="*/ 2753087 w 7525108"/>
              <a:gd name="connsiteY3172" fmla="*/ 1684297 h 6858007"/>
              <a:gd name="connsiteX3173" fmla="*/ 2770567 w 7525108"/>
              <a:gd name="connsiteY3173" fmla="*/ 1666817 h 6858007"/>
              <a:gd name="connsiteX3174" fmla="*/ 4737060 w 7525108"/>
              <a:gd name="connsiteY3174" fmla="*/ 1655903 h 6858007"/>
              <a:gd name="connsiteX3175" fmla="*/ 4767649 w 7525108"/>
              <a:gd name="connsiteY3175" fmla="*/ 1660272 h 6858007"/>
              <a:gd name="connsiteX3176" fmla="*/ 4793869 w 7525108"/>
              <a:gd name="connsiteY3176" fmla="*/ 1673382 h 6858007"/>
              <a:gd name="connsiteX3177" fmla="*/ 4815719 w 7525108"/>
              <a:gd name="connsiteY3177" fmla="*/ 1695231 h 6858007"/>
              <a:gd name="connsiteX3178" fmla="*/ 4828829 w 7525108"/>
              <a:gd name="connsiteY3178" fmla="*/ 1721451 h 6858007"/>
              <a:gd name="connsiteX3179" fmla="*/ 4833199 w 7525108"/>
              <a:gd name="connsiteY3179" fmla="*/ 1752041 h 6858007"/>
              <a:gd name="connsiteX3180" fmla="*/ 4828829 w 7525108"/>
              <a:gd name="connsiteY3180" fmla="*/ 1782632 h 6858007"/>
              <a:gd name="connsiteX3181" fmla="*/ 4815719 w 7525108"/>
              <a:gd name="connsiteY3181" fmla="*/ 1808851 h 6858007"/>
              <a:gd name="connsiteX3182" fmla="*/ 4793869 w 7525108"/>
              <a:gd name="connsiteY3182" fmla="*/ 1828517 h 6858007"/>
              <a:gd name="connsiteX3183" fmla="*/ 4767649 w 7525108"/>
              <a:gd name="connsiteY3183" fmla="*/ 1843811 h 6858007"/>
              <a:gd name="connsiteX3184" fmla="*/ 4737060 w 7525108"/>
              <a:gd name="connsiteY3184" fmla="*/ 1848181 h 6858007"/>
              <a:gd name="connsiteX3185" fmla="*/ 4708655 w 7525108"/>
              <a:gd name="connsiteY3185" fmla="*/ 1843811 h 6858007"/>
              <a:gd name="connsiteX3186" fmla="*/ 4680250 w 7525108"/>
              <a:gd name="connsiteY3186" fmla="*/ 1828517 h 6858007"/>
              <a:gd name="connsiteX3187" fmla="*/ 4660585 w 7525108"/>
              <a:gd name="connsiteY3187" fmla="*/ 1808851 h 6858007"/>
              <a:gd name="connsiteX3188" fmla="*/ 4645290 w 7525108"/>
              <a:gd name="connsiteY3188" fmla="*/ 1782632 h 6858007"/>
              <a:gd name="connsiteX3189" fmla="*/ 4640920 w 7525108"/>
              <a:gd name="connsiteY3189" fmla="*/ 1752041 h 6858007"/>
              <a:gd name="connsiteX3190" fmla="*/ 4645290 w 7525108"/>
              <a:gd name="connsiteY3190" fmla="*/ 1721451 h 6858007"/>
              <a:gd name="connsiteX3191" fmla="*/ 4660585 w 7525108"/>
              <a:gd name="connsiteY3191" fmla="*/ 1695231 h 6858007"/>
              <a:gd name="connsiteX3192" fmla="*/ 4680250 w 7525108"/>
              <a:gd name="connsiteY3192" fmla="*/ 1673382 h 6858007"/>
              <a:gd name="connsiteX3193" fmla="*/ 4708655 w 7525108"/>
              <a:gd name="connsiteY3193" fmla="*/ 1660272 h 6858007"/>
              <a:gd name="connsiteX3194" fmla="*/ 3749444 w 7525108"/>
              <a:gd name="connsiteY3194" fmla="*/ 1651527 h 6858007"/>
              <a:gd name="connsiteX3195" fmla="*/ 3777849 w 7525108"/>
              <a:gd name="connsiteY3195" fmla="*/ 1655898 h 6858007"/>
              <a:gd name="connsiteX3196" fmla="*/ 3799699 w 7525108"/>
              <a:gd name="connsiteY3196" fmla="*/ 1671192 h 6858007"/>
              <a:gd name="connsiteX3197" fmla="*/ 3817179 w 7525108"/>
              <a:gd name="connsiteY3197" fmla="*/ 1695227 h 6858007"/>
              <a:gd name="connsiteX3198" fmla="*/ 3821549 w 7525108"/>
              <a:gd name="connsiteY3198" fmla="*/ 1721447 h 6858007"/>
              <a:gd name="connsiteX3199" fmla="*/ 3817179 w 7525108"/>
              <a:gd name="connsiteY3199" fmla="*/ 1749850 h 6858007"/>
              <a:gd name="connsiteX3200" fmla="*/ 3799699 w 7525108"/>
              <a:gd name="connsiteY3200" fmla="*/ 1771700 h 6858007"/>
              <a:gd name="connsiteX3201" fmla="*/ 3777849 w 7525108"/>
              <a:gd name="connsiteY3201" fmla="*/ 1789181 h 6858007"/>
              <a:gd name="connsiteX3202" fmla="*/ 3749444 w 7525108"/>
              <a:gd name="connsiteY3202" fmla="*/ 1793551 h 6858007"/>
              <a:gd name="connsiteX3203" fmla="*/ 3723224 w 7525108"/>
              <a:gd name="connsiteY3203" fmla="*/ 1789181 h 6858007"/>
              <a:gd name="connsiteX3204" fmla="*/ 3699189 w 7525108"/>
              <a:gd name="connsiteY3204" fmla="*/ 1771700 h 6858007"/>
              <a:gd name="connsiteX3205" fmla="*/ 3683894 w 7525108"/>
              <a:gd name="connsiteY3205" fmla="*/ 1749850 h 6858007"/>
              <a:gd name="connsiteX3206" fmla="*/ 3679524 w 7525108"/>
              <a:gd name="connsiteY3206" fmla="*/ 1721447 h 6858007"/>
              <a:gd name="connsiteX3207" fmla="*/ 3683894 w 7525108"/>
              <a:gd name="connsiteY3207" fmla="*/ 1695227 h 6858007"/>
              <a:gd name="connsiteX3208" fmla="*/ 3699189 w 7525108"/>
              <a:gd name="connsiteY3208" fmla="*/ 1671192 h 6858007"/>
              <a:gd name="connsiteX3209" fmla="*/ 3723224 w 7525108"/>
              <a:gd name="connsiteY3209" fmla="*/ 1655898 h 6858007"/>
              <a:gd name="connsiteX3210" fmla="*/ 6559342 w 7525108"/>
              <a:gd name="connsiteY3210" fmla="*/ 1620947 h 6858007"/>
              <a:gd name="connsiteX3211" fmla="*/ 6596486 w 7525108"/>
              <a:gd name="connsiteY3211" fmla="*/ 1627502 h 6858007"/>
              <a:gd name="connsiteX3212" fmla="*/ 6631446 w 7525108"/>
              <a:gd name="connsiteY3212" fmla="*/ 1642797 h 6858007"/>
              <a:gd name="connsiteX3213" fmla="*/ 6662036 w 7525108"/>
              <a:gd name="connsiteY3213" fmla="*/ 1664646 h 6858007"/>
              <a:gd name="connsiteX3214" fmla="*/ 6683886 w 7525108"/>
              <a:gd name="connsiteY3214" fmla="*/ 1695236 h 6858007"/>
              <a:gd name="connsiteX3215" fmla="*/ 6696996 w 7525108"/>
              <a:gd name="connsiteY3215" fmla="*/ 1728011 h 6858007"/>
              <a:gd name="connsiteX3216" fmla="*/ 6703551 w 7525108"/>
              <a:gd name="connsiteY3216" fmla="*/ 1767341 h 6858007"/>
              <a:gd name="connsiteX3217" fmla="*/ 6696996 w 7525108"/>
              <a:gd name="connsiteY3217" fmla="*/ 1806672 h 6858007"/>
              <a:gd name="connsiteX3218" fmla="*/ 6683886 w 7525108"/>
              <a:gd name="connsiteY3218" fmla="*/ 1841631 h 6858007"/>
              <a:gd name="connsiteX3219" fmla="*/ 6662036 w 7525108"/>
              <a:gd name="connsiteY3219" fmla="*/ 1870035 h 6858007"/>
              <a:gd name="connsiteX3220" fmla="*/ 6631446 w 7525108"/>
              <a:gd name="connsiteY3220" fmla="*/ 1894071 h 6858007"/>
              <a:gd name="connsiteX3221" fmla="*/ 6596486 w 7525108"/>
              <a:gd name="connsiteY3221" fmla="*/ 1907180 h 6858007"/>
              <a:gd name="connsiteX3222" fmla="*/ 6559342 w 7525108"/>
              <a:gd name="connsiteY3222" fmla="*/ 1913735 h 6858007"/>
              <a:gd name="connsiteX3223" fmla="*/ 6520012 w 7525108"/>
              <a:gd name="connsiteY3223" fmla="*/ 1907180 h 6858007"/>
              <a:gd name="connsiteX3224" fmla="*/ 6485052 w 7525108"/>
              <a:gd name="connsiteY3224" fmla="*/ 1894071 h 6858007"/>
              <a:gd name="connsiteX3225" fmla="*/ 6456647 w 7525108"/>
              <a:gd name="connsiteY3225" fmla="*/ 1870035 h 6858007"/>
              <a:gd name="connsiteX3226" fmla="*/ 6432612 w 7525108"/>
              <a:gd name="connsiteY3226" fmla="*/ 1841631 h 6858007"/>
              <a:gd name="connsiteX3227" fmla="*/ 6417317 w 7525108"/>
              <a:gd name="connsiteY3227" fmla="*/ 1806672 h 6858007"/>
              <a:gd name="connsiteX3228" fmla="*/ 6412947 w 7525108"/>
              <a:gd name="connsiteY3228" fmla="*/ 1767341 h 6858007"/>
              <a:gd name="connsiteX3229" fmla="*/ 6417317 w 7525108"/>
              <a:gd name="connsiteY3229" fmla="*/ 1728011 h 6858007"/>
              <a:gd name="connsiteX3230" fmla="*/ 6432612 w 7525108"/>
              <a:gd name="connsiteY3230" fmla="*/ 1695236 h 6858007"/>
              <a:gd name="connsiteX3231" fmla="*/ 6456647 w 7525108"/>
              <a:gd name="connsiteY3231" fmla="*/ 1664646 h 6858007"/>
              <a:gd name="connsiteX3232" fmla="*/ 6485052 w 7525108"/>
              <a:gd name="connsiteY3232" fmla="*/ 1642797 h 6858007"/>
              <a:gd name="connsiteX3233" fmla="*/ 6520012 w 7525108"/>
              <a:gd name="connsiteY3233" fmla="*/ 1627502 h 6858007"/>
              <a:gd name="connsiteX3234" fmla="*/ 5392557 w 7525108"/>
              <a:gd name="connsiteY3234" fmla="*/ 1467994 h 6858007"/>
              <a:gd name="connsiteX3235" fmla="*/ 5431886 w 7525108"/>
              <a:gd name="connsiteY3235" fmla="*/ 1474549 h 6858007"/>
              <a:gd name="connsiteX3236" fmla="*/ 5466846 w 7525108"/>
              <a:gd name="connsiteY3236" fmla="*/ 1494214 h 6858007"/>
              <a:gd name="connsiteX3237" fmla="*/ 5493066 w 7525108"/>
              <a:gd name="connsiteY3237" fmla="*/ 1518249 h 6858007"/>
              <a:gd name="connsiteX3238" fmla="*/ 5510546 w 7525108"/>
              <a:gd name="connsiteY3238" fmla="*/ 1553210 h 6858007"/>
              <a:gd name="connsiteX3239" fmla="*/ 5517101 w 7525108"/>
              <a:gd name="connsiteY3239" fmla="*/ 1592539 h 6858007"/>
              <a:gd name="connsiteX3240" fmla="*/ 5510546 w 7525108"/>
              <a:gd name="connsiteY3240" fmla="*/ 1629684 h 6858007"/>
              <a:gd name="connsiteX3241" fmla="*/ 5493066 w 7525108"/>
              <a:gd name="connsiteY3241" fmla="*/ 1664643 h 6858007"/>
              <a:gd name="connsiteX3242" fmla="*/ 5466846 w 7525108"/>
              <a:gd name="connsiteY3242" fmla="*/ 1690862 h 6858007"/>
              <a:gd name="connsiteX3243" fmla="*/ 5431886 w 7525108"/>
              <a:gd name="connsiteY3243" fmla="*/ 1708342 h 6858007"/>
              <a:gd name="connsiteX3244" fmla="*/ 5392557 w 7525108"/>
              <a:gd name="connsiteY3244" fmla="*/ 1714896 h 6858007"/>
              <a:gd name="connsiteX3245" fmla="*/ 5357597 w 7525108"/>
              <a:gd name="connsiteY3245" fmla="*/ 1708342 h 6858007"/>
              <a:gd name="connsiteX3246" fmla="*/ 5322637 w 7525108"/>
              <a:gd name="connsiteY3246" fmla="*/ 1690862 h 6858007"/>
              <a:gd name="connsiteX3247" fmla="*/ 5294232 w 7525108"/>
              <a:gd name="connsiteY3247" fmla="*/ 1664643 h 6858007"/>
              <a:gd name="connsiteX3248" fmla="*/ 5278937 w 7525108"/>
              <a:gd name="connsiteY3248" fmla="*/ 1629684 h 6858007"/>
              <a:gd name="connsiteX3249" fmla="*/ 5272382 w 7525108"/>
              <a:gd name="connsiteY3249" fmla="*/ 1592539 h 6858007"/>
              <a:gd name="connsiteX3250" fmla="*/ 5278937 w 7525108"/>
              <a:gd name="connsiteY3250" fmla="*/ 1553210 h 6858007"/>
              <a:gd name="connsiteX3251" fmla="*/ 5294232 w 7525108"/>
              <a:gd name="connsiteY3251" fmla="*/ 1518249 h 6858007"/>
              <a:gd name="connsiteX3252" fmla="*/ 5322637 w 7525108"/>
              <a:gd name="connsiteY3252" fmla="*/ 1494214 h 6858007"/>
              <a:gd name="connsiteX3253" fmla="*/ 5357597 w 7525108"/>
              <a:gd name="connsiteY3253" fmla="*/ 1474549 h 6858007"/>
              <a:gd name="connsiteX3254" fmla="*/ 528768 w 7525108"/>
              <a:gd name="connsiteY3254" fmla="*/ 1452677 h 6858007"/>
              <a:gd name="connsiteX3255" fmla="*/ 533137 w 7525108"/>
              <a:gd name="connsiteY3255" fmla="*/ 1454862 h 6858007"/>
              <a:gd name="connsiteX3256" fmla="*/ 537507 w 7525108"/>
              <a:gd name="connsiteY3256" fmla="*/ 1459232 h 6858007"/>
              <a:gd name="connsiteX3257" fmla="*/ 537507 w 7525108"/>
              <a:gd name="connsiteY3257" fmla="*/ 1463602 h 6858007"/>
              <a:gd name="connsiteX3258" fmla="*/ 537507 w 7525108"/>
              <a:gd name="connsiteY3258" fmla="*/ 1470157 h 6858007"/>
              <a:gd name="connsiteX3259" fmla="*/ 533137 w 7525108"/>
              <a:gd name="connsiteY3259" fmla="*/ 1472342 h 6858007"/>
              <a:gd name="connsiteX3260" fmla="*/ 528768 w 7525108"/>
              <a:gd name="connsiteY3260" fmla="*/ 1474527 h 6858007"/>
              <a:gd name="connsiteX3261" fmla="*/ 522211 w 7525108"/>
              <a:gd name="connsiteY3261" fmla="*/ 1472342 h 6858007"/>
              <a:gd name="connsiteX3262" fmla="*/ 517841 w 7525108"/>
              <a:gd name="connsiteY3262" fmla="*/ 1470157 h 6858007"/>
              <a:gd name="connsiteX3263" fmla="*/ 517841 w 7525108"/>
              <a:gd name="connsiteY3263" fmla="*/ 1463602 h 6858007"/>
              <a:gd name="connsiteX3264" fmla="*/ 517841 w 7525108"/>
              <a:gd name="connsiteY3264" fmla="*/ 1459232 h 6858007"/>
              <a:gd name="connsiteX3265" fmla="*/ 522211 w 7525108"/>
              <a:gd name="connsiteY3265" fmla="*/ 1454862 h 6858007"/>
              <a:gd name="connsiteX3266" fmla="*/ 1459575 w 7525108"/>
              <a:gd name="connsiteY3266" fmla="*/ 1450497 h 6858007"/>
              <a:gd name="connsiteX3267" fmla="*/ 1466130 w 7525108"/>
              <a:gd name="connsiteY3267" fmla="*/ 1452682 h 6858007"/>
              <a:gd name="connsiteX3268" fmla="*/ 1472685 w 7525108"/>
              <a:gd name="connsiteY3268" fmla="*/ 1457052 h 6858007"/>
              <a:gd name="connsiteX3269" fmla="*/ 1477054 w 7525108"/>
              <a:gd name="connsiteY3269" fmla="*/ 1463606 h 6858007"/>
              <a:gd name="connsiteX3270" fmla="*/ 1479240 w 7525108"/>
              <a:gd name="connsiteY3270" fmla="*/ 1470161 h 6858007"/>
              <a:gd name="connsiteX3271" fmla="*/ 1477054 w 7525108"/>
              <a:gd name="connsiteY3271" fmla="*/ 1476716 h 6858007"/>
              <a:gd name="connsiteX3272" fmla="*/ 1472685 w 7525108"/>
              <a:gd name="connsiteY3272" fmla="*/ 1485456 h 6858007"/>
              <a:gd name="connsiteX3273" fmla="*/ 1466130 w 7525108"/>
              <a:gd name="connsiteY3273" fmla="*/ 1489826 h 6858007"/>
              <a:gd name="connsiteX3274" fmla="*/ 1459575 w 7525108"/>
              <a:gd name="connsiteY3274" fmla="*/ 1492011 h 6858007"/>
              <a:gd name="connsiteX3275" fmla="*/ 1450834 w 7525108"/>
              <a:gd name="connsiteY3275" fmla="*/ 1489826 h 6858007"/>
              <a:gd name="connsiteX3276" fmla="*/ 1444279 w 7525108"/>
              <a:gd name="connsiteY3276" fmla="*/ 1485456 h 6858007"/>
              <a:gd name="connsiteX3277" fmla="*/ 1439908 w 7525108"/>
              <a:gd name="connsiteY3277" fmla="*/ 1476716 h 6858007"/>
              <a:gd name="connsiteX3278" fmla="*/ 1437724 w 7525108"/>
              <a:gd name="connsiteY3278" fmla="*/ 1470161 h 6858007"/>
              <a:gd name="connsiteX3279" fmla="*/ 1439908 w 7525108"/>
              <a:gd name="connsiteY3279" fmla="*/ 1463606 h 6858007"/>
              <a:gd name="connsiteX3280" fmla="*/ 1444279 w 7525108"/>
              <a:gd name="connsiteY3280" fmla="*/ 1457052 h 6858007"/>
              <a:gd name="connsiteX3281" fmla="*/ 1450834 w 7525108"/>
              <a:gd name="connsiteY3281" fmla="*/ 1452682 h 6858007"/>
              <a:gd name="connsiteX3282" fmla="*/ 4348131 w 7525108"/>
              <a:gd name="connsiteY3282" fmla="*/ 1443955 h 6858007"/>
              <a:gd name="connsiteX3283" fmla="*/ 4380905 w 7525108"/>
              <a:gd name="connsiteY3283" fmla="*/ 1450509 h 6858007"/>
              <a:gd name="connsiteX3284" fmla="*/ 4409310 w 7525108"/>
              <a:gd name="connsiteY3284" fmla="*/ 1467990 h 6858007"/>
              <a:gd name="connsiteX3285" fmla="*/ 4426790 w 7525108"/>
              <a:gd name="connsiteY3285" fmla="*/ 1496394 h 6858007"/>
              <a:gd name="connsiteX3286" fmla="*/ 4433345 w 7525108"/>
              <a:gd name="connsiteY3286" fmla="*/ 1526984 h 6858007"/>
              <a:gd name="connsiteX3287" fmla="*/ 4426790 w 7525108"/>
              <a:gd name="connsiteY3287" fmla="*/ 1559760 h 6858007"/>
              <a:gd name="connsiteX3288" fmla="*/ 4409310 w 7525108"/>
              <a:gd name="connsiteY3288" fmla="*/ 1588165 h 6858007"/>
              <a:gd name="connsiteX3289" fmla="*/ 4380905 w 7525108"/>
              <a:gd name="connsiteY3289" fmla="*/ 1605644 h 6858007"/>
              <a:gd name="connsiteX3290" fmla="*/ 4348131 w 7525108"/>
              <a:gd name="connsiteY3290" fmla="*/ 1610014 h 6858007"/>
              <a:gd name="connsiteX3291" fmla="*/ 4317541 w 7525108"/>
              <a:gd name="connsiteY3291" fmla="*/ 1605644 h 6858007"/>
              <a:gd name="connsiteX3292" fmla="*/ 4289136 w 7525108"/>
              <a:gd name="connsiteY3292" fmla="*/ 1588165 h 6858007"/>
              <a:gd name="connsiteX3293" fmla="*/ 4271656 w 7525108"/>
              <a:gd name="connsiteY3293" fmla="*/ 1559760 h 6858007"/>
              <a:gd name="connsiteX3294" fmla="*/ 4267286 w 7525108"/>
              <a:gd name="connsiteY3294" fmla="*/ 1526984 h 6858007"/>
              <a:gd name="connsiteX3295" fmla="*/ 4271656 w 7525108"/>
              <a:gd name="connsiteY3295" fmla="*/ 1496394 h 6858007"/>
              <a:gd name="connsiteX3296" fmla="*/ 4289136 w 7525108"/>
              <a:gd name="connsiteY3296" fmla="*/ 1467990 h 6858007"/>
              <a:gd name="connsiteX3297" fmla="*/ 4317541 w 7525108"/>
              <a:gd name="connsiteY3297" fmla="*/ 1450509 h 6858007"/>
              <a:gd name="connsiteX3298" fmla="*/ 2399119 w 7525108"/>
              <a:gd name="connsiteY3298" fmla="*/ 1443945 h 6858007"/>
              <a:gd name="connsiteX3299" fmla="*/ 2418784 w 7525108"/>
              <a:gd name="connsiteY3299" fmla="*/ 1448315 h 6858007"/>
              <a:gd name="connsiteX3300" fmla="*/ 2431894 w 7525108"/>
              <a:gd name="connsiteY3300" fmla="*/ 1461425 h 6858007"/>
              <a:gd name="connsiteX3301" fmla="*/ 2438449 w 7525108"/>
              <a:gd name="connsiteY3301" fmla="*/ 1478905 h 6858007"/>
              <a:gd name="connsiteX3302" fmla="*/ 2431894 w 7525108"/>
              <a:gd name="connsiteY3302" fmla="*/ 1500755 h 6858007"/>
              <a:gd name="connsiteX3303" fmla="*/ 2418784 w 7525108"/>
              <a:gd name="connsiteY3303" fmla="*/ 1513865 h 6858007"/>
              <a:gd name="connsiteX3304" fmla="*/ 2399119 w 7525108"/>
              <a:gd name="connsiteY3304" fmla="*/ 1518235 h 6858007"/>
              <a:gd name="connsiteX3305" fmla="*/ 2381639 w 7525108"/>
              <a:gd name="connsiteY3305" fmla="*/ 1513865 h 6858007"/>
              <a:gd name="connsiteX3306" fmla="*/ 2368529 w 7525108"/>
              <a:gd name="connsiteY3306" fmla="*/ 1500755 h 6858007"/>
              <a:gd name="connsiteX3307" fmla="*/ 2364159 w 7525108"/>
              <a:gd name="connsiteY3307" fmla="*/ 1478905 h 6858007"/>
              <a:gd name="connsiteX3308" fmla="*/ 2368529 w 7525108"/>
              <a:gd name="connsiteY3308" fmla="*/ 1461425 h 6858007"/>
              <a:gd name="connsiteX3309" fmla="*/ 2381639 w 7525108"/>
              <a:gd name="connsiteY3309" fmla="*/ 1448315 h 6858007"/>
              <a:gd name="connsiteX3310" fmla="*/ 3360515 w 7525108"/>
              <a:gd name="connsiteY3310" fmla="*/ 1439579 h 6858007"/>
              <a:gd name="connsiteX3311" fmla="*/ 3382365 w 7525108"/>
              <a:gd name="connsiteY3311" fmla="*/ 1443950 h 6858007"/>
              <a:gd name="connsiteX3312" fmla="*/ 3399845 w 7525108"/>
              <a:gd name="connsiteY3312" fmla="*/ 1454875 h 6858007"/>
              <a:gd name="connsiteX3313" fmla="*/ 3415140 w 7525108"/>
              <a:gd name="connsiteY3313" fmla="*/ 1474540 h 6858007"/>
              <a:gd name="connsiteX3314" fmla="*/ 3419510 w 7525108"/>
              <a:gd name="connsiteY3314" fmla="*/ 1498575 h 6858007"/>
              <a:gd name="connsiteX3315" fmla="*/ 3415140 w 7525108"/>
              <a:gd name="connsiteY3315" fmla="*/ 1520425 h 6858007"/>
              <a:gd name="connsiteX3316" fmla="*/ 3399845 w 7525108"/>
              <a:gd name="connsiteY3316" fmla="*/ 1540090 h 6858007"/>
              <a:gd name="connsiteX3317" fmla="*/ 3382365 w 7525108"/>
              <a:gd name="connsiteY3317" fmla="*/ 1553200 h 6858007"/>
              <a:gd name="connsiteX3318" fmla="*/ 3360515 w 7525108"/>
              <a:gd name="connsiteY3318" fmla="*/ 1557570 h 6858007"/>
              <a:gd name="connsiteX3319" fmla="*/ 3336480 w 7525108"/>
              <a:gd name="connsiteY3319" fmla="*/ 1553200 h 6858007"/>
              <a:gd name="connsiteX3320" fmla="*/ 3319000 w 7525108"/>
              <a:gd name="connsiteY3320" fmla="*/ 1540090 h 6858007"/>
              <a:gd name="connsiteX3321" fmla="*/ 3303705 w 7525108"/>
              <a:gd name="connsiteY3321" fmla="*/ 1520425 h 6858007"/>
              <a:gd name="connsiteX3322" fmla="*/ 3299335 w 7525108"/>
              <a:gd name="connsiteY3322" fmla="*/ 1498575 h 6858007"/>
              <a:gd name="connsiteX3323" fmla="*/ 3303705 w 7525108"/>
              <a:gd name="connsiteY3323" fmla="*/ 1474540 h 6858007"/>
              <a:gd name="connsiteX3324" fmla="*/ 3319000 w 7525108"/>
              <a:gd name="connsiteY3324" fmla="*/ 1454875 h 6858007"/>
              <a:gd name="connsiteX3325" fmla="*/ 3336480 w 7525108"/>
              <a:gd name="connsiteY3325" fmla="*/ 1443950 h 6858007"/>
              <a:gd name="connsiteX3326" fmla="*/ 6989786 w 7525108"/>
              <a:gd name="connsiteY3326" fmla="*/ 1435222 h 6858007"/>
              <a:gd name="connsiteX3327" fmla="*/ 7031300 w 7525108"/>
              <a:gd name="connsiteY3327" fmla="*/ 1439592 h 6858007"/>
              <a:gd name="connsiteX3328" fmla="*/ 7068445 w 7525108"/>
              <a:gd name="connsiteY3328" fmla="*/ 1454887 h 6858007"/>
              <a:gd name="connsiteX3329" fmla="*/ 7099035 w 7525108"/>
              <a:gd name="connsiteY3329" fmla="*/ 1478922 h 6858007"/>
              <a:gd name="connsiteX3330" fmla="*/ 7123070 w 7525108"/>
              <a:gd name="connsiteY3330" fmla="*/ 1509512 h 6858007"/>
              <a:gd name="connsiteX3331" fmla="*/ 7138365 w 7525108"/>
              <a:gd name="connsiteY3331" fmla="*/ 1548842 h 6858007"/>
              <a:gd name="connsiteX3332" fmla="*/ 7144920 w 7525108"/>
              <a:gd name="connsiteY3332" fmla="*/ 1590357 h 6858007"/>
              <a:gd name="connsiteX3333" fmla="*/ 7138365 w 7525108"/>
              <a:gd name="connsiteY3333" fmla="*/ 1629686 h 6858007"/>
              <a:gd name="connsiteX3334" fmla="*/ 7123070 w 7525108"/>
              <a:gd name="connsiteY3334" fmla="*/ 1666831 h 6858007"/>
              <a:gd name="connsiteX3335" fmla="*/ 7099035 w 7525108"/>
              <a:gd name="connsiteY3335" fmla="*/ 1699605 h 6858007"/>
              <a:gd name="connsiteX3336" fmla="*/ 7068445 w 7525108"/>
              <a:gd name="connsiteY3336" fmla="*/ 1721454 h 6858007"/>
              <a:gd name="connsiteX3337" fmla="*/ 7031300 w 7525108"/>
              <a:gd name="connsiteY3337" fmla="*/ 1738935 h 6858007"/>
              <a:gd name="connsiteX3338" fmla="*/ 6989786 w 7525108"/>
              <a:gd name="connsiteY3338" fmla="*/ 1743304 h 6858007"/>
              <a:gd name="connsiteX3339" fmla="*/ 6948271 w 7525108"/>
              <a:gd name="connsiteY3339" fmla="*/ 1738935 h 6858007"/>
              <a:gd name="connsiteX3340" fmla="*/ 6913311 w 7525108"/>
              <a:gd name="connsiteY3340" fmla="*/ 1721454 h 6858007"/>
              <a:gd name="connsiteX3341" fmla="*/ 6880536 w 7525108"/>
              <a:gd name="connsiteY3341" fmla="*/ 1699605 h 6858007"/>
              <a:gd name="connsiteX3342" fmla="*/ 6856501 w 7525108"/>
              <a:gd name="connsiteY3342" fmla="*/ 1666831 h 6858007"/>
              <a:gd name="connsiteX3343" fmla="*/ 6841206 w 7525108"/>
              <a:gd name="connsiteY3343" fmla="*/ 1629686 h 6858007"/>
              <a:gd name="connsiteX3344" fmla="*/ 6834651 w 7525108"/>
              <a:gd name="connsiteY3344" fmla="*/ 1590357 h 6858007"/>
              <a:gd name="connsiteX3345" fmla="*/ 6841206 w 7525108"/>
              <a:gd name="connsiteY3345" fmla="*/ 1548842 h 6858007"/>
              <a:gd name="connsiteX3346" fmla="*/ 6856501 w 7525108"/>
              <a:gd name="connsiteY3346" fmla="*/ 1509512 h 6858007"/>
              <a:gd name="connsiteX3347" fmla="*/ 6880536 w 7525108"/>
              <a:gd name="connsiteY3347" fmla="*/ 1478922 h 6858007"/>
              <a:gd name="connsiteX3348" fmla="*/ 6913311 w 7525108"/>
              <a:gd name="connsiteY3348" fmla="*/ 1454887 h 6858007"/>
              <a:gd name="connsiteX3349" fmla="*/ 6948271 w 7525108"/>
              <a:gd name="connsiteY3349" fmla="*/ 1439592 h 6858007"/>
              <a:gd name="connsiteX3350" fmla="*/ 6137639 w 7525108"/>
              <a:gd name="connsiteY3350" fmla="*/ 1371857 h 6858007"/>
              <a:gd name="connsiteX3351" fmla="*/ 6179154 w 7525108"/>
              <a:gd name="connsiteY3351" fmla="*/ 1378412 h 6858007"/>
              <a:gd name="connsiteX3352" fmla="*/ 6216299 w 7525108"/>
              <a:gd name="connsiteY3352" fmla="*/ 1398077 h 6858007"/>
              <a:gd name="connsiteX3353" fmla="*/ 6244704 w 7525108"/>
              <a:gd name="connsiteY3353" fmla="*/ 1426481 h 6858007"/>
              <a:gd name="connsiteX3354" fmla="*/ 6266554 w 7525108"/>
              <a:gd name="connsiteY3354" fmla="*/ 1463626 h 6858007"/>
              <a:gd name="connsiteX3355" fmla="*/ 6273109 w 7525108"/>
              <a:gd name="connsiteY3355" fmla="*/ 1507327 h 6858007"/>
              <a:gd name="connsiteX3356" fmla="*/ 6266554 w 7525108"/>
              <a:gd name="connsiteY3356" fmla="*/ 1551027 h 6858007"/>
              <a:gd name="connsiteX3357" fmla="*/ 6244704 w 7525108"/>
              <a:gd name="connsiteY3357" fmla="*/ 1588172 h 6858007"/>
              <a:gd name="connsiteX3358" fmla="*/ 6216299 w 7525108"/>
              <a:gd name="connsiteY3358" fmla="*/ 1616577 h 6858007"/>
              <a:gd name="connsiteX3359" fmla="*/ 6179154 w 7525108"/>
              <a:gd name="connsiteY3359" fmla="*/ 1636241 h 6858007"/>
              <a:gd name="connsiteX3360" fmla="*/ 6137639 w 7525108"/>
              <a:gd name="connsiteY3360" fmla="*/ 1642796 h 6858007"/>
              <a:gd name="connsiteX3361" fmla="*/ 6093939 w 7525108"/>
              <a:gd name="connsiteY3361" fmla="*/ 1636241 h 6858007"/>
              <a:gd name="connsiteX3362" fmla="*/ 6058979 w 7525108"/>
              <a:gd name="connsiteY3362" fmla="*/ 1616577 h 6858007"/>
              <a:gd name="connsiteX3363" fmla="*/ 6028389 w 7525108"/>
              <a:gd name="connsiteY3363" fmla="*/ 1588172 h 6858007"/>
              <a:gd name="connsiteX3364" fmla="*/ 6010909 w 7525108"/>
              <a:gd name="connsiteY3364" fmla="*/ 1551027 h 6858007"/>
              <a:gd name="connsiteX3365" fmla="*/ 6004354 w 7525108"/>
              <a:gd name="connsiteY3365" fmla="*/ 1507327 h 6858007"/>
              <a:gd name="connsiteX3366" fmla="*/ 6010909 w 7525108"/>
              <a:gd name="connsiteY3366" fmla="*/ 1463626 h 6858007"/>
              <a:gd name="connsiteX3367" fmla="*/ 6028389 w 7525108"/>
              <a:gd name="connsiteY3367" fmla="*/ 1426481 h 6858007"/>
              <a:gd name="connsiteX3368" fmla="*/ 6058979 w 7525108"/>
              <a:gd name="connsiteY3368" fmla="*/ 1398077 h 6858007"/>
              <a:gd name="connsiteX3369" fmla="*/ 6093939 w 7525108"/>
              <a:gd name="connsiteY3369" fmla="*/ 1378412 h 6858007"/>
              <a:gd name="connsiteX3370" fmla="*/ 7455188 w 7525108"/>
              <a:gd name="connsiteY3370" fmla="*/ 1367488 h 6858007"/>
              <a:gd name="connsiteX3371" fmla="*/ 7494518 w 7525108"/>
              <a:gd name="connsiteY3371" fmla="*/ 1371859 h 6858007"/>
              <a:gd name="connsiteX3372" fmla="*/ 7525108 w 7525108"/>
              <a:gd name="connsiteY3372" fmla="*/ 1384969 h 6858007"/>
              <a:gd name="connsiteX3373" fmla="*/ 7525108 w 7525108"/>
              <a:gd name="connsiteY3373" fmla="*/ 1669016 h 6858007"/>
              <a:gd name="connsiteX3374" fmla="*/ 7494518 w 7525108"/>
              <a:gd name="connsiteY3374" fmla="*/ 1684311 h 6858007"/>
              <a:gd name="connsiteX3375" fmla="*/ 7455188 w 7525108"/>
              <a:gd name="connsiteY3375" fmla="*/ 1688682 h 6858007"/>
              <a:gd name="connsiteX3376" fmla="*/ 7411488 w 7525108"/>
              <a:gd name="connsiteY3376" fmla="*/ 1679941 h 6858007"/>
              <a:gd name="connsiteX3377" fmla="*/ 7374344 w 7525108"/>
              <a:gd name="connsiteY3377" fmla="*/ 1664646 h 6858007"/>
              <a:gd name="connsiteX3378" fmla="*/ 7339384 w 7525108"/>
              <a:gd name="connsiteY3378" fmla="*/ 1640612 h 6858007"/>
              <a:gd name="connsiteX3379" fmla="*/ 7317534 w 7525108"/>
              <a:gd name="connsiteY3379" fmla="*/ 1607838 h 6858007"/>
              <a:gd name="connsiteX3380" fmla="*/ 7297869 w 7525108"/>
              <a:gd name="connsiteY3380" fmla="*/ 1568508 h 6858007"/>
              <a:gd name="connsiteX3381" fmla="*/ 7293499 w 7525108"/>
              <a:gd name="connsiteY3381" fmla="*/ 1526993 h 6858007"/>
              <a:gd name="connsiteX3382" fmla="*/ 7297869 w 7525108"/>
              <a:gd name="connsiteY3382" fmla="*/ 1485478 h 6858007"/>
              <a:gd name="connsiteX3383" fmla="*/ 7317534 w 7525108"/>
              <a:gd name="connsiteY3383" fmla="*/ 1448334 h 6858007"/>
              <a:gd name="connsiteX3384" fmla="*/ 7339384 w 7525108"/>
              <a:gd name="connsiteY3384" fmla="*/ 1413374 h 6858007"/>
              <a:gd name="connsiteX3385" fmla="*/ 7374344 w 7525108"/>
              <a:gd name="connsiteY3385" fmla="*/ 1389339 h 6858007"/>
              <a:gd name="connsiteX3386" fmla="*/ 7411488 w 7525108"/>
              <a:gd name="connsiteY3386" fmla="*/ 1371859 h 6858007"/>
              <a:gd name="connsiteX3387" fmla="*/ 5001443 w 7525108"/>
              <a:gd name="connsiteY3387" fmla="*/ 1253863 h 6858007"/>
              <a:gd name="connsiteX3388" fmla="*/ 5036403 w 7525108"/>
              <a:gd name="connsiteY3388" fmla="*/ 1260419 h 6858007"/>
              <a:gd name="connsiteX3389" fmla="*/ 5066993 w 7525108"/>
              <a:gd name="connsiteY3389" fmla="*/ 1275714 h 6858007"/>
              <a:gd name="connsiteX3390" fmla="*/ 5088843 w 7525108"/>
              <a:gd name="connsiteY3390" fmla="*/ 1299749 h 6858007"/>
              <a:gd name="connsiteX3391" fmla="*/ 5106323 w 7525108"/>
              <a:gd name="connsiteY3391" fmla="*/ 1328153 h 6858007"/>
              <a:gd name="connsiteX3392" fmla="*/ 5112878 w 7525108"/>
              <a:gd name="connsiteY3392" fmla="*/ 1363112 h 6858007"/>
              <a:gd name="connsiteX3393" fmla="*/ 5106323 w 7525108"/>
              <a:gd name="connsiteY3393" fmla="*/ 1400257 h 6858007"/>
              <a:gd name="connsiteX3394" fmla="*/ 5088843 w 7525108"/>
              <a:gd name="connsiteY3394" fmla="*/ 1428662 h 6858007"/>
              <a:gd name="connsiteX3395" fmla="*/ 5066993 w 7525108"/>
              <a:gd name="connsiteY3395" fmla="*/ 1452697 h 6858007"/>
              <a:gd name="connsiteX3396" fmla="*/ 5036403 w 7525108"/>
              <a:gd name="connsiteY3396" fmla="*/ 1467992 h 6858007"/>
              <a:gd name="connsiteX3397" fmla="*/ 5001443 w 7525108"/>
              <a:gd name="connsiteY3397" fmla="*/ 1472363 h 6858007"/>
              <a:gd name="connsiteX3398" fmla="*/ 4966483 w 7525108"/>
              <a:gd name="connsiteY3398" fmla="*/ 1467992 h 6858007"/>
              <a:gd name="connsiteX3399" fmla="*/ 4935893 w 7525108"/>
              <a:gd name="connsiteY3399" fmla="*/ 1452697 h 6858007"/>
              <a:gd name="connsiteX3400" fmla="*/ 4914043 w 7525108"/>
              <a:gd name="connsiteY3400" fmla="*/ 1428662 h 6858007"/>
              <a:gd name="connsiteX3401" fmla="*/ 4896563 w 7525108"/>
              <a:gd name="connsiteY3401" fmla="*/ 1400257 h 6858007"/>
              <a:gd name="connsiteX3402" fmla="*/ 4892193 w 7525108"/>
              <a:gd name="connsiteY3402" fmla="*/ 1363112 h 6858007"/>
              <a:gd name="connsiteX3403" fmla="*/ 4896563 w 7525108"/>
              <a:gd name="connsiteY3403" fmla="*/ 1328153 h 6858007"/>
              <a:gd name="connsiteX3404" fmla="*/ 4914043 w 7525108"/>
              <a:gd name="connsiteY3404" fmla="*/ 1299749 h 6858007"/>
              <a:gd name="connsiteX3405" fmla="*/ 4935893 w 7525108"/>
              <a:gd name="connsiteY3405" fmla="*/ 1275714 h 6858007"/>
              <a:gd name="connsiteX3406" fmla="*/ 4966483 w 7525108"/>
              <a:gd name="connsiteY3406" fmla="*/ 1260419 h 6858007"/>
              <a:gd name="connsiteX3407" fmla="*/ 3961388 w 7525108"/>
              <a:gd name="connsiteY3407" fmla="*/ 1238563 h 6858007"/>
              <a:gd name="connsiteX3408" fmla="*/ 3985423 w 7525108"/>
              <a:gd name="connsiteY3408" fmla="*/ 1242933 h 6858007"/>
              <a:gd name="connsiteX3409" fmla="*/ 4009458 w 7525108"/>
              <a:gd name="connsiteY3409" fmla="*/ 1256044 h 6858007"/>
              <a:gd name="connsiteX3410" fmla="*/ 4022568 w 7525108"/>
              <a:gd name="connsiteY3410" fmla="*/ 1277892 h 6858007"/>
              <a:gd name="connsiteX3411" fmla="*/ 4026938 w 7525108"/>
              <a:gd name="connsiteY3411" fmla="*/ 1304113 h 6858007"/>
              <a:gd name="connsiteX3412" fmla="*/ 4022568 w 7525108"/>
              <a:gd name="connsiteY3412" fmla="*/ 1328147 h 6858007"/>
              <a:gd name="connsiteX3413" fmla="*/ 4009458 w 7525108"/>
              <a:gd name="connsiteY3413" fmla="*/ 1349997 h 6858007"/>
              <a:gd name="connsiteX3414" fmla="*/ 3985423 w 7525108"/>
              <a:gd name="connsiteY3414" fmla="*/ 1363106 h 6858007"/>
              <a:gd name="connsiteX3415" fmla="*/ 3961388 w 7525108"/>
              <a:gd name="connsiteY3415" fmla="*/ 1369662 h 6858007"/>
              <a:gd name="connsiteX3416" fmla="*/ 3935168 w 7525108"/>
              <a:gd name="connsiteY3416" fmla="*/ 1363106 h 6858007"/>
              <a:gd name="connsiteX3417" fmla="*/ 3915503 w 7525108"/>
              <a:gd name="connsiteY3417" fmla="*/ 1349997 h 6858007"/>
              <a:gd name="connsiteX3418" fmla="*/ 3900208 w 7525108"/>
              <a:gd name="connsiteY3418" fmla="*/ 1328147 h 6858007"/>
              <a:gd name="connsiteX3419" fmla="*/ 3893653 w 7525108"/>
              <a:gd name="connsiteY3419" fmla="*/ 1304113 h 6858007"/>
              <a:gd name="connsiteX3420" fmla="*/ 3900208 w 7525108"/>
              <a:gd name="connsiteY3420" fmla="*/ 1277892 h 6858007"/>
              <a:gd name="connsiteX3421" fmla="*/ 3915503 w 7525108"/>
              <a:gd name="connsiteY3421" fmla="*/ 1256044 h 6858007"/>
              <a:gd name="connsiteX3422" fmla="*/ 3935168 w 7525108"/>
              <a:gd name="connsiteY3422" fmla="*/ 1242933 h 6858007"/>
              <a:gd name="connsiteX3423" fmla="*/ 1061905 w 7525108"/>
              <a:gd name="connsiteY3423" fmla="*/ 1229810 h 6858007"/>
              <a:gd name="connsiteX3424" fmla="*/ 1066274 w 7525108"/>
              <a:gd name="connsiteY3424" fmla="*/ 1234180 h 6858007"/>
              <a:gd name="connsiteX3425" fmla="*/ 1070644 w 7525108"/>
              <a:gd name="connsiteY3425" fmla="*/ 1238550 h 6858007"/>
              <a:gd name="connsiteX3426" fmla="*/ 1072829 w 7525108"/>
              <a:gd name="connsiteY3426" fmla="*/ 1242920 h 6858007"/>
              <a:gd name="connsiteX3427" fmla="*/ 1070644 w 7525108"/>
              <a:gd name="connsiteY3427" fmla="*/ 1249475 h 6858007"/>
              <a:gd name="connsiteX3428" fmla="*/ 1066274 w 7525108"/>
              <a:gd name="connsiteY3428" fmla="*/ 1253845 h 6858007"/>
              <a:gd name="connsiteX3429" fmla="*/ 1061905 w 7525108"/>
              <a:gd name="connsiteY3429" fmla="*/ 1256030 h 6858007"/>
              <a:gd name="connsiteX3430" fmla="*/ 1053165 w 7525108"/>
              <a:gd name="connsiteY3430" fmla="*/ 1253845 h 6858007"/>
              <a:gd name="connsiteX3431" fmla="*/ 1048795 w 7525108"/>
              <a:gd name="connsiteY3431" fmla="*/ 1249475 h 6858007"/>
              <a:gd name="connsiteX3432" fmla="*/ 1046610 w 7525108"/>
              <a:gd name="connsiteY3432" fmla="*/ 1242920 h 6858007"/>
              <a:gd name="connsiteX3433" fmla="*/ 1048795 w 7525108"/>
              <a:gd name="connsiteY3433" fmla="*/ 1238550 h 6858007"/>
              <a:gd name="connsiteX3434" fmla="*/ 1053165 w 7525108"/>
              <a:gd name="connsiteY3434" fmla="*/ 1234180 h 6858007"/>
              <a:gd name="connsiteX3435" fmla="*/ 2969401 w 7525108"/>
              <a:gd name="connsiteY3435" fmla="*/ 1227633 h 6858007"/>
              <a:gd name="connsiteX3436" fmla="*/ 2991251 w 7525108"/>
              <a:gd name="connsiteY3436" fmla="*/ 1236373 h 6858007"/>
              <a:gd name="connsiteX3437" fmla="*/ 3008731 w 7525108"/>
              <a:gd name="connsiteY3437" fmla="*/ 1251669 h 6858007"/>
              <a:gd name="connsiteX3438" fmla="*/ 3013101 w 7525108"/>
              <a:gd name="connsiteY3438" fmla="*/ 1271333 h 6858007"/>
              <a:gd name="connsiteX3439" fmla="*/ 3008731 w 7525108"/>
              <a:gd name="connsiteY3439" fmla="*/ 1295368 h 6858007"/>
              <a:gd name="connsiteX3440" fmla="*/ 2991251 w 7525108"/>
              <a:gd name="connsiteY3440" fmla="*/ 1310663 h 6858007"/>
              <a:gd name="connsiteX3441" fmla="*/ 2969401 w 7525108"/>
              <a:gd name="connsiteY3441" fmla="*/ 1315034 h 6858007"/>
              <a:gd name="connsiteX3442" fmla="*/ 2947551 w 7525108"/>
              <a:gd name="connsiteY3442" fmla="*/ 1310663 h 6858007"/>
              <a:gd name="connsiteX3443" fmla="*/ 2932256 w 7525108"/>
              <a:gd name="connsiteY3443" fmla="*/ 1295368 h 6858007"/>
              <a:gd name="connsiteX3444" fmla="*/ 2925701 w 7525108"/>
              <a:gd name="connsiteY3444" fmla="*/ 1271333 h 6858007"/>
              <a:gd name="connsiteX3445" fmla="*/ 2932256 w 7525108"/>
              <a:gd name="connsiteY3445" fmla="*/ 1251669 h 6858007"/>
              <a:gd name="connsiteX3446" fmla="*/ 2947551 w 7525108"/>
              <a:gd name="connsiteY3446" fmla="*/ 1236373 h 6858007"/>
              <a:gd name="connsiteX3447" fmla="*/ 2005820 w 7525108"/>
              <a:gd name="connsiteY3447" fmla="*/ 1227629 h 6858007"/>
              <a:gd name="connsiteX3448" fmla="*/ 2014560 w 7525108"/>
              <a:gd name="connsiteY3448" fmla="*/ 1229814 h 6858007"/>
              <a:gd name="connsiteX3449" fmla="*/ 2021115 w 7525108"/>
              <a:gd name="connsiteY3449" fmla="*/ 1234184 h 6858007"/>
              <a:gd name="connsiteX3450" fmla="*/ 2027670 w 7525108"/>
              <a:gd name="connsiteY3450" fmla="*/ 1240739 h 6858007"/>
              <a:gd name="connsiteX3451" fmla="*/ 2029855 w 7525108"/>
              <a:gd name="connsiteY3451" fmla="*/ 1247294 h 6858007"/>
              <a:gd name="connsiteX3452" fmla="*/ 2032040 w 7525108"/>
              <a:gd name="connsiteY3452" fmla="*/ 1253849 h 6858007"/>
              <a:gd name="connsiteX3453" fmla="*/ 2029855 w 7525108"/>
              <a:gd name="connsiteY3453" fmla="*/ 1262588 h 6858007"/>
              <a:gd name="connsiteX3454" fmla="*/ 2027670 w 7525108"/>
              <a:gd name="connsiteY3454" fmla="*/ 1269143 h 6858007"/>
              <a:gd name="connsiteX3455" fmla="*/ 2021115 w 7525108"/>
              <a:gd name="connsiteY3455" fmla="*/ 1273513 h 6858007"/>
              <a:gd name="connsiteX3456" fmla="*/ 2014560 w 7525108"/>
              <a:gd name="connsiteY3456" fmla="*/ 1277883 h 6858007"/>
              <a:gd name="connsiteX3457" fmla="*/ 2005820 w 7525108"/>
              <a:gd name="connsiteY3457" fmla="*/ 1277883 h 6858007"/>
              <a:gd name="connsiteX3458" fmla="*/ 1997080 w 7525108"/>
              <a:gd name="connsiteY3458" fmla="*/ 1277883 h 6858007"/>
              <a:gd name="connsiteX3459" fmla="*/ 1990525 w 7525108"/>
              <a:gd name="connsiteY3459" fmla="*/ 1273513 h 6858007"/>
              <a:gd name="connsiteX3460" fmla="*/ 1986155 w 7525108"/>
              <a:gd name="connsiteY3460" fmla="*/ 1269143 h 6858007"/>
              <a:gd name="connsiteX3461" fmla="*/ 1981785 w 7525108"/>
              <a:gd name="connsiteY3461" fmla="*/ 1262588 h 6858007"/>
              <a:gd name="connsiteX3462" fmla="*/ 1981785 w 7525108"/>
              <a:gd name="connsiteY3462" fmla="*/ 1253849 h 6858007"/>
              <a:gd name="connsiteX3463" fmla="*/ 1981785 w 7525108"/>
              <a:gd name="connsiteY3463" fmla="*/ 1247294 h 6858007"/>
              <a:gd name="connsiteX3464" fmla="*/ 1986155 w 7525108"/>
              <a:gd name="connsiteY3464" fmla="*/ 1240739 h 6858007"/>
              <a:gd name="connsiteX3465" fmla="*/ 1990525 w 7525108"/>
              <a:gd name="connsiteY3465" fmla="*/ 1234184 h 6858007"/>
              <a:gd name="connsiteX3466" fmla="*/ 1997080 w 7525108"/>
              <a:gd name="connsiteY3466" fmla="*/ 1229814 h 6858007"/>
              <a:gd name="connsiteX3467" fmla="*/ 126728 w 7525108"/>
              <a:gd name="connsiteY3467" fmla="*/ 1223253 h 6858007"/>
              <a:gd name="connsiteX3468" fmla="*/ 131099 w 7525108"/>
              <a:gd name="connsiteY3468" fmla="*/ 1225438 h 6858007"/>
              <a:gd name="connsiteX3469" fmla="*/ 135468 w 7525108"/>
              <a:gd name="connsiteY3469" fmla="*/ 1227623 h 6858007"/>
              <a:gd name="connsiteX3470" fmla="*/ 137654 w 7525108"/>
              <a:gd name="connsiteY3470" fmla="*/ 1236363 h 6858007"/>
              <a:gd name="connsiteX3471" fmla="*/ 135468 w 7525108"/>
              <a:gd name="connsiteY3471" fmla="*/ 1240732 h 6858007"/>
              <a:gd name="connsiteX3472" fmla="*/ 131099 w 7525108"/>
              <a:gd name="connsiteY3472" fmla="*/ 1245102 h 6858007"/>
              <a:gd name="connsiteX3473" fmla="*/ 126728 w 7525108"/>
              <a:gd name="connsiteY3473" fmla="*/ 1247287 h 6858007"/>
              <a:gd name="connsiteX3474" fmla="*/ 120173 w 7525108"/>
              <a:gd name="connsiteY3474" fmla="*/ 1245102 h 6858007"/>
              <a:gd name="connsiteX3475" fmla="*/ 115804 w 7525108"/>
              <a:gd name="connsiteY3475" fmla="*/ 1240732 h 6858007"/>
              <a:gd name="connsiteX3476" fmla="*/ 115804 w 7525108"/>
              <a:gd name="connsiteY3476" fmla="*/ 1236363 h 6858007"/>
              <a:gd name="connsiteX3477" fmla="*/ 115804 w 7525108"/>
              <a:gd name="connsiteY3477" fmla="*/ 1227623 h 6858007"/>
              <a:gd name="connsiteX3478" fmla="*/ 120173 w 7525108"/>
              <a:gd name="connsiteY3478" fmla="*/ 1225438 h 6858007"/>
              <a:gd name="connsiteX3479" fmla="*/ 5726860 w 7525108"/>
              <a:gd name="connsiteY3479" fmla="*/ 1148986 h 6858007"/>
              <a:gd name="connsiteX3480" fmla="*/ 5761820 w 7525108"/>
              <a:gd name="connsiteY3480" fmla="*/ 1153356 h 6858007"/>
              <a:gd name="connsiteX3481" fmla="*/ 5792410 w 7525108"/>
              <a:gd name="connsiteY3481" fmla="*/ 1168651 h 6858007"/>
              <a:gd name="connsiteX3482" fmla="*/ 5816445 w 7525108"/>
              <a:gd name="connsiteY3482" fmla="*/ 1194870 h 6858007"/>
              <a:gd name="connsiteX3483" fmla="*/ 5831740 w 7525108"/>
              <a:gd name="connsiteY3483" fmla="*/ 1223276 h 6858007"/>
              <a:gd name="connsiteX3484" fmla="*/ 5838295 w 7525108"/>
              <a:gd name="connsiteY3484" fmla="*/ 1260422 h 6858007"/>
              <a:gd name="connsiteX3485" fmla="*/ 5831740 w 7525108"/>
              <a:gd name="connsiteY3485" fmla="*/ 1295381 h 6858007"/>
              <a:gd name="connsiteX3486" fmla="*/ 5816445 w 7525108"/>
              <a:gd name="connsiteY3486" fmla="*/ 1325971 h 6858007"/>
              <a:gd name="connsiteX3487" fmla="*/ 5792410 w 7525108"/>
              <a:gd name="connsiteY3487" fmla="*/ 1352191 h 6858007"/>
              <a:gd name="connsiteX3488" fmla="*/ 5761820 w 7525108"/>
              <a:gd name="connsiteY3488" fmla="*/ 1367485 h 6858007"/>
              <a:gd name="connsiteX3489" fmla="*/ 5726860 w 7525108"/>
              <a:gd name="connsiteY3489" fmla="*/ 1371856 h 6858007"/>
              <a:gd name="connsiteX3490" fmla="*/ 5689715 w 7525108"/>
              <a:gd name="connsiteY3490" fmla="*/ 1367485 h 6858007"/>
              <a:gd name="connsiteX3491" fmla="*/ 5661310 w 7525108"/>
              <a:gd name="connsiteY3491" fmla="*/ 1352191 h 6858007"/>
              <a:gd name="connsiteX3492" fmla="*/ 5635090 w 7525108"/>
              <a:gd name="connsiteY3492" fmla="*/ 1325971 h 6858007"/>
              <a:gd name="connsiteX3493" fmla="*/ 5619795 w 7525108"/>
              <a:gd name="connsiteY3493" fmla="*/ 1295381 h 6858007"/>
              <a:gd name="connsiteX3494" fmla="*/ 5613240 w 7525108"/>
              <a:gd name="connsiteY3494" fmla="*/ 1260422 h 6858007"/>
              <a:gd name="connsiteX3495" fmla="*/ 5619795 w 7525108"/>
              <a:gd name="connsiteY3495" fmla="*/ 1223276 h 6858007"/>
              <a:gd name="connsiteX3496" fmla="*/ 5635090 w 7525108"/>
              <a:gd name="connsiteY3496" fmla="*/ 1194870 h 6858007"/>
              <a:gd name="connsiteX3497" fmla="*/ 5661310 w 7525108"/>
              <a:gd name="connsiteY3497" fmla="*/ 1168651 h 6858007"/>
              <a:gd name="connsiteX3498" fmla="*/ 5689715 w 7525108"/>
              <a:gd name="connsiteY3498" fmla="*/ 1153356 h 6858007"/>
              <a:gd name="connsiteX3499" fmla="*/ 6541863 w 7525108"/>
              <a:gd name="connsiteY3499" fmla="*/ 1142431 h 6858007"/>
              <a:gd name="connsiteX3500" fmla="*/ 6583378 w 7525108"/>
              <a:gd name="connsiteY3500" fmla="*/ 1148986 h 6858007"/>
              <a:gd name="connsiteX3501" fmla="*/ 6620523 w 7525108"/>
              <a:gd name="connsiteY3501" fmla="*/ 1166466 h 6858007"/>
              <a:gd name="connsiteX3502" fmla="*/ 6648928 w 7525108"/>
              <a:gd name="connsiteY3502" fmla="*/ 1194870 h 6858007"/>
              <a:gd name="connsiteX3503" fmla="*/ 6668593 w 7525108"/>
              <a:gd name="connsiteY3503" fmla="*/ 1229832 h 6858007"/>
              <a:gd name="connsiteX3504" fmla="*/ 6675148 w 7525108"/>
              <a:gd name="connsiteY3504" fmla="*/ 1273532 h 6858007"/>
              <a:gd name="connsiteX3505" fmla="*/ 6668593 w 7525108"/>
              <a:gd name="connsiteY3505" fmla="*/ 1315046 h 6858007"/>
              <a:gd name="connsiteX3506" fmla="*/ 6648928 w 7525108"/>
              <a:gd name="connsiteY3506" fmla="*/ 1352192 h 6858007"/>
              <a:gd name="connsiteX3507" fmla="*/ 6620523 w 7525108"/>
              <a:gd name="connsiteY3507" fmla="*/ 1378411 h 6858007"/>
              <a:gd name="connsiteX3508" fmla="*/ 6583378 w 7525108"/>
              <a:gd name="connsiteY3508" fmla="*/ 1398076 h 6858007"/>
              <a:gd name="connsiteX3509" fmla="*/ 6541863 w 7525108"/>
              <a:gd name="connsiteY3509" fmla="*/ 1404631 h 6858007"/>
              <a:gd name="connsiteX3510" fmla="*/ 6502533 w 7525108"/>
              <a:gd name="connsiteY3510" fmla="*/ 1398076 h 6858007"/>
              <a:gd name="connsiteX3511" fmla="*/ 6465388 w 7525108"/>
              <a:gd name="connsiteY3511" fmla="*/ 1378411 h 6858007"/>
              <a:gd name="connsiteX3512" fmla="*/ 6434798 w 7525108"/>
              <a:gd name="connsiteY3512" fmla="*/ 1352192 h 6858007"/>
              <a:gd name="connsiteX3513" fmla="*/ 6417318 w 7525108"/>
              <a:gd name="connsiteY3513" fmla="*/ 1315046 h 6858007"/>
              <a:gd name="connsiteX3514" fmla="*/ 6410763 w 7525108"/>
              <a:gd name="connsiteY3514" fmla="*/ 1273532 h 6858007"/>
              <a:gd name="connsiteX3515" fmla="*/ 6417318 w 7525108"/>
              <a:gd name="connsiteY3515" fmla="*/ 1229832 h 6858007"/>
              <a:gd name="connsiteX3516" fmla="*/ 6434798 w 7525108"/>
              <a:gd name="connsiteY3516" fmla="*/ 1194870 h 6858007"/>
              <a:gd name="connsiteX3517" fmla="*/ 6465388 w 7525108"/>
              <a:gd name="connsiteY3517" fmla="*/ 1166466 h 6858007"/>
              <a:gd name="connsiteX3518" fmla="*/ 6502533 w 7525108"/>
              <a:gd name="connsiteY3518" fmla="*/ 1148986 h 6858007"/>
              <a:gd name="connsiteX3519" fmla="*/ 4610330 w 7525108"/>
              <a:gd name="connsiteY3519" fmla="*/ 1048468 h 6858007"/>
              <a:gd name="connsiteX3520" fmla="*/ 4636550 w 7525108"/>
              <a:gd name="connsiteY3520" fmla="*/ 1052841 h 6858007"/>
              <a:gd name="connsiteX3521" fmla="*/ 4662770 w 7525108"/>
              <a:gd name="connsiteY3521" fmla="*/ 1065951 h 6858007"/>
              <a:gd name="connsiteX3522" fmla="*/ 4680250 w 7525108"/>
              <a:gd name="connsiteY3522" fmla="*/ 1085616 h 6858007"/>
              <a:gd name="connsiteX3523" fmla="*/ 4693360 w 7525108"/>
              <a:gd name="connsiteY3523" fmla="*/ 1109650 h 6858007"/>
              <a:gd name="connsiteX3524" fmla="*/ 4697730 w 7525108"/>
              <a:gd name="connsiteY3524" fmla="*/ 1138056 h 6858007"/>
              <a:gd name="connsiteX3525" fmla="*/ 4693360 w 7525108"/>
              <a:gd name="connsiteY3525" fmla="*/ 1164276 h 6858007"/>
              <a:gd name="connsiteX3526" fmla="*/ 4680250 w 7525108"/>
              <a:gd name="connsiteY3526" fmla="*/ 1190495 h 6858007"/>
              <a:gd name="connsiteX3527" fmla="*/ 4662770 w 7525108"/>
              <a:gd name="connsiteY3527" fmla="*/ 1210159 h 6858007"/>
              <a:gd name="connsiteX3528" fmla="*/ 4636550 w 7525108"/>
              <a:gd name="connsiteY3528" fmla="*/ 1221085 h 6858007"/>
              <a:gd name="connsiteX3529" fmla="*/ 4610330 w 7525108"/>
              <a:gd name="connsiteY3529" fmla="*/ 1225456 h 6858007"/>
              <a:gd name="connsiteX3530" fmla="*/ 4581925 w 7525108"/>
              <a:gd name="connsiteY3530" fmla="*/ 1221085 h 6858007"/>
              <a:gd name="connsiteX3531" fmla="*/ 4557890 w 7525108"/>
              <a:gd name="connsiteY3531" fmla="*/ 1210159 h 6858007"/>
              <a:gd name="connsiteX3532" fmla="*/ 4538225 w 7525108"/>
              <a:gd name="connsiteY3532" fmla="*/ 1190495 h 6858007"/>
              <a:gd name="connsiteX3533" fmla="*/ 4525115 w 7525108"/>
              <a:gd name="connsiteY3533" fmla="*/ 1164276 h 6858007"/>
              <a:gd name="connsiteX3534" fmla="*/ 4520745 w 7525108"/>
              <a:gd name="connsiteY3534" fmla="*/ 1138056 h 6858007"/>
              <a:gd name="connsiteX3535" fmla="*/ 4525115 w 7525108"/>
              <a:gd name="connsiteY3535" fmla="*/ 1109650 h 6858007"/>
              <a:gd name="connsiteX3536" fmla="*/ 4538225 w 7525108"/>
              <a:gd name="connsiteY3536" fmla="*/ 1085616 h 6858007"/>
              <a:gd name="connsiteX3537" fmla="*/ 4557890 w 7525108"/>
              <a:gd name="connsiteY3537" fmla="*/ 1065951 h 6858007"/>
              <a:gd name="connsiteX3538" fmla="*/ 4581925 w 7525108"/>
              <a:gd name="connsiteY3538" fmla="*/ 1052841 h 6858007"/>
              <a:gd name="connsiteX3539" fmla="*/ 3572459 w 7525108"/>
              <a:gd name="connsiteY3539" fmla="*/ 1024429 h 6858007"/>
              <a:gd name="connsiteX3540" fmla="*/ 3592124 w 7525108"/>
              <a:gd name="connsiteY3540" fmla="*/ 1028799 h 6858007"/>
              <a:gd name="connsiteX3541" fmla="*/ 3611789 w 7525108"/>
              <a:gd name="connsiteY3541" fmla="*/ 1041909 h 6858007"/>
              <a:gd name="connsiteX3542" fmla="*/ 3622714 w 7525108"/>
              <a:gd name="connsiteY3542" fmla="*/ 1059391 h 6858007"/>
              <a:gd name="connsiteX3543" fmla="*/ 3627084 w 7525108"/>
              <a:gd name="connsiteY3543" fmla="*/ 1079056 h 6858007"/>
              <a:gd name="connsiteX3544" fmla="*/ 3622714 w 7525108"/>
              <a:gd name="connsiteY3544" fmla="*/ 1100906 h 6858007"/>
              <a:gd name="connsiteX3545" fmla="*/ 3611789 w 7525108"/>
              <a:gd name="connsiteY3545" fmla="*/ 1116201 h 6858007"/>
              <a:gd name="connsiteX3546" fmla="*/ 3592124 w 7525108"/>
              <a:gd name="connsiteY3546" fmla="*/ 1127126 h 6858007"/>
              <a:gd name="connsiteX3547" fmla="*/ 3572459 w 7525108"/>
              <a:gd name="connsiteY3547" fmla="*/ 1133682 h 6858007"/>
              <a:gd name="connsiteX3548" fmla="*/ 3550609 w 7525108"/>
              <a:gd name="connsiteY3548" fmla="*/ 1127126 h 6858007"/>
              <a:gd name="connsiteX3549" fmla="*/ 3535314 w 7525108"/>
              <a:gd name="connsiteY3549" fmla="*/ 1116201 h 6858007"/>
              <a:gd name="connsiteX3550" fmla="*/ 3524389 w 7525108"/>
              <a:gd name="connsiteY3550" fmla="*/ 1100906 h 6858007"/>
              <a:gd name="connsiteX3551" fmla="*/ 3520019 w 7525108"/>
              <a:gd name="connsiteY3551" fmla="*/ 1079056 h 6858007"/>
              <a:gd name="connsiteX3552" fmla="*/ 3524389 w 7525108"/>
              <a:gd name="connsiteY3552" fmla="*/ 1059391 h 6858007"/>
              <a:gd name="connsiteX3553" fmla="*/ 3535314 w 7525108"/>
              <a:gd name="connsiteY3553" fmla="*/ 1041909 h 6858007"/>
              <a:gd name="connsiteX3554" fmla="*/ 3550609 w 7525108"/>
              <a:gd name="connsiteY3554" fmla="*/ 1028799 h 6858007"/>
              <a:gd name="connsiteX3555" fmla="*/ 2580473 w 7525108"/>
              <a:gd name="connsiteY3555" fmla="*/ 1013500 h 6858007"/>
              <a:gd name="connsiteX3556" fmla="*/ 2589213 w 7525108"/>
              <a:gd name="connsiteY3556" fmla="*/ 1015685 h 6858007"/>
              <a:gd name="connsiteX3557" fmla="*/ 2600138 w 7525108"/>
              <a:gd name="connsiteY3557" fmla="*/ 1020055 h 6858007"/>
              <a:gd name="connsiteX3558" fmla="*/ 2608878 w 7525108"/>
              <a:gd name="connsiteY3558" fmla="*/ 1026610 h 6858007"/>
              <a:gd name="connsiteX3559" fmla="*/ 2613248 w 7525108"/>
              <a:gd name="connsiteY3559" fmla="*/ 1037535 h 6858007"/>
              <a:gd name="connsiteX3560" fmla="*/ 2615433 w 7525108"/>
              <a:gd name="connsiteY3560" fmla="*/ 1048460 h 6858007"/>
              <a:gd name="connsiteX3561" fmla="*/ 2613248 w 7525108"/>
              <a:gd name="connsiteY3561" fmla="*/ 1057202 h 6858007"/>
              <a:gd name="connsiteX3562" fmla="*/ 2608878 w 7525108"/>
              <a:gd name="connsiteY3562" fmla="*/ 1065942 h 6858007"/>
              <a:gd name="connsiteX3563" fmla="*/ 2600138 w 7525108"/>
              <a:gd name="connsiteY3563" fmla="*/ 1074682 h 6858007"/>
              <a:gd name="connsiteX3564" fmla="*/ 2589213 w 7525108"/>
              <a:gd name="connsiteY3564" fmla="*/ 1079052 h 6858007"/>
              <a:gd name="connsiteX3565" fmla="*/ 2580473 w 7525108"/>
              <a:gd name="connsiteY3565" fmla="*/ 1083422 h 6858007"/>
              <a:gd name="connsiteX3566" fmla="*/ 2569548 w 7525108"/>
              <a:gd name="connsiteY3566" fmla="*/ 1079052 h 6858007"/>
              <a:gd name="connsiteX3567" fmla="*/ 2560808 w 7525108"/>
              <a:gd name="connsiteY3567" fmla="*/ 1074682 h 6858007"/>
              <a:gd name="connsiteX3568" fmla="*/ 2552068 w 7525108"/>
              <a:gd name="connsiteY3568" fmla="*/ 1065942 h 6858007"/>
              <a:gd name="connsiteX3569" fmla="*/ 2547698 w 7525108"/>
              <a:gd name="connsiteY3569" fmla="*/ 1057202 h 6858007"/>
              <a:gd name="connsiteX3570" fmla="*/ 2545513 w 7525108"/>
              <a:gd name="connsiteY3570" fmla="*/ 1048460 h 6858007"/>
              <a:gd name="connsiteX3571" fmla="*/ 2547698 w 7525108"/>
              <a:gd name="connsiteY3571" fmla="*/ 1037535 h 6858007"/>
              <a:gd name="connsiteX3572" fmla="*/ 2552068 w 7525108"/>
              <a:gd name="connsiteY3572" fmla="*/ 1026610 h 6858007"/>
              <a:gd name="connsiteX3573" fmla="*/ 2560808 w 7525108"/>
              <a:gd name="connsiteY3573" fmla="*/ 1020055 h 6858007"/>
              <a:gd name="connsiteX3574" fmla="*/ 2569548 w 7525108"/>
              <a:gd name="connsiteY3574" fmla="*/ 1015685 h 6858007"/>
              <a:gd name="connsiteX3575" fmla="*/ 1605967 w 7525108"/>
              <a:gd name="connsiteY3575" fmla="*/ 1011312 h 6858007"/>
              <a:gd name="connsiteX3576" fmla="*/ 1614707 w 7525108"/>
              <a:gd name="connsiteY3576" fmla="*/ 1011312 h 6858007"/>
              <a:gd name="connsiteX3577" fmla="*/ 1621262 w 7525108"/>
              <a:gd name="connsiteY3577" fmla="*/ 1011312 h 6858007"/>
              <a:gd name="connsiteX3578" fmla="*/ 1625633 w 7525108"/>
              <a:gd name="connsiteY3578" fmla="*/ 1015682 h 6858007"/>
              <a:gd name="connsiteX3579" fmla="*/ 1630003 w 7525108"/>
              <a:gd name="connsiteY3579" fmla="*/ 1020052 h 6858007"/>
              <a:gd name="connsiteX3580" fmla="*/ 1630003 w 7525108"/>
              <a:gd name="connsiteY3580" fmla="*/ 1026607 h 6858007"/>
              <a:gd name="connsiteX3581" fmla="*/ 1630003 w 7525108"/>
              <a:gd name="connsiteY3581" fmla="*/ 1035347 h 6858007"/>
              <a:gd name="connsiteX3582" fmla="*/ 1625633 w 7525108"/>
              <a:gd name="connsiteY3582" fmla="*/ 1041902 h 6858007"/>
              <a:gd name="connsiteX3583" fmla="*/ 1621262 w 7525108"/>
              <a:gd name="connsiteY3583" fmla="*/ 1044087 h 6858007"/>
              <a:gd name="connsiteX3584" fmla="*/ 1614707 w 7525108"/>
              <a:gd name="connsiteY3584" fmla="*/ 1046272 h 6858007"/>
              <a:gd name="connsiteX3585" fmla="*/ 1605967 w 7525108"/>
              <a:gd name="connsiteY3585" fmla="*/ 1044087 h 6858007"/>
              <a:gd name="connsiteX3586" fmla="*/ 1599412 w 7525108"/>
              <a:gd name="connsiteY3586" fmla="*/ 1041902 h 6858007"/>
              <a:gd name="connsiteX3587" fmla="*/ 1597228 w 7525108"/>
              <a:gd name="connsiteY3587" fmla="*/ 1035347 h 6858007"/>
              <a:gd name="connsiteX3588" fmla="*/ 1595043 w 7525108"/>
              <a:gd name="connsiteY3588" fmla="*/ 1026607 h 6858007"/>
              <a:gd name="connsiteX3589" fmla="*/ 1597228 w 7525108"/>
              <a:gd name="connsiteY3589" fmla="*/ 1020052 h 6858007"/>
              <a:gd name="connsiteX3590" fmla="*/ 1599412 w 7525108"/>
              <a:gd name="connsiteY3590" fmla="*/ 1015682 h 6858007"/>
              <a:gd name="connsiteX3591" fmla="*/ 657682 w 7525108"/>
              <a:gd name="connsiteY3591" fmla="*/ 1004754 h 6858007"/>
              <a:gd name="connsiteX3592" fmla="*/ 664237 w 7525108"/>
              <a:gd name="connsiteY3592" fmla="*/ 1004754 h 6858007"/>
              <a:gd name="connsiteX3593" fmla="*/ 670792 w 7525108"/>
              <a:gd name="connsiteY3593" fmla="*/ 1004754 h 6858007"/>
              <a:gd name="connsiteX3594" fmla="*/ 672978 w 7525108"/>
              <a:gd name="connsiteY3594" fmla="*/ 1009124 h 6858007"/>
              <a:gd name="connsiteX3595" fmla="*/ 675163 w 7525108"/>
              <a:gd name="connsiteY3595" fmla="*/ 1015679 h 6858007"/>
              <a:gd name="connsiteX3596" fmla="*/ 672978 w 7525108"/>
              <a:gd name="connsiteY3596" fmla="*/ 1020049 h 6858007"/>
              <a:gd name="connsiteX3597" fmla="*/ 670792 w 7525108"/>
              <a:gd name="connsiteY3597" fmla="*/ 1024419 h 6858007"/>
              <a:gd name="connsiteX3598" fmla="*/ 664237 w 7525108"/>
              <a:gd name="connsiteY3598" fmla="*/ 1026604 h 6858007"/>
              <a:gd name="connsiteX3599" fmla="*/ 657682 w 7525108"/>
              <a:gd name="connsiteY3599" fmla="*/ 1024419 h 6858007"/>
              <a:gd name="connsiteX3600" fmla="*/ 653312 w 7525108"/>
              <a:gd name="connsiteY3600" fmla="*/ 1020049 h 6858007"/>
              <a:gd name="connsiteX3601" fmla="*/ 651127 w 7525108"/>
              <a:gd name="connsiteY3601" fmla="*/ 1015679 h 6858007"/>
              <a:gd name="connsiteX3602" fmla="*/ 653312 w 7525108"/>
              <a:gd name="connsiteY3602" fmla="*/ 1009124 h 6858007"/>
              <a:gd name="connsiteX3603" fmla="*/ 6987600 w 7525108"/>
              <a:gd name="connsiteY3603" fmla="*/ 989478 h 6858007"/>
              <a:gd name="connsiteX3604" fmla="*/ 7024745 w 7525108"/>
              <a:gd name="connsiteY3604" fmla="*/ 993848 h 6858007"/>
              <a:gd name="connsiteX3605" fmla="*/ 7059705 w 7525108"/>
              <a:gd name="connsiteY3605" fmla="*/ 1009143 h 6858007"/>
              <a:gd name="connsiteX3606" fmla="*/ 7085925 w 7525108"/>
              <a:gd name="connsiteY3606" fmla="*/ 1028808 h 6858007"/>
              <a:gd name="connsiteX3607" fmla="*/ 7109960 w 7525108"/>
              <a:gd name="connsiteY3607" fmla="*/ 1057217 h 6858007"/>
              <a:gd name="connsiteX3608" fmla="*/ 7123070 w 7525108"/>
              <a:gd name="connsiteY3608" fmla="*/ 1092176 h 6858007"/>
              <a:gd name="connsiteX3609" fmla="*/ 7127440 w 7525108"/>
              <a:gd name="connsiteY3609" fmla="*/ 1127136 h 6858007"/>
              <a:gd name="connsiteX3610" fmla="*/ 7123070 w 7525108"/>
              <a:gd name="connsiteY3610" fmla="*/ 1164280 h 6858007"/>
              <a:gd name="connsiteX3611" fmla="*/ 7109960 w 7525108"/>
              <a:gd name="connsiteY3611" fmla="*/ 1199240 h 6858007"/>
              <a:gd name="connsiteX3612" fmla="*/ 7085925 w 7525108"/>
              <a:gd name="connsiteY3612" fmla="*/ 1225460 h 6858007"/>
              <a:gd name="connsiteX3613" fmla="*/ 7059705 w 7525108"/>
              <a:gd name="connsiteY3613" fmla="*/ 1249497 h 6858007"/>
              <a:gd name="connsiteX3614" fmla="*/ 7024745 w 7525108"/>
              <a:gd name="connsiteY3614" fmla="*/ 1262606 h 6858007"/>
              <a:gd name="connsiteX3615" fmla="*/ 6987600 w 7525108"/>
              <a:gd name="connsiteY3615" fmla="*/ 1266977 h 6858007"/>
              <a:gd name="connsiteX3616" fmla="*/ 6952641 w 7525108"/>
              <a:gd name="connsiteY3616" fmla="*/ 1262606 h 6858007"/>
              <a:gd name="connsiteX3617" fmla="*/ 6917681 w 7525108"/>
              <a:gd name="connsiteY3617" fmla="*/ 1249497 h 6858007"/>
              <a:gd name="connsiteX3618" fmla="*/ 6889276 w 7525108"/>
              <a:gd name="connsiteY3618" fmla="*/ 1225460 h 6858007"/>
              <a:gd name="connsiteX3619" fmla="*/ 6869611 w 7525108"/>
              <a:gd name="connsiteY3619" fmla="*/ 1199240 h 6858007"/>
              <a:gd name="connsiteX3620" fmla="*/ 6854316 w 7525108"/>
              <a:gd name="connsiteY3620" fmla="*/ 1164280 h 6858007"/>
              <a:gd name="connsiteX3621" fmla="*/ 6847761 w 7525108"/>
              <a:gd name="connsiteY3621" fmla="*/ 1127136 h 6858007"/>
              <a:gd name="connsiteX3622" fmla="*/ 6854316 w 7525108"/>
              <a:gd name="connsiteY3622" fmla="*/ 1092176 h 6858007"/>
              <a:gd name="connsiteX3623" fmla="*/ 6869611 w 7525108"/>
              <a:gd name="connsiteY3623" fmla="*/ 1057217 h 6858007"/>
              <a:gd name="connsiteX3624" fmla="*/ 6889276 w 7525108"/>
              <a:gd name="connsiteY3624" fmla="*/ 1028808 h 6858007"/>
              <a:gd name="connsiteX3625" fmla="*/ 6917681 w 7525108"/>
              <a:gd name="connsiteY3625" fmla="*/ 1009143 h 6858007"/>
              <a:gd name="connsiteX3626" fmla="*/ 6952641 w 7525108"/>
              <a:gd name="connsiteY3626" fmla="*/ 993848 h 6858007"/>
              <a:gd name="connsiteX3627" fmla="*/ 7455188 w 7525108"/>
              <a:gd name="connsiteY3627" fmla="*/ 937040 h 6858007"/>
              <a:gd name="connsiteX3628" fmla="*/ 7492333 w 7525108"/>
              <a:gd name="connsiteY3628" fmla="*/ 941410 h 6858007"/>
              <a:gd name="connsiteX3629" fmla="*/ 7525108 w 7525108"/>
              <a:gd name="connsiteY3629" fmla="*/ 954520 h 6858007"/>
              <a:gd name="connsiteX3630" fmla="*/ 7525108 w 7525108"/>
              <a:gd name="connsiteY3630" fmla="*/ 1203611 h 6858007"/>
              <a:gd name="connsiteX3631" fmla="*/ 7492333 w 7525108"/>
              <a:gd name="connsiteY3631" fmla="*/ 1216722 h 6858007"/>
              <a:gd name="connsiteX3632" fmla="*/ 7455188 w 7525108"/>
              <a:gd name="connsiteY3632" fmla="*/ 1223277 h 6858007"/>
              <a:gd name="connsiteX3633" fmla="*/ 7415859 w 7525108"/>
              <a:gd name="connsiteY3633" fmla="*/ 1216722 h 6858007"/>
              <a:gd name="connsiteX3634" fmla="*/ 7380899 w 7525108"/>
              <a:gd name="connsiteY3634" fmla="*/ 1203611 h 6858007"/>
              <a:gd name="connsiteX3635" fmla="*/ 7354679 w 7525108"/>
              <a:gd name="connsiteY3635" fmla="*/ 1179577 h 6858007"/>
              <a:gd name="connsiteX3636" fmla="*/ 7330644 w 7525108"/>
              <a:gd name="connsiteY3636" fmla="*/ 1151172 h 6858007"/>
              <a:gd name="connsiteX3637" fmla="*/ 7315349 w 7525108"/>
              <a:gd name="connsiteY3637" fmla="*/ 1116213 h 6858007"/>
              <a:gd name="connsiteX3638" fmla="*/ 7310979 w 7525108"/>
              <a:gd name="connsiteY3638" fmla="*/ 1079067 h 6858007"/>
              <a:gd name="connsiteX3639" fmla="*/ 7315349 w 7525108"/>
              <a:gd name="connsiteY3639" fmla="*/ 1041919 h 6858007"/>
              <a:gd name="connsiteX3640" fmla="*/ 7330644 w 7525108"/>
              <a:gd name="connsiteY3640" fmla="*/ 1006959 h 6858007"/>
              <a:gd name="connsiteX3641" fmla="*/ 7354679 w 7525108"/>
              <a:gd name="connsiteY3641" fmla="*/ 976369 h 6858007"/>
              <a:gd name="connsiteX3642" fmla="*/ 7380899 w 7525108"/>
              <a:gd name="connsiteY3642" fmla="*/ 954520 h 6858007"/>
              <a:gd name="connsiteX3643" fmla="*/ 7415859 w 7525108"/>
              <a:gd name="connsiteY3643" fmla="*/ 941410 h 6858007"/>
              <a:gd name="connsiteX3644" fmla="*/ 5320452 w 7525108"/>
              <a:gd name="connsiteY3644" fmla="*/ 917372 h 6858007"/>
              <a:gd name="connsiteX3645" fmla="*/ 5351042 w 7525108"/>
              <a:gd name="connsiteY3645" fmla="*/ 923927 h 6858007"/>
              <a:gd name="connsiteX3646" fmla="*/ 5379447 w 7525108"/>
              <a:gd name="connsiteY3646" fmla="*/ 939221 h 6858007"/>
              <a:gd name="connsiteX3647" fmla="*/ 5401297 w 7525108"/>
              <a:gd name="connsiteY3647" fmla="*/ 961071 h 6858007"/>
              <a:gd name="connsiteX3648" fmla="*/ 5416592 w 7525108"/>
              <a:gd name="connsiteY3648" fmla="*/ 989476 h 6858007"/>
              <a:gd name="connsiteX3649" fmla="*/ 5423147 w 7525108"/>
              <a:gd name="connsiteY3649" fmla="*/ 1020065 h 6858007"/>
              <a:gd name="connsiteX3650" fmla="*/ 5416592 w 7525108"/>
              <a:gd name="connsiteY3650" fmla="*/ 1052844 h 6858007"/>
              <a:gd name="connsiteX3651" fmla="*/ 5401297 w 7525108"/>
              <a:gd name="connsiteY3651" fmla="*/ 1079063 h 6858007"/>
              <a:gd name="connsiteX3652" fmla="*/ 5379447 w 7525108"/>
              <a:gd name="connsiteY3652" fmla="*/ 1103097 h 6858007"/>
              <a:gd name="connsiteX3653" fmla="*/ 5351042 w 7525108"/>
              <a:gd name="connsiteY3653" fmla="*/ 1116207 h 6858007"/>
              <a:gd name="connsiteX3654" fmla="*/ 5320452 w 7525108"/>
              <a:gd name="connsiteY3654" fmla="*/ 1120578 h 6858007"/>
              <a:gd name="connsiteX3655" fmla="*/ 5287677 w 7525108"/>
              <a:gd name="connsiteY3655" fmla="*/ 1116207 h 6858007"/>
              <a:gd name="connsiteX3656" fmla="*/ 5261457 w 7525108"/>
              <a:gd name="connsiteY3656" fmla="*/ 1103097 h 6858007"/>
              <a:gd name="connsiteX3657" fmla="*/ 5237422 w 7525108"/>
              <a:gd name="connsiteY3657" fmla="*/ 1079063 h 6858007"/>
              <a:gd name="connsiteX3658" fmla="*/ 5224312 w 7525108"/>
              <a:gd name="connsiteY3658" fmla="*/ 1052844 h 6858007"/>
              <a:gd name="connsiteX3659" fmla="*/ 5219942 w 7525108"/>
              <a:gd name="connsiteY3659" fmla="*/ 1020065 h 6858007"/>
              <a:gd name="connsiteX3660" fmla="*/ 5224312 w 7525108"/>
              <a:gd name="connsiteY3660" fmla="*/ 989476 h 6858007"/>
              <a:gd name="connsiteX3661" fmla="*/ 5237422 w 7525108"/>
              <a:gd name="connsiteY3661" fmla="*/ 961071 h 6858007"/>
              <a:gd name="connsiteX3662" fmla="*/ 5261457 w 7525108"/>
              <a:gd name="connsiteY3662" fmla="*/ 939221 h 6858007"/>
              <a:gd name="connsiteX3663" fmla="*/ 5287677 w 7525108"/>
              <a:gd name="connsiteY3663" fmla="*/ 923927 h 6858007"/>
              <a:gd name="connsiteX3664" fmla="*/ 6111418 w 7525108"/>
              <a:gd name="connsiteY3664" fmla="*/ 869304 h 6858007"/>
              <a:gd name="connsiteX3665" fmla="*/ 6148563 w 7525108"/>
              <a:gd name="connsiteY3665" fmla="*/ 873673 h 6858007"/>
              <a:gd name="connsiteX3666" fmla="*/ 6181338 w 7525108"/>
              <a:gd name="connsiteY3666" fmla="*/ 893338 h 6858007"/>
              <a:gd name="connsiteX3667" fmla="*/ 6209743 w 7525108"/>
              <a:gd name="connsiteY3667" fmla="*/ 919558 h 6858007"/>
              <a:gd name="connsiteX3668" fmla="*/ 6227223 w 7525108"/>
              <a:gd name="connsiteY3668" fmla="*/ 952333 h 6858007"/>
              <a:gd name="connsiteX3669" fmla="*/ 6231593 w 7525108"/>
              <a:gd name="connsiteY3669" fmla="*/ 991663 h 6858007"/>
              <a:gd name="connsiteX3670" fmla="*/ 6227223 w 7525108"/>
              <a:gd name="connsiteY3670" fmla="*/ 1028807 h 6858007"/>
              <a:gd name="connsiteX3671" fmla="*/ 6209743 w 7525108"/>
              <a:gd name="connsiteY3671" fmla="*/ 1063771 h 6858007"/>
              <a:gd name="connsiteX3672" fmla="*/ 6181338 w 7525108"/>
              <a:gd name="connsiteY3672" fmla="*/ 1092176 h 6858007"/>
              <a:gd name="connsiteX3673" fmla="*/ 6148563 w 7525108"/>
              <a:gd name="connsiteY3673" fmla="*/ 1107471 h 6858007"/>
              <a:gd name="connsiteX3674" fmla="*/ 6111418 w 7525108"/>
              <a:gd name="connsiteY3674" fmla="*/ 1114026 h 6858007"/>
              <a:gd name="connsiteX3675" fmla="*/ 6072089 w 7525108"/>
              <a:gd name="connsiteY3675" fmla="*/ 1107471 h 6858007"/>
              <a:gd name="connsiteX3676" fmla="*/ 6037129 w 7525108"/>
              <a:gd name="connsiteY3676" fmla="*/ 1092176 h 6858007"/>
              <a:gd name="connsiteX3677" fmla="*/ 6010909 w 7525108"/>
              <a:gd name="connsiteY3677" fmla="*/ 1063771 h 6858007"/>
              <a:gd name="connsiteX3678" fmla="*/ 5993429 w 7525108"/>
              <a:gd name="connsiteY3678" fmla="*/ 1028807 h 6858007"/>
              <a:gd name="connsiteX3679" fmla="*/ 5986874 w 7525108"/>
              <a:gd name="connsiteY3679" fmla="*/ 991663 h 6858007"/>
              <a:gd name="connsiteX3680" fmla="*/ 5993429 w 7525108"/>
              <a:gd name="connsiteY3680" fmla="*/ 952333 h 6858007"/>
              <a:gd name="connsiteX3681" fmla="*/ 6010909 w 7525108"/>
              <a:gd name="connsiteY3681" fmla="*/ 919558 h 6858007"/>
              <a:gd name="connsiteX3682" fmla="*/ 6037129 w 7525108"/>
              <a:gd name="connsiteY3682" fmla="*/ 893338 h 6858007"/>
              <a:gd name="connsiteX3683" fmla="*/ 6072089 w 7525108"/>
              <a:gd name="connsiteY3683" fmla="*/ 873673 h 6858007"/>
              <a:gd name="connsiteX3684" fmla="*/ 4219216 w 7525108"/>
              <a:gd name="connsiteY3684" fmla="*/ 834337 h 6858007"/>
              <a:gd name="connsiteX3685" fmla="*/ 4247621 w 7525108"/>
              <a:gd name="connsiteY3685" fmla="*/ 840892 h 6858007"/>
              <a:gd name="connsiteX3686" fmla="*/ 4273841 w 7525108"/>
              <a:gd name="connsiteY3686" fmla="*/ 856187 h 6858007"/>
              <a:gd name="connsiteX3687" fmla="*/ 4291321 w 7525108"/>
              <a:gd name="connsiteY3687" fmla="*/ 880222 h 6858007"/>
              <a:gd name="connsiteX3688" fmla="*/ 4295691 w 7525108"/>
              <a:gd name="connsiteY3688" fmla="*/ 910812 h 6858007"/>
              <a:gd name="connsiteX3689" fmla="*/ 4291321 w 7525108"/>
              <a:gd name="connsiteY3689" fmla="*/ 943586 h 6858007"/>
              <a:gd name="connsiteX3690" fmla="*/ 4273841 w 7525108"/>
              <a:gd name="connsiteY3690" fmla="*/ 965436 h 6858007"/>
              <a:gd name="connsiteX3691" fmla="*/ 4247621 w 7525108"/>
              <a:gd name="connsiteY3691" fmla="*/ 985101 h 6858007"/>
              <a:gd name="connsiteX3692" fmla="*/ 4219216 w 7525108"/>
              <a:gd name="connsiteY3692" fmla="*/ 991656 h 6858007"/>
              <a:gd name="connsiteX3693" fmla="*/ 4188626 w 7525108"/>
              <a:gd name="connsiteY3693" fmla="*/ 985101 h 6858007"/>
              <a:gd name="connsiteX3694" fmla="*/ 4164591 w 7525108"/>
              <a:gd name="connsiteY3694" fmla="*/ 965436 h 6858007"/>
              <a:gd name="connsiteX3695" fmla="*/ 4144926 w 7525108"/>
              <a:gd name="connsiteY3695" fmla="*/ 943586 h 6858007"/>
              <a:gd name="connsiteX3696" fmla="*/ 4140556 w 7525108"/>
              <a:gd name="connsiteY3696" fmla="*/ 910812 h 6858007"/>
              <a:gd name="connsiteX3697" fmla="*/ 4144926 w 7525108"/>
              <a:gd name="connsiteY3697" fmla="*/ 880222 h 6858007"/>
              <a:gd name="connsiteX3698" fmla="*/ 4164591 w 7525108"/>
              <a:gd name="connsiteY3698" fmla="*/ 856187 h 6858007"/>
              <a:gd name="connsiteX3699" fmla="*/ 4188626 w 7525108"/>
              <a:gd name="connsiteY3699" fmla="*/ 840892 h 6858007"/>
              <a:gd name="connsiteX3700" fmla="*/ 3183530 w 7525108"/>
              <a:gd name="connsiteY3700" fmla="*/ 805928 h 6858007"/>
              <a:gd name="connsiteX3701" fmla="*/ 3203195 w 7525108"/>
              <a:gd name="connsiteY3701" fmla="*/ 810298 h 6858007"/>
              <a:gd name="connsiteX3702" fmla="*/ 3220675 w 7525108"/>
              <a:gd name="connsiteY3702" fmla="*/ 819038 h 6858007"/>
              <a:gd name="connsiteX3703" fmla="*/ 3229415 w 7525108"/>
              <a:gd name="connsiteY3703" fmla="*/ 836518 h 6858007"/>
              <a:gd name="connsiteX3704" fmla="*/ 3233785 w 7525108"/>
              <a:gd name="connsiteY3704" fmla="*/ 856183 h 6858007"/>
              <a:gd name="connsiteX3705" fmla="*/ 3229415 w 7525108"/>
              <a:gd name="connsiteY3705" fmla="*/ 873663 h 6858007"/>
              <a:gd name="connsiteX3706" fmla="*/ 3220675 w 7525108"/>
              <a:gd name="connsiteY3706" fmla="*/ 891142 h 6858007"/>
              <a:gd name="connsiteX3707" fmla="*/ 3203195 w 7525108"/>
              <a:gd name="connsiteY3707" fmla="*/ 902067 h 6858007"/>
              <a:gd name="connsiteX3708" fmla="*/ 3183530 w 7525108"/>
              <a:gd name="connsiteY3708" fmla="*/ 904252 h 6858007"/>
              <a:gd name="connsiteX3709" fmla="*/ 3166050 w 7525108"/>
              <a:gd name="connsiteY3709" fmla="*/ 902067 h 6858007"/>
              <a:gd name="connsiteX3710" fmla="*/ 3148570 w 7525108"/>
              <a:gd name="connsiteY3710" fmla="*/ 891142 h 6858007"/>
              <a:gd name="connsiteX3711" fmla="*/ 3137645 w 7525108"/>
              <a:gd name="connsiteY3711" fmla="*/ 873663 h 6858007"/>
              <a:gd name="connsiteX3712" fmla="*/ 3135460 w 7525108"/>
              <a:gd name="connsiteY3712" fmla="*/ 856183 h 6858007"/>
              <a:gd name="connsiteX3713" fmla="*/ 3137645 w 7525108"/>
              <a:gd name="connsiteY3713" fmla="*/ 836518 h 6858007"/>
              <a:gd name="connsiteX3714" fmla="*/ 3148570 w 7525108"/>
              <a:gd name="connsiteY3714" fmla="*/ 819038 h 6858007"/>
              <a:gd name="connsiteX3715" fmla="*/ 3166050 w 7525108"/>
              <a:gd name="connsiteY3715" fmla="*/ 810298 h 6858007"/>
              <a:gd name="connsiteX3716" fmla="*/ 2189360 w 7525108"/>
              <a:gd name="connsiteY3716" fmla="*/ 799370 h 6858007"/>
              <a:gd name="connsiteX3717" fmla="*/ 2195915 w 7525108"/>
              <a:gd name="connsiteY3717" fmla="*/ 801555 h 6858007"/>
              <a:gd name="connsiteX3718" fmla="*/ 2202470 w 7525108"/>
              <a:gd name="connsiteY3718" fmla="*/ 803740 h 6858007"/>
              <a:gd name="connsiteX3719" fmla="*/ 2209025 w 7525108"/>
              <a:gd name="connsiteY3719" fmla="*/ 808110 h 6858007"/>
              <a:gd name="connsiteX3720" fmla="*/ 2213395 w 7525108"/>
              <a:gd name="connsiteY3720" fmla="*/ 814665 h 6858007"/>
              <a:gd name="connsiteX3721" fmla="*/ 2213395 w 7525108"/>
              <a:gd name="connsiteY3721" fmla="*/ 821219 h 6858007"/>
              <a:gd name="connsiteX3722" fmla="*/ 2213395 w 7525108"/>
              <a:gd name="connsiteY3722" fmla="*/ 827774 h 6858007"/>
              <a:gd name="connsiteX3723" fmla="*/ 2209025 w 7525108"/>
              <a:gd name="connsiteY3723" fmla="*/ 836514 h 6858007"/>
              <a:gd name="connsiteX3724" fmla="*/ 2202470 w 7525108"/>
              <a:gd name="connsiteY3724" fmla="*/ 840884 h 6858007"/>
              <a:gd name="connsiteX3725" fmla="*/ 2195915 w 7525108"/>
              <a:gd name="connsiteY3725" fmla="*/ 845254 h 6858007"/>
              <a:gd name="connsiteX3726" fmla="*/ 2189360 w 7525108"/>
              <a:gd name="connsiteY3726" fmla="*/ 845254 h 6858007"/>
              <a:gd name="connsiteX3727" fmla="*/ 2182805 w 7525108"/>
              <a:gd name="connsiteY3727" fmla="*/ 845254 h 6858007"/>
              <a:gd name="connsiteX3728" fmla="*/ 2176250 w 7525108"/>
              <a:gd name="connsiteY3728" fmla="*/ 840884 h 6858007"/>
              <a:gd name="connsiteX3729" fmla="*/ 2171880 w 7525108"/>
              <a:gd name="connsiteY3729" fmla="*/ 836514 h 6858007"/>
              <a:gd name="connsiteX3730" fmla="*/ 2169695 w 7525108"/>
              <a:gd name="connsiteY3730" fmla="*/ 827774 h 6858007"/>
              <a:gd name="connsiteX3731" fmla="*/ 2167510 w 7525108"/>
              <a:gd name="connsiteY3731" fmla="*/ 821219 h 6858007"/>
              <a:gd name="connsiteX3732" fmla="*/ 2169695 w 7525108"/>
              <a:gd name="connsiteY3732" fmla="*/ 814665 h 6858007"/>
              <a:gd name="connsiteX3733" fmla="*/ 2171880 w 7525108"/>
              <a:gd name="connsiteY3733" fmla="*/ 808110 h 6858007"/>
              <a:gd name="connsiteX3734" fmla="*/ 2176250 w 7525108"/>
              <a:gd name="connsiteY3734" fmla="*/ 803740 h 6858007"/>
              <a:gd name="connsiteX3735" fmla="*/ 2182805 w 7525108"/>
              <a:gd name="connsiteY3735" fmla="*/ 801555 h 6858007"/>
              <a:gd name="connsiteX3736" fmla="*/ 1221410 w 7525108"/>
              <a:gd name="connsiteY3736" fmla="*/ 790626 h 6858007"/>
              <a:gd name="connsiteX3737" fmla="*/ 1225779 w 7525108"/>
              <a:gd name="connsiteY3737" fmla="*/ 792811 h 6858007"/>
              <a:gd name="connsiteX3738" fmla="*/ 1230150 w 7525108"/>
              <a:gd name="connsiteY3738" fmla="*/ 797181 h 6858007"/>
              <a:gd name="connsiteX3739" fmla="*/ 1232334 w 7525108"/>
              <a:gd name="connsiteY3739" fmla="*/ 801551 h 6858007"/>
              <a:gd name="connsiteX3740" fmla="*/ 1230150 w 7525108"/>
              <a:gd name="connsiteY3740" fmla="*/ 808106 h 6858007"/>
              <a:gd name="connsiteX3741" fmla="*/ 1225779 w 7525108"/>
              <a:gd name="connsiteY3741" fmla="*/ 812476 h 6858007"/>
              <a:gd name="connsiteX3742" fmla="*/ 1221410 w 7525108"/>
              <a:gd name="connsiteY3742" fmla="*/ 812476 h 6858007"/>
              <a:gd name="connsiteX3743" fmla="*/ 1217039 w 7525108"/>
              <a:gd name="connsiteY3743" fmla="*/ 812476 h 6858007"/>
              <a:gd name="connsiteX3744" fmla="*/ 1212669 w 7525108"/>
              <a:gd name="connsiteY3744" fmla="*/ 808106 h 6858007"/>
              <a:gd name="connsiteX3745" fmla="*/ 1210484 w 7525108"/>
              <a:gd name="connsiteY3745" fmla="*/ 801551 h 6858007"/>
              <a:gd name="connsiteX3746" fmla="*/ 1212669 w 7525108"/>
              <a:gd name="connsiteY3746" fmla="*/ 797181 h 6858007"/>
              <a:gd name="connsiteX3747" fmla="*/ 1217039 w 7525108"/>
              <a:gd name="connsiteY3747" fmla="*/ 792811 h 6858007"/>
              <a:gd name="connsiteX3748" fmla="*/ 268753 w 7525108"/>
              <a:gd name="connsiteY3748" fmla="*/ 775354 h 6858007"/>
              <a:gd name="connsiteX3749" fmla="*/ 275308 w 7525108"/>
              <a:gd name="connsiteY3749" fmla="*/ 777539 h 6858007"/>
              <a:gd name="connsiteX3750" fmla="*/ 277494 w 7525108"/>
              <a:gd name="connsiteY3750" fmla="*/ 784093 h 6858007"/>
              <a:gd name="connsiteX3751" fmla="*/ 279678 w 7525108"/>
              <a:gd name="connsiteY3751" fmla="*/ 788463 h 6858007"/>
              <a:gd name="connsiteX3752" fmla="*/ 277494 w 7525108"/>
              <a:gd name="connsiteY3752" fmla="*/ 795018 h 6858007"/>
              <a:gd name="connsiteX3753" fmla="*/ 275308 w 7525108"/>
              <a:gd name="connsiteY3753" fmla="*/ 797203 h 6858007"/>
              <a:gd name="connsiteX3754" fmla="*/ 268753 w 7525108"/>
              <a:gd name="connsiteY3754" fmla="*/ 799388 h 6858007"/>
              <a:gd name="connsiteX3755" fmla="*/ 264384 w 7525108"/>
              <a:gd name="connsiteY3755" fmla="*/ 797203 h 6858007"/>
              <a:gd name="connsiteX3756" fmla="*/ 257827 w 7525108"/>
              <a:gd name="connsiteY3756" fmla="*/ 795018 h 6858007"/>
              <a:gd name="connsiteX3757" fmla="*/ 255643 w 7525108"/>
              <a:gd name="connsiteY3757" fmla="*/ 788463 h 6858007"/>
              <a:gd name="connsiteX3758" fmla="*/ 257827 w 7525108"/>
              <a:gd name="connsiteY3758" fmla="*/ 784093 h 6858007"/>
              <a:gd name="connsiteX3759" fmla="*/ 264384 w 7525108"/>
              <a:gd name="connsiteY3759" fmla="*/ 777539 h 6858007"/>
              <a:gd name="connsiteX3760" fmla="*/ 4918414 w 7525108"/>
              <a:gd name="connsiteY3760" fmla="*/ 703241 h 6858007"/>
              <a:gd name="connsiteX3761" fmla="*/ 4949003 w 7525108"/>
              <a:gd name="connsiteY3761" fmla="*/ 709796 h 6858007"/>
              <a:gd name="connsiteX3762" fmla="*/ 4975223 w 7525108"/>
              <a:gd name="connsiteY3762" fmla="*/ 727276 h 6858007"/>
              <a:gd name="connsiteX3763" fmla="*/ 4992703 w 7525108"/>
              <a:gd name="connsiteY3763" fmla="*/ 753495 h 6858007"/>
              <a:gd name="connsiteX3764" fmla="*/ 4999258 w 7525108"/>
              <a:gd name="connsiteY3764" fmla="*/ 786270 h 6858007"/>
              <a:gd name="connsiteX3765" fmla="*/ 4992703 w 7525108"/>
              <a:gd name="connsiteY3765" fmla="*/ 816860 h 6858007"/>
              <a:gd name="connsiteX3766" fmla="*/ 4975223 w 7525108"/>
              <a:gd name="connsiteY3766" fmla="*/ 843080 h 6858007"/>
              <a:gd name="connsiteX3767" fmla="*/ 4949003 w 7525108"/>
              <a:gd name="connsiteY3767" fmla="*/ 858375 h 6858007"/>
              <a:gd name="connsiteX3768" fmla="*/ 4918414 w 7525108"/>
              <a:gd name="connsiteY3768" fmla="*/ 864930 h 6858007"/>
              <a:gd name="connsiteX3769" fmla="*/ 4887824 w 7525108"/>
              <a:gd name="connsiteY3769" fmla="*/ 858375 h 6858007"/>
              <a:gd name="connsiteX3770" fmla="*/ 4861604 w 7525108"/>
              <a:gd name="connsiteY3770" fmla="*/ 843080 h 6858007"/>
              <a:gd name="connsiteX3771" fmla="*/ 4844124 w 7525108"/>
              <a:gd name="connsiteY3771" fmla="*/ 816860 h 6858007"/>
              <a:gd name="connsiteX3772" fmla="*/ 4837569 w 7525108"/>
              <a:gd name="connsiteY3772" fmla="*/ 786270 h 6858007"/>
              <a:gd name="connsiteX3773" fmla="*/ 4844124 w 7525108"/>
              <a:gd name="connsiteY3773" fmla="*/ 753495 h 6858007"/>
              <a:gd name="connsiteX3774" fmla="*/ 4861604 w 7525108"/>
              <a:gd name="connsiteY3774" fmla="*/ 727276 h 6858007"/>
              <a:gd name="connsiteX3775" fmla="*/ 4887824 w 7525108"/>
              <a:gd name="connsiteY3775" fmla="*/ 709796 h 6858007"/>
              <a:gd name="connsiteX3776" fmla="*/ 6535306 w 7525108"/>
              <a:gd name="connsiteY3776" fmla="*/ 674839 h 6858007"/>
              <a:gd name="connsiteX3777" fmla="*/ 6572451 w 7525108"/>
              <a:gd name="connsiteY3777" fmla="*/ 679209 h 6858007"/>
              <a:gd name="connsiteX3778" fmla="*/ 6605226 w 7525108"/>
              <a:gd name="connsiteY3778" fmla="*/ 698874 h 6858007"/>
              <a:gd name="connsiteX3779" fmla="*/ 6629261 w 7525108"/>
              <a:gd name="connsiteY3779" fmla="*/ 722909 h 6858007"/>
              <a:gd name="connsiteX3780" fmla="*/ 6646741 w 7525108"/>
              <a:gd name="connsiteY3780" fmla="*/ 755683 h 6858007"/>
              <a:gd name="connsiteX3781" fmla="*/ 6653296 w 7525108"/>
              <a:gd name="connsiteY3781" fmla="*/ 795013 h 6858007"/>
              <a:gd name="connsiteX3782" fmla="*/ 6646741 w 7525108"/>
              <a:gd name="connsiteY3782" fmla="*/ 829973 h 6858007"/>
              <a:gd name="connsiteX3783" fmla="*/ 6629261 w 7525108"/>
              <a:gd name="connsiteY3783" fmla="*/ 862748 h 6858007"/>
              <a:gd name="connsiteX3784" fmla="*/ 6605226 w 7525108"/>
              <a:gd name="connsiteY3784" fmla="*/ 888968 h 6858007"/>
              <a:gd name="connsiteX3785" fmla="*/ 6572451 w 7525108"/>
              <a:gd name="connsiteY3785" fmla="*/ 906447 h 6858007"/>
              <a:gd name="connsiteX3786" fmla="*/ 6535306 w 7525108"/>
              <a:gd name="connsiteY3786" fmla="*/ 910817 h 6858007"/>
              <a:gd name="connsiteX3787" fmla="*/ 6495977 w 7525108"/>
              <a:gd name="connsiteY3787" fmla="*/ 906447 h 6858007"/>
              <a:gd name="connsiteX3788" fmla="*/ 6465387 w 7525108"/>
              <a:gd name="connsiteY3788" fmla="*/ 888968 h 6858007"/>
              <a:gd name="connsiteX3789" fmla="*/ 6439167 w 7525108"/>
              <a:gd name="connsiteY3789" fmla="*/ 862748 h 6858007"/>
              <a:gd name="connsiteX3790" fmla="*/ 6421687 w 7525108"/>
              <a:gd name="connsiteY3790" fmla="*/ 829973 h 6858007"/>
              <a:gd name="connsiteX3791" fmla="*/ 6417317 w 7525108"/>
              <a:gd name="connsiteY3791" fmla="*/ 795013 h 6858007"/>
              <a:gd name="connsiteX3792" fmla="*/ 6421687 w 7525108"/>
              <a:gd name="connsiteY3792" fmla="*/ 755683 h 6858007"/>
              <a:gd name="connsiteX3793" fmla="*/ 6439167 w 7525108"/>
              <a:gd name="connsiteY3793" fmla="*/ 722909 h 6858007"/>
              <a:gd name="connsiteX3794" fmla="*/ 6465387 w 7525108"/>
              <a:gd name="connsiteY3794" fmla="*/ 698874 h 6858007"/>
              <a:gd name="connsiteX3795" fmla="*/ 6495977 w 7525108"/>
              <a:gd name="connsiteY3795" fmla="*/ 679209 h 6858007"/>
              <a:gd name="connsiteX3796" fmla="*/ 3828103 w 7525108"/>
              <a:gd name="connsiteY3796" fmla="*/ 626761 h 6858007"/>
              <a:gd name="connsiteX3797" fmla="*/ 3849953 w 7525108"/>
              <a:gd name="connsiteY3797" fmla="*/ 631131 h 6858007"/>
              <a:gd name="connsiteX3798" fmla="*/ 3869618 w 7525108"/>
              <a:gd name="connsiteY3798" fmla="*/ 644241 h 6858007"/>
              <a:gd name="connsiteX3799" fmla="*/ 3882728 w 7525108"/>
              <a:gd name="connsiteY3799" fmla="*/ 661720 h 6858007"/>
              <a:gd name="connsiteX3800" fmla="*/ 3887098 w 7525108"/>
              <a:gd name="connsiteY3800" fmla="*/ 687941 h 6858007"/>
              <a:gd name="connsiteX3801" fmla="*/ 3882728 w 7525108"/>
              <a:gd name="connsiteY3801" fmla="*/ 709790 h 6858007"/>
              <a:gd name="connsiteX3802" fmla="*/ 3869618 w 7525108"/>
              <a:gd name="connsiteY3802" fmla="*/ 727270 h 6858007"/>
              <a:gd name="connsiteX3803" fmla="*/ 3849953 w 7525108"/>
              <a:gd name="connsiteY3803" fmla="*/ 740380 h 6858007"/>
              <a:gd name="connsiteX3804" fmla="*/ 3828103 w 7525108"/>
              <a:gd name="connsiteY3804" fmla="*/ 744751 h 6858007"/>
              <a:gd name="connsiteX3805" fmla="*/ 3806253 w 7525108"/>
              <a:gd name="connsiteY3805" fmla="*/ 740380 h 6858007"/>
              <a:gd name="connsiteX3806" fmla="*/ 3786588 w 7525108"/>
              <a:gd name="connsiteY3806" fmla="*/ 727270 h 6858007"/>
              <a:gd name="connsiteX3807" fmla="*/ 3773478 w 7525108"/>
              <a:gd name="connsiteY3807" fmla="*/ 709790 h 6858007"/>
              <a:gd name="connsiteX3808" fmla="*/ 3769108 w 7525108"/>
              <a:gd name="connsiteY3808" fmla="*/ 687941 h 6858007"/>
              <a:gd name="connsiteX3809" fmla="*/ 3773478 w 7525108"/>
              <a:gd name="connsiteY3809" fmla="*/ 661720 h 6858007"/>
              <a:gd name="connsiteX3810" fmla="*/ 3786588 w 7525108"/>
              <a:gd name="connsiteY3810" fmla="*/ 644241 h 6858007"/>
              <a:gd name="connsiteX3811" fmla="*/ 3806253 w 7525108"/>
              <a:gd name="connsiteY3811" fmla="*/ 631131 h 6858007"/>
              <a:gd name="connsiteX3812" fmla="*/ 5687531 w 7525108"/>
              <a:gd name="connsiteY3812" fmla="*/ 624583 h 6858007"/>
              <a:gd name="connsiteX3813" fmla="*/ 5720306 w 7525108"/>
              <a:gd name="connsiteY3813" fmla="*/ 631138 h 6858007"/>
              <a:gd name="connsiteX3814" fmla="*/ 5746526 w 7525108"/>
              <a:gd name="connsiteY3814" fmla="*/ 646433 h 6858007"/>
              <a:gd name="connsiteX3815" fmla="*/ 5770561 w 7525108"/>
              <a:gd name="connsiteY3815" fmla="*/ 668283 h 6858007"/>
              <a:gd name="connsiteX3816" fmla="*/ 5783671 w 7525108"/>
              <a:gd name="connsiteY3816" fmla="*/ 696688 h 6858007"/>
              <a:gd name="connsiteX3817" fmla="*/ 5788041 w 7525108"/>
              <a:gd name="connsiteY3817" fmla="*/ 727278 h 6858007"/>
              <a:gd name="connsiteX3818" fmla="*/ 5783671 w 7525108"/>
              <a:gd name="connsiteY3818" fmla="*/ 760052 h 6858007"/>
              <a:gd name="connsiteX3819" fmla="*/ 5770561 w 7525108"/>
              <a:gd name="connsiteY3819" fmla="*/ 788457 h 6858007"/>
              <a:gd name="connsiteX3820" fmla="*/ 5746526 w 7525108"/>
              <a:gd name="connsiteY3820" fmla="*/ 810307 h 6858007"/>
              <a:gd name="connsiteX3821" fmla="*/ 5720306 w 7525108"/>
              <a:gd name="connsiteY3821" fmla="*/ 823417 h 6858007"/>
              <a:gd name="connsiteX3822" fmla="*/ 5687531 w 7525108"/>
              <a:gd name="connsiteY3822" fmla="*/ 829972 h 6858007"/>
              <a:gd name="connsiteX3823" fmla="*/ 5654756 w 7525108"/>
              <a:gd name="connsiteY3823" fmla="*/ 823417 h 6858007"/>
              <a:gd name="connsiteX3824" fmla="*/ 5626351 w 7525108"/>
              <a:gd name="connsiteY3824" fmla="*/ 810307 h 6858007"/>
              <a:gd name="connsiteX3825" fmla="*/ 5606686 w 7525108"/>
              <a:gd name="connsiteY3825" fmla="*/ 788457 h 6858007"/>
              <a:gd name="connsiteX3826" fmla="*/ 5589206 w 7525108"/>
              <a:gd name="connsiteY3826" fmla="*/ 760052 h 6858007"/>
              <a:gd name="connsiteX3827" fmla="*/ 5584836 w 7525108"/>
              <a:gd name="connsiteY3827" fmla="*/ 727278 h 6858007"/>
              <a:gd name="connsiteX3828" fmla="*/ 5589206 w 7525108"/>
              <a:gd name="connsiteY3828" fmla="*/ 696688 h 6858007"/>
              <a:gd name="connsiteX3829" fmla="*/ 5606686 w 7525108"/>
              <a:gd name="connsiteY3829" fmla="*/ 668283 h 6858007"/>
              <a:gd name="connsiteX3830" fmla="*/ 5626351 w 7525108"/>
              <a:gd name="connsiteY3830" fmla="*/ 646433 h 6858007"/>
              <a:gd name="connsiteX3831" fmla="*/ 5654756 w 7525108"/>
              <a:gd name="connsiteY3831" fmla="*/ 631138 h 6858007"/>
              <a:gd name="connsiteX3832" fmla="*/ 2796788 w 7525108"/>
              <a:gd name="connsiteY3832" fmla="*/ 591797 h 6858007"/>
              <a:gd name="connsiteX3833" fmla="*/ 2816453 w 7525108"/>
              <a:gd name="connsiteY3833" fmla="*/ 596167 h 6858007"/>
              <a:gd name="connsiteX3834" fmla="*/ 2831748 w 7525108"/>
              <a:gd name="connsiteY3834" fmla="*/ 611462 h 6858007"/>
              <a:gd name="connsiteX3835" fmla="*/ 2836118 w 7525108"/>
              <a:gd name="connsiteY3835" fmla="*/ 631127 h 6858007"/>
              <a:gd name="connsiteX3836" fmla="*/ 2831748 w 7525108"/>
              <a:gd name="connsiteY3836" fmla="*/ 650792 h 6858007"/>
              <a:gd name="connsiteX3837" fmla="*/ 2816453 w 7525108"/>
              <a:gd name="connsiteY3837" fmla="*/ 666087 h 6858007"/>
              <a:gd name="connsiteX3838" fmla="*/ 2796788 w 7525108"/>
              <a:gd name="connsiteY3838" fmla="*/ 670457 h 6858007"/>
              <a:gd name="connsiteX3839" fmla="*/ 2777123 w 7525108"/>
              <a:gd name="connsiteY3839" fmla="*/ 666087 h 6858007"/>
              <a:gd name="connsiteX3840" fmla="*/ 2761828 w 7525108"/>
              <a:gd name="connsiteY3840" fmla="*/ 650792 h 6858007"/>
              <a:gd name="connsiteX3841" fmla="*/ 2757458 w 7525108"/>
              <a:gd name="connsiteY3841" fmla="*/ 631127 h 6858007"/>
              <a:gd name="connsiteX3842" fmla="*/ 2761828 w 7525108"/>
              <a:gd name="connsiteY3842" fmla="*/ 611462 h 6858007"/>
              <a:gd name="connsiteX3843" fmla="*/ 2777123 w 7525108"/>
              <a:gd name="connsiteY3843" fmla="*/ 596167 h 6858007"/>
              <a:gd name="connsiteX3844" fmla="*/ 1800432 w 7525108"/>
              <a:gd name="connsiteY3844" fmla="*/ 574314 h 6858007"/>
              <a:gd name="connsiteX3845" fmla="*/ 1809172 w 7525108"/>
              <a:gd name="connsiteY3845" fmla="*/ 576499 h 6858007"/>
              <a:gd name="connsiteX3846" fmla="*/ 1815727 w 7525108"/>
              <a:gd name="connsiteY3846" fmla="*/ 578684 h 6858007"/>
              <a:gd name="connsiteX3847" fmla="*/ 1820097 w 7525108"/>
              <a:gd name="connsiteY3847" fmla="*/ 585239 h 6858007"/>
              <a:gd name="connsiteX3848" fmla="*/ 1822282 w 7525108"/>
              <a:gd name="connsiteY3848" fmla="*/ 591794 h 6858007"/>
              <a:gd name="connsiteX3849" fmla="*/ 1824467 w 7525108"/>
              <a:gd name="connsiteY3849" fmla="*/ 598349 h 6858007"/>
              <a:gd name="connsiteX3850" fmla="*/ 1822282 w 7525108"/>
              <a:gd name="connsiteY3850" fmla="*/ 604903 h 6858007"/>
              <a:gd name="connsiteX3851" fmla="*/ 1820097 w 7525108"/>
              <a:gd name="connsiteY3851" fmla="*/ 611458 h 6858007"/>
              <a:gd name="connsiteX3852" fmla="*/ 1815727 w 7525108"/>
              <a:gd name="connsiteY3852" fmla="*/ 615828 h 6858007"/>
              <a:gd name="connsiteX3853" fmla="*/ 1809172 w 7525108"/>
              <a:gd name="connsiteY3853" fmla="*/ 618013 h 6858007"/>
              <a:gd name="connsiteX3854" fmla="*/ 1800432 w 7525108"/>
              <a:gd name="connsiteY3854" fmla="*/ 620198 h 6858007"/>
              <a:gd name="connsiteX3855" fmla="*/ 1793877 w 7525108"/>
              <a:gd name="connsiteY3855" fmla="*/ 618013 h 6858007"/>
              <a:gd name="connsiteX3856" fmla="*/ 1787322 w 7525108"/>
              <a:gd name="connsiteY3856" fmla="*/ 615828 h 6858007"/>
              <a:gd name="connsiteX3857" fmla="*/ 1782952 w 7525108"/>
              <a:gd name="connsiteY3857" fmla="*/ 611458 h 6858007"/>
              <a:gd name="connsiteX3858" fmla="*/ 1778582 w 7525108"/>
              <a:gd name="connsiteY3858" fmla="*/ 604903 h 6858007"/>
              <a:gd name="connsiteX3859" fmla="*/ 1778582 w 7525108"/>
              <a:gd name="connsiteY3859" fmla="*/ 598349 h 6858007"/>
              <a:gd name="connsiteX3860" fmla="*/ 1778582 w 7525108"/>
              <a:gd name="connsiteY3860" fmla="*/ 591794 h 6858007"/>
              <a:gd name="connsiteX3861" fmla="*/ 1782952 w 7525108"/>
              <a:gd name="connsiteY3861" fmla="*/ 585239 h 6858007"/>
              <a:gd name="connsiteX3862" fmla="*/ 1787322 w 7525108"/>
              <a:gd name="connsiteY3862" fmla="*/ 578684 h 6858007"/>
              <a:gd name="connsiteX3863" fmla="*/ 1793877 w 7525108"/>
              <a:gd name="connsiteY3863" fmla="*/ 576499 h 6858007"/>
              <a:gd name="connsiteX3864" fmla="*/ 829204 w 7525108"/>
              <a:gd name="connsiteY3864" fmla="*/ 565571 h 6858007"/>
              <a:gd name="connsiteX3865" fmla="*/ 839036 w 7525108"/>
              <a:gd name="connsiteY3865" fmla="*/ 576496 h 6858007"/>
              <a:gd name="connsiteX3866" fmla="*/ 829204 w 7525108"/>
              <a:gd name="connsiteY3866" fmla="*/ 587421 h 6858007"/>
              <a:gd name="connsiteX3867" fmla="*/ 819371 w 7525108"/>
              <a:gd name="connsiteY3867" fmla="*/ 576496 h 6858007"/>
              <a:gd name="connsiteX3868" fmla="*/ 829204 w 7525108"/>
              <a:gd name="connsiteY3868" fmla="*/ 565571 h 6858007"/>
              <a:gd name="connsiteX3869" fmla="*/ 6987601 w 7525108"/>
              <a:gd name="connsiteY3869" fmla="*/ 548110 h 6858007"/>
              <a:gd name="connsiteX3870" fmla="*/ 7026931 w 7525108"/>
              <a:gd name="connsiteY3870" fmla="*/ 554665 h 6858007"/>
              <a:gd name="connsiteX3871" fmla="*/ 7061891 w 7525108"/>
              <a:gd name="connsiteY3871" fmla="*/ 572145 h 6858007"/>
              <a:gd name="connsiteX3872" fmla="*/ 7085926 w 7525108"/>
              <a:gd name="connsiteY3872" fmla="*/ 600550 h 6858007"/>
              <a:gd name="connsiteX3873" fmla="*/ 7105591 w 7525108"/>
              <a:gd name="connsiteY3873" fmla="*/ 631139 h 6858007"/>
              <a:gd name="connsiteX3874" fmla="*/ 7112146 w 7525108"/>
              <a:gd name="connsiteY3874" fmla="*/ 670469 h 6858007"/>
              <a:gd name="connsiteX3875" fmla="*/ 7105591 w 7525108"/>
              <a:gd name="connsiteY3875" fmla="*/ 711983 h 6858007"/>
              <a:gd name="connsiteX3876" fmla="*/ 7085926 w 7525108"/>
              <a:gd name="connsiteY3876" fmla="*/ 744758 h 6858007"/>
              <a:gd name="connsiteX3877" fmla="*/ 7061891 w 7525108"/>
              <a:gd name="connsiteY3877" fmla="*/ 770978 h 6858007"/>
              <a:gd name="connsiteX3878" fmla="*/ 7026931 w 7525108"/>
              <a:gd name="connsiteY3878" fmla="*/ 790643 h 6858007"/>
              <a:gd name="connsiteX3879" fmla="*/ 6987601 w 7525108"/>
              <a:gd name="connsiteY3879" fmla="*/ 795012 h 6858007"/>
              <a:gd name="connsiteX3880" fmla="*/ 6948271 w 7525108"/>
              <a:gd name="connsiteY3880" fmla="*/ 790643 h 6858007"/>
              <a:gd name="connsiteX3881" fmla="*/ 6915496 w 7525108"/>
              <a:gd name="connsiteY3881" fmla="*/ 770978 h 6858007"/>
              <a:gd name="connsiteX3882" fmla="*/ 6887091 w 7525108"/>
              <a:gd name="connsiteY3882" fmla="*/ 744758 h 6858007"/>
              <a:gd name="connsiteX3883" fmla="*/ 6869611 w 7525108"/>
              <a:gd name="connsiteY3883" fmla="*/ 711983 h 6858007"/>
              <a:gd name="connsiteX3884" fmla="*/ 6865241 w 7525108"/>
              <a:gd name="connsiteY3884" fmla="*/ 670469 h 6858007"/>
              <a:gd name="connsiteX3885" fmla="*/ 6869611 w 7525108"/>
              <a:gd name="connsiteY3885" fmla="*/ 631139 h 6858007"/>
              <a:gd name="connsiteX3886" fmla="*/ 6887091 w 7525108"/>
              <a:gd name="connsiteY3886" fmla="*/ 600550 h 6858007"/>
              <a:gd name="connsiteX3887" fmla="*/ 6915496 w 7525108"/>
              <a:gd name="connsiteY3887" fmla="*/ 572145 h 6858007"/>
              <a:gd name="connsiteX3888" fmla="*/ 6948271 w 7525108"/>
              <a:gd name="connsiteY3888" fmla="*/ 554665 h 6858007"/>
              <a:gd name="connsiteX3889" fmla="*/ 7455188 w 7525108"/>
              <a:gd name="connsiteY3889" fmla="*/ 504412 h 6858007"/>
              <a:gd name="connsiteX3890" fmla="*/ 7494518 w 7525108"/>
              <a:gd name="connsiteY3890" fmla="*/ 508782 h 6858007"/>
              <a:gd name="connsiteX3891" fmla="*/ 7525108 w 7525108"/>
              <a:gd name="connsiteY3891" fmla="*/ 524076 h 6858007"/>
              <a:gd name="connsiteX3892" fmla="*/ 7525108 w 7525108"/>
              <a:gd name="connsiteY3892" fmla="*/ 738204 h 6858007"/>
              <a:gd name="connsiteX3893" fmla="*/ 7494518 w 7525108"/>
              <a:gd name="connsiteY3893" fmla="*/ 753499 h 6858007"/>
              <a:gd name="connsiteX3894" fmla="*/ 7455188 w 7525108"/>
              <a:gd name="connsiteY3894" fmla="*/ 760054 h 6858007"/>
              <a:gd name="connsiteX3895" fmla="*/ 7413673 w 7525108"/>
              <a:gd name="connsiteY3895" fmla="*/ 753499 h 6858007"/>
              <a:gd name="connsiteX3896" fmla="*/ 7378713 w 7525108"/>
              <a:gd name="connsiteY3896" fmla="*/ 736019 h 6858007"/>
              <a:gd name="connsiteX3897" fmla="*/ 7352493 w 7525108"/>
              <a:gd name="connsiteY3897" fmla="*/ 707615 h 6858007"/>
              <a:gd name="connsiteX3898" fmla="*/ 7332828 w 7525108"/>
              <a:gd name="connsiteY3898" fmla="*/ 670470 h 6858007"/>
              <a:gd name="connsiteX3899" fmla="*/ 7326273 w 7525108"/>
              <a:gd name="connsiteY3899" fmla="*/ 631140 h 6858007"/>
              <a:gd name="connsiteX3900" fmla="*/ 7332828 w 7525108"/>
              <a:gd name="connsiteY3900" fmla="*/ 591811 h 6858007"/>
              <a:gd name="connsiteX3901" fmla="*/ 7352493 w 7525108"/>
              <a:gd name="connsiteY3901" fmla="*/ 556851 h 6858007"/>
              <a:gd name="connsiteX3902" fmla="*/ 7378713 w 7525108"/>
              <a:gd name="connsiteY3902" fmla="*/ 526261 h 6858007"/>
              <a:gd name="connsiteX3903" fmla="*/ 7413673 w 7525108"/>
              <a:gd name="connsiteY3903" fmla="*/ 508782 h 6858007"/>
              <a:gd name="connsiteX3904" fmla="*/ 4520746 w 7525108"/>
              <a:gd name="connsiteY3904" fmla="*/ 471630 h 6858007"/>
              <a:gd name="connsiteX3905" fmla="*/ 4551336 w 7525108"/>
              <a:gd name="connsiteY3905" fmla="*/ 476000 h 6858007"/>
              <a:gd name="connsiteX3906" fmla="*/ 4577556 w 7525108"/>
              <a:gd name="connsiteY3906" fmla="*/ 495665 h 6858007"/>
              <a:gd name="connsiteX3907" fmla="*/ 4595036 w 7525108"/>
              <a:gd name="connsiteY3907" fmla="*/ 519700 h 6858007"/>
              <a:gd name="connsiteX3908" fmla="*/ 4599406 w 7525108"/>
              <a:gd name="connsiteY3908" fmla="*/ 552474 h 6858007"/>
              <a:gd name="connsiteX3909" fmla="*/ 4595036 w 7525108"/>
              <a:gd name="connsiteY3909" fmla="*/ 585249 h 6858007"/>
              <a:gd name="connsiteX3910" fmla="*/ 4577556 w 7525108"/>
              <a:gd name="connsiteY3910" fmla="*/ 609284 h 6858007"/>
              <a:gd name="connsiteX3911" fmla="*/ 4551336 w 7525108"/>
              <a:gd name="connsiteY3911" fmla="*/ 626764 h 6858007"/>
              <a:gd name="connsiteX3912" fmla="*/ 4520746 w 7525108"/>
              <a:gd name="connsiteY3912" fmla="*/ 631134 h 6858007"/>
              <a:gd name="connsiteX3913" fmla="*/ 4487971 w 7525108"/>
              <a:gd name="connsiteY3913" fmla="*/ 626764 h 6858007"/>
              <a:gd name="connsiteX3914" fmla="*/ 4463936 w 7525108"/>
              <a:gd name="connsiteY3914" fmla="*/ 609284 h 6858007"/>
              <a:gd name="connsiteX3915" fmla="*/ 4444271 w 7525108"/>
              <a:gd name="connsiteY3915" fmla="*/ 585249 h 6858007"/>
              <a:gd name="connsiteX3916" fmla="*/ 4439901 w 7525108"/>
              <a:gd name="connsiteY3916" fmla="*/ 552474 h 6858007"/>
              <a:gd name="connsiteX3917" fmla="*/ 4444271 w 7525108"/>
              <a:gd name="connsiteY3917" fmla="*/ 519700 h 6858007"/>
              <a:gd name="connsiteX3918" fmla="*/ 4463936 w 7525108"/>
              <a:gd name="connsiteY3918" fmla="*/ 495665 h 6858007"/>
              <a:gd name="connsiteX3919" fmla="*/ 4487971 w 7525108"/>
              <a:gd name="connsiteY3919" fmla="*/ 476000 h 6858007"/>
              <a:gd name="connsiteX3920" fmla="*/ 3436989 w 7525108"/>
              <a:gd name="connsiteY3920" fmla="*/ 417000 h 6858007"/>
              <a:gd name="connsiteX3921" fmla="*/ 3461024 w 7525108"/>
              <a:gd name="connsiteY3921" fmla="*/ 421370 h 6858007"/>
              <a:gd name="connsiteX3922" fmla="*/ 3476319 w 7525108"/>
              <a:gd name="connsiteY3922" fmla="*/ 438850 h 6858007"/>
              <a:gd name="connsiteX3923" fmla="*/ 3480689 w 7525108"/>
              <a:gd name="connsiteY3923" fmla="*/ 460700 h 6858007"/>
              <a:gd name="connsiteX3924" fmla="*/ 3476319 w 7525108"/>
              <a:gd name="connsiteY3924" fmla="*/ 484735 h 6858007"/>
              <a:gd name="connsiteX3925" fmla="*/ 3461024 w 7525108"/>
              <a:gd name="connsiteY3925" fmla="*/ 497845 h 6858007"/>
              <a:gd name="connsiteX3926" fmla="*/ 3436989 w 7525108"/>
              <a:gd name="connsiteY3926" fmla="*/ 504400 h 6858007"/>
              <a:gd name="connsiteX3927" fmla="*/ 3417324 w 7525108"/>
              <a:gd name="connsiteY3927" fmla="*/ 497845 h 6858007"/>
              <a:gd name="connsiteX3928" fmla="*/ 3399844 w 7525108"/>
              <a:gd name="connsiteY3928" fmla="*/ 484735 h 6858007"/>
              <a:gd name="connsiteX3929" fmla="*/ 3393289 w 7525108"/>
              <a:gd name="connsiteY3929" fmla="*/ 460700 h 6858007"/>
              <a:gd name="connsiteX3930" fmla="*/ 3399844 w 7525108"/>
              <a:gd name="connsiteY3930" fmla="*/ 438850 h 6858007"/>
              <a:gd name="connsiteX3931" fmla="*/ 3417324 w 7525108"/>
              <a:gd name="connsiteY3931" fmla="*/ 421370 h 6858007"/>
              <a:gd name="connsiteX3932" fmla="*/ 5272382 w 7525108"/>
              <a:gd name="connsiteY3932" fmla="*/ 386417 h 6858007"/>
              <a:gd name="connsiteX3933" fmla="*/ 5298601 w 7525108"/>
              <a:gd name="connsiteY3933" fmla="*/ 390787 h 6858007"/>
              <a:gd name="connsiteX3934" fmla="*/ 5324821 w 7525108"/>
              <a:gd name="connsiteY3934" fmla="*/ 401711 h 6858007"/>
              <a:gd name="connsiteX3935" fmla="*/ 5344486 w 7525108"/>
              <a:gd name="connsiteY3935" fmla="*/ 421376 h 6858007"/>
              <a:gd name="connsiteX3936" fmla="*/ 5359781 w 7525108"/>
              <a:gd name="connsiteY3936" fmla="*/ 447596 h 6858007"/>
              <a:gd name="connsiteX3937" fmla="*/ 5364151 w 7525108"/>
              <a:gd name="connsiteY3937" fmla="*/ 476001 h 6858007"/>
              <a:gd name="connsiteX3938" fmla="*/ 5359781 w 7525108"/>
              <a:gd name="connsiteY3938" fmla="*/ 504406 h 6858007"/>
              <a:gd name="connsiteX3939" fmla="*/ 5344486 w 7525108"/>
              <a:gd name="connsiteY3939" fmla="*/ 528441 h 6858007"/>
              <a:gd name="connsiteX3940" fmla="*/ 5324821 w 7525108"/>
              <a:gd name="connsiteY3940" fmla="*/ 550290 h 6858007"/>
              <a:gd name="connsiteX3941" fmla="*/ 5298601 w 7525108"/>
              <a:gd name="connsiteY3941" fmla="*/ 561215 h 6858007"/>
              <a:gd name="connsiteX3942" fmla="*/ 5272382 w 7525108"/>
              <a:gd name="connsiteY3942" fmla="*/ 567770 h 6858007"/>
              <a:gd name="connsiteX3943" fmla="*/ 5241792 w 7525108"/>
              <a:gd name="connsiteY3943" fmla="*/ 561215 h 6858007"/>
              <a:gd name="connsiteX3944" fmla="*/ 5217757 w 7525108"/>
              <a:gd name="connsiteY3944" fmla="*/ 550290 h 6858007"/>
              <a:gd name="connsiteX3945" fmla="*/ 5198092 w 7525108"/>
              <a:gd name="connsiteY3945" fmla="*/ 528441 h 6858007"/>
              <a:gd name="connsiteX3946" fmla="*/ 5184982 w 7525108"/>
              <a:gd name="connsiteY3946" fmla="*/ 504406 h 6858007"/>
              <a:gd name="connsiteX3947" fmla="*/ 5180612 w 7525108"/>
              <a:gd name="connsiteY3947" fmla="*/ 476001 h 6858007"/>
              <a:gd name="connsiteX3948" fmla="*/ 5184982 w 7525108"/>
              <a:gd name="connsiteY3948" fmla="*/ 447596 h 6858007"/>
              <a:gd name="connsiteX3949" fmla="*/ 5198092 w 7525108"/>
              <a:gd name="connsiteY3949" fmla="*/ 421376 h 6858007"/>
              <a:gd name="connsiteX3950" fmla="*/ 5217757 w 7525108"/>
              <a:gd name="connsiteY3950" fmla="*/ 401711 h 6858007"/>
              <a:gd name="connsiteX3951" fmla="*/ 5241792 w 7525108"/>
              <a:gd name="connsiteY3951" fmla="*/ 390787 h 6858007"/>
              <a:gd name="connsiteX3952" fmla="*/ 6091754 w 7525108"/>
              <a:gd name="connsiteY3952" fmla="*/ 384235 h 6858007"/>
              <a:gd name="connsiteX3953" fmla="*/ 6128898 w 7525108"/>
              <a:gd name="connsiteY3953" fmla="*/ 390790 h 6858007"/>
              <a:gd name="connsiteX3954" fmla="*/ 6159488 w 7525108"/>
              <a:gd name="connsiteY3954" fmla="*/ 403900 h 6858007"/>
              <a:gd name="connsiteX3955" fmla="*/ 6181338 w 7525108"/>
              <a:gd name="connsiteY3955" fmla="*/ 427934 h 6858007"/>
              <a:gd name="connsiteX3956" fmla="*/ 6196633 w 7525108"/>
              <a:gd name="connsiteY3956" fmla="*/ 458524 h 6858007"/>
              <a:gd name="connsiteX3957" fmla="*/ 6205373 w 7525108"/>
              <a:gd name="connsiteY3957" fmla="*/ 493484 h 6858007"/>
              <a:gd name="connsiteX3958" fmla="*/ 6196633 w 7525108"/>
              <a:gd name="connsiteY3958" fmla="*/ 528443 h 6858007"/>
              <a:gd name="connsiteX3959" fmla="*/ 6181338 w 7525108"/>
              <a:gd name="connsiteY3959" fmla="*/ 559033 h 6858007"/>
              <a:gd name="connsiteX3960" fmla="*/ 6159488 w 7525108"/>
              <a:gd name="connsiteY3960" fmla="*/ 580883 h 6858007"/>
              <a:gd name="connsiteX3961" fmla="*/ 6128898 w 7525108"/>
              <a:gd name="connsiteY3961" fmla="*/ 598362 h 6858007"/>
              <a:gd name="connsiteX3962" fmla="*/ 6091754 w 7525108"/>
              <a:gd name="connsiteY3962" fmla="*/ 604918 h 6858007"/>
              <a:gd name="connsiteX3963" fmla="*/ 6058979 w 7525108"/>
              <a:gd name="connsiteY3963" fmla="*/ 598362 h 6858007"/>
              <a:gd name="connsiteX3964" fmla="*/ 6028389 w 7525108"/>
              <a:gd name="connsiteY3964" fmla="*/ 580883 h 6858007"/>
              <a:gd name="connsiteX3965" fmla="*/ 6004354 w 7525108"/>
              <a:gd name="connsiteY3965" fmla="*/ 559033 h 6858007"/>
              <a:gd name="connsiteX3966" fmla="*/ 5986874 w 7525108"/>
              <a:gd name="connsiteY3966" fmla="*/ 528443 h 6858007"/>
              <a:gd name="connsiteX3967" fmla="*/ 5982504 w 7525108"/>
              <a:gd name="connsiteY3967" fmla="*/ 493484 h 6858007"/>
              <a:gd name="connsiteX3968" fmla="*/ 5986874 w 7525108"/>
              <a:gd name="connsiteY3968" fmla="*/ 458524 h 6858007"/>
              <a:gd name="connsiteX3969" fmla="*/ 6004354 w 7525108"/>
              <a:gd name="connsiteY3969" fmla="*/ 427934 h 6858007"/>
              <a:gd name="connsiteX3970" fmla="*/ 6028389 w 7525108"/>
              <a:gd name="connsiteY3970" fmla="*/ 403900 h 6858007"/>
              <a:gd name="connsiteX3971" fmla="*/ 6058979 w 7525108"/>
              <a:gd name="connsiteY3971" fmla="*/ 390790 h 6858007"/>
              <a:gd name="connsiteX3972" fmla="*/ 2410044 w 7525108"/>
              <a:gd name="connsiteY3972" fmla="*/ 379852 h 6858007"/>
              <a:gd name="connsiteX3973" fmla="*/ 2416599 w 7525108"/>
              <a:gd name="connsiteY3973" fmla="*/ 384222 h 6858007"/>
              <a:gd name="connsiteX3974" fmla="*/ 2423154 w 7525108"/>
              <a:gd name="connsiteY3974" fmla="*/ 386407 h 6858007"/>
              <a:gd name="connsiteX3975" fmla="*/ 2429709 w 7525108"/>
              <a:gd name="connsiteY3975" fmla="*/ 392962 h 6858007"/>
              <a:gd name="connsiteX3976" fmla="*/ 2434079 w 7525108"/>
              <a:gd name="connsiteY3976" fmla="*/ 399517 h 6858007"/>
              <a:gd name="connsiteX3977" fmla="*/ 2434079 w 7525108"/>
              <a:gd name="connsiteY3977" fmla="*/ 406072 h 6858007"/>
              <a:gd name="connsiteX3978" fmla="*/ 2434079 w 7525108"/>
              <a:gd name="connsiteY3978" fmla="*/ 414811 h 6858007"/>
              <a:gd name="connsiteX3979" fmla="*/ 2429709 w 7525108"/>
              <a:gd name="connsiteY3979" fmla="*/ 421366 h 6858007"/>
              <a:gd name="connsiteX3980" fmla="*/ 2423154 w 7525108"/>
              <a:gd name="connsiteY3980" fmla="*/ 427921 h 6858007"/>
              <a:gd name="connsiteX3981" fmla="*/ 2416599 w 7525108"/>
              <a:gd name="connsiteY3981" fmla="*/ 430106 h 6858007"/>
              <a:gd name="connsiteX3982" fmla="*/ 2410044 w 7525108"/>
              <a:gd name="connsiteY3982" fmla="*/ 434476 h 6858007"/>
              <a:gd name="connsiteX3983" fmla="*/ 2399119 w 7525108"/>
              <a:gd name="connsiteY3983" fmla="*/ 430106 h 6858007"/>
              <a:gd name="connsiteX3984" fmla="*/ 2392564 w 7525108"/>
              <a:gd name="connsiteY3984" fmla="*/ 427921 h 6858007"/>
              <a:gd name="connsiteX3985" fmla="*/ 2386009 w 7525108"/>
              <a:gd name="connsiteY3985" fmla="*/ 421366 h 6858007"/>
              <a:gd name="connsiteX3986" fmla="*/ 2383824 w 7525108"/>
              <a:gd name="connsiteY3986" fmla="*/ 414811 h 6858007"/>
              <a:gd name="connsiteX3987" fmla="*/ 2381639 w 7525108"/>
              <a:gd name="connsiteY3987" fmla="*/ 406072 h 6858007"/>
              <a:gd name="connsiteX3988" fmla="*/ 2383824 w 7525108"/>
              <a:gd name="connsiteY3988" fmla="*/ 399517 h 6858007"/>
              <a:gd name="connsiteX3989" fmla="*/ 2386009 w 7525108"/>
              <a:gd name="connsiteY3989" fmla="*/ 392962 h 6858007"/>
              <a:gd name="connsiteX3990" fmla="*/ 2392564 w 7525108"/>
              <a:gd name="connsiteY3990" fmla="*/ 386407 h 6858007"/>
              <a:gd name="connsiteX3991" fmla="*/ 2399119 w 7525108"/>
              <a:gd name="connsiteY3991" fmla="*/ 384222 h 6858007"/>
              <a:gd name="connsiteX3992" fmla="*/ 1404948 w 7525108"/>
              <a:gd name="connsiteY3992" fmla="*/ 360182 h 6858007"/>
              <a:gd name="connsiteX3993" fmla="*/ 1413688 w 7525108"/>
              <a:gd name="connsiteY3993" fmla="*/ 360182 h 6858007"/>
              <a:gd name="connsiteX3994" fmla="*/ 1418058 w 7525108"/>
              <a:gd name="connsiteY3994" fmla="*/ 360182 h 6858007"/>
              <a:gd name="connsiteX3995" fmla="*/ 1422429 w 7525108"/>
              <a:gd name="connsiteY3995" fmla="*/ 364552 h 6858007"/>
              <a:gd name="connsiteX3996" fmla="*/ 1424614 w 7525108"/>
              <a:gd name="connsiteY3996" fmla="*/ 366737 h 6858007"/>
              <a:gd name="connsiteX3997" fmla="*/ 1424614 w 7525108"/>
              <a:gd name="connsiteY3997" fmla="*/ 373292 h 6858007"/>
              <a:gd name="connsiteX3998" fmla="*/ 1424614 w 7525108"/>
              <a:gd name="connsiteY3998" fmla="*/ 377662 h 6858007"/>
              <a:gd name="connsiteX3999" fmla="*/ 1422429 w 7525108"/>
              <a:gd name="connsiteY3999" fmla="*/ 384217 h 6858007"/>
              <a:gd name="connsiteX4000" fmla="*/ 1418058 w 7525108"/>
              <a:gd name="connsiteY4000" fmla="*/ 386402 h 6858007"/>
              <a:gd name="connsiteX4001" fmla="*/ 1413688 w 7525108"/>
              <a:gd name="connsiteY4001" fmla="*/ 386402 h 6858007"/>
              <a:gd name="connsiteX4002" fmla="*/ 1404948 w 7525108"/>
              <a:gd name="connsiteY4002" fmla="*/ 386402 h 6858007"/>
              <a:gd name="connsiteX4003" fmla="*/ 1400578 w 7525108"/>
              <a:gd name="connsiteY4003" fmla="*/ 384217 h 6858007"/>
              <a:gd name="connsiteX4004" fmla="*/ 1398393 w 7525108"/>
              <a:gd name="connsiteY4004" fmla="*/ 377662 h 6858007"/>
              <a:gd name="connsiteX4005" fmla="*/ 1398393 w 7525108"/>
              <a:gd name="connsiteY4005" fmla="*/ 373292 h 6858007"/>
              <a:gd name="connsiteX4006" fmla="*/ 1398393 w 7525108"/>
              <a:gd name="connsiteY4006" fmla="*/ 366737 h 6858007"/>
              <a:gd name="connsiteX4007" fmla="*/ 1400578 w 7525108"/>
              <a:gd name="connsiteY4007" fmla="*/ 364552 h 6858007"/>
              <a:gd name="connsiteX4008" fmla="*/ 4123077 w 7525108"/>
              <a:gd name="connsiteY4008" fmla="*/ 259683 h 6858007"/>
              <a:gd name="connsiteX4009" fmla="*/ 4147112 w 7525108"/>
              <a:gd name="connsiteY4009" fmla="*/ 264053 h 6858007"/>
              <a:gd name="connsiteX4010" fmla="*/ 4168962 w 7525108"/>
              <a:gd name="connsiteY4010" fmla="*/ 277163 h 6858007"/>
              <a:gd name="connsiteX4011" fmla="*/ 4182072 w 7525108"/>
              <a:gd name="connsiteY4011" fmla="*/ 296828 h 6858007"/>
              <a:gd name="connsiteX4012" fmla="*/ 4186442 w 7525108"/>
              <a:gd name="connsiteY4012" fmla="*/ 320862 h 6858007"/>
              <a:gd name="connsiteX4013" fmla="*/ 4182072 w 7525108"/>
              <a:gd name="connsiteY4013" fmla="*/ 347082 h 6858007"/>
              <a:gd name="connsiteX4014" fmla="*/ 4168962 w 7525108"/>
              <a:gd name="connsiteY4014" fmla="*/ 364562 h 6858007"/>
              <a:gd name="connsiteX4015" fmla="*/ 4147112 w 7525108"/>
              <a:gd name="connsiteY4015" fmla="*/ 377672 h 6858007"/>
              <a:gd name="connsiteX4016" fmla="*/ 4123077 w 7525108"/>
              <a:gd name="connsiteY4016" fmla="*/ 384227 h 6858007"/>
              <a:gd name="connsiteX4017" fmla="*/ 4099042 w 7525108"/>
              <a:gd name="connsiteY4017" fmla="*/ 377672 h 6858007"/>
              <a:gd name="connsiteX4018" fmla="*/ 4079377 w 7525108"/>
              <a:gd name="connsiteY4018" fmla="*/ 364562 h 6858007"/>
              <a:gd name="connsiteX4019" fmla="*/ 4066267 w 7525108"/>
              <a:gd name="connsiteY4019" fmla="*/ 347082 h 6858007"/>
              <a:gd name="connsiteX4020" fmla="*/ 4061897 w 7525108"/>
              <a:gd name="connsiteY4020" fmla="*/ 320862 h 6858007"/>
              <a:gd name="connsiteX4021" fmla="*/ 4066267 w 7525108"/>
              <a:gd name="connsiteY4021" fmla="*/ 296828 h 6858007"/>
              <a:gd name="connsiteX4022" fmla="*/ 4079377 w 7525108"/>
              <a:gd name="connsiteY4022" fmla="*/ 277163 h 6858007"/>
              <a:gd name="connsiteX4023" fmla="*/ 4099042 w 7525108"/>
              <a:gd name="connsiteY4023" fmla="*/ 264053 h 6858007"/>
              <a:gd name="connsiteX4024" fmla="*/ 6528752 w 7525108"/>
              <a:gd name="connsiteY4024" fmla="*/ 218176 h 6858007"/>
              <a:gd name="connsiteX4025" fmla="*/ 6563712 w 7525108"/>
              <a:gd name="connsiteY4025" fmla="*/ 222546 h 6858007"/>
              <a:gd name="connsiteX4026" fmla="*/ 6589932 w 7525108"/>
              <a:gd name="connsiteY4026" fmla="*/ 240026 h 6858007"/>
              <a:gd name="connsiteX4027" fmla="*/ 6613967 w 7525108"/>
              <a:gd name="connsiteY4027" fmla="*/ 259691 h 6858007"/>
              <a:gd name="connsiteX4028" fmla="*/ 6629262 w 7525108"/>
              <a:gd name="connsiteY4028" fmla="*/ 290280 h 6858007"/>
              <a:gd name="connsiteX4029" fmla="*/ 6633632 w 7525108"/>
              <a:gd name="connsiteY4029" fmla="*/ 320870 h 6858007"/>
              <a:gd name="connsiteX4030" fmla="*/ 6629262 w 7525108"/>
              <a:gd name="connsiteY4030" fmla="*/ 355830 h 6858007"/>
              <a:gd name="connsiteX4031" fmla="*/ 6613967 w 7525108"/>
              <a:gd name="connsiteY4031" fmla="*/ 384234 h 6858007"/>
              <a:gd name="connsiteX4032" fmla="*/ 6589932 w 7525108"/>
              <a:gd name="connsiteY4032" fmla="*/ 406084 h 6858007"/>
              <a:gd name="connsiteX4033" fmla="*/ 6563712 w 7525108"/>
              <a:gd name="connsiteY4033" fmla="*/ 421379 h 6858007"/>
              <a:gd name="connsiteX4034" fmla="*/ 6528752 w 7525108"/>
              <a:gd name="connsiteY4034" fmla="*/ 425749 h 6858007"/>
              <a:gd name="connsiteX4035" fmla="*/ 6495977 w 7525108"/>
              <a:gd name="connsiteY4035" fmla="*/ 421379 h 6858007"/>
              <a:gd name="connsiteX4036" fmla="*/ 6467572 w 7525108"/>
              <a:gd name="connsiteY4036" fmla="*/ 406084 h 6858007"/>
              <a:gd name="connsiteX4037" fmla="*/ 6443537 w 7525108"/>
              <a:gd name="connsiteY4037" fmla="*/ 384234 h 6858007"/>
              <a:gd name="connsiteX4038" fmla="*/ 6430427 w 7525108"/>
              <a:gd name="connsiteY4038" fmla="*/ 355830 h 6858007"/>
              <a:gd name="connsiteX4039" fmla="*/ 6426057 w 7525108"/>
              <a:gd name="connsiteY4039" fmla="*/ 320870 h 6858007"/>
              <a:gd name="connsiteX4040" fmla="*/ 6430427 w 7525108"/>
              <a:gd name="connsiteY4040" fmla="*/ 290280 h 6858007"/>
              <a:gd name="connsiteX4041" fmla="*/ 6443537 w 7525108"/>
              <a:gd name="connsiteY4041" fmla="*/ 259691 h 6858007"/>
              <a:gd name="connsiteX4042" fmla="*/ 6467572 w 7525108"/>
              <a:gd name="connsiteY4042" fmla="*/ 240026 h 6858007"/>
              <a:gd name="connsiteX4043" fmla="*/ 6495977 w 7525108"/>
              <a:gd name="connsiteY4043" fmla="*/ 222546 h 6858007"/>
              <a:gd name="connsiteX4044" fmla="*/ 3048062 w 7525108"/>
              <a:gd name="connsiteY4044" fmla="*/ 200685 h 6858007"/>
              <a:gd name="connsiteX4045" fmla="*/ 3058987 w 7525108"/>
              <a:gd name="connsiteY4045" fmla="*/ 202870 h 6858007"/>
              <a:gd name="connsiteX4046" fmla="*/ 3067727 w 7525108"/>
              <a:gd name="connsiteY4046" fmla="*/ 205055 h 6858007"/>
              <a:gd name="connsiteX4047" fmla="*/ 3074282 w 7525108"/>
              <a:gd name="connsiteY4047" fmla="*/ 211610 h 6858007"/>
              <a:gd name="connsiteX4048" fmla="*/ 3078652 w 7525108"/>
              <a:gd name="connsiteY4048" fmla="*/ 218165 h 6858007"/>
              <a:gd name="connsiteX4049" fmla="*/ 3083022 w 7525108"/>
              <a:gd name="connsiteY4049" fmla="*/ 224720 h 6858007"/>
              <a:gd name="connsiteX4050" fmla="*/ 3083022 w 7525108"/>
              <a:gd name="connsiteY4050" fmla="*/ 235645 h 6858007"/>
              <a:gd name="connsiteX4051" fmla="*/ 3083022 w 7525108"/>
              <a:gd name="connsiteY4051" fmla="*/ 244385 h 6858007"/>
              <a:gd name="connsiteX4052" fmla="*/ 3078652 w 7525108"/>
              <a:gd name="connsiteY4052" fmla="*/ 253125 h 6858007"/>
              <a:gd name="connsiteX4053" fmla="*/ 3074282 w 7525108"/>
              <a:gd name="connsiteY4053" fmla="*/ 259680 h 6858007"/>
              <a:gd name="connsiteX4054" fmla="*/ 3067727 w 7525108"/>
              <a:gd name="connsiteY4054" fmla="*/ 266235 h 6858007"/>
              <a:gd name="connsiteX4055" fmla="*/ 3058987 w 7525108"/>
              <a:gd name="connsiteY4055" fmla="*/ 268420 h 6858007"/>
              <a:gd name="connsiteX4056" fmla="*/ 3048062 w 7525108"/>
              <a:gd name="connsiteY4056" fmla="*/ 270605 h 6858007"/>
              <a:gd name="connsiteX4057" fmla="*/ 3039322 w 7525108"/>
              <a:gd name="connsiteY4057" fmla="*/ 268420 h 6858007"/>
              <a:gd name="connsiteX4058" fmla="*/ 3030582 w 7525108"/>
              <a:gd name="connsiteY4058" fmla="*/ 266235 h 6858007"/>
              <a:gd name="connsiteX4059" fmla="*/ 3024027 w 7525108"/>
              <a:gd name="connsiteY4059" fmla="*/ 259680 h 6858007"/>
              <a:gd name="connsiteX4060" fmla="*/ 3019657 w 7525108"/>
              <a:gd name="connsiteY4060" fmla="*/ 253125 h 6858007"/>
              <a:gd name="connsiteX4061" fmla="*/ 3015287 w 7525108"/>
              <a:gd name="connsiteY4061" fmla="*/ 244385 h 6858007"/>
              <a:gd name="connsiteX4062" fmla="*/ 3015287 w 7525108"/>
              <a:gd name="connsiteY4062" fmla="*/ 235645 h 6858007"/>
              <a:gd name="connsiteX4063" fmla="*/ 3015287 w 7525108"/>
              <a:gd name="connsiteY4063" fmla="*/ 224720 h 6858007"/>
              <a:gd name="connsiteX4064" fmla="*/ 3019657 w 7525108"/>
              <a:gd name="connsiteY4064" fmla="*/ 218165 h 6858007"/>
              <a:gd name="connsiteX4065" fmla="*/ 3024027 w 7525108"/>
              <a:gd name="connsiteY4065" fmla="*/ 211610 h 6858007"/>
              <a:gd name="connsiteX4066" fmla="*/ 3030582 w 7525108"/>
              <a:gd name="connsiteY4066" fmla="*/ 205055 h 6858007"/>
              <a:gd name="connsiteX4067" fmla="*/ 3039322 w 7525108"/>
              <a:gd name="connsiteY4067" fmla="*/ 202870 h 6858007"/>
              <a:gd name="connsiteX4068" fmla="*/ 2021115 w 7525108"/>
              <a:gd name="connsiteY4068" fmla="*/ 163535 h 6858007"/>
              <a:gd name="connsiteX4069" fmla="*/ 2027670 w 7525108"/>
              <a:gd name="connsiteY4069" fmla="*/ 165720 h 6858007"/>
              <a:gd name="connsiteX4070" fmla="*/ 2034225 w 7525108"/>
              <a:gd name="connsiteY4070" fmla="*/ 167905 h 6858007"/>
              <a:gd name="connsiteX4071" fmla="*/ 2038595 w 7525108"/>
              <a:gd name="connsiteY4071" fmla="*/ 174460 h 6858007"/>
              <a:gd name="connsiteX4072" fmla="*/ 2038595 w 7525108"/>
              <a:gd name="connsiteY4072" fmla="*/ 181015 h 6858007"/>
              <a:gd name="connsiteX4073" fmla="*/ 2038595 w 7525108"/>
              <a:gd name="connsiteY4073" fmla="*/ 191940 h 6858007"/>
              <a:gd name="connsiteX4074" fmla="*/ 2034225 w 7525108"/>
              <a:gd name="connsiteY4074" fmla="*/ 196310 h 6858007"/>
              <a:gd name="connsiteX4075" fmla="*/ 2027670 w 7525108"/>
              <a:gd name="connsiteY4075" fmla="*/ 200680 h 6858007"/>
              <a:gd name="connsiteX4076" fmla="*/ 2021115 w 7525108"/>
              <a:gd name="connsiteY4076" fmla="*/ 202865 h 6858007"/>
              <a:gd name="connsiteX4077" fmla="*/ 2014560 w 7525108"/>
              <a:gd name="connsiteY4077" fmla="*/ 200680 h 6858007"/>
              <a:gd name="connsiteX4078" fmla="*/ 2005820 w 7525108"/>
              <a:gd name="connsiteY4078" fmla="*/ 196310 h 6858007"/>
              <a:gd name="connsiteX4079" fmla="*/ 2001450 w 7525108"/>
              <a:gd name="connsiteY4079" fmla="*/ 191940 h 6858007"/>
              <a:gd name="connsiteX4080" fmla="*/ 1999265 w 7525108"/>
              <a:gd name="connsiteY4080" fmla="*/ 181015 h 6858007"/>
              <a:gd name="connsiteX4081" fmla="*/ 2001450 w 7525108"/>
              <a:gd name="connsiteY4081" fmla="*/ 174460 h 6858007"/>
              <a:gd name="connsiteX4082" fmla="*/ 2005820 w 7525108"/>
              <a:gd name="connsiteY4082" fmla="*/ 167905 h 6858007"/>
              <a:gd name="connsiteX4083" fmla="*/ 2014560 w 7525108"/>
              <a:gd name="connsiteY4083" fmla="*/ 165720 h 6858007"/>
              <a:gd name="connsiteX4084" fmla="*/ 4861604 w 7525108"/>
              <a:gd name="connsiteY4084" fmla="*/ 159176 h 6858007"/>
              <a:gd name="connsiteX4085" fmla="*/ 4890008 w 7525108"/>
              <a:gd name="connsiteY4085" fmla="*/ 163546 h 6858007"/>
              <a:gd name="connsiteX4086" fmla="*/ 4914043 w 7525108"/>
              <a:gd name="connsiteY4086" fmla="*/ 178840 h 6858007"/>
              <a:gd name="connsiteX4087" fmla="*/ 4927153 w 7525108"/>
              <a:gd name="connsiteY4087" fmla="*/ 202875 h 6858007"/>
              <a:gd name="connsiteX4088" fmla="*/ 4933708 w 7525108"/>
              <a:gd name="connsiteY4088" fmla="*/ 229095 h 6858007"/>
              <a:gd name="connsiteX4089" fmla="*/ 4927153 w 7525108"/>
              <a:gd name="connsiteY4089" fmla="*/ 257500 h 6858007"/>
              <a:gd name="connsiteX4090" fmla="*/ 4914043 w 7525108"/>
              <a:gd name="connsiteY4090" fmla="*/ 279349 h 6858007"/>
              <a:gd name="connsiteX4091" fmla="*/ 4890008 w 7525108"/>
              <a:gd name="connsiteY4091" fmla="*/ 296829 h 6858007"/>
              <a:gd name="connsiteX4092" fmla="*/ 4861604 w 7525108"/>
              <a:gd name="connsiteY4092" fmla="*/ 303384 h 6858007"/>
              <a:gd name="connsiteX4093" fmla="*/ 4833199 w 7525108"/>
              <a:gd name="connsiteY4093" fmla="*/ 296829 h 6858007"/>
              <a:gd name="connsiteX4094" fmla="*/ 4811349 w 7525108"/>
              <a:gd name="connsiteY4094" fmla="*/ 279349 h 6858007"/>
              <a:gd name="connsiteX4095" fmla="*/ 4793869 w 7525108"/>
              <a:gd name="connsiteY4095" fmla="*/ 257500 h 6858007"/>
              <a:gd name="connsiteX4096" fmla="*/ 4789499 w 7525108"/>
              <a:gd name="connsiteY4096" fmla="*/ 229095 h 6858007"/>
              <a:gd name="connsiteX4097" fmla="*/ 4793869 w 7525108"/>
              <a:gd name="connsiteY4097" fmla="*/ 202875 h 6858007"/>
              <a:gd name="connsiteX4098" fmla="*/ 4811349 w 7525108"/>
              <a:gd name="connsiteY4098" fmla="*/ 178840 h 6858007"/>
              <a:gd name="connsiteX4099" fmla="*/ 4833199 w 7525108"/>
              <a:gd name="connsiteY4099" fmla="*/ 163546 h 6858007"/>
              <a:gd name="connsiteX4100" fmla="*/ 1022574 w 7525108"/>
              <a:gd name="connsiteY4100" fmla="*/ 137312 h 6858007"/>
              <a:gd name="connsiteX4101" fmla="*/ 1029129 w 7525108"/>
              <a:gd name="connsiteY4101" fmla="*/ 139497 h 6858007"/>
              <a:gd name="connsiteX4102" fmla="*/ 1033500 w 7525108"/>
              <a:gd name="connsiteY4102" fmla="*/ 143867 h 6858007"/>
              <a:gd name="connsiteX4103" fmla="*/ 1033500 w 7525108"/>
              <a:gd name="connsiteY4103" fmla="*/ 148237 h 6858007"/>
              <a:gd name="connsiteX4104" fmla="*/ 1033500 w 7525108"/>
              <a:gd name="connsiteY4104" fmla="*/ 154792 h 6858007"/>
              <a:gd name="connsiteX4105" fmla="*/ 1029129 w 7525108"/>
              <a:gd name="connsiteY4105" fmla="*/ 159162 h 6858007"/>
              <a:gd name="connsiteX4106" fmla="*/ 1022574 w 7525108"/>
              <a:gd name="connsiteY4106" fmla="*/ 159162 h 6858007"/>
              <a:gd name="connsiteX4107" fmla="*/ 1018205 w 7525108"/>
              <a:gd name="connsiteY4107" fmla="*/ 159162 h 6858007"/>
              <a:gd name="connsiteX4108" fmla="*/ 1013835 w 7525108"/>
              <a:gd name="connsiteY4108" fmla="*/ 154792 h 6858007"/>
              <a:gd name="connsiteX4109" fmla="*/ 1011650 w 7525108"/>
              <a:gd name="connsiteY4109" fmla="*/ 148237 h 6858007"/>
              <a:gd name="connsiteX4110" fmla="*/ 1013835 w 7525108"/>
              <a:gd name="connsiteY4110" fmla="*/ 143867 h 6858007"/>
              <a:gd name="connsiteX4111" fmla="*/ 1018205 w 7525108"/>
              <a:gd name="connsiteY4111" fmla="*/ 139497 h 6858007"/>
              <a:gd name="connsiteX4112" fmla="*/ 5661310 w 7525108"/>
              <a:gd name="connsiteY4112" fmla="*/ 124218 h 6858007"/>
              <a:gd name="connsiteX4113" fmla="*/ 5689715 w 7525108"/>
              <a:gd name="connsiteY4113" fmla="*/ 128588 h 6858007"/>
              <a:gd name="connsiteX4114" fmla="*/ 5715935 w 7525108"/>
              <a:gd name="connsiteY4114" fmla="*/ 143883 h 6858007"/>
              <a:gd name="connsiteX4115" fmla="*/ 5733415 w 7525108"/>
              <a:gd name="connsiteY4115" fmla="*/ 161363 h 6858007"/>
              <a:gd name="connsiteX4116" fmla="*/ 5746525 w 7525108"/>
              <a:gd name="connsiteY4116" fmla="*/ 187583 h 6858007"/>
              <a:gd name="connsiteX4117" fmla="*/ 5750895 w 7525108"/>
              <a:gd name="connsiteY4117" fmla="*/ 213802 h 6858007"/>
              <a:gd name="connsiteX4118" fmla="*/ 5746525 w 7525108"/>
              <a:gd name="connsiteY4118" fmla="*/ 244392 h 6858007"/>
              <a:gd name="connsiteX4119" fmla="*/ 5733415 w 7525108"/>
              <a:gd name="connsiteY4119" fmla="*/ 268427 h 6858007"/>
              <a:gd name="connsiteX4120" fmla="*/ 5715935 w 7525108"/>
              <a:gd name="connsiteY4120" fmla="*/ 288092 h 6858007"/>
              <a:gd name="connsiteX4121" fmla="*/ 5689715 w 7525108"/>
              <a:gd name="connsiteY4121" fmla="*/ 301202 h 6858007"/>
              <a:gd name="connsiteX4122" fmla="*/ 5661310 w 7525108"/>
              <a:gd name="connsiteY4122" fmla="*/ 305572 h 6858007"/>
              <a:gd name="connsiteX4123" fmla="*/ 5632906 w 7525108"/>
              <a:gd name="connsiteY4123" fmla="*/ 301202 h 6858007"/>
              <a:gd name="connsiteX4124" fmla="*/ 5608871 w 7525108"/>
              <a:gd name="connsiteY4124" fmla="*/ 288092 h 6858007"/>
              <a:gd name="connsiteX4125" fmla="*/ 5589206 w 7525108"/>
              <a:gd name="connsiteY4125" fmla="*/ 268427 h 6858007"/>
              <a:gd name="connsiteX4126" fmla="*/ 5576096 w 7525108"/>
              <a:gd name="connsiteY4126" fmla="*/ 244392 h 6858007"/>
              <a:gd name="connsiteX4127" fmla="*/ 5571726 w 7525108"/>
              <a:gd name="connsiteY4127" fmla="*/ 213802 h 6858007"/>
              <a:gd name="connsiteX4128" fmla="*/ 5576096 w 7525108"/>
              <a:gd name="connsiteY4128" fmla="*/ 187583 h 6858007"/>
              <a:gd name="connsiteX4129" fmla="*/ 5589206 w 7525108"/>
              <a:gd name="connsiteY4129" fmla="*/ 161363 h 6858007"/>
              <a:gd name="connsiteX4130" fmla="*/ 5608871 w 7525108"/>
              <a:gd name="connsiteY4130" fmla="*/ 143883 h 6858007"/>
              <a:gd name="connsiteX4131" fmla="*/ 5632906 w 7525108"/>
              <a:gd name="connsiteY4131" fmla="*/ 128588 h 6858007"/>
              <a:gd name="connsiteX4132" fmla="*/ 6985414 w 7525108"/>
              <a:gd name="connsiteY4132" fmla="*/ 108926 h 6858007"/>
              <a:gd name="connsiteX4133" fmla="*/ 7022559 w 7525108"/>
              <a:gd name="connsiteY4133" fmla="*/ 113297 h 6858007"/>
              <a:gd name="connsiteX4134" fmla="*/ 7053149 w 7525108"/>
              <a:gd name="connsiteY4134" fmla="*/ 128591 h 6858007"/>
              <a:gd name="connsiteX4135" fmla="*/ 7074999 w 7525108"/>
              <a:gd name="connsiteY4135" fmla="*/ 152626 h 6858007"/>
              <a:gd name="connsiteX4136" fmla="*/ 7090294 w 7525108"/>
              <a:gd name="connsiteY4136" fmla="*/ 185401 h 6858007"/>
              <a:gd name="connsiteX4137" fmla="*/ 7094664 w 7525108"/>
              <a:gd name="connsiteY4137" fmla="*/ 218176 h 6858007"/>
              <a:gd name="connsiteX4138" fmla="*/ 7090294 w 7525108"/>
              <a:gd name="connsiteY4138" fmla="*/ 253135 h 6858007"/>
              <a:gd name="connsiteX4139" fmla="*/ 7074999 w 7525108"/>
              <a:gd name="connsiteY4139" fmla="*/ 281540 h 6858007"/>
              <a:gd name="connsiteX4140" fmla="*/ 7053149 w 7525108"/>
              <a:gd name="connsiteY4140" fmla="*/ 305575 h 6858007"/>
              <a:gd name="connsiteX4141" fmla="*/ 7022559 w 7525108"/>
              <a:gd name="connsiteY4141" fmla="*/ 320870 h 6858007"/>
              <a:gd name="connsiteX4142" fmla="*/ 6985414 w 7525108"/>
              <a:gd name="connsiteY4142" fmla="*/ 327425 h 6858007"/>
              <a:gd name="connsiteX4143" fmla="*/ 6952640 w 7525108"/>
              <a:gd name="connsiteY4143" fmla="*/ 320870 h 6858007"/>
              <a:gd name="connsiteX4144" fmla="*/ 6922050 w 7525108"/>
              <a:gd name="connsiteY4144" fmla="*/ 305575 h 6858007"/>
              <a:gd name="connsiteX4145" fmla="*/ 6898015 w 7525108"/>
              <a:gd name="connsiteY4145" fmla="*/ 281540 h 6858007"/>
              <a:gd name="connsiteX4146" fmla="*/ 6882720 w 7525108"/>
              <a:gd name="connsiteY4146" fmla="*/ 253135 h 6858007"/>
              <a:gd name="connsiteX4147" fmla="*/ 6876165 w 7525108"/>
              <a:gd name="connsiteY4147" fmla="*/ 218176 h 6858007"/>
              <a:gd name="connsiteX4148" fmla="*/ 6882720 w 7525108"/>
              <a:gd name="connsiteY4148" fmla="*/ 185401 h 6858007"/>
              <a:gd name="connsiteX4149" fmla="*/ 6898015 w 7525108"/>
              <a:gd name="connsiteY4149" fmla="*/ 152626 h 6858007"/>
              <a:gd name="connsiteX4150" fmla="*/ 6922050 w 7525108"/>
              <a:gd name="connsiteY4150" fmla="*/ 128591 h 6858007"/>
              <a:gd name="connsiteX4151" fmla="*/ 6952640 w 7525108"/>
              <a:gd name="connsiteY4151" fmla="*/ 113297 h 6858007"/>
              <a:gd name="connsiteX4152" fmla="*/ 7455188 w 7525108"/>
              <a:gd name="connsiteY4152" fmla="*/ 71784 h 6858007"/>
              <a:gd name="connsiteX4153" fmla="*/ 7487963 w 7525108"/>
              <a:gd name="connsiteY4153" fmla="*/ 76154 h 6858007"/>
              <a:gd name="connsiteX4154" fmla="*/ 7520738 w 7525108"/>
              <a:gd name="connsiteY4154" fmla="*/ 93633 h 6858007"/>
              <a:gd name="connsiteX4155" fmla="*/ 7525108 w 7525108"/>
              <a:gd name="connsiteY4155" fmla="*/ 98003 h 6858007"/>
              <a:gd name="connsiteX4156" fmla="*/ 7525108 w 7525108"/>
              <a:gd name="connsiteY4156" fmla="*/ 268432 h 6858007"/>
              <a:gd name="connsiteX4157" fmla="*/ 7520738 w 7525108"/>
              <a:gd name="connsiteY4157" fmla="*/ 272802 h 6858007"/>
              <a:gd name="connsiteX4158" fmla="*/ 7487963 w 7525108"/>
              <a:gd name="connsiteY4158" fmla="*/ 290282 h 6858007"/>
              <a:gd name="connsiteX4159" fmla="*/ 7455188 w 7525108"/>
              <a:gd name="connsiteY4159" fmla="*/ 294652 h 6858007"/>
              <a:gd name="connsiteX4160" fmla="*/ 7420229 w 7525108"/>
              <a:gd name="connsiteY4160" fmla="*/ 290282 h 6858007"/>
              <a:gd name="connsiteX4161" fmla="*/ 7387454 w 7525108"/>
              <a:gd name="connsiteY4161" fmla="*/ 272802 h 6858007"/>
              <a:gd name="connsiteX4162" fmla="*/ 7365604 w 7525108"/>
              <a:gd name="connsiteY4162" fmla="*/ 248767 h 6858007"/>
              <a:gd name="connsiteX4163" fmla="*/ 7348124 w 7525108"/>
              <a:gd name="connsiteY4163" fmla="*/ 218177 h 6858007"/>
              <a:gd name="connsiteX4164" fmla="*/ 7341569 w 7525108"/>
              <a:gd name="connsiteY4164" fmla="*/ 181033 h 6858007"/>
              <a:gd name="connsiteX4165" fmla="*/ 7348124 w 7525108"/>
              <a:gd name="connsiteY4165" fmla="*/ 148258 h 6858007"/>
              <a:gd name="connsiteX4166" fmla="*/ 7365604 w 7525108"/>
              <a:gd name="connsiteY4166" fmla="*/ 117668 h 6858007"/>
              <a:gd name="connsiteX4167" fmla="*/ 7387454 w 7525108"/>
              <a:gd name="connsiteY4167" fmla="*/ 93633 h 6858007"/>
              <a:gd name="connsiteX4168" fmla="*/ 7420229 w 7525108"/>
              <a:gd name="connsiteY4168" fmla="*/ 76154 h 6858007"/>
              <a:gd name="connsiteX4169" fmla="*/ 3727594 w 7525108"/>
              <a:gd name="connsiteY4169" fmla="*/ 38997 h 6858007"/>
              <a:gd name="connsiteX4170" fmla="*/ 3747259 w 7525108"/>
              <a:gd name="connsiteY4170" fmla="*/ 43367 h 6858007"/>
              <a:gd name="connsiteX4171" fmla="*/ 3766924 w 7525108"/>
              <a:gd name="connsiteY4171" fmla="*/ 54292 h 6858007"/>
              <a:gd name="connsiteX4172" fmla="*/ 3777849 w 7525108"/>
              <a:gd name="connsiteY4172" fmla="*/ 69587 h 6858007"/>
              <a:gd name="connsiteX4173" fmla="*/ 3782219 w 7525108"/>
              <a:gd name="connsiteY4173" fmla="*/ 93622 h 6858007"/>
              <a:gd name="connsiteX4174" fmla="*/ 3777849 w 7525108"/>
              <a:gd name="connsiteY4174" fmla="*/ 113287 h 6858007"/>
              <a:gd name="connsiteX4175" fmla="*/ 3766924 w 7525108"/>
              <a:gd name="connsiteY4175" fmla="*/ 128581 h 6858007"/>
              <a:gd name="connsiteX4176" fmla="*/ 3747259 w 7525108"/>
              <a:gd name="connsiteY4176" fmla="*/ 141691 h 6858007"/>
              <a:gd name="connsiteX4177" fmla="*/ 3727594 w 7525108"/>
              <a:gd name="connsiteY4177" fmla="*/ 146061 h 6858007"/>
              <a:gd name="connsiteX4178" fmla="*/ 3707929 w 7525108"/>
              <a:gd name="connsiteY4178" fmla="*/ 141691 h 6858007"/>
              <a:gd name="connsiteX4179" fmla="*/ 3690449 w 7525108"/>
              <a:gd name="connsiteY4179" fmla="*/ 128581 h 6858007"/>
              <a:gd name="connsiteX4180" fmla="*/ 3679524 w 7525108"/>
              <a:gd name="connsiteY4180" fmla="*/ 113287 h 6858007"/>
              <a:gd name="connsiteX4181" fmla="*/ 3675154 w 7525108"/>
              <a:gd name="connsiteY4181" fmla="*/ 93622 h 6858007"/>
              <a:gd name="connsiteX4182" fmla="*/ 3679524 w 7525108"/>
              <a:gd name="connsiteY4182" fmla="*/ 69587 h 6858007"/>
              <a:gd name="connsiteX4183" fmla="*/ 3690449 w 7525108"/>
              <a:gd name="connsiteY4183" fmla="*/ 54292 h 6858007"/>
              <a:gd name="connsiteX4184" fmla="*/ 3707929 w 7525108"/>
              <a:gd name="connsiteY4184" fmla="*/ 43367 h 6858007"/>
              <a:gd name="connsiteX4185" fmla="*/ 5997718 w 7525108"/>
              <a:gd name="connsiteY4185" fmla="*/ 0 h 6858007"/>
              <a:gd name="connsiteX4186" fmla="*/ 6166651 w 7525108"/>
              <a:gd name="connsiteY4186" fmla="*/ 0 h 6858007"/>
              <a:gd name="connsiteX4187" fmla="*/ 6168229 w 7525108"/>
              <a:gd name="connsiteY4187" fmla="*/ 8415 h 6858007"/>
              <a:gd name="connsiteX4188" fmla="*/ 6161674 w 7525108"/>
              <a:gd name="connsiteY4188" fmla="*/ 41190 h 6858007"/>
              <a:gd name="connsiteX4189" fmla="*/ 6142009 w 7525108"/>
              <a:gd name="connsiteY4189" fmla="*/ 67409 h 6858007"/>
              <a:gd name="connsiteX4190" fmla="*/ 6115789 w 7525108"/>
              <a:gd name="connsiteY4190" fmla="*/ 87074 h 6858007"/>
              <a:gd name="connsiteX4191" fmla="*/ 6083014 w 7525108"/>
              <a:gd name="connsiteY4191" fmla="*/ 93629 h 6858007"/>
              <a:gd name="connsiteX4192" fmla="*/ 6048054 w 7525108"/>
              <a:gd name="connsiteY4192" fmla="*/ 87074 h 6858007"/>
              <a:gd name="connsiteX4193" fmla="*/ 6021834 w 7525108"/>
              <a:gd name="connsiteY4193" fmla="*/ 67409 h 6858007"/>
              <a:gd name="connsiteX4194" fmla="*/ 6004354 w 7525108"/>
              <a:gd name="connsiteY4194" fmla="*/ 41190 h 6858007"/>
              <a:gd name="connsiteX4195" fmla="*/ 5995614 w 7525108"/>
              <a:gd name="connsiteY4195" fmla="*/ 8415 h 6858007"/>
              <a:gd name="connsiteX4196" fmla="*/ 5185985 w 7525108"/>
              <a:gd name="connsiteY4196" fmla="*/ 0 h 6858007"/>
              <a:gd name="connsiteX4197" fmla="*/ 5289028 w 7525108"/>
              <a:gd name="connsiteY4197" fmla="*/ 0 h 6858007"/>
              <a:gd name="connsiteX4198" fmla="*/ 5287677 w 7525108"/>
              <a:gd name="connsiteY4198" fmla="*/ 1857 h 6858007"/>
              <a:gd name="connsiteX4199" fmla="*/ 5265827 w 7525108"/>
              <a:gd name="connsiteY4199" fmla="*/ 14967 h 6858007"/>
              <a:gd name="connsiteX4200" fmla="*/ 5237422 w 7525108"/>
              <a:gd name="connsiteY4200" fmla="*/ 21522 h 6858007"/>
              <a:gd name="connsiteX4201" fmla="*/ 5211202 w 7525108"/>
              <a:gd name="connsiteY4201" fmla="*/ 14967 h 6858007"/>
              <a:gd name="connsiteX4202" fmla="*/ 5187167 w 7525108"/>
              <a:gd name="connsiteY4202" fmla="*/ 1857 h 6858007"/>
              <a:gd name="connsiteX4203" fmla="*/ 4403595 w 7525108"/>
              <a:gd name="connsiteY4203" fmla="*/ 0 h 6858007"/>
              <a:gd name="connsiteX4204" fmla="*/ 4507805 w 7525108"/>
              <a:gd name="connsiteY4204" fmla="*/ 0 h 6858007"/>
              <a:gd name="connsiteX4205" fmla="*/ 4505451 w 7525108"/>
              <a:gd name="connsiteY4205" fmla="*/ 10594 h 6858007"/>
              <a:gd name="connsiteX4206" fmla="*/ 4492341 w 7525108"/>
              <a:gd name="connsiteY4206" fmla="*/ 25889 h 6858007"/>
              <a:gd name="connsiteX4207" fmla="*/ 4477046 w 7525108"/>
              <a:gd name="connsiteY4207" fmla="*/ 41183 h 6858007"/>
              <a:gd name="connsiteX4208" fmla="*/ 4457381 w 7525108"/>
              <a:gd name="connsiteY4208" fmla="*/ 43368 h 6858007"/>
              <a:gd name="connsiteX4209" fmla="*/ 4433346 w 7525108"/>
              <a:gd name="connsiteY4209" fmla="*/ 41183 h 6858007"/>
              <a:gd name="connsiteX4210" fmla="*/ 4418051 w 7525108"/>
              <a:gd name="connsiteY4210" fmla="*/ 25889 h 6858007"/>
              <a:gd name="connsiteX4211" fmla="*/ 4407126 w 7525108"/>
              <a:gd name="connsiteY4211" fmla="*/ 10594 h 6858007"/>
              <a:gd name="connsiteX4212" fmla="*/ 2640699 w 7525108"/>
              <a:gd name="connsiteY4212" fmla="*/ 0 h 6858007"/>
              <a:gd name="connsiteX4213" fmla="*/ 2677565 w 7525108"/>
              <a:gd name="connsiteY4213" fmla="*/ 0 h 6858007"/>
              <a:gd name="connsiteX4214" fmla="*/ 2678797 w 7525108"/>
              <a:gd name="connsiteY4214" fmla="*/ 1848 h 6858007"/>
              <a:gd name="connsiteX4215" fmla="*/ 2680982 w 7525108"/>
              <a:gd name="connsiteY4215" fmla="*/ 10588 h 6858007"/>
              <a:gd name="connsiteX4216" fmla="*/ 2678797 w 7525108"/>
              <a:gd name="connsiteY4216" fmla="*/ 19328 h 6858007"/>
              <a:gd name="connsiteX4217" fmla="*/ 2674427 w 7525108"/>
              <a:gd name="connsiteY4217" fmla="*/ 25882 h 6858007"/>
              <a:gd name="connsiteX4218" fmla="*/ 2667872 w 7525108"/>
              <a:gd name="connsiteY4218" fmla="*/ 30252 h 6858007"/>
              <a:gd name="connsiteX4219" fmla="*/ 2659132 w 7525108"/>
              <a:gd name="connsiteY4219" fmla="*/ 30252 h 6858007"/>
              <a:gd name="connsiteX4220" fmla="*/ 2650392 w 7525108"/>
              <a:gd name="connsiteY4220" fmla="*/ 30252 h 6858007"/>
              <a:gd name="connsiteX4221" fmla="*/ 2643837 w 7525108"/>
              <a:gd name="connsiteY4221" fmla="*/ 25882 h 6858007"/>
              <a:gd name="connsiteX4222" fmla="*/ 2639467 w 7525108"/>
              <a:gd name="connsiteY4222" fmla="*/ 19328 h 6858007"/>
              <a:gd name="connsiteX4223" fmla="*/ 2637282 w 7525108"/>
              <a:gd name="connsiteY4223" fmla="*/ 10588 h 6858007"/>
              <a:gd name="connsiteX4224" fmla="*/ 2639467 w 7525108"/>
              <a:gd name="connsiteY4224" fmla="*/ 1848 h 685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Lst>
            <a:rect l="l" t="t" r="r" b="b"/>
            <a:pathLst>
              <a:path w="7525108" h="6858007">
                <a:moveTo>
                  <a:pt x="4050972" y="6845233"/>
                </a:moveTo>
                <a:lnTo>
                  <a:pt x="4075007" y="6851788"/>
                </a:lnTo>
                <a:lnTo>
                  <a:pt x="4081226" y="6858007"/>
                </a:lnTo>
                <a:lnTo>
                  <a:pt x="4022903" y="6858007"/>
                </a:lnTo>
                <a:lnTo>
                  <a:pt x="4029122" y="6851788"/>
                </a:lnTo>
                <a:close/>
                <a:moveTo>
                  <a:pt x="2270205" y="6838679"/>
                </a:moveTo>
                <a:lnTo>
                  <a:pt x="2276760" y="6840864"/>
                </a:lnTo>
                <a:lnTo>
                  <a:pt x="2281130" y="6843049"/>
                </a:lnTo>
                <a:lnTo>
                  <a:pt x="2285500" y="6849604"/>
                </a:lnTo>
                <a:lnTo>
                  <a:pt x="2285500" y="6853974"/>
                </a:lnTo>
                <a:lnTo>
                  <a:pt x="2285500" y="6858007"/>
                </a:lnTo>
                <a:lnTo>
                  <a:pt x="2252724" y="6858007"/>
                </a:lnTo>
                <a:lnTo>
                  <a:pt x="2252724" y="6853974"/>
                </a:lnTo>
                <a:lnTo>
                  <a:pt x="2252724" y="6849604"/>
                </a:lnTo>
                <a:lnTo>
                  <a:pt x="2259279" y="6843049"/>
                </a:lnTo>
                <a:lnTo>
                  <a:pt x="2263650" y="6840864"/>
                </a:lnTo>
                <a:close/>
                <a:moveTo>
                  <a:pt x="7455188" y="6827754"/>
                </a:moveTo>
                <a:lnTo>
                  <a:pt x="7485778" y="6834309"/>
                </a:lnTo>
                <a:lnTo>
                  <a:pt x="7511998" y="6849604"/>
                </a:lnTo>
                <a:lnTo>
                  <a:pt x="7517040" y="6858007"/>
                </a:lnTo>
                <a:lnTo>
                  <a:pt x="7392776" y="6858007"/>
                </a:lnTo>
                <a:lnTo>
                  <a:pt x="7398378" y="6849604"/>
                </a:lnTo>
                <a:lnTo>
                  <a:pt x="7424598" y="6834309"/>
                </a:lnTo>
                <a:close/>
                <a:moveTo>
                  <a:pt x="6985416" y="6797164"/>
                </a:moveTo>
                <a:lnTo>
                  <a:pt x="7018191" y="6803719"/>
                </a:lnTo>
                <a:lnTo>
                  <a:pt x="7040041" y="6819014"/>
                </a:lnTo>
                <a:lnTo>
                  <a:pt x="7059706" y="6845234"/>
                </a:lnTo>
                <a:lnTo>
                  <a:pt x="7061531" y="6858007"/>
                </a:lnTo>
                <a:lnTo>
                  <a:pt x="6912759" y="6858007"/>
                </a:lnTo>
                <a:lnTo>
                  <a:pt x="6915496" y="6845234"/>
                </a:lnTo>
                <a:lnTo>
                  <a:pt x="6930791" y="6819014"/>
                </a:lnTo>
                <a:lnTo>
                  <a:pt x="6957011" y="6803719"/>
                </a:lnTo>
                <a:close/>
                <a:moveTo>
                  <a:pt x="3325555" y="6749094"/>
                </a:moveTo>
                <a:lnTo>
                  <a:pt x="3334295" y="6749094"/>
                </a:lnTo>
                <a:lnTo>
                  <a:pt x="3343035" y="6749094"/>
                </a:lnTo>
                <a:lnTo>
                  <a:pt x="3351775" y="6753464"/>
                </a:lnTo>
                <a:lnTo>
                  <a:pt x="3358330" y="6760019"/>
                </a:lnTo>
                <a:lnTo>
                  <a:pt x="3362700" y="6766574"/>
                </a:lnTo>
                <a:lnTo>
                  <a:pt x="3364885" y="6777499"/>
                </a:lnTo>
                <a:lnTo>
                  <a:pt x="3362700" y="6788424"/>
                </a:lnTo>
                <a:lnTo>
                  <a:pt x="3358330" y="6794979"/>
                </a:lnTo>
                <a:lnTo>
                  <a:pt x="3351775" y="6801534"/>
                </a:lnTo>
                <a:lnTo>
                  <a:pt x="3343035" y="6805904"/>
                </a:lnTo>
                <a:lnTo>
                  <a:pt x="3334295" y="6805904"/>
                </a:lnTo>
                <a:lnTo>
                  <a:pt x="3325555" y="6805904"/>
                </a:lnTo>
                <a:lnTo>
                  <a:pt x="3316815" y="6801534"/>
                </a:lnTo>
                <a:lnTo>
                  <a:pt x="3310260" y="6794979"/>
                </a:lnTo>
                <a:lnTo>
                  <a:pt x="3308075" y="6788424"/>
                </a:lnTo>
                <a:lnTo>
                  <a:pt x="3303705" y="6777499"/>
                </a:lnTo>
                <a:lnTo>
                  <a:pt x="3308075" y="6766574"/>
                </a:lnTo>
                <a:lnTo>
                  <a:pt x="3310260" y="6760019"/>
                </a:lnTo>
                <a:lnTo>
                  <a:pt x="3316815" y="6753464"/>
                </a:lnTo>
                <a:close/>
                <a:moveTo>
                  <a:pt x="6526566" y="6707580"/>
                </a:moveTo>
                <a:lnTo>
                  <a:pt x="6557156" y="6714135"/>
                </a:lnTo>
                <a:lnTo>
                  <a:pt x="6579006" y="6731615"/>
                </a:lnTo>
                <a:lnTo>
                  <a:pt x="6594301" y="6753465"/>
                </a:lnTo>
                <a:lnTo>
                  <a:pt x="6603041" y="6784055"/>
                </a:lnTo>
                <a:lnTo>
                  <a:pt x="6594301" y="6812460"/>
                </a:lnTo>
                <a:lnTo>
                  <a:pt x="6579006" y="6836494"/>
                </a:lnTo>
                <a:lnTo>
                  <a:pt x="6557156" y="6851789"/>
                </a:lnTo>
                <a:lnTo>
                  <a:pt x="6528138" y="6858007"/>
                </a:lnTo>
                <a:lnTo>
                  <a:pt x="6524993" y="6858007"/>
                </a:lnTo>
                <a:lnTo>
                  <a:pt x="6495977" y="6851789"/>
                </a:lnTo>
                <a:lnTo>
                  <a:pt x="6474127" y="6836494"/>
                </a:lnTo>
                <a:lnTo>
                  <a:pt x="6458832" y="6812460"/>
                </a:lnTo>
                <a:lnTo>
                  <a:pt x="6450092" y="6784055"/>
                </a:lnTo>
                <a:lnTo>
                  <a:pt x="6458832" y="6753465"/>
                </a:lnTo>
                <a:lnTo>
                  <a:pt x="6474127" y="6731615"/>
                </a:lnTo>
                <a:lnTo>
                  <a:pt x="6495977" y="6714135"/>
                </a:lnTo>
                <a:close/>
                <a:moveTo>
                  <a:pt x="1625633" y="6670434"/>
                </a:moveTo>
                <a:lnTo>
                  <a:pt x="1632188" y="6670434"/>
                </a:lnTo>
                <a:lnTo>
                  <a:pt x="1636557" y="6670434"/>
                </a:lnTo>
                <a:lnTo>
                  <a:pt x="1640927" y="6676989"/>
                </a:lnTo>
                <a:lnTo>
                  <a:pt x="1643112" y="6683544"/>
                </a:lnTo>
                <a:lnTo>
                  <a:pt x="1640927" y="6687914"/>
                </a:lnTo>
                <a:lnTo>
                  <a:pt x="1636557" y="6692283"/>
                </a:lnTo>
                <a:lnTo>
                  <a:pt x="1632188" y="6694468"/>
                </a:lnTo>
                <a:lnTo>
                  <a:pt x="1625633" y="6692283"/>
                </a:lnTo>
                <a:lnTo>
                  <a:pt x="1623448" y="6687914"/>
                </a:lnTo>
                <a:lnTo>
                  <a:pt x="1621262" y="6683544"/>
                </a:lnTo>
                <a:lnTo>
                  <a:pt x="1623448" y="6676989"/>
                </a:lnTo>
                <a:close/>
                <a:moveTo>
                  <a:pt x="5237423" y="6622364"/>
                </a:moveTo>
                <a:lnTo>
                  <a:pt x="5265828" y="6628919"/>
                </a:lnTo>
                <a:lnTo>
                  <a:pt x="5285493" y="6642029"/>
                </a:lnTo>
                <a:lnTo>
                  <a:pt x="5298603" y="6663879"/>
                </a:lnTo>
                <a:lnTo>
                  <a:pt x="5307343" y="6690099"/>
                </a:lnTo>
                <a:lnTo>
                  <a:pt x="5298603" y="6716319"/>
                </a:lnTo>
                <a:lnTo>
                  <a:pt x="5285493" y="6738168"/>
                </a:lnTo>
                <a:lnTo>
                  <a:pt x="5265828" y="6753463"/>
                </a:lnTo>
                <a:lnTo>
                  <a:pt x="5237423" y="6757833"/>
                </a:lnTo>
                <a:lnTo>
                  <a:pt x="5211203" y="6753463"/>
                </a:lnTo>
                <a:lnTo>
                  <a:pt x="5189353" y="6738168"/>
                </a:lnTo>
                <a:lnTo>
                  <a:pt x="5176243" y="6716319"/>
                </a:lnTo>
                <a:lnTo>
                  <a:pt x="5169688" y="6690099"/>
                </a:lnTo>
                <a:lnTo>
                  <a:pt x="5176243" y="6663879"/>
                </a:lnTo>
                <a:lnTo>
                  <a:pt x="5189353" y="6642029"/>
                </a:lnTo>
                <a:lnTo>
                  <a:pt x="5211203" y="6628919"/>
                </a:lnTo>
                <a:close/>
                <a:moveTo>
                  <a:pt x="2659132" y="6609254"/>
                </a:moveTo>
                <a:lnTo>
                  <a:pt x="2667872" y="6611439"/>
                </a:lnTo>
                <a:lnTo>
                  <a:pt x="2674427" y="6615809"/>
                </a:lnTo>
                <a:lnTo>
                  <a:pt x="2678797" y="6620179"/>
                </a:lnTo>
                <a:lnTo>
                  <a:pt x="2680982" y="6631104"/>
                </a:lnTo>
                <a:lnTo>
                  <a:pt x="2678797" y="6639844"/>
                </a:lnTo>
                <a:lnTo>
                  <a:pt x="2674427" y="6644213"/>
                </a:lnTo>
                <a:lnTo>
                  <a:pt x="2667872" y="6648583"/>
                </a:lnTo>
                <a:lnTo>
                  <a:pt x="2659132" y="6650768"/>
                </a:lnTo>
                <a:lnTo>
                  <a:pt x="2650392" y="6648583"/>
                </a:lnTo>
                <a:lnTo>
                  <a:pt x="2643837" y="6644213"/>
                </a:lnTo>
                <a:lnTo>
                  <a:pt x="2639467" y="6639844"/>
                </a:lnTo>
                <a:lnTo>
                  <a:pt x="2637282" y="6631104"/>
                </a:lnTo>
                <a:lnTo>
                  <a:pt x="2639467" y="6620179"/>
                </a:lnTo>
                <a:lnTo>
                  <a:pt x="2643837" y="6615809"/>
                </a:lnTo>
                <a:lnTo>
                  <a:pt x="2650392" y="6611439"/>
                </a:lnTo>
                <a:close/>
                <a:moveTo>
                  <a:pt x="4457380" y="6598330"/>
                </a:moveTo>
                <a:lnTo>
                  <a:pt x="4474860" y="6602700"/>
                </a:lnTo>
                <a:lnTo>
                  <a:pt x="4492340" y="6613625"/>
                </a:lnTo>
                <a:lnTo>
                  <a:pt x="4505450" y="6631105"/>
                </a:lnTo>
                <a:lnTo>
                  <a:pt x="4507635" y="6650770"/>
                </a:lnTo>
                <a:lnTo>
                  <a:pt x="4505450" y="6670435"/>
                </a:lnTo>
                <a:lnTo>
                  <a:pt x="4492340" y="6687915"/>
                </a:lnTo>
                <a:lnTo>
                  <a:pt x="4474860" y="6698840"/>
                </a:lnTo>
                <a:lnTo>
                  <a:pt x="4457380" y="6703210"/>
                </a:lnTo>
                <a:lnTo>
                  <a:pt x="4435530" y="6698840"/>
                </a:lnTo>
                <a:lnTo>
                  <a:pt x="4418050" y="6687915"/>
                </a:lnTo>
                <a:lnTo>
                  <a:pt x="4407125" y="6670435"/>
                </a:lnTo>
                <a:lnTo>
                  <a:pt x="4402755" y="6650770"/>
                </a:lnTo>
                <a:lnTo>
                  <a:pt x="4407125" y="6631105"/>
                </a:lnTo>
                <a:lnTo>
                  <a:pt x="4418050" y="6613625"/>
                </a:lnTo>
                <a:lnTo>
                  <a:pt x="4435530" y="6602700"/>
                </a:lnTo>
                <a:close/>
                <a:moveTo>
                  <a:pt x="6083014" y="6550260"/>
                </a:moveTo>
                <a:lnTo>
                  <a:pt x="6113604" y="6556815"/>
                </a:lnTo>
                <a:lnTo>
                  <a:pt x="6139824" y="6576480"/>
                </a:lnTo>
                <a:lnTo>
                  <a:pt x="6157304" y="6600515"/>
                </a:lnTo>
                <a:lnTo>
                  <a:pt x="6163859" y="6633290"/>
                </a:lnTo>
                <a:lnTo>
                  <a:pt x="6157304" y="6663880"/>
                </a:lnTo>
                <a:lnTo>
                  <a:pt x="6139824" y="6692284"/>
                </a:lnTo>
                <a:lnTo>
                  <a:pt x="6113604" y="6707579"/>
                </a:lnTo>
                <a:lnTo>
                  <a:pt x="6083014" y="6714134"/>
                </a:lnTo>
                <a:lnTo>
                  <a:pt x="6050239" y="6707579"/>
                </a:lnTo>
                <a:lnTo>
                  <a:pt x="6024019" y="6692284"/>
                </a:lnTo>
                <a:lnTo>
                  <a:pt x="6008724" y="6663880"/>
                </a:lnTo>
                <a:lnTo>
                  <a:pt x="5999984" y="6633290"/>
                </a:lnTo>
                <a:lnTo>
                  <a:pt x="6008724" y="6600515"/>
                </a:lnTo>
                <a:lnTo>
                  <a:pt x="6024019" y="6576480"/>
                </a:lnTo>
                <a:lnTo>
                  <a:pt x="6050239" y="6556815"/>
                </a:lnTo>
                <a:close/>
                <a:moveTo>
                  <a:pt x="3727594" y="6504375"/>
                </a:moveTo>
                <a:lnTo>
                  <a:pt x="3749444" y="6510930"/>
                </a:lnTo>
                <a:lnTo>
                  <a:pt x="3766924" y="6528410"/>
                </a:lnTo>
                <a:lnTo>
                  <a:pt x="3771294" y="6548075"/>
                </a:lnTo>
                <a:lnTo>
                  <a:pt x="3766924" y="6569925"/>
                </a:lnTo>
                <a:lnTo>
                  <a:pt x="3749444" y="6587405"/>
                </a:lnTo>
                <a:lnTo>
                  <a:pt x="3727594" y="6591775"/>
                </a:lnTo>
                <a:lnTo>
                  <a:pt x="3707929" y="6587405"/>
                </a:lnTo>
                <a:lnTo>
                  <a:pt x="3690449" y="6569925"/>
                </a:lnTo>
                <a:lnTo>
                  <a:pt x="3683894" y="6548075"/>
                </a:lnTo>
                <a:lnTo>
                  <a:pt x="3690449" y="6528410"/>
                </a:lnTo>
                <a:lnTo>
                  <a:pt x="3707929" y="6510930"/>
                </a:lnTo>
                <a:close/>
                <a:moveTo>
                  <a:pt x="1018205" y="6482525"/>
                </a:moveTo>
                <a:lnTo>
                  <a:pt x="1022574" y="6482525"/>
                </a:lnTo>
                <a:lnTo>
                  <a:pt x="1029129" y="6482525"/>
                </a:lnTo>
                <a:lnTo>
                  <a:pt x="1033500" y="6486895"/>
                </a:lnTo>
                <a:lnTo>
                  <a:pt x="1033500" y="6493450"/>
                </a:lnTo>
                <a:lnTo>
                  <a:pt x="1033500" y="6497820"/>
                </a:lnTo>
                <a:lnTo>
                  <a:pt x="1029129" y="6502190"/>
                </a:lnTo>
                <a:lnTo>
                  <a:pt x="1022574" y="6504375"/>
                </a:lnTo>
                <a:lnTo>
                  <a:pt x="1018205" y="6502190"/>
                </a:lnTo>
                <a:lnTo>
                  <a:pt x="1013835" y="6497820"/>
                </a:lnTo>
                <a:lnTo>
                  <a:pt x="1011650" y="6493450"/>
                </a:lnTo>
                <a:lnTo>
                  <a:pt x="1013835" y="6486895"/>
                </a:lnTo>
                <a:close/>
                <a:moveTo>
                  <a:pt x="2021115" y="6443195"/>
                </a:moveTo>
                <a:lnTo>
                  <a:pt x="2025485" y="6445380"/>
                </a:lnTo>
                <a:lnTo>
                  <a:pt x="2029855" y="6447565"/>
                </a:lnTo>
                <a:lnTo>
                  <a:pt x="2034225" y="6451935"/>
                </a:lnTo>
                <a:lnTo>
                  <a:pt x="2034225" y="6458490"/>
                </a:lnTo>
                <a:lnTo>
                  <a:pt x="2034225" y="6462860"/>
                </a:lnTo>
                <a:lnTo>
                  <a:pt x="2029855" y="6467229"/>
                </a:lnTo>
                <a:lnTo>
                  <a:pt x="2025485" y="6471599"/>
                </a:lnTo>
                <a:lnTo>
                  <a:pt x="2021115" y="6471599"/>
                </a:lnTo>
                <a:lnTo>
                  <a:pt x="2014560" y="6471599"/>
                </a:lnTo>
                <a:lnTo>
                  <a:pt x="2010190" y="6467229"/>
                </a:lnTo>
                <a:lnTo>
                  <a:pt x="2005820" y="6462860"/>
                </a:lnTo>
                <a:lnTo>
                  <a:pt x="2003635" y="6458490"/>
                </a:lnTo>
                <a:lnTo>
                  <a:pt x="2005820" y="6451935"/>
                </a:lnTo>
                <a:lnTo>
                  <a:pt x="2010190" y="6447565"/>
                </a:lnTo>
                <a:lnTo>
                  <a:pt x="2014560" y="6445380"/>
                </a:lnTo>
                <a:close/>
                <a:moveTo>
                  <a:pt x="3048061" y="6377645"/>
                </a:moveTo>
                <a:lnTo>
                  <a:pt x="3058986" y="6379830"/>
                </a:lnTo>
                <a:lnTo>
                  <a:pt x="3065541" y="6384200"/>
                </a:lnTo>
                <a:lnTo>
                  <a:pt x="3072096" y="6388570"/>
                </a:lnTo>
                <a:lnTo>
                  <a:pt x="3074281" y="6397310"/>
                </a:lnTo>
                <a:lnTo>
                  <a:pt x="3076466" y="6406050"/>
                </a:lnTo>
                <a:lnTo>
                  <a:pt x="3074281" y="6412605"/>
                </a:lnTo>
                <a:lnTo>
                  <a:pt x="3072096" y="6421345"/>
                </a:lnTo>
                <a:lnTo>
                  <a:pt x="3065541" y="6427900"/>
                </a:lnTo>
                <a:lnTo>
                  <a:pt x="3058986" y="6432270"/>
                </a:lnTo>
                <a:lnTo>
                  <a:pt x="3048061" y="6434455"/>
                </a:lnTo>
                <a:lnTo>
                  <a:pt x="3039321" y="6432270"/>
                </a:lnTo>
                <a:lnTo>
                  <a:pt x="3032766" y="6427900"/>
                </a:lnTo>
                <a:lnTo>
                  <a:pt x="3026211" y="6421345"/>
                </a:lnTo>
                <a:lnTo>
                  <a:pt x="3021841" y="6412605"/>
                </a:lnTo>
                <a:lnTo>
                  <a:pt x="3021841" y="6406050"/>
                </a:lnTo>
                <a:lnTo>
                  <a:pt x="3021841" y="6397310"/>
                </a:lnTo>
                <a:lnTo>
                  <a:pt x="3026211" y="6388570"/>
                </a:lnTo>
                <a:lnTo>
                  <a:pt x="3032766" y="6384200"/>
                </a:lnTo>
                <a:lnTo>
                  <a:pt x="3039321" y="6379830"/>
                </a:lnTo>
                <a:close/>
                <a:moveTo>
                  <a:pt x="7455188" y="6364535"/>
                </a:moveTo>
                <a:lnTo>
                  <a:pt x="7483593" y="6368905"/>
                </a:lnTo>
                <a:lnTo>
                  <a:pt x="7509813" y="6384200"/>
                </a:lnTo>
                <a:lnTo>
                  <a:pt x="7525108" y="6399495"/>
                </a:lnTo>
                <a:lnTo>
                  <a:pt x="7525108" y="6517484"/>
                </a:lnTo>
                <a:lnTo>
                  <a:pt x="7509813" y="6532779"/>
                </a:lnTo>
                <a:lnTo>
                  <a:pt x="7483593" y="6545889"/>
                </a:lnTo>
                <a:lnTo>
                  <a:pt x="7455188" y="6550259"/>
                </a:lnTo>
                <a:lnTo>
                  <a:pt x="7424598" y="6545889"/>
                </a:lnTo>
                <a:lnTo>
                  <a:pt x="7398378" y="6532779"/>
                </a:lnTo>
                <a:lnTo>
                  <a:pt x="7378713" y="6513114"/>
                </a:lnTo>
                <a:lnTo>
                  <a:pt x="7365603" y="6486895"/>
                </a:lnTo>
                <a:lnTo>
                  <a:pt x="7361233" y="6458490"/>
                </a:lnTo>
                <a:lnTo>
                  <a:pt x="7365603" y="6430085"/>
                </a:lnTo>
                <a:lnTo>
                  <a:pt x="7378713" y="6401680"/>
                </a:lnTo>
                <a:lnTo>
                  <a:pt x="7398378" y="6384200"/>
                </a:lnTo>
                <a:lnTo>
                  <a:pt x="7424598" y="6368905"/>
                </a:lnTo>
                <a:close/>
                <a:moveTo>
                  <a:pt x="4861604" y="6351426"/>
                </a:moveTo>
                <a:lnTo>
                  <a:pt x="4885638" y="6355796"/>
                </a:lnTo>
                <a:lnTo>
                  <a:pt x="4905303" y="6366721"/>
                </a:lnTo>
                <a:lnTo>
                  <a:pt x="4916228" y="6388571"/>
                </a:lnTo>
                <a:lnTo>
                  <a:pt x="4922783" y="6410421"/>
                </a:lnTo>
                <a:lnTo>
                  <a:pt x="4916228" y="6434456"/>
                </a:lnTo>
                <a:lnTo>
                  <a:pt x="4905303" y="6451936"/>
                </a:lnTo>
                <a:lnTo>
                  <a:pt x="4885638" y="6465046"/>
                </a:lnTo>
                <a:lnTo>
                  <a:pt x="4861604" y="6469416"/>
                </a:lnTo>
                <a:lnTo>
                  <a:pt x="4837569" y="6465046"/>
                </a:lnTo>
                <a:lnTo>
                  <a:pt x="4820089" y="6451936"/>
                </a:lnTo>
                <a:lnTo>
                  <a:pt x="4806979" y="6434456"/>
                </a:lnTo>
                <a:lnTo>
                  <a:pt x="4800424" y="6410421"/>
                </a:lnTo>
                <a:lnTo>
                  <a:pt x="4806979" y="6388571"/>
                </a:lnTo>
                <a:lnTo>
                  <a:pt x="4820089" y="6366721"/>
                </a:lnTo>
                <a:lnTo>
                  <a:pt x="4837569" y="6355796"/>
                </a:lnTo>
                <a:close/>
                <a:moveTo>
                  <a:pt x="5661310" y="6349241"/>
                </a:moveTo>
                <a:lnTo>
                  <a:pt x="5689715" y="6355796"/>
                </a:lnTo>
                <a:lnTo>
                  <a:pt x="5715935" y="6371091"/>
                </a:lnTo>
                <a:lnTo>
                  <a:pt x="5731230" y="6395126"/>
                </a:lnTo>
                <a:lnTo>
                  <a:pt x="5737785" y="6423531"/>
                </a:lnTo>
                <a:lnTo>
                  <a:pt x="5731230" y="6456306"/>
                </a:lnTo>
                <a:lnTo>
                  <a:pt x="5715935" y="6480340"/>
                </a:lnTo>
                <a:lnTo>
                  <a:pt x="5689715" y="6495635"/>
                </a:lnTo>
                <a:lnTo>
                  <a:pt x="5661310" y="6502190"/>
                </a:lnTo>
                <a:lnTo>
                  <a:pt x="5630721" y="6495635"/>
                </a:lnTo>
                <a:lnTo>
                  <a:pt x="5608871" y="6480340"/>
                </a:lnTo>
                <a:lnTo>
                  <a:pt x="5591391" y="6456306"/>
                </a:lnTo>
                <a:lnTo>
                  <a:pt x="5584836" y="6423531"/>
                </a:lnTo>
                <a:lnTo>
                  <a:pt x="5591391" y="6395126"/>
                </a:lnTo>
                <a:lnTo>
                  <a:pt x="5608871" y="6371091"/>
                </a:lnTo>
                <a:lnTo>
                  <a:pt x="5630721" y="6355796"/>
                </a:lnTo>
                <a:close/>
                <a:moveTo>
                  <a:pt x="6985414" y="6331761"/>
                </a:moveTo>
                <a:lnTo>
                  <a:pt x="7016004" y="6336131"/>
                </a:lnTo>
                <a:lnTo>
                  <a:pt x="7040039" y="6349241"/>
                </a:lnTo>
                <a:lnTo>
                  <a:pt x="7061889" y="6368906"/>
                </a:lnTo>
                <a:lnTo>
                  <a:pt x="7072814" y="6395126"/>
                </a:lnTo>
                <a:lnTo>
                  <a:pt x="7077184" y="6421346"/>
                </a:lnTo>
                <a:lnTo>
                  <a:pt x="7072814" y="6451936"/>
                </a:lnTo>
                <a:lnTo>
                  <a:pt x="7061889" y="6478155"/>
                </a:lnTo>
                <a:lnTo>
                  <a:pt x="7040039" y="6495635"/>
                </a:lnTo>
                <a:lnTo>
                  <a:pt x="7016004" y="6508745"/>
                </a:lnTo>
                <a:lnTo>
                  <a:pt x="6985414" y="6513115"/>
                </a:lnTo>
                <a:lnTo>
                  <a:pt x="6959195" y="6508745"/>
                </a:lnTo>
                <a:lnTo>
                  <a:pt x="6932975" y="6495635"/>
                </a:lnTo>
                <a:lnTo>
                  <a:pt x="6913310" y="6478155"/>
                </a:lnTo>
                <a:lnTo>
                  <a:pt x="6898015" y="6451936"/>
                </a:lnTo>
                <a:lnTo>
                  <a:pt x="6893645" y="6421346"/>
                </a:lnTo>
                <a:lnTo>
                  <a:pt x="6898015" y="6395126"/>
                </a:lnTo>
                <a:lnTo>
                  <a:pt x="6913310" y="6368906"/>
                </a:lnTo>
                <a:lnTo>
                  <a:pt x="6932975" y="6349241"/>
                </a:lnTo>
                <a:lnTo>
                  <a:pt x="6959195" y="6336131"/>
                </a:lnTo>
                <a:close/>
                <a:moveTo>
                  <a:pt x="4123077" y="6266212"/>
                </a:moveTo>
                <a:lnTo>
                  <a:pt x="4142742" y="6270582"/>
                </a:lnTo>
                <a:lnTo>
                  <a:pt x="4160222" y="6283692"/>
                </a:lnTo>
                <a:lnTo>
                  <a:pt x="4171147" y="6298987"/>
                </a:lnTo>
                <a:lnTo>
                  <a:pt x="4175517" y="6318652"/>
                </a:lnTo>
                <a:lnTo>
                  <a:pt x="4171147" y="6340502"/>
                </a:lnTo>
                <a:lnTo>
                  <a:pt x="4160222" y="6355797"/>
                </a:lnTo>
                <a:lnTo>
                  <a:pt x="4142742" y="6366722"/>
                </a:lnTo>
                <a:lnTo>
                  <a:pt x="4123077" y="6371092"/>
                </a:lnTo>
                <a:lnTo>
                  <a:pt x="4101227" y="6366722"/>
                </a:lnTo>
                <a:lnTo>
                  <a:pt x="4085932" y="6355797"/>
                </a:lnTo>
                <a:lnTo>
                  <a:pt x="4075007" y="6340502"/>
                </a:lnTo>
                <a:lnTo>
                  <a:pt x="4072822" y="6318652"/>
                </a:lnTo>
                <a:lnTo>
                  <a:pt x="4075007" y="6298987"/>
                </a:lnTo>
                <a:lnTo>
                  <a:pt x="4085932" y="6283692"/>
                </a:lnTo>
                <a:lnTo>
                  <a:pt x="4101227" y="6270582"/>
                </a:lnTo>
                <a:close/>
                <a:moveTo>
                  <a:pt x="1404948" y="6255286"/>
                </a:moveTo>
                <a:lnTo>
                  <a:pt x="1413688" y="6255286"/>
                </a:lnTo>
                <a:lnTo>
                  <a:pt x="1418058" y="6255286"/>
                </a:lnTo>
                <a:lnTo>
                  <a:pt x="1422429" y="6257471"/>
                </a:lnTo>
                <a:lnTo>
                  <a:pt x="1424614" y="6261841"/>
                </a:lnTo>
                <a:lnTo>
                  <a:pt x="1424614" y="6266211"/>
                </a:lnTo>
                <a:lnTo>
                  <a:pt x="1424614" y="6272766"/>
                </a:lnTo>
                <a:lnTo>
                  <a:pt x="1422429" y="6277136"/>
                </a:lnTo>
                <a:lnTo>
                  <a:pt x="1418058" y="6281506"/>
                </a:lnTo>
                <a:lnTo>
                  <a:pt x="1413688" y="6281506"/>
                </a:lnTo>
                <a:lnTo>
                  <a:pt x="1404948" y="6281506"/>
                </a:lnTo>
                <a:lnTo>
                  <a:pt x="1400578" y="6277136"/>
                </a:lnTo>
                <a:lnTo>
                  <a:pt x="1398393" y="6272766"/>
                </a:lnTo>
                <a:lnTo>
                  <a:pt x="1398393" y="6266211"/>
                </a:lnTo>
                <a:lnTo>
                  <a:pt x="1398393" y="6261841"/>
                </a:lnTo>
                <a:lnTo>
                  <a:pt x="1400578" y="6257471"/>
                </a:lnTo>
                <a:close/>
                <a:moveTo>
                  <a:pt x="6528752" y="6231252"/>
                </a:moveTo>
                <a:lnTo>
                  <a:pt x="6563711" y="6237807"/>
                </a:lnTo>
                <a:lnTo>
                  <a:pt x="6589931" y="6257472"/>
                </a:lnTo>
                <a:lnTo>
                  <a:pt x="6609596" y="6285877"/>
                </a:lnTo>
                <a:lnTo>
                  <a:pt x="6616151" y="6318652"/>
                </a:lnTo>
                <a:lnTo>
                  <a:pt x="6609596" y="6351427"/>
                </a:lnTo>
                <a:lnTo>
                  <a:pt x="6589931" y="6379831"/>
                </a:lnTo>
                <a:lnTo>
                  <a:pt x="6563711" y="6399496"/>
                </a:lnTo>
                <a:lnTo>
                  <a:pt x="6528752" y="6406051"/>
                </a:lnTo>
                <a:lnTo>
                  <a:pt x="6495977" y="6399496"/>
                </a:lnTo>
                <a:lnTo>
                  <a:pt x="6467572" y="6379831"/>
                </a:lnTo>
                <a:lnTo>
                  <a:pt x="6447907" y="6351427"/>
                </a:lnTo>
                <a:lnTo>
                  <a:pt x="6441352" y="6318652"/>
                </a:lnTo>
                <a:lnTo>
                  <a:pt x="6447907" y="6285877"/>
                </a:lnTo>
                <a:lnTo>
                  <a:pt x="6467572" y="6257472"/>
                </a:lnTo>
                <a:lnTo>
                  <a:pt x="6495977" y="6237807"/>
                </a:lnTo>
                <a:close/>
                <a:moveTo>
                  <a:pt x="2410043" y="6207216"/>
                </a:moveTo>
                <a:lnTo>
                  <a:pt x="2416598" y="6209401"/>
                </a:lnTo>
                <a:lnTo>
                  <a:pt x="2423153" y="6213771"/>
                </a:lnTo>
                <a:lnTo>
                  <a:pt x="2429708" y="6218141"/>
                </a:lnTo>
                <a:lnTo>
                  <a:pt x="2431893" y="6226881"/>
                </a:lnTo>
                <a:lnTo>
                  <a:pt x="2434078" y="6233436"/>
                </a:lnTo>
                <a:lnTo>
                  <a:pt x="2431893" y="6242176"/>
                </a:lnTo>
                <a:lnTo>
                  <a:pt x="2429708" y="6248731"/>
                </a:lnTo>
                <a:lnTo>
                  <a:pt x="2423153" y="6253101"/>
                </a:lnTo>
                <a:lnTo>
                  <a:pt x="2416598" y="6257471"/>
                </a:lnTo>
                <a:lnTo>
                  <a:pt x="2410043" y="6259656"/>
                </a:lnTo>
                <a:lnTo>
                  <a:pt x="2399118" y="6257471"/>
                </a:lnTo>
                <a:lnTo>
                  <a:pt x="2392563" y="6253101"/>
                </a:lnTo>
                <a:lnTo>
                  <a:pt x="2388193" y="6248731"/>
                </a:lnTo>
                <a:lnTo>
                  <a:pt x="2383823" y="6242176"/>
                </a:lnTo>
                <a:lnTo>
                  <a:pt x="2383823" y="6233436"/>
                </a:lnTo>
                <a:lnTo>
                  <a:pt x="2383823" y="6226881"/>
                </a:lnTo>
                <a:lnTo>
                  <a:pt x="2388193" y="6218141"/>
                </a:lnTo>
                <a:lnTo>
                  <a:pt x="2392563" y="6213771"/>
                </a:lnTo>
                <a:lnTo>
                  <a:pt x="2399118" y="6209401"/>
                </a:lnTo>
                <a:close/>
                <a:moveTo>
                  <a:pt x="3436990" y="6139482"/>
                </a:moveTo>
                <a:lnTo>
                  <a:pt x="3461025" y="6143852"/>
                </a:lnTo>
                <a:lnTo>
                  <a:pt x="3474135" y="6159147"/>
                </a:lnTo>
                <a:lnTo>
                  <a:pt x="3480690" y="6180997"/>
                </a:lnTo>
                <a:lnTo>
                  <a:pt x="3474135" y="6200661"/>
                </a:lnTo>
                <a:lnTo>
                  <a:pt x="3461025" y="6215956"/>
                </a:lnTo>
                <a:lnTo>
                  <a:pt x="3436990" y="6220326"/>
                </a:lnTo>
                <a:lnTo>
                  <a:pt x="3417325" y="6215956"/>
                </a:lnTo>
                <a:lnTo>
                  <a:pt x="3402030" y="6200661"/>
                </a:lnTo>
                <a:lnTo>
                  <a:pt x="3395475" y="6180997"/>
                </a:lnTo>
                <a:lnTo>
                  <a:pt x="3402030" y="6159147"/>
                </a:lnTo>
                <a:lnTo>
                  <a:pt x="3417325" y="6143852"/>
                </a:lnTo>
                <a:close/>
                <a:moveTo>
                  <a:pt x="5272382" y="6087042"/>
                </a:moveTo>
                <a:lnTo>
                  <a:pt x="5300787" y="6093597"/>
                </a:lnTo>
                <a:lnTo>
                  <a:pt x="5327007" y="6108892"/>
                </a:lnTo>
                <a:lnTo>
                  <a:pt x="5342302" y="6135112"/>
                </a:lnTo>
                <a:lnTo>
                  <a:pt x="5348857" y="6163517"/>
                </a:lnTo>
                <a:lnTo>
                  <a:pt x="5342302" y="6196292"/>
                </a:lnTo>
                <a:lnTo>
                  <a:pt x="5327007" y="6220326"/>
                </a:lnTo>
                <a:lnTo>
                  <a:pt x="5300787" y="6237806"/>
                </a:lnTo>
                <a:lnTo>
                  <a:pt x="5272382" y="6244361"/>
                </a:lnTo>
                <a:lnTo>
                  <a:pt x="5239607" y="6237806"/>
                </a:lnTo>
                <a:lnTo>
                  <a:pt x="5217757" y="6220326"/>
                </a:lnTo>
                <a:lnTo>
                  <a:pt x="5198092" y="6196292"/>
                </a:lnTo>
                <a:lnTo>
                  <a:pt x="5193722" y="6163517"/>
                </a:lnTo>
                <a:lnTo>
                  <a:pt x="5198092" y="6135112"/>
                </a:lnTo>
                <a:lnTo>
                  <a:pt x="5217757" y="6108892"/>
                </a:lnTo>
                <a:lnTo>
                  <a:pt x="5239607" y="6093597"/>
                </a:lnTo>
                <a:close/>
                <a:moveTo>
                  <a:pt x="6091754" y="6052082"/>
                </a:moveTo>
                <a:lnTo>
                  <a:pt x="6122344" y="6056452"/>
                </a:lnTo>
                <a:lnTo>
                  <a:pt x="6148564" y="6069562"/>
                </a:lnTo>
                <a:lnTo>
                  <a:pt x="6170414" y="6091412"/>
                </a:lnTo>
                <a:lnTo>
                  <a:pt x="6183524" y="6115447"/>
                </a:lnTo>
                <a:lnTo>
                  <a:pt x="6187894" y="6148222"/>
                </a:lnTo>
                <a:lnTo>
                  <a:pt x="6183524" y="6178812"/>
                </a:lnTo>
                <a:lnTo>
                  <a:pt x="6170414" y="6202846"/>
                </a:lnTo>
                <a:lnTo>
                  <a:pt x="6148564" y="6222511"/>
                </a:lnTo>
                <a:lnTo>
                  <a:pt x="6122344" y="6237806"/>
                </a:lnTo>
                <a:lnTo>
                  <a:pt x="6091754" y="6242176"/>
                </a:lnTo>
                <a:lnTo>
                  <a:pt x="6063349" y="6237806"/>
                </a:lnTo>
                <a:lnTo>
                  <a:pt x="6037129" y="6222511"/>
                </a:lnTo>
                <a:lnTo>
                  <a:pt x="6017464" y="6202846"/>
                </a:lnTo>
                <a:lnTo>
                  <a:pt x="6004354" y="6178812"/>
                </a:lnTo>
                <a:lnTo>
                  <a:pt x="5997799" y="6148222"/>
                </a:lnTo>
                <a:lnTo>
                  <a:pt x="6004354" y="6115447"/>
                </a:lnTo>
                <a:lnTo>
                  <a:pt x="6017464" y="6091412"/>
                </a:lnTo>
                <a:lnTo>
                  <a:pt x="6037129" y="6069562"/>
                </a:lnTo>
                <a:lnTo>
                  <a:pt x="6063349" y="6056452"/>
                </a:lnTo>
                <a:close/>
                <a:moveTo>
                  <a:pt x="1800433" y="6023677"/>
                </a:moveTo>
                <a:lnTo>
                  <a:pt x="1809173" y="6028047"/>
                </a:lnTo>
                <a:lnTo>
                  <a:pt x="1815728" y="6030232"/>
                </a:lnTo>
                <a:lnTo>
                  <a:pt x="1817913" y="6036787"/>
                </a:lnTo>
                <a:lnTo>
                  <a:pt x="1820098" y="6043342"/>
                </a:lnTo>
                <a:lnTo>
                  <a:pt x="1817913" y="6049897"/>
                </a:lnTo>
                <a:lnTo>
                  <a:pt x="1815728" y="6056451"/>
                </a:lnTo>
                <a:lnTo>
                  <a:pt x="1809173" y="6058636"/>
                </a:lnTo>
                <a:lnTo>
                  <a:pt x="1800433" y="6060821"/>
                </a:lnTo>
                <a:lnTo>
                  <a:pt x="1793878" y="6058636"/>
                </a:lnTo>
                <a:lnTo>
                  <a:pt x="1787322" y="6056451"/>
                </a:lnTo>
                <a:lnTo>
                  <a:pt x="1782952" y="6049897"/>
                </a:lnTo>
                <a:lnTo>
                  <a:pt x="1782952" y="6043342"/>
                </a:lnTo>
                <a:lnTo>
                  <a:pt x="1782952" y="6036787"/>
                </a:lnTo>
                <a:lnTo>
                  <a:pt x="1787322" y="6030232"/>
                </a:lnTo>
                <a:lnTo>
                  <a:pt x="1793878" y="6028047"/>
                </a:lnTo>
                <a:close/>
                <a:moveTo>
                  <a:pt x="4520745" y="6017123"/>
                </a:moveTo>
                <a:lnTo>
                  <a:pt x="4546965" y="6023678"/>
                </a:lnTo>
                <a:lnTo>
                  <a:pt x="4568815" y="6038973"/>
                </a:lnTo>
                <a:lnTo>
                  <a:pt x="4584110" y="6060823"/>
                </a:lnTo>
                <a:lnTo>
                  <a:pt x="4588480" y="6089228"/>
                </a:lnTo>
                <a:lnTo>
                  <a:pt x="4584110" y="6115448"/>
                </a:lnTo>
                <a:lnTo>
                  <a:pt x="4568815" y="6137297"/>
                </a:lnTo>
                <a:lnTo>
                  <a:pt x="4546965" y="6152592"/>
                </a:lnTo>
                <a:lnTo>
                  <a:pt x="4520745" y="6156962"/>
                </a:lnTo>
                <a:lnTo>
                  <a:pt x="4492341" y="6152592"/>
                </a:lnTo>
                <a:lnTo>
                  <a:pt x="4470491" y="6137297"/>
                </a:lnTo>
                <a:lnTo>
                  <a:pt x="4457381" y="6115448"/>
                </a:lnTo>
                <a:lnTo>
                  <a:pt x="4448641" y="6089228"/>
                </a:lnTo>
                <a:lnTo>
                  <a:pt x="4457381" y="6060823"/>
                </a:lnTo>
                <a:lnTo>
                  <a:pt x="4470491" y="6038973"/>
                </a:lnTo>
                <a:lnTo>
                  <a:pt x="4492341" y="6023678"/>
                </a:lnTo>
                <a:close/>
                <a:moveTo>
                  <a:pt x="2796787" y="5977793"/>
                </a:moveTo>
                <a:lnTo>
                  <a:pt x="2807712" y="5979978"/>
                </a:lnTo>
                <a:lnTo>
                  <a:pt x="2816452" y="5984348"/>
                </a:lnTo>
                <a:lnTo>
                  <a:pt x="2823007" y="5990903"/>
                </a:lnTo>
                <a:lnTo>
                  <a:pt x="2827377" y="5999643"/>
                </a:lnTo>
                <a:lnTo>
                  <a:pt x="2829562" y="6008383"/>
                </a:lnTo>
                <a:lnTo>
                  <a:pt x="2827377" y="6019308"/>
                </a:lnTo>
                <a:lnTo>
                  <a:pt x="2823007" y="6030233"/>
                </a:lnTo>
                <a:lnTo>
                  <a:pt x="2816452" y="6036788"/>
                </a:lnTo>
                <a:lnTo>
                  <a:pt x="2807712" y="6041158"/>
                </a:lnTo>
                <a:lnTo>
                  <a:pt x="2796787" y="6043343"/>
                </a:lnTo>
                <a:lnTo>
                  <a:pt x="2785862" y="6041158"/>
                </a:lnTo>
                <a:lnTo>
                  <a:pt x="2777122" y="6036788"/>
                </a:lnTo>
                <a:lnTo>
                  <a:pt x="2770567" y="6030233"/>
                </a:lnTo>
                <a:lnTo>
                  <a:pt x="2766197" y="6019308"/>
                </a:lnTo>
                <a:lnTo>
                  <a:pt x="2764012" y="6008383"/>
                </a:lnTo>
                <a:lnTo>
                  <a:pt x="2766197" y="5999643"/>
                </a:lnTo>
                <a:lnTo>
                  <a:pt x="2770567" y="5990903"/>
                </a:lnTo>
                <a:lnTo>
                  <a:pt x="2777122" y="5984348"/>
                </a:lnTo>
                <a:lnTo>
                  <a:pt x="2785862" y="5979978"/>
                </a:lnTo>
                <a:close/>
                <a:moveTo>
                  <a:pt x="3828103" y="5903503"/>
                </a:moveTo>
                <a:lnTo>
                  <a:pt x="3847768" y="5907873"/>
                </a:lnTo>
                <a:lnTo>
                  <a:pt x="3865248" y="5918798"/>
                </a:lnTo>
                <a:lnTo>
                  <a:pt x="3876173" y="5936278"/>
                </a:lnTo>
                <a:lnTo>
                  <a:pt x="3880543" y="5953758"/>
                </a:lnTo>
                <a:lnTo>
                  <a:pt x="3876173" y="5973423"/>
                </a:lnTo>
                <a:lnTo>
                  <a:pt x="3865248" y="5990902"/>
                </a:lnTo>
                <a:lnTo>
                  <a:pt x="3847768" y="6001827"/>
                </a:lnTo>
                <a:lnTo>
                  <a:pt x="3828103" y="6006197"/>
                </a:lnTo>
                <a:lnTo>
                  <a:pt x="3808438" y="6001827"/>
                </a:lnTo>
                <a:lnTo>
                  <a:pt x="3790958" y="5990902"/>
                </a:lnTo>
                <a:lnTo>
                  <a:pt x="3780033" y="5973423"/>
                </a:lnTo>
                <a:lnTo>
                  <a:pt x="3777848" y="5953758"/>
                </a:lnTo>
                <a:lnTo>
                  <a:pt x="3780033" y="5936278"/>
                </a:lnTo>
                <a:lnTo>
                  <a:pt x="3790958" y="5918798"/>
                </a:lnTo>
                <a:lnTo>
                  <a:pt x="3808438" y="5907873"/>
                </a:lnTo>
                <a:close/>
                <a:moveTo>
                  <a:pt x="7455188" y="5901317"/>
                </a:moveTo>
                <a:lnTo>
                  <a:pt x="7487963" y="5907872"/>
                </a:lnTo>
                <a:lnTo>
                  <a:pt x="7518553" y="5920982"/>
                </a:lnTo>
                <a:lnTo>
                  <a:pt x="7525108" y="5929722"/>
                </a:lnTo>
                <a:lnTo>
                  <a:pt x="7525108" y="6089226"/>
                </a:lnTo>
                <a:lnTo>
                  <a:pt x="7518553" y="6095780"/>
                </a:lnTo>
                <a:lnTo>
                  <a:pt x="7487963" y="6111075"/>
                </a:lnTo>
                <a:lnTo>
                  <a:pt x="7455188" y="6117630"/>
                </a:lnTo>
                <a:lnTo>
                  <a:pt x="7420229" y="6111075"/>
                </a:lnTo>
                <a:lnTo>
                  <a:pt x="7389639" y="6095780"/>
                </a:lnTo>
                <a:lnTo>
                  <a:pt x="7367789" y="6071746"/>
                </a:lnTo>
                <a:lnTo>
                  <a:pt x="7352494" y="6043341"/>
                </a:lnTo>
                <a:lnTo>
                  <a:pt x="7345939" y="6008381"/>
                </a:lnTo>
                <a:lnTo>
                  <a:pt x="7352494" y="5973422"/>
                </a:lnTo>
                <a:lnTo>
                  <a:pt x="7367789" y="5945017"/>
                </a:lnTo>
                <a:lnTo>
                  <a:pt x="7389639" y="5920982"/>
                </a:lnTo>
                <a:lnTo>
                  <a:pt x="7420229" y="5907872"/>
                </a:lnTo>
                <a:close/>
                <a:moveTo>
                  <a:pt x="6987600" y="5861988"/>
                </a:moveTo>
                <a:lnTo>
                  <a:pt x="7020375" y="5866358"/>
                </a:lnTo>
                <a:lnTo>
                  <a:pt x="7048780" y="5883838"/>
                </a:lnTo>
                <a:lnTo>
                  <a:pt x="7072815" y="5905688"/>
                </a:lnTo>
                <a:lnTo>
                  <a:pt x="7088110" y="5936278"/>
                </a:lnTo>
                <a:lnTo>
                  <a:pt x="7092480" y="5969052"/>
                </a:lnTo>
                <a:lnTo>
                  <a:pt x="7088110" y="6001827"/>
                </a:lnTo>
                <a:lnTo>
                  <a:pt x="7072815" y="6032417"/>
                </a:lnTo>
                <a:lnTo>
                  <a:pt x="7048780" y="6054266"/>
                </a:lnTo>
                <a:lnTo>
                  <a:pt x="7020375" y="6069561"/>
                </a:lnTo>
                <a:lnTo>
                  <a:pt x="6987600" y="6073931"/>
                </a:lnTo>
                <a:lnTo>
                  <a:pt x="6954825" y="6069561"/>
                </a:lnTo>
                <a:lnTo>
                  <a:pt x="6924235" y="6054266"/>
                </a:lnTo>
                <a:lnTo>
                  <a:pt x="6902385" y="6032417"/>
                </a:lnTo>
                <a:lnTo>
                  <a:pt x="6887090" y="6001827"/>
                </a:lnTo>
                <a:lnTo>
                  <a:pt x="6880535" y="5969052"/>
                </a:lnTo>
                <a:lnTo>
                  <a:pt x="6887090" y="5936278"/>
                </a:lnTo>
                <a:lnTo>
                  <a:pt x="6902385" y="5905688"/>
                </a:lnTo>
                <a:lnTo>
                  <a:pt x="6924235" y="5883838"/>
                </a:lnTo>
                <a:lnTo>
                  <a:pt x="6954825" y="5866358"/>
                </a:lnTo>
                <a:close/>
                <a:moveTo>
                  <a:pt x="1214855" y="5829213"/>
                </a:moveTo>
                <a:lnTo>
                  <a:pt x="1221410" y="5829213"/>
                </a:lnTo>
                <a:lnTo>
                  <a:pt x="1225779" y="5829213"/>
                </a:lnTo>
                <a:lnTo>
                  <a:pt x="1230150" y="5833583"/>
                </a:lnTo>
                <a:lnTo>
                  <a:pt x="1232334" y="5840138"/>
                </a:lnTo>
                <a:lnTo>
                  <a:pt x="1230150" y="5844508"/>
                </a:lnTo>
                <a:lnTo>
                  <a:pt x="1225779" y="5848878"/>
                </a:lnTo>
                <a:lnTo>
                  <a:pt x="1221410" y="5851063"/>
                </a:lnTo>
                <a:lnTo>
                  <a:pt x="1214855" y="5848878"/>
                </a:lnTo>
                <a:lnTo>
                  <a:pt x="1212669" y="5844508"/>
                </a:lnTo>
                <a:lnTo>
                  <a:pt x="1210484" y="5840138"/>
                </a:lnTo>
                <a:lnTo>
                  <a:pt x="1212669" y="5833583"/>
                </a:lnTo>
                <a:close/>
                <a:moveTo>
                  <a:pt x="5687531" y="5824843"/>
                </a:moveTo>
                <a:lnTo>
                  <a:pt x="5720306" y="5833583"/>
                </a:lnTo>
                <a:lnTo>
                  <a:pt x="5746526" y="5851063"/>
                </a:lnTo>
                <a:lnTo>
                  <a:pt x="5768376" y="5879468"/>
                </a:lnTo>
                <a:lnTo>
                  <a:pt x="5774931" y="5912243"/>
                </a:lnTo>
                <a:lnTo>
                  <a:pt x="5768376" y="5947203"/>
                </a:lnTo>
                <a:lnTo>
                  <a:pt x="5746526" y="5973422"/>
                </a:lnTo>
                <a:lnTo>
                  <a:pt x="5720306" y="5993087"/>
                </a:lnTo>
                <a:lnTo>
                  <a:pt x="5687531" y="5999642"/>
                </a:lnTo>
                <a:lnTo>
                  <a:pt x="5654756" y="5993087"/>
                </a:lnTo>
                <a:lnTo>
                  <a:pt x="5626351" y="5973422"/>
                </a:lnTo>
                <a:lnTo>
                  <a:pt x="5606686" y="5947203"/>
                </a:lnTo>
                <a:lnTo>
                  <a:pt x="5597946" y="5912243"/>
                </a:lnTo>
                <a:lnTo>
                  <a:pt x="5606686" y="5879468"/>
                </a:lnTo>
                <a:lnTo>
                  <a:pt x="5626351" y="5851063"/>
                </a:lnTo>
                <a:lnTo>
                  <a:pt x="5654756" y="5833583"/>
                </a:lnTo>
                <a:close/>
                <a:moveTo>
                  <a:pt x="2189359" y="5796438"/>
                </a:moveTo>
                <a:lnTo>
                  <a:pt x="2198099" y="5798623"/>
                </a:lnTo>
                <a:lnTo>
                  <a:pt x="2204654" y="5802993"/>
                </a:lnTo>
                <a:lnTo>
                  <a:pt x="2211209" y="5809548"/>
                </a:lnTo>
                <a:lnTo>
                  <a:pt x="2213394" y="5818288"/>
                </a:lnTo>
                <a:lnTo>
                  <a:pt x="2211209" y="5824843"/>
                </a:lnTo>
                <a:lnTo>
                  <a:pt x="2204654" y="5833583"/>
                </a:lnTo>
                <a:lnTo>
                  <a:pt x="2198099" y="5837953"/>
                </a:lnTo>
                <a:lnTo>
                  <a:pt x="2189359" y="5840138"/>
                </a:lnTo>
                <a:lnTo>
                  <a:pt x="2182804" y="5837953"/>
                </a:lnTo>
                <a:lnTo>
                  <a:pt x="2176249" y="5833583"/>
                </a:lnTo>
                <a:lnTo>
                  <a:pt x="2169694" y="5824843"/>
                </a:lnTo>
                <a:lnTo>
                  <a:pt x="2169694" y="5818288"/>
                </a:lnTo>
                <a:lnTo>
                  <a:pt x="2169694" y="5809548"/>
                </a:lnTo>
                <a:lnTo>
                  <a:pt x="2176249" y="5802993"/>
                </a:lnTo>
                <a:lnTo>
                  <a:pt x="2182804" y="5798623"/>
                </a:lnTo>
                <a:close/>
                <a:moveTo>
                  <a:pt x="4918412" y="5787698"/>
                </a:moveTo>
                <a:lnTo>
                  <a:pt x="4944632" y="5792068"/>
                </a:lnTo>
                <a:lnTo>
                  <a:pt x="4968667" y="5807363"/>
                </a:lnTo>
                <a:lnTo>
                  <a:pt x="4983962" y="5829213"/>
                </a:lnTo>
                <a:lnTo>
                  <a:pt x="4988332" y="5855433"/>
                </a:lnTo>
                <a:lnTo>
                  <a:pt x="4983962" y="5883838"/>
                </a:lnTo>
                <a:lnTo>
                  <a:pt x="4968667" y="5905687"/>
                </a:lnTo>
                <a:lnTo>
                  <a:pt x="4944632" y="5918797"/>
                </a:lnTo>
                <a:lnTo>
                  <a:pt x="4918412" y="5927537"/>
                </a:lnTo>
                <a:lnTo>
                  <a:pt x="4892193" y="5918797"/>
                </a:lnTo>
                <a:lnTo>
                  <a:pt x="4870343" y="5905687"/>
                </a:lnTo>
                <a:lnTo>
                  <a:pt x="4855048" y="5883838"/>
                </a:lnTo>
                <a:lnTo>
                  <a:pt x="4848493" y="5855433"/>
                </a:lnTo>
                <a:lnTo>
                  <a:pt x="4855048" y="5829213"/>
                </a:lnTo>
                <a:lnTo>
                  <a:pt x="4870343" y="5807363"/>
                </a:lnTo>
                <a:lnTo>
                  <a:pt x="4892193" y="5792068"/>
                </a:lnTo>
                <a:close/>
                <a:moveTo>
                  <a:pt x="6535308" y="5746184"/>
                </a:moveTo>
                <a:lnTo>
                  <a:pt x="6568083" y="5750554"/>
                </a:lnTo>
                <a:lnTo>
                  <a:pt x="6594303" y="5763664"/>
                </a:lnTo>
                <a:lnTo>
                  <a:pt x="6616153" y="5787699"/>
                </a:lnTo>
                <a:lnTo>
                  <a:pt x="6631448" y="5813919"/>
                </a:lnTo>
                <a:lnTo>
                  <a:pt x="6635818" y="5846693"/>
                </a:lnTo>
                <a:lnTo>
                  <a:pt x="6631448" y="5879468"/>
                </a:lnTo>
                <a:lnTo>
                  <a:pt x="6616153" y="5907873"/>
                </a:lnTo>
                <a:lnTo>
                  <a:pt x="6594303" y="5929722"/>
                </a:lnTo>
                <a:lnTo>
                  <a:pt x="6568083" y="5945017"/>
                </a:lnTo>
                <a:lnTo>
                  <a:pt x="6535308" y="5949387"/>
                </a:lnTo>
                <a:lnTo>
                  <a:pt x="6502533" y="5945017"/>
                </a:lnTo>
                <a:lnTo>
                  <a:pt x="6474128" y="5929722"/>
                </a:lnTo>
                <a:lnTo>
                  <a:pt x="6454463" y="5907873"/>
                </a:lnTo>
                <a:lnTo>
                  <a:pt x="6436983" y="5879468"/>
                </a:lnTo>
                <a:lnTo>
                  <a:pt x="6432613" y="5846693"/>
                </a:lnTo>
                <a:lnTo>
                  <a:pt x="6436983" y="5813919"/>
                </a:lnTo>
                <a:lnTo>
                  <a:pt x="6454463" y="5787699"/>
                </a:lnTo>
                <a:lnTo>
                  <a:pt x="6474128" y="5763664"/>
                </a:lnTo>
                <a:lnTo>
                  <a:pt x="6502533" y="5750554"/>
                </a:lnTo>
                <a:close/>
                <a:moveTo>
                  <a:pt x="3183531" y="5737444"/>
                </a:moveTo>
                <a:lnTo>
                  <a:pt x="3209751" y="5743999"/>
                </a:lnTo>
                <a:lnTo>
                  <a:pt x="3227231" y="5761479"/>
                </a:lnTo>
                <a:lnTo>
                  <a:pt x="3231601" y="5785514"/>
                </a:lnTo>
                <a:lnTo>
                  <a:pt x="3227231" y="5809549"/>
                </a:lnTo>
                <a:lnTo>
                  <a:pt x="3209751" y="5824844"/>
                </a:lnTo>
                <a:lnTo>
                  <a:pt x="3183531" y="5833584"/>
                </a:lnTo>
                <a:lnTo>
                  <a:pt x="3161681" y="5824844"/>
                </a:lnTo>
                <a:lnTo>
                  <a:pt x="3142016" y="5809549"/>
                </a:lnTo>
                <a:lnTo>
                  <a:pt x="3137646" y="5785514"/>
                </a:lnTo>
                <a:lnTo>
                  <a:pt x="3142016" y="5761479"/>
                </a:lnTo>
                <a:lnTo>
                  <a:pt x="3161681" y="5743999"/>
                </a:lnTo>
                <a:close/>
                <a:moveTo>
                  <a:pt x="4219216" y="5660968"/>
                </a:moveTo>
                <a:lnTo>
                  <a:pt x="4245436" y="5665338"/>
                </a:lnTo>
                <a:lnTo>
                  <a:pt x="4267286" y="5682818"/>
                </a:lnTo>
                <a:lnTo>
                  <a:pt x="4280396" y="5702483"/>
                </a:lnTo>
                <a:lnTo>
                  <a:pt x="4286951" y="5730888"/>
                </a:lnTo>
                <a:lnTo>
                  <a:pt x="4280396" y="5754923"/>
                </a:lnTo>
                <a:lnTo>
                  <a:pt x="4267286" y="5778957"/>
                </a:lnTo>
                <a:lnTo>
                  <a:pt x="4245436" y="5792067"/>
                </a:lnTo>
                <a:lnTo>
                  <a:pt x="4219216" y="5796437"/>
                </a:lnTo>
                <a:lnTo>
                  <a:pt x="4190811" y="5792067"/>
                </a:lnTo>
                <a:lnTo>
                  <a:pt x="4171146" y="5778957"/>
                </a:lnTo>
                <a:lnTo>
                  <a:pt x="4158036" y="5754923"/>
                </a:lnTo>
                <a:lnTo>
                  <a:pt x="4149296" y="5730888"/>
                </a:lnTo>
                <a:lnTo>
                  <a:pt x="4158036" y="5702483"/>
                </a:lnTo>
                <a:lnTo>
                  <a:pt x="4171146" y="5682818"/>
                </a:lnTo>
                <a:lnTo>
                  <a:pt x="4190811" y="5665338"/>
                </a:lnTo>
                <a:close/>
                <a:moveTo>
                  <a:pt x="664237" y="5612899"/>
                </a:moveTo>
                <a:lnTo>
                  <a:pt x="670792" y="5615084"/>
                </a:lnTo>
                <a:lnTo>
                  <a:pt x="672978" y="5619454"/>
                </a:lnTo>
                <a:lnTo>
                  <a:pt x="675163" y="5623824"/>
                </a:lnTo>
                <a:lnTo>
                  <a:pt x="672978" y="5632563"/>
                </a:lnTo>
                <a:lnTo>
                  <a:pt x="670792" y="5636933"/>
                </a:lnTo>
                <a:lnTo>
                  <a:pt x="664237" y="5636933"/>
                </a:lnTo>
                <a:lnTo>
                  <a:pt x="657682" y="5636933"/>
                </a:lnTo>
                <a:lnTo>
                  <a:pt x="653312" y="5632563"/>
                </a:lnTo>
                <a:lnTo>
                  <a:pt x="651127" y="5623824"/>
                </a:lnTo>
                <a:lnTo>
                  <a:pt x="653312" y="5619454"/>
                </a:lnTo>
                <a:lnTo>
                  <a:pt x="657682" y="5615084"/>
                </a:lnTo>
                <a:close/>
                <a:moveTo>
                  <a:pt x="1614707" y="5597604"/>
                </a:moveTo>
                <a:lnTo>
                  <a:pt x="1619077" y="5599789"/>
                </a:lnTo>
                <a:lnTo>
                  <a:pt x="1623448" y="5601974"/>
                </a:lnTo>
                <a:lnTo>
                  <a:pt x="1627817" y="5606344"/>
                </a:lnTo>
                <a:lnTo>
                  <a:pt x="1627817" y="5612899"/>
                </a:lnTo>
                <a:lnTo>
                  <a:pt x="1627817" y="5617269"/>
                </a:lnTo>
                <a:lnTo>
                  <a:pt x="1623448" y="5621639"/>
                </a:lnTo>
                <a:lnTo>
                  <a:pt x="1619077" y="5628194"/>
                </a:lnTo>
                <a:lnTo>
                  <a:pt x="1614707" y="5628194"/>
                </a:lnTo>
                <a:lnTo>
                  <a:pt x="1605967" y="5628194"/>
                </a:lnTo>
                <a:lnTo>
                  <a:pt x="1601597" y="5621639"/>
                </a:lnTo>
                <a:lnTo>
                  <a:pt x="1599412" y="5617269"/>
                </a:lnTo>
                <a:lnTo>
                  <a:pt x="1597228" y="5612899"/>
                </a:lnTo>
                <a:lnTo>
                  <a:pt x="1599412" y="5606344"/>
                </a:lnTo>
                <a:lnTo>
                  <a:pt x="1601597" y="5601974"/>
                </a:lnTo>
                <a:lnTo>
                  <a:pt x="1605967" y="5599789"/>
                </a:lnTo>
                <a:close/>
                <a:moveTo>
                  <a:pt x="2580473" y="5562644"/>
                </a:moveTo>
                <a:lnTo>
                  <a:pt x="2589213" y="5564829"/>
                </a:lnTo>
                <a:lnTo>
                  <a:pt x="2595768" y="5569199"/>
                </a:lnTo>
                <a:lnTo>
                  <a:pt x="2602323" y="5577939"/>
                </a:lnTo>
                <a:lnTo>
                  <a:pt x="2608878" y="5584494"/>
                </a:lnTo>
                <a:lnTo>
                  <a:pt x="2611063" y="5593234"/>
                </a:lnTo>
                <a:lnTo>
                  <a:pt x="2608878" y="5601974"/>
                </a:lnTo>
                <a:lnTo>
                  <a:pt x="2602323" y="5610713"/>
                </a:lnTo>
                <a:lnTo>
                  <a:pt x="2595768" y="5617268"/>
                </a:lnTo>
                <a:lnTo>
                  <a:pt x="2589213" y="5621638"/>
                </a:lnTo>
                <a:lnTo>
                  <a:pt x="2580473" y="5621638"/>
                </a:lnTo>
                <a:lnTo>
                  <a:pt x="2571733" y="5621638"/>
                </a:lnTo>
                <a:lnTo>
                  <a:pt x="2562993" y="5617268"/>
                </a:lnTo>
                <a:lnTo>
                  <a:pt x="2554253" y="5610713"/>
                </a:lnTo>
                <a:lnTo>
                  <a:pt x="2549883" y="5601974"/>
                </a:lnTo>
                <a:lnTo>
                  <a:pt x="2549883" y="5593234"/>
                </a:lnTo>
                <a:lnTo>
                  <a:pt x="2549883" y="5584494"/>
                </a:lnTo>
                <a:lnTo>
                  <a:pt x="2554253" y="5577939"/>
                </a:lnTo>
                <a:lnTo>
                  <a:pt x="2562993" y="5569199"/>
                </a:lnTo>
                <a:lnTo>
                  <a:pt x="2571733" y="5564829"/>
                </a:lnTo>
                <a:close/>
                <a:moveTo>
                  <a:pt x="6111418" y="5542979"/>
                </a:moveTo>
                <a:lnTo>
                  <a:pt x="6142008" y="5547349"/>
                </a:lnTo>
                <a:lnTo>
                  <a:pt x="6172598" y="5562644"/>
                </a:lnTo>
                <a:lnTo>
                  <a:pt x="6196633" y="5586679"/>
                </a:lnTo>
                <a:lnTo>
                  <a:pt x="6211928" y="5615084"/>
                </a:lnTo>
                <a:lnTo>
                  <a:pt x="6218483" y="5650044"/>
                </a:lnTo>
                <a:lnTo>
                  <a:pt x="6211928" y="5685004"/>
                </a:lnTo>
                <a:lnTo>
                  <a:pt x="6196633" y="5713408"/>
                </a:lnTo>
                <a:lnTo>
                  <a:pt x="6172598" y="5737443"/>
                </a:lnTo>
                <a:lnTo>
                  <a:pt x="6142008" y="5752738"/>
                </a:lnTo>
                <a:lnTo>
                  <a:pt x="6111418" y="5757108"/>
                </a:lnTo>
                <a:lnTo>
                  <a:pt x="6076459" y="5752738"/>
                </a:lnTo>
                <a:lnTo>
                  <a:pt x="6045869" y="5737443"/>
                </a:lnTo>
                <a:lnTo>
                  <a:pt x="6021834" y="5713408"/>
                </a:lnTo>
                <a:lnTo>
                  <a:pt x="6008724" y="5685004"/>
                </a:lnTo>
                <a:lnTo>
                  <a:pt x="5999984" y="5650044"/>
                </a:lnTo>
                <a:lnTo>
                  <a:pt x="6008724" y="5615084"/>
                </a:lnTo>
                <a:lnTo>
                  <a:pt x="6021834" y="5586679"/>
                </a:lnTo>
                <a:lnTo>
                  <a:pt x="6045869" y="5562644"/>
                </a:lnTo>
                <a:lnTo>
                  <a:pt x="6076459" y="5547349"/>
                </a:lnTo>
                <a:close/>
                <a:moveTo>
                  <a:pt x="5320452" y="5532055"/>
                </a:moveTo>
                <a:lnTo>
                  <a:pt x="5346671" y="5536425"/>
                </a:lnTo>
                <a:lnTo>
                  <a:pt x="5372891" y="5549535"/>
                </a:lnTo>
                <a:lnTo>
                  <a:pt x="5390371" y="5567015"/>
                </a:lnTo>
                <a:lnTo>
                  <a:pt x="5405666" y="5593235"/>
                </a:lnTo>
                <a:lnTo>
                  <a:pt x="5410036" y="5619455"/>
                </a:lnTo>
                <a:lnTo>
                  <a:pt x="5405666" y="5647860"/>
                </a:lnTo>
                <a:lnTo>
                  <a:pt x="5390371" y="5671894"/>
                </a:lnTo>
                <a:lnTo>
                  <a:pt x="5372891" y="5691559"/>
                </a:lnTo>
                <a:lnTo>
                  <a:pt x="5346671" y="5704669"/>
                </a:lnTo>
                <a:lnTo>
                  <a:pt x="5320452" y="5709039"/>
                </a:lnTo>
                <a:lnTo>
                  <a:pt x="5292047" y="5704669"/>
                </a:lnTo>
                <a:lnTo>
                  <a:pt x="5268012" y="5691559"/>
                </a:lnTo>
                <a:lnTo>
                  <a:pt x="5248347" y="5671894"/>
                </a:lnTo>
                <a:lnTo>
                  <a:pt x="5235237" y="5647860"/>
                </a:lnTo>
                <a:lnTo>
                  <a:pt x="5230867" y="5619455"/>
                </a:lnTo>
                <a:lnTo>
                  <a:pt x="5235237" y="5593235"/>
                </a:lnTo>
                <a:lnTo>
                  <a:pt x="5248347" y="5567015"/>
                </a:lnTo>
                <a:lnTo>
                  <a:pt x="5268012" y="5549535"/>
                </a:lnTo>
                <a:lnTo>
                  <a:pt x="5292047" y="5536425"/>
                </a:lnTo>
                <a:close/>
                <a:moveTo>
                  <a:pt x="3572459" y="5512389"/>
                </a:moveTo>
                <a:lnTo>
                  <a:pt x="3596494" y="5518944"/>
                </a:lnTo>
                <a:lnTo>
                  <a:pt x="3613974" y="5538609"/>
                </a:lnTo>
                <a:lnTo>
                  <a:pt x="3620529" y="5560459"/>
                </a:lnTo>
                <a:lnTo>
                  <a:pt x="3613974" y="5586679"/>
                </a:lnTo>
                <a:lnTo>
                  <a:pt x="3596494" y="5601974"/>
                </a:lnTo>
                <a:lnTo>
                  <a:pt x="3572459" y="5608529"/>
                </a:lnTo>
                <a:lnTo>
                  <a:pt x="3548424" y="5601974"/>
                </a:lnTo>
                <a:lnTo>
                  <a:pt x="3530944" y="5586679"/>
                </a:lnTo>
                <a:lnTo>
                  <a:pt x="3524389" y="5560459"/>
                </a:lnTo>
                <a:lnTo>
                  <a:pt x="3530944" y="5538609"/>
                </a:lnTo>
                <a:lnTo>
                  <a:pt x="3548424" y="5518944"/>
                </a:lnTo>
                <a:close/>
                <a:moveTo>
                  <a:pt x="7455188" y="5438099"/>
                </a:moveTo>
                <a:lnTo>
                  <a:pt x="7492333" y="5444654"/>
                </a:lnTo>
                <a:lnTo>
                  <a:pt x="7525108" y="5459949"/>
                </a:lnTo>
                <a:lnTo>
                  <a:pt x="7525108" y="5660967"/>
                </a:lnTo>
                <a:lnTo>
                  <a:pt x="7492333" y="5680632"/>
                </a:lnTo>
                <a:lnTo>
                  <a:pt x="7455188" y="5685002"/>
                </a:lnTo>
                <a:lnTo>
                  <a:pt x="7415858" y="5680632"/>
                </a:lnTo>
                <a:lnTo>
                  <a:pt x="7380898" y="5660967"/>
                </a:lnTo>
                <a:lnTo>
                  <a:pt x="7354678" y="5634748"/>
                </a:lnTo>
                <a:lnTo>
                  <a:pt x="7337198" y="5599788"/>
                </a:lnTo>
                <a:lnTo>
                  <a:pt x="7330643" y="5560458"/>
                </a:lnTo>
                <a:lnTo>
                  <a:pt x="7337198" y="5521129"/>
                </a:lnTo>
                <a:lnTo>
                  <a:pt x="7354678" y="5488354"/>
                </a:lnTo>
                <a:lnTo>
                  <a:pt x="7380898" y="5462134"/>
                </a:lnTo>
                <a:lnTo>
                  <a:pt x="7415858" y="5444654"/>
                </a:lnTo>
                <a:close/>
                <a:moveTo>
                  <a:pt x="4610330" y="5422805"/>
                </a:moveTo>
                <a:lnTo>
                  <a:pt x="4638735" y="5431545"/>
                </a:lnTo>
                <a:lnTo>
                  <a:pt x="4664955" y="5449025"/>
                </a:lnTo>
                <a:lnTo>
                  <a:pt x="4682435" y="5470875"/>
                </a:lnTo>
                <a:lnTo>
                  <a:pt x="4686805" y="5503650"/>
                </a:lnTo>
                <a:lnTo>
                  <a:pt x="4682435" y="5534240"/>
                </a:lnTo>
                <a:lnTo>
                  <a:pt x="4664955" y="5558274"/>
                </a:lnTo>
                <a:lnTo>
                  <a:pt x="4638735" y="5573569"/>
                </a:lnTo>
                <a:lnTo>
                  <a:pt x="4610330" y="5582309"/>
                </a:lnTo>
                <a:lnTo>
                  <a:pt x="4579740" y="5573569"/>
                </a:lnTo>
                <a:lnTo>
                  <a:pt x="4555705" y="5558274"/>
                </a:lnTo>
                <a:lnTo>
                  <a:pt x="4538225" y="5534240"/>
                </a:lnTo>
                <a:lnTo>
                  <a:pt x="4531670" y="5503650"/>
                </a:lnTo>
                <a:lnTo>
                  <a:pt x="4538225" y="5470875"/>
                </a:lnTo>
                <a:lnTo>
                  <a:pt x="4555705" y="5449025"/>
                </a:lnTo>
                <a:lnTo>
                  <a:pt x="4579740" y="5431545"/>
                </a:lnTo>
                <a:close/>
                <a:moveTo>
                  <a:pt x="126728" y="5394399"/>
                </a:moveTo>
                <a:lnTo>
                  <a:pt x="131099" y="5396584"/>
                </a:lnTo>
                <a:lnTo>
                  <a:pt x="135468" y="5400954"/>
                </a:lnTo>
                <a:lnTo>
                  <a:pt x="137654" y="5405324"/>
                </a:lnTo>
                <a:lnTo>
                  <a:pt x="135468" y="5411879"/>
                </a:lnTo>
                <a:lnTo>
                  <a:pt x="131099" y="5414064"/>
                </a:lnTo>
                <a:lnTo>
                  <a:pt x="126728" y="5416249"/>
                </a:lnTo>
                <a:lnTo>
                  <a:pt x="120173" y="5414064"/>
                </a:lnTo>
                <a:lnTo>
                  <a:pt x="115804" y="5411879"/>
                </a:lnTo>
                <a:lnTo>
                  <a:pt x="115804" y="5405324"/>
                </a:lnTo>
                <a:lnTo>
                  <a:pt x="115804" y="5400954"/>
                </a:lnTo>
                <a:lnTo>
                  <a:pt x="120173" y="5396584"/>
                </a:lnTo>
                <a:close/>
                <a:moveTo>
                  <a:pt x="6987600" y="5392215"/>
                </a:moveTo>
                <a:lnTo>
                  <a:pt x="7026930" y="5398770"/>
                </a:lnTo>
                <a:lnTo>
                  <a:pt x="7059705" y="5414065"/>
                </a:lnTo>
                <a:lnTo>
                  <a:pt x="7085925" y="5442470"/>
                </a:lnTo>
                <a:lnTo>
                  <a:pt x="7103405" y="5473060"/>
                </a:lnTo>
                <a:lnTo>
                  <a:pt x="7109960" y="5512389"/>
                </a:lnTo>
                <a:lnTo>
                  <a:pt x="7103405" y="5551719"/>
                </a:lnTo>
                <a:lnTo>
                  <a:pt x="7085925" y="5584494"/>
                </a:lnTo>
                <a:lnTo>
                  <a:pt x="7059705" y="5610713"/>
                </a:lnTo>
                <a:lnTo>
                  <a:pt x="7026930" y="5628193"/>
                </a:lnTo>
                <a:lnTo>
                  <a:pt x="6987600" y="5634748"/>
                </a:lnTo>
                <a:lnTo>
                  <a:pt x="6948270" y="5628193"/>
                </a:lnTo>
                <a:lnTo>
                  <a:pt x="6917680" y="5610713"/>
                </a:lnTo>
                <a:lnTo>
                  <a:pt x="6889275" y="5584494"/>
                </a:lnTo>
                <a:lnTo>
                  <a:pt x="6873980" y="5551719"/>
                </a:lnTo>
                <a:lnTo>
                  <a:pt x="6867425" y="5512389"/>
                </a:lnTo>
                <a:lnTo>
                  <a:pt x="6873980" y="5473060"/>
                </a:lnTo>
                <a:lnTo>
                  <a:pt x="6889275" y="5442470"/>
                </a:lnTo>
                <a:lnTo>
                  <a:pt x="6917680" y="5414065"/>
                </a:lnTo>
                <a:lnTo>
                  <a:pt x="6948270" y="5398770"/>
                </a:lnTo>
                <a:close/>
                <a:moveTo>
                  <a:pt x="1053165" y="5387845"/>
                </a:moveTo>
                <a:lnTo>
                  <a:pt x="1061906" y="5387845"/>
                </a:lnTo>
                <a:lnTo>
                  <a:pt x="1066276" y="5387845"/>
                </a:lnTo>
                <a:lnTo>
                  <a:pt x="1070647" y="5392215"/>
                </a:lnTo>
                <a:lnTo>
                  <a:pt x="1072831" y="5398770"/>
                </a:lnTo>
                <a:lnTo>
                  <a:pt x="1070647" y="5403140"/>
                </a:lnTo>
                <a:lnTo>
                  <a:pt x="1066276" y="5407510"/>
                </a:lnTo>
                <a:lnTo>
                  <a:pt x="1061906" y="5409695"/>
                </a:lnTo>
                <a:lnTo>
                  <a:pt x="1053165" y="5407510"/>
                </a:lnTo>
                <a:lnTo>
                  <a:pt x="1048796" y="5403140"/>
                </a:lnTo>
                <a:lnTo>
                  <a:pt x="1048796" y="5398770"/>
                </a:lnTo>
                <a:lnTo>
                  <a:pt x="1048796" y="5392215"/>
                </a:lnTo>
                <a:close/>
                <a:moveTo>
                  <a:pt x="1997080" y="5361625"/>
                </a:moveTo>
                <a:lnTo>
                  <a:pt x="2005820" y="5361625"/>
                </a:lnTo>
                <a:lnTo>
                  <a:pt x="2014560" y="5361625"/>
                </a:lnTo>
                <a:lnTo>
                  <a:pt x="2021115" y="5365995"/>
                </a:lnTo>
                <a:lnTo>
                  <a:pt x="2027670" y="5370365"/>
                </a:lnTo>
                <a:lnTo>
                  <a:pt x="2029855" y="5379105"/>
                </a:lnTo>
                <a:lnTo>
                  <a:pt x="2032040" y="5387845"/>
                </a:lnTo>
                <a:lnTo>
                  <a:pt x="2029855" y="5394400"/>
                </a:lnTo>
                <a:lnTo>
                  <a:pt x="2027670" y="5400954"/>
                </a:lnTo>
                <a:lnTo>
                  <a:pt x="2021115" y="5407509"/>
                </a:lnTo>
                <a:lnTo>
                  <a:pt x="2014560" y="5409694"/>
                </a:lnTo>
                <a:lnTo>
                  <a:pt x="2005820" y="5411879"/>
                </a:lnTo>
                <a:lnTo>
                  <a:pt x="1997080" y="5409694"/>
                </a:lnTo>
                <a:lnTo>
                  <a:pt x="1990525" y="5407509"/>
                </a:lnTo>
                <a:lnTo>
                  <a:pt x="1986155" y="5400954"/>
                </a:lnTo>
                <a:lnTo>
                  <a:pt x="1981785" y="5394400"/>
                </a:lnTo>
                <a:lnTo>
                  <a:pt x="1981785" y="5387845"/>
                </a:lnTo>
                <a:lnTo>
                  <a:pt x="1981785" y="5379105"/>
                </a:lnTo>
                <a:lnTo>
                  <a:pt x="1986155" y="5370365"/>
                </a:lnTo>
                <a:lnTo>
                  <a:pt x="1990525" y="5365995"/>
                </a:lnTo>
                <a:close/>
                <a:moveTo>
                  <a:pt x="2969402" y="5324480"/>
                </a:moveTo>
                <a:lnTo>
                  <a:pt x="2991252" y="5333220"/>
                </a:lnTo>
                <a:lnTo>
                  <a:pt x="3004362" y="5346330"/>
                </a:lnTo>
                <a:lnTo>
                  <a:pt x="3013102" y="5368180"/>
                </a:lnTo>
                <a:lnTo>
                  <a:pt x="3004362" y="5390029"/>
                </a:lnTo>
                <a:lnTo>
                  <a:pt x="2991252" y="5405324"/>
                </a:lnTo>
                <a:lnTo>
                  <a:pt x="2969402" y="5409694"/>
                </a:lnTo>
                <a:lnTo>
                  <a:pt x="2947552" y="5405324"/>
                </a:lnTo>
                <a:lnTo>
                  <a:pt x="2932257" y="5390029"/>
                </a:lnTo>
                <a:lnTo>
                  <a:pt x="2927887" y="5368180"/>
                </a:lnTo>
                <a:lnTo>
                  <a:pt x="2932257" y="5346330"/>
                </a:lnTo>
                <a:lnTo>
                  <a:pt x="2947552" y="5333220"/>
                </a:lnTo>
                <a:close/>
                <a:moveTo>
                  <a:pt x="3961387" y="5272040"/>
                </a:moveTo>
                <a:lnTo>
                  <a:pt x="3985422" y="5278595"/>
                </a:lnTo>
                <a:lnTo>
                  <a:pt x="4007272" y="5291705"/>
                </a:lnTo>
                <a:lnTo>
                  <a:pt x="4020382" y="5311370"/>
                </a:lnTo>
                <a:lnTo>
                  <a:pt x="4024752" y="5337590"/>
                </a:lnTo>
                <a:lnTo>
                  <a:pt x="4020382" y="5361625"/>
                </a:lnTo>
                <a:lnTo>
                  <a:pt x="4007272" y="5383474"/>
                </a:lnTo>
                <a:lnTo>
                  <a:pt x="3985422" y="5396584"/>
                </a:lnTo>
                <a:lnTo>
                  <a:pt x="3961387" y="5400954"/>
                </a:lnTo>
                <a:lnTo>
                  <a:pt x="3935167" y="5396584"/>
                </a:lnTo>
                <a:lnTo>
                  <a:pt x="3915502" y="5383474"/>
                </a:lnTo>
                <a:lnTo>
                  <a:pt x="3900207" y="5361625"/>
                </a:lnTo>
                <a:lnTo>
                  <a:pt x="3895837" y="5337590"/>
                </a:lnTo>
                <a:lnTo>
                  <a:pt x="3900207" y="5311370"/>
                </a:lnTo>
                <a:lnTo>
                  <a:pt x="3915502" y="5291705"/>
                </a:lnTo>
                <a:lnTo>
                  <a:pt x="3935167" y="5278595"/>
                </a:lnTo>
                <a:close/>
                <a:moveTo>
                  <a:pt x="5726860" y="5269856"/>
                </a:moveTo>
                <a:lnTo>
                  <a:pt x="5761819" y="5278596"/>
                </a:lnTo>
                <a:lnTo>
                  <a:pt x="5790224" y="5291706"/>
                </a:lnTo>
                <a:lnTo>
                  <a:pt x="5814259" y="5315741"/>
                </a:lnTo>
                <a:lnTo>
                  <a:pt x="5829554" y="5346331"/>
                </a:lnTo>
                <a:lnTo>
                  <a:pt x="5836109" y="5381290"/>
                </a:lnTo>
                <a:lnTo>
                  <a:pt x="5829554" y="5414065"/>
                </a:lnTo>
                <a:lnTo>
                  <a:pt x="5814259" y="5444655"/>
                </a:lnTo>
                <a:lnTo>
                  <a:pt x="5790224" y="5468689"/>
                </a:lnTo>
                <a:lnTo>
                  <a:pt x="5761819" y="5486169"/>
                </a:lnTo>
                <a:lnTo>
                  <a:pt x="5726860" y="5490539"/>
                </a:lnTo>
                <a:lnTo>
                  <a:pt x="5689715" y="5486169"/>
                </a:lnTo>
                <a:lnTo>
                  <a:pt x="5661310" y="5468689"/>
                </a:lnTo>
                <a:lnTo>
                  <a:pt x="5637275" y="5444655"/>
                </a:lnTo>
                <a:lnTo>
                  <a:pt x="5621980" y="5414065"/>
                </a:lnTo>
                <a:lnTo>
                  <a:pt x="5617610" y="5381290"/>
                </a:lnTo>
                <a:lnTo>
                  <a:pt x="5621980" y="5346331"/>
                </a:lnTo>
                <a:lnTo>
                  <a:pt x="5637275" y="5315741"/>
                </a:lnTo>
                <a:lnTo>
                  <a:pt x="5661310" y="5291706"/>
                </a:lnTo>
                <a:lnTo>
                  <a:pt x="5689715" y="5278596"/>
                </a:lnTo>
                <a:close/>
                <a:moveTo>
                  <a:pt x="6541863" y="5239266"/>
                </a:moveTo>
                <a:lnTo>
                  <a:pt x="6583378" y="5245821"/>
                </a:lnTo>
                <a:lnTo>
                  <a:pt x="6618338" y="5263301"/>
                </a:lnTo>
                <a:lnTo>
                  <a:pt x="6646743" y="5291706"/>
                </a:lnTo>
                <a:lnTo>
                  <a:pt x="6666408" y="5328851"/>
                </a:lnTo>
                <a:lnTo>
                  <a:pt x="6670778" y="5365996"/>
                </a:lnTo>
                <a:lnTo>
                  <a:pt x="6666408" y="5407511"/>
                </a:lnTo>
                <a:lnTo>
                  <a:pt x="6646743" y="5444655"/>
                </a:lnTo>
                <a:lnTo>
                  <a:pt x="6618338" y="5470875"/>
                </a:lnTo>
                <a:lnTo>
                  <a:pt x="6583378" y="5490540"/>
                </a:lnTo>
                <a:lnTo>
                  <a:pt x="6541863" y="5497095"/>
                </a:lnTo>
                <a:lnTo>
                  <a:pt x="6502533" y="5490540"/>
                </a:lnTo>
                <a:lnTo>
                  <a:pt x="6467573" y="5470875"/>
                </a:lnTo>
                <a:lnTo>
                  <a:pt x="6439168" y="5444655"/>
                </a:lnTo>
                <a:lnTo>
                  <a:pt x="6421688" y="5407511"/>
                </a:lnTo>
                <a:lnTo>
                  <a:pt x="6415133" y="5365996"/>
                </a:lnTo>
                <a:lnTo>
                  <a:pt x="6421688" y="5328851"/>
                </a:lnTo>
                <a:lnTo>
                  <a:pt x="6439168" y="5291706"/>
                </a:lnTo>
                <a:lnTo>
                  <a:pt x="6467573" y="5263301"/>
                </a:lnTo>
                <a:lnTo>
                  <a:pt x="6502533" y="5245821"/>
                </a:lnTo>
                <a:close/>
                <a:moveTo>
                  <a:pt x="5001443" y="5180270"/>
                </a:moveTo>
                <a:lnTo>
                  <a:pt x="5032033" y="5184640"/>
                </a:lnTo>
                <a:lnTo>
                  <a:pt x="5060438" y="5197750"/>
                </a:lnTo>
                <a:lnTo>
                  <a:pt x="5080103" y="5217415"/>
                </a:lnTo>
                <a:lnTo>
                  <a:pt x="5093213" y="5245820"/>
                </a:lnTo>
                <a:lnTo>
                  <a:pt x="5099768" y="5278595"/>
                </a:lnTo>
                <a:lnTo>
                  <a:pt x="5093213" y="5307000"/>
                </a:lnTo>
                <a:lnTo>
                  <a:pt x="5080103" y="5335404"/>
                </a:lnTo>
                <a:lnTo>
                  <a:pt x="5060438" y="5355069"/>
                </a:lnTo>
                <a:lnTo>
                  <a:pt x="5032033" y="5368179"/>
                </a:lnTo>
                <a:lnTo>
                  <a:pt x="5001443" y="5374734"/>
                </a:lnTo>
                <a:lnTo>
                  <a:pt x="4970853" y="5368179"/>
                </a:lnTo>
                <a:lnTo>
                  <a:pt x="4942448" y="5355069"/>
                </a:lnTo>
                <a:lnTo>
                  <a:pt x="4922783" y="5335404"/>
                </a:lnTo>
                <a:lnTo>
                  <a:pt x="4909673" y="5307000"/>
                </a:lnTo>
                <a:lnTo>
                  <a:pt x="4905303" y="5278595"/>
                </a:lnTo>
                <a:lnTo>
                  <a:pt x="4909673" y="5245820"/>
                </a:lnTo>
                <a:lnTo>
                  <a:pt x="4922783" y="5217415"/>
                </a:lnTo>
                <a:lnTo>
                  <a:pt x="4942448" y="5197750"/>
                </a:lnTo>
                <a:lnTo>
                  <a:pt x="4970853" y="5184640"/>
                </a:lnTo>
                <a:close/>
                <a:moveTo>
                  <a:pt x="522211" y="5164976"/>
                </a:moveTo>
                <a:lnTo>
                  <a:pt x="528768" y="5164976"/>
                </a:lnTo>
                <a:lnTo>
                  <a:pt x="533137" y="5164976"/>
                </a:lnTo>
                <a:lnTo>
                  <a:pt x="537507" y="5169346"/>
                </a:lnTo>
                <a:lnTo>
                  <a:pt x="537507" y="5178086"/>
                </a:lnTo>
                <a:lnTo>
                  <a:pt x="537507" y="5182456"/>
                </a:lnTo>
                <a:lnTo>
                  <a:pt x="533137" y="5186825"/>
                </a:lnTo>
                <a:lnTo>
                  <a:pt x="528768" y="5189010"/>
                </a:lnTo>
                <a:lnTo>
                  <a:pt x="522211" y="5186825"/>
                </a:lnTo>
                <a:lnTo>
                  <a:pt x="517841" y="5182456"/>
                </a:lnTo>
                <a:lnTo>
                  <a:pt x="517841" y="5178086"/>
                </a:lnTo>
                <a:lnTo>
                  <a:pt x="517841" y="5169346"/>
                </a:lnTo>
                <a:close/>
                <a:moveTo>
                  <a:pt x="1459574" y="5151866"/>
                </a:moveTo>
                <a:lnTo>
                  <a:pt x="1466129" y="5154051"/>
                </a:lnTo>
                <a:lnTo>
                  <a:pt x="1470498" y="5158421"/>
                </a:lnTo>
                <a:lnTo>
                  <a:pt x="1474868" y="5162791"/>
                </a:lnTo>
                <a:lnTo>
                  <a:pt x="1477053" y="5169346"/>
                </a:lnTo>
                <a:lnTo>
                  <a:pt x="1474868" y="5178086"/>
                </a:lnTo>
                <a:lnTo>
                  <a:pt x="1470498" y="5182455"/>
                </a:lnTo>
                <a:lnTo>
                  <a:pt x="1466129" y="5186825"/>
                </a:lnTo>
                <a:lnTo>
                  <a:pt x="1459574" y="5189010"/>
                </a:lnTo>
                <a:lnTo>
                  <a:pt x="1450834" y="5186825"/>
                </a:lnTo>
                <a:lnTo>
                  <a:pt x="1446462" y="5182455"/>
                </a:lnTo>
                <a:lnTo>
                  <a:pt x="1442093" y="5178086"/>
                </a:lnTo>
                <a:lnTo>
                  <a:pt x="1439907" y="5169346"/>
                </a:lnTo>
                <a:lnTo>
                  <a:pt x="1442093" y="5162791"/>
                </a:lnTo>
                <a:lnTo>
                  <a:pt x="1446462" y="5158421"/>
                </a:lnTo>
                <a:lnTo>
                  <a:pt x="1450834" y="5154051"/>
                </a:lnTo>
                <a:close/>
                <a:moveTo>
                  <a:pt x="2399119" y="5125646"/>
                </a:moveTo>
                <a:lnTo>
                  <a:pt x="2412229" y="5130016"/>
                </a:lnTo>
                <a:lnTo>
                  <a:pt x="2420969" y="5134386"/>
                </a:lnTo>
                <a:lnTo>
                  <a:pt x="2427524" y="5140941"/>
                </a:lnTo>
                <a:lnTo>
                  <a:pt x="2431894" y="5149681"/>
                </a:lnTo>
                <a:lnTo>
                  <a:pt x="2434079" y="5160606"/>
                </a:lnTo>
                <a:lnTo>
                  <a:pt x="2431894" y="5169346"/>
                </a:lnTo>
                <a:lnTo>
                  <a:pt x="2427524" y="5180270"/>
                </a:lnTo>
                <a:lnTo>
                  <a:pt x="2420969" y="5186825"/>
                </a:lnTo>
                <a:lnTo>
                  <a:pt x="2412229" y="5191195"/>
                </a:lnTo>
                <a:lnTo>
                  <a:pt x="2399119" y="5193380"/>
                </a:lnTo>
                <a:lnTo>
                  <a:pt x="2390379" y="5191195"/>
                </a:lnTo>
                <a:lnTo>
                  <a:pt x="2381639" y="5186825"/>
                </a:lnTo>
                <a:lnTo>
                  <a:pt x="2372899" y="5180270"/>
                </a:lnTo>
                <a:lnTo>
                  <a:pt x="2368529" y="5169346"/>
                </a:lnTo>
                <a:lnTo>
                  <a:pt x="2368529" y="5160606"/>
                </a:lnTo>
                <a:lnTo>
                  <a:pt x="2368529" y="5149681"/>
                </a:lnTo>
                <a:lnTo>
                  <a:pt x="2372899" y="5140941"/>
                </a:lnTo>
                <a:lnTo>
                  <a:pt x="2381639" y="5134386"/>
                </a:lnTo>
                <a:lnTo>
                  <a:pt x="2390379" y="5130016"/>
                </a:lnTo>
                <a:close/>
                <a:moveTo>
                  <a:pt x="3360515" y="5090686"/>
                </a:moveTo>
                <a:lnTo>
                  <a:pt x="3380180" y="5095056"/>
                </a:lnTo>
                <a:lnTo>
                  <a:pt x="3397660" y="5105981"/>
                </a:lnTo>
                <a:lnTo>
                  <a:pt x="3410770" y="5121276"/>
                </a:lnTo>
                <a:lnTo>
                  <a:pt x="3415140" y="5143126"/>
                </a:lnTo>
                <a:lnTo>
                  <a:pt x="3410770" y="5164976"/>
                </a:lnTo>
                <a:lnTo>
                  <a:pt x="3397660" y="5182455"/>
                </a:lnTo>
                <a:lnTo>
                  <a:pt x="3380180" y="5193380"/>
                </a:lnTo>
                <a:lnTo>
                  <a:pt x="3360515" y="5197750"/>
                </a:lnTo>
                <a:lnTo>
                  <a:pt x="3338665" y="5193380"/>
                </a:lnTo>
                <a:lnTo>
                  <a:pt x="3321185" y="5182455"/>
                </a:lnTo>
                <a:lnTo>
                  <a:pt x="3310260" y="5164976"/>
                </a:lnTo>
                <a:lnTo>
                  <a:pt x="3303705" y="5143126"/>
                </a:lnTo>
                <a:lnTo>
                  <a:pt x="3310260" y="5121276"/>
                </a:lnTo>
                <a:lnTo>
                  <a:pt x="3321185" y="5105981"/>
                </a:lnTo>
                <a:lnTo>
                  <a:pt x="3338665" y="5095056"/>
                </a:lnTo>
                <a:close/>
                <a:moveTo>
                  <a:pt x="4348131" y="5038247"/>
                </a:moveTo>
                <a:lnTo>
                  <a:pt x="4378720" y="5042617"/>
                </a:lnTo>
                <a:lnTo>
                  <a:pt x="4402755" y="5057912"/>
                </a:lnTo>
                <a:lnTo>
                  <a:pt x="4420235" y="5084132"/>
                </a:lnTo>
                <a:lnTo>
                  <a:pt x="4426790" y="5112537"/>
                </a:lnTo>
                <a:lnTo>
                  <a:pt x="4420235" y="5143127"/>
                </a:lnTo>
                <a:lnTo>
                  <a:pt x="4402755" y="5167161"/>
                </a:lnTo>
                <a:lnTo>
                  <a:pt x="4378720" y="5184641"/>
                </a:lnTo>
                <a:lnTo>
                  <a:pt x="4348131" y="5191196"/>
                </a:lnTo>
                <a:lnTo>
                  <a:pt x="4319726" y="5184641"/>
                </a:lnTo>
                <a:lnTo>
                  <a:pt x="4293506" y="5167161"/>
                </a:lnTo>
                <a:lnTo>
                  <a:pt x="4278211" y="5143127"/>
                </a:lnTo>
                <a:lnTo>
                  <a:pt x="4273841" y="5112537"/>
                </a:lnTo>
                <a:lnTo>
                  <a:pt x="4278211" y="5084132"/>
                </a:lnTo>
                <a:lnTo>
                  <a:pt x="4293506" y="5057912"/>
                </a:lnTo>
                <a:lnTo>
                  <a:pt x="4319726" y="5042617"/>
                </a:lnTo>
                <a:close/>
                <a:moveTo>
                  <a:pt x="6137638" y="5012027"/>
                </a:moveTo>
                <a:lnTo>
                  <a:pt x="6174783" y="5018582"/>
                </a:lnTo>
                <a:lnTo>
                  <a:pt x="6209743" y="5038247"/>
                </a:lnTo>
                <a:lnTo>
                  <a:pt x="6233778" y="5062282"/>
                </a:lnTo>
                <a:lnTo>
                  <a:pt x="6249073" y="5095057"/>
                </a:lnTo>
                <a:lnTo>
                  <a:pt x="6257813" y="5134387"/>
                </a:lnTo>
                <a:lnTo>
                  <a:pt x="6249073" y="5171532"/>
                </a:lnTo>
                <a:lnTo>
                  <a:pt x="6233778" y="5204306"/>
                </a:lnTo>
                <a:lnTo>
                  <a:pt x="6209743" y="5230526"/>
                </a:lnTo>
                <a:lnTo>
                  <a:pt x="6174783" y="5248006"/>
                </a:lnTo>
                <a:lnTo>
                  <a:pt x="6137638" y="5252376"/>
                </a:lnTo>
                <a:lnTo>
                  <a:pt x="6098309" y="5248006"/>
                </a:lnTo>
                <a:lnTo>
                  <a:pt x="6067719" y="5230526"/>
                </a:lnTo>
                <a:lnTo>
                  <a:pt x="6039314" y="5204306"/>
                </a:lnTo>
                <a:lnTo>
                  <a:pt x="6024019" y="5171532"/>
                </a:lnTo>
                <a:lnTo>
                  <a:pt x="6017464" y="5134387"/>
                </a:lnTo>
                <a:lnTo>
                  <a:pt x="6024019" y="5095057"/>
                </a:lnTo>
                <a:lnTo>
                  <a:pt x="6039314" y="5062282"/>
                </a:lnTo>
                <a:lnTo>
                  <a:pt x="6067719" y="5038247"/>
                </a:lnTo>
                <a:lnTo>
                  <a:pt x="6098309" y="5018582"/>
                </a:lnTo>
                <a:close/>
                <a:moveTo>
                  <a:pt x="7455188" y="4972697"/>
                </a:moveTo>
                <a:lnTo>
                  <a:pt x="7490148" y="4979252"/>
                </a:lnTo>
                <a:lnTo>
                  <a:pt x="7525108" y="4992362"/>
                </a:lnTo>
                <a:lnTo>
                  <a:pt x="7525108" y="4994547"/>
                </a:lnTo>
                <a:lnTo>
                  <a:pt x="7525108" y="5234896"/>
                </a:lnTo>
                <a:lnTo>
                  <a:pt x="7490148" y="5248006"/>
                </a:lnTo>
                <a:lnTo>
                  <a:pt x="7455188" y="5252376"/>
                </a:lnTo>
                <a:lnTo>
                  <a:pt x="7418044" y="5248006"/>
                </a:lnTo>
                <a:lnTo>
                  <a:pt x="7383084" y="5234896"/>
                </a:lnTo>
                <a:lnTo>
                  <a:pt x="7356864" y="5210861"/>
                </a:lnTo>
                <a:lnTo>
                  <a:pt x="7332829" y="5184641"/>
                </a:lnTo>
                <a:lnTo>
                  <a:pt x="7319719" y="5149682"/>
                </a:lnTo>
                <a:lnTo>
                  <a:pt x="7315349" y="5112537"/>
                </a:lnTo>
                <a:lnTo>
                  <a:pt x="7319719" y="5075392"/>
                </a:lnTo>
                <a:lnTo>
                  <a:pt x="7332829" y="5042617"/>
                </a:lnTo>
                <a:lnTo>
                  <a:pt x="7356864" y="5014212"/>
                </a:lnTo>
                <a:lnTo>
                  <a:pt x="7383084" y="4992362"/>
                </a:lnTo>
                <a:lnTo>
                  <a:pt x="7418044" y="4979252"/>
                </a:lnTo>
                <a:close/>
                <a:moveTo>
                  <a:pt x="5392557" y="4939921"/>
                </a:moveTo>
                <a:lnTo>
                  <a:pt x="5429701" y="4944291"/>
                </a:lnTo>
                <a:lnTo>
                  <a:pt x="5460291" y="4959586"/>
                </a:lnTo>
                <a:lnTo>
                  <a:pt x="5482141" y="4985806"/>
                </a:lnTo>
                <a:lnTo>
                  <a:pt x="5497436" y="5014211"/>
                </a:lnTo>
                <a:lnTo>
                  <a:pt x="5503991" y="5049171"/>
                </a:lnTo>
                <a:lnTo>
                  <a:pt x="5497436" y="5084131"/>
                </a:lnTo>
                <a:lnTo>
                  <a:pt x="5482141" y="5112535"/>
                </a:lnTo>
                <a:lnTo>
                  <a:pt x="5460291" y="5138755"/>
                </a:lnTo>
                <a:lnTo>
                  <a:pt x="5429701" y="5154050"/>
                </a:lnTo>
                <a:lnTo>
                  <a:pt x="5392557" y="5158420"/>
                </a:lnTo>
                <a:lnTo>
                  <a:pt x="5359782" y="5154050"/>
                </a:lnTo>
                <a:lnTo>
                  <a:pt x="5329192" y="5138755"/>
                </a:lnTo>
                <a:lnTo>
                  <a:pt x="5307342" y="5112535"/>
                </a:lnTo>
                <a:lnTo>
                  <a:pt x="5289862" y="5084131"/>
                </a:lnTo>
                <a:lnTo>
                  <a:pt x="5285492" y="5049171"/>
                </a:lnTo>
                <a:lnTo>
                  <a:pt x="5289862" y="5014211"/>
                </a:lnTo>
                <a:lnTo>
                  <a:pt x="5307342" y="4985806"/>
                </a:lnTo>
                <a:lnTo>
                  <a:pt x="5329192" y="4959586"/>
                </a:lnTo>
                <a:lnTo>
                  <a:pt x="5359782" y="4944291"/>
                </a:lnTo>
                <a:close/>
                <a:moveTo>
                  <a:pt x="13110" y="4939921"/>
                </a:moveTo>
                <a:lnTo>
                  <a:pt x="17479" y="4942106"/>
                </a:lnTo>
                <a:lnTo>
                  <a:pt x="21851" y="4944291"/>
                </a:lnTo>
                <a:lnTo>
                  <a:pt x="24035" y="4950846"/>
                </a:lnTo>
                <a:lnTo>
                  <a:pt x="21851" y="4955216"/>
                </a:lnTo>
                <a:lnTo>
                  <a:pt x="17479" y="4959586"/>
                </a:lnTo>
                <a:lnTo>
                  <a:pt x="13110" y="4961771"/>
                </a:lnTo>
                <a:lnTo>
                  <a:pt x="4369" y="4959586"/>
                </a:lnTo>
                <a:lnTo>
                  <a:pt x="0" y="4955216"/>
                </a:lnTo>
                <a:lnTo>
                  <a:pt x="0" y="4950846"/>
                </a:lnTo>
                <a:lnTo>
                  <a:pt x="0" y="4944291"/>
                </a:lnTo>
                <a:lnTo>
                  <a:pt x="4369" y="4942106"/>
                </a:lnTo>
                <a:close/>
                <a:moveTo>
                  <a:pt x="930806" y="4935551"/>
                </a:moveTo>
                <a:lnTo>
                  <a:pt x="937361" y="4937736"/>
                </a:lnTo>
                <a:lnTo>
                  <a:pt x="941730" y="4942106"/>
                </a:lnTo>
                <a:lnTo>
                  <a:pt x="941730" y="4946476"/>
                </a:lnTo>
                <a:lnTo>
                  <a:pt x="941730" y="4953031"/>
                </a:lnTo>
                <a:lnTo>
                  <a:pt x="937361" y="4957400"/>
                </a:lnTo>
                <a:lnTo>
                  <a:pt x="930806" y="4959585"/>
                </a:lnTo>
                <a:lnTo>
                  <a:pt x="924251" y="4957400"/>
                </a:lnTo>
                <a:lnTo>
                  <a:pt x="922066" y="4953031"/>
                </a:lnTo>
                <a:lnTo>
                  <a:pt x="919880" y="4946476"/>
                </a:lnTo>
                <a:lnTo>
                  <a:pt x="922066" y="4942106"/>
                </a:lnTo>
                <a:lnTo>
                  <a:pt x="924251" y="4937736"/>
                </a:lnTo>
                <a:close/>
                <a:moveTo>
                  <a:pt x="6989786" y="4915887"/>
                </a:moveTo>
                <a:lnTo>
                  <a:pt x="7033486" y="4922442"/>
                </a:lnTo>
                <a:lnTo>
                  <a:pt x="7070631" y="4942107"/>
                </a:lnTo>
                <a:lnTo>
                  <a:pt x="7099036" y="4970512"/>
                </a:lnTo>
                <a:lnTo>
                  <a:pt x="7118701" y="5009842"/>
                </a:lnTo>
                <a:lnTo>
                  <a:pt x="7125256" y="5051356"/>
                </a:lnTo>
                <a:lnTo>
                  <a:pt x="7118701" y="5095056"/>
                </a:lnTo>
                <a:lnTo>
                  <a:pt x="7099036" y="5132201"/>
                </a:lnTo>
                <a:lnTo>
                  <a:pt x="7070631" y="5160605"/>
                </a:lnTo>
                <a:lnTo>
                  <a:pt x="7033486" y="5182455"/>
                </a:lnTo>
                <a:lnTo>
                  <a:pt x="6989786" y="5189010"/>
                </a:lnTo>
                <a:lnTo>
                  <a:pt x="6946086" y="5182455"/>
                </a:lnTo>
                <a:lnTo>
                  <a:pt x="6911126" y="5160605"/>
                </a:lnTo>
                <a:lnTo>
                  <a:pt x="6880536" y="5132201"/>
                </a:lnTo>
                <a:lnTo>
                  <a:pt x="6863056" y="5095056"/>
                </a:lnTo>
                <a:lnTo>
                  <a:pt x="6856501" y="5051356"/>
                </a:lnTo>
                <a:lnTo>
                  <a:pt x="6863056" y="5009842"/>
                </a:lnTo>
                <a:lnTo>
                  <a:pt x="6880536" y="4970512"/>
                </a:lnTo>
                <a:lnTo>
                  <a:pt x="6911126" y="4942107"/>
                </a:lnTo>
                <a:lnTo>
                  <a:pt x="6946086" y="4922442"/>
                </a:lnTo>
                <a:close/>
                <a:moveTo>
                  <a:pt x="1848501" y="4913701"/>
                </a:moveTo>
                <a:lnTo>
                  <a:pt x="1859426" y="4913701"/>
                </a:lnTo>
                <a:lnTo>
                  <a:pt x="1868166" y="4913701"/>
                </a:lnTo>
                <a:lnTo>
                  <a:pt x="1874721" y="4918071"/>
                </a:lnTo>
                <a:lnTo>
                  <a:pt x="1881276" y="4924626"/>
                </a:lnTo>
                <a:lnTo>
                  <a:pt x="1883461" y="4933366"/>
                </a:lnTo>
                <a:lnTo>
                  <a:pt x="1885646" y="4942106"/>
                </a:lnTo>
                <a:lnTo>
                  <a:pt x="1883461" y="4950846"/>
                </a:lnTo>
                <a:lnTo>
                  <a:pt x="1881276" y="4957400"/>
                </a:lnTo>
                <a:lnTo>
                  <a:pt x="1874721" y="4963955"/>
                </a:lnTo>
                <a:lnTo>
                  <a:pt x="1868166" y="4966140"/>
                </a:lnTo>
                <a:lnTo>
                  <a:pt x="1859426" y="4968325"/>
                </a:lnTo>
                <a:lnTo>
                  <a:pt x="1848501" y="4966140"/>
                </a:lnTo>
                <a:lnTo>
                  <a:pt x="1841946" y="4963955"/>
                </a:lnTo>
                <a:lnTo>
                  <a:pt x="1835391" y="4957400"/>
                </a:lnTo>
                <a:lnTo>
                  <a:pt x="1831021" y="4950846"/>
                </a:lnTo>
                <a:lnTo>
                  <a:pt x="1831021" y="4942106"/>
                </a:lnTo>
                <a:lnTo>
                  <a:pt x="1831021" y="4933366"/>
                </a:lnTo>
                <a:lnTo>
                  <a:pt x="1835391" y="4924626"/>
                </a:lnTo>
                <a:lnTo>
                  <a:pt x="1841946" y="4918071"/>
                </a:lnTo>
                <a:close/>
                <a:moveTo>
                  <a:pt x="2794602" y="4887482"/>
                </a:moveTo>
                <a:lnTo>
                  <a:pt x="2818637" y="4891852"/>
                </a:lnTo>
                <a:lnTo>
                  <a:pt x="2836117" y="4909332"/>
                </a:lnTo>
                <a:lnTo>
                  <a:pt x="2842672" y="4933367"/>
                </a:lnTo>
                <a:lnTo>
                  <a:pt x="2836117" y="4957402"/>
                </a:lnTo>
                <a:lnTo>
                  <a:pt x="2818637" y="4972696"/>
                </a:lnTo>
                <a:lnTo>
                  <a:pt x="2794602" y="4981436"/>
                </a:lnTo>
                <a:lnTo>
                  <a:pt x="2772752" y="4972696"/>
                </a:lnTo>
                <a:lnTo>
                  <a:pt x="2753087" y="4957402"/>
                </a:lnTo>
                <a:lnTo>
                  <a:pt x="2746532" y="4933367"/>
                </a:lnTo>
                <a:lnTo>
                  <a:pt x="2753087" y="4909332"/>
                </a:lnTo>
                <a:lnTo>
                  <a:pt x="2772752" y="4891852"/>
                </a:lnTo>
                <a:close/>
                <a:moveTo>
                  <a:pt x="3749443" y="4848152"/>
                </a:moveTo>
                <a:lnTo>
                  <a:pt x="3777847" y="4854707"/>
                </a:lnTo>
                <a:lnTo>
                  <a:pt x="3799697" y="4867817"/>
                </a:lnTo>
                <a:lnTo>
                  <a:pt x="3814992" y="4891852"/>
                </a:lnTo>
                <a:lnTo>
                  <a:pt x="3821547" y="4918072"/>
                </a:lnTo>
                <a:lnTo>
                  <a:pt x="3814992" y="4946477"/>
                </a:lnTo>
                <a:lnTo>
                  <a:pt x="3799697" y="4966141"/>
                </a:lnTo>
                <a:lnTo>
                  <a:pt x="3777847" y="4983621"/>
                </a:lnTo>
                <a:lnTo>
                  <a:pt x="3749443" y="4987991"/>
                </a:lnTo>
                <a:lnTo>
                  <a:pt x="3723223" y="4983621"/>
                </a:lnTo>
                <a:lnTo>
                  <a:pt x="3701373" y="4966141"/>
                </a:lnTo>
                <a:lnTo>
                  <a:pt x="3686078" y="4946477"/>
                </a:lnTo>
                <a:lnTo>
                  <a:pt x="3681708" y="4918072"/>
                </a:lnTo>
                <a:lnTo>
                  <a:pt x="3686078" y="4891852"/>
                </a:lnTo>
                <a:lnTo>
                  <a:pt x="3701373" y="4867817"/>
                </a:lnTo>
                <a:lnTo>
                  <a:pt x="3723223" y="4854707"/>
                </a:lnTo>
                <a:close/>
                <a:moveTo>
                  <a:pt x="4737060" y="4795712"/>
                </a:moveTo>
                <a:lnTo>
                  <a:pt x="4767650" y="4800082"/>
                </a:lnTo>
                <a:lnTo>
                  <a:pt x="4791685" y="4813192"/>
                </a:lnTo>
                <a:lnTo>
                  <a:pt x="4813535" y="4835042"/>
                </a:lnTo>
                <a:lnTo>
                  <a:pt x="4826645" y="4859077"/>
                </a:lnTo>
                <a:lnTo>
                  <a:pt x="4831015" y="4889667"/>
                </a:lnTo>
                <a:lnTo>
                  <a:pt x="4826645" y="4918072"/>
                </a:lnTo>
                <a:lnTo>
                  <a:pt x="4813535" y="4946476"/>
                </a:lnTo>
                <a:lnTo>
                  <a:pt x="4791685" y="4966141"/>
                </a:lnTo>
                <a:lnTo>
                  <a:pt x="4767650" y="4979251"/>
                </a:lnTo>
                <a:lnTo>
                  <a:pt x="4737060" y="4985806"/>
                </a:lnTo>
                <a:lnTo>
                  <a:pt x="4708655" y="4979251"/>
                </a:lnTo>
                <a:lnTo>
                  <a:pt x="4680250" y="4966141"/>
                </a:lnTo>
                <a:lnTo>
                  <a:pt x="4660585" y="4946476"/>
                </a:lnTo>
                <a:lnTo>
                  <a:pt x="4647475" y="4918072"/>
                </a:lnTo>
                <a:lnTo>
                  <a:pt x="4640920" y="4889667"/>
                </a:lnTo>
                <a:lnTo>
                  <a:pt x="4647475" y="4859077"/>
                </a:lnTo>
                <a:lnTo>
                  <a:pt x="4660585" y="4835042"/>
                </a:lnTo>
                <a:lnTo>
                  <a:pt x="4680250" y="4813192"/>
                </a:lnTo>
                <a:lnTo>
                  <a:pt x="4708655" y="4800082"/>
                </a:lnTo>
                <a:close/>
                <a:moveTo>
                  <a:pt x="6559342" y="4732348"/>
                </a:moveTo>
                <a:lnTo>
                  <a:pt x="6594302" y="4736718"/>
                </a:lnTo>
                <a:lnTo>
                  <a:pt x="6629262" y="4749828"/>
                </a:lnTo>
                <a:lnTo>
                  <a:pt x="6659852" y="4771678"/>
                </a:lnTo>
                <a:lnTo>
                  <a:pt x="6681702" y="4800083"/>
                </a:lnTo>
                <a:lnTo>
                  <a:pt x="6694812" y="4835043"/>
                </a:lnTo>
                <a:lnTo>
                  <a:pt x="6699182" y="4872187"/>
                </a:lnTo>
                <a:lnTo>
                  <a:pt x="6694812" y="4911517"/>
                </a:lnTo>
                <a:lnTo>
                  <a:pt x="6681702" y="4944292"/>
                </a:lnTo>
                <a:lnTo>
                  <a:pt x="6659852" y="4972697"/>
                </a:lnTo>
                <a:lnTo>
                  <a:pt x="6629262" y="4996731"/>
                </a:lnTo>
                <a:lnTo>
                  <a:pt x="6594302" y="5009841"/>
                </a:lnTo>
                <a:lnTo>
                  <a:pt x="6559342" y="5014211"/>
                </a:lnTo>
                <a:lnTo>
                  <a:pt x="6520013" y="5009841"/>
                </a:lnTo>
                <a:lnTo>
                  <a:pt x="6485053" y="4996731"/>
                </a:lnTo>
                <a:lnTo>
                  <a:pt x="6458833" y="4972697"/>
                </a:lnTo>
                <a:lnTo>
                  <a:pt x="6434798" y="4944292"/>
                </a:lnTo>
                <a:lnTo>
                  <a:pt x="6421688" y="4911517"/>
                </a:lnTo>
                <a:lnTo>
                  <a:pt x="6415133" y="4872187"/>
                </a:lnTo>
                <a:lnTo>
                  <a:pt x="6421688" y="4835043"/>
                </a:lnTo>
                <a:lnTo>
                  <a:pt x="6434798" y="4800083"/>
                </a:lnTo>
                <a:lnTo>
                  <a:pt x="6458833" y="4771678"/>
                </a:lnTo>
                <a:lnTo>
                  <a:pt x="6485053" y="4749828"/>
                </a:lnTo>
                <a:lnTo>
                  <a:pt x="6520013" y="4736718"/>
                </a:lnTo>
                <a:close/>
                <a:moveTo>
                  <a:pt x="415148" y="4708312"/>
                </a:moveTo>
                <a:lnTo>
                  <a:pt x="421703" y="4708312"/>
                </a:lnTo>
                <a:lnTo>
                  <a:pt x="426072" y="4708312"/>
                </a:lnTo>
                <a:lnTo>
                  <a:pt x="430443" y="4712682"/>
                </a:lnTo>
                <a:lnTo>
                  <a:pt x="432627" y="4719237"/>
                </a:lnTo>
                <a:lnTo>
                  <a:pt x="430443" y="4723607"/>
                </a:lnTo>
                <a:lnTo>
                  <a:pt x="426072" y="4730161"/>
                </a:lnTo>
                <a:lnTo>
                  <a:pt x="421703" y="4732346"/>
                </a:lnTo>
                <a:lnTo>
                  <a:pt x="415148" y="4730161"/>
                </a:lnTo>
                <a:lnTo>
                  <a:pt x="412962" y="4723607"/>
                </a:lnTo>
                <a:lnTo>
                  <a:pt x="410777" y="4719237"/>
                </a:lnTo>
                <a:lnTo>
                  <a:pt x="412962" y="4712682"/>
                </a:lnTo>
                <a:close/>
                <a:moveTo>
                  <a:pt x="1332845" y="4703942"/>
                </a:moveTo>
                <a:lnTo>
                  <a:pt x="1337215" y="4703942"/>
                </a:lnTo>
                <a:lnTo>
                  <a:pt x="1341586" y="4703942"/>
                </a:lnTo>
                <a:lnTo>
                  <a:pt x="1345955" y="4708312"/>
                </a:lnTo>
                <a:lnTo>
                  <a:pt x="1348141" y="4710497"/>
                </a:lnTo>
                <a:lnTo>
                  <a:pt x="1348141" y="4717052"/>
                </a:lnTo>
                <a:lnTo>
                  <a:pt x="1348141" y="4721422"/>
                </a:lnTo>
                <a:lnTo>
                  <a:pt x="1345955" y="4725792"/>
                </a:lnTo>
                <a:lnTo>
                  <a:pt x="1341586" y="4730162"/>
                </a:lnTo>
                <a:lnTo>
                  <a:pt x="1337215" y="4730162"/>
                </a:lnTo>
                <a:lnTo>
                  <a:pt x="1332845" y="4730162"/>
                </a:lnTo>
                <a:lnTo>
                  <a:pt x="1328474" y="4725792"/>
                </a:lnTo>
                <a:lnTo>
                  <a:pt x="1324104" y="4721422"/>
                </a:lnTo>
                <a:lnTo>
                  <a:pt x="1324104" y="4717052"/>
                </a:lnTo>
                <a:lnTo>
                  <a:pt x="1324104" y="4710497"/>
                </a:lnTo>
                <a:lnTo>
                  <a:pt x="1328474" y="4708312"/>
                </a:lnTo>
                <a:close/>
                <a:moveTo>
                  <a:pt x="5788040" y="4699572"/>
                </a:moveTo>
                <a:lnTo>
                  <a:pt x="5827369" y="4706127"/>
                </a:lnTo>
                <a:lnTo>
                  <a:pt x="5860144" y="4721422"/>
                </a:lnTo>
                <a:lnTo>
                  <a:pt x="5886364" y="4749827"/>
                </a:lnTo>
                <a:lnTo>
                  <a:pt x="5903844" y="4782602"/>
                </a:lnTo>
                <a:lnTo>
                  <a:pt x="5910399" y="4819747"/>
                </a:lnTo>
                <a:lnTo>
                  <a:pt x="5903844" y="4856892"/>
                </a:lnTo>
                <a:lnTo>
                  <a:pt x="5886364" y="4891851"/>
                </a:lnTo>
                <a:lnTo>
                  <a:pt x="5860144" y="4915886"/>
                </a:lnTo>
                <a:lnTo>
                  <a:pt x="5827369" y="4935551"/>
                </a:lnTo>
                <a:lnTo>
                  <a:pt x="5788040" y="4939921"/>
                </a:lnTo>
                <a:lnTo>
                  <a:pt x="5750895" y="4935551"/>
                </a:lnTo>
                <a:lnTo>
                  <a:pt x="5718120" y="4915886"/>
                </a:lnTo>
                <a:lnTo>
                  <a:pt x="5691900" y="4891851"/>
                </a:lnTo>
                <a:lnTo>
                  <a:pt x="5674420" y="4856892"/>
                </a:lnTo>
                <a:lnTo>
                  <a:pt x="5670050" y="4819747"/>
                </a:lnTo>
                <a:lnTo>
                  <a:pt x="5674420" y="4782602"/>
                </a:lnTo>
                <a:lnTo>
                  <a:pt x="5691900" y="4749827"/>
                </a:lnTo>
                <a:lnTo>
                  <a:pt x="5718120" y="4721422"/>
                </a:lnTo>
                <a:lnTo>
                  <a:pt x="5750895" y="4706127"/>
                </a:lnTo>
                <a:close/>
                <a:moveTo>
                  <a:pt x="2259279" y="4675538"/>
                </a:moveTo>
                <a:lnTo>
                  <a:pt x="2276759" y="4682093"/>
                </a:lnTo>
                <a:lnTo>
                  <a:pt x="2289869" y="4695203"/>
                </a:lnTo>
                <a:lnTo>
                  <a:pt x="2294239" y="4712683"/>
                </a:lnTo>
                <a:lnTo>
                  <a:pt x="2289869" y="4732348"/>
                </a:lnTo>
                <a:lnTo>
                  <a:pt x="2276759" y="4745458"/>
                </a:lnTo>
                <a:lnTo>
                  <a:pt x="2259279" y="4749828"/>
                </a:lnTo>
                <a:lnTo>
                  <a:pt x="2239614" y="4745458"/>
                </a:lnTo>
                <a:lnTo>
                  <a:pt x="2228689" y="4732348"/>
                </a:lnTo>
                <a:lnTo>
                  <a:pt x="2222134" y="4712683"/>
                </a:lnTo>
                <a:lnTo>
                  <a:pt x="2228689" y="4695203"/>
                </a:lnTo>
                <a:lnTo>
                  <a:pt x="2239614" y="4682093"/>
                </a:lnTo>
                <a:close/>
                <a:moveTo>
                  <a:pt x="3192271" y="4647133"/>
                </a:moveTo>
                <a:lnTo>
                  <a:pt x="3214121" y="4651503"/>
                </a:lnTo>
                <a:lnTo>
                  <a:pt x="3233786" y="4664613"/>
                </a:lnTo>
                <a:lnTo>
                  <a:pt x="3244711" y="4684278"/>
                </a:lnTo>
                <a:lnTo>
                  <a:pt x="3249081" y="4706128"/>
                </a:lnTo>
                <a:lnTo>
                  <a:pt x="3244711" y="4730163"/>
                </a:lnTo>
                <a:lnTo>
                  <a:pt x="3233786" y="4747642"/>
                </a:lnTo>
                <a:lnTo>
                  <a:pt x="3214121" y="4758567"/>
                </a:lnTo>
                <a:lnTo>
                  <a:pt x="3192271" y="4762937"/>
                </a:lnTo>
                <a:lnTo>
                  <a:pt x="3170421" y="4758567"/>
                </a:lnTo>
                <a:lnTo>
                  <a:pt x="3148571" y="4747642"/>
                </a:lnTo>
                <a:lnTo>
                  <a:pt x="3137646" y="4730163"/>
                </a:lnTo>
                <a:lnTo>
                  <a:pt x="3133276" y="4706128"/>
                </a:lnTo>
                <a:lnTo>
                  <a:pt x="3137646" y="4684278"/>
                </a:lnTo>
                <a:lnTo>
                  <a:pt x="3148571" y="4664613"/>
                </a:lnTo>
                <a:lnTo>
                  <a:pt x="3170421" y="4651503"/>
                </a:lnTo>
                <a:close/>
                <a:moveTo>
                  <a:pt x="4140557" y="4609988"/>
                </a:moveTo>
                <a:lnTo>
                  <a:pt x="4173332" y="4616543"/>
                </a:lnTo>
                <a:lnTo>
                  <a:pt x="4199552" y="4636208"/>
                </a:lnTo>
                <a:lnTo>
                  <a:pt x="4217032" y="4660243"/>
                </a:lnTo>
                <a:lnTo>
                  <a:pt x="4223587" y="4693018"/>
                </a:lnTo>
                <a:lnTo>
                  <a:pt x="4217032" y="4723608"/>
                </a:lnTo>
                <a:lnTo>
                  <a:pt x="4199552" y="4749827"/>
                </a:lnTo>
                <a:lnTo>
                  <a:pt x="4173332" y="4767307"/>
                </a:lnTo>
                <a:lnTo>
                  <a:pt x="4140557" y="4773862"/>
                </a:lnTo>
                <a:lnTo>
                  <a:pt x="4109967" y="4767307"/>
                </a:lnTo>
                <a:lnTo>
                  <a:pt x="4083747" y="4749827"/>
                </a:lnTo>
                <a:lnTo>
                  <a:pt x="4066267" y="4723608"/>
                </a:lnTo>
                <a:lnTo>
                  <a:pt x="4059712" y="4693018"/>
                </a:lnTo>
                <a:lnTo>
                  <a:pt x="4066267" y="4660243"/>
                </a:lnTo>
                <a:lnTo>
                  <a:pt x="4083747" y="4636208"/>
                </a:lnTo>
                <a:lnTo>
                  <a:pt x="4109967" y="4616543"/>
                </a:lnTo>
                <a:close/>
                <a:moveTo>
                  <a:pt x="5125988" y="4557549"/>
                </a:moveTo>
                <a:lnTo>
                  <a:pt x="5160947" y="4561919"/>
                </a:lnTo>
                <a:lnTo>
                  <a:pt x="5189352" y="4579399"/>
                </a:lnTo>
                <a:lnTo>
                  <a:pt x="5213387" y="4601249"/>
                </a:lnTo>
                <a:lnTo>
                  <a:pt x="5228682" y="4631839"/>
                </a:lnTo>
                <a:lnTo>
                  <a:pt x="5233052" y="4664614"/>
                </a:lnTo>
                <a:lnTo>
                  <a:pt x="5228682" y="4699574"/>
                </a:lnTo>
                <a:lnTo>
                  <a:pt x="5213387" y="4730163"/>
                </a:lnTo>
                <a:lnTo>
                  <a:pt x="5189352" y="4752013"/>
                </a:lnTo>
                <a:lnTo>
                  <a:pt x="5160947" y="4767308"/>
                </a:lnTo>
                <a:lnTo>
                  <a:pt x="5125988" y="4771678"/>
                </a:lnTo>
                <a:lnTo>
                  <a:pt x="5091028" y="4767308"/>
                </a:lnTo>
                <a:lnTo>
                  <a:pt x="5062623" y="4752013"/>
                </a:lnTo>
                <a:lnTo>
                  <a:pt x="5038588" y="4730163"/>
                </a:lnTo>
                <a:lnTo>
                  <a:pt x="5023293" y="4699574"/>
                </a:lnTo>
                <a:lnTo>
                  <a:pt x="5018923" y="4664614"/>
                </a:lnTo>
                <a:lnTo>
                  <a:pt x="5023293" y="4631839"/>
                </a:lnTo>
                <a:lnTo>
                  <a:pt x="5038588" y="4601249"/>
                </a:lnTo>
                <a:lnTo>
                  <a:pt x="5062623" y="4579399"/>
                </a:lnTo>
                <a:lnTo>
                  <a:pt x="5091028" y="4561919"/>
                </a:lnTo>
                <a:close/>
                <a:moveTo>
                  <a:pt x="7455188" y="4509479"/>
                </a:moveTo>
                <a:lnTo>
                  <a:pt x="7494518" y="4513849"/>
                </a:lnTo>
                <a:lnTo>
                  <a:pt x="7525108" y="4529144"/>
                </a:lnTo>
                <a:lnTo>
                  <a:pt x="7525108" y="4802268"/>
                </a:lnTo>
                <a:lnTo>
                  <a:pt x="7494518" y="4815378"/>
                </a:lnTo>
                <a:lnTo>
                  <a:pt x="7455188" y="4819748"/>
                </a:lnTo>
                <a:lnTo>
                  <a:pt x="7413673" y="4815378"/>
                </a:lnTo>
                <a:lnTo>
                  <a:pt x="7376529" y="4800083"/>
                </a:lnTo>
                <a:lnTo>
                  <a:pt x="7343754" y="4773863"/>
                </a:lnTo>
                <a:lnTo>
                  <a:pt x="7319719" y="4743273"/>
                </a:lnTo>
                <a:lnTo>
                  <a:pt x="7304424" y="4706129"/>
                </a:lnTo>
                <a:lnTo>
                  <a:pt x="7297869" y="4664614"/>
                </a:lnTo>
                <a:lnTo>
                  <a:pt x="7304424" y="4623099"/>
                </a:lnTo>
                <a:lnTo>
                  <a:pt x="7319719" y="4588139"/>
                </a:lnTo>
                <a:lnTo>
                  <a:pt x="7343754" y="4555364"/>
                </a:lnTo>
                <a:lnTo>
                  <a:pt x="7376529" y="4531329"/>
                </a:lnTo>
                <a:lnTo>
                  <a:pt x="7413673" y="4513849"/>
                </a:lnTo>
                <a:close/>
                <a:moveTo>
                  <a:pt x="832482" y="4474519"/>
                </a:moveTo>
                <a:lnTo>
                  <a:pt x="839036" y="4478889"/>
                </a:lnTo>
                <a:lnTo>
                  <a:pt x="843406" y="4483259"/>
                </a:lnTo>
                <a:lnTo>
                  <a:pt x="843406" y="4487629"/>
                </a:lnTo>
                <a:lnTo>
                  <a:pt x="843406" y="4494183"/>
                </a:lnTo>
                <a:lnTo>
                  <a:pt x="839036" y="4498553"/>
                </a:lnTo>
                <a:lnTo>
                  <a:pt x="832482" y="4498553"/>
                </a:lnTo>
                <a:lnTo>
                  <a:pt x="828110" y="4498553"/>
                </a:lnTo>
                <a:lnTo>
                  <a:pt x="823740" y="4494183"/>
                </a:lnTo>
                <a:lnTo>
                  <a:pt x="823740" y="4487629"/>
                </a:lnTo>
                <a:lnTo>
                  <a:pt x="823740" y="4483259"/>
                </a:lnTo>
                <a:lnTo>
                  <a:pt x="828110" y="4478889"/>
                </a:lnTo>
                <a:close/>
                <a:moveTo>
                  <a:pt x="1745806" y="4463593"/>
                </a:moveTo>
                <a:lnTo>
                  <a:pt x="1752361" y="4465778"/>
                </a:lnTo>
                <a:lnTo>
                  <a:pt x="1761101" y="4470148"/>
                </a:lnTo>
                <a:lnTo>
                  <a:pt x="1765471" y="4478888"/>
                </a:lnTo>
                <a:lnTo>
                  <a:pt x="1767656" y="4487628"/>
                </a:lnTo>
                <a:lnTo>
                  <a:pt x="1765471" y="4494183"/>
                </a:lnTo>
                <a:lnTo>
                  <a:pt x="1761101" y="4500738"/>
                </a:lnTo>
                <a:lnTo>
                  <a:pt x="1752361" y="4505108"/>
                </a:lnTo>
                <a:lnTo>
                  <a:pt x="1745806" y="4507293"/>
                </a:lnTo>
                <a:lnTo>
                  <a:pt x="1737066" y="4505108"/>
                </a:lnTo>
                <a:lnTo>
                  <a:pt x="1730511" y="4500738"/>
                </a:lnTo>
                <a:lnTo>
                  <a:pt x="1726141" y="4494183"/>
                </a:lnTo>
                <a:lnTo>
                  <a:pt x="1723956" y="4487628"/>
                </a:lnTo>
                <a:lnTo>
                  <a:pt x="1726141" y="4478888"/>
                </a:lnTo>
                <a:lnTo>
                  <a:pt x="1730511" y="4470148"/>
                </a:lnTo>
                <a:lnTo>
                  <a:pt x="1737066" y="4465778"/>
                </a:lnTo>
                <a:close/>
                <a:moveTo>
                  <a:pt x="6185709" y="4457039"/>
                </a:moveTo>
                <a:lnTo>
                  <a:pt x="6227223" y="4463594"/>
                </a:lnTo>
                <a:lnTo>
                  <a:pt x="6264368" y="4483259"/>
                </a:lnTo>
                <a:lnTo>
                  <a:pt x="6292773" y="4509479"/>
                </a:lnTo>
                <a:lnTo>
                  <a:pt x="6312438" y="4546624"/>
                </a:lnTo>
                <a:lnTo>
                  <a:pt x="6318993" y="4588139"/>
                </a:lnTo>
                <a:lnTo>
                  <a:pt x="6312438" y="4629654"/>
                </a:lnTo>
                <a:lnTo>
                  <a:pt x="6292773" y="4664613"/>
                </a:lnTo>
                <a:lnTo>
                  <a:pt x="6264368" y="4695203"/>
                </a:lnTo>
                <a:lnTo>
                  <a:pt x="6227223" y="4712683"/>
                </a:lnTo>
                <a:lnTo>
                  <a:pt x="6185709" y="4719238"/>
                </a:lnTo>
                <a:lnTo>
                  <a:pt x="6144194" y="4712683"/>
                </a:lnTo>
                <a:lnTo>
                  <a:pt x="6109234" y="4695203"/>
                </a:lnTo>
                <a:lnTo>
                  <a:pt x="6080829" y="4664613"/>
                </a:lnTo>
                <a:lnTo>
                  <a:pt x="6063349" y="4629654"/>
                </a:lnTo>
                <a:lnTo>
                  <a:pt x="6056794" y="4588139"/>
                </a:lnTo>
                <a:lnTo>
                  <a:pt x="6063349" y="4546624"/>
                </a:lnTo>
                <a:lnTo>
                  <a:pt x="6080829" y="4509479"/>
                </a:lnTo>
                <a:lnTo>
                  <a:pt x="6109234" y="4483259"/>
                </a:lnTo>
                <a:lnTo>
                  <a:pt x="6144194" y="4463594"/>
                </a:lnTo>
                <a:close/>
                <a:moveTo>
                  <a:pt x="2663503" y="4443929"/>
                </a:moveTo>
                <a:lnTo>
                  <a:pt x="2683168" y="4448299"/>
                </a:lnTo>
                <a:lnTo>
                  <a:pt x="2696278" y="4461409"/>
                </a:lnTo>
                <a:lnTo>
                  <a:pt x="2702833" y="4483259"/>
                </a:lnTo>
                <a:lnTo>
                  <a:pt x="2696278" y="4502924"/>
                </a:lnTo>
                <a:lnTo>
                  <a:pt x="2683168" y="4516034"/>
                </a:lnTo>
                <a:lnTo>
                  <a:pt x="2663503" y="4522589"/>
                </a:lnTo>
                <a:lnTo>
                  <a:pt x="2641653" y="4516034"/>
                </a:lnTo>
                <a:lnTo>
                  <a:pt x="2628543" y="4502924"/>
                </a:lnTo>
                <a:lnTo>
                  <a:pt x="2624173" y="4483259"/>
                </a:lnTo>
                <a:lnTo>
                  <a:pt x="2628543" y="4461409"/>
                </a:lnTo>
                <a:lnTo>
                  <a:pt x="2641653" y="4448299"/>
                </a:lnTo>
                <a:close/>
                <a:moveTo>
                  <a:pt x="6994156" y="4435189"/>
                </a:moveTo>
                <a:lnTo>
                  <a:pt x="7033485" y="4439559"/>
                </a:lnTo>
                <a:lnTo>
                  <a:pt x="7070630" y="4454854"/>
                </a:lnTo>
                <a:lnTo>
                  <a:pt x="7099035" y="4478889"/>
                </a:lnTo>
                <a:lnTo>
                  <a:pt x="7125255" y="4507294"/>
                </a:lnTo>
                <a:lnTo>
                  <a:pt x="7138365" y="4544439"/>
                </a:lnTo>
                <a:lnTo>
                  <a:pt x="7144920" y="4583768"/>
                </a:lnTo>
                <a:lnTo>
                  <a:pt x="7138365" y="4623098"/>
                </a:lnTo>
                <a:lnTo>
                  <a:pt x="7125255" y="4660243"/>
                </a:lnTo>
                <a:lnTo>
                  <a:pt x="7099035" y="4690833"/>
                </a:lnTo>
                <a:lnTo>
                  <a:pt x="7070630" y="4712682"/>
                </a:lnTo>
                <a:lnTo>
                  <a:pt x="7033485" y="4730162"/>
                </a:lnTo>
                <a:lnTo>
                  <a:pt x="6994156" y="4734532"/>
                </a:lnTo>
                <a:lnTo>
                  <a:pt x="6954826" y="4730162"/>
                </a:lnTo>
                <a:lnTo>
                  <a:pt x="6919866" y="4712682"/>
                </a:lnTo>
                <a:lnTo>
                  <a:pt x="6887091" y="4690833"/>
                </a:lnTo>
                <a:lnTo>
                  <a:pt x="6865241" y="4660243"/>
                </a:lnTo>
                <a:lnTo>
                  <a:pt x="6847761" y="4623098"/>
                </a:lnTo>
                <a:lnTo>
                  <a:pt x="6843391" y="4583768"/>
                </a:lnTo>
                <a:lnTo>
                  <a:pt x="6847761" y="4544439"/>
                </a:lnTo>
                <a:lnTo>
                  <a:pt x="6865241" y="4507294"/>
                </a:lnTo>
                <a:lnTo>
                  <a:pt x="6887091" y="4478889"/>
                </a:lnTo>
                <a:lnTo>
                  <a:pt x="6919866" y="4454854"/>
                </a:lnTo>
                <a:lnTo>
                  <a:pt x="6954826" y="4439559"/>
                </a:lnTo>
                <a:close/>
                <a:moveTo>
                  <a:pt x="3589939" y="4415524"/>
                </a:moveTo>
                <a:lnTo>
                  <a:pt x="3613974" y="4419894"/>
                </a:lnTo>
                <a:lnTo>
                  <a:pt x="3633638" y="4435189"/>
                </a:lnTo>
                <a:lnTo>
                  <a:pt x="3646748" y="4452669"/>
                </a:lnTo>
                <a:lnTo>
                  <a:pt x="3651118" y="4478889"/>
                </a:lnTo>
                <a:lnTo>
                  <a:pt x="3646748" y="4500739"/>
                </a:lnTo>
                <a:lnTo>
                  <a:pt x="3633638" y="4520403"/>
                </a:lnTo>
                <a:lnTo>
                  <a:pt x="3613974" y="4535698"/>
                </a:lnTo>
                <a:lnTo>
                  <a:pt x="3589939" y="4540068"/>
                </a:lnTo>
                <a:lnTo>
                  <a:pt x="3565904" y="4535698"/>
                </a:lnTo>
                <a:lnTo>
                  <a:pt x="3546239" y="4520403"/>
                </a:lnTo>
                <a:lnTo>
                  <a:pt x="3533129" y="4500739"/>
                </a:lnTo>
                <a:lnTo>
                  <a:pt x="3528759" y="4478889"/>
                </a:lnTo>
                <a:lnTo>
                  <a:pt x="3533129" y="4452669"/>
                </a:lnTo>
                <a:lnTo>
                  <a:pt x="3546239" y="4435189"/>
                </a:lnTo>
                <a:lnTo>
                  <a:pt x="3565904" y="4419894"/>
                </a:lnTo>
                <a:close/>
                <a:moveTo>
                  <a:pt x="4533856" y="4365269"/>
                </a:moveTo>
                <a:lnTo>
                  <a:pt x="4566631" y="4369639"/>
                </a:lnTo>
                <a:lnTo>
                  <a:pt x="4592851" y="4384934"/>
                </a:lnTo>
                <a:lnTo>
                  <a:pt x="4616886" y="4406784"/>
                </a:lnTo>
                <a:lnTo>
                  <a:pt x="4629996" y="4435189"/>
                </a:lnTo>
                <a:lnTo>
                  <a:pt x="4634366" y="4465778"/>
                </a:lnTo>
                <a:lnTo>
                  <a:pt x="4629996" y="4498553"/>
                </a:lnTo>
                <a:lnTo>
                  <a:pt x="4616886" y="4524773"/>
                </a:lnTo>
                <a:lnTo>
                  <a:pt x="4592851" y="4548807"/>
                </a:lnTo>
                <a:lnTo>
                  <a:pt x="4566631" y="4561917"/>
                </a:lnTo>
                <a:lnTo>
                  <a:pt x="4533856" y="4568472"/>
                </a:lnTo>
                <a:lnTo>
                  <a:pt x="4501081" y="4561917"/>
                </a:lnTo>
                <a:lnTo>
                  <a:pt x="4474861" y="4548807"/>
                </a:lnTo>
                <a:lnTo>
                  <a:pt x="4450826" y="4524773"/>
                </a:lnTo>
                <a:lnTo>
                  <a:pt x="4437716" y="4498553"/>
                </a:lnTo>
                <a:lnTo>
                  <a:pt x="4431161" y="4465778"/>
                </a:lnTo>
                <a:lnTo>
                  <a:pt x="4437716" y="4435189"/>
                </a:lnTo>
                <a:lnTo>
                  <a:pt x="4450826" y="4406784"/>
                </a:lnTo>
                <a:lnTo>
                  <a:pt x="4474861" y="4384934"/>
                </a:lnTo>
                <a:lnTo>
                  <a:pt x="4501081" y="4369639"/>
                </a:lnTo>
                <a:close/>
                <a:moveTo>
                  <a:pt x="5514916" y="4310644"/>
                </a:moveTo>
                <a:lnTo>
                  <a:pt x="5554246" y="4317199"/>
                </a:lnTo>
                <a:lnTo>
                  <a:pt x="5589206" y="4336864"/>
                </a:lnTo>
                <a:lnTo>
                  <a:pt x="5617611" y="4365269"/>
                </a:lnTo>
                <a:lnTo>
                  <a:pt x="5635091" y="4400229"/>
                </a:lnTo>
                <a:lnTo>
                  <a:pt x="5641646" y="4441744"/>
                </a:lnTo>
                <a:lnTo>
                  <a:pt x="5635091" y="4483259"/>
                </a:lnTo>
                <a:lnTo>
                  <a:pt x="5617611" y="4516033"/>
                </a:lnTo>
                <a:lnTo>
                  <a:pt x="5589206" y="4544438"/>
                </a:lnTo>
                <a:lnTo>
                  <a:pt x="5554246" y="4561918"/>
                </a:lnTo>
                <a:lnTo>
                  <a:pt x="5514916" y="4568473"/>
                </a:lnTo>
                <a:lnTo>
                  <a:pt x="5473402" y="4561918"/>
                </a:lnTo>
                <a:lnTo>
                  <a:pt x="5436257" y="4544438"/>
                </a:lnTo>
                <a:lnTo>
                  <a:pt x="5410037" y="4516033"/>
                </a:lnTo>
                <a:lnTo>
                  <a:pt x="5390372" y="4483259"/>
                </a:lnTo>
                <a:lnTo>
                  <a:pt x="5383817" y="4441744"/>
                </a:lnTo>
                <a:lnTo>
                  <a:pt x="5390372" y="4400229"/>
                </a:lnTo>
                <a:lnTo>
                  <a:pt x="5410037" y="4365269"/>
                </a:lnTo>
                <a:lnTo>
                  <a:pt x="5436257" y="4336864"/>
                </a:lnTo>
                <a:lnTo>
                  <a:pt x="5473402" y="4317199"/>
                </a:lnTo>
                <a:close/>
                <a:moveTo>
                  <a:pt x="343043" y="4245094"/>
                </a:moveTo>
                <a:lnTo>
                  <a:pt x="349598" y="4247279"/>
                </a:lnTo>
                <a:lnTo>
                  <a:pt x="353969" y="4251649"/>
                </a:lnTo>
                <a:lnTo>
                  <a:pt x="353969" y="4256019"/>
                </a:lnTo>
                <a:lnTo>
                  <a:pt x="353969" y="4262574"/>
                </a:lnTo>
                <a:lnTo>
                  <a:pt x="349598" y="4264759"/>
                </a:lnTo>
                <a:lnTo>
                  <a:pt x="343043" y="4266944"/>
                </a:lnTo>
                <a:lnTo>
                  <a:pt x="338673" y="4264759"/>
                </a:lnTo>
                <a:lnTo>
                  <a:pt x="334302" y="4262574"/>
                </a:lnTo>
                <a:lnTo>
                  <a:pt x="334302" y="4256019"/>
                </a:lnTo>
                <a:lnTo>
                  <a:pt x="334302" y="4251649"/>
                </a:lnTo>
                <a:lnTo>
                  <a:pt x="338673" y="4247279"/>
                </a:lnTo>
                <a:close/>
                <a:moveTo>
                  <a:pt x="1249814" y="4240724"/>
                </a:moveTo>
                <a:lnTo>
                  <a:pt x="1254184" y="4242909"/>
                </a:lnTo>
                <a:lnTo>
                  <a:pt x="1260738" y="4245094"/>
                </a:lnTo>
                <a:lnTo>
                  <a:pt x="1265108" y="4249464"/>
                </a:lnTo>
                <a:lnTo>
                  <a:pt x="1265108" y="4256019"/>
                </a:lnTo>
                <a:lnTo>
                  <a:pt x="1265108" y="4260389"/>
                </a:lnTo>
                <a:lnTo>
                  <a:pt x="1260738" y="4264758"/>
                </a:lnTo>
                <a:lnTo>
                  <a:pt x="1254184" y="4269128"/>
                </a:lnTo>
                <a:lnTo>
                  <a:pt x="1249814" y="4269128"/>
                </a:lnTo>
                <a:lnTo>
                  <a:pt x="1243259" y="4269128"/>
                </a:lnTo>
                <a:lnTo>
                  <a:pt x="1238888" y="4264758"/>
                </a:lnTo>
                <a:lnTo>
                  <a:pt x="1236703" y="4260389"/>
                </a:lnTo>
                <a:lnTo>
                  <a:pt x="1234519" y="4256019"/>
                </a:lnTo>
                <a:lnTo>
                  <a:pt x="1236703" y="4249464"/>
                </a:lnTo>
                <a:lnTo>
                  <a:pt x="1238888" y="4245094"/>
                </a:lnTo>
                <a:lnTo>
                  <a:pt x="1243259" y="4242909"/>
                </a:lnTo>
                <a:close/>
                <a:moveTo>
                  <a:pt x="2158770" y="4223244"/>
                </a:moveTo>
                <a:lnTo>
                  <a:pt x="2167510" y="4225429"/>
                </a:lnTo>
                <a:lnTo>
                  <a:pt x="2176250" y="4231984"/>
                </a:lnTo>
                <a:lnTo>
                  <a:pt x="2180620" y="4238539"/>
                </a:lnTo>
                <a:lnTo>
                  <a:pt x="2184990" y="4245094"/>
                </a:lnTo>
                <a:lnTo>
                  <a:pt x="2187175" y="4253834"/>
                </a:lnTo>
                <a:lnTo>
                  <a:pt x="2184990" y="4262574"/>
                </a:lnTo>
                <a:lnTo>
                  <a:pt x="2180620" y="4271314"/>
                </a:lnTo>
                <a:lnTo>
                  <a:pt x="2176250" y="4280054"/>
                </a:lnTo>
                <a:lnTo>
                  <a:pt x="2167510" y="4282239"/>
                </a:lnTo>
                <a:lnTo>
                  <a:pt x="2158770" y="4284424"/>
                </a:lnTo>
                <a:lnTo>
                  <a:pt x="2147845" y="4282239"/>
                </a:lnTo>
                <a:lnTo>
                  <a:pt x="2139105" y="4280054"/>
                </a:lnTo>
                <a:lnTo>
                  <a:pt x="2134735" y="4271314"/>
                </a:lnTo>
                <a:lnTo>
                  <a:pt x="2130365" y="4262574"/>
                </a:lnTo>
                <a:lnTo>
                  <a:pt x="2128180" y="4253834"/>
                </a:lnTo>
                <a:lnTo>
                  <a:pt x="2130365" y="4245094"/>
                </a:lnTo>
                <a:lnTo>
                  <a:pt x="2134735" y="4238539"/>
                </a:lnTo>
                <a:lnTo>
                  <a:pt x="2139105" y="4231984"/>
                </a:lnTo>
                <a:lnTo>
                  <a:pt x="2147845" y="4225429"/>
                </a:lnTo>
                <a:close/>
                <a:moveTo>
                  <a:pt x="3069911" y="4203580"/>
                </a:moveTo>
                <a:lnTo>
                  <a:pt x="3089576" y="4205765"/>
                </a:lnTo>
                <a:lnTo>
                  <a:pt x="3107056" y="4216690"/>
                </a:lnTo>
                <a:lnTo>
                  <a:pt x="3115796" y="4234170"/>
                </a:lnTo>
                <a:lnTo>
                  <a:pt x="3120166" y="4251650"/>
                </a:lnTo>
                <a:lnTo>
                  <a:pt x="3115796" y="4271315"/>
                </a:lnTo>
                <a:lnTo>
                  <a:pt x="3107056" y="4288794"/>
                </a:lnTo>
                <a:lnTo>
                  <a:pt x="3089576" y="4297534"/>
                </a:lnTo>
                <a:lnTo>
                  <a:pt x="3069911" y="4301904"/>
                </a:lnTo>
                <a:lnTo>
                  <a:pt x="3043691" y="4295349"/>
                </a:lnTo>
                <a:lnTo>
                  <a:pt x="3028396" y="4275685"/>
                </a:lnTo>
                <a:lnTo>
                  <a:pt x="3021841" y="4251650"/>
                </a:lnTo>
                <a:lnTo>
                  <a:pt x="3028396" y="4225430"/>
                </a:lnTo>
                <a:lnTo>
                  <a:pt x="3043691" y="4210135"/>
                </a:lnTo>
                <a:close/>
                <a:moveTo>
                  <a:pt x="6589932" y="4194840"/>
                </a:moveTo>
                <a:lnTo>
                  <a:pt x="6631446" y="4201395"/>
                </a:lnTo>
                <a:lnTo>
                  <a:pt x="6668591" y="4214505"/>
                </a:lnTo>
                <a:lnTo>
                  <a:pt x="6699181" y="4240725"/>
                </a:lnTo>
                <a:lnTo>
                  <a:pt x="6725401" y="4271315"/>
                </a:lnTo>
                <a:lnTo>
                  <a:pt x="6740696" y="4308460"/>
                </a:lnTo>
                <a:lnTo>
                  <a:pt x="6745066" y="4349975"/>
                </a:lnTo>
                <a:lnTo>
                  <a:pt x="6740696" y="4391490"/>
                </a:lnTo>
                <a:lnTo>
                  <a:pt x="6725401" y="4430819"/>
                </a:lnTo>
                <a:lnTo>
                  <a:pt x="6699181" y="4459224"/>
                </a:lnTo>
                <a:lnTo>
                  <a:pt x="6668591" y="4485444"/>
                </a:lnTo>
                <a:lnTo>
                  <a:pt x="6631446" y="4500739"/>
                </a:lnTo>
                <a:lnTo>
                  <a:pt x="6589932" y="4505109"/>
                </a:lnTo>
                <a:lnTo>
                  <a:pt x="6548417" y="4500739"/>
                </a:lnTo>
                <a:lnTo>
                  <a:pt x="6511272" y="4485444"/>
                </a:lnTo>
                <a:lnTo>
                  <a:pt x="6480682" y="4459224"/>
                </a:lnTo>
                <a:lnTo>
                  <a:pt x="6456647" y="4430819"/>
                </a:lnTo>
                <a:lnTo>
                  <a:pt x="6439167" y="4391490"/>
                </a:lnTo>
                <a:lnTo>
                  <a:pt x="6434797" y="4349975"/>
                </a:lnTo>
                <a:lnTo>
                  <a:pt x="6439167" y="4308460"/>
                </a:lnTo>
                <a:lnTo>
                  <a:pt x="6456647" y="4271315"/>
                </a:lnTo>
                <a:lnTo>
                  <a:pt x="6480682" y="4240725"/>
                </a:lnTo>
                <a:lnTo>
                  <a:pt x="6511272" y="4214505"/>
                </a:lnTo>
                <a:lnTo>
                  <a:pt x="6548417" y="4201395"/>
                </a:lnTo>
                <a:close/>
                <a:moveTo>
                  <a:pt x="3989792" y="4172990"/>
                </a:moveTo>
                <a:lnTo>
                  <a:pt x="4020381" y="4179545"/>
                </a:lnTo>
                <a:lnTo>
                  <a:pt x="4042231" y="4194840"/>
                </a:lnTo>
                <a:lnTo>
                  <a:pt x="4059711" y="4218875"/>
                </a:lnTo>
                <a:lnTo>
                  <a:pt x="4066266" y="4249465"/>
                </a:lnTo>
                <a:lnTo>
                  <a:pt x="4059711" y="4275685"/>
                </a:lnTo>
                <a:lnTo>
                  <a:pt x="4042231" y="4301904"/>
                </a:lnTo>
                <a:lnTo>
                  <a:pt x="4020381" y="4317199"/>
                </a:lnTo>
                <a:lnTo>
                  <a:pt x="3989792" y="4321569"/>
                </a:lnTo>
                <a:lnTo>
                  <a:pt x="3963572" y="4317199"/>
                </a:lnTo>
                <a:lnTo>
                  <a:pt x="3937352" y="4301904"/>
                </a:lnTo>
                <a:lnTo>
                  <a:pt x="3922057" y="4275685"/>
                </a:lnTo>
                <a:lnTo>
                  <a:pt x="3917687" y="4249465"/>
                </a:lnTo>
                <a:lnTo>
                  <a:pt x="3922057" y="4218875"/>
                </a:lnTo>
                <a:lnTo>
                  <a:pt x="3937352" y="4194840"/>
                </a:lnTo>
                <a:lnTo>
                  <a:pt x="3963572" y="4179545"/>
                </a:lnTo>
                <a:close/>
                <a:moveTo>
                  <a:pt x="4927153" y="4138030"/>
                </a:moveTo>
                <a:lnTo>
                  <a:pt x="4959928" y="4144585"/>
                </a:lnTo>
                <a:lnTo>
                  <a:pt x="4986148" y="4157695"/>
                </a:lnTo>
                <a:lnTo>
                  <a:pt x="5010183" y="4181730"/>
                </a:lnTo>
                <a:lnTo>
                  <a:pt x="5023293" y="4207950"/>
                </a:lnTo>
                <a:lnTo>
                  <a:pt x="5029848" y="4240725"/>
                </a:lnTo>
                <a:lnTo>
                  <a:pt x="5023293" y="4271315"/>
                </a:lnTo>
                <a:lnTo>
                  <a:pt x="5010183" y="4299719"/>
                </a:lnTo>
                <a:lnTo>
                  <a:pt x="4986148" y="4321569"/>
                </a:lnTo>
                <a:lnTo>
                  <a:pt x="4959928" y="4336864"/>
                </a:lnTo>
                <a:lnTo>
                  <a:pt x="4927153" y="4343419"/>
                </a:lnTo>
                <a:lnTo>
                  <a:pt x="4894378" y="4336864"/>
                </a:lnTo>
                <a:lnTo>
                  <a:pt x="4868158" y="4321569"/>
                </a:lnTo>
                <a:lnTo>
                  <a:pt x="4844123" y="4299719"/>
                </a:lnTo>
                <a:lnTo>
                  <a:pt x="4831013" y="4271315"/>
                </a:lnTo>
                <a:lnTo>
                  <a:pt x="4826643" y="4240725"/>
                </a:lnTo>
                <a:lnTo>
                  <a:pt x="4831013" y="4207950"/>
                </a:lnTo>
                <a:lnTo>
                  <a:pt x="4844123" y="4181730"/>
                </a:lnTo>
                <a:lnTo>
                  <a:pt x="4868158" y="4157695"/>
                </a:lnTo>
                <a:lnTo>
                  <a:pt x="4894378" y="4144585"/>
                </a:lnTo>
                <a:close/>
                <a:moveTo>
                  <a:pt x="5903844" y="4072481"/>
                </a:moveTo>
                <a:lnTo>
                  <a:pt x="5938804" y="4081221"/>
                </a:lnTo>
                <a:lnTo>
                  <a:pt x="5973764" y="4094331"/>
                </a:lnTo>
                <a:lnTo>
                  <a:pt x="6004354" y="4116181"/>
                </a:lnTo>
                <a:lnTo>
                  <a:pt x="6024019" y="4144586"/>
                </a:lnTo>
                <a:lnTo>
                  <a:pt x="6039314" y="4179545"/>
                </a:lnTo>
                <a:lnTo>
                  <a:pt x="6043684" y="4216690"/>
                </a:lnTo>
                <a:lnTo>
                  <a:pt x="6039314" y="4253835"/>
                </a:lnTo>
                <a:lnTo>
                  <a:pt x="6024019" y="4288795"/>
                </a:lnTo>
                <a:lnTo>
                  <a:pt x="6004354" y="4317200"/>
                </a:lnTo>
                <a:lnTo>
                  <a:pt x="5973764" y="4341234"/>
                </a:lnTo>
                <a:lnTo>
                  <a:pt x="5938804" y="4354344"/>
                </a:lnTo>
                <a:lnTo>
                  <a:pt x="5903844" y="4358714"/>
                </a:lnTo>
                <a:lnTo>
                  <a:pt x="5864515" y="4354344"/>
                </a:lnTo>
                <a:lnTo>
                  <a:pt x="5829555" y="4341234"/>
                </a:lnTo>
                <a:lnTo>
                  <a:pt x="5798965" y="4317200"/>
                </a:lnTo>
                <a:lnTo>
                  <a:pt x="5779300" y="4288795"/>
                </a:lnTo>
                <a:lnTo>
                  <a:pt x="5764005" y="4253835"/>
                </a:lnTo>
                <a:lnTo>
                  <a:pt x="5759635" y="4216690"/>
                </a:lnTo>
                <a:lnTo>
                  <a:pt x="5764005" y="4179545"/>
                </a:lnTo>
                <a:lnTo>
                  <a:pt x="5779300" y="4144586"/>
                </a:lnTo>
                <a:lnTo>
                  <a:pt x="5798965" y="4116181"/>
                </a:lnTo>
                <a:lnTo>
                  <a:pt x="5829555" y="4094331"/>
                </a:lnTo>
                <a:lnTo>
                  <a:pt x="5864515" y="4081221"/>
                </a:lnTo>
                <a:close/>
                <a:moveTo>
                  <a:pt x="7455188" y="4044075"/>
                </a:moveTo>
                <a:lnTo>
                  <a:pt x="7494518" y="4048445"/>
                </a:lnTo>
                <a:lnTo>
                  <a:pt x="7525108" y="4059370"/>
                </a:lnTo>
                <a:lnTo>
                  <a:pt x="7525108" y="4374008"/>
                </a:lnTo>
                <a:lnTo>
                  <a:pt x="7494518" y="4384933"/>
                </a:lnTo>
                <a:lnTo>
                  <a:pt x="7455188" y="4391488"/>
                </a:lnTo>
                <a:lnTo>
                  <a:pt x="7409303" y="4384933"/>
                </a:lnTo>
                <a:lnTo>
                  <a:pt x="7367789" y="4365268"/>
                </a:lnTo>
                <a:lnTo>
                  <a:pt x="7330644" y="4339049"/>
                </a:lnTo>
                <a:lnTo>
                  <a:pt x="7306609" y="4304089"/>
                </a:lnTo>
                <a:lnTo>
                  <a:pt x="7286944" y="4262574"/>
                </a:lnTo>
                <a:lnTo>
                  <a:pt x="7280389" y="4216689"/>
                </a:lnTo>
                <a:lnTo>
                  <a:pt x="7286944" y="4170804"/>
                </a:lnTo>
                <a:lnTo>
                  <a:pt x="7306609" y="4131475"/>
                </a:lnTo>
                <a:lnTo>
                  <a:pt x="7330644" y="4094330"/>
                </a:lnTo>
                <a:lnTo>
                  <a:pt x="7367789" y="4065925"/>
                </a:lnTo>
                <a:lnTo>
                  <a:pt x="7409303" y="4050630"/>
                </a:lnTo>
                <a:close/>
                <a:moveTo>
                  <a:pt x="769117" y="4011301"/>
                </a:moveTo>
                <a:lnTo>
                  <a:pt x="773488" y="4013486"/>
                </a:lnTo>
                <a:lnTo>
                  <a:pt x="777858" y="4017856"/>
                </a:lnTo>
                <a:lnTo>
                  <a:pt x="780043" y="4022226"/>
                </a:lnTo>
                <a:lnTo>
                  <a:pt x="777858" y="4030965"/>
                </a:lnTo>
                <a:lnTo>
                  <a:pt x="773488" y="4033150"/>
                </a:lnTo>
                <a:lnTo>
                  <a:pt x="769117" y="4035335"/>
                </a:lnTo>
                <a:lnTo>
                  <a:pt x="762562" y="4033150"/>
                </a:lnTo>
                <a:lnTo>
                  <a:pt x="760376" y="4030965"/>
                </a:lnTo>
                <a:lnTo>
                  <a:pt x="756007" y="4022226"/>
                </a:lnTo>
                <a:lnTo>
                  <a:pt x="760376" y="4017856"/>
                </a:lnTo>
                <a:lnTo>
                  <a:pt x="762562" y="4013486"/>
                </a:lnTo>
                <a:close/>
                <a:moveTo>
                  <a:pt x="1664963" y="4000375"/>
                </a:moveTo>
                <a:lnTo>
                  <a:pt x="1671517" y="4000375"/>
                </a:lnTo>
                <a:lnTo>
                  <a:pt x="1678072" y="4000375"/>
                </a:lnTo>
                <a:lnTo>
                  <a:pt x="1682442" y="4004745"/>
                </a:lnTo>
                <a:lnTo>
                  <a:pt x="1688997" y="4009115"/>
                </a:lnTo>
                <a:lnTo>
                  <a:pt x="1691182" y="4015670"/>
                </a:lnTo>
                <a:lnTo>
                  <a:pt x="1693368" y="4022225"/>
                </a:lnTo>
                <a:lnTo>
                  <a:pt x="1691182" y="4030964"/>
                </a:lnTo>
                <a:lnTo>
                  <a:pt x="1688997" y="4037519"/>
                </a:lnTo>
                <a:lnTo>
                  <a:pt x="1682442" y="4041889"/>
                </a:lnTo>
                <a:lnTo>
                  <a:pt x="1678072" y="4044074"/>
                </a:lnTo>
                <a:lnTo>
                  <a:pt x="1671517" y="4046259"/>
                </a:lnTo>
                <a:lnTo>
                  <a:pt x="1664963" y="4044074"/>
                </a:lnTo>
                <a:lnTo>
                  <a:pt x="1656222" y="4041889"/>
                </a:lnTo>
                <a:lnTo>
                  <a:pt x="1651853" y="4037519"/>
                </a:lnTo>
                <a:lnTo>
                  <a:pt x="1647482" y="4030964"/>
                </a:lnTo>
                <a:lnTo>
                  <a:pt x="1647482" y="4022225"/>
                </a:lnTo>
                <a:lnTo>
                  <a:pt x="1647482" y="4015670"/>
                </a:lnTo>
                <a:lnTo>
                  <a:pt x="1651853" y="4009115"/>
                </a:lnTo>
                <a:lnTo>
                  <a:pt x="1656222" y="4004745"/>
                </a:lnTo>
                <a:close/>
                <a:moveTo>
                  <a:pt x="2573918" y="3982895"/>
                </a:moveTo>
                <a:lnTo>
                  <a:pt x="2593583" y="3987265"/>
                </a:lnTo>
                <a:lnTo>
                  <a:pt x="2611063" y="4002560"/>
                </a:lnTo>
                <a:lnTo>
                  <a:pt x="2615433" y="4022225"/>
                </a:lnTo>
                <a:lnTo>
                  <a:pt x="2611063" y="4044075"/>
                </a:lnTo>
                <a:lnTo>
                  <a:pt x="2593583" y="4057185"/>
                </a:lnTo>
                <a:lnTo>
                  <a:pt x="2573918" y="4061555"/>
                </a:lnTo>
                <a:lnTo>
                  <a:pt x="2552068" y="4057185"/>
                </a:lnTo>
                <a:lnTo>
                  <a:pt x="2538958" y="4044075"/>
                </a:lnTo>
                <a:lnTo>
                  <a:pt x="2532403" y="4022225"/>
                </a:lnTo>
                <a:lnTo>
                  <a:pt x="2538958" y="4002560"/>
                </a:lnTo>
                <a:lnTo>
                  <a:pt x="2552068" y="3987265"/>
                </a:lnTo>
                <a:close/>
                <a:moveTo>
                  <a:pt x="3480690" y="3954491"/>
                </a:moveTo>
                <a:lnTo>
                  <a:pt x="3509095" y="3961046"/>
                </a:lnTo>
                <a:lnTo>
                  <a:pt x="3528760" y="3974156"/>
                </a:lnTo>
                <a:lnTo>
                  <a:pt x="3541870" y="3996006"/>
                </a:lnTo>
                <a:lnTo>
                  <a:pt x="3546240" y="4020041"/>
                </a:lnTo>
                <a:lnTo>
                  <a:pt x="3541870" y="4046260"/>
                </a:lnTo>
                <a:lnTo>
                  <a:pt x="3528760" y="4065925"/>
                </a:lnTo>
                <a:lnTo>
                  <a:pt x="3509095" y="4081220"/>
                </a:lnTo>
                <a:lnTo>
                  <a:pt x="3480690" y="4087775"/>
                </a:lnTo>
                <a:lnTo>
                  <a:pt x="3456655" y="4081220"/>
                </a:lnTo>
                <a:lnTo>
                  <a:pt x="3434805" y="4065925"/>
                </a:lnTo>
                <a:lnTo>
                  <a:pt x="3421695" y="4046260"/>
                </a:lnTo>
                <a:lnTo>
                  <a:pt x="3417325" y="4020041"/>
                </a:lnTo>
                <a:lnTo>
                  <a:pt x="3421695" y="3996006"/>
                </a:lnTo>
                <a:lnTo>
                  <a:pt x="3434805" y="3974156"/>
                </a:lnTo>
                <a:lnTo>
                  <a:pt x="3456655" y="3961046"/>
                </a:lnTo>
                <a:close/>
                <a:moveTo>
                  <a:pt x="7007266" y="3930456"/>
                </a:moveTo>
                <a:lnTo>
                  <a:pt x="7048780" y="3937011"/>
                </a:lnTo>
                <a:lnTo>
                  <a:pt x="7090295" y="3952306"/>
                </a:lnTo>
                <a:lnTo>
                  <a:pt x="7123070" y="3980711"/>
                </a:lnTo>
                <a:lnTo>
                  <a:pt x="7149290" y="4013486"/>
                </a:lnTo>
                <a:lnTo>
                  <a:pt x="7166770" y="4052816"/>
                </a:lnTo>
                <a:lnTo>
                  <a:pt x="7173325" y="4096516"/>
                </a:lnTo>
                <a:lnTo>
                  <a:pt x="7166770" y="4142400"/>
                </a:lnTo>
                <a:lnTo>
                  <a:pt x="7149290" y="4181730"/>
                </a:lnTo>
                <a:lnTo>
                  <a:pt x="7123070" y="4214505"/>
                </a:lnTo>
                <a:lnTo>
                  <a:pt x="7090295" y="4240725"/>
                </a:lnTo>
                <a:lnTo>
                  <a:pt x="7048780" y="4256020"/>
                </a:lnTo>
                <a:lnTo>
                  <a:pt x="7007266" y="4262575"/>
                </a:lnTo>
                <a:lnTo>
                  <a:pt x="6963566" y="4256020"/>
                </a:lnTo>
                <a:lnTo>
                  <a:pt x="6922051" y="4240725"/>
                </a:lnTo>
                <a:lnTo>
                  <a:pt x="6887091" y="4214505"/>
                </a:lnTo>
                <a:lnTo>
                  <a:pt x="6863056" y="4181730"/>
                </a:lnTo>
                <a:lnTo>
                  <a:pt x="6845576" y="4142400"/>
                </a:lnTo>
                <a:lnTo>
                  <a:pt x="6839021" y="4096516"/>
                </a:lnTo>
                <a:lnTo>
                  <a:pt x="6845576" y="4052816"/>
                </a:lnTo>
                <a:lnTo>
                  <a:pt x="6863056" y="4013486"/>
                </a:lnTo>
                <a:lnTo>
                  <a:pt x="6887091" y="3980711"/>
                </a:lnTo>
                <a:lnTo>
                  <a:pt x="6922051" y="3952306"/>
                </a:lnTo>
                <a:lnTo>
                  <a:pt x="6963566" y="3937011"/>
                </a:lnTo>
                <a:close/>
                <a:moveTo>
                  <a:pt x="4394016" y="3926086"/>
                </a:moveTo>
                <a:lnTo>
                  <a:pt x="4424605" y="3932641"/>
                </a:lnTo>
                <a:lnTo>
                  <a:pt x="4448640" y="3945751"/>
                </a:lnTo>
                <a:lnTo>
                  <a:pt x="4470490" y="3963231"/>
                </a:lnTo>
                <a:lnTo>
                  <a:pt x="4481415" y="3989451"/>
                </a:lnTo>
                <a:lnTo>
                  <a:pt x="4485785" y="4017856"/>
                </a:lnTo>
                <a:lnTo>
                  <a:pt x="4481415" y="4048445"/>
                </a:lnTo>
                <a:lnTo>
                  <a:pt x="4470490" y="4072480"/>
                </a:lnTo>
                <a:lnTo>
                  <a:pt x="4448640" y="4092145"/>
                </a:lnTo>
                <a:lnTo>
                  <a:pt x="4424605" y="4105255"/>
                </a:lnTo>
                <a:lnTo>
                  <a:pt x="4394016" y="4109625"/>
                </a:lnTo>
                <a:lnTo>
                  <a:pt x="4367796" y="4105255"/>
                </a:lnTo>
                <a:lnTo>
                  <a:pt x="4341576" y="4092145"/>
                </a:lnTo>
                <a:lnTo>
                  <a:pt x="4321911" y="4072480"/>
                </a:lnTo>
                <a:lnTo>
                  <a:pt x="4308801" y="4048445"/>
                </a:lnTo>
                <a:lnTo>
                  <a:pt x="4302246" y="4017856"/>
                </a:lnTo>
                <a:lnTo>
                  <a:pt x="4308801" y="3989451"/>
                </a:lnTo>
                <a:lnTo>
                  <a:pt x="4321911" y="3963231"/>
                </a:lnTo>
                <a:lnTo>
                  <a:pt x="4341576" y="3945751"/>
                </a:lnTo>
                <a:lnTo>
                  <a:pt x="4367796" y="3932641"/>
                </a:lnTo>
                <a:close/>
                <a:moveTo>
                  <a:pt x="5322638" y="3893311"/>
                </a:moveTo>
                <a:lnTo>
                  <a:pt x="5361968" y="3897681"/>
                </a:lnTo>
                <a:lnTo>
                  <a:pt x="5394743" y="3915161"/>
                </a:lnTo>
                <a:lnTo>
                  <a:pt x="5420963" y="3941381"/>
                </a:lnTo>
                <a:lnTo>
                  <a:pt x="5438443" y="3974156"/>
                </a:lnTo>
                <a:lnTo>
                  <a:pt x="5442813" y="4013486"/>
                </a:lnTo>
                <a:lnTo>
                  <a:pt x="5438443" y="4050630"/>
                </a:lnTo>
                <a:lnTo>
                  <a:pt x="5420963" y="4085590"/>
                </a:lnTo>
                <a:lnTo>
                  <a:pt x="5394743" y="4109625"/>
                </a:lnTo>
                <a:lnTo>
                  <a:pt x="5361968" y="4129290"/>
                </a:lnTo>
                <a:lnTo>
                  <a:pt x="5322638" y="4133660"/>
                </a:lnTo>
                <a:lnTo>
                  <a:pt x="5285493" y="4129290"/>
                </a:lnTo>
                <a:lnTo>
                  <a:pt x="5250533" y="4109625"/>
                </a:lnTo>
                <a:lnTo>
                  <a:pt x="5226498" y="4085590"/>
                </a:lnTo>
                <a:lnTo>
                  <a:pt x="5209018" y="4050630"/>
                </a:lnTo>
                <a:lnTo>
                  <a:pt x="5200278" y="4013486"/>
                </a:lnTo>
                <a:lnTo>
                  <a:pt x="5209018" y="3974156"/>
                </a:lnTo>
                <a:lnTo>
                  <a:pt x="5226498" y="3941381"/>
                </a:lnTo>
                <a:lnTo>
                  <a:pt x="5250533" y="3915161"/>
                </a:lnTo>
                <a:lnTo>
                  <a:pt x="5285493" y="3897681"/>
                </a:lnTo>
                <a:close/>
                <a:moveTo>
                  <a:pt x="6288402" y="3825576"/>
                </a:moveTo>
                <a:lnTo>
                  <a:pt x="6334287" y="3834316"/>
                </a:lnTo>
                <a:lnTo>
                  <a:pt x="6373617" y="3849611"/>
                </a:lnTo>
                <a:lnTo>
                  <a:pt x="6408577" y="3873646"/>
                </a:lnTo>
                <a:lnTo>
                  <a:pt x="6432612" y="3908606"/>
                </a:lnTo>
                <a:lnTo>
                  <a:pt x="6450092" y="3947936"/>
                </a:lnTo>
                <a:lnTo>
                  <a:pt x="6456647" y="3993821"/>
                </a:lnTo>
                <a:lnTo>
                  <a:pt x="6450092" y="4037520"/>
                </a:lnTo>
                <a:lnTo>
                  <a:pt x="6432612" y="4074665"/>
                </a:lnTo>
                <a:lnTo>
                  <a:pt x="6408577" y="4109625"/>
                </a:lnTo>
                <a:lnTo>
                  <a:pt x="6373617" y="4135845"/>
                </a:lnTo>
                <a:lnTo>
                  <a:pt x="6334287" y="4153325"/>
                </a:lnTo>
                <a:lnTo>
                  <a:pt x="6288402" y="4157695"/>
                </a:lnTo>
                <a:lnTo>
                  <a:pt x="6244703" y="4153325"/>
                </a:lnTo>
                <a:lnTo>
                  <a:pt x="6207558" y="4135845"/>
                </a:lnTo>
                <a:lnTo>
                  <a:pt x="6172598" y="4109625"/>
                </a:lnTo>
                <a:lnTo>
                  <a:pt x="6146378" y="4074665"/>
                </a:lnTo>
                <a:lnTo>
                  <a:pt x="6128898" y="4037520"/>
                </a:lnTo>
                <a:lnTo>
                  <a:pt x="6124528" y="3993821"/>
                </a:lnTo>
                <a:lnTo>
                  <a:pt x="6128898" y="3947936"/>
                </a:lnTo>
                <a:lnTo>
                  <a:pt x="6146378" y="3908606"/>
                </a:lnTo>
                <a:lnTo>
                  <a:pt x="6172598" y="3873646"/>
                </a:lnTo>
                <a:lnTo>
                  <a:pt x="6207558" y="3849611"/>
                </a:lnTo>
                <a:lnTo>
                  <a:pt x="6244703" y="3834316"/>
                </a:lnTo>
                <a:close/>
                <a:moveTo>
                  <a:pt x="292787" y="3779692"/>
                </a:moveTo>
                <a:lnTo>
                  <a:pt x="297158" y="3779692"/>
                </a:lnTo>
                <a:lnTo>
                  <a:pt x="303713" y="3779692"/>
                </a:lnTo>
                <a:lnTo>
                  <a:pt x="308082" y="3784062"/>
                </a:lnTo>
                <a:lnTo>
                  <a:pt x="308082" y="3790617"/>
                </a:lnTo>
                <a:lnTo>
                  <a:pt x="308082" y="3794987"/>
                </a:lnTo>
                <a:lnTo>
                  <a:pt x="303713" y="3799357"/>
                </a:lnTo>
                <a:lnTo>
                  <a:pt x="297158" y="3801542"/>
                </a:lnTo>
                <a:lnTo>
                  <a:pt x="292787" y="3799357"/>
                </a:lnTo>
                <a:lnTo>
                  <a:pt x="288417" y="3794987"/>
                </a:lnTo>
                <a:lnTo>
                  <a:pt x="286232" y="3790617"/>
                </a:lnTo>
                <a:lnTo>
                  <a:pt x="288417" y="3784062"/>
                </a:lnTo>
                <a:close/>
                <a:moveTo>
                  <a:pt x="1190818" y="3773136"/>
                </a:moveTo>
                <a:lnTo>
                  <a:pt x="1197373" y="3773136"/>
                </a:lnTo>
                <a:lnTo>
                  <a:pt x="1201743" y="3773136"/>
                </a:lnTo>
                <a:lnTo>
                  <a:pt x="1206114" y="3779691"/>
                </a:lnTo>
                <a:lnTo>
                  <a:pt x="1212669" y="3784061"/>
                </a:lnTo>
                <a:lnTo>
                  <a:pt x="1212669" y="3790616"/>
                </a:lnTo>
                <a:lnTo>
                  <a:pt x="1212669" y="3794985"/>
                </a:lnTo>
                <a:lnTo>
                  <a:pt x="1206114" y="3801540"/>
                </a:lnTo>
                <a:lnTo>
                  <a:pt x="1201743" y="3803725"/>
                </a:lnTo>
                <a:lnTo>
                  <a:pt x="1197373" y="3805910"/>
                </a:lnTo>
                <a:lnTo>
                  <a:pt x="1190818" y="3803725"/>
                </a:lnTo>
                <a:lnTo>
                  <a:pt x="1186449" y="3801540"/>
                </a:lnTo>
                <a:lnTo>
                  <a:pt x="1182078" y="3794985"/>
                </a:lnTo>
                <a:lnTo>
                  <a:pt x="1182078" y="3790616"/>
                </a:lnTo>
                <a:lnTo>
                  <a:pt x="1182078" y="3784061"/>
                </a:lnTo>
                <a:lnTo>
                  <a:pt x="1186449" y="3779691"/>
                </a:lnTo>
                <a:close/>
                <a:moveTo>
                  <a:pt x="2095405" y="3757842"/>
                </a:moveTo>
                <a:lnTo>
                  <a:pt x="2104145" y="3760027"/>
                </a:lnTo>
                <a:lnTo>
                  <a:pt x="2115070" y="3764397"/>
                </a:lnTo>
                <a:lnTo>
                  <a:pt x="2121625" y="3770952"/>
                </a:lnTo>
                <a:lnTo>
                  <a:pt x="2125995" y="3779692"/>
                </a:lnTo>
                <a:lnTo>
                  <a:pt x="2128180" y="3790617"/>
                </a:lnTo>
                <a:lnTo>
                  <a:pt x="2125995" y="3799357"/>
                </a:lnTo>
                <a:lnTo>
                  <a:pt x="2121625" y="3808097"/>
                </a:lnTo>
                <a:lnTo>
                  <a:pt x="2115070" y="3814652"/>
                </a:lnTo>
                <a:lnTo>
                  <a:pt x="2104145" y="3819022"/>
                </a:lnTo>
                <a:lnTo>
                  <a:pt x="2095405" y="3819022"/>
                </a:lnTo>
                <a:lnTo>
                  <a:pt x="2086665" y="3819022"/>
                </a:lnTo>
                <a:lnTo>
                  <a:pt x="2077925" y="3814652"/>
                </a:lnTo>
                <a:lnTo>
                  <a:pt x="2071370" y="3808097"/>
                </a:lnTo>
                <a:lnTo>
                  <a:pt x="2067000" y="3799357"/>
                </a:lnTo>
                <a:lnTo>
                  <a:pt x="2064815" y="3790617"/>
                </a:lnTo>
                <a:lnTo>
                  <a:pt x="2067000" y="3779692"/>
                </a:lnTo>
                <a:lnTo>
                  <a:pt x="2071370" y="3770952"/>
                </a:lnTo>
                <a:lnTo>
                  <a:pt x="2077925" y="3764397"/>
                </a:lnTo>
                <a:lnTo>
                  <a:pt x="2086665" y="3760027"/>
                </a:lnTo>
                <a:close/>
                <a:moveTo>
                  <a:pt x="2995621" y="3735992"/>
                </a:moveTo>
                <a:lnTo>
                  <a:pt x="3017471" y="3740362"/>
                </a:lnTo>
                <a:lnTo>
                  <a:pt x="3034951" y="3751287"/>
                </a:lnTo>
                <a:lnTo>
                  <a:pt x="3045876" y="3766582"/>
                </a:lnTo>
                <a:lnTo>
                  <a:pt x="3048061" y="3790617"/>
                </a:lnTo>
                <a:lnTo>
                  <a:pt x="3045876" y="3810281"/>
                </a:lnTo>
                <a:lnTo>
                  <a:pt x="3034951" y="3825576"/>
                </a:lnTo>
                <a:lnTo>
                  <a:pt x="3017471" y="3838686"/>
                </a:lnTo>
                <a:lnTo>
                  <a:pt x="2995621" y="3843056"/>
                </a:lnTo>
                <a:lnTo>
                  <a:pt x="2975956" y="3838686"/>
                </a:lnTo>
                <a:lnTo>
                  <a:pt x="2960661" y="3825576"/>
                </a:lnTo>
                <a:lnTo>
                  <a:pt x="2947551" y="3810281"/>
                </a:lnTo>
                <a:lnTo>
                  <a:pt x="2943181" y="3790617"/>
                </a:lnTo>
                <a:lnTo>
                  <a:pt x="2947551" y="3766582"/>
                </a:lnTo>
                <a:lnTo>
                  <a:pt x="2960661" y="3751287"/>
                </a:lnTo>
                <a:lnTo>
                  <a:pt x="2975956" y="3740362"/>
                </a:lnTo>
                <a:close/>
                <a:moveTo>
                  <a:pt x="3898023" y="3709772"/>
                </a:moveTo>
                <a:lnTo>
                  <a:pt x="3930797" y="3716327"/>
                </a:lnTo>
                <a:lnTo>
                  <a:pt x="3952647" y="3733807"/>
                </a:lnTo>
                <a:lnTo>
                  <a:pt x="3972312" y="3757842"/>
                </a:lnTo>
                <a:lnTo>
                  <a:pt x="3978867" y="3788432"/>
                </a:lnTo>
                <a:lnTo>
                  <a:pt x="3972312" y="3819021"/>
                </a:lnTo>
                <a:lnTo>
                  <a:pt x="3952647" y="3845241"/>
                </a:lnTo>
                <a:lnTo>
                  <a:pt x="3930797" y="3860536"/>
                </a:lnTo>
                <a:lnTo>
                  <a:pt x="3898023" y="3867091"/>
                </a:lnTo>
                <a:lnTo>
                  <a:pt x="3869618" y="3860536"/>
                </a:lnTo>
                <a:lnTo>
                  <a:pt x="3843398" y="3845241"/>
                </a:lnTo>
                <a:lnTo>
                  <a:pt x="3828103" y="3819021"/>
                </a:lnTo>
                <a:lnTo>
                  <a:pt x="3821548" y="3788432"/>
                </a:lnTo>
                <a:lnTo>
                  <a:pt x="3828103" y="3757842"/>
                </a:lnTo>
                <a:lnTo>
                  <a:pt x="3843398" y="3733807"/>
                </a:lnTo>
                <a:lnTo>
                  <a:pt x="3869618" y="3716327"/>
                </a:lnTo>
                <a:close/>
                <a:moveTo>
                  <a:pt x="4806979" y="3681367"/>
                </a:moveTo>
                <a:lnTo>
                  <a:pt x="4839754" y="3687922"/>
                </a:lnTo>
                <a:lnTo>
                  <a:pt x="4868159" y="3701032"/>
                </a:lnTo>
                <a:lnTo>
                  <a:pt x="4890009" y="3722882"/>
                </a:lnTo>
                <a:lnTo>
                  <a:pt x="4907489" y="3753471"/>
                </a:lnTo>
                <a:lnTo>
                  <a:pt x="4911859" y="3788431"/>
                </a:lnTo>
                <a:lnTo>
                  <a:pt x="4907489" y="3821206"/>
                </a:lnTo>
                <a:lnTo>
                  <a:pt x="4890009" y="3849611"/>
                </a:lnTo>
                <a:lnTo>
                  <a:pt x="4868159" y="3871460"/>
                </a:lnTo>
                <a:lnTo>
                  <a:pt x="4839754" y="3888940"/>
                </a:lnTo>
                <a:lnTo>
                  <a:pt x="4806979" y="3893310"/>
                </a:lnTo>
                <a:lnTo>
                  <a:pt x="4772019" y="3888940"/>
                </a:lnTo>
                <a:lnTo>
                  <a:pt x="4743614" y="3871460"/>
                </a:lnTo>
                <a:lnTo>
                  <a:pt x="4721764" y="3849611"/>
                </a:lnTo>
                <a:lnTo>
                  <a:pt x="4706469" y="3821206"/>
                </a:lnTo>
                <a:lnTo>
                  <a:pt x="4699914" y="3788431"/>
                </a:lnTo>
                <a:lnTo>
                  <a:pt x="4706469" y="3753471"/>
                </a:lnTo>
                <a:lnTo>
                  <a:pt x="4721764" y="3722882"/>
                </a:lnTo>
                <a:lnTo>
                  <a:pt x="4743614" y="3701032"/>
                </a:lnTo>
                <a:lnTo>
                  <a:pt x="4772019" y="3687922"/>
                </a:lnTo>
                <a:close/>
                <a:moveTo>
                  <a:pt x="5722490" y="3648592"/>
                </a:moveTo>
                <a:lnTo>
                  <a:pt x="5766190" y="3655147"/>
                </a:lnTo>
                <a:lnTo>
                  <a:pt x="5801150" y="3674812"/>
                </a:lnTo>
                <a:lnTo>
                  <a:pt x="5831740" y="3703217"/>
                </a:lnTo>
                <a:lnTo>
                  <a:pt x="5853590" y="3742547"/>
                </a:lnTo>
                <a:lnTo>
                  <a:pt x="5860145" y="3786247"/>
                </a:lnTo>
                <a:lnTo>
                  <a:pt x="5853590" y="3825576"/>
                </a:lnTo>
                <a:lnTo>
                  <a:pt x="5831740" y="3864906"/>
                </a:lnTo>
                <a:lnTo>
                  <a:pt x="5801150" y="3893311"/>
                </a:lnTo>
                <a:lnTo>
                  <a:pt x="5766190" y="3912976"/>
                </a:lnTo>
                <a:lnTo>
                  <a:pt x="5722490" y="3919531"/>
                </a:lnTo>
                <a:lnTo>
                  <a:pt x="5678790" y="3912976"/>
                </a:lnTo>
                <a:lnTo>
                  <a:pt x="5641645" y="3893311"/>
                </a:lnTo>
                <a:lnTo>
                  <a:pt x="5613240" y="3864906"/>
                </a:lnTo>
                <a:lnTo>
                  <a:pt x="5593575" y="3825576"/>
                </a:lnTo>
                <a:lnTo>
                  <a:pt x="5587020" y="3786247"/>
                </a:lnTo>
                <a:lnTo>
                  <a:pt x="5593575" y="3742547"/>
                </a:lnTo>
                <a:lnTo>
                  <a:pt x="5613240" y="3703217"/>
                </a:lnTo>
                <a:lnTo>
                  <a:pt x="5641645" y="3674812"/>
                </a:lnTo>
                <a:lnTo>
                  <a:pt x="5678790" y="3655147"/>
                </a:lnTo>
                <a:close/>
                <a:moveTo>
                  <a:pt x="6677330" y="3602707"/>
                </a:moveTo>
                <a:lnTo>
                  <a:pt x="6723215" y="3607077"/>
                </a:lnTo>
                <a:lnTo>
                  <a:pt x="6762545" y="3624557"/>
                </a:lnTo>
                <a:lnTo>
                  <a:pt x="6795320" y="3650777"/>
                </a:lnTo>
                <a:lnTo>
                  <a:pt x="6821540" y="3685737"/>
                </a:lnTo>
                <a:lnTo>
                  <a:pt x="6836835" y="3722882"/>
                </a:lnTo>
                <a:lnTo>
                  <a:pt x="6843390" y="3768767"/>
                </a:lnTo>
                <a:lnTo>
                  <a:pt x="6836835" y="3812467"/>
                </a:lnTo>
                <a:lnTo>
                  <a:pt x="6821540" y="3851796"/>
                </a:lnTo>
                <a:lnTo>
                  <a:pt x="6795320" y="3886756"/>
                </a:lnTo>
                <a:lnTo>
                  <a:pt x="6762545" y="3910791"/>
                </a:lnTo>
                <a:lnTo>
                  <a:pt x="6723215" y="3930456"/>
                </a:lnTo>
                <a:lnTo>
                  <a:pt x="6677330" y="3934826"/>
                </a:lnTo>
                <a:lnTo>
                  <a:pt x="6633631" y="3930456"/>
                </a:lnTo>
                <a:lnTo>
                  <a:pt x="6594301" y="3910791"/>
                </a:lnTo>
                <a:lnTo>
                  <a:pt x="6561526" y="3886756"/>
                </a:lnTo>
                <a:lnTo>
                  <a:pt x="6533121" y="3851796"/>
                </a:lnTo>
                <a:lnTo>
                  <a:pt x="6517826" y="3812467"/>
                </a:lnTo>
                <a:lnTo>
                  <a:pt x="6513456" y="3768767"/>
                </a:lnTo>
                <a:lnTo>
                  <a:pt x="6517826" y="3722882"/>
                </a:lnTo>
                <a:lnTo>
                  <a:pt x="6533121" y="3685737"/>
                </a:lnTo>
                <a:lnTo>
                  <a:pt x="6561526" y="3650777"/>
                </a:lnTo>
                <a:lnTo>
                  <a:pt x="6594301" y="3624557"/>
                </a:lnTo>
                <a:lnTo>
                  <a:pt x="6633631" y="3607077"/>
                </a:lnTo>
                <a:close/>
                <a:moveTo>
                  <a:pt x="7455188" y="3576487"/>
                </a:moveTo>
                <a:lnTo>
                  <a:pt x="7503258" y="3585227"/>
                </a:lnTo>
                <a:lnTo>
                  <a:pt x="7525108" y="3593967"/>
                </a:lnTo>
                <a:lnTo>
                  <a:pt x="7525108" y="3943565"/>
                </a:lnTo>
                <a:lnTo>
                  <a:pt x="7503258" y="3952305"/>
                </a:lnTo>
                <a:lnTo>
                  <a:pt x="7455188" y="3958860"/>
                </a:lnTo>
                <a:lnTo>
                  <a:pt x="7404933" y="3952305"/>
                </a:lnTo>
                <a:lnTo>
                  <a:pt x="7359048" y="3934825"/>
                </a:lnTo>
                <a:lnTo>
                  <a:pt x="7319718" y="3904235"/>
                </a:lnTo>
                <a:lnTo>
                  <a:pt x="7289128" y="3864906"/>
                </a:lnTo>
                <a:lnTo>
                  <a:pt x="7271648" y="3819021"/>
                </a:lnTo>
                <a:lnTo>
                  <a:pt x="7265093" y="3768766"/>
                </a:lnTo>
                <a:lnTo>
                  <a:pt x="7271648" y="3716326"/>
                </a:lnTo>
                <a:lnTo>
                  <a:pt x="7289128" y="3672627"/>
                </a:lnTo>
                <a:lnTo>
                  <a:pt x="7319718" y="3635482"/>
                </a:lnTo>
                <a:lnTo>
                  <a:pt x="7359048" y="3604892"/>
                </a:lnTo>
                <a:lnTo>
                  <a:pt x="7404933" y="3585227"/>
                </a:lnTo>
                <a:close/>
                <a:moveTo>
                  <a:pt x="736342" y="3543713"/>
                </a:moveTo>
                <a:lnTo>
                  <a:pt x="740711" y="3545898"/>
                </a:lnTo>
                <a:lnTo>
                  <a:pt x="745081" y="3550268"/>
                </a:lnTo>
                <a:lnTo>
                  <a:pt x="747266" y="3554638"/>
                </a:lnTo>
                <a:lnTo>
                  <a:pt x="745081" y="3561193"/>
                </a:lnTo>
                <a:lnTo>
                  <a:pt x="740711" y="3563378"/>
                </a:lnTo>
                <a:lnTo>
                  <a:pt x="736342" y="3565563"/>
                </a:lnTo>
                <a:lnTo>
                  <a:pt x="729787" y="3563378"/>
                </a:lnTo>
                <a:lnTo>
                  <a:pt x="725416" y="3561193"/>
                </a:lnTo>
                <a:lnTo>
                  <a:pt x="725416" y="3554638"/>
                </a:lnTo>
                <a:lnTo>
                  <a:pt x="725416" y="3550268"/>
                </a:lnTo>
                <a:lnTo>
                  <a:pt x="729787" y="3545898"/>
                </a:lnTo>
                <a:close/>
                <a:moveTo>
                  <a:pt x="1632188" y="3532787"/>
                </a:moveTo>
                <a:lnTo>
                  <a:pt x="1638743" y="3534972"/>
                </a:lnTo>
                <a:lnTo>
                  <a:pt x="1645298" y="3537157"/>
                </a:lnTo>
                <a:lnTo>
                  <a:pt x="1649667" y="3541527"/>
                </a:lnTo>
                <a:lnTo>
                  <a:pt x="1654037" y="3548082"/>
                </a:lnTo>
                <a:lnTo>
                  <a:pt x="1654037" y="3554637"/>
                </a:lnTo>
                <a:lnTo>
                  <a:pt x="1654037" y="3561192"/>
                </a:lnTo>
                <a:lnTo>
                  <a:pt x="1649667" y="3567747"/>
                </a:lnTo>
                <a:lnTo>
                  <a:pt x="1645298" y="3572117"/>
                </a:lnTo>
                <a:lnTo>
                  <a:pt x="1638743" y="3576487"/>
                </a:lnTo>
                <a:lnTo>
                  <a:pt x="1632188" y="3576487"/>
                </a:lnTo>
                <a:lnTo>
                  <a:pt x="1625633" y="3576487"/>
                </a:lnTo>
                <a:lnTo>
                  <a:pt x="1619077" y="3572117"/>
                </a:lnTo>
                <a:lnTo>
                  <a:pt x="1614707" y="3567747"/>
                </a:lnTo>
                <a:lnTo>
                  <a:pt x="1612522" y="3561192"/>
                </a:lnTo>
                <a:lnTo>
                  <a:pt x="1610338" y="3554637"/>
                </a:lnTo>
                <a:lnTo>
                  <a:pt x="1612522" y="3548082"/>
                </a:lnTo>
                <a:lnTo>
                  <a:pt x="1614707" y="3541527"/>
                </a:lnTo>
                <a:lnTo>
                  <a:pt x="1619077" y="3537157"/>
                </a:lnTo>
                <a:lnTo>
                  <a:pt x="1625633" y="3534972"/>
                </a:lnTo>
                <a:close/>
                <a:moveTo>
                  <a:pt x="2530219" y="3510937"/>
                </a:moveTo>
                <a:lnTo>
                  <a:pt x="2549884" y="3517492"/>
                </a:lnTo>
                <a:lnTo>
                  <a:pt x="2567364" y="3534972"/>
                </a:lnTo>
                <a:lnTo>
                  <a:pt x="2571734" y="3554637"/>
                </a:lnTo>
                <a:lnTo>
                  <a:pt x="2567364" y="3576487"/>
                </a:lnTo>
                <a:lnTo>
                  <a:pt x="2549884" y="3591782"/>
                </a:lnTo>
                <a:lnTo>
                  <a:pt x="2530219" y="3598337"/>
                </a:lnTo>
                <a:lnTo>
                  <a:pt x="2508369" y="3591782"/>
                </a:lnTo>
                <a:lnTo>
                  <a:pt x="2493074" y="3576487"/>
                </a:lnTo>
                <a:lnTo>
                  <a:pt x="2486519" y="3554637"/>
                </a:lnTo>
                <a:lnTo>
                  <a:pt x="2493074" y="3534972"/>
                </a:lnTo>
                <a:lnTo>
                  <a:pt x="2508369" y="3517492"/>
                </a:lnTo>
                <a:close/>
                <a:moveTo>
                  <a:pt x="3428249" y="3489087"/>
                </a:moveTo>
                <a:lnTo>
                  <a:pt x="3452284" y="3493457"/>
                </a:lnTo>
                <a:lnTo>
                  <a:pt x="3474133" y="3508752"/>
                </a:lnTo>
                <a:lnTo>
                  <a:pt x="3487243" y="3530602"/>
                </a:lnTo>
                <a:lnTo>
                  <a:pt x="3493798" y="3554637"/>
                </a:lnTo>
                <a:lnTo>
                  <a:pt x="3487243" y="3580856"/>
                </a:lnTo>
                <a:lnTo>
                  <a:pt x="3474133" y="3602706"/>
                </a:lnTo>
                <a:lnTo>
                  <a:pt x="3452284" y="3615816"/>
                </a:lnTo>
                <a:lnTo>
                  <a:pt x="3428249" y="3620186"/>
                </a:lnTo>
                <a:lnTo>
                  <a:pt x="3399844" y="3615816"/>
                </a:lnTo>
                <a:lnTo>
                  <a:pt x="3380179" y="3602706"/>
                </a:lnTo>
                <a:lnTo>
                  <a:pt x="3367069" y="3580856"/>
                </a:lnTo>
                <a:lnTo>
                  <a:pt x="3362699" y="3554637"/>
                </a:lnTo>
                <a:lnTo>
                  <a:pt x="3367069" y="3530602"/>
                </a:lnTo>
                <a:lnTo>
                  <a:pt x="3380179" y="3508752"/>
                </a:lnTo>
                <a:lnTo>
                  <a:pt x="3399844" y="3493457"/>
                </a:lnTo>
                <a:close/>
                <a:moveTo>
                  <a:pt x="4326280" y="3460683"/>
                </a:moveTo>
                <a:lnTo>
                  <a:pt x="4356870" y="3465053"/>
                </a:lnTo>
                <a:lnTo>
                  <a:pt x="4380905" y="3480348"/>
                </a:lnTo>
                <a:lnTo>
                  <a:pt x="4400570" y="3500013"/>
                </a:lnTo>
                <a:lnTo>
                  <a:pt x="4413680" y="3524048"/>
                </a:lnTo>
                <a:lnTo>
                  <a:pt x="4420235" y="3554638"/>
                </a:lnTo>
                <a:lnTo>
                  <a:pt x="4413680" y="3585227"/>
                </a:lnTo>
                <a:lnTo>
                  <a:pt x="4400570" y="3609262"/>
                </a:lnTo>
                <a:lnTo>
                  <a:pt x="4380905" y="3631112"/>
                </a:lnTo>
                <a:lnTo>
                  <a:pt x="4356870" y="3644222"/>
                </a:lnTo>
                <a:lnTo>
                  <a:pt x="4326280" y="3648592"/>
                </a:lnTo>
                <a:lnTo>
                  <a:pt x="4295691" y="3644222"/>
                </a:lnTo>
                <a:lnTo>
                  <a:pt x="4271656" y="3631112"/>
                </a:lnTo>
                <a:lnTo>
                  <a:pt x="4249806" y="3609262"/>
                </a:lnTo>
                <a:lnTo>
                  <a:pt x="4236696" y="3585227"/>
                </a:lnTo>
                <a:lnTo>
                  <a:pt x="4232326" y="3554638"/>
                </a:lnTo>
                <a:lnTo>
                  <a:pt x="4236696" y="3524048"/>
                </a:lnTo>
                <a:lnTo>
                  <a:pt x="4249806" y="3500013"/>
                </a:lnTo>
                <a:lnTo>
                  <a:pt x="4271656" y="3480348"/>
                </a:lnTo>
                <a:lnTo>
                  <a:pt x="4295691" y="3465053"/>
                </a:lnTo>
                <a:close/>
                <a:moveTo>
                  <a:pt x="5226497" y="3432278"/>
                </a:moveTo>
                <a:lnTo>
                  <a:pt x="5265827" y="3438833"/>
                </a:lnTo>
                <a:lnTo>
                  <a:pt x="5298602" y="3454128"/>
                </a:lnTo>
                <a:lnTo>
                  <a:pt x="5324822" y="3482533"/>
                </a:lnTo>
                <a:lnTo>
                  <a:pt x="5342302" y="3515308"/>
                </a:lnTo>
                <a:lnTo>
                  <a:pt x="5348857" y="3554638"/>
                </a:lnTo>
                <a:lnTo>
                  <a:pt x="5342302" y="3593967"/>
                </a:lnTo>
                <a:lnTo>
                  <a:pt x="5324822" y="3626742"/>
                </a:lnTo>
                <a:lnTo>
                  <a:pt x="5298602" y="3655147"/>
                </a:lnTo>
                <a:lnTo>
                  <a:pt x="5265827" y="3670442"/>
                </a:lnTo>
                <a:lnTo>
                  <a:pt x="5226497" y="3676997"/>
                </a:lnTo>
                <a:lnTo>
                  <a:pt x="5187167" y="3670442"/>
                </a:lnTo>
                <a:lnTo>
                  <a:pt x="5154392" y="3655147"/>
                </a:lnTo>
                <a:lnTo>
                  <a:pt x="5125987" y="3626742"/>
                </a:lnTo>
                <a:lnTo>
                  <a:pt x="5108507" y="3593967"/>
                </a:lnTo>
                <a:lnTo>
                  <a:pt x="5101952" y="3554638"/>
                </a:lnTo>
                <a:lnTo>
                  <a:pt x="5108507" y="3515308"/>
                </a:lnTo>
                <a:lnTo>
                  <a:pt x="5125987" y="3482533"/>
                </a:lnTo>
                <a:lnTo>
                  <a:pt x="5154392" y="3454128"/>
                </a:lnTo>
                <a:lnTo>
                  <a:pt x="5187167" y="3438833"/>
                </a:lnTo>
                <a:close/>
                <a:moveTo>
                  <a:pt x="6131084" y="3399519"/>
                </a:moveTo>
                <a:lnTo>
                  <a:pt x="6172598" y="3403889"/>
                </a:lnTo>
                <a:lnTo>
                  <a:pt x="6209743" y="3419185"/>
                </a:lnTo>
                <a:lnTo>
                  <a:pt x="6240333" y="3443203"/>
                </a:lnTo>
                <a:lnTo>
                  <a:pt x="6264368" y="3473793"/>
                </a:lnTo>
                <a:lnTo>
                  <a:pt x="6279663" y="3513123"/>
                </a:lnTo>
                <a:lnTo>
                  <a:pt x="6286218" y="3554638"/>
                </a:lnTo>
                <a:lnTo>
                  <a:pt x="6279663" y="3596152"/>
                </a:lnTo>
                <a:lnTo>
                  <a:pt x="6264368" y="3633297"/>
                </a:lnTo>
                <a:lnTo>
                  <a:pt x="6240333" y="3663887"/>
                </a:lnTo>
                <a:lnTo>
                  <a:pt x="6209743" y="3690107"/>
                </a:lnTo>
                <a:lnTo>
                  <a:pt x="6172598" y="3703217"/>
                </a:lnTo>
                <a:lnTo>
                  <a:pt x="6131084" y="3709772"/>
                </a:lnTo>
                <a:lnTo>
                  <a:pt x="6087384" y="3703217"/>
                </a:lnTo>
                <a:lnTo>
                  <a:pt x="6050239" y="3690107"/>
                </a:lnTo>
                <a:lnTo>
                  <a:pt x="6019649" y="3663887"/>
                </a:lnTo>
                <a:lnTo>
                  <a:pt x="5995614" y="3633297"/>
                </a:lnTo>
                <a:lnTo>
                  <a:pt x="5980319" y="3596152"/>
                </a:lnTo>
                <a:lnTo>
                  <a:pt x="5973764" y="3554638"/>
                </a:lnTo>
                <a:lnTo>
                  <a:pt x="5980319" y="3513123"/>
                </a:lnTo>
                <a:lnTo>
                  <a:pt x="5995614" y="3473793"/>
                </a:lnTo>
                <a:lnTo>
                  <a:pt x="6019649" y="3443203"/>
                </a:lnTo>
                <a:lnTo>
                  <a:pt x="6050239" y="3419185"/>
                </a:lnTo>
                <a:lnTo>
                  <a:pt x="6087384" y="3403889"/>
                </a:lnTo>
                <a:close/>
                <a:moveTo>
                  <a:pt x="7066260" y="3353637"/>
                </a:moveTo>
                <a:lnTo>
                  <a:pt x="7116514" y="3360190"/>
                </a:lnTo>
                <a:lnTo>
                  <a:pt x="7162399" y="3382041"/>
                </a:lnTo>
                <a:lnTo>
                  <a:pt x="7201729" y="3410444"/>
                </a:lnTo>
                <a:lnTo>
                  <a:pt x="7230134" y="3447573"/>
                </a:lnTo>
                <a:lnTo>
                  <a:pt x="7251984" y="3493457"/>
                </a:lnTo>
                <a:lnTo>
                  <a:pt x="7258539" y="3545897"/>
                </a:lnTo>
                <a:lnTo>
                  <a:pt x="7251984" y="3596152"/>
                </a:lnTo>
                <a:lnTo>
                  <a:pt x="7230134" y="3642037"/>
                </a:lnTo>
                <a:lnTo>
                  <a:pt x="7201729" y="3681366"/>
                </a:lnTo>
                <a:lnTo>
                  <a:pt x="7162399" y="3709771"/>
                </a:lnTo>
                <a:lnTo>
                  <a:pt x="7116514" y="3727251"/>
                </a:lnTo>
                <a:lnTo>
                  <a:pt x="7066260" y="3735991"/>
                </a:lnTo>
                <a:lnTo>
                  <a:pt x="7016005" y="3727251"/>
                </a:lnTo>
                <a:lnTo>
                  <a:pt x="6970120" y="3709771"/>
                </a:lnTo>
                <a:lnTo>
                  <a:pt x="6930790" y="3681366"/>
                </a:lnTo>
                <a:lnTo>
                  <a:pt x="6902385" y="3642037"/>
                </a:lnTo>
                <a:lnTo>
                  <a:pt x="6882720" y="3596152"/>
                </a:lnTo>
                <a:lnTo>
                  <a:pt x="6876165" y="3545897"/>
                </a:lnTo>
                <a:lnTo>
                  <a:pt x="6882720" y="3493457"/>
                </a:lnTo>
                <a:lnTo>
                  <a:pt x="6902385" y="3447573"/>
                </a:lnTo>
                <a:lnTo>
                  <a:pt x="6930790" y="3410444"/>
                </a:lnTo>
                <a:lnTo>
                  <a:pt x="6970120" y="3382041"/>
                </a:lnTo>
                <a:lnTo>
                  <a:pt x="7016005" y="3360190"/>
                </a:lnTo>
                <a:close/>
                <a:moveTo>
                  <a:pt x="277493" y="3309919"/>
                </a:moveTo>
                <a:lnTo>
                  <a:pt x="284048" y="3309919"/>
                </a:lnTo>
                <a:lnTo>
                  <a:pt x="288417" y="3309919"/>
                </a:lnTo>
                <a:lnTo>
                  <a:pt x="292787" y="3314290"/>
                </a:lnTo>
                <a:lnTo>
                  <a:pt x="294972" y="3318660"/>
                </a:lnTo>
                <a:lnTo>
                  <a:pt x="292787" y="3325215"/>
                </a:lnTo>
                <a:lnTo>
                  <a:pt x="288417" y="3331769"/>
                </a:lnTo>
                <a:lnTo>
                  <a:pt x="284048" y="3331769"/>
                </a:lnTo>
                <a:lnTo>
                  <a:pt x="277493" y="3331769"/>
                </a:lnTo>
                <a:lnTo>
                  <a:pt x="273122" y="3325215"/>
                </a:lnTo>
                <a:lnTo>
                  <a:pt x="273122" y="3318660"/>
                </a:lnTo>
                <a:lnTo>
                  <a:pt x="273122" y="3314290"/>
                </a:lnTo>
                <a:close/>
                <a:moveTo>
                  <a:pt x="1173340" y="3305553"/>
                </a:moveTo>
                <a:lnTo>
                  <a:pt x="1179895" y="3305553"/>
                </a:lnTo>
                <a:lnTo>
                  <a:pt x="1186450" y="3305553"/>
                </a:lnTo>
                <a:lnTo>
                  <a:pt x="1190819" y="3309924"/>
                </a:lnTo>
                <a:lnTo>
                  <a:pt x="1193005" y="3314294"/>
                </a:lnTo>
                <a:lnTo>
                  <a:pt x="1195190" y="3318664"/>
                </a:lnTo>
                <a:lnTo>
                  <a:pt x="1193005" y="3325218"/>
                </a:lnTo>
                <a:lnTo>
                  <a:pt x="1190819" y="3331774"/>
                </a:lnTo>
                <a:lnTo>
                  <a:pt x="1186450" y="3336144"/>
                </a:lnTo>
                <a:lnTo>
                  <a:pt x="1179895" y="3336144"/>
                </a:lnTo>
                <a:lnTo>
                  <a:pt x="1173340" y="3336144"/>
                </a:lnTo>
                <a:lnTo>
                  <a:pt x="1168969" y="3331774"/>
                </a:lnTo>
                <a:lnTo>
                  <a:pt x="1166785" y="3325218"/>
                </a:lnTo>
                <a:lnTo>
                  <a:pt x="1164599" y="3318664"/>
                </a:lnTo>
                <a:lnTo>
                  <a:pt x="1166785" y="3314294"/>
                </a:lnTo>
                <a:lnTo>
                  <a:pt x="1168969" y="3309924"/>
                </a:lnTo>
                <a:close/>
                <a:moveTo>
                  <a:pt x="2075740" y="3288078"/>
                </a:moveTo>
                <a:lnTo>
                  <a:pt x="2086665" y="3290264"/>
                </a:lnTo>
                <a:lnTo>
                  <a:pt x="2095405" y="3294635"/>
                </a:lnTo>
                <a:lnTo>
                  <a:pt x="2101960" y="3301189"/>
                </a:lnTo>
                <a:lnTo>
                  <a:pt x="2108515" y="3309928"/>
                </a:lnTo>
                <a:lnTo>
                  <a:pt x="2108515" y="3318668"/>
                </a:lnTo>
                <a:lnTo>
                  <a:pt x="2108515" y="3331778"/>
                </a:lnTo>
                <a:lnTo>
                  <a:pt x="2101960" y="3340517"/>
                </a:lnTo>
                <a:lnTo>
                  <a:pt x="2095405" y="3347073"/>
                </a:lnTo>
                <a:lnTo>
                  <a:pt x="2086665" y="3351442"/>
                </a:lnTo>
                <a:lnTo>
                  <a:pt x="2075740" y="3353627"/>
                </a:lnTo>
                <a:lnTo>
                  <a:pt x="2067000" y="3351442"/>
                </a:lnTo>
                <a:lnTo>
                  <a:pt x="2058260" y="3347073"/>
                </a:lnTo>
                <a:lnTo>
                  <a:pt x="2049520" y="3340517"/>
                </a:lnTo>
                <a:lnTo>
                  <a:pt x="2045150" y="3331778"/>
                </a:lnTo>
                <a:lnTo>
                  <a:pt x="2042965" y="3318668"/>
                </a:lnTo>
                <a:lnTo>
                  <a:pt x="2045150" y="3309928"/>
                </a:lnTo>
                <a:lnTo>
                  <a:pt x="2049520" y="3301189"/>
                </a:lnTo>
                <a:lnTo>
                  <a:pt x="2058260" y="3294635"/>
                </a:lnTo>
                <a:lnTo>
                  <a:pt x="2067000" y="3290264"/>
                </a:lnTo>
                <a:close/>
                <a:moveTo>
                  <a:pt x="2973772" y="3266233"/>
                </a:moveTo>
                <a:lnTo>
                  <a:pt x="2993437" y="3270604"/>
                </a:lnTo>
                <a:lnTo>
                  <a:pt x="3010917" y="3283715"/>
                </a:lnTo>
                <a:lnTo>
                  <a:pt x="3021842" y="3299008"/>
                </a:lnTo>
                <a:lnTo>
                  <a:pt x="3026212" y="3318673"/>
                </a:lnTo>
                <a:lnTo>
                  <a:pt x="3021842" y="3342707"/>
                </a:lnTo>
                <a:lnTo>
                  <a:pt x="3010917" y="3358001"/>
                </a:lnTo>
                <a:lnTo>
                  <a:pt x="2993437" y="3368926"/>
                </a:lnTo>
                <a:lnTo>
                  <a:pt x="2973772" y="3373294"/>
                </a:lnTo>
                <a:lnTo>
                  <a:pt x="2949737" y="3368926"/>
                </a:lnTo>
                <a:lnTo>
                  <a:pt x="2934442" y="3358001"/>
                </a:lnTo>
                <a:lnTo>
                  <a:pt x="2923517" y="3342707"/>
                </a:lnTo>
                <a:lnTo>
                  <a:pt x="2919147" y="3318673"/>
                </a:lnTo>
                <a:lnTo>
                  <a:pt x="2923517" y="3299008"/>
                </a:lnTo>
                <a:lnTo>
                  <a:pt x="2934442" y="3283715"/>
                </a:lnTo>
                <a:lnTo>
                  <a:pt x="2949737" y="3270604"/>
                </a:lnTo>
                <a:close/>
                <a:moveTo>
                  <a:pt x="3869617" y="3242202"/>
                </a:moveTo>
                <a:lnTo>
                  <a:pt x="3898022" y="3248756"/>
                </a:lnTo>
                <a:lnTo>
                  <a:pt x="3924242" y="3264055"/>
                </a:lnTo>
                <a:lnTo>
                  <a:pt x="3941722" y="3290276"/>
                </a:lnTo>
                <a:lnTo>
                  <a:pt x="3946092" y="3318681"/>
                </a:lnTo>
                <a:lnTo>
                  <a:pt x="3941722" y="3351450"/>
                </a:lnTo>
                <a:lnTo>
                  <a:pt x="3924242" y="3375483"/>
                </a:lnTo>
                <a:lnTo>
                  <a:pt x="3898022" y="3392965"/>
                </a:lnTo>
                <a:lnTo>
                  <a:pt x="3869617" y="3399519"/>
                </a:lnTo>
                <a:lnTo>
                  <a:pt x="3836843" y="3392965"/>
                </a:lnTo>
                <a:lnTo>
                  <a:pt x="3812808" y="3375483"/>
                </a:lnTo>
                <a:lnTo>
                  <a:pt x="3795328" y="3351450"/>
                </a:lnTo>
                <a:lnTo>
                  <a:pt x="3788773" y="3318681"/>
                </a:lnTo>
                <a:lnTo>
                  <a:pt x="3795328" y="3290276"/>
                </a:lnTo>
                <a:lnTo>
                  <a:pt x="3812808" y="3264055"/>
                </a:lnTo>
                <a:lnTo>
                  <a:pt x="3836843" y="3248756"/>
                </a:lnTo>
                <a:close/>
                <a:moveTo>
                  <a:pt x="4765464" y="3211609"/>
                </a:moveTo>
                <a:lnTo>
                  <a:pt x="4798239" y="3218166"/>
                </a:lnTo>
                <a:lnTo>
                  <a:pt x="4828829" y="3233462"/>
                </a:lnTo>
                <a:lnTo>
                  <a:pt x="4850679" y="3257498"/>
                </a:lnTo>
                <a:lnTo>
                  <a:pt x="4868159" y="3288091"/>
                </a:lnTo>
                <a:lnTo>
                  <a:pt x="4872529" y="3318681"/>
                </a:lnTo>
                <a:lnTo>
                  <a:pt x="4868159" y="3353637"/>
                </a:lnTo>
                <a:lnTo>
                  <a:pt x="4850679" y="3384225"/>
                </a:lnTo>
                <a:lnTo>
                  <a:pt x="4828829" y="3408259"/>
                </a:lnTo>
                <a:lnTo>
                  <a:pt x="4798239" y="3421368"/>
                </a:lnTo>
                <a:lnTo>
                  <a:pt x="4765464" y="3425737"/>
                </a:lnTo>
                <a:lnTo>
                  <a:pt x="4730505" y="3421368"/>
                </a:lnTo>
                <a:lnTo>
                  <a:pt x="4699915" y="3408259"/>
                </a:lnTo>
                <a:lnTo>
                  <a:pt x="4678065" y="3384225"/>
                </a:lnTo>
                <a:lnTo>
                  <a:pt x="4662770" y="3353637"/>
                </a:lnTo>
                <a:lnTo>
                  <a:pt x="4658400" y="3318681"/>
                </a:lnTo>
                <a:lnTo>
                  <a:pt x="4662770" y="3288091"/>
                </a:lnTo>
                <a:lnTo>
                  <a:pt x="4678065" y="3257498"/>
                </a:lnTo>
                <a:lnTo>
                  <a:pt x="4699915" y="3233462"/>
                </a:lnTo>
                <a:lnTo>
                  <a:pt x="4730505" y="3218166"/>
                </a:lnTo>
                <a:close/>
                <a:moveTo>
                  <a:pt x="5661310" y="3183207"/>
                </a:moveTo>
                <a:lnTo>
                  <a:pt x="5698455" y="3187578"/>
                </a:lnTo>
                <a:lnTo>
                  <a:pt x="5731230" y="3200686"/>
                </a:lnTo>
                <a:lnTo>
                  <a:pt x="5761820" y="3220352"/>
                </a:lnTo>
                <a:lnTo>
                  <a:pt x="5781485" y="3250944"/>
                </a:lnTo>
                <a:lnTo>
                  <a:pt x="5794595" y="3283722"/>
                </a:lnTo>
                <a:lnTo>
                  <a:pt x="5798965" y="3318681"/>
                </a:lnTo>
                <a:lnTo>
                  <a:pt x="5794595" y="3358005"/>
                </a:lnTo>
                <a:lnTo>
                  <a:pt x="5781485" y="3390778"/>
                </a:lnTo>
                <a:lnTo>
                  <a:pt x="5761820" y="3419185"/>
                </a:lnTo>
                <a:lnTo>
                  <a:pt x="5731230" y="3441018"/>
                </a:lnTo>
                <a:lnTo>
                  <a:pt x="5698455" y="3454128"/>
                </a:lnTo>
                <a:lnTo>
                  <a:pt x="5661310" y="3458498"/>
                </a:lnTo>
                <a:lnTo>
                  <a:pt x="5624166" y="3454128"/>
                </a:lnTo>
                <a:lnTo>
                  <a:pt x="5591391" y="3441018"/>
                </a:lnTo>
                <a:lnTo>
                  <a:pt x="5562986" y="3419185"/>
                </a:lnTo>
                <a:lnTo>
                  <a:pt x="5541136" y="3390778"/>
                </a:lnTo>
                <a:lnTo>
                  <a:pt x="5528026" y="3358005"/>
                </a:lnTo>
                <a:lnTo>
                  <a:pt x="5523656" y="3318681"/>
                </a:lnTo>
                <a:lnTo>
                  <a:pt x="5528026" y="3283722"/>
                </a:lnTo>
                <a:lnTo>
                  <a:pt x="5541136" y="3250944"/>
                </a:lnTo>
                <a:lnTo>
                  <a:pt x="5562986" y="3220352"/>
                </a:lnTo>
                <a:lnTo>
                  <a:pt x="5591391" y="3200686"/>
                </a:lnTo>
                <a:lnTo>
                  <a:pt x="5624166" y="3187578"/>
                </a:lnTo>
                <a:close/>
                <a:moveTo>
                  <a:pt x="6559342" y="3148249"/>
                </a:moveTo>
                <a:lnTo>
                  <a:pt x="6605227" y="3152619"/>
                </a:lnTo>
                <a:lnTo>
                  <a:pt x="6644557" y="3170097"/>
                </a:lnTo>
                <a:lnTo>
                  <a:pt x="6679517" y="3198501"/>
                </a:lnTo>
                <a:lnTo>
                  <a:pt x="6707922" y="3233460"/>
                </a:lnTo>
                <a:lnTo>
                  <a:pt x="6725402" y="3272797"/>
                </a:lnTo>
                <a:lnTo>
                  <a:pt x="6729772" y="3318681"/>
                </a:lnTo>
                <a:lnTo>
                  <a:pt x="6725402" y="3366746"/>
                </a:lnTo>
                <a:lnTo>
                  <a:pt x="6707922" y="3408261"/>
                </a:lnTo>
                <a:lnTo>
                  <a:pt x="6679517" y="3443203"/>
                </a:lnTo>
                <a:lnTo>
                  <a:pt x="6644557" y="3469423"/>
                </a:lnTo>
                <a:lnTo>
                  <a:pt x="6605227" y="3489088"/>
                </a:lnTo>
                <a:lnTo>
                  <a:pt x="6559342" y="3493458"/>
                </a:lnTo>
                <a:lnTo>
                  <a:pt x="6513458" y="3489088"/>
                </a:lnTo>
                <a:lnTo>
                  <a:pt x="6471943" y="3469423"/>
                </a:lnTo>
                <a:lnTo>
                  <a:pt x="6434798" y="3443203"/>
                </a:lnTo>
                <a:lnTo>
                  <a:pt x="6408578" y="3408261"/>
                </a:lnTo>
                <a:lnTo>
                  <a:pt x="6391098" y="3366746"/>
                </a:lnTo>
                <a:lnTo>
                  <a:pt x="6384543" y="3318681"/>
                </a:lnTo>
                <a:lnTo>
                  <a:pt x="6391098" y="3272797"/>
                </a:lnTo>
                <a:lnTo>
                  <a:pt x="6408578" y="3233460"/>
                </a:lnTo>
                <a:lnTo>
                  <a:pt x="6434798" y="3198501"/>
                </a:lnTo>
                <a:lnTo>
                  <a:pt x="6471943" y="3170097"/>
                </a:lnTo>
                <a:lnTo>
                  <a:pt x="6513458" y="3152619"/>
                </a:lnTo>
                <a:close/>
                <a:moveTo>
                  <a:pt x="7455188" y="3113291"/>
                </a:moveTo>
                <a:lnTo>
                  <a:pt x="7503258" y="3119846"/>
                </a:lnTo>
                <a:lnTo>
                  <a:pt x="7525108" y="3126400"/>
                </a:lnTo>
                <a:lnTo>
                  <a:pt x="7525108" y="3513122"/>
                </a:lnTo>
                <a:lnTo>
                  <a:pt x="7503258" y="3519677"/>
                </a:lnTo>
                <a:lnTo>
                  <a:pt x="7455188" y="3526232"/>
                </a:lnTo>
                <a:lnTo>
                  <a:pt x="7407118" y="3519677"/>
                </a:lnTo>
                <a:lnTo>
                  <a:pt x="7363418" y="3506567"/>
                </a:lnTo>
                <a:lnTo>
                  <a:pt x="7326273" y="3482532"/>
                </a:lnTo>
                <a:lnTo>
                  <a:pt x="7293498" y="3449758"/>
                </a:lnTo>
                <a:lnTo>
                  <a:pt x="7269463" y="3410443"/>
                </a:lnTo>
                <a:lnTo>
                  <a:pt x="7254168" y="3366744"/>
                </a:lnTo>
                <a:lnTo>
                  <a:pt x="7247613" y="3318681"/>
                </a:lnTo>
                <a:lnTo>
                  <a:pt x="7254168" y="3272795"/>
                </a:lnTo>
                <a:lnTo>
                  <a:pt x="7269463" y="3231277"/>
                </a:lnTo>
                <a:lnTo>
                  <a:pt x="7293498" y="3191946"/>
                </a:lnTo>
                <a:lnTo>
                  <a:pt x="7326273" y="3159173"/>
                </a:lnTo>
                <a:lnTo>
                  <a:pt x="7363418" y="3135140"/>
                </a:lnTo>
                <a:lnTo>
                  <a:pt x="7407118" y="3119846"/>
                </a:lnTo>
                <a:close/>
                <a:moveTo>
                  <a:pt x="736342" y="3073943"/>
                </a:moveTo>
                <a:lnTo>
                  <a:pt x="740711" y="3076128"/>
                </a:lnTo>
                <a:lnTo>
                  <a:pt x="745081" y="3078313"/>
                </a:lnTo>
                <a:lnTo>
                  <a:pt x="747266" y="3087052"/>
                </a:lnTo>
                <a:lnTo>
                  <a:pt x="745081" y="3091422"/>
                </a:lnTo>
                <a:lnTo>
                  <a:pt x="740711" y="3095792"/>
                </a:lnTo>
                <a:lnTo>
                  <a:pt x="736342" y="3097977"/>
                </a:lnTo>
                <a:lnTo>
                  <a:pt x="729787" y="3095792"/>
                </a:lnTo>
                <a:lnTo>
                  <a:pt x="725416" y="3091422"/>
                </a:lnTo>
                <a:lnTo>
                  <a:pt x="725416" y="3087052"/>
                </a:lnTo>
                <a:lnTo>
                  <a:pt x="725416" y="3078313"/>
                </a:lnTo>
                <a:lnTo>
                  <a:pt x="729787" y="3076128"/>
                </a:lnTo>
                <a:close/>
                <a:moveTo>
                  <a:pt x="1625633" y="3063023"/>
                </a:moveTo>
                <a:lnTo>
                  <a:pt x="1632188" y="3063023"/>
                </a:lnTo>
                <a:lnTo>
                  <a:pt x="1638743" y="3063023"/>
                </a:lnTo>
                <a:lnTo>
                  <a:pt x="1645298" y="3065208"/>
                </a:lnTo>
                <a:lnTo>
                  <a:pt x="1649667" y="3071763"/>
                </a:lnTo>
                <a:lnTo>
                  <a:pt x="1654037" y="3078317"/>
                </a:lnTo>
                <a:lnTo>
                  <a:pt x="1654037" y="3087057"/>
                </a:lnTo>
                <a:lnTo>
                  <a:pt x="1654037" y="3093613"/>
                </a:lnTo>
                <a:lnTo>
                  <a:pt x="1649667" y="3100168"/>
                </a:lnTo>
                <a:lnTo>
                  <a:pt x="1645298" y="3104536"/>
                </a:lnTo>
                <a:lnTo>
                  <a:pt x="1638743" y="3108907"/>
                </a:lnTo>
                <a:lnTo>
                  <a:pt x="1632188" y="3108907"/>
                </a:lnTo>
                <a:lnTo>
                  <a:pt x="1625633" y="3108907"/>
                </a:lnTo>
                <a:lnTo>
                  <a:pt x="1619077" y="3104536"/>
                </a:lnTo>
                <a:lnTo>
                  <a:pt x="1614707" y="3100168"/>
                </a:lnTo>
                <a:lnTo>
                  <a:pt x="1610338" y="3093613"/>
                </a:lnTo>
                <a:lnTo>
                  <a:pt x="1610338" y="3087057"/>
                </a:lnTo>
                <a:lnTo>
                  <a:pt x="1610338" y="3078317"/>
                </a:lnTo>
                <a:lnTo>
                  <a:pt x="1614707" y="3071763"/>
                </a:lnTo>
                <a:lnTo>
                  <a:pt x="1619077" y="3065208"/>
                </a:lnTo>
                <a:close/>
                <a:moveTo>
                  <a:pt x="2530219" y="3043361"/>
                </a:moveTo>
                <a:lnTo>
                  <a:pt x="2549884" y="3049915"/>
                </a:lnTo>
                <a:lnTo>
                  <a:pt x="2567364" y="3063027"/>
                </a:lnTo>
                <a:lnTo>
                  <a:pt x="2571734" y="3087062"/>
                </a:lnTo>
                <a:lnTo>
                  <a:pt x="2567364" y="3106726"/>
                </a:lnTo>
                <a:lnTo>
                  <a:pt x="2549884" y="3122021"/>
                </a:lnTo>
                <a:lnTo>
                  <a:pt x="2530219" y="3126390"/>
                </a:lnTo>
                <a:lnTo>
                  <a:pt x="2508369" y="3122021"/>
                </a:lnTo>
                <a:lnTo>
                  <a:pt x="2493074" y="3106726"/>
                </a:lnTo>
                <a:lnTo>
                  <a:pt x="2486519" y="3087062"/>
                </a:lnTo>
                <a:lnTo>
                  <a:pt x="2493074" y="3063027"/>
                </a:lnTo>
                <a:lnTo>
                  <a:pt x="2508369" y="3049915"/>
                </a:lnTo>
                <a:close/>
                <a:moveTo>
                  <a:pt x="3428249" y="3019330"/>
                </a:moveTo>
                <a:lnTo>
                  <a:pt x="3452284" y="3023702"/>
                </a:lnTo>
                <a:lnTo>
                  <a:pt x="3474133" y="3038996"/>
                </a:lnTo>
                <a:lnTo>
                  <a:pt x="3487243" y="3060846"/>
                </a:lnTo>
                <a:lnTo>
                  <a:pt x="3493798" y="3087067"/>
                </a:lnTo>
                <a:lnTo>
                  <a:pt x="3487243" y="3111101"/>
                </a:lnTo>
                <a:lnTo>
                  <a:pt x="3474133" y="3132950"/>
                </a:lnTo>
                <a:lnTo>
                  <a:pt x="3452284" y="3146060"/>
                </a:lnTo>
                <a:lnTo>
                  <a:pt x="3428249" y="3152614"/>
                </a:lnTo>
                <a:lnTo>
                  <a:pt x="3399844" y="3146060"/>
                </a:lnTo>
                <a:lnTo>
                  <a:pt x="3380179" y="3132950"/>
                </a:lnTo>
                <a:lnTo>
                  <a:pt x="3367069" y="3111101"/>
                </a:lnTo>
                <a:lnTo>
                  <a:pt x="3362699" y="3087067"/>
                </a:lnTo>
                <a:lnTo>
                  <a:pt x="3367069" y="3060846"/>
                </a:lnTo>
                <a:lnTo>
                  <a:pt x="3380179" y="3038996"/>
                </a:lnTo>
                <a:lnTo>
                  <a:pt x="3399844" y="3023702"/>
                </a:lnTo>
                <a:close/>
                <a:moveTo>
                  <a:pt x="4326280" y="2993115"/>
                </a:moveTo>
                <a:lnTo>
                  <a:pt x="4356870" y="2997486"/>
                </a:lnTo>
                <a:lnTo>
                  <a:pt x="4380905" y="3010594"/>
                </a:lnTo>
                <a:lnTo>
                  <a:pt x="4400570" y="3032447"/>
                </a:lnTo>
                <a:lnTo>
                  <a:pt x="4413680" y="3056481"/>
                </a:lnTo>
                <a:lnTo>
                  <a:pt x="4420235" y="3087074"/>
                </a:lnTo>
                <a:lnTo>
                  <a:pt x="4413680" y="3115476"/>
                </a:lnTo>
                <a:lnTo>
                  <a:pt x="4400570" y="3141694"/>
                </a:lnTo>
                <a:lnTo>
                  <a:pt x="4380905" y="3161359"/>
                </a:lnTo>
                <a:lnTo>
                  <a:pt x="4356870" y="3174468"/>
                </a:lnTo>
                <a:lnTo>
                  <a:pt x="4326280" y="3181024"/>
                </a:lnTo>
                <a:lnTo>
                  <a:pt x="4295691" y="3174468"/>
                </a:lnTo>
                <a:lnTo>
                  <a:pt x="4271656" y="3161359"/>
                </a:lnTo>
                <a:lnTo>
                  <a:pt x="4249806" y="3141694"/>
                </a:lnTo>
                <a:lnTo>
                  <a:pt x="4236696" y="3115476"/>
                </a:lnTo>
                <a:lnTo>
                  <a:pt x="4232326" y="3087074"/>
                </a:lnTo>
                <a:lnTo>
                  <a:pt x="4236696" y="3056481"/>
                </a:lnTo>
                <a:lnTo>
                  <a:pt x="4249806" y="3032447"/>
                </a:lnTo>
                <a:lnTo>
                  <a:pt x="4271656" y="3010594"/>
                </a:lnTo>
                <a:lnTo>
                  <a:pt x="4295691" y="2997486"/>
                </a:lnTo>
                <a:close/>
                <a:moveTo>
                  <a:pt x="5226497" y="2962528"/>
                </a:moveTo>
                <a:lnTo>
                  <a:pt x="5265827" y="2969084"/>
                </a:lnTo>
                <a:lnTo>
                  <a:pt x="5298602" y="2986561"/>
                </a:lnTo>
                <a:lnTo>
                  <a:pt x="5324822" y="3012781"/>
                </a:lnTo>
                <a:lnTo>
                  <a:pt x="5342302" y="3047741"/>
                </a:lnTo>
                <a:lnTo>
                  <a:pt x="5348857" y="3087074"/>
                </a:lnTo>
                <a:lnTo>
                  <a:pt x="5342302" y="3124214"/>
                </a:lnTo>
                <a:lnTo>
                  <a:pt x="5324822" y="3159173"/>
                </a:lnTo>
                <a:lnTo>
                  <a:pt x="5298602" y="3187577"/>
                </a:lnTo>
                <a:lnTo>
                  <a:pt x="5265827" y="3202872"/>
                </a:lnTo>
                <a:lnTo>
                  <a:pt x="5226497" y="3209424"/>
                </a:lnTo>
                <a:lnTo>
                  <a:pt x="5187167" y="3202872"/>
                </a:lnTo>
                <a:lnTo>
                  <a:pt x="5154392" y="3187577"/>
                </a:lnTo>
                <a:lnTo>
                  <a:pt x="5125987" y="3159173"/>
                </a:lnTo>
                <a:lnTo>
                  <a:pt x="5108507" y="3124214"/>
                </a:lnTo>
                <a:lnTo>
                  <a:pt x="5101952" y="3087074"/>
                </a:lnTo>
                <a:lnTo>
                  <a:pt x="5108507" y="3047741"/>
                </a:lnTo>
                <a:lnTo>
                  <a:pt x="5125987" y="3012781"/>
                </a:lnTo>
                <a:lnTo>
                  <a:pt x="5154392" y="2986561"/>
                </a:lnTo>
                <a:lnTo>
                  <a:pt x="5187167" y="2969084"/>
                </a:lnTo>
                <a:close/>
                <a:moveTo>
                  <a:pt x="6131084" y="2931938"/>
                </a:moveTo>
                <a:lnTo>
                  <a:pt x="6172598" y="2936307"/>
                </a:lnTo>
                <a:lnTo>
                  <a:pt x="6209743" y="2951604"/>
                </a:lnTo>
                <a:lnTo>
                  <a:pt x="6240333" y="2975638"/>
                </a:lnTo>
                <a:lnTo>
                  <a:pt x="6266553" y="3008411"/>
                </a:lnTo>
                <a:lnTo>
                  <a:pt x="6281848" y="3045557"/>
                </a:lnTo>
                <a:lnTo>
                  <a:pt x="6286218" y="3087074"/>
                </a:lnTo>
                <a:lnTo>
                  <a:pt x="6281848" y="3130771"/>
                </a:lnTo>
                <a:lnTo>
                  <a:pt x="6266553" y="3165728"/>
                </a:lnTo>
                <a:lnTo>
                  <a:pt x="6240333" y="3198501"/>
                </a:lnTo>
                <a:lnTo>
                  <a:pt x="6209743" y="3220352"/>
                </a:lnTo>
                <a:lnTo>
                  <a:pt x="6172598" y="3237828"/>
                </a:lnTo>
                <a:lnTo>
                  <a:pt x="6131084" y="3244388"/>
                </a:lnTo>
                <a:lnTo>
                  <a:pt x="6087384" y="3237828"/>
                </a:lnTo>
                <a:lnTo>
                  <a:pt x="6050239" y="3220352"/>
                </a:lnTo>
                <a:lnTo>
                  <a:pt x="6019649" y="3198501"/>
                </a:lnTo>
                <a:lnTo>
                  <a:pt x="5993429" y="3165728"/>
                </a:lnTo>
                <a:lnTo>
                  <a:pt x="5978134" y="3130771"/>
                </a:lnTo>
                <a:lnTo>
                  <a:pt x="5973764" y="3087074"/>
                </a:lnTo>
                <a:lnTo>
                  <a:pt x="5978134" y="3045557"/>
                </a:lnTo>
                <a:lnTo>
                  <a:pt x="5993429" y="3008411"/>
                </a:lnTo>
                <a:lnTo>
                  <a:pt x="6019649" y="2975638"/>
                </a:lnTo>
                <a:lnTo>
                  <a:pt x="6050239" y="2951604"/>
                </a:lnTo>
                <a:lnTo>
                  <a:pt x="6087384" y="2936307"/>
                </a:lnTo>
                <a:close/>
                <a:moveTo>
                  <a:pt x="7066260" y="2905719"/>
                </a:moveTo>
                <a:lnTo>
                  <a:pt x="7116515" y="2912276"/>
                </a:lnTo>
                <a:lnTo>
                  <a:pt x="7162400" y="2931938"/>
                </a:lnTo>
                <a:lnTo>
                  <a:pt x="7201729" y="2960344"/>
                </a:lnTo>
                <a:lnTo>
                  <a:pt x="7230134" y="2999672"/>
                </a:lnTo>
                <a:lnTo>
                  <a:pt x="7251984" y="3045557"/>
                </a:lnTo>
                <a:lnTo>
                  <a:pt x="7258539" y="3095813"/>
                </a:lnTo>
                <a:lnTo>
                  <a:pt x="7251984" y="3148249"/>
                </a:lnTo>
                <a:lnTo>
                  <a:pt x="7230134" y="3194132"/>
                </a:lnTo>
                <a:lnTo>
                  <a:pt x="7201729" y="3233462"/>
                </a:lnTo>
                <a:lnTo>
                  <a:pt x="7162400" y="3261872"/>
                </a:lnTo>
                <a:lnTo>
                  <a:pt x="7116515" y="3281537"/>
                </a:lnTo>
                <a:lnTo>
                  <a:pt x="7066260" y="3288093"/>
                </a:lnTo>
                <a:lnTo>
                  <a:pt x="7016005" y="3281537"/>
                </a:lnTo>
                <a:lnTo>
                  <a:pt x="6970120" y="3261872"/>
                </a:lnTo>
                <a:lnTo>
                  <a:pt x="6930791" y="3233462"/>
                </a:lnTo>
                <a:lnTo>
                  <a:pt x="6902386" y="3194132"/>
                </a:lnTo>
                <a:lnTo>
                  <a:pt x="6880536" y="3148249"/>
                </a:lnTo>
                <a:lnTo>
                  <a:pt x="6873981" y="3095813"/>
                </a:lnTo>
                <a:lnTo>
                  <a:pt x="6880536" y="3045557"/>
                </a:lnTo>
                <a:lnTo>
                  <a:pt x="6902386" y="2999672"/>
                </a:lnTo>
                <a:lnTo>
                  <a:pt x="6930791" y="2960344"/>
                </a:lnTo>
                <a:lnTo>
                  <a:pt x="6970120" y="2931938"/>
                </a:lnTo>
                <a:lnTo>
                  <a:pt x="7016005" y="2912276"/>
                </a:lnTo>
                <a:close/>
                <a:moveTo>
                  <a:pt x="297158" y="2840148"/>
                </a:moveTo>
                <a:lnTo>
                  <a:pt x="303713" y="2842333"/>
                </a:lnTo>
                <a:lnTo>
                  <a:pt x="308082" y="2846702"/>
                </a:lnTo>
                <a:lnTo>
                  <a:pt x="308082" y="2851073"/>
                </a:lnTo>
                <a:lnTo>
                  <a:pt x="308082" y="2857628"/>
                </a:lnTo>
                <a:lnTo>
                  <a:pt x="303713" y="2859812"/>
                </a:lnTo>
                <a:lnTo>
                  <a:pt x="297158" y="2861998"/>
                </a:lnTo>
                <a:lnTo>
                  <a:pt x="292787" y="2859812"/>
                </a:lnTo>
                <a:lnTo>
                  <a:pt x="288417" y="2857628"/>
                </a:lnTo>
                <a:lnTo>
                  <a:pt x="286232" y="2851073"/>
                </a:lnTo>
                <a:lnTo>
                  <a:pt x="288417" y="2846702"/>
                </a:lnTo>
                <a:lnTo>
                  <a:pt x="292787" y="2842333"/>
                </a:lnTo>
                <a:close/>
                <a:moveTo>
                  <a:pt x="1197373" y="2835782"/>
                </a:moveTo>
                <a:lnTo>
                  <a:pt x="1201743" y="2837967"/>
                </a:lnTo>
                <a:lnTo>
                  <a:pt x="1206114" y="2840151"/>
                </a:lnTo>
                <a:lnTo>
                  <a:pt x="1212669" y="2846706"/>
                </a:lnTo>
                <a:lnTo>
                  <a:pt x="1212669" y="2851077"/>
                </a:lnTo>
                <a:lnTo>
                  <a:pt x="1212669" y="2857632"/>
                </a:lnTo>
                <a:lnTo>
                  <a:pt x="1206114" y="2862001"/>
                </a:lnTo>
                <a:lnTo>
                  <a:pt x="1201743" y="2866371"/>
                </a:lnTo>
                <a:lnTo>
                  <a:pt x="1197373" y="2866371"/>
                </a:lnTo>
                <a:lnTo>
                  <a:pt x="1190818" y="2866371"/>
                </a:lnTo>
                <a:lnTo>
                  <a:pt x="1186449" y="2862001"/>
                </a:lnTo>
                <a:lnTo>
                  <a:pt x="1182078" y="2857632"/>
                </a:lnTo>
                <a:lnTo>
                  <a:pt x="1182078" y="2851077"/>
                </a:lnTo>
                <a:lnTo>
                  <a:pt x="1182078" y="2846706"/>
                </a:lnTo>
                <a:lnTo>
                  <a:pt x="1186449" y="2840151"/>
                </a:lnTo>
                <a:lnTo>
                  <a:pt x="1190818" y="2837967"/>
                </a:lnTo>
                <a:close/>
                <a:moveTo>
                  <a:pt x="2095405" y="2818306"/>
                </a:moveTo>
                <a:lnTo>
                  <a:pt x="2108515" y="2820490"/>
                </a:lnTo>
                <a:lnTo>
                  <a:pt x="2115070" y="2824861"/>
                </a:lnTo>
                <a:lnTo>
                  <a:pt x="2123810" y="2833600"/>
                </a:lnTo>
                <a:lnTo>
                  <a:pt x="2128180" y="2842340"/>
                </a:lnTo>
                <a:lnTo>
                  <a:pt x="2128180" y="2851081"/>
                </a:lnTo>
                <a:lnTo>
                  <a:pt x="2128180" y="2862005"/>
                </a:lnTo>
                <a:lnTo>
                  <a:pt x="2123810" y="2870745"/>
                </a:lnTo>
                <a:lnTo>
                  <a:pt x="2115070" y="2877300"/>
                </a:lnTo>
                <a:lnTo>
                  <a:pt x="2108515" y="2883855"/>
                </a:lnTo>
                <a:lnTo>
                  <a:pt x="2095405" y="2883855"/>
                </a:lnTo>
                <a:lnTo>
                  <a:pt x="2086665" y="2883855"/>
                </a:lnTo>
                <a:lnTo>
                  <a:pt x="2077925" y="2877300"/>
                </a:lnTo>
                <a:lnTo>
                  <a:pt x="2071370" y="2870745"/>
                </a:lnTo>
                <a:lnTo>
                  <a:pt x="2067000" y="2862005"/>
                </a:lnTo>
                <a:lnTo>
                  <a:pt x="2064815" y="2851081"/>
                </a:lnTo>
                <a:lnTo>
                  <a:pt x="2067000" y="2842340"/>
                </a:lnTo>
                <a:lnTo>
                  <a:pt x="2071370" y="2833600"/>
                </a:lnTo>
                <a:lnTo>
                  <a:pt x="2077925" y="2824861"/>
                </a:lnTo>
                <a:lnTo>
                  <a:pt x="2086665" y="2820490"/>
                </a:lnTo>
                <a:close/>
                <a:moveTo>
                  <a:pt x="2995621" y="2798645"/>
                </a:moveTo>
                <a:lnTo>
                  <a:pt x="3017471" y="2803014"/>
                </a:lnTo>
                <a:lnTo>
                  <a:pt x="3034951" y="2813939"/>
                </a:lnTo>
                <a:lnTo>
                  <a:pt x="3045876" y="2831419"/>
                </a:lnTo>
                <a:lnTo>
                  <a:pt x="3050246" y="2851083"/>
                </a:lnTo>
                <a:lnTo>
                  <a:pt x="3045876" y="2872932"/>
                </a:lnTo>
                <a:lnTo>
                  <a:pt x="3034951" y="2890413"/>
                </a:lnTo>
                <a:lnTo>
                  <a:pt x="3017471" y="2901338"/>
                </a:lnTo>
                <a:lnTo>
                  <a:pt x="2995621" y="2905707"/>
                </a:lnTo>
                <a:lnTo>
                  <a:pt x="2975956" y="2901338"/>
                </a:lnTo>
                <a:lnTo>
                  <a:pt x="2960661" y="2890413"/>
                </a:lnTo>
                <a:lnTo>
                  <a:pt x="2947551" y="2872932"/>
                </a:lnTo>
                <a:lnTo>
                  <a:pt x="2943181" y="2851083"/>
                </a:lnTo>
                <a:lnTo>
                  <a:pt x="2947551" y="2831419"/>
                </a:lnTo>
                <a:lnTo>
                  <a:pt x="2960661" y="2813939"/>
                </a:lnTo>
                <a:lnTo>
                  <a:pt x="2975956" y="2803014"/>
                </a:lnTo>
                <a:close/>
                <a:moveTo>
                  <a:pt x="3898023" y="2772429"/>
                </a:moveTo>
                <a:lnTo>
                  <a:pt x="3930797" y="2781170"/>
                </a:lnTo>
                <a:lnTo>
                  <a:pt x="3957017" y="2796464"/>
                </a:lnTo>
                <a:lnTo>
                  <a:pt x="3972312" y="2820499"/>
                </a:lnTo>
                <a:lnTo>
                  <a:pt x="3978867" y="2853273"/>
                </a:lnTo>
                <a:lnTo>
                  <a:pt x="3972312" y="2883862"/>
                </a:lnTo>
                <a:lnTo>
                  <a:pt x="3957017" y="2907898"/>
                </a:lnTo>
                <a:lnTo>
                  <a:pt x="3930797" y="2925378"/>
                </a:lnTo>
                <a:lnTo>
                  <a:pt x="3898023" y="2931932"/>
                </a:lnTo>
                <a:lnTo>
                  <a:pt x="3869618" y="2925378"/>
                </a:lnTo>
                <a:lnTo>
                  <a:pt x="3843398" y="2907898"/>
                </a:lnTo>
                <a:lnTo>
                  <a:pt x="3825918" y="2883862"/>
                </a:lnTo>
                <a:lnTo>
                  <a:pt x="3821548" y="2853273"/>
                </a:lnTo>
                <a:lnTo>
                  <a:pt x="3825918" y="2820499"/>
                </a:lnTo>
                <a:lnTo>
                  <a:pt x="3843398" y="2796464"/>
                </a:lnTo>
                <a:lnTo>
                  <a:pt x="3869618" y="2781170"/>
                </a:lnTo>
                <a:close/>
                <a:moveTo>
                  <a:pt x="4806979" y="2746215"/>
                </a:moveTo>
                <a:lnTo>
                  <a:pt x="4839754" y="2750585"/>
                </a:lnTo>
                <a:lnTo>
                  <a:pt x="4870344" y="2765880"/>
                </a:lnTo>
                <a:lnTo>
                  <a:pt x="4892194" y="2789913"/>
                </a:lnTo>
                <a:lnTo>
                  <a:pt x="4909674" y="2818319"/>
                </a:lnTo>
                <a:lnTo>
                  <a:pt x="4916229" y="2853277"/>
                </a:lnTo>
                <a:lnTo>
                  <a:pt x="4909674" y="2888236"/>
                </a:lnTo>
                <a:lnTo>
                  <a:pt x="4892194" y="2916641"/>
                </a:lnTo>
                <a:lnTo>
                  <a:pt x="4870344" y="2942861"/>
                </a:lnTo>
                <a:lnTo>
                  <a:pt x="4839754" y="2955972"/>
                </a:lnTo>
                <a:lnTo>
                  <a:pt x="4806979" y="2962528"/>
                </a:lnTo>
                <a:lnTo>
                  <a:pt x="4772019" y="2955972"/>
                </a:lnTo>
                <a:lnTo>
                  <a:pt x="4741429" y="2942861"/>
                </a:lnTo>
                <a:lnTo>
                  <a:pt x="4719579" y="2916641"/>
                </a:lnTo>
                <a:lnTo>
                  <a:pt x="4702099" y="2888236"/>
                </a:lnTo>
                <a:lnTo>
                  <a:pt x="4695544" y="2853277"/>
                </a:lnTo>
                <a:lnTo>
                  <a:pt x="4702099" y="2818319"/>
                </a:lnTo>
                <a:lnTo>
                  <a:pt x="4719579" y="2789913"/>
                </a:lnTo>
                <a:lnTo>
                  <a:pt x="4741429" y="2765880"/>
                </a:lnTo>
                <a:lnTo>
                  <a:pt x="4772019" y="2750585"/>
                </a:lnTo>
                <a:close/>
                <a:moveTo>
                  <a:pt x="5722490" y="2715626"/>
                </a:moveTo>
                <a:lnTo>
                  <a:pt x="5759634" y="2722180"/>
                </a:lnTo>
                <a:lnTo>
                  <a:pt x="5792409" y="2737476"/>
                </a:lnTo>
                <a:lnTo>
                  <a:pt x="5820814" y="2757142"/>
                </a:lnTo>
                <a:lnTo>
                  <a:pt x="5842664" y="2787730"/>
                </a:lnTo>
                <a:lnTo>
                  <a:pt x="5857959" y="2818320"/>
                </a:lnTo>
                <a:lnTo>
                  <a:pt x="5862329" y="2855464"/>
                </a:lnTo>
                <a:lnTo>
                  <a:pt x="5857959" y="2894792"/>
                </a:lnTo>
                <a:lnTo>
                  <a:pt x="5842664" y="2925384"/>
                </a:lnTo>
                <a:lnTo>
                  <a:pt x="5820814" y="2953790"/>
                </a:lnTo>
                <a:lnTo>
                  <a:pt x="5792409" y="2975638"/>
                </a:lnTo>
                <a:lnTo>
                  <a:pt x="5759634" y="2990934"/>
                </a:lnTo>
                <a:lnTo>
                  <a:pt x="5722490" y="2995303"/>
                </a:lnTo>
                <a:lnTo>
                  <a:pt x="5685345" y="2990934"/>
                </a:lnTo>
                <a:lnTo>
                  <a:pt x="5650385" y="2975638"/>
                </a:lnTo>
                <a:lnTo>
                  <a:pt x="5624165" y="2953790"/>
                </a:lnTo>
                <a:lnTo>
                  <a:pt x="5604500" y="2925384"/>
                </a:lnTo>
                <a:lnTo>
                  <a:pt x="5587020" y="2894792"/>
                </a:lnTo>
                <a:lnTo>
                  <a:pt x="5582650" y="2855464"/>
                </a:lnTo>
                <a:lnTo>
                  <a:pt x="5587020" y="2818320"/>
                </a:lnTo>
                <a:lnTo>
                  <a:pt x="5604500" y="2787730"/>
                </a:lnTo>
                <a:lnTo>
                  <a:pt x="5624165" y="2757142"/>
                </a:lnTo>
                <a:lnTo>
                  <a:pt x="5650385" y="2737476"/>
                </a:lnTo>
                <a:lnTo>
                  <a:pt x="5685345" y="2722180"/>
                </a:lnTo>
                <a:close/>
                <a:moveTo>
                  <a:pt x="6677332" y="2698146"/>
                </a:moveTo>
                <a:lnTo>
                  <a:pt x="6725401" y="2704701"/>
                </a:lnTo>
                <a:lnTo>
                  <a:pt x="6766916" y="2722180"/>
                </a:lnTo>
                <a:lnTo>
                  <a:pt x="6799691" y="2748401"/>
                </a:lnTo>
                <a:lnTo>
                  <a:pt x="6828096" y="2785546"/>
                </a:lnTo>
                <a:lnTo>
                  <a:pt x="6845576" y="2824874"/>
                </a:lnTo>
                <a:lnTo>
                  <a:pt x="6852131" y="2870757"/>
                </a:lnTo>
                <a:lnTo>
                  <a:pt x="6845576" y="2918829"/>
                </a:lnTo>
                <a:lnTo>
                  <a:pt x="6828096" y="2960342"/>
                </a:lnTo>
                <a:lnTo>
                  <a:pt x="6799691" y="2995303"/>
                </a:lnTo>
                <a:lnTo>
                  <a:pt x="6766916" y="3021520"/>
                </a:lnTo>
                <a:lnTo>
                  <a:pt x="6725401" y="3041186"/>
                </a:lnTo>
                <a:lnTo>
                  <a:pt x="6677332" y="3045556"/>
                </a:lnTo>
                <a:lnTo>
                  <a:pt x="6631447" y="3041186"/>
                </a:lnTo>
                <a:lnTo>
                  <a:pt x="6589932" y="3021520"/>
                </a:lnTo>
                <a:lnTo>
                  <a:pt x="6554972" y="2995303"/>
                </a:lnTo>
                <a:lnTo>
                  <a:pt x="6528752" y="2960342"/>
                </a:lnTo>
                <a:lnTo>
                  <a:pt x="6511272" y="2918829"/>
                </a:lnTo>
                <a:lnTo>
                  <a:pt x="6504717" y="2870757"/>
                </a:lnTo>
                <a:lnTo>
                  <a:pt x="6511272" y="2824874"/>
                </a:lnTo>
                <a:lnTo>
                  <a:pt x="6528752" y="2785546"/>
                </a:lnTo>
                <a:lnTo>
                  <a:pt x="6554972" y="2748401"/>
                </a:lnTo>
                <a:lnTo>
                  <a:pt x="6589932" y="2722180"/>
                </a:lnTo>
                <a:lnTo>
                  <a:pt x="6631447" y="2704701"/>
                </a:lnTo>
                <a:close/>
                <a:moveTo>
                  <a:pt x="7455188" y="2663187"/>
                </a:moveTo>
                <a:lnTo>
                  <a:pt x="7498888" y="2669741"/>
                </a:lnTo>
                <a:lnTo>
                  <a:pt x="7525108" y="2676296"/>
                </a:lnTo>
                <a:lnTo>
                  <a:pt x="7525108" y="3065222"/>
                </a:lnTo>
                <a:lnTo>
                  <a:pt x="7498888" y="3073963"/>
                </a:lnTo>
                <a:lnTo>
                  <a:pt x="7455188" y="3078334"/>
                </a:lnTo>
                <a:lnTo>
                  <a:pt x="7407118" y="3073963"/>
                </a:lnTo>
                <a:lnTo>
                  <a:pt x="7363419" y="3058667"/>
                </a:lnTo>
                <a:lnTo>
                  <a:pt x="7324089" y="3034631"/>
                </a:lnTo>
                <a:lnTo>
                  <a:pt x="7291314" y="3001858"/>
                </a:lnTo>
                <a:lnTo>
                  <a:pt x="7267279" y="2962528"/>
                </a:lnTo>
                <a:lnTo>
                  <a:pt x="7251984" y="2918829"/>
                </a:lnTo>
                <a:lnTo>
                  <a:pt x="7245429" y="2870757"/>
                </a:lnTo>
                <a:lnTo>
                  <a:pt x="7251984" y="2822688"/>
                </a:lnTo>
                <a:lnTo>
                  <a:pt x="7267279" y="2781176"/>
                </a:lnTo>
                <a:lnTo>
                  <a:pt x="7291314" y="2741846"/>
                </a:lnTo>
                <a:lnTo>
                  <a:pt x="7324089" y="2709071"/>
                </a:lnTo>
                <a:lnTo>
                  <a:pt x="7363419" y="2687220"/>
                </a:lnTo>
                <a:lnTo>
                  <a:pt x="7407118" y="2669741"/>
                </a:lnTo>
                <a:close/>
                <a:moveTo>
                  <a:pt x="769117" y="2606354"/>
                </a:moveTo>
                <a:lnTo>
                  <a:pt x="773488" y="2608539"/>
                </a:lnTo>
                <a:lnTo>
                  <a:pt x="777858" y="2610724"/>
                </a:lnTo>
                <a:lnTo>
                  <a:pt x="780043" y="2617279"/>
                </a:lnTo>
                <a:lnTo>
                  <a:pt x="777858" y="2621649"/>
                </a:lnTo>
                <a:lnTo>
                  <a:pt x="773488" y="2626019"/>
                </a:lnTo>
                <a:lnTo>
                  <a:pt x="769117" y="2628204"/>
                </a:lnTo>
                <a:lnTo>
                  <a:pt x="762562" y="2626019"/>
                </a:lnTo>
                <a:lnTo>
                  <a:pt x="760376" y="2621649"/>
                </a:lnTo>
                <a:lnTo>
                  <a:pt x="756007" y="2617279"/>
                </a:lnTo>
                <a:lnTo>
                  <a:pt x="760376" y="2610724"/>
                </a:lnTo>
                <a:lnTo>
                  <a:pt x="762562" y="2608539"/>
                </a:lnTo>
                <a:close/>
                <a:moveTo>
                  <a:pt x="1671517" y="2595435"/>
                </a:moveTo>
                <a:lnTo>
                  <a:pt x="1678072" y="2597619"/>
                </a:lnTo>
                <a:lnTo>
                  <a:pt x="1682442" y="2599804"/>
                </a:lnTo>
                <a:lnTo>
                  <a:pt x="1688997" y="2604174"/>
                </a:lnTo>
                <a:lnTo>
                  <a:pt x="1691182" y="2610729"/>
                </a:lnTo>
                <a:lnTo>
                  <a:pt x="1693368" y="2617284"/>
                </a:lnTo>
                <a:lnTo>
                  <a:pt x="1691182" y="2623839"/>
                </a:lnTo>
                <a:lnTo>
                  <a:pt x="1688997" y="2632579"/>
                </a:lnTo>
                <a:lnTo>
                  <a:pt x="1682442" y="2636949"/>
                </a:lnTo>
                <a:lnTo>
                  <a:pt x="1678072" y="2641318"/>
                </a:lnTo>
                <a:lnTo>
                  <a:pt x="1671517" y="2641318"/>
                </a:lnTo>
                <a:lnTo>
                  <a:pt x="1664963" y="2641318"/>
                </a:lnTo>
                <a:lnTo>
                  <a:pt x="1656222" y="2636949"/>
                </a:lnTo>
                <a:lnTo>
                  <a:pt x="1651853" y="2632579"/>
                </a:lnTo>
                <a:lnTo>
                  <a:pt x="1647482" y="2623839"/>
                </a:lnTo>
                <a:lnTo>
                  <a:pt x="1647482" y="2617284"/>
                </a:lnTo>
                <a:lnTo>
                  <a:pt x="1647482" y="2610729"/>
                </a:lnTo>
                <a:lnTo>
                  <a:pt x="1651853" y="2604174"/>
                </a:lnTo>
                <a:lnTo>
                  <a:pt x="1656222" y="2599804"/>
                </a:lnTo>
                <a:lnTo>
                  <a:pt x="1664963" y="2597619"/>
                </a:lnTo>
                <a:close/>
                <a:moveTo>
                  <a:pt x="2573918" y="2575773"/>
                </a:moveTo>
                <a:lnTo>
                  <a:pt x="2595768" y="2584513"/>
                </a:lnTo>
                <a:lnTo>
                  <a:pt x="2611063" y="2597622"/>
                </a:lnTo>
                <a:lnTo>
                  <a:pt x="2617618" y="2617287"/>
                </a:lnTo>
                <a:lnTo>
                  <a:pt x="2611063" y="2641322"/>
                </a:lnTo>
                <a:lnTo>
                  <a:pt x="2595768" y="2654432"/>
                </a:lnTo>
                <a:lnTo>
                  <a:pt x="2573918" y="2660987"/>
                </a:lnTo>
                <a:lnTo>
                  <a:pt x="2552068" y="2654432"/>
                </a:lnTo>
                <a:lnTo>
                  <a:pt x="2538958" y="2641322"/>
                </a:lnTo>
                <a:lnTo>
                  <a:pt x="2532403" y="2617287"/>
                </a:lnTo>
                <a:lnTo>
                  <a:pt x="2538958" y="2597622"/>
                </a:lnTo>
                <a:lnTo>
                  <a:pt x="2552068" y="2584513"/>
                </a:lnTo>
                <a:close/>
                <a:moveTo>
                  <a:pt x="3480690" y="2553927"/>
                </a:moveTo>
                <a:lnTo>
                  <a:pt x="3509095" y="2560482"/>
                </a:lnTo>
                <a:lnTo>
                  <a:pt x="3528760" y="2573592"/>
                </a:lnTo>
                <a:lnTo>
                  <a:pt x="3541870" y="2595442"/>
                </a:lnTo>
                <a:lnTo>
                  <a:pt x="3546240" y="2619477"/>
                </a:lnTo>
                <a:lnTo>
                  <a:pt x="3541870" y="2645696"/>
                </a:lnTo>
                <a:lnTo>
                  <a:pt x="3528760" y="2665362"/>
                </a:lnTo>
                <a:lnTo>
                  <a:pt x="3509095" y="2678472"/>
                </a:lnTo>
                <a:lnTo>
                  <a:pt x="3480690" y="2685026"/>
                </a:lnTo>
                <a:lnTo>
                  <a:pt x="3456655" y="2678472"/>
                </a:lnTo>
                <a:lnTo>
                  <a:pt x="3434805" y="2665362"/>
                </a:lnTo>
                <a:lnTo>
                  <a:pt x="3421695" y="2645696"/>
                </a:lnTo>
                <a:lnTo>
                  <a:pt x="3417325" y="2619477"/>
                </a:lnTo>
                <a:lnTo>
                  <a:pt x="3421695" y="2595442"/>
                </a:lnTo>
                <a:lnTo>
                  <a:pt x="3434805" y="2573592"/>
                </a:lnTo>
                <a:lnTo>
                  <a:pt x="3456655" y="2560482"/>
                </a:lnTo>
                <a:close/>
                <a:moveTo>
                  <a:pt x="4394016" y="2532082"/>
                </a:moveTo>
                <a:lnTo>
                  <a:pt x="4424606" y="2536452"/>
                </a:lnTo>
                <a:lnTo>
                  <a:pt x="4448641" y="2547378"/>
                </a:lnTo>
                <a:lnTo>
                  <a:pt x="4470491" y="2567042"/>
                </a:lnTo>
                <a:lnTo>
                  <a:pt x="4483601" y="2593263"/>
                </a:lnTo>
                <a:lnTo>
                  <a:pt x="4487971" y="2621668"/>
                </a:lnTo>
                <a:lnTo>
                  <a:pt x="4483601" y="2652257"/>
                </a:lnTo>
                <a:lnTo>
                  <a:pt x="4470491" y="2676293"/>
                </a:lnTo>
                <a:lnTo>
                  <a:pt x="4448641" y="2698142"/>
                </a:lnTo>
                <a:lnTo>
                  <a:pt x="4424606" y="2709065"/>
                </a:lnTo>
                <a:lnTo>
                  <a:pt x="4394016" y="2713437"/>
                </a:lnTo>
                <a:lnTo>
                  <a:pt x="4367796" y="2709065"/>
                </a:lnTo>
                <a:lnTo>
                  <a:pt x="4341576" y="2698142"/>
                </a:lnTo>
                <a:lnTo>
                  <a:pt x="4321911" y="2676293"/>
                </a:lnTo>
                <a:lnTo>
                  <a:pt x="4308801" y="2652257"/>
                </a:lnTo>
                <a:lnTo>
                  <a:pt x="4302246" y="2621668"/>
                </a:lnTo>
                <a:lnTo>
                  <a:pt x="4308801" y="2593263"/>
                </a:lnTo>
                <a:lnTo>
                  <a:pt x="4321911" y="2567042"/>
                </a:lnTo>
                <a:lnTo>
                  <a:pt x="4341576" y="2547378"/>
                </a:lnTo>
                <a:lnTo>
                  <a:pt x="4367796" y="2536452"/>
                </a:lnTo>
                <a:close/>
                <a:moveTo>
                  <a:pt x="5322638" y="2505864"/>
                </a:moveTo>
                <a:lnTo>
                  <a:pt x="5361967" y="2512419"/>
                </a:lnTo>
                <a:lnTo>
                  <a:pt x="5394742" y="2527714"/>
                </a:lnTo>
                <a:lnTo>
                  <a:pt x="5420962" y="2556119"/>
                </a:lnTo>
                <a:lnTo>
                  <a:pt x="5438442" y="2591079"/>
                </a:lnTo>
                <a:lnTo>
                  <a:pt x="5444997" y="2626040"/>
                </a:lnTo>
                <a:lnTo>
                  <a:pt x="5438442" y="2665368"/>
                </a:lnTo>
                <a:lnTo>
                  <a:pt x="5420962" y="2700331"/>
                </a:lnTo>
                <a:lnTo>
                  <a:pt x="5394742" y="2724364"/>
                </a:lnTo>
                <a:lnTo>
                  <a:pt x="5361967" y="2744031"/>
                </a:lnTo>
                <a:lnTo>
                  <a:pt x="5322638" y="2750585"/>
                </a:lnTo>
                <a:lnTo>
                  <a:pt x="5283308" y="2744031"/>
                </a:lnTo>
                <a:lnTo>
                  <a:pt x="5250533" y="2724364"/>
                </a:lnTo>
                <a:lnTo>
                  <a:pt x="5224313" y="2700331"/>
                </a:lnTo>
                <a:lnTo>
                  <a:pt x="5209018" y="2665368"/>
                </a:lnTo>
                <a:lnTo>
                  <a:pt x="5200278" y="2626040"/>
                </a:lnTo>
                <a:lnTo>
                  <a:pt x="5209018" y="2591079"/>
                </a:lnTo>
                <a:lnTo>
                  <a:pt x="5224313" y="2556119"/>
                </a:lnTo>
                <a:lnTo>
                  <a:pt x="5250533" y="2527714"/>
                </a:lnTo>
                <a:lnTo>
                  <a:pt x="5283308" y="2512419"/>
                </a:lnTo>
                <a:close/>
                <a:moveTo>
                  <a:pt x="6288404" y="2477459"/>
                </a:moveTo>
                <a:lnTo>
                  <a:pt x="6334288" y="2486199"/>
                </a:lnTo>
                <a:lnTo>
                  <a:pt x="6375803" y="2501494"/>
                </a:lnTo>
                <a:lnTo>
                  <a:pt x="6410763" y="2527715"/>
                </a:lnTo>
                <a:lnTo>
                  <a:pt x="6434798" y="2562676"/>
                </a:lnTo>
                <a:lnTo>
                  <a:pt x="6454463" y="2604191"/>
                </a:lnTo>
                <a:lnTo>
                  <a:pt x="6458833" y="2647891"/>
                </a:lnTo>
                <a:lnTo>
                  <a:pt x="6454463" y="2693777"/>
                </a:lnTo>
                <a:lnTo>
                  <a:pt x="6434798" y="2735289"/>
                </a:lnTo>
                <a:lnTo>
                  <a:pt x="6410763" y="2765880"/>
                </a:lnTo>
                <a:lnTo>
                  <a:pt x="6375803" y="2794285"/>
                </a:lnTo>
                <a:lnTo>
                  <a:pt x="6334288" y="2809581"/>
                </a:lnTo>
                <a:lnTo>
                  <a:pt x="6288404" y="2816134"/>
                </a:lnTo>
                <a:lnTo>
                  <a:pt x="6244704" y="2809581"/>
                </a:lnTo>
                <a:lnTo>
                  <a:pt x="6205374" y="2794285"/>
                </a:lnTo>
                <a:lnTo>
                  <a:pt x="6170414" y="2765880"/>
                </a:lnTo>
                <a:lnTo>
                  <a:pt x="6144194" y="2735289"/>
                </a:lnTo>
                <a:lnTo>
                  <a:pt x="6126714" y="2693777"/>
                </a:lnTo>
                <a:lnTo>
                  <a:pt x="6122344" y="2647891"/>
                </a:lnTo>
                <a:lnTo>
                  <a:pt x="6126714" y="2604191"/>
                </a:lnTo>
                <a:lnTo>
                  <a:pt x="6144194" y="2562676"/>
                </a:lnTo>
                <a:lnTo>
                  <a:pt x="6170414" y="2527715"/>
                </a:lnTo>
                <a:lnTo>
                  <a:pt x="6205374" y="2501494"/>
                </a:lnTo>
                <a:lnTo>
                  <a:pt x="6244704" y="2486199"/>
                </a:lnTo>
                <a:close/>
                <a:moveTo>
                  <a:pt x="343043" y="2372559"/>
                </a:moveTo>
                <a:lnTo>
                  <a:pt x="349598" y="2374744"/>
                </a:lnTo>
                <a:lnTo>
                  <a:pt x="353969" y="2376929"/>
                </a:lnTo>
                <a:lnTo>
                  <a:pt x="353969" y="2385669"/>
                </a:lnTo>
                <a:lnTo>
                  <a:pt x="353969" y="2390038"/>
                </a:lnTo>
                <a:lnTo>
                  <a:pt x="349598" y="2394408"/>
                </a:lnTo>
                <a:lnTo>
                  <a:pt x="343043" y="2396593"/>
                </a:lnTo>
                <a:lnTo>
                  <a:pt x="338673" y="2394408"/>
                </a:lnTo>
                <a:lnTo>
                  <a:pt x="334302" y="2390038"/>
                </a:lnTo>
                <a:lnTo>
                  <a:pt x="334302" y="2385669"/>
                </a:lnTo>
                <a:lnTo>
                  <a:pt x="334302" y="2376929"/>
                </a:lnTo>
                <a:lnTo>
                  <a:pt x="338673" y="2374744"/>
                </a:lnTo>
                <a:close/>
                <a:moveTo>
                  <a:pt x="1249814" y="2368193"/>
                </a:moveTo>
                <a:lnTo>
                  <a:pt x="1254184" y="2370378"/>
                </a:lnTo>
                <a:lnTo>
                  <a:pt x="1260738" y="2372562"/>
                </a:lnTo>
                <a:lnTo>
                  <a:pt x="1265108" y="2379117"/>
                </a:lnTo>
                <a:lnTo>
                  <a:pt x="1265108" y="2385672"/>
                </a:lnTo>
                <a:lnTo>
                  <a:pt x="1265108" y="2392227"/>
                </a:lnTo>
                <a:lnTo>
                  <a:pt x="1260738" y="2396597"/>
                </a:lnTo>
                <a:lnTo>
                  <a:pt x="1254184" y="2400967"/>
                </a:lnTo>
                <a:lnTo>
                  <a:pt x="1249814" y="2400967"/>
                </a:lnTo>
                <a:lnTo>
                  <a:pt x="1243259" y="2400967"/>
                </a:lnTo>
                <a:lnTo>
                  <a:pt x="1238888" y="2396597"/>
                </a:lnTo>
                <a:lnTo>
                  <a:pt x="1234519" y="2392227"/>
                </a:lnTo>
                <a:lnTo>
                  <a:pt x="1234519" y="2385672"/>
                </a:lnTo>
                <a:lnTo>
                  <a:pt x="1234519" y="2379117"/>
                </a:lnTo>
                <a:lnTo>
                  <a:pt x="1238888" y="2372562"/>
                </a:lnTo>
                <a:lnTo>
                  <a:pt x="1243259" y="2370378"/>
                </a:lnTo>
                <a:close/>
                <a:moveTo>
                  <a:pt x="7007264" y="2361653"/>
                </a:moveTo>
                <a:lnTo>
                  <a:pt x="7055334" y="2368207"/>
                </a:lnTo>
                <a:lnTo>
                  <a:pt x="7096849" y="2387873"/>
                </a:lnTo>
                <a:lnTo>
                  <a:pt x="7133994" y="2414093"/>
                </a:lnTo>
                <a:lnTo>
                  <a:pt x="7164584" y="2451239"/>
                </a:lnTo>
                <a:lnTo>
                  <a:pt x="7182064" y="2494939"/>
                </a:lnTo>
                <a:lnTo>
                  <a:pt x="7188619" y="2545195"/>
                </a:lnTo>
                <a:lnTo>
                  <a:pt x="7182064" y="2593266"/>
                </a:lnTo>
                <a:lnTo>
                  <a:pt x="7164584" y="2636963"/>
                </a:lnTo>
                <a:lnTo>
                  <a:pt x="7133994" y="2671926"/>
                </a:lnTo>
                <a:lnTo>
                  <a:pt x="7096849" y="2702515"/>
                </a:lnTo>
                <a:lnTo>
                  <a:pt x="7055334" y="2719995"/>
                </a:lnTo>
                <a:lnTo>
                  <a:pt x="7007264" y="2726551"/>
                </a:lnTo>
                <a:lnTo>
                  <a:pt x="6959195" y="2719995"/>
                </a:lnTo>
                <a:lnTo>
                  <a:pt x="6915495" y="2702515"/>
                </a:lnTo>
                <a:lnTo>
                  <a:pt x="6876165" y="2671926"/>
                </a:lnTo>
                <a:lnTo>
                  <a:pt x="6847760" y="2636963"/>
                </a:lnTo>
                <a:lnTo>
                  <a:pt x="6830280" y="2593266"/>
                </a:lnTo>
                <a:lnTo>
                  <a:pt x="6823725" y="2545195"/>
                </a:lnTo>
                <a:lnTo>
                  <a:pt x="6830280" y="2494939"/>
                </a:lnTo>
                <a:lnTo>
                  <a:pt x="6847760" y="2451239"/>
                </a:lnTo>
                <a:lnTo>
                  <a:pt x="6876165" y="2414093"/>
                </a:lnTo>
                <a:lnTo>
                  <a:pt x="6915495" y="2387873"/>
                </a:lnTo>
                <a:lnTo>
                  <a:pt x="6959195" y="2368207"/>
                </a:lnTo>
                <a:close/>
                <a:moveTo>
                  <a:pt x="2158770" y="2355087"/>
                </a:moveTo>
                <a:lnTo>
                  <a:pt x="2167510" y="2357271"/>
                </a:lnTo>
                <a:lnTo>
                  <a:pt x="2176250" y="2361642"/>
                </a:lnTo>
                <a:lnTo>
                  <a:pt x="2182805" y="2368196"/>
                </a:lnTo>
                <a:lnTo>
                  <a:pt x="2187175" y="2374751"/>
                </a:lnTo>
                <a:lnTo>
                  <a:pt x="2189360" y="2387861"/>
                </a:lnTo>
                <a:lnTo>
                  <a:pt x="2187175" y="2396601"/>
                </a:lnTo>
                <a:lnTo>
                  <a:pt x="2182805" y="2405342"/>
                </a:lnTo>
                <a:lnTo>
                  <a:pt x="2176250" y="2411897"/>
                </a:lnTo>
                <a:lnTo>
                  <a:pt x="2167510" y="2416267"/>
                </a:lnTo>
                <a:lnTo>
                  <a:pt x="2158770" y="2416267"/>
                </a:lnTo>
                <a:lnTo>
                  <a:pt x="2147845" y="2416267"/>
                </a:lnTo>
                <a:lnTo>
                  <a:pt x="2139105" y="2411897"/>
                </a:lnTo>
                <a:lnTo>
                  <a:pt x="2132550" y="2405342"/>
                </a:lnTo>
                <a:lnTo>
                  <a:pt x="2128180" y="2396601"/>
                </a:lnTo>
                <a:lnTo>
                  <a:pt x="2125995" y="2387861"/>
                </a:lnTo>
                <a:lnTo>
                  <a:pt x="2128180" y="2374751"/>
                </a:lnTo>
                <a:lnTo>
                  <a:pt x="2132550" y="2368196"/>
                </a:lnTo>
                <a:lnTo>
                  <a:pt x="2139105" y="2361642"/>
                </a:lnTo>
                <a:lnTo>
                  <a:pt x="2147845" y="2357271"/>
                </a:lnTo>
                <a:close/>
                <a:moveTo>
                  <a:pt x="3069911" y="2335425"/>
                </a:moveTo>
                <a:lnTo>
                  <a:pt x="3089576" y="2339794"/>
                </a:lnTo>
                <a:lnTo>
                  <a:pt x="3109241" y="2350719"/>
                </a:lnTo>
                <a:lnTo>
                  <a:pt x="3120166" y="2368199"/>
                </a:lnTo>
                <a:lnTo>
                  <a:pt x="3124536" y="2390049"/>
                </a:lnTo>
                <a:lnTo>
                  <a:pt x="3120166" y="2409714"/>
                </a:lnTo>
                <a:lnTo>
                  <a:pt x="3109241" y="2425009"/>
                </a:lnTo>
                <a:lnTo>
                  <a:pt x="3089576" y="2438119"/>
                </a:lnTo>
                <a:lnTo>
                  <a:pt x="3069911" y="2442489"/>
                </a:lnTo>
                <a:lnTo>
                  <a:pt x="3048061" y="2438119"/>
                </a:lnTo>
                <a:lnTo>
                  <a:pt x="3032766" y="2425009"/>
                </a:lnTo>
                <a:lnTo>
                  <a:pt x="3021841" y="2409714"/>
                </a:lnTo>
                <a:lnTo>
                  <a:pt x="3017471" y="2390049"/>
                </a:lnTo>
                <a:lnTo>
                  <a:pt x="3021841" y="2368199"/>
                </a:lnTo>
                <a:lnTo>
                  <a:pt x="3032766" y="2350719"/>
                </a:lnTo>
                <a:lnTo>
                  <a:pt x="3048061" y="2339794"/>
                </a:lnTo>
                <a:close/>
                <a:moveTo>
                  <a:pt x="3989792" y="2313579"/>
                </a:moveTo>
                <a:lnTo>
                  <a:pt x="4022566" y="2320133"/>
                </a:lnTo>
                <a:lnTo>
                  <a:pt x="4046601" y="2337614"/>
                </a:lnTo>
                <a:lnTo>
                  <a:pt x="4064081" y="2361649"/>
                </a:lnTo>
                <a:lnTo>
                  <a:pt x="4070636" y="2392239"/>
                </a:lnTo>
                <a:lnTo>
                  <a:pt x="4064081" y="2422829"/>
                </a:lnTo>
                <a:lnTo>
                  <a:pt x="4046601" y="2449048"/>
                </a:lnTo>
                <a:lnTo>
                  <a:pt x="4022566" y="2464343"/>
                </a:lnTo>
                <a:lnTo>
                  <a:pt x="3989792" y="2470899"/>
                </a:lnTo>
                <a:lnTo>
                  <a:pt x="3961387" y="2464343"/>
                </a:lnTo>
                <a:lnTo>
                  <a:pt x="3935167" y="2449048"/>
                </a:lnTo>
                <a:lnTo>
                  <a:pt x="3919872" y="2422829"/>
                </a:lnTo>
                <a:lnTo>
                  <a:pt x="3913317" y="2392239"/>
                </a:lnTo>
                <a:lnTo>
                  <a:pt x="3919872" y="2361649"/>
                </a:lnTo>
                <a:lnTo>
                  <a:pt x="3935167" y="2337614"/>
                </a:lnTo>
                <a:lnTo>
                  <a:pt x="3961387" y="2320133"/>
                </a:lnTo>
                <a:close/>
                <a:moveTo>
                  <a:pt x="4927154" y="2293918"/>
                </a:moveTo>
                <a:lnTo>
                  <a:pt x="4962113" y="2300473"/>
                </a:lnTo>
                <a:lnTo>
                  <a:pt x="4990518" y="2313583"/>
                </a:lnTo>
                <a:lnTo>
                  <a:pt x="5014553" y="2337617"/>
                </a:lnTo>
                <a:lnTo>
                  <a:pt x="5029848" y="2366022"/>
                </a:lnTo>
                <a:lnTo>
                  <a:pt x="5034218" y="2400984"/>
                </a:lnTo>
                <a:lnTo>
                  <a:pt x="5029848" y="2435944"/>
                </a:lnTo>
                <a:lnTo>
                  <a:pt x="5014553" y="2464350"/>
                </a:lnTo>
                <a:lnTo>
                  <a:pt x="4990518" y="2488385"/>
                </a:lnTo>
                <a:lnTo>
                  <a:pt x="4962113" y="2501494"/>
                </a:lnTo>
                <a:lnTo>
                  <a:pt x="4927154" y="2508051"/>
                </a:lnTo>
                <a:lnTo>
                  <a:pt x="4892194" y="2501494"/>
                </a:lnTo>
                <a:lnTo>
                  <a:pt x="4863789" y="2488385"/>
                </a:lnTo>
                <a:lnTo>
                  <a:pt x="4839754" y="2464350"/>
                </a:lnTo>
                <a:lnTo>
                  <a:pt x="4826644" y="2435944"/>
                </a:lnTo>
                <a:lnTo>
                  <a:pt x="4820089" y="2400984"/>
                </a:lnTo>
                <a:lnTo>
                  <a:pt x="4826644" y="2366022"/>
                </a:lnTo>
                <a:lnTo>
                  <a:pt x="4839754" y="2337617"/>
                </a:lnTo>
                <a:lnTo>
                  <a:pt x="4863789" y="2313583"/>
                </a:lnTo>
                <a:lnTo>
                  <a:pt x="4892194" y="2300473"/>
                </a:lnTo>
                <a:close/>
                <a:moveTo>
                  <a:pt x="5903844" y="2269882"/>
                </a:moveTo>
                <a:lnTo>
                  <a:pt x="5940989" y="2276436"/>
                </a:lnTo>
                <a:lnTo>
                  <a:pt x="5978134" y="2291732"/>
                </a:lnTo>
                <a:lnTo>
                  <a:pt x="6010909" y="2315766"/>
                </a:lnTo>
                <a:lnTo>
                  <a:pt x="6032759" y="2346358"/>
                </a:lnTo>
                <a:lnTo>
                  <a:pt x="6048054" y="2383503"/>
                </a:lnTo>
                <a:lnTo>
                  <a:pt x="6056794" y="2422832"/>
                </a:lnTo>
                <a:lnTo>
                  <a:pt x="6048054" y="2464349"/>
                </a:lnTo>
                <a:lnTo>
                  <a:pt x="6032759" y="2501494"/>
                </a:lnTo>
                <a:lnTo>
                  <a:pt x="6010909" y="2534270"/>
                </a:lnTo>
                <a:lnTo>
                  <a:pt x="5978134" y="2556120"/>
                </a:lnTo>
                <a:lnTo>
                  <a:pt x="5940989" y="2571415"/>
                </a:lnTo>
                <a:lnTo>
                  <a:pt x="5903844" y="2575784"/>
                </a:lnTo>
                <a:lnTo>
                  <a:pt x="5862330" y="2571415"/>
                </a:lnTo>
                <a:lnTo>
                  <a:pt x="5825185" y="2556120"/>
                </a:lnTo>
                <a:lnTo>
                  <a:pt x="5792410" y="2534270"/>
                </a:lnTo>
                <a:lnTo>
                  <a:pt x="5770560" y="2501494"/>
                </a:lnTo>
                <a:lnTo>
                  <a:pt x="5755265" y="2464349"/>
                </a:lnTo>
                <a:lnTo>
                  <a:pt x="5748710" y="2422832"/>
                </a:lnTo>
                <a:lnTo>
                  <a:pt x="5755265" y="2383503"/>
                </a:lnTo>
                <a:lnTo>
                  <a:pt x="5770560" y="2346358"/>
                </a:lnTo>
                <a:lnTo>
                  <a:pt x="5792410" y="2315766"/>
                </a:lnTo>
                <a:lnTo>
                  <a:pt x="5825185" y="2291732"/>
                </a:lnTo>
                <a:lnTo>
                  <a:pt x="5862330" y="2276436"/>
                </a:lnTo>
                <a:close/>
                <a:moveTo>
                  <a:pt x="7455188" y="2232736"/>
                </a:moveTo>
                <a:lnTo>
                  <a:pt x="7503258" y="2237107"/>
                </a:lnTo>
                <a:lnTo>
                  <a:pt x="7525108" y="2245846"/>
                </a:lnTo>
                <a:lnTo>
                  <a:pt x="7525108" y="2602007"/>
                </a:lnTo>
                <a:lnTo>
                  <a:pt x="7503258" y="2610746"/>
                </a:lnTo>
                <a:lnTo>
                  <a:pt x="7455188" y="2617300"/>
                </a:lnTo>
                <a:lnTo>
                  <a:pt x="7404933" y="2610746"/>
                </a:lnTo>
                <a:lnTo>
                  <a:pt x="7356864" y="2591081"/>
                </a:lnTo>
                <a:lnTo>
                  <a:pt x="7317534" y="2560490"/>
                </a:lnTo>
                <a:lnTo>
                  <a:pt x="7286944" y="2521160"/>
                </a:lnTo>
                <a:lnTo>
                  <a:pt x="7269464" y="2475275"/>
                </a:lnTo>
                <a:lnTo>
                  <a:pt x="7262909" y="2422832"/>
                </a:lnTo>
                <a:lnTo>
                  <a:pt x="7269464" y="2372578"/>
                </a:lnTo>
                <a:lnTo>
                  <a:pt x="7286944" y="2326693"/>
                </a:lnTo>
                <a:lnTo>
                  <a:pt x="7317534" y="2287363"/>
                </a:lnTo>
                <a:lnTo>
                  <a:pt x="7356864" y="2256773"/>
                </a:lnTo>
                <a:lnTo>
                  <a:pt x="7404933" y="2239292"/>
                </a:lnTo>
                <a:close/>
                <a:moveTo>
                  <a:pt x="833573" y="2143135"/>
                </a:moveTo>
                <a:cubicBezTo>
                  <a:pt x="839005" y="2143135"/>
                  <a:pt x="843406" y="2147538"/>
                  <a:pt x="843406" y="2152968"/>
                </a:cubicBezTo>
                <a:cubicBezTo>
                  <a:pt x="843406" y="2158398"/>
                  <a:pt x="839005" y="2162800"/>
                  <a:pt x="833573" y="2162800"/>
                </a:cubicBezTo>
                <a:cubicBezTo>
                  <a:pt x="828143" y="2162800"/>
                  <a:pt x="823740" y="2158398"/>
                  <a:pt x="823740" y="2152968"/>
                </a:cubicBezTo>
                <a:cubicBezTo>
                  <a:pt x="823740" y="2147538"/>
                  <a:pt x="828143" y="2143135"/>
                  <a:pt x="833573" y="2143135"/>
                </a:cubicBezTo>
                <a:close/>
                <a:moveTo>
                  <a:pt x="1745806" y="2134399"/>
                </a:moveTo>
                <a:lnTo>
                  <a:pt x="1752361" y="2136584"/>
                </a:lnTo>
                <a:lnTo>
                  <a:pt x="1761101" y="2140954"/>
                </a:lnTo>
                <a:lnTo>
                  <a:pt x="1765471" y="2147509"/>
                </a:lnTo>
                <a:lnTo>
                  <a:pt x="1767656" y="2154064"/>
                </a:lnTo>
                <a:lnTo>
                  <a:pt x="1765471" y="2162803"/>
                </a:lnTo>
                <a:lnTo>
                  <a:pt x="1761101" y="2169358"/>
                </a:lnTo>
                <a:lnTo>
                  <a:pt x="1752361" y="2173728"/>
                </a:lnTo>
                <a:lnTo>
                  <a:pt x="1745806" y="2175913"/>
                </a:lnTo>
                <a:lnTo>
                  <a:pt x="1737066" y="2173728"/>
                </a:lnTo>
                <a:lnTo>
                  <a:pt x="1730511" y="2169358"/>
                </a:lnTo>
                <a:lnTo>
                  <a:pt x="1726141" y="2162803"/>
                </a:lnTo>
                <a:lnTo>
                  <a:pt x="1723956" y="2154064"/>
                </a:lnTo>
                <a:lnTo>
                  <a:pt x="1726141" y="2147509"/>
                </a:lnTo>
                <a:lnTo>
                  <a:pt x="1730511" y="2140954"/>
                </a:lnTo>
                <a:lnTo>
                  <a:pt x="1737066" y="2136584"/>
                </a:lnTo>
                <a:close/>
                <a:moveTo>
                  <a:pt x="6589932" y="2121301"/>
                </a:moveTo>
                <a:lnTo>
                  <a:pt x="6633631" y="2125671"/>
                </a:lnTo>
                <a:lnTo>
                  <a:pt x="6675146" y="2145336"/>
                </a:lnTo>
                <a:lnTo>
                  <a:pt x="6710106" y="2169371"/>
                </a:lnTo>
                <a:lnTo>
                  <a:pt x="6736326" y="2204331"/>
                </a:lnTo>
                <a:lnTo>
                  <a:pt x="6753806" y="2245846"/>
                </a:lnTo>
                <a:lnTo>
                  <a:pt x="6760361" y="2291732"/>
                </a:lnTo>
                <a:lnTo>
                  <a:pt x="6753806" y="2335432"/>
                </a:lnTo>
                <a:lnTo>
                  <a:pt x="6736326" y="2374762"/>
                </a:lnTo>
                <a:lnTo>
                  <a:pt x="6710106" y="2409722"/>
                </a:lnTo>
                <a:lnTo>
                  <a:pt x="6675146" y="2435942"/>
                </a:lnTo>
                <a:lnTo>
                  <a:pt x="6633631" y="2453423"/>
                </a:lnTo>
                <a:lnTo>
                  <a:pt x="6589932" y="2459978"/>
                </a:lnTo>
                <a:lnTo>
                  <a:pt x="6544047" y="2453423"/>
                </a:lnTo>
                <a:lnTo>
                  <a:pt x="6506902" y="2435942"/>
                </a:lnTo>
                <a:lnTo>
                  <a:pt x="6471942" y="2409722"/>
                </a:lnTo>
                <a:lnTo>
                  <a:pt x="6443537" y="2374762"/>
                </a:lnTo>
                <a:lnTo>
                  <a:pt x="6428242" y="2335432"/>
                </a:lnTo>
                <a:lnTo>
                  <a:pt x="6421687" y="2291732"/>
                </a:lnTo>
                <a:lnTo>
                  <a:pt x="6428242" y="2245846"/>
                </a:lnTo>
                <a:lnTo>
                  <a:pt x="6443537" y="2204331"/>
                </a:lnTo>
                <a:lnTo>
                  <a:pt x="6471942" y="2169371"/>
                </a:lnTo>
                <a:lnTo>
                  <a:pt x="6506902" y="2145336"/>
                </a:lnTo>
                <a:lnTo>
                  <a:pt x="6544047" y="2125671"/>
                </a:lnTo>
                <a:close/>
                <a:moveTo>
                  <a:pt x="2663503" y="2116922"/>
                </a:moveTo>
                <a:lnTo>
                  <a:pt x="2683168" y="2123477"/>
                </a:lnTo>
                <a:lnTo>
                  <a:pt x="2696278" y="2138772"/>
                </a:lnTo>
                <a:lnTo>
                  <a:pt x="2702833" y="2158437"/>
                </a:lnTo>
                <a:lnTo>
                  <a:pt x="2696278" y="2178102"/>
                </a:lnTo>
                <a:lnTo>
                  <a:pt x="2683168" y="2193397"/>
                </a:lnTo>
                <a:lnTo>
                  <a:pt x="2663503" y="2197767"/>
                </a:lnTo>
                <a:lnTo>
                  <a:pt x="2641653" y="2193397"/>
                </a:lnTo>
                <a:lnTo>
                  <a:pt x="2628543" y="2178102"/>
                </a:lnTo>
                <a:lnTo>
                  <a:pt x="2624173" y="2158437"/>
                </a:lnTo>
                <a:lnTo>
                  <a:pt x="2628543" y="2138772"/>
                </a:lnTo>
                <a:lnTo>
                  <a:pt x="2641653" y="2123477"/>
                </a:lnTo>
                <a:close/>
                <a:moveTo>
                  <a:pt x="3589939" y="2101632"/>
                </a:moveTo>
                <a:lnTo>
                  <a:pt x="3613974" y="2106002"/>
                </a:lnTo>
                <a:lnTo>
                  <a:pt x="3633639" y="2119112"/>
                </a:lnTo>
                <a:lnTo>
                  <a:pt x="3646749" y="2138777"/>
                </a:lnTo>
                <a:lnTo>
                  <a:pt x="3651119" y="2162812"/>
                </a:lnTo>
                <a:lnTo>
                  <a:pt x="3646749" y="2189032"/>
                </a:lnTo>
                <a:lnTo>
                  <a:pt x="3633639" y="2208697"/>
                </a:lnTo>
                <a:lnTo>
                  <a:pt x="3613974" y="2219621"/>
                </a:lnTo>
                <a:lnTo>
                  <a:pt x="3589939" y="2226177"/>
                </a:lnTo>
                <a:lnTo>
                  <a:pt x="3565904" y="2219621"/>
                </a:lnTo>
                <a:lnTo>
                  <a:pt x="3544054" y="2208697"/>
                </a:lnTo>
                <a:lnTo>
                  <a:pt x="3533129" y="2189032"/>
                </a:lnTo>
                <a:lnTo>
                  <a:pt x="3526574" y="2162812"/>
                </a:lnTo>
                <a:lnTo>
                  <a:pt x="3533129" y="2138777"/>
                </a:lnTo>
                <a:lnTo>
                  <a:pt x="3544054" y="2119112"/>
                </a:lnTo>
                <a:lnTo>
                  <a:pt x="3565904" y="2106002"/>
                </a:lnTo>
                <a:close/>
                <a:moveTo>
                  <a:pt x="4533856" y="2071052"/>
                </a:moveTo>
                <a:lnTo>
                  <a:pt x="4566630" y="2075421"/>
                </a:lnTo>
                <a:lnTo>
                  <a:pt x="4592850" y="2092901"/>
                </a:lnTo>
                <a:lnTo>
                  <a:pt x="4616885" y="2112561"/>
                </a:lnTo>
                <a:lnTo>
                  <a:pt x="4632180" y="2143151"/>
                </a:lnTo>
                <a:lnTo>
                  <a:pt x="4636550" y="2173741"/>
                </a:lnTo>
                <a:lnTo>
                  <a:pt x="4632180" y="2206517"/>
                </a:lnTo>
                <a:lnTo>
                  <a:pt x="4616885" y="2234922"/>
                </a:lnTo>
                <a:lnTo>
                  <a:pt x="4592850" y="2256771"/>
                </a:lnTo>
                <a:lnTo>
                  <a:pt x="4566630" y="2269882"/>
                </a:lnTo>
                <a:lnTo>
                  <a:pt x="4533856" y="2276436"/>
                </a:lnTo>
                <a:lnTo>
                  <a:pt x="4501081" y="2269882"/>
                </a:lnTo>
                <a:lnTo>
                  <a:pt x="4472676" y="2256771"/>
                </a:lnTo>
                <a:lnTo>
                  <a:pt x="4450826" y="2234922"/>
                </a:lnTo>
                <a:lnTo>
                  <a:pt x="4435531" y="2206517"/>
                </a:lnTo>
                <a:lnTo>
                  <a:pt x="4431161" y="2173741"/>
                </a:lnTo>
                <a:lnTo>
                  <a:pt x="4435531" y="2143151"/>
                </a:lnTo>
                <a:lnTo>
                  <a:pt x="4450826" y="2112561"/>
                </a:lnTo>
                <a:lnTo>
                  <a:pt x="4472676" y="2092901"/>
                </a:lnTo>
                <a:lnTo>
                  <a:pt x="4501081" y="2075421"/>
                </a:lnTo>
                <a:close/>
                <a:moveTo>
                  <a:pt x="5514917" y="2068869"/>
                </a:moveTo>
                <a:lnTo>
                  <a:pt x="5556432" y="2075424"/>
                </a:lnTo>
                <a:lnTo>
                  <a:pt x="5589207" y="2095088"/>
                </a:lnTo>
                <a:lnTo>
                  <a:pt x="5619797" y="2121301"/>
                </a:lnTo>
                <a:lnTo>
                  <a:pt x="5637277" y="2158444"/>
                </a:lnTo>
                <a:lnTo>
                  <a:pt x="5643832" y="2199959"/>
                </a:lnTo>
                <a:lnTo>
                  <a:pt x="5637277" y="2241476"/>
                </a:lnTo>
                <a:lnTo>
                  <a:pt x="5619797" y="2276436"/>
                </a:lnTo>
                <a:lnTo>
                  <a:pt x="5589207" y="2304841"/>
                </a:lnTo>
                <a:lnTo>
                  <a:pt x="5556432" y="2322321"/>
                </a:lnTo>
                <a:lnTo>
                  <a:pt x="5514917" y="2328877"/>
                </a:lnTo>
                <a:lnTo>
                  <a:pt x="5473402" y="2322321"/>
                </a:lnTo>
                <a:lnTo>
                  <a:pt x="5436257" y="2304841"/>
                </a:lnTo>
                <a:lnTo>
                  <a:pt x="5410037" y="2276436"/>
                </a:lnTo>
                <a:lnTo>
                  <a:pt x="5388187" y="2241476"/>
                </a:lnTo>
                <a:lnTo>
                  <a:pt x="5383817" y="2199959"/>
                </a:lnTo>
                <a:lnTo>
                  <a:pt x="5388187" y="2158444"/>
                </a:lnTo>
                <a:lnTo>
                  <a:pt x="5410037" y="2121301"/>
                </a:lnTo>
                <a:lnTo>
                  <a:pt x="5436257" y="2095088"/>
                </a:lnTo>
                <a:lnTo>
                  <a:pt x="5473402" y="2075424"/>
                </a:lnTo>
                <a:close/>
                <a:moveTo>
                  <a:pt x="1330659" y="1909345"/>
                </a:moveTo>
                <a:lnTo>
                  <a:pt x="1337214" y="1909345"/>
                </a:lnTo>
                <a:lnTo>
                  <a:pt x="1341585" y="1909345"/>
                </a:lnTo>
                <a:lnTo>
                  <a:pt x="1345954" y="1913715"/>
                </a:lnTo>
                <a:lnTo>
                  <a:pt x="1350324" y="1918085"/>
                </a:lnTo>
                <a:lnTo>
                  <a:pt x="1350324" y="1922455"/>
                </a:lnTo>
                <a:lnTo>
                  <a:pt x="1350324" y="1929010"/>
                </a:lnTo>
                <a:lnTo>
                  <a:pt x="1345954" y="1935565"/>
                </a:lnTo>
                <a:lnTo>
                  <a:pt x="1341585" y="1937750"/>
                </a:lnTo>
                <a:lnTo>
                  <a:pt x="1337214" y="1939935"/>
                </a:lnTo>
                <a:lnTo>
                  <a:pt x="1330659" y="1937750"/>
                </a:lnTo>
                <a:lnTo>
                  <a:pt x="1326289" y="1935565"/>
                </a:lnTo>
                <a:lnTo>
                  <a:pt x="1324104" y="1929010"/>
                </a:lnTo>
                <a:lnTo>
                  <a:pt x="1321918" y="1922455"/>
                </a:lnTo>
                <a:lnTo>
                  <a:pt x="1324104" y="1918085"/>
                </a:lnTo>
                <a:lnTo>
                  <a:pt x="1326289" y="1913715"/>
                </a:lnTo>
                <a:close/>
                <a:moveTo>
                  <a:pt x="421703" y="1909341"/>
                </a:moveTo>
                <a:lnTo>
                  <a:pt x="426072" y="1911526"/>
                </a:lnTo>
                <a:lnTo>
                  <a:pt x="430443" y="1915896"/>
                </a:lnTo>
                <a:lnTo>
                  <a:pt x="432627" y="1920266"/>
                </a:lnTo>
                <a:lnTo>
                  <a:pt x="430443" y="1926821"/>
                </a:lnTo>
                <a:lnTo>
                  <a:pt x="426072" y="1929005"/>
                </a:lnTo>
                <a:lnTo>
                  <a:pt x="421703" y="1933375"/>
                </a:lnTo>
                <a:lnTo>
                  <a:pt x="415148" y="1929005"/>
                </a:lnTo>
                <a:lnTo>
                  <a:pt x="412962" y="1926821"/>
                </a:lnTo>
                <a:lnTo>
                  <a:pt x="410777" y="1920266"/>
                </a:lnTo>
                <a:lnTo>
                  <a:pt x="412962" y="1915896"/>
                </a:lnTo>
                <a:lnTo>
                  <a:pt x="415148" y="1911526"/>
                </a:lnTo>
                <a:close/>
                <a:moveTo>
                  <a:pt x="6185708" y="1907179"/>
                </a:moveTo>
                <a:lnTo>
                  <a:pt x="6225037" y="1913734"/>
                </a:lnTo>
                <a:lnTo>
                  <a:pt x="6259997" y="1926844"/>
                </a:lnTo>
                <a:lnTo>
                  <a:pt x="6288402" y="1950879"/>
                </a:lnTo>
                <a:lnTo>
                  <a:pt x="6312437" y="1979284"/>
                </a:lnTo>
                <a:lnTo>
                  <a:pt x="6325547" y="2014244"/>
                </a:lnTo>
                <a:lnTo>
                  <a:pt x="6329917" y="2053575"/>
                </a:lnTo>
                <a:lnTo>
                  <a:pt x="6325547" y="2090719"/>
                </a:lnTo>
                <a:lnTo>
                  <a:pt x="6312437" y="2125671"/>
                </a:lnTo>
                <a:lnTo>
                  <a:pt x="6288402" y="2154075"/>
                </a:lnTo>
                <a:lnTo>
                  <a:pt x="6259997" y="2175925"/>
                </a:lnTo>
                <a:lnTo>
                  <a:pt x="6225037" y="2193405"/>
                </a:lnTo>
                <a:lnTo>
                  <a:pt x="6185708" y="2197775"/>
                </a:lnTo>
                <a:lnTo>
                  <a:pt x="6146378" y="2193405"/>
                </a:lnTo>
                <a:lnTo>
                  <a:pt x="6113603" y="2175925"/>
                </a:lnTo>
                <a:lnTo>
                  <a:pt x="6085198" y="2154075"/>
                </a:lnTo>
                <a:lnTo>
                  <a:pt x="6063348" y="2125671"/>
                </a:lnTo>
                <a:lnTo>
                  <a:pt x="6045868" y="2090719"/>
                </a:lnTo>
                <a:lnTo>
                  <a:pt x="6041498" y="2053575"/>
                </a:lnTo>
                <a:lnTo>
                  <a:pt x="6045868" y="2014244"/>
                </a:lnTo>
                <a:lnTo>
                  <a:pt x="6063348" y="1979284"/>
                </a:lnTo>
                <a:lnTo>
                  <a:pt x="6085198" y="1950879"/>
                </a:lnTo>
                <a:lnTo>
                  <a:pt x="6113603" y="1926844"/>
                </a:lnTo>
                <a:lnTo>
                  <a:pt x="6146378" y="1913734"/>
                </a:lnTo>
                <a:close/>
                <a:moveTo>
                  <a:pt x="2259280" y="1889683"/>
                </a:moveTo>
                <a:lnTo>
                  <a:pt x="2278945" y="1894053"/>
                </a:lnTo>
                <a:lnTo>
                  <a:pt x="2294240" y="1907163"/>
                </a:lnTo>
                <a:lnTo>
                  <a:pt x="2298610" y="1926828"/>
                </a:lnTo>
                <a:lnTo>
                  <a:pt x="2294240" y="1948678"/>
                </a:lnTo>
                <a:lnTo>
                  <a:pt x="2278945" y="1961788"/>
                </a:lnTo>
                <a:lnTo>
                  <a:pt x="2259280" y="1968343"/>
                </a:lnTo>
                <a:lnTo>
                  <a:pt x="2239615" y="1961788"/>
                </a:lnTo>
                <a:lnTo>
                  <a:pt x="2224320" y="1948678"/>
                </a:lnTo>
                <a:lnTo>
                  <a:pt x="2219950" y="1926828"/>
                </a:lnTo>
                <a:lnTo>
                  <a:pt x="2224320" y="1907163"/>
                </a:lnTo>
                <a:lnTo>
                  <a:pt x="2239615" y="1894053"/>
                </a:lnTo>
                <a:close/>
                <a:moveTo>
                  <a:pt x="6994156" y="1887517"/>
                </a:moveTo>
                <a:lnTo>
                  <a:pt x="7040040" y="1894072"/>
                </a:lnTo>
                <a:lnTo>
                  <a:pt x="7079370" y="1909366"/>
                </a:lnTo>
                <a:lnTo>
                  <a:pt x="7114330" y="1937769"/>
                </a:lnTo>
                <a:lnTo>
                  <a:pt x="7140550" y="1970545"/>
                </a:lnTo>
                <a:lnTo>
                  <a:pt x="7158030" y="2012061"/>
                </a:lnTo>
                <a:lnTo>
                  <a:pt x="7164585" y="2057947"/>
                </a:lnTo>
                <a:lnTo>
                  <a:pt x="7158030" y="2101637"/>
                </a:lnTo>
                <a:lnTo>
                  <a:pt x="7140550" y="2143151"/>
                </a:lnTo>
                <a:lnTo>
                  <a:pt x="7114330" y="2175926"/>
                </a:lnTo>
                <a:lnTo>
                  <a:pt x="7079370" y="2204332"/>
                </a:lnTo>
                <a:lnTo>
                  <a:pt x="7040040" y="2219626"/>
                </a:lnTo>
                <a:lnTo>
                  <a:pt x="6994156" y="2226182"/>
                </a:lnTo>
                <a:lnTo>
                  <a:pt x="6948271" y="2219626"/>
                </a:lnTo>
                <a:lnTo>
                  <a:pt x="6908941" y="2204332"/>
                </a:lnTo>
                <a:lnTo>
                  <a:pt x="6873981" y="2175926"/>
                </a:lnTo>
                <a:lnTo>
                  <a:pt x="6847761" y="2143151"/>
                </a:lnTo>
                <a:lnTo>
                  <a:pt x="6830281" y="2101637"/>
                </a:lnTo>
                <a:lnTo>
                  <a:pt x="6825911" y="2057947"/>
                </a:lnTo>
                <a:lnTo>
                  <a:pt x="6830281" y="2012061"/>
                </a:lnTo>
                <a:lnTo>
                  <a:pt x="6847761" y="1970545"/>
                </a:lnTo>
                <a:lnTo>
                  <a:pt x="6873981" y="1937769"/>
                </a:lnTo>
                <a:lnTo>
                  <a:pt x="6908941" y="1909366"/>
                </a:lnTo>
                <a:lnTo>
                  <a:pt x="6948271" y="1894072"/>
                </a:lnTo>
                <a:close/>
                <a:moveTo>
                  <a:pt x="3192271" y="1872207"/>
                </a:moveTo>
                <a:lnTo>
                  <a:pt x="3216306" y="1876578"/>
                </a:lnTo>
                <a:lnTo>
                  <a:pt x="3235971" y="1891873"/>
                </a:lnTo>
                <a:lnTo>
                  <a:pt x="3249081" y="1911537"/>
                </a:lnTo>
                <a:lnTo>
                  <a:pt x="3253451" y="1935571"/>
                </a:lnTo>
                <a:lnTo>
                  <a:pt x="3249081" y="1959607"/>
                </a:lnTo>
                <a:lnTo>
                  <a:pt x="3235971" y="1979271"/>
                </a:lnTo>
                <a:lnTo>
                  <a:pt x="3216306" y="1994566"/>
                </a:lnTo>
                <a:lnTo>
                  <a:pt x="3192271" y="1998937"/>
                </a:lnTo>
                <a:lnTo>
                  <a:pt x="3168236" y="1994566"/>
                </a:lnTo>
                <a:lnTo>
                  <a:pt x="3146386" y="1979271"/>
                </a:lnTo>
                <a:lnTo>
                  <a:pt x="3133276" y="1959607"/>
                </a:lnTo>
                <a:lnTo>
                  <a:pt x="3128906" y="1935571"/>
                </a:lnTo>
                <a:lnTo>
                  <a:pt x="3133276" y="1911537"/>
                </a:lnTo>
                <a:lnTo>
                  <a:pt x="3146386" y="1891873"/>
                </a:lnTo>
                <a:lnTo>
                  <a:pt x="3168236" y="1876578"/>
                </a:lnTo>
                <a:close/>
                <a:moveTo>
                  <a:pt x="5125988" y="1859107"/>
                </a:moveTo>
                <a:lnTo>
                  <a:pt x="5163132" y="1865662"/>
                </a:lnTo>
                <a:lnTo>
                  <a:pt x="5193722" y="1883142"/>
                </a:lnTo>
                <a:lnTo>
                  <a:pt x="5219942" y="1907176"/>
                </a:lnTo>
                <a:lnTo>
                  <a:pt x="5235237" y="1939951"/>
                </a:lnTo>
                <a:lnTo>
                  <a:pt x="5241792" y="1974911"/>
                </a:lnTo>
                <a:lnTo>
                  <a:pt x="5235237" y="2012056"/>
                </a:lnTo>
                <a:lnTo>
                  <a:pt x="5219942" y="2044831"/>
                </a:lnTo>
                <a:lnTo>
                  <a:pt x="5193722" y="2068866"/>
                </a:lnTo>
                <a:lnTo>
                  <a:pt x="5163132" y="2086346"/>
                </a:lnTo>
                <a:lnTo>
                  <a:pt x="5125988" y="2092901"/>
                </a:lnTo>
                <a:lnTo>
                  <a:pt x="5088843" y="2086346"/>
                </a:lnTo>
                <a:lnTo>
                  <a:pt x="5058253" y="2068866"/>
                </a:lnTo>
                <a:lnTo>
                  <a:pt x="5032033" y="2044831"/>
                </a:lnTo>
                <a:lnTo>
                  <a:pt x="5014553" y="2012056"/>
                </a:lnTo>
                <a:lnTo>
                  <a:pt x="5010183" y="1974911"/>
                </a:lnTo>
                <a:lnTo>
                  <a:pt x="5014553" y="1939951"/>
                </a:lnTo>
                <a:lnTo>
                  <a:pt x="5032033" y="1907176"/>
                </a:lnTo>
                <a:lnTo>
                  <a:pt x="5058253" y="1883142"/>
                </a:lnTo>
                <a:lnTo>
                  <a:pt x="5088843" y="1865662"/>
                </a:lnTo>
                <a:close/>
                <a:moveTo>
                  <a:pt x="4140556" y="1859102"/>
                </a:moveTo>
                <a:lnTo>
                  <a:pt x="4171146" y="1863472"/>
                </a:lnTo>
                <a:lnTo>
                  <a:pt x="4192996" y="1876583"/>
                </a:lnTo>
                <a:lnTo>
                  <a:pt x="4214846" y="1896248"/>
                </a:lnTo>
                <a:lnTo>
                  <a:pt x="4225771" y="1920282"/>
                </a:lnTo>
                <a:lnTo>
                  <a:pt x="4230141" y="1948687"/>
                </a:lnTo>
                <a:lnTo>
                  <a:pt x="4225771" y="1974907"/>
                </a:lnTo>
                <a:lnTo>
                  <a:pt x="4214846" y="2001126"/>
                </a:lnTo>
                <a:lnTo>
                  <a:pt x="4192996" y="2018607"/>
                </a:lnTo>
                <a:lnTo>
                  <a:pt x="4171146" y="2033902"/>
                </a:lnTo>
                <a:lnTo>
                  <a:pt x="4140556" y="2038273"/>
                </a:lnTo>
                <a:lnTo>
                  <a:pt x="4114337" y="2033902"/>
                </a:lnTo>
                <a:lnTo>
                  <a:pt x="4088117" y="2018607"/>
                </a:lnTo>
                <a:lnTo>
                  <a:pt x="4070637" y="2001126"/>
                </a:lnTo>
                <a:lnTo>
                  <a:pt x="4057527" y="1974907"/>
                </a:lnTo>
                <a:lnTo>
                  <a:pt x="4050972" y="1948687"/>
                </a:lnTo>
                <a:lnTo>
                  <a:pt x="4057527" y="1920282"/>
                </a:lnTo>
                <a:lnTo>
                  <a:pt x="4070637" y="1896248"/>
                </a:lnTo>
                <a:lnTo>
                  <a:pt x="4088117" y="1876583"/>
                </a:lnTo>
                <a:lnTo>
                  <a:pt x="4114337" y="1863472"/>
                </a:lnTo>
                <a:close/>
                <a:moveTo>
                  <a:pt x="7455188" y="1797929"/>
                </a:moveTo>
                <a:lnTo>
                  <a:pt x="7494518" y="1802301"/>
                </a:lnTo>
                <a:lnTo>
                  <a:pt x="7525108" y="1813226"/>
                </a:lnTo>
                <a:lnTo>
                  <a:pt x="7525108" y="2138781"/>
                </a:lnTo>
                <a:lnTo>
                  <a:pt x="7494518" y="2149705"/>
                </a:lnTo>
                <a:lnTo>
                  <a:pt x="7455188" y="2154075"/>
                </a:lnTo>
                <a:lnTo>
                  <a:pt x="7407118" y="2147521"/>
                </a:lnTo>
                <a:lnTo>
                  <a:pt x="7365604" y="2127855"/>
                </a:lnTo>
                <a:lnTo>
                  <a:pt x="7328459" y="2101636"/>
                </a:lnTo>
                <a:lnTo>
                  <a:pt x="7302239" y="2064500"/>
                </a:lnTo>
                <a:lnTo>
                  <a:pt x="7282574" y="2022985"/>
                </a:lnTo>
                <a:lnTo>
                  <a:pt x="7276019" y="1974915"/>
                </a:lnTo>
                <a:lnTo>
                  <a:pt x="7282574" y="1926845"/>
                </a:lnTo>
                <a:lnTo>
                  <a:pt x="7302239" y="1887515"/>
                </a:lnTo>
                <a:lnTo>
                  <a:pt x="7328459" y="1850370"/>
                </a:lnTo>
                <a:lnTo>
                  <a:pt x="7365604" y="1821966"/>
                </a:lnTo>
                <a:lnTo>
                  <a:pt x="7407118" y="1804485"/>
                </a:lnTo>
                <a:close/>
                <a:moveTo>
                  <a:pt x="5788041" y="1690866"/>
                </a:moveTo>
                <a:lnTo>
                  <a:pt x="5829556" y="1697421"/>
                </a:lnTo>
                <a:lnTo>
                  <a:pt x="5866701" y="1714901"/>
                </a:lnTo>
                <a:lnTo>
                  <a:pt x="5892921" y="1743305"/>
                </a:lnTo>
                <a:lnTo>
                  <a:pt x="5912586" y="1778266"/>
                </a:lnTo>
                <a:lnTo>
                  <a:pt x="5919141" y="1819780"/>
                </a:lnTo>
                <a:lnTo>
                  <a:pt x="5912586" y="1861294"/>
                </a:lnTo>
                <a:lnTo>
                  <a:pt x="5892921" y="1898440"/>
                </a:lnTo>
                <a:lnTo>
                  <a:pt x="5866701" y="1924658"/>
                </a:lnTo>
                <a:lnTo>
                  <a:pt x="5829556" y="1944324"/>
                </a:lnTo>
                <a:lnTo>
                  <a:pt x="5788041" y="1950879"/>
                </a:lnTo>
                <a:lnTo>
                  <a:pt x="5746526" y="1944324"/>
                </a:lnTo>
                <a:lnTo>
                  <a:pt x="5711566" y="1924658"/>
                </a:lnTo>
                <a:lnTo>
                  <a:pt x="5683161" y="1898440"/>
                </a:lnTo>
                <a:lnTo>
                  <a:pt x="5665681" y="1861294"/>
                </a:lnTo>
                <a:lnTo>
                  <a:pt x="5659126" y="1819780"/>
                </a:lnTo>
                <a:lnTo>
                  <a:pt x="5665681" y="1778266"/>
                </a:lnTo>
                <a:lnTo>
                  <a:pt x="5683161" y="1743305"/>
                </a:lnTo>
                <a:lnTo>
                  <a:pt x="5711566" y="1714901"/>
                </a:lnTo>
                <a:lnTo>
                  <a:pt x="5746526" y="1697421"/>
                </a:lnTo>
                <a:close/>
                <a:moveTo>
                  <a:pt x="926435" y="1679918"/>
                </a:moveTo>
                <a:lnTo>
                  <a:pt x="930806" y="1679918"/>
                </a:lnTo>
                <a:lnTo>
                  <a:pt x="937361" y="1679918"/>
                </a:lnTo>
                <a:lnTo>
                  <a:pt x="939545" y="1684288"/>
                </a:lnTo>
                <a:lnTo>
                  <a:pt x="943916" y="1688658"/>
                </a:lnTo>
                <a:lnTo>
                  <a:pt x="943916" y="1695213"/>
                </a:lnTo>
                <a:lnTo>
                  <a:pt x="943916" y="1699582"/>
                </a:lnTo>
                <a:lnTo>
                  <a:pt x="939545" y="1703952"/>
                </a:lnTo>
                <a:lnTo>
                  <a:pt x="937361" y="1706137"/>
                </a:lnTo>
                <a:lnTo>
                  <a:pt x="930806" y="1708322"/>
                </a:lnTo>
                <a:lnTo>
                  <a:pt x="926435" y="1706137"/>
                </a:lnTo>
                <a:lnTo>
                  <a:pt x="922066" y="1703952"/>
                </a:lnTo>
                <a:lnTo>
                  <a:pt x="919880" y="1699582"/>
                </a:lnTo>
                <a:lnTo>
                  <a:pt x="917696" y="1695213"/>
                </a:lnTo>
                <a:lnTo>
                  <a:pt x="919880" y="1688658"/>
                </a:lnTo>
                <a:lnTo>
                  <a:pt x="922066" y="1684288"/>
                </a:lnTo>
                <a:close/>
                <a:moveTo>
                  <a:pt x="13110" y="1677731"/>
                </a:moveTo>
                <a:lnTo>
                  <a:pt x="17479" y="1679916"/>
                </a:lnTo>
                <a:lnTo>
                  <a:pt x="21851" y="1686471"/>
                </a:lnTo>
                <a:lnTo>
                  <a:pt x="24035" y="1690841"/>
                </a:lnTo>
                <a:lnTo>
                  <a:pt x="21851" y="1697395"/>
                </a:lnTo>
                <a:lnTo>
                  <a:pt x="17479" y="1699580"/>
                </a:lnTo>
                <a:lnTo>
                  <a:pt x="13110" y="1701765"/>
                </a:lnTo>
                <a:lnTo>
                  <a:pt x="4369" y="1699580"/>
                </a:lnTo>
                <a:lnTo>
                  <a:pt x="0" y="1697395"/>
                </a:lnTo>
                <a:lnTo>
                  <a:pt x="0" y="1690841"/>
                </a:lnTo>
                <a:lnTo>
                  <a:pt x="0" y="1686471"/>
                </a:lnTo>
                <a:lnTo>
                  <a:pt x="4369" y="1679916"/>
                </a:lnTo>
                <a:close/>
                <a:moveTo>
                  <a:pt x="1848501" y="1671182"/>
                </a:moveTo>
                <a:lnTo>
                  <a:pt x="1859426" y="1671182"/>
                </a:lnTo>
                <a:lnTo>
                  <a:pt x="1868166" y="1671182"/>
                </a:lnTo>
                <a:lnTo>
                  <a:pt x="1874721" y="1675552"/>
                </a:lnTo>
                <a:lnTo>
                  <a:pt x="1881276" y="1684292"/>
                </a:lnTo>
                <a:lnTo>
                  <a:pt x="1883461" y="1690847"/>
                </a:lnTo>
                <a:lnTo>
                  <a:pt x="1885646" y="1699587"/>
                </a:lnTo>
                <a:lnTo>
                  <a:pt x="1883461" y="1708327"/>
                </a:lnTo>
                <a:lnTo>
                  <a:pt x="1881276" y="1714882"/>
                </a:lnTo>
                <a:lnTo>
                  <a:pt x="1874721" y="1721436"/>
                </a:lnTo>
                <a:lnTo>
                  <a:pt x="1868166" y="1725806"/>
                </a:lnTo>
                <a:lnTo>
                  <a:pt x="1859426" y="1725806"/>
                </a:lnTo>
                <a:lnTo>
                  <a:pt x="1848501" y="1725806"/>
                </a:lnTo>
                <a:lnTo>
                  <a:pt x="1841946" y="1721436"/>
                </a:lnTo>
                <a:lnTo>
                  <a:pt x="1835391" y="1714882"/>
                </a:lnTo>
                <a:lnTo>
                  <a:pt x="1831021" y="1708327"/>
                </a:lnTo>
                <a:lnTo>
                  <a:pt x="1831021" y="1699587"/>
                </a:lnTo>
                <a:lnTo>
                  <a:pt x="1831021" y="1690847"/>
                </a:lnTo>
                <a:lnTo>
                  <a:pt x="1835391" y="1684292"/>
                </a:lnTo>
                <a:lnTo>
                  <a:pt x="1841946" y="1675552"/>
                </a:lnTo>
                <a:close/>
                <a:moveTo>
                  <a:pt x="2794602" y="1660262"/>
                </a:moveTo>
                <a:lnTo>
                  <a:pt x="2820822" y="1666817"/>
                </a:lnTo>
                <a:lnTo>
                  <a:pt x="2836117" y="1684297"/>
                </a:lnTo>
                <a:lnTo>
                  <a:pt x="2842672" y="1708332"/>
                </a:lnTo>
                <a:lnTo>
                  <a:pt x="2836117" y="1732368"/>
                </a:lnTo>
                <a:lnTo>
                  <a:pt x="2820822" y="1749847"/>
                </a:lnTo>
                <a:lnTo>
                  <a:pt x="2794602" y="1756402"/>
                </a:lnTo>
                <a:lnTo>
                  <a:pt x="2770567" y="1749847"/>
                </a:lnTo>
                <a:lnTo>
                  <a:pt x="2753087" y="1732368"/>
                </a:lnTo>
                <a:lnTo>
                  <a:pt x="2746532" y="1708332"/>
                </a:lnTo>
                <a:lnTo>
                  <a:pt x="2753087" y="1684297"/>
                </a:lnTo>
                <a:lnTo>
                  <a:pt x="2770567" y="1666817"/>
                </a:lnTo>
                <a:close/>
                <a:moveTo>
                  <a:pt x="4737060" y="1655903"/>
                </a:moveTo>
                <a:lnTo>
                  <a:pt x="4767649" y="1660272"/>
                </a:lnTo>
                <a:lnTo>
                  <a:pt x="4793869" y="1673382"/>
                </a:lnTo>
                <a:lnTo>
                  <a:pt x="4815719" y="1695231"/>
                </a:lnTo>
                <a:lnTo>
                  <a:pt x="4828829" y="1721451"/>
                </a:lnTo>
                <a:lnTo>
                  <a:pt x="4833199" y="1752041"/>
                </a:lnTo>
                <a:lnTo>
                  <a:pt x="4828829" y="1782632"/>
                </a:lnTo>
                <a:lnTo>
                  <a:pt x="4815719" y="1808851"/>
                </a:lnTo>
                <a:lnTo>
                  <a:pt x="4793869" y="1828517"/>
                </a:lnTo>
                <a:lnTo>
                  <a:pt x="4767649" y="1843811"/>
                </a:lnTo>
                <a:lnTo>
                  <a:pt x="4737060" y="1848181"/>
                </a:lnTo>
                <a:lnTo>
                  <a:pt x="4708655" y="1843811"/>
                </a:lnTo>
                <a:lnTo>
                  <a:pt x="4680250" y="1828517"/>
                </a:lnTo>
                <a:lnTo>
                  <a:pt x="4660585" y="1808851"/>
                </a:lnTo>
                <a:lnTo>
                  <a:pt x="4645290" y="1782632"/>
                </a:lnTo>
                <a:lnTo>
                  <a:pt x="4640920" y="1752041"/>
                </a:lnTo>
                <a:lnTo>
                  <a:pt x="4645290" y="1721451"/>
                </a:lnTo>
                <a:lnTo>
                  <a:pt x="4660585" y="1695231"/>
                </a:lnTo>
                <a:lnTo>
                  <a:pt x="4680250" y="1673382"/>
                </a:lnTo>
                <a:lnTo>
                  <a:pt x="4708655" y="1660272"/>
                </a:lnTo>
                <a:close/>
                <a:moveTo>
                  <a:pt x="3749444" y="1651527"/>
                </a:moveTo>
                <a:lnTo>
                  <a:pt x="3777849" y="1655898"/>
                </a:lnTo>
                <a:lnTo>
                  <a:pt x="3799699" y="1671192"/>
                </a:lnTo>
                <a:lnTo>
                  <a:pt x="3817179" y="1695227"/>
                </a:lnTo>
                <a:lnTo>
                  <a:pt x="3821549" y="1721447"/>
                </a:lnTo>
                <a:lnTo>
                  <a:pt x="3817179" y="1749850"/>
                </a:lnTo>
                <a:lnTo>
                  <a:pt x="3799699" y="1771700"/>
                </a:lnTo>
                <a:lnTo>
                  <a:pt x="3777849" y="1789181"/>
                </a:lnTo>
                <a:lnTo>
                  <a:pt x="3749444" y="1793551"/>
                </a:lnTo>
                <a:lnTo>
                  <a:pt x="3723224" y="1789181"/>
                </a:lnTo>
                <a:lnTo>
                  <a:pt x="3699189" y="1771700"/>
                </a:lnTo>
                <a:lnTo>
                  <a:pt x="3683894" y="1749850"/>
                </a:lnTo>
                <a:lnTo>
                  <a:pt x="3679524" y="1721447"/>
                </a:lnTo>
                <a:lnTo>
                  <a:pt x="3683894" y="1695227"/>
                </a:lnTo>
                <a:lnTo>
                  <a:pt x="3699189" y="1671192"/>
                </a:lnTo>
                <a:lnTo>
                  <a:pt x="3723224" y="1655898"/>
                </a:lnTo>
                <a:close/>
                <a:moveTo>
                  <a:pt x="6559342" y="1620947"/>
                </a:moveTo>
                <a:lnTo>
                  <a:pt x="6596486" y="1627502"/>
                </a:lnTo>
                <a:lnTo>
                  <a:pt x="6631446" y="1642797"/>
                </a:lnTo>
                <a:lnTo>
                  <a:pt x="6662036" y="1664646"/>
                </a:lnTo>
                <a:lnTo>
                  <a:pt x="6683886" y="1695236"/>
                </a:lnTo>
                <a:lnTo>
                  <a:pt x="6696996" y="1728011"/>
                </a:lnTo>
                <a:lnTo>
                  <a:pt x="6703551" y="1767341"/>
                </a:lnTo>
                <a:lnTo>
                  <a:pt x="6696996" y="1806672"/>
                </a:lnTo>
                <a:lnTo>
                  <a:pt x="6683886" y="1841631"/>
                </a:lnTo>
                <a:lnTo>
                  <a:pt x="6662036" y="1870035"/>
                </a:lnTo>
                <a:lnTo>
                  <a:pt x="6631446" y="1894071"/>
                </a:lnTo>
                <a:lnTo>
                  <a:pt x="6596486" y="1907180"/>
                </a:lnTo>
                <a:lnTo>
                  <a:pt x="6559342" y="1913735"/>
                </a:lnTo>
                <a:lnTo>
                  <a:pt x="6520012" y="1907180"/>
                </a:lnTo>
                <a:lnTo>
                  <a:pt x="6485052" y="1894071"/>
                </a:lnTo>
                <a:lnTo>
                  <a:pt x="6456647" y="1870035"/>
                </a:lnTo>
                <a:lnTo>
                  <a:pt x="6432612" y="1841631"/>
                </a:lnTo>
                <a:lnTo>
                  <a:pt x="6417317" y="1806672"/>
                </a:lnTo>
                <a:lnTo>
                  <a:pt x="6412947" y="1767341"/>
                </a:lnTo>
                <a:lnTo>
                  <a:pt x="6417317" y="1728011"/>
                </a:lnTo>
                <a:lnTo>
                  <a:pt x="6432612" y="1695236"/>
                </a:lnTo>
                <a:lnTo>
                  <a:pt x="6456647" y="1664646"/>
                </a:lnTo>
                <a:lnTo>
                  <a:pt x="6485052" y="1642797"/>
                </a:lnTo>
                <a:lnTo>
                  <a:pt x="6520012" y="1627502"/>
                </a:lnTo>
                <a:close/>
                <a:moveTo>
                  <a:pt x="5392557" y="1467994"/>
                </a:moveTo>
                <a:lnTo>
                  <a:pt x="5431886" y="1474549"/>
                </a:lnTo>
                <a:lnTo>
                  <a:pt x="5466846" y="1494214"/>
                </a:lnTo>
                <a:lnTo>
                  <a:pt x="5493066" y="1518249"/>
                </a:lnTo>
                <a:lnTo>
                  <a:pt x="5510546" y="1553210"/>
                </a:lnTo>
                <a:lnTo>
                  <a:pt x="5517101" y="1592539"/>
                </a:lnTo>
                <a:lnTo>
                  <a:pt x="5510546" y="1629684"/>
                </a:lnTo>
                <a:lnTo>
                  <a:pt x="5493066" y="1664643"/>
                </a:lnTo>
                <a:lnTo>
                  <a:pt x="5466846" y="1690862"/>
                </a:lnTo>
                <a:lnTo>
                  <a:pt x="5431886" y="1708342"/>
                </a:lnTo>
                <a:lnTo>
                  <a:pt x="5392557" y="1714896"/>
                </a:lnTo>
                <a:lnTo>
                  <a:pt x="5357597" y="1708342"/>
                </a:lnTo>
                <a:lnTo>
                  <a:pt x="5322637" y="1690862"/>
                </a:lnTo>
                <a:lnTo>
                  <a:pt x="5294232" y="1664643"/>
                </a:lnTo>
                <a:lnTo>
                  <a:pt x="5278937" y="1629684"/>
                </a:lnTo>
                <a:lnTo>
                  <a:pt x="5272382" y="1592539"/>
                </a:lnTo>
                <a:lnTo>
                  <a:pt x="5278937" y="1553210"/>
                </a:lnTo>
                <a:lnTo>
                  <a:pt x="5294232" y="1518249"/>
                </a:lnTo>
                <a:lnTo>
                  <a:pt x="5322637" y="1494214"/>
                </a:lnTo>
                <a:lnTo>
                  <a:pt x="5357597" y="1474549"/>
                </a:lnTo>
                <a:close/>
                <a:moveTo>
                  <a:pt x="528768" y="1452677"/>
                </a:moveTo>
                <a:lnTo>
                  <a:pt x="533137" y="1454862"/>
                </a:lnTo>
                <a:lnTo>
                  <a:pt x="537507" y="1459232"/>
                </a:lnTo>
                <a:lnTo>
                  <a:pt x="537507" y="1463602"/>
                </a:lnTo>
                <a:lnTo>
                  <a:pt x="537507" y="1470157"/>
                </a:lnTo>
                <a:lnTo>
                  <a:pt x="533137" y="1472342"/>
                </a:lnTo>
                <a:lnTo>
                  <a:pt x="528768" y="1474527"/>
                </a:lnTo>
                <a:lnTo>
                  <a:pt x="522211" y="1472342"/>
                </a:lnTo>
                <a:lnTo>
                  <a:pt x="517841" y="1470157"/>
                </a:lnTo>
                <a:lnTo>
                  <a:pt x="517841" y="1463602"/>
                </a:lnTo>
                <a:lnTo>
                  <a:pt x="517841" y="1459232"/>
                </a:lnTo>
                <a:lnTo>
                  <a:pt x="522211" y="1454862"/>
                </a:lnTo>
                <a:close/>
                <a:moveTo>
                  <a:pt x="1459575" y="1450497"/>
                </a:moveTo>
                <a:lnTo>
                  <a:pt x="1466130" y="1452682"/>
                </a:lnTo>
                <a:lnTo>
                  <a:pt x="1472685" y="1457052"/>
                </a:lnTo>
                <a:lnTo>
                  <a:pt x="1477054" y="1463606"/>
                </a:lnTo>
                <a:lnTo>
                  <a:pt x="1479240" y="1470161"/>
                </a:lnTo>
                <a:lnTo>
                  <a:pt x="1477054" y="1476716"/>
                </a:lnTo>
                <a:lnTo>
                  <a:pt x="1472685" y="1485456"/>
                </a:lnTo>
                <a:lnTo>
                  <a:pt x="1466130" y="1489826"/>
                </a:lnTo>
                <a:lnTo>
                  <a:pt x="1459575" y="1492011"/>
                </a:lnTo>
                <a:lnTo>
                  <a:pt x="1450834" y="1489826"/>
                </a:lnTo>
                <a:lnTo>
                  <a:pt x="1444279" y="1485456"/>
                </a:lnTo>
                <a:lnTo>
                  <a:pt x="1439908" y="1476716"/>
                </a:lnTo>
                <a:lnTo>
                  <a:pt x="1437724" y="1470161"/>
                </a:lnTo>
                <a:lnTo>
                  <a:pt x="1439908" y="1463606"/>
                </a:lnTo>
                <a:lnTo>
                  <a:pt x="1444279" y="1457052"/>
                </a:lnTo>
                <a:lnTo>
                  <a:pt x="1450834" y="1452682"/>
                </a:lnTo>
                <a:close/>
                <a:moveTo>
                  <a:pt x="4348131" y="1443955"/>
                </a:moveTo>
                <a:lnTo>
                  <a:pt x="4380905" y="1450509"/>
                </a:lnTo>
                <a:lnTo>
                  <a:pt x="4409310" y="1467990"/>
                </a:lnTo>
                <a:lnTo>
                  <a:pt x="4426790" y="1496394"/>
                </a:lnTo>
                <a:lnTo>
                  <a:pt x="4433345" y="1526984"/>
                </a:lnTo>
                <a:lnTo>
                  <a:pt x="4426790" y="1559760"/>
                </a:lnTo>
                <a:lnTo>
                  <a:pt x="4409310" y="1588165"/>
                </a:lnTo>
                <a:lnTo>
                  <a:pt x="4380905" y="1605644"/>
                </a:lnTo>
                <a:lnTo>
                  <a:pt x="4348131" y="1610014"/>
                </a:lnTo>
                <a:lnTo>
                  <a:pt x="4317541" y="1605644"/>
                </a:lnTo>
                <a:lnTo>
                  <a:pt x="4289136" y="1588165"/>
                </a:lnTo>
                <a:lnTo>
                  <a:pt x="4271656" y="1559760"/>
                </a:lnTo>
                <a:lnTo>
                  <a:pt x="4267286" y="1526984"/>
                </a:lnTo>
                <a:lnTo>
                  <a:pt x="4271656" y="1496394"/>
                </a:lnTo>
                <a:lnTo>
                  <a:pt x="4289136" y="1467990"/>
                </a:lnTo>
                <a:lnTo>
                  <a:pt x="4317541" y="1450509"/>
                </a:lnTo>
                <a:close/>
                <a:moveTo>
                  <a:pt x="2399119" y="1443945"/>
                </a:moveTo>
                <a:lnTo>
                  <a:pt x="2418784" y="1448315"/>
                </a:lnTo>
                <a:lnTo>
                  <a:pt x="2431894" y="1461425"/>
                </a:lnTo>
                <a:lnTo>
                  <a:pt x="2438449" y="1478905"/>
                </a:lnTo>
                <a:lnTo>
                  <a:pt x="2431894" y="1500755"/>
                </a:lnTo>
                <a:lnTo>
                  <a:pt x="2418784" y="1513865"/>
                </a:lnTo>
                <a:lnTo>
                  <a:pt x="2399119" y="1518235"/>
                </a:lnTo>
                <a:lnTo>
                  <a:pt x="2381639" y="1513865"/>
                </a:lnTo>
                <a:lnTo>
                  <a:pt x="2368529" y="1500755"/>
                </a:lnTo>
                <a:lnTo>
                  <a:pt x="2364159" y="1478905"/>
                </a:lnTo>
                <a:lnTo>
                  <a:pt x="2368529" y="1461425"/>
                </a:lnTo>
                <a:lnTo>
                  <a:pt x="2381639" y="1448315"/>
                </a:lnTo>
                <a:close/>
                <a:moveTo>
                  <a:pt x="3360515" y="1439579"/>
                </a:moveTo>
                <a:lnTo>
                  <a:pt x="3382365" y="1443950"/>
                </a:lnTo>
                <a:lnTo>
                  <a:pt x="3399845" y="1454875"/>
                </a:lnTo>
                <a:lnTo>
                  <a:pt x="3415140" y="1474540"/>
                </a:lnTo>
                <a:lnTo>
                  <a:pt x="3419510" y="1498575"/>
                </a:lnTo>
                <a:lnTo>
                  <a:pt x="3415140" y="1520425"/>
                </a:lnTo>
                <a:lnTo>
                  <a:pt x="3399845" y="1540090"/>
                </a:lnTo>
                <a:lnTo>
                  <a:pt x="3382365" y="1553200"/>
                </a:lnTo>
                <a:lnTo>
                  <a:pt x="3360515" y="1557570"/>
                </a:lnTo>
                <a:lnTo>
                  <a:pt x="3336480" y="1553200"/>
                </a:lnTo>
                <a:lnTo>
                  <a:pt x="3319000" y="1540090"/>
                </a:lnTo>
                <a:lnTo>
                  <a:pt x="3303705" y="1520425"/>
                </a:lnTo>
                <a:lnTo>
                  <a:pt x="3299335" y="1498575"/>
                </a:lnTo>
                <a:lnTo>
                  <a:pt x="3303705" y="1474540"/>
                </a:lnTo>
                <a:lnTo>
                  <a:pt x="3319000" y="1454875"/>
                </a:lnTo>
                <a:lnTo>
                  <a:pt x="3336480" y="1443950"/>
                </a:lnTo>
                <a:close/>
                <a:moveTo>
                  <a:pt x="6989786" y="1435222"/>
                </a:moveTo>
                <a:lnTo>
                  <a:pt x="7031300" y="1439592"/>
                </a:lnTo>
                <a:lnTo>
                  <a:pt x="7068445" y="1454887"/>
                </a:lnTo>
                <a:lnTo>
                  <a:pt x="7099035" y="1478922"/>
                </a:lnTo>
                <a:lnTo>
                  <a:pt x="7123070" y="1509512"/>
                </a:lnTo>
                <a:lnTo>
                  <a:pt x="7138365" y="1548842"/>
                </a:lnTo>
                <a:lnTo>
                  <a:pt x="7144920" y="1590357"/>
                </a:lnTo>
                <a:lnTo>
                  <a:pt x="7138365" y="1629686"/>
                </a:lnTo>
                <a:lnTo>
                  <a:pt x="7123070" y="1666831"/>
                </a:lnTo>
                <a:lnTo>
                  <a:pt x="7099035" y="1699605"/>
                </a:lnTo>
                <a:lnTo>
                  <a:pt x="7068445" y="1721454"/>
                </a:lnTo>
                <a:lnTo>
                  <a:pt x="7031300" y="1738935"/>
                </a:lnTo>
                <a:lnTo>
                  <a:pt x="6989786" y="1743304"/>
                </a:lnTo>
                <a:lnTo>
                  <a:pt x="6948271" y="1738935"/>
                </a:lnTo>
                <a:lnTo>
                  <a:pt x="6913311" y="1721454"/>
                </a:lnTo>
                <a:lnTo>
                  <a:pt x="6880536" y="1699605"/>
                </a:lnTo>
                <a:lnTo>
                  <a:pt x="6856501" y="1666831"/>
                </a:lnTo>
                <a:lnTo>
                  <a:pt x="6841206" y="1629686"/>
                </a:lnTo>
                <a:lnTo>
                  <a:pt x="6834651" y="1590357"/>
                </a:lnTo>
                <a:lnTo>
                  <a:pt x="6841206" y="1548842"/>
                </a:lnTo>
                <a:lnTo>
                  <a:pt x="6856501" y="1509512"/>
                </a:lnTo>
                <a:lnTo>
                  <a:pt x="6880536" y="1478922"/>
                </a:lnTo>
                <a:lnTo>
                  <a:pt x="6913311" y="1454887"/>
                </a:lnTo>
                <a:lnTo>
                  <a:pt x="6948271" y="1439592"/>
                </a:lnTo>
                <a:close/>
                <a:moveTo>
                  <a:pt x="6137639" y="1371857"/>
                </a:moveTo>
                <a:lnTo>
                  <a:pt x="6179154" y="1378412"/>
                </a:lnTo>
                <a:lnTo>
                  <a:pt x="6216299" y="1398077"/>
                </a:lnTo>
                <a:lnTo>
                  <a:pt x="6244704" y="1426481"/>
                </a:lnTo>
                <a:lnTo>
                  <a:pt x="6266554" y="1463626"/>
                </a:lnTo>
                <a:lnTo>
                  <a:pt x="6273109" y="1507327"/>
                </a:lnTo>
                <a:lnTo>
                  <a:pt x="6266554" y="1551027"/>
                </a:lnTo>
                <a:lnTo>
                  <a:pt x="6244704" y="1588172"/>
                </a:lnTo>
                <a:lnTo>
                  <a:pt x="6216299" y="1616577"/>
                </a:lnTo>
                <a:lnTo>
                  <a:pt x="6179154" y="1636241"/>
                </a:lnTo>
                <a:lnTo>
                  <a:pt x="6137639" y="1642796"/>
                </a:lnTo>
                <a:lnTo>
                  <a:pt x="6093939" y="1636241"/>
                </a:lnTo>
                <a:lnTo>
                  <a:pt x="6058979" y="1616577"/>
                </a:lnTo>
                <a:lnTo>
                  <a:pt x="6028389" y="1588172"/>
                </a:lnTo>
                <a:lnTo>
                  <a:pt x="6010909" y="1551027"/>
                </a:lnTo>
                <a:lnTo>
                  <a:pt x="6004354" y="1507327"/>
                </a:lnTo>
                <a:lnTo>
                  <a:pt x="6010909" y="1463626"/>
                </a:lnTo>
                <a:lnTo>
                  <a:pt x="6028389" y="1426481"/>
                </a:lnTo>
                <a:lnTo>
                  <a:pt x="6058979" y="1398077"/>
                </a:lnTo>
                <a:lnTo>
                  <a:pt x="6093939" y="1378412"/>
                </a:lnTo>
                <a:close/>
                <a:moveTo>
                  <a:pt x="7455188" y="1367488"/>
                </a:moveTo>
                <a:lnTo>
                  <a:pt x="7494518" y="1371859"/>
                </a:lnTo>
                <a:lnTo>
                  <a:pt x="7525108" y="1384969"/>
                </a:lnTo>
                <a:lnTo>
                  <a:pt x="7525108" y="1669016"/>
                </a:lnTo>
                <a:lnTo>
                  <a:pt x="7494518" y="1684311"/>
                </a:lnTo>
                <a:lnTo>
                  <a:pt x="7455188" y="1688682"/>
                </a:lnTo>
                <a:lnTo>
                  <a:pt x="7411488" y="1679941"/>
                </a:lnTo>
                <a:lnTo>
                  <a:pt x="7374344" y="1664646"/>
                </a:lnTo>
                <a:lnTo>
                  <a:pt x="7339384" y="1640612"/>
                </a:lnTo>
                <a:lnTo>
                  <a:pt x="7317534" y="1607838"/>
                </a:lnTo>
                <a:lnTo>
                  <a:pt x="7297869" y="1568508"/>
                </a:lnTo>
                <a:lnTo>
                  <a:pt x="7293499" y="1526993"/>
                </a:lnTo>
                <a:lnTo>
                  <a:pt x="7297869" y="1485478"/>
                </a:lnTo>
                <a:lnTo>
                  <a:pt x="7317534" y="1448334"/>
                </a:lnTo>
                <a:lnTo>
                  <a:pt x="7339384" y="1413374"/>
                </a:lnTo>
                <a:lnTo>
                  <a:pt x="7374344" y="1389339"/>
                </a:lnTo>
                <a:lnTo>
                  <a:pt x="7411488" y="1371859"/>
                </a:lnTo>
                <a:close/>
                <a:moveTo>
                  <a:pt x="5001443" y="1253863"/>
                </a:moveTo>
                <a:lnTo>
                  <a:pt x="5036403" y="1260419"/>
                </a:lnTo>
                <a:lnTo>
                  <a:pt x="5066993" y="1275714"/>
                </a:lnTo>
                <a:lnTo>
                  <a:pt x="5088843" y="1299749"/>
                </a:lnTo>
                <a:lnTo>
                  <a:pt x="5106323" y="1328153"/>
                </a:lnTo>
                <a:lnTo>
                  <a:pt x="5112878" y="1363112"/>
                </a:lnTo>
                <a:lnTo>
                  <a:pt x="5106323" y="1400257"/>
                </a:lnTo>
                <a:lnTo>
                  <a:pt x="5088843" y="1428662"/>
                </a:lnTo>
                <a:lnTo>
                  <a:pt x="5066993" y="1452697"/>
                </a:lnTo>
                <a:lnTo>
                  <a:pt x="5036403" y="1467992"/>
                </a:lnTo>
                <a:lnTo>
                  <a:pt x="5001443" y="1472363"/>
                </a:lnTo>
                <a:lnTo>
                  <a:pt x="4966483" y="1467992"/>
                </a:lnTo>
                <a:lnTo>
                  <a:pt x="4935893" y="1452697"/>
                </a:lnTo>
                <a:lnTo>
                  <a:pt x="4914043" y="1428662"/>
                </a:lnTo>
                <a:lnTo>
                  <a:pt x="4896563" y="1400257"/>
                </a:lnTo>
                <a:lnTo>
                  <a:pt x="4892193" y="1363112"/>
                </a:lnTo>
                <a:lnTo>
                  <a:pt x="4896563" y="1328153"/>
                </a:lnTo>
                <a:lnTo>
                  <a:pt x="4914043" y="1299749"/>
                </a:lnTo>
                <a:lnTo>
                  <a:pt x="4935893" y="1275714"/>
                </a:lnTo>
                <a:lnTo>
                  <a:pt x="4966483" y="1260419"/>
                </a:lnTo>
                <a:close/>
                <a:moveTo>
                  <a:pt x="3961388" y="1238563"/>
                </a:moveTo>
                <a:lnTo>
                  <a:pt x="3985423" y="1242933"/>
                </a:lnTo>
                <a:lnTo>
                  <a:pt x="4009458" y="1256044"/>
                </a:lnTo>
                <a:lnTo>
                  <a:pt x="4022568" y="1277892"/>
                </a:lnTo>
                <a:lnTo>
                  <a:pt x="4026938" y="1304113"/>
                </a:lnTo>
                <a:lnTo>
                  <a:pt x="4022568" y="1328147"/>
                </a:lnTo>
                <a:lnTo>
                  <a:pt x="4009458" y="1349997"/>
                </a:lnTo>
                <a:lnTo>
                  <a:pt x="3985423" y="1363106"/>
                </a:lnTo>
                <a:lnTo>
                  <a:pt x="3961388" y="1369662"/>
                </a:lnTo>
                <a:lnTo>
                  <a:pt x="3935168" y="1363106"/>
                </a:lnTo>
                <a:lnTo>
                  <a:pt x="3915503" y="1349997"/>
                </a:lnTo>
                <a:lnTo>
                  <a:pt x="3900208" y="1328147"/>
                </a:lnTo>
                <a:lnTo>
                  <a:pt x="3893653" y="1304113"/>
                </a:lnTo>
                <a:lnTo>
                  <a:pt x="3900208" y="1277892"/>
                </a:lnTo>
                <a:lnTo>
                  <a:pt x="3915503" y="1256044"/>
                </a:lnTo>
                <a:lnTo>
                  <a:pt x="3935168" y="1242933"/>
                </a:lnTo>
                <a:close/>
                <a:moveTo>
                  <a:pt x="1061905" y="1229810"/>
                </a:moveTo>
                <a:lnTo>
                  <a:pt x="1066274" y="1234180"/>
                </a:lnTo>
                <a:lnTo>
                  <a:pt x="1070644" y="1238550"/>
                </a:lnTo>
                <a:lnTo>
                  <a:pt x="1072829" y="1242920"/>
                </a:lnTo>
                <a:lnTo>
                  <a:pt x="1070644" y="1249475"/>
                </a:lnTo>
                <a:lnTo>
                  <a:pt x="1066274" y="1253845"/>
                </a:lnTo>
                <a:lnTo>
                  <a:pt x="1061905" y="1256030"/>
                </a:lnTo>
                <a:lnTo>
                  <a:pt x="1053165" y="1253845"/>
                </a:lnTo>
                <a:lnTo>
                  <a:pt x="1048795" y="1249475"/>
                </a:lnTo>
                <a:lnTo>
                  <a:pt x="1046610" y="1242920"/>
                </a:lnTo>
                <a:lnTo>
                  <a:pt x="1048795" y="1238550"/>
                </a:lnTo>
                <a:lnTo>
                  <a:pt x="1053165" y="1234180"/>
                </a:lnTo>
                <a:close/>
                <a:moveTo>
                  <a:pt x="2969401" y="1227633"/>
                </a:moveTo>
                <a:lnTo>
                  <a:pt x="2991251" y="1236373"/>
                </a:lnTo>
                <a:lnTo>
                  <a:pt x="3008731" y="1251669"/>
                </a:lnTo>
                <a:lnTo>
                  <a:pt x="3013101" y="1271333"/>
                </a:lnTo>
                <a:lnTo>
                  <a:pt x="3008731" y="1295368"/>
                </a:lnTo>
                <a:lnTo>
                  <a:pt x="2991251" y="1310663"/>
                </a:lnTo>
                <a:lnTo>
                  <a:pt x="2969401" y="1315034"/>
                </a:lnTo>
                <a:lnTo>
                  <a:pt x="2947551" y="1310663"/>
                </a:lnTo>
                <a:lnTo>
                  <a:pt x="2932256" y="1295368"/>
                </a:lnTo>
                <a:lnTo>
                  <a:pt x="2925701" y="1271333"/>
                </a:lnTo>
                <a:lnTo>
                  <a:pt x="2932256" y="1251669"/>
                </a:lnTo>
                <a:lnTo>
                  <a:pt x="2947551" y="1236373"/>
                </a:lnTo>
                <a:close/>
                <a:moveTo>
                  <a:pt x="2005820" y="1227629"/>
                </a:moveTo>
                <a:lnTo>
                  <a:pt x="2014560" y="1229814"/>
                </a:lnTo>
                <a:lnTo>
                  <a:pt x="2021115" y="1234184"/>
                </a:lnTo>
                <a:lnTo>
                  <a:pt x="2027670" y="1240739"/>
                </a:lnTo>
                <a:lnTo>
                  <a:pt x="2029855" y="1247294"/>
                </a:lnTo>
                <a:lnTo>
                  <a:pt x="2032040" y="1253849"/>
                </a:lnTo>
                <a:lnTo>
                  <a:pt x="2029855" y="1262588"/>
                </a:lnTo>
                <a:lnTo>
                  <a:pt x="2027670" y="1269143"/>
                </a:lnTo>
                <a:lnTo>
                  <a:pt x="2021115" y="1273513"/>
                </a:lnTo>
                <a:lnTo>
                  <a:pt x="2014560" y="1277883"/>
                </a:lnTo>
                <a:lnTo>
                  <a:pt x="2005820" y="1277883"/>
                </a:lnTo>
                <a:lnTo>
                  <a:pt x="1997080" y="1277883"/>
                </a:lnTo>
                <a:lnTo>
                  <a:pt x="1990525" y="1273513"/>
                </a:lnTo>
                <a:lnTo>
                  <a:pt x="1986155" y="1269143"/>
                </a:lnTo>
                <a:lnTo>
                  <a:pt x="1981785" y="1262588"/>
                </a:lnTo>
                <a:lnTo>
                  <a:pt x="1981785" y="1253849"/>
                </a:lnTo>
                <a:lnTo>
                  <a:pt x="1981785" y="1247294"/>
                </a:lnTo>
                <a:lnTo>
                  <a:pt x="1986155" y="1240739"/>
                </a:lnTo>
                <a:lnTo>
                  <a:pt x="1990525" y="1234184"/>
                </a:lnTo>
                <a:lnTo>
                  <a:pt x="1997080" y="1229814"/>
                </a:lnTo>
                <a:close/>
                <a:moveTo>
                  <a:pt x="126728" y="1223253"/>
                </a:moveTo>
                <a:lnTo>
                  <a:pt x="131099" y="1225438"/>
                </a:lnTo>
                <a:lnTo>
                  <a:pt x="135468" y="1227623"/>
                </a:lnTo>
                <a:lnTo>
                  <a:pt x="137654" y="1236363"/>
                </a:lnTo>
                <a:lnTo>
                  <a:pt x="135468" y="1240732"/>
                </a:lnTo>
                <a:lnTo>
                  <a:pt x="131099" y="1245102"/>
                </a:lnTo>
                <a:lnTo>
                  <a:pt x="126728" y="1247287"/>
                </a:lnTo>
                <a:lnTo>
                  <a:pt x="120173" y="1245102"/>
                </a:lnTo>
                <a:lnTo>
                  <a:pt x="115804" y="1240732"/>
                </a:lnTo>
                <a:lnTo>
                  <a:pt x="115804" y="1236363"/>
                </a:lnTo>
                <a:lnTo>
                  <a:pt x="115804" y="1227623"/>
                </a:lnTo>
                <a:lnTo>
                  <a:pt x="120173" y="1225438"/>
                </a:lnTo>
                <a:close/>
                <a:moveTo>
                  <a:pt x="5726860" y="1148986"/>
                </a:moveTo>
                <a:lnTo>
                  <a:pt x="5761820" y="1153356"/>
                </a:lnTo>
                <a:lnTo>
                  <a:pt x="5792410" y="1168651"/>
                </a:lnTo>
                <a:lnTo>
                  <a:pt x="5816445" y="1194870"/>
                </a:lnTo>
                <a:lnTo>
                  <a:pt x="5831740" y="1223276"/>
                </a:lnTo>
                <a:lnTo>
                  <a:pt x="5838295" y="1260422"/>
                </a:lnTo>
                <a:lnTo>
                  <a:pt x="5831740" y="1295381"/>
                </a:lnTo>
                <a:lnTo>
                  <a:pt x="5816445" y="1325971"/>
                </a:lnTo>
                <a:lnTo>
                  <a:pt x="5792410" y="1352191"/>
                </a:lnTo>
                <a:lnTo>
                  <a:pt x="5761820" y="1367485"/>
                </a:lnTo>
                <a:lnTo>
                  <a:pt x="5726860" y="1371856"/>
                </a:lnTo>
                <a:lnTo>
                  <a:pt x="5689715" y="1367485"/>
                </a:lnTo>
                <a:lnTo>
                  <a:pt x="5661310" y="1352191"/>
                </a:lnTo>
                <a:lnTo>
                  <a:pt x="5635090" y="1325971"/>
                </a:lnTo>
                <a:lnTo>
                  <a:pt x="5619795" y="1295381"/>
                </a:lnTo>
                <a:lnTo>
                  <a:pt x="5613240" y="1260422"/>
                </a:lnTo>
                <a:lnTo>
                  <a:pt x="5619795" y="1223276"/>
                </a:lnTo>
                <a:lnTo>
                  <a:pt x="5635090" y="1194870"/>
                </a:lnTo>
                <a:lnTo>
                  <a:pt x="5661310" y="1168651"/>
                </a:lnTo>
                <a:lnTo>
                  <a:pt x="5689715" y="1153356"/>
                </a:lnTo>
                <a:close/>
                <a:moveTo>
                  <a:pt x="6541863" y="1142431"/>
                </a:moveTo>
                <a:lnTo>
                  <a:pt x="6583378" y="1148986"/>
                </a:lnTo>
                <a:lnTo>
                  <a:pt x="6620523" y="1166466"/>
                </a:lnTo>
                <a:lnTo>
                  <a:pt x="6648928" y="1194870"/>
                </a:lnTo>
                <a:lnTo>
                  <a:pt x="6668593" y="1229832"/>
                </a:lnTo>
                <a:lnTo>
                  <a:pt x="6675148" y="1273532"/>
                </a:lnTo>
                <a:lnTo>
                  <a:pt x="6668593" y="1315046"/>
                </a:lnTo>
                <a:lnTo>
                  <a:pt x="6648928" y="1352192"/>
                </a:lnTo>
                <a:lnTo>
                  <a:pt x="6620523" y="1378411"/>
                </a:lnTo>
                <a:lnTo>
                  <a:pt x="6583378" y="1398076"/>
                </a:lnTo>
                <a:lnTo>
                  <a:pt x="6541863" y="1404631"/>
                </a:lnTo>
                <a:lnTo>
                  <a:pt x="6502533" y="1398076"/>
                </a:lnTo>
                <a:lnTo>
                  <a:pt x="6465388" y="1378411"/>
                </a:lnTo>
                <a:lnTo>
                  <a:pt x="6434798" y="1352192"/>
                </a:lnTo>
                <a:lnTo>
                  <a:pt x="6417318" y="1315046"/>
                </a:lnTo>
                <a:lnTo>
                  <a:pt x="6410763" y="1273532"/>
                </a:lnTo>
                <a:lnTo>
                  <a:pt x="6417318" y="1229832"/>
                </a:lnTo>
                <a:lnTo>
                  <a:pt x="6434798" y="1194870"/>
                </a:lnTo>
                <a:lnTo>
                  <a:pt x="6465388" y="1166466"/>
                </a:lnTo>
                <a:lnTo>
                  <a:pt x="6502533" y="1148986"/>
                </a:lnTo>
                <a:close/>
                <a:moveTo>
                  <a:pt x="4610330" y="1048468"/>
                </a:moveTo>
                <a:lnTo>
                  <a:pt x="4636550" y="1052841"/>
                </a:lnTo>
                <a:lnTo>
                  <a:pt x="4662770" y="1065951"/>
                </a:lnTo>
                <a:lnTo>
                  <a:pt x="4680250" y="1085616"/>
                </a:lnTo>
                <a:lnTo>
                  <a:pt x="4693360" y="1109650"/>
                </a:lnTo>
                <a:lnTo>
                  <a:pt x="4697730" y="1138056"/>
                </a:lnTo>
                <a:lnTo>
                  <a:pt x="4693360" y="1164276"/>
                </a:lnTo>
                <a:lnTo>
                  <a:pt x="4680250" y="1190495"/>
                </a:lnTo>
                <a:lnTo>
                  <a:pt x="4662770" y="1210159"/>
                </a:lnTo>
                <a:lnTo>
                  <a:pt x="4636550" y="1221085"/>
                </a:lnTo>
                <a:lnTo>
                  <a:pt x="4610330" y="1225456"/>
                </a:lnTo>
                <a:lnTo>
                  <a:pt x="4581925" y="1221085"/>
                </a:lnTo>
                <a:lnTo>
                  <a:pt x="4557890" y="1210159"/>
                </a:lnTo>
                <a:lnTo>
                  <a:pt x="4538225" y="1190495"/>
                </a:lnTo>
                <a:lnTo>
                  <a:pt x="4525115" y="1164276"/>
                </a:lnTo>
                <a:lnTo>
                  <a:pt x="4520745" y="1138056"/>
                </a:lnTo>
                <a:lnTo>
                  <a:pt x="4525115" y="1109650"/>
                </a:lnTo>
                <a:lnTo>
                  <a:pt x="4538225" y="1085616"/>
                </a:lnTo>
                <a:lnTo>
                  <a:pt x="4557890" y="1065951"/>
                </a:lnTo>
                <a:lnTo>
                  <a:pt x="4581925" y="1052841"/>
                </a:lnTo>
                <a:close/>
                <a:moveTo>
                  <a:pt x="3572459" y="1024429"/>
                </a:moveTo>
                <a:lnTo>
                  <a:pt x="3592124" y="1028799"/>
                </a:lnTo>
                <a:lnTo>
                  <a:pt x="3611789" y="1041909"/>
                </a:lnTo>
                <a:lnTo>
                  <a:pt x="3622714" y="1059391"/>
                </a:lnTo>
                <a:lnTo>
                  <a:pt x="3627084" y="1079056"/>
                </a:lnTo>
                <a:lnTo>
                  <a:pt x="3622714" y="1100906"/>
                </a:lnTo>
                <a:lnTo>
                  <a:pt x="3611789" y="1116201"/>
                </a:lnTo>
                <a:lnTo>
                  <a:pt x="3592124" y="1127126"/>
                </a:lnTo>
                <a:lnTo>
                  <a:pt x="3572459" y="1133682"/>
                </a:lnTo>
                <a:lnTo>
                  <a:pt x="3550609" y="1127126"/>
                </a:lnTo>
                <a:lnTo>
                  <a:pt x="3535314" y="1116201"/>
                </a:lnTo>
                <a:lnTo>
                  <a:pt x="3524389" y="1100906"/>
                </a:lnTo>
                <a:lnTo>
                  <a:pt x="3520019" y="1079056"/>
                </a:lnTo>
                <a:lnTo>
                  <a:pt x="3524389" y="1059391"/>
                </a:lnTo>
                <a:lnTo>
                  <a:pt x="3535314" y="1041909"/>
                </a:lnTo>
                <a:lnTo>
                  <a:pt x="3550609" y="1028799"/>
                </a:lnTo>
                <a:close/>
                <a:moveTo>
                  <a:pt x="2580473" y="1013500"/>
                </a:moveTo>
                <a:lnTo>
                  <a:pt x="2589213" y="1015685"/>
                </a:lnTo>
                <a:lnTo>
                  <a:pt x="2600138" y="1020055"/>
                </a:lnTo>
                <a:lnTo>
                  <a:pt x="2608878" y="1026610"/>
                </a:lnTo>
                <a:lnTo>
                  <a:pt x="2613248" y="1037535"/>
                </a:lnTo>
                <a:lnTo>
                  <a:pt x="2615433" y="1048460"/>
                </a:lnTo>
                <a:lnTo>
                  <a:pt x="2613248" y="1057202"/>
                </a:lnTo>
                <a:lnTo>
                  <a:pt x="2608878" y="1065942"/>
                </a:lnTo>
                <a:lnTo>
                  <a:pt x="2600138" y="1074682"/>
                </a:lnTo>
                <a:lnTo>
                  <a:pt x="2589213" y="1079052"/>
                </a:lnTo>
                <a:lnTo>
                  <a:pt x="2580473" y="1083422"/>
                </a:lnTo>
                <a:lnTo>
                  <a:pt x="2569548" y="1079052"/>
                </a:lnTo>
                <a:lnTo>
                  <a:pt x="2560808" y="1074682"/>
                </a:lnTo>
                <a:lnTo>
                  <a:pt x="2552068" y="1065942"/>
                </a:lnTo>
                <a:lnTo>
                  <a:pt x="2547698" y="1057202"/>
                </a:lnTo>
                <a:lnTo>
                  <a:pt x="2545513" y="1048460"/>
                </a:lnTo>
                <a:lnTo>
                  <a:pt x="2547698" y="1037535"/>
                </a:lnTo>
                <a:lnTo>
                  <a:pt x="2552068" y="1026610"/>
                </a:lnTo>
                <a:lnTo>
                  <a:pt x="2560808" y="1020055"/>
                </a:lnTo>
                <a:lnTo>
                  <a:pt x="2569548" y="1015685"/>
                </a:lnTo>
                <a:close/>
                <a:moveTo>
                  <a:pt x="1605967" y="1011312"/>
                </a:moveTo>
                <a:lnTo>
                  <a:pt x="1614707" y="1011312"/>
                </a:lnTo>
                <a:lnTo>
                  <a:pt x="1621262" y="1011312"/>
                </a:lnTo>
                <a:lnTo>
                  <a:pt x="1625633" y="1015682"/>
                </a:lnTo>
                <a:lnTo>
                  <a:pt x="1630003" y="1020052"/>
                </a:lnTo>
                <a:lnTo>
                  <a:pt x="1630003" y="1026607"/>
                </a:lnTo>
                <a:lnTo>
                  <a:pt x="1630003" y="1035347"/>
                </a:lnTo>
                <a:lnTo>
                  <a:pt x="1625633" y="1041902"/>
                </a:lnTo>
                <a:lnTo>
                  <a:pt x="1621262" y="1044087"/>
                </a:lnTo>
                <a:lnTo>
                  <a:pt x="1614707" y="1046272"/>
                </a:lnTo>
                <a:lnTo>
                  <a:pt x="1605967" y="1044087"/>
                </a:lnTo>
                <a:lnTo>
                  <a:pt x="1599412" y="1041902"/>
                </a:lnTo>
                <a:lnTo>
                  <a:pt x="1597228" y="1035347"/>
                </a:lnTo>
                <a:lnTo>
                  <a:pt x="1595043" y="1026607"/>
                </a:lnTo>
                <a:lnTo>
                  <a:pt x="1597228" y="1020052"/>
                </a:lnTo>
                <a:lnTo>
                  <a:pt x="1599412" y="1015682"/>
                </a:lnTo>
                <a:close/>
                <a:moveTo>
                  <a:pt x="657682" y="1004754"/>
                </a:moveTo>
                <a:lnTo>
                  <a:pt x="664237" y="1004754"/>
                </a:lnTo>
                <a:lnTo>
                  <a:pt x="670792" y="1004754"/>
                </a:lnTo>
                <a:lnTo>
                  <a:pt x="672978" y="1009124"/>
                </a:lnTo>
                <a:lnTo>
                  <a:pt x="675163" y="1015679"/>
                </a:lnTo>
                <a:lnTo>
                  <a:pt x="672978" y="1020049"/>
                </a:lnTo>
                <a:lnTo>
                  <a:pt x="670792" y="1024419"/>
                </a:lnTo>
                <a:lnTo>
                  <a:pt x="664237" y="1026604"/>
                </a:lnTo>
                <a:lnTo>
                  <a:pt x="657682" y="1024419"/>
                </a:lnTo>
                <a:lnTo>
                  <a:pt x="653312" y="1020049"/>
                </a:lnTo>
                <a:lnTo>
                  <a:pt x="651127" y="1015679"/>
                </a:lnTo>
                <a:lnTo>
                  <a:pt x="653312" y="1009124"/>
                </a:lnTo>
                <a:close/>
                <a:moveTo>
                  <a:pt x="6987600" y="989478"/>
                </a:moveTo>
                <a:lnTo>
                  <a:pt x="7024745" y="993848"/>
                </a:lnTo>
                <a:lnTo>
                  <a:pt x="7059705" y="1009143"/>
                </a:lnTo>
                <a:lnTo>
                  <a:pt x="7085925" y="1028808"/>
                </a:lnTo>
                <a:lnTo>
                  <a:pt x="7109960" y="1057217"/>
                </a:lnTo>
                <a:lnTo>
                  <a:pt x="7123070" y="1092176"/>
                </a:lnTo>
                <a:lnTo>
                  <a:pt x="7127440" y="1127136"/>
                </a:lnTo>
                <a:lnTo>
                  <a:pt x="7123070" y="1164280"/>
                </a:lnTo>
                <a:lnTo>
                  <a:pt x="7109960" y="1199240"/>
                </a:lnTo>
                <a:lnTo>
                  <a:pt x="7085925" y="1225460"/>
                </a:lnTo>
                <a:lnTo>
                  <a:pt x="7059705" y="1249497"/>
                </a:lnTo>
                <a:lnTo>
                  <a:pt x="7024745" y="1262606"/>
                </a:lnTo>
                <a:lnTo>
                  <a:pt x="6987600" y="1266977"/>
                </a:lnTo>
                <a:lnTo>
                  <a:pt x="6952641" y="1262606"/>
                </a:lnTo>
                <a:lnTo>
                  <a:pt x="6917681" y="1249497"/>
                </a:lnTo>
                <a:lnTo>
                  <a:pt x="6889276" y="1225460"/>
                </a:lnTo>
                <a:lnTo>
                  <a:pt x="6869611" y="1199240"/>
                </a:lnTo>
                <a:lnTo>
                  <a:pt x="6854316" y="1164280"/>
                </a:lnTo>
                <a:lnTo>
                  <a:pt x="6847761" y="1127136"/>
                </a:lnTo>
                <a:lnTo>
                  <a:pt x="6854316" y="1092176"/>
                </a:lnTo>
                <a:lnTo>
                  <a:pt x="6869611" y="1057217"/>
                </a:lnTo>
                <a:lnTo>
                  <a:pt x="6889276" y="1028808"/>
                </a:lnTo>
                <a:lnTo>
                  <a:pt x="6917681" y="1009143"/>
                </a:lnTo>
                <a:lnTo>
                  <a:pt x="6952641" y="993848"/>
                </a:lnTo>
                <a:close/>
                <a:moveTo>
                  <a:pt x="7455188" y="937040"/>
                </a:moveTo>
                <a:lnTo>
                  <a:pt x="7492333" y="941410"/>
                </a:lnTo>
                <a:lnTo>
                  <a:pt x="7525108" y="954520"/>
                </a:lnTo>
                <a:lnTo>
                  <a:pt x="7525108" y="1203611"/>
                </a:lnTo>
                <a:lnTo>
                  <a:pt x="7492333" y="1216722"/>
                </a:lnTo>
                <a:lnTo>
                  <a:pt x="7455188" y="1223277"/>
                </a:lnTo>
                <a:lnTo>
                  <a:pt x="7415859" y="1216722"/>
                </a:lnTo>
                <a:lnTo>
                  <a:pt x="7380899" y="1203611"/>
                </a:lnTo>
                <a:lnTo>
                  <a:pt x="7354679" y="1179577"/>
                </a:lnTo>
                <a:lnTo>
                  <a:pt x="7330644" y="1151172"/>
                </a:lnTo>
                <a:lnTo>
                  <a:pt x="7315349" y="1116213"/>
                </a:lnTo>
                <a:lnTo>
                  <a:pt x="7310979" y="1079067"/>
                </a:lnTo>
                <a:lnTo>
                  <a:pt x="7315349" y="1041919"/>
                </a:lnTo>
                <a:lnTo>
                  <a:pt x="7330644" y="1006959"/>
                </a:lnTo>
                <a:lnTo>
                  <a:pt x="7354679" y="976369"/>
                </a:lnTo>
                <a:lnTo>
                  <a:pt x="7380899" y="954520"/>
                </a:lnTo>
                <a:lnTo>
                  <a:pt x="7415859" y="941410"/>
                </a:lnTo>
                <a:close/>
                <a:moveTo>
                  <a:pt x="5320452" y="917372"/>
                </a:moveTo>
                <a:lnTo>
                  <a:pt x="5351042" y="923927"/>
                </a:lnTo>
                <a:lnTo>
                  <a:pt x="5379447" y="939221"/>
                </a:lnTo>
                <a:lnTo>
                  <a:pt x="5401297" y="961071"/>
                </a:lnTo>
                <a:lnTo>
                  <a:pt x="5416592" y="989476"/>
                </a:lnTo>
                <a:lnTo>
                  <a:pt x="5423147" y="1020065"/>
                </a:lnTo>
                <a:lnTo>
                  <a:pt x="5416592" y="1052844"/>
                </a:lnTo>
                <a:lnTo>
                  <a:pt x="5401297" y="1079063"/>
                </a:lnTo>
                <a:lnTo>
                  <a:pt x="5379447" y="1103097"/>
                </a:lnTo>
                <a:lnTo>
                  <a:pt x="5351042" y="1116207"/>
                </a:lnTo>
                <a:lnTo>
                  <a:pt x="5320452" y="1120578"/>
                </a:lnTo>
                <a:lnTo>
                  <a:pt x="5287677" y="1116207"/>
                </a:lnTo>
                <a:lnTo>
                  <a:pt x="5261457" y="1103097"/>
                </a:lnTo>
                <a:lnTo>
                  <a:pt x="5237422" y="1079063"/>
                </a:lnTo>
                <a:lnTo>
                  <a:pt x="5224312" y="1052844"/>
                </a:lnTo>
                <a:lnTo>
                  <a:pt x="5219942" y="1020065"/>
                </a:lnTo>
                <a:lnTo>
                  <a:pt x="5224312" y="989476"/>
                </a:lnTo>
                <a:lnTo>
                  <a:pt x="5237422" y="961071"/>
                </a:lnTo>
                <a:lnTo>
                  <a:pt x="5261457" y="939221"/>
                </a:lnTo>
                <a:lnTo>
                  <a:pt x="5287677" y="923927"/>
                </a:lnTo>
                <a:close/>
                <a:moveTo>
                  <a:pt x="6111418" y="869304"/>
                </a:moveTo>
                <a:lnTo>
                  <a:pt x="6148563" y="873673"/>
                </a:lnTo>
                <a:lnTo>
                  <a:pt x="6181338" y="893338"/>
                </a:lnTo>
                <a:lnTo>
                  <a:pt x="6209743" y="919558"/>
                </a:lnTo>
                <a:lnTo>
                  <a:pt x="6227223" y="952333"/>
                </a:lnTo>
                <a:lnTo>
                  <a:pt x="6231593" y="991663"/>
                </a:lnTo>
                <a:lnTo>
                  <a:pt x="6227223" y="1028807"/>
                </a:lnTo>
                <a:lnTo>
                  <a:pt x="6209743" y="1063771"/>
                </a:lnTo>
                <a:lnTo>
                  <a:pt x="6181338" y="1092176"/>
                </a:lnTo>
                <a:lnTo>
                  <a:pt x="6148563" y="1107471"/>
                </a:lnTo>
                <a:lnTo>
                  <a:pt x="6111418" y="1114026"/>
                </a:lnTo>
                <a:lnTo>
                  <a:pt x="6072089" y="1107471"/>
                </a:lnTo>
                <a:lnTo>
                  <a:pt x="6037129" y="1092176"/>
                </a:lnTo>
                <a:lnTo>
                  <a:pt x="6010909" y="1063771"/>
                </a:lnTo>
                <a:lnTo>
                  <a:pt x="5993429" y="1028807"/>
                </a:lnTo>
                <a:lnTo>
                  <a:pt x="5986874" y="991663"/>
                </a:lnTo>
                <a:lnTo>
                  <a:pt x="5993429" y="952333"/>
                </a:lnTo>
                <a:lnTo>
                  <a:pt x="6010909" y="919558"/>
                </a:lnTo>
                <a:lnTo>
                  <a:pt x="6037129" y="893338"/>
                </a:lnTo>
                <a:lnTo>
                  <a:pt x="6072089" y="873673"/>
                </a:lnTo>
                <a:close/>
                <a:moveTo>
                  <a:pt x="4219216" y="834337"/>
                </a:moveTo>
                <a:lnTo>
                  <a:pt x="4247621" y="840892"/>
                </a:lnTo>
                <a:lnTo>
                  <a:pt x="4273841" y="856187"/>
                </a:lnTo>
                <a:lnTo>
                  <a:pt x="4291321" y="880222"/>
                </a:lnTo>
                <a:lnTo>
                  <a:pt x="4295691" y="910812"/>
                </a:lnTo>
                <a:lnTo>
                  <a:pt x="4291321" y="943586"/>
                </a:lnTo>
                <a:lnTo>
                  <a:pt x="4273841" y="965436"/>
                </a:lnTo>
                <a:lnTo>
                  <a:pt x="4247621" y="985101"/>
                </a:lnTo>
                <a:lnTo>
                  <a:pt x="4219216" y="991656"/>
                </a:lnTo>
                <a:lnTo>
                  <a:pt x="4188626" y="985101"/>
                </a:lnTo>
                <a:lnTo>
                  <a:pt x="4164591" y="965436"/>
                </a:lnTo>
                <a:lnTo>
                  <a:pt x="4144926" y="943586"/>
                </a:lnTo>
                <a:lnTo>
                  <a:pt x="4140556" y="910812"/>
                </a:lnTo>
                <a:lnTo>
                  <a:pt x="4144926" y="880222"/>
                </a:lnTo>
                <a:lnTo>
                  <a:pt x="4164591" y="856187"/>
                </a:lnTo>
                <a:lnTo>
                  <a:pt x="4188626" y="840892"/>
                </a:lnTo>
                <a:close/>
                <a:moveTo>
                  <a:pt x="3183530" y="805928"/>
                </a:moveTo>
                <a:lnTo>
                  <a:pt x="3203195" y="810298"/>
                </a:lnTo>
                <a:lnTo>
                  <a:pt x="3220675" y="819038"/>
                </a:lnTo>
                <a:lnTo>
                  <a:pt x="3229415" y="836518"/>
                </a:lnTo>
                <a:lnTo>
                  <a:pt x="3233785" y="856183"/>
                </a:lnTo>
                <a:lnTo>
                  <a:pt x="3229415" y="873663"/>
                </a:lnTo>
                <a:lnTo>
                  <a:pt x="3220675" y="891142"/>
                </a:lnTo>
                <a:lnTo>
                  <a:pt x="3203195" y="902067"/>
                </a:lnTo>
                <a:lnTo>
                  <a:pt x="3183530" y="904252"/>
                </a:lnTo>
                <a:lnTo>
                  <a:pt x="3166050" y="902067"/>
                </a:lnTo>
                <a:lnTo>
                  <a:pt x="3148570" y="891142"/>
                </a:lnTo>
                <a:lnTo>
                  <a:pt x="3137645" y="873663"/>
                </a:lnTo>
                <a:lnTo>
                  <a:pt x="3135460" y="856183"/>
                </a:lnTo>
                <a:lnTo>
                  <a:pt x="3137645" y="836518"/>
                </a:lnTo>
                <a:lnTo>
                  <a:pt x="3148570" y="819038"/>
                </a:lnTo>
                <a:lnTo>
                  <a:pt x="3166050" y="810298"/>
                </a:lnTo>
                <a:close/>
                <a:moveTo>
                  <a:pt x="2189360" y="799370"/>
                </a:moveTo>
                <a:lnTo>
                  <a:pt x="2195915" y="801555"/>
                </a:lnTo>
                <a:lnTo>
                  <a:pt x="2202470" y="803740"/>
                </a:lnTo>
                <a:lnTo>
                  <a:pt x="2209025" y="808110"/>
                </a:lnTo>
                <a:lnTo>
                  <a:pt x="2213395" y="814665"/>
                </a:lnTo>
                <a:lnTo>
                  <a:pt x="2213395" y="821219"/>
                </a:lnTo>
                <a:lnTo>
                  <a:pt x="2213395" y="827774"/>
                </a:lnTo>
                <a:lnTo>
                  <a:pt x="2209025" y="836514"/>
                </a:lnTo>
                <a:lnTo>
                  <a:pt x="2202470" y="840884"/>
                </a:lnTo>
                <a:lnTo>
                  <a:pt x="2195915" y="845254"/>
                </a:lnTo>
                <a:lnTo>
                  <a:pt x="2189360" y="845254"/>
                </a:lnTo>
                <a:lnTo>
                  <a:pt x="2182805" y="845254"/>
                </a:lnTo>
                <a:lnTo>
                  <a:pt x="2176250" y="840884"/>
                </a:lnTo>
                <a:lnTo>
                  <a:pt x="2171880" y="836514"/>
                </a:lnTo>
                <a:lnTo>
                  <a:pt x="2169695" y="827774"/>
                </a:lnTo>
                <a:lnTo>
                  <a:pt x="2167510" y="821219"/>
                </a:lnTo>
                <a:lnTo>
                  <a:pt x="2169695" y="814665"/>
                </a:lnTo>
                <a:lnTo>
                  <a:pt x="2171880" y="808110"/>
                </a:lnTo>
                <a:lnTo>
                  <a:pt x="2176250" y="803740"/>
                </a:lnTo>
                <a:lnTo>
                  <a:pt x="2182805" y="801555"/>
                </a:lnTo>
                <a:close/>
                <a:moveTo>
                  <a:pt x="1221410" y="790626"/>
                </a:moveTo>
                <a:lnTo>
                  <a:pt x="1225779" y="792811"/>
                </a:lnTo>
                <a:lnTo>
                  <a:pt x="1230150" y="797181"/>
                </a:lnTo>
                <a:lnTo>
                  <a:pt x="1232334" y="801551"/>
                </a:lnTo>
                <a:lnTo>
                  <a:pt x="1230150" y="808106"/>
                </a:lnTo>
                <a:lnTo>
                  <a:pt x="1225779" y="812476"/>
                </a:lnTo>
                <a:lnTo>
                  <a:pt x="1221410" y="812476"/>
                </a:lnTo>
                <a:lnTo>
                  <a:pt x="1217039" y="812476"/>
                </a:lnTo>
                <a:lnTo>
                  <a:pt x="1212669" y="808106"/>
                </a:lnTo>
                <a:lnTo>
                  <a:pt x="1210484" y="801551"/>
                </a:lnTo>
                <a:lnTo>
                  <a:pt x="1212669" y="797181"/>
                </a:lnTo>
                <a:lnTo>
                  <a:pt x="1217039" y="792811"/>
                </a:lnTo>
                <a:close/>
                <a:moveTo>
                  <a:pt x="268753" y="775354"/>
                </a:moveTo>
                <a:lnTo>
                  <a:pt x="275308" y="777539"/>
                </a:lnTo>
                <a:lnTo>
                  <a:pt x="277494" y="784093"/>
                </a:lnTo>
                <a:lnTo>
                  <a:pt x="279678" y="788463"/>
                </a:lnTo>
                <a:lnTo>
                  <a:pt x="277494" y="795018"/>
                </a:lnTo>
                <a:lnTo>
                  <a:pt x="275308" y="797203"/>
                </a:lnTo>
                <a:lnTo>
                  <a:pt x="268753" y="799388"/>
                </a:lnTo>
                <a:lnTo>
                  <a:pt x="264384" y="797203"/>
                </a:lnTo>
                <a:lnTo>
                  <a:pt x="257827" y="795018"/>
                </a:lnTo>
                <a:lnTo>
                  <a:pt x="255643" y="788463"/>
                </a:lnTo>
                <a:lnTo>
                  <a:pt x="257827" y="784093"/>
                </a:lnTo>
                <a:lnTo>
                  <a:pt x="264384" y="777539"/>
                </a:lnTo>
                <a:close/>
                <a:moveTo>
                  <a:pt x="4918414" y="703241"/>
                </a:moveTo>
                <a:lnTo>
                  <a:pt x="4949003" y="709796"/>
                </a:lnTo>
                <a:lnTo>
                  <a:pt x="4975223" y="727276"/>
                </a:lnTo>
                <a:lnTo>
                  <a:pt x="4992703" y="753495"/>
                </a:lnTo>
                <a:lnTo>
                  <a:pt x="4999258" y="786270"/>
                </a:lnTo>
                <a:lnTo>
                  <a:pt x="4992703" y="816860"/>
                </a:lnTo>
                <a:lnTo>
                  <a:pt x="4975223" y="843080"/>
                </a:lnTo>
                <a:lnTo>
                  <a:pt x="4949003" y="858375"/>
                </a:lnTo>
                <a:lnTo>
                  <a:pt x="4918414" y="864930"/>
                </a:lnTo>
                <a:lnTo>
                  <a:pt x="4887824" y="858375"/>
                </a:lnTo>
                <a:lnTo>
                  <a:pt x="4861604" y="843080"/>
                </a:lnTo>
                <a:lnTo>
                  <a:pt x="4844124" y="816860"/>
                </a:lnTo>
                <a:lnTo>
                  <a:pt x="4837569" y="786270"/>
                </a:lnTo>
                <a:lnTo>
                  <a:pt x="4844124" y="753495"/>
                </a:lnTo>
                <a:lnTo>
                  <a:pt x="4861604" y="727276"/>
                </a:lnTo>
                <a:lnTo>
                  <a:pt x="4887824" y="709796"/>
                </a:lnTo>
                <a:close/>
                <a:moveTo>
                  <a:pt x="6535306" y="674839"/>
                </a:moveTo>
                <a:lnTo>
                  <a:pt x="6572451" y="679209"/>
                </a:lnTo>
                <a:lnTo>
                  <a:pt x="6605226" y="698874"/>
                </a:lnTo>
                <a:lnTo>
                  <a:pt x="6629261" y="722909"/>
                </a:lnTo>
                <a:lnTo>
                  <a:pt x="6646741" y="755683"/>
                </a:lnTo>
                <a:lnTo>
                  <a:pt x="6653296" y="795013"/>
                </a:lnTo>
                <a:lnTo>
                  <a:pt x="6646741" y="829973"/>
                </a:lnTo>
                <a:lnTo>
                  <a:pt x="6629261" y="862748"/>
                </a:lnTo>
                <a:lnTo>
                  <a:pt x="6605226" y="888968"/>
                </a:lnTo>
                <a:lnTo>
                  <a:pt x="6572451" y="906447"/>
                </a:lnTo>
                <a:lnTo>
                  <a:pt x="6535306" y="910817"/>
                </a:lnTo>
                <a:lnTo>
                  <a:pt x="6495977" y="906447"/>
                </a:lnTo>
                <a:lnTo>
                  <a:pt x="6465387" y="888968"/>
                </a:lnTo>
                <a:lnTo>
                  <a:pt x="6439167" y="862748"/>
                </a:lnTo>
                <a:lnTo>
                  <a:pt x="6421687" y="829973"/>
                </a:lnTo>
                <a:lnTo>
                  <a:pt x="6417317" y="795013"/>
                </a:lnTo>
                <a:lnTo>
                  <a:pt x="6421687" y="755683"/>
                </a:lnTo>
                <a:lnTo>
                  <a:pt x="6439167" y="722909"/>
                </a:lnTo>
                <a:lnTo>
                  <a:pt x="6465387" y="698874"/>
                </a:lnTo>
                <a:lnTo>
                  <a:pt x="6495977" y="679209"/>
                </a:lnTo>
                <a:close/>
                <a:moveTo>
                  <a:pt x="3828103" y="626761"/>
                </a:moveTo>
                <a:lnTo>
                  <a:pt x="3849953" y="631131"/>
                </a:lnTo>
                <a:lnTo>
                  <a:pt x="3869618" y="644241"/>
                </a:lnTo>
                <a:lnTo>
                  <a:pt x="3882728" y="661720"/>
                </a:lnTo>
                <a:lnTo>
                  <a:pt x="3887098" y="687941"/>
                </a:lnTo>
                <a:lnTo>
                  <a:pt x="3882728" y="709790"/>
                </a:lnTo>
                <a:lnTo>
                  <a:pt x="3869618" y="727270"/>
                </a:lnTo>
                <a:lnTo>
                  <a:pt x="3849953" y="740380"/>
                </a:lnTo>
                <a:lnTo>
                  <a:pt x="3828103" y="744751"/>
                </a:lnTo>
                <a:lnTo>
                  <a:pt x="3806253" y="740380"/>
                </a:lnTo>
                <a:lnTo>
                  <a:pt x="3786588" y="727270"/>
                </a:lnTo>
                <a:lnTo>
                  <a:pt x="3773478" y="709790"/>
                </a:lnTo>
                <a:lnTo>
                  <a:pt x="3769108" y="687941"/>
                </a:lnTo>
                <a:lnTo>
                  <a:pt x="3773478" y="661720"/>
                </a:lnTo>
                <a:lnTo>
                  <a:pt x="3786588" y="644241"/>
                </a:lnTo>
                <a:lnTo>
                  <a:pt x="3806253" y="631131"/>
                </a:lnTo>
                <a:close/>
                <a:moveTo>
                  <a:pt x="5687531" y="624583"/>
                </a:moveTo>
                <a:lnTo>
                  <a:pt x="5720306" y="631138"/>
                </a:lnTo>
                <a:lnTo>
                  <a:pt x="5746526" y="646433"/>
                </a:lnTo>
                <a:lnTo>
                  <a:pt x="5770561" y="668283"/>
                </a:lnTo>
                <a:lnTo>
                  <a:pt x="5783671" y="696688"/>
                </a:lnTo>
                <a:lnTo>
                  <a:pt x="5788041" y="727278"/>
                </a:lnTo>
                <a:lnTo>
                  <a:pt x="5783671" y="760052"/>
                </a:lnTo>
                <a:lnTo>
                  <a:pt x="5770561" y="788457"/>
                </a:lnTo>
                <a:lnTo>
                  <a:pt x="5746526" y="810307"/>
                </a:lnTo>
                <a:lnTo>
                  <a:pt x="5720306" y="823417"/>
                </a:lnTo>
                <a:lnTo>
                  <a:pt x="5687531" y="829972"/>
                </a:lnTo>
                <a:lnTo>
                  <a:pt x="5654756" y="823417"/>
                </a:lnTo>
                <a:lnTo>
                  <a:pt x="5626351" y="810307"/>
                </a:lnTo>
                <a:lnTo>
                  <a:pt x="5606686" y="788457"/>
                </a:lnTo>
                <a:lnTo>
                  <a:pt x="5589206" y="760052"/>
                </a:lnTo>
                <a:lnTo>
                  <a:pt x="5584836" y="727278"/>
                </a:lnTo>
                <a:lnTo>
                  <a:pt x="5589206" y="696688"/>
                </a:lnTo>
                <a:lnTo>
                  <a:pt x="5606686" y="668283"/>
                </a:lnTo>
                <a:lnTo>
                  <a:pt x="5626351" y="646433"/>
                </a:lnTo>
                <a:lnTo>
                  <a:pt x="5654756" y="631138"/>
                </a:lnTo>
                <a:close/>
                <a:moveTo>
                  <a:pt x="2796788" y="591797"/>
                </a:moveTo>
                <a:lnTo>
                  <a:pt x="2816453" y="596167"/>
                </a:lnTo>
                <a:lnTo>
                  <a:pt x="2831748" y="611462"/>
                </a:lnTo>
                <a:lnTo>
                  <a:pt x="2836118" y="631127"/>
                </a:lnTo>
                <a:lnTo>
                  <a:pt x="2831748" y="650792"/>
                </a:lnTo>
                <a:lnTo>
                  <a:pt x="2816453" y="666087"/>
                </a:lnTo>
                <a:lnTo>
                  <a:pt x="2796788" y="670457"/>
                </a:lnTo>
                <a:lnTo>
                  <a:pt x="2777123" y="666087"/>
                </a:lnTo>
                <a:lnTo>
                  <a:pt x="2761828" y="650792"/>
                </a:lnTo>
                <a:lnTo>
                  <a:pt x="2757458" y="631127"/>
                </a:lnTo>
                <a:lnTo>
                  <a:pt x="2761828" y="611462"/>
                </a:lnTo>
                <a:lnTo>
                  <a:pt x="2777123" y="596167"/>
                </a:lnTo>
                <a:close/>
                <a:moveTo>
                  <a:pt x="1800432" y="574314"/>
                </a:moveTo>
                <a:lnTo>
                  <a:pt x="1809172" y="576499"/>
                </a:lnTo>
                <a:lnTo>
                  <a:pt x="1815727" y="578684"/>
                </a:lnTo>
                <a:lnTo>
                  <a:pt x="1820097" y="585239"/>
                </a:lnTo>
                <a:lnTo>
                  <a:pt x="1822282" y="591794"/>
                </a:lnTo>
                <a:lnTo>
                  <a:pt x="1824467" y="598349"/>
                </a:lnTo>
                <a:lnTo>
                  <a:pt x="1822282" y="604903"/>
                </a:lnTo>
                <a:lnTo>
                  <a:pt x="1820097" y="611458"/>
                </a:lnTo>
                <a:lnTo>
                  <a:pt x="1815727" y="615828"/>
                </a:lnTo>
                <a:lnTo>
                  <a:pt x="1809172" y="618013"/>
                </a:lnTo>
                <a:lnTo>
                  <a:pt x="1800432" y="620198"/>
                </a:lnTo>
                <a:lnTo>
                  <a:pt x="1793877" y="618013"/>
                </a:lnTo>
                <a:lnTo>
                  <a:pt x="1787322" y="615828"/>
                </a:lnTo>
                <a:lnTo>
                  <a:pt x="1782952" y="611458"/>
                </a:lnTo>
                <a:lnTo>
                  <a:pt x="1778582" y="604903"/>
                </a:lnTo>
                <a:lnTo>
                  <a:pt x="1778582" y="598349"/>
                </a:lnTo>
                <a:lnTo>
                  <a:pt x="1778582" y="591794"/>
                </a:lnTo>
                <a:lnTo>
                  <a:pt x="1782952" y="585239"/>
                </a:lnTo>
                <a:lnTo>
                  <a:pt x="1787322" y="578684"/>
                </a:lnTo>
                <a:lnTo>
                  <a:pt x="1793877" y="576499"/>
                </a:lnTo>
                <a:close/>
                <a:moveTo>
                  <a:pt x="829204" y="565571"/>
                </a:moveTo>
                <a:cubicBezTo>
                  <a:pt x="834634" y="565571"/>
                  <a:pt x="839036" y="570462"/>
                  <a:pt x="839036" y="576496"/>
                </a:cubicBezTo>
                <a:cubicBezTo>
                  <a:pt x="839036" y="582530"/>
                  <a:pt x="834634" y="587421"/>
                  <a:pt x="829204" y="587421"/>
                </a:cubicBezTo>
                <a:cubicBezTo>
                  <a:pt x="823772" y="587421"/>
                  <a:pt x="819371" y="582530"/>
                  <a:pt x="819371" y="576496"/>
                </a:cubicBezTo>
                <a:cubicBezTo>
                  <a:pt x="819371" y="570462"/>
                  <a:pt x="823772" y="565571"/>
                  <a:pt x="829204" y="565571"/>
                </a:cubicBezTo>
                <a:close/>
                <a:moveTo>
                  <a:pt x="6987601" y="548110"/>
                </a:moveTo>
                <a:lnTo>
                  <a:pt x="7026931" y="554665"/>
                </a:lnTo>
                <a:lnTo>
                  <a:pt x="7061891" y="572145"/>
                </a:lnTo>
                <a:lnTo>
                  <a:pt x="7085926" y="600550"/>
                </a:lnTo>
                <a:lnTo>
                  <a:pt x="7105591" y="631139"/>
                </a:lnTo>
                <a:lnTo>
                  <a:pt x="7112146" y="670469"/>
                </a:lnTo>
                <a:lnTo>
                  <a:pt x="7105591" y="711983"/>
                </a:lnTo>
                <a:lnTo>
                  <a:pt x="7085926" y="744758"/>
                </a:lnTo>
                <a:lnTo>
                  <a:pt x="7061891" y="770978"/>
                </a:lnTo>
                <a:lnTo>
                  <a:pt x="7026931" y="790643"/>
                </a:lnTo>
                <a:lnTo>
                  <a:pt x="6987601" y="795012"/>
                </a:lnTo>
                <a:lnTo>
                  <a:pt x="6948271" y="790643"/>
                </a:lnTo>
                <a:lnTo>
                  <a:pt x="6915496" y="770978"/>
                </a:lnTo>
                <a:lnTo>
                  <a:pt x="6887091" y="744758"/>
                </a:lnTo>
                <a:lnTo>
                  <a:pt x="6869611" y="711983"/>
                </a:lnTo>
                <a:lnTo>
                  <a:pt x="6865241" y="670469"/>
                </a:lnTo>
                <a:lnTo>
                  <a:pt x="6869611" y="631139"/>
                </a:lnTo>
                <a:lnTo>
                  <a:pt x="6887091" y="600550"/>
                </a:lnTo>
                <a:lnTo>
                  <a:pt x="6915496" y="572145"/>
                </a:lnTo>
                <a:lnTo>
                  <a:pt x="6948271" y="554665"/>
                </a:lnTo>
                <a:close/>
                <a:moveTo>
                  <a:pt x="7455188" y="504412"/>
                </a:moveTo>
                <a:lnTo>
                  <a:pt x="7494518" y="508782"/>
                </a:lnTo>
                <a:lnTo>
                  <a:pt x="7525108" y="524076"/>
                </a:lnTo>
                <a:lnTo>
                  <a:pt x="7525108" y="738204"/>
                </a:lnTo>
                <a:lnTo>
                  <a:pt x="7494518" y="753499"/>
                </a:lnTo>
                <a:lnTo>
                  <a:pt x="7455188" y="760054"/>
                </a:lnTo>
                <a:lnTo>
                  <a:pt x="7413673" y="753499"/>
                </a:lnTo>
                <a:lnTo>
                  <a:pt x="7378713" y="736019"/>
                </a:lnTo>
                <a:lnTo>
                  <a:pt x="7352493" y="707615"/>
                </a:lnTo>
                <a:lnTo>
                  <a:pt x="7332828" y="670470"/>
                </a:lnTo>
                <a:lnTo>
                  <a:pt x="7326273" y="631140"/>
                </a:lnTo>
                <a:lnTo>
                  <a:pt x="7332828" y="591811"/>
                </a:lnTo>
                <a:lnTo>
                  <a:pt x="7352493" y="556851"/>
                </a:lnTo>
                <a:lnTo>
                  <a:pt x="7378713" y="526261"/>
                </a:lnTo>
                <a:lnTo>
                  <a:pt x="7413673" y="508782"/>
                </a:lnTo>
                <a:close/>
                <a:moveTo>
                  <a:pt x="4520746" y="471630"/>
                </a:moveTo>
                <a:lnTo>
                  <a:pt x="4551336" y="476000"/>
                </a:lnTo>
                <a:lnTo>
                  <a:pt x="4577556" y="495665"/>
                </a:lnTo>
                <a:lnTo>
                  <a:pt x="4595036" y="519700"/>
                </a:lnTo>
                <a:lnTo>
                  <a:pt x="4599406" y="552474"/>
                </a:lnTo>
                <a:lnTo>
                  <a:pt x="4595036" y="585249"/>
                </a:lnTo>
                <a:lnTo>
                  <a:pt x="4577556" y="609284"/>
                </a:lnTo>
                <a:lnTo>
                  <a:pt x="4551336" y="626764"/>
                </a:lnTo>
                <a:lnTo>
                  <a:pt x="4520746" y="631134"/>
                </a:lnTo>
                <a:lnTo>
                  <a:pt x="4487971" y="626764"/>
                </a:lnTo>
                <a:lnTo>
                  <a:pt x="4463936" y="609284"/>
                </a:lnTo>
                <a:lnTo>
                  <a:pt x="4444271" y="585249"/>
                </a:lnTo>
                <a:lnTo>
                  <a:pt x="4439901" y="552474"/>
                </a:lnTo>
                <a:lnTo>
                  <a:pt x="4444271" y="519700"/>
                </a:lnTo>
                <a:lnTo>
                  <a:pt x="4463936" y="495665"/>
                </a:lnTo>
                <a:lnTo>
                  <a:pt x="4487971" y="476000"/>
                </a:lnTo>
                <a:close/>
                <a:moveTo>
                  <a:pt x="3436989" y="417000"/>
                </a:moveTo>
                <a:lnTo>
                  <a:pt x="3461024" y="421370"/>
                </a:lnTo>
                <a:lnTo>
                  <a:pt x="3476319" y="438850"/>
                </a:lnTo>
                <a:lnTo>
                  <a:pt x="3480689" y="460700"/>
                </a:lnTo>
                <a:lnTo>
                  <a:pt x="3476319" y="484735"/>
                </a:lnTo>
                <a:lnTo>
                  <a:pt x="3461024" y="497845"/>
                </a:lnTo>
                <a:lnTo>
                  <a:pt x="3436989" y="504400"/>
                </a:lnTo>
                <a:lnTo>
                  <a:pt x="3417324" y="497845"/>
                </a:lnTo>
                <a:lnTo>
                  <a:pt x="3399844" y="484735"/>
                </a:lnTo>
                <a:lnTo>
                  <a:pt x="3393289" y="460700"/>
                </a:lnTo>
                <a:lnTo>
                  <a:pt x="3399844" y="438850"/>
                </a:lnTo>
                <a:lnTo>
                  <a:pt x="3417324" y="421370"/>
                </a:lnTo>
                <a:close/>
                <a:moveTo>
                  <a:pt x="5272382" y="386417"/>
                </a:moveTo>
                <a:lnTo>
                  <a:pt x="5298601" y="390787"/>
                </a:lnTo>
                <a:lnTo>
                  <a:pt x="5324821" y="401711"/>
                </a:lnTo>
                <a:lnTo>
                  <a:pt x="5344486" y="421376"/>
                </a:lnTo>
                <a:lnTo>
                  <a:pt x="5359781" y="447596"/>
                </a:lnTo>
                <a:lnTo>
                  <a:pt x="5364151" y="476001"/>
                </a:lnTo>
                <a:lnTo>
                  <a:pt x="5359781" y="504406"/>
                </a:lnTo>
                <a:lnTo>
                  <a:pt x="5344486" y="528441"/>
                </a:lnTo>
                <a:lnTo>
                  <a:pt x="5324821" y="550290"/>
                </a:lnTo>
                <a:lnTo>
                  <a:pt x="5298601" y="561215"/>
                </a:lnTo>
                <a:lnTo>
                  <a:pt x="5272382" y="567770"/>
                </a:lnTo>
                <a:lnTo>
                  <a:pt x="5241792" y="561215"/>
                </a:lnTo>
                <a:lnTo>
                  <a:pt x="5217757" y="550290"/>
                </a:lnTo>
                <a:lnTo>
                  <a:pt x="5198092" y="528441"/>
                </a:lnTo>
                <a:lnTo>
                  <a:pt x="5184982" y="504406"/>
                </a:lnTo>
                <a:lnTo>
                  <a:pt x="5180612" y="476001"/>
                </a:lnTo>
                <a:lnTo>
                  <a:pt x="5184982" y="447596"/>
                </a:lnTo>
                <a:lnTo>
                  <a:pt x="5198092" y="421376"/>
                </a:lnTo>
                <a:lnTo>
                  <a:pt x="5217757" y="401711"/>
                </a:lnTo>
                <a:lnTo>
                  <a:pt x="5241792" y="390787"/>
                </a:lnTo>
                <a:close/>
                <a:moveTo>
                  <a:pt x="6091754" y="384235"/>
                </a:moveTo>
                <a:lnTo>
                  <a:pt x="6128898" y="390790"/>
                </a:lnTo>
                <a:lnTo>
                  <a:pt x="6159488" y="403900"/>
                </a:lnTo>
                <a:lnTo>
                  <a:pt x="6181338" y="427934"/>
                </a:lnTo>
                <a:lnTo>
                  <a:pt x="6196633" y="458524"/>
                </a:lnTo>
                <a:lnTo>
                  <a:pt x="6205373" y="493484"/>
                </a:lnTo>
                <a:lnTo>
                  <a:pt x="6196633" y="528443"/>
                </a:lnTo>
                <a:lnTo>
                  <a:pt x="6181338" y="559033"/>
                </a:lnTo>
                <a:lnTo>
                  <a:pt x="6159488" y="580883"/>
                </a:lnTo>
                <a:lnTo>
                  <a:pt x="6128898" y="598362"/>
                </a:lnTo>
                <a:lnTo>
                  <a:pt x="6091754" y="604918"/>
                </a:lnTo>
                <a:lnTo>
                  <a:pt x="6058979" y="598362"/>
                </a:lnTo>
                <a:lnTo>
                  <a:pt x="6028389" y="580883"/>
                </a:lnTo>
                <a:lnTo>
                  <a:pt x="6004354" y="559033"/>
                </a:lnTo>
                <a:lnTo>
                  <a:pt x="5986874" y="528443"/>
                </a:lnTo>
                <a:lnTo>
                  <a:pt x="5982504" y="493484"/>
                </a:lnTo>
                <a:lnTo>
                  <a:pt x="5986874" y="458524"/>
                </a:lnTo>
                <a:lnTo>
                  <a:pt x="6004354" y="427934"/>
                </a:lnTo>
                <a:lnTo>
                  <a:pt x="6028389" y="403900"/>
                </a:lnTo>
                <a:lnTo>
                  <a:pt x="6058979" y="390790"/>
                </a:lnTo>
                <a:close/>
                <a:moveTo>
                  <a:pt x="2410044" y="379852"/>
                </a:moveTo>
                <a:lnTo>
                  <a:pt x="2416599" y="384222"/>
                </a:lnTo>
                <a:lnTo>
                  <a:pt x="2423154" y="386407"/>
                </a:lnTo>
                <a:lnTo>
                  <a:pt x="2429709" y="392962"/>
                </a:lnTo>
                <a:lnTo>
                  <a:pt x="2434079" y="399517"/>
                </a:lnTo>
                <a:lnTo>
                  <a:pt x="2434079" y="406072"/>
                </a:lnTo>
                <a:lnTo>
                  <a:pt x="2434079" y="414811"/>
                </a:lnTo>
                <a:lnTo>
                  <a:pt x="2429709" y="421366"/>
                </a:lnTo>
                <a:lnTo>
                  <a:pt x="2423154" y="427921"/>
                </a:lnTo>
                <a:lnTo>
                  <a:pt x="2416599" y="430106"/>
                </a:lnTo>
                <a:lnTo>
                  <a:pt x="2410044" y="434476"/>
                </a:lnTo>
                <a:lnTo>
                  <a:pt x="2399119" y="430106"/>
                </a:lnTo>
                <a:lnTo>
                  <a:pt x="2392564" y="427921"/>
                </a:lnTo>
                <a:lnTo>
                  <a:pt x="2386009" y="421366"/>
                </a:lnTo>
                <a:lnTo>
                  <a:pt x="2383824" y="414811"/>
                </a:lnTo>
                <a:lnTo>
                  <a:pt x="2381639" y="406072"/>
                </a:lnTo>
                <a:lnTo>
                  <a:pt x="2383824" y="399517"/>
                </a:lnTo>
                <a:lnTo>
                  <a:pt x="2386009" y="392962"/>
                </a:lnTo>
                <a:lnTo>
                  <a:pt x="2392564" y="386407"/>
                </a:lnTo>
                <a:lnTo>
                  <a:pt x="2399119" y="384222"/>
                </a:lnTo>
                <a:close/>
                <a:moveTo>
                  <a:pt x="1404948" y="360182"/>
                </a:moveTo>
                <a:lnTo>
                  <a:pt x="1413688" y="360182"/>
                </a:lnTo>
                <a:lnTo>
                  <a:pt x="1418058" y="360182"/>
                </a:lnTo>
                <a:lnTo>
                  <a:pt x="1422429" y="364552"/>
                </a:lnTo>
                <a:lnTo>
                  <a:pt x="1424614" y="366737"/>
                </a:lnTo>
                <a:lnTo>
                  <a:pt x="1424614" y="373292"/>
                </a:lnTo>
                <a:lnTo>
                  <a:pt x="1424614" y="377662"/>
                </a:lnTo>
                <a:lnTo>
                  <a:pt x="1422429" y="384217"/>
                </a:lnTo>
                <a:lnTo>
                  <a:pt x="1418058" y="386402"/>
                </a:lnTo>
                <a:lnTo>
                  <a:pt x="1413688" y="386402"/>
                </a:lnTo>
                <a:lnTo>
                  <a:pt x="1404948" y="386402"/>
                </a:lnTo>
                <a:lnTo>
                  <a:pt x="1400578" y="384217"/>
                </a:lnTo>
                <a:lnTo>
                  <a:pt x="1398393" y="377662"/>
                </a:lnTo>
                <a:lnTo>
                  <a:pt x="1398393" y="373292"/>
                </a:lnTo>
                <a:lnTo>
                  <a:pt x="1398393" y="366737"/>
                </a:lnTo>
                <a:lnTo>
                  <a:pt x="1400578" y="364552"/>
                </a:lnTo>
                <a:close/>
                <a:moveTo>
                  <a:pt x="4123077" y="259683"/>
                </a:moveTo>
                <a:lnTo>
                  <a:pt x="4147112" y="264053"/>
                </a:lnTo>
                <a:lnTo>
                  <a:pt x="4168962" y="277163"/>
                </a:lnTo>
                <a:lnTo>
                  <a:pt x="4182072" y="296828"/>
                </a:lnTo>
                <a:lnTo>
                  <a:pt x="4186442" y="320862"/>
                </a:lnTo>
                <a:lnTo>
                  <a:pt x="4182072" y="347082"/>
                </a:lnTo>
                <a:lnTo>
                  <a:pt x="4168962" y="364562"/>
                </a:lnTo>
                <a:lnTo>
                  <a:pt x="4147112" y="377672"/>
                </a:lnTo>
                <a:lnTo>
                  <a:pt x="4123077" y="384227"/>
                </a:lnTo>
                <a:lnTo>
                  <a:pt x="4099042" y="377672"/>
                </a:lnTo>
                <a:lnTo>
                  <a:pt x="4079377" y="364562"/>
                </a:lnTo>
                <a:lnTo>
                  <a:pt x="4066267" y="347082"/>
                </a:lnTo>
                <a:lnTo>
                  <a:pt x="4061897" y="320862"/>
                </a:lnTo>
                <a:lnTo>
                  <a:pt x="4066267" y="296828"/>
                </a:lnTo>
                <a:lnTo>
                  <a:pt x="4079377" y="277163"/>
                </a:lnTo>
                <a:lnTo>
                  <a:pt x="4099042" y="264053"/>
                </a:lnTo>
                <a:close/>
                <a:moveTo>
                  <a:pt x="6528752" y="218176"/>
                </a:moveTo>
                <a:lnTo>
                  <a:pt x="6563712" y="222546"/>
                </a:lnTo>
                <a:lnTo>
                  <a:pt x="6589932" y="240026"/>
                </a:lnTo>
                <a:lnTo>
                  <a:pt x="6613967" y="259691"/>
                </a:lnTo>
                <a:lnTo>
                  <a:pt x="6629262" y="290280"/>
                </a:lnTo>
                <a:lnTo>
                  <a:pt x="6633632" y="320870"/>
                </a:lnTo>
                <a:lnTo>
                  <a:pt x="6629262" y="355830"/>
                </a:lnTo>
                <a:lnTo>
                  <a:pt x="6613967" y="384234"/>
                </a:lnTo>
                <a:lnTo>
                  <a:pt x="6589932" y="406084"/>
                </a:lnTo>
                <a:lnTo>
                  <a:pt x="6563712" y="421379"/>
                </a:lnTo>
                <a:lnTo>
                  <a:pt x="6528752" y="425749"/>
                </a:lnTo>
                <a:lnTo>
                  <a:pt x="6495977" y="421379"/>
                </a:lnTo>
                <a:lnTo>
                  <a:pt x="6467572" y="406084"/>
                </a:lnTo>
                <a:lnTo>
                  <a:pt x="6443537" y="384234"/>
                </a:lnTo>
                <a:lnTo>
                  <a:pt x="6430427" y="355830"/>
                </a:lnTo>
                <a:lnTo>
                  <a:pt x="6426057" y="320870"/>
                </a:lnTo>
                <a:lnTo>
                  <a:pt x="6430427" y="290280"/>
                </a:lnTo>
                <a:lnTo>
                  <a:pt x="6443537" y="259691"/>
                </a:lnTo>
                <a:lnTo>
                  <a:pt x="6467572" y="240026"/>
                </a:lnTo>
                <a:lnTo>
                  <a:pt x="6495977" y="222546"/>
                </a:lnTo>
                <a:close/>
                <a:moveTo>
                  <a:pt x="3048062" y="200685"/>
                </a:moveTo>
                <a:lnTo>
                  <a:pt x="3058987" y="202870"/>
                </a:lnTo>
                <a:lnTo>
                  <a:pt x="3067727" y="205055"/>
                </a:lnTo>
                <a:lnTo>
                  <a:pt x="3074282" y="211610"/>
                </a:lnTo>
                <a:lnTo>
                  <a:pt x="3078652" y="218165"/>
                </a:lnTo>
                <a:lnTo>
                  <a:pt x="3083022" y="224720"/>
                </a:lnTo>
                <a:lnTo>
                  <a:pt x="3083022" y="235645"/>
                </a:lnTo>
                <a:lnTo>
                  <a:pt x="3083022" y="244385"/>
                </a:lnTo>
                <a:lnTo>
                  <a:pt x="3078652" y="253125"/>
                </a:lnTo>
                <a:lnTo>
                  <a:pt x="3074282" y="259680"/>
                </a:lnTo>
                <a:lnTo>
                  <a:pt x="3067727" y="266235"/>
                </a:lnTo>
                <a:lnTo>
                  <a:pt x="3058987" y="268420"/>
                </a:lnTo>
                <a:lnTo>
                  <a:pt x="3048062" y="270605"/>
                </a:lnTo>
                <a:lnTo>
                  <a:pt x="3039322" y="268420"/>
                </a:lnTo>
                <a:lnTo>
                  <a:pt x="3030582" y="266235"/>
                </a:lnTo>
                <a:lnTo>
                  <a:pt x="3024027" y="259680"/>
                </a:lnTo>
                <a:lnTo>
                  <a:pt x="3019657" y="253125"/>
                </a:lnTo>
                <a:lnTo>
                  <a:pt x="3015287" y="244385"/>
                </a:lnTo>
                <a:lnTo>
                  <a:pt x="3015287" y="235645"/>
                </a:lnTo>
                <a:lnTo>
                  <a:pt x="3015287" y="224720"/>
                </a:lnTo>
                <a:lnTo>
                  <a:pt x="3019657" y="218165"/>
                </a:lnTo>
                <a:lnTo>
                  <a:pt x="3024027" y="211610"/>
                </a:lnTo>
                <a:lnTo>
                  <a:pt x="3030582" y="205055"/>
                </a:lnTo>
                <a:lnTo>
                  <a:pt x="3039322" y="202870"/>
                </a:lnTo>
                <a:close/>
                <a:moveTo>
                  <a:pt x="2021115" y="163535"/>
                </a:moveTo>
                <a:lnTo>
                  <a:pt x="2027670" y="165720"/>
                </a:lnTo>
                <a:lnTo>
                  <a:pt x="2034225" y="167905"/>
                </a:lnTo>
                <a:lnTo>
                  <a:pt x="2038595" y="174460"/>
                </a:lnTo>
                <a:lnTo>
                  <a:pt x="2038595" y="181015"/>
                </a:lnTo>
                <a:lnTo>
                  <a:pt x="2038595" y="191940"/>
                </a:lnTo>
                <a:lnTo>
                  <a:pt x="2034225" y="196310"/>
                </a:lnTo>
                <a:lnTo>
                  <a:pt x="2027670" y="200680"/>
                </a:lnTo>
                <a:lnTo>
                  <a:pt x="2021115" y="202865"/>
                </a:lnTo>
                <a:lnTo>
                  <a:pt x="2014560" y="200680"/>
                </a:lnTo>
                <a:lnTo>
                  <a:pt x="2005820" y="196310"/>
                </a:lnTo>
                <a:lnTo>
                  <a:pt x="2001450" y="191940"/>
                </a:lnTo>
                <a:lnTo>
                  <a:pt x="1999265" y="181015"/>
                </a:lnTo>
                <a:lnTo>
                  <a:pt x="2001450" y="174460"/>
                </a:lnTo>
                <a:lnTo>
                  <a:pt x="2005820" y="167905"/>
                </a:lnTo>
                <a:lnTo>
                  <a:pt x="2014560" y="165720"/>
                </a:lnTo>
                <a:close/>
                <a:moveTo>
                  <a:pt x="4861604" y="159176"/>
                </a:moveTo>
                <a:lnTo>
                  <a:pt x="4890008" y="163546"/>
                </a:lnTo>
                <a:lnTo>
                  <a:pt x="4914043" y="178840"/>
                </a:lnTo>
                <a:lnTo>
                  <a:pt x="4927153" y="202875"/>
                </a:lnTo>
                <a:lnTo>
                  <a:pt x="4933708" y="229095"/>
                </a:lnTo>
                <a:lnTo>
                  <a:pt x="4927153" y="257500"/>
                </a:lnTo>
                <a:lnTo>
                  <a:pt x="4914043" y="279349"/>
                </a:lnTo>
                <a:lnTo>
                  <a:pt x="4890008" y="296829"/>
                </a:lnTo>
                <a:lnTo>
                  <a:pt x="4861604" y="303384"/>
                </a:lnTo>
                <a:lnTo>
                  <a:pt x="4833199" y="296829"/>
                </a:lnTo>
                <a:lnTo>
                  <a:pt x="4811349" y="279349"/>
                </a:lnTo>
                <a:lnTo>
                  <a:pt x="4793869" y="257500"/>
                </a:lnTo>
                <a:lnTo>
                  <a:pt x="4789499" y="229095"/>
                </a:lnTo>
                <a:lnTo>
                  <a:pt x="4793869" y="202875"/>
                </a:lnTo>
                <a:lnTo>
                  <a:pt x="4811349" y="178840"/>
                </a:lnTo>
                <a:lnTo>
                  <a:pt x="4833199" y="163546"/>
                </a:lnTo>
                <a:close/>
                <a:moveTo>
                  <a:pt x="1022574" y="137312"/>
                </a:moveTo>
                <a:lnTo>
                  <a:pt x="1029129" y="139497"/>
                </a:lnTo>
                <a:lnTo>
                  <a:pt x="1033500" y="143867"/>
                </a:lnTo>
                <a:lnTo>
                  <a:pt x="1033500" y="148237"/>
                </a:lnTo>
                <a:lnTo>
                  <a:pt x="1033500" y="154792"/>
                </a:lnTo>
                <a:lnTo>
                  <a:pt x="1029129" y="159162"/>
                </a:lnTo>
                <a:lnTo>
                  <a:pt x="1022574" y="159162"/>
                </a:lnTo>
                <a:lnTo>
                  <a:pt x="1018205" y="159162"/>
                </a:lnTo>
                <a:lnTo>
                  <a:pt x="1013835" y="154792"/>
                </a:lnTo>
                <a:lnTo>
                  <a:pt x="1011650" y="148237"/>
                </a:lnTo>
                <a:lnTo>
                  <a:pt x="1013835" y="143867"/>
                </a:lnTo>
                <a:lnTo>
                  <a:pt x="1018205" y="139497"/>
                </a:lnTo>
                <a:close/>
                <a:moveTo>
                  <a:pt x="5661310" y="124218"/>
                </a:moveTo>
                <a:lnTo>
                  <a:pt x="5689715" y="128588"/>
                </a:lnTo>
                <a:lnTo>
                  <a:pt x="5715935" y="143883"/>
                </a:lnTo>
                <a:lnTo>
                  <a:pt x="5733415" y="161363"/>
                </a:lnTo>
                <a:lnTo>
                  <a:pt x="5746525" y="187583"/>
                </a:lnTo>
                <a:lnTo>
                  <a:pt x="5750895" y="213802"/>
                </a:lnTo>
                <a:lnTo>
                  <a:pt x="5746525" y="244392"/>
                </a:lnTo>
                <a:lnTo>
                  <a:pt x="5733415" y="268427"/>
                </a:lnTo>
                <a:lnTo>
                  <a:pt x="5715935" y="288092"/>
                </a:lnTo>
                <a:lnTo>
                  <a:pt x="5689715" y="301202"/>
                </a:lnTo>
                <a:lnTo>
                  <a:pt x="5661310" y="305572"/>
                </a:lnTo>
                <a:lnTo>
                  <a:pt x="5632906" y="301202"/>
                </a:lnTo>
                <a:lnTo>
                  <a:pt x="5608871" y="288092"/>
                </a:lnTo>
                <a:lnTo>
                  <a:pt x="5589206" y="268427"/>
                </a:lnTo>
                <a:lnTo>
                  <a:pt x="5576096" y="244392"/>
                </a:lnTo>
                <a:lnTo>
                  <a:pt x="5571726" y="213802"/>
                </a:lnTo>
                <a:lnTo>
                  <a:pt x="5576096" y="187583"/>
                </a:lnTo>
                <a:lnTo>
                  <a:pt x="5589206" y="161363"/>
                </a:lnTo>
                <a:lnTo>
                  <a:pt x="5608871" y="143883"/>
                </a:lnTo>
                <a:lnTo>
                  <a:pt x="5632906" y="128588"/>
                </a:lnTo>
                <a:close/>
                <a:moveTo>
                  <a:pt x="6985414" y="108926"/>
                </a:moveTo>
                <a:lnTo>
                  <a:pt x="7022559" y="113297"/>
                </a:lnTo>
                <a:lnTo>
                  <a:pt x="7053149" y="128591"/>
                </a:lnTo>
                <a:lnTo>
                  <a:pt x="7074999" y="152626"/>
                </a:lnTo>
                <a:lnTo>
                  <a:pt x="7090294" y="185401"/>
                </a:lnTo>
                <a:lnTo>
                  <a:pt x="7094664" y="218176"/>
                </a:lnTo>
                <a:lnTo>
                  <a:pt x="7090294" y="253135"/>
                </a:lnTo>
                <a:lnTo>
                  <a:pt x="7074999" y="281540"/>
                </a:lnTo>
                <a:lnTo>
                  <a:pt x="7053149" y="305575"/>
                </a:lnTo>
                <a:lnTo>
                  <a:pt x="7022559" y="320870"/>
                </a:lnTo>
                <a:lnTo>
                  <a:pt x="6985414" y="327425"/>
                </a:lnTo>
                <a:lnTo>
                  <a:pt x="6952640" y="320870"/>
                </a:lnTo>
                <a:lnTo>
                  <a:pt x="6922050" y="305575"/>
                </a:lnTo>
                <a:lnTo>
                  <a:pt x="6898015" y="281540"/>
                </a:lnTo>
                <a:lnTo>
                  <a:pt x="6882720" y="253135"/>
                </a:lnTo>
                <a:lnTo>
                  <a:pt x="6876165" y="218176"/>
                </a:lnTo>
                <a:lnTo>
                  <a:pt x="6882720" y="185401"/>
                </a:lnTo>
                <a:lnTo>
                  <a:pt x="6898015" y="152626"/>
                </a:lnTo>
                <a:lnTo>
                  <a:pt x="6922050" y="128591"/>
                </a:lnTo>
                <a:lnTo>
                  <a:pt x="6952640" y="113297"/>
                </a:lnTo>
                <a:close/>
                <a:moveTo>
                  <a:pt x="7455188" y="71784"/>
                </a:moveTo>
                <a:lnTo>
                  <a:pt x="7487963" y="76154"/>
                </a:lnTo>
                <a:lnTo>
                  <a:pt x="7520738" y="93633"/>
                </a:lnTo>
                <a:lnTo>
                  <a:pt x="7525108" y="98003"/>
                </a:lnTo>
                <a:lnTo>
                  <a:pt x="7525108" y="268432"/>
                </a:lnTo>
                <a:lnTo>
                  <a:pt x="7520738" y="272802"/>
                </a:lnTo>
                <a:lnTo>
                  <a:pt x="7487963" y="290282"/>
                </a:lnTo>
                <a:lnTo>
                  <a:pt x="7455188" y="294652"/>
                </a:lnTo>
                <a:lnTo>
                  <a:pt x="7420229" y="290282"/>
                </a:lnTo>
                <a:lnTo>
                  <a:pt x="7387454" y="272802"/>
                </a:lnTo>
                <a:lnTo>
                  <a:pt x="7365604" y="248767"/>
                </a:lnTo>
                <a:lnTo>
                  <a:pt x="7348124" y="218177"/>
                </a:lnTo>
                <a:lnTo>
                  <a:pt x="7341569" y="181033"/>
                </a:lnTo>
                <a:lnTo>
                  <a:pt x="7348124" y="148258"/>
                </a:lnTo>
                <a:lnTo>
                  <a:pt x="7365604" y="117668"/>
                </a:lnTo>
                <a:lnTo>
                  <a:pt x="7387454" y="93633"/>
                </a:lnTo>
                <a:lnTo>
                  <a:pt x="7420229" y="76154"/>
                </a:lnTo>
                <a:close/>
                <a:moveTo>
                  <a:pt x="3727594" y="38997"/>
                </a:moveTo>
                <a:lnTo>
                  <a:pt x="3747259" y="43367"/>
                </a:lnTo>
                <a:lnTo>
                  <a:pt x="3766924" y="54292"/>
                </a:lnTo>
                <a:lnTo>
                  <a:pt x="3777849" y="69587"/>
                </a:lnTo>
                <a:lnTo>
                  <a:pt x="3782219" y="93622"/>
                </a:lnTo>
                <a:lnTo>
                  <a:pt x="3777849" y="113287"/>
                </a:lnTo>
                <a:lnTo>
                  <a:pt x="3766924" y="128581"/>
                </a:lnTo>
                <a:lnTo>
                  <a:pt x="3747259" y="141691"/>
                </a:lnTo>
                <a:lnTo>
                  <a:pt x="3727594" y="146061"/>
                </a:lnTo>
                <a:lnTo>
                  <a:pt x="3707929" y="141691"/>
                </a:lnTo>
                <a:lnTo>
                  <a:pt x="3690449" y="128581"/>
                </a:lnTo>
                <a:lnTo>
                  <a:pt x="3679524" y="113287"/>
                </a:lnTo>
                <a:lnTo>
                  <a:pt x="3675154" y="93622"/>
                </a:lnTo>
                <a:lnTo>
                  <a:pt x="3679524" y="69587"/>
                </a:lnTo>
                <a:lnTo>
                  <a:pt x="3690449" y="54292"/>
                </a:lnTo>
                <a:lnTo>
                  <a:pt x="3707929" y="43367"/>
                </a:lnTo>
                <a:close/>
                <a:moveTo>
                  <a:pt x="5997718" y="0"/>
                </a:moveTo>
                <a:lnTo>
                  <a:pt x="6166651" y="0"/>
                </a:lnTo>
                <a:lnTo>
                  <a:pt x="6168229" y="8415"/>
                </a:lnTo>
                <a:lnTo>
                  <a:pt x="6161674" y="41190"/>
                </a:lnTo>
                <a:lnTo>
                  <a:pt x="6142009" y="67409"/>
                </a:lnTo>
                <a:lnTo>
                  <a:pt x="6115789" y="87074"/>
                </a:lnTo>
                <a:lnTo>
                  <a:pt x="6083014" y="93629"/>
                </a:lnTo>
                <a:lnTo>
                  <a:pt x="6048054" y="87074"/>
                </a:lnTo>
                <a:lnTo>
                  <a:pt x="6021834" y="67409"/>
                </a:lnTo>
                <a:lnTo>
                  <a:pt x="6004354" y="41190"/>
                </a:lnTo>
                <a:lnTo>
                  <a:pt x="5995614" y="8415"/>
                </a:lnTo>
                <a:close/>
                <a:moveTo>
                  <a:pt x="5185985" y="0"/>
                </a:moveTo>
                <a:lnTo>
                  <a:pt x="5289028" y="0"/>
                </a:lnTo>
                <a:lnTo>
                  <a:pt x="5287677" y="1857"/>
                </a:lnTo>
                <a:lnTo>
                  <a:pt x="5265827" y="14967"/>
                </a:lnTo>
                <a:lnTo>
                  <a:pt x="5237422" y="21522"/>
                </a:lnTo>
                <a:lnTo>
                  <a:pt x="5211202" y="14967"/>
                </a:lnTo>
                <a:lnTo>
                  <a:pt x="5187167" y="1857"/>
                </a:lnTo>
                <a:close/>
                <a:moveTo>
                  <a:pt x="4403595" y="0"/>
                </a:moveTo>
                <a:lnTo>
                  <a:pt x="4507805" y="0"/>
                </a:lnTo>
                <a:lnTo>
                  <a:pt x="4505451" y="10594"/>
                </a:lnTo>
                <a:lnTo>
                  <a:pt x="4492341" y="25889"/>
                </a:lnTo>
                <a:lnTo>
                  <a:pt x="4477046" y="41183"/>
                </a:lnTo>
                <a:lnTo>
                  <a:pt x="4457381" y="43368"/>
                </a:lnTo>
                <a:lnTo>
                  <a:pt x="4433346" y="41183"/>
                </a:lnTo>
                <a:lnTo>
                  <a:pt x="4418051" y="25889"/>
                </a:lnTo>
                <a:lnTo>
                  <a:pt x="4407126" y="10594"/>
                </a:lnTo>
                <a:close/>
                <a:moveTo>
                  <a:pt x="2640699" y="0"/>
                </a:moveTo>
                <a:lnTo>
                  <a:pt x="2677565" y="0"/>
                </a:lnTo>
                <a:lnTo>
                  <a:pt x="2678797" y="1848"/>
                </a:lnTo>
                <a:lnTo>
                  <a:pt x="2680982" y="10588"/>
                </a:lnTo>
                <a:lnTo>
                  <a:pt x="2678797" y="19328"/>
                </a:lnTo>
                <a:lnTo>
                  <a:pt x="2674427" y="25882"/>
                </a:lnTo>
                <a:lnTo>
                  <a:pt x="2667872" y="30252"/>
                </a:lnTo>
                <a:lnTo>
                  <a:pt x="2659132" y="30252"/>
                </a:lnTo>
                <a:lnTo>
                  <a:pt x="2650392" y="30252"/>
                </a:lnTo>
                <a:lnTo>
                  <a:pt x="2643837" y="25882"/>
                </a:lnTo>
                <a:lnTo>
                  <a:pt x="2639467" y="19328"/>
                </a:lnTo>
                <a:lnTo>
                  <a:pt x="2637282" y="10588"/>
                </a:lnTo>
                <a:lnTo>
                  <a:pt x="2639467" y="1848"/>
                </a:lnTo>
                <a:close/>
              </a:path>
            </a:pathLst>
          </a:custGeom>
          <a:solidFill>
            <a:schemeClr val="bg1">
              <a:alpha val="8000"/>
            </a:schemeClr>
          </a:solidFill>
          <a:ln w="0">
            <a:noFill/>
            <a:prstDash val="solid"/>
            <a:round/>
            <a:headEnd/>
            <a:tailEnd/>
          </a:ln>
        </p:spPr>
        <p:txBody>
          <a:bodyPr vert="horz" wrap="square" lIns="91440" tIns="45720" rIns="91440" bIns="45720" numCol="1" anchor="t" anchorCtr="0" compatLnSpc="1">
            <a:prstTxWarp prst="textNoShape">
              <a:avLst/>
            </a:prstTxWarp>
            <a:noAutofit/>
          </a:bodyPr>
          <a:lstStyle/>
          <a:p>
            <a:pPr defTabSz="914354"/>
            <a:endParaRPr lang="en-US">
              <a:solidFill>
                <a:srgbClr val="0D0707"/>
              </a:solidFill>
            </a:endParaRPr>
          </a:p>
        </p:txBody>
      </p:sp>
    </p:spTree>
    <p:extLst>
      <p:ext uri="{BB962C8B-B14F-4D97-AF65-F5344CB8AC3E}">
        <p14:creationId xmlns:p14="http://schemas.microsoft.com/office/powerpoint/2010/main" val="111550465"/>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Section Header - Option #6">
    <p:spTree>
      <p:nvGrpSpPr>
        <p:cNvPr id="1" name=""/>
        <p:cNvGrpSpPr/>
        <p:nvPr/>
      </p:nvGrpSpPr>
      <p:grpSpPr>
        <a:xfrm>
          <a:off x="0" y="0"/>
          <a:ext cx="0" cy="0"/>
          <a:chOff x="0" y="0"/>
          <a:chExt cx="0" cy="0"/>
        </a:xfrm>
      </p:grpSpPr>
      <p:sp>
        <p:nvSpPr>
          <p:cNvPr id="3" name="Picture Placeholder 2"/>
          <p:cNvSpPr>
            <a:spLocks noGrp="1"/>
          </p:cNvSpPr>
          <p:nvPr>
            <p:ph type="pic" sz="quarter" idx="13"/>
          </p:nvPr>
        </p:nvSpPr>
        <p:spPr>
          <a:xfrm>
            <a:off x="0" y="1"/>
            <a:ext cx="12192000" cy="6857999"/>
          </a:xfrm>
        </p:spPr>
        <p:txBody>
          <a:bodyPr/>
          <a:lstStyle/>
          <a:p>
            <a:endParaRPr lang="en-US"/>
          </a:p>
        </p:txBody>
      </p:sp>
      <p:sp>
        <p:nvSpPr>
          <p:cNvPr id="4" name="Date Placeholder 3"/>
          <p:cNvSpPr>
            <a:spLocks noGrp="1"/>
          </p:cNvSpPr>
          <p:nvPr>
            <p:ph type="dt" sz="half" idx="10"/>
          </p:nvPr>
        </p:nvSpPr>
        <p:spPr/>
        <p:txBody>
          <a:bodyPr/>
          <a:lstStyle>
            <a:lvl1pPr>
              <a:defRPr>
                <a:solidFill>
                  <a:schemeClr val="accent2">
                    <a:lumMod val="60000"/>
                    <a:lumOff val="40000"/>
                  </a:schemeClr>
                </a:solidFill>
              </a:defRPr>
            </a:lvl1pPr>
          </a:lstStyle>
          <a:p>
            <a:r>
              <a:rPr lang="en-US">
                <a:solidFill>
                  <a:srgbClr val="506DFF">
                    <a:lumMod val="60000"/>
                    <a:lumOff val="40000"/>
                  </a:srgbClr>
                </a:solidFill>
              </a:rPr>
              <a:t>Your Date Here</a:t>
            </a:r>
          </a:p>
        </p:txBody>
      </p:sp>
      <p:sp>
        <p:nvSpPr>
          <p:cNvPr id="5" name="Footer Placeholder 4"/>
          <p:cNvSpPr>
            <a:spLocks noGrp="1"/>
          </p:cNvSpPr>
          <p:nvPr>
            <p:ph type="ftr" sz="quarter" idx="11"/>
          </p:nvPr>
        </p:nvSpPr>
        <p:spPr/>
        <p:txBody>
          <a:bodyPr/>
          <a:lstStyle>
            <a:lvl1pPr>
              <a:defRPr>
                <a:solidFill>
                  <a:schemeClr val="accent2">
                    <a:lumMod val="60000"/>
                    <a:lumOff val="40000"/>
                  </a:schemeClr>
                </a:solidFill>
              </a:defRPr>
            </a:lvl1pPr>
          </a:lstStyle>
          <a:p>
            <a:r>
              <a:rPr lang="en-US">
                <a:solidFill>
                  <a:srgbClr val="506DFF">
                    <a:lumMod val="60000"/>
                    <a:lumOff val="40000"/>
                  </a:srgbClr>
                </a:solidFill>
              </a:rPr>
              <a:t>Your Footer Here</a:t>
            </a:r>
          </a:p>
        </p:txBody>
      </p:sp>
      <p:sp>
        <p:nvSpPr>
          <p:cNvPr id="6" name="Slide Number Placeholder 5"/>
          <p:cNvSpPr>
            <a:spLocks noGrp="1"/>
          </p:cNvSpPr>
          <p:nvPr>
            <p:ph type="sldNum" sz="quarter" idx="12"/>
          </p:nvPr>
        </p:nvSpPr>
        <p:spPr/>
        <p:txBody>
          <a:bodyPr/>
          <a:lstStyle>
            <a:lvl1pPr>
              <a:defRPr>
                <a:solidFill>
                  <a:schemeClr val="accent2">
                    <a:lumMod val="60000"/>
                    <a:lumOff val="40000"/>
                  </a:schemeClr>
                </a:solidFill>
              </a:defRPr>
            </a:lvl1pPr>
          </a:lstStyle>
          <a:p>
            <a:fld id="{51F02384-994A-4C3C-8656-0CE2B6A3B91B}" type="slidenum">
              <a:rPr lang="en-US" smtClean="0">
                <a:solidFill>
                  <a:srgbClr val="506DFF">
                    <a:lumMod val="60000"/>
                    <a:lumOff val="40000"/>
                  </a:srgbClr>
                </a:solidFill>
              </a:rPr>
              <a:pPr/>
              <a:t>‹Nº›</a:t>
            </a:fld>
            <a:endParaRPr lang="en-US">
              <a:solidFill>
                <a:srgbClr val="506DFF">
                  <a:lumMod val="60000"/>
                  <a:lumOff val="40000"/>
                </a:srgbClr>
              </a:solidFill>
            </a:endParaRPr>
          </a:p>
        </p:txBody>
      </p:sp>
      <p:sp>
        <p:nvSpPr>
          <p:cNvPr id="10" name="Title 1"/>
          <p:cNvSpPr>
            <a:spLocks noGrp="1"/>
          </p:cNvSpPr>
          <p:nvPr>
            <p:ph type="title"/>
          </p:nvPr>
        </p:nvSpPr>
        <p:spPr>
          <a:xfrm>
            <a:off x="831850" y="4058467"/>
            <a:ext cx="10515600" cy="1462993"/>
          </a:xfrm>
        </p:spPr>
        <p:txBody>
          <a:bodyPr anchor="b"/>
          <a:lstStyle>
            <a:lvl1pPr algn="ctr">
              <a:defRPr sz="6000"/>
            </a:lvl1pPr>
          </a:lstStyle>
          <a:p>
            <a:r>
              <a:rPr lang="en-US"/>
              <a:t>Click to edit Master title style</a:t>
            </a:r>
          </a:p>
        </p:txBody>
      </p:sp>
      <p:sp>
        <p:nvSpPr>
          <p:cNvPr id="11" name="Text Placeholder 2"/>
          <p:cNvSpPr>
            <a:spLocks noGrp="1"/>
          </p:cNvSpPr>
          <p:nvPr>
            <p:ph type="body" idx="1"/>
          </p:nvPr>
        </p:nvSpPr>
        <p:spPr>
          <a:xfrm>
            <a:off x="831850" y="5589239"/>
            <a:ext cx="10515600" cy="631553"/>
          </a:xfrm>
        </p:spPr>
        <p:txBody>
          <a:bodyPr/>
          <a:lstStyle>
            <a:lvl1pPr marL="0" indent="0" algn="ctr">
              <a:buNone/>
              <a:defRPr sz="2400">
                <a:solidFill>
                  <a:schemeClr val="accent1">
                    <a:lumMod val="20000"/>
                    <a:lumOff val="80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Tree>
    <p:extLst>
      <p:ext uri="{BB962C8B-B14F-4D97-AF65-F5344CB8AC3E}">
        <p14:creationId xmlns:p14="http://schemas.microsoft.com/office/powerpoint/2010/main" val="2797108711"/>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Coffee Break">
    <p:spTree>
      <p:nvGrpSpPr>
        <p:cNvPr id="1" name=""/>
        <p:cNvGrpSpPr/>
        <p:nvPr/>
      </p:nvGrpSpPr>
      <p:grpSpPr>
        <a:xfrm>
          <a:off x="0" y="0"/>
          <a:ext cx="0" cy="0"/>
          <a:chOff x="0" y="0"/>
          <a:chExt cx="0" cy="0"/>
        </a:xfrm>
      </p:grpSpPr>
      <p:pic>
        <p:nvPicPr>
          <p:cNvPr id="3" name="Picture 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847683" y="0"/>
            <a:ext cx="10351698" cy="6858000"/>
          </a:xfrm>
          <a:prstGeom prst="rect">
            <a:avLst/>
          </a:prstGeom>
        </p:spPr>
      </p:pic>
      <p:sp>
        <p:nvSpPr>
          <p:cNvPr id="12" name="Rectangle 11"/>
          <p:cNvSpPr/>
          <p:nvPr userDrawn="1"/>
        </p:nvSpPr>
        <p:spPr>
          <a:xfrm>
            <a:off x="0" y="0"/>
            <a:ext cx="4871864" cy="6858000"/>
          </a:xfrm>
          <a:prstGeom prst="rect">
            <a:avLst/>
          </a:prstGeom>
          <a:gradFill>
            <a:gsLst>
              <a:gs pos="25000">
                <a:srgbClr val="8C43FF"/>
              </a:gs>
              <a:gs pos="50000">
                <a:srgbClr val="7752FF"/>
              </a:gs>
              <a:gs pos="0">
                <a:srgbClr val="A134FF"/>
              </a:gs>
              <a:gs pos="75000">
                <a:srgbClr val="685DFF"/>
              </a:gs>
              <a:gs pos="100000">
                <a:srgbClr val="506DFF"/>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endParaRPr lang="en-US">
              <a:solidFill>
                <a:srgbClr val="FFFFFF"/>
              </a:solidFill>
            </a:endParaRPr>
          </a:p>
        </p:txBody>
      </p:sp>
      <p:sp>
        <p:nvSpPr>
          <p:cNvPr id="4" name="Date Placeholder 3"/>
          <p:cNvSpPr>
            <a:spLocks noGrp="1"/>
          </p:cNvSpPr>
          <p:nvPr>
            <p:ph type="dt" sz="half" idx="10"/>
          </p:nvPr>
        </p:nvSpPr>
        <p:spPr/>
        <p:txBody>
          <a:bodyPr/>
          <a:lstStyle>
            <a:lvl1pPr>
              <a:defRPr>
                <a:solidFill>
                  <a:schemeClr val="accent2">
                    <a:lumMod val="60000"/>
                    <a:lumOff val="40000"/>
                  </a:schemeClr>
                </a:solidFill>
              </a:defRPr>
            </a:lvl1pPr>
          </a:lstStyle>
          <a:p>
            <a:r>
              <a:rPr lang="en-US">
                <a:solidFill>
                  <a:srgbClr val="506DFF">
                    <a:lumMod val="60000"/>
                    <a:lumOff val="40000"/>
                  </a:srgbClr>
                </a:solidFill>
              </a:rPr>
              <a:t>Your Date Here</a:t>
            </a:r>
          </a:p>
        </p:txBody>
      </p:sp>
      <p:sp>
        <p:nvSpPr>
          <p:cNvPr id="5" name="Footer Placeholder 4"/>
          <p:cNvSpPr>
            <a:spLocks noGrp="1"/>
          </p:cNvSpPr>
          <p:nvPr>
            <p:ph type="ftr" sz="quarter" idx="11"/>
          </p:nvPr>
        </p:nvSpPr>
        <p:spPr/>
        <p:txBody>
          <a:bodyPr/>
          <a:lstStyle>
            <a:lvl1pPr>
              <a:defRPr>
                <a:solidFill>
                  <a:schemeClr val="accent2">
                    <a:lumMod val="60000"/>
                    <a:lumOff val="40000"/>
                  </a:schemeClr>
                </a:solidFill>
              </a:defRPr>
            </a:lvl1pPr>
          </a:lstStyle>
          <a:p>
            <a:r>
              <a:rPr lang="en-US">
                <a:solidFill>
                  <a:srgbClr val="506DFF">
                    <a:lumMod val="60000"/>
                    <a:lumOff val="40000"/>
                  </a:srgbClr>
                </a:solidFill>
              </a:rPr>
              <a:t>Your Footer Here</a:t>
            </a:r>
          </a:p>
        </p:txBody>
      </p:sp>
      <p:sp>
        <p:nvSpPr>
          <p:cNvPr id="6" name="Slide Number Placeholder 5"/>
          <p:cNvSpPr>
            <a:spLocks noGrp="1"/>
          </p:cNvSpPr>
          <p:nvPr>
            <p:ph type="sldNum" sz="quarter" idx="12"/>
          </p:nvPr>
        </p:nvSpPr>
        <p:spPr/>
        <p:txBody>
          <a:bodyPr/>
          <a:lstStyle>
            <a:lvl1pPr>
              <a:defRPr>
                <a:solidFill>
                  <a:schemeClr val="accent2">
                    <a:lumMod val="60000"/>
                    <a:lumOff val="40000"/>
                  </a:schemeClr>
                </a:solidFill>
              </a:defRPr>
            </a:lvl1pPr>
          </a:lstStyle>
          <a:p>
            <a:fld id="{51F02384-994A-4C3C-8656-0CE2B6A3B91B}" type="slidenum">
              <a:rPr lang="en-US" smtClean="0">
                <a:solidFill>
                  <a:srgbClr val="506DFF">
                    <a:lumMod val="60000"/>
                    <a:lumOff val="40000"/>
                  </a:srgbClr>
                </a:solidFill>
              </a:rPr>
              <a:pPr/>
              <a:t>‹Nº›</a:t>
            </a:fld>
            <a:endParaRPr lang="en-US">
              <a:solidFill>
                <a:srgbClr val="506DFF">
                  <a:lumMod val="60000"/>
                  <a:lumOff val="40000"/>
                </a:srgbClr>
              </a:solidFill>
            </a:endParaRPr>
          </a:p>
        </p:txBody>
      </p:sp>
      <p:sp>
        <p:nvSpPr>
          <p:cNvPr id="13" name="Title 1"/>
          <p:cNvSpPr>
            <a:spLocks noGrp="1"/>
          </p:cNvSpPr>
          <p:nvPr>
            <p:ph type="title"/>
          </p:nvPr>
        </p:nvSpPr>
        <p:spPr>
          <a:xfrm>
            <a:off x="191344" y="1709738"/>
            <a:ext cx="4536504" cy="2852737"/>
          </a:xfrm>
        </p:spPr>
        <p:txBody>
          <a:bodyPr anchor="b"/>
          <a:lstStyle>
            <a:lvl1pPr algn="ctr">
              <a:defRPr sz="6000">
                <a:latin typeface="Roboto" panose="02000000000000000000" pitchFamily="2" charset="0"/>
                <a:ea typeface="Roboto" panose="02000000000000000000" pitchFamily="2" charset="0"/>
              </a:defRPr>
            </a:lvl1pPr>
          </a:lstStyle>
          <a:p>
            <a:r>
              <a:rPr lang="en-US"/>
              <a:t>Click to edit Master title style</a:t>
            </a:r>
          </a:p>
        </p:txBody>
      </p:sp>
      <p:sp>
        <p:nvSpPr>
          <p:cNvPr id="14" name="Text Placeholder 2"/>
          <p:cNvSpPr>
            <a:spLocks noGrp="1"/>
          </p:cNvSpPr>
          <p:nvPr>
            <p:ph type="body" idx="1"/>
          </p:nvPr>
        </p:nvSpPr>
        <p:spPr>
          <a:xfrm>
            <a:off x="191344" y="4589463"/>
            <a:ext cx="4536504" cy="1500187"/>
          </a:xfrm>
        </p:spPr>
        <p:txBody>
          <a:bodyPr/>
          <a:lstStyle>
            <a:lvl1pPr marL="0" indent="0" algn="ctr">
              <a:buNone/>
              <a:defRPr sz="2400">
                <a:solidFill>
                  <a:schemeClr val="accent1">
                    <a:lumMod val="20000"/>
                    <a:lumOff val="80000"/>
                  </a:schemeClr>
                </a:solidFill>
                <a:latin typeface="Roboto" panose="02000000000000000000" pitchFamily="2" charset="0"/>
                <a:ea typeface="Roboto" panose="02000000000000000000" pitchFamily="2"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Tree>
    <p:extLst>
      <p:ext uri="{BB962C8B-B14F-4D97-AF65-F5344CB8AC3E}">
        <p14:creationId xmlns:p14="http://schemas.microsoft.com/office/powerpoint/2010/main" val="2401402978"/>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Picture and Text">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p:txBody>
          <a:bodyPr/>
          <a:lstStyle/>
          <a:p>
            <a:r>
              <a:rPr lang="en-US">
                <a:solidFill>
                  <a:srgbClr val="506DFF">
                    <a:lumMod val="60000"/>
                    <a:lumOff val="40000"/>
                  </a:srgbClr>
                </a:solidFill>
              </a:rPr>
              <a:t>Your Footer Here</a:t>
            </a:r>
          </a:p>
        </p:txBody>
      </p:sp>
      <p:sp>
        <p:nvSpPr>
          <p:cNvPr id="6" name="Slide Number Placeholder 5"/>
          <p:cNvSpPr>
            <a:spLocks noGrp="1"/>
          </p:cNvSpPr>
          <p:nvPr>
            <p:ph type="sldNum" sz="quarter" idx="12"/>
          </p:nvPr>
        </p:nvSpPr>
        <p:spPr/>
        <p:txBody>
          <a:bodyPr/>
          <a:lstStyle/>
          <a:p>
            <a:fld id="{51F02384-994A-4C3C-8656-0CE2B6A3B91B}" type="slidenum">
              <a:rPr lang="en-US" smtClean="0">
                <a:solidFill>
                  <a:srgbClr val="506DFF">
                    <a:lumMod val="60000"/>
                    <a:lumOff val="40000"/>
                  </a:srgbClr>
                </a:solidFill>
              </a:rPr>
              <a:pPr/>
              <a:t>‹Nº›</a:t>
            </a:fld>
            <a:endParaRPr lang="en-US">
              <a:solidFill>
                <a:srgbClr val="506DFF">
                  <a:lumMod val="60000"/>
                  <a:lumOff val="40000"/>
                </a:srgbClr>
              </a:solidFill>
            </a:endParaRPr>
          </a:p>
        </p:txBody>
      </p:sp>
      <p:sp>
        <p:nvSpPr>
          <p:cNvPr id="7" name="Picture Placeholder 6"/>
          <p:cNvSpPr>
            <a:spLocks noGrp="1"/>
          </p:cNvSpPr>
          <p:nvPr>
            <p:ph type="pic" sz="quarter" idx="13"/>
          </p:nvPr>
        </p:nvSpPr>
        <p:spPr>
          <a:xfrm>
            <a:off x="0" y="0"/>
            <a:ext cx="12192000" cy="6858000"/>
          </a:xfrm>
          <a:solidFill>
            <a:schemeClr val="bg1">
              <a:lumMod val="75000"/>
            </a:schemeClr>
          </a:solidFill>
        </p:spPr>
        <p:txBody>
          <a:bodyPr/>
          <a:lstStyle>
            <a:lvl1pPr algn="r">
              <a:defRPr/>
            </a:lvl1pPr>
          </a:lstStyle>
          <a:p>
            <a:endParaRPr lang="en-US"/>
          </a:p>
        </p:txBody>
      </p:sp>
      <p:sp>
        <p:nvSpPr>
          <p:cNvPr id="15" name="Content Placeholder 2"/>
          <p:cNvSpPr>
            <a:spLocks noGrp="1"/>
          </p:cNvSpPr>
          <p:nvPr>
            <p:ph idx="1" hasCustomPrompt="1"/>
          </p:nvPr>
        </p:nvSpPr>
        <p:spPr>
          <a:xfrm>
            <a:off x="443372" y="3537012"/>
            <a:ext cx="5112568" cy="2965896"/>
          </a:xfrm>
          <a:noFill/>
        </p:spPr>
        <p:txBody>
          <a:bodyPr lIns="457200" tIns="274320" rIns="457200" bIns="274320" anchor="ctr">
            <a:noAutofit/>
          </a:bodyPr>
          <a:lstStyle>
            <a:lvl1pPr marL="0" indent="0" algn="ctr">
              <a:spcBef>
                <a:spcPts val="1200"/>
              </a:spcBef>
              <a:buNone/>
              <a:defRPr sz="4400">
                <a:solidFill>
                  <a:schemeClr val="bg1"/>
                </a:solidFill>
                <a:latin typeface="Roboto" panose="02000000000000000000" pitchFamily="2" charset="0"/>
                <a:ea typeface="Roboto" panose="02000000000000000000" pitchFamily="2" charset="0"/>
              </a:defRPr>
            </a:lvl1pPr>
            <a:lvl2pPr marL="457200" indent="0" algn="ctr">
              <a:spcBef>
                <a:spcPts val="1200"/>
              </a:spcBef>
              <a:buNone/>
              <a:defRPr sz="2800">
                <a:solidFill>
                  <a:schemeClr val="bg1"/>
                </a:solidFill>
                <a:latin typeface="Roboto" panose="02000000000000000000" pitchFamily="2" charset="0"/>
                <a:ea typeface="Roboto" panose="02000000000000000000" pitchFamily="2" charset="0"/>
              </a:defRPr>
            </a:lvl2pPr>
            <a:lvl3pPr marL="914400" indent="0" algn="ctr">
              <a:spcBef>
                <a:spcPts val="1200"/>
              </a:spcBef>
              <a:buNone/>
              <a:defRPr sz="2400">
                <a:solidFill>
                  <a:schemeClr val="bg1"/>
                </a:solidFill>
                <a:latin typeface="Roboto" panose="02000000000000000000" pitchFamily="2" charset="0"/>
                <a:ea typeface="Roboto" panose="02000000000000000000" pitchFamily="2" charset="0"/>
              </a:defRPr>
            </a:lvl3pPr>
            <a:lvl4pPr marL="1371600" indent="0" algn="ctr">
              <a:spcBef>
                <a:spcPts val="1200"/>
              </a:spcBef>
              <a:buNone/>
              <a:defRPr sz="2000">
                <a:solidFill>
                  <a:schemeClr val="bg1"/>
                </a:solidFill>
                <a:latin typeface="Roboto" panose="02000000000000000000" pitchFamily="2" charset="0"/>
                <a:ea typeface="Roboto" panose="02000000000000000000" pitchFamily="2" charset="0"/>
              </a:defRPr>
            </a:lvl4pPr>
            <a:lvl5pPr marL="1828800" indent="0" algn="ctr">
              <a:spcBef>
                <a:spcPts val="1200"/>
              </a:spcBef>
              <a:buNone/>
              <a:defRPr sz="2000">
                <a:solidFill>
                  <a:schemeClr val="bg1"/>
                </a:solidFill>
                <a:latin typeface="Roboto" panose="02000000000000000000" pitchFamily="2" charset="0"/>
                <a:ea typeface="Roboto" panose="02000000000000000000" pitchFamily="2" charset="0"/>
              </a:defRPr>
            </a:lvl5pPr>
          </a:lstStyle>
          <a:p>
            <a:pPr lvl="0"/>
            <a:r>
              <a:rPr lang="en-US"/>
              <a:t>Your Text Goes Here</a:t>
            </a:r>
          </a:p>
        </p:txBody>
      </p:sp>
    </p:spTree>
    <p:extLst>
      <p:ext uri="{BB962C8B-B14F-4D97-AF65-F5344CB8AC3E}">
        <p14:creationId xmlns:p14="http://schemas.microsoft.com/office/powerpoint/2010/main" val="1745430361"/>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sz="5400"/>
            </a:lvl1p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nchor="ctr">
            <a:normAutofit/>
          </a:bodyPr>
          <a:lstStyle>
            <a:lvl1pPr>
              <a:defRPr sz="3200"/>
            </a:lvl1pPr>
            <a:lvl2pPr>
              <a:defRPr sz="2800"/>
            </a:lvl2pPr>
            <a:lvl3pPr>
              <a:defRPr sz="2400"/>
            </a:lvl3pPr>
            <a:lvl4pPr>
              <a:defRPr sz="2000"/>
            </a:lvl4pPr>
            <a:lvl5pPr>
              <a:defRPr sz="20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nchor="ctr">
            <a:normAutofit/>
          </a:bodyPr>
          <a:lstStyle>
            <a:lvl1pPr>
              <a:defRPr sz="3200"/>
            </a:lvl1pPr>
            <a:lvl2pPr>
              <a:defRPr sz="2800"/>
            </a:lvl2pPr>
            <a:lvl3pPr>
              <a:defRPr sz="2400"/>
            </a:lvl3pPr>
            <a:lvl4pPr>
              <a:defRPr sz="2000"/>
            </a:lvl4pPr>
            <a:lvl5pPr>
              <a:defRPr sz="20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solidFill>
                  <a:schemeClr val="accent2">
                    <a:lumMod val="60000"/>
                    <a:lumOff val="40000"/>
                  </a:schemeClr>
                </a:solidFill>
              </a:defRPr>
            </a:lvl1pPr>
          </a:lstStyle>
          <a:p>
            <a:r>
              <a:rPr lang="en-US">
                <a:solidFill>
                  <a:srgbClr val="506DFF">
                    <a:lumMod val="60000"/>
                    <a:lumOff val="40000"/>
                  </a:srgbClr>
                </a:solidFill>
              </a:rPr>
              <a:t>Your Date Here</a:t>
            </a:r>
          </a:p>
        </p:txBody>
      </p:sp>
      <p:sp>
        <p:nvSpPr>
          <p:cNvPr id="6" name="Footer Placeholder 5"/>
          <p:cNvSpPr>
            <a:spLocks noGrp="1"/>
          </p:cNvSpPr>
          <p:nvPr>
            <p:ph type="ftr" sz="quarter" idx="11"/>
          </p:nvPr>
        </p:nvSpPr>
        <p:spPr/>
        <p:txBody>
          <a:bodyPr/>
          <a:lstStyle>
            <a:lvl1pPr>
              <a:defRPr>
                <a:solidFill>
                  <a:schemeClr val="accent2">
                    <a:lumMod val="60000"/>
                    <a:lumOff val="40000"/>
                  </a:schemeClr>
                </a:solidFill>
              </a:defRPr>
            </a:lvl1pPr>
          </a:lstStyle>
          <a:p>
            <a:r>
              <a:rPr lang="en-US">
                <a:solidFill>
                  <a:srgbClr val="506DFF">
                    <a:lumMod val="60000"/>
                    <a:lumOff val="40000"/>
                  </a:srgbClr>
                </a:solidFill>
              </a:rPr>
              <a:t>Your Footer Here</a:t>
            </a:r>
          </a:p>
        </p:txBody>
      </p:sp>
      <p:sp>
        <p:nvSpPr>
          <p:cNvPr id="7" name="Slide Number Placeholder 6"/>
          <p:cNvSpPr>
            <a:spLocks noGrp="1"/>
          </p:cNvSpPr>
          <p:nvPr>
            <p:ph type="sldNum" sz="quarter" idx="12"/>
          </p:nvPr>
        </p:nvSpPr>
        <p:spPr/>
        <p:txBody>
          <a:bodyPr/>
          <a:lstStyle>
            <a:lvl1pPr>
              <a:defRPr>
                <a:solidFill>
                  <a:schemeClr val="accent2">
                    <a:lumMod val="60000"/>
                    <a:lumOff val="40000"/>
                  </a:schemeClr>
                </a:solidFill>
              </a:defRPr>
            </a:lvl1pPr>
          </a:lstStyle>
          <a:p>
            <a:fld id="{51F02384-994A-4C3C-8656-0CE2B6A3B91B}" type="slidenum">
              <a:rPr lang="en-US" smtClean="0">
                <a:solidFill>
                  <a:srgbClr val="506DFF">
                    <a:lumMod val="60000"/>
                    <a:lumOff val="40000"/>
                  </a:srgbClr>
                </a:solidFill>
              </a:rPr>
              <a:pPr/>
              <a:t>‹Nº›</a:t>
            </a:fld>
            <a:endParaRPr lang="en-US">
              <a:solidFill>
                <a:srgbClr val="506DFF">
                  <a:lumMod val="60000"/>
                  <a:lumOff val="40000"/>
                </a:srgbClr>
              </a:solidFill>
            </a:endParaRPr>
          </a:p>
        </p:txBody>
      </p:sp>
    </p:spTree>
    <p:extLst>
      <p:ext uri="{BB962C8B-B14F-4D97-AF65-F5344CB8AC3E}">
        <p14:creationId xmlns:p14="http://schemas.microsoft.com/office/powerpoint/2010/main" val="3766551297"/>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14-Big Letters">
    <p:spTree>
      <p:nvGrpSpPr>
        <p:cNvPr id="1" name=""/>
        <p:cNvGrpSpPr/>
        <p:nvPr/>
      </p:nvGrpSpPr>
      <p:grpSpPr>
        <a:xfrm>
          <a:off x="0" y="0"/>
          <a:ext cx="0" cy="0"/>
          <a:chOff x="0" y="0"/>
          <a:chExt cx="0" cy="0"/>
        </a:xfrm>
      </p:grpSpPr>
      <p:sp>
        <p:nvSpPr>
          <p:cNvPr id="21" name="Title 1"/>
          <p:cNvSpPr>
            <a:spLocks noGrp="1"/>
          </p:cNvSpPr>
          <p:nvPr>
            <p:ph type="title" hasCustomPrompt="1"/>
          </p:nvPr>
        </p:nvSpPr>
        <p:spPr>
          <a:xfrm>
            <a:off x="831849" y="2555274"/>
            <a:ext cx="7717064" cy="2852737"/>
          </a:xfrm>
        </p:spPr>
        <p:txBody>
          <a:bodyPr vert="horz" wrap="square" lIns="91440" tIns="45720" rIns="91440" bIns="0" rtlCol="0" anchor="b">
            <a:noAutofit/>
          </a:bodyPr>
          <a:lstStyle>
            <a:lvl1pPr algn="ctr">
              <a:defRPr lang="en-US" sz="31000" b="1">
                <a:solidFill>
                  <a:schemeClr val="bg1"/>
                </a:solidFill>
                <a:latin typeface="Roboto Black" panose="02000000000000000000" pitchFamily="2" charset="0"/>
                <a:ea typeface="Roboto Black" panose="02000000000000000000" pitchFamily="2" charset="0"/>
                <a:cs typeface="Roboto Black" panose="02000000000000000000" pitchFamily="2" charset="0"/>
              </a:defRPr>
            </a:lvl1pPr>
          </a:lstStyle>
          <a:p>
            <a:pPr lvl="0"/>
            <a:r>
              <a:rPr lang="en-US"/>
              <a:t>BIG</a:t>
            </a:r>
          </a:p>
        </p:txBody>
      </p:sp>
      <p:sp>
        <p:nvSpPr>
          <p:cNvPr id="22" name="Text Placeholder 2"/>
          <p:cNvSpPr>
            <a:spLocks noGrp="1"/>
          </p:cNvSpPr>
          <p:nvPr>
            <p:ph type="body" idx="1"/>
          </p:nvPr>
        </p:nvSpPr>
        <p:spPr>
          <a:xfrm>
            <a:off x="1404256" y="5737790"/>
            <a:ext cx="6572251" cy="790428"/>
          </a:xfrm>
        </p:spPr>
        <p:txBody>
          <a:bodyPr/>
          <a:lstStyle>
            <a:lvl1pPr marL="0" indent="0" algn="ctr">
              <a:buNone/>
              <a:defRPr sz="2400">
                <a:solidFill>
                  <a:schemeClr val="accent3">
                    <a:lumMod val="60000"/>
                    <a:lumOff val="40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5" name="Text Placeholder 4"/>
          <p:cNvSpPr>
            <a:spLocks noGrp="1"/>
          </p:cNvSpPr>
          <p:nvPr>
            <p:ph type="body" sz="quarter" idx="13" hasCustomPrompt="1"/>
          </p:nvPr>
        </p:nvSpPr>
        <p:spPr>
          <a:xfrm>
            <a:off x="2626631" y="4584688"/>
            <a:ext cx="4127500" cy="977900"/>
          </a:xfrm>
        </p:spPr>
        <p:txBody>
          <a:bodyPr>
            <a:noAutofit/>
          </a:bodyPr>
          <a:lstStyle>
            <a:lvl1pPr marL="0" indent="0" algn="ctr">
              <a:buNone/>
              <a:defRPr sz="5400" b="1">
                <a:solidFill>
                  <a:schemeClr val="accent3">
                    <a:lumMod val="20000"/>
                    <a:lumOff val="80000"/>
                  </a:schemeClr>
                </a:solidFill>
              </a:defRPr>
            </a:lvl1pPr>
            <a:lvl2pPr marL="457200" indent="0" algn="ctr">
              <a:buNone/>
              <a:defRPr sz="4800" b="1">
                <a:solidFill>
                  <a:schemeClr val="accent3"/>
                </a:solidFill>
              </a:defRPr>
            </a:lvl2pPr>
            <a:lvl3pPr marL="914400" indent="0" algn="ctr">
              <a:buNone/>
              <a:defRPr sz="4400" b="1">
                <a:solidFill>
                  <a:schemeClr val="accent3"/>
                </a:solidFill>
              </a:defRPr>
            </a:lvl3pPr>
            <a:lvl4pPr marL="1371600" indent="0" algn="ctr">
              <a:buNone/>
              <a:defRPr sz="4000" b="1">
                <a:solidFill>
                  <a:schemeClr val="accent3"/>
                </a:solidFill>
              </a:defRPr>
            </a:lvl4pPr>
            <a:lvl5pPr marL="1828800" indent="0" algn="ctr">
              <a:buNone/>
              <a:defRPr sz="4000" b="1">
                <a:solidFill>
                  <a:schemeClr val="accent3"/>
                </a:solidFill>
              </a:defRPr>
            </a:lvl5pPr>
          </a:lstStyle>
          <a:p>
            <a:pPr lvl="0"/>
            <a:r>
              <a:rPr lang="en-US"/>
              <a:t>…is beautiful</a:t>
            </a:r>
          </a:p>
        </p:txBody>
      </p:sp>
      <p:sp>
        <p:nvSpPr>
          <p:cNvPr id="23" name="Date Placeholder 3"/>
          <p:cNvSpPr>
            <a:spLocks noGrp="1"/>
          </p:cNvSpPr>
          <p:nvPr>
            <p:ph type="dt" sz="half" idx="10"/>
          </p:nvPr>
        </p:nvSpPr>
        <p:spPr>
          <a:xfrm>
            <a:off x="156028" y="6414406"/>
            <a:ext cx="2743200" cy="365125"/>
          </a:xfrm>
        </p:spPr>
        <p:txBody>
          <a:bodyPr/>
          <a:lstStyle>
            <a:lvl1pPr>
              <a:defRPr>
                <a:solidFill>
                  <a:schemeClr val="accent2">
                    <a:lumMod val="60000"/>
                    <a:lumOff val="40000"/>
                  </a:schemeClr>
                </a:solidFill>
              </a:defRPr>
            </a:lvl1pPr>
          </a:lstStyle>
          <a:p>
            <a:r>
              <a:rPr lang="en-US">
                <a:solidFill>
                  <a:srgbClr val="506DFF">
                    <a:lumMod val="60000"/>
                    <a:lumOff val="40000"/>
                  </a:srgbClr>
                </a:solidFill>
              </a:rPr>
              <a:t>Your Date Here</a:t>
            </a:r>
          </a:p>
        </p:txBody>
      </p:sp>
      <p:sp>
        <p:nvSpPr>
          <p:cNvPr id="24" name="Footer Placeholder 4"/>
          <p:cNvSpPr>
            <a:spLocks noGrp="1"/>
          </p:cNvSpPr>
          <p:nvPr>
            <p:ph type="ftr" sz="quarter" idx="11"/>
          </p:nvPr>
        </p:nvSpPr>
        <p:spPr>
          <a:xfrm>
            <a:off x="4038600" y="6414406"/>
            <a:ext cx="4114800" cy="365125"/>
          </a:xfrm>
        </p:spPr>
        <p:txBody>
          <a:bodyPr/>
          <a:lstStyle>
            <a:lvl1pPr>
              <a:defRPr>
                <a:solidFill>
                  <a:schemeClr val="accent2">
                    <a:lumMod val="60000"/>
                    <a:lumOff val="40000"/>
                  </a:schemeClr>
                </a:solidFill>
              </a:defRPr>
            </a:lvl1pPr>
          </a:lstStyle>
          <a:p>
            <a:r>
              <a:rPr lang="en-US">
                <a:solidFill>
                  <a:srgbClr val="506DFF">
                    <a:lumMod val="60000"/>
                    <a:lumOff val="40000"/>
                  </a:srgbClr>
                </a:solidFill>
              </a:rPr>
              <a:t>Your Footer Here</a:t>
            </a:r>
          </a:p>
        </p:txBody>
      </p:sp>
      <p:sp>
        <p:nvSpPr>
          <p:cNvPr id="36" name="Slide Number Placeholder 5"/>
          <p:cNvSpPr>
            <a:spLocks noGrp="1"/>
          </p:cNvSpPr>
          <p:nvPr>
            <p:ph type="sldNum" sz="quarter" idx="12"/>
          </p:nvPr>
        </p:nvSpPr>
        <p:spPr>
          <a:xfrm>
            <a:off x="9220199" y="6414406"/>
            <a:ext cx="2743200" cy="365125"/>
          </a:xfrm>
        </p:spPr>
        <p:txBody>
          <a:bodyPr/>
          <a:lstStyle>
            <a:lvl1pPr>
              <a:defRPr>
                <a:solidFill>
                  <a:schemeClr val="accent2">
                    <a:lumMod val="60000"/>
                    <a:lumOff val="40000"/>
                  </a:schemeClr>
                </a:solidFill>
              </a:defRPr>
            </a:lvl1pPr>
          </a:lstStyle>
          <a:p>
            <a:fld id="{7CD08052-46D4-4451-BCD3-D01F8058DAE8}" type="slidenum">
              <a:rPr lang="en-US" smtClean="0">
                <a:solidFill>
                  <a:srgbClr val="506DFF">
                    <a:lumMod val="60000"/>
                    <a:lumOff val="40000"/>
                  </a:srgbClr>
                </a:solidFill>
              </a:rPr>
              <a:pPr/>
              <a:t>‹Nº›</a:t>
            </a:fld>
            <a:endParaRPr lang="en-US">
              <a:solidFill>
                <a:srgbClr val="506DFF">
                  <a:lumMod val="60000"/>
                  <a:lumOff val="40000"/>
                </a:srgbClr>
              </a:solidFill>
            </a:endParaRPr>
          </a:p>
        </p:txBody>
      </p:sp>
    </p:spTree>
    <p:extLst>
      <p:ext uri="{BB962C8B-B14F-4D97-AF65-F5344CB8AC3E}">
        <p14:creationId xmlns:p14="http://schemas.microsoft.com/office/powerpoint/2010/main" val="379091989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982" y="4800600"/>
            <a:ext cx="7315200" cy="566738"/>
          </a:xfrm>
        </p:spPr>
        <p:txBody>
          <a:bodyPr/>
          <a:lstStyle>
            <a:lvl1pPr algn="l">
              <a:defRPr sz="1000" b="1"/>
            </a:lvl1pPr>
          </a:lstStyle>
          <a:p>
            <a:r>
              <a:rPr lang="en-US" smtClean="0"/>
              <a:t>Click to edit Master title style</a:t>
            </a:r>
            <a:endParaRPr lang="en-US"/>
          </a:p>
        </p:txBody>
      </p:sp>
      <p:sp>
        <p:nvSpPr>
          <p:cNvPr id="3" name="Picture Placeholder 2"/>
          <p:cNvSpPr>
            <a:spLocks noGrp="1"/>
          </p:cNvSpPr>
          <p:nvPr>
            <p:ph type="pic" idx="1"/>
          </p:nvPr>
        </p:nvSpPr>
        <p:spPr>
          <a:xfrm>
            <a:off x="2389982" y="612775"/>
            <a:ext cx="7315200" cy="4114800"/>
          </a:xfrm>
        </p:spPr>
        <p:txBody>
          <a:bodyPr/>
          <a:lstStyle>
            <a:lvl1pPr marL="0" indent="0">
              <a:buNone/>
              <a:defRPr sz="1600"/>
            </a:lvl1pPr>
            <a:lvl2pPr marL="228600" indent="0">
              <a:buNone/>
              <a:defRPr sz="1400"/>
            </a:lvl2pPr>
            <a:lvl3pPr marL="457200" indent="0">
              <a:buNone/>
              <a:defRPr sz="1200"/>
            </a:lvl3pPr>
            <a:lvl4pPr marL="685800" indent="0">
              <a:buNone/>
              <a:defRPr sz="1000"/>
            </a:lvl4pPr>
            <a:lvl5pPr marL="914400" indent="0">
              <a:buNone/>
              <a:defRPr sz="1000"/>
            </a:lvl5pPr>
            <a:lvl6pPr marL="1143000" indent="0">
              <a:buNone/>
              <a:defRPr sz="1000"/>
            </a:lvl6pPr>
            <a:lvl7pPr marL="1371600" indent="0">
              <a:buNone/>
              <a:defRPr sz="1000"/>
            </a:lvl7pPr>
            <a:lvl8pPr marL="1600200" indent="0">
              <a:buNone/>
              <a:defRPr sz="1000"/>
            </a:lvl8pPr>
            <a:lvl9pPr marL="1828800" indent="0">
              <a:buNone/>
              <a:defRPr sz="1000"/>
            </a:lvl9pPr>
          </a:lstStyle>
          <a:p>
            <a:endParaRPr lang="en-US"/>
          </a:p>
        </p:txBody>
      </p:sp>
      <p:sp>
        <p:nvSpPr>
          <p:cNvPr id="4" name="Text Placeholder 3"/>
          <p:cNvSpPr>
            <a:spLocks noGrp="1"/>
          </p:cNvSpPr>
          <p:nvPr>
            <p:ph type="body" sz="half" idx="2"/>
          </p:nvPr>
        </p:nvSpPr>
        <p:spPr>
          <a:xfrm>
            <a:off x="2389982" y="5367338"/>
            <a:ext cx="7315200" cy="804863"/>
          </a:xfrm>
        </p:spPr>
        <p:txBody>
          <a:bodyPr/>
          <a:lstStyle>
            <a:lvl1pPr marL="0" indent="0">
              <a:buNone/>
              <a:defRPr sz="700"/>
            </a:lvl1pPr>
            <a:lvl2pPr marL="228600" indent="0">
              <a:buNone/>
              <a:defRPr sz="600"/>
            </a:lvl2pPr>
            <a:lvl3pPr marL="457200" indent="0">
              <a:buNone/>
              <a:defRPr sz="500"/>
            </a:lvl3pPr>
            <a:lvl4pPr marL="685800" indent="0">
              <a:buNone/>
              <a:defRPr sz="450"/>
            </a:lvl4pPr>
            <a:lvl5pPr marL="914400" indent="0">
              <a:buNone/>
              <a:defRPr sz="450"/>
            </a:lvl5pPr>
            <a:lvl6pPr marL="1143000" indent="0">
              <a:buNone/>
              <a:defRPr sz="450"/>
            </a:lvl6pPr>
            <a:lvl7pPr marL="1371600" indent="0">
              <a:buNone/>
              <a:defRPr sz="450"/>
            </a:lvl7pPr>
            <a:lvl8pPr marL="1600200" indent="0">
              <a:buNone/>
              <a:defRPr sz="450"/>
            </a:lvl8pPr>
            <a:lvl9pPr marL="1828800" indent="0">
              <a:buNone/>
              <a:defRPr sz="450"/>
            </a:lvl9pPr>
          </a:lstStyle>
          <a:p>
            <a:pPr lvl="0"/>
            <a:r>
              <a:rPr lang="en-US" smtClean="0"/>
              <a:t>Click to edit Master text styles</a:t>
            </a:r>
          </a:p>
        </p:txBody>
      </p:sp>
    </p:spTree>
    <p:extLst>
      <p:ext uri="{BB962C8B-B14F-4D97-AF65-F5344CB8AC3E}">
        <p14:creationId xmlns:p14="http://schemas.microsoft.com/office/powerpoint/2010/main" val="3980844419"/>
      </p:ext>
    </p:extLst>
  </p:cSld>
  <p:clrMapOvr>
    <a:masterClrMapping/>
  </p:clrMapOvr>
  <p:transition/>
</p:sldLayout>
</file>

<file path=ppt/slideLayouts/slideLayout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solidFill>
                  <a:schemeClr val="accent2">
                    <a:lumMod val="60000"/>
                    <a:lumOff val="40000"/>
                  </a:schemeClr>
                </a:solidFill>
              </a:defRPr>
            </a:lvl1pPr>
          </a:lstStyle>
          <a:p>
            <a:r>
              <a:rPr lang="en-US">
                <a:solidFill>
                  <a:srgbClr val="506DFF">
                    <a:lumMod val="60000"/>
                    <a:lumOff val="40000"/>
                  </a:srgbClr>
                </a:solidFill>
              </a:rPr>
              <a:t>Your Date Here</a:t>
            </a:r>
          </a:p>
        </p:txBody>
      </p:sp>
      <p:sp>
        <p:nvSpPr>
          <p:cNvPr id="8" name="Footer Placeholder 7"/>
          <p:cNvSpPr>
            <a:spLocks noGrp="1"/>
          </p:cNvSpPr>
          <p:nvPr>
            <p:ph type="ftr" sz="quarter" idx="11"/>
          </p:nvPr>
        </p:nvSpPr>
        <p:spPr/>
        <p:txBody>
          <a:bodyPr/>
          <a:lstStyle>
            <a:lvl1pPr>
              <a:defRPr>
                <a:solidFill>
                  <a:schemeClr val="accent2">
                    <a:lumMod val="60000"/>
                    <a:lumOff val="40000"/>
                  </a:schemeClr>
                </a:solidFill>
              </a:defRPr>
            </a:lvl1pPr>
          </a:lstStyle>
          <a:p>
            <a:r>
              <a:rPr lang="en-US">
                <a:solidFill>
                  <a:srgbClr val="506DFF">
                    <a:lumMod val="60000"/>
                    <a:lumOff val="40000"/>
                  </a:srgbClr>
                </a:solidFill>
              </a:rPr>
              <a:t>Your Footer Here</a:t>
            </a:r>
          </a:p>
        </p:txBody>
      </p:sp>
      <p:sp>
        <p:nvSpPr>
          <p:cNvPr id="9" name="Slide Number Placeholder 8"/>
          <p:cNvSpPr>
            <a:spLocks noGrp="1"/>
          </p:cNvSpPr>
          <p:nvPr>
            <p:ph type="sldNum" sz="quarter" idx="12"/>
          </p:nvPr>
        </p:nvSpPr>
        <p:spPr/>
        <p:txBody>
          <a:bodyPr/>
          <a:lstStyle>
            <a:lvl1pPr>
              <a:defRPr>
                <a:solidFill>
                  <a:schemeClr val="accent2">
                    <a:lumMod val="60000"/>
                    <a:lumOff val="40000"/>
                  </a:schemeClr>
                </a:solidFill>
              </a:defRPr>
            </a:lvl1pPr>
          </a:lstStyle>
          <a:p>
            <a:fld id="{51F02384-994A-4C3C-8656-0CE2B6A3B91B}" type="slidenum">
              <a:rPr lang="en-US" smtClean="0">
                <a:solidFill>
                  <a:srgbClr val="506DFF">
                    <a:lumMod val="60000"/>
                    <a:lumOff val="40000"/>
                  </a:srgbClr>
                </a:solidFill>
              </a:rPr>
              <a:pPr/>
              <a:t>‹Nº›</a:t>
            </a:fld>
            <a:endParaRPr lang="en-US">
              <a:solidFill>
                <a:srgbClr val="506DFF">
                  <a:lumMod val="60000"/>
                  <a:lumOff val="40000"/>
                </a:srgbClr>
              </a:solidFill>
            </a:endParaRPr>
          </a:p>
        </p:txBody>
      </p:sp>
    </p:spTree>
    <p:extLst>
      <p:ext uri="{BB962C8B-B14F-4D97-AF65-F5344CB8AC3E}">
        <p14:creationId xmlns:p14="http://schemas.microsoft.com/office/powerpoint/2010/main" val="151157818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solidFill>
                  <a:schemeClr val="accent2">
                    <a:lumMod val="60000"/>
                    <a:lumOff val="40000"/>
                  </a:schemeClr>
                </a:solidFill>
              </a:defRPr>
            </a:lvl1pPr>
          </a:lstStyle>
          <a:p>
            <a:r>
              <a:rPr lang="en-US">
                <a:solidFill>
                  <a:srgbClr val="506DFF">
                    <a:lumMod val="60000"/>
                    <a:lumOff val="40000"/>
                  </a:srgbClr>
                </a:solidFill>
              </a:rPr>
              <a:t>Your Date Here</a:t>
            </a:r>
          </a:p>
        </p:txBody>
      </p:sp>
      <p:sp>
        <p:nvSpPr>
          <p:cNvPr id="4" name="Footer Placeholder 3"/>
          <p:cNvSpPr>
            <a:spLocks noGrp="1"/>
          </p:cNvSpPr>
          <p:nvPr>
            <p:ph type="ftr" sz="quarter" idx="11"/>
          </p:nvPr>
        </p:nvSpPr>
        <p:spPr/>
        <p:txBody>
          <a:bodyPr/>
          <a:lstStyle>
            <a:lvl1pPr>
              <a:defRPr>
                <a:solidFill>
                  <a:schemeClr val="accent2">
                    <a:lumMod val="60000"/>
                    <a:lumOff val="40000"/>
                  </a:schemeClr>
                </a:solidFill>
              </a:defRPr>
            </a:lvl1pPr>
          </a:lstStyle>
          <a:p>
            <a:r>
              <a:rPr lang="en-US">
                <a:solidFill>
                  <a:srgbClr val="506DFF">
                    <a:lumMod val="60000"/>
                    <a:lumOff val="40000"/>
                  </a:srgbClr>
                </a:solidFill>
              </a:rPr>
              <a:t>Your Footer Here</a:t>
            </a:r>
          </a:p>
        </p:txBody>
      </p:sp>
      <p:sp>
        <p:nvSpPr>
          <p:cNvPr id="5" name="Slide Number Placeholder 4"/>
          <p:cNvSpPr>
            <a:spLocks noGrp="1"/>
          </p:cNvSpPr>
          <p:nvPr>
            <p:ph type="sldNum" sz="quarter" idx="12"/>
          </p:nvPr>
        </p:nvSpPr>
        <p:spPr/>
        <p:txBody>
          <a:bodyPr/>
          <a:lstStyle>
            <a:lvl1pPr>
              <a:defRPr>
                <a:solidFill>
                  <a:schemeClr val="accent2">
                    <a:lumMod val="60000"/>
                    <a:lumOff val="40000"/>
                  </a:schemeClr>
                </a:solidFill>
              </a:defRPr>
            </a:lvl1pPr>
          </a:lstStyle>
          <a:p>
            <a:fld id="{51F02384-994A-4C3C-8656-0CE2B6A3B91B}" type="slidenum">
              <a:rPr lang="en-US" smtClean="0">
                <a:solidFill>
                  <a:srgbClr val="506DFF">
                    <a:lumMod val="60000"/>
                    <a:lumOff val="40000"/>
                  </a:srgbClr>
                </a:solidFill>
              </a:rPr>
              <a:pPr/>
              <a:t>‹Nº›</a:t>
            </a:fld>
            <a:endParaRPr lang="en-US">
              <a:solidFill>
                <a:srgbClr val="506DFF">
                  <a:lumMod val="60000"/>
                  <a:lumOff val="40000"/>
                </a:srgbClr>
              </a:solidFill>
            </a:endParaRPr>
          </a:p>
        </p:txBody>
      </p:sp>
    </p:spTree>
    <p:extLst>
      <p:ext uri="{BB962C8B-B14F-4D97-AF65-F5344CB8AC3E}">
        <p14:creationId xmlns:p14="http://schemas.microsoft.com/office/powerpoint/2010/main" val="1305138453"/>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lvl1pPr>
              <a:defRPr>
                <a:solidFill>
                  <a:schemeClr val="accent2">
                    <a:lumMod val="60000"/>
                    <a:lumOff val="40000"/>
                  </a:schemeClr>
                </a:solidFill>
              </a:defRPr>
            </a:lvl1pPr>
          </a:lstStyle>
          <a:p>
            <a:r>
              <a:rPr lang="en-US">
                <a:solidFill>
                  <a:srgbClr val="506DFF">
                    <a:lumMod val="60000"/>
                    <a:lumOff val="40000"/>
                  </a:srgbClr>
                </a:solidFill>
              </a:rPr>
              <a:t>Your Date Here</a:t>
            </a:r>
          </a:p>
        </p:txBody>
      </p:sp>
      <p:sp>
        <p:nvSpPr>
          <p:cNvPr id="6" name="Footer Placeholder 5"/>
          <p:cNvSpPr>
            <a:spLocks noGrp="1"/>
          </p:cNvSpPr>
          <p:nvPr>
            <p:ph type="ftr" sz="quarter" idx="11"/>
          </p:nvPr>
        </p:nvSpPr>
        <p:spPr/>
        <p:txBody>
          <a:bodyPr/>
          <a:lstStyle>
            <a:lvl1pPr>
              <a:defRPr>
                <a:solidFill>
                  <a:schemeClr val="accent2">
                    <a:lumMod val="60000"/>
                    <a:lumOff val="40000"/>
                  </a:schemeClr>
                </a:solidFill>
              </a:defRPr>
            </a:lvl1pPr>
          </a:lstStyle>
          <a:p>
            <a:r>
              <a:rPr lang="en-US">
                <a:solidFill>
                  <a:srgbClr val="506DFF">
                    <a:lumMod val="60000"/>
                    <a:lumOff val="40000"/>
                  </a:srgbClr>
                </a:solidFill>
              </a:rPr>
              <a:t>Your Footer Here</a:t>
            </a:r>
          </a:p>
        </p:txBody>
      </p:sp>
      <p:sp>
        <p:nvSpPr>
          <p:cNvPr id="7" name="Slide Number Placeholder 6"/>
          <p:cNvSpPr>
            <a:spLocks noGrp="1"/>
          </p:cNvSpPr>
          <p:nvPr>
            <p:ph type="sldNum" sz="quarter" idx="12"/>
          </p:nvPr>
        </p:nvSpPr>
        <p:spPr/>
        <p:txBody>
          <a:bodyPr/>
          <a:lstStyle>
            <a:lvl1pPr>
              <a:defRPr>
                <a:solidFill>
                  <a:schemeClr val="accent2">
                    <a:lumMod val="60000"/>
                    <a:lumOff val="40000"/>
                  </a:schemeClr>
                </a:solidFill>
              </a:defRPr>
            </a:lvl1pPr>
          </a:lstStyle>
          <a:p>
            <a:fld id="{51F02384-994A-4C3C-8656-0CE2B6A3B91B}" type="slidenum">
              <a:rPr lang="en-US" smtClean="0">
                <a:solidFill>
                  <a:srgbClr val="506DFF">
                    <a:lumMod val="60000"/>
                    <a:lumOff val="40000"/>
                  </a:srgbClr>
                </a:solidFill>
              </a:rPr>
              <a:pPr/>
              <a:t>‹Nº›</a:t>
            </a:fld>
            <a:endParaRPr lang="en-US">
              <a:solidFill>
                <a:srgbClr val="506DFF">
                  <a:lumMod val="60000"/>
                  <a:lumOff val="40000"/>
                </a:srgbClr>
              </a:solidFill>
            </a:endParaRPr>
          </a:p>
        </p:txBody>
      </p:sp>
    </p:spTree>
    <p:extLst>
      <p:ext uri="{BB962C8B-B14F-4D97-AF65-F5344CB8AC3E}">
        <p14:creationId xmlns:p14="http://schemas.microsoft.com/office/powerpoint/2010/main" val="931444931"/>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lvl1pPr>
              <a:defRPr>
                <a:solidFill>
                  <a:schemeClr val="accent2">
                    <a:lumMod val="60000"/>
                    <a:lumOff val="40000"/>
                  </a:schemeClr>
                </a:solidFill>
              </a:defRPr>
            </a:lvl1pPr>
          </a:lstStyle>
          <a:p>
            <a:r>
              <a:rPr lang="en-US">
                <a:solidFill>
                  <a:srgbClr val="506DFF">
                    <a:lumMod val="60000"/>
                    <a:lumOff val="40000"/>
                  </a:srgbClr>
                </a:solidFill>
              </a:rPr>
              <a:t>Your Date Here</a:t>
            </a:r>
          </a:p>
        </p:txBody>
      </p:sp>
      <p:sp>
        <p:nvSpPr>
          <p:cNvPr id="6" name="Footer Placeholder 5"/>
          <p:cNvSpPr>
            <a:spLocks noGrp="1"/>
          </p:cNvSpPr>
          <p:nvPr>
            <p:ph type="ftr" sz="quarter" idx="11"/>
          </p:nvPr>
        </p:nvSpPr>
        <p:spPr/>
        <p:txBody>
          <a:bodyPr/>
          <a:lstStyle>
            <a:lvl1pPr>
              <a:defRPr>
                <a:solidFill>
                  <a:schemeClr val="accent2">
                    <a:lumMod val="60000"/>
                    <a:lumOff val="40000"/>
                  </a:schemeClr>
                </a:solidFill>
              </a:defRPr>
            </a:lvl1pPr>
          </a:lstStyle>
          <a:p>
            <a:r>
              <a:rPr lang="en-US">
                <a:solidFill>
                  <a:srgbClr val="506DFF">
                    <a:lumMod val="60000"/>
                    <a:lumOff val="40000"/>
                  </a:srgbClr>
                </a:solidFill>
              </a:rPr>
              <a:t>Your Footer Here</a:t>
            </a:r>
          </a:p>
        </p:txBody>
      </p:sp>
      <p:sp>
        <p:nvSpPr>
          <p:cNvPr id="7" name="Slide Number Placeholder 6"/>
          <p:cNvSpPr>
            <a:spLocks noGrp="1"/>
          </p:cNvSpPr>
          <p:nvPr>
            <p:ph type="sldNum" sz="quarter" idx="12"/>
          </p:nvPr>
        </p:nvSpPr>
        <p:spPr/>
        <p:txBody>
          <a:bodyPr/>
          <a:lstStyle>
            <a:lvl1pPr>
              <a:defRPr>
                <a:solidFill>
                  <a:schemeClr val="accent2">
                    <a:lumMod val="60000"/>
                    <a:lumOff val="40000"/>
                  </a:schemeClr>
                </a:solidFill>
              </a:defRPr>
            </a:lvl1pPr>
          </a:lstStyle>
          <a:p>
            <a:fld id="{51F02384-994A-4C3C-8656-0CE2B6A3B91B}" type="slidenum">
              <a:rPr lang="en-US" smtClean="0">
                <a:solidFill>
                  <a:srgbClr val="506DFF">
                    <a:lumMod val="60000"/>
                    <a:lumOff val="40000"/>
                  </a:srgbClr>
                </a:solidFill>
              </a:rPr>
              <a:pPr/>
              <a:t>‹Nº›</a:t>
            </a:fld>
            <a:endParaRPr lang="en-US">
              <a:solidFill>
                <a:srgbClr val="506DFF">
                  <a:lumMod val="60000"/>
                  <a:lumOff val="40000"/>
                </a:srgbClr>
              </a:solidFill>
            </a:endParaRPr>
          </a:p>
        </p:txBody>
      </p:sp>
    </p:spTree>
    <p:extLst>
      <p:ext uri="{BB962C8B-B14F-4D97-AF65-F5344CB8AC3E}">
        <p14:creationId xmlns:p14="http://schemas.microsoft.com/office/powerpoint/2010/main" val="996274971"/>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r>
              <a:rPr lang="en-US">
                <a:solidFill>
                  <a:srgbClr val="506DFF">
                    <a:lumMod val="60000"/>
                    <a:lumOff val="40000"/>
                  </a:srgbClr>
                </a:solidFill>
              </a:rPr>
              <a:t>Your Date Here</a:t>
            </a:r>
          </a:p>
        </p:txBody>
      </p:sp>
      <p:sp>
        <p:nvSpPr>
          <p:cNvPr id="5" name="Footer Placeholder 4"/>
          <p:cNvSpPr>
            <a:spLocks noGrp="1"/>
          </p:cNvSpPr>
          <p:nvPr>
            <p:ph type="ftr" sz="quarter" idx="11"/>
          </p:nvPr>
        </p:nvSpPr>
        <p:spPr/>
        <p:txBody>
          <a:bodyPr/>
          <a:lstStyle/>
          <a:p>
            <a:r>
              <a:rPr lang="en-US">
                <a:solidFill>
                  <a:srgbClr val="506DFF">
                    <a:lumMod val="60000"/>
                    <a:lumOff val="40000"/>
                  </a:srgbClr>
                </a:solidFill>
              </a:rPr>
              <a:t>Your Footer Here</a:t>
            </a:r>
          </a:p>
        </p:txBody>
      </p:sp>
      <p:sp>
        <p:nvSpPr>
          <p:cNvPr id="6" name="Slide Number Placeholder 5"/>
          <p:cNvSpPr>
            <a:spLocks noGrp="1"/>
          </p:cNvSpPr>
          <p:nvPr>
            <p:ph type="sldNum" sz="quarter" idx="12"/>
          </p:nvPr>
        </p:nvSpPr>
        <p:spPr/>
        <p:txBody>
          <a:bodyPr/>
          <a:lstStyle/>
          <a:p>
            <a:fld id="{51F02384-994A-4C3C-8656-0CE2B6A3B91B}" type="slidenum">
              <a:rPr lang="en-US" smtClean="0">
                <a:solidFill>
                  <a:srgbClr val="506DFF">
                    <a:lumMod val="60000"/>
                    <a:lumOff val="40000"/>
                  </a:srgbClr>
                </a:solidFill>
              </a:rPr>
              <a:pPr/>
              <a:t>‹Nº›</a:t>
            </a:fld>
            <a:endParaRPr lang="en-US">
              <a:solidFill>
                <a:srgbClr val="506DFF">
                  <a:lumMod val="60000"/>
                  <a:lumOff val="40000"/>
                </a:srgbClr>
              </a:solidFill>
            </a:endParaRPr>
          </a:p>
        </p:txBody>
      </p:sp>
    </p:spTree>
    <p:extLst>
      <p:ext uri="{BB962C8B-B14F-4D97-AF65-F5344CB8AC3E}">
        <p14:creationId xmlns:p14="http://schemas.microsoft.com/office/powerpoint/2010/main" val="3022562172"/>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r>
              <a:rPr lang="en-US">
                <a:solidFill>
                  <a:srgbClr val="506DFF">
                    <a:lumMod val="60000"/>
                    <a:lumOff val="40000"/>
                  </a:srgbClr>
                </a:solidFill>
              </a:rPr>
              <a:t>Your Date Here</a:t>
            </a:r>
          </a:p>
        </p:txBody>
      </p:sp>
      <p:sp>
        <p:nvSpPr>
          <p:cNvPr id="5" name="Footer Placeholder 4"/>
          <p:cNvSpPr>
            <a:spLocks noGrp="1"/>
          </p:cNvSpPr>
          <p:nvPr>
            <p:ph type="ftr" sz="quarter" idx="11"/>
          </p:nvPr>
        </p:nvSpPr>
        <p:spPr/>
        <p:txBody>
          <a:bodyPr/>
          <a:lstStyle/>
          <a:p>
            <a:r>
              <a:rPr lang="en-US">
                <a:solidFill>
                  <a:srgbClr val="506DFF">
                    <a:lumMod val="60000"/>
                    <a:lumOff val="40000"/>
                  </a:srgbClr>
                </a:solidFill>
              </a:rPr>
              <a:t>Your Footer Here</a:t>
            </a:r>
          </a:p>
        </p:txBody>
      </p:sp>
      <p:sp>
        <p:nvSpPr>
          <p:cNvPr id="6" name="Slide Number Placeholder 5"/>
          <p:cNvSpPr>
            <a:spLocks noGrp="1"/>
          </p:cNvSpPr>
          <p:nvPr>
            <p:ph type="sldNum" sz="quarter" idx="12"/>
          </p:nvPr>
        </p:nvSpPr>
        <p:spPr/>
        <p:txBody>
          <a:bodyPr/>
          <a:lstStyle/>
          <a:p>
            <a:fld id="{51F02384-994A-4C3C-8656-0CE2B6A3B91B}" type="slidenum">
              <a:rPr lang="en-US" smtClean="0">
                <a:solidFill>
                  <a:srgbClr val="506DFF">
                    <a:lumMod val="60000"/>
                    <a:lumOff val="40000"/>
                  </a:srgbClr>
                </a:solidFill>
              </a:rPr>
              <a:pPr/>
              <a:t>‹Nº›</a:t>
            </a:fld>
            <a:endParaRPr lang="en-US">
              <a:solidFill>
                <a:srgbClr val="506DFF">
                  <a:lumMod val="60000"/>
                  <a:lumOff val="40000"/>
                </a:srgbClr>
              </a:solidFill>
            </a:endParaRPr>
          </a:p>
        </p:txBody>
      </p:sp>
    </p:spTree>
    <p:extLst>
      <p:ext uri="{BB962C8B-B14F-4D97-AF65-F5344CB8AC3E}">
        <p14:creationId xmlns:p14="http://schemas.microsoft.com/office/powerpoint/2010/main" val="1328119943"/>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165252062"/>
      </p:ext>
    </p:extLst>
  </p:cSld>
  <p:clrMapOvr>
    <a:masterClrMapping/>
  </p:clrMapOvr>
  <p:transition/>
</p:sldLayout>
</file>

<file path=ppt/slideLayouts/slideLayout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192024" indent="0" algn="ctr">
              <a:buNone/>
              <a:defRPr/>
            </a:lvl2pPr>
            <a:lvl3pPr marL="384048" indent="0" algn="ctr">
              <a:buNone/>
              <a:defRPr/>
            </a:lvl3pPr>
            <a:lvl4pPr marL="576072" indent="0" algn="ctr">
              <a:buNone/>
              <a:defRPr/>
            </a:lvl4pPr>
            <a:lvl5pPr marL="768096" indent="0" algn="ctr">
              <a:buNone/>
              <a:defRPr/>
            </a:lvl5pPr>
            <a:lvl6pPr marL="960120" indent="0" algn="ctr">
              <a:buNone/>
              <a:defRPr/>
            </a:lvl6pPr>
            <a:lvl7pPr marL="1152144" indent="0" algn="ctr">
              <a:buNone/>
              <a:defRPr/>
            </a:lvl7pPr>
            <a:lvl8pPr marL="1344168" indent="0" algn="ctr">
              <a:buNone/>
              <a:defRPr/>
            </a:lvl8pPr>
            <a:lvl9pPr marL="1536192" indent="0" algn="ctr">
              <a:buNone/>
              <a:defRPr/>
            </a:lvl9pPr>
          </a:lstStyle>
          <a:p>
            <a:r>
              <a:rPr lang="en-US" smtClean="0"/>
              <a:t>Click to edit Master subtitle style</a:t>
            </a:r>
            <a:endParaRPr lang="en-US"/>
          </a:p>
        </p:txBody>
      </p:sp>
    </p:spTree>
    <p:extLst/>
  </p:cSld>
  <p:clrMapOvr>
    <a:masterClrMapping/>
  </p:clrMapOvr>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cSld>
  <p:clrMapOvr>
    <a:masterClrMapping/>
  </p:clrMapOvr>
  <p:transition/>
</p:sldLayout>
</file>

<file path=ppt/slideLayouts/slideLayout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2819" y="4406901"/>
            <a:ext cx="10363200" cy="1362075"/>
          </a:xfrm>
        </p:spPr>
        <p:txBody>
          <a:bodyPr anchor="t"/>
          <a:lstStyle>
            <a:lvl1pPr algn="l">
              <a:defRPr sz="1700" b="1" cap="all"/>
            </a:lvl1pPr>
          </a:lstStyle>
          <a:p>
            <a:r>
              <a:rPr lang="en-US" smtClean="0"/>
              <a:t>Click to edit Master title style</a:t>
            </a:r>
            <a:endParaRPr lang="en-US"/>
          </a:p>
        </p:txBody>
      </p:sp>
      <p:sp>
        <p:nvSpPr>
          <p:cNvPr id="3" name="Text Placeholder 2"/>
          <p:cNvSpPr>
            <a:spLocks noGrp="1"/>
          </p:cNvSpPr>
          <p:nvPr>
            <p:ph type="body" idx="1"/>
          </p:nvPr>
        </p:nvSpPr>
        <p:spPr>
          <a:xfrm>
            <a:off x="962819" y="2906712"/>
            <a:ext cx="10363200" cy="1500188"/>
          </a:xfrm>
        </p:spPr>
        <p:txBody>
          <a:bodyPr anchor="b"/>
          <a:lstStyle>
            <a:lvl1pPr marL="0" indent="0">
              <a:buNone/>
              <a:defRPr sz="800"/>
            </a:lvl1pPr>
            <a:lvl2pPr marL="192024" indent="0">
              <a:buNone/>
              <a:defRPr sz="800"/>
            </a:lvl2pPr>
            <a:lvl3pPr marL="384048" indent="0">
              <a:buNone/>
              <a:defRPr sz="700"/>
            </a:lvl3pPr>
            <a:lvl4pPr marL="576072" indent="0">
              <a:buNone/>
              <a:defRPr sz="600"/>
            </a:lvl4pPr>
            <a:lvl5pPr marL="768096" indent="0">
              <a:buNone/>
              <a:defRPr sz="600"/>
            </a:lvl5pPr>
            <a:lvl6pPr marL="960120" indent="0">
              <a:buNone/>
              <a:defRPr sz="600"/>
            </a:lvl6pPr>
            <a:lvl7pPr marL="1152144" indent="0">
              <a:buNone/>
              <a:defRPr sz="600"/>
            </a:lvl7pPr>
            <a:lvl8pPr marL="1344168" indent="0">
              <a:buNone/>
              <a:defRPr sz="600"/>
            </a:lvl8pPr>
            <a:lvl9pPr marL="1536192" indent="0">
              <a:buNone/>
              <a:defRPr sz="600"/>
            </a:lvl9pPr>
          </a:lstStyle>
          <a:p>
            <a:pPr lvl="0"/>
            <a:r>
              <a:rPr lang="en-US" smtClean="0"/>
              <a:t>Click to edit Master text styles</a:t>
            </a:r>
          </a:p>
        </p:txBody>
      </p:sp>
    </p:spTree>
    <p:extLst/>
  </p:cSld>
  <p:clrMapOvr>
    <a:masterClrMapping/>
  </p:clrMapOvr>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4.xml"/><Relationship Id="rId3" Type="http://schemas.openxmlformats.org/officeDocument/2006/relationships/slideLayout" Target="../slideLayouts/slideLayout99.xml"/><Relationship Id="rId7" Type="http://schemas.openxmlformats.org/officeDocument/2006/relationships/slideLayout" Target="../slideLayouts/slideLayout103.xml"/><Relationship Id="rId12" Type="http://schemas.openxmlformats.org/officeDocument/2006/relationships/theme" Target="../theme/theme10.xml"/><Relationship Id="rId2" Type="http://schemas.openxmlformats.org/officeDocument/2006/relationships/slideLayout" Target="../slideLayouts/slideLayout98.xml"/><Relationship Id="rId1" Type="http://schemas.openxmlformats.org/officeDocument/2006/relationships/slideLayout" Target="../slideLayouts/slideLayout97.xml"/><Relationship Id="rId6" Type="http://schemas.openxmlformats.org/officeDocument/2006/relationships/slideLayout" Target="../slideLayouts/slideLayout102.xml"/><Relationship Id="rId11" Type="http://schemas.openxmlformats.org/officeDocument/2006/relationships/slideLayout" Target="../slideLayouts/slideLayout107.xml"/><Relationship Id="rId5" Type="http://schemas.openxmlformats.org/officeDocument/2006/relationships/slideLayout" Target="../slideLayouts/slideLayout101.xml"/><Relationship Id="rId10" Type="http://schemas.openxmlformats.org/officeDocument/2006/relationships/slideLayout" Target="../slideLayouts/slideLayout106.xml"/><Relationship Id="rId4" Type="http://schemas.openxmlformats.org/officeDocument/2006/relationships/slideLayout" Target="../slideLayouts/slideLayout100.xml"/><Relationship Id="rId9" Type="http://schemas.openxmlformats.org/officeDocument/2006/relationships/slideLayout" Target="../slideLayouts/slideLayout105.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15.xml"/><Relationship Id="rId3" Type="http://schemas.openxmlformats.org/officeDocument/2006/relationships/slideLayout" Target="../slideLayouts/slideLayout110.xml"/><Relationship Id="rId7" Type="http://schemas.openxmlformats.org/officeDocument/2006/relationships/slideLayout" Target="../slideLayouts/slideLayout114.xml"/><Relationship Id="rId12" Type="http://schemas.openxmlformats.org/officeDocument/2006/relationships/theme" Target="../theme/theme11.xml"/><Relationship Id="rId2" Type="http://schemas.openxmlformats.org/officeDocument/2006/relationships/slideLayout" Target="../slideLayouts/slideLayout109.xml"/><Relationship Id="rId1" Type="http://schemas.openxmlformats.org/officeDocument/2006/relationships/slideLayout" Target="../slideLayouts/slideLayout108.xml"/><Relationship Id="rId6" Type="http://schemas.openxmlformats.org/officeDocument/2006/relationships/slideLayout" Target="../slideLayouts/slideLayout113.xml"/><Relationship Id="rId11" Type="http://schemas.openxmlformats.org/officeDocument/2006/relationships/slideLayout" Target="../slideLayouts/slideLayout118.xml"/><Relationship Id="rId5" Type="http://schemas.openxmlformats.org/officeDocument/2006/relationships/slideLayout" Target="../slideLayouts/slideLayout112.xml"/><Relationship Id="rId10" Type="http://schemas.openxmlformats.org/officeDocument/2006/relationships/slideLayout" Target="../slideLayouts/slideLayout117.xml"/><Relationship Id="rId4" Type="http://schemas.openxmlformats.org/officeDocument/2006/relationships/slideLayout" Target="../slideLayouts/slideLayout111.xml"/><Relationship Id="rId9" Type="http://schemas.openxmlformats.org/officeDocument/2006/relationships/slideLayout" Target="../slideLayouts/slideLayout116.xml"/></Relationships>
</file>

<file path=ppt/slideMasters/_rels/slideMaster12.xml.rels><?xml version="1.0" encoding="UTF-8" standalone="yes"?>
<Relationships xmlns="http://schemas.openxmlformats.org/package/2006/relationships"><Relationship Id="rId26" Type="http://schemas.openxmlformats.org/officeDocument/2006/relationships/slideLayout" Target="../slideLayouts/slideLayout144.xml"/><Relationship Id="rId21" Type="http://schemas.openxmlformats.org/officeDocument/2006/relationships/slideLayout" Target="../slideLayouts/slideLayout139.xml"/><Relationship Id="rId42" Type="http://schemas.openxmlformats.org/officeDocument/2006/relationships/slideLayout" Target="../slideLayouts/slideLayout160.xml"/><Relationship Id="rId47" Type="http://schemas.openxmlformats.org/officeDocument/2006/relationships/slideLayout" Target="../slideLayouts/slideLayout165.xml"/><Relationship Id="rId63" Type="http://schemas.openxmlformats.org/officeDocument/2006/relationships/slideLayout" Target="../slideLayouts/slideLayout181.xml"/><Relationship Id="rId68" Type="http://schemas.openxmlformats.org/officeDocument/2006/relationships/slideLayout" Target="../slideLayouts/slideLayout186.xml"/><Relationship Id="rId84" Type="http://schemas.openxmlformats.org/officeDocument/2006/relationships/slideLayout" Target="../slideLayouts/slideLayout202.xml"/><Relationship Id="rId89" Type="http://schemas.openxmlformats.org/officeDocument/2006/relationships/slideLayout" Target="../slideLayouts/slideLayout207.xml"/><Relationship Id="rId2" Type="http://schemas.openxmlformats.org/officeDocument/2006/relationships/slideLayout" Target="../slideLayouts/slideLayout120.xml"/><Relationship Id="rId16" Type="http://schemas.openxmlformats.org/officeDocument/2006/relationships/slideLayout" Target="../slideLayouts/slideLayout134.xml"/><Relationship Id="rId29" Type="http://schemas.openxmlformats.org/officeDocument/2006/relationships/slideLayout" Target="../slideLayouts/slideLayout147.xml"/><Relationship Id="rId107" Type="http://schemas.openxmlformats.org/officeDocument/2006/relationships/slideLayout" Target="../slideLayouts/slideLayout225.xml"/><Relationship Id="rId11" Type="http://schemas.openxmlformats.org/officeDocument/2006/relationships/slideLayout" Target="../slideLayouts/slideLayout129.xml"/><Relationship Id="rId24" Type="http://schemas.openxmlformats.org/officeDocument/2006/relationships/slideLayout" Target="../slideLayouts/slideLayout142.xml"/><Relationship Id="rId32" Type="http://schemas.openxmlformats.org/officeDocument/2006/relationships/slideLayout" Target="../slideLayouts/slideLayout150.xml"/><Relationship Id="rId37" Type="http://schemas.openxmlformats.org/officeDocument/2006/relationships/slideLayout" Target="../slideLayouts/slideLayout155.xml"/><Relationship Id="rId40" Type="http://schemas.openxmlformats.org/officeDocument/2006/relationships/slideLayout" Target="../slideLayouts/slideLayout158.xml"/><Relationship Id="rId45" Type="http://schemas.openxmlformats.org/officeDocument/2006/relationships/slideLayout" Target="../slideLayouts/slideLayout163.xml"/><Relationship Id="rId53" Type="http://schemas.openxmlformats.org/officeDocument/2006/relationships/slideLayout" Target="../slideLayouts/slideLayout171.xml"/><Relationship Id="rId58" Type="http://schemas.openxmlformats.org/officeDocument/2006/relationships/slideLayout" Target="../slideLayouts/slideLayout176.xml"/><Relationship Id="rId66" Type="http://schemas.openxmlformats.org/officeDocument/2006/relationships/slideLayout" Target="../slideLayouts/slideLayout184.xml"/><Relationship Id="rId74" Type="http://schemas.openxmlformats.org/officeDocument/2006/relationships/slideLayout" Target="../slideLayouts/slideLayout192.xml"/><Relationship Id="rId79" Type="http://schemas.openxmlformats.org/officeDocument/2006/relationships/slideLayout" Target="../slideLayouts/slideLayout197.xml"/><Relationship Id="rId87" Type="http://schemas.openxmlformats.org/officeDocument/2006/relationships/slideLayout" Target="../slideLayouts/slideLayout205.xml"/><Relationship Id="rId102" Type="http://schemas.openxmlformats.org/officeDocument/2006/relationships/slideLayout" Target="../slideLayouts/slideLayout220.xml"/><Relationship Id="rId5" Type="http://schemas.openxmlformats.org/officeDocument/2006/relationships/slideLayout" Target="../slideLayouts/slideLayout123.xml"/><Relationship Id="rId61" Type="http://schemas.openxmlformats.org/officeDocument/2006/relationships/slideLayout" Target="../slideLayouts/slideLayout179.xml"/><Relationship Id="rId82" Type="http://schemas.openxmlformats.org/officeDocument/2006/relationships/slideLayout" Target="../slideLayouts/slideLayout200.xml"/><Relationship Id="rId90" Type="http://schemas.openxmlformats.org/officeDocument/2006/relationships/slideLayout" Target="../slideLayouts/slideLayout208.xml"/><Relationship Id="rId95" Type="http://schemas.openxmlformats.org/officeDocument/2006/relationships/slideLayout" Target="../slideLayouts/slideLayout213.xml"/><Relationship Id="rId19" Type="http://schemas.openxmlformats.org/officeDocument/2006/relationships/slideLayout" Target="../slideLayouts/slideLayout137.xml"/><Relationship Id="rId14" Type="http://schemas.openxmlformats.org/officeDocument/2006/relationships/slideLayout" Target="../slideLayouts/slideLayout132.xml"/><Relationship Id="rId22" Type="http://schemas.openxmlformats.org/officeDocument/2006/relationships/slideLayout" Target="../slideLayouts/slideLayout140.xml"/><Relationship Id="rId27" Type="http://schemas.openxmlformats.org/officeDocument/2006/relationships/slideLayout" Target="../slideLayouts/slideLayout145.xml"/><Relationship Id="rId30" Type="http://schemas.openxmlformats.org/officeDocument/2006/relationships/slideLayout" Target="../slideLayouts/slideLayout148.xml"/><Relationship Id="rId35" Type="http://schemas.openxmlformats.org/officeDocument/2006/relationships/slideLayout" Target="../slideLayouts/slideLayout153.xml"/><Relationship Id="rId43" Type="http://schemas.openxmlformats.org/officeDocument/2006/relationships/slideLayout" Target="../slideLayouts/slideLayout161.xml"/><Relationship Id="rId48" Type="http://schemas.openxmlformats.org/officeDocument/2006/relationships/slideLayout" Target="../slideLayouts/slideLayout166.xml"/><Relationship Id="rId56" Type="http://schemas.openxmlformats.org/officeDocument/2006/relationships/slideLayout" Target="../slideLayouts/slideLayout174.xml"/><Relationship Id="rId64" Type="http://schemas.openxmlformats.org/officeDocument/2006/relationships/slideLayout" Target="../slideLayouts/slideLayout182.xml"/><Relationship Id="rId69" Type="http://schemas.openxmlformats.org/officeDocument/2006/relationships/slideLayout" Target="../slideLayouts/slideLayout187.xml"/><Relationship Id="rId77" Type="http://schemas.openxmlformats.org/officeDocument/2006/relationships/slideLayout" Target="../slideLayouts/slideLayout195.xml"/><Relationship Id="rId100" Type="http://schemas.openxmlformats.org/officeDocument/2006/relationships/slideLayout" Target="../slideLayouts/slideLayout218.xml"/><Relationship Id="rId105" Type="http://schemas.openxmlformats.org/officeDocument/2006/relationships/slideLayout" Target="../slideLayouts/slideLayout223.xml"/><Relationship Id="rId8" Type="http://schemas.openxmlformats.org/officeDocument/2006/relationships/slideLayout" Target="../slideLayouts/slideLayout126.xml"/><Relationship Id="rId51" Type="http://schemas.openxmlformats.org/officeDocument/2006/relationships/slideLayout" Target="../slideLayouts/slideLayout169.xml"/><Relationship Id="rId72" Type="http://schemas.openxmlformats.org/officeDocument/2006/relationships/slideLayout" Target="../slideLayouts/slideLayout190.xml"/><Relationship Id="rId80" Type="http://schemas.openxmlformats.org/officeDocument/2006/relationships/slideLayout" Target="../slideLayouts/slideLayout198.xml"/><Relationship Id="rId85" Type="http://schemas.openxmlformats.org/officeDocument/2006/relationships/slideLayout" Target="../slideLayouts/slideLayout203.xml"/><Relationship Id="rId93" Type="http://schemas.openxmlformats.org/officeDocument/2006/relationships/slideLayout" Target="../slideLayouts/slideLayout211.xml"/><Relationship Id="rId98" Type="http://schemas.openxmlformats.org/officeDocument/2006/relationships/slideLayout" Target="../slideLayouts/slideLayout216.xml"/><Relationship Id="rId3" Type="http://schemas.openxmlformats.org/officeDocument/2006/relationships/slideLayout" Target="../slideLayouts/slideLayout121.xml"/><Relationship Id="rId12" Type="http://schemas.openxmlformats.org/officeDocument/2006/relationships/slideLayout" Target="../slideLayouts/slideLayout130.xml"/><Relationship Id="rId17" Type="http://schemas.openxmlformats.org/officeDocument/2006/relationships/slideLayout" Target="../slideLayouts/slideLayout135.xml"/><Relationship Id="rId25" Type="http://schemas.openxmlformats.org/officeDocument/2006/relationships/slideLayout" Target="../slideLayouts/slideLayout143.xml"/><Relationship Id="rId33" Type="http://schemas.openxmlformats.org/officeDocument/2006/relationships/slideLayout" Target="../slideLayouts/slideLayout151.xml"/><Relationship Id="rId38" Type="http://schemas.openxmlformats.org/officeDocument/2006/relationships/slideLayout" Target="../slideLayouts/slideLayout156.xml"/><Relationship Id="rId46" Type="http://schemas.openxmlformats.org/officeDocument/2006/relationships/slideLayout" Target="../slideLayouts/slideLayout164.xml"/><Relationship Id="rId59" Type="http://schemas.openxmlformats.org/officeDocument/2006/relationships/slideLayout" Target="../slideLayouts/slideLayout177.xml"/><Relationship Id="rId67" Type="http://schemas.openxmlformats.org/officeDocument/2006/relationships/slideLayout" Target="../slideLayouts/slideLayout185.xml"/><Relationship Id="rId103" Type="http://schemas.openxmlformats.org/officeDocument/2006/relationships/slideLayout" Target="../slideLayouts/slideLayout221.xml"/><Relationship Id="rId108" Type="http://schemas.openxmlformats.org/officeDocument/2006/relationships/slideLayout" Target="../slideLayouts/slideLayout226.xml"/><Relationship Id="rId20" Type="http://schemas.openxmlformats.org/officeDocument/2006/relationships/slideLayout" Target="../slideLayouts/slideLayout138.xml"/><Relationship Id="rId41" Type="http://schemas.openxmlformats.org/officeDocument/2006/relationships/slideLayout" Target="../slideLayouts/slideLayout159.xml"/><Relationship Id="rId54" Type="http://schemas.openxmlformats.org/officeDocument/2006/relationships/slideLayout" Target="../slideLayouts/slideLayout172.xml"/><Relationship Id="rId62" Type="http://schemas.openxmlformats.org/officeDocument/2006/relationships/slideLayout" Target="../slideLayouts/slideLayout180.xml"/><Relationship Id="rId70" Type="http://schemas.openxmlformats.org/officeDocument/2006/relationships/slideLayout" Target="../slideLayouts/slideLayout188.xml"/><Relationship Id="rId75" Type="http://schemas.openxmlformats.org/officeDocument/2006/relationships/slideLayout" Target="../slideLayouts/slideLayout193.xml"/><Relationship Id="rId83" Type="http://schemas.openxmlformats.org/officeDocument/2006/relationships/slideLayout" Target="../slideLayouts/slideLayout201.xml"/><Relationship Id="rId88" Type="http://schemas.openxmlformats.org/officeDocument/2006/relationships/slideLayout" Target="../slideLayouts/slideLayout206.xml"/><Relationship Id="rId91" Type="http://schemas.openxmlformats.org/officeDocument/2006/relationships/slideLayout" Target="../slideLayouts/slideLayout209.xml"/><Relationship Id="rId96" Type="http://schemas.openxmlformats.org/officeDocument/2006/relationships/slideLayout" Target="../slideLayouts/slideLayout214.xml"/><Relationship Id="rId1" Type="http://schemas.openxmlformats.org/officeDocument/2006/relationships/slideLayout" Target="../slideLayouts/slideLayout119.xml"/><Relationship Id="rId6" Type="http://schemas.openxmlformats.org/officeDocument/2006/relationships/slideLayout" Target="../slideLayouts/slideLayout124.xml"/><Relationship Id="rId15" Type="http://schemas.openxmlformats.org/officeDocument/2006/relationships/slideLayout" Target="../slideLayouts/slideLayout133.xml"/><Relationship Id="rId23" Type="http://schemas.openxmlformats.org/officeDocument/2006/relationships/slideLayout" Target="../slideLayouts/slideLayout141.xml"/><Relationship Id="rId28" Type="http://schemas.openxmlformats.org/officeDocument/2006/relationships/slideLayout" Target="../slideLayouts/slideLayout146.xml"/><Relationship Id="rId36" Type="http://schemas.openxmlformats.org/officeDocument/2006/relationships/slideLayout" Target="../slideLayouts/slideLayout154.xml"/><Relationship Id="rId49" Type="http://schemas.openxmlformats.org/officeDocument/2006/relationships/slideLayout" Target="../slideLayouts/slideLayout167.xml"/><Relationship Id="rId57" Type="http://schemas.openxmlformats.org/officeDocument/2006/relationships/slideLayout" Target="../slideLayouts/slideLayout175.xml"/><Relationship Id="rId106" Type="http://schemas.openxmlformats.org/officeDocument/2006/relationships/slideLayout" Target="../slideLayouts/slideLayout224.xml"/><Relationship Id="rId10" Type="http://schemas.openxmlformats.org/officeDocument/2006/relationships/slideLayout" Target="../slideLayouts/slideLayout128.xml"/><Relationship Id="rId31" Type="http://schemas.openxmlformats.org/officeDocument/2006/relationships/slideLayout" Target="../slideLayouts/slideLayout149.xml"/><Relationship Id="rId44" Type="http://schemas.openxmlformats.org/officeDocument/2006/relationships/slideLayout" Target="../slideLayouts/slideLayout162.xml"/><Relationship Id="rId52" Type="http://schemas.openxmlformats.org/officeDocument/2006/relationships/slideLayout" Target="../slideLayouts/slideLayout170.xml"/><Relationship Id="rId60" Type="http://schemas.openxmlformats.org/officeDocument/2006/relationships/slideLayout" Target="../slideLayouts/slideLayout178.xml"/><Relationship Id="rId65" Type="http://schemas.openxmlformats.org/officeDocument/2006/relationships/slideLayout" Target="../slideLayouts/slideLayout183.xml"/><Relationship Id="rId73" Type="http://schemas.openxmlformats.org/officeDocument/2006/relationships/slideLayout" Target="../slideLayouts/slideLayout191.xml"/><Relationship Id="rId78" Type="http://schemas.openxmlformats.org/officeDocument/2006/relationships/slideLayout" Target="../slideLayouts/slideLayout196.xml"/><Relationship Id="rId81" Type="http://schemas.openxmlformats.org/officeDocument/2006/relationships/slideLayout" Target="../slideLayouts/slideLayout199.xml"/><Relationship Id="rId86" Type="http://schemas.openxmlformats.org/officeDocument/2006/relationships/slideLayout" Target="../slideLayouts/slideLayout204.xml"/><Relationship Id="rId94" Type="http://schemas.openxmlformats.org/officeDocument/2006/relationships/slideLayout" Target="../slideLayouts/slideLayout212.xml"/><Relationship Id="rId99" Type="http://schemas.openxmlformats.org/officeDocument/2006/relationships/slideLayout" Target="../slideLayouts/slideLayout217.xml"/><Relationship Id="rId101" Type="http://schemas.openxmlformats.org/officeDocument/2006/relationships/slideLayout" Target="../slideLayouts/slideLayout219.xml"/><Relationship Id="rId4" Type="http://schemas.openxmlformats.org/officeDocument/2006/relationships/slideLayout" Target="../slideLayouts/slideLayout122.xml"/><Relationship Id="rId9" Type="http://schemas.openxmlformats.org/officeDocument/2006/relationships/slideLayout" Target="../slideLayouts/slideLayout127.xml"/><Relationship Id="rId13" Type="http://schemas.openxmlformats.org/officeDocument/2006/relationships/slideLayout" Target="../slideLayouts/slideLayout131.xml"/><Relationship Id="rId18" Type="http://schemas.openxmlformats.org/officeDocument/2006/relationships/slideLayout" Target="../slideLayouts/slideLayout136.xml"/><Relationship Id="rId39" Type="http://schemas.openxmlformats.org/officeDocument/2006/relationships/slideLayout" Target="../slideLayouts/slideLayout157.xml"/><Relationship Id="rId109" Type="http://schemas.openxmlformats.org/officeDocument/2006/relationships/theme" Target="../theme/theme12.xml"/><Relationship Id="rId34" Type="http://schemas.openxmlformats.org/officeDocument/2006/relationships/slideLayout" Target="../slideLayouts/slideLayout152.xml"/><Relationship Id="rId50" Type="http://schemas.openxmlformats.org/officeDocument/2006/relationships/slideLayout" Target="../slideLayouts/slideLayout168.xml"/><Relationship Id="rId55" Type="http://schemas.openxmlformats.org/officeDocument/2006/relationships/slideLayout" Target="../slideLayouts/slideLayout173.xml"/><Relationship Id="rId76" Type="http://schemas.openxmlformats.org/officeDocument/2006/relationships/slideLayout" Target="../slideLayouts/slideLayout194.xml"/><Relationship Id="rId97" Type="http://schemas.openxmlformats.org/officeDocument/2006/relationships/slideLayout" Target="../slideLayouts/slideLayout215.xml"/><Relationship Id="rId104" Type="http://schemas.openxmlformats.org/officeDocument/2006/relationships/slideLayout" Target="../slideLayouts/slideLayout222.xml"/><Relationship Id="rId7" Type="http://schemas.openxmlformats.org/officeDocument/2006/relationships/slideLayout" Target="../slideLayouts/slideLayout125.xml"/><Relationship Id="rId71" Type="http://schemas.openxmlformats.org/officeDocument/2006/relationships/slideLayout" Target="../slideLayouts/slideLayout189.xml"/><Relationship Id="rId92" Type="http://schemas.openxmlformats.org/officeDocument/2006/relationships/slideLayout" Target="../slideLayouts/slideLayout210.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234.xml"/><Relationship Id="rId13" Type="http://schemas.openxmlformats.org/officeDocument/2006/relationships/slideLayout" Target="../slideLayouts/slideLayout239.xml"/><Relationship Id="rId3" Type="http://schemas.openxmlformats.org/officeDocument/2006/relationships/slideLayout" Target="../slideLayouts/slideLayout229.xml"/><Relationship Id="rId7" Type="http://schemas.openxmlformats.org/officeDocument/2006/relationships/slideLayout" Target="../slideLayouts/slideLayout233.xml"/><Relationship Id="rId12" Type="http://schemas.openxmlformats.org/officeDocument/2006/relationships/slideLayout" Target="../slideLayouts/slideLayout238.xml"/><Relationship Id="rId17" Type="http://schemas.openxmlformats.org/officeDocument/2006/relationships/theme" Target="../theme/theme13.xml"/><Relationship Id="rId2" Type="http://schemas.openxmlformats.org/officeDocument/2006/relationships/slideLayout" Target="../slideLayouts/slideLayout228.xml"/><Relationship Id="rId16" Type="http://schemas.openxmlformats.org/officeDocument/2006/relationships/slideLayout" Target="../slideLayouts/slideLayout242.xml"/><Relationship Id="rId1" Type="http://schemas.openxmlformats.org/officeDocument/2006/relationships/slideLayout" Target="../slideLayouts/slideLayout227.xml"/><Relationship Id="rId6" Type="http://schemas.openxmlformats.org/officeDocument/2006/relationships/slideLayout" Target="../slideLayouts/slideLayout232.xml"/><Relationship Id="rId11" Type="http://schemas.openxmlformats.org/officeDocument/2006/relationships/slideLayout" Target="../slideLayouts/slideLayout237.xml"/><Relationship Id="rId5" Type="http://schemas.openxmlformats.org/officeDocument/2006/relationships/slideLayout" Target="../slideLayouts/slideLayout231.xml"/><Relationship Id="rId15" Type="http://schemas.openxmlformats.org/officeDocument/2006/relationships/slideLayout" Target="../slideLayouts/slideLayout241.xml"/><Relationship Id="rId10" Type="http://schemas.openxmlformats.org/officeDocument/2006/relationships/slideLayout" Target="../slideLayouts/slideLayout236.xml"/><Relationship Id="rId4" Type="http://schemas.openxmlformats.org/officeDocument/2006/relationships/slideLayout" Target="../slideLayouts/slideLayout230.xml"/><Relationship Id="rId9" Type="http://schemas.openxmlformats.org/officeDocument/2006/relationships/slideLayout" Target="../slideLayouts/slideLayout235.xml"/><Relationship Id="rId14" Type="http://schemas.openxmlformats.org/officeDocument/2006/relationships/slideLayout" Target="../slideLayouts/slideLayout240.xml"/></Relationships>
</file>

<file path=ppt/slideMasters/_rels/slideMaster14.xml.rels><?xml version="1.0" encoding="UTF-8" standalone="yes"?>
<Relationships xmlns="http://schemas.openxmlformats.org/package/2006/relationships"><Relationship Id="rId26" Type="http://schemas.openxmlformats.org/officeDocument/2006/relationships/slideLayout" Target="../slideLayouts/slideLayout268.xml"/><Relationship Id="rId21" Type="http://schemas.openxmlformats.org/officeDocument/2006/relationships/slideLayout" Target="../slideLayouts/slideLayout263.xml"/><Relationship Id="rId42" Type="http://schemas.openxmlformats.org/officeDocument/2006/relationships/slideLayout" Target="../slideLayouts/slideLayout284.xml"/><Relationship Id="rId47" Type="http://schemas.openxmlformats.org/officeDocument/2006/relationships/slideLayout" Target="../slideLayouts/slideLayout289.xml"/><Relationship Id="rId63" Type="http://schemas.openxmlformats.org/officeDocument/2006/relationships/slideLayout" Target="../slideLayouts/slideLayout305.xml"/><Relationship Id="rId68" Type="http://schemas.openxmlformats.org/officeDocument/2006/relationships/slideLayout" Target="../slideLayouts/slideLayout310.xml"/><Relationship Id="rId84" Type="http://schemas.openxmlformats.org/officeDocument/2006/relationships/slideLayout" Target="../slideLayouts/slideLayout326.xml"/><Relationship Id="rId89" Type="http://schemas.openxmlformats.org/officeDocument/2006/relationships/slideLayout" Target="../slideLayouts/slideLayout331.xml"/><Relationship Id="rId2" Type="http://schemas.openxmlformats.org/officeDocument/2006/relationships/slideLayout" Target="../slideLayouts/slideLayout244.xml"/><Relationship Id="rId16" Type="http://schemas.openxmlformats.org/officeDocument/2006/relationships/slideLayout" Target="../slideLayouts/slideLayout258.xml"/><Relationship Id="rId29" Type="http://schemas.openxmlformats.org/officeDocument/2006/relationships/slideLayout" Target="../slideLayouts/slideLayout271.xml"/><Relationship Id="rId107" Type="http://schemas.openxmlformats.org/officeDocument/2006/relationships/slideLayout" Target="../slideLayouts/slideLayout349.xml"/><Relationship Id="rId11" Type="http://schemas.openxmlformats.org/officeDocument/2006/relationships/slideLayout" Target="../slideLayouts/slideLayout253.xml"/><Relationship Id="rId24" Type="http://schemas.openxmlformats.org/officeDocument/2006/relationships/slideLayout" Target="../slideLayouts/slideLayout266.xml"/><Relationship Id="rId32" Type="http://schemas.openxmlformats.org/officeDocument/2006/relationships/slideLayout" Target="../slideLayouts/slideLayout274.xml"/><Relationship Id="rId37" Type="http://schemas.openxmlformats.org/officeDocument/2006/relationships/slideLayout" Target="../slideLayouts/slideLayout279.xml"/><Relationship Id="rId40" Type="http://schemas.openxmlformats.org/officeDocument/2006/relationships/slideLayout" Target="../slideLayouts/slideLayout282.xml"/><Relationship Id="rId45" Type="http://schemas.openxmlformats.org/officeDocument/2006/relationships/slideLayout" Target="../slideLayouts/slideLayout287.xml"/><Relationship Id="rId53" Type="http://schemas.openxmlformats.org/officeDocument/2006/relationships/slideLayout" Target="../slideLayouts/slideLayout295.xml"/><Relationship Id="rId58" Type="http://schemas.openxmlformats.org/officeDocument/2006/relationships/slideLayout" Target="../slideLayouts/slideLayout300.xml"/><Relationship Id="rId66" Type="http://schemas.openxmlformats.org/officeDocument/2006/relationships/slideLayout" Target="../slideLayouts/slideLayout308.xml"/><Relationship Id="rId74" Type="http://schemas.openxmlformats.org/officeDocument/2006/relationships/slideLayout" Target="../slideLayouts/slideLayout316.xml"/><Relationship Id="rId79" Type="http://schemas.openxmlformats.org/officeDocument/2006/relationships/slideLayout" Target="../slideLayouts/slideLayout321.xml"/><Relationship Id="rId87" Type="http://schemas.openxmlformats.org/officeDocument/2006/relationships/slideLayout" Target="../slideLayouts/slideLayout329.xml"/><Relationship Id="rId102" Type="http://schemas.openxmlformats.org/officeDocument/2006/relationships/slideLayout" Target="../slideLayouts/slideLayout344.xml"/><Relationship Id="rId110" Type="http://schemas.openxmlformats.org/officeDocument/2006/relationships/theme" Target="../theme/theme14.xml"/><Relationship Id="rId5" Type="http://schemas.openxmlformats.org/officeDocument/2006/relationships/slideLayout" Target="../slideLayouts/slideLayout247.xml"/><Relationship Id="rId61" Type="http://schemas.openxmlformats.org/officeDocument/2006/relationships/slideLayout" Target="../slideLayouts/slideLayout303.xml"/><Relationship Id="rId82" Type="http://schemas.openxmlformats.org/officeDocument/2006/relationships/slideLayout" Target="../slideLayouts/slideLayout324.xml"/><Relationship Id="rId90" Type="http://schemas.openxmlformats.org/officeDocument/2006/relationships/slideLayout" Target="../slideLayouts/slideLayout332.xml"/><Relationship Id="rId95" Type="http://schemas.openxmlformats.org/officeDocument/2006/relationships/slideLayout" Target="../slideLayouts/slideLayout337.xml"/><Relationship Id="rId19" Type="http://schemas.openxmlformats.org/officeDocument/2006/relationships/slideLayout" Target="../slideLayouts/slideLayout261.xml"/><Relationship Id="rId14" Type="http://schemas.openxmlformats.org/officeDocument/2006/relationships/slideLayout" Target="../slideLayouts/slideLayout256.xml"/><Relationship Id="rId22" Type="http://schemas.openxmlformats.org/officeDocument/2006/relationships/slideLayout" Target="../slideLayouts/slideLayout264.xml"/><Relationship Id="rId27" Type="http://schemas.openxmlformats.org/officeDocument/2006/relationships/slideLayout" Target="../slideLayouts/slideLayout269.xml"/><Relationship Id="rId30" Type="http://schemas.openxmlformats.org/officeDocument/2006/relationships/slideLayout" Target="../slideLayouts/slideLayout272.xml"/><Relationship Id="rId35" Type="http://schemas.openxmlformats.org/officeDocument/2006/relationships/slideLayout" Target="../slideLayouts/slideLayout277.xml"/><Relationship Id="rId43" Type="http://schemas.openxmlformats.org/officeDocument/2006/relationships/slideLayout" Target="../slideLayouts/slideLayout285.xml"/><Relationship Id="rId48" Type="http://schemas.openxmlformats.org/officeDocument/2006/relationships/slideLayout" Target="../slideLayouts/slideLayout290.xml"/><Relationship Id="rId56" Type="http://schemas.openxmlformats.org/officeDocument/2006/relationships/slideLayout" Target="../slideLayouts/slideLayout298.xml"/><Relationship Id="rId64" Type="http://schemas.openxmlformats.org/officeDocument/2006/relationships/slideLayout" Target="../slideLayouts/slideLayout306.xml"/><Relationship Id="rId69" Type="http://schemas.openxmlformats.org/officeDocument/2006/relationships/slideLayout" Target="../slideLayouts/slideLayout311.xml"/><Relationship Id="rId77" Type="http://schemas.openxmlformats.org/officeDocument/2006/relationships/slideLayout" Target="../slideLayouts/slideLayout319.xml"/><Relationship Id="rId100" Type="http://schemas.openxmlformats.org/officeDocument/2006/relationships/slideLayout" Target="../slideLayouts/slideLayout342.xml"/><Relationship Id="rId105" Type="http://schemas.openxmlformats.org/officeDocument/2006/relationships/slideLayout" Target="../slideLayouts/slideLayout347.xml"/><Relationship Id="rId8" Type="http://schemas.openxmlformats.org/officeDocument/2006/relationships/slideLayout" Target="../slideLayouts/slideLayout250.xml"/><Relationship Id="rId51" Type="http://schemas.openxmlformats.org/officeDocument/2006/relationships/slideLayout" Target="../slideLayouts/slideLayout293.xml"/><Relationship Id="rId72" Type="http://schemas.openxmlformats.org/officeDocument/2006/relationships/slideLayout" Target="../slideLayouts/slideLayout314.xml"/><Relationship Id="rId80" Type="http://schemas.openxmlformats.org/officeDocument/2006/relationships/slideLayout" Target="../slideLayouts/slideLayout322.xml"/><Relationship Id="rId85" Type="http://schemas.openxmlformats.org/officeDocument/2006/relationships/slideLayout" Target="../slideLayouts/slideLayout327.xml"/><Relationship Id="rId93" Type="http://schemas.openxmlformats.org/officeDocument/2006/relationships/slideLayout" Target="../slideLayouts/slideLayout335.xml"/><Relationship Id="rId98" Type="http://schemas.openxmlformats.org/officeDocument/2006/relationships/slideLayout" Target="../slideLayouts/slideLayout340.xml"/><Relationship Id="rId3" Type="http://schemas.openxmlformats.org/officeDocument/2006/relationships/slideLayout" Target="../slideLayouts/slideLayout245.xml"/><Relationship Id="rId12" Type="http://schemas.openxmlformats.org/officeDocument/2006/relationships/slideLayout" Target="../slideLayouts/slideLayout254.xml"/><Relationship Id="rId17" Type="http://schemas.openxmlformats.org/officeDocument/2006/relationships/slideLayout" Target="../slideLayouts/slideLayout259.xml"/><Relationship Id="rId25" Type="http://schemas.openxmlformats.org/officeDocument/2006/relationships/slideLayout" Target="../slideLayouts/slideLayout267.xml"/><Relationship Id="rId33" Type="http://schemas.openxmlformats.org/officeDocument/2006/relationships/slideLayout" Target="../slideLayouts/slideLayout275.xml"/><Relationship Id="rId38" Type="http://schemas.openxmlformats.org/officeDocument/2006/relationships/slideLayout" Target="../slideLayouts/slideLayout280.xml"/><Relationship Id="rId46" Type="http://schemas.openxmlformats.org/officeDocument/2006/relationships/slideLayout" Target="../slideLayouts/slideLayout288.xml"/><Relationship Id="rId59" Type="http://schemas.openxmlformats.org/officeDocument/2006/relationships/slideLayout" Target="../slideLayouts/slideLayout301.xml"/><Relationship Id="rId67" Type="http://schemas.openxmlformats.org/officeDocument/2006/relationships/slideLayout" Target="../slideLayouts/slideLayout309.xml"/><Relationship Id="rId103" Type="http://schemas.openxmlformats.org/officeDocument/2006/relationships/slideLayout" Target="../slideLayouts/slideLayout345.xml"/><Relationship Id="rId108" Type="http://schemas.openxmlformats.org/officeDocument/2006/relationships/slideLayout" Target="../slideLayouts/slideLayout350.xml"/><Relationship Id="rId20" Type="http://schemas.openxmlformats.org/officeDocument/2006/relationships/slideLayout" Target="../slideLayouts/slideLayout262.xml"/><Relationship Id="rId41" Type="http://schemas.openxmlformats.org/officeDocument/2006/relationships/slideLayout" Target="../slideLayouts/slideLayout283.xml"/><Relationship Id="rId54" Type="http://schemas.openxmlformats.org/officeDocument/2006/relationships/slideLayout" Target="../slideLayouts/slideLayout296.xml"/><Relationship Id="rId62" Type="http://schemas.openxmlformats.org/officeDocument/2006/relationships/slideLayout" Target="../slideLayouts/slideLayout304.xml"/><Relationship Id="rId70" Type="http://schemas.openxmlformats.org/officeDocument/2006/relationships/slideLayout" Target="../slideLayouts/slideLayout312.xml"/><Relationship Id="rId75" Type="http://schemas.openxmlformats.org/officeDocument/2006/relationships/slideLayout" Target="../slideLayouts/slideLayout317.xml"/><Relationship Id="rId83" Type="http://schemas.openxmlformats.org/officeDocument/2006/relationships/slideLayout" Target="../slideLayouts/slideLayout325.xml"/><Relationship Id="rId88" Type="http://schemas.openxmlformats.org/officeDocument/2006/relationships/slideLayout" Target="../slideLayouts/slideLayout330.xml"/><Relationship Id="rId91" Type="http://schemas.openxmlformats.org/officeDocument/2006/relationships/slideLayout" Target="../slideLayouts/slideLayout333.xml"/><Relationship Id="rId96" Type="http://schemas.openxmlformats.org/officeDocument/2006/relationships/slideLayout" Target="../slideLayouts/slideLayout338.xml"/><Relationship Id="rId1" Type="http://schemas.openxmlformats.org/officeDocument/2006/relationships/slideLayout" Target="../slideLayouts/slideLayout243.xml"/><Relationship Id="rId6" Type="http://schemas.openxmlformats.org/officeDocument/2006/relationships/slideLayout" Target="../slideLayouts/slideLayout248.xml"/><Relationship Id="rId15" Type="http://schemas.openxmlformats.org/officeDocument/2006/relationships/slideLayout" Target="../slideLayouts/slideLayout257.xml"/><Relationship Id="rId23" Type="http://schemas.openxmlformats.org/officeDocument/2006/relationships/slideLayout" Target="../slideLayouts/slideLayout265.xml"/><Relationship Id="rId28" Type="http://schemas.openxmlformats.org/officeDocument/2006/relationships/slideLayout" Target="../slideLayouts/slideLayout270.xml"/><Relationship Id="rId36" Type="http://schemas.openxmlformats.org/officeDocument/2006/relationships/slideLayout" Target="../slideLayouts/slideLayout278.xml"/><Relationship Id="rId49" Type="http://schemas.openxmlformats.org/officeDocument/2006/relationships/slideLayout" Target="../slideLayouts/slideLayout291.xml"/><Relationship Id="rId57" Type="http://schemas.openxmlformats.org/officeDocument/2006/relationships/slideLayout" Target="../slideLayouts/slideLayout299.xml"/><Relationship Id="rId106" Type="http://schemas.openxmlformats.org/officeDocument/2006/relationships/slideLayout" Target="../slideLayouts/slideLayout348.xml"/><Relationship Id="rId10" Type="http://schemas.openxmlformats.org/officeDocument/2006/relationships/slideLayout" Target="../slideLayouts/slideLayout252.xml"/><Relationship Id="rId31" Type="http://schemas.openxmlformats.org/officeDocument/2006/relationships/slideLayout" Target="../slideLayouts/slideLayout273.xml"/><Relationship Id="rId44" Type="http://schemas.openxmlformats.org/officeDocument/2006/relationships/slideLayout" Target="../slideLayouts/slideLayout286.xml"/><Relationship Id="rId52" Type="http://schemas.openxmlformats.org/officeDocument/2006/relationships/slideLayout" Target="../slideLayouts/slideLayout294.xml"/><Relationship Id="rId60" Type="http://schemas.openxmlformats.org/officeDocument/2006/relationships/slideLayout" Target="../slideLayouts/slideLayout302.xml"/><Relationship Id="rId65" Type="http://schemas.openxmlformats.org/officeDocument/2006/relationships/slideLayout" Target="../slideLayouts/slideLayout307.xml"/><Relationship Id="rId73" Type="http://schemas.openxmlformats.org/officeDocument/2006/relationships/slideLayout" Target="../slideLayouts/slideLayout315.xml"/><Relationship Id="rId78" Type="http://schemas.openxmlformats.org/officeDocument/2006/relationships/slideLayout" Target="../slideLayouts/slideLayout320.xml"/><Relationship Id="rId81" Type="http://schemas.openxmlformats.org/officeDocument/2006/relationships/slideLayout" Target="../slideLayouts/slideLayout323.xml"/><Relationship Id="rId86" Type="http://schemas.openxmlformats.org/officeDocument/2006/relationships/slideLayout" Target="../slideLayouts/slideLayout328.xml"/><Relationship Id="rId94" Type="http://schemas.openxmlformats.org/officeDocument/2006/relationships/slideLayout" Target="../slideLayouts/slideLayout336.xml"/><Relationship Id="rId99" Type="http://schemas.openxmlformats.org/officeDocument/2006/relationships/slideLayout" Target="../slideLayouts/slideLayout341.xml"/><Relationship Id="rId101" Type="http://schemas.openxmlformats.org/officeDocument/2006/relationships/slideLayout" Target="../slideLayouts/slideLayout343.xml"/><Relationship Id="rId4" Type="http://schemas.openxmlformats.org/officeDocument/2006/relationships/slideLayout" Target="../slideLayouts/slideLayout246.xml"/><Relationship Id="rId9" Type="http://schemas.openxmlformats.org/officeDocument/2006/relationships/slideLayout" Target="../slideLayouts/slideLayout251.xml"/><Relationship Id="rId13" Type="http://schemas.openxmlformats.org/officeDocument/2006/relationships/slideLayout" Target="../slideLayouts/slideLayout255.xml"/><Relationship Id="rId18" Type="http://schemas.openxmlformats.org/officeDocument/2006/relationships/slideLayout" Target="../slideLayouts/slideLayout260.xml"/><Relationship Id="rId39" Type="http://schemas.openxmlformats.org/officeDocument/2006/relationships/slideLayout" Target="../slideLayouts/slideLayout281.xml"/><Relationship Id="rId109" Type="http://schemas.openxmlformats.org/officeDocument/2006/relationships/slideLayout" Target="../slideLayouts/slideLayout351.xml"/><Relationship Id="rId34" Type="http://schemas.openxmlformats.org/officeDocument/2006/relationships/slideLayout" Target="../slideLayouts/slideLayout276.xml"/><Relationship Id="rId50" Type="http://schemas.openxmlformats.org/officeDocument/2006/relationships/slideLayout" Target="../slideLayouts/slideLayout292.xml"/><Relationship Id="rId55" Type="http://schemas.openxmlformats.org/officeDocument/2006/relationships/slideLayout" Target="../slideLayouts/slideLayout297.xml"/><Relationship Id="rId76" Type="http://schemas.openxmlformats.org/officeDocument/2006/relationships/slideLayout" Target="../slideLayouts/slideLayout318.xml"/><Relationship Id="rId97" Type="http://schemas.openxmlformats.org/officeDocument/2006/relationships/slideLayout" Target="../slideLayouts/slideLayout339.xml"/><Relationship Id="rId104" Type="http://schemas.openxmlformats.org/officeDocument/2006/relationships/slideLayout" Target="../slideLayouts/slideLayout346.xml"/><Relationship Id="rId7" Type="http://schemas.openxmlformats.org/officeDocument/2006/relationships/slideLayout" Target="../slideLayouts/slideLayout249.xml"/><Relationship Id="rId71" Type="http://schemas.openxmlformats.org/officeDocument/2006/relationships/slideLayout" Target="../slideLayouts/slideLayout313.xml"/><Relationship Id="rId92" Type="http://schemas.openxmlformats.org/officeDocument/2006/relationships/slideLayout" Target="../slideLayouts/slideLayout334.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359.xml"/><Relationship Id="rId13" Type="http://schemas.openxmlformats.org/officeDocument/2006/relationships/image" Target="../media/image2.jpeg"/><Relationship Id="rId3" Type="http://schemas.openxmlformats.org/officeDocument/2006/relationships/slideLayout" Target="../slideLayouts/slideLayout354.xml"/><Relationship Id="rId7" Type="http://schemas.openxmlformats.org/officeDocument/2006/relationships/slideLayout" Target="../slideLayouts/slideLayout358.xml"/><Relationship Id="rId12" Type="http://schemas.openxmlformats.org/officeDocument/2006/relationships/theme" Target="../theme/theme15.xml"/><Relationship Id="rId2" Type="http://schemas.openxmlformats.org/officeDocument/2006/relationships/slideLayout" Target="../slideLayouts/slideLayout353.xml"/><Relationship Id="rId1" Type="http://schemas.openxmlformats.org/officeDocument/2006/relationships/slideLayout" Target="../slideLayouts/slideLayout352.xml"/><Relationship Id="rId6" Type="http://schemas.openxmlformats.org/officeDocument/2006/relationships/slideLayout" Target="../slideLayouts/slideLayout357.xml"/><Relationship Id="rId11" Type="http://schemas.openxmlformats.org/officeDocument/2006/relationships/slideLayout" Target="../slideLayouts/slideLayout362.xml"/><Relationship Id="rId5" Type="http://schemas.openxmlformats.org/officeDocument/2006/relationships/slideLayout" Target="../slideLayouts/slideLayout356.xml"/><Relationship Id="rId10" Type="http://schemas.openxmlformats.org/officeDocument/2006/relationships/slideLayout" Target="../slideLayouts/slideLayout361.xml"/><Relationship Id="rId4" Type="http://schemas.openxmlformats.org/officeDocument/2006/relationships/slideLayout" Target="../slideLayouts/slideLayout355.xml"/><Relationship Id="rId9" Type="http://schemas.openxmlformats.org/officeDocument/2006/relationships/slideLayout" Target="../slideLayouts/slideLayout360.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370.xml"/><Relationship Id="rId3" Type="http://schemas.openxmlformats.org/officeDocument/2006/relationships/slideLayout" Target="../slideLayouts/slideLayout365.xml"/><Relationship Id="rId7" Type="http://schemas.openxmlformats.org/officeDocument/2006/relationships/slideLayout" Target="../slideLayouts/slideLayout369.xml"/><Relationship Id="rId12" Type="http://schemas.openxmlformats.org/officeDocument/2006/relationships/theme" Target="../theme/theme16.xml"/><Relationship Id="rId2" Type="http://schemas.openxmlformats.org/officeDocument/2006/relationships/slideLayout" Target="../slideLayouts/slideLayout364.xml"/><Relationship Id="rId1" Type="http://schemas.openxmlformats.org/officeDocument/2006/relationships/slideLayout" Target="../slideLayouts/slideLayout363.xml"/><Relationship Id="rId6" Type="http://schemas.openxmlformats.org/officeDocument/2006/relationships/slideLayout" Target="../slideLayouts/slideLayout368.xml"/><Relationship Id="rId11" Type="http://schemas.openxmlformats.org/officeDocument/2006/relationships/slideLayout" Target="../slideLayouts/slideLayout373.xml"/><Relationship Id="rId5" Type="http://schemas.openxmlformats.org/officeDocument/2006/relationships/slideLayout" Target="../slideLayouts/slideLayout367.xml"/><Relationship Id="rId10" Type="http://schemas.openxmlformats.org/officeDocument/2006/relationships/slideLayout" Target="../slideLayouts/slideLayout372.xml"/><Relationship Id="rId4" Type="http://schemas.openxmlformats.org/officeDocument/2006/relationships/slideLayout" Target="../slideLayouts/slideLayout366.xml"/><Relationship Id="rId9" Type="http://schemas.openxmlformats.org/officeDocument/2006/relationships/slideLayout" Target="../slideLayouts/slideLayout371.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381.xml"/><Relationship Id="rId3" Type="http://schemas.openxmlformats.org/officeDocument/2006/relationships/slideLayout" Target="../slideLayouts/slideLayout376.xml"/><Relationship Id="rId7" Type="http://schemas.openxmlformats.org/officeDocument/2006/relationships/slideLayout" Target="../slideLayouts/slideLayout380.xml"/><Relationship Id="rId12" Type="http://schemas.openxmlformats.org/officeDocument/2006/relationships/theme" Target="../theme/theme17.xml"/><Relationship Id="rId2" Type="http://schemas.openxmlformats.org/officeDocument/2006/relationships/slideLayout" Target="../slideLayouts/slideLayout375.xml"/><Relationship Id="rId1" Type="http://schemas.openxmlformats.org/officeDocument/2006/relationships/slideLayout" Target="../slideLayouts/slideLayout374.xml"/><Relationship Id="rId6" Type="http://schemas.openxmlformats.org/officeDocument/2006/relationships/slideLayout" Target="../slideLayouts/slideLayout379.xml"/><Relationship Id="rId11" Type="http://schemas.openxmlformats.org/officeDocument/2006/relationships/slideLayout" Target="../slideLayouts/slideLayout384.xml"/><Relationship Id="rId5" Type="http://schemas.openxmlformats.org/officeDocument/2006/relationships/slideLayout" Target="../slideLayouts/slideLayout378.xml"/><Relationship Id="rId10" Type="http://schemas.openxmlformats.org/officeDocument/2006/relationships/slideLayout" Target="../slideLayouts/slideLayout383.xml"/><Relationship Id="rId4" Type="http://schemas.openxmlformats.org/officeDocument/2006/relationships/slideLayout" Target="../slideLayouts/slideLayout377.xml"/><Relationship Id="rId9" Type="http://schemas.openxmlformats.org/officeDocument/2006/relationships/slideLayout" Target="../slideLayouts/slideLayout382.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392.xml"/><Relationship Id="rId13" Type="http://schemas.openxmlformats.org/officeDocument/2006/relationships/slideLayout" Target="../slideLayouts/slideLayout397.xml"/><Relationship Id="rId3" Type="http://schemas.openxmlformats.org/officeDocument/2006/relationships/slideLayout" Target="../slideLayouts/slideLayout387.xml"/><Relationship Id="rId7" Type="http://schemas.openxmlformats.org/officeDocument/2006/relationships/slideLayout" Target="../slideLayouts/slideLayout391.xml"/><Relationship Id="rId12" Type="http://schemas.openxmlformats.org/officeDocument/2006/relationships/slideLayout" Target="../slideLayouts/slideLayout396.xml"/><Relationship Id="rId2" Type="http://schemas.openxmlformats.org/officeDocument/2006/relationships/slideLayout" Target="../slideLayouts/slideLayout386.xml"/><Relationship Id="rId1" Type="http://schemas.openxmlformats.org/officeDocument/2006/relationships/slideLayout" Target="../slideLayouts/slideLayout385.xml"/><Relationship Id="rId6" Type="http://schemas.openxmlformats.org/officeDocument/2006/relationships/slideLayout" Target="../slideLayouts/slideLayout390.xml"/><Relationship Id="rId11" Type="http://schemas.openxmlformats.org/officeDocument/2006/relationships/slideLayout" Target="../slideLayouts/slideLayout395.xml"/><Relationship Id="rId5" Type="http://schemas.openxmlformats.org/officeDocument/2006/relationships/slideLayout" Target="../slideLayouts/slideLayout389.xml"/><Relationship Id="rId10" Type="http://schemas.openxmlformats.org/officeDocument/2006/relationships/slideLayout" Target="../slideLayouts/slideLayout394.xml"/><Relationship Id="rId4" Type="http://schemas.openxmlformats.org/officeDocument/2006/relationships/slideLayout" Target="../slideLayouts/slideLayout388.xml"/><Relationship Id="rId9" Type="http://schemas.openxmlformats.org/officeDocument/2006/relationships/slideLayout" Target="../slideLayouts/slideLayout393.xml"/><Relationship Id="rId14" Type="http://schemas.openxmlformats.org/officeDocument/2006/relationships/theme" Target="../theme/theme18.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image" Target="../media/image2.jpeg"/><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25.xml"/><Relationship Id="rId7" Type="http://schemas.openxmlformats.org/officeDocument/2006/relationships/image" Target="../media/image4.png"/><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theme" Target="../theme/theme3.xml"/><Relationship Id="rId5" Type="http://schemas.openxmlformats.org/officeDocument/2006/relationships/slideLayout" Target="../slideLayouts/slideLayout27.xml"/><Relationship Id="rId4" Type="http://schemas.openxmlformats.org/officeDocument/2006/relationships/slideLayout" Target="../slideLayouts/slideLayout26.xml"/></Relationships>
</file>

<file path=ppt/slideMasters/_rels/slideMaster4.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slideLayout" Target="../slideLayouts/slideLayout30.xml"/><Relationship Id="rId7" Type="http://schemas.openxmlformats.org/officeDocument/2006/relationships/theme" Target="../theme/theme4.xml"/><Relationship Id="rId2" Type="http://schemas.openxmlformats.org/officeDocument/2006/relationships/slideLayout" Target="../slideLayouts/slideLayout29.xml"/><Relationship Id="rId1" Type="http://schemas.openxmlformats.org/officeDocument/2006/relationships/slideLayout" Target="../slideLayouts/slideLayout28.xml"/><Relationship Id="rId6" Type="http://schemas.openxmlformats.org/officeDocument/2006/relationships/slideLayout" Target="../slideLayouts/slideLayout33.xml"/><Relationship Id="rId5" Type="http://schemas.openxmlformats.org/officeDocument/2006/relationships/slideLayout" Target="../slideLayouts/slideLayout32.xml"/><Relationship Id="rId4" Type="http://schemas.openxmlformats.org/officeDocument/2006/relationships/slideLayout" Target="../slideLayouts/slideLayout31.xml"/></Relationships>
</file>

<file path=ppt/slideMasters/_rels/slideMaster5.xml.rels><?xml version="1.0" encoding="UTF-8" standalone="yes"?>
<Relationships xmlns="http://schemas.openxmlformats.org/package/2006/relationships"><Relationship Id="rId3" Type="http://schemas.openxmlformats.org/officeDocument/2006/relationships/theme" Target="../theme/theme5.xml"/><Relationship Id="rId2" Type="http://schemas.openxmlformats.org/officeDocument/2006/relationships/slideLayout" Target="../slideLayouts/slideLayout35.xml"/><Relationship Id="rId1" Type="http://schemas.openxmlformats.org/officeDocument/2006/relationships/slideLayout" Target="../slideLayouts/slideLayout34.xml"/><Relationship Id="rId4" Type="http://schemas.openxmlformats.org/officeDocument/2006/relationships/image" Target="../media/image4.png"/></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43.xml"/><Relationship Id="rId13" Type="http://schemas.openxmlformats.org/officeDocument/2006/relationships/image" Target="../media/image2.jpeg"/><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theme" Target="../theme/theme6.xml"/><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54.xml"/><Relationship Id="rId13" Type="http://schemas.openxmlformats.org/officeDocument/2006/relationships/image" Target="../media/image2.jpeg"/><Relationship Id="rId3" Type="http://schemas.openxmlformats.org/officeDocument/2006/relationships/slideLayout" Target="../slideLayouts/slideLayout49.xml"/><Relationship Id="rId7" Type="http://schemas.openxmlformats.org/officeDocument/2006/relationships/slideLayout" Target="../slideLayouts/slideLayout53.xml"/><Relationship Id="rId12" Type="http://schemas.openxmlformats.org/officeDocument/2006/relationships/theme" Target="../theme/theme7.xml"/><Relationship Id="rId2" Type="http://schemas.openxmlformats.org/officeDocument/2006/relationships/slideLayout" Target="../slideLayouts/slideLayout48.xml"/><Relationship Id="rId1" Type="http://schemas.openxmlformats.org/officeDocument/2006/relationships/slideLayout" Target="../slideLayouts/slideLayout47.xml"/><Relationship Id="rId6" Type="http://schemas.openxmlformats.org/officeDocument/2006/relationships/slideLayout" Target="../slideLayouts/slideLayout52.xml"/><Relationship Id="rId11" Type="http://schemas.openxmlformats.org/officeDocument/2006/relationships/slideLayout" Target="../slideLayouts/slideLayout57.xml"/><Relationship Id="rId5" Type="http://schemas.openxmlformats.org/officeDocument/2006/relationships/slideLayout" Target="../slideLayouts/slideLayout51.xml"/><Relationship Id="rId10" Type="http://schemas.openxmlformats.org/officeDocument/2006/relationships/slideLayout" Target="../slideLayouts/slideLayout56.xml"/><Relationship Id="rId4" Type="http://schemas.openxmlformats.org/officeDocument/2006/relationships/slideLayout" Target="../slideLayouts/slideLayout50.xml"/><Relationship Id="rId9" Type="http://schemas.openxmlformats.org/officeDocument/2006/relationships/slideLayout" Target="../slideLayouts/slideLayout55.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65.xml"/><Relationship Id="rId13" Type="http://schemas.openxmlformats.org/officeDocument/2006/relationships/image" Target="../media/image2.jpeg"/><Relationship Id="rId3" Type="http://schemas.openxmlformats.org/officeDocument/2006/relationships/slideLayout" Target="../slideLayouts/slideLayout60.xml"/><Relationship Id="rId7" Type="http://schemas.openxmlformats.org/officeDocument/2006/relationships/slideLayout" Target="../slideLayouts/slideLayout64.xml"/><Relationship Id="rId12" Type="http://schemas.openxmlformats.org/officeDocument/2006/relationships/theme" Target="../theme/theme8.xml"/><Relationship Id="rId2" Type="http://schemas.openxmlformats.org/officeDocument/2006/relationships/slideLayout" Target="../slideLayouts/slideLayout59.xml"/><Relationship Id="rId1" Type="http://schemas.openxmlformats.org/officeDocument/2006/relationships/slideLayout" Target="../slideLayouts/slideLayout58.xml"/><Relationship Id="rId6" Type="http://schemas.openxmlformats.org/officeDocument/2006/relationships/slideLayout" Target="../slideLayouts/slideLayout63.xml"/><Relationship Id="rId11" Type="http://schemas.openxmlformats.org/officeDocument/2006/relationships/slideLayout" Target="../slideLayouts/slideLayout68.xml"/><Relationship Id="rId5" Type="http://schemas.openxmlformats.org/officeDocument/2006/relationships/slideLayout" Target="../slideLayouts/slideLayout62.xml"/><Relationship Id="rId10" Type="http://schemas.openxmlformats.org/officeDocument/2006/relationships/slideLayout" Target="../slideLayouts/slideLayout67.xml"/><Relationship Id="rId4" Type="http://schemas.openxmlformats.org/officeDocument/2006/relationships/slideLayout" Target="../slideLayouts/slideLayout61.xml"/><Relationship Id="rId9" Type="http://schemas.openxmlformats.org/officeDocument/2006/relationships/slideLayout" Target="../slideLayouts/slideLayout66.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76.xml"/><Relationship Id="rId13" Type="http://schemas.openxmlformats.org/officeDocument/2006/relationships/slideLayout" Target="../slideLayouts/slideLayout81.xml"/><Relationship Id="rId18" Type="http://schemas.openxmlformats.org/officeDocument/2006/relationships/slideLayout" Target="../slideLayouts/slideLayout86.xml"/><Relationship Id="rId26" Type="http://schemas.openxmlformats.org/officeDocument/2006/relationships/slideLayout" Target="../slideLayouts/slideLayout94.xml"/><Relationship Id="rId3" Type="http://schemas.openxmlformats.org/officeDocument/2006/relationships/slideLayout" Target="../slideLayouts/slideLayout71.xml"/><Relationship Id="rId21" Type="http://schemas.openxmlformats.org/officeDocument/2006/relationships/slideLayout" Target="../slideLayouts/slideLayout89.xml"/><Relationship Id="rId7" Type="http://schemas.openxmlformats.org/officeDocument/2006/relationships/slideLayout" Target="../slideLayouts/slideLayout75.xml"/><Relationship Id="rId12" Type="http://schemas.openxmlformats.org/officeDocument/2006/relationships/slideLayout" Target="../slideLayouts/slideLayout80.xml"/><Relationship Id="rId17" Type="http://schemas.openxmlformats.org/officeDocument/2006/relationships/slideLayout" Target="../slideLayouts/slideLayout85.xml"/><Relationship Id="rId25" Type="http://schemas.openxmlformats.org/officeDocument/2006/relationships/slideLayout" Target="../slideLayouts/slideLayout93.xml"/><Relationship Id="rId2" Type="http://schemas.openxmlformats.org/officeDocument/2006/relationships/slideLayout" Target="../slideLayouts/slideLayout70.xml"/><Relationship Id="rId16" Type="http://schemas.openxmlformats.org/officeDocument/2006/relationships/slideLayout" Target="../slideLayouts/slideLayout84.xml"/><Relationship Id="rId20" Type="http://schemas.openxmlformats.org/officeDocument/2006/relationships/slideLayout" Target="../slideLayouts/slideLayout88.xml"/><Relationship Id="rId29" Type="http://schemas.openxmlformats.org/officeDocument/2006/relationships/theme" Target="../theme/theme9.xml"/><Relationship Id="rId1" Type="http://schemas.openxmlformats.org/officeDocument/2006/relationships/slideLayout" Target="../slideLayouts/slideLayout69.xml"/><Relationship Id="rId6" Type="http://schemas.openxmlformats.org/officeDocument/2006/relationships/slideLayout" Target="../slideLayouts/slideLayout74.xml"/><Relationship Id="rId11" Type="http://schemas.openxmlformats.org/officeDocument/2006/relationships/slideLayout" Target="../slideLayouts/slideLayout79.xml"/><Relationship Id="rId24" Type="http://schemas.openxmlformats.org/officeDocument/2006/relationships/slideLayout" Target="../slideLayouts/slideLayout92.xml"/><Relationship Id="rId5" Type="http://schemas.openxmlformats.org/officeDocument/2006/relationships/slideLayout" Target="../slideLayouts/slideLayout73.xml"/><Relationship Id="rId15" Type="http://schemas.openxmlformats.org/officeDocument/2006/relationships/slideLayout" Target="../slideLayouts/slideLayout83.xml"/><Relationship Id="rId23" Type="http://schemas.openxmlformats.org/officeDocument/2006/relationships/slideLayout" Target="../slideLayouts/slideLayout91.xml"/><Relationship Id="rId28" Type="http://schemas.openxmlformats.org/officeDocument/2006/relationships/slideLayout" Target="../slideLayouts/slideLayout96.xml"/><Relationship Id="rId10" Type="http://schemas.openxmlformats.org/officeDocument/2006/relationships/slideLayout" Target="../slideLayouts/slideLayout78.xml"/><Relationship Id="rId19" Type="http://schemas.openxmlformats.org/officeDocument/2006/relationships/slideLayout" Target="../slideLayouts/slideLayout87.xml"/><Relationship Id="rId4" Type="http://schemas.openxmlformats.org/officeDocument/2006/relationships/slideLayout" Target="../slideLayouts/slideLayout72.xml"/><Relationship Id="rId9" Type="http://schemas.openxmlformats.org/officeDocument/2006/relationships/slideLayout" Target="../slideLayouts/slideLayout77.xml"/><Relationship Id="rId14" Type="http://schemas.openxmlformats.org/officeDocument/2006/relationships/slideLayout" Target="../slideLayouts/slideLayout82.xml"/><Relationship Id="rId22" Type="http://schemas.openxmlformats.org/officeDocument/2006/relationships/slideLayout" Target="../slideLayouts/slideLayout90.xml"/><Relationship Id="rId27" Type="http://schemas.openxmlformats.org/officeDocument/2006/relationships/slideLayout" Target="../slideLayouts/slideLayout9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869950" y="1149350"/>
            <a:ext cx="10452100" cy="23177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50800" tIns="50800" rIns="50800" bIns="50800" numCol="1" anchor="b" anchorCtr="0" compatLnSpc="1">
            <a:prstTxWarp prst="textNoShape">
              <a:avLst/>
            </a:prstTxWarp>
          </a:bodyPr>
          <a:lstStyle/>
          <a:p>
            <a:pPr lvl="0"/>
            <a:r>
              <a:rPr lang="en-US" smtClean="0">
                <a:sym typeface="Gill Sans" charset="0"/>
              </a:rPr>
              <a:t>Click to edit Master title style</a:t>
            </a:r>
          </a:p>
        </p:txBody>
      </p:sp>
      <p:sp>
        <p:nvSpPr>
          <p:cNvPr id="1026" name="Rectangle 2"/>
          <p:cNvSpPr>
            <a:spLocks noGrp="1" noChangeArrowheads="1"/>
          </p:cNvSpPr>
          <p:nvPr>
            <p:ph type="body" idx="1"/>
          </p:nvPr>
        </p:nvSpPr>
        <p:spPr bwMode="auto">
          <a:xfrm>
            <a:off x="869950" y="3530600"/>
            <a:ext cx="10452100" cy="7937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50800" tIns="50800" rIns="50800" bIns="50800" numCol="1" anchor="t" anchorCtr="0" compatLnSpc="1">
            <a:prstTxWarp prst="textNoShape">
              <a:avLst/>
            </a:prstTxWarp>
          </a:bodyPr>
          <a:lstStyle/>
          <a:p>
            <a:pPr lvl="0"/>
            <a:r>
              <a:rPr lang="en-US" smtClean="0">
                <a:sym typeface="Gill Sans" charset="0"/>
              </a:rPr>
              <a:t>Click to edit Master text styles</a:t>
            </a:r>
          </a:p>
          <a:p>
            <a:pPr lvl="1"/>
            <a:r>
              <a:rPr lang="en-US" smtClean="0">
                <a:sym typeface="Gill Sans" charset="0"/>
              </a:rPr>
              <a:t>Second level</a:t>
            </a:r>
          </a:p>
          <a:p>
            <a:pPr lvl="2"/>
            <a:r>
              <a:rPr lang="en-US" smtClean="0">
                <a:sym typeface="Gill Sans" charset="0"/>
              </a:rPr>
              <a:t>Third level</a:t>
            </a:r>
          </a:p>
          <a:p>
            <a:pPr lvl="3"/>
            <a:r>
              <a:rPr lang="en-US" smtClean="0">
                <a:sym typeface="Gill Sans" charset="0"/>
              </a:rPr>
              <a:t>Fourth level</a:t>
            </a:r>
          </a:p>
          <a:p>
            <a:pPr lvl="4"/>
            <a:r>
              <a:rPr lang="en-US" smtClean="0">
                <a:sym typeface="Gill Sans" charset="0"/>
              </a:rPr>
              <a:t>Fifth level</a:t>
            </a:r>
          </a:p>
        </p:txBody>
      </p:sp>
    </p:spTree>
    <p:extLst>
      <p:ext uri="{BB962C8B-B14F-4D97-AF65-F5344CB8AC3E}">
        <p14:creationId xmlns:p14="http://schemas.microsoft.com/office/powerpoint/2010/main" val="4186965056"/>
      </p:ext>
    </p:extLst>
  </p:cSld>
  <p:clrMap bg1="lt1" tx1="dk1" bg2="lt2" tx2="dk2" accent1="accent1" accent2="accent2" accent3="accent3" accent4="accent4" accent5="accent5" accent6="accent6" hlink="hlink" folHlink="folHlink"/>
  <p:sldLayoutIdLst>
    <p:sldLayoutId id="2147485067" r:id="rId1"/>
    <p:sldLayoutId id="2147485068" r:id="rId2"/>
    <p:sldLayoutId id="2147485069" r:id="rId3"/>
    <p:sldLayoutId id="2147485070" r:id="rId4"/>
    <p:sldLayoutId id="2147485071" r:id="rId5"/>
    <p:sldLayoutId id="2147485072" r:id="rId6"/>
    <p:sldLayoutId id="2147485073" r:id="rId7"/>
    <p:sldLayoutId id="2147485074" r:id="rId8"/>
    <p:sldLayoutId id="2147485075" r:id="rId9"/>
    <p:sldLayoutId id="2147485076" r:id="rId10"/>
    <p:sldLayoutId id="2147485077" r:id="rId11"/>
  </p:sldLayoutIdLst>
  <p:transition/>
  <p:txStyles>
    <p:titleStyle>
      <a:lvl1pPr algn="ctr" rtl="0" fontAlgn="base">
        <a:spcBef>
          <a:spcPct val="0"/>
        </a:spcBef>
        <a:spcAft>
          <a:spcPct val="0"/>
        </a:spcAft>
        <a:defRPr sz="5800">
          <a:solidFill>
            <a:schemeClr val="tx1"/>
          </a:solidFill>
          <a:latin typeface="+mj-lt"/>
          <a:ea typeface="+mj-ea"/>
          <a:cs typeface="+mj-cs"/>
          <a:sym typeface="Gill Sans" charset="0"/>
        </a:defRPr>
      </a:lvl1pPr>
      <a:lvl2pPr algn="ctr" rtl="0" fontAlgn="base">
        <a:spcBef>
          <a:spcPct val="0"/>
        </a:spcBef>
        <a:spcAft>
          <a:spcPct val="0"/>
        </a:spcAft>
        <a:defRPr sz="5800">
          <a:solidFill>
            <a:schemeClr val="tx1"/>
          </a:solidFill>
          <a:latin typeface="Gill Sans" charset="0"/>
          <a:ea typeface="Heiti SC Light" charset="0"/>
          <a:cs typeface="Heiti SC Light" charset="0"/>
          <a:sym typeface="Gill Sans" charset="0"/>
        </a:defRPr>
      </a:lvl2pPr>
      <a:lvl3pPr algn="ctr" rtl="0" fontAlgn="base">
        <a:spcBef>
          <a:spcPct val="0"/>
        </a:spcBef>
        <a:spcAft>
          <a:spcPct val="0"/>
        </a:spcAft>
        <a:defRPr sz="5800">
          <a:solidFill>
            <a:schemeClr val="tx1"/>
          </a:solidFill>
          <a:latin typeface="Gill Sans" charset="0"/>
          <a:ea typeface="Heiti SC Light" charset="0"/>
          <a:cs typeface="Heiti SC Light" charset="0"/>
          <a:sym typeface="Gill Sans" charset="0"/>
        </a:defRPr>
      </a:lvl3pPr>
      <a:lvl4pPr algn="ctr" rtl="0" fontAlgn="base">
        <a:spcBef>
          <a:spcPct val="0"/>
        </a:spcBef>
        <a:spcAft>
          <a:spcPct val="0"/>
        </a:spcAft>
        <a:defRPr sz="5800">
          <a:solidFill>
            <a:schemeClr val="tx1"/>
          </a:solidFill>
          <a:latin typeface="Gill Sans" charset="0"/>
          <a:ea typeface="Heiti SC Light" charset="0"/>
          <a:cs typeface="Heiti SC Light" charset="0"/>
          <a:sym typeface="Gill Sans" charset="0"/>
        </a:defRPr>
      </a:lvl4pPr>
      <a:lvl5pPr algn="ctr" rtl="0" fontAlgn="base">
        <a:spcBef>
          <a:spcPct val="0"/>
        </a:spcBef>
        <a:spcAft>
          <a:spcPct val="0"/>
        </a:spcAft>
        <a:defRPr sz="5800">
          <a:solidFill>
            <a:schemeClr val="tx1"/>
          </a:solidFill>
          <a:latin typeface="Gill Sans" charset="0"/>
          <a:ea typeface="Heiti SC Light" charset="0"/>
          <a:cs typeface="Heiti SC Light" charset="0"/>
          <a:sym typeface="Gill Sans" charset="0"/>
        </a:defRPr>
      </a:lvl5pPr>
      <a:lvl6pPr marL="228600" algn="ctr" rtl="0" fontAlgn="base">
        <a:spcBef>
          <a:spcPct val="0"/>
        </a:spcBef>
        <a:spcAft>
          <a:spcPct val="0"/>
        </a:spcAft>
        <a:defRPr sz="5800">
          <a:solidFill>
            <a:schemeClr val="tx1"/>
          </a:solidFill>
          <a:latin typeface="Gill Sans" charset="0"/>
          <a:ea typeface="Heiti SC Light" charset="0"/>
          <a:cs typeface="Heiti SC Light" charset="0"/>
          <a:sym typeface="Gill Sans" charset="0"/>
        </a:defRPr>
      </a:lvl6pPr>
      <a:lvl7pPr marL="457200" algn="ctr" rtl="0" fontAlgn="base">
        <a:spcBef>
          <a:spcPct val="0"/>
        </a:spcBef>
        <a:spcAft>
          <a:spcPct val="0"/>
        </a:spcAft>
        <a:defRPr sz="5800">
          <a:solidFill>
            <a:schemeClr val="tx1"/>
          </a:solidFill>
          <a:latin typeface="Gill Sans" charset="0"/>
          <a:ea typeface="Heiti SC Light" charset="0"/>
          <a:cs typeface="Heiti SC Light" charset="0"/>
          <a:sym typeface="Gill Sans" charset="0"/>
        </a:defRPr>
      </a:lvl7pPr>
      <a:lvl8pPr marL="685800" algn="ctr" rtl="0" fontAlgn="base">
        <a:spcBef>
          <a:spcPct val="0"/>
        </a:spcBef>
        <a:spcAft>
          <a:spcPct val="0"/>
        </a:spcAft>
        <a:defRPr sz="5800">
          <a:solidFill>
            <a:schemeClr val="tx1"/>
          </a:solidFill>
          <a:latin typeface="Gill Sans" charset="0"/>
          <a:ea typeface="Heiti SC Light" charset="0"/>
          <a:cs typeface="Heiti SC Light" charset="0"/>
          <a:sym typeface="Gill Sans" charset="0"/>
        </a:defRPr>
      </a:lvl8pPr>
      <a:lvl9pPr marL="914400" algn="ctr" rtl="0" fontAlgn="base">
        <a:spcBef>
          <a:spcPct val="0"/>
        </a:spcBef>
        <a:spcAft>
          <a:spcPct val="0"/>
        </a:spcAft>
        <a:defRPr sz="5800">
          <a:solidFill>
            <a:schemeClr val="tx1"/>
          </a:solidFill>
          <a:latin typeface="Gill Sans" charset="0"/>
          <a:ea typeface="Heiti SC Light" charset="0"/>
          <a:cs typeface="Heiti SC Light" charset="0"/>
          <a:sym typeface="Gill Sans" charset="0"/>
        </a:defRPr>
      </a:lvl9pPr>
    </p:titleStyle>
    <p:bodyStyle>
      <a:lvl1pPr algn="ctr" rtl="0" fontAlgn="base">
        <a:spcBef>
          <a:spcPct val="0"/>
        </a:spcBef>
        <a:spcAft>
          <a:spcPct val="0"/>
        </a:spcAft>
        <a:defRPr sz="2400">
          <a:solidFill>
            <a:schemeClr val="tx1"/>
          </a:solidFill>
          <a:latin typeface="+mn-lt"/>
          <a:ea typeface="+mn-ea"/>
          <a:cs typeface="+mn-cs"/>
          <a:sym typeface="Gill Sans" charset="0"/>
        </a:defRPr>
      </a:lvl1pPr>
      <a:lvl2pPr algn="ctr" rtl="0" fontAlgn="base">
        <a:spcBef>
          <a:spcPct val="0"/>
        </a:spcBef>
        <a:spcAft>
          <a:spcPct val="0"/>
        </a:spcAft>
        <a:defRPr sz="2400">
          <a:solidFill>
            <a:schemeClr val="tx1"/>
          </a:solidFill>
          <a:latin typeface="+mn-lt"/>
          <a:ea typeface="+mn-ea"/>
          <a:cs typeface="+mn-cs"/>
          <a:sym typeface="Gill Sans" charset="0"/>
        </a:defRPr>
      </a:lvl2pPr>
      <a:lvl3pPr algn="ctr" rtl="0" fontAlgn="base">
        <a:spcBef>
          <a:spcPct val="0"/>
        </a:spcBef>
        <a:spcAft>
          <a:spcPct val="0"/>
        </a:spcAft>
        <a:defRPr sz="2400">
          <a:solidFill>
            <a:schemeClr val="tx1"/>
          </a:solidFill>
          <a:latin typeface="+mn-lt"/>
          <a:ea typeface="+mn-ea"/>
          <a:cs typeface="+mn-cs"/>
          <a:sym typeface="Gill Sans" charset="0"/>
        </a:defRPr>
      </a:lvl3pPr>
      <a:lvl4pPr algn="ctr" rtl="0" fontAlgn="base">
        <a:spcBef>
          <a:spcPct val="0"/>
        </a:spcBef>
        <a:spcAft>
          <a:spcPct val="0"/>
        </a:spcAft>
        <a:defRPr sz="2400">
          <a:solidFill>
            <a:schemeClr val="tx1"/>
          </a:solidFill>
          <a:latin typeface="+mn-lt"/>
          <a:ea typeface="+mn-ea"/>
          <a:cs typeface="+mn-cs"/>
          <a:sym typeface="Gill Sans" charset="0"/>
        </a:defRPr>
      </a:lvl4pPr>
      <a:lvl5pPr algn="ctr" rtl="0" fontAlgn="base">
        <a:spcBef>
          <a:spcPct val="0"/>
        </a:spcBef>
        <a:spcAft>
          <a:spcPct val="0"/>
        </a:spcAft>
        <a:defRPr sz="2400">
          <a:solidFill>
            <a:schemeClr val="tx1"/>
          </a:solidFill>
          <a:latin typeface="+mn-lt"/>
          <a:ea typeface="+mn-ea"/>
          <a:cs typeface="+mn-cs"/>
          <a:sym typeface="Gill Sans" charset="0"/>
        </a:defRPr>
      </a:lvl5pPr>
      <a:lvl6pPr marL="228600" algn="ctr" rtl="0" fontAlgn="base">
        <a:spcBef>
          <a:spcPct val="0"/>
        </a:spcBef>
        <a:spcAft>
          <a:spcPct val="0"/>
        </a:spcAft>
        <a:defRPr sz="2400">
          <a:solidFill>
            <a:schemeClr val="tx1"/>
          </a:solidFill>
          <a:latin typeface="+mn-lt"/>
          <a:ea typeface="+mn-ea"/>
          <a:cs typeface="+mn-cs"/>
          <a:sym typeface="Gill Sans" charset="0"/>
        </a:defRPr>
      </a:lvl6pPr>
      <a:lvl7pPr marL="457200" algn="ctr" rtl="0" fontAlgn="base">
        <a:spcBef>
          <a:spcPct val="0"/>
        </a:spcBef>
        <a:spcAft>
          <a:spcPct val="0"/>
        </a:spcAft>
        <a:defRPr sz="2400">
          <a:solidFill>
            <a:schemeClr val="tx1"/>
          </a:solidFill>
          <a:latin typeface="+mn-lt"/>
          <a:ea typeface="+mn-ea"/>
          <a:cs typeface="+mn-cs"/>
          <a:sym typeface="Gill Sans" charset="0"/>
        </a:defRPr>
      </a:lvl7pPr>
      <a:lvl8pPr marL="685800" algn="ctr" rtl="0" fontAlgn="base">
        <a:spcBef>
          <a:spcPct val="0"/>
        </a:spcBef>
        <a:spcAft>
          <a:spcPct val="0"/>
        </a:spcAft>
        <a:defRPr sz="2400">
          <a:solidFill>
            <a:schemeClr val="tx1"/>
          </a:solidFill>
          <a:latin typeface="+mn-lt"/>
          <a:ea typeface="+mn-ea"/>
          <a:cs typeface="+mn-cs"/>
          <a:sym typeface="Gill Sans" charset="0"/>
        </a:defRPr>
      </a:lvl8pPr>
      <a:lvl9pPr marL="914400" algn="ctr" rtl="0" fontAlgn="base">
        <a:spcBef>
          <a:spcPct val="0"/>
        </a:spcBef>
        <a:spcAft>
          <a:spcPct val="0"/>
        </a:spcAft>
        <a:defRPr sz="2400">
          <a:solidFill>
            <a:schemeClr val="tx1"/>
          </a:solidFill>
          <a:latin typeface="+mn-lt"/>
          <a:ea typeface="+mn-ea"/>
          <a:cs typeface="+mn-cs"/>
          <a:sym typeface="Gill Sans" charset="0"/>
        </a:defRPr>
      </a:lvl9pPr>
    </p:bodyStyle>
    <p:otherStyle>
      <a:defPPr>
        <a:defRPr lang="en-US"/>
      </a:defPPr>
      <a:lvl1pPr marL="0" algn="l" defTabSz="457200" rtl="0" eaLnBrk="1" latinLnBrk="0" hangingPunct="1">
        <a:defRPr sz="900" kern="1200">
          <a:solidFill>
            <a:schemeClr val="tx1"/>
          </a:solidFill>
          <a:latin typeface="+mn-lt"/>
          <a:ea typeface="+mn-ea"/>
          <a:cs typeface="+mn-cs"/>
        </a:defRPr>
      </a:lvl1pPr>
      <a:lvl2pPr marL="228600" algn="l" defTabSz="457200" rtl="0" eaLnBrk="1" latinLnBrk="0" hangingPunct="1">
        <a:defRPr sz="900" kern="1200">
          <a:solidFill>
            <a:schemeClr val="tx1"/>
          </a:solidFill>
          <a:latin typeface="+mn-lt"/>
          <a:ea typeface="+mn-ea"/>
          <a:cs typeface="+mn-cs"/>
        </a:defRPr>
      </a:lvl2pPr>
      <a:lvl3pPr marL="457200" algn="l" defTabSz="457200" rtl="0" eaLnBrk="1" latinLnBrk="0" hangingPunct="1">
        <a:defRPr sz="900" kern="1200">
          <a:solidFill>
            <a:schemeClr val="tx1"/>
          </a:solidFill>
          <a:latin typeface="+mn-lt"/>
          <a:ea typeface="+mn-ea"/>
          <a:cs typeface="+mn-cs"/>
        </a:defRPr>
      </a:lvl3pPr>
      <a:lvl4pPr marL="685800" algn="l" defTabSz="457200" rtl="0" eaLnBrk="1" latinLnBrk="0" hangingPunct="1">
        <a:defRPr sz="900" kern="1200">
          <a:solidFill>
            <a:schemeClr val="tx1"/>
          </a:solidFill>
          <a:latin typeface="+mn-lt"/>
          <a:ea typeface="+mn-ea"/>
          <a:cs typeface="+mn-cs"/>
        </a:defRPr>
      </a:lvl4pPr>
      <a:lvl5pPr marL="914400" algn="l" defTabSz="457200" rtl="0" eaLnBrk="1" latinLnBrk="0" hangingPunct="1">
        <a:defRPr sz="900" kern="1200">
          <a:solidFill>
            <a:schemeClr val="tx1"/>
          </a:solidFill>
          <a:latin typeface="+mn-lt"/>
          <a:ea typeface="+mn-ea"/>
          <a:cs typeface="+mn-cs"/>
        </a:defRPr>
      </a:lvl5pPr>
      <a:lvl6pPr marL="1143000" algn="l" defTabSz="457200" rtl="0" eaLnBrk="1" latinLnBrk="0" hangingPunct="1">
        <a:defRPr sz="900" kern="1200">
          <a:solidFill>
            <a:schemeClr val="tx1"/>
          </a:solidFill>
          <a:latin typeface="+mn-lt"/>
          <a:ea typeface="+mn-ea"/>
          <a:cs typeface="+mn-cs"/>
        </a:defRPr>
      </a:lvl6pPr>
      <a:lvl7pPr marL="1371600" algn="l" defTabSz="457200" rtl="0" eaLnBrk="1" latinLnBrk="0" hangingPunct="1">
        <a:defRPr sz="900" kern="1200">
          <a:solidFill>
            <a:schemeClr val="tx1"/>
          </a:solidFill>
          <a:latin typeface="+mn-lt"/>
          <a:ea typeface="+mn-ea"/>
          <a:cs typeface="+mn-cs"/>
        </a:defRPr>
      </a:lvl7pPr>
      <a:lvl8pPr marL="1600200" algn="l" defTabSz="457200" rtl="0" eaLnBrk="1" latinLnBrk="0" hangingPunct="1">
        <a:defRPr sz="900" kern="1200">
          <a:solidFill>
            <a:schemeClr val="tx1"/>
          </a:solidFill>
          <a:latin typeface="+mn-lt"/>
          <a:ea typeface="+mn-ea"/>
          <a:cs typeface="+mn-cs"/>
        </a:defRPr>
      </a:lvl8pPr>
      <a:lvl9pPr marL="1828800" algn="l" defTabSz="457200" rtl="0" eaLnBrk="1" latinLnBrk="0" hangingPunct="1">
        <a:defRPr sz="9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869951" y="1149350"/>
            <a:ext cx="10452100" cy="23177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21336" tIns="21336" rIns="21336" bIns="21336" numCol="1" anchor="b" anchorCtr="0" compatLnSpc="1">
            <a:prstTxWarp prst="textNoShape">
              <a:avLst/>
            </a:prstTxWarp>
          </a:bodyPr>
          <a:lstStyle/>
          <a:p>
            <a:pPr lvl="0"/>
            <a:r>
              <a:rPr lang="en-US">
                <a:sym typeface="Gill Sans" charset="0"/>
              </a:rPr>
              <a:t>Click to edit Master title style</a:t>
            </a:r>
          </a:p>
        </p:txBody>
      </p:sp>
      <p:sp>
        <p:nvSpPr>
          <p:cNvPr id="1026" name="Rectangle 2"/>
          <p:cNvSpPr>
            <a:spLocks noGrp="1" noChangeArrowheads="1"/>
          </p:cNvSpPr>
          <p:nvPr>
            <p:ph type="body" idx="1"/>
          </p:nvPr>
        </p:nvSpPr>
        <p:spPr bwMode="auto">
          <a:xfrm>
            <a:off x="869951" y="3530600"/>
            <a:ext cx="10452100" cy="7937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21336" tIns="21336" rIns="21336" bIns="21336" numCol="1" anchor="t" anchorCtr="0" compatLnSpc="1">
            <a:prstTxWarp prst="textNoShape">
              <a:avLst/>
            </a:prstTxWarp>
          </a:bodyPr>
          <a:lstStyle/>
          <a:p>
            <a:pPr lvl="0"/>
            <a:r>
              <a:rPr lang="en-US">
                <a:sym typeface="Gill Sans" charset="0"/>
              </a:rPr>
              <a:t>Click to edit Master text styles</a:t>
            </a:r>
          </a:p>
          <a:p>
            <a:pPr lvl="1"/>
            <a:r>
              <a:rPr lang="en-US">
                <a:sym typeface="Gill Sans" charset="0"/>
              </a:rPr>
              <a:t>Second level</a:t>
            </a:r>
          </a:p>
          <a:p>
            <a:pPr lvl="2"/>
            <a:r>
              <a:rPr lang="en-US">
                <a:sym typeface="Gill Sans" charset="0"/>
              </a:rPr>
              <a:t>Third level</a:t>
            </a:r>
          </a:p>
          <a:p>
            <a:pPr lvl="3"/>
            <a:r>
              <a:rPr lang="en-US">
                <a:sym typeface="Gill Sans" charset="0"/>
              </a:rPr>
              <a:t>Fourth level</a:t>
            </a:r>
          </a:p>
          <a:p>
            <a:pPr lvl="4"/>
            <a:r>
              <a:rPr lang="en-US">
                <a:sym typeface="Gill Sans" charset="0"/>
              </a:rPr>
              <a:t>Fifth level</a:t>
            </a:r>
          </a:p>
        </p:txBody>
      </p:sp>
    </p:spTree>
    <p:extLst>
      <p:ext uri="{BB962C8B-B14F-4D97-AF65-F5344CB8AC3E}">
        <p14:creationId xmlns:p14="http://schemas.microsoft.com/office/powerpoint/2010/main" val="1517053704"/>
      </p:ext>
    </p:extLst>
  </p:cSld>
  <p:clrMap bg1="lt1" tx1="dk1" bg2="lt2" tx2="dk2" accent1="accent1" accent2="accent2" accent3="accent3" accent4="accent4" accent5="accent5" accent6="accent6" hlink="hlink" folHlink="folHlink"/>
  <p:sldLayoutIdLst>
    <p:sldLayoutId id="2147485582" r:id="rId1"/>
    <p:sldLayoutId id="2147485583" r:id="rId2"/>
    <p:sldLayoutId id="2147485584" r:id="rId3"/>
    <p:sldLayoutId id="2147485585" r:id="rId4"/>
    <p:sldLayoutId id="2147485586" r:id="rId5"/>
    <p:sldLayoutId id="2147485587" r:id="rId6"/>
    <p:sldLayoutId id="2147485588" r:id="rId7"/>
    <p:sldLayoutId id="2147485589" r:id="rId8"/>
    <p:sldLayoutId id="2147485590" r:id="rId9"/>
    <p:sldLayoutId id="2147485591" r:id="rId10"/>
    <p:sldLayoutId id="2147485592" r:id="rId11"/>
  </p:sldLayoutIdLst>
  <p:transition/>
  <p:txStyles>
    <p:titleStyle>
      <a:lvl1pPr algn="ctr" rtl="0" fontAlgn="base">
        <a:spcBef>
          <a:spcPct val="0"/>
        </a:spcBef>
        <a:spcAft>
          <a:spcPct val="0"/>
        </a:spcAft>
        <a:defRPr sz="4900">
          <a:solidFill>
            <a:schemeClr val="tx1"/>
          </a:solidFill>
          <a:latin typeface="+mj-lt"/>
          <a:ea typeface="+mj-ea"/>
          <a:cs typeface="+mj-cs"/>
          <a:sym typeface="Gill Sans" charset="0"/>
        </a:defRPr>
      </a:lvl1pPr>
      <a:lvl2pPr algn="ctr" rtl="0" fontAlgn="base">
        <a:spcBef>
          <a:spcPct val="0"/>
        </a:spcBef>
        <a:spcAft>
          <a:spcPct val="0"/>
        </a:spcAft>
        <a:defRPr sz="4900">
          <a:solidFill>
            <a:schemeClr val="tx1"/>
          </a:solidFill>
          <a:latin typeface="Gill Sans" charset="0"/>
          <a:ea typeface="ヒラギノ角ゴ ProN W3" charset="0"/>
          <a:cs typeface="ヒラギノ角ゴ ProN W3" charset="0"/>
          <a:sym typeface="Gill Sans" charset="0"/>
        </a:defRPr>
      </a:lvl2pPr>
      <a:lvl3pPr algn="ctr" rtl="0" fontAlgn="base">
        <a:spcBef>
          <a:spcPct val="0"/>
        </a:spcBef>
        <a:spcAft>
          <a:spcPct val="0"/>
        </a:spcAft>
        <a:defRPr sz="4900">
          <a:solidFill>
            <a:schemeClr val="tx1"/>
          </a:solidFill>
          <a:latin typeface="Gill Sans" charset="0"/>
          <a:ea typeface="ヒラギノ角ゴ ProN W3" charset="0"/>
          <a:cs typeface="ヒラギノ角ゴ ProN W3" charset="0"/>
          <a:sym typeface="Gill Sans" charset="0"/>
        </a:defRPr>
      </a:lvl3pPr>
      <a:lvl4pPr algn="ctr" rtl="0" fontAlgn="base">
        <a:spcBef>
          <a:spcPct val="0"/>
        </a:spcBef>
        <a:spcAft>
          <a:spcPct val="0"/>
        </a:spcAft>
        <a:defRPr sz="4900">
          <a:solidFill>
            <a:schemeClr val="tx1"/>
          </a:solidFill>
          <a:latin typeface="Gill Sans" charset="0"/>
          <a:ea typeface="ヒラギノ角ゴ ProN W3" charset="0"/>
          <a:cs typeface="ヒラギノ角ゴ ProN W3" charset="0"/>
          <a:sym typeface="Gill Sans" charset="0"/>
        </a:defRPr>
      </a:lvl4pPr>
      <a:lvl5pPr algn="ctr" rtl="0" fontAlgn="base">
        <a:spcBef>
          <a:spcPct val="0"/>
        </a:spcBef>
        <a:spcAft>
          <a:spcPct val="0"/>
        </a:spcAft>
        <a:defRPr sz="4900">
          <a:solidFill>
            <a:schemeClr val="tx1"/>
          </a:solidFill>
          <a:latin typeface="Gill Sans" charset="0"/>
          <a:ea typeface="ヒラギノ角ゴ ProN W3" charset="0"/>
          <a:cs typeface="ヒラギノ角ゴ ProN W3" charset="0"/>
          <a:sym typeface="Gill Sans" charset="0"/>
        </a:defRPr>
      </a:lvl5pPr>
      <a:lvl6pPr marL="192024" algn="ctr" rtl="0" fontAlgn="base">
        <a:spcBef>
          <a:spcPct val="0"/>
        </a:spcBef>
        <a:spcAft>
          <a:spcPct val="0"/>
        </a:spcAft>
        <a:defRPr sz="4900">
          <a:solidFill>
            <a:schemeClr val="tx1"/>
          </a:solidFill>
          <a:latin typeface="Gill Sans" charset="0"/>
          <a:ea typeface="ヒラギノ角ゴ ProN W3" charset="0"/>
          <a:cs typeface="ヒラギノ角ゴ ProN W3" charset="0"/>
          <a:sym typeface="Gill Sans" charset="0"/>
        </a:defRPr>
      </a:lvl6pPr>
      <a:lvl7pPr marL="384048" algn="ctr" rtl="0" fontAlgn="base">
        <a:spcBef>
          <a:spcPct val="0"/>
        </a:spcBef>
        <a:spcAft>
          <a:spcPct val="0"/>
        </a:spcAft>
        <a:defRPr sz="4900">
          <a:solidFill>
            <a:schemeClr val="tx1"/>
          </a:solidFill>
          <a:latin typeface="Gill Sans" charset="0"/>
          <a:ea typeface="ヒラギノ角ゴ ProN W3" charset="0"/>
          <a:cs typeface="ヒラギノ角ゴ ProN W3" charset="0"/>
          <a:sym typeface="Gill Sans" charset="0"/>
        </a:defRPr>
      </a:lvl7pPr>
      <a:lvl8pPr marL="576072" algn="ctr" rtl="0" fontAlgn="base">
        <a:spcBef>
          <a:spcPct val="0"/>
        </a:spcBef>
        <a:spcAft>
          <a:spcPct val="0"/>
        </a:spcAft>
        <a:defRPr sz="4900">
          <a:solidFill>
            <a:schemeClr val="tx1"/>
          </a:solidFill>
          <a:latin typeface="Gill Sans" charset="0"/>
          <a:ea typeface="ヒラギノ角ゴ ProN W3" charset="0"/>
          <a:cs typeface="ヒラギノ角ゴ ProN W3" charset="0"/>
          <a:sym typeface="Gill Sans" charset="0"/>
        </a:defRPr>
      </a:lvl8pPr>
      <a:lvl9pPr marL="768096" algn="ctr" rtl="0" fontAlgn="base">
        <a:spcBef>
          <a:spcPct val="0"/>
        </a:spcBef>
        <a:spcAft>
          <a:spcPct val="0"/>
        </a:spcAft>
        <a:defRPr sz="4900">
          <a:solidFill>
            <a:schemeClr val="tx1"/>
          </a:solidFill>
          <a:latin typeface="Gill Sans" charset="0"/>
          <a:ea typeface="ヒラギノ角ゴ ProN W3" charset="0"/>
          <a:cs typeface="ヒラギノ角ゴ ProN W3" charset="0"/>
          <a:sym typeface="Gill Sans" charset="0"/>
        </a:defRPr>
      </a:lvl9pPr>
    </p:titleStyle>
    <p:bodyStyle>
      <a:lvl1pPr algn="ctr" rtl="0" fontAlgn="base">
        <a:spcBef>
          <a:spcPct val="0"/>
        </a:spcBef>
        <a:spcAft>
          <a:spcPct val="0"/>
        </a:spcAft>
        <a:defRPr sz="2000">
          <a:solidFill>
            <a:schemeClr val="tx1"/>
          </a:solidFill>
          <a:latin typeface="+mn-lt"/>
          <a:ea typeface="+mn-ea"/>
          <a:cs typeface="+mn-cs"/>
          <a:sym typeface="Gill Sans" charset="0"/>
        </a:defRPr>
      </a:lvl1pPr>
      <a:lvl2pPr algn="ctr" rtl="0" fontAlgn="base">
        <a:spcBef>
          <a:spcPct val="0"/>
        </a:spcBef>
        <a:spcAft>
          <a:spcPct val="0"/>
        </a:spcAft>
        <a:defRPr sz="2000">
          <a:solidFill>
            <a:schemeClr val="tx1"/>
          </a:solidFill>
          <a:latin typeface="+mn-lt"/>
          <a:ea typeface="+mn-ea"/>
          <a:cs typeface="+mn-cs"/>
          <a:sym typeface="Gill Sans" charset="0"/>
        </a:defRPr>
      </a:lvl2pPr>
      <a:lvl3pPr algn="ctr" rtl="0" fontAlgn="base">
        <a:spcBef>
          <a:spcPct val="0"/>
        </a:spcBef>
        <a:spcAft>
          <a:spcPct val="0"/>
        </a:spcAft>
        <a:defRPr sz="2000">
          <a:solidFill>
            <a:schemeClr val="tx1"/>
          </a:solidFill>
          <a:latin typeface="+mn-lt"/>
          <a:ea typeface="+mn-ea"/>
          <a:cs typeface="+mn-cs"/>
          <a:sym typeface="Gill Sans" charset="0"/>
        </a:defRPr>
      </a:lvl3pPr>
      <a:lvl4pPr algn="ctr" rtl="0" fontAlgn="base">
        <a:spcBef>
          <a:spcPct val="0"/>
        </a:spcBef>
        <a:spcAft>
          <a:spcPct val="0"/>
        </a:spcAft>
        <a:defRPr sz="2000">
          <a:solidFill>
            <a:schemeClr val="tx1"/>
          </a:solidFill>
          <a:latin typeface="+mn-lt"/>
          <a:ea typeface="+mn-ea"/>
          <a:cs typeface="+mn-cs"/>
          <a:sym typeface="Gill Sans" charset="0"/>
        </a:defRPr>
      </a:lvl4pPr>
      <a:lvl5pPr algn="ctr" rtl="0" fontAlgn="base">
        <a:spcBef>
          <a:spcPct val="0"/>
        </a:spcBef>
        <a:spcAft>
          <a:spcPct val="0"/>
        </a:spcAft>
        <a:defRPr sz="2000">
          <a:solidFill>
            <a:schemeClr val="tx1"/>
          </a:solidFill>
          <a:latin typeface="+mn-lt"/>
          <a:ea typeface="+mn-ea"/>
          <a:cs typeface="+mn-cs"/>
          <a:sym typeface="Gill Sans" charset="0"/>
        </a:defRPr>
      </a:lvl5pPr>
      <a:lvl6pPr marL="192024" algn="ctr" rtl="0" fontAlgn="base">
        <a:spcBef>
          <a:spcPct val="0"/>
        </a:spcBef>
        <a:spcAft>
          <a:spcPct val="0"/>
        </a:spcAft>
        <a:defRPr sz="2000">
          <a:solidFill>
            <a:schemeClr val="tx1"/>
          </a:solidFill>
          <a:latin typeface="+mn-lt"/>
          <a:ea typeface="+mn-ea"/>
          <a:cs typeface="+mn-cs"/>
          <a:sym typeface="Gill Sans" charset="0"/>
        </a:defRPr>
      </a:lvl6pPr>
      <a:lvl7pPr marL="384048" algn="ctr" rtl="0" fontAlgn="base">
        <a:spcBef>
          <a:spcPct val="0"/>
        </a:spcBef>
        <a:spcAft>
          <a:spcPct val="0"/>
        </a:spcAft>
        <a:defRPr sz="2000">
          <a:solidFill>
            <a:schemeClr val="tx1"/>
          </a:solidFill>
          <a:latin typeface="+mn-lt"/>
          <a:ea typeface="+mn-ea"/>
          <a:cs typeface="+mn-cs"/>
          <a:sym typeface="Gill Sans" charset="0"/>
        </a:defRPr>
      </a:lvl7pPr>
      <a:lvl8pPr marL="576072" algn="ctr" rtl="0" fontAlgn="base">
        <a:spcBef>
          <a:spcPct val="0"/>
        </a:spcBef>
        <a:spcAft>
          <a:spcPct val="0"/>
        </a:spcAft>
        <a:defRPr sz="2000">
          <a:solidFill>
            <a:schemeClr val="tx1"/>
          </a:solidFill>
          <a:latin typeface="+mn-lt"/>
          <a:ea typeface="+mn-ea"/>
          <a:cs typeface="+mn-cs"/>
          <a:sym typeface="Gill Sans" charset="0"/>
        </a:defRPr>
      </a:lvl8pPr>
      <a:lvl9pPr marL="768096" algn="ctr" rtl="0" fontAlgn="base">
        <a:spcBef>
          <a:spcPct val="0"/>
        </a:spcBef>
        <a:spcAft>
          <a:spcPct val="0"/>
        </a:spcAft>
        <a:defRPr sz="2000">
          <a:solidFill>
            <a:schemeClr val="tx1"/>
          </a:solidFill>
          <a:latin typeface="+mn-lt"/>
          <a:ea typeface="+mn-ea"/>
          <a:cs typeface="+mn-cs"/>
          <a:sym typeface="Gill Sans" charset="0"/>
        </a:defRPr>
      </a:lvl9pPr>
    </p:bodyStyle>
    <p:otherStyle>
      <a:defPPr>
        <a:defRPr lang="en-US"/>
      </a:defPPr>
      <a:lvl1pPr marL="0" algn="l" defTabSz="192024" rtl="0" eaLnBrk="1" latinLnBrk="0" hangingPunct="1">
        <a:defRPr sz="800" kern="1200">
          <a:solidFill>
            <a:schemeClr val="tx1"/>
          </a:solidFill>
          <a:latin typeface="+mn-lt"/>
          <a:ea typeface="+mn-ea"/>
          <a:cs typeface="+mn-cs"/>
        </a:defRPr>
      </a:lvl1pPr>
      <a:lvl2pPr marL="192024" algn="l" defTabSz="192024" rtl="0" eaLnBrk="1" latinLnBrk="0" hangingPunct="1">
        <a:defRPr sz="800" kern="1200">
          <a:solidFill>
            <a:schemeClr val="tx1"/>
          </a:solidFill>
          <a:latin typeface="+mn-lt"/>
          <a:ea typeface="+mn-ea"/>
          <a:cs typeface="+mn-cs"/>
        </a:defRPr>
      </a:lvl2pPr>
      <a:lvl3pPr marL="384048" algn="l" defTabSz="192024" rtl="0" eaLnBrk="1" latinLnBrk="0" hangingPunct="1">
        <a:defRPr sz="800" kern="1200">
          <a:solidFill>
            <a:schemeClr val="tx1"/>
          </a:solidFill>
          <a:latin typeface="+mn-lt"/>
          <a:ea typeface="+mn-ea"/>
          <a:cs typeface="+mn-cs"/>
        </a:defRPr>
      </a:lvl3pPr>
      <a:lvl4pPr marL="576072" algn="l" defTabSz="192024" rtl="0" eaLnBrk="1" latinLnBrk="0" hangingPunct="1">
        <a:defRPr sz="800" kern="1200">
          <a:solidFill>
            <a:schemeClr val="tx1"/>
          </a:solidFill>
          <a:latin typeface="+mn-lt"/>
          <a:ea typeface="+mn-ea"/>
          <a:cs typeface="+mn-cs"/>
        </a:defRPr>
      </a:lvl4pPr>
      <a:lvl5pPr marL="768096" algn="l" defTabSz="192024" rtl="0" eaLnBrk="1" latinLnBrk="0" hangingPunct="1">
        <a:defRPr sz="800" kern="1200">
          <a:solidFill>
            <a:schemeClr val="tx1"/>
          </a:solidFill>
          <a:latin typeface="+mn-lt"/>
          <a:ea typeface="+mn-ea"/>
          <a:cs typeface="+mn-cs"/>
        </a:defRPr>
      </a:lvl5pPr>
      <a:lvl6pPr marL="960120" algn="l" defTabSz="192024" rtl="0" eaLnBrk="1" latinLnBrk="0" hangingPunct="1">
        <a:defRPr sz="800" kern="1200">
          <a:solidFill>
            <a:schemeClr val="tx1"/>
          </a:solidFill>
          <a:latin typeface="+mn-lt"/>
          <a:ea typeface="+mn-ea"/>
          <a:cs typeface="+mn-cs"/>
        </a:defRPr>
      </a:lvl6pPr>
      <a:lvl7pPr marL="1152144" algn="l" defTabSz="192024" rtl="0" eaLnBrk="1" latinLnBrk="0" hangingPunct="1">
        <a:defRPr sz="800" kern="1200">
          <a:solidFill>
            <a:schemeClr val="tx1"/>
          </a:solidFill>
          <a:latin typeface="+mn-lt"/>
          <a:ea typeface="+mn-ea"/>
          <a:cs typeface="+mn-cs"/>
        </a:defRPr>
      </a:lvl7pPr>
      <a:lvl8pPr marL="1344168" algn="l" defTabSz="192024" rtl="0" eaLnBrk="1" latinLnBrk="0" hangingPunct="1">
        <a:defRPr sz="800" kern="1200">
          <a:solidFill>
            <a:schemeClr val="tx1"/>
          </a:solidFill>
          <a:latin typeface="+mn-lt"/>
          <a:ea typeface="+mn-ea"/>
          <a:cs typeface="+mn-cs"/>
        </a:defRPr>
      </a:lvl8pPr>
      <a:lvl9pPr marL="1536192" algn="l" defTabSz="192024" rtl="0" eaLnBrk="1" latinLnBrk="0" hangingPunct="1">
        <a:defRPr sz="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869950" y="1149350"/>
            <a:ext cx="10452100" cy="23177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50800" tIns="50800" rIns="50800" bIns="50800" numCol="1" anchor="b" anchorCtr="0" compatLnSpc="1">
            <a:prstTxWarp prst="textNoShape">
              <a:avLst/>
            </a:prstTxWarp>
          </a:bodyPr>
          <a:lstStyle/>
          <a:p>
            <a:pPr lvl="0"/>
            <a:r>
              <a:rPr lang="en-US" smtClean="0">
                <a:sym typeface="Gill Sans" charset="0"/>
              </a:rPr>
              <a:t>Click to edit Master title style</a:t>
            </a:r>
          </a:p>
        </p:txBody>
      </p:sp>
      <p:sp>
        <p:nvSpPr>
          <p:cNvPr id="1026" name="Rectangle 2"/>
          <p:cNvSpPr>
            <a:spLocks noGrp="1" noChangeArrowheads="1"/>
          </p:cNvSpPr>
          <p:nvPr>
            <p:ph type="body" idx="1"/>
          </p:nvPr>
        </p:nvSpPr>
        <p:spPr bwMode="auto">
          <a:xfrm>
            <a:off x="869950" y="3530600"/>
            <a:ext cx="10452100" cy="7937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50800" tIns="50800" rIns="50800" bIns="50800" numCol="1" anchor="t" anchorCtr="0" compatLnSpc="1">
            <a:prstTxWarp prst="textNoShape">
              <a:avLst/>
            </a:prstTxWarp>
          </a:bodyPr>
          <a:lstStyle/>
          <a:p>
            <a:pPr lvl="0"/>
            <a:r>
              <a:rPr lang="en-US" smtClean="0">
                <a:sym typeface="Gill Sans" charset="0"/>
              </a:rPr>
              <a:t>Click to edit Master text styles</a:t>
            </a:r>
          </a:p>
          <a:p>
            <a:pPr lvl="1"/>
            <a:r>
              <a:rPr lang="en-US" smtClean="0">
                <a:sym typeface="Gill Sans" charset="0"/>
              </a:rPr>
              <a:t>Second level</a:t>
            </a:r>
          </a:p>
          <a:p>
            <a:pPr lvl="2"/>
            <a:r>
              <a:rPr lang="en-US" smtClean="0">
                <a:sym typeface="Gill Sans" charset="0"/>
              </a:rPr>
              <a:t>Third level</a:t>
            </a:r>
          </a:p>
          <a:p>
            <a:pPr lvl="3"/>
            <a:r>
              <a:rPr lang="en-US" smtClean="0">
                <a:sym typeface="Gill Sans" charset="0"/>
              </a:rPr>
              <a:t>Fourth level</a:t>
            </a:r>
          </a:p>
          <a:p>
            <a:pPr lvl="4"/>
            <a:r>
              <a:rPr lang="en-US" smtClean="0">
                <a:sym typeface="Gill Sans" charset="0"/>
              </a:rPr>
              <a:t>Fifth level</a:t>
            </a:r>
          </a:p>
        </p:txBody>
      </p:sp>
    </p:spTree>
    <p:extLst>
      <p:ext uri="{BB962C8B-B14F-4D97-AF65-F5344CB8AC3E}">
        <p14:creationId xmlns:p14="http://schemas.microsoft.com/office/powerpoint/2010/main" val="1543090760"/>
      </p:ext>
    </p:extLst>
  </p:cSld>
  <p:clrMap bg1="lt1" tx1="dk1" bg2="lt2" tx2="dk2" accent1="accent1" accent2="accent2" accent3="accent3" accent4="accent4" accent5="accent5" accent6="accent6" hlink="hlink" folHlink="folHlink"/>
  <p:sldLayoutIdLst>
    <p:sldLayoutId id="2147485594" r:id="rId1"/>
    <p:sldLayoutId id="2147485595" r:id="rId2"/>
    <p:sldLayoutId id="2147485596" r:id="rId3"/>
    <p:sldLayoutId id="2147485597" r:id="rId4"/>
    <p:sldLayoutId id="2147485598" r:id="rId5"/>
    <p:sldLayoutId id="2147485599" r:id="rId6"/>
    <p:sldLayoutId id="2147485600" r:id="rId7"/>
    <p:sldLayoutId id="2147485601" r:id="rId8"/>
    <p:sldLayoutId id="2147485602" r:id="rId9"/>
    <p:sldLayoutId id="2147485603" r:id="rId10"/>
    <p:sldLayoutId id="2147485604" r:id="rId11"/>
  </p:sldLayoutIdLst>
  <p:transition/>
  <p:txStyles>
    <p:titleStyle>
      <a:lvl1pPr algn="ctr" rtl="0" fontAlgn="base">
        <a:spcBef>
          <a:spcPct val="0"/>
        </a:spcBef>
        <a:spcAft>
          <a:spcPct val="0"/>
        </a:spcAft>
        <a:defRPr sz="5800">
          <a:solidFill>
            <a:schemeClr val="tx1"/>
          </a:solidFill>
          <a:latin typeface="+mj-lt"/>
          <a:ea typeface="+mj-ea"/>
          <a:cs typeface="+mj-cs"/>
          <a:sym typeface="Gill Sans" charset="0"/>
        </a:defRPr>
      </a:lvl1pPr>
      <a:lvl2pPr algn="ctr" rtl="0" fontAlgn="base">
        <a:spcBef>
          <a:spcPct val="0"/>
        </a:spcBef>
        <a:spcAft>
          <a:spcPct val="0"/>
        </a:spcAft>
        <a:defRPr sz="5800">
          <a:solidFill>
            <a:schemeClr val="tx1"/>
          </a:solidFill>
          <a:latin typeface="Gill Sans" charset="0"/>
          <a:ea typeface="Heiti SC Light" charset="0"/>
          <a:cs typeface="Heiti SC Light" charset="0"/>
          <a:sym typeface="Gill Sans" charset="0"/>
        </a:defRPr>
      </a:lvl2pPr>
      <a:lvl3pPr algn="ctr" rtl="0" fontAlgn="base">
        <a:spcBef>
          <a:spcPct val="0"/>
        </a:spcBef>
        <a:spcAft>
          <a:spcPct val="0"/>
        </a:spcAft>
        <a:defRPr sz="5800">
          <a:solidFill>
            <a:schemeClr val="tx1"/>
          </a:solidFill>
          <a:latin typeface="Gill Sans" charset="0"/>
          <a:ea typeface="Heiti SC Light" charset="0"/>
          <a:cs typeface="Heiti SC Light" charset="0"/>
          <a:sym typeface="Gill Sans" charset="0"/>
        </a:defRPr>
      </a:lvl3pPr>
      <a:lvl4pPr algn="ctr" rtl="0" fontAlgn="base">
        <a:spcBef>
          <a:spcPct val="0"/>
        </a:spcBef>
        <a:spcAft>
          <a:spcPct val="0"/>
        </a:spcAft>
        <a:defRPr sz="5800">
          <a:solidFill>
            <a:schemeClr val="tx1"/>
          </a:solidFill>
          <a:latin typeface="Gill Sans" charset="0"/>
          <a:ea typeface="Heiti SC Light" charset="0"/>
          <a:cs typeface="Heiti SC Light" charset="0"/>
          <a:sym typeface="Gill Sans" charset="0"/>
        </a:defRPr>
      </a:lvl4pPr>
      <a:lvl5pPr algn="ctr" rtl="0" fontAlgn="base">
        <a:spcBef>
          <a:spcPct val="0"/>
        </a:spcBef>
        <a:spcAft>
          <a:spcPct val="0"/>
        </a:spcAft>
        <a:defRPr sz="5800">
          <a:solidFill>
            <a:schemeClr val="tx1"/>
          </a:solidFill>
          <a:latin typeface="Gill Sans" charset="0"/>
          <a:ea typeface="Heiti SC Light" charset="0"/>
          <a:cs typeface="Heiti SC Light" charset="0"/>
          <a:sym typeface="Gill Sans" charset="0"/>
        </a:defRPr>
      </a:lvl5pPr>
      <a:lvl6pPr marL="228600" algn="ctr" rtl="0" fontAlgn="base">
        <a:spcBef>
          <a:spcPct val="0"/>
        </a:spcBef>
        <a:spcAft>
          <a:spcPct val="0"/>
        </a:spcAft>
        <a:defRPr sz="5800">
          <a:solidFill>
            <a:schemeClr val="tx1"/>
          </a:solidFill>
          <a:latin typeface="Gill Sans" charset="0"/>
          <a:ea typeface="Heiti SC Light" charset="0"/>
          <a:cs typeface="Heiti SC Light" charset="0"/>
          <a:sym typeface="Gill Sans" charset="0"/>
        </a:defRPr>
      </a:lvl6pPr>
      <a:lvl7pPr marL="457200" algn="ctr" rtl="0" fontAlgn="base">
        <a:spcBef>
          <a:spcPct val="0"/>
        </a:spcBef>
        <a:spcAft>
          <a:spcPct val="0"/>
        </a:spcAft>
        <a:defRPr sz="5800">
          <a:solidFill>
            <a:schemeClr val="tx1"/>
          </a:solidFill>
          <a:latin typeface="Gill Sans" charset="0"/>
          <a:ea typeface="Heiti SC Light" charset="0"/>
          <a:cs typeface="Heiti SC Light" charset="0"/>
          <a:sym typeface="Gill Sans" charset="0"/>
        </a:defRPr>
      </a:lvl7pPr>
      <a:lvl8pPr marL="685800" algn="ctr" rtl="0" fontAlgn="base">
        <a:spcBef>
          <a:spcPct val="0"/>
        </a:spcBef>
        <a:spcAft>
          <a:spcPct val="0"/>
        </a:spcAft>
        <a:defRPr sz="5800">
          <a:solidFill>
            <a:schemeClr val="tx1"/>
          </a:solidFill>
          <a:latin typeface="Gill Sans" charset="0"/>
          <a:ea typeface="Heiti SC Light" charset="0"/>
          <a:cs typeface="Heiti SC Light" charset="0"/>
          <a:sym typeface="Gill Sans" charset="0"/>
        </a:defRPr>
      </a:lvl8pPr>
      <a:lvl9pPr marL="914400" algn="ctr" rtl="0" fontAlgn="base">
        <a:spcBef>
          <a:spcPct val="0"/>
        </a:spcBef>
        <a:spcAft>
          <a:spcPct val="0"/>
        </a:spcAft>
        <a:defRPr sz="5800">
          <a:solidFill>
            <a:schemeClr val="tx1"/>
          </a:solidFill>
          <a:latin typeface="Gill Sans" charset="0"/>
          <a:ea typeface="Heiti SC Light" charset="0"/>
          <a:cs typeface="Heiti SC Light" charset="0"/>
          <a:sym typeface="Gill Sans" charset="0"/>
        </a:defRPr>
      </a:lvl9pPr>
    </p:titleStyle>
    <p:bodyStyle>
      <a:lvl1pPr algn="ctr" rtl="0" fontAlgn="base">
        <a:spcBef>
          <a:spcPct val="0"/>
        </a:spcBef>
        <a:spcAft>
          <a:spcPct val="0"/>
        </a:spcAft>
        <a:defRPr sz="2400">
          <a:solidFill>
            <a:schemeClr val="tx1"/>
          </a:solidFill>
          <a:latin typeface="+mn-lt"/>
          <a:ea typeface="+mn-ea"/>
          <a:cs typeface="+mn-cs"/>
          <a:sym typeface="Gill Sans" charset="0"/>
        </a:defRPr>
      </a:lvl1pPr>
      <a:lvl2pPr algn="ctr" rtl="0" fontAlgn="base">
        <a:spcBef>
          <a:spcPct val="0"/>
        </a:spcBef>
        <a:spcAft>
          <a:spcPct val="0"/>
        </a:spcAft>
        <a:defRPr sz="2400">
          <a:solidFill>
            <a:schemeClr val="tx1"/>
          </a:solidFill>
          <a:latin typeface="+mn-lt"/>
          <a:ea typeface="+mn-ea"/>
          <a:cs typeface="+mn-cs"/>
          <a:sym typeface="Gill Sans" charset="0"/>
        </a:defRPr>
      </a:lvl2pPr>
      <a:lvl3pPr algn="ctr" rtl="0" fontAlgn="base">
        <a:spcBef>
          <a:spcPct val="0"/>
        </a:spcBef>
        <a:spcAft>
          <a:spcPct val="0"/>
        </a:spcAft>
        <a:defRPr sz="2400">
          <a:solidFill>
            <a:schemeClr val="tx1"/>
          </a:solidFill>
          <a:latin typeface="+mn-lt"/>
          <a:ea typeface="+mn-ea"/>
          <a:cs typeface="+mn-cs"/>
          <a:sym typeface="Gill Sans" charset="0"/>
        </a:defRPr>
      </a:lvl3pPr>
      <a:lvl4pPr algn="ctr" rtl="0" fontAlgn="base">
        <a:spcBef>
          <a:spcPct val="0"/>
        </a:spcBef>
        <a:spcAft>
          <a:spcPct val="0"/>
        </a:spcAft>
        <a:defRPr sz="2400">
          <a:solidFill>
            <a:schemeClr val="tx1"/>
          </a:solidFill>
          <a:latin typeface="+mn-lt"/>
          <a:ea typeface="+mn-ea"/>
          <a:cs typeface="+mn-cs"/>
          <a:sym typeface="Gill Sans" charset="0"/>
        </a:defRPr>
      </a:lvl4pPr>
      <a:lvl5pPr algn="ctr" rtl="0" fontAlgn="base">
        <a:spcBef>
          <a:spcPct val="0"/>
        </a:spcBef>
        <a:spcAft>
          <a:spcPct val="0"/>
        </a:spcAft>
        <a:defRPr sz="2400">
          <a:solidFill>
            <a:schemeClr val="tx1"/>
          </a:solidFill>
          <a:latin typeface="+mn-lt"/>
          <a:ea typeface="+mn-ea"/>
          <a:cs typeface="+mn-cs"/>
          <a:sym typeface="Gill Sans" charset="0"/>
        </a:defRPr>
      </a:lvl5pPr>
      <a:lvl6pPr marL="228600" algn="ctr" rtl="0" fontAlgn="base">
        <a:spcBef>
          <a:spcPct val="0"/>
        </a:spcBef>
        <a:spcAft>
          <a:spcPct val="0"/>
        </a:spcAft>
        <a:defRPr sz="2400">
          <a:solidFill>
            <a:schemeClr val="tx1"/>
          </a:solidFill>
          <a:latin typeface="+mn-lt"/>
          <a:ea typeface="+mn-ea"/>
          <a:cs typeface="+mn-cs"/>
          <a:sym typeface="Gill Sans" charset="0"/>
        </a:defRPr>
      </a:lvl6pPr>
      <a:lvl7pPr marL="457200" algn="ctr" rtl="0" fontAlgn="base">
        <a:spcBef>
          <a:spcPct val="0"/>
        </a:spcBef>
        <a:spcAft>
          <a:spcPct val="0"/>
        </a:spcAft>
        <a:defRPr sz="2400">
          <a:solidFill>
            <a:schemeClr val="tx1"/>
          </a:solidFill>
          <a:latin typeface="+mn-lt"/>
          <a:ea typeface="+mn-ea"/>
          <a:cs typeface="+mn-cs"/>
          <a:sym typeface="Gill Sans" charset="0"/>
        </a:defRPr>
      </a:lvl7pPr>
      <a:lvl8pPr marL="685800" algn="ctr" rtl="0" fontAlgn="base">
        <a:spcBef>
          <a:spcPct val="0"/>
        </a:spcBef>
        <a:spcAft>
          <a:spcPct val="0"/>
        </a:spcAft>
        <a:defRPr sz="2400">
          <a:solidFill>
            <a:schemeClr val="tx1"/>
          </a:solidFill>
          <a:latin typeface="+mn-lt"/>
          <a:ea typeface="+mn-ea"/>
          <a:cs typeface="+mn-cs"/>
          <a:sym typeface="Gill Sans" charset="0"/>
        </a:defRPr>
      </a:lvl8pPr>
      <a:lvl9pPr marL="914400" algn="ctr" rtl="0" fontAlgn="base">
        <a:spcBef>
          <a:spcPct val="0"/>
        </a:spcBef>
        <a:spcAft>
          <a:spcPct val="0"/>
        </a:spcAft>
        <a:defRPr sz="2400">
          <a:solidFill>
            <a:schemeClr val="tx1"/>
          </a:solidFill>
          <a:latin typeface="+mn-lt"/>
          <a:ea typeface="+mn-ea"/>
          <a:cs typeface="+mn-cs"/>
          <a:sym typeface="Gill Sans" charset="0"/>
        </a:defRPr>
      </a:lvl9pPr>
    </p:bodyStyle>
    <p:otherStyle>
      <a:defPPr>
        <a:defRPr lang="en-US"/>
      </a:defPPr>
      <a:lvl1pPr marL="0" algn="l" defTabSz="457200" rtl="0" eaLnBrk="1" latinLnBrk="0" hangingPunct="1">
        <a:defRPr sz="900" kern="1200">
          <a:solidFill>
            <a:schemeClr val="tx1"/>
          </a:solidFill>
          <a:latin typeface="+mn-lt"/>
          <a:ea typeface="+mn-ea"/>
          <a:cs typeface="+mn-cs"/>
        </a:defRPr>
      </a:lvl1pPr>
      <a:lvl2pPr marL="228600" algn="l" defTabSz="457200" rtl="0" eaLnBrk="1" latinLnBrk="0" hangingPunct="1">
        <a:defRPr sz="900" kern="1200">
          <a:solidFill>
            <a:schemeClr val="tx1"/>
          </a:solidFill>
          <a:latin typeface="+mn-lt"/>
          <a:ea typeface="+mn-ea"/>
          <a:cs typeface="+mn-cs"/>
        </a:defRPr>
      </a:lvl2pPr>
      <a:lvl3pPr marL="457200" algn="l" defTabSz="457200" rtl="0" eaLnBrk="1" latinLnBrk="0" hangingPunct="1">
        <a:defRPr sz="900" kern="1200">
          <a:solidFill>
            <a:schemeClr val="tx1"/>
          </a:solidFill>
          <a:latin typeface="+mn-lt"/>
          <a:ea typeface="+mn-ea"/>
          <a:cs typeface="+mn-cs"/>
        </a:defRPr>
      </a:lvl3pPr>
      <a:lvl4pPr marL="685800" algn="l" defTabSz="457200" rtl="0" eaLnBrk="1" latinLnBrk="0" hangingPunct="1">
        <a:defRPr sz="900" kern="1200">
          <a:solidFill>
            <a:schemeClr val="tx1"/>
          </a:solidFill>
          <a:latin typeface="+mn-lt"/>
          <a:ea typeface="+mn-ea"/>
          <a:cs typeface="+mn-cs"/>
        </a:defRPr>
      </a:lvl4pPr>
      <a:lvl5pPr marL="914400" algn="l" defTabSz="457200" rtl="0" eaLnBrk="1" latinLnBrk="0" hangingPunct="1">
        <a:defRPr sz="900" kern="1200">
          <a:solidFill>
            <a:schemeClr val="tx1"/>
          </a:solidFill>
          <a:latin typeface="+mn-lt"/>
          <a:ea typeface="+mn-ea"/>
          <a:cs typeface="+mn-cs"/>
        </a:defRPr>
      </a:lvl5pPr>
      <a:lvl6pPr marL="1143000" algn="l" defTabSz="457200" rtl="0" eaLnBrk="1" latinLnBrk="0" hangingPunct="1">
        <a:defRPr sz="900" kern="1200">
          <a:solidFill>
            <a:schemeClr val="tx1"/>
          </a:solidFill>
          <a:latin typeface="+mn-lt"/>
          <a:ea typeface="+mn-ea"/>
          <a:cs typeface="+mn-cs"/>
        </a:defRPr>
      </a:lvl6pPr>
      <a:lvl7pPr marL="1371600" algn="l" defTabSz="457200" rtl="0" eaLnBrk="1" latinLnBrk="0" hangingPunct="1">
        <a:defRPr sz="900" kern="1200">
          <a:solidFill>
            <a:schemeClr val="tx1"/>
          </a:solidFill>
          <a:latin typeface="+mn-lt"/>
          <a:ea typeface="+mn-ea"/>
          <a:cs typeface="+mn-cs"/>
        </a:defRPr>
      </a:lvl7pPr>
      <a:lvl8pPr marL="1600200" algn="l" defTabSz="457200" rtl="0" eaLnBrk="1" latinLnBrk="0" hangingPunct="1">
        <a:defRPr sz="900" kern="1200">
          <a:solidFill>
            <a:schemeClr val="tx1"/>
          </a:solidFill>
          <a:latin typeface="+mn-lt"/>
          <a:ea typeface="+mn-ea"/>
          <a:cs typeface="+mn-cs"/>
        </a:defRPr>
      </a:lvl8pPr>
      <a:lvl9pPr marL="1828800" algn="l" defTabSz="457200" rtl="0" eaLnBrk="1" latinLnBrk="0" hangingPunct="1">
        <a:defRPr sz="9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739588" y="463982"/>
            <a:ext cx="10712824" cy="660486"/>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739588" y="1346886"/>
            <a:ext cx="10712824" cy="4830077"/>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Slide Number Placeholder 5"/>
          <p:cNvSpPr>
            <a:spLocks noGrp="1"/>
          </p:cNvSpPr>
          <p:nvPr>
            <p:ph type="sldNum" sz="quarter" idx="4"/>
          </p:nvPr>
        </p:nvSpPr>
        <p:spPr>
          <a:xfrm>
            <a:off x="8759618" y="6487297"/>
            <a:ext cx="2743200" cy="234178"/>
          </a:xfrm>
          <a:prstGeom prst="rect">
            <a:avLst/>
          </a:prstGeom>
        </p:spPr>
        <p:txBody>
          <a:bodyPr vert="horz" lIns="91440" tIns="45720" rIns="91440" bIns="45720" rtlCol="0" anchor="ctr"/>
          <a:lstStyle>
            <a:lvl1pPr algn="r">
              <a:defRPr sz="1000" b="0" i="0">
                <a:solidFill>
                  <a:schemeClr val="tx2"/>
                </a:solidFill>
                <a:latin typeface="Raleway" charset="0"/>
                <a:ea typeface="Raleway" charset="0"/>
                <a:cs typeface="Raleway" charset="0"/>
              </a:defRPr>
            </a:lvl1pPr>
          </a:lstStyle>
          <a:p>
            <a:fld id="{32C5FF11-DEB2-6A4C-B29A-BC46883118B8}" type="slidenum">
              <a:rPr lang="en-US" smtClean="0">
                <a:solidFill>
                  <a:srgbClr val="64696E"/>
                </a:solidFill>
              </a:rPr>
              <a:pPr/>
              <a:t>‹Nº›</a:t>
            </a:fld>
            <a:endParaRPr lang="en-US">
              <a:solidFill>
                <a:srgbClr val="64696E"/>
              </a:solidFill>
            </a:endParaRPr>
          </a:p>
        </p:txBody>
      </p:sp>
      <p:sp>
        <p:nvSpPr>
          <p:cNvPr id="8" name="Footer Placeholder 7"/>
          <p:cNvSpPr>
            <a:spLocks noGrp="1"/>
          </p:cNvSpPr>
          <p:nvPr>
            <p:ph type="ftr" sz="quarter" idx="3"/>
          </p:nvPr>
        </p:nvSpPr>
        <p:spPr>
          <a:xfrm>
            <a:off x="739588" y="6487297"/>
            <a:ext cx="4114800" cy="234178"/>
          </a:xfrm>
          <a:prstGeom prst="rect">
            <a:avLst/>
          </a:prstGeom>
        </p:spPr>
        <p:txBody>
          <a:bodyPr vert="horz" lIns="91440" tIns="45720" rIns="91440" bIns="45720" rtlCol="0" anchor="ctr"/>
          <a:lstStyle>
            <a:lvl1pPr algn="l">
              <a:defRPr sz="1000" b="0" i="0">
                <a:solidFill>
                  <a:schemeClr val="tx1">
                    <a:tint val="75000"/>
                  </a:schemeClr>
                </a:solidFill>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Tree>
    <p:extLst>
      <p:ext uri="{BB962C8B-B14F-4D97-AF65-F5344CB8AC3E}">
        <p14:creationId xmlns:p14="http://schemas.microsoft.com/office/powerpoint/2010/main" val="604397753"/>
      </p:ext>
    </p:extLst>
  </p:cSld>
  <p:clrMap bg1="lt1" tx1="dk1" bg2="lt2" tx2="dk2" accent1="accent1" accent2="accent2" accent3="accent3" accent4="accent4" accent5="accent5" accent6="accent6" hlink="hlink" folHlink="folHlink"/>
  <p:sldLayoutIdLst>
    <p:sldLayoutId id="2147485606" r:id="rId1"/>
    <p:sldLayoutId id="2147485607" r:id="rId2"/>
    <p:sldLayoutId id="2147485608" r:id="rId3"/>
    <p:sldLayoutId id="2147485609" r:id="rId4"/>
    <p:sldLayoutId id="2147485610" r:id="rId5"/>
    <p:sldLayoutId id="2147485611" r:id="rId6"/>
    <p:sldLayoutId id="2147485612" r:id="rId7"/>
    <p:sldLayoutId id="2147485613" r:id="rId8"/>
    <p:sldLayoutId id="2147485614" r:id="rId9"/>
    <p:sldLayoutId id="2147485615" r:id="rId10"/>
    <p:sldLayoutId id="2147485616" r:id="rId11"/>
    <p:sldLayoutId id="2147485617" r:id="rId12"/>
    <p:sldLayoutId id="2147485618" r:id="rId13"/>
    <p:sldLayoutId id="2147485619" r:id="rId14"/>
    <p:sldLayoutId id="2147485620" r:id="rId15"/>
    <p:sldLayoutId id="2147485621" r:id="rId16"/>
    <p:sldLayoutId id="2147485622" r:id="rId17"/>
    <p:sldLayoutId id="2147485623" r:id="rId18"/>
    <p:sldLayoutId id="2147485624" r:id="rId19"/>
    <p:sldLayoutId id="2147485625" r:id="rId20"/>
    <p:sldLayoutId id="2147485626" r:id="rId21"/>
    <p:sldLayoutId id="2147485627" r:id="rId22"/>
    <p:sldLayoutId id="2147485628" r:id="rId23"/>
    <p:sldLayoutId id="2147485629" r:id="rId24"/>
    <p:sldLayoutId id="2147485630" r:id="rId25"/>
    <p:sldLayoutId id="2147485631" r:id="rId26"/>
    <p:sldLayoutId id="2147485632" r:id="rId27"/>
    <p:sldLayoutId id="2147485633" r:id="rId28"/>
    <p:sldLayoutId id="2147485634" r:id="rId29"/>
    <p:sldLayoutId id="2147485635" r:id="rId30"/>
    <p:sldLayoutId id="2147485636" r:id="rId31"/>
    <p:sldLayoutId id="2147485637" r:id="rId32"/>
    <p:sldLayoutId id="2147485638" r:id="rId33"/>
    <p:sldLayoutId id="2147485639" r:id="rId34"/>
    <p:sldLayoutId id="2147485640" r:id="rId35"/>
    <p:sldLayoutId id="2147485641" r:id="rId36"/>
    <p:sldLayoutId id="2147485642" r:id="rId37"/>
    <p:sldLayoutId id="2147485643" r:id="rId38"/>
    <p:sldLayoutId id="2147485644" r:id="rId39"/>
    <p:sldLayoutId id="2147485645" r:id="rId40"/>
    <p:sldLayoutId id="2147485646" r:id="rId41"/>
    <p:sldLayoutId id="2147485647" r:id="rId42"/>
    <p:sldLayoutId id="2147485648" r:id="rId43"/>
    <p:sldLayoutId id="2147485649" r:id="rId44"/>
    <p:sldLayoutId id="2147485650" r:id="rId45"/>
    <p:sldLayoutId id="2147485651" r:id="rId46"/>
    <p:sldLayoutId id="2147485652" r:id="rId47"/>
    <p:sldLayoutId id="2147485653" r:id="rId48"/>
    <p:sldLayoutId id="2147485654" r:id="rId49"/>
    <p:sldLayoutId id="2147485655" r:id="rId50"/>
    <p:sldLayoutId id="2147485656" r:id="rId51"/>
    <p:sldLayoutId id="2147485657" r:id="rId52"/>
    <p:sldLayoutId id="2147485658" r:id="rId53"/>
    <p:sldLayoutId id="2147485659" r:id="rId54"/>
    <p:sldLayoutId id="2147485660" r:id="rId55"/>
    <p:sldLayoutId id="2147485661" r:id="rId56"/>
    <p:sldLayoutId id="2147485662" r:id="rId57"/>
    <p:sldLayoutId id="2147485663" r:id="rId58"/>
    <p:sldLayoutId id="2147485664" r:id="rId59"/>
    <p:sldLayoutId id="2147485665" r:id="rId60"/>
    <p:sldLayoutId id="2147485666" r:id="rId61"/>
    <p:sldLayoutId id="2147485667" r:id="rId62"/>
    <p:sldLayoutId id="2147485668" r:id="rId63"/>
    <p:sldLayoutId id="2147485669" r:id="rId64"/>
    <p:sldLayoutId id="2147485670" r:id="rId65"/>
    <p:sldLayoutId id="2147485671" r:id="rId66"/>
    <p:sldLayoutId id="2147485672" r:id="rId67"/>
    <p:sldLayoutId id="2147485673" r:id="rId68"/>
    <p:sldLayoutId id="2147485674" r:id="rId69"/>
    <p:sldLayoutId id="2147485675" r:id="rId70"/>
    <p:sldLayoutId id="2147485676" r:id="rId71"/>
    <p:sldLayoutId id="2147485677" r:id="rId72"/>
    <p:sldLayoutId id="2147485678" r:id="rId73"/>
    <p:sldLayoutId id="2147485679" r:id="rId74"/>
    <p:sldLayoutId id="2147485680" r:id="rId75"/>
    <p:sldLayoutId id="2147485681" r:id="rId76"/>
    <p:sldLayoutId id="2147485682" r:id="rId77"/>
    <p:sldLayoutId id="2147485683" r:id="rId78"/>
    <p:sldLayoutId id="2147485684" r:id="rId79"/>
    <p:sldLayoutId id="2147485685" r:id="rId80"/>
    <p:sldLayoutId id="2147485686" r:id="rId81"/>
    <p:sldLayoutId id="2147485687" r:id="rId82"/>
    <p:sldLayoutId id="2147485688" r:id="rId83"/>
    <p:sldLayoutId id="2147485689" r:id="rId84"/>
    <p:sldLayoutId id="2147485690" r:id="rId85"/>
    <p:sldLayoutId id="2147485691" r:id="rId86"/>
    <p:sldLayoutId id="2147485692" r:id="rId87"/>
    <p:sldLayoutId id="2147485693" r:id="rId88"/>
    <p:sldLayoutId id="2147485694" r:id="rId89"/>
    <p:sldLayoutId id="2147485695" r:id="rId90"/>
    <p:sldLayoutId id="2147485696" r:id="rId91"/>
    <p:sldLayoutId id="2147485697" r:id="rId92"/>
    <p:sldLayoutId id="2147485698" r:id="rId93"/>
    <p:sldLayoutId id="2147485699" r:id="rId94"/>
    <p:sldLayoutId id="2147485700" r:id="rId95"/>
    <p:sldLayoutId id="2147485701" r:id="rId96"/>
    <p:sldLayoutId id="2147485702" r:id="rId97"/>
    <p:sldLayoutId id="2147485703" r:id="rId98"/>
    <p:sldLayoutId id="2147485704" r:id="rId99"/>
    <p:sldLayoutId id="2147485705" r:id="rId100"/>
    <p:sldLayoutId id="2147485706" r:id="rId101"/>
    <p:sldLayoutId id="2147485707" r:id="rId102"/>
    <p:sldLayoutId id="2147485708" r:id="rId103"/>
    <p:sldLayoutId id="2147485709" r:id="rId104"/>
    <p:sldLayoutId id="2147485710" r:id="rId105"/>
    <p:sldLayoutId id="2147485711" r:id="rId106"/>
    <p:sldLayoutId id="2147485712" r:id="rId107"/>
    <p:sldLayoutId id="2147485713" r:id="rId108"/>
  </p:sldLayoutIdLst>
  <p:hf hdr="0" dt="0"/>
  <p:txStyles>
    <p:titleStyle>
      <a:lvl1pPr algn="ctr" defTabSz="914400" rtl="0" eaLnBrk="1" latinLnBrk="0" hangingPunct="1">
        <a:lnSpc>
          <a:spcPct val="90000"/>
        </a:lnSpc>
        <a:spcBef>
          <a:spcPct val="0"/>
        </a:spcBef>
        <a:buNone/>
        <a:defRPr sz="2500" b="1" i="0" kern="1200">
          <a:solidFill>
            <a:schemeClr val="tx1"/>
          </a:solidFill>
          <a:latin typeface="Raleway" charset="0"/>
          <a:ea typeface="Raleway" charset="0"/>
          <a:cs typeface="Raleway" charset="0"/>
        </a:defRPr>
      </a:lvl1pPr>
    </p:titleStyle>
    <p:bodyStyle>
      <a:lvl1pPr marL="228600" indent="-228600" algn="l" defTabSz="914400" rtl="0" eaLnBrk="1" latinLnBrk="0" hangingPunct="1">
        <a:lnSpc>
          <a:spcPct val="90000"/>
        </a:lnSpc>
        <a:spcBef>
          <a:spcPts val="1000"/>
        </a:spcBef>
        <a:buFont typeface="Arial"/>
        <a:buChar char="•"/>
        <a:defRPr sz="2000" b="0" i="0" kern="1200">
          <a:solidFill>
            <a:schemeClr val="tx1"/>
          </a:solidFill>
          <a:latin typeface="Raleway" charset="0"/>
          <a:ea typeface="Raleway" charset="0"/>
          <a:cs typeface="Raleway" charset="0"/>
        </a:defRPr>
      </a:lvl1pPr>
      <a:lvl2pPr marL="685800" indent="-228600" algn="l" defTabSz="914400" rtl="0" eaLnBrk="1" latinLnBrk="0" hangingPunct="1">
        <a:lnSpc>
          <a:spcPct val="90000"/>
        </a:lnSpc>
        <a:spcBef>
          <a:spcPts val="500"/>
        </a:spcBef>
        <a:buFont typeface="Arial"/>
        <a:buChar char="•"/>
        <a:defRPr sz="1800" b="0" i="0" kern="1200">
          <a:solidFill>
            <a:schemeClr val="tx1"/>
          </a:solidFill>
          <a:latin typeface="Raleway" charset="0"/>
          <a:ea typeface="Raleway" charset="0"/>
          <a:cs typeface="Raleway" charset="0"/>
        </a:defRPr>
      </a:lvl2pPr>
      <a:lvl3pPr marL="1143000" indent="-228600" algn="l" defTabSz="914400" rtl="0" eaLnBrk="1" latinLnBrk="0" hangingPunct="1">
        <a:lnSpc>
          <a:spcPct val="90000"/>
        </a:lnSpc>
        <a:spcBef>
          <a:spcPts val="500"/>
        </a:spcBef>
        <a:buFont typeface="Arial"/>
        <a:buChar char="•"/>
        <a:defRPr sz="1600" b="0" i="0" kern="1200">
          <a:solidFill>
            <a:schemeClr val="tx1"/>
          </a:solidFill>
          <a:latin typeface="Raleway" charset="0"/>
          <a:ea typeface="Raleway" charset="0"/>
          <a:cs typeface="Raleway" charset="0"/>
        </a:defRPr>
      </a:lvl3pPr>
      <a:lvl4pPr marL="1600200" indent="-228600" algn="l" defTabSz="914400" rtl="0" eaLnBrk="1" latinLnBrk="0" hangingPunct="1">
        <a:lnSpc>
          <a:spcPct val="90000"/>
        </a:lnSpc>
        <a:spcBef>
          <a:spcPts val="500"/>
        </a:spcBef>
        <a:buFont typeface="Arial"/>
        <a:buChar char="•"/>
        <a:defRPr sz="1400" b="0" i="0" kern="1200">
          <a:solidFill>
            <a:schemeClr val="tx1"/>
          </a:solidFill>
          <a:latin typeface="Raleway" charset="0"/>
          <a:ea typeface="Raleway" charset="0"/>
          <a:cs typeface="Raleway" charset="0"/>
        </a:defRPr>
      </a:lvl4pPr>
      <a:lvl5pPr marL="2057400" indent="-228600" algn="l" defTabSz="914400" rtl="0" eaLnBrk="1" latinLnBrk="0" hangingPunct="1">
        <a:lnSpc>
          <a:spcPct val="90000"/>
        </a:lnSpc>
        <a:spcBef>
          <a:spcPts val="500"/>
        </a:spcBef>
        <a:buFont typeface="Arial"/>
        <a:buChar char="•"/>
        <a:defRPr sz="1200" b="0" i="0" kern="1200">
          <a:solidFill>
            <a:schemeClr val="tx1"/>
          </a:solidFill>
          <a:latin typeface="Raleway" charset="0"/>
          <a:ea typeface="Raleway" charset="0"/>
          <a:cs typeface="Raleway" charset="0"/>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869955" y="1149354"/>
            <a:ext cx="10452100" cy="231775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21335" tIns="21335" rIns="21335" bIns="21335" numCol="1" anchor="b" anchorCtr="0" compatLnSpc="1">
            <a:prstTxWarp prst="textNoShape">
              <a:avLst/>
            </a:prstTxWarp>
          </a:bodyPr>
          <a:lstStyle/>
          <a:p>
            <a:pPr lvl="0"/>
            <a:r>
              <a:rPr lang="en-US">
                <a:sym typeface="Gill Sans" charset="0"/>
              </a:rPr>
              <a:t>Click to edit Master title style</a:t>
            </a:r>
          </a:p>
        </p:txBody>
      </p:sp>
      <p:sp>
        <p:nvSpPr>
          <p:cNvPr id="1026" name="Rectangle 2"/>
          <p:cNvSpPr>
            <a:spLocks noGrp="1" noChangeArrowheads="1"/>
          </p:cNvSpPr>
          <p:nvPr>
            <p:ph type="body" idx="1"/>
          </p:nvPr>
        </p:nvSpPr>
        <p:spPr bwMode="auto">
          <a:xfrm>
            <a:off x="869955" y="3530605"/>
            <a:ext cx="10452100" cy="79375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21335" tIns="21335" rIns="21335" bIns="21335" numCol="1" anchor="t" anchorCtr="0" compatLnSpc="1">
            <a:prstTxWarp prst="textNoShape">
              <a:avLst/>
            </a:prstTxWarp>
          </a:bodyPr>
          <a:lstStyle/>
          <a:p>
            <a:pPr lvl="0"/>
            <a:r>
              <a:rPr lang="en-US">
                <a:sym typeface="Gill Sans" charset="0"/>
              </a:rPr>
              <a:t>Click to edit Master text styles</a:t>
            </a:r>
          </a:p>
          <a:p>
            <a:pPr lvl="1"/>
            <a:r>
              <a:rPr lang="en-US">
                <a:sym typeface="Gill Sans" charset="0"/>
              </a:rPr>
              <a:t>Second level</a:t>
            </a:r>
          </a:p>
          <a:p>
            <a:pPr lvl="2"/>
            <a:r>
              <a:rPr lang="en-US">
                <a:sym typeface="Gill Sans" charset="0"/>
              </a:rPr>
              <a:t>Third level</a:t>
            </a:r>
          </a:p>
          <a:p>
            <a:pPr lvl="3"/>
            <a:r>
              <a:rPr lang="en-US">
                <a:sym typeface="Gill Sans" charset="0"/>
              </a:rPr>
              <a:t>Fourth level</a:t>
            </a:r>
          </a:p>
          <a:p>
            <a:pPr lvl="4"/>
            <a:r>
              <a:rPr lang="en-US">
                <a:sym typeface="Gill Sans" charset="0"/>
              </a:rPr>
              <a:t>Fifth level</a:t>
            </a:r>
          </a:p>
        </p:txBody>
      </p:sp>
    </p:spTree>
    <p:extLst>
      <p:ext uri="{BB962C8B-B14F-4D97-AF65-F5344CB8AC3E}">
        <p14:creationId xmlns:p14="http://schemas.microsoft.com/office/powerpoint/2010/main" val="1910227743"/>
      </p:ext>
    </p:extLst>
  </p:cSld>
  <p:clrMap bg1="lt1" tx1="dk1" bg2="lt2" tx2="dk2" accent1="accent1" accent2="accent2" accent3="accent3" accent4="accent4" accent5="accent5" accent6="accent6" hlink="hlink" folHlink="folHlink"/>
  <p:sldLayoutIdLst>
    <p:sldLayoutId id="2147485715" r:id="rId1"/>
    <p:sldLayoutId id="2147485716" r:id="rId2"/>
    <p:sldLayoutId id="2147485717" r:id="rId3"/>
    <p:sldLayoutId id="2147485718" r:id="rId4"/>
    <p:sldLayoutId id="2147485719" r:id="rId5"/>
    <p:sldLayoutId id="2147485720" r:id="rId6"/>
    <p:sldLayoutId id="2147485721" r:id="rId7"/>
    <p:sldLayoutId id="2147485722" r:id="rId8"/>
    <p:sldLayoutId id="2147485723" r:id="rId9"/>
    <p:sldLayoutId id="2147485724" r:id="rId10"/>
    <p:sldLayoutId id="2147485725" r:id="rId11"/>
    <p:sldLayoutId id="2147485726" r:id="rId12"/>
    <p:sldLayoutId id="2147485727" r:id="rId13"/>
    <p:sldLayoutId id="2147485728" r:id="rId14"/>
    <p:sldLayoutId id="2147485729" r:id="rId15"/>
    <p:sldLayoutId id="2147485730" r:id="rId16"/>
  </p:sldLayoutIdLst>
  <p:transition/>
  <p:txStyles>
    <p:titleStyle>
      <a:lvl1pPr algn="ctr" rtl="0" fontAlgn="base">
        <a:spcBef>
          <a:spcPct val="0"/>
        </a:spcBef>
        <a:spcAft>
          <a:spcPct val="0"/>
        </a:spcAft>
        <a:defRPr sz="4933">
          <a:solidFill>
            <a:schemeClr val="tx1"/>
          </a:solidFill>
          <a:latin typeface="+mj-lt"/>
          <a:ea typeface="+mj-ea"/>
          <a:cs typeface="+mj-cs"/>
          <a:sym typeface="Gill Sans" charset="0"/>
        </a:defRPr>
      </a:lvl1pPr>
      <a:lvl2pPr algn="ctr" rtl="0" fontAlgn="base">
        <a:spcBef>
          <a:spcPct val="0"/>
        </a:spcBef>
        <a:spcAft>
          <a:spcPct val="0"/>
        </a:spcAft>
        <a:defRPr sz="4933">
          <a:solidFill>
            <a:schemeClr val="tx1"/>
          </a:solidFill>
          <a:latin typeface="Gill Sans" charset="0"/>
          <a:ea typeface="ヒラギノ角ゴ ProN W3" charset="0"/>
          <a:cs typeface="ヒラギノ角ゴ ProN W3" charset="0"/>
          <a:sym typeface="Gill Sans" charset="0"/>
        </a:defRPr>
      </a:lvl2pPr>
      <a:lvl3pPr algn="ctr" rtl="0" fontAlgn="base">
        <a:spcBef>
          <a:spcPct val="0"/>
        </a:spcBef>
        <a:spcAft>
          <a:spcPct val="0"/>
        </a:spcAft>
        <a:defRPr sz="4933">
          <a:solidFill>
            <a:schemeClr val="tx1"/>
          </a:solidFill>
          <a:latin typeface="Gill Sans" charset="0"/>
          <a:ea typeface="ヒラギノ角ゴ ProN W3" charset="0"/>
          <a:cs typeface="ヒラギノ角ゴ ProN W3" charset="0"/>
          <a:sym typeface="Gill Sans" charset="0"/>
        </a:defRPr>
      </a:lvl3pPr>
      <a:lvl4pPr algn="ctr" rtl="0" fontAlgn="base">
        <a:spcBef>
          <a:spcPct val="0"/>
        </a:spcBef>
        <a:spcAft>
          <a:spcPct val="0"/>
        </a:spcAft>
        <a:defRPr sz="4933">
          <a:solidFill>
            <a:schemeClr val="tx1"/>
          </a:solidFill>
          <a:latin typeface="Gill Sans" charset="0"/>
          <a:ea typeface="ヒラギノ角ゴ ProN W3" charset="0"/>
          <a:cs typeface="ヒラギノ角ゴ ProN W3" charset="0"/>
          <a:sym typeface="Gill Sans" charset="0"/>
        </a:defRPr>
      </a:lvl4pPr>
      <a:lvl5pPr algn="ctr" rtl="0" fontAlgn="base">
        <a:spcBef>
          <a:spcPct val="0"/>
        </a:spcBef>
        <a:spcAft>
          <a:spcPct val="0"/>
        </a:spcAft>
        <a:defRPr sz="4933">
          <a:solidFill>
            <a:schemeClr val="tx1"/>
          </a:solidFill>
          <a:latin typeface="Gill Sans" charset="0"/>
          <a:ea typeface="ヒラギノ角ゴ ProN W3" charset="0"/>
          <a:cs typeface="ヒラギノ角ゴ ProN W3" charset="0"/>
          <a:sym typeface="Gill Sans" charset="0"/>
        </a:defRPr>
      </a:lvl5pPr>
      <a:lvl6pPr marL="192006" algn="ctr" rtl="0" fontAlgn="base">
        <a:spcBef>
          <a:spcPct val="0"/>
        </a:spcBef>
        <a:spcAft>
          <a:spcPct val="0"/>
        </a:spcAft>
        <a:defRPr sz="4933">
          <a:solidFill>
            <a:schemeClr val="tx1"/>
          </a:solidFill>
          <a:latin typeface="Gill Sans" charset="0"/>
          <a:ea typeface="ヒラギノ角ゴ ProN W3" charset="0"/>
          <a:cs typeface="ヒラギノ角ゴ ProN W3" charset="0"/>
          <a:sym typeface="Gill Sans" charset="0"/>
        </a:defRPr>
      </a:lvl6pPr>
      <a:lvl7pPr marL="384010" algn="ctr" rtl="0" fontAlgn="base">
        <a:spcBef>
          <a:spcPct val="0"/>
        </a:spcBef>
        <a:spcAft>
          <a:spcPct val="0"/>
        </a:spcAft>
        <a:defRPr sz="4933">
          <a:solidFill>
            <a:schemeClr val="tx1"/>
          </a:solidFill>
          <a:latin typeface="Gill Sans" charset="0"/>
          <a:ea typeface="ヒラギノ角ゴ ProN W3" charset="0"/>
          <a:cs typeface="ヒラギノ角ゴ ProN W3" charset="0"/>
          <a:sym typeface="Gill Sans" charset="0"/>
        </a:defRPr>
      </a:lvl7pPr>
      <a:lvl8pPr marL="576016" algn="ctr" rtl="0" fontAlgn="base">
        <a:spcBef>
          <a:spcPct val="0"/>
        </a:spcBef>
        <a:spcAft>
          <a:spcPct val="0"/>
        </a:spcAft>
        <a:defRPr sz="4933">
          <a:solidFill>
            <a:schemeClr val="tx1"/>
          </a:solidFill>
          <a:latin typeface="Gill Sans" charset="0"/>
          <a:ea typeface="ヒラギノ角ゴ ProN W3" charset="0"/>
          <a:cs typeface="ヒラギノ角ゴ ProN W3" charset="0"/>
          <a:sym typeface="Gill Sans" charset="0"/>
        </a:defRPr>
      </a:lvl8pPr>
      <a:lvl9pPr marL="768019" algn="ctr" rtl="0" fontAlgn="base">
        <a:spcBef>
          <a:spcPct val="0"/>
        </a:spcBef>
        <a:spcAft>
          <a:spcPct val="0"/>
        </a:spcAft>
        <a:defRPr sz="4933">
          <a:solidFill>
            <a:schemeClr val="tx1"/>
          </a:solidFill>
          <a:latin typeface="Gill Sans" charset="0"/>
          <a:ea typeface="ヒラギノ角ゴ ProN W3" charset="0"/>
          <a:cs typeface="ヒラギノ角ゴ ProN W3" charset="0"/>
          <a:sym typeface="Gill Sans" charset="0"/>
        </a:defRPr>
      </a:lvl9pPr>
    </p:titleStyle>
    <p:bodyStyle>
      <a:lvl1pPr algn="ctr" rtl="0" fontAlgn="base">
        <a:spcBef>
          <a:spcPct val="0"/>
        </a:spcBef>
        <a:spcAft>
          <a:spcPct val="0"/>
        </a:spcAft>
        <a:defRPr sz="2000">
          <a:solidFill>
            <a:schemeClr val="tx1"/>
          </a:solidFill>
          <a:latin typeface="+mn-lt"/>
          <a:ea typeface="+mn-ea"/>
          <a:cs typeface="+mn-cs"/>
          <a:sym typeface="Gill Sans" charset="0"/>
        </a:defRPr>
      </a:lvl1pPr>
      <a:lvl2pPr algn="ctr" rtl="0" fontAlgn="base">
        <a:spcBef>
          <a:spcPct val="0"/>
        </a:spcBef>
        <a:spcAft>
          <a:spcPct val="0"/>
        </a:spcAft>
        <a:defRPr sz="2000">
          <a:solidFill>
            <a:schemeClr val="tx1"/>
          </a:solidFill>
          <a:latin typeface="+mn-lt"/>
          <a:ea typeface="+mn-ea"/>
          <a:cs typeface="+mn-cs"/>
          <a:sym typeface="Gill Sans" charset="0"/>
        </a:defRPr>
      </a:lvl2pPr>
      <a:lvl3pPr algn="ctr" rtl="0" fontAlgn="base">
        <a:spcBef>
          <a:spcPct val="0"/>
        </a:spcBef>
        <a:spcAft>
          <a:spcPct val="0"/>
        </a:spcAft>
        <a:defRPr sz="2000">
          <a:solidFill>
            <a:schemeClr val="tx1"/>
          </a:solidFill>
          <a:latin typeface="+mn-lt"/>
          <a:ea typeface="+mn-ea"/>
          <a:cs typeface="+mn-cs"/>
          <a:sym typeface="Gill Sans" charset="0"/>
        </a:defRPr>
      </a:lvl3pPr>
      <a:lvl4pPr algn="ctr" rtl="0" fontAlgn="base">
        <a:spcBef>
          <a:spcPct val="0"/>
        </a:spcBef>
        <a:spcAft>
          <a:spcPct val="0"/>
        </a:spcAft>
        <a:defRPr sz="2000">
          <a:solidFill>
            <a:schemeClr val="tx1"/>
          </a:solidFill>
          <a:latin typeface="+mn-lt"/>
          <a:ea typeface="+mn-ea"/>
          <a:cs typeface="+mn-cs"/>
          <a:sym typeface="Gill Sans" charset="0"/>
        </a:defRPr>
      </a:lvl4pPr>
      <a:lvl5pPr algn="ctr" rtl="0" fontAlgn="base">
        <a:spcBef>
          <a:spcPct val="0"/>
        </a:spcBef>
        <a:spcAft>
          <a:spcPct val="0"/>
        </a:spcAft>
        <a:defRPr sz="2000">
          <a:solidFill>
            <a:schemeClr val="tx1"/>
          </a:solidFill>
          <a:latin typeface="+mn-lt"/>
          <a:ea typeface="+mn-ea"/>
          <a:cs typeface="+mn-cs"/>
          <a:sym typeface="Gill Sans" charset="0"/>
        </a:defRPr>
      </a:lvl5pPr>
      <a:lvl6pPr marL="192006" algn="ctr" rtl="0" fontAlgn="base">
        <a:spcBef>
          <a:spcPct val="0"/>
        </a:spcBef>
        <a:spcAft>
          <a:spcPct val="0"/>
        </a:spcAft>
        <a:defRPr sz="2000">
          <a:solidFill>
            <a:schemeClr val="tx1"/>
          </a:solidFill>
          <a:latin typeface="+mn-lt"/>
          <a:ea typeface="+mn-ea"/>
          <a:cs typeface="+mn-cs"/>
          <a:sym typeface="Gill Sans" charset="0"/>
        </a:defRPr>
      </a:lvl6pPr>
      <a:lvl7pPr marL="384010" algn="ctr" rtl="0" fontAlgn="base">
        <a:spcBef>
          <a:spcPct val="0"/>
        </a:spcBef>
        <a:spcAft>
          <a:spcPct val="0"/>
        </a:spcAft>
        <a:defRPr sz="2000">
          <a:solidFill>
            <a:schemeClr val="tx1"/>
          </a:solidFill>
          <a:latin typeface="+mn-lt"/>
          <a:ea typeface="+mn-ea"/>
          <a:cs typeface="+mn-cs"/>
          <a:sym typeface="Gill Sans" charset="0"/>
        </a:defRPr>
      </a:lvl7pPr>
      <a:lvl8pPr marL="576016" algn="ctr" rtl="0" fontAlgn="base">
        <a:spcBef>
          <a:spcPct val="0"/>
        </a:spcBef>
        <a:spcAft>
          <a:spcPct val="0"/>
        </a:spcAft>
        <a:defRPr sz="2000">
          <a:solidFill>
            <a:schemeClr val="tx1"/>
          </a:solidFill>
          <a:latin typeface="+mn-lt"/>
          <a:ea typeface="+mn-ea"/>
          <a:cs typeface="+mn-cs"/>
          <a:sym typeface="Gill Sans" charset="0"/>
        </a:defRPr>
      </a:lvl8pPr>
      <a:lvl9pPr marL="768019" algn="ctr" rtl="0" fontAlgn="base">
        <a:spcBef>
          <a:spcPct val="0"/>
        </a:spcBef>
        <a:spcAft>
          <a:spcPct val="0"/>
        </a:spcAft>
        <a:defRPr sz="2000">
          <a:solidFill>
            <a:schemeClr val="tx1"/>
          </a:solidFill>
          <a:latin typeface="+mn-lt"/>
          <a:ea typeface="+mn-ea"/>
          <a:cs typeface="+mn-cs"/>
          <a:sym typeface="Gill Sans" charset="0"/>
        </a:defRPr>
      </a:lvl9pPr>
    </p:bodyStyle>
    <p:otherStyle>
      <a:defPPr>
        <a:defRPr lang="en-US"/>
      </a:defPPr>
      <a:lvl1pPr marL="0" algn="l" defTabSz="192006" rtl="0" eaLnBrk="1" latinLnBrk="0" hangingPunct="1">
        <a:defRPr sz="800" kern="1200">
          <a:solidFill>
            <a:schemeClr val="tx1"/>
          </a:solidFill>
          <a:latin typeface="+mn-lt"/>
          <a:ea typeface="+mn-ea"/>
          <a:cs typeface="+mn-cs"/>
        </a:defRPr>
      </a:lvl1pPr>
      <a:lvl2pPr marL="192006" algn="l" defTabSz="192006" rtl="0" eaLnBrk="1" latinLnBrk="0" hangingPunct="1">
        <a:defRPr sz="800" kern="1200">
          <a:solidFill>
            <a:schemeClr val="tx1"/>
          </a:solidFill>
          <a:latin typeface="+mn-lt"/>
          <a:ea typeface="+mn-ea"/>
          <a:cs typeface="+mn-cs"/>
        </a:defRPr>
      </a:lvl2pPr>
      <a:lvl3pPr marL="384010" algn="l" defTabSz="192006" rtl="0" eaLnBrk="1" latinLnBrk="0" hangingPunct="1">
        <a:defRPr sz="800" kern="1200">
          <a:solidFill>
            <a:schemeClr val="tx1"/>
          </a:solidFill>
          <a:latin typeface="+mn-lt"/>
          <a:ea typeface="+mn-ea"/>
          <a:cs typeface="+mn-cs"/>
        </a:defRPr>
      </a:lvl3pPr>
      <a:lvl4pPr marL="576016" algn="l" defTabSz="192006" rtl="0" eaLnBrk="1" latinLnBrk="0" hangingPunct="1">
        <a:defRPr sz="800" kern="1200">
          <a:solidFill>
            <a:schemeClr val="tx1"/>
          </a:solidFill>
          <a:latin typeface="+mn-lt"/>
          <a:ea typeface="+mn-ea"/>
          <a:cs typeface="+mn-cs"/>
        </a:defRPr>
      </a:lvl4pPr>
      <a:lvl5pPr marL="768019" algn="l" defTabSz="192006" rtl="0" eaLnBrk="1" latinLnBrk="0" hangingPunct="1">
        <a:defRPr sz="800" kern="1200">
          <a:solidFill>
            <a:schemeClr val="tx1"/>
          </a:solidFill>
          <a:latin typeface="+mn-lt"/>
          <a:ea typeface="+mn-ea"/>
          <a:cs typeface="+mn-cs"/>
        </a:defRPr>
      </a:lvl5pPr>
      <a:lvl6pPr marL="960024" algn="l" defTabSz="192006" rtl="0" eaLnBrk="1" latinLnBrk="0" hangingPunct="1">
        <a:defRPr sz="800" kern="1200">
          <a:solidFill>
            <a:schemeClr val="tx1"/>
          </a:solidFill>
          <a:latin typeface="+mn-lt"/>
          <a:ea typeface="+mn-ea"/>
          <a:cs typeface="+mn-cs"/>
        </a:defRPr>
      </a:lvl6pPr>
      <a:lvl7pPr marL="1152030" algn="l" defTabSz="192006" rtl="0" eaLnBrk="1" latinLnBrk="0" hangingPunct="1">
        <a:defRPr sz="800" kern="1200">
          <a:solidFill>
            <a:schemeClr val="tx1"/>
          </a:solidFill>
          <a:latin typeface="+mn-lt"/>
          <a:ea typeface="+mn-ea"/>
          <a:cs typeface="+mn-cs"/>
        </a:defRPr>
      </a:lvl7pPr>
      <a:lvl8pPr marL="1344034" algn="l" defTabSz="192006" rtl="0" eaLnBrk="1" latinLnBrk="0" hangingPunct="1">
        <a:defRPr sz="800" kern="1200">
          <a:solidFill>
            <a:schemeClr val="tx1"/>
          </a:solidFill>
          <a:latin typeface="+mn-lt"/>
          <a:ea typeface="+mn-ea"/>
          <a:cs typeface="+mn-cs"/>
        </a:defRPr>
      </a:lvl8pPr>
      <a:lvl9pPr marL="1536040" algn="l" defTabSz="192006" rtl="0" eaLnBrk="1" latinLnBrk="0" hangingPunct="1">
        <a:defRPr sz="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739588" y="463982"/>
            <a:ext cx="10712824" cy="660486"/>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739588" y="1346886"/>
            <a:ext cx="10712824" cy="4830077"/>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Slide Number Placeholder 5"/>
          <p:cNvSpPr>
            <a:spLocks noGrp="1"/>
          </p:cNvSpPr>
          <p:nvPr>
            <p:ph type="sldNum" sz="quarter" idx="4"/>
          </p:nvPr>
        </p:nvSpPr>
        <p:spPr>
          <a:xfrm>
            <a:off x="8759618" y="6487297"/>
            <a:ext cx="2743200" cy="234178"/>
          </a:xfrm>
          <a:prstGeom prst="rect">
            <a:avLst/>
          </a:prstGeom>
        </p:spPr>
        <p:txBody>
          <a:bodyPr vert="horz" lIns="91440" tIns="45720" rIns="91440" bIns="45720" rtlCol="0" anchor="ctr"/>
          <a:lstStyle>
            <a:lvl1pPr algn="r">
              <a:defRPr sz="1000" b="0" i="0">
                <a:solidFill>
                  <a:schemeClr val="tx2"/>
                </a:solidFill>
                <a:latin typeface="Raleway" charset="0"/>
                <a:ea typeface="Raleway" charset="0"/>
                <a:cs typeface="Raleway" charset="0"/>
              </a:defRPr>
            </a:lvl1pPr>
          </a:lstStyle>
          <a:p>
            <a:fld id="{32C5FF11-DEB2-6A4C-B29A-BC46883118B8}" type="slidenum">
              <a:rPr lang="en-US" smtClean="0">
                <a:solidFill>
                  <a:srgbClr val="64696E"/>
                </a:solidFill>
              </a:rPr>
              <a:pPr/>
              <a:t>‹Nº›</a:t>
            </a:fld>
            <a:endParaRPr lang="en-US">
              <a:solidFill>
                <a:srgbClr val="64696E"/>
              </a:solidFill>
            </a:endParaRPr>
          </a:p>
        </p:txBody>
      </p:sp>
      <p:sp>
        <p:nvSpPr>
          <p:cNvPr id="8" name="Footer Placeholder 7"/>
          <p:cNvSpPr>
            <a:spLocks noGrp="1"/>
          </p:cNvSpPr>
          <p:nvPr>
            <p:ph type="ftr" sz="quarter" idx="3"/>
          </p:nvPr>
        </p:nvSpPr>
        <p:spPr>
          <a:xfrm>
            <a:off x="739588" y="6487297"/>
            <a:ext cx="4114800" cy="234178"/>
          </a:xfrm>
          <a:prstGeom prst="rect">
            <a:avLst/>
          </a:prstGeom>
        </p:spPr>
        <p:txBody>
          <a:bodyPr vert="horz" lIns="91440" tIns="45720" rIns="91440" bIns="45720" rtlCol="0" anchor="ctr"/>
          <a:lstStyle>
            <a:lvl1pPr algn="l">
              <a:defRPr sz="1000" b="0" i="0">
                <a:solidFill>
                  <a:schemeClr val="tx1">
                    <a:tint val="75000"/>
                  </a:schemeClr>
                </a:solidFill>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Tree>
    <p:extLst>
      <p:ext uri="{BB962C8B-B14F-4D97-AF65-F5344CB8AC3E}">
        <p14:creationId xmlns:p14="http://schemas.microsoft.com/office/powerpoint/2010/main" val="276525733"/>
      </p:ext>
    </p:extLst>
  </p:cSld>
  <p:clrMap bg1="lt1" tx1="dk1" bg2="lt2" tx2="dk2" accent1="accent1" accent2="accent2" accent3="accent3" accent4="accent4" accent5="accent5" accent6="accent6" hlink="hlink" folHlink="folHlink"/>
  <p:sldLayoutIdLst>
    <p:sldLayoutId id="2147485732" r:id="rId1"/>
    <p:sldLayoutId id="2147485733" r:id="rId2"/>
    <p:sldLayoutId id="2147485734" r:id="rId3"/>
    <p:sldLayoutId id="2147485735" r:id="rId4"/>
    <p:sldLayoutId id="2147485736" r:id="rId5"/>
    <p:sldLayoutId id="2147485737" r:id="rId6"/>
    <p:sldLayoutId id="2147485738" r:id="rId7"/>
    <p:sldLayoutId id="2147485739" r:id="rId8"/>
    <p:sldLayoutId id="2147485740" r:id="rId9"/>
    <p:sldLayoutId id="2147485741" r:id="rId10"/>
    <p:sldLayoutId id="2147485742" r:id="rId11"/>
    <p:sldLayoutId id="2147485743" r:id="rId12"/>
    <p:sldLayoutId id="2147485744" r:id="rId13"/>
    <p:sldLayoutId id="2147485745" r:id="rId14"/>
    <p:sldLayoutId id="2147485746" r:id="rId15"/>
    <p:sldLayoutId id="2147485747" r:id="rId16"/>
    <p:sldLayoutId id="2147485748" r:id="rId17"/>
    <p:sldLayoutId id="2147485749" r:id="rId18"/>
    <p:sldLayoutId id="2147485750" r:id="rId19"/>
    <p:sldLayoutId id="2147485751" r:id="rId20"/>
    <p:sldLayoutId id="2147485752" r:id="rId21"/>
    <p:sldLayoutId id="2147485753" r:id="rId22"/>
    <p:sldLayoutId id="2147485754" r:id="rId23"/>
    <p:sldLayoutId id="2147485755" r:id="rId24"/>
    <p:sldLayoutId id="2147485756" r:id="rId25"/>
    <p:sldLayoutId id="2147485757" r:id="rId26"/>
    <p:sldLayoutId id="2147485758" r:id="rId27"/>
    <p:sldLayoutId id="2147485759" r:id="rId28"/>
    <p:sldLayoutId id="2147485760" r:id="rId29"/>
    <p:sldLayoutId id="2147485761" r:id="rId30"/>
    <p:sldLayoutId id="2147485762" r:id="rId31"/>
    <p:sldLayoutId id="2147485763" r:id="rId32"/>
    <p:sldLayoutId id="2147485764" r:id="rId33"/>
    <p:sldLayoutId id="2147485765" r:id="rId34"/>
    <p:sldLayoutId id="2147485766" r:id="rId35"/>
    <p:sldLayoutId id="2147485767" r:id="rId36"/>
    <p:sldLayoutId id="2147485768" r:id="rId37"/>
    <p:sldLayoutId id="2147485769" r:id="rId38"/>
    <p:sldLayoutId id="2147485770" r:id="rId39"/>
    <p:sldLayoutId id="2147485771" r:id="rId40"/>
    <p:sldLayoutId id="2147485772" r:id="rId41"/>
    <p:sldLayoutId id="2147485773" r:id="rId42"/>
    <p:sldLayoutId id="2147485774" r:id="rId43"/>
    <p:sldLayoutId id="2147485775" r:id="rId44"/>
    <p:sldLayoutId id="2147485776" r:id="rId45"/>
    <p:sldLayoutId id="2147485777" r:id="rId46"/>
    <p:sldLayoutId id="2147485778" r:id="rId47"/>
    <p:sldLayoutId id="2147485779" r:id="rId48"/>
    <p:sldLayoutId id="2147485780" r:id="rId49"/>
    <p:sldLayoutId id="2147485781" r:id="rId50"/>
    <p:sldLayoutId id="2147485782" r:id="rId51"/>
    <p:sldLayoutId id="2147485783" r:id="rId52"/>
    <p:sldLayoutId id="2147485784" r:id="rId53"/>
    <p:sldLayoutId id="2147485785" r:id="rId54"/>
    <p:sldLayoutId id="2147485786" r:id="rId55"/>
    <p:sldLayoutId id="2147485787" r:id="rId56"/>
    <p:sldLayoutId id="2147485788" r:id="rId57"/>
    <p:sldLayoutId id="2147485789" r:id="rId58"/>
    <p:sldLayoutId id="2147485790" r:id="rId59"/>
    <p:sldLayoutId id="2147485791" r:id="rId60"/>
    <p:sldLayoutId id="2147485792" r:id="rId61"/>
    <p:sldLayoutId id="2147485793" r:id="rId62"/>
    <p:sldLayoutId id="2147485794" r:id="rId63"/>
    <p:sldLayoutId id="2147485795" r:id="rId64"/>
    <p:sldLayoutId id="2147485796" r:id="rId65"/>
    <p:sldLayoutId id="2147485797" r:id="rId66"/>
    <p:sldLayoutId id="2147485798" r:id="rId67"/>
    <p:sldLayoutId id="2147485799" r:id="rId68"/>
    <p:sldLayoutId id="2147485800" r:id="rId69"/>
    <p:sldLayoutId id="2147485801" r:id="rId70"/>
    <p:sldLayoutId id="2147485802" r:id="rId71"/>
    <p:sldLayoutId id="2147485803" r:id="rId72"/>
    <p:sldLayoutId id="2147485804" r:id="rId73"/>
    <p:sldLayoutId id="2147485805" r:id="rId74"/>
    <p:sldLayoutId id="2147485806" r:id="rId75"/>
    <p:sldLayoutId id="2147485807" r:id="rId76"/>
    <p:sldLayoutId id="2147485808" r:id="rId77"/>
    <p:sldLayoutId id="2147485809" r:id="rId78"/>
    <p:sldLayoutId id="2147485810" r:id="rId79"/>
    <p:sldLayoutId id="2147485811" r:id="rId80"/>
    <p:sldLayoutId id="2147485812" r:id="rId81"/>
    <p:sldLayoutId id="2147485813" r:id="rId82"/>
    <p:sldLayoutId id="2147485814" r:id="rId83"/>
    <p:sldLayoutId id="2147485815" r:id="rId84"/>
    <p:sldLayoutId id="2147485816" r:id="rId85"/>
    <p:sldLayoutId id="2147485817" r:id="rId86"/>
    <p:sldLayoutId id="2147485818" r:id="rId87"/>
    <p:sldLayoutId id="2147485819" r:id="rId88"/>
    <p:sldLayoutId id="2147485820" r:id="rId89"/>
    <p:sldLayoutId id="2147485821" r:id="rId90"/>
    <p:sldLayoutId id="2147485822" r:id="rId91"/>
    <p:sldLayoutId id="2147485823" r:id="rId92"/>
    <p:sldLayoutId id="2147485824" r:id="rId93"/>
    <p:sldLayoutId id="2147485825" r:id="rId94"/>
    <p:sldLayoutId id="2147485826" r:id="rId95"/>
    <p:sldLayoutId id="2147485827" r:id="rId96"/>
    <p:sldLayoutId id="2147485828" r:id="rId97"/>
    <p:sldLayoutId id="2147485829" r:id="rId98"/>
    <p:sldLayoutId id="2147485830" r:id="rId99"/>
    <p:sldLayoutId id="2147485831" r:id="rId100"/>
    <p:sldLayoutId id="2147485832" r:id="rId101"/>
    <p:sldLayoutId id="2147485833" r:id="rId102"/>
    <p:sldLayoutId id="2147485834" r:id="rId103"/>
    <p:sldLayoutId id="2147485835" r:id="rId104"/>
    <p:sldLayoutId id="2147485836" r:id="rId105"/>
    <p:sldLayoutId id="2147485837" r:id="rId106"/>
    <p:sldLayoutId id="2147485838" r:id="rId107"/>
    <p:sldLayoutId id="2147485839" r:id="rId108"/>
    <p:sldLayoutId id="2147485840" r:id="rId109"/>
  </p:sldLayoutIdLst>
  <p:hf hdr="0" dt="0"/>
  <p:txStyles>
    <p:titleStyle>
      <a:lvl1pPr algn="ctr" defTabSz="914400" rtl="0" eaLnBrk="1" latinLnBrk="0" hangingPunct="1">
        <a:lnSpc>
          <a:spcPct val="90000"/>
        </a:lnSpc>
        <a:spcBef>
          <a:spcPct val="0"/>
        </a:spcBef>
        <a:buNone/>
        <a:defRPr sz="2500" b="1" i="0" kern="1200">
          <a:solidFill>
            <a:schemeClr val="tx1"/>
          </a:solidFill>
          <a:latin typeface="Raleway" charset="0"/>
          <a:ea typeface="Raleway" charset="0"/>
          <a:cs typeface="Raleway" charset="0"/>
        </a:defRPr>
      </a:lvl1pPr>
    </p:titleStyle>
    <p:bodyStyle>
      <a:lvl1pPr marL="228600" indent="-228600" algn="l" defTabSz="914400" rtl="0" eaLnBrk="1" latinLnBrk="0" hangingPunct="1">
        <a:lnSpc>
          <a:spcPct val="90000"/>
        </a:lnSpc>
        <a:spcBef>
          <a:spcPts val="1000"/>
        </a:spcBef>
        <a:buFont typeface="Arial"/>
        <a:buChar char="•"/>
        <a:defRPr sz="2000" b="0" i="0" kern="1200">
          <a:solidFill>
            <a:schemeClr val="tx1"/>
          </a:solidFill>
          <a:latin typeface="Raleway" charset="0"/>
          <a:ea typeface="Raleway" charset="0"/>
          <a:cs typeface="Raleway" charset="0"/>
        </a:defRPr>
      </a:lvl1pPr>
      <a:lvl2pPr marL="685800" indent="-228600" algn="l" defTabSz="914400" rtl="0" eaLnBrk="1" latinLnBrk="0" hangingPunct="1">
        <a:lnSpc>
          <a:spcPct val="90000"/>
        </a:lnSpc>
        <a:spcBef>
          <a:spcPts val="500"/>
        </a:spcBef>
        <a:buFont typeface="Arial"/>
        <a:buChar char="•"/>
        <a:defRPr sz="1800" b="0" i="0" kern="1200">
          <a:solidFill>
            <a:schemeClr val="tx1"/>
          </a:solidFill>
          <a:latin typeface="Raleway" charset="0"/>
          <a:ea typeface="Raleway" charset="0"/>
          <a:cs typeface="Raleway" charset="0"/>
        </a:defRPr>
      </a:lvl2pPr>
      <a:lvl3pPr marL="1143000" indent="-228600" algn="l" defTabSz="914400" rtl="0" eaLnBrk="1" latinLnBrk="0" hangingPunct="1">
        <a:lnSpc>
          <a:spcPct val="90000"/>
        </a:lnSpc>
        <a:spcBef>
          <a:spcPts val="500"/>
        </a:spcBef>
        <a:buFont typeface="Arial"/>
        <a:buChar char="•"/>
        <a:defRPr sz="1600" b="0" i="0" kern="1200">
          <a:solidFill>
            <a:schemeClr val="tx1"/>
          </a:solidFill>
          <a:latin typeface="Raleway" charset="0"/>
          <a:ea typeface="Raleway" charset="0"/>
          <a:cs typeface="Raleway" charset="0"/>
        </a:defRPr>
      </a:lvl3pPr>
      <a:lvl4pPr marL="1600200" indent="-228600" algn="l" defTabSz="914400" rtl="0" eaLnBrk="1" latinLnBrk="0" hangingPunct="1">
        <a:lnSpc>
          <a:spcPct val="90000"/>
        </a:lnSpc>
        <a:spcBef>
          <a:spcPts val="500"/>
        </a:spcBef>
        <a:buFont typeface="Arial"/>
        <a:buChar char="•"/>
        <a:defRPr sz="1400" b="0" i="0" kern="1200">
          <a:solidFill>
            <a:schemeClr val="tx1"/>
          </a:solidFill>
          <a:latin typeface="Raleway" charset="0"/>
          <a:ea typeface="Raleway" charset="0"/>
          <a:cs typeface="Raleway" charset="0"/>
        </a:defRPr>
      </a:lvl4pPr>
      <a:lvl5pPr marL="2057400" indent="-228600" algn="l" defTabSz="914400" rtl="0" eaLnBrk="1" latinLnBrk="0" hangingPunct="1">
        <a:lnSpc>
          <a:spcPct val="90000"/>
        </a:lnSpc>
        <a:spcBef>
          <a:spcPts val="500"/>
        </a:spcBef>
        <a:buFont typeface="Arial"/>
        <a:buChar char="•"/>
        <a:defRPr sz="1200" b="0" i="0" kern="1200">
          <a:solidFill>
            <a:schemeClr val="tx1"/>
          </a:solidFill>
          <a:latin typeface="Raleway" charset="0"/>
          <a:ea typeface="Raleway" charset="0"/>
          <a:cs typeface="Raleway" charset="0"/>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blipFill dpi="0" rotWithShape="1">
          <a:blip r:embed="rId13" cstate="print">
            <a:lum/>
          </a:blip>
          <a:srcRect/>
          <a:stretch>
            <a:fillRect l="-24000" r="-24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9"/>
            <a:ext cx="10972800" cy="1143000"/>
          </a:xfrm>
          <a:prstGeom prst="rect">
            <a:avLst/>
          </a:prstGeom>
        </p:spPr>
        <p:txBody>
          <a:bodyPr vert="horz" lIns="91434" tIns="45717" rIns="91434" bIns="45717"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609600" y="1600201"/>
            <a:ext cx="10972800" cy="4525963"/>
          </a:xfrm>
          <a:prstGeom prst="rect">
            <a:avLst/>
          </a:prstGeom>
        </p:spPr>
        <p:txBody>
          <a:bodyPr vert="horz" lIns="91434" tIns="45717" rIns="91434" bIns="45717"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609600" y="6356352"/>
            <a:ext cx="2844800" cy="365125"/>
          </a:xfrm>
          <a:prstGeom prst="rect">
            <a:avLst/>
          </a:prstGeom>
        </p:spPr>
        <p:txBody>
          <a:bodyPr vert="horz" lIns="91434" tIns="45717" rIns="91434" bIns="45717" rtlCol="0" anchor="ctr"/>
          <a:lstStyle>
            <a:lvl1pPr algn="l">
              <a:defRPr sz="1600">
                <a:solidFill>
                  <a:schemeClr val="tx1">
                    <a:tint val="75000"/>
                  </a:schemeClr>
                </a:solidFill>
              </a:defRPr>
            </a:lvl1pPr>
          </a:lstStyle>
          <a:p>
            <a:fld id="{50AFCD17-1C93-4633-8C09-45F3EBCE4FF5}" type="datetimeFigureOut">
              <a:rPr lang="en-US" smtClean="0">
                <a:solidFill>
                  <a:prstClr val="black">
                    <a:tint val="75000"/>
                  </a:prstClr>
                </a:solidFill>
                <a:ea typeface="MS PGothic" panose="020B0600070205080204" pitchFamily="34" charset="-128"/>
              </a:rPr>
              <a:pPr/>
              <a:t>9/13/2018</a:t>
            </a:fld>
            <a:endParaRPr lang="en-US">
              <a:solidFill>
                <a:prstClr val="black">
                  <a:tint val="75000"/>
                </a:prstClr>
              </a:solidFill>
              <a:ea typeface="MS PGothic" panose="020B0600070205080204" pitchFamily="34" charset="-128"/>
            </a:endParaRPr>
          </a:p>
        </p:txBody>
      </p:sp>
      <p:sp>
        <p:nvSpPr>
          <p:cNvPr id="5" name="Footer Placeholder 4"/>
          <p:cNvSpPr>
            <a:spLocks noGrp="1"/>
          </p:cNvSpPr>
          <p:nvPr>
            <p:ph type="ftr" sz="quarter" idx="3"/>
          </p:nvPr>
        </p:nvSpPr>
        <p:spPr>
          <a:xfrm>
            <a:off x="4165600" y="6356352"/>
            <a:ext cx="3860800" cy="365125"/>
          </a:xfrm>
          <a:prstGeom prst="rect">
            <a:avLst/>
          </a:prstGeom>
        </p:spPr>
        <p:txBody>
          <a:bodyPr vert="horz" lIns="91434" tIns="45717" rIns="91434" bIns="45717" rtlCol="0" anchor="ctr"/>
          <a:lstStyle>
            <a:lvl1pPr algn="ctr">
              <a:defRPr sz="1600">
                <a:solidFill>
                  <a:schemeClr val="tx1">
                    <a:tint val="75000"/>
                  </a:schemeClr>
                </a:solidFill>
              </a:defRPr>
            </a:lvl1pPr>
          </a:lstStyle>
          <a:p>
            <a:endParaRPr lang="en-US">
              <a:solidFill>
                <a:prstClr val="black">
                  <a:tint val="75000"/>
                </a:prstClr>
              </a:solidFill>
              <a:ea typeface="MS PGothic" panose="020B0600070205080204" pitchFamily="34" charset="-128"/>
            </a:endParaRPr>
          </a:p>
        </p:txBody>
      </p:sp>
      <p:sp>
        <p:nvSpPr>
          <p:cNvPr id="6" name="Slide Number Placeholder 5"/>
          <p:cNvSpPr>
            <a:spLocks noGrp="1"/>
          </p:cNvSpPr>
          <p:nvPr>
            <p:ph type="sldNum" sz="quarter" idx="4"/>
          </p:nvPr>
        </p:nvSpPr>
        <p:spPr>
          <a:xfrm>
            <a:off x="8737600" y="6356352"/>
            <a:ext cx="2844800" cy="365125"/>
          </a:xfrm>
          <a:prstGeom prst="rect">
            <a:avLst/>
          </a:prstGeom>
        </p:spPr>
        <p:txBody>
          <a:bodyPr vert="horz" lIns="91434" tIns="45717" rIns="91434" bIns="45717" rtlCol="0" anchor="ctr"/>
          <a:lstStyle>
            <a:lvl1pPr algn="r">
              <a:defRPr sz="1600">
                <a:solidFill>
                  <a:schemeClr val="tx1">
                    <a:tint val="75000"/>
                  </a:schemeClr>
                </a:solidFill>
              </a:defRPr>
            </a:lvl1pPr>
          </a:lstStyle>
          <a:p>
            <a:fld id="{A96C3F60-B868-4D88-8320-B64BB2C9B92C}" type="slidenum">
              <a:rPr lang="en-US" smtClean="0">
                <a:solidFill>
                  <a:prstClr val="black">
                    <a:tint val="75000"/>
                  </a:prstClr>
                </a:solidFill>
                <a:ea typeface="MS PGothic" panose="020B0600070205080204" pitchFamily="34" charset="-128"/>
              </a:rPr>
              <a:pPr/>
              <a:t>‹Nº›</a:t>
            </a:fld>
            <a:endParaRPr lang="en-US">
              <a:solidFill>
                <a:prstClr val="black">
                  <a:tint val="75000"/>
                </a:prstClr>
              </a:solidFill>
              <a:ea typeface="MS PGothic" panose="020B0600070205080204" pitchFamily="34" charset="-128"/>
            </a:endParaRPr>
          </a:p>
        </p:txBody>
      </p:sp>
    </p:spTree>
    <p:extLst>
      <p:ext uri="{BB962C8B-B14F-4D97-AF65-F5344CB8AC3E}">
        <p14:creationId xmlns:p14="http://schemas.microsoft.com/office/powerpoint/2010/main" val="1066137073"/>
      </p:ext>
    </p:extLst>
  </p:cSld>
  <p:clrMap bg1="lt1" tx1="dk1" bg2="lt2" tx2="dk2" accent1="accent1" accent2="accent2" accent3="accent3" accent4="accent4" accent5="accent5" accent6="accent6" hlink="hlink" folHlink="folHlink"/>
  <p:sldLayoutIdLst>
    <p:sldLayoutId id="2147485842" r:id="rId1"/>
    <p:sldLayoutId id="2147485843" r:id="rId2"/>
    <p:sldLayoutId id="2147485844" r:id="rId3"/>
    <p:sldLayoutId id="2147485845" r:id="rId4"/>
    <p:sldLayoutId id="2147485846" r:id="rId5"/>
    <p:sldLayoutId id="2147485847" r:id="rId6"/>
    <p:sldLayoutId id="2147485848" r:id="rId7"/>
    <p:sldLayoutId id="2147485849" r:id="rId8"/>
    <p:sldLayoutId id="2147485850" r:id="rId9"/>
    <p:sldLayoutId id="2147485851" r:id="rId10"/>
    <p:sldLayoutId id="2147485852" r:id="rId11"/>
  </p:sldLayoutIdLst>
  <p:txStyles>
    <p:titleStyle>
      <a:lvl1pPr algn="ctr" defTabSz="1219080" rtl="0" eaLnBrk="1" latinLnBrk="0" hangingPunct="1">
        <a:spcBef>
          <a:spcPct val="0"/>
        </a:spcBef>
        <a:buNone/>
        <a:defRPr sz="5867" kern="1200">
          <a:solidFill>
            <a:schemeClr val="tx1"/>
          </a:solidFill>
          <a:latin typeface="+mj-lt"/>
          <a:ea typeface="+mj-ea"/>
          <a:cs typeface="+mj-cs"/>
        </a:defRPr>
      </a:lvl1pPr>
    </p:titleStyle>
    <p:bodyStyle>
      <a:lvl1pPr marL="457155" indent="-457155" algn="l" defTabSz="1219080" rtl="0" eaLnBrk="1" latinLnBrk="0" hangingPunct="1">
        <a:spcBef>
          <a:spcPct val="20000"/>
        </a:spcBef>
        <a:buFont typeface="Arial" pitchFamily="34" charset="0"/>
        <a:buChar char="•"/>
        <a:defRPr sz="4267" kern="1200">
          <a:solidFill>
            <a:schemeClr val="tx1"/>
          </a:solidFill>
          <a:latin typeface="+mn-lt"/>
          <a:ea typeface="+mn-ea"/>
          <a:cs typeface="+mn-cs"/>
        </a:defRPr>
      </a:lvl1pPr>
      <a:lvl2pPr marL="990502" indent="-380962" algn="l" defTabSz="1219080" rtl="0" eaLnBrk="1" latinLnBrk="0" hangingPunct="1">
        <a:spcBef>
          <a:spcPct val="20000"/>
        </a:spcBef>
        <a:buFont typeface="Arial" pitchFamily="34" charset="0"/>
        <a:buChar char="–"/>
        <a:defRPr sz="3733" kern="1200">
          <a:solidFill>
            <a:schemeClr val="tx1"/>
          </a:solidFill>
          <a:latin typeface="+mn-lt"/>
          <a:ea typeface="+mn-ea"/>
          <a:cs typeface="+mn-cs"/>
        </a:defRPr>
      </a:lvl2pPr>
      <a:lvl3pPr marL="1523849" indent="-304768" algn="l" defTabSz="1219080" rtl="0" eaLnBrk="1" latinLnBrk="0" hangingPunct="1">
        <a:spcBef>
          <a:spcPct val="20000"/>
        </a:spcBef>
        <a:buFont typeface="Arial" pitchFamily="34" charset="0"/>
        <a:buChar char="•"/>
        <a:defRPr sz="3200" kern="1200">
          <a:solidFill>
            <a:schemeClr val="tx1"/>
          </a:solidFill>
          <a:latin typeface="+mn-lt"/>
          <a:ea typeface="+mn-ea"/>
          <a:cs typeface="+mn-cs"/>
        </a:defRPr>
      </a:lvl3pPr>
      <a:lvl4pPr marL="2133387" indent="-304768" algn="l" defTabSz="1219080" rtl="0" eaLnBrk="1" latinLnBrk="0" hangingPunct="1">
        <a:spcBef>
          <a:spcPct val="20000"/>
        </a:spcBef>
        <a:buFont typeface="Arial" pitchFamily="34" charset="0"/>
        <a:buChar char="–"/>
        <a:defRPr sz="2667" kern="1200">
          <a:solidFill>
            <a:schemeClr val="tx1"/>
          </a:solidFill>
          <a:latin typeface="+mn-lt"/>
          <a:ea typeface="+mn-ea"/>
          <a:cs typeface="+mn-cs"/>
        </a:defRPr>
      </a:lvl4pPr>
      <a:lvl5pPr marL="2742926" indent="-304768" algn="l" defTabSz="1219080" rtl="0" eaLnBrk="1" latinLnBrk="0" hangingPunct="1">
        <a:spcBef>
          <a:spcPct val="20000"/>
        </a:spcBef>
        <a:buFont typeface="Arial" pitchFamily="34" charset="0"/>
        <a:buChar char="»"/>
        <a:defRPr sz="2667" kern="1200">
          <a:solidFill>
            <a:schemeClr val="tx1"/>
          </a:solidFill>
          <a:latin typeface="+mn-lt"/>
          <a:ea typeface="+mn-ea"/>
          <a:cs typeface="+mn-cs"/>
        </a:defRPr>
      </a:lvl5pPr>
      <a:lvl6pPr marL="3352464" indent="-304768" algn="l" defTabSz="1219080" rtl="0" eaLnBrk="1" latinLnBrk="0" hangingPunct="1">
        <a:spcBef>
          <a:spcPct val="20000"/>
        </a:spcBef>
        <a:buFont typeface="Arial" pitchFamily="34" charset="0"/>
        <a:buChar char="•"/>
        <a:defRPr sz="2667" kern="1200">
          <a:solidFill>
            <a:schemeClr val="tx1"/>
          </a:solidFill>
          <a:latin typeface="+mn-lt"/>
          <a:ea typeface="+mn-ea"/>
          <a:cs typeface="+mn-cs"/>
        </a:defRPr>
      </a:lvl6pPr>
      <a:lvl7pPr marL="3962005" indent="-304768" algn="l" defTabSz="1219080" rtl="0" eaLnBrk="1" latinLnBrk="0" hangingPunct="1">
        <a:spcBef>
          <a:spcPct val="20000"/>
        </a:spcBef>
        <a:buFont typeface="Arial" pitchFamily="34" charset="0"/>
        <a:buChar char="•"/>
        <a:defRPr sz="2667" kern="1200">
          <a:solidFill>
            <a:schemeClr val="tx1"/>
          </a:solidFill>
          <a:latin typeface="+mn-lt"/>
          <a:ea typeface="+mn-ea"/>
          <a:cs typeface="+mn-cs"/>
        </a:defRPr>
      </a:lvl7pPr>
      <a:lvl8pPr marL="4571544" indent="-304768" algn="l" defTabSz="1219080" rtl="0" eaLnBrk="1" latinLnBrk="0" hangingPunct="1">
        <a:spcBef>
          <a:spcPct val="20000"/>
        </a:spcBef>
        <a:buFont typeface="Arial" pitchFamily="34" charset="0"/>
        <a:buChar char="•"/>
        <a:defRPr sz="2667" kern="1200">
          <a:solidFill>
            <a:schemeClr val="tx1"/>
          </a:solidFill>
          <a:latin typeface="+mn-lt"/>
          <a:ea typeface="+mn-ea"/>
          <a:cs typeface="+mn-cs"/>
        </a:defRPr>
      </a:lvl8pPr>
      <a:lvl9pPr marL="5181082" indent="-304768" algn="l" defTabSz="1219080" rtl="0" eaLnBrk="1" latinLnBrk="0" hangingPunct="1">
        <a:spcBef>
          <a:spcPct val="20000"/>
        </a:spcBef>
        <a:buFont typeface="Arial" pitchFamily="34" charset="0"/>
        <a:buChar char="•"/>
        <a:defRPr sz="2667" kern="1200">
          <a:solidFill>
            <a:schemeClr val="tx1"/>
          </a:solidFill>
          <a:latin typeface="+mn-lt"/>
          <a:ea typeface="+mn-ea"/>
          <a:cs typeface="+mn-cs"/>
        </a:defRPr>
      </a:lvl9pPr>
    </p:bodyStyle>
    <p:otherStyle>
      <a:defPPr>
        <a:defRPr lang="en-US"/>
      </a:defPPr>
      <a:lvl1pPr marL="0" algn="l" defTabSz="1219080" rtl="0" eaLnBrk="1" latinLnBrk="0" hangingPunct="1">
        <a:defRPr sz="2400" kern="1200">
          <a:solidFill>
            <a:schemeClr val="tx1"/>
          </a:solidFill>
          <a:latin typeface="+mn-lt"/>
          <a:ea typeface="+mn-ea"/>
          <a:cs typeface="+mn-cs"/>
        </a:defRPr>
      </a:lvl1pPr>
      <a:lvl2pPr marL="609539" algn="l" defTabSz="1219080" rtl="0" eaLnBrk="1" latinLnBrk="0" hangingPunct="1">
        <a:defRPr sz="2400" kern="1200">
          <a:solidFill>
            <a:schemeClr val="tx1"/>
          </a:solidFill>
          <a:latin typeface="+mn-lt"/>
          <a:ea typeface="+mn-ea"/>
          <a:cs typeface="+mn-cs"/>
        </a:defRPr>
      </a:lvl2pPr>
      <a:lvl3pPr marL="1219080" algn="l" defTabSz="1219080" rtl="0" eaLnBrk="1" latinLnBrk="0" hangingPunct="1">
        <a:defRPr sz="2400" kern="1200">
          <a:solidFill>
            <a:schemeClr val="tx1"/>
          </a:solidFill>
          <a:latin typeface="+mn-lt"/>
          <a:ea typeface="+mn-ea"/>
          <a:cs typeface="+mn-cs"/>
        </a:defRPr>
      </a:lvl3pPr>
      <a:lvl4pPr marL="1828618" algn="l" defTabSz="1219080" rtl="0" eaLnBrk="1" latinLnBrk="0" hangingPunct="1">
        <a:defRPr sz="2400" kern="1200">
          <a:solidFill>
            <a:schemeClr val="tx1"/>
          </a:solidFill>
          <a:latin typeface="+mn-lt"/>
          <a:ea typeface="+mn-ea"/>
          <a:cs typeface="+mn-cs"/>
        </a:defRPr>
      </a:lvl4pPr>
      <a:lvl5pPr marL="2438158" algn="l" defTabSz="1219080" rtl="0" eaLnBrk="1" latinLnBrk="0" hangingPunct="1">
        <a:defRPr sz="2400" kern="1200">
          <a:solidFill>
            <a:schemeClr val="tx1"/>
          </a:solidFill>
          <a:latin typeface="+mn-lt"/>
          <a:ea typeface="+mn-ea"/>
          <a:cs typeface="+mn-cs"/>
        </a:defRPr>
      </a:lvl5pPr>
      <a:lvl6pPr marL="3047696" algn="l" defTabSz="1219080" rtl="0" eaLnBrk="1" latinLnBrk="0" hangingPunct="1">
        <a:defRPr sz="2400" kern="1200">
          <a:solidFill>
            <a:schemeClr val="tx1"/>
          </a:solidFill>
          <a:latin typeface="+mn-lt"/>
          <a:ea typeface="+mn-ea"/>
          <a:cs typeface="+mn-cs"/>
        </a:defRPr>
      </a:lvl6pPr>
      <a:lvl7pPr marL="3657235" algn="l" defTabSz="1219080" rtl="0" eaLnBrk="1" latinLnBrk="0" hangingPunct="1">
        <a:defRPr sz="2400" kern="1200">
          <a:solidFill>
            <a:schemeClr val="tx1"/>
          </a:solidFill>
          <a:latin typeface="+mn-lt"/>
          <a:ea typeface="+mn-ea"/>
          <a:cs typeface="+mn-cs"/>
        </a:defRPr>
      </a:lvl7pPr>
      <a:lvl8pPr marL="4266773" algn="l" defTabSz="1219080" rtl="0" eaLnBrk="1" latinLnBrk="0" hangingPunct="1">
        <a:defRPr sz="2400" kern="1200">
          <a:solidFill>
            <a:schemeClr val="tx1"/>
          </a:solidFill>
          <a:latin typeface="+mn-lt"/>
          <a:ea typeface="+mn-ea"/>
          <a:cs typeface="+mn-cs"/>
        </a:defRPr>
      </a:lvl8pPr>
      <a:lvl9pPr marL="4876313" algn="l" defTabSz="1219080" rtl="0" eaLnBrk="1" latinLnBrk="0" hangingPunct="1">
        <a:defRPr sz="24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s-ES" smtClean="0"/>
              <a:t>Haga clic para modificar el estilo de título del patrón</a:t>
            </a:r>
            <a:endParaRPr lang="es-MX"/>
          </a:p>
        </p:txBody>
      </p:sp>
      <p:sp>
        <p:nvSpPr>
          <p:cNvPr id="3" name="Marcador de texto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Marcador de fecha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EEAC11B-3DED-4FD0-B53F-6A5B48DB1B78}" type="datetimeFigureOut">
              <a:rPr lang="es-MX" smtClean="0">
                <a:solidFill>
                  <a:prstClr val="black">
                    <a:tint val="75000"/>
                  </a:prstClr>
                </a:solidFill>
              </a:rPr>
              <a:pPr/>
              <a:t>13/09/2018</a:t>
            </a:fld>
            <a:endParaRPr lang="es-MX">
              <a:solidFill>
                <a:prstClr val="black">
                  <a:tint val="75000"/>
                </a:prstClr>
              </a:solidFill>
            </a:endParaRPr>
          </a:p>
        </p:txBody>
      </p:sp>
      <p:sp>
        <p:nvSpPr>
          <p:cNvPr id="5" name="Marcador de pie de página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s-MX">
              <a:solidFill>
                <a:prstClr val="black">
                  <a:tint val="75000"/>
                </a:prstClr>
              </a:solidFill>
            </a:endParaRPr>
          </a:p>
        </p:txBody>
      </p:sp>
      <p:sp>
        <p:nvSpPr>
          <p:cNvPr id="6" name="Marcador de número de diapositiva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421E0AF-06AD-4F7F-AF8D-83633A02F296}" type="slidenum">
              <a:rPr lang="es-MX" smtClean="0">
                <a:solidFill>
                  <a:prstClr val="black">
                    <a:tint val="75000"/>
                  </a:prstClr>
                </a:solidFill>
              </a:rPr>
              <a:pPr/>
              <a:t>‹Nº›</a:t>
            </a:fld>
            <a:endParaRPr lang="es-MX">
              <a:solidFill>
                <a:prstClr val="black">
                  <a:tint val="75000"/>
                </a:prstClr>
              </a:solidFill>
            </a:endParaRPr>
          </a:p>
        </p:txBody>
      </p:sp>
    </p:spTree>
    <p:extLst>
      <p:ext uri="{BB962C8B-B14F-4D97-AF65-F5344CB8AC3E}">
        <p14:creationId xmlns:p14="http://schemas.microsoft.com/office/powerpoint/2010/main" val="628962823"/>
      </p:ext>
    </p:extLst>
  </p:cSld>
  <p:clrMap bg1="lt1" tx1="dk1" bg2="lt2" tx2="dk2" accent1="accent1" accent2="accent2" accent3="accent3" accent4="accent4" accent5="accent5" accent6="accent6" hlink="hlink" folHlink="folHlink"/>
  <p:sldLayoutIdLst>
    <p:sldLayoutId id="2147485854" r:id="rId1"/>
    <p:sldLayoutId id="2147485855" r:id="rId2"/>
    <p:sldLayoutId id="2147485856" r:id="rId3"/>
    <p:sldLayoutId id="2147485857" r:id="rId4"/>
    <p:sldLayoutId id="2147485858" r:id="rId5"/>
    <p:sldLayoutId id="2147485859" r:id="rId6"/>
    <p:sldLayoutId id="2147485860" r:id="rId7"/>
    <p:sldLayoutId id="2147485861" r:id="rId8"/>
    <p:sldLayoutId id="2147485862" r:id="rId9"/>
    <p:sldLayoutId id="2147485863" r:id="rId10"/>
    <p:sldLayoutId id="2147485864"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MX"/>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869951" y="1149350"/>
            <a:ext cx="10452100" cy="23177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21336" tIns="21336" rIns="21336" bIns="21336" numCol="1" anchor="b" anchorCtr="0" compatLnSpc="1">
            <a:prstTxWarp prst="textNoShape">
              <a:avLst/>
            </a:prstTxWarp>
          </a:bodyPr>
          <a:lstStyle/>
          <a:p>
            <a:pPr lvl="0"/>
            <a:r>
              <a:rPr lang="en-US">
                <a:sym typeface="Gill Sans" charset="0"/>
              </a:rPr>
              <a:t>Click to edit Master title style</a:t>
            </a:r>
          </a:p>
        </p:txBody>
      </p:sp>
      <p:sp>
        <p:nvSpPr>
          <p:cNvPr id="1026" name="Rectangle 2"/>
          <p:cNvSpPr>
            <a:spLocks noGrp="1" noChangeArrowheads="1"/>
          </p:cNvSpPr>
          <p:nvPr>
            <p:ph type="body" idx="1"/>
          </p:nvPr>
        </p:nvSpPr>
        <p:spPr bwMode="auto">
          <a:xfrm>
            <a:off x="869951" y="3530600"/>
            <a:ext cx="10452100" cy="7937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21336" tIns="21336" rIns="21336" bIns="21336" numCol="1" anchor="t" anchorCtr="0" compatLnSpc="1">
            <a:prstTxWarp prst="textNoShape">
              <a:avLst/>
            </a:prstTxWarp>
          </a:bodyPr>
          <a:lstStyle/>
          <a:p>
            <a:pPr lvl="0"/>
            <a:r>
              <a:rPr lang="en-US">
                <a:sym typeface="Gill Sans" charset="0"/>
              </a:rPr>
              <a:t>Click to edit Master text styles</a:t>
            </a:r>
          </a:p>
          <a:p>
            <a:pPr lvl="1"/>
            <a:r>
              <a:rPr lang="en-US">
                <a:sym typeface="Gill Sans" charset="0"/>
              </a:rPr>
              <a:t>Second level</a:t>
            </a:r>
          </a:p>
          <a:p>
            <a:pPr lvl="2"/>
            <a:r>
              <a:rPr lang="en-US">
                <a:sym typeface="Gill Sans" charset="0"/>
              </a:rPr>
              <a:t>Third level</a:t>
            </a:r>
          </a:p>
          <a:p>
            <a:pPr lvl="3"/>
            <a:r>
              <a:rPr lang="en-US">
                <a:sym typeface="Gill Sans" charset="0"/>
              </a:rPr>
              <a:t>Fourth level</a:t>
            </a:r>
          </a:p>
          <a:p>
            <a:pPr lvl="4"/>
            <a:r>
              <a:rPr lang="en-US">
                <a:sym typeface="Gill Sans" charset="0"/>
              </a:rPr>
              <a:t>Fifth level</a:t>
            </a:r>
          </a:p>
        </p:txBody>
      </p:sp>
    </p:spTree>
    <p:extLst>
      <p:ext uri="{BB962C8B-B14F-4D97-AF65-F5344CB8AC3E}">
        <p14:creationId xmlns:p14="http://schemas.microsoft.com/office/powerpoint/2010/main" val="1384416495"/>
      </p:ext>
    </p:extLst>
  </p:cSld>
  <p:clrMap bg1="lt1" tx1="dk1" bg2="lt2" tx2="dk2" accent1="accent1" accent2="accent2" accent3="accent3" accent4="accent4" accent5="accent5" accent6="accent6" hlink="hlink" folHlink="folHlink"/>
  <p:sldLayoutIdLst>
    <p:sldLayoutId id="2147485866" r:id="rId1"/>
    <p:sldLayoutId id="2147485867" r:id="rId2"/>
    <p:sldLayoutId id="2147485868" r:id="rId3"/>
    <p:sldLayoutId id="2147485869" r:id="rId4"/>
    <p:sldLayoutId id="2147485870" r:id="rId5"/>
    <p:sldLayoutId id="2147485871" r:id="rId6"/>
    <p:sldLayoutId id="2147485872" r:id="rId7"/>
    <p:sldLayoutId id="2147485873" r:id="rId8"/>
    <p:sldLayoutId id="2147485874" r:id="rId9"/>
    <p:sldLayoutId id="2147485875" r:id="rId10"/>
    <p:sldLayoutId id="2147485876" r:id="rId11"/>
  </p:sldLayoutIdLst>
  <p:transition/>
  <p:txStyles>
    <p:titleStyle>
      <a:lvl1pPr algn="ctr" rtl="0" fontAlgn="base">
        <a:spcBef>
          <a:spcPct val="0"/>
        </a:spcBef>
        <a:spcAft>
          <a:spcPct val="0"/>
        </a:spcAft>
        <a:defRPr sz="4900">
          <a:solidFill>
            <a:schemeClr val="tx1"/>
          </a:solidFill>
          <a:latin typeface="+mj-lt"/>
          <a:ea typeface="+mj-ea"/>
          <a:cs typeface="+mj-cs"/>
          <a:sym typeface="Gill Sans" charset="0"/>
        </a:defRPr>
      </a:lvl1pPr>
      <a:lvl2pPr algn="ctr" rtl="0" fontAlgn="base">
        <a:spcBef>
          <a:spcPct val="0"/>
        </a:spcBef>
        <a:spcAft>
          <a:spcPct val="0"/>
        </a:spcAft>
        <a:defRPr sz="4900">
          <a:solidFill>
            <a:schemeClr val="tx1"/>
          </a:solidFill>
          <a:latin typeface="Gill Sans" charset="0"/>
          <a:ea typeface="ヒラギノ角ゴ ProN W3" charset="0"/>
          <a:cs typeface="ヒラギノ角ゴ ProN W3" charset="0"/>
          <a:sym typeface="Gill Sans" charset="0"/>
        </a:defRPr>
      </a:lvl2pPr>
      <a:lvl3pPr algn="ctr" rtl="0" fontAlgn="base">
        <a:spcBef>
          <a:spcPct val="0"/>
        </a:spcBef>
        <a:spcAft>
          <a:spcPct val="0"/>
        </a:spcAft>
        <a:defRPr sz="4900">
          <a:solidFill>
            <a:schemeClr val="tx1"/>
          </a:solidFill>
          <a:latin typeface="Gill Sans" charset="0"/>
          <a:ea typeface="ヒラギノ角ゴ ProN W3" charset="0"/>
          <a:cs typeface="ヒラギノ角ゴ ProN W3" charset="0"/>
          <a:sym typeface="Gill Sans" charset="0"/>
        </a:defRPr>
      </a:lvl3pPr>
      <a:lvl4pPr algn="ctr" rtl="0" fontAlgn="base">
        <a:spcBef>
          <a:spcPct val="0"/>
        </a:spcBef>
        <a:spcAft>
          <a:spcPct val="0"/>
        </a:spcAft>
        <a:defRPr sz="4900">
          <a:solidFill>
            <a:schemeClr val="tx1"/>
          </a:solidFill>
          <a:latin typeface="Gill Sans" charset="0"/>
          <a:ea typeface="ヒラギノ角ゴ ProN W3" charset="0"/>
          <a:cs typeface="ヒラギノ角ゴ ProN W3" charset="0"/>
          <a:sym typeface="Gill Sans" charset="0"/>
        </a:defRPr>
      </a:lvl4pPr>
      <a:lvl5pPr algn="ctr" rtl="0" fontAlgn="base">
        <a:spcBef>
          <a:spcPct val="0"/>
        </a:spcBef>
        <a:spcAft>
          <a:spcPct val="0"/>
        </a:spcAft>
        <a:defRPr sz="4900">
          <a:solidFill>
            <a:schemeClr val="tx1"/>
          </a:solidFill>
          <a:latin typeface="Gill Sans" charset="0"/>
          <a:ea typeface="ヒラギノ角ゴ ProN W3" charset="0"/>
          <a:cs typeface="ヒラギノ角ゴ ProN W3" charset="0"/>
          <a:sym typeface="Gill Sans" charset="0"/>
        </a:defRPr>
      </a:lvl5pPr>
      <a:lvl6pPr marL="192024" algn="ctr" rtl="0" fontAlgn="base">
        <a:spcBef>
          <a:spcPct val="0"/>
        </a:spcBef>
        <a:spcAft>
          <a:spcPct val="0"/>
        </a:spcAft>
        <a:defRPr sz="4900">
          <a:solidFill>
            <a:schemeClr val="tx1"/>
          </a:solidFill>
          <a:latin typeface="Gill Sans" charset="0"/>
          <a:ea typeface="ヒラギノ角ゴ ProN W3" charset="0"/>
          <a:cs typeface="ヒラギノ角ゴ ProN W3" charset="0"/>
          <a:sym typeface="Gill Sans" charset="0"/>
        </a:defRPr>
      </a:lvl6pPr>
      <a:lvl7pPr marL="384048" algn="ctr" rtl="0" fontAlgn="base">
        <a:spcBef>
          <a:spcPct val="0"/>
        </a:spcBef>
        <a:spcAft>
          <a:spcPct val="0"/>
        </a:spcAft>
        <a:defRPr sz="4900">
          <a:solidFill>
            <a:schemeClr val="tx1"/>
          </a:solidFill>
          <a:latin typeface="Gill Sans" charset="0"/>
          <a:ea typeface="ヒラギノ角ゴ ProN W3" charset="0"/>
          <a:cs typeface="ヒラギノ角ゴ ProN W3" charset="0"/>
          <a:sym typeface="Gill Sans" charset="0"/>
        </a:defRPr>
      </a:lvl7pPr>
      <a:lvl8pPr marL="576072" algn="ctr" rtl="0" fontAlgn="base">
        <a:spcBef>
          <a:spcPct val="0"/>
        </a:spcBef>
        <a:spcAft>
          <a:spcPct val="0"/>
        </a:spcAft>
        <a:defRPr sz="4900">
          <a:solidFill>
            <a:schemeClr val="tx1"/>
          </a:solidFill>
          <a:latin typeface="Gill Sans" charset="0"/>
          <a:ea typeface="ヒラギノ角ゴ ProN W3" charset="0"/>
          <a:cs typeface="ヒラギノ角ゴ ProN W3" charset="0"/>
          <a:sym typeface="Gill Sans" charset="0"/>
        </a:defRPr>
      </a:lvl8pPr>
      <a:lvl9pPr marL="768096" algn="ctr" rtl="0" fontAlgn="base">
        <a:spcBef>
          <a:spcPct val="0"/>
        </a:spcBef>
        <a:spcAft>
          <a:spcPct val="0"/>
        </a:spcAft>
        <a:defRPr sz="4900">
          <a:solidFill>
            <a:schemeClr val="tx1"/>
          </a:solidFill>
          <a:latin typeface="Gill Sans" charset="0"/>
          <a:ea typeface="ヒラギノ角ゴ ProN W3" charset="0"/>
          <a:cs typeface="ヒラギノ角ゴ ProN W3" charset="0"/>
          <a:sym typeface="Gill Sans" charset="0"/>
        </a:defRPr>
      </a:lvl9pPr>
    </p:titleStyle>
    <p:bodyStyle>
      <a:lvl1pPr algn="ctr" rtl="0" fontAlgn="base">
        <a:spcBef>
          <a:spcPct val="0"/>
        </a:spcBef>
        <a:spcAft>
          <a:spcPct val="0"/>
        </a:spcAft>
        <a:defRPr sz="2000">
          <a:solidFill>
            <a:schemeClr val="tx1"/>
          </a:solidFill>
          <a:latin typeface="+mn-lt"/>
          <a:ea typeface="+mn-ea"/>
          <a:cs typeface="+mn-cs"/>
          <a:sym typeface="Gill Sans" charset="0"/>
        </a:defRPr>
      </a:lvl1pPr>
      <a:lvl2pPr algn="ctr" rtl="0" fontAlgn="base">
        <a:spcBef>
          <a:spcPct val="0"/>
        </a:spcBef>
        <a:spcAft>
          <a:spcPct val="0"/>
        </a:spcAft>
        <a:defRPr sz="2000">
          <a:solidFill>
            <a:schemeClr val="tx1"/>
          </a:solidFill>
          <a:latin typeface="+mn-lt"/>
          <a:ea typeface="+mn-ea"/>
          <a:cs typeface="+mn-cs"/>
          <a:sym typeface="Gill Sans" charset="0"/>
        </a:defRPr>
      </a:lvl2pPr>
      <a:lvl3pPr algn="ctr" rtl="0" fontAlgn="base">
        <a:spcBef>
          <a:spcPct val="0"/>
        </a:spcBef>
        <a:spcAft>
          <a:spcPct val="0"/>
        </a:spcAft>
        <a:defRPr sz="2000">
          <a:solidFill>
            <a:schemeClr val="tx1"/>
          </a:solidFill>
          <a:latin typeface="+mn-lt"/>
          <a:ea typeface="+mn-ea"/>
          <a:cs typeface="+mn-cs"/>
          <a:sym typeface="Gill Sans" charset="0"/>
        </a:defRPr>
      </a:lvl3pPr>
      <a:lvl4pPr algn="ctr" rtl="0" fontAlgn="base">
        <a:spcBef>
          <a:spcPct val="0"/>
        </a:spcBef>
        <a:spcAft>
          <a:spcPct val="0"/>
        </a:spcAft>
        <a:defRPr sz="2000">
          <a:solidFill>
            <a:schemeClr val="tx1"/>
          </a:solidFill>
          <a:latin typeface="+mn-lt"/>
          <a:ea typeface="+mn-ea"/>
          <a:cs typeface="+mn-cs"/>
          <a:sym typeface="Gill Sans" charset="0"/>
        </a:defRPr>
      </a:lvl4pPr>
      <a:lvl5pPr algn="ctr" rtl="0" fontAlgn="base">
        <a:spcBef>
          <a:spcPct val="0"/>
        </a:spcBef>
        <a:spcAft>
          <a:spcPct val="0"/>
        </a:spcAft>
        <a:defRPr sz="2000">
          <a:solidFill>
            <a:schemeClr val="tx1"/>
          </a:solidFill>
          <a:latin typeface="+mn-lt"/>
          <a:ea typeface="+mn-ea"/>
          <a:cs typeface="+mn-cs"/>
          <a:sym typeface="Gill Sans" charset="0"/>
        </a:defRPr>
      </a:lvl5pPr>
      <a:lvl6pPr marL="192024" algn="ctr" rtl="0" fontAlgn="base">
        <a:spcBef>
          <a:spcPct val="0"/>
        </a:spcBef>
        <a:spcAft>
          <a:spcPct val="0"/>
        </a:spcAft>
        <a:defRPr sz="2000">
          <a:solidFill>
            <a:schemeClr val="tx1"/>
          </a:solidFill>
          <a:latin typeface="+mn-lt"/>
          <a:ea typeface="+mn-ea"/>
          <a:cs typeface="+mn-cs"/>
          <a:sym typeface="Gill Sans" charset="0"/>
        </a:defRPr>
      </a:lvl6pPr>
      <a:lvl7pPr marL="384048" algn="ctr" rtl="0" fontAlgn="base">
        <a:spcBef>
          <a:spcPct val="0"/>
        </a:spcBef>
        <a:spcAft>
          <a:spcPct val="0"/>
        </a:spcAft>
        <a:defRPr sz="2000">
          <a:solidFill>
            <a:schemeClr val="tx1"/>
          </a:solidFill>
          <a:latin typeface="+mn-lt"/>
          <a:ea typeface="+mn-ea"/>
          <a:cs typeface="+mn-cs"/>
          <a:sym typeface="Gill Sans" charset="0"/>
        </a:defRPr>
      </a:lvl7pPr>
      <a:lvl8pPr marL="576072" algn="ctr" rtl="0" fontAlgn="base">
        <a:spcBef>
          <a:spcPct val="0"/>
        </a:spcBef>
        <a:spcAft>
          <a:spcPct val="0"/>
        </a:spcAft>
        <a:defRPr sz="2000">
          <a:solidFill>
            <a:schemeClr val="tx1"/>
          </a:solidFill>
          <a:latin typeface="+mn-lt"/>
          <a:ea typeface="+mn-ea"/>
          <a:cs typeface="+mn-cs"/>
          <a:sym typeface="Gill Sans" charset="0"/>
        </a:defRPr>
      </a:lvl8pPr>
      <a:lvl9pPr marL="768096" algn="ctr" rtl="0" fontAlgn="base">
        <a:spcBef>
          <a:spcPct val="0"/>
        </a:spcBef>
        <a:spcAft>
          <a:spcPct val="0"/>
        </a:spcAft>
        <a:defRPr sz="2000">
          <a:solidFill>
            <a:schemeClr val="tx1"/>
          </a:solidFill>
          <a:latin typeface="+mn-lt"/>
          <a:ea typeface="+mn-ea"/>
          <a:cs typeface="+mn-cs"/>
          <a:sym typeface="Gill Sans" charset="0"/>
        </a:defRPr>
      </a:lvl9pPr>
    </p:bodyStyle>
    <p:otherStyle>
      <a:defPPr>
        <a:defRPr lang="en-US"/>
      </a:defPPr>
      <a:lvl1pPr marL="0" algn="l" defTabSz="192024" rtl="0" eaLnBrk="1" latinLnBrk="0" hangingPunct="1">
        <a:defRPr sz="800" kern="1200">
          <a:solidFill>
            <a:schemeClr val="tx1"/>
          </a:solidFill>
          <a:latin typeface="+mn-lt"/>
          <a:ea typeface="+mn-ea"/>
          <a:cs typeface="+mn-cs"/>
        </a:defRPr>
      </a:lvl1pPr>
      <a:lvl2pPr marL="192024" algn="l" defTabSz="192024" rtl="0" eaLnBrk="1" latinLnBrk="0" hangingPunct="1">
        <a:defRPr sz="800" kern="1200">
          <a:solidFill>
            <a:schemeClr val="tx1"/>
          </a:solidFill>
          <a:latin typeface="+mn-lt"/>
          <a:ea typeface="+mn-ea"/>
          <a:cs typeface="+mn-cs"/>
        </a:defRPr>
      </a:lvl2pPr>
      <a:lvl3pPr marL="384048" algn="l" defTabSz="192024" rtl="0" eaLnBrk="1" latinLnBrk="0" hangingPunct="1">
        <a:defRPr sz="800" kern="1200">
          <a:solidFill>
            <a:schemeClr val="tx1"/>
          </a:solidFill>
          <a:latin typeface="+mn-lt"/>
          <a:ea typeface="+mn-ea"/>
          <a:cs typeface="+mn-cs"/>
        </a:defRPr>
      </a:lvl3pPr>
      <a:lvl4pPr marL="576072" algn="l" defTabSz="192024" rtl="0" eaLnBrk="1" latinLnBrk="0" hangingPunct="1">
        <a:defRPr sz="800" kern="1200">
          <a:solidFill>
            <a:schemeClr val="tx1"/>
          </a:solidFill>
          <a:latin typeface="+mn-lt"/>
          <a:ea typeface="+mn-ea"/>
          <a:cs typeface="+mn-cs"/>
        </a:defRPr>
      </a:lvl4pPr>
      <a:lvl5pPr marL="768096" algn="l" defTabSz="192024" rtl="0" eaLnBrk="1" latinLnBrk="0" hangingPunct="1">
        <a:defRPr sz="800" kern="1200">
          <a:solidFill>
            <a:schemeClr val="tx1"/>
          </a:solidFill>
          <a:latin typeface="+mn-lt"/>
          <a:ea typeface="+mn-ea"/>
          <a:cs typeface="+mn-cs"/>
        </a:defRPr>
      </a:lvl5pPr>
      <a:lvl6pPr marL="960120" algn="l" defTabSz="192024" rtl="0" eaLnBrk="1" latinLnBrk="0" hangingPunct="1">
        <a:defRPr sz="800" kern="1200">
          <a:solidFill>
            <a:schemeClr val="tx1"/>
          </a:solidFill>
          <a:latin typeface="+mn-lt"/>
          <a:ea typeface="+mn-ea"/>
          <a:cs typeface="+mn-cs"/>
        </a:defRPr>
      </a:lvl6pPr>
      <a:lvl7pPr marL="1152144" algn="l" defTabSz="192024" rtl="0" eaLnBrk="1" latinLnBrk="0" hangingPunct="1">
        <a:defRPr sz="800" kern="1200">
          <a:solidFill>
            <a:schemeClr val="tx1"/>
          </a:solidFill>
          <a:latin typeface="+mn-lt"/>
          <a:ea typeface="+mn-ea"/>
          <a:cs typeface="+mn-cs"/>
        </a:defRPr>
      </a:lvl7pPr>
      <a:lvl8pPr marL="1344168" algn="l" defTabSz="192024" rtl="0" eaLnBrk="1" latinLnBrk="0" hangingPunct="1">
        <a:defRPr sz="800" kern="1200">
          <a:solidFill>
            <a:schemeClr val="tx1"/>
          </a:solidFill>
          <a:latin typeface="+mn-lt"/>
          <a:ea typeface="+mn-ea"/>
          <a:cs typeface="+mn-cs"/>
        </a:defRPr>
      </a:lvl8pPr>
      <a:lvl9pPr marL="1536192" algn="l" defTabSz="192024" rtl="0" eaLnBrk="1" latinLnBrk="0" hangingPunct="1">
        <a:defRPr sz="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rgbClr val="F67031"/>
        </a:solidFill>
        <a:effectLst/>
      </p:bgPr>
    </p:bg>
    <p:spTree>
      <p:nvGrpSpPr>
        <p:cNvPr id="1" name="Shape 5"/>
        <p:cNvGrpSpPr/>
        <p:nvPr/>
      </p:nvGrpSpPr>
      <p:grpSpPr>
        <a:xfrm>
          <a:off x="0" y="0"/>
          <a:ext cx="0" cy="0"/>
          <a:chOff x="0" y="0"/>
          <a:chExt cx="0" cy="0"/>
        </a:xfrm>
      </p:grpSpPr>
      <p:sp>
        <p:nvSpPr>
          <p:cNvPr id="6" name="Shape 6"/>
          <p:cNvSpPr txBox="1">
            <a:spLocks noGrp="1"/>
          </p:cNvSpPr>
          <p:nvPr>
            <p:ph type="title"/>
          </p:nvPr>
        </p:nvSpPr>
        <p:spPr>
          <a:xfrm>
            <a:off x="312600" y="767333"/>
            <a:ext cx="2728400" cy="5308000"/>
          </a:xfrm>
          <a:prstGeom prst="rect">
            <a:avLst/>
          </a:prstGeom>
          <a:noFill/>
          <a:ln>
            <a:noFill/>
          </a:ln>
        </p:spPr>
        <p:txBody>
          <a:bodyPr lIns="91425" tIns="91425" rIns="91425" bIns="91425" anchor="t" anchorCtr="0"/>
          <a:lstStyle>
            <a:lvl1pPr lvl="0">
              <a:spcBef>
                <a:spcPts val="0"/>
              </a:spcBef>
              <a:buClr>
                <a:srgbClr val="FFFFFF"/>
              </a:buClr>
              <a:buSzPct val="100000"/>
              <a:buFont typeface="Nunito Sans"/>
              <a:buNone/>
              <a:defRPr sz="2400">
                <a:solidFill>
                  <a:srgbClr val="FFFFFF"/>
                </a:solidFill>
                <a:latin typeface="Nunito Sans"/>
                <a:ea typeface="Nunito Sans"/>
                <a:cs typeface="Nunito Sans"/>
                <a:sym typeface="Nunito Sans"/>
              </a:defRPr>
            </a:lvl1pPr>
            <a:lvl2pPr lvl="1">
              <a:spcBef>
                <a:spcPts val="0"/>
              </a:spcBef>
              <a:buClr>
                <a:srgbClr val="FFFFFF"/>
              </a:buClr>
              <a:buSzPct val="100000"/>
              <a:buFont typeface="Nunito Sans"/>
              <a:buNone/>
              <a:defRPr sz="2400">
                <a:solidFill>
                  <a:srgbClr val="FFFFFF"/>
                </a:solidFill>
                <a:latin typeface="Nunito Sans"/>
                <a:ea typeface="Nunito Sans"/>
                <a:cs typeface="Nunito Sans"/>
                <a:sym typeface="Nunito Sans"/>
              </a:defRPr>
            </a:lvl2pPr>
            <a:lvl3pPr lvl="2">
              <a:spcBef>
                <a:spcPts val="0"/>
              </a:spcBef>
              <a:buClr>
                <a:srgbClr val="FFFFFF"/>
              </a:buClr>
              <a:buSzPct val="100000"/>
              <a:buFont typeface="Nunito Sans"/>
              <a:buNone/>
              <a:defRPr sz="2400">
                <a:solidFill>
                  <a:srgbClr val="FFFFFF"/>
                </a:solidFill>
                <a:latin typeface="Nunito Sans"/>
                <a:ea typeface="Nunito Sans"/>
                <a:cs typeface="Nunito Sans"/>
                <a:sym typeface="Nunito Sans"/>
              </a:defRPr>
            </a:lvl3pPr>
            <a:lvl4pPr lvl="3">
              <a:spcBef>
                <a:spcPts val="0"/>
              </a:spcBef>
              <a:buClr>
                <a:srgbClr val="FFFFFF"/>
              </a:buClr>
              <a:buSzPct val="100000"/>
              <a:buFont typeface="Nunito Sans"/>
              <a:buNone/>
              <a:defRPr sz="2400">
                <a:solidFill>
                  <a:srgbClr val="FFFFFF"/>
                </a:solidFill>
                <a:latin typeface="Nunito Sans"/>
                <a:ea typeface="Nunito Sans"/>
                <a:cs typeface="Nunito Sans"/>
                <a:sym typeface="Nunito Sans"/>
              </a:defRPr>
            </a:lvl4pPr>
            <a:lvl5pPr lvl="4">
              <a:spcBef>
                <a:spcPts val="0"/>
              </a:spcBef>
              <a:buClr>
                <a:srgbClr val="FFFFFF"/>
              </a:buClr>
              <a:buSzPct val="100000"/>
              <a:buFont typeface="Nunito Sans"/>
              <a:buNone/>
              <a:defRPr sz="2400">
                <a:solidFill>
                  <a:srgbClr val="FFFFFF"/>
                </a:solidFill>
                <a:latin typeface="Nunito Sans"/>
                <a:ea typeface="Nunito Sans"/>
                <a:cs typeface="Nunito Sans"/>
                <a:sym typeface="Nunito Sans"/>
              </a:defRPr>
            </a:lvl5pPr>
            <a:lvl6pPr lvl="5">
              <a:spcBef>
                <a:spcPts val="0"/>
              </a:spcBef>
              <a:buClr>
                <a:srgbClr val="FFFFFF"/>
              </a:buClr>
              <a:buSzPct val="100000"/>
              <a:buFont typeface="Nunito Sans"/>
              <a:buNone/>
              <a:defRPr sz="2400">
                <a:solidFill>
                  <a:srgbClr val="FFFFFF"/>
                </a:solidFill>
                <a:latin typeface="Nunito Sans"/>
                <a:ea typeface="Nunito Sans"/>
                <a:cs typeface="Nunito Sans"/>
                <a:sym typeface="Nunito Sans"/>
              </a:defRPr>
            </a:lvl6pPr>
            <a:lvl7pPr lvl="6">
              <a:spcBef>
                <a:spcPts val="0"/>
              </a:spcBef>
              <a:buClr>
                <a:srgbClr val="FFFFFF"/>
              </a:buClr>
              <a:buSzPct val="100000"/>
              <a:buFont typeface="Nunito Sans"/>
              <a:buNone/>
              <a:defRPr sz="2400">
                <a:solidFill>
                  <a:srgbClr val="FFFFFF"/>
                </a:solidFill>
                <a:latin typeface="Nunito Sans"/>
                <a:ea typeface="Nunito Sans"/>
                <a:cs typeface="Nunito Sans"/>
                <a:sym typeface="Nunito Sans"/>
              </a:defRPr>
            </a:lvl7pPr>
            <a:lvl8pPr lvl="7">
              <a:spcBef>
                <a:spcPts val="0"/>
              </a:spcBef>
              <a:buClr>
                <a:srgbClr val="FFFFFF"/>
              </a:buClr>
              <a:buSzPct val="100000"/>
              <a:buFont typeface="Nunito Sans"/>
              <a:buNone/>
              <a:defRPr sz="2400">
                <a:solidFill>
                  <a:srgbClr val="FFFFFF"/>
                </a:solidFill>
                <a:latin typeface="Nunito Sans"/>
                <a:ea typeface="Nunito Sans"/>
                <a:cs typeface="Nunito Sans"/>
                <a:sym typeface="Nunito Sans"/>
              </a:defRPr>
            </a:lvl8pPr>
            <a:lvl9pPr lvl="8">
              <a:spcBef>
                <a:spcPts val="0"/>
              </a:spcBef>
              <a:buClr>
                <a:srgbClr val="FFFFFF"/>
              </a:buClr>
              <a:buSzPct val="100000"/>
              <a:buFont typeface="Nunito Sans"/>
              <a:buNone/>
              <a:defRPr sz="2400">
                <a:solidFill>
                  <a:srgbClr val="FFFFFF"/>
                </a:solidFill>
                <a:latin typeface="Nunito Sans"/>
                <a:ea typeface="Nunito Sans"/>
                <a:cs typeface="Nunito Sans"/>
                <a:sym typeface="Nunito Sans"/>
              </a:defRPr>
            </a:lvl9pPr>
          </a:lstStyle>
          <a:p>
            <a:endParaRPr/>
          </a:p>
        </p:txBody>
      </p:sp>
      <p:sp>
        <p:nvSpPr>
          <p:cNvPr id="7" name="Shape 7"/>
          <p:cNvSpPr txBox="1">
            <a:spLocks noGrp="1"/>
          </p:cNvSpPr>
          <p:nvPr>
            <p:ph type="body" idx="1"/>
          </p:nvPr>
        </p:nvSpPr>
        <p:spPr>
          <a:xfrm>
            <a:off x="4120833" y="767333"/>
            <a:ext cx="7461600" cy="5308000"/>
          </a:xfrm>
          <a:prstGeom prst="rect">
            <a:avLst/>
          </a:prstGeom>
          <a:noFill/>
          <a:ln>
            <a:noFill/>
          </a:ln>
        </p:spPr>
        <p:txBody>
          <a:bodyPr lIns="91425" tIns="91425" rIns="91425" bIns="91425" anchor="t" anchorCtr="0"/>
          <a:lstStyle>
            <a:lvl1pPr lvl="0">
              <a:lnSpc>
                <a:spcPct val="115000"/>
              </a:lnSpc>
              <a:spcBef>
                <a:spcPts val="600"/>
              </a:spcBef>
              <a:buClr>
                <a:srgbClr val="CCCCCC"/>
              </a:buClr>
              <a:buFont typeface="Nunito Sans"/>
              <a:buChar char="▪"/>
              <a:defRPr>
                <a:solidFill>
                  <a:srgbClr val="666666"/>
                </a:solidFill>
                <a:latin typeface="Nunito Sans"/>
                <a:ea typeface="Nunito Sans"/>
                <a:cs typeface="Nunito Sans"/>
                <a:sym typeface="Nunito Sans"/>
              </a:defRPr>
            </a:lvl1pPr>
            <a:lvl2pPr lvl="1">
              <a:lnSpc>
                <a:spcPct val="115000"/>
              </a:lnSpc>
              <a:spcBef>
                <a:spcPts val="480"/>
              </a:spcBef>
              <a:buClr>
                <a:srgbClr val="CCCCCC"/>
              </a:buClr>
              <a:buFont typeface="Nunito Sans"/>
              <a:buChar char="-"/>
              <a:defRPr>
                <a:solidFill>
                  <a:srgbClr val="666666"/>
                </a:solidFill>
                <a:latin typeface="Nunito Sans"/>
                <a:ea typeface="Nunito Sans"/>
                <a:cs typeface="Nunito Sans"/>
                <a:sym typeface="Nunito Sans"/>
              </a:defRPr>
            </a:lvl2pPr>
            <a:lvl3pPr lvl="2">
              <a:lnSpc>
                <a:spcPct val="115000"/>
              </a:lnSpc>
              <a:spcBef>
                <a:spcPts val="480"/>
              </a:spcBef>
              <a:buClr>
                <a:srgbClr val="CCCCCC"/>
              </a:buClr>
              <a:buFont typeface="Nunito Sans"/>
              <a:buChar char="-"/>
              <a:defRPr>
                <a:solidFill>
                  <a:srgbClr val="666666"/>
                </a:solidFill>
                <a:latin typeface="Nunito Sans"/>
                <a:ea typeface="Nunito Sans"/>
                <a:cs typeface="Nunito Sans"/>
                <a:sym typeface="Nunito Sans"/>
              </a:defRPr>
            </a:lvl3pPr>
            <a:lvl4pPr lvl="3">
              <a:lnSpc>
                <a:spcPct val="115000"/>
              </a:lnSpc>
              <a:spcBef>
                <a:spcPts val="360"/>
              </a:spcBef>
              <a:buClr>
                <a:srgbClr val="CCCCCC"/>
              </a:buClr>
              <a:buFont typeface="Nunito Sans"/>
              <a:buChar char="-"/>
              <a:defRPr>
                <a:solidFill>
                  <a:srgbClr val="666666"/>
                </a:solidFill>
                <a:latin typeface="Nunito Sans"/>
                <a:ea typeface="Nunito Sans"/>
                <a:cs typeface="Nunito Sans"/>
                <a:sym typeface="Nunito Sans"/>
              </a:defRPr>
            </a:lvl4pPr>
            <a:lvl5pPr lvl="4">
              <a:lnSpc>
                <a:spcPct val="115000"/>
              </a:lnSpc>
              <a:spcBef>
                <a:spcPts val="360"/>
              </a:spcBef>
              <a:buClr>
                <a:srgbClr val="CCCCCC"/>
              </a:buClr>
              <a:buFont typeface="Nunito Sans"/>
              <a:buChar char="-"/>
              <a:defRPr>
                <a:solidFill>
                  <a:srgbClr val="666666"/>
                </a:solidFill>
                <a:latin typeface="Nunito Sans"/>
                <a:ea typeface="Nunito Sans"/>
                <a:cs typeface="Nunito Sans"/>
                <a:sym typeface="Nunito Sans"/>
              </a:defRPr>
            </a:lvl5pPr>
            <a:lvl6pPr lvl="5">
              <a:lnSpc>
                <a:spcPct val="115000"/>
              </a:lnSpc>
              <a:spcBef>
                <a:spcPts val="360"/>
              </a:spcBef>
              <a:buClr>
                <a:srgbClr val="CCCCCC"/>
              </a:buClr>
              <a:buFont typeface="Nunito Sans"/>
              <a:buChar char="-"/>
              <a:defRPr>
                <a:solidFill>
                  <a:srgbClr val="666666"/>
                </a:solidFill>
                <a:latin typeface="Nunito Sans"/>
                <a:ea typeface="Nunito Sans"/>
                <a:cs typeface="Nunito Sans"/>
                <a:sym typeface="Nunito Sans"/>
              </a:defRPr>
            </a:lvl6pPr>
            <a:lvl7pPr lvl="6">
              <a:lnSpc>
                <a:spcPct val="115000"/>
              </a:lnSpc>
              <a:spcBef>
                <a:spcPts val="360"/>
              </a:spcBef>
              <a:buClr>
                <a:srgbClr val="CCCCCC"/>
              </a:buClr>
              <a:buFont typeface="Nunito Sans"/>
              <a:buChar char="-"/>
              <a:defRPr>
                <a:solidFill>
                  <a:srgbClr val="666666"/>
                </a:solidFill>
                <a:latin typeface="Nunito Sans"/>
                <a:ea typeface="Nunito Sans"/>
                <a:cs typeface="Nunito Sans"/>
                <a:sym typeface="Nunito Sans"/>
              </a:defRPr>
            </a:lvl7pPr>
            <a:lvl8pPr lvl="7">
              <a:lnSpc>
                <a:spcPct val="115000"/>
              </a:lnSpc>
              <a:spcBef>
                <a:spcPts val="360"/>
              </a:spcBef>
              <a:buClr>
                <a:srgbClr val="CCCCCC"/>
              </a:buClr>
              <a:buFont typeface="Nunito Sans"/>
              <a:buChar char="-"/>
              <a:defRPr>
                <a:solidFill>
                  <a:srgbClr val="666666"/>
                </a:solidFill>
                <a:latin typeface="Nunito Sans"/>
                <a:ea typeface="Nunito Sans"/>
                <a:cs typeface="Nunito Sans"/>
                <a:sym typeface="Nunito Sans"/>
              </a:defRPr>
            </a:lvl8pPr>
            <a:lvl9pPr lvl="8">
              <a:lnSpc>
                <a:spcPct val="115000"/>
              </a:lnSpc>
              <a:spcBef>
                <a:spcPts val="360"/>
              </a:spcBef>
              <a:buClr>
                <a:srgbClr val="CCCCCC"/>
              </a:buClr>
              <a:buFont typeface="Nunito Sans"/>
              <a:buChar char="-"/>
              <a:defRPr>
                <a:solidFill>
                  <a:srgbClr val="666666"/>
                </a:solidFill>
                <a:latin typeface="Nunito Sans"/>
                <a:ea typeface="Nunito Sans"/>
                <a:cs typeface="Nunito Sans"/>
                <a:sym typeface="Nunito Sans"/>
              </a:defRPr>
            </a:lvl9pPr>
          </a:lstStyle>
          <a:p>
            <a:endParaRPr/>
          </a:p>
        </p:txBody>
      </p:sp>
      <p:sp>
        <p:nvSpPr>
          <p:cNvPr id="8" name="Shape 8"/>
          <p:cNvSpPr txBox="1">
            <a:spLocks noGrp="1"/>
          </p:cNvSpPr>
          <p:nvPr>
            <p:ph type="sldNum" idx="12"/>
          </p:nvPr>
        </p:nvSpPr>
        <p:spPr>
          <a:xfrm>
            <a:off x="11409044" y="6333133"/>
            <a:ext cx="731600" cy="524800"/>
          </a:xfrm>
          <a:prstGeom prst="rect">
            <a:avLst/>
          </a:prstGeom>
          <a:noFill/>
          <a:ln>
            <a:noFill/>
          </a:ln>
        </p:spPr>
        <p:txBody>
          <a:bodyPr lIns="91425" tIns="91425" rIns="91425" bIns="91425" anchor="ctr" anchorCtr="0">
            <a:noAutofit/>
          </a:bodyPr>
          <a:lstStyle/>
          <a:p>
            <a:pPr algn="r"/>
            <a:fld id="{00000000-1234-1234-1234-123412341234}" type="slidenum">
              <a:rPr lang="en" sz="1333" kern="0">
                <a:solidFill>
                  <a:srgbClr val="CCCCCC"/>
                </a:solidFill>
                <a:latin typeface="Nunito Sans"/>
                <a:ea typeface="Nunito Sans"/>
                <a:cs typeface="Nunito Sans"/>
                <a:sym typeface="Nunito Sans"/>
              </a:rPr>
              <a:pPr algn="r"/>
              <a:t>‹Nº›</a:t>
            </a:fld>
            <a:endParaRPr lang="en" sz="1333" kern="0">
              <a:solidFill>
                <a:srgbClr val="CCCCCC"/>
              </a:solidFill>
              <a:latin typeface="Nunito Sans"/>
              <a:ea typeface="Nunito Sans"/>
              <a:cs typeface="Nunito Sans"/>
              <a:sym typeface="Nunito Sans"/>
            </a:endParaRPr>
          </a:p>
        </p:txBody>
      </p:sp>
    </p:spTree>
    <p:extLst>
      <p:ext uri="{BB962C8B-B14F-4D97-AF65-F5344CB8AC3E}">
        <p14:creationId xmlns:p14="http://schemas.microsoft.com/office/powerpoint/2010/main" val="1478068006"/>
      </p:ext>
    </p:extLst>
  </p:cSld>
  <p:clrMap bg1="lt1" tx1="dk1" bg2="dk2" tx2="lt2" accent1="accent1" accent2="accent2" accent3="accent3" accent4="accent4" accent5="accent5" accent6="accent6" hlink="hlink" folHlink="folHlink"/>
  <p:sldLayoutIdLst>
    <p:sldLayoutId id="2147485878" r:id="rId1"/>
    <p:sldLayoutId id="2147485879" r:id="rId2"/>
    <p:sldLayoutId id="2147485880" r:id="rId3"/>
    <p:sldLayoutId id="2147485881" r:id="rId4"/>
    <p:sldLayoutId id="2147485882" r:id="rId5"/>
    <p:sldLayoutId id="2147485883" r:id="rId6"/>
    <p:sldLayoutId id="2147485884" r:id="rId7"/>
    <p:sldLayoutId id="2147485885" r:id="rId8"/>
    <p:sldLayoutId id="2147485886" r:id="rId9"/>
    <p:sldLayoutId id="2147485887" r:id="rId10"/>
    <p:sldLayoutId id="2147485888" r:id="rId11"/>
    <p:sldLayoutId id="2147485889" r:id="rId12"/>
    <p:sldLayoutId id="2147485890" r:id="rId13"/>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1pPr>
    </p:titleStyle>
    <p:bodyStyle>
      <a:defPPr marR="0" lvl="0" algn="l" rtl="0">
        <a:lnSpc>
          <a:spcPct val="100000"/>
        </a:lnSpc>
        <a:spcBef>
          <a:spcPts val="0"/>
        </a:spcBef>
        <a:spcAft>
          <a:spcPts val="0"/>
        </a:spcAft>
      </a:defPPr>
      <a:lvl1pPr marR="0" lvl="0"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1">
          <a:blip r:embed="rId13" cstate="print">
            <a:lum/>
          </a:blip>
          <a:srcRect/>
          <a:stretch>
            <a:fillRect l="-24000" r="-24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9"/>
            <a:ext cx="10972800" cy="1143000"/>
          </a:xfrm>
          <a:prstGeom prst="rect">
            <a:avLst/>
          </a:prstGeom>
        </p:spPr>
        <p:txBody>
          <a:bodyPr vert="horz" lIns="91434" tIns="45717" rIns="91434" bIns="45717"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609600" y="1600201"/>
            <a:ext cx="10972800" cy="4525963"/>
          </a:xfrm>
          <a:prstGeom prst="rect">
            <a:avLst/>
          </a:prstGeom>
        </p:spPr>
        <p:txBody>
          <a:bodyPr vert="horz" lIns="91434" tIns="45717" rIns="91434" bIns="45717"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609600" y="6356352"/>
            <a:ext cx="2844800" cy="365125"/>
          </a:xfrm>
          <a:prstGeom prst="rect">
            <a:avLst/>
          </a:prstGeom>
        </p:spPr>
        <p:txBody>
          <a:bodyPr vert="horz" lIns="91434" tIns="45717" rIns="91434" bIns="45717" rtlCol="0" anchor="ctr"/>
          <a:lstStyle>
            <a:lvl1pPr algn="l">
              <a:defRPr sz="1600">
                <a:solidFill>
                  <a:schemeClr val="tx1">
                    <a:tint val="75000"/>
                  </a:schemeClr>
                </a:solidFill>
              </a:defRPr>
            </a:lvl1pPr>
          </a:lstStyle>
          <a:p>
            <a:fld id="{50AFCD17-1C93-4633-8C09-45F3EBCE4FF5}" type="datetimeFigureOut">
              <a:rPr lang="en-US" smtClean="0">
                <a:solidFill>
                  <a:prstClr val="black">
                    <a:tint val="75000"/>
                  </a:prstClr>
                </a:solidFill>
                <a:ea typeface="MS PGothic" panose="020B0600070205080204" pitchFamily="34" charset="-128"/>
              </a:rPr>
              <a:pPr/>
              <a:t>9/13/2018</a:t>
            </a:fld>
            <a:endParaRPr lang="en-US">
              <a:solidFill>
                <a:prstClr val="black">
                  <a:tint val="75000"/>
                </a:prstClr>
              </a:solidFill>
              <a:ea typeface="MS PGothic" panose="020B0600070205080204" pitchFamily="34" charset="-128"/>
            </a:endParaRPr>
          </a:p>
        </p:txBody>
      </p:sp>
      <p:sp>
        <p:nvSpPr>
          <p:cNvPr id="5" name="Footer Placeholder 4"/>
          <p:cNvSpPr>
            <a:spLocks noGrp="1"/>
          </p:cNvSpPr>
          <p:nvPr>
            <p:ph type="ftr" sz="quarter" idx="3"/>
          </p:nvPr>
        </p:nvSpPr>
        <p:spPr>
          <a:xfrm>
            <a:off x="4165600" y="6356352"/>
            <a:ext cx="3860800" cy="365125"/>
          </a:xfrm>
          <a:prstGeom prst="rect">
            <a:avLst/>
          </a:prstGeom>
        </p:spPr>
        <p:txBody>
          <a:bodyPr vert="horz" lIns="91434" tIns="45717" rIns="91434" bIns="45717" rtlCol="0" anchor="ctr"/>
          <a:lstStyle>
            <a:lvl1pPr algn="ctr">
              <a:defRPr sz="1600">
                <a:solidFill>
                  <a:schemeClr val="tx1">
                    <a:tint val="75000"/>
                  </a:schemeClr>
                </a:solidFill>
              </a:defRPr>
            </a:lvl1pPr>
          </a:lstStyle>
          <a:p>
            <a:endParaRPr lang="en-US">
              <a:solidFill>
                <a:prstClr val="black">
                  <a:tint val="75000"/>
                </a:prstClr>
              </a:solidFill>
              <a:ea typeface="MS PGothic" panose="020B0600070205080204" pitchFamily="34" charset="-128"/>
            </a:endParaRPr>
          </a:p>
        </p:txBody>
      </p:sp>
      <p:sp>
        <p:nvSpPr>
          <p:cNvPr id="6" name="Slide Number Placeholder 5"/>
          <p:cNvSpPr>
            <a:spLocks noGrp="1"/>
          </p:cNvSpPr>
          <p:nvPr>
            <p:ph type="sldNum" sz="quarter" idx="4"/>
          </p:nvPr>
        </p:nvSpPr>
        <p:spPr>
          <a:xfrm>
            <a:off x="8737600" y="6356352"/>
            <a:ext cx="2844800" cy="365125"/>
          </a:xfrm>
          <a:prstGeom prst="rect">
            <a:avLst/>
          </a:prstGeom>
        </p:spPr>
        <p:txBody>
          <a:bodyPr vert="horz" lIns="91434" tIns="45717" rIns="91434" bIns="45717" rtlCol="0" anchor="ctr"/>
          <a:lstStyle>
            <a:lvl1pPr algn="r">
              <a:defRPr sz="1600">
                <a:solidFill>
                  <a:schemeClr val="tx1">
                    <a:tint val="75000"/>
                  </a:schemeClr>
                </a:solidFill>
              </a:defRPr>
            </a:lvl1pPr>
          </a:lstStyle>
          <a:p>
            <a:fld id="{A96C3F60-B868-4D88-8320-B64BB2C9B92C}" type="slidenum">
              <a:rPr lang="en-US" smtClean="0">
                <a:solidFill>
                  <a:prstClr val="black">
                    <a:tint val="75000"/>
                  </a:prstClr>
                </a:solidFill>
                <a:ea typeface="MS PGothic" panose="020B0600070205080204" pitchFamily="34" charset="-128"/>
              </a:rPr>
              <a:pPr/>
              <a:t>‹Nº›</a:t>
            </a:fld>
            <a:endParaRPr lang="en-US">
              <a:solidFill>
                <a:prstClr val="black">
                  <a:tint val="75000"/>
                </a:prstClr>
              </a:solidFill>
              <a:ea typeface="MS PGothic" panose="020B0600070205080204" pitchFamily="34" charset="-128"/>
            </a:endParaRPr>
          </a:p>
        </p:txBody>
      </p:sp>
    </p:spTree>
    <p:extLst>
      <p:ext uri="{BB962C8B-B14F-4D97-AF65-F5344CB8AC3E}">
        <p14:creationId xmlns:p14="http://schemas.microsoft.com/office/powerpoint/2010/main" val="4052183294"/>
      </p:ext>
    </p:extLst>
  </p:cSld>
  <p:clrMap bg1="lt1" tx1="dk1" bg2="lt2" tx2="dk2" accent1="accent1" accent2="accent2" accent3="accent3" accent4="accent4" accent5="accent5" accent6="accent6" hlink="hlink" folHlink="folHlink"/>
  <p:sldLayoutIdLst>
    <p:sldLayoutId id="2147485079" r:id="rId1"/>
    <p:sldLayoutId id="2147485080" r:id="rId2"/>
    <p:sldLayoutId id="2147485081" r:id="rId3"/>
    <p:sldLayoutId id="2147485082" r:id="rId4"/>
    <p:sldLayoutId id="2147485083" r:id="rId5"/>
    <p:sldLayoutId id="2147485084" r:id="rId6"/>
    <p:sldLayoutId id="2147485085" r:id="rId7"/>
    <p:sldLayoutId id="2147485086" r:id="rId8"/>
    <p:sldLayoutId id="2147485087" r:id="rId9"/>
    <p:sldLayoutId id="2147485088" r:id="rId10"/>
    <p:sldLayoutId id="2147485089" r:id="rId11"/>
  </p:sldLayoutIdLst>
  <p:txStyles>
    <p:titleStyle>
      <a:lvl1pPr algn="ctr" defTabSz="1219080" rtl="0" eaLnBrk="1" latinLnBrk="0" hangingPunct="1">
        <a:spcBef>
          <a:spcPct val="0"/>
        </a:spcBef>
        <a:buNone/>
        <a:defRPr sz="5867" kern="1200">
          <a:solidFill>
            <a:schemeClr val="tx1"/>
          </a:solidFill>
          <a:latin typeface="+mj-lt"/>
          <a:ea typeface="+mj-ea"/>
          <a:cs typeface="+mj-cs"/>
        </a:defRPr>
      </a:lvl1pPr>
    </p:titleStyle>
    <p:bodyStyle>
      <a:lvl1pPr marL="457155" indent="-457155" algn="l" defTabSz="1219080" rtl="0" eaLnBrk="1" latinLnBrk="0" hangingPunct="1">
        <a:spcBef>
          <a:spcPct val="20000"/>
        </a:spcBef>
        <a:buFont typeface="Arial" pitchFamily="34" charset="0"/>
        <a:buChar char="•"/>
        <a:defRPr sz="4267" kern="1200">
          <a:solidFill>
            <a:schemeClr val="tx1"/>
          </a:solidFill>
          <a:latin typeface="+mn-lt"/>
          <a:ea typeface="+mn-ea"/>
          <a:cs typeface="+mn-cs"/>
        </a:defRPr>
      </a:lvl1pPr>
      <a:lvl2pPr marL="990502" indent="-380962" algn="l" defTabSz="1219080" rtl="0" eaLnBrk="1" latinLnBrk="0" hangingPunct="1">
        <a:spcBef>
          <a:spcPct val="20000"/>
        </a:spcBef>
        <a:buFont typeface="Arial" pitchFamily="34" charset="0"/>
        <a:buChar char="–"/>
        <a:defRPr sz="3733" kern="1200">
          <a:solidFill>
            <a:schemeClr val="tx1"/>
          </a:solidFill>
          <a:latin typeface="+mn-lt"/>
          <a:ea typeface="+mn-ea"/>
          <a:cs typeface="+mn-cs"/>
        </a:defRPr>
      </a:lvl2pPr>
      <a:lvl3pPr marL="1523849" indent="-304768" algn="l" defTabSz="1219080" rtl="0" eaLnBrk="1" latinLnBrk="0" hangingPunct="1">
        <a:spcBef>
          <a:spcPct val="20000"/>
        </a:spcBef>
        <a:buFont typeface="Arial" pitchFamily="34" charset="0"/>
        <a:buChar char="•"/>
        <a:defRPr sz="3200" kern="1200">
          <a:solidFill>
            <a:schemeClr val="tx1"/>
          </a:solidFill>
          <a:latin typeface="+mn-lt"/>
          <a:ea typeface="+mn-ea"/>
          <a:cs typeface="+mn-cs"/>
        </a:defRPr>
      </a:lvl3pPr>
      <a:lvl4pPr marL="2133387" indent="-304768" algn="l" defTabSz="1219080" rtl="0" eaLnBrk="1" latinLnBrk="0" hangingPunct="1">
        <a:spcBef>
          <a:spcPct val="20000"/>
        </a:spcBef>
        <a:buFont typeface="Arial" pitchFamily="34" charset="0"/>
        <a:buChar char="–"/>
        <a:defRPr sz="2667" kern="1200">
          <a:solidFill>
            <a:schemeClr val="tx1"/>
          </a:solidFill>
          <a:latin typeface="+mn-lt"/>
          <a:ea typeface="+mn-ea"/>
          <a:cs typeface="+mn-cs"/>
        </a:defRPr>
      </a:lvl4pPr>
      <a:lvl5pPr marL="2742926" indent="-304768" algn="l" defTabSz="1219080" rtl="0" eaLnBrk="1" latinLnBrk="0" hangingPunct="1">
        <a:spcBef>
          <a:spcPct val="20000"/>
        </a:spcBef>
        <a:buFont typeface="Arial" pitchFamily="34" charset="0"/>
        <a:buChar char="»"/>
        <a:defRPr sz="2667" kern="1200">
          <a:solidFill>
            <a:schemeClr val="tx1"/>
          </a:solidFill>
          <a:latin typeface="+mn-lt"/>
          <a:ea typeface="+mn-ea"/>
          <a:cs typeface="+mn-cs"/>
        </a:defRPr>
      </a:lvl5pPr>
      <a:lvl6pPr marL="3352464" indent="-304768" algn="l" defTabSz="1219080" rtl="0" eaLnBrk="1" latinLnBrk="0" hangingPunct="1">
        <a:spcBef>
          <a:spcPct val="20000"/>
        </a:spcBef>
        <a:buFont typeface="Arial" pitchFamily="34" charset="0"/>
        <a:buChar char="•"/>
        <a:defRPr sz="2667" kern="1200">
          <a:solidFill>
            <a:schemeClr val="tx1"/>
          </a:solidFill>
          <a:latin typeface="+mn-lt"/>
          <a:ea typeface="+mn-ea"/>
          <a:cs typeface="+mn-cs"/>
        </a:defRPr>
      </a:lvl6pPr>
      <a:lvl7pPr marL="3962005" indent="-304768" algn="l" defTabSz="1219080" rtl="0" eaLnBrk="1" latinLnBrk="0" hangingPunct="1">
        <a:spcBef>
          <a:spcPct val="20000"/>
        </a:spcBef>
        <a:buFont typeface="Arial" pitchFamily="34" charset="0"/>
        <a:buChar char="•"/>
        <a:defRPr sz="2667" kern="1200">
          <a:solidFill>
            <a:schemeClr val="tx1"/>
          </a:solidFill>
          <a:latin typeface="+mn-lt"/>
          <a:ea typeface="+mn-ea"/>
          <a:cs typeface="+mn-cs"/>
        </a:defRPr>
      </a:lvl7pPr>
      <a:lvl8pPr marL="4571544" indent="-304768" algn="l" defTabSz="1219080" rtl="0" eaLnBrk="1" latinLnBrk="0" hangingPunct="1">
        <a:spcBef>
          <a:spcPct val="20000"/>
        </a:spcBef>
        <a:buFont typeface="Arial" pitchFamily="34" charset="0"/>
        <a:buChar char="•"/>
        <a:defRPr sz="2667" kern="1200">
          <a:solidFill>
            <a:schemeClr val="tx1"/>
          </a:solidFill>
          <a:latin typeface="+mn-lt"/>
          <a:ea typeface="+mn-ea"/>
          <a:cs typeface="+mn-cs"/>
        </a:defRPr>
      </a:lvl8pPr>
      <a:lvl9pPr marL="5181082" indent="-304768" algn="l" defTabSz="1219080" rtl="0" eaLnBrk="1" latinLnBrk="0" hangingPunct="1">
        <a:spcBef>
          <a:spcPct val="20000"/>
        </a:spcBef>
        <a:buFont typeface="Arial" pitchFamily="34" charset="0"/>
        <a:buChar char="•"/>
        <a:defRPr sz="2667" kern="1200">
          <a:solidFill>
            <a:schemeClr val="tx1"/>
          </a:solidFill>
          <a:latin typeface="+mn-lt"/>
          <a:ea typeface="+mn-ea"/>
          <a:cs typeface="+mn-cs"/>
        </a:defRPr>
      </a:lvl9pPr>
    </p:bodyStyle>
    <p:otherStyle>
      <a:defPPr>
        <a:defRPr lang="en-US"/>
      </a:defPPr>
      <a:lvl1pPr marL="0" algn="l" defTabSz="1219080" rtl="0" eaLnBrk="1" latinLnBrk="0" hangingPunct="1">
        <a:defRPr sz="2400" kern="1200">
          <a:solidFill>
            <a:schemeClr val="tx1"/>
          </a:solidFill>
          <a:latin typeface="+mn-lt"/>
          <a:ea typeface="+mn-ea"/>
          <a:cs typeface="+mn-cs"/>
        </a:defRPr>
      </a:lvl1pPr>
      <a:lvl2pPr marL="609539" algn="l" defTabSz="1219080" rtl="0" eaLnBrk="1" latinLnBrk="0" hangingPunct="1">
        <a:defRPr sz="2400" kern="1200">
          <a:solidFill>
            <a:schemeClr val="tx1"/>
          </a:solidFill>
          <a:latin typeface="+mn-lt"/>
          <a:ea typeface="+mn-ea"/>
          <a:cs typeface="+mn-cs"/>
        </a:defRPr>
      </a:lvl2pPr>
      <a:lvl3pPr marL="1219080" algn="l" defTabSz="1219080" rtl="0" eaLnBrk="1" latinLnBrk="0" hangingPunct="1">
        <a:defRPr sz="2400" kern="1200">
          <a:solidFill>
            <a:schemeClr val="tx1"/>
          </a:solidFill>
          <a:latin typeface="+mn-lt"/>
          <a:ea typeface="+mn-ea"/>
          <a:cs typeface="+mn-cs"/>
        </a:defRPr>
      </a:lvl3pPr>
      <a:lvl4pPr marL="1828618" algn="l" defTabSz="1219080" rtl="0" eaLnBrk="1" latinLnBrk="0" hangingPunct="1">
        <a:defRPr sz="2400" kern="1200">
          <a:solidFill>
            <a:schemeClr val="tx1"/>
          </a:solidFill>
          <a:latin typeface="+mn-lt"/>
          <a:ea typeface="+mn-ea"/>
          <a:cs typeface="+mn-cs"/>
        </a:defRPr>
      </a:lvl4pPr>
      <a:lvl5pPr marL="2438158" algn="l" defTabSz="1219080" rtl="0" eaLnBrk="1" latinLnBrk="0" hangingPunct="1">
        <a:defRPr sz="2400" kern="1200">
          <a:solidFill>
            <a:schemeClr val="tx1"/>
          </a:solidFill>
          <a:latin typeface="+mn-lt"/>
          <a:ea typeface="+mn-ea"/>
          <a:cs typeface="+mn-cs"/>
        </a:defRPr>
      </a:lvl5pPr>
      <a:lvl6pPr marL="3047696" algn="l" defTabSz="1219080" rtl="0" eaLnBrk="1" latinLnBrk="0" hangingPunct="1">
        <a:defRPr sz="2400" kern="1200">
          <a:solidFill>
            <a:schemeClr val="tx1"/>
          </a:solidFill>
          <a:latin typeface="+mn-lt"/>
          <a:ea typeface="+mn-ea"/>
          <a:cs typeface="+mn-cs"/>
        </a:defRPr>
      </a:lvl6pPr>
      <a:lvl7pPr marL="3657235" algn="l" defTabSz="1219080" rtl="0" eaLnBrk="1" latinLnBrk="0" hangingPunct="1">
        <a:defRPr sz="2400" kern="1200">
          <a:solidFill>
            <a:schemeClr val="tx1"/>
          </a:solidFill>
          <a:latin typeface="+mn-lt"/>
          <a:ea typeface="+mn-ea"/>
          <a:cs typeface="+mn-cs"/>
        </a:defRPr>
      </a:lvl7pPr>
      <a:lvl8pPr marL="4266773" algn="l" defTabSz="1219080" rtl="0" eaLnBrk="1" latinLnBrk="0" hangingPunct="1">
        <a:defRPr sz="2400" kern="1200">
          <a:solidFill>
            <a:schemeClr val="tx1"/>
          </a:solidFill>
          <a:latin typeface="+mn-lt"/>
          <a:ea typeface="+mn-ea"/>
          <a:cs typeface="+mn-cs"/>
        </a:defRPr>
      </a:lvl8pPr>
      <a:lvl9pPr marL="4876313" algn="l" defTabSz="1219080" rtl="0" eaLnBrk="1" latinLnBrk="0" hangingPunct="1">
        <a:defRPr sz="24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grpSp>
        <p:nvGrpSpPr>
          <p:cNvPr id="1026" name="Group 4"/>
          <p:cNvGrpSpPr>
            <a:grpSpLocks/>
          </p:cNvGrpSpPr>
          <p:nvPr/>
        </p:nvGrpSpPr>
        <p:grpSpPr bwMode="auto">
          <a:xfrm>
            <a:off x="11360151" y="6584951"/>
            <a:ext cx="702733" cy="184149"/>
            <a:chOff x="0" y="0"/>
            <a:chExt cx="1406590" cy="370637"/>
          </a:xfrm>
        </p:grpSpPr>
        <p:sp>
          <p:nvSpPr>
            <p:cNvPr id="1032" name="Shape 2"/>
            <p:cNvSpPr>
              <a:spLocks noChangeArrowheads="1"/>
            </p:cNvSpPr>
            <p:nvPr/>
          </p:nvSpPr>
          <p:spPr bwMode="auto">
            <a:xfrm>
              <a:off x="0" y="0"/>
              <a:ext cx="1406590" cy="370637"/>
            </a:xfrm>
            <a:prstGeom prst="rect">
              <a:avLst/>
            </a:prstGeom>
            <a:solidFill>
              <a:srgbClr val="474D53"/>
            </a:solidFill>
            <a:ln>
              <a:noFill/>
            </a:ln>
            <a:extLst>
              <a:ext uri="{91240B29-F687-4F45-9708-019B960494DF}">
                <a14:hiddenLine xmlns:a14="http://schemas.microsoft.com/office/drawing/2010/main" w="12700">
                  <a:solidFill>
                    <a:srgbClr val="000000"/>
                  </a:solidFill>
                  <a:miter lim="400000"/>
                  <a:headEnd/>
                  <a:tailEnd/>
                </a14:hiddenLine>
              </a:ext>
            </a:extLst>
          </p:spPr>
          <p:txBody>
            <a:bodyPr lIns="0" tIns="0" rIns="0" bIns="0" anchor="ctr"/>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defTabSz="412740" eaLnBrk="1" fontAlgn="base" hangingPunct="1">
                <a:spcBef>
                  <a:spcPct val="0"/>
                </a:spcBef>
                <a:spcAft>
                  <a:spcPct val="0"/>
                </a:spcAft>
                <a:defRPr/>
              </a:pPr>
              <a:endParaRPr lang="es-MX" altLang="es-MX" sz="4267" smtClean="0">
                <a:solidFill>
                  <a:srgbClr val="000000"/>
                </a:solidFill>
              </a:endParaRPr>
            </a:p>
          </p:txBody>
        </p:sp>
        <p:pic>
          <p:nvPicPr>
            <p:cNvPr id="1033" name="5.png"/>
            <p:cNvPicPr>
              <a:picLocks noChangeAspect="1" noChangeArrowheads="1"/>
            </p:cNvPicPr>
            <p:nvPr/>
          </p:nvPicPr>
          <p:blipFill>
            <a:blip r:embed="rId7">
              <a:extLst>
                <a:ext uri="{28A0092B-C50C-407E-A947-70E740481C1C}">
                  <a14:useLocalDpi xmlns:a14="http://schemas.microsoft.com/office/drawing/2010/main" val="0"/>
                </a:ext>
              </a:extLst>
            </a:blip>
            <a:srcRect l="189" r="189"/>
            <a:stretch>
              <a:fillRect/>
            </a:stretch>
          </p:blipFill>
          <p:spPr bwMode="auto">
            <a:xfrm>
              <a:off x="110209" y="69199"/>
              <a:ext cx="1186070" cy="2172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pic>
      </p:grpSp>
      <p:sp>
        <p:nvSpPr>
          <p:cNvPr id="1027" name="Shape 5"/>
          <p:cNvSpPr>
            <a:spLocks noChangeArrowheads="1"/>
          </p:cNvSpPr>
          <p:nvPr/>
        </p:nvSpPr>
        <p:spPr bwMode="auto">
          <a:xfrm>
            <a:off x="10403418" y="6614585"/>
            <a:ext cx="901700" cy="1460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p>
            <a:pPr algn="r" defTabSz="412740" fontAlgn="base">
              <a:lnSpc>
                <a:spcPct val="110000"/>
              </a:lnSpc>
              <a:spcBef>
                <a:spcPts val="667"/>
              </a:spcBef>
              <a:spcAft>
                <a:spcPct val="0"/>
              </a:spcAft>
            </a:pPr>
            <a:r>
              <a:rPr lang="es-MX" altLang="es-MX" sz="667" smtClean="0">
                <a:solidFill>
                  <a:srgbClr val="000000"/>
                </a:solidFill>
                <a:sym typeface="Arimo" pitchFamily="34" charset="0"/>
              </a:rPr>
              <a:t>SUBJECT NAME HERE</a:t>
            </a:r>
          </a:p>
        </p:txBody>
      </p:sp>
      <p:grpSp>
        <p:nvGrpSpPr>
          <p:cNvPr id="1028" name="Group 8"/>
          <p:cNvGrpSpPr>
            <a:grpSpLocks/>
          </p:cNvGrpSpPr>
          <p:nvPr/>
        </p:nvGrpSpPr>
        <p:grpSpPr bwMode="auto">
          <a:xfrm>
            <a:off x="11385551" y="-23283"/>
            <a:ext cx="404283" cy="421217"/>
            <a:chOff x="0" y="0"/>
            <a:chExt cx="809518" cy="839722"/>
          </a:xfrm>
        </p:grpSpPr>
        <p:sp>
          <p:nvSpPr>
            <p:cNvPr id="1030" name="Shape 6"/>
            <p:cNvSpPr>
              <a:spLocks/>
            </p:cNvSpPr>
            <p:nvPr/>
          </p:nvSpPr>
          <p:spPr bwMode="auto">
            <a:xfrm>
              <a:off x="0" y="73901"/>
              <a:ext cx="809519" cy="765822"/>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2147483646 h 21600"/>
                <a:gd name="T8" fmla="*/ 0 60000 65536"/>
                <a:gd name="T9" fmla="*/ 5898240 60000 65536"/>
                <a:gd name="T10" fmla="*/ 11796480 60000 65536"/>
                <a:gd name="T11" fmla="*/ 17694720 60000 65536"/>
              </a:gdLst>
              <a:ahLst/>
              <a:cxnLst>
                <a:cxn ang="T8">
                  <a:pos x="T0" y="T1"/>
                </a:cxn>
                <a:cxn ang="T9">
                  <a:pos x="T2" y="T3"/>
                </a:cxn>
                <a:cxn ang="T10">
                  <a:pos x="T4" y="T5"/>
                </a:cxn>
                <a:cxn ang="T11">
                  <a:pos x="T6" y="T7"/>
                </a:cxn>
              </a:cxnLst>
              <a:rect l="0" t="0" r="r" b="b"/>
              <a:pathLst>
                <a:path w="21600" h="21600" extrusionOk="0">
                  <a:moveTo>
                    <a:pt x="0" y="0"/>
                  </a:moveTo>
                  <a:lnTo>
                    <a:pt x="21600" y="0"/>
                  </a:lnTo>
                  <a:lnTo>
                    <a:pt x="21600" y="16504"/>
                  </a:lnTo>
                  <a:lnTo>
                    <a:pt x="10676" y="21600"/>
                  </a:lnTo>
                  <a:lnTo>
                    <a:pt x="257" y="16788"/>
                  </a:lnTo>
                  <a:lnTo>
                    <a:pt x="0" y="0"/>
                  </a:lnTo>
                  <a:close/>
                </a:path>
              </a:pathLst>
            </a:custGeom>
            <a:solidFill>
              <a:schemeClr val="accent2"/>
            </a:solidFill>
            <a:ln>
              <a:noFill/>
            </a:ln>
            <a:extLst>
              <a:ext uri="{91240B29-F687-4F45-9708-019B960494DF}">
                <a14:hiddenLine xmlns:a14="http://schemas.microsoft.com/office/drawing/2010/main" w="12700" cap="flat">
                  <a:solidFill>
                    <a:srgbClr val="000000"/>
                  </a:solidFill>
                  <a:miter lim="400000"/>
                  <a:headEnd/>
                  <a:tailEnd/>
                </a14:hiddenLine>
              </a:ext>
            </a:extLst>
          </p:spPr>
          <p:txBody>
            <a:bodyPr lIns="0" tIns="0" rIns="0" bIns="0" anchor="ctr"/>
            <a:lstStyle/>
            <a:p>
              <a:pPr defTabSz="412740" eaLnBrk="0" fontAlgn="base" hangingPunct="0">
                <a:spcBef>
                  <a:spcPct val="0"/>
                </a:spcBef>
                <a:spcAft>
                  <a:spcPct val="0"/>
                </a:spcAft>
              </a:pPr>
              <a:endParaRPr lang="es-MX" sz="2533" smtClean="0">
                <a:solidFill>
                  <a:srgbClr val="0A0F14"/>
                </a:solidFill>
                <a:sym typeface="Helvetica Light"/>
              </a:endParaRPr>
            </a:p>
          </p:txBody>
        </p:sp>
        <p:sp>
          <p:nvSpPr>
            <p:cNvPr id="7" name="Shape 7"/>
            <p:cNvSpPr/>
            <p:nvPr/>
          </p:nvSpPr>
          <p:spPr>
            <a:xfrm>
              <a:off x="0" y="0"/>
              <a:ext cx="809518" cy="76376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6504"/>
                  </a:lnTo>
                  <a:lnTo>
                    <a:pt x="10676" y="21600"/>
                  </a:lnTo>
                  <a:lnTo>
                    <a:pt x="257" y="16788"/>
                  </a:lnTo>
                  <a:lnTo>
                    <a:pt x="0" y="0"/>
                  </a:lnTo>
                  <a:close/>
                </a:path>
              </a:pathLst>
            </a:custGeom>
            <a:solidFill>
              <a:schemeClr val="accent3"/>
            </a:solidFill>
            <a:ln w="12700" cap="flat">
              <a:noFill/>
              <a:miter lim="400000"/>
            </a:ln>
            <a:effectLst/>
          </p:spPr>
          <p:txBody>
            <a:bodyPr lIns="0" tIns="0" rIns="0" bIns="0" anchor="ctr"/>
            <a:lstStyle/>
            <a:p>
              <a:pPr algn="ctr" defTabSz="412740">
                <a:defRPr sz="3200"/>
              </a:pPr>
              <a:endParaRPr sz="4267" kern="0">
                <a:solidFill>
                  <a:sysClr val="windowText" lastClr="000000"/>
                </a:solidFill>
                <a:sym typeface="Helvetica Light"/>
              </a:endParaRPr>
            </a:p>
          </p:txBody>
        </p:sp>
      </p:grpSp>
      <p:sp>
        <p:nvSpPr>
          <p:cNvPr id="1029" name="Slide Number Placeholder 9"/>
          <p:cNvSpPr>
            <a:spLocks noGrp="1"/>
          </p:cNvSpPr>
          <p:nvPr>
            <p:ph type="sldNum" sz="quarter" idx="4"/>
          </p:nvPr>
        </p:nvSpPr>
        <p:spPr bwMode="auto">
          <a:xfrm>
            <a:off x="11381317" y="-14818"/>
            <a:ext cx="431800" cy="3598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eaLnBrk="1" hangingPunct="1">
              <a:defRPr sz="1067">
                <a:solidFill>
                  <a:schemeClr val="bg1"/>
                </a:solidFill>
                <a:latin typeface="Arimo" charset="0"/>
                <a:ea typeface="Helvetica Light" charset="0"/>
                <a:cs typeface="Helvetica Light" charset="0"/>
                <a:sym typeface="Helvetica Light" charset="0"/>
              </a:defRPr>
            </a:lvl1pPr>
          </a:lstStyle>
          <a:p>
            <a:pPr defTabSz="412740" fontAlgn="base">
              <a:spcBef>
                <a:spcPct val="0"/>
              </a:spcBef>
              <a:spcAft>
                <a:spcPct val="0"/>
              </a:spcAft>
              <a:defRPr/>
            </a:pPr>
            <a:fld id="{29C9195D-C820-4225-85C0-CF80C1E8F406}" type="slidenum">
              <a:rPr lang="en-US" altLang="es-MX" smtClean="0">
                <a:solidFill>
                  <a:srgbClr val="FFFFFF"/>
                </a:solidFill>
              </a:rPr>
              <a:pPr defTabSz="412740" fontAlgn="base">
                <a:spcBef>
                  <a:spcPct val="0"/>
                </a:spcBef>
                <a:spcAft>
                  <a:spcPct val="0"/>
                </a:spcAft>
                <a:defRPr/>
              </a:pPr>
              <a:t>‹Nº›</a:t>
            </a:fld>
            <a:endParaRPr lang="en-US" altLang="es-MX">
              <a:solidFill>
                <a:srgbClr val="FFFFFF"/>
              </a:solidFill>
            </a:endParaRPr>
          </a:p>
        </p:txBody>
      </p:sp>
    </p:spTree>
    <p:extLst>
      <p:ext uri="{BB962C8B-B14F-4D97-AF65-F5344CB8AC3E}">
        <p14:creationId xmlns:p14="http://schemas.microsoft.com/office/powerpoint/2010/main" val="2564088159"/>
      </p:ext>
    </p:extLst>
  </p:cSld>
  <p:clrMap bg1="lt1" tx1="dk1" bg2="lt2" tx2="dk2" accent1="accent1" accent2="accent2" accent3="accent3" accent4="accent4" accent5="accent5" accent6="accent6" hlink="hlink" folHlink="folHlink"/>
  <p:sldLayoutIdLst>
    <p:sldLayoutId id="2147485486" r:id="rId1"/>
    <p:sldLayoutId id="2147485488" r:id="rId2"/>
    <p:sldLayoutId id="2147485489" r:id="rId3"/>
    <p:sldLayoutId id="2147485490" r:id="rId4"/>
    <p:sldLayoutId id="2147485580" r:id="rId5"/>
  </p:sldLayoutIdLst>
  <p:transition spd="med"/>
  <p:hf hdr="0" ftr="0" dt="0"/>
  <p:txStyles>
    <p:titleStyle>
      <a:lvl1pPr algn="ctr" defTabSz="412740" rtl="0" eaLnBrk="0" fontAlgn="base" hangingPunct="0">
        <a:spcBef>
          <a:spcPct val="0"/>
        </a:spcBef>
        <a:spcAft>
          <a:spcPct val="0"/>
        </a:spcAft>
        <a:defRPr sz="5600">
          <a:solidFill>
            <a:schemeClr val="tx2"/>
          </a:solidFill>
          <a:latin typeface="+mn-lt"/>
          <a:ea typeface="+mn-ea"/>
          <a:cs typeface="+mn-cs"/>
          <a:sym typeface="Helvetica Light"/>
        </a:defRPr>
      </a:lvl1pPr>
      <a:lvl2pPr algn="ctr" defTabSz="412740" rtl="0" eaLnBrk="0" fontAlgn="base" hangingPunct="0">
        <a:spcBef>
          <a:spcPct val="0"/>
        </a:spcBef>
        <a:spcAft>
          <a:spcPct val="0"/>
        </a:spcAft>
        <a:defRPr sz="5600">
          <a:solidFill>
            <a:schemeClr val="tx2"/>
          </a:solidFill>
          <a:latin typeface="+mn-lt"/>
          <a:ea typeface="+mn-ea"/>
          <a:cs typeface="+mn-cs"/>
          <a:sym typeface="Helvetica Light"/>
        </a:defRPr>
      </a:lvl2pPr>
      <a:lvl3pPr algn="ctr" defTabSz="412740" rtl="0" eaLnBrk="0" fontAlgn="base" hangingPunct="0">
        <a:spcBef>
          <a:spcPct val="0"/>
        </a:spcBef>
        <a:spcAft>
          <a:spcPct val="0"/>
        </a:spcAft>
        <a:defRPr sz="5600">
          <a:solidFill>
            <a:schemeClr val="tx2"/>
          </a:solidFill>
          <a:latin typeface="+mn-lt"/>
          <a:ea typeface="+mn-ea"/>
          <a:cs typeface="+mn-cs"/>
          <a:sym typeface="Helvetica Light"/>
        </a:defRPr>
      </a:lvl3pPr>
      <a:lvl4pPr algn="ctr" defTabSz="412740" rtl="0" eaLnBrk="0" fontAlgn="base" hangingPunct="0">
        <a:spcBef>
          <a:spcPct val="0"/>
        </a:spcBef>
        <a:spcAft>
          <a:spcPct val="0"/>
        </a:spcAft>
        <a:defRPr sz="5600">
          <a:solidFill>
            <a:schemeClr val="tx2"/>
          </a:solidFill>
          <a:latin typeface="+mn-lt"/>
          <a:ea typeface="+mn-ea"/>
          <a:cs typeface="+mn-cs"/>
          <a:sym typeface="Helvetica Light"/>
        </a:defRPr>
      </a:lvl4pPr>
      <a:lvl5pPr algn="ctr" defTabSz="412740" rtl="0" eaLnBrk="0" fontAlgn="base" hangingPunct="0">
        <a:spcBef>
          <a:spcPct val="0"/>
        </a:spcBef>
        <a:spcAft>
          <a:spcPct val="0"/>
        </a:spcAft>
        <a:defRPr sz="5600">
          <a:solidFill>
            <a:schemeClr val="tx2"/>
          </a:solidFill>
          <a:latin typeface="+mn-lt"/>
          <a:ea typeface="+mn-ea"/>
          <a:cs typeface="+mn-cs"/>
          <a:sym typeface="Helvetica Light"/>
        </a:defRPr>
      </a:lvl5pPr>
      <a:lvl6pPr indent="571486" algn="ctr" defTabSz="412740">
        <a:defRPr sz="5600">
          <a:latin typeface="+mn-lt"/>
          <a:ea typeface="+mn-ea"/>
          <a:cs typeface="+mn-cs"/>
          <a:sym typeface="Helvetica Light"/>
        </a:defRPr>
      </a:lvl6pPr>
      <a:lvl7pPr indent="685783" algn="ctr" defTabSz="412740">
        <a:defRPr sz="5600">
          <a:latin typeface="+mn-lt"/>
          <a:ea typeface="+mn-ea"/>
          <a:cs typeface="+mn-cs"/>
          <a:sym typeface="Helvetica Light"/>
        </a:defRPr>
      </a:lvl7pPr>
      <a:lvl8pPr indent="800080" algn="ctr" defTabSz="412740">
        <a:defRPr sz="5600">
          <a:latin typeface="+mn-lt"/>
          <a:ea typeface="+mn-ea"/>
          <a:cs typeface="+mn-cs"/>
          <a:sym typeface="Helvetica Light"/>
        </a:defRPr>
      </a:lvl8pPr>
      <a:lvl9pPr indent="914377" algn="ctr" defTabSz="412740">
        <a:defRPr sz="5600">
          <a:latin typeface="+mn-lt"/>
          <a:ea typeface="+mn-ea"/>
          <a:cs typeface="+mn-cs"/>
          <a:sym typeface="Helvetica Light"/>
        </a:defRPr>
      </a:lvl9pPr>
    </p:titleStyle>
    <p:bodyStyle>
      <a:lvl1pPr marL="457189" indent="-457189" algn="ctr" defTabSz="412740" rtl="0" eaLnBrk="0" fontAlgn="base" hangingPunct="0">
        <a:spcBef>
          <a:spcPct val="20000"/>
        </a:spcBef>
        <a:spcAft>
          <a:spcPct val="0"/>
        </a:spcAft>
        <a:defRPr sz="2267">
          <a:solidFill>
            <a:schemeClr val="tx1"/>
          </a:solidFill>
          <a:latin typeface="+mn-lt"/>
          <a:ea typeface="+mn-ea"/>
          <a:cs typeface="+mn-cs"/>
          <a:sym typeface="Helvetica Light"/>
        </a:defRPr>
      </a:lvl1pPr>
      <a:lvl2pPr marL="990575" indent="-876278" algn="ctr" defTabSz="412740" rtl="0" eaLnBrk="0" fontAlgn="base" hangingPunct="0">
        <a:spcBef>
          <a:spcPct val="20000"/>
        </a:spcBef>
        <a:spcAft>
          <a:spcPct val="0"/>
        </a:spcAft>
        <a:defRPr sz="2267">
          <a:solidFill>
            <a:schemeClr val="tx1"/>
          </a:solidFill>
          <a:latin typeface="+mn-lt"/>
          <a:ea typeface="+mn-ea"/>
          <a:cs typeface="+mn-cs"/>
          <a:sym typeface="Helvetica Light"/>
        </a:defRPr>
      </a:lvl2pPr>
      <a:lvl3pPr marL="1523962" indent="-1295368" algn="ctr" defTabSz="412740" rtl="0" eaLnBrk="0" fontAlgn="base" hangingPunct="0">
        <a:spcBef>
          <a:spcPct val="20000"/>
        </a:spcBef>
        <a:spcAft>
          <a:spcPct val="0"/>
        </a:spcAft>
        <a:defRPr sz="2267">
          <a:solidFill>
            <a:schemeClr val="tx1"/>
          </a:solidFill>
          <a:latin typeface="+mn-lt"/>
          <a:ea typeface="+mn-ea"/>
          <a:cs typeface="+mn-cs"/>
          <a:sym typeface="Helvetica Light"/>
        </a:defRPr>
      </a:lvl3pPr>
      <a:lvl4pPr marL="2133547" indent="-1790655" algn="ctr" defTabSz="412740" rtl="0" eaLnBrk="0" fontAlgn="base" hangingPunct="0">
        <a:spcBef>
          <a:spcPct val="20000"/>
        </a:spcBef>
        <a:spcAft>
          <a:spcPct val="0"/>
        </a:spcAft>
        <a:defRPr sz="2267">
          <a:solidFill>
            <a:schemeClr val="tx1"/>
          </a:solidFill>
          <a:latin typeface="+mn-lt"/>
          <a:ea typeface="+mn-ea"/>
          <a:cs typeface="+mn-cs"/>
          <a:sym typeface="Helvetica Light"/>
        </a:defRPr>
      </a:lvl4pPr>
      <a:lvl5pPr marL="2743131" indent="-2285943" algn="ctr" defTabSz="412740" rtl="0" eaLnBrk="0" fontAlgn="base" hangingPunct="0">
        <a:spcBef>
          <a:spcPct val="20000"/>
        </a:spcBef>
        <a:spcAft>
          <a:spcPct val="0"/>
        </a:spcAft>
        <a:defRPr sz="2267">
          <a:solidFill>
            <a:schemeClr val="tx1"/>
          </a:solidFill>
          <a:latin typeface="+mn-lt"/>
          <a:ea typeface="+mn-ea"/>
          <a:cs typeface="+mn-cs"/>
          <a:sym typeface="Helvetica Light"/>
        </a:defRPr>
      </a:lvl5pPr>
      <a:lvl6pPr indent="571486" algn="ctr" defTabSz="412740">
        <a:defRPr sz="2267">
          <a:latin typeface="+mn-lt"/>
          <a:ea typeface="+mn-ea"/>
          <a:cs typeface="+mn-cs"/>
          <a:sym typeface="Helvetica Light"/>
        </a:defRPr>
      </a:lvl6pPr>
      <a:lvl7pPr indent="685783" algn="ctr" defTabSz="412740">
        <a:defRPr sz="2267">
          <a:latin typeface="+mn-lt"/>
          <a:ea typeface="+mn-ea"/>
          <a:cs typeface="+mn-cs"/>
          <a:sym typeface="Helvetica Light"/>
        </a:defRPr>
      </a:lvl7pPr>
      <a:lvl8pPr indent="800080" algn="ctr" defTabSz="412740">
        <a:defRPr sz="2267">
          <a:latin typeface="+mn-lt"/>
          <a:ea typeface="+mn-ea"/>
          <a:cs typeface="+mn-cs"/>
          <a:sym typeface="Helvetica Light"/>
        </a:defRPr>
      </a:lvl8pPr>
      <a:lvl9pPr indent="914377" algn="ctr" defTabSz="412740">
        <a:defRPr sz="2267">
          <a:latin typeface="+mn-lt"/>
          <a:ea typeface="+mn-ea"/>
          <a:cs typeface="+mn-cs"/>
          <a:sym typeface="Helvetica Light"/>
        </a:defRPr>
      </a:lvl9pPr>
    </p:bodyStyle>
    <p:otherStyle>
      <a:lvl1pPr algn="ctr" defTabSz="412740">
        <a:defRPr sz="1067">
          <a:solidFill>
            <a:schemeClr val="tx1"/>
          </a:solidFill>
          <a:latin typeface="+mn-lt"/>
          <a:ea typeface="+mn-ea"/>
          <a:cs typeface="+mn-cs"/>
          <a:sym typeface="Arimo"/>
        </a:defRPr>
      </a:lvl1pPr>
      <a:lvl2pPr indent="114297" algn="ctr" defTabSz="412740">
        <a:defRPr sz="1067">
          <a:solidFill>
            <a:schemeClr val="tx1"/>
          </a:solidFill>
          <a:latin typeface="+mn-lt"/>
          <a:ea typeface="+mn-ea"/>
          <a:cs typeface="+mn-cs"/>
          <a:sym typeface="Arimo"/>
        </a:defRPr>
      </a:lvl2pPr>
      <a:lvl3pPr indent="228594" algn="ctr" defTabSz="412740">
        <a:defRPr sz="1067">
          <a:solidFill>
            <a:schemeClr val="tx1"/>
          </a:solidFill>
          <a:latin typeface="+mn-lt"/>
          <a:ea typeface="+mn-ea"/>
          <a:cs typeface="+mn-cs"/>
          <a:sym typeface="Arimo"/>
        </a:defRPr>
      </a:lvl3pPr>
      <a:lvl4pPr indent="342891" algn="ctr" defTabSz="412740">
        <a:defRPr sz="1067">
          <a:solidFill>
            <a:schemeClr val="tx1"/>
          </a:solidFill>
          <a:latin typeface="+mn-lt"/>
          <a:ea typeface="+mn-ea"/>
          <a:cs typeface="+mn-cs"/>
          <a:sym typeface="Arimo"/>
        </a:defRPr>
      </a:lvl4pPr>
      <a:lvl5pPr indent="457189" algn="ctr" defTabSz="412740">
        <a:defRPr sz="1067">
          <a:solidFill>
            <a:schemeClr val="tx1"/>
          </a:solidFill>
          <a:latin typeface="+mn-lt"/>
          <a:ea typeface="+mn-ea"/>
          <a:cs typeface="+mn-cs"/>
          <a:sym typeface="Arimo"/>
        </a:defRPr>
      </a:lvl5pPr>
      <a:lvl6pPr indent="571486" algn="ctr" defTabSz="412740">
        <a:defRPr sz="1067">
          <a:solidFill>
            <a:schemeClr val="tx1"/>
          </a:solidFill>
          <a:latin typeface="+mn-lt"/>
          <a:ea typeface="+mn-ea"/>
          <a:cs typeface="+mn-cs"/>
          <a:sym typeface="Arimo"/>
        </a:defRPr>
      </a:lvl6pPr>
      <a:lvl7pPr indent="685783" algn="ctr" defTabSz="412740">
        <a:defRPr sz="1067">
          <a:solidFill>
            <a:schemeClr val="tx1"/>
          </a:solidFill>
          <a:latin typeface="+mn-lt"/>
          <a:ea typeface="+mn-ea"/>
          <a:cs typeface="+mn-cs"/>
          <a:sym typeface="Arimo"/>
        </a:defRPr>
      </a:lvl7pPr>
      <a:lvl8pPr indent="800080" algn="ctr" defTabSz="412740">
        <a:defRPr sz="1067">
          <a:solidFill>
            <a:schemeClr val="tx1"/>
          </a:solidFill>
          <a:latin typeface="+mn-lt"/>
          <a:ea typeface="+mn-ea"/>
          <a:cs typeface="+mn-cs"/>
          <a:sym typeface="Arimo"/>
        </a:defRPr>
      </a:lvl8pPr>
      <a:lvl9pPr indent="914377" algn="ctr" defTabSz="412740">
        <a:defRPr sz="1067">
          <a:solidFill>
            <a:schemeClr val="tx1"/>
          </a:solidFill>
          <a:latin typeface="+mn-lt"/>
          <a:ea typeface="+mn-ea"/>
          <a:cs typeface="+mn-cs"/>
          <a:sym typeface="Arimo"/>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grpSp>
        <p:nvGrpSpPr>
          <p:cNvPr id="1026" name="Group 4"/>
          <p:cNvGrpSpPr>
            <a:grpSpLocks/>
          </p:cNvGrpSpPr>
          <p:nvPr/>
        </p:nvGrpSpPr>
        <p:grpSpPr bwMode="auto">
          <a:xfrm>
            <a:off x="11360151" y="6584951"/>
            <a:ext cx="702733" cy="184149"/>
            <a:chOff x="0" y="0"/>
            <a:chExt cx="1406590" cy="370637"/>
          </a:xfrm>
        </p:grpSpPr>
        <p:sp>
          <p:nvSpPr>
            <p:cNvPr id="1032" name="Shape 2"/>
            <p:cNvSpPr>
              <a:spLocks noChangeArrowheads="1"/>
            </p:cNvSpPr>
            <p:nvPr/>
          </p:nvSpPr>
          <p:spPr bwMode="auto">
            <a:xfrm>
              <a:off x="0" y="0"/>
              <a:ext cx="1406590" cy="370637"/>
            </a:xfrm>
            <a:prstGeom prst="rect">
              <a:avLst/>
            </a:prstGeom>
            <a:solidFill>
              <a:srgbClr val="474D53"/>
            </a:solidFill>
            <a:ln>
              <a:noFill/>
            </a:ln>
            <a:extLst>
              <a:ext uri="{91240B29-F687-4F45-9708-019B960494DF}">
                <a14:hiddenLine xmlns:a14="http://schemas.microsoft.com/office/drawing/2010/main" w="12700">
                  <a:solidFill>
                    <a:srgbClr val="000000"/>
                  </a:solidFill>
                  <a:miter lim="400000"/>
                  <a:headEnd/>
                  <a:tailEnd/>
                </a14:hiddenLine>
              </a:ext>
            </a:extLst>
          </p:spPr>
          <p:txBody>
            <a:bodyPr lIns="0" tIns="0" rIns="0" bIns="0" anchor="ctr"/>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defTabSz="412740" eaLnBrk="1" fontAlgn="base" hangingPunct="1">
                <a:spcBef>
                  <a:spcPct val="0"/>
                </a:spcBef>
                <a:spcAft>
                  <a:spcPct val="0"/>
                </a:spcAft>
                <a:defRPr/>
              </a:pPr>
              <a:endParaRPr lang="es-MX" altLang="es-MX" sz="4267" smtClean="0">
                <a:solidFill>
                  <a:srgbClr val="000000"/>
                </a:solidFill>
              </a:endParaRPr>
            </a:p>
          </p:txBody>
        </p:sp>
        <p:pic>
          <p:nvPicPr>
            <p:cNvPr id="1033" name="5.png"/>
            <p:cNvPicPr>
              <a:picLocks noChangeAspect="1" noChangeArrowheads="1"/>
            </p:cNvPicPr>
            <p:nvPr/>
          </p:nvPicPr>
          <p:blipFill>
            <a:blip r:embed="rId8">
              <a:extLst>
                <a:ext uri="{28A0092B-C50C-407E-A947-70E740481C1C}">
                  <a14:useLocalDpi xmlns:a14="http://schemas.microsoft.com/office/drawing/2010/main" val="0"/>
                </a:ext>
              </a:extLst>
            </a:blip>
            <a:srcRect l="189" r="189"/>
            <a:stretch>
              <a:fillRect/>
            </a:stretch>
          </p:blipFill>
          <p:spPr bwMode="auto">
            <a:xfrm>
              <a:off x="110209" y="69199"/>
              <a:ext cx="1186070" cy="2172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pic>
      </p:grpSp>
      <p:sp>
        <p:nvSpPr>
          <p:cNvPr id="1027" name="Shape 5"/>
          <p:cNvSpPr>
            <a:spLocks noChangeArrowheads="1"/>
          </p:cNvSpPr>
          <p:nvPr/>
        </p:nvSpPr>
        <p:spPr bwMode="auto">
          <a:xfrm>
            <a:off x="10403418" y="6614585"/>
            <a:ext cx="901700" cy="1460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p>
            <a:pPr algn="r" defTabSz="412740" fontAlgn="base">
              <a:lnSpc>
                <a:spcPct val="110000"/>
              </a:lnSpc>
              <a:spcBef>
                <a:spcPts val="667"/>
              </a:spcBef>
              <a:spcAft>
                <a:spcPct val="0"/>
              </a:spcAft>
            </a:pPr>
            <a:r>
              <a:rPr lang="es-MX" altLang="es-MX" sz="667" smtClean="0">
                <a:solidFill>
                  <a:srgbClr val="000000"/>
                </a:solidFill>
                <a:sym typeface="Arimo" pitchFamily="34" charset="0"/>
              </a:rPr>
              <a:t>SUBJECT NAME HERE</a:t>
            </a:r>
          </a:p>
        </p:txBody>
      </p:sp>
      <p:grpSp>
        <p:nvGrpSpPr>
          <p:cNvPr id="1028" name="Group 8"/>
          <p:cNvGrpSpPr>
            <a:grpSpLocks/>
          </p:cNvGrpSpPr>
          <p:nvPr/>
        </p:nvGrpSpPr>
        <p:grpSpPr bwMode="auto">
          <a:xfrm>
            <a:off x="11385551" y="-23283"/>
            <a:ext cx="404283" cy="421217"/>
            <a:chOff x="0" y="0"/>
            <a:chExt cx="809518" cy="839722"/>
          </a:xfrm>
        </p:grpSpPr>
        <p:sp>
          <p:nvSpPr>
            <p:cNvPr id="1030" name="Shape 6"/>
            <p:cNvSpPr>
              <a:spLocks/>
            </p:cNvSpPr>
            <p:nvPr/>
          </p:nvSpPr>
          <p:spPr bwMode="auto">
            <a:xfrm>
              <a:off x="0" y="73901"/>
              <a:ext cx="809519" cy="765822"/>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2147483646 h 21600"/>
                <a:gd name="T8" fmla="*/ 0 60000 65536"/>
                <a:gd name="T9" fmla="*/ 5898240 60000 65536"/>
                <a:gd name="T10" fmla="*/ 11796480 60000 65536"/>
                <a:gd name="T11" fmla="*/ 17694720 60000 65536"/>
              </a:gdLst>
              <a:ahLst/>
              <a:cxnLst>
                <a:cxn ang="T8">
                  <a:pos x="T0" y="T1"/>
                </a:cxn>
                <a:cxn ang="T9">
                  <a:pos x="T2" y="T3"/>
                </a:cxn>
                <a:cxn ang="T10">
                  <a:pos x="T4" y="T5"/>
                </a:cxn>
                <a:cxn ang="T11">
                  <a:pos x="T6" y="T7"/>
                </a:cxn>
              </a:cxnLst>
              <a:rect l="0" t="0" r="r" b="b"/>
              <a:pathLst>
                <a:path w="21600" h="21600" extrusionOk="0">
                  <a:moveTo>
                    <a:pt x="0" y="0"/>
                  </a:moveTo>
                  <a:lnTo>
                    <a:pt x="21600" y="0"/>
                  </a:lnTo>
                  <a:lnTo>
                    <a:pt x="21600" y="16504"/>
                  </a:lnTo>
                  <a:lnTo>
                    <a:pt x="10676" y="21600"/>
                  </a:lnTo>
                  <a:lnTo>
                    <a:pt x="257" y="16788"/>
                  </a:lnTo>
                  <a:lnTo>
                    <a:pt x="0" y="0"/>
                  </a:lnTo>
                  <a:close/>
                </a:path>
              </a:pathLst>
            </a:custGeom>
            <a:solidFill>
              <a:schemeClr val="accent2"/>
            </a:solidFill>
            <a:ln>
              <a:noFill/>
            </a:ln>
            <a:extLst>
              <a:ext uri="{91240B29-F687-4F45-9708-019B960494DF}">
                <a14:hiddenLine xmlns:a14="http://schemas.microsoft.com/office/drawing/2010/main" w="12700" cap="flat">
                  <a:solidFill>
                    <a:srgbClr val="000000"/>
                  </a:solidFill>
                  <a:miter lim="400000"/>
                  <a:headEnd/>
                  <a:tailEnd/>
                </a14:hiddenLine>
              </a:ext>
            </a:extLst>
          </p:spPr>
          <p:txBody>
            <a:bodyPr lIns="0" tIns="0" rIns="0" bIns="0" anchor="ctr"/>
            <a:lstStyle/>
            <a:p>
              <a:pPr defTabSz="412740" eaLnBrk="0" fontAlgn="base" hangingPunct="0">
                <a:spcBef>
                  <a:spcPct val="0"/>
                </a:spcBef>
                <a:spcAft>
                  <a:spcPct val="0"/>
                </a:spcAft>
              </a:pPr>
              <a:endParaRPr lang="es-MX" sz="2533" smtClean="0">
                <a:solidFill>
                  <a:srgbClr val="0A0F14"/>
                </a:solidFill>
                <a:sym typeface="Helvetica Light"/>
              </a:endParaRPr>
            </a:p>
          </p:txBody>
        </p:sp>
        <p:sp>
          <p:nvSpPr>
            <p:cNvPr id="7" name="Shape 7"/>
            <p:cNvSpPr/>
            <p:nvPr/>
          </p:nvSpPr>
          <p:spPr>
            <a:xfrm>
              <a:off x="0" y="0"/>
              <a:ext cx="809518" cy="76376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6504"/>
                  </a:lnTo>
                  <a:lnTo>
                    <a:pt x="10676" y="21600"/>
                  </a:lnTo>
                  <a:lnTo>
                    <a:pt x="257" y="16788"/>
                  </a:lnTo>
                  <a:lnTo>
                    <a:pt x="0" y="0"/>
                  </a:lnTo>
                  <a:close/>
                </a:path>
              </a:pathLst>
            </a:custGeom>
            <a:solidFill>
              <a:schemeClr val="accent3"/>
            </a:solidFill>
            <a:ln w="12700" cap="flat">
              <a:noFill/>
              <a:miter lim="400000"/>
            </a:ln>
            <a:effectLst/>
          </p:spPr>
          <p:txBody>
            <a:bodyPr lIns="0" tIns="0" rIns="0" bIns="0" anchor="ctr"/>
            <a:lstStyle/>
            <a:p>
              <a:pPr algn="ctr" defTabSz="412740">
                <a:defRPr sz="3200"/>
              </a:pPr>
              <a:endParaRPr sz="4267" kern="0">
                <a:solidFill>
                  <a:sysClr val="windowText" lastClr="000000"/>
                </a:solidFill>
                <a:sym typeface="Helvetica Light"/>
              </a:endParaRPr>
            </a:p>
          </p:txBody>
        </p:sp>
      </p:grpSp>
      <p:sp>
        <p:nvSpPr>
          <p:cNvPr id="1029" name="Slide Number Placeholder 9"/>
          <p:cNvSpPr>
            <a:spLocks noGrp="1"/>
          </p:cNvSpPr>
          <p:nvPr>
            <p:ph type="sldNum" sz="quarter" idx="4"/>
          </p:nvPr>
        </p:nvSpPr>
        <p:spPr bwMode="auto">
          <a:xfrm>
            <a:off x="11381317" y="-14818"/>
            <a:ext cx="431800" cy="3598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eaLnBrk="1" hangingPunct="1">
              <a:defRPr sz="1067">
                <a:solidFill>
                  <a:schemeClr val="bg1"/>
                </a:solidFill>
                <a:latin typeface="Arimo" charset="0"/>
                <a:ea typeface="Helvetica Light" charset="0"/>
                <a:cs typeface="Helvetica Light" charset="0"/>
                <a:sym typeface="Helvetica Light" charset="0"/>
              </a:defRPr>
            </a:lvl1pPr>
          </a:lstStyle>
          <a:p>
            <a:pPr defTabSz="412740" fontAlgn="base">
              <a:spcBef>
                <a:spcPct val="0"/>
              </a:spcBef>
              <a:spcAft>
                <a:spcPct val="0"/>
              </a:spcAft>
              <a:defRPr/>
            </a:pPr>
            <a:fld id="{29C9195D-C820-4225-85C0-CF80C1E8F406}" type="slidenum">
              <a:rPr lang="en-US" altLang="es-MX" smtClean="0">
                <a:solidFill>
                  <a:srgbClr val="FFFFFF"/>
                </a:solidFill>
              </a:rPr>
              <a:pPr defTabSz="412740" fontAlgn="base">
                <a:spcBef>
                  <a:spcPct val="0"/>
                </a:spcBef>
                <a:spcAft>
                  <a:spcPct val="0"/>
                </a:spcAft>
                <a:defRPr/>
              </a:pPr>
              <a:t>‹Nº›</a:t>
            </a:fld>
            <a:endParaRPr lang="en-US" altLang="es-MX">
              <a:solidFill>
                <a:srgbClr val="FFFFFF"/>
              </a:solidFill>
            </a:endParaRPr>
          </a:p>
        </p:txBody>
      </p:sp>
    </p:spTree>
    <p:extLst>
      <p:ext uri="{BB962C8B-B14F-4D97-AF65-F5344CB8AC3E}">
        <p14:creationId xmlns:p14="http://schemas.microsoft.com/office/powerpoint/2010/main" val="4135516769"/>
      </p:ext>
    </p:extLst>
  </p:cSld>
  <p:clrMap bg1="lt1" tx1="dk1" bg2="lt2" tx2="dk2" accent1="accent1" accent2="accent2" accent3="accent3" accent4="accent4" accent5="accent5" accent6="accent6" hlink="hlink" folHlink="folHlink"/>
  <p:sldLayoutIdLst>
    <p:sldLayoutId id="2147485493" r:id="rId1"/>
    <p:sldLayoutId id="2147485494" r:id="rId2"/>
    <p:sldLayoutId id="2147485495" r:id="rId3"/>
    <p:sldLayoutId id="2147485496" r:id="rId4"/>
    <p:sldLayoutId id="2147485497" r:id="rId5"/>
    <p:sldLayoutId id="2147485498" r:id="rId6"/>
  </p:sldLayoutIdLst>
  <p:transition spd="med"/>
  <p:hf hdr="0" ftr="0" dt="0"/>
  <p:txStyles>
    <p:titleStyle>
      <a:lvl1pPr algn="ctr" defTabSz="412740" rtl="0" eaLnBrk="0" fontAlgn="base" hangingPunct="0">
        <a:spcBef>
          <a:spcPct val="0"/>
        </a:spcBef>
        <a:spcAft>
          <a:spcPct val="0"/>
        </a:spcAft>
        <a:defRPr sz="5600">
          <a:solidFill>
            <a:schemeClr val="tx2"/>
          </a:solidFill>
          <a:latin typeface="+mn-lt"/>
          <a:ea typeface="+mn-ea"/>
          <a:cs typeface="+mn-cs"/>
          <a:sym typeface="Helvetica Light"/>
        </a:defRPr>
      </a:lvl1pPr>
      <a:lvl2pPr algn="ctr" defTabSz="412740" rtl="0" eaLnBrk="0" fontAlgn="base" hangingPunct="0">
        <a:spcBef>
          <a:spcPct val="0"/>
        </a:spcBef>
        <a:spcAft>
          <a:spcPct val="0"/>
        </a:spcAft>
        <a:defRPr sz="5600">
          <a:solidFill>
            <a:schemeClr val="tx2"/>
          </a:solidFill>
          <a:latin typeface="+mn-lt"/>
          <a:ea typeface="+mn-ea"/>
          <a:cs typeface="+mn-cs"/>
          <a:sym typeface="Helvetica Light"/>
        </a:defRPr>
      </a:lvl2pPr>
      <a:lvl3pPr algn="ctr" defTabSz="412740" rtl="0" eaLnBrk="0" fontAlgn="base" hangingPunct="0">
        <a:spcBef>
          <a:spcPct val="0"/>
        </a:spcBef>
        <a:spcAft>
          <a:spcPct val="0"/>
        </a:spcAft>
        <a:defRPr sz="5600">
          <a:solidFill>
            <a:schemeClr val="tx2"/>
          </a:solidFill>
          <a:latin typeface="+mn-lt"/>
          <a:ea typeface="+mn-ea"/>
          <a:cs typeface="+mn-cs"/>
          <a:sym typeface="Helvetica Light"/>
        </a:defRPr>
      </a:lvl3pPr>
      <a:lvl4pPr algn="ctr" defTabSz="412740" rtl="0" eaLnBrk="0" fontAlgn="base" hangingPunct="0">
        <a:spcBef>
          <a:spcPct val="0"/>
        </a:spcBef>
        <a:spcAft>
          <a:spcPct val="0"/>
        </a:spcAft>
        <a:defRPr sz="5600">
          <a:solidFill>
            <a:schemeClr val="tx2"/>
          </a:solidFill>
          <a:latin typeface="+mn-lt"/>
          <a:ea typeface="+mn-ea"/>
          <a:cs typeface="+mn-cs"/>
          <a:sym typeface="Helvetica Light"/>
        </a:defRPr>
      </a:lvl4pPr>
      <a:lvl5pPr algn="ctr" defTabSz="412740" rtl="0" eaLnBrk="0" fontAlgn="base" hangingPunct="0">
        <a:spcBef>
          <a:spcPct val="0"/>
        </a:spcBef>
        <a:spcAft>
          <a:spcPct val="0"/>
        </a:spcAft>
        <a:defRPr sz="5600">
          <a:solidFill>
            <a:schemeClr val="tx2"/>
          </a:solidFill>
          <a:latin typeface="+mn-lt"/>
          <a:ea typeface="+mn-ea"/>
          <a:cs typeface="+mn-cs"/>
          <a:sym typeface="Helvetica Light"/>
        </a:defRPr>
      </a:lvl5pPr>
      <a:lvl6pPr indent="571486" algn="ctr" defTabSz="412740">
        <a:defRPr sz="5600">
          <a:latin typeface="+mn-lt"/>
          <a:ea typeface="+mn-ea"/>
          <a:cs typeface="+mn-cs"/>
          <a:sym typeface="Helvetica Light"/>
        </a:defRPr>
      </a:lvl6pPr>
      <a:lvl7pPr indent="685783" algn="ctr" defTabSz="412740">
        <a:defRPr sz="5600">
          <a:latin typeface="+mn-lt"/>
          <a:ea typeface="+mn-ea"/>
          <a:cs typeface="+mn-cs"/>
          <a:sym typeface="Helvetica Light"/>
        </a:defRPr>
      </a:lvl7pPr>
      <a:lvl8pPr indent="800080" algn="ctr" defTabSz="412740">
        <a:defRPr sz="5600">
          <a:latin typeface="+mn-lt"/>
          <a:ea typeface="+mn-ea"/>
          <a:cs typeface="+mn-cs"/>
          <a:sym typeface="Helvetica Light"/>
        </a:defRPr>
      </a:lvl8pPr>
      <a:lvl9pPr indent="914377" algn="ctr" defTabSz="412740">
        <a:defRPr sz="5600">
          <a:latin typeface="+mn-lt"/>
          <a:ea typeface="+mn-ea"/>
          <a:cs typeface="+mn-cs"/>
          <a:sym typeface="Helvetica Light"/>
        </a:defRPr>
      </a:lvl9pPr>
    </p:titleStyle>
    <p:bodyStyle>
      <a:lvl1pPr marL="457189" indent="-457189" algn="ctr" defTabSz="412740" rtl="0" eaLnBrk="0" fontAlgn="base" hangingPunct="0">
        <a:spcBef>
          <a:spcPct val="20000"/>
        </a:spcBef>
        <a:spcAft>
          <a:spcPct val="0"/>
        </a:spcAft>
        <a:defRPr sz="2267">
          <a:solidFill>
            <a:schemeClr val="tx1"/>
          </a:solidFill>
          <a:latin typeface="+mn-lt"/>
          <a:ea typeface="+mn-ea"/>
          <a:cs typeface="+mn-cs"/>
          <a:sym typeface="Helvetica Light"/>
        </a:defRPr>
      </a:lvl1pPr>
      <a:lvl2pPr marL="990575" indent="-876278" algn="ctr" defTabSz="412740" rtl="0" eaLnBrk="0" fontAlgn="base" hangingPunct="0">
        <a:spcBef>
          <a:spcPct val="20000"/>
        </a:spcBef>
        <a:spcAft>
          <a:spcPct val="0"/>
        </a:spcAft>
        <a:defRPr sz="2267">
          <a:solidFill>
            <a:schemeClr val="tx1"/>
          </a:solidFill>
          <a:latin typeface="+mn-lt"/>
          <a:ea typeface="+mn-ea"/>
          <a:cs typeface="+mn-cs"/>
          <a:sym typeface="Helvetica Light"/>
        </a:defRPr>
      </a:lvl2pPr>
      <a:lvl3pPr marL="1523962" indent="-1295368" algn="ctr" defTabSz="412740" rtl="0" eaLnBrk="0" fontAlgn="base" hangingPunct="0">
        <a:spcBef>
          <a:spcPct val="20000"/>
        </a:spcBef>
        <a:spcAft>
          <a:spcPct val="0"/>
        </a:spcAft>
        <a:defRPr sz="2267">
          <a:solidFill>
            <a:schemeClr val="tx1"/>
          </a:solidFill>
          <a:latin typeface="+mn-lt"/>
          <a:ea typeface="+mn-ea"/>
          <a:cs typeface="+mn-cs"/>
          <a:sym typeface="Helvetica Light"/>
        </a:defRPr>
      </a:lvl3pPr>
      <a:lvl4pPr marL="2133547" indent="-1790655" algn="ctr" defTabSz="412740" rtl="0" eaLnBrk="0" fontAlgn="base" hangingPunct="0">
        <a:spcBef>
          <a:spcPct val="20000"/>
        </a:spcBef>
        <a:spcAft>
          <a:spcPct val="0"/>
        </a:spcAft>
        <a:defRPr sz="2267">
          <a:solidFill>
            <a:schemeClr val="tx1"/>
          </a:solidFill>
          <a:latin typeface="+mn-lt"/>
          <a:ea typeface="+mn-ea"/>
          <a:cs typeface="+mn-cs"/>
          <a:sym typeface="Helvetica Light"/>
        </a:defRPr>
      </a:lvl4pPr>
      <a:lvl5pPr marL="2743131" indent="-2285943" algn="ctr" defTabSz="412740" rtl="0" eaLnBrk="0" fontAlgn="base" hangingPunct="0">
        <a:spcBef>
          <a:spcPct val="20000"/>
        </a:spcBef>
        <a:spcAft>
          <a:spcPct val="0"/>
        </a:spcAft>
        <a:defRPr sz="2267">
          <a:solidFill>
            <a:schemeClr val="tx1"/>
          </a:solidFill>
          <a:latin typeface="+mn-lt"/>
          <a:ea typeface="+mn-ea"/>
          <a:cs typeface="+mn-cs"/>
          <a:sym typeface="Helvetica Light"/>
        </a:defRPr>
      </a:lvl5pPr>
      <a:lvl6pPr indent="571486" algn="ctr" defTabSz="412740">
        <a:defRPr sz="2267">
          <a:latin typeface="+mn-lt"/>
          <a:ea typeface="+mn-ea"/>
          <a:cs typeface="+mn-cs"/>
          <a:sym typeface="Helvetica Light"/>
        </a:defRPr>
      </a:lvl6pPr>
      <a:lvl7pPr indent="685783" algn="ctr" defTabSz="412740">
        <a:defRPr sz="2267">
          <a:latin typeface="+mn-lt"/>
          <a:ea typeface="+mn-ea"/>
          <a:cs typeface="+mn-cs"/>
          <a:sym typeface="Helvetica Light"/>
        </a:defRPr>
      </a:lvl7pPr>
      <a:lvl8pPr indent="800080" algn="ctr" defTabSz="412740">
        <a:defRPr sz="2267">
          <a:latin typeface="+mn-lt"/>
          <a:ea typeface="+mn-ea"/>
          <a:cs typeface="+mn-cs"/>
          <a:sym typeface="Helvetica Light"/>
        </a:defRPr>
      </a:lvl8pPr>
      <a:lvl9pPr indent="914377" algn="ctr" defTabSz="412740">
        <a:defRPr sz="2267">
          <a:latin typeface="+mn-lt"/>
          <a:ea typeface="+mn-ea"/>
          <a:cs typeface="+mn-cs"/>
          <a:sym typeface="Helvetica Light"/>
        </a:defRPr>
      </a:lvl9pPr>
    </p:bodyStyle>
    <p:otherStyle>
      <a:lvl1pPr algn="ctr" defTabSz="412740">
        <a:defRPr sz="1067">
          <a:solidFill>
            <a:schemeClr val="tx1"/>
          </a:solidFill>
          <a:latin typeface="+mn-lt"/>
          <a:ea typeface="+mn-ea"/>
          <a:cs typeface="+mn-cs"/>
          <a:sym typeface="Arimo"/>
        </a:defRPr>
      </a:lvl1pPr>
      <a:lvl2pPr indent="114297" algn="ctr" defTabSz="412740">
        <a:defRPr sz="1067">
          <a:solidFill>
            <a:schemeClr val="tx1"/>
          </a:solidFill>
          <a:latin typeface="+mn-lt"/>
          <a:ea typeface="+mn-ea"/>
          <a:cs typeface="+mn-cs"/>
          <a:sym typeface="Arimo"/>
        </a:defRPr>
      </a:lvl2pPr>
      <a:lvl3pPr indent="228594" algn="ctr" defTabSz="412740">
        <a:defRPr sz="1067">
          <a:solidFill>
            <a:schemeClr val="tx1"/>
          </a:solidFill>
          <a:latin typeface="+mn-lt"/>
          <a:ea typeface="+mn-ea"/>
          <a:cs typeface="+mn-cs"/>
          <a:sym typeface="Arimo"/>
        </a:defRPr>
      </a:lvl3pPr>
      <a:lvl4pPr indent="342891" algn="ctr" defTabSz="412740">
        <a:defRPr sz="1067">
          <a:solidFill>
            <a:schemeClr val="tx1"/>
          </a:solidFill>
          <a:latin typeface="+mn-lt"/>
          <a:ea typeface="+mn-ea"/>
          <a:cs typeface="+mn-cs"/>
          <a:sym typeface="Arimo"/>
        </a:defRPr>
      </a:lvl4pPr>
      <a:lvl5pPr indent="457189" algn="ctr" defTabSz="412740">
        <a:defRPr sz="1067">
          <a:solidFill>
            <a:schemeClr val="tx1"/>
          </a:solidFill>
          <a:latin typeface="+mn-lt"/>
          <a:ea typeface="+mn-ea"/>
          <a:cs typeface="+mn-cs"/>
          <a:sym typeface="Arimo"/>
        </a:defRPr>
      </a:lvl5pPr>
      <a:lvl6pPr indent="571486" algn="ctr" defTabSz="412740">
        <a:defRPr sz="1067">
          <a:solidFill>
            <a:schemeClr val="tx1"/>
          </a:solidFill>
          <a:latin typeface="+mn-lt"/>
          <a:ea typeface="+mn-ea"/>
          <a:cs typeface="+mn-cs"/>
          <a:sym typeface="Arimo"/>
        </a:defRPr>
      </a:lvl6pPr>
      <a:lvl7pPr indent="685783" algn="ctr" defTabSz="412740">
        <a:defRPr sz="1067">
          <a:solidFill>
            <a:schemeClr val="tx1"/>
          </a:solidFill>
          <a:latin typeface="+mn-lt"/>
          <a:ea typeface="+mn-ea"/>
          <a:cs typeface="+mn-cs"/>
          <a:sym typeface="Arimo"/>
        </a:defRPr>
      </a:lvl7pPr>
      <a:lvl8pPr indent="800080" algn="ctr" defTabSz="412740">
        <a:defRPr sz="1067">
          <a:solidFill>
            <a:schemeClr val="tx1"/>
          </a:solidFill>
          <a:latin typeface="+mn-lt"/>
          <a:ea typeface="+mn-ea"/>
          <a:cs typeface="+mn-cs"/>
          <a:sym typeface="Arimo"/>
        </a:defRPr>
      </a:lvl8pPr>
      <a:lvl9pPr indent="914377" algn="ctr" defTabSz="412740">
        <a:defRPr sz="1067">
          <a:solidFill>
            <a:schemeClr val="tx1"/>
          </a:solidFill>
          <a:latin typeface="+mn-lt"/>
          <a:ea typeface="+mn-ea"/>
          <a:cs typeface="+mn-cs"/>
          <a:sym typeface="Arimo"/>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grpSp>
        <p:nvGrpSpPr>
          <p:cNvPr id="1026" name="Group 4"/>
          <p:cNvGrpSpPr>
            <a:grpSpLocks/>
          </p:cNvGrpSpPr>
          <p:nvPr/>
        </p:nvGrpSpPr>
        <p:grpSpPr bwMode="auto">
          <a:xfrm>
            <a:off x="11360151" y="6584951"/>
            <a:ext cx="702733" cy="184149"/>
            <a:chOff x="0" y="0"/>
            <a:chExt cx="1406590" cy="370637"/>
          </a:xfrm>
        </p:grpSpPr>
        <p:sp>
          <p:nvSpPr>
            <p:cNvPr id="1032" name="Shape 2"/>
            <p:cNvSpPr>
              <a:spLocks noChangeArrowheads="1"/>
            </p:cNvSpPr>
            <p:nvPr/>
          </p:nvSpPr>
          <p:spPr bwMode="auto">
            <a:xfrm>
              <a:off x="0" y="0"/>
              <a:ext cx="1406590" cy="370637"/>
            </a:xfrm>
            <a:prstGeom prst="rect">
              <a:avLst/>
            </a:prstGeom>
            <a:solidFill>
              <a:srgbClr val="474D53"/>
            </a:solidFill>
            <a:ln>
              <a:noFill/>
            </a:ln>
            <a:extLst>
              <a:ext uri="{91240B29-F687-4F45-9708-019B960494DF}">
                <a14:hiddenLine xmlns:a14="http://schemas.microsoft.com/office/drawing/2010/main" w="12700">
                  <a:solidFill>
                    <a:srgbClr val="000000"/>
                  </a:solidFill>
                  <a:miter lim="400000"/>
                  <a:headEnd/>
                  <a:tailEnd/>
                </a14:hiddenLine>
              </a:ext>
            </a:extLst>
          </p:spPr>
          <p:txBody>
            <a:bodyPr lIns="0" tIns="0" rIns="0" bIns="0" anchor="ctr"/>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defTabSz="412740" eaLnBrk="1" fontAlgn="base" hangingPunct="1">
                <a:spcBef>
                  <a:spcPct val="0"/>
                </a:spcBef>
                <a:spcAft>
                  <a:spcPct val="0"/>
                </a:spcAft>
                <a:defRPr/>
              </a:pPr>
              <a:endParaRPr lang="es-MX" altLang="es-MX" sz="4267" smtClean="0">
                <a:solidFill>
                  <a:srgbClr val="000000"/>
                </a:solidFill>
              </a:endParaRPr>
            </a:p>
          </p:txBody>
        </p:sp>
        <p:pic>
          <p:nvPicPr>
            <p:cNvPr id="1033" name="5.png"/>
            <p:cNvPicPr>
              <a:picLocks noChangeAspect="1" noChangeArrowheads="1"/>
            </p:cNvPicPr>
            <p:nvPr/>
          </p:nvPicPr>
          <p:blipFill>
            <a:blip r:embed="rId4">
              <a:extLst>
                <a:ext uri="{28A0092B-C50C-407E-A947-70E740481C1C}">
                  <a14:useLocalDpi xmlns:a14="http://schemas.microsoft.com/office/drawing/2010/main" val="0"/>
                </a:ext>
              </a:extLst>
            </a:blip>
            <a:srcRect l="189" r="189"/>
            <a:stretch>
              <a:fillRect/>
            </a:stretch>
          </p:blipFill>
          <p:spPr bwMode="auto">
            <a:xfrm>
              <a:off x="110209" y="69199"/>
              <a:ext cx="1186070" cy="2172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pic>
      </p:grpSp>
      <p:sp>
        <p:nvSpPr>
          <p:cNvPr id="1027" name="Shape 5"/>
          <p:cNvSpPr>
            <a:spLocks noChangeArrowheads="1"/>
          </p:cNvSpPr>
          <p:nvPr/>
        </p:nvSpPr>
        <p:spPr bwMode="auto">
          <a:xfrm>
            <a:off x="10403418" y="6614585"/>
            <a:ext cx="901700" cy="1460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p>
            <a:pPr algn="r" defTabSz="412740" fontAlgn="base">
              <a:lnSpc>
                <a:spcPct val="110000"/>
              </a:lnSpc>
              <a:spcBef>
                <a:spcPts val="667"/>
              </a:spcBef>
              <a:spcAft>
                <a:spcPct val="0"/>
              </a:spcAft>
            </a:pPr>
            <a:r>
              <a:rPr lang="es-MX" altLang="es-MX" sz="667" smtClean="0">
                <a:solidFill>
                  <a:srgbClr val="000000"/>
                </a:solidFill>
                <a:sym typeface="Arimo" pitchFamily="34" charset="0"/>
              </a:rPr>
              <a:t>SUBJECT NAME HERE</a:t>
            </a:r>
          </a:p>
        </p:txBody>
      </p:sp>
      <p:grpSp>
        <p:nvGrpSpPr>
          <p:cNvPr id="1028" name="Group 8"/>
          <p:cNvGrpSpPr>
            <a:grpSpLocks/>
          </p:cNvGrpSpPr>
          <p:nvPr/>
        </p:nvGrpSpPr>
        <p:grpSpPr bwMode="auto">
          <a:xfrm>
            <a:off x="11385551" y="-23283"/>
            <a:ext cx="404283" cy="421217"/>
            <a:chOff x="0" y="0"/>
            <a:chExt cx="809518" cy="839722"/>
          </a:xfrm>
        </p:grpSpPr>
        <p:sp>
          <p:nvSpPr>
            <p:cNvPr id="1030" name="Shape 6"/>
            <p:cNvSpPr>
              <a:spLocks/>
            </p:cNvSpPr>
            <p:nvPr/>
          </p:nvSpPr>
          <p:spPr bwMode="auto">
            <a:xfrm>
              <a:off x="0" y="73901"/>
              <a:ext cx="809519" cy="765822"/>
            </a:xfrm>
            <a:custGeom>
              <a:avLst/>
              <a:gdLst>
                <a:gd name="T0" fmla="*/ 568517960 w 21600"/>
                <a:gd name="T1" fmla="*/ 481333415 h 21600"/>
                <a:gd name="T2" fmla="*/ 568517960 w 21600"/>
                <a:gd name="T3" fmla="*/ 481333415 h 21600"/>
                <a:gd name="T4" fmla="*/ 568517960 w 21600"/>
                <a:gd name="T5" fmla="*/ 481333415 h 21600"/>
                <a:gd name="T6" fmla="*/ 568517960 w 21600"/>
                <a:gd name="T7" fmla="*/ 481333415 h 21600"/>
                <a:gd name="T8" fmla="*/ 0 60000 65536"/>
                <a:gd name="T9" fmla="*/ 5898240 60000 65536"/>
                <a:gd name="T10" fmla="*/ 11796480 60000 65536"/>
                <a:gd name="T11" fmla="*/ 17694720 60000 65536"/>
              </a:gdLst>
              <a:ahLst/>
              <a:cxnLst>
                <a:cxn ang="T8">
                  <a:pos x="T0" y="T1"/>
                </a:cxn>
                <a:cxn ang="T9">
                  <a:pos x="T2" y="T3"/>
                </a:cxn>
                <a:cxn ang="T10">
                  <a:pos x="T4" y="T5"/>
                </a:cxn>
                <a:cxn ang="T11">
                  <a:pos x="T6" y="T7"/>
                </a:cxn>
              </a:cxnLst>
              <a:rect l="0" t="0" r="r" b="b"/>
              <a:pathLst>
                <a:path w="21600" h="21600" extrusionOk="0">
                  <a:moveTo>
                    <a:pt x="0" y="0"/>
                  </a:moveTo>
                  <a:lnTo>
                    <a:pt x="21600" y="0"/>
                  </a:lnTo>
                  <a:lnTo>
                    <a:pt x="21600" y="16504"/>
                  </a:lnTo>
                  <a:lnTo>
                    <a:pt x="10676" y="21600"/>
                  </a:lnTo>
                  <a:lnTo>
                    <a:pt x="257" y="16788"/>
                  </a:lnTo>
                  <a:lnTo>
                    <a:pt x="0" y="0"/>
                  </a:lnTo>
                  <a:close/>
                </a:path>
              </a:pathLst>
            </a:custGeom>
            <a:solidFill>
              <a:schemeClr val="accent2"/>
            </a:solidFill>
            <a:ln>
              <a:noFill/>
            </a:ln>
            <a:extLst>
              <a:ext uri="{91240B29-F687-4F45-9708-019B960494DF}">
                <a14:hiddenLine xmlns:a14="http://schemas.microsoft.com/office/drawing/2010/main" w="12700" cap="flat">
                  <a:solidFill>
                    <a:srgbClr val="000000"/>
                  </a:solidFill>
                  <a:miter lim="400000"/>
                  <a:headEnd/>
                  <a:tailEnd/>
                </a14:hiddenLine>
              </a:ext>
            </a:extLst>
          </p:spPr>
          <p:txBody>
            <a:bodyPr lIns="0" tIns="0" rIns="0" bIns="0" anchor="ctr"/>
            <a:lstStyle/>
            <a:p>
              <a:pPr defTabSz="412740" eaLnBrk="0" fontAlgn="base" hangingPunct="0">
                <a:spcBef>
                  <a:spcPct val="0"/>
                </a:spcBef>
                <a:spcAft>
                  <a:spcPct val="0"/>
                </a:spcAft>
              </a:pPr>
              <a:endParaRPr lang="es-MX" sz="2533" smtClean="0">
                <a:solidFill>
                  <a:srgbClr val="0A0F14"/>
                </a:solidFill>
                <a:sym typeface="Helvetica Light"/>
              </a:endParaRPr>
            </a:p>
          </p:txBody>
        </p:sp>
        <p:sp>
          <p:nvSpPr>
            <p:cNvPr id="7" name="Shape 7"/>
            <p:cNvSpPr/>
            <p:nvPr/>
          </p:nvSpPr>
          <p:spPr>
            <a:xfrm>
              <a:off x="0" y="0"/>
              <a:ext cx="809518" cy="76376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6504"/>
                  </a:lnTo>
                  <a:lnTo>
                    <a:pt x="10676" y="21600"/>
                  </a:lnTo>
                  <a:lnTo>
                    <a:pt x="257" y="16788"/>
                  </a:lnTo>
                  <a:lnTo>
                    <a:pt x="0" y="0"/>
                  </a:lnTo>
                  <a:close/>
                </a:path>
              </a:pathLst>
            </a:custGeom>
            <a:solidFill>
              <a:schemeClr val="accent3"/>
            </a:solidFill>
            <a:ln w="12700" cap="flat">
              <a:noFill/>
              <a:miter lim="400000"/>
            </a:ln>
            <a:effectLst/>
          </p:spPr>
          <p:txBody>
            <a:bodyPr lIns="0" tIns="0" rIns="0" bIns="0" anchor="ctr"/>
            <a:lstStyle/>
            <a:p>
              <a:pPr algn="ctr" defTabSz="412740">
                <a:defRPr sz="3200"/>
              </a:pPr>
              <a:endParaRPr sz="4267" kern="0">
                <a:solidFill>
                  <a:sysClr val="windowText" lastClr="000000"/>
                </a:solidFill>
                <a:sym typeface="Helvetica Light"/>
              </a:endParaRPr>
            </a:p>
          </p:txBody>
        </p:sp>
      </p:grpSp>
      <p:sp>
        <p:nvSpPr>
          <p:cNvPr id="1029" name="Slide Number Placeholder 9"/>
          <p:cNvSpPr>
            <a:spLocks noGrp="1"/>
          </p:cNvSpPr>
          <p:nvPr>
            <p:ph type="sldNum" sz="quarter" idx="4"/>
          </p:nvPr>
        </p:nvSpPr>
        <p:spPr bwMode="auto">
          <a:xfrm>
            <a:off x="11381317" y="-14818"/>
            <a:ext cx="431800" cy="3598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eaLnBrk="1" hangingPunct="1">
              <a:defRPr sz="1067">
                <a:solidFill>
                  <a:schemeClr val="bg1"/>
                </a:solidFill>
                <a:latin typeface="Arimo" charset="0"/>
                <a:ea typeface="Helvetica Light" charset="0"/>
                <a:cs typeface="Helvetica Light" charset="0"/>
                <a:sym typeface="Helvetica Light" charset="0"/>
              </a:defRPr>
            </a:lvl1pPr>
          </a:lstStyle>
          <a:p>
            <a:pPr defTabSz="412740" fontAlgn="base">
              <a:spcBef>
                <a:spcPct val="0"/>
              </a:spcBef>
              <a:spcAft>
                <a:spcPct val="0"/>
              </a:spcAft>
              <a:defRPr/>
            </a:pPr>
            <a:fld id="{BF15B2E3-28E0-4FF4-B178-6CE5D8A2714D}" type="slidenum">
              <a:rPr lang="en-US" altLang="es-MX" smtClean="0">
                <a:solidFill>
                  <a:srgbClr val="FFFFFF"/>
                </a:solidFill>
              </a:rPr>
              <a:pPr defTabSz="412740" fontAlgn="base">
                <a:spcBef>
                  <a:spcPct val="0"/>
                </a:spcBef>
                <a:spcAft>
                  <a:spcPct val="0"/>
                </a:spcAft>
                <a:defRPr/>
              </a:pPr>
              <a:t>‹Nº›</a:t>
            </a:fld>
            <a:endParaRPr lang="en-US" altLang="es-MX">
              <a:solidFill>
                <a:srgbClr val="FFFFFF"/>
              </a:solidFill>
            </a:endParaRPr>
          </a:p>
        </p:txBody>
      </p:sp>
    </p:spTree>
    <p:extLst>
      <p:ext uri="{BB962C8B-B14F-4D97-AF65-F5344CB8AC3E}">
        <p14:creationId xmlns:p14="http://schemas.microsoft.com/office/powerpoint/2010/main" val="3054290351"/>
      </p:ext>
    </p:extLst>
  </p:cSld>
  <p:clrMap bg1="lt1" tx1="dk1" bg2="lt2" tx2="dk2" accent1="accent1" accent2="accent2" accent3="accent3" accent4="accent4" accent5="accent5" accent6="accent6" hlink="hlink" folHlink="folHlink"/>
  <p:sldLayoutIdLst>
    <p:sldLayoutId id="2147485500" r:id="rId1"/>
    <p:sldLayoutId id="2147485501" r:id="rId2"/>
  </p:sldLayoutIdLst>
  <p:transition spd="med"/>
  <p:hf hdr="0" ftr="0" dt="0"/>
  <p:txStyles>
    <p:titleStyle>
      <a:lvl1pPr algn="ctr" defTabSz="412740" rtl="0" eaLnBrk="0" fontAlgn="base" hangingPunct="0">
        <a:spcBef>
          <a:spcPct val="0"/>
        </a:spcBef>
        <a:spcAft>
          <a:spcPct val="0"/>
        </a:spcAft>
        <a:defRPr sz="5600">
          <a:solidFill>
            <a:schemeClr val="tx2"/>
          </a:solidFill>
          <a:latin typeface="+mn-lt"/>
          <a:ea typeface="+mn-ea"/>
          <a:cs typeface="+mn-cs"/>
          <a:sym typeface="Helvetica Light"/>
        </a:defRPr>
      </a:lvl1pPr>
      <a:lvl2pPr algn="ctr" defTabSz="412740" rtl="0" eaLnBrk="0" fontAlgn="base" hangingPunct="0">
        <a:spcBef>
          <a:spcPct val="0"/>
        </a:spcBef>
        <a:spcAft>
          <a:spcPct val="0"/>
        </a:spcAft>
        <a:defRPr sz="5600">
          <a:solidFill>
            <a:schemeClr val="tx2"/>
          </a:solidFill>
          <a:latin typeface="+mn-lt"/>
          <a:ea typeface="+mn-ea"/>
          <a:cs typeface="+mn-cs"/>
          <a:sym typeface="Helvetica Light"/>
        </a:defRPr>
      </a:lvl2pPr>
      <a:lvl3pPr algn="ctr" defTabSz="412740" rtl="0" eaLnBrk="0" fontAlgn="base" hangingPunct="0">
        <a:spcBef>
          <a:spcPct val="0"/>
        </a:spcBef>
        <a:spcAft>
          <a:spcPct val="0"/>
        </a:spcAft>
        <a:defRPr sz="5600">
          <a:solidFill>
            <a:schemeClr val="tx2"/>
          </a:solidFill>
          <a:latin typeface="+mn-lt"/>
          <a:ea typeface="+mn-ea"/>
          <a:cs typeface="+mn-cs"/>
          <a:sym typeface="Helvetica Light"/>
        </a:defRPr>
      </a:lvl3pPr>
      <a:lvl4pPr algn="ctr" defTabSz="412740" rtl="0" eaLnBrk="0" fontAlgn="base" hangingPunct="0">
        <a:spcBef>
          <a:spcPct val="0"/>
        </a:spcBef>
        <a:spcAft>
          <a:spcPct val="0"/>
        </a:spcAft>
        <a:defRPr sz="5600">
          <a:solidFill>
            <a:schemeClr val="tx2"/>
          </a:solidFill>
          <a:latin typeface="+mn-lt"/>
          <a:ea typeface="+mn-ea"/>
          <a:cs typeface="+mn-cs"/>
          <a:sym typeface="Helvetica Light"/>
        </a:defRPr>
      </a:lvl4pPr>
      <a:lvl5pPr algn="ctr" defTabSz="412740" rtl="0" eaLnBrk="0" fontAlgn="base" hangingPunct="0">
        <a:spcBef>
          <a:spcPct val="0"/>
        </a:spcBef>
        <a:spcAft>
          <a:spcPct val="0"/>
        </a:spcAft>
        <a:defRPr sz="5600">
          <a:solidFill>
            <a:schemeClr val="tx2"/>
          </a:solidFill>
          <a:latin typeface="+mn-lt"/>
          <a:ea typeface="+mn-ea"/>
          <a:cs typeface="+mn-cs"/>
          <a:sym typeface="Helvetica Light"/>
        </a:defRPr>
      </a:lvl5pPr>
      <a:lvl6pPr indent="571486" algn="ctr" defTabSz="412740">
        <a:defRPr sz="5600">
          <a:latin typeface="+mn-lt"/>
          <a:ea typeface="+mn-ea"/>
          <a:cs typeface="+mn-cs"/>
          <a:sym typeface="Helvetica Light"/>
        </a:defRPr>
      </a:lvl6pPr>
      <a:lvl7pPr indent="685783" algn="ctr" defTabSz="412740">
        <a:defRPr sz="5600">
          <a:latin typeface="+mn-lt"/>
          <a:ea typeface="+mn-ea"/>
          <a:cs typeface="+mn-cs"/>
          <a:sym typeface="Helvetica Light"/>
        </a:defRPr>
      </a:lvl7pPr>
      <a:lvl8pPr indent="800080" algn="ctr" defTabSz="412740">
        <a:defRPr sz="5600">
          <a:latin typeface="+mn-lt"/>
          <a:ea typeface="+mn-ea"/>
          <a:cs typeface="+mn-cs"/>
          <a:sym typeface="Helvetica Light"/>
        </a:defRPr>
      </a:lvl8pPr>
      <a:lvl9pPr indent="914377" algn="ctr" defTabSz="412740">
        <a:defRPr sz="5600">
          <a:latin typeface="+mn-lt"/>
          <a:ea typeface="+mn-ea"/>
          <a:cs typeface="+mn-cs"/>
          <a:sym typeface="Helvetica Light"/>
        </a:defRPr>
      </a:lvl9pPr>
    </p:titleStyle>
    <p:bodyStyle>
      <a:lvl1pPr marL="457189" indent="-457189" algn="ctr" defTabSz="412740" rtl="0" eaLnBrk="0" fontAlgn="base" hangingPunct="0">
        <a:spcBef>
          <a:spcPct val="20000"/>
        </a:spcBef>
        <a:spcAft>
          <a:spcPct val="0"/>
        </a:spcAft>
        <a:defRPr sz="2267">
          <a:solidFill>
            <a:schemeClr val="tx1"/>
          </a:solidFill>
          <a:latin typeface="+mn-lt"/>
          <a:ea typeface="+mn-ea"/>
          <a:cs typeface="+mn-cs"/>
          <a:sym typeface="Helvetica Light"/>
        </a:defRPr>
      </a:lvl1pPr>
      <a:lvl2pPr marL="990575" indent="-876278" algn="ctr" defTabSz="412740" rtl="0" eaLnBrk="0" fontAlgn="base" hangingPunct="0">
        <a:spcBef>
          <a:spcPct val="20000"/>
        </a:spcBef>
        <a:spcAft>
          <a:spcPct val="0"/>
        </a:spcAft>
        <a:defRPr sz="2267">
          <a:solidFill>
            <a:schemeClr val="tx1"/>
          </a:solidFill>
          <a:latin typeface="+mn-lt"/>
          <a:ea typeface="+mn-ea"/>
          <a:cs typeface="+mn-cs"/>
          <a:sym typeface="Helvetica Light"/>
        </a:defRPr>
      </a:lvl2pPr>
      <a:lvl3pPr marL="1523962" indent="-1295368" algn="ctr" defTabSz="412740" rtl="0" eaLnBrk="0" fontAlgn="base" hangingPunct="0">
        <a:spcBef>
          <a:spcPct val="20000"/>
        </a:spcBef>
        <a:spcAft>
          <a:spcPct val="0"/>
        </a:spcAft>
        <a:defRPr sz="2267">
          <a:solidFill>
            <a:schemeClr val="tx1"/>
          </a:solidFill>
          <a:latin typeface="+mn-lt"/>
          <a:ea typeface="+mn-ea"/>
          <a:cs typeface="+mn-cs"/>
          <a:sym typeface="Helvetica Light"/>
        </a:defRPr>
      </a:lvl3pPr>
      <a:lvl4pPr marL="2133547" indent="-1790655" algn="ctr" defTabSz="412740" rtl="0" eaLnBrk="0" fontAlgn="base" hangingPunct="0">
        <a:spcBef>
          <a:spcPct val="20000"/>
        </a:spcBef>
        <a:spcAft>
          <a:spcPct val="0"/>
        </a:spcAft>
        <a:defRPr sz="2267">
          <a:solidFill>
            <a:schemeClr val="tx1"/>
          </a:solidFill>
          <a:latin typeface="+mn-lt"/>
          <a:ea typeface="+mn-ea"/>
          <a:cs typeface="+mn-cs"/>
          <a:sym typeface="Helvetica Light"/>
        </a:defRPr>
      </a:lvl4pPr>
      <a:lvl5pPr marL="2743131" indent="-2285943" algn="ctr" defTabSz="412740" rtl="0" eaLnBrk="0" fontAlgn="base" hangingPunct="0">
        <a:spcBef>
          <a:spcPct val="20000"/>
        </a:spcBef>
        <a:spcAft>
          <a:spcPct val="0"/>
        </a:spcAft>
        <a:defRPr sz="2267">
          <a:solidFill>
            <a:schemeClr val="tx1"/>
          </a:solidFill>
          <a:latin typeface="+mn-lt"/>
          <a:ea typeface="+mn-ea"/>
          <a:cs typeface="+mn-cs"/>
          <a:sym typeface="Helvetica Light"/>
        </a:defRPr>
      </a:lvl5pPr>
      <a:lvl6pPr indent="571486" algn="ctr" defTabSz="412740">
        <a:defRPr sz="2267">
          <a:latin typeface="+mn-lt"/>
          <a:ea typeface="+mn-ea"/>
          <a:cs typeface="+mn-cs"/>
          <a:sym typeface="Helvetica Light"/>
        </a:defRPr>
      </a:lvl6pPr>
      <a:lvl7pPr indent="685783" algn="ctr" defTabSz="412740">
        <a:defRPr sz="2267">
          <a:latin typeface="+mn-lt"/>
          <a:ea typeface="+mn-ea"/>
          <a:cs typeface="+mn-cs"/>
          <a:sym typeface="Helvetica Light"/>
        </a:defRPr>
      </a:lvl7pPr>
      <a:lvl8pPr indent="800080" algn="ctr" defTabSz="412740">
        <a:defRPr sz="2267">
          <a:latin typeface="+mn-lt"/>
          <a:ea typeface="+mn-ea"/>
          <a:cs typeface="+mn-cs"/>
          <a:sym typeface="Helvetica Light"/>
        </a:defRPr>
      </a:lvl8pPr>
      <a:lvl9pPr indent="914377" algn="ctr" defTabSz="412740">
        <a:defRPr sz="2267">
          <a:latin typeface="+mn-lt"/>
          <a:ea typeface="+mn-ea"/>
          <a:cs typeface="+mn-cs"/>
          <a:sym typeface="Helvetica Light"/>
        </a:defRPr>
      </a:lvl9pPr>
    </p:bodyStyle>
    <p:otherStyle>
      <a:lvl1pPr algn="ctr" defTabSz="412740">
        <a:defRPr sz="1067">
          <a:solidFill>
            <a:schemeClr val="tx1"/>
          </a:solidFill>
          <a:latin typeface="+mn-lt"/>
          <a:ea typeface="+mn-ea"/>
          <a:cs typeface="+mn-cs"/>
          <a:sym typeface="Arimo"/>
        </a:defRPr>
      </a:lvl1pPr>
      <a:lvl2pPr indent="114297" algn="ctr" defTabSz="412740">
        <a:defRPr sz="1067">
          <a:solidFill>
            <a:schemeClr val="tx1"/>
          </a:solidFill>
          <a:latin typeface="+mn-lt"/>
          <a:ea typeface="+mn-ea"/>
          <a:cs typeface="+mn-cs"/>
          <a:sym typeface="Arimo"/>
        </a:defRPr>
      </a:lvl2pPr>
      <a:lvl3pPr indent="228594" algn="ctr" defTabSz="412740">
        <a:defRPr sz="1067">
          <a:solidFill>
            <a:schemeClr val="tx1"/>
          </a:solidFill>
          <a:latin typeface="+mn-lt"/>
          <a:ea typeface="+mn-ea"/>
          <a:cs typeface="+mn-cs"/>
          <a:sym typeface="Arimo"/>
        </a:defRPr>
      </a:lvl3pPr>
      <a:lvl4pPr indent="342891" algn="ctr" defTabSz="412740">
        <a:defRPr sz="1067">
          <a:solidFill>
            <a:schemeClr val="tx1"/>
          </a:solidFill>
          <a:latin typeface="+mn-lt"/>
          <a:ea typeface="+mn-ea"/>
          <a:cs typeface="+mn-cs"/>
          <a:sym typeface="Arimo"/>
        </a:defRPr>
      </a:lvl4pPr>
      <a:lvl5pPr indent="457189" algn="ctr" defTabSz="412740">
        <a:defRPr sz="1067">
          <a:solidFill>
            <a:schemeClr val="tx1"/>
          </a:solidFill>
          <a:latin typeface="+mn-lt"/>
          <a:ea typeface="+mn-ea"/>
          <a:cs typeface="+mn-cs"/>
          <a:sym typeface="Arimo"/>
        </a:defRPr>
      </a:lvl5pPr>
      <a:lvl6pPr indent="571486" algn="ctr" defTabSz="412740">
        <a:defRPr sz="1067">
          <a:solidFill>
            <a:schemeClr val="tx1"/>
          </a:solidFill>
          <a:latin typeface="+mn-lt"/>
          <a:ea typeface="+mn-ea"/>
          <a:cs typeface="+mn-cs"/>
          <a:sym typeface="Arimo"/>
        </a:defRPr>
      </a:lvl6pPr>
      <a:lvl7pPr indent="685783" algn="ctr" defTabSz="412740">
        <a:defRPr sz="1067">
          <a:solidFill>
            <a:schemeClr val="tx1"/>
          </a:solidFill>
          <a:latin typeface="+mn-lt"/>
          <a:ea typeface="+mn-ea"/>
          <a:cs typeface="+mn-cs"/>
          <a:sym typeface="Arimo"/>
        </a:defRPr>
      </a:lvl7pPr>
      <a:lvl8pPr indent="800080" algn="ctr" defTabSz="412740">
        <a:defRPr sz="1067">
          <a:solidFill>
            <a:schemeClr val="tx1"/>
          </a:solidFill>
          <a:latin typeface="+mn-lt"/>
          <a:ea typeface="+mn-ea"/>
          <a:cs typeface="+mn-cs"/>
          <a:sym typeface="Arimo"/>
        </a:defRPr>
      </a:lvl8pPr>
      <a:lvl9pPr indent="914377" algn="ctr" defTabSz="412740">
        <a:defRPr sz="1067">
          <a:solidFill>
            <a:schemeClr val="tx1"/>
          </a:solidFill>
          <a:latin typeface="+mn-lt"/>
          <a:ea typeface="+mn-ea"/>
          <a:cs typeface="+mn-cs"/>
          <a:sym typeface="Arimo"/>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blipFill dpi="0" rotWithShape="1">
          <a:blip r:embed="rId13" cstate="print">
            <a:lum/>
          </a:blip>
          <a:srcRect/>
          <a:stretch>
            <a:fillRect l="-24000" r="-24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9"/>
            <a:ext cx="109728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609600" y="1600202"/>
            <a:ext cx="109728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609600" y="6356352"/>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0AFCD17-1C93-4633-8C09-45F3EBCE4FF5}" type="datetimeFigureOut">
              <a:rPr lang="en-US" smtClean="0">
                <a:solidFill>
                  <a:prstClr val="black">
                    <a:tint val="75000"/>
                  </a:prstClr>
                </a:solidFill>
              </a:rPr>
              <a:pPr/>
              <a:t>9/13/2018</a:t>
            </a:fld>
            <a:endParaRPr lang="en-US">
              <a:solidFill>
                <a:prstClr val="black">
                  <a:tint val="75000"/>
                </a:prstClr>
              </a:solidFill>
            </a:endParaRPr>
          </a:p>
        </p:txBody>
      </p:sp>
      <p:sp>
        <p:nvSpPr>
          <p:cNvPr id="5" name="Footer Placeholder 4"/>
          <p:cNvSpPr>
            <a:spLocks noGrp="1"/>
          </p:cNvSpPr>
          <p:nvPr>
            <p:ph type="ftr" sz="quarter" idx="3"/>
          </p:nvPr>
        </p:nvSpPr>
        <p:spPr>
          <a:xfrm>
            <a:off x="4165600" y="6356352"/>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8737600" y="6356352"/>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96C3F60-B868-4D88-8320-B64BB2C9B92C}" type="slidenum">
              <a:rPr lang="en-US" smtClean="0">
                <a:solidFill>
                  <a:prstClr val="black">
                    <a:tint val="75000"/>
                  </a:prstClr>
                </a:solidFill>
              </a:rPr>
              <a:pPr/>
              <a:t>‹Nº›</a:t>
            </a:fld>
            <a:endParaRPr lang="en-US">
              <a:solidFill>
                <a:prstClr val="black">
                  <a:tint val="75000"/>
                </a:prstClr>
              </a:solidFill>
            </a:endParaRPr>
          </a:p>
        </p:txBody>
      </p:sp>
    </p:spTree>
    <p:extLst>
      <p:ext uri="{BB962C8B-B14F-4D97-AF65-F5344CB8AC3E}">
        <p14:creationId xmlns:p14="http://schemas.microsoft.com/office/powerpoint/2010/main" val="3274815511"/>
      </p:ext>
    </p:extLst>
  </p:cSld>
  <p:clrMap bg1="lt1" tx1="dk1" bg2="lt2" tx2="dk2" accent1="accent1" accent2="accent2" accent3="accent3" accent4="accent4" accent5="accent5" accent6="accent6" hlink="hlink" folHlink="folHlink"/>
  <p:sldLayoutIdLst>
    <p:sldLayoutId id="2147485515" r:id="rId1"/>
    <p:sldLayoutId id="2147485516" r:id="rId2"/>
    <p:sldLayoutId id="2147485517" r:id="rId3"/>
    <p:sldLayoutId id="2147485518" r:id="rId4"/>
    <p:sldLayoutId id="2147485519" r:id="rId5"/>
    <p:sldLayoutId id="2147485520" r:id="rId6"/>
    <p:sldLayoutId id="2147485521" r:id="rId7"/>
    <p:sldLayoutId id="2147485522" r:id="rId8"/>
    <p:sldLayoutId id="2147485523" r:id="rId9"/>
    <p:sldLayoutId id="2147485524" r:id="rId10"/>
    <p:sldLayoutId id="2147485525"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blipFill dpi="0" rotWithShape="1">
          <a:blip r:embed="rId13" cstate="print">
            <a:lum/>
          </a:blip>
          <a:srcRect/>
          <a:stretch>
            <a:fillRect l="-24000" r="-24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9"/>
            <a:ext cx="109728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609600" y="1600202"/>
            <a:ext cx="109728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609600" y="6356352"/>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0AFCD17-1C93-4633-8C09-45F3EBCE4FF5}" type="datetimeFigureOut">
              <a:rPr lang="en-US" smtClean="0">
                <a:solidFill>
                  <a:prstClr val="black">
                    <a:tint val="75000"/>
                  </a:prstClr>
                </a:solidFill>
              </a:rPr>
              <a:pPr/>
              <a:t>9/13/2018</a:t>
            </a:fld>
            <a:endParaRPr lang="en-US">
              <a:solidFill>
                <a:prstClr val="black">
                  <a:tint val="75000"/>
                </a:prstClr>
              </a:solidFill>
            </a:endParaRPr>
          </a:p>
        </p:txBody>
      </p:sp>
      <p:sp>
        <p:nvSpPr>
          <p:cNvPr id="5" name="Footer Placeholder 4"/>
          <p:cNvSpPr>
            <a:spLocks noGrp="1"/>
          </p:cNvSpPr>
          <p:nvPr>
            <p:ph type="ftr" sz="quarter" idx="3"/>
          </p:nvPr>
        </p:nvSpPr>
        <p:spPr>
          <a:xfrm>
            <a:off x="4165600" y="6356352"/>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8737600" y="6356352"/>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96C3F60-B868-4D88-8320-B64BB2C9B92C}" type="slidenum">
              <a:rPr lang="en-US" smtClean="0">
                <a:solidFill>
                  <a:prstClr val="black">
                    <a:tint val="75000"/>
                  </a:prstClr>
                </a:solidFill>
              </a:rPr>
              <a:pPr/>
              <a:t>‹Nº›</a:t>
            </a:fld>
            <a:endParaRPr lang="en-US">
              <a:solidFill>
                <a:prstClr val="black">
                  <a:tint val="75000"/>
                </a:prstClr>
              </a:solidFill>
            </a:endParaRPr>
          </a:p>
        </p:txBody>
      </p:sp>
    </p:spTree>
    <p:extLst>
      <p:ext uri="{BB962C8B-B14F-4D97-AF65-F5344CB8AC3E}">
        <p14:creationId xmlns:p14="http://schemas.microsoft.com/office/powerpoint/2010/main" val="1571154799"/>
      </p:ext>
    </p:extLst>
  </p:cSld>
  <p:clrMap bg1="lt1" tx1="dk1" bg2="lt2" tx2="dk2" accent1="accent1" accent2="accent2" accent3="accent3" accent4="accent4" accent5="accent5" accent6="accent6" hlink="hlink" folHlink="folHlink"/>
  <p:sldLayoutIdLst>
    <p:sldLayoutId id="2147485527" r:id="rId1"/>
    <p:sldLayoutId id="2147485528" r:id="rId2"/>
    <p:sldLayoutId id="2147485529" r:id="rId3"/>
    <p:sldLayoutId id="2147485530" r:id="rId4"/>
    <p:sldLayoutId id="2147485531" r:id="rId5"/>
    <p:sldLayoutId id="2147485532" r:id="rId6"/>
    <p:sldLayoutId id="2147485533" r:id="rId7"/>
    <p:sldLayoutId id="2147485534" r:id="rId8"/>
    <p:sldLayoutId id="2147485535" r:id="rId9"/>
    <p:sldLayoutId id="2147485536" r:id="rId10"/>
    <p:sldLayoutId id="2147485537"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blipFill dpi="0" rotWithShape="1">
          <a:blip r:embed="rId13" cstate="print">
            <a:lum/>
          </a:blip>
          <a:srcRect/>
          <a:stretch>
            <a:fillRect l="-24000" r="-24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9"/>
            <a:ext cx="109728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609600" y="1600202"/>
            <a:ext cx="109728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609600" y="6356352"/>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0AFCD17-1C93-4633-8C09-45F3EBCE4FF5}" type="datetimeFigureOut">
              <a:rPr lang="en-US" smtClean="0">
                <a:solidFill>
                  <a:prstClr val="black">
                    <a:tint val="75000"/>
                  </a:prstClr>
                </a:solidFill>
              </a:rPr>
              <a:pPr/>
              <a:t>9/13/2018</a:t>
            </a:fld>
            <a:endParaRPr lang="en-US">
              <a:solidFill>
                <a:prstClr val="black">
                  <a:tint val="75000"/>
                </a:prstClr>
              </a:solidFill>
            </a:endParaRPr>
          </a:p>
        </p:txBody>
      </p:sp>
      <p:sp>
        <p:nvSpPr>
          <p:cNvPr id="5" name="Footer Placeholder 4"/>
          <p:cNvSpPr>
            <a:spLocks noGrp="1"/>
          </p:cNvSpPr>
          <p:nvPr>
            <p:ph type="ftr" sz="quarter" idx="3"/>
          </p:nvPr>
        </p:nvSpPr>
        <p:spPr>
          <a:xfrm>
            <a:off x="4165600" y="6356352"/>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8737600" y="6356352"/>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96C3F60-B868-4D88-8320-B64BB2C9B92C}" type="slidenum">
              <a:rPr lang="en-US" smtClean="0">
                <a:solidFill>
                  <a:prstClr val="black">
                    <a:tint val="75000"/>
                  </a:prstClr>
                </a:solidFill>
              </a:rPr>
              <a:pPr/>
              <a:t>‹Nº›</a:t>
            </a:fld>
            <a:endParaRPr lang="en-US">
              <a:solidFill>
                <a:prstClr val="black">
                  <a:tint val="75000"/>
                </a:prstClr>
              </a:solidFill>
            </a:endParaRPr>
          </a:p>
        </p:txBody>
      </p:sp>
    </p:spTree>
    <p:extLst>
      <p:ext uri="{BB962C8B-B14F-4D97-AF65-F5344CB8AC3E}">
        <p14:creationId xmlns:p14="http://schemas.microsoft.com/office/powerpoint/2010/main" val="2759754291"/>
      </p:ext>
    </p:extLst>
  </p:cSld>
  <p:clrMap bg1="lt1" tx1="dk1" bg2="lt2" tx2="dk2" accent1="accent1" accent2="accent2" accent3="accent3" accent4="accent4" accent5="accent5" accent6="accent6" hlink="hlink" folHlink="folHlink"/>
  <p:sldLayoutIdLst>
    <p:sldLayoutId id="2147485539" r:id="rId1"/>
    <p:sldLayoutId id="2147485540" r:id="rId2"/>
    <p:sldLayoutId id="2147485541" r:id="rId3"/>
    <p:sldLayoutId id="2147485542" r:id="rId4"/>
    <p:sldLayoutId id="2147485543" r:id="rId5"/>
    <p:sldLayoutId id="2147485544" r:id="rId6"/>
    <p:sldLayoutId id="2147485545" r:id="rId7"/>
    <p:sldLayoutId id="2147485546" r:id="rId8"/>
    <p:sldLayoutId id="2147485547" r:id="rId9"/>
    <p:sldLayoutId id="2147485548" r:id="rId10"/>
    <p:sldLayoutId id="214748554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gradFill>
          <a:gsLst>
            <a:gs pos="25000">
              <a:srgbClr val="8C43FF"/>
            </a:gs>
            <a:gs pos="50000">
              <a:srgbClr val="7752FF"/>
            </a:gs>
            <a:gs pos="0">
              <a:srgbClr val="A134FF"/>
            </a:gs>
            <a:gs pos="75000">
              <a:srgbClr val="685DFF"/>
            </a:gs>
            <a:gs pos="100000">
              <a:srgbClr val="506DFF"/>
            </a:gs>
          </a:gsLst>
          <a:lin ang="5400000" scaled="1"/>
        </a:gra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accent2">
                    <a:lumMod val="60000"/>
                    <a:lumOff val="40000"/>
                  </a:schemeClr>
                </a:solidFill>
              </a:defRPr>
            </a:lvl1pPr>
          </a:lstStyle>
          <a:p>
            <a:pPr defTabSz="914354"/>
            <a:r>
              <a:rPr lang="en-US">
                <a:solidFill>
                  <a:srgbClr val="506DFF">
                    <a:lumMod val="60000"/>
                    <a:lumOff val="40000"/>
                  </a:srgbClr>
                </a:solidFill>
              </a:rPr>
              <a:t>Your Date Here</a:t>
            </a: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accent2">
                    <a:lumMod val="60000"/>
                    <a:lumOff val="40000"/>
                  </a:schemeClr>
                </a:solidFill>
              </a:defRPr>
            </a:lvl1pPr>
          </a:lstStyle>
          <a:p>
            <a:pPr defTabSz="914354"/>
            <a:r>
              <a:rPr lang="en-US">
                <a:solidFill>
                  <a:srgbClr val="506DFF">
                    <a:lumMod val="60000"/>
                    <a:lumOff val="40000"/>
                  </a:srgbClr>
                </a:solidFill>
              </a:rPr>
              <a:t>Your Footer Here</a:t>
            </a: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accent2">
                    <a:lumMod val="60000"/>
                    <a:lumOff val="40000"/>
                  </a:schemeClr>
                </a:solidFill>
              </a:defRPr>
            </a:lvl1pPr>
          </a:lstStyle>
          <a:p>
            <a:pPr defTabSz="914354"/>
            <a:fld id="{51F02384-994A-4C3C-8656-0CE2B6A3B91B}" type="slidenum">
              <a:rPr lang="en-US" smtClean="0">
                <a:solidFill>
                  <a:srgbClr val="506DFF">
                    <a:lumMod val="60000"/>
                    <a:lumOff val="40000"/>
                  </a:srgbClr>
                </a:solidFill>
              </a:rPr>
              <a:pPr defTabSz="914354"/>
              <a:t>‹Nº›</a:t>
            </a:fld>
            <a:endParaRPr lang="en-US">
              <a:solidFill>
                <a:srgbClr val="506DFF">
                  <a:lumMod val="60000"/>
                  <a:lumOff val="40000"/>
                </a:srgbClr>
              </a:solidFill>
            </a:endParaRPr>
          </a:p>
        </p:txBody>
      </p:sp>
    </p:spTree>
    <p:extLst>
      <p:ext uri="{BB962C8B-B14F-4D97-AF65-F5344CB8AC3E}">
        <p14:creationId xmlns:p14="http://schemas.microsoft.com/office/powerpoint/2010/main" val="756368037"/>
      </p:ext>
    </p:extLst>
  </p:cSld>
  <p:clrMap bg1="lt1" tx1="dk1" bg2="lt2" tx2="dk2" accent1="accent1" accent2="accent2" accent3="accent3" accent4="accent4" accent5="accent5" accent6="accent6" hlink="hlink" folHlink="folHlink"/>
  <p:sldLayoutIdLst>
    <p:sldLayoutId id="2147485551" r:id="rId1"/>
    <p:sldLayoutId id="2147485552" r:id="rId2"/>
    <p:sldLayoutId id="2147485553" r:id="rId3"/>
    <p:sldLayoutId id="2147485554" r:id="rId4"/>
    <p:sldLayoutId id="2147485555" r:id="rId5"/>
    <p:sldLayoutId id="2147485556" r:id="rId6"/>
    <p:sldLayoutId id="2147485557" r:id="rId7"/>
    <p:sldLayoutId id="2147485558" r:id="rId8"/>
    <p:sldLayoutId id="2147485559" r:id="rId9"/>
    <p:sldLayoutId id="2147485560" r:id="rId10"/>
    <p:sldLayoutId id="2147485561" r:id="rId11"/>
    <p:sldLayoutId id="2147485562" r:id="rId12"/>
    <p:sldLayoutId id="2147485563" r:id="rId13"/>
    <p:sldLayoutId id="2147485564" r:id="rId14"/>
    <p:sldLayoutId id="2147485565" r:id="rId15"/>
    <p:sldLayoutId id="2147485566" r:id="rId16"/>
    <p:sldLayoutId id="2147485567" r:id="rId17"/>
    <p:sldLayoutId id="2147485568" r:id="rId18"/>
    <p:sldLayoutId id="2147485569" r:id="rId19"/>
    <p:sldLayoutId id="2147485570" r:id="rId20"/>
    <p:sldLayoutId id="2147485571" r:id="rId21"/>
    <p:sldLayoutId id="2147485572" r:id="rId22"/>
    <p:sldLayoutId id="2147485573" r:id="rId23"/>
    <p:sldLayoutId id="2147485574" r:id="rId24"/>
    <p:sldLayoutId id="2147485575" r:id="rId25"/>
    <p:sldLayoutId id="2147485576" r:id="rId26"/>
    <p:sldLayoutId id="2147485577" r:id="rId27"/>
    <p:sldLayoutId id="2147485578" r:id="rId28"/>
  </p:sldLayoutIdLst>
  <p:hf hdr="0"/>
  <p:txStyles>
    <p:titleStyle>
      <a:lvl1pPr algn="l" defTabSz="914400" rtl="0" eaLnBrk="1" latinLnBrk="0" hangingPunct="1">
        <a:lnSpc>
          <a:spcPct val="90000"/>
        </a:lnSpc>
        <a:spcBef>
          <a:spcPct val="0"/>
        </a:spcBef>
        <a:buNone/>
        <a:defRPr sz="5400" kern="1200">
          <a:solidFill>
            <a:schemeClr val="bg1"/>
          </a:solidFill>
          <a:latin typeface="Roboto" panose="02000000000000000000" pitchFamily="2" charset="0"/>
          <a:ea typeface="Roboto" panose="02000000000000000000" pitchFamily="2" charset="0"/>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69.xml"/></Relationships>
</file>

<file path=ppt/slides/_rels/slide10.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15.png"/><Relationship Id="rId1" Type="http://schemas.openxmlformats.org/officeDocument/2006/relationships/slideLayout" Target="../slideLayouts/slideLayout2.xml"/><Relationship Id="rId4" Type="http://schemas.openxmlformats.org/officeDocument/2006/relationships/image" Target="../media/image48.jpeg"/></Relationships>
</file>

<file path=ppt/slides/_rels/slide11.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5.png"/><Relationship Id="rId1" Type="http://schemas.openxmlformats.org/officeDocument/2006/relationships/slideLayout" Target="../slideLayouts/slideLayout98.xml"/><Relationship Id="rId6" Type="http://schemas.openxmlformats.org/officeDocument/2006/relationships/image" Target="../media/image50.jpg"/><Relationship Id="rId5" Type="http://schemas.openxmlformats.org/officeDocument/2006/relationships/image" Target="../media/image46.png"/><Relationship Id="rId4" Type="http://schemas.openxmlformats.org/officeDocument/2006/relationships/image" Target="../media/image49.png"/></Relationships>
</file>

<file path=ppt/slides/_rels/slide12.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5.png"/><Relationship Id="rId1" Type="http://schemas.openxmlformats.org/officeDocument/2006/relationships/slideLayout" Target="../slideLayouts/slideLayout2.xml"/><Relationship Id="rId6" Type="http://schemas.openxmlformats.org/officeDocument/2006/relationships/image" Target="../media/image52.png"/><Relationship Id="rId5" Type="http://schemas.openxmlformats.org/officeDocument/2006/relationships/image" Target="../media/image51.jpeg"/><Relationship Id="rId4" Type="http://schemas.openxmlformats.org/officeDocument/2006/relationships/image" Target="../media/image49.png"/></Relationships>
</file>

<file path=ppt/slides/_rels/slide13.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5.png"/><Relationship Id="rId1" Type="http://schemas.openxmlformats.org/officeDocument/2006/relationships/slideLayout" Target="../slideLayouts/slideLayout98.xml"/><Relationship Id="rId5" Type="http://schemas.openxmlformats.org/officeDocument/2006/relationships/image" Target="../media/image54.jpg"/><Relationship Id="rId4" Type="http://schemas.openxmlformats.org/officeDocument/2006/relationships/image" Target="../media/image53.png"/></Relationships>
</file>

<file path=ppt/slides/_rels/slide14.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5.png"/><Relationship Id="rId1" Type="http://schemas.openxmlformats.org/officeDocument/2006/relationships/slideLayout" Target="../slideLayouts/slideLayout2.xml"/><Relationship Id="rId6" Type="http://schemas.openxmlformats.org/officeDocument/2006/relationships/image" Target="../media/image56.png"/><Relationship Id="rId5" Type="http://schemas.openxmlformats.org/officeDocument/2006/relationships/image" Target="../media/image55.png"/><Relationship Id="rId4" Type="http://schemas.openxmlformats.org/officeDocument/2006/relationships/image" Target="../media/image53.png"/></Relationships>
</file>

<file path=ppt/slides/_rels/slide15.xml.rels><?xml version="1.0" encoding="UTF-8" standalone="yes"?>
<Relationships xmlns="http://schemas.openxmlformats.org/package/2006/relationships"><Relationship Id="rId3" Type="http://schemas.openxmlformats.org/officeDocument/2006/relationships/image" Target="../media/image57.png"/><Relationship Id="rId7" Type="http://schemas.openxmlformats.org/officeDocument/2006/relationships/image" Target="../media/image16.jpeg"/><Relationship Id="rId2" Type="http://schemas.openxmlformats.org/officeDocument/2006/relationships/image" Target="../media/image15.png"/><Relationship Id="rId1" Type="http://schemas.openxmlformats.org/officeDocument/2006/relationships/slideLayout" Target="../slideLayouts/slideLayout2.xml"/><Relationship Id="rId6" Type="http://schemas.openxmlformats.org/officeDocument/2006/relationships/image" Target="../media/image60.png"/><Relationship Id="rId5" Type="http://schemas.openxmlformats.org/officeDocument/2006/relationships/image" Target="../media/image59.png"/><Relationship Id="rId4" Type="http://schemas.openxmlformats.org/officeDocument/2006/relationships/image" Target="../media/image58.png"/></Relationships>
</file>

<file path=ppt/slides/_rels/slide16.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15.png"/><Relationship Id="rId1" Type="http://schemas.openxmlformats.org/officeDocument/2006/relationships/slideLayout" Target="../slideLayouts/slideLayout2.xml"/><Relationship Id="rId5" Type="http://schemas.openxmlformats.org/officeDocument/2006/relationships/image" Target="../media/image62.png"/><Relationship Id="rId4" Type="http://schemas.openxmlformats.org/officeDocument/2006/relationships/image" Target="../media/image16.jpeg"/></Relationships>
</file>

<file path=ppt/slides/_rels/slide17.xml.rels><?xml version="1.0" encoding="UTF-8" standalone="yes"?>
<Relationships xmlns="http://schemas.openxmlformats.org/package/2006/relationships"><Relationship Id="rId3" Type="http://schemas.openxmlformats.org/officeDocument/2006/relationships/image" Target="../media/image63.jpg"/><Relationship Id="rId2" Type="http://schemas.openxmlformats.org/officeDocument/2006/relationships/notesSlide" Target="../notesSlides/notesSlide1.xml"/><Relationship Id="rId1" Type="http://schemas.openxmlformats.org/officeDocument/2006/relationships/slideLayout" Target="../slideLayouts/slideLayout174.xml"/><Relationship Id="rId5" Type="http://schemas.openxmlformats.org/officeDocument/2006/relationships/image" Target="../media/image15.png"/><Relationship Id="rId4" Type="http://schemas.openxmlformats.org/officeDocument/2006/relationships/image" Target="../media/image64.png"/></Relationships>
</file>

<file path=ppt/slides/_rels/slide18.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png"/><Relationship Id="rId1" Type="http://schemas.openxmlformats.org/officeDocument/2006/relationships/slideLayout" Target="../slideLayouts/slideLayout2.xml"/><Relationship Id="rId5" Type="http://schemas.openxmlformats.org/officeDocument/2006/relationships/image" Target="../media/image68.png"/><Relationship Id="rId4" Type="http://schemas.openxmlformats.org/officeDocument/2006/relationships/image" Target="../media/image67.png"/></Relationships>
</file>

<file path=ppt/slides/_rels/slide19.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2.xml"/><Relationship Id="rId1" Type="http://schemas.openxmlformats.org/officeDocument/2006/relationships/slideLayout" Target="../slideLayouts/slideLayout2.xml"/><Relationship Id="rId6" Type="http://schemas.openxmlformats.org/officeDocument/2006/relationships/image" Target="../media/image68.png"/><Relationship Id="rId5" Type="http://schemas.openxmlformats.org/officeDocument/2006/relationships/image" Target="../media/image69.png"/><Relationship Id="rId4" Type="http://schemas.openxmlformats.org/officeDocument/2006/relationships/image" Target="../media/image67.png"/></Relationships>
</file>

<file path=ppt/slides/_rels/slide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jpg"/><Relationship Id="rId1" Type="http://schemas.openxmlformats.org/officeDocument/2006/relationships/slideLayout" Target="../slideLayouts/slideLayout96.xml"/><Relationship Id="rId6" Type="http://schemas.microsoft.com/office/2007/relationships/hdphoto" Target="../media/hdphoto3.wdp"/><Relationship Id="rId5" Type="http://schemas.openxmlformats.org/officeDocument/2006/relationships/image" Target="../media/image11.png"/><Relationship Id="rId4" Type="http://schemas.microsoft.com/office/2007/relationships/hdphoto" Target="../media/hdphoto2.wdp"/></Relationships>
</file>

<file path=ppt/slides/_rels/slide20.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70.jpeg"/><Relationship Id="rId1" Type="http://schemas.openxmlformats.org/officeDocument/2006/relationships/slideLayout" Target="../slideLayouts/slideLayout2.xml"/><Relationship Id="rId5" Type="http://schemas.openxmlformats.org/officeDocument/2006/relationships/image" Target="../media/image68.png"/><Relationship Id="rId4" Type="http://schemas.openxmlformats.org/officeDocument/2006/relationships/image" Target="../media/image67.png"/></Relationships>
</file>

<file path=ppt/slides/_rels/slide21.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71.jpeg"/><Relationship Id="rId1" Type="http://schemas.openxmlformats.org/officeDocument/2006/relationships/slideLayout" Target="../slideLayouts/slideLayout2.xml"/><Relationship Id="rId6" Type="http://schemas.openxmlformats.org/officeDocument/2006/relationships/image" Target="../media/image68.png"/><Relationship Id="rId5" Type="http://schemas.openxmlformats.org/officeDocument/2006/relationships/image" Target="../media/image67.png"/><Relationship Id="rId4" Type="http://schemas.openxmlformats.org/officeDocument/2006/relationships/image" Target="../media/image66.png"/></Relationships>
</file>

<file path=ppt/slides/_rels/slide22.xml.rels><?xml version="1.0" encoding="UTF-8" standalone="yes"?>
<Relationships xmlns="http://schemas.openxmlformats.org/package/2006/relationships"><Relationship Id="rId8" Type="http://schemas.openxmlformats.org/officeDocument/2006/relationships/image" Target="../media/image75.png"/><Relationship Id="rId3" Type="http://schemas.openxmlformats.org/officeDocument/2006/relationships/oleObject" Target="../embeddings/oleObject1.bin"/><Relationship Id="rId7" Type="http://schemas.openxmlformats.org/officeDocument/2006/relationships/image" Target="../media/image74.png"/><Relationship Id="rId2" Type="http://schemas.openxmlformats.org/officeDocument/2006/relationships/slideLayout" Target="../slideLayouts/slideLayout2.xml"/><Relationship Id="rId1" Type="http://schemas.openxmlformats.org/officeDocument/2006/relationships/vmlDrawing" Target="../drawings/vmlDrawing1.vml"/><Relationship Id="rId6" Type="http://schemas.openxmlformats.org/officeDocument/2006/relationships/chart" Target="../charts/chart2.xml"/><Relationship Id="rId11" Type="http://schemas.openxmlformats.org/officeDocument/2006/relationships/image" Target="../media/image68.png"/><Relationship Id="rId5" Type="http://schemas.openxmlformats.org/officeDocument/2006/relationships/chart" Target="../charts/chart1.xml"/><Relationship Id="rId10" Type="http://schemas.openxmlformats.org/officeDocument/2006/relationships/image" Target="../media/image67.png"/><Relationship Id="rId4" Type="http://schemas.openxmlformats.org/officeDocument/2006/relationships/image" Target="../media/image73.emf"/><Relationship Id="rId9" Type="http://schemas.openxmlformats.org/officeDocument/2006/relationships/image" Target="../media/image66.png"/></Relationships>
</file>

<file path=ppt/slides/_rels/slide23.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image" Target="../media/image76.png"/><Relationship Id="rId1" Type="http://schemas.openxmlformats.org/officeDocument/2006/relationships/slideLayout" Target="../slideLayouts/slideLayout2.xml"/><Relationship Id="rId6" Type="http://schemas.openxmlformats.org/officeDocument/2006/relationships/image" Target="../media/image68.png"/><Relationship Id="rId5" Type="http://schemas.openxmlformats.org/officeDocument/2006/relationships/image" Target="../media/image67.png"/><Relationship Id="rId4" Type="http://schemas.openxmlformats.org/officeDocument/2006/relationships/image" Target="../media/image66.png"/></Relationships>
</file>

<file path=ppt/slides/_rels/slide24.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image" Target="../media/image78.png"/><Relationship Id="rId1" Type="http://schemas.openxmlformats.org/officeDocument/2006/relationships/slideLayout" Target="../slideLayouts/slideLayout2.xml"/><Relationship Id="rId6" Type="http://schemas.openxmlformats.org/officeDocument/2006/relationships/image" Target="../media/image68.png"/><Relationship Id="rId5" Type="http://schemas.openxmlformats.org/officeDocument/2006/relationships/image" Target="../media/image67.png"/><Relationship Id="rId4" Type="http://schemas.openxmlformats.org/officeDocument/2006/relationships/image" Target="../media/image66.png"/></Relationships>
</file>

<file path=ppt/slides/_rels/slide25.xml.rels><?xml version="1.0" encoding="UTF-8" standalone="yes"?>
<Relationships xmlns="http://schemas.openxmlformats.org/package/2006/relationships"><Relationship Id="rId3" Type="http://schemas.openxmlformats.org/officeDocument/2006/relationships/image" Target="../media/image81.tiff"/><Relationship Id="rId2" Type="http://schemas.openxmlformats.org/officeDocument/2006/relationships/image" Target="../media/image80.png"/><Relationship Id="rId1" Type="http://schemas.openxmlformats.org/officeDocument/2006/relationships/slideLayout" Target="../slideLayouts/slideLayout2.xml"/><Relationship Id="rId6" Type="http://schemas.openxmlformats.org/officeDocument/2006/relationships/image" Target="../media/image68.png"/><Relationship Id="rId5" Type="http://schemas.openxmlformats.org/officeDocument/2006/relationships/image" Target="../media/image67.png"/><Relationship Id="rId4" Type="http://schemas.openxmlformats.org/officeDocument/2006/relationships/image" Target="../media/image66.png"/></Relationships>
</file>

<file path=ppt/slides/_rels/slide26.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2.png"/><Relationship Id="rId1" Type="http://schemas.openxmlformats.org/officeDocument/2006/relationships/slideLayout" Target="../slideLayouts/slideLayout2.xml"/><Relationship Id="rId6" Type="http://schemas.openxmlformats.org/officeDocument/2006/relationships/image" Target="../media/image68.png"/><Relationship Id="rId5" Type="http://schemas.openxmlformats.org/officeDocument/2006/relationships/image" Target="../media/image67.png"/><Relationship Id="rId4" Type="http://schemas.openxmlformats.org/officeDocument/2006/relationships/image" Target="../media/image66.png"/></Relationships>
</file>

<file path=ppt/slides/_rels/slide27.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7.png"/><Relationship Id="rId1" Type="http://schemas.openxmlformats.org/officeDocument/2006/relationships/slideLayout" Target="../slideLayouts/slideLayout2.xml"/><Relationship Id="rId5" Type="http://schemas.openxmlformats.org/officeDocument/2006/relationships/image" Target="../media/image85.jpeg"/><Relationship Id="rId4" Type="http://schemas.openxmlformats.org/officeDocument/2006/relationships/image" Target="../media/image84.png"/></Relationships>
</file>

<file path=ppt/slides/_rels/slide28.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image" Target="../media/image86.jpeg"/><Relationship Id="rId1" Type="http://schemas.openxmlformats.org/officeDocument/2006/relationships/slideLayout" Target="../slideLayouts/slideLayout2.xml"/><Relationship Id="rId6" Type="http://schemas.openxmlformats.org/officeDocument/2006/relationships/image" Target="../media/image68.png"/><Relationship Id="rId5" Type="http://schemas.openxmlformats.org/officeDocument/2006/relationships/image" Target="../media/image66.png"/><Relationship Id="rId4" Type="http://schemas.openxmlformats.org/officeDocument/2006/relationships/image" Target="../media/image67.png"/></Relationships>
</file>

<file path=ppt/slides/_rels/slide29.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88.png"/><Relationship Id="rId1" Type="http://schemas.openxmlformats.org/officeDocument/2006/relationships/slideLayout" Target="../slideLayouts/slideLayout13.xml"/><Relationship Id="rId5" Type="http://schemas.openxmlformats.org/officeDocument/2006/relationships/image" Target="../media/image68.png"/><Relationship Id="rId4" Type="http://schemas.openxmlformats.org/officeDocument/2006/relationships/image" Target="../media/image66.png"/></Relationships>
</file>

<file path=ppt/slides/_rels/slide3.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image" Target="../media/image12.jpeg"/><Relationship Id="rId1" Type="http://schemas.openxmlformats.org/officeDocument/2006/relationships/slideLayout" Target="../slideLayouts/slideLayout27.xml"/><Relationship Id="rId4" Type="http://schemas.openxmlformats.org/officeDocument/2006/relationships/image" Target="../media/image14.jpeg"/></Relationships>
</file>

<file path=ppt/slides/_rels/slide30.xml.rels><?xml version="1.0" encoding="UTF-8" standalone="yes"?>
<Relationships xmlns="http://schemas.openxmlformats.org/package/2006/relationships"><Relationship Id="rId8" Type="http://schemas.openxmlformats.org/officeDocument/2006/relationships/hyperlink" Target="http://www.gob.mx/imssdigital" TargetMode="External"/><Relationship Id="rId3" Type="http://schemas.openxmlformats.org/officeDocument/2006/relationships/image" Target="../media/image16.jpeg"/><Relationship Id="rId7" Type="http://schemas.openxmlformats.org/officeDocument/2006/relationships/hyperlink" Target="http://www.gob.mx/actas" TargetMode="External"/><Relationship Id="rId2" Type="http://schemas.openxmlformats.org/officeDocument/2006/relationships/image" Target="../media/image15.png"/><Relationship Id="rId1" Type="http://schemas.openxmlformats.org/officeDocument/2006/relationships/slideLayout" Target="../slideLayouts/slideLayout351.xml"/><Relationship Id="rId6" Type="http://schemas.openxmlformats.org/officeDocument/2006/relationships/hyperlink" Target="http://www.gob.mx/" TargetMode="External"/><Relationship Id="rId5" Type="http://schemas.openxmlformats.org/officeDocument/2006/relationships/image" Target="../media/image90.png"/><Relationship Id="rId4" Type="http://schemas.openxmlformats.org/officeDocument/2006/relationships/image" Target="../media/image89.png"/></Relationships>
</file>

<file path=ppt/slides/_rels/slide31.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5.png"/><Relationship Id="rId1" Type="http://schemas.openxmlformats.org/officeDocument/2006/relationships/slideLayout" Target="../slideLayouts/slideLayout351.xml"/><Relationship Id="rId6" Type="http://schemas.openxmlformats.org/officeDocument/2006/relationships/image" Target="../media/image93.jpeg"/><Relationship Id="rId5" Type="http://schemas.openxmlformats.org/officeDocument/2006/relationships/image" Target="../media/image92.jpeg"/><Relationship Id="rId4" Type="http://schemas.openxmlformats.org/officeDocument/2006/relationships/image" Target="../media/image91.jpeg"/></Relationships>
</file>

<file path=ppt/slides/_rels/slide32.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image" Target="../media/image94.jpg"/><Relationship Id="rId1" Type="http://schemas.openxmlformats.org/officeDocument/2006/relationships/slideLayout" Target="../slideLayouts/slideLayout243.xml"/><Relationship Id="rId5" Type="http://schemas.openxmlformats.org/officeDocument/2006/relationships/image" Target="../media/image16.jpeg"/><Relationship Id="rId4" Type="http://schemas.openxmlformats.org/officeDocument/2006/relationships/image" Target="../media/image15.png"/></Relationships>
</file>

<file path=ppt/slides/_rels/slide33.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image" Target="../media/image15.png"/><Relationship Id="rId1" Type="http://schemas.openxmlformats.org/officeDocument/2006/relationships/slideLayout" Target="../slideLayouts/slideLayout351.xml"/><Relationship Id="rId4" Type="http://schemas.openxmlformats.org/officeDocument/2006/relationships/image" Target="../media/image16.jpeg"/></Relationships>
</file>

<file path=ppt/slides/_rels/slide34.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97.jpeg"/><Relationship Id="rId1" Type="http://schemas.openxmlformats.org/officeDocument/2006/relationships/slideLayout" Target="../slideLayouts/slideLayout351.xml"/><Relationship Id="rId5" Type="http://schemas.openxmlformats.org/officeDocument/2006/relationships/image" Target="../media/image16.jpeg"/><Relationship Id="rId4" Type="http://schemas.openxmlformats.org/officeDocument/2006/relationships/image" Target="../media/image98.png"/></Relationships>
</file>

<file path=ppt/slides/_rels/slide35.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99.png"/><Relationship Id="rId1" Type="http://schemas.openxmlformats.org/officeDocument/2006/relationships/slideLayout" Target="../slideLayouts/slideLayout352.xml"/><Relationship Id="rId4" Type="http://schemas.openxmlformats.org/officeDocument/2006/relationships/image" Target="../media/image16.jpeg"/></Relationships>
</file>

<file path=ppt/slides/_rels/slide36.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00.png"/><Relationship Id="rId1" Type="http://schemas.openxmlformats.org/officeDocument/2006/relationships/slideLayout" Target="../slideLayouts/slideLayout352.xml"/><Relationship Id="rId4" Type="http://schemas.openxmlformats.org/officeDocument/2006/relationships/image" Target="../media/image16.jpeg"/></Relationships>
</file>

<file path=ppt/slides/_rels/slide37.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01.png"/><Relationship Id="rId1" Type="http://schemas.openxmlformats.org/officeDocument/2006/relationships/slideLayout" Target="../slideLayouts/slideLayout352.xml"/><Relationship Id="rId4" Type="http://schemas.openxmlformats.org/officeDocument/2006/relationships/image" Target="../media/image16.jpeg"/></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38.xml"/></Relationships>
</file>

<file path=ppt/slides/_rels/slide39.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image" Target="../media/image102.jpeg"/><Relationship Id="rId1" Type="http://schemas.openxmlformats.org/officeDocument/2006/relationships/slideLayout" Target="../slideLayouts/slideLayout23.xml"/><Relationship Id="rId6" Type="http://schemas.openxmlformats.org/officeDocument/2006/relationships/image" Target="../media/image106.png"/><Relationship Id="rId5" Type="http://schemas.openxmlformats.org/officeDocument/2006/relationships/image" Target="../media/image105.png"/><Relationship Id="rId4" Type="http://schemas.openxmlformats.org/officeDocument/2006/relationships/image" Target="../media/image104.png"/></Relationships>
</file>

<file path=ppt/slides/_rels/slide4.xml.rels><?xml version="1.0" encoding="UTF-8" standalone="yes"?>
<Relationships xmlns="http://schemas.openxmlformats.org/package/2006/relationships"><Relationship Id="rId8" Type="http://schemas.openxmlformats.org/officeDocument/2006/relationships/image" Target="../media/image1.jpeg"/><Relationship Id="rId3" Type="http://schemas.openxmlformats.org/officeDocument/2006/relationships/image" Target="../media/image16.jpeg"/><Relationship Id="rId7" Type="http://schemas.openxmlformats.org/officeDocument/2006/relationships/image" Target="../media/image20.png"/><Relationship Id="rId2" Type="http://schemas.openxmlformats.org/officeDocument/2006/relationships/image" Target="../media/image15.png"/><Relationship Id="rId1" Type="http://schemas.openxmlformats.org/officeDocument/2006/relationships/slideLayout" Target="../slideLayouts/slideLayout2.xml"/><Relationship Id="rId6" Type="http://schemas.openxmlformats.org/officeDocument/2006/relationships/image" Target="../media/image19.png"/><Relationship Id="rId5" Type="http://schemas.openxmlformats.org/officeDocument/2006/relationships/image" Target="../media/image18.png"/><Relationship Id="rId4" Type="http://schemas.openxmlformats.org/officeDocument/2006/relationships/image" Target="../media/image17.png"/></Relationships>
</file>

<file path=ppt/slides/_rels/slide40.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image" Target="../media/image107.png"/><Relationship Id="rId1" Type="http://schemas.openxmlformats.org/officeDocument/2006/relationships/slideLayout" Target="../slideLayouts/slideLayout34.xml"/><Relationship Id="rId5" Type="http://schemas.openxmlformats.org/officeDocument/2006/relationships/image" Target="../media/image110.png"/><Relationship Id="rId4" Type="http://schemas.openxmlformats.org/officeDocument/2006/relationships/image" Target="../media/image109.png"/></Relationships>
</file>

<file path=ppt/slides/_rels/slide41.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4.xml"/><Relationship Id="rId1" Type="http://schemas.openxmlformats.org/officeDocument/2006/relationships/slideLayout" Target="../slideLayouts/slideLayout34.xml"/><Relationship Id="rId5" Type="http://schemas.openxmlformats.org/officeDocument/2006/relationships/image" Target="../media/image112.png"/><Relationship Id="rId4" Type="http://schemas.openxmlformats.org/officeDocument/2006/relationships/image" Target="../media/image105.png"/></Relationships>
</file>

<file path=ppt/slides/_rels/slide42.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image" Target="../media/image113.png"/><Relationship Id="rId1" Type="http://schemas.openxmlformats.org/officeDocument/2006/relationships/slideLayout" Target="../slideLayouts/slideLayout34.xml"/><Relationship Id="rId4" Type="http://schemas.openxmlformats.org/officeDocument/2006/relationships/image" Target="../media/image114.png"/></Relationships>
</file>

<file path=ppt/slides/_rels/slide43.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image" Target="../media/image113.png"/><Relationship Id="rId1" Type="http://schemas.openxmlformats.org/officeDocument/2006/relationships/slideLayout" Target="../slideLayouts/slideLayout34.xml"/><Relationship Id="rId5" Type="http://schemas.openxmlformats.org/officeDocument/2006/relationships/image" Target="../media/image115.png"/><Relationship Id="rId4" Type="http://schemas.openxmlformats.org/officeDocument/2006/relationships/image" Target="../media/image114.png"/></Relationships>
</file>

<file path=ppt/slides/_rels/slide44.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5.xml"/><Relationship Id="rId1" Type="http://schemas.openxmlformats.org/officeDocument/2006/relationships/slideLayout" Target="../slideLayouts/slideLayout34.xml"/><Relationship Id="rId5" Type="http://schemas.openxmlformats.org/officeDocument/2006/relationships/image" Target="../media/image116.png"/><Relationship Id="rId4" Type="http://schemas.openxmlformats.org/officeDocument/2006/relationships/image" Target="../media/image105.png"/></Relationships>
</file>

<file path=ppt/slides/_rels/slide45.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6.xml"/><Relationship Id="rId1" Type="http://schemas.openxmlformats.org/officeDocument/2006/relationships/slideLayout" Target="../slideLayouts/slideLayout34.xml"/><Relationship Id="rId5" Type="http://schemas.openxmlformats.org/officeDocument/2006/relationships/image" Target="../media/image117.jpg"/><Relationship Id="rId4" Type="http://schemas.openxmlformats.org/officeDocument/2006/relationships/image" Target="../media/image105.png"/></Relationships>
</file>

<file path=ppt/slides/_rels/slide46.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image" Target="../media/image113.png"/><Relationship Id="rId1" Type="http://schemas.openxmlformats.org/officeDocument/2006/relationships/slideLayout" Target="../slideLayouts/slideLayout34.xml"/><Relationship Id="rId5" Type="http://schemas.openxmlformats.org/officeDocument/2006/relationships/image" Target="../media/image119.png"/><Relationship Id="rId4" Type="http://schemas.openxmlformats.org/officeDocument/2006/relationships/image" Target="../media/image118.png"/></Relationships>
</file>

<file path=ppt/slides/_rels/slide47.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7.xml"/><Relationship Id="rId1" Type="http://schemas.openxmlformats.org/officeDocument/2006/relationships/slideLayout" Target="../slideLayouts/slideLayout34.xml"/><Relationship Id="rId5" Type="http://schemas.openxmlformats.org/officeDocument/2006/relationships/image" Target="../media/image120.jpeg"/><Relationship Id="rId4" Type="http://schemas.openxmlformats.org/officeDocument/2006/relationships/image" Target="../media/image105.png"/></Relationships>
</file>

<file path=ppt/slides/_rels/slide48.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image" Target="../media/image113.png"/><Relationship Id="rId1" Type="http://schemas.openxmlformats.org/officeDocument/2006/relationships/slideLayout" Target="../slideLayouts/slideLayout34.xml"/><Relationship Id="rId4" Type="http://schemas.openxmlformats.org/officeDocument/2006/relationships/image" Target="../media/image121.png"/></Relationships>
</file>

<file path=ppt/slides/_rels/slide49.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8.xml"/><Relationship Id="rId1" Type="http://schemas.openxmlformats.org/officeDocument/2006/relationships/slideLayout" Target="../slideLayouts/slideLayout34.xml"/><Relationship Id="rId5" Type="http://schemas.openxmlformats.org/officeDocument/2006/relationships/image" Target="../media/image122.png"/><Relationship Id="rId4" Type="http://schemas.openxmlformats.org/officeDocument/2006/relationships/image" Target="../media/image105.png"/></Relationships>
</file>

<file path=ppt/slides/_rels/slide5.xml.rels><?xml version="1.0" encoding="UTF-8" standalone="yes"?>
<Relationships xmlns="http://schemas.openxmlformats.org/package/2006/relationships"><Relationship Id="rId8" Type="http://schemas.openxmlformats.org/officeDocument/2006/relationships/image" Target="../media/image24.png"/><Relationship Id="rId13" Type="http://schemas.openxmlformats.org/officeDocument/2006/relationships/image" Target="../media/image29.png"/><Relationship Id="rId18" Type="http://schemas.openxmlformats.org/officeDocument/2006/relationships/image" Target="../media/image34.png"/><Relationship Id="rId26" Type="http://schemas.openxmlformats.org/officeDocument/2006/relationships/image" Target="../media/image42.png"/><Relationship Id="rId3" Type="http://schemas.openxmlformats.org/officeDocument/2006/relationships/image" Target="../media/image15.png"/><Relationship Id="rId21" Type="http://schemas.openxmlformats.org/officeDocument/2006/relationships/image" Target="../media/image37.png"/><Relationship Id="rId7" Type="http://schemas.openxmlformats.org/officeDocument/2006/relationships/image" Target="../media/image23.png"/><Relationship Id="rId12" Type="http://schemas.openxmlformats.org/officeDocument/2006/relationships/image" Target="../media/image28.png"/><Relationship Id="rId17" Type="http://schemas.openxmlformats.org/officeDocument/2006/relationships/image" Target="../media/image33.png"/><Relationship Id="rId25" Type="http://schemas.openxmlformats.org/officeDocument/2006/relationships/image" Target="../media/image41.png"/><Relationship Id="rId2" Type="http://schemas.openxmlformats.org/officeDocument/2006/relationships/image" Target="../media/image17.png"/><Relationship Id="rId16" Type="http://schemas.openxmlformats.org/officeDocument/2006/relationships/image" Target="../media/image32.png"/><Relationship Id="rId20" Type="http://schemas.openxmlformats.org/officeDocument/2006/relationships/image" Target="../media/image36.png"/><Relationship Id="rId1" Type="http://schemas.openxmlformats.org/officeDocument/2006/relationships/slideLayout" Target="../slideLayouts/slideLayout2.xml"/><Relationship Id="rId6" Type="http://schemas.openxmlformats.org/officeDocument/2006/relationships/image" Target="../media/image22.png"/><Relationship Id="rId11" Type="http://schemas.openxmlformats.org/officeDocument/2006/relationships/image" Target="../media/image27.png"/><Relationship Id="rId24" Type="http://schemas.openxmlformats.org/officeDocument/2006/relationships/image" Target="../media/image40.png"/><Relationship Id="rId5" Type="http://schemas.openxmlformats.org/officeDocument/2006/relationships/image" Target="../media/image16.jpeg"/><Relationship Id="rId15" Type="http://schemas.openxmlformats.org/officeDocument/2006/relationships/image" Target="../media/image31.png"/><Relationship Id="rId23" Type="http://schemas.openxmlformats.org/officeDocument/2006/relationships/image" Target="../media/image39.png"/><Relationship Id="rId10" Type="http://schemas.openxmlformats.org/officeDocument/2006/relationships/image" Target="../media/image26.png"/><Relationship Id="rId19" Type="http://schemas.openxmlformats.org/officeDocument/2006/relationships/image" Target="../media/image35.png"/><Relationship Id="rId4" Type="http://schemas.openxmlformats.org/officeDocument/2006/relationships/image" Target="../media/image21.png"/><Relationship Id="rId9" Type="http://schemas.openxmlformats.org/officeDocument/2006/relationships/image" Target="../media/image25.png"/><Relationship Id="rId14" Type="http://schemas.openxmlformats.org/officeDocument/2006/relationships/image" Target="../media/image30.png"/><Relationship Id="rId22" Type="http://schemas.openxmlformats.org/officeDocument/2006/relationships/image" Target="../media/image38.png"/><Relationship Id="rId27" Type="http://schemas.openxmlformats.org/officeDocument/2006/relationships/image" Target="../media/image43.png"/></Relationships>
</file>

<file path=ppt/slides/_rels/slide50.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123.jpeg"/><Relationship Id="rId1" Type="http://schemas.openxmlformats.org/officeDocument/2006/relationships/slideLayout" Target="../slideLayouts/slideLayout2.xml"/><Relationship Id="rId5" Type="http://schemas.openxmlformats.org/officeDocument/2006/relationships/image" Target="../media/image68.png"/><Relationship Id="rId4" Type="http://schemas.openxmlformats.org/officeDocument/2006/relationships/image" Target="../media/image67.png"/></Relationships>
</file>

<file path=ppt/slides/_rels/slide51.xml.rels><?xml version="1.0" encoding="UTF-8" standalone="yes"?>
<Relationships xmlns="http://schemas.openxmlformats.org/package/2006/relationships"><Relationship Id="rId8" Type="http://schemas.openxmlformats.org/officeDocument/2006/relationships/image" Target="../media/image128.png"/><Relationship Id="rId3" Type="http://schemas.openxmlformats.org/officeDocument/2006/relationships/image" Target="../media/image67.png"/><Relationship Id="rId7" Type="http://schemas.openxmlformats.org/officeDocument/2006/relationships/image" Target="../media/image127.png"/><Relationship Id="rId12" Type="http://schemas.openxmlformats.org/officeDocument/2006/relationships/image" Target="../media/image68.png"/><Relationship Id="rId2" Type="http://schemas.openxmlformats.org/officeDocument/2006/relationships/image" Target="../media/image66.png"/><Relationship Id="rId1" Type="http://schemas.openxmlformats.org/officeDocument/2006/relationships/slideLayout" Target="../slideLayouts/slideLayout2.xml"/><Relationship Id="rId6" Type="http://schemas.openxmlformats.org/officeDocument/2006/relationships/image" Target="../media/image126.png"/><Relationship Id="rId11" Type="http://schemas.openxmlformats.org/officeDocument/2006/relationships/image" Target="../media/image131.jpeg"/><Relationship Id="rId5" Type="http://schemas.openxmlformats.org/officeDocument/2006/relationships/image" Target="../media/image125.jpeg"/><Relationship Id="rId10" Type="http://schemas.openxmlformats.org/officeDocument/2006/relationships/image" Target="../media/image130.png"/><Relationship Id="rId4" Type="http://schemas.openxmlformats.org/officeDocument/2006/relationships/image" Target="../media/image124.jpeg"/><Relationship Id="rId9" Type="http://schemas.openxmlformats.org/officeDocument/2006/relationships/image" Target="../media/image129.png"/></Relationships>
</file>

<file path=ppt/slides/_rels/slide52.xml.rels><?xml version="1.0" encoding="UTF-8" standalone="yes"?>
<Relationships xmlns="http://schemas.openxmlformats.org/package/2006/relationships"><Relationship Id="rId3" Type="http://schemas.openxmlformats.org/officeDocument/2006/relationships/image" Target="../media/image133.png"/><Relationship Id="rId2" Type="http://schemas.openxmlformats.org/officeDocument/2006/relationships/image" Target="../media/image132.jpeg"/><Relationship Id="rId1" Type="http://schemas.openxmlformats.org/officeDocument/2006/relationships/slideLayout" Target="../slideLayouts/slideLayout47.xml"/><Relationship Id="rId5" Type="http://schemas.openxmlformats.org/officeDocument/2006/relationships/image" Target="../media/image135.png"/><Relationship Id="rId4" Type="http://schemas.openxmlformats.org/officeDocument/2006/relationships/image" Target="../media/image134.png"/></Relationships>
</file>

<file path=ppt/slides/_rels/slide53.xml.rels><?xml version="1.0" encoding="UTF-8" standalone="yes"?>
<Relationships xmlns="http://schemas.openxmlformats.org/package/2006/relationships"><Relationship Id="rId3" Type="http://schemas.openxmlformats.org/officeDocument/2006/relationships/image" Target="../media/image137.jpg"/><Relationship Id="rId2" Type="http://schemas.openxmlformats.org/officeDocument/2006/relationships/image" Target="../media/image136.jpg"/><Relationship Id="rId1" Type="http://schemas.openxmlformats.org/officeDocument/2006/relationships/slideLayout" Target="../slideLayouts/slideLayout363.xml"/></Relationships>
</file>

<file path=ppt/slides/_rels/slide54.xml.rels><?xml version="1.0" encoding="UTF-8" standalone="yes"?>
<Relationships xmlns="http://schemas.openxmlformats.org/package/2006/relationships"><Relationship Id="rId3" Type="http://schemas.openxmlformats.org/officeDocument/2006/relationships/image" Target="../media/image136.jpg"/><Relationship Id="rId2" Type="http://schemas.openxmlformats.org/officeDocument/2006/relationships/image" Target="../media/image138.png"/><Relationship Id="rId1" Type="http://schemas.openxmlformats.org/officeDocument/2006/relationships/slideLayout" Target="../slideLayouts/slideLayout363.xml"/><Relationship Id="rId6" Type="http://schemas.openxmlformats.org/officeDocument/2006/relationships/image" Target="../media/image140.png"/><Relationship Id="rId5" Type="http://schemas.openxmlformats.org/officeDocument/2006/relationships/image" Target="../media/image139.tiff"/><Relationship Id="rId4" Type="http://schemas.openxmlformats.org/officeDocument/2006/relationships/image" Target="../media/image115.png"/></Relationships>
</file>

<file path=ppt/slides/_rels/slide55.xml.rels><?xml version="1.0" encoding="UTF-8" standalone="yes"?>
<Relationships xmlns="http://schemas.openxmlformats.org/package/2006/relationships"><Relationship Id="rId3" Type="http://schemas.openxmlformats.org/officeDocument/2006/relationships/image" Target="../media/image136.jpg"/><Relationship Id="rId2" Type="http://schemas.openxmlformats.org/officeDocument/2006/relationships/image" Target="../media/image138.png"/><Relationship Id="rId1" Type="http://schemas.openxmlformats.org/officeDocument/2006/relationships/slideLayout" Target="../slideLayouts/slideLayout363.xml"/><Relationship Id="rId6" Type="http://schemas.openxmlformats.org/officeDocument/2006/relationships/image" Target="../media/image142.tiff"/><Relationship Id="rId5" Type="http://schemas.openxmlformats.org/officeDocument/2006/relationships/image" Target="../media/image141.tiff"/><Relationship Id="rId4" Type="http://schemas.openxmlformats.org/officeDocument/2006/relationships/image" Target="../media/image115.png"/></Relationships>
</file>

<file path=ppt/slides/_rels/slide56.xml.rels><?xml version="1.0" encoding="UTF-8" standalone="yes"?>
<Relationships xmlns="http://schemas.openxmlformats.org/package/2006/relationships"><Relationship Id="rId3" Type="http://schemas.openxmlformats.org/officeDocument/2006/relationships/image" Target="../media/image136.jpg"/><Relationship Id="rId2" Type="http://schemas.openxmlformats.org/officeDocument/2006/relationships/image" Target="../media/image138.png"/><Relationship Id="rId1" Type="http://schemas.openxmlformats.org/officeDocument/2006/relationships/slideLayout" Target="../slideLayouts/slideLayout363.xml"/><Relationship Id="rId6" Type="http://schemas.openxmlformats.org/officeDocument/2006/relationships/image" Target="../media/image143.tiff"/><Relationship Id="rId5" Type="http://schemas.openxmlformats.org/officeDocument/2006/relationships/image" Target="../media/image115.png"/><Relationship Id="rId4" Type="http://schemas.openxmlformats.org/officeDocument/2006/relationships/image" Target="../media/image140.png"/></Relationships>
</file>

<file path=ppt/slides/_rels/slide57.xml.rels><?xml version="1.0" encoding="UTF-8" standalone="yes"?>
<Relationships xmlns="http://schemas.openxmlformats.org/package/2006/relationships"><Relationship Id="rId2" Type="http://schemas.openxmlformats.org/officeDocument/2006/relationships/image" Target="../media/image144.png"/><Relationship Id="rId1" Type="http://schemas.openxmlformats.org/officeDocument/2006/relationships/slideLayout" Target="../slideLayouts/slideLayout375.xml"/></Relationships>
</file>

<file path=ppt/slides/_rels/slide58.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image" Target="../media/image144.png"/><Relationship Id="rId1" Type="http://schemas.openxmlformats.org/officeDocument/2006/relationships/slideLayout" Target="../slideLayouts/slideLayout375.xml"/><Relationship Id="rId5" Type="http://schemas.openxmlformats.org/officeDocument/2006/relationships/image" Target="../media/image147.png"/><Relationship Id="rId4" Type="http://schemas.openxmlformats.org/officeDocument/2006/relationships/image" Target="../media/image146.png"/></Relationships>
</file>

<file path=ppt/slides/_rels/slide59.xml.rels><?xml version="1.0" encoding="UTF-8" standalone="yes"?>
<Relationships xmlns="http://schemas.openxmlformats.org/package/2006/relationships"><Relationship Id="rId3" Type="http://schemas.openxmlformats.org/officeDocument/2006/relationships/image" Target="../media/image148.png"/><Relationship Id="rId2" Type="http://schemas.openxmlformats.org/officeDocument/2006/relationships/image" Target="../media/image144.png"/><Relationship Id="rId1" Type="http://schemas.openxmlformats.org/officeDocument/2006/relationships/slideLayout" Target="../slideLayouts/slideLayout375.xml"/><Relationship Id="rId6" Type="http://schemas.openxmlformats.org/officeDocument/2006/relationships/image" Target="../media/image151.jpg"/><Relationship Id="rId5" Type="http://schemas.openxmlformats.org/officeDocument/2006/relationships/image" Target="../media/image150.jpg"/><Relationship Id="rId4" Type="http://schemas.openxmlformats.org/officeDocument/2006/relationships/image" Target="../media/image149.png"/></Relationships>
</file>

<file path=ppt/slides/_rels/slide6.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15.png"/><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2" Type="http://schemas.openxmlformats.org/officeDocument/2006/relationships/image" Target="../media/image152.jpeg"/><Relationship Id="rId1" Type="http://schemas.openxmlformats.org/officeDocument/2006/relationships/slideLayout" Target="../slideLayouts/slideLayout36.xml"/></Relationships>
</file>

<file path=ppt/slides/_rels/slide61.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image" Target="../media/image153.png"/><Relationship Id="rId1" Type="http://schemas.openxmlformats.org/officeDocument/2006/relationships/slideLayout" Target="../slideLayouts/slideLayout58.xml"/></Relationships>
</file>

<file path=ppt/slides/_rels/slide62.xml.rels><?xml version="1.0" encoding="UTF-8" standalone="yes"?>
<Relationships xmlns="http://schemas.openxmlformats.org/package/2006/relationships"><Relationship Id="rId2" Type="http://schemas.openxmlformats.org/officeDocument/2006/relationships/image" Target="../media/image155.png"/><Relationship Id="rId1" Type="http://schemas.openxmlformats.org/officeDocument/2006/relationships/slideLayout" Target="../slideLayouts/slideLayout58.xml"/></Relationships>
</file>

<file path=ppt/slides/_rels/slide63.xml.rels><?xml version="1.0" encoding="UTF-8" standalone="yes"?>
<Relationships xmlns="http://schemas.openxmlformats.org/package/2006/relationships"><Relationship Id="rId2" Type="http://schemas.openxmlformats.org/officeDocument/2006/relationships/image" Target="../media/image156.png"/><Relationship Id="rId1" Type="http://schemas.openxmlformats.org/officeDocument/2006/relationships/slideLayout" Target="../slideLayouts/slideLayout58.xml"/></Relationships>
</file>

<file path=ppt/slides/_rels/slide64.xml.rels><?xml version="1.0" encoding="UTF-8" standalone="yes"?>
<Relationships xmlns="http://schemas.openxmlformats.org/package/2006/relationships"><Relationship Id="rId2" Type="http://schemas.openxmlformats.org/officeDocument/2006/relationships/image" Target="../media/image157.gif"/><Relationship Id="rId1" Type="http://schemas.openxmlformats.org/officeDocument/2006/relationships/slideLayout" Target="../slideLayouts/slideLayout58.xml"/></Relationships>
</file>

<file path=ppt/slides/_rels/slide65.xml.rels><?xml version="1.0" encoding="UTF-8" standalone="yes"?>
<Relationships xmlns="http://schemas.openxmlformats.org/package/2006/relationships"><Relationship Id="rId2" Type="http://schemas.openxmlformats.org/officeDocument/2006/relationships/image" Target="../media/image158.jpeg"/><Relationship Id="rId1" Type="http://schemas.openxmlformats.org/officeDocument/2006/relationships/slideLayout" Target="../slideLayouts/slideLayout397.xml"/></Relationships>
</file>

<file path=ppt/slides/_rels/slide66.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9.xml"/><Relationship Id="rId1" Type="http://schemas.openxmlformats.org/officeDocument/2006/relationships/slideLayout" Target="../slideLayouts/slideLayout391.xml"/></Relationships>
</file>

<file path=ppt/slides/_rels/slide67.xml.rels><?xml version="1.0" encoding="UTF-8" standalone="yes"?>
<Relationships xmlns="http://schemas.openxmlformats.org/package/2006/relationships"><Relationship Id="rId2" Type="http://schemas.openxmlformats.org/officeDocument/2006/relationships/image" Target="../media/image159.emf"/><Relationship Id="rId1" Type="http://schemas.openxmlformats.org/officeDocument/2006/relationships/slideLayout" Target="../slideLayouts/slideLayout397.xml"/></Relationships>
</file>

<file path=ppt/slides/_rels/slide68.xml.rels><?xml version="1.0" encoding="UTF-8" standalone="yes"?>
<Relationships xmlns="http://schemas.openxmlformats.org/package/2006/relationships"><Relationship Id="rId3" Type="http://schemas.openxmlformats.org/officeDocument/2006/relationships/image" Target="../media/image161.png"/><Relationship Id="rId2" Type="http://schemas.openxmlformats.org/officeDocument/2006/relationships/image" Target="../media/image160.png"/><Relationship Id="rId1" Type="http://schemas.openxmlformats.org/officeDocument/2006/relationships/slideLayout" Target="../slideLayouts/slideLayout58.xml"/></Relationships>
</file>

<file path=ppt/slides/_rels/slide69.xml.rels><?xml version="1.0" encoding="UTF-8" standalone="yes"?>
<Relationships xmlns="http://schemas.openxmlformats.org/package/2006/relationships"><Relationship Id="rId3" Type="http://schemas.openxmlformats.org/officeDocument/2006/relationships/image" Target="../media/image163.jpeg"/><Relationship Id="rId7" Type="http://schemas.openxmlformats.org/officeDocument/2006/relationships/image" Target="../media/image167.png"/><Relationship Id="rId2" Type="http://schemas.openxmlformats.org/officeDocument/2006/relationships/image" Target="../media/image162.png"/><Relationship Id="rId1" Type="http://schemas.openxmlformats.org/officeDocument/2006/relationships/slideLayout" Target="../slideLayouts/slideLayout28.xml"/><Relationship Id="rId6" Type="http://schemas.openxmlformats.org/officeDocument/2006/relationships/image" Target="../media/image166.png"/><Relationship Id="rId5" Type="http://schemas.openxmlformats.org/officeDocument/2006/relationships/image" Target="../media/image165.png"/><Relationship Id="rId4" Type="http://schemas.openxmlformats.org/officeDocument/2006/relationships/image" Target="../media/image164.png"/></Relationships>
</file>

<file path=ppt/slides/_rels/slide7.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image" Target="../media/image15.png"/><Relationship Id="rId1" Type="http://schemas.openxmlformats.org/officeDocument/2006/relationships/slideLayout" Target="../slideLayouts/slideLayout98.xml"/><Relationship Id="rId5" Type="http://schemas.openxmlformats.org/officeDocument/2006/relationships/image" Target="../media/image46.png"/><Relationship Id="rId4" Type="http://schemas.openxmlformats.org/officeDocument/2006/relationships/image" Target="../media/image16.jpeg"/></Relationships>
</file>

<file path=ppt/slides/_rels/slide70.xml.rels><?xml version="1.0" encoding="UTF-8" standalone="yes"?>
<Relationships xmlns="http://schemas.openxmlformats.org/package/2006/relationships"><Relationship Id="rId2" Type="http://schemas.openxmlformats.org/officeDocument/2006/relationships/image" Target="../media/image162.png"/><Relationship Id="rId1" Type="http://schemas.openxmlformats.org/officeDocument/2006/relationships/slideLayout" Target="../slideLayouts/slideLayout28.xml"/></Relationships>
</file>

<file path=ppt/slides/_rels/slide8.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5.png"/><Relationship Id="rId1" Type="http://schemas.openxmlformats.org/officeDocument/2006/relationships/slideLayout" Target="../slideLayouts/slideLayout109.xml"/></Relationships>
</file>

<file path=ppt/slides/_rels/slide9.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image" Target="../media/image15.pn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p:txBody>
          <a:bodyPr/>
          <a:lstStyle/>
          <a:p>
            <a:endParaRPr lang="es-MX"/>
          </a:p>
        </p:txBody>
      </p:sp>
      <p:sp>
        <p:nvSpPr>
          <p:cNvPr id="3" name="2 Subtítulo"/>
          <p:cNvSpPr>
            <a:spLocks noGrp="1"/>
          </p:cNvSpPr>
          <p:nvPr>
            <p:ph type="subTitle" idx="1"/>
          </p:nvPr>
        </p:nvSpPr>
        <p:spPr/>
        <p:txBody>
          <a:bodyPr/>
          <a:lstStyle/>
          <a:p>
            <a:endParaRPr lang="es-MX"/>
          </a:p>
        </p:txBody>
      </p:sp>
      <p:pic>
        <p:nvPicPr>
          <p:cNvPr id="1026" name="Picture 2" descr="C:\Users\hp\Desktop\proscenioelectronico-01.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7584205"/>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 name="Imagen 53"/>
          <p:cNvPicPr>
            <a:picLocks noChangeAspect="1"/>
          </p:cNvPicPr>
          <p:nvPr/>
        </p:nvPicPr>
        <p:blipFill rotWithShape="1">
          <a:blip r:embed="rId2"/>
          <a:srcRect t="75750"/>
          <a:stretch/>
        </p:blipFill>
        <p:spPr>
          <a:xfrm>
            <a:off x="24064" y="6063916"/>
            <a:ext cx="12192000" cy="806116"/>
          </a:xfrm>
          <a:prstGeom prst="rect">
            <a:avLst/>
          </a:prstGeom>
        </p:spPr>
      </p:pic>
      <p:pic>
        <p:nvPicPr>
          <p:cNvPr id="10" name="Imagen 9"/>
          <p:cNvPicPr>
            <a:picLocks noChangeAspect="1"/>
          </p:cNvPicPr>
          <p:nvPr/>
        </p:nvPicPr>
        <p:blipFill rotWithShape="1">
          <a:blip r:embed="rId3"/>
          <a:srcRect r="82485"/>
          <a:stretch/>
        </p:blipFill>
        <p:spPr>
          <a:xfrm>
            <a:off x="0" y="0"/>
            <a:ext cx="1061026" cy="1047750"/>
          </a:xfrm>
          <a:prstGeom prst="rect">
            <a:avLst/>
          </a:prstGeom>
        </p:spPr>
      </p:pic>
      <p:pic>
        <p:nvPicPr>
          <p:cNvPr id="11" name="Imagen 10"/>
          <p:cNvPicPr>
            <a:picLocks noChangeAspect="1"/>
          </p:cNvPicPr>
          <p:nvPr/>
        </p:nvPicPr>
        <p:blipFill rotWithShape="1">
          <a:blip r:embed="rId3"/>
          <a:srcRect l="35306"/>
          <a:stretch/>
        </p:blipFill>
        <p:spPr>
          <a:xfrm>
            <a:off x="1061026" y="3897"/>
            <a:ext cx="3919105" cy="1047750"/>
          </a:xfrm>
          <a:prstGeom prst="rect">
            <a:avLst/>
          </a:prstGeom>
        </p:spPr>
      </p:pic>
      <p:sp>
        <p:nvSpPr>
          <p:cNvPr id="5" name="Rectángulo 4"/>
          <p:cNvSpPr/>
          <p:nvPr/>
        </p:nvSpPr>
        <p:spPr>
          <a:xfrm>
            <a:off x="138364" y="2316125"/>
            <a:ext cx="3540018" cy="738664"/>
          </a:xfrm>
          <a:prstGeom prst="rect">
            <a:avLst/>
          </a:prstGeom>
        </p:spPr>
        <p:txBody>
          <a:bodyPr wrap="square">
            <a:spAutoFit/>
          </a:bodyPr>
          <a:lstStyle/>
          <a:p>
            <a:r>
              <a:rPr lang="es-MX" sz="1400" b="1" dirty="0">
                <a:solidFill>
                  <a:srgbClr val="131D27"/>
                </a:solidFill>
              </a:rPr>
              <a:t>TÍTULO III </a:t>
            </a:r>
            <a:endParaRPr lang="es-MX" sz="1400" b="1" dirty="0" smtClean="0">
              <a:solidFill>
                <a:srgbClr val="131D27"/>
              </a:solidFill>
            </a:endParaRPr>
          </a:p>
          <a:p>
            <a:r>
              <a:rPr lang="es-MX" sz="1400" b="1" dirty="0" smtClean="0">
                <a:solidFill>
                  <a:srgbClr val="131D27"/>
                </a:solidFill>
              </a:rPr>
              <a:t>DERECHOS </a:t>
            </a:r>
            <a:r>
              <a:rPr lang="es-MX" sz="1400" b="1" dirty="0">
                <a:solidFill>
                  <a:srgbClr val="131D27"/>
                </a:solidFill>
              </a:rPr>
              <a:t>DE LOS TITULARES Y SU EJERCICIO </a:t>
            </a:r>
          </a:p>
        </p:txBody>
      </p:sp>
      <p:sp>
        <p:nvSpPr>
          <p:cNvPr id="6" name="Rectángulo 5"/>
          <p:cNvSpPr/>
          <p:nvPr/>
        </p:nvSpPr>
        <p:spPr>
          <a:xfrm>
            <a:off x="3944584" y="839570"/>
            <a:ext cx="3508664" cy="923330"/>
          </a:xfrm>
          <a:prstGeom prst="rect">
            <a:avLst/>
          </a:prstGeom>
        </p:spPr>
        <p:txBody>
          <a:bodyPr wrap="square">
            <a:spAutoFit/>
          </a:bodyPr>
          <a:lstStyle/>
          <a:p>
            <a:r>
              <a:rPr lang="es-MX" dirty="0">
                <a:solidFill>
                  <a:srgbClr val="131D27"/>
                </a:solidFill>
              </a:rPr>
              <a:t>Capítulo I De los Derechos de Acceso, Rectificación, Cancelación y Oposición</a:t>
            </a:r>
          </a:p>
        </p:txBody>
      </p:sp>
      <p:sp>
        <p:nvSpPr>
          <p:cNvPr id="7" name="Rectángulo 6"/>
          <p:cNvSpPr/>
          <p:nvPr/>
        </p:nvSpPr>
        <p:spPr>
          <a:xfrm>
            <a:off x="7903601" y="500951"/>
            <a:ext cx="1351652" cy="369332"/>
          </a:xfrm>
          <a:prstGeom prst="rect">
            <a:avLst/>
          </a:prstGeom>
        </p:spPr>
        <p:txBody>
          <a:bodyPr wrap="none">
            <a:spAutoFit/>
          </a:bodyPr>
          <a:lstStyle/>
          <a:p>
            <a:r>
              <a:rPr lang="es-MX" dirty="0">
                <a:solidFill>
                  <a:srgbClr val="131D27"/>
                </a:solidFill>
              </a:rPr>
              <a:t>Artículo 39.</a:t>
            </a:r>
          </a:p>
        </p:txBody>
      </p:sp>
      <p:sp>
        <p:nvSpPr>
          <p:cNvPr id="8" name="Rectángulo 7"/>
          <p:cNvSpPr/>
          <p:nvPr/>
        </p:nvSpPr>
        <p:spPr>
          <a:xfrm>
            <a:off x="7900446" y="946518"/>
            <a:ext cx="1351652" cy="369332"/>
          </a:xfrm>
          <a:prstGeom prst="rect">
            <a:avLst/>
          </a:prstGeom>
        </p:spPr>
        <p:txBody>
          <a:bodyPr wrap="none">
            <a:spAutoFit/>
          </a:bodyPr>
          <a:lstStyle/>
          <a:p>
            <a:r>
              <a:rPr lang="es-MX" dirty="0" smtClean="0">
                <a:solidFill>
                  <a:srgbClr val="131D27"/>
                </a:solidFill>
              </a:rPr>
              <a:t>Artículo 40.</a:t>
            </a:r>
            <a:endParaRPr lang="es-MX" dirty="0">
              <a:solidFill>
                <a:srgbClr val="131D27"/>
              </a:solidFill>
            </a:endParaRPr>
          </a:p>
        </p:txBody>
      </p:sp>
      <p:sp>
        <p:nvSpPr>
          <p:cNvPr id="9" name="Rectángulo 8"/>
          <p:cNvSpPr/>
          <p:nvPr/>
        </p:nvSpPr>
        <p:spPr>
          <a:xfrm>
            <a:off x="7900446" y="1337349"/>
            <a:ext cx="1351652" cy="369332"/>
          </a:xfrm>
          <a:prstGeom prst="rect">
            <a:avLst/>
          </a:prstGeom>
        </p:spPr>
        <p:txBody>
          <a:bodyPr wrap="none">
            <a:spAutoFit/>
          </a:bodyPr>
          <a:lstStyle/>
          <a:p>
            <a:r>
              <a:rPr lang="es-MX" dirty="0">
                <a:solidFill>
                  <a:srgbClr val="131D27"/>
                </a:solidFill>
              </a:rPr>
              <a:t>Artículo 41.</a:t>
            </a:r>
          </a:p>
        </p:txBody>
      </p:sp>
      <p:sp>
        <p:nvSpPr>
          <p:cNvPr id="12" name="Rectángulo 11"/>
          <p:cNvSpPr/>
          <p:nvPr/>
        </p:nvSpPr>
        <p:spPr>
          <a:xfrm>
            <a:off x="9389501" y="931903"/>
            <a:ext cx="1415772" cy="369332"/>
          </a:xfrm>
          <a:prstGeom prst="rect">
            <a:avLst/>
          </a:prstGeom>
        </p:spPr>
        <p:txBody>
          <a:bodyPr wrap="none">
            <a:spAutoFit/>
          </a:bodyPr>
          <a:lstStyle/>
          <a:p>
            <a:r>
              <a:rPr lang="es-MX" dirty="0">
                <a:solidFill>
                  <a:srgbClr val="131D27"/>
                </a:solidFill>
              </a:rPr>
              <a:t>Artículo 42. </a:t>
            </a:r>
          </a:p>
        </p:txBody>
      </p:sp>
      <p:sp>
        <p:nvSpPr>
          <p:cNvPr id="13" name="Rectángulo 12"/>
          <p:cNvSpPr/>
          <p:nvPr/>
        </p:nvSpPr>
        <p:spPr>
          <a:xfrm>
            <a:off x="9389501" y="505143"/>
            <a:ext cx="1351652" cy="369332"/>
          </a:xfrm>
          <a:prstGeom prst="rect">
            <a:avLst/>
          </a:prstGeom>
        </p:spPr>
        <p:txBody>
          <a:bodyPr wrap="none">
            <a:spAutoFit/>
          </a:bodyPr>
          <a:lstStyle/>
          <a:p>
            <a:r>
              <a:rPr lang="es-MX" dirty="0">
                <a:solidFill>
                  <a:srgbClr val="131D27"/>
                </a:solidFill>
              </a:rPr>
              <a:t>Artículo 43.</a:t>
            </a:r>
          </a:p>
        </p:txBody>
      </p:sp>
      <p:sp>
        <p:nvSpPr>
          <p:cNvPr id="14" name="Rectángulo 13"/>
          <p:cNvSpPr/>
          <p:nvPr/>
        </p:nvSpPr>
        <p:spPr>
          <a:xfrm>
            <a:off x="4062718" y="2366629"/>
            <a:ext cx="4114692" cy="923330"/>
          </a:xfrm>
          <a:prstGeom prst="rect">
            <a:avLst/>
          </a:prstGeom>
        </p:spPr>
        <p:txBody>
          <a:bodyPr wrap="square">
            <a:spAutoFit/>
          </a:bodyPr>
          <a:lstStyle/>
          <a:p>
            <a:r>
              <a:rPr lang="es-MX" dirty="0">
                <a:solidFill>
                  <a:srgbClr val="131D27"/>
                </a:solidFill>
              </a:rPr>
              <a:t>Capítulo II Del Ejercicio de los Derechos de Acceso, Rectificación, Cancelación y Oposición</a:t>
            </a:r>
          </a:p>
        </p:txBody>
      </p:sp>
      <p:sp>
        <p:nvSpPr>
          <p:cNvPr id="15" name="Rectángulo 14"/>
          <p:cNvSpPr/>
          <p:nvPr/>
        </p:nvSpPr>
        <p:spPr>
          <a:xfrm>
            <a:off x="7836326" y="2098669"/>
            <a:ext cx="1415772" cy="369332"/>
          </a:xfrm>
          <a:prstGeom prst="rect">
            <a:avLst/>
          </a:prstGeom>
        </p:spPr>
        <p:txBody>
          <a:bodyPr wrap="none">
            <a:spAutoFit/>
          </a:bodyPr>
          <a:lstStyle/>
          <a:p>
            <a:r>
              <a:rPr lang="es-MX" dirty="0">
                <a:solidFill>
                  <a:srgbClr val="131D27"/>
                </a:solidFill>
              </a:rPr>
              <a:t>Artículo 44. </a:t>
            </a:r>
          </a:p>
        </p:txBody>
      </p:sp>
      <p:sp>
        <p:nvSpPr>
          <p:cNvPr id="16" name="Rectángulo 15"/>
          <p:cNvSpPr/>
          <p:nvPr/>
        </p:nvSpPr>
        <p:spPr>
          <a:xfrm>
            <a:off x="7836326" y="2483574"/>
            <a:ext cx="1415772" cy="369332"/>
          </a:xfrm>
          <a:prstGeom prst="rect">
            <a:avLst/>
          </a:prstGeom>
        </p:spPr>
        <p:txBody>
          <a:bodyPr wrap="none">
            <a:spAutoFit/>
          </a:bodyPr>
          <a:lstStyle/>
          <a:p>
            <a:r>
              <a:rPr lang="es-MX" dirty="0">
                <a:solidFill>
                  <a:srgbClr val="131D27"/>
                </a:solidFill>
              </a:rPr>
              <a:t>Artículo 45. </a:t>
            </a:r>
          </a:p>
        </p:txBody>
      </p:sp>
      <p:sp>
        <p:nvSpPr>
          <p:cNvPr id="17" name="Rectángulo 16"/>
          <p:cNvSpPr/>
          <p:nvPr/>
        </p:nvSpPr>
        <p:spPr>
          <a:xfrm>
            <a:off x="7836326" y="2877509"/>
            <a:ext cx="1351652" cy="369332"/>
          </a:xfrm>
          <a:prstGeom prst="rect">
            <a:avLst/>
          </a:prstGeom>
        </p:spPr>
        <p:txBody>
          <a:bodyPr wrap="none">
            <a:spAutoFit/>
          </a:bodyPr>
          <a:lstStyle/>
          <a:p>
            <a:r>
              <a:rPr lang="es-MX" dirty="0">
                <a:solidFill>
                  <a:srgbClr val="131D27"/>
                </a:solidFill>
              </a:rPr>
              <a:t>Artículo 46.</a:t>
            </a:r>
          </a:p>
        </p:txBody>
      </p:sp>
      <p:sp>
        <p:nvSpPr>
          <p:cNvPr id="18" name="Rectángulo 17"/>
          <p:cNvSpPr/>
          <p:nvPr/>
        </p:nvSpPr>
        <p:spPr>
          <a:xfrm>
            <a:off x="7836326" y="3220181"/>
            <a:ext cx="1351652" cy="369332"/>
          </a:xfrm>
          <a:prstGeom prst="rect">
            <a:avLst/>
          </a:prstGeom>
        </p:spPr>
        <p:txBody>
          <a:bodyPr wrap="none">
            <a:spAutoFit/>
          </a:bodyPr>
          <a:lstStyle/>
          <a:p>
            <a:r>
              <a:rPr lang="es-MX" dirty="0">
                <a:solidFill>
                  <a:srgbClr val="131D27"/>
                </a:solidFill>
              </a:rPr>
              <a:t>Artículo 47.</a:t>
            </a:r>
          </a:p>
        </p:txBody>
      </p:sp>
      <p:sp>
        <p:nvSpPr>
          <p:cNvPr id="19" name="Rectángulo 18"/>
          <p:cNvSpPr/>
          <p:nvPr/>
        </p:nvSpPr>
        <p:spPr>
          <a:xfrm>
            <a:off x="7836326" y="3632631"/>
            <a:ext cx="1351652" cy="369332"/>
          </a:xfrm>
          <a:prstGeom prst="rect">
            <a:avLst/>
          </a:prstGeom>
        </p:spPr>
        <p:txBody>
          <a:bodyPr wrap="none">
            <a:spAutoFit/>
          </a:bodyPr>
          <a:lstStyle/>
          <a:p>
            <a:r>
              <a:rPr lang="es-MX" dirty="0">
                <a:solidFill>
                  <a:srgbClr val="131D27"/>
                </a:solidFill>
              </a:rPr>
              <a:t>Artículo 48.</a:t>
            </a:r>
          </a:p>
        </p:txBody>
      </p:sp>
      <p:sp>
        <p:nvSpPr>
          <p:cNvPr id="20" name="Rectángulo 19"/>
          <p:cNvSpPr/>
          <p:nvPr/>
        </p:nvSpPr>
        <p:spPr>
          <a:xfrm>
            <a:off x="9389501" y="2090994"/>
            <a:ext cx="1351652" cy="369332"/>
          </a:xfrm>
          <a:prstGeom prst="rect">
            <a:avLst/>
          </a:prstGeom>
        </p:spPr>
        <p:txBody>
          <a:bodyPr wrap="none">
            <a:spAutoFit/>
          </a:bodyPr>
          <a:lstStyle/>
          <a:p>
            <a:r>
              <a:rPr lang="es-MX" dirty="0">
                <a:solidFill>
                  <a:srgbClr val="131D27"/>
                </a:solidFill>
              </a:rPr>
              <a:t>Artículo 49.</a:t>
            </a:r>
          </a:p>
        </p:txBody>
      </p:sp>
      <p:sp>
        <p:nvSpPr>
          <p:cNvPr id="21" name="Rectángulo 20"/>
          <p:cNvSpPr/>
          <p:nvPr/>
        </p:nvSpPr>
        <p:spPr>
          <a:xfrm>
            <a:off x="9389501" y="2458962"/>
            <a:ext cx="1351652" cy="369332"/>
          </a:xfrm>
          <a:prstGeom prst="rect">
            <a:avLst/>
          </a:prstGeom>
        </p:spPr>
        <p:txBody>
          <a:bodyPr wrap="none">
            <a:spAutoFit/>
          </a:bodyPr>
          <a:lstStyle/>
          <a:p>
            <a:r>
              <a:rPr lang="es-MX" dirty="0">
                <a:solidFill>
                  <a:srgbClr val="131D27"/>
                </a:solidFill>
              </a:rPr>
              <a:t>Artículo 50.</a:t>
            </a:r>
          </a:p>
        </p:txBody>
      </p:sp>
      <p:sp>
        <p:nvSpPr>
          <p:cNvPr id="22" name="Rectángulo 21"/>
          <p:cNvSpPr/>
          <p:nvPr/>
        </p:nvSpPr>
        <p:spPr>
          <a:xfrm>
            <a:off x="9389501" y="2828294"/>
            <a:ext cx="1287532" cy="369332"/>
          </a:xfrm>
          <a:prstGeom prst="rect">
            <a:avLst/>
          </a:prstGeom>
        </p:spPr>
        <p:txBody>
          <a:bodyPr wrap="none">
            <a:spAutoFit/>
          </a:bodyPr>
          <a:lstStyle/>
          <a:p>
            <a:r>
              <a:rPr lang="es-MX" dirty="0">
                <a:solidFill>
                  <a:srgbClr val="131D27"/>
                </a:solidFill>
              </a:rPr>
              <a:t>Artículo 51</a:t>
            </a:r>
          </a:p>
        </p:txBody>
      </p:sp>
      <p:sp>
        <p:nvSpPr>
          <p:cNvPr id="23" name="Rectángulo 22"/>
          <p:cNvSpPr/>
          <p:nvPr/>
        </p:nvSpPr>
        <p:spPr>
          <a:xfrm>
            <a:off x="4018614" y="4572971"/>
            <a:ext cx="3317368" cy="646331"/>
          </a:xfrm>
          <a:prstGeom prst="rect">
            <a:avLst/>
          </a:prstGeom>
        </p:spPr>
        <p:txBody>
          <a:bodyPr wrap="square">
            <a:spAutoFit/>
          </a:bodyPr>
          <a:lstStyle/>
          <a:p>
            <a:r>
              <a:rPr lang="es-MX" b="1" dirty="0">
                <a:solidFill>
                  <a:srgbClr val="131D27"/>
                </a:solidFill>
              </a:rPr>
              <a:t>Capítulo III De la Portabilidad de los datos</a:t>
            </a:r>
          </a:p>
        </p:txBody>
      </p:sp>
      <p:sp>
        <p:nvSpPr>
          <p:cNvPr id="24" name="Rectángulo 23"/>
          <p:cNvSpPr/>
          <p:nvPr/>
        </p:nvSpPr>
        <p:spPr>
          <a:xfrm>
            <a:off x="7868386" y="4512364"/>
            <a:ext cx="1351652" cy="369332"/>
          </a:xfrm>
          <a:prstGeom prst="rect">
            <a:avLst/>
          </a:prstGeom>
        </p:spPr>
        <p:txBody>
          <a:bodyPr wrap="none">
            <a:spAutoFit/>
          </a:bodyPr>
          <a:lstStyle/>
          <a:p>
            <a:r>
              <a:rPr lang="es-MX" dirty="0">
                <a:solidFill>
                  <a:srgbClr val="131D27"/>
                </a:solidFill>
              </a:rPr>
              <a:t>Artículo 52.</a:t>
            </a:r>
          </a:p>
        </p:txBody>
      </p:sp>
      <p:sp>
        <p:nvSpPr>
          <p:cNvPr id="32" name="Rectángulo 31"/>
          <p:cNvSpPr/>
          <p:nvPr/>
        </p:nvSpPr>
        <p:spPr>
          <a:xfrm>
            <a:off x="604812" y="3707441"/>
            <a:ext cx="3317368" cy="646331"/>
          </a:xfrm>
          <a:prstGeom prst="rect">
            <a:avLst/>
          </a:prstGeom>
        </p:spPr>
        <p:txBody>
          <a:bodyPr wrap="square">
            <a:spAutoFit/>
          </a:bodyPr>
          <a:lstStyle/>
          <a:p>
            <a:r>
              <a:rPr lang="es-MX" b="1" dirty="0" smtClean="0">
                <a:solidFill>
                  <a:srgbClr val="FF0000"/>
                </a:solidFill>
              </a:rPr>
              <a:t>POR VEZ PRIMERA SE HABLA DE PORTABILIDAD</a:t>
            </a:r>
            <a:endParaRPr lang="es-MX" b="1" dirty="0">
              <a:solidFill>
                <a:srgbClr val="FF0000"/>
              </a:solidFill>
            </a:endParaRPr>
          </a:p>
        </p:txBody>
      </p:sp>
      <p:pic>
        <p:nvPicPr>
          <p:cNvPr id="3076" name="Picture 4" descr="Resultado de imagen para manita like"/>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r="47375"/>
          <a:stretch/>
        </p:blipFill>
        <p:spPr bwMode="auto">
          <a:xfrm>
            <a:off x="24064" y="4611108"/>
            <a:ext cx="1161496" cy="118470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78397126"/>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017" name="Group 9"/>
          <p:cNvGrpSpPr>
            <a:grpSpLocks/>
          </p:cNvGrpSpPr>
          <p:nvPr/>
        </p:nvGrpSpPr>
        <p:grpSpPr bwMode="auto">
          <a:xfrm>
            <a:off x="9110077" y="2693169"/>
            <a:ext cx="533400" cy="419100"/>
            <a:chOff x="0" y="0"/>
            <a:chExt cx="671" cy="528"/>
          </a:xfrm>
        </p:grpSpPr>
        <p:sp>
          <p:nvSpPr>
            <p:cNvPr id="43014" name="AutoShape 6"/>
            <p:cNvSpPr>
              <a:spLocks/>
            </p:cNvSpPr>
            <p:nvPr/>
          </p:nvSpPr>
          <p:spPr bwMode="auto">
            <a:xfrm>
              <a:off x="0" y="0"/>
              <a:ext cx="529" cy="528"/>
            </a:xfrm>
            <a:custGeom>
              <a:avLst/>
              <a:gdLst/>
              <a:ahLst/>
              <a:cxnLst/>
              <a:rect l="0" t="0" r="r" b="b"/>
              <a:pathLst>
                <a:path w="21600" h="21600">
                  <a:moveTo>
                    <a:pt x="21296" y="13821"/>
                  </a:moveTo>
                  <a:cubicBezTo>
                    <a:pt x="21110" y="13745"/>
                    <a:pt x="20911" y="13777"/>
                    <a:pt x="20757" y="13929"/>
                  </a:cubicBezTo>
                  <a:lnTo>
                    <a:pt x="19775" y="14913"/>
                  </a:lnTo>
                  <a:cubicBezTo>
                    <a:pt x="19683" y="15002"/>
                    <a:pt x="19636" y="15125"/>
                    <a:pt x="19636" y="15248"/>
                  </a:cubicBezTo>
                  <a:lnTo>
                    <a:pt x="19636" y="17181"/>
                  </a:lnTo>
                  <a:cubicBezTo>
                    <a:pt x="19636" y="18532"/>
                    <a:pt x="18531" y="19636"/>
                    <a:pt x="17183" y="19636"/>
                  </a:cubicBezTo>
                  <a:lnTo>
                    <a:pt x="4418" y="19636"/>
                  </a:lnTo>
                  <a:cubicBezTo>
                    <a:pt x="3069" y="19636"/>
                    <a:pt x="1964" y="18532"/>
                    <a:pt x="1964" y="17181"/>
                  </a:cubicBezTo>
                  <a:lnTo>
                    <a:pt x="1964" y="4418"/>
                  </a:lnTo>
                  <a:cubicBezTo>
                    <a:pt x="1964" y="3068"/>
                    <a:pt x="3069" y="1964"/>
                    <a:pt x="4418" y="1964"/>
                  </a:cubicBezTo>
                  <a:lnTo>
                    <a:pt x="17183" y="1964"/>
                  </a:lnTo>
                  <a:cubicBezTo>
                    <a:pt x="17413" y="1964"/>
                    <a:pt x="17643" y="1993"/>
                    <a:pt x="17874" y="2055"/>
                  </a:cubicBezTo>
                  <a:cubicBezTo>
                    <a:pt x="18042" y="2118"/>
                    <a:pt x="18227" y="2071"/>
                    <a:pt x="18364" y="1935"/>
                  </a:cubicBezTo>
                  <a:lnTo>
                    <a:pt x="19117" y="1181"/>
                  </a:lnTo>
                  <a:cubicBezTo>
                    <a:pt x="19238" y="1059"/>
                    <a:pt x="19283" y="906"/>
                    <a:pt x="19254" y="736"/>
                  </a:cubicBezTo>
                  <a:cubicBezTo>
                    <a:pt x="19222" y="583"/>
                    <a:pt x="19117" y="445"/>
                    <a:pt x="18979" y="385"/>
                  </a:cubicBezTo>
                  <a:cubicBezTo>
                    <a:pt x="18411" y="123"/>
                    <a:pt x="17798" y="0"/>
                    <a:pt x="17183" y="0"/>
                  </a:cubicBezTo>
                  <a:lnTo>
                    <a:pt x="4418" y="0"/>
                  </a:lnTo>
                  <a:cubicBezTo>
                    <a:pt x="1979" y="0"/>
                    <a:pt x="0" y="1979"/>
                    <a:pt x="0" y="4418"/>
                  </a:cubicBezTo>
                  <a:lnTo>
                    <a:pt x="0" y="17181"/>
                  </a:lnTo>
                  <a:cubicBezTo>
                    <a:pt x="0" y="19621"/>
                    <a:pt x="1979" y="21600"/>
                    <a:pt x="4418" y="21600"/>
                  </a:cubicBezTo>
                  <a:lnTo>
                    <a:pt x="17183" y="21600"/>
                  </a:lnTo>
                  <a:cubicBezTo>
                    <a:pt x="19623" y="21600"/>
                    <a:pt x="21600" y="19621"/>
                    <a:pt x="21600" y="17181"/>
                  </a:cubicBezTo>
                  <a:lnTo>
                    <a:pt x="21600" y="14267"/>
                  </a:lnTo>
                  <a:cubicBezTo>
                    <a:pt x="21600" y="14067"/>
                    <a:pt x="21479" y="13898"/>
                    <a:pt x="21296" y="13821"/>
                  </a:cubicBezTo>
                  <a:close/>
                  <a:moveTo>
                    <a:pt x="21296" y="13821"/>
                  </a:moveTo>
                </a:path>
              </a:pathLst>
            </a:custGeom>
            <a:solidFill>
              <a:srgbClr val="FFFEFE"/>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43015" name="AutoShape 7"/>
            <p:cNvSpPr>
              <a:spLocks/>
            </p:cNvSpPr>
            <p:nvPr/>
          </p:nvSpPr>
          <p:spPr bwMode="auto">
            <a:xfrm>
              <a:off x="518" y="2"/>
              <a:ext cx="153" cy="153"/>
            </a:xfrm>
            <a:custGeom>
              <a:avLst/>
              <a:gdLst/>
              <a:ahLst/>
              <a:cxnLst/>
              <a:rect l="0" t="0" r="r" b="b"/>
              <a:pathLst>
                <a:path w="21121" h="21121">
                  <a:moveTo>
                    <a:pt x="19683" y="9309"/>
                  </a:moveTo>
                  <a:lnTo>
                    <a:pt x="11808" y="1439"/>
                  </a:lnTo>
                  <a:cubicBezTo>
                    <a:pt x="9890" y="-479"/>
                    <a:pt x="6682" y="-479"/>
                    <a:pt x="4764" y="1439"/>
                  </a:cubicBezTo>
                  <a:lnTo>
                    <a:pt x="0" y="6203"/>
                  </a:lnTo>
                  <a:lnTo>
                    <a:pt x="14911" y="21121"/>
                  </a:lnTo>
                  <a:lnTo>
                    <a:pt x="19683" y="16353"/>
                  </a:lnTo>
                  <a:cubicBezTo>
                    <a:pt x="21600" y="14436"/>
                    <a:pt x="21600" y="11227"/>
                    <a:pt x="19683" y="9309"/>
                  </a:cubicBezTo>
                  <a:close/>
                  <a:moveTo>
                    <a:pt x="19683" y="9309"/>
                  </a:moveTo>
                </a:path>
              </a:pathLst>
            </a:custGeom>
            <a:solidFill>
              <a:srgbClr val="FFFEFE"/>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43016" name="AutoShape 8"/>
            <p:cNvSpPr>
              <a:spLocks/>
            </p:cNvSpPr>
            <p:nvPr/>
          </p:nvSpPr>
          <p:spPr bwMode="auto">
            <a:xfrm>
              <a:off x="242" y="71"/>
              <a:ext cx="361" cy="360"/>
            </a:xfrm>
            <a:custGeom>
              <a:avLst/>
              <a:gdLst/>
              <a:ahLst/>
              <a:cxnLst/>
              <a:rect l="0" t="0" r="r" b="b"/>
              <a:pathLst>
                <a:path w="21600" h="21600">
                  <a:moveTo>
                    <a:pt x="15457" y="3982"/>
                  </a:moveTo>
                  <a:lnTo>
                    <a:pt x="7582" y="11858"/>
                  </a:lnTo>
                  <a:cubicBezTo>
                    <a:pt x="7380" y="12060"/>
                    <a:pt x="7042" y="12083"/>
                    <a:pt x="6839" y="11881"/>
                  </a:cubicBezTo>
                  <a:cubicBezTo>
                    <a:pt x="6637" y="11677"/>
                    <a:pt x="6660" y="11340"/>
                    <a:pt x="6862" y="11138"/>
                  </a:cubicBezTo>
                  <a:lnTo>
                    <a:pt x="14738" y="3264"/>
                  </a:lnTo>
                  <a:cubicBezTo>
                    <a:pt x="14939" y="3060"/>
                    <a:pt x="15276" y="3038"/>
                    <a:pt x="15480" y="3241"/>
                  </a:cubicBezTo>
                  <a:cubicBezTo>
                    <a:pt x="15683" y="3444"/>
                    <a:pt x="15657" y="3780"/>
                    <a:pt x="15457" y="3982"/>
                  </a:cubicBezTo>
                  <a:close/>
                  <a:moveTo>
                    <a:pt x="5579" y="19442"/>
                  </a:moveTo>
                  <a:lnTo>
                    <a:pt x="4320" y="19442"/>
                  </a:lnTo>
                  <a:lnTo>
                    <a:pt x="4320" y="17280"/>
                  </a:lnTo>
                  <a:lnTo>
                    <a:pt x="2160" y="17280"/>
                  </a:lnTo>
                  <a:lnTo>
                    <a:pt x="2160" y="16020"/>
                  </a:lnTo>
                  <a:lnTo>
                    <a:pt x="4769" y="13409"/>
                  </a:lnTo>
                  <a:lnTo>
                    <a:pt x="8190" y="16831"/>
                  </a:lnTo>
                  <a:cubicBezTo>
                    <a:pt x="8190" y="16831"/>
                    <a:pt x="5579" y="19442"/>
                    <a:pt x="5579" y="19442"/>
                  </a:cubicBezTo>
                  <a:close/>
                  <a:moveTo>
                    <a:pt x="0" y="15118"/>
                  </a:moveTo>
                  <a:lnTo>
                    <a:pt x="0" y="21600"/>
                  </a:lnTo>
                  <a:lnTo>
                    <a:pt x="6480" y="21600"/>
                  </a:lnTo>
                  <a:lnTo>
                    <a:pt x="21600" y="6480"/>
                  </a:lnTo>
                  <a:lnTo>
                    <a:pt x="15119" y="0"/>
                  </a:lnTo>
                  <a:cubicBezTo>
                    <a:pt x="15119" y="0"/>
                    <a:pt x="0" y="15118"/>
                    <a:pt x="0" y="15118"/>
                  </a:cubicBezTo>
                  <a:close/>
                  <a:moveTo>
                    <a:pt x="0" y="15118"/>
                  </a:moveTo>
                </a:path>
              </a:pathLst>
            </a:custGeom>
            <a:solidFill>
              <a:srgbClr val="FFFEFE"/>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grpSp>
      <p:pic>
        <p:nvPicPr>
          <p:cNvPr id="32" name="Imagen 31"/>
          <p:cNvPicPr>
            <a:picLocks noChangeAspect="1"/>
          </p:cNvPicPr>
          <p:nvPr/>
        </p:nvPicPr>
        <p:blipFill rotWithShape="1">
          <a:blip r:embed="rId2"/>
          <a:srcRect t="75750"/>
          <a:stretch/>
        </p:blipFill>
        <p:spPr>
          <a:xfrm>
            <a:off x="24064" y="6063916"/>
            <a:ext cx="12192000" cy="806116"/>
          </a:xfrm>
          <a:prstGeom prst="rect">
            <a:avLst/>
          </a:prstGeom>
        </p:spPr>
      </p:pic>
      <p:pic>
        <p:nvPicPr>
          <p:cNvPr id="17" name="Imagen 100"/>
          <p:cNvPicPr>
            <a:picLocks noChangeAspect="1"/>
          </p:cNvPicPr>
          <p:nvPr/>
        </p:nvPicPr>
        <p:blipFill rotWithShape="1">
          <a:blip r:embed="rId3" cstate="print">
            <a:duotone>
              <a:schemeClr val="accent5">
                <a:shade val="45000"/>
                <a:satMod val="135000"/>
              </a:schemeClr>
              <a:prstClr val="white"/>
            </a:duotone>
            <a:extLst>
              <a:ext uri="{28A0092B-C50C-407E-A947-70E740481C1C}">
                <a14:useLocalDpi xmlns:a14="http://schemas.microsoft.com/office/drawing/2010/main" val="0"/>
              </a:ext>
            </a:extLst>
          </a:blip>
          <a:srcRect l="2897" t="19349" r="21591" b="20391"/>
          <a:stretch/>
        </p:blipFill>
        <p:spPr>
          <a:xfrm>
            <a:off x="204538" y="6201691"/>
            <a:ext cx="1421299" cy="506501"/>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5" name="Imagen 4"/>
          <p:cNvPicPr>
            <a:picLocks noChangeAspect="1"/>
          </p:cNvPicPr>
          <p:nvPr/>
        </p:nvPicPr>
        <p:blipFill>
          <a:blip r:embed="rId4"/>
          <a:stretch>
            <a:fillRect/>
          </a:stretch>
        </p:blipFill>
        <p:spPr>
          <a:xfrm>
            <a:off x="4231833" y="1861311"/>
            <a:ext cx="6807200" cy="3592107"/>
          </a:xfrm>
          <a:prstGeom prst="rect">
            <a:avLst/>
          </a:prstGeom>
        </p:spPr>
      </p:pic>
      <p:sp>
        <p:nvSpPr>
          <p:cNvPr id="6" name="AutoShape 2" descr="Resultado de imagen para senado de la republica"/>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MX">
              <a:solidFill>
                <a:srgbClr val="000000"/>
              </a:solidFill>
            </a:endParaRPr>
          </a:p>
        </p:txBody>
      </p:sp>
      <p:sp>
        <p:nvSpPr>
          <p:cNvPr id="12" name="Rectángulo 11"/>
          <p:cNvSpPr/>
          <p:nvPr/>
        </p:nvSpPr>
        <p:spPr>
          <a:xfrm>
            <a:off x="3467375" y="1186730"/>
            <a:ext cx="2385525" cy="369332"/>
          </a:xfrm>
          <a:prstGeom prst="rect">
            <a:avLst/>
          </a:prstGeom>
        </p:spPr>
        <p:txBody>
          <a:bodyPr wrap="none">
            <a:spAutoFit/>
          </a:bodyPr>
          <a:lstStyle/>
          <a:p>
            <a:r>
              <a:rPr lang="es-MX" b="1" dirty="0" smtClean="0">
                <a:solidFill>
                  <a:srgbClr val="FF0000"/>
                </a:solidFill>
              </a:rPr>
              <a:t>28 de abril de 2016</a:t>
            </a:r>
            <a:endParaRPr lang="es-MX" b="1" dirty="0">
              <a:solidFill>
                <a:srgbClr val="FF0000"/>
              </a:solidFill>
            </a:endParaRPr>
          </a:p>
        </p:txBody>
      </p:sp>
      <p:pic>
        <p:nvPicPr>
          <p:cNvPr id="13" name="Imagen 12"/>
          <p:cNvPicPr>
            <a:picLocks noChangeAspect="1"/>
          </p:cNvPicPr>
          <p:nvPr/>
        </p:nvPicPr>
        <p:blipFill rotWithShape="1">
          <a:blip r:embed="rId5"/>
          <a:srcRect l="35306"/>
          <a:stretch/>
        </p:blipFill>
        <p:spPr>
          <a:xfrm>
            <a:off x="1625837" y="112517"/>
            <a:ext cx="4380454" cy="1171089"/>
          </a:xfrm>
          <a:prstGeom prst="rect">
            <a:avLst/>
          </a:prstGeom>
        </p:spPr>
      </p:pic>
      <p:pic>
        <p:nvPicPr>
          <p:cNvPr id="14" name="Imagen 13"/>
          <p:cNvPicPr>
            <a:picLocks noChangeAspect="1"/>
          </p:cNvPicPr>
          <p:nvPr/>
        </p:nvPicPr>
        <p:blipFill rotWithShape="1">
          <a:blip r:embed="rId5"/>
          <a:srcRect r="82485"/>
          <a:stretch/>
        </p:blipFill>
        <p:spPr>
          <a:xfrm>
            <a:off x="-1" y="-1"/>
            <a:ext cx="1625838" cy="1617785"/>
          </a:xfrm>
          <a:prstGeom prst="rect">
            <a:avLst/>
          </a:prstGeom>
        </p:spPr>
      </p:pic>
      <p:pic>
        <p:nvPicPr>
          <p:cNvPr id="15" name="Imagen 14"/>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55575" y="1969789"/>
            <a:ext cx="4054976" cy="3314387"/>
          </a:xfrm>
          <a:prstGeom prst="rect">
            <a:avLst/>
          </a:prstGeom>
          <a:effectLst>
            <a:outerShdw blurRad="50800" dist="38100" dir="13500000" algn="br" rotWithShape="0">
              <a:prstClr val="black">
                <a:alpha val="40000"/>
              </a:prstClr>
            </a:outerShdw>
          </a:effectLst>
        </p:spPr>
      </p:pic>
    </p:spTree>
    <p:extLst>
      <p:ext uri="{BB962C8B-B14F-4D97-AF65-F5344CB8AC3E}">
        <p14:creationId xmlns:p14="http://schemas.microsoft.com/office/powerpoint/2010/main" val="1019104225"/>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017" name="Group 9"/>
          <p:cNvGrpSpPr>
            <a:grpSpLocks/>
          </p:cNvGrpSpPr>
          <p:nvPr/>
        </p:nvGrpSpPr>
        <p:grpSpPr bwMode="auto">
          <a:xfrm>
            <a:off x="9110077" y="2693169"/>
            <a:ext cx="533400" cy="419100"/>
            <a:chOff x="0" y="0"/>
            <a:chExt cx="671" cy="528"/>
          </a:xfrm>
        </p:grpSpPr>
        <p:sp>
          <p:nvSpPr>
            <p:cNvPr id="43014" name="AutoShape 6"/>
            <p:cNvSpPr>
              <a:spLocks/>
            </p:cNvSpPr>
            <p:nvPr/>
          </p:nvSpPr>
          <p:spPr bwMode="auto">
            <a:xfrm>
              <a:off x="0" y="0"/>
              <a:ext cx="529" cy="528"/>
            </a:xfrm>
            <a:custGeom>
              <a:avLst/>
              <a:gdLst/>
              <a:ahLst/>
              <a:cxnLst/>
              <a:rect l="0" t="0" r="r" b="b"/>
              <a:pathLst>
                <a:path w="21600" h="21600">
                  <a:moveTo>
                    <a:pt x="21296" y="13821"/>
                  </a:moveTo>
                  <a:cubicBezTo>
                    <a:pt x="21110" y="13745"/>
                    <a:pt x="20911" y="13777"/>
                    <a:pt x="20757" y="13929"/>
                  </a:cubicBezTo>
                  <a:lnTo>
                    <a:pt x="19775" y="14913"/>
                  </a:lnTo>
                  <a:cubicBezTo>
                    <a:pt x="19683" y="15002"/>
                    <a:pt x="19636" y="15125"/>
                    <a:pt x="19636" y="15248"/>
                  </a:cubicBezTo>
                  <a:lnTo>
                    <a:pt x="19636" y="17181"/>
                  </a:lnTo>
                  <a:cubicBezTo>
                    <a:pt x="19636" y="18532"/>
                    <a:pt x="18531" y="19636"/>
                    <a:pt x="17183" y="19636"/>
                  </a:cubicBezTo>
                  <a:lnTo>
                    <a:pt x="4418" y="19636"/>
                  </a:lnTo>
                  <a:cubicBezTo>
                    <a:pt x="3069" y="19636"/>
                    <a:pt x="1964" y="18532"/>
                    <a:pt x="1964" y="17181"/>
                  </a:cubicBezTo>
                  <a:lnTo>
                    <a:pt x="1964" y="4418"/>
                  </a:lnTo>
                  <a:cubicBezTo>
                    <a:pt x="1964" y="3068"/>
                    <a:pt x="3069" y="1964"/>
                    <a:pt x="4418" y="1964"/>
                  </a:cubicBezTo>
                  <a:lnTo>
                    <a:pt x="17183" y="1964"/>
                  </a:lnTo>
                  <a:cubicBezTo>
                    <a:pt x="17413" y="1964"/>
                    <a:pt x="17643" y="1993"/>
                    <a:pt x="17874" y="2055"/>
                  </a:cubicBezTo>
                  <a:cubicBezTo>
                    <a:pt x="18042" y="2118"/>
                    <a:pt x="18227" y="2071"/>
                    <a:pt x="18364" y="1935"/>
                  </a:cubicBezTo>
                  <a:lnTo>
                    <a:pt x="19117" y="1181"/>
                  </a:lnTo>
                  <a:cubicBezTo>
                    <a:pt x="19238" y="1059"/>
                    <a:pt x="19283" y="906"/>
                    <a:pt x="19254" y="736"/>
                  </a:cubicBezTo>
                  <a:cubicBezTo>
                    <a:pt x="19222" y="583"/>
                    <a:pt x="19117" y="445"/>
                    <a:pt x="18979" y="385"/>
                  </a:cubicBezTo>
                  <a:cubicBezTo>
                    <a:pt x="18411" y="123"/>
                    <a:pt x="17798" y="0"/>
                    <a:pt x="17183" y="0"/>
                  </a:cubicBezTo>
                  <a:lnTo>
                    <a:pt x="4418" y="0"/>
                  </a:lnTo>
                  <a:cubicBezTo>
                    <a:pt x="1979" y="0"/>
                    <a:pt x="0" y="1979"/>
                    <a:pt x="0" y="4418"/>
                  </a:cubicBezTo>
                  <a:lnTo>
                    <a:pt x="0" y="17181"/>
                  </a:lnTo>
                  <a:cubicBezTo>
                    <a:pt x="0" y="19621"/>
                    <a:pt x="1979" y="21600"/>
                    <a:pt x="4418" y="21600"/>
                  </a:cubicBezTo>
                  <a:lnTo>
                    <a:pt x="17183" y="21600"/>
                  </a:lnTo>
                  <a:cubicBezTo>
                    <a:pt x="19623" y="21600"/>
                    <a:pt x="21600" y="19621"/>
                    <a:pt x="21600" y="17181"/>
                  </a:cubicBezTo>
                  <a:lnTo>
                    <a:pt x="21600" y="14267"/>
                  </a:lnTo>
                  <a:cubicBezTo>
                    <a:pt x="21600" y="14067"/>
                    <a:pt x="21479" y="13898"/>
                    <a:pt x="21296" y="13821"/>
                  </a:cubicBezTo>
                  <a:close/>
                  <a:moveTo>
                    <a:pt x="21296" y="13821"/>
                  </a:moveTo>
                </a:path>
              </a:pathLst>
            </a:custGeom>
            <a:solidFill>
              <a:srgbClr val="FFFEFE"/>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43015" name="AutoShape 7"/>
            <p:cNvSpPr>
              <a:spLocks/>
            </p:cNvSpPr>
            <p:nvPr/>
          </p:nvSpPr>
          <p:spPr bwMode="auto">
            <a:xfrm>
              <a:off x="518" y="2"/>
              <a:ext cx="153" cy="153"/>
            </a:xfrm>
            <a:custGeom>
              <a:avLst/>
              <a:gdLst/>
              <a:ahLst/>
              <a:cxnLst/>
              <a:rect l="0" t="0" r="r" b="b"/>
              <a:pathLst>
                <a:path w="21121" h="21121">
                  <a:moveTo>
                    <a:pt x="19683" y="9309"/>
                  </a:moveTo>
                  <a:lnTo>
                    <a:pt x="11808" y="1439"/>
                  </a:lnTo>
                  <a:cubicBezTo>
                    <a:pt x="9890" y="-479"/>
                    <a:pt x="6682" y="-479"/>
                    <a:pt x="4764" y="1439"/>
                  </a:cubicBezTo>
                  <a:lnTo>
                    <a:pt x="0" y="6203"/>
                  </a:lnTo>
                  <a:lnTo>
                    <a:pt x="14911" y="21121"/>
                  </a:lnTo>
                  <a:lnTo>
                    <a:pt x="19683" y="16353"/>
                  </a:lnTo>
                  <a:cubicBezTo>
                    <a:pt x="21600" y="14436"/>
                    <a:pt x="21600" y="11227"/>
                    <a:pt x="19683" y="9309"/>
                  </a:cubicBezTo>
                  <a:close/>
                  <a:moveTo>
                    <a:pt x="19683" y="9309"/>
                  </a:moveTo>
                </a:path>
              </a:pathLst>
            </a:custGeom>
            <a:solidFill>
              <a:srgbClr val="FFFEFE"/>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43016" name="AutoShape 8"/>
            <p:cNvSpPr>
              <a:spLocks/>
            </p:cNvSpPr>
            <p:nvPr/>
          </p:nvSpPr>
          <p:spPr bwMode="auto">
            <a:xfrm>
              <a:off x="242" y="71"/>
              <a:ext cx="361" cy="360"/>
            </a:xfrm>
            <a:custGeom>
              <a:avLst/>
              <a:gdLst/>
              <a:ahLst/>
              <a:cxnLst/>
              <a:rect l="0" t="0" r="r" b="b"/>
              <a:pathLst>
                <a:path w="21600" h="21600">
                  <a:moveTo>
                    <a:pt x="15457" y="3982"/>
                  </a:moveTo>
                  <a:lnTo>
                    <a:pt x="7582" y="11858"/>
                  </a:lnTo>
                  <a:cubicBezTo>
                    <a:pt x="7380" y="12060"/>
                    <a:pt x="7042" y="12083"/>
                    <a:pt x="6839" y="11881"/>
                  </a:cubicBezTo>
                  <a:cubicBezTo>
                    <a:pt x="6637" y="11677"/>
                    <a:pt x="6660" y="11340"/>
                    <a:pt x="6862" y="11138"/>
                  </a:cubicBezTo>
                  <a:lnTo>
                    <a:pt x="14738" y="3264"/>
                  </a:lnTo>
                  <a:cubicBezTo>
                    <a:pt x="14939" y="3060"/>
                    <a:pt x="15276" y="3038"/>
                    <a:pt x="15480" y="3241"/>
                  </a:cubicBezTo>
                  <a:cubicBezTo>
                    <a:pt x="15683" y="3444"/>
                    <a:pt x="15657" y="3780"/>
                    <a:pt x="15457" y="3982"/>
                  </a:cubicBezTo>
                  <a:close/>
                  <a:moveTo>
                    <a:pt x="5579" y="19442"/>
                  </a:moveTo>
                  <a:lnTo>
                    <a:pt x="4320" y="19442"/>
                  </a:lnTo>
                  <a:lnTo>
                    <a:pt x="4320" y="17280"/>
                  </a:lnTo>
                  <a:lnTo>
                    <a:pt x="2160" y="17280"/>
                  </a:lnTo>
                  <a:lnTo>
                    <a:pt x="2160" y="16020"/>
                  </a:lnTo>
                  <a:lnTo>
                    <a:pt x="4769" y="13409"/>
                  </a:lnTo>
                  <a:lnTo>
                    <a:pt x="8190" y="16831"/>
                  </a:lnTo>
                  <a:cubicBezTo>
                    <a:pt x="8190" y="16831"/>
                    <a:pt x="5579" y="19442"/>
                    <a:pt x="5579" y="19442"/>
                  </a:cubicBezTo>
                  <a:close/>
                  <a:moveTo>
                    <a:pt x="0" y="15118"/>
                  </a:moveTo>
                  <a:lnTo>
                    <a:pt x="0" y="21600"/>
                  </a:lnTo>
                  <a:lnTo>
                    <a:pt x="6480" y="21600"/>
                  </a:lnTo>
                  <a:lnTo>
                    <a:pt x="21600" y="6480"/>
                  </a:lnTo>
                  <a:lnTo>
                    <a:pt x="15119" y="0"/>
                  </a:lnTo>
                  <a:cubicBezTo>
                    <a:pt x="15119" y="0"/>
                    <a:pt x="0" y="15118"/>
                    <a:pt x="0" y="15118"/>
                  </a:cubicBezTo>
                  <a:close/>
                  <a:moveTo>
                    <a:pt x="0" y="15118"/>
                  </a:moveTo>
                </a:path>
              </a:pathLst>
            </a:custGeom>
            <a:solidFill>
              <a:srgbClr val="FFFEFE"/>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grpSp>
      <p:pic>
        <p:nvPicPr>
          <p:cNvPr id="32" name="Imagen 31"/>
          <p:cNvPicPr>
            <a:picLocks noChangeAspect="1"/>
          </p:cNvPicPr>
          <p:nvPr/>
        </p:nvPicPr>
        <p:blipFill rotWithShape="1">
          <a:blip r:embed="rId2"/>
          <a:srcRect t="75750"/>
          <a:stretch/>
        </p:blipFill>
        <p:spPr>
          <a:xfrm>
            <a:off x="24064" y="6063916"/>
            <a:ext cx="12192000" cy="806116"/>
          </a:xfrm>
          <a:prstGeom prst="rect">
            <a:avLst/>
          </a:prstGeom>
        </p:spPr>
      </p:pic>
      <p:pic>
        <p:nvPicPr>
          <p:cNvPr id="17" name="Imagen 100"/>
          <p:cNvPicPr>
            <a:picLocks noChangeAspect="1"/>
          </p:cNvPicPr>
          <p:nvPr/>
        </p:nvPicPr>
        <p:blipFill rotWithShape="1">
          <a:blip r:embed="rId3" cstate="print">
            <a:duotone>
              <a:schemeClr val="accent5">
                <a:shade val="45000"/>
                <a:satMod val="135000"/>
              </a:schemeClr>
              <a:prstClr val="white"/>
            </a:duotone>
            <a:extLst>
              <a:ext uri="{28A0092B-C50C-407E-A947-70E740481C1C}">
                <a14:useLocalDpi xmlns:a14="http://schemas.microsoft.com/office/drawing/2010/main" val="0"/>
              </a:ext>
            </a:extLst>
          </a:blip>
          <a:srcRect l="2897" t="19349" r="21591" b="20391"/>
          <a:stretch/>
        </p:blipFill>
        <p:spPr>
          <a:xfrm>
            <a:off x="204538" y="6201691"/>
            <a:ext cx="1421299" cy="506501"/>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5" name="Imagen 4"/>
          <p:cNvPicPr>
            <a:picLocks noChangeAspect="1"/>
          </p:cNvPicPr>
          <p:nvPr/>
        </p:nvPicPr>
        <p:blipFill>
          <a:blip r:embed="rId4"/>
          <a:stretch>
            <a:fillRect/>
          </a:stretch>
        </p:blipFill>
        <p:spPr>
          <a:xfrm>
            <a:off x="0" y="2377188"/>
            <a:ext cx="4918180" cy="2595286"/>
          </a:xfrm>
          <a:prstGeom prst="rect">
            <a:avLst/>
          </a:prstGeom>
        </p:spPr>
      </p:pic>
      <p:sp>
        <p:nvSpPr>
          <p:cNvPr id="6" name="AutoShape 2" descr="Resultado de imagen para senado de la republica"/>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MX">
              <a:solidFill>
                <a:srgbClr val="131D27"/>
              </a:solidFill>
            </a:endParaRPr>
          </a:p>
        </p:txBody>
      </p:sp>
      <p:pic>
        <p:nvPicPr>
          <p:cNvPr id="4100" name="Picture 4" descr="Imagen relacionada"/>
          <p:cNvPicPr>
            <a:picLocks noChangeAspect="1" noChangeArrowheads="1"/>
          </p:cNvPicPr>
          <p:nvPr/>
        </p:nvPicPr>
        <p:blipFill>
          <a:blip r:embed="rId5">
            <a:grayscl/>
            <a:extLst>
              <a:ext uri="{28A0092B-C50C-407E-A947-70E740481C1C}">
                <a14:useLocalDpi xmlns:a14="http://schemas.microsoft.com/office/drawing/2010/main" val="0"/>
              </a:ext>
            </a:extLst>
          </a:blip>
          <a:srcRect/>
          <a:stretch>
            <a:fillRect/>
          </a:stretch>
        </p:blipFill>
        <p:spPr bwMode="auto">
          <a:xfrm>
            <a:off x="1101148" y="532236"/>
            <a:ext cx="1470262" cy="1507019"/>
          </a:xfrm>
          <a:prstGeom prst="rect">
            <a:avLst/>
          </a:prstGeom>
          <a:noFill/>
          <a:extLst>
            <a:ext uri="{909E8E84-426E-40DD-AFC4-6F175D3DCCD1}">
              <a14:hiddenFill xmlns:a14="http://schemas.microsoft.com/office/drawing/2010/main">
                <a:solidFill>
                  <a:srgbClr val="FFFFFF"/>
                </a:solidFill>
              </a14:hiddenFill>
            </a:ext>
          </a:extLst>
        </p:spPr>
      </p:pic>
      <p:pic>
        <p:nvPicPr>
          <p:cNvPr id="7" name="Imagen 6"/>
          <p:cNvPicPr>
            <a:picLocks noChangeAspect="1"/>
          </p:cNvPicPr>
          <p:nvPr/>
        </p:nvPicPr>
        <p:blipFill>
          <a:blip r:embed="rId6"/>
          <a:stretch>
            <a:fillRect/>
          </a:stretch>
        </p:blipFill>
        <p:spPr>
          <a:xfrm>
            <a:off x="5432880" y="2039255"/>
            <a:ext cx="6238875" cy="3028950"/>
          </a:xfrm>
          <a:prstGeom prst="rect">
            <a:avLst/>
          </a:prstGeom>
        </p:spPr>
      </p:pic>
      <p:sp>
        <p:nvSpPr>
          <p:cNvPr id="12" name="Rectángulo 11"/>
          <p:cNvSpPr/>
          <p:nvPr/>
        </p:nvSpPr>
        <p:spPr>
          <a:xfrm>
            <a:off x="7060635" y="394648"/>
            <a:ext cx="2385525" cy="369332"/>
          </a:xfrm>
          <a:prstGeom prst="rect">
            <a:avLst/>
          </a:prstGeom>
        </p:spPr>
        <p:txBody>
          <a:bodyPr wrap="none">
            <a:spAutoFit/>
          </a:bodyPr>
          <a:lstStyle/>
          <a:p>
            <a:r>
              <a:rPr lang="es-MX" b="1" dirty="0" smtClean="0">
                <a:solidFill>
                  <a:srgbClr val="FF0000"/>
                </a:solidFill>
              </a:rPr>
              <a:t>28 de abril de 2016</a:t>
            </a:r>
            <a:endParaRPr lang="es-MX" b="1" dirty="0">
              <a:solidFill>
                <a:srgbClr val="FF0000"/>
              </a:solidFill>
            </a:endParaRPr>
          </a:p>
        </p:txBody>
      </p:sp>
      <p:sp>
        <p:nvSpPr>
          <p:cNvPr id="2" name="CuadroTexto 1"/>
          <p:cNvSpPr txBox="1"/>
          <p:nvPr/>
        </p:nvSpPr>
        <p:spPr>
          <a:xfrm>
            <a:off x="5729474" y="3680749"/>
            <a:ext cx="544005" cy="149712"/>
          </a:xfrm>
          <a:prstGeom prst="rect">
            <a:avLst/>
          </a:prstGeom>
          <a:noFill/>
          <a:ln w="38100">
            <a:solidFill>
              <a:srgbClr val="C00000"/>
            </a:solidFill>
          </a:ln>
        </p:spPr>
        <p:txBody>
          <a:bodyPr wrap="square" rtlCol="0">
            <a:spAutoFit/>
          </a:bodyPr>
          <a:lstStyle/>
          <a:p>
            <a:endParaRPr lang="es-ES_tradnl"/>
          </a:p>
        </p:txBody>
      </p:sp>
    </p:spTree>
    <p:extLst>
      <p:ext uri="{BB962C8B-B14F-4D97-AF65-F5344CB8AC3E}">
        <p14:creationId xmlns:p14="http://schemas.microsoft.com/office/powerpoint/2010/main" val="905882725"/>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017" name="Group 9"/>
          <p:cNvGrpSpPr>
            <a:grpSpLocks/>
          </p:cNvGrpSpPr>
          <p:nvPr/>
        </p:nvGrpSpPr>
        <p:grpSpPr bwMode="auto">
          <a:xfrm>
            <a:off x="9110077" y="2693169"/>
            <a:ext cx="533400" cy="419100"/>
            <a:chOff x="0" y="0"/>
            <a:chExt cx="671" cy="528"/>
          </a:xfrm>
        </p:grpSpPr>
        <p:sp>
          <p:nvSpPr>
            <p:cNvPr id="43014" name="AutoShape 6"/>
            <p:cNvSpPr>
              <a:spLocks/>
            </p:cNvSpPr>
            <p:nvPr/>
          </p:nvSpPr>
          <p:spPr bwMode="auto">
            <a:xfrm>
              <a:off x="0" y="0"/>
              <a:ext cx="529" cy="528"/>
            </a:xfrm>
            <a:custGeom>
              <a:avLst/>
              <a:gdLst/>
              <a:ahLst/>
              <a:cxnLst/>
              <a:rect l="0" t="0" r="r" b="b"/>
              <a:pathLst>
                <a:path w="21600" h="21600">
                  <a:moveTo>
                    <a:pt x="21296" y="13821"/>
                  </a:moveTo>
                  <a:cubicBezTo>
                    <a:pt x="21110" y="13745"/>
                    <a:pt x="20911" y="13777"/>
                    <a:pt x="20757" y="13929"/>
                  </a:cubicBezTo>
                  <a:lnTo>
                    <a:pt x="19775" y="14913"/>
                  </a:lnTo>
                  <a:cubicBezTo>
                    <a:pt x="19683" y="15002"/>
                    <a:pt x="19636" y="15125"/>
                    <a:pt x="19636" y="15248"/>
                  </a:cubicBezTo>
                  <a:lnTo>
                    <a:pt x="19636" y="17181"/>
                  </a:lnTo>
                  <a:cubicBezTo>
                    <a:pt x="19636" y="18532"/>
                    <a:pt x="18531" y="19636"/>
                    <a:pt x="17183" y="19636"/>
                  </a:cubicBezTo>
                  <a:lnTo>
                    <a:pt x="4418" y="19636"/>
                  </a:lnTo>
                  <a:cubicBezTo>
                    <a:pt x="3069" y="19636"/>
                    <a:pt x="1964" y="18532"/>
                    <a:pt x="1964" y="17181"/>
                  </a:cubicBezTo>
                  <a:lnTo>
                    <a:pt x="1964" y="4418"/>
                  </a:lnTo>
                  <a:cubicBezTo>
                    <a:pt x="1964" y="3068"/>
                    <a:pt x="3069" y="1964"/>
                    <a:pt x="4418" y="1964"/>
                  </a:cubicBezTo>
                  <a:lnTo>
                    <a:pt x="17183" y="1964"/>
                  </a:lnTo>
                  <a:cubicBezTo>
                    <a:pt x="17413" y="1964"/>
                    <a:pt x="17643" y="1993"/>
                    <a:pt x="17874" y="2055"/>
                  </a:cubicBezTo>
                  <a:cubicBezTo>
                    <a:pt x="18042" y="2118"/>
                    <a:pt x="18227" y="2071"/>
                    <a:pt x="18364" y="1935"/>
                  </a:cubicBezTo>
                  <a:lnTo>
                    <a:pt x="19117" y="1181"/>
                  </a:lnTo>
                  <a:cubicBezTo>
                    <a:pt x="19238" y="1059"/>
                    <a:pt x="19283" y="906"/>
                    <a:pt x="19254" y="736"/>
                  </a:cubicBezTo>
                  <a:cubicBezTo>
                    <a:pt x="19222" y="583"/>
                    <a:pt x="19117" y="445"/>
                    <a:pt x="18979" y="385"/>
                  </a:cubicBezTo>
                  <a:cubicBezTo>
                    <a:pt x="18411" y="123"/>
                    <a:pt x="17798" y="0"/>
                    <a:pt x="17183" y="0"/>
                  </a:cubicBezTo>
                  <a:lnTo>
                    <a:pt x="4418" y="0"/>
                  </a:lnTo>
                  <a:cubicBezTo>
                    <a:pt x="1979" y="0"/>
                    <a:pt x="0" y="1979"/>
                    <a:pt x="0" y="4418"/>
                  </a:cubicBezTo>
                  <a:lnTo>
                    <a:pt x="0" y="17181"/>
                  </a:lnTo>
                  <a:cubicBezTo>
                    <a:pt x="0" y="19621"/>
                    <a:pt x="1979" y="21600"/>
                    <a:pt x="4418" y="21600"/>
                  </a:cubicBezTo>
                  <a:lnTo>
                    <a:pt x="17183" y="21600"/>
                  </a:lnTo>
                  <a:cubicBezTo>
                    <a:pt x="19623" y="21600"/>
                    <a:pt x="21600" y="19621"/>
                    <a:pt x="21600" y="17181"/>
                  </a:cubicBezTo>
                  <a:lnTo>
                    <a:pt x="21600" y="14267"/>
                  </a:lnTo>
                  <a:cubicBezTo>
                    <a:pt x="21600" y="14067"/>
                    <a:pt x="21479" y="13898"/>
                    <a:pt x="21296" y="13821"/>
                  </a:cubicBezTo>
                  <a:close/>
                  <a:moveTo>
                    <a:pt x="21296" y="13821"/>
                  </a:moveTo>
                </a:path>
              </a:pathLst>
            </a:custGeom>
            <a:solidFill>
              <a:srgbClr val="FFFEFE"/>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43015" name="AutoShape 7"/>
            <p:cNvSpPr>
              <a:spLocks/>
            </p:cNvSpPr>
            <p:nvPr/>
          </p:nvSpPr>
          <p:spPr bwMode="auto">
            <a:xfrm>
              <a:off x="518" y="2"/>
              <a:ext cx="153" cy="153"/>
            </a:xfrm>
            <a:custGeom>
              <a:avLst/>
              <a:gdLst/>
              <a:ahLst/>
              <a:cxnLst/>
              <a:rect l="0" t="0" r="r" b="b"/>
              <a:pathLst>
                <a:path w="21121" h="21121">
                  <a:moveTo>
                    <a:pt x="19683" y="9309"/>
                  </a:moveTo>
                  <a:lnTo>
                    <a:pt x="11808" y="1439"/>
                  </a:lnTo>
                  <a:cubicBezTo>
                    <a:pt x="9890" y="-479"/>
                    <a:pt x="6682" y="-479"/>
                    <a:pt x="4764" y="1439"/>
                  </a:cubicBezTo>
                  <a:lnTo>
                    <a:pt x="0" y="6203"/>
                  </a:lnTo>
                  <a:lnTo>
                    <a:pt x="14911" y="21121"/>
                  </a:lnTo>
                  <a:lnTo>
                    <a:pt x="19683" y="16353"/>
                  </a:lnTo>
                  <a:cubicBezTo>
                    <a:pt x="21600" y="14436"/>
                    <a:pt x="21600" y="11227"/>
                    <a:pt x="19683" y="9309"/>
                  </a:cubicBezTo>
                  <a:close/>
                  <a:moveTo>
                    <a:pt x="19683" y="9309"/>
                  </a:moveTo>
                </a:path>
              </a:pathLst>
            </a:custGeom>
            <a:solidFill>
              <a:srgbClr val="FFFEFE"/>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43016" name="AutoShape 8"/>
            <p:cNvSpPr>
              <a:spLocks/>
            </p:cNvSpPr>
            <p:nvPr/>
          </p:nvSpPr>
          <p:spPr bwMode="auto">
            <a:xfrm>
              <a:off x="242" y="71"/>
              <a:ext cx="361" cy="360"/>
            </a:xfrm>
            <a:custGeom>
              <a:avLst/>
              <a:gdLst/>
              <a:ahLst/>
              <a:cxnLst/>
              <a:rect l="0" t="0" r="r" b="b"/>
              <a:pathLst>
                <a:path w="21600" h="21600">
                  <a:moveTo>
                    <a:pt x="15457" y="3982"/>
                  </a:moveTo>
                  <a:lnTo>
                    <a:pt x="7582" y="11858"/>
                  </a:lnTo>
                  <a:cubicBezTo>
                    <a:pt x="7380" y="12060"/>
                    <a:pt x="7042" y="12083"/>
                    <a:pt x="6839" y="11881"/>
                  </a:cubicBezTo>
                  <a:cubicBezTo>
                    <a:pt x="6637" y="11677"/>
                    <a:pt x="6660" y="11340"/>
                    <a:pt x="6862" y="11138"/>
                  </a:cubicBezTo>
                  <a:lnTo>
                    <a:pt x="14738" y="3264"/>
                  </a:lnTo>
                  <a:cubicBezTo>
                    <a:pt x="14939" y="3060"/>
                    <a:pt x="15276" y="3038"/>
                    <a:pt x="15480" y="3241"/>
                  </a:cubicBezTo>
                  <a:cubicBezTo>
                    <a:pt x="15683" y="3444"/>
                    <a:pt x="15657" y="3780"/>
                    <a:pt x="15457" y="3982"/>
                  </a:cubicBezTo>
                  <a:close/>
                  <a:moveTo>
                    <a:pt x="5579" y="19442"/>
                  </a:moveTo>
                  <a:lnTo>
                    <a:pt x="4320" y="19442"/>
                  </a:lnTo>
                  <a:lnTo>
                    <a:pt x="4320" y="17280"/>
                  </a:lnTo>
                  <a:lnTo>
                    <a:pt x="2160" y="17280"/>
                  </a:lnTo>
                  <a:lnTo>
                    <a:pt x="2160" y="16020"/>
                  </a:lnTo>
                  <a:lnTo>
                    <a:pt x="4769" y="13409"/>
                  </a:lnTo>
                  <a:lnTo>
                    <a:pt x="8190" y="16831"/>
                  </a:lnTo>
                  <a:cubicBezTo>
                    <a:pt x="8190" y="16831"/>
                    <a:pt x="5579" y="19442"/>
                    <a:pt x="5579" y="19442"/>
                  </a:cubicBezTo>
                  <a:close/>
                  <a:moveTo>
                    <a:pt x="0" y="15118"/>
                  </a:moveTo>
                  <a:lnTo>
                    <a:pt x="0" y="21600"/>
                  </a:lnTo>
                  <a:lnTo>
                    <a:pt x="6480" y="21600"/>
                  </a:lnTo>
                  <a:lnTo>
                    <a:pt x="21600" y="6480"/>
                  </a:lnTo>
                  <a:lnTo>
                    <a:pt x="15119" y="0"/>
                  </a:lnTo>
                  <a:cubicBezTo>
                    <a:pt x="15119" y="0"/>
                    <a:pt x="0" y="15118"/>
                    <a:pt x="0" y="15118"/>
                  </a:cubicBezTo>
                  <a:close/>
                  <a:moveTo>
                    <a:pt x="0" y="15118"/>
                  </a:moveTo>
                </a:path>
              </a:pathLst>
            </a:custGeom>
            <a:solidFill>
              <a:srgbClr val="FFFEFE"/>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grpSp>
      <p:pic>
        <p:nvPicPr>
          <p:cNvPr id="32" name="Imagen 31"/>
          <p:cNvPicPr>
            <a:picLocks noChangeAspect="1"/>
          </p:cNvPicPr>
          <p:nvPr/>
        </p:nvPicPr>
        <p:blipFill rotWithShape="1">
          <a:blip r:embed="rId2"/>
          <a:srcRect t="75750"/>
          <a:stretch/>
        </p:blipFill>
        <p:spPr>
          <a:xfrm>
            <a:off x="24064" y="6063916"/>
            <a:ext cx="12192000" cy="806116"/>
          </a:xfrm>
          <a:prstGeom prst="rect">
            <a:avLst/>
          </a:prstGeom>
        </p:spPr>
      </p:pic>
      <p:pic>
        <p:nvPicPr>
          <p:cNvPr id="17" name="Imagen 100"/>
          <p:cNvPicPr>
            <a:picLocks noChangeAspect="1"/>
          </p:cNvPicPr>
          <p:nvPr/>
        </p:nvPicPr>
        <p:blipFill rotWithShape="1">
          <a:blip r:embed="rId3" cstate="print">
            <a:duotone>
              <a:schemeClr val="accent5">
                <a:shade val="45000"/>
                <a:satMod val="135000"/>
              </a:schemeClr>
              <a:prstClr val="white"/>
            </a:duotone>
            <a:extLst>
              <a:ext uri="{28A0092B-C50C-407E-A947-70E740481C1C}">
                <a14:useLocalDpi xmlns:a14="http://schemas.microsoft.com/office/drawing/2010/main" val="0"/>
              </a:ext>
            </a:extLst>
          </a:blip>
          <a:srcRect l="2897" t="19349" r="21591" b="20391"/>
          <a:stretch/>
        </p:blipFill>
        <p:spPr>
          <a:xfrm>
            <a:off x="204538" y="6201691"/>
            <a:ext cx="1421299" cy="506501"/>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2" name="Imagen 1"/>
          <p:cNvPicPr>
            <a:picLocks noChangeAspect="1"/>
          </p:cNvPicPr>
          <p:nvPr/>
        </p:nvPicPr>
        <p:blipFill>
          <a:blip r:embed="rId4"/>
          <a:stretch>
            <a:fillRect/>
          </a:stretch>
        </p:blipFill>
        <p:spPr>
          <a:xfrm>
            <a:off x="1371599" y="193040"/>
            <a:ext cx="10679227" cy="5506720"/>
          </a:xfrm>
          <a:prstGeom prst="rect">
            <a:avLst/>
          </a:prstGeom>
        </p:spPr>
      </p:pic>
      <p:pic>
        <p:nvPicPr>
          <p:cNvPr id="11" name="Imagen 1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4064" y="2816201"/>
            <a:ext cx="3176336" cy="2608653"/>
          </a:xfrm>
          <a:prstGeom prst="rect">
            <a:avLst/>
          </a:prstGeom>
          <a:effectLst>
            <a:innerShdw blurRad="63500" dist="50800" dir="18900000">
              <a:prstClr val="black">
                <a:alpha val="50000"/>
              </a:prstClr>
            </a:innerShdw>
          </a:effectLst>
        </p:spPr>
      </p:pic>
    </p:spTree>
    <p:extLst>
      <p:ext uri="{BB962C8B-B14F-4D97-AF65-F5344CB8AC3E}">
        <p14:creationId xmlns:p14="http://schemas.microsoft.com/office/powerpoint/2010/main" val="1902624750"/>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017" name="Group 9"/>
          <p:cNvGrpSpPr>
            <a:grpSpLocks/>
          </p:cNvGrpSpPr>
          <p:nvPr/>
        </p:nvGrpSpPr>
        <p:grpSpPr bwMode="auto">
          <a:xfrm>
            <a:off x="9110077" y="2693169"/>
            <a:ext cx="533400" cy="419100"/>
            <a:chOff x="0" y="0"/>
            <a:chExt cx="671" cy="528"/>
          </a:xfrm>
        </p:grpSpPr>
        <p:sp>
          <p:nvSpPr>
            <p:cNvPr id="43014" name="AutoShape 6"/>
            <p:cNvSpPr>
              <a:spLocks/>
            </p:cNvSpPr>
            <p:nvPr/>
          </p:nvSpPr>
          <p:spPr bwMode="auto">
            <a:xfrm>
              <a:off x="0" y="0"/>
              <a:ext cx="529" cy="528"/>
            </a:xfrm>
            <a:custGeom>
              <a:avLst/>
              <a:gdLst/>
              <a:ahLst/>
              <a:cxnLst/>
              <a:rect l="0" t="0" r="r" b="b"/>
              <a:pathLst>
                <a:path w="21600" h="21600">
                  <a:moveTo>
                    <a:pt x="21296" y="13821"/>
                  </a:moveTo>
                  <a:cubicBezTo>
                    <a:pt x="21110" y="13745"/>
                    <a:pt x="20911" y="13777"/>
                    <a:pt x="20757" y="13929"/>
                  </a:cubicBezTo>
                  <a:lnTo>
                    <a:pt x="19775" y="14913"/>
                  </a:lnTo>
                  <a:cubicBezTo>
                    <a:pt x="19683" y="15002"/>
                    <a:pt x="19636" y="15125"/>
                    <a:pt x="19636" y="15248"/>
                  </a:cubicBezTo>
                  <a:lnTo>
                    <a:pt x="19636" y="17181"/>
                  </a:lnTo>
                  <a:cubicBezTo>
                    <a:pt x="19636" y="18532"/>
                    <a:pt x="18531" y="19636"/>
                    <a:pt x="17183" y="19636"/>
                  </a:cubicBezTo>
                  <a:lnTo>
                    <a:pt x="4418" y="19636"/>
                  </a:lnTo>
                  <a:cubicBezTo>
                    <a:pt x="3069" y="19636"/>
                    <a:pt x="1964" y="18532"/>
                    <a:pt x="1964" y="17181"/>
                  </a:cubicBezTo>
                  <a:lnTo>
                    <a:pt x="1964" y="4418"/>
                  </a:lnTo>
                  <a:cubicBezTo>
                    <a:pt x="1964" y="3068"/>
                    <a:pt x="3069" y="1964"/>
                    <a:pt x="4418" y="1964"/>
                  </a:cubicBezTo>
                  <a:lnTo>
                    <a:pt x="17183" y="1964"/>
                  </a:lnTo>
                  <a:cubicBezTo>
                    <a:pt x="17413" y="1964"/>
                    <a:pt x="17643" y="1993"/>
                    <a:pt x="17874" y="2055"/>
                  </a:cubicBezTo>
                  <a:cubicBezTo>
                    <a:pt x="18042" y="2118"/>
                    <a:pt x="18227" y="2071"/>
                    <a:pt x="18364" y="1935"/>
                  </a:cubicBezTo>
                  <a:lnTo>
                    <a:pt x="19117" y="1181"/>
                  </a:lnTo>
                  <a:cubicBezTo>
                    <a:pt x="19238" y="1059"/>
                    <a:pt x="19283" y="906"/>
                    <a:pt x="19254" y="736"/>
                  </a:cubicBezTo>
                  <a:cubicBezTo>
                    <a:pt x="19222" y="583"/>
                    <a:pt x="19117" y="445"/>
                    <a:pt x="18979" y="385"/>
                  </a:cubicBezTo>
                  <a:cubicBezTo>
                    <a:pt x="18411" y="123"/>
                    <a:pt x="17798" y="0"/>
                    <a:pt x="17183" y="0"/>
                  </a:cubicBezTo>
                  <a:lnTo>
                    <a:pt x="4418" y="0"/>
                  </a:lnTo>
                  <a:cubicBezTo>
                    <a:pt x="1979" y="0"/>
                    <a:pt x="0" y="1979"/>
                    <a:pt x="0" y="4418"/>
                  </a:cubicBezTo>
                  <a:lnTo>
                    <a:pt x="0" y="17181"/>
                  </a:lnTo>
                  <a:cubicBezTo>
                    <a:pt x="0" y="19621"/>
                    <a:pt x="1979" y="21600"/>
                    <a:pt x="4418" y="21600"/>
                  </a:cubicBezTo>
                  <a:lnTo>
                    <a:pt x="17183" y="21600"/>
                  </a:lnTo>
                  <a:cubicBezTo>
                    <a:pt x="19623" y="21600"/>
                    <a:pt x="21600" y="19621"/>
                    <a:pt x="21600" y="17181"/>
                  </a:cubicBezTo>
                  <a:lnTo>
                    <a:pt x="21600" y="14267"/>
                  </a:lnTo>
                  <a:cubicBezTo>
                    <a:pt x="21600" y="14067"/>
                    <a:pt x="21479" y="13898"/>
                    <a:pt x="21296" y="13821"/>
                  </a:cubicBezTo>
                  <a:close/>
                  <a:moveTo>
                    <a:pt x="21296" y="13821"/>
                  </a:moveTo>
                </a:path>
              </a:pathLst>
            </a:custGeom>
            <a:solidFill>
              <a:srgbClr val="FFFEFE"/>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43015" name="AutoShape 7"/>
            <p:cNvSpPr>
              <a:spLocks/>
            </p:cNvSpPr>
            <p:nvPr/>
          </p:nvSpPr>
          <p:spPr bwMode="auto">
            <a:xfrm>
              <a:off x="518" y="2"/>
              <a:ext cx="153" cy="153"/>
            </a:xfrm>
            <a:custGeom>
              <a:avLst/>
              <a:gdLst/>
              <a:ahLst/>
              <a:cxnLst/>
              <a:rect l="0" t="0" r="r" b="b"/>
              <a:pathLst>
                <a:path w="21121" h="21121">
                  <a:moveTo>
                    <a:pt x="19683" y="9309"/>
                  </a:moveTo>
                  <a:lnTo>
                    <a:pt x="11808" y="1439"/>
                  </a:lnTo>
                  <a:cubicBezTo>
                    <a:pt x="9890" y="-479"/>
                    <a:pt x="6682" y="-479"/>
                    <a:pt x="4764" y="1439"/>
                  </a:cubicBezTo>
                  <a:lnTo>
                    <a:pt x="0" y="6203"/>
                  </a:lnTo>
                  <a:lnTo>
                    <a:pt x="14911" y="21121"/>
                  </a:lnTo>
                  <a:lnTo>
                    <a:pt x="19683" y="16353"/>
                  </a:lnTo>
                  <a:cubicBezTo>
                    <a:pt x="21600" y="14436"/>
                    <a:pt x="21600" y="11227"/>
                    <a:pt x="19683" y="9309"/>
                  </a:cubicBezTo>
                  <a:close/>
                  <a:moveTo>
                    <a:pt x="19683" y="9309"/>
                  </a:moveTo>
                </a:path>
              </a:pathLst>
            </a:custGeom>
            <a:solidFill>
              <a:srgbClr val="FFFEFE"/>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43016" name="AutoShape 8"/>
            <p:cNvSpPr>
              <a:spLocks/>
            </p:cNvSpPr>
            <p:nvPr/>
          </p:nvSpPr>
          <p:spPr bwMode="auto">
            <a:xfrm>
              <a:off x="242" y="71"/>
              <a:ext cx="361" cy="360"/>
            </a:xfrm>
            <a:custGeom>
              <a:avLst/>
              <a:gdLst/>
              <a:ahLst/>
              <a:cxnLst/>
              <a:rect l="0" t="0" r="r" b="b"/>
              <a:pathLst>
                <a:path w="21600" h="21600">
                  <a:moveTo>
                    <a:pt x="15457" y="3982"/>
                  </a:moveTo>
                  <a:lnTo>
                    <a:pt x="7582" y="11858"/>
                  </a:lnTo>
                  <a:cubicBezTo>
                    <a:pt x="7380" y="12060"/>
                    <a:pt x="7042" y="12083"/>
                    <a:pt x="6839" y="11881"/>
                  </a:cubicBezTo>
                  <a:cubicBezTo>
                    <a:pt x="6637" y="11677"/>
                    <a:pt x="6660" y="11340"/>
                    <a:pt x="6862" y="11138"/>
                  </a:cubicBezTo>
                  <a:lnTo>
                    <a:pt x="14738" y="3264"/>
                  </a:lnTo>
                  <a:cubicBezTo>
                    <a:pt x="14939" y="3060"/>
                    <a:pt x="15276" y="3038"/>
                    <a:pt x="15480" y="3241"/>
                  </a:cubicBezTo>
                  <a:cubicBezTo>
                    <a:pt x="15683" y="3444"/>
                    <a:pt x="15657" y="3780"/>
                    <a:pt x="15457" y="3982"/>
                  </a:cubicBezTo>
                  <a:close/>
                  <a:moveTo>
                    <a:pt x="5579" y="19442"/>
                  </a:moveTo>
                  <a:lnTo>
                    <a:pt x="4320" y="19442"/>
                  </a:lnTo>
                  <a:lnTo>
                    <a:pt x="4320" y="17280"/>
                  </a:lnTo>
                  <a:lnTo>
                    <a:pt x="2160" y="17280"/>
                  </a:lnTo>
                  <a:lnTo>
                    <a:pt x="2160" y="16020"/>
                  </a:lnTo>
                  <a:lnTo>
                    <a:pt x="4769" y="13409"/>
                  </a:lnTo>
                  <a:lnTo>
                    <a:pt x="8190" y="16831"/>
                  </a:lnTo>
                  <a:cubicBezTo>
                    <a:pt x="8190" y="16831"/>
                    <a:pt x="5579" y="19442"/>
                    <a:pt x="5579" y="19442"/>
                  </a:cubicBezTo>
                  <a:close/>
                  <a:moveTo>
                    <a:pt x="0" y="15118"/>
                  </a:moveTo>
                  <a:lnTo>
                    <a:pt x="0" y="21600"/>
                  </a:lnTo>
                  <a:lnTo>
                    <a:pt x="6480" y="21600"/>
                  </a:lnTo>
                  <a:lnTo>
                    <a:pt x="21600" y="6480"/>
                  </a:lnTo>
                  <a:lnTo>
                    <a:pt x="15119" y="0"/>
                  </a:lnTo>
                  <a:cubicBezTo>
                    <a:pt x="15119" y="0"/>
                    <a:pt x="0" y="15118"/>
                    <a:pt x="0" y="15118"/>
                  </a:cubicBezTo>
                  <a:close/>
                  <a:moveTo>
                    <a:pt x="0" y="15118"/>
                  </a:moveTo>
                </a:path>
              </a:pathLst>
            </a:custGeom>
            <a:solidFill>
              <a:srgbClr val="FFFEFE"/>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grpSp>
      <p:pic>
        <p:nvPicPr>
          <p:cNvPr id="32" name="Imagen 31"/>
          <p:cNvPicPr>
            <a:picLocks noChangeAspect="1"/>
          </p:cNvPicPr>
          <p:nvPr/>
        </p:nvPicPr>
        <p:blipFill rotWithShape="1">
          <a:blip r:embed="rId2"/>
          <a:srcRect t="75750"/>
          <a:stretch/>
        </p:blipFill>
        <p:spPr>
          <a:xfrm>
            <a:off x="24064" y="6063916"/>
            <a:ext cx="12192000" cy="806116"/>
          </a:xfrm>
          <a:prstGeom prst="rect">
            <a:avLst/>
          </a:prstGeom>
        </p:spPr>
      </p:pic>
      <p:pic>
        <p:nvPicPr>
          <p:cNvPr id="17" name="Imagen 100"/>
          <p:cNvPicPr>
            <a:picLocks noChangeAspect="1"/>
          </p:cNvPicPr>
          <p:nvPr/>
        </p:nvPicPr>
        <p:blipFill rotWithShape="1">
          <a:blip r:embed="rId3" cstate="print">
            <a:duotone>
              <a:schemeClr val="accent5">
                <a:shade val="45000"/>
                <a:satMod val="135000"/>
              </a:schemeClr>
              <a:prstClr val="white"/>
            </a:duotone>
            <a:extLst>
              <a:ext uri="{28A0092B-C50C-407E-A947-70E740481C1C}">
                <a14:useLocalDpi xmlns:a14="http://schemas.microsoft.com/office/drawing/2010/main" val="0"/>
              </a:ext>
            </a:extLst>
          </a:blip>
          <a:srcRect l="2897" t="19349" r="21591" b="20391"/>
          <a:stretch/>
        </p:blipFill>
        <p:spPr>
          <a:xfrm>
            <a:off x="204538" y="6201691"/>
            <a:ext cx="1421299" cy="506501"/>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2" name="Imagen 1"/>
          <p:cNvPicPr>
            <a:picLocks noChangeAspect="1"/>
          </p:cNvPicPr>
          <p:nvPr/>
        </p:nvPicPr>
        <p:blipFill>
          <a:blip r:embed="rId4"/>
          <a:stretch>
            <a:fillRect/>
          </a:stretch>
        </p:blipFill>
        <p:spPr>
          <a:xfrm>
            <a:off x="204538" y="1407582"/>
            <a:ext cx="4898153" cy="2969636"/>
          </a:xfrm>
          <a:prstGeom prst="rect">
            <a:avLst/>
          </a:prstGeom>
        </p:spPr>
      </p:pic>
      <p:pic>
        <p:nvPicPr>
          <p:cNvPr id="3" name="Imagen 2"/>
          <p:cNvPicPr>
            <a:picLocks noChangeAspect="1"/>
          </p:cNvPicPr>
          <p:nvPr/>
        </p:nvPicPr>
        <p:blipFill>
          <a:blip r:embed="rId5"/>
          <a:stretch>
            <a:fillRect/>
          </a:stretch>
        </p:blipFill>
        <p:spPr>
          <a:xfrm>
            <a:off x="5399809" y="113434"/>
            <a:ext cx="5967846" cy="4671260"/>
          </a:xfrm>
          <a:prstGeom prst="rect">
            <a:avLst/>
          </a:prstGeom>
        </p:spPr>
      </p:pic>
      <p:pic>
        <p:nvPicPr>
          <p:cNvPr id="4" name="Imagen 3"/>
          <p:cNvPicPr>
            <a:picLocks noChangeAspect="1"/>
          </p:cNvPicPr>
          <p:nvPr/>
        </p:nvPicPr>
        <p:blipFill>
          <a:blip r:embed="rId6"/>
          <a:stretch>
            <a:fillRect/>
          </a:stretch>
        </p:blipFill>
        <p:spPr>
          <a:xfrm>
            <a:off x="5995987" y="4902224"/>
            <a:ext cx="5000625" cy="990600"/>
          </a:xfrm>
          <a:prstGeom prst="rect">
            <a:avLst/>
          </a:prstGeom>
        </p:spPr>
      </p:pic>
      <p:sp>
        <p:nvSpPr>
          <p:cNvPr id="11" name="CuadroTexto 10"/>
          <p:cNvSpPr txBox="1"/>
          <p:nvPr/>
        </p:nvSpPr>
        <p:spPr>
          <a:xfrm>
            <a:off x="7674032" y="3703899"/>
            <a:ext cx="544005" cy="149712"/>
          </a:xfrm>
          <a:prstGeom prst="rect">
            <a:avLst/>
          </a:prstGeom>
          <a:noFill/>
          <a:ln w="38100">
            <a:solidFill>
              <a:srgbClr val="C00000"/>
            </a:solidFill>
          </a:ln>
        </p:spPr>
        <p:txBody>
          <a:bodyPr wrap="square" rtlCol="0">
            <a:spAutoFit/>
          </a:bodyPr>
          <a:lstStyle/>
          <a:p>
            <a:endParaRPr lang="es-ES_tradnl"/>
          </a:p>
        </p:txBody>
      </p:sp>
    </p:spTree>
    <p:extLst>
      <p:ext uri="{BB962C8B-B14F-4D97-AF65-F5344CB8AC3E}">
        <p14:creationId xmlns:p14="http://schemas.microsoft.com/office/powerpoint/2010/main" val="1659385492"/>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017" name="Group 9"/>
          <p:cNvGrpSpPr>
            <a:grpSpLocks/>
          </p:cNvGrpSpPr>
          <p:nvPr/>
        </p:nvGrpSpPr>
        <p:grpSpPr bwMode="auto">
          <a:xfrm>
            <a:off x="9110077" y="2693169"/>
            <a:ext cx="533400" cy="419100"/>
            <a:chOff x="0" y="0"/>
            <a:chExt cx="671" cy="528"/>
          </a:xfrm>
        </p:grpSpPr>
        <p:sp>
          <p:nvSpPr>
            <p:cNvPr id="43014" name="AutoShape 6"/>
            <p:cNvSpPr>
              <a:spLocks/>
            </p:cNvSpPr>
            <p:nvPr/>
          </p:nvSpPr>
          <p:spPr bwMode="auto">
            <a:xfrm>
              <a:off x="0" y="0"/>
              <a:ext cx="529" cy="528"/>
            </a:xfrm>
            <a:custGeom>
              <a:avLst/>
              <a:gdLst/>
              <a:ahLst/>
              <a:cxnLst/>
              <a:rect l="0" t="0" r="r" b="b"/>
              <a:pathLst>
                <a:path w="21600" h="21600">
                  <a:moveTo>
                    <a:pt x="21296" y="13821"/>
                  </a:moveTo>
                  <a:cubicBezTo>
                    <a:pt x="21110" y="13745"/>
                    <a:pt x="20911" y="13777"/>
                    <a:pt x="20757" y="13929"/>
                  </a:cubicBezTo>
                  <a:lnTo>
                    <a:pt x="19775" y="14913"/>
                  </a:lnTo>
                  <a:cubicBezTo>
                    <a:pt x="19683" y="15002"/>
                    <a:pt x="19636" y="15125"/>
                    <a:pt x="19636" y="15248"/>
                  </a:cubicBezTo>
                  <a:lnTo>
                    <a:pt x="19636" y="17181"/>
                  </a:lnTo>
                  <a:cubicBezTo>
                    <a:pt x="19636" y="18532"/>
                    <a:pt x="18531" y="19636"/>
                    <a:pt x="17183" y="19636"/>
                  </a:cubicBezTo>
                  <a:lnTo>
                    <a:pt x="4418" y="19636"/>
                  </a:lnTo>
                  <a:cubicBezTo>
                    <a:pt x="3069" y="19636"/>
                    <a:pt x="1964" y="18532"/>
                    <a:pt x="1964" y="17181"/>
                  </a:cubicBezTo>
                  <a:lnTo>
                    <a:pt x="1964" y="4418"/>
                  </a:lnTo>
                  <a:cubicBezTo>
                    <a:pt x="1964" y="3068"/>
                    <a:pt x="3069" y="1964"/>
                    <a:pt x="4418" y="1964"/>
                  </a:cubicBezTo>
                  <a:lnTo>
                    <a:pt x="17183" y="1964"/>
                  </a:lnTo>
                  <a:cubicBezTo>
                    <a:pt x="17413" y="1964"/>
                    <a:pt x="17643" y="1993"/>
                    <a:pt x="17874" y="2055"/>
                  </a:cubicBezTo>
                  <a:cubicBezTo>
                    <a:pt x="18042" y="2118"/>
                    <a:pt x="18227" y="2071"/>
                    <a:pt x="18364" y="1935"/>
                  </a:cubicBezTo>
                  <a:lnTo>
                    <a:pt x="19117" y="1181"/>
                  </a:lnTo>
                  <a:cubicBezTo>
                    <a:pt x="19238" y="1059"/>
                    <a:pt x="19283" y="906"/>
                    <a:pt x="19254" y="736"/>
                  </a:cubicBezTo>
                  <a:cubicBezTo>
                    <a:pt x="19222" y="583"/>
                    <a:pt x="19117" y="445"/>
                    <a:pt x="18979" y="385"/>
                  </a:cubicBezTo>
                  <a:cubicBezTo>
                    <a:pt x="18411" y="123"/>
                    <a:pt x="17798" y="0"/>
                    <a:pt x="17183" y="0"/>
                  </a:cubicBezTo>
                  <a:lnTo>
                    <a:pt x="4418" y="0"/>
                  </a:lnTo>
                  <a:cubicBezTo>
                    <a:pt x="1979" y="0"/>
                    <a:pt x="0" y="1979"/>
                    <a:pt x="0" y="4418"/>
                  </a:cubicBezTo>
                  <a:lnTo>
                    <a:pt x="0" y="17181"/>
                  </a:lnTo>
                  <a:cubicBezTo>
                    <a:pt x="0" y="19621"/>
                    <a:pt x="1979" y="21600"/>
                    <a:pt x="4418" y="21600"/>
                  </a:cubicBezTo>
                  <a:lnTo>
                    <a:pt x="17183" y="21600"/>
                  </a:lnTo>
                  <a:cubicBezTo>
                    <a:pt x="19623" y="21600"/>
                    <a:pt x="21600" y="19621"/>
                    <a:pt x="21600" y="17181"/>
                  </a:cubicBezTo>
                  <a:lnTo>
                    <a:pt x="21600" y="14267"/>
                  </a:lnTo>
                  <a:cubicBezTo>
                    <a:pt x="21600" y="14067"/>
                    <a:pt x="21479" y="13898"/>
                    <a:pt x="21296" y="13821"/>
                  </a:cubicBezTo>
                  <a:close/>
                  <a:moveTo>
                    <a:pt x="21296" y="13821"/>
                  </a:moveTo>
                </a:path>
              </a:pathLst>
            </a:custGeom>
            <a:solidFill>
              <a:srgbClr val="FFFEFE"/>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43015" name="AutoShape 7"/>
            <p:cNvSpPr>
              <a:spLocks/>
            </p:cNvSpPr>
            <p:nvPr/>
          </p:nvSpPr>
          <p:spPr bwMode="auto">
            <a:xfrm>
              <a:off x="518" y="2"/>
              <a:ext cx="153" cy="153"/>
            </a:xfrm>
            <a:custGeom>
              <a:avLst/>
              <a:gdLst/>
              <a:ahLst/>
              <a:cxnLst/>
              <a:rect l="0" t="0" r="r" b="b"/>
              <a:pathLst>
                <a:path w="21121" h="21121">
                  <a:moveTo>
                    <a:pt x="19683" y="9309"/>
                  </a:moveTo>
                  <a:lnTo>
                    <a:pt x="11808" y="1439"/>
                  </a:lnTo>
                  <a:cubicBezTo>
                    <a:pt x="9890" y="-479"/>
                    <a:pt x="6682" y="-479"/>
                    <a:pt x="4764" y="1439"/>
                  </a:cubicBezTo>
                  <a:lnTo>
                    <a:pt x="0" y="6203"/>
                  </a:lnTo>
                  <a:lnTo>
                    <a:pt x="14911" y="21121"/>
                  </a:lnTo>
                  <a:lnTo>
                    <a:pt x="19683" y="16353"/>
                  </a:lnTo>
                  <a:cubicBezTo>
                    <a:pt x="21600" y="14436"/>
                    <a:pt x="21600" y="11227"/>
                    <a:pt x="19683" y="9309"/>
                  </a:cubicBezTo>
                  <a:close/>
                  <a:moveTo>
                    <a:pt x="19683" y="9309"/>
                  </a:moveTo>
                </a:path>
              </a:pathLst>
            </a:custGeom>
            <a:solidFill>
              <a:srgbClr val="FFFEFE"/>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43016" name="AutoShape 8"/>
            <p:cNvSpPr>
              <a:spLocks/>
            </p:cNvSpPr>
            <p:nvPr/>
          </p:nvSpPr>
          <p:spPr bwMode="auto">
            <a:xfrm>
              <a:off x="242" y="71"/>
              <a:ext cx="361" cy="360"/>
            </a:xfrm>
            <a:custGeom>
              <a:avLst/>
              <a:gdLst/>
              <a:ahLst/>
              <a:cxnLst/>
              <a:rect l="0" t="0" r="r" b="b"/>
              <a:pathLst>
                <a:path w="21600" h="21600">
                  <a:moveTo>
                    <a:pt x="15457" y="3982"/>
                  </a:moveTo>
                  <a:lnTo>
                    <a:pt x="7582" y="11858"/>
                  </a:lnTo>
                  <a:cubicBezTo>
                    <a:pt x="7380" y="12060"/>
                    <a:pt x="7042" y="12083"/>
                    <a:pt x="6839" y="11881"/>
                  </a:cubicBezTo>
                  <a:cubicBezTo>
                    <a:pt x="6637" y="11677"/>
                    <a:pt x="6660" y="11340"/>
                    <a:pt x="6862" y="11138"/>
                  </a:cubicBezTo>
                  <a:lnTo>
                    <a:pt x="14738" y="3264"/>
                  </a:lnTo>
                  <a:cubicBezTo>
                    <a:pt x="14939" y="3060"/>
                    <a:pt x="15276" y="3038"/>
                    <a:pt x="15480" y="3241"/>
                  </a:cubicBezTo>
                  <a:cubicBezTo>
                    <a:pt x="15683" y="3444"/>
                    <a:pt x="15657" y="3780"/>
                    <a:pt x="15457" y="3982"/>
                  </a:cubicBezTo>
                  <a:close/>
                  <a:moveTo>
                    <a:pt x="5579" y="19442"/>
                  </a:moveTo>
                  <a:lnTo>
                    <a:pt x="4320" y="19442"/>
                  </a:lnTo>
                  <a:lnTo>
                    <a:pt x="4320" y="17280"/>
                  </a:lnTo>
                  <a:lnTo>
                    <a:pt x="2160" y="17280"/>
                  </a:lnTo>
                  <a:lnTo>
                    <a:pt x="2160" y="16020"/>
                  </a:lnTo>
                  <a:lnTo>
                    <a:pt x="4769" y="13409"/>
                  </a:lnTo>
                  <a:lnTo>
                    <a:pt x="8190" y="16831"/>
                  </a:lnTo>
                  <a:cubicBezTo>
                    <a:pt x="8190" y="16831"/>
                    <a:pt x="5579" y="19442"/>
                    <a:pt x="5579" y="19442"/>
                  </a:cubicBezTo>
                  <a:close/>
                  <a:moveTo>
                    <a:pt x="0" y="15118"/>
                  </a:moveTo>
                  <a:lnTo>
                    <a:pt x="0" y="21600"/>
                  </a:lnTo>
                  <a:lnTo>
                    <a:pt x="6480" y="21600"/>
                  </a:lnTo>
                  <a:lnTo>
                    <a:pt x="21600" y="6480"/>
                  </a:lnTo>
                  <a:lnTo>
                    <a:pt x="15119" y="0"/>
                  </a:lnTo>
                  <a:cubicBezTo>
                    <a:pt x="15119" y="0"/>
                    <a:pt x="0" y="15118"/>
                    <a:pt x="0" y="15118"/>
                  </a:cubicBezTo>
                  <a:close/>
                  <a:moveTo>
                    <a:pt x="0" y="15118"/>
                  </a:moveTo>
                </a:path>
              </a:pathLst>
            </a:custGeom>
            <a:solidFill>
              <a:srgbClr val="FFFEFE"/>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grpSp>
      <p:pic>
        <p:nvPicPr>
          <p:cNvPr id="32" name="Imagen 31"/>
          <p:cNvPicPr>
            <a:picLocks noChangeAspect="1"/>
          </p:cNvPicPr>
          <p:nvPr/>
        </p:nvPicPr>
        <p:blipFill rotWithShape="1">
          <a:blip r:embed="rId2"/>
          <a:srcRect t="75750"/>
          <a:stretch/>
        </p:blipFill>
        <p:spPr>
          <a:xfrm>
            <a:off x="24064" y="6063916"/>
            <a:ext cx="12192000" cy="806116"/>
          </a:xfrm>
          <a:prstGeom prst="rect">
            <a:avLst/>
          </a:prstGeom>
        </p:spPr>
      </p:pic>
      <p:sp>
        <p:nvSpPr>
          <p:cNvPr id="14" name="Rectangle 9"/>
          <p:cNvSpPr>
            <a:spLocks/>
          </p:cNvSpPr>
          <p:nvPr/>
        </p:nvSpPr>
        <p:spPr bwMode="auto">
          <a:xfrm>
            <a:off x="279352" y="447194"/>
            <a:ext cx="4477843" cy="1212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fontAlgn="base">
              <a:spcBef>
                <a:spcPct val="0"/>
              </a:spcBef>
              <a:spcAft>
                <a:spcPct val="0"/>
              </a:spcAft>
            </a:pPr>
            <a:r>
              <a:rPr lang="es-MX" sz="2800" b="1" dirty="0">
                <a:solidFill>
                  <a:srgbClr val="C00000"/>
                </a:solidFill>
                <a:latin typeface="Arimo Bold" charset="0"/>
                <a:ea typeface="Arimo Bold" charset="0"/>
                <a:cs typeface="Arimo Bold" charset="0"/>
                <a:sym typeface="Arimo Bold" charset="0"/>
              </a:rPr>
              <a:t>Ley General de Protección de Datos Personales en Posesión de Sujetos Obligados</a:t>
            </a:r>
          </a:p>
        </p:txBody>
      </p:sp>
      <p:pic>
        <p:nvPicPr>
          <p:cNvPr id="5122"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t="45056"/>
          <a:stretch/>
        </p:blipFill>
        <p:spPr bwMode="auto">
          <a:xfrm>
            <a:off x="279352" y="2868258"/>
            <a:ext cx="10717756" cy="30685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123" name="Picture 3"/>
          <p:cNvPicPr>
            <a:picLocks noChangeAspect="1" noChangeArrowheads="1"/>
          </p:cNvPicPr>
          <p:nvPr/>
        </p:nvPicPr>
        <p:blipFill rotWithShape="1">
          <a:blip r:embed="rId4">
            <a:extLst>
              <a:ext uri="{28A0092B-C50C-407E-A947-70E740481C1C}">
                <a14:useLocalDpi xmlns:a14="http://schemas.microsoft.com/office/drawing/2010/main" val="0"/>
              </a:ext>
            </a:extLst>
          </a:blip>
          <a:srcRect l="27272" t="18283" r="28504" b="69403"/>
          <a:stretch/>
        </p:blipFill>
        <p:spPr bwMode="auto">
          <a:xfrm>
            <a:off x="5196770" y="725926"/>
            <a:ext cx="5754033" cy="9007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124" name="Picture 4"/>
          <p:cNvPicPr>
            <a:picLocks noChangeAspect="1" noChangeArrowheads="1"/>
          </p:cNvPicPr>
          <p:nvPr/>
        </p:nvPicPr>
        <p:blipFill rotWithShape="1">
          <a:blip r:embed="rId5">
            <a:extLst>
              <a:ext uri="{28A0092B-C50C-407E-A947-70E740481C1C}">
                <a14:useLocalDpi xmlns:a14="http://schemas.microsoft.com/office/drawing/2010/main" val="0"/>
              </a:ext>
            </a:extLst>
          </a:blip>
          <a:srcRect l="26015" t="40712" r="28522" b="25792"/>
          <a:stretch/>
        </p:blipFill>
        <p:spPr bwMode="auto">
          <a:xfrm>
            <a:off x="5451842" y="1677583"/>
            <a:ext cx="5915299" cy="24502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126" name="Picture 6" descr="Resultado de imagen para ok"/>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0247029" y="4098147"/>
            <a:ext cx="1899838" cy="1899839"/>
          </a:xfrm>
          <a:prstGeom prst="rect">
            <a:avLst/>
          </a:prstGeom>
          <a:noFill/>
          <a:extLst>
            <a:ext uri="{909E8E84-426E-40DD-AFC4-6F175D3DCCD1}">
              <a14:hiddenFill xmlns:a14="http://schemas.microsoft.com/office/drawing/2010/main">
                <a:solidFill>
                  <a:srgbClr val="FFFFFF"/>
                </a:solidFill>
              </a14:hiddenFill>
            </a:ext>
          </a:extLst>
        </p:spPr>
      </p:pic>
      <p:sp>
        <p:nvSpPr>
          <p:cNvPr id="16" name="Rectangle 17"/>
          <p:cNvSpPr>
            <a:spLocks/>
          </p:cNvSpPr>
          <p:nvPr/>
        </p:nvSpPr>
        <p:spPr bwMode="auto">
          <a:xfrm>
            <a:off x="7040674" y="229584"/>
            <a:ext cx="3312117" cy="35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fontAlgn="base">
              <a:lnSpc>
                <a:spcPct val="70000"/>
              </a:lnSpc>
              <a:spcBef>
                <a:spcPct val="0"/>
              </a:spcBef>
              <a:spcAft>
                <a:spcPct val="0"/>
              </a:spcAft>
            </a:pPr>
            <a:r>
              <a:rPr lang="en-US" sz="2800" b="1" dirty="0">
                <a:solidFill>
                  <a:srgbClr val="C00000"/>
                </a:solidFill>
                <a:latin typeface="Arimo Bold" charset="0"/>
                <a:ea typeface="Arimo Bold" charset="0"/>
                <a:cs typeface="Arimo Bold" charset="0"/>
                <a:sym typeface="Arimo Bold" charset="0"/>
              </a:rPr>
              <a:t>26 Enero de 2017</a:t>
            </a:r>
          </a:p>
        </p:txBody>
      </p:sp>
      <p:pic>
        <p:nvPicPr>
          <p:cNvPr id="17" name="Imagen 100"/>
          <p:cNvPicPr>
            <a:picLocks noChangeAspect="1"/>
          </p:cNvPicPr>
          <p:nvPr/>
        </p:nvPicPr>
        <p:blipFill rotWithShape="1">
          <a:blip r:embed="rId7" cstate="print">
            <a:duotone>
              <a:schemeClr val="accent5">
                <a:shade val="45000"/>
                <a:satMod val="135000"/>
              </a:schemeClr>
              <a:prstClr val="white"/>
            </a:duotone>
            <a:extLst>
              <a:ext uri="{28A0092B-C50C-407E-A947-70E740481C1C}">
                <a14:useLocalDpi xmlns:a14="http://schemas.microsoft.com/office/drawing/2010/main" val="0"/>
              </a:ext>
            </a:extLst>
          </a:blip>
          <a:srcRect l="2897" t="19349" r="21591" b="20391"/>
          <a:stretch/>
        </p:blipFill>
        <p:spPr>
          <a:xfrm>
            <a:off x="204538" y="6201691"/>
            <a:ext cx="1421299" cy="506501"/>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2069324102"/>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017" name="Group 9"/>
          <p:cNvGrpSpPr>
            <a:grpSpLocks/>
          </p:cNvGrpSpPr>
          <p:nvPr/>
        </p:nvGrpSpPr>
        <p:grpSpPr bwMode="auto">
          <a:xfrm>
            <a:off x="9110077" y="2693169"/>
            <a:ext cx="533400" cy="419100"/>
            <a:chOff x="0" y="0"/>
            <a:chExt cx="671" cy="528"/>
          </a:xfrm>
        </p:grpSpPr>
        <p:sp>
          <p:nvSpPr>
            <p:cNvPr id="43014" name="AutoShape 6"/>
            <p:cNvSpPr>
              <a:spLocks/>
            </p:cNvSpPr>
            <p:nvPr/>
          </p:nvSpPr>
          <p:spPr bwMode="auto">
            <a:xfrm>
              <a:off x="0" y="0"/>
              <a:ext cx="529" cy="528"/>
            </a:xfrm>
            <a:custGeom>
              <a:avLst/>
              <a:gdLst/>
              <a:ahLst/>
              <a:cxnLst/>
              <a:rect l="0" t="0" r="r" b="b"/>
              <a:pathLst>
                <a:path w="21600" h="21600">
                  <a:moveTo>
                    <a:pt x="21296" y="13821"/>
                  </a:moveTo>
                  <a:cubicBezTo>
                    <a:pt x="21110" y="13745"/>
                    <a:pt x="20911" y="13777"/>
                    <a:pt x="20757" y="13929"/>
                  </a:cubicBezTo>
                  <a:lnTo>
                    <a:pt x="19775" y="14913"/>
                  </a:lnTo>
                  <a:cubicBezTo>
                    <a:pt x="19683" y="15002"/>
                    <a:pt x="19636" y="15125"/>
                    <a:pt x="19636" y="15248"/>
                  </a:cubicBezTo>
                  <a:lnTo>
                    <a:pt x="19636" y="17181"/>
                  </a:lnTo>
                  <a:cubicBezTo>
                    <a:pt x="19636" y="18532"/>
                    <a:pt x="18531" y="19636"/>
                    <a:pt x="17183" y="19636"/>
                  </a:cubicBezTo>
                  <a:lnTo>
                    <a:pt x="4418" y="19636"/>
                  </a:lnTo>
                  <a:cubicBezTo>
                    <a:pt x="3069" y="19636"/>
                    <a:pt x="1964" y="18532"/>
                    <a:pt x="1964" y="17181"/>
                  </a:cubicBezTo>
                  <a:lnTo>
                    <a:pt x="1964" y="4418"/>
                  </a:lnTo>
                  <a:cubicBezTo>
                    <a:pt x="1964" y="3068"/>
                    <a:pt x="3069" y="1964"/>
                    <a:pt x="4418" y="1964"/>
                  </a:cubicBezTo>
                  <a:lnTo>
                    <a:pt x="17183" y="1964"/>
                  </a:lnTo>
                  <a:cubicBezTo>
                    <a:pt x="17413" y="1964"/>
                    <a:pt x="17643" y="1993"/>
                    <a:pt x="17874" y="2055"/>
                  </a:cubicBezTo>
                  <a:cubicBezTo>
                    <a:pt x="18042" y="2118"/>
                    <a:pt x="18227" y="2071"/>
                    <a:pt x="18364" y="1935"/>
                  </a:cubicBezTo>
                  <a:lnTo>
                    <a:pt x="19117" y="1181"/>
                  </a:lnTo>
                  <a:cubicBezTo>
                    <a:pt x="19238" y="1059"/>
                    <a:pt x="19283" y="906"/>
                    <a:pt x="19254" y="736"/>
                  </a:cubicBezTo>
                  <a:cubicBezTo>
                    <a:pt x="19222" y="583"/>
                    <a:pt x="19117" y="445"/>
                    <a:pt x="18979" y="385"/>
                  </a:cubicBezTo>
                  <a:cubicBezTo>
                    <a:pt x="18411" y="123"/>
                    <a:pt x="17798" y="0"/>
                    <a:pt x="17183" y="0"/>
                  </a:cubicBezTo>
                  <a:lnTo>
                    <a:pt x="4418" y="0"/>
                  </a:lnTo>
                  <a:cubicBezTo>
                    <a:pt x="1979" y="0"/>
                    <a:pt x="0" y="1979"/>
                    <a:pt x="0" y="4418"/>
                  </a:cubicBezTo>
                  <a:lnTo>
                    <a:pt x="0" y="17181"/>
                  </a:lnTo>
                  <a:cubicBezTo>
                    <a:pt x="0" y="19621"/>
                    <a:pt x="1979" y="21600"/>
                    <a:pt x="4418" y="21600"/>
                  </a:cubicBezTo>
                  <a:lnTo>
                    <a:pt x="17183" y="21600"/>
                  </a:lnTo>
                  <a:cubicBezTo>
                    <a:pt x="19623" y="21600"/>
                    <a:pt x="21600" y="19621"/>
                    <a:pt x="21600" y="17181"/>
                  </a:cubicBezTo>
                  <a:lnTo>
                    <a:pt x="21600" y="14267"/>
                  </a:lnTo>
                  <a:cubicBezTo>
                    <a:pt x="21600" y="14067"/>
                    <a:pt x="21479" y="13898"/>
                    <a:pt x="21296" y="13821"/>
                  </a:cubicBezTo>
                  <a:close/>
                  <a:moveTo>
                    <a:pt x="21296" y="13821"/>
                  </a:moveTo>
                </a:path>
              </a:pathLst>
            </a:custGeom>
            <a:solidFill>
              <a:srgbClr val="FFFEFE"/>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43015" name="AutoShape 7"/>
            <p:cNvSpPr>
              <a:spLocks/>
            </p:cNvSpPr>
            <p:nvPr/>
          </p:nvSpPr>
          <p:spPr bwMode="auto">
            <a:xfrm>
              <a:off x="518" y="2"/>
              <a:ext cx="153" cy="153"/>
            </a:xfrm>
            <a:custGeom>
              <a:avLst/>
              <a:gdLst/>
              <a:ahLst/>
              <a:cxnLst/>
              <a:rect l="0" t="0" r="r" b="b"/>
              <a:pathLst>
                <a:path w="21121" h="21121">
                  <a:moveTo>
                    <a:pt x="19683" y="9309"/>
                  </a:moveTo>
                  <a:lnTo>
                    <a:pt x="11808" y="1439"/>
                  </a:lnTo>
                  <a:cubicBezTo>
                    <a:pt x="9890" y="-479"/>
                    <a:pt x="6682" y="-479"/>
                    <a:pt x="4764" y="1439"/>
                  </a:cubicBezTo>
                  <a:lnTo>
                    <a:pt x="0" y="6203"/>
                  </a:lnTo>
                  <a:lnTo>
                    <a:pt x="14911" y="21121"/>
                  </a:lnTo>
                  <a:lnTo>
                    <a:pt x="19683" y="16353"/>
                  </a:lnTo>
                  <a:cubicBezTo>
                    <a:pt x="21600" y="14436"/>
                    <a:pt x="21600" y="11227"/>
                    <a:pt x="19683" y="9309"/>
                  </a:cubicBezTo>
                  <a:close/>
                  <a:moveTo>
                    <a:pt x="19683" y="9309"/>
                  </a:moveTo>
                </a:path>
              </a:pathLst>
            </a:custGeom>
            <a:solidFill>
              <a:srgbClr val="FFFEFE"/>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43016" name="AutoShape 8"/>
            <p:cNvSpPr>
              <a:spLocks/>
            </p:cNvSpPr>
            <p:nvPr/>
          </p:nvSpPr>
          <p:spPr bwMode="auto">
            <a:xfrm>
              <a:off x="242" y="71"/>
              <a:ext cx="361" cy="360"/>
            </a:xfrm>
            <a:custGeom>
              <a:avLst/>
              <a:gdLst/>
              <a:ahLst/>
              <a:cxnLst/>
              <a:rect l="0" t="0" r="r" b="b"/>
              <a:pathLst>
                <a:path w="21600" h="21600">
                  <a:moveTo>
                    <a:pt x="15457" y="3982"/>
                  </a:moveTo>
                  <a:lnTo>
                    <a:pt x="7582" y="11858"/>
                  </a:lnTo>
                  <a:cubicBezTo>
                    <a:pt x="7380" y="12060"/>
                    <a:pt x="7042" y="12083"/>
                    <a:pt x="6839" y="11881"/>
                  </a:cubicBezTo>
                  <a:cubicBezTo>
                    <a:pt x="6637" y="11677"/>
                    <a:pt x="6660" y="11340"/>
                    <a:pt x="6862" y="11138"/>
                  </a:cubicBezTo>
                  <a:lnTo>
                    <a:pt x="14738" y="3264"/>
                  </a:lnTo>
                  <a:cubicBezTo>
                    <a:pt x="14939" y="3060"/>
                    <a:pt x="15276" y="3038"/>
                    <a:pt x="15480" y="3241"/>
                  </a:cubicBezTo>
                  <a:cubicBezTo>
                    <a:pt x="15683" y="3444"/>
                    <a:pt x="15657" y="3780"/>
                    <a:pt x="15457" y="3982"/>
                  </a:cubicBezTo>
                  <a:close/>
                  <a:moveTo>
                    <a:pt x="5579" y="19442"/>
                  </a:moveTo>
                  <a:lnTo>
                    <a:pt x="4320" y="19442"/>
                  </a:lnTo>
                  <a:lnTo>
                    <a:pt x="4320" y="17280"/>
                  </a:lnTo>
                  <a:lnTo>
                    <a:pt x="2160" y="17280"/>
                  </a:lnTo>
                  <a:lnTo>
                    <a:pt x="2160" y="16020"/>
                  </a:lnTo>
                  <a:lnTo>
                    <a:pt x="4769" y="13409"/>
                  </a:lnTo>
                  <a:lnTo>
                    <a:pt x="8190" y="16831"/>
                  </a:lnTo>
                  <a:cubicBezTo>
                    <a:pt x="8190" y="16831"/>
                    <a:pt x="5579" y="19442"/>
                    <a:pt x="5579" y="19442"/>
                  </a:cubicBezTo>
                  <a:close/>
                  <a:moveTo>
                    <a:pt x="0" y="15118"/>
                  </a:moveTo>
                  <a:lnTo>
                    <a:pt x="0" y="21600"/>
                  </a:lnTo>
                  <a:lnTo>
                    <a:pt x="6480" y="21600"/>
                  </a:lnTo>
                  <a:lnTo>
                    <a:pt x="21600" y="6480"/>
                  </a:lnTo>
                  <a:lnTo>
                    <a:pt x="15119" y="0"/>
                  </a:lnTo>
                  <a:cubicBezTo>
                    <a:pt x="15119" y="0"/>
                    <a:pt x="0" y="15118"/>
                    <a:pt x="0" y="15118"/>
                  </a:cubicBezTo>
                  <a:close/>
                  <a:moveTo>
                    <a:pt x="0" y="15118"/>
                  </a:moveTo>
                </a:path>
              </a:pathLst>
            </a:custGeom>
            <a:solidFill>
              <a:srgbClr val="FFFEFE"/>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grpSp>
      <p:pic>
        <p:nvPicPr>
          <p:cNvPr id="32" name="Imagen 31"/>
          <p:cNvPicPr>
            <a:picLocks noChangeAspect="1"/>
          </p:cNvPicPr>
          <p:nvPr/>
        </p:nvPicPr>
        <p:blipFill rotWithShape="1">
          <a:blip r:embed="rId2"/>
          <a:srcRect t="75750"/>
          <a:stretch/>
        </p:blipFill>
        <p:spPr>
          <a:xfrm>
            <a:off x="24064" y="6063916"/>
            <a:ext cx="12192000" cy="806116"/>
          </a:xfrm>
          <a:prstGeom prst="rect">
            <a:avLst/>
          </a:prstGeom>
        </p:spPr>
      </p:pic>
      <p:pic>
        <p:nvPicPr>
          <p:cNvPr id="5126" name="Picture 6" descr="Resultado de imagen para o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44767" y="2755479"/>
            <a:ext cx="4297926" cy="4297927"/>
          </a:xfrm>
          <a:prstGeom prst="rect">
            <a:avLst/>
          </a:prstGeom>
          <a:noFill/>
          <a:extLst>
            <a:ext uri="{909E8E84-426E-40DD-AFC4-6F175D3DCCD1}">
              <a14:hiddenFill xmlns:a14="http://schemas.microsoft.com/office/drawing/2010/main">
                <a:solidFill>
                  <a:srgbClr val="FFFFFF"/>
                </a:solidFill>
              </a14:hiddenFill>
            </a:ext>
          </a:extLst>
        </p:spPr>
      </p:pic>
      <p:pic>
        <p:nvPicPr>
          <p:cNvPr id="17" name="Imagen 100"/>
          <p:cNvPicPr>
            <a:picLocks noChangeAspect="1"/>
          </p:cNvPicPr>
          <p:nvPr/>
        </p:nvPicPr>
        <p:blipFill rotWithShape="1">
          <a:blip r:embed="rId4" cstate="print">
            <a:duotone>
              <a:schemeClr val="accent5">
                <a:shade val="45000"/>
                <a:satMod val="135000"/>
              </a:schemeClr>
              <a:prstClr val="white"/>
            </a:duotone>
            <a:extLst>
              <a:ext uri="{28A0092B-C50C-407E-A947-70E740481C1C}">
                <a14:useLocalDpi xmlns:a14="http://schemas.microsoft.com/office/drawing/2010/main" val="0"/>
              </a:ext>
            </a:extLst>
          </a:blip>
          <a:srcRect l="2897" t="19349" r="21591" b="20391"/>
          <a:stretch/>
        </p:blipFill>
        <p:spPr>
          <a:xfrm>
            <a:off x="204538" y="6201691"/>
            <a:ext cx="1421299" cy="506501"/>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5" name="Imagen 14"/>
          <p:cNvPicPr>
            <a:picLocks noChangeAspect="1"/>
          </p:cNvPicPr>
          <p:nvPr/>
        </p:nvPicPr>
        <p:blipFill rotWithShape="1">
          <a:blip r:embed="rId5"/>
          <a:srcRect l="-1376" t="-45391" r="1376" b="45391"/>
          <a:stretch/>
        </p:blipFill>
        <p:spPr>
          <a:xfrm>
            <a:off x="805654" y="-79132"/>
            <a:ext cx="10804420" cy="4202723"/>
          </a:xfrm>
          <a:prstGeom prst="rect">
            <a:avLst/>
          </a:prstGeom>
        </p:spPr>
      </p:pic>
      <p:sp>
        <p:nvSpPr>
          <p:cNvPr id="19" name="Rectángulo 18"/>
          <p:cNvSpPr/>
          <p:nvPr/>
        </p:nvSpPr>
        <p:spPr>
          <a:xfrm>
            <a:off x="4423508" y="2283467"/>
            <a:ext cx="2258231" cy="492434"/>
          </a:xfrm>
          <a:prstGeom prst="rect">
            <a:avLst/>
          </a:prstGeom>
        </p:spPr>
        <p:txBody>
          <a:bodyPr wrap="none" lIns="121912" tIns="60956" rIns="121912" bIns="60956">
            <a:spAutoFit/>
          </a:bodyPr>
          <a:lstStyle/>
          <a:p>
            <a:r>
              <a:rPr lang="es-ES_tradnl" sz="2400" dirty="0">
                <a:solidFill>
                  <a:srgbClr val="C00000"/>
                </a:solidFill>
              </a:rPr>
              <a:t>05 Julio de 2010</a:t>
            </a:r>
            <a:endParaRPr lang="es-MX" sz="2400" dirty="0">
              <a:solidFill>
                <a:srgbClr val="131D27"/>
              </a:solidFill>
            </a:endParaRPr>
          </a:p>
        </p:txBody>
      </p:sp>
      <p:sp>
        <p:nvSpPr>
          <p:cNvPr id="20" name="Rectángulo 19"/>
          <p:cNvSpPr/>
          <p:nvPr/>
        </p:nvSpPr>
        <p:spPr>
          <a:xfrm>
            <a:off x="4300735" y="3211339"/>
            <a:ext cx="2468608" cy="492434"/>
          </a:xfrm>
          <a:prstGeom prst="rect">
            <a:avLst/>
          </a:prstGeom>
        </p:spPr>
        <p:txBody>
          <a:bodyPr wrap="none" lIns="121912" tIns="60956" rIns="121912" bIns="60956">
            <a:spAutoFit/>
          </a:bodyPr>
          <a:lstStyle/>
          <a:p>
            <a:r>
              <a:rPr lang="es-ES_tradnl" sz="2400" dirty="0">
                <a:solidFill>
                  <a:srgbClr val="C00000"/>
                </a:solidFill>
              </a:rPr>
              <a:t>26 Enero de 2017</a:t>
            </a:r>
            <a:endParaRPr lang="es-MX" sz="2400" dirty="0">
              <a:solidFill>
                <a:srgbClr val="131D27"/>
              </a:solidFill>
            </a:endParaRPr>
          </a:p>
        </p:txBody>
      </p:sp>
      <p:sp>
        <p:nvSpPr>
          <p:cNvPr id="13" name="Rectangle 17"/>
          <p:cNvSpPr>
            <a:spLocks/>
          </p:cNvSpPr>
          <p:nvPr/>
        </p:nvSpPr>
        <p:spPr bwMode="auto">
          <a:xfrm>
            <a:off x="8176930" y="3437700"/>
            <a:ext cx="3312117" cy="35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fontAlgn="base">
              <a:lnSpc>
                <a:spcPct val="70000"/>
              </a:lnSpc>
              <a:spcBef>
                <a:spcPct val="0"/>
              </a:spcBef>
              <a:spcAft>
                <a:spcPct val="0"/>
              </a:spcAft>
            </a:pPr>
            <a:r>
              <a:rPr lang="en-US" sz="2000" b="1" dirty="0" smtClean="0">
                <a:solidFill>
                  <a:srgbClr val="C00000"/>
                </a:solidFill>
                <a:latin typeface="Arimo Bold" charset="0"/>
                <a:ea typeface="Arimo Bold" charset="0"/>
                <a:cs typeface="Arimo Bold" charset="0"/>
                <a:sym typeface="Arimo Bold" charset="0"/>
              </a:rPr>
              <a:t>168 </a:t>
            </a:r>
            <a:r>
              <a:rPr lang="en-US" sz="2000" b="1" dirty="0" err="1">
                <a:solidFill>
                  <a:srgbClr val="C00000"/>
                </a:solidFill>
                <a:latin typeface="Arimo Bold" charset="0"/>
                <a:ea typeface="Arimo Bold" charset="0"/>
                <a:cs typeface="Arimo Bold" charset="0"/>
                <a:sym typeface="Arimo Bold" charset="0"/>
              </a:rPr>
              <a:t>A</a:t>
            </a:r>
            <a:r>
              <a:rPr lang="en-US" sz="2000" b="1" dirty="0" err="1" smtClean="0">
                <a:solidFill>
                  <a:srgbClr val="C00000"/>
                </a:solidFill>
                <a:latin typeface="Arimo Bold" charset="0"/>
                <a:ea typeface="Arimo Bold" charset="0"/>
                <a:cs typeface="Arimo Bold" charset="0"/>
                <a:sym typeface="Arimo Bold" charset="0"/>
              </a:rPr>
              <a:t>rtículos</a:t>
            </a:r>
            <a:endParaRPr lang="en-US" sz="2000" b="1" dirty="0">
              <a:solidFill>
                <a:srgbClr val="C00000"/>
              </a:solidFill>
              <a:latin typeface="Arimo Bold" charset="0"/>
              <a:ea typeface="Arimo Bold" charset="0"/>
              <a:cs typeface="Arimo Bold" charset="0"/>
              <a:sym typeface="Arimo Bold" charset="0"/>
            </a:endParaRPr>
          </a:p>
        </p:txBody>
      </p:sp>
      <p:sp>
        <p:nvSpPr>
          <p:cNvPr id="14" name="Rectangle 17"/>
          <p:cNvSpPr>
            <a:spLocks/>
          </p:cNvSpPr>
          <p:nvPr/>
        </p:nvSpPr>
        <p:spPr bwMode="auto">
          <a:xfrm>
            <a:off x="8583971" y="2525230"/>
            <a:ext cx="3312117" cy="35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fontAlgn="base">
              <a:lnSpc>
                <a:spcPct val="70000"/>
              </a:lnSpc>
              <a:spcBef>
                <a:spcPct val="0"/>
              </a:spcBef>
              <a:spcAft>
                <a:spcPct val="0"/>
              </a:spcAft>
            </a:pPr>
            <a:r>
              <a:rPr lang="en-US" sz="2000" b="1" dirty="0" smtClean="0">
                <a:solidFill>
                  <a:srgbClr val="C00000"/>
                </a:solidFill>
                <a:latin typeface="Arimo Bold" charset="0"/>
                <a:ea typeface="Arimo Bold" charset="0"/>
                <a:cs typeface="Arimo Bold" charset="0"/>
                <a:sym typeface="Arimo Bold" charset="0"/>
              </a:rPr>
              <a:t>69 </a:t>
            </a:r>
            <a:r>
              <a:rPr lang="en-US" sz="2000" b="1" dirty="0" err="1">
                <a:solidFill>
                  <a:srgbClr val="C00000"/>
                </a:solidFill>
                <a:latin typeface="Arimo Bold" charset="0"/>
                <a:ea typeface="Arimo Bold" charset="0"/>
                <a:cs typeface="Arimo Bold" charset="0"/>
                <a:sym typeface="Arimo Bold" charset="0"/>
              </a:rPr>
              <a:t>A</a:t>
            </a:r>
            <a:r>
              <a:rPr lang="en-US" sz="2000" b="1" dirty="0" err="1" smtClean="0">
                <a:solidFill>
                  <a:srgbClr val="C00000"/>
                </a:solidFill>
                <a:latin typeface="Arimo Bold" charset="0"/>
                <a:ea typeface="Arimo Bold" charset="0"/>
                <a:cs typeface="Arimo Bold" charset="0"/>
                <a:sym typeface="Arimo Bold" charset="0"/>
              </a:rPr>
              <a:t>rtículos</a:t>
            </a:r>
            <a:endParaRPr lang="en-US" sz="2000" b="1" dirty="0">
              <a:solidFill>
                <a:srgbClr val="C00000"/>
              </a:solidFill>
              <a:latin typeface="Arimo Bold" charset="0"/>
              <a:ea typeface="Arimo Bold" charset="0"/>
              <a:cs typeface="Arimo Bold" charset="0"/>
              <a:sym typeface="Arimo Bold" charset="0"/>
            </a:endParaRPr>
          </a:p>
        </p:txBody>
      </p:sp>
    </p:spTree>
    <p:extLst>
      <p:ext uri="{BB962C8B-B14F-4D97-AF65-F5344CB8AC3E}">
        <p14:creationId xmlns:p14="http://schemas.microsoft.com/office/powerpoint/2010/main" val="1382669420"/>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4281488" y="0"/>
            <a:ext cx="7910512" cy="6858000"/>
          </a:xfrm>
          <a:prstGeom prst="rect">
            <a:avLst/>
          </a:prstGeom>
          <a:solidFill>
            <a:schemeClr val="tx2">
              <a:lumMod val="50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 name="Slide Number Placeholder 1"/>
          <p:cNvSpPr>
            <a:spLocks noGrp="1"/>
          </p:cNvSpPr>
          <p:nvPr>
            <p:ph type="sldNum" sz="quarter" idx="12"/>
          </p:nvPr>
        </p:nvSpPr>
        <p:spPr/>
        <p:txBody>
          <a:bodyPr/>
          <a:lstStyle/>
          <a:p>
            <a:fld id="{32C5FF11-DEB2-6A4C-B29A-BC46883118B8}" type="slidenum">
              <a:rPr lang="en-US" smtClean="0">
                <a:solidFill>
                  <a:srgbClr val="64696E"/>
                </a:solidFill>
              </a:rPr>
              <a:pPr/>
              <a:t>17</a:t>
            </a:fld>
            <a:endParaRPr lang="en-US">
              <a:solidFill>
                <a:srgbClr val="64696E"/>
              </a:solidFill>
            </a:endParaRPr>
          </a:p>
        </p:txBody>
      </p:sp>
      <p:pic>
        <p:nvPicPr>
          <p:cNvPr id="50" name="Marcador de posición de imagen 49"/>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l="11298" r="11298"/>
          <a:stretch>
            <a:fillRect/>
          </a:stretch>
        </p:blipFill>
        <p:spPr>
          <a:xfrm>
            <a:off x="4281488" y="0"/>
            <a:ext cx="7920037" cy="6858000"/>
          </a:xfrm>
        </p:spPr>
      </p:pic>
      <p:sp>
        <p:nvSpPr>
          <p:cNvPr id="73" name="Marcador de contenido 2"/>
          <p:cNvSpPr txBox="1">
            <a:spLocks/>
          </p:cNvSpPr>
          <p:nvPr/>
        </p:nvSpPr>
        <p:spPr>
          <a:xfrm>
            <a:off x="5116359" y="804268"/>
            <a:ext cx="6808008" cy="4351338"/>
          </a:xfrm>
          <a:prstGeom prst="rect">
            <a:avLst/>
          </a:prstGeom>
        </p:spPr>
        <p:txBody>
          <a:bodyPr>
            <a:noAutofit/>
          </a:bodyPr>
          <a:lstStyle>
            <a:lvl1pPr marL="228600" indent="-228600" algn="l" defTabSz="914400" rtl="0" eaLnBrk="1" latinLnBrk="0" hangingPunct="1">
              <a:lnSpc>
                <a:spcPct val="90000"/>
              </a:lnSpc>
              <a:spcBef>
                <a:spcPts val="1000"/>
              </a:spcBef>
              <a:buFont typeface="Arial"/>
              <a:buChar char="•"/>
              <a:defRPr sz="2000" b="0" i="0" kern="1200">
                <a:solidFill>
                  <a:schemeClr val="tx1"/>
                </a:solidFill>
                <a:latin typeface="Raleway" charset="0"/>
                <a:ea typeface="Raleway" charset="0"/>
                <a:cs typeface="Raleway" charset="0"/>
              </a:defRPr>
            </a:lvl1pPr>
            <a:lvl2pPr marL="685800" indent="-228600" algn="l" defTabSz="914400" rtl="0" eaLnBrk="1" latinLnBrk="0" hangingPunct="1">
              <a:lnSpc>
                <a:spcPct val="90000"/>
              </a:lnSpc>
              <a:spcBef>
                <a:spcPts val="500"/>
              </a:spcBef>
              <a:buFont typeface="Arial"/>
              <a:buChar char="•"/>
              <a:defRPr sz="1800" b="0" i="0" kern="1200">
                <a:solidFill>
                  <a:schemeClr val="tx1"/>
                </a:solidFill>
                <a:latin typeface="Raleway" charset="0"/>
                <a:ea typeface="Raleway" charset="0"/>
                <a:cs typeface="Raleway" charset="0"/>
              </a:defRPr>
            </a:lvl2pPr>
            <a:lvl3pPr marL="1143000" indent="-228600" algn="l" defTabSz="914400" rtl="0" eaLnBrk="1" latinLnBrk="0" hangingPunct="1">
              <a:lnSpc>
                <a:spcPct val="90000"/>
              </a:lnSpc>
              <a:spcBef>
                <a:spcPts val="500"/>
              </a:spcBef>
              <a:buFont typeface="Arial"/>
              <a:buChar char="•"/>
              <a:defRPr sz="1600" b="0" i="0" kern="1200">
                <a:solidFill>
                  <a:schemeClr val="tx1"/>
                </a:solidFill>
                <a:latin typeface="Raleway" charset="0"/>
                <a:ea typeface="Raleway" charset="0"/>
                <a:cs typeface="Raleway" charset="0"/>
              </a:defRPr>
            </a:lvl3pPr>
            <a:lvl4pPr marL="1600200" indent="-228600" algn="l" defTabSz="914400" rtl="0" eaLnBrk="1" latinLnBrk="0" hangingPunct="1">
              <a:lnSpc>
                <a:spcPct val="90000"/>
              </a:lnSpc>
              <a:spcBef>
                <a:spcPts val="500"/>
              </a:spcBef>
              <a:buFont typeface="Arial"/>
              <a:buChar char="•"/>
              <a:defRPr sz="1400" b="0" i="0" kern="1200">
                <a:solidFill>
                  <a:schemeClr val="tx1"/>
                </a:solidFill>
                <a:latin typeface="Raleway" charset="0"/>
                <a:ea typeface="Raleway" charset="0"/>
                <a:cs typeface="Raleway" charset="0"/>
              </a:defRPr>
            </a:lvl4pPr>
            <a:lvl5pPr marL="2057400" indent="-228600" algn="l" defTabSz="914400" rtl="0" eaLnBrk="1" latinLnBrk="0" hangingPunct="1">
              <a:lnSpc>
                <a:spcPct val="90000"/>
              </a:lnSpc>
              <a:spcBef>
                <a:spcPts val="500"/>
              </a:spcBef>
              <a:buFont typeface="Arial"/>
              <a:buChar char="•"/>
              <a:defRPr sz="1200" b="0" i="0" kern="1200">
                <a:solidFill>
                  <a:schemeClr val="tx1"/>
                </a:solidFill>
                <a:latin typeface="Raleway" charset="0"/>
                <a:ea typeface="Raleway" charset="0"/>
                <a:cs typeface="Raleway" charset="0"/>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pPr algn="just"/>
            <a:r>
              <a:rPr lang="es-MX" sz="2400" b="1" i="1" dirty="0">
                <a:solidFill>
                  <a:srgbClr val="FFFF00"/>
                </a:solidFill>
              </a:rPr>
              <a:t>Antes se hablaba de un dato, con la aprobación del Reglamento  Europeo de Protección de Datos Personales ha cambiando sustancialmente el régimen de protección de Datos, hasta antes del reglamento se </a:t>
            </a:r>
            <a:r>
              <a:rPr lang="es-MX" sz="2400" b="1" i="1" dirty="0">
                <a:solidFill>
                  <a:srgbClr val="FFFFFF"/>
                </a:solidFill>
              </a:rPr>
              <a:t>actuaba únicamente por medio de una denuncia de un ciudadano  (FILOSOFIA REACTIVA ) ahora se habla de </a:t>
            </a:r>
            <a:r>
              <a:rPr lang="es-MX" sz="2400" b="1" i="1" dirty="0">
                <a:solidFill>
                  <a:srgbClr val="FF0000"/>
                </a:solidFill>
              </a:rPr>
              <a:t>filosofía preventiva (ACTIVA</a:t>
            </a:r>
            <a:r>
              <a:rPr lang="es-MX" sz="2400" b="1" i="1" dirty="0" smtClean="0">
                <a:solidFill>
                  <a:srgbClr val="FFFFFF"/>
                </a:solidFill>
              </a:rPr>
              <a:t>)</a:t>
            </a:r>
            <a:endParaRPr lang="es-MX" sz="2400" b="1" i="1" dirty="0">
              <a:solidFill>
                <a:srgbClr val="FFFFFF"/>
              </a:solidFill>
            </a:endParaRPr>
          </a:p>
        </p:txBody>
      </p:sp>
      <p:pic>
        <p:nvPicPr>
          <p:cNvPr id="9"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028217" y="2081519"/>
            <a:ext cx="3132249" cy="22053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Rectángulo 3"/>
          <p:cNvSpPr/>
          <p:nvPr/>
        </p:nvSpPr>
        <p:spPr>
          <a:xfrm>
            <a:off x="106853" y="473397"/>
            <a:ext cx="3907002" cy="923330"/>
          </a:xfrm>
          <a:prstGeom prst="rect">
            <a:avLst/>
          </a:prstGeom>
        </p:spPr>
        <p:txBody>
          <a:bodyPr wrap="square">
            <a:spAutoFit/>
          </a:bodyPr>
          <a:lstStyle/>
          <a:p>
            <a:r>
              <a:rPr lang="es-MX" b="1" spc="300" dirty="0">
                <a:solidFill>
                  <a:srgbClr val="44546A"/>
                </a:solidFill>
                <a:latin typeface="Open Sans" panose="020B0606030504020204" pitchFamily="34" charset="0"/>
                <a:ea typeface="Open Sans" panose="020B0606030504020204" pitchFamily="34" charset="0"/>
                <a:cs typeface="Open Sans" panose="020B0606030504020204" pitchFamily="34" charset="0"/>
              </a:rPr>
              <a:t>Palabras de Mar España, discurso de inauguración (INAP)</a:t>
            </a:r>
          </a:p>
        </p:txBody>
      </p:sp>
      <p:pic>
        <p:nvPicPr>
          <p:cNvPr id="11" name="Imagen 10"/>
          <p:cNvPicPr>
            <a:picLocks noChangeAspect="1"/>
          </p:cNvPicPr>
          <p:nvPr/>
        </p:nvPicPr>
        <p:blipFill rotWithShape="1">
          <a:blip r:embed="rId5"/>
          <a:srcRect l="49722" t="75750" r="4831"/>
          <a:stretch/>
        </p:blipFill>
        <p:spPr>
          <a:xfrm>
            <a:off x="0" y="6029799"/>
            <a:ext cx="4281488" cy="806116"/>
          </a:xfrm>
          <a:prstGeom prst="rect">
            <a:avLst/>
          </a:prstGeom>
        </p:spPr>
      </p:pic>
    </p:spTree>
    <p:extLst>
      <p:ext uri="{BB962C8B-B14F-4D97-AF65-F5344CB8AC3E}">
        <p14:creationId xmlns:p14="http://schemas.microsoft.com/office/powerpoint/2010/main" val="515384361"/>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1"/>
          <p:cNvSpPr>
            <a:spLocks/>
          </p:cNvSpPr>
          <p:nvPr/>
        </p:nvSpPr>
        <p:spPr bwMode="auto">
          <a:xfrm>
            <a:off x="4064794" y="1143794"/>
            <a:ext cx="8128000" cy="4565650"/>
          </a:xfrm>
          <a:prstGeom prst="rect">
            <a:avLst/>
          </a:prstGeom>
          <a:solidFill>
            <a:srgbClr val="E6E5E5"/>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50178" name="Rectangle 2"/>
          <p:cNvSpPr>
            <a:spLocks/>
          </p:cNvSpPr>
          <p:nvPr/>
        </p:nvSpPr>
        <p:spPr bwMode="auto">
          <a:xfrm>
            <a:off x="-23813" y="1143794"/>
            <a:ext cx="4295562" cy="4565650"/>
          </a:xfrm>
          <a:prstGeom prst="rect">
            <a:avLst/>
          </a:prstGeom>
          <a:solidFill>
            <a:schemeClr val="accent2"/>
          </a:solidFill>
          <a:ln>
            <a:noFill/>
          </a:ln>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10" name="TextBox 44"/>
          <p:cNvSpPr txBox="1"/>
          <p:nvPr/>
        </p:nvSpPr>
        <p:spPr>
          <a:xfrm>
            <a:off x="2011056" y="172776"/>
            <a:ext cx="6821217" cy="969488"/>
          </a:xfrm>
          <a:prstGeom prst="rect">
            <a:avLst/>
          </a:prstGeom>
          <a:noFill/>
        </p:spPr>
        <p:txBody>
          <a:bodyPr wrap="square" lIns="121912" tIns="60956" rIns="121912" bIns="60956" rtlCol="0">
            <a:spAutoFit/>
          </a:bodyPr>
          <a:lstStyle/>
          <a:p>
            <a:pPr algn="ctr">
              <a:lnSpc>
                <a:spcPts val="3333"/>
              </a:lnSpc>
            </a:pPr>
            <a:r>
              <a:rPr lang="es-MX" sz="3200" dirty="0">
                <a:solidFill>
                  <a:srgbClr val="ABABAB"/>
                </a:solidFill>
                <a:latin typeface="Philosopher" pitchFamily="50" charset="0"/>
                <a:ea typeface="MS PGothic" panose="020B0600070205080204" pitchFamily="34" charset="-128"/>
              </a:rPr>
              <a:t>La portabilidad de acuerdo al </a:t>
            </a:r>
            <a:r>
              <a:rPr lang="es-MX" sz="3200" dirty="0">
                <a:solidFill>
                  <a:srgbClr val="7030A0"/>
                </a:solidFill>
                <a:latin typeface="Philosopher" pitchFamily="50" charset="0"/>
                <a:ea typeface="MS PGothic" panose="020B0600070205080204" pitchFamily="34" charset="-128"/>
              </a:rPr>
              <a:t>Reglamento (EU).</a:t>
            </a:r>
          </a:p>
        </p:txBody>
      </p:sp>
      <p:sp>
        <p:nvSpPr>
          <p:cNvPr id="11" name="Marcador de contenido 2"/>
          <p:cNvSpPr txBox="1">
            <a:spLocks/>
          </p:cNvSpPr>
          <p:nvPr/>
        </p:nvSpPr>
        <p:spPr bwMode="auto">
          <a:xfrm>
            <a:off x="4437538" y="1341093"/>
            <a:ext cx="7013949" cy="4396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12" tIns="60956" rIns="121912" bIns="60956"/>
          <a:lstStyle>
            <a:lvl1pPr>
              <a:spcBef>
                <a:spcPts val="1950"/>
              </a:spcBef>
              <a:buSzPct val="171000"/>
              <a:buChar char="•"/>
              <a:defRPr sz="2100">
                <a:solidFill>
                  <a:schemeClr val="tx1"/>
                </a:solidFill>
                <a:latin typeface="Gill Sans"/>
                <a:ea typeface="Gill Sans"/>
                <a:cs typeface="Gill Sans"/>
                <a:sym typeface="Gill Sans"/>
              </a:defRPr>
            </a:lvl1pPr>
            <a:lvl2pPr>
              <a:spcBef>
                <a:spcPts val="1950"/>
              </a:spcBef>
              <a:buSzPct val="171000"/>
              <a:buChar char="•"/>
              <a:defRPr sz="2100">
                <a:solidFill>
                  <a:schemeClr val="tx1"/>
                </a:solidFill>
                <a:latin typeface="Gill Sans"/>
                <a:ea typeface="Gill Sans"/>
                <a:cs typeface="Gill Sans"/>
                <a:sym typeface="Gill Sans"/>
              </a:defRPr>
            </a:lvl2pPr>
            <a:lvl3pPr marL="752475" indent="-300038">
              <a:spcBef>
                <a:spcPts val="1950"/>
              </a:spcBef>
              <a:buSzPct val="171000"/>
              <a:buChar char="•"/>
              <a:defRPr sz="2100">
                <a:solidFill>
                  <a:schemeClr val="tx1"/>
                </a:solidFill>
                <a:latin typeface="Gill Sans"/>
                <a:ea typeface="Gill Sans"/>
                <a:cs typeface="Gill Sans"/>
                <a:sym typeface="Gill Sans"/>
              </a:defRPr>
            </a:lvl3pPr>
            <a:lvl4pPr marL="919163" indent="-300038">
              <a:spcBef>
                <a:spcPts val="1950"/>
              </a:spcBef>
              <a:buSzPct val="171000"/>
              <a:buChar char="•"/>
              <a:defRPr sz="2100">
                <a:solidFill>
                  <a:schemeClr val="tx1"/>
                </a:solidFill>
                <a:latin typeface="Gill Sans"/>
                <a:ea typeface="Gill Sans"/>
                <a:cs typeface="Gill Sans"/>
                <a:sym typeface="Gill Sans"/>
              </a:defRPr>
            </a:lvl4pPr>
            <a:lvl5pPr marL="1085850" indent="-300038">
              <a:spcBef>
                <a:spcPts val="1950"/>
              </a:spcBef>
              <a:buSzPct val="171000"/>
              <a:buChar char="•"/>
              <a:defRPr sz="2100">
                <a:solidFill>
                  <a:schemeClr val="tx1"/>
                </a:solidFill>
                <a:latin typeface="Gill Sans"/>
                <a:ea typeface="Gill Sans"/>
                <a:cs typeface="Gill Sans"/>
                <a:sym typeface="Gill Sans"/>
              </a:defRPr>
            </a:lvl5pPr>
            <a:lvl6pPr marL="1543050" indent="-300038" defTabSz="309563" eaLnBrk="0" fontAlgn="base" hangingPunct="0">
              <a:spcBef>
                <a:spcPts val="1950"/>
              </a:spcBef>
              <a:spcAft>
                <a:spcPct val="0"/>
              </a:spcAft>
              <a:buSzPct val="171000"/>
              <a:buChar char="•"/>
              <a:defRPr sz="2100">
                <a:solidFill>
                  <a:schemeClr val="tx1"/>
                </a:solidFill>
                <a:latin typeface="Gill Sans"/>
                <a:ea typeface="Gill Sans"/>
                <a:cs typeface="Gill Sans"/>
                <a:sym typeface="Gill Sans"/>
              </a:defRPr>
            </a:lvl6pPr>
            <a:lvl7pPr marL="2000250" indent="-300038" defTabSz="309563" eaLnBrk="0" fontAlgn="base" hangingPunct="0">
              <a:spcBef>
                <a:spcPts val="1950"/>
              </a:spcBef>
              <a:spcAft>
                <a:spcPct val="0"/>
              </a:spcAft>
              <a:buSzPct val="171000"/>
              <a:buChar char="•"/>
              <a:defRPr sz="2100">
                <a:solidFill>
                  <a:schemeClr val="tx1"/>
                </a:solidFill>
                <a:latin typeface="Gill Sans"/>
                <a:ea typeface="Gill Sans"/>
                <a:cs typeface="Gill Sans"/>
                <a:sym typeface="Gill Sans"/>
              </a:defRPr>
            </a:lvl7pPr>
            <a:lvl8pPr marL="2457450" indent="-300038" defTabSz="309563" eaLnBrk="0" fontAlgn="base" hangingPunct="0">
              <a:spcBef>
                <a:spcPts val="1950"/>
              </a:spcBef>
              <a:spcAft>
                <a:spcPct val="0"/>
              </a:spcAft>
              <a:buSzPct val="171000"/>
              <a:buChar char="•"/>
              <a:defRPr sz="2100">
                <a:solidFill>
                  <a:schemeClr val="tx1"/>
                </a:solidFill>
                <a:latin typeface="Gill Sans"/>
                <a:ea typeface="Gill Sans"/>
                <a:cs typeface="Gill Sans"/>
                <a:sym typeface="Gill Sans"/>
              </a:defRPr>
            </a:lvl8pPr>
            <a:lvl9pPr marL="2914650" indent="-300038" defTabSz="309563" eaLnBrk="0" fontAlgn="base" hangingPunct="0">
              <a:spcBef>
                <a:spcPts val="1950"/>
              </a:spcBef>
              <a:spcAft>
                <a:spcPct val="0"/>
              </a:spcAft>
              <a:buSzPct val="171000"/>
              <a:buChar char="•"/>
              <a:defRPr sz="2100">
                <a:solidFill>
                  <a:schemeClr val="tx1"/>
                </a:solidFill>
                <a:latin typeface="Gill Sans"/>
                <a:ea typeface="Gill Sans"/>
                <a:cs typeface="Gill Sans"/>
                <a:sym typeface="Gill Sans"/>
              </a:defRPr>
            </a:lvl9pPr>
          </a:lstStyle>
          <a:p>
            <a:pPr defTabSz="309531" eaLnBrk="0" fontAlgn="base" hangingPunct="0">
              <a:spcBef>
                <a:spcPct val="0"/>
              </a:spcBef>
              <a:spcAft>
                <a:spcPct val="0"/>
              </a:spcAft>
              <a:buSzTx/>
              <a:buNone/>
              <a:defRPr/>
            </a:pPr>
            <a:r>
              <a:rPr lang="es-MX" altLang="es-MX" sz="1467" b="1" dirty="0">
                <a:solidFill>
                  <a:srgbClr val="131D27"/>
                </a:solidFill>
                <a:latin typeface="Lato Light"/>
                <a:ea typeface="Lato Light"/>
                <a:cs typeface="Lato Light"/>
              </a:rPr>
              <a:t>Derecho a la portabilidad de los datos </a:t>
            </a:r>
          </a:p>
          <a:p>
            <a:pPr marL="228578" indent="-228578" defTabSz="309531" eaLnBrk="0" fontAlgn="base" hangingPunct="0">
              <a:spcBef>
                <a:spcPct val="0"/>
              </a:spcBef>
              <a:spcAft>
                <a:spcPct val="0"/>
              </a:spcAft>
              <a:buSzTx/>
              <a:buFontTx/>
              <a:buAutoNum type="arabicPeriod"/>
              <a:defRPr/>
            </a:pPr>
            <a:r>
              <a:rPr lang="es-MX" altLang="es-MX" sz="1467" dirty="0">
                <a:solidFill>
                  <a:srgbClr val="131D27"/>
                </a:solidFill>
                <a:latin typeface="Lato Light"/>
                <a:ea typeface="Lato Light"/>
                <a:cs typeface="Lato Light"/>
              </a:rPr>
              <a:t>El interesado </a:t>
            </a:r>
            <a:r>
              <a:rPr lang="es-MX" altLang="es-MX" sz="1467" dirty="0" err="1">
                <a:solidFill>
                  <a:srgbClr val="131D27"/>
                </a:solidFill>
                <a:latin typeface="Lato Light"/>
                <a:ea typeface="Lato Light"/>
                <a:cs typeface="Lato Light"/>
              </a:rPr>
              <a:t>tendra</a:t>
            </a:r>
            <a:r>
              <a:rPr lang="es-MX" altLang="es-MX" sz="1467" dirty="0">
                <a:solidFill>
                  <a:srgbClr val="131D27"/>
                </a:solidFill>
                <a:latin typeface="Lato Light"/>
                <a:ea typeface="Lato Light"/>
                <a:cs typeface="Lato Light"/>
              </a:rPr>
              <a:t>́ derecho a recibir los datos personales que le incumban, que haya facilitado a un responsable del tratamiento, en un formato estructurado, de uso </a:t>
            </a:r>
            <a:r>
              <a:rPr lang="es-MX" altLang="es-MX" sz="1467" dirty="0" err="1">
                <a:solidFill>
                  <a:srgbClr val="131D27"/>
                </a:solidFill>
                <a:latin typeface="Lato Light"/>
                <a:ea typeface="Lato Light"/>
                <a:cs typeface="Lato Light"/>
              </a:rPr>
              <a:t>común</a:t>
            </a:r>
            <a:r>
              <a:rPr lang="es-MX" altLang="es-MX" sz="1467" dirty="0">
                <a:solidFill>
                  <a:srgbClr val="131D27"/>
                </a:solidFill>
                <a:latin typeface="Lato Light"/>
                <a:ea typeface="Lato Light"/>
                <a:cs typeface="Lato Light"/>
              </a:rPr>
              <a:t> y </a:t>
            </a:r>
            <a:r>
              <a:rPr lang="es-MX" altLang="es-MX" sz="1467" b="1" dirty="0">
                <a:solidFill>
                  <a:srgbClr val="7030A0"/>
                </a:solidFill>
                <a:latin typeface="Lato Light"/>
                <a:ea typeface="Lato Light"/>
                <a:cs typeface="Lato Light"/>
              </a:rPr>
              <a:t>lectura </a:t>
            </a:r>
            <a:r>
              <a:rPr lang="es-MX" altLang="es-MX" sz="1467" b="1" dirty="0" err="1">
                <a:solidFill>
                  <a:srgbClr val="7030A0"/>
                </a:solidFill>
                <a:latin typeface="Lato Light"/>
                <a:ea typeface="Lato Light"/>
                <a:cs typeface="Lato Light"/>
              </a:rPr>
              <a:t>mecánica</a:t>
            </a:r>
            <a:r>
              <a:rPr lang="es-MX" altLang="es-MX" sz="1467" b="1" dirty="0">
                <a:solidFill>
                  <a:srgbClr val="7030A0"/>
                </a:solidFill>
                <a:latin typeface="Lato Light"/>
                <a:ea typeface="Lato Light"/>
                <a:cs typeface="Lato Light"/>
              </a:rPr>
              <a:t>, y a transmitirlos a otro responsable </a:t>
            </a:r>
            <a:r>
              <a:rPr lang="es-MX" altLang="es-MX" sz="1467" dirty="0">
                <a:solidFill>
                  <a:srgbClr val="131D27"/>
                </a:solidFill>
                <a:latin typeface="Lato Light"/>
                <a:ea typeface="Lato Light"/>
                <a:cs typeface="Lato Light"/>
              </a:rPr>
              <a:t>del tratamiento sin que lo impida el responsable al que se los hubiera facilitado, cuando: </a:t>
            </a:r>
          </a:p>
          <a:p>
            <a:pPr defTabSz="309531" eaLnBrk="0" fontAlgn="base" hangingPunct="0">
              <a:spcBef>
                <a:spcPct val="0"/>
              </a:spcBef>
              <a:spcAft>
                <a:spcPct val="0"/>
              </a:spcAft>
              <a:buSzTx/>
              <a:buNone/>
              <a:defRPr/>
            </a:pPr>
            <a:endParaRPr lang="es-MX" altLang="es-MX" sz="1467" dirty="0">
              <a:solidFill>
                <a:srgbClr val="131D27"/>
              </a:solidFill>
              <a:latin typeface="Lato Light"/>
              <a:ea typeface="Lato Light"/>
              <a:cs typeface="Lato Light"/>
            </a:endParaRPr>
          </a:p>
          <a:p>
            <a:pPr marL="609539" lvl="1" indent="-328581" defTabSz="309531" eaLnBrk="0" fontAlgn="base" hangingPunct="0">
              <a:spcBef>
                <a:spcPct val="0"/>
              </a:spcBef>
              <a:spcAft>
                <a:spcPct val="0"/>
              </a:spcAft>
              <a:buSzTx/>
              <a:buNone/>
              <a:defRPr/>
            </a:pPr>
            <a:r>
              <a:rPr lang="es-MX" altLang="es-MX" sz="1200" dirty="0">
                <a:solidFill>
                  <a:srgbClr val="131D27"/>
                </a:solidFill>
                <a:latin typeface="Lato Light"/>
                <a:ea typeface="Lato Light"/>
                <a:cs typeface="Lato Light"/>
              </a:rPr>
              <a:t>a) el tratamiento esté basado en el consentimiento con arreglo al </a:t>
            </a:r>
            <a:r>
              <a:rPr lang="es-MX" altLang="es-MX" sz="1200" dirty="0" err="1">
                <a:solidFill>
                  <a:srgbClr val="131D27"/>
                </a:solidFill>
                <a:latin typeface="Lato Light"/>
                <a:ea typeface="Lato Light"/>
                <a:cs typeface="Lato Light"/>
              </a:rPr>
              <a:t>artículo</a:t>
            </a:r>
            <a:r>
              <a:rPr lang="es-MX" altLang="es-MX" sz="1200" dirty="0">
                <a:solidFill>
                  <a:srgbClr val="131D27"/>
                </a:solidFill>
                <a:latin typeface="Lato Light"/>
                <a:ea typeface="Lato Light"/>
                <a:cs typeface="Lato Light"/>
              </a:rPr>
              <a:t> 6, apartado 1, letra a), o el </a:t>
            </a:r>
            <a:r>
              <a:rPr lang="es-MX" altLang="es-MX" sz="1200" dirty="0" err="1">
                <a:solidFill>
                  <a:srgbClr val="131D27"/>
                </a:solidFill>
                <a:latin typeface="Lato Light"/>
                <a:ea typeface="Lato Light"/>
                <a:cs typeface="Lato Light"/>
              </a:rPr>
              <a:t>artículo</a:t>
            </a:r>
            <a:r>
              <a:rPr lang="es-MX" altLang="es-MX" sz="1200" dirty="0">
                <a:solidFill>
                  <a:srgbClr val="131D27"/>
                </a:solidFill>
                <a:latin typeface="Lato Light"/>
                <a:ea typeface="Lato Light"/>
                <a:cs typeface="Lato Light"/>
              </a:rPr>
              <a:t> 9, apartado 2, letra a), o en un contrato con arreglo al </a:t>
            </a:r>
            <a:r>
              <a:rPr lang="es-MX" altLang="es-MX" sz="1200" dirty="0" err="1">
                <a:solidFill>
                  <a:srgbClr val="131D27"/>
                </a:solidFill>
                <a:latin typeface="Lato Light"/>
                <a:ea typeface="Lato Light"/>
                <a:cs typeface="Lato Light"/>
              </a:rPr>
              <a:t>artículo</a:t>
            </a:r>
            <a:r>
              <a:rPr lang="es-MX" altLang="es-MX" sz="1200" dirty="0">
                <a:solidFill>
                  <a:srgbClr val="131D27"/>
                </a:solidFill>
                <a:latin typeface="Lato Light"/>
                <a:ea typeface="Lato Light"/>
                <a:cs typeface="Lato Light"/>
              </a:rPr>
              <a:t> 6, apartado 1, letra b), y </a:t>
            </a:r>
          </a:p>
          <a:p>
            <a:pPr marL="609539" lvl="1" indent="-328581" defTabSz="309531" eaLnBrk="0" fontAlgn="base" hangingPunct="0">
              <a:spcBef>
                <a:spcPct val="0"/>
              </a:spcBef>
              <a:spcAft>
                <a:spcPct val="0"/>
              </a:spcAft>
              <a:buSzTx/>
              <a:buNone/>
              <a:defRPr/>
            </a:pPr>
            <a:r>
              <a:rPr lang="es-MX" altLang="es-MX" sz="1200" dirty="0">
                <a:solidFill>
                  <a:srgbClr val="131D27"/>
                </a:solidFill>
                <a:latin typeface="Lato Light"/>
                <a:ea typeface="Lato Light"/>
                <a:cs typeface="Lato Light"/>
              </a:rPr>
              <a:t>b) el tratamiento se </a:t>
            </a:r>
            <a:r>
              <a:rPr lang="es-MX" altLang="es-MX" sz="1200" dirty="0" err="1">
                <a:solidFill>
                  <a:srgbClr val="131D27"/>
                </a:solidFill>
                <a:latin typeface="Lato Light"/>
                <a:ea typeface="Lato Light"/>
                <a:cs typeface="Lato Light"/>
              </a:rPr>
              <a:t>efectúe</a:t>
            </a:r>
            <a:r>
              <a:rPr lang="es-MX" altLang="es-MX" sz="1200" dirty="0">
                <a:solidFill>
                  <a:srgbClr val="131D27"/>
                </a:solidFill>
                <a:latin typeface="Lato Light"/>
                <a:ea typeface="Lato Light"/>
                <a:cs typeface="Lato Light"/>
              </a:rPr>
              <a:t> por medios automatizados. </a:t>
            </a:r>
          </a:p>
          <a:p>
            <a:pPr marL="609539" lvl="1" indent="-328581" defTabSz="309531" eaLnBrk="0" fontAlgn="base" hangingPunct="0">
              <a:spcBef>
                <a:spcPct val="0"/>
              </a:spcBef>
              <a:spcAft>
                <a:spcPct val="0"/>
              </a:spcAft>
              <a:buSzTx/>
              <a:buNone/>
              <a:defRPr/>
            </a:pPr>
            <a:endParaRPr lang="es-MX" altLang="es-MX" sz="1067" dirty="0">
              <a:solidFill>
                <a:srgbClr val="131D27"/>
              </a:solidFill>
              <a:latin typeface="Lato Light"/>
              <a:ea typeface="Lato Light"/>
              <a:cs typeface="Lato Light"/>
            </a:endParaRPr>
          </a:p>
          <a:p>
            <a:pPr defTabSz="309531" eaLnBrk="0" fontAlgn="base" hangingPunct="0">
              <a:spcBef>
                <a:spcPct val="0"/>
              </a:spcBef>
              <a:spcAft>
                <a:spcPct val="0"/>
              </a:spcAft>
              <a:buSzTx/>
              <a:buNone/>
              <a:defRPr/>
            </a:pPr>
            <a:r>
              <a:rPr lang="es-MX" altLang="es-MX" sz="1467" dirty="0">
                <a:solidFill>
                  <a:srgbClr val="131D27"/>
                </a:solidFill>
                <a:latin typeface="Lato Light"/>
                <a:ea typeface="Lato Light"/>
                <a:cs typeface="Lato Light"/>
              </a:rPr>
              <a:t>2. Al ejercer su derecho a la portabilidad de los datos de acuerdo con el apartado 1, el interesado tendrá derecho a que los datos personales se transmitan directamente de responsable a responsable cuando sea técnicamente posible. </a:t>
            </a:r>
          </a:p>
          <a:p>
            <a:pPr defTabSz="309531" eaLnBrk="0" fontAlgn="base" hangingPunct="0">
              <a:spcBef>
                <a:spcPct val="0"/>
              </a:spcBef>
              <a:spcAft>
                <a:spcPct val="0"/>
              </a:spcAft>
              <a:buSzTx/>
              <a:buNone/>
              <a:defRPr/>
            </a:pPr>
            <a:endParaRPr lang="es-MX" altLang="es-MX" sz="1467" dirty="0">
              <a:solidFill>
                <a:srgbClr val="131D27"/>
              </a:solidFill>
              <a:latin typeface="Lato Light"/>
              <a:ea typeface="Lato Light"/>
              <a:cs typeface="Lato Light"/>
            </a:endParaRPr>
          </a:p>
          <a:p>
            <a:pPr defTabSz="309531" eaLnBrk="0" fontAlgn="base" hangingPunct="0">
              <a:spcBef>
                <a:spcPct val="0"/>
              </a:spcBef>
              <a:spcAft>
                <a:spcPct val="0"/>
              </a:spcAft>
              <a:buSzTx/>
              <a:buNone/>
              <a:defRPr/>
            </a:pPr>
            <a:r>
              <a:rPr lang="es-MX" altLang="es-MX" sz="1467" dirty="0">
                <a:solidFill>
                  <a:srgbClr val="131D27"/>
                </a:solidFill>
                <a:latin typeface="Lato Light"/>
                <a:ea typeface="Lato Light"/>
                <a:cs typeface="Lato Light"/>
              </a:rPr>
              <a:t>3. </a:t>
            </a:r>
            <a:r>
              <a:rPr lang="is-IS" altLang="es-MX" sz="1467" dirty="0">
                <a:solidFill>
                  <a:srgbClr val="131D27"/>
                </a:solidFill>
                <a:latin typeface="Lato Light"/>
                <a:ea typeface="Lato Light"/>
                <a:cs typeface="Lato Light"/>
              </a:rPr>
              <a:t>…</a:t>
            </a:r>
          </a:p>
          <a:p>
            <a:pPr defTabSz="309531" eaLnBrk="0" fontAlgn="base" hangingPunct="0">
              <a:spcBef>
                <a:spcPct val="0"/>
              </a:spcBef>
              <a:spcAft>
                <a:spcPct val="0"/>
              </a:spcAft>
              <a:buSzTx/>
              <a:buNone/>
              <a:defRPr/>
            </a:pPr>
            <a:endParaRPr lang="is-IS" altLang="es-MX" sz="1467" dirty="0">
              <a:solidFill>
                <a:srgbClr val="131D27"/>
              </a:solidFill>
              <a:latin typeface="Lato Light"/>
              <a:ea typeface="Lato Light"/>
              <a:cs typeface="Lato Light"/>
            </a:endParaRPr>
          </a:p>
          <a:p>
            <a:pPr defTabSz="309531" eaLnBrk="0" fontAlgn="base" hangingPunct="0">
              <a:spcBef>
                <a:spcPct val="0"/>
              </a:spcBef>
              <a:spcAft>
                <a:spcPct val="0"/>
              </a:spcAft>
              <a:buSzTx/>
              <a:buNone/>
              <a:defRPr/>
            </a:pPr>
            <a:r>
              <a:rPr lang="is-IS" altLang="es-MX" sz="1467" dirty="0">
                <a:solidFill>
                  <a:srgbClr val="131D27"/>
                </a:solidFill>
                <a:latin typeface="Lato Light"/>
                <a:ea typeface="Lato Light"/>
                <a:cs typeface="Lato Light"/>
              </a:rPr>
              <a:t>4. ...</a:t>
            </a:r>
            <a:endParaRPr lang="es-MX" altLang="es-MX" sz="1467" dirty="0">
              <a:solidFill>
                <a:srgbClr val="131D27"/>
              </a:solidFill>
              <a:latin typeface="Lato Light"/>
              <a:ea typeface="Lato Light"/>
              <a:cs typeface="Lato Light"/>
            </a:endParaRPr>
          </a:p>
          <a:p>
            <a:pPr defTabSz="309531" eaLnBrk="0" fontAlgn="base" hangingPunct="0">
              <a:spcBef>
                <a:spcPct val="0"/>
              </a:spcBef>
              <a:spcAft>
                <a:spcPct val="0"/>
              </a:spcAft>
              <a:buSzTx/>
              <a:buNone/>
              <a:defRPr/>
            </a:pPr>
            <a:endParaRPr lang="es-MX" altLang="es-MX" sz="1467" dirty="0">
              <a:solidFill>
                <a:srgbClr val="131D27"/>
              </a:solidFill>
              <a:latin typeface="Calibri" panose="020F0502020204030204" pitchFamily="34" charset="0"/>
              <a:ea typeface="Lato Light"/>
              <a:cs typeface="Lato Light"/>
            </a:endParaRPr>
          </a:p>
        </p:txBody>
      </p:sp>
      <p:sp>
        <p:nvSpPr>
          <p:cNvPr id="12" name="Rectangle 7"/>
          <p:cNvSpPr>
            <a:spLocks/>
          </p:cNvSpPr>
          <p:nvPr/>
        </p:nvSpPr>
        <p:spPr bwMode="auto">
          <a:xfrm>
            <a:off x="24065" y="3426617"/>
            <a:ext cx="6138460"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fontAlgn="base">
              <a:lnSpc>
                <a:spcPct val="120000"/>
              </a:lnSpc>
              <a:spcBef>
                <a:spcPct val="0"/>
              </a:spcBef>
              <a:spcAft>
                <a:spcPct val="0"/>
              </a:spcAft>
              <a:defRPr/>
            </a:pPr>
            <a:r>
              <a:rPr lang="en-US" sz="2000" b="1" dirty="0" err="1">
                <a:solidFill>
                  <a:prstClr val="black">
                    <a:lumMod val="65000"/>
                    <a:lumOff val="35000"/>
                  </a:prstClr>
                </a:solidFill>
                <a:latin typeface="Latha" charset="0"/>
                <a:ea typeface="Latha" charset="0"/>
                <a:cs typeface="Latha" charset="0"/>
                <a:sym typeface="Montserrat-Regular" charset="0"/>
              </a:rPr>
              <a:t>Capítulo</a:t>
            </a:r>
            <a:r>
              <a:rPr lang="en-US" sz="2000" b="1" dirty="0">
                <a:solidFill>
                  <a:prstClr val="black">
                    <a:lumMod val="65000"/>
                    <a:lumOff val="35000"/>
                  </a:prstClr>
                </a:solidFill>
                <a:latin typeface="Latha" charset="0"/>
                <a:ea typeface="Latha" charset="0"/>
                <a:cs typeface="Latha" charset="0"/>
                <a:sym typeface="Montserrat-Regular" charset="0"/>
              </a:rPr>
              <a:t> III. Derechos del </a:t>
            </a:r>
            <a:r>
              <a:rPr lang="en-US" sz="2000" b="1" dirty="0" err="1">
                <a:solidFill>
                  <a:prstClr val="black">
                    <a:lumMod val="65000"/>
                    <a:lumOff val="35000"/>
                  </a:prstClr>
                </a:solidFill>
                <a:latin typeface="Latha" charset="0"/>
                <a:ea typeface="Latha" charset="0"/>
                <a:cs typeface="Latha" charset="0"/>
                <a:sym typeface="Montserrat-Regular" charset="0"/>
              </a:rPr>
              <a:t>Interesado</a:t>
            </a:r>
            <a:endParaRPr lang="en-US" sz="2000" b="1" dirty="0">
              <a:solidFill>
                <a:prstClr val="black">
                  <a:lumMod val="65000"/>
                  <a:lumOff val="35000"/>
                </a:prstClr>
              </a:solidFill>
              <a:latin typeface="Latha" charset="0"/>
              <a:ea typeface="Latha" charset="0"/>
              <a:cs typeface="Latha" charset="0"/>
              <a:sym typeface="Montserrat-Regular" charset="0"/>
            </a:endParaRPr>
          </a:p>
          <a:p>
            <a:pPr fontAlgn="base">
              <a:lnSpc>
                <a:spcPct val="120000"/>
              </a:lnSpc>
              <a:spcBef>
                <a:spcPct val="0"/>
              </a:spcBef>
              <a:spcAft>
                <a:spcPct val="0"/>
              </a:spcAft>
              <a:defRPr/>
            </a:pPr>
            <a:r>
              <a:rPr lang="en-US" sz="2000" b="1" dirty="0" err="1">
                <a:solidFill>
                  <a:prstClr val="black">
                    <a:lumMod val="65000"/>
                    <a:lumOff val="35000"/>
                  </a:prstClr>
                </a:solidFill>
                <a:latin typeface="Latha" charset="0"/>
                <a:ea typeface="Latha" charset="0"/>
                <a:cs typeface="Latha" charset="0"/>
                <a:sym typeface="Montserrat-Regular" charset="0"/>
              </a:rPr>
              <a:t>Sección</a:t>
            </a:r>
            <a:r>
              <a:rPr lang="en-US" sz="2000" b="1" dirty="0">
                <a:solidFill>
                  <a:prstClr val="black">
                    <a:lumMod val="65000"/>
                    <a:lumOff val="35000"/>
                  </a:prstClr>
                </a:solidFill>
                <a:latin typeface="Latha" charset="0"/>
                <a:ea typeface="Latha" charset="0"/>
                <a:cs typeface="Latha" charset="0"/>
                <a:sym typeface="Montserrat-Regular" charset="0"/>
              </a:rPr>
              <a:t> 3</a:t>
            </a:r>
          </a:p>
          <a:p>
            <a:pPr fontAlgn="base">
              <a:lnSpc>
                <a:spcPct val="120000"/>
              </a:lnSpc>
              <a:spcBef>
                <a:spcPct val="0"/>
              </a:spcBef>
              <a:spcAft>
                <a:spcPct val="0"/>
              </a:spcAft>
              <a:defRPr/>
            </a:pPr>
            <a:r>
              <a:rPr lang="en-US" sz="2000" b="1" dirty="0" err="1">
                <a:solidFill>
                  <a:prstClr val="black">
                    <a:lumMod val="65000"/>
                    <a:lumOff val="35000"/>
                  </a:prstClr>
                </a:solidFill>
                <a:latin typeface="Latha" charset="0"/>
                <a:ea typeface="Latha" charset="0"/>
                <a:cs typeface="Latha" charset="0"/>
                <a:sym typeface="Montserrat-Regular" charset="0"/>
              </a:rPr>
              <a:t>Artículo</a:t>
            </a:r>
            <a:r>
              <a:rPr lang="en-US" sz="2000" b="1" dirty="0">
                <a:solidFill>
                  <a:prstClr val="black">
                    <a:lumMod val="65000"/>
                    <a:lumOff val="35000"/>
                  </a:prstClr>
                </a:solidFill>
                <a:latin typeface="Latha" charset="0"/>
                <a:ea typeface="Latha" charset="0"/>
                <a:cs typeface="Latha" charset="0"/>
                <a:sym typeface="Montserrat-Regular" charset="0"/>
              </a:rPr>
              <a:t>. 20</a:t>
            </a:r>
          </a:p>
          <a:p>
            <a:pPr fontAlgn="base">
              <a:lnSpc>
                <a:spcPct val="120000"/>
              </a:lnSpc>
              <a:spcBef>
                <a:spcPct val="0"/>
              </a:spcBef>
              <a:spcAft>
                <a:spcPct val="0"/>
              </a:spcAft>
              <a:defRPr/>
            </a:pPr>
            <a:endParaRPr lang="en-US" sz="1600" b="1" dirty="0">
              <a:solidFill>
                <a:prstClr val="black">
                  <a:lumMod val="65000"/>
                  <a:lumOff val="35000"/>
                </a:prstClr>
              </a:solidFill>
              <a:latin typeface="Lato" charset="0"/>
              <a:ea typeface="Lato" charset="0"/>
              <a:cs typeface="Lato" charset="0"/>
              <a:sym typeface="Montserrat-Regular" charset="0"/>
            </a:endParaRPr>
          </a:p>
        </p:txBody>
      </p:sp>
      <p:pic>
        <p:nvPicPr>
          <p:cNvPr id="6146"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4065" y="1587335"/>
            <a:ext cx="3387876" cy="976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3" name="Imagen 12"/>
          <p:cNvPicPr>
            <a:picLocks noChangeAspect="1"/>
          </p:cNvPicPr>
          <p:nvPr/>
        </p:nvPicPr>
        <p:blipFill>
          <a:blip r:embed="rId3"/>
          <a:stretch>
            <a:fillRect/>
          </a:stretch>
        </p:blipFill>
        <p:spPr>
          <a:xfrm>
            <a:off x="0" y="5608045"/>
            <a:ext cx="12186960" cy="1255967"/>
          </a:xfrm>
          <a:prstGeom prst="rect">
            <a:avLst/>
          </a:prstGeom>
        </p:spPr>
      </p:pic>
      <p:pic>
        <p:nvPicPr>
          <p:cNvPr id="14" name="Imagen 13"/>
          <p:cNvPicPr>
            <a:picLocks noChangeAspect="1"/>
          </p:cNvPicPr>
          <p:nvPr/>
        </p:nvPicPr>
        <p:blipFill rotWithShape="1">
          <a:blip r:embed="rId4"/>
          <a:srcRect l="2557" r="71837" b="85627"/>
          <a:stretch/>
        </p:blipFill>
        <p:spPr>
          <a:xfrm>
            <a:off x="-32412" y="-43212"/>
            <a:ext cx="2307265" cy="1052389"/>
          </a:xfrm>
          <a:prstGeom prst="rect">
            <a:avLst/>
          </a:prstGeom>
        </p:spPr>
      </p:pic>
      <p:pic>
        <p:nvPicPr>
          <p:cNvPr id="15" name="Picture 2" descr="Resultado de imagen para infoem"/>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49676" y="345380"/>
            <a:ext cx="1367690" cy="61033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93054034"/>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Imagen 17"/>
          <p:cNvPicPr>
            <a:picLocks noChangeAspect="1"/>
          </p:cNvPicPr>
          <p:nvPr/>
        </p:nvPicPr>
        <p:blipFill>
          <a:blip r:embed="rId3"/>
          <a:stretch>
            <a:fillRect/>
          </a:stretch>
        </p:blipFill>
        <p:spPr>
          <a:xfrm>
            <a:off x="0" y="5608045"/>
            <a:ext cx="12186960" cy="1255967"/>
          </a:xfrm>
          <a:prstGeom prst="rect">
            <a:avLst/>
          </a:prstGeom>
        </p:spPr>
      </p:pic>
      <p:pic>
        <p:nvPicPr>
          <p:cNvPr id="19" name="Imagen 18"/>
          <p:cNvPicPr>
            <a:picLocks noChangeAspect="1"/>
          </p:cNvPicPr>
          <p:nvPr/>
        </p:nvPicPr>
        <p:blipFill rotWithShape="1">
          <a:blip r:embed="rId4"/>
          <a:srcRect l="2557" r="71837" b="85627"/>
          <a:stretch/>
        </p:blipFill>
        <p:spPr>
          <a:xfrm>
            <a:off x="-32412" y="-43212"/>
            <a:ext cx="2307265" cy="1052389"/>
          </a:xfrm>
          <a:prstGeom prst="rect">
            <a:avLst/>
          </a:prstGeom>
        </p:spPr>
      </p:pic>
      <p:sp>
        <p:nvSpPr>
          <p:cNvPr id="57346" name="Rectangle 2"/>
          <p:cNvSpPr>
            <a:spLocks/>
          </p:cNvSpPr>
          <p:nvPr/>
        </p:nvSpPr>
        <p:spPr bwMode="auto">
          <a:xfrm>
            <a:off x="518615" y="3229991"/>
            <a:ext cx="5487609" cy="3002700"/>
          </a:xfrm>
          <a:prstGeom prst="rect">
            <a:avLst/>
          </a:prstGeom>
          <a:solidFill>
            <a:schemeClr val="accent3"/>
          </a:solidFill>
          <a:ln>
            <a:noFill/>
          </a:ln>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57347" name="Rectangle 3"/>
          <p:cNvSpPr>
            <a:spLocks/>
          </p:cNvSpPr>
          <p:nvPr/>
        </p:nvSpPr>
        <p:spPr bwMode="auto">
          <a:xfrm>
            <a:off x="5997230" y="1103128"/>
            <a:ext cx="5166529" cy="2717800"/>
          </a:xfrm>
          <a:prstGeom prst="rect">
            <a:avLst/>
          </a:prstGeom>
          <a:solidFill>
            <a:srgbClr val="E6E5E5"/>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57348" name="Rectangle 4"/>
          <p:cNvSpPr>
            <a:spLocks/>
          </p:cNvSpPr>
          <p:nvPr/>
        </p:nvSpPr>
        <p:spPr bwMode="auto">
          <a:xfrm>
            <a:off x="6006222" y="3011779"/>
            <a:ext cx="5171293" cy="2996495"/>
          </a:xfrm>
          <a:prstGeom prst="rect">
            <a:avLst/>
          </a:prstGeom>
          <a:solidFill>
            <a:srgbClr val="E1E6EA"/>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pic>
        <p:nvPicPr>
          <p:cNvPr id="12" name="Picture 3"/>
          <p:cNvPicPr>
            <a:picLocks noChangeAspect="1" noChangeArrowheads="1"/>
          </p:cNvPicPr>
          <p:nvPr/>
        </p:nvPicPr>
        <p:blipFill rotWithShape="1">
          <a:blip r:embed="rId5">
            <a:extLst>
              <a:ext uri="{28A0092B-C50C-407E-A947-70E740481C1C}">
                <a14:useLocalDpi xmlns:a14="http://schemas.microsoft.com/office/drawing/2010/main" val="0"/>
              </a:ext>
            </a:extLst>
          </a:blip>
          <a:srcRect l="8437"/>
          <a:stretch/>
        </p:blipFill>
        <p:spPr bwMode="auto">
          <a:xfrm>
            <a:off x="516180" y="1103128"/>
            <a:ext cx="5490042" cy="30168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3" name="Rectangle 7"/>
          <p:cNvSpPr>
            <a:spLocks/>
          </p:cNvSpPr>
          <p:nvPr/>
        </p:nvSpPr>
        <p:spPr bwMode="auto">
          <a:xfrm>
            <a:off x="1161967" y="3488115"/>
            <a:ext cx="4608513"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defTabSz="309531" eaLnBrk="0" fontAlgn="base" hangingPunct="0">
              <a:lnSpc>
                <a:spcPct val="120000"/>
              </a:lnSpc>
              <a:spcBef>
                <a:spcPct val="0"/>
              </a:spcBef>
              <a:spcAft>
                <a:spcPct val="0"/>
              </a:spcAft>
            </a:pPr>
            <a:r>
              <a:rPr lang="en-US" altLang="es-MX" sz="1600" b="1" dirty="0" err="1">
                <a:solidFill>
                  <a:srgbClr val="FF0000"/>
                </a:solidFill>
                <a:latin typeface="Lato"/>
                <a:ea typeface="Lato"/>
                <a:cs typeface="Lato"/>
                <a:sym typeface="Montserrat-Regular"/>
              </a:rPr>
              <a:t>Artículo</a:t>
            </a:r>
            <a:r>
              <a:rPr lang="en-US" altLang="es-MX" sz="1600" b="1" dirty="0">
                <a:solidFill>
                  <a:srgbClr val="FF0000"/>
                </a:solidFill>
                <a:latin typeface="Lato"/>
                <a:ea typeface="Lato"/>
                <a:cs typeface="Lato"/>
                <a:sym typeface="Montserrat-Regular"/>
              </a:rPr>
              <a:t>. 20</a:t>
            </a:r>
          </a:p>
          <a:p>
            <a:pPr defTabSz="309531" eaLnBrk="0" fontAlgn="base" hangingPunct="0">
              <a:lnSpc>
                <a:spcPct val="120000"/>
              </a:lnSpc>
              <a:spcBef>
                <a:spcPct val="0"/>
              </a:spcBef>
              <a:spcAft>
                <a:spcPct val="0"/>
              </a:spcAft>
            </a:pPr>
            <a:endParaRPr lang="en-US" altLang="es-MX" sz="1200" b="1" dirty="0">
              <a:solidFill>
                <a:schemeClr val="bg1"/>
              </a:solidFill>
              <a:latin typeface="Lato"/>
              <a:ea typeface="Lato"/>
              <a:cs typeface="Lato"/>
              <a:sym typeface="Montserrat-Regular"/>
            </a:endParaRPr>
          </a:p>
        </p:txBody>
      </p:sp>
      <p:sp>
        <p:nvSpPr>
          <p:cNvPr id="14" name="13 Rectángulo"/>
          <p:cNvSpPr/>
          <p:nvPr/>
        </p:nvSpPr>
        <p:spPr>
          <a:xfrm>
            <a:off x="504859" y="4533557"/>
            <a:ext cx="5487607" cy="1600430"/>
          </a:xfrm>
          <a:prstGeom prst="rect">
            <a:avLst/>
          </a:prstGeom>
        </p:spPr>
        <p:txBody>
          <a:bodyPr wrap="square" lIns="121912" tIns="60956" rIns="121912" bIns="60956">
            <a:spAutoFit/>
          </a:bodyPr>
          <a:lstStyle/>
          <a:p>
            <a:pPr algn="just" fontAlgn="base">
              <a:spcBef>
                <a:spcPct val="0"/>
              </a:spcBef>
              <a:spcAft>
                <a:spcPct val="0"/>
              </a:spcAft>
            </a:pPr>
            <a:r>
              <a:rPr lang="es-MX" sz="1600" dirty="0">
                <a:solidFill>
                  <a:prstClr val="black"/>
                </a:solidFill>
                <a:ea typeface="MS PGothic" panose="020B0600070205080204" pitchFamily="34" charset="-128"/>
              </a:rPr>
              <a:t>3.   El ejercicio del derecho mencionado en el apartado 1 del presente artículo se entenderá sin perjuicio del artículo 17. </a:t>
            </a:r>
            <a:r>
              <a:rPr lang="es-MX" sz="1600" b="1" dirty="0">
                <a:solidFill>
                  <a:srgbClr val="C00000"/>
                </a:solidFill>
                <a:ea typeface="MS PGothic" panose="020B0600070205080204" pitchFamily="34" charset="-128"/>
              </a:rPr>
              <a:t>Tal derecho no se aplicará al tratamiento que sea necesario para el cumplimiento de una misión realizada en interés público o en el ejercicio de poderes públicos </a:t>
            </a:r>
            <a:r>
              <a:rPr lang="es-MX" sz="1600" dirty="0">
                <a:solidFill>
                  <a:prstClr val="black"/>
                </a:solidFill>
                <a:ea typeface="MS PGothic" panose="020B0600070205080204" pitchFamily="34" charset="-128"/>
              </a:rPr>
              <a:t>conferidos al responsable del tratamiento</a:t>
            </a:r>
          </a:p>
        </p:txBody>
      </p:sp>
      <p:sp>
        <p:nvSpPr>
          <p:cNvPr id="15" name="14 Rectángulo"/>
          <p:cNvSpPr/>
          <p:nvPr/>
        </p:nvSpPr>
        <p:spPr>
          <a:xfrm>
            <a:off x="6106308" y="1610706"/>
            <a:ext cx="5057451" cy="4308864"/>
          </a:xfrm>
          <a:prstGeom prst="rect">
            <a:avLst/>
          </a:prstGeom>
        </p:spPr>
        <p:txBody>
          <a:bodyPr wrap="square" lIns="121912" tIns="60956" rIns="121912" bIns="60956">
            <a:spAutoFit/>
          </a:bodyPr>
          <a:lstStyle/>
          <a:p>
            <a:pPr algn="just" fontAlgn="base">
              <a:spcBef>
                <a:spcPct val="0"/>
              </a:spcBef>
              <a:spcAft>
                <a:spcPct val="0"/>
              </a:spcAft>
            </a:pPr>
            <a:r>
              <a:rPr lang="es-MX" sz="1600" dirty="0">
                <a:solidFill>
                  <a:prstClr val="black"/>
                </a:solidFill>
                <a:ea typeface="MS PGothic" panose="020B0600070205080204" pitchFamily="34" charset="-128"/>
              </a:rPr>
              <a:t>Para reforzar aún más el control sobre sus propios datos, cuando el tratamiento de los datos personales se efectúe por medios automatizados, debe permitirse asimismo que los interesados que hubieran facilitado datos personales que les conciernan a un responsable del tratamiento los reciban en un formato estructurado, de uso común, de lectura mecánica e interoperable, y los transmitan a otro responsable del tratamiento. Debe alentarse a los responsables a crear formatos interoperables que permitan la portabilidad de datos. Dicho derecho debe aplicarse cuando el interesado haya facilitado los datos personales dando su consentimiento o cuando el tratamiento sea necesario para la ejecución de un contrato. No debe aplicarse cuando el tratamiento tiene una base jurídica distinta del consentimiento o el contrato</a:t>
            </a:r>
          </a:p>
        </p:txBody>
      </p:sp>
      <p:sp>
        <p:nvSpPr>
          <p:cNvPr id="16" name="Rectangle 7"/>
          <p:cNvSpPr>
            <a:spLocks/>
          </p:cNvSpPr>
          <p:nvPr/>
        </p:nvSpPr>
        <p:spPr bwMode="auto">
          <a:xfrm>
            <a:off x="6232972" y="1224662"/>
            <a:ext cx="4608513"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defTabSz="309531" eaLnBrk="0" fontAlgn="base" hangingPunct="0">
              <a:lnSpc>
                <a:spcPct val="120000"/>
              </a:lnSpc>
              <a:spcBef>
                <a:spcPct val="0"/>
              </a:spcBef>
              <a:spcAft>
                <a:spcPct val="0"/>
              </a:spcAft>
            </a:pPr>
            <a:r>
              <a:rPr lang="en-US" altLang="es-MX" sz="1600" b="1" dirty="0">
                <a:solidFill>
                  <a:srgbClr val="476C91"/>
                </a:solidFill>
                <a:latin typeface="Lato"/>
                <a:ea typeface="Lato"/>
                <a:cs typeface="Lato"/>
                <a:sym typeface="Montserrat-Regular"/>
              </a:rPr>
              <a:t>Considerando (68)</a:t>
            </a:r>
          </a:p>
          <a:p>
            <a:pPr defTabSz="309531" eaLnBrk="0" fontAlgn="base" hangingPunct="0">
              <a:lnSpc>
                <a:spcPct val="120000"/>
              </a:lnSpc>
              <a:spcBef>
                <a:spcPct val="0"/>
              </a:spcBef>
              <a:spcAft>
                <a:spcPct val="0"/>
              </a:spcAft>
            </a:pPr>
            <a:endParaRPr lang="en-US" altLang="es-MX" sz="1200" b="1" dirty="0">
              <a:solidFill>
                <a:srgbClr val="476C91"/>
              </a:solidFill>
              <a:latin typeface="Lato"/>
              <a:ea typeface="Lato"/>
              <a:cs typeface="Lato"/>
              <a:sym typeface="Montserrat-Regular"/>
            </a:endParaRPr>
          </a:p>
        </p:txBody>
      </p:sp>
      <p:pic>
        <p:nvPicPr>
          <p:cNvPr id="20" name="Picture 2" descr="Resultado de imagen para infoem"/>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49676" y="247063"/>
            <a:ext cx="1367690" cy="61033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55879587"/>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1" name="Picture 1"/>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0" y="692696"/>
            <a:ext cx="12191999" cy="6165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sp>
        <p:nvSpPr>
          <p:cNvPr id="35842" name="Freeform 2"/>
          <p:cNvSpPr>
            <a:spLocks/>
          </p:cNvSpPr>
          <p:nvPr/>
        </p:nvSpPr>
        <p:spPr bwMode="auto">
          <a:xfrm>
            <a:off x="14288" y="-20457"/>
            <a:ext cx="12191999" cy="5257007"/>
          </a:xfrm>
          <a:custGeom>
            <a:avLst/>
            <a:gdLst>
              <a:gd name="T0" fmla="*/ 21600 w 21600"/>
              <a:gd name="T1" fmla="*/ 8408 h 18216"/>
              <a:gd name="T2" fmla="*/ 21600 w 21600"/>
              <a:gd name="T3" fmla="*/ 0 h 18216"/>
              <a:gd name="T4" fmla="*/ 0 w 21600"/>
              <a:gd name="T5" fmla="*/ 0 h 18216"/>
              <a:gd name="T6" fmla="*/ 0 w 21600"/>
              <a:gd name="T7" fmla="*/ 11511 h 18216"/>
              <a:gd name="T8" fmla="*/ 21600 w 21600"/>
              <a:gd name="T9" fmla="*/ 8408 h 18216"/>
              <a:gd name="T10" fmla="*/ 21600 w 21600"/>
              <a:gd name="T11" fmla="*/ 8408 h 18216"/>
            </a:gdLst>
            <a:ahLst/>
            <a:cxnLst>
              <a:cxn ang="0">
                <a:pos x="T0" y="T1"/>
              </a:cxn>
              <a:cxn ang="0">
                <a:pos x="T2" y="T3"/>
              </a:cxn>
              <a:cxn ang="0">
                <a:pos x="T4" y="T5"/>
              </a:cxn>
              <a:cxn ang="0">
                <a:pos x="T6" y="T7"/>
              </a:cxn>
              <a:cxn ang="0">
                <a:pos x="T8" y="T9"/>
              </a:cxn>
              <a:cxn ang="0">
                <a:pos x="T10" y="T11"/>
              </a:cxn>
            </a:cxnLst>
            <a:rect l="0" t="0" r="r" b="b"/>
            <a:pathLst>
              <a:path w="21600" h="18216">
                <a:moveTo>
                  <a:pt x="21600" y="8408"/>
                </a:moveTo>
                <a:lnTo>
                  <a:pt x="21600" y="0"/>
                </a:lnTo>
                <a:lnTo>
                  <a:pt x="0" y="0"/>
                </a:lnTo>
                <a:lnTo>
                  <a:pt x="0" y="11511"/>
                </a:lnTo>
                <a:cubicBezTo>
                  <a:pt x="6997" y="20299"/>
                  <a:pt x="17002" y="21600"/>
                  <a:pt x="21600" y="8408"/>
                </a:cubicBezTo>
                <a:close/>
                <a:moveTo>
                  <a:pt x="21600" y="8408"/>
                </a:moveTo>
              </a:path>
            </a:pathLst>
          </a:custGeom>
          <a:solidFill>
            <a:srgbClr val="000000">
              <a:alpha val="79999"/>
            </a:srgbClr>
          </a:solidFill>
          <a:ln>
            <a:noFill/>
          </a:ln>
          <a:extLst>
            <a:ext uri="{91240B29-F687-4F45-9708-019B960494DF}">
              <a14:hiddenLine xmlns:a14="http://schemas.microsoft.com/office/drawing/2010/main" w="25400" cap="flat">
                <a:solidFill>
                  <a:schemeClr val="tx1">
                    <a:alpha val="79999"/>
                  </a:schemeClr>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400">
              <a:solidFill>
                <a:srgbClr val="000000"/>
              </a:solidFill>
              <a:sym typeface="Gill Sans" charset="0"/>
            </a:endParaRPr>
          </a:p>
        </p:txBody>
      </p:sp>
      <p:sp>
        <p:nvSpPr>
          <p:cNvPr id="35843" name="Freeform 3"/>
          <p:cNvSpPr>
            <a:spLocks/>
          </p:cNvSpPr>
          <p:nvPr/>
        </p:nvSpPr>
        <p:spPr bwMode="auto">
          <a:xfrm>
            <a:off x="4381501" y="4567510"/>
            <a:ext cx="6315075" cy="2101850"/>
          </a:xfrm>
          <a:custGeom>
            <a:avLst/>
            <a:gdLst>
              <a:gd name="T0" fmla="*/ 0 w 21600"/>
              <a:gd name="T1" fmla="+- 0 21600 2613"/>
              <a:gd name="T2" fmla="*/ 21600 h 18987"/>
              <a:gd name="T3" fmla="*/ 21600 w 21600"/>
              <a:gd name="T4" fmla="+- 0 21600 2613"/>
              <a:gd name="T5" fmla="*/ 21600 h 18987"/>
              <a:gd name="T6" fmla="*/ 21600 w 21600"/>
              <a:gd name="T7" fmla="+- 0 3204 2613"/>
              <a:gd name="T8" fmla="*/ 3204 h 18987"/>
              <a:gd name="T9" fmla="*/ 0 w 21600"/>
              <a:gd name="T10" fmla="+- 0 21600 2613"/>
              <a:gd name="T11" fmla="*/ 21600 h 18987"/>
              <a:gd name="T12" fmla="*/ 0 w 21600"/>
              <a:gd name="T13" fmla="+- 0 21600 2613"/>
              <a:gd name="T14" fmla="*/ 21600 h 18987"/>
            </a:gdLst>
            <a:ahLst/>
            <a:cxnLst>
              <a:cxn ang="0">
                <a:pos x="T0" y="T2"/>
              </a:cxn>
              <a:cxn ang="0">
                <a:pos x="T3" y="T5"/>
              </a:cxn>
              <a:cxn ang="0">
                <a:pos x="T6" y="T8"/>
              </a:cxn>
              <a:cxn ang="0">
                <a:pos x="T9" y="T11"/>
              </a:cxn>
              <a:cxn ang="0">
                <a:pos x="T12" y="T14"/>
              </a:cxn>
            </a:cxnLst>
            <a:rect l="0" t="0" r="r" b="b"/>
            <a:pathLst>
              <a:path w="21600" h="18987">
                <a:moveTo>
                  <a:pt x="0" y="18987"/>
                </a:moveTo>
                <a:lnTo>
                  <a:pt x="21600" y="18987"/>
                </a:lnTo>
                <a:lnTo>
                  <a:pt x="21600" y="591"/>
                </a:lnTo>
                <a:cubicBezTo>
                  <a:pt x="12483" y="-2613"/>
                  <a:pt x="4379" y="7728"/>
                  <a:pt x="0" y="18987"/>
                </a:cubicBezTo>
                <a:close/>
                <a:moveTo>
                  <a:pt x="0" y="18987"/>
                </a:moveTo>
              </a:path>
            </a:pathLst>
          </a:custGeom>
          <a:solidFill>
            <a:srgbClr val="6EB900">
              <a:alpha val="84999"/>
            </a:srgbClr>
          </a:solidFill>
          <a:ln>
            <a:noFill/>
          </a:ln>
          <a:extLst>
            <a:ext uri="{91240B29-F687-4F45-9708-019B960494DF}">
              <a14:hiddenLine xmlns:a14="http://schemas.microsoft.com/office/drawing/2010/main" w="25400" cap="flat">
                <a:solidFill>
                  <a:schemeClr val="tx1">
                    <a:alpha val="84999"/>
                  </a:schemeClr>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400">
              <a:solidFill>
                <a:srgbClr val="000000"/>
              </a:solidFill>
              <a:sym typeface="Gill Sans" charset="0"/>
            </a:endParaRPr>
          </a:p>
        </p:txBody>
      </p:sp>
      <p:grpSp>
        <p:nvGrpSpPr>
          <p:cNvPr id="35844" name="Group 4"/>
          <p:cNvGrpSpPr>
            <a:grpSpLocks/>
          </p:cNvGrpSpPr>
          <p:nvPr/>
        </p:nvGrpSpPr>
        <p:grpSpPr bwMode="auto">
          <a:xfrm>
            <a:off x="6782395" y="-25400"/>
            <a:ext cx="1385888" cy="1834357"/>
            <a:chOff x="0" y="0"/>
            <a:chExt cx="2328" cy="2312"/>
          </a:xfrm>
        </p:grpSpPr>
        <p:sp>
          <p:nvSpPr>
            <p:cNvPr id="35845" name="AutoShape 5"/>
            <p:cNvSpPr>
              <a:spLocks/>
            </p:cNvSpPr>
            <p:nvPr/>
          </p:nvSpPr>
          <p:spPr bwMode="auto">
            <a:xfrm rot="-5400000">
              <a:off x="-292" y="292"/>
              <a:ext cx="2311" cy="1727"/>
            </a:xfrm>
            <a:custGeom>
              <a:avLst/>
              <a:gdLst/>
              <a:ahLst/>
              <a:cxnLst/>
              <a:rect l="0" t="0" r="r" b="b"/>
              <a:pathLst>
                <a:path w="21600" h="21600">
                  <a:moveTo>
                    <a:pt x="23" y="0"/>
                  </a:moveTo>
                  <a:lnTo>
                    <a:pt x="21600" y="19391"/>
                  </a:lnTo>
                  <a:lnTo>
                    <a:pt x="21600" y="21600"/>
                  </a:lnTo>
                  <a:lnTo>
                    <a:pt x="0" y="2369"/>
                  </a:lnTo>
                  <a:lnTo>
                    <a:pt x="23" y="0"/>
                  </a:lnTo>
                  <a:close/>
                  <a:moveTo>
                    <a:pt x="23" y="0"/>
                  </a:moveTo>
                </a:path>
              </a:pathLst>
            </a:custGeom>
            <a:solidFill>
              <a:srgbClr val="FFFFFF"/>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400">
                <a:solidFill>
                  <a:srgbClr val="000000"/>
                </a:solidFill>
                <a:sym typeface="Gill Sans" charset="0"/>
              </a:endParaRPr>
            </a:p>
          </p:txBody>
        </p:sp>
        <p:sp>
          <p:nvSpPr>
            <p:cNvPr id="35846" name="AutoShape 6"/>
            <p:cNvSpPr>
              <a:spLocks/>
            </p:cNvSpPr>
            <p:nvPr/>
          </p:nvSpPr>
          <p:spPr bwMode="auto">
            <a:xfrm rot="-5400000">
              <a:off x="1571" y="37"/>
              <a:ext cx="793" cy="719"/>
            </a:xfrm>
            <a:custGeom>
              <a:avLst/>
              <a:gdLst/>
              <a:ahLst/>
              <a:cxnLst/>
              <a:rect l="0" t="0" r="r" b="b"/>
              <a:pathLst>
                <a:path w="21600" h="21600">
                  <a:moveTo>
                    <a:pt x="68" y="0"/>
                  </a:moveTo>
                  <a:lnTo>
                    <a:pt x="21600" y="16295"/>
                  </a:lnTo>
                  <a:lnTo>
                    <a:pt x="21600" y="21600"/>
                  </a:lnTo>
                  <a:lnTo>
                    <a:pt x="0" y="5691"/>
                  </a:lnTo>
                  <a:lnTo>
                    <a:pt x="68" y="0"/>
                  </a:lnTo>
                  <a:close/>
                  <a:moveTo>
                    <a:pt x="68" y="0"/>
                  </a:moveTo>
                </a:path>
              </a:pathLst>
            </a:custGeom>
            <a:solidFill>
              <a:srgbClr val="4B4B4B"/>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400">
                <a:solidFill>
                  <a:srgbClr val="000000"/>
                </a:solidFill>
                <a:sym typeface="Gill Sans" charset="0"/>
              </a:endParaRPr>
            </a:p>
          </p:txBody>
        </p:sp>
      </p:grpSp>
      <p:sp>
        <p:nvSpPr>
          <p:cNvPr id="35847" name="Rectangle 7"/>
          <p:cNvSpPr>
            <a:spLocks/>
          </p:cNvSpPr>
          <p:nvPr/>
        </p:nvSpPr>
        <p:spPr bwMode="auto">
          <a:xfrm>
            <a:off x="2766418" y="1210770"/>
            <a:ext cx="2943225" cy="562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fontAlgn="base">
              <a:spcBef>
                <a:spcPct val="0"/>
              </a:spcBef>
              <a:spcAft>
                <a:spcPct val="0"/>
              </a:spcAft>
            </a:pPr>
            <a:endParaRPr lang="en-US" sz="1900" dirty="0">
              <a:solidFill>
                <a:srgbClr val="FFFFFF"/>
              </a:solidFill>
              <a:latin typeface="Montserrat-Bold" charset="0"/>
              <a:ea typeface="ＭＳ Ｐゴシック" charset="0"/>
              <a:cs typeface="Montserrat-Bold" charset="0"/>
              <a:sym typeface="Montserrat-Bold" charset="0"/>
            </a:endParaRPr>
          </a:p>
        </p:txBody>
      </p:sp>
      <p:sp>
        <p:nvSpPr>
          <p:cNvPr id="35852" name="Freeform 12"/>
          <p:cNvSpPr>
            <a:spLocks/>
          </p:cNvSpPr>
          <p:nvPr/>
        </p:nvSpPr>
        <p:spPr bwMode="auto">
          <a:xfrm>
            <a:off x="9772293" y="5894477"/>
            <a:ext cx="281045" cy="286251"/>
          </a:xfrm>
          <a:custGeom>
            <a:avLst/>
            <a:gdLst>
              <a:gd name="T0" fmla="*/ 12646 w 21600"/>
              <a:gd name="T1" fmla="*/ 21600 h 21600"/>
              <a:gd name="T2" fmla="*/ 0 w 21600"/>
              <a:gd name="T3" fmla="*/ 21600 h 21600"/>
              <a:gd name="T4" fmla="*/ 9802 w 21600"/>
              <a:gd name="T5" fmla="*/ 10894 h 21600"/>
              <a:gd name="T6" fmla="*/ 945 w 21600"/>
              <a:gd name="T7" fmla="*/ 0 h 21600"/>
              <a:gd name="T8" fmla="*/ 13186 w 21600"/>
              <a:gd name="T9" fmla="*/ 0 h 21600"/>
              <a:gd name="T10" fmla="*/ 21600 w 21600"/>
              <a:gd name="T11" fmla="*/ 10894 h 21600"/>
              <a:gd name="T12" fmla="*/ 12646 w 21600"/>
              <a:gd name="T13" fmla="*/ 21600 h 21600"/>
              <a:gd name="T14" fmla="*/ 12646 w 21600"/>
              <a:gd name="T15" fmla="*/ 21600 h 216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600" h="21600">
                <a:moveTo>
                  <a:pt x="12646" y="21600"/>
                </a:moveTo>
                <a:lnTo>
                  <a:pt x="0" y="21600"/>
                </a:lnTo>
                <a:lnTo>
                  <a:pt x="9802" y="10894"/>
                </a:lnTo>
                <a:lnTo>
                  <a:pt x="945" y="0"/>
                </a:lnTo>
                <a:lnTo>
                  <a:pt x="13186" y="0"/>
                </a:lnTo>
                <a:lnTo>
                  <a:pt x="21600" y="10894"/>
                </a:lnTo>
                <a:lnTo>
                  <a:pt x="12646" y="21600"/>
                </a:lnTo>
                <a:close/>
                <a:moveTo>
                  <a:pt x="12646" y="21600"/>
                </a:moveTo>
              </a:path>
            </a:pathLst>
          </a:custGeom>
          <a:noFill/>
          <a:ln w="38100" cap="flat">
            <a:solidFill>
              <a:srgbClr val="FFFFFF"/>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fontAlgn="base">
              <a:spcBef>
                <a:spcPct val="0"/>
              </a:spcBef>
              <a:spcAft>
                <a:spcPct val="0"/>
              </a:spcAft>
            </a:pPr>
            <a:endParaRPr lang="en-US" sz="2400">
              <a:solidFill>
                <a:srgbClr val="000000"/>
              </a:solidFill>
              <a:sym typeface="Gill Sans" charset="0"/>
            </a:endParaRPr>
          </a:p>
        </p:txBody>
      </p:sp>
      <p:sp>
        <p:nvSpPr>
          <p:cNvPr id="21" name="Rectangle 1"/>
          <p:cNvSpPr>
            <a:spLocks/>
          </p:cNvSpPr>
          <p:nvPr/>
        </p:nvSpPr>
        <p:spPr bwMode="auto">
          <a:xfrm>
            <a:off x="1524001" y="6597353"/>
            <a:ext cx="9172575" cy="313809"/>
          </a:xfrm>
          <a:prstGeom prst="rect">
            <a:avLst/>
          </a:prstGeom>
          <a:solidFill>
            <a:srgbClr val="000000"/>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400">
              <a:solidFill>
                <a:srgbClr val="000000"/>
              </a:solidFill>
              <a:sym typeface="Gill Sans" charset="0"/>
            </a:endParaRPr>
          </a:p>
        </p:txBody>
      </p:sp>
      <p:sp>
        <p:nvSpPr>
          <p:cNvPr id="23" name="Rectangle 11"/>
          <p:cNvSpPr>
            <a:spLocks/>
          </p:cNvSpPr>
          <p:nvPr/>
        </p:nvSpPr>
        <p:spPr bwMode="auto">
          <a:xfrm>
            <a:off x="2639616" y="2178422"/>
            <a:ext cx="7200800" cy="7465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fontAlgn="base">
              <a:spcBef>
                <a:spcPct val="0"/>
              </a:spcBef>
              <a:spcAft>
                <a:spcPct val="0"/>
              </a:spcAft>
            </a:pPr>
            <a:r>
              <a:rPr lang="en-US" sz="4400" spc="-55" dirty="0" err="1" smtClean="0">
                <a:solidFill>
                  <a:srgbClr val="FFFFFF"/>
                </a:solidFill>
                <a:latin typeface="Montserrat-Bold" charset="0"/>
                <a:ea typeface="ＭＳ Ｐゴシック" charset="0"/>
                <a:cs typeface="Montserrat-Bold" charset="0"/>
                <a:sym typeface="Montserrat-Bold" charset="0"/>
              </a:rPr>
              <a:t>Protección</a:t>
            </a:r>
            <a:r>
              <a:rPr lang="en-US" sz="4400" spc="-55" dirty="0" smtClean="0">
                <a:solidFill>
                  <a:srgbClr val="FFFFFF"/>
                </a:solidFill>
                <a:latin typeface="Montserrat-Bold" charset="0"/>
                <a:ea typeface="ＭＳ Ｐゴシック" charset="0"/>
                <a:cs typeface="Montserrat-Bold" charset="0"/>
                <a:sym typeface="Montserrat-Bold" charset="0"/>
              </a:rPr>
              <a:t> de </a:t>
            </a:r>
            <a:r>
              <a:rPr lang="en-US" sz="4400" spc="-55" dirty="0" err="1" smtClean="0">
                <a:solidFill>
                  <a:srgbClr val="FFFFFF"/>
                </a:solidFill>
                <a:latin typeface="Montserrat-Bold" charset="0"/>
                <a:ea typeface="ＭＳ Ｐゴシック" charset="0"/>
                <a:cs typeface="Montserrat-Bold" charset="0"/>
                <a:sym typeface="Montserrat-Bold" charset="0"/>
              </a:rPr>
              <a:t>Datos</a:t>
            </a:r>
            <a:r>
              <a:rPr lang="en-US" sz="4400" spc="-55" dirty="0" smtClean="0">
                <a:solidFill>
                  <a:srgbClr val="FFFFFF"/>
                </a:solidFill>
                <a:latin typeface="Montserrat-Bold" charset="0"/>
                <a:ea typeface="ＭＳ Ｐゴシック" charset="0"/>
                <a:cs typeface="Montserrat-Bold" charset="0"/>
                <a:sym typeface="Montserrat-Bold" charset="0"/>
              </a:rPr>
              <a:t> </a:t>
            </a:r>
            <a:r>
              <a:rPr lang="en-US" sz="4400" spc="-55" dirty="0" err="1" smtClean="0">
                <a:solidFill>
                  <a:srgbClr val="FFFFFF"/>
                </a:solidFill>
                <a:latin typeface="Montserrat-Bold" charset="0"/>
                <a:ea typeface="ＭＳ Ｐゴシック" charset="0"/>
                <a:cs typeface="Montserrat-Bold" charset="0"/>
                <a:sym typeface="Montserrat-Bold" charset="0"/>
              </a:rPr>
              <a:t>Personales</a:t>
            </a:r>
            <a:endParaRPr lang="en-US" sz="4400" spc="-55" dirty="0">
              <a:solidFill>
                <a:srgbClr val="FFFFFF"/>
              </a:solidFill>
              <a:latin typeface="Montserrat-Bold" charset="0"/>
              <a:ea typeface="ＭＳ Ｐゴシック" charset="0"/>
              <a:cs typeface="Montserrat-Bold" charset="0"/>
              <a:sym typeface="Montserrat-Bold" charset="0"/>
            </a:endParaRPr>
          </a:p>
        </p:txBody>
      </p:sp>
      <p:sp>
        <p:nvSpPr>
          <p:cNvPr id="24" name="Freeform 13"/>
          <p:cNvSpPr>
            <a:spLocks/>
          </p:cNvSpPr>
          <p:nvPr/>
        </p:nvSpPr>
        <p:spPr bwMode="auto">
          <a:xfrm>
            <a:off x="2556388" y="3063969"/>
            <a:ext cx="2650828" cy="110014"/>
          </a:xfrm>
          <a:custGeom>
            <a:avLst/>
            <a:gdLst>
              <a:gd name="T0" fmla="*/ 21600 w 21600"/>
              <a:gd name="T1" fmla="*/ 20828 h 21600"/>
              <a:gd name="T2" fmla="*/ 21600 w 21600"/>
              <a:gd name="T3" fmla="*/ 0 h 21600"/>
              <a:gd name="T4" fmla="*/ 0 w 21600"/>
              <a:gd name="T5" fmla="*/ 0 h 21600"/>
              <a:gd name="T6" fmla="*/ 0 w 21600"/>
              <a:gd name="T7" fmla="*/ 21600 h 21600"/>
              <a:gd name="T8" fmla="*/ 21600 w 21600"/>
              <a:gd name="T9" fmla="*/ 20828 h 21600"/>
              <a:gd name="T10" fmla="*/ 21600 w 21600"/>
              <a:gd name="T11" fmla="*/ 20828 h 21600"/>
            </a:gdLst>
            <a:ahLst/>
            <a:cxnLst>
              <a:cxn ang="0">
                <a:pos x="T0" y="T1"/>
              </a:cxn>
              <a:cxn ang="0">
                <a:pos x="T2" y="T3"/>
              </a:cxn>
              <a:cxn ang="0">
                <a:pos x="T4" y="T5"/>
              </a:cxn>
              <a:cxn ang="0">
                <a:pos x="T6" y="T7"/>
              </a:cxn>
              <a:cxn ang="0">
                <a:pos x="T8" y="T9"/>
              </a:cxn>
              <a:cxn ang="0">
                <a:pos x="T10" y="T11"/>
              </a:cxn>
            </a:cxnLst>
            <a:rect l="0" t="0" r="r" b="b"/>
            <a:pathLst>
              <a:path w="21600" h="21600">
                <a:moveTo>
                  <a:pt x="21600" y="20828"/>
                </a:moveTo>
                <a:lnTo>
                  <a:pt x="21600" y="0"/>
                </a:lnTo>
                <a:lnTo>
                  <a:pt x="0" y="0"/>
                </a:lnTo>
                <a:lnTo>
                  <a:pt x="0" y="21600"/>
                </a:lnTo>
                <a:lnTo>
                  <a:pt x="21600" y="20828"/>
                </a:lnTo>
                <a:close/>
                <a:moveTo>
                  <a:pt x="21600" y="20828"/>
                </a:moveTo>
              </a:path>
            </a:pathLst>
          </a:custGeom>
          <a:solidFill>
            <a:srgbClr val="FFAF00"/>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400">
              <a:solidFill>
                <a:srgbClr val="000000"/>
              </a:solidFill>
              <a:sym typeface="Gill Sans" charset="0"/>
            </a:endParaRPr>
          </a:p>
        </p:txBody>
      </p:sp>
      <p:sp>
        <p:nvSpPr>
          <p:cNvPr id="25" name="Freeform 14"/>
          <p:cNvSpPr>
            <a:spLocks/>
          </p:cNvSpPr>
          <p:nvPr/>
        </p:nvSpPr>
        <p:spPr bwMode="auto">
          <a:xfrm>
            <a:off x="6623953" y="3062223"/>
            <a:ext cx="2537291" cy="111760"/>
          </a:xfrm>
          <a:custGeom>
            <a:avLst/>
            <a:gdLst>
              <a:gd name="T0" fmla="*/ 21600 w 21600"/>
              <a:gd name="T1" fmla="*/ 20828 h 21600"/>
              <a:gd name="T2" fmla="*/ 21600 w 21600"/>
              <a:gd name="T3" fmla="*/ 0 h 21600"/>
              <a:gd name="T4" fmla="*/ 0 w 21600"/>
              <a:gd name="T5" fmla="*/ 0 h 21600"/>
              <a:gd name="T6" fmla="*/ 925 w 21600"/>
              <a:gd name="T7" fmla="*/ 21600 h 21600"/>
              <a:gd name="T8" fmla="*/ 21600 w 21600"/>
              <a:gd name="T9" fmla="*/ 20828 h 21600"/>
              <a:gd name="T10" fmla="*/ 21600 w 21600"/>
              <a:gd name="T11" fmla="*/ 20828 h 21600"/>
            </a:gdLst>
            <a:ahLst/>
            <a:cxnLst>
              <a:cxn ang="0">
                <a:pos x="T0" y="T1"/>
              </a:cxn>
              <a:cxn ang="0">
                <a:pos x="T2" y="T3"/>
              </a:cxn>
              <a:cxn ang="0">
                <a:pos x="T4" y="T5"/>
              </a:cxn>
              <a:cxn ang="0">
                <a:pos x="T6" y="T7"/>
              </a:cxn>
              <a:cxn ang="0">
                <a:pos x="T8" y="T9"/>
              </a:cxn>
              <a:cxn ang="0">
                <a:pos x="T10" y="T11"/>
              </a:cxn>
            </a:cxnLst>
            <a:rect l="0" t="0" r="r" b="b"/>
            <a:pathLst>
              <a:path w="21600" h="21600">
                <a:moveTo>
                  <a:pt x="21600" y="20828"/>
                </a:moveTo>
                <a:lnTo>
                  <a:pt x="21600" y="0"/>
                </a:lnTo>
                <a:lnTo>
                  <a:pt x="0" y="0"/>
                </a:lnTo>
                <a:lnTo>
                  <a:pt x="925" y="21600"/>
                </a:lnTo>
                <a:lnTo>
                  <a:pt x="21600" y="20828"/>
                </a:lnTo>
                <a:close/>
                <a:moveTo>
                  <a:pt x="21600" y="20828"/>
                </a:moveTo>
              </a:path>
            </a:pathLst>
          </a:custGeom>
          <a:solidFill>
            <a:srgbClr val="FFAF00"/>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400">
              <a:solidFill>
                <a:srgbClr val="000000"/>
              </a:solidFill>
              <a:sym typeface="Gill Sans" charset="0"/>
            </a:endParaRPr>
          </a:p>
        </p:txBody>
      </p:sp>
      <p:sp>
        <p:nvSpPr>
          <p:cNvPr id="26" name="Rectangle 7"/>
          <p:cNvSpPr>
            <a:spLocks/>
          </p:cNvSpPr>
          <p:nvPr/>
        </p:nvSpPr>
        <p:spPr bwMode="auto">
          <a:xfrm>
            <a:off x="2808158" y="3140968"/>
            <a:ext cx="6312178" cy="1130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fontAlgn="base">
              <a:lnSpc>
                <a:spcPct val="65000"/>
              </a:lnSpc>
              <a:spcBef>
                <a:spcPct val="0"/>
              </a:spcBef>
              <a:spcAft>
                <a:spcPct val="0"/>
              </a:spcAft>
            </a:pPr>
            <a:r>
              <a:rPr lang="en-US" sz="3600" i="1" dirty="0" err="1" smtClean="0">
                <a:solidFill>
                  <a:srgbClr val="FFFFFF"/>
                </a:solidFill>
                <a:latin typeface="Montserrat-Bold" charset="0"/>
                <a:ea typeface="ＭＳ Ｐゴシック" charset="0"/>
                <a:cs typeface="Montserrat-Bold" charset="0"/>
                <a:sym typeface="Montserrat-Bold" charset="0"/>
              </a:rPr>
              <a:t>Retos</a:t>
            </a:r>
            <a:r>
              <a:rPr lang="en-US" sz="3600" i="1" dirty="0" smtClean="0">
                <a:solidFill>
                  <a:srgbClr val="FFFFFF"/>
                </a:solidFill>
                <a:latin typeface="Montserrat-Bold" charset="0"/>
                <a:ea typeface="ＭＳ Ｐゴシック" charset="0"/>
                <a:cs typeface="Montserrat-Bold" charset="0"/>
                <a:sym typeface="Montserrat-Bold" charset="0"/>
              </a:rPr>
              <a:t> para el Estado de México</a:t>
            </a:r>
            <a:endParaRPr lang="en-US" sz="3600" i="1" dirty="0">
              <a:solidFill>
                <a:srgbClr val="FFFFFF"/>
              </a:solidFill>
              <a:latin typeface="Montserrat-Bold" charset="0"/>
              <a:ea typeface="ＭＳ Ｐゴシック" charset="0"/>
              <a:cs typeface="Montserrat-Bold" charset="0"/>
              <a:sym typeface="Montserrat-Bold" charset="0"/>
            </a:endParaRPr>
          </a:p>
        </p:txBody>
      </p:sp>
      <p:sp>
        <p:nvSpPr>
          <p:cNvPr id="27" name="Subtítulo 2"/>
          <p:cNvSpPr txBox="1">
            <a:spLocks/>
          </p:cNvSpPr>
          <p:nvPr/>
        </p:nvSpPr>
        <p:spPr bwMode="auto">
          <a:xfrm>
            <a:off x="6629390" y="5709136"/>
            <a:ext cx="2648567" cy="1047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4" tIns="45717" rIns="91434" bIns="45717"/>
          <a:lstStyle>
            <a:lvl1pPr defTabSz="457200">
              <a:defRPr sz="2100">
                <a:solidFill>
                  <a:schemeClr val="tx1"/>
                </a:solidFill>
                <a:latin typeface="Gill Sans"/>
                <a:ea typeface="Gill Sans"/>
                <a:cs typeface="Gill Sans"/>
                <a:sym typeface="Gill Sans"/>
              </a:defRPr>
            </a:lvl1pPr>
            <a:lvl2pPr defTabSz="457200">
              <a:defRPr sz="2100">
                <a:solidFill>
                  <a:schemeClr val="tx1"/>
                </a:solidFill>
                <a:latin typeface="Gill Sans"/>
                <a:ea typeface="Gill Sans"/>
                <a:cs typeface="Gill Sans"/>
                <a:sym typeface="Gill Sans"/>
              </a:defRPr>
            </a:lvl2pPr>
            <a:lvl3pPr defTabSz="457200">
              <a:defRPr sz="2100">
                <a:solidFill>
                  <a:schemeClr val="tx1"/>
                </a:solidFill>
                <a:latin typeface="Gill Sans"/>
                <a:ea typeface="Gill Sans"/>
                <a:cs typeface="Gill Sans"/>
                <a:sym typeface="Gill Sans"/>
              </a:defRPr>
            </a:lvl3pPr>
            <a:lvl4pPr defTabSz="457200">
              <a:defRPr sz="2100">
                <a:solidFill>
                  <a:schemeClr val="tx1"/>
                </a:solidFill>
                <a:latin typeface="Gill Sans"/>
                <a:ea typeface="Gill Sans"/>
                <a:cs typeface="Gill Sans"/>
                <a:sym typeface="Gill Sans"/>
              </a:defRPr>
            </a:lvl4pPr>
            <a:lvl5pPr defTabSz="457200">
              <a:defRPr sz="2100">
                <a:solidFill>
                  <a:schemeClr val="tx1"/>
                </a:solidFill>
                <a:latin typeface="Gill Sans"/>
                <a:ea typeface="Gill Sans"/>
                <a:cs typeface="Gill Sans"/>
                <a:sym typeface="Gill Sans"/>
              </a:defRPr>
            </a:lvl5pPr>
            <a:lvl6pPr indent="-1314450" defTabSz="457200" eaLnBrk="0" fontAlgn="base" hangingPunct="0">
              <a:spcBef>
                <a:spcPct val="0"/>
              </a:spcBef>
              <a:spcAft>
                <a:spcPct val="0"/>
              </a:spcAft>
              <a:defRPr sz="2100">
                <a:solidFill>
                  <a:schemeClr val="tx1"/>
                </a:solidFill>
                <a:latin typeface="Gill Sans"/>
                <a:ea typeface="Gill Sans"/>
                <a:cs typeface="Gill Sans"/>
                <a:sym typeface="Gill Sans"/>
              </a:defRPr>
            </a:lvl6pPr>
            <a:lvl7pPr indent="-1314450" defTabSz="457200" eaLnBrk="0" fontAlgn="base" hangingPunct="0">
              <a:spcBef>
                <a:spcPct val="0"/>
              </a:spcBef>
              <a:spcAft>
                <a:spcPct val="0"/>
              </a:spcAft>
              <a:defRPr sz="2100">
                <a:solidFill>
                  <a:schemeClr val="tx1"/>
                </a:solidFill>
                <a:latin typeface="Gill Sans"/>
                <a:ea typeface="Gill Sans"/>
                <a:cs typeface="Gill Sans"/>
                <a:sym typeface="Gill Sans"/>
              </a:defRPr>
            </a:lvl7pPr>
            <a:lvl8pPr indent="-1314450" defTabSz="457200" eaLnBrk="0" fontAlgn="base" hangingPunct="0">
              <a:spcBef>
                <a:spcPct val="0"/>
              </a:spcBef>
              <a:spcAft>
                <a:spcPct val="0"/>
              </a:spcAft>
              <a:defRPr sz="2100">
                <a:solidFill>
                  <a:schemeClr val="tx1"/>
                </a:solidFill>
                <a:latin typeface="Gill Sans"/>
                <a:ea typeface="Gill Sans"/>
                <a:cs typeface="Gill Sans"/>
                <a:sym typeface="Gill Sans"/>
              </a:defRPr>
            </a:lvl8pPr>
            <a:lvl9pPr indent="-1314450" defTabSz="457200" eaLnBrk="0" fontAlgn="base" hangingPunct="0">
              <a:spcBef>
                <a:spcPct val="0"/>
              </a:spcBef>
              <a:spcAft>
                <a:spcPct val="0"/>
              </a:spcAft>
              <a:defRPr sz="2100">
                <a:solidFill>
                  <a:schemeClr val="tx1"/>
                </a:solidFill>
                <a:latin typeface="Gill Sans"/>
                <a:ea typeface="Gill Sans"/>
                <a:cs typeface="Gill Sans"/>
                <a:sym typeface="Gill Sans"/>
              </a:defRPr>
            </a:lvl9pPr>
          </a:lstStyle>
          <a:p>
            <a:pPr algn="ctr" fontAlgn="base">
              <a:spcBef>
                <a:spcPct val="20000"/>
              </a:spcBef>
              <a:spcAft>
                <a:spcPct val="0"/>
              </a:spcAft>
              <a:buFont typeface="Arial" panose="020B0604020202020204" pitchFamily="34" charset="0"/>
              <a:buNone/>
            </a:pPr>
            <a:r>
              <a:rPr lang="es-ES" altLang="es-MX" sz="1400" dirty="0">
                <a:solidFill>
                  <a:srgbClr val="FFFFFF"/>
                </a:solidFill>
                <a:latin typeface="Palatino Linotype" panose="02040502050505030304" pitchFamily="18" charset="0"/>
                <a:ea typeface="Helvetica Light"/>
                <a:cs typeface="Helvetica Light"/>
                <a:sym typeface="Helvetica Light"/>
              </a:rPr>
              <a:t>Mtro. Javier Martínez Cruz</a:t>
            </a:r>
            <a:endParaRPr lang="es-ES" altLang="es-MX" sz="2000" dirty="0">
              <a:solidFill>
                <a:srgbClr val="FFFFFF"/>
              </a:solidFill>
              <a:latin typeface="Palatino Linotype" panose="02040502050505030304" pitchFamily="18" charset="0"/>
              <a:ea typeface="Helvetica Light"/>
              <a:cs typeface="Helvetica Light"/>
              <a:sym typeface="Helvetica Light"/>
            </a:endParaRPr>
          </a:p>
          <a:p>
            <a:pPr algn="ctr" fontAlgn="base">
              <a:spcBef>
                <a:spcPct val="20000"/>
              </a:spcBef>
              <a:spcAft>
                <a:spcPct val="0"/>
              </a:spcAft>
              <a:buFont typeface="Arial" panose="020B0604020202020204" pitchFamily="34" charset="0"/>
              <a:buNone/>
            </a:pPr>
            <a:r>
              <a:rPr lang="es-ES" altLang="es-MX" sz="1200" i="1" dirty="0">
                <a:solidFill>
                  <a:srgbClr val="FFFFFF"/>
                </a:solidFill>
                <a:latin typeface="Palatino Linotype" panose="02040502050505030304" pitchFamily="18" charset="0"/>
                <a:ea typeface="Helvetica Light"/>
                <a:cs typeface="Helvetica Light"/>
                <a:sym typeface="Helvetica Light"/>
              </a:rPr>
              <a:t>Coordinador de la Comisión </a:t>
            </a:r>
            <a:r>
              <a:rPr lang="es-MX" altLang="es-MX" sz="1200" i="1" dirty="0">
                <a:solidFill>
                  <a:srgbClr val="FFFFFF"/>
                </a:solidFill>
                <a:latin typeface="Palatino Linotype" panose="02040502050505030304" pitchFamily="18" charset="0"/>
                <a:ea typeface="Helvetica Light"/>
                <a:cs typeface="Helvetica Light"/>
                <a:sym typeface="Helvetica Light"/>
              </a:rPr>
              <a:t>de Protección de Datos Personales del SNT</a:t>
            </a:r>
            <a:endParaRPr lang="es-ES" altLang="es-MX" sz="1200" i="1" dirty="0">
              <a:solidFill>
                <a:srgbClr val="FFFFFF"/>
              </a:solidFill>
              <a:latin typeface="Palatino Linotype" panose="02040502050505030304" pitchFamily="18" charset="0"/>
              <a:ea typeface="Helvetica Light"/>
              <a:cs typeface="Helvetica Light"/>
              <a:sym typeface="Helvetica Light"/>
            </a:endParaRPr>
          </a:p>
        </p:txBody>
      </p:sp>
      <p:sp>
        <p:nvSpPr>
          <p:cNvPr id="30" name="Freeform 12"/>
          <p:cNvSpPr>
            <a:spLocks/>
          </p:cNvSpPr>
          <p:nvPr/>
        </p:nvSpPr>
        <p:spPr bwMode="auto">
          <a:xfrm>
            <a:off x="9426252" y="5894645"/>
            <a:ext cx="281045" cy="286251"/>
          </a:xfrm>
          <a:custGeom>
            <a:avLst/>
            <a:gdLst>
              <a:gd name="T0" fmla="*/ 12646 w 21600"/>
              <a:gd name="T1" fmla="*/ 21600 h 21600"/>
              <a:gd name="T2" fmla="*/ 0 w 21600"/>
              <a:gd name="T3" fmla="*/ 21600 h 21600"/>
              <a:gd name="T4" fmla="*/ 9802 w 21600"/>
              <a:gd name="T5" fmla="*/ 10894 h 21600"/>
              <a:gd name="T6" fmla="*/ 945 w 21600"/>
              <a:gd name="T7" fmla="*/ 0 h 21600"/>
              <a:gd name="T8" fmla="*/ 13186 w 21600"/>
              <a:gd name="T9" fmla="*/ 0 h 21600"/>
              <a:gd name="T10" fmla="*/ 21600 w 21600"/>
              <a:gd name="T11" fmla="*/ 10894 h 21600"/>
              <a:gd name="T12" fmla="*/ 12646 w 21600"/>
              <a:gd name="T13" fmla="*/ 21600 h 21600"/>
              <a:gd name="T14" fmla="*/ 12646 w 21600"/>
              <a:gd name="T15" fmla="*/ 21600 h 216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600" h="21600">
                <a:moveTo>
                  <a:pt x="12646" y="21600"/>
                </a:moveTo>
                <a:lnTo>
                  <a:pt x="0" y="21600"/>
                </a:lnTo>
                <a:lnTo>
                  <a:pt x="9802" y="10894"/>
                </a:lnTo>
                <a:lnTo>
                  <a:pt x="945" y="0"/>
                </a:lnTo>
                <a:lnTo>
                  <a:pt x="13186" y="0"/>
                </a:lnTo>
                <a:lnTo>
                  <a:pt x="21600" y="10894"/>
                </a:lnTo>
                <a:lnTo>
                  <a:pt x="12646" y="21600"/>
                </a:lnTo>
                <a:close/>
                <a:moveTo>
                  <a:pt x="12646" y="21600"/>
                </a:moveTo>
              </a:path>
            </a:pathLst>
          </a:custGeom>
          <a:noFill/>
          <a:ln w="38100" cap="flat">
            <a:solidFill>
              <a:srgbClr val="FFFFFF"/>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fontAlgn="base">
              <a:spcBef>
                <a:spcPct val="0"/>
              </a:spcBef>
              <a:spcAft>
                <a:spcPct val="0"/>
              </a:spcAft>
            </a:pPr>
            <a:endParaRPr lang="en-US" sz="2400">
              <a:solidFill>
                <a:srgbClr val="000000"/>
              </a:solidFill>
              <a:sym typeface="Gill Sans" charset="0"/>
            </a:endParaRPr>
          </a:p>
        </p:txBody>
      </p:sp>
      <p:sp>
        <p:nvSpPr>
          <p:cNvPr id="31" name="Freeform 12"/>
          <p:cNvSpPr>
            <a:spLocks/>
          </p:cNvSpPr>
          <p:nvPr/>
        </p:nvSpPr>
        <p:spPr bwMode="auto">
          <a:xfrm>
            <a:off x="10084386" y="5905590"/>
            <a:ext cx="281045" cy="286251"/>
          </a:xfrm>
          <a:custGeom>
            <a:avLst/>
            <a:gdLst>
              <a:gd name="T0" fmla="*/ 12646 w 21600"/>
              <a:gd name="T1" fmla="*/ 21600 h 21600"/>
              <a:gd name="T2" fmla="*/ 0 w 21600"/>
              <a:gd name="T3" fmla="*/ 21600 h 21600"/>
              <a:gd name="T4" fmla="*/ 9802 w 21600"/>
              <a:gd name="T5" fmla="*/ 10894 h 21600"/>
              <a:gd name="T6" fmla="*/ 945 w 21600"/>
              <a:gd name="T7" fmla="*/ 0 h 21600"/>
              <a:gd name="T8" fmla="*/ 13186 w 21600"/>
              <a:gd name="T9" fmla="*/ 0 h 21600"/>
              <a:gd name="T10" fmla="*/ 21600 w 21600"/>
              <a:gd name="T11" fmla="*/ 10894 h 21600"/>
              <a:gd name="T12" fmla="*/ 12646 w 21600"/>
              <a:gd name="T13" fmla="*/ 21600 h 21600"/>
              <a:gd name="T14" fmla="*/ 12646 w 21600"/>
              <a:gd name="T15" fmla="*/ 21600 h 216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600" h="21600">
                <a:moveTo>
                  <a:pt x="12646" y="21600"/>
                </a:moveTo>
                <a:lnTo>
                  <a:pt x="0" y="21600"/>
                </a:lnTo>
                <a:lnTo>
                  <a:pt x="9802" y="10894"/>
                </a:lnTo>
                <a:lnTo>
                  <a:pt x="945" y="0"/>
                </a:lnTo>
                <a:lnTo>
                  <a:pt x="13186" y="0"/>
                </a:lnTo>
                <a:lnTo>
                  <a:pt x="21600" y="10894"/>
                </a:lnTo>
                <a:lnTo>
                  <a:pt x="12646" y="21600"/>
                </a:lnTo>
                <a:close/>
                <a:moveTo>
                  <a:pt x="12646" y="21600"/>
                </a:moveTo>
              </a:path>
            </a:pathLst>
          </a:custGeom>
          <a:noFill/>
          <a:ln w="38100" cap="flat">
            <a:solidFill>
              <a:srgbClr val="FFFFFF"/>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fontAlgn="base">
              <a:spcBef>
                <a:spcPct val="0"/>
              </a:spcBef>
              <a:spcAft>
                <a:spcPct val="0"/>
              </a:spcAft>
            </a:pPr>
            <a:endParaRPr lang="en-US" sz="2400">
              <a:solidFill>
                <a:srgbClr val="000000"/>
              </a:solidFill>
              <a:sym typeface="Gill Sans" charset="0"/>
            </a:endParaRPr>
          </a:p>
        </p:txBody>
      </p:sp>
      <p:pic>
        <p:nvPicPr>
          <p:cNvPr id="28" name="Picture 4" descr="Imagen relacionada"/>
          <p:cNvPicPr>
            <a:picLocks noChangeAspect="1" noChangeArrowheads="1"/>
          </p:cNvPicPr>
          <p:nvPr/>
        </p:nvPicPr>
        <p:blipFill>
          <a:blip r:embed="rId3" cstate="print">
            <a:extLst>
              <a:ext uri="{BEBA8EAE-BF5A-486C-A8C5-ECC9F3942E4B}">
                <a14:imgProps xmlns:a14="http://schemas.microsoft.com/office/drawing/2010/main">
                  <a14:imgLayer r:embed="rId4">
                    <a14:imgEffect>
                      <a14:brightnessContrast bright="40000" contrast="20000"/>
                    </a14:imgEffect>
                  </a14:imgLayer>
                </a14:imgProps>
              </a:ext>
              <a:ext uri="{28A0092B-C50C-407E-A947-70E740481C1C}">
                <a14:useLocalDpi xmlns:a14="http://schemas.microsoft.com/office/drawing/2010/main" val="0"/>
              </a:ext>
            </a:extLst>
          </a:blip>
          <a:srcRect/>
          <a:stretch>
            <a:fillRect/>
          </a:stretch>
        </p:blipFill>
        <p:spPr bwMode="auto">
          <a:xfrm>
            <a:off x="10448886" y="-36879"/>
            <a:ext cx="1671367" cy="850878"/>
          </a:xfrm>
          <a:prstGeom prst="rect">
            <a:avLst/>
          </a:prstGeom>
          <a:noFill/>
          <a:extLst>
            <a:ext uri="{909E8E84-426E-40DD-AFC4-6F175D3DCCD1}">
              <a14:hiddenFill xmlns:a14="http://schemas.microsoft.com/office/drawing/2010/main">
                <a:solidFill>
                  <a:srgbClr val="FFFFFF"/>
                </a:solidFill>
              </a14:hiddenFill>
            </a:ext>
          </a:extLst>
        </p:spPr>
      </p:pic>
      <p:pic>
        <p:nvPicPr>
          <p:cNvPr id="29" name="Imagen 28"/>
          <p:cNvPicPr>
            <a:picLocks noChangeAspect="1"/>
          </p:cNvPicPr>
          <p:nvPr/>
        </p:nvPicPr>
        <p:blipFill>
          <a:blip r:embed="rId5" cstate="print">
            <a:extLst>
              <a:ext uri="{BEBA8EAE-BF5A-486C-A8C5-ECC9F3942E4B}">
                <a14:imgProps xmlns:a14="http://schemas.microsoft.com/office/drawing/2010/main">
                  <a14:imgLayer r:embed="rId6">
                    <a14:imgEffect>
                      <a14:colorTemperature colorTemp="8800"/>
                    </a14:imgEffect>
                    <a14:imgEffect>
                      <a14:saturation sat="198000"/>
                    </a14:imgEffect>
                    <a14:imgEffect>
                      <a14:brightnessContrast bright="20000" contrast="-20000"/>
                    </a14:imgEffect>
                  </a14:imgLayer>
                </a14:imgProps>
              </a:ext>
              <a:ext uri="{28A0092B-C50C-407E-A947-70E740481C1C}">
                <a14:useLocalDpi xmlns:a14="http://schemas.microsoft.com/office/drawing/2010/main" val="0"/>
              </a:ext>
            </a:extLst>
          </a:blip>
          <a:stretch>
            <a:fillRect/>
          </a:stretch>
        </p:blipFill>
        <p:spPr>
          <a:xfrm>
            <a:off x="153422" y="-25401"/>
            <a:ext cx="1574529" cy="782978"/>
          </a:xfrm>
          <a:prstGeom prst="rect">
            <a:avLst/>
          </a:prstGeom>
        </p:spPr>
      </p:pic>
      <p:sp>
        <p:nvSpPr>
          <p:cNvPr id="32" name="Content Placeholder 19"/>
          <p:cNvSpPr txBox="1">
            <a:spLocks/>
          </p:cNvSpPr>
          <p:nvPr/>
        </p:nvSpPr>
        <p:spPr>
          <a:xfrm>
            <a:off x="217163" y="4240722"/>
            <a:ext cx="4093876" cy="1101263"/>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accent1">
                    <a:lumMod val="20000"/>
                    <a:lumOff val="80000"/>
                  </a:schemeClr>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000" kern="1200">
                <a:solidFill>
                  <a:schemeClr val="tx1">
                    <a:tint val="75000"/>
                  </a:schemeClr>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800" kern="1200">
                <a:solidFill>
                  <a:schemeClr val="tx1">
                    <a:tint val="75000"/>
                  </a:schemeClr>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5pPr>
            <a:lvl6pPr marL="22860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6pPr>
            <a:lvl7pPr marL="27432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7pPr>
            <a:lvl8pPr marL="32004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8pPr>
            <a:lvl9pPr marL="36576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9pPr>
          </a:lstStyle>
          <a:p>
            <a:pPr algn="l"/>
            <a:endParaRPr lang="es-MX" sz="3200" b="1" dirty="0" smtClean="0">
              <a:solidFill>
                <a:srgbClr val="FFFFFF">
                  <a:lumMod val="95000"/>
                </a:srgbClr>
              </a:solidFill>
            </a:endParaRPr>
          </a:p>
          <a:p>
            <a:pPr algn="l"/>
            <a:r>
              <a:rPr lang="es-MX" b="1" dirty="0" smtClean="0">
                <a:solidFill>
                  <a:srgbClr val="FFFFFF">
                    <a:lumMod val="95000"/>
                  </a:srgbClr>
                </a:solidFill>
              </a:rPr>
              <a:t>1.- PORTABILIDAD</a:t>
            </a:r>
          </a:p>
          <a:p>
            <a:pPr algn="l"/>
            <a:r>
              <a:rPr lang="es-MX" b="1" dirty="0" smtClean="0">
                <a:solidFill>
                  <a:srgbClr val="FFFFFF">
                    <a:lumMod val="95000"/>
                  </a:srgbClr>
                </a:solidFill>
              </a:rPr>
              <a:t>2.- PRONADATOS</a:t>
            </a:r>
          </a:p>
          <a:p>
            <a:pPr algn="l"/>
            <a:r>
              <a:rPr lang="es-MX" b="1" dirty="0" smtClean="0">
                <a:solidFill>
                  <a:srgbClr val="FFFFFF">
                    <a:lumMod val="95000"/>
                  </a:srgbClr>
                </a:solidFill>
              </a:rPr>
              <a:t>3</a:t>
            </a:r>
            <a:r>
              <a:rPr lang="es-MX" b="1" smtClean="0">
                <a:solidFill>
                  <a:srgbClr val="FFFFFF">
                    <a:lumMod val="95000"/>
                  </a:srgbClr>
                </a:solidFill>
              </a:rPr>
              <a:t>.- CASO RELEVANTE </a:t>
            </a:r>
            <a:endParaRPr lang="en-US" b="1" dirty="0">
              <a:solidFill>
                <a:srgbClr val="FFFFFF">
                  <a:lumMod val="95000"/>
                </a:srgbClr>
              </a:solidFill>
            </a:endParaRPr>
          </a:p>
        </p:txBody>
      </p:sp>
    </p:spTree>
    <p:extLst>
      <p:ext uri="{BB962C8B-B14F-4D97-AF65-F5344CB8AC3E}">
        <p14:creationId xmlns:p14="http://schemas.microsoft.com/office/powerpoint/2010/main" val="1488029041"/>
      </p:ext>
    </p:extLst>
  </p:cSld>
  <p:clrMapOvr>
    <a:masterClrMapping/>
  </p:clrMapOvr>
  <mc:AlternateContent xmlns:mc="http://schemas.openxmlformats.org/markup-compatibility/2006" xmlns:p14="http://schemas.microsoft.com/office/powerpoint/2010/main">
    <mc:Choice Requires="p14">
      <p:transition spd="slow" p14:dur="3500">
        <p14:flip dir="r"/>
      </p:transition>
    </mc:Choice>
    <mc:Fallback xmlns="">
      <p:transition spd="slow">
        <p:fade/>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Rectangle 1"/>
          <p:cNvSpPr>
            <a:spLocks/>
          </p:cNvSpPr>
          <p:nvPr/>
        </p:nvSpPr>
        <p:spPr bwMode="auto">
          <a:xfrm>
            <a:off x="3702773" y="445266"/>
            <a:ext cx="5583236"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fontAlgn="base">
              <a:lnSpc>
                <a:spcPct val="65000"/>
              </a:lnSpc>
              <a:spcBef>
                <a:spcPct val="0"/>
              </a:spcBef>
              <a:spcAft>
                <a:spcPct val="0"/>
              </a:spcAft>
            </a:pPr>
            <a:r>
              <a:rPr lang="en-US" sz="3750" dirty="0" smtClean="0">
                <a:solidFill>
                  <a:srgbClr val="646E78"/>
                </a:solidFill>
                <a:latin typeface="Arimo Bold" charset="0"/>
                <a:ea typeface="Arimo Bold" charset="0"/>
                <a:cs typeface="Arimo Bold" charset="0"/>
                <a:sym typeface="Arimo Bold" charset="0"/>
              </a:rPr>
              <a:t>PORTABILIDAD</a:t>
            </a:r>
            <a:r>
              <a:rPr lang="en-US" sz="3750" dirty="0" smtClean="0">
                <a:solidFill>
                  <a:srgbClr val="A0AAB4">
                    <a:lumMod val="40000"/>
                    <a:lumOff val="60000"/>
                  </a:srgbClr>
                </a:solidFill>
                <a:latin typeface="Arimo Bold" charset="0"/>
                <a:ea typeface="Arimo Bold" charset="0"/>
                <a:cs typeface="Arimo Bold" charset="0"/>
                <a:sym typeface="Arimo Bold" charset="0"/>
              </a:rPr>
              <a:t> </a:t>
            </a:r>
            <a:r>
              <a:rPr lang="en-US" sz="3750" dirty="0">
                <a:solidFill>
                  <a:srgbClr val="A0AAB4">
                    <a:lumMod val="40000"/>
                    <a:lumOff val="60000"/>
                  </a:srgbClr>
                </a:solidFill>
                <a:latin typeface="Arimo Bold" charset="0"/>
                <a:ea typeface="Arimo Bold" charset="0"/>
                <a:cs typeface="Arimo Bold" charset="0"/>
                <a:sym typeface="Arimo Bold" charset="0"/>
              </a:rPr>
              <a:t>EN EL SECTOR PRIVADO</a:t>
            </a:r>
          </a:p>
        </p:txBody>
      </p:sp>
      <p:sp>
        <p:nvSpPr>
          <p:cNvPr id="19458" name="Line 2"/>
          <p:cNvSpPr>
            <a:spLocks noChangeShapeType="1"/>
          </p:cNvSpPr>
          <p:nvPr/>
        </p:nvSpPr>
        <p:spPr bwMode="auto">
          <a:xfrm>
            <a:off x="794592" y="2698750"/>
            <a:ext cx="958850" cy="0"/>
          </a:xfrm>
          <a:prstGeom prst="line">
            <a:avLst/>
          </a:prstGeom>
          <a:noFill/>
          <a:ln w="25400" cap="flat">
            <a:solidFill>
              <a:srgbClr val="A0A5A9"/>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19459" name="Line 3"/>
          <p:cNvSpPr>
            <a:spLocks noChangeShapeType="1"/>
          </p:cNvSpPr>
          <p:nvPr/>
        </p:nvSpPr>
        <p:spPr bwMode="auto">
          <a:xfrm>
            <a:off x="794592" y="3270250"/>
            <a:ext cx="958850" cy="0"/>
          </a:xfrm>
          <a:prstGeom prst="line">
            <a:avLst/>
          </a:prstGeom>
          <a:noFill/>
          <a:ln w="25400" cap="flat">
            <a:solidFill>
              <a:srgbClr val="A0A5A9"/>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19460" name="Line 4"/>
          <p:cNvSpPr>
            <a:spLocks noChangeShapeType="1"/>
          </p:cNvSpPr>
          <p:nvPr/>
        </p:nvSpPr>
        <p:spPr bwMode="auto">
          <a:xfrm>
            <a:off x="794592" y="3841750"/>
            <a:ext cx="958850" cy="0"/>
          </a:xfrm>
          <a:prstGeom prst="line">
            <a:avLst/>
          </a:prstGeom>
          <a:noFill/>
          <a:ln w="25400" cap="flat">
            <a:solidFill>
              <a:srgbClr val="A0A5A9"/>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19461" name="Line 5"/>
          <p:cNvSpPr>
            <a:spLocks noChangeShapeType="1"/>
          </p:cNvSpPr>
          <p:nvPr/>
        </p:nvSpPr>
        <p:spPr bwMode="auto">
          <a:xfrm>
            <a:off x="794592" y="4413250"/>
            <a:ext cx="958850" cy="0"/>
          </a:xfrm>
          <a:prstGeom prst="line">
            <a:avLst/>
          </a:prstGeom>
          <a:noFill/>
          <a:ln w="25400" cap="flat">
            <a:solidFill>
              <a:srgbClr val="A0A5A9"/>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19462" name="Line 6"/>
          <p:cNvSpPr>
            <a:spLocks noChangeShapeType="1"/>
          </p:cNvSpPr>
          <p:nvPr/>
        </p:nvSpPr>
        <p:spPr bwMode="auto">
          <a:xfrm>
            <a:off x="794592" y="4984750"/>
            <a:ext cx="958850" cy="0"/>
          </a:xfrm>
          <a:prstGeom prst="line">
            <a:avLst/>
          </a:prstGeom>
          <a:noFill/>
          <a:ln w="25400" cap="flat">
            <a:solidFill>
              <a:schemeClr val="accent2"/>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19464" name="Rectangle 8"/>
          <p:cNvSpPr>
            <a:spLocks/>
          </p:cNvSpPr>
          <p:nvPr/>
        </p:nvSpPr>
        <p:spPr bwMode="auto">
          <a:xfrm>
            <a:off x="6864350" y="2654300"/>
            <a:ext cx="5365750" cy="2940050"/>
          </a:xfrm>
          <a:prstGeom prst="rect">
            <a:avLst/>
          </a:prstGeom>
          <a:solidFill>
            <a:schemeClr val="accent4"/>
          </a:solidFill>
          <a:ln>
            <a:noFill/>
          </a:ln>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19476" name="Line 20"/>
          <p:cNvSpPr>
            <a:spLocks noChangeShapeType="1"/>
          </p:cNvSpPr>
          <p:nvPr/>
        </p:nvSpPr>
        <p:spPr bwMode="auto">
          <a:xfrm>
            <a:off x="9182100" y="3257550"/>
            <a:ext cx="2359025" cy="0"/>
          </a:xfrm>
          <a:prstGeom prst="line">
            <a:avLst/>
          </a:prstGeom>
          <a:noFill/>
          <a:ln w="25400" cap="flat">
            <a:solidFill>
              <a:schemeClr val="accent6"/>
            </a:solidFill>
            <a:prstDash val="sysDot"/>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grpSp>
        <p:nvGrpSpPr>
          <p:cNvPr id="19485" name="Group 29"/>
          <p:cNvGrpSpPr>
            <a:grpSpLocks/>
          </p:cNvGrpSpPr>
          <p:nvPr/>
        </p:nvGrpSpPr>
        <p:grpSpPr bwMode="auto">
          <a:xfrm>
            <a:off x="813642" y="2837769"/>
            <a:ext cx="304800" cy="305394"/>
            <a:chOff x="0" y="0"/>
            <a:chExt cx="384" cy="384"/>
          </a:xfrm>
        </p:grpSpPr>
        <p:sp>
          <p:nvSpPr>
            <p:cNvPr id="19483" name="Oval 27"/>
            <p:cNvSpPr>
              <a:spLocks/>
            </p:cNvSpPr>
            <p:nvPr/>
          </p:nvSpPr>
          <p:spPr bwMode="auto">
            <a:xfrm>
              <a:off x="0" y="0"/>
              <a:ext cx="384" cy="384"/>
            </a:xfrm>
            <a:prstGeom prst="ellipse">
              <a:avLst/>
            </a:prstGeom>
            <a:solidFill>
              <a:schemeClr val="accent2"/>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19484" name="Rectangle 28"/>
            <p:cNvSpPr>
              <a:spLocks/>
            </p:cNvSpPr>
            <p:nvPr/>
          </p:nvSpPr>
          <p:spPr bwMode="auto">
            <a:xfrm>
              <a:off x="42" y="63"/>
              <a:ext cx="304" cy="2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fontAlgn="base">
                <a:lnSpc>
                  <a:spcPct val="65000"/>
                </a:lnSpc>
                <a:spcBef>
                  <a:spcPct val="0"/>
                </a:spcBef>
                <a:spcAft>
                  <a:spcPct val="0"/>
                </a:spcAft>
              </a:pPr>
              <a:r>
                <a:rPr lang="en-US" sz="1250" dirty="0">
                  <a:solidFill>
                    <a:srgbClr val="FFFEFE"/>
                  </a:solidFill>
                  <a:latin typeface="Arimo Bold" charset="0"/>
                  <a:ea typeface="Arimo Bold" charset="0"/>
                  <a:cs typeface="Arimo Bold" charset="0"/>
                  <a:sym typeface="Arimo Bold" charset="0"/>
                </a:rPr>
                <a:t>1</a:t>
              </a:r>
            </a:p>
          </p:txBody>
        </p:sp>
      </p:grpSp>
      <p:grpSp>
        <p:nvGrpSpPr>
          <p:cNvPr id="19491" name="Group 35"/>
          <p:cNvGrpSpPr>
            <a:grpSpLocks/>
          </p:cNvGrpSpPr>
          <p:nvPr/>
        </p:nvGrpSpPr>
        <p:grpSpPr bwMode="auto">
          <a:xfrm>
            <a:off x="813642" y="3401317"/>
            <a:ext cx="304800" cy="305394"/>
            <a:chOff x="0" y="-10"/>
            <a:chExt cx="384" cy="384"/>
          </a:xfrm>
        </p:grpSpPr>
        <p:sp>
          <p:nvSpPr>
            <p:cNvPr id="19489" name="Oval 33"/>
            <p:cNvSpPr>
              <a:spLocks/>
            </p:cNvSpPr>
            <p:nvPr/>
          </p:nvSpPr>
          <p:spPr bwMode="auto">
            <a:xfrm>
              <a:off x="0" y="-10"/>
              <a:ext cx="384" cy="384"/>
            </a:xfrm>
            <a:prstGeom prst="ellipse">
              <a:avLst/>
            </a:prstGeom>
            <a:solidFill>
              <a:schemeClr val="accent3"/>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19490" name="Rectangle 34"/>
            <p:cNvSpPr>
              <a:spLocks/>
            </p:cNvSpPr>
            <p:nvPr/>
          </p:nvSpPr>
          <p:spPr bwMode="auto">
            <a:xfrm>
              <a:off x="50" y="61"/>
              <a:ext cx="304" cy="2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fontAlgn="base">
                <a:lnSpc>
                  <a:spcPct val="65000"/>
                </a:lnSpc>
                <a:spcBef>
                  <a:spcPct val="0"/>
                </a:spcBef>
                <a:spcAft>
                  <a:spcPct val="0"/>
                </a:spcAft>
              </a:pPr>
              <a:r>
                <a:rPr lang="en-US" sz="1250" dirty="0">
                  <a:solidFill>
                    <a:srgbClr val="FFFEFE"/>
                  </a:solidFill>
                  <a:latin typeface="Arimo Bold" charset="0"/>
                  <a:ea typeface="Arimo Bold" charset="0"/>
                  <a:cs typeface="Arimo Bold" charset="0"/>
                  <a:sym typeface="Arimo Bold" charset="0"/>
                </a:rPr>
                <a:t>2</a:t>
              </a:r>
            </a:p>
          </p:txBody>
        </p:sp>
      </p:grpSp>
      <p:grpSp>
        <p:nvGrpSpPr>
          <p:cNvPr id="19497" name="Group 41"/>
          <p:cNvGrpSpPr>
            <a:grpSpLocks/>
          </p:cNvGrpSpPr>
          <p:nvPr/>
        </p:nvGrpSpPr>
        <p:grpSpPr bwMode="auto">
          <a:xfrm>
            <a:off x="813642" y="3970393"/>
            <a:ext cx="304800" cy="305394"/>
            <a:chOff x="0" y="-37"/>
            <a:chExt cx="384" cy="384"/>
          </a:xfrm>
        </p:grpSpPr>
        <p:sp>
          <p:nvSpPr>
            <p:cNvPr id="19495" name="Oval 39"/>
            <p:cNvSpPr>
              <a:spLocks/>
            </p:cNvSpPr>
            <p:nvPr/>
          </p:nvSpPr>
          <p:spPr bwMode="auto">
            <a:xfrm>
              <a:off x="0" y="-37"/>
              <a:ext cx="384" cy="384"/>
            </a:xfrm>
            <a:prstGeom prst="ellipse">
              <a:avLst/>
            </a:prstGeom>
            <a:solidFill>
              <a:schemeClr val="accent2"/>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19496" name="Rectangle 40"/>
            <p:cNvSpPr>
              <a:spLocks/>
            </p:cNvSpPr>
            <p:nvPr/>
          </p:nvSpPr>
          <p:spPr bwMode="auto">
            <a:xfrm>
              <a:off x="42" y="63"/>
              <a:ext cx="304" cy="2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fontAlgn="base">
                <a:lnSpc>
                  <a:spcPct val="65000"/>
                </a:lnSpc>
                <a:spcBef>
                  <a:spcPct val="0"/>
                </a:spcBef>
                <a:spcAft>
                  <a:spcPct val="0"/>
                </a:spcAft>
              </a:pPr>
              <a:r>
                <a:rPr lang="en-US" sz="1250" dirty="0">
                  <a:solidFill>
                    <a:srgbClr val="FFFEFE"/>
                  </a:solidFill>
                  <a:latin typeface="Arimo Bold" charset="0"/>
                  <a:ea typeface="Arimo Bold" charset="0"/>
                  <a:cs typeface="Arimo Bold" charset="0"/>
                  <a:sym typeface="Arimo Bold" charset="0"/>
                </a:rPr>
                <a:t>3</a:t>
              </a:r>
            </a:p>
          </p:txBody>
        </p:sp>
      </p:grpSp>
      <p:grpSp>
        <p:nvGrpSpPr>
          <p:cNvPr id="19504" name="Group 48"/>
          <p:cNvGrpSpPr>
            <a:grpSpLocks/>
          </p:cNvGrpSpPr>
          <p:nvPr/>
        </p:nvGrpSpPr>
        <p:grpSpPr bwMode="auto">
          <a:xfrm>
            <a:off x="813642" y="4545920"/>
            <a:ext cx="304800" cy="305394"/>
            <a:chOff x="0" y="0"/>
            <a:chExt cx="384" cy="384"/>
          </a:xfrm>
        </p:grpSpPr>
        <p:sp>
          <p:nvSpPr>
            <p:cNvPr id="19502" name="Oval 46"/>
            <p:cNvSpPr>
              <a:spLocks/>
            </p:cNvSpPr>
            <p:nvPr/>
          </p:nvSpPr>
          <p:spPr bwMode="auto">
            <a:xfrm>
              <a:off x="0" y="0"/>
              <a:ext cx="384" cy="384"/>
            </a:xfrm>
            <a:prstGeom prst="ellipse">
              <a:avLst/>
            </a:prstGeom>
            <a:solidFill>
              <a:schemeClr val="accent3"/>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19503" name="Rectangle 47"/>
            <p:cNvSpPr>
              <a:spLocks/>
            </p:cNvSpPr>
            <p:nvPr/>
          </p:nvSpPr>
          <p:spPr bwMode="auto">
            <a:xfrm>
              <a:off x="42" y="76"/>
              <a:ext cx="304" cy="2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fontAlgn="base">
                <a:lnSpc>
                  <a:spcPct val="65000"/>
                </a:lnSpc>
                <a:spcBef>
                  <a:spcPct val="0"/>
                </a:spcBef>
                <a:spcAft>
                  <a:spcPct val="0"/>
                </a:spcAft>
              </a:pPr>
              <a:r>
                <a:rPr lang="en-US" sz="1250" dirty="0">
                  <a:solidFill>
                    <a:srgbClr val="FFFEFE"/>
                  </a:solidFill>
                  <a:latin typeface="Arimo Bold" charset="0"/>
                  <a:ea typeface="Arimo Bold" charset="0"/>
                  <a:cs typeface="Arimo Bold" charset="0"/>
                  <a:sym typeface="Arimo Bold" charset="0"/>
                </a:rPr>
                <a:t>4</a:t>
              </a:r>
            </a:p>
          </p:txBody>
        </p:sp>
      </p:grpSp>
      <p:grpSp>
        <p:nvGrpSpPr>
          <p:cNvPr id="19509" name="Group 53"/>
          <p:cNvGrpSpPr>
            <a:grpSpLocks/>
          </p:cNvGrpSpPr>
          <p:nvPr/>
        </p:nvGrpSpPr>
        <p:grpSpPr bwMode="auto">
          <a:xfrm>
            <a:off x="813642" y="5111070"/>
            <a:ext cx="304800" cy="305394"/>
            <a:chOff x="0" y="0"/>
            <a:chExt cx="384" cy="384"/>
          </a:xfrm>
        </p:grpSpPr>
        <p:sp>
          <p:nvSpPr>
            <p:cNvPr id="19507" name="Oval 51"/>
            <p:cNvSpPr>
              <a:spLocks/>
            </p:cNvSpPr>
            <p:nvPr/>
          </p:nvSpPr>
          <p:spPr bwMode="auto">
            <a:xfrm>
              <a:off x="0" y="0"/>
              <a:ext cx="384" cy="384"/>
            </a:xfrm>
            <a:prstGeom prst="ellipse">
              <a:avLst/>
            </a:prstGeom>
            <a:solidFill>
              <a:schemeClr val="accent3"/>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19508" name="Rectangle 52"/>
            <p:cNvSpPr>
              <a:spLocks/>
            </p:cNvSpPr>
            <p:nvPr/>
          </p:nvSpPr>
          <p:spPr bwMode="auto">
            <a:xfrm>
              <a:off x="42" y="105"/>
              <a:ext cx="304" cy="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fontAlgn="base">
                <a:lnSpc>
                  <a:spcPct val="65000"/>
                </a:lnSpc>
                <a:spcBef>
                  <a:spcPct val="0"/>
                </a:spcBef>
                <a:spcAft>
                  <a:spcPct val="0"/>
                </a:spcAft>
              </a:pPr>
              <a:r>
                <a:rPr lang="en-US" sz="1250" dirty="0">
                  <a:solidFill>
                    <a:srgbClr val="FFFEFE"/>
                  </a:solidFill>
                  <a:latin typeface="Arimo Bold" charset="0"/>
                  <a:ea typeface="Arimo Bold" charset="0"/>
                  <a:cs typeface="Arimo Bold" charset="0"/>
                  <a:sym typeface="Arimo Bold" charset="0"/>
                </a:rPr>
                <a:t>5</a:t>
              </a:r>
            </a:p>
          </p:txBody>
        </p:sp>
      </p:grpSp>
      <p:pic>
        <p:nvPicPr>
          <p:cNvPr id="60" name="Picture 2" descr="Resultado de imagen para MERCADOTECNIA"/>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b="21985"/>
          <a:stretch/>
        </p:blipFill>
        <p:spPr bwMode="auto">
          <a:xfrm>
            <a:off x="7945836" y="3611207"/>
            <a:ext cx="3202777" cy="1110076"/>
          </a:xfrm>
          <a:prstGeom prst="rect">
            <a:avLst/>
          </a:prstGeom>
          <a:noFill/>
          <a:extLst>
            <a:ext uri="{909E8E84-426E-40DD-AFC4-6F175D3DCCD1}">
              <a14:hiddenFill xmlns:a14="http://schemas.microsoft.com/office/drawing/2010/main">
                <a:solidFill>
                  <a:srgbClr val="FFFFFF"/>
                </a:solidFill>
              </a14:hiddenFill>
            </a:ext>
          </a:extLst>
        </p:spPr>
      </p:pic>
      <p:sp>
        <p:nvSpPr>
          <p:cNvPr id="61" name="Rectángulo 1"/>
          <p:cNvSpPr/>
          <p:nvPr/>
        </p:nvSpPr>
        <p:spPr>
          <a:xfrm>
            <a:off x="1393862" y="2184908"/>
            <a:ext cx="6096000" cy="3570969"/>
          </a:xfrm>
          <a:prstGeom prst="rect">
            <a:avLst/>
          </a:prstGeom>
        </p:spPr>
        <p:txBody>
          <a:bodyPr lIns="121912" tIns="60956" rIns="121912" bIns="60956">
            <a:spAutoFit/>
          </a:bodyPr>
          <a:lstStyle/>
          <a:p>
            <a:pPr fontAlgn="base">
              <a:spcBef>
                <a:spcPct val="0"/>
              </a:spcBef>
              <a:spcAft>
                <a:spcPct val="0"/>
              </a:spcAft>
            </a:pPr>
            <a:r>
              <a:rPr lang="es-ES_tradnl" sz="1867" dirty="0">
                <a:solidFill>
                  <a:srgbClr val="00B0F0"/>
                </a:solidFill>
                <a:ea typeface="MS PGothic" panose="020B0600070205080204" pitchFamily="34" charset="-128"/>
              </a:rPr>
              <a:t>Fuerzas de MKD</a:t>
            </a:r>
          </a:p>
          <a:p>
            <a:pPr marL="609539" lvl="1" fontAlgn="base">
              <a:spcBef>
                <a:spcPct val="0"/>
              </a:spcBef>
              <a:spcAft>
                <a:spcPct val="0"/>
              </a:spcAft>
            </a:pPr>
            <a:r>
              <a:rPr lang="es-ES_tradnl" sz="1867" dirty="0">
                <a:solidFill>
                  <a:prstClr val="black"/>
                </a:solidFill>
                <a:ea typeface="MS PGothic" panose="020B0600070205080204" pitchFamily="34" charset="-128"/>
              </a:rPr>
              <a:t>Libre Mercado</a:t>
            </a:r>
          </a:p>
          <a:p>
            <a:pPr marL="1219080" lvl="2" fontAlgn="base">
              <a:spcBef>
                <a:spcPct val="0"/>
              </a:spcBef>
              <a:spcAft>
                <a:spcPct val="0"/>
              </a:spcAft>
            </a:pPr>
            <a:r>
              <a:rPr lang="es-ES_tradnl" sz="1867" dirty="0">
                <a:solidFill>
                  <a:prstClr val="black"/>
                </a:solidFill>
                <a:ea typeface="MS PGothic" panose="020B0600070205080204" pitchFamily="34" charset="-128"/>
              </a:rPr>
              <a:t>Libre flujo de información.</a:t>
            </a:r>
          </a:p>
          <a:p>
            <a:pPr marL="1219080" lvl="2" fontAlgn="base">
              <a:spcBef>
                <a:spcPct val="0"/>
              </a:spcBef>
              <a:spcAft>
                <a:spcPct val="0"/>
              </a:spcAft>
            </a:pPr>
            <a:r>
              <a:rPr lang="es-ES_tradnl" sz="1867" dirty="0">
                <a:solidFill>
                  <a:prstClr val="black"/>
                </a:solidFill>
                <a:ea typeface="MS PGothic" panose="020B0600070205080204" pitchFamily="34" charset="-128"/>
              </a:rPr>
              <a:t>Barreras económicas de mercado.</a:t>
            </a:r>
          </a:p>
          <a:p>
            <a:pPr marL="1219080" lvl="2" fontAlgn="base">
              <a:spcBef>
                <a:spcPct val="0"/>
              </a:spcBef>
              <a:spcAft>
                <a:spcPct val="0"/>
              </a:spcAft>
            </a:pPr>
            <a:r>
              <a:rPr lang="es-ES_tradnl" sz="1867" dirty="0">
                <a:solidFill>
                  <a:prstClr val="black"/>
                </a:solidFill>
                <a:ea typeface="MS PGothic" panose="020B0600070205080204" pitchFamily="34" charset="-128"/>
              </a:rPr>
              <a:t>Oferentes y demandantes.</a:t>
            </a:r>
          </a:p>
          <a:p>
            <a:pPr marL="1219080" lvl="2" fontAlgn="base">
              <a:spcBef>
                <a:spcPct val="0"/>
              </a:spcBef>
              <a:spcAft>
                <a:spcPct val="0"/>
              </a:spcAft>
            </a:pPr>
            <a:r>
              <a:rPr lang="es-ES_tradnl" sz="1867" dirty="0">
                <a:solidFill>
                  <a:prstClr val="black"/>
                </a:solidFill>
                <a:ea typeface="MS PGothic" panose="020B0600070205080204" pitchFamily="34" charset="-128"/>
              </a:rPr>
              <a:t>Combate a las Fallas de MKD.</a:t>
            </a:r>
          </a:p>
          <a:p>
            <a:pPr marL="609539" lvl="1" fontAlgn="base">
              <a:spcBef>
                <a:spcPct val="0"/>
              </a:spcBef>
              <a:spcAft>
                <a:spcPct val="0"/>
              </a:spcAft>
            </a:pPr>
            <a:r>
              <a:rPr lang="es-ES_tradnl" sz="1867" dirty="0">
                <a:solidFill>
                  <a:srgbClr val="7030A0"/>
                </a:solidFill>
                <a:ea typeface="MS PGothic" panose="020B0600070205080204" pitchFamily="34" charset="-128"/>
              </a:rPr>
              <a:t>Bien Privado</a:t>
            </a:r>
          </a:p>
          <a:p>
            <a:pPr marL="1219080" lvl="2" fontAlgn="base">
              <a:spcBef>
                <a:spcPct val="0"/>
              </a:spcBef>
              <a:spcAft>
                <a:spcPct val="0"/>
              </a:spcAft>
            </a:pPr>
            <a:r>
              <a:rPr lang="es-ES_tradnl" sz="1867" dirty="0">
                <a:solidFill>
                  <a:prstClr val="black"/>
                </a:solidFill>
                <a:ea typeface="MS PGothic" panose="020B0600070205080204" pitchFamily="34" charset="-128"/>
              </a:rPr>
              <a:t>Exclusividad.</a:t>
            </a:r>
          </a:p>
          <a:p>
            <a:pPr marL="1219080" lvl="2" fontAlgn="base">
              <a:spcBef>
                <a:spcPct val="0"/>
              </a:spcBef>
              <a:spcAft>
                <a:spcPct val="0"/>
              </a:spcAft>
            </a:pPr>
            <a:r>
              <a:rPr lang="es-ES_tradnl" sz="1867" dirty="0">
                <a:solidFill>
                  <a:prstClr val="black"/>
                </a:solidFill>
                <a:ea typeface="MS PGothic" panose="020B0600070205080204" pitchFamily="34" charset="-128"/>
              </a:rPr>
              <a:t>Rivalidad.</a:t>
            </a:r>
          </a:p>
          <a:p>
            <a:pPr marL="609539" lvl="1" fontAlgn="base">
              <a:spcBef>
                <a:spcPct val="0"/>
              </a:spcBef>
              <a:spcAft>
                <a:spcPct val="0"/>
              </a:spcAft>
            </a:pPr>
            <a:r>
              <a:rPr lang="es-ES_tradnl" sz="1867" dirty="0">
                <a:solidFill>
                  <a:srgbClr val="7030A0"/>
                </a:solidFill>
                <a:ea typeface="MS PGothic" panose="020B0600070205080204" pitchFamily="34" charset="-128"/>
              </a:rPr>
              <a:t>Estrategi</a:t>
            </a:r>
            <a:r>
              <a:rPr lang="es-ES_tradnl" sz="1867" dirty="0">
                <a:solidFill>
                  <a:prstClr val="black"/>
                </a:solidFill>
                <a:ea typeface="MS PGothic" panose="020B0600070205080204" pitchFamily="34" charset="-128"/>
              </a:rPr>
              <a:t>a</a:t>
            </a:r>
          </a:p>
          <a:p>
            <a:pPr marL="1219080" lvl="2" fontAlgn="base">
              <a:spcBef>
                <a:spcPct val="0"/>
              </a:spcBef>
              <a:spcAft>
                <a:spcPct val="0"/>
              </a:spcAft>
            </a:pPr>
            <a:r>
              <a:rPr lang="es-ES_tradnl" sz="1867" dirty="0">
                <a:solidFill>
                  <a:prstClr val="black"/>
                </a:solidFill>
                <a:ea typeface="MS PGothic" panose="020B0600070205080204" pitchFamily="34" charset="-128"/>
              </a:rPr>
              <a:t>Planeación, Administración o Gestión.</a:t>
            </a:r>
          </a:p>
          <a:p>
            <a:pPr marL="1219080" lvl="2" fontAlgn="base">
              <a:spcBef>
                <a:spcPct val="0"/>
              </a:spcBef>
              <a:spcAft>
                <a:spcPct val="0"/>
              </a:spcAft>
            </a:pPr>
            <a:r>
              <a:rPr lang="es-ES_tradnl" sz="1867" dirty="0">
                <a:solidFill>
                  <a:prstClr val="black"/>
                </a:solidFill>
                <a:ea typeface="MS PGothic" panose="020B0600070205080204" pitchFamily="34" charset="-128"/>
              </a:rPr>
              <a:t>Océano Rojo u Océano Azul. </a:t>
            </a:r>
          </a:p>
        </p:txBody>
      </p:sp>
      <p:pic>
        <p:nvPicPr>
          <p:cNvPr id="29" name="Imagen 28"/>
          <p:cNvPicPr>
            <a:picLocks noChangeAspect="1"/>
          </p:cNvPicPr>
          <p:nvPr/>
        </p:nvPicPr>
        <p:blipFill>
          <a:blip r:embed="rId3"/>
          <a:stretch>
            <a:fillRect/>
          </a:stretch>
        </p:blipFill>
        <p:spPr>
          <a:xfrm>
            <a:off x="0" y="5608045"/>
            <a:ext cx="12186960" cy="1255967"/>
          </a:xfrm>
          <a:prstGeom prst="rect">
            <a:avLst/>
          </a:prstGeom>
        </p:spPr>
      </p:pic>
      <p:pic>
        <p:nvPicPr>
          <p:cNvPr id="30" name="Imagen 29"/>
          <p:cNvPicPr>
            <a:picLocks noChangeAspect="1"/>
          </p:cNvPicPr>
          <p:nvPr/>
        </p:nvPicPr>
        <p:blipFill rotWithShape="1">
          <a:blip r:embed="rId4"/>
          <a:srcRect l="2557" r="71837" b="85627"/>
          <a:stretch/>
        </p:blipFill>
        <p:spPr>
          <a:xfrm>
            <a:off x="-32412" y="-43212"/>
            <a:ext cx="2307265" cy="1052389"/>
          </a:xfrm>
          <a:prstGeom prst="rect">
            <a:avLst/>
          </a:prstGeom>
        </p:spPr>
      </p:pic>
      <p:pic>
        <p:nvPicPr>
          <p:cNvPr id="31" name="Picture 2" descr="Resultado de imagen para infoem"/>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49676" y="345380"/>
            <a:ext cx="1367690" cy="61033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54288761"/>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4" descr="Imagen relacionada"/>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45132" y="1198487"/>
            <a:ext cx="5963652" cy="3899670"/>
          </a:xfrm>
          <a:prstGeom prst="rect">
            <a:avLst/>
          </a:prstGeom>
          <a:noFill/>
          <a:extLst>
            <a:ext uri="{909E8E84-426E-40DD-AFC4-6F175D3DCCD1}">
              <a14:hiddenFill xmlns:a14="http://schemas.microsoft.com/office/drawing/2010/main">
                <a:solidFill>
                  <a:srgbClr val="FFFFFF"/>
                </a:solidFill>
              </a14:hiddenFill>
            </a:ext>
          </a:extLst>
        </p:spPr>
      </p:pic>
      <p:sp>
        <p:nvSpPr>
          <p:cNvPr id="13" name="Oval 16"/>
          <p:cNvSpPr/>
          <p:nvPr/>
        </p:nvSpPr>
        <p:spPr>
          <a:xfrm>
            <a:off x="2657600" y="3495813"/>
            <a:ext cx="3088640" cy="3088640"/>
          </a:xfrm>
          <a:prstGeom prst="ellipse">
            <a:avLst/>
          </a:prstGeom>
          <a:solidFill>
            <a:schemeClr val="accent3">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1" name="Rectangle 1"/>
          <p:cNvSpPr>
            <a:spLocks/>
          </p:cNvSpPr>
          <p:nvPr/>
        </p:nvSpPr>
        <p:spPr bwMode="auto">
          <a:xfrm>
            <a:off x="2981432" y="4748033"/>
            <a:ext cx="290075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fontAlgn="base">
              <a:lnSpc>
                <a:spcPct val="65000"/>
              </a:lnSpc>
              <a:spcBef>
                <a:spcPct val="0"/>
              </a:spcBef>
              <a:spcAft>
                <a:spcPct val="0"/>
              </a:spcAft>
            </a:pPr>
            <a:r>
              <a:rPr lang="en-US" sz="2800" dirty="0" smtClean="0">
                <a:solidFill>
                  <a:srgbClr val="646E78"/>
                </a:solidFill>
                <a:latin typeface="Arimo Bold" charset="0"/>
                <a:ea typeface="Arimo Bold" charset="0"/>
                <a:cs typeface="Arimo Bold" charset="0"/>
                <a:sym typeface="Arimo Bold" charset="0"/>
              </a:rPr>
              <a:t>ESTRATEGIA </a:t>
            </a:r>
            <a:r>
              <a:rPr lang="en-US" sz="2800" dirty="0" smtClean="0">
                <a:solidFill>
                  <a:srgbClr val="A0AAB4">
                    <a:lumMod val="40000"/>
                    <a:lumOff val="60000"/>
                  </a:srgbClr>
                </a:solidFill>
                <a:latin typeface="Arimo Bold" charset="0"/>
                <a:ea typeface="Arimo Bold" charset="0"/>
                <a:cs typeface="Arimo Bold" charset="0"/>
                <a:sym typeface="Arimo Bold" charset="0"/>
              </a:rPr>
              <a:t> DEL OCEANO AZUL </a:t>
            </a:r>
            <a:endParaRPr lang="en-US" sz="2800" dirty="0">
              <a:solidFill>
                <a:srgbClr val="A0AAB4">
                  <a:lumMod val="40000"/>
                  <a:lumOff val="60000"/>
                </a:srgbClr>
              </a:solidFill>
              <a:latin typeface="Arimo Bold" charset="0"/>
              <a:ea typeface="Arimo Bold" charset="0"/>
              <a:cs typeface="Arimo Bold" charset="0"/>
              <a:sym typeface="Arimo Bold" charset="0"/>
            </a:endParaRPr>
          </a:p>
        </p:txBody>
      </p:sp>
      <p:pic>
        <p:nvPicPr>
          <p:cNvPr id="14" name="Marcador de posición de imagen 2"/>
          <p:cNvPicPr>
            <a:picLocks noChangeAspect="1"/>
          </p:cNvPicPr>
          <p:nvPr/>
        </p:nvPicPr>
        <p:blipFill rotWithShape="1">
          <a:blip r:embed="rId3"/>
          <a:srcRect l="44552" t="22682" r="15597" b="28064"/>
          <a:stretch/>
        </p:blipFill>
        <p:spPr>
          <a:xfrm>
            <a:off x="6619164" y="-1"/>
            <a:ext cx="4749421" cy="6043505"/>
          </a:xfrm>
          <a:prstGeom prst="rect">
            <a:avLst/>
          </a:prstGeom>
        </p:spPr>
      </p:pic>
      <p:pic>
        <p:nvPicPr>
          <p:cNvPr id="7" name="Imagen 6"/>
          <p:cNvPicPr>
            <a:picLocks noChangeAspect="1"/>
          </p:cNvPicPr>
          <p:nvPr/>
        </p:nvPicPr>
        <p:blipFill>
          <a:blip r:embed="rId4"/>
          <a:stretch>
            <a:fillRect/>
          </a:stretch>
        </p:blipFill>
        <p:spPr>
          <a:xfrm>
            <a:off x="0" y="5608045"/>
            <a:ext cx="12186960" cy="1255967"/>
          </a:xfrm>
          <a:prstGeom prst="rect">
            <a:avLst/>
          </a:prstGeom>
        </p:spPr>
      </p:pic>
      <p:pic>
        <p:nvPicPr>
          <p:cNvPr id="8" name="Imagen 7"/>
          <p:cNvPicPr>
            <a:picLocks noChangeAspect="1"/>
          </p:cNvPicPr>
          <p:nvPr/>
        </p:nvPicPr>
        <p:blipFill rotWithShape="1">
          <a:blip r:embed="rId5"/>
          <a:srcRect l="2557" r="71837" b="85627"/>
          <a:stretch/>
        </p:blipFill>
        <p:spPr>
          <a:xfrm>
            <a:off x="-32412" y="-43212"/>
            <a:ext cx="2307265" cy="1052389"/>
          </a:xfrm>
          <a:prstGeom prst="rect">
            <a:avLst/>
          </a:prstGeom>
        </p:spPr>
      </p:pic>
      <p:pic>
        <p:nvPicPr>
          <p:cNvPr id="9" name="Picture 2" descr="Resultado de imagen para infoem"/>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49676" y="345380"/>
            <a:ext cx="1367690" cy="61033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87738049"/>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FDFFFE"/>
        </a:solidFill>
        <a:effectLst/>
      </p:bgPr>
    </p:bg>
    <p:spTree>
      <p:nvGrpSpPr>
        <p:cNvPr id="1" name=""/>
        <p:cNvGrpSpPr/>
        <p:nvPr/>
      </p:nvGrpSpPr>
      <p:grpSpPr>
        <a:xfrm>
          <a:off x="0" y="0"/>
          <a:ext cx="0" cy="0"/>
          <a:chOff x="0" y="0"/>
          <a:chExt cx="0" cy="0"/>
        </a:xfrm>
      </p:grpSpPr>
      <p:graphicFrame>
        <p:nvGraphicFramePr>
          <p:cNvPr id="72705" name="Object 1"/>
          <p:cNvGraphicFramePr>
            <a:graphicFrameLocks noChangeAspect="1"/>
          </p:cNvGraphicFramePr>
          <p:nvPr>
            <p:extLst>
              <p:ext uri="{D42A27DB-BD31-4B8C-83A1-F6EECF244321}">
                <p14:modId xmlns:p14="http://schemas.microsoft.com/office/powerpoint/2010/main" val="1154978368"/>
              </p:ext>
            </p:extLst>
          </p:nvPr>
        </p:nvGraphicFramePr>
        <p:xfrm>
          <a:off x="1217612" y="1883107"/>
          <a:ext cx="2620964" cy="2620963"/>
        </p:xfrm>
        <a:graphic>
          <a:graphicData uri="http://schemas.openxmlformats.org/presentationml/2006/ole">
            <mc:AlternateContent xmlns:mc="http://schemas.openxmlformats.org/markup-compatibility/2006">
              <mc:Choice xmlns:v="urn:schemas-microsoft-com:vml" Requires="v">
                <p:oleObj spid="_x0000_s2138" name="Chart" r:id="rId3" imgW="5191222" imgH="5191139" progId="MSGraph.Chart.8">
                  <p:embed/>
                </p:oleObj>
              </mc:Choice>
              <mc:Fallback>
                <p:oleObj name="Chart" r:id="rId3" imgW="5191222" imgH="5191139" progId="MSGraph.Chart.8">
                  <p:embed/>
                  <p:pic>
                    <p:nvPicPr>
                      <p:cNvPr id="0" name=""/>
                      <p:cNvPicPr>
                        <a:picLocks noChangeAspect="1" noChangeArrowheads="1"/>
                      </p:cNvPicPr>
                      <p:nvPr/>
                    </p:nvPicPr>
                    <p:blipFill>
                      <a:blip r:embed="rId4"/>
                      <a:srcRect/>
                      <a:stretch>
                        <a:fillRect/>
                      </a:stretch>
                    </p:blipFill>
                    <p:spPr bwMode="auto">
                      <a:xfrm>
                        <a:off x="1217612" y="1883107"/>
                        <a:ext cx="2620964" cy="2620963"/>
                      </a:xfrm>
                      <a:prstGeom prst="rect">
                        <a:avLst/>
                      </a:prstGeom>
                      <a:noFill/>
                      <a:ln>
                        <a:noFill/>
                      </a:ln>
                      <a:effectLst/>
                      <a:extLst/>
                    </p:spPr>
                  </p:pic>
                </p:oleObj>
              </mc:Fallback>
            </mc:AlternateContent>
          </a:graphicData>
        </a:graphic>
      </p:graphicFrame>
      <p:sp>
        <p:nvSpPr>
          <p:cNvPr id="72706" name="Oval 2"/>
          <p:cNvSpPr>
            <a:spLocks/>
          </p:cNvSpPr>
          <p:nvPr/>
        </p:nvSpPr>
        <p:spPr bwMode="auto">
          <a:xfrm>
            <a:off x="1362869" y="2030745"/>
            <a:ext cx="2331244" cy="2331244"/>
          </a:xfrm>
          <a:prstGeom prst="ellipse">
            <a:avLst/>
          </a:prstGeom>
          <a:solidFill>
            <a:srgbClr val="FFFEFE"/>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72707" name="Oval 3"/>
          <p:cNvSpPr>
            <a:spLocks/>
          </p:cNvSpPr>
          <p:nvPr/>
        </p:nvSpPr>
        <p:spPr bwMode="auto">
          <a:xfrm>
            <a:off x="1470025" y="2140282"/>
            <a:ext cx="2112169" cy="2112169"/>
          </a:xfrm>
          <a:prstGeom prst="ellipse">
            <a:avLst/>
          </a:prstGeom>
          <a:solidFill>
            <a:srgbClr val="E6E5E5"/>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graphicFrame>
        <p:nvGraphicFramePr>
          <p:cNvPr id="2" name="Object 4"/>
          <p:cNvGraphicFramePr>
            <a:graphicFrameLocks noChangeAspect="1"/>
          </p:cNvGraphicFramePr>
          <p:nvPr>
            <p:extLst>
              <p:ext uri="{D42A27DB-BD31-4B8C-83A1-F6EECF244321}">
                <p14:modId xmlns:p14="http://schemas.microsoft.com/office/powerpoint/2010/main" val="1617118501"/>
              </p:ext>
            </p:extLst>
          </p:nvPr>
        </p:nvGraphicFramePr>
        <p:xfrm>
          <a:off x="4630737" y="1918032"/>
          <a:ext cx="2551114" cy="2551113"/>
        </p:xfrm>
        <a:graphic>
          <a:graphicData uri="http://schemas.openxmlformats.org/drawingml/2006/chart">
            <c:chart xmlns:c="http://schemas.openxmlformats.org/drawingml/2006/chart" xmlns:r="http://schemas.openxmlformats.org/officeDocument/2006/relationships" r:id="rId5"/>
          </a:graphicData>
        </a:graphic>
      </p:graphicFrame>
      <p:sp>
        <p:nvSpPr>
          <p:cNvPr id="72709" name="Oval 5"/>
          <p:cNvSpPr>
            <a:spLocks/>
          </p:cNvSpPr>
          <p:nvPr/>
        </p:nvSpPr>
        <p:spPr bwMode="auto">
          <a:xfrm>
            <a:off x="4741069" y="2030745"/>
            <a:ext cx="2331244" cy="2331244"/>
          </a:xfrm>
          <a:prstGeom prst="ellipse">
            <a:avLst/>
          </a:prstGeom>
          <a:solidFill>
            <a:srgbClr val="FFFEFE"/>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72710" name="Oval 6"/>
          <p:cNvSpPr>
            <a:spLocks/>
          </p:cNvSpPr>
          <p:nvPr/>
        </p:nvSpPr>
        <p:spPr bwMode="auto">
          <a:xfrm>
            <a:off x="4910537" y="2140282"/>
            <a:ext cx="2112169" cy="2112169"/>
          </a:xfrm>
          <a:prstGeom prst="ellipse">
            <a:avLst/>
          </a:prstGeom>
          <a:solidFill>
            <a:srgbClr val="E6E5E5"/>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graphicFrame>
        <p:nvGraphicFramePr>
          <p:cNvPr id="3" name="Object 7"/>
          <p:cNvGraphicFramePr>
            <a:graphicFrameLocks noChangeAspect="1"/>
          </p:cNvGraphicFramePr>
          <p:nvPr>
            <p:extLst>
              <p:ext uri="{D42A27DB-BD31-4B8C-83A1-F6EECF244321}">
                <p14:modId xmlns:p14="http://schemas.microsoft.com/office/powerpoint/2010/main" val="1599637048"/>
              </p:ext>
            </p:extLst>
          </p:nvPr>
        </p:nvGraphicFramePr>
        <p:xfrm>
          <a:off x="7999411" y="1908507"/>
          <a:ext cx="2570165" cy="2570163"/>
        </p:xfrm>
        <a:graphic>
          <a:graphicData uri="http://schemas.openxmlformats.org/drawingml/2006/chart">
            <c:chart xmlns:c="http://schemas.openxmlformats.org/drawingml/2006/chart" xmlns:r="http://schemas.openxmlformats.org/officeDocument/2006/relationships" r:id="rId6"/>
          </a:graphicData>
        </a:graphic>
      </p:graphicFrame>
      <p:sp>
        <p:nvSpPr>
          <p:cNvPr id="72712" name="Oval 8"/>
          <p:cNvSpPr>
            <a:spLocks/>
          </p:cNvSpPr>
          <p:nvPr/>
        </p:nvSpPr>
        <p:spPr bwMode="auto">
          <a:xfrm>
            <a:off x="8119269" y="2030745"/>
            <a:ext cx="2331244" cy="2331244"/>
          </a:xfrm>
          <a:prstGeom prst="ellipse">
            <a:avLst/>
          </a:prstGeom>
          <a:solidFill>
            <a:srgbClr val="FFFEFE"/>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72713" name="Oval 9"/>
          <p:cNvSpPr>
            <a:spLocks/>
          </p:cNvSpPr>
          <p:nvPr/>
        </p:nvSpPr>
        <p:spPr bwMode="auto">
          <a:xfrm>
            <a:off x="8226425" y="2140282"/>
            <a:ext cx="2112169" cy="2112169"/>
          </a:xfrm>
          <a:prstGeom prst="ellipse">
            <a:avLst/>
          </a:prstGeom>
          <a:solidFill>
            <a:srgbClr val="E6E5E5"/>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30" name="Rectangle 1"/>
          <p:cNvSpPr>
            <a:spLocks/>
          </p:cNvSpPr>
          <p:nvPr/>
        </p:nvSpPr>
        <p:spPr bwMode="auto">
          <a:xfrm>
            <a:off x="2320046" y="410247"/>
            <a:ext cx="8359774"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fontAlgn="base">
              <a:lnSpc>
                <a:spcPct val="65000"/>
              </a:lnSpc>
              <a:spcBef>
                <a:spcPct val="0"/>
              </a:spcBef>
              <a:spcAft>
                <a:spcPct val="0"/>
              </a:spcAft>
            </a:pPr>
            <a:r>
              <a:rPr lang="es-MX" sz="3750" dirty="0">
                <a:solidFill>
                  <a:srgbClr val="646E78"/>
                </a:solidFill>
                <a:latin typeface="Arimo Bold" charset="0"/>
                <a:ea typeface="Arimo Bold" charset="0"/>
                <a:cs typeface="Arimo Bold" charset="0"/>
                <a:sym typeface="Arimo Bold" charset="0"/>
              </a:rPr>
              <a:t>ESQUEMA DE LA PORTABILIDAD EN EL </a:t>
            </a:r>
            <a:r>
              <a:rPr lang="en-US" sz="3750" dirty="0" smtClean="0">
                <a:solidFill>
                  <a:srgbClr val="A0AAB4">
                    <a:lumMod val="40000"/>
                    <a:lumOff val="60000"/>
                  </a:srgbClr>
                </a:solidFill>
                <a:latin typeface="Arimo Bold" charset="0"/>
                <a:ea typeface="Arimo Bold" charset="0"/>
                <a:cs typeface="Arimo Bold" charset="0"/>
                <a:sym typeface="Arimo Bold" charset="0"/>
              </a:rPr>
              <a:t>SECTOR </a:t>
            </a:r>
            <a:r>
              <a:rPr lang="en-US" sz="3750" dirty="0">
                <a:solidFill>
                  <a:srgbClr val="A0AAB4">
                    <a:lumMod val="40000"/>
                    <a:lumOff val="60000"/>
                  </a:srgbClr>
                </a:solidFill>
                <a:latin typeface="Arimo Bold" charset="0"/>
                <a:ea typeface="Arimo Bold" charset="0"/>
                <a:cs typeface="Arimo Bold" charset="0"/>
                <a:sym typeface="Arimo Bold" charset="0"/>
              </a:rPr>
              <a:t>PRIVADO</a:t>
            </a:r>
          </a:p>
        </p:txBody>
      </p:sp>
      <p:sp>
        <p:nvSpPr>
          <p:cNvPr id="31" name="Flecha izquierda 100"/>
          <p:cNvSpPr/>
          <p:nvPr/>
        </p:nvSpPr>
        <p:spPr>
          <a:xfrm>
            <a:off x="24064" y="4361989"/>
            <a:ext cx="7889096" cy="484632"/>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lIns="121912" tIns="60956" rIns="121912" bIns="60956" rtlCol="0" anchor="ctr"/>
          <a:lstStyle/>
          <a:p>
            <a:pPr algn="ctr" fontAlgn="base">
              <a:spcBef>
                <a:spcPct val="0"/>
              </a:spcBef>
              <a:spcAft>
                <a:spcPct val="0"/>
              </a:spcAft>
            </a:pPr>
            <a:endParaRPr lang="es-ES_tradnl" sz="2400">
              <a:solidFill>
                <a:srgbClr val="FFFFFF"/>
              </a:solidFill>
            </a:endParaRPr>
          </a:p>
        </p:txBody>
      </p:sp>
      <p:sp>
        <p:nvSpPr>
          <p:cNvPr id="32" name="Flecha a la derecha con bandas 101"/>
          <p:cNvSpPr/>
          <p:nvPr/>
        </p:nvSpPr>
        <p:spPr>
          <a:xfrm rot="34858">
            <a:off x="3696451" y="1489796"/>
            <a:ext cx="7885471" cy="500985"/>
          </a:xfrm>
          <a:prstGeom prst="stripedRightArrow">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lIns="121912" tIns="60956" rIns="121912" bIns="60956" rtlCol="0" anchor="ctr"/>
          <a:lstStyle/>
          <a:p>
            <a:pPr algn="ctr" fontAlgn="base">
              <a:spcBef>
                <a:spcPct val="0"/>
              </a:spcBef>
              <a:spcAft>
                <a:spcPct val="0"/>
              </a:spcAft>
            </a:pPr>
            <a:endParaRPr lang="es-ES_tradnl" sz="2400">
              <a:noFill/>
            </a:endParaRPr>
          </a:p>
        </p:txBody>
      </p:sp>
      <p:sp>
        <p:nvSpPr>
          <p:cNvPr id="33" name="CuadroTexto 97"/>
          <p:cNvSpPr txBox="1"/>
          <p:nvPr/>
        </p:nvSpPr>
        <p:spPr>
          <a:xfrm>
            <a:off x="6935178" y="1189966"/>
            <a:ext cx="4316361" cy="492434"/>
          </a:xfrm>
          <a:prstGeom prst="rect">
            <a:avLst/>
          </a:prstGeom>
          <a:noFill/>
        </p:spPr>
        <p:txBody>
          <a:bodyPr wrap="square" lIns="121912" tIns="60956" rIns="121912" bIns="60956" rtlCol="0">
            <a:spAutoFit/>
          </a:bodyPr>
          <a:lstStyle/>
          <a:p>
            <a:pPr algn="ctr" fontAlgn="base">
              <a:spcBef>
                <a:spcPct val="0"/>
              </a:spcBef>
              <a:spcAft>
                <a:spcPct val="0"/>
              </a:spcAft>
            </a:pPr>
            <a:r>
              <a:rPr lang="es-ES_tradnl" sz="2400" b="1" dirty="0">
                <a:solidFill>
                  <a:srgbClr val="000000"/>
                </a:solidFill>
                <a:ea typeface="MS PGothic" panose="020B0600070205080204" pitchFamily="34" charset="-128"/>
              </a:rPr>
              <a:t>Estrategia del Océano Rojo</a:t>
            </a:r>
          </a:p>
        </p:txBody>
      </p:sp>
      <p:sp>
        <p:nvSpPr>
          <p:cNvPr id="34" name="CuadroTexto 99"/>
          <p:cNvSpPr txBox="1"/>
          <p:nvPr/>
        </p:nvSpPr>
        <p:spPr>
          <a:xfrm>
            <a:off x="265994" y="4681094"/>
            <a:ext cx="4316361" cy="492434"/>
          </a:xfrm>
          <a:prstGeom prst="rect">
            <a:avLst/>
          </a:prstGeom>
          <a:noFill/>
        </p:spPr>
        <p:txBody>
          <a:bodyPr wrap="square" lIns="121912" tIns="60956" rIns="121912" bIns="60956" rtlCol="0">
            <a:spAutoFit/>
          </a:bodyPr>
          <a:lstStyle/>
          <a:p>
            <a:pPr algn="ctr" fontAlgn="base">
              <a:spcBef>
                <a:spcPct val="0"/>
              </a:spcBef>
              <a:spcAft>
                <a:spcPct val="0"/>
              </a:spcAft>
            </a:pPr>
            <a:r>
              <a:rPr lang="es-ES_tradnl" sz="2400" b="1" dirty="0">
                <a:solidFill>
                  <a:srgbClr val="000000"/>
                </a:solidFill>
                <a:ea typeface="MS PGothic" panose="020B0600070205080204" pitchFamily="34" charset="-128"/>
              </a:rPr>
              <a:t>Estrategia del Océano Azul</a:t>
            </a:r>
          </a:p>
        </p:txBody>
      </p:sp>
      <p:sp>
        <p:nvSpPr>
          <p:cNvPr id="35" name="Rectángulo 1"/>
          <p:cNvSpPr/>
          <p:nvPr/>
        </p:nvSpPr>
        <p:spPr>
          <a:xfrm>
            <a:off x="1800225" y="2580817"/>
            <a:ext cx="1781969" cy="1231098"/>
          </a:xfrm>
          <a:prstGeom prst="rect">
            <a:avLst/>
          </a:prstGeom>
        </p:spPr>
        <p:txBody>
          <a:bodyPr wrap="square" lIns="121912" tIns="60956" rIns="121912" bIns="60956">
            <a:spAutoFit/>
          </a:bodyPr>
          <a:lstStyle/>
          <a:p>
            <a:pPr fontAlgn="base">
              <a:spcBef>
                <a:spcPct val="0"/>
              </a:spcBef>
              <a:spcAft>
                <a:spcPct val="0"/>
              </a:spcAft>
            </a:pPr>
            <a:r>
              <a:rPr lang="es-ES_tradnl" sz="2400" dirty="0">
                <a:solidFill>
                  <a:prstClr val="black"/>
                </a:solidFill>
                <a:ea typeface="MS PGothic" panose="020B0600070205080204" pitchFamily="34" charset="-128"/>
              </a:rPr>
              <a:t>Financiero</a:t>
            </a:r>
          </a:p>
          <a:p>
            <a:pPr fontAlgn="base">
              <a:spcBef>
                <a:spcPct val="0"/>
              </a:spcBef>
              <a:spcAft>
                <a:spcPct val="0"/>
              </a:spcAft>
            </a:pPr>
            <a:r>
              <a:rPr lang="es-ES_tradnl" sz="2400" dirty="0">
                <a:solidFill>
                  <a:prstClr val="black"/>
                </a:solidFill>
                <a:ea typeface="MS PGothic" panose="020B0600070205080204" pitchFamily="34" charset="-128"/>
              </a:rPr>
              <a:t>Educativo</a:t>
            </a:r>
          </a:p>
          <a:p>
            <a:pPr fontAlgn="base">
              <a:spcBef>
                <a:spcPct val="0"/>
              </a:spcBef>
              <a:spcAft>
                <a:spcPct val="0"/>
              </a:spcAft>
            </a:pPr>
            <a:r>
              <a:rPr lang="es-ES_tradnl" sz="2400" dirty="0">
                <a:solidFill>
                  <a:prstClr val="black"/>
                </a:solidFill>
                <a:ea typeface="MS PGothic" panose="020B0600070205080204" pitchFamily="34" charset="-128"/>
              </a:rPr>
              <a:t>Salud</a:t>
            </a:r>
          </a:p>
        </p:txBody>
      </p:sp>
      <p:grpSp>
        <p:nvGrpSpPr>
          <p:cNvPr id="36" name="Group 17"/>
          <p:cNvGrpSpPr>
            <a:grpSpLocks/>
          </p:cNvGrpSpPr>
          <p:nvPr/>
        </p:nvGrpSpPr>
        <p:grpSpPr bwMode="auto">
          <a:xfrm rot="1148170">
            <a:off x="5402768" y="2580817"/>
            <a:ext cx="1434591" cy="1115584"/>
            <a:chOff x="91" y="0"/>
            <a:chExt cx="1351" cy="1403"/>
          </a:xfrm>
        </p:grpSpPr>
        <p:pic>
          <p:nvPicPr>
            <p:cNvPr id="37" name="Picture 18"/>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rot="20257733">
              <a:off x="240" y="0"/>
              <a:ext cx="764" cy="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sp>
          <p:nvSpPr>
            <p:cNvPr id="38" name="Rectangle 19"/>
            <p:cNvSpPr>
              <a:spLocks/>
            </p:cNvSpPr>
            <p:nvPr/>
          </p:nvSpPr>
          <p:spPr bwMode="auto">
            <a:xfrm rot="20366105">
              <a:off x="91" y="931"/>
              <a:ext cx="1351" cy="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fontAlgn="base">
                <a:lnSpc>
                  <a:spcPct val="70000"/>
                </a:lnSpc>
                <a:spcBef>
                  <a:spcPct val="0"/>
                </a:spcBef>
                <a:spcAft>
                  <a:spcPct val="0"/>
                </a:spcAft>
              </a:pPr>
              <a:r>
                <a:rPr lang="en-US" sz="1467" dirty="0">
                  <a:solidFill>
                    <a:srgbClr val="7030A0"/>
                  </a:solidFill>
                  <a:latin typeface="Montserrat-Bold" charset="0"/>
                  <a:ea typeface="ＭＳ Ｐゴシック" charset="0"/>
                  <a:cs typeface="Montserrat-Bold" charset="0"/>
                  <a:sym typeface="Montserrat-Bold" charset="0"/>
                </a:rPr>
                <a:t>PORTABILIDAD</a:t>
              </a:r>
            </a:p>
          </p:txBody>
        </p:sp>
      </p:grpSp>
      <p:grpSp>
        <p:nvGrpSpPr>
          <p:cNvPr id="39" name="Group 20"/>
          <p:cNvGrpSpPr>
            <a:grpSpLocks/>
          </p:cNvGrpSpPr>
          <p:nvPr/>
        </p:nvGrpSpPr>
        <p:grpSpPr bwMode="auto">
          <a:xfrm rot="216204">
            <a:off x="8777985" y="2569734"/>
            <a:ext cx="1426313" cy="1088581"/>
            <a:chOff x="507" y="-563"/>
            <a:chExt cx="1272" cy="1368"/>
          </a:xfrm>
        </p:grpSpPr>
        <p:pic>
          <p:nvPicPr>
            <p:cNvPr id="40" name="Picture 21"/>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611" y="-563"/>
              <a:ext cx="732" cy="7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sp>
          <p:nvSpPr>
            <p:cNvPr id="41" name="Rectangle 22"/>
            <p:cNvSpPr>
              <a:spLocks/>
            </p:cNvSpPr>
            <p:nvPr/>
          </p:nvSpPr>
          <p:spPr bwMode="auto">
            <a:xfrm>
              <a:off x="507" y="333"/>
              <a:ext cx="1272" cy="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fontAlgn="base">
                <a:lnSpc>
                  <a:spcPct val="70000"/>
                </a:lnSpc>
                <a:spcBef>
                  <a:spcPct val="0"/>
                </a:spcBef>
                <a:spcAft>
                  <a:spcPct val="0"/>
                </a:spcAft>
              </a:pPr>
              <a:r>
                <a:rPr lang="en-US" sz="1467" dirty="0">
                  <a:solidFill>
                    <a:srgbClr val="002060"/>
                  </a:solidFill>
                  <a:latin typeface="Montserrat-Bold" charset="0"/>
                  <a:ea typeface="ＭＳ Ｐゴシック" charset="0"/>
                  <a:cs typeface="Montserrat-Bold" charset="0"/>
                  <a:sym typeface="Montserrat-Bold" charset="0"/>
                </a:rPr>
                <a:t>DEMANDANTE</a:t>
              </a:r>
            </a:p>
          </p:txBody>
        </p:sp>
      </p:grpSp>
      <p:sp>
        <p:nvSpPr>
          <p:cNvPr id="42" name="Freeform 40"/>
          <p:cNvSpPr>
            <a:spLocks/>
          </p:cNvSpPr>
          <p:nvPr/>
        </p:nvSpPr>
        <p:spPr bwMode="auto">
          <a:xfrm rot="6054543">
            <a:off x="3771886" y="3320002"/>
            <a:ext cx="827193" cy="1069354"/>
          </a:xfrm>
          <a:custGeom>
            <a:avLst/>
            <a:gdLst>
              <a:gd name="T0" fmla="*/ 19242 w 19640"/>
              <a:gd name="T1" fmla="*/ 21600 h 21600"/>
              <a:gd name="T2" fmla="*/ 93 w 19640"/>
              <a:gd name="T3" fmla="*/ 924 h 21600"/>
              <a:gd name="T4" fmla="*/ 7171 w 19640"/>
              <a:gd name="T5" fmla="*/ 0 h 21600"/>
              <a:gd name="T6" fmla="*/ 0 w 19640"/>
              <a:gd name="T7" fmla="*/ 1487 h 21600"/>
              <a:gd name="T8" fmla="*/ 1704 w 19640"/>
              <a:gd name="T9" fmla="*/ 4542 h 21600"/>
            </a:gdLst>
            <a:ahLst/>
            <a:cxnLst>
              <a:cxn ang="0">
                <a:pos x="T0" y="T1"/>
              </a:cxn>
              <a:cxn ang="0">
                <a:pos x="T2" y="T3"/>
              </a:cxn>
              <a:cxn ang="0">
                <a:pos x="T4" y="T5"/>
              </a:cxn>
              <a:cxn ang="0">
                <a:pos x="T6" y="T7"/>
              </a:cxn>
              <a:cxn ang="0">
                <a:pos x="T8" y="T9"/>
              </a:cxn>
            </a:cxnLst>
            <a:rect l="0" t="0" r="r" b="b"/>
            <a:pathLst>
              <a:path w="19640" h="21600">
                <a:moveTo>
                  <a:pt x="19242" y="21600"/>
                </a:moveTo>
                <a:cubicBezTo>
                  <a:pt x="21600" y="10535"/>
                  <a:pt x="13273" y="2726"/>
                  <a:pt x="93" y="924"/>
                </a:cubicBezTo>
                <a:cubicBezTo>
                  <a:pt x="7171" y="0"/>
                  <a:pt x="7171" y="0"/>
                  <a:pt x="7171" y="0"/>
                </a:cubicBezTo>
                <a:lnTo>
                  <a:pt x="0" y="1487"/>
                </a:lnTo>
                <a:lnTo>
                  <a:pt x="1704" y="4542"/>
                </a:lnTo>
              </a:path>
            </a:pathLst>
          </a:custGeom>
          <a:noFill/>
          <a:ln w="12700" cap="flat">
            <a:solidFill>
              <a:srgbClr val="9B9B9B"/>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fontAlgn="base">
              <a:spcBef>
                <a:spcPct val="0"/>
              </a:spcBef>
              <a:spcAft>
                <a:spcPct val="0"/>
              </a:spcAft>
            </a:pPr>
            <a:endParaRPr lang="en-US" sz="2400">
              <a:solidFill>
                <a:prstClr val="black"/>
              </a:solidFill>
              <a:ea typeface="MS PGothic" panose="020B0600070205080204" pitchFamily="34" charset="-128"/>
            </a:endParaRPr>
          </a:p>
        </p:txBody>
      </p:sp>
      <p:sp>
        <p:nvSpPr>
          <p:cNvPr id="43" name="Freeform 40"/>
          <p:cNvSpPr>
            <a:spLocks/>
          </p:cNvSpPr>
          <p:nvPr/>
        </p:nvSpPr>
        <p:spPr bwMode="auto">
          <a:xfrm rot="2120818" flipH="1">
            <a:off x="7482050" y="1643628"/>
            <a:ext cx="862219" cy="1494089"/>
          </a:xfrm>
          <a:custGeom>
            <a:avLst/>
            <a:gdLst>
              <a:gd name="T0" fmla="*/ 19242 w 19640"/>
              <a:gd name="T1" fmla="*/ 21600 h 21600"/>
              <a:gd name="T2" fmla="*/ 93 w 19640"/>
              <a:gd name="T3" fmla="*/ 924 h 21600"/>
              <a:gd name="T4" fmla="*/ 7171 w 19640"/>
              <a:gd name="T5" fmla="*/ 0 h 21600"/>
              <a:gd name="T6" fmla="*/ 0 w 19640"/>
              <a:gd name="T7" fmla="*/ 1487 h 21600"/>
              <a:gd name="T8" fmla="*/ 1704 w 19640"/>
              <a:gd name="T9" fmla="*/ 4542 h 21600"/>
            </a:gdLst>
            <a:ahLst/>
            <a:cxnLst>
              <a:cxn ang="0">
                <a:pos x="T0" y="T1"/>
              </a:cxn>
              <a:cxn ang="0">
                <a:pos x="T2" y="T3"/>
              </a:cxn>
              <a:cxn ang="0">
                <a:pos x="T4" y="T5"/>
              </a:cxn>
              <a:cxn ang="0">
                <a:pos x="T6" y="T7"/>
              </a:cxn>
              <a:cxn ang="0">
                <a:pos x="T8" y="T9"/>
              </a:cxn>
            </a:cxnLst>
            <a:rect l="0" t="0" r="r" b="b"/>
            <a:pathLst>
              <a:path w="19640" h="21600">
                <a:moveTo>
                  <a:pt x="19242" y="21600"/>
                </a:moveTo>
                <a:cubicBezTo>
                  <a:pt x="21600" y="10535"/>
                  <a:pt x="13273" y="2726"/>
                  <a:pt x="93" y="924"/>
                </a:cubicBezTo>
                <a:cubicBezTo>
                  <a:pt x="7171" y="0"/>
                  <a:pt x="7171" y="0"/>
                  <a:pt x="7171" y="0"/>
                </a:cubicBezTo>
                <a:lnTo>
                  <a:pt x="0" y="1487"/>
                </a:lnTo>
                <a:lnTo>
                  <a:pt x="1704" y="4542"/>
                </a:lnTo>
              </a:path>
            </a:pathLst>
          </a:custGeom>
          <a:noFill/>
          <a:ln w="12700" cap="flat">
            <a:solidFill>
              <a:srgbClr val="9B9B9B"/>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fontAlgn="base">
              <a:spcBef>
                <a:spcPct val="0"/>
              </a:spcBef>
              <a:spcAft>
                <a:spcPct val="0"/>
              </a:spcAft>
            </a:pPr>
            <a:endParaRPr lang="en-US" sz="2400">
              <a:solidFill>
                <a:prstClr val="black"/>
              </a:solidFill>
              <a:ea typeface="MS PGothic" panose="020B0600070205080204" pitchFamily="34" charset="-128"/>
            </a:endParaRPr>
          </a:p>
        </p:txBody>
      </p:sp>
      <p:sp>
        <p:nvSpPr>
          <p:cNvPr id="45" name="Rectángulo 4"/>
          <p:cNvSpPr/>
          <p:nvPr/>
        </p:nvSpPr>
        <p:spPr>
          <a:xfrm>
            <a:off x="3694113" y="1892054"/>
            <a:ext cx="1806272" cy="1600430"/>
          </a:xfrm>
          <a:prstGeom prst="rect">
            <a:avLst/>
          </a:prstGeom>
        </p:spPr>
        <p:txBody>
          <a:bodyPr wrap="square" lIns="121912" tIns="60956" rIns="121912" bIns="60956">
            <a:spAutoFit/>
          </a:bodyPr>
          <a:lstStyle/>
          <a:p>
            <a:pPr fontAlgn="base">
              <a:spcBef>
                <a:spcPct val="0"/>
              </a:spcBef>
              <a:spcAft>
                <a:spcPct val="0"/>
              </a:spcAft>
            </a:pPr>
            <a:r>
              <a:rPr lang="es-ES_tradnl" sz="1600" dirty="0">
                <a:solidFill>
                  <a:prstClr val="black"/>
                </a:solidFill>
                <a:ea typeface="MS PGothic" panose="020B0600070205080204" pitchFamily="34" charset="-128"/>
              </a:rPr>
              <a:t>Historial Creditico.</a:t>
            </a:r>
          </a:p>
          <a:p>
            <a:pPr fontAlgn="base">
              <a:spcBef>
                <a:spcPct val="0"/>
              </a:spcBef>
              <a:spcAft>
                <a:spcPct val="0"/>
              </a:spcAft>
            </a:pPr>
            <a:r>
              <a:rPr lang="es-ES_tradnl" sz="1600" dirty="0">
                <a:solidFill>
                  <a:prstClr val="black"/>
                </a:solidFill>
                <a:ea typeface="MS PGothic" panose="020B0600070205080204" pitchFamily="34" charset="-128"/>
              </a:rPr>
              <a:t>Expediente Académico.</a:t>
            </a:r>
          </a:p>
          <a:p>
            <a:pPr fontAlgn="base">
              <a:spcBef>
                <a:spcPct val="0"/>
              </a:spcBef>
              <a:spcAft>
                <a:spcPct val="0"/>
              </a:spcAft>
            </a:pPr>
            <a:r>
              <a:rPr lang="es-ES_tradnl" sz="1600" dirty="0">
                <a:solidFill>
                  <a:prstClr val="black"/>
                </a:solidFill>
                <a:ea typeface="MS PGothic" panose="020B0600070205080204" pitchFamily="34" charset="-128"/>
              </a:rPr>
              <a:t>Expediente Clínico</a:t>
            </a:r>
            <a:endParaRPr lang="es-MX" sz="1600" dirty="0">
              <a:solidFill>
                <a:prstClr val="black"/>
              </a:solidFill>
              <a:ea typeface="MS PGothic" panose="020B0600070205080204" pitchFamily="34" charset="-128"/>
            </a:endParaRPr>
          </a:p>
        </p:txBody>
      </p:sp>
      <p:sp>
        <p:nvSpPr>
          <p:cNvPr id="46" name="Rectángulo 102"/>
          <p:cNvSpPr/>
          <p:nvPr/>
        </p:nvSpPr>
        <p:spPr>
          <a:xfrm>
            <a:off x="7155871" y="2498277"/>
            <a:ext cx="1573073" cy="1026170"/>
          </a:xfrm>
          <a:prstGeom prst="rect">
            <a:avLst/>
          </a:prstGeom>
        </p:spPr>
        <p:txBody>
          <a:bodyPr wrap="square" lIns="121912" tIns="60956" rIns="121912" bIns="60956">
            <a:spAutoFit/>
          </a:bodyPr>
          <a:lstStyle/>
          <a:p>
            <a:pPr fontAlgn="base">
              <a:spcBef>
                <a:spcPct val="0"/>
              </a:spcBef>
              <a:spcAft>
                <a:spcPct val="0"/>
              </a:spcAft>
            </a:pPr>
            <a:r>
              <a:rPr lang="es-ES_tradnl" sz="1467" dirty="0">
                <a:solidFill>
                  <a:prstClr val="black"/>
                </a:solidFill>
                <a:ea typeface="MS PGothic" panose="020B0600070205080204" pitchFamily="34" charset="-128"/>
              </a:rPr>
              <a:t>Ahorradores</a:t>
            </a:r>
          </a:p>
          <a:p>
            <a:pPr fontAlgn="base">
              <a:spcBef>
                <a:spcPct val="0"/>
              </a:spcBef>
              <a:spcAft>
                <a:spcPct val="0"/>
              </a:spcAft>
            </a:pPr>
            <a:r>
              <a:rPr lang="es-ES_tradnl" sz="1467" dirty="0">
                <a:solidFill>
                  <a:prstClr val="black"/>
                </a:solidFill>
                <a:ea typeface="MS PGothic" panose="020B0600070205080204" pitchFamily="34" charset="-128"/>
              </a:rPr>
              <a:t>Alumnos y Docentes.</a:t>
            </a:r>
          </a:p>
          <a:p>
            <a:pPr fontAlgn="base">
              <a:spcBef>
                <a:spcPct val="0"/>
              </a:spcBef>
              <a:spcAft>
                <a:spcPct val="0"/>
              </a:spcAft>
            </a:pPr>
            <a:r>
              <a:rPr lang="es-ES_tradnl" sz="1467" dirty="0">
                <a:solidFill>
                  <a:prstClr val="black"/>
                </a:solidFill>
                <a:ea typeface="MS PGothic" panose="020B0600070205080204" pitchFamily="34" charset="-128"/>
              </a:rPr>
              <a:t>Pacientes.</a:t>
            </a:r>
          </a:p>
        </p:txBody>
      </p:sp>
      <p:pic>
        <p:nvPicPr>
          <p:cNvPr id="29" name="Imagen 28"/>
          <p:cNvPicPr>
            <a:picLocks noChangeAspect="1"/>
          </p:cNvPicPr>
          <p:nvPr/>
        </p:nvPicPr>
        <p:blipFill>
          <a:blip r:embed="rId9"/>
          <a:stretch>
            <a:fillRect/>
          </a:stretch>
        </p:blipFill>
        <p:spPr>
          <a:xfrm>
            <a:off x="0" y="5608045"/>
            <a:ext cx="12186960" cy="1255967"/>
          </a:xfrm>
          <a:prstGeom prst="rect">
            <a:avLst/>
          </a:prstGeom>
        </p:spPr>
      </p:pic>
      <p:pic>
        <p:nvPicPr>
          <p:cNvPr id="44" name="Imagen 43"/>
          <p:cNvPicPr>
            <a:picLocks noChangeAspect="1"/>
          </p:cNvPicPr>
          <p:nvPr/>
        </p:nvPicPr>
        <p:blipFill rotWithShape="1">
          <a:blip r:embed="rId10"/>
          <a:srcRect l="2557" r="71837" b="85627"/>
          <a:stretch/>
        </p:blipFill>
        <p:spPr>
          <a:xfrm>
            <a:off x="-32412" y="-43212"/>
            <a:ext cx="2307265" cy="1052389"/>
          </a:xfrm>
          <a:prstGeom prst="rect">
            <a:avLst/>
          </a:prstGeom>
        </p:spPr>
      </p:pic>
      <p:pic>
        <p:nvPicPr>
          <p:cNvPr id="47" name="Picture 2" descr="Resultado de imagen para infoem"/>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649676" y="345380"/>
            <a:ext cx="1367690" cy="61033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39507767"/>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5" name="Rectangle 1"/>
          <p:cNvSpPr>
            <a:spLocks/>
          </p:cNvSpPr>
          <p:nvPr/>
        </p:nvSpPr>
        <p:spPr bwMode="auto">
          <a:xfrm>
            <a:off x="4936332" y="1164432"/>
            <a:ext cx="6746152" cy="4514850"/>
          </a:xfrm>
          <a:prstGeom prst="rect">
            <a:avLst/>
          </a:prstGeom>
          <a:solidFill>
            <a:srgbClr val="E6E5E5"/>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21506" name="Line 2"/>
          <p:cNvSpPr>
            <a:spLocks noChangeShapeType="1"/>
          </p:cNvSpPr>
          <p:nvPr/>
        </p:nvSpPr>
        <p:spPr bwMode="auto">
          <a:xfrm>
            <a:off x="4203700" y="1149350"/>
            <a:ext cx="0" cy="4546600"/>
          </a:xfrm>
          <a:prstGeom prst="line">
            <a:avLst/>
          </a:prstGeom>
          <a:noFill/>
          <a:ln w="25400" cap="flat">
            <a:solidFill>
              <a:srgbClr val="E1E6E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21507" name="Rectangle 3"/>
          <p:cNvSpPr>
            <a:spLocks/>
          </p:cNvSpPr>
          <p:nvPr/>
        </p:nvSpPr>
        <p:spPr bwMode="auto">
          <a:xfrm>
            <a:off x="3736234" y="512405"/>
            <a:ext cx="5325258" cy="419100"/>
          </a:xfrm>
          <a:prstGeom prst="rect">
            <a:avLst/>
          </a:prstGeom>
          <a:solidFill>
            <a:srgbClr val="000000"/>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21508" name="Rectangle 4"/>
          <p:cNvSpPr>
            <a:spLocks/>
          </p:cNvSpPr>
          <p:nvPr/>
        </p:nvSpPr>
        <p:spPr bwMode="auto">
          <a:xfrm>
            <a:off x="3723717" y="-117744"/>
            <a:ext cx="6039301" cy="1358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fontAlgn="base">
              <a:lnSpc>
                <a:spcPct val="70000"/>
              </a:lnSpc>
              <a:spcBef>
                <a:spcPct val="0"/>
              </a:spcBef>
              <a:spcAft>
                <a:spcPct val="0"/>
              </a:spcAft>
            </a:pPr>
            <a:r>
              <a:rPr lang="en-US" sz="3750" dirty="0" smtClean="0">
                <a:solidFill>
                  <a:srgbClr val="A0A5A9"/>
                </a:solidFill>
                <a:latin typeface="Arimo Bold" charset="0"/>
                <a:ea typeface="Arimo Bold" charset="0"/>
                <a:cs typeface="Arimo Bold" charset="0"/>
                <a:sym typeface="Arimo Bold" charset="0"/>
              </a:rPr>
              <a:t>LA PORTABILIDAD</a:t>
            </a:r>
            <a:endParaRPr lang="en-US" sz="3750" dirty="0">
              <a:solidFill>
                <a:srgbClr val="A0A5A9"/>
              </a:solidFill>
              <a:latin typeface="Arimo Bold" charset="0"/>
              <a:ea typeface="Arimo Bold" charset="0"/>
              <a:cs typeface="Arimo Bold" charset="0"/>
              <a:sym typeface="Arimo Bold" charset="0"/>
            </a:endParaRPr>
          </a:p>
          <a:p>
            <a:pPr fontAlgn="base">
              <a:lnSpc>
                <a:spcPct val="70000"/>
              </a:lnSpc>
              <a:spcBef>
                <a:spcPct val="0"/>
              </a:spcBef>
              <a:spcAft>
                <a:spcPct val="0"/>
              </a:spcAft>
            </a:pPr>
            <a:r>
              <a:rPr lang="en-US" sz="3750" dirty="0" smtClean="0">
                <a:solidFill>
                  <a:srgbClr val="5AD2FF"/>
                </a:solidFill>
                <a:latin typeface="Arimo Bold" charset="0"/>
                <a:ea typeface="Arimo Bold" charset="0"/>
                <a:cs typeface="Arimo Bold" charset="0"/>
                <a:sym typeface="Arimo Bold" charset="0"/>
              </a:rPr>
              <a:t>NUMEROS</a:t>
            </a:r>
            <a:r>
              <a:rPr lang="en-US" sz="3750" dirty="0" smtClean="0">
                <a:solidFill>
                  <a:srgbClr val="FFFEFE"/>
                </a:solidFill>
                <a:latin typeface="Arimo Bold" charset="0"/>
                <a:ea typeface="Arimo Bold" charset="0"/>
                <a:cs typeface="Arimo Bold" charset="0"/>
                <a:sym typeface="Arimo Bold" charset="0"/>
              </a:rPr>
              <a:t> TELEFONO</a:t>
            </a:r>
            <a:endParaRPr lang="en-US" sz="3750" dirty="0">
              <a:solidFill>
                <a:srgbClr val="131D27"/>
              </a:solidFill>
              <a:latin typeface="Arimo Bold" charset="0"/>
              <a:ea typeface="Arimo Bold" charset="0"/>
              <a:cs typeface="Arimo Bold" charset="0"/>
              <a:sym typeface="Arimo Bold" charset="0"/>
            </a:endParaRPr>
          </a:p>
        </p:txBody>
      </p:sp>
      <p:pic>
        <p:nvPicPr>
          <p:cNvPr id="3074"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2346" y="3329196"/>
            <a:ext cx="3081265" cy="30150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9" name="Rectángulo 2"/>
          <p:cNvSpPr/>
          <p:nvPr/>
        </p:nvSpPr>
        <p:spPr>
          <a:xfrm>
            <a:off x="5076690" y="1317879"/>
            <a:ext cx="5866741" cy="1970147"/>
          </a:xfrm>
          <a:prstGeom prst="rect">
            <a:avLst/>
          </a:prstGeom>
        </p:spPr>
        <p:txBody>
          <a:bodyPr wrap="square" lIns="121912" tIns="60956" rIns="121912" bIns="60956">
            <a:spAutoFit/>
          </a:bodyPr>
          <a:lstStyle/>
          <a:p>
            <a:pPr algn="just"/>
            <a:r>
              <a:rPr lang="es-MX" sz="1467" dirty="0">
                <a:solidFill>
                  <a:schemeClr val="tx1">
                    <a:lumMod val="95000"/>
                    <a:lumOff val="5000"/>
                  </a:schemeClr>
                </a:solidFill>
                <a:latin typeface="Gill Sans"/>
                <a:ea typeface="MS PGothic" panose="020B0600070205080204" pitchFamily="34" charset="-128"/>
              </a:rPr>
              <a:t>El 12 de junio de 2007 fue publicada en el Diario Oficial de la Federación la Resolución por la que el pleno de la Comisión Federal de Telecomunicaciones estableció las reglas para implementar la portabilidad de números geográficos y no geográficos; nueve días después, se constituyó el comité técnico de portabilidad el cual se encargó de formular las especificaciones técnicas y operativas que regirían la portabilidad</a:t>
            </a:r>
            <a:r>
              <a:rPr lang="es-MX" sz="1600" dirty="0">
                <a:solidFill>
                  <a:schemeClr val="tx1">
                    <a:lumMod val="95000"/>
                    <a:lumOff val="5000"/>
                  </a:schemeClr>
                </a:solidFill>
                <a:latin typeface="Gill Sans"/>
                <a:ea typeface="MS PGothic" panose="020B0600070205080204" pitchFamily="34" charset="-128"/>
              </a:rPr>
              <a:t>.</a:t>
            </a:r>
          </a:p>
          <a:p>
            <a:pPr algn="just"/>
            <a:endParaRPr lang="es-MX" sz="1600" dirty="0">
              <a:solidFill>
                <a:schemeClr val="tx1">
                  <a:lumMod val="95000"/>
                  <a:lumOff val="5000"/>
                </a:schemeClr>
              </a:solidFill>
              <a:latin typeface="Gill Sans"/>
              <a:ea typeface="MS PGothic" panose="020B0600070205080204" pitchFamily="34" charset="-128"/>
            </a:endParaRPr>
          </a:p>
        </p:txBody>
      </p:sp>
      <p:sp>
        <p:nvSpPr>
          <p:cNvPr id="20" name="CuadroTexto 18"/>
          <p:cNvSpPr txBox="1"/>
          <p:nvPr/>
        </p:nvSpPr>
        <p:spPr>
          <a:xfrm>
            <a:off x="6342838" y="3191832"/>
            <a:ext cx="4411889" cy="2380195"/>
          </a:xfrm>
          <a:prstGeom prst="rect">
            <a:avLst/>
          </a:prstGeom>
          <a:noFill/>
        </p:spPr>
        <p:txBody>
          <a:bodyPr wrap="square" lIns="121912" tIns="60956" rIns="121912" bIns="60956">
            <a:spAutoFit/>
          </a:bodyPr>
          <a:lstStyle/>
          <a:p>
            <a:pPr marL="285724" indent="-285724" algn="just" defTabSz="309531" eaLnBrk="0" fontAlgn="base" hangingPunct="0">
              <a:spcBef>
                <a:spcPct val="0"/>
              </a:spcBef>
              <a:spcAft>
                <a:spcPct val="0"/>
              </a:spcAft>
              <a:buFont typeface="Arial" panose="020B0604020202020204" pitchFamily="34" charset="0"/>
              <a:buChar char="•"/>
              <a:defRPr/>
            </a:pPr>
            <a:endParaRPr lang="es-MX" sz="667" b="1" dirty="0">
              <a:solidFill>
                <a:schemeClr val="tx1">
                  <a:lumMod val="95000"/>
                  <a:lumOff val="5000"/>
                </a:schemeClr>
              </a:solidFill>
              <a:latin typeface="Gill Sans"/>
              <a:ea typeface="MS PGothic" panose="020B0600070205080204" pitchFamily="34" charset="-128"/>
              <a:sym typeface="Gill Sans"/>
            </a:endParaRPr>
          </a:p>
          <a:p>
            <a:pPr marL="285724" indent="-285724" algn="just" defTabSz="309531" eaLnBrk="0" fontAlgn="base" hangingPunct="0">
              <a:spcBef>
                <a:spcPct val="0"/>
              </a:spcBef>
              <a:spcAft>
                <a:spcPct val="0"/>
              </a:spcAft>
              <a:buFont typeface="Arial" panose="020B0604020202020204" pitchFamily="34" charset="0"/>
              <a:buChar char="•"/>
              <a:defRPr/>
            </a:pPr>
            <a:r>
              <a:rPr lang="es-MX" sz="1600" b="1" dirty="0">
                <a:solidFill>
                  <a:schemeClr val="tx1">
                    <a:lumMod val="95000"/>
                    <a:lumOff val="5000"/>
                  </a:schemeClr>
                </a:solidFill>
                <a:latin typeface="Gill Sans"/>
                <a:ea typeface="MS PGothic" panose="020B0600070205080204" pitchFamily="34" charset="-128"/>
                <a:sym typeface="Gill Sans"/>
              </a:rPr>
              <a:t>Fuerza de Mercado .</a:t>
            </a:r>
          </a:p>
          <a:p>
            <a:pPr marL="285724" indent="-285724" algn="just" defTabSz="309531" eaLnBrk="0" fontAlgn="base" hangingPunct="0">
              <a:spcBef>
                <a:spcPct val="0"/>
              </a:spcBef>
              <a:spcAft>
                <a:spcPct val="0"/>
              </a:spcAft>
              <a:buFont typeface="Arial" panose="020B0604020202020204" pitchFamily="34" charset="0"/>
              <a:buChar char="•"/>
              <a:defRPr/>
            </a:pPr>
            <a:r>
              <a:rPr lang="es-MX" sz="1600" b="1" dirty="0">
                <a:solidFill>
                  <a:schemeClr val="tx1">
                    <a:lumMod val="95000"/>
                    <a:lumOff val="5000"/>
                  </a:schemeClr>
                </a:solidFill>
                <a:latin typeface="Gill Sans"/>
                <a:ea typeface="MS PGothic" panose="020B0600070205080204" pitchFamily="34" charset="-128"/>
                <a:sym typeface="Gill Sans"/>
              </a:rPr>
              <a:t>Competencia</a:t>
            </a:r>
          </a:p>
          <a:p>
            <a:pPr marL="285724" indent="-285724" algn="just" defTabSz="309531" eaLnBrk="0" fontAlgn="base" hangingPunct="0">
              <a:spcBef>
                <a:spcPct val="0"/>
              </a:spcBef>
              <a:spcAft>
                <a:spcPct val="0"/>
              </a:spcAft>
              <a:buFont typeface="Arial" panose="020B0604020202020204" pitchFamily="34" charset="0"/>
              <a:buChar char="•"/>
              <a:defRPr/>
            </a:pPr>
            <a:r>
              <a:rPr lang="es-MX" sz="1200" b="1" dirty="0">
                <a:solidFill>
                  <a:schemeClr val="tx1">
                    <a:lumMod val="95000"/>
                    <a:lumOff val="5000"/>
                  </a:schemeClr>
                </a:solidFill>
                <a:latin typeface="Gill Sans"/>
                <a:ea typeface="MS PGothic" panose="020B0600070205080204" pitchFamily="34" charset="-128"/>
                <a:sym typeface="Gill Sans"/>
              </a:rPr>
              <a:t>Ley Federal de Telecomunicaciones y Radiodifusión: </a:t>
            </a:r>
          </a:p>
          <a:p>
            <a:pPr marL="285724" indent="-285724" algn="just" defTabSz="309531" eaLnBrk="0" fontAlgn="base" hangingPunct="0">
              <a:spcBef>
                <a:spcPct val="0"/>
              </a:spcBef>
              <a:spcAft>
                <a:spcPct val="0"/>
              </a:spcAft>
              <a:buFont typeface="Arial" panose="020B0604020202020204" pitchFamily="34" charset="0"/>
              <a:buChar char="•"/>
              <a:defRPr/>
            </a:pPr>
            <a:endParaRPr lang="es-MX" sz="1200" b="1" dirty="0">
              <a:solidFill>
                <a:schemeClr val="tx1">
                  <a:lumMod val="95000"/>
                  <a:lumOff val="5000"/>
                </a:schemeClr>
              </a:solidFill>
              <a:latin typeface="Gill Sans"/>
              <a:ea typeface="MS PGothic" panose="020B0600070205080204" pitchFamily="34" charset="-128"/>
              <a:sym typeface="Gill Sans"/>
            </a:endParaRPr>
          </a:p>
          <a:p>
            <a:pPr marL="285724" indent="-285724" algn="just" defTabSz="309531" eaLnBrk="0" fontAlgn="base" hangingPunct="0">
              <a:spcBef>
                <a:spcPct val="0"/>
              </a:spcBef>
              <a:spcAft>
                <a:spcPct val="0"/>
              </a:spcAft>
              <a:buFont typeface="Arial" panose="020B0604020202020204" pitchFamily="34" charset="0"/>
              <a:buChar char="•"/>
              <a:defRPr/>
            </a:pPr>
            <a:r>
              <a:rPr lang="es-MX" sz="1200" b="1" dirty="0">
                <a:solidFill>
                  <a:schemeClr val="tx1">
                    <a:lumMod val="95000"/>
                    <a:lumOff val="5000"/>
                  </a:schemeClr>
                </a:solidFill>
                <a:latin typeface="Gill Sans"/>
                <a:ea typeface="MS PGothic" panose="020B0600070205080204" pitchFamily="34" charset="-128"/>
                <a:sym typeface="Gill Sans"/>
              </a:rPr>
              <a:t>Artículo 118. Los concesionarios que operen redes públicas de telecomunicaciones deberán:</a:t>
            </a:r>
          </a:p>
          <a:p>
            <a:pPr algn="just" defTabSz="309531" eaLnBrk="0" fontAlgn="base" hangingPunct="0">
              <a:spcBef>
                <a:spcPct val="0"/>
              </a:spcBef>
              <a:spcAft>
                <a:spcPct val="0"/>
              </a:spcAft>
              <a:defRPr/>
            </a:pPr>
            <a:r>
              <a:rPr lang="es-MX" sz="1200" b="1" dirty="0">
                <a:solidFill>
                  <a:schemeClr val="tx1">
                    <a:lumMod val="95000"/>
                    <a:lumOff val="5000"/>
                  </a:schemeClr>
                </a:solidFill>
                <a:latin typeface="Gill Sans"/>
                <a:ea typeface="MS PGothic" panose="020B0600070205080204" pitchFamily="34" charset="-128"/>
                <a:sym typeface="Gill Sans"/>
              </a:rPr>
              <a:t>…</a:t>
            </a:r>
          </a:p>
          <a:p>
            <a:pPr algn="just" defTabSz="309531" eaLnBrk="0" fontAlgn="base" hangingPunct="0">
              <a:spcBef>
                <a:spcPct val="0"/>
              </a:spcBef>
              <a:spcAft>
                <a:spcPct val="0"/>
              </a:spcAft>
              <a:defRPr/>
            </a:pPr>
            <a:r>
              <a:rPr lang="es-MX" sz="1200" b="1" dirty="0">
                <a:solidFill>
                  <a:schemeClr val="tx1">
                    <a:lumMod val="95000"/>
                    <a:lumOff val="5000"/>
                  </a:schemeClr>
                </a:solidFill>
                <a:latin typeface="Gill Sans"/>
                <a:ea typeface="MS PGothic" panose="020B0600070205080204" pitchFamily="34" charset="-128"/>
                <a:sym typeface="Gill Sans"/>
              </a:rPr>
              <a:t>IV. Ofrecer y permitir la portabilidad efectiva de números en los términos establecidos en esta</a:t>
            </a:r>
          </a:p>
          <a:p>
            <a:pPr algn="just" defTabSz="309531" eaLnBrk="0" fontAlgn="base" hangingPunct="0">
              <a:spcBef>
                <a:spcPct val="0"/>
              </a:spcBef>
              <a:spcAft>
                <a:spcPct val="0"/>
              </a:spcAft>
              <a:defRPr/>
            </a:pPr>
            <a:r>
              <a:rPr lang="es-MX" sz="1200" b="1" dirty="0">
                <a:solidFill>
                  <a:schemeClr val="tx1">
                    <a:lumMod val="95000"/>
                    <a:lumOff val="5000"/>
                  </a:schemeClr>
                </a:solidFill>
                <a:latin typeface="Gill Sans"/>
                <a:ea typeface="MS PGothic" panose="020B0600070205080204" pitchFamily="34" charset="-128"/>
                <a:sym typeface="Gill Sans"/>
              </a:rPr>
              <a:t>Ley y por el Instituto;</a:t>
            </a:r>
          </a:p>
          <a:p>
            <a:pPr marL="285724" indent="-285724" algn="just" defTabSz="309531" eaLnBrk="0" fontAlgn="base" hangingPunct="0">
              <a:spcBef>
                <a:spcPct val="0"/>
              </a:spcBef>
              <a:spcAft>
                <a:spcPct val="0"/>
              </a:spcAft>
              <a:buFont typeface="Arial" panose="020B0604020202020204" pitchFamily="34" charset="0"/>
              <a:buChar char="•"/>
              <a:defRPr/>
            </a:pPr>
            <a:endParaRPr lang="es-MX" sz="1200" b="1" dirty="0">
              <a:solidFill>
                <a:schemeClr val="tx1">
                  <a:lumMod val="95000"/>
                  <a:lumOff val="5000"/>
                </a:schemeClr>
              </a:solidFill>
              <a:latin typeface="Gill Sans"/>
              <a:ea typeface="MS PGothic" panose="020B0600070205080204" pitchFamily="34" charset="-128"/>
              <a:sym typeface="Gill Sans"/>
            </a:endParaRPr>
          </a:p>
        </p:txBody>
      </p:sp>
      <p:pic>
        <p:nvPicPr>
          <p:cNvPr id="21" name="Picture 2" descr="Imagen relacionada"/>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425235" y="2613682"/>
            <a:ext cx="1651455" cy="1348688"/>
          </a:xfrm>
          <a:prstGeom prst="rect">
            <a:avLst/>
          </a:prstGeom>
          <a:noFill/>
          <a:extLst>
            <a:ext uri="{909E8E84-426E-40DD-AFC4-6F175D3DCCD1}">
              <a14:hiddenFill xmlns:a14="http://schemas.microsoft.com/office/drawing/2010/main">
                <a:solidFill>
                  <a:srgbClr val="FFFFFF"/>
                </a:solidFill>
              </a14:hiddenFill>
            </a:ext>
          </a:extLst>
        </p:spPr>
      </p:pic>
      <p:pic>
        <p:nvPicPr>
          <p:cNvPr id="12" name="Imagen 11"/>
          <p:cNvPicPr>
            <a:picLocks noChangeAspect="1"/>
          </p:cNvPicPr>
          <p:nvPr/>
        </p:nvPicPr>
        <p:blipFill>
          <a:blip r:embed="rId4"/>
          <a:stretch>
            <a:fillRect/>
          </a:stretch>
        </p:blipFill>
        <p:spPr>
          <a:xfrm>
            <a:off x="0" y="5608045"/>
            <a:ext cx="12186960" cy="1255967"/>
          </a:xfrm>
          <a:prstGeom prst="rect">
            <a:avLst/>
          </a:prstGeom>
        </p:spPr>
      </p:pic>
      <p:pic>
        <p:nvPicPr>
          <p:cNvPr id="13" name="Imagen 12"/>
          <p:cNvPicPr>
            <a:picLocks noChangeAspect="1"/>
          </p:cNvPicPr>
          <p:nvPr/>
        </p:nvPicPr>
        <p:blipFill rotWithShape="1">
          <a:blip r:embed="rId5"/>
          <a:srcRect l="2557" r="71837" b="85627"/>
          <a:stretch/>
        </p:blipFill>
        <p:spPr>
          <a:xfrm>
            <a:off x="-32412" y="-43212"/>
            <a:ext cx="2307265" cy="1052389"/>
          </a:xfrm>
          <a:prstGeom prst="rect">
            <a:avLst/>
          </a:prstGeom>
        </p:spPr>
      </p:pic>
      <p:pic>
        <p:nvPicPr>
          <p:cNvPr id="14" name="Picture 2" descr="Resultado de imagen para infoem"/>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49676" y="345380"/>
            <a:ext cx="1367690" cy="61033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94995257"/>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32" fill="hold" grpId="0" nodeType="clickEffect">
                                  <p:stCondLst>
                                    <p:cond delay="0"/>
                                  </p:stCondLst>
                                  <p:childTnLst>
                                    <p:set>
                                      <p:cBhvr>
                                        <p:cTn id="6" dur="1" fill="hold">
                                          <p:stCondLst>
                                            <p:cond delay="0"/>
                                          </p:stCondLst>
                                        </p:cTn>
                                        <p:tgtEl>
                                          <p:spTgt spid="21506"/>
                                        </p:tgtEl>
                                        <p:attrNameLst>
                                          <p:attrName>style.visibility</p:attrName>
                                        </p:attrNameLst>
                                      </p:cBhvr>
                                      <p:to>
                                        <p:strVal val="visible"/>
                                      </p:to>
                                    </p:set>
                                    <p:animEffect transition="in" filter="box(out)">
                                      <p:cBhvr>
                                        <p:cTn id="7" dur="500"/>
                                        <p:tgtEl>
                                          <p:spTgt spid="215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6"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Rectangle 1"/>
          <p:cNvSpPr>
            <a:spLocks/>
          </p:cNvSpPr>
          <p:nvPr/>
        </p:nvSpPr>
        <p:spPr bwMode="auto">
          <a:xfrm>
            <a:off x="6958178" y="3544090"/>
            <a:ext cx="4057650" cy="2286000"/>
          </a:xfrm>
          <a:prstGeom prst="rect">
            <a:avLst/>
          </a:prstGeom>
          <a:solidFill>
            <a:srgbClr val="E6E6E6"/>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22530" name="Rectangle 2"/>
          <p:cNvSpPr>
            <a:spLocks/>
          </p:cNvSpPr>
          <p:nvPr/>
        </p:nvSpPr>
        <p:spPr bwMode="auto">
          <a:xfrm>
            <a:off x="512764" y="3556000"/>
            <a:ext cx="4630736" cy="2286000"/>
          </a:xfrm>
          <a:prstGeom prst="rect">
            <a:avLst/>
          </a:prstGeom>
          <a:solidFill>
            <a:srgbClr val="E6E6E6"/>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grpSp>
        <p:nvGrpSpPr>
          <p:cNvPr id="22534" name="Group 6"/>
          <p:cNvGrpSpPr>
            <a:grpSpLocks/>
          </p:cNvGrpSpPr>
          <p:nvPr/>
        </p:nvGrpSpPr>
        <p:grpSpPr bwMode="auto">
          <a:xfrm>
            <a:off x="2014538" y="2726532"/>
            <a:ext cx="869950" cy="831850"/>
            <a:chOff x="0" y="0"/>
            <a:chExt cx="1096" cy="1048"/>
          </a:xfrm>
        </p:grpSpPr>
        <p:sp>
          <p:nvSpPr>
            <p:cNvPr id="22532" name="Rectangle 4"/>
            <p:cNvSpPr>
              <a:spLocks/>
            </p:cNvSpPr>
            <p:nvPr/>
          </p:nvSpPr>
          <p:spPr bwMode="auto">
            <a:xfrm flipH="1">
              <a:off x="0" y="0"/>
              <a:ext cx="1096" cy="1048"/>
            </a:xfrm>
            <a:prstGeom prst="rect">
              <a:avLst/>
            </a:prstGeom>
            <a:solidFill>
              <a:srgbClr val="000000"/>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22533" name="Rectangle 5"/>
            <p:cNvSpPr>
              <a:spLocks/>
            </p:cNvSpPr>
            <p:nvPr/>
          </p:nvSpPr>
          <p:spPr bwMode="auto">
            <a:xfrm>
              <a:off x="264" y="207"/>
              <a:ext cx="656" cy="6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fontAlgn="base">
                <a:lnSpc>
                  <a:spcPct val="70000"/>
                </a:lnSpc>
                <a:spcBef>
                  <a:spcPct val="0"/>
                </a:spcBef>
                <a:spcAft>
                  <a:spcPct val="0"/>
                </a:spcAft>
              </a:pPr>
              <a:r>
                <a:rPr lang="en-US" sz="3000" dirty="0" smtClean="0">
                  <a:solidFill>
                    <a:srgbClr val="FFFEFE"/>
                  </a:solidFill>
                  <a:latin typeface="Arimo Bold" charset="0"/>
                  <a:ea typeface="Arimo Bold" charset="0"/>
                  <a:cs typeface="Arimo Bold" charset="0"/>
                  <a:sym typeface="Arimo Bold" charset="0"/>
                </a:rPr>
                <a:t>01</a:t>
              </a:r>
              <a:endParaRPr lang="en-US" sz="3000" dirty="0">
                <a:solidFill>
                  <a:srgbClr val="FFFEFE"/>
                </a:solidFill>
                <a:latin typeface="Arimo Bold" charset="0"/>
                <a:ea typeface="Arimo Bold" charset="0"/>
                <a:cs typeface="Arimo Bold" charset="0"/>
                <a:sym typeface="Arimo Bold" charset="0"/>
              </a:endParaRPr>
            </a:p>
          </p:txBody>
        </p:sp>
      </p:grpSp>
      <p:grpSp>
        <p:nvGrpSpPr>
          <p:cNvPr id="22539" name="Group 11"/>
          <p:cNvGrpSpPr>
            <a:grpSpLocks/>
          </p:cNvGrpSpPr>
          <p:nvPr/>
        </p:nvGrpSpPr>
        <p:grpSpPr bwMode="auto">
          <a:xfrm>
            <a:off x="6677025" y="2726532"/>
            <a:ext cx="869950" cy="831850"/>
            <a:chOff x="0" y="0"/>
            <a:chExt cx="1096" cy="1048"/>
          </a:xfrm>
        </p:grpSpPr>
        <p:sp>
          <p:nvSpPr>
            <p:cNvPr id="22537" name="Rectangle 9"/>
            <p:cNvSpPr>
              <a:spLocks/>
            </p:cNvSpPr>
            <p:nvPr/>
          </p:nvSpPr>
          <p:spPr bwMode="auto">
            <a:xfrm flipH="1">
              <a:off x="0" y="0"/>
              <a:ext cx="1096" cy="1048"/>
            </a:xfrm>
            <a:prstGeom prst="rect">
              <a:avLst/>
            </a:prstGeom>
            <a:solidFill>
              <a:schemeClr val="accent2"/>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22538" name="Rectangle 10"/>
            <p:cNvSpPr>
              <a:spLocks/>
            </p:cNvSpPr>
            <p:nvPr/>
          </p:nvSpPr>
          <p:spPr bwMode="auto">
            <a:xfrm>
              <a:off x="264" y="207"/>
              <a:ext cx="656" cy="6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fontAlgn="base">
                <a:lnSpc>
                  <a:spcPct val="70000"/>
                </a:lnSpc>
                <a:spcBef>
                  <a:spcPct val="0"/>
                </a:spcBef>
                <a:spcAft>
                  <a:spcPct val="0"/>
                </a:spcAft>
              </a:pPr>
              <a:r>
                <a:rPr lang="en-US" sz="3000">
                  <a:solidFill>
                    <a:srgbClr val="FFFEFE"/>
                  </a:solidFill>
                  <a:latin typeface="Arimo Bold" charset="0"/>
                  <a:ea typeface="Arimo Bold" charset="0"/>
                  <a:cs typeface="Arimo Bold" charset="0"/>
                  <a:sym typeface="Arimo Bold" charset="0"/>
                </a:rPr>
                <a:t>02</a:t>
              </a:r>
            </a:p>
          </p:txBody>
        </p:sp>
      </p:grpSp>
      <p:sp>
        <p:nvSpPr>
          <p:cNvPr id="22541" name="Line 13"/>
          <p:cNvSpPr>
            <a:spLocks noChangeShapeType="1"/>
          </p:cNvSpPr>
          <p:nvPr/>
        </p:nvSpPr>
        <p:spPr bwMode="auto">
          <a:xfrm>
            <a:off x="1054100" y="2286000"/>
            <a:ext cx="4107657" cy="0"/>
          </a:xfrm>
          <a:prstGeom prst="line">
            <a:avLst/>
          </a:prstGeom>
          <a:noFill/>
          <a:ln w="25400" cap="flat">
            <a:solidFill>
              <a:srgbClr val="E1E6E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22543" name="Line 15"/>
          <p:cNvSpPr>
            <a:spLocks noChangeShapeType="1"/>
          </p:cNvSpPr>
          <p:nvPr/>
        </p:nvSpPr>
        <p:spPr bwMode="auto">
          <a:xfrm>
            <a:off x="6958178" y="6306340"/>
            <a:ext cx="4085432" cy="0"/>
          </a:xfrm>
          <a:prstGeom prst="line">
            <a:avLst/>
          </a:prstGeom>
          <a:noFill/>
          <a:ln w="25400" cap="flat">
            <a:solidFill>
              <a:srgbClr val="E1E6E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19" name="Rectangle 1"/>
          <p:cNvSpPr>
            <a:spLocks/>
          </p:cNvSpPr>
          <p:nvPr/>
        </p:nvSpPr>
        <p:spPr bwMode="auto">
          <a:xfrm>
            <a:off x="2829900" y="468798"/>
            <a:ext cx="5583236"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fontAlgn="base">
              <a:lnSpc>
                <a:spcPct val="65000"/>
              </a:lnSpc>
              <a:spcBef>
                <a:spcPct val="0"/>
              </a:spcBef>
              <a:spcAft>
                <a:spcPct val="0"/>
              </a:spcAft>
            </a:pPr>
            <a:r>
              <a:rPr lang="en-US" sz="3750" dirty="0" smtClean="0">
                <a:solidFill>
                  <a:srgbClr val="646E78"/>
                </a:solidFill>
                <a:latin typeface="Arimo Bold" charset="0"/>
                <a:ea typeface="Arimo Bold" charset="0"/>
                <a:cs typeface="Arimo Bold" charset="0"/>
                <a:sym typeface="Arimo Bold" charset="0"/>
              </a:rPr>
              <a:t>PORTABILIDAD</a:t>
            </a:r>
            <a:r>
              <a:rPr lang="en-US" sz="3750" dirty="0" smtClean="0">
                <a:solidFill>
                  <a:srgbClr val="A0AAB4">
                    <a:lumMod val="40000"/>
                    <a:lumOff val="60000"/>
                  </a:srgbClr>
                </a:solidFill>
                <a:latin typeface="Arimo Bold" charset="0"/>
                <a:ea typeface="Arimo Bold" charset="0"/>
                <a:cs typeface="Arimo Bold" charset="0"/>
                <a:sym typeface="Arimo Bold" charset="0"/>
              </a:rPr>
              <a:t> </a:t>
            </a:r>
            <a:r>
              <a:rPr lang="en-US" sz="3750" dirty="0">
                <a:solidFill>
                  <a:srgbClr val="A0AAB4">
                    <a:lumMod val="40000"/>
                    <a:lumOff val="60000"/>
                  </a:srgbClr>
                </a:solidFill>
                <a:latin typeface="Arimo Bold" charset="0"/>
                <a:ea typeface="Arimo Bold" charset="0"/>
                <a:cs typeface="Arimo Bold" charset="0"/>
                <a:sym typeface="Arimo Bold" charset="0"/>
              </a:rPr>
              <a:t>EN EL SECTOR </a:t>
            </a:r>
            <a:r>
              <a:rPr lang="en-US" sz="3750" dirty="0" smtClean="0">
                <a:solidFill>
                  <a:srgbClr val="A0AAB4">
                    <a:lumMod val="40000"/>
                    <a:lumOff val="60000"/>
                  </a:srgbClr>
                </a:solidFill>
                <a:latin typeface="Arimo Bold" charset="0"/>
                <a:ea typeface="Arimo Bold" charset="0"/>
                <a:cs typeface="Arimo Bold" charset="0"/>
                <a:sym typeface="Arimo Bold" charset="0"/>
              </a:rPr>
              <a:t>PÚBLICO</a:t>
            </a:r>
            <a:endParaRPr lang="en-US" sz="3750" dirty="0">
              <a:solidFill>
                <a:srgbClr val="A0AAB4">
                  <a:lumMod val="40000"/>
                  <a:lumOff val="60000"/>
                </a:srgbClr>
              </a:solidFill>
              <a:latin typeface="Arimo Bold" charset="0"/>
              <a:ea typeface="Arimo Bold" charset="0"/>
              <a:cs typeface="Arimo Bold" charset="0"/>
              <a:sym typeface="Arimo Bold" charset="0"/>
            </a:endParaRPr>
          </a:p>
        </p:txBody>
      </p:sp>
      <p:sp>
        <p:nvSpPr>
          <p:cNvPr id="21" name="Rectangle 17"/>
          <p:cNvSpPr>
            <a:spLocks/>
          </p:cNvSpPr>
          <p:nvPr/>
        </p:nvSpPr>
        <p:spPr bwMode="auto">
          <a:xfrm>
            <a:off x="3308632" y="2830005"/>
            <a:ext cx="3534057" cy="5343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fontAlgn="base">
              <a:lnSpc>
                <a:spcPct val="80000"/>
              </a:lnSpc>
              <a:spcBef>
                <a:spcPct val="0"/>
              </a:spcBef>
              <a:spcAft>
                <a:spcPct val="0"/>
              </a:spcAft>
            </a:pPr>
            <a:r>
              <a:rPr lang="en-US" sz="2133" dirty="0">
                <a:solidFill>
                  <a:srgbClr val="F0008C"/>
                </a:solidFill>
                <a:latin typeface="Montserrat-Bold" charset="0"/>
                <a:ea typeface="ＭＳ Ｐゴシック" charset="0"/>
                <a:cs typeface="Montserrat-Bold" charset="0"/>
                <a:sym typeface="Montserrat-Bold" charset="0"/>
              </a:rPr>
              <a:t>MECANISMO DE PRESUPUESTO</a:t>
            </a:r>
          </a:p>
          <a:p>
            <a:pPr fontAlgn="base">
              <a:lnSpc>
                <a:spcPct val="80000"/>
              </a:lnSpc>
              <a:spcBef>
                <a:spcPct val="0"/>
              </a:spcBef>
              <a:spcAft>
                <a:spcPct val="0"/>
              </a:spcAft>
            </a:pPr>
            <a:r>
              <a:rPr lang="en-US" sz="2133" dirty="0">
                <a:solidFill>
                  <a:srgbClr val="F0008C"/>
                </a:solidFill>
                <a:latin typeface="Montserrat-Bold" charset="0"/>
                <a:ea typeface="ＭＳ Ｐゴシック" charset="0"/>
                <a:cs typeface="Montserrat-Bold" charset="0"/>
                <a:sym typeface="Montserrat-Bold" charset="0"/>
              </a:rPr>
              <a:t>ESTADO</a:t>
            </a:r>
          </a:p>
        </p:txBody>
      </p:sp>
      <p:sp>
        <p:nvSpPr>
          <p:cNvPr id="23" name="Rectángulo 5"/>
          <p:cNvSpPr/>
          <p:nvPr/>
        </p:nvSpPr>
        <p:spPr>
          <a:xfrm>
            <a:off x="-313899" y="3678245"/>
            <a:ext cx="5457399" cy="2134359"/>
          </a:xfrm>
          <a:prstGeom prst="rect">
            <a:avLst/>
          </a:prstGeom>
        </p:spPr>
        <p:txBody>
          <a:bodyPr wrap="square" lIns="121912" tIns="60956" rIns="121912" bIns="60956">
            <a:spAutoFit/>
          </a:bodyPr>
          <a:lstStyle/>
          <a:p>
            <a:pPr marL="1219080" lvl="2" fontAlgn="base">
              <a:spcBef>
                <a:spcPct val="0"/>
              </a:spcBef>
              <a:spcAft>
                <a:spcPct val="0"/>
              </a:spcAft>
            </a:pPr>
            <a:r>
              <a:rPr lang="es-ES_tradnl" sz="1867" b="1" dirty="0">
                <a:solidFill>
                  <a:prstClr val="black"/>
                </a:solidFill>
                <a:ea typeface="MS PGothic" panose="020B0600070205080204" pitchFamily="34" charset="-128"/>
              </a:rPr>
              <a:t>Presupuesto Público.</a:t>
            </a:r>
          </a:p>
          <a:p>
            <a:pPr marL="1219080" lvl="2" fontAlgn="base">
              <a:spcBef>
                <a:spcPct val="0"/>
              </a:spcBef>
              <a:spcAft>
                <a:spcPct val="0"/>
              </a:spcAft>
            </a:pPr>
            <a:r>
              <a:rPr lang="es-ES_tradnl" sz="1867" b="1" dirty="0">
                <a:solidFill>
                  <a:prstClr val="black"/>
                </a:solidFill>
                <a:ea typeface="MS PGothic" panose="020B0600070205080204" pitchFamily="34" charset="-128"/>
              </a:rPr>
              <a:t>Funciones, Servicios y Obra Pública.</a:t>
            </a:r>
          </a:p>
          <a:p>
            <a:pPr marL="1219080" lvl="2" fontAlgn="base">
              <a:spcBef>
                <a:spcPct val="0"/>
              </a:spcBef>
              <a:spcAft>
                <a:spcPct val="0"/>
              </a:spcAft>
            </a:pPr>
            <a:r>
              <a:rPr lang="es-ES_tradnl" sz="1867" b="1" dirty="0">
                <a:solidFill>
                  <a:prstClr val="black"/>
                </a:solidFill>
                <a:ea typeface="MS PGothic" panose="020B0600070205080204" pitchFamily="34" charset="-128"/>
              </a:rPr>
              <a:t>Demandas Ciudadanas y Agenda Pública.</a:t>
            </a:r>
          </a:p>
          <a:p>
            <a:pPr marL="1219080" lvl="2" fontAlgn="base">
              <a:spcBef>
                <a:spcPct val="0"/>
              </a:spcBef>
              <a:spcAft>
                <a:spcPct val="0"/>
              </a:spcAft>
            </a:pPr>
            <a:r>
              <a:rPr lang="es-ES_tradnl" sz="1867" b="1" dirty="0">
                <a:solidFill>
                  <a:prstClr val="black"/>
                </a:solidFill>
                <a:ea typeface="MS PGothic" panose="020B0600070205080204" pitchFamily="34" charset="-128"/>
              </a:rPr>
              <a:t>Participación de Monopolio del Estado.</a:t>
            </a:r>
          </a:p>
        </p:txBody>
      </p:sp>
      <p:grpSp>
        <p:nvGrpSpPr>
          <p:cNvPr id="28" name="Group 20"/>
          <p:cNvGrpSpPr>
            <a:grpSpLocks/>
          </p:cNvGrpSpPr>
          <p:nvPr/>
        </p:nvGrpSpPr>
        <p:grpSpPr bwMode="auto">
          <a:xfrm>
            <a:off x="149333" y="1143610"/>
            <a:ext cx="2300288" cy="897715"/>
            <a:chOff x="0" y="96"/>
            <a:chExt cx="2898" cy="1129"/>
          </a:xfrm>
        </p:grpSpPr>
        <p:sp>
          <p:nvSpPr>
            <p:cNvPr id="29" name="Rectangle 21"/>
            <p:cNvSpPr>
              <a:spLocks/>
            </p:cNvSpPr>
            <p:nvPr/>
          </p:nvSpPr>
          <p:spPr bwMode="auto">
            <a:xfrm>
              <a:off x="506" y="553"/>
              <a:ext cx="2392" cy="6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fontAlgn="base">
                <a:lnSpc>
                  <a:spcPct val="80000"/>
                </a:lnSpc>
                <a:spcBef>
                  <a:spcPct val="0"/>
                </a:spcBef>
                <a:spcAft>
                  <a:spcPct val="0"/>
                </a:spcAft>
              </a:pPr>
              <a:r>
                <a:rPr lang="en-US" sz="2133" dirty="0">
                  <a:solidFill>
                    <a:srgbClr val="0091C8"/>
                  </a:solidFill>
                  <a:latin typeface="Montserrat-Bold" charset="0"/>
                  <a:ea typeface="ＭＳ Ｐゴシック" charset="0"/>
                  <a:cs typeface="Montserrat-Bold" charset="0"/>
                  <a:sym typeface="Montserrat-Bold" charset="0"/>
                </a:rPr>
                <a:t>BIEN PÚBLICO</a:t>
              </a:r>
            </a:p>
          </p:txBody>
        </p:sp>
        <p:pic>
          <p:nvPicPr>
            <p:cNvPr id="30" name="Picture 22"/>
            <p:cNvPicPr>
              <a:picLocks noChangeAspect="1" noChangeArrowheads="1"/>
            </p:cNvPicPr>
            <p:nvPr/>
          </p:nvPicPr>
          <p:blipFill>
            <a:blip r:embed="rId2" cstate="print">
              <a:alphaModFix amt="75000"/>
              <a:extLst>
                <a:ext uri="{28A0092B-C50C-407E-A947-70E740481C1C}">
                  <a14:useLocalDpi xmlns:a14="http://schemas.microsoft.com/office/drawing/2010/main" val="0"/>
                </a:ext>
              </a:extLst>
            </a:blip>
            <a:srcRect/>
            <a:stretch>
              <a:fillRect/>
            </a:stretch>
          </p:blipFill>
          <p:spPr bwMode="auto">
            <a:xfrm>
              <a:off x="0" y="96"/>
              <a:ext cx="473" cy="472"/>
            </a:xfrm>
            <a:prstGeom prst="rect">
              <a:avLst/>
            </a:prstGeom>
            <a:noFill/>
            <a:ln>
              <a:noFill/>
            </a:ln>
            <a:extLst>
              <a:ext uri="{909E8E84-426E-40DD-AFC4-6F175D3DCCD1}">
                <a14:hiddenFill xmlns:a14="http://schemas.microsoft.com/office/drawing/2010/main">
                  <a:solidFill>
                    <a:srgbClr val="FFFFFF">
                      <a:alpha val="75000"/>
                    </a:srgbClr>
                  </a:solidFill>
                </a14:hiddenFill>
              </a:ext>
              <a:ext uri="{91240B29-F687-4F45-9708-019B960494DF}">
                <a14:hiddenLine xmlns:a14="http://schemas.microsoft.com/office/drawing/2010/main" w="12700" cap="flat">
                  <a:solidFill>
                    <a:schemeClr val="tx1">
                      <a:alpha val="75000"/>
                    </a:schemeClr>
                  </a:solidFill>
                  <a:miter lim="800000"/>
                  <a:headEnd/>
                  <a:tailEnd/>
                </a14:hiddenLine>
              </a:ext>
            </a:extLst>
          </p:spPr>
        </p:pic>
      </p:grpSp>
      <p:sp>
        <p:nvSpPr>
          <p:cNvPr id="31" name="30 Rectángulo"/>
          <p:cNvSpPr/>
          <p:nvPr/>
        </p:nvSpPr>
        <p:spPr>
          <a:xfrm>
            <a:off x="1354138" y="1496804"/>
            <a:ext cx="6096000" cy="779564"/>
          </a:xfrm>
          <a:prstGeom prst="rect">
            <a:avLst/>
          </a:prstGeom>
        </p:spPr>
        <p:txBody>
          <a:bodyPr lIns="121912" tIns="60956" rIns="121912" bIns="60956">
            <a:spAutoFit/>
          </a:bodyPr>
          <a:lstStyle/>
          <a:p>
            <a:pPr marL="1219080" lvl="2" fontAlgn="base">
              <a:spcBef>
                <a:spcPct val="0"/>
              </a:spcBef>
              <a:spcAft>
                <a:spcPct val="0"/>
              </a:spcAft>
            </a:pPr>
            <a:r>
              <a:rPr lang="es-ES_tradnl" sz="2133" b="1" dirty="0">
                <a:solidFill>
                  <a:prstClr val="black"/>
                </a:solidFill>
                <a:ea typeface="MS PGothic" panose="020B0600070205080204" pitchFamily="34" charset="-128"/>
              </a:rPr>
              <a:t>No Exclusividad.</a:t>
            </a:r>
          </a:p>
          <a:p>
            <a:pPr marL="1219080" lvl="2" fontAlgn="base">
              <a:spcBef>
                <a:spcPct val="0"/>
              </a:spcBef>
              <a:spcAft>
                <a:spcPct val="0"/>
              </a:spcAft>
            </a:pPr>
            <a:r>
              <a:rPr lang="es-ES_tradnl" sz="2133" b="1" dirty="0">
                <a:solidFill>
                  <a:prstClr val="black"/>
                </a:solidFill>
                <a:ea typeface="MS PGothic" panose="020B0600070205080204" pitchFamily="34" charset="-128"/>
              </a:rPr>
              <a:t>No Rivalidad.</a:t>
            </a:r>
          </a:p>
        </p:txBody>
      </p:sp>
      <p:pic>
        <p:nvPicPr>
          <p:cNvPr id="32" name="Imagen 24"/>
          <p:cNvPicPr>
            <a:picLocks noChangeAspect="1"/>
          </p:cNvPicPr>
          <p:nvPr/>
        </p:nvPicPr>
        <p:blipFill>
          <a:blip r:embed="rId3"/>
          <a:stretch>
            <a:fillRect/>
          </a:stretch>
        </p:blipFill>
        <p:spPr>
          <a:xfrm>
            <a:off x="9472000" y="232070"/>
            <a:ext cx="2523971" cy="2807916"/>
          </a:xfrm>
          <a:prstGeom prst="rect">
            <a:avLst/>
          </a:prstGeom>
        </p:spPr>
      </p:pic>
      <p:sp>
        <p:nvSpPr>
          <p:cNvPr id="33" name="Rectángulo 29"/>
          <p:cNvSpPr/>
          <p:nvPr/>
        </p:nvSpPr>
        <p:spPr>
          <a:xfrm>
            <a:off x="7398118" y="862924"/>
            <a:ext cx="1866842" cy="492434"/>
          </a:xfrm>
          <a:prstGeom prst="rect">
            <a:avLst/>
          </a:prstGeom>
        </p:spPr>
        <p:txBody>
          <a:bodyPr wrap="none" lIns="121912" tIns="60956" rIns="121912" bIns="60956">
            <a:spAutoFit/>
          </a:bodyPr>
          <a:lstStyle/>
          <a:p>
            <a:pPr fontAlgn="base">
              <a:spcBef>
                <a:spcPct val="0"/>
              </a:spcBef>
              <a:spcAft>
                <a:spcPct val="0"/>
              </a:spcAft>
            </a:pPr>
            <a:r>
              <a:rPr lang="es-ES_tradnl" sz="2400" dirty="0">
                <a:solidFill>
                  <a:prstClr val="black"/>
                </a:solidFill>
                <a:ea typeface="MS PGothic" panose="020B0600070205080204" pitchFamily="34" charset="-128"/>
              </a:rPr>
              <a:t>Modalidades</a:t>
            </a:r>
          </a:p>
        </p:txBody>
      </p:sp>
      <p:sp>
        <p:nvSpPr>
          <p:cNvPr id="34" name="Rectángulo 4"/>
          <p:cNvSpPr/>
          <p:nvPr/>
        </p:nvSpPr>
        <p:spPr>
          <a:xfrm>
            <a:off x="6066893" y="3568393"/>
            <a:ext cx="5233453" cy="1969762"/>
          </a:xfrm>
          <a:prstGeom prst="rect">
            <a:avLst/>
          </a:prstGeom>
        </p:spPr>
        <p:txBody>
          <a:bodyPr wrap="square" lIns="121912" tIns="60956" rIns="121912" bIns="60956">
            <a:spAutoFit/>
          </a:bodyPr>
          <a:lstStyle/>
          <a:p>
            <a:pPr marL="1219080" lvl="2" fontAlgn="base">
              <a:spcBef>
                <a:spcPct val="0"/>
              </a:spcBef>
              <a:spcAft>
                <a:spcPct val="0"/>
              </a:spcAft>
            </a:pPr>
            <a:endParaRPr lang="es-ES_tradnl" sz="2000" b="1" dirty="0">
              <a:solidFill>
                <a:prstClr val="black"/>
              </a:solidFill>
              <a:ea typeface="MS PGothic" panose="020B0600070205080204" pitchFamily="34" charset="-128"/>
            </a:endParaRPr>
          </a:p>
          <a:p>
            <a:pPr marL="1219080" lvl="2" fontAlgn="base">
              <a:spcBef>
                <a:spcPct val="0"/>
              </a:spcBef>
              <a:spcAft>
                <a:spcPct val="0"/>
              </a:spcAft>
            </a:pPr>
            <a:r>
              <a:rPr lang="es-ES_tradnl" sz="2000" b="1" dirty="0">
                <a:solidFill>
                  <a:prstClr val="black"/>
                </a:solidFill>
                <a:ea typeface="MS PGothic" panose="020B0600070205080204" pitchFamily="34" charset="-128"/>
              </a:rPr>
              <a:t>Presupuesto por Resultados.</a:t>
            </a:r>
          </a:p>
          <a:p>
            <a:pPr marL="1219080" lvl="2" fontAlgn="base">
              <a:spcBef>
                <a:spcPct val="0"/>
              </a:spcBef>
              <a:spcAft>
                <a:spcPct val="0"/>
              </a:spcAft>
            </a:pPr>
            <a:r>
              <a:rPr lang="es-ES_tradnl" sz="2000" b="1" dirty="0">
                <a:solidFill>
                  <a:prstClr val="black"/>
                </a:solidFill>
                <a:ea typeface="MS PGothic" panose="020B0600070205080204" pitchFamily="34" charset="-128"/>
              </a:rPr>
              <a:t>Presupuesto Base Cero.</a:t>
            </a:r>
          </a:p>
          <a:p>
            <a:pPr marL="1219080" lvl="2" fontAlgn="base">
              <a:spcBef>
                <a:spcPct val="0"/>
              </a:spcBef>
              <a:spcAft>
                <a:spcPct val="0"/>
              </a:spcAft>
            </a:pPr>
            <a:r>
              <a:rPr lang="es-ES_tradnl" sz="2000" b="1" dirty="0">
                <a:solidFill>
                  <a:prstClr val="black"/>
                </a:solidFill>
                <a:ea typeface="MS PGothic" panose="020B0600070205080204" pitchFamily="34" charset="-128"/>
              </a:rPr>
              <a:t>Presupuesto por Programas.</a:t>
            </a:r>
          </a:p>
          <a:p>
            <a:pPr marL="1219080" lvl="2" fontAlgn="base">
              <a:spcBef>
                <a:spcPct val="0"/>
              </a:spcBef>
              <a:spcAft>
                <a:spcPct val="0"/>
              </a:spcAft>
            </a:pPr>
            <a:r>
              <a:rPr lang="es-ES_tradnl" sz="2000" b="1" dirty="0">
                <a:solidFill>
                  <a:prstClr val="black"/>
                </a:solidFill>
                <a:ea typeface="MS PGothic" panose="020B0600070205080204" pitchFamily="34" charset="-128"/>
              </a:rPr>
              <a:t>Presupuesto Tradicional o Inercial. </a:t>
            </a:r>
          </a:p>
        </p:txBody>
      </p:sp>
      <p:sp>
        <p:nvSpPr>
          <p:cNvPr id="36" name="Rectangle 25"/>
          <p:cNvSpPr>
            <a:spLocks/>
          </p:cNvSpPr>
          <p:nvPr/>
        </p:nvSpPr>
        <p:spPr bwMode="auto">
          <a:xfrm>
            <a:off x="7904476" y="2849674"/>
            <a:ext cx="2829120" cy="5343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fontAlgn="base">
              <a:lnSpc>
                <a:spcPct val="80000"/>
              </a:lnSpc>
              <a:spcBef>
                <a:spcPct val="0"/>
              </a:spcBef>
              <a:spcAft>
                <a:spcPct val="0"/>
              </a:spcAft>
            </a:pPr>
            <a:r>
              <a:rPr lang="en-US" sz="2133" dirty="0">
                <a:solidFill>
                  <a:srgbClr val="6EB900"/>
                </a:solidFill>
                <a:latin typeface="Montserrat-Bold" charset="0"/>
                <a:ea typeface="ＭＳ Ｐゴシック" charset="0"/>
                <a:cs typeface="Montserrat-Bold" charset="0"/>
                <a:sym typeface="Montserrat-Bold" charset="0"/>
              </a:rPr>
              <a:t>ESTRATEGIA PRESUPUESTARIA</a:t>
            </a:r>
          </a:p>
        </p:txBody>
      </p:sp>
      <p:pic>
        <p:nvPicPr>
          <p:cNvPr id="25" name="Imagen 24"/>
          <p:cNvPicPr>
            <a:picLocks noChangeAspect="1"/>
          </p:cNvPicPr>
          <p:nvPr/>
        </p:nvPicPr>
        <p:blipFill>
          <a:blip r:embed="rId4"/>
          <a:stretch>
            <a:fillRect/>
          </a:stretch>
        </p:blipFill>
        <p:spPr>
          <a:xfrm>
            <a:off x="0" y="5608045"/>
            <a:ext cx="12186960" cy="1255967"/>
          </a:xfrm>
          <a:prstGeom prst="rect">
            <a:avLst/>
          </a:prstGeom>
        </p:spPr>
      </p:pic>
      <p:pic>
        <p:nvPicPr>
          <p:cNvPr id="26" name="Imagen 25"/>
          <p:cNvPicPr>
            <a:picLocks noChangeAspect="1"/>
          </p:cNvPicPr>
          <p:nvPr/>
        </p:nvPicPr>
        <p:blipFill rotWithShape="1">
          <a:blip r:embed="rId5"/>
          <a:srcRect l="2557" r="71837" b="85627"/>
          <a:stretch/>
        </p:blipFill>
        <p:spPr>
          <a:xfrm>
            <a:off x="-32412" y="-43212"/>
            <a:ext cx="2307265" cy="1052389"/>
          </a:xfrm>
          <a:prstGeom prst="rect">
            <a:avLst/>
          </a:prstGeom>
        </p:spPr>
      </p:pic>
      <p:pic>
        <p:nvPicPr>
          <p:cNvPr id="27" name="Picture 2" descr="Resultado de imagen para infoem"/>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49676" y="345380"/>
            <a:ext cx="1367690" cy="61033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31331960"/>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30"/>
          <p:cNvSpPr>
            <a:spLocks/>
          </p:cNvSpPr>
          <p:nvPr/>
        </p:nvSpPr>
        <p:spPr bwMode="auto">
          <a:xfrm>
            <a:off x="1866211" y="207270"/>
            <a:ext cx="9210498"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fontAlgn="base">
              <a:spcBef>
                <a:spcPct val="0"/>
              </a:spcBef>
              <a:spcAft>
                <a:spcPct val="0"/>
              </a:spcAft>
            </a:pPr>
            <a:r>
              <a:rPr lang="es-MX" sz="2800" dirty="0">
                <a:solidFill>
                  <a:schemeClr val="bg2">
                    <a:lumMod val="65000"/>
                    <a:lumOff val="35000"/>
                  </a:schemeClr>
                </a:solidFill>
                <a:latin typeface="Arimo Bold" charset="0"/>
                <a:ea typeface="Arimo Bold" charset="0"/>
                <a:cs typeface="Arimo Bold" charset="0"/>
                <a:sym typeface="Arimo Bold" charset="0"/>
              </a:rPr>
              <a:t>LA PORTABILIDAD DE ACUERDO AL SEGUNDO PÁRRAFO DEL </a:t>
            </a:r>
            <a:r>
              <a:rPr lang="en-US" sz="2800" dirty="0">
                <a:solidFill>
                  <a:srgbClr val="3CC8F5"/>
                </a:solidFill>
                <a:latin typeface="Arimo Bold" charset="0"/>
                <a:ea typeface="Arimo Bold" charset="0"/>
                <a:cs typeface="Arimo Bold" charset="0"/>
                <a:sym typeface="Arimo Bold" charset="0"/>
              </a:rPr>
              <a:t>ARTICULO 57 (LGPDPPSO)</a:t>
            </a:r>
          </a:p>
        </p:txBody>
      </p:sp>
      <p:pic>
        <p:nvPicPr>
          <p:cNvPr id="14" name="Imagen 1"/>
          <p:cNvPicPr>
            <a:picLocks noChangeAspect="1"/>
          </p:cNvPicPr>
          <p:nvPr/>
        </p:nvPicPr>
        <p:blipFill>
          <a:blip r:embed="rId2"/>
          <a:stretch>
            <a:fillRect/>
          </a:stretch>
        </p:blipFill>
        <p:spPr>
          <a:xfrm>
            <a:off x="6611222" y="3486226"/>
            <a:ext cx="5293296" cy="2844799"/>
          </a:xfrm>
          <a:prstGeom prst="rect">
            <a:avLst/>
          </a:prstGeom>
        </p:spPr>
      </p:pic>
      <p:pic>
        <p:nvPicPr>
          <p:cNvPr id="15" name="Imagen 1"/>
          <p:cNvPicPr>
            <a:picLocks noChangeAspect="1"/>
          </p:cNvPicPr>
          <p:nvPr/>
        </p:nvPicPr>
        <p:blipFill>
          <a:blip r:embed="rId3"/>
          <a:stretch>
            <a:fillRect/>
          </a:stretch>
        </p:blipFill>
        <p:spPr>
          <a:xfrm>
            <a:off x="313217" y="3009921"/>
            <a:ext cx="2788797" cy="3412363"/>
          </a:xfrm>
          <a:prstGeom prst="rect">
            <a:avLst/>
          </a:prstGeom>
        </p:spPr>
      </p:pic>
      <p:pic>
        <p:nvPicPr>
          <p:cNvPr id="9" name="Imagen 8"/>
          <p:cNvPicPr>
            <a:picLocks noChangeAspect="1"/>
          </p:cNvPicPr>
          <p:nvPr/>
        </p:nvPicPr>
        <p:blipFill>
          <a:blip r:embed="rId4"/>
          <a:stretch>
            <a:fillRect/>
          </a:stretch>
        </p:blipFill>
        <p:spPr>
          <a:xfrm>
            <a:off x="0" y="5608045"/>
            <a:ext cx="12186960" cy="1255967"/>
          </a:xfrm>
          <a:prstGeom prst="rect">
            <a:avLst/>
          </a:prstGeom>
        </p:spPr>
      </p:pic>
      <p:pic>
        <p:nvPicPr>
          <p:cNvPr id="10" name="Imagen 9"/>
          <p:cNvPicPr>
            <a:picLocks noChangeAspect="1"/>
          </p:cNvPicPr>
          <p:nvPr/>
        </p:nvPicPr>
        <p:blipFill rotWithShape="1">
          <a:blip r:embed="rId5"/>
          <a:srcRect l="2557" r="71837" b="85627"/>
          <a:stretch/>
        </p:blipFill>
        <p:spPr>
          <a:xfrm>
            <a:off x="-32412" y="-43212"/>
            <a:ext cx="2307265" cy="1052389"/>
          </a:xfrm>
          <a:prstGeom prst="rect">
            <a:avLst/>
          </a:prstGeom>
        </p:spPr>
      </p:pic>
      <p:pic>
        <p:nvPicPr>
          <p:cNvPr id="16" name="Picture 2" descr="Resultado de imagen para infoem"/>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49676" y="345380"/>
            <a:ext cx="1367690" cy="610332"/>
          </a:xfrm>
          <a:prstGeom prst="rect">
            <a:avLst/>
          </a:prstGeom>
          <a:noFill/>
          <a:extLst>
            <a:ext uri="{909E8E84-426E-40DD-AFC4-6F175D3DCCD1}">
              <a14:hiddenFill xmlns:a14="http://schemas.microsoft.com/office/drawing/2010/main">
                <a:solidFill>
                  <a:srgbClr val="FFFFFF"/>
                </a:solidFill>
              </a14:hiddenFill>
            </a:ext>
          </a:extLst>
        </p:spPr>
      </p:pic>
      <p:sp>
        <p:nvSpPr>
          <p:cNvPr id="12" name="Shape 336"/>
          <p:cNvSpPr>
            <a:spLocks noChangeArrowheads="1"/>
          </p:cNvSpPr>
          <p:nvPr/>
        </p:nvSpPr>
        <p:spPr bwMode="auto">
          <a:xfrm>
            <a:off x="2274853" y="1148733"/>
            <a:ext cx="7989887" cy="30546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19051" tIns="19051" rIns="19051" bIns="19051" anchor="ctr">
            <a:spAutoFit/>
          </a:bodyPr>
          <a:lstStyle/>
          <a:p>
            <a:pPr algn="just" defTabSz="309531" fontAlgn="base">
              <a:spcBef>
                <a:spcPct val="0"/>
              </a:spcBef>
              <a:spcAft>
                <a:spcPct val="0"/>
              </a:spcAft>
            </a:pPr>
            <a:r>
              <a:rPr lang="es-MX" altLang="es-MX" sz="1600" b="1" dirty="0">
                <a:solidFill>
                  <a:srgbClr val="262626"/>
                </a:solidFill>
                <a:latin typeface="Arimo" pitchFamily="34" charset="0"/>
                <a:ea typeface="MS PGothic" panose="020B0600070205080204" pitchFamily="34" charset="-128"/>
                <a:sym typeface="Arimo" pitchFamily="34" charset="0"/>
              </a:rPr>
              <a:t>Artículo </a:t>
            </a:r>
            <a:r>
              <a:rPr lang="es-MX" altLang="es-MX" sz="1600" b="1" dirty="0" smtClean="0">
                <a:solidFill>
                  <a:srgbClr val="262626"/>
                </a:solidFill>
                <a:latin typeface="Arimo" pitchFamily="34" charset="0"/>
                <a:ea typeface="MS PGothic" panose="020B0600070205080204" pitchFamily="34" charset="-128"/>
                <a:sym typeface="Arimo" pitchFamily="34" charset="0"/>
              </a:rPr>
              <a:t>57</a:t>
            </a:r>
            <a:r>
              <a:rPr lang="es-MX" altLang="es-MX" sz="1200" dirty="0" smtClean="0">
                <a:solidFill>
                  <a:srgbClr val="262626"/>
                </a:solidFill>
                <a:latin typeface="Arimo" pitchFamily="34" charset="0"/>
                <a:ea typeface="MS PGothic" panose="020B0600070205080204" pitchFamily="34" charset="-128"/>
                <a:sym typeface="Arimo" pitchFamily="34" charset="0"/>
              </a:rPr>
              <a:t>.Cuando </a:t>
            </a:r>
            <a:r>
              <a:rPr lang="es-MX" altLang="es-MX" sz="1200" dirty="0">
                <a:solidFill>
                  <a:srgbClr val="262626"/>
                </a:solidFill>
                <a:latin typeface="Arimo" pitchFamily="34" charset="0"/>
                <a:ea typeface="MS PGothic" panose="020B0600070205080204" pitchFamily="34" charset="-128"/>
                <a:sym typeface="Arimo" pitchFamily="34" charset="0"/>
              </a:rPr>
              <a:t>se traten datos personales por vía electrónica en un </a:t>
            </a:r>
            <a:r>
              <a:rPr lang="es-MX" altLang="es-MX" sz="1200" dirty="0">
                <a:solidFill>
                  <a:srgbClr val="FF0000"/>
                </a:solidFill>
                <a:latin typeface="Arimo" pitchFamily="34" charset="0"/>
                <a:ea typeface="MS PGothic" panose="020B0600070205080204" pitchFamily="34" charset="-128"/>
                <a:sym typeface="Arimo" pitchFamily="34" charset="0"/>
              </a:rPr>
              <a:t>formato estructurado y</a:t>
            </a:r>
          </a:p>
          <a:p>
            <a:pPr algn="just" defTabSz="309531" fontAlgn="base">
              <a:spcBef>
                <a:spcPct val="0"/>
              </a:spcBef>
              <a:spcAft>
                <a:spcPct val="0"/>
              </a:spcAft>
            </a:pPr>
            <a:r>
              <a:rPr lang="es-MX" altLang="es-MX" sz="1200" dirty="0">
                <a:solidFill>
                  <a:srgbClr val="FF0000"/>
                </a:solidFill>
                <a:latin typeface="Arimo" pitchFamily="34" charset="0"/>
                <a:ea typeface="MS PGothic" panose="020B0600070205080204" pitchFamily="34" charset="-128"/>
                <a:sym typeface="Arimo" pitchFamily="34" charset="0"/>
              </a:rPr>
              <a:t>comúnmente utilizado,</a:t>
            </a:r>
            <a:r>
              <a:rPr lang="es-MX" altLang="es-MX" sz="1200" dirty="0">
                <a:solidFill>
                  <a:srgbClr val="262626"/>
                </a:solidFill>
                <a:latin typeface="Arimo" pitchFamily="34" charset="0"/>
                <a:ea typeface="MS PGothic" panose="020B0600070205080204" pitchFamily="34" charset="-128"/>
                <a:sym typeface="Arimo" pitchFamily="34" charset="0"/>
              </a:rPr>
              <a:t> el titular tendrá derecho a obtener del responsable una copia de los datos objeto</a:t>
            </a:r>
          </a:p>
          <a:p>
            <a:pPr algn="just" defTabSz="309531" fontAlgn="base">
              <a:spcBef>
                <a:spcPct val="0"/>
              </a:spcBef>
              <a:spcAft>
                <a:spcPct val="0"/>
              </a:spcAft>
            </a:pPr>
            <a:r>
              <a:rPr lang="es-MX" altLang="es-MX" sz="1200" dirty="0">
                <a:solidFill>
                  <a:srgbClr val="262626"/>
                </a:solidFill>
                <a:latin typeface="Arimo" pitchFamily="34" charset="0"/>
                <a:ea typeface="MS PGothic" panose="020B0600070205080204" pitchFamily="34" charset="-128"/>
                <a:sym typeface="Arimo" pitchFamily="34" charset="0"/>
              </a:rPr>
              <a:t>de tratamiento en un formato electrónico estructurado y comúnmente utilizado que le permita seguir</a:t>
            </a:r>
          </a:p>
          <a:p>
            <a:pPr algn="just" defTabSz="309531" fontAlgn="base">
              <a:spcBef>
                <a:spcPct val="0"/>
              </a:spcBef>
              <a:spcAft>
                <a:spcPct val="0"/>
              </a:spcAft>
            </a:pPr>
            <a:r>
              <a:rPr lang="es-MX" altLang="es-MX" sz="1200" dirty="0">
                <a:solidFill>
                  <a:srgbClr val="262626"/>
                </a:solidFill>
                <a:latin typeface="Arimo" pitchFamily="34" charset="0"/>
                <a:ea typeface="MS PGothic" panose="020B0600070205080204" pitchFamily="34" charset="-128"/>
                <a:sym typeface="Arimo" pitchFamily="34" charset="0"/>
              </a:rPr>
              <a:t>utilizándolos</a:t>
            </a:r>
            <a:r>
              <a:rPr lang="es-MX" altLang="es-MX" sz="1200" dirty="0" smtClean="0">
                <a:solidFill>
                  <a:srgbClr val="262626"/>
                </a:solidFill>
                <a:latin typeface="Arimo" pitchFamily="34" charset="0"/>
                <a:ea typeface="MS PGothic" panose="020B0600070205080204" pitchFamily="34" charset="-128"/>
                <a:sym typeface="Arimo" pitchFamily="34" charset="0"/>
              </a:rPr>
              <a:t>.</a:t>
            </a:r>
          </a:p>
          <a:p>
            <a:pPr algn="just" defTabSz="309531" fontAlgn="base">
              <a:spcBef>
                <a:spcPct val="0"/>
              </a:spcBef>
              <a:spcAft>
                <a:spcPct val="0"/>
              </a:spcAft>
            </a:pPr>
            <a:endParaRPr lang="es-MX" altLang="es-MX" sz="1200" dirty="0" smtClean="0">
              <a:solidFill>
                <a:srgbClr val="262626"/>
              </a:solidFill>
              <a:latin typeface="Arimo" pitchFamily="34" charset="0"/>
              <a:ea typeface="MS PGothic" panose="020B0600070205080204" pitchFamily="34" charset="-128"/>
              <a:sym typeface="Arimo" pitchFamily="34" charset="0"/>
            </a:endParaRPr>
          </a:p>
          <a:p>
            <a:pPr algn="just" defTabSz="309531" fontAlgn="base">
              <a:spcBef>
                <a:spcPct val="0"/>
              </a:spcBef>
              <a:spcAft>
                <a:spcPct val="0"/>
              </a:spcAft>
            </a:pPr>
            <a:r>
              <a:rPr lang="es-MX" sz="1200" dirty="0"/>
              <a:t>Cuando el titular haya facilitado los datos personales y el tratamiento se base en el consentimiento o en un contrato, </a:t>
            </a:r>
            <a:r>
              <a:rPr lang="es-MX" sz="1200" dirty="0">
                <a:solidFill>
                  <a:srgbClr val="FF0000"/>
                </a:solidFill>
              </a:rPr>
              <a:t>tendrá derecho a transmitir dichos datos personales y cualquier otra información que haya facilitado </a:t>
            </a:r>
            <a:r>
              <a:rPr lang="es-MX" sz="1200" dirty="0"/>
              <a:t>y que se conserve en un sistema de tratamiento automatizado a otro sistema en un formato electrónico comúnmente utilizado, sin impedimentos por parte del responsable del tratamiento de quien se retiren los datos personales. </a:t>
            </a:r>
            <a:endParaRPr lang="es-MX" sz="1200" dirty="0" smtClean="0"/>
          </a:p>
          <a:p>
            <a:pPr algn="just" defTabSz="309531" fontAlgn="base">
              <a:spcBef>
                <a:spcPct val="0"/>
              </a:spcBef>
              <a:spcAft>
                <a:spcPct val="0"/>
              </a:spcAft>
            </a:pPr>
            <a:endParaRPr lang="es-MX" altLang="es-MX" sz="1200" dirty="0">
              <a:solidFill>
                <a:srgbClr val="FF0000"/>
              </a:solidFill>
              <a:latin typeface="Arimo" pitchFamily="34" charset="0"/>
              <a:ea typeface="MS PGothic" panose="020B0600070205080204" pitchFamily="34" charset="-128"/>
              <a:sym typeface="Arimo" pitchFamily="34" charset="0"/>
            </a:endParaRPr>
          </a:p>
          <a:p>
            <a:pPr algn="just" defTabSz="309531" fontAlgn="base">
              <a:spcBef>
                <a:spcPct val="0"/>
              </a:spcBef>
              <a:spcAft>
                <a:spcPct val="0"/>
              </a:spcAft>
            </a:pPr>
            <a:r>
              <a:rPr lang="es-MX" sz="1200" dirty="0">
                <a:solidFill>
                  <a:srgbClr val="FF0000"/>
                </a:solidFill>
              </a:rPr>
              <a:t>El Sistema Nacional establecerá mediante lineamientos </a:t>
            </a:r>
            <a:r>
              <a:rPr lang="es-MX" sz="1200" dirty="0"/>
              <a:t>los parámetros a considerar para determinar los supuestos en los que se está en presencia de un formato estructurado y comúnmente utilizado, así como las normas técnicas, modalidades y procedimientos para la transferencia de datos personales. </a:t>
            </a:r>
            <a:endParaRPr lang="es-MX" altLang="es-MX" sz="1200" dirty="0">
              <a:solidFill>
                <a:srgbClr val="262626"/>
              </a:solidFill>
              <a:latin typeface="Arimo" pitchFamily="34" charset="0"/>
              <a:ea typeface="MS PGothic" panose="020B0600070205080204" pitchFamily="34" charset="-128"/>
              <a:sym typeface="Arimo" pitchFamily="34" charset="0"/>
            </a:endParaRPr>
          </a:p>
          <a:p>
            <a:pPr algn="just" defTabSz="309531" fontAlgn="base">
              <a:spcBef>
                <a:spcPct val="0"/>
              </a:spcBef>
              <a:spcAft>
                <a:spcPct val="0"/>
              </a:spcAft>
            </a:pPr>
            <a:endParaRPr lang="es-MX" altLang="es-MX" sz="1200" dirty="0">
              <a:solidFill>
                <a:srgbClr val="A0AAB4"/>
              </a:solidFill>
              <a:latin typeface="Arimo" pitchFamily="34" charset="0"/>
              <a:ea typeface="MS PGothic" panose="020B0600070205080204" pitchFamily="34" charset="-128"/>
              <a:sym typeface="Arimo" pitchFamily="34" charset="0"/>
            </a:endParaRPr>
          </a:p>
          <a:p>
            <a:pPr algn="just" defTabSz="309531" fontAlgn="base">
              <a:spcBef>
                <a:spcPct val="0"/>
              </a:spcBef>
              <a:spcAft>
                <a:spcPct val="0"/>
              </a:spcAft>
            </a:pPr>
            <a:endParaRPr lang="es-MX" altLang="es-MX" sz="1200" dirty="0">
              <a:solidFill>
                <a:srgbClr val="262626"/>
              </a:solidFill>
              <a:latin typeface="Arimo" pitchFamily="34" charset="0"/>
              <a:ea typeface="MS PGothic" panose="020B0600070205080204" pitchFamily="34" charset="-128"/>
              <a:sym typeface="Arimo" pitchFamily="34" charset="0"/>
            </a:endParaRPr>
          </a:p>
          <a:p>
            <a:pPr algn="just" defTabSz="309531" fontAlgn="base">
              <a:spcBef>
                <a:spcPct val="0"/>
              </a:spcBef>
              <a:spcAft>
                <a:spcPct val="0"/>
              </a:spcAft>
            </a:pPr>
            <a:endParaRPr lang="es-MX" altLang="es-MX" sz="1200" dirty="0">
              <a:solidFill>
                <a:srgbClr val="A0AAB4"/>
              </a:solidFill>
              <a:latin typeface="Arimo" pitchFamily="34" charset="0"/>
              <a:ea typeface="MS PGothic" panose="020B0600070205080204" pitchFamily="34" charset="-128"/>
              <a:sym typeface="Arimo" pitchFamily="34" charset="0"/>
            </a:endParaRPr>
          </a:p>
        </p:txBody>
      </p:sp>
    </p:spTree>
    <p:extLst>
      <p:ext uri="{BB962C8B-B14F-4D97-AF65-F5344CB8AC3E}">
        <p14:creationId xmlns:p14="http://schemas.microsoft.com/office/powerpoint/2010/main" val="2049471419"/>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FDFFFE"/>
        </a:solidFill>
        <a:effectLst/>
      </p:bgPr>
    </p:bg>
    <p:spTree>
      <p:nvGrpSpPr>
        <p:cNvPr id="1" name=""/>
        <p:cNvGrpSpPr/>
        <p:nvPr/>
      </p:nvGrpSpPr>
      <p:grpSpPr>
        <a:xfrm>
          <a:off x="0" y="0"/>
          <a:ext cx="0" cy="0"/>
          <a:chOff x="0" y="0"/>
          <a:chExt cx="0" cy="0"/>
        </a:xfrm>
      </p:grpSpPr>
      <p:sp>
        <p:nvSpPr>
          <p:cNvPr id="2" name="AutoShape 2" descr="Resultado de imagen para LINEAMIENTOS QUE ESTABLECEN LOS PARÃMETROS,Â MODALIDADES Y PROCEDIMIENTOS PARA LA PORTABILIDAD DE DATOS PERSONALE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MX">
              <a:solidFill>
                <a:srgbClr val="131D27"/>
              </a:solidFill>
            </a:endParaRPr>
          </a:p>
        </p:txBody>
      </p:sp>
      <p:sp>
        <p:nvSpPr>
          <p:cNvPr id="11" name="Rectángulo 26"/>
          <p:cNvSpPr/>
          <p:nvPr/>
        </p:nvSpPr>
        <p:spPr>
          <a:xfrm>
            <a:off x="2746131" y="165945"/>
            <a:ext cx="8652558" cy="646331"/>
          </a:xfrm>
          <a:prstGeom prst="rect">
            <a:avLst/>
          </a:prstGeom>
        </p:spPr>
        <p:txBody>
          <a:bodyPr wrap="square">
            <a:spAutoFit/>
          </a:bodyPr>
          <a:lstStyle/>
          <a:p>
            <a:pPr algn="just" fontAlgn="base">
              <a:spcBef>
                <a:spcPct val="0"/>
              </a:spcBef>
              <a:spcAft>
                <a:spcPct val="0"/>
              </a:spcAft>
              <a:defRPr/>
            </a:pPr>
            <a:r>
              <a:rPr lang="es-MX" b="1" dirty="0">
                <a:solidFill>
                  <a:srgbClr val="000000">
                    <a:lumMod val="75000"/>
                    <a:lumOff val="25000"/>
                  </a:srgbClr>
                </a:solidFill>
                <a:latin typeface="Arial" panose="020B0604020202020204" pitchFamily="34" charset="0"/>
                <a:ea typeface="Gill Sans"/>
                <a:cs typeface="Gill Sans"/>
                <a:sym typeface="Gill Sans"/>
              </a:rPr>
              <a:t>LINEAMIENTOS QUE ESTABLECEN LOS PARÁMETROS, MODALIDADES Y PROCEDIMIENTOS PARA LA PORTABILIDAD DE DATOS PERSONALES</a:t>
            </a:r>
            <a:endParaRPr lang="es-MX" b="1" dirty="0">
              <a:solidFill>
                <a:srgbClr val="000000">
                  <a:lumMod val="75000"/>
                  <a:lumOff val="25000"/>
                </a:srgbClr>
              </a:solidFill>
              <a:ea typeface="Gill Sans"/>
              <a:cs typeface="Gill Sans"/>
              <a:sym typeface="Gill Sans"/>
            </a:endParaRPr>
          </a:p>
        </p:txBody>
      </p:sp>
      <p:pic>
        <p:nvPicPr>
          <p:cNvPr id="3" name="Imagen 2"/>
          <p:cNvPicPr>
            <a:picLocks noChangeAspect="1"/>
          </p:cNvPicPr>
          <p:nvPr/>
        </p:nvPicPr>
        <p:blipFill rotWithShape="1">
          <a:blip r:embed="rId2"/>
          <a:srcRect l="-1878" t="-1070" r="1878" b="1070"/>
          <a:stretch/>
        </p:blipFill>
        <p:spPr>
          <a:xfrm>
            <a:off x="0" y="1204329"/>
            <a:ext cx="5492262" cy="2226003"/>
          </a:xfrm>
          <a:prstGeom prst="rect">
            <a:avLst/>
          </a:prstGeom>
        </p:spPr>
      </p:pic>
      <p:pic>
        <p:nvPicPr>
          <p:cNvPr id="4" name="Imagen 3"/>
          <p:cNvPicPr>
            <a:picLocks noChangeAspect="1"/>
          </p:cNvPicPr>
          <p:nvPr/>
        </p:nvPicPr>
        <p:blipFill rotWithShape="1">
          <a:blip r:embed="rId3"/>
          <a:srcRect b="79460"/>
          <a:stretch/>
        </p:blipFill>
        <p:spPr>
          <a:xfrm>
            <a:off x="0" y="3568108"/>
            <a:ext cx="5798127" cy="1689692"/>
          </a:xfrm>
          <a:prstGeom prst="rect">
            <a:avLst/>
          </a:prstGeom>
        </p:spPr>
      </p:pic>
      <p:pic>
        <p:nvPicPr>
          <p:cNvPr id="12" name="Imagen 11"/>
          <p:cNvPicPr>
            <a:picLocks noChangeAspect="1"/>
          </p:cNvPicPr>
          <p:nvPr/>
        </p:nvPicPr>
        <p:blipFill rotWithShape="1">
          <a:blip r:embed="rId3"/>
          <a:srcRect t="19821"/>
          <a:stretch/>
        </p:blipFill>
        <p:spPr>
          <a:xfrm>
            <a:off x="5798127" y="932697"/>
            <a:ext cx="6037118" cy="5131219"/>
          </a:xfrm>
          <a:prstGeom prst="rect">
            <a:avLst/>
          </a:prstGeom>
        </p:spPr>
      </p:pic>
      <p:pic>
        <p:nvPicPr>
          <p:cNvPr id="9" name="Imagen 8"/>
          <p:cNvPicPr>
            <a:picLocks noChangeAspect="1"/>
          </p:cNvPicPr>
          <p:nvPr/>
        </p:nvPicPr>
        <p:blipFill>
          <a:blip r:embed="rId4"/>
          <a:stretch>
            <a:fillRect/>
          </a:stretch>
        </p:blipFill>
        <p:spPr>
          <a:xfrm>
            <a:off x="0" y="5608045"/>
            <a:ext cx="12186960" cy="1255967"/>
          </a:xfrm>
          <a:prstGeom prst="rect">
            <a:avLst/>
          </a:prstGeom>
        </p:spPr>
      </p:pic>
      <p:pic>
        <p:nvPicPr>
          <p:cNvPr id="13" name="Imagen 12"/>
          <p:cNvPicPr>
            <a:picLocks noChangeAspect="1"/>
          </p:cNvPicPr>
          <p:nvPr/>
        </p:nvPicPr>
        <p:blipFill rotWithShape="1">
          <a:blip r:embed="rId5"/>
          <a:srcRect l="2557" r="71837" b="85627"/>
          <a:stretch/>
        </p:blipFill>
        <p:spPr>
          <a:xfrm>
            <a:off x="-32412" y="-43212"/>
            <a:ext cx="2307265" cy="1052389"/>
          </a:xfrm>
          <a:prstGeom prst="rect">
            <a:avLst/>
          </a:prstGeom>
        </p:spPr>
      </p:pic>
      <p:pic>
        <p:nvPicPr>
          <p:cNvPr id="14" name="Picture 2" descr="Resultado de imagen para infoem"/>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49676" y="345380"/>
            <a:ext cx="1367690" cy="61033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53802096"/>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Imagen 16"/>
          <p:cNvPicPr>
            <a:picLocks noChangeAspect="1"/>
          </p:cNvPicPr>
          <p:nvPr/>
        </p:nvPicPr>
        <p:blipFill rotWithShape="1">
          <a:blip r:embed="rId2"/>
          <a:srcRect l="2557" r="71837" b="85627"/>
          <a:stretch/>
        </p:blipFill>
        <p:spPr>
          <a:xfrm>
            <a:off x="-32412" y="-43212"/>
            <a:ext cx="2307265" cy="1052389"/>
          </a:xfrm>
          <a:prstGeom prst="rect">
            <a:avLst/>
          </a:prstGeom>
        </p:spPr>
      </p:pic>
      <p:pic>
        <p:nvPicPr>
          <p:cNvPr id="18" name="Imagen 17"/>
          <p:cNvPicPr>
            <a:picLocks noChangeAspect="1"/>
          </p:cNvPicPr>
          <p:nvPr/>
        </p:nvPicPr>
        <p:blipFill>
          <a:blip r:embed="rId3"/>
          <a:stretch>
            <a:fillRect/>
          </a:stretch>
        </p:blipFill>
        <p:spPr>
          <a:xfrm>
            <a:off x="0" y="5608045"/>
            <a:ext cx="12186960" cy="1255967"/>
          </a:xfrm>
          <a:prstGeom prst="rect">
            <a:avLst/>
          </a:prstGeom>
        </p:spPr>
      </p:pic>
      <p:sp>
        <p:nvSpPr>
          <p:cNvPr id="30721" name="Rectangle 1"/>
          <p:cNvSpPr>
            <a:spLocks/>
          </p:cNvSpPr>
          <p:nvPr/>
        </p:nvSpPr>
        <p:spPr bwMode="auto">
          <a:xfrm>
            <a:off x="-6350" y="-6350"/>
            <a:ext cx="3854450" cy="6896100"/>
          </a:xfrm>
          <a:prstGeom prst="rect">
            <a:avLst/>
          </a:prstGeom>
          <a:solidFill>
            <a:schemeClr val="accent2"/>
          </a:solidFill>
          <a:ln>
            <a:noFill/>
          </a:ln>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30750" name="Rectangle 30"/>
          <p:cNvSpPr>
            <a:spLocks/>
          </p:cNvSpPr>
          <p:nvPr/>
        </p:nvSpPr>
        <p:spPr bwMode="auto">
          <a:xfrm>
            <a:off x="4191000" y="95849"/>
            <a:ext cx="436857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fontAlgn="base">
              <a:lnSpc>
                <a:spcPct val="65000"/>
              </a:lnSpc>
              <a:spcBef>
                <a:spcPct val="0"/>
              </a:spcBef>
              <a:spcAft>
                <a:spcPct val="0"/>
              </a:spcAft>
            </a:pPr>
            <a:r>
              <a:rPr lang="en-US" sz="3750" dirty="0" smtClean="0">
                <a:solidFill>
                  <a:srgbClr val="E1E6EA"/>
                </a:solidFill>
                <a:latin typeface="Arimo Bold" charset="0"/>
                <a:ea typeface="Arimo Bold" charset="0"/>
                <a:cs typeface="Arimo Bold" charset="0"/>
                <a:sym typeface="Arimo Bold" charset="0"/>
              </a:rPr>
              <a:t>OBJETO DE</a:t>
            </a:r>
            <a:endParaRPr lang="en-US" sz="3750" dirty="0">
              <a:solidFill>
                <a:srgbClr val="E1E6EA"/>
              </a:solidFill>
              <a:latin typeface="Arimo Bold" charset="0"/>
              <a:ea typeface="Arimo Bold" charset="0"/>
              <a:cs typeface="Arimo Bold" charset="0"/>
              <a:sym typeface="Arimo Bold" charset="0"/>
            </a:endParaRPr>
          </a:p>
          <a:p>
            <a:pPr algn="ctr" fontAlgn="base">
              <a:lnSpc>
                <a:spcPct val="65000"/>
              </a:lnSpc>
              <a:spcBef>
                <a:spcPct val="0"/>
              </a:spcBef>
              <a:spcAft>
                <a:spcPct val="0"/>
              </a:spcAft>
            </a:pPr>
            <a:r>
              <a:rPr lang="en-US" sz="3750" dirty="0" smtClean="0">
                <a:solidFill>
                  <a:srgbClr val="3CC8F5"/>
                </a:solidFill>
                <a:latin typeface="Arimo Bold" charset="0"/>
                <a:ea typeface="Arimo Bold" charset="0"/>
                <a:cs typeface="Arimo Bold" charset="0"/>
                <a:sym typeface="Arimo Bold" charset="0"/>
              </a:rPr>
              <a:t>LA PORTABILIDAD</a:t>
            </a:r>
            <a:endParaRPr lang="en-US" sz="3750" dirty="0">
              <a:solidFill>
                <a:srgbClr val="3CC8F5"/>
              </a:solidFill>
              <a:latin typeface="Arimo Bold" charset="0"/>
              <a:ea typeface="Arimo Bold" charset="0"/>
              <a:cs typeface="Arimo Bold" charset="0"/>
              <a:sym typeface="Arimo Bold" charset="0"/>
            </a:endParaRPr>
          </a:p>
        </p:txBody>
      </p:sp>
      <p:pic>
        <p:nvPicPr>
          <p:cNvPr id="5122"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54616" y="1390556"/>
            <a:ext cx="7620239" cy="4771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124" name="Picture 4" descr="Resultado de imagen para PORTABILIDAD"/>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47750" y="2494757"/>
            <a:ext cx="2800350" cy="1933576"/>
          </a:xfrm>
          <a:prstGeom prst="rect">
            <a:avLst/>
          </a:prstGeom>
          <a:noFill/>
          <a:extLst>
            <a:ext uri="{909E8E84-426E-40DD-AFC4-6F175D3DCCD1}">
              <a14:hiddenFill xmlns:a14="http://schemas.microsoft.com/office/drawing/2010/main">
                <a:solidFill>
                  <a:srgbClr val="FFFFFF"/>
                </a:solidFill>
              </a14:hiddenFill>
            </a:ext>
          </a:extLst>
        </p:spPr>
      </p:pic>
      <p:grpSp>
        <p:nvGrpSpPr>
          <p:cNvPr id="30776" name="Group 56"/>
          <p:cNvGrpSpPr>
            <a:grpSpLocks/>
          </p:cNvGrpSpPr>
          <p:nvPr/>
        </p:nvGrpSpPr>
        <p:grpSpPr bwMode="auto">
          <a:xfrm>
            <a:off x="1809750" y="2401094"/>
            <a:ext cx="222250" cy="241300"/>
            <a:chOff x="0" y="0"/>
            <a:chExt cx="280" cy="304"/>
          </a:xfrm>
        </p:grpSpPr>
        <p:sp>
          <p:nvSpPr>
            <p:cNvPr id="30768" name="AutoShape 48"/>
            <p:cNvSpPr>
              <a:spLocks/>
            </p:cNvSpPr>
            <p:nvPr/>
          </p:nvSpPr>
          <p:spPr bwMode="auto">
            <a:xfrm>
              <a:off x="0" y="166"/>
              <a:ext cx="170" cy="138"/>
            </a:xfrm>
            <a:custGeom>
              <a:avLst/>
              <a:gdLst/>
              <a:ahLst/>
              <a:cxnLst/>
              <a:rect l="0" t="0" r="r" b="b"/>
              <a:pathLst>
                <a:path w="19939" h="18053">
                  <a:moveTo>
                    <a:pt x="5042" y="7173"/>
                  </a:moveTo>
                  <a:cubicBezTo>
                    <a:pt x="5042" y="7173"/>
                    <a:pt x="-1216" y="8884"/>
                    <a:pt x="211" y="4483"/>
                  </a:cubicBezTo>
                  <a:cubicBezTo>
                    <a:pt x="1638" y="82"/>
                    <a:pt x="8390" y="-1386"/>
                    <a:pt x="9159" y="1467"/>
                  </a:cubicBezTo>
                  <a:cubicBezTo>
                    <a:pt x="9488" y="3179"/>
                    <a:pt x="8280" y="4565"/>
                    <a:pt x="8280" y="4565"/>
                  </a:cubicBezTo>
                  <a:lnTo>
                    <a:pt x="12013" y="6847"/>
                  </a:lnTo>
                  <a:cubicBezTo>
                    <a:pt x="12013" y="6847"/>
                    <a:pt x="16624" y="4727"/>
                    <a:pt x="18326" y="7091"/>
                  </a:cubicBezTo>
                  <a:cubicBezTo>
                    <a:pt x="20027" y="9455"/>
                    <a:pt x="18380" y="12960"/>
                    <a:pt x="17557" y="13775"/>
                  </a:cubicBezTo>
                  <a:lnTo>
                    <a:pt x="19643" y="16138"/>
                  </a:lnTo>
                  <a:cubicBezTo>
                    <a:pt x="19643" y="16138"/>
                    <a:pt x="20384" y="17810"/>
                    <a:pt x="19519" y="17341"/>
                  </a:cubicBezTo>
                  <a:cubicBezTo>
                    <a:pt x="18655" y="16872"/>
                    <a:pt x="16239" y="16057"/>
                    <a:pt x="16239" y="16057"/>
                  </a:cubicBezTo>
                  <a:cubicBezTo>
                    <a:pt x="12342" y="20214"/>
                    <a:pt x="5426" y="17605"/>
                    <a:pt x="7512" y="10759"/>
                  </a:cubicBezTo>
                  <a:cubicBezTo>
                    <a:pt x="6414" y="8803"/>
                    <a:pt x="5042" y="7173"/>
                    <a:pt x="5042" y="7173"/>
                  </a:cubicBezTo>
                  <a:close/>
                  <a:moveTo>
                    <a:pt x="5042" y="7173"/>
                  </a:moveTo>
                </a:path>
              </a:pathLst>
            </a:custGeom>
            <a:solidFill>
              <a:srgbClr val="000000">
                <a:alpha val="14999"/>
              </a:srgbClr>
            </a:solidFill>
            <a:ln>
              <a:noFill/>
            </a:ln>
            <a:extLst>
              <a:ext uri="{91240B29-F687-4F45-9708-019B960494DF}">
                <a14:hiddenLine xmlns:a14="http://schemas.microsoft.com/office/drawing/2010/main" w="12700" cap="flat">
                  <a:solidFill>
                    <a:schemeClr val="tx1">
                      <a:alpha val="14999"/>
                    </a:schemeClr>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30769" name="AutoShape 49"/>
            <p:cNvSpPr>
              <a:spLocks/>
            </p:cNvSpPr>
            <p:nvPr/>
          </p:nvSpPr>
          <p:spPr bwMode="auto">
            <a:xfrm>
              <a:off x="168" y="255"/>
              <a:ext cx="33" cy="48"/>
            </a:xfrm>
            <a:custGeom>
              <a:avLst/>
              <a:gdLst/>
              <a:ahLst/>
              <a:cxnLst/>
              <a:rect l="0" t="0" r="r" b="b"/>
              <a:pathLst>
                <a:path w="21600" h="20996">
                  <a:moveTo>
                    <a:pt x="3256" y="0"/>
                  </a:moveTo>
                  <a:lnTo>
                    <a:pt x="0" y="18707"/>
                  </a:lnTo>
                  <a:cubicBezTo>
                    <a:pt x="0" y="20265"/>
                    <a:pt x="7945" y="21600"/>
                    <a:pt x="15559" y="20710"/>
                  </a:cubicBezTo>
                  <a:cubicBezTo>
                    <a:pt x="16552" y="18707"/>
                    <a:pt x="15890" y="17817"/>
                    <a:pt x="15890" y="17817"/>
                  </a:cubicBezTo>
                  <a:lnTo>
                    <a:pt x="21600" y="1693"/>
                  </a:lnTo>
                  <a:cubicBezTo>
                    <a:pt x="18869" y="1662"/>
                    <a:pt x="16107" y="1566"/>
                    <a:pt x="13303" y="1328"/>
                  </a:cubicBezTo>
                  <a:cubicBezTo>
                    <a:pt x="9843" y="1034"/>
                    <a:pt x="6489" y="581"/>
                    <a:pt x="3256" y="0"/>
                  </a:cubicBezTo>
                  <a:close/>
                  <a:moveTo>
                    <a:pt x="3256" y="0"/>
                  </a:moveTo>
                </a:path>
              </a:pathLst>
            </a:custGeom>
            <a:solidFill>
              <a:srgbClr val="000000"/>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30770" name="AutoShape 50"/>
            <p:cNvSpPr>
              <a:spLocks/>
            </p:cNvSpPr>
            <p:nvPr/>
          </p:nvSpPr>
          <p:spPr bwMode="auto">
            <a:xfrm>
              <a:off x="109" y="129"/>
              <a:ext cx="170" cy="131"/>
            </a:xfrm>
            <a:custGeom>
              <a:avLst/>
              <a:gdLst/>
              <a:ahLst/>
              <a:cxnLst/>
              <a:rect l="0" t="0" r="r" b="b"/>
              <a:pathLst>
                <a:path w="20622" h="20038">
                  <a:moveTo>
                    <a:pt x="20576" y="11687"/>
                  </a:moveTo>
                  <a:cubicBezTo>
                    <a:pt x="20040" y="17143"/>
                    <a:pt x="15010" y="20819"/>
                    <a:pt x="9341" y="19896"/>
                  </a:cubicBezTo>
                  <a:cubicBezTo>
                    <a:pt x="3672" y="18973"/>
                    <a:pt x="-489" y="13805"/>
                    <a:pt x="47" y="8349"/>
                  </a:cubicBezTo>
                  <a:cubicBezTo>
                    <a:pt x="583" y="2894"/>
                    <a:pt x="5612" y="-781"/>
                    <a:pt x="11281" y="142"/>
                  </a:cubicBezTo>
                  <a:cubicBezTo>
                    <a:pt x="16950" y="1064"/>
                    <a:pt x="21111" y="6231"/>
                    <a:pt x="20576" y="11687"/>
                  </a:cubicBezTo>
                  <a:close/>
                  <a:moveTo>
                    <a:pt x="20576" y="11687"/>
                  </a:moveTo>
                </a:path>
              </a:pathLst>
            </a:custGeom>
            <a:gradFill rotWithShape="0">
              <a:gsLst>
                <a:gs pos="0">
                  <a:srgbClr val="000000"/>
                </a:gs>
                <a:gs pos="100000">
                  <a:srgbClr val="63686D"/>
                </a:gs>
              </a:gsLst>
              <a:lin ang="18900000" scaled="1"/>
            </a:gra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30771" name="AutoShape 51"/>
            <p:cNvSpPr>
              <a:spLocks/>
            </p:cNvSpPr>
            <p:nvPr/>
          </p:nvSpPr>
          <p:spPr bwMode="auto">
            <a:xfrm>
              <a:off x="144" y="133"/>
              <a:ext cx="104" cy="78"/>
            </a:xfrm>
            <a:custGeom>
              <a:avLst/>
              <a:gdLst/>
              <a:ahLst/>
              <a:cxnLst/>
              <a:rect l="0" t="0" r="r" b="b"/>
              <a:pathLst>
                <a:path w="20647" h="20005">
                  <a:moveTo>
                    <a:pt x="20602" y="11716"/>
                  </a:moveTo>
                  <a:cubicBezTo>
                    <a:pt x="20081" y="17158"/>
                    <a:pt x="15057" y="20802"/>
                    <a:pt x="9379" y="19854"/>
                  </a:cubicBezTo>
                  <a:cubicBezTo>
                    <a:pt x="3702" y="18906"/>
                    <a:pt x="-477" y="13730"/>
                    <a:pt x="44" y="8288"/>
                  </a:cubicBezTo>
                  <a:cubicBezTo>
                    <a:pt x="565" y="2846"/>
                    <a:pt x="5589" y="-798"/>
                    <a:pt x="11266" y="150"/>
                  </a:cubicBezTo>
                  <a:cubicBezTo>
                    <a:pt x="16943" y="1097"/>
                    <a:pt x="21123" y="6273"/>
                    <a:pt x="20602" y="11716"/>
                  </a:cubicBezTo>
                  <a:close/>
                  <a:moveTo>
                    <a:pt x="20602" y="11716"/>
                  </a:moveTo>
                </a:path>
              </a:pathLst>
            </a:custGeom>
            <a:solidFill>
              <a:srgbClr val="FFFEFE"/>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30772" name="AutoShape 52"/>
            <p:cNvSpPr>
              <a:spLocks/>
            </p:cNvSpPr>
            <p:nvPr/>
          </p:nvSpPr>
          <p:spPr bwMode="auto">
            <a:xfrm>
              <a:off x="152" y="0"/>
              <a:ext cx="128" cy="100"/>
            </a:xfrm>
            <a:custGeom>
              <a:avLst/>
              <a:gdLst/>
              <a:ahLst/>
              <a:cxnLst/>
              <a:rect l="0" t="0" r="r" b="b"/>
              <a:pathLst>
                <a:path w="20602" h="20066">
                  <a:moveTo>
                    <a:pt x="20554" y="11667"/>
                  </a:moveTo>
                  <a:cubicBezTo>
                    <a:pt x="20007" y="17134"/>
                    <a:pt x="14973" y="20833"/>
                    <a:pt x="9310" y="19931"/>
                  </a:cubicBezTo>
                  <a:cubicBezTo>
                    <a:pt x="3647" y="19028"/>
                    <a:pt x="-499" y="13866"/>
                    <a:pt x="49" y="8399"/>
                  </a:cubicBezTo>
                  <a:cubicBezTo>
                    <a:pt x="596" y="2933"/>
                    <a:pt x="5629" y="-767"/>
                    <a:pt x="11292" y="136"/>
                  </a:cubicBezTo>
                  <a:cubicBezTo>
                    <a:pt x="16955" y="1038"/>
                    <a:pt x="21101" y="6201"/>
                    <a:pt x="20554" y="11667"/>
                  </a:cubicBezTo>
                  <a:close/>
                  <a:moveTo>
                    <a:pt x="20554" y="11667"/>
                  </a:moveTo>
                </a:path>
              </a:pathLst>
            </a:custGeom>
            <a:gradFill rotWithShape="0">
              <a:gsLst>
                <a:gs pos="0">
                  <a:srgbClr val="82878C"/>
                </a:gs>
                <a:gs pos="46426">
                  <a:srgbClr val="A0A5A9"/>
                </a:gs>
                <a:gs pos="100000">
                  <a:srgbClr val="4B4F54"/>
                </a:gs>
              </a:gsLst>
              <a:lin ang="3120000" scaled="1"/>
            </a:gra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30773" name="AutoShape 53"/>
            <p:cNvSpPr>
              <a:spLocks/>
            </p:cNvSpPr>
            <p:nvPr/>
          </p:nvSpPr>
          <p:spPr bwMode="auto">
            <a:xfrm>
              <a:off x="156" y="89"/>
              <a:ext cx="87" cy="103"/>
            </a:xfrm>
            <a:custGeom>
              <a:avLst/>
              <a:gdLst/>
              <a:ahLst/>
              <a:cxnLst/>
              <a:rect l="0" t="0" r="r" b="b"/>
              <a:pathLst>
                <a:path w="21006" h="21531">
                  <a:moveTo>
                    <a:pt x="13316" y="1951"/>
                  </a:moveTo>
                  <a:cubicBezTo>
                    <a:pt x="10752" y="1668"/>
                    <a:pt x="8402" y="976"/>
                    <a:pt x="6383" y="0"/>
                  </a:cubicBezTo>
                  <a:lnTo>
                    <a:pt x="51" y="14066"/>
                  </a:lnTo>
                  <a:cubicBezTo>
                    <a:pt x="-594" y="17657"/>
                    <a:pt x="4967" y="21600"/>
                    <a:pt x="11738" y="21530"/>
                  </a:cubicBezTo>
                  <a:cubicBezTo>
                    <a:pt x="18508" y="21460"/>
                    <a:pt x="21006" y="18150"/>
                    <a:pt x="21006" y="16671"/>
                  </a:cubicBezTo>
                  <a:cubicBezTo>
                    <a:pt x="21006" y="15450"/>
                    <a:pt x="20292" y="5213"/>
                    <a:pt x="20044" y="1678"/>
                  </a:cubicBezTo>
                  <a:cubicBezTo>
                    <a:pt x="17953" y="2091"/>
                    <a:pt x="15675" y="2211"/>
                    <a:pt x="13316" y="1951"/>
                  </a:cubicBezTo>
                  <a:close/>
                  <a:moveTo>
                    <a:pt x="13316" y="1951"/>
                  </a:moveTo>
                </a:path>
              </a:pathLst>
            </a:custGeom>
            <a:gradFill rotWithShape="0">
              <a:gsLst>
                <a:gs pos="0">
                  <a:srgbClr val="4B4F54"/>
                </a:gs>
                <a:gs pos="33783">
                  <a:srgbClr val="4B4F54"/>
                </a:gs>
                <a:gs pos="65141">
                  <a:srgbClr val="25272A"/>
                </a:gs>
                <a:gs pos="83366">
                  <a:srgbClr val="000000"/>
                </a:gs>
                <a:gs pos="100000">
                  <a:srgbClr val="000000"/>
                </a:gs>
              </a:gsLst>
              <a:lin ang="300000" scaled="1"/>
            </a:gra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30774" name="AutoShape 54"/>
            <p:cNvSpPr>
              <a:spLocks/>
            </p:cNvSpPr>
            <p:nvPr/>
          </p:nvSpPr>
          <p:spPr bwMode="auto">
            <a:xfrm>
              <a:off x="172" y="4"/>
              <a:ext cx="90" cy="67"/>
            </a:xfrm>
            <a:custGeom>
              <a:avLst/>
              <a:gdLst/>
              <a:ahLst/>
              <a:cxnLst/>
              <a:rect l="0" t="0" r="r" b="b"/>
              <a:pathLst>
                <a:path w="20646" h="20006">
                  <a:moveTo>
                    <a:pt x="20602" y="11716"/>
                  </a:moveTo>
                  <a:cubicBezTo>
                    <a:pt x="20081" y="17159"/>
                    <a:pt x="15057" y="20802"/>
                    <a:pt x="9379" y="19856"/>
                  </a:cubicBezTo>
                  <a:cubicBezTo>
                    <a:pt x="3702" y="18907"/>
                    <a:pt x="-477" y="13731"/>
                    <a:pt x="44" y="8288"/>
                  </a:cubicBezTo>
                  <a:cubicBezTo>
                    <a:pt x="565" y="2846"/>
                    <a:pt x="5589" y="-798"/>
                    <a:pt x="11267" y="150"/>
                  </a:cubicBezTo>
                  <a:cubicBezTo>
                    <a:pt x="16944" y="1097"/>
                    <a:pt x="21123" y="6274"/>
                    <a:pt x="20602" y="11716"/>
                  </a:cubicBezTo>
                  <a:close/>
                  <a:moveTo>
                    <a:pt x="20602" y="11716"/>
                  </a:moveTo>
                </a:path>
              </a:pathLst>
            </a:custGeom>
            <a:gradFill rotWithShape="0">
              <a:gsLst>
                <a:gs pos="0">
                  <a:schemeClr val="bg1">
                    <a:lumMod val="95000"/>
                  </a:schemeClr>
                </a:gs>
                <a:gs pos="15608">
                  <a:schemeClr val="bg1">
                    <a:lumMod val="85000"/>
                  </a:schemeClr>
                </a:gs>
                <a:gs pos="31645">
                  <a:schemeClr val="accent3"/>
                </a:gs>
                <a:gs pos="91400">
                  <a:schemeClr val="accent2"/>
                </a:gs>
                <a:gs pos="100000">
                  <a:schemeClr val="accent1"/>
                </a:gs>
              </a:gsLst>
              <a:lin ang="2100000" scaled="1"/>
            </a:gra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30775" name="AutoShape 55"/>
            <p:cNvSpPr>
              <a:spLocks/>
            </p:cNvSpPr>
            <p:nvPr/>
          </p:nvSpPr>
          <p:spPr bwMode="auto">
            <a:xfrm>
              <a:off x="212" y="24"/>
              <a:ext cx="15" cy="11"/>
            </a:xfrm>
            <a:custGeom>
              <a:avLst/>
              <a:gdLst/>
              <a:ahLst/>
              <a:cxnLst/>
              <a:rect l="0" t="0" r="r" b="b"/>
              <a:pathLst>
                <a:path w="20649" h="20005">
                  <a:moveTo>
                    <a:pt x="20605" y="11715"/>
                  </a:moveTo>
                  <a:cubicBezTo>
                    <a:pt x="20080" y="17158"/>
                    <a:pt x="15054" y="20802"/>
                    <a:pt x="9382" y="19855"/>
                  </a:cubicBezTo>
                  <a:cubicBezTo>
                    <a:pt x="3705" y="18907"/>
                    <a:pt x="-476" y="13726"/>
                    <a:pt x="43" y="8289"/>
                  </a:cubicBezTo>
                  <a:cubicBezTo>
                    <a:pt x="568" y="2846"/>
                    <a:pt x="5588" y="-798"/>
                    <a:pt x="11266" y="149"/>
                  </a:cubicBezTo>
                  <a:cubicBezTo>
                    <a:pt x="16943" y="1097"/>
                    <a:pt x="21124" y="6271"/>
                    <a:pt x="20605" y="11715"/>
                  </a:cubicBezTo>
                  <a:close/>
                  <a:moveTo>
                    <a:pt x="20605" y="11715"/>
                  </a:moveTo>
                </a:path>
              </a:pathLst>
            </a:custGeom>
            <a:solidFill>
              <a:schemeClr val="accent1"/>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grpSp>
    </p:spTree>
    <p:extLst>
      <p:ext uri="{BB962C8B-B14F-4D97-AF65-F5344CB8AC3E}">
        <p14:creationId xmlns:p14="http://schemas.microsoft.com/office/powerpoint/2010/main" val="494141498"/>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withEffect">
                                  <p:stCondLst>
                                    <p:cond delay="0"/>
                                  </p:stCondLst>
                                  <p:childTnLst>
                                    <p:set>
                                      <p:cBhvr>
                                        <p:cTn id="6" dur="1" fill="hold">
                                          <p:stCondLst>
                                            <p:cond delay="0"/>
                                          </p:stCondLst>
                                        </p:cTn>
                                        <p:tgtEl>
                                          <p:spTgt spid="30776"/>
                                        </p:tgtEl>
                                        <p:attrNameLst>
                                          <p:attrName>style.visibility</p:attrName>
                                        </p:attrNameLst>
                                      </p:cBhvr>
                                      <p:to>
                                        <p:strVal val="visible"/>
                                      </p:to>
                                    </p:set>
                                    <p:anim calcmode="lin" valueType="num">
                                      <p:cBhvr>
                                        <p:cTn id="7" dur="500" fill="hold"/>
                                        <p:tgtEl>
                                          <p:spTgt spid="30776"/>
                                        </p:tgtEl>
                                        <p:attrNameLst>
                                          <p:attrName>ppt_w</p:attrName>
                                        </p:attrNameLst>
                                      </p:cBhvr>
                                      <p:tavLst>
                                        <p:tav tm="0">
                                          <p:val>
                                            <p:fltVal val="0"/>
                                          </p:val>
                                        </p:tav>
                                        <p:tav tm="100000">
                                          <p:val>
                                            <p:strVal val="#ppt_w"/>
                                          </p:val>
                                        </p:tav>
                                      </p:tavLst>
                                    </p:anim>
                                    <p:anim calcmode="lin" valueType="num">
                                      <p:cBhvr>
                                        <p:cTn id="8" dur="500" fill="hold"/>
                                        <p:tgtEl>
                                          <p:spTgt spid="3077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50" name="Rectangle 30"/>
          <p:cNvSpPr>
            <a:spLocks/>
          </p:cNvSpPr>
          <p:nvPr/>
        </p:nvSpPr>
        <p:spPr bwMode="auto">
          <a:xfrm>
            <a:off x="3147722" y="268791"/>
            <a:ext cx="436857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fontAlgn="base">
              <a:lnSpc>
                <a:spcPct val="65000"/>
              </a:lnSpc>
              <a:spcBef>
                <a:spcPct val="0"/>
              </a:spcBef>
              <a:spcAft>
                <a:spcPct val="0"/>
              </a:spcAft>
            </a:pPr>
            <a:r>
              <a:rPr lang="en-US" sz="3750" dirty="0" smtClean="0">
                <a:solidFill>
                  <a:srgbClr val="E1E6EA"/>
                </a:solidFill>
                <a:latin typeface="Arimo Bold" charset="0"/>
                <a:ea typeface="Arimo Bold" charset="0"/>
                <a:cs typeface="Arimo Bold" charset="0"/>
                <a:sym typeface="Arimo Bold" charset="0"/>
              </a:rPr>
              <a:t>OBJETO DE</a:t>
            </a:r>
            <a:endParaRPr lang="en-US" sz="3750" dirty="0">
              <a:solidFill>
                <a:srgbClr val="E1E6EA"/>
              </a:solidFill>
              <a:latin typeface="Arimo Bold" charset="0"/>
              <a:ea typeface="Arimo Bold" charset="0"/>
              <a:cs typeface="Arimo Bold" charset="0"/>
              <a:sym typeface="Arimo Bold" charset="0"/>
            </a:endParaRPr>
          </a:p>
          <a:p>
            <a:pPr algn="ctr" fontAlgn="base">
              <a:lnSpc>
                <a:spcPct val="65000"/>
              </a:lnSpc>
              <a:spcBef>
                <a:spcPct val="0"/>
              </a:spcBef>
              <a:spcAft>
                <a:spcPct val="0"/>
              </a:spcAft>
            </a:pPr>
            <a:r>
              <a:rPr lang="en-US" sz="3750" dirty="0" smtClean="0">
                <a:solidFill>
                  <a:srgbClr val="3CC8F5"/>
                </a:solidFill>
                <a:latin typeface="Arimo Bold" charset="0"/>
                <a:ea typeface="Arimo Bold" charset="0"/>
                <a:cs typeface="Arimo Bold" charset="0"/>
                <a:sym typeface="Arimo Bold" charset="0"/>
              </a:rPr>
              <a:t>LA PORTABILIDAD</a:t>
            </a:r>
            <a:endParaRPr lang="en-US" sz="3750" dirty="0">
              <a:solidFill>
                <a:srgbClr val="3CC8F5"/>
              </a:solidFill>
              <a:latin typeface="Arimo Bold" charset="0"/>
              <a:ea typeface="Arimo Bold" charset="0"/>
              <a:cs typeface="Arimo Bold" charset="0"/>
              <a:sym typeface="Arimo Bold" charset="0"/>
            </a:endParaRPr>
          </a:p>
        </p:txBody>
      </p:sp>
      <p:sp>
        <p:nvSpPr>
          <p:cNvPr id="16" name="Shape 843"/>
          <p:cNvSpPr>
            <a:spLocks noChangeArrowheads="1"/>
          </p:cNvSpPr>
          <p:nvPr/>
        </p:nvSpPr>
        <p:spPr bwMode="auto">
          <a:xfrm>
            <a:off x="3480061" y="1464709"/>
            <a:ext cx="3511551" cy="777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19051" tIns="19051" rIns="19051" bIns="19051" anchor="ctr">
            <a:spAutoFit/>
          </a:bodyPr>
          <a:lstStyle/>
          <a:p>
            <a:pPr fontAlgn="base">
              <a:lnSpc>
                <a:spcPct val="120000"/>
              </a:lnSpc>
              <a:spcBef>
                <a:spcPct val="0"/>
              </a:spcBef>
              <a:spcAft>
                <a:spcPct val="0"/>
              </a:spcAft>
            </a:pPr>
            <a:r>
              <a:rPr lang="es-MX" altLang="es-MX" sz="2000" dirty="0">
                <a:solidFill>
                  <a:srgbClr val="0070C0"/>
                </a:solidFill>
                <a:latin typeface="Arimo" charset="0"/>
                <a:ea typeface="MS PGothic" panose="020B0600070205080204" pitchFamily="34" charset="-128"/>
                <a:sym typeface="Arimo" charset="0"/>
              </a:rPr>
              <a:t>Que el titular de los Datos Personales obtenga: </a:t>
            </a:r>
          </a:p>
        </p:txBody>
      </p:sp>
      <p:pic>
        <p:nvPicPr>
          <p:cNvPr id="17" name="Picture 2" descr="Resultado de imagen para COPIA"/>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176304" y="1069323"/>
            <a:ext cx="4311108" cy="24310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Shape 847">
            <a:extLst>
              <a:ext uri="{FF2B5EF4-FFF2-40B4-BE49-F238E27FC236}"/>
            </a:extLst>
          </p:cNvPr>
          <p:cNvSpPr>
            <a:spLocks noChangeArrowheads="1"/>
          </p:cNvSpPr>
          <p:nvPr/>
        </p:nvSpPr>
        <p:spPr bwMode="auto">
          <a:xfrm>
            <a:off x="349371" y="4254107"/>
            <a:ext cx="4095751" cy="8470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19051" tIns="19051" rIns="19051" bIns="19051" anchor="ctr">
            <a:spAutoFit/>
          </a:bodyPr>
          <a:lstStyle/>
          <a:p>
            <a:pPr algn="just" fontAlgn="base">
              <a:lnSpc>
                <a:spcPct val="65000"/>
              </a:lnSpc>
              <a:spcBef>
                <a:spcPct val="0"/>
              </a:spcBef>
              <a:spcAft>
                <a:spcPct val="0"/>
              </a:spcAft>
              <a:defRPr/>
            </a:pPr>
            <a:r>
              <a:rPr lang="es-MX" sz="2000" b="1" dirty="0">
                <a:solidFill>
                  <a:srgbClr val="00B0F0"/>
                </a:solidFill>
                <a:latin typeface="Arimo" pitchFamily="34" charset="0"/>
                <a:ea typeface="Gill Sans"/>
                <a:cs typeface="Gill Sans"/>
                <a:sym typeface="Arimo" pitchFamily="34" charset="0"/>
              </a:rPr>
              <a:t>Copia</a:t>
            </a:r>
            <a:r>
              <a:rPr lang="es-MX" sz="2000" b="1" dirty="0">
                <a:solidFill>
                  <a:srgbClr val="000000">
                    <a:lumMod val="75000"/>
                    <a:lumOff val="25000"/>
                  </a:srgbClr>
                </a:solidFill>
                <a:latin typeface="Arimo" pitchFamily="34" charset="0"/>
                <a:ea typeface="Gill Sans"/>
                <a:cs typeface="Gill Sans"/>
                <a:sym typeface="Arimo" pitchFamily="34" charset="0"/>
              </a:rPr>
              <a:t> de sus datos personales que facilitó directamente al responsable, en un formato interoperable. </a:t>
            </a:r>
          </a:p>
        </p:txBody>
      </p:sp>
      <p:sp>
        <p:nvSpPr>
          <p:cNvPr id="19" name="1 Rectángulo"/>
          <p:cNvSpPr>
            <a:spLocks noChangeArrowheads="1"/>
          </p:cNvSpPr>
          <p:nvPr/>
        </p:nvSpPr>
        <p:spPr bwMode="auto">
          <a:xfrm>
            <a:off x="6991612" y="3780081"/>
            <a:ext cx="4529232"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es-ES" altLang="es-MX" b="1" dirty="0">
                <a:solidFill>
                  <a:srgbClr val="404040"/>
                </a:solidFill>
                <a:latin typeface="Calibri" panose="020F0502020204030204" pitchFamily="34" charset="0"/>
                <a:ea typeface="MS PGothic" panose="020B0600070205080204" pitchFamily="34" charset="-128"/>
              </a:rPr>
              <a:t>a) Sea técnicamente posible; </a:t>
            </a:r>
            <a:r>
              <a:rPr lang="es-ES" altLang="es-MX" b="1" dirty="0" smtClean="0">
                <a:solidFill>
                  <a:srgbClr val="404040"/>
                </a:solidFill>
                <a:latin typeface="Calibri" panose="020F0502020204030204" pitchFamily="34" charset="0"/>
                <a:ea typeface="MS PGothic" panose="020B0600070205080204" pitchFamily="34" charset="-128"/>
              </a:rPr>
              <a:t/>
            </a:r>
            <a:br>
              <a:rPr lang="es-ES" altLang="es-MX" b="1" dirty="0" smtClean="0">
                <a:solidFill>
                  <a:srgbClr val="404040"/>
                </a:solidFill>
                <a:latin typeface="Calibri" panose="020F0502020204030204" pitchFamily="34" charset="0"/>
                <a:ea typeface="MS PGothic" panose="020B0600070205080204" pitchFamily="34" charset="-128"/>
              </a:rPr>
            </a:br>
            <a:endParaRPr lang="es-MX" altLang="es-MX" dirty="0">
              <a:solidFill>
                <a:srgbClr val="404040"/>
              </a:solidFill>
              <a:latin typeface="Calibri" panose="020F0502020204030204" pitchFamily="34" charset="0"/>
              <a:ea typeface="MS PGothic" panose="020B0600070205080204" pitchFamily="34" charset="-128"/>
            </a:endParaRPr>
          </a:p>
          <a:p>
            <a:pPr fontAlgn="base">
              <a:spcBef>
                <a:spcPct val="0"/>
              </a:spcBef>
              <a:spcAft>
                <a:spcPct val="0"/>
              </a:spcAft>
            </a:pPr>
            <a:r>
              <a:rPr lang="es-ES" altLang="es-MX" b="1" dirty="0">
                <a:solidFill>
                  <a:srgbClr val="404040"/>
                </a:solidFill>
                <a:latin typeface="Calibri" panose="020F0502020204030204" pitchFamily="34" charset="0"/>
                <a:ea typeface="MS PGothic" panose="020B0600070205080204" pitchFamily="34" charset="-128"/>
              </a:rPr>
              <a:t>b) El titular facilitó directamente sus datos personales al responsable transmisor y </a:t>
            </a:r>
            <a:endParaRPr lang="es-MX" altLang="es-MX" dirty="0">
              <a:solidFill>
                <a:srgbClr val="404040"/>
              </a:solidFill>
              <a:latin typeface="Calibri" panose="020F0502020204030204" pitchFamily="34" charset="0"/>
              <a:ea typeface="MS PGothic" panose="020B0600070205080204" pitchFamily="34" charset="-128"/>
            </a:endParaRPr>
          </a:p>
          <a:p>
            <a:pPr fontAlgn="base">
              <a:spcBef>
                <a:spcPct val="0"/>
              </a:spcBef>
              <a:spcAft>
                <a:spcPct val="0"/>
              </a:spcAft>
            </a:pPr>
            <a:endParaRPr lang="es-ES" altLang="es-MX" b="1" dirty="0" smtClean="0">
              <a:solidFill>
                <a:srgbClr val="404040"/>
              </a:solidFill>
              <a:latin typeface="Calibri" panose="020F0502020204030204" pitchFamily="34" charset="0"/>
              <a:ea typeface="MS PGothic" panose="020B0600070205080204" pitchFamily="34" charset="-128"/>
            </a:endParaRPr>
          </a:p>
          <a:p>
            <a:pPr fontAlgn="base">
              <a:spcBef>
                <a:spcPct val="0"/>
              </a:spcBef>
              <a:spcAft>
                <a:spcPct val="0"/>
              </a:spcAft>
            </a:pPr>
            <a:r>
              <a:rPr lang="es-ES" altLang="es-MX" b="1" dirty="0" smtClean="0">
                <a:solidFill>
                  <a:srgbClr val="404040"/>
                </a:solidFill>
                <a:latin typeface="Calibri" panose="020F0502020204030204" pitchFamily="34" charset="0"/>
                <a:ea typeface="MS PGothic" panose="020B0600070205080204" pitchFamily="34" charset="-128"/>
              </a:rPr>
              <a:t>c</a:t>
            </a:r>
            <a:r>
              <a:rPr lang="es-ES" altLang="es-MX" b="1" dirty="0">
                <a:solidFill>
                  <a:srgbClr val="404040"/>
                </a:solidFill>
                <a:latin typeface="Calibri" panose="020F0502020204030204" pitchFamily="34" charset="0"/>
                <a:ea typeface="MS PGothic" panose="020B0600070205080204" pitchFamily="34" charset="-128"/>
              </a:rPr>
              <a:t>) El tratamiento se base en su consentimiento o en la suscripción de un contrato</a:t>
            </a:r>
            <a:endParaRPr lang="es-MX" altLang="es-MX" dirty="0">
              <a:solidFill>
                <a:srgbClr val="404040"/>
              </a:solidFill>
              <a:latin typeface="Calibri" panose="020F0502020204030204" pitchFamily="34" charset="0"/>
              <a:ea typeface="MS PGothic" panose="020B0600070205080204" pitchFamily="34" charset="-128"/>
            </a:endParaRPr>
          </a:p>
        </p:txBody>
      </p:sp>
      <p:pic>
        <p:nvPicPr>
          <p:cNvPr id="20" name="Picture 4" descr="Imagen relacionada"/>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9371" y="1363664"/>
            <a:ext cx="2162175" cy="2181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1" name="Group 129"/>
          <p:cNvGrpSpPr>
            <a:grpSpLocks/>
          </p:cNvGrpSpPr>
          <p:nvPr/>
        </p:nvGrpSpPr>
        <p:grpSpPr bwMode="auto">
          <a:xfrm>
            <a:off x="8656639" y="2476501"/>
            <a:ext cx="1181100" cy="1068388"/>
            <a:chOff x="-156630" y="-1"/>
            <a:chExt cx="3149265" cy="2844799"/>
          </a:xfrm>
        </p:grpSpPr>
        <p:grpSp>
          <p:nvGrpSpPr>
            <p:cNvPr id="22" name="Group 127"/>
            <p:cNvGrpSpPr>
              <a:grpSpLocks/>
            </p:cNvGrpSpPr>
            <p:nvPr/>
          </p:nvGrpSpPr>
          <p:grpSpPr bwMode="auto">
            <a:xfrm>
              <a:off x="-12" y="-1"/>
              <a:ext cx="2844498" cy="2844799"/>
              <a:chOff x="-11" y="0"/>
              <a:chExt cx="2844496" cy="2844797"/>
            </a:xfrm>
          </p:grpSpPr>
          <p:sp>
            <p:nvSpPr>
              <p:cNvPr id="24" name="Shape 124">
                <a:extLst>
                  <a:ext uri="{FF2B5EF4-FFF2-40B4-BE49-F238E27FC236}"/>
                </a:extLst>
              </p:cNvPr>
              <p:cNvSpPr/>
              <p:nvPr/>
            </p:nvSpPr>
            <p:spPr>
              <a:xfrm>
                <a:off x="-11" y="0"/>
                <a:ext cx="2844496" cy="284479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adFill flip="none" rotWithShape="1">
                <a:gsLst>
                  <a:gs pos="0">
                    <a:srgbClr val="D2D2D2">
                      <a:alpha val="50000"/>
                    </a:srgbClr>
                  </a:gs>
                  <a:gs pos="100000">
                    <a:srgbClr val="414141">
                      <a:alpha val="50000"/>
                    </a:srgbClr>
                  </a:gs>
                </a:gsLst>
                <a:lin ang="4079999" scaled="0"/>
              </a:gradFill>
              <a:ln w="12700" cap="flat">
                <a:noFill/>
                <a:miter lim="400000"/>
              </a:ln>
              <a:effectLst/>
            </p:spPr>
            <p:txBody>
              <a:bodyPr lIns="0" tIns="0" rIns="0" bIns="0" anchor="ctr"/>
              <a:lstStyle/>
              <a:p>
                <a:pPr algn="ctr" defTabSz="219069">
                  <a:defRPr sz="4000">
                    <a:solidFill>
                      <a:srgbClr val="FFFFFF"/>
                    </a:solidFill>
                    <a:effectLst>
                      <a:outerShdw blurRad="38100" dist="12700" dir="5400000" rotWithShape="0">
                        <a:srgbClr val="000000">
                          <a:alpha val="50000"/>
                        </a:srgbClr>
                      </a:outerShdw>
                    </a:effectLst>
                  </a:defRPr>
                </a:pPr>
                <a:endParaRPr sz="4000" kern="0">
                  <a:solidFill>
                    <a:srgbClr val="FFFFFF"/>
                  </a:solidFill>
                  <a:effectLst>
                    <a:outerShdw blurRad="38100" dist="12700" dir="5400000" rotWithShape="0">
                      <a:srgbClr val="000000">
                        <a:alpha val="50000"/>
                      </a:srgbClr>
                    </a:outerShdw>
                  </a:effectLst>
                  <a:sym typeface="Gill Sans"/>
                </a:endParaRPr>
              </a:p>
            </p:txBody>
          </p:sp>
          <p:sp>
            <p:nvSpPr>
              <p:cNvPr id="25" name="Shape 125">
                <a:extLst>
                  <a:ext uri="{FF2B5EF4-FFF2-40B4-BE49-F238E27FC236}"/>
                </a:extLst>
              </p:cNvPr>
              <p:cNvSpPr/>
              <p:nvPr/>
            </p:nvSpPr>
            <p:spPr>
              <a:xfrm>
                <a:off x="97344" y="101449"/>
                <a:ext cx="2666715" cy="266726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adFill flip="none" rotWithShape="1">
                <a:gsLst>
                  <a:gs pos="0">
                    <a:srgbClr val="FF0000"/>
                  </a:gs>
                  <a:gs pos="100000">
                    <a:srgbClr val="C00000"/>
                  </a:gs>
                </a:gsLst>
                <a:lin ang="4079999" scaled="0"/>
              </a:gradFill>
              <a:ln w="12700" cap="flat">
                <a:noFill/>
                <a:miter lim="400000"/>
              </a:ln>
              <a:effectLst/>
            </p:spPr>
            <p:txBody>
              <a:bodyPr lIns="0" tIns="0" rIns="0" bIns="0" anchor="ctr"/>
              <a:lstStyle/>
              <a:p>
                <a:pPr algn="ctr" defTabSz="219069">
                  <a:defRPr sz="4000">
                    <a:solidFill>
                      <a:srgbClr val="FFFFFF"/>
                    </a:solidFill>
                    <a:effectLst>
                      <a:outerShdw blurRad="38100" dist="12700" dir="5400000" rotWithShape="0">
                        <a:srgbClr val="000000">
                          <a:alpha val="50000"/>
                        </a:srgbClr>
                      </a:outerShdw>
                    </a:effectLst>
                  </a:defRPr>
                </a:pPr>
                <a:endParaRPr sz="4000" kern="0">
                  <a:solidFill>
                    <a:srgbClr val="FFFFFF"/>
                  </a:solidFill>
                  <a:effectLst>
                    <a:outerShdw blurRad="38100" dist="12700" dir="5400000" rotWithShape="0">
                      <a:srgbClr val="000000">
                        <a:alpha val="50000"/>
                      </a:srgbClr>
                    </a:outerShdw>
                  </a:effectLst>
                  <a:sym typeface="Gill Sans"/>
                </a:endParaRPr>
              </a:p>
            </p:txBody>
          </p:sp>
          <p:sp>
            <p:nvSpPr>
              <p:cNvPr id="26" name="Shape 126">
                <a:extLst>
                  <a:ext uri="{FF2B5EF4-FFF2-40B4-BE49-F238E27FC236}"/>
                </a:extLst>
              </p:cNvPr>
              <p:cNvSpPr/>
              <p:nvPr/>
            </p:nvSpPr>
            <p:spPr>
              <a:xfrm>
                <a:off x="266659" y="253622"/>
                <a:ext cx="2328085" cy="2324870"/>
              </a:xfrm>
              <a:custGeom>
                <a:avLst/>
                <a:gdLst/>
                <a:ahLst/>
                <a:cxnLst>
                  <a:cxn ang="0">
                    <a:pos x="wd2" y="hd2"/>
                  </a:cxn>
                  <a:cxn ang="5400000">
                    <a:pos x="wd2" y="hd2"/>
                  </a:cxn>
                  <a:cxn ang="10800000">
                    <a:pos x="wd2" y="hd2"/>
                  </a:cxn>
                  <a:cxn ang="16200000">
                    <a:pos x="wd2" y="hd2"/>
                  </a:cxn>
                </a:cxnLst>
                <a:rect l="0" t="0" r="r" b="b"/>
                <a:pathLst>
                  <a:path w="19679" h="19679" extrusionOk="0">
                    <a:moveTo>
                      <a:pt x="16797" y="2882"/>
                    </a:moveTo>
                    <a:cubicBezTo>
                      <a:pt x="20639" y="6724"/>
                      <a:pt x="20639" y="12954"/>
                      <a:pt x="16797" y="16797"/>
                    </a:cubicBezTo>
                    <a:cubicBezTo>
                      <a:pt x="12954" y="20639"/>
                      <a:pt x="6724" y="20639"/>
                      <a:pt x="2882" y="16797"/>
                    </a:cubicBezTo>
                    <a:cubicBezTo>
                      <a:pt x="-961" y="12954"/>
                      <a:pt x="-961" y="6724"/>
                      <a:pt x="2882" y="2882"/>
                    </a:cubicBezTo>
                    <a:cubicBezTo>
                      <a:pt x="6724" y="-961"/>
                      <a:pt x="12954" y="-961"/>
                      <a:pt x="16797" y="2882"/>
                    </a:cubicBezTo>
                  </a:path>
                </a:pathLst>
              </a:custGeom>
              <a:noFill/>
              <a:ln w="12700" cap="flat">
                <a:solidFill>
                  <a:srgbClr val="000000"/>
                </a:solidFill>
                <a:custDash>
                  <a:ds d="200000" sp="200000"/>
                </a:custDash>
                <a:miter lim="400000"/>
              </a:ln>
              <a:effectLst/>
            </p:spPr>
            <p:txBody>
              <a:bodyPr lIns="0" tIns="0" rIns="0" bIns="0" anchor="ctr"/>
              <a:lstStyle/>
              <a:p>
                <a:pPr algn="ctr" defTabSz="219069">
                  <a:defRPr sz="4000">
                    <a:solidFill>
                      <a:srgbClr val="FFFFFF"/>
                    </a:solidFill>
                    <a:effectLst>
                      <a:outerShdw blurRad="38100" dist="12700" dir="5400000" rotWithShape="0">
                        <a:srgbClr val="000000">
                          <a:alpha val="50000"/>
                        </a:srgbClr>
                      </a:outerShdw>
                    </a:effectLst>
                  </a:defRPr>
                </a:pPr>
                <a:endParaRPr sz="4000" kern="0">
                  <a:solidFill>
                    <a:srgbClr val="FFFFFF"/>
                  </a:solidFill>
                  <a:effectLst>
                    <a:outerShdw blurRad="38100" dist="12700" dir="5400000" rotWithShape="0">
                      <a:srgbClr val="000000">
                        <a:alpha val="50000"/>
                      </a:srgbClr>
                    </a:outerShdw>
                  </a:effectLst>
                  <a:sym typeface="Gill Sans"/>
                </a:endParaRPr>
              </a:p>
            </p:txBody>
          </p:sp>
        </p:grpSp>
        <p:sp>
          <p:nvSpPr>
            <p:cNvPr id="23" name="Shape 128"/>
            <p:cNvSpPr>
              <a:spLocks noChangeArrowheads="1"/>
            </p:cNvSpPr>
            <p:nvPr/>
          </p:nvSpPr>
          <p:spPr bwMode="auto">
            <a:xfrm>
              <a:off x="-156630" y="807759"/>
              <a:ext cx="3149265" cy="146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50800" tIns="50800" rIns="50800" bIns="50800" anchor="ctr"/>
            <a:lstStyle>
              <a:lvl1pPr>
                <a:spcBef>
                  <a:spcPts val="1950"/>
                </a:spcBef>
                <a:buSzPct val="171000"/>
                <a:buChar char="•"/>
                <a:defRPr sz="2100">
                  <a:solidFill>
                    <a:schemeClr val="tx1"/>
                  </a:solidFill>
                  <a:latin typeface="Gill Sans" charset="0"/>
                  <a:ea typeface="Gill Sans" charset="0"/>
                  <a:cs typeface="Gill Sans" charset="0"/>
                  <a:sym typeface="Gill Sans" charset="0"/>
                </a:defRPr>
              </a:lvl1pPr>
              <a:lvl2pPr marL="742950" indent="-285750">
                <a:spcBef>
                  <a:spcPts val="1950"/>
                </a:spcBef>
                <a:buSzPct val="171000"/>
                <a:buChar char="•"/>
                <a:defRPr sz="2100">
                  <a:solidFill>
                    <a:schemeClr val="tx1"/>
                  </a:solidFill>
                  <a:latin typeface="Gill Sans" charset="0"/>
                  <a:ea typeface="Gill Sans" charset="0"/>
                  <a:cs typeface="Gill Sans" charset="0"/>
                  <a:sym typeface="Gill Sans" charset="0"/>
                </a:defRPr>
              </a:lvl2pPr>
              <a:lvl3pPr marL="1143000" indent="-228600">
                <a:spcBef>
                  <a:spcPts val="1950"/>
                </a:spcBef>
                <a:buSzPct val="171000"/>
                <a:buChar char="•"/>
                <a:defRPr sz="2100">
                  <a:solidFill>
                    <a:schemeClr val="tx1"/>
                  </a:solidFill>
                  <a:latin typeface="Gill Sans" charset="0"/>
                  <a:ea typeface="Gill Sans" charset="0"/>
                  <a:cs typeface="Gill Sans" charset="0"/>
                  <a:sym typeface="Gill Sans" charset="0"/>
                </a:defRPr>
              </a:lvl3pPr>
              <a:lvl4pPr marL="1600200" indent="-228600">
                <a:spcBef>
                  <a:spcPts val="1950"/>
                </a:spcBef>
                <a:buSzPct val="171000"/>
                <a:buChar char="•"/>
                <a:defRPr sz="2100">
                  <a:solidFill>
                    <a:schemeClr val="tx1"/>
                  </a:solidFill>
                  <a:latin typeface="Gill Sans" charset="0"/>
                  <a:ea typeface="Gill Sans" charset="0"/>
                  <a:cs typeface="Gill Sans" charset="0"/>
                  <a:sym typeface="Gill Sans" charset="0"/>
                </a:defRPr>
              </a:lvl4pPr>
              <a:lvl5pPr marL="2057400" indent="-228600">
                <a:spcBef>
                  <a:spcPts val="1950"/>
                </a:spcBef>
                <a:buSzPct val="171000"/>
                <a:buChar char="•"/>
                <a:defRPr sz="2100">
                  <a:solidFill>
                    <a:schemeClr val="tx1"/>
                  </a:solidFill>
                  <a:latin typeface="Gill Sans" charset="0"/>
                  <a:ea typeface="Gill Sans" charset="0"/>
                  <a:cs typeface="Gill Sans" charset="0"/>
                  <a:sym typeface="Gill Sans" charset="0"/>
                </a:defRPr>
              </a:lvl5pPr>
              <a:lvl6pPr marL="2514600" indent="-228600" defTabSz="309563" eaLnBrk="0" fontAlgn="base" hangingPunct="0">
                <a:spcBef>
                  <a:spcPts val="1950"/>
                </a:spcBef>
                <a:spcAft>
                  <a:spcPct val="0"/>
                </a:spcAft>
                <a:buSzPct val="171000"/>
                <a:buChar char="•"/>
                <a:defRPr sz="2100">
                  <a:solidFill>
                    <a:schemeClr val="tx1"/>
                  </a:solidFill>
                  <a:latin typeface="Gill Sans" charset="0"/>
                  <a:ea typeface="Gill Sans" charset="0"/>
                  <a:cs typeface="Gill Sans" charset="0"/>
                  <a:sym typeface="Gill Sans" charset="0"/>
                </a:defRPr>
              </a:lvl6pPr>
              <a:lvl7pPr marL="2971800" indent="-228600" defTabSz="309563" eaLnBrk="0" fontAlgn="base" hangingPunct="0">
                <a:spcBef>
                  <a:spcPts val="1950"/>
                </a:spcBef>
                <a:spcAft>
                  <a:spcPct val="0"/>
                </a:spcAft>
                <a:buSzPct val="171000"/>
                <a:buChar char="•"/>
                <a:defRPr sz="2100">
                  <a:solidFill>
                    <a:schemeClr val="tx1"/>
                  </a:solidFill>
                  <a:latin typeface="Gill Sans" charset="0"/>
                  <a:ea typeface="Gill Sans" charset="0"/>
                  <a:cs typeface="Gill Sans" charset="0"/>
                  <a:sym typeface="Gill Sans" charset="0"/>
                </a:defRPr>
              </a:lvl7pPr>
              <a:lvl8pPr marL="3429000" indent="-228600" defTabSz="309563" eaLnBrk="0" fontAlgn="base" hangingPunct="0">
                <a:spcBef>
                  <a:spcPts val="1950"/>
                </a:spcBef>
                <a:spcAft>
                  <a:spcPct val="0"/>
                </a:spcAft>
                <a:buSzPct val="171000"/>
                <a:buChar char="•"/>
                <a:defRPr sz="2100">
                  <a:solidFill>
                    <a:schemeClr val="tx1"/>
                  </a:solidFill>
                  <a:latin typeface="Gill Sans" charset="0"/>
                  <a:ea typeface="Gill Sans" charset="0"/>
                  <a:cs typeface="Gill Sans" charset="0"/>
                  <a:sym typeface="Gill Sans" charset="0"/>
                </a:defRPr>
              </a:lvl8pPr>
              <a:lvl9pPr marL="3886200" indent="-228600" defTabSz="309563" eaLnBrk="0" fontAlgn="base" hangingPunct="0">
                <a:spcBef>
                  <a:spcPts val="1950"/>
                </a:spcBef>
                <a:spcAft>
                  <a:spcPct val="0"/>
                </a:spcAft>
                <a:buSzPct val="171000"/>
                <a:buChar char="•"/>
                <a:defRPr sz="2100">
                  <a:solidFill>
                    <a:schemeClr val="tx1"/>
                  </a:solidFill>
                  <a:latin typeface="Gill Sans" charset="0"/>
                  <a:ea typeface="Gill Sans" charset="0"/>
                  <a:cs typeface="Gill Sans" charset="0"/>
                  <a:sym typeface="Gill Sans" charset="0"/>
                </a:defRPr>
              </a:lvl9pPr>
            </a:lstStyle>
            <a:p>
              <a:pPr algn="ctr" fontAlgn="base">
                <a:lnSpc>
                  <a:spcPct val="70000"/>
                </a:lnSpc>
                <a:spcBef>
                  <a:spcPct val="0"/>
                </a:spcBef>
                <a:spcAft>
                  <a:spcPct val="0"/>
                </a:spcAft>
                <a:buSzTx/>
                <a:buFontTx/>
                <a:buNone/>
              </a:pPr>
              <a:r>
                <a:rPr lang="es-MX" altLang="es-MX" sz="1100" b="1" dirty="0">
                  <a:solidFill>
                    <a:srgbClr val="FFFFFF"/>
                  </a:solidFill>
                  <a:latin typeface="Arimo" charset="0"/>
                  <a:sym typeface="Arimo" charset="0"/>
                </a:rPr>
                <a:t>TRANSMISIÓN</a:t>
              </a:r>
            </a:p>
          </p:txBody>
        </p:sp>
      </p:grpSp>
      <p:pic>
        <p:nvPicPr>
          <p:cNvPr id="27" name="Imagen 26"/>
          <p:cNvPicPr>
            <a:picLocks noChangeAspect="1"/>
          </p:cNvPicPr>
          <p:nvPr/>
        </p:nvPicPr>
        <p:blipFill rotWithShape="1">
          <a:blip r:embed="rId4"/>
          <a:srcRect l="2557" r="71837" b="85627"/>
          <a:stretch/>
        </p:blipFill>
        <p:spPr>
          <a:xfrm>
            <a:off x="-32412" y="-43212"/>
            <a:ext cx="2307265" cy="1052389"/>
          </a:xfrm>
          <a:prstGeom prst="rect">
            <a:avLst/>
          </a:prstGeom>
        </p:spPr>
      </p:pic>
      <p:pic>
        <p:nvPicPr>
          <p:cNvPr id="28" name="Imagen 27"/>
          <p:cNvPicPr>
            <a:picLocks noChangeAspect="1"/>
          </p:cNvPicPr>
          <p:nvPr/>
        </p:nvPicPr>
        <p:blipFill>
          <a:blip r:embed="rId5"/>
          <a:stretch>
            <a:fillRect/>
          </a:stretch>
        </p:blipFill>
        <p:spPr>
          <a:xfrm>
            <a:off x="0" y="5608045"/>
            <a:ext cx="12186960" cy="1255967"/>
          </a:xfrm>
          <a:prstGeom prst="rect">
            <a:avLst/>
          </a:prstGeom>
        </p:spPr>
      </p:pic>
      <p:pic>
        <p:nvPicPr>
          <p:cNvPr id="29" name="Picture 2" descr="Resultado de imagen para infoem"/>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49676" y="345380"/>
            <a:ext cx="1367690" cy="61033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25021945"/>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Rectángulo"/>
          <p:cNvSpPr/>
          <p:nvPr/>
        </p:nvSpPr>
        <p:spPr>
          <a:xfrm>
            <a:off x="0" y="0"/>
            <a:ext cx="12192000" cy="605188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19457" name="Rectangle 1"/>
          <p:cNvSpPr>
            <a:spLocks/>
          </p:cNvSpPr>
          <p:nvPr/>
        </p:nvSpPr>
        <p:spPr bwMode="auto">
          <a:xfrm>
            <a:off x="2487139" y="292784"/>
            <a:ext cx="859029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fontAlgn="base">
              <a:lnSpc>
                <a:spcPct val="65000"/>
              </a:lnSpc>
              <a:spcBef>
                <a:spcPct val="0"/>
              </a:spcBef>
              <a:spcAft>
                <a:spcPct val="0"/>
              </a:spcAft>
            </a:pPr>
            <a:r>
              <a:rPr lang="en-US" sz="2800" dirty="0" smtClean="0">
                <a:solidFill>
                  <a:srgbClr val="646E78"/>
                </a:solidFill>
                <a:latin typeface="Arimo Bold" charset="0"/>
                <a:ea typeface="Arimo Bold" charset="0"/>
                <a:cs typeface="Arimo Bold" charset="0"/>
                <a:sym typeface="Arimo Bold" charset="0"/>
              </a:rPr>
              <a:t>PROCEDIMIENTO DE TRANSMISIÓN </a:t>
            </a:r>
            <a:r>
              <a:rPr lang="en-US" sz="2800" dirty="0" smtClean="0">
                <a:solidFill>
                  <a:srgbClr val="A0AAB4">
                    <a:lumMod val="40000"/>
                    <a:lumOff val="60000"/>
                  </a:srgbClr>
                </a:solidFill>
                <a:latin typeface="Arimo Bold" charset="0"/>
                <a:ea typeface="Arimo Bold" charset="0"/>
                <a:cs typeface="Arimo Bold" charset="0"/>
                <a:sym typeface="Arimo Bold" charset="0"/>
              </a:rPr>
              <a:t> </a:t>
            </a:r>
            <a:r>
              <a:rPr lang="en-US" sz="2800" dirty="0">
                <a:solidFill>
                  <a:srgbClr val="A0AAB4">
                    <a:lumMod val="40000"/>
                    <a:lumOff val="60000"/>
                  </a:srgbClr>
                </a:solidFill>
                <a:latin typeface="Arimo Bold" charset="0"/>
                <a:ea typeface="Arimo Bold" charset="0"/>
                <a:cs typeface="Arimo Bold" charset="0"/>
                <a:sym typeface="Arimo Bold" charset="0"/>
              </a:rPr>
              <a:t>EN EL SECTOR </a:t>
            </a:r>
            <a:r>
              <a:rPr lang="en-US" sz="2800" dirty="0" smtClean="0">
                <a:solidFill>
                  <a:srgbClr val="A0AAB4">
                    <a:lumMod val="40000"/>
                    <a:lumOff val="60000"/>
                  </a:srgbClr>
                </a:solidFill>
                <a:latin typeface="Arimo Bold" charset="0"/>
                <a:ea typeface="Arimo Bold" charset="0"/>
                <a:cs typeface="Arimo Bold" charset="0"/>
                <a:sym typeface="Arimo Bold" charset="0"/>
              </a:rPr>
              <a:t>PÚBLICO</a:t>
            </a:r>
            <a:endParaRPr lang="en-US" sz="2800" dirty="0">
              <a:solidFill>
                <a:srgbClr val="A0AAB4">
                  <a:lumMod val="40000"/>
                  <a:lumOff val="60000"/>
                </a:srgbClr>
              </a:solidFill>
              <a:latin typeface="Arimo Bold" charset="0"/>
              <a:ea typeface="Arimo Bold" charset="0"/>
              <a:cs typeface="Arimo Bold" charset="0"/>
              <a:sym typeface="Arimo Bold" charset="0"/>
            </a:endParaRPr>
          </a:p>
        </p:txBody>
      </p:sp>
      <p:pic>
        <p:nvPicPr>
          <p:cNvPr id="614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63618" y="763935"/>
            <a:ext cx="8580105" cy="55194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 name="Imagen 6"/>
          <p:cNvPicPr>
            <a:picLocks noChangeAspect="1"/>
          </p:cNvPicPr>
          <p:nvPr/>
        </p:nvPicPr>
        <p:blipFill rotWithShape="1">
          <a:blip r:embed="rId3"/>
          <a:srcRect l="2557" r="71837" b="85627"/>
          <a:stretch/>
        </p:blipFill>
        <p:spPr>
          <a:xfrm>
            <a:off x="-32412" y="-43212"/>
            <a:ext cx="2307265" cy="1052389"/>
          </a:xfrm>
          <a:prstGeom prst="rect">
            <a:avLst/>
          </a:prstGeom>
        </p:spPr>
      </p:pic>
      <p:pic>
        <p:nvPicPr>
          <p:cNvPr id="8" name="Imagen 7"/>
          <p:cNvPicPr>
            <a:picLocks noChangeAspect="1"/>
          </p:cNvPicPr>
          <p:nvPr/>
        </p:nvPicPr>
        <p:blipFill>
          <a:blip r:embed="rId4"/>
          <a:stretch>
            <a:fillRect/>
          </a:stretch>
        </p:blipFill>
        <p:spPr>
          <a:xfrm>
            <a:off x="0" y="5608045"/>
            <a:ext cx="12186960" cy="1255967"/>
          </a:xfrm>
          <a:prstGeom prst="rect">
            <a:avLst/>
          </a:prstGeom>
        </p:spPr>
      </p:pic>
      <p:pic>
        <p:nvPicPr>
          <p:cNvPr id="9" name="Picture 2" descr="Resultado de imagen para infoem"/>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49676" y="345380"/>
            <a:ext cx="1367690" cy="61033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99061421"/>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ángulo 2"/>
          <p:cNvSpPr/>
          <p:nvPr/>
        </p:nvSpPr>
        <p:spPr>
          <a:xfrm>
            <a:off x="0" y="0"/>
            <a:ext cx="12242042"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pic>
        <p:nvPicPr>
          <p:cNvPr id="3074" name="Picture 2" descr="Resultado de imagen para PORTABILIDAD DE DATOS"/>
          <p:cNvPicPr>
            <a:picLocks noChangeAspect="1" noChangeArrowheads="1"/>
          </p:cNvPicPr>
          <p:nvPr/>
        </p:nvPicPr>
        <p:blipFill rotWithShape="1">
          <a:blip r:embed="rId2">
            <a:extLst>
              <a:ext uri="{28A0092B-C50C-407E-A947-70E740481C1C}">
                <a14:useLocalDpi xmlns:a14="http://schemas.microsoft.com/office/drawing/2010/main" val="0"/>
              </a:ext>
            </a:extLst>
          </a:blip>
          <a:srcRect b="4040"/>
          <a:stretch/>
        </p:blipFill>
        <p:spPr bwMode="auto">
          <a:xfrm>
            <a:off x="3849872" y="1358399"/>
            <a:ext cx="5429250" cy="3564665"/>
          </a:xfrm>
          <a:prstGeom prst="rect">
            <a:avLst/>
          </a:prstGeom>
          <a:noFill/>
          <a:extLst>
            <a:ext uri="{909E8E84-426E-40DD-AFC4-6F175D3DCCD1}">
              <a14:hiddenFill xmlns:a14="http://schemas.microsoft.com/office/drawing/2010/main">
                <a:solidFill>
                  <a:srgbClr val="FFFFFF"/>
                </a:solidFill>
              </a14:hiddenFill>
            </a:ext>
          </a:extLst>
        </p:spPr>
      </p:pic>
      <p:pic>
        <p:nvPicPr>
          <p:cNvPr id="3076" name="Picture 4" descr="Resultado de imagen para PORTABILIDAD DE DATOS"/>
          <p:cNvPicPr>
            <a:picLocks noChangeAspect="1" noChangeArrowheads="1"/>
          </p:cNvPicPr>
          <p:nvPr/>
        </p:nvPicPr>
        <p:blipFill rotWithShape="1">
          <a:blip r:embed="rId3">
            <a:extLst>
              <a:ext uri="{28A0092B-C50C-407E-A947-70E740481C1C}">
                <a14:useLocalDpi xmlns:a14="http://schemas.microsoft.com/office/drawing/2010/main" val="0"/>
              </a:ext>
            </a:extLst>
          </a:blip>
          <a:srcRect l="3748" r="41937"/>
          <a:stretch/>
        </p:blipFill>
        <p:spPr bwMode="auto">
          <a:xfrm>
            <a:off x="8765367" y="1356386"/>
            <a:ext cx="3476675" cy="3568692"/>
          </a:xfrm>
          <a:prstGeom prst="rect">
            <a:avLst/>
          </a:prstGeom>
          <a:noFill/>
          <a:extLst>
            <a:ext uri="{909E8E84-426E-40DD-AFC4-6F175D3DCCD1}">
              <a14:hiddenFill xmlns:a14="http://schemas.microsoft.com/office/drawing/2010/main">
                <a:solidFill>
                  <a:srgbClr val="FFFFFF"/>
                </a:solidFill>
              </a14:hiddenFill>
            </a:ext>
          </a:extLst>
        </p:spPr>
      </p:pic>
      <p:pic>
        <p:nvPicPr>
          <p:cNvPr id="3078" name="Picture 6" descr="Imagen relacionada"/>
          <p:cNvPicPr>
            <a:picLocks noChangeAspect="1" noChangeArrowheads="1"/>
          </p:cNvPicPr>
          <p:nvPr/>
        </p:nvPicPr>
        <p:blipFill rotWithShape="1">
          <a:blip r:embed="rId4">
            <a:extLst>
              <a:ext uri="{28A0092B-C50C-407E-A947-70E740481C1C}">
                <a14:useLocalDpi xmlns:a14="http://schemas.microsoft.com/office/drawing/2010/main" val="0"/>
              </a:ext>
            </a:extLst>
          </a:blip>
          <a:srcRect l="5213" r="19623"/>
          <a:stretch/>
        </p:blipFill>
        <p:spPr bwMode="auto">
          <a:xfrm>
            <a:off x="45497" y="1356386"/>
            <a:ext cx="4526504" cy="3568692"/>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21"/>
          <p:cNvSpPr/>
          <p:nvPr/>
        </p:nvSpPr>
        <p:spPr>
          <a:xfrm>
            <a:off x="45497" y="1357713"/>
            <a:ext cx="12191030" cy="3568692"/>
          </a:xfrm>
          <a:prstGeom prst="rect">
            <a:avLst/>
          </a:prstGeom>
          <a:solidFill>
            <a:schemeClr val="tx1">
              <a:alpha val="76000"/>
            </a:schemeClr>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sp>
      <p:sp>
        <p:nvSpPr>
          <p:cNvPr id="2" name="AutoShape 5"/>
          <p:cNvSpPr>
            <a:spLocks/>
          </p:cNvSpPr>
          <p:nvPr/>
        </p:nvSpPr>
        <p:spPr bwMode="auto">
          <a:xfrm>
            <a:off x="39982" y="1426629"/>
            <a:ext cx="5982652" cy="19778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algn="r">
              <a:defRPr/>
            </a:pPr>
            <a:r>
              <a:rPr lang="es-MX" sz="12500" dirty="0" smtClean="0">
                <a:solidFill>
                  <a:srgbClr val="FFC000"/>
                </a:solidFill>
                <a:latin typeface="Bebas Neue" panose="020B0606020202050201" pitchFamily="34" charset="0"/>
                <a:ea typeface="ＭＳ Ｐゴシック" charset="0"/>
                <a:cs typeface="League Gothic" charset="0"/>
                <a:sym typeface="League Gothic" charset="0"/>
              </a:rPr>
              <a:t>RETOS</a:t>
            </a:r>
            <a:endParaRPr lang="es-ES" sz="12500" dirty="0">
              <a:solidFill>
                <a:srgbClr val="FFC000"/>
              </a:solidFill>
              <a:latin typeface="Bebas Neue" panose="020B0606020202050201" pitchFamily="34" charset="0"/>
              <a:ea typeface="ＭＳ Ｐゴシック" charset="0"/>
              <a:cs typeface="League Gothic" charset="0"/>
              <a:sym typeface="League Gothic" charset="0"/>
            </a:endParaRPr>
          </a:p>
        </p:txBody>
      </p:sp>
      <p:cxnSp>
        <p:nvCxnSpPr>
          <p:cNvPr id="4" name="Straight Connector 3"/>
          <p:cNvCxnSpPr/>
          <p:nvPr/>
        </p:nvCxnSpPr>
        <p:spPr>
          <a:xfrm>
            <a:off x="5930977" y="1809483"/>
            <a:ext cx="0" cy="1452282"/>
          </a:xfrm>
          <a:prstGeom prst="line">
            <a:avLst/>
          </a:prstGeom>
          <a:ln w="28575">
            <a:solidFill>
              <a:schemeClr val="accent4"/>
            </a:solidFill>
          </a:ln>
        </p:spPr>
        <p:style>
          <a:lnRef idx="1">
            <a:schemeClr val="accent1"/>
          </a:lnRef>
          <a:fillRef idx="0">
            <a:schemeClr val="accent1"/>
          </a:fillRef>
          <a:effectRef idx="0">
            <a:schemeClr val="accent1"/>
          </a:effectRef>
          <a:fontRef idx="minor">
            <a:schemeClr val="tx1"/>
          </a:fontRef>
        </p:style>
      </p:cxnSp>
      <p:sp>
        <p:nvSpPr>
          <p:cNvPr id="6" name="AutoShape 1"/>
          <p:cNvSpPr>
            <a:spLocks/>
          </p:cNvSpPr>
          <p:nvPr/>
        </p:nvSpPr>
        <p:spPr bwMode="auto">
          <a:xfrm>
            <a:off x="6321698" y="1732829"/>
            <a:ext cx="5325542" cy="6497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algn="just">
              <a:defRPr/>
            </a:pPr>
            <a:r>
              <a:rPr lang="es-MX" sz="4000" b="1" dirty="0" smtClean="0">
                <a:solidFill>
                  <a:schemeClr val="bg1"/>
                </a:solidFill>
                <a:latin typeface="Bebas Neue" panose="020B0606020202050201" pitchFamily="34" charset="0"/>
                <a:ea typeface="ＭＳ Ｐゴシック" charset="0"/>
                <a:cs typeface="League Gothic" charset="0"/>
                <a:sym typeface="League Gothic" charset="0"/>
              </a:rPr>
              <a:t> PORTABILIADAD DE </a:t>
            </a:r>
            <a:endParaRPr lang="es-ES" sz="4000" dirty="0">
              <a:solidFill>
                <a:schemeClr val="bg1"/>
              </a:solidFill>
              <a:latin typeface="Bebas Neue" panose="020B0606020202050201" pitchFamily="34" charset="0"/>
              <a:ea typeface="ＭＳ Ｐゴシック" charset="0"/>
              <a:cs typeface="League Gothic" charset="0"/>
              <a:sym typeface="League Gothic" charset="0"/>
            </a:endParaRPr>
          </a:p>
        </p:txBody>
      </p:sp>
      <p:sp>
        <p:nvSpPr>
          <p:cNvPr id="7" name="AutoShape 1"/>
          <p:cNvSpPr>
            <a:spLocks/>
          </p:cNvSpPr>
          <p:nvPr/>
        </p:nvSpPr>
        <p:spPr bwMode="auto">
          <a:xfrm>
            <a:off x="6353682" y="2936888"/>
            <a:ext cx="5551797" cy="6497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50800" tIns="50800" rIns="50800" bIns="50800" anchor="ctr"/>
          <a:lstStyle/>
          <a:p>
            <a:pPr algn="l">
              <a:defRPr/>
            </a:pPr>
            <a:r>
              <a:rPr lang="es-MX" sz="4000" b="1" dirty="0" smtClean="0">
                <a:solidFill>
                  <a:schemeClr val="accent2"/>
                </a:solidFill>
                <a:latin typeface="Bebas Neue" panose="020B0606020202050201" pitchFamily="34" charset="0"/>
                <a:ea typeface="ＭＳ Ｐゴシック" charset="0"/>
                <a:cs typeface="League Gothic" charset="0"/>
                <a:sym typeface="League Gothic" charset="0"/>
              </a:rPr>
              <a:t>DATOS PERSONALES EN MÉXICO</a:t>
            </a:r>
            <a:endParaRPr lang="es-ES" sz="4000" dirty="0">
              <a:solidFill>
                <a:schemeClr val="accent2"/>
              </a:solidFill>
              <a:latin typeface="Bebas Neue" panose="020B0606020202050201" pitchFamily="34" charset="0"/>
              <a:ea typeface="ＭＳ Ｐゴシック" charset="0"/>
              <a:cs typeface="League Gothic" charset="0"/>
              <a:sym typeface="League Gothic" charset="0"/>
            </a:endParaRPr>
          </a:p>
        </p:txBody>
      </p:sp>
    </p:spTree>
    <p:extLst>
      <p:ext uri="{BB962C8B-B14F-4D97-AF65-F5344CB8AC3E}">
        <p14:creationId xmlns:p14="http://schemas.microsoft.com/office/powerpoint/2010/main" val="755738922"/>
      </p:ext>
    </p:extLst>
  </p:cSld>
  <p:clrMapOvr>
    <a:masterClrMapping/>
  </p:clrMapOvr>
  <mc:AlternateContent xmlns:mc="http://schemas.openxmlformats.org/markup-compatibility/2006" xmlns:p14="http://schemas.microsoft.com/office/powerpoint/2010/main">
    <mc:Choice Requires="p14">
      <p:transition spd="slow" p14:dur="3900">
        <p14:glitter pattern="hexagon"/>
      </p:transition>
    </mc:Choice>
    <mc:Fallback xmlns="">
      <p:transition spd="slow">
        <p:fade/>
      </p:transition>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 name="Imagen 30"/>
          <p:cNvPicPr>
            <a:picLocks noChangeAspect="1"/>
          </p:cNvPicPr>
          <p:nvPr/>
        </p:nvPicPr>
        <p:blipFill rotWithShape="1">
          <a:blip r:embed="rId2"/>
          <a:srcRect t="75750"/>
          <a:stretch/>
        </p:blipFill>
        <p:spPr>
          <a:xfrm>
            <a:off x="24064" y="6063916"/>
            <a:ext cx="12192000" cy="806116"/>
          </a:xfrm>
          <a:prstGeom prst="rect">
            <a:avLst/>
          </a:prstGeom>
        </p:spPr>
      </p:pic>
      <p:pic>
        <p:nvPicPr>
          <p:cNvPr id="6" name="Imagen 5"/>
          <p:cNvPicPr>
            <a:picLocks noChangeAspect="1"/>
          </p:cNvPicPr>
          <p:nvPr/>
        </p:nvPicPr>
        <p:blipFill rotWithShape="1">
          <a:blip r:embed="rId2"/>
          <a:srcRect t="75750"/>
          <a:stretch/>
        </p:blipFill>
        <p:spPr>
          <a:xfrm>
            <a:off x="24064" y="6063916"/>
            <a:ext cx="12192000" cy="806116"/>
          </a:xfrm>
          <a:prstGeom prst="rect">
            <a:avLst/>
          </a:prstGeom>
        </p:spPr>
      </p:pic>
      <p:pic>
        <p:nvPicPr>
          <p:cNvPr id="7" name="Imagen 100"/>
          <p:cNvPicPr>
            <a:picLocks noChangeAspect="1"/>
          </p:cNvPicPr>
          <p:nvPr/>
        </p:nvPicPr>
        <p:blipFill rotWithShape="1">
          <a:blip r:embed="rId3" cstate="print">
            <a:duotone>
              <a:schemeClr val="accent5">
                <a:shade val="45000"/>
                <a:satMod val="135000"/>
              </a:schemeClr>
              <a:prstClr val="white"/>
            </a:duotone>
            <a:extLst>
              <a:ext uri="{28A0092B-C50C-407E-A947-70E740481C1C}">
                <a14:useLocalDpi xmlns:a14="http://schemas.microsoft.com/office/drawing/2010/main" val="0"/>
              </a:ext>
            </a:extLst>
          </a:blip>
          <a:srcRect l="2897" t="19349" r="21591" b="20391"/>
          <a:stretch/>
        </p:blipFill>
        <p:spPr>
          <a:xfrm>
            <a:off x="204538" y="6201691"/>
            <a:ext cx="1421299" cy="506501"/>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8" name="Rectangle 1"/>
          <p:cNvSpPr>
            <a:spLocks/>
          </p:cNvSpPr>
          <p:nvPr/>
        </p:nvSpPr>
        <p:spPr bwMode="auto">
          <a:xfrm>
            <a:off x="512762" y="292784"/>
            <a:ext cx="859029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fontAlgn="base">
              <a:lnSpc>
                <a:spcPct val="65000"/>
              </a:lnSpc>
              <a:spcBef>
                <a:spcPct val="0"/>
              </a:spcBef>
              <a:spcAft>
                <a:spcPct val="0"/>
              </a:spcAft>
            </a:pPr>
            <a:r>
              <a:rPr lang="en-US" sz="2800" dirty="0" smtClean="0">
                <a:solidFill>
                  <a:srgbClr val="646E78"/>
                </a:solidFill>
                <a:latin typeface="Arimo Bold" charset="0"/>
                <a:ea typeface="Arimo Bold" charset="0"/>
                <a:cs typeface="Arimo Bold" charset="0"/>
                <a:sym typeface="Arimo Bold" charset="0"/>
              </a:rPr>
              <a:t>LA PORTABILIDAD</a:t>
            </a:r>
            <a:r>
              <a:rPr lang="en-US" sz="2800" dirty="0" smtClean="0">
                <a:solidFill>
                  <a:srgbClr val="A0AAB4">
                    <a:lumMod val="40000"/>
                    <a:lumOff val="60000"/>
                  </a:srgbClr>
                </a:solidFill>
                <a:latin typeface="Arimo Bold" charset="0"/>
                <a:ea typeface="Arimo Bold" charset="0"/>
                <a:cs typeface="Arimo Bold" charset="0"/>
                <a:sym typeface="Arimo Bold" charset="0"/>
              </a:rPr>
              <a:t> COMO UNA REALIDAD</a:t>
            </a:r>
            <a:endParaRPr lang="en-US" sz="2800" dirty="0">
              <a:solidFill>
                <a:srgbClr val="A0AAB4">
                  <a:lumMod val="40000"/>
                  <a:lumOff val="60000"/>
                </a:srgbClr>
              </a:solidFill>
              <a:latin typeface="Arimo Bold" charset="0"/>
              <a:ea typeface="Arimo Bold" charset="0"/>
              <a:cs typeface="Arimo Bold" charset="0"/>
              <a:sym typeface="Arimo Bold" charset="0"/>
            </a:endParaRPr>
          </a:p>
        </p:txBody>
      </p:sp>
      <p:pic>
        <p:nvPicPr>
          <p:cNvPr id="3" name="Imagen 2"/>
          <p:cNvPicPr>
            <a:picLocks noChangeAspect="1"/>
          </p:cNvPicPr>
          <p:nvPr/>
        </p:nvPicPr>
        <p:blipFill>
          <a:blip r:embed="rId4"/>
          <a:stretch>
            <a:fillRect/>
          </a:stretch>
        </p:blipFill>
        <p:spPr>
          <a:xfrm>
            <a:off x="347662" y="781129"/>
            <a:ext cx="4181475" cy="1714500"/>
          </a:xfrm>
          <a:prstGeom prst="rect">
            <a:avLst/>
          </a:prstGeom>
        </p:spPr>
      </p:pic>
      <p:pic>
        <p:nvPicPr>
          <p:cNvPr id="4" name="Imagen 3"/>
          <p:cNvPicPr>
            <a:picLocks noChangeAspect="1"/>
          </p:cNvPicPr>
          <p:nvPr/>
        </p:nvPicPr>
        <p:blipFill>
          <a:blip r:embed="rId5"/>
          <a:stretch>
            <a:fillRect/>
          </a:stretch>
        </p:blipFill>
        <p:spPr>
          <a:xfrm>
            <a:off x="5421023" y="954664"/>
            <a:ext cx="2638425" cy="1685925"/>
          </a:xfrm>
          <a:prstGeom prst="rect">
            <a:avLst/>
          </a:prstGeom>
        </p:spPr>
      </p:pic>
      <p:sp>
        <p:nvSpPr>
          <p:cNvPr id="5" name="Rectángulo 4"/>
          <p:cNvSpPr/>
          <p:nvPr/>
        </p:nvSpPr>
        <p:spPr>
          <a:xfrm>
            <a:off x="1338263" y="2495629"/>
            <a:ext cx="8647401" cy="1938992"/>
          </a:xfrm>
          <a:prstGeom prst="rect">
            <a:avLst/>
          </a:prstGeom>
        </p:spPr>
        <p:txBody>
          <a:bodyPr wrap="square">
            <a:spAutoFit/>
          </a:bodyPr>
          <a:lstStyle/>
          <a:p>
            <a:r>
              <a:rPr lang="es-MX" sz="1200" b="1" dirty="0">
                <a:solidFill>
                  <a:srgbClr val="545454"/>
                </a:solidFill>
                <a:latin typeface="Open Sans"/>
              </a:rPr>
              <a:t>Transformación gubernamental</a:t>
            </a:r>
            <a:endParaRPr lang="es-MX" sz="1200" dirty="0">
              <a:solidFill>
                <a:srgbClr val="545454"/>
              </a:solidFill>
              <a:latin typeface="Open Sans"/>
            </a:endParaRPr>
          </a:p>
          <a:p>
            <a:pPr>
              <a:buFont typeface="Arial" panose="020B0604020202020204" pitchFamily="34" charset="0"/>
              <a:buChar char="•"/>
            </a:pPr>
            <a:r>
              <a:rPr lang="es-MX" sz="1200" dirty="0">
                <a:solidFill>
                  <a:srgbClr val="545454"/>
                </a:solidFill>
                <a:latin typeface="Open Sans"/>
              </a:rPr>
              <a:t>La Ventanilla Única Nacional, </a:t>
            </a:r>
            <a:r>
              <a:rPr lang="es-MX" sz="1200" b="1" dirty="0">
                <a:solidFill>
                  <a:srgbClr val="1122CC"/>
                </a:solidFill>
                <a:latin typeface="Open Sans"/>
                <a:hlinkClick r:id="rId6"/>
              </a:rPr>
              <a:t>www.gob.mx</a:t>
            </a:r>
            <a:r>
              <a:rPr lang="es-MX" sz="1200" dirty="0">
                <a:solidFill>
                  <a:srgbClr val="545454"/>
                </a:solidFill>
                <a:latin typeface="Open Sans"/>
              </a:rPr>
              <a:t>, permite el acceso a más de 4 mil trámites de la Administración Pública Federal y concentra la información de más de 200 instituciones de gobierno. Hoy, por medio de la VUN es posible llevar a cabo el pre-registro y la cita en línea del </a:t>
            </a:r>
            <a:r>
              <a:rPr lang="es-MX" sz="1200" dirty="0" err="1">
                <a:solidFill>
                  <a:srgbClr val="545454"/>
                </a:solidFill>
                <a:latin typeface="Open Sans"/>
              </a:rPr>
              <a:t>pasaporte,uno</a:t>
            </a:r>
            <a:r>
              <a:rPr lang="es-MX" sz="1200" dirty="0">
                <a:solidFill>
                  <a:srgbClr val="545454"/>
                </a:solidFill>
                <a:latin typeface="Open Sans"/>
              </a:rPr>
              <a:t> de los trámites de mayor demanda a nivel federal</a:t>
            </a:r>
            <a:r>
              <a:rPr lang="es-MX" sz="1200" dirty="0" smtClean="0">
                <a:solidFill>
                  <a:srgbClr val="545454"/>
                </a:solidFill>
                <a:latin typeface="Open Sans"/>
              </a:rPr>
              <a:t>.</a:t>
            </a:r>
          </a:p>
          <a:p>
            <a:pPr>
              <a:buFont typeface="Arial" panose="020B0604020202020204" pitchFamily="34" charset="0"/>
              <a:buChar char="•"/>
            </a:pPr>
            <a:endParaRPr lang="es-MX" sz="1200" dirty="0">
              <a:solidFill>
                <a:srgbClr val="545454"/>
              </a:solidFill>
              <a:latin typeface="Open Sans"/>
            </a:endParaRPr>
          </a:p>
          <a:p>
            <a:pPr>
              <a:buFont typeface="Arial" panose="020B0604020202020204" pitchFamily="34" charset="0"/>
              <a:buChar char="•"/>
            </a:pPr>
            <a:r>
              <a:rPr lang="es-MX" sz="1200" dirty="0">
                <a:solidFill>
                  <a:srgbClr val="545454"/>
                </a:solidFill>
                <a:latin typeface="Open Sans"/>
              </a:rPr>
              <a:t>Además, como parte de un piloto hoy también se puede obtener la copia certificada del Acta de Nacimiento de diferentes estados. Toda la información está disponible en </a:t>
            </a:r>
            <a:r>
              <a:rPr lang="es-MX" sz="1200" dirty="0" smtClean="0">
                <a:solidFill>
                  <a:srgbClr val="1122CC"/>
                </a:solidFill>
                <a:latin typeface="Open Sans"/>
                <a:hlinkClick r:id="rId7"/>
              </a:rPr>
              <a:t>www.gob.mx/actas</a:t>
            </a:r>
            <a:endParaRPr lang="es-MX" sz="1200" dirty="0" smtClean="0">
              <a:solidFill>
                <a:srgbClr val="1122CC"/>
              </a:solidFill>
              <a:latin typeface="Open Sans"/>
            </a:endParaRPr>
          </a:p>
          <a:p>
            <a:pPr>
              <a:buFont typeface="Arial" panose="020B0604020202020204" pitchFamily="34" charset="0"/>
              <a:buChar char="•"/>
            </a:pPr>
            <a:endParaRPr lang="es-MX" sz="1200" dirty="0">
              <a:solidFill>
                <a:srgbClr val="545454"/>
              </a:solidFill>
              <a:latin typeface="Open Sans"/>
            </a:endParaRPr>
          </a:p>
          <a:p>
            <a:pPr>
              <a:buFont typeface="Arial" panose="020B0604020202020204" pitchFamily="34" charset="0"/>
              <a:buChar char="•"/>
            </a:pPr>
            <a:r>
              <a:rPr lang="es-MX" sz="1200" dirty="0">
                <a:solidFill>
                  <a:srgbClr val="545454"/>
                </a:solidFill>
                <a:latin typeface="Open Sans"/>
              </a:rPr>
              <a:t>Finalmente, como ejemplo destacado de transformación gubernamental, se encuentra la estrategia </a:t>
            </a:r>
            <a:r>
              <a:rPr lang="es-MX" sz="1200" b="1" dirty="0">
                <a:solidFill>
                  <a:srgbClr val="1122CC"/>
                </a:solidFill>
                <a:latin typeface="Open Sans"/>
                <a:hlinkClick r:id="rId8"/>
              </a:rPr>
              <a:t>IMSS Digital </a:t>
            </a:r>
            <a:r>
              <a:rPr lang="es-MX" sz="1200" dirty="0">
                <a:solidFill>
                  <a:srgbClr val="545454"/>
                </a:solidFill>
                <a:latin typeface="Open Sans"/>
              </a:rPr>
              <a:t>que ha significado ahorros en costo de oportunidad para los usuarios más de 7 mil millones de pesos.</a:t>
            </a:r>
          </a:p>
        </p:txBody>
      </p:sp>
      <p:sp>
        <p:nvSpPr>
          <p:cNvPr id="9" name="Rectángulo 8"/>
          <p:cNvSpPr/>
          <p:nvPr/>
        </p:nvSpPr>
        <p:spPr>
          <a:xfrm>
            <a:off x="314325" y="4519338"/>
            <a:ext cx="1435008" cy="276999"/>
          </a:xfrm>
          <a:prstGeom prst="rect">
            <a:avLst/>
          </a:prstGeom>
        </p:spPr>
        <p:txBody>
          <a:bodyPr wrap="none">
            <a:spAutoFit/>
          </a:bodyPr>
          <a:lstStyle/>
          <a:p>
            <a:r>
              <a:rPr lang="es-MX" sz="1200" b="1" dirty="0">
                <a:solidFill>
                  <a:srgbClr val="545454"/>
                </a:solidFill>
                <a:latin typeface="Open Sans"/>
              </a:rPr>
              <a:t>Economía Digital</a:t>
            </a:r>
            <a:endParaRPr lang="es-MX" sz="1200" dirty="0">
              <a:solidFill>
                <a:srgbClr val="000000"/>
              </a:solidFill>
            </a:endParaRPr>
          </a:p>
        </p:txBody>
      </p:sp>
      <p:sp>
        <p:nvSpPr>
          <p:cNvPr id="10" name="Rectángulo 9"/>
          <p:cNvSpPr/>
          <p:nvPr/>
        </p:nvSpPr>
        <p:spPr>
          <a:xfrm>
            <a:off x="293169" y="4946162"/>
            <a:ext cx="2090188" cy="276999"/>
          </a:xfrm>
          <a:prstGeom prst="rect">
            <a:avLst/>
          </a:prstGeom>
        </p:spPr>
        <p:txBody>
          <a:bodyPr wrap="none">
            <a:spAutoFit/>
          </a:bodyPr>
          <a:lstStyle/>
          <a:p>
            <a:r>
              <a:rPr lang="es-MX" sz="1200" b="1" dirty="0">
                <a:solidFill>
                  <a:srgbClr val="545454"/>
                </a:solidFill>
                <a:latin typeface="Open Sans"/>
              </a:rPr>
              <a:t>Transformación educativa</a:t>
            </a:r>
            <a:endParaRPr lang="es-MX" sz="1200" dirty="0">
              <a:solidFill>
                <a:srgbClr val="000000"/>
              </a:solidFill>
            </a:endParaRPr>
          </a:p>
        </p:txBody>
      </p:sp>
      <p:sp>
        <p:nvSpPr>
          <p:cNvPr id="11" name="Rectángulo 10"/>
          <p:cNvSpPr/>
          <p:nvPr/>
        </p:nvSpPr>
        <p:spPr>
          <a:xfrm>
            <a:off x="314325" y="5307878"/>
            <a:ext cx="2098651" cy="276999"/>
          </a:xfrm>
          <a:prstGeom prst="rect">
            <a:avLst/>
          </a:prstGeom>
        </p:spPr>
        <p:txBody>
          <a:bodyPr wrap="none">
            <a:spAutoFit/>
          </a:bodyPr>
          <a:lstStyle/>
          <a:p>
            <a:r>
              <a:rPr lang="es-MX" sz="1200" b="1" dirty="0">
                <a:solidFill>
                  <a:srgbClr val="545454"/>
                </a:solidFill>
                <a:latin typeface="Open Sans"/>
              </a:rPr>
              <a:t>Salud Universal y Efectiva</a:t>
            </a:r>
            <a:endParaRPr lang="es-MX" sz="1200" dirty="0">
              <a:solidFill>
                <a:srgbClr val="000000"/>
              </a:solidFill>
            </a:endParaRPr>
          </a:p>
        </p:txBody>
      </p:sp>
      <p:sp>
        <p:nvSpPr>
          <p:cNvPr id="12" name="Rectángulo 11"/>
          <p:cNvSpPr/>
          <p:nvPr/>
        </p:nvSpPr>
        <p:spPr>
          <a:xfrm>
            <a:off x="314325" y="5644275"/>
            <a:ext cx="3918060" cy="307777"/>
          </a:xfrm>
          <a:prstGeom prst="rect">
            <a:avLst/>
          </a:prstGeom>
        </p:spPr>
        <p:txBody>
          <a:bodyPr wrap="none">
            <a:spAutoFit/>
          </a:bodyPr>
          <a:lstStyle/>
          <a:p>
            <a:r>
              <a:rPr lang="es-MX" sz="1400" b="1" dirty="0">
                <a:solidFill>
                  <a:srgbClr val="545454"/>
                </a:solidFill>
                <a:latin typeface="Open Sans"/>
              </a:rPr>
              <a:t>Innovación cívica y participación ciudadana</a:t>
            </a:r>
            <a:endParaRPr lang="es-MX" sz="1400" dirty="0">
              <a:solidFill>
                <a:srgbClr val="000000"/>
              </a:solidFill>
            </a:endParaRPr>
          </a:p>
        </p:txBody>
      </p:sp>
    </p:spTree>
    <p:extLst>
      <p:ext uri="{BB962C8B-B14F-4D97-AF65-F5344CB8AC3E}">
        <p14:creationId xmlns:p14="http://schemas.microsoft.com/office/powerpoint/2010/main" val="413382423"/>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 name="Imagen 30"/>
          <p:cNvPicPr>
            <a:picLocks noChangeAspect="1"/>
          </p:cNvPicPr>
          <p:nvPr/>
        </p:nvPicPr>
        <p:blipFill rotWithShape="1">
          <a:blip r:embed="rId2"/>
          <a:srcRect t="75750"/>
          <a:stretch/>
        </p:blipFill>
        <p:spPr>
          <a:xfrm>
            <a:off x="24064" y="6063916"/>
            <a:ext cx="12192000" cy="806116"/>
          </a:xfrm>
          <a:prstGeom prst="rect">
            <a:avLst/>
          </a:prstGeom>
        </p:spPr>
      </p:pic>
      <p:pic>
        <p:nvPicPr>
          <p:cNvPr id="6" name="Imagen 5"/>
          <p:cNvPicPr>
            <a:picLocks noChangeAspect="1"/>
          </p:cNvPicPr>
          <p:nvPr/>
        </p:nvPicPr>
        <p:blipFill rotWithShape="1">
          <a:blip r:embed="rId2"/>
          <a:srcRect t="75750"/>
          <a:stretch/>
        </p:blipFill>
        <p:spPr>
          <a:xfrm>
            <a:off x="24064" y="6063916"/>
            <a:ext cx="12192000" cy="806116"/>
          </a:xfrm>
          <a:prstGeom prst="rect">
            <a:avLst/>
          </a:prstGeom>
        </p:spPr>
      </p:pic>
      <p:pic>
        <p:nvPicPr>
          <p:cNvPr id="7" name="Imagen 100"/>
          <p:cNvPicPr>
            <a:picLocks noChangeAspect="1"/>
          </p:cNvPicPr>
          <p:nvPr/>
        </p:nvPicPr>
        <p:blipFill rotWithShape="1">
          <a:blip r:embed="rId3" cstate="print">
            <a:duotone>
              <a:schemeClr val="accent5">
                <a:shade val="45000"/>
                <a:satMod val="135000"/>
              </a:schemeClr>
              <a:prstClr val="white"/>
            </a:duotone>
            <a:extLst>
              <a:ext uri="{28A0092B-C50C-407E-A947-70E740481C1C}">
                <a14:useLocalDpi xmlns:a14="http://schemas.microsoft.com/office/drawing/2010/main" val="0"/>
              </a:ext>
            </a:extLst>
          </a:blip>
          <a:srcRect l="2897" t="19349" r="21591" b="20391"/>
          <a:stretch/>
        </p:blipFill>
        <p:spPr>
          <a:xfrm>
            <a:off x="204538" y="6201691"/>
            <a:ext cx="1421299" cy="506501"/>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8" name="Rectangle 1"/>
          <p:cNvSpPr>
            <a:spLocks/>
          </p:cNvSpPr>
          <p:nvPr/>
        </p:nvSpPr>
        <p:spPr bwMode="auto">
          <a:xfrm>
            <a:off x="512762" y="292784"/>
            <a:ext cx="859029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fontAlgn="base">
              <a:lnSpc>
                <a:spcPct val="65000"/>
              </a:lnSpc>
              <a:spcBef>
                <a:spcPct val="0"/>
              </a:spcBef>
              <a:spcAft>
                <a:spcPct val="0"/>
              </a:spcAft>
            </a:pPr>
            <a:r>
              <a:rPr lang="en-US" sz="2800" dirty="0" smtClean="0">
                <a:solidFill>
                  <a:srgbClr val="646E78"/>
                </a:solidFill>
                <a:latin typeface="Arimo Bold" charset="0"/>
                <a:ea typeface="Arimo Bold" charset="0"/>
                <a:cs typeface="Arimo Bold" charset="0"/>
                <a:sym typeface="Arimo Bold" charset="0"/>
              </a:rPr>
              <a:t>LA PORTABILIDAD</a:t>
            </a:r>
            <a:r>
              <a:rPr lang="en-US" sz="2800" dirty="0" smtClean="0">
                <a:solidFill>
                  <a:srgbClr val="A0AAB4">
                    <a:lumMod val="40000"/>
                    <a:lumOff val="60000"/>
                  </a:srgbClr>
                </a:solidFill>
                <a:latin typeface="Arimo Bold" charset="0"/>
                <a:ea typeface="Arimo Bold" charset="0"/>
                <a:cs typeface="Arimo Bold" charset="0"/>
                <a:sym typeface="Arimo Bold" charset="0"/>
              </a:rPr>
              <a:t> COMO UNA REALIDAD</a:t>
            </a:r>
            <a:endParaRPr lang="en-US" sz="2800" dirty="0">
              <a:solidFill>
                <a:srgbClr val="A0AAB4">
                  <a:lumMod val="40000"/>
                  <a:lumOff val="60000"/>
                </a:srgbClr>
              </a:solidFill>
              <a:latin typeface="Arimo Bold" charset="0"/>
              <a:ea typeface="Arimo Bold" charset="0"/>
              <a:cs typeface="Arimo Bold" charset="0"/>
              <a:sym typeface="Arimo Bold" charset="0"/>
            </a:endParaRPr>
          </a:p>
        </p:txBody>
      </p:sp>
      <p:pic>
        <p:nvPicPr>
          <p:cNvPr id="6146" name="Picture 2" descr="Resultado de imagen para PORTABILIDAD DE PENSIONES IMSS E ISSSTE"/>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1" t="39149" r="113"/>
          <a:stretch/>
        </p:blipFill>
        <p:spPr bwMode="auto">
          <a:xfrm>
            <a:off x="204538" y="1014759"/>
            <a:ext cx="3597718" cy="1232850"/>
          </a:xfrm>
          <a:prstGeom prst="rect">
            <a:avLst/>
          </a:prstGeom>
          <a:noFill/>
          <a:extLst>
            <a:ext uri="{909E8E84-426E-40DD-AFC4-6F175D3DCCD1}">
              <a14:hiddenFill xmlns:a14="http://schemas.microsoft.com/office/drawing/2010/main">
                <a:solidFill>
                  <a:srgbClr val="FFFFFF"/>
                </a:solidFill>
              </a14:hiddenFill>
            </a:ext>
          </a:extLst>
        </p:spPr>
      </p:pic>
      <p:pic>
        <p:nvPicPr>
          <p:cNvPr id="6148" name="Picture 4" descr="Resultado de imagen para ISSEMYM"/>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29055" y="876984"/>
            <a:ext cx="3544816" cy="1990984"/>
          </a:xfrm>
          <a:prstGeom prst="rect">
            <a:avLst/>
          </a:prstGeom>
          <a:noFill/>
          <a:extLst>
            <a:ext uri="{909E8E84-426E-40DD-AFC4-6F175D3DCCD1}">
              <a14:hiddenFill xmlns:a14="http://schemas.microsoft.com/office/drawing/2010/main">
                <a:solidFill>
                  <a:srgbClr val="FFFFFF"/>
                </a:solidFill>
              </a14:hiddenFill>
            </a:ext>
          </a:extLst>
        </p:spPr>
      </p:pic>
      <p:pic>
        <p:nvPicPr>
          <p:cNvPr id="6150" name="Picture 6" descr="Resultado de imagen para Instituto de Salud del Estado de MÃ©xico"/>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9468622" y="833493"/>
            <a:ext cx="1663666" cy="1414116"/>
          </a:xfrm>
          <a:prstGeom prst="rect">
            <a:avLst/>
          </a:prstGeom>
          <a:noFill/>
          <a:extLst>
            <a:ext uri="{909E8E84-426E-40DD-AFC4-6F175D3DCCD1}">
              <a14:hiddenFill xmlns:a14="http://schemas.microsoft.com/office/drawing/2010/main">
                <a:solidFill>
                  <a:srgbClr val="FFFFFF"/>
                </a:solidFill>
              </a14:hiddenFill>
            </a:ext>
          </a:extLst>
        </p:spPr>
      </p:pic>
      <p:sp>
        <p:nvSpPr>
          <p:cNvPr id="2" name="Rectángulo 1"/>
          <p:cNvSpPr/>
          <p:nvPr/>
        </p:nvSpPr>
        <p:spPr>
          <a:xfrm>
            <a:off x="24064" y="3005743"/>
            <a:ext cx="6096000" cy="2031325"/>
          </a:xfrm>
          <a:prstGeom prst="rect">
            <a:avLst/>
          </a:prstGeom>
        </p:spPr>
        <p:txBody>
          <a:bodyPr>
            <a:spAutoFit/>
          </a:bodyPr>
          <a:lstStyle/>
          <a:p>
            <a:r>
              <a:rPr lang="es-MX" dirty="0">
                <a:solidFill>
                  <a:srgbClr val="333333"/>
                </a:solidFill>
                <a:latin typeface="Source Sans Pro"/>
              </a:rPr>
              <a:t>Esto es posible porque </a:t>
            </a:r>
            <a:r>
              <a:rPr lang="es-MX" b="1" dirty="0">
                <a:solidFill>
                  <a:srgbClr val="333333"/>
                </a:solidFill>
                <a:latin typeface="Source Sans Pro"/>
              </a:rPr>
              <a:t>existe un convenio de portabilidad de pensiones entre ISSSTE e IMSS</a:t>
            </a:r>
            <a:r>
              <a:rPr lang="es-MX" dirty="0">
                <a:solidFill>
                  <a:srgbClr val="333333"/>
                </a:solidFill>
                <a:latin typeface="Source Sans Pro"/>
              </a:rPr>
              <a:t>, el cual consiste en que si una persona que trabajó para el gobierno federal (apartado-B) decidió irse a trabajar a la iniciativa privada (apartado-A), dicho trabajador podrá pedir el traslado de los fondos de su pensión del ISSSTE al IMSS, pero también puede hacerlo a la inversa.</a:t>
            </a:r>
            <a:endParaRPr lang="es-MX" dirty="0">
              <a:solidFill>
                <a:srgbClr val="000000"/>
              </a:solidFill>
            </a:endParaRPr>
          </a:p>
        </p:txBody>
      </p:sp>
    </p:spTree>
    <p:extLst>
      <p:ext uri="{BB962C8B-B14F-4D97-AF65-F5344CB8AC3E}">
        <p14:creationId xmlns:p14="http://schemas.microsoft.com/office/powerpoint/2010/main" val="608785316"/>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Marcador de posición de imagen 2"/>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7306" b="7306"/>
          <a:stretch>
            <a:fillRect/>
          </a:stretch>
        </p:blipFill>
        <p:spPr>
          <a:xfrm>
            <a:off x="0" y="0"/>
            <a:ext cx="12192000" cy="6858000"/>
          </a:xfrm>
        </p:spPr>
      </p:pic>
      <p:sp>
        <p:nvSpPr>
          <p:cNvPr id="6" name="Rectangle 5"/>
          <p:cNvSpPr/>
          <p:nvPr/>
        </p:nvSpPr>
        <p:spPr>
          <a:xfrm>
            <a:off x="-2" y="0"/>
            <a:ext cx="12192001" cy="6858000"/>
          </a:xfrm>
          <a:prstGeom prst="rect">
            <a:avLst/>
          </a:prstGeom>
          <a:solidFill>
            <a:srgbClr val="FFFFFF">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4" name="Rectangle 3"/>
          <p:cNvSpPr/>
          <p:nvPr/>
        </p:nvSpPr>
        <p:spPr>
          <a:xfrm>
            <a:off x="-869932" y="1311216"/>
            <a:ext cx="3919702" cy="3677920"/>
          </a:xfrm>
          <a:prstGeom prst="rect">
            <a:avLst/>
          </a:prstGeom>
          <a:solidFill>
            <a:schemeClr val="accent2">
              <a:lumMod val="75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5" name="TextBox 4"/>
          <p:cNvSpPr txBox="1"/>
          <p:nvPr/>
        </p:nvSpPr>
        <p:spPr>
          <a:xfrm>
            <a:off x="445841" y="1311216"/>
            <a:ext cx="889403" cy="1107996"/>
          </a:xfrm>
          <a:prstGeom prst="rect">
            <a:avLst/>
          </a:prstGeom>
          <a:noFill/>
        </p:spPr>
        <p:txBody>
          <a:bodyPr wrap="square" numCol="1" spcCol="457200" rtlCol="0" anchor="ctr">
            <a:spAutoFit/>
          </a:bodyPr>
          <a:lstStyle/>
          <a:p>
            <a:pPr algn="ctr"/>
            <a:r>
              <a:rPr lang="en-US" sz="6600" dirty="0">
                <a:solidFill>
                  <a:srgbClr val="FFFFFF"/>
                </a:solidFill>
                <a:latin typeface="FontAwesome" pitchFamily="2" charset="0"/>
              </a:rPr>
              <a:t></a:t>
            </a:r>
            <a:endParaRPr lang="en-US" sz="6500" dirty="0">
              <a:solidFill>
                <a:srgbClr val="FFFFFF"/>
              </a:solidFill>
              <a:latin typeface="FontAwesome" charset="0"/>
              <a:ea typeface="FontAwesome" charset="0"/>
              <a:cs typeface="FontAwesome" charset="0"/>
            </a:endParaRPr>
          </a:p>
        </p:txBody>
      </p:sp>
      <p:sp>
        <p:nvSpPr>
          <p:cNvPr id="7" name="TextBox 6"/>
          <p:cNvSpPr txBox="1"/>
          <p:nvPr/>
        </p:nvSpPr>
        <p:spPr>
          <a:xfrm>
            <a:off x="-205861" y="2711038"/>
            <a:ext cx="2903621" cy="630942"/>
          </a:xfrm>
          <a:prstGeom prst="rect">
            <a:avLst/>
          </a:prstGeom>
          <a:noFill/>
        </p:spPr>
        <p:txBody>
          <a:bodyPr wrap="square" rtlCol="0" anchor="ctr">
            <a:spAutoFit/>
          </a:bodyPr>
          <a:lstStyle/>
          <a:p>
            <a:pPr algn="ctr">
              <a:lnSpc>
                <a:spcPts val="4200"/>
              </a:lnSpc>
            </a:pPr>
            <a:r>
              <a:rPr lang="en-US" sz="3600" b="1" spc="-300" dirty="0" err="1">
                <a:solidFill>
                  <a:srgbClr val="FFFFFF"/>
                </a:solidFill>
                <a:latin typeface="Raleway" charset="0"/>
                <a:ea typeface="Raleway" charset="0"/>
                <a:cs typeface="Raleway" charset="0"/>
              </a:rPr>
              <a:t>Conclusiones</a:t>
            </a:r>
            <a:endParaRPr lang="en-US" sz="3600" b="1" spc="-300" dirty="0">
              <a:solidFill>
                <a:srgbClr val="FFFFFF"/>
              </a:solidFill>
              <a:latin typeface="Raleway" charset="0"/>
              <a:ea typeface="Raleway" charset="0"/>
              <a:cs typeface="Raleway" charset="0"/>
            </a:endParaRPr>
          </a:p>
        </p:txBody>
      </p:sp>
      <p:sp>
        <p:nvSpPr>
          <p:cNvPr id="11" name="Rectangle 10"/>
          <p:cNvSpPr/>
          <p:nvPr/>
        </p:nvSpPr>
        <p:spPr>
          <a:xfrm flipH="1">
            <a:off x="2697761" y="2719152"/>
            <a:ext cx="1036320" cy="70984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Título 3"/>
          <p:cNvSpPr txBox="1">
            <a:spLocks/>
          </p:cNvSpPr>
          <p:nvPr/>
        </p:nvSpPr>
        <p:spPr>
          <a:xfrm>
            <a:off x="2301005" y="156530"/>
            <a:ext cx="10515600" cy="1325563"/>
          </a:xfrm>
          <a:prstGeom prst="rect">
            <a:avLst/>
          </a:prstGeom>
        </p:spPr>
        <p:txBody>
          <a:bodyPr/>
          <a:lstStyle>
            <a:lvl1pPr algn="ctr" defTabSz="914400" rtl="0" eaLnBrk="1" latinLnBrk="0" hangingPunct="1">
              <a:lnSpc>
                <a:spcPct val="90000"/>
              </a:lnSpc>
              <a:spcBef>
                <a:spcPct val="0"/>
              </a:spcBef>
              <a:buNone/>
              <a:defRPr sz="2500" b="1" i="0" kern="1200">
                <a:solidFill>
                  <a:schemeClr val="tx1"/>
                </a:solidFill>
                <a:latin typeface="Raleway" charset="0"/>
                <a:ea typeface="Raleway" charset="0"/>
                <a:cs typeface="Raleway" charset="0"/>
              </a:defRPr>
            </a:lvl1pPr>
          </a:lstStyle>
          <a:p>
            <a:r>
              <a:rPr lang="es-MX" dirty="0" smtClean="0">
                <a:solidFill>
                  <a:srgbClr val="000000"/>
                </a:solidFill>
              </a:rPr>
              <a:t>Corrupción Vs. Interoperabilidad</a:t>
            </a:r>
            <a:endParaRPr lang="es-MX" dirty="0">
              <a:solidFill>
                <a:srgbClr val="000000"/>
              </a:solidFill>
            </a:endParaRPr>
          </a:p>
        </p:txBody>
      </p:sp>
      <p:pic>
        <p:nvPicPr>
          <p:cNvPr id="2" name="Imagen 1"/>
          <p:cNvPicPr>
            <a:picLocks noChangeAspect="1"/>
          </p:cNvPicPr>
          <p:nvPr/>
        </p:nvPicPr>
        <p:blipFill>
          <a:blip r:embed="rId3"/>
          <a:stretch>
            <a:fillRect/>
          </a:stretch>
        </p:blipFill>
        <p:spPr>
          <a:xfrm>
            <a:off x="3049771" y="1705148"/>
            <a:ext cx="8948566" cy="4158203"/>
          </a:xfrm>
          <a:prstGeom prst="rect">
            <a:avLst/>
          </a:prstGeom>
        </p:spPr>
      </p:pic>
      <p:pic>
        <p:nvPicPr>
          <p:cNvPr id="10" name="Imagen 9"/>
          <p:cNvPicPr>
            <a:picLocks noChangeAspect="1"/>
          </p:cNvPicPr>
          <p:nvPr/>
        </p:nvPicPr>
        <p:blipFill rotWithShape="1">
          <a:blip r:embed="rId4"/>
          <a:srcRect t="75750"/>
          <a:stretch/>
        </p:blipFill>
        <p:spPr>
          <a:xfrm>
            <a:off x="24064" y="6063916"/>
            <a:ext cx="12192000" cy="806116"/>
          </a:xfrm>
          <a:prstGeom prst="rect">
            <a:avLst/>
          </a:prstGeom>
        </p:spPr>
      </p:pic>
      <p:pic>
        <p:nvPicPr>
          <p:cNvPr id="12" name="Imagen 100"/>
          <p:cNvPicPr>
            <a:picLocks noChangeAspect="1"/>
          </p:cNvPicPr>
          <p:nvPr/>
        </p:nvPicPr>
        <p:blipFill rotWithShape="1">
          <a:blip r:embed="rId5" cstate="print">
            <a:duotone>
              <a:schemeClr val="accent5">
                <a:shade val="45000"/>
                <a:satMod val="135000"/>
              </a:schemeClr>
              <a:prstClr val="white"/>
            </a:duotone>
            <a:extLst>
              <a:ext uri="{28A0092B-C50C-407E-A947-70E740481C1C}">
                <a14:useLocalDpi xmlns:a14="http://schemas.microsoft.com/office/drawing/2010/main" val="0"/>
              </a:ext>
            </a:extLst>
          </a:blip>
          <a:srcRect l="2897" t="19349" r="21591" b="20391"/>
          <a:stretch/>
        </p:blipFill>
        <p:spPr>
          <a:xfrm>
            <a:off x="204538" y="6201691"/>
            <a:ext cx="1421299" cy="506501"/>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1242711704"/>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 name="Imagen 30"/>
          <p:cNvPicPr>
            <a:picLocks noChangeAspect="1"/>
          </p:cNvPicPr>
          <p:nvPr/>
        </p:nvPicPr>
        <p:blipFill rotWithShape="1">
          <a:blip r:embed="rId2"/>
          <a:srcRect t="75750"/>
          <a:stretch/>
        </p:blipFill>
        <p:spPr>
          <a:xfrm>
            <a:off x="24064" y="6063916"/>
            <a:ext cx="12192000" cy="806116"/>
          </a:xfrm>
          <a:prstGeom prst="rect">
            <a:avLst/>
          </a:prstGeom>
        </p:spPr>
      </p:pic>
      <p:pic>
        <p:nvPicPr>
          <p:cNvPr id="2" name="Imagen 1"/>
          <p:cNvPicPr>
            <a:picLocks noChangeAspect="1"/>
          </p:cNvPicPr>
          <p:nvPr/>
        </p:nvPicPr>
        <p:blipFill>
          <a:blip r:embed="rId3"/>
          <a:stretch>
            <a:fillRect/>
          </a:stretch>
        </p:blipFill>
        <p:spPr>
          <a:xfrm>
            <a:off x="3795270" y="0"/>
            <a:ext cx="7772954" cy="6187551"/>
          </a:xfrm>
          <a:prstGeom prst="rect">
            <a:avLst/>
          </a:prstGeom>
        </p:spPr>
      </p:pic>
      <p:sp>
        <p:nvSpPr>
          <p:cNvPr id="15" name="Rectangle 30"/>
          <p:cNvSpPr>
            <a:spLocks/>
          </p:cNvSpPr>
          <p:nvPr/>
        </p:nvSpPr>
        <p:spPr bwMode="auto">
          <a:xfrm>
            <a:off x="280797" y="2620700"/>
            <a:ext cx="4368573"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fontAlgn="base">
              <a:lnSpc>
                <a:spcPct val="65000"/>
              </a:lnSpc>
              <a:spcBef>
                <a:spcPct val="0"/>
              </a:spcBef>
              <a:spcAft>
                <a:spcPct val="0"/>
              </a:spcAft>
            </a:pPr>
            <a:r>
              <a:rPr lang="en-US" sz="3750" dirty="0" smtClean="0">
                <a:solidFill>
                  <a:srgbClr val="E1E6EA"/>
                </a:solidFill>
                <a:latin typeface="Arimo Bold" charset="0"/>
                <a:ea typeface="Arimo Bold" charset="0"/>
                <a:cs typeface="Arimo Bold" charset="0"/>
                <a:sym typeface="Arimo Bold" charset="0"/>
              </a:rPr>
              <a:t>ACCESO A</a:t>
            </a:r>
            <a:endParaRPr lang="en-US" sz="3750" dirty="0">
              <a:solidFill>
                <a:srgbClr val="E1E6EA"/>
              </a:solidFill>
              <a:latin typeface="Arimo Bold" charset="0"/>
              <a:ea typeface="Arimo Bold" charset="0"/>
              <a:cs typeface="Arimo Bold" charset="0"/>
              <a:sym typeface="Arimo Bold" charset="0"/>
            </a:endParaRPr>
          </a:p>
          <a:p>
            <a:pPr fontAlgn="base">
              <a:lnSpc>
                <a:spcPct val="65000"/>
              </a:lnSpc>
              <a:spcBef>
                <a:spcPct val="0"/>
              </a:spcBef>
              <a:spcAft>
                <a:spcPct val="0"/>
              </a:spcAft>
            </a:pPr>
            <a:r>
              <a:rPr lang="en-US" sz="3750" dirty="0" smtClean="0">
                <a:solidFill>
                  <a:srgbClr val="3CC8F5"/>
                </a:solidFill>
                <a:latin typeface="Arimo Bold" charset="0"/>
                <a:ea typeface="Arimo Bold" charset="0"/>
                <a:cs typeface="Arimo Bold" charset="0"/>
                <a:sym typeface="Arimo Bold" charset="0"/>
              </a:rPr>
              <a:t>DATOS PERSONALES</a:t>
            </a:r>
            <a:endParaRPr lang="en-US" sz="3750" dirty="0">
              <a:solidFill>
                <a:srgbClr val="3CC8F5"/>
              </a:solidFill>
              <a:latin typeface="Arimo Bold" charset="0"/>
              <a:ea typeface="Arimo Bold" charset="0"/>
              <a:cs typeface="Arimo Bold" charset="0"/>
              <a:sym typeface="Arimo Bold" charset="0"/>
            </a:endParaRPr>
          </a:p>
        </p:txBody>
      </p:sp>
      <p:pic>
        <p:nvPicPr>
          <p:cNvPr id="6" name="Imagen 5"/>
          <p:cNvPicPr>
            <a:picLocks noChangeAspect="1"/>
          </p:cNvPicPr>
          <p:nvPr/>
        </p:nvPicPr>
        <p:blipFill rotWithShape="1">
          <a:blip r:embed="rId2"/>
          <a:srcRect t="75750"/>
          <a:stretch/>
        </p:blipFill>
        <p:spPr>
          <a:xfrm>
            <a:off x="24064" y="6063916"/>
            <a:ext cx="12192000" cy="806116"/>
          </a:xfrm>
          <a:prstGeom prst="rect">
            <a:avLst/>
          </a:prstGeom>
        </p:spPr>
      </p:pic>
      <p:pic>
        <p:nvPicPr>
          <p:cNvPr id="7" name="Imagen 100"/>
          <p:cNvPicPr>
            <a:picLocks noChangeAspect="1"/>
          </p:cNvPicPr>
          <p:nvPr/>
        </p:nvPicPr>
        <p:blipFill rotWithShape="1">
          <a:blip r:embed="rId4" cstate="print">
            <a:duotone>
              <a:schemeClr val="accent5">
                <a:shade val="45000"/>
                <a:satMod val="135000"/>
              </a:schemeClr>
              <a:prstClr val="white"/>
            </a:duotone>
            <a:extLst>
              <a:ext uri="{28A0092B-C50C-407E-A947-70E740481C1C}">
                <a14:useLocalDpi xmlns:a14="http://schemas.microsoft.com/office/drawing/2010/main" val="0"/>
              </a:ext>
            </a:extLst>
          </a:blip>
          <a:srcRect l="2897" t="19349" r="21591" b="20391"/>
          <a:stretch/>
        </p:blipFill>
        <p:spPr>
          <a:xfrm>
            <a:off x="204538" y="6201691"/>
            <a:ext cx="1421299" cy="506501"/>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1977142053"/>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4" name="Picture 4" descr="Resultado de imagen para PNT"/>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9041" y="1573617"/>
            <a:ext cx="4200570" cy="2625356"/>
          </a:xfrm>
          <a:prstGeom prst="rect">
            <a:avLst/>
          </a:prstGeom>
          <a:noFill/>
          <a:extLst>
            <a:ext uri="{909E8E84-426E-40DD-AFC4-6F175D3DCCD1}">
              <a14:hiddenFill xmlns:a14="http://schemas.microsoft.com/office/drawing/2010/main">
                <a:solidFill>
                  <a:srgbClr val="FFFFFF"/>
                </a:solidFill>
              </a14:hiddenFill>
            </a:ext>
          </a:extLst>
        </p:spPr>
      </p:pic>
      <p:pic>
        <p:nvPicPr>
          <p:cNvPr id="31" name="Imagen 30"/>
          <p:cNvPicPr>
            <a:picLocks noChangeAspect="1"/>
          </p:cNvPicPr>
          <p:nvPr/>
        </p:nvPicPr>
        <p:blipFill rotWithShape="1">
          <a:blip r:embed="rId3"/>
          <a:srcRect t="75750"/>
          <a:stretch/>
        </p:blipFill>
        <p:spPr>
          <a:xfrm>
            <a:off x="24064" y="6063916"/>
            <a:ext cx="12192000" cy="806116"/>
          </a:xfrm>
          <a:prstGeom prst="rect">
            <a:avLst/>
          </a:prstGeom>
        </p:spPr>
      </p:pic>
      <p:pic>
        <p:nvPicPr>
          <p:cNvPr id="4" name="Imagen 3"/>
          <p:cNvPicPr>
            <a:picLocks noChangeAspect="1"/>
          </p:cNvPicPr>
          <p:nvPr/>
        </p:nvPicPr>
        <p:blipFill>
          <a:blip r:embed="rId4"/>
          <a:stretch>
            <a:fillRect/>
          </a:stretch>
        </p:blipFill>
        <p:spPr>
          <a:xfrm>
            <a:off x="3718424" y="-38323"/>
            <a:ext cx="7857049" cy="6254493"/>
          </a:xfrm>
          <a:prstGeom prst="rect">
            <a:avLst/>
          </a:prstGeom>
        </p:spPr>
      </p:pic>
      <p:pic>
        <p:nvPicPr>
          <p:cNvPr id="6" name="Imagen 5"/>
          <p:cNvPicPr>
            <a:picLocks noChangeAspect="1"/>
          </p:cNvPicPr>
          <p:nvPr/>
        </p:nvPicPr>
        <p:blipFill rotWithShape="1">
          <a:blip r:embed="rId3"/>
          <a:srcRect t="75750"/>
          <a:stretch/>
        </p:blipFill>
        <p:spPr>
          <a:xfrm>
            <a:off x="24064" y="6063916"/>
            <a:ext cx="12192000" cy="806116"/>
          </a:xfrm>
          <a:prstGeom prst="rect">
            <a:avLst/>
          </a:prstGeom>
        </p:spPr>
      </p:pic>
      <p:pic>
        <p:nvPicPr>
          <p:cNvPr id="7" name="Imagen 100"/>
          <p:cNvPicPr>
            <a:picLocks noChangeAspect="1"/>
          </p:cNvPicPr>
          <p:nvPr/>
        </p:nvPicPr>
        <p:blipFill rotWithShape="1">
          <a:blip r:embed="rId5" cstate="print">
            <a:duotone>
              <a:schemeClr val="accent5">
                <a:shade val="45000"/>
                <a:satMod val="135000"/>
              </a:schemeClr>
              <a:prstClr val="white"/>
            </a:duotone>
            <a:extLst>
              <a:ext uri="{28A0092B-C50C-407E-A947-70E740481C1C}">
                <a14:useLocalDpi xmlns:a14="http://schemas.microsoft.com/office/drawing/2010/main" val="0"/>
              </a:ext>
            </a:extLst>
          </a:blip>
          <a:srcRect l="2897" t="19349" r="21591" b="20391"/>
          <a:stretch/>
        </p:blipFill>
        <p:spPr>
          <a:xfrm>
            <a:off x="204538" y="6201691"/>
            <a:ext cx="1421299" cy="506501"/>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2" name="Flecha a la derecha con bandas 1"/>
          <p:cNvSpPr/>
          <p:nvPr/>
        </p:nvSpPr>
        <p:spPr>
          <a:xfrm rot="20214387">
            <a:off x="1871244" y="808074"/>
            <a:ext cx="1478012" cy="839973"/>
          </a:xfrm>
          <a:prstGeom prst="striped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rgbClr val="FFFFFF"/>
              </a:solidFill>
            </a:endParaRPr>
          </a:p>
        </p:txBody>
      </p:sp>
      <p:sp>
        <p:nvSpPr>
          <p:cNvPr id="11" name="Flecha a la derecha con bandas 10"/>
          <p:cNvSpPr/>
          <p:nvPr/>
        </p:nvSpPr>
        <p:spPr>
          <a:xfrm rot="1583045">
            <a:off x="1735495" y="4165756"/>
            <a:ext cx="1478012" cy="839973"/>
          </a:xfrm>
          <a:prstGeom prst="striped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rgbClr val="FFFFFF"/>
              </a:solidFill>
            </a:endParaRPr>
          </a:p>
        </p:txBody>
      </p:sp>
    </p:spTree>
    <p:extLst>
      <p:ext uri="{BB962C8B-B14F-4D97-AF65-F5344CB8AC3E}">
        <p14:creationId xmlns:p14="http://schemas.microsoft.com/office/powerpoint/2010/main" val="1812014740"/>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ángulo 6"/>
          <p:cNvSpPr/>
          <p:nvPr/>
        </p:nvSpPr>
        <p:spPr>
          <a:xfrm>
            <a:off x="-135082" y="0"/>
            <a:ext cx="12351146" cy="606391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prstClr val="white"/>
              </a:solidFill>
            </a:endParaRPr>
          </a:p>
        </p:txBody>
      </p:sp>
      <p:sp>
        <p:nvSpPr>
          <p:cNvPr id="3" name="TextBox 44"/>
          <p:cNvSpPr txBox="1"/>
          <p:nvPr/>
        </p:nvSpPr>
        <p:spPr>
          <a:xfrm>
            <a:off x="-4007412" y="177800"/>
            <a:ext cx="10919671" cy="969488"/>
          </a:xfrm>
          <a:prstGeom prst="rect">
            <a:avLst/>
          </a:prstGeom>
          <a:noFill/>
        </p:spPr>
        <p:txBody>
          <a:bodyPr wrap="square" lIns="121912" tIns="60956" rIns="121912" bIns="60956" rtlCol="0">
            <a:spAutoFit/>
          </a:bodyPr>
          <a:lstStyle/>
          <a:p>
            <a:pPr algn="ctr">
              <a:lnSpc>
                <a:spcPts val="3333"/>
              </a:lnSpc>
            </a:pPr>
            <a:r>
              <a:rPr lang="es-MX" sz="3733" dirty="0">
                <a:solidFill>
                  <a:srgbClr val="ABABAB"/>
                </a:solidFill>
                <a:latin typeface="Philosopher" pitchFamily="50" charset="0"/>
                <a:ea typeface="MS PGothic" panose="020B0600070205080204" pitchFamily="34" charset="-128"/>
              </a:rPr>
              <a:t>ETAPA 01</a:t>
            </a:r>
          </a:p>
          <a:p>
            <a:pPr algn="ctr">
              <a:lnSpc>
                <a:spcPts val="3333"/>
              </a:lnSpc>
            </a:pPr>
            <a:endParaRPr lang="es-MX" sz="3733" dirty="0">
              <a:solidFill>
                <a:srgbClr val="ABABAB"/>
              </a:solidFill>
              <a:latin typeface="Philosopher" pitchFamily="50" charset="0"/>
              <a:ea typeface="MS PGothic" panose="020B0600070205080204" pitchFamily="34" charset="-128"/>
            </a:endParaRPr>
          </a:p>
        </p:txBody>
      </p:sp>
      <p:pic>
        <p:nvPicPr>
          <p:cNvPr id="512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74076" y="177800"/>
            <a:ext cx="10665747" cy="57945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 name="Imagen 5"/>
          <p:cNvPicPr>
            <a:picLocks noChangeAspect="1"/>
          </p:cNvPicPr>
          <p:nvPr/>
        </p:nvPicPr>
        <p:blipFill rotWithShape="1">
          <a:blip r:embed="rId3"/>
          <a:srcRect t="75750"/>
          <a:stretch/>
        </p:blipFill>
        <p:spPr>
          <a:xfrm>
            <a:off x="24064" y="6063916"/>
            <a:ext cx="12192000" cy="806116"/>
          </a:xfrm>
          <a:prstGeom prst="rect">
            <a:avLst/>
          </a:prstGeom>
        </p:spPr>
      </p:pic>
      <p:pic>
        <p:nvPicPr>
          <p:cNvPr id="8" name="Imagen 7"/>
          <p:cNvPicPr>
            <a:picLocks noChangeAspect="1"/>
          </p:cNvPicPr>
          <p:nvPr/>
        </p:nvPicPr>
        <p:blipFill rotWithShape="1">
          <a:blip r:embed="rId3"/>
          <a:srcRect t="75750"/>
          <a:stretch/>
        </p:blipFill>
        <p:spPr>
          <a:xfrm>
            <a:off x="24064" y="6063916"/>
            <a:ext cx="12192000" cy="806116"/>
          </a:xfrm>
          <a:prstGeom prst="rect">
            <a:avLst/>
          </a:prstGeom>
        </p:spPr>
      </p:pic>
      <p:pic>
        <p:nvPicPr>
          <p:cNvPr id="9" name="Imagen 100"/>
          <p:cNvPicPr>
            <a:picLocks noChangeAspect="1"/>
          </p:cNvPicPr>
          <p:nvPr/>
        </p:nvPicPr>
        <p:blipFill rotWithShape="1">
          <a:blip r:embed="rId4" cstate="print">
            <a:duotone>
              <a:schemeClr val="accent5">
                <a:shade val="45000"/>
                <a:satMod val="135000"/>
              </a:schemeClr>
              <a:prstClr val="white"/>
            </a:duotone>
            <a:extLst>
              <a:ext uri="{28A0092B-C50C-407E-A947-70E740481C1C}">
                <a14:useLocalDpi xmlns:a14="http://schemas.microsoft.com/office/drawing/2010/main" val="0"/>
              </a:ext>
            </a:extLst>
          </a:blip>
          <a:srcRect l="2897" t="19349" r="21591" b="20391"/>
          <a:stretch/>
        </p:blipFill>
        <p:spPr>
          <a:xfrm>
            <a:off x="204538" y="6201691"/>
            <a:ext cx="1421299" cy="506501"/>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2109718990"/>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ángulo 1"/>
          <p:cNvSpPr/>
          <p:nvPr/>
        </p:nvSpPr>
        <p:spPr>
          <a:xfrm>
            <a:off x="-135082" y="0"/>
            <a:ext cx="12351146" cy="606391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prstClr val="white"/>
              </a:solidFill>
            </a:endParaRPr>
          </a:p>
        </p:txBody>
      </p:sp>
      <p:sp>
        <p:nvSpPr>
          <p:cNvPr id="3" name="TextBox 44"/>
          <p:cNvSpPr txBox="1"/>
          <p:nvPr/>
        </p:nvSpPr>
        <p:spPr>
          <a:xfrm>
            <a:off x="585369" y="177800"/>
            <a:ext cx="10919671" cy="969488"/>
          </a:xfrm>
          <a:prstGeom prst="rect">
            <a:avLst/>
          </a:prstGeom>
          <a:noFill/>
        </p:spPr>
        <p:txBody>
          <a:bodyPr wrap="square" lIns="121912" tIns="60956" rIns="121912" bIns="60956" rtlCol="0">
            <a:spAutoFit/>
          </a:bodyPr>
          <a:lstStyle/>
          <a:p>
            <a:pPr algn="ctr">
              <a:lnSpc>
                <a:spcPts val="3333"/>
              </a:lnSpc>
            </a:pPr>
            <a:r>
              <a:rPr lang="es-MX" sz="3733" dirty="0">
                <a:solidFill>
                  <a:srgbClr val="ABABAB"/>
                </a:solidFill>
                <a:latin typeface="Philosopher" pitchFamily="50" charset="0"/>
                <a:ea typeface="MS PGothic" panose="020B0600070205080204" pitchFamily="34" charset="-128"/>
              </a:rPr>
              <a:t>ETAPA 02</a:t>
            </a:r>
          </a:p>
          <a:p>
            <a:pPr algn="ctr">
              <a:lnSpc>
                <a:spcPts val="3333"/>
              </a:lnSpc>
            </a:pPr>
            <a:endParaRPr lang="es-MX" sz="3733" dirty="0">
              <a:solidFill>
                <a:srgbClr val="ABABAB"/>
              </a:solidFill>
              <a:latin typeface="Philosopher" pitchFamily="50" charset="0"/>
              <a:ea typeface="MS PGothic" panose="020B0600070205080204" pitchFamily="34" charset="-128"/>
            </a:endParaRPr>
          </a:p>
        </p:txBody>
      </p:sp>
      <p:cxnSp>
        <p:nvCxnSpPr>
          <p:cNvPr id="4" name="Straight Connector 45"/>
          <p:cNvCxnSpPr/>
          <p:nvPr/>
        </p:nvCxnSpPr>
        <p:spPr>
          <a:xfrm>
            <a:off x="875215" y="666823"/>
            <a:ext cx="9619428" cy="3448"/>
          </a:xfrm>
          <a:prstGeom prst="line">
            <a:avLst/>
          </a:prstGeom>
          <a:noFill/>
          <a:ln w="12700" cap="flat" cmpd="sng" algn="ctr">
            <a:solidFill>
              <a:sysClr val="windowText" lastClr="000000"/>
            </a:solidFill>
            <a:prstDash val="solid"/>
          </a:ln>
          <a:effectLst>
            <a:outerShdw blurRad="40000" dist="20000" dir="5400000" rotWithShape="0">
              <a:srgbClr val="000000">
                <a:alpha val="38000"/>
              </a:srgbClr>
            </a:outerShdw>
          </a:effectLst>
        </p:spPr>
      </p:cxnSp>
      <p:pic>
        <p:nvPicPr>
          <p:cNvPr id="614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58807" y="-135046"/>
            <a:ext cx="10522513" cy="58708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 name="Imagen 5"/>
          <p:cNvPicPr>
            <a:picLocks noChangeAspect="1"/>
          </p:cNvPicPr>
          <p:nvPr/>
        </p:nvPicPr>
        <p:blipFill rotWithShape="1">
          <a:blip r:embed="rId3"/>
          <a:srcRect t="75750"/>
          <a:stretch/>
        </p:blipFill>
        <p:spPr>
          <a:xfrm>
            <a:off x="24064" y="6063916"/>
            <a:ext cx="12192000" cy="806116"/>
          </a:xfrm>
          <a:prstGeom prst="rect">
            <a:avLst/>
          </a:prstGeom>
        </p:spPr>
      </p:pic>
      <p:pic>
        <p:nvPicPr>
          <p:cNvPr id="8" name="Imagen 7"/>
          <p:cNvPicPr>
            <a:picLocks noChangeAspect="1"/>
          </p:cNvPicPr>
          <p:nvPr/>
        </p:nvPicPr>
        <p:blipFill rotWithShape="1">
          <a:blip r:embed="rId3"/>
          <a:srcRect t="75750"/>
          <a:stretch/>
        </p:blipFill>
        <p:spPr>
          <a:xfrm>
            <a:off x="24064" y="6063916"/>
            <a:ext cx="12192000" cy="806116"/>
          </a:xfrm>
          <a:prstGeom prst="rect">
            <a:avLst/>
          </a:prstGeom>
        </p:spPr>
      </p:pic>
      <p:pic>
        <p:nvPicPr>
          <p:cNvPr id="9" name="Imagen 100"/>
          <p:cNvPicPr>
            <a:picLocks noChangeAspect="1"/>
          </p:cNvPicPr>
          <p:nvPr/>
        </p:nvPicPr>
        <p:blipFill rotWithShape="1">
          <a:blip r:embed="rId4" cstate="print">
            <a:duotone>
              <a:schemeClr val="accent5">
                <a:shade val="45000"/>
                <a:satMod val="135000"/>
              </a:schemeClr>
              <a:prstClr val="white"/>
            </a:duotone>
            <a:extLst>
              <a:ext uri="{28A0092B-C50C-407E-A947-70E740481C1C}">
                <a14:useLocalDpi xmlns:a14="http://schemas.microsoft.com/office/drawing/2010/main" val="0"/>
              </a:ext>
            </a:extLst>
          </a:blip>
          <a:srcRect l="2897" t="19349" r="21591" b="20391"/>
          <a:stretch/>
        </p:blipFill>
        <p:spPr>
          <a:xfrm>
            <a:off x="204538" y="6201691"/>
            <a:ext cx="1421299" cy="506501"/>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944569313"/>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ángulo 6"/>
          <p:cNvSpPr/>
          <p:nvPr/>
        </p:nvSpPr>
        <p:spPr>
          <a:xfrm>
            <a:off x="-135082" y="0"/>
            <a:ext cx="12351146" cy="606391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prstClr val="white"/>
              </a:solidFill>
            </a:endParaRPr>
          </a:p>
        </p:txBody>
      </p:sp>
      <p:sp>
        <p:nvSpPr>
          <p:cNvPr id="3" name="TextBox 44"/>
          <p:cNvSpPr txBox="1"/>
          <p:nvPr/>
        </p:nvSpPr>
        <p:spPr>
          <a:xfrm>
            <a:off x="-3861940" y="76172"/>
            <a:ext cx="10919671" cy="969488"/>
          </a:xfrm>
          <a:prstGeom prst="rect">
            <a:avLst/>
          </a:prstGeom>
          <a:noFill/>
        </p:spPr>
        <p:txBody>
          <a:bodyPr wrap="square" lIns="121912" tIns="60956" rIns="121912" bIns="60956" rtlCol="0">
            <a:spAutoFit/>
          </a:bodyPr>
          <a:lstStyle/>
          <a:p>
            <a:pPr algn="ctr">
              <a:lnSpc>
                <a:spcPts val="3333"/>
              </a:lnSpc>
            </a:pPr>
            <a:r>
              <a:rPr lang="es-MX" sz="3733" dirty="0">
                <a:solidFill>
                  <a:srgbClr val="ABABAB"/>
                </a:solidFill>
                <a:latin typeface="Philosopher" pitchFamily="50" charset="0"/>
                <a:ea typeface="MS PGothic" panose="020B0600070205080204" pitchFamily="34" charset="-128"/>
              </a:rPr>
              <a:t>ETAPA 03</a:t>
            </a:r>
          </a:p>
          <a:p>
            <a:pPr algn="ctr">
              <a:lnSpc>
                <a:spcPts val="3333"/>
              </a:lnSpc>
            </a:pPr>
            <a:endParaRPr lang="es-MX" sz="3733" dirty="0">
              <a:solidFill>
                <a:srgbClr val="ABABAB"/>
              </a:solidFill>
              <a:latin typeface="Philosopher" pitchFamily="50" charset="0"/>
              <a:ea typeface="MS PGothic" panose="020B0600070205080204" pitchFamily="34" charset="-128"/>
            </a:endParaRPr>
          </a:p>
        </p:txBody>
      </p:sp>
      <p:pic>
        <p:nvPicPr>
          <p:cNvPr id="717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17947" y="76172"/>
            <a:ext cx="10079567" cy="5778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 name="Imagen 5"/>
          <p:cNvPicPr>
            <a:picLocks noChangeAspect="1"/>
          </p:cNvPicPr>
          <p:nvPr/>
        </p:nvPicPr>
        <p:blipFill rotWithShape="1">
          <a:blip r:embed="rId3"/>
          <a:srcRect t="75750"/>
          <a:stretch/>
        </p:blipFill>
        <p:spPr>
          <a:xfrm>
            <a:off x="24064" y="6063916"/>
            <a:ext cx="12192000" cy="806116"/>
          </a:xfrm>
          <a:prstGeom prst="rect">
            <a:avLst/>
          </a:prstGeom>
        </p:spPr>
      </p:pic>
      <p:pic>
        <p:nvPicPr>
          <p:cNvPr id="8" name="Imagen 7"/>
          <p:cNvPicPr>
            <a:picLocks noChangeAspect="1"/>
          </p:cNvPicPr>
          <p:nvPr/>
        </p:nvPicPr>
        <p:blipFill rotWithShape="1">
          <a:blip r:embed="rId3"/>
          <a:srcRect t="75750"/>
          <a:stretch/>
        </p:blipFill>
        <p:spPr>
          <a:xfrm>
            <a:off x="24064" y="6063916"/>
            <a:ext cx="12192000" cy="806116"/>
          </a:xfrm>
          <a:prstGeom prst="rect">
            <a:avLst/>
          </a:prstGeom>
        </p:spPr>
      </p:pic>
      <p:pic>
        <p:nvPicPr>
          <p:cNvPr id="9" name="Imagen 100"/>
          <p:cNvPicPr>
            <a:picLocks noChangeAspect="1"/>
          </p:cNvPicPr>
          <p:nvPr/>
        </p:nvPicPr>
        <p:blipFill rotWithShape="1">
          <a:blip r:embed="rId4" cstate="print">
            <a:duotone>
              <a:schemeClr val="accent5">
                <a:shade val="45000"/>
                <a:satMod val="135000"/>
              </a:schemeClr>
              <a:prstClr val="white"/>
            </a:duotone>
            <a:extLst>
              <a:ext uri="{28A0092B-C50C-407E-A947-70E740481C1C}">
                <a14:useLocalDpi xmlns:a14="http://schemas.microsoft.com/office/drawing/2010/main" val="0"/>
              </a:ext>
            </a:extLst>
          </a:blip>
          <a:srcRect l="2897" t="19349" r="21591" b="20391"/>
          <a:stretch/>
        </p:blipFill>
        <p:spPr>
          <a:xfrm>
            <a:off x="204538" y="6201691"/>
            <a:ext cx="1421299" cy="506501"/>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1177324967"/>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307"/>
        <p:cNvGrpSpPr/>
        <p:nvPr/>
      </p:nvGrpSpPr>
      <p:grpSpPr>
        <a:xfrm>
          <a:off x="0" y="0"/>
          <a:ext cx="0" cy="0"/>
          <a:chOff x="0" y="0"/>
          <a:chExt cx="0" cy="0"/>
        </a:xfrm>
      </p:grpSpPr>
      <p:sp>
        <p:nvSpPr>
          <p:cNvPr id="69" name="Rectangle 3"/>
          <p:cNvSpPr/>
          <p:nvPr/>
        </p:nvSpPr>
        <p:spPr>
          <a:xfrm rot="10800000">
            <a:off x="8690998" y="4097407"/>
            <a:ext cx="2420574" cy="1261769"/>
          </a:xfrm>
          <a:prstGeom prst="rect">
            <a:avLst/>
          </a:prstGeom>
          <a:gradFill>
            <a:gsLst>
              <a:gs pos="0">
                <a:srgbClr val="FFC000"/>
              </a:gs>
              <a:gs pos="95000">
                <a:schemeClr val="bg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4" name="Shape 249"/>
          <p:cNvSpPr txBox="1">
            <a:spLocks noGrp="1"/>
          </p:cNvSpPr>
          <p:nvPr>
            <p:ph type="title"/>
          </p:nvPr>
        </p:nvSpPr>
        <p:spPr>
          <a:xfrm>
            <a:off x="234450" y="575500"/>
            <a:ext cx="3165722" cy="3981000"/>
          </a:xfrm>
          <a:prstGeom prst="rect">
            <a:avLst/>
          </a:prstGeom>
        </p:spPr>
        <p:txBody>
          <a:bodyPr lIns="91425" tIns="91425" rIns="91425" bIns="91425" anchor="t" anchorCtr="0">
            <a:noAutofit/>
          </a:bodyPr>
          <a:lstStyle/>
          <a:p>
            <a:pPr lvl="0"/>
            <a:r>
              <a:rPr lang="es-MX" sz="3600" b="1" dirty="0"/>
              <a:t>LÍNEA DEL TIEMPO</a:t>
            </a:r>
            <a:r>
              <a:rPr lang="es-MX" sz="3600" dirty="0" smtClean="0"/>
              <a:t>.</a:t>
            </a:r>
            <a:r>
              <a:rPr lang="es-MX" sz="2800" dirty="0" smtClean="0"/>
              <a:t/>
            </a:r>
            <a:br>
              <a:rPr lang="es-MX" sz="2800" dirty="0" smtClean="0"/>
            </a:br>
            <a:r>
              <a:rPr lang="es-MX" sz="2800" dirty="0"/>
              <a:t/>
            </a:r>
            <a:br>
              <a:rPr lang="es-MX" sz="2800" dirty="0"/>
            </a:br>
            <a:r>
              <a:rPr lang="es-MX" dirty="0" smtClean="0"/>
              <a:t>Desfase normativo de los dos derechos</a:t>
            </a:r>
            <a:endParaRPr lang="es-MX" dirty="0"/>
          </a:p>
        </p:txBody>
      </p:sp>
      <p:sp>
        <p:nvSpPr>
          <p:cNvPr id="48" name="Rectangle 3"/>
          <p:cNvSpPr/>
          <p:nvPr/>
        </p:nvSpPr>
        <p:spPr>
          <a:xfrm rot="10800000">
            <a:off x="3994357" y="1422998"/>
            <a:ext cx="4417404" cy="2124632"/>
          </a:xfrm>
          <a:prstGeom prst="rect">
            <a:avLst/>
          </a:prstGeom>
          <a:gradFill>
            <a:gsLst>
              <a:gs pos="0">
                <a:srgbClr val="FFC000"/>
              </a:gs>
              <a:gs pos="95000">
                <a:schemeClr val="bg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49" name="Group 4"/>
          <p:cNvGrpSpPr/>
          <p:nvPr/>
        </p:nvGrpSpPr>
        <p:grpSpPr>
          <a:xfrm>
            <a:off x="3518623" y="2587672"/>
            <a:ext cx="8182896" cy="1794175"/>
            <a:chOff x="533400" y="3048000"/>
            <a:chExt cx="8182896" cy="1794175"/>
          </a:xfrm>
          <a:effectLst>
            <a:reflection blurRad="6350" stA="52000" endA="300" endPos="35000" dir="5400000" sy="-100000" algn="bl" rotWithShape="0"/>
          </a:effectLst>
        </p:grpSpPr>
        <p:sp>
          <p:nvSpPr>
            <p:cNvPr id="50" name="Oval 43"/>
            <p:cNvSpPr/>
            <p:nvPr/>
          </p:nvSpPr>
          <p:spPr>
            <a:xfrm>
              <a:off x="533400" y="3048000"/>
              <a:ext cx="1794175" cy="1794175"/>
            </a:xfrm>
            <a:custGeom>
              <a:avLst/>
              <a:gdLst/>
              <a:ahLst/>
              <a:cxnLst/>
              <a:rect l="l" t="t" r="r" b="b"/>
              <a:pathLst>
                <a:path w="2011680" h="2011680">
                  <a:moveTo>
                    <a:pt x="1005840" y="251460"/>
                  </a:moveTo>
                  <a:cubicBezTo>
                    <a:pt x="589207" y="251460"/>
                    <a:pt x="251460" y="589207"/>
                    <a:pt x="251460" y="1005840"/>
                  </a:cubicBezTo>
                  <a:cubicBezTo>
                    <a:pt x="251460" y="1422473"/>
                    <a:pt x="589207" y="1760220"/>
                    <a:pt x="1005840" y="1760220"/>
                  </a:cubicBezTo>
                  <a:cubicBezTo>
                    <a:pt x="1422473" y="1760220"/>
                    <a:pt x="1760220" y="1422473"/>
                    <a:pt x="1760220" y="1005840"/>
                  </a:cubicBezTo>
                  <a:cubicBezTo>
                    <a:pt x="1760220" y="589207"/>
                    <a:pt x="1422473" y="251460"/>
                    <a:pt x="1005840" y="251460"/>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gradFill flip="none" rotWithShape="1">
              <a:gsLst>
                <a:gs pos="0">
                  <a:srgbClr val="FF0000">
                    <a:shade val="30000"/>
                    <a:satMod val="115000"/>
                  </a:srgbClr>
                </a:gs>
                <a:gs pos="50000">
                  <a:srgbClr val="FF0000">
                    <a:shade val="67500"/>
                    <a:satMod val="115000"/>
                  </a:srgbClr>
                </a:gs>
                <a:gs pos="100000">
                  <a:srgbClr val="FF0000">
                    <a:shade val="100000"/>
                    <a:satMod val="115000"/>
                  </a:srgb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rgbClr val="FFFFFF"/>
                </a:solidFill>
              </a:endParaRPr>
            </a:p>
          </p:txBody>
        </p:sp>
        <p:sp>
          <p:nvSpPr>
            <p:cNvPr id="51" name="Right Arrow 6"/>
            <p:cNvSpPr>
              <a:spLocks/>
            </p:cNvSpPr>
            <p:nvPr/>
          </p:nvSpPr>
          <p:spPr>
            <a:xfrm>
              <a:off x="7737655" y="3106149"/>
              <a:ext cx="978641" cy="1672524"/>
            </a:xfrm>
            <a:prstGeom prst="rightArrow">
              <a:avLst>
                <a:gd name="adj1" fmla="val 73832"/>
                <a:gd name="adj2" fmla="val 63067"/>
              </a:avLst>
            </a:prstGeom>
            <a:gradFill flip="none" rotWithShape="1">
              <a:gsLst>
                <a:gs pos="100000">
                  <a:schemeClr val="tx1"/>
                </a:gs>
                <a:gs pos="0">
                  <a:schemeClr val="tx1">
                    <a:lumMod val="85000"/>
                    <a:lumOff val="1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rgbClr val="FFFFFF"/>
                </a:solidFill>
              </a:endParaRPr>
            </a:p>
          </p:txBody>
        </p:sp>
        <p:sp>
          <p:nvSpPr>
            <p:cNvPr id="52" name="Right Arrow 30"/>
            <p:cNvSpPr>
              <a:spLocks noChangeAspect="1"/>
            </p:cNvSpPr>
            <p:nvPr/>
          </p:nvSpPr>
          <p:spPr>
            <a:xfrm>
              <a:off x="7290511" y="3324982"/>
              <a:ext cx="392419" cy="1234859"/>
            </a:xfrm>
            <a:custGeom>
              <a:avLst/>
              <a:gdLst/>
              <a:ahLst/>
              <a:cxnLst/>
              <a:rect l="l" t="t" r="r" b="b"/>
              <a:pathLst>
                <a:path w="439992" h="1384558">
                  <a:moveTo>
                    <a:pt x="0" y="0"/>
                  </a:moveTo>
                  <a:lnTo>
                    <a:pt x="439992" y="0"/>
                  </a:lnTo>
                  <a:lnTo>
                    <a:pt x="439992" y="1384558"/>
                  </a:lnTo>
                  <a:lnTo>
                    <a:pt x="0" y="1384558"/>
                  </a:ln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rgbClr val="FFFFFF"/>
                </a:solidFill>
              </a:endParaRPr>
            </a:p>
          </p:txBody>
        </p:sp>
        <p:sp>
          <p:nvSpPr>
            <p:cNvPr id="53" name="Right Arrow 30"/>
            <p:cNvSpPr>
              <a:spLocks noChangeAspect="1"/>
            </p:cNvSpPr>
            <p:nvPr/>
          </p:nvSpPr>
          <p:spPr>
            <a:xfrm>
              <a:off x="6394641" y="3324982"/>
              <a:ext cx="392419" cy="1234859"/>
            </a:xfrm>
            <a:custGeom>
              <a:avLst/>
              <a:gdLst/>
              <a:ahLst/>
              <a:cxnLst/>
              <a:rect l="l" t="t" r="r" b="b"/>
              <a:pathLst>
                <a:path w="439992" h="1384558">
                  <a:moveTo>
                    <a:pt x="0" y="0"/>
                  </a:moveTo>
                  <a:lnTo>
                    <a:pt x="439992" y="0"/>
                  </a:lnTo>
                  <a:lnTo>
                    <a:pt x="439992" y="1384558"/>
                  </a:lnTo>
                  <a:lnTo>
                    <a:pt x="0" y="1384558"/>
                  </a:lnTo>
                  <a:close/>
                </a:path>
              </a:pathLst>
            </a:custGeom>
            <a:solidFill>
              <a:srgbClr val="32323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rgbClr val="FFFFFF"/>
                </a:solidFill>
              </a:endParaRPr>
            </a:p>
          </p:txBody>
        </p:sp>
        <p:sp>
          <p:nvSpPr>
            <p:cNvPr id="54" name="Right Arrow 30"/>
            <p:cNvSpPr>
              <a:spLocks noChangeAspect="1"/>
            </p:cNvSpPr>
            <p:nvPr/>
          </p:nvSpPr>
          <p:spPr>
            <a:xfrm>
              <a:off x="5050842" y="3324982"/>
              <a:ext cx="392419" cy="1234859"/>
            </a:xfrm>
            <a:custGeom>
              <a:avLst/>
              <a:gdLst/>
              <a:ahLst/>
              <a:cxnLst/>
              <a:rect l="l" t="t" r="r" b="b"/>
              <a:pathLst>
                <a:path w="439992" h="1384558">
                  <a:moveTo>
                    <a:pt x="0" y="0"/>
                  </a:moveTo>
                  <a:lnTo>
                    <a:pt x="439992" y="0"/>
                  </a:lnTo>
                  <a:lnTo>
                    <a:pt x="439992" y="1384558"/>
                  </a:lnTo>
                  <a:lnTo>
                    <a:pt x="0" y="1384558"/>
                  </a:lnTo>
                  <a:close/>
                </a:path>
              </a:pathLst>
            </a:cu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rgbClr val="FFFFFF"/>
                </a:solidFill>
              </a:endParaRPr>
            </a:p>
          </p:txBody>
        </p:sp>
        <p:sp>
          <p:nvSpPr>
            <p:cNvPr id="55" name="Right Arrow 30"/>
            <p:cNvSpPr>
              <a:spLocks noChangeAspect="1"/>
            </p:cNvSpPr>
            <p:nvPr/>
          </p:nvSpPr>
          <p:spPr>
            <a:xfrm>
              <a:off x="3707042" y="3324982"/>
              <a:ext cx="392419" cy="1234859"/>
            </a:xfrm>
            <a:custGeom>
              <a:avLst/>
              <a:gdLst/>
              <a:ahLst/>
              <a:cxnLst/>
              <a:rect l="l" t="t" r="r" b="b"/>
              <a:pathLst>
                <a:path w="439992" h="1384558">
                  <a:moveTo>
                    <a:pt x="0" y="0"/>
                  </a:moveTo>
                  <a:lnTo>
                    <a:pt x="439992" y="0"/>
                  </a:lnTo>
                  <a:lnTo>
                    <a:pt x="439992" y="1384558"/>
                  </a:lnTo>
                  <a:lnTo>
                    <a:pt x="0" y="1384558"/>
                  </a:lnTo>
                  <a:close/>
                </a:path>
              </a:pathLst>
            </a:custGeom>
            <a:solidFill>
              <a:srgbClr val="50505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rgbClr val="FFFFFF"/>
                </a:solidFill>
              </a:endParaRPr>
            </a:p>
          </p:txBody>
        </p:sp>
        <p:sp>
          <p:nvSpPr>
            <p:cNvPr id="56" name="Right Arrow 30"/>
            <p:cNvSpPr>
              <a:spLocks noChangeAspect="1"/>
            </p:cNvSpPr>
            <p:nvPr/>
          </p:nvSpPr>
          <p:spPr>
            <a:xfrm>
              <a:off x="2811176" y="3324982"/>
              <a:ext cx="392419" cy="1234859"/>
            </a:xfrm>
            <a:custGeom>
              <a:avLst/>
              <a:gdLst/>
              <a:ahLst/>
              <a:cxnLst/>
              <a:rect l="l" t="t" r="r" b="b"/>
              <a:pathLst>
                <a:path w="439992" h="1384558">
                  <a:moveTo>
                    <a:pt x="0" y="0"/>
                  </a:moveTo>
                  <a:lnTo>
                    <a:pt x="439992" y="0"/>
                  </a:lnTo>
                  <a:lnTo>
                    <a:pt x="439992" y="1384558"/>
                  </a:lnTo>
                  <a:lnTo>
                    <a:pt x="0" y="1384558"/>
                  </a:lnTo>
                  <a:close/>
                </a:path>
              </a:pathLst>
            </a:custGeom>
            <a:solidFill>
              <a:srgbClr val="5A5A5A"/>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rgbClr val="FFFFFF"/>
                </a:solidFill>
              </a:endParaRPr>
            </a:p>
          </p:txBody>
        </p:sp>
        <p:sp>
          <p:nvSpPr>
            <p:cNvPr id="57" name="Right Arrow 30"/>
            <p:cNvSpPr>
              <a:spLocks noChangeAspect="1"/>
            </p:cNvSpPr>
            <p:nvPr/>
          </p:nvSpPr>
          <p:spPr>
            <a:xfrm>
              <a:off x="5498775" y="3324982"/>
              <a:ext cx="392419" cy="1234859"/>
            </a:xfrm>
            <a:custGeom>
              <a:avLst/>
              <a:gdLst/>
              <a:ahLst/>
              <a:cxnLst/>
              <a:rect l="l" t="t" r="r" b="b"/>
              <a:pathLst>
                <a:path w="439992" h="1384558">
                  <a:moveTo>
                    <a:pt x="0" y="0"/>
                  </a:moveTo>
                  <a:lnTo>
                    <a:pt x="439992" y="0"/>
                  </a:lnTo>
                  <a:lnTo>
                    <a:pt x="439992" y="1384558"/>
                  </a:lnTo>
                  <a:lnTo>
                    <a:pt x="0" y="1384558"/>
                  </a:lnTo>
                  <a:close/>
                </a:path>
              </a:pathLst>
            </a:custGeom>
            <a:solidFill>
              <a:srgbClr val="3C3C3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rgbClr val="FFFFFF"/>
                </a:solidFill>
              </a:endParaRPr>
            </a:p>
          </p:txBody>
        </p:sp>
        <p:sp>
          <p:nvSpPr>
            <p:cNvPr id="58" name="Right Arrow 30"/>
            <p:cNvSpPr>
              <a:spLocks noChangeAspect="1"/>
            </p:cNvSpPr>
            <p:nvPr/>
          </p:nvSpPr>
          <p:spPr>
            <a:xfrm>
              <a:off x="4154975" y="3324982"/>
              <a:ext cx="392419" cy="1234859"/>
            </a:xfrm>
            <a:custGeom>
              <a:avLst/>
              <a:gdLst/>
              <a:ahLst/>
              <a:cxnLst/>
              <a:rect l="l" t="t" r="r" b="b"/>
              <a:pathLst>
                <a:path w="439992" h="1384558">
                  <a:moveTo>
                    <a:pt x="0" y="0"/>
                  </a:moveTo>
                  <a:lnTo>
                    <a:pt x="439992" y="0"/>
                  </a:lnTo>
                  <a:lnTo>
                    <a:pt x="439992" y="1384558"/>
                  </a:lnTo>
                  <a:lnTo>
                    <a:pt x="0" y="1384558"/>
                  </a:lnTo>
                  <a:close/>
                </a:path>
              </a:pathLst>
            </a:custGeom>
            <a:solidFill>
              <a:srgbClr val="4B4B4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rgbClr val="FFFFFF"/>
                </a:solidFill>
              </a:endParaRPr>
            </a:p>
          </p:txBody>
        </p:sp>
        <p:sp>
          <p:nvSpPr>
            <p:cNvPr id="59" name="Right Arrow 30"/>
            <p:cNvSpPr>
              <a:spLocks noChangeAspect="1"/>
            </p:cNvSpPr>
            <p:nvPr/>
          </p:nvSpPr>
          <p:spPr>
            <a:xfrm>
              <a:off x="5946708" y="3324982"/>
              <a:ext cx="392419" cy="1234859"/>
            </a:xfrm>
            <a:custGeom>
              <a:avLst/>
              <a:gdLst/>
              <a:ahLst/>
              <a:cxnLst/>
              <a:rect l="l" t="t" r="r" b="b"/>
              <a:pathLst>
                <a:path w="439992" h="1384558">
                  <a:moveTo>
                    <a:pt x="0" y="0"/>
                  </a:moveTo>
                  <a:lnTo>
                    <a:pt x="439992" y="0"/>
                  </a:lnTo>
                  <a:lnTo>
                    <a:pt x="439992" y="1384558"/>
                  </a:lnTo>
                  <a:lnTo>
                    <a:pt x="0" y="1384558"/>
                  </a:lnTo>
                  <a:close/>
                </a:path>
              </a:pathLst>
            </a:custGeom>
            <a:solidFill>
              <a:srgbClr val="37373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rgbClr val="FFFFFF"/>
                </a:solidFill>
              </a:endParaRPr>
            </a:p>
          </p:txBody>
        </p:sp>
        <p:sp>
          <p:nvSpPr>
            <p:cNvPr id="60" name="Right Arrow 30"/>
            <p:cNvSpPr>
              <a:spLocks noChangeAspect="1"/>
            </p:cNvSpPr>
            <p:nvPr/>
          </p:nvSpPr>
          <p:spPr>
            <a:xfrm>
              <a:off x="4602908" y="3324982"/>
              <a:ext cx="392419" cy="1234859"/>
            </a:xfrm>
            <a:custGeom>
              <a:avLst/>
              <a:gdLst/>
              <a:ahLst/>
              <a:cxnLst/>
              <a:rect l="l" t="t" r="r" b="b"/>
              <a:pathLst>
                <a:path w="439992" h="1384558">
                  <a:moveTo>
                    <a:pt x="0" y="0"/>
                  </a:moveTo>
                  <a:lnTo>
                    <a:pt x="439992" y="0"/>
                  </a:lnTo>
                  <a:lnTo>
                    <a:pt x="439992" y="1384558"/>
                  </a:lnTo>
                  <a:lnTo>
                    <a:pt x="0" y="1384558"/>
                  </a:lnTo>
                  <a:close/>
                </a:path>
              </a:pathLst>
            </a:custGeom>
            <a:solidFill>
              <a:srgbClr val="46464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rgbClr val="FFFFFF"/>
                </a:solidFill>
              </a:endParaRPr>
            </a:p>
          </p:txBody>
        </p:sp>
        <p:sp>
          <p:nvSpPr>
            <p:cNvPr id="61" name="Right Arrow 30"/>
            <p:cNvSpPr>
              <a:spLocks/>
            </p:cNvSpPr>
            <p:nvPr/>
          </p:nvSpPr>
          <p:spPr>
            <a:xfrm>
              <a:off x="2132797" y="3324982"/>
              <a:ext cx="600335" cy="1234859"/>
            </a:xfrm>
            <a:custGeom>
              <a:avLst/>
              <a:gdLst/>
              <a:ahLst/>
              <a:cxnLst/>
              <a:rect l="l" t="t" r="r" b="b"/>
              <a:pathLst>
                <a:path w="673112" h="1384558">
                  <a:moveTo>
                    <a:pt x="0" y="0"/>
                  </a:moveTo>
                  <a:lnTo>
                    <a:pt x="673112" y="0"/>
                  </a:lnTo>
                  <a:lnTo>
                    <a:pt x="673112" y="1384558"/>
                  </a:lnTo>
                  <a:lnTo>
                    <a:pt x="5455" y="1384558"/>
                  </a:lnTo>
                  <a:cubicBezTo>
                    <a:pt x="166836" y="1200529"/>
                    <a:pt x="264110" y="959265"/>
                    <a:pt x="264110" y="695280"/>
                  </a:cubicBezTo>
                  <a:cubicBezTo>
                    <a:pt x="264110" y="428377"/>
                    <a:pt x="164673" y="184699"/>
                    <a:pt x="0" y="0"/>
                  </a:cubicBezTo>
                  <a:close/>
                </a:path>
              </a:pathLst>
            </a:custGeom>
            <a:solidFill>
              <a:srgbClr val="64646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rgbClr val="FFFFFF"/>
                </a:solidFill>
              </a:endParaRPr>
            </a:p>
          </p:txBody>
        </p:sp>
        <p:sp>
          <p:nvSpPr>
            <p:cNvPr id="62" name="Right Arrow 30"/>
            <p:cNvSpPr>
              <a:spLocks noChangeAspect="1"/>
            </p:cNvSpPr>
            <p:nvPr/>
          </p:nvSpPr>
          <p:spPr>
            <a:xfrm>
              <a:off x="6842574" y="3324982"/>
              <a:ext cx="392419" cy="1234859"/>
            </a:xfrm>
            <a:custGeom>
              <a:avLst/>
              <a:gdLst/>
              <a:ahLst/>
              <a:cxnLst/>
              <a:rect l="l" t="t" r="r" b="b"/>
              <a:pathLst>
                <a:path w="439992" h="1384558">
                  <a:moveTo>
                    <a:pt x="0" y="0"/>
                  </a:moveTo>
                  <a:lnTo>
                    <a:pt x="439992" y="0"/>
                  </a:lnTo>
                  <a:lnTo>
                    <a:pt x="439992" y="1384558"/>
                  </a:lnTo>
                  <a:lnTo>
                    <a:pt x="0" y="1384558"/>
                  </a:lnTo>
                  <a:close/>
                </a:path>
              </a:pathLst>
            </a:custGeom>
            <a:solidFill>
              <a:srgbClr val="2D2D2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rgbClr val="FFFFFF"/>
                </a:solidFill>
              </a:endParaRPr>
            </a:p>
          </p:txBody>
        </p:sp>
        <p:sp>
          <p:nvSpPr>
            <p:cNvPr id="63" name="Oval 18"/>
            <p:cNvSpPr/>
            <p:nvPr/>
          </p:nvSpPr>
          <p:spPr>
            <a:xfrm>
              <a:off x="814759" y="3329360"/>
              <a:ext cx="1231457" cy="1231457"/>
            </a:xfrm>
            <a:prstGeom prst="ellipse">
              <a:avLst/>
            </a:prstGeom>
            <a:gradFill flip="none" rotWithShape="1">
              <a:gsLst>
                <a:gs pos="0">
                  <a:schemeClr val="tx1">
                    <a:lumMod val="50000"/>
                    <a:lumOff val="50000"/>
                    <a:shade val="30000"/>
                    <a:satMod val="115000"/>
                  </a:schemeClr>
                </a:gs>
                <a:gs pos="50000">
                  <a:schemeClr val="tx1">
                    <a:lumMod val="50000"/>
                    <a:lumOff val="50000"/>
                    <a:shade val="67500"/>
                    <a:satMod val="115000"/>
                  </a:schemeClr>
                </a:gs>
                <a:gs pos="100000">
                  <a:schemeClr val="tx1">
                    <a:lumMod val="50000"/>
                    <a:lumOff val="50000"/>
                    <a:shade val="100000"/>
                    <a:satMod val="115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rgbClr val="FFFFFF"/>
                </a:solidFill>
              </a:endParaRPr>
            </a:p>
          </p:txBody>
        </p:sp>
        <p:sp>
          <p:nvSpPr>
            <p:cNvPr id="64" name="Right Arrow 30"/>
            <p:cNvSpPr>
              <a:spLocks noChangeAspect="1"/>
            </p:cNvSpPr>
            <p:nvPr/>
          </p:nvSpPr>
          <p:spPr>
            <a:xfrm>
              <a:off x="3259109" y="3324982"/>
              <a:ext cx="392419" cy="1234859"/>
            </a:xfrm>
            <a:custGeom>
              <a:avLst/>
              <a:gdLst/>
              <a:ahLst/>
              <a:cxnLst/>
              <a:rect l="l" t="t" r="r" b="b"/>
              <a:pathLst>
                <a:path w="439992" h="1384558">
                  <a:moveTo>
                    <a:pt x="0" y="0"/>
                  </a:moveTo>
                  <a:lnTo>
                    <a:pt x="439992" y="0"/>
                  </a:lnTo>
                  <a:lnTo>
                    <a:pt x="439992" y="1384558"/>
                  </a:lnTo>
                  <a:lnTo>
                    <a:pt x="0" y="1384558"/>
                  </a:lnTo>
                  <a:close/>
                </a:path>
              </a:pathLst>
            </a:custGeom>
            <a:solidFill>
              <a:srgbClr val="55555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rgbClr val="FFFFFF"/>
                </a:solidFill>
              </a:endParaRPr>
            </a:p>
          </p:txBody>
        </p:sp>
        <p:sp>
          <p:nvSpPr>
            <p:cNvPr id="65" name="TextBox 20"/>
            <p:cNvSpPr txBox="1"/>
            <p:nvPr/>
          </p:nvSpPr>
          <p:spPr>
            <a:xfrm>
              <a:off x="904416" y="3760422"/>
              <a:ext cx="1118649" cy="369332"/>
            </a:xfrm>
            <a:prstGeom prst="rect">
              <a:avLst/>
            </a:prstGeom>
            <a:noFill/>
          </p:spPr>
          <p:txBody>
            <a:bodyPr wrap="square" rtlCol="0" anchor="ctr">
              <a:spAutoFit/>
            </a:bodyPr>
            <a:lstStyle/>
            <a:p>
              <a:pPr algn="ctr"/>
              <a:r>
                <a:rPr lang="en-US" b="1" dirty="0" smtClean="0">
                  <a:solidFill>
                    <a:srgbClr val="FFFFFF"/>
                  </a:solidFill>
                  <a:effectLst>
                    <a:outerShdw blurRad="50800" dist="38100" dir="5400000" algn="t" rotWithShape="0">
                      <a:prstClr val="black">
                        <a:alpha val="40000"/>
                      </a:prstClr>
                    </a:outerShdw>
                  </a:effectLst>
                </a:rPr>
                <a:t>Federal</a:t>
              </a:r>
              <a:endParaRPr lang="en-US" b="1" dirty="0">
                <a:solidFill>
                  <a:srgbClr val="FFFFFF"/>
                </a:solidFill>
                <a:effectLst>
                  <a:outerShdw blurRad="50800" dist="38100" dir="5400000" algn="t" rotWithShape="0">
                    <a:prstClr val="black">
                      <a:alpha val="40000"/>
                    </a:prstClr>
                  </a:outerShdw>
                </a:effectLst>
              </a:endParaRPr>
            </a:p>
          </p:txBody>
        </p:sp>
        <p:sp>
          <p:nvSpPr>
            <p:cNvPr id="66" name="TextBox 21"/>
            <p:cNvSpPr txBox="1"/>
            <p:nvPr/>
          </p:nvSpPr>
          <p:spPr>
            <a:xfrm rot="16200000">
              <a:off x="1914356" y="3813426"/>
              <a:ext cx="1223102" cy="246221"/>
            </a:xfrm>
            <a:prstGeom prst="rect">
              <a:avLst/>
            </a:prstGeom>
            <a:noFill/>
          </p:spPr>
          <p:txBody>
            <a:bodyPr wrap="square" lIns="0" tIns="0" rIns="0" bIns="0" rtlCol="0" anchor="ctr">
              <a:spAutoFit/>
            </a:bodyPr>
            <a:lstStyle/>
            <a:p>
              <a:pPr algn="ctr"/>
              <a:r>
                <a:rPr lang="en-US" sz="1600" dirty="0" smtClean="0">
                  <a:solidFill>
                    <a:srgbClr val="FFFFFF"/>
                  </a:solidFill>
                  <a:effectLst>
                    <a:outerShdw blurRad="50800" dist="38100" dir="5400000" sx="101000" sy="101000" algn="t" rotWithShape="0">
                      <a:prstClr val="black">
                        <a:alpha val="70000"/>
                      </a:prstClr>
                    </a:outerShdw>
                  </a:effectLst>
                </a:rPr>
                <a:t>1977</a:t>
              </a:r>
              <a:endParaRPr lang="en-US" sz="1600" dirty="0">
                <a:solidFill>
                  <a:srgbClr val="FFFFFF"/>
                </a:solidFill>
                <a:effectLst>
                  <a:outerShdw blurRad="50800" dist="38100" dir="5400000" sx="101000" sy="101000" algn="t" rotWithShape="0">
                    <a:prstClr val="black">
                      <a:alpha val="70000"/>
                    </a:prstClr>
                  </a:outerShdw>
                </a:effectLst>
              </a:endParaRPr>
            </a:p>
          </p:txBody>
        </p:sp>
        <p:sp>
          <p:nvSpPr>
            <p:cNvPr id="68" name="TextBox 23"/>
            <p:cNvSpPr txBox="1"/>
            <p:nvPr/>
          </p:nvSpPr>
          <p:spPr>
            <a:xfrm rot="16200000">
              <a:off x="2843767" y="3813427"/>
              <a:ext cx="1223102" cy="246221"/>
            </a:xfrm>
            <a:prstGeom prst="rect">
              <a:avLst/>
            </a:prstGeom>
            <a:noFill/>
          </p:spPr>
          <p:txBody>
            <a:bodyPr wrap="square" lIns="0" tIns="0" rIns="0" bIns="0" rtlCol="0" anchor="ctr">
              <a:spAutoFit/>
            </a:bodyPr>
            <a:lstStyle/>
            <a:p>
              <a:pPr algn="ctr"/>
              <a:r>
                <a:rPr lang="en-US" sz="1600" dirty="0" smtClean="0">
                  <a:solidFill>
                    <a:srgbClr val="FFFFFF"/>
                  </a:solidFill>
                  <a:effectLst>
                    <a:outerShdw blurRad="50800" dist="38100" dir="5400000" sx="101000" sy="101000" algn="t" rotWithShape="0">
                      <a:prstClr val="black">
                        <a:alpha val="70000"/>
                      </a:prstClr>
                    </a:outerShdw>
                  </a:effectLst>
                </a:rPr>
                <a:t>2002</a:t>
              </a:r>
              <a:endParaRPr lang="en-US" sz="1600" dirty="0">
                <a:solidFill>
                  <a:srgbClr val="FFFFFF"/>
                </a:solidFill>
                <a:effectLst>
                  <a:outerShdw blurRad="50800" dist="38100" dir="5400000" sx="101000" sy="101000" algn="t" rotWithShape="0">
                    <a:prstClr val="black">
                      <a:alpha val="70000"/>
                    </a:prstClr>
                  </a:outerShdw>
                </a:effectLst>
              </a:endParaRPr>
            </a:p>
          </p:txBody>
        </p:sp>
        <p:sp>
          <p:nvSpPr>
            <p:cNvPr id="70" name="TextBox 25"/>
            <p:cNvSpPr txBox="1"/>
            <p:nvPr/>
          </p:nvSpPr>
          <p:spPr>
            <a:xfrm rot="16200000">
              <a:off x="3739633" y="3813427"/>
              <a:ext cx="1223102" cy="246221"/>
            </a:xfrm>
            <a:prstGeom prst="rect">
              <a:avLst/>
            </a:prstGeom>
            <a:noFill/>
          </p:spPr>
          <p:txBody>
            <a:bodyPr wrap="square" lIns="0" tIns="0" rIns="0" bIns="0" rtlCol="0" anchor="ctr">
              <a:spAutoFit/>
            </a:bodyPr>
            <a:lstStyle/>
            <a:p>
              <a:pPr algn="ctr"/>
              <a:r>
                <a:rPr lang="en-US" sz="1600" dirty="0" smtClean="0">
                  <a:solidFill>
                    <a:srgbClr val="FFFFFF"/>
                  </a:solidFill>
                  <a:effectLst>
                    <a:outerShdw blurRad="50800" dist="38100" dir="5400000" sx="101000" sy="101000" algn="t" rotWithShape="0">
                      <a:prstClr val="black">
                        <a:alpha val="70000"/>
                      </a:prstClr>
                    </a:outerShdw>
                  </a:effectLst>
                </a:rPr>
                <a:t>2007</a:t>
              </a:r>
              <a:endParaRPr lang="en-US" sz="1600" dirty="0">
                <a:solidFill>
                  <a:srgbClr val="FFFFFF"/>
                </a:solidFill>
                <a:effectLst>
                  <a:outerShdw blurRad="50800" dist="38100" dir="5400000" sx="101000" sy="101000" algn="t" rotWithShape="0">
                    <a:prstClr val="black">
                      <a:alpha val="70000"/>
                    </a:prstClr>
                  </a:outerShdw>
                </a:effectLst>
              </a:endParaRPr>
            </a:p>
          </p:txBody>
        </p:sp>
        <p:sp>
          <p:nvSpPr>
            <p:cNvPr id="72" name="TextBox 27"/>
            <p:cNvSpPr txBox="1"/>
            <p:nvPr/>
          </p:nvSpPr>
          <p:spPr>
            <a:xfrm rot="16200000">
              <a:off x="4635500" y="3813427"/>
              <a:ext cx="1223102" cy="246221"/>
            </a:xfrm>
            <a:prstGeom prst="rect">
              <a:avLst/>
            </a:prstGeom>
            <a:noFill/>
          </p:spPr>
          <p:txBody>
            <a:bodyPr wrap="square" lIns="0" tIns="0" rIns="0" bIns="0" rtlCol="0" anchor="ctr">
              <a:spAutoFit/>
            </a:bodyPr>
            <a:lstStyle/>
            <a:p>
              <a:pPr algn="ctr"/>
              <a:r>
                <a:rPr lang="en-US" sz="1600" dirty="0" smtClean="0">
                  <a:solidFill>
                    <a:srgbClr val="FFFFFF"/>
                  </a:solidFill>
                  <a:effectLst>
                    <a:outerShdw blurRad="50800" dist="38100" dir="5400000" sx="101000" sy="101000" algn="t" rotWithShape="0">
                      <a:prstClr val="black">
                        <a:alpha val="70000"/>
                      </a:prstClr>
                    </a:outerShdw>
                  </a:effectLst>
                </a:rPr>
                <a:t>2009</a:t>
              </a:r>
              <a:endParaRPr lang="en-US" sz="1600" dirty="0">
                <a:solidFill>
                  <a:srgbClr val="FFFFFF"/>
                </a:solidFill>
                <a:effectLst>
                  <a:outerShdw blurRad="50800" dist="38100" dir="5400000" sx="101000" sy="101000" algn="t" rotWithShape="0">
                    <a:prstClr val="black">
                      <a:alpha val="70000"/>
                    </a:prstClr>
                  </a:outerShdw>
                </a:effectLst>
              </a:endParaRPr>
            </a:p>
          </p:txBody>
        </p:sp>
        <p:sp>
          <p:nvSpPr>
            <p:cNvPr id="74" name="TextBox 29"/>
            <p:cNvSpPr txBox="1"/>
            <p:nvPr/>
          </p:nvSpPr>
          <p:spPr>
            <a:xfrm rot="16200000">
              <a:off x="5531366" y="3813427"/>
              <a:ext cx="1223102" cy="246221"/>
            </a:xfrm>
            <a:prstGeom prst="rect">
              <a:avLst/>
            </a:prstGeom>
            <a:noFill/>
          </p:spPr>
          <p:txBody>
            <a:bodyPr wrap="square" lIns="0" tIns="0" rIns="0" bIns="0" rtlCol="0" anchor="ctr">
              <a:spAutoFit/>
            </a:bodyPr>
            <a:lstStyle/>
            <a:p>
              <a:pPr algn="ctr"/>
              <a:r>
                <a:rPr lang="en-US" sz="1600" dirty="0" smtClean="0">
                  <a:solidFill>
                    <a:srgbClr val="FFFFFF"/>
                  </a:solidFill>
                  <a:effectLst>
                    <a:outerShdw blurRad="50800" dist="38100" dir="5400000" sx="101000" sy="101000" algn="t" rotWithShape="0">
                      <a:prstClr val="black">
                        <a:alpha val="70000"/>
                      </a:prstClr>
                    </a:outerShdw>
                  </a:effectLst>
                </a:rPr>
                <a:t>2015</a:t>
              </a:r>
              <a:endParaRPr lang="en-US" sz="1600" dirty="0">
                <a:solidFill>
                  <a:srgbClr val="FFFFFF"/>
                </a:solidFill>
                <a:effectLst>
                  <a:outerShdw blurRad="50800" dist="38100" dir="5400000" sx="101000" sy="101000" algn="t" rotWithShape="0">
                    <a:prstClr val="black">
                      <a:alpha val="70000"/>
                    </a:prstClr>
                  </a:outerShdw>
                </a:effectLst>
              </a:endParaRPr>
            </a:p>
          </p:txBody>
        </p:sp>
        <p:sp>
          <p:nvSpPr>
            <p:cNvPr id="76" name="TextBox 31"/>
            <p:cNvSpPr txBox="1"/>
            <p:nvPr/>
          </p:nvSpPr>
          <p:spPr>
            <a:xfrm rot="16200000">
              <a:off x="6427232" y="3813427"/>
              <a:ext cx="1223102" cy="246221"/>
            </a:xfrm>
            <a:prstGeom prst="rect">
              <a:avLst/>
            </a:prstGeom>
            <a:noFill/>
          </p:spPr>
          <p:txBody>
            <a:bodyPr wrap="square" lIns="0" tIns="0" rIns="0" bIns="0" rtlCol="0" anchor="ctr">
              <a:spAutoFit/>
            </a:bodyPr>
            <a:lstStyle/>
            <a:p>
              <a:pPr algn="ctr"/>
              <a:r>
                <a:rPr lang="en-US" sz="1600" dirty="0" smtClean="0">
                  <a:solidFill>
                    <a:srgbClr val="FFFFFF"/>
                  </a:solidFill>
                  <a:effectLst>
                    <a:outerShdw blurRad="50800" dist="38100" dir="5400000" sx="101000" sy="101000" algn="t" rotWithShape="0">
                      <a:prstClr val="black">
                        <a:alpha val="70000"/>
                      </a:prstClr>
                    </a:outerShdw>
                  </a:effectLst>
                </a:rPr>
                <a:t>2016</a:t>
              </a:r>
              <a:endParaRPr lang="en-US" sz="1600" dirty="0">
                <a:solidFill>
                  <a:srgbClr val="FFFFFF"/>
                </a:solidFill>
                <a:effectLst>
                  <a:outerShdw blurRad="50800" dist="38100" dir="5400000" sx="101000" sy="101000" algn="t" rotWithShape="0">
                    <a:prstClr val="black">
                      <a:alpha val="70000"/>
                    </a:prstClr>
                  </a:outerShdw>
                </a:effectLst>
              </a:endParaRPr>
            </a:p>
          </p:txBody>
        </p:sp>
      </p:grpSp>
      <p:sp>
        <p:nvSpPr>
          <p:cNvPr id="79" name="TextBox 34"/>
          <p:cNvSpPr txBox="1"/>
          <p:nvPr/>
        </p:nvSpPr>
        <p:spPr>
          <a:xfrm>
            <a:off x="5214998" y="1498022"/>
            <a:ext cx="2329485" cy="338554"/>
          </a:xfrm>
          <a:prstGeom prst="rect">
            <a:avLst/>
          </a:prstGeom>
          <a:noFill/>
        </p:spPr>
        <p:txBody>
          <a:bodyPr wrap="none" rtlCol="0">
            <a:spAutoFit/>
          </a:bodyPr>
          <a:lstStyle/>
          <a:p>
            <a:pPr algn="ctr"/>
            <a:r>
              <a:rPr lang="en-US" sz="1600" b="1" dirty="0" smtClean="0">
                <a:solidFill>
                  <a:srgbClr val="000000"/>
                </a:solidFill>
              </a:rPr>
              <a:t>32 a</a:t>
            </a:r>
            <a:r>
              <a:rPr lang="es-MX" sz="1600" b="1" dirty="0" smtClean="0">
                <a:solidFill>
                  <a:srgbClr val="000000"/>
                </a:solidFill>
              </a:rPr>
              <a:t>ños de  diferencia</a:t>
            </a:r>
            <a:endParaRPr lang="en-US" sz="1600" b="1" dirty="0">
              <a:solidFill>
                <a:srgbClr val="000000"/>
              </a:solidFill>
            </a:endParaRPr>
          </a:p>
        </p:txBody>
      </p:sp>
      <p:cxnSp>
        <p:nvCxnSpPr>
          <p:cNvPr id="3" name="Conector recto 2"/>
          <p:cNvCxnSpPr/>
          <p:nvPr/>
        </p:nvCxnSpPr>
        <p:spPr>
          <a:xfrm flipV="1">
            <a:off x="5392762" y="1836576"/>
            <a:ext cx="1210348" cy="1005377"/>
          </a:xfrm>
          <a:prstGeom prst="line">
            <a:avLst/>
          </a:prstGeom>
        </p:spPr>
        <p:style>
          <a:lnRef idx="3">
            <a:schemeClr val="accent5"/>
          </a:lnRef>
          <a:fillRef idx="0">
            <a:schemeClr val="accent5"/>
          </a:fillRef>
          <a:effectRef idx="2">
            <a:schemeClr val="accent5"/>
          </a:effectRef>
          <a:fontRef idx="minor">
            <a:schemeClr val="tx1"/>
          </a:fontRef>
        </p:style>
      </p:cxnSp>
      <p:cxnSp>
        <p:nvCxnSpPr>
          <p:cNvPr id="80" name="Conector recto 79"/>
          <p:cNvCxnSpPr/>
          <p:nvPr/>
        </p:nvCxnSpPr>
        <p:spPr>
          <a:xfrm flipH="1" flipV="1">
            <a:off x="6623103" y="1822317"/>
            <a:ext cx="1573584" cy="983489"/>
          </a:xfrm>
          <a:prstGeom prst="line">
            <a:avLst/>
          </a:prstGeom>
        </p:spPr>
        <p:style>
          <a:lnRef idx="3">
            <a:schemeClr val="accent5"/>
          </a:lnRef>
          <a:fillRef idx="0">
            <a:schemeClr val="accent5"/>
          </a:fillRef>
          <a:effectRef idx="2">
            <a:schemeClr val="accent5"/>
          </a:effectRef>
          <a:fontRef idx="minor">
            <a:schemeClr val="tx1"/>
          </a:fontRef>
        </p:style>
      </p:cxnSp>
      <p:cxnSp>
        <p:nvCxnSpPr>
          <p:cNvPr id="84" name="Conector recto de flecha 83"/>
          <p:cNvCxnSpPr/>
          <p:nvPr/>
        </p:nvCxnSpPr>
        <p:spPr>
          <a:xfrm>
            <a:off x="5388019" y="4099513"/>
            <a:ext cx="0" cy="1141227"/>
          </a:xfrm>
          <a:prstGeom prst="straightConnector1">
            <a:avLst/>
          </a:prstGeom>
          <a:ln>
            <a:tailEnd type="triangle"/>
          </a:ln>
        </p:spPr>
        <p:style>
          <a:lnRef idx="3">
            <a:schemeClr val="accent6"/>
          </a:lnRef>
          <a:fillRef idx="0">
            <a:schemeClr val="accent6"/>
          </a:fillRef>
          <a:effectRef idx="2">
            <a:schemeClr val="accent6"/>
          </a:effectRef>
          <a:fontRef idx="minor">
            <a:schemeClr val="tx1"/>
          </a:fontRef>
        </p:style>
      </p:cxnSp>
      <p:sp>
        <p:nvSpPr>
          <p:cNvPr id="85" name="CuadroTexto 84"/>
          <p:cNvSpPr txBox="1"/>
          <p:nvPr/>
        </p:nvSpPr>
        <p:spPr>
          <a:xfrm>
            <a:off x="4626590" y="5445457"/>
            <a:ext cx="1562227" cy="830997"/>
          </a:xfrm>
          <a:prstGeom prst="rect">
            <a:avLst/>
          </a:prstGeom>
          <a:noFill/>
        </p:spPr>
        <p:txBody>
          <a:bodyPr wrap="square" rtlCol="0">
            <a:spAutoFit/>
          </a:bodyPr>
          <a:lstStyle/>
          <a:p>
            <a:r>
              <a:rPr lang="es-MX" sz="1200" dirty="0" smtClean="0">
                <a:solidFill>
                  <a:srgbClr val="000000"/>
                </a:solidFill>
              </a:rPr>
              <a:t>Se plasma el acceso a la información en la CPEM </a:t>
            </a:r>
            <a:endParaRPr lang="es-MX" sz="1200" dirty="0">
              <a:solidFill>
                <a:srgbClr val="000000"/>
              </a:solidFill>
            </a:endParaRPr>
          </a:p>
        </p:txBody>
      </p:sp>
      <p:cxnSp>
        <p:nvCxnSpPr>
          <p:cNvPr id="86" name="Conector recto de flecha 85"/>
          <p:cNvCxnSpPr/>
          <p:nvPr/>
        </p:nvCxnSpPr>
        <p:spPr>
          <a:xfrm>
            <a:off x="6448261" y="4099513"/>
            <a:ext cx="0" cy="1141227"/>
          </a:xfrm>
          <a:prstGeom prst="straightConnector1">
            <a:avLst/>
          </a:prstGeom>
          <a:ln>
            <a:tailEnd type="triangle"/>
          </a:ln>
        </p:spPr>
        <p:style>
          <a:lnRef idx="3">
            <a:schemeClr val="accent6"/>
          </a:lnRef>
          <a:fillRef idx="0">
            <a:schemeClr val="accent6"/>
          </a:fillRef>
          <a:effectRef idx="2">
            <a:schemeClr val="accent6"/>
          </a:effectRef>
          <a:fontRef idx="minor">
            <a:schemeClr val="tx1"/>
          </a:fontRef>
        </p:style>
      </p:cxnSp>
      <p:sp>
        <p:nvSpPr>
          <p:cNvPr id="87" name="CuadroTexto 86"/>
          <p:cNvSpPr txBox="1"/>
          <p:nvPr/>
        </p:nvSpPr>
        <p:spPr>
          <a:xfrm>
            <a:off x="6188817" y="5357073"/>
            <a:ext cx="1562227" cy="646331"/>
          </a:xfrm>
          <a:prstGeom prst="rect">
            <a:avLst/>
          </a:prstGeom>
          <a:noFill/>
        </p:spPr>
        <p:txBody>
          <a:bodyPr wrap="square" rtlCol="0">
            <a:spAutoFit/>
          </a:bodyPr>
          <a:lstStyle/>
          <a:p>
            <a:r>
              <a:rPr lang="es-MX" sz="1200" dirty="0" smtClean="0">
                <a:solidFill>
                  <a:srgbClr val="000000"/>
                </a:solidFill>
              </a:rPr>
              <a:t>Se publica la ley federal de acceso a la información  </a:t>
            </a:r>
            <a:endParaRPr lang="es-MX" sz="1200" dirty="0">
              <a:solidFill>
                <a:srgbClr val="000000"/>
              </a:solidFill>
            </a:endParaRPr>
          </a:p>
        </p:txBody>
      </p:sp>
      <p:cxnSp>
        <p:nvCxnSpPr>
          <p:cNvPr id="88" name="Conector recto de flecha 87"/>
          <p:cNvCxnSpPr/>
          <p:nvPr/>
        </p:nvCxnSpPr>
        <p:spPr>
          <a:xfrm flipH="1" flipV="1">
            <a:off x="7336407" y="1320161"/>
            <a:ext cx="1" cy="1532741"/>
          </a:xfrm>
          <a:prstGeom prst="straightConnector1">
            <a:avLst/>
          </a:prstGeom>
          <a:ln>
            <a:solidFill>
              <a:schemeClr val="accent2">
                <a:lumMod val="60000"/>
                <a:lumOff val="40000"/>
              </a:schemeClr>
            </a:solidFill>
            <a:prstDash val="dash"/>
            <a:tailEnd type="triangle"/>
          </a:ln>
        </p:spPr>
        <p:style>
          <a:lnRef idx="3">
            <a:schemeClr val="accent6"/>
          </a:lnRef>
          <a:fillRef idx="0">
            <a:schemeClr val="accent6"/>
          </a:fillRef>
          <a:effectRef idx="2">
            <a:schemeClr val="accent6"/>
          </a:effectRef>
          <a:fontRef idx="minor">
            <a:schemeClr val="tx1"/>
          </a:fontRef>
        </p:style>
      </p:cxnSp>
      <p:sp>
        <p:nvSpPr>
          <p:cNvPr id="93" name="CuadroTexto 92"/>
          <p:cNvSpPr txBox="1"/>
          <p:nvPr/>
        </p:nvSpPr>
        <p:spPr>
          <a:xfrm>
            <a:off x="6568143" y="551502"/>
            <a:ext cx="1562227" cy="830997"/>
          </a:xfrm>
          <a:prstGeom prst="rect">
            <a:avLst/>
          </a:prstGeom>
          <a:noFill/>
        </p:spPr>
        <p:txBody>
          <a:bodyPr wrap="square" rtlCol="0">
            <a:spAutoFit/>
          </a:bodyPr>
          <a:lstStyle/>
          <a:p>
            <a:r>
              <a:rPr lang="es-MX" sz="1200" dirty="0" smtClean="0">
                <a:solidFill>
                  <a:srgbClr val="000000"/>
                </a:solidFill>
              </a:rPr>
              <a:t>Se reconoce el Derecho a la Protección de los Datos Personales</a:t>
            </a:r>
            <a:endParaRPr lang="es-MX" sz="1200" dirty="0">
              <a:solidFill>
                <a:srgbClr val="000000"/>
              </a:solidFill>
            </a:endParaRPr>
          </a:p>
        </p:txBody>
      </p:sp>
      <p:cxnSp>
        <p:nvCxnSpPr>
          <p:cNvPr id="94" name="Conector recto de flecha 93"/>
          <p:cNvCxnSpPr/>
          <p:nvPr/>
        </p:nvCxnSpPr>
        <p:spPr>
          <a:xfrm flipH="1" flipV="1">
            <a:off x="8210334" y="1325312"/>
            <a:ext cx="1" cy="1532741"/>
          </a:xfrm>
          <a:prstGeom prst="straightConnector1">
            <a:avLst/>
          </a:prstGeom>
          <a:ln>
            <a:tailEnd type="triangle"/>
          </a:ln>
        </p:spPr>
        <p:style>
          <a:lnRef idx="3">
            <a:schemeClr val="accent6"/>
          </a:lnRef>
          <a:fillRef idx="0">
            <a:schemeClr val="accent6"/>
          </a:fillRef>
          <a:effectRef idx="2">
            <a:schemeClr val="accent6"/>
          </a:effectRef>
          <a:fontRef idx="minor">
            <a:schemeClr val="tx1"/>
          </a:fontRef>
        </p:style>
      </p:cxnSp>
      <p:sp>
        <p:nvSpPr>
          <p:cNvPr id="95" name="CuadroTexto 94"/>
          <p:cNvSpPr txBox="1"/>
          <p:nvPr/>
        </p:nvSpPr>
        <p:spPr>
          <a:xfrm>
            <a:off x="7947859" y="318253"/>
            <a:ext cx="1562227" cy="830997"/>
          </a:xfrm>
          <a:prstGeom prst="rect">
            <a:avLst/>
          </a:prstGeom>
          <a:noFill/>
        </p:spPr>
        <p:txBody>
          <a:bodyPr wrap="square" rtlCol="0">
            <a:spAutoFit/>
          </a:bodyPr>
          <a:lstStyle/>
          <a:p>
            <a:r>
              <a:rPr lang="es-MX" sz="1200" dirty="0" smtClean="0">
                <a:solidFill>
                  <a:srgbClr val="000000"/>
                </a:solidFill>
              </a:rPr>
              <a:t>Se plasma la protección de los Datos Personales en la CPEM  </a:t>
            </a:r>
            <a:endParaRPr lang="es-MX" sz="1200" dirty="0">
              <a:solidFill>
                <a:srgbClr val="000000"/>
              </a:solidFill>
            </a:endParaRPr>
          </a:p>
        </p:txBody>
      </p:sp>
      <p:cxnSp>
        <p:nvCxnSpPr>
          <p:cNvPr id="101" name="Conector recto de flecha 100"/>
          <p:cNvCxnSpPr/>
          <p:nvPr/>
        </p:nvCxnSpPr>
        <p:spPr>
          <a:xfrm>
            <a:off x="9005029" y="4087760"/>
            <a:ext cx="0" cy="1141227"/>
          </a:xfrm>
          <a:prstGeom prst="straightConnector1">
            <a:avLst/>
          </a:prstGeom>
          <a:ln>
            <a:tailEnd type="triangle"/>
          </a:ln>
        </p:spPr>
        <p:style>
          <a:lnRef idx="3">
            <a:schemeClr val="accent6"/>
          </a:lnRef>
          <a:fillRef idx="0">
            <a:schemeClr val="accent6"/>
          </a:fillRef>
          <a:effectRef idx="2">
            <a:schemeClr val="accent6"/>
          </a:effectRef>
          <a:fontRef idx="minor">
            <a:schemeClr val="tx1"/>
          </a:fontRef>
        </p:style>
      </p:cxnSp>
      <p:sp>
        <p:nvSpPr>
          <p:cNvPr id="102" name="CuadroTexto 101"/>
          <p:cNvSpPr txBox="1"/>
          <p:nvPr/>
        </p:nvSpPr>
        <p:spPr>
          <a:xfrm>
            <a:off x="8598750" y="5357072"/>
            <a:ext cx="1562227" cy="646331"/>
          </a:xfrm>
          <a:prstGeom prst="rect">
            <a:avLst/>
          </a:prstGeom>
          <a:noFill/>
        </p:spPr>
        <p:txBody>
          <a:bodyPr wrap="square" rtlCol="0">
            <a:spAutoFit/>
          </a:bodyPr>
          <a:lstStyle/>
          <a:p>
            <a:r>
              <a:rPr lang="es-MX" sz="1200" dirty="0" smtClean="0">
                <a:solidFill>
                  <a:srgbClr val="000000"/>
                </a:solidFill>
              </a:rPr>
              <a:t>Se publica la Ley General de Acceso a la Información.</a:t>
            </a:r>
            <a:endParaRPr lang="es-MX" sz="1200" dirty="0">
              <a:solidFill>
                <a:srgbClr val="000000"/>
              </a:solidFill>
            </a:endParaRPr>
          </a:p>
        </p:txBody>
      </p:sp>
      <p:sp>
        <p:nvSpPr>
          <p:cNvPr id="103" name="TextBox 31"/>
          <p:cNvSpPr txBox="1"/>
          <p:nvPr/>
        </p:nvSpPr>
        <p:spPr>
          <a:xfrm rot="16200000">
            <a:off x="10324496" y="3330393"/>
            <a:ext cx="1223102" cy="246221"/>
          </a:xfrm>
          <a:prstGeom prst="rect">
            <a:avLst/>
          </a:prstGeom>
          <a:noFill/>
        </p:spPr>
        <p:txBody>
          <a:bodyPr wrap="square" lIns="0" tIns="0" rIns="0" bIns="0" rtlCol="0" anchor="ctr">
            <a:spAutoFit/>
          </a:bodyPr>
          <a:lstStyle/>
          <a:p>
            <a:pPr algn="ctr"/>
            <a:r>
              <a:rPr lang="en-US" sz="1600" dirty="0" smtClean="0">
                <a:solidFill>
                  <a:srgbClr val="FFFFFF"/>
                </a:solidFill>
                <a:effectLst>
                  <a:outerShdw blurRad="50800" dist="38100" dir="5400000" sx="101000" sy="101000" algn="t" rotWithShape="0">
                    <a:prstClr val="black">
                      <a:alpha val="70000"/>
                    </a:prstClr>
                  </a:outerShdw>
                </a:effectLst>
              </a:rPr>
              <a:t>2017</a:t>
            </a:r>
            <a:endParaRPr lang="en-US" sz="1600" dirty="0">
              <a:solidFill>
                <a:srgbClr val="FFFFFF"/>
              </a:solidFill>
              <a:effectLst>
                <a:outerShdw blurRad="50800" dist="38100" dir="5400000" sx="101000" sy="101000" algn="t" rotWithShape="0">
                  <a:prstClr val="black">
                    <a:alpha val="70000"/>
                  </a:prstClr>
                </a:outerShdw>
              </a:effectLst>
            </a:endParaRPr>
          </a:p>
        </p:txBody>
      </p:sp>
      <p:sp>
        <p:nvSpPr>
          <p:cNvPr id="106" name="CuadroTexto 105"/>
          <p:cNvSpPr txBox="1"/>
          <p:nvPr/>
        </p:nvSpPr>
        <p:spPr>
          <a:xfrm>
            <a:off x="10366102" y="489164"/>
            <a:ext cx="1562227" cy="830997"/>
          </a:xfrm>
          <a:prstGeom prst="rect">
            <a:avLst/>
          </a:prstGeom>
          <a:noFill/>
        </p:spPr>
        <p:txBody>
          <a:bodyPr wrap="square" rtlCol="0">
            <a:spAutoFit/>
          </a:bodyPr>
          <a:lstStyle/>
          <a:p>
            <a:r>
              <a:rPr lang="es-MX" sz="1200" dirty="0" smtClean="0">
                <a:solidFill>
                  <a:srgbClr val="000000"/>
                </a:solidFill>
              </a:rPr>
              <a:t>Se publica la Ley General de Protección de los Datos Personales.</a:t>
            </a:r>
            <a:endParaRPr lang="es-MX" sz="1200" dirty="0">
              <a:solidFill>
                <a:srgbClr val="000000"/>
              </a:solidFill>
            </a:endParaRPr>
          </a:p>
        </p:txBody>
      </p:sp>
      <p:cxnSp>
        <p:nvCxnSpPr>
          <p:cNvPr id="107" name="Conector recto de flecha 106"/>
          <p:cNvCxnSpPr>
            <a:stCxn id="103" idx="3"/>
          </p:cNvCxnSpPr>
          <p:nvPr/>
        </p:nvCxnSpPr>
        <p:spPr>
          <a:xfrm flipH="1" flipV="1">
            <a:off x="10904309" y="1474170"/>
            <a:ext cx="31739" cy="1367783"/>
          </a:xfrm>
          <a:prstGeom prst="straightConnector1">
            <a:avLst/>
          </a:prstGeom>
          <a:ln>
            <a:tailEnd type="triangle"/>
          </a:ln>
        </p:spPr>
        <p:style>
          <a:lnRef idx="3">
            <a:schemeClr val="accent6"/>
          </a:lnRef>
          <a:fillRef idx="0">
            <a:schemeClr val="accent6"/>
          </a:fillRef>
          <a:effectRef idx="2">
            <a:schemeClr val="accent6"/>
          </a:effectRef>
          <a:fontRef idx="minor">
            <a:schemeClr val="tx1"/>
          </a:fontRef>
        </p:style>
      </p:cxnSp>
      <p:cxnSp>
        <p:nvCxnSpPr>
          <p:cNvPr id="43" name="Conector recto 42"/>
          <p:cNvCxnSpPr/>
          <p:nvPr/>
        </p:nvCxnSpPr>
        <p:spPr>
          <a:xfrm flipV="1">
            <a:off x="10024006" y="4138734"/>
            <a:ext cx="824568" cy="649130"/>
          </a:xfrm>
          <a:prstGeom prst="line">
            <a:avLst/>
          </a:prstGeom>
        </p:spPr>
        <p:style>
          <a:lnRef idx="3">
            <a:schemeClr val="accent5"/>
          </a:lnRef>
          <a:fillRef idx="0">
            <a:schemeClr val="accent5"/>
          </a:fillRef>
          <a:effectRef idx="2">
            <a:schemeClr val="accent5"/>
          </a:effectRef>
          <a:fontRef idx="minor">
            <a:schemeClr val="tx1"/>
          </a:fontRef>
        </p:style>
      </p:cxnSp>
      <p:cxnSp>
        <p:nvCxnSpPr>
          <p:cNvPr id="45" name="Conector recto 44"/>
          <p:cNvCxnSpPr/>
          <p:nvPr/>
        </p:nvCxnSpPr>
        <p:spPr>
          <a:xfrm flipH="1" flipV="1">
            <a:off x="9084394" y="4115354"/>
            <a:ext cx="779560" cy="672510"/>
          </a:xfrm>
          <a:prstGeom prst="line">
            <a:avLst/>
          </a:prstGeom>
        </p:spPr>
        <p:style>
          <a:lnRef idx="3">
            <a:schemeClr val="accent5"/>
          </a:lnRef>
          <a:fillRef idx="0">
            <a:schemeClr val="accent5"/>
          </a:fillRef>
          <a:effectRef idx="2">
            <a:schemeClr val="accent5"/>
          </a:effectRef>
          <a:fontRef idx="minor">
            <a:schemeClr val="tx1"/>
          </a:fontRef>
        </p:style>
      </p:cxnSp>
      <p:sp>
        <p:nvSpPr>
          <p:cNvPr id="67" name="TextBox 34"/>
          <p:cNvSpPr txBox="1"/>
          <p:nvPr/>
        </p:nvSpPr>
        <p:spPr>
          <a:xfrm>
            <a:off x="9078129" y="4752868"/>
            <a:ext cx="1734808" cy="584775"/>
          </a:xfrm>
          <a:prstGeom prst="rect">
            <a:avLst/>
          </a:prstGeom>
          <a:noFill/>
        </p:spPr>
        <p:txBody>
          <a:bodyPr wrap="square" rtlCol="0">
            <a:spAutoFit/>
          </a:bodyPr>
          <a:lstStyle/>
          <a:p>
            <a:pPr algn="ctr"/>
            <a:r>
              <a:rPr lang="en-US" sz="1600" b="1" dirty="0" smtClean="0">
                <a:solidFill>
                  <a:srgbClr val="000000"/>
                </a:solidFill>
              </a:rPr>
              <a:t>2 a</a:t>
            </a:r>
            <a:r>
              <a:rPr lang="es-MX" sz="1600" b="1" dirty="0" smtClean="0">
                <a:solidFill>
                  <a:srgbClr val="000000"/>
                </a:solidFill>
              </a:rPr>
              <a:t>ños de  diferencia</a:t>
            </a:r>
            <a:endParaRPr lang="en-US" sz="1600" b="1" dirty="0">
              <a:solidFill>
                <a:srgbClr val="000000"/>
              </a:solidFill>
            </a:endParaRPr>
          </a:p>
        </p:txBody>
      </p:sp>
    </p:spTree>
    <p:extLst>
      <p:ext uri="{BB962C8B-B14F-4D97-AF65-F5344CB8AC3E}">
        <p14:creationId xmlns:p14="http://schemas.microsoft.com/office/powerpoint/2010/main" val="31715395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7" name="Marcador de posición de imagen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715784" y="2861205"/>
            <a:ext cx="9030999" cy="3855656"/>
          </a:xfrm>
          <a:custGeom>
            <a:avLst/>
            <a:gdLst>
              <a:gd name="connsiteX0" fmla="*/ 9908274 w 12191966"/>
              <a:gd name="connsiteY0" fmla="*/ 4291013 h 4330701"/>
              <a:gd name="connsiteX1" fmla="*/ 9909832 w 12191966"/>
              <a:gd name="connsiteY1" fmla="*/ 4291013 h 4330701"/>
              <a:gd name="connsiteX2" fmla="*/ 9912168 w 12191966"/>
              <a:gd name="connsiteY2" fmla="*/ 4291815 h 4330701"/>
              <a:gd name="connsiteX3" fmla="*/ 9912557 w 12191966"/>
              <a:gd name="connsiteY3" fmla="*/ 4309454 h 4330701"/>
              <a:gd name="connsiteX4" fmla="*/ 9913726 w 12191966"/>
              <a:gd name="connsiteY4" fmla="*/ 4311459 h 4330701"/>
              <a:gd name="connsiteX5" fmla="*/ 9915283 w 12191966"/>
              <a:gd name="connsiteY5" fmla="*/ 4313062 h 4330701"/>
              <a:gd name="connsiteX6" fmla="*/ 9917230 w 12191966"/>
              <a:gd name="connsiteY6" fmla="*/ 4313463 h 4330701"/>
              <a:gd name="connsiteX7" fmla="*/ 9919177 w 12191966"/>
              <a:gd name="connsiteY7" fmla="*/ 4313864 h 4330701"/>
              <a:gd name="connsiteX8" fmla="*/ 9921124 w 12191966"/>
              <a:gd name="connsiteY8" fmla="*/ 4314666 h 4330701"/>
              <a:gd name="connsiteX9" fmla="*/ 9923071 w 12191966"/>
              <a:gd name="connsiteY9" fmla="*/ 4315467 h 4330701"/>
              <a:gd name="connsiteX10" fmla="*/ 9923850 w 12191966"/>
              <a:gd name="connsiteY10" fmla="*/ 4317071 h 4330701"/>
              <a:gd name="connsiteX11" fmla="*/ 9925018 w 12191966"/>
              <a:gd name="connsiteY11" fmla="*/ 4319877 h 4330701"/>
              <a:gd name="connsiteX12" fmla="*/ 9924629 w 12191966"/>
              <a:gd name="connsiteY12" fmla="*/ 4327494 h 4330701"/>
              <a:gd name="connsiteX13" fmla="*/ 9923850 w 12191966"/>
              <a:gd name="connsiteY13" fmla="*/ 4329499 h 4330701"/>
              <a:gd name="connsiteX14" fmla="*/ 9923460 w 12191966"/>
              <a:gd name="connsiteY14" fmla="*/ 4330300 h 4330701"/>
              <a:gd name="connsiteX15" fmla="*/ 9923071 w 12191966"/>
              <a:gd name="connsiteY15" fmla="*/ 4330701 h 4330701"/>
              <a:gd name="connsiteX16" fmla="*/ 9921903 w 12191966"/>
              <a:gd name="connsiteY16" fmla="*/ 4329499 h 4330701"/>
              <a:gd name="connsiteX17" fmla="*/ 9919956 w 12191966"/>
              <a:gd name="connsiteY17" fmla="*/ 4327093 h 4330701"/>
              <a:gd name="connsiteX18" fmla="*/ 9917230 w 12191966"/>
              <a:gd name="connsiteY18" fmla="*/ 4323485 h 4330701"/>
              <a:gd name="connsiteX19" fmla="*/ 9915672 w 12191966"/>
              <a:gd name="connsiteY19" fmla="*/ 4322283 h 4330701"/>
              <a:gd name="connsiteX20" fmla="*/ 9913726 w 12191966"/>
              <a:gd name="connsiteY20" fmla="*/ 4320679 h 4330701"/>
              <a:gd name="connsiteX21" fmla="*/ 9911779 w 12191966"/>
              <a:gd name="connsiteY21" fmla="*/ 4319476 h 4330701"/>
              <a:gd name="connsiteX22" fmla="*/ 9909832 w 12191966"/>
              <a:gd name="connsiteY22" fmla="*/ 4319476 h 4330701"/>
              <a:gd name="connsiteX23" fmla="*/ 9907885 w 12191966"/>
              <a:gd name="connsiteY23" fmla="*/ 4319877 h 4330701"/>
              <a:gd name="connsiteX24" fmla="*/ 9905938 w 12191966"/>
              <a:gd name="connsiteY24" fmla="*/ 4321481 h 4330701"/>
              <a:gd name="connsiteX25" fmla="*/ 9905938 w 12191966"/>
              <a:gd name="connsiteY25" fmla="*/ 4317071 h 4330701"/>
              <a:gd name="connsiteX26" fmla="*/ 9905159 w 12191966"/>
              <a:gd name="connsiteY26" fmla="*/ 4311459 h 4330701"/>
              <a:gd name="connsiteX27" fmla="*/ 9904380 w 12191966"/>
              <a:gd name="connsiteY27" fmla="*/ 4300635 h 4330701"/>
              <a:gd name="connsiteX28" fmla="*/ 9904769 w 12191966"/>
              <a:gd name="connsiteY28" fmla="*/ 4296225 h 4330701"/>
              <a:gd name="connsiteX29" fmla="*/ 9905159 w 12191966"/>
              <a:gd name="connsiteY29" fmla="*/ 4294220 h 4330701"/>
              <a:gd name="connsiteX30" fmla="*/ 9905938 w 12191966"/>
              <a:gd name="connsiteY30" fmla="*/ 4292617 h 4330701"/>
              <a:gd name="connsiteX31" fmla="*/ 9906716 w 12191966"/>
              <a:gd name="connsiteY31" fmla="*/ 4291815 h 4330701"/>
              <a:gd name="connsiteX32" fmla="*/ 6200129 w 12191966"/>
              <a:gd name="connsiteY32" fmla="*/ 4291013 h 4330701"/>
              <a:gd name="connsiteX33" fmla="*/ 6202023 w 12191966"/>
              <a:gd name="connsiteY33" fmla="*/ 4291013 h 4330701"/>
              <a:gd name="connsiteX34" fmla="*/ 6203920 w 12191966"/>
              <a:gd name="connsiteY34" fmla="*/ 4291013 h 4330701"/>
              <a:gd name="connsiteX35" fmla="*/ 6202023 w 12191966"/>
              <a:gd name="connsiteY35" fmla="*/ 4296889 h 4330701"/>
              <a:gd name="connsiteX36" fmla="*/ 6200888 w 12191966"/>
              <a:gd name="connsiteY36" fmla="*/ 4303549 h 4330701"/>
              <a:gd name="connsiteX37" fmla="*/ 6200506 w 12191966"/>
              <a:gd name="connsiteY37" fmla="*/ 4310991 h 4330701"/>
              <a:gd name="connsiteX38" fmla="*/ 6200888 w 12191966"/>
              <a:gd name="connsiteY38" fmla="*/ 4320393 h 4330701"/>
              <a:gd name="connsiteX39" fmla="*/ 6198990 w 12191966"/>
              <a:gd name="connsiteY39" fmla="*/ 4320785 h 4330701"/>
              <a:gd name="connsiteX40" fmla="*/ 6197096 w 12191966"/>
              <a:gd name="connsiteY40" fmla="*/ 4321176 h 4330701"/>
              <a:gd name="connsiteX41" fmla="*/ 6195579 w 12191966"/>
              <a:gd name="connsiteY41" fmla="*/ 4321176 h 4330701"/>
              <a:gd name="connsiteX42" fmla="*/ 6194063 w 12191966"/>
              <a:gd name="connsiteY42" fmla="*/ 4321176 h 4330701"/>
              <a:gd name="connsiteX43" fmla="*/ 6191788 w 12191966"/>
              <a:gd name="connsiteY43" fmla="*/ 4319609 h 4330701"/>
              <a:gd name="connsiteX44" fmla="*/ 6189892 w 12191966"/>
              <a:gd name="connsiteY44" fmla="*/ 4318434 h 4330701"/>
              <a:gd name="connsiteX45" fmla="*/ 6187618 w 12191966"/>
              <a:gd name="connsiteY45" fmla="*/ 4316867 h 4330701"/>
              <a:gd name="connsiteX46" fmla="*/ 6184965 w 12191966"/>
              <a:gd name="connsiteY46" fmla="*/ 4315692 h 4330701"/>
              <a:gd name="connsiteX47" fmla="*/ 6183827 w 12191966"/>
              <a:gd name="connsiteY47" fmla="*/ 4315300 h 4330701"/>
              <a:gd name="connsiteX48" fmla="*/ 6182310 w 12191966"/>
              <a:gd name="connsiteY48" fmla="*/ 4315300 h 4330701"/>
              <a:gd name="connsiteX49" fmla="*/ 6180413 w 12191966"/>
              <a:gd name="connsiteY49" fmla="*/ 4315692 h 4330701"/>
              <a:gd name="connsiteX50" fmla="*/ 6178519 w 12191966"/>
              <a:gd name="connsiteY50" fmla="*/ 4316867 h 4330701"/>
              <a:gd name="connsiteX51" fmla="*/ 6178519 w 12191966"/>
              <a:gd name="connsiteY51" fmla="*/ 4314909 h 4330701"/>
              <a:gd name="connsiteX52" fmla="*/ 6178898 w 12191966"/>
              <a:gd name="connsiteY52" fmla="*/ 4313342 h 4330701"/>
              <a:gd name="connsiteX53" fmla="*/ 6180036 w 12191966"/>
              <a:gd name="connsiteY53" fmla="*/ 4312167 h 4330701"/>
              <a:gd name="connsiteX54" fmla="*/ 6180793 w 12191966"/>
              <a:gd name="connsiteY54" fmla="*/ 4311775 h 4330701"/>
              <a:gd name="connsiteX55" fmla="*/ 6183068 w 12191966"/>
              <a:gd name="connsiteY55" fmla="*/ 4310991 h 4330701"/>
              <a:gd name="connsiteX56" fmla="*/ 6185723 w 12191966"/>
              <a:gd name="connsiteY56" fmla="*/ 4310208 h 4330701"/>
              <a:gd name="connsiteX57" fmla="*/ 6185723 w 12191966"/>
              <a:gd name="connsiteY57" fmla="*/ 4307466 h 4330701"/>
              <a:gd name="connsiteX58" fmla="*/ 6184585 w 12191966"/>
              <a:gd name="connsiteY58" fmla="*/ 4305899 h 4330701"/>
              <a:gd name="connsiteX59" fmla="*/ 6183068 w 12191966"/>
              <a:gd name="connsiteY59" fmla="*/ 4305115 h 4330701"/>
              <a:gd name="connsiteX60" fmla="*/ 6181932 w 12191966"/>
              <a:gd name="connsiteY60" fmla="*/ 4305115 h 4330701"/>
              <a:gd name="connsiteX61" fmla="*/ 6181932 w 12191966"/>
              <a:gd name="connsiteY61" fmla="*/ 4302765 h 4330701"/>
              <a:gd name="connsiteX62" fmla="*/ 6182310 w 12191966"/>
              <a:gd name="connsiteY62" fmla="*/ 4301590 h 4330701"/>
              <a:gd name="connsiteX63" fmla="*/ 6183068 w 12191966"/>
              <a:gd name="connsiteY63" fmla="*/ 4300806 h 4330701"/>
              <a:gd name="connsiteX64" fmla="*/ 6183827 w 12191966"/>
              <a:gd name="connsiteY64" fmla="*/ 4300806 h 4330701"/>
              <a:gd name="connsiteX65" fmla="*/ 6184207 w 12191966"/>
              <a:gd name="connsiteY65" fmla="*/ 4301590 h 4330701"/>
              <a:gd name="connsiteX66" fmla="*/ 6184585 w 12191966"/>
              <a:gd name="connsiteY66" fmla="*/ 4302373 h 4330701"/>
              <a:gd name="connsiteX67" fmla="*/ 6185723 w 12191966"/>
              <a:gd name="connsiteY67" fmla="*/ 4304332 h 4330701"/>
              <a:gd name="connsiteX68" fmla="*/ 6187618 w 12191966"/>
              <a:gd name="connsiteY68" fmla="*/ 4305115 h 4330701"/>
              <a:gd name="connsiteX69" fmla="*/ 6189136 w 12191966"/>
              <a:gd name="connsiteY69" fmla="*/ 4304332 h 4330701"/>
              <a:gd name="connsiteX70" fmla="*/ 6190270 w 12191966"/>
              <a:gd name="connsiteY70" fmla="*/ 4303940 h 4330701"/>
              <a:gd name="connsiteX71" fmla="*/ 6191788 w 12191966"/>
              <a:gd name="connsiteY71" fmla="*/ 4303549 h 4330701"/>
              <a:gd name="connsiteX72" fmla="*/ 6193306 w 12191966"/>
              <a:gd name="connsiteY72" fmla="*/ 4300806 h 4330701"/>
              <a:gd name="connsiteX73" fmla="*/ 6194819 w 12191966"/>
              <a:gd name="connsiteY73" fmla="*/ 4298064 h 4330701"/>
              <a:gd name="connsiteX74" fmla="*/ 6195579 w 12191966"/>
              <a:gd name="connsiteY74" fmla="*/ 4294931 h 4330701"/>
              <a:gd name="connsiteX75" fmla="*/ 6197473 w 12191966"/>
              <a:gd name="connsiteY75" fmla="*/ 4292580 h 4330701"/>
              <a:gd name="connsiteX76" fmla="*/ 6198612 w 12191966"/>
              <a:gd name="connsiteY76" fmla="*/ 4291405 h 4330701"/>
              <a:gd name="connsiteX77" fmla="*/ 6091873 w 12191966"/>
              <a:gd name="connsiteY77" fmla="*/ 4238625 h 4330701"/>
              <a:gd name="connsiteX78" fmla="*/ 6091873 w 12191966"/>
              <a:gd name="connsiteY78" fmla="*/ 4246038 h 4330701"/>
              <a:gd name="connsiteX79" fmla="*/ 6091873 w 12191966"/>
              <a:gd name="connsiteY79" fmla="*/ 4249550 h 4330701"/>
              <a:gd name="connsiteX80" fmla="*/ 6092659 w 12191966"/>
              <a:gd name="connsiteY80" fmla="*/ 4252671 h 4330701"/>
              <a:gd name="connsiteX81" fmla="*/ 6093836 w 12191966"/>
              <a:gd name="connsiteY81" fmla="*/ 4255402 h 4330701"/>
              <a:gd name="connsiteX82" fmla="*/ 6094621 w 12191966"/>
              <a:gd name="connsiteY82" fmla="*/ 4257743 h 4330701"/>
              <a:gd name="connsiteX83" fmla="*/ 6097762 w 12191966"/>
              <a:gd name="connsiteY83" fmla="*/ 4262815 h 4330701"/>
              <a:gd name="connsiteX84" fmla="*/ 6101295 w 12191966"/>
              <a:gd name="connsiteY84" fmla="*/ 4266716 h 4330701"/>
              <a:gd name="connsiteX85" fmla="*/ 6105612 w 12191966"/>
              <a:gd name="connsiteY85" fmla="*/ 4270228 h 4330701"/>
              <a:gd name="connsiteX86" fmla="*/ 6111112 w 12191966"/>
              <a:gd name="connsiteY86" fmla="*/ 4273739 h 4330701"/>
              <a:gd name="connsiteX87" fmla="*/ 6116606 w 12191966"/>
              <a:gd name="connsiteY87" fmla="*/ 4276080 h 4330701"/>
              <a:gd name="connsiteX88" fmla="*/ 6115428 w 12191966"/>
              <a:gd name="connsiteY88" fmla="*/ 4278811 h 4330701"/>
              <a:gd name="connsiteX89" fmla="*/ 6114644 w 12191966"/>
              <a:gd name="connsiteY89" fmla="*/ 4279591 h 4330701"/>
              <a:gd name="connsiteX90" fmla="*/ 6113073 w 12191966"/>
              <a:gd name="connsiteY90" fmla="*/ 4279981 h 4330701"/>
              <a:gd name="connsiteX91" fmla="*/ 6111502 w 12191966"/>
              <a:gd name="connsiteY91" fmla="*/ 4279591 h 4330701"/>
              <a:gd name="connsiteX92" fmla="*/ 6107187 w 12191966"/>
              <a:gd name="connsiteY92" fmla="*/ 4277641 h 4330701"/>
              <a:gd name="connsiteX93" fmla="*/ 6102474 w 12191966"/>
              <a:gd name="connsiteY93" fmla="*/ 4275300 h 4330701"/>
              <a:gd name="connsiteX94" fmla="*/ 6100117 w 12191966"/>
              <a:gd name="connsiteY94" fmla="*/ 4274129 h 4330701"/>
              <a:gd name="connsiteX95" fmla="*/ 6097762 w 12191966"/>
              <a:gd name="connsiteY95" fmla="*/ 4273739 h 4330701"/>
              <a:gd name="connsiteX96" fmla="*/ 6095798 w 12191966"/>
              <a:gd name="connsiteY96" fmla="*/ 4273349 h 4330701"/>
              <a:gd name="connsiteX97" fmla="*/ 6093836 w 12191966"/>
              <a:gd name="connsiteY97" fmla="*/ 4273739 h 4330701"/>
              <a:gd name="connsiteX98" fmla="*/ 6092264 w 12191966"/>
              <a:gd name="connsiteY98" fmla="*/ 4274519 h 4330701"/>
              <a:gd name="connsiteX99" fmla="*/ 6090696 w 12191966"/>
              <a:gd name="connsiteY99" fmla="*/ 4277250 h 4330701"/>
              <a:gd name="connsiteX100" fmla="*/ 6089517 w 12191966"/>
              <a:gd name="connsiteY100" fmla="*/ 4279981 h 4330701"/>
              <a:gd name="connsiteX101" fmla="*/ 6089517 w 12191966"/>
              <a:gd name="connsiteY101" fmla="*/ 4284663 h 4330701"/>
              <a:gd name="connsiteX102" fmla="*/ 6087160 w 12191966"/>
              <a:gd name="connsiteY102" fmla="*/ 4283493 h 4330701"/>
              <a:gd name="connsiteX103" fmla="*/ 6085591 w 12191966"/>
              <a:gd name="connsiteY103" fmla="*/ 4281932 h 4330701"/>
              <a:gd name="connsiteX104" fmla="*/ 6084412 w 12191966"/>
              <a:gd name="connsiteY104" fmla="*/ 4280762 h 4330701"/>
              <a:gd name="connsiteX105" fmla="*/ 6083626 w 12191966"/>
              <a:gd name="connsiteY105" fmla="*/ 4279201 h 4330701"/>
              <a:gd name="connsiteX106" fmla="*/ 6083237 w 12191966"/>
              <a:gd name="connsiteY106" fmla="*/ 4277250 h 4330701"/>
              <a:gd name="connsiteX107" fmla="*/ 6083237 w 12191966"/>
              <a:gd name="connsiteY107" fmla="*/ 4275300 h 4330701"/>
              <a:gd name="connsiteX108" fmla="*/ 6083237 w 12191966"/>
              <a:gd name="connsiteY108" fmla="*/ 4270618 h 4330701"/>
              <a:gd name="connsiteX109" fmla="*/ 6083626 w 12191966"/>
              <a:gd name="connsiteY109" fmla="*/ 4266716 h 4330701"/>
              <a:gd name="connsiteX110" fmla="*/ 6083626 w 12191966"/>
              <a:gd name="connsiteY110" fmla="*/ 4262815 h 4330701"/>
              <a:gd name="connsiteX111" fmla="*/ 6083626 w 12191966"/>
              <a:gd name="connsiteY111" fmla="*/ 4260864 h 4330701"/>
              <a:gd name="connsiteX112" fmla="*/ 6083237 w 12191966"/>
              <a:gd name="connsiteY112" fmla="*/ 4259303 h 4330701"/>
              <a:gd name="connsiteX113" fmla="*/ 6082058 w 12191966"/>
              <a:gd name="connsiteY113" fmla="*/ 4257743 h 4330701"/>
              <a:gd name="connsiteX114" fmla="*/ 6080880 w 12191966"/>
              <a:gd name="connsiteY114" fmla="*/ 4256962 h 4330701"/>
              <a:gd name="connsiteX115" fmla="*/ 6080093 w 12191966"/>
              <a:gd name="connsiteY115" fmla="*/ 4254622 h 4330701"/>
              <a:gd name="connsiteX116" fmla="*/ 6080880 w 12191966"/>
              <a:gd name="connsiteY116" fmla="*/ 4253061 h 4330701"/>
              <a:gd name="connsiteX117" fmla="*/ 6080880 w 12191966"/>
              <a:gd name="connsiteY117" fmla="*/ 4251110 h 4330701"/>
              <a:gd name="connsiteX118" fmla="*/ 6081664 w 12191966"/>
              <a:gd name="connsiteY118" fmla="*/ 4249940 h 4330701"/>
              <a:gd name="connsiteX119" fmla="*/ 6083237 w 12191966"/>
              <a:gd name="connsiteY119" fmla="*/ 4247989 h 4330701"/>
              <a:gd name="connsiteX120" fmla="*/ 6085197 w 12191966"/>
              <a:gd name="connsiteY120" fmla="*/ 4247209 h 4330701"/>
              <a:gd name="connsiteX121" fmla="*/ 6087554 w 12191966"/>
              <a:gd name="connsiteY121" fmla="*/ 4245648 h 4330701"/>
              <a:gd name="connsiteX122" fmla="*/ 6089517 w 12191966"/>
              <a:gd name="connsiteY122" fmla="*/ 4244087 h 4330701"/>
              <a:gd name="connsiteX123" fmla="*/ 6091086 w 12191966"/>
              <a:gd name="connsiteY123" fmla="*/ 4242137 h 4330701"/>
              <a:gd name="connsiteX124" fmla="*/ 6091086 w 12191966"/>
              <a:gd name="connsiteY124" fmla="*/ 4240576 h 4330701"/>
              <a:gd name="connsiteX125" fmla="*/ 8121268 w 12191966"/>
              <a:gd name="connsiteY125" fmla="*/ 4216401 h 4330701"/>
              <a:gd name="connsiteX126" fmla="*/ 8128533 w 12191966"/>
              <a:gd name="connsiteY126" fmla="*/ 4218498 h 4330701"/>
              <a:gd name="connsiteX127" fmla="*/ 8132165 w 12191966"/>
              <a:gd name="connsiteY127" fmla="*/ 4220175 h 4330701"/>
              <a:gd name="connsiteX128" fmla="*/ 8134587 w 12191966"/>
              <a:gd name="connsiteY128" fmla="*/ 4222272 h 4330701"/>
              <a:gd name="connsiteX129" fmla="*/ 8137816 w 12191966"/>
              <a:gd name="connsiteY129" fmla="*/ 4225627 h 4330701"/>
              <a:gd name="connsiteX130" fmla="*/ 8139834 w 12191966"/>
              <a:gd name="connsiteY130" fmla="*/ 4228562 h 4330701"/>
              <a:gd name="connsiteX131" fmla="*/ 8141448 w 12191966"/>
              <a:gd name="connsiteY131" fmla="*/ 4233594 h 4330701"/>
              <a:gd name="connsiteX132" fmla="*/ 8142255 w 12191966"/>
              <a:gd name="connsiteY132" fmla="*/ 4238626 h 4330701"/>
              <a:gd name="connsiteX133" fmla="*/ 8139430 w 12191966"/>
              <a:gd name="connsiteY133" fmla="*/ 4235691 h 4330701"/>
              <a:gd name="connsiteX134" fmla="*/ 8136605 w 12191966"/>
              <a:gd name="connsiteY134" fmla="*/ 4232755 h 4330701"/>
              <a:gd name="connsiteX135" fmla="*/ 8134183 w 12191966"/>
              <a:gd name="connsiteY135" fmla="*/ 4230659 h 4330701"/>
              <a:gd name="connsiteX136" fmla="*/ 8131761 w 12191966"/>
              <a:gd name="connsiteY136" fmla="*/ 4229820 h 4330701"/>
              <a:gd name="connsiteX137" fmla="*/ 8128936 w 12191966"/>
              <a:gd name="connsiteY137" fmla="*/ 4229820 h 4330701"/>
              <a:gd name="connsiteX138" fmla="*/ 8126111 w 12191966"/>
              <a:gd name="connsiteY138" fmla="*/ 4230239 h 4330701"/>
              <a:gd name="connsiteX139" fmla="*/ 8122478 w 12191966"/>
              <a:gd name="connsiteY139" fmla="*/ 4232336 h 4330701"/>
              <a:gd name="connsiteX140" fmla="*/ 8118442 w 12191966"/>
              <a:gd name="connsiteY140" fmla="*/ 4234852 h 4330701"/>
              <a:gd name="connsiteX141" fmla="*/ 8120057 w 12191966"/>
              <a:gd name="connsiteY141" fmla="*/ 4231078 h 4330701"/>
              <a:gd name="connsiteX142" fmla="*/ 8120864 w 12191966"/>
              <a:gd name="connsiteY142" fmla="*/ 4226885 h 4330701"/>
              <a:gd name="connsiteX143" fmla="*/ 8121268 w 12191966"/>
              <a:gd name="connsiteY143" fmla="*/ 4221853 h 4330701"/>
              <a:gd name="connsiteX144" fmla="*/ 9898030 w 12191966"/>
              <a:gd name="connsiteY144" fmla="*/ 4211638 h 4330701"/>
              <a:gd name="connsiteX145" fmla="*/ 9900253 w 12191966"/>
              <a:gd name="connsiteY145" fmla="*/ 4213569 h 4330701"/>
              <a:gd name="connsiteX146" fmla="*/ 9903216 w 12191966"/>
              <a:gd name="connsiteY146" fmla="*/ 4215114 h 4330701"/>
              <a:gd name="connsiteX147" fmla="*/ 9906180 w 12191966"/>
              <a:gd name="connsiteY147" fmla="*/ 4216272 h 4330701"/>
              <a:gd name="connsiteX148" fmla="*/ 9909143 w 12191966"/>
              <a:gd name="connsiteY148" fmla="*/ 4216272 h 4330701"/>
              <a:gd name="connsiteX149" fmla="*/ 9908773 w 12191966"/>
              <a:gd name="connsiteY149" fmla="*/ 4224381 h 4330701"/>
              <a:gd name="connsiteX150" fmla="*/ 9908402 w 12191966"/>
              <a:gd name="connsiteY150" fmla="*/ 4229015 h 4330701"/>
              <a:gd name="connsiteX151" fmla="*/ 9907291 w 12191966"/>
              <a:gd name="connsiteY151" fmla="*/ 4232490 h 4330701"/>
              <a:gd name="connsiteX152" fmla="*/ 9906550 w 12191966"/>
              <a:gd name="connsiteY152" fmla="*/ 4235579 h 4330701"/>
              <a:gd name="connsiteX153" fmla="*/ 9904698 w 12191966"/>
              <a:gd name="connsiteY153" fmla="*/ 4238283 h 4330701"/>
              <a:gd name="connsiteX154" fmla="*/ 9903587 w 12191966"/>
              <a:gd name="connsiteY154" fmla="*/ 4239055 h 4330701"/>
              <a:gd name="connsiteX155" fmla="*/ 9902105 w 12191966"/>
              <a:gd name="connsiteY155" fmla="*/ 4239441 h 4330701"/>
              <a:gd name="connsiteX156" fmla="*/ 9900993 w 12191966"/>
              <a:gd name="connsiteY156" fmla="*/ 4240213 h 4330701"/>
              <a:gd name="connsiteX157" fmla="*/ 9899512 w 12191966"/>
              <a:gd name="connsiteY157" fmla="*/ 4240213 h 4330701"/>
              <a:gd name="connsiteX158" fmla="*/ 8145430 w 12191966"/>
              <a:gd name="connsiteY158" fmla="*/ 4210051 h 4330701"/>
              <a:gd name="connsiteX159" fmla="*/ 8145806 w 12191966"/>
              <a:gd name="connsiteY159" fmla="*/ 4210051 h 4330701"/>
              <a:gd name="connsiteX160" fmla="*/ 8146934 w 12191966"/>
              <a:gd name="connsiteY160" fmla="*/ 4210051 h 4330701"/>
              <a:gd name="connsiteX161" fmla="*/ 8148814 w 12191966"/>
              <a:gd name="connsiteY161" fmla="*/ 4210051 h 4330701"/>
              <a:gd name="connsiteX162" fmla="*/ 8154454 w 12191966"/>
              <a:gd name="connsiteY162" fmla="*/ 4211979 h 4330701"/>
              <a:gd name="connsiteX163" fmla="*/ 8157462 w 12191966"/>
              <a:gd name="connsiteY163" fmla="*/ 4213136 h 4330701"/>
              <a:gd name="connsiteX164" fmla="*/ 8159718 w 12191966"/>
              <a:gd name="connsiteY164" fmla="*/ 4213521 h 4330701"/>
              <a:gd name="connsiteX165" fmla="*/ 8159342 w 12191966"/>
              <a:gd name="connsiteY165" fmla="*/ 4221618 h 4330701"/>
              <a:gd name="connsiteX166" fmla="*/ 8158590 w 12191966"/>
              <a:gd name="connsiteY166" fmla="*/ 4225859 h 4330701"/>
              <a:gd name="connsiteX167" fmla="*/ 8157838 w 12191966"/>
              <a:gd name="connsiteY167" fmla="*/ 4229714 h 4330701"/>
              <a:gd name="connsiteX168" fmla="*/ 8156710 w 12191966"/>
              <a:gd name="connsiteY168" fmla="*/ 4233184 h 4330701"/>
              <a:gd name="connsiteX169" fmla="*/ 8155582 w 12191966"/>
              <a:gd name="connsiteY169" fmla="*/ 4235497 h 4330701"/>
              <a:gd name="connsiteX170" fmla="*/ 8154078 w 12191966"/>
              <a:gd name="connsiteY170" fmla="*/ 4235883 h 4330701"/>
              <a:gd name="connsiteX171" fmla="*/ 8152950 w 12191966"/>
              <a:gd name="connsiteY171" fmla="*/ 4237039 h 4330701"/>
              <a:gd name="connsiteX172" fmla="*/ 8151070 w 12191966"/>
              <a:gd name="connsiteY172" fmla="*/ 4237039 h 4330701"/>
              <a:gd name="connsiteX173" fmla="*/ 8149566 w 12191966"/>
              <a:gd name="connsiteY173" fmla="*/ 4237039 h 4330701"/>
              <a:gd name="connsiteX174" fmla="*/ 8149190 w 12191966"/>
              <a:gd name="connsiteY174" fmla="*/ 4235497 h 4330701"/>
              <a:gd name="connsiteX175" fmla="*/ 8148814 w 12191966"/>
              <a:gd name="connsiteY175" fmla="*/ 4233569 h 4330701"/>
              <a:gd name="connsiteX176" fmla="*/ 8149190 w 12191966"/>
              <a:gd name="connsiteY176" fmla="*/ 4229714 h 4330701"/>
              <a:gd name="connsiteX177" fmla="*/ 8150694 w 12191966"/>
              <a:gd name="connsiteY177" fmla="*/ 4226244 h 4330701"/>
              <a:gd name="connsiteX178" fmla="*/ 8152198 w 12191966"/>
              <a:gd name="connsiteY178" fmla="*/ 4222774 h 4330701"/>
              <a:gd name="connsiteX179" fmla="*/ 8152950 w 12191966"/>
              <a:gd name="connsiteY179" fmla="*/ 4220461 h 4330701"/>
              <a:gd name="connsiteX180" fmla="*/ 8152950 w 12191966"/>
              <a:gd name="connsiteY180" fmla="*/ 4218919 h 4330701"/>
              <a:gd name="connsiteX181" fmla="*/ 8152950 w 12191966"/>
              <a:gd name="connsiteY181" fmla="*/ 4217762 h 4330701"/>
              <a:gd name="connsiteX182" fmla="*/ 8152574 w 12191966"/>
              <a:gd name="connsiteY182" fmla="*/ 4216991 h 4330701"/>
              <a:gd name="connsiteX183" fmla="*/ 8151446 w 12191966"/>
              <a:gd name="connsiteY183" fmla="*/ 4215834 h 4330701"/>
              <a:gd name="connsiteX184" fmla="*/ 8150694 w 12191966"/>
              <a:gd name="connsiteY184" fmla="*/ 4215063 h 4330701"/>
              <a:gd name="connsiteX185" fmla="*/ 8148814 w 12191966"/>
              <a:gd name="connsiteY185" fmla="*/ 4214292 h 4330701"/>
              <a:gd name="connsiteX186" fmla="*/ 8146558 w 12191966"/>
              <a:gd name="connsiteY186" fmla="*/ 4211593 h 4330701"/>
              <a:gd name="connsiteX187" fmla="*/ 8145806 w 12191966"/>
              <a:gd name="connsiteY187" fmla="*/ 4211208 h 4330701"/>
              <a:gd name="connsiteX188" fmla="*/ 7387122 w 12191966"/>
              <a:gd name="connsiteY188" fmla="*/ 4198938 h 4330701"/>
              <a:gd name="connsiteX189" fmla="*/ 7388193 w 12191966"/>
              <a:gd name="connsiteY189" fmla="*/ 4222726 h 4330701"/>
              <a:gd name="connsiteX190" fmla="*/ 7373905 w 12191966"/>
              <a:gd name="connsiteY190" fmla="*/ 4224338 h 4330701"/>
              <a:gd name="connsiteX191" fmla="*/ 7373905 w 12191966"/>
              <a:gd name="connsiteY191" fmla="*/ 4218694 h 4330701"/>
              <a:gd name="connsiteX192" fmla="*/ 7374620 w 12191966"/>
              <a:gd name="connsiteY192" fmla="*/ 4213856 h 4330701"/>
              <a:gd name="connsiteX193" fmla="*/ 7375334 w 12191966"/>
              <a:gd name="connsiteY193" fmla="*/ 4209824 h 4330701"/>
              <a:gd name="connsiteX194" fmla="*/ 7377120 w 12191966"/>
              <a:gd name="connsiteY194" fmla="*/ 4206599 h 4330701"/>
              <a:gd name="connsiteX195" fmla="*/ 7378906 w 12191966"/>
              <a:gd name="connsiteY195" fmla="*/ 4203776 h 4330701"/>
              <a:gd name="connsiteX196" fmla="*/ 7381406 w 12191966"/>
              <a:gd name="connsiteY196" fmla="*/ 4201357 h 4330701"/>
              <a:gd name="connsiteX197" fmla="*/ 7383907 w 12191966"/>
              <a:gd name="connsiteY197" fmla="*/ 4199745 h 4330701"/>
              <a:gd name="connsiteX198" fmla="*/ 7317037 w 12191966"/>
              <a:gd name="connsiteY198" fmla="*/ 4198938 h 4330701"/>
              <a:gd name="connsiteX199" fmla="*/ 7318957 w 12191966"/>
              <a:gd name="connsiteY199" fmla="*/ 4199711 h 4330701"/>
              <a:gd name="connsiteX200" fmla="*/ 7320878 w 12191966"/>
              <a:gd name="connsiteY200" fmla="*/ 4200097 h 4330701"/>
              <a:gd name="connsiteX201" fmla="*/ 7322798 w 12191966"/>
              <a:gd name="connsiteY201" fmla="*/ 4200869 h 4330701"/>
              <a:gd name="connsiteX202" fmla="*/ 7327023 w 12191966"/>
              <a:gd name="connsiteY202" fmla="*/ 4203572 h 4330701"/>
              <a:gd name="connsiteX203" fmla="*/ 7328943 w 12191966"/>
              <a:gd name="connsiteY203" fmla="*/ 4205503 h 4330701"/>
              <a:gd name="connsiteX204" fmla="*/ 7331248 w 12191966"/>
              <a:gd name="connsiteY204" fmla="*/ 4207820 h 4330701"/>
              <a:gd name="connsiteX205" fmla="*/ 7332784 w 12191966"/>
              <a:gd name="connsiteY205" fmla="*/ 4210137 h 4330701"/>
              <a:gd name="connsiteX206" fmla="*/ 7334705 w 12191966"/>
              <a:gd name="connsiteY206" fmla="*/ 4213226 h 4330701"/>
              <a:gd name="connsiteX207" fmla="*/ 7335857 w 12191966"/>
              <a:gd name="connsiteY207" fmla="*/ 4216315 h 4330701"/>
              <a:gd name="connsiteX208" fmla="*/ 7336625 w 12191966"/>
              <a:gd name="connsiteY208" fmla="*/ 4219404 h 4330701"/>
              <a:gd name="connsiteX209" fmla="*/ 7337393 w 12191966"/>
              <a:gd name="connsiteY209" fmla="*/ 4223652 h 4330701"/>
              <a:gd name="connsiteX210" fmla="*/ 7337393 w 12191966"/>
              <a:gd name="connsiteY210" fmla="*/ 4227513 h 4330701"/>
              <a:gd name="connsiteX211" fmla="*/ 7333937 w 12191966"/>
              <a:gd name="connsiteY211" fmla="*/ 4224810 h 4330701"/>
              <a:gd name="connsiteX212" fmla="*/ 7330480 w 12191966"/>
              <a:gd name="connsiteY212" fmla="*/ 4222107 h 4330701"/>
              <a:gd name="connsiteX213" fmla="*/ 7328175 w 12191966"/>
              <a:gd name="connsiteY213" fmla="*/ 4218246 h 4330701"/>
              <a:gd name="connsiteX214" fmla="*/ 7325103 w 12191966"/>
              <a:gd name="connsiteY214" fmla="*/ 4213998 h 4330701"/>
              <a:gd name="connsiteX215" fmla="*/ 7322798 w 12191966"/>
              <a:gd name="connsiteY215" fmla="*/ 4210137 h 4330701"/>
              <a:gd name="connsiteX216" fmla="*/ 7319726 w 12191966"/>
              <a:gd name="connsiteY216" fmla="*/ 4207047 h 4330701"/>
              <a:gd name="connsiteX217" fmla="*/ 7317037 w 12191966"/>
              <a:gd name="connsiteY217" fmla="*/ 4203572 h 4330701"/>
              <a:gd name="connsiteX218" fmla="*/ 7313580 w 12191966"/>
              <a:gd name="connsiteY218" fmla="*/ 4200869 h 4330701"/>
              <a:gd name="connsiteX219" fmla="*/ 7313964 w 12191966"/>
              <a:gd name="connsiteY219" fmla="*/ 4200097 h 4330701"/>
              <a:gd name="connsiteX220" fmla="*/ 7315501 w 12191966"/>
              <a:gd name="connsiteY220" fmla="*/ 4199711 h 4330701"/>
              <a:gd name="connsiteX221" fmla="*/ 5719750 w 12191966"/>
              <a:gd name="connsiteY221" fmla="*/ 4186238 h 4330701"/>
              <a:gd name="connsiteX222" fmla="*/ 5719351 w 12191966"/>
              <a:gd name="connsiteY222" fmla="*/ 4188265 h 4330701"/>
              <a:gd name="connsiteX223" fmla="*/ 5718158 w 12191966"/>
              <a:gd name="connsiteY223" fmla="*/ 4190697 h 4330701"/>
              <a:gd name="connsiteX224" fmla="*/ 5715780 w 12191966"/>
              <a:gd name="connsiteY224" fmla="*/ 4194750 h 4330701"/>
              <a:gd name="connsiteX225" fmla="*/ 5712207 w 12191966"/>
              <a:gd name="connsiteY225" fmla="*/ 4199208 h 4330701"/>
              <a:gd name="connsiteX226" fmla="*/ 5707843 w 12191966"/>
              <a:gd name="connsiteY226" fmla="*/ 4202451 h 4330701"/>
              <a:gd name="connsiteX227" fmla="*/ 5703079 w 12191966"/>
              <a:gd name="connsiteY227" fmla="*/ 4204478 h 4330701"/>
              <a:gd name="connsiteX228" fmla="*/ 5701095 w 12191966"/>
              <a:gd name="connsiteY228" fmla="*/ 4205288 h 4330701"/>
              <a:gd name="connsiteX229" fmla="*/ 5699110 w 12191966"/>
              <a:gd name="connsiteY229" fmla="*/ 4205288 h 4330701"/>
              <a:gd name="connsiteX230" fmla="*/ 5697126 w 12191966"/>
              <a:gd name="connsiteY230" fmla="*/ 4205288 h 4330701"/>
              <a:gd name="connsiteX231" fmla="*/ 5695539 w 12191966"/>
              <a:gd name="connsiteY231" fmla="*/ 4204072 h 4330701"/>
              <a:gd name="connsiteX232" fmla="*/ 5694348 w 12191966"/>
              <a:gd name="connsiteY232" fmla="*/ 4202451 h 4330701"/>
              <a:gd name="connsiteX233" fmla="*/ 5692760 w 12191966"/>
              <a:gd name="connsiteY233" fmla="*/ 4200424 h 4330701"/>
              <a:gd name="connsiteX234" fmla="*/ 5692760 w 12191966"/>
              <a:gd name="connsiteY234" fmla="*/ 4197587 h 4330701"/>
              <a:gd name="connsiteX235" fmla="*/ 5693158 w 12191966"/>
              <a:gd name="connsiteY235" fmla="*/ 4195561 h 4330701"/>
              <a:gd name="connsiteX236" fmla="*/ 5693554 w 12191966"/>
              <a:gd name="connsiteY236" fmla="*/ 4193534 h 4330701"/>
              <a:gd name="connsiteX237" fmla="*/ 5695141 w 12191966"/>
              <a:gd name="connsiteY237" fmla="*/ 4192318 h 4330701"/>
              <a:gd name="connsiteX238" fmla="*/ 5696333 w 12191966"/>
              <a:gd name="connsiteY238" fmla="*/ 4191507 h 4330701"/>
              <a:gd name="connsiteX239" fmla="*/ 5697523 w 12191966"/>
              <a:gd name="connsiteY239" fmla="*/ 4190697 h 4330701"/>
              <a:gd name="connsiteX240" fmla="*/ 5701888 w 12191966"/>
              <a:gd name="connsiteY240" fmla="*/ 4190697 h 4330701"/>
              <a:gd name="connsiteX241" fmla="*/ 5705854 w 12191966"/>
              <a:gd name="connsiteY241" fmla="*/ 4190697 h 4330701"/>
              <a:gd name="connsiteX242" fmla="*/ 5710617 w 12191966"/>
              <a:gd name="connsiteY242" fmla="*/ 4190697 h 4330701"/>
              <a:gd name="connsiteX243" fmla="*/ 5712606 w 12191966"/>
              <a:gd name="connsiteY243" fmla="*/ 4190291 h 4330701"/>
              <a:gd name="connsiteX244" fmla="*/ 5715381 w 12191966"/>
              <a:gd name="connsiteY244" fmla="*/ 4189481 h 4330701"/>
              <a:gd name="connsiteX245" fmla="*/ 5717763 w 12191966"/>
              <a:gd name="connsiteY245" fmla="*/ 4188265 h 4330701"/>
              <a:gd name="connsiteX246" fmla="*/ 7250837 w 12191966"/>
              <a:gd name="connsiteY246" fmla="*/ 4181766 h 4330701"/>
              <a:gd name="connsiteX247" fmla="*/ 7250433 w 12191966"/>
              <a:gd name="connsiteY247" fmla="*/ 4182610 h 4330701"/>
              <a:gd name="connsiteX248" fmla="*/ 7250080 w 12191966"/>
              <a:gd name="connsiteY248" fmla="*/ 4183063 h 4330701"/>
              <a:gd name="connsiteX249" fmla="*/ 9896400 w 12191966"/>
              <a:gd name="connsiteY249" fmla="*/ 4176713 h 4330701"/>
              <a:gd name="connsiteX250" fmla="*/ 9898545 w 12191966"/>
              <a:gd name="connsiteY250" fmla="*/ 4178301 h 4330701"/>
              <a:gd name="connsiteX251" fmla="*/ 9901119 w 12191966"/>
              <a:gd name="connsiteY251" fmla="*/ 4180285 h 4330701"/>
              <a:gd name="connsiteX252" fmla="*/ 9902835 w 12191966"/>
              <a:gd name="connsiteY252" fmla="*/ 4182666 h 4330701"/>
              <a:gd name="connsiteX253" fmla="*/ 9904552 w 12191966"/>
              <a:gd name="connsiteY253" fmla="*/ 4185048 h 4330701"/>
              <a:gd name="connsiteX254" fmla="*/ 9905839 w 12191966"/>
              <a:gd name="connsiteY254" fmla="*/ 4187826 h 4330701"/>
              <a:gd name="connsiteX255" fmla="*/ 9906697 w 12191966"/>
              <a:gd name="connsiteY255" fmla="*/ 4190604 h 4330701"/>
              <a:gd name="connsiteX256" fmla="*/ 9907126 w 12191966"/>
              <a:gd name="connsiteY256" fmla="*/ 4193779 h 4330701"/>
              <a:gd name="connsiteX257" fmla="*/ 9907555 w 12191966"/>
              <a:gd name="connsiteY257" fmla="*/ 4196160 h 4330701"/>
              <a:gd name="connsiteX258" fmla="*/ 9907126 w 12191966"/>
              <a:gd name="connsiteY258" fmla="*/ 4198939 h 4330701"/>
              <a:gd name="connsiteX259" fmla="*/ 9906697 w 12191966"/>
              <a:gd name="connsiteY259" fmla="*/ 4200923 h 4330701"/>
              <a:gd name="connsiteX260" fmla="*/ 9905410 w 12191966"/>
              <a:gd name="connsiteY260" fmla="*/ 4202114 h 4330701"/>
              <a:gd name="connsiteX261" fmla="*/ 9903694 w 12191966"/>
              <a:gd name="connsiteY261" fmla="*/ 4203304 h 4330701"/>
              <a:gd name="connsiteX262" fmla="*/ 9901548 w 12191966"/>
              <a:gd name="connsiteY262" fmla="*/ 4203701 h 4330701"/>
              <a:gd name="connsiteX263" fmla="*/ 9899403 w 12191966"/>
              <a:gd name="connsiteY263" fmla="*/ 4203701 h 4330701"/>
              <a:gd name="connsiteX264" fmla="*/ 9896400 w 12191966"/>
              <a:gd name="connsiteY264" fmla="*/ 4202907 h 4330701"/>
              <a:gd name="connsiteX265" fmla="*/ 9892967 w 12191966"/>
              <a:gd name="connsiteY265" fmla="*/ 4200129 h 4330701"/>
              <a:gd name="connsiteX266" fmla="*/ 9892538 w 12191966"/>
              <a:gd name="connsiteY266" fmla="*/ 4196160 h 4330701"/>
              <a:gd name="connsiteX267" fmla="*/ 9891680 w 12191966"/>
              <a:gd name="connsiteY267" fmla="*/ 4192589 h 4330701"/>
              <a:gd name="connsiteX268" fmla="*/ 9892538 w 12191966"/>
              <a:gd name="connsiteY268" fmla="*/ 4189810 h 4330701"/>
              <a:gd name="connsiteX269" fmla="*/ 9892967 w 12191966"/>
              <a:gd name="connsiteY269" fmla="*/ 4187032 h 4330701"/>
              <a:gd name="connsiteX270" fmla="*/ 9894683 w 12191966"/>
              <a:gd name="connsiteY270" fmla="*/ 4182270 h 4330701"/>
              <a:gd name="connsiteX271" fmla="*/ 7500905 w 12191966"/>
              <a:gd name="connsiteY271" fmla="*/ 4176713 h 4330701"/>
              <a:gd name="connsiteX272" fmla="*/ 7502493 w 12191966"/>
              <a:gd name="connsiteY272" fmla="*/ 4179888 h 4330701"/>
              <a:gd name="connsiteX273" fmla="*/ 7501699 w 12191966"/>
              <a:gd name="connsiteY273" fmla="*/ 4179535 h 4330701"/>
              <a:gd name="connsiteX274" fmla="*/ 7501302 w 12191966"/>
              <a:gd name="connsiteY274" fmla="*/ 4178124 h 4330701"/>
              <a:gd name="connsiteX275" fmla="*/ 7253255 w 12191966"/>
              <a:gd name="connsiteY275" fmla="*/ 4176713 h 4330701"/>
              <a:gd name="connsiteX276" fmla="*/ 7251139 w 12191966"/>
              <a:gd name="connsiteY276" fmla="*/ 4181249 h 4330701"/>
              <a:gd name="connsiteX277" fmla="*/ 7250837 w 12191966"/>
              <a:gd name="connsiteY277" fmla="*/ 4181766 h 4330701"/>
              <a:gd name="connsiteX278" fmla="*/ 7498570 w 12191966"/>
              <a:gd name="connsiteY278" fmla="*/ 4164013 h 4330701"/>
              <a:gd name="connsiteX279" fmla="*/ 7499380 w 12191966"/>
              <a:gd name="connsiteY279" fmla="*/ 4164013 h 4330701"/>
              <a:gd name="connsiteX280" fmla="*/ 7501808 w 12191966"/>
              <a:gd name="connsiteY280" fmla="*/ 4164807 h 4330701"/>
              <a:gd name="connsiteX281" fmla="*/ 7503831 w 12191966"/>
              <a:gd name="connsiteY281" fmla="*/ 4165998 h 4330701"/>
              <a:gd name="connsiteX282" fmla="*/ 7505854 w 12191966"/>
              <a:gd name="connsiteY282" fmla="*/ 4167585 h 4330701"/>
              <a:gd name="connsiteX283" fmla="*/ 7508282 w 12191966"/>
              <a:gd name="connsiteY283" fmla="*/ 4169173 h 4330701"/>
              <a:gd name="connsiteX284" fmla="*/ 7510306 w 12191966"/>
              <a:gd name="connsiteY284" fmla="*/ 4170363 h 4330701"/>
              <a:gd name="connsiteX285" fmla="*/ 7511520 w 12191966"/>
              <a:gd name="connsiteY285" fmla="*/ 4170363 h 4330701"/>
              <a:gd name="connsiteX286" fmla="*/ 7513138 w 12191966"/>
              <a:gd name="connsiteY286" fmla="*/ 4170363 h 4330701"/>
              <a:gd name="connsiteX287" fmla="*/ 7516780 w 12191966"/>
              <a:gd name="connsiteY287" fmla="*/ 4168776 h 4330701"/>
              <a:gd name="connsiteX288" fmla="*/ 7515566 w 12191966"/>
              <a:gd name="connsiteY288" fmla="*/ 4171157 h 4330701"/>
              <a:gd name="connsiteX289" fmla="*/ 7514757 w 12191966"/>
              <a:gd name="connsiteY289" fmla="*/ 4173141 h 4330701"/>
              <a:gd name="connsiteX290" fmla="*/ 7512734 w 12191966"/>
              <a:gd name="connsiteY290" fmla="*/ 4174332 h 4330701"/>
              <a:gd name="connsiteX291" fmla="*/ 7510710 w 12191966"/>
              <a:gd name="connsiteY291" fmla="*/ 4174729 h 4330701"/>
              <a:gd name="connsiteX292" fmla="*/ 7505450 w 12191966"/>
              <a:gd name="connsiteY292" fmla="*/ 4175126 h 4330701"/>
              <a:gd name="connsiteX293" fmla="*/ 7500998 w 12191966"/>
              <a:gd name="connsiteY293" fmla="*/ 4176316 h 4330701"/>
              <a:gd name="connsiteX294" fmla="*/ 7500998 w 12191966"/>
              <a:gd name="connsiteY294" fmla="*/ 4176713 h 4330701"/>
              <a:gd name="connsiteX295" fmla="*/ 7500594 w 12191966"/>
              <a:gd name="connsiteY295" fmla="*/ 4175126 h 4330701"/>
              <a:gd name="connsiteX296" fmla="*/ 7496142 w 12191966"/>
              <a:gd name="connsiteY296" fmla="*/ 4164807 h 4330701"/>
              <a:gd name="connsiteX297" fmla="*/ 7626502 w 12191966"/>
              <a:gd name="connsiteY297" fmla="*/ 4151313 h 4330701"/>
              <a:gd name="connsiteX298" fmla="*/ 7629653 w 12191966"/>
              <a:gd name="connsiteY298" fmla="*/ 4151313 h 4330701"/>
              <a:gd name="connsiteX299" fmla="*/ 7628865 w 12191966"/>
              <a:gd name="connsiteY299" fmla="*/ 4155363 h 4330701"/>
              <a:gd name="connsiteX300" fmla="*/ 7628865 w 12191966"/>
              <a:gd name="connsiteY300" fmla="*/ 4159008 h 4330701"/>
              <a:gd name="connsiteX301" fmla="*/ 7628865 w 12191966"/>
              <a:gd name="connsiteY301" fmla="*/ 4161438 h 4330701"/>
              <a:gd name="connsiteX302" fmla="*/ 7629653 w 12191966"/>
              <a:gd name="connsiteY302" fmla="*/ 4163868 h 4330701"/>
              <a:gd name="connsiteX303" fmla="*/ 7630440 w 12191966"/>
              <a:gd name="connsiteY303" fmla="*/ 4165488 h 4330701"/>
              <a:gd name="connsiteX304" fmla="*/ 7631622 w 12191966"/>
              <a:gd name="connsiteY304" fmla="*/ 4167107 h 4330701"/>
              <a:gd name="connsiteX305" fmla="*/ 7633197 w 12191966"/>
              <a:gd name="connsiteY305" fmla="*/ 4167917 h 4330701"/>
              <a:gd name="connsiteX306" fmla="*/ 7634378 w 12191966"/>
              <a:gd name="connsiteY306" fmla="*/ 4168727 h 4330701"/>
              <a:gd name="connsiteX307" fmla="*/ 7637922 w 12191966"/>
              <a:gd name="connsiteY307" fmla="*/ 4168727 h 4330701"/>
              <a:gd name="connsiteX308" fmla="*/ 7641860 w 12191966"/>
              <a:gd name="connsiteY308" fmla="*/ 4168727 h 4330701"/>
              <a:gd name="connsiteX309" fmla="*/ 7650130 w 12191966"/>
              <a:gd name="connsiteY309" fmla="*/ 4167107 h 4330701"/>
              <a:gd name="connsiteX310" fmla="*/ 7650130 w 12191966"/>
              <a:gd name="connsiteY310" fmla="*/ 4172777 h 4330701"/>
              <a:gd name="connsiteX311" fmla="*/ 7648949 w 12191966"/>
              <a:gd name="connsiteY311" fmla="*/ 4177232 h 4330701"/>
              <a:gd name="connsiteX312" fmla="*/ 7648161 w 12191966"/>
              <a:gd name="connsiteY312" fmla="*/ 4180067 h 4330701"/>
              <a:gd name="connsiteX313" fmla="*/ 7646586 w 12191966"/>
              <a:gd name="connsiteY313" fmla="*/ 4182092 h 4330701"/>
              <a:gd name="connsiteX314" fmla="*/ 7644617 w 12191966"/>
              <a:gd name="connsiteY314" fmla="*/ 4182902 h 4330701"/>
              <a:gd name="connsiteX315" fmla="*/ 7642648 w 12191966"/>
              <a:gd name="connsiteY315" fmla="*/ 4182902 h 4330701"/>
              <a:gd name="connsiteX316" fmla="*/ 7639891 w 12191966"/>
              <a:gd name="connsiteY316" fmla="*/ 4182497 h 4330701"/>
              <a:gd name="connsiteX317" fmla="*/ 7637529 w 12191966"/>
              <a:gd name="connsiteY317" fmla="*/ 4180877 h 4330701"/>
              <a:gd name="connsiteX318" fmla="*/ 7632016 w 12191966"/>
              <a:gd name="connsiteY318" fmla="*/ 4177232 h 4330701"/>
              <a:gd name="connsiteX319" fmla="*/ 7626896 w 12191966"/>
              <a:gd name="connsiteY319" fmla="*/ 4172372 h 4330701"/>
              <a:gd name="connsiteX320" fmla="*/ 7618626 w 12191966"/>
              <a:gd name="connsiteY320" fmla="*/ 4164678 h 4330701"/>
              <a:gd name="connsiteX321" fmla="*/ 7616657 w 12191966"/>
              <a:gd name="connsiteY321" fmla="*/ 4165083 h 4330701"/>
              <a:gd name="connsiteX322" fmla="*/ 7615082 w 12191966"/>
              <a:gd name="connsiteY322" fmla="*/ 4165893 h 4330701"/>
              <a:gd name="connsiteX323" fmla="*/ 7614295 w 12191966"/>
              <a:gd name="connsiteY323" fmla="*/ 4167107 h 4330701"/>
              <a:gd name="connsiteX324" fmla="*/ 7613113 w 12191966"/>
              <a:gd name="connsiteY324" fmla="*/ 4168727 h 4330701"/>
              <a:gd name="connsiteX325" fmla="*/ 7612326 w 12191966"/>
              <a:gd name="connsiteY325" fmla="*/ 4171562 h 4330701"/>
              <a:gd name="connsiteX326" fmla="*/ 7612326 w 12191966"/>
              <a:gd name="connsiteY326" fmla="*/ 4175612 h 4330701"/>
              <a:gd name="connsiteX327" fmla="*/ 7613113 w 12191966"/>
              <a:gd name="connsiteY327" fmla="*/ 4179257 h 4330701"/>
              <a:gd name="connsiteX328" fmla="*/ 7615082 w 12191966"/>
              <a:gd name="connsiteY328" fmla="*/ 4182902 h 4330701"/>
              <a:gd name="connsiteX329" fmla="*/ 7617051 w 12191966"/>
              <a:gd name="connsiteY329" fmla="*/ 4186141 h 4330701"/>
              <a:gd name="connsiteX330" fmla="*/ 7619414 w 12191966"/>
              <a:gd name="connsiteY330" fmla="*/ 4188166 h 4330701"/>
              <a:gd name="connsiteX331" fmla="*/ 7619020 w 12191966"/>
              <a:gd name="connsiteY331" fmla="*/ 4189786 h 4330701"/>
              <a:gd name="connsiteX332" fmla="*/ 7618626 w 12191966"/>
              <a:gd name="connsiteY332" fmla="*/ 4190596 h 4330701"/>
              <a:gd name="connsiteX333" fmla="*/ 7617445 w 12191966"/>
              <a:gd name="connsiteY333" fmla="*/ 4191001 h 4330701"/>
              <a:gd name="connsiteX334" fmla="*/ 7616264 w 12191966"/>
              <a:gd name="connsiteY334" fmla="*/ 4191001 h 4330701"/>
              <a:gd name="connsiteX335" fmla="*/ 7612719 w 12191966"/>
              <a:gd name="connsiteY335" fmla="*/ 4190596 h 4330701"/>
              <a:gd name="connsiteX336" fmla="*/ 7608781 w 12191966"/>
              <a:gd name="connsiteY336" fmla="*/ 4188976 h 4330701"/>
              <a:gd name="connsiteX337" fmla="*/ 7605237 w 12191966"/>
              <a:gd name="connsiteY337" fmla="*/ 4186141 h 4330701"/>
              <a:gd name="connsiteX338" fmla="*/ 7603662 w 12191966"/>
              <a:gd name="connsiteY338" fmla="*/ 4184117 h 4330701"/>
              <a:gd name="connsiteX339" fmla="*/ 7602087 w 12191966"/>
              <a:gd name="connsiteY339" fmla="*/ 4182092 h 4330701"/>
              <a:gd name="connsiteX340" fmla="*/ 7600512 w 12191966"/>
              <a:gd name="connsiteY340" fmla="*/ 4180067 h 4330701"/>
              <a:gd name="connsiteX341" fmla="*/ 7599724 w 12191966"/>
              <a:gd name="connsiteY341" fmla="*/ 4177232 h 4330701"/>
              <a:gd name="connsiteX342" fmla="*/ 7599330 w 12191966"/>
              <a:gd name="connsiteY342" fmla="*/ 4174802 h 4330701"/>
              <a:gd name="connsiteX343" fmla="*/ 7599330 w 12191966"/>
              <a:gd name="connsiteY343" fmla="*/ 4172372 h 4330701"/>
              <a:gd name="connsiteX344" fmla="*/ 7603268 w 12191966"/>
              <a:gd name="connsiteY344" fmla="*/ 4169537 h 4330701"/>
              <a:gd name="connsiteX345" fmla="*/ 7606812 w 12191966"/>
              <a:gd name="connsiteY345" fmla="*/ 4166702 h 4330701"/>
              <a:gd name="connsiteX346" fmla="*/ 7612719 w 12191966"/>
              <a:gd name="connsiteY346" fmla="*/ 4159413 h 4330701"/>
              <a:gd name="connsiteX347" fmla="*/ 7615476 w 12191966"/>
              <a:gd name="connsiteY347" fmla="*/ 4155768 h 4330701"/>
              <a:gd name="connsiteX348" fmla="*/ 7619414 w 12191966"/>
              <a:gd name="connsiteY348" fmla="*/ 4153338 h 4330701"/>
              <a:gd name="connsiteX349" fmla="*/ 7621777 w 12191966"/>
              <a:gd name="connsiteY349" fmla="*/ 4152123 h 4330701"/>
              <a:gd name="connsiteX350" fmla="*/ 7624140 w 12191966"/>
              <a:gd name="connsiteY350" fmla="*/ 4151718 h 4330701"/>
              <a:gd name="connsiteX351" fmla="*/ 8474042 w 12191966"/>
              <a:gd name="connsiteY351" fmla="*/ 4143375 h 4330701"/>
              <a:gd name="connsiteX352" fmla="*/ 8488432 w 12191966"/>
              <a:gd name="connsiteY352" fmla="*/ 4146153 h 4330701"/>
              <a:gd name="connsiteX353" fmla="*/ 8496027 w 12191966"/>
              <a:gd name="connsiteY353" fmla="*/ 4147344 h 4330701"/>
              <a:gd name="connsiteX354" fmla="*/ 8503622 w 12191966"/>
              <a:gd name="connsiteY354" fmla="*/ 4147741 h 4330701"/>
              <a:gd name="connsiteX355" fmla="*/ 8510418 w 12191966"/>
              <a:gd name="connsiteY355" fmla="*/ 4148138 h 4330701"/>
              <a:gd name="connsiteX356" fmla="*/ 8517613 w 12191966"/>
              <a:gd name="connsiteY356" fmla="*/ 4147741 h 4330701"/>
              <a:gd name="connsiteX357" fmla="*/ 8524408 w 12191966"/>
              <a:gd name="connsiteY357" fmla="*/ 4146153 h 4330701"/>
              <a:gd name="connsiteX358" fmla="*/ 8527207 w 12191966"/>
              <a:gd name="connsiteY358" fmla="*/ 4145360 h 4330701"/>
              <a:gd name="connsiteX359" fmla="*/ 8529605 w 12191966"/>
              <a:gd name="connsiteY359" fmla="*/ 4143772 h 4330701"/>
              <a:gd name="connsiteX360" fmla="*/ 8528406 w 12191966"/>
              <a:gd name="connsiteY360" fmla="*/ 4147344 h 4330701"/>
              <a:gd name="connsiteX361" fmla="*/ 8526407 w 12191966"/>
              <a:gd name="connsiteY361" fmla="*/ 4150519 h 4330701"/>
              <a:gd name="connsiteX362" fmla="*/ 8523209 w 12191966"/>
              <a:gd name="connsiteY362" fmla="*/ 4153297 h 4330701"/>
              <a:gd name="connsiteX363" fmla="*/ 8519612 w 12191966"/>
              <a:gd name="connsiteY363" fmla="*/ 4155282 h 4330701"/>
              <a:gd name="connsiteX364" fmla="*/ 8515614 w 12191966"/>
              <a:gd name="connsiteY364" fmla="*/ 4156076 h 4330701"/>
              <a:gd name="connsiteX365" fmla="*/ 8511617 w 12191966"/>
              <a:gd name="connsiteY365" fmla="*/ 4157266 h 4330701"/>
              <a:gd name="connsiteX366" fmla="*/ 8507220 w 12191966"/>
              <a:gd name="connsiteY366" fmla="*/ 4157663 h 4330701"/>
              <a:gd name="connsiteX367" fmla="*/ 8502423 w 12191966"/>
              <a:gd name="connsiteY367" fmla="*/ 4157663 h 4330701"/>
              <a:gd name="connsiteX368" fmla="*/ 8498026 w 12191966"/>
              <a:gd name="connsiteY368" fmla="*/ 4157266 h 4330701"/>
              <a:gd name="connsiteX369" fmla="*/ 8493229 w 12191966"/>
              <a:gd name="connsiteY369" fmla="*/ 4156076 h 4330701"/>
              <a:gd name="connsiteX370" fmla="*/ 8488832 w 12191966"/>
              <a:gd name="connsiteY370" fmla="*/ 4154885 h 4330701"/>
              <a:gd name="connsiteX371" fmla="*/ 8484835 w 12191966"/>
              <a:gd name="connsiteY371" fmla="*/ 4153297 h 4330701"/>
              <a:gd name="connsiteX372" fmla="*/ 8481237 w 12191966"/>
              <a:gd name="connsiteY372" fmla="*/ 4151313 h 4330701"/>
              <a:gd name="connsiteX373" fmla="*/ 8478439 w 12191966"/>
              <a:gd name="connsiteY373" fmla="*/ 4148535 h 4330701"/>
              <a:gd name="connsiteX374" fmla="*/ 8475641 w 12191966"/>
              <a:gd name="connsiteY374" fmla="*/ 4146153 h 4330701"/>
              <a:gd name="connsiteX375" fmla="*/ 7594567 w 12191966"/>
              <a:gd name="connsiteY375" fmla="*/ 4137025 h 4330701"/>
              <a:gd name="connsiteX376" fmla="*/ 7593371 w 12191966"/>
              <a:gd name="connsiteY376" fmla="*/ 4140975 h 4330701"/>
              <a:gd name="connsiteX377" fmla="*/ 7592574 w 12191966"/>
              <a:gd name="connsiteY377" fmla="*/ 4144531 h 4330701"/>
              <a:gd name="connsiteX378" fmla="*/ 7589386 w 12191966"/>
              <a:gd name="connsiteY378" fmla="*/ 4152036 h 4330701"/>
              <a:gd name="connsiteX379" fmla="*/ 7585798 w 12191966"/>
              <a:gd name="connsiteY379" fmla="*/ 4158751 h 4330701"/>
              <a:gd name="connsiteX380" fmla="*/ 7583407 w 12191966"/>
              <a:gd name="connsiteY380" fmla="*/ 4164676 h 4330701"/>
              <a:gd name="connsiteX381" fmla="*/ 7582609 w 12191966"/>
              <a:gd name="connsiteY381" fmla="*/ 4167441 h 4330701"/>
              <a:gd name="connsiteX382" fmla="*/ 7581812 w 12191966"/>
              <a:gd name="connsiteY382" fmla="*/ 4170206 h 4330701"/>
              <a:gd name="connsiteX383" fmla="*/ 7581812 w 12191966"/>
              <a:gd name="connsiteY383" fmla="*/ 4172972 h 4330701"/>
              <a:gd name="connsiteX384" fmla="*/ 7582609 w 12191966"/>
              <a:gd name="connsiteY384" fmla="*/ 4175737 h 4330701"/>
              <a:gd name="connsiteX385" fmla="*/ 7583805 w 12191966"/>
              <a:gd name="connsiteY385" fmla="*/ 4177712 h 4330701"/>
              <a:gd name="connsiteX386" fmla="*/ 7585400 w 12191966"/>
              <a:gd name="connsiteY386" fmla="*/ 4180082 h 4330701"/>
              <a:gd name="connsiteX387" fmla="*/ 7588588 w 12191966"/>
              <a:gd name="connsiteY387" fmla="*/ 4182057 h 4330701"/>
              <a:gd name="connsiteX388" fmla="*/ 7592176 w 12191966"/>
              <a:gd name="connsiteY388" fmla="*/ 4184032 h 4330701"/>
              <a:gd name="connsiteX389" fmla="*/ 7588588 w 12191966"/>
              <a:gd name="connsiteY389" fmla="*/ 4182452 h 4330701"/>
              <a:gd name="connsiteX390" fmla="*/ 7583805 w 12191966"/>
              <a:gd name="connsiteY390" fmla="*/ 4181267 h 4330701"/>
              <a:gd name="connsiteX391" fmla="*/ 7578624 w 12191966"/>
              <a:gd name="connsiteY391" fmla="*/ 4180082 h 4330701"/>
              <a:gd name="connsiteX392" fmla="*/ 7572246 w 12191966"/>
              <a:gd name="connsiteY392" fmla="*/ 4179292 h 4330701"/>
              <a:gd name="connsiteX393" fmla="*/ 7566267 w 12191966"/>
              <a:gd name="connsiteY393" fmla="*/ 4178502 h 4330701"/>
              <a:gd name="connsiteX394" fmla="*/ 7559890 w 12191966"/>
              <a:gd name="connsiteY394" fmla="*/ 4178107 h 4330701"/>
              <a:gd name="connsiteX395" fmla="*/ 7552715 w 12191966"/>
              <a:gd name="connsiteY395" fmla="*/ 4178502 h 4330701"/>
              <a:gd name="connsiteX396" fmla="*/ 7546337 w 12191966"/>
              <a:gd name="connsiteY396" fmla="*/ 4179687 h 4330701"/>
              <a:gd name="connsiteX397" fmla="*/ 7539561 w 12191966"/>
              <a:gd name="connsiteY397" fmla="*/ 4181267 h 4330701"/>
              <a:gd name="connsiteX398" fmla="*/ 7533583 w 12191966"/>
              <a:gd name="connsiteY398" fmla="*/ 4183637 h 4330701"/>
              <a:gd name="connsiteX399" fmla="*/ 7527604 w 12191966"/>
              <a:gd name="connsiteY399" fmla="*/ 4187192 h 4330701"/>
              <a:gd name="connsiteX400" fmla="*/ 7525212 w 12191966"/>
              <a:gd name="connsiteY400" fmla="*/ 4189167 h 4330701"/>
              <a:gd name="connsiteX401" fmla="*/ 7522422 w 12191966"/>
              <a:gd name="connsiteY401" fmla="*/ 4191537 h 4330701"/>
              <a:gd name="connsiteX402" fmla="*/ 7520429 w 12191966"/>
              <a:gd name="connsiteY402" fmla="*/ 4193907 h 4330701"/>
              <a:gd name="connsiteX403" fmla="*/ 7518037 w 12191966"/>
              <a:gd name="connsiteY403" fmla="*/ 4197067 h 4330701"/>
              <a:gd name="connsiteX404" fmla="*/ 7516443 w 12191966"/>
              <a:gd name="connsiteY404" fmla="*/ 4200228 h 4330701"/>
              <a:gd name="connsiteX405" fmla="*/ 7514450 w 12191966"/>
              <a:gd name="connsiteY405" fmla="*/ 4203388 h 4330701"/>
              <a:gd name="connsiteX406" fmla="*/ 7512856 w 12191966"/>
              <a:gd name="connsiteY406" fmla="*/ 4207733 h 4330701"/>
              <a:gd name="connsiteX407" fmla="*/ 7512058 w 12191966"/>
              <a:gd name="connsiteY407" fmla="*/ 4211683 h 4330701"/>
              <a:gd name="connsiteX408" fmla="*/ 7511261 w 12191966"/>
              <a:gd name="connsiteY408" fmla="*/ 4216028 h 4330701"/>
              <a:gd name="connsiteX409" fmla="*/ 7510464 w 12191966"/>
              <a:gd name="connsiteY409" fmla="*/ 4221163 h 4330701"/>
              <a:gd name="connsiteX410" fmla="*/ 7510464 w 12191966"/>
              <a:gd name="connsiteY410" fmla="*/ 4211683 h 4330701"/>
              <a:gd name="connsiteX411" fmla="*/ 7510066 w 12191966"/>
              <a:gd name="connsiteY411" fmla="*/ 4204573 h 4330701"/>
              <a:gd name="connsiteX412" fmla="*/ 7508870 w 12191966"/>
              <a:gd name="connsiteY412" fmla="*/ 4198647 h 4330701"/>
              <a:gd name="connsiteX413" fmla="*/ 7508073 w 12191966"/>
              <a:gd name="connsiteY413" fmla="*/ 4193512 h 4330701"/>
              <a:gd name="connsiteX414" fmla="*/ 7503289 w 12191966"/>
              <a:gd name="connsiteY414" fmla="*/ 4182057 h 4330701"/>
              <a:gd name="connsiteX415" fmla="*/ 7502492 w 12191966"/>
              <a:gd name="connsiteY415" fmla="*/ 4179687 h 4330701"/>
              <a:gd name="connsiteX416" fmla="*/ 7502891 w 12191966"/>
              <a:gd name="connsiteY416" fmla="*/ 4180082 h 4330701"/>
              <a:gd name="connsiteX417" fmla="*/ 7503688 w 12191966"/>
              <a:gd name="connsiteY417" fmla="*/ 4181267 h 4330701"/>
              <a:gd name="connsiteX418" fmla="*/ 7506478 w 12191966"/>
              <a:gd name="connsiteY418" fmla="*/ 4182452 h 4330701"/>
              <a:gd name="connsiteX419" fmla="*/ 7508870 w 12191966"/>
              <a:gd name="connsiteY419" fmla="*/ 4183637 h 4330701"/>
              <a:gd name="connsiteX420" fmla="*/ 7512058 w 12191966"/>
              <a:gd name="connsiteY420" fmla="*/ 4184032 h 4330701"/>
              <a:gd name="connsiteX421" fmla="*/ 7514450 w 12191966"/>
              <a:gd name="connsiteY421" fmla="*/ 4185612 h 4330701"/>
              <a:gd name="connsiteX422" fmla="*/ 7515247 w 12191966"/>
              <a:gd name="connsiteY422" fmla="*/ 4186402 h 4330701"/>
              <a:gd name="connsiteX423" fmla="*/ 7516443 w 12191966"/>
              <a:gd name="connsiteY423" fmla="*/ 4187587 h 4330701"/>
              <a:gd name="connsiteX424" fmla="*/ 7516842 w 12191966"/>
              <a:gd name="connsiteY424" fmla="*/ 4189167 h 4330701"/>
              <a:gd name="connsiteX425" fmla="*/ 7517639 w 12191966"/>
              <a:gd name="connsiteY425" fmla="*/ 4191142 h 4330701"/>
              <a:gd name="connsiteX426" fmla="*/ 7520429 w 12191966"/>
              <a:gd name="connsiteY426" fmla="*/ 4184032 h 4330701"/>
              <a:gd name="connsiteX427" fmla="*/ 7524016 w 12191966"/>
              <a:gd name="connsiteY427" fmla="*/ 4177712 h 4330701"/>
              <a:gd name="connsiteX428" fmla="*/ 7527604 w 12191966"/>
              <a:gd name="connsiteY428" fmla="*/ 4172182 h 4330701"/>
              <a:gd name="connsiteX429" fmla="*/ 7531988 w 12191966"/>
              <a:gd name="connsiteY429" fmla="*/ 4167441 h 4330701"/>
              <a:gd name="connsiteX430" fmla="*/ 7535974 w 12191966"/>
              <a:gd name="connsiteY430" fmla="*/ 4163491 h 4330701"/>
              <a:gd name="connsiteX431" fmla="*/ 7541156 w 12191966"/>
              <a:gd name="connsiteY431" fmla="*/ 4160331 h 4330701"/>
              <a:gd name="connsiteX432" fmla="*/ 7546337 w 12191966"/>
              <a:gd name="connsiteY432" fmla="*/ 4157171 h 4330701"/>
              <a:gd name="connsiteX433" fmla="*/ 7551121 w 12191966"/>
              <a:gd name="connsiteY433" fmla="*/ 4154801 h 4330701"/>
              <a:gd name="connsiteX434" fmla="*/ 7561883 w 12191966"/>
              <a:gd name="connsiteY434" fmla="*/ 4150061 h 4330701"/>
              <a:gd name="connsiteX435" fmla="*/ 7573043 w 12191966"/>
              <a:gd name="connsiteY435" fmla="*/ 4146506 h 4330701"/>
              <a:gd name="connsiteX436" fmla="*/ 7583407 w 12191966"/>
              <a:gd name="connsiteY436" fmla="*/ 4142555 h 4330701"/>
              <a:gd name="connsiteX437" fmla="*/ 7588987 w 12191966"/>
              <a:gd name="connsiteY437" fmla="*/ 4140185 h 4330701"/>
              <a:gd name="connsiteX438" fmla="*/ 9578942 w 12191966"/>
              <a:gd name="connsiteY438" fmla="*/ 4132263 h 4330701"/>
              <a:gd name="connsiteX439" fmla="*/ 9580894 w 12191966"/>
              <a:gd name="connsiteY439" fmla="*/ 4134248 h 4330701"/>
              <a:gd name="connsiteX440" fmla="*/ 9583627 w 12191966"/>
              <a:gd name="connsiteY440" fmla="*/ 4135835 h 4330701"/>
              <a:gd name="connsiteX441" fmla="*/ 9586359 w 12191966"/>
              <a:gd name="connsiteY441" fmla="*/ 4136232 h 4330701"/>
              <a:gd name="connsiteX442" fmla="*/ 9589092 w 12191966"/>
              <a:gd name="connsiteY442" fmla="*/ 4137026 h 4330701"/>
              <a:gd name="connsiteX443" fmla="*/ 9592215 w 12191966"/>
              <a:gd name="connsiteY443" fmla="*/ 4137026 h 4330701"/>
              <a:gd name="connsiteX444" fmla="*/ 9595728 w 12191966"/>
              <a:gd name="connsiteY444" fmla="*/ 4137026 h 4330701"/>
              <a:gd name="connsiteX445" fmla="*/ 9602755 w 12191966"/>
              <a:gd name="connsiteY445" fmla="*/ 4135835 h 4330701"/>
              <a:gd name="connsiteX446" fmla="*/ 9602365 w 12191966"/>
              <a:gd name="connsiteY446" fmla="*/ 4139407 h 4330701"/>
              <a:gd name="connsiteX447" fmla="*/ 9601193 w 12191966"/>
              <a:gd name="connsiteY447" fmla="*/ 4142979 h 4330701"/>
              <a:gd name="connsiteX448" fmla="*/ 9600413 w 12191966"/>
              <a:gd name="connsiteY448" fmla="*/ 4145757 h 4330701"/>
              <a:gd name="connsiteX449" fmla="*/ 9598461 w 12191966"/>
              <a:gd name="connsiteY449" fmla="*/ 4148536 h 4330701"/>
              <a:gd name="connsiteX450" fmla="*/ 9596119 w 12191966"/>
              <a:gd name="connsiteY450" fmla="*/ 4149726 h 4330701"/>
              <a:gd name="connsiteX451" fmla="*/ 9594167 w 12191966"/>
              <a:gd name="connsiteY451" fmla="*/ 4151314 h 4330701"/>
              <a:gd name="connsiteX452" fmla="*/ 9591824 w 12191966"/>
              <a:gd name="connsiteY452" fmla="*/ 4152504 h 4330701"/>
              <a:gd name="connsiteX453" fmla="*/ 9589873 w 12191966"/>
              <a:gd name="connsiteY453" fmla="*/ 4152901 h 4330701"/>
              <a:gd name="connsiteX454" fmla="*/ 9587530 w 12191966"/>
              <a:gd name="connsiteY454" fmla="*/ 4152504 h 4330701"/>
              <a:gd name="connsiteX455" fmla="*/ 9585578 w 12191966"/>
              <a:gd name="connsiteY455" fmla="*/ 4151711 h 4330701"/>
              <a:gd name="connsiteX456" fmla="*/ 9583627 w 12191966"/>
              <a:gd name="connsiteY456" fmla="*/ 4150520 h 4330701"/>
              <a:gd name="connsiteX457" fmla="*/ 9581675 w 12191966"/>
              <a:gd name="connsiteY457" fmla="*/ 4147742 h 4330701"/>
              <a:gd name="connsiteX458" fmla="*/ 9580504 w 12191966"/>
              <a:gd name="connsiteY458" fmla="*/ 4145360 h 4330701"/>
              <a:gd name="connsiteX459" fmla="*/ 9579723 w 12191966"/>
              <a:gd name="connsiteY459" fmla="*/ 4141788 h 4330701"/>
              <a:gd name="connsiteX460" fmla="*/ 9578942 w 12191966"/>
              <a:gd name="connsiteY460" fmla="*/ 4137423 h 4330701"/>
              <a:gd name="connsiteX461" fmla="*/ 9281377 w 12191966"/>
              <a:gd name="connsiteY461" fmla="*/ 4127500 h 4330701"/>
              <a:gd name="connsiteX462" fmla="*/ 9283304 w 12191966"/>
              <a:gd name="connsiteY462" fmla="*/ 4127500 h 4330701"/>
              <a:gd name="connsiteX463" fmla="*/ 9287160 w 12191966"/>
              <a:gd name="connsiteY463" fmla="*/ 4129163 h 4330701"/>
              <a:gd name="connsiteX464" fmla="*/ 9291015 w 12191966"/>
              <a:gd name="connsiteY464" fmla="*/ 4131242 h 4330701"/>
              <a:gd name="connsiteX465" fmla="*/ 9294485 w 12191966"/>
              <a:gd name="connsiteY465" fmla="*/ 4134153 h 4330701"/>
              <a:gd name="connsiteX466" fmla="*/ 9297955 w 12191966"/>
              <a:gd name="connsiteY466" fmla="*/ 4136648 h 4330701"/>
              <a:gd name="connsiteX467" fmla="*/ 9296798 w 12191966"/>
              <a:gd name="connsiteY467" fmla="*/ 4139142 h 4330701"/>
              <a:gd name="connsiteX468" fmla="*/ 9296027 w 12191966"/>
              <a:gd name="connsiteY468" fmla="*/ 4141221 h 4330701"/>
              <a:gd name="connsiteX469" fmla="*/ 9294485 w 12191966"/>
              <a:gd name="connsiteY469" fmla="*/ 4142884 h 4330701"/>
              <a:gd name="connsiteX470" fmla="*/ 9292943 w 12191966"/>
              <a:gd name="connsiteY470" fmla="*/ 4144132 h 4330701"/>
              <a:gd name="connsiteX471" fmla="*/ 9291401 w 12191966"/>
              <a:gd name="connsiteY471" fmla="*/ 4144547 h 4330701"/>
              <a:gd name="connsiteX472" fmla="*/ 9289473 w 12191966"/>
              <a:gd name="connsiteY472" fmla="*/ 4144963 h 4330701"/>
              <a:gd name="connsiteX473" fmla="*/ 9285618 w 12191966"/>
              <a:gd name="connsiteY473" fmla="*/ 4144132 h 4330701"/>
              <a:gd name="connsiteX474" fmla="*/ 9281762 w 12191966"/>
              <a:gd name="connsiteY474" fmla="*/ 4142884 h 4330701"/>
              <a:gd name="connsiteX475" fmla="*/ 9277907 w 12191966"/>
              <a:gd name="connsiteY475" fmla="*/ 4141221 h 4330701"/>
              <a:gd name="connsiteX476" fmla="*/ 9274051 w 12191966"/>
              <a:gd name="connsiteY476" fmla="*/ 4139558 h 4330701"/>
              <a:gd name="connsiteX477" fmla="*/ 9270967 w 12191966"/>
              <a:gd name="connsiteY477" fmla="*/ 4139558 h 4330701"/>
              <a:gd name="connsiteX478" fmla="*/ 9272509 w 12191966"/>
              <a:gd name="connsiteY478" fmla="*/ 4136232 h 4330701"/>
              <a:gd name="connsiteX479" fmla="*/ 9273666 w 12191966"/>
              <a:gd name="connsiteY479" fmla="*/ 4133321 h 4330701"/>
              <a:gd name="connsiteX480" fmla="*/ 9274822 w 12191966"/>
              <a:gd name="connsiteY480" fmla="*/ 4131242 h 4330701"/>
              <a:gd name="connsiteX481" fmla="*/ 9276365 w 12191966"/>
              <a:gd name="connsiteY481" fmla="*/ 4129579 h 4330701"/>
              <a:gd name="connsiteX482" fmla="*/ 9277907 w 12191966"/>
              <a:gd name="connsiteY482" fmla="*/ 4128748 h 4330701"/>
              <a:gd name="connsiteX483" fmla="*/ 9279834 w 12191966"/>
              <a:gd name="connsiteY483" fmla="*/ 4128332 h 4330701"/>
              <a:gd name="connsiteX484" fmla="*/ 9345353 w 12191966"/>
              <a:gd name="connsiteY484" fmla="*/ 4125913 h 4330701"/>
              <a:gd name="connsiteX485" fmla="*/ 9346143 w 12191966"/>
              <a:gd name="connsiteY485" fmla="*/ 4131199 h 4330701"/>
              <a:gd name="connsiteX486" fmla="*/ 9347722 w 12191966"/>
              <a:gd name="connsiteY486" fmla="*/ 4134858 h 4330701"/>
              <a:gd name="connsiteX487" fmla="*/ 9349301 w 12191966"/>
              <a:gd name="connsiteY487" fmla="*/ 4137297 h 4330701"/>
              <a:gd name="connsiteX488" fmla="*/ 9351275 w 12191966"/>
              <a:gd name="connsiteY488" fmla="*/ 4138923 h 4330701"/>
              <a:gd name="connsiteX489" fmla="*/ 9353249 w 12191966"/>
              <a:gd name="connsiteY489" fmla="*/ 4139330 h 4330701"/>
              <a:gd name="connsiteX490" fmla="*/ 9355617 w 12191966"/>
              <a:gd name="connsiteY490" fmla="*/ 4139330 h 4330701"/>
              <a:gd name="connsiteX491" fmla="*/ 9360355 w 12191966"/>
              <a:gd name="connsiteY491" fmla="*/ 4138517 h 4330701"/>
              <a:gd name="connsiteX492" fmla="*/ 9365092 w 12191966"/>
              <a:gd name="connsiteY492" fmla="*/ 4137297 h 4330701"/>
              <a:gd name="connsiteX493" fmla="*/ 9367461 w 12191966"/>
              <a:gd name="connsiteY493" fmla="*/ 4136890 h 4330701"/>
              <a:gd name="connsiteX494" fmla="*/ 9370224 w 12191966"/>
              <a:gd name="connsiteY494" fmla="*/ 4137297 h 4330701"/>
              <a:gd name="connsiteX495" fmla="*/ 9372198 w 12191966"/>
              <a:gd name="connsiteY495" fmla="*/ 4137704 h 4330701"/>
              <a:gd name="connsiteX496" fmla="*/ 9374172 w 12191966"/>
              <a:gd name="connsiteY496" fmla="*/ 4139736 h 4330701"/>
              <a:gd name="connsiteX497" fmla="*/ 9375751 w 12191966"/>
              <a:gd name="connsiteY497" fmla="*/ 4142582 h 4330701"/>
              <a:gd name="connsiteX498" fmla="*/ 9377330 w 12191966"/>
              <a:gd name="connsiteY498" fmla="*/ 4146648 h 4330701"/>
              <a:gd name="connsiteX499" fmla="*/ 9376540 w 12191966"/>
              <a:gd name="connsiteY499" fmla="*/ 4148681 h 4330701"/>
              <a:gd name="connsiteX500" fmla="*/ 9375751 w 12191966"/>
              <a:gd name="connsiteY500" fmla="*/ 4150307 h 4330701"/>
              <a:gd name="connsiteX501" fmla="*/ 9372987 w 12191966"/>
              <a:gd name="connsiteY501" fmla="*/ 4152340 h 4330701"/>
              <a:gd name="connsiteX502" fmla="*/ 9372198 w 12191966"/>
              <a:gd name="connsiteY502" fmla="*/ 4153153 h 4330701"/>
              <a:gd name="connsiteX503" fmla="*/ 9370619 w 12191966"/>
              <a:gd name="connsiteY503" fmla="*/ 4154779 h 4330701"/>
              <a:gd name="connsiteX504" fmla="*/ 9370224 w 12191966"/>
              <a:gd name="connsiteY504" fmla="*/ 4156812 h 4330701"/>
              <a:gd name="connsiteX505" fmla="*/ 9370224 w 12191966"/>
              <a:gd name="connsiteY505" fmla="*/ 4159251 h 4330701"/>
              <a:gd name="connsiteX506" fmla="*/ 9366276 w 12191966"/>
              <a:gd name="connsiteY506" fmla="*/ 4155186 h 4330701"/>
              <a:gd name="connsiteX507" fmla="*/ 9362723 w 12191966"/>
              <a:gd name="connsiteY507" fmla="*/ 4152340 h 4330701"/>
              <a:gd name="connsiteX508" fmla="*/ 9358775 w 12191966"/>
              <a:gd name="connsiteY508" fmla="*/ 4150307 h 4330701"/>
              <a:gd name="connsiteX509" fmla="*/ 9354828 w 12191966"/>
              <a:gd name="connsiteY509" fmla="*/ 4148681 h 4330701"/>
              <a:gd name="connsiteX510" fmla="*/ 9350485 w 12191966"/>
              <a:gd name="connsiteY510" fmla="*/ 4147461 h 4330701"/>
              <a:gd name="connsiteX511" fmla="*/ 9346537 w 12191966"/>
              <a:gd name="connsiteY511" fmla="*/ 4147054 h 4330701"/>
              <a:gd name="connsiteX512" fmla="*/ 9338642 w 12191966"/>
              <a:gd name="connsiteY512" fmla="*/ 4147054 h 4330701"/>
              <a:gd name="connsiteX513" fmla="*/ 9329562 w 12191966"/>
              <a:gd name="connsiteY513" fmla="*/ 4147054 h 4330701"/>
              <a:gd name="connsiteX514" fmla="*/ 9321272 w 12191966"/>
              <a:gd name="connsiteY514" fmla="*/ 4147054 h 4330701"/>
              <a:gd name="connsiteX515" fmla="*/ 9316929 w 12191966"/>
              <a:gd name="connsiteY515" fmla="*/ 4147054 h 4330701"/>
              <a:gd name="connsiteX516" fmla="*/ 9311797 w 12191966"/>
              <a:gd name="connsiteY516" fmla="*/ 4146241 h 4330701"/>
              <a:gd name="connsiteX517" fmla="*/ 9307060 w 12191966"/>
              <a:gd name="connsiteY517" fmla="*/ 4144615 h 4330701"/>
              <a:gd name="connsiteX518" fmla="*/ 9302717 w 12191966"/>
              <a:gd name="connsiteY518" fmla="*/ 4142582 h 4330701"/>
              <a:gd name="connsiteX519" fmla="*/ 9304296 w 12191966"/>
              <a:gd name="connsiteY519" fmla="*/ 4139736 h 4330701"/>
              <a:gd name="connsiteX520" fmla="*/ 9306270 w 12191966"/>
              <a:gd name="connsiteY520" fmla="*/ 4137704 h 4330701"/>
              <a:gd name="connsiteX521" fmla="*/ 9308244 w 12191966"/>
              <a:gd name="connsiteY521" fmla="*/ 4136890 h 4330701"/>
              <a:gd name="connsiteX522" fmla="*/ 9311402 w 12191966"/>
              <a:gd name="connsiteY522" fmla="*/ 4135671 h 4330701"/>
              <a:gd name="connsiteX523" fmla="*/ 9316929 w 12191966"/>
              <a:gd name="connsiteY523" fmla="*/ 4134451 h 4330701"/>
              <a:gd name="connsiteX524" fmla="*/ 9323245 w 12191966"/>
              <a:gd name="connsiteY524" fmla="*/ 4133638 h 4330701"/>
              <a:gd name="connsiteX525" fmla="*/ 9329562 w 12191966"/>
              <a:gd name="connsiteY525" fmla="*/ 4133231 h 4330701"/>
              <a:gd name="connsiteX526" fmla="*/ 9335878 w 12191966"/>
              <a:gd name="connsiteY526" fmla="*/ 4131605 h 4330701"/>
              <a:gd name="connsiteX527" fmla="*/ 9338247 w 12191966"/>
              <a:gd name="connsiteY527" fmla="*/ 4131199 h 4330701"/>
              <a:gd name="connsiteX528" fmla="*/ 9340616 w 12191966"/>
              <a:gd name="connsiteY528" fmla="*/ 4129572 h 4330701"/>
              <a:gd name="connsiteX529" fmla="*/ 9343379 w 12191966"/>
              <a:gd name="connsiteY529" fmla="*/ 4127946 h 4330701"/>
              <a:gd name="connsiteX530" fmla="*/ 9237268 w 12191966"/>
              <a:gd name="connsiteY530" fmla="*/ 4121150 h 4330701"/>
              <a:gd name="connsiteX531" fmla="*/ 9239559 w 12191966"/>
              <a:gd name="connsiteY531" fmla="*/ 4121556 h 4330701"/>
              <a:gd name="connsiteX532" fmla="*/ 9243759 w 12191966"/>
              <a:gd name="connsiteY532" fmla="*/ 4123181 h 4330701"/>
              <a:gd name="connsiteX533" fmla="*/ 9248723 w 12191966"/>
              <a:gd name="connsiteY533" fmla="*/ 4125211 h 4330701"/>
              <a:gd name="connsiteX534" fmla="*/ 9253304 w 12191966"/>
              <a:gd name="connsiteY534" fmla="*/ 4127648 h 4330701"/>
              <a:gd name="connsiteX535" fmla="*/ 9258268 w 12191966"/>
              <a:gd name="connsiteY535" fmla="*/ 4129273 h 4330701"/>
              <a:gd name="connsiteX536" fmla="*/ 9257886 w 12191966"/>
              <a:gd name="connsiteY536" fmla="*/ 4131303 h 4330701"/>
              <a:gd name="connsiteX537" fmla="*/ 9256741 w 12191966"/>
              <a:gd name="connsiteY537" fmla="*/ 4133334 h 4330701"/>
              <a:gd name="connsiteX538" fmla="*/ 9255214 w 12191966"/>
              <a:gd name="connsiteY538" fmla="*/ 4134958 h 4330701"/>
              <a:gd name="connsiteX539" fmla="*/ 9253686 w 12191966"/>
              <a:gd name="connsiteY539" fmla="*/ 4135770 h 4330701"/>
              <a:gd name="connsiteX540" fmla="*/ 9251777 w 12191966"/>
              <a:gd name="connsiteY540" fmla="*/ 4136583 h 4330701"/>
              <a:gd name="connsiteX541" fmla="*/ 9249868 w 12191966"/>
              <a:gd name="connsiteY541" fmla="*/ 4136989 h 4330701"/>
              <a:gd name="connsiteX542" fmla="*/ 9245668 w 12191966"/>
              <a:gd name="connsiteY542" fmla="*/ 4136989 h 4330701"/>
              <a:gd name="connsiteX543" fmla="*/ 9236123 w 12191966"/>
              <a:gd name="connsiteY543" fmla="*/ 4136989 h 4330701"/>
              <a:gd name="connsiteX544" fmla="*/ 9231541 w 12191966"/>
              <a:gd name="connsiteY544" fmla="*/ 4136989 h 4330701"/>
              <a:gd name="connsiteX545" fmla="*/ 9229632 w 12191966"/>
              <a:gd name="connsiteY545" fmla="*/ 4137395 h 4330701"/>
              <a:gd name="connsiteX546" fmla="*/ 9228105 w 12191966"/>
              <a:gd name="connsiteY546" fmla="*/ 4138613 h 4330701"/>
              <a:gd name="connsiteX547" fmla="*/ 9228869 w 12191966"/>
              <a:gd name="connsiteY547" fmla="*/ 4133334 h 4330701"/>
              <a:gd name="connsiteX548" fmla="*/ 9229632 w 12191966"/>
              <a:gd name="connsiteY548" fmla="*/ 4129273 h 4330701"/>
              <a:gd name="connsiteX549" fmla="*/ 9230778 w 12191966"/>
              <a:gd name="connsiteY549" fmla="*/ 4126024 h 4330701"/>
              <a:gd name="connsiteX550" fmla="*/ 9232305 w 12191966"/>
              <a:gd name="connsiteY550" fmla="*/ 4123587 h 4330701"/>
              <a:gd name="connsiteX551" fmla="*/ 9233450 w 12191966"/>
              <a:gd name="connsiteY551" fmla="*/ 4121962 h 4330701"/>
              <a:gd name="connsiteX552" fmla="*/ 9235359 w 12191966"/>
              <a:gd name="connsiteY552" fmla="*/ 4121556 h 4330701"/>
              <a:gd name="connsiteX553" fmla="*/ 8594693 w 12191966"/>
              <a:gd name="connsiteY553" fmla="*/ 4121150 h 4330701"/>
              <a:gd name="connsiteX554" fmla="*/ 8597868 w 12191966"/>
              <a:gd name="connsiteY554" fmla="*/ 4121902 h 4330701"/>
              <a:gd name="connsiteX555" fmla="*/ 8599455 w 12191966"/>
              <a:gd name="connsiteY555" fmla="*/ 4122278 h 4330701"/>
              <a:gd name="connsiteX556" fmla="*/ 8601043 w 12191966"/>
              <a:gd name="connsiteY556" fmla="*/ 4122654 h 4330701"/>
              <a:gd name="connsiteX557" fmla="*/ 8602630 w 12191966"/>
              <a:gd name="connsiteY557" fmla="*/ 4124158 h 4330701"/>
              <a:gd name="connsiteX558" fmla="*/ 8604218 w 12191966"/>
              <a:gd name="connsiteY558" fmla="*/ 4125662 h 4330701"/>
              <a:gd name="connsiteX559" fmla="*/ 8601440 w 12191966"/>
              <a:gd name="connsiteY559" fmla="*/ 4128294 h 4330701"/>
              <a:gd name="connsiteX560" fmla="*/ 8598662 w 12191966"/>
              <a:gd name="connsiteY560" fmla="*/ 4130926 h 4330701"/>
              <a:gd name="connsiteX561" fmla="*/ 8595487 w 12191966"/>
              <a:gd name="connsiteY561" fmla="*/ 4133182 h 4330701"/>
              <a:gd name="connsiteX562" fmla="*/ 8591915 w 12191966"/>
              <a:gd name="connsiteY562" fmla="*/ 4134686 h 4330701"/>
              <a:gd name="connsiteX563" fmla="*/ 8588343 w 12191966"/>
              <a:gd name="connsiteY563" fmla="*/ 4135438 h 4330701"/>
              <a:gd name="connsiteX564" fmla="*/ 8585564 w 12191966"/>
              <a:gd name="connsiteY564" fmla="*/ 4135438 h 4330701"/>
              <a:gd name="connsiteX565" fmla="*/ 8582389 w 12191966"/>
              <a:gd name="connsiteY565" fmla="*/ 4135062 h 4330701"/>
              <a:gd name="connsiteX566" fmla="*/ 8581596 w 12191966"/>
              <a:gd name="connsiteY566" fmla="*/ 4134310 h 4330701"/>
              <a:gd name="connsiteX567" fmla="*/ 8580405 w 12191966"/>
              <a:gd name="connsiteY567" fmla="*/ 4133182 h 4330701"/>
              <a:gd name="connsiteX568" fmla="*/ 8581993 w 12191966"/>
              <a:gd name="connsiteY568" fmla="*/ 4129422 h 4330701"/>
              <a:gd name="connsiteX569" fmla="*/ 8584374 w 12191966"/>
              <a:gd name="connsiteY569" fmla="*/ 4126038 h 4330701"/>
              <a:gd name="connsiteX570" fmla="*/ 8587549 w 12191966"/>
              <a:gd name="connsiteY570" fmla="*/ 4123782 h 4330701"/>
              <a:gd name="connsiteX571" fmla="*/ 8591121 w 12191966"/>
              <a:gd name="connsiteY571" fmla="*/ 4122278 h 4330701"/>
              <a:gd name="connsiteX572" fmla="*/ 9721245 w 12191966"/>
              <a:gd name="connsiteY572" fmla="*/ 4119563 h 4330701"/>
              <a:gd name="connsiteX573" fmla="*/ 9725275 w 12191966"/>
              <a:gd name="connsiteY573" fmla="*/ 4119563 h 4330701"/>
              <a:gd name="connsiteX574" fmla="*/ 9728901 w 12191966"/>
              <a:gd name="connsiteY574" fmla="*/ 4119970 h 4330701"/>
              <a:gd name="connsiteX575" fmla="*/ 9732930 w 12191966"/>
              <a:gd name="connsiteY575" fmla="*/ 4121191 h 4330701"/>
              <a:gd name="connsiteX576" fmla="*/ 9731318 w 12191966"/>
              <a:gd name="connsiteY576" fmla="*/ 4126890 h 4330701"/>
              <a:gd name="connsiteX577" fmla="*/ 9730110 w 12191966"/>
              <a:gd name="connsiteY577" fmla="*/ 4134217 h 4330701"/>
              <a:gd name="connsiteX578" fmla="*/ 9730110 w 12191966"/>
              <a:gd name="connsiteY578" fmla="*/ 4141544 h 4330701"/>
              <a:gd name="connsiteX579" fmla="*/ 9730512 w 12191966"/>
              <a:gd name="connsiteY579" fmla="*/ 4151313 h 4330701"/>
              <a:gd name="connsiteX580" fmla="*/ 9718828 w 12191966"/>
              <a:gd name="connsiteY580" fmla="*/ 4146429 h 4330701"/>
              <a:gd name="connsiteX581" fmla="*/ 9708352 w 12191966"/>
              <a:gd name="connsiteY581" fmla="*/ 4141544 h 4330701"/>
              <a:gd name="connsiteX582" fmla="*/ 9699891 w 12191966"/>
              <a:gd name="connsiteY582" fmla="*/ 4138288 h 4330701"/>
              <a:gd name="connsiteX583" fmla="*/ 9695861 w 12191966"/>
              <a:gd name="connsiteY583" fmla="*/ 4137066 h 4330701"/>
              <a:gd name="connsiteX584" fmla="*/ 9691832 w 12191966"/>
              <a:gd name="connsiteY584" fmla="*/ 4136252 h 4330701"/>
              <a:gd name="connsiteX585" fmla="*/ 9687803 w 12191966"/>
              <a:gd name="connsiteY585" fmla="*/ 4135438 h 4330701"/>
              <a:gd name="connsiteX586" fmla="*/ 9684177 w 12191966"/>
              <a:gd name="connsiteY586" fmla="*/ 4135438 h 4330701"/>
              <a:gd name="connsiteX587" fmla="*/ 9679342 w 12191966"/>
              <a:gd name="connsiteY587" fmla="*/ 4136252 h 4330701"/>
              <a:gd name="connsiteX588" fmla="*/ 9675313 w 12191966"/>
              <a:gd name="connsiteY588" fmla="*/ 4137066 h 4330701"/>
              <a:gd name="connsiteX589" fmla="*/ 9670881 w 12191966"/>
              <a:gd name="connsiteY589" fmla="*/ 4138695 h 4330701"/>
              <a:gd name="connsiteX590" fmla="*/ 9665643 w 12191966"/>
              <a:gd name="connsiteY590" fmla="*/ 4140730 h 4330701"/>
              <a:gd name="connsiteX591" fmla="*/ 9660002 w 12191966"/>
              <a:gd name="connsiteY591" fmla="*/ 4143986 h 4330701"/>
              <a:gd name="connsiteX592" fmla="*/ 9653958 w 12191966"/>
              <a:gd name="connsiteY592" fmla="*/ 4147243 h 4330701"/>
              <a:gd name="connsiteX593" fmla="*/ 9653555 w 12191966"/>
              <a:gd name="connsiteY593" fmla="*/ 4143986 h 4330701"/>
              <a:gd name="connsiteX594" fmla="*/ 9653555 w 12191966"/>
              <a:gd name="connsiteY594" fmla="*/ 4141137 h 4330701"/>
              <a:gd name="connsiteX595" fmla="*/ 9653958 w 12191966"/>
              <a:gd name="connsiteY595" fmla="*/ 4138695 h 4330701"/>
              <a:gd name="connsiteX596" fmla="*/ 9655167 w 12191966"/>
              <a:gd name="connsiteY596" fmla="*/ 4137066 h 4330701"/>
              <a:gd name="connsiteX597" fmla="*/ 9655973 w 12191966"/>
              <a:gd name="connsiteY597" fmla="*/ 4136252 h 4330701"/>
              <a:gd name="connsiteX598" fmla="*/ 9657584 w 12191966"/>
              <a:gd name="connsiteY598" fmla="*/ 4135031 h 4330701"/>
              <a:gd name="connsiteX599" fmla="*/ 9660808 w 12191966"/>
              <a:gd name="connsiteY599" fmla="*/ 4133403 h 4330701"/>
              <a:gd name="connsiteX600" fmla="*/ 9664031 w 12191966"/>
              <a:gd name="connsiteY600" fmla="*/ 4132589 h 4330701"/>
              <a:gd name="connsiteX601" fmla="*/ 9665643 w 12191966"/>
              <a:gd name="connsiteY601" fmla="*/ 4131775 h 4330701"/>
              <a:gd name="connsiteX602" fmla="*/ 9667254 w 12191966"/>
              <a:gd name="connsiteY602" fmla="*/ 4130961 h 4330701"/>
              <a:gd name="connsiteX603" fmla="*/ 9668463 w 12191966"/>
              <a:gd name="connsiteY603" fmla="*/ 4129332 h 4330701"/>
              <a:gd name="connsiteX604" fmla="*/ 9668866 w 12191966"/>
              <a:gd name="connsiteY604" fmla="*/ 4127297 h 4330701"/>
              <a:gd name="connsiteX605" fmla="*/ 9669269 w 12191966"/>
              <a:gd name="connsiteY605" fmla="*/ 4125262 h 4330701"/>
              <a:gd name="connsiteX606" fmla="*/ 9668866 w 12191966"/>
              <a:gd name="connsiteY606" fmla="*/ 4121599 h 4330701"/>
              <a:gd name="connsiteX607" fmla="*/ 9673298 w 12191966"/>
              <a:gd name="connsiteY607" fmla="*/ 4123634 h 4330701"/>
              <a:gd name="connsiteX608" fmla="*/ 9677327 w 12191966"/>
              <a:gd name="connsiteY608" fmla="*/ 4124855 h 4330701"/>
              <a:gd name="connsiteX609" fmla="*/ 9681356 w 12191966"/>
              <a:gd name="connsiteY609" fmla="*/ 4125669 h 4330701"/>
              <a:gd name="connsiteX610" fmla="*/ 9685789 w 12191966"/>
              <a:gd name="connsiteY610" fmla="*/ 4125669 h 4330701"/>
              <a:gd name="connsiteX611" fmla="*/ 9689818 w 12191966"/>
              <a:gd name="connsiteY611" fmla="*/ 4125262 h 4330701"/>
              <a:gd name="connsiteX612" fmla="*/ 9693847 w 12191966"/>
              <a:gd name="connsiteY612" fmla="*/ 4124855 h 4330701"/>
              <a:gd name="connsiteX613" fmla="*/ 9701502 w 12191966"/>
              <a:gd name="connsiteY613" fmla="*/ 4123227 h 4330701"/>
              <a:gd name="connsiteX614" fmla="*/ 9709561 w 12191966"/>
              <a:gd name="connsiteY614" fmla="*/ 4121599 h 4330701"/>
              <a:gd name="connsiteX615" fmla="*/ 9717216 w 12191966"/>
              <a:gd name="connsiteY615" fmla="*/ 4119970 h 4330701"/>
              <a:gd name="connsiteX616" fmla="*/ 8127565 w 12191966"/>
              <a:gd name="connsiteY616" fmla="*/ 4119563 h 4330701"/>
              <a:gd name="connsiteX617" fmla="*/ 8131366 w 12191966"/>
              <a:gd name="connsiteY617" fmla="*/ 4119563 h 4330701"/>
              <a:gd name="connsiteX618" fmla="*/ 8135167 w 12191966"/>
              <a:gd name="connsiteY618" fmla="*/ 4119953 h 4330701"/>
              <a:gd name="connsiteX619" fmla="*/ 8138588 w 12191966"/>
              <a:gd name="connsiteY619" fmla="*/ 4120731 h 4330701"/>
              <a:gd name="connsiteX620" fmla="*/ 8141249 w 12191966"/>
              <a:gd name="connsiteY620" fmla="*/ 4122678 h 4330701"/>
              <a:gd name="connsiteX621" fmla="*/ 8143910 w 12191966"/>
              <a:gd name="connsiteY621" fmla="*/ 4125793 h 4330701"/>
              <a:gd name="connsiteX622" fmla="*/ 8145430 w 12191966"/>
              <a:gd name="connsiteY622" fmla="*/ 4129687 h 4330701"/>
              <a:gd name="connsiteX623" fmla="*/ 8144670 w 12191966"/>
              <a:gd name="connsiteY623" fmla="*/ 4133192 h 4330701"/>
              <a:gd name="connsiteX624" fmla="*/ 8143910 w 12191966"/>
              <a:gd name="connsiteY624" fmla="*/ 4136307 h 4330701"/>
              <a:gd name="connsiteX625" fmla="*/ 8142769 w 12191966"/>
              <a:gd name="connsiteY625" fmla="*/ 4138254 h 4330701"/>
              <a:gd name="connsiteX626" fmla="*/ 8141249 w 12191966"/>
              <a:gd name="connsiteY626" fmla="*/ 4139422 h 4330701"/>
              <a:gd name="connsiteX627" fmla="*/ 8140489 w 12191966"/>
              <a:gd name="connsiteY627" fmla="*/ 4140201 h 4330701"/>
              <a:gd name="connsiteX628" fmla="*/ 8138968 w 12191966"/>
              <a:gd name="connsiteY628" fmla="*/ 4140590 h 4330701"/>
              <a:gd name="connsiteX629" fmla="*/ 8136688 w 12191966"/>
              <a:gd name="connsiteY629" fmla="*/ 4140590 h 4330701"/>
              <a:gd name="connsiteX630" fmla="*/ 8133647 w 12191966"/>
              <a:gd name="connsiteY630" fmla="*/ 4140201 h 4330701"/>
              <a:gd name="connsiteX631" fmla="*/ 8130226 w 12191966"/>
              <a:gd name="connsiteY631" fmla="*/ 4140201 h 4330701"/>
              <a:gd name="connsiteX632" fmla="*/ 8128325 w 12191966"/>
              <a:gd name="connsiteY632" fmla="*/ 4140201 h 4330701"/>
              <a:gd name="connsiteX633" fmla="*/ 8126805 w 12191966"/>
              <a:gd name="connsiteY633" fmla="*/ 4140980 h 4330701"/>
              <a:gd name="connsiteX634" fmla="*/ 8124904 w 12191966"/>
              <a:gd name="connsiteY634" fmla="*/ 4142148 h 4330701"/>
              <a:gd name="connsiteX635" fmla="*/ 8123004 w 12191966"/>
              <a:gd name="connsiteY635" fmla="*/ 4143705 h 4330701"/>
              <a:gd name="connsiteX636" fmla="*/ 8124144 w 12191966"/>
              <a:gd name="connsiteY636" fmla="*/ 4160838 h 4330701"/>
              <a:gd name="connsiteX637" fmla="*/ 8122623 w 12191966"/>
              <a:gd name="connsiteY637" fmla="*/ 4160449 h 4330701"/>
              <a:gd name="connsiteX638" fmla="*/ 8121103 w 12191966"/>
              <a:gd name="connsiteY638" fmla="*/ 4158891 h 4330701"/>
              <a:gd name="connsiteX639" fmla="*/ 8120723 w 12191966"/>
              <a:gd name="connsiteY639" fmla="*/ 4157334 h 4330701"/>
              <a:gd name="connsiteX640" fmla="*/ 8119963 w 12191966"/>
              <a:gd name="connsiteY640" fmla="*/ 4155387 h 4330701"/>
              <a:gd name="connsiteX641" fmla="*/ 8119202 w 12191966"/>
              <a:gd name="connsiteY641" fmla="*/ 4150325 h 4330701"/>
              <a:gd name="connsiteX642" fmla="*/ 8119202 w 12191966"/>
              <a:gd name="connsiteY642" fmla="*/ 4144484 h 4330701"/>
              <a:gd name="connsiteX643" fmla="*/ 8119202 w 12191966"/>
              <a:gd name="connsiteY643" fmla="*/ 4132024 h 4330701"/>
              <a:gd name="connsiteX644" fmla="*/ 8119202 w 12191966"/>
              <a:gd name="connsiteY644" fmla="*/ 4126183 h 4330701"/>
              <a:gd name="connsiteX645" fmla="*/ 8118442 w 12191966"/>
              <a:gd name="connsiteY645" fmla="*/ 4121510 h 4330701"/>
              <a:gd name="connsiteX646" fmla="*/ 8123004 w 12191966"/>
              <a:gd name="connsiteY646" fmla="*/ 4120342 h 4330701"/>
              <a:gd name="connsiteX647" fmla="*/ 9187393 w 12191966"/>
              <a:gd name="connsiteY647" fmla="*/ 4113213 h 4330701"/>
              <a:gd name="connsiteX648" fmla="*/ 9189763 w 12191966"/>
              <a:gd name="connsiteY648" fmla="*/ 4116388 h 4330701"/>
              <a:gd name="connsiteX649" fmla="*/ 9192528 w 12191966"/>
              <a:gd name="connsiteY649" fmla="*/ 4120357 h 4330701"/>
              <a:gd name="connsiteX650" fmla="*/ 9194504 w 12191966"/>
              <a:gd name="connsiteY650" fmla="*/ 4125120 h 4330701"/>
              <a:gd name="connsiteX651" fmla="*/ 9196084 w 12191966"/>
              <a:gd name="connsiteY651" fmla="*/ 4129882 h 4330701"/>
              <a:gd name="connsiteX652" fmla="*/ 9198454 w 12191966"/>
              <a:gd name="connsiteY652" fmla="*/ 4126310 h 4330701"/>
              <a:gd name="connsiteX653" fmla="*/ 9200824 w 12191966"/>
              <a:gd name="connsiteY653" fmla="*/ 4122738 h 4330701"/>
              <a:gd name="connsiteX654" fmla="*/ 9203590 w 12191966"/>
              <a:gd name="connsiteY654" fmla="*/ 4120357 h 4330701"/>
              <a:gd name="connsiteX655" fmla="*/ 9206750 w 12191966"/>
              <a:gd name="connsiteY655" fmla="*/ 4118373 h 4330701"/>
              <a:gd name="connsiteX656" fmla="*/ 9208330 w 12191966"/>
              <a:gd name="connsiteY656" fmla="*/ 4117976 h 4330701"/>
              <a:gd name="connsiteX657" fmla="*/ 9210305 w 12191966"/>
              <a:gd name="connsiteY657" fmla="*/ 4117976 h 4330701"/>
              <a:gd name="connsiteX658" fmla="*/ 9212281 w 12191966"/>
              <a:gd name="connsiteY658" fmla="*/ 4117976 h 4330701"/>
              <a:gd name="connsiteX659" fmla="*/ 9214256 w 12191966"/>
              <a:gd name="connsiteY659" fmla="*/ 4118770 h 4330701"/>
              <a:gd name="connsiteX660" fmla="*/ 9216231 w 12191966"/>
              <a:gd name="connsiteY660" fmla="*/ 4119960 h 4330701"/>
              <a:gd name="connsiteX661" fmla="*/ 9218206 w 12191966"/>
              <a:gd name="connsiteY661" fmla="*/ 4121945 h 4330701"/>
              <a:gd name="connsiteX662" fmla="*/ 9220972 w 12191966"/>
              <a:gd name="connsiteY662" fmla="*/ 4123929 h 4330701"/>
              <a:gd name="connsiteX663" fmla="*/ 9223342 w 12191966"/>
              <a:gd name="connsiteY663" fmla="*/ 4127104 h 4330701"/>
              <a:gd name="connsiteX664" fmla="*/ 9220182 w 12191966"/>
              <a:gd name="connsiteY664" fmla="*/ 4130279 h 4330701"/>
              <a:gd name="connsiteX665" fmla="*/ 9217416 w 12191966"/>
              <a:gd name="connsiteY665" fmla="*/ 4133057 h 4330701"/>
              <a:gd name="connsiteX666" fmla="*/ 9215046 w 12191966"/>
              <a:gd name="connsiteY666" fmla="*/ 4134645 h 4330701"/>
              <a:gd name="connsiteX667" fmla="*/ 9211886 w 12191966"/>
              <a:gd name="connsiteY667" fmla="*/ 4135836 h 4330701"/>
              <a:gd name="connsiteX668" fmla="*/ 9209515 w 12191966"/>
              <a:gd name="connsiteY668" fmla="*/ 4137026 h 4330701"/>
              <a:gd name="connsiteX669" fmla="*/ 9206750 w 12191966"/>
              <a:gd name="connsiteY669" fmla="*/ 4137026 h 4330701"/>
              <a:gd name="connsiteX670" fmla="*/ 9203985 w 12191966"/>
              <a:gd name="connsiteY670" fmla="*/ 4137026 h 4330701"/>
              <a:gd name="connsiteX671" fmla="*/ 9201219 w 12191966"/>
              <a:gd name="connsiteY671" fmla="*/ 4136629 h 4330701"/>
              <a:gd name="connsiteX672" fmla="*/ 9196479 w 12191966"/>
              <a:gd name="connsiteY672" fmla="*/ 4134645 h 4330701"/>
              <a:gd name="connsiteX673" fmla="*/ 9191343 w 12191966"/>
              <a:gd name="connsiteY673" fmla="*/ 4131867 h 4330701"/>
              <a:gd name="connsiteX674" fmla="*/ 9179887 w 12191966"/>
              <a:gd name="connsiteY674" fmla="*/ 4125517 h 4330701"/>
              <a:gd name="connsiteX675" fmla="*/ 9181072 w 12191966"/>
              <a:gd name="connsiteY675" fmla="*/ 4127501 h 4330701"/>
              <a:gd name="connsiteX676" fmla="*/ 9181467 w 12191966"/>
              <a:gd name="connsiteY676" fmla="*/ 4129089 h 4330701"/>
              <a:gd name="connsiteX677" fmla="*/ 9181467 w 12191966"/>
              <a:gd name="connsiteY677" fmla="*/ 4130279 h 4330701"/>
              <a:gd name="connsiteX678" fmla="*/ 9181072 w 12191966"/>
              <a:gd name="connsiteY678" fmla="*/ 4131470 h 4330701"/>
              <a:gd name="connsiteX679" fmla="*/ 9179492 w 12191966"/>
              <a:gd name="connsiteY679" fmla="*/ 4132264 h 4330701"/>
              <a:gd name="connsiteX680" fmla="*/ 9177912 w 12191966"/>
              <a:gd name="connsiteY680" fmla="*/ 4133454 h 4330701"/>
              <a:gd name="connsiteX681" fmla="*/ 9173961 w 12191966"/>
              <a:gd name="connsiteY681" fmla="*/ 4135042 h 4330701"/>
              <a:gd name="connsiteX682" fmla="*/ 9168826 w 12191966"/>
              <a:gd name="connsiteY682" fmla="*/ 4135439 h 4330701"/>
              <a:gd name="connsiteX683" fmla="*/ 9163295 w 12191966"/>
              <a:gd name="connsiteY683" fmla="*/ 4135836 h 4330701"/>
              <a:gd name="connsiteX684" fmla="*/ 9157369 w 12191966"/>
              <a:gd name="connsiteY684" fmla="*/ 4135836 h 4330701"/>
              <a:gd name="connsiteX685" fmla="*/ 9151444 w 12191966"/>
              <a:gd name="connsiteY685" fmla="*/ 4135439 h 4330701"/>
              <a:gd name="connsiteX686" fmla="*/ 9146308 w 12191966"/>
              <a:gd name="connsiteY686" fmla="*/ 4134645 h 4330701"/>
              <a:gd name="connsiteX687" fmla="*/ 9141963 w 12191966"/>
              <a:gd name="connsiteY687" fmla="*/ 4133851 h 4330701"/>
              <a:gd name="connsiteX688" fmla="*/ 9138802 w 12191966"/>
              <a:gd name="connsiteY688" fmla="*/ 4133057 h 4330701"/>
              <a:gd name="connsiteX689" fmla="*/ 9138012 w 12191966"/>
              <a:gd name="connsiteY689" fmla="*/ 4132264 h 4330701"/>
              <a:gd name="connsiteX690" fmla="*/ 9137617 w 12191966"/>
              <a:gd name="connsiteY690" fmla="*/ 4131470 h 4330701"/>
              <a:gd name="connsiteX691" fmla="*/ 9137617 w 12191966"/>
              <a:gd name="connsiteY691" fmla="*/ 4131073 h 4330701"/>
              <a:gd name="connsiteX692" fmla="*/ 9138012 w 12191966"/>
              <a:gd name="connsiteY692" fmla="*/ 4130279 h 4330701"/>
              <a:gd name="connsiteX693" fmla="*/ 9140777 w 12191966"/>
              <a:gd name="connsiteY693" fmla="*/ 4129485 h 4330701"/>
              <a:gd name="connsiteX694" fmla="*/ 9147098 w 12191966"/>
              <a:gd name="connsiteY694" fmla="*/ 4128295 h 4330701"/>
              <a:gd name="connsiteX695" fmla="*/ 9156579 w 12191966"/>
              <a:gd name="connsiteY695" fmla="*/ 4127898 h 4330701"/>
              <a:gd name="connsiteX696" fmla="*/ 9158554 w 12191966"/>
              <a:gd name="connsiteY696" fmla="*/ 4125517 h 4330701"/>
              <a:gd name="connsiteX697" fmla="*/ 9160530 w 12191966"/>
              <a:gd name="connsiteY697" fmla="*/ 4122738 h 4330701"/>
              <a:gd name="connsiteX698" fmla="*/ 9162505 w 12191966"/>
              <a:gd name="connsiteY698" fmla="*/ 4121548 h 4330701"/>
              <a:gd name="connsiteX699" fmla="*/ 9164480 w 12191966"/>
              <a:gd name="connsiteY699" fmla="*/ 4120357 h 4330701"/>
              <a:gd name="connsiteX700" fmla="*/ 9166455 w 12191966"/>
              <a:gd name="connsiteY700" fmla="*/ 4119960 h 4330701"/>
              <a:gd name="connsiteX701" fmla="*/ 9168431 w 12191966"/>
              <a:gd name="connsiteY701" fmla="*/ 4119563 h 4330701"/>
              <a:gd name="connsiteX702" fmla="*/ 9172381 w 12191966"/>
              <a:gd name="connsiteY702" fmla="*/ 4118770 h 4330701"/>
              <a:gd name="connsiteX703" fmla="*/ 9176332 w 12191966"/>
              <a:gd name="connsiteY703" fmla="*/ 4118770 h 4330701"/>
              <a:gd name="connsiteX704" fmla="*/ 9180282 w 12191966"/>
              <a:gd name="connsiteY704" fmla="*/ 4118373 h 4330701"/>
              <a:gd name="connsiteX705" fmla="*/ 9182257 w 12191966"/>
              <a:gd name="connsiteY705" fmla="*/ 4117976 h 4330701"/>
              <a:gd name="connsiteX706" fmla="*/ 9183837 w 12191966"/>
              <a:gd name="connsiteY706" fmla="*/ 4116785 h 4330701"/>
              <a:gd name="connsiteX707" fmla="*/ 9185813 w 12191966"/>
              <a:gd name="connsiteY707" fmla="*/ 4115198 h 4330701"/>
              <a:gd name="connsiteX708" fmla="*/ 8689317 w 12191966"/>
              <a:gd name="connsiteY708" fmla="*/ 4110038 h 4330701"/>
              <a:gd name="connsiteX709" fmla="*/ 8689317 w 12191966"/>
              <a:gd name="connsiteY709" fmla="*/ 4113610 h 4330701"/>
              <a:gd name="connsiteX710" fmla="*/ 8689706 w 12191966"/>
              <a:gd name="connsiteY710" fmla="*/ 4116785 h 4330701"/>
              <a:gd name="connsiteX711" fmla="*/ 8690874 w 12191966"/>
              <a:gd name="connsiteY711" fmla="*/ 4119166 h 4330701"/>
              <a:gd name="connsiteX712" fmla="*/ 8691652 w 12191966"/>
              <a:gd name="connsiteY712" fmla="*/ 4121548 h 4330701"/>
              <a:gd name="connsiteX713" fmla="*/ 8692820 w 12191966"/>
              <a:gd name="connsiteY713" fmla="*/ 4123135 h 4330701"/>
              <a:gd name="connsiteX714" fmla="*/ 8694377 w 12191966"/>
              <a:gd name="connsiteY714" fmla="*/ 4124723 h 4330701"/>
              <a:gd name="connsiteX715" fmla="*/ 8695934 w 12191966"/>
              <a:gd name="connsiteY715" fmla="*/ 4126310 h 4330701"/>
              <a:gd name="connsiteX716" fmla="*/ 8697880 w 12191966"/>
              <a:gd name="connsiteY716" fmla="*/ 4126707 h 4330701"/>
              <a:gd name="connsiteX717" fmla="*/ 8694377 w 12191966"/>
              <a:gd name="connsiteY717" fmla="*/ 4129089 h 4330701"/>
              <a:gd name="connsiteX718" fmla="*/ 8690484 w 12191966"/>
              <a:gd name="connsiteY718" fmla="*/ 4130279 h 4330701"/>
              <a:gd name="connsiteX719" fmla="*/ 8685424 w 12191966"/>
              <a:gd name="connsiteY719" fmla="*/ 4130676 h 4330701"/>
              <a:gd name="connsiteX720" fmla="*/ 8681142 w 12191966"/>
              <a:gd name="connsiteY720" fmla="*/ 4130676 h 4330701"/>
              <a:gd name="connsiteX721" fmla="*/ 8670244 w 12191966"/>
              <a:gd name="connsiteY721" fmla="*/ 4129485 h 4330701"/>
              <a:gd name="connsiteX722" fmla="*/ 8658955 w 12191966"/>
              <a:gd name="connsiteY722" fmla="*/ 4128295 h 4330701"/>
              <a:gd name="connsiteX723" fmla="*/ 8653117 w 12191966"/>
              <a:gd name="connsiteY723" fmla="*/ 4128295 h 4330701"/>
              <a:gd name="connsiteX724" fmla="*/ 8647667 w 12191966"/>
              <a:gd name="connsiteY724" fmla="*/ 4128295 h 4330701"/>
              <a:gd name="connsiteX725" fmla="*/ 8641439 w 12191966"/>
              <a:gd name="connsiteY725" fmla="*/ 4128692 h 4330701"/>
              <a:gd name="connsiteX726" fmla="*/ 8636379 w 12191966"/>
              <a:gd name="connsiteY726" fmla="*/ 4130279 h 4330701"/>
              <a:gd name="connsiteX727" fmla="*/ 8630930 w 12191966"/>
              <a:gd name="connsiteY727" fmla="*/ 4132660 h 4330701"/>
              <a:gd name="connsiteX728" fmla="*/ 8625870 w 12191966"/>
              <a:gd name="connsiteY728" fmla="*/ 4135835 h 4330701"/>
              <a:gd name="connsiteX729" fmla="*/ 8623534 w 12191966"/>
              <a:gd name="connsiteY729" fmla="*/ 4138217 h 4330701"/>
              <a:gd name="connsiteX730" fmla="*/ 8621588 w 12191966"/>
              <a:gd name="connsiteY730" fmla="*/ 4140598 h 4330701"/>
              <a:gd name="connsiteX731" fmla="*/ 8618863 w 12191966"/>
              <a:gd name="connsiteY731" fmla="*/ 4143376 h 4330701"/>
              <a:gd name="connsiteX732" fmla="*/ 8616917 w 12191966"/>
              <a:gd name="connsiteY732" fmla="*/ 4146551 h 4330701"/>
              <a:gd name="connsiteX733" fmla="*/ 8616917 w 12191966"/>
              <a:gd name="connsiteY733" fmla="*/ 4138614 h 4330701"/>
              <a:gd name="connsiteX734" fmla="*/ 8617306 w 12191966"/>
              <a:gd name="connsiteY734" fmla="*/ 4135835 h 4330701"/>
              <a:gd name="connsiteX735" fmla="*/ 8618474 w 12191966"/>
              <a:gd name="connsiteY735" fmla="*/ 4132264 h 4330701"/>
              <a:gd name="connsiteX736" fmla="*/ 8619642 w 12191966"/>
              <a:gd name="connsiteY736" fmla="*/ 4129485 h 4330701"/>
              <a:gd name="connsiteX737" fmla="*/ 8620420 w 12191966"/>
              <a:gd name="connsiteY737" fmla="*/ 4127104 h 4330701"/>
              <a:gd name="connsiteX738" fmla="*/ 8621977 w 12191966"/>
              <a:gd name="connsiteY738" fmla="*/ 4124723 h 4330701"/>
              <a:gd name="connsiteX739" fmla="*/ 8623534 w 12191966"/>
              <a:gd name="connsiteY739" fmla="*/ 4122738 h 4330701"/>
              <a:gd name="connsiteX740" fmla="*/ 8627427 w 12191966"/>
              <a:gd name="connsiteY740" fmla="*/ 4119166 h 4330701"/>
              <a:gd name="connsiteX741" fmla="*/ 8631708 w 12191966"/>
              <a:gd name="connsiteY741" fmla="*/ 4116785 h 4330701"/>
              <a:gd name="connsiteX742" fmla="*/ 8636769 w 12191966"/>
              <a:gd name="connsiteY742" fmla="*/ 4114404 h 4330701"/>
              <a:gd name="connsiteX743" fmla="*/ 8642218 w 12191966"/>
              <a:gd name="connsiteY743" fmla="*/ 4113610 h 4330701"/>
              <a:gd name="connsiteX744" fmla="*/ 8648057 w 12191966"/>
              <a:gd name="connsiteY744" fmla="*/ 4112420 h 4330701"/>
              <a:gd name="connsiteX745" fmla="*/ 8653895 w 12191966"/>
              <a:gd name="connsiteY745" fmla="*/ 4112023 h 4330701"/>
              <a:gd name="connsiteX746" fmla="*/ 8666351 w 12191966"/>
              <a:gd name="connsiteY746" fmla="*/ 4111626 h 4330701"/>
              <a:gd name="connsiteX747" fmla="*/ 8678028 w 12191966"/>
              <a:gd name="connsiteY747" fmla="*/ 4111626 h 4330701"/>
              <a:gd name="connsiteX748" fmla="*/ 8683867 w 12191966"/>
              <a:gd name="connsiteY748" fmla="*/ 4111229 h 4330701"/>
              <a:gd name="connsiteX749" fmla="*/ 9499164 w 12191966"/>
              <a:gd name="connsiteY749" fmla="*/ 4105275 h 4330701"/>
              <a:gd name="connsiteX750" fmla="*/ 9494785 w 12191966"/>
              <a:gd name="connsiteY750" fmla="*/ 4114666 h 4330701"/>
              <a:gd name="connsiteX751" fmla="*/ 9491998 w 12191966"/>
              <a:gd name="connsiteY751" fmla="*/ 4120536 h 4330701"/>
              <a:gd name="connsiteX752" fmla="*/ 9490007 w 12191966"/>
              <a:gd name="connsiteY752" fmla="*/ 4126796 h 4330701"/>
              <a:gd name="connsiteX753" fmla="*/ 9489609 w 12191966"/>
              <a:gd name="connsiteY753" fmla="*/ 4129144 h 4330701"/>
              <a:gd name="connsiteX754" fmla="*/ 9489609 w 12191966"/>
              <a:gd name="connsiteY754" fmla="*/ 4131492 h 4330701"/>
              <a:gd name="connsiteX755" fmla="*/ 9490007 w 12191966"/>
              <a:gd name="connsiteY755" fmla="*/ 4134231 h 4330701"/>
              <a:gd name="connsiteX756" fmla="*/ 9490405 w 12191966"/>
              <a:gd name="connsiteY756" fmla="*/ 4136187 h 4330701"/>
              <a:gd name="connsiteX757" fmla="*/ 9491998 w 12191966"/>
              <a:gd name="connsiteY757" fmla="*/ 4137361 h 4330701"/>
              <a:gd name="connsiteX758" fmla="*/ 9493988 w 12191966"/>
              <a:gd name="connsiteY758" fmla="*/ 4138535 h 4330701"/>
              <a:gd name="connsiteX759" fmla="*/ 9497173 w 12191966"/>
              <a:gd name="connsiteY759" fmla="*/ 4139317 h 4330701"/>
              <a:gd name="connsiteX760" fmla="*/ 9501155 w 12191966"/>
              <a:gd name="connsiteY760" fmla="*/ 4139317 h 4330701"/>
              <a:gd name="connsiteX761" fmla="*/ 9499562 w 12191966"/>
              <a:gd name="connsiteY761" fmla="*/ 4142056 h 4330701"/>
              <a:gd name="connsiteX762" fmla="*/ 9497572 w 12191966"/>
              <a:gd name="connsiteY762" fmla="*/ 4143622 h 4330701"/>
              <a:gd name="connsiteX763" fmla="*/ 9495183 w 12191966"/>
              <a:gd name="connsiteY763" fmla="*/ 4144404 h 4330701"/>
              <a:gd name="connsiteX764" fmla="*/ 9492794 w 12191966"/>
              <a:gd name="connsiteY764" fmla="*/ 4144404 h 4330701"/>
              <a:gd name="connsiteX765" fmla="*/ 9485627 w 12191966"/>
              <a:gd name="connsiteY765" fmla="*/ 4143622 h 4330701"/>
              <a:gd name="connsiteX766" fmla="*/ 9478460 w 12191966"/>
              <a:gd name="connsiteY766" fmla="*/ 4142448 h 4330701"/>
              <a:gd name="connsiteX767" fmla="*/ 9474877 w 12191966"/>
              <a:gd name="connsiteY767" fmla="*/ 4142056 h 4330701"/>
              <a:gd name="connsiteX768" fmla="*/ 9472090 w 12191966"/>
              <a:gd name="connsiteY768" fmla="*/ 4142056 h 4330701"/>
              <a:gd name="connsiteX769" fmla="*/ 9468905 w 12191966"/>
              <a:gd name="connsiteY769" fmla="*/ 4142448 h 4330701"/>
              <a:gd name="connsiteX770" fmla="*/ 9466516 w 12191966"/>
              <a:gd name="connsiteY770" fmla="*/ 4144013 h 4330701"/>
              <a:gd name="connsiteX771" fmla="*/ 9464525 w 12191966"/>
              <a:gd name="connsiteY771" fmla="*/ 4146361 h 4330701"/>
              <a:gd name="connsiteX772" fmla="*/ 9462932 w 12191966"/>
              <a:gd name="connsiteY772" fmla="*/ 4149882 h 4330701"/>
              <a:gd name="connsiteX773" fmla="*/ 9461738 w 12191966"/>
              <a:gd name="connsiteY773" fmla="*/ 4154186 h 4330701"/>
              <a:gd name="connsiteX774" fmla="*/ 9462534 w 12191966"/>
              <a:gd name="connsiteY774" fmla="*/ 4160838 h 4330701"/>
              <a:gd name="connsiteX775" fmla="*/ 9459747 w 12191966"/>
              <a:gd name="connsiteY775" fmla="*/ 4158099 h 4330701"/>
              <a:gd name="connsiteX776" fmla="*/ 9457757 w 12191966"/>
              <a:gd name="connsiteY776" fmla="*/ 4155360 h 4330701"/>
              <a:gd name="connsiteX777" fmla="*/ 9456164 w 12191966"/>
              <a:gd name="connsiteY777" fmla="*/ 4151839 h 4330701"/>
              <a:gd name="connsiteX778" fmla="*/ 9454969 w 12191966"/>
              <a:gd name="connsiteY778" fmla="*/ 4148317 h 4330701"/>
              <a:gd name="connsiteX779" fmla="*/ 9452182 w 12191966"/>
              <a:gd name="connsiteY779" fmla="*/ 4140100 h 4330701"/>
              <a:gd name="connsiteX780" fmla="*/ 9450988 w 12191966"/>
              <a:gd name="connsiteY780" fmla="*/ 4136578 h 4330701"/>
              <a:gd name="connsiteX781" fmla="*/ 9449395 w 12191966"/>
              <a:gd name="connsiteY781" fmla="*/ 4133057 h 4330701"/>
              <a:gd name="connsiteX782" fmla="*/ 9443423 w 12191966"/>
              <a:gd name="connsiteY782" fmla="*/ 4133057 h 4330701"/>
              <a:gd name="connsiteX783" fmla="*/ 9438247 w 12191966"/>
              <a:gd name="connsiteY783" fmla="*/ 4134231 h 4330701"/>
              <a:gd name="connsiteX784" fmla="*/ 9433867 w 12191966"/>
              <a:gd name="connsiteY784" fmla="*/ 4135404 h 4330701"/>
              <a:gd name="connsiteX785" fmla="*/ 9431080 w 12191966"/>
              <a:gd name="connsiteY785" fmla="*/ 4136578 h 4330701"/>
              <a:gd name="connsiteX786" fmla="*/ 9429488 w 12191966"/>
              <a:gd name="connsiteY786" fmla="*/ 4138144 h 4330701"/>
              <a:gd name="connsiteX787" fmla="*/ 9427497 w 12191966"/>
              <a:gd name="connsiteY787" fmla="*/ 4139317 h 4330701"/>
              <a:gd name="connsiteX788" fmla="*/ 9426303 w 12191966"/>
              <a:gd name="connsiteY788" fmla="*/ 4141274 h 4330701"/>
              <a:gd name="connsiteX789" fmla="*/ 9425108 w 12191966"/>
              <a:gd name="connsiteY789" fmla="*/ 4143622 h 4330701"/>
              <a:gd name="connsiteX790" fmla="*/ 9424312 w 12191966"/>
              <a:gd name="connsiteY790" fmla="*/ 4145969 h 4330701"/>
              <a:gd name="connsiteX791" fmla="*/ 9423117 w 12191966"/>
              <a:gd name="connsiteY791" fmla="*/ 4148317 h 4330701"/>
              <a:gd name="connsiteX792" fmla="*/ 9422719 w 12191966"/>
              <a:gd name="connsiteY792" fmla="*/ 4151839 h 4330701"/>
              <a:gd name="connsiteX793" fmla="*/ 9422719 w 12191966"/>
              <a:gd name="connsiteY793" fmla="*/ 4158882 h 4330701"/>
              <a:gd name="connsiteX794" fmla="*/ 9419136 w 12191966"/>
              <a:gd name="connsiteY794" fmla="*/ 4153795 h 4330701"/>
              <a:gd name="connsiteX795" fmla="*/ 9417145 w 12191966"/>
              <a:gd name="connsiteY795" fmla="*/ 4151447 h 4330701"/>
              <a:gd name="connsiteX796" fmla="*/ 9415154 w 12191966"/>
              <a:gd name="connsiteY796" fmla="*/ 4148708 h 4330701"/>
              <a:gd name="connsiteX797" fmla="*/ 9413960 w 12191966"/>
              <a:gd name="connsiteY797" fmla="*/ 4148317 h 4330701"/>
              <a:gd name="connsiteX798" fmla="*/ 9413164 w 12191966"/>
              <a:gd name="connsiteY798" fmla="*/ 4147926 h 4330701"/>
              <a:gd name="connsiteX799" fmla="*/ 9411969 w 12191966"/>
              <a:gd name="connsiteY799" fmla="*/ 4148317 h 4330701"/>
              <a:gd name="connsiteX800" fmla="*/ 9411571 w 12191966"/>
              <a:gd name="connsiteY800" fmla="*/ 4148708 h 4330701"/>
              <a:gd name="connsiteX801" fmla="*/ 9411173 w 12191966"/>
              <a:gd name="connsiteY801" fmla="*/ 4150273 h 4330701"/>
              <a:gd name="connsiteX802" fmla="*/ 9410377 w 12191966"/>
              <a:gd name="connsiteY802" fmla="*/ 4153012 h 4330701"/>
              <a:gd name="connsiteX803" fmla="*/ 9410377 w 12191966"/>
              <a:gd name="connsiteY803" fmla="*/ 4159664 h 4330701"/>
              <a:gd name="connsiteX804" fmla="*/ 9399626 w 12191966"/>
              <a:gd name="connsiteY804" fmla="*/ 4150665 h 4330701"/>
              <a:gd name="connsiteX805" fmla="*/ 9394849 w 12191966"/>
              <a:gd name="connsiteY805" fmla="*/ 4147534 h 4330701"/>
              <a:gd name="connsiteX806" fmla="*/ 9391265 w 12191966"/>
              <a:gd name="connsiteY806" fmla="*/ 4143622 h 4330701"/>
              <a:gd name="connsiteX807" fmla="*/ 9388080 w 12191966"/>
              <a:gd name="connsiteY807" fmla="*/ 4139317 h 4330701"/>
              <a:gd name="connsiteX808" fmla="*/ 9384497 w 12191966"/>
              <a:gd name="connsiteY808" fmla="*/ 4135013 h 4330701"/>
              <a:gd name="connsiteX809" fmla="*/ 9380913 w 12191966"/>
              <a:gd name="connsiteY809" fmla="*/ 4129535 h 4330701"/>
              <a:gd name="connsiteX810" fmla="*/ 9377330 w 12191966"/>
              <a:gd name="connsiteY810" fmla="*/ 4123275 h 4330701"/>
              <a:gd name="connsiteX811" fmla="*/ 9385293 w 12191966"/>
              <a:gd name="connsiteY811" fmla="*/ 4122101 h 4330701"/>
              <a:gd name="connsiteX812" fmla="*/ 9393256 w 12191966"/>
              <a:gd name="connsiteY812" fmla="*/ 4121709 h 4330701"/>
              <a:gd name="connsiteX813" fmla="*/ 9401617 w 12191966"/>
              <a:gd name="connsiteY813" fmla="*/ 4122101 h 4330701"/>
              <a:gd name="connsiteX814" fmla="*/ 9409580 w 12191966"/>
              <a:gd name="connsiteY814" fmla="*/ 4122492 h 4330701"/>
              <a:gd name="connsiteX815" fmla="*/ 9425108 w 12191966"/>
              <a:gd name="connsiteY815" fmla="*/ 4124840 h 4330701"/>
              <a:gd name="connsiteX816" fmla="*/ 9440636 w 12191966"/>
              <a:gd name="connsiteY816" fmla="*/ 4126014 h 4330701"/>
              <a:gd name="connsiteX817" fmla="*/ 9448997 w 12191966"/>
              <a:gd name="connsiteY817" fmla="*/ 4126014 h 4330701"/>
              <a:gd name="connsiteX818" fmla="*/ 9456164 w 12191966"/>
              <a:gd name="connsiteY818" fmla="*/ 4126014 h 4330701"/>
              <a:gd name="connsiteX819" fmla="*/ 9463729 w 12191966"/>
              <a:gd name="connsiteY819" fmla="*/ 4125231 h 4330701"/>
              <a:gd name="connsiteX820" fmla="*/ 9470896 w 12191966"/>
              <a:gd name="connsiteY820" fmla="*/ 4123666 h 4330701"/>
              <a:gd name="connsiteX821" fmla="*/ 9478460 w 12191966"/>
              <a:gd name="connsiteY821" fmla="*/ 4120536 h 4330701"/>
              <a:gd name="connsiteX822" fmla="*/ 9485627 w 12191966"/>
              <a:gd name="connsiteY822" fmla="*/ 4116623 h 4330701"/>
              <a:gd name="connsiteX823" fmla="*/ 9489210 w 12191966"/>
              <a:gd name="connsiteY823" fmla="*/ 4114275 h 4330701"/>
              <a:gd name="connsiteX824" fmla="*/ 9492794 w 12191966"/>
              <a:gd name="connsiteY824" fmla="*/ 4111927 h 4330701"/>
              <a:gd name="connsiteX825" fmla="*/ 9495979 w 12191966"/>
              <a:gd name="connsiteY825" fmla="*/ 4108797 h 4330701"/>
              <a:gd name="connsiteX826" fmla="*/ 8293464 w 12191966"/>
              <a:gd name="connsiteY826" fmla="*/ 4071938 h 4330701"/>
              <a:gd name="connsiteX827" fmla="*/ 8295052 w 12191966"/>
              <a:gd name="connsiteY827" fmla="*/ 4071938 h 4330701"/>
              <a:gd name="connsiteX828" fmla="*/ 8296242 w 12191966"/>
              <a:gd name="connsiteY828" fmla="*/ 4072333 h 4330701"/>
              <a:gd name="connsiteX829" fmla="*/ 8299020 w 12191966"/>
              <a:gd name="connsiteY829" fmla="*/ 4073914 h 4330701"/>
              <a:gd name="connsiteX830" fmla="*/ 8301005 w 12191966"/>
              <a:gd name="connsiteY830" fmla="*/ 4075890 h 4330701"/>
              <a:gd name="connsiteX831" fmla="*/ 8302989 w 12191966"/>
              <a:gd name="connsiteY831" fmla="*/ 4079051 h 4330701"/>
              <a:gd name="connsiteX832" fmla="*/ 8304577 w 12191966"/>
              <a:gd name="connsiteY832" fmla="*/ 4082607 h 4330701"/>
              <a:gd name="connsiteX833" fmla="*/ 8306958 w 12191966"/>
              <a:gd name="connsiteY833" fmla="*/ 4091695 h 4330701"/>
              <a:gd name="connsiteX834" fmla="*/ 8309736 w 12191966"/>
              <a:gd name="connsiteY834" fmla="*/ 4100784 h 4330701"/>
              <a:gd name="connsiteX835" fmla="*/ 8311323 w 12191966"/>
              <a:gd name="connsiteY835" fmla="*/ 4105130 h 4330701"/>
              <a:gd name="connsiteX836" fmla="*/ 8312911 w 12191966"/>
              <a:gd name="connsiteY836" fmla="*/ 4109082 h 4330701"/>
              <a:gd name="connsiteX837" fmla="*/ 8315292 w 12191966"/>
              <a:gd name="connsiteY837" fmla="*/ 4112638 h 4330701"/>
              <a:gd name="connsiteX838" fmla="*/ 8318070 w 12191966"/>
              <a:gd name="connsiteY838" fmla="*/ 4115799 h 4330701"/>
              <a:gd name="connsiteX839" fmla="*/ 8315292 w 12191966"/>
              <a:gd name="connsiteY839" fmla="*/ 4115009 h 4330701"/>
              <a:gd name="connsiteX840" fmla="*/ 8313308 w 12191966"/>
              <a:gd name="connsiteY840" fmla="*/ 4115799 h 4330701"/>
              <a:gd name="connsiteX841" fmla="*/ 8310530 w 12191966"/>
              <a:gd name="connsiteY841" fmla="*/ 4116194 h 4330701"/>
              <a:gd name="connsiteX842" fmla="*/ 8316880 w 12191966"/>
              <a:gd name="connsiteY842" fmla="*/ 4118170 h 4330701"/>
              <a:gd name="connsiteX843" fmla="*/ 8323627 w 12191966"/>
              <a:gd name="connsiteY843" fmla="*/ 4120541 h 4330701"/>
              <a:gd name="connsiteX844" fmla="*/ 8331167 w 12191966"/>
              <a:gd name="connsiteY844" fmla="*/ 4123307 h 4330701"/>
              <a:gd name="connsiteX845" fmla="*/ 8337914 w 12191966"/>
              <a:gd name="connsiteY845" fmla="*/ 4125282 h 4330701"/>
              <a:gd name="connsiteX846" fmla="*/ 8345058 w 12191966"/>
              <a:gd name="connsiteY846" fmla="*/ 4127258 h 4330701"/>
              <a:gd name="connsiteX847" fmla="*/ 8352598 w 12191966"/>
              <a:gd name="connsiteY847" fmla="*/ 4128048 h 4330701"/>
              <a:gd name="connsiteX848" fmla="*/ 8356567 w 12191966"/>
              <a:gd name="connsiteY848" fmla="*/ 4127653 h 4330701"/>
              <a:gd name="connsiteX849" fmla="*/ 8360139 w 12191966"/>
              <a:gd name="connsiteY849" fmla="*/ 4127653 h 4330701"/>
              <a:gd name="connsiteX850" fmla="*/ 8364108 w 12191966"/>
              <a:gd name="connsiteY850" fmla="*/ 4126863 h 4330701"/>
              <a:gd name="connsiteX851" fmla="*/ 8367680 w 12191966"/>
              <a:gd name="connsiteY851" fmla="*/ 4125282 h 4330701"/>
              <a:gd name="connsiteX852" fmla="*/ 8367680 w 12191966"/>
              <a:gd name="connsiteY852" fmla="*/ 4120541 h 4330701"/>
              <a:gd name="connsiteX853" fmla="*/ 8366489 w 12191966"/>
              <a:gd name="connsiteY853" fmla="*/ 4117775 h 4330701"/>
              <a:gd name="connsiteX854" fmla="*/ 8365298 w 12191966"/>
              <a:gd name="connsiteY854" fmla="*/ 4115009 h 4330701"/>
              <a:gd name="connsiteX855" fmla="*/ 8362917 w 12191966"/>
              <a:gd name="connsiteY855" fmla="*/ 4114218 h 4330701"/>
              <a:gd name="connsiteX856" fmla="*/ 8401414 w 12191966"/>
              <a:gd name="connsiteY856" fmla="*/ 4111848 h 4330701"/>
              <a:gd name="connsiteX857" fmla="*/ 8423639 w 12191966"/>
              <a:gd name="connsiteY857" fmla="*/ 4109872 h 4330701"/>
              <a:gd name="connsiteX858" fmla="*/ 8434751 w 12191966"/>
              <a:gd name="connsiteY858" fmla="*/ 4107896 h 4330701"/>
              <a:gd name="connsiteX859" fmla="*/ 8445864 w 12191966"/>
              <a:gd name="connsiteY859" fmla="*/ 4106316 h 4330701"/>
              <a:gd name="connsiteX860" fmla="*/ 8445467 w 12191966"/>
              <a:gd name="connsiteY860" fmla="*/ 4104340 h 4330701"/>
              <a:gd name="connsiteX861" fmla="*/ 8445070 w 12191966"/>
              <a:gd name="connsiteY861" fmla="*/ 4103154 h 4330701"/>
              <a:gd name="connsiteX862" fmla="*/ 8443879 w 12191966"/>
              <a:gd name="connsiteY862" fmla="*/ 4102364 h 4330701"/>
              <a:gd name="connsiteX863" fmla="*/ 8442689 w 12191966"/>
              <a:gd name="connsiteY863" fmla="*/ 4101574 h 4330701"/>
              <a:gd name="connsiteX864" fmla="*/ 8440308 w 12191966"/>
              <a:gd name="connsiteY864" fmla="*/ 4101179 h 4330701"/>
              <a:gd name="connsiteX865" fmla="*/ 8437926 w 12191966"/>
              <a:gd name="connsiteY865" fmla="*/ 4101179 h 4330701"/>
              <a:gd name="connsiteX866" fmla="*/ 8449039 w 12191966"/>
              <a:gd name="connsiteY866" fmla="*/ 4098808 h 4330701"/>
              <a:gd name="connsiteX867" fmla="*/ 8461342 w 12191966"/>
              <a:gd name="connsiteY867" fmla="*/ 4096042 h 4330701"/>
              <a:gd name="connsiteX868" fmla="*/ 8487933 w 12191966"/>
              <a:gd name="connsiteY868" fmla="*/ 4091695 h 4330701"/>
              <a:gd name="connsiteX869" fmla="*/ 8501426 w 12191966"/>
              <a:gd name="connsiteY869" fmla="*/ 4088534 h 4330701"/>
              <a:gd name="connsiteX870" fmla="*/ 8515714 w 12191966"/>
              <a:gd name="connsiteY870" fmla="*/ 4084583 h 4330701"/>
              <a:gd name="connsiteX871" fmla="*/ 8522858 w 12191966"/>
              <a:gd name="connsiteY871" fmla="*/ 4082212 h 4330701"/>
              <a:gd name="connsiteX872" fmla="*/ 8529605 w 12191966"/>
              <a:gd name="connsiteY872" fmla="*/ 4079841 h 4330701"/>
              <a:gd name="connsiteX873" fmla="*/ 8536351 w 12191966"/>
              <a:gd name="connsiteY873" fmla="*/ 4076680 h 4330701"/>
              <a:gd name="connsiteX874" fmla="*/ 8542701 w 12191966"/>
              <a:gd name="connsiteY874" fmla="*/ 4073124 h 4330701"/>
              <a:gd name="connsiteX875" fmla="*/ 8538336 w 12191966"/>
              <a:gd name="connsiteY875" fmla="*/ 4078656 h 4330701"/>
              <a:gd name="connsiteX876" fmla="*/ 8534367 w 12191966"/>
              <a:gd name="connsiteY876" fmla="*/ 4084188 h 4330701"/>
              <a:gd name="connsiteX877" fmla="*/ 8531589 w 12191966"/>
              <a:gd name="connsiteY877" fmla="*/ 4089720 h 4330701"/>
              <a:gd name="connsiteX878" fmla="*/ 8529605 w 12191966"/>
              <a:gd name="connsiteY878" fmla="*/ 4095252 h 4330701"/>
              <a:gd name="connsiteX879" fmla="*/ 8528811 w 12191966"/>
              <a:gd name="connsiteY879" fmla="*/ 4100784 h 4330701"/>
              <a:gd name="connsiteX880" fmla="*/ 8528811 w 12191966"/>
              <a:gd name="connsiteY880" fmla="*/ 4105525 h 4330701"/>
              <a:gd name="connsiteX881" fmla="*/ 8529208 w 12191966"/>
              <a:gd name="connsiteY881" fmla="*/ 4111057 h 4330701"/>
              <a:gd name="connsiteX882" fmla="*/ 8530001 w 12191966"/>
              <a:gd name="connsiteY882" fmla="*/ 4116194 h 4330701"/>
              <a:gd name="connsiteX883" fmla="*/ 8531589 w 12191966"/>
              <a:gd name="connsiteY883" fmla="*/ 4121331 h 4330701"/>
              <a:gd name="connsiteX884" fmla="*/ 8533573 w 12191966"/>
              <a:gd name="connsiteY884" fmla="*/ 4126073 h 4330701"/>
              <a:gd name="connsiteX885" fmla="*/ 8535558 w 12191966"/>
              <a:gd name="connsiteY885" fmla="*/ 4130814 h 4330701"/>
              <a:gd name="connsiteX886" fmla="*/ 8538733 w 12191966"/>
              <a:gd name="connsiteY886" fmla="*/ 4134766 h 4330701"/>
              <a:gd name="connsiteX887" fmla="*/ 8541114 w 12191966"/>
              <a:gd name="connsiteY887" fmla="*/ 4138717 h 4330701"/>
              <a:gd name="connsiteX888" fmla="*/ 8544289 w 12191966"/>
              <a:gd name="connsiteY888" fmla="*/ 4142274 h 4330701"/>
              <a:gd name="connsiteX889" fmla="*/ 8550242 w 12191966"/>
              <a:gd name="connsiteY889" fmla="*/ 4148201 h 4330701"/>
              <a:gd name="connsiteX890" fmla="*/ 8541908 w 12191966"/>
              <a:gd name="connsiteY890" fmla="*/ 4143064 h 4330701"/>
              <a:gd name="connsiteX891" fmla="*/ 8531589 w 12191966"/>
              <a:gd name="connsiteY891" fmla="*/ 4138717 h 4330701"/>
              <a:gd name="connsiteX892" fmla="*/ 8526033 w 12191966"/>
              <a:gd name="connsiteY892" fmla="*/ 4136742 h 4330701"/>
              <a:gd name="connsiteX893" fmla="*/ 8520079 w 12191966"/>
              <a:gd name="connsiteY893" fmla="*/ 4134766 h 4330701"/>
              <a:gd name="connsiteX894" fmla="*/ 8514126 w 12191966"/>
              <a:gd name="connsiteY894" fmla="*/ 4133185 h 4330701"/>
              <a:gd name="connsiteX895" fmla="*/ 8508173 w 12191966"/>
              <a:gd name="connsiteY895" fmla="*/ 4131605 h 4330701"/>
              <a:gd name="connsiteX896" fmla="*/ 8502220 w 12191966"/>
              <a:gd name="connsiteY896" fmla="*/ 4131210 h 4330701"/>
              <a:gd name="connsiteX897" fmla="*/ 8495473 w 12191966"/>
              <a:gd name="connsiteY897" fmla="*/ 4131605 h 4330701"/>
              <a:gd name="connsiteX898" fmla="*/ 8489520 w 12191966"/>
              <a:gd name="connsiteY898" fmla="*/ 4132000 h 4330701"/>
              <a:gd name="connsiteX899" fmla="*/ 8483964 w 12191966"/>
              <a:gd name="connsiteY899" fmla="*/ 4133580 h 4330701"/>
              <a:gd name="connsiteX900" fmla="*/ 8478011 w 12191966"/>
              <a:gd name="connsiteY900" fmla="*/ 4136742 h 4330701"/>
              <a:gd name="connsiteX901" fmla="*/ 8472851 w 12191966"/>
              <a:gd name="connsiteY901" fmla="*/ 4140298 h 4330701"/>
              <a:gd name="connsiteX902" fmla="*/ 8468089 w 12191966"/>
              <a:gd name="connsiteY902" fmla="*/ 4144644 h 4330701"/>
              <a:gd name="connsiteX903" fmla="*/ 8463326 w 12191966"/>
              <a:gd name="connsiteY903" fmla="*/ 4150571 h 4330701"/>
              <a:gd name="connsiteX904" fmla="*/ 8459358 w 12191966"/>
              <a:gd name="connsiteY904" fmla="*/ 4148201 h 4330701"/>
              <a:gd name="connsiteX905" fmla="*/ 8455786 w 12191966"/>
              <a:gd name="connsiteY905" fmla="*/ 4146225 h 4330701"/>
              <a:gd name="connsiteX906" fmla="*/ 8447848 w 12191966"/>
              <a:gd name="connsiteY906" fmla="*/ 4142669 h 4330701"/>
              <a:gd name="connsiteX907" fmla="*/ 8439911 w 12191966"/>
              <a:gd name="connsiteY907" fmla="*/ 4140693 h 4330701"/>
              <a:gd name="connsiteX908" fmla="*/ 8431973 w 12191966"/>
              <a:gd name="connsiteY908" fmla="*/ 4139112 h 4330701"/>
              <a:gd name="connsiteX909" fmla="*/ 8423639 w 12191966"/>
              <a:gd name="connsiteY909" fmla="*/ 4138717 h 4330701"/>
              <a:gd name="connsiteX910" fmla="*/ 8415305 w 12191966"/>
              <a:gd name="connsiteY910" fmla="*/ 4139112 h 4330701"/>
              <a:gd name="connsiteX911" fmla="*/ 8407367 w 12191966"/>
              <a:gd name="connsiteY911" fmla="*/ 4139508 h 4330701"/>
              <a:gd name="connsiteX912" fmla="*/ 8399033 w 12191966"/>
              <a:gd name="connsiteY912" fmla="*/ 4140693 h 4330701"/>
              <a:gd name="connsiteX913" fmla="*/ 8382761 w 12191966"/>
              <a:gd name="connsiteY913" fmla="*/ 4143064 h 4330701"/>
              <a:gd name="connsiteX914" fmla="*/ 8366489 w 12191966"/>
              <a:gd name="connsiteY914" fmla="*/ 4145830 h 4330701"/>
              <a:gd name="connsiteX915" fmla="*/ 8358948 w 12191966"/>
              <a:gd name="connsiteY915" fmla="*/ 4146620 h 4330701"/>
              <a:gd name="connsiteX916" fmla="*/ 8351408 w 12191966"/>
              <a:gd name="connsiteY916" fmla="*/ 4147015 h 4330701"/>
              <a:gd name="connsiteX917" fmla="*/ 8343867 w 12191966"/>
              <a:gd name="connsiteY917" fmla="*/ 4146620 h 4330701"/>
              <a:gd name="connsiteX918" fmla="*/ 8337120 w 12191966"/>
              <a:gd name="connsiteY918" fmla="*/ 4145830 h 4330701"/>
              <a:gd name="connsiteX919" fmla="*/ 8335930 w 12191966"/>
              <a:gd name="connsiteY919" fmla="*/ 4142274 h 4330701"/>
              <a:gd name="connsiteX920" fmla="*/ 8335136 w 12191966"/>
              <a:gd name="connsiteY920" fmla="*/ 4139112 h 4330701"/>
              <a:gd name="connsiteX921" fmla="*/ 8333548 w 12191966"/>
              <a:gd name="connsiteY921" fmla="*/ 4136346 h 4330701"/>
              <a:gd name="connsiteX922" fmla="*/ 8331961 w 12191966"/>
              <a:gd name="connsiteY922" fmla="*/ 4134371 h 4330701"/>
              <a:gd name="connsiteX923" fmla="*/ 8330373 w 12191966"/>
              <a:gd name="connsiteY923" fmla="*/ 4132790 h 4330701"/>
              <a:gd name="connsiteX924" fmla="*/ 8328389 w 12191966"/>
              <a:gd name="connsiteY924" fmla="*/ 4131605 h 4330701"/>
              <a:gd name="connsiteX925" fmla="*/ 8326405 w 12191966"/>
              <a:gd name="connsiteY925" fmla="*/ 4130814 h 4330701"/>
              <a:gd name="connsiteX926" fmla="*/ 8324420 w 12191966"/>
              <a:gd name="connsiteY926" fmla="*/ 4130024 h 4330701"/>
              <a:gd name="connsiteX927" fmla="*/ 8320055 w 12191966"/>
              <a:gd name="connsiteY927" fmla="*/ 4130024 h 4330701"/>
              <a:gd name="connsiteX928" fmla="*/ 8314498 w 12191966"/>
              <a:gd name="connsiteY928" fmla="*/ 4130814 h 4330701"/>
              <a:gd name="connsiteX929" fmla="*/ 8303386 w 12191966"/>
              <a:gd name="connsiteY929" fmla="*/ 4132000 h 4330701"/>
              <a:gd name="connsiteX930" fmla="*/ 8304577 w 12191966"/>
              <a:gd name="connsiteY930" fmla="*/ 4137137 h 4330701"/>
              <a:gd name="connsiteX931" fmla="*/ 8304973 w 12191966"/>
              <a:gd name="connsiteY931" fmla="*/ 4141088 h 4330701"/>
              <a:gd name="connsiteX932" fmla="*/ 8306561 w 12191966"/>
              <a:gd name="connsiteY932" fmla="*/ 4144249 h 4330701"/>
              <a:gd name="connsiteX933" fmla="*/ 8307355 w 12191966"/>
              <a:gd name="connsiteY933" fmla="*/ 4145830 h 4330701"/>
              <a:gd name="connsiteX934" fmla="*/ 8305767 w 12191966"/>
              <a:gd name="connsiteY934" fmla="*/ 4147805 h 4330701"/>
              <a:gd name="connsiteX935" fmla="*/ 8304577 w 12191966"/>
              <a:gd name="connsiteY935" fmla="*/ 4148596 h 4330701"/>
              <a:gd name="connsiteX936" fmla="*/ 8302195 w 12191966"/>
              <a:gd name="connsiteY936" fmla="*/ 4149781 h 4330701"/>
              <a:gd name="connsiteX937" fmla="*/ 8300211 w 12191966"/>
              <a:gd name="connsiteY937" fmla="*/ 4149781 h 4330701"/>
              <a:gd name="connsiteX938" fmla="*/ 8295845 w 12191966"/>
              <a:gd name="connsiteY938" fmla="*/ 4148991 h 4330701"/>
              <a:gd name="connsiteX939" fmla="*/ 8291480 w 12191966"/>
              <a:gd name="connsiteY939" fmla="*/ 4147805 h 4330701"/>
              <a:gd name="connsiteX940" fmla="*/ 8286320 w 12191966"/>
              <a:gd name="connsiteY940" fmla="*/ 4146225 h 4330701"/>
              <a:gd name="connsiteX941" fmla="*/ 8281161 w 12191966"/>
              <a:gd name="connsiteY941" fmla="*/ 4145040 h 4330701"/>
              <a:gd name="connsiteX942" fmla="*/ 8279177 w 12191966"/>
              <a:gd name="connsiteY942" fmla="*/ 4145040 h 4330701"/>
              <a:gd name="connsiteX943" fmla="*/ 8276795 w 12191966"/>
              <a:gd name="connsiteY943" fmla="*/ 4145040 h 4330701"/>
              <a:gd name="connsiteX944" fmla="*/ 8274811 w 12191966"/>
              <a:gd name="connsiteY944" fmla="*/ 4146225 h 4330701"/>
              <a:gd name="connsiteX945" fmla="*/ 8273223 w 12191966"/>
              <a:gd name="connsiteY945" fmla="*/ 4147015 h 4330701"/>
              <a:gd name="connsiteX946" fmla="*/ 8274414 w 12191966"/>
              <a:gd name="connsiteY946" fmla="*/ 4152152 h 4330701"/>
              <a:gd name="connsiteX947" fmla="*/ 8272827 w 12191966"/>
              <a:gd name="connsiteY947" fmla="*/ 4152152 h 4330701"/>
              <a:gd name="connsiteX948" fmla="*/ 8271636 w 12191966"/>
              <a:gd name="connsiteY948" fmla="*/ 4152152 h 4330701"/>
              <a:gd name="connsiteX949" fmla="*/ 8271239 w 12191966"/>
              <a:gd name="connsiteY949" fmla="*/ 4151757 h 4330701"/>
              <a:gd name="connsiteX950" fmla="*/ 8270842 w 12191966"/>
              <a:gd name="connsiteY950" fmla="*/ 4150571 h 4330701"/>
              <a:gd name="connsiteX951" fmla="*/ 8269255 w 12191966"/>
              <a:gd name="connsiteY951" fmla="*/ 4155313 h 4330701"/>
              <a:gd name="connsiteX952" fmla="*/ 8268858 w 12191966"/>
              <a:gd name="connsiteY952" fmla="*/ 4161240 h 4330701"/>
              <a:gd name="connsiteX953" fmla="*/ 8271239 w 12191966"/>
              <a:gd name="connsiteY953" fmla="*/ 4164006 h 4330701"/>
              <a:gd name="connsiteX954" fmla="*/ 8274811 w 12191966"/>
              <a:gd name="connsiteY954" fmla="*/ 4166772 h 4330701"/>
              <a:gd name="connsiteX955" fmla="*/ 8278383 w 12191966"/>
              <a:gd name="connsiteY955" fmla="*/ 4168748 h 4330701"/>
              <a:gd name="connsiteX956" fmla="*/ 8281955 w 12191966"/>
              <a:gd name="connsiteY956" fmla="*/ 4169538 h 4330701"/>
              <a:gd name="connsiteX957" fmla="*/ 8286320 w 12191966"/>
              <a:gd name="connsiteY957" fmla="*/ 4170724 h 4330701"/>
              <a:gd name="connsiteX958" fmla="*/ 8290686 w 12191966"/>
              <a:gd name="connsiteY958" fmla="*/ 4170724 h 4330701"/>
              <a:gd name="connsiteX959" fmla="*/ 8295448 w 12191966"/>
              <a:gd name="connsiteY959" fmla="*/ 4170724 h 4330701"/>
              <a:gd name="connsiteX960" fmla="*/ 8300211 w 12191966"/>
              <a:gd name="connsiteY960" fmla="*/ 4169538 h 4330701"/>
              <a:gd name="connsiteX961" fmla="*/ 8295845 w 12191966"/>
              <a:gd name="connsiteY961" fmla="*/ 4174280 h 4330701"/>
              <a:gd name="connsiteX962" fmla="*/ 8292273 w 12191966"/>
              <a:gd name="connsiteY962" fmla="*/ 4178627 h 4330701"/>
              <a:gd name="connsiteX963" fmla="*/ 8288702 w 12191966"/>
              <a:gd name="connsiteY963" fmla="*/ 4182973 h 4330701"/>
              <a:gd name="connsiteX964" fmla="*/ 8285923 w 12191966"/>
              <a:gd name="connsiteY964" fmla="*/ 4186925 h 4330701"/>
              <a:gd name="connsiteX965" fmla="*/ 8280367 w 12191966"/>
              <a:gd name="connsiteY965" fmla="*/ 4196013 h 4330701"/>
              <a:gd name="connsiteX966" fmla="*/ 8274811 w 12191966"/>
              <a:gd name="connsiteY966" fmla="*/ 4203521 h 4330701"/>
              <a:gd name="connsiteX967" fmla="*/ 8272430 w 12191966"/>
              <a:gd name="connsiteY967" fmla="*/ 4207077 h 4330701"/>
              <a:gd name="connsiteX968" fmla="*/ 8268858 w 12191966"/>
              <a:gd name="connsiteY968" fmla="*/ 4210238 h 4330701"/>
              <a:gd name="connsiteX969" fmla="*/ 8265286 w 12191966"/>
              <a:gd name="connsiteY969" fmla="*/ 4212609 h 4330701"/>
              <a:gd name="connsiteX970" fmla="*/ 8260920 w 12191966"/>
              <a:gd name="connsiteY970" fmla="*/ 4214584 h 4330701"/>
              <a:gd name="connsiteX971" fmla="*/ 8255761 w 12191966"/>
              <a:gd name="connsiteY971" fmla="*/ 4216165 h 4330701"/>
              <a:gd name="connsiteX972" fmla="*/ 8250205 w 12191966"/>
              <a:gd name="connsiteY972" fmla="*/ 4216955 h 4330701"/>
              <a:gd name="connsiteX973" fmla="*/ 8243061 w 12191966"/>
              <a:gd name="connsiteY973" fmla="*/ 4216955 h 4330701"/>
              <a:gd name="connsiteX974" fmla="*/ 8235520 w 12191966"/>
              <a:gd name="connsiteY974" fmla="*/ 4216560 h 4330701"/>
              <a:gd name="connsiteX975" fmla="*/ 8240680 w 12191966"/>
              <a:gd name="connsiteY975" fmla="*/ 4218141 h 4330701"/>
              <a:gd name="connsiteX976" fmla="*/ 8244252 w 12191966"/>
              <a:gd name="connsiteY976" fmla="*/ 4219721 h 4330701"/>
              <a:gd name="connsiteX977" fmla="*/ 8246236 w 12191966"/>
              <a:gd name="connsiteY977" fmla="*/ 4220907 h 4330701"/>
              <a:gd name="connsiteX978" fmla="*/ 8247030 w 12191966"/>
              <a:gd name="connsiteY978" fmla="*/ 4222487 h 4330701"/>
              <a:gd name="connsiteX979" fmla="*/ 8247030 w 12191966"/>
              <a:gd name="connsiteY979" fmla="*/ 4224463 h 4330701"/>
              <a:gd name="connsiteX980" fmla="*/ 8246633 w 12191966"/>
              <a:gd name="connsiteY980" fmla="*/ 4226044 h 4330701"/>
              <a:gd name="connsiteX981" fmla="*/ 8244648 w 12191966"/>
              <a:gd name="connsiteY981" fmla="*/ 4228019 h 4330701"/>
              <a:gd name="connsiteX982" fmla="*/ 8242664 w 12191966"/>
              <a:gd name="connsiteY982" fmla="*/ 4229995 h 4330701"/>
              <a:gd name="connsiteX983" fmla="*/ 8237108 w 12191966"/>
              <a:gd name="connsiteY983" fmla="*/ 4234737 h 4330701"/>
              <a:gd name="connsiteX984" fmla="*/ 8230758 w 12191966"/>
              <a:gd name="connsiteY984" fmla="*/ 4239874 h 4330701"/>
              <a:gd name="connsiteX985" fmla="*/ 8227583 w 12191966"/>
              <a:gd name="connsiteY985" fmla="*/ 4243035 h 4330701"/>
              <a:gd name="connsiteX986" fmla="*/ 8225202 w 12191966"/>
              <a:gd name="connsiteY986" fmla="*/ 4246196 h 4330701"/>
              <a:gd name="connsiteX987" fmla="*/ 8223217 w 12191966"/>
              <a:gd name="connsiteY987" fmla="*/ 4249357 h 4330701"/>
              <a:gd name="connsiteX988" fmla="*/ 8221630 w 12191966"/>
              <a:gd name="connsiteY988" fmla="*/ 4252913 h 4330701"/>
              <a:gd name="connsiteX989" fmla="*/ 8218455 w 12191966"/>
              <a:gd name="connsiteY989" fmla="*/ 4250147 h 4330701"/>
              <a:gd name="connsiteX990" fmla="*/ 8217264 w 12191966"/>
              <a:gd name="connsiteY990" fmla="*/ 4246986 h 4330701"/>
              <a:gd name="connsiteX991" fmla="*/ 8216073 w 12191966"/>
              <a:gd name="connsiteY991" fmla="*/ 4244615 h 4330701"/>
              <a:gd name="connsiteX992" fmla="*/ 8216073 w 12191966"/>
              <a:gd name="connsiteY992" fmla="*/ 4242640 h 4330701"/>
              <a:gd name="connsiteX993" fmla="*/ 8216470 w 12191966"/>
              <a:gd name="connsiteY993" fmla="*/ 4239874 h 4330701"/>
              <a:gd name="connsiteX994" fmla="*/ 8218058 w 12191966"/>
              <a:gd name="connsiteY994" fmla="*/ 4237898 h 4330701"/>
              <a:gd name="connsiteX995" fmla="*/ 8221233 w 12191966"/>
              <a:gd name="connsiteY995" fmla="*/ 4234737 h 4330701"/>
              <a:gd name="connsiteX996" fmla="*/ 8225202 w 12191966"/>
              <a:gd name="connsiteY996" fmla="*/ 4231180 h 4330701"/>
              <a:gd name="connsiteX997" fmla="*/ 8228773 w 12191966"/>
              <a:gd name="connsiteY997" fmla="*/ 4227229 h 4330701"/>
              <a:gd name="connsiteX998" fmla="*/ 8229964 w 12191966"/>
              <a:gd name="connsiteY998" fmla="*/ 4225253 h 4330701"/>
              <a:gd name="connsiteX999" fmla="*/ 8231155 w 12191966"/>
              <a:gd name="connsiteY999" fmla="*/ 4222487 h 4330701"/>
              <a:gd name="connsiteX1000" fmla="*/ 8231552 w 12191966"/>
              <a:gd name="connsiteY1000" fmla="*/ 4220116 h 4330701"/>
              <a:gd name="connsiteX1001" fmla="*/ 8231552 w 12191966"/>
              <a:gd name="connsiteY1001" fmla="*/ 4216955 h 4330701"/>
              <a:gd name="connsiteX1002" fmla="*/ 8223217 w 12191966"/>
              <a:gd name="connsiteY1002" fmla="*/ 4214189 h 4330701"/>
              <a:gd name="connsiteX1003" fmla="*/ 8216470 w 12191966"/>
              <a:gd name="connsiteY1003" fmla="*/ 4210633 h 4330701"/>
              <a:gd name="connsiteX1004" fmla="*/ 8211708 w 12191966"/>
              <a:gd name="connsiteY1004" fmla="*/ 4207077 h 4330701"/>
              <a:gd name="connsiteX1005" fmla="*/ 8208136 w 12191966"/>
              <a:gd name="connsiteY1005" fmla="*/ 4203521 h 4330701"/>
              <a:gd name="connsiteX1006" fmla="*/ 8200992 w 12191966"/>
              <a:gd name="connsiteY1006" fmla="*/ 4195618 h 4330701"/>
              <a:gd name="connsiteX1007" fmla="*/ 8197023 w 12191966"/>
              <a:gd name="connsiteY1007" fmla="*/ 4191271 h 4330701"/>
              <a:gd name="connsiteX1008" fmla="*/ 8191467 w 12191966"/>
              <a:gd name="connsiteY1008" fmla="*/ 4186134 h 4330701"/>
              <a:gd name="connsiteX1009" fmla="*/ 8194642 w 12191966"/>
              <a:gd name="connsiteY1009" fmla="*/ 4182183 h 4330701"/>
              <a:gd name="connsiteX1010" fmla="*/ 8197817 w 12191966"/>
              <a:gd name="connsiteY1010" fmla="*/ 4178627 h 4330701"/>
              <a:gd name="connsiteX1011" fmla="*/ 8200992 w 12191966"/>
              <a:gd name="connsiteY1011" fmla="*/ 4175465 h 4330701"/>
              <a:gd name="connsiteX1012" fmla="*/ 8204564 w 12191966"/>
              <a:gd name="connsiteY1012" fmla="*/ 4173095 h 4330701"/>
              <a:gd name="connsiteX1013" fmla="*/ 8210517 w 12191966"/>
              <a:gd name="connsiteY1013" fmla="*/ 4168748 h 4330701"/>
              <a:gd name="connsiteX1014" fmla="*/ 8216470 w 12191966"/>
              <a:gd name="connsiteY1014" fmla="*/ 4165587 h 4330701"/>
              <a:gd name="connsiteX1015" fmla="*/ 8222423 w 12191966"/>
              <a:gd name="connsiteY1015" fmla="*/ 4162031 h 4330701"/>
              <a:gd name="connsiteX1016" fmla="*/ 8228773 w 12191966"/>
              <a:gd name="connsiteY1016" fmla="*/ 4158079 h 4330701"/>
              <a:gd name="connsiteX1017" fmla="*/ 8234727 w 12191966"/>
              <a:gd name="connsiteY1017" fmla="*/ 4153337 h 4330701"/>
              <a:gd name="connsiteX1018" fmla="*/ 8237505 w 12191966"/>
              <a:gd name="connsiteY1018" fmla="*/ 4150176 h 4330701"/>
              <a:gd name="connsiteX1019" fmla="*/ 8240680 w 12191966"/>
              <a:gd name="connsiteY1019" fmla="*/ 4146620 h 4330701"/>
              <a:gd name="connsiteX1020" fmla="*/ 8239092 w 12191966"/>
              <a:gd name="connsiteY1020" fmla="*/ 4147015 h 4330701"/>
              <a:gd name="connsiteX1021" fmla="*/ 8237505 w 12191966"/>
              <a:gd name="connsiteY1021" fmla="*/ 4147015 h 4330701"/>
              <a:gd name="connsiteX1022" fmla="*/ 8236314 w 12191966"/>
              <a:gd name="connsiteY1022" fmla="*/ 4146225 h 4330701"/>
              <a:gd name="connsiteX1023" fmla="*/ 8235123 w 12191966"/>
              <a:gd name="connsiteY1023" fmla="*/ 4144249 h 4330701"/>
              <a:gd name="connsiteX1024" fmla="*/ 8234330 w 12191966"/>
              <a:gd name="connsiteY1024" fmla="*/ 4142274 h 4330701"/>
              <a:gd name="connsiteX1025" fmla="*/ 8233536 w 12191966"/>
              <a:gd name="connsiteY1025" fmla="*/ 4140298 h 4330701"/>
              <a:gd name="connsiteX1026" fmla="*/ 8233139 w 12191966"/>
              <a:gd name="connsiteY1026" fmla="*/ 4137532 h 4330701"/>
              <a:gd name="connsiteX1027" fmla="*/ 8233536 w 12191966"/>
              <a:gd name="connsiteY1027" fmla="*/ 4135556 h 4330701"/>
              <a:gd name="connsiteX1028" fmla="*/ 8227980 w 12191966"/>
              <a:gd name="connsiteY1028" fmla="*/ 4134766 h 4330701"/>
              <a:gd name="connsiteX1029" fmla="*/ 8222027 w 12191966"/>
              <a:gd name="connsiteY1029" fmla="*/ 4134371 h 4330701"/>
              <a:gd name="connsiteX1030" fmla="*/ 8216470 w 12191966"/>
              <a:gd name="connsiteY1030" fmla="*/ 4134766 h 4330701"/>
              <a:gd name="connsiteX1031" fmla="*/ 8210120 w 12191966"/>
              <a:gd name="connsiteY1031" fmla="*/ 4135161 h 4330701"/>
              <a:gd name="connsiteX1032" fmla="*/ 8210914 w 12191966"/>
              <a:gd name="connsiteY1032" fmla="*/ 4130814 h 4330701"/>
              <a:gd name="connsiteX1033" fmla="*/ 8212105 w 12191966"/>
              <a:gd name="connsiteY1033" fmla="*/ 4127258 h 4330701"/>
              <a:gd name="connsiteX1034" fmla="*/ 8213692 w 12191966"/>
              <a:gd name="connsiteY1034" fmla="*/ 4124887 h 4330701"/>
              <a:gd name="connsiteX1035" fmla="*/ 8215677 w 12191966"/>
              <a:gd name="connsiteY1035" fmla="*/ 4123307 h 4330701"/>
              <a:gd name="connsiteX1036" fmla="*/ 8217661 w 12191966"/>
              <a:gd name="connsiteY1036" fmla="*/ 4122516 h 4330701"/>
              <a:gd name="connsiteX1037" fmla="*/ 8219645 w 12191966"/>
              <a:gd name="connsiteY1037" fmla="*/ 4122516 h 4330701"/>
              <a:gd name="connsiteX1038" fmla="*/ 8222027 w 12191966"/>
              <a:gd name="connsiteY1038" fmla="*/ 4123307 h 4330701"/>
              <a:gd name="connsiteX1039" fmla="*/ 8225202 w 12191966"/>
              <a:gd name="connsiteY1039" fmla="*/ 4124887 h 4330701"/>
              <a:gd name="connsiteX1040" fmla="*/ 8229964 w 12191966"/>
              <a:gd name="connsiteY1040" fmla="*/ 4127258 h 4330701"/>
              <a:gd name="connsiteX1041" fmla="*/ 8235520 w 12191966"/>
              <a:gd name="connsiteY1041" fmla="*/ 4129629 h 4330701"/>
              <a:gd name="connsiteX1042" fmla="*/ 8237505 w 12191966"/>
              <a:gd name="connsiteY1042" fmla="*/ 4130024 h 4330701"/>
              <a:gd name="connsiteX1043" fmla="*/ 8239489 w 12191966"/>
              <a:gd name="connsiteY1043" fmla="*/ 4130814 h 4330701"/>
              <a:gd name="connsiteX1044" fmla="*/ 8241473 w 12191966"/>
              <a:gd name="connsiteY1044" fmla="*/ 4130814 h 4330701"/>
              <a:gd name="connsiteX1045" fmla="*/ 8243061 w 12191966"/>
              <a:gd name="connsiteY1045" fmla="*/ 4129629 h 4330701"/>
              <a:gd name="connsiteX1046" fmla="*/ 8241473 w 12191966"/>
              <a:gd name="connsiteY1046" fmla="*/ 4121726 h 4330701"/>
              <a:gd name="connsiteX1047" fmla="*/ 8240680 w 12191966"/>
              <a:gd name="connsiteY1047" fmla="*/ 4115799 h 4330701"/>
              <a:gd name="connsiteX1048" fmla="*/ 8240680 w 12191966"/>
              <a:gd name="connsiteY1048" fmla="*/ 4113033 h 4330701"/>
              <a:gd name="connsiteX1049" fmla="*/ 8240680 w 12191966"/>
              <a:gd name="connsiteY1049" fmla="*/ 4110662 h 4330701"/>
              <a:gd name="connsiteX1050" fmla="*/ 8241473 w 12191966"/>
              <a:gd name="connsiteY1050" fmla="*/ 4108291 h 4330701"/>
              <a:gd name="connsiteX1051" fmla="*/ 8242664 w 12191966"/>
              <a:gd name="connsiteY1051" fmla="*/ 4105525 h 4330701"/>
              <a:gd name="connsiteX1052" fmla="*/ 8246633 w 12191966"/>
              <a:gd name="connsiteY1052" fmla="*/ 4105130 h 4330701"/>
              <a:gd name="connsiteX1053" fmla="*/ 8248617 w 12191966"/>
              <a:gd name="connsiteY1053" fmla="*/ 4105130 h 4330701"/>
              <a:gd name="connsiteX1054" fmla="*/ 8249808 w 12191966"/>
              <a:gd name="connsiteY1054" fmla="*/ 4105525 h 4330701"/>
              <a:gd name="connsiteX1055" fmla="*/ 8250205 w 12191966"/>
              <a:gd name="connsiteY1055" fmla="*/ 4107106 h 4330701"/>
              <a:gd name="connsiteX1056" fmla="*/ 8248617 w 12191966"/>
              <a:gd name="connsiteY1056" fmla="*/ 4110662 h 4330701"/>
              <a:gd name="connsiteX1057" fmla="*/ 8248220 w 12191966"/>
              <a:gd name="connsiteY1057" fmla="*/ 4113033 h 4330701"/>
              <a:gd name="connsiteX1058" fmla="*/ 8247030 w 12191966"/>
              <a:gd name="connsiteY1058" fmla="*/ 4115799 h 4330701"/>
              <a:gd name="connsiteX1059" fmla="*/ 8249014 w 12191966"/>
              <a:gd name="connsiteY1059" fmla="*/ 4117380 h 4330701"/>
              <a:gd name="connsiteX1060" fmla="*/ 8250602 w 12191966"/>
              <a:gd name="connsiteY1060" fmla="*/ 4118170 h 4330701"/>
              <a:gd name="connsiteX1061" fmla="*/ 8253777 w 12191966"/>
              <a:gd name="connsiteY1061" fmla="*/ 4115009 h 4330701"/>
              <a:gd name="connsiteX1062" fmla="*/ 8256555 w 12191966"/>
              <a:gd name="connsiteY1062" fmla="*/ 4112638 h 4330701"/>
              <a:gd name="connsiteX1063" fmla="*/ 8259730 w 12191966"/>
              <a:gd name="connsiteY1063" fmla="*/ 4111057 h 4330701"/>
              <a:gd name="connsiteX1064" fmla="*/ 8262905 w 12191966"/>
              <a:gd name="connsiteY1064" fmla="*/ 4110662 h 4330701"/>
              <a:gd name="connsiteX1065" fmla="*/ 8265286 w 12191966"/>
              <a:gd name="connsiteY1065" fmla="*/ 4110267 h 4330701"/>
              <a:gd name="connsiteX1066" fmla="*/ 8268064 w 12191966"/>
              <a:gd name="connsiteY1066" fmla="*/ 4110267 h 4330701"/>
              <a:gd name="connsiteX1067" fmla="*/ 8273620 w 12191966"/>
              <a:gd name="connsiteY1067" fmla="*/ 4110662 h 4330701"/>
              <a:gd name="connsiteX1068" fmla="*/ 8276398 w 12191966"/>
              <a:gd name="connsiteY1068" fmla="*/ 4110662 h 4330701"/>
              <a:gd name="connsiteX1069" fmla="*/ 8279177 w 12191966"/>
              <a:gd name="connsiteY1069" fmla="*/ 4110662 h 4330701"/>
              <a:gd name="connsiteX1070" fmla="*/ 8281955 w 12191966"/>
              <a:gd name="connsiteY1070" fmla="*/ 4109872 h 4330701"/>
              <a:gd name="connsiteX1071" fmla="*/ 8284336 w 12191966"/>
              <a:gd name="connsiteY1071" fmla="*/ 4108686 h 4330701"/>
              <a:gd name="connsiteX1072" fmla="*/ 8286717 w 12191966"/>
              <a:gd name="connsiteY1072" fmla="*/ 4106711 h 4330701"/>
              <a:gd name="connsiteX1073" fmla="*/ 8288702 w 12191966"/>
              <a:gd name="connsiteY1073" fmla="*/ 4103550 h 4330701"/>
              <a:gd name="connsiteX1074" fmla="*/ 8291480 w 12191966"/>
              <a:gd name="connsiteY1074" fmla="*/ 4100388 h 4330701"/>
              <a:gd name="connsiteX1075" fmla="*/ 8293464 w 12191966"/>
              <a:gd name="connsiteY1075" fmla="*/ 4094856 h 4330701"/>
              <a:gd name="connsiteX1076" fmla="*/ 8291480 w 12191966"/>
              <a:gd name="connsiteY1076" fmla="*/ 4089324 h 4330701"/>
              <a:gd name="connsiteX1077" fmla="*/ 8288305 w 12191966"/>
              <a:gd name="connsiteY1077" fmla="*/ 4084583 h 4330701"/>
              <a:gd name="connsiteX1078" fmla="*/ 8284733 w 12191966"/>
              <a:gd name="connsiteY1078" fmla="*/ 4081422 h 4330701"/>
              <a:gd name="connsiteX1079" fmla="*/ 8280764 w 12191966"/>
              <a:gd name="connsiteY1079" fmla="*/ 4078656 h 4330701"/>
              <a:gd name="connsiteX1080" fmla="*/ 8285923 w 12191966"/>
              <a:gd name="connsiteY1080" fmla="*/ 4074704 h 4330701"/>
              <a:gd name="connsiteX1081" fmla="*/ 8289892 w 12191966"/>
              <a:gd name="connsiteY1081" fmla="*/ 4072729 h 4330701"/>
              <a:gd name="connsiteX1082" fmla="*/ 6052882 w 12191966"/>
              <a:gd name="connsiteY1082" fmla="*/ 4060825 h 4330701"/>
              <a:gd name="connsiteX1083" fmla="*/ 6056381 w 12191966"/>
              <a:gd name="connsiteY1083" fmla="*/ 4062016 h 4330701"/>
              <a:gd name="connsiteX1084" fmla="*/ 6058713 w 12191966"/>
              <a:gd name="connsiteY1084" fmla="*/ 4063206 h 4330701"/>
              <a:gd name="connsiteX1085" fmla="*/ 6061046 w 12191966"/>
              <a:gd name="connsiteY1085" fmla="*/ 4065985 h 4330701"/>
              <a:gd name="connsiteX1086" fmla="*/ 6060267 w 12191966"/>
              <a:gd name="connsiteY1086" fmla="*/ 4071541 h 4330701"/>
              <a:gd name="connsiteX1087" fmla="*/ 6059880 w 12191966"/>
              <a:gd name="connsiteY1087" fmla="*/ 4073525 h 4330701"/>
              <a:gd name="connsiteX1088" fmla="*/ 6058713 w 12191966"/>
              <a:gd name="connsiteY1088" fmla="*/ 4074716 h 4330701"/>
              <a:gd name="connsiteX1089" fmla="*/ 6057937 w 12191966"/>
              <a:gd name="connsiteY1089" fmla="*/ 4075906 h 4330701"/>
              <a:gd name="connsiteX1090" fmla="*/ 6056771 w 12191966"/>
              <a:gd name="connsiteY1090" fmla="*/ 4076303 h 4330701"/>
              <a:gd name="connsiteX1091" fmla="*/ 6055603 w 12191966"/>
              <a:gd name="connsiteY1091" fmla="*/ 4076700 h 4330701"/>
              <a:gd name="connsiteX1092" fmla="*/ 6054436 w 12191966"/>
              <a:gd name="connsiteY1092" fmla="*/ 4076700 h 4330701"/>
              <a:gd name="connsiteX1093" fmla="*/ 6051715 w 12191966"/>
              <a:gd name="connsiteY1093" fmla="*/ 4076303 h 4330701"/>
              <a:gd name="connsiteX1094" fmla="*/ 6048995 w 12191966"/>
              <a:gd name="connsiteY1094" fmla="*/ 4075510 h 4330701"/>
              <a:gd name="connsiteX1095" fmla="*/ 6045495 w 12191966"/>
              <a:gd name="connsiteY1095" fmla="*/ 4073922 h 4330701"/>
              <a:gd name="connsiteX1096" fmla="*/ 6041996 w 12191966"/>
              <a:gd name="connsiteY1096" fmla="*/ 4073525 h 4330701"/>
              <a:gd name="connsiteX1097" fmla="*/ 6042385 w 12191966"/>
              <a:gd name="connsiteY1097" fmla="*/ 4070747 h 4330701"/>
              <a:gd name="connsiteX1098" fmla="*/ 6043163 w 12191966"/>
              <a:gd name="connsiteY1098" fmla="*/ 4068366 h 4330701"/>
              <a:gd name="connsiteX1099" fmla="*/ 6043551 w 12191966"/>
              <a:gd name="connsiteY1099" fmla="*/ 4066381 h 4330701"/>
              <a:gd name="connsiteX1100" fmla="*/ 6044329 w 12191966"/>
              <a:gd name="connsiteY1100" fmla="*/ 4064794 h 4330701"/>
              <a:gd name="connsiteX1101" fmla="*/ 6045495 w 12191966"/>
              <a:gd name="connsiteY1101" fmla="*/ 4063206 h 4330701"/>
              <a:gd name="connsiteX1102" fmla="*/ 6047050 w 12191966"/>
              <a:gd name="connsiteY1102" fmla="*/ 4062413 h 4330701"/>
              <a:gd name="connsiteX1103" fmla="*/ 6049771 w 12191966"/>
              <a:gd name="connsiteY1103" fmla="*/ 4061222 h 4330701"/>
              <a:gd name="connsiteX1104" fmla="*/ 8258540 w 12191966"/>
              <a:gd name="connsiteY1104" fmla="*/ 4040188 h 4330701"/>
              <a:gd name="connsiteX1105" fmla="*/ 8258143 w 12191966"/>
              <a:gd name="connsiteY1105" fmla="*/ 4045701 h 4330701"/>
              <a:gd name="connsiteX1106" fmla="*/ 8257349 w 12191966"/>
              <a:gd name="connsiteY1106" fmla="*/ 4050033 h 4330701"/>
              <a:gd name="connsiteX1107" fmla="*/ 8257349 w 12191966"/>
              <a:gd name="connsiteY1107" fmla="*/ 4053577 h 4330701"/>
              <a:gd name="connsiteX1108" fmla="*/ 8258143 w 12191966"/>
              <a:gd name="connsiteY1108" fmla="*/ 4055940 h 4330701"/>
              <a:gd name="connsiteX1109" fmla="*/ 8258936 w 12191966"/>
              <a:gd name="connsiteY1109" fmla="*/ 4057515 h 4330701"/>
              <a:gd name="connsiteX1110" fmla="*/ 8260127 w 12191966"/>
              <a:gd name="connsiteY1110" fmla="*/ 4059091 h 4330701"/>
              <a:gd name="connsiteX1111" fmla="*/ 8262508 w 12191966"/>
              <a:gd name="connsiteY1111" fmla="*/ 4061060 h 4330701"/>
              <a:gd name="connsiteX1112" fmla="*/ 8264096 w 12191966"/>
              <a:gd name="connsiteY1112" fmla="*/ 4062241 h 4330701"/>
              <a:gd name="connsiteX1113" fmla="*/ 8265683 w 12191966"/>
              <a:gd name="connsiteY1113" fmla="*/ 4063422 h 4330701"/>
              <a:gd name="connsiteX1114" fmla="*/ 8266477 w 12191966"/>
              <a:gd name="connsiteY1114" fmla="*/ 4065391 h 4330701"/>
              <a:gd name="connsiteX1115" fmla="*/ 8267668 w 12191966"/>
              <a:gd name="connsiteY1115" fmla="*/ 4068148 h 4330701"/>
              <a:gd name="connsiteX1116" fmla="*/ 8268461 w 12191966"/>
              <a:gd name="connsiteY1116" fmla="*/ 4072086 h 4330701"/>
              <a:gd name="connsiteX1117" fmla="*/ 8269255 w 12191966"/>
              <a:gd name="connsiteY1117" fmla="*/ 4076812 h 4330701"/>
              <a:gd name="connsiteX1118" fmla="*/ 8269255 w 12191966"/>
              <a:gd name="connsiteY1118" fmla="*/ 4083506 h 4330701"/>
              <a:gd name="connsiteX1119" fmla="*/ 8268461 w 12191966"/>
              <a:gd name="connsiteY1119" fmla="*/ 4090988 h 4330701"/>
              <a:gd name="connsiteX1120" fmla="*/ 8261715 w 12191966"/>
              <a:gd name="connsiteY1120" fmla="*/ 4078387 h 4330701"/>
              <a:gd name="connsiteX1121" fmla="*/ 8256952 w 12191966"/>
              <a:gd name="connsiteY1121" fmla="*/ 4070511 h 4330701"/>
              <a:gd name="connsiteX1122" fmla="*/ 8252983 w 12191966"/>
              <a:gd name="connsiteY1122" fmla="*/ 4062241 h 4330701"/>
              <a:gd name="connsiteX1123" fmla="*/ 8251396 w 12191966"/>
              <a:gd name="connsiteY1123" fmla="*/ 4057909 h 4330701"/>
              <a:gd name="connsiteX1124" fmla="*/ 8250602 w 12191966"/>
              <a:gd name="connsiteY1124" fmla="*/ 4054759 h 4330701"/>
              <a:gd name="connsiteX1125" fmla="*/ 8250205 w 12191966"/>
              <a:gd name="connsiteY1125" fmla="*/ 4050427 h 4330701"/>
              <a:gd name="connsiteX1126" fmla="*/ 8250205 w 12191966"/>
              <a:gd name="connsiteY1126" fmla="*/ 4047670 h 4330701"/>
              <a:gd name="connsiteX1127" fmla="*/ 8250602 w 12191966"/>
              <a:gd name="connsiteY1127" fmla="*/ 4044520 h 4330701"/>
              <a:gd name="connsiteX1128" fmla="*/ 8252586 w 12191966"/>
              <a:gd name="connsiteY1128" fmla="*/ 4042551 h 4330701"/>
              <a:gd name="connsiteX1129" fmla="*/ 8254968 w 12191966"/>
              <a:gd name="connsiteY1129" fmla="*/ 4040976 h 4330701"/>
              <a:gd name="connsiteX1130" fmla="*/ 6026707 w 12191966"/>
              <a:gd name="connsiteY1130" fmla="*/ 4038600 h 4330701"/>
              <a:gd name="connsiteX1131" fmla="*/ 6028795 w 12191966"/>
              <a:gd name="connsiteY1131" fmla="*/ 4038600 h 4330701"/>
              <a:gd name="connsiteX1132" fmla="*/ 6030048 w 12191966"/>
              <a:gd name="connsiteY1132" fmla="*/ 4039002 h 4330701"/>
              <a:gd name="connsiteX1133" fmla="*/ 6031721 w 12191966"/>
              <a:gd name="connsiteY1133" fmla="*/ 4039805 h 4330701"/>
              <a:gd name="connsiteX1134" fmla="*/ 6032974 w 12191966"/>
              <a:gd name="connsiteY1134" fmla="*/ 4042615 h 4330701"/>
              <a:gd name="connsiteX1135" fmla="*/ 6034227 w 12191966"/>
              <a:gd name="connsiteY1135" fmla="*/ 4046228 h 4330701"/>
              <a:gd name="connsiteX1136" fmla="*/ 6035896 w 12191966"/>
              <a:gd name="connsiteY1136" fmla="*/ 4049038 h 4330701"/>
              <a:gd name="connsiteX1137" fmla="*/ 6036733 w 12191966"/>
              <a:gd name="connsiteY1137" fmla="*/ 4050242 h 4330701"/>
              <a:gd name="connsiteX1138" fmla="*/ 6037988 w 12191966"/>
              <a:gd name="connsiteY1138" fmla="*/ 4051045 h 4330701"/>
              <a:gd name="connsiteX1139" fmla="*/ 6039241 w 12191966"/>
              <a:gd name="connsiteY1139" fmla="*/ 4051446 h 4330701"/>
              <a:gd name="connsiteX1140" fmla="*/ 6040910 w 12191966"/>
              <a:gd name="connsiteY1140" fmla="*/ 4051045 h 4330701"/>
              <a:gd name="connsiteX1141" fmla="*/ 6043000 w 12191966"/>
              <a:gd name="connsiteY1141" fmla="*/ 4050643 h 4330701"/>
              <a:gd name="connsiteX1142" fmla="*/ 6045923 w 12191966"/>
              <a:gd name="connsiteY1142" fmla="*/ 4049038 h 4330701"/>
              <a:gd name="connsiteX1143" fmla="*/ 6046759 w 12191966"/>
              <a:gd name="connsiteY1143" fmla="*/ 4054256 h 4330701"/>
              <a:gd name="connsiteX1144" fmla="*/ 6046342 w 12191966"/>
              <a:gd name="connsiteY1144" fmla="*/ 4057869 h 4330701"/>
              <a:gd name="connsiteX1145" fmla="*/ 6045087 w 12191966"/>
              <a:gd name="connsiteY1145" fmla="*/ 4060679 h 4330701"/>
              <a:gd name="connsiteX1146" fmla="*/ 6043834 w 12191966"/>
              <a:gd name="connsiteY1146" fmla="*/ 4062686 h 4330701"/>
              <a:gd name="connsiteX1147" fmla="*/ 6041746 w 12191966"/>
              <a:gd name="connsiteY1147" fmla="*/ 4064694 h 4330701"/>
              <a:gd name="connsiteX1148" fmla="*/ 6040075 w 12191966"/>
              <a:gd name="connsiteY1148" fmla="*/ 4066701 h 4330701"/>
              <a:gd name="connsiteX1149" fmla="*/ 6038822 w 12191966"/>
              <a:gd name="connsiteY1149" fmla="*/ 4069511 h 4330701"/>
              <a:gd name="connsiteX1150" fmla="*/ 6038822 w 12191966"/>
              <a:gd name="connsiteY1150" fmla="*/ 4073525 h 4330701"/>
              <a:gd name="connsiteX1151" fmla="*/ 6032557 w 12191966"/>
              <a:gd name="connsiteY1151" fmla="*/ 4066299 h 4330701"/>
              <a:gd name="connsiteX1152" fmla="*/ 6029214 w 12191966"/>
              <a:gd name="connsiteY1152" fmla="*/ 4062285 h 4330701"/>
              <a:gd name="connsiteX1153" fmla="*/ 6026290 w 12191966"/>
              <a:gd name="connsiteY1153" fmla="*/ 4057869 h 4330701"/>
              <a:gd name="connsiteX1154" fmla="*/ 6024201 w 12191966"/>
              <a:gd name="connsiteY1154" fmla="*/ 4053052 h 4330701"/>
              <a:gd name="connsiteX1155" fmla="*/ 6022948 w 12191966"/>
              <a:gd name="connsiteY1155" fmla="*/ 4048636 h 4330701"/>
              <a:gd name="connsiteX1156" fmla="*/ 6022948 w 12191966"/>
              <a:gd name="connsiteY1156" fmla="*/ 4046228 h 4330701"/>
              <a:gd name="connsiteX1157" fmla="*/ 6022948 w 12191966"/>
              <a:gd name="connsiteY1157" fmla="*/ 4044220 h 4330701"/>
              <a:gd name="connsiteX1158" fmla="*/ 6023783 w 12191966"/>
              <a:gd name="connsiteY1158" fmla="*/ 4041410 h 4330701"/>
              <a:gd name="connsiteX1159" fmla="*/ 6024621 w 12191966"/>
              <a:gd name="connsiteY1159" fmla="*/ 4039403 h 4330701"/>
              <a:gd name="connsiteX1160" fmla="*/ 8316698 w 12191966"/>
              <a:gd name="connsiteY1160" fmla="*/ 4027488 h 4330701"/>
              <a:gd name="connsiteX1161" fmla="*/ 8317869 w 12191966"/>
              <a:gd name="connsiteY1161" fmla="*/ 4029870 h 4330701"/>
              <a:gd name="connsiteX1162" fmla="*/ 8320211 w 12191966"/>
              <a:gd name="connsiteY1162" fmla="*/ 4032251 h 4330701"/>
              <a:gd name="connsiteX1163" fmla="*/ 8324505 w 12191966"/>
              <a:gd name="connsiteY1163" fmla="*/ 4035823 h 4330701"/>
              <a:gd name="connsiteX1164" fmla="*/ 8326457 w 12191966"/>
              <a:gd name="connsiteY1164" fmla="*/ 4037807 h 4330701"/>
              <a:gd name="connsiteX1165" fmla="*/ 8328019 w 12191966"/>
              <a:gd name="connsiteY1165" fmla="*/ 4040982 h 4330701"/>
              <a:gd name="connsiteX1166" fmla="*/ 8328799 w 12191966"/>
              <a:gd name="connsiteY1166" fmla="*/ 4044554 h 4330701"/>
              <a:gd name="connsiteX1167" fmla="*/ 8329580 w 12191966"/>
              <a:gd name="connsiteY1167" fmla="*/ 4048920 h 4330701"/>
              <a:gd name="connsiteX1168" fmla="*/ 8325286 w 12191966"/>
              <a:gd name="connsiteY1168" fmla="*/ 4048523 h 4330701"/>
              <a:gd name="connsiteX1169" fmla="*/ 8322163 w 12191966"/>
              <a:gd name="connsiteY1169" fmla="*/ 4048920 h 4330701"/>
              <a:gd name="connsiteX1170" fmla="*/ 8319040 w 12191966"/>
              <a:gd name="connsiteY1170" fmla="*/ 4050507 h 4330701"/>
              <a:gd name="connsiteX1171" fmla="*/ 8316698 w 12191966"/>
              <a:gd name="connsiteY1171" fmla="*/ 4052095 h 4330701"/>
              <a:gd name="connsiteX1172" fmla="*/ 8312013 w 12191966"/>
              <a:gd name="connsiteY1172" fmla="*/ 4055667 h 4330701"/>
              <a:gd name="connsiteX1173" fmla="*/ 8309671 w 12191966"/>
              <a:gd name="connsiteY1173" fmla="*/ 4056461 h 4330701"/>
              <a:gd name="connsiteX1174" fmla="*/ 8306158 w 12191966"/>
              <a:gd name="connsiteY1174" fmla="*/ 4057651 h 4330701"/>
              <a:gd name="connsiteX1175" fmla="*/ 8308110 w 12191966"/>
              <a:gd name="connsiteY1175" fmla="*/ 4053682 h 4330701"/>
              <a:gd name="connsiteX1176" fmla="*/ 8308500 w 12191966"/>
              <a:gd name="connsiteY1176" fmla="*/ 4050904 h 4330701"/>
              <a:gd name="connsiteX1177" fmla="*/ 8308500 w 12191966"/>
              <a:gd name="connsiteY1177" fmla="*/ 4048920 h 4330701"/>
              <a:gd name="connsiteX1178" fmla="*/ 8308110 w 12191966"/>
              <a:gd name="connsiteY1178" fmla="*/ 4046935 h 4330701"/>
              <a:gd name="connsiteX1179" fmla="*/ 8306548 w 12191966"/>
              <a:gd name="connsiteY1179" fmla="*/ 4042570 h 4330701"/>
              <a:gd name="connsiteX1180" fmla="*/ 8305767 w 12191966"/>
              <a:gd name="connsiteY1180" fmla="*/ 4038998 h 4330701"/>
              <a:gd name="connsiteX1181" fmla="*/ 8305767 w 12191966"/>
              <a:gd name="connsiteY1181" fmla="*/ 4033838 h 4330701"/>
              <a:gd name="connsiteX1182" fmla="*/ 8309671 w 12191966"/>
              <a:gd name="connsiteY1182" fmla="*/ 4033838 h 4330701"/>
              <a:gd name="connsiteX1183" fmla="*/ 8311233 w 12191966"/>
              <a:gd name="connsiteY1183" fmla="*/ 4033441 h 4330701"/>
              <a:gd name="connsiteX1184" fmla="*/ 8313184 w 12191966"/>
              <a:gd name="connsiteY1184" fmla="*/ 4033045 h 4330701"/>
              <a:gd name="connsiteX1185" fmla="*/ 8314746 w 12191966"/>
              <a:gd name="connsiteY1185" fmla="*/ 4032251 h 4330701"/>
              <a:gd name="connsiteX1186" fmla="*/ 8315527 w 12191966"/>
              <a:gd name="connsiteY1186" fmla="*/ 4031060 h 4330701"/>
              <a:gd name="connsiteX1187" fmla="*/ 8316698 w 12191966"/>
              <a:gd name="connsiteY1187" fmla="*/ 4029473 h 4330701"/>
              <a:gd name="connsiteX1188" fmla="*/ 5441395 w 12191966"/>
              <a:gd name="connsiteY1188" fmla="*/ 4014788 h 4330701"/>
              <a:gd name="connsiteX1189" fmla="*/ 5443358 w 12191966"/>
              <a:gd name="connsiteY1189" fmla="*/ 4018811 h 4330701"/>
              <a:gd name="connsiteX1190" fmla="*/ 5445716 w 12191966"/>
              <a:gd name="connsiteY1190" fmla="*/ 4021628 h 4330701"/>
              <a:gd name="connsiteX1191" fmla="*/ 5447681 w 12191966"/>
              <a:gd name="connsiteY1191" fmla="*/ 4023237 h 4330701"/>
              <a:gd name="connsiteX1192" fmla="*/ 5449646 w 12191966"/>
              <a:gd name="connsiteY1192" fmla="*/ 4023639 h 4330701"/>
              <a:gd name="connsiteX1193" fmla="*/ 5451611 w 12191966"/>
              <a:gd name="connsiteY1193" fmla="*/ 4023237 h 4330701"/>
              <a:gd name="connsiteX1194" fmla="*/ 5454363 w 12191966"/>
              <a:gd name="connsiteY1194" fmla="*/ 4022432 h 4330701"/>
              <a:gd name="connsiteX1195" fmla="*/ 5461039 w 12191966"/>
              <a:gd name="connsiteY1195" fmla="*/ 4018811 h 4330701"/>
              <a:gd name="connsiteX1196" fmla="*/ 5461824 w 12191966"/>
              <a:gd name="connsiteY1196" fmla="*/ 4021225 h 4330701"/>
              <a:gd name="connsiteX1197" fmla="*/ 5461824 w 12191966"/>
              <a:gd name="connsiteY1197" fmla="*/ 4023639 h 4330701"/>
              <a:gd name="connsiteX1198" fmla="*/ 5461824 w 12191966"/>
              <a:gd name="connsiteY1198" fmla="*/ 4026455 h 4330701"/>
              <a:gd name="connsiteX1199" fmla="*/ 5461824 w 12191966"/>
              <a:gd name="connsiteY1199" fmla="*/ 4028869 h 4330701"/>
              <a:gd name="connsiteX1200" fmla="*/ 5461039 w 12191966"/>
              <a:gd name="connsiteY1200" fmla="*/ 4033295 h 4330701"/>
              <a:gd name="connsiteX1201" fmla="*/ 5459469 w 12191966"/>
              <a:gd name="connsiteY1201" fmla="*/ 4036916 h 4330701"/>
              <a:gd name="connsiteX1202" fmla="*/ 5459075 w 12191966"/>
              <a:gd name="connsiteY1202" fmla="*/ 4040134 h 4330701"/>
              <a:gd name="connsiteX1203" fmla="*/ 5459075 w 12191966"/>
              <a:gd name="connsiteY1203" fmla="*/ 4040939 h 4330701"/>
              <a:gd name="connsiteX1204" fmla="*/ 5459075 w 12191966"/>
              <a:gd name="connsiteY1204" fmla="*/ 4041743 h 4330701"/>
              <a:gd name="connsiteX1205" fmla="*/ 5459861 w 12191966"/>
              <a:gd name="connsiteY1205" fmla="*/ 4042146 h 4330701"/>
              <a:gd name="connsiteX1206" fmla="*/ 5461433 w 12191966"/>
              <a:gd name="connsiteY1206" fmla="*/ 4042146 h 4330701"/>
              <a:gd name="connsiteX1207" fmla="*/ 5465754 w 12191966"/>
              <a:gd name="connsiteY1207" fmla="*/ 4041743 h 4330701"/>
              <a:gd name="connsiteX1208" fmla="*/ 5465754 w 12191966"/>
              <a:gd name="connsiteY1208" fmla="*/ 4045767 h 4330701"/>
              <a:gd name="connsiteX1209" fmla="*/ 5465362 w 12191966"/>
              <a:gd name="connsiteY1209" fmla="*/ 4048583 h 4330701"/>
              <a:gd name="connsiteX1210" fmla="*/ 5464574 w 12191966"/>
              <a:gd name="connsiteY1210" fmla="*/ 4051399 h 4330701"/>
              <a:gd name="connsiteX1211" fmla="*/ 5463397 w 12191966"/>
              <a:gd name="connsiteY1211" fmla="*/ 4053813 h 4330701"/>
              <a:gd name="connsiteX1212" fmla="*/ 5461824 w 12191966"/>
              <a:gd name="connsiteY1212" fmla="*/ 4055824 h 4330701"/>
              <a:gd name="connsiteX1213" fmla="*/ 5460254 w 12191966"/>
              <a:gd name="connsiteY1213" fmla="*/ 4057434 h 4330701"/>
              <a:gd name="connsiteX1214" fmla="*/ 5456326 w 12191966"/>
              <a:gd name="connsiteY1214" fmla="*/ 4060250 h 4330701"/>
              <a:gd name="connsiteX1215" fmla="*/ 5452788 w 12191966"/>
              <a:gd name="connsiteY1215" fmla="*/ 4063066 h 4330701"/>
              <a:gd name="connsiteX1216" fmla="*/ 5448858 w 12191966"/>
              <a:gd name="connsiteY1216" fmla="*/ 4065480 h 4330701"/>
              <a:gd name="connsiteX1217" fmla="*/ 5447681 w 12191966"/>
              <a:gd name="connsiteY1217" fmla="*/ 4067089 h 4330701"/>
              <a:gd name="connsiteX1218" fmla="*/ 5446109 w 12191966"/>
              <a:gd name="connsiteY1218" fmla="*/ 4069101 h 4330701"/>
              <a:gd name="connsiteX1219" fmla="*/ 5444537 w 12191966"/>
              <a:gd name="connsiteY1219" fmla="*/ 4071112 h 4330701"/>
              <a:gd name="connsiteX1220" fmla="*/ 5443358 w 12191966"/>
              <a:gd name="connsiteY1220" fmla="*/ 4073526 h 4330701"/>
              <a:gd name="connsiteX1221" fmla="*/ 5441395 w 12191966"/>
              <a:gd name="connsiteY1221" fmla="*/ 4070710 h 4330701"/>
              <a:gd name="connsiteX1222" fmla="*/ 5440215 w 12191966"/>
              <a:gd name="connsiteY1222" fmla="*/ 4067089 h 4330701"/>
              <a:gd name="connsiteX1223" fmla="*/ 5437071 w 12191966"/>
              <a:gd name="connsiteY1223" fmla="*/ 4059445 h 4330701"/>
              <a:gd name="connsiteX1224" fmla="*/ 5435502 w 12191966"/>
              <a:gd name="connsiteY1224" fmla="*/ 4056227 h 4330701"/>
              <a:gd name="connsiteX1225" fmla="*/ 5433143 w 12191966"/>
              <a:gd name="connsiteY1225" fmla="*/ 4053813 h 4330701"/>
              <a:gd name="connsiteX1226" fmla="*/ 5431963 w 12191966"/>
              <a:gd name="connsiteY1226" fmla="*/ 4052606 h 4330701"/>
              <a:gd name="connsiteX1227" fmla="*/ 5430786 w 12191966"/>
              <a:gd name="connsiteY1227" fmla="*/ 4051801 h 4330701"/>
              <a:gd name="connsiteX1228" fmla="*/ 5429213 w 12191966"/>
              <a:gd name="connsiteY1228" fmla="*/ 4051399 h 4330701"/>
              <a:gd name="connsiteX1229" fmla="*/ 5427249 w 12191966"/>
              <a:gd name="connsiteY1229" fmla="*/ 4051399 h 4330701"/>
              <a:gd name="connsiteX1230" fmla="*/ 5426069 w 12191966"/>
              <a:gd name="connsiteY1230" fmla="*/ 4015995 h 4330701"/>
              <a:gd name="connsiteX1231" fmla="*/ 5427642 w 12191966"/>
              <a:gd name="connsiteY1231" fmla="*/ 4019616 h 4330701"/>
              <a:gd name="connsiteX1232" fmla="*/ 5430002 w 12191966"/>
              <a:gd name="connsiteY1232" fmla="*/ 4023639 h 4330701"/>
              <a:gd name="connsiteX1233" fmla="*/ 5433143 w 12191966"/>
              <a:gd name="connsiteY1233" fmla="*/ 4028065 h 4330701"/>
              <a:gd name="connsiteX1234" fmla="*/ 5435892 w 12191966"/>
              <a:gd name="connsiteY1234" fmla="*/ 4030881 h 4330701"/>
              <a:gd name="connsiteX1235" fmla="*/ 5437464 w 12191966"/>
              <a:gd name="connsiteY1235" fmla="*/ 4031283 h 4330701"/>
              <a:gd name="connsiteX1236" fmla="*/ 5439036 w 12191966"/>
              <a:gd name="connsiteY1236" fmla="*/ 4032088 h 4330701"/>
              <a:gd name="connsiteX1237" fmla="*/ 5440215 w 12191966"/>
              <a:gd name="connsiteY1237" fmla="*/ 4031283 h 4330701"/>
              <a:gd name="connsiteX1238" fmla="*/ 5441003 w 12191966"/>
              <a:gd name="connsiteY1238" fmla="*/ 4030076 h 4330701"/>
              <a:gd name="connsiteX1239" fmla="*/ 5441395 w 12191966"/>
              <a:gd name="connsiteY1239" fmla="*/ 4028065 h 4330701"/>
              <a:gd name="connsiteX1240" fmla="*/ 5442179 w 12191966"/>
              <a:gd name="connsiteY1240" fmla="*/ 4024444 h 4330701"/>
              <a:gd name="connsiteX1241" fmla="*/ 5442179 w 12191966"/>
              <a:gd name="connsiteY1241" fmla="*/ 4020421 h 4330701"/>
              <a:gd name="connsiteX1242" fmla="*/ 9648026 w 12191966"/>
              <a:gd name="connsiteY1242" fmla="*/ 4013200 h 4330701"/>
              <a:gd name="connsiteX1243" fmla="*/ 9649595 w 12191966"/>
              <a:gd name="connsiteY1243" fmla="*/ 4014857 h 4330701"/>
              <a:gd name="connsiteX1244" fmla="*/ 9650380 w 12191966"/>
              <a:gd name="connsiteY1244" fmla="*/ 4015685 h 4330701"/>
              <a:gd name="connsiteX1245" fmla="*/ 9649988 w 12191966"/>
              <a:gd name="connsiteY1245" fmla="*/ 4017342 h 4330701"/>
              <a:gd name="connsiteX1246" fmla="*/ 9649203 w 12191966"/>
              <a:gd name="connsiteY1246" fmla="*/ 4018170 h 4330701"/>
              <a:gd name="connsiteX1247" fmla="*/ 9647633 w 12191966"/>
              <a:gd name="connsiteY1247" fmla="*/ 4018998 h 4330701"/>
              <a:gd name="connsiteX1248" fmla="*/ 9645671 w 12191966"/>
              <a:gd name="connsiteY1248" fmla="*/ 4019412 h 4330701"/>
              <a:gd name="connsiteX1249" fmla="*/ 9640177 w 12191966"/>
              <a:gd name="connsiteY1249" fmla="*/ 4020655 h 4330701"/>
              <a:gd name="connsiteX1250" fmla="*/ 9627227 w 12191966"/>
              <a:gd name="connsiteY1250" fmla="*/ 4021069 h 4330701"/>
              <a:gd name="connsiteX1251" fmla="*/ 9621341 w 12191966"/>
              <a:gd name="connsiteY1251" fmla="*/ 4021483 h 4330701"/>
              <a:gd name="connsiteX1252" fmla="*/ 9617417 w 12191966"/>
              <a:gd name="connsiteY1252" fmla="*/ 4022725 h 4330701"/>
              <a:gd name="connsiteX1253" fmla="*/ 9615847 w 12191966"/>
              <a:gd name="connsiteY1253" fmla="*/ 4020655 h 4330701"/>
              <a:gd name="connsiteX1254" fmla="*/ 9615455 w 12191966"/>
              <a:gd name="connsiteY1254" fmla="*/ 4019412 h 4330701"/>
              <a:gd name="connsiteX1255" fmla="*/ 9615455 w 12191966"/>
              <a:gd name="connsiteY1255" fmla="*/ 4018170 h 4330701"/>
              <a:gd name="connsiteX1256" fmla="*/ 9616240 w 12191966"/>
              <a:gd name="connsiteY1256" fmla="*/ 4017342 h 4330701"/>
              <a:gd name="connsiteX1257" fmla="*/ 9617809 w 12191966"/>
              <a:gd name="connsiteY1257" fmla="*/ 4016513 h 4330701"/>
              <a:gd name="connsiteX1258" fmla="*/ 9620164 w 12191966"/>
              <a:gd name="connsiteY1258" fmla="*/ 4015685 h 4330701"/>
              <a:gd name="connsiteX1259" fmla="*/ 9625658 w 12191966"/>
              <a:gd name="connsiteY1259" fmla="*/ 4014857 h 4330701"/>
              <a:gd name="connsiteX1260" fmla="*/ 9638215 w 12191966"/>
              <a:gd name="connsiteY1260" fmla="*/ 4014443 h 4330701"/>
              <a:gd name="connsiteX1261" fmla="*/ 9644101 w 12191966"/>
              <a:gd name="connsiteY1261" fmla="*/ 4013614 h 4330701"/>
              <a:gd name="connsiteX1262" fmla="*/ 10669993 w 12191966"/>
              <a:gd name="connsiteY1262" fmla="*/ 3957638 h 4330701"/>
              <a:gd name="connsiteX1263" fmla="*/ 10674780 w 12191966"/>
              <a:gd name="connsiteY1263" fmla="*/ 3957638 h 4330701"/>
              <a:gd name="connsiteX1264" fmla="*/ 10678768 w 12191966"/>
              <a:gd name="connsiteY1264" fmla="*/ 3958041 h 4330701"/>
              <a:gd name="connsiteX1265" fmla="*/ 10683156 w 12191966"/>
              <a:gd name="connsiteY1265" fmla="*/ 3959654 h 4330701"/>
              <a:gd name="connsiteX1266" fmla="*/ 10687544 w 12191966"/>
              <a:gd name="connsiteY1266" fmla="*/ 3961670 h 4330701"/>
              <a:gd name="connsiteX1267" fmla="*/ 10696718 w 12191966"/>
              <a:gd name="connsiteY1267" fmla="*/ 3966105 h 4330701"/>
              <a:gd name="connsiteX1268" fmla="*/ 10706290 w 12191966"/>
              <a:gd name="connsiteY1268" fmla="*/ 3970540 h 4330701"/>
              <a:gd name="connsiteX1269" fmla="*/ 10711476 w 12191966"/>
              <a:gd name="connsiteY1269" fmla="*/ 3972959 h 4330701"/>
              <a:gd name="connsiteX1270" fmla="*/ 10717060 w 12191966"/>
              <a:gd name="connsiteY1270" fmla="*/ 3974168 h 4330701"/>
              <a:gd name="connsiteX1271" fmla="*/ 10722644 w 12191966"/>
              <a:gd name="connsiteY1271" fmla="*/ 3974975 h 4330701"/>
              <a:gd name="connsiteX1272" fmla="*/ 10728627 w 12191966"/>
              <a:gd name="connsiteY1272" fmla="*/ 3974975 h 4330701"/>
              <a:gd name="connsiteX1273" fmla="*/ 10734610 w 12191966"/>
              <a:gd name="connsiteY1273" fmla="*/ 3973362 h 4330701"/>
              <a:gd name="connsiteX1274" fmla="*/ 10740992 w 12191966"/>
              <a:gd name="connsiteY1274" fmla="*/ 3970540 h 4330701"/>
              <a:gd name="connsiteX1275" fmla="*/ 10737003 w 12191966"/>
              <a:gd name="connsiteY1275" fmla="*/ 3974168 h 4330701"/>
              <a:gd name="connsiteX1276" fmla="*/ 10733015 w 12191966"/>
              <a:gd name="connsiteY1276" fmla="*/ 3977394 h 4330701"/>
              <a:gd name="connsiteX1277" fmla="*/ 10728228 w 12191966"/>
              <a:gd name="connsiteY1277" fmla="*/ 3979410 h 4330701"/>
              <a:gd name="connsiteX1278" fmla="*/ 10723442 w 12191966"/>
              <a:gd name="connsiteY1278" fmla="*/ 3981426 h 4330701"/>
              <a:gd name="connsiteX1279" fmla="*/ 10717858 w 12191966"/>
              <a:gd name="connsiteY1279" fmla="*/ 3982635 h 4330701"/>
              <a:gd name="connsiteX1280" fmla="*/ 10713071 w 12191966"/>
              <a:gd name="connsiteY1280" fmla="*/ 3983038 h 4330701"/>
              <a:gd name="connsiteX1281" fmla="*/ 10707487 w 12191966"/>
              <a:gd name="connsiteY1281" fmla="*/ 3983038 h 4330701"/>
              <a:gd name="connsiteX1282" fmla="*/ 10701903 w 12191966"/>
              <a:gd name="connsiteY1282" fmla="*/ 3982635 h 4330701"/>
              <a:gd name="connsiteX1283" fmla="*/ 10696319 w 12191966"/>
              <a:gd name="connsiteY1283" fmla="*/ 3981426 h 4330701"/>
              <a:gd name="connsiteX1284" fmla="*/ 10690734 w 12191966"/>
              <a:gd name="connsiteY1284" fmla="*/ 3979813 h 4330701"/>
              <a:gd name="connsiteX1285" fmla="*/ 10685150 w 12191966"/>
              <a:gd name="connsiteY1285" fmla="*/ 3977797 h 4330701"/>
              <a:gd name="connsiteX1286" fmla="*/ 10679566 w 12191966"/>
              <a:gd name="connsiteY1286" fmla="*/ 3975378 h 4330701"/>
              <a:gd name="connsiteX1287" fmla="*/ 10674780 w 12191966"/>
              <a:gd name="connsiteY1287" fmla="*/ 3972959 h 4330701"/>
              <a:gd name="connsiteX1288" fmla="*/ 10669993 w 12191966"/>
              <a:gd name="connsiteY1288" fmla="*/ 3969330 h 4330701"/>
              <a:gd name="connsiteX1289" fmla="*/ 10665606 w 12191966"/>
              <a:gd name="connsiteY1289" fmla="*/ 3965702 h 4330701"/>
              <a:gd name="connsiteX1290" fmla="*/ 10661617 w 12191966"/>
              <a:gd name="connsiteY1290" fmla="*/ 3961670 h 4330701"/>
              <a:gd name="connsiteX1291" fmla="*/ 10665606 w 12191966"/>
              <a:gd name="connsiteY1291" fmla="*/ 3958848 h 4330701"/>
              <a:gd name="connsiteX1292" fmla="*/ 11372966 w 12191966"/>
              <a:gd name="connsiteY1292" fmla="*/ 3930650 h 4330701"/>
              <a:gd name="connsiteX1293" fmla="*/ 11378155 w 12191966"/>
              <a:gd name="connsiteY1293" fmla="*/ 3930650 h 4330701"/>
              <a:gd name="connsiteX1294" fmla="*/ 11383345 w 12191966"/>
              <a:gd name="connsiteY1294" fmla="*/ 3930650 h 4330701"/>
              <a:gd name="connsiteX1295" fmla="*/ 11388934 w 12191966"/>
              <a:gd name="connsiteY1295" fmla="*/ 3931444 h 4330701"/>
              <a:gd name="connsiteX1296" fmla="*/ 11394123 w 12191966"/>
              <a:gd name="connsiteY1296" fmla="*/ 3931841 h 4330701"/>
              <a:gd name="connsiteX1297" fmla="*/ 11398514 w 12191966"/>
              <a:gd name="connsiteY1297" fmla="*/ 3932635 h 4330701"/>
              <a:gd name="connsiteX1298" fmla="*/ 11402906 w 12191966"/>
              <a:gd name="connsiteY1298" fmla="*/ 3934619 h 4330701"/>
              <a:gd name="connsiteX1299" fmla="*/ 11407297 w 12191966"/>
              <a:gd name="connsiteY1299" fmla="*/ 3937000 h 4330701"/>
              <a:gd name="connsiteX1300" fmla="*/ 11410490 w 12191966"/>
              <a:gd name="connsiteY1300" fmla="*/ 3939381 h 4330701"/>
              <a:gd name="connsiteX1301" fmla="*/ 11413684 w 12191966"/>
              <a:gd name="connsiteY1301" fmla="*/ 3942953 h 4330701"/>
              <a:gd name="connsiteX1302" fmla="*/ 11415680 w 12191966"/>
              <a:gd name="connsiteY1302" fmla="*/ 3946525 h 4330701"/>
              <a:gd name="connsiteX1303" fmla="*/ 11410091 w 12191966"/>
              <a:gd name="connsiteY1303" fmla="*/ 3944938 h 4330701"/>
              <a:gd name="connsiteX1304" fmla="*/ 11402906 w 12191966"/>
              <a:gd name="connsiteY1304" fmla="*/ 3943747 h 4330701"/>
              <a:gd name="connsiteX1305" fmla="*/ 11386938 w 12191966"/>
              <a:gd name="connsiteY1305" fmla="*/ 3941366 h 4330701"/>
              <a:gd name="connsiteX1306" fmla="*/ 11347417 w 12191966"/>
              <a:gd name="connsiteY1306" fmla="*/ 3936206 h 4330701"/>
              <a:gd name="connsiteX1307" fmla="*/ 11354203 w 12191966"/>
              <a:gd name="connsiteY1307" fmla="*/ 3933825 h 4330701"/>
              <a:gd name="connsiteX1308" fmla="*/ 11362587 w 12191966"/>
              <a:gd name="connsiteY1308" fmla="*/ 3932238 h 4330701"/>
              <a:gd name="connsiteX1309" fmla="*/ 9424832 w 12191966"/>
              <a:gd name="connsiteY1309" fmla="*/ 3867151 h 4330701"/>
              <a:gd name="connsiteX1310" fmla="*/ 9424466 w 12191966"/>
              <a:gd name="connsiteY1310" fmla="*/ 3871120 h 4330701"/>
              <a:gd name="connsiteX1311" fmla="*/ 9424832 w 12191966"/>
              <a:gd name="connsiteY1311" fmla="*/ 3874692 h 4330701"/>
              <a:gd name="connsiteX1312" fmla="*/ 9425565 w 12191966"/>
              <a:gd name="connsiteY1312" fmla="*/ 3878264 h 4330701"/>
              <a:gd name="connsiteX1313" fmla="*/ 9425931 w 12191966"/>
              <a:gd name="connsiteY1313" fmla="*/ 3880248 h 4330701"/>
              <a:gd name="connsiteX1314" fmla="*/ 9427397 w 12191966"/>
              <a:gd name="connsiteY1314" fmla="*/ 3882233 h 4330701"/>
              <a:gd name="connsiteX1315" fmla="*/ 9428496 w 12191966"/>
              <a:gd name="connsiteY1315" fmla="*/ 3883820 h 4330701"/>
              <a:gd name="connsiteX1316" fmla="*/ 9430694 w 12191966"/>
              <a:gd name="connsiteY1316" fmla="*/ 3884217 h 4330701"/>
              <a:gd name="connsiteX1317" fmla="*/ 9432892 w 12191966"/>
              <a:gd name="connsiteY1317" fmla="*/ 3883820 h 4330701"/>
              <a:gd name="connsiteX1318" fmla="*/ 9431427 w 12191966"/>
              <a:gd name="connsiteY1318" fmla="*/ 3886599 h 4330701"/>
              <a:gd name="connsiteX1319" fmla="*/ 9429961 w 12191966"/>
              <a:gd name="connsiteY1319" fmla="*/ 3888583 h 4330701"/>
              <a:gd name="connsiteX1320" fmla="*/ 9428496 w 12191966"/>
              <a:gd name="connsiteY1320" fmla="*/ 3890170 h 4330701"/>
              <a:gd name="connsiteX1321" fmla="*/ 9427397 w 12191966"/>
              <a:gd name="connsiteY1321" fmla="*/ 3890964 h 4330701"/>
              <a:gd name="connsiteX1322" fmla="*/ 9425565 w 12191966"/>
              <a:gd name="connsiteY1322" fmla="*/ 3890964 h 4330701"/>
              <a:gd name="connsiteX1323" fmla="*/ 9424100 w 12191966"/>
              <a:gd name="connsiteY1323" fmla="*/ 3890964 h 4330701"/>
              <a:gd name="connsiteX1324" fmla="*/ 9422268 w 12191966"/>
              <a:gd name="connsiteY1324" fmla="*/ 3890170 h 4330701"/>
              <a:gd name="connsiteX1325" fmla="*/ 9420436 w 12191966"/>
              <a:gd name="connsiteY1325" fmla="*/ 3888583 h 4330701"/>
              <a:gd name="connsiteX1326" fmla="*/ 9418971 w 12191966"/>
              <a:gd name="connsiteY1326" fmla="*/ 3886995 h 4330701"/>
              <a:gd name="connsiteX1327" fmla="*/ 9417505 w 12191966"/>
              <a:gd name="connsiteY1327" fmla="*/ 3885011 h 4330701"/>
              <a:gd name="connsiteX1328" fmla="*/ 9416040 w 12191966"/>
              <a:gd name="connsiteY1328" fmla="*/ 3882630 h 4330701"/>
              <a:gd name="connsiteX1329" fmla="*/ 9415307 w 12191966"/>
              <a:gd name="connsiteY1329" fmla="*/ 3880248 h 4330701"/>
              <a:gd name="connsiteX1330" fmla="*/ 9414941 w 12191966"/>
              <a:gd name="connsiteY1330" fmla="*/ 3877470 h 4330701"/>
              <a:gd name="connsiteX1331" fmla="*/ 9413842 w 12191966"/>
              <a:gd name="connsiteY1331" fmla="*/ 3874692 h 4330701"/>
              <a:gd name="connsiteX1332" fmla="*/ 9413842 w 12191966"/>
              <a:gd name="connsiteY1332" fmla="*/ 3871517 h 4330701"/>
              <a:gd name="connsiteX1333" fmla="*/ 9414208 w 12191966"/>
              <a:gd name="connsiteY1333" fmla="*/ 3867945 h 4330701"/>
              <a:gd name="connsiteX1334" fmla="*/ 10840172 w 12191966"/>
              <a:gd name="connsiteY1334" fmla="*/ 3849688 h 4330701"/>
              <a:gd name="connsiteX1335" fmla="*/ 10841734 w 12191966"/>
              <a:gd name="connsiteY1335" fmla="*/ 3849688 h 4330701"/>
              <a:gd name="connsiteX1336" fmla="*/ 10842905 w 12191966"/>
              <a:gd name="connsiteY1336" fmla="*/ 3850069 h 4330701"/>
              <a:gd name="connsiteX1337" fmla="*/ 10844466 w 12191966"/>
              <a:gd name="connsiteY1337" fmla="*/ 3850450 h 4330701"/>
              <a:gd name="connsiteX1338" fmla="*/ 10847199 w 12191966"/>
              <a:gd name="connsiteY1338" fmla="*/ 3852736 h 4330701"/>
              <a:gd name="connsiteX1339" fmla="*/ 10849151 w 12191966"/>
              <a:gd name="connsiteY1339" fmla="*/ 3855403 h 4330701"/>
              <a:gd name="connsiteX1340" fmla="*/ 10851103 w 12191966"/>
              <a:gd name="connsiteY1340" fmla="*/ 3858070 h 4330701"/>
              <a:gd name="connsiteX1341" fmla="*/ 10852274 w 12191966"/>
              <a:gd name="connsiteY1341" fmla="*/ 3859213 h 4330701"/>
              <a:gd name="connsiteX1342" fmla="*/ 10853445 w 12191966"/>
              <a:gd name="connsiteY1342" fmla="*/ 3859594 h 4330701"/>
              <a:gd name="connsiteX1343" fmla="*/ 10855397 w 12191966"/>
              <a:gd name="connsiteY1343" fmla="*/ 3859975 h 4330701"/>
              <a:gd name="connsiteX1344" fmla="*/ 10856958 w 12191966"/>
              <a:gd name="connsiteY1344" fmla="*/ 3859975 h 4330701"/>
              <a:gd name="connsiteX1345" fmla="*/ 10859301 w 12191966"/>
              <a:gd name="connsiteY1345" fmla="*/ 3859594 h 4330701"/>
              <a:gd name="connsiteX1346" fmla="*/ 10861643 w 12191966"/>
              <a:gd name="connsiteY1346" fmla="*/ 3858832 h 4330701"/>
              <a:gd name="connsiteX1347" fmla="*/ 10860862 w 12191966"/>
              <a:gd name="connsiteY1347" fmla="*/ 3861118 h 4330701"/>
              <a:gd name="connsiteX1348" fmla="*/ 10859691 w 12191966"/>
              <a:gd name="connsiteY1348" fmla="*/ 3863404 h 4330701"/>
              <a:gd name="connsiteX1349" fmla="*/ 10858520 w 12191966"/>
              <a:gd name="connsiteY1349" fmla="*/ 3865309 h 4330701"/>
              <a:gd name="connsiteX1350" fmla="*/ 10856568 w 12191966"/>
              <a:gd name="connsiteY1350" fmla="*/ 3866833 h 4330701"/>
              <a:gd name="connsiteX1351" fmla="*/ 10854226 w 12191966"/>
              <a:gd name="connsiteY1351" fmla="*/ 3867976 h 4330701"/>
              <a:gd name="connsiteX1352" fmla="*/ 10852274 w 12191966"/>
              <a:gd name="connsiteY1352" fmla="*/ 3868738 h 4330701"/>
              <a:gd name="connsiteX1353" fmla="*/ 10849932 w 12191966"/>
              <a:gd name="connsiteY1353" fmla="*/ 3868738 h 4330701"/>
              <a:gd name="connsiteX1354" fmla="*/ 10847980 w 12191966"/>
              <a:gd name="connsiteY1354" fmla="*/ 3868738 h 4330701"/>
              <a:gd name="connsiteX1355" fmla="*/ 10846028 w 12191966"/>
              <a:gd name="connsiteY1355" fmla="*/ 3868357 h 4330701"/>
              <a:gd name="connsiteX1356" fmla="*/ 10844076 w 12191966"/>
              <a:gd name="connsiteY1356" fmla="*/ 3867214 h 4330701"/>
              <a:gd name="connsiteX1357" fmla="*/ 10842124 w 12191966"/>
              <a:gd name="connsiteY1357" fmla="*/ 3866071 h 4330701"/>
              <a:gd name="connsiteX1358" fmla="*/ 10840563 w 12191966"/>
              <a:gd name="connsiteY1358" fmla="*/ 3863404 h 4330701"/>
              <a:gd name="connsiteX1359" fmla="*/ 10839001 w 12191966"/>
              <a:gd name="connsiteY1359" fmla="*/ 3861118 h 4330701"/>
              <a:gd name="connsiteX1360" fmla="*/ 10838220 w 12191966"/>
              <a:gd name="connsiteY1360" fmla="*/ 3857689 h 4330701"/>
              <a:gd name="connsiteX1361" fmla="*/ 10837830 w 12191966"/>
              <a:gd name="connsiteY1361" fmla="*/ 3854260 h 4330701"/>
              <a:gd name="connsiteX1362" fmla="*/ 10837830 w 12191966"/>
              <a:gd name="connsiteY1362" fmla="*/ 3850069 h 4330701"/>
              <a:gd name="connsiteX1363" fmla="*/ 10754486 w 12191966"/>
              <a:gd name="connsiteY1363" fmla="*/ 3840163 h 4330701"/>
              <a:gd name="connsiteX1364" fmla="*/ 10757661 w 12191966"/>
              <a:gd name="connsiteY1364" fmla="*/ 3840560 h 4330701"/>
              <a:gd name="connsiteX1365" fmla="*/ 10760836 w 12191966"/>
              <a:gd name="connsiteY1365" fmla="*/ 3841751 h 4330701"/>
              <a:gd name="connsiteX1366" fmla="*/ 10766789 w 12191966"/>
              <a:gd name="connsiteY1366" fmla="*/ 3843735 h 4330701"/>
              <a:gd name="connsiteX1367" fmla="*/ 10770361 w 12191966"/>
              <a:gd name="connsiteY1367" fmla="*/ 3844529 h 4330701"/>
              <a:gd name="connsiteX1368" fmla="*/ 10773933 w 12191966"/>
              <a:gd name="connsiteY1368" fmla="*/ 3844529 h 4330701"/>
              <a:gd name="connsiteX1369" fmla="*/ 10777901 w 12191966"/>
              <a:gd name="connsiteY1369" fmla="*/ 3844132 h 4330701"/>
              <a:gd name="connsiteX1370" fmla="*/ 10782267 w 12191966"/>
              <a:gd name="connsiteY1370" fmla="*/ 3843338 h 4330701"/>
              <a:gd name="connsiteX1371" fmla="*/ 10782267 w 12191966"/>
              <a:gd name="connsiteY1371" fmla="*/ 3846910 h 4330701"/>
              <a:gd name="connsiteX1372" fmla="*/ 10781870 w 12191966"/>
              <a:gd name="connsiteY1372" fmla="*/ 3850085 h 4330701"/>
              <a:gd name="connsiteX1373" fmla="*/ 10780283 w 12191966"/>
              <a:gd name="connsiteY1373" fmla="*/ 3852864 h 4330701"/>
              <a:gd name="connsiteX1374" fmla="*/ 10778298 w 12191966"/>
              <a:gd name="connsiteY1374" fmla="*/ 3854848 h 4330701"/>
              <a:gd name="connsiteX1375" fmla="*/ 10776314 w 12191966"/>
              <a:gd name="connsiteY1375" fmla="*/ 3856436 h 4330701"/>
              <a:gd name="connsiteX1376" fmla="*/ 10773536 w 12191966"/>
              <a:gd name="connsiteY1376" fmla="*/ 3857229 h 4330701"/>
              <a:gd name="connsiteX1377" fmla="*/ 10770361 w 12191966"/>
              <a:gd name="connsiteY1377" fmla="*/ 3857626 h 4330701"/>
              <a:gd name="connsiteX1378" fmla="*/ 10767583 w 12191966"/>
              <a:gd name="connsiteY1378" fmla="*/ 3857626 h 4330701"/>
              <a:gd name="connsiteX1379" fmla="*/ 10764805 w 12191966"/>
              <a:gd name="connsiteY1379" fmla="*/ 3857229 h 4330701"/>
              <a:gd name="connsiteX1380" fmla="*/ 10762026 w 12191966"/>
              <a:gd name="connsiteY1380" fmla="*/ 3856436 h 4330701"/>
              <a:gd name="connsiteX1381" fmla="*/ 10759248 w 12191966"/>
              <a:gd name="connsiteY1381" fmla="*/ 3854848 h 4330701"/>
              <a:gd name="connsiteX1382" fmla="*/ 10756867 w 12191966"/>
              <a:gd name="connsiteY1382" fmla="*/ 3853260 h 4330701"/>
              <a:gd name="connsiteX1383" fmla="*/ 10755279 w 12191966"/>
              <a:gd name="connsiteY1383" fmla="*/ 3850879 h 4330701"/>
              <a:gd name="connsiteX1384" fmla="*/ 10754486 w 12191966"/>
              <a:gd name="connsiteY1384" fmla="*/ 3847704 h 4330701"/>
              <a:gd name="connsiteX1385" fmla="*/ 10753692 w 12191966"/>
              <a:gd name="connsiteY1385" fmla="*/ 3844132 h 4330701"/>
              <a:gd name="connsiteX1386" fmla="*/ 6074141 w 12191966"/>
              <a:gd name="connsiteY1386" fmla="*/ 3836988 h 4330701"/>
              <a:gd name="connsiteX1387" fmla="*/ 6075730 w 12191966"/>
              <a:gd name="connsiteY1387" fmla="*/ 3836988 h 4330701"/>
              <a:gd name="connsiteX1388" fmla="*/ 6077315 w 12191966"/>
              <a:gd name="connsiteY1388" fmla="*/ 3838179 h 4330701"/>
              <a:gd name="connsiteX1389" fmla="*/ 6078110 w 12191966"/>
              <a:gd name="connsiteY1389" fmla="*/ 3839369 h 4330701"/>
              <a:gd name="connsiteX1390" fmla="*/ 6079301 w 12191966"/>
              <a:gd name="connsiteY1390" fmla="*/ 3840957 h 4330701"/>
              <a:gd name="connsiteX1391" fmla="*/ 6079697 w 12191966"/>
              <a:gd name="connsiteY1391" fmla="*/ 3843338 h 4330701"/>
              <a:gd name="connsiteX1392" fmla="*/ 6080095 w 12191966"/>
              <a:gd name="connsiteY1392" fmla="*/ 3848498 h 4330701"/>
              <a:gd name="connsiteX1393" fmla="*/ 6082080 w 12191966"/>
              <a:gd name="connsiteY1393" fmla="*/ 3846116 h 4330701"/>
              <a:gd name="connsiteX1394" fmla="*/ 6084463 w 12191966"/>
              <a:gd name="connsiteY1394" fmla="*/ 3844132 h 4330701"/>
              <a:gd name="connsiteX1395" fmla="*/ 6086445 w 12191966"/>
              <a:gd name="connsiteY1395" fmla="*/ 3842941 h 4330701"/>
              <a:gd name="connsiteX1396" fmla="*/ 6087637 w 12191966"/>
              <a:gd name="connsiteY1396" fmla="*/ 3842544 h 4330701"/>
              <a:gd name="connsiteX1397" fmla="*/ 6089620 w 12191966"/>
              <a:gd name="connsiteY1397" fmla="*/ 3842544 h 4330701"/>
              <a:gd name="connsiteX1398" fmla="*/ 6092002 w 12191966"/>
              <a:gd name="connsiteY1398" fmla="*/ 3843338 h 4330701"/>
              <a:gd name="connsiteX1399" fmla="*/ 6093984 w 12191966"/>
              <a:gd name="connsiteY1399" fmla="*/ 3844926 h 4330701"/>
              <a:gd name="connsiteX1400" fmla="*/ 6095969 w 12191966"/>
              <a:gd name="connsiteY1400" fmla="*/ 3846910 h 4330701"/>
              <a:gd name="connsiteX1401" fmla="*/ 6090810 w 12191966"/>
              <a:gd name="connsiteY1401" fmla="*/ 3851673 h 4330701"/>
              <a:gd name="connsiteX1402" fmla="*/ 6087239 w 12191966"/>
              <a:gd name="connsiteY1402" fmla="*/ 3854054 h 4330701"/>
              <a:gd name="connsiteX1403" fmla="*/ 6085254 w 12191966"/>
              <a:gd name="connsiteY1403" fmla="*/ 3854848 h 4330701"/>
              <a:gd name="connsiteX1404" fmla="*/ 6083268 w 12191966"/>
              <a:gd name="connsiteY1404" fmla="*/ 3856038 h 4330701"/>
              <a:gd name="connsiteX1405" fmla="*/ 6081286 w 12191966"/>
              <a:gd name="connsiteY1405" fmla="*/ 3856038 h 4330701"/>
              <a:gd name="connsiteX1406" fmla="*/ 6079697 w 12191966"/>
              <a:gd name="connsiteY1406" fmla="*/ 3856038 h 4330701"/>
              <a:gd name="connsiteX1407" fmla="*/ 6077714 w 12191966"/>
              <a:gd name="connsiteY1407" fmla="*/ 3854848 h 4330701"/>
              <a:gd name="connsiteX1408" fmla="*/ 6076126 w 12191966"/>
              <a:gd name="connsiteY1408" fmla="*/ 3853657 h 4330701"/>
              <a:gd name="connsiteX1409" fmla="*/ 6074936 w 12191966"/>
              <a:gd name="connsiteY1409" fmla="*/ 3850879 h 4330701"/>
              <a:gd name="connsiteX1410" fmla="*/ 6073745 w 12191966"/>
              <a:gd name="connsiteY1410" fmla="*/ 3847704 h 4330701"/>
              <a:gd name="connsiteX1411" fmla="*/ 6072553 w 12191966"/>
              <a:gd name="connsiteY1411" fmla="*/ 3842941 h 4330701"/>
              <a:gd name="connsiteX1412" fmla="*/ 6072158 w 12191966"/>
              <a:gd name="connsiteY1412" fmla="*/ 3837385 h 4330701"/>
              <a:gd name="connsiteX1413" fmla="*/ 10687152 w 12191966"/>
              <a:gd name="connsiteY1413" fmla="*/ 3830638 h 4330701"/>
              <a:gd name="connsiteX1414" fmla="*/ 10689578 w 12191966"/>
              <a:gd name="connsiteY1414" fmla="*/ 3833626 h 4330701"/>
              <a:gd name="connsiteX1415" fmla="*/ 10692813 w 12191966"/>
              <a:gd name="connsiteY1415" fmla="*/ 3836615 h 4330701"/>
              <a:gd name="connsiteX1416" fmla="*/ 10696453 w 12191966"/>
              <a:gd name="connsiteY1416" fmla="*/ 3838482 h 4330701"/>
              <a:gd name="connsiteX1417" fmla="*/ 10700092 w 12191966"/>
              <a:gd name="connsiteY1417" fmla="*/ 3840350 h 4330701"/>
              <a:gd name="connsiteX1418" fmla="*/ 10700901 w 12191966"/>
              <a:gd name="connsiteY1418" fmla="*/ 3841844 h 4330701"/>
              <a:gd name="connsiteX1419" fmla="*/ 10701305 w 12191966"/>
              <a:gd name="connsiteY1419" fmla="*/ 3842218 h 4330701"/>
              <a:gd name="connsiteX1420" fmla="*/ 10700901 w 12191966"/>
              <a:gd name="connsiteY1420" fmla="*/ 3842218 h 4330701"/>
              <a:gd name="connsiteX1421" fmla="*/ 10699283 w 12191966"/>
              <a:gd name="connsiteY1421" fmla="*/ 3842591 h 4330701"/>
              <a:gd name="connsiteX1422" fmla="*/ 10697261 w 12191966"/>
              <a:gd name="connsiteY1422" fmla="*/ 3843338 h 4330701"/>
              <a:gd name="connsiteX1423" fmla="*/ 10690387 w 12191966"/>
              <a:gd name="connsiteY1423" fmla="*/ 3842591 h 4330701"/>
              <a:gd name="connsiteX1424" fmla="*/ 10681491 w 12191966"/>
              <a:gd name="connsiteY1424" fmla="*/ 3841471 h 4330701"/>
              <a:gd name="connsiteX1425" fmla="*/ 10672191 w 12191966"/>
              <a:gd name="connsiteY1425" fmla="*/ 3839603 h 4330701"/>
              <a:gd name="connsiteX1426" fmla="*/ 10664508 w 12191966"/>
              <a:gd name="connsiteY1426" fmla="*/ 3837735 h 4330701"/>
              <a:gd name="connsiteX1427" fmla="*/ 10661677 w 12191966"/>
              <a:gd name="connsiteY1427" fmla="*/ 3836241 h 4330701"/>
              <a:gd name="connsiteX1428" fmla="*/ 10659655 w 12191966"/>
              <a:gd name="connsiteY1428" fmla="*/ 3835121 h 4330701"/>
              <a:gd name="connsiteX1429" fmla="*/ 10658442 w 12191966"/>
              <a:gd name="connsiteY1429" fmla="*/ 3834374 h 4330701"/>
              <a:gd name="connsiteX1430" fmla="*/ 10658846 w 12191966"/>
              <a:gd name="connsiteY1430" fmla="*/ 3833626 h 4330701"/>
              <a:gd name="connsiteX1431" fmla="*/ 10658846 w 12191966"/>
              <a:gd name="connsiteY1431" fmla="*/ 3833253 h 4330701"/>
              <a:gd name="connsiteX1432" fmla="*/ 6094383 w 12191966"/>
              <a:gd name="connsiteY1432" fmla="*/ 3787775 h 4330701"/>
              <a:gd name="connsiteX1433" fmla="*/ 6094383 w 12191966"/>
              <a:gd name="connsiteY1433" fmla="*/ 3790680 h 4330701"/>
              <a:gd name="connsiteX1434" fmla="*/ 6093591 w 12191966"/>
              <a:gd name="connsiteY1434" fmla="*/ 3792339 h 4330701"/>
              <a:gd name="connsiteX1435" fmla="*/ 6092404 w 12191966"/>
              <a:gd name="connsiteY1435" fmla="*/ 3793584 h 4330701"/>
              <a:gd name="connsiteX1436" fmla="*/ 6090033 w 12191966"/>
              <a:gd name="connsiteY1436" fmla="*/ 3793999 h 4330701"/>
              <a:gd name="connsiteX1437" fmla="*/ 6089239 w 12191966"/>
              <a:gd name="connsiteY1437" fmla="*/ 3800223 h 4330701"/>
              <a:gd name="connsiteX1438" fmla="*/ 6088847 w 12191966"/>
              <a:gd name="connsiteY1438" fmla="*/ 3805617 h 4330701"/>
              <a:gd name="connsiteX1439" fmla="*/ 6088053 w 12191966"/>
              <a:gd name="connsiteY1439" fmla="*/ 3809766 h 4330701"/>
              <a:gd name="connsiteX1440" fmla="*/ 6087657 w 12191966"/>
              <a:gd name="connsiteY1440" fmla="*/ 3813500 h 4330701"/>
              <a:gd name="connsiteX1441" fmla="*/ 6086866 w 12191966"/>
              <a:gd name="connsiteY1441" fmla="*/ 3814330 h 4330701"/>
              <a:gd name="connsiteX1442" fmla="*/ 6086077 w 12191966"/>
              <a:gd name="connsiteY1442" fmla="*/ 3815575 h 4330701"/>
              <a:gd name="connsiteX1443" fmla="*/ 6084888 w 12191966"/>
              <a:gd name="connsiteY1443" fmla="*/ 3815990 h 4330701"/>
              <a:gd name="connsiteX1444" fmla="*/ 6083309 w 12191966"/>
              <a:gd name="connsiteY1444" fmla="*/ 3816405 h 4330701"/>
              <a:gd name="connsiteX1445" fmla="*/ 6081328 w 12191966"/>
              <a:gd name="connsiteY1445" fmla="*/ 3816405 h 4330701"/>
              <a:gd name="connsiteX1446" fmla="*/ 6078560 w 12191966"/>
              <a:gd name="connsiteY1446" fmla="*/ 3815990 h 4330701"/>
              <a:gd name="connsiteX1447" fmla="*/ 6071836 w 12191966"/>
              <a:gd name="connsiteY1447" fmla="*/ 3814330 h 4330701"/>
              <a:gd name="connsiteX1448" fmla="*/ 6069858 w 12191966"/>
              <a:gd name="connsiteY1448" fmla="*/ 3812670 h 4330701"/>
              <a:gd name="connsiteX1449" fmla="*/ 6068670 w 12191966"/>
              <a:gd name="connsiteY1449" fmla="*/ 3811841 h 4330701"/>
              <a:gd name="connsiteX1450" fmla="*/ 6068670 w 12191966"/>
              <a:gd name="connsiteY1450" fmla="*/ 3810596 h 4330701"/>
              <a:gd name="connsiteX1451" fmla="*/ 6069069 w 12191966"/>
              <a:gd name="connsiteY1451" fmla="*/ 3810181 h 4330701"/>
              <a:gd name="connsiteX1452" fmla="*/ 6065111 w 12191966"/>
              <a:gd name="connsiteY1452" fmla="*/ 3812256 h 4330701"/>
              <a:gd name="connsiteX1453" fmla="*/ 6063133 w 12191966"/>
              <a:gd name="connsiteY1453" fmla="*/ 3813500 h 4330701"/>
              <a:gd name="connsiteX1454" fmla="*/ 6061553 w 12191966"/>
              <a:gd name="connsiteY1454" fmla="*/ 3814330 h 4330701"/>
              <a:gd name="connsiteX1455" fmla="*/ 6060366 w 12191966"/>
              <a:gd name="connsiteY1455" fmla="*/ 3815990 h 4330701"/>
              <a:gd name="connsiteX1456" fmla="*/ 6058783 w 12191966"/>
              <a:gd name="connsiteY1456" fmla="*/ 3818479 h 4330701"/>
              <a:gd name="connsiteX1457" fmla="*/ 6058387 w 12191966"/>
              <a:gd name="connsiteY1457" fmla="*/ 3821384 h 4330701"/>
              <a:gd name="connsiteX1458" fmla="*/ 6058387 w 12191966"/>
              <a:gd name="connsiteY1458" fmla="*/ 3824288 h 4330701"/>
              <a:gd name="connsiteX1459" fmla="*/ 6047315 w 12191966"/>
              <a:gd name="connsiteY1459" fmla="*/ 3823873 h 4330701"/>
              <a:gd name="connsiteX1460" fmla="*/ 6036239 w 12191966"/>
              <a:gd name="connsiteY1460" fmla="*/ 3822214 h 4330701"/>
              <a:gd name="connsiteX1461" fmla="*/ 6025558 w 12191966"/>
              <a:gd name="connsiteY1461" fmla="*/ 3821384 h 4330701"/>
              <a:gd name="connsiteX1462" fmla="*/ 6015275 w 12191966"/>
              <a:gd name="connsiteY1462" fmla="*/ 3818894 h 4330701"/>
              <a:gd name="connsiteX1463" fmla="*/ 6005384 w 12191966"/>
              <a:gd name="connsiteY1463" fmla="*/ 3816820 h 4330701"/>
              <a:gd name="connsiteX1464" fmla="*/ 5995101 w 12191966"/>
              <a:gd name="connsiteY1464" fmla="*/ 3814745 h 4330701"/>
              <a:gd name="connsiteX1465" fmla="*/ 5985216 w 12191966"/>
              <a:gd name="connsiteY1465" fmla="*/ 3811841 h 4330701"/>
              <a:gd name="connsiteX1466" fmla="*/ 5975326 w 12191966"/>
              <a:gd name="connsiteY1466" fmla="*/ 3808936 h 4330701"/>
              <a:gd name="connsiteX1467" fmla="*/ 5978095 w 12191966"/>
              <a:gd name="connsiteY1467" fmla="*/ 3806862 h 4330701"/>
              <a:gd name="connsiteX1468" fmla="*/ 5981258 w 12191966"/>
              <a:gd name="connsiteY1468" fmla="*/ 3805617 h 4330701"/>
              <a:gd name="connsiteX1469" fmla="*/ 5984028 w 12191966"/>
              <a:gd name="connsiteY1469" fmla="*/ 3804372 h 4330701"/>
              <a:gd name="connsiteX1470" fmla="*/ 5987190 w 12191966"/>
              <a:gd name="connsiteY1470" fmla="*/ 3803542 h 4330701"/>
              <a:gd name="connsiteX1471" fmla="*/ 5993519 w 12191966"/>
              <a:gd name="connsiteY1471" fmla="*/ 3802712 h 4330701"/>
              <a:gd name="connsiteX1472" fmla="*/ 6000638 w 12191966"/>
              <a:gd name="connsiteY1472" fmla="*/ 3802712 h 4330701"/>
              <a:gd name="connsiteX1473" fmla="*/ 6007760 w 12191966"/>
              <a:gd name="connsiteY1473" fmla="*/ 3803542 h 4330701"/>
              <a:gd name="connsiteX1474" fmla="*/ 6015275 w 12191966"/>
              <a:gd name="connsiteY1474" fmla="*/ 3804787 h 4330701"/>
              <a:gd name="connsiteX1475" fmla="*/ 6029513 w 12191966"/>
              <a:gd name="connsiteY1475" fmla="*/ 3807691 h 4330701"/>
              <a:gd name="connsiteX1476" fmla="*/ 6036634 w 12191966"/>
              <a:gd name="connsiteY1476" fmla="*/ 3808521 h 4330701"/>
              <a:gd name="connsiteX1477" fmla="*/ 6043754 w 12191966"/>
              <a:gd name="connsiteY1477" fmla="*/ 3809766 h 4330701"/>
              <a:gd name="connsiteX1478" fmla="*/ 6050081 w 12191966"/>
              <a:gd name="connsiteY1478" fmla="*/ 3809766 h 4330701"/>
              <a:gd name="connsiteX1479" fmla="*/ 6056806 w 12191966"/>
              <a:gd name="connsiteY1479" fmla="*/ 3808521 h 4330701"/>
              <a:gd name="connsiteX1480" fmla="*/ 6059573 w 12191966"/>
              <a:gd name="connsiteY1480" fmla="*/ 3808106 h 4330701"/>
              <a:gd name="connsiteX1481" fmla="*/ 6062343 w 12191966"/>
              <a:gd name="connsiteY1481" fmla="*/ 3806862 h 4330701"/>
              <a:gd name="connsiteX1482" fmla="*/ 6065111 w 12191966"/>
              <a:gd name="connsiteY1482" fmla="*/ 3805617 h 4330701"/>
              <a:gd name="connsiteX1483" fmla="*/ 6067880 w 12191966"/>
              <a:gd name="connsiteY1483" fmla="*/ 3803542 h 4330701"/>
              <a:gd name="connsiteX1484" fmla="*/ 6070254 w 12191966"/>
              <a:gd name="connsiteY1484" fmla="*/ 3801053 h 4330701"/>
              <a:gd name="connsiteX1485" fmla="*/ 6072231 w 12191966"/>
              <a:gd name="connsiteY1485" fmla="*/ 3798563 h 4330701"/>
              <a:gd name="connsiteX1486" fmla="*/ 6074209 w 12191966"/>
              <a:gd name="connsiteY1486" fmla="*/ 3795659 h 4330701"/>
              <a:gd name="connsiteX1487" fmla="*/ 6076186 w 12191966"/>
              <a:gd name="connsiteY1487" fmla="*/ 3791924 h 4330701"/>
              <a:gd name="connsiteX1488" fmla="*/ 6076582 w 12191966"/>
              <a:gd name="connsiteY1488" fmla="*/ 3795659 h 4330701"/>
              <a:gd name="connsiteX1489" fmla="*/ 6076582 w 12191966"/>
              <a:gd name="connsiteY1489" fmla="*/ 3798978 h 4330701"/>
              <a:gd name="connsiteX1490" fmla="*/ 6076582 w 12191966"/>
              <a:gd name="connsiteY1490" fmla="*/ 3801883 h 4330701"/>
              <a:gd name="connsiteX1491" fmla="*/ 6075792 w 12191966"/>
              <a:gd name="connsiteY1491" fmla="*/ 3803957 h 4330701"/>
              <a:gd name="connsiteX1492" fmla="*/ 6074606 w 12191966"/>
              <a:gd name="connsiteY1492" fmla="*/ 3805617 h 4330701"/>
              <a:gd name="connsiteX1493" fmla="*/ 6073814 w 12191966"/>
              <a:gd name="connsiteY1493" fmla="*/ 3806862 h 4330701"/>
              <a:gd name="connsiteX1494" fmla="*/ 6070649 w 12191966"/>
              <a:gd name="connsiteY1494" fmla="*/ 3808936 h 4330701"/>
              <a:gd name="connsiteX1495" fmla="*/ 6075792 w 12191966"/>
              <a:gd name="connsiteY1495" fmla="*/ 3808106 h 4330701"/>
              <a:gd name="connsiteX1496" fmla="*/ 6078560 w 12191966"/>
              <a:gd name="connsiteY1496" fmla="*/ 3806862 h 4330701"/>
              <a:gd name="connsiteX1497" fmla="*/ 6081724 w 12191966"/>
              <a:gd name="connsiteY1497" fmla="*/ 3804787 h 4330701"/>
              <a:gd name="connsiteX1498" fmla="*/ 6082516 w 12191966"/>
              <a:gd name="connsiteY1498" fmla="*/ 3803957 h 4330701"/>
              <a:gd name="connsiteX1499" fmla="*/ 6083703 w 12191966"/>
              <a:gd name="connsiteY1499" fmla="*/ 3802712 h 4330701"/>
              <a:gd name="connsiteX1500" fmla="*/ 6084098 w 12191966"/>
              <a:gd name="connsiteY1500" fmla="*/ 3801053 h 4330701"/>
              <a:gd name="connsiteX1501" fmla="*/ 6084888 w 12191966"/>
              <a:gd name="connsiteY1501" fmla="*/ 3798978 h 4330701"/>
              <a:gd name="connsiteX1502" fmla="*/ 6084888 w 12191966"/>
              <a:gd name="connsiteY1502" fmla="*/ 3796903 h 4330701"/>
              <a:gd name="connsiteX1503" fmla="*/ 6084098 w 12191966"/>
              <a:gd name="connsiteY1503" fmla="*/ 3794829 h 4330701"/>
              <a:gd name="connsiteX1504" fmla="*/ 6083703 w 12191966"/>
              <a:gd name="connsiteY1504" fmla="*/ 3791924 h 4330701"/>
              <a:gd name="connsiteX1505" fmla="*/ 6082120 w 12191966"/>
              <a:gd name="connsiteY1505" fmla="*/ 3788605 h 4330701"/>
              <a:gd name="connsiteX1506" fmla="*/ 6000033 w 12191966"/>
              <a:gd name="connsiteY1506" fmla="*/ 3778251 h 4330701"/>
              <a:gd name="connsiteX1507" fmla="*/ 6001992 w 12191966"/>
              <a:gd name="connsiteY1507" fmla="*/ 3778251 h 4330701"/>
              <a:gd name="connsiteX1508" fmla="*/ 6003953 w 12191966"/>
              <a:gd name="connsiteY1508" fmla="*/ 3779098 h 4330701"/>
              <a:gd name="connsiteX1509" fmla="*/ 6006702 w 12191966"/>
              <a:gd name="connsiteY1509" fmla="*/ 3779521 h 4330701"/>
              <a:gd name="connsiteX1510" fmla="*/ 6008660 w 12191966"/>
              <a:gd name="connsiteY1510" fmla="*/ 3781215 h 4330701"/>
              <a:gd name="connsiteX1511" fmla="*/ 6007877 w 12191966"/>
              <a:gd name="connsiteY1511" fmla="*/ 3783331 h 4330701"/>
              <a:gd name="connsiteX1512" fmla="*/ 6006702 w 12191966"/>
              <a:gd name="connsiteY1512" fmla="*/ 3785025 h 4330701"/>
              <a:gd name="connsiteX1513" fmla="*/ 6005133 w 12191966"/>
              <a:gd name="connsiteY1513" fmla="*/ 3786718 h 4330701"/>
              <a:gd name="connsiteX1514" fmla="*/ 6002385 w 12191966"/>
              <a:gd name="connsiteY1514" fmla="*/ 3787565 h 4330701"/>
              <a:gd name="connsiteX1515" fmla="*/ 5997675 w 12191966"/>
              <a:gd name="connsiteY1515" fmla="*/ 3789681 h 4330701"/>
              <a:gd name="connsiteX1516" fmla="*/ 5991789 w 12191966"/>
              <a:gd name="connsiteY1516" fmla="*/ 3790951 h 4330701"/>
              <a:gd name="connsiteX1517" fmla="*/ 5985513 w 12191966"/>
              <a:gd name="connsiteY1517" fmla="*/ 3790951 h 4330701"/>
              <a:gd name="connsiteX1518" fmla="*/ 5980408 w 12191966"/>
              <a:gd name="connsiteY1518" fmla="*/ 3790528 h 4330701"/>
              <a:gd name="connsiteX1519" fmla="*/ 5978447 w 12191966"/>
              <a:gd name="connsiteY1519" fmla="*/ 3789258 h 4330701"/>
              <a:gd name="connsiteX1520" fmla="*/ 5976095 w 12191966"/>
              <a:gd name="connsiteY1520" fmla="*/ 3788411 h 4330701"/>
              <a:gd name="connsiteX1521" fmla="*/ 5974918 w 12191966"/>
              <a:gd name="connsiteY1521" fmla="*/ 3787141 h 4330701"/>
              <a:gd name="connsiteX1522" fmla="*/ 5973741 w 12191966"/>
              <a:gd name="connsiteY1522" fmla="*/ 3785025 h 4330701"/>
              <a:gd name="connsiteX1523" fmla="*/ 5977271 w 12191966"/>
              <a:gd name="connsiteY1523" fmla="*/ 3785025 h 4330701"/>
              <a:gd name="connsiteX1524" fmla="*/ 5980408 w 12191966"/>
              <a:gd name="connsiteY1524" fmla="*/ 3785025 h 4330701"/>
              <a:gd name="connsiteX1525" fmla="*/ 5985120 w 12191966"/>
              <a:gd name="connsiteY1525" fmla="*/ 3784178 h 4330701"/>
              <a:gd name="connsiteX1526" fmla="*/ 5989043 w 12191966"/>
              <a:gd name="connsiteY1526" fmla="*/ 3781638 h 4330701"/>
              <a:gd name="connsiteX1527" fmla="*/ 5992967 w 12191966"/>
              <a:gd name="connsiteY1527" fmla="*/ 3780368 h 4330701"/>
              <a:gd name="connsiteX1528" fmla="*/ 5996497 w 12191966"/>
              <a:gd name="connsiteY1528" fmla="*/ 3778675 h 4330701"/>
              <a:gd name="connsiteX1529" fmla="*/ 5699566 w 12191966"/>
              <a:gd name="connsiteY1529" fmla="*/ 3775076 h 4330701"/>
              <a:gd name="connsiteX1530" fmla="*/ 5702014 w 12191966"/>
              <a:gd name="connsiteY1530" fmla="*/ 3775076 h 4330701"/>
              <a:gd name="connsiteX1531" fmla="*/ 5704056 w 12191966"/>
              <a:gd name="connsiteY1531" fmla="*/ 3775828 h 4330701"/>
              <a:gd name="connsiteX1532" fmla="*/ 5706096 w 12191966"/>
              <a:gd name="connsiteY1532" fmla="*/ 3776580 h 4330701"/>
              <a:gd name="connsiteX1533" fmla="*/ 5707732 w 12191966"/>
              <a:gd name="connsiteY1533" fmla="*/ 3778084 h 4330701"/>
              <a:gd name="connsiteX1534" fmla="*/ 5709362 w 12191966"/>
              <a:gd name="connsiteY1534" fmla="*/ 3779964 h 4330701"/>
              <a:gd name="connsiteX1535" fmla="*/ 5710589 w 12191966"/>
              <a:gd name="connsiteY1535" fmla="*/ 3782220 h 4330701"/>
              <a:gd name="connsiteX1536" fmla="*/ 5711813 w 12191966"/>
              <a:gd name="connsiteY1536" fmla="*/ 3785604 h 4330701"/>
              <a:gd name="connsiteX1537" fmla="*/ 5711813 w 12191966"/>
              <a:gd name="connsiteY1537" fmla="*/ 3789364 h 4330701"/>
              <a:gd name="connsiteX1538" fmla="*/ 5709770 w 12191966"/>
              <a:gd name="connsiteY1538" fmla="*/ 3787108 h 4330701"/>
              <a:gd name="connsiteX1539" fmla="*/ 5706505 w 12191966"/>
              <a:gd name="connsiteY1539" fmla="*/ 3785604 h 4330701"/>
              <a:gd name="connsiteX1540" fmla="*/ 5703648 w 12191966"/>
              <a:gd name="connsiteY1540" fmla="*/ 3785228 h 4330701"/>
              <a:gd name="connsiteX1541" fmla="*/ 5699975 w 12191966"/>
              <a:gd name="connsiteY1541" fmla="*/ 3785228 h 4330701"/>
              <a:gd name="connsiteX1542" fmla="*/ 5691814 w 12191966"/>
              <a:gd name="connsiteY1542" fmla="*/ 3785604 h 4330701"/>
              <a:gd name="connsiteX1543" fmla="*/ 5683236 w 12191966"/>
              <a:gd name="connsiteY1543" fmla="*/ 3786732 h 4330701"/>
              <a:gd name="connsiteX1544" fmla="*/ 5684870 w 12191966"/>
              <a:gd name="connsiteY1544" fmla="*/ 3784852 h 4330701"/>
              <a:gd name="connsiteX1545" fmla="*/ 5686504 w 12191966"/>
              <a:gd name="connsiteY1545" fmla="*/ 3782596 h 4330701"/>
              <a:gd name="connsiteX1546" fmla="*/ 5690585 w 12191966"/>
              <a:gd name="connsiteY1546" fmla="*/ 3778836 h 4330701"/>
              <a:gd name="connsiteX1547" fmla="*/ 5694666 w 12191966"/>
              <a:gd name="connsiteY1547" fmla="*/ 3776580 h 4330701"/>
              <a:gd name="connsiteX1548" fmla="*/ 5697120 w 12191966"/>
              <a:gd name="connsiteY1548" fmla="*/ 3775828 h 4330701"/>
              <a:gd name="connsiteX1549" fmla="*/ 5883257 w 12191966"/>
              <a:gd name="connsiteY1549" fmla="*/ 3771901 h 4330701"/>
              <a:gd name="connsiteX1550" fmla="*/ 5880846 w 12191966"/>
              <a:gd name="connsiteY1550" fmla="*/ 3775931 h 4330701"/>
              <a:gd name="connsiteX1551" fmla="*/ 5877637 w 12191966"/>
              <a:gd name="connsiteY1551" fmla="*/ 3778862 h 4330701"/>
              <a:gd name="connsiteX1552" fmla="*/ 5873620 w 12191966"/>
              <a:gd name="connsiteY1552" fmla="*/ 3781060 h 4330701"/>
              <a:gd name="connsiteX1553" fmla="*/ 5869606 w 12191966"/>
              <a:gd name="connsiteY1553" fmla="*/ 3782892 h 4330701"/>
              <a:gd name="connsiteX1554" fmla="*/ 5864788 w 12191966"/>
              <a:gd name="connsiteY1554" fmla="*/ 3784357 h 4330701"/>
              <a:gd name="connsiteX1555" fmla="*/ 5859573 w 12191966"/>
              <a:gd name="connsiteY1555" fmla="*/ 3785090 h 4330701"/>
              <a:gd name="connsiteX1556" fmla="*/ 5854354 w 12191966"/>
              <a:gd name="connsiteY1556" fmla="*/ 3785823 h 4330701"/>
              <a:gd name="connsiteX1557" fmla="*/ 5848332 w 12191966"/>
              <a:gd name="connsiteY1557" fmla="*/ 3786189 h 4330701"/>
              <a:gd name="connsiteX1558" fmla="*/ 5849536 w 12191966"/>
              <a:gd name="connsiteY1558" fmla="*/ 3783258 h 4330701"/>
              <a:gd name="connsiteX1559" fmla="*/ 5850336 w 12191966"/>
              <a:gd name="connsiteY1559" fmla="*/ 3781060 h 4330701"/>
              <a:gd name="connsiteX1560" fmla="*/ 5851944 w 12191966"/>
              <a:gd name="connsiteY1560" fmla="*/ 3779228 h 4330701"/>
              <a:gd name="connsiteX1561" fmla="*/ 5853550 w 12191966"/>
              <a:gd name="connsiteY1561" fmla="*/ 3777763 h 4330701"/>
              <a:gd name="connsiteX1562" fmla="*/ 5854755 w 12191966"/>
              <a:gd name="connsiteY1562" fmla="*/ 3777030 h 4330701"/>
              <a:gd name="connsiteX1563" fmla="*/ 5856361 w 12191966"/>
              <a:gd name="connsiteY1563" fmla="*/ 3775931 h 4330701"/>
              <a:gd name="connsiteX1564" fmla="*/ 5860374 w 12191966"/>
              <a:gd name="connsiteY1564" fmla="*/ 3775198 h 4330701"/>
              <a:gd name="connsiteX1565" fmla="*/ 5865191 w 12191966"/>
              <a:gd name="connsiteY1565" fmla="*/ 3774466 h 4330701"/>
              <a:gd name="connsiteX1566" fmla="*/ 5870010 w 12191966"/>
              <a:gd name="connsiteY1566" fmla="*/ 3774099 h 4330701"/>
              <a:gd name="connsiteX1567" fmla="*/ 5876832 w 12191966"/>
              <a:gd name="connsiteY1567" fmla="*/ 3773733 h 4330701"/>
              <a:gd name="connsiteX1568" fmla="*/ 5285181 w 12191966"/>
              <a:gd name="connsiteY1568" fmla="*/ 3768726 h 4330701"/>
              <a:gd name="connsiteX1569" fmla="*/ 5287169 w 12191966"/>
              <a:gd name="connsiteY1569" fmla="*/ 3768726 h 4330701"/>
              <a:gd name="connsiteX1570" fmla="*/ 5291925 w 12191966"/>
              <a:gd name="connsiteY1570" fmla="*/ 3769136 h 4330701"/>
              <a:gd name="connsiteX1571" fmla="*/ 5295894 w 12191966"/>
              <a:gd name="connsiteY1571" fmla="*/ 3769955 h 4330701"/>
              <a:gd name="connsiteX1572" fmla="*/ 5303834 w 12191966"/>
              <a:gd name="connsiteY1572" fmla="*/ 3772823 h 4330701"/>
              <a:gd name="connsiteX1573" fmla="*/ 5303436 w 12191966"/>
              <a:gd name="connsiteY1573" fmla="*/ 3774871 h 4330701"/>
              <a:gd name="connsiteX1574" fmla="*/ 5302248 w 12191966"/>
              <a:gd name="connsiteY1574" fmla="*/ 3776920 h 4330701"/>
              <a:gd name="connsiteX1575" fmla="*/ 5301455 w 12191966"/>
              <a:gd name="connsiteY1575" fmla="*/ 3778559 h 4330701"/>
              <a:gd name="connsiteX1576" fmla="*/ 5300262 w 12191966"/>
              <a:gd name="connsiteY1576" fmla="*/ 3778968 h 4330701"/>
              <a:gd name="connsiteX1577" fmla="*/ 5298276 w 12191966"/>
              <a:gd name="connsiteY1577" fmla="*/ 3779788 h 4330701"/>
              <a:gd name="connsiteX1578" fmla="*/ 5296687 w 12191966"/>
              <a:gd name="connsiteY1578" fmla="*/ 3780607 h 4330701"/>
              <a:gd name="connsiteX1579" fmla="*/ 5292722 w 12191966"/>
              <a:gd name="connsiteY1579" fmla="*/ 3780607 h 4330701"/>
              <a:gd name="connsiteX1580" fmla="*/ 5284385 w 12191966"/>
              <a:gd name="connsiteY1580" fmla="*/ 3779788 h 4330701"/>
              <a:gd name="connsiteX1581" fmla="*/ 5280412 w 12191966"/>
              <a:gd name="connsiteY1581" fmla="*/ 3780607 h 4330701"/>
              <a:gd name="connsiteX1582" fmla="*/ 5278032 w 12191966"/>
              <a:gd name="connsiteY1582" fmla="*/ 3781017 h 4330701"/>
              <a:gd name="connsiteX1583" fmla="*/ 5276845 w 12191966"/>
              <a:gd name="connsiteY1583" fmla="*/ 3781426 h 4330701"/>
              <a:gd name="connsiteX1584" fmla="*/ 5277239 w 12191966"/>
              <a:gd name="connsiteY1584" fmla="*/ 3777739 h 4330701"/>
              <a:gd name="connsiteX1585" fmla="*/ 5277634 w 12191966"/>
              <a:gd name="connsiteY1585" fmla="*/ 3775281 h 4330701"/>
              <a:gd name="connsiteX1586" fmla="*/ 5278822 w 12191966"/>
              <a:gd name="connsiteY1586" fmla="*/ 3772823 h 4330701"/>
              <a:gd name="connsiteX1587" fmla="*/ 5280412 w 12191966"/>
              <a:gd name="connsiteY1587" fmla="*/ 3771184 h 4330701"/>
              <a:gd name="connsiteX1588" fmla="*/ 5281600 w 12191966"/>
              <a:gd name="connsiteY1588" fmla="*/ 3769955 h 4330701"/>
              <a:gd name="connsiteX1589" fmla="*/ 5283190 w 12191966"/>
              <a:gd name="connsiteY1589" fmla="*/ 3769136 h 4330701"/>
              <a:gd name="connsiteX1590" fmla="*/ 10007567 w 12191966"/>
              <a:gd name="connsiteY1590" fmla="*/ 3760788 h 4330701"/>
              <a:gd name="connsiteX1591" fmla="*/ 10006037 w 12191966"/>
              <a:gd name="connsiteY1591" fmla="*/ 3764682 h 4330701"/>
              <a:gd name="connsiteX1592" fmla="*/ 10004889 w 12191966"/>
              <a:gd name="connsiteY1592" fmla="*/ 3768576 h 4330701"/>
              <a:gd name="connsiteX1593" fmla="*/ 10004507 w 12191966"/>
              <a:gd name="connsiteY1593" fmla="*/ 3772860 h 4330701"/>
              <a:gd name="connsiteX1594" fmla="*/ 10004507 w 12191966"/>
              <a:gd name="connsiteY1594" fmla="*/ 3778311 h 4330701"/>
              <a:gd name="connsiteX1595" fmla="*/ 10001447 w 12191966"/>
              <a:gd name="connsiteY1595" fmla="*/ 3777922 h 4330701"/>
              <a:gd name="connsiteX1596" fmla="*/ 9997621 w 12191966"/>
              <a:gd name="connsiteY1596" fmla="*/ 3777143 h 4330701"/>
              <a:gd name="connsiteX1597" fmla="*/ 9993796 w 12191966"/>
              <a:gd name="connsiteY1597" fmla="*/ 3775585 h 4330701"/>
              <a:gd name="connsiteX1598" fmla="*/ 9989971 w 12191966"/>
              <a:gd name="connsiteY1598" fmla="*/ 3774028 h 4330701"/>
              <a:gd name="connsiteX1599" fmla="*/ 9986145 w 12191966"/>
              <a:gd name="connsiteY1599" fmla="*/ 3773638 h 4330701"/>
              <a:gd name="connsiteX1600" fmla="*/ 9984233 w 12191966"/>
              <a:gd name="connsiteY1600" fmla="*/ 3773638 h 4330701"/>
              <a:gd name="connsiteX1601" fmla="*/ 9982703 w 12191966"/>
              <a:gd name="connsiteY1601" fmla="*/ 3774028 h 4330701"/>
              <a:gd name="connsiteX1602" fmla="*/ 9981172 w 12191966"/>
              <a:gd name="connsiteY1602" fmla="*/ 3775196 h 4330701"/>
              <a:gd name="connsiteX1603" fmla="*/ 9979642 w 12191966"/>
              <a:gd name="connsiteY1603" fmla="*/ 3776364 h 4330701"/>
              <a:gd name="connsiteX1604" fmla="*/ 9978877 w 12191966"/>
              <a:gd name="connsiteY1604" fmla="*/ 3778311 h 4330701"/>
              <a:gd name="connsiteX1605" fmla="*/ 9977730 w 12191966"/>
              <a:gd name="connsiteY1605" fmla="*/ 3781426 h 4330701"/>
              <a:gd name="connsiteX1606" fmla="*/ 9976582 w 12191966"/>
              <a:gd name="connsiteY1606" fmla="*/ 3777532 h 4330701"/>
              <a:gd name="connsiteX1607" fmla="*/ 9975817 w 12191966"/>
              <a:gd name="connsiteY1607" fmla="*/ 3774028 h 4330701"/>
              <a:gd name="connsiteX1608" fmla="*/ 9976582 w 12191966"/>
              <a:gd name="connsiteY1608" fmla="*/ 3771691 h 4330701"/>
              <a:gd name="connsiteX1609" fmla="*/ 9976965 w 12191966"/>
              <a:gd name="connsiteY1609" fmla="*/ 3769744 h 4330701"/>
              <a:gd name="connsiteX1610" fmla="*/ 9978495 w 12191966"/>
              <a:gd name="connsiteY1610" fmla="*/ 3768187 h 4330701"/>
              <a:gd name="connsiteX1611" fmla="*/ 9979642 w 12191966"/>
              <a:gd name="connsiteY1611" fmla="*/ 3767019 h 4330701"/>
              <a:gd name="connsiteX1612" fmla="*/ 9982320 w 12191966"/>
              <a:gd name="connsiteY1612" fmla="*/ 3766629 h 4330701"/>
              <a:gd name="connsiteX1613" fmla="*/ 9984615 w 12191966"/>
              <a:gd name="connsiteY1613" fmla="*/ 3765461 h 4330701"/>
              <a:gd name="connsiteX1614" fmla="*/ 9990353 w 12191966"/>
              <a:gd name="connsiteY1614" fmla="*/ 3765072 h 4330701"/>
              <a:gd name="connsiteX1615" fmla="*/ 9996091 w 12191966"/>
              <a:gd name="connsiteY1615" fmla="*/ 3764682 h 4330701"/>
              <a:gd name="connsiteX1616" fmla="*/ 10002212 w 12191966"/>
              <a:gd name="connsiteY1616" fmla="*/ 3763125 h 4330701"/>
              <a:gd name="connsiteX1617" fmla="*/ 10004889 w 12191966"/>
              <a:gd name="connsiteY1617" fmla="*/ 3762346 h 4330701"/>
              <a:gd name="connsiteX1618" fmla="*/ 6077012 w 12191966"/>
              <a:gd name="connsiteY1618" fmla="*/ 3754438 h 4330701"/>
              <a:gd name="connsiteX1619" fmla="*/ 6079868 w 12191966"/>
              <a:gd name="connsiteY1619" fmla="*/ 3754438 h 4330701"/>
              <a:gd name="connsiteX1620" fmla="*/ 6082318 w 12191966"/>
              <a:gd name="connsiteY1620" fmla="*/ 3754829 h 4330701"/>
              <a:gd name="connsiteX1621" fmla="*/ 6085176 w 12191966"/>
              <a:gd name="connsiteY1621" fmla="*/ 3756000 h 4330701"/>
              <a:gd name="connsiteX1622" fmla="*/ 6086809 w 12191966"/>
              <a:gd name="connsiteY1622" fmla="*/ 3757561 h 4330701"/>
              <a:gd name="connsiteX1623" fmla="*/ 6087624 w 12191966"/>
              <a:gd name="connsiteY1623" fmla="*/ 3759513 h 4330701"/>
              <a:gd name="connsiteX1624" fmla="*/ 6088032 w 12191966"/>
              <a:gd name="connsiteY1624" fmla="*/ 3761465 h 4330701"/>
              <a:gd name="connsiteX1625" fmla="*/ 6088032 w 12191966"/>
              <a:gd name="connsiteY1625" fmla="*/ 3763807 h 4330701"/>
              <a:gd name="connsiteX1626" fmla="*/ 6088032 w 12191966"/>
              <a:gd name="connsiteY1626" fmla="*/ 3765759 h 4330701"/>
              <a:gd name="connsiteX1627" fmla="*/ 6087215 w 12191966"/>
              <a:gd name="connsiteY1627" fmla="*/ 3768101 h 4330701"/>
              <a:gd name="connsiteX1628" fmla="*/ 6085992 w 12191966"/>
              <a:gd name="connsiteY1628" fmla="*/ 3770834 h 4330701"/>
              <a:gd name="connsiteX1629" fmla="*/ 6085176 w 12191966"/>
              <a:gd name="connsiteY1629" fmla="*/ 3772786 h 4330701"/>
              <a:gd name="connsiteX1630" fmla="*/ 6083132 w 12191966"/>
              <a:gd name="connsiteY1630" fmla="*/ 3774738 h 4330701"/>
              <a:gd name="connsiteX1631" fmla="*/ 6081094 w 12191966"/>
              <a:gd name="connsiteY1631" fmla="*/ 3776299 h 4330701"/>
              <a:gd name="connsiteX1632" fmla="*/ 6079052 w 12191966"/>
              <a:gd name="connsiteY1632" fmla="*/ 3777080 h 4330701"/>
              <a:gd name="connsiteX1633" fmla="*/ 6076195 w 12191966"/>
              <a:gd name="connsiteY1633" fmla="*/ 3778251 h 4330701"/>
              <a:gd name="connsiteX1634" fmla="*/ 6073743 w 12191966"/>
              <a:gd name="connsiteY1634" fmla="*/ 3777470 h 4330701"/>
              <a:gd name="connsiteX1635" fmla="*/ 6075377 w 12191966"/>
              <a:gd name="connsiteY1635" fmla="*/ 3773176 h 4330701"/>
              <a:gd name="connsiteX1636" fmla="*/ 6076195 w 12191966"/>
              <a:gd name="connsiteY1636" fmla="*/ 3767711 h 4330701"/>
              <a:gd name="connsiteX1637" fmla="*/ 6077012 w 12191966"/>
              <a:gd name="connsiteY1637" fmla="*/ 3761855 h 4330701"/>
              <a:gd name="connsiteX1638" fmla="*/ 5832456 w 12191966"/>
              <a:gd name="connsiteY1638" fmla="*/ 3749675 h 4330701"/>
              <a:gd name="connsiteX1639" fmla="*/ 5831256 w 12191966"/>
              <a:gd name="connsiteY1639" fmla="*/ 3752056 h 4330701"/>
              <a:gd name="connsiteX1640" fmla="*/ 5830055 w 12191966"/>
              <a:gd name="connsiteY1640" fmla="*/ 3754835 h 4330701"/>
              <a:gd name="connsiteX1641" fmla="*/ 5827252 w 12191966"/>
              <a:gd name="connsiteY1641" fmla="*/ 3756819 h 4330701"/>
              <a:gd name="connsiteX1642" fmla="*/ 5824849 w 12191966"/>
              <a:gd name="connsiteY1642" fmla="*/ 3758803 h 4330701"/>
              <a:gd name="connsiteX1643" fmla="*/ 5821654 w 12191966"/>
              <a:gd name="connsiteY1643" fmla="*/ 3760788 h 4330701"/>
              <a:gd name="connsiteX1644" fmla="*/ 5818049 w 12191966"/>
              <a:gd name="connsiteY1644" fmla="*/ 3762375 h 4330701"/>
              <a:gd name="connsiteX1645" fmla="*/ 5814849 w 12191966"/>
              <a:gd name="connsiteY1645" fmla="*/ 3763566 h 4330701"/>
              <a:gd name="connsiteX1646" fmla="*/ 5810444 w 12191966"/>
              <a:gd name="connsiteY1646" fmla="*/ 3764756 h 4330701"/>
              <a:gd name="connsiteX1647" fmla="*/ 5806442 w 12191966"/>
              <a:gd name="connsiteY1647" fmla="*/ 3765153 h 4330701"/>
              <a:gd name="connsiteX1648" fmla="*/ 5803240 w 12191966"/>
              <a:gd name="connsiteY1648" fmla="*/ 3765550 h 4330701"/>
              <a:gd name="connsiteX1649" fmla="*/ 5798840 w 12191966"/>
              <a:gd name="connsiteY1649" fmla="*/ 3765153 h 4330701"/>
              <a:gd name="connsiteX1650" fmla="*/ 5795638 w 12191966"/>
              <a:gd name="connsiteY1650" fmla="*/ 3764360 h 4330701"/>
              <a:gd name="connsiteX1651" fmla="*/ 5792035 w 12191966"/>
              <a:gd name="connsiteY1651" fmla="*/ 3762772 h 4330701"/>
              <a:gd name="connsiteX1652" fmla="*/ 5788831 w 12191966"/>
              <a:gd name="connsiteY1652" fmla="*/ 3760788 h 4330701"/>
              <a:gd name="connsiteX1653" fmla="*/ 5786434 w 12191966"/>
              <a:gd name="connsiteY1653" fmla="*/ 3758406 h 4330701"/>
              <a:gd name="connsiteX1654" fmla="*/ 5784831 w 12191966"/>
              <a:gd name="connsiteY1654" fmla="*/ 3754041 h 4330701"/>
              <a:gd name="connsiteX1655" fmla="*/ 5791234 w 12191966"/>
              <a:gd name="connsiteY1655" fmla="*/ 3755231 h 4330701"/>
              <a:gd name="connsiteX1656" fmla="*/ 5796837 w 12191966"/>
              <a:gd name="connsiteY1656" fmla="*/ 3755231 h 4330701"/>
              <a:gd name="connsiteX1657" fmla="*/ 5802042 w 12191966"/>
              <a:gd name="connsiteY1657" fmla="*/ 3754835 h 4330701"/>
              <a:gd name="connsiteX1658" fmla="*/ 5807245 w 12191966"/>
              <a:gd name="connsiteY1658" fmla="*/ 3753644 h 4330701"/>
              <a:gd name="connsiteX1659" fmla="*/ 5817247 w 12191966"/>
              <a:gd name="connsiteY1659" fmla="*/ 3751660 h 4330701"/>
              <a:gd name="connsiteX1660" fmla="*/ 5824451 w 12191966"/>
              <a:gd name="connsiteY1660" fmla="*/ 3750866 h 4330701"/>
              <a:gd name="connsiteX1661" fmla="*/ 4584692 w 12191966"/>
              <a:gd name="connsiteY1661" fmla="*/ 3727451 h 4330701"/>
              <a:gd name="connsiteX1662" fmla="*/ 4591203 w 12191966"/>
              <a:gd name="connsiteY1662" fmla="*/ 3734992 h 4330701"/>
              <a:gd name="connsiteX1663" fmla="*/ 4597337 w 12191966"/>
              <a:gd name="connsiteY1663" fmla="*/ 3740548 h 4330701"/>
              <a:gd name="connsiteX1664" fmla="*/ 4602318 w 12191966"/>
              <a:gd name="connsiteY1664" fmla="*/ 3744914 h 4330701"/>
              <a:gd name="connsiteX1665" fmla="*/ 4605768 w 12191966"/>
              <a:gd name="connsiteY1665" fmla="*/ 3749279 h 4330701"/>
              <a:gd name="connsiteX1666" fmla="*/ 4606535 w 12191966"/>
              <a:gd name="connsiteY1666" fmla="*/ 3750073 h 4330701"/>
              <a:gd name="connsiteX1667" fmla="*/ 4606916 w 12191966"/>
              <a:gd name="connsiteY1667" fmla="*/ 3751661 h 4330701"/>
              <a:gd name="connsiteX1668" fmla="*/ 4606535 w 12191966"/>
              <a:gd name="connsiteY1668" fmla="*/ 3752454 h 4330701"/>
              <a:gd name="connsiteX1669" fmla="*/ 4604998 w 12191966"/>
              <a:gd name="connsiteY1669" fmla="*/ 3753645 h 4330701"/>
              <a:gd name="connsiteX1670" fmla="*/ 4603083 w 12191966"/>
              <a:gd name="connsiteY1670" fmla="*/ 3754042 h 4330701"/>
              <a:gd name="connsiteX1671" fmla="*/ 4599638 w 12191966"/>
              <a:gd name="connsiteY1671" fmla="*/ 3755232 h 4330701"/>
              <a:gd name="connsiteX1672" fmla="*/ 4590054 w 12191966"/>
              <a:gd name="connsiteY1672" fmla="*/ 3756026 h 4330701"/>
              <a:gd name="connsiteX1673" fmla="*/ 4590437 w 12191966"/>
              <a:gd name="connsiteY1673" fmla="*/ 3750470 h 4330701"/>
              <a:gd name="connsiteX1674" fmla="*/ 4590054 w 12191966"/>
              <a:gd name="connsiteY1674" fmla="*/ 3746501 h 4330701"/>
              <a:gd name="connsiteX1675" fmla="*/ 4589289 w 12191966"/>
              <a:gd name="connsiteY1675" fmla="*/ 3743723 h 4330701"/>
              <a:gd name="connsiteX1676" fmla="*/ 4588139 w 12191966"/>
              <a:gd name="connsiteY1676" fmla="*/ 3740945 h 4330701"/>
              <a:gd name="connsiteX1677" fmla="*/ 4586606 w 12191966"/>
              <a:gd name="connsiteY1677" fmla="*/ 3738564 h 4330701"/>
              <a:gd name="connsiteX1678" fmla="*/ 4585838 w 12191966"/>
              <a:gd name="connsiteY1678" fmla="*/ 3735389 h 4330701"/>
              <a:gd name="connsiteX1679" fmla="*/ 4584692 w 12191966"/>
              <a:gd name="connsiteY1679" fmla="*/ 3732214 h 4330701"/>
              <a:gd name="connsiteX1680" fmla="*/ 6197575 w 12191966"/>
              <a:gd name="connsiteY1680" fmla="*/ 3719513 h 4330701"/>
              <a:gd name="connsiteX1681" fmla="*/ 6196790 w 12191966"/>
              <a:gd name="connsiteY1681" fmla="*/ 3723610 h 4330701"/>
              <a:gd name="connsiteX1682" fmla="*/ 6195220 w 12191966"/>
              <a:gd name="connsiteY1682" fmla="*/ 3727297 h 4330701"/>
              <a:gd name="connsiteX1683" fmla="*/ 6193263 w 12191966"/>
              <a:gd name="connsiteY1683" fmla="*/ 3730165 h 4330701"/>
              <a:gd name="connsiteX1684" fmla="*/ 6191302 w 12191966"/>
              <a:gd name="connsiteY1684" fmla="*/ 3733033 h 4330701"/>
              <a:gd name="connsiteX1685" fmla="*/ 6188559 w 12191966"/>
              <a:gd name="connsiteY1685" fmla="*/ 3735081 h 4330701"/>
              <a:gd name="connsiteX1686" fmla="*/ 6185817 w 12191966"/>
              <a:gd name="connsiteY1686" fmla="*/ 3737129 h 4330701"/>
              <a:gd name="connsiteX1687" fmla="*/ 6179937 w 12191966"/>
              <a:gd name="connsiteY1687" fmla="*/ 3739997 h 4330701"/>
              <a:gd name="connsiteX1688" fmla="*/ 6167393 w 12191966"/>
              <a:gd name="connsiteY1688" fmla="*/ 3745733 h 4330701"/>
              <a:gd name="connsiteX1689" fmla="*/ 6161513 w 12191966"/>
              <a:gd name="connsiteY1689" fmla="*/ 3749010 h 4330701"/>
              <a:gd name="connsiteX1690" fmla="*/ 6158767 w 12191966"/>
              <a:gd name="connsiteY1690" fmla="*/ 3751058 h 4330701"/>
              <a:gd name="connsiteX1691" fmla="*/ 6156416 w 12191966"/>
              <a:gd name="connsiteY1691" fmla="*/ 3753516 h 4330701"/>
              <a:gd name="connsiteX1692" fmla="*/ 6154456 w 12191966"/>
              <a:gd name="connsiteY1692" fmla="*/ 3751878 h 4330701"/>
              <a:gd name="connsiteX1693" fmla="*/ 6152886 w 12191966"/>
              <a:gd name="connsiteY1693" fmla="*/ 3750649 h 4330701"/>
              <a:gd name="connsiteX1694" fmla="*/ 6150928 w 12191966"/>
              <a:gd name="connsiteY1694" fmla="*/ 3752697 h 4330701"/>
              <a:gd name="connsiteX1695" fmla="*/ 6149359 w 12191966"/>
              <a:gd name="connsiteY1695" fmla="*/ 3753926 h 4330701"/>
              <a:gd name="connsiteX1696" fmla="*/ 6147007 w 12191966"/>
              <a:gd name="connsiteY1696" fmla="*/ 3755155 h 4330701"/>
              <a:gd name="connsiteX1697" fmla="*/ 6145048 w 12191966"/>
              <a:gd name="connsiteY1697" fmla="*/ 3755975 h 4330701"/>
              <a:gd name="connsiteX1698" fmla="*/ 6139950 w 12191966"/>
              <a:gd name="connsiteY1698" fmla="*/ 3757204 h 4330701"/>
              <a:gd name="connsiteX1699" fmla="*/ 6134070 w 12191966"/>
              <a:gd name="connsiteY1699" fmla="*/ 3757613 h 4330701"/>
              <a:gd name="connsiteX1700" fmla="*/ 6135639 w 12191966"/>
              <a:gd name="connsiteY1700" fmla="*/ 3753926 h 4330701"/>
              <a:gd name="connsiteX1701" fmla="*/ 6136817 w 12191966"/>
              <a:gd name="connsiteY1701" fmla="*/ 3749829 h 4330701"/>
              <a:gd name="connsiteX1702" fmla="*/ 6137210 w 12191966"/>
              <a:gd name="connsiteY1702" fmla="*/ 3744913 h 4330701"/>
              <a:gd name="connsiteX1703" fmla="*/ 6137210 w 12191966"/>
              <a:gd name="connsiteY1703" fmla="*/ 3739587 h 4330701"/>
              <a:gd name="connsiteX1704" fmla="*/ 6140734 w 12191966"/>
              <a:gd name="connsiteY1704" fmla="*/ 3741636 h 4330701"/>
              <a:gd name="connsiteX1705" fmla="*/ 6143873 w 12191966"/>
              <a:gd name="connsiteY1705" fmla="*/ 3743684 h 4330701"/>
              <a:gd name="connsiteX1706" fmla="*/ 6148184 w 12191966"/>
              <a:gd name="connsiteY1706" fmla="*/ 3744094 h 4330701"/>
              <a:gd name="connsiteX1707" fmla="*/ 6152886 w 12191966"/>
              <a:gd name="connsiteY1707" fmla="*/ 3744094 h 4330701"/>
              <a:gd name="connsiteX1708" fmla="*/ 6155631 w 12191966"/>
              <a:gd name="connsiteY1708" fmla="*/ 3739587 h 4330701"/>
              <a:gd name="connsiteX1709" fmla="*/ 6157984 w 12191966"/>
              <a:gd name="connsiteY1709" fmla="*/ 3735081 h 4330701"/>
              <a:gd name="connsiteX1710" fmla="*/ 6158767 w 12191966"/>
              <a:gd name="connsiteY1710" fmla="*/ 3732213 h 4330701"/>
              <a:gd name="connsiteX1711" fmla="*/ 6159552 w 12191966"/>
              <a:gd name="connsiteY1711" fmla="*/ 3729346 h 4330701"/>
              <a:gd name="connsiteX1712" fmla="*/ 6159942 w 12191966"/>
              <a:gd name="connsiteY1712" fmla="*/ 3726068 h 4330701"/>
              <a:gd name="connsiteX1713" fmla="*/ 6158767 w 12191966"/>
              <a:gd name="connsiteY1713" fmla="*/ 3723200 h 4330701"/>
              <a:gd name="connsiteX1714" fmla="*/ 6161513 w 12191966"/>
              <a:gd name="connsiteY1714" fmla="*/ 3727707 h 4330701"/>
              <a:gd name="connsiteX1715" fmla="*/ 6163474 w 12191966"/>
              <a:gd name="connsiteY1715" fmla="*/ 3731394 h 4330701"/>
              <a:gd name="connsiteX1716" fmla="*/ 6165431 w 12191966"/>
              <a:gd name="connsiteY1716" fmla="*/ 3733852 h 4330701"/>
              <a:gd name="connsiteX1717" fmla="*/ 6167393 w 12191966"/>
              <a:gd name="connsiteY1717" fmla="*/ 3735491 h 4330701"/>
              <a:gd name="connsiteX1718" fmla="*/ 6169745 w 12191966"/>
              <a:gd name="connsiteY1718" fmla="*/ 3736310 h 4330701"/>
              <a:gd name="connsiteX1719" fmla="*/ 6171704 w 12191966"/>
              <a:gd name="connsiteY1719" fmla="*/ 3736310 h 4330701"/>
              <a:gd name="connsiteX1720" fmla="*/ 6173665 w 12191966"/>
              <a:gd name="connsiteY1720" fmla="*/ 3735900 h 4330701"/>
              <a:gd name="connsiteX1721" fmla="*/ 6176408 w 12191966"/>
              <a:gd name="connsiteY1721" fmla="*/ 3735081 h 4330701"/>
              <a:gd name="connsiteX1722" fmla="*/ 6181112 w 12191966"/>
              <a:gd name="connsiteY1722" fmla="*/ 3731394 h 4330701"/>
              <a:gd name="connsiteX1723" fmla="*/ 6186209 w 12191966"/>
              <a:gd name="connsiteY1723" fmla="*/ 3727297 h 4330701"/>
              <a:gd name="connsiteX1724" fmla="*/ 6191695 w 12191966"/>
              <a:gd name="connsiteY1724" fmla="*/ 3723200 h 4330701"/>
              <a:gd name="connsiteX1725" fmla="*/ 6194439 w 12191966"/>
              <a:gd name="connsiteY1725" fmla="*/ 3721152 h 4330701"/>
              <a:gd name="connsiteX1726" fmla="*/ 4468007 w 12191966"/>
              <a:gd name="connsiteY1726" fmla="*/ 3716338 h 4330701"/>
              <a:gd name="connsiteX1727" fmla="*/ 4470390 w 12191966"/>
              <a:gd name="connsiteY1727" fmla="*/ 3716338 h 4330701"/>
              <a:gd name="connsiteX1728" fmla="*/ 4469994 w 12191966"/>
              <a:gd name="connsiteY1728" fmla="*/ 3719386 h 4330701"/>
              <a:gd name="connsiteX1729" fmla="*/ 4470390 w 12191966"/>
              <a:gd name="connsiteY1729" fmla="*/ 3721672 h 4330701"/>
              <a:gd name="connsiteX1730" fmla="*/ 4470390 w 12191966"/>
              <a:gd name="connsiteY1730" fmla="*/ 3723577 h 4330701"/>
              <a:gd name="connsiteX1731" fmla="*/ 4471581 w 12191966"/>
              <a:gd name="connsiteY1731" fmla="*/ 3725482 h 4330701"/>
              <a:gd name="connsiteX1732" fmla="*/ 4472772 w 12191966"/>
              <a:gd name="connsiteY1732" fmla="*/ 3728149 h 4330701"/>
              <a:gd name="connsiteX1733" fmla="*/ 4475153 w 12191966"/>
              <a:gd name="connsiteY1733" fmla="*/ 3730054 h 4330701"/>
              <a:gd name="connsiteX1734" fmla="*/ 4477137 w 12191966"/>
              <a:gd name="connsiteY1734" fmla="*/ 3731959 h 4330701"/>
              <a:gd name="connsiteX1735" fmla="*/ 4478327 w 12191966"/>
              <a:gd name="connsiteY1735" fmla="*/ 3734245 h 4330701"/>
              <a:gd name="connsiteX1736" fmla="*/ 4479518 w 12191966"/>
              <a:gd name="connsiteY1736" fmla="*/ 3735769 h 4330701"/>
              <a:gd name="connsiteX1737" fmla="*/ 4479518 w 12191966"/>
              <a:gd name="connsiteY1737" fmla="*/ 3738055 h 4330701"/>
              <a:gd name="connsiteX1738" fmla="*/ 4479914 w 12191966"/>
              <a:gd name="connsiteY1738" fmla="*/ 3740722 h 4330701"/>
              <a:gd name="connsiteX1739" fmla="*/ 4479518 w 12191966"/>
              <a:gd name="connsiteY1739" fmla="*/ 3743389 h 4330701"/>
              <a:gd name="connsiteX1740" fmla="*/ 4477137 w 12191966"/>
              <a:gd name="connsiteY1740" fmla="*/ 3744532 h 4330701"/>
              <a:gd name="connsiteX1741" fmla="*/ 4475153 w 12191966"/>
              <a:gd name="connsiteY1741" fmla="*/ 3744913 h 4330701"/>
              <a:gd name="connsiteX1742" fmla="*/ 4473566 w 12191966"/>
              <a:gd name="connsiteY1742" fmla="*/ 3744532 h 4330701"/>
              <a:gd name="connsiteX1743" fmla="*/ 4472374 w 12191966"/>
              <a:gd name="connsiteY1743" fmla="*/ 3743389 h 4330701"/>
              <a:gd name="connsiteX1744" fmla="*/ 4470785 w 12191966"/>
              <a:gd name="connsiteY1744" fmla="*/ 3741865 h 4330701"/>
              <a:gd name="connsiteX1745" fmla="*/ 4470390 w 12191966"/>
              <a:gd name="connsiteY1745" fmla="*/ 3740722 h 4330701"/>
              <a:gd name="connsiteX1746" fmla="*/ 4468803 w 12191966"/>
              <a:gd name="connsiteY1746" fmla="*/ 3736531 h 4330701"/>
              <a:gd name="connsiteX1747" fmla="*/ 4467612 w 12191966"/>
              <a:gd name="connsiteY1747" fmla="*/ 3732721 h 4330701"/>
              <a:gd name="connsiteX1748" fmla="*/ 4466819 w 12191966"/>
              <a:gd name="connsiteY1748" fmla="*/ 3730816 h 4330701"/>
              <a:gd name="connsiteX1749" fmla="*/ 4466024 w 12191966"/>
              <a:gd name="connsiteY1749" fmla="*/ 3729292 h 4330701"/>
              <a:gd name="connsiteX1750" fmla="*/ 4464833 w 12191966"/>
              <a:gd name="connsiteY1750" fmla="*/ 3728530 h 4330701"/>
              <a:gd name="connsiteX1751" fmla="*/ 4463248 w 12191966"/>
              <a:gd name="connsiteY1751" fmla="*/ 3728149 h 4330701"/>
              <a:gd name="connsiteX1752" fmla="*/ 4461267 w 12191966"/>
              <a:gd name="connsiteY1752" fmla="*/ 3728149 h 4330701"/>
              <a:gd name="connsiteX1753" fmla="*/ 4459280 w 12191966"/>
              <a:gd name="connsiteY1753" fmla="*/ 3728530 h 4330701"/>
              <a:gd name="connsiteX1754" fmla="*/ 4460470 w 12191966"/>
              <a:gd name="connsiteY1754" fmla="*/ 3723577 h 4330701"/>
              <a:gd name="connsiteX1755" fmla="*/ 4461267 w 12191966"/>
              <a:gd name="connsiteY1755" fmla="*/ 3721672 h 4330701"/>
              <a:gd name="connsiteX1756" fmla="*/ 4462850 w 12191966"/>
              <a:gd name="connsiteY1756" fmla="*/ 3719767 h 4330701"/>
              <a:gd name="connsiteX1757" fmla="*/ 4464436 w 12191966"/>
              <a:gd name="connsiteY1757" fmla="*/ 3718243 h 4330701"/>
              <a:gd name="connsiteX1758" fmla="*/ 4466024 w 12191966"/>
              <a:gd name="connsiteY1758" fmla="*/ 3717481 h 4330701"/>
              <a:gd name="connsiteX1759" fmla="*/ 6050373 w 12191966"/>
              <a:gd name="connsiteY1759" fmla="*/ 3709988 h 4330701"/>
              <a:gd name="connsiteX1760" fmla="*/ 6053988 w 12191966"/>
              <a:gd name="connsiteY1760" fmla="*/ 3709988 h 4330701"/>
              <a:gd name="connsiteX1761" fmla="*/ 6057605 w 12191966"/>
              <a:gd name="connsiteY1761" fmla="*/ 3710775 h 4330701"/>
              <a:gd name="connsiteX1762" fmla="*/ 6061625 w 12191966"/>
              <a:gd name="connsiteY1762" fmla="*/ 3711563 h 4330701"/>
              <a:gd name="connsiteX1763" fmla="*/ 6065642 w 12191966"/>
              <a:gd name="connsiteY1763" fmla="*/ 3713137 h 4330701"/>
              <a:gd name="connsiteX1764" fmla="*/ 6069658 w 12191966"/>
              <a:gd name="connsiteY1764" fmla="*/ 3715105 h 4330701"/>
              <a:gd name="connsiteX1765" fmla="*/ 6078096 w 12191966"/>
              <a:gd name="connsiteY1765" fmla="*/ 3719435 h 4330701"/>
              <a:gd name="connsiteX1766" fmla="*/ 6086934 w 12191966"/>
              <a:gd name="connsiteY1766" fmla="*/ 3724945 h 4330701"/>
              <a:gd name="connsiteX1767" fmla="*/ 6096175 w 12191966"/>
              <a:gd name="connsiteY1767" fmla="*/ 3730455 h 4330701"/>
              <a:gd name="connsiteX1768" fmla="*/ 6104212 w 12191966"/>
              <a:gd name="connsiteY1768" fmla="*/ 3735572 h 4330701"/>
              <a:gd name="connsiteX1769" fmla="*/ 6111846 w 12191966"/>
              <a:gd name="connsiteY1769" fmla="*/ 3739508 h 4330701"/>
              <a:gd name="connsiteX1770" fmla="*/ 6110639 w 12191966"/>
              <a:gd name="connsiteY1770" fmla="*/ 3746593 h 4330701"/>
              <a:gd name="connsiteX1771" fmla="*/ 6109434 w 12191966"/>
              <a:gd name="connsiteY1771" fmla="*/ 3751316 h 4330701"/>
              <a:gd name="connsiteX1772" fmla="*/ 6107023 w 12191966"/>
              <a:gd name="connsiteY1772" fmla="*/ 3754858 h 4330701"/>
              <a:gd name="connsiteX1773" fmla="*/ 6106219 w 12191966"/>
              <a:gd name="connsiteY1773" fmla="*/ 3756039 h 4330701"/>
              <a:gd name="connsiteX1774" fmla="*/ 6105015 w 12191966"/>
              <a:gd name="connsiteY1774" fmla="*/ 3756432 h 4330701"/>
              <a:gd name="connsiteX1775" fmla="*/ 6103809 w 12191966"/>
              <a:gd name="connsiteY1775" fmla="*/ 3756826 h 4330701"/>
              <a:gd name="connsiteX1776" fmla="*/ 6102603 w 12191966"/>
              <a:gd name="connsiteY1776" fmla="*/ 3757613 h 4330701"/>
              <a:gd name="connsiteX1777" fmla="*/ 6100193 w 12191966"/>
              <a:gd name="connsiteY1777" fmla="*/ 3756826 h 4330701"/>
              <a:gd name="connsiteX1778" fmla="*/ 6096978 w 12191966"/>
              <a:gd name="connsiteY1778" fmla="*/ 3755252 h 4330701"/>
              <a:gd name="connsiteX1779" fmla="*/ 6094168 w 12191966"/>
              <a:gd name="connsiteY1779" fmla="*/ 3753284 h 4330701"/>
              <a:gd name="connsiteX1780" fmla="*/ 6090954 w 12191966"/>
              <a:gd name="connsiteY1780" fmla="*/ 3750529 h 4330701"/>
              <a:gd name="connsiteX1781" fmla="*/ 6088541 w 12191966"/>
              <a:gd name="connsiteY1781" fmla="*/ 3746986 h 4330701"/>
              <a:gd name="connsiteX1782" fmla="*/ 6082916 w 12191966"/>
              <a:gd name="connsiteY1782" fmla="*/ 3739508 h 4330701"/>
              <a:gd name="connsiteX1783" fmla="*/ 6078096 w 12191966"/>
              <a:gd name="connsiteY1783" fmla="*/ 3732030 h 4330701"/>
              <a:gd name="connsiteX1784" fmla="*/ 6075284 w 12191966"/>
              <a:gd name="connsiteY1784" fmla="*/ 3725732 h 4330701"/>
              <a:gd name="connsiteX1785" fmla="*/ 6072471 w 12191966"/>
              <a:gd name="connsiteY1785" fmla="*/ 3730062 h 4330701"/>
              <a:gd name="connsiteX1786" fmla="*/ 6070463 w 12191966"/>
              <a:gd name="connsiteY1786" fmla="*/ 3733210 h 4330701"/>
              <a:gd name="connsiteX1787" fmla="*/ 6069257 w 12191966"/>
              <a:gd name="connsiteY1787" fmla="*/ 3734391 h 4330701"/>
              <a:gd name="connsiteX1788" fmla="*/ 6067650 w 12191966"/>
              <a:gd name="connsiteY1788" fmla="*/ 3735178 h 4330701"/>
              <a:gd name="connsiteX1789" fmla="*/ 6066043 w 12191966"/>
              <a:gd name="connsiteY1789" fmla="*/ 3734391 h 4330701"/>
              <a:gd name="connsiteX1790" fmla="*/ 6065239 w 12191966"/>
              <a:gd name="connsiteY1790" fmla="*/ 3733604 h 4330701"/>
              <a:gd name="connsiteX1791" fmla="*/ 6062828 w 12191966"/>
              <a:gd name="connsiteY1791" fmla="*/ 3728881 h 4330701"/>
              <a:gd name="connsiteX1792" fmla="*/ 6060418 w 12191966"/>
              <a:gd name="connsiteY1792" fmla="*/ 3723764 h 4330701"/>
              <a:gd name="connsiteX1793" fmla="*/ 6058812 w 12191966"/>
              <a:gd name="connsiteY1793" fmla="*/ 3720615 h 4330701"/>
              <a:gd name="connsiteX1794" fmla="*/ 6057605 w 12191966"/>
              <a:gd name="connsiteY1794" fmla="*/ 3717467 h 4330701"/>
              <a:gd name="connsiteX1795" fmla="*/ 6055195 w 12191966"/>
              <a:gd name="connsiteY1795" fmla="*/ 3715105 h 4330701"/>
              <a:gd name="connsiteX1796" fmla="*/ 6052786 w 12191966"/>
              <a:gd name="connsiteY1796" fmla="*/ 3713137 h 4330701"/>
              <a:gd name="connsiteX1797" fmla="*/ 6050373 w 12191966"/>
              <a:gd name="connsiteY1797" fmla="*/ 3711563 h 4330701"/>
              <a:gd name="connsiteX1798" fmla="*/ 6046759 w 12191966"/>
              <a:gd name="connsiteY1798" fmla="*/ 3711169 h 4330701"/>
              <a:gd name="connsiteX1799" fmla="*/ 5759432 w 12191966"/>
              <a:gd name="connsiteY1799" fmla="*/ 3709988 h 4330701"/>
              <a:gd name="connsiteX1800" fmla="*/ 5766266 w 12191966"/>
              <a:gd name="connsiteY1800" fmla="*/ 3711924 h 4330701"/>
              <a:gd name="connsiteX1801" fmla="*/ 5773900 w 12191966"/>
              <a:gd name="connsiteY1801" fmla="*/ 3713860 h 4330701"/>
              <a:gd name="connsiteX1802" fmla="*/ 5777516 w 12191966"/>
              <a:gd name="connsiteY1802" fmla="*/ 3714635 h 4330701"/>
              <a:gd name="connsiteX1803" fmla="*/ 5781939 w 12191966"/>
              <a:gd name="connsiteY1803" fmla="*/ 3714635 h 4330701"/>
              <a:gd name="connsiteX1804" fmla="*/ 5786360 w 12191966"/>
              <a:gd name="connsiteY1804" fmla="*/ 3713860 h 4330701"/>
              <a:gd name="connsiteX1805" fmla="*/ 5791183 w 12191966"/>
              <a:gd name="connsiteY1805" fmla="*/ 3713086 h 4330701"/>
              <a:gd name="connsiteX1806" fmla="*/ 5790777 w 12191966"/>
              <a:gd name="connsiteY1806" fmla="*/ 3716571 h 4330701"/>
              <a:gd name="connsiteX1807" fmla="*/ 5789573 w 12191966"/>
              <a:gd name="connsiteY1807" fmla="*/ 3718894 h 4330701"/>
              <a:gd name="connsiteX1808" fmla="*/ 5787565 w 12191966"/>
              <a:gd name="connsiteY1808" fmla="*/ 3721217 h 4330701"/>
              <a:gd name="connsiteX1809" fmla="*/ 5785555 w 12191966"/>
              <a:gd name="connsiteY1809" fmla="*/ 3723153 h 4330701"/>
              <a:gd name="connsiteX1810" fmla="*/ 5783546 w 12191966"/>
              <a:gd name="connsiteY1810" fmla="*/ 3724314 h 4330701"/>
              <a:gd name="connsiteX1811" fmla="*/ 5780731 w 12191966"/>
              <a:gd name="connsiteY1811" fmla="*/ 3725089 h 4330701"/>
              <a:gd name="connsiteX1812" fmla="*/ 5777917 w 12191966"/>
              <a:gd name="connsiteY1812" fmla="*/ 3725863 h 4330701"/>
              <a:gd name="connsiteX1813" fmla="*/ 5775106 w 12191966"/>
              <a:gd name="connsiteY1813" fmla="*/ 3725863 h 4330701"/>
              <a:gd name="connsiteX1814" fmla="*/ 5771891 w 12191966"/>
              <a:gd name="connsiteY1814" fmla="*/ 3725089 h 4330701"/>
              <a:gd name="connsiteX1815" fmla="*/ 5769480 w 12191966"/>
              <a:gd name="connsiteY1815" fmla="*/ 3724314 h 4330701"/>
              <a:gd name="connsiteX1816" fmla="*/ 5766266 w 12191966"/>
              <a:gd name="connsiteY1816" fmla="*/ 3722766 h 4330701"/>
              <a:gd name="connsiteX1817" fmla="*/ 5764255 w 12191966"/>
              <a:gd name="connsiteY1817" fmla="*/ 3720830 h 4330701"/>
              <a:gd name="connsiteX1818" fmla="*/ 5762244 w 12191966"/>
              <a:gd name="connsiteY1818" fmla="*/ 3718894 h 4330701"/>
              <a:gd name="connsiteX1819" fmla="*/ 5760639 w 12191966"/>
              <a:gd name="connsiteY1819" fmla="*/ 3716571 h 4330701"/>
              <a:gd name="connsiteX1820" fmla="*/ 5759836 w 12191966"/>
              <a:gd name="connsiteY1820" fmla="*/ 3713473 h 4330701"/>
              <a:gd name="connsiteX1821" fmla="*/ 4383672 w 12191966"/>
              <a:gd name="connsiteY1821" fmla="*/ 3706813 h 4330701"/>
              <a:gd name="connsiteX1822" fmla="*/ 4385245 w 12191966"/>
              <a:gd name="connsiteY1822" fmla="*/ 3709167 h 4330701"/>
              <a:gd name="connsiteX1823" fmla="*/ 4386815 w 12191966"/>
              <a:gd name="connsiteY1823" fmla="*/ 3711128 h 4330701"/>
              <a:gd name="connsiteX1824" fmla="*/ 4388786 w 12191966"/>
              <a:gd name="connsiteY1824" fmla="*/ 3712696 h 4330701"/>
              <a:gd name="connsiteX1825" fmla="*/ 4390753 w 12191966"/>
              <a:gd name="connsiteY1825" fmla="*/ 3713873 h 4330701"/>
              <a:gd name="connsiteX1826" fmla="*/ 4394683 w 12191966"/>
              <a:gd name="connsiteY1826" fmla="*/ 3714657 h 4330701"/>
              <a:gd name="connsiteX1827" fmla="*/ 4399405 w 12191966"/>
              <a:gd name="connsiteY1827" fmla="*/ 3715050 h 4330701"/>
              <a:gd name="connsiteX1828" fmla="*/ 4401372 w 12191966"/>
              <a:gd name="connsiteY1828" fmla="*/ 3715834 h 4330701"/>
              <a:gd name="connsiteX1829" fmla="*/ 4403734 w 12191966"/>
              <a:gd name="connsiteY1829" fmla="*/ 3716226 h 4330701"/>
              <a:gd name="connsiteX1830" fmla="*/ 4405701 w 12191966"/>
              <a:gd name="connsiteY1830" fmla="*/ 3717795 h 4330701"/>
              <a:gd name="connsiteX1831" fmla="*/ 4407277 w 12191966"/>
              <a:gd name="connsiteY1831" fmla="*/ 3718972 h 4330701"/>
              <a:gd name="connsiteX1832" fmla="*/ 4409248 w 12191966"/>
              <a:gd name="connsiteY1832" fmla="*/ 3721325 h 4330701"/>
              <a:gd name="connsiteX1833" fmla="*/ 4410031 w 12191966"/>
              <a:gd name="connsiteY1833" fmla="*/ 3724071 h 4330701"/>
              <a:gd name="connsiteX1834" fmla="*/ 4411605 w 12191966"/>
              <a:gd name="connsiteY1834" fmla="*/ 3727993 h 4330701"/>
              <a:gd name="connsiteX1835" fmla="*/ 4411997 w 12191966"/>
              <a:gd name="connsiteY1835" fmla="*/ 3732699 h 4330701"/>
              <a:gd name="connsiteX1836" fmla="*/ 4414751 w 12191966"/>
              <a:gd name="connsiteY1836" fmla="*/ 3733091 h 4330701"/>
              <a:gd name="connsiteX1837" fmla="*/ 4416323 w 12191966"/>
              <a:gd name="connsiteY1837" fmla="*/ 3733091 h 4330701"/>
              <a:gd name="connsiteX1838" fmla="*/ 4417508 w 12191966"/>
              <a:gd name="connsiteY1838" fmla="*/ 3731915 h 4330701"/>
              <a:gd name="connsiteX1839" fmla="*/ 4418686 w 12191966"/>
              <a:gd name="connsiteY1839" fmla="*/ 3731523 h 4330701"/>
              <a:gd name="connsiteX1840" fmla="*/ 4420654 w 12191966"/>
              <a:gd name="connsiteY1840" fmla="*/ 3729169 h 4330701"/>
              <a:gd name="connsiteX1841" fmla="*/ 4421446 w 12191966"/>
              <a:gd name="connsiteY1841" fmla="*/ 3726032 h 4330701"/>
              <a:gd name="connsiteX1842" fmla="*/ 4423012 w 12191966"/>
              <a:gd name="connsiteY1842" fmla="*/ 3722502 h 4330701"/>
              <a:gd name="connsiteX1843" fmla="*/ 4424587 w 12191966"/>
              <a:gd name="connsiteY1843" fmla="*/ 3720148 h 4330701"/>
              <a:gd name="connsiteX1844" fmla="*/ 4426159 w 12191966"/>
              <a:gd name="connsiteY1844" fmla="*/ 3719756 h 4330701"/>
              <a:gd name="connsiteX1845" fmla="*/ 4427734 w 12191966"/>
              <a:gd name="connsiteY1845" fmla="*/ 3718972 h 4330701"/>
              <a:gd name="connsiteX1846" fmla="*/ 4428921 w 12191966"/>
              <a:gd name="connsiteY1846" fmla="*/ 3718580 h 4330701"/>
              <a:gd name="connsiteX1847" fmla="*/ 4431274 w 12191966"/>
              <a:gd name="connsiteY1847" fmla="*/ 3718972 h 4330701"/>
              <a:gd name="connsiteX1848" fmla="*/ 4432064 w 12191966"/>
              <a:gd name="connsiteY1848" fmla="*/ 3723286 h 4330701"/>
              <a:gd name="connsiteX1849" fmla="*/ 4433241 w 12191966"/>
              <a:gd name="connsiteY1849" fmla="*/ 3725639 h 4330701"/>
              <a:gd name="connsiteX1850" fmla="*/ 4434424 w 12191966"/>
              <a:gd name="connsiteY1850" fmla="*/ 3727600 h 4330701"/>
              <a:gd name="connsiteX1851" fmla="*/ 4435999 w 12191966"/>
              <a:gd name="connsiteY1851" fmla="*/ 3727993 h 4330701"/>
              <a:gd name="connsiteX1852" fmla="*/ 4437570 w 12191966"/>
              <a:gd name="connsiteY1852" fmla="*/ 3728385 h 4330701"/>
              <a:gd name="connsiteX1853" fmla="*/ 4439537 w 12191966"/>
              <a:gd name="connsiteY1853" fmla="*/ 3727993 h 4330701"/>
              <a:gd name="connsiteX1854" fmla="*/ 4443080 w 12191966"/>
              <a:gd name="connsiteY1854" fmla="*/ 3727208 h 4330701"/>
              <a:gd name="connsiteX1855" fmla="*/ 4445835 w 12191966"/>
              <a:gd name="connsiteY1855" fmla="*/ 3726032 h 4330701"/>
              <a:gd name="connsiteX1856" fmla="*/ 4447411 w 12191966"/>
              <a:gd name="connsiteY1856" fmla="*/ 3726032 h 4330701"/>
              <a:gd name="connsiteX1857" fmla="*/ 4448988 w 12191966"/>
              <a:gd name="connsiteY1857" fmla="*/ 3727208 h 4330701"/>
              <a:gd name="connsiteX1858" fmla="*/ 4450164 w 12191966"/>
              <a:gd name="connsiteY1858" fmla="*/ 3728385 h 4330701"/>
              <a:gd name="connsiteX1859" fmla="*/ 4450951 w 12191966"/>
              <a:gd name="connsiteY1859" fmla="*/ 3731130 h 4330701"/>
              <a:gd name="connsiteX1860" fmla="*/ 4451340 w 12191966"/>
              <a:gd name="connsiteY1860" fmla="*/ 3735052 h 4330701"/>
              <a:gd name="connsiteX1861" fmla="*/ 4451340 w 12191966"/>
              <a:gd name="connsiteY1861" fmla="*/ 3740151 h 4330701"/>
              <a:gd name="connsiteX1862" fmla="*/ 4446622 w 12191966"/>
              <a:gd name="connsiteY1862" fmla="*/ 3737798 h 4330701"/>
              <a:gd name="connsiteX1863" fmla="*/ 4440716 w 12191966"/>
              <a:gd name="connsiteY1863" fmla="*/ 3736621 h 4330701"/>
              <a:gd name="connsiteX1864" fmla="*/ 4434424 w 12191966"/>
              <a:gd name="connsiteY1864" fmla="*/ 3735445 h 4330701"/>
              <a:gd name="connsiteX1865" fmla="*/ 4428519 w 12191966"/>
              <a:gd name="connsiteY1865" fmla="*/ 3734660 h 4330701"/>
              <a:gd name="connsiteX1866" fmla="*/ 4416323 w 12191966"/>
              <a:gd name="connsiteY1866" fmla="*/ 3733876 h 4330701"/>
              <a:gd name="connsiteX1867" fmla="*/ 4403734 w 12191966"/>
              <a:gd name="connsiteY1867" fmla="*/ 3733091 h 4330701"/>
              <a:gd name="connsiteX1868" fmla="*/ 4397832 w 12191966"/>
              <a:gd name="connsiteY1868" fmla="*/ 3732699 h 4330701"/>
              <a:gd name="connsiteX1869" fmla="*/ 4391930 w 12191966"/>
              <a:gd name="connsiteY1869" fmla="*/ 3731523 h 4330701"/>
              <a:gd name="connsiteX1870" fmla="*/ 4385639 w 12191966"/>
              <a:gd name="connsiteY1870" fmla="*/ 3729562 h 4330701"/>
              <a:gd name="connsiteX1871" fmla="*/ 4380520 w 12191966"/>
              <a:gd name="connsiteY1871" fmla="*/ 3727600 h 4330701"/>
              <a:gd name="connsiteX1872" fmla="*/ 4375013 w 12191966"/>
              <a:gd name="connsiteY1872" fmla="*/ 3724071 h 4330701"/>
              <a:gd name="connsiteX1873" fmla="*/ 4369899 w 12191966"/>
              <a:gd name="connsiteY1873" fmla="*/ 3720148 h 4330701"/>
              <a:gd name="connsiteX1874" fmla="*/ 4364784 w 12191966"/>
              <a:gd name="connsiteY1874" fmla="*/ 3715050 h 4330701"/>
              <a:gd name="connsiteX1875" fmla="*/ 4360852 w 12191966"/>
              <a:gd name="connsiteY1875" fmla="*/ 3709167 h 4330701"/>
              <a:gd name="connsiteX1876" fmla="*/ 4362816 w 12191966"/>
              <a:gd name="connsiteY1876" fmla="*/ 3708774 h 4330701"/>
              <a:gd name="connsiteX1877" fmla="*/ 4365571 w 12191966"/>
              <a:gd name="connsiteY1877" fmla="*/ 3708774 h 4330701"/>
              <a:gd name="connsiteX1878" fmla="*/ 4367930 w 12191966"/>
              <a:gd name="connsiteY1878" fmla="*/ 3709167 h 4330701"/>
              <a:gd name="connsiteX1879" fmla="*/ 4371077 w 12191966"/>
              <a:gd name="connsiteY1879" fmla="*/ 3709559 h 4330701"/>
              <a:gd name="connsiteX1880" fmla="*/ 4375799 w 12191966"/>
              <a:gd name="connsiteY1880" fmla="*/ 3712696 h 4330701"/>
              <a:gd name="connsiteX1881" fmla="*/ 4380520 w 12191966"/>
              <a:gd name="connsiteY1881" fmla="*/ 3715050 h 4330701"/>
              <a:gd name="connsiteX1882" fmla="*/ 4383672 w 12191966"/>
              <a:gd name="connsiteY1882" fmla="*/ 3717011 h 4330701"/>
              <a:gd name="connsiteX1883" fmla="*/ 4385245 w 12191966"/>
              <a:gd name="connsiteY1883" fmla="*/ 3717011 h 4330701"/>
              <a:gd name="connsiteX1884" fmla="*/ 4385639 w 12191966"/>
              <a:gd name="connsiteY1884" fmla="*/ 3717011 h 4330701"/>
              <a:gd name="connsiteX1885" fmla="*/ 4386424 w 12191966"/>
              <a:gd name="connsiteY1885" fmla="*/ 3715834 h 4330701"/>
              <a:gd name="connsiteX1886" fmla="*/ 4386424 w 12191966"/>
              <a:gd name="connsiteY1886" fmla="*/ 3713873 h 4330701"/>
              <a:gd name="connsiteX1887" fmla="*/ 6097751 w 12191966"/>
              <a:gd name="connsiteY1887" fmla="*/ 3679826 h 4330701"/>
              <a:gd name="connsiteX1888" fmla="*/ 6100861 w 12191966"/>
              <a:gd name="connsiteY1888" fmla="*/ 3681017 h 4330701"/>
              <a:gd name="connsiteX1889" fmla="*/ 6102805 w 12191966"/>
              <a:gd name="connsiteY1889" fmla="*/ 3681811 h 4330701"/>
              <a:gd name="connsiteX1890" fmla="*/ 6104751 w 12191966"/>
              <a:gd name="connsiteY1890" fmla="*/ 3684192 h 4330701"/>
              <a:gd name="connsiteX1891" fmla="*/ 6106307 w 12191966"/>
              <a:gd name="connsiteY1891" fmla="*/ 3687367 h 4330701"/>
              <a:gd name="connsiteX1892" fmla="*/ 6106694 w 12191966"/>
              <a:gd name="connsiteY1892" fmla="*/ 3691336 h 4330701"/>
              <a:gd name="connsiteX1893" fmla="*/ 6107082 w 12191966"/>
              <a:gd name="connsiteY1893" fmla="*/ 3696892 h 4330701"/>
              <a:gd name="connsiteX1894" fmla="*/ 6104360 w 12191966"/>
              <a:gd name="connsiteY1894" fmla="*/ 3693717 h 4330701"/>
              <a:gd name="connsiteX1895" fmla="*/ 6102416 w 12191966"/>
              <a:gd name="connsiteY1895" fmla="*/ 3692526 h 4330701"/>
              <a:gd name="connsiteX1896" fmla="*/ 6100474 w 12191966"/>
              <a:gd name="connsiteY1896" fmla="*/ 3692526 h 4330701"/>
              <a:gd name="connsiteX1897" fmla="*/ 6098530 w 12191966"/>
              <a:gd name="connsiteY1897" fmla="*/ 3693320 h 4330701"/>
              <a:gd name="connsiteX1898" fmla="*/ 6093863 w 12191966"/>
              <a:gd name="connsiteY1898" fmla="*/ 3696495 h 4330701"/>
              <a:gd name="connsiteX1899" fmla="*/ 6091143 w 12191966"/>
              <a:gd name="connsiteY1899" fmla="*/ 3698082 h 4330701"/>
              <a:gd name="connsiteX1900" fmla="*/ 6088034 w 12191966"/>
              <a:gd name="connsiteY1900" fmla="*/ 3698876 h 4330701"/>
              <a:gd name="connsiteX1901" fmla="*/ 6089588 w 12191966"/>
              <a:gd name="connsiteY1901" fmla="*/ 3694907 h 4330701"/>
              <a:gd name="connsiteX1902" fmla="*/ 6090367 w 12191966"/>
              <a:gd name="connsiteY1902" fmla="*/ 3690939 h 4330701"/>
              <a:gd name="connsiteX1903" fmla="*/ 6091143 w 12191966"/>
              <a:gd name="connsiteY1903" fmla="*/ 3686573 h 4330701"/>
              <a:gd name="connsiteX1904" fmla="*/ 6091143 w 12191966"/>
              <a:gd name="connsiteY1904" fmla="*/ 3681017 h 4330701"/>
              <a:gd name="connsiteX1905" fmla="*/ 6094642 w 12191966"/>
              <a:gd name="connsiteY1905" fmla="*/ 3680223 h 4330701"/>
              <a:gd name="connsiteX1906" fmla="*/ 9525761 w 12191966"/>
              <a:gd name="connsiteY1906" fmla="*/ 3646488 h 4330701"/>
              <a:gd name="connsiteX1907" fmla="*/ 9534890 w 12191966"/>
              <a:gd name="connsiteY1907" fmla="*/ 3659843 h 4330701"/>
              <a:gd name="connsiteX1908" fmla="*/ 9538858 w 12191966"/>
              <a:gd name="connsiteY1908" fmla="*/ 3666127 h 4330701"/>
              <a:gd name="connsiteX1909" fmla="*/ 9542827 w 12191966"/>
              <a:gd name="connsiteY1909" fmla="*/ 3673590 h 4330701"/>
              <a:gd name="connsiteX1910" fmla="*/ 9544415 w 12191966"/>
              <a:gd name="connsiteY1910" fmla="*/ 3672805 h 4330701"/>
              <a:gd name="connsiteX1911" fmla="*/ 9545605 w 12191966"/>
              <a:gd name="connsiteY1911" fmla="*/ 3671234 h 4330701"/>
              <a:gd name="connsiteX1912" fmla="*/ 9546002 w 12191966"/>
              <a:gd name="connsiteY1912" fmla="*/ 3669270 h 4330701"/>
              <a:gd name="connsiteX1913" fmla="*/ 9546002 w 12191966"/>
              <a:gd name="connsiteY1913" fmla="*/ 3667306 h 4330701"/>
              <a:gd name="connsiteX1914" fmla="*/ 9546002 w 12191966"/>
              <a:gd name="connsiteY1914" fmla="*/ 3655915 h 4330701"/>
              <a:gd name="connsiteX1915" fmla="*/ 9548384 w 12191966"/>
              <a:gd name="connsiteY1915" fmla="*/ 3659057 h 4330701"/>
              <a:gd name="connsiteX1916" fmla="*/ 9549971 w 12191966"/>
              <a:gd name="connsiteY1916" fmla="*/ 3662200 h 4330701"/>
              <a:gd name="connsiteX1917" fmla="*/ 9551559 w 12191966"/>
              <a:gd name="connsiteY1917" fmla="*/ 3665735 h 4330701"/>
              <a:gd name="connsiteX1918" fmla="*/ 9552352 w 12191966"/>
              <a:gd name="connsiteY1918" fmla="*/ 3670448 h 4330701"/>
              <a:gd name="connsiteX1919" fmla="*/ 9553543 w 12191966"/>
              <a:gd name="connsiteY1919" fmla="*/ 3674376 h 4330701"/>
              <a:gd name="connsiteX1920" fmla="*/ 9553543 w 12191966"/>
              <a:gd name="connsiteY1920" fmla="*/ 3677911 h 4330701"/>
              <a:gd name="connsiteX1921" fmla="*/ 9552352 w 12191966"/>
              <a:gd name="connsiteY1921" fmla="*/ 3681839 h 4330701"/>
              <a:gd name="connsiteX1922" fmla="*/ 9551559 w 12191966"/>
              <a:gd name="connsiteY1922" fmla="*/ 3684588 h 4330701"/>
              <a:gd name="connsiteX1923" fmla="*/ 9546399 w 12191966"/>
              <a:gd name="connsiteY1923" fmla="*/ 3681839 h 4330701"/>
              <a:gd name="connsiteX1924" fmla="*/ 9542033 w 12191966"/>
              <a:gd name="connsiteY1924" fmla="*/ 3678304 h 4330701"/>
              <a:gd name="connsiteX1925" fmla="*/ 9532905 w 12191966"/>
              <a:gd name="connsiteY1925" fmla="*/ 3671626 h 4330701"/>
              <a:gd name="connsiteX1926" fmla="*/ 9528540 w 12191966"/>
              <a:gd name="connsiteY1926" fmla="*/ 3669270 h 4330701"/>
              <a:gd name="connsiteX1927" fmla="*/ 9522983 w 12191966"/>
              <a:gd name="connsiteY1927" fmla="*/ 3666913 h 4330701"/>
              <a:gd name="connsiteX1928" fmla="*/ 9517427 w 12191966"/>
              <a:gd name="connsiteY1928" fmla="*/ 3665735 h 4330701"/>
              <a:gd name="connsiteX1929" fmla="*/ 9514252 w 12191966"/>
              <a:gd name="connsiteY1929" fmla="*/ 3665342 h 4330701"/>
              <a:gd name="connsiteX1930" fmla="*/ 9510680 w 12191966"/>
              <a:gd name="connsiteY1930" fmla="*/ 3665342 h 4330701"/>
              <a:gd name="connsiteX1931" fmla="*/ 9511474 w 12191966"/>
              <a:gd name="connsiteY1931" fmla="*/ 3663378 h 4330701"/>
              <a:gd name="connsiteX1932" fmla="*/ 9511871 w 12191966"/>
              <a:gd name="connsiteY1932" fmla="*/ 3661807 h 4330701"/>
              <a:gd name="connsiteX1933" fmla="*/ 9512664 w 12191966"/>
              <a:gd name="connsiteY1933" fmla="*/ 3661021 h 4330701"/>
              <a:gd name="connsiteX1934" fmla="*/ 9513855 w 12191966"/>
              <a:gd name="connsiteY1934" fmla="*/ 3659843 h 4330701"/>
              <a:gd name="connsiteX1935" fmla="*/ 9516236 w 12191966"/>
              <a:gd name="connsiteY1935" fmla="*/ 3658272 h 4330701"/>
              <a:gd name="connsiteX1936" fmla="*/ 9519411 w 12191966"/>
              <a:gd name="connsiteY1936" fmla="*/ 3657486 h 4330701"/>
              <a:gd name="connsiteX1937" fmla="*/ 9522190 w 12191966"/>
              <a:gd name="connsiteY1937" fmla="*/ 3656308 h 4330701"/>
              <a:gd name="connsiteX1938" fmla="*/ 9523777 w 12191966"/>
              <a:gd name="connsiteY1938" fmla="*/ 3655522 h 4330701"/>
              <a:gd name="connsiteX1939" fmla="*/ 9524968 w 12191966"/>
              <a:gd name="connsiteY1939" fmla="*/ 3654344 h 4330701"/>
              <a:gd name="connsiteX1940" fmla="*/ 9525365 w 12191966"/>
              <a:gd name="connsiteY1940" fmla="*/ 3653558 h 4330701"/>
              <a:gd name="connsiteX1941" fmla="*/ 9525761 w 12191966"/>
              <a:gd name="connsiteY1941" fmla="*/ 3651594 h 4330701"/>
              <a:gd name="connsiteX1942" fmla="*/ 9526158 w 12191966"/>
              <a:gd name="connsiteY1942" fmla="*/ 3649631 h 4330701"/>
              <a:gd name="connsiteX1943" fmla="*/ 6209651 w 12191966"/>
              <a:gd name="connsiteY1943" fmla="*/ 3636963 h 4330701"/>
              <a:gd name="connsiteX1944" fmla="*/ 6208085 w 12191966"/>
              <a:gd name="connsiteY1944" fmla="*/ 3644107 h 4330701"/>
              <a:gd name="connsiteX1945" fmla="*/ 6207692 w 12191966"/>
              <a:gd name="connsiteY1945" fmla="*/ 3649663 h 4330701"/>
              <a:gd name="connsiteX1946" fmla="*/ 6207692 w 12191966"/>
              <a:gd name="connsiteY1946" fmla="*/ 3654426 h 4330701"/>
              <a:gd name="connsiteX1947" fmla="*/ 6208476 w 12191966"/>
              <a:gd name="connsiteY1947" fmla="*/ 3658394 h 4330701"/>
              <a:gd name="connsiteX1948" fmla="*/ 6209651 w 12191966"/>
              <a:gd name="connsiteY1948" fmla="*/ 3659982 h 4330701"/>
              <a:gd name="connsiteX1949" fmla="*/ 6210435 w 12191966"/>
              <a:gd name="connsiteY1949" fmla="*/ 3661569 h 4330701"/>
              <a:gd name="connsiteX1950" fmla="*/ 6212001 w 12191966"/>
              <a:gd name="connsiteY1950" fmla="*/ 3662363 h 4330701"/>
              <a:gd name="connsiteX1951" fmla="*/ 6213569 w 12191966"/>
              <a:gd name="connsiteY1951" fmla="*/ 3663554 h 4330701"/>
              <a:gd name="connsiteX1952" fmla="*/ 6217486 w 12191966"/>
              <a:gd name="connsiteY1952" fmla="*/ 3664348 h 4330701"/>
              <a:gd name="connsiteX1953" fmla="*/ 6222579 w 12191966"/>
              <a:gd name="connsiteY1953" fmla="*/ 3665141 h 4330701"/>
              <a:gd name="connsiteX1954" fmla="*/ 6222969 w 12191966"/>
              <a:gd name="connsiteY1954" fmla="*/ 3667523 h 4330701"/>
              <a:gd name="connsiteX1955" fmla="*/ 6222579 w 12191966"/>
              <a:gd name="connsiteY1955" fmla="*/ 3669507 h 4330701"/>
              <a:gd name="connsiteX1956" fmla="*/ 6221795 w 12191966"/>
              <a:gd name="connsiteY1956" fmla="*/ 3670698 h 4330701"/>
              <a:gd name="connsiteX1957" fmla="*/ 6221011 w 12191966"/>
              <a:gd name="connsiteY1957" fmla="*/ 3671491 h 4330701"/>
              <a:gd name="connsiteX1958" fmla="*/ 6219836 w 12191966"/>
              <a:gd name="connsiteY1958" fmla="*/ 3671888 h 4330701"/>
              <a:gd name="connsiteX1959" fmla="*/ 6218270 w 12191966"/>
              <a:gd name="connsiteY1959" fmla="*/ 3671888 h 4330701"/>
              <a:gd name="connsiteX1960" fmla="*/ 6215134 w 12191966"/>
              <a:gd name="connsiteY1960" fmla="*/ 3671491 h 4330701"/>
              <a:gd name="connsiteX1961" fmla="*/ 6211610 w 12191966"/>
              <a:gd name="connsiteY1961" fmla="*/ 3671491 h 4330701"/>
              <a:gd name="connsiteX1962" fmla="*/ 6210042 w 12191966"/>
              <a:gd name="connsiteY1962" fmla="*/ 3671491 h 4330701"/>
              <a:gd name="connsiteX1963" fmla="*/ 6208867 w 12191966"/>
              <a:gd name="connsiteY1963" fmla="*/ 3671491 h 4330701"/>
              <a:gd name="connsiteX1964" fmla="*/ 6208085 w 12191966"/>
              <a:gd name="connsiteY1964" fmla="*/ 3672682 h 4330701"/>
              <a:gd name="connsiteX1965" fmla="*/ 6206909 w 12191966"/>
              <a:gd name="connsiteY1965" fmla="*/ 3673873 h 4330701"/>
              <a:gd name="connsiteX1966" fmla="*/ 6206909 w 12191966"/>
              <a:gd name="connsiteY1966" fmla="*/ 3675460 h 4330701"/>
              <a:gd name="connsiteX1967" fmla="*/ 6207692 w 12191966"/>
              <a:gd name="connsiteY1967" fmla="*/ 3678238 h 4330701"/>
              <a:gd name="connsiteX1968" fmla="*/ 6206517 w 12191966"/>
              <a:gd name="connsiteY1968" fmla="*/ 3677444 h 4330701"/>
              <a:gd name="connsiteX1969" fmla="*/ 6206127 w 12191966"/>
              <a:gd name="connsiteY1969" fmla="*/ 3675857 h 4330701"/>
              <a:gd name="connsiteX1970" fmla="*/ 6204952 w 12191966"/>
              <a:gd name="connsiteY1970" fmla="*/ 3671491 h 4330701"/>
              <a:gd name="connsiteX1971" fmla="*/ 6203384 w 12191966"/>
              <a:gd name="connsiteY1971" fmla="*/ 3661569 h 4330701"/>
              <a:gd name="connsiteX1972" fmla="*/ 6202993 w 12191966"/>
              <a:gd name="connsiteY1972" fmla="*/ 3657601 h 4330701"/>
              <a:gd name="connsiteX1973" fmla="*/ 6202600 w 12191966"/>
              <a:gd name="connsiteY1973" fmla="*/ 3656807 h 4330701"/>
              <a:gd name="connsiteX1974" fmla="*/ 6202209 w 12191966"/>
              <a:gd name="connsiteY1974" fmla="*/ 3656807 h 4330701"/>
              <a:gd name="connsiteX1975" fmla="*/ 6201425 w 12191966"/>
              <a:gd name="connsiteY1975" fmla="*/ 3657601 h 4330701"/>
              <a:gd name="connsiteX1976" fmla="*/ 6201034 w 12191966"/>
              <a:gd name="connsiteY1976" fmla="*/ 3659585 h 4330701"/>
              <a:gd name="connsiteX1977" fmla="*/ 6199073 w 12191966"/>
              <a:gd name="connsiteY1977" fmla="*/ 3667523 h 4330701"/>
              <a:gd name="connsiteX1978" fmla="*/ 6196723 w 12191966"/>
              <a:gd name="connsiteY1978" fmla="*/ 3666332 h 4330701"/>
              <a:gd name="connsiteX1979" fmla="*/ 6194767 w 12191966"/>
              <a:gd name="connsiteY1979" fmla="*/ 3665141 h 4330701"/>
              <a:gd name="connsiteX1980" fmla="*/ 6193593 w 12191966"/>
              <a:gd name="connsiteY1980" fmla="*/ 3663157 h 4330701"/>
              <a:gd name="connsiteX1981" fmla="*/ 6192806 w 12191966"/>
              <a:gd name="connsiteY1981" fmla="*/ 3661173 h 4330701"/>
              <a:gd name="connsiteX1982" fmla="*/ 6192806 w 12191966"/>
              <a:gd name="connsiteY1982" fmla="*/ 3659188 h 4330701"/>
              <a:gd name="connsiteX1983" fmla="*/ 6192806 w 12191966"/>
              <a:gd name="connsiteY1983" fmla="*/ 3656410 h 4330701"/>
              <a:gd name="connsiteX1984" fmla="*/ 6193593 w 12191966"/>
              <a:gd name="connsiteY1984" fmla="*/ 3654029 h 4330701"/>
              <a:gd name="connsiteX1985" fmla="*/ 6194767 w 12191966"/>
              <a:gd name="connsiteY1985" fmla="*/ 3651648 h 4330701"/>
              <a:gd name="connsiteX1986" fmla="*/ 6197508 w 12191966"/>
              <a:gd name="connsiteY1986" fmla="*/ 3646488 h 4330701"/>
              <a:gd name="connsiteX1987" fmla="*/ 6201034 w 12191966"/>
              <a:gd name="connsiteY1987" fmla="*/ 3642123 h 4330701"/>
              <a:gd name="connsiteX1988" fmla="*/ 6203384 w 12191966"/>
              <a:gd name="connsiteY1988" fmla="*/ 3640535 h 4330701"/>
              <a:gd name="connsiteX1989" fmla="*/ 6205736 w 12191966"/>
              <a:gd name="connsiteY1989" fmla="*/ 3638948 h 4330701"/>
              <a:gd name="connsiteX1990" fmla="*/ 6207692 w 12191966"/>
              <a:gd name="connsiteY1990" fmla="*/ 3637757 h 4330701"/>
              <a:gd name="connsiteX1991" fmla="*/ 9876736 w 12191966"/>
              <a:gd name="connsiteY1991" fmla="*/ 3633788 h 4330701"/>
              <a:gd name="connsiteX1992" fmla="*/ 9879418 w 12191966"/>
              <a:gd name="connsiteY1992" fmla="*/ 3633788 h 4330701"/>
              <a:gd name="connsiteX1993" fmla="*/ 9880568 w 12191966"/>
              <a:gd name="connsiteY1993" fmla="*/ 3639122 h 4330701"/>
              <a:gd name="connsiteX1994" fmla="*/ 9880568 w 12191966"/>
              <a:gd name="connsiteY1994" fmla="*/ 3642932 h 4330701"/>
              <a:gd name="connsiteX1995" fmla="*/ 9879418 w 12191966"/>
              <a:gd name="connsiteY1995" fmla="*/ 3646361 h 4330701"/>
              <a:gd name="connsiteX1996" fmla="*/ 9878652 w 12191966"/>
              <a:gd name="connsiteY1996" fmla="*/ 3648647 h 4330701"/>
              <a:gd name="connsiteX1997" fmla="*/ 9877502 w 12191966"/>
              <a:gd name="connsiteY1997" fmla="*/ 3651695 h 4330701"/>
              <a:gd name="connsiteX1998" fmla="*/ 9877119 w 12191966"/>
              <a:gd name="connsiteY1998" fmla="*/ 3654362 h 4330701"/>
              <a:gd name="connsiteX1999" fmla="*/ 9876736 w 12191966"/>
              <a:gd name="connsiteY1999" fmla="*/ 3657791 h 4330701"/>
              <a:gd name="connsiteX2000" fmla="*/ 9877119 w 12191966"/>
              <a:gd name="connsiteY2000" fmla="*/ 3662363 h 4330701"/>
              <a:gd name="connsiteX2001" fmla="*/ 9875203 w 12191966"/>
              <a:gd name="connsiteY2001" fmla="*/ 3661220 h 4330701"/>
              <a:gd name="connsiteX2002" fmla="*/ 9873670 w 12191966"/>
              <a:gd name="connsiteY2002" fmla="*/ 3659696 h 4330701"/>
              <a:gd name="connsiteX2003" fmla="*/ 9872521 w 12191966"/>
              <a:gd name="connsiteY2003" fmla="*/ 3657791 h 4330701"/>
              <a:gd name="connsiteX2004" fmla="*/ 9871371 w 12191966"/>
              <a:gd name="connsiteY2004" fmla="*/ 3655886 h 4330701"/>
              <a:gd name="connsiteX2005" fmla="*/ 9869838 w 12191966"/>
              <a:gd name="connsiteY2005" fmla="*/ 3651314 h 4330701"/>
              <a:gd name="connsiteX2006" fmla="*/ 9869455 w 12191966"/>
              <a:gd name="connsiteY2006" fmla="*/ 3645980 h 4330701"/>
              <a:gd name="connsiteX2007" fmla="*/ 9869455 w 12191966"/>
              <a:gd name="connsiteY2007" fmla="*/ 3643313 h 4330701"/>
              <a:gd name="connsiteX2008" fmla="*/ 9869455 w 12191966"/>
              <a:gd name="connsiteY2008" fmla="*/ 3641027 h 4330701"/>
              <a:gd name="connsiteX2009" fmla="*/ 9870221 w 12191966"/>
              <a:gd name="connsiteY2009" fmla="*/ 3639122 h 4330701"/>
              <a:gd name="connsiteX2010" fmla="*/ 9871371 w 12191966"/>
              <a:gd name="connsiteY2010" fmla="*/ 3637217 h 4330701"/>
              <a:gd name="connsiteX2011" fmla="*/ 9872521 w 12191966"/>
              <a:gd name="connsiteY2011" fmla="*/ 3635693 h 4330701"/>
              <a:gd name="connsiteX2012" fmla="*/ 9874437 w 12191966"/>
              <a:gd name="connsiteY2012" fmla="*/ 3634169 h 4330701"/>
              <a:gd name="connsiteX2013" fmla="*/ 6256817 w 12191966"/>
              <a:gd name="connsiteY2013" fmla="*/ 3632200 h 4330701"/>
              <a:gd name="connsiteX2014" fmla="*/ 6258836 w 12191966"/>
              <a:gd name="connsiteY2014" fmla="*/ 3632200 h 4330701"/>
              <a:gd name="connsiteX2015" fmla="*/ 6260451 w 12191966"/>
              <a:gd name="connsiteY2015" fmla="*/ 3632200 h 4330701"/>
              <a:gd name="connsiteX2016" fmla="*/ 6264488 w 12191966"/>
              <a:gd name="connsiteY2016" fmla="*/ 3633853 h 4330701"/>
              <a:gd name="connsiteX2017" fmla="*/ 6268119 w 12191966"/>
              <a:gd name="connsiteY2017" fmla="*/ 3636332 h 4330701"/>
              <a:gd name="connsiteX2018" fmla="*/ 6271347 w 12191966"/>
              <a:gd name="connsiteY2018" fmla="*/ 3639225 h 4330701"/>
              <a:gd name="connsiteX2019" fmla="*/ 6273770 w 12191966"/>
              <a:gd name="connsiteY2019" fmla="*/ 3642117 h 4330701"/>
              <a:gd name="connsiteX2020" fmla="*/ 6272559 w 12191966"/>
              <a:gd name="connsiteY2020" fmla="*/ 3644596 h 4330701"/>
              <a:gd name="connsiteX2021" fmla="*/ 6272155 w 12191966"/>
              <a:gd name="connsiteY2021" fmla="*/ 3647075 h 4330701"/>
              <a:gd name="connsiteX2022" fmla="*/ 6271347 w 12191966"/>
              <a:gd name="connsiteY2022" fmla="*/ 3652860 h 4330701"/>
              <a:gd name="connsiteX2023" fmla="*/ 6270541 w 12191966"/>
              <a:gd name="connsiteY2023" fmla="*/ 3655752 h 4330701"/>
              <a:gd name="connsiteX2024" fmla="*/ 6269735 w 12191966"/>
              <a:gd name="connsiteY2024" fmla="*/ 3658231 h 4330701"/>
              <a:gd name="connsiteX2025" fmla="*/ 6268524 w 12191966"/>
              <a:gd name="connsiteY2025" fmla="*/ 3659884 h 4330701"/>
              <a:gd name="connsiteX2026" fmla="*/ 6266505 w 12191966"/>
              <a:gd name="connsiteY2026" fmla="*/ 3661537 h 4330701"/>
              <a:gd name="connsiteX2027" fmla="*/ 6264488 w 12191966"/>
              <a:gd name="connsiteY2027" fmla="*/ 3661950 h 4330701"/>
              <a:gd name="connsiteX2028" fmla="*/ 6262469 w 12191966"/>
              <a:gd name="connsiteY2028" fmla="*/ 3662363 h 4330701"/>
              <a:gd name="connsiteX2029" fmla="*/ 6261661 w 12191966"/>
              <a:gd name="connsiteY2029" fmla="*/ 3661950 h 4330701"/>
              <a:gd name="connsiteX2030" fmla="*/ 6260047 w 12191966"/>
              <a:gd name="connsiteY2030" fmla="*/ 3660710 h 4330701"/>
              <a:gd name="connsiteX2031" fmla="*/ 6259644 w 12191966"/>
              <a:gd name="connsiteY2031" fmla="*/ 3659884 h 4330701"/>
              <a:gd name="connsiteX2032" fmla="*/ 6258433 w 12191966"/>
              <a:gd name="connsiteY2032" fmla="*/ 3658231 h 4330701"/>
              <a:gd name="connsiteX2033" fmla="*/ 6257222 w 12191966"/>
              <a:gd name="connsiteY2033" fmla="*/ 3654513 h 4330701"/>
              <a:gd name="connsiteX2034" fmla="*/ 6256415 w 12191966"/>
              <a:gd name="connsiteY2034" fmla="*/ 3650381 h 4330701"/>
              <a:gd name="connsiteX2035" fmla="*/ 6255203 w 12191966"/>
              <a:gd name="connsiteY2035" fmla="*/ 3646662 h 4330701"/>
              <a:gd name="connsiteX2036" fmla="*/ 6254396 w 12191966"/>
              <a:gd name="connsiteY2036" fmla="*/ 3645836 h 4330701"/>
              <a:gd name="connsiteX2037" fmla="*/ 6253185 w 12191966"/>
              <a:gd name="connsiteY2037" fmla="*/ 3644596 h 4330701"/>
              <a:gd name="connsiteX2038" fmla="*/ 6251977 w 12191966"/>
              <a:gd name="connsiteY2038" fmla="*/ 3644596 h 4330701"/>
              <a:gd name="connsiteX2039" fmla="*/ 6249956 w 12191966"/>
              <a:gd name="connsiteY2039" fmla="*/ 3644596 h 4330701"/>
              <a:gd name="connsiteX2040" fmla="*/ 6250766 w 12191966"/>
              <a:gd name="connsiteY2040" fmla="*/ 3640877 h 4330701"/>
              <a:gd name="connsiteX2041" fmla="*/ 6251167 w 12191966"/>
              <a:gd name="connsiteY2041" fmla="*/ 3637985 h 4330701"/>
              <a:gd name="connsiteX2042" fmla="*/ 6252378 w 12191966"/>
              <a:gd name="connsiteY2042" fmla="*/ 3635919 h 4330701"/>
              <a:gd name="connsiteX2043" fmla="*/ 6253992 w 12191966"/>
              <a:gd name="connsiteY2043" fmla="*/ 3633853 h 4330701"/>
              <a:gd name="connsiteX2044" fmla="*/ 6255203 w 12191966"/>
              <a:gd name="connsiteY2044" fmla="*/ 3632613 h 4330701"/>
              <a:gd name="connsiteX2045" fmla="*/ 9569567 w 12191966"/>
              <a:gd name="connsiteY2045" fmla="*/ 3630613 h 4330701"/>
              <a:gd name="connsiteX2046" fmla="*/ 9572682 w 12191966"/>
              <a:gd name="connsiteY2046" fmla="*/ 3630613 h 4330701"/>
              <a:gd name="connsiteX2047" fmla="*/ 9574629 w 12191966"/>
              <a:gd name="connsiteY2047" fmla="*/ 3634902 h 4330701"/>
              <a:gd name="connsiteX2048" fmla="*/ 9576187 w 12191966"/>
              <a:gd name="connsiteY2048" fmla="*/ 3639581 h 4330701"/>
              <a:gd name="connsiteX2049" fmla="*/ 9576966 w 12191966"/>
              <a:gd name="connsiteY2049" fmla="*/ 3646210 h 4330701"/>
              <a:gd name="connsiteX2050" fmla="*/ 9577355 w 12191966"/>
              <a:gd name="connsiteY2050" fmla="*/ 3652838 h 4330701"/>
              <a:gd name="connsiteX2051" fmla="*/ 9575019 w 12191966"/>
              <a:gd name="connsiteY2051" fmla="*/ 3650109 h 4330701"/>
              <a:gd name="connsiteX2052" fmla="*/ 9572682 w 12191966"/>
              <a:gd name="connsiteY2052" fmla="*/ 3646210 h 4330701"/>
              <a:gd name="connsiteX2053" fmla="*/ 9570735 w 12191966"/>
              <a:gd name="connsiteY2053" fmla="*/ 3641531 h 4330701"/>
              <a:gd name="connsiteX2054" fmla="*/ 9569178 w 12191966"/>
              <a:gd name="connsiteY2054" fmla="*/ 3636852 h 4330701"/>
              <a:gd name="connsiteX2055" fmla="*/ 9566841 w 12191966"/>
              <a:gd name="connsiteY2055" fmla="*/ 3639191 h 4330701"/>
              <a:gd name="connsiteX2056" fmla="*/ 9564116 w 12191966"/>
              <a:gd name="connsiteY2056" fmla="*/ 3641141 h 4330701"/>
              <a:gd name="connsiteX2057" fmla="*/ 9561390 w 12191966"/>
              <a:gd name="connsiteY2057" fmla="*/ 3642701 h 4330701"/>
              <a:gd name="connsiteX2058" fmla="*/ 9557885 w 12191966"/>
              <a:gd name="connsiteY2058" fmla="*/ 3643480 h 4330701"/>
              <a:gd name="connsiteX2059" fmla="*/ 9556717 w 12191966"/>
              <a:gd name="connsiteY2059" fmla="*/ 3638022 h 4330701"/>
              <a:gd name="connsiteX2060" fmla="*/ 9556717 w 12191966"/>
              <a:gd name="connsiteY2060" fmla="*/ 3636072 h 4330701"/>
              <a:gd name="connsiteX2061" fmla="*/ 9557496 w 12191966"/>
              <a:gd name="connsiteY2061" fmla="*/ 3634902 h 4330701"/>
              <a:gd name="connsiteX2062" fmla="*/ 9557885 w 12191966"/>
              <a:gd name="connsiteY2062" fmla="*/ 3633733 h 4330701"/>
              <a:gd name="connsiteX2063" fmla="*/ 9558664 w 12191966"/>
              <a:gd name="connsiteY2063" fmla="*/ 3632953 h 4330701"/>
              <a:gd name="connsiteX2064" fmla="*/ 9560611 w 12191966"/>
              <a:gd name="connsiteY2064" fmla="*/ 3631783 h 4330701"/>
              <a:gd name="connsiteX2065" fmla="*/ 9563726 w 12191966"/>
              <a:gd name="connsiteY2065" fmla="*/ 3631393 h 4330701"/>
              <a:gd name="connsiteX2066" fmla="*/ 9566841 w 12191966"/>
              <a:gd name="connsiteY2066" fmla="*/ 3631393 h 4330701"/>
              <a:gd name="connsiteX2067" fmla="*/ 5928894 w 12191966"/>
              <a:gd name="connsiteY2067" fmla="*/ 3621088 h 4330701"/>
              <a:gd name="connsiteX2068" fmla="*/ 5931670 w 12191966"/>
              <a:gd name="connsiteY2068" fmla="*/ 3621088 h 4330701"/>
              <a:gd name="connsiteX2069" fmla="*/ 5934846 w 12191966"/>
              <a:gd name="connsiteY2069" fmla="*/ 3621088 h 4330701"/>
              <a:gd name="connsiteX2070" fmla="*/ 5937229 w 12191966"/>
              <a:gd name="connsiteY2070" fmla="*/ 3621497 h 4330701"/>
              <a:gd name="connsiteX2071" fmla="*/ 5936831 w 12191966"/>
              <a:gd name="connsiteY2071" fmla="*/ 3626404 h 4330701"/>
              <a:gd name="connsiteX2072" fmla="*/ 5935640 w 12191966"/>
              <a:gd name="connsiteY2072" fmla="*/ 3629266 h 4330701"/>
              <a:gd name="connsiteX2073" fmla="*/ 5934450 w 12191966"/>
              <a:gd name="connsiteY2073" fmla="*/ 3632129 h 4330701"/>
              <a:gd name="connsiteX2074" fmla="*/ 5932861 w 12191966"/>
              <a:gd name="connsiteY2074" fmla="*/ 3633356 h 4330701"/>
              <a:gd name="connsiteX2075" fmla="*/ 5931275 w 12191966"/>
              <a:gd name="connsiteY2075" fmla="*/ 3634582 h 4330701"/>
              <a:gd name="connsiteX2076" fmla="*/ 5929687 w 12191966"/>
              <a:gd name="connsiteY2076" fmla="*/ 3634991 h 4330701"/>
              <a:gd name="connsiteX2077" fmla="*/ 5926116 w 12191966"/>
              <a:gd name="connsiteY2077" fmla="*/ 3635400 h 4330701"/>
              <a:gd name="connsiteX2078" fmla="*/ 5922144 w 12191966"/>
              <a:gd name="connsiteY2078" fmla="*/ 3636218 h 4330701"/>
              <a:gd name="connsiteX2079" fmla="*/ 5920558 w 12191966"/>
              <a:gd name="connsiteY2079" fmla="*/ 3636218 h 4330701"/>
              <a:gd name="connsiteX2080" fmla="*/ 5919369 w 12191966"/>
              <a:gd name="connsiteY2080" fmla="*/ 3637036 h 4330701"/>
              <a:gd name="connsiteX2081" fmla="*/ 5917779 w 12191966"/>
              <a:gd name="connsiteY2081" fmla="*/ 3638671 h 4330701"/>
              <a:gd name="connsiteX2082" fmla="*/ 5916588 w 12191966"/>
              <a:gd name="connsiteY2082" fmla="*/ 3640716 h 4330701"/>
              <a:gd name="connsiteX2083" fmla="*/ 5915794 w 12191966"/>
              <a:gd name="connsiteY2083" fmla="*/ 3643987 h 4330701"/>
              <a:gd name="connsiteX2084" fmla="*/ 5914604 w 12191966"/>
              <a:gd name="connsiteY2084" fmla="*/ 3648076 h 4330701"/>
              <a:gd name="connsiteX2085" fmla="*/ 5912619 w 12191966"/>
              <a:gd name="connsiteY2085" fmla="*/ 3644805 h 4330701"/>
              <a:gd name="connsiteX2086" fmla="*/ 5911033 w 12191966"/>
              <a:gd name="connsiteY2086" fmla="*/ 3642352 h 4330701"/>
              <a:gd name="connsiteX2087" fmla="*/ 5910239 w 12191966"/>
              <a:gd name="connsiteY2087" fmla="*/ 3639080 h 4330701"/>
              <a:gd name="connsiteX2088" fmla="*/ 5910239 w 12191966"/>
              <a:gd name="connsiteY2088" fmla="*/ 3636627 h 4330701"/>
              <a:gd name="connsiteX2089" fmla="*/ 5910637 w 12191966"/>
              <a:gd name="connsiteY2089" fmla="*/ 3633356 h 4330701"/>
              <a:gd name="connsiteX2090" fmla="*/ 5911828 w 12191966"/>
              <a:gd name="connsiteY2090" fmla="*/ 3631311 h 4330701"/>
              <a:gd name="connsiteX2091" fmla="*/ 5913017 w 12191966"/>
              <a:gd name="connsiteY2091" fmla="*/ 3628858 h 4330701"/>
              <a:gd name="connsiteX2092" fmla="*/ 5915001 w 12191966"/>
              <a:gd name="connsiteY2092" fmla="*/ 3626813 h 4330701"/>
              <a:gd name="connsiteX2093" fmla="*/ 5917383 w 12191966"/>
              <a:gd name="connsiteY2093" fmla="*/ 3625177 h 4330701"/>
              <a:gd name="connsiteX2094" fmla="*/ 5919764 w 12191966"/>
              <a:gd name="connsiteY2094" fmla="*/ 3623542 h 4330701"/>
              <a:gd name="connsiteX2095" fmla="*/ 5922543 w 12191966"/>
              <a:gd name="connsiteY2095" fmla="*/ 3622724 h 4330701"/>
              <a:gd name="connsiteX2096" fmla="*/ 5925718 w 12191966"/>
              <a:gd name="connsiteY2096" fmla="*/ 3621497 h 4330701"/>
              <a:gd name="connsiteX2097" fmla="*/ 5984427 w 12191966"/>
              <a:gd name="connsiteY2097" fmla="*/ 3617913 h 4330701"/>
              <a:gd name="connsiteX2098" fmla="*/ 5986435 w 12191966"/>
              <a:gd name="connsiteY2098" fmla="*/ 3617913 h 4330701"/>
              <a:gd name="connsiteX2099" fmla="*/ 5988442 w 12191966"/>
              <a:gd name="connsiteY2099" fmla="*/ 3617913 h 4330701"/>
              <a:gd name="connsiteX2100" fmla="*/ 5991657 w 12191966"/>
              <a:gd name="connsiteY2100" fmla="*/ 3618312 h 4330701"/>
              <a:gd name="connsiteX2101" fmla="*/ 5994468 w 12191966"/>
              <a:gd name="connsiteY2101" fmla="*/ 3620307 h 4330701"/>
              <a:gd name="connsiteX2102" fmla="*/ 5996478 w 12191966"/>
              <a:gd name="connsiteY2102" fmla="*/ 3622302 h 4330701"/>
              <a:gd name="connsiteX2103" fmla="*/ 6000495 w 12191966"/>
              <a:gd name="connsiteY2103" fmla="*/ 3628288 h 4330701"/>
              <a:gd name="connsiteX2104" fmla="*/ 6002501 w 12191966"/>
              <a:gd name="connsiteY2104" fmla="*/ 3631081 h 4330701"/>
              <a:gd name="connsiteX2105" fmla="*/ 6005314 w 12191966"/>
              <a:gd name="connsiteY2105" fmla="*/ 3633475 h 4330701"/>
              <a:gd name="connsiteX2106" fmla="*/ 6003706 w 12191966"/>
              <a:gd name="connsiteY2106" fmla="*/ 3638662 h 4330701"/>
              <a:gd name="connsiteX2107" fmla="*/ 6002501 w 12191966"/>
              <a:gd name="connsiteY2107" fmla="*/ 3641057 h 4330701"/>
              <a:gd name="connsiteX2108" fmla="*/ 6001296 w 12191966"/>
              <a:gd name="connsiteY2108" fmla="*/ 3642653 h 4330701"/>
              <a:gd name="connsiteX2109" fmla="*/ 6000093 w 12191966"/>
              <a:gd name="connsiteY2109" fmla="*/ 3644249 h 4330701"/>
              <a:gd name="connsiteX2110" fmla="*/ 5998086 w 12191966"/>
              <a:gd name="connsiteY2110" fmla="*/ 3645446 h 4330701"/>
              <a:gd name="connsiteX2111" fmla="*/ 5996074 w 12191966"/>
              <a:gd name="connsiteY2111" fmla="*/ 3646244 h 4330701"/>
              <a:gd name="connsiteX2112" fmla="*/ 5993664 w 12191966"/>
              <a:gd name="connsiteY2112" fmla="*/ 3646643 h 4330701"/>
              <a:gd name="connsiteX2113" fmla="*/ 5996074 w 12191966"/>
              <a:gd name="connsiteY2113" fmla="*/ 3653027 h 4330701"/>
              <a:gd name="connsiteX2114" fmla="*/ 5998485 w 12191966"/>
              <a:gd name="connsiteY2114" fmla="*/ 3658613 h 4330701"/>
              <a:gd name="connsiteX2115" fmla="*/ 6001697 w 12191966"/>
              <a:gd name="connsiteY2115" fmla="*/ 3663402 h 4330701"/>
              <a:gd name="connsiteX2116" fmla="*/ 6005314 w 12191966"/>
              <a:gd name="connsiteY2116" fmla="*/ 3667791 h 4330701"/>
              <a:gd name="connsiteX2117" fmla="*/ 6009330 w 12191966"/>
              <a:gd name="connsiteY2117" fmla="*/ 3671382 h 4330701"/>
              <a:gd name="connsiteX2118" fmla="*/ 6013345 w 12191966"/>
              <a:gd name="connsiteY2118" fmla="*/ 3674175 h 4330701"/>
              <a:gd name="connsiteX2119" fmla="*/ 6017764 w 12191966"/>
              <a:gd name="connsiteY2119" fmla="*/ 3676968 h 4330701"/>
              <a:gd name="connsiteX2120" fmla="*/ 6022986 w 12191966"/>
              <a:gd name="connsiteY2120" fmla="*/ 3678964 h 4330701"/>
              <a:gd name="connsiteX2121" fmla="*/ 6027001 w 12191966"/>
              <a:gd name="connsiteY2121" fmla="*/ 3671781 h 4330701"/>
              <a:gd name="connsiteX2122" fmla="*/ 6029009 w 12191966"/>
              <a:gd name="connsiteY2122" fmla="*/ 3668190 h 4330701"/>
              <a:gd name="connsiteX2123" fmla="*/ 6031821 w 12191966"/>
              <a:gd name="connsiteY2123" fmla="*/ 3664599 h 4330701"/>
              <a:gd name="connsiteX2124" fmla="*/ 6034230 w 12191966"/>
              <a:gd name="connsiteY2124" fmla="*/ 3662205 h 4330701"/>
              <a:gd name="connsiteX2125" fmla="*/ 6035035 w 12191966"/>
              <a:gd name="connsiteY2125" fmla="*/ 3661806 h 4330701"/>
              <a:gd name="connsiteX2126" fmla="*/ 6036642 w 12191966"/>
              <a:gd name="connsiteY2126" fmla="*/ 3661407 h 4330701"/>
              <a:gd name="connsiteX2127" fmla="*/ 6037845 w 12191966"/>
              <a:gd name="connsiteY2127" fmla="*/ 3661806 h 4330701"/>
              <a:gd name="connsiteX2128" fmla="*/ 6039050 w 12191966"/>
              <a:gd name="connsiteY2128" fmla="*/ 3662205 h 4330701"/>
              <a:gd name="connsiteX2129" fmla="*/ 6040656 w 12191966"/>
              <a:gd name="connsiteY2129" fmla="*/ 3663402 h 4330701"/>
              <a:gd name="connsiteX2130" fmla="*/ 6042264 w 12191966"/>
              <a:gd name="connsiteY2130" fmla="*/ 3665397 h 4330701"/>
              <a:gd name="connsiteX2131" fmla="*/ 6041462 w 12191966"/>
              <a:gd name="connsiteY2131" fmla="*/ 3668988 h 4330701"/>
              <a:gd name="connsiteX2132" fmla="*/ 6040256 w 12191966"/>
              <a:gd name="connsiteY2132" fmla="*/ 3671781 h 4330701"/>
              <a:gd name="connsiteX2133" fmla="*/ 6038650 w 12191966"/>
              <a:gd name="connsiteY2133" fmla="*/ 3673776 h 4330701"/>
              <a:gd name="connsiteX2134" fmla="*/ 6037042 w 12191966"/>
              <a:gd name="connsiteY2134" fmla="*/ 3675771 h 4330701"/>
              <a:gd name="connsiteX2135" fmla="*/ 6033027 w 12191966"/>
              <a:gd name="connsiteY2135" fmla="*/ 3679363 h 4330701"/>
              <a:gd name="connsiteX2136" fmla="*/ 6029411 w 12191966"/>
              <a:gd name="connsiteY2136" fmla="*/ 3681757 h 4330701"/>
              <a:gd name="connsiteX2137" fmla="*/ 6027403 w 12191966"/>
              <a:gd name="connsiteY2137" fmla="*/ 3683353 h 4330701"/>
              <a:gd name="connsiteX2138" fmla="*/ 6026599 w 12191966"/>
              <a:gd name="connsiteY2138" fmla="*/ 3684949 h 4330701"/>
              <a:gd name="connsiteX2139" fmla="*/ 6024994 w 12191966"/>
              <a:gd name="connsiteY2139" fmla="*/ 3686545 h 4330701"/>
              <a:gd name="connsiteX2140" fmla="*/ 6024592 w 12191966"/>
              <a:gd name="connsiteY2140" fmla="*/ 3688540 h 4330701"/>
              <a:gd name="connsiteX2141" fmla="*/ 6024592 w 12191966"/>
              <a:gd name="connsiteY2141" fmla="*/ 3690934 h 4330701"/>
              <a:gd name="connsiteX2142" fmla="*/ 6024592 w 12191966"/>
              <a:gd name="connsiteY2142" fmla="*/ 3694126 h 4330701"/>
              <a:gd name="connsiteX2143" fmla="*/ 6026198 w 12191966"/>
              <a:gd name="connsiteY2143" fmla="*/ 3697718 h 4330701"/>
              <a:gd name="connsiteX2144" fmla="*/ 6027403 w 12191966"/>
              <a:gd name="connsiteY2144" fmla="*/ 3702107 h 4330701"/>
              <a:gd name="connsiteX2145" fmla="*/ 6025395 w 12191966"/>
              <a:gd name="connsiteY2145" fmla="*/ 3702107 h 4330701"/>
              <a:gd name="connsiteX2146" fmla="*/ 6024190 w 12191966"/>
              <a:gd name="connsiteY2146" fmla="*/ 3702107 h 4330701"/>
              <a:gd name="connsiteX2147" fmla="*/ 6022584 w 12191966"/>
              <a:gd name="connsiteY2147" fmla="*/ 3700910 h 4330701"/>
              <a:gd name="connsiteX2148" fmla="*/ 6020976 w 12191966"/>
              <a:gd name="connsiteY2148" fmla="*/ 3700112 h 4330701"/>
              <a:gd name="connsiteX2149" fmla="*/ 6018970 w 12191966"/>
              <a:gd name="connsiteY2149" fmla="*/ 3698117 h 4330701"/>
              <a:gd name="connsiteX2150" fmla="*/ 6017362 w 12191966"/>
              <a:gd name="connsiteY2150" fmla="*/ 3697718 h 4330701"/>
              <a:gd name="connsiteX2151" fmla="*/ 6015354 w 12191966"/>
              <a:gd name="connsiteY2151" fmla="*/ 3696920 h 4330701"/>
              <a:gd name="connsiteX2152" fmla="*/ 6012945 w 12191966"/>
              <a:gd name="connsiteY2152" fmla="*/ 3700511 h 4330701"/>
              <a:gd name="connsiteX2153" fmla="*/ 6010935 w 12191966"/>
              <a:gd name="connsiteY2153" fmla="*/ 3703703 h 4330701"/>
              <a:gd name="connsiteX2154" fmla="*/ 6010132 w 12191966"/>
              <a:gd name="connsiteY2154" fmla="*/ 3707294 h 4330701"/>
              <a:gd name="connsiteX2155" fmla="*/ 6009731 w 12191966"/>
              <a:gd name="connsiteY2155" fmla="*/ 3710087 h 4330701"/>
              <a:gd name="connsiteX2156" fmla="*/ 6010132 w 12191966"/>
              <a:gd name="connsiteY2156" fmla="*/ 3713678 h 4330701"/>
              <a:gd name="connsiteX2157" fmla="*/ 6010935 w 12191966"/>
              <a:gd name="connsiteY2157" fmla="*/ 3717270 h 4330701"/>
              <a:gd name="connsiteX2158" fmla="*/ 6012945 w 12191966"/>
              <a:gd name="connsiteY2158" fmla="*/ 3726846 h 4330701"/>
              <a:gd name="connsiteX2159" fmla="*/ 6014952 w 12191966"/>
              <a:gd name="connsiteY2159" fmla="*/ 3723654 h 4330701"/>
              <a:gd name="connsiteX2160" fmla="*/ 6016960 w 12191966"/>
              <a:gd name="connsiteY2160" fmla="*/ 3721260 h 4330701"/>
              <a:gd name="connsiteX2161" fmla="*/ 6018970 w 12191966"/>
              <a:gd name="connsiteY2161" fmla="*/ 3719664 h 4330701"/>
              <a:gd name="connsiteX2162" fmla="*/ 6021378 w 12191966"/>
              <a:gd name="connsiteY2162" fmla="*/ 3718866 h 4330701"/>
              <a:gd name="connsiteX2163" fmla="*/ 6024190 w 12191966"/>
              <a:gd name="connsiteY2163" fmla="*/ 3717669 h 4330701"/>
              <a:gd name="connsiteX2164" fmla="*/ 6026599 w 12191966"/>
              <a:gd name="connsiteY2164" fmla="*/ 3717669 h 4330701"/>
              <a:gd name="connsiteX2165" fmla="*/ 6031018 w 12191966"/>
              <a:gd name="connsiteY2165" fmla="*/ 3717270 h 4330701"/>
              <a:gd name="connsiteX2166" fmla="*/ 6033027 w 12191966"/>
              <a:gd name="connsiteY2166" fmla="*/ 3716871 h 4330701"/>
              <a:gd name="connsiteX2167" fmla="*/ 6035035 w 12191966"/>
              <a:gd name="connsiteY2167" fmla="*/ 3716073 h 4330701"/>
              <a:gd name="connsiteX2168" fmla="*/ 6036642 w 12191966"/>
              <a:gd name="connsiteY2168" fmla="*/ 3715275 h 4330701"/>
              <a:gd name="connsiteX2169" fmla="*/ 6038246 w 12191966"/>
              <a:gd name="connsiteY2169" fmla="*/ 3713678 h 4330701"/>
              <a:gd name="connsiteX2170" fmla="*/ 6039050 w 12191966"/>
              <a:gd name="connsiteY2170" fmla="*/ 3711683 h 4330701"/>
              <a:gd name="connsiteX2171" fmla="*/ 6039855 w 12191966"/>
              <a:gd name="connsiteY2171" fmla="*/ 3709289 h 4330701"/>
              <a:gd name="connsiteX2172" fmla="*/ 6040256 w 12191966"/>
              <a:gd name="connsiteY2172" fmla="*/ 3705299 h 4330701"/>
              <a:gd name="connsiteX2173" fmla="*/ 6039855 w 12191966"/>
              <a:gd name="connsiteY2173" fmla="*/ 3700511 h 4330701"/>
              <a:gd name="connsiteX2174" fmla="*/ 6041862 w 12191966"/>
              <a:gd name="connsiteY2174" fmla="*/ 3702107 h 4330701"/>
              <a:gd name="connsiteX2175" fmla="*/ 6043468 w 12191966"/>
              <a:gd name="connsiteY2175" fmla="*/ 3704102 h 4330701"/>
              <a:gd name="connsiteX2176" fmla="*/ 6044674 w 12191966"/>
              <a:gd name="connsiteY2176" fmla="*/ 3706496 h 4330701"/>
              <a:gd name="connsiteX2177" fmla="*/ 6045879 w 12191966"/>
              <a:gd name="connsiteY2177" fmla="*/ 3709289 h 4330701"/>
              <a:gd name="connsiteX2178" fmla="*/ 6047487 w 12191966"/>
              <a:gd name="connsiteY2178" fmla="*/ 3715674 h 4330701"/>
              <a:gd name="connsiteX2179" fmla="*/ 6048289 w 12191966"/>
              <a:gd name="connsiteY2179" fmla="*/ 3723255 h 4330701"/>
              <a:gd name="connsiteX2180" fmla="*/ 6044274 w 12191966"/>
              <a:gd name="connsiteY2180" fmla="*/ 3723255 h 4330701"/>
              <a:gd name="connsiteX2181" fmla="*/ 6042264 w 12191966"/>
              <a:gd name="connsiteY2181" fmla="*/ 3723654 h 4330701"/>
              <a:gd name="connsiteX2182" fmla="*/ 6040656 w 12191966"/>
              <a:gd name="connsiteY2182" fmla="*/ 3724452 h 4330701"/>
              <a:gd name="connsiteX2183" fmla="*/ 6039050 w 12191966"/>
              <a:gd name="connsiteY2183" fmla="*/ 3725250 h 4330701"/>
              <a:gd name="connsiteX2184" fmla="*/ 6038246 w 12191966"/>
              <a:gd name="connsiteY2184" fmla="*/ 3726447 h 4330701"/>
              <a:gd name="connsiteX2185" fmla="*/ 6037042 w 12191966"/>
              <a:gd name="connsiteY2185" fmla="*/ 3727644 h 4330701"/>
              <a:gd name="connsiteX2186" fmla="*/ 6036642 w 12191966"/>
              <a:gd name="connsiteY2186" fmla="*/ 3730437 h 4330701"/>
              <a:gd name="connsiteX2187" fmla="*/ 6037042 w 12191966"/>
              <a:gd name="connsiteY2187" fmla="*/ 3732432 h 4330701"/>
              <a:gd name="connsiteX2188" fmla="*/ 6037845 w 12191966"/>
              <a:gd name="connsiteY2188" fmla="*/ 3733230 h 4330701"/>
              <a:gd name="connsiteX2189" fmla="*/ 6038650 w 12191966"/>
              <a:gd name="connsiteY2189" fmla="*/ 3734428 h 4330701"/>
              <a:gd name="connsiteX2190" fmla="*/ 6039050 w 12191966"/>
              <a:gd name="connsiteY2190" fmla="*/ 3735226 h 4330701"/>
              <a:gd name="connsiteX2191" fmla="*/ 6041862 w 12191966"/>
              <a:gd name="connsiteY2191" fmla="*/ 3736423 h 4330701"/>
              <a:gd name="connsiteX2192" fmla="*/ 6044274 w 12191966"/>
              <a:gd name="connsiteY2192" fmla="*/ 3736423 h 4330701"/>
              <a:gd name="connsiteX2193" fmla="*/ 6046681 w 12191966"/>
              <a:gd name="connsiteY2193" fmla="*/ 3736822 h 4330701"/>
              <a:gd name="connsiteX2194" fmla="*/ 6049493 w 12191966"/>
              <a:gd name="connsiteY2194" fmla="*/ 3736822 h 4330701"/>
              <a:gd name="connsiteX2195" fmla="*/ 6051902 w 12191966"/>
              <a:gd name="connsiteY2195" fmla="*/ 3738418 h 4330701"/>
              <a:gd name="connsiteX2196" fmla="*/ 6052305 w 12191966"/>
              <a:gd name="connsiteY2196" fmla="*/ 3739216 h 4330701"/>
              <a:gd name="connsiteX2197" fmla="*/ 6053109 w 12191966"/>
              <a:gd name="connsiteY2197" fmla="*/ 3740413 h 4330701"/>
              <a:gd name="connsiteX2198" fmla="*/ 6051501 w 12191966"/>
              <a:gd name="connsiteY2198" fmla="*/ 3744004 h 4330701"/>
              <a:gd name="connsiteX2199" fmla="*/ 6049896 w 12191966"/>
              <a:gd name="connsiteY2199" fmla="*/ 3747595 h 4330701"/>
              <a:gd name="connsiteX2200" fmla="*/ 6047888 w 12191966"/>
              <a:gd name="connsiteY2200" fmla="*/ 3755576 h 4330701"/>
              <a:gd name="connsiteX2201" fmla="*/ 6046280 w 12191966"/>
              <a:gd name="connsiteY2201" fmla="*/ 3759566 h 4330701"/>
              <a:gd name="connsiteX2202" fmla="*/ 6044274 w 12191966"/>
              <a:gd name="connsiteY2202" fmla="*/ 3762758 h 4330701"/>
              <a:gd name="connsiteX2203" fmla="*/ 6043468 w 12191966"/>
              <a:gd name="connsiteY2203" fmla="*/ 3763556 h 4330701"/>
              <a:gd name="connsiteX2204" fmla="*/ 6041862 w 12191966"/>
              <a:gd name="connsiteY2204" fmla="*/ 3764753 h 4330701"/>
              <a:gd name="connsiteX2205" fmla="*/ 6040256 w 12191966"/>
              <a:gd name="connsiteY2205" fmla="*/ 3765152 h 4330701"/>
              <a:gd name="connsiteX2206" fmla="*/ 6038246 w 12191966"/>
              <a:gd name="connsiteY2206" fmla="*/ 3765551 h 4330701"/>
              <a:gd name="connsiteX2207" fmla="*/ 6039855 w 12191966"/>
              <a:gd name="connsiteY2207" fmla="*/ 3759566 h 4330701"/>
              <a:gd name="connsiteX2208" fmla="*/ 6040256 w 12191966"/>
              <a:gd name="connsiteY2208" fmla="*/ 3754379 h 4330701"/>
              <a:gd name="connsiteX2209" fmla="*/ 6039855 w 12191966"/>
              <a:gd name="connsiteY2209" fmla="*/ 3750388 h 4330701"/>
              <a:gd name="connsiteX2210" fmla="*/ 6038650 w 12191966"/>
              <a:gd name="connsiteY2210" fmla="*/ 3746797 h 4330701"/>
              <a:gd name="connsiteX2211" fmla="*/ 6037042 w 12191966"/>
              <a:gd name="connsiteY2211" fmla="*/ 3744004 h 4330701"/>
              <a:gd name="connsiteX2212" fmla="*/ 6034631 w 12191966"/>
              <a:gd name="connsiteY2212" fmla="*/ 3741610 h 4330701"/>
              <a:gd name="connsiteX2213" fmla="*/ 6032222 w 12191966"/>
              <a:gd name="connsiteY2213" fmla="*/ 3740014 h 4330701"/>
              <a:gd name="connsiteX2214" fmla="*/ 6029009 w 12191966"/>
              <a:gd name="connsiteY2214" fmla="*/ 3738019 h 4330701"/>
              <a:gd name="connsiteX2215" fmla="*/ 6022183 w 12191966"/>
              <a:gd name="connsiteY2215" fmla="*/ 3735226 h 4330701"/>
              <a:gd name="connsiteX2216" fmla="*/ 6014549 w 12191966"/>
              <a:gd name="connsiteY2216" fmla="*/ 3733230 h 4330701"/>
              <a:gd name="connsiteX2217" fmla="*/ 6007319 w 12191966"/>
              <a:gd name="connsiteY2217" fmla="*/ 3730836 h 4330701"/>
              <a:gd name="connsiteX2218" fmla="*/ 6003706 w 12191966"/>
              <a:gd name="connsiteY2218" fmla="*/ 3729639 h 4330701"/>
              <a:gd name="connsiteX2219" fmla="*/ 6000495 w 12191966"/>
              <a:gd name="connsiteY2219" fmla="*/ 3727644 h 4330701"/>
              <a:gd name="connsiteX2220" fmla="*/ 5999287 w 12191966"/>
              <a:gd name="connsiteY2220" fmla="*/ 3729240 h 4330701"/>
              <a:gd name="connsiteX2221" fmla="*/ 5998485 w 12191966"/>
              <a:gd name="connsiteY2221" fmla="*/ 3730836 h 4330701"/>
              <a:gd name="connsiteX2222" fmla="*/ 5998485 w 12191966"/>
              <a:gd name="connsiteY2222" fmla="*/ 3732432 h 4330701"/>
              <a:gd name="connsiteX2223" fmla="*/ 5999287 w 12191966"/>
              <a:gd name="connsiteY2223" fmla="*/ 3734428 h 4330701"/>
              <a:gd name="connsiteX2224" fmla="*/ 6000495 w 12191966"/>
              <a:gd name="connsiteY2224" fmla="*/ 3736024 h 4330701"/>
              <a:gd name="connsiteX2225" fmla="*/ 6002100 w 12191966"/>
              <a:gd name="connsiteY2225" fmla="*/ 3737221 h 4330701"/>
              <a:gd name="connsiteX2226" fmla="*/ 6003706 w 12191966"/>
              <a:gd name="connsiteY2226" fmla="*/ 3738418 h 4330701"/>
              <a:gd name="connsiteX2227" fmla="*/ 6005314 w 12191966"/>
              <a:gd name="connsiteY2227" fmla="*/ 3739216 h 4330701"/>
              <a:gd name="connsiteX2228" fmla="*/ 6003706 w 12191966"/>
              <a:gd name="connsiteY2228" fmla="*/ 3742009 h 4330701"/>
              <a:gd name="connsiteX2229" fmla="*/ 6001697 w 12191966"/>
              <a:gd name="connsiteY2229" fmla="*/ 3743605 h 4330701"/>
              <a:gd name="connsiteX2230" fmla="*/ 6000093 w 12191966"/>
              <a:gd name="connsiteY2230" fmla="*/ 3744004 h 4330701"/>
              <a:gd name="connsiteX2231" fmla="*/ 5998086 w 12191966"/>
              <a:gd name="connsiteY2231" fmla="*/ 3743605 h 4330701"/>
              <a:gd name="connsiteX2232" fmla="*/ 5996478 w 12191966"/>
              <a:gd name="connsiteY2232" fmla="*/ 3742408 h 4330701"/>
              <a:gd name="connsiteX2233" fmla="*/ 5994468 w 12191966"/>
              <a:gd name="connsiteY2233" fmla="*/ 3740413 h 4330701"/>
              <a:gd name="connsiteX2234" fmla="*/ 5991657 w 12191966"/>
              <a:gd name="connsiteY2234" fmla="*/ 3736024 h 4330701"/>
              <a:gd name="connsiteX2235" fmla="*/ 5988043 w 12191966"/>
              <a:gd name="connsiteY2235" fmla="*/ 3730437 h 4330701"/>
              <a:gd name="connsiteX2236" fmla="*/ 5984427 w 12191966"/>
              <a:gd name="connsiteY2236" fmla="*/ 3724851 h 4330701"/>
              <a:gd name="connsiteX2237" fmla="*/ 5982419 w 12191966"/>
              <a:gd name="connsiteY2237" fmla="*/ 3722457 h 4330701"/>
              <a:gd name="connsiteX2238" fmla="*/ 5980412 w 12191966"/>
              <a:gd name="connsiteY2238" fmla="*/ 3720063 h 4330701"/>
              <a:gd name="connsiteX2239" fmla="*/ 5978402 w 12191966"/>
              <a:gd name="connsiteY2239" fmla="*/ 3719265 h 4330701"/>
              <a:gd name="connsiteX2240" fmla="*/ 5976796 w 12191966"/>
              <a:gd name="connsiteY2240" fmla="*/ 3718866 h 4330701"/>
              <a:gd name="connsiteX2241" fmla="*/ 5978805 w 12191966"/>
              <a:gd name="connsiteY2241" fmla="*/ 3715674 h 4330701"/>
              <a:gd name="connsiteX2242" fmla="*/ 5980813 w 12191966"/>
              <a:gd name="connsiteY2242" fmla="*/ 3712880 h 4330701"/>
              <a:gd name="connsiteX2243" fmla="*/ 5982419 w 12191966"/>
              <a:gd name="connsiteY2243" fmla="*/ 3709289 h 4330701"/>
              <a:gd name="connsiteX2244" fmla="*/ 5983222 w 12191966"/>
              <a:gd name="connsiteY2244" fmla="*/ 3705698 h 4330701"/>
              <a:gd name="connsiteX2245" fmla="*/ 5983222 w 12191966"/>
              <a:gd name="connsiteY2245" fmla="*/ 3702107 h 4330701"/>
              <a:gd name="connsiteX2246" fmla="*/ 5982820 w 12191966"/>
              <a:gd name="connsiteY2246" fmla="*/ 3700511 h 4330701"/>
              <a:gd name="connsiteX2247" fmla="*/ 5982016 w 12191966"/>
              <a:gd name="connsiteY2247" fmla="*/ 3698915 h 4330701"/>
              <a:gd name="connsiteX2248" fmla="*/ 5980813 w 12191966"/>
              <a:gd name="connsiteY2248" fmla="*/ 3698117 h 4330701"/>
              <a:gd name="connsiteX2249" fmla="*/ 5979206 w 12191966"/>
              <a:gd name="connsiteY2249" fmla="*/ 3696521 h 4330701"/>
              <a:gd name="connsiteX2250" fmla="*/ 5978002 w 12191966"/>
              <a:gd name="connsiteY2250" fmla="*/ 3696121 h 4330701"/>
              <a:gd name="connsiteX2251" fmla="*/ 5975591 w 12191966"/>
              <a:gd name="connsiteY2251" fmla="*/ 3694924 h 4330701"/>
              <a:gd name="connsiteX2252" fmla="*/ 5978002 w 12191966"/>
              <a:gd name="connsiteY2252" fmla="*/ 3692131 h 4330701"/>
              <a:gd name="connsiteX2253" fmla="*/ 5980412 w 12191966"/>
              <a:gd name="connsiteY2253" fmla="*/ 3688939 h 4330701"/>
              <a:gd name="connsiteX2254" fmla="*/ 5983222 w 12191966"/>
              <a:gd name="connsiteY2254" fmla="*/ 3686545 h 4330701"/>
              <a:gd name="connsiteX2255" fmla="*/ 5986837 w 12191966"/>
              <a:gd name="connsiteY2255" fmla="*/ 3684550 h 4330701"/>
              <a:gd name="connsiteX2256" fmla="*/ 5990452 w 12191966"/>
              <a:gd name="connsiteY2256" fmla="*/ 3682954 h 4330701"/>
              <a:gd name="connsiteX2257" fmla="*/ 5994065 w 12191966"/>
              <a:gd name="connsiteY2257" fmla="*/ 3681757 h 4330701"/>
              <a:gd name="connsiteX2258" fmla="*/ 5998485 w 12191966"/>
              <a:gd name="connsiteY2258" fmla="*/ 3681358 h 4330701"/>
              <a:gd name="connsiteX2259" fmla="*/ 6003304 w 12191966"/>
              <a:gd name="connsiteY2259" fmla="*/ 3680959 h 4330701"/>
              <a:gd name="connsiteX2260" fmla="*/ 6001296 w 12191966"/>
              <a:gd name="connsiteY2260" fmla="*/ 3677367 h 4330701"/>
              <a:gd name="connsiteX2261" fmla="*/ 5999690 w 12191966"/>
              <a:gd name="connsiteY2261" fmla="*/ 3673377 h 4330701"/>
              <a:gd name="connsiteX2262" fmla="*/ 5998485 w 12191966"/>
              <a:gd name="connsiteY2262" fmla="*/ 3669387 h 4330701"/>
              <a:gd name="connsiteX2263" fmla="*/ 5998086 w 12191966"/>
              <a:gd name="connsiteY2263" fmla="*/ 3663801 h 4330701"/>
              <a:gd name="connsiteX2264" fmla="*/ 5995673 w 12191966"/>
              <a:gd name="connsiteY2264" fmla="*/ 3663801 h 4330701"/>
              <a:gd name="connsiteX2265" fmla="*/ 5992459 w 12191966"/>
              <a:gd name="connsiteY2265" fmla="*/ 3664200 h 4330701"/>
              <a:gd name="connsiteX2266" fmla="*/ 5988846 w 12191966"/>
              <a:gd name="connsiteY2266" fmla="*/ 3664599 h 4330701"/>
              <a:gd name="connsiteX2267" fmla="*/ 5986435 w 12191966"/>
              <a:gd name="connsiteY2267" fmla="*/ 3665397 h 4330701"/>
              <a:gd name="connsiteX2268" fmla="*/ 5984829 w 12191966"/>
              <a:gd name="connsiteY2268" fmla="*/ 3664599 h 4330701"/>
              <a:gd name="connsiteX2269" fmla="*/ 5984025 w 12191966"/>
              <a:gd name="connsiteY2269" fmla="*/ 3664200 h 4330701"/>
              <a:gd name="connsiteX2270" fmla="*/ 5982820 w 12191966"/>
              <a:gd name="connsiteY2270" fmla="*/ 3663801 h 4330701"/>
              <a:gd name="connsiteX2271" fmla="*/ 5982419 w 12191966"/>
              <a:gd name="connsiteY2271" fmla="*/ 3662604 h 4330701"/>
              <a:gd name="connsiteX2272" fmla="*/ 5982016 w 12191966"/>
              <a:gd name="connsiteY2272" fmla="*/ 3661407 h 4330701"/>
              <a:gd name="connsiteX2273" fmla="*/ 5981214 w 12191966"/>
              <a:gd name="connsiteY2273" fmla="*/ 3659411 h 4330701"/>
              <a:gd name="connsiteX2274" fmla="*/ 5982016 w 12191966"/>
              <a:gd name="connsiteY2274" fmla="*/ 3653825 h 4330701"/>
              <a:gd name="connsiteX2275" fmla="*/ 5976796 w 12191966"/>
              <a:gd name="connsiteY2275" fmla="*/ 3653825 h 4330701"/>
              <a:gd name="connsiteX2276" fmla="*/ 5971575 w 12191966"/>
              <a:gd name="connsiteY2276" fmla="*/ 3654224 h 4330701"/>
              <a:gd name="connsiteX2277" fmla="*/ 5969568 w 12191966"/>
              <a:gd name="connsiteY2277" fmla="*/ 3655022 h 4330701"/>
              <a:gd name="connsiteX2278" fmla="*/ 5967960 w 12191966"/>
              <a:gd name="connsiteY2278" fmla="*/ 3656219 h 4330701"/>
              <a:gd name="connsiteX2279" fmla="*/ 5966755 w 12191966"/>
              <a:gd name="connsiteY2279" fmla="*/ 3658214 h 4330701"/>
              <a:gd name="connsiteX2280" fmla="*/ 5965950 w 12191966"/>
              <a:gd name="connsiteY2280" fmla="*/ 3660609 h 4330701"/>
              <a:gd name="connsiteX2281" fmla="*/ 5953100 w 12191966"/>
              <a:gd name="connsiteY2281" fmla="*/ 3627091 h 4330701"/>
              <a:gd name="connsiteX2282" fmla="*/ 5955509 w 12191966"/>
              <a:gd name="connsiteY2282" fmla="*/ 3623500 h 4330701"/>
              <a:gd name="connsiteX2283" fmla="*/ 5957116 w 12191966"/>
              <a:gd name="connsiteY2283" fmla="*/ 3621903 h 4330701"/>
              <a:gd name="connsiteX2284" fmla="*/ 5958321 w 12191966"/>
              <a:gd name="connsiteY2284" fmla="*/ 3621504 h 4330701"/>
              <a:gd name="connsiteX2285" fmla="*/ 5961134 w 12191966"/>
              <a:gd name="connsiteY2285" fmla="*/ 3620307 h 4330701"/>
              <a:gd name="connsiteX2286" fmla="*/ 5963946 w 12191966"/>
              <a:gd name="connsiteY2286" fmla="*/ 3620706 h 4330701"/>
              <a:gd name="connsiteX2287" fmla="*/ 5967157 w 12191966"/>
              <a:gd name="connsiteY2287" fmla="*/ 3621903 h 4330701"/>
              <a:gd name="connsiteX2288" fmla="*/ 5970370 w 12191966"/>
              <a:gd name="connsiteY2288" fmla="*/ 3623101 h 4330701"/>
              <a:gd name="connsiteX2289" fmla="*/ 5973182 w 12191966"/>
              <a:gd name="connsiteY2289" fmla="*/ 3623899 h 4330701"/>
              <a:gd name="connsiteX2290" fmla="*/ 5976796 w 12191966"/>
              <a:gd name="connsiteY2290" fmla="*/ 3624298 h 4330701"/>
              <a:gd name="connsiteX2291" fmla="*/ 5975190 w 12191966"/>
              <a:gd name="connsiteY2291" fmla="*/ 3633076 h 4330701"/>
              <a:gd name="connsiteX2292" fmla="*/ 5974790 w 12191966"/>
              <a:gd name="connsiteY2292" fmla="*/ 3637465 h 4330701"/>
              <a:gd name="connsiteX2293" fmla="*/ 5975190 w 12191966"/>
              <a:gd name="connsiteY2293" fmla="*/ 3639061 h 4330701"/>
              <a:gd name="connsiteX2294" fmla="*/ 5975591 w 12191966"/>
              <a:gd name="connsiteY2294" fmla="*/ 3639460 h 4330701"/>
              <a:gd name="connsiteX2295" fmla="*/ 5976396 w 12191966"/>
              <a:gd name="connsiteY2295" fmla="*/ 3639859 h 4330701"/>
              <a:gd name="connsiteX2296" fmla="*/ 5977197 w 12191966"/>
              <a:gd name="connsiteY2296" fmla="*/ 3639859 h 4330701"/>
              <a:gd name="connsiteX2297" fmla="*/ 5980008 w 12191966"/>
              <a:gd name="connsiteY2297" fmla="*/ 3639460 h 4330701"/>
              <a:gd name="connsiteX2298" fmla="*/ 5982419 w 12191966"/>
              <a:gd name="connsiteY2298" fmla="*/ 3639859 h 4330701"/>
              <a:gd name="connsiteX2299" fmla="*/ 5984427 w 12191966"/>
              <a:gd name="connsiteY2299" fmla="*/ 3641057 h 4330701"/>
              <a:gd name="connsiteX2300" fmla="*/ 5986033 w 12191966"/>
              <a:gd name="connsiteY2300" fmla="*/ 3642254 h 4330701"/>
              <a:gd name="connsiteX2301" fmla="*/ 5988043 w 12191966"/>
              <a:gd name="connsiteY2301" fmla="*/ 3644249 h 4330701"/>
              <a:gd name="connsiteX2302" fmla="*/ 5989647 w 12191966"/>
              <a:gd name="connsiteY2302" fmla="*/ 3646643 h 4330701"/>
              <a:gd name="connsiteX2303" fmla="*/ 5990048 w 12191966"/>
              <a:gd name="connsiteY2303" fmla="*/ 3641456 h 4330701"/>
              <a:gd name="connsiteX2304" fmla="*/ 5990048 w 12191966"/>
              <a:gd name="connsiteY2304" fmla="*/ 3637066 h 4330701"/>
              <a:gd name="connsiteX2305" fmla="*/ 5988846 w 12191966"/>
              <a:gd name="connsiteY2305" fmla="*/ 3633874 h 4330701"/>
              <a:gd name="connsiteX2306" fmla="*/ 5988043 w 12191966"/>
              <a:gd name="connsiteY2306" fmla="*/ 3631480 h 4330701"/>
              <a:gd name="connsiteX2307" fmla="*/ 5986435 w 12191966"/>
              <a:gd name="connsiteY2307" fmla="*/ 3629086 h 4330701"/>
              <a:gd name="connsiteX2308" fmla="*/ 5985229 w 12191966"/>
              <a:gd name="connsiteY2308" fmla="*/ 3625894 h 4330701"/>
              <a:gd name="connsiteX2309" fmla="*/ 5984427 w 12191966"/>
              <a:gd name="connsiteY2309" fmla="*/ 3622302 h 4330701"/>
              <a:gd name="connsiteX2310" fmla="*/ 10297405 w 12191966"/>
              <a:gd name="connsiteY2310" fmla="*/ 3609975 h 4330701"/>
              <a:gd name="connsiteX2311" fmla="*/ 10300537 w 12191966"/>
              <a:gd name="connsiteY2311" fmla="*/ 3609975 h 4330701"/>
              <a:gd name="connsiteX2312" fmla="*/ 10302885 w 12191966"/>
              <a:gd name="connsiteY2312" fmla="*/ 3610731 h 4330701"/>
              <a:gd name="connsiteX2313" fmla="*/ 10304843 w 12191966"/>
              <a:gd name="connsiteY2313" fmla="*/ 3611865 h 4330701"/>
              <a:gd name="connsiteX2314" fmla="*/ 10306017 w 12191966"/>
              <a:gd name="connsiteY2314" fmla="*/ 3612999 h 4330701"/>
              <a:gd name="connsiteX2315" fmla="*/ 10306017 w 12191966"/>
              <a:gd name="connsiteY2315" fmla="*/ 3614133 h 4330701"/>
              <a:gd name="connsiteX2316" fmla="*/ 10304843 w 12191966"/>
              <a:gd name="connsiteY2316" fmla="*/ 3615645 h 4330701"/>
              <a:gd name="connsiteX2317" fmla="*/ 10303277 w 12191966"/>
              <a:gd name="connsiteY2317" fmla="*/ 3616401 h 4330701"/>
              <a:gd name="connsiteX2318" fmla="*/ 10300537 w 12191966"/>
              <a:gd name="connsiteY2318" fmla="*/ 3617535 h 4330701"/>
              <a:gd name="connsiteX2319" fmla="*/ 10296622 w 12191966"/>
              <a:gd name="connsiteY2319" fmla="*/ 3617913 h 4330701"/>
              <a:gd name="connsiteX2320" fmla="*/ 10291534 w 12191966"/>
              <a:gd name="connsiteY2320" fmla="*/ 3617913 h 4330701"/>
              <a:gd name="connsiteX2321" fmla="*/ 10284879 w 12191966"/>
              <a:gd name="connsiteY2321" fmla="*/ 3617157 h 4330701"/>
              <a:gd name="connsiteX2322" fmla="*/ 10277442 w 12191966"/>
              <a:gd name="connsiteY2322" fmla="*/ 3615645 h 4330701"/>
              <a:gd name="connsiteX2323" fmla="*/ 10283705 w 12191966"/>
              <a:gd name="connsiteY2323" fmla="*/ 3612621 h 4330701"/>
              <a:gd name="connsiteX2324" fmla="*/ 10288402 w 12191966"/>
              <a:gd name="connsiteY2324" fmla="*/ 3611109 h 4330701"/>
              <a:gd name="connsiteX2325" fmla="*/ 10293491 w 12191966"/>
              <a:gd name="connsiteY2325" fmla="*/ 3610353 h 4330701"/>
              <a:gd name="connsiteX2326" fmla="*/ 9500758 w 12191966"/>
              <a:gd name="connsiteY2326" fmla="*/ 3602038 h 4330701"/>
              <a:gd name="connsiteX2327" fmla="*/ 9504330 w 12191966"/>
              <a:gd name="connsiteY2327" fmla="*/ 3602038 h 4330701"/>
              <a:gd name="connsiteX2328" fmla="*/ 9504330 w 12191966"/>
              <a:gd name="connsiteY2328" fmla="*/ 3604816 h 4330701"/>
              <a:gd name="connsiteX2329" fmla="*/ 9504330 w 12191966"/>
              <a:gd name="connsiteY2329" fmla="*/ 3607595 h 4330701"/>
              <a:gd name="connsiteX2330" fmla="*/ 9503933 w 12191966"/>
              <a:gd name="connsiteY2330" fmla="*/ 3609976 h 4330701"/>
              <a:gd name="connsiteX2331" fmla="*/ 9502743 w 12191966"/>
              <a:gd name="connsiteY2331" fmla="*/ 3612357 h 4330701"/>
              <a:gd name="connsiteX2332" fmla="*/ 9501949 w 12191966"/>
              <a:gd name="connsiteY2332" fmla="*/ 3613945 h 4330701"/>
              <a:gd name="connsiteX2333" fmla="*/ 9500361 w 12191966"/>
              <a:gd name="connsiteY2333" fmla="*/ 3615929 h 4330701"/>
              <a:gd name="connsiteX2334" fmla="*/ 9499171 w 12191966"/>
              <a:gd name="connsiteY2334" fmla="*/ 3617120 h 4330701"/>
              <a:gd name="connsiteX2335" fmla="*/ 9497583 w 12191966"/>
              <a:gd name="connsiteY2335" fmla="*/ 3617914 h 4330701"/>
              <a:gd name="connsiteX2336" fmla="*/ 9495599 w 12191966"/>
              <a:gd name="connsiteY2336" fmla="*/ 3619104 h 4330701"/>
              <a:gd name="connsiteX2337" fmla="*/ 9494408 w 12191966"/>
              <a:gd name="connsiteY2337" fmla="*/ 3619501 h 4330701"/>
              <a:gd name="connsiteX2338" fmla="*/ 9492821 w 12191966"/>
              <a:gd name="connsiteY2338" fmla="*/ 3619501 h 4330701"/>
              <a:gd name="connsiteX2339" fmla="*/ 9490836 w 12191966"/>
              <a:gd name="connsiteY2339" fmla="*/ 3619104 h 4330701"/>
              <a:gd name="connsiteX2340" fmla="*/ 9489249 w 12191966"/>
              <a:gd name="connsiteY2340" fmla="*/ 3618311 h 4330701"/>
              <a:gd name="connsiteX2341" fmla="*/ 9487661 w 12191966"/>
              <a:gd name="connsiteY2341" fmla="*/ 3617914 h 4330701"/>
              <a:gd name="connsiteX2342" fmla="*/ 9486074 w 12191966"/>
              <a:gd name="connsiteY2342" fmla="*/ 3617120 h 4330701"/>
              <a:gd name="connsiteX2343" fmla="*/ 9485280 w 12191966"/>
              <a:gd name="connsiteY2343" fmla="*/ 3615532 h 4330701"/>
              <a:gd name="connsiteX2344" fmla="*/ 9486074 w 12191966"/>
              <a:gd name="connsiteY2344" fmla="*/ 3612357 h 4330701"/>
              <a:gd name="connsiteX2345" fmla="*/ 9487661 w 12191966"/>
              <a:gd name="connsiteY2345" fmla="*/ 3609579 h 4330701"/>
              <a:gd name="connsiteX2346" fmla="*/ 9489646 w 12191966"/>
              <a:gd name="connsiteY2346" fmla="*/ 3606801 h 4330701"/>
              <a:gd name="connsiteX2347" fmla="*/ 9492424 w 12191966"/>
              <a:gd name="connsiteY2347" fmla="*/ 3605610 h 4330701"/>
              <a:gd name="connsiteX2348" fmla="*/ 9494805 w 12191966"/>
              <a:gd name="connsiteY2348" fmla="*/ 3604023 h 4330701"/>
              <a:gd name="connsiteX2349" fmla="*/ 9497583 w 12191966"/>
              <a:gd name="connsiteY2349" fmla="*/ 3602832 h 4330701"/>
              <a:gd name="connsiteX2350" fmla="*/ 10032862 w 12191966"/>
              <a:gd name="connsiteY2350" fmla="*/ 3600450 h 4330701"/>
              <a:gd name="connsiteX2351" fmla="*/ 10033708 w 12191966"/>
              <a:gd name="connsiteY2351" fmla="*/ 3602003 h 4330701"/>
              <a:gd name="connsiteX2352" fmla="*/ 10034132 w 12191966"/>
              <a:gd name="connsiteY2352" fmla="*/ 3609380 h 4330701"/>
              <a:gd name="connsiteX2353" fmla="*/ 10034555 w 12191966"/>
              <a:gd name="connsiteY2353" fmla="*/ 3620639 h 4330701"/>
              <a:gd name="connsiteX2354" fmla="*/ 10033708 w 12191966"/>
              <a:gd name="connsiteY2354" fmla="*/ 3635004 h 4330701"/>
              <a:gd name="connsiteX2355" fmla="*/ 10032862 w 12191966"/>
              <a:gd name="connsiteY2355" fmla="*/ 3641993 h 4330701"/>
              <a:gd name="connsiteX2356" fmla="*/ 10032015 w 12191966"/>
              <a:gd name="connsiteY2356" fmla="*/ 3648593 h 4330701"/>
              <a:gd name="connsiteX2357" fmla="*/ 10030322 w 12191966"/>
              <a:gd name="connsiteY2357" fmla="*/ 3655582 h 4330701"/>
              <a:gd name="connsiteX2358" fmla="*/ 10028628 w 12191966"/>
              <a:gd name="connsiteY2358" fmla="*/ 3661017 h 4330701"/>
              <a:gd name="connsiteX2359" fmla="*/ 10026088 w 12191966"/>
              <a:gd name="connsiteY2359" fmla="*/ 3665676 h 4330701"/>
              <a:gd name="connsiteX2360" fmla="*/ 10024395 w 12191966"/>
              <a:gd name="connsiteY2360" fmla="*/ 3668006 h 4330701"/>
              <a:gd name="connsiteX2361" fmla="*/ 10022702 w 12191966"/>
              <a:gd name="connsiteY2361" fmla="*/ 3669170 h 4330701"/>
              <a:gd name="connsiteX2362" fmla="*/ 10021432 w 12191966"/>
              <a:gd name="connsiteY2362" fmla="*/ 3670335 h 4330701"/>
              <a:gd name="connsiteX2363" fmla="*/ 10019738 w 12191966"/>
              <a:gd name="connsiteY2363" fmla="*/ 3671112 h 4330701"/>
              <a:gd name="connsiteX2364" fmla="*/ 10017622 w 12191966"/>
              <a:gd name="connsiteY2364" fmla="*/ 3671888 h 4330701"/>
              <a:gd name="connsiteX2365" fmla="*/ 10015505 w 12191966"/>
              <a:gd name="connsiteY2365" fmla="*/ 3671112 h 4330701"/>
              <a:gd name="connsiteX2366" fmla="*/ 10017622 w 12191966"/>
              <a:gd name="connsiteY2366" fmla="*/ 3668394 h 4330701"/>
              <a:gd name="connsiteX2367" fmla="*/ 10019738 w 12191966"/>
              <a:gd name="connsiteY2367" fmla="*/ 3664900 h 4330701"/>
              <a:gd name="connsiteX2368" fmla="*/ 10021432 w 12191966"/>
              <a:gd name="connsiteY2368" fmla="*/ 3661405 h 4330701"/>
              <a:gd name="connsiteX2369" fmla="*/ 10022702 w 12191966"/>
              <a:gd name="connsiteY2369" fmla="*/ 3657523 h 4330701"/>
              <a:gd name="connsiteX2370" fmla="*/ 10025242 w 12191966"/>
              <a:gd name="connsiteY2370" fmla="*/ 3649370 h 4330701"/>
              <a:gd name="connsiteX2371" fmla="*/ 10026512 w 12191966"/>
              <a:gd name="connsiteY2371" fmla="*/ 3639663 h 4330701"/>
              <a:gd name="connsiteX2372" fmla="*/ 10029898 w 12191966"/>
              <a:gd name="connsiteY2372" fmla="*/ 3620251 h 4330701"/>
              <a:gd name="connsiteX2373" fmla="*/ 10030745 w 12191966"/>
              <a:gd name="connsiteY2373" fmla="*/ 3610545 h 4330701"/>
              <a:gd name="connsiteX2374" fmla="*/ 10032438 w 12191966"/>
              <a:gd name="connsiteY2374" fmla="*/ 3601227 h 4330701"/>
              <a:gd name="connsiteX2375" fmla="*/ 9613868 w 12191966"/>
              <a:gd name="connsiteY2375" fmla="*/ 3597275 h 4330701"/>
              <a:gd name="connsiteX2376" fmla="*/ 9613471 w 12191966"/>
              <a:gd name="connsiteY2376" fmla="*/ 3599860 h 4330701"/>
              <a:gd name="connsiteX2377" fmla="*/ 9612677 w 12191966"/>
              <a:gd name="connsiteY2377" fmla="*/ 3602813 h 4330701"/>
              <a:gd name="connsiteX2378" fmla="*/ 9611884 w 12191966"/>
              <a:gd name="connsiteY2378" fmla="*/ 3605028 h 4330701"/>
              <a:gd name="connsiteX2379" fmla="*/ 9610296 w 12191966"/>
              <a:gd name="connsiteY2379" fmla="*/ 3606874 h 4330701"/>
              <a:gd name="connsiteX2380" fmla="*/ 9608709 w 12191966"/>
              <a:gd name="connsiteY2380" fmla="*/ 3608720 h 4330701"/>
              <a:gd name="connsiteX2381" fmla="*/ 9606724 w 12191966"/>
              <a:gd name="connsiteY2381" fmla="*/ 3610197 h 4330701"/>
              <a:gd name="connsiteX2382" fmla="*/ 9604740 w 12191966"/>
              <a:gd name="connsiteY2382" fmla="*/ 3611304 h 4330701"/>
              <a:gd name="connsiteX2383" fmla="*/ 9602358 w 12191966"/>
              <a:gd name="connsiteY2383" fmla="*/ 3612043 h 4330701"/>
              <a:gd name="connsiteX2384" fmla="*/ 9597993 w 12191966"/>
              <a:gd name="connsiteY2384" fmla="*/ 3613150 h 4330701"/>
              <a:gd name="connsiteX2385" fmla="*/ 9593230 w 12191966"/>
              <a:gd name="connsiteY2385" fmla="*/ 3613150 h 4330701"/>
              <a:gd name="connsiteX2386" fmla="*/ 9589261 w 12191966"/>
              <a:gd name="connsiteY2386" fmla="*/ 3612412 h 4330701"/>
              <a:gd name="connsiteX2387" fmla="*/ 9587674 w 12191966"/>
              <a:gd name="connsiteY2387" fmla="*/ 3611674 h 4330701"/>
              <a:gd name="connsiteX2388" fmla="*/ 9586880 w 12191966"/>
              <a:gd name="connsiteY2388" fmla="*/ 3610566 h 4330701"/>
              <a:gd name="connsiteX2389" fmla="*/ 9588468 w 12191966"/>
              <a:gd name="connsiteY2389" fmla="*/ 3606505 h 4330701"/>
              <a:gd name="connsiteX2390" fmla="*/ 9590452 w 12191966"/>
              <a:gd name="connsiteY2390" fmla="*/ 3603551 h 4330701"/>
              <a:gd name="connsiteX2391" fmla="*/ 9593230 w 12191966"/>
              <a:gd name="connsiteY2391" fmla="*/ 3601336 h 4330701"/>
              <a:gd name="connsiteX2392" fmla="*/ 9596802 w 12191966"/>
              <a:gd name="connsiteY2392" fmla="*/ 3599490 h 4330701"/>
              <a:gd name="connsiteX2393" fmla="*/ 9600374 w 12191966"/>
              <a:gd name="connsiteY2393" fmla="*/ 3598752 h 4330701"/>
              <a:gd name="connsiteX2394" fmla="*/ 9604740 w 12191966"/>
              <a:gd name="connsiteY2394" fmla="*/ 3597644 h 4330701"/>
              <a:gd name="connsiteX2395" fmla="*/ 9980580 w 12191966"/>
              <a:gd name="connsiteY2395" fmla="*/ 3594100 h 4330701"/>
              <a:gd name="connsiteX2396" fmla="*/ 9979786 w 12191966"/>
              <a:gd name="connsiteY2396" fmla="*/ 3597672 h 4330701"/>
              <a:gd name="connsiteX2397" fmla="*/ 9978596 w 12191966"/>
              <a:gd name="connsiteY2397" fmla="*/ 3600847 h 4330701"/>
              <a:gd name="connsiteX2398" fmla="*/ 9977008 w 12191966"/>
              <a:gd name="connsiteY2398" fmla="*/ 3603228 h 4330701"/>
              <a:gd name="connsiteX2399" fmla="*/ 9975024 w 12191966"/>
              <a:gd name="connsiteY2399" fmla="*/ 3605610 h 4330701"/>
              <a:gd name="connsiteX2400" fmla="*/ 9973039 w 12191966"/>
              <a:gd name="connsiteY2400" fmla="*/ 3607594 h 4330701"/>
              <a:gd name="connsiteX2401" fmla="*/ 9971055 w 12191966"/>
              <a:gd name="connsiteY2401" fmla="*/ 3609181 h 4330701"/>
              <a:gd name="connsiteX2402" fmla="*/ 9966689 w 12191966"/>
              <a:gd name="connsiteY2402" fmla="*/ 3612356 h 4330701"/>
              <a:gd name="connsiteX2403" fmla="*/ 9961927 w 12191966"/>
              <a:gd name="connsiteY2403" fmla="*/ 3615135 h 4330701"/>
              <a:gd name="connsiteX2404" fmla="*/ 9959943 w 12191966"/>
              <a:gd name="connsiteY2404" fmla="*/ 3617119 h 4330701"/>
              <a:gd name="connsiteX2405" fmla="*/ 9957958 w 12191966"/>
              <a:gd name="connsiteY2405" fmla="*/ 3619103 h 4330701"/>
              <a:gd name="connsiteX2406" fmla="*/ 9956767 w 12191966"/>
              <a:gd name="connsiteY2406" fmla="*/ 3621881 h 4330701"/>
              <a:gd name="connsiteX2407" fmla="*/ 9955577 w 12191966"/>
              <a:gd name="connsiteY2407" fmla="*/ 3624660 h 4330701"/>
              <a:gd name="connsiteX2408" fmla="*/ 9955180 w 12191966"/>
              <a:gd name="connsiteY2408" fmla="*/ 3627835 h 4330701"/>
              <a:gd name="connsiteX2409" fmla="*/ 9954783 w 12191966"/>
              <a:gd name="connsiteY2409" fmla="*/ 3632200 h 4330701"/>
              <a:gd name="connsiteX2410" fmla="*/ 9953196 w 12191966"/>
              <a:gd name="connsiteY2410" fmla="*/ 3629422 h 4330701"/>
              <a:gd name="connsiteX2411" fmla="*/ 9952005 w 12191966"/>
              <a:gd name="connsiteY2411" fmla="*/ 3626247 h 4330701"/>
              <a:gd name="connsiteX2412" fmla="*/ 9952005 w 12191966"/>
              <a:gd name="connsiteY2412" fmla="*/ 3623469 h 4330701"/>
              <a:gd name="connsiteX2413" fmla="*/ 9952402 w 12191966"/>
              <a:gd name="connsiteY2413" fmla="*/ 3620294 h 4330701"/>
              <a:gd name="connsiteX2414" fmla="*/ 9953593 w 12191966"/>
              <a:gd name="connsiteY2414" fmla="*/ 3617119 h 4330701"/>
              <a:gd name="connsiteX2415" fmla="*/ 9955180 w 12191966"/>
              <a:gd name="connsiteY2415" fmla="*/ 3614738 h 4330701"/>
              <a:gd name="connsiteX2416" fmla="*/ 9957164 w 12191966"/>
              <a:gd name="connsiteY2416" fmla="*/ 3611563 h 4330701"/>
              <a:gd name="connsiteX2417" fmla="*/ 9959149 w 12191966"/>
              <a:gd name="connsiteY2417" fmla="*/ 3609181 h 4330701"/>
              <a:gd name="connsiteX2418" fmla="*/ 9964308 w 12191966"/>
              <a:gd name="connsiteY2418" fmla="*/ 3604816 h 4330701"/>
              <a:gd name="connsiteX2419" fmla="*/ 9970261 w 12191966"/>
              <a:gd name="connsiteY2419" fmla="*/ 3600053 h 4330701"/>
              <a:gd name="connsiteX2420" fmla="*/ 9975817 w 12191966"/>
              <a:gd name="connsiteY2420" fmla="*/ 3596878 h 4330701"/>
              <a:gd name="connsiteX2421" fmla="*/ 5404148 w 12191966"/>
              <a:gd name="connsiteY2421" fmla="*/ 3584575 h 4330701"/>
              <a:gd name="connsiteX2422" fmla="*/ 5406101 w 12191966"/>
              <a:gd name="connsiteY2422" fmla="*/ 3584575 h 4330701"/>
              <a:gd name="connsiteX2423" fmla="*/ 5410014 w 12191966"/>
              <a:gd name="connsiteY2423" fmla="*/ 3584985 h 4330701"/>
              <a:gd name="connsiteX2424" fmla="*/ 5413925 w 12191966"/>
              <a:gd name="connsiteY2424" fmla="*/ 3586624 h 4330701"/>
              <a:gd name="connsiteX2425" fmla="*/ 5417832 w 12191966"/>
              <a:gd name="connsiteY2425" fmla="*/ 3588262 h 4330701"/>
              <a:gd name="connsiteX2426" fmla="*/ 5421355 w 12191966"/>
              <a:gd name="connsiteY2426" fmla="*/ 3589082 h 4330701"/>
              <a:gd name="connsiteX2427" fmla="*/ 5424484 w 12191966"/>
              <a:gd name="connsiteY2427" fmla="*/ 3589491 h 4330701"/>
              <a:gd name="connsiteX2428" fmla="*/ 5423309 w 12191966"/>
              <a:gd name="connsiteY2428" fmla="*/ 3592359 h 4330701"/>
              <a:gd name="connsiteX2429" fmla="*/ 5422531 w 12191966"/>
              <a:gd name="connsiteY2429" fmla="*/ 3594817 h 4330701"/>
              <a:gd name="connsiteX2430" fmla="*/ 5420964 w 12191966"/>
              <a:gd name="connsiteY2430" fmla="*/ 3596046 h 4330701"/>
              <a:gd name="connsiteX2431" fmla="*/ 5419400 w 12191966"/>
              <a:gd name="connsiteY2431" fmla="*/ 3596866 h 4330701"/>
              <a:gd name="connsiteX2432" fmla="*/ 5417832 w 12191966"/>
              <a:gd name="connsiteY2432" fmla="*/ 3597275 h 4330701"/>
              <a:gd name="connsiteX2433" fmla="*/ 5415879 w 12191966"/>
              <a:gd name="connsiteY2433" fmla="*/ 3597275 h 4330701"/>
              <a:gd name="connsiteX2434" fmla="*/ 5411966 w 12191966"/>
              <a:gd name="connsiteY2434" fmla="*/ 3596866 h 4330701"/>
              <a:gd name="connsiteX2435" fmla="*/ 5408059 w 12191966"/>
              <a:gd name="connsiteY2435" fmla="*/ 3596046 h 4330701"/>
              <a:gd name="connsiteX2436" fmla="*/ 5404148 w 12191966"/>
              <a:gd name="connsiteY2436" fmla="*/ 3593588 h 4330701"/>
              <a:gd name="connsiteX2437" fmla="*/ 5400625 w 12191966"/>
              <a:gd name="connsiteY2437" fmla="*/ 3592769 h 4330701"/>
              <a:gd name="connsiteX2438" fmla="*/ 5397497 w 12191966"/>
              <a:gd name="connsiteY2438" fmla="*/ 3592359 h 4330701"/>
              <a:gd name="connsiteX2439" fmla="*/ 5398280 w 12191966"/>
              <a:gd name="connsiteY2439" fmla="*/ 3589491 h 4330701"/>
              <a:gd name="connsiteX2440" fmla="*/ 5399453 w 12191966"/>
              <a:gd name="connsiteY2440" fmla="*/ 3587443 h 4330701"/>
              <a:gd name="connsiteX2441" fmla="*/ 5400625 w 12191966"/>
              <a:gd name="connsiteY2441" fmla="*/ 3586214 h 4330701"/>
              <a:gd name="connsiteX2442" fmla="*/ 5402582 w 12191966"/>
              <a:gd name="connsiteY2442" fmla="*/ 3584985 h 4330701"/>
              <a:gd name="connsiteX2443" fmla="*/ 9432285 w 12191966"/>
              <a:gd name="connsiteY2443" fmla="*/ 3573463 h 4330701"/>
              <a:gd name="connsiteX2444" fmla="*/ 9435508 w 12191966"/>
              <a:gd name="connsiteY2444" fmla="*/ 3573868 h 4330701"/>
              <a:gd name="connsiteX2445" fmla="*/ 9437120 w 12191966"/>
              <a:gd name="connsiteY2445" fmla="*/ 3577911 h 4330701"/>
              <a:gd name="connsiteX2446" fmla="*/ 9439134 w 12191966"/>
              <a:gd name="connsiteY2446" fmla="*/ 3581146 h 4330701"/>
              <a:gd name="connsiteX2447" fmla="*/ 9441955 w 12191966"/>
              <a:gd name="connsiteY2447" fmla="*/ 3583572 h 4330701"/>
              <a:gd name="connsiteX2448" fmla="*/ 9445581 w 12191966"/>
              <a:gd name="connsiteY2448" fmla="*/ 3585594 h 4330701"/>
              <a:gd name="connsiteX2449" fmla="*/ 9449207 w 12191966"/>
              <a:gd name="connsiteY2449" fmla="*/ 3587212 h 4330701"/>
              <a:gd name="connsiteX2450" fmla="*/ 9453236 w 12191966"/>
              <a:gd name="connsiteY2450" fmla="*/ 3587616 h 4330701"/>
              <a:gd name="connsiteX2451" fmla="*/ 9457265 w 12191966"/>
              <a:gd name="connsiteY2451" fmla="*/ 3588020 h 4330701"/>
              <a:gd name="connsiteX2452" fmla="*/ 9461293 w 12191966"/>
              <a:gd name="connsiteY2452" fmla="*/ 3587616 h 4330701"/>
              <a:gd name="connsiteX2453" fmla="*/ 9465725 w 12191966"/>
              <a:gd name="connsiteY2453" fmla="*/ 3587212 h 4330701"/>
              <a:gd name="connsiteX2454" fmla="*/ 9468948 w 12191966"/>
              <a:gd name="connsiteY2454" fmla="*/ 3585999 h 4330701"/>
              <a:gd name="connsiteX2455" fmla="*/ 9472977 w 12191966"/>
              <a:gd name="connsiteY2455" fmla="*/ 3584381 h 4330701"/>
              <a:gd name="connsiteX2456" fmla="*/ 9476200 w 12191966"/>
              <a:gd name="connsiteY2456" fmla="*/ 3583168 h 4330701"/>
              <a:gd name="connsiteX2457" fmla="*/ 9479423 w 12191966"/>
              <a:gd name="connsiteY2457" fmla="*/ 3581146 h 4330701"/>
              <a:gd name="connsiteX2458" fmla="*/ 9481438 w 12191966"/>
              <a:gd name="connsiteY2458" fmla="*/ 3579124 h 4330701"/>
              <a:gd name="connsiteX2459" fmla="*/ 9482647 w 12191966"/>
              <a:gd name="connsiteY2459" fmla="*/ 3576698 h 4330701"/>
              <a:gd name="connsiteX2460" fmla="*/ 9483452 w 12191966"/>
              <a:gd name="connsiteY2460" fmla="*/ 3574676 h 4330701"/>
              <a:gd name="connsiteX2461" fmla="*/ 9485870 w 12191966"/>
              <a:gd name="connsiteY2461" fmla="*/ 3574272 h 4330701"/>
              <a:gd name="connsiteX2462" fmla="*/ 9487884 w 12191966"/>
              <a:gd name="connsiteY2462" fmla="*/ 3574676 h 4330701"/>
              <a:gd name="connsiteX2463" fmla="*/ 9489899 w 12191966"/>
              <a:gd name="connsiteY2463" fmla="*/ 3575889 h 4330701"/>
              <a:gd name="connsiteX2464" fmla="*/ 9491510 w 12191966"/>
              <a:gd name="connsiteY2464" fmla="*/ 3576698 h 4330701"/>
              <a:gd name="connsiteX2465" fmla="*/ 9493122 w 12191966"/>
              <a:gd name="connsiteY2465" fmla="*/ 3578316 h 4330701"/>
              <a:gd name="connsiteX2466" fmla="*/ 9495136 w 12191966"/>
              <a:gd name="connsiteY2466" fmla="*/ 3579124 h 4330701"/>
              <a:gd name="connsiteX2467" fmla="*/ 9497151 w 12191966"/>
              <a:gd name="connsiteY2467" fmla="*/ 3579529 h 4330701"/>
              <a:gd name="connsiteX2468" fmla="*/ 9499568 w 12191966"/>
              <a:gd name="connsiteY2468" fmla="*/ 3579124 h 4330701"/>
              <a:gd name="connsiteX2469" fmla="*/ 9495136 w 12191966"/>
              <a:gd name="connsiteY2469" fmla="*/ 3584381 h 4330701"/>
              <a:gd name="connsiteX2470" fmla="*/ 9490302 w 12191966"/>
              <a:gd name="connsiteY2470" fmla="*/ 3588829 h 4330701"/>
              <a:gd name="connsiteX2471" fmla="*/ 9485064 w 12191966"/>
              <a:gd name="connsiteY2471" fmla="*/ 3592064 h 4330701"/>
              <a:gd name="connsiteX2472" fmla="*/ 9479826 w 12191966"/>
              <a:gd name="connsiteY2472" fmla="*/ 3594895 h 4330701"/>
              <a:gd name="connsiteX2473" fmla="*/ 9473783 w 12191966"/>
              <a:gd name="connsiteY2473" fmla="*/ 3596512 h 4330701"/>
              <a:gd name="connsiteX2474" fmla="*/ 9468143 w 12191966"/>
              <a:gd name="connsiteY2474" fmla="*/ 3597321 h 4330701"/>
              <a:gd name="connsiteX2475" fmla="*/ 9462099 w 12191966"/>
              <a:gd name="connsiteY2475" fmla="*/ 3597725 h 4330701"/>
              <a:gd name="connsiteX2476" fmla="*/ 9455250 w 12191966"/>
              <a:gd name="connsiteY2476" fmla="*/ 3597725 h 4330701"/>
              <a:gd name="connsiteX2477" fmla="*/ 9443163 w 12191966"/>
              <a:gd name="connsiteY2477" fmla="*/ 3596917 h 4330701"/>
              <a:gd name="connsiteX2478" fmla="*/ 9431077 w 12191966"/>
              <a:gd name="connsiteY2478" fmla="*/ 3595299 h 4330701"/>
              <a:gd name="connsiteX2479" fmla="*/ 9418990 w 12191966"/>
              <a:gd name="connsiteY2479" fmla="*/ 3594086 h 4330701"/>
              <a:gd name="connsiteX2480" fmla="*/ 9413752 w 12191966"/>
              <a:gd name="connsiteY2480" fmla="*/ 3593682 h 4330701"/>
              <a:gd name="connsiteX2481" fmla="*/ 9408515 w 12191966"/>
              <a:gd name="connsiteY2481" fmla="*/ 3594086 h 4330701"/>
              <a:gd name="connsiteX2482" fmla="*/ 9410529 w 12191966"/>
              <a:gd name="connsiteY2482" fmla="*/ 3597725 h 4330701"/>
              <a:gd name="connsiteX2483" fmla="*/ 9412141 w 12191966"/>
              <a:gd name="connsiteY2483" fmla="*/ 3600960 h 4330701"/>
              <a:gd name="connsiteX2484" fmla="*/ 9412947 w 12191966"/>
              <a:gd name="connsiteY2484" fmla="*/ 3603791 h 4330701"/>
              <a:gd name="connsiteX2485" fmla="*/ 9414155 w 12191966"/>
              <a:gd name="connsiteY2485" fmla="*/ 3606621 h 4330701"/>
              <a:gd name="connsiteX2486" fmla="*/ 9414155 w 12191966"/>
              <a:gd name="connsiteY2486" fmla="*/ 3608643 h 4330701"/>
              <a:gd name="connsiteX2487" fmla="*/ 9413752 w 12191966"/>
              <a:gd name="connsiteY2487" fmla="*/ 3610665 h 4330701"/>
              <a:gd name="connsiteX2488" fmla="*/ 9412947 w 12191966"/>
              <a:gd name="connsiteY2488" fmla="*/ 3612283 h 4330701"/>
              <a:gd name="connsiteX2489" fmla="*/ 9411335 w 12191966"/>
              <a:gd name="connsiteY2489" fmla="*/ 3613496 h 4330701"/>
              <a:gd name="connsiteX2490" fmla="*/ 9410126 w 12191966"/>
              <a:gd name="connsiteY2490" fmla="*/ 3614709 h 4330701"/>
              <a:gd name="connsiteX2491" fmla="*/ 9408515 w 12191966"/>
              <a:gd name="connsiteY2491" fmla="*/ 3615922 h 4330701"/>
              <a:gd name="connsiteX2492" fmla="*/ 9406500 w 12191966"/>
              <a:gd name="connsiteY2492" fmla="*/ 3616326 h 4330701"/>
              <a:gd name="connsiteX2493" fmla="*/ 9404083 w 12191966"/>
              <a:gd name="connsiteY2493" fmla="*/ 3616326 h 4330701"/>
              <a:gd name="connsiteX2494" fmla="*/ 9398845 w 12191966"/>
              <a:gd name="connsiteY2494" fmla="*/ 3615922 h 4330701"/>
              <a:gd name="connsiteX2495" fmla="*/ 9393205 w 12191966"/>
              <a:gd name="connsiteY2495" fmla="*/ 3613496 h 4330701"/>
              <a:gd name="connsiteX2496" fmla="*/ 9395219 w 12191966"/>
              <a:gd name="connsiteY2496" fmla="*/ 3611474 h 4330701"/>
              <a:gd name="connsiteX2497" fmla="*/ 9396831 w 12191966"/>
              <a:gd name="connsiteY2497" fmla="*/ 3610261 h 4330701"/>
              <a:gd name="connsiteX2498" fmla="*/ 9397637 w 12191966"/>
              <a:gd name="connsiteY2498" fmla="*/ 3608239 h 4330701"/>
              <a:gd name="connsiteX2499" fmla="*/ 9398443 w 12191966"/>
              <a:gd name="connsiteY2499" fmla="*/ 3606621 h 4330701"/>
              <a:gd name="connsiteX2500" fmla="*/ 9398845 w 12191966"/>
              <a:gd name="connsiteY2500" fmla="*/ 3602982 h 4330701"/>
              <a:gd name="connsiteX2501" fmla="*/ 9398845 w 12191966"/>
              <a:gd name="connsiteY2501" fmla="*/ 3599343 h 4330701"/>
              <a:gd name="connsiteX2502" fmla="*/ 9398443 w 12191966"/>
              <a:gd name="connsiteY2502" fmla="*/ 3591660 h 4330701"/>
              <a:gd name="connsiteX2503" fmla="*/ 9398443 w 12191966"/>
              <a:gd name="connsiteY2503" fmla="*/ 3587616 h 4330701"/>
              <a:gd name="connsiteX2504" fmla="*/ 9399651 w 12191966"/>
              <a:gd name="connsiteY2504" fmla="*/ 3583168 h 4330701"/>
              <a:gd name="connsiteX2505" fmla="*/ 9401666 w 12191966"/>
              <a:gd name="connsiteY2505" fmla="*/ 3585190 h 4330701"/>
              <a:gd name="connsiteX2506" fmla="*/ 9404083 w 12191966"/>
              <a:gd name="connsiteY2506" fmla="*/ 3586807 h 4330701"/>
              <a:gd name="connsiteX2507" fmla="*/ 9406097 w 12191966"/>
              <a:gd name="connsiteY2507" fmla="*/ 3587212 h 4330701"/>
              <a:gd name="connsiteX2508" fmla="*/ 9408112 w 12191966"/>
              <a:gd name="connsiteY2508" fmla="*/ 3587212 h 4330701"/>
              <a:gd name="connsiteX2509" fmla="*/ 9410126 w 12191966"/>
              <a:gd name="connsiteY2509" fmla="*/ 3586807 h 4330701"/>
              <a:gd name="connsiteX2510" fmla="*/ 9412141 w 12191966"/>
              <a:gd name="connsiteY2510" fmla="*/ 3585594 h 4330701"/>
              <a:gd name="connsiteX2511" fmla="*/ 9416170 w 12191966"/>
              <a:gd name="connsiteY2511" fmla="*/ 3583168 h 4330701"/>
              <a:gd name="connsiteX2512" fmla="*/ 9420199 w 12191966"/>
              <a:gd name="connsiteY2512" fmla="*/ 3579529 h 4330701"/>
              <a:gd name="connsiteX2513" fmla="*/ 9424630 w 12191966"/>
              <a:gd name="connsiteY2513" fmla="*/ 3576294 h 4330701"/>
              <a:gd name="connsiteX2514" fmla="*/ 9427451 w 12191966"/>
              <a:gd name="connsiteY2514" fmla="*/ 3574676 h 4330701"/>
              <a:gd name="connsiteX2515" fmla="*/ 9429868 w 12191966"/>
              <a:gd name="connsiteY2515" fmla="*/ 3573868 h 4330701"/>
              <a:gd name="connsiteX2516" fmla="*/ 5375920 w 12191966"/>
              <a:gd name="connsiteY2516" fmla="*/ 3565525 h 4330701"/>
              <a:gd name="connsiteX2517" fmla="*/ 5375516 w 12191966"/>
              <a:gd name="connsiteY2517" fmla="*/ 3572529 h 4330701"/>
              <a:gd name="connsiteX2518" fmla="*/ 5375920 w 12191966"/>
              <a:gd name="connsiteY2518" fmla="*/ 3577976 h 4330701"/>
              <a:gd name="connsiteX2519" fmla="*/ 5377143 w 12191966"/>
              <a:gd name="connsiteY2519" fmla="*/ 3582256 h 4330701"/>
              <a:gd name="connsiteX2520" fmla="*/ 5378771 w 12191966"/>
              <a:gd name="connsiteY2520" fmla="*/ 3586537 h 4330701"/>
              <a:gd name="connsiteX2521" fmla="*/ 5379992 w 12191966"/>
              <a:gd name="connsiteY2521" fmla="*/ 3590428 h 4330701"/>
              <a:gd name="connsiteX2522" fmla="*/ 5381214 w 12191966"/>
              <a:gd name="connsiteY2522" fmla="*/ 3594319 h 4330701"/>
              <a:gd name="connsiteX2523" fmla="*/ 5381623 w 12191966"/>
              <a:gd name="connsiteY2523" fmla="*/ 3598988 h 4330701"/>
              <a:gd name="connsiteX2524" fmla="*/ 5381623 w 12191966"/>
              <a:gd name="connsiteY2524" fmla="*/ 3605213 h 4330701"/>
              <a:gd name="connsiteX2525" fmla="*/ 5379585 w 12191966"/>
              <a:gd name="connsiteY2525" fmla="*/ 3604435 h 4330701"/>
              <a:gd name="connsiteX2526" fmla="*/ 5377548 w 12191966"/>
              <a:gd name="connsiteY2526" fmla="*/ 3602490 h 4330701"/>
              <a:gd name="connsiteX2527" fmla="*/ 5375516 w 12191966"/>
              <a:gd name="connsiteY2527" fmla="*/ 3600544 h 4330701"/>
              <a:gd name="connsiteX2528" fmla="*/ 5373481 w 12191966"/>
              <a:gd name="connsiteY2528" fmla="*/ 3598209 h 4330701"/>
              <a:gd name="connsiteX2529" fmla="*/ 5369818 w 12191966"/>
              <a:gd name="connsiteY2529" fmla="*/ 3591595 h 4330701"/>
              <a:gd name="connsiteX2530" fmla="*/ 5368189 w 12191966"/>
              <a:gd name="connsiteY2530" fmla="*/ 3588482 h 4330701"/>
              <a:gd name="connsiteX2531" fmla="*/ 5366967 w 12191966"/>
              <a:gd name="connsiteY2531" fmla="*/ 3584980 h 4330701"/>
              <a:gd name="connsiteX2532" fmla="*/ 5366154 w 12191966"/>
              <a:gd name="connsiteY2532" fmla="*/ 3581478 h 4330701"/>
              <a:gd name="connsiteX2533" fmla="*/ 5365744 w 12191966"/>
              <a:gd name="connsiteY2533" fmla="*/ 3577976 h 4330701"/>
              <a:gd name="connsiteX2534" fmla="*/ 5365744 w 12191966"/>
              <a:gd name="connsiteY2534" fmla="*/ 3574864 h 4330701"/>
              <a:gd name="connsiteX2535" fmla="*/ 5366154 w 12191966"/>
              <a:gd name="connsiteY2535" fmla="*/ 3572140 h 4330701"/>
              <a:gd name="connsiteX2536" fmla="*/ 5367783 w 12191966"/>
              <a:gd name="connsiteY2536" fmla="*/ 3569805 h 4330701"/>
              <a:gd name="connsiteX2537" fmla="*/ 5369818 w 12191966"/>
              <a:gd name="connsiteY2537" fmla="*/ 3567471 h 4330701"/>
              <a:gd name="connsiteX2538" fmla="*/ 5372261 w 12191966"/>
              <a:gd name="connsiteY2538" fmla="*/ 3566303 h 4330701"/>
              <a:gd name="connsiteX2539" fmla="*/ 5581279 w 12191966"/>
              <a:gd name="connsiteY2539" fmla="*/ 3557588 h 4330701"/>
              <a:gd name="connsiteX2540" fmla="*/ 5582896 w 12191966"/>
              <a:gd name="connsiteY2540" fmla="*/ 3559107 h 4330701"/>
              <a:gd name="connsiteX2541" fmla="*/ 5584514 w 12191966"/>
              <a:gd name="connsiteY2541" fmla="*/ 3560625 h 4330701"/>
              <a:gd name="connsiteX2542" fmla="*/ 5588154 w 12191966"/>
              <a:gd name="connsiteY2542" fmla="*/ 3562144 h 4330701"/>
              <a:gd name="connsiteX2543" fmla="*/ 5592602 w 12191966"/>
              <a:gd name="connsiteY2543" fmla="*/ 3562523 h 4330701"/>
              <a:gd name="connsiteX2544" fmla="*/ 5597857 w 12191966"/>
              <a:gd name="connsiteY2544" fmla="*/ 3562144 h 4330701"/>
              <a:gd name="connsiteX2545" fmla="*/ 5600284 w 12191966"/>
              <a:gd name="connsiteY2545" fmla="*/ 3560246 h 4330701"/>
              <a:gd name="connsiteX2546" fmla="*/ 5600689 w 12191966"/>
              <a:gd name="connsiteY2546" fmla="*/ 3560246 h 4330701"/>
              <a:gd name="connsiteX2547" fmla="*/ 5594621 w 12191966"/>
              <a:gd name="connsiteY2547" fmla="*/ 3564801 h 4330701"/>
              <a:gd name="connsiteX2548" fmla="*/ 5585321 w 12191966"/>
              <a:gd name="connsiteY2548" fmla="*/ 3571255 h 4330701"/>
              <a:gd name="connsiteX2549" fmla="*/ 5581279 w 12191966"/>
              <a:gd name="connsiteY2549" fmla="*/ 3573533 h 4330701"/>
              <a:gd name="connsiteX2550" fmla="*/ 5577640 w 12191966"/>
              <a:gd name="connsiteY2550" fmla="*/ 3575051 h 4330701"/>
              <a:gd name="connsiteX2551" fmla="*/ 5559040 w 12191966"/>
              <a:gd name="connsiteY2551" fmla="*/ 3575051 h 4330701"/>
              <a:gd name="connsiteX2552" fmla="*/ 5557827 w 12191966"/>
              <a:gd name="connsiteY2552" fmla="*/ 3575051 h 4330701"/>
              <a:gd name="connsiteX2553" fmla="*/ 5561061 w 12191966"/>
              <a:gd name="connsiteY2553" fmla="*/ 3573912 h 4330701"/>
              <a:gd name="connsiteX2554" fmla="*/ 5565916 w 12191966"/>
              <a:gd name="connsiteY2554" fmla="*/ 3572014 h 4330701"/>
              <a:gd name="connsiteX2555" fmla="*/ 5569148 w 12191966"/>
              <a:gd name="connsiteY2555" fmla="*/ 3570496 h 4330701"/>
              <a:gd name="connsiteX2556" fmla="*/ 5571979 w 12191966"/>
              <a:gd name="connsiteY2556" fmla="*/ 3569357 h 4330701"/>
              <a:gd name="connsiteX2557" fmla="*/ 5574810 w 12191966"/>
              <a:gd name="connsiteY2557" fmla="*/ 3566699 h 4330701"/>
              <a:gd name="connsiteX2558" fmla="*/ 5577640 w 12191966"/>
              <a:gd name="connsiteY2558" fmla="*/ 3564422 h 4330701"/>
              <a:gd name="connsiteX2559" fmla="*/ 5579661 w 12191966"/>
              <a:gd name="connsiteY2559" fmla="*/ 3561385 h 4330701"/>
              <a:gd name="connsiteX2560" fmla="*/ 5497503 w 12191966"/>
              <a:gd name="connsiteY2560" fmla="*/ 3554413 h 4330701"/>
              <a:gd name="connsiteX2561" fmla="*/ 5496740 w 12191966"/>
              <a:gd name="connsiteY2561" fmla="*/ 3559406 h 4330701"/>
              <a:gd name="connsiteX2562" fmla="*/ 5495983 w 12191966"/>
              <a:gd name="connsiteY2562" fmla="*/ 3563247 h 4330701"/>
              <a:gd name="connsiteX2563" fmla="*/ 5494075 w 12191966"/>
              <a:gd name="connsiteY2563" fmla="*/ 3566320 h 4330701"/>
              <a:gd name="connsiteX2564" fmla="*/ 5492170 w 12191966"/>
              <a:gd name="connsiteY2564" fmla="*/ 3569008 h 4330701"/>
              <a:gd name="connsiteX2565" fmla="*/ 5487217 w 12191966"/>
              <a:gd name="connsiteY2565" fmla="*/ 3572849 h 4330701"/>
              <a:gd name="connsiteX2566" fmla="*/ 5484932 w 12191966"/>
              <a:gd name="connsiteY2566" fmla="*/ 3575538 h 4330701"/>
              <a:gd name="connsiteX2567" fmla="*/ 5483024 w 12191966"/>
              <a:gd name="connsiteY2567" fmla="*/ 3578226 h 4330701"/>
              <a:gd name="connsiteX2568" fmla="*/ 5481121 w 12191966"/>
              <a:gd name="connsiteY2568" fmla="*/ 3576306 h 4330701"/>
              <a:gd name="connsiteX2569" fmla="*/ 5479598 w 12191966"/>
              <a:gd name="connsiteY2569" fmla="*/ 3574385 h 4330701"/>
              <a:gd name="connsiteX2570" fmla="*/ 5478456 w 12191966"/>
              <a:gd name="connsiteY2570" fmla="*/ 3572081 h 4330701"/>
              <a:gd name="connsiteX2571" fmla="*/ 5478456 w 12191966"/>
              <a:gd name="connsiteY2571" fmla="*/ 3570161 h 4330701"/>
              <a:gd name="connsiteX2572" fmla="*/ 5478456 w 12191966"/>
              <a:gd name="connsiteY2572" fmla="*/ 3568240 h 4330701"/>
              <a:gd name="connsiteX2573" fmla="*/ 5479598 w 12191966"/>
              <a:gd name="connsiteY2573" fmla="*/ 3566320 h 4330701"/>
              <a:gd name="connsiteX2574" fmla="*/ 5480358 w 12191966"/>
              <a:gd name="connsiteY2574" fmla="*/ 3564399 h 4330701"/>
              <a:gd name="connsiteX2575" fmla="*/ 5481881 w 12191966"/>
              <a:gd name="connsiteY2575" fmla="*/ 3562863 h 4330701"/>
              <a:gd name="connsiteX2576" fmla="*/ 5485692 w 12191966"/>
              <a:gd name="connsiteY2576" fmla="*/ 3559406 h 4330701"/>
              <a:gd name="connsiteX2577" fmla="*/ 5489504 w 12191966"/>
              <a:gd name="connsiteY2577" fmla="*/ 3557102 h 4330701"/>
              <a:gd name="connsiteX2578" fmla="*/ 5494075 w 12191966"/>
              <a:gd name="connsiteY2578" fmla="*/ 3555565 h 4330701"/>
              <a:gd name="connsiteX2579" fmla="*/ 3778768 w 12191966"/>
              <a:gd name="connsiteY2579" fmla="*/ 3551238 h 4330701"/>
              <a:gd name="connsiteX2580" fmla="*/ 3783550 w 12191966"/>
              <a:gd name="connsiteY2580" fmla="*/ 3551238 h 4330701"/>
              <a:gd name="connsiteX2581" fmla="*/ 3789530 w 12191966"/>
              <a:gd name="connsiteY2581" fmla="*/ 3551625 h 4330701"/>
              <a:gd name="connsiteX2582" fmla="*/ 3801883 w 12191966"/>
              <a:gd name="connsiteY2582" fmla="*/ 3553561 h 4330701"/>
              <a:gd name="connsiteX2583" fmla="*/ 3815436 w 12191966"/>
              <a:gd name="connsiteY2583" fmla="*/ 3555885 h 4330701"/>
              <a:gd name="connsiteX2584" fmla="*/ 3822611 w 12191966"/>
              <a:gd name="connsiteY2584" fmla="*/ 3557046 h 4330701"/>
              <a:gd name="connsiteX2585" fmla="*/ 3828987 w 12191966"/>
              <a:gd name="connsiteY2585" fmla="*/ 3557433 h 4330701"/>
              <a:gd name="connsiteX2586" fmla="*/ 3836161 w 12191966"/>
              <a:gd name="connsiteY2586" fmla="*/ 3557821 h 4330701"/>
              <a:gd name="connsiteX2587" fmla="*/ 3842937 w 12191966"/>
              <a:gd name="connsiteY2587" fmla="*/ 3557433 h 4330701"/>
              <a:gd name="connsiteX2588" fmla="*/ 3849715 w 12191966"/>
              <a:gd name="connsiteY2588" fmla="*/ 3555885 h 4330701"/>
              <a:gd name="connsiteX2589" fmla="*/ 3856090 w 12191966"/>
              <a:gd name="connsiteY2589" fmla="*/ 3554723 h 4330701"/>
              <a:gd name="connsiteX2590" fmla="*/ 3851707 w 12191966"/>
              <a:gd name="connsiteY2590" fmla="*/ 3558595 h 4330701"/>
              <a:gd name="connsiteX2591" fmla="*/ 3846525 w 12191966"/>
              <a:gd name="connsiteY2591" fmla="*/ 3561305 h 4330701"/>
              <a:gd name="connsiteX2592" fmla="*/ 3840945 w 12191966"/>
              <a:gd name="connsiteY2592" fmla="*/ 3564016 h 4330701"/>
              <a:gd name="connsiteX2593" fmla="*/ 3834966 w 12191966"/>
              <a:gd name="connsiteY2593" fmla="*/ 3565177 h 4330701"/>
              <a:gd name="connsiteX2594" fmla="*/ 3828588 w 12191966"/>
              <a:gd name="connsiteY2594" fmla="*/ 3566726 h 4330701"/>
              <a:gd name="connsiteX2595" fmla="*/ 3821811 w 12191966"/>
              <a:gd name="connsiteY2595" fmla="*/ 3567113 h 4330701"/>
              <a:gd name="connsiteX2596" fmla="*/ 3815436 w 12191966"/>
              <a:gd name="connsiteY2596" fmla="*/ 3567113 h 4330701"/>
              <a:gd name="connsiteX2597" fmla="*/ 3808661 w 12191966"/>
              <a:gd name="connsiteY2597" fmla="*/ 3567113 h 4330701"/>
              <a:gd name="connsiteX2598" fmla="*/ 3802285 w 12191966"/>
              <a:gd name="connsiteY2598" fmla="*/ 3566339 h 4330701"/>
              <a:gd name="connsiteX2599" fmla="*/ 3795905 w 12191966"/>
              <a:gd name="connsiteY2599" fmla="*/ 3565952 h 4330701"/>
              <a:gd name="connsiteX2600" fmla="*/ 3783152 w 12191966"/>
              <a:gd name="connsiteY2600" fmla="*/ 3563241 h 4330701"/>
              <a:gd name="connsiteX2601" fmla="*/ 3762431 w 12191966"/>
              <a:gd name="connsiteY2601" fmla="*/ 3558595 h 4330701"/>
              <a:gd name="connsiteX2602" fmla="*/ 3764026 w 12191966"/>
              <a:gd name="connsiteY2602" fmla="*/ 3557046 h 4330701"/>
              <a:gd name="connsiteX2603" fmla="*/ 3765618 w 12191966"/>
              <a:gd name="connsiteY2603" fmla="*/ 3555497 h 4330701"/>
              <a:gd name="connsiteX2604" fmla="*/ 3769204 w 12191966"/>
              <a:gd name="connsiteY2604" fmla="*/ 3553174 h 4330701"/>
              <a:gd name="connsiteX2605" fmla="*/ 3773590 w 12191966"/>
              <a:gd name="connsiteY2605" fmla="*/ 3551625 h 4330701"/>
              <a:gd name="connsiteX2606" fmla="*/ 4626120 w 12191966"/>
              <a:gd name="connsiteY2606" fmla="*/ 3544888 h 4330701"/>
              <a:gd name="connsiteX2607" fmla="*/ 4629244 w 12191966"/>
              <a:gd name="connsiteY2607" fmla="*/ 3544888 h 4330701"/>
              <a:gd name="connsiteX2608" fmla="*/ 4631193 w 12191966"/>
              <a:gd name="connsiteY2608" fmla="*/ 3545285 h 4330701"/>
              <a:gd name="connsiteX2609" fmla="*/ 4631976 w 12191966"/>
              <a:gd name="connsiteY2609" fmla="*/ 3545682 h 4330701"/>
              <a:gd name="connsiteX2610" fmla="*/ 4633536 w 12191966"/>
              <a:gd name="connsiteY2610" fmla="*/ 3547270 h 4330701"/>
              <a:gd name="connsiteX2611" fmla="*/ 4635095 w 12191966"/>
              <a:gd name="connsiteY2611" fmla="*/ 3548857 h 4330701"/>
              <a:gd name="connsiteX2612" fmla="*/ 4635486 w 12191966"/>
              <a:gd name="connsiteY2612" fmla="*/ 3552429 h 4330701"/>
              <a:gd name="connsiteX2613" fmla="*/ 4635486 w 12191966"/>
              <a:gd name="connsiteY2613" fmla="*/ 3555207 h 4330701"/>
              <a:gd name="connsiteX2614" fmla="*/ 4634709 w 12191966"/>
              <a:gd name="connsiteY2614" fmla="*/ 3557192 h 4330701"/>
              <a:gd name="connsiteX2615" fmla="*/ 4633536 w 12191966"/>
              <a:gd name="connsiteY2615" fmla="*/ 3559176 h 4330701"/>
              <a:gd name="connsiteX2616" fmla="*/ 4631976 w 12191966"/>
              <a:gd name="connsiteY2616" fmla="*/ 3560764 h 4330701"/>
              <a:gd name="connsiteX2617" fmla="*/ 4630023 w 12191966"/>
              <a:gd name="connsiteY2617" fmla="*/ 3561161 h 4330701"/>
              <a:gd name="connsiteX2618" fmla="*/ 4628070 w 12191966"/>
              <a:gd name="connsiteY2618" fmla="*/ 3561954 h 4330701"/>
              <a:gd name="connsiteX2619" fmla="*/ 4626120 w 12191966"/>
              <a:gd name="connsiteY2619" fmla="*/ 3562351 h 4330701"/>
              <a:gd name="connsiteX2620" fmla="*/ 4621826 w 12191966"/>
              <a:gd name="connsiteY2620" fmla="*/ 3561954 h 4330701"/>
              <a:gd name="connsiteX2621" fmla="*/ 4617143 w 12191966"/>
              <a:gd name="connsiteY2621" fmla="*/ 3560367 h 4330701"/>
              <a:gd name="connsiteX2622" fmla="*/ 4613631 w 12191966"/>
              <a:gd name="connsiteY2622" fmla="*/ 3558382 h 4330701"/>
              <a:gd name="connsiteX2623" fmla="*/ 4611676 w 12191966"/>
              <a:gd name="connsiteY2623" fmla="*/ 3556795 h 4330701"/>
              <a:gd name="connsiteX2624" fmla="*/ 4614411 w 12191966"/>
              <a:gd name="connsiteY2624" fmla="*/ 3553223 h 4330701"/>
              <a:gd name="connsiteX2625" fmla="*/ 4616751 w 12191966"/>
              <a:gd name="connsiteY2625" fmla="*/ 3550445 h 4330701"/>
              <a:gd name="connsiteX2626" fmla="*/ 4619872 w 12191966"/>
              <a:gd name="connsiteY2626" fmla="*/ 3547666 h 4330701"/>
              <a:gd name="connsiteX2627" fmla="*/ 4622610 w 12191966"/>
              <a:gd name="connsiteY2627" fmla="*/ 3545682 h 4330701"/>
              <a:gd name="connsiteX2628" fmla="*/ 5612967 w 12191966"/>
              <a:gd name="connsiteY2628" fmla="*/ 3543300 h 4330701"/>
              <a:gd name="connsiteX2629" fmla="*/ 5616914 w 12191966"/>
              <a:gd name="connsiteY2629" fmla="*/ 3543300 h 4330701"/>
              <a:gd name="connsiteX2630" fmla="*/ 5624803 w 12191966"/>
              <a:gd name="connsiteY2630" fmla="*/ 3543300 h 4330701"/>
              <a:gd name="connsiteX2631" fmla="*/ 5633087 w 12191966"/>
              <a:gd name="connsiteY2631" fmla="*/ 3544464 h 4330701"/>
              <a:gd name="connsiteX2632" fmla="*/ 5641764 w 12191966"/>
              <a:gd name="connsiteY2632" fmla="*/ 3546017 h 4330701"/>
              <a:gd name="connsiteX2633" fmla="*/ 5650048 w 12191966"/>
              <a:gd name="connsiteY2633" fmla="*/ 3546793 h 4330701"/>
              <a:gd name="connsiteX2634" fmla="*/ 5658728 w 12191966"/>
              <a:gd name="connsiteY2634" fmla="*/ 3547181 h 4330701"/>
              <a:gd name="connsiteX2635" fmla="*/ 5663066 w 12191966"/>
              <a:gd name="connsiteY2635" fmla="*/ 3546793 h 4330701"/>
              <a:gd name="connsiteX2636" fmla="*/ 5667013 w 12191966"/>
              <a:gd name="connsiteY2636" fmla="*/ 3546405 h 4330701"/>
              <a:gd name="connsiteX2637" fmla="*/ 5670958 w 12191966"/>
              <a:gd name="connsiteY2637" fmla="*/ 3545241 h 4330701"/>
              <a:gd name="connsiteX2638" fmla="*/ 5675299 w 12191966"/>
              <a:gd name="connsiteY2638" fmla="*/ 3544076 h 4330701"/>
              <a:gd name="connsiteX2639" fmla="*/ 5673721 w 12191966"/>
              <a:gd name="connsiteY2639" fmla="*/ 3550285 h 4330701"/>
              <a:gd name="connsiteX2640" fmla="*/ 5670958 w 12191966"/>
              <a:gd name="connsiteY2640" fmla="*/ 3555330 h 4330701"/>
              <a:gd name="connsiteX2641" fmla="*/ 5667802 w 12191966"/>
              <a:gd name="connsiteY2641" fmla="*/ 3559211 h 4330701"/>
              <a:gd name="connsiteX2642" fmla="*/ 5664251 w 12191966"/>
              <a:gd name="connsiteY2642" fmla="*/ 3561927 h 4330701"/>
              <a:gd name="connsiteX2643" fmla="*/ 5660304 w 12191966"/>
              <a:gd name="connsiteY2643" fmla="*/ 3563867 h 4330701"/>
              <a:gd name="connsiteX2644" fmla="*/ 5655570 w 12191966"/>
              <a:gd name="connsiteY2644" fmla="*/ 3565419 h 4330701"/>
              <a:gd name="connsiteX2645" fmla="*/ 5651233 w 12191966"/>
              <a:gd name="connsiteY2645" fmla="*/ 3566584 h 4330701"/>
              <a:gd name="connsiteX2646" fmla="*/ 5646892 w 12191966"/>
              <a:gd name="connsiteY2646" fmla="*/ 3566972 h 4330701"/>
              <a:gd name="connsiteX2647" fmla="*/ 5637033 w 12191966"/>
              <a:gd name="connsiteY2647" fmla="*/ 3567360 h 4330701"/>
              <a:gd name="connsiteX2648" fmla="*/ 5632300 w 12191966"/>
              <a:gd name="connsiteY2648" fmla="*/ 3567748 h 4330701"/>
              <a:gd name="connsiteX2649" fmla="*/ 5627565 w 12191966"/>
              <a:gd name="connsiteY2649" fmla="*/ 3568912 h 4330701"/>
              <a:gd name="connsiteX2650" fmla="*/ 5623621 w 12191966"/>
              <a:gd name="connsiteY2650" fmla="*/ 3570076 h 4330701"/>
              <a:gd name="connsiteX2651" fmla="*/ 5619673 w 12191966"/>
              <a:gd name="connsiteY2651" fmla="*/ 3572016 h 4330701"/>
              <a:gd name="connsiteX2652" fmla="*/ 5616914 w 12191966"/>
              <a:gd name="connsiteY2652" fmla="*/ 3574345 h 4330701"/>
              <a:gd name="connsiteX2653" fmla="*/ 5613757 w 12191966"/>
              <a:gd name="connsiteY2653" fmla="*/ 3578225 h 4330701"/>
              <a:gd name="connsiteX2654" fmla="*/ 5612177 w 12191966"/>
              <a:gd name="connsiteY2654" fmla="*/ 3575121 h 4330701"/>
              <a:gd name="connsiteX2655" fmla="*/ 5611391 w 12191966"/>
              <a:gd name="connsiteY2655" fmla="*/ 3572404 h 4330701"/>
              <a:gd name="connsiteX2656" fmla="*/ 5610208 w 12191966"/>
              <a:gd name="connsiteY2656" fmla="*/ 3568524 h 4330701"/>
              <a:gd name="connsiteX2657" fmla="*/ 5609416 w 12191966"/>
              <a:gd name="connsiteY2657" fmla="*/ 3563867 h 4330701"/>
              <a:gd name="connsiteX2658" fmla="*/ 5608631 w 12191966"/>
              <a:gd name="connsiteY2658" fmla="*/ 3554554 h 4330701"/>
              <a:gd name="connsiteX2659" fmla="*/ 5608631 w 12191966"/>
              <a:gd name="connsiteY2659" fmla="*/ 3544464 h 4330701"/>
              <a:gd name="connsiteX2660" fmla="*/ 2037559 w 12191966"/>
              <a:gd name="connsiteY2660" fmla="*/ 3535363 h 4330701"/>
              <a:gd name="connsiteX2661" fmla="*/ 2038739 w 12191966"/>
              <a:gd name="connsiteY2661" fmla="*/ 3540425 h 4330701"/>
              <a:gd name="connsiteX2662" fmla="*/ 2040312 w 12191966"/>
              <a:gd name="connsiteY2662" fmla="*/ 3543930 h 4330701"/>
              <a:gd name="connsiteX2663" fmla="*/ 2042671 w 12191966"/>
              <a:gd name="connsiteY2663" fmla="*/ 3546655 h 4330701"/>
              <a:gd name="connsiteX2664" fmla="*/ 2045030 w 12191966"/>
              <a:gd name="connsiteY2664" fmla="*/ 3548602 h 4330701"/>
              <a:gd name="connsiteX2665" fmla="*/ 2048570 w 12191966"/>
              <a:gd name="connsiteY2665" fmla="*/ 3550160 h 4330701"/>
              <a:gd name="connsiteX2666" fmla="*/ 2051716 w 12191966"/>
              <a:gd name="connsiteY2666" fmla="*/ 3550549 h 4330701"/>
              <a:gd name="connsiteX2667" fmla="*/ 2058400 w 12191966"/>
              <a:gd name="connsiteY2667" fmla="*/ 3552107 h 4330701"/>
              <a:gd name="connsiteX2668" fmla="*/ 2061940 w 12191966"/>
              <a:gd name="connsiteY2668" fmla="*/ 3553275 h 4330701"/>
              <a:gd name="connsiteX2669" fmla="*/ 2065086 w 12191966"/>
              <a:gd name="connsiteY2669" fmla="*/ 3554054 h 4330701"/>
              <a:gd name="connsiteX2670" fmla="*/ 2067837 w 12191966"/>
              <a:gd name="connsiteY2670" fmla="*/ 3555611 h 4330701"/>
              <a:gd name="connsiteX2671" fmla="*/ 2070592 w 12191966"/>
              <a:gd name="connsiteY2671" fmla="*/ 3557558 h 4330701"/>
              <a:gd name="connsiteX2672" fmla="*/ 2072556 w 12191966"/>
              <a:gd name="connsiteY2672" fmla="*/ 3561063 h 4330701"/>
              <a:gd name="connsiteX2673" fmla="*/ 2074129 w 12191966"/>
              <a:gd name="connsiteY2673" fmla="*/ 3564957 h 4330701"/>
              <a:gd name="connsiteX2674" fmla="*/ 2074915 w 12191966"/>
              <a:gd name="connsiteY2674" fmla="*/ 3570408 h 4330701"/>
              <a:gd name="connsiteX2675" fmla="*/ 2074915 w 12191966"/>
              <a:gd name="connsiteY2675" fmla="*/ 3576638 h 4330701"/>
              <a:gd name="connsiteX2676" fmla="*/ 2072556 w 12191966"/>
              <a:gd name="connsiteY2676" fmla="*/ 3576638 h 4330701"/>
              <a:gd name="connsiteX2677" fmla="*/ 2069806 w 12191966"/>
              <a:gd name="connsiteY2677" fmla="*/ 3575859 h 4330701"/>
              <a:gd name="connsiteX2678" fmla="*/ 2067444 w 12191966"/>
              <a:gd name="connsiteY2678" fmla="*/ 3573913 h 4330701"/>
              <a:gd name="connsiteX2679" fmla="*/ 2065086 w 12191966"/>
              <a:gd name="connsiteY2679" fmla="*/ 3571966 h 4330701"/>
              <a:gd name="connsiteX2680" fmla="*/ 2059187 w 12191966"/>
              <a:gd name="connsiteY2680" fmla="*/ 3566514 h 4330701"/>
              <a:gd name="connsiteX2681" fmla="*/ 2053683 w 12191966"/>
              <a:gd name="connsiteY2681" fmla="*/ 3561063 h 4330701"/>
              <a:gd name="connsiteX2682" fmla="*/ 2050535 w 12191966"/>
              <a:gd name="connsiteY2682" fmla="*/ 3559116 h 4330701"/>
              <a:gd name="connsiteX2683" fmla="*/ 2048176 w 12191966"/>
              <a:gd name="connsiteY2683" fmla="*/ 3557948 h 4330701"/>
              <a:gd name="connsiteX2684" fmla="*/ 2046211 w 12191966"/>
              <a:gd name="connsiteY2684" fmla="*/ 3557558 h 4330701"/>
              <a:gd name="connsiteX2685" fmla="*/ 2045030 w 12191966"/>
              <a:gd name="connsiteY2685" fmla="*/ 3557558 h 4330701"/>
              <a:gd name="connsiteX2686" fmla="*/ 2044244 w 12191966"/>
              <a:gd name="connsiteY2686" fmla="*/ 3557948 h 4330701"/>
              <a:gd name="connsiteX2687" fmla="*/ 2043064 w 12191966"/>
              <a:gd name="connsiteY2687" fmla="*/ 3559116 h 4330701"/>
              <a:gd name="connsiteX2688" fmla="*/ 2042671 w 12191966"/>
              <a:gd name="connsiteY2688" fmla="*/ 3559895 h 4330701"/>
              <a:gd name="connsiteX2689" fmla="*/ 2041098 w 12191966"/>
              <a:gd name="connsiteY2689" fmla="*/ 3563399 h 4330701"/>
              <a:gd name="connsiteX2690" fmla="*/ 2040705 w 12191966"/>
              <a:gd name="connsiteY2690" fmla="*/ 3568461 h 4330701"/>
              <a:gd name="connsiteX2691" fmla="*/ 2040312 w 12191966"/>
              <a:gd name="connsiteY2691" fmla="*/ 3575081 h 4330701"/>
              <a:gd name="connsiteX2692" fmla="*/ 2037165 w 12191966"/>
              <a:gd name="connsiteY2692" fmla="*/ 3573134 h 4330701"/>
              <a:gd name="connsiteX2693" fmla="*/ 2035199 w 12191966"/>
              <a:gd name="connsiteY2693" fmla="*/ 3570797 h 4330701"/>
              <a:gd name="connsiteX2694" fmla="*/ 2033626 w 12191966"/>
              <a:gd name="connsiteY2694" fmla="*/ 3568851 h 4330701"/>
              <a:gd name="connsiteX2695" fmla="*/ 2032840 w 12191966"/>
              <a:gd name="connsiteY2695" fmla="*/ 3566514 h 4330701"/>
              <a:gd name="connsiteX2696" fmla="*/ 2032053 w 12191966"/>
              <a:gd name="connsiteY2696" fmla="*/ 3563788 h 4330701"/>
              <a:gd name="connsiteX2697" fmla="*/ 2032053 w 12191966"/>
              <a:gd name="connsiteY2697" fmla="*/ 3561452 h 4330701"/>
              <a:gd name="connsiteX2698" fmla="*/ 2033233 w 12191966"/>
              <a:gd name="connsiteY2698" fmla="*/ 3556001 h 4330701"/>
              <a:gd name="connsiteX2699" fmla="*/ 2036772 w 12191966"/>
              <a:gd name="connsiteY2699" fmla="*/ 3545098 h 4330701"/>
              <a:gd name="connsiteX2700" fmla="*/ 2037559 w 12191966"/>
              <a:gd name="connsiteY2700" fmla="*/ 3540425 h 4330701"/>
              <a:gd name="connsiteX2701" fmla="*/ 2037559 w 12191966"/>
              <a:gd name="connsiteY2701" fmla="*/ 3537700 h 4330701"/>
              <a:gd name="connsiteX2702" fmla="*/ 9748805 w 12191966"/>
              <a:gd name="connsiteY2702" fmla="*/ 3532188 h 4330701"/>
              <a:gd name="connsiteX2703" fmla="*/ 9750451 w 12191966"/>
              <a:gd name="connsiteY2703" fmla="*/ 3533746 h 4330701"/>
              <a:gd name="connsiteX2704" fmla="*/ 9751274 w 12191966"/>
              <a:gd name="connsiteY2704" fmla="*/ 3534525 h 4330701"/>
              <a:gd name="connsiteX2705" fmla="*/ 9753744 w 12191966"/>
              <a:gd name="connsiteY2705" fmla="*/ 3534914 h 4330701"/>
              <a:gd name="connsiteX2706" fmla="*/ 9754979 w 12191966"/>
              <a:gd name="connsiteY2706" fmla="*/ 3535693 h 4330701"/>
              <a:gd name="connsiteX2707" fmla="*/ 9763622 w 12191966"/>
              <a:gd name="connsiteY2707" fmla="*/ 3536082 h 4330701"/>
              <a:gd name="connsiteX2708" fmla="*/ 9765680 w 12191966"/>
              <a:gd name="connsiteY2708" fmla="*/ 3536472 h 4330701"/>
              <a:gd name="connsiteX2709" fmla="*/ 9766914 w 12191966"/>
              <a:gd name="connsiteY2709" fmla="*/ 3536861 h 4330701"/>
              <a:gd name="connsiteX2710" fmla="*/ 9768561 w 12191966"/>
              <a:gd name="connsiteY2710" fmla="*/ 3538419 h 4330701"/>
              <a:gd name="connsiteX2711" fmla="*/ 9769795 w 12191966"/>
              <a:gd name="connsiteY2711" fmla="*/ 3539976 h 4330701"/>
              <a:gd name="connsiteX2712" fmla="*/ 9770618 w 12191966"/>
              <a:gd name="connsiteY2712" fmla="*/ 3541923 h 4330701"/>
              <a:gd name="connsiteX2713" fmla="*/ 9771030 w 12191966"/>
              <a:gd name="connsiteY2713" fmla="*/ 3545038 h 4330701"/>
              <a:gd name="connsiteX2714" fmla="*/ 9770618 w 12191966"/>
              <a:gd name="connsiteY2714" fmla="*/ 3548153 h 4330701"/>
              <a:gd name="connsiteX2715" fmla="*/ 9770207 w 12191966"/>
              <a:gd name="connsiteY2715" fmla="*/ 3552826 h 4330701"/>
              <a:gd name="connsiteX2716" fmla="*/ 9768972 w 12191966"/>
              <a:gd name="connsiteY2716" fmla="*/ 3551269 h 4330701"/>
              <a:gd name="connsiteX2717" fmla="*/ 9767737 w 12191966"/>
              <a:gd name="connsiteY2717" fmla="*/ 3550490 h 4330701"/>
              <a:gd name="connsiteX2718" fmla="*/ 9764033 w 12191966"/>
              <a:gd name="connsiteY2718" fmla="*/ 3549322 h 4330701"/>
              <a:gd name="connsiteX2719" fmla="*/ 9760329 w 12191966"/>
              <a:gd name="connsiteY2719" fmla="*/ 3548153 h 4330701"/>
              <a:gd name="connsiteX2720" fmla="*/ 9756625 w 12191966"/>
              <a:gd name="connsiteY2720" fmla="*/ 3547375 h 4330701"/>
              <a:gd name="connsiteX2721" fmla="*/ 9752921 w 12191966"/>
              <a:gd name="connsiteY2721" fmla="*/ 3545817 h 4330701"/>
              <a:gd name="connsiteX2722" fmla="*/ 9752098 w 12191966"/>
              <a:gd name="connsiteY2722" fmla="*/ 3544260 h 4330701"/>
              <a:gd name="connsiteX2723" fmla="*/ 9750451 w 12191966"/>
              <a:gd name="connsiteY2723" fmla="*/ 3543091 h 4330701"/>
              <a:gd name="connsiteX2724" fmla="*/ 9750040 w 12191966"/>
              <a:gd name="connsiteY2724" fmla="*/ 3540755 h 4330701"/>
              <a:gd name="connsiteX2725" fmla="*/ 9749217 w 12191966"/>
              <a:gd name="connsiteY2725" fmla="*/ 3538419 h 4330701"/>
              <a:gd name="connsiteX2726" fmla="*/ 9748805 w 12191966"/>
              <a:gd name="connsiteY2726" fmla="*/ 3535693 h 4330701"/>
              <a:gd name="connsiteX2727" fmla="*/ 3965339 w 12191966"/>
              <a:gd name="connsiteY2727" fmla="*/ 3530601 h 4330701"/>
              <a:gd name="connsiteX2728" fmla="*/ 3966514 w 12191966"/>
              <a:gd name="connsiteY2728" fmla="*/ 3530601 h 4330701"/>
              <a:gd name="connsiteX2729" fmla="*/ 3966904 w 12191966"/>
              <a:gd name="connsiteY2729" fmla="*/ 3530601 h 4330701"/>
              <a:gd name="connsiteX2730" fmla="*/ 3969250 w 12191966"/>
              <a:gd name="connsiteY2730" fmla="*/ 3532146 h 4330701"/>
              <a:gd name="connsiteX2731" fmla="*/ 3971989 w 12191966"/>
              <a:gd name="connsiteY2731" fmla="*/ 3535621 h 4330701"/>
              <a:gd name="connsiteX2732" fmla="*/ 3971205 w 12191966"/>
              <a:gd name="connsiteY2732" fmla="*/ 3538324 h 4330701"/>
              <a:gd name="connsiteX2733" fmla="*/ 3969250 w 12191966"/>
              <a:gd name="connsiteY2733" fmla="*/ 3540255 h 4330701"/>
              <a:gd name="connsiteX2734" fmla="*/ 3966904 w 12191966"/>
              <a:gd name="connsiteY2734" fmla="*/ 3542572 h 4330701"/>
              <a:gd name="connsiteX2735" fmla="*/ 3963775 w 12191966"/>
              <a:gd name="connsiteY2735" fmla="*/ 3543731 h 4330701"/>
              <a:gd name="connsiteX2736" fmla="*/ 3961037 w 12191966"/>
              <a:gd name="connsiteY2736" fmla="*/ 3544503 h 4330701"/>
              <a:gd name="connsiteX2737" fmla="*/ 3957516 w 12191966"/>
              <a:gd name="connsiteY2737" fmla="*/ 3544889 h 4330701"/>
              <a:gd name="connsiteX2738" fmla="*/ 3954384 w 12191966"/>
              <a:gd name="connsiteY2738" fmla="*/ 3544889 h 4330701"/>
              <a:gd name="connsiteX2739" fmla="*/ 3951648 w 12191966"/>
              <a:gd name="connsiteY2739" fmla="*/ 3544503 h 4330701"/>
              <a:gd name="connsiteX2740" fmla="*/ 3948516 w 12191966"/>
              <a:gd name="connsiteY2740" fmla="*/ 3543731 h 4330701"/>
              <a:gd name="connsiteX2741" fmla="*/ 3946564 w 12191966"/>
              <a:gd name="connsiteY2741" fmla="*/ 3543345 h 4330701"/>
              <a:gd name="connsiteX2742" fmla="*/ 3945778 w 12191966"/>
              <a:gd name="connsiteY2742" fmla="*/ 3542572 h 4330701"/>
              <a:gd name="connsiteX2743" fmla="*/ 3944996 w 12191966"/>
              <a:gd name="connsiteY2743" fmla="*/ 3541028 h 4330701"/>
              <a:gd name="connsiteX2744" fmla="*/ 3945778 w 12191966"/>
              <a:gd name="connsiteY2744" fmla="*/ 3539869 h 4330701"/>
              <a:gd name="connsiteX2745" fmla="*/ 3948125 w 12191966"/>
              <a:gd name="connsiteY2745" fmla="*/ 3539097 h 4330701"/>
              <a:gd name="connsiteX2746" fmla="*/ 3951648 w 12191966"/>
              <a:gd name="connsiteY2746" fmla="*/ 3537938 h 4330701"/>
              <a:gd name="connsiteX2747" fmla="*/ 3956341 w 12191966"/>
              <a:gd name="connsiteY2747" fmla="*/ 3537166 h 4330701"/>
              <a:gd name="connsiteX2748" fmla="*/ 3959473 w 12191966"/>
              <a:gd name="connsiteY2748" fmla="*/ 3536008 h 4330701"/>
              <a:gd name="connsiteX2749" fmla="*/ 3961425 w 12191966"/>
              <a:gd name="connsiteY2749" fmla="*/ 3534463 h 4330701"/>
              <a:gd name="connsiteX2750" fmla="*/ 3964559 w 12191966"/>
              <a:gd name="connsiteY2750" fmla="*/ 3531760 h 4330701"/>
              <a:gd name="connsiteX2751" fmla="*/ 9471786 w 12191966"/>
              <a:gd name="connsiteY2751" fmla="*/ 3525838 h 4330701"/>
              <a:gd name="connsiteX2752" fmla="*/ 9474961 w 12191966"/>
              <a:gd name="connsiteY2752" fmla="*/ 3526230 h 4330701"/>
              <a:gd name="connsiteX2753" fmla="*/ 9477342 w 12191966"/>
              <a:gd name="connsiteY2753" fmla="*/ 3527013 h 4330701"/>
              <a:gd name="connsiteX2754" fmla="*/ 9480517 w 12191966"/>
              <a:gd name="connsiteY2754" fmla="*/ 3528189 h 4330701"/>
              <a:gd name="connsiteX2755" fmla="*/ 9479723 w 12191966"/>
              <a:gd name="connsiteY2755" fmla="*/ 3530539 h 4330701"/>
              <a:gd name="connsiteX2756" fmla="*/ 9479326 w 12191966"/>
              <a:gd name="connsiteY2756" fmla="*/ 3532106 h 4330701"/>
              <a:gd name="connsiteX2757" fmla="*/ 9477739 w 12191966"/>
              <a:gd name="connsiteY2757" fmla="*/ 3533281 h 4330701"/>
              <a:gd name="connsiteX2758" fmla="*/ 9476548 w 12191966"/>
              <a:gd name="connsiteY2758" fmla="*/ 3533673 h 4330701"/>
              <a:gd name="connsiteX2759" fmla="*/ 9472183 w 12191966"/>
              <a:gd name="connsiteY2759" fmla="*/ 3534456 h 4330701"/>
              <a:gd name="connsiteX2760" fmla="*/ 9469008 w 12191966"/>
              <a:gd name="connsiteY2760" fmla="*/ 3535240 h 4330701"/>
              <a:gd name="connsiteX2761" fmla="*/ 9469008 w 12191966"/>
              <a:gd name="connsiteY2761" fmla="*/ 3537982 h 4330701"/>
              <a:gd name="connsiteX2762" fmla="*/ 9469405 w 12191966"/>
              <a:gd name="connsiteY2762" fmla="*/ 3539157 h 4330701"/>
              <a:gd name="connsiteX2763" fmla="*/ 9469801 w 12191966"/>
              <a:gd name="connsiteY2763" fmla="*/ 3539549 h 4330701"/>
              <a:gd name="connsiteX2764" fmla="*/ 9471389 w 12191966"/>
              <a:gd name="connsiteY2764" fmla="*/ 3539940 h 4330701"/>
              <a:gd name="connsiteX2765" fmla="*/ 9472976 w 12191966"/>
              <a:gd name="connsiteY2765" fmla="*/ 3540332 h 4330701"/>
              <a:gd name="connsiteX2766" fmla="*/ 9471389 w 12191966"/>
              <a:gd name="connsiteY2766" fmla="*/ 3541507 h 4330701"/>
              <a:gd name="connsiteX2767" fmla="*/ 9469801 w 12191966"/>
              <a:gd name="connsiteY2767" fmla="*/ 3542683 h 4330701"/>
              <a:gd name="connsiteX2768" fmla="*/ 9467420 w 12191966"/>
              <a:gd name="connsiteY2768" fmla="*/ 3542683 h 4330701"/>
              <a:gd name="connsiteX2769" fmla="*/ 9465039 w 12191966"/>
              <a:gd name="connsiteY2769" fmla="*/ 3541899 h 4330701"/>
              <a:gd name="connsiteX2770" fmla="*/ 9458689 w 12191966"/>
              <a:gd name="connsiteY2770" fmla="*/ 3539940 h 4330701"/>
              <a:gd name="connsiteX2771" fmla="*/ 9452736 w 12191966"/>
              <a:gd name="connsiteY2771" fmla="*/ 3538374 h 4330701"/>
              <a:gd name="connsiteX2772" fmla="*/ 9449958 w 12191966"/>
              <a:gd name="connsiteY2772" fmla="*/ 3537982 h 4330701"/>
              <a:gd name="connsiteX2773" fmla="*/ 9447179 w 12191966"/>
              <a:gd name="connsiteY2773" fmla="*/ 3537982 h 4330701"/>
              <a:gd name="connsiteX2774" fmla="*/ 9445195 w 12191966"/>
              <a:gd name="connsiteY2774" fmla="*/ 3538374 h 4330701"/>
              <a:gd name="connsiteX2775" fmla="*/ 9443211 w 12191966"/>
              <a:gd name="connsiteY2775" fmla="*/ 3539940 h 4330701"/>
              <a:gd name="connsiteX2776" fmla="*/ 9442417 w 12191966"/>
              <a:gd name="connsiteY2776" fmla="*/ 3541899 h 4330701"/>
              <a:gd name="connsiteX2777" fmla="*/ 9441226 w 12191966"/>
              <a:gd name="connsiteY2777" fmla="*/ 3545033 h 4330701"/>
              <a:gd name="connsiteX2778" fmla="*/ 9441226 w 12191966"/>
              <a:gd name="connsiteY2778" fmla="*/ 3549342 h 4330701"/>
              <a:gd name="connsiteX2779" fmla="*/ 9442417 w 12191966"/>
              <a:gd name="connsiteY2779" fmla="*/ 3554826 h 4330701"/>
              <a:gd name="connsiteX2780" fmla="*/ 9434083 w 12191966"/>
              <a:gd name="connsiteY2780" fmla="*/ 3556001 h 4330701"/>
              <a:gd name="connsiteX2781" fmla="*/ 9432892 w 12191966"/>
              <a:gd name="connsiteY2781" fmla="*/ 3552476 h 4330701"/>
              <a:gd name="connsiteX2782" fmla="*/ 9431305 w 12191966"/>
              <a:gd name="connsiteY2782" fmla="*/ 3548950 h 4330701"/>
              <a:gd name="connsiteX2783" fmla="*/ 9430114 w 12191966"/>
              <a:gd name="connsiteY2783" fmla="*/ 3544641 h 4330701"/>
              <a:gd name="connsiteX2784" fmla="*/ 9429717 w 12191966"/>
              <a:gd name="connsiteY2784" fmla="*/ 3539157 h 4330701"/>
              <a:gd name="connsiteX2785" fmla="*/ 9436861 w 12191966"/>
              <a:gd name="connsiteY2785" fmla="*/ 3537198 h 4330701"/>
              <a:gd name="connsiteX2786" fmla="*/ 9443211 w 12191966"/>
              <a:gd name="connsiteY2786" fmla="*/ 3534456 h 4330701"/>
              <a:gd name="connsiteX2787" fmla="*/ 9456308 w 12191966"/>
              <a:gd name="connsiteY2787" fmla="*/ 3528972 h 4330701"/>
              <a:gd name="connsiteX2788" fmla="*/ 9462261 w 12191966"/>
              <a:gd name="connsiteY2788" fmla="*/ 3527013 h 4330701"/>
              <a:gd name="connsiteX2789" fmla="*/ 9465833 w 12191966"/>
              <a:gd name="connsiteY2789" fmla="*/ 3526230 h 4330701"/>
              <a:gd name="connsiteX2790" fmla="*/ 9469008 w 12191966"/>
              <a:gd name="connsiteY2790" fmla="*/ 3526230 h 4330701"/>
              <a:gd name="connsiteX2791" fmla="*/ 3052825 w 12191966"/>
              <a:gd name="connsiteY2791" fmla="*/ 3521076 h 4330701"/>
              <a:gd name="connsiteX2792" fmla="*/ 3052409 w 12191966"/>
              <a:gd name="connsiteY2792" fmla="*/ 3529308 h 4330701"/>
              <a:gd name="connsiteX2793" fmla="*/ 3051581 w 12191966"/>
              <a:gd name="connsiteY2793" fmla="*/ 3535481 h 4330701"/>
              <a:gd name="connsiteX2794" fmla="*/ 3050343 w 12191966"/>
              <a:gd name="connsiteY2794" fmla="*/ 3537539 h 4330701"/>
              <a:gd name="connsiteX2795" fmla="*/ 3049101 w 12191966"/>
              <a:gd name="connsiteY2795" fmla="*/ 3539597 h 4330701"/>
              <a:gd name="connsiteX2796" fmla="*/ 3047854 w 12191966"/>
              <a:gd name="connsiteY2796" fmla="*/ 3541243 h 4330701"/>
              <a:gd name="connsiteX2797" fmla="*/ 3046613 w 12191966"/>
              <a:gd name="connsiteY2797" fmla="*/ 3542478 h 4330701"/>
              <a:gd name="connsiteX2798" fmla="*/ 3044956 w 12191966"/>
              <a:gd name="connsiteY2798" fmla="*/ 3542890 h 4330701"/>
              <a:gd name="connsiteX2799" fmla="*/ 3043712 w 12191966"/>
              <a:gd name="connsiteY2799" fmla="*/ 3543301 h 4330701"/>
              <a:gd name="connsiteX2800" fmla="*/ 3042058 w 12191966"/>
              <a:gd name="connsiteY2800" fmla="*/ 3542890 h 4330701"/>
              <a:gd name="connsiteX2801" fmla="*/ 3040400 w 12191966"/>
              <a:gd name="connsiteY2801" fmla="*/ 3542478 h 4330701"/>
              <a:gd name="connsiteX2802" fmla="*/ 3038329 w 12191966"/>
              <a:gd name="connsiteY2802" fmla="*/ 3541243 h 4330701"/>
              <a:gd name="connsiteX2803" fmla="*/ 3036677 w 12191966"/>
              <a:gd name="connsiteY2803" fmla="*/ 3539597 h 4330701"/>
              <a:gd name="connsiteX2804" fmla="*/ 3033779 w 12191966"/>
              <a:gd name="connsiteY2804" fmla="*/ 3535481 h 4330701"/>
              <a:gd name="connsiteX2805" fmla="*/ 3034606 w 12191966"/>
              <a:gd name="connsiteY2805" fmla="*/ 3532600 h 4330701"/>
              <a:gd name="connsiteX2806" fmla="*/ 3036677 w 12191966"/>
              <a:gd name="connsiteY2806" fmla="*/ 3529719 h 4330701"/>
              <a:gd name="connsiteX2807" fmla="*/ 3039162 w 12191966"/>
              <a:gd name="connsiteY2807" fmla="*/ 3527661 h 4330701"/>
              <a:gd name="connsiteX2808" fmla="*/ 3042058 w 12191966"/>
              <a:gd name="connsiteY2808" fmla="*/ 3526427 h 4330701"/>
              <a:gd name="connsiteX2809" fmla="*/ 3047027 w 12191966"/>
              <a:gd name="connsiteY2809" fmla="*/ 3523546 h 4330701"/>
              <a:gd name="connsiteX2810" fmla="*/ 2782570 w 12191966"/>
              <a:gd name="connsiteY2810" fmla="*/ 3519488 h 4330701"/>
              <a:gd name="connsiteX2811" fmla="*/ 2786145 w 12191966"/>
              <a:gd name="connsiteY2811" fmla="*/ 3519488 h 4330701"/>
              <a:gd name="connsiteX2812" fmla="*/ 2789721 w 12191966"/>
              <a:gd name="connsiteY2812" fmla="*/ 3519881 h 4330701"/>
              <a:gd name="connsiteX2813" fmla="*/ 2797677 w 12191966"/>
              <a:gd name="connsiteY2813" fmla="*/ 3521450 h 4330701"/>
              <a:gd name="connsiteX2814" fmla="*/ 2804834 w 12191966"/>
              <a:gd name="connsiteY2814" fmla="*/ 3524197 h 4330701"/>
              <a:gd name="connsiteX2815" fmla="*/ 2810789 w 12191966"/>
              <a:gd name="connsiteY2815" fmla="*/ 3526944 h 4330701"/>
              <a:gd name="connsiteX2816" fmla="*/ 2812779 w 12191966"/>
              <a:gd name="connsiteY2816" fmla="*/ 3528514 h 4330701"/>
              <a:gd name="connsiteX2817" fmla="*/ 2814370 w 12191966"/>
              <a:gd name="connsiteY2817" fmla="*/ 3530476 h 4330701"/>
              <a:gd name="connsiteX2818" fmla="*/ 2829081 w 12191966"/>
              <a:gd name="connsiteY2818" fmla="*/ 3527337 h 4330701"/>
              <a:gd name="connsiteX2819" fmla="*/ 2842990 w 12191966"/>
              <a:gd name="connsiteY2819" fmla="*/ 3525374 h 4330701"/>
              <a:gd name="connsiteX2820" fmla="*/ 2856503 w 12191966"/>
              <a:gd name="connsiteY2820" fmla="*/ 3524590 h 4330701"/>
              <a:gd name="connsiteX2821" fmla="*/ 2869620 w 12191966"/>
              <a:gd name="connsiteY2821" fmla="*/ 3524197 h 4330701"/>
              <a:gd name="connsiteX2822" fmla="*/ 2882738 w 12191966"/>
              <a:gd name="connsiteY2822" fmla="*/ 3524197 h 4330701"/>
              <a:gd name="connsiteX2823" fmla="*/ 2895856 w 12191966"/>
              <a:gd name="connsiteY2823" fmla="*/ 3524590 h 4330701"/>
              <a:gd name="connsiteX2824" fmla="*/ 2921294 w 12191966"/>
              <a:gd name="connsiteY2824" fmla="*/ 3526159 h 4330701"/>
              <a:gd name="connsiteX2825" fmla="*/ 2946731 w 12191966"/>
              <a:gd name="connsiteY2825" fmla="*/ 3528121 h 4330701"/>
              <a:gd name="connsiteX2826" fmla="*/ 2959054 w 12191966"/>
              <a:gd name="connsiteY2826" fmla="*/ 3528514 h 4330701"/>
              <a:gd name="connsiteX2827" fmla="*/ 2972171 w 12191966"/>
              <a:gd name="connsiteY2827" fmla="*/ 3528906 h 4330701"/>
              <a:gd name="connsiteX2828" fmla="*/ 2985287 w 12191966"/>
              <a:gd name="connsiteY2828" fmla="*/ 3528906 h 4330701"/>
              <a:gd name="connsiteX2829" fmla="*/ 2998405 w 12191966"/>
              <a:gd name="connsiteY2829" fmla="*/ 3528121 h 4330701"/>
              <a:gd name="connsiteX2830" fmla="*/ 3011919 w 12191966"/>
              <a:gd name="connsiteY2830" fmla="*/ 3526552 h 4330701"/>
              <a:gd name="connsiteX2831" fmla="*/ 3025432 w 12191966"/>
              <a:gd name="connsiteY2831" fmla="*/ 3524197 h 4330701"/>
              <a:gd name="connsiteX2832" fmla="*/ 3024638 w 12191966"/>
              <a:gd name="connsiteY2832" fmla="*/ 3528514 h 4330701"/>
              <a:gd name="connsiteX2833" fmla="*/ 3023841 w 12191966"/>
              <a:gd name="connsiteY2833" fmla="*/ 3532046 h 4330701"/>
              <a:gd name="connsiteX2834" fmla="*/ 3025037 w 12191966"/>
              <a:gd name="connsiteY2834" fmla="*/ 3534792 h 4330701"/>
              <a:gd name="connsiteX2835" fmla="*/ 3025828 w 12191966"/>
              <a:gd name="connsiteY2835" fmla="*/ 3537539 h 4330701"/>
              <a:gd name="connsiteX2836" fmla="*/ 3029010 w 12191966"/>
              <a:gd name="connsiteY2836" fmla="*/ 3541464 h 4330701"/>
              <a:gd name="connsiteX2837" fmla="*/ 3029806 w 12191966"/>
              <a:gd name="connsiteY2837" fmla="*/ 3543818 h 4330701"/>
              <a:gd name="connsiteX2838" fmla="*/ 3030598 w 12191966"/>
              <a:gd name="connsiteY2838" fmla="*/ 3546957 h 4330701"/>
              <a:gd name="connsiteX2839" fmla="*/ 3018277 w 12191966"/>
              <a:gd name="connsiteY2839" fmla="*/ 3547350 h 4330701"/>
              <a:gd name="connsiteX2840" fmla="*/ 3005161 w 12191966"/>
              <a:gd name="connsiteY2840" fmla="*/ 3547742 h 4330701"/>
              <a:gd name="connsiteX2841" fmla="*/ 2977338 w 12191966"/>
              <a:gd name="connsiteY2841" fmla="*/ 3548135 h 4330701"/>
              <a:gd name="connsiteX2842" fmla="*/ 2916920 w 12191966"/>
              <a:gd name="connsiteY2842" fmla="*/ 3547742 h 4330701"/>
              <a:gd name="connsiteX2843" fmla="*/ 2886712 w 12191966"/>
              <a:gd name="connsiteY2843" fmla="*/ 3547742 h 4330701"/>
              <a:gd name="connsiteX2844" fmla="*/ 2858090 w 12191966"/>
              <a:gd name="connsiteY2844" fmla="*/ 3548919 h 4330701"/>
              <a:gd name="connsiteX2845" fmla="*/ 2844179 w 12191966"/>
              <a:gd name="connsiteY2845" fmla="*/ 3549312 h 4330701"/>
              <a:gd name="connsiteX2846" fmla="*/ 2831464 w 12191966"/>
              <a:gd name="connsiteY2846" fmla="*/ 3550882 h 4330701"/>
              <a:gd name="connsiteX2847" fmla="*/ 2819540 w 12191966"/>
              <a:gd name="connsiteY2847" fmla="*/ 3552451 h 4330701"/>
              <a:gd name="connsiteX2848" fmla="*/ 2808407 w 12191966"/>
              <a:gd name="connsiteY2848" fmla="*/ 3554413 h 4330701"/>
              <a:gd name="connsiteX2849" fmla="*/ 2804834 w 12191966"/>
              <a:gd name="connsiteY2849" fmla="*/ 3553628 h 4330701"/>
              <a:gd name="connsiteX2850" fmla="*/ 2802449 w 12191966"/>
              <a:gd name="connsiteY2850" fmla="*/ 3553236 h 4330701"/>
              <a:gd name="connsiteX2851" fmla="*/ 2799266 w 12191966"/>
              <a:gd name="connsiteY2851" fmla="*/ 3552451 h 4330701"/>
              <a:gd name="connsiteX2852" fmla="*/ 2796880 w 12191966"/>
              <a:gd name="connsiteY2852" fmla="*/ 3551274 h 4330701"/>
              <a:gd name="connsiteX2853" fmla="*/ 2792904 w 12191966"/>
              <a:gd name="connsiteY2853" fmla="*/ 3547742 h 4330701"/>
              <a:gd name="connsiteX2854" fmla="*/ 2788133 w 12191966"/>
              <a:gd name="connsiteY2854" fmla="*/ 3543818 h 4330701"/>
              <a:gd name="connsiteX2855" fmla="*/ 2780584 w 12191966"/>
              <a:gd name="connsiteY2855" fmla="*/ 3535970 h 4330701"/>
              <a:gd name="connsiteX2856" fmla="*/ 2776212 w 12191966"/>
              <a:gd name="connsiteY2856" fmla="*/ 3532046 h 4330701"/>
              <a:gd name="connsiteX2857" fmla="*/ 2774223 w 12191966"/>
              <a:gd name="connsiteY2857" fmla="*/ 3530476 h 4330701"/>
              <a:gd name="connsiteX2858" fmla="*/ 2771837 w 12191966"/>
              <a:gd name="connsiteY2858" fmla="*/ 3529299 h 4330701"/>
              <a:gd name="connsiteX2859" fmla="*/ 2771837 w 12191966"/>
              <a:gd name="connsiteY2859" fmla="*/ 3526552 h 4330701"/>
              <a:gd name="connsiteX2860" fmla="*/ 2772638 w 12191966"/>
              <a:gd name="connsiteY2860" fmla="*/ 3524197 h 4330701"/>
              <a:gd name="connsiteX2861" fmla="*/ 2774223 w 12191966"/>
              <a:gd name="connsiteY2861" fmla="*/ 3521843 h 4330701"/>
              <a:gd name="connsiteX2862" fmla="*/ 2776212 w 12191966"/>
              <a:gd name="connsiteY2862" fmla="*/ 3521058 h 4330701"/>
              <a:gd name="connsiteX2863" fmla="*/ 2779387 w 12191966"/>
              <a:gd name="connsiteY2863" fmla="*/ 3519881 h 4330701"/>
              <a:gd name="connsiteX2864" fmla="*/ 2009723 w 12191966"/>
              <a:gd name="connsiteY2864" fmla="*/ 3516313 h 4330701"/>
              <a:gd name="connsiteX2865" fmla="*/ 2011840 w 12191966"/>
              <a:gd name="connsiteY2865" fmla="*/ 3516313 h 4330701"/>
              <a:gd name="connsiteX2866" fmla="*/ 2013535 w 12191966"/>
              <a:gd name="connsiteY2866" fmla="*/ 3516726 h 4330701"/>
              <a:gd name="connsiteX2867" fmla="*/ 2017766 w 12191966"/>
              <a:gd name="connsiteY2867" fmla="*/ 3518790 h 4330701"/>
              <a:gd name="connsiteX2868" fmla="*/ 2022000 w 12191966"/>
              <a:gd name="connsiteY2868" fmla="*/ 3522092 h 4330701"/>
              <a:gd name="connsiteX2869" fmla="*/ 2025810 w 12191966"/>
              <a:gd name="connsiteY2869" fmla="*/ 3526219 h 4330701"/>
              <a:gd name="connsiteX2870" fmla="*/ 2029197 w 12191966"/>
              <a:gd name="connsiteY2870" fmla="*/ 3530760 h 4330701"/>
              <a:gd name="connsiteX2871" fmla="*/ 2030043 w 12191966"/>
              <a:gd name="connsiteY2871" fmla="*/ 3532824 h 4330701"/>
              <a:gd name="connsiteX2872" fmla="*/ 2030468 w 12191966"/>
              <a:gd name="connsiteY2872" fmla="*/ 3535713 h 4330701"/>
              <a:gd name="connsiteX2873" fmla="*/ 2027927 w 12191966"/>
              <a:gd name="connsiteY2873" fmla="*/ 3536538 h 4330701"/>
              <a:gd name="connsiteX2874" fmla="*/ 2025387 w 12191966"/>
              <a:gd name="connsiteY2874" fmla="*/ 3536951 h 4330701"/>
              <a:gd name="connsiteX2875" fmla="*/ 2023273 w 12191966"/>
              <a:gd name="connsiteY2875" fmla="*/ 3536951 h 4330701"/>
              <a:gd name="connsiteX2876" fmla="*/ 2021577 w 12191966"/>
              <a:gd name="connsiteY2876" fmla="*/ 3536538 h 4330701"/>
              <a:gd name="connsiteX2877" fmla="*/ 2019884 w 12191966"/>
              <a:gd name="connsiteY2877" fmla="*/ 3535713 h 4330701"/>
              <a:gd name="connsiteX2878" fmla="*/ 2018190 w 12191966"/>
              <a:gd name="connsiteY2878" fmla="*/ 3534475 h 4330701"/>
              <a:gd name="connsiteX2879" fmla="*/ 2015649 w 12191966"/>
              <a:gd name="connsiteY2879" fmla="*/ 3531173 h 4330701"/>
              <a:gd name="connsiteX2880" fmla="*/ 2010994 w 12191966"/>
              <a:gd name="connsiteY2880" fmla="*/ 3524568 h 4330701"/>
              <a:gd name="connsiteX2881" fmla="*/ 2008030 w 12191966"/>
              <a:gd name="connsiteY2881" fmla="*/ 3522092 h 4330701"/>
              <a:gd name="connsiteX2882" fmla="*/ 2006338 w 12191966"/>
              <a:gd name="connsiteY2882" fmla="*/ 3520854 h 4330701"/>
              <a:gd name="connsiteX2883" fmla="*/ 2005067 w 12191966"/>
              <a:gd name="connsiteY2883" fmla="*/ 3520441 h 4330701"/>
              <a:gd name="connsiteX2884" fmla="*/ 2005491 w 12191966"/>
              <a:gd name="connsiteY2884" fmla="*/ 3518377 h 4330701"/>
              <a:gd name="connsiteX2885" fmla="*/ 2006338 w 12191966"/>
              <a:gd name="connsiteY2885" fmla="*/ 3517139 h 4330701"/>
              <a:gd name="connsiteX2886" fmla="*/ 2008030 w 12191966"/>
              <a:gd name="connsiteY2886" fmla="*/ 3516726 h 4330701"/>
              <a:gd name="connsiteX2887" fmla="*/ 9559099 w 12191966"/>
              <a:gd name="connsiteY2887" fmla="*/ 3497263 h 4330701"/>
              <a:gd name="connsiteX2888" fmla="*/ 9565052 w 12191966"/>
              <a:gd name="connsiteY2888" fmla="*/ 3503260 h 4330701"/>
              <a:gd name="connsiteX2889" fmla="*/ 9570211 w 12191966"/>
              <a:gd name="connsiteY2889" fmla="*/ 3510056 h 4330701"/>
              <a:gd name="connsiteX2890" fmla="*/ 9580133 w 12191966"/>
              <a:gd name="connsiteY2890" fmla="*/ 3524448 h 4330701"/>
              <a:gd name="connsiteX2891" fmla="*/ 9585293 w 12191966"/>
              <a:gd name="connsiteY2891" fmla="*/ 3531244 h 4330701"/>
              <a:gd name="connsiteX2892" fmla="*/ 9590849 w 12191966"/>
              <a:gd name="connsiteY2892" fmla="*/ 3537640 h 4330701"/>
              <a:gd name="connsiteX2893" fmla="*/ 9593627 w 12191966"/>
              <a:gd name="connsiteY2893" fmla="*/ 3540039 h 4330701"/>
              <a:gd name="connsiteX2894" fmla="*/ 9597199 w 12191966"/>
              <a:gd name="connsiteY2894" fmla="*/ 3542038 h 4330701"/>
              <a:gd name="connsiteX2895" fmla="*/ 9600771 w 12191966"/>
              <a:gd name="connsiteY2895" fmla="*/ 3544037 h 4330701"/>
              <a:gd name="connsiteX2896" fmla="*/ 9604343 w 12191966"/>
              <a:gd name="connsiteY2896" fmla="*/ 3545636 h 4330701"/>
              <a:gd name="connsiteX2897" fmla="*/ 9604343 w 12191966"/>
              <a:gd name="connsiteY2897" fmla="*/ 3540439 h 4330701"/>
              <a:gd name="connsiteX2898" fmla="*/ 9604343 w 12191966"/>
              <a:gd name="connsiteY2898" fmla="*/ 3536441 h 4330701"/>
              <a:gd name="connsiteX2899" fmla="*/ 9603152 w 12191966"/>
              <a:gd name="connsiteY2899" fmla="*/ 3533643 h 4330701"/>
              <a:gd name="connsiteX2900" fmla="*/ 9602358 w 12191966"/>
              <a:gd name="connsiteY2900" fmla="*/ 3530444 h 4330701"/>
              <a:gd name="connsiteX2901" fmla="*/ 9600771 w 12191966"/>
              <a:gd name="connsiteY2901" fmla="*/ 3528446 h 4330701"/>
              <a:gd name="connsiteX2902" fmla="*/ 9598786 w 12191966"/>
              <a:gd name="connsiteY2902" fmla="*/ 3526847 h 4330701"/>
              <a:gd name="connsiteX2903" fmla="*/ 9594817 w 12191966"/>
              <a:gd name="connsiteY2903" fmla="*/ 3524448 h 4330701"/>
              <a:gd name="connsiteX2904" fmla="*/ 9590849 w 12191966"/>
              <a:gd name="connsiteY2904" fmla="*/ 3521649 h 4330701"/>
              <a:gd name="connsiteX2905" fmla="*/ 9588864 w 12191966"/>
              <a:gd name="connsiteY2905" fmla="*/ 3520450 h 4330701"/>
              <a:gd name="connsiteX2906" fmla="*/ 9587277 w 12191966"/>
              <a:gd name="connsiteY2906" fmla="*/ 3518851 h 4330701"/>
              <a:gd name="connsiteX2907" fmla="*/ 9585689 w 12191966"/>
              <a:gd name="connsiteY2907" fmla="*/ 3516852 h 4330701"/>
              <a:gd name="connsiteX2908" fmla="*/ 9584102 w 12191966"/>
              <a:gd name="connsiteY2908" fmla="*/ 3514054 h 4330701"/>
              <a:gd name="connsiteX2909" fmla="*/ 9583705 w 12191966"/>
              <a:gd name="connsiteY2909" fmla="*/ 3510856 h 4330701"/>
              <a:gd name="connsiteX2910" fmla="*/ 9583308 w 12191966"/>
              <a:gd name="connsiteY2910" fmla="*/ 3506858 h 4330701"/>
              <a:gd name="connsiteX2911" fmla="*/ 9588864 w 12191966"/>
              <a:gd name="connsiteY2911" fmla="*/ 3506858 h 4330701"/>
              <a:gd name="connsiteX2912" fmla="*/ 9593627 w 12191966"/>
              <a:gd name="connsiteY2912" fmla="*/ 3507657 h 4330701"/>
              <a:gd name="connsiteX2913" fmla="*/ 9596405 w 12191966"/>
              <a:gd name="connsiteY2913" fmla="*/ 3508057 h 4330701"/>
              <a:gd name="connsiteX2914" fmla="*/ 9598389 w 12191966"/>
              <a:gd name="connsiteY2914" fmla="*/ 3509256 h 4330701"/>
              <a:gd name="connsiteX2915" fmla="*/ 9600374 w 12191966"/>
              <a:gd name="connsiteY2915" fmla="*/ 3510856 h 4330701"/>
              <a:gd name="connsiteX2916" fmla="*/ 9602358 w 12191966"/>
              <a:gd name="connsiteY2916" fmla="*/ 3512055 h 4330701"/>
              <a:gd name="connsiteX2917" fmla="*/ 9603946 w 12191966"/>
              <a:gd name="connsiteY2917" fmla="*/ 3514054 h 4330701"/>
              <a:gd name="connsiteX2918" fmla="*/ 9605533 w 12191966"/>
              <a:gd name="connsiteY2918" fmla="*/ 3516452 h 4330701"/>
              <a:gd name="connsiteX2919" fmla="*/ 9606327 w 12191966"/>
              <a:gd name="connsiteY2919" fmla="*/ 3519251 h 4330701"/>
              <a:gd name="connsiteX2920" fmla="*/ 9607517 w 12191966"/>
              <a:gd name="connsiteY2920" fmla="*/ 3522449 h 4330701"/>
              <a:gd name="connsiteX2921" fmla="*/ 9607914 w 12191966"/>
              <a:gd name="connsiteY2921" fmla="*/ 3526047 h 4330701"/>
              <a:gd name="connsiteX2922" fmla="*/ 9608311 w 12191966"/>
              <a:gd name="connsiteY2922" fmla="*/ 3530045 h 4330701"/>
              <a:gd name="connsiteX2923" fmla="*/ 9607914 w 12191966"/>
              <a:gd name="connsiteY2923" fmla="*/ 3539639 h 4330701"/>
              <a:gd name="connsiteX2924" fmla="*/ 9626567 w 12191966"/>
              <a:gd name="connsiteY2924" fmla="*/ 3538440 h 4330701"/>
              <a:gd name="connsiteX2925" fmla="*/ 9634108 w 12191966"/>
              <a:gd name="connsiteY2925" fmla="*/ 3538040 h 4330701"/>
              <a:gd name="connsiteX2926" fmla="*/ 9640458 w 12191966"/>
              <a:gd name="connsiteY2926" fmla="*/ 3538040 h 4330701"/>
              <a:gd name="connsiteX2927" fmla="*/ 9646411 w 12191966"/>
              <a:gd name="connsiteY2927" fmla="*/ 3538440 h 4330701"/>
              <a:gd name="connsiteX2928" fmla="*/ 9651967 w 12191966"/>
              <a:gd name="connsiteY2928" fmla="*/ 3540039 h 4330701"/>
              <a:gd name="connsiteX2929" fmla="*/ 9657524 w 12191966"/>
              <a:gd name="connsiteY2929" fmla="*/ 3542438 h 4330701"/>
              <a:gd name="connsiteX2930" fmla="*/ 9663080 w 12191966"/>
              <a:gd name="connsiteY2930" fmla="*/ 3546036 h 4330701"/>
              <a:gd name="connsiteX2931" fmla="*/ 9661096 w 12191966"/>
              <a:gd name="connsiteY2931" fmla="*/ 3549634 h 4330701"/>
              <a:gd name="connsiteX2932" fmla="*/ 9659508 w 12191966"/>
              <a:gd name="connsiteY2932" fmla="*/ 3552032 h 4330701"/>
              <a:gd name="connsiteX2933" fmla="*/ 9657524 w 12191966"/>
              <a:gd name="connsiteY2933" fmla="*/ 3553631 h 4330701"/>
              <a:gd name="connsiteX2934" fmla="*/ 9655936 w 12191966"/>
              <a:gd name="connsiteY2934" fmla="*/ 3554831 h 4330701"/>
              <a:gd name="connsiteX2935" fmla="*/ 9653952 w 12191966"/>
              <a:gd name="connsiteY2935" fmla="*/ 3554831 h 4330701"/>
              <a:gd name="connsiteX2936" fmla="*/ 9652364 w 12191966"/>
              <a:gd name="connsiteY2936" fmla="*/ 3554831 h 4330701"/>
              <a:gd name="connsiteX2937" fmla="*/ 9649189 w 12191966"/>
              <a:gd name="connsiteY2937" fmla="*/ 3553631 h 4330701"/>
              <a:gd name="connsiteX2938" fmla="*/ 9646014 w 12191966"/>
              <a:gd name="connsiteY2938" fmla="*/ 3552832 h 4330701"/>
              <a:gd name="connsiteX2939" fmla="*/ 9644030 w 12191966"/>
              <a:gd name="connsiteY2939" fmla="*/ 3552032 h 4330701"/>
              <a:gd name="connsiteX2940" fmla="*/ 9642046 w 12191966"/>
              <a:gd name="connsiteY2940" fmla="*/ 3552832 h 4330701"/>
              <a:gd name="connsiteX2941" fmla="*/ 9640061 w 12191966"/>
              <a:gd name="connsiteY2941" fmla="*/ 3553232 h 4330701"/>
              <a:gd name="connsiteX2942" fmla="*/ 9637283 w 12191966"/>
              <a:gd name="connsiteY2942" fmla="*/ 3554831 h 4330701"/>
              <a:gd name="connsiteX2943" fmla="*/ 9634902 w 12191966"/>
              <a:gd name="connsiteY2943" fmla="*/ 3557229 h 4330701"/>
              <a:gd name="connsiteX2944" fmla="*/ 9632521 w 12191966"/>
              <a:gd name="connsiteY2944" fmla="*/ 3560827 h 4330701"/>
              <a:gd name="connsiteX2945" fmla="*/ 9632917 w 12191966"/>
              <a:gd name="connsiteY2945" fmla="*/ 3565225 h 4330701"/>
              <a:gd name="connsiteX2946" fmla="*/ 9634108 w 12191966"/>
              <a:gd name="connsiteY2946" fmla="*/ 3569223 h 4330701"/>
              <a:gd name="connsiteX2947" fmla="*/ 9634902 w 12191966"/>
              <a:gd name="connsiteY2947" fmla="*/ 3572421 h 4330701"/>
              <a:gd name="connsiteX2948" fmla="*/ 9636093 w 12191966"/>
              <a:gd name="connsiteY2948" fmla="*/ 3574819 h 4330701"/>
              <a:gd name="connsiteX2949" fmla="*/ 9638474 w 12191966"/>
              <a:gd name="connsiteY2949" fmla="*/ 3579617 h 4330701"/>
              <a:gd name="connsiteX2950" fmla="*/ 9640458 w 12191966"/>
              <a:gd name="connsiteY2950" fmla="*/ 3582415 h 4330701"/>
              <a:gd name="connsiteX2951" fmla="*/ 9642443 w 12191966"/>
              <a:gd name="connsiteY2951" fmla="*/ 3586413 h 4330701"/>
              <a:gd name="connsiteX2952" fmla="*/ 9642839 w 12191966"/>
              <a:gd name="connsiteY2952" fmla="*/ 3588412 h 4330701"/>
              <a:gd name="connsiteX2953" fmla="*/ 9643633 w 12191966"/>
              <a:gd name="connsiteY2953" fmla="*/ 3591210 h 4330701"/>
              <a:gd name="connsiteX2954" fmla="*/ 9644030 w 12191966"/>
              <a:gd name="connsiteY2954" fmla="*/ 3593609 h 4330701"/>
              <a:gd name="connsiteX2955" fmla="*/ 9643633 w 12191966"/>
              <a:gd name="connsiteY2955" fmla="*/ 3597207 h 4330701"/>
              <a:gd name="connsiteX2956" fmla="*/ 9642046 w 12191966"/>
              <a:gd name="connsiteY2956" fmla="*/ 3606801 h 4330701"/>
              <a:gd name="connsiteX2957" fmla="*/ 9639267 w 12191966"/>
              <a:gd name="connsiteY2957" fmla="*/ 3604802 h 4330701"/>
              <a:gd name="connsiteX2958" fmla="*/ 9637283 w 12191966"/>
              <a:gd name="connsiteY2958" fmla="*/ 3601604 h 4330701"/>
              <a:gd name="connsiteX2959" fmla="*/ 9635299 w 12191966"/>
              <a:gd name="connsiteY2959" fmla="*/ 3598006 h 4330701"/>
              <a:gd name="connsiteX2960" fmla="*/ 9633314 w 12191966"/>
              <a:gd name="connsiteY2960" fmla="*/ 3594408 h 4330701"/>
              <a:gd name="connsiteX2961" fmla="*/ 9630933 w 12191966"/>
              <a:gd name="connsiteY2961" fmla="*/ 3586013 h 4330701"/>
              <a:gd name="connsiteX2962" fmla="*/ 9628552 w 12191966"/>
              <a:gd name="connsiteY2962" fmla="*/ 3576818 h 4330701"/>
              <a:gd name="connsiteX2963" fmla="*/ 9625377 w 12191966"/>
              <a:gd name="connsiteY2963" fmla="*/ 3568823 h 4330701"/>
              <a:gd name="connsiteX2964" fmla="*/ 9623393 w 12191966"/>
              <a:gd name="connsiteY2964" fmla="*/ 3565225 h 4330701"/>
              <a:gd name="connsiteX2965" fmla="*/ 9621408 w 12191966"/>
              <a:gd name="connsiteY2965" fmla="*/ 3562426 h 4330701"/>
              <a:gd name="connsiteX2966" fmla="*/ 9619027 w 12191966"/>
              <a:gd name="connsiteY2966" fmla="*/ 3559628 h 4330701"/>
              <a:gd name="connsiteX2967" fmla="*/ 9615852 w 12191966"/>
              <a:gd name="connsiteY2967" fmla="*/ 3558029 h 4330701"/>
              <a:gd name="connsiteX2968" fmla="*/ 9612677 w 12191966"/>
              <a:gd name="connsiteY2968" fmla="*/ 3557229 h 4330701"/>
              <a:gd name="connsiteX2969" fmla="*/ 9608708 w 12191966"/>
              <a:gd name="connsiteY2969" fmla="*/ 3557229 h 4330701"/>
              <a:gd name="connsiteX2970" fmla="*/ 9606724 w 12191966"/>
              <a:gd name="connsiteY2970" fmla="*/ 3558828 h 4330701"/>
              <a:gd name="connsiteX2971" fmla="*/ 9605533 w 12191966"/>
              <a:gd name="connsiteY2971" fmla="*/ 3560427 h 4330701"/>
              <a:gd name="connsiteX2972" fmla="*/ 9603946 w 12191966"/>
              <a:gd name="connsiteY2972" fmla="*/ 3562426 h 4330701"/>
              <a:gd name="connsiteX2973" fmla="*/ 9603152 w 12191966"/>
              <a:gd name="connsiteY2973" fmla="*/ 3563626 h 4330701"/>
              <a:gd name="connsiteX2974" fmla="*/ 9602755 w 12191966"/>
              <a:gd name="connsiteY2974" fmla="*/ 3568423 h 4330701"/>
              <a:gd name="connsiteX2975" fmla="*/ 9602755 w 12191966"/>
              <a:gd name="connsiteY2975" fmla="*/ 3572421 h 4330701"/>
              <a:gd name="connsiteX2976" fmla="*/ 9602755 w 12191966"/>
              <a:gd name="connsiteY2976" fmla="*/ 3576818 h 4330701"/>
              <a:gd name="connsiteX2977" fmla="*/ 9602358 w 12191966"/>
              <a:gd name="connsiteY2977" fmla="*/ 3578817 h 4330701"/>
              <a:gd name="connsiteX2978" fmla="*/ 9601167 w 12191966"/>
              <a:gd name="connsiteY2978" fmla="*/ 3580816 h 4330701"/>
              <a:gd name="connsiteX2979" fmla="*/ 9600374 w 12191966"/>
              <a:gd name="connsiteY2979" fmla="*/ 3582815 h 4330701"/>
              <a:gd name="connsiteX2980" fmla="*/ 9598786 w 12191966"/>
              <a:gd name="connsiteY2980" fmla="*/ 3584414 h 4330701"/>
              <a:gd name="connsiteX2981" fmla="*/ 9596802 w 12191966"/>
              <a:gd name="connsiteY2981" fmla="*/ 3586413 h 4330701"/>
              <a:gd name="connsiteX2982" fmla="*/ 9594421 w 12191966"/>
              <a:gd name="connsiteY2982" fmla="*/ 3588012 h 4330701"/>
              <a:gd name="connsiteX2983" fmla="*/ 9589261 w 12191966"/>
              <a:gd name="connsiteY2983" fmla="*/ 3585613 h 4330701"/>
              <a:gd name="connsiteX2984" fmla="*/ 9584102 w 12191966"/>
              <a:gd name="connsiteY2984" fmla="*/ 3582415 h 4330701"/>
              <a:gd name="connsiteX2985" fmla="*/ 9575371 w 12191966"/>
              <a:gd name="connsiteY2985" fmla="*/ 3576418 h 4330701"/>
              <a:gd name="connsiteX2986" fmla="*/ 9566639 w 12191966"/>
              <a:gd name="connsiteY2986" fmla="*/ 3569223 h 4330701"/>
              <a:gd name="connsiteX2987" fmla="*/ 9557511 w 12191966"/>
              <a:gd name="connsiteY2987" fmla="*/ 3562426 h 4330701"/>
              <a:gd name="connsiteX2988" fmla="*/ 9558702 w 12191966"/>
              <a:gd name="connsiteY2988" fmla="*/ 3558029 h 4330701"/>
              <a:gd name="connsiteX2989" fmla="*/ 9559496 w 12191966"/>
              <a:gd name="connsiteY2989" fmla="*/ 3554831 h 4330701"/>
              <a:gd name="connsiteX2990" fmla="*/ 9561877 w 12191966"/>
              <a:gd name="connsiteY2990" fmla="*/ 3552032 h 4330701"/>
              <a:gd name="connsiteX2991" fmla="*/ 9563067 w 12191966"/>
              <a:gd name="connsiteY2991" fmla="*/ 3549634 h 4330701"/>
              <a:gd name="connsiteX2992" fmla="*/ 9565052 w 12191966"/>
              <a:gd name="connsiteY2992" fmla="*/ 3547635 h 4330701"/>
              <a:gd name="connsiteX2993" fmla="*/ 9566639 w 12191966"/>
              <a:gd name="connsiteY2993" fmla="*/ 3544437 h 4330701"/>
              <a:gd name="connsiteX2994" fmla="*/ 9568227 w 12191966"/>
              <a:gd name="connsiteY2994" fmla="*/ 3541638 h 4330701"/>
              <a:gd name="connsiteX2995" fmla="*/ 9568624 w 12191966"/>
              <a:gd name="connsiteY2995" fmla="*/ 3537640 h 4330701"/>
              <a:gd name="connsiteX2996" fmla="*/ 9566639 w 12191966"/>
              <a:gd name="connsiteY2996" fmla="*/ 3534842 h 4330701"/>
              <a:gd name="connsiteX2997" fmla="*/ 9565052 w 12191966"/>
              <a:gd name="connsiteY2997" fmla="*/ 3533643 h 4330701"/>
              <a:gd name="connsiteX2998" fmla="*/ 9563067 w 12191966"/>
              <a:gd name="connsiteY2998" fmla="*/ 3532443 h 4330701"/>
              <a:gd name="connsiteX2999" fmla="*/ 9560686 w 12191966"/>
              <a:gd name="connsiteY2999" fmla="*/ 3532443 h 4330701"/>
              <a:gd name="connsiteX3000" fmla="*/ 9558702 w 12191966"/>
              <a:gd name="connsiteY3000" fmla="*/ 3532843 h 4330701"/>
              <a:gd name="connsiteX3001" fmla="*/ 9556717 w 12191966"/>
              <a:gd name="connsiteY3001" fmla="*/ 3533643 h 4330701"/>
              <a:gd name="connsiteX3002" fmla="*/ 9551558 w 12191966"/>
              <a:gd name="connsiteY3002" fmla="*/ 3536041 h 4330701"/>
              <a:gd name="connsiteX3003" fmla="*/ 9546796 w 12191966"/>
              <a:gd name="connsiteY3003" fmla="*/ 3538840 h 4330701"/>
              <a:gd name="connsiteX3004" fmla="*/ 9541636 w 12191966"/>
              <a:gd name="connsiteY3004" fmla="*/ 3541638 h 4330701"/>
              <a:gd name="connsiteX3005" fmla="*/ 9538461 w 12191966"/>
              <a:gd name="connsiteY3005" fmla="*/ 3542038 h 4330701"/>
              <a:gd name="connsiteX3006" fmla="*/ 9535683 w 12191966"/>
              <a:gd name="connsiteY3006" fmla="*/ 3542438 h 4330701"/>
              <a:gd name="connsiteX3007" fmla="*/ 9532508 w 12191966"/>
              <a:gd name="connsiteY3007" fmla="*/ 3542038 h 4330701"/>
              <a:gd name="connsiteX3008" fmla="*/ 9529730 w 12191966"/>
              <a:gd name="connsiteY3008" fmla="*/ 3541638 h 4330701"/>
              <a:gd name="connsiteX3009" fmla="*/ 9530524 w 12191966"/>
              <a:gd name="connsiteY3009" fmla="*/ 3536041 h 4330701"/>
              <a:gd name="connsiteX3010" fmla="*/ 9532508 w 12191966"/>
              <a:gd name="connsiteY3010" fmla="*/ 3532443 h 4330701"/>
              <a:gd name="connsiteX3011" fmla="*/ 9534493 w 12191966"/>
              <a:gd name="connsiteY3011" fmla="*/ 3530045 h 4330701"/>
              <a:gd name="connsiteX3012" fmla="*/ 9536477 w 12191966"/>
              <a:gd name="connsiteY3012" fmla="*/ 3528046 h 4330701"/>
              <a:gd name="connsiteX3013" fmla="*/ 9539652 w 12191966"/>
              <a:gd name="connsiteY3013" fmla="*/ 3526847 h 4330701"/>
              <a:gd name="connsiteX3014" fmla="*/ 9542033 w 12191966"/>
              <a:gd name="connsiteY3014" fmla="*/ 3526447 h 4330701"/>
              <a:gd name="connsiteX3015" fmla="*/ 9547986 w 12191966"/>
              <a:gd name="connsiteY3015" fmla="*/ 3525247 h 4330701"/>
              <a:gd name="connsiteX3016" fmla="*/ 9551161 w 12191966"/>
              <a:gd name="connsiteY3016" fmla="*/ 3524848 h 4330701"/>
              <a:gd name="connsiteX3017" fmla="*/ 9553543 w 12191966"/>
              <a:gd name="connsiteY3017" fmla="*/ 3524048 h 4330701"/>
              <a:gd name="connsiteX3018" fmla="*/ 9555527 w 12191966"/>
              <a:gd name="connsiteY3018" fmla="*/ 3522449 h 4330701"/>
              <a:gd name="connsiteX3019" fmla="*/ 9557511 w 12191966"/>
              <a:gd name="connsiteY3019" fmla="*/ 3519651 h 4330701"/>
              <a:gd name="connsiteX3020" fmla="*/ 9559099 w 12191966"/>
              <a:gd name="connsiteY3020" fmla="*/ 3516452 h 4330701"/>
              <a:gd name="connsiteX3021" fmla="*/ 9559496 w 12191966"/>
              <a:gd name="connsiteY3021" fmla="*/ 3511655 h 4330701"/>
              <a:gd name="connsiteX3022" fmla="*/ 9560289 w 12191966"/>
              <a:gd name="connsiteY3022" fmla="*/ 3505259 h 4330701"/>
              <a:gd name="connsiteX3023" fmla="*/ 9988809 w 12191966"/>
              <a:gd name="connsiteY3023" fmla="*/ 3478213 h 4330701"/>
              <a:gd name="connsiteX3024" fmla="*/ 9990494 w 12191966"/>
              <a:gd name="connsiteY3024" fmla="*/ 3478591 h 4330701"/>
              <a:gd name="connsiteX3025" fmla="*/ 9993863 w 12191966"/>
              <a:gd name="connsiteY3025" fmla="*/ 3480103 h 4330701"/>
              <a:gd name="connsiteX3026" fmla="*/ 9996812 w 12191966"/>
              <a:gd name="connsiteY3026" fmla="*/ 3482749 h 4330701"/>
              <a:gd name="connsiteX3027" fmla="*/ 10000602 w 12191966"/>
              <a:gd name="connsiteY3027" fmla="*/ 3485017 h 4330701"/>
              <a:gd name="connsiteX3028" fmla="*/ 10004393 w 12191966"/>
              <a:gd name="connsiteY3028" fmla="*/ 3486529 h 4330701"/>
              <a:gd name="connsiteX3029" fmla="*/ 10004393 w 12191966"/>
              <a:gd name="connsiteY3029" fmla="*/ 3488419 h 4330701"/>
              <a:gd name="connsiteX3030" fmla="*/ 10003972 w 12191966"/>
              <a:gd name="connsiteY3030" fmla="*/ 3490308 h 4330701"/>
              <a:gd name="connsiteX3031" fmla="*/ 10003551 w 12191966"/>
              <a:gd name="connsiteY3031" fmla="*/ 3491064 h 4330701"/>
              <a:gd name="connsiteX3032" fmla="*/ 10002287 w 12191966"/>
              <a:gd name="connsiteY3032" fmla="*/ 3492198 h 4330701"/>
              <a:gd name="connsiteX3033" fmla="*/ 10001445 w 12191966"/>
              <a:gd name="connsiteY3033" fmla="*/ 3492576 h 4330701"/>
              <a:gd name="connsiteX3034" fmla="*/ 10000181 w 12191966"/>
              <a:gd name="connsiteY3034" fmla="*/ 3492954 h 4330701"/>
              <a:gd name="connsiteX3035" fmla="*/ 9996812 w 12191966"/>
              <a:gd name="connsiteY3035" fmla="*/ 3493710 h 4330701"/>
              <a:gd name="connsiteX3036" fmla="*/ 9989652 w 12191966"/>
              <a:gd name="connsiteY3036" fmla="*/ 3492954 h 4330701"/>
              <a:gd name="connsiteX3037" fmla="*/ 9986282 w 12191966"/>
              <a:gd name="connsiteY3037" fmla="*/ 3492954 h 4330701"/>
              <a:gd name="connsiteX3038" fmla="*/ 9985440 w 12191966"/>
              <a:gd name="connsiteY3038" fmla="*/ 3493710 h 4330701"/>
              <a:gd name="connsiteX3039" fmla="*/ 9983755 w 12191966"/>
              <a:gd name="connsiteY3039" fmla="*/ 3494088 h 4330701"/>
              <a:gd name="connsiteX3040" fmla="*/ 9984176 w 12191966"/>
              <a:gd name="connsiteY3040" fmla="*/ 3485395 h 4330701"/>
              <a:gd name="connsiteX3041" fmla="*/ 9984597 w 12191966"/>
              <a:gd name="connsiteY3041" fmla="*/ 3482749 h 4330701"/>
              <a:gd name="connsiteX3042" fmla="*/ 9985861 w 12191966"/>
              <a:gd name="connsiteY3042" fmla="*/ 3480859 h 4330701"/>
              <a:gd name="connsiteX3043" fmla="*/ 9986703 w 12191966"/>
              <a:gd name="connsiteY3043" fmla="*/ 3479347 h 4330701"/>
              <a:gd name="connsiteX3044" fmla="*/ 9987967 w 12191966"/>
              <a:gd name="connsiteY3044" fmla="*/ 3478591 h 4330701"/>
              <a:gd name="connsiteX3045" fmla="*/ 10212073 w 12191966"/>
              <a:gd name="connsiteY3045" fmla="*/ 3460750 h 4330701"/>
              <a:gd name="connsiteX3046" fmla="*/ 10214877 w 12191966"/>
              <a:gd name="connsiteY3046" fmla="*/ 3461147 h 4330701"/>
              <a:gd name="connsiteX3047" fmla="*/ 10221287 w 12191966"/>
              <a:gd name="connsiteY3047" fmla="*/ 3462338 h 4330701"/>
              <a:gd name="connsiteX3048" fmla="*/ 10228497 w 12191966"/>
              <a:gd name="connsiteY3048" fmla="*/ 3463925 h 4330701"/>
              <a:gd name="connsiteX3049" fmla="*/ 10232103 w 12191966"/>
              <a:gd name="connsiteY3049" fmla="*/ 3463925 h 4330701"/>
              <a:gd name="connsiteX3050" fmla="*/ 10235708 w 12191966"/>
              <a:gd name="connsiteY3050" fmla="*/ 3463925 h 4330701"/>
              <a:gd name="connsiteX3051" fmla="*/ 10238913 w 12191966"/>
              <a:gd name="connsiteY3051" fmla="*/ 3463132 h 4330701"/>
              <a:gd name="connsiteX3052" fmla="*/ 10242518 w 12191966"/>
              <a:gd name="connsiteY3052" fmla="*/ 3462338 h 4330701"/>
              <a:gd name="connsiteX3053" fmla="*/ 10240916 w 12191966"/>
              <a:gd name="connsiteY3053" fmla="*/ 3465116 h 4330701"/>
              <a:gd name="connsiteX3054" fmla="*/ 10239714 w 12191966"/>
              <a:gd name="connsiteY3054" fmla="*/ 3467894 h 4330701"/>
              <a:gd name="connsiteX3055" fmla="*/ 10237711 w 12191966"/>
              <a:gd name="connsiteY3055" fmla="*/ 3469879 h 4330701"/>
              <a:gd name="connsiteX3056" fmla="*/ 10234907 w 12191966"/>
              <a:gd name="connsiteY3056" fmla="*/ 3470672 h 4330701"/>
              <a:gd name="connsiteX3057" fmla="*/ 10232904 w 12191966"/>
              <a:gd name="connsiteY3057" fmla="*/ 3471863 h 4330701"/>
              <a:gd name="connsiteX3058" fmla="*/ 10230500 w 12191966"/>
              <a:gd name="connsiteY3058" fmla="*/ 3472260 h 4330701"/>
              <a:gd name="connsiteX3059" fmla="*/ 10224892 w 12191966"/>
              <a:gd name="connsiteY3059" fmla="*/ 3472260 h 4330701"/>
              <a:gd name="connsiteX3060" fmla="*/ 10218883 w 12191966"/>
              <a:gd name="connsiteY3060" fmla="*/ 3472260 h 4330701"/>
              <a:gd name="connsiteX3061" fmla="*/ 10212073 w 12191966"/>
              <a:gd name="connsiteY3061" fmla="*/ 3472657 h 4330701"/>
              <a:gd name="connsiteX3062" fmla="*/ 10209269 w 12191966"/>
              <a:gd name="connsiteY3062" fmla="*/ 3473451 h 4330701"/>
              <a:gd name="connsiteX3063" fmla="*/ 10206064 w 12191966"/>
              <a:gd name="connsiteY3063" fmla="*/ 3474244 h 4330701"/>
              <a:gd name="connsiteX3064" fmla="*/ 10202459 w 12191966"/>
              <a:gd name="connsiteY3064" fmla="*/ 3476229 h 4330701"/>
              <a:gd name="connsiteX3065" fmla="*/ 10199655 w 12191966"/>
              <a:gd name="connsiteY3065" fmla="*/ 3478213 h 4330701"/>
              <a:gd name="connsiteX3066" fmla="*/ 10200456 w 12191966"/>
              <a:gd name="connsiteY3066" fmla="*/ 3472657 h 4330701"/>
              <a:gd name="connsiteX3067" fmla="*/ 10201658 w 12191966"/>
              <a:gd name="connsiteY3067" fmla="*/ 3468688 h 4330701"/>
              <a:gd name="connsiteX3068" fmla="*/ 10203260 w 12191966"/>
              <a:gd name="connsiteY3068" fmla="*/ 3465910 h 4330701"/>
              <a:gd name="connsiteX3069" fmla="*/ 10204462 w 12191966"/>
              <a:gd name="connsiteY3069" fmla="*/ 3463132 h 4330701"/>
              <a:gd name="connsiteX3070" fmla="*/ 10207266 w 12191966"/>
              <a:gd name="connsiteY3070" fmla="*/ 3461941 h 4330701"/>
              <a:gd name="connsiteX3071" fmla="*/ 10209269 w 12191966"/>
              <a:gd name="connsiteY3071" fmla="*/ 3461147 h 4330701"/>
              <a:gd name="connsiteX3072" fmla="*/ 10022153 w 12191966"/>
              <a:gd name="connsiteY3072" fmla="*/ 3460750 h 4330701"/>
              <a:gd name="connsiteX3073" fmla="*/ 10020518 w 12191966"/>
              <a:gd name="connsiteY3073" fmla="*/ 3463528 h 4330701"/>
              <a:gd name="connsiteX3074" fmla="*/ 10019701 w 12191966"/>
              <a:gd name="connsiteY3074" fmla="*/ 3465910 h 4330701"/>
              <a:gd name="connsiteX3075" fmla="*/ 10018884 w 12191966"/>
              <a:gd name="connsiteY3075" fmla="*/ 3468688 h 4330701"/>
              <a:gd name="connsiteX3076" fmla="*/ 10018884 w 12191966"/>
              <a:gd name="connsiteY3076" fmla="*/ 3470672 h 4330701"/>
              <a:gd name="connsiteX3077" fmla="*/ 10018884 w 12191966"/>
              <a:gd name="connsiteY3077" fmla="*/ 3473053 h 4330701"/>
              <a:gd name="connsiteX3078" fmla="*/ 10020110 w 12191966"/>
              <a:gd name="connsiteY3078" fmla="*/ 3475038 h 4330701"/>
              <a:gd name="connsiteX3079" fmla="*/ 10020927 w 12191966"/>
              <a:gd name="connsiteY3079" fmla="*/ 3476625 h 4330701"/>
              <a:gd name="connsiteX3080" fmla="*/ 10022153 w 12191966"/>
              <a:gd name="connsiteY3080" fmla="*/ 3478213 h 4330701"/>
              <a:gd name="connsiteX3081" fmla="*/ 10023788 w 12191966"/>
              <a:gd name="connsiteY3081" fmla="*/ 3479800 h 4330701"/>
              <a:gd name="connsiteX3082" fmla="*/ 10025831 w 12191966"/>
              <a:gd name="connsiteY3082" fmla="*/ 3480594 h 4330701"/>
              <a:gd name="connsiteX3083" fmla="*/ 10029918 w 12191966"/>
              <a:gd name="connsiteY3083" fmla="*/ 3482181 h 4330701"/>
              <a:gd name="connsiteX3084" fmla="*/ 10034413 w 12191966"/>
              <a:gd name="connsiteY3084" fmla="*/ 3482578 h 4330701"/>
              <a:gd name="connsiteX3085" fmla="*/ 10039317 w 12191966"/>
              <a:gd name="connsiteY3085" fmla="*/ 3482181 h 4330701"/>
              <a:gd name="connsiteX3086" fmla="*/ 10036456 w 12191966"/>
              <a:gd name="connsiteY3086" fmla="*/ 3485753 h 4330701"/>
              <a:gd name="connsiteX3087" fmla="*/ 10034004 w 12191966"/>
              <a:gd name="connsiteY3087" fmla="*/ 3488135 h 4330701"/>
              <a:gd name="connsiteX3088" fmla="*/ 10030735 w 12191966"/>
              <a:gd name="connsiteY3088" fmla="*/ 3489325 h 4330701"/>
              <a:gd name="connsiteX3089" fmla="*/ 10028283 w 12191966"/>
              <a:gd name="connsiteY3089" fmla="*/ 3489325 h 4330701"/>
              <a:gd name="connsiteX3090" fmla="*/ 10025831 w 12191966"/>
              <a:gd name="connsiteY3090" fmla="*/ 3488531 h 4330701"/>
              <a:gd name="connsiteX3091" fmla="*/ 10023788 w 12191966"/>
              <a:gd name="connsiteY3091" fmla="*/ 3487738 h 4330701"/>
              <a:gd name="connsiteX3092" fmla="*/ 10020927 w 12191966"/>
              <a:gd name="connsiteY3092" fmla="*/ 3485753 h 4330701"/>
              <a:gd name="connsiteX3093" fmla="*/ 10018475 w 12191966"/>
              <a:gd name="connsiteY3093" fmla="*/ 3483769 h 4330701"/>
              <a:gd name="connsiteX3094" fmla="*/ 10013163 w 12191966"/>
              <a:gd name="connsiteY3094" fmla="*/ 3478610 h 4330701"/>
              <a:gd name="connsiteX3095" fmla="*/ 10008667 w 12191966"/>
              <a:gd name="connsiteY3095" fmla="*/ 3473450 h 4330701"/>
              <a:gd name="connsiteX3096" fmla="*/ 10006215 w 12191966"/>
              <a:gd name="connsiteY3096" fmla="*/ 3471466 h 4330701"/>
              <a:gd name="connsiteX3097" fmla="*/ 10003355 w 12191966"/>
              <a:gd name="connsiteY3097" fmla="*/ 3470275 h 4330701"/>
              <a:gd name="connsiteX3098" fmla="*/ 10000903 w 12191966"/>
              <a:gd name="connsiteY3098" fmla="*/ 3469085 h 4330701"/>
              <a:gd name="connsiteX3099" fmla="*/ 9998042 w 12191966"/>
              <a:gd name="connsiteY3099" fmla="*/ 3468688 h 4330701"/>
              <a:gd name="connsiteX3100" fmla="*/ 9998859 w 12191966"/>
              <a:gd name="connsiteY3100" fmla="*/ 3466703 h 4330701"/>
              <a:gd name="connsiteX3101" fmla="*/ 10000085 w 12191966"/>
              <a:gd name="connsiteY3101" fmla="*/ 3465513 h 4330701"/>
              <a:gd name="connsiteX3102" fmla="*/ 10001311 w 12191966"/>
              <a:gd name="connsiteY3102" fmla="*/ 3464719 h 4330701"/>
              <a:gd name="connsiteX3103" fmla="*/ 10002537 w 12191966"/>
              <a:gd name="connsiteY3103" fmla="*/ 3463925 h 4330701"/>
              <a:gd name="connsiteX3104" fmla="*/ 10004989 w 12191966"/>
              <a:gd name="connsiteY3104" fmla="*/ 3463925 h 4330701"/>
              <a:gd name="connsiteX3105" fmla="*/ 10008259 w 12191966"/>
              <a:gd name="connsiteY3105" fmla="*/ 3464719 h 4330701"/>
              <a:gd name="connsiteX3106" fmla="*/ 10011119 w 12191966"/>
              <a:gd name="connsiteY3106" fmla="*/ 3465513 h 4330701"/>
              <a:gd name="connsiteX3107" fmla="*/ 10014797 w 12191966"/>
              <a:gd name="connsiteY3107" fmla="*/ 3465513 h 4330701"/>
              <a:gd name="connsiteX3108" fmla="*/ 10016432 w 12191966"/>
              <a:gd name="connsiteY3108" fmla="*/ 3465116 h 4330701"/>
              <a:gd name="connsiteX3109" fmla="*/ 10018475 w 12191966"/>
              <a:gd name="connsiteY3109" fmla="*/ 3463925 h 4330701"/>
              <a:gd name="connsiteX3110" fmla="*/ 10020110 w 12191966"/>
              <a:gd name="connsiteY3110" fmla="*/ 3462735 h 4330701"/>
              <a:gd name="connsiteX3111" fmla="*/ 4510073 w 12191966"/>
              <a:gd name="connsiteY3111" fmla="*/ 3460750 h 4330701"/>
              <a:gd name="connsiteX3112" fmla="*/ 4515629 w 12191966"/>
              <a:gd name="connsiteY3112" fmla="*/ 3463216 h 4330701"/>
              <a:gd name="connsiteX3113" fmla="*/ 4520393 w 12191966"/>
              <a:gd name="connsiteY3113" fmla="*/ 3466092 h 4330701"/>
              <a:gd name="connsiteX3114" fmla="*/ 4530711 w 12191966"/>
              <a:gd name="connsiteY3114" fmla="*/ 3473077 h 4330701"/>
              <a:gd name="connsiteX3115" fmla="*/ 4535474 w 12191966"/>
              <a:gd name="connsiteY3115" fmla="*/ 3475953 h 4330701"/>
              <a:gd name="connsiteX3116" fmla="*/ 4541030 w 12191966"/>
              <a:gd name="connsiteY3116" fmla="*/ 3478007 h 4330701"/>
              <a:gd name="connsiteX3117" fmla="*/ 4546984 w 12191966"/>
              <a:gd name="connsiteY3117" fmla="*/ 3480473 h 4330701"/>
              <a:gd name="connsiteX3118" fmla="*/ 4550557 w 12191966"/>
              <a:gd name="connsiteY3118" fmla="*/ 3480473 h 4330701"/>
              <a:gd name="connsiteX3119" fmla="*/ 4553731 w 12191966"/>
              <a:gd name="connsiteY3119" fmla="*/ 3480883 h 4330701"/>
              <a:gd name="connsiteX3120" fmla="*/ 4554526 w 12191966"/>
              <a:gd name="connsiteY3120" fmla="*/ 3483760 h 4330701"/>
              <a:gd name="connsiteX3121" fmla="*/ 4554129 w 12191966"/>
              <a:gd name="connsiteY3121" fmla="*/ 3486636 h 4330701"/>
              <a:gd name="connsiteX3122" fmla="*/ 4553731 w 12191966"/>
              <a:gd name="connsiteY3122" fmla="*/ 3488690 h 4330701"/>
              <a:gd name="connsiteX3123" fmla="*/ 4552145 w 12191966"/>
              <a:gd name="connsiteY3123" fmla="*/ 3490334 h 4330701"/>
              <a:gd name="connsiteX3124" fmla="*/ 4550557 w 12191966"/>
              <a:gd name="connsiteY3124" fmla="*/ 3490745 h 4330701"/>
              <a:gd name="connsiteX3125" fmla="*/ 4548574 w 12191966"/>
              <a:gd name="connsiteY3125" fmla="*/ 3491156 h 4330701"/>
              <a:gd name="connsiteX3126" fmla="*/ 4546589 w 12191966"/>
              <a:gd name="connsiteY3126" fmla="*/ 3490745 h 4330701"/>
              <a:gd name="connsiteX3127" fmla="*/ 4544206 w 12191966"/>
              <a:gd name="connsiteY3127" fmla="*/ 3490334 h 4330701"/>
              <a:gd name="connsiteX3128" fmla="*/ 4539048 w 12191966"/>
              <a:gd name="connsiteY3128" fmla="*/ 3488279 h 4330701"/>
              <a:gd name="connsiteX3129" fmla="*/ 4534681 w 12191966"/>
              <a:gd name="connsiteY3129" fmla="*/ 3484992 h 4330701"/>
              <a:gd name="connsiteX3130" fmla="*/ 4533093 w 12191966"/>
              <a:gd name="connsiteY3130" fmla="*/ 3482938 h 4330701"/>
              <a:gd name="connsiteX3131" fmla="*/ 4531506 w 12191966"/>
              <a:gd name="connsiteY3131" fmla="*/ 3480883 h 4330701"/>
              <a:gd name="connsiteX3132" fmla="*/ 4530711 w 12191966"/>
              <a:gd name="connsiteY3132" fmla="*/ 3478829 h 4330701"/>
              <a:gd name="connsiteX3133" fmla="*/ 4529919 w 12191966"/>
              <a:gd name="connsiteY3133" fmla="*/ 3477186 h 4330701"/>
              <a:gd name="connsiteX3134" fmla="*/ 4519201 w 12191966"/>
              <a:gd name="connsiteY3134" fmla="*/ 3495675 h 4330701"/>
              <a:gd name="connsiteX3135" fmla="*/ 4515629 w 12191966"/>
              <a:gd name="connsiteY3135" fmla="*/ 3493210 h 4330701"/>
              <a:gd name="connsiteX3136" fmla="*/ 4512454 w 12191966"/>
              <a:gd name="connsiteY3136" fmla="*/ 3490334 h 4330701"/>
              <a:gd name="connsiteX3137" fmla="*/ 4510469 w 12191966"/>
              <a:gd name="connsiteY3137" fmla="*/ 3486636 h 4330701"/>
              <a:gd name="connsiteX3138" fmla="*/ 4508884 w 12191966"/>
              <a:gd name="connsiteY3138" fmla="*/ 3482527 h 4330701"/>
              <a:gd name="connsiteX3139" fmla="*/ 4508485 w 12191966"/>
              <a:gd name="connsiteY3139" fmla="*/ 3477596 h 4330701"/>
              <a:gd name="connsiteX3140" fmla="*/ 4508485 w 12191966"/>
              <a:gd name="connsiteY3140" fmla="*/ 3472666 h 4330701"/>
              <a:gd name="connsiteX3141" fmla="*/ 4508884 w 12191966"/>
              <a:gd name="connsiteY3141" fmla="*/ 3466913 h 4330701"/>
              <a:gd name="connsiteX3142" fmla="*/ 5714798 w 12191966"/>
              <a:gd name="connsiteY3142" fmla="*/ 3457575 h 4330701"/>
              <a:gd name="connsiteX3143" fmla="*/ 5714015 w 12191966"/>
              <a:gd name="connsiteY3143" fmla="*/ 3472350 h 4330701"/>
              <a:gd name="connsiteX3144" fmla="*/ 5714798 w 12191966"/>
              <a:gd name="connsiteY3144" fmla="*/ 3479537 h 4330701"/>
              <a:gd name="connsiteX3145" fmla="*/ 5715188 w 12191966"/>
              <a:gd name="connsiteY3145" fmla="*/ 3485527 h 4330701"/>
              <a:gd name="connsiteX3146" fmla="*/ 5716365 w 12191966"/>
              <a:gd name="connsiteY3146" fmla="*/ 3491517 h 4330701"/>
              <a:gd name="connsiteX3147" fmla="*/ 5717146 w 12191966"/>
              <a:gd name="connsiteY3147" fmla="*/ 3496708 h 4330701"/>
              <a:gd name="connsiteX3148" fmla="*/ 5719105 w 12191966"/>
              <a:gd name="connsiteY3148" fmla="*/ 3501500 h 4330701"/>
              <a:gd name="connsiteX3149" fmla="*/ 5721063 w 12191966"/>
              <a:gd name="connsiteY3149" fmla="*/ 3505093 h 4330701"/>
              <a:gd name="connsiteX3150" fmla="*/ 5723412 w 12191966"/>
              <a:gd name="connsiteY3150" fmla="*/ 3508687 h 4330701"/>
              <a:gd name="connsiteX3151" fmla="*/ 5726935 w 12191966"/>
              <a:gd name="connsiteY3151" fmla="*/ 3511083 h 4330701"/>
              <a:gd name="connsiteX3152" fmla="*/ 5730459 w 12191966"/>
              <a:gd name="connsiteY3152" fmla="*/ 3512680 h 4330701"/>
              <a:gd name="connsiteX3153" fmla="*/ 5735156 w 12191966"/>
              <a:gd name="connsiteY3153" fmla="*/ 3513080 h 4330701"/>
              <a:gd name="connsiteX3154" fmla="*/ 5739855 w 12191966"/>
              <a:gd name="connsiteY3154" fmla="*/ 3513080 h 4330701"/>
              <a:gd name="connsiteX3155" fmla="*/ 5745728 w 12191966"/>
              <a:gd name="connsiteY3155" fmla="*/ 3511882 h 4330701"/>
              <a:gd name="connsiteX3156" fmla="*/ 5752384 w 12191966"/>
              <a:gd name="connsiteY3156" fmla="*/ 3509885 h 4330701"/>
              <a:gd name="connsiteX3157" fmla="*/ 5759430 w 12191966"/>
              <a:gd name="connsiteY3157" fmla="*/ 3506291 h 4330701"/>
              <a:gd name="connsiteX3158" fmla="*/ 5756298 w 12191966"/>
              <a:gd name="connsiteY3158" fmla="*/ 3509885 h 4330701"/>
              <a:gd name="connsiteX3159" fmla="*/ 5753951 w 12191966"/>
              <a:gd name="connsiteY3159" fmla="*/ 3512281 h 4330701"/>
              <a:gd name="connsiteX3160" fmla="*/ 5750818 w 12191966"/>
              <a:gd name="connsiteY3160" fmla="*/ 3514278 h 4330701"/>
              <a:gd name="connsiteX3161" fmla="*/ 5747294 w 12191966"/>
              <a:gd name="connsiteY3161" fmla="*/ 3516274 h 4330701"/>
              <a:gd name="connsiteX3162" fmla="*/ 5744553 w 12191966"/>
              <a:gd name="connsiteY3162" fmla="*/ 3517871 h 4330701"/>
              <a:gd name="connsiteX3163" fmla="*/ 5741029 w 12191966"/>
              <a:gd name="connsiteY3163" fmla="*/ 3518670 h 4330701"/>
              <a:gd name="connsiteX3164" fmla="*/ 5734373 w 12191966"/>
              <a:gd name="connsiteY3164" fmla="*/ 3520267 h 4330701"/>
              <a:gd name="connsiteX3165" fmla="*/ 5728111 w 12191966"/>
              <a:gd name="connsiteY3165" fmla="*/ 3520667 h 4330701"/>
              <a:gd name="connsiteX3166" fmla="*/ 5721455 w 12191966"/>
              <a:gd name="connsiteY3166" fmla="*/ 3521465 h 4330701"/>
              <a:gd name="connsiteX3167" fmla="*/ 5715188 w 12191966"/>
              <a:gd name="connsiteY3167" fmla="*/ 3521865 h 4330701"/>
              <a:gd name="connsiteX3168" fmla="*/ 5709318 w 12191966"/>
              <a:gd name="connsiteY3168" fmla="*/ 3522663 h 4330701"/>
              <a:gd name="connsiteX3169" fmla="*/ 5710100 w 12191966"/>
              <a:gd name="connsiteY3169" fmla="*/ 3516674 h 4330701"/>
              <a:gd name="connsiteX3170" fmla="*/ 5711276 w 12191966"/>
              <a:gd name="connsiteY3170" fmla="*/ 3509087 h 4330701"/>
              <a:gd name="connsiteX3171" fmla="*/ 5712057 w 12191966"/>
              <a:gd name="connsiteY3171" fmla="*/ 3501100 h 4330701"/>
              <a:gd name="connsiteX3172" fmla="*/ 5712057 w 12191966"/>
              <a:gd name="connsiteY3172" fmla="*/ 3492715 h 4330701"/>
              <a:gd name="connsiteX3173" fmla="*/ 5712057 w 12191966"/>
              <a:gd name="connsiteY3173" fmla="*/ 3484329 h 4330701"/>
              <a:gd name="connsiteX3174" fmla="*/ 5711276 w 12191966"/>
              <a:gd name="connsiteY3174" fmla="*/ 3476742 h 4330701"/>
              <a:gd name="connsiteX3175" fmla="*/ 5709709 w 12191966"/>
              <a:gd name="connsiteY3175" fmla="*/ 3469954 h 4330701"/>
              <a:gd name="connsiteX3176" fmla="*/ 5708142 w 12191966"/>
              <a:gd name="connsiteY3176" fmla="*/ 3466759 h 4330701"/>
              <a:gd name="connsiteX3177" fmla="*/ 5707359 w 12191966"/>
              <a:gd name="connsiteY3177" fmla="*/ 3464364 h 4330701"/>
              <a:gd name="connsiteX3178" fmla="*/ 5705793 w 12191966"/>
              <a:gd name="connsiteY3178" fmla="*/ 3467159 h 4330701"/>
              <a:gd name="connsiteX3179" fmla="*/ 5703835 w 12191966"/>
              <a:gd name="connsiteY3179" fmla="*/ 3469954 h 4330701"/>
              <a:gd name="connsiteX3180" fmla="*/ 5701877 w 12191966"/>
              <a:gd name="connsiteY3180" fmla="*/ 3471551 h 4330701"/>
              <a:gd name="connsiteX3181" fmla="*/ 5699918 w 12191966"/>
              <a:gd name="connsiteY3181" fmla="*/ 3472749 h 4330701"/>
              <a:gd name="connsiteX3182" fmla="*/ 5697179 w 12191966"/>
              <a:gd name="connsiteY3182" fmla="*/ 3473947 h 4330701"/>
              <a:gd name="connsiteX3183" fmla="*/ 5694830 w 12191966"/>
              <a:gd name="connsiteY3183" fmla="*/ 3474746 h 4330701"/>
              <a:gd name="connsiteX3184" fmla="*/ 5690131 w 12191966"/>
              <a:gd name="connsiteY3184" fmla="*/ 3475544 h 4330701"/>
              <a:gd name="connsiteX3185" fmla="*/ 5685043 w 12191966"/>
              <a:gd name="connsiteY3185" fmla="*/ 3475944 h 4330701"/>
              <a:gd name="connsiteX3186" fmla="*/ 5680344 w 12191966"/>
              <a:gd name="connsiteY3186" fmla="*/ 3476343 h 4330701"/>
              <a:gd name="connsiteX3187" fmla="*/ 5676037 w 12191966"/>
              <a:gd name="connsiteY3187" fmla="*/ 3477541 h 4330701"/>
              <a:gd name="connsiteX3188" fmla="*/ 5674079 w 12191966"/>
              <a:gd name="connsiteY3188" fmla="*/ 3478340 h 4330701"/>
              <a:gd name="connsiteX3189" fmla="*/ 5672513 w 12191966"/>
              <a:gd name="connsiteY3189" fmla="*/ 3479537 h 4330701"/>
              <a:gd name="connsiteX3190" fmla="*/ 5672123 w 12191966"/>
              <a:gd name="connsiteY3190" fmla="*/ 3475544 h 4330701"/>
              <a:gd name="connsiteX3191" fmla="*/ 5672123 w 12191966"/>
              <a:gd name="connsiteY3191" fmla="*/ 3472350 h 4330701"/>
              <a:gd name="connsiteX3192" fmla="*/ 5673298 w 12191966"/>
              <a:gd name="connsiteY3192" fmla="*/ 3469954 h 4330701"/>
              <a:gd name="connsiteX3193" fmla="*/ 5674079 w 12191966"/>
              <a:gd name="connsiteY3193" fmla="*/ 3467159 h 4330701"/>
              <a:gd name="connsiteX3194" fmla="*/ 5676037 w 12191966"/>
              <a:gd name="connsiteY3194" fmla="*/ 3465961 h 4330701"/>
              <a:gd name="connsiteX3195" fmla="*/ 5678388 w 12191966"/>
              <a:gd name="connsiteY3195" fmla="*/ 3464364 h 4330701"/>
              <a:gd name="connsiteX3196" fmla="*/ 5681518 w 12191966"/>
              <a:gd name="connsiteY3196" fmla="*/ 3463166 h 4330701"/>
              <a:gd name="connsiteX3197" fmla="*/ 5684650 w 12191966"/>
              <a:gd name="connsiteY3197" fmla="*/ 3462766 h 4330701"/>
              <a:gd name="connsiteX3198" fmla="*/ 5691307 w 12191966"/>
              <a:gd name="connsiteY3198" fmla="*/ 3461968 h 4330701"/>
              <a:gd name="connsiteX3199" fmla="*/ 5699529 w 12191966"/>
              <a:gd name="connsiteY3199" fmla="*/ 3461169 h 4330701"/>
              <a:gd name="connsiteX3200" fmla="*/ 5707359 w 12191966"/>
              <a:gd name="connsiteY3200" fmla="*/ 3459572 h 4330701"/>
              <a:gd name="connsiteX3201" fmla="*/ 5710884 w 12191966"/>
              <a:gd name="connsiteY3201" fmla="*/ 3459173 h 4330701"/>
              <a:gd name="connsiteX3202" fmla="*/ 4398591 w 12191966"/>
              <a:gd name="connsiteY3202" fmla="*/ 3448050 h 4330701"/>
              <a:gd name="connsiteX3203" fmla="*/ 4403345 w 12191966"/>
              <a:gd name="connsiteY3203" fmla="*/ 3452039 h 4330701"/>
              <a:gd name="connsiteX3204" fmla="*/ 4407700 w 12191966"/>
              <a:gd name="connsiteY3204" fmla="*/ 3456028 h 4330701"/>
              <a:gd name="connsiteX3205" fmla="*/ 4412853 w 12191966"/>
              <a:gd name="connsiteY3205" fmla="*/ 3459619 h 4330701"/>
              <a:gd name="connsiteX3206" fmla="*/ 4417208 w 12191966"/>
              <a:gd name="connsiteY3206" fmla="*/ 3462810 h 4330701"/>
              <a:gd name="connsiteX3207" fmla="*/ 4427901 w 12191966"/>
              <a:gd name="connsiteY3207" fmla="*/ 3468794 h 4330701"/>
              <a:gd name="connsiteX3208" fmla="*/ 4438588 w 12191966"/>
              <a:gd name="connsiteY3208" fmla="*/ 3473581 h 4330701"/>
              <a:gd name="connsiteX3209" fmla="*/ 4449677 w 12191966"/>
              <a:gd name="connsiteY3209" fmla="*/ 3478766 h 4330701"/>
              <a:gd name="connsiteX3210" fmla="*/ 4460763 w 12191966"/>
              <a:gd name="connsiteY3210" fmla="*/ 3482756 h 4330701"/>
              <a:gd name="connsiteX3211" fmla="*/ 4483333 w 12191966"/>
              <a:gd name="connsiteY3211" fmla="*/ 3491930 h 4330701"/>
              <a:gd name="connsiteX3212" fmla="*/ 4494421 w 12191966"/>
              <a:gd name="connsiteY3212" fmla="*/ 3496318 h 4330701"/>
              <a:gd name="connsiteX3213" fmla="*/ 4504717 w 12191966"/>
              <a:gd name="connsiteY3213" fmla="*/ 3501903 h 4330701"/>
              <a:gd name="connsiteX3214" fmla="*/ 4515408 w 12191966"/>
              <a:gd name="connsiteY3214" fmla="*/ 3507887 h 4330701"/>
              <a:gd name="connsiteX3215" fmla="*/ 4520555 w 12191966"/>
              <a:gd name="connsiteY3215" fmla="*/ 3511078 h 4330701"/>
              <a:gd name="connsiteX3216" fmla="*/ 4524912 w 12191966"/>
              <a:gd name="connsiteY3216" fmla="*/ 3514668 h 4330701"/>
              <a:gd name="connsiteX3217" fmla="*/ 4530059 w 12191966"/>
              <a:gd name="connsiteY3217" fmla="*/ 3518658 h 4330701"/>
              <a:gd name="connsiteX3218" fmla="*/ 4534017 w 12191966"/>
              <a:gd name="connsiteY3218" fmla="*/ 3523046 h 4330701"/>
              <a:gd name="connsiteX3219" fmla="*/ 4538375 w 12191966"/>
              <a:gd name="connsiteY3219" fmla="*/ 3527832 h 4330701"/>
              <a:gd name="connsiteX3220" fmla="*/ 4542334 w 12191966"/>
              <a:gd name="connsiteY3220" fmla="*/ 3532220 h 4330701"/>
              <a:gd name="connsiteX3221" fmla="*/ 4545899 w 12191966"/>
              <a:gd name="connsiteY3221" fmla="*/ 3537805 h 4330701"/>
              <a:gd name="connsiteX3222" fmla="*/ 4549858 w 12191966"/>
              <a:gd name="connsiteY3222" fmla="*/ 3543390 h 4330701"/>
              <a:gd name="connsiteX3223" fmla="*/ 4553026 w 12191966"/>
              <a:gd name="connsiteY3223" fmla="*/ 3549374 h 4330701"/>
              <a:gd name="connsiteX3224" fmla="*/ 4555799 w 12191966"/>
              <a:gd name="connsiteY3224" fmla="*/ 3555756 h 4330701"/>
              <a:gd name="connsiteX3225" fmla="*/ 4553026 w 12191966"/>
              <a:gd name="connsiteY3225" fmla="*/ 3566128 h 4330701"/>
              <a:gd name="connsiteX3226" fmla="*/ 4549463 w 12191966"/>
              <a:gd name="connsiteY3226" fmla="*/ 3574106 h 4330701"/>
              <a:gd name="connsiteX3227" fmla="*/ 4559759 w 12191966"/>
              <a:gd name="connsiteY3227" fmla="*/ 3581685 h 4330701"/>
              <a:gd name="connsiteX3228" fmla="*/ 4569262 w 12191966"/>
              <a:gd name="connsiteY3228" fmla="*/ 3588068 h 4330701"/>
              <a:gd name="connsiteX3229" fmla="*/ 4575597 w 12191966"/>
              <a:gd name="connsiteY3229" fmla="*/ 3585276 h 4330701"/>
              <a:gd name="connsiteX3230" fmla="*/ 4581537 w 12191966"/>
              <a:gd name="connsiteY3230" fmla="*/ 3583281 h 4330701"/>
              <a:gd name="connsiteX3231" fmla="*/ 4587478 w 12191966"/>
              <a:gd name="connsiteY3231" fmla="*/ 3581685 h 4330701"/>
              <a:gd name="connsiteX3232" fmla="*/ 4593419 w 12191966"/>
              <a:gd name="connsiteY3232" fmla="*/ 3581287 h 4330701"/>
              <a:gd name="connsiteX3233" fmla="*/ 4599355 w 12191966"/>
              <a:gd name="connsiteY3233" fmla="*/ 3580489 h 4330701"/>
              <a:gd name="connsiteX3234" fmla="*/ 4604899 w 12191966"/>
              <a:gd name="connsiteY3234" fmla="*/ 3581287 h 4330701"/>
              <a:gd name="connsiteX3235" fmla="*/ 4610838 w 12191966"/>
              <a:gd name="connsiteY3235" fmla="*/ 3581685 h 4330701"/>
              <a:gd name="connsiteX3236" fmla="*/ 4616386 w 12191966"/>
              <a:gd name="connsiteY3236" fmla="*/ 3583281 h 4330701"/>
              <a:gd name="connsiteX3237" fmla="*/ 4621528 w 12191966"/>
              <a:gd name="connsiteY3237" fmla="*/ 3584478 h 4330701"/>
              <a:gd name="connsiteX3238" fmla="*/ 4627075 w 12191966"/>
              <a:gd name="connsiteY3238" fmla="*/ 3587270 h 4330701"/>
              <a:gd name="connsiteX3239" fmla="*/ 4632221 w 12191966"/>
              <a:gd name="connsiteY3239" fmla="*/ 3589664 h 4330701"/>
              <a:gd name="connsiteX3240" fmla="*/ 4636976 w 12191966"/>
              <a:gd name="connsiteY3240" fmla="*/ 3592855 h 4330701"/>
              <a:gd name="connsiteX3241" fmla="*/ 4642122 w 12191966"/>
              <a:gd name="connsiteY3241" fmla="*/ 3595647 h 4330701"/>
              <a:gd name="connsiteX3242" fmla="*/ 4646874 w 12191966"/>
              <a:gd name="connsiteY3242" fmla="*/ 3599238 h 4330701"/>
              <a:gd name="connsiteX3243" fmla="*/ 4651623 w 12191966"/>
              <a:gd name="connsiteY3243" fmla="*/ 3603227 h 4330701"/>
              <a:gd name="connsiteX3244" fmla="*/ 4655584 w 12191966"/>
              <a:gd name="connsiteY3244" fmla="*/ 3607216 h 4330701"/>
              <a:gd name="connsiteX3245" fmla="*/ 4654001 w 12191966"/>
              <a:gd name="connsiteY3245" fmla="*/ 3597243 h 4330701"/>
              <a:gd name="connsiteX3246" fmla="*/ 4651623 w 12191966"/>
              <a:gd name="connsiteY3246" fmla="*/ 3589664 h 4330701"/>
              <a:gd name="connsiteX3247" fmla="*/ 4649249 w 12191966"/>
              <a:gd name="connsiteY3247" fmla="*/ 3584079 h 4330701"/>
              <a:gd name="connsiteX3248" fmla="*/ 4646479 w 12191966"/>
              <a:gd name="connsiteY3248" fmla="*/ 3578494 h 4330701"/>
              <a:gd name="connsiteX3249" fmla="*/ 4644497 w 12191966"/>
              <a:gd name="connsiteY3249" fmla="*/ 3573707 h 4330701"/>
              <a:gd name="connsiteX3250" fmla="*/ 4642912 w 12191966"/>
              <a:gd name="connsiteY3250" fmla="*/ 3566926 h 4330701"/>
              <a:gd name="connsiteX3251" fmla="*/ 4642122 w 12191966"/>
              <a:gd name="connsiteY3251" fmla="*/ 3558948 h 4330701"/>
              <a:gd name="connsiteX3252" fmla="*/ 4642122 w 12191966"/>
              <a:gd name="connsiteY3252" fmla="*/ 3547778 h 4330701"/>
              <a:gd name="connsiteX3253" fmla="*/ 4645686 w 12191966"/>
              <a:gd name="connsiteY3253" fmla="*/ 3549374 h 4330701"/>
              <a:gd name="connsiteX3254" fmla="*/ 4649249 w 12191966"/>
              <a:gd name="connsiteY3254" fmla="*/ 3550969 h 4330701"/>
              <a:gd name="connsiteX3255" fmla="*/ 4652019 w 12191966"/>
              <a:gd name="connsiteY3255" fmla="*/ 3552964 h 4330701"/>
              <a:gd name="connsiteX3256" fmla="*/ 4655189 w 12191966"/>
              <a:gd name="connsiteY3256" fmla="*/ 3555357 h 4330701"/>
              <a:gd name="connsiteX3257" fmla="*/ 4661126 w 12191966"/>
              <a:gd name="connsiteY3257" fmla="*/ 3560942 h 4330701"/>
              <a:gd name="connsiteX3258" fmla="*/ 4665883 w 12191966"/>
              <a:gd name="connsiteY3258" fmla="*/ 3566926 h 4330701"/>
              <a:gd name="connsiteX3259" fmla="*/ 4676178 w 12191966"/>
              <a:gd name="connsiteY3259" fmla="*/ 3579691 h 4330701"/>
              <a:gd name="connsiteX3260" fmla="*/ 4681717 w 12191966"/>
              <a:gd name="connsiteY3260" fmla="*/ 3585276 h 4330701"/>
              <a:gd name="connsiteX3261" fmla="*/ 4687259 w 12191966"/>
              <a:gd name="connsiteY3261" fmla="*/ 3590860 h 4330701"/>
              <a:gd name="connsiteX3262" fmla="*/ 4688449 w 12191966"/>
              <a:gd name="connsiteY3262" fmla="*/ 3589664 h 4330701"/>
              <a:gd name="connsiteX3263" fmla="*/ 4689635 w 12191966"/>
              <a:gd name="connsiteY3263" fmla="*/ 3589265 h 4330701"/>
              <a:gd name="connsiteX3264" fmla="*/ 4691618 w 12191966"/>
              <a:gd name="connsiteY3264" fmla="*/ 3586871 h 4330701"/>
              <a:gd name="connsiteX3265" fmla="*/ 4693200 w 12191966"/>
              <a:gd name="connsiteY3265" fmla="*/ 3584079 h 4330701"/>
              <a:gd name="connsiteX3266" fmla="*/ 4694784 w 12191966"/>
              <a:gd name="connsiteY3266" fmla="*/ 3581287 h 4330701"/>
              <a:gd name="connsiteX3267" fmla="*/ 4695971 w 12191966"/>
              <a:gd name="connsiteY3267" fmla="*/ 3578095 h 4330701"/>
              <a:gd name="connsiteX3268" fmla="*/ 4697554 w 12191966"/>
              <a:gd name="connsiteY3268" fmla="*/ 3574904 h 4330701"/>
              <a:gd name="connsiteX3269" fmla="*/ 4699536 w 12191966"/>
              <a:gd name="connsiteY3269" fmla="*/ 3572909 h 4330701"/>
              <a:gd name="connsiteX3270" fmla="*/ 4700725 w 12191966"/>
              <a:gd name="connsiteY3270" fmla="*/ 3572112 h 4330701"/>
              <a:gd name="connsiteX3271" fmla="*/ 4702304 w 12191966"/>
              <a:gd name="connsiteY3271" fmla="*/ 3571713 h 4330701"/>
              <a:gd name="connsiteX3272" fmla="*/ 4707057 w 12191966"/>
              <a:gd name="connsiteY3272" fmla="*/ 3576101 h 4330701"/>
              <a:gd name="connsiteX3273" fmla="*/ 4711808 w 12191966"/>
              <a:gd name="connsiteY3273" fmla="*/ 3580489 h 4330701"/>
              <a:gd name="connsiteX3274" fmla="*/ 4714979 w 12191966"/>
              <a:gd name="connsiteY3274" fmla="*/ 3584478 h 4330701"/>
              <a:gd name="connsiteX3275" fmla="*/ 4719335 w 12191966"/>
              <a:gd name="connsiteY3275" fmla="*/ 3588068 h 4330701"/>
              <a:gd name="connsiteX3276" fmla="*/ 4720524 w 12191966"/>
              <a:gd name="connsiteY3276" fmla="*/ 3589265 h 4330701"/>
              <a:gd name="connsiteX3277" fmla="*/ 4723295 w 12191966"/>
              <a:gd name="connsiteY3277" fmla="*/ 3590063 h 4330701"/>
              <a:gd name="connsiteX3278" fmla="*/ 4725276 w 12191966"/>
              <a:gd name="connsiteY3278" fmla="*/ 3590860 h 4330701"/>
              <a:gd name="connsiteX3279" fmla="*/ 4728049 w 12191966"/>
              <a:gd name="connsiteY3279" fmla="*/ 3590860 h 4330701"/>
              <a:gd name="connsiteX3280" fmla="*/ 4730823 w 12191966"/>
              <a:gd name="connsiteY3280" fmla="*/ 3590063 h 4330701"/>
              <a:gd name="connsiteX3281" fmla="*/ 4733992 w 12191966"/>
              <a:gd name="connsiteY3281" fmla="*/ 3589265 h 4330701"/>
              <a:gd name="connsiteX3282" fmla="*/ 4737556 w 12191966"/>
              <a:gd name="connsiteY3282" fmla="*/ 3587669 h 4330701"/>
              <a:gd name="connsiteX3283" fmla="*/ 4742306 w 12191966"/>
              <a:gd name="connsiteY3283" fmla="*/ 3585276 h 4330701"/>
              <a:gd name="connsiteX3284" fmla="*/ 4743097 w 12191966"/>
              <a:gd name="connsiteY3284" fmla="*/ 3587669 h 4330701"/>
              <a:gd name="connsiteX3285" fmla="*/ 4744285 w 12191966"/>
              <a:gd name="connsiteY3285" fmla="*/ 3590860 h 4330701"/>
              <a:gd name="connsiteX3286" fmla="*/ 4745867 w 12191966"/>
              <a:gd name="connsiteY3286" fmla="*/ 3597243 h 4330701"/>
              <a:gd name="connsiteX3287" fmla="*/ 4747053 w 12191966"/>
              <a:gd name="connsiteY3287" fmla="*/ 3599636 h 4330701"/>
              <a:gd name="connsiteX3288" fmla="*/ 4747846 w 12191966"/>
              <a:gd name="connsiteY3288" fmla="*/ 3601232 h 4330701"/>
              <a:gd name="connsiteX3289" fmla="*/ 4748641 w 12191966"/>
              <a:gd name="connsiteY3289" fmla="*/ 3601631 h 4330701"/>
              <a:gd name="connsiteX3290" fmla="*/ 4749826 w 12191966"/>
              <a:gd name="connsiteY3290" fmla="*/ 3602429 h 4330701"/>
              <a:gd name="connsiteX3291" fmla="*/ 4751012 w 12191966"/>
              <a:gd name="connsiteY3291" fmla="*/ 3602828 h 4330701"/>
              <a:gd name="connsiteX3292" fmla="*/ 4752598 w 12191966"/>
              <a:gd name="connsiteY3292" fmla="*/ 3602429 h 4330701"/>
              <a:gd name="connsiteX3293" fmla="*/ 4754181 w 12191966"/>
              <a:gd name="connsiteY3293" fmla="*/ 3601631 h 4330701"/>
              <a:gd name="connsiteX3294" fmla="*/ 4755371 w 12191966"/>
              <a:gd name="connsiteY3294" fmla="*/ 3606817 h 4330701"/>
              <a:gd name="connsiteX3295" fmla="*/ 4754582 w 12191966"/>
              <a:gd name="connsiteY3295" fmla="*/ 3610407 h 4330701"/>
              <a:gd name="connsiteX3296" fmla="*/ 4753789 w 12191966"/>
              <a:gd name="connsiteY3296" fmla="*/ 3612801 h 4330701"/>
              <a:gd name="connsiteX3297" fmla="*/ 4752204 w 12191966"/>
              <a:gd name="connsiteY3297" fmla="*/ 3615593 h 4330701"/>
              <a:gd name="connsiteX3298" fmla="*/ 4750221 w 12191966"/>
              <a:gd name="connsiteY3298" fmla="*/ 3616790 h 4330701"/>
              <a:gd name="connsiteX3299" fmla="*/ 4748641 w 12191966"/>
              <a:gd name="connsiteY3299" fmla="*/ 3619582 h 4330701"/>
              <a:gd name="connsiteX3300" fmla="*/ 4747846 w 12191966"/>
              <a:gd name="connsiteY3300" fmla="*/ 3621975 h 4330701"/>
              <a:gd name="connsiteX3301" fmla="*/ 4747053 w 12191966"/>
              <a:gd name="connsiteY3301" fmla="*/ 3625566 h 4330701"/>
              <a:gd name="connsiteX3302" fmla="*/ 4747846 w 12191966"/>
              <a:gd name="connsiteY3302" fmla="*/ 3627560 h 4330701"/>
              <a:gd name="connsiteX3303" fmla="*/ 4748641 w 12191966"/>
              <a:gd name="connsiteY3303" fmla="*/ 3629156 h 4330701"/>
              <a:gd name="connsiteX3304" fmla="*/ 4749826 w 12191966"/>
              <a:gd name="connsiteY3304" fmla="*/ 3629954 h 4330701"/>
              <a:gd name="connsiteX3305" fmla="*/ 4750620 w 12191966"/>
              <a:gd name="connsiteY3305" fmla="*/ 3631150 h 4330701"/>
              <a:gd name="connsiteX3306" fmla="*/ 4753789 w 12191966"/>
              <a:gd name="connsiteY3306" fmla="*/ 3631549 h 4330701"/>
              <a:gd name="connsiteX3307" fmla="*/ 4756559 w 12191966"/>
              <a:gd name="connsiteY3307" fmla="*/ 3631549 h 4330701"/>
              <a:gd name="connsiteX3308" fmla="*/ 4760123 w 12191966"/>
              <a:gd name="connsiteY3308" fmla="*/ 3631549 h 4330701"/>
              <a:gd name="connsiteX3309" fmla="*/ 4763292 w 12191966"/>
              <a:gd name="connsiteY3309" fmla="*/ 3631549 h 4330701"/>
              <a:gd name="connsiteX3310" fmla="*/ 4764874 w 12191966"/>
              <a:gd name="connsiteY3310" fmla="*/ 3631948 h 4330701"/>
              <a:gd name="connsiteX3311" fmla="*/ 4765667 w 12191966"/>
              <a:gd name="connsiteY3311" fmla="*/ 3633145 h 4330701"/>
              <a:gd name="connsiteX3312" fmla="*/ 4766855 w 12191966"/>
              <a:gd name="connsiteY3312" fmla="*/ 3633943 h 4330701"/>
              <a:gd name="connsiteX3313" fmla="*/ 4767250 w 12191966"/>
              <a:gd name="connsiteY3313" fmla="*/ 3635538 h 4330701"/>
              <a:gd name="connsiteX3314" fmla="*/ 4761706 w 12191966"/>
              <a:gd name="connsiteY3314" fmla="*/ 3639528 h 4330701"/>
              <a:gd name="connsiteX3315" fmla="*/ 4756165 w 12191966"/>
              <a:gd name="connsiteY3315" fmla="*/ 3643118 h 4330701"/>
              <a:gd name="connsiteX3316" fmla="*/ 4750620 w 12191966"/>
              <a:gd name="connsiteY3316" fmla="*/ 3646708 h 4330701"/>
              <a:gd name="connsiteX3317" fmla="*/ 4744682 w 12191966"/>
              <a:gd name="connsiteY3317" fmla="*/ 3649899 h 4330701"/>
              <a:gd name="connsiteX3318" fmla="*/ 4738745 w 12191966"/>
              <a:gd name="connsiteY3318" fmla="*/ 3652293 h 4330701"/>
              <a:gd name="connsiteX3319" fmla="*/ 4732803 w 12191966"/>
              <a:gd name="connsiteY3319" fmla="*/ 3654287 h 4330701"/>
              <a:gd name="connsiteX3320" fmla="*/ 4726466 w 12191966"/>
              <a:gd name="connsiteY3320" fmla="*/ 3655883 h 4330701"/>
              <a:gd name="connsiteX3321" fmla="*/ 4719732 w 12191966"/>
              <a:gd name="connsiteY3321" fmla="*/ 3657080 h 4330701"/>
              <a:gd name="connsiteX3322" fmla="*/ 4719335 w 12191966"/>
              <a:gd name="connsiteY3322" fmla="*/ 3660670 h 4330701"/>
              <a:gd name="connsiteX3323" fmla="*/ 4718147 w 12191966"/>
              <a:gd name="connsiteY3323" fmla="*/ 3664260 h 4330701"/>
              <a:gd name="connsiteX3324" fmla="*/ 4716165 w 12191966"/>
              <a:gd name="connsiteY3324" fmla="*/ 3667850 h 4330701"/>
              <a:gd name="connsiteX3325" fmla="*/ 4714185 w 12191966"/>
              <a:gd name="connsiteY3325" fmla="*/ 3671042 h 4330701"/>
              <a:gd name="connsiteX3326" fmla="*/ 4711808 w 12191966"/>
              <a:gd name="connsiteY3326" fmla="*/ 3673834 h 4330701"/>
              <a:gd name="connsiteX3327" fmla="*/ 4709037 w 12191966"/>
              <a:gd name="connsiteY3327" fmla="*/ 3676227 h 4330701"/>
              <a:gd name="connsiteX3328" fmla="*/ 4706264 w 12191966"/>
              <a:gd name="connsiteY3328" fmla="*/ 3678621 h 4330701"/>
              <a:gd name="connsiteX3329" fmla="*/ 4703100 w 12191966"/>
              <a:gd name="connsiteY3329" fmla="*/ 3679419 h 4330701"/>
              <a:gd name="connsiteX3330" fmla="*/ 4702304 w 12191966"/>
              <a:gd name="connsiteY3330" fmla="*/ 3671839 h 4330701"/>
              <a:gd name="connsiteX3331" fmla="*/ 4701118 w 12191966"/>
              <a:gd name="connsiteY3331" fmla="*/ 3669047 h 4330701"/>
              <a:gd name="connsiteX3332" fmla="*/ 4700725 w 12191966"/>
              <a:gd name="connsiteY3332" fmla="*/ 3669446 h 4330701"/>
              <a:gd name="connsiteX3333" fmla="*/ 4699932 w 12191966"/>
              <a:gd name="connsiteY3333" fmla="*/ 3671839 h 4330701"/>
              <a:gd name="connsiteX3334" fmla="*/ 4698745 w 12191966"/>
              <a:gd name="connsiteY3334" fmla="*/ 3675430 h 4330701"/>
              <a:gd name="connsiteX3335" fmla="*/ 4697160 w 12191966"/>
              <a:gd name="connsiteY3335" fmla="*/ 3679020 h 4330701"/>
              <a:gd name="connsiteX3336" fmla="*/ 4695971 w 12191966"/>
              <a:gd name="connsiteY3336" fmla="*/ 3680615 h 4330701"/>
              <a:gd name="connsiteX3337" fmla="*/ 4694784 w 12191966"/>
              <a:gd name="connsiteY3337" fmla="*/ 3681413 h 4330701"/>
              <a:gd name="connsiteX3338" fmla="*/ 4693200 w 12191966"/>
              <a:gd name="connsiteY3338" fmla="*/ 3681413 h 4330701"/>
              <a:gd name="connsiteX3339" fmla="*/ 4691221 w 12191966"/>
              <a:gd name="connsiteY3339" fmla="*/ 3681014 h 4330701"/>
              <a:gd name="connsiteX3340" fmla="*/ 4689241 w 12191966"/>
              <a:gd name="connsiteY3340" fmla="*/ 3677424 h 4330701"/>
              <a:gd name="connsiteX3341" fmla="*/ 4688055 w 12191966"/>
              <a:gd name="connsiteY3341" fmla="*/ 3674233 h 4330701"/>
              <a:gd name="connsiteX3342" fmla="*/ 4688055 w 12191966"/>
              <a:gd name="connsiteY3342" fmla="*/ 3671839 h 4330701"/>
              <a:gd name="connsiteX3343" fmla="*/ 4688449 w 12191966"/>
              <a:gd name="connsiteY3343" fmla="*/ 3669446 h 4330701"/>
              <a:gd name="connsiteX3344" fmla="*/ 4689635 w 12191966"/>
              <a:gd name="connsiteY3344" fmla="*/ 3666255 h 4330701"/>
              <a:gd name="connsiteX3345" fmla="*/ 4690034 w 12191966"/>
              <a:gd name="connsiteY3345" fmla="*/ 3662266 h 4330701"/>
              <a:gd name="connsiteX3346" fmla="*/ 4690428 w 12191966"/>
              <a:gd name="connsiteY3346" fmla="*/ 3657877 h 4330701"/>
              <a:gd name="connsiteX3347" fmla="*/ 4690034 w 12191966"/>
              <a:gd name="connsiteY3347" fmla="*/ 3651894 h 4330701"/>
              <a:gd name="connsiteX3348" fmla="*/ 4687259 w 12191966"/>
              <a:gd name="connsiteY3348" fmla="*/ 3654686 h 4330701"/>
              <a:gd name="connsiteX3349" fmla="*/ 4683699 w 12191966"/>
              <a:gd name="connsiteY3349" fmla="*/ 3657080 h 4330701"/>
              <a:gd name="connsiteX3350" fmla="*/ 4679741 w 12191966"/>
              <a:gd name="connsiteY3350" fmla="*/ 3658276 h 4330701"/>
              <a:gd name="connsiteX3351" fmla="*/ 4674590 w 12191966"/>
              <a:gd name="connsiteY3351" fmla="*/ 3659473 h 4330701"/>
              <a:gd name="connsiteX3352" fmla="*/ 4676178 w 12191966"/>
              <a:gd name="connsiteY3352" fmla="*/ 3662266 h 4330701"/>
              <a:gd name="connsiteX3353" fmla="*/ 4676968 w 12191966"/>
              <a:gd name="connsiteY3353" fmla="*/ 3665457 h 4330701"/>
              <a:gd name="connsiteX3354" fmla="*/ 4677762 w 12191966"/>
              <a:gd name="connsiteY3354" fmla="*/ 3668249 h 4330701"/>
              <a:gd name="connsiteX3355" fmla="*/ 4677762 w 12191966"/>
              <a:gd name="connsiteY3355" fmla="*/ 3670244 h 4330701"/>
              <a:gd name="connsiteX3356" fmla="*/ 4677762 w 12191966"/>
              <a:gd name="connsiteY3356" fmla="*/ 3672238 h 4330701"/>
              <a:gd name="connsiteX3357" fmla="*/ 4676968 w 12191966"/>
              <a:gd name="connsiteY3357" fmla="*/ 3673834 h 4330701"/>
              <a:gd name="connsiteX3358" fmla="*/ 4676572 w 12191966"/>
              <a:gd name="connsiteY3358" fmla="*/ 3675430 h 4330701"/>
              <a:gd name="connsiteX3359" fmla="*/ 4675781 w 12191966"/>
              <a:gd name="connsiteY3359" fmla="*/ 3675828 h 4330701"/>
              <a:gd name="connsiteX3360" fmla="*/ 4674987 w 12191966"/>
              <a:gd name="connsiteY3360" fmla="*/ 3675828 h 4330701"/>
              <a:gd name="connsiteX3361" fmla="*/ 4674197 w 12191966"/>
              <a:gd name="connsiteY3361" fmla="*/ 3675430 h 4330701"/>
              <a:gd name="connsiteX3362" fmla="*/ 4673009 w 12191966"/>
              <a:gd name="connsiteY3362" fmla="*/ 3674233 h 4330701"/>
              <a:gd name="connsiteX3363" fmla="*/ 4672217 w 12191966"/>
              <a:gd name="connsiteY3363" fmla="*/ 3673036 h 4330701"/>
              <a:gd name="connsiteX3364" fmla="*/ 4671425 w 12191966"/>
              <a:gd name="connsiteY3364" fmla="*/ 3671042 h 4330701"/>
              <a:gd name="connsiteX3365" fmla="*/ 4671030 w 12191966"/>
              <a:gd name="connsiteY3365" fmla="*/ 3667850 h 4330701"/>
              <a:gd name="connsiteX3366" fmla="*/ 4670632 w 12191966"/>
              <a:gd name="connsiteY3366" fmla="*/ 3663861 h 4330701"/>
              <a:gd name="connsiteX3367" fmla="*/ 4670632 w 12191966"/>
              <a:gd name="connsiteY3367" fmla="*/ 3659473 h 4330701"/>
              <a:gd name="connsiteX3368" fmla="*/ 4669445 w 12191966"/>
              <a:gd name="connsiteY3368" fmla="*/ 3662664 h 4330701"/>
              <a:gd name="connsiteX3369" fmla="*/ 4668260 w 12191966"/>
              <a:gd name="connsiteY3369" fmla="*/ 3665457 h 4330701"/>
              <a:gd name="connsiteX3370" fmla="*/ 4665883 w 12191966"/>
              <a:gd name="connsiteY3370" fmla="*/ 3667850 h 4330701"/>
              <a:gd name="connsiteX3371" fmla="*/ 4663898 w 12191966"/>
              <a:gd name="connsiteY3371" fmla="*/ 3669845 h 4330701"/>
              <a:gd name="connsiteX3372" fmla="*/ 4659540 w 12191966"/>
              <a:gd name="connsiteY3372" fmla="*/ 3673435 h 4330701"/>
              <a:gd name="connsiteX3373" fmla="*/ 4657561 w 12191966"/>
              <a:gd name="connsiteY3373" fmla="*/ 3675828 h 4330701"/>
              <a:gd name="connsiteX3374" fmla="*/ 4655979 w 12191966"/>
              <a:gd name="connsiteY3374" fmla="*/ 3678621 h 4330701"/>
              <a:gd name="connsiteX3375" fmla="*/ 4650040 w 12191966"/>
              <a:gd name="connsiteY3375" fmla="*/ 3674233 h 4330701"/>
              <a:gd name="connsiteX3376" fmla="*/ 4643705 w 12191966"/>
              <a:gd name="connsiteY3376" fmla="*/ 3671440 h 4330701"/>
              <a:gd name="connsiteX3377" fmla="*/ 4636976 w 12191966"/>
              <a:gd name="connsiteY3377" fmla="*/ 3669446 h 4330701"/>
              <a:gd name="connsiteX3378" fmla="*/ 4630637 w 12191966"/>
              <a:gd name="connsiteY3378" fmla="*/ 3668249 h 4330701"/>
              <a:gd name="connsiteX3379" fmla="*/ 4623907 w 12191966"/>
              <a:gd name="connsiteY3379" fmla="*/ 3667850 h 4330701"/>
              <a:gd name="connsiteX3380" fmla="*/ 4617573 w 12191966"/>
              <a:gd name="connsiteY3380" fmla="*/ 3667451 h 4330701"/>
              <a:gd name="connsiteX3381" fmla="*/ 4604109 w 12191966"/>
              <a:gd name="connsiteY3381" fmla="*/ 3667850 h 4330701"/>
              <a:gd name="connsiteX3382" fmla="*/ 4597377 w 12191966"/>
              <a:gd name="connsiteY3382" fmla="*/ 3667850 h 4330701"/>
              <a:gd name="connsiteX3383" fmla="*/ 4591439 w 12191966"/>
              <a:gd name="connsiteY3383" fmla="*/ 3667451 h 4330701"/>
              <a:gd name="connsiteX3384" fmla="*/ 4585100 w 12191966"/>
              <a:gd name="connsiteY3384" fmla="*/ 3666654 h 4330701"/>
              <a:gd name="connsiteX3385" fmla="*/ 4578766 w 12191966"/>
              <a:gd name="connsiteY3385" fmla="*/ 3665457 h 4330701"/>
              <a:gd name="connsiteX3386" fmla="*/ 4572826 w 12191966"/>
              <a:gd name="connsiteY3386" fmla="*/ 3662664 h 4330701"/>
              <a:gd name="connsiteX3387" fmla="*/ 4567282 w 12191966"/>
              <a:gd name="connsiteY3387" fmla="*/ 3659473 h 4330701"/>
              <a:gd name="connsiteX3388" fmla="*/ 4564908 w 12191966"/>
              <a:gd name="connsiteY3388" fmla="*/ 3657080 h 4330701"/>
              <a:gd name="connsiteX3389" fmla="*/ 4562135 w 12191966"/>
              <a:gd name="connsiteY3389" fmla="*/ 3654287 h 4330701"/>
              <a:gd name="connsiteX3390" fmla="*/ 4559363 w 12191966"/>
              <a:gd name="connsiteY3390" fmla="*/ 3651894 h 4330701"/>
              <a:gd name="connsiteX3391" fmla="*/ 4556987 w 12191966"/>
              <a:gd name="connsiteY3391" fmla="*/ 3648304 h 4330701"/>
              <a:gd name="connsiteX3392" fmla="*/ 4552234 w 12191966"/>
              <a:gd name="connsiteY3392" fmla="*/ 3650697 h 4330701"/>
              <a:gd name="connsiteX3393" fmla="*/ 4546293 w 12191966"/>
              <a:gd name="connsiteY3393" fmla="*/ 3653091 h 4330701"/>
              <a:gd name="connsiteX3394" fmla="*/ 4539960 w 12191966"/>
              <a:gd name="connsiteY3394" fmla="*/ 3655883 h 4330701"/>
              <a:gd name="connsiteX3395" fmla="*/ 4536790 w 12191966"/>
              <a:gd name="connsiteY3395" fmla="*/ 3656681 h 4330701"/>
              <a:gd name="connsiteX3396" fmla="*/ 4533229 w 12191966"/>
              <a:gd name="connsiteY3396" fmla="*/ 3657080 h 4330701"/>
              <a:gd name="connsiteX3397" fmla="*/ 4530457 w 12191966"/>
              <a:gd name="connsiteY3397" fmla="*/ 3657877 h 4330701"/>
              <a:gd name="connsiteX3398" fmla="*/ 4527287 w 12191966"/>
              <a:gd name="connsiteY3398" fmla="*/ 3657080 h 4330701"/>
              <a:gd name="connsiteX3399" fmla="*/ 4524515 w 12191966"/>
              <a:gd name="connsiteY3399" fmla="*/ 3656681 h 4330701"/>
              <a:gd name="connsiteX3400" fmla="*/ 4521744 w 12191966"/>
              <a:gd name="connsiteY3400" fmla="*/ 3655085 h 4330701"/>
              <a:gd name="connsiteX3401" fmla="*/ 4519764 w 12191966"/>
              <a:gd name="connsiteY3401" fmla="*/ 3652692 h 4330701"/>
              <a:gd name="connsiteX3402" fmla="*/ 4518578 w 12191966"/>
              <a:gd name="connsiteY3402" fmla="*/ 3649899 h 4330701"/>
              <a:gd name="connsiteX3403" fmla="*/ 4517785 w 12191966"/>
              <a:gd name="connsiteY3403" fmla="*/ 3645511 h 4330701"/>
              <a:gd name="connsiteX3404" fmla="*/ 4517388 w 12191966"/>
              <a:gd name="connsiteY3404" fmla="*/ 3640724 h 4330701"/>
              <a:gd name="connsiteX3405" fmla="*/ 4515408 w 12191966"/>
              <a:gd name="connsiteY3405" fmla="*/ 3645511 h 4330701"/>
              <a:gd name="connsiteX3406" fmla="*/ 4513824 w 12191966"/>
              <a:gd name="connsiteY3406" fmla="*/ 3647506 h 4330701"/>
              <a:gd name="connsiteX3407" fmla="*/ 4513032 w 12191966"/>
              <a:gd name="connsiteY3407" fmla="*/ 3648703 h 4330701"/>
              <a:gd name="connsiteX3408" fmla="*/ 4511448 w 12191966"/>
              <a:gd name="connsiteY3408" fmla="*/ 3650298 h 4330701"/>
              <a:gd name="connsiteX3409" fmla="*/ 4509865 w 12191966"/>
              <a:gd name="connsiteY3409" fmla="*/ 3650697 h 4330701"/>
              <a:gd name="connsiteX3410" fmla="*/ 4506696 w 12191966"/>
              <a:gd name="connsiteY3410" fmla="*/ 3651096 h 4330701"/>
              <a:gd name="connsiteX3411" fmla="*/ 4503924 w 12191966"/>
              <a:gd name="connsiteY3411" fmla="*/ 3650697 h 4330701"/>
              <a:gd name="connsiteX3412" fmla="*/ 4500362 w 12191966"/>
              <a:gd name="connsiteY3412" fmla="*/ 3649899 h 4330701"/>
              <a:gd name="connsiteX3413" fmla="*/ 4493234 w 12191966"/>
              <a:gd name="connsiteY3413" fmla="*/ 3645511 h 4330701"/>
              <a:gd name="connsiteX3414" fmla="*/ 4485711 w 12191966"/>
              <a:gd name="connsiteY3414" fmla="*/ 3642320 h 4330701"/>
              <a:gd name="connsiteX3415" fmla="*/ 4482146 w 12191966"/>
              <a:gd name="connsiteY3415" fmla="*/ 3641123 h 4330701"/>
              <a:gd name="connsiteX3416" fmla="*/ 4478977 w 12191966"/>
              <a:gd name="connsiteY3416" fmla="*/ 3640724 h 4330701"/>
              <a:gd name="connsiteX3417" fmla="*/ 4475416 w 12191966"/>
              <a:gd name="connsiteY3417" fmla="*/ 3641123 h 4330701"/>
              <a:gd name="connsiteX3418" fmla="*/ 4473832 w 12191966"/>
              <a:gd name="connsiteY3418" fmla="*/ 3642320 h 4330701"/>
              <a:gd name="connsiteX3419" fmla="*/ 4472248 w 12191966"/>
              <a:gd name="connsiteY3419" fmla="*/ 3643118 h 4330701"/>
              <a:gd name="connsiteX3420" fmla="*/ 4470663 w 12191966"/>
              <a:gd name="connsiteY3420" fmla="*/ 3644713 h 4330701"/>
              <a:gd name="connsiteX3421" fmla="*/ 4469871 w 12191966"/>
              <a:gd name="connsiteY3421" fmla="*/ 3646708 h 4330701"/>
              <a:gd name="connsiteX3422" fmla="*/ 4467495 w 12191966"/>
              <a:gd name="connsiteY3422" fmla="*/ 3651894 h 4330701"/>
              <a:gd name="connsiteX3423" fmla="*/ 4465119 w 12191966"/>
              <a:gd name="connsiteY3423" fmla="*/ 3650697 h 4330701"/>
              <a:gd name="connsiteX3424" fmla="*/ 4463930 w 12191966"/>
              <a:gd name="connsiteY3424" fmla="*/ 3649899 h 4330701"/>
              <a:gd name="connsiteX3425" fmla="*/ 4462349 w 12191966"/>
              <a:gd name="connsiteY3425" fmla="*/ 3648304 h 4330701"/>
              <a:gd name="connsiteX3426" fmla="*/ 4461160 w 12191966"/>
              <a:gd name="connsiteY3426" fmla="*/ 3646708 h 4330701"/>
              <a:gd name="connsiteX3427" fmla="*/ 4460369 w 12191966"/>
              <a:gd name="connsiteY3427" fmla="*/ 3644315 h 4330701"/>
              <a:gd name="connsiteX3428" fmla="*/ 4459180 w 12191966"/>
              <a:gd name="connsiteY3428" fmla="*/ 3641522 h 4330701"/>
              <a:gd name="connsiteX3429" fmla="*/ 4458783 w 12191966"/>
              <a:gd name="connsiteY3429" fmla="*/ 3638730 h 4330701"/>
              <a:gd name="connsiteX3430" fmla="*/ 4458394 w 12191966"/>
              <a:gd name="connsiteY3430" fmla="*/ 3635140 h 4330701"/>
              <a:gd name="connsiteX3431" fmla="*/ 4452845 w 12191966"/>
              <a:gd name="connsiteY3431" fmla="*/ 3639129 h 4330701"/>
              <a:gd name="connsiteX3432" fmla="*/ 4447299 w 12191966"/>
              <a:gd name="connsiteY3432" fmla="*/ 3642320 h 4330701"/>
              <a:gd name="connsiteX3433" fmla="*/ 4441757 w 12191966"/>
              <a:gd name="connsiteY3433" fmla="*/ 3644315 h 4330701"/>
              <a:gd name="connsiteX3434" fmla="*/ 4436212 w 12191966"/>
              <a:gd name="connsiteY3434" fmla="*/ 3645112 h 4330701"/>
              <a:gd name="connsiteX3435" fmla="*/ 4430668 w 12191966"/>
              <a:gd name="connsiteY3435" fmla="*/ 3645511 h 4330701"/>
              <a:gd name="connsiteX3436" fmla="*/ 4425124 w 12191966"/>
              <a:gd name="connsiteY3436" fmla="*/ 3645112 h 4330701"/>
              <a:gd name="connsiteX3437" fmla="*/ 4419586 w 12191966"/>
              <a:gd name="connsiteY3437" fmla="*/ 3644713 h 4330701"/>
              <a:gd name="connsiteX3438" fmla="*/ 4414433 w 12191966"/>
              <a:gd name="connsiteY3438" fmla="*/ 3643118 h 4330701"/>
              <a:gd name="connsiteX3439" fmla="*/ 4408890 w 12191966"/>
              <a:gd name="connsiteY3439" fmla="*/ 3641123 h 4330701"/>
              <a:gd name="connsiteX3440" fmla="*/ 4403742 w 12191966"/>
              <a:gd name="connsiteY3440" fmla="*/ 3638730 h 4330701"/>
              <a:gd name="connsiteX3441" fmla="*/ 4392656 w 12191966"/>
              <a:gd name="connsiteY3441" fmla="*/ 3632746 h 4330701"/>
              <a:gd name="connsiteX3442" fmla="*/ 4382362 w 12191966"/>
              <a:gd name="connsiteY3442" fmla="*/ 3625566 h 4330701"/>
              <a:gd name="connsiteX3443" fmla="*/ 4371670 w 12191966"/>
              <a:gd name="connsiteY3443" fmla="*/ 3618385 h 4330701"/>
              <a:gd name="connsiteX3444" fmla="*/ 4360978 w 12191966"/>
              <a:gd name="connsiteY3444" fmla="*/ 3610806 h 4330701"/>
              <a:gd name="connsiteX3445" fmla="*/ 4350284 w 12191966"/>
              <a:gd name="connsiteY3445" fmla="*/ 3604423 h 4330701"/>
              <a:gd name="connsiteX3446" fmla="*/ 4344749 w 12191966"/>
              <a:gd name="connsiteY3446" fmla="*/ 3601232 h 4330701"/>
              <a:gd name="connsiteX3447" fmla="*/ 4339197 w 12191966"/>
              <a:gd name="connsiteY3447" fmla="*/ 3598839 h 4330701"/>
              <a:gd name="connsiteX3448" fmla="*/ 4333658 w 12191966"/>
              <a:gd name="connsiteY3448" fmla="*/ 3596844 h 4330701"/>
              <a:gd name="connsiteX3449" fmla="*/ 4328116 w 12191966"/>
              <a:gd name="connsiteY3449" fmla="*/ 3595248 h 4330701"/>
              <a:gd name="connsiteX3450" fmla="*/ 4322568 w 12191966"/>
              <a:gd name="connsiteY3450" fmla="*/ 3594052 h 4330701"/>
              <a:gd name="connsiteX3451" fmla="*/ 4317024 w 12191966"/>
              <a:gd name="connsiteY3451" fmla="*/ 3593653 h 4330701"/>
              <a:gd name="connsiteX3452" fmla="*/ 4311081 w 12191966"/>
              <a:gd name="connsiteY3452" fmla="*/ 3593653 h 4330701"/>
              <a:gd name="connsiteX3453" fmla="*/ 4305537 w 12191966"/>
              <a:gd name="connsiteY3453" fmla="*/ 3594850 h 4330701"/>
              <a:gd name="connsiteX3454" fmla="*/ 4299599 w 12191966"/>
              <a:gd name="connsiteY3454" fmla="*/ 3596445 h 4330701"/>
              <a:gd name="connsiteX3455" fmla="*/ 4293658 w 12191966"/>
              <a:gd name="connsiteY3455" fmla="*/ 3599238 h 4330701"/>
              <a:gd name="connsiteX3456" fmla="*/ 4287716 w 12191966"/>
              <a:gd name="connsiteY3456" fmla="*/ 3602828 h 4330701"/>
              <a:gd name="connsiteX3457" fmla="*/ 4281383 w 12191966"/>
              <a:gd name="connsiteY3457" fmla="*/ 3607216 h 4330701"/>
              <a:gd name="connsiteX3458" fmla="*/ 4280987 w 12191966"/>
              <a:gd name="connsiteY3458" fmla="*/ 3603626 h 4330701"/>
              <a:gd name="connsiteX3459" fmla="*/ 4280590 w 12191966"/>
              <a:gd name="connsiteY3459" fmla="*/ 3601232 h 4330701"/>
              <a:gd name="connsiteX3460" fmla="*/ 4280987 w 12191966"/>
              <a:gd name="connsiteY3460" fmla="*/ 3598839 h 4330701"/>
              <a:gd name="connsiteX3461" fmla="*/ 4282176 w 12191966"/>
              <a:gd name="connsiteY3461" fmla="*/ 3597243 h 4330701"/>
              <a:gd name="connsiteX3462" fmla="*/ 4282967 w 12191966"/>
              <a:gd name="connsiteY3462" fmla="*/ 3596445 h 4330701"/>
              <a:gd name="connsiteX3463" fmla="*/ 4284553 w 12191966"/>
              <a:gd name="connsiteY3463" fmla="*/ 3595248 h 4330701"/>
              <a:gd name="connsiteX3464" fmla="*/ 4288114 w 12191966"/>
              <a:gd name="connsiteY3464" fmla="*/ 3593653 h 4330701"/>
              <a:gd name="connsiteX3465" fmla="*/ 4290888 w 12191966"/>
              <a:gd name="connsiteY3465" fmla="*/ 3592855 h 4330701"/>
              <a:gd name="connsiteX3466" fmla="*/ 4292471 w 12191966"/>
              <a:gd name="connsiteY3466" fmla="*/ 3592057 h 4330701"/>
              <a:gd name="connsiteX3467" fmla="*/ 4294056 w 12191966"/>
              <a:gd name="connsiteY3467" fmla="*/ 3591259 h 4330701"/>
              <a:gd name="connsiteX3468" fmla="*/ 4295246 w 12191966"/>
              <a:gd name="connsiteY3468" fmla="*/ 3589664 h 4330701"/>
              <a:gd name="connsiteX3469" fmla="*/ 4296036 w 12191966"/>
              <a:gd name="connsiteY3469" fmla="*/ 3587669 h 4330701"/>
              <a:gd name="connsiteX3470" fmla="*/ 4296036 w 12191966"/>
              <a:gd name="connsiteY3470" fmla="*/ 3585276 h 4330701"/>
              <a:gd name="connsiteX3471" fmla="*/ 4296036 w 12191966"/>
              <a:gd name="connsiteY3471" fmla="*/ 3582084 h 4330701"/>
              <a:gd name="connsiteX3472" fmla="*/ 4295636 w 12191966"/>
              <a:gd name="connsiteY3472" fmla="*/ 3576899 h 4330701"/>
              <a:gd name="connsiteX3473" fmla="*/ 4294451 w 12191966"/>
              <a:gd name="connsiteY3473" fmla="*/ 3572909 h 4330701"/>
              <a:gd name="connsiteX3474" fmla="*/ 4293266 w 12191966"/>
              <a:gd name="connsiteY3474" fmla="*/ 3570117 h 4330701"/>
              <a:gd name="connsiteX3475" fmla="*/ 4291681 w 12191966"/>
              <a:gd name="connsiteY3475" fmla="*/ 3567325 h 4330701"/>
              <a:gd name="connsiteX3476" fmla="*/ 4289699 w 12191966"/>
              <a:gd name="connsiteY3476" fmla="*/ 3565330 h 4330701"/>
              <a:gd name="connsiteX3477" fmla="*/ 4287716 w 12191966"/>
              <a:gd name="connsiteY3477" fmla="*/ 3563336 h 4330701"/>
              <a:gd name="connsiteX3478" fmla="*/ 4282967 w 12191966"/>
              <a:gd name="connsiteY3478" fmla="*/ 3560543 h 4330701"/>
              <a:gd name="connsiteX3479" fmla="*/ 4281383 w 12191966"/>
              <a:gd name="connsiteY3479" fmla="*/ 3560942 h 4330701"/>
              <a:gd name="connsiteX3480" fmla="*/ 4280590 w 12191966"/>
              <a:gd name="connsiteY3480" fmla="*/ 3562538 h 4330701"/>
              <a:gd name="connsiteX3481" fmla="*/ 4280197 w 12191966"/>
              <a:gd name="connsiteY3481" fmla="*/ 3564532 h 4330701"/>
              <a:gd name="connsiteX3482" fmla="*/ 4280197 w 12191966"/>
              <a:gd name="connsiteY3482" fmla="*/ 3566926 h 4330701"/>
              <a:gd name="connsiteX3483" fmla="*/ 4280197 w 12191966"/>
              <a:gd name="connsiteY3483" fmla="*/ 3578095 h 4330701"/>
              <a:gd name="connsiteX3484" fmla="*/ 4275048 w 12191966"/>
              <a:gd name="connsiteY3484" fmla="*/ 3575702 h 4330701"/>
              <a:gd name="connsiteX3485" fmla="*/ 4271087 w 12191966"/>
              <a:gd name="connsiteY3485" fmla="*/ 3572112 h 4330701"/>
              <a:gd name="connsiteX3486" fmla="*/ 4262380 w 12191966"/>
              <a:gd name="connsiteY3486" fmla="*/ 3564532 h 4330701"/>
              <a:gd name="connsiteX3487" fmla="*/ 4258423 w 12191966"/>
              <a:gd name="connsiteY3487" fmla="*/ 3560543 h 4330701"/>
              <a:gd name="connsiteX3488" fmla="*/ 4254062 w 12191966"/>
              <a:gd name="connsiteY3488" fmla="*/ 3556953 h 4330701"/>
              <a:gd name="connsiteX3489" fmla="*/ 4248913 w 12191966"/>
              <a:gd name="connsiteY3489" fmla="*/ 3554560 h 4330701"/>
              <a:gd name="connsiteX3490" fmla="*/ 4246536 w 12191966"/>
              <a:gd name="connsiteY3490" fmla="*/ 3553363 h 4330701"/>
              <a:gd name="connsiteX3491" fmla="*/ 4243368 w 12191966"/>
              <a:gd name="connsiteY3491" fmla="*/ 3552964 h 4330701"/>
              <a:gd name="connsiteX3492" fmla="*/ 4244951 w 12191966"/>
              <a:gd name="connsiteY3492" fmla="*/ 3550570 h 4330701"/>
              <a:gd name="connsiteX3493" fmla="*/ 4246936 w 12191966"/>
              <a:gd name="connsiteY3493" fmla="*/ 3548975 h 4330701"/>
              <a:gd name="connsiteX3494" fmla="*/ 4248913 w 12191966"/>
              <a:gd name="connsiteY3494" fmla="*/ 3548177 h 4330701"/>
              <a:gd name="connsiteX3495" fmla="*/ 4251686 w 12191966"/>
              <a:gd name="connsiteY3495" fmla="*/ 3547778 h 4330701"/>
              <a:gd name="connsiteX3496" fmla="*/ 4257231 w 12191966"/>
              <a:gd name="connsiteY3496" fmla="*/ 3547778 h 4330701"/>
              <a:gd name="connsiteX3497" fmla="*/ 4263173 w 12191966"/>
              <a:gd name="connsiteY3497" fmla="*/ 3548177 h 4330701"/>
              <a:gd name="connsiteX3498" fmla="*/ 4265541 w 12191966"/>
              <a:gd name="connsiteY3498" fmla="*/ 3548177 h 4330701"/>
              <a:gd name="connsiteX3499" fmla="*/ 4268713 w 12191966"/>
              <a:gd name="connsiteY3499" fmla="*/ 3548177 h 4330701"/>
              <a:gd name="connsiteX3500" fmla="*/ 4270693 w 12191966"/>
              <a:gd name="connsiteY3500" fmla="*/ 3547379 h 4330701"/>
              <a:gd name="connsiteX3501" fmla="*/ 4273069 w 12191966"/>
              <a:gd name="connsiteY3501" fmla="*/ 3545783 h 4330701"/>
              <a:gd name="connsiteX3502" fmla="*/ 4275048 w 12191966"/>
              <a:gd name="connsiteY3502" fmla="*/ 3543789 h 4330701"/>
              <a:gd name="connsiteX3503" fmla="*/ 4276631 w 12191966"/>
              <a:gd name="connsiteY3503" fmla="*/ 3540598 h 4330701"/>
              <a:gd name="connsiteX3504" fmla="*/ 4277028 w 12191966"/>
              <a:gd name="connsiteY3504" fmla="*/ 3536609 h 4330701"/>
              <a:gd name="connsiteX3505" fmla="*/ 4277422 w 12191966"/>
              <a:gd name="connsiteY3505" fmla="*/ 3531822 h 4330701"/>
              <a:gd name="connsiteX3506" fmla="*/ 4285737 w 12191966"/>
              <a:gd name="connsiteY3506" fmla="*/ 3534614 h 4330701"/>
              <a:gd name="connsiteX3507" fmla="*/ 4293658 w 12191966"/>
              <a:gd name="connsiteY3507" fmla="*/ 3537805 h 4330701"/>
              <a:gd name="connsiteX3508" fmla="*/ 4301578 w 12191966"/>
              <a:gd name="connsiteY3508" fmla="*/ 3539800 h 4330701"/>
              <a:gd name="connsiteX3509" fmla="*/ 4309496 w 12191966"/>
              <a:gd name="connsiteY3509" fmla="*/ 3541794 h 4330701"/>
              <a:gd name="connsiteX3510" fmla="*/ 4317024 w 12191966"/>
              <a:gd name="connsiteY3510" fmla="*/ 3543390 h 4330701"/>
              <a:gd name="connsiteX3511" fmla="*/ 4324945 w 12191966"/>
              <a:gd name="connsiteY3511" fmla="*/ 3544188 h 4330701"/>
              <a:gd name="connsiteX3512" fmla="*/ 4340782 w 12191966"/>
              <a:gd name="connsiteY3512" fmla="*/ 3545783 h 4330701"/>
              <a:gd name="connsiteX3513" fmla="*/ 4371670 w 12191966"/>
              <a:gd name="connsiteY3513" fmla="*/ 3547379 h 4330701"/>
              <a:gd name="connsiteX3514" fmla="*/ 4387112 w 12191966"/>
              <a:gd name="connsiteY3514" fmla="*/ 3548177 h 4330701"/>
              <a:gd name="connsiteX3515" fmla="*/ 4394633 w 12191966"/>
              <a:gd name="connsiteY3515" fmla="*/ 3549374 h 4330701"/>
              <a:gd name="connsiteX3516" fmla="*/ 4402155 w 12191966"/>
              <a:gd name="connsiteY3516" fmla="*/ 3550969 h 4330701"/>
              <a:gd name="connsiteX3517" fmla="*/ 4402552 w 12191966"/>
              <a:gd name="connsiteY3517" fmla="*/ 3546980 h 4330701"/>
              <a:gd name="connsiteX3518" fmla="*/ 4403345 w 12191966"/>
              <a:gd name="connsiteY3518" fmla="*/ 3542991 h 4330701"/>
              <a:gd name="connsiteX3519" fmla="*/ 4405324 w 12191966"/>
              <a:gd name="connsiteY3519" fmla="*/ 3536210 h 4330701"/>
              <a:gd name="connsiteX3520" fmla="*/ 4407700 w 12191966"/>
              <a:gd name="connsiteY3520" fmla="*/ 3530226 h 4330701"/>
              <a:gd name="connsiteX3521" fmla="*/ 4408098 w 12191966"/>
              <a:gd name="connsiteY3521" fmla="*/ 3526636 h 4330701"/>
              <a:gd name="connsiteX3522" fmla="*/ 4409286 w 12191966"/>
              <a:gd name="connsiteY3522" fmla="*/ 3523046 h 4330701"/>
              <a:gd name="connsiteX3523" fmla="*/ 4398591 w 12191966"/>
              <a:gd name="connsiteY3523" fmla="*/ 3512674 h 4330701"/>
              <a:gd name="connsiteX3524" fmla="*/ 4393842 w 12191966"/>
              <a:gd name="connsiteY3524" fmla="*/ 3507089 h 4330701"/>
              <a:gd name="connsiteX3525" fmla="*/ 4389095 w 12191966"/>
              <a:gd name="connsiteY3525" fmla="*/ 3501105 h 4330701"/>
              <a:gd name="connsiteX3526" fmla="*/ 4384343 w 12191966"/>
              <a:gd name="connsiteY3526" fmla="*/ 3494723 h 4330701"/>
              <a:gd name="connsiteX3527" fmla="*/ 4379590 w 12191966"/>
              <a:gd name="connsiteY3527" fmla="*/ 3488340 h 4330701"/>
              <a:gd name="connsiteX3528" fmla="*/ 4375633 w 12191966"/>
              <a:gd name="connsiteY3528" fmla="*/ 3481160 h 4330701"/>
              <a:gd name="connsiteX3529" fmla="*/ 4372062 w 12191966"/>
              <a:gd name="connsiteY3529" fmla="*/ 3473581 h 4330701"/>
              <a:gd name="connsiteX3530" fmla="*/ 4374835 w 12191966"/>
              <a:gd name="connsiteY3530" fmla="*/ 3473182 h 4330701"/>
              <a:gd name="connsiteX3531" fmla="*/ 4377216 w 12191966"/>
              <a:gd name="connsiteY3531" fmla="*/ 3473182 h 4330701"/>
              <a:gd name="connsiteX3532" fmla="*/ 4379590 w 12191966"/>
              <a:gd name="connsiteY3532" fmla="*/ 3473182 h 4330701"/>
              <a:gd name="connsiteX3533" fmla="*/ 4382362 w 12191966"/>
              <a:gd name="connsiteY3533" fmla="*/ 3473581 h 4330701"/>
              <a:gd name="connsiteX3534" fmla="*/ 4386718 w 12191966"/>
              <a:gd name="connsiteY3534" fmla="*/ 3474777 h 4330701"/>
              <a:gd name="connsiteX3535" fmla="*/ 4391073 w 12191966"/>
              <a:gd name="connsiteY3535" fmla="*/ 3476373 h 4330701"/>
              <a:gd name="connsiteX3536" fmla="*/ 4395820 w 12191966"/>
              <a:gd name="connsiteY3536" fmla="*/ 3477171 h 4330701"/>
              <a:gd name="connsiteX3537" fmla="*/ 4397803 w 12191966"/>
              <a:gd name="connsiteY3537" fmla="*/ 3477171 h 4330701"/>
              <a:gd name="connsiteX3538" fmla="*/ 4399781 w 12191966"/>
              <a:gd name="connsiteY3538" fmla="*/ 3477171 h 4330701"/>
              <a:gd name="connsiteX3539" fmla="*/ 4401763 w 12191966"/>
              <a:gd name="connsiteY3539" fmla="*/ 3476373 h 4330701"/>
              <a:gd name="connsiteX3540" fmla="*/ 4403345 w 12191966"/>
              <a:gd name="connsiteY3540" fmla="*/ 3475176 h 4330701"/>
              <a:gd name="connsiteX3541" fmla="*/ 4405324 w 12191966"/>
              <a:gd name="connsiteY3541" fmla="*/ 3473182 h 4330701"/>
              <a:gd name="connsiteX3542" fmla="*/ 4407303 w 12191966"/>
              <a:gd name="connsiteY3542" fmla="*/ 3470788 h 4330701"/>
              <a:gd name="connsiteX3543" fmla="*/ 4406907 w 12191966"/>
              <a:gd name="connsiteY3543" fmla="*/ 3466799 h 4330701"/>
              <a:gd name="connsiteX3544" fmla="*/ 4405324 w 12191966"/>
              <a:gd name="connsiteY3544" fmla="*/ 3464007 h 4330701"/>
              <a:gd name="connsiteX3545" fmla="*/ 4403742 w 12191966"/>
              <a:gd name="connsiteY3545" fmla="*/ 3462810 h 4330701"/>
              <a:gd name="connsiteX3546" fmla="*/ 4401763 w 12191966"/>
              <a:gd name="connsiteY3546" fmla="*/ 3461214 h 4330701"/>
              <a:gd name="connsiteX3547" fmla="*/ 4400178 w 12191966"/>
              <a:gd name="connsiteY3547" fmla="*/ 3459220 h 4330701"/>
              <a:gd name="connsiteX3548" fmla="*/ 4398591 w 12191966"/>
              <a:gd name="connsiteY3548" fmla="*/ 3456427 h 4330701"/>
              <a:gd name="connsiteX3549" fmla="*/ 4398196 w 12191966"/>
              <a:gd name="connsiteY3549" fmla="*/ 3453236 h 4330701"/>
              <a:gd name="connsiteX3550" fmla="*/ 9714770 w 12191966"/>
              <a:gd name="connsiteY3550" fmla="*/ 3441701 h 4330701"/>
              <a:gd name="connsiteX3551" fmla="*/ 9715588 w 12191966"/>
              <a:gd name="connsiteY3551" fmla="*/ 3443686 h 4330701"/>
              <a:gd name="connsiteX3552" fmla="*/ 9716815 w 12191966"/>
              <a:gd name="connsiteY3552" fmla="*/ 3446464 h 4330701"/>
              <a:gd name="connsiteX3553" fmla="*/ 9717633 w 12191966"/>
              <a:gd name="connsiteY3553" fmla="*/ 3452814 h 4330701"/>
              <a:gd name="connsiteX3554" fmla="*/ 9718450 w 12191966"/>
              <a:gd name="connsiteY3554" fmla="*/ 3469482 h 4330701"/>
              <a:gd name="connsiteX3555" fmla="*/ 9718859 w 12191966"/>
              <a:gd name="connsiteY3555" fmla="*/ 3469482 h 4330701"/>
              <a:gd name="connsiteX3556" fmla="*/ 9718450 w 12191966"/>
              <a:gd name="connsiteY3556" fmla="*/ 3472261 h 4330701"/>
              <a:gd name="connsiteX3557" fmla="*/ 9718859 w 12191966"/>
              <a:gd name="connsiteY3557" fmla="*/ 3478214 h 4330701"/>
              <a:gd name="connsiteX3558" fmla="*/ 9720495 w 12191966"/>
              <a:gd name="connsiteY3558" fmla="*/ 3483770 h 4330701"/>
              <a:gd name="connsiteX3559" fmla="*/ 9722131 w 12191966"/>
              <a:gd name="connsiteY3559" fmla="*/ 3488929 h 4330701"/>
              <a:gd name="connsiteX3560" fmla="*/ 9723357 w 12191966"/>
              <a:gd name="connsiteY3560" fmla="*/ 3491311 h 4330701"/>
              <a:gd name="connsiteX3561" fmla="*/ 9724993 w 12191966"/>
              <a:gd name="connsiteY3561" fmla="*/ 3493295 h 4330701"/>
              <a:gd name="connsiteX3562" fmla="*/ 9724175 w 12191966"/>
              <a:gd name="connsiteY3562" fmla="*/ 3496470 h 4330701"/>
              <a:gd name="connsiteX3563" fmla="*/ 9722540 w 12191966"/>
              <a:gd name="connsiteY3563" fmla="*/ 3498454 h 4330701"/>
              <a:gd name="connsiteX3564" fmla="*/ 9720904 w 12191966"/>
              <a:gd name="connsiteY3564" fmla="*/ 3498851 h 4330701"/>
              <a:gd name="connsiteX3565" fmla="*/ 9719268 w 12191966"/>
              <a:gd name="connsiteY3565" fmla="*/ 3498454 h 4330701"/>
              <a:gd name="connsiteX3566" fmla="*/ 9718450 w 12191966"/>
              <a:gd name="connsiteY3566" fmla="*/ 3496867 h 4330701"/>
              <a:gd name="connsiteX3567" fmla="*/ 9717224 w 12191966"/>
              <a:gd name="connsiteY3567" fmla="*/ 3494486 h 4330701"/>
              <a:gd name="connsiteX3568" fmla="*/ 9716815 w 12191966"/>
              <a:gd name="connsiteY3568" fmla="*/ 3492104 h 4330701"/>
              <a:gd name="connsiteX3569" fmla="*/ 9716406 w 12191966"/>
              <a:gd name="connsiteY3569" fmla="*/ 3488532 h 4330701"/>
              <a:gd name="connsiteX3570" fmla="*/ 9714361 w 12191966"/>
              <a:gd name="connsiteY3570" fmla="*/ 3490914 h 4330701"/>
              <a:gd name="connsiteX3571" fmla="*/ 9711499 w 12191966"/>
              <a:gd name="connsiteY3571" fmla="*/ 3492898 h 4330701"/>
              <a:gd name="connsiteX3572" fmla="*/ 9708637 w 12191966"/>
              <a:gd name="connsiteY3572" fmla="*/ 3494486 h 4330701"/>
              <a:gd name="connsiteX3573" fmla="*/ 9704956 w 12191966"/>
              <a:gd name="connsiteY3573" fmla="*/ 3495279 h 4330701"/>
              <a:gd name="connsiteX3574" fmla="*/ 9703730 w 12191966"/>
              <a:gd name="connsiteY3574" fmla="*/ 3484961 h 4330701"/>
              <a:gd name="connsiteX3575" fmla="*/ 9704548 w 12191966"/>
              <a:gd name="connsiteY3575" fmla="*/ 3475436 h 4330701"/>
              <a:gd name="connsiteX3576" fmla="*/ 9701685 w 12191966"/>
              <a:gd name="connsiteY3576" fmla="*/ 3472261 h 4330701"/>
              <a:gd name="connsiteX3577" fmla="*/ 9699641 w 12191966"/>
              <a:gd name="connsiteY3577" fmla="*/ 3468689 h 4330701"/>
              <a:gd name="connsiteX3578" fmla="*/ 9698823 w 12191966"/>
              <a:gd name="connsiteY3578" fmla="*/ 3464323 h 4330701"/>
              <a:gd name="connsiteX3579" fmla="*/ 9698005 w 12191966"/>
              <a:gd name="connsiteY3579" fmla="*/ 3459164 h 4330701"/>
              <a:gd name="connsiteX3580" fmla="*/ 9700867 w 12191966"/>
              <a:gd name="connsiteY3580" fmla="*/ 3458767 h 4330701"/>
              <a:gd name="connsiteX3581" fmla="*/ 9702912 w 12191966"/>
              <a:gd name="connsiteY3581" fmla="*/ 3458767 h 4330701"/>
              <a:gd name="connsiteX3582" fmla="*/ 9704956 w 12191966"/>
              <a:gd name="connsiteY3582" fmla="*/ 3459164 h 4330701"/>
              <a:gd name="connsiteX3583" fmla="*/ 9706592 w 12191966"/>
              <a:gd name="connsiteY3583" fmla="*/ 3460751 h 4330701"/>
              <a:gd name="connsiteX3584" fmla="*/ 9707410 w 12191966"/>
              <a:gd name="connsiteY3584" fmla="*/ 3455195 h 4330701"/>
              <a:gd name="connsiteX3585" fmla="*/ 9709454 w 12191966"/>
              <a:gd name="connsiteY3585" fmla="*/ 3450432 h 4330701"/>
              <a:gd name="connsiteX3586" fmla="*/ 9712317 w 12191966"/>
              <a:gd name="connsiteY3586" fmla="*/ 3445670 h 4330701"/>
              <a:gd name="connsiteX3587" fmla="*/ 4919646 w 12191966"/>
              <a:gd name="connsiteY3587" fmla="*/ 3429001 h 4330701"/>
              <a:gd name="connsiteX3588" fmla="*/ 4919234 w 12191966"/>
              <a:gd name="connsiteY3588" fmla="*/ 3434557 h 4330701"/>
              <a:gd name="connsiteX3589" fmla="*/ 4918818 w 12191966"/>
              <a:gd name="connsiteY3589" fmla="*/ 3439717 h 4330701"/>
              <a:gd name="connsiteX3590" fmla="*/ 4917160 w 12191966"/>
              <a:gd name="connsiteY3590" fmla="*/ 3444082 h 4330701"/>
              <a:gd name="connsiteX3591" fmla="*/ 4915092 w 12191966"/>
              <a:gd name="connsiteY3591" fmla="*/ 3447654 h 4330701"/>
              <a:gd name="connsiteX3592" fmla="*/ 4912609 w 12191966"/>
              <a:gd name="connsiteY3592" fmla="*/ 3450829 h 4330701"/>
              <a:gd name="connsiteX3593" fmla="*/ 4909292 w 12191966"/>
              <a:gd name="connsiteY3593" fmla="*/ 3452814 h 4330701"/>
              <a:gd name="connsiteX3594" fmla="*/ 4905147 w 12191966"/>
              <a:gd name="connsiteY3594" fmla="*/ 3453607 h 4330701"/>
              <a:gd name="connsiteX3595" fmla="*/ 4900593 w 12191966"/>
              <a:gd name="connsiteY3595" fmla="*/ 3454401 h 4330701"/>
              <a:gd name="connsiteX3596" fmla="*/ 4900593 w 12191966"/>
              <a:gd name="connsiteY3596" fmla="*/ 3448051 h 4330701"/>
              <a:gd name="connsiteX3597" fmla="*/ 4901421 w 12191966"/>
              <a:gd name="connsiteY3597" fmla="*/ 3443289 h 4330701"/>
              <a:gd name="connsiteX3598" fmla="*/ 4903493 w 12191966"/>
              <a:gd name="connsiteY3598" fmla="*/ 3439320 h 4330701"/>
              <a:gd name="connsiteX3599" fmla="*/ 4905563 w 12191966"/>
              <a:gd name="connsiteY3599" fmla="*/ 3436145 h 4330701"/>
              <a:gd name="connsiteX3600" fmla="*/ 4908878 w 12191966"/>
              <a:gd name="connsiteY3600" fmla="*/ 3434161 h 4330701"/>
              <a:gd name="connsiteX3601" fmla="*/ 4912609 w 12191966"/>
              <a:gd name="connsiteY3601" fmla="*/ 3432176 h 4330701"/>
              <a:gd name="connsiteX3602" fmla="*/ 10336180 w 12191966"/>
              <a:gd name="connsiteY3602" fmla="*/ 3429000 h 4330701"/>
              <a:gd name="connsiteX3603" fmla="*/ 10335386 w 12191966"/>
              <a:gd name="connsiteY3603" fmla="*/ 3433556 h 4330701"/>
              <a:gd name="connsiteX3604" fmla="*/ 10334196 w 12191966"/>
              <a:gd name="connsiteY3604" fmla="*/ 3437283 h 4330701"/>
              <a:gd name="connsiteX3605" fmla="*/ 10332211 w 12191966"/>
              <a:gd name="connsiteY3605" fmla="*/ 3441010 h 4330701"/>
              <a:gd name="connsiteX3606" fmla="*/ 10330227 w 12191966"/>
              <a:gd name="connsiteY3606" fmla="*/ 3443495 h 4330701"/>
              <a:gd name="connsiteX3607" fmla="*/ 10327846 w 12191966"/>
              <a:gd name="connsiteY3607" fmla="*/ 3445565 h 4330701"/>
              <a:gd name="connsiteX3608" fmla="*/ 10324671 w 12191966"/>
              <a:gd name="connsiteY3608" fmla="*/ 3447636 h 4330701"/>
              <a:gd name="connsiteX3609" fmla="*/ 10321892 w 12191966"/>
              <a:gd name="connsiteY3609" fmla="*/ 3448879 h 4330701"/>
              <a:gd name="connsiteX3610" fmla="*/ 10318320 w 12191966"/>
              <a:gd name="connsiteY3610" fmla="*/ 3450121 h 4330701"/>
              <a:gd name="connsiteX3611" fmla="*/ 10311177 w 12191966"/>
              <a:gd name="connsiteY3611" fmla="*/ 3451777 h 4330701"/>
              <a:gd name="connsiteX3612" fmla="*/ 10303636 w 12191966"/>
              <a:gd name="connsiteY3612" fmla="*/ 3453434 h 4330701"/>
              <a:gd name="connsiteX3613" fmla="*/ 10296889 w 12191966"/>
              <a:gd name="connsiteY3613" fmla="*/ 3455090 h 4330701"/>
              <a:gd name="connsiteX3614" fmla="*/ 10293317 w 12191966"/>
              <a:gd name="connsiteY3614" fmla="*/ 3455919 h 4330701"/>
              <a:gd name="connsiteX3615" fmla="*/ 10290142 w 12191966"/>
              <a:gd name="connsiteY3615" fmla="*/ 3457575 h 4330701"/>
              <a:gd name="connsiteX3616" fmla="*/ 10292126 w 12191966"/>
              <a:gd name="connsiteY3616" fmla="*/ 3452192 h 4330701"/>
              <a:gd name="connsiteX3617" fmla="*/ 10294508 w 12191966"/>
              <a:gd name="connsiteY3617" fmla="*/ 3448050 h 4330701"/>
              <a:gd name="connsiteX3618" fmla="*/ 10296889 w 12191966"/>
              <a:gd name="connsiteY3618" fmla="*/ 3445151 h 4330701"/>
              <a:gd name="connsiteX3619" fmla="*/ 10299270 w 12191966"/>
              <a:gd name="connsiteY3619" fmla="*/ 3442252 h 4330701"/>
              <a:gd name="connsiteX3620" fmla="*/ 10302048 w 12191966"/>
              <a:gd name="connsiteY3620" fmla="*/ 3441424 h 4330701"/>
              <a:gd name="connsiteX3621" fmla="*/ 10304827 w 12191966"/>
              <a:gd name="connsiteY3621" fmla="*/ 3440182 h 4330701"/>
              <a:gd name="connsiteX3622" fmla="*/ 10307605 w 12191966"/>
              <a:gd name="connsiteY3622" fmla="*/ 3440182 h 4330701"/>
              <a:gd name="connsiteX3623" fmla="*/ 10310780 w 12191966"/>
              <a:gd name="connsiteY3623" fmla="*/ 3440182 h 4330701"/>
              <a:gd name="connsiteX3624" fmla="*/ 10317130 w 12191966"/>
              <a:gd name="connsiteY3624" fmla="*/ 3440182 h 4330701"/>
              <a:gd name="connsiteX3625" fmla="*/ 10320305 w 12191966"/>
              <a:gd name="connsiteY3625" fmla="*/ 3439768 h 4330701"/>
              <a:gd name="connsiteX3626" fmla="*/ 10323480 w 12191966"/>
              <a:gd name="connsiteY3626" fmla="*/ 3439354 h 4330701"/>
              <a:gd name="connsiteX3627" fmla="*/ 10326655 w 12191966"/>
              <a:gd name="connsiteY3627" fmla="*/ 3437697 h 4330701"/>
              <a:gd name="connsiteX3628" fmla="*/ 10329830 w 12191966"/>
              <a:gd name="connsiteY3628" fmla="*/ 3435626 h 4330701"/>
              <a:gd name="connsiteX3629" fmla="*/ 10333402 w 12191966"/>
              <a:gd name="connsiteY3629" fmla="*/ 3432313 h 4330701"/>
              <a:gd name="connsiteX3630" fmla="*/ 3316344 w 12191966"/>
              <a:gd name="connsiteY3630" fmla="*/ 3422651 h 4330701"/>
              <a:gd name="connsiteX3631" fmla="*/ 3318728 w 12191966"/>
              <a:gd name="connsiteY3631" fmla="*/ 3422651 h 4330701"/>
              <a:gd name="connsiteX3632" fmla="*/ 3320714 w 12191966"/>
              <a:gd name="connsiteY3632" fmla="*/ 3423020 h 4330701"/>
              <a:gd name="connsiteX3633" fmla="*/ 3323094 w 12191966"/>
              <a:gd name="connsiteY3633" fmla="*/ 3424128 h 4330701"/>
              <a:gd name="connsiteX3634" fmla="*/ 3324283 w 12191966"/>
              <a:gd name="connsiteY3634" fmla="*/ 3425974 h 4330701"/>
              <a:gd name="connsiteX3635" fmla="*/ 3325873 w 12191966"/>
              <a:gd name="connsiteY3635" fmla="*/ 3428558 h 4330701"/>
              <a:gd name="connsiteX3636" fmla="*/ 3325873 w 12191966"/>
              <a:gd name="connsiteY3636" fmla="*/ 3432250 h 4330701"/>
              <a:gd name="connsiteX3637" fmla="*/ 3325873 w 12191966"/>
              <a:gd name="connsiteY3637" fmla="*/ 3437050 h 4330701"/>
              <a:gd name="connsiteX3638" fmla="*/ 3324283 w 12191966"/>
              <a:gd name="connsiteY3638" fmla="*/ 3438157 h 4330701"/>
              <a:gd name="connsiteX3639" fmla="*/ 3323492 w 12191966"/>
              <a:gd name="connsiteY3639" fmla="*/ 3438157 h 4330701"/>
              <a:gd name="connsiteX3640" fmla="*/ 3321903 w 12191966"/>
              <a:gd name="connsiteY3640" fmla="*/ 3438157 h 4330701"/>
              <a:gd name="connsiteX3641" fmla="*/ 3320714 w 12191966"/>
              <a:gd name="connsiteY3641" fmla="*/ 3437419 h 4330701"/>
              <a:gd name="connsiteX3642" fmla="*/ 3318327 w 12191966"/>
              <a:gd name="connsiteY3642" fmla="*/ 3435573 h 4330701"/>
              <a:gd name="connsiteX3643" fmla="*/ 3316344 w 12191966"/>
              <a:gd name="connsiteY3643" fmla="*/ 3433727 h 4330701"/>
              <a:gd name="connsiteX3644" fmla="*/ 3314363 w 12191966"/>
              <a:gd name="connsiteY3644" fmla="*/ 3432250 h 4330701"/>
              <a:gd name="connsiteX3645" fmla="*/ 3313567 w 12191966"/>
              <a:gd name="connsiteY3645" fmla="*/ 3432250 h 4330701"/>
              <a:gd name="connsiteX3646" fmla="*/ 3312375 w 12191966"/>
              <a:gd name="connsiteY3646" fmla="*/ 3432250 h 4330701"/>
              <a:gd name="connsiteX3647" fmla="*/ 3311982 w 12191966"/>
              <a:gd name="connsiteY3647" fmla="*/ 3432988 h 4330701"/>
              <a:gd name="connsiteX3648" fmla="*/ 3311185 w 12191966"/>
              <a:gd name="connsiteY3648" fmla="*/ 3434465 h 4330701"/>
              <a:gd name="connsiteX3649" fmla="*/ 3310391 w 12191966"/>
              <a:gd name="connsiteY3649" fmla="*/ 3438526 h 4330701"/>
              <a:gd name="connsiteX3650" fmla="*/ 3308409 w 12191966"/>
              <a:gd name="connsiteY3650" fmla="*/ 3436680 h 4330701"/>
              <a:gd name="connsiteX3651" fmla="*/ 3306821 w 12191966"/>
              <a:gd name="connsiteY3651" fmla="*/ 3434834 h 4330701"/>
              <a:gd name="connsiteX3652" fmla="*/ 3306821 w 12191966"/>
              <a:gd name="connsiteY3652" fmla="*/ 3432250 h 4330701"/>
              <a:gd name="connsiteX3653" fmla="*/ 3307216 w 12191966"/>
              <a:gd name="connsiteY3653" fmla="*/ 3430404 h 4330701"/>
              <a:gd name="connsiteX3654" fmla="*/ 3308409 w 12191966"/>
              <a:gd name="connsiteY3654" fmla="*/ 3428189 h 4330701"/>
              <a:gd name="connsiteX3655" fmla="*/ 3309994 w 12191966"/>
              <a:gd name="connsiteY3655" fmla="*/ 3426343 h 4330701"/>
              <a:gd name="connsiteX3656" fmla="*/ 3311982 w 12191966"/>
              <a:gd name="connsiteY3656" fmla="*/ 3424866 h 4330701"/>
              <a:gd name="connsiteX3657" fmla="*/ 3313962 w 12191966"/>
              <a:gd name="connsiteY3657" fmla="*/ 3423390 h 4330701"/>
              <a:gd name="connsiteX3658" fmla="*/ 10527773 w 12191966"/>
              <a:gd name="connsiteY3658" fmla="*/ 3416300 h 4330701"/>
              <a:gd name="connsiteX3659" fmla="*/ 10529334 w 12191966"/>
              <a:gd name="connsiteY3659" fmla="*/ 3416300 h 4330701"/>
              <a:gd name="connsiteX3660" fmla="*/ 10531286 w 12191966"/>
              <a:gd name="connsiteY3660" fmla="*/ 3417094 h 4330701"/>
              <a:gd name="connsiteX3661" fmla="*/ 10533238 w 12191966"/>
              <a:gd name="connsiteY3661" fmla="*/ 3417491 h 4330701"/>
              <a:gd name="connsiteX3662" fmla="*/ 10535190 w 12191966"/>
              <a:gd name="connsiteY3662" fmla="*/ 3419078 h 4330701"/>
              <a:gd name="connsiteX3663" fmla="*/ 10539094 w 12191966"/>
              <a:gd name="connsiteY3663" fmla="*/ 3422650 h 4330701"/>
              <a:gd name="connsiteX3664" fmla="*/ 10542217 w 12191966"/>
              <a:gd name="connsiteY3664" fmla="*/ 3427016 h 4330701"/>
              <a:gd name="connsiteX3665" fmla="*/ 10544559 w 12191966"/>
              <a:gd name="connsiteY3665" fmla="*/ 3432176 h 4330701"/>
              <a:gd name="connsiteX3666" fmla="*/ 10544949 w 12191966"/>
              <a:gd name="connsiteY3666" fmla="*/ 3434557 h 4330701"/>
              <a:gd name="connsiteX3667" fmla="*/ 10545730 w 12191966"/>
              <a:gd name="connsiteY3667" fmla="*/ 3436938 h 4330701"/>
              <a:gd name="connsiteX3668" fmla="*/ 10543778 w 12191966"/>
              <a:gd name="connsiteY3668" fmla="*/ 3436938 h 4330701"/>
              <a:gd name="connsiteX3669" fmla="*/ 10541826 w 12191966"/>
              <a:gd name="connsiteY3669" fmla="*/ 3436938 h 4330701"/>
              <a:gd name="connsiteX3670" fmla="*/ 10538703 w 12191966"/>
              <a:gd name="connsiteY3670" fmla="*/ 3435748 h 4330701"/>
              <a:gd name="connsiteX3671" fmla="*/ 10535580 w 12191966"/>
              <a:gd name="connsiteY3671" fmla="*/ 3432969 h 4330701"/>
              <a:gd name="connsiteX3672" fmla="*/ 10533238 w 12191966"/>
              <a:gd name="connsiteY3672" fmla="*/ 3430588 h 4330701"/>
              <a:gd name="connsiteX3673" fmla="*/ 10530896 w 12191966"/>
              <a:gd name="connsiteY3673" fmla="*/ 3428207 h 4330701"/>
              <a:gd name="connsiteX3674" fmla="*/ 10528163 w 12191966"/>
              <a:gd name="connsiteY3674" fmla="*/ 3425032 h 4330701"/>
              <a:gd name="connsiteX3675" fmla="*/ 10525430 w 12191966"/>
              <a:gd name="connsiteY3675" fmla="*/ 3423444 h 4330701"/>
              <a:gd name="connsiteX3676" fmla="*/ 10523479 w 12191966"/>
              <a:gd name="connsiteY3676" fmla="*/ 3422650 h 4330701"/>
              <a:gd name="connsiteX3677" fmla="*/ 10521917 w 12191966"/>
              <a:gd name="connsiteY3677" fmla="*/ 3421857 h 4330701"/>
              <a:gd name="connsiteX3678" fmla="*/ 10522698 w 12191966"/>
              <a:gd name="connsiteY3678" fmla="*/ 3419872 h 4330701"/>
              <a:gd name="connsiteX3679" fmla="*/ 10524259 w 12191966"/>
              <a:gd name="connsiteY3679" fmla="*/ 3417888 h 4330701"/>
              <a:gd name="connsiteX3680" fmla="*/ 10525821 w 12191966"/>
              <a:gd name="connsiteY3680" fmla="*/ 3417094 h 4330701"/>
              <a:gd name="connsiteX3681" fmla="*/ 10485995 w 12191966"/>
              <a:gd name="connsiteY3681" fmla="*/ 3416300 h 4330701"/>
              <a:gd name="connsiteX3682" fmla="*/ 10487537 w 12191966"/>
              <a:gd name="connsiteY3682" fmla="*/ 3416300 h 4330701"/>
              <a:gd name="connsiteX3683" fmla="*/ 10491007 w 12191966"/>
              <a:gd name="connsiteY3683" fmla="*/ 3416697 h 4330701"/>
              <a:gd name="connsiteX3684" fmla="*/ 10495248 w 12191966"/>
              <a:gd name="connsiteY3684" fmla="*/ 3417888 h 4330701"/>
              <a:gd name="connsiteX3685" fmla="*/ 10500260 w 12191966"/>
              <a:gd name="connsiteY3685" fmla="*/ 3418285 h 4330701"/>
              <a:gd name="connsiteX3686" fmla="*/ 10502573 w 12191966"/>
              <a:gd name="connsiteY3686" fmla="*/ 3417888 h 4330701"/>
              <a:gd name="connsiteX3687" fmla="*/ 10505657 w 12191966"/>
              <a:gd name="connsiteY3687" fmla="*/ 3417094 h 4330701"/>
              <a:gd name="connsiteX3688" fmla="*/ 10506043 w 12191966"/>
              <a:gd name="connsiteY3688" fmla="*/ 3428603 h 4330701"/>
              <a:gd name="connsiteX3689" fmla="*/ 10504886 w 12191966"/>
              <a:gd name="connsiteY3689" fmla="*/ 3428603 h 4330701"/>
              <a:gd name="connsiteX3690" fmla="*/ 10504115 w 12191966"/>
              <a:gd name="connsiteY3690" fmla="*/ 3429397 h 4330701"/>
              <a:gd name="connsiteX3691" fmla="*/ 10503344 w 12191966"/>
              <a:gd name="connsiteY3691" fmla="*/ 3429794 h 4330701"/>
              <a:gd name="connsiteX3692" fmla="*/ 10502959 w 12191966"/>
              <a:gd name="connsiteY3692" fmla="*/ 3430191 h 4330701"/>
              <a:gd name="connsiteX3693" fmla="*/ 10502573 w 12191966"/>
              <a:gd name="connsiteY3693" fmla="*/ 3432175 h 4330701"/>
              <a:gd name="connsiteX3694" fmla="*/ 10502573 w 12191966"/>
              <a:gd name="connsiteY3694" fmla="*/ 3435350 h 4330701"/>
              <a:gd name="connsiteX3695" fmla="*/ 10500260 w 12191966"/>
              <a:gd name="connsiteY3695" fmla="*/ 3430191 h 4330701"/>
              <a:gd name="connsiteX3696" fmla="*/ 10498332 w 12191966"/>
              <a:gd name="connsiteY3696" fmla="*/ 3427810 h 4330701"/>
              <a:gd name="connsiteX3697" fmla="*/ 10497176 w 12191966"/>
              <a:gd name="connsiteY3697" fmla="*/ 3427413 h 4330701"/>
              <a:gd name="connsiteX3698" fmla="*/ 10496019 w 12191966"/>
              <a:gd name="connsiteY3698" fmla="*/ 3427413 h 4330701"/>
              <a:gd name="connsiteX3699" fmla="*/ 10494091 w 12191966"/>
              <a:gd name="connsiteY3699" fmla="*/ 3427810 h 4330701"/>
              <a:gd name="connsiteX3700" fmla="*/ 10488308 w 12191966"/>
              <a:gd name="connsiteY3700" fmla="*/ 3430191 h 4330701"/>
              <a:gd name="connsiteX3701" fmla="*/ 10484453 w 12191966"/>
              <a:gd name="connsiteY3701" fmla="*/ 3431381 h 4330701"/>
              <a:gd name="connsiteX3702" fmla="*/ 10479055 w 12191966"/>
              <a:gd name="connsiteY3702" fmla="*/ 3431778 h 4330701"/>
              <a:gd name="connsiteX3703" fmla="*/ 10479441 w 12191966"/>
              <a:gd name="connsiteY3703" fmla="*/ 3427413 h 4330701"/>
              <a:gd name="connsiteX3704" fmla="*/ 10480212 w 12191966"/>
              <a:gd name="connsiteY3704" fmla="*/ 3423841 h 4330701"/>
              <a:gd name="connsiteX3705" fmla="*/ 10480983 w 12191966"/>
              <a:gd name="connsiteY3705" fmla="*/ 3420666 h 4330701"/>
              <a:gd name="connsiteX3706" fmla="*/ 10482139 w 12191966"/>
              <a:gd name="connsiteY3706" fmla="*/ 3418681 h 4330701"/>
              <a:gd name="connsiteX3707" fmla="*/ 10482910 w 12191966"/>
              <a:gd name="connsiteY3707" fmla="*/ 3417888 h 4330701"/>
              <a:gd name="connsiteX3708" fmla="*/ 10484453 w 12191966"/>
              <a:gd name="connsiteY3708" fmla="*/ 3416697 h 4330701"/>
              <a:gd name="connsiteX3709" fmla="*/ 10409999 w 12191966"/>
              <a:gd name="connsiteY3709" fmla="*/ 3409950 h 4330701"/>
              <a:gd name="connsiteX3710" fmla="*/ 10410793 w 12191966"/>
              <a:gd name="connsiteY3710" fmla="*/ 3412787 h 4330701"/>
              <a:gd name="connsiteX3711" fmla="*/ 10409999 w 12191966"/>
              <a:gd name="connsiteY3711" fmla="*/ 3414003 h 4330701"/>
              <a:gd name="connsiteX3712" fmla="*/ 10409602 w 12191966"/>
              <a:gd name="connsiteY3712" fmla="*/ 3415219 h 4330701"/>
              <a:gd name="connsiteX3713" fmla="*/ 10408412 w 12191966"/>
              <a:gd name="connsiteY3713" fmla="*/ 3416030 h 4330701"/>
              <a:gd name="connsiteX3714" fmla="*/ 10406030 w 12191966"/>
              <a:gd name="connsiteY3714" fmla="*/ 3416841 h 4330701"/>
              <a:gd name="connsiteX3715" fmla="*/ 10403252 w 12191966"/>
              <a:gd name="connsiteY3715" fmla="*/ 3417246 h 4330701"/>
              <a:gd name="connsiteX3716" fmla="*/ 10400077 w 12191966"/>
              <a:gd name="connsiteY3716" fmla="*/ 3417651 h 4330701"/>
              <a:gd name="connsiteX3717" fmla="*/ 10398887 w 12191966"/>
              <a:gd name="connsiteY3717" fmla="*/ 3418462 h 4330701"/>
              <a:gd name="connsiteX3718" fmla="*/ 10398093 w 12191966"/>
              <a:gd name="connsiteY3718" fmla="*/ 3419273 h 4330701"/>
              <a:gd name="connsiteX3719" fmla="*/ 10398093 w 12191966"/>
              <a:gd name="connsiteY3719" fmla="*/ 3420894 h 4330701"/>
              <a:gd name="connsiteX3720" fmla="*/ 10397696 w 12191966"/>
              <a:gd name="connsiteY3720" fmla="*/ 3422920 h 4330701"/>
              <a:gd name="connsiteX3721" fmla="*/ 10398093 w 12191966"/>
              <a:gd name="connsiteY3721" fmla="*/ 3426163 h 4330701"/>
              <a:gd name="connsiteX3722" fmla="*/ 10398887 w 12191966"/>
              <a:gd name="connsiteY3722" fmla="*/ 3429000 h 4330701"/>
              <a:gd name="connsiteX3723" fmla="*/ 10392933 w 12191966"/>
              <a:gd name="connsiteY3723" fmla="*/ 3426568 h 4330701"/>
              <a:gd name="connsiteX3724" fmla="*/ 10387377 w 12191966"/>
              <a:gd name="connsiteY3724" fmla="*/ 3424542 h 4330701"/>
              <a:gd name="connsiteX3725" fmla="*/ 10381821 w 12191966"/>
              <a:gd name="connsiteY3725" fmla="*/ 3423326 h 4330701"/>
              <a:gd name="connsiteX3726" fmla="*/ 10376661 w 12191966"/>
              <a:gd name="connsiteY3726" fmla="*/ 3422920 h 4330701"/>
              <a:gd name="connsiteX3727" fmla="*/ 10370311 w 12191966"/>
              <a:gd name="connsiteY3727" fmla="*/ 3423326 h 4330701"/>
              <a:gd name="connsiteX3728" fmla="*/ 10364755 w 12191966"/>
              <a:gd name="connsiteY3728" fmla="*/ 3424542 h 4330701"/>
              <a:gd name="connsiteX3729" fmla="*/ 10358405 w 12191966"/>
              <a:gd name="connsiteY3729" fmla="*/ 3426163 h 4330701"/>
              <a:gd name="connsiteX3730" fmla="*/ 10352055 w 12191966"/>
              <a:gd name="connsiteY3730" fmla="*/ 3428190 h 4330701"/>
              <a:gd name="connsiteX3731" fmla="*/ 10354436 w 12191966"/>
              <a:gd name="connsiteY3731" fmla="*/ 3424947 h 4330701"/>
              <a:gd name="connsiteX3732" fmla="*/ 10357611 w 12191966"/>
              <a:gd name="connsiteY3732" fmla="*/ 3421705 h 4330701"/>
              <a:gd name="connsiteX3733" fmla="*/ 10360389 w 12191966"/>
              <a:gd name="connsiteY3733" fmla="*/ 3419678 h 4330701"/>
              <a:gd name="connsiteX3734" fmla="*/ 10363961 w 12191966"/>
              <a:gd name="connsiteY3734" fmla="*/ 3417651 h 4330701"/>
              <a:gd name="connsiteX3735" fmla="*/ 10367533 w 12191966"/>
              <a:gd name="connsiteY3735" fmla="*/ 3416841 h 4330701"/>
              <a:gd name="connsiteX3736" fmla="*/ 10371502 w 12191966"/>
              <a:gd name="connsiteY3736" fmla="*/ 3415625 h 4330701"/>
              <a:gd name="connsiteX3737" fmla="*/ 10379440 w 12191966"/>
              <a:gd name="connsiteY3737" fmla="*/ 3414003 h 4330701"/>
              <a:gd name="connsiteX3738" fmla="*/ 10395712 w 12191966"/>
              <a:gd name="connsiteY3738" fmla="*/ 3413193 h 4330701"/>
              <a:gd name="connsiteX3739" fmla="*/ 10403649 w 12191966"/>
              <a:gd name="connsiteY3739" fmla="*/ 3411977 h 4330701"/>
              <a:gd name="connsiteX3740" fmla="*/ 10407221 w 12191966"/>
              <a:gd name="connsiteY3740" fmla="*/ 3411166 h 4330701"/>
              <a:gd name="connsiteX3741" fmla="*/ 4342113 w 12191966"/>
              <a:gd name="connsiteY3741" fmla="*/ 3406775 h 4330701"/>
              <a:gd name="connsiteX3742" fmla="*/ 4344048 w 12191966"/>
              <a:gd name="connsiteY3742" fmla="*/ 3406775 h 4330701"/>
              <a:gd name="connsiteX3743" fmla="*/ 4345597 w 12191966"/>
              <a:gd name="connsiteY3743" fmla="*/ 3406775 h 4330701"/>
              <a:gd name="connsiteX3744" fmla="*/ 4347928 w 12191966"/>
              <a:gd name="connsiteY3744" fmla="*/ 3408352 h 4330701"/>
              <a:gd name="connsiteX3745" fmla="*/ 4349849 w 12191966"/>
              <a:gd name="connsiteY3745" fmla="*/ 3409534 h 4330701"/>
              <a:gd name="connsiteX3746" fmla="*/ 4352560 w 12191966"/>
              <a:gd name="connsiteY3746" fmla="*/ 3411111 h 4330701"/>
              <a:gd name="connsiteX3747" fmla="*/ 4354883 w 12191966"/>
              <a:gd name="connsiteY3747" fmla="*/ 3412293 h 4330701"/>
              <a:gd name="connsiteX3748" fmla="*/ 4356433 w 12191966"/>
              <a:gd name="connsiteY3748" fmla="*/ 3412687 h 4330701"/>
              <a:gd name="connsiteX3749" fmla="*/ 4357982 w 12191966"/>
              <a:gd name="connsiteY3749" fmla="*/ 3412687 h 4330701"/>
              <a:gd name="connsiteX3750" fmla="*/ 4359922 w 12191966"/>
              <a:gd name="connsiteY3750" fmla="*/ 3412293 h 4330701"/>
              <a:gd name="connsiteX3751" fmla="*/ 4361854 w 12191966"/>
              <a:gd name="connsiteY3751" fmla="*/ 3411111 h 4330701"/>
              <a:gd name="connsiteX3752" fmla="*/ 4356433 w 12191966"/>
              <a:gd name="connsiteY3752" fmla="*/ 3416629 h 4330701"/>
              <a:gd name="connsiteX3753" fmla="*/ 4354111 w 12191966"/>
              <a:gd name="connsiteY3753" fmla="*/ 3419782 h 4330701"/>
              <a:gd name="connsiteX3754" fmla="*/ 4351786 w 12191966"/>
              <a:gd name="connsiteY3754" fmla="*/ 3422935 h 4330701"/>
              <a:gd name="connsiteX3755" fmla="*/ 4350628 w 12191966"/>
              <a:gd name="connsiteY3755" fmla="*/ 3427665 h 4330701"/>
              <a:gd name="connsiteX3756" fmla="*/ 4349849 w 12191966"/>
              <a:gd name="connsiteY3756" fmla="*/ 3432394 h 4330701"/>
              <a:gd name="connsiteX3757" fmla="*/ 4350628 w 12191966"/>
              <a:gd name="connsiteY3757" fmla="*/ 3439095 h 4330701"/>
              <a:gd name="connsiteX3758" fmla="*/ 4351400 w 12191966"/>
              <a:gd name="connsiteY3758" fmla="*/ 3446977 h 4330701"/>
              <a:gd name="connsiteX3759" fmla="*/ 4354111 w 12191966"/>
              <a:gd name="connsiteY3759" fmla="*/ 3447371 h 4330701"/>
              <a:gd name="connsiteX3760" fmla="*/ 4356433 w 12191966"/>
              <a:gd name="connsiteY3760" fmla="*/ 3448160 h 4330701"/>
              <a:gd name="connsiteX3761" fmla="*/ 4358369 w 12191966"/>
              <a:gd name="connsiteY3761" fmla="*/ 3447371 h 4330701"/>
              <a:gd name="connsiteX3762" fmla="*/ 4359922 w 12191966"/>
              <a:gd name="connsiteY3762" fmla="*/ 3446977 h 4330701"/>
              <a:gd name="connsiteX3763" fmla="*/ 4360694 w 12191966"/>
              <a:gd name="connsiteY3763" fmla="*/ 3446189 h 4330701"/>
              <a:gd name="connsiteX3764" fmla="*/ 4362243 w 12191966"/>
              <a:gd name="connsiteY3764" fmla="*/ 3444612 h 4330701"/>
              <a:gd name="connsiteX3765" fmla="*/ 4363789 w 12191966"/>
              <a:gd name="connsiteY3765" fmla="*/ 3441459 h 4330701"/>
              <a:gd name="connsiteX3766" fmla="*/ 4366503 w 12191966"/>
              <a:gd name="connsiteY3766" fmla="*/ 3433971 h 4330701"/>
              <a:gd name="connsiteX3767" fmla="*/ 4368051 w 12191966"/>
              <a:gd name="connsiteY3767" fmla="*/ 3430424 h 4330701"/>
              <a:gd name="connsiteX3768" fmla="*/ 4369209 w 12191966"/>
              <a:gd name="connsiteY3768" fmla="*/ 3429241 h 4330701"/>
              <a:gd name="connsiteX3769" fmla="*/ 4369984 w 12191966"/>
              <a:gd name="connsiteY3769" fmla="*/ 3428059 h 4330701"/>
              <a:gd name="connsiteX3770" fmla="*/ 4373081 w 12191966"/>
              <a:gd name="connsiteY3770" fmla="*/ 3428453 h 4330701"/>
              <a:gd name="connsiteX3771" fmla="*/ 4375795 w 12191966"/>
              <a:gd name="connsiteY3771" fmla="*/ 3430029 h 4330701"/>
              <a:gd name="connsiteX3772" fmla="*/ 4378501 w 12191966"/>
              <a:gd name="connsiteY3772" fmla="*/ 3432000 h 4330701"/>
              <a:gd name="connsiteX3773" fmla="*/ 4380828 w 12191966"/>
              <a:gd name="connsiteY3773" fmla="*/ 3434759 h 4330701"/>
              <a:gd name="connsiteX3774" fmla="*/ 4382381 w 12191966"/>
              <a:gd name="connsiteY3774" fmla="*/ 3437518 h 4330701"/>
              <a:gd name="connsiteX3775" fmla="*/ 4384313 w 12191966"/>
              <a:gd name="connsiteY3775" fmla="*/ 3441065 h 4330701"/>
              <a:gd name="connsiteX3776" fmla="*/ 4385088 w 12191966"/>
              <a:gd name="connsiteY3776" fmla="*/ 3445007 h 4330701"/>
              <a:gd name="connsiteX3777" fmla="*/ 4386248 w 12191966"/>
              <a:gd name="connsiteY3777" fmla="*/ 3449342 h 4330701"/>
              <a:gd name="connsiteX3778" fmla="*/ 4382381 w 12191966"/>
              <a:gd name="connsiteY3778" fmla="*/ 3450919 h 4330701"/>
              <a:gd name="connsiteX3779" fmla="*/ 4378501 w 12191966"/>
              <a:gd name="connsiteY3779" fmla="*/ 3452495 h 4330701"/>
              <a:gd name="connsiteX3780" fmla="*/ 4369598 w 12191966"/>
              <a:gd name="connsiteY3780" fmla="*/ 3454860 h 4330701"/>
              <a:gd name="connsiteX3781" fmla="*/ 4365722 w 12191966"/>
              <a:gd name="connsiteY3781" fmla="*/ 3456437 h 4330701"/>
              <a:gd name="connsiteX3782" fmla="*/ 4362243 w 12191966"/>
              <a:gd name="connsiteY3782" fmla="*/ 3458407 h 4330701"/>
              <a:gd name="connsiteX3783" fmla="*/ 4358754 w 12191966"/>
              <a:gd name="connsiteY3783" fmla="*/ 3461166 h 4330701"/>
              <a:gd name="connsiteX3784" fmla="*/ 4356049 w 12191966"/>
              <a:gd name="connsiteY3784" fmla="*/ 3463925 h 4330701"/>
              <a:gd name="connsiteX3785" fmla="*/ 4354111 w 12191966"/>
              <a:gd name="connsiteY3785" fmla="*/ 3456831 h 4330701"/>
              <a:gd name="connsiteX3786" fmla="*/ 4351014 w 12191966"/>
              <a:gd name="connsiteY3786" fmla="*/ 3450919 h 4330701"/>
              <a:gd name="connsiteX3787" fmla="*/ 4345209 w 12191966"/>
              <a:gd name="connsiteY3787" fmla="*/ 3439095 h 4330701"/>
              <a:gd name="connsiteX3788" fmla="*/ 4342501 w 12191966"/>
              <a:gd name="connsiteY3788" fmla="*/ 3433182 h 4330701"/>
              <a:gd name="connsiteX3789" fmla="*/ 4340561 w 12191966"/>
              <a:gd name="connsiteY3789" fmla="*/ 3426088 h 4330701"/>
              <a:gd name="connsiteX3790" fmla="*/ 4339398 w 12191966"/>
              <a:gd name="connsiteY3790" fmla="*/ 3417811 h 4330701"/>
              <a:gd name="connsiteX3791" fmla="*/ 4338618 w 12191966"/>
              <a:gd name="connsiteY3791" fmla="*/ 3407564 h 4330701"/>
              <a:gd name="connsiteX3792" fmla="*/ 4340561 w 12191966"/>
              <a:gd name="connsiteY3792" fmla="*/ 3407169 h 4330701"/>
              <a:gd name="connsiteX3793" fmla="*/ 5305929 w 12191966"/>
              <a:gd name="connsiteY3793" fmla="*/ 3405188 h 4330701"/>
              <a:gd name="connsiteX3794" fmla="*/ 5308679 w 12191966"/>
              <a:gd name="connsiteY3794" fmla="*/ 3405188 h 4330701"/>
              <a:gd name="connsiteX3795" fmla="*/ 5311434 w 12191966"/>
              <a:gd name="connsiteY3795" fmla="*/ 3405585 h 4330701"/>
              <a:gd name="connsiteX3796" fmla="*/ 5314189 w 12191966"/>
              <a:gd name="connsiteY3796" fmla="*/ 3406776 h 4330701"/>
              <a:gd name="connsiteX3797" fmla="*/ 5316158 w 12191966"/>
              <a:gd name="connsiteY3797" fmla="*/ 3407966 h 4330701"/>
              <a:gd name="connsiteX3798" fmla="*/ 5318119 w 12191966"/>
              <a:gd name="connsiteY3798" fmla="*/ 3409157 h 4330701"/>
              <a:gd name="connsiteX3799" fmla="*/ 5315368 w 12191966"/>
              <a:gd name="connsiteY3799" fmla="*/ 3412332 h 4330701"/>
              <a:gd name="connsiteX3800" fmla="*/ 5313007 w 12191966"/>
              <a:gd name="connsiteY3800" fmla="*/ 3414713 h 4330701"/>
              <a:gd name="connsiteX3801" fmla="*/ 5309467 w 12191966"/>
              <a:gd name="connsiteY3801" fmla="*/ 3416301 h 4330701"/>
              <a:gd name="connsiteX3802" fmla="*/ 5305929 w 12191966"/>
              <a:gd name="connsiteY3802" fmla="*/ 3417888 h 4330701"/>
              <a:gd name="connsiteX3803" fmla="*/ 5305139 w 12191966"/>
              <a:gd name="connsiteY3803" fmla="*/ 3420269 h 4330701"/>
              <a:gd name="connsiteX3804" fmla="*/ 5303560 w 12191966"/>
              <a:gd name="connsiteY3804" fmla="*/ 3422254 h 4330701"/>
              <a:gd name="connsiteX3805" fmla="*/ 5299631 w 12191966"/>
              <a:gd name="connsiteY3805" fmla="*/ 3425826 h 4330701"/>
              <a:gd name="connsiteX3806" fmla="*/ 5295691 w 12191966"/>
              <a:gd name="connsiteY3806" fmla="*/ 3429001 h 4330701"/>
              <a:gd name="connsiteX3807" fmla="*/ 5294120 w 12191966"/>
              <a:gd name="connsiteY3807" fmla="*/ 3430985 h 4330701"/>
              <a:gd name="connsiteX3808" fmla="*/ 5292543 w 12191966"/>
              <a:gd name="connsiteY3808" fmla="*/ 3433366 h 4330701"/>
              <a:gd name="connsiteX3809" fmla="*/ 5290186 w 12191966"/>
              <a:gd name="connsiteY3809" fmla="*/ 3433763 h 4330701"/>
              <a:gd name="connsiteX3810" fmla="*/ 5288221 w 12191966"/>
              <a:gd name="connsiteY3810" fmla="*/ 3433763 h 4330701"/>
              <a:gd name="connsiteX3811" fmla="*/ 5286644 w 12191966"/>
              <a:gd name="connsiteY3811" fmla="*/ 3433366 h 4330701"/>
              <a:gd name="connsiteX3812" fmla="*/ 5285069 w 12191966"/>
              <a:gd name="connsiteY3812" fmla="*/ 3432176 h 4330701"/>
              <a:gd name="connsiteX3813" fmla="*/ 5283492 w 12191966"/>
              <a:gd name="connsiteY3813" fmla="*/ 3431382 h 4330701"/>
              <a:gd name="connsiteX3814" fmla="*/ 5282701 w 12191966"/>
              <a:gd name="connsiteY3814" fmla="*/ 3429794 h 4330701"/>
              <a:gd name="connsiteX3815" fmla="*/ 5280734 w 12191966"/>
              <a:gd name="connsiteY3815" fmla="*/ 3425826 h 4330701"/>
              <a:gd name="connsiteX3816" fmla="*/ 5277197 w 12191966"/>
              <a:gd name="connsiteY3816" fmla="*/ 3417888 h 4330701"/>
              <a:gd name="connsiteX3817" fmla="*/ 5274838 w 12191966"/>
              <a:gd name="connsiteY3817" fmla="*/ 3414713 h 4330701"/>
              <a:gd name="connsiteX3818" fmla="*/ 5273654 w 12191966"/>
              <a:gd name="connsiteY3818" fmla="*/ 3413126 h 4330701"/>
              <a:gd name="connsiteX3819" fmla="*/ 5272082 w 12191966"/>
              <a:gd name="connsiteY3819" fmla="*/ 3412332 h 4330701"/>
              <a:gd name="connsiteX3820" fmla="*/ 5274838 w 12191966"/>
              <a:gd name="connsiteY3820" fmla="*/ 3409157 h 4330701"/>
              <a:gd name="connsiteX3821" fmla="*/ 5277197 w 12191966"/>
              <a:gd name="connsiteY3821" fmla="*/ 3407966 h 4330701"/>
              <a:gd name="connsiteX3822" fmla="*/ 5280338 w 12191966"/>
              <a:gd name="connsiteY3822" fmla="*/ 3406776 h 4330701"/>
              <a:gd name="connsiteX3823" fmla="*/ 5283098 w 12191966"/>
              <a:gd name="connsiteY3823" fmla="*/ 3406379 h 4330701"/>
              <a:gd name="connsiteX3824" fmla="*/ 5286249 w 12191966"/>
              <a:gd name="connsiteY3824" fmla="*/ 3406379 h 4330701"/>
              <a:gd name="connsiteX3825" fmla="*/ 5289790 w 12191966"/>
              <a:gd name="connsiteY3825" fmla="*/ 3406379 h 4330701"/>
              <a:gd name="connsiteX3826" fmla="*/ 5297660 w 12191966"/>
              <a:gd name="connsiteY3826" fmla="*/ 3407173 h 4330701"/>
              <a:gd name="connsiteX3827" fmla="*/ 5300020 w 12191966"/>
              <a:gd name="connsiteY3827" fmla="*/ 3406379 h 4330701"/>
              <a:gd name="connsiteX3828" fmla="*/ 5303171 w 12191966"/>
              <a:gd name="connsiteY3828" fmla="*/ 3405585 h 4330701"/>
              <a:gd name="connsiteX3829" fmla="*/ 5352474 w 12191966"/>
              <a:gd name="connsiteY3829" fmla="*/ 3395663 h 4330701"/>
              <a:gd name="connsiteX3830" fmla="*/ 5363535 w 12191966"/>
              <a:gd name="connsiteY3830" fmla="*/ 3396054 h 4330701"/>
              <a:gd name="connsiteX3831" fmla="*/ 5374992 w 12191966"/>
              <a:gd name="connsiteY3831" fmla="*/ 3397616 h 4330701"/>
              <a:gd name="connsiteX3832" fmla="*/ 5386450 w 12191966"/>
              <a:gd name="connsiteY3832" fmla="*/ 3399960 h 4330701"/>
              <a:gd name="connsiteX3833" fmla="*/ 5397909 w 12191966"/>
              <a:gd name="connsiteY3833" fmla="*/ 3402303 h 4330701"/>
              <a:gd name="connsiteX3834" fmla="*/ 5409758 w 12191966"/>
              <a:gd name="connsiteY3834" fmla="*/ 3405818 h 4330701"/>
              <a:gd name="connsiteX3835" fmla="*/ 5421214 w 12191966"/>
              <a:gd name="connsiteY3835" fmla="*/ 3409334 h 4330701"/>
              <a:gd name="connsiteX3836" fmla="*/ 5444521 w 12191966"/>
              <a:gd name="connsiteY3836" fmla="*/ 3416364 h 4330701"/>
              <a:gd name="connsiteX3837" fmla="*/ 5466242 w 12191966"/>
              <a:gd name="connsiteY3837" fmla="*/ 3422613 h 4330701"/>
              <a:gd name="connsiteX3838" fmla="*/ 5476912 w 12191966"/>
              <a:gd name="connsiteY3838" fmla="*/ 3425347 h 4330701"/>
              <a:gd name="connsiteX3839" fmla="*/ 5486393 w 12191966"/>
              <a:gd name="connsiteY3839" fmla="*/ 3427300 h 4330701"/>
              <a:gd name="connsiteX3840" fmla="*/ 5485604 w 12191966"/>
              <a:gd name="connsiteY3840" fmla="*/ 3429644 h 4330701"/>
              <a:gd name="connsiteX3841" fmla="*/ 5484417 w 12191966"/>
              <a:gd name="connsiteY3841" fmla="*/ 3431597 h 4330701"/>
              <a:gd name="connsiteX3842" fmla="*/ 5481652 w 12191966"/>
              <a:gd name="connsiteY3842" fmla="*/ 3433159 h 4330701"/>
              <a:gd name="connsiteX3843" fmla="*/ 5478888 w 12191966"/>
              <a:gd name="connsiteY3843" fmla="*/ 3433549 h 4330701"/>
              <a:gd name="connsiteX3844" fmla="*/ 5475330 w 12191966"/>
              <a:gd name="connsiteY3844" fmla="*/ 3433940 h 4330701"/>
              <a:gd name="connsiteX3845" fmla="*/ 5471380 w 12191966"/>
              <a:gd name="connsiteY3845" fmla="*/ 3434721 h 4330701"/>
              <a:gd name="connsiteX3846" fmla="*/ 5461898 w 12191966"/>
              <a:gd name="connsiteY3846" fmla="*/ 3434721 h 4330701"/>
              <a:gd name="connsiteX3847" fmla="*/ 5452418 w 12191966"/>
              <a:gd name="connsiteY3847" fmla="*/ 3435112 h 4330701"/>
              <a:gd name="connsiteX3848" fmla="*/ 5446892 w 12191966"/>
              <a:gd name="connsiteY3848" fmla="*/ 3435502 h 4330701"/>
              <a:gd name="connsiteX3849" fmla="*/ 5441757 w 12191966"/>
              <a:gd name="connsiteY3849" fmla="*/ 3435893 h 4330701"/>
              <a:gd name="connsiteX3850" fmla="*/ 5437410 w 12191966"/>
              <a:gd name="connsiteY3850" fmla="*/ 3437455 h 4330701"/>
              <a:gd name="connsiteX3851" fmla="*/ 5432668 w 12191966"/>
              <a:gd name="connsiteY3851" fmla="*/ 3439408 h 4330701"/>
              <a:gd name="connsiteX3852" fmla="*/ 5428324 w 12191966"/>
              <a:gd name="connsiteY3852" fmla="*/ 3441752 h 4330701"/>
              <a:gd name="connsiteX3853" fmla="*/ 5424768 w 12191966"/>
              <a:gd name="connsiteY3853" fmla="*/ 3444876 h 4330701"/>
              <a:gd name="connsiteX3854" fmla="*/ 5422793 w 12191966"/>
              <a:gd name="connsiteY3854" fmla="*/ 3443314 h 4330701"/>
              <a:gd name="connsiteX3855" fmla="*/ 5421214 w 12191966"/>
              <a:gd name="connsiteY3855" fmla="*/ 3441752 h 4330701"/>
              <a:gd name="connsiteX3856" fmla="*/ 5420822 w 12191966"/>
              <a:gd name="connsiteY3856" fmla="*/ 3440580 h 4330701"/>
              <a:gd name="connsiteX3857" fmla="*/ 5420422 w 12191966"/>
              <a:gd name="connsiteY3857" fmla="*/ 3439408 h 4330701"/>
              <a:gd name="connsiteX3858" fmla="*/ 5420822 w 12191966"/>
              <a:gd name="connsiteY3858" fmla="*/ 3437846 h 4330701"/>
              <a:gd name="connsiteX3859" fmla="*/ 5422001 w 12191966"/>
              <a:gd name="connsiteY3859" fmla="*/ 3436674 h 4330701"/>
              <a:gd name="connsiteX3860" fmla="*/ 5423981 w 12191966"/>
              <a:gd name="connsiteY3860" fmla="*/ 3433940 h 4330701"/>
              <a:gd name="connsiteX3861" fmla="*/ 5426352 w 12191966"/>
              <a:gd name="connsiteY3861" fmla="*/ 3431597 h 4330701"/>
              <a:gd name="connsiteX3862" fmla="*/ 5426746 w 12191966"/>
              <a:gd name="connsiteY3862" fmla="*/ 3430034 h 4330701"/>
              <a:gd name="connsiteX3863" fmla="*/ 5427532 w 12191966"/>
              <a:gd name="connsiteY3863" fmla="*/ 3428472 h 4330701"/>
              <a:gd name="connsiteX3864" fmla="*/ 5427930 w 12191966"/>
              <a:gd name="connsiteY3864" fmla="*/ 3427300 h 4330701"/>
              <a:gd name="connsiteX3865" fmla="*/ 5427532 w 12191966"/>
              <a:gd name="connsiteY3865" fmla="*/ 3425738 h 4330701"/>
              <a:gd name="connsiteX3866" fmla="*/ 5425955 w 12191966"/>
              <a:gd name="connsiteY3866" fmla="*/ 3424176 h 4330701"/>
              <a:gd name="connsiteX3867" fmla="*/ 5423981 w 12191966"/>
              <a:gd name="connsiteY3867" fmla="*/ 3422223 h 4330701"/>
              <a:gd name="connsiteX3868" fmla="*/ 5416474 w 12191966"/>
              <a:gd name="connsiteY3868" fmla="*/ 3427691 h 4330701"/>
              <a:gd name="connsiteX3869" fmla="*/ 5408180 w 12191966"/>
              <a:gd name="connsiteY3869" fmla="*/ 3431597 h 4330701"/>
              <a:gd name="connsiteX3870" fmla="*/ 5401067 w 12191966"/>
              <a:gd name="connsiteY3870" fmla="*/ 3434721 h 4330701"/>
              <a:gd name="connsiteX3871" fmla="*/ 5393563 w 12191966"/>
              <a:gd name="connsiteY3871" fmla="*/ 3436674 h 4330701"/>
              <a:gd name="connsiteX3872" fmla="*/ 5386053 w 12191966"/>
              <a:gd name="connsiteY3872" fmla="*/ 3437455 h 4330701"/>
              <a:gd name="connsiteX3873" fmla="*/ 5378544 w 12191966"/>
              <a:gd name="connsiteY3873" fmla="*/ 3437455 h 4330701"/>
              <a:gd name="connsiteX3874" fmla="*/ 5371042 w 12191966"/>
              <a:gd name="connsiteY3874" fmla="*/ 3436674 h 4330701"/>
              <a:gd name="connsiteX3875" fmla="*/ 5363928 w 12191966"/>
              <a:gd name="connsiteY3875" fmla="*/ 3435112 h 4330701"/>
              <a:gd name="connsiteX3876" fmla="*/ 5356821 w 12191966"/>
              <a:gd name="connsiteY3876" fmla="*/ 3432378 h 4330701"/>
              <a:gd name="connsiteX3877" fmla="*/ 5350103 w 12191966"/>
              <a:gd name="connsiteY3877" fmla="*/ 3429644 h 4330701"/>
              <a:gd name="connsiteX3878" fmla="*/ 5343389 w 12191966"/>
              <a:gd name="connsiteY3878" fmla="*/ 3426128 h 4330701"/>
              <a:gd name="connsiteX3879" fmla="*/ 5337067 w 12191966"/>
              <a:gd name="connsiteY3879" fmla="*/ 3422613 h 4330701"/>
              <a:gd name="connsiteX3880" fmla="*/ 5330749 w 12191966"/>
              <a:gd name="connsiteY3880" fmla="*/ 3418317 h 4330701"/>
              <a:gd name="connsiteX3881" fmla="*/ 5324819 w 12191966"/>
              <a:gd name="connsiteY3881" fmla="*/ 3413630 h 4330701"/>
              <a:gd name="connsiteX3882" fmla="*/ 5313361 w 12191966"/>
              <a:gd name="connsiteY3882" fmla="*/ 3405037 h 4330701"/>
              <a:gd name="connsiteX3883" fmla="*/ 5318105 w 12191966"/>
              <a:gd name="connsiteY3883" fmla="*/ 3402303 h 4330701"/>
              <a:gd name="connsiteX3884" fmla="*/ 5322449 w 12191966"/>
              <a:gd name="connsiteY3884" fmla="*/ 3400350 h 4330701"/>
              <a:gd name="connsiteX3885" fmla="*/ 5326795 w 12191966"/>
              <a:gd name="connsiteY3885" fmla="*/ 3399178 h 4330701"/>
              <a:gd name="connsiteX3886" fmla="*/ 5331931 w 12191966"/>
              <a:gd name="connsiteY3886" fmla="*/ 3397616 h 4330701"/>
              <a:gd name="connsiteX3887" fmla="*/ 5337067 w 12191966"/>
              <a:gd name="connsiteY3887" fmla="*/ 3396444 h 4330701"/>
              <a:gd name="connsiteX3888" fmla="*/ 5341806 w 12191966"/>
              <a:gd name="connsiteY3888" fmla="*/ 3396054 h 4330701"/>
              <a:gd name="connsiteX3889" fmla="*/ 10460110 w 12191966"/>
              <a:gd name="connsiteY3889" fmla="*/ 3392488 h 4330701"/>
              <a:gd name="connsiteX3890" fmla="*/ 10462076 w 12191966"/>
              <a:gd name="connsiteY3890" fmla="*/ 3394491 h 4330701"/>
              <a:gd name="connsiteX3891" fmla="*/ 10464041 w 12191966"/>
              <a:gd name="connsiteY3891" fmla="*/ 3397295 h 4330701"/>
              <a:gd name="connsiteX3892" fmla="*/ 10466007 w 12191966"/>
              <a:gd name="connsiteY3892" fmla="*/ 3399699 h 4330701"/>
              <a:gd name="connsiteX3893" fmla="*/ 10467579 w 12191966"/>
              <a:gd name="connsiteY3893" fmla="*/ 3402904 h 4330701"/>
              <a:gd name="connsiteX3894" fmla="*/ 10469152 w 12191966"/>
              <a:gd name="connsiteY3894" fmla="*/ 3405708 h 4330701"/>
              <a:gd name="connsiteX3895" fmla="*/ 10469938 w 12191966"/>
              <a:gd name="connsiteY3895" fmla="*/ 3408912 h 4330701"/>
              <a:gd name="connsiteX3896" fmla="*/ 10471117 w 12191966"/>
              <a:gd name="connsiteY3896" fmla="*/ 3412518 h 4330701"/>
              <a:gd name="connsiteX3897" fmla="*/ 10471117 w 12191966"/>
              <a:gd name="connsiteY3897" fmla="*/ 3415322 h 4330701"/>
              <a:gd name="connsiteX3898" fmla="*/ 10471117 w 12191966"/>
              <a:gd name="connsiteY3898" fmla="*/ 3418927 h 4330701"/>
              <a:gd name="connsiteX3899" fmla="*/ 10471117 w 12191966"/>
              <a:gd name="connsiteY3899" fmla="*/ 3422132 h 4330701"/>
              <a:gd name="connsiteX3900" fmla="*/ 10469938 w 12191966"/>
              <a:gd name="connsiteY3900" fmla="*/ 3424936 h 4330701"/>
              <a:gd name="connsiteX3901" fmla="*/ 10468365 w 12191966"/>
              <a:gd name="connsiteY3901" fmla="*/ 3427740 h 4330701"/>
              <a:gd name="connsiteX3902" fmla="*/ 10467186 w 12191966"/>
              <a:gd name="connsiteY3902" fmla="*/ 3430144 h 4330701"/>
              <a:gd name="connsiteX3903" fmla="*/ 10464434 w 12191966"/>
              <a:gd name="connsiteY3903" fmla="*/ 3431746 h 4330701"/>
              <a:gd name="connsiteX3904" fmla="*/ 10461683 w 12191966"/>
              <a:gd name="connsiteY3904" fmla="*/ 3432948 h 4330701"/>
              <a:gd name="connsiteX3905" fmla="*/ 10458145 w 12191966"/>
              <a:gd name="connsiteY3905" fmla="*/ 3434149 h 4330701"/>
              <a:gd name="connsiteX3906" fmla="*/ 10458145 w 12191966"/>
              <a:gd name="connsiteY3906" fmla="*/ 3430544 h 4330701"/>
              <a:gd name="connsiteX3907" fmla="*/ 10459717 w 12191966"/>
              <a:gd name="connsiteY3907" fmla="*/ 3427740 h 4330701"/>
              <a:gd name="connsiteX3908" fmla="*/ 10461290 w 12191966"/>
              <a:gd name="connsiteY3908" fmla="*/ 3425737 h 4330701"/>
              <a:gd name="connsiteX3909" fmla="*/ 10462469 w 12191966"/>
              <a:gd name="connsiteY3909" fmla="*/ 3423334 h 4330701"/>
              <a:gd name="connsiteX3910" fmla="*/ 10464041 w 12191966"/>
              <a:gd name="connsiteY3910" fmla="*/ 3421331 h 4330701"/>
              <a:gd name="connsiteX3911" fmla="*/ 10465221 w 12191966"/>
              <a:gd name="connsiteY3911" fmla="*/ 3418527 h 4330701"/>
              <a:gd name="connsiteX3912" fmla="*/ 10465614 w 12191966"/>
              <a:gd name="connsiteY3912" fmla="*/ 3414921 h 4330701"/>
              <a:gd name="connsiteX3913" fmla="*/ 10464434 w 12191966"/>
              <a:gd name="connsiteY3913" fmla="*/ 3409714 h 4330701"/>
              <a:gd name="connsiteX3914" fmla="*/ 10462469 w 12191966"/>
              <a:gd name="connsiteY3914" fmla="*/ 3409714 h 4330701"/>
              <a:gd name="connsiteX3915" fmla="*/ 10460503 w 12191966"/>
              <a:gd name="connsiteY3915" fmla="*/ 3410515 h 4330701"/>
              <a:gd name="connsiteX3916" fmla="*/ 10458931 w 12191966"/>
              <a:gd name="connsiteY3916" fmla="*/ 3410915 h 4330701"/>
              <a:gd name="connsiteX3917" fmla="*/ 10458145 w 12191966"/>
              <a:gd name="connsiteY3917" fmla="*/ 3411717 h 4330701"/>
              <a:gd name="connsiteX3918" fmla="*/ 10456572 w 12191966"/>
              <a:gd name="connsiteY3918" fmla="*/ 3413319 h 4330701"/>
              <a:gd name="connsiteX3919" fmla="*/ 10455786 w 12191966"/>
              <a:gd name="connsiteY3919" fmla="*/ 3414921 h 4330701"/>
              <a:gd name="connsiteX3920" fmla="*/ 10454607 w 12191966"/>
              <a:gd name="connsiteY3920" fmla="*/ 3418527 h 4330701"/>
              <a:gd name="connsiteX3921" fmla="*/ 10452642 w 12191966"/>
              <a:gd name="connsiteY3921" fmla="*/ 3426939 h 4330701"/>
              <a:gd name="connsiteX3922" fmla="*/ 10451462 w 12191966"/>
              <a:gd name="connsiteY3922" fmla="*/ 3430945 h 4330701"/>
              <a:gd name="connsiteX3923" fmla="*/ 10450283 w 12191966"/>
              <a:gd name="connsiteY3923" fmla="*/ 3435351 h 4330701"/>
              <a:gd name="connsiteX3924" fmla="*/ 10449497 w 12191966"/>
              <a:gd name="connsiteY3924" fmla="*/ 3432147 h 4330701"/>
              <a:gd name="connsiteX3925" fmla="*/ 10449104 w 12191966"/>
              <a:gd name="connsiteY3925" fmla="*/ 3430144 h 4330701"/>
              <a:gd name="connsiteX3926" fmla="*/ 10447531 w 12191966"/>
              <a:gd name="connsiteY3926" fmla="*/ 3428541 h 4330701"/>
              <a:gd name="connsiteX3927" fmla="*/ 10446352 w 12191966"/>
              <a:gd name="connsiteY3927" fmla="*/ 3427740 h 4330701"/>
              <a:gd name="connsiteX3928" fmla="*/ 10444780 w 12191966"/>
              <a:gd name="connsiteY3928" fmla="*/ 3426939 h 4330701"/>
              <a:gd name="connsiteX3929" fmla="*/ 10443207 w 12191966"/>
              <a:gd name="connsiteY3929" fmla="*/ 3426538 h 4330701"/>
              <a:gd name="connsiteX3930" fmla="*/ 10439276 w 12191966"/>
              <a:gd name="connsiteY3930" fmla="*/ 3426138 h 4330701"/>
              <a:gd name="connsiteX3931" fmla="*/ 10435345 w 12191966"/>
              <a:gd name="connsiteY3931" fmla="*/ 3424936 h 4330701"/>
              <a:gd name="connsiteX3932" fmla="*/ 10433773 w 12191966"/>
              <a:gd name="connsiteY3932" fmla="*/ 3424535 h 4330701"/>
              <a:gd name="connsiteX3933" fmla="*/ 10432201 w 12191966"/>
              <a:gd name="connsiteY3933" fmla="*/ 3423334 h 4330701"/>
              <a:gd name="connsiteX3934" fmla="*/ 10431414 w 12191966"/>
              <a:gd name="connsiteY3934" fmla="*/ 3422132 h 4330701"/>
              <a:gd name="connsiteX3935" fmla="*/ 10430235 w 12191966"/>
              <a:gd name="connsiteY3935" fmla="*/ 3420129 h 4330701"/>
              <a:gd name="connsiteX3936" fmla="*/ 10429842 w 12191966"/>
              <a:gd name="connsiteY3936" fmla="*/ 3416924 h 4330701"/>
              <a:gd name="connsiteX3937" fmla="*/ 10429842 w 12191966"/>
              <a:gd name="connsiteY3937" fmla="*/ 3413719 h 4330701"/>
              <a:gd name="connsiteX3938" fmla="*/ 10435738 w 12191966"/>
              <a:gd name="connsiteY3938" fmla="*/ 3413319 h 4330701"/>
              <a:gd name="connsiteX3939" fmla="*/ 10440849 w 12191966"/>
              <a:gd name="connsiteY3939" fmla="*/ 3412918 h 4330701"/>
              <a:gd name="connsiteX3940" fmla="*/ 10445566 w 12191966"/>
              <a:gd name="connsiteY3940" fmla="*/ 3411717 h 4330701"/>
              <a:gd name="connsiteX3941" fmla="*/ 10450283 w 12191966"/>
              <a:gd name="connsiteY3941" fmla="*/ 3409714 h 4330701"/>
              <a:gd name="connsiteX3942" fmla="*/ 10453821 w 12191966"/>
              <a:gd name="connsiteY3942" fmla="*/ 3407310 h 4330701"/>
              <a:gd name="connsiteX3943" fmla="*/ 10455786 w 12191966"/>
              <a:gd name="connsiteY3943" fmla="*/ 3405708 h 4330701"/>
              <a:gd name="connsiteX3944" fmla="*/ 10456572 w 12191966"/>
              <a:gd name="connsiteY3944" fmla="*/ 3403705 h 4330701"/>
              <a:gd name="connsiteX3945" fmla="*/ 10458145 w 12191966"/>
              <a:gd name="connsiteY3945" fmla="*/ 3401301 h 4330701"/>
              <a:gd name="connsiteX3946" fmla="*/ 10458931 w 12191966"/>
              <a:gd name="connsiteY3946" fmla="*/ 3398898 h 4330701"/>
              <a:gd name="connsiteX3947" fmla="*/ 10459717 w 12191966"/>
              <a:gd name="connsiteY3947" fmla="*/ 3395693 h 4330701"/>
              <a:gd name="connsiteX3948" fmla="*/ 4282265 w 12191966"/>
              <a:gd name="connsiteY3948" fmla="*/ 3392488 h 4330701"/>
              <a:gd name="connsiteX3949" fmla="*/ 4285438 w 12191966"/>
              <a:gd name="connsiteY3949" fmla="*/ 3392877 h 4330701"/>
              <a:gd name="connsiteX3950" fmla="*/ 4288215 w 12191966"/>
              <a:gd name="connsiteY3950" fmla="*/ 3394043 h 4330701"/>
              <a:gd name="connsiteX3951" fmla="*/ 4291393 w 12191966"/>
              <a:gd name="connsiteY3951" fmla="*/ 3395598 h 4330701"/>
              <a:gd name="connsiteX3952" fmla="*/ 4297345 w 12191966"/>
              <a:gd name="connsiteY3952" fmla="*/ 3399486 h 4330701"/>
              <a:gd name="connsiteX3953" fmla="*/ 4303696 w 12191966"/>
              <a:gd name="connsiteY3953" fmla="*/ 3403763 h 4330701"/>
              <a:gd name="connsiteX3954" fmla="*/ 4307269 w 12191966"/>
              <a:gd name="connsiteY3954" fmla="*/ 3405707 h 4330701"/>
              <a:gd name="connsiteX3955" fmla="*/ 4310841 w 12191966"/>
              <a:gd name="connsiteY3955" fmla="*/ 3407650 h 4330701"/>
              <a:gd name="connsiteX3956" fmla="*/ 4314413 w 12191966"/>
              <a:gd name="connsiteY3956" fmla="*/ 3408817 h 4330701"/>
              <a:gd name="connsiteX3957" fmla="*/ 4317986 w 12191966"/>
              <a:gd name="connsiteY3957" fmla="*/ 3409594 h 4330701"/>
              <a:gd name="connsiteX3958" fmla="*/ 4321959 w 12191966"/>
              <a:gd name="connsiteY3958" fmla="*/ 3409594 h 4330701"/>
              <a:gd name="connsiteX3959" fmla="*/ 4325927 w 12191966"/>
              <a:gd name="connsiteY3959" fmla="*/ 3408817 h 4330701"/>
              <a:gd name="connsiteX3960" fmla="*/ 4323541 w 12191966"/>
              <a:gd name="connsiteY3960" fmla="*/ 3414648 h 4330701"/>
              <a:gd name="connsiteX3961" fmla="*/ 4321959 w 12191966"/>
              <a:gd name="connsiteY3961" fmla="*/ 3420091 h 4330701"/>
              <a:gd name="connsiteX3962" fmla="*/ 4320770 w 12191966"/>
              <a:gd name="connsiteY3962" fmla="*/ 3425534 h 4330701"/>
              <a:gd name="connsiteX3963" fmla="*/ 4320770 w 12191966"/>
              <a:gd name="connsiteY3963" fmla="*/ 3430199 h 4330701"/>
              <a:gd name="connsiteX3964" fmla="*/ 4320770 w 12191966"/>
              <a:gd name="connsiteY3964" fmla="*/ 3440308 h 4330701"/>
              <a:gd name="connsiteX3965" fmla="*/ 4320373 w 12191966"/>
              <a:gd name="connsiteY3965" fmla="*/ 3444584 h 4330701"/>
              <a:gd name="connsiteX3966" fmla="*/ 4319577 w 12191966"/>
              <a:gd name="connsiteY3966" fmla="*/ 3449638 h 4330701"/>
              <a:gd name="connsiteX3967" fmla="*/ 4312034 w 12191966"/>
              <a:gd name="connsiteY3967" fmla="*/ 3445750 h 4330701"/>
              <a:gd name="connsiteX3968" fmla="*/ 4304889 w 12191966"/>
              <a:gd name="connsiteY3968" fmla="*/ 3441085 h 4330701"/>
              <a:gd name="connsiteX3969" fmla="*/ 4298138 w 12191966"/>
              <a:gd name="connsiteY3969" fmla="*/ 3435642 h 4330701"/>
              <a:gd name="connsiteX3970" fmla="*/ 4292186 w 12191966"/>
              <a:gd name="connsiteY3970" fmla="*/ 3429811 h 4330701"/>
              <a:gd name="connsiteX3971" fmla="*/ 4286631 w 12191966"/>
              <a:gd name="connsiteY3971" fmla="*/ 3423590 h 4330701"/>
              <a:gd name="connsiteX3972" fmla="*/ 4281871 w 12191966"/>
              <a:gd name="connsiteY3972" fmla="*/ 3415426 h 4330701"/>
              <a:gd name="connsiteX3973" fmla="*/ 4277897 w 12191966"/>
              <a:gd name="connsiteY3973" fmla="*/ 3406873 h 4330701"/>
              <a:gd name="connsiteX3974" fmla="*/ 4273533 w 12191966"/>
              <a:gd name="connsiteY3974" fmla="*/ 3396376 h 4330701"/>
              <a:gd name="connsiteX3975" fmla="*/ 4276708 w 12191966"/>
              <a:gd name="connsiteY3975" fmla="*/ 3394043 h 4330701"/>
              <a:gd name="connsiteX3976" fmla="*/ 4279884 w 12191966"/>
              <a:gd name="connsiteY3976" fmla="*/ 3392877 h 4330701"/>
              <a:gd name="connsiteX3977" fmla="*/ 10319783 w 12191966"/>
              <a:gd name="connsiteY3977" fmla="*/ 3382963 h 4330701"/>
              <a:gd name="connsiteX3978" fmla="*/ 10320940 w 12191966"/>
              <a:gd name="connsiteY3978" fmla="*/ 3382963 h 4330701"/>
              <a:gd name="connsiteX3979" fmla="*/ 10322482 w 12191966"/>
              <a:gd name="connsiteY3979" fmla="*/ 3383365 h 4330701"/>
              <a:gd name="connsiteX3980" fmla="*/ 10324024 w 12191966"/>
              <a:gd name="connsiteY3980" fmla="*/ 3384168 h 4330701"/>
              <a:gd name="connsiteX3981" fmla="*/ 10326337 w 12191966"/>
              <a:gd name="connsiteY3981" fmla="*/ 3387780 h 4330701"/>
              <a:gd name="connsiteX3982" fmla="*/ 10329807 w 12191966"/>
              <a:gd name="connsiteY3982" fmla="*/ 3391393 h 4330701"/>
              <a:gd name="connsiteX3983" fmla="*/ 10331349 w 12191966"/>
              <a:gd name="connsiteY3983" fmla="*/ 3393401 h 4330701"/>
              <a:gd name="connsiteX3984" fmla="*/ 10333277 w 12191966"/>
              <a:gd name="connsiteY3984" fmla="*/ 3394605 h 4330701"/>
              <a:gd name="connsiteX3985" fmla="*/ 10335205 w 12191966"/>
              <a:gd name="connsiteY3985" fmla="*/ 3395408 h 4330701"/>
              <a:gd name="connsiteX3986" fmla="*/ 10337518 w 12191966"/>
              <a:gd name="connsiteY3986" fmla="*/ 3395408 h 4330701"/>
              <a:gd name="connsiteX3987" fmla="*/ 10339831 w 12191966"/>
              <a:gd name="connsiteY3987" fmla="*/ 3394605 h 4330701"/>
              <a:gd name="connsiteX3988" fmla="*/ 10342530 w 12191966"/>
              <a:gd name="connsiteY3988" fmla="*/ 3392598 h 4330701"/>
              <a:gd name="connsiteX3989" fmla="*/ 10340988 w 12191966"/>
              <a:gd name="connsiteY3989" fmla="*/ 3396612 h 4330701"/>
              <a:gd name="connsiteX3990" fmla="*/ 10339060 w 12191966"/>
              <a:gd name="connsiteY3990" fmla="*/ 3399021 h 4330701"/>
              <a:gd name="connsiteX3991" fmla="*/ 10334434 w 12191966"/>
              <a:gd name="connsiteY3991" fmla="*/ 3404239 h 4330701"/>
              <a:gd name="connsiteX3992" fmla="*/ 10332120 w 12191966"/>
              <a:gd name="connsiteY3992" fmla="*/ 3406648 h 4330701"/>
              <a:gd name="connsiteX3993" fmla="*/ 10330193 w 12191966"/>
              <a:gd name="connsiteY3993" fmla="*/ 3409860 h 4330701"/>
              <a:gd name="connsiteX3994" fmla="*/ 10328650 w 12191966"/>
              <a:gd name="connsiteY3994" fmla="*/ 3413071 h 4330701"/>
              <a:gd name="connsiteX3995" fmla="*/ 10328265 w 12191966"/>
              <a:gd name="connsiteY3995" fmla="*/ 3417888 h 4330701"/>
              <a:gd name="connsiteX3996" fmla="*/ 10326337 w 12191966"/>
              <a:gd name="connsiteY3996" fmla="*/ 3416283 h 4330701"/>
              <a:gd name="connsiteX3997" fmla="*/ 10325181 w 12191966"/>
              <a:gd name="connsiteY3997" fmla="*/ 3414275 h 4330701"/>
              <a:gd name="connsiteX3998" fmla="*/ 10324795 w 12191966"/>
              <a:gd name="connsiteY3998" fmla="*/ 3412268 h 4330701"/>
              <a:gd name="connsiteX3999" fmla="*/ 10325181 w 12191966"/>
              <a:gd name="connsiteY3999" fmla="*/ 3410261 h 4330701"/>
              <a:gd name="connsiteX4000" fmla="*/ 10326337 w 12191966"/>
              <a:gd name="connsiteY4000" fmla="*/ 3405042 h 4330701"/>
              <a:gd name="connsiteX4001" fmla="*/ 10327108 w 12191966"/>
              <a:gd name="connsiteY4001" fmla="*/ 3402634 h 4330701"/>
              <a:gd name="connsiteX4002" fmla="*/ 10327108 w 12191966"/>
              <a:gd name="connsiteY4002" fmla="*/ 3400225 h 4330701"/>
              <a:gd name="connsiteX4003" fmla="*/ 10324795 w 12191966"/>
              <a:gd name="connsiteY4003" fmla="*/ 3396612 h 4330701"/>
              <a:gd name="connsiteX4004" fmla="*/ 10321711 w 12191966"/>
              <a:gd name="connsiteY4004" fmla="*/ 3393802 h 4330701"/>
              <a:gd name="connsiteX4005" fmla="*/ 10319012 w 12191966"/>
              <a:gd name="connsiteY4005" fmla="*/ 3391393 h 4330701"/>
              <a:gd name="connsiteX4006" fmla="*/ 10315542 w 12191966"/>
              <a:gd name="connsiteY4006" fmla="*/ 3389386 h 4330701"/>
              <a:gd name="connsiteX4007" fmla="*/ 10317084 w 12191966"/>
              <a:gd name="connsiteY4007" fmla="*/ 3386175 h 4330701"/>
              <a:gd name="connsiteX4008" fmla="*/ 10318626 w 12191966"/>
              <a:gd name="connsiteY4008" fmla="*/ 3383766 h 4330701"/>
              <a:gd name="connsiteX4009" fmla="*/ 10356817 w 12191966"/>
              <a:gd name="connsiteY4009" fmla="*/ 3368675 h 4330701"/>
              <a:gd name="connsiteX4010" fmla="*/ 10355246 w 12191966"/>
              <a:gd name="connsiteY4010" fmla="*/ 3373560 h 4330701"/>
              <a:gd name="connsiteX4011" fmla="*/ 10354068 w 12191966"/>
              <a:gd name="connsiteY4011" fmla="*/ 3377630 h 4330701"/>
              <a:gd name="connsiteX4012" fmla="*/ 10352104 w 12191966"/>
              <a:gd name="connsiteY4012" fmla="*/ 3380887 h 4330701"/>
              <a:gd name="connsiteX4013" fmla="*/ 10350140 w 12191966"/>
              <a:gd name="connsiteY4013" fmla="*/ 3382922 h 4330701"/>
              <a:gd name="connsiteX4014" fmla="*/ 10348176 w 12191966"/>
              <a:gd name="connsiteY4014" fmla="*/ 3384143 h 4330701"/>
              <a:gd name="connsiteX4015" fmla="*/ 10345819 w 12191966"/>
              <a:gd name="connsiteY4015" fmla="*/ 3384550 h 4330701"/>
              <a:gd name="connsiteX4016" fmla="*/ 10343855 w 12191966"/>
              <a:gd name="connsiteY4016" fmla="*/ 3384550 h 4330701"/>
              <a:gd name="connsiteX4017" fmla="*/ 10341498 w 12191966"/>
              <a:gd name="connsiteY4017" fmla="*/ 3384143 h 4330701"/>
              <a:gd name="connsiteX4018" fmla="*/ 10336392 w 12191966"/>
              <a:gd name="connsiteY4018" fmla="*/ 3382108 h 4330701"/>
              <a:gd name="connsiteX4019" fmla="*/ 10331286 w 12191966"/>
              <a:gd name="connsiteY4019" fmla="*/ 3379666 h 4330701"/>
              <a:gd name="connsiteX4020" fmla="*/ 10328144 w 12191966"/>
              <a:gd name="connsiteY4020" fmla="*/ 3378852 h 4330701"/>
              <a:gd name="connsiteX4021" fmla="*/ 10325002 w 12191966"/>
              <a:gd name="connsiteY4021" fmla="*/ 3378444 h 4330701"/>
              <a:gd name="connsiteX4022" fmla="*/ 10321466 w 12191966"/>
              <a:gd name="connsiteY4022" fmla="*/ 3378444 h 4330701"/>
              <a:gd name="connsiteX4023" fmla="*/ 10318717 w 12191966"/>
              <a:gd name="connsiteY4023" fmla="*/ 3378852 h 4330701"/>
              <a:gd name="connsiteX4024" fmla="*/ 10320681 w 12191966"/>
              <a:gd name="connsiteY4024" fmla="*/ 3376409 h 4330701"/>
              <a:gd name="connsiteX4025" fmla="*/ 10322645 w 12191966"/>
              <a:gd name="connsiteY4025" fmla="*/ 3374781 h 4330701"/>
              <a:gd name="connsiteX4026" fmla="*/ 10325002 w 12191966"/>
              <a:gd name="connsiteY4026" fmla="*/ 3373560 h 4330701"/>
              <a:gd name="connsiteX4027" fmla="*/ 10326965 w 12191966"/>
              <a:gd name="connsiteY4027" fmla="*/ 3372746 h 4330701"/>
              <a:gd name="connsiteX4028" fmla="*/ 10331286 w 12191966"/>
              <a:gd name="connsiteY4028" fmla="*/ 3372339 h 4330701"/>
              <a:gd name="connsiteX4029" fmla="*/ 10335214 w 12191966"/>
              <a:gd name="connsiteY4029" fmla="*/ 3371525 h 4330701"/>
              <a:gd name="connsiteX4030" fmla="*/ 10339927 w 12191966"/>
              <a:gd name="connsiteY4030" fmla="*/ 3372339 h 4330701"/>
              <a:gd name="connsiteX4031" fmla="*/ 10345033 w 12191966"/>
              <a:gd name="connsiteY4031" fmla="*/ 3371525 h 4330701"/>
              <a:gd name="connsiteX4032" fmla="*/ 10350532 w 12191966"/>
              <a:gd name="connsiteY4032" fmla="*/ 3370711 h 4330701"/>
              <a:gd name="connsiteX4033" fmla="*/ 10377801 w 12191966"/>
              <a:gd name="connsiteY4033" fmla="*/ 3352800 h 4330701"/>
              <a:gd name="connsiteX4034" fmla="*/ 10380803 w 12191966"/>
              <a:gd name="connsiteY4034" fmla="*/ 3352800 h 4330701"/>
              <a:gd name="connsiteX4035" fmla="*/ 10383805 w 12191966"/>
              <a:gd name="connsiteY4035" fmla="*/ 3353976 h 4330701"/>
              <a:gd name="connsiteX4036" fmla="*/ 10381554 w 12191966"/>
              <a:gd name="connsiteY4036" fmla="*/ 3357896 h 4330701"/>
              <a:gd name="connsiteX4037" fmla="*/ 10378927 w 12191966"/>
              <a:gd name="connsiteY4037" fmla="*/ 3361424 h 4330701"/>
              <a:gd name="connsiteX4038" fmla="*/ 10373298 w 12191966"/>
              <a:gd name="connsiteY4038" fmla="*/ 3366911 h 4330701"/>
              <a:gd name="connsiteX4039" fmla="*/ 10370672 w 12191966"/>
              <a:gd name="connsiteY4039" fmla="*/ 3370439 h 4330701"/>
              <a:gd name="connsiteX4040" fmla="*/ 10368420 w 12191966"/>
              <a:gd name="connsiteY4040" fmla="*/ 3374359 h 4330701"/>
              <a:gd name="connsiteX4041" fmla="*/ 10367670 w 12191966"/>
              <a:gd name="connsiteY4041" fmla="*/ 3376319 h 4330701"/>
              <a:gd name="connsiteX4042" fmla="*/ 10366919 w 12191966"/>
              <a:gd name="connsiteY4042" fmla="*/ 3378671 h 4330701"/>
              <a:gd name="connsiteX4043" fmla="*/ 10366544 w 12191966"/>
              <a:gd name="connsiteY4043" fmla="*/ 3381806 h 4330701"/>
              <a:gd name="connsiteX4044" fmla="*/ 10366544 w 12191966"/>
              <a:gd name="connsiteY4044" fmla="*/ 3384550 h 4330701"/>
              <a:gd name="connsiteX4045" fmla="*/ 10365043 w 12191966"/>
              <a:gd name="connsiteY4045" fmla="*/ 3382590 h 4330701"/>
              <a:gd name="connsiteX4046" fmla="*/ 10364293 w 12191966"/>
              <a:gd name="connsiteY4046" fmla="*/ 3380630 h 4330701"/>
              <a:gd name="connsiteX4047" fmla="*/ 10363167 w 12191966"/>
              <a:gd name="connsiteY4047" fmla="*/ 3378279 h 4330701"/>
              <a:gd name="connsiteX4048" fmla="*/ 10363167 w 12191966"/>
              <a:gd name="connsiteY4048" fmla="*/ 3375143 h 4330701"/>
              <a:gd name="connsiteX4049" fmla="*/ 10363167 w 12191966"/>
              <a:gd name="connsiteY4049" fmla="*/ 3372399 h 4330701"/>
              <a:gd name="connsiteX4050" fmla="*/ 10363542 w 12191966"/>
              <a:gd name="connsiteY4050" fmla="*/ 3369263 h 4330701"/>
              <a:gd name="connsiteX4051" fmla="*/ 10364668 w 12191966"/>
              <a:gd name="connsiteY4051" fmla="*/ 3366911 h 4330701"/>
              <a:gd name="connsiteX4052" fmla="*/ 10366169 w 12191966"/>
              <a:gd name="connsiteY4052" fmla="*/ 3363776 h 4330701"/>
              <a:gd name="connsiteX4053" fmla="*/ 10367670 w 12191966"/>
              <a:gd name="connsiteY4053" fmla="*/ 3361032 h 4330701"/>
              <a:gd name="connsiteX4054" fmla="*/ 10368796 w 12191966"/>
              <a:gd name="connsiteY4054" fmla="*/ 3358288 h 4330701"/>
              <a:gd name="connsiteX4055" fmla="*/ 10370672 w 12191966"/>
              <a:gd name="connsiteY4055" fmla="*/ 3356328 h 4330701"/>
              <a:gd name="connsiteX4056" fmla="*/ 10373298 w 12191966"/>
              <a:gd name="connsiteY4056" fmla="*/ 3355152 h 4330701"/>
              <a:gd name="connsiteX4057" fmla="*/ 10375550 w 12191966"/>
              <a:gd name="connsiteY4057" fmla="*/ 3353584 h 4330701"/>
              <a:gd name="connsiteX4058" fmla="*/ 10331356 w 12191966"/>
              <a:gd name="connsiteY4058" fmla="*/ 3332163 h 4330701"/>
              <a:gd name="connsiteX4059" fmla="*/ 10332160 w 12191966"/>
              <a:gd name="connsiteY4059" fmla="*/ 3332163 h 4330701"/>
              <a:gd name="connsiteX4060" fmla="*/ 10333768 w 12191966"/>
              <a:gd name="connsiteY4060" fmla="*/ 3332563 h 4330701"/>
              <a:gd name="connsiteX4061" fmla="*/ 10334572 w 12191966"/>
              <a:gd name="connsiteY4061" fmla="*/ 3333362 h 4330701"/>
              <a:gd name="connsiteX4062" fmla="*/ 10336180 w 12191966"/>
              <a:gd name="connsiteY4062" fmla="*/ 3334959 h 4330701"/>
              <a:gd name="connsiteX4063" fmla="*/ 10334572 w 12191966"/>
              <a:gd name="connsiteY4063" fmla="*/ 3338954 h 4330701"/>
              <a:gd name="connsiteX4064" fmla="*/ 10333768 w 12191966"/>
              <a:gd name="connsiteY4064" fmla="*/ 3342948 h 4330701"/>
              <a:gd name="connsiteX4065" fmla="*/ 10333366 w 12191966"/>
              <a:gd name="connsiteY4065" fmla="*/ 3347741 h 4330701"/>
              <a:gd name="connsiteX4066" fmla="*/ 10333366 w 12191966"/>
              <a:gd name="connsiteY4066" fmla="*/ 3353334 h 4330701"/>
              <a:gd name="connsiteX4067" fmla="*/ 10331758 w 12191966"/>
              <a:gd name="connsiteY4067" fmla="*/ 3350138 h 4330701"/>
              <a:gd name="connsiteX4068" fmla="*/ 10329747 w 12191966"/>
              <a:gd name="connsiteY4068" fmla="*/ 3348141 h 4330701"/>
              <a:gd name="connsiteX4069" fmla="*/ 10327737 w 12191966"/>
              <a:gd name="connsiteY4069" fmla="*/ 3347342 h 4330701"/>
              <a:gd name="connsiteX4070" fmla="*/ 10325727 w 12191966"/>
              <a:gd name="connsiteY4070" fmla="*/ 3346144 h 4330701"/>
              <a:gd name="connsiteX4071" fmla="*/ 10322913 w 12191966"/>
              <a:gd name="connsiteY4071" fmla="*/ 3346144 h 4330701"/>
              <a:gd name="connsiteX4072" fmla="*/ 10320501 w 12191966"/>
              <a:gd name="connsiteY4072" fmla="*/ 3346543 h 4330701"/>
              <a:gd name="connsiteX4073" fmla="*/ 10318491 w 12191966"/>
              <a:gd name="connsiteY4073" fmla="*/ 3347741 h 4330701"/>
              <a:gd name="connsiteX4074" fmla="*/ 10316480 w 12191966"/>
              <a:gd name="connsiteY4074" fmla="*/ 3348540 h 4330701"/>
              <a:gd name="connsiteX4075" fmla="*/ 10314470 w 12191966"/>
              <a:gd name="connsiteY4075" fmla="*/ 3350138 h 4330701"/>
              <a:gd name="connsiteX4076" fmla="*/ 10312862 w 12191966"/>
              <a:gd name="connsiteY4076" fmla="*/ 3351736 h 4330701"/>
              <a:gd name="connsiteX4077" fmla="*/ 10311656 w 12191966"/>
              <a:gd name="connsiteY4077" fmla="*/ 3353334 h 4330701"/>
              <a:gd name="connsiteX4078" fmla="*/ 10311656 w 12191966"/>
              <a:gd name="connsiteY4078" fmla="*/ 3355331 h 4330701"/>
              <a:gd name="connsiteX4079" fmla="*/ 10311656 w 12191966"/>
              <a:gd name="connsiteY4079" fmla="*/ 3356928 h 4330701"/>
              <a:gd name="connsiteX4080" fmla="*/ 10312862 w 12191966"/>
              <a:gd name="connsiteY4080" fmla="*/ 3358127 h 4330701"/>
              <a:gd name="connsiteX4081" fmla="*/ 10314872 w 12191966"/>
              <a:gd name="connsiteY4081" fmla="*/ 3359725 h 4330701"/>
              <a:gd name="connsiteX4082" fmla="*/ 10317284 w 12191966"/>
              <a:gd name="connsiteY4082" fmla="*/ 3360923 h 4330701"/>
              <a:gd name="connsiteX4083" fmla="*/ 10316078 w 12191966"/>
              <a:gd name="connsiteY4083" fmla="*/ 3363319 h 4330701"/>
              <a:gd name="connsiteX4084" fmla="*/ 10313264 w 12191966"/>
              <a:gd name="connsiteY4084" fmla="*/ 3365716 h 4330701"/>
              <a:gd name="connsiteX4085" fmla="*/ 10310852 w 12191966"/>
              <a:gd name="connsiteY4085" fmla="*/ 3367713 h 4330701"/>
              <a:gd name="connsiteX4086" fmla="*/ 10308440 w 12191966"/>
              <a:gd name="connsiteY4086" fmla="*/ 3369311 h 4330701"/>
              <a:gd name="connsiteX4087" fmla="*/ 10301605 w 12191966"/>
              <a:gd name="connsiteY4087" fmla="*/ 3371308 h 4330701"/>
              <a:gd name="connsiteX4088" fmla="*/ 10295173 w 12191966"/>
              <a:gd name="connsiteY4088" fmla="*/ 3373305 h 4330701"/>
              <a:gd name="connsiteX4089" fmla="*/ 10291956 w 12191966"/>
              <a:gd name="connsiteY4089" fmla="*/ 3374504 h 4330701"/>
              <a:gd name="connsiteX4090" fmla="*/ 10289142 w 12191966"/>
              <a:gd name="connsiteY4090" fmla="*/ 3376102 h 4330701"/>
              <a:gd name="connsiteX4091" fmla="*/ 10286328 w 12191966"/>
              <a:gd name="connsiteY4091" fmla="*/ 3377300 h 4330701"/>
              <a:gd name="connsiteX4092" fmla="*/ 10283916 w 12191966"/>
              <a:gd name="connsiteY4092" fmla="*/ 3379297 h 4330701"/>
              <a:gd name="connsiteX4093" fmla="*/ 10281906 w 12191966"/>
              <a:gd name="connsiteY4093" fmla="*/ 3382093 h 4330701"/>
              <a:gd name="connsiteX4094" fmla="*/ 10280297 w 12191966"/>
              <a:gd name="connsiteY4094" fmla="*/ 3385688 h 4330701"/>
              <a:gd name="connsiteX4095" fmla="*/ 10279493 w 12191966"/>
              <a:gd name="connsiteY4095" fmla="*/ 3388884 h 4330701"/>
              <a:gd name="connsiteX4096" fmla="*/ 10278689 w 12191966"/>
              <a:gd name="connsiteY4096" fmla="*/ 3394076 h 4330701"/>
              <a:gd name="connsiteX4097" fmla="*/ 10277081 w 12191966"/>
              <a:gd name="connsiteY4097" fmla="*/ 3393277 h 4330701"/>
              <a:gd name="connsiteX4098" fmla="*/ 10276277 w 12191966"/>
              <a:gd name="connsiteY4098" fmla="*/ 3391280 h 4330701"/>
              <a:gd name="connsiteX4099" fmla="*/ 10275071 w 12191966"/>
              <a:gd name="connsiteY4099" fmla="*/ 3388484 h 4330701"/>
              <a:gd name="connsiteX4100" fmla="*/ 10274669 w 12191966"/>
              <a:gd name="connsiteY4100" fmla="*/ 3384889 h 4330701"/>
              <a:gd name="connsiteX4101" fmla="*/ 10274267 w 12191966"/>
              <a:gd name="connsiteY4101" fmla="*/ 3378099 h 4330701"/>
              <a:gd name="connsiteX4102" fmla="*/ 10274267 w 12191966"/>
              <a:gd name="connsiteY4102" fmla="*/ 3370909 h 4330701"/>
              <a:gd name="connsiteX4103" fmla="*/ 10275875 w 12191966"/>
              <a:gd name="connsiteY4103" fmla="*/ 3368512 h 4330701"/>
              <a:gd name="connsiteX4104" fmla="*/ 10277885 w 12191966"/>
              <a:gd name="connsiteY4104" fmla="*/ 3366515 h 4330701"/>
              <a:gd name="connsiteX4105" fmla="*/ 10280297 w 12191966"/>
              <a:gd name="connsiteY4105" fmla="*/ 3364917 h 4330701"/>
              <a:gd name="connsiteX4106" fmla="*/ 10282710 w 12191966"/>
              <a:gd name="connsiteY4106" fmla="*/ 3363319 h 4330701"/>
              <a:gd name="connsiteX4107" fmla="*/ 10289142 w 12191966"/>
              <a:gd name="connsiteY4107" fmla="*/ 3361322 h 4330701"/>
              <a:gd name="connsiteX4108" fmla="*/ 10295173 w 12191966"/>
              <a:gd name="connsiteY4108" fmla="*/ 3359325 h 4330701"/>
              <a:gd name="connsiteX4109" fmla="*/ 10297585 w 12191966"/>
              <a:gd name="connsiteY4109" fmla="*/ 3358127 h 4330701"/>
              <a:gd name="connsiteX4110" fmla="*/ 10299997 w 12191966"/>
              <a:gd name="connsiteY4110" fmla="*/ 3356928 h 4330701"/>
              <a:gd name="connsiteX4111" fmla="*/ 10302811 w 12191966"/>
              <a:gd name="connsiteY4111" fmla="*/ 3354931 h 4330701"/>
              <a:gd name="connsiteX4112" fmla="*/ 10304821 w 12191966"/>
              <a:gd name="connsiteY4112" fmla="*/ 3352535 h 4330701"/>
              <a:gd name="connsiteX4113" fmla="*/ 10306832 w 12191966"/>
              <a:gd name="connsiteY4113" fmla="*/ 3350138 h 4330701"/>
              <a:gd name="connsiteX4114" fmla="*/ 10307636 w 12191966"/>
              <a:gd name="connsiteY4114" fmla="*/ 3346543 h 4330701"/>
              <a:gd name="connsiteX4115" fmla="*/ 10308440 w 12191966"/>
              <a:gd name="connsiteY4115" fmla="*/ 3342948 h 4330701"/>
              <a:gd name="connsiteX4116" fmla="*/ 10308440 w 12191966"/>
              <a:gd name="connsiteY4116" fmla="*/ 3338155 h 4330701"/>
              <a:gd name="connsiteX4117" fmla="*/ 10310852 w 12191966"/>
              <a:gd name="connsiteY4117" fmla="*/ 3338554 h 4330701"/>
              <a:gd name="connsiteX4118" fmla="*/ 10313264 w 12191966"/>
              <a:gd name="connsiteY4118" fmla="*/ 3338554 h 4330701"/>
              <a:gd name="connsiteX4119" fmla="*/ 10316078 w 12191966"/>
              <a:gd name="connsiteY4119" fmla="*/ 3338554 h 4330701"/>
              <a:gd name="connsiteX4120" fmla="*/ 10318089 w 12191966"/>
              <a:gd name="connsiteY4120" fmla="*/ 3338155 h 4330701"/>
              <a:gd name="connsiteX4121" fmla="*/ 10322109 w 12191966"/>
              <a:gd name="connsiteY4121" fmla="*/ 3336158 h 4330701"/>
              <a:gd name="connsiteX4122" fmla="*/ 10324923 w 12191966"/>
              <a:gd name="connsiteY4122" fmla="*/ 3334560 h 4330701"/>
              <a:gd name="connsiteX4123" fmla="*/ 10328139 w 12191966"/>
              <a:gd name="connsiteY4123" fmla="*/ 3332962 h 4330701"/>
              <a:gd name="connsiteX4124" fmla="*/ 4581121 w 12191966"/>
              <a:gd name="connsiteY4124" fmla="*/ 3330576 h 4330701"/>
              <a:gd name="connsiteX4125" fmla="*/ 4584295 w 12191966"/>
              <a:gd name="connsiteY4125" fmla="*/ 3332561 h 4330701"/>
              <a:gd name="connsiteX4126" fmla="*/ 4587073 w 12191966"/>
              <a:gd name="connsiteY4126" fmla="*/ 3335736 h 4330701"/>
              <a:gd name="connsiteX4127" fmla="*/ 4589452 w 12191966"/>
              <a:gd name="connsiteY4127" fmla="*/ 3338911 h 4330701"/>
              <a:gd name="connsiteX4128" fmla="*/ 4591439 w 12191966"/>
              <a:gd name="connsiteY4128" fmla="*/ 3342879 h 4330701"/>
              <a:gd name="connsiteX4129" fmla="*/ 4592232 w 12191966"/>
              <a:gd name="connsiteY4129" fmla="*/ 3346848 h 4330701"/>
              <a:gd name="connsiteX4130" fmla="*/ 4592630 w 12191966"/>
              <a:gd name="connsiteY4130" fmla="*/ 3351214 h 4330701"/>
              <a:gd name="connsiteX4131" fmla="*/ 4592232 w 12191966"/>
              <a:gd name="connsiteY4131" fmla="*/ 3355182 h 4330701"/>
              <a:gd name="connsiteX4132" fmla="*/ 4591835 w 12191966"/>
              <a:gd name="connsiteY4132" fmla="*/ 3357167 h 4330701"/>
              <a:gd name="connsiteX4133" fmla="*/ 4590644 w 12191966"/>
              <a:gd name="connsiteY4133" fmla="*/ 3359151 h 4330701"/>
              <a:gd name="connsiteX4134" fmla="*/ 4589452 w 12191966"/>
              <a:gd name="connsiteY4134" fmla="*/ 3357961 h 4330701"/>
              <a:gd name="connsiteX4135" fmla="*/ 4588260 w 12191966"/>
              <a:gd name="connsiteY4135" fmla="*/ 3355976 h 4330701"/>
              <a:gd name="connsiteX4136" fmla="*/ 4585883 w 12191966"/>
              <a:gd name="connsiteY4136" fmla="*/ 3351611 h 4330701"/>
              <a:gd name="connsiteX4137" fmla="*/ 4584295 w 12191966"/>
              <a:gd name="connsiteY4137" fmla="*/ 3349626 h 4330701"/>
              <a:gd name="connsiteX4138" fmla="*/ 4582708 w 12191966"/>
              <a:gd name="connsiteY4138" fmla="*/ 3348832 h 4330701"/>
              <a:gd name="connsiteX4139" fmla="*/ 4580721 w 12191966"/>
              <a:gd name="connsiteY4139" fmla="*/ 3348436 h 4330701"/>
              <a:gd name="connsiteX4140" fmla="*/ 4578342 w 12191966"/>
              <a:gd name="connsiteY4140" fmla="*/ 3348832 h 4330701"/>
              <a:gd name="connsiteX4141" fmla="*/ 4578342 w 12191966"/>
              <a:gd name="connsiteY4141" fmla="*/ 3345657 h 4330701"/>
              <a:gd name="connsiteX4142" fmla="*/ 4578342 w 12191966"/>
              <a:gd name="connsiteY4142" fmla="*/ 3343276 h 4330701"/>
              <a:gd name="connsiteX4143" fmla="*/ 4578736 w 12191966"/>
              <a:gd name="connsiteY4143" fmla="*/ 3340895 h 4330701"/>
              <a:gd name="connsiteX4144" fmla="*/ 4579133 w 12191966"/>
              <a:gd name="connsiteY4144" fmla="*/ 3339307 h 4330701"/>
              <a:gd name="connsiteX4145" fmla="*/ 4580721 w 12191966"/>
              <a:gd name="connsiteY4145" fmla="*/ 3335339 h 4330701"/>
              <a:gd name="connsiteX4146" fmla="*/ 4581121 w 12191966"/>
              <a:gd name="connsiteY4146" fmla="*/ 3333354 h 4330701"/>
              <a:gd name="connsiteX4147" fmla="*/ 10377996 w 12191966"/>
              <a:gd name="connsiteY4147" fmla="*/ 3330575 h 4330701"/>
              <a:gd name="connsiteX4148" fmla="*/ 10383805 w 12191966"/>
              <a:gd name="connsiteY4148" fmla="*/ 3330575 h 4330701"/>
              <a:gd name="connsiteX4149" fmla="*/ 10380071 w 12191966"/>
              <a:gd name="connsiteY4149" fmla="*/ 3336424 h 4330701"/>
              <a:gd name="connsiteX4150" fmla="*/ 10377996 w 12191966"/>
              <a:gd name="connsiteY4150" fmla="*/ 3338513 h 4330701"/>
              <a:gd name="connsiteX4151" fmla="*/ 10376336 w 12191966"/>
              <a:gd name="connsiteY4151" fmla="*/ 3340184 h 4330701"/>
              <a:gd name="connsiteX4152" fmla="*/ 10374262 w 12191966"/>
              <a:gd name="connsiteY4152" fmla="*/ 3341019 h 4330701"/>
              <a:gd name="connsiteX4153" fmla="*/ 10372602 w 12191966"/>
              <a:gd name="connsiteY4153" fmla="*/ 3341437 h 4330701"/>
              <a:gd name="connsiteX4154" fmla="*/ 10368453 w 12191966"/>
              <a:gd name="connsiteY4154" fmla="*/ 3342690 h 4330701"/>
              <a:gd name="connsiteX4155" fmla="*/ 10359740 w 12191966"/>
              <a:gd name="connsiteY4155" fmla="*/ 3343108 h 4330701"/>
              <a:gd name="connsiteX4156" fmla="*/ 10353931 w 12191966"/>
              <a:gd name="connsiteY4156" fmla="*/ 3344361 h 4330701"/>
              <a:gd name="connsiteX4157" fmla="*/ 10347292 w 12191966"/>
              <a:gd name="connsiteY4157" fmla="*/ 3346450 h 4330701"/>
              <a:gd name="connsiteX4158" fmla="*/ 10350196 w 12191966"/>
              <a:gd name="connsiteY4158" fmla="*/ 3342273 h 4330701"/>
              <a:gd name="connsiteX4159" fmla="*/ 10353516 w 12191966"/>
              <a:gd name="connsiteY4159" fmla="*/ 3338513 h 4330701"/>
              <a:gd name="connsiteX4160" fmla="*/ 10357665 w 12191966"/>
              <a:gd name="connsiteY4160" fmla="*/ 3336006 h 4330701"/>
              <a:gd name="connsiteX4161" fmla="*/ 10362229 w 12191966"/>
              <a:gd name="connsiteY4161" fmla="*/ 3333500 h 4330701"/>
              <a:gd name="connsiteX4162" fmla="*/ 10367208 w 12191966"/>
              <a:gd name="connsiteY4162" fmla="*/ 3332664 h 4330701"/>
              <a:gd name="connsiteX4163" fmla="*/ 10372187 w 12191966"/>
              <a:gd name="connsiteY4163" fmla="*/ 3331411 h 4330701"/>
              <a:gd name="connsiteX4164" fmla="*/ 10221186 w 12191966"/>
              <a:gd name="connsiteY4164" fmla="*/ 3324225 h 4330701"/>
              <a:gd name="connsiteX4165" fmla="*/ 10227160 w 12191966"/>
              <a:gd name="connsiteY4165" fmla="*/ 3324225 h 4330701"/>
              <a:gd name="connsiteX4166" fmla="*/ 10238711 w 12191966"/>
              <a:gd name="connsiteY4166" fmla="*/ 3324606 h 4330701"/>
              <a:gd name="connsiteX4167" fmla="*/ 10250262 w 12191966"/>
              <a:gd name="connsiteY4167" fmla="*/ 3326130 h 4330701"/>
              <a:gd name="connsiteX4168" fmla="*/ 10274558 w 12191966"/>
              <a:gd name="connsiteY4168" fmla="*/ 3329940 h 4330701"/>
              <a:gd name="connsiteX4169" fmla="*/ 10288100 w 12191966"/>
              <a:gd name="connsiteY4169" fmla="*/ 3331845 h 4330701"/>
              <a:gd name="connsiteX4170" fmla="*/ 10304430 w 12191966"/>
              <a:gd name="connsiteY4170" fmla="*/ 3332988 h 4330701"/>
              <a:gd name="connsiteX4171" fmla="*/ 10303633 w 12191966"/>
              <a:gd name="connsiteY4171" fmla="*/ 3336036 h 4330701"/>
              <a:gd name="connsiteX4172" fmla="*/ 10302837 w 12191966"/>
              <a:gd name="connsiteY4172" fmla="*/ 3338322 h 4330701"/>
              <a:gd name="connsiteX4173" fmla="*/ 10301642 w 12191966"/>
              <a:gd name="connsiteY4173" fmla="*/ 3340227 h 4330701"/>
              <a:gd name="connsiteX4174" fmla="*/ 10300845 w 12191966"/>
              <a:gd name="connsiteY4174" fmla="*/ 3341751 h 4330701"/>
              <a:gd name="connsiteX4175" fmla="*/ 10299252 w 12191966"/>
              <a:gd name="connsiteY4175" fmla="*/ 3342894 h 4330701"/>
              <a:gd name="connsiteX4176" fmla="*/ 10297261 w 12191966"/>
              <a:gd name="connsiteY4176" fmla="*/ 3344037 h 4330701"/>
              <a:gd name="connsiteX4177" fmla="*/ 10293278 w 12191966"/>
              <a:gd name="connsiteY4177" fmla="*/ 3345942 h 4330701"/>
              <a:gd name="connsiteX4178" fmla="*/ 10284913 w 12191966"/>
              <a:gd name="connsiteY4178" fmla="*/ 3348990 h 4330701"/>
              <a:gd name="connsiteX4179" fmla="*/ 10280930 w 12191966"/>
              <a:gd name="connsiteY4179" fmla="*/ 3350133 h 4330701"/>
              <a:gd name="connsiteX4180" fmla="*/ 10277346 w 12191966"/>
              <a:gd name="connsiteY4180" fmla="*/ 3352800 h 4330701"/>
              <a:gd name="connsiteX4181" fmla="*/ 10272566 w 12191966"/>
              <a:gd name="connsiteY4181" fmla="*/ 3350895 h 4330701"/>
              <a:gd name="connsiteX4182" fmla="*/ 10267787 w 12191966"/>
              <a:gd name="connsiteY4182" fmla="*/ 3348228 h 4330701"/>
              <a:gd name="connsiteX4183" fmla="*/ 10259422 w 12191966"/>
              <a:gd name="connsiteY4183" fmla="*/ 3342513 h 4330701"/>
              <a:gd name="connsiteX4184" fmla="*/ 10255041 w 12191966"/>
              <a:gd name="connsiteY4184" fmla="*/ 3340227 h 4330701"/>
              <a:gd name="connsiteX4185" fmla="*/ 10250262 w 12191966"/>
              <a:gd name="connsiteY4185" fmla="*/ 3337179 h 4330701"/>
              <a:gd name="connsiteX4186" fmla="*/ 10245880 w 12191966"/>
              <a:gd name="connsiteY4186" fmla="*/ 3335274 h 4330701"/>
              <a:gd name="connsiteX4187" fmla="*/ 10240702 w 12191966"/>
              <a:gd name="connsiteY4187" fmla="*/ 3333750 h 4330701"/>
              <a:gd name="connsiteX4188" fmla="*/ 10239109 w 12191966"/>
              <a:gd name="connsiteY4188" fmla="*/ 3334893 h 4330701"/>
              <a:gd name="connsiteX4189" fmla="*/ 10238711 w 12191966"/>
              <a:gd name="connsiteY4189" fmla="*/ 3336417 h 4330701"/>
              <a:gd name="connsiteX4190" fmla="*/ 10238711 w 12191966"/>
              <a:gd name="connsiteY4190" fmla="*/ 3337941 h 4330701"/>
              <a:gd name="connsiteX4191" fmla="*/ 10239109 w 12191966"/>
              <a:gd name="connsiteY4191" fmla="*/ 3339846 h 4330701"/>
              <a:gd name="connsiteX4192" fmla="*/ 10240702 w 12191966"/>
              <a:gd name="connsiteY4192" fmla="*/ 3340989 h 4330701"/>
              <a:gd name="connsiteX4193" fmla="*/ 10242296 w 12191966"/>
              <a:gd name="connsiteY4193" fmla="*/ 3342513 h 4330701"/>
              <a:gd name="connsiteX4194" fmla="*/ 10243889 w 12191966"/>
              <a:gd name="connsiteY4194" fmla="*/ 3344037 h 4330701"/>
              <a:gd name="connsiteX4195" fmla="*/ 10245482 w 12191966"/>
              <a:gd name="connsiteY4195" fmla="*/ 3344418 h 4330701"/>
              <a:gd name="connsiteX4196" fmla="*/ 10239109 w 12191966"/>
              <a:gd name="connsiteY4196" fmla="*/ 3345180 h 4330701"/>
              <a:gd name="connsiteX4197" fmla="*/ 10232338 w 12191966"/>
              <a:gd name="connsiteY4197" fmla="*/ 3345180 h 4330701"/>
              <a:gd name="connsiteX4198" fmla="*/ 10224771 w 12191966"/>
              <a:gd name="connsiteY4198" fmla="*/ 3344418 h 4330701"/>
              <a:gd name="connsiteX4199" fmla="*/ 10217203 w 12191966"/>
              <a:gd name="connsiteY4199" fmla="*/ 3344037 h 4330701"/>
              <a:gd name="connsiteX4200" fmla="*/ 10209635 w 12191966"/>
              <a:gd name="connsiteY4200" fmla="*/ 3342894 h 4330701"/>
              <a:gd name="connsiteX4201" fmla="*/ 10202466 w 12191966"/>
              <a:gd name="connsiteY4201" fmla="*/ 3341751 h 4330701"/>
              <a:gd name="connsiteX4202" fmla="*/ 10197288 w 12191966"/>
              <a:gd name="connsiteY4202" fmla="*/ 3340227 h 4330701"/>
              <a:gd name="connsiteX4203" fmla="*/ 10193305 w 12191966"/>
              <a:gd name="connsiteY4203" fmla="*/ 3338322 h 4330701"/>
              <a:gd name="connsiteX4204" fmla="*/ 10196093 w 12191966"/>
              <a:gd name="connsiteY4204" fmla="*/ 3338703 h 4330701"/>
              <a:gd name="connsiteX4205" fmla="*/ 10197288 w 12191966"/>
              <a:gd name="connsiteY4205" fmla="*/ 3338322 h 4330701"/>
              <a:gd name="connsiteX4206" fmla="*/ 10198881 w 12191966"/>
              <a:gd name="connsiteY4206" fmla="*/ 3336798 h 4330701"/>
              <a:gd name="connsiteX4207" fmla="*/ 10200076 w 12191966"/>
              <a:gd name="connsiteY4207" fmla="*/ 3335274 h 4330701"/>
              <a:gd name="connsiteX4208" fmla="*/ 10200474 w 12191966"/>
              <a:gd name="connsiteY4208" fmla="*/ 3333369 h 4330701"/>
              <a:gd name="connsiteX4209" fmla="*/ 10200474 w 12191966"/>
              <a:gd name="connsiteY4209" fmla="*/ 3331464 h 4330701"/>
              <a:gd name="connsiteX4210" fmla="*/ 10200873 w 12191966"/>
              <a:gd name="connsiteY4210" fmla="*/ 3326130 h 4330701"/>
              <a:gd name="connsiteX4211" fmla="*/ 10208042 w 12191966"/>
              <a:gd name="connsiteY4211" fmla="*/ 3325368 h 4330701"/>
              <a:gd name="connsiteX4212" fmla="*/ 10214415 w 12191966"/>
              <a:gd name="connsiteY4212" fmla="*/ 3324606 h 4330701"/>
              <a:gd name="connsiteX4213" fmla="*/ 4883125 w 12191966"/>
              <a:gd name="connsiteY4213" fmla="*/ 3321051 h 4330701"/>
              <a:gd name="connsiteX4214" fmla="*/ 4892652 w 12191966"/>
              <a:gd name="connsiteY4214" fmla="*/ 3322639 h 4330701"/>
              <a:gd name="connsiteX4215" fmla="*/ 4902178 w 12191966"/>
              <a:gd name="connsiteY4215" fmla="*/ 3323829 h 4330701"/>
              <a:gd name="connsiteX4216" fmla="*/ 4911707 w 12191966"/>
              <a:gd name="connsiteY4216" fmla="*/ 3325814 h 4330701"/>
              <a:gd name="connsiteX4217" fmla="*/ 4922028 w 12191966"/>
              <a:gd name="connsiteY4217" fmla="*/ 3328195 h 4330701"/>
              <a:gd name="connsiteX4218" fmla="*/ 4931954 w 12191966"/>
              <a:gd name="connsiteY4218" fmla="*/ 3328989 h 4330701"/>
              <a:gd name="connsiteX4219" fmla="*/ 4936320 w 12191966"/>
              <a:gd name="connsiteY4219" fmla="*/ 3329386 h 4330701"/>
              <a:gd name="connsiteX4220" fmla="*/ 4941085 w 12191966"/>
              <a:gd name="connsiteY4220" fmla="*/ 3329386 h 4330701"/>
              <a:gd name="connsiteX4221" fmla="*/ 4945451 w 12191966"/>
              <a:gd name="connsiteY4221" fmla="*/ 3328989 h 4330701"/>
              <a:gd name="connsiteX4222" fmla="*/ 4949817 w 12191966"/>
              <a:gd name="connsiteY4222" fmla="*/ 3328195 h 4330701"/>
              <a:gd name="connsiteX4223" fmla="*/ 4953788 w 12191966"/>
              <a:gd name="connsiteY4223" fmla="*/ 3326608 h 4330701"/>
              <a:gd name="connsiteX4224" fmla="*/ 4958149 w 12191966"/>
              <a:gd name="connsiteY4224" fmla="*/ 3325020 h 4330701"/>
              <a:gd name="connsiteX4225" fmla="*/ 4958946 w 12191966"/>
              <a:gd name="connsiteY4225" fmla="*/ 3328592 h 4330701"/>
              <a:gd name="connsiteX4226" fmla="*/ 4960936 w 12191966"/>
              <a:gd name="connsiteY4226" fmla="*/ 3332561 h 4330701"/>
              <a:gd name="connsiteX4227" fmla="*/ 4964109 w 12191966"/>
              <a:gd name="connsiteY4227" fmla="*/ 3336529 h 4330701"/>
              <a:gd name="connsiteX4228" fmla="*/ 4966885 w 12191966"/>
              <a:gd name="connsiteY4228" fmla="*/ 3339705 h 4330701"/>
              <a:gd name="connsiteX4229" fmla="*/ 4968474 w 12191966"/>
              <a:gd name="connsiteY4229" fmla="*/ 3340498 h 4330701"/>
              <a:gd name="connsiteX4230" fmla="*/ 4970061 w 12191966"/>
              <a:gd name="connsiteY4230" fmla="*/ 3340895 h 4330701"/>
              <a:gd name="connsiteX4231" fmla="*/ 4971649 w 12191966"/>
              <a:gd name="connsiteY4231" fmla="*/ 3340895 h 4330701"/>
              <a:gd name="connsiteX4232" fmla="*/ 4972439 w 12191966"/>
              <a:gd name="connsiteY4232" fmla="*/ 3340101 h 4330701"/>
              <a:gd name="connsiteX4233" fmla="*/ 4972843 w 12191966"/>
              <a:gd name="connsiteY4233" fmla="*/ 3338514 h 4330701"/>
              <a:gd name="connsiteX4234" fmla="*/ 4974032 w 12191966"/>
              <a:gd name="connsiteY4234" fmla="*/ 3336529 h 4330701"/>
              <a:gd name="connsiteX4235" fmla="*/ 4974032 w 12191966"/>
              <a:gd name="connsiteY4235" fmla="*/ 3332958 h 4330701"/>
              <a:gd name="connsiteX4236" fmla="*/ 4974032 w 12191966"/>
              <a:gd name="connsiteY4236" fmla="*/ 3328989 h 4330701"/>
              <a:gd name="connsiteX4237" fmla="*/ 4975619 w 12191966"/>
              <a:gd name="connsiteY4237" fmla="*/ 3329386 h 4330701"/>
              <a:gd name="connsiteX4238" fmla="*/ 4976414 w 12191966"/>
              <a:gd name="connsiteY4238" fmla="*/ 3330973 h 4330701"/>
              <a:gd name="connsiteX4239" fmla="*/ 4977205 w 12191966"/>
              <a:gd name="connsiteY4239" fmla="*/ 3332958 h 4330701"/>
              <a:gd name="connsiteX4240" fmla="*/ 4977600 w 12191966"/>
              <a:gd name="connsiteY4240" fmla="*/ 3334942 h 4330701"/>
              <a:gd name="connsiteX4241" fmla="*/ 4978394 w 12191966"/>
              <a:gd name="connsiteY4241" fmla="*/ 3346055 h 4330701"/>
              <a:gd name="connsiteX4242" fmla="*/ 4980376 w 12191966"/>
              <a:gd name="connsiteY4242" fmla="*/ 3343673 h 4330701"/>
              <a:gd name="connsiteX4243" fmla="*/ 4983157 w 12191966"/>
              <a:gd name="connsiteY4243" fmla="*/ 3340895 h 4330701"/>
              <a:gd name="connsiteX4244" fmla="*/ 4985146 w 12191966"/>
              <a:gd name="connsiteY4244" fmla="*/ 3339705 h 4330701"/>
              <a:gd name="connsiteX4245" fmla="*/ 4987534 w 12191966"/>
              <a:gd name="connsiteY4245" fmla="*/ 3338117 h 4330701"/>
              <a:gd name="connsiteX4246" fmla="*/ 4989911 w 12191966"/>
              <a:gd name="connsiteY4246" fmla="*/ 3336926 h 4330701"/>
              <a:gd name="connsiteX4247" fmla="*/ 4992688 w 12191966"/>
              <a:gd name="connsiteY4247" fmla="*/ 3336529 h 4330701"/>
              <a:gd name="connsiteX4248" fmla="*/ 4995068 w 12191966"/>
              <a:gd name="connsiteY4248" fmla="*/ 3336529 h 4330701"/>
              <a:gd name="connsiteX4249" fmla="*/ 4997449 w 12191966"/>
              <a:gd name="connsiteY4249" fmla="*/ 3336529 h 4330701"/>
              <a:gd name="connsiteX4250" fmla="*/ 5002610 w 12191966"/>
              <a:gd name="connsiteY4250" fmla="*/ 3337720 h 4330701"/>
              <a:gd name="connsiteX4251" fmla="*/ 5007770 w 12191966"/>
              <a:gd name="connsiteY4251" fmla="*/ 3339705 h 4330701"/>
              <a:gd name="connsiteX4252" fmla="*/ 5012534 w 12191966"/>
              <a:gd name="connsiteY4252" fmla="*/ 3342086 h 4330701"/>
              <a:gd name="connsiteX4253" fmla="*/ 5018085 w 12191966"/>
              <a:gd name="connsiteY4253" fmla="*/ 3345658 h 4330701"/>
              <a:gd name="connsiteX4254" fmla="*/ 5028805 w 12191966"/>
              <a:gd name="connsiteY4254" fmla="*/ 3352008 h 4330701"/>
              <a:gd name="connsiteX4255" fmla="*/ 5033574 w 12191966"/>
              <a:gd name="connsiteY4255" fmla="*/ 3355580 h 4330701"/>
              <a:gd name="connsiteX4256" fmla="*/ 5038736 w 12191966"/>
              <a:gd name="connsiteY4256" fmla="*/ 3358755 h 4330701"/>
              <a:gd name="connsiteX4257" fmla="*/ 5043898 w 12191966"/>
              <a:gd name="connsiteY4257" fmla="*/ 3360739 h 4330701"/>
              <a:gd name="connsiteX4258" fmla="*/ 5048661 w 12191966"/>
              <a:gd name="connsiteY4258" fmla="*/ 3362327 h 4330701"/>
              <a:gd name="connsiteX4259" fmla="*/ 5050646 w 12191966"/>
              <a:gd name="connsiteY4259" fmla="*/ 3362327 h 4330701"/>
              <a:gd name="connsiteX4260" fmla="*/ 5053428 w 12191966"/>
              <a:gd name="connsiteY4260" fmla="*/ 3362327 h 4330701"/>
              <a:gd name="connsiteX4261" fmla="*/ 5055413 w 12191966"/>
              <a:gd name="connsiteY4261" fmla="*/ 3361533 h 4330701"/>
              <a:gd name="connsiteX4262" fmla="*/ 5057794 w 12191966"/>
              <a:gd name="connsiteY4262" fmla="*/ 3361136 h 4330701"/>
              <a:gd name="connsiteX4263" fmla="*/ 5053824 w 12191966"/>
              <a:gd name="connsiteY4263" fmla="*/ 3365105 h 4330701"/>
              <a:gd name="connsiteX4264" fmla="*/ 5051442 w 12191966"/>
              <a:gd name="connsiteY4264" fmla="*/ 3368280 h 4330701"/>
              <a:gd name="connsiteX4265" fmla="*/ 5049845 w 12191966"/>
              <a:gd name="connsiteY4265" fmla="*/ 3369073 h 4330701"/>
              <a:gd name="connsiteX4266" fmla="*/ 5049458 w 12191966"/>
              <a:gd name="connsiteY4266" fmla="*/ 3370661 h 4330701"/>
              <a:gd name="connsiteX4267" fmla="*/ 5049845 w 12191966"/>
              <a:gd name="connsiteY4267" fmla="*/ 3371852 h 4330701"/>
              <a:gd name="connsiteX4268" fmla="*/ 5050646 w 12191966"/>
              <a:gd name="connsiteY4268" fmla="*/ 3374233 h 4330701"/>
              <a:gd name="connsiteX4269" fmla="*/ 5052235 w 12191966"/>
              <a:gd name="connsiteY4269" fmla="*/ 3378202 h 4330701"/>
              <a:gd name="connsiteX4270" fmla="*/ 5055018 w 12191966"/>
              <a:gd name="connsiteY4270" fmla="*/ 3384552 h 4330701"/>
              <a:gd name="connsiteX4271" fmla="*/ 5049845 w 12191966"/>
              <a:gd name="connsiteY4271" fmla="*/ 3381377 h 4330701"/>
              <a:gd name="connsiteX4272" fmla="*/ 5044293 w 12191966"/>
              <a:gd name="connsiteY4272" fmla="*/ 3378599 h 4330701"/>
              <a:gd name="connsiteX4273" fmla="*/ 5038736 w 12191966"/>
              <a:gd name="connsiteY4273" fmla="*/ 3376614 h 4330701"/>
              <a:gd name="connsiteX4274" fmla="*/ 5032779 w 12191966"/>
              <a:gd name="connsiteY4274" fmla="*/ 3375820 h 4330701"/>
              <a:gd name="connsiteX4275" fmla="*/ 5026823 w 12191966"/>
              <a:gd name="connsiteY4275" fmla="*/ 3375027 h 4330701"/>
              <a:gd name="connsiteX4276" fmla="*/ 5020864 w 12191966"/>
              <a:gd name="connsiteY4276" fmla="*/ 3375027 h 4330701"/>
              <a:gd name="connsiteX4277" fmla="*/ 5014118 w 12191966"/>
              <a:gd name="connsiteY4277" fmla="*/ 3375820 h 4330701"/>
              <a:gd name="connsiteX4278" fmla="*/ 5008166 w 12191966"/>
              <a:gd name="connsiteY4278" fmla="*/ 3376614 h 4330701"/>
              <a:gd name="connsiteX4279" fmla="*/ 4995068 w 12191966"/>
              <a:gd name="connsiteY4279" fmla="*/ 3379789 h 4330701"/>
              <a:gd name="connsiteX4280" fmla="*/ 4981964 w 12191966"/>
              <a:gd name="connsiteY4280" fmla="*/ 3383361 h 4330701"/>
              <a:gd name="connsiteX4281" fmla="*/ 4969662 w 12191966"/>
              <a:gd name="connsiteY4281" fmla="*/ 3386536 h 4330701"/>
              <a:gd name="connsiteX4282" fmla="*/ 4956964 w 12191966"/>
              <a:gd name="connsiteY4282" fmla="*/ 3389314 h 4330701"/>
              <a:gd name="connsiteX4283" fmla="*/ 4955774 w 12191966"/>
              <a:gd name="connsiteY4283" fmla="*/ 3388124 h 4330701"/>
              <a:gd name="connsiteX4284" fmla="*/ 4955379 w 12191966"/>
              <a:gd name="connsiteY4284" fmla="*/ 3387330 h 4330701"/>
              <a:gd name="connsiteX4285" fmla="*/ 4954583 w 12191966"/>
              <a:gd name="connsiteY4285" fmla="*/ 3384552 h 4330701"/>
              <a:gd name="connsiteX4286" fmla="*/ 4953788 w 12191966"/>
              <a:gd name="connsiteY4286" fmla="*/ 3380583 h 4330701"/>
              <a:gd name="connsiteX4287" fmla="*/ 4953388 w 12191966"/>
              <a:gd name="connsiteY4287" fmla="*/ 3376614 h 4330701"/>
              <a:gd name="connsiteX4288" fmla="*/ 4952993 w 12191966"/>
              <a:gd name="connsiteY4288" fmla="*/ 3373042 h 4330701"/>
              <a:gd name="connsiteX4289" fmla="*/ 4951805 w 12191966"/>
              <a:gd name="connsiteY4289" fmla="*/ 3370264 h 4330701"/>
              <a:gd name="connsiteX4290" fmla="*/ 4951406 w 12191966"/>
              <a:gd name="connsiteY4290" fmla="*/ 3368677 h 4330701"/>
              <a:gd name="connsiteX4291" fmla="*/ 4950611 w 12191966"/>
              <a:gd name="connsiteY4291" fmla="*/ 3367486 h 4330701"/>
              <a:gd name="connsiteX4292" fmla="*/ 4949420 w 12191966"/>
              <a:gd name="connsiteY4292" fmla="*/ 3367089 h 4330701"/>
              <a:gd name="connsiteX4293" fmla="*/ 4947833 w 12191966"/>
              <a:gd name="connsiteY4293" fmla="*/ 3366692 h 4330701"/>
              <a:gd name="connsiteX4294" fmla="*/ 4949022 w 12191966"/>
              <a:gd name="connsiteY4294" fmla="*/ 3371058 h 4330701"/>
              <a:gd name="connsiteX4295" fmla="*/ 4948631 w 12191966"/>
              <a:gd name="connsiteY4295" fmla="*/ 3374630 h 4330701"/>
              <a:gd name="connsiteX4296" fmla="*/ 4947833 w 12191966"/>
              <a:gd name="connsiteY4296" fmla="*/ 3375820 h 4330701"/>
              <a:gd name="connsiteX4297" fmla="*/ 4947038 w 12191966"/>
              <a:gd name="connsiteY4297" fmla="*/ 3376614 h 4330701"/>
              <a:gd name="connsiteX4298" fmla="*/ 4945056 w 12191966"/>
              <a:gd name="connsiteY4298" fmla="*/ 3378202 h 4330701"/>
              <a:gd name="connsiteX4299" fmla="*/ 4942275 w 12191966"/>
              <a:gd name="connsiteY4299" fmla="*/ 3378599 h 4330701"/>
              <a:gd name="connsiteX4300" fmla="*/ 4939500 w 12191966"/>
              <a:gd name="connsiteY4300" fmla="*/ 3378599 h 4330701"/>
              <a:gd name="connsiteX4301" fmla="*/ 4932350 w 12191966"/>
              <a:gd name="connsiteY4301" fmla="*/ 3378202 h 4330701"/>
              <a:gd name="connsiteX4302" fmla="*/ 4924809 w 12191966"/>
              <a:gd name="connsiteY4302" fmla="*/ 3377011 h 4330701"/>
              <a:gd name="connsiteX4303" fmla="*/ 4921237 w 12191966"/>
              <a:gd name="connsiteY4303" fmla="*/ 3377011 h 4330701"/>
              <a:gd name="connsiteX4304" fmla="*/ 4917662 w 12191966"/>
              <a:gd name="connsiteY4304" fmla="*/ 3377805 h 4330701"/>
              <a:gd name="connsiteX4305" fmla="*/ 4914885 w 12191966"/>
              <a:gd name="connsiteY4305" fmla="*/ 3378599 h 4330701"/>
              <a:gd name="connsiteX4306" fmla="*/ 4912901 w 12191966"/>
              <a:gd name="connsiteY4306" fmla="*/ 3380583 h 4330701"/>
              <a:gd name="connsiteX4307" fmla="*/ 4911707 w 12191966"/>
              <a:gd name="connsiteY4307" fmla="*/ 3382170 h 4330701"/>
              <a:gd name="connsiteX4308" fmla="*/ 4910914 w 12191966"/>
              <a:gd name="connsiteY4308" fmla="*/ 3384155 h 4330701"/>
              <a:gd name="connsiteX4309" fmla="*/ 4909724 w 12191966"/>
              <a:gd name="connsiteY4309" fmla="*/ 3388124 h 4330701"/>
              <a:gd name="connsiteX4310" fmla="*/ 4909724 w 12191966"/>
              <a:gd name="connsiteY4310" fmla="*/ 3384155 h 4330701"/>
              <a:gd name="connsiteX4311" fmla="*/ 4909329 w 12191966"/>
              <a:gd name="connsiteY4311" fmla="*/ 3380583 h 4330701"/>
              <a:gd name="connsiteX4312" fmla="*/ 4908134 w 12191966"/>
              <a:gd name="connsiteY4312" fmla="*/ 3377805 h 4330701"/>
              <a:gd name="connsiteX4313" fmla="*/ 4907339 w 12191966"/>
              <a:gd name="connsiteY4313" fmla="*/ 3375027 h 4330701"/>
              <a:gd name="connsiteX4314" fmla="*/ 4905354 w 12191966"/>
              <a:gd name="connsiteY4314" fmla="*/ 3371058 h 4330701"/>
              <a:gd name="connsiteX4315" fmla="*/ 4902578 w 12191966"/>
              <a:gd name="connsiteY4315" fmla="*/ 3367089 h 4330701"/>
              <a:gd name="connsiteX4316" fmla="*/ 4900194 w 12191966"/>
              <a:gd name="connsiteY4316" fmla="*/ 3363120 h 4330701"/>
              <a:gd name="connsiteX4317" fmla="*/ 4899401 w 12191966"/>
              <a:gd name="connsiteY4317" fmla="*/ 3359945 h 4330701"/>
              <a:gd name="connsiteX4318" fmla="*/ 4898212 w 12191966"/>
              <a:gd name="connsiteY4318" fmla="*/ 3357167 h 4330701"/>
              <a:gd name="connsiteX4319" fmla="*/ 4897417 w 12191966"/>
              <a:gd name="connsiteY4319" fmla="*/ 3353198 h 4330701"/>
              <a:gd name="connsiteX4320" fmla="*/ 4896223 w 12191966"/>
              <a:gd name="connsiteY4320" fmla="*/ 3349230 h 4330701"/>
              <a:gd name="connsiteX4321" fmla="*/ 4896223 w 12191966"/>
              <a:gd name="connsiteY4321" fmla="*/ 3343673 h 4330701"/>
              <a:gd name="connsiteX4322" fmla="*/ 4895828 w 12191966"/>
              <a:gd name="connsiteY4322" fmla="*/ 3336926 h 4330701"/>
              <a:gd name="connsiteX4323" fmla="*/ 4894639 w 12191966"/>
              <a:gd name="connsiteY4323" fmla="*/ 3338911 h 4330701"/>
              <a:gd name="connsiteX4324" fmla="*/ 4892652 w 12191966"/>
              <a:gd name="connsiteY4324" fmla="*/ 3340498 h 4330701"/>
              <a:gd name="connsiteX4325" fmla="*/ 4889080 w 12191966"/>
              <a:gd name="connsiteY4325" fmla="*/ 3342483 h 4330701"/>
              <a:gd name="connsiteX4326" fmla="*/ 4887886 w 12191966"/>
              <a:gd name="connsiteY4326" fmla="*/ 3344070 h 4330701"/>
              <a:gd name="connsiteX4327" fmla="*/ 4886299 w 12191966"/>
              <a:gd name="connsiteY4327" fmla="*/ 3345658 h 4330701"/>
              <a:gd name="connsiteX4328" fmla="*/ 4885109 w 12191966"/>
              <a:gd name="connsiteY4328" fmla="*/ 3347642 h 4330701"/>
              <a:gd name="connsiteX4329" fmla="*/ 4884715 w 12191966"/>
              <a:gd name="connsiteY4329" fmla="*/ 3350023 h 4330701"/>
              <a:gd name="connsiteX4330" fmla="*/ 4883125 w 12191966"/>
              <a:gd name="connsiteY4330" fmla="*/ 3350023 h 4330701"/>
              <a:gd name="connsiteX4331" fmla="*/ 4882331 w 12191966"/>
              <a:gd name="connsiteY4331" fmla="*/ 3349626 h 4330701"/>
              <a:gd name="connsiteX4332" fmla="*/ 4881538 w 12191966"/>
              <a:gd name="connsiteY4332" fmla="*/ 3348436 h 4330701"/>
              <a:gd name="connsiteX4333" fmla="*/ 4881538 w 12191966"/>
              <a:gd name="connsiteY4333" fmla="*/ 3347642 h 4330701"/>
              <a:gd name="connsiteX4334" fmla="*/ 4881538 w 12191966"/>
              <a:gd name="connsiteY4334" fmla="*/ 3344467 h 4330701"/>
              <a:gd name="connsiteX4335" fmla="*/ 4882730 w 12191966"/>
              <a:gd name="connsiteY4335" fmla="*/ 3340895 h 4330701"/>
              <a:gd name="connsiteX4336" fmla="*/ 4883520 w 12191966"/>
              <a:gd name="connsiteY4336" fmla="*/ 3336529 h 4330701"/>
              <a:gd name="connsiteX4337" fmla="*/ 4884715 w 12191966"/>
              <a:gd name="connsiteY4337" fmla="*/ 3331370 h 4330701"/>
              <a:gd name="connsiteX4338" fmla="*/ 4884715 w 12191966"/>
              <a:gd name="connsiteY4338" fmla="*/ 3326608 h 4330701"/>
              <a:gd name="connsiteX4339" fmla="*/ 4884315 w 12191966"/>
              <a:gd name="connsiteY4339" fmla="*/ 3323433 h 4330701"/>
              <a:gd name="connsiteX4340" fmla="*/ 5398297 w 12191966"/>
              <a:gd name="connsiteY4340" fmla="*/ 3308351 h 4330701"/>
              <a:gd name="connsiteX4341" fmla="*/ 5400359 w 12191966"/>
              <a:gd name="connsiteY4341" fmla="*/ 3308351 h 4330701"/>
              <a:gd name="connsiteX4342" fmla="*/ 5402423 w 12191966"/>
              <a:gd name="connsiteY4342" fmla="*/ 3309145 h 4330701"/>
              <a:gd name="connsiteX4343" fmla="*/ 5404073 w 12191966"/>
              <a:gd name="connsiteY4343" fmla="*/ 3309939 h 4330701"/>
              <a:gd name="connsiteX4344" fmla="*/ 5405725 w 12191966"/>
              <a:gd name="connsiteY4344" fmla="*/ 3311526 h 4330701"/>
              <a:gd name="connsiteX4345" fmla="*/ 5406960 w 12191966"/>
              <a:gd name="connsiteY4345" fmla="*/ 3313511 h 4330701"/>
              <a:gd name="connsiteX4346" fmla="*/ 5408199 w 12191966"/>
              <a:gd name="connsiteY4346" fmla="*/ 3316289 h 4330701"/>
              <a:gd name="connsiteX4347" fmla="*/ 5408610 w 12191966"/>
              <a:gd name="connsiteY4347" fmla="*/ 3319861 h 4330701"/>
              <a:gd name="connsiteX4348" fmla="*/ 5408610 w 12191966"/>
              <a:gd name="connsiteY4348" fmla="*/ 3324624 h 4330701"/>
              <a:gd name="connsiteX4349" fmla="*/ 5388387 w 12191966"/>
              <a:gd name="connsiteY4349" fmla="*/ 3325814 h 4330701"/>
              <a:gd name="connsiteX4350" fmla="*/ 5387973 w 12191966"/>
              <a:gd name="connsiteY4350" fmla="*/ 3322639 h 4330701"/>
              <a:gd name="connsiteX4351" fmla="*/ 5388387 w 12191966"/>
              <a:gd name="connsiteY4351" fmla="*/ 3319464 h 4330701"/>
              <a:gd name="connsiteX4352" fmla="*/ 5389216 w 12191966"/>
              <a:gd name="connsiteY4352" fmla="*/ 3316289 h 4330701"/>
              <a:gd name="connsiteX4353" fmla="*/ 5390452 w 12191966"/>
              <a:gd name="connsiteY4353" fmla="*/ 3313908 h 4330701"/>
              <a:gd name="connsiteX4354" fmla="*/ 5392105 w 12191966"/>
              <a:gd name="connsiteY4354" fmla="*/ 3311923 h 4330701"/>
              <a:gd name="connsiteX4355" fmla="*/ 5394171 w 12191966"/>
              <a:gd name="connsiteY4355" fmla="*/ 3310336 h 4330701"/>
              <a:gd name="connsiteX4356" fmla="*/ 5396235 w 12191966"/>
              <a:gd name="connsiteY4356" fmla="*/ 3309542 h 4330701"/>
              <a:gd name="connsiteX4357" fmla="*/ 5397497 w 12191966"/>
              <a:gd name="connsiteY4357" fmla="*/ 3302000 h 4330701"/>
              <a:gd name="connsiteX4358" fmla="*/ 5394379 w 12191966"/>
              <a:gd name="connsiteY4358" fmla="*/ 3305126 h 4330701"/>
              <a:gd name="connsiteX4359" fmla="*/ 5392037 w 12191966"/>
              <a:gd name="connsiteY4359" fmla="*/ 3309034 h 4330701"/>
              <a:gd name="connsiteX4360" fmla="*/ 5387357 w 12191966"/>
              <a:gd name="connsiteY4360" fmla="*/ 3316459 h 4330701"/>
              <a:gd name="connsiteX4361" fmla="*/ 5385018 w 12191966"/>
              <a:gd name="connsiteY4361" fmla="*/ 3319976 h 4330701"/>
              <a:gd name="connsiteX4362" fmla="*/ 5382678 w 12191966"/>
              <a:gd name="connsiteY4362" fmla="*/ 3323493 h 4330701"/>
              <a:gd name="connsiteX4363" fmla="*/ 5379167 w 12191966"/>
              <a:gd name="connsiteY4363" fmla="*/ 3325837 h 4330701"/>
              <a:gd name="connsiteX4364" fmla="*/ 5377218 w 12191966"/>
              <a:gd name="connsiteY4364" fmla="*/ 3326228 h 4330701"/>
              <a:gd name="connsiteX4365" fmla="*/ 5375269 w 12191966"/>
              <a:gd name="connsiteY4365" fmla="*/ 3327400 h 4330701"/>
              <a:gd name="connsiteX4366" fmla="*/ 5375269 w 12191966"/>
              <a:gd name="connsiteY4366" fmla="*/ 3320757 h 4330701"/>
              <a:gd name="connsiteX4367" fmla="*/ 5376828 w 12191966"/>
              <a:gd name="connsiteY4367" fmla="*/ 3315286 h 4330701"/>
              <a:gd name="connsiteX4368" fmla="*/ 5378779 w 12191966"/>
              <a:gd name="connsiteY4368" fmla="*/ 3311379 h 4330701"/>
              <a:gd name="connsiteX4369" fmla="*/ 5381507 w 12191966"/>
              <a:gd name="connsiteY4369" fmla="*/ 3308643 h 4330701"/>
              <a:gd name="connsiteX4370" fmla="*/ 5384630 w 12191966"/>
              <a:gd name="connsiteY4370" fmla="*/ 3305908 h 4330701"/>
              <a:gd name="connsiteX4371" fmla="*/ 5388530 w 12191966"/>
              <a:gd name="connsiteY4371" fmla="*/ 3303954 h 4330701"/>
              <a:gd name="connsiteX4372" fmla="*/ 5392819 w 12191966"/>
              <a:gd name="connsiteY4372" fmla="*/ 3303173 h 4330701"/>
              <a:gd name="connsiteX4373" fmla="*/ 5454643 w 12191966"/>
              <a:gd name="connsiteY4373" fmla="*/ 3290888 h 4330701"/>
              <a:gd name="connsiteX4374" fmla="*/ 5458214 w 12191966"/>
              <a:gd name="connsiteY4374" fmla="*/ 3290888 h 4330701"/>
              <a:gd name="connsiteX4375" fmla="*/ 5459405 w 12191966"/>
              <a:gd name="connsiteY4375" fmla="*/ 3291999 h 4330701"/>
              <a:gd name="connsiteX4376" fmla="*/ 5460992 w 12191966"/>
              <a:gd name="connsiteY4376" fmla="*/ 3292370 h 4330701"/>
              <a:gd name="connsiteX4377" fmla="*/ 5462579 w 12191966"/>
              <a:gd name="connsiteY4377" fmla="*/ 3293852 h 4330701"/>
              <a:gd name="connsiteX4378" fmla="*/ 5464168 w 12191966"/>
              <a:gd name="connsiteY4378" fmla="*/ 3295333 h 4330701"/>
              <a:gd name="connsiteX4379" fmla="*/ 5464168 w 12191966"/>
              <a:gd name="connsiteY4379" fmla="*/ 3297556 h 4330701"/>
              <a:gd name="connsiteX4380" fmla="*/ 5463771 w 12191966"/>
              <a:gd name="connsiteY4380" fmla="*/ 3299408 h 4330701"/>
              <a:gd name="connsiteX4381" fmla="*/ 5462579 w 12191966"/>
              <a:gd name="connsiteY4381" fmla="*/ 3300519 h 4330701"/>
              <a:gd name="connsiteX4382" fmla="*/ 5461390 w 12191966"/>
              <a:gd name="connsiteY4382" fmla="*/ 3300889 h 4330701"/>
              <a:gd name="connsiteX4383" fmla="*/ 5460198 w 12191966"/>
              <a:gd name="connsiteY4383" fmla="*/ 3301260 h 4330701"/>
              <a:gd name="connsiteX4384" fmla="*/ 5458214 w 12191966"/>
              <a:gd name="connsiteY4384" fmla="*/ 3302001 h 4330701"/>
              <a:gd name="connsiteX4385" fmla="*/ 5454643 w 12191966"/>
              <a:gd name="connsiteY4385" fmla="*/ 3302001 h 4330701"/>
              <a:gd name="connsiteX4386" fmla="*/ 5451072 w 12191966"/>
              <a:gd name="connsiteY4386" fmla="*/ 3302001 h 4330701"/>
              <a:gd name="connsiteX4387" fmla="*/ 5449484 w 12191966"/>
              <a:gd name="connsiteY4387" fmla="*/ 3302371 h 4330701"/>
              <a:gd name="connsiteX4388" fmla="*/ 5448690 w 12191966"/>
              <a:gd name="connsiteY4388" fmla="*/ 3303112 h 4330701"/>
              <a:gd name="connsiteX4389" fmla="*/ 5447897 w 12191966"/>
              <a:gd name="connsiteY4389" fmla="*/ 3304594 h 4330701"/>
              <a:gd name="connsiteX4390" fmla="*/ 5447501 w 12191966"/>
              <a:gd name="connsiteY4390" fmla="*/ 3306816 h 4330701"/>
              <a:gd name="connsiteX4391" fmla="*/ 5447897 w 12191966"/>
              <a:gd name="connsiteY4391" fmla="*/ 3309409 h 4330701"/>
              <a:gd name="connsiteX4392" fmla="*/ 5449089 w 12191966"/>
              <a:gd name="connsiteY4392" fmla="*/ 3313113 h 4330701"/>
              <a:gd name="connsiteX4393" fmla="*/ 5447501 w 12191966"/>
              <a:gd name="connsiteY4393" fmla="*/ 3312002 h 4330701"/>
              <a:gd name="connsiteX4394" fmla="*/ 5446706 w 12191966"/>
              <a:gd name="connsiteY4394" fmla="*/ 3310891 h 4330701"/>
              <a:gd name="connsiteX4395" fmla="*/ 5445118 w 12191966"/>
              <a:gd name="connsiteY4395" fmla="*/ 3307557 h 4330701"/>
              <a:gd name="connsiteX4396" fmla="*/ 5444723 w 12191966"/>
              <a:gd name="connsiteY4396" fmla="*/ 3305705 h 4330701"/>
              <a:gd name="connsiteX4397" fmla="*/ 5443531 w 12191966"/>
              <a:gd name="connsiteY4397" fmla="*/ 3304223 h 4330701"/>
              <a:gd name="connsiteX4398" fmla="*/ 5442342 w 12191966"/>
              <a:gd name="connsiteY4398" fmla="*/ 3303112 h 4330701"/>
              <a:gd name="connsiteX4399" fmla="*/ 5440358 w 12191966"/>
              <a:gd name="connsiteY4399" fmla="*/ 3302742 h 4330701"/>
              <a:gd name="connsiteX4400" fmla="*/ 5441945 w 12191966"/>
              <a:gd name="connsiteY4400" fmla="*/ 3299037 h 4330701"/>
              <a:gd name="connsiteX4401" fmla="*/ 5444723 w 12191966"/>
              <a:gd name="connsiteY4401" fmla="*/ 3295704 h 4330701"/>
              <a:gd name="connsiteX4402" fmla="*/ 5447501 w 12191966"/>
              <a:gd name="connsiteY4402" fmla="*/ 3293481 h 4330701"/>
              <a:gd name="connsiteX4403" fmla="*/ 5451072 w 12191966"/>
              <a:gd name="connsiteY4403" fmla="*/ 3291999 h 4330701"/>
              <a:gd name="connsiteX4404" fmla="*/ 5349872 w 12191966"/>
              <a:gd name="connsiteY4404" fmla="*/ 3287713 h 4330701"/>
              <a:gd name="connsiteX4405" fmla="*/ 5351854 w 12191966"/>
              <a:gd name="connsiteY4405" fmla="*/ 3289742 h 4330701"/>
              <a:gd name="connsiteX4406" fmla="*/ 5353842 w 12191966"/>
              <a:gd name="connsiteY4406" fmla="*/ 3292177 h 4330701"/>
              <a:gd name="connsiteX4407" fmla="*/ 5355031 w 12191966"/>
              <a:gd name="connsiteY4407" fmla="*/ 3294612 h 4330701"/>
              <a:gd name="connsiteX4408" fmla="*/ 5356224 w 12191966"/>
              <a:gd name="connsiteY4408" fmla="*/ 3297453 h 4330701"/>
              <a:gd name="connsiteX4409" fmla="*/ 5356620 w 12191966"/>
              <a:gd name="connsiteY4409" fmla="*/ 3301106 h 4330701"/>
              <a:gd name="connsiteX4410" fmla="*/ 5357415 w 12191966"/>
              <a:gd name="connsiteY4410" fmla="*/ 3304758 h 4330701"/>
              <a:gd name="connsiteX4411" fmla="*/ 5357809 w 12191966"/>
              <a:gd name="connsiteY4411" fmla="*/ 3312063 h 4330701"/>
              <a:gd name="connsiteX4412" fmla="*/ 5357415 w 12191966"/>
              <a:gd name="connsiteY4412" fmla="*/ 3319774 h 4330701"/>
              <a:gd name="connsiteX4413" fmla="*/ 5356620 w 12191966"/>
              <a:gd name="connsiteY4413" fmla="*/ 3327484 h 4330701"/>
              <a:gd name="connsiteX4414" fmla="*/ 5355824 w 12191966"/>
              <a:gd name="connsiteY4414" fmla="*/ 3334383 h 4330701"/>
              <a:gd name="connsiteX4415" fmla="*/ 5355031 w 12191966"/>
              <a:gd name="connsiteY4415" fmla="*/ 3341282 h 4330701"/>
              <a:gd name="connsiteX4416" fmla="*/ 5347492 w 12191966"/>
              <a:gd name="connsiteY4416" fmla="*/ 3341688 h 4330701"/>
              <a:gd name="connsiteX4417" fmla="*/ 5347492 w 12191966"/>
              <a:gd name="connsiteY4417" fmla="*/ 3338847 h 4330701"/>
              <a:gd name="connsiteX4418" fmla="*/ 5347095 w 12191966"/>
              <a:gd name="connsiteY4418" fmla="*/ 3337630 h 4330701"/>
              <a:gd name="connsiteX4419" fmla="*/ 5346698 w 12191966"/>
              <a:gd name="connsiteY4419" fmla="*/ 3337224 h 4330701"/>
              <a:gd name="connsiteX4420" fmla="*/ 5345109 w 12191966"/>
              <a:gd name="connsiteY4420" fmla="*/ 3336007 h 4330701"/>
              <a:gd name="connsiteX4421" fmla="*/ 5343522 w 12191966"/>
              <a:gd name="connsiteY4421" fmla="*/ 3336007 h 4330701"/>
              <a:gd name="connsiteX4422" fmla="*/ 5347095 w 12191966"/>
              <a:gd name="connsiteY4422" fmla="*/ 3323426 h 4330701"/>
              <a:gd name="connsiteX4423" fmla="*/ 5348283 w 12191966"/>
              <a:gd name="connsiteY4423" fmla="*/ 3318556 h 4330701"/>
              <a:gd name="connsiteX4424" fmla="*/ 5348681 w 12191966"/>
              <a:gd name="connsiteY4424" fmla="*/ 3314092 h 4330701"/>
              <a:gd name="connsiteX4425" fmla="*/ 5349076 w 12191966"/>
              <a:gd name="connsiteY4425" fmla="*/ 3304352 h 4330701"/>
              <a:gd name="connsiteX4426" fmla="*/ 5420290 w 12191966"/>
              <a:gd name="connsiteY4426" fmla="*/ 3286125 h 4330701"/>
              <a:gd name="connsiteX4427" fmla="*/ 5423182 w 12191966"/>
              <a:gd name="connsiteY4427" fmla="*/ 3286510 h 4330701"/>
              <a:gd name="connsiteX4428" fmla="*/ 5425658 w 12191966"/>
              <a:gd name="connsiteY4428" fmla="*/ 3287280 h 4330701"/>
              <a:gd name="connsiteX4429" fmla="*/ 5426069 w 12191966"/>
              <a:gd name="connsiteY4429" fmla="*/ 3304213 h 4330701"/>
              <a:gd name="connsiteX4430" fmla="*/ 5424008 w 12191966"/>
              <a:gd name="connsiteY4430" fmla="*/ 3302289 h 4330701"/>
              <a:gd name="connsiteX4431" fmla="*/ 5421533 w 12191966"/>
              <a:gd name="connsiteY4431" fmla="*/ 3300749 h 4330701"/>
              <a:gd name="connsiteX4432" fmla="*/ 5418642 w 12191966"/>
              <a:gd name="connsiteY4432" fmla="*/ 3299980 h 4330701"/>
              <a:gd name="connsiteX4433" fmla="*/ 5416166 w 12191966"/>
              <a:gd name="connsiteY4433" fmla="*/ 3300365 h 4330701"/>
              <a:gd name="connsiteX4434" fmla="*/ 5414105 w 12191966"/>
              <a:gd name="connsiteY4434" fmla="*/ 3301134 h 4330701"/>
              <a:gd name="connsiteX4435" fmla="*/ 5412038 w 12191966"/>
              <a:gd name="connsiteY4435" fmla="*/ 3303828 h 4330701"/>
              <a:gd name="connsiteX4436" fmla="*/ 5410388 w 12191966"/>
              <a:gd name="connsiteY4436" fmla="*/ 3306907 h 4330701"/>
              <a:gd name="connsiteX4437" fmla="*/ 5409974 w 12191966"/>
              <a:gd name="connsiteY4437" fmla="*/ 3311525 h 4330701"/>
              <a:gd name="connsiteX4438" fmla="*/ 5407912 w 12191966"/>
              <a:gd name="connsiteY4438" fmla="*/ 3309601 h 4330701"/>
              <a:gd name="connsiteX4439" fmla="*/ 5406258 w 12191966"/>
              <a:gd name="connsiteY4439" fmla="*/ 3307677 h 4330701"/>
              <a:gd name="connsiteX4440" fmla="*/ 5405844 w 12191966"/>
              <a:gd name="connsiteY4440" fmla="*/ 3304983 h 4330701"/>
              <a:gd name="connsiteX4441" fmla="*/ 5405436 w 12191966"/>
              <a:gd name="connsiteY4441" fmla="*/ 3303059 h 4330701"/>
              <a:gd name="connsiteX4442" fmla="*/ 5405436 w 12191966"/>
              <a:gd name="connsiteY4442" fmla="*/ 3300749 h 4330701"/>
              <a:gd name="connsiteX4443" fmla="*/ 5405844 w 12191966"/>
              <a:gd name="connsiteY4443" fmla="*/ 3298440 h 4330701"/>
              <a:gd name="connsiteX4444" fmla="*/ 5406258 w 12191966"/>
              <a:gd name="connsiteY4444" fmla="*/ 3295746 h 4330701"/>
              <a:gd name="connsiteX4445" fmla="*/ 5407912 w 12191966"/>
              <a:gd name="connsiteY4445" fmla="*/ 3293437 h 4330701"/>
              <a:gd name="connsiteX4446" fmla="*/ 5409562 w 12191966"/>
              <a:gd name="connsiteY4446" fmla="*/ 3291513 h 4330701"/>
              <a:gd name="connsiteX4447" fmla="*/ 5411213 w 12191966"/>
              <a:gd name="connsiteY4447" fmla="*/ 3289974 h 4330701"/>
              <a:gd name="connsiteX4448" fmla="*/ 5413278 w 12191966"/>
              <a:gd name="connsiteY4448" fmla="*/ 3288049 h 4330701"/>
              <a:gd name="connsiteX4449" fmla="*/ 5415341 w 12191966"/>
              <a:gd name="connsiteY4449" fmla="*/ 3287280 h 4330701"/>
              <a:gd name="connsiteX4450" fmla="*/ 5417816 w 12191966"/>
              <a:gd name="connsiteY4450" fmla="*/ 3286510 h 4330701"/>
              <a:gd name="connsiteX4451" fmla="*/ 5503855 w 12191966"/>
              <a:gd name="connsiteY4451" fmla="*/ 3284538 h 4330701"/>
              <a:gd name="connsiteX4452" fmla="*/ 5503453 w 12191966"/>
              <a:gd name="connsiteY4452" fmla="*/ 3288716 h 4330701"/>
              <a:gd name="connsiteX4453" fmla="*/ 5502247 w 12191966"/>
              <a:gd name="connsiteY4453" fmla="*/ 3292058 h 4330701"/>
              <a:gd name="connsiteX4454" fmla="*/ 5501045 w 12191966"/>
              <a:gd name="connsiteY4454" fmla="*/ 3294147 h 4330701"/>
              <a:gd name="connsiteX4455" fmla="*/ 5499436 w 12191966"/>
              <a:gd name="connsiteY4455" fmla="*/ 3295400 h 4330701"/>
              <a:gd name="connsiteX4456" fmla="*/ 5497432 w 12191966"/>
              <a:gd name="connsiteY4456" fmla="*/ 3296653 h 4330701"/>
              <a:gd name="connsiteX4457" fmla="*/ 5495423 w 12191966"/>
              <a:gd name="connsiteY4457" fmla="*/ 3296653 h 4330701"/>
              <a:gd name="connsiteX4458" fmla="*/ 5490204 w 12191966"/>
              <a:gd name="connsiteY4458" fmla="*/ 3296236 h 4330701"/>
              <a:gd name="connsiteX4459" fmla="*/ 5484986 w 12191966"/>
              <a:gd name="connsiteY4459" fmla="*/ 3294982 h 4330701"/>
              <a:gd name="connsiteX4460" fmla="*/ 5482180 w 12191966"/>
              <a:gd name="connsiteY4460" fmla="*/ 3294565 h 4330701"/>
              <a:gd name="connsiteX4461" fmla="*/ 5479365 w 12191966"/>
              <a:gd name="connsiteY4461" fmla="*/ 3294565 h 4330701"/>
              <a:gd name="connsiteX4462" fmla="*/ 5476556 w 12191966"/>
              <a:gd name="connsiteY4462" fmla="*/ 3294982 h 4330701"/>
              <a:gd name="connsiteX4463" fmla="*/ 5474148 w 12191966"/>
              <a:gd name="connsiteY4463" fmla="*/ 3296236 h 4330701"/>
              <a:gd name="connsiteX4464" fmla="*/ 5471337 w 12191966"/>
              <a:gd name="connsiteY4464" fmla="*/ 3297489 h 4330701"/>
              <a:gd name="connsiteX4465" fmla="*/ 5468929 w 12191966"/>
              <a:gd name="connsiteY4465" fmla="*/ 3300413 h 4330701"/>
              <a:gd name="connsiteX4466" fmla="*/ 5469330 w 12191966"/>
              <a:gd name="connsiteY4466" fmla="*/ 3296653 h 4330701"/>
              <a:gd name="connsiteX4467" fmla="*/ 5469734 w 12191966"/>
              <a:gd name="connsiteY4467" fmla="*/ 3294147 h 4330701"/>
              <a:gd name="connsiteX4468" fmla="*/ 5471337 w 12191966"/>
              <a:gd name="connsiteY4468" fmla="*/ 3291222 h 4330701"/>
              <a:gd name="connsiteX4469" fmla="*/ 5472944 w 12191966"/>
              <a:gd name="connsiteY4469" fmla="*/ 3289551 h 4330701"/>
              <a:gd name="connsiteX4470" fmla="*/ 5474951 w 12191966"/>
              <a:gd name="connsiteY4470" fmla="*/ 3288298 h 4330701"/>
              <a:gd name="connsiteX4471" fmla="*/ 5476959 w 12191966"/>
              <a:gd name="connsiteY4471" fmla="*/ 3287045 h 4330701"/>
              <a:gd name="connsiteX4472" fmla="*/ 5482180 w 12191966"/>
              <a:gd name="connsiteY4472" fmla="*/ 3286209 h 4330701"/>
              <a:gd name="connsiteX4473" fmla="*/ 5487795 w 12191966"/>
              <a:gd name="connsiteY4473" fmla="*/ 3285374 h 4330701"/>
              <a:gd name="connsiteX4474" fmla="*/ 5493416 w 12191966"/>
              <a:gd name="connsiteY4474" fmla="*/ 3285374 h 4330701"/>
              <a:gd name="connsiteX4475" fmla="*/ 5499036 w 12191966"/>
              <a:gd name="connsiteY4475" fmla="*/ 3285374 h 4330701"/>
              <a:gd name="connsiteX4476" fmla="*/ 5278427 w 12191966"/>
              <a:gd name="connsiteY4476" fmla="*/ 3278188 h 4330701"/>
              <a:gd name="connsiteX4477" fmla="*/ 5278427 w 12191966"/>
              <a:gd name="connsiteY4477" fmla="*/ 3280521 h 4330701"/>
              <a:gd name="connsiteX4478" fmla="*/ 5277262 w 12191966"/>
              <a:gd name="connsiteY4478" fmla="*/ 3282465 h 4330701"/>
              <a:gd name="connsiteX4479" fmla="*/ 5275311 w 12191966"/>
              <a:gd name="connsiteY4479" fmla="*/ 3285964 h 4330701"/>
              <a:gd name="connsiteX4480" fmla="*/ 5272970 w 12191966"/>
              <a:gd name="connsiteY4480" fmla="*/ 3289074 h 4330701"/>
              <a:gd name="connsiteX4481" fmla="*/ 5269851 w 12191966"/>
              <a:gd name="connsiteY4481" fmla="*/ 3291018 h 4330701"/>
              <a:gd name="connsiteX4482" fmla="*/ 5266342 w 12191966"/>
              <a:gd name="connsiteY4482" fmla="*/ 3292573 h 4330701"/>
              <a:gd name="connsiteX4483" fmla="*/ 5263225 w 12191966"/>
              <a:gd name="connsiteY4483" fmla="*/ 3293739 h 4330701"/>
              <a:gd name="connsiteX4484" fmla="*/ 5259719 w 12191966"/>
              <a:gd name="connsiteY4484" fmla="*/ 3295294 h 4330701"/>
              <a:gd name="connsiteX4485" fmla="*/ 5256209 w 12191966"/>
              <a:gd name="connsiteY4485" fmla="*/ 3297238 h 4330701"/>
              <a:gd name="connsiteX4486" fmla="*/ 5256209 w 12191966"/>
              <a:gd name="connsiteY4486" fmla="*/ 3294517 h 4330701"/>
              <a:gd name="connsiteX4487" fmla="*/ 5256600 w 12191966"/>
              <a:gd name="connsiteY4487" fmla="*/ 3291795 h 4330701"/>
              <a:gd name="connsiteX4488" fmla="*/ 5256990 w 12191966"/>
              <a:gd name="connsiteY4488" fmla="*/ 3289463 h 4330701"/>
              <a:gd name="connsiteX4489" fmla="*/ 5258159 w 12191966"/>
              <a:gd name="connsiteY4489" fmla="*/ 3287519 h 4330701"/>
              <a:gd name="connsiteX4490" fmla="*/ 5258938 w 12191966"/>
              <a:gd name="connsiteY4490" fmla="*/ 3285964 h 4330701"/>
              <a:gd name="connsiteX4491" fmla="*/ 5260496 w 12191966"/>
              <a:gd name="connsiteY4491" fmla="*/ 3284409 h 4330701"/>
              <a:gd name="connsiteX4492" fmla="*/ 5263614 w 12191966"/>
              <a:gd name="connsiteY4492" fmla="*/ 3282465 h 4330701"/>
              <a:gd name="connsiteX4493" fmla="*/ 5267121 w 12191966"/>
              <a:gd name="connsiteY4493" fmla="*/ 3280910 h 4330701"/>
              <a:gd name="connsiteX4494" fmla="*/ 5271021 w 12191966"/>
              <a:gd name="connsiteY4494" fmla="*/ 3280132 h 4330701"/>
              <a:gd name="connsiteX4495" fmla="*/ 5274921 w 12191966"/>
              <a:gd name="connsiteY4495" fmla="*/ 3278966 h 4330701"/>
              <a:gd name="connsiteX4496" fmla="*/ 5711809 w 12191966"/>
              <a:gd name="connsiteY4496" fmla="*/ 3271838 h 4330701"/>
              <a:gd name="connsiteX4497" fmla="*/ 5711412 w 12191966"/>
              <a:gd name="connsiteY4497" fmla="*/ 3274545 h 4330701"/>
              <a:gd name="connsiteX4498" fmla="*/ 5710222 w 12191966"/>
              <a:gd name="connsiteY4498" fmla="*/ 3276479 h 4330701"/>
              <a:gd name="connsiteX4499" fmla="*/ 5708636 w 12191966"/>
              <a:gd name="connsiteY4499" fmla="*/ 3278026 h 4330701"/>
              <a:gd name="connsiteX4500" fmla="*/ 5707046 w 12191966"/>
              <a:gd name="connsiteY4500" fmla="*/ 3279186 h 4330701"/>
              <a:gd name="connsiteX4501" fmla="*/ 5703872 w 12191966"/>
              <a:gd name="connsiteY4501" fmla="*/ 3281893 h 4330701"/>
              <a:gd name="connsiteX4502" fmla="*/ 5700300 w 12191966"/>
              <a:gd name="connsiteY4502" fmla="*/ 3284213 h 4330701"/>
              <a:gd name="connsiteX4503" fmla="*/ 5697126 w 12191966"/>
              <a:gd name="connsiteY4503" fmla="*/ 3286533 h 4330701"/>
              <a:gd name="connsiteX4504" fmla="*/ 5695539 w 12191966"/>
              <a:gd name="connsiteY4504" fmla="*/ 3288080 h 4330701"/>
              <a:gd name="connsiteX4505" fmla="*/ 5694745 w 12191966"/>
              <a:gd name="connsiteY4505" fmla="*/ 3290013 h 4330701"/>
              <a:gd name="connsiteX4506" fmla="*/ 5693554 w 12191966"/>
              <a:gd name="connsiteY4506" fmla="*/ 3291947 h 4330701"/>
              <a:gd name="connsiteX4507" fmla="*/ 5693158 w 12191966"/>
              <a:gd name="connsiteY4507" fmla="*/ 3295041 h 4330701"/>
              <a:gd name="connsiteX4508" fmla="*/ 5693158 w 12191966"/>
              <a:gd name="connsiteY4508" fmla="*/ 3297747 h 4330701"/>
              <a:gd name="connsiteX4509" fmla="*/ 5693158 w 12191966"/>
              <a:gd name="connsiteY4509" fmla="*/ 3302001 h 4330701"/>
              <a:gd name="connsiteX4510" fmla="*/ 5691174 w 12191966"/>
              <a:gd name="connsiteY4510" fmla="*/ 3300454 h 4330701"/>
              <a:gd name="connsiteX4511" fmla="*/ 5688790 w 12191966"/>
              <a:gd name="connsiteY4511" fmla="*/ 3298908 h 4330701"/>
              <a:gd name="connsiteX4512" fmla="*/ 5683234 w 12191966"/>
              <a:gd name="connsiteY4512" fmla="*/ 3297361 h 4330701"/>
              <a:gd name="connsiteX4513" fmla="*/ 5678077 w 12191966"/>
              <a:gd name="connsiteY4513" fmla="*/ 3295427 h 4330701"/>
              <a:gd name="connsiteX4514" fmla="*/ 5675693 w 12191966"/>
              <a:gd name="connsiteY4514" fmla="*/ 3293880 h 4330701"/>
              <a:gd name="connsiteX4515" fmla="*/ 5673711 w 12191966"/>
              <a:gd name="connsiteY4515" fmla="*/ 3292720 h 4330701"/>
              <a:gd name="connsiteX4516" fmla="*/ 5678472 w 12191966"/>
              <a:gd name="connsiteY4516" fmla="*/ 3287306 h 4330701"/>
              <a:gd name="connsiteX4517" fmla="*/ 5683234 w 12191966"/>
              <a:gd name="connsiteY4517" fmla="*/ 3283439 h 4330701"/>
              <a:gd name="connsiteX4518" fmla="*/ 5687204 w 12191966"/>
              <a:gd name="connsiteY4518" fmla="*/ 3280346 h 4330701"/>
              <a:gd name="connsiteX4519" fmla="*/ 5691174 w 12191966"/>
              <a:gd name="connsiteY4519" fmla="*/ 3278026 h 4330701"/>
              <a:gd name="connsiteX4520" fmla="*/ 5695539 w 12191966"/>
              <a:gd name="connsiteY4520" fmla="*/ 3276479 h 4330701"/>
              <a:gd name="connsiteX4521" fmla="*/ 5700300 w 12191966"/>
              <a:gd name="connsiteY4521" fmla="*/ 3274932 h 4330701"/>
              <a:gd name="connsiteX4522" fmla="*/ 5592677 w 12191966"/>
              <a:gd name="connsiteY4522" fmla="*/ 3270250 h 4330701"/>
              <a:gd name="connsiteX4523" fmla="*/ 5596350 w 12191966"/>
              <a:gd name="connsiteY4523" fmla="*/ 3270250 h 4330701"/>
              <a:gd name="connsiteX4524" fmla="*/ 5599613 w 12191966"/>
              <a:gd name="connsiteY4524" fmla="*/ 3270657 h 4330701"/>
              <a:gd name="connsiteX4525" fmla="*/ 5602057 w 12191966"/>
              <a:gd name="connsiteY4525" fmla="*/ 3272286 h 4330701"/>
              <a:gd name="connsiteX4526" fmla="*/ 5605322 w 12191966"/>
              <a:gd name="connsiteY4526" fmla="*/ 3274728 h 4330701"/>
              <a:gd name="connsiteX4527" fmla="*/ 5607362 w 12191966"/>
              <a:gd name="connsiteY4527" fmla="*/ 3277984 h 4330701"/>
              <a:gd name="connsiteX4528" fmla="*/ 5609397 w 12191966"/>
              <a:gd name="connsiteY4528" fmla="*/ 3282055 h 4330701"/>
              <a:gd name="connsiteX4529" fmla="*/ 5610217 w 12191966"/>
              <a:gd name="connsiteY4529" fmla="*/ 3287346 h 4330701"/>
              <a:gd name="connsiteX4530" fmla="*/ 5608580 w 12191966"/>
              <a:gd name="connsiteY4530" fmla="*/ 3284497 h 4330701"/>
              <a:gd name="connsiteX4531" fmla="*/ 5606545 w 12191966"/>
              <a:gd name="connsiteY4531" fmla="*/ 3283276 h 4330701"/>
              <a:gd name="connsiteX4532" fmla="*/ 5604505 w 12191966"/>
              <a:gd name="connsiteY4532" fmla="*/ 3282462 h 4330701"/>
              <a:gd name="connsiteX4533" fmla="*/ 5603280 w 12191966"/>
              <a:gd name="connsiteY4533" fmla="*/ 3282055 h 4330701"/>
              <a:gd name="connsiteX4534" fmla="*/ 5601651 w 12191966"/>
              <a:gd name="connsiteY4534" fmla="*/ 3282462 h 4330701"/>
              <a:gd name="connsiteX4535" fmla="*/ 5600428 w 12191966"/>
              <a:gd name="connsiteY4535" fmla="*/ 3283683 h 4330701"/>
              <a:gd name="connsiteX4536" fmla="*/ 5597981 w 12191966"/>
              <a:gd name="connsiteY4536" fmla="*/ 3286532 h 4330701"/>
              <a:gd name="connsiteX4537" fmla="*/ 5592677 w 12191966"/>
              <a:gd name="connsiteY4537" fmla="*/ 3295080 h 4330701"/>
              <a:gd name="connsiteX4538" fmla="*/ 5589824 w 12191966"/>
              <a:gd name="connsiteY4538" fmla="*/ 3298337 h 4330701"/>
              <a:gd name="connsiteX4539" fmla="*/ 5588603 w 12191966"/>
              <a:gd name="connsiteY4539" fmla="*/ 3299965 h 4330701"/>
              <a:gd name="connsiteX4540" fmla="*/ 5586971 w 12191966"/>
              <a:gd name="connsiteY4540" fmla="*/ 3301593 h 4330701"/>
              <a:gd name="connsiteX4541" fmla="*/ 5584523 w 12191966"/>
              <a:gd name="connsiteY4541" fmla="*/ 3302000 h 4330701"/>
              <a:gd name="connsiteX4542" fmla="*/ 5582891 w 12191966"/>
              <a:gd name="connsiteY4542" fmla="*/ 3302000 h 4330701"/>
              <a:gd name="connsiteX4543" fmla="*/ 5581260 w 12191966"/>
              <a:gd name="connsiteY4543" fmla="*/ 3301593 h 4330701"/>
              <a:gd name="connsiteX4544" fmla="*/ 5580444 w 12191966"/>
              <a:gd name="connsiteY4544" fmla="*/ 3300779 h 4330701"/>
              <a:gd name="connsiteX4545" fmla="*/ 5578814 w 12191966"/>
              <a:gd name="connsiteY4545" fmla="*/ 3297930 h 4330701"/>
              <a:gd name="connsiteX4546" fmla="*/ 5577182 w 12191966"/>
              <a:gd name="connsiteY4546" fmla="*/ 3295080 h 4330701"/>
              <a:gd name="connsiteX4547" fmla="*/ 5576369 w 12191966"/>
              <a:gd name="connsiteY4547" fmla="*/ 3291824 h 4330701"/>
              <a:gd name="connsiteX4548" fmla="*/ 5575144 w 12191966"/>
              <a:gd name="connsiteY4548" fmla="*/ 3290196 h 4330701"/>
              <a:gd name="connsiteX4549" fmla="*/ 5574327 w 12191966"/>
              <a:gd name="connsiteY4549" fmla="*/ 3289789 h 4330701"/>
              <a:gd name="connsiteX4550" fmla="*/ 5572697 w 12191966"/>
              <a:gd name="connsiteY4550" fmla="*/ 3289382 h 4330701"/>
              <a:gd name="connsiteX4551" fmla="*/ 5570656 w 12191966"/>
              <a:gd name="connsiteY4551" fmla="*/ 3289382 h 4330701"/>
              <a:gd name="connsiteX4552" fmla="*/ 5568618 w 12191966"/>
              <a:gd name="connsiteY4552" fmla="*/ 3289789 h 4330701"/>
              <a:gd name="connsiteX4553" fmla="*/ 5565763 w 12191966"/>
              <a:gd name="connsiteY4553" fmla="*/ 3291417 h 4330701"/>
              <a:gd name="connsiteX4554" fmla="*/ 5568208 w 12191966"/>
              <a:gd name="connsiteY4554" fmla="*/ 3288161 h 4330701"/>
              <a:gd name="connsiteX4555" fmla="*/ 5570656 w 12191966"/>
              <a:gd name="connsiteY4555" fmla="*/ 3284497 h 4330701"/>
              <a:gd name="connsiteX4556" fmla="*/ 5573105 w 12191966"/>
              <a:gd name="connsiteY4556" fmla="*/ 3281648 h 4330701"/>
              <a:gd name="connsiteX4557" fmla="*/ 5575550 w 12191966"/>
              <a:gd name="connsiteY4557" fmla="*/ 3278391 h 4330701"/>
              <a:gd name="connsiteX4558" fmla="*/ 5579220 w 12191966"/>
              <a:gd name="connsiteY4558" fmla="*/ 3275949 h 4330701"/>
              <a:gd name="connsiteX4559" fmla="*/ 5582484 w 12191966"/>
              <a:gd name="connsiteY4559" fmla="*/ 3273914 h 4330701"/>
              <a:gd name="connsiteX4560" fmla="*/ 5586154 w 12191966"/>
              <a:gd name="connsiteY4560" fmla="*/ 3272286 h 4330701"/>
              <a:gd name="connsiteX4561" fmla="*/ 5589010 w 12191966"/>
              <a:gd name="connsiteY4561" fmla="*/ 3270657 h 4330701"/>
              <a:gd name="connsiteX4562" fmla="*/ 5628521 w 12191966"/>
              <a:gd name="connsiteY4562" fmla="*/ 3267075 h 4330701"/>
              <a:gd name="connsiteX4563" fmla="*/ 5630375 w 12191966"/>
              <a:gd name="connsiteY4563" fmla="*/ 3269085 h 4330701"/>
              <a:gd name="connsiteX4564" fmla="*/ 5632226 w 12191966"/>
              <a:gd name="connsiteY4564" fmla="*/ 3270290 h 4330701"/>
              <a:gd name="connsiteX4565" fmla="*/ 5636672 w 12191966"/>
              <a:gd name="connsiteY4565" fmla="*/ 3271898 h 4330701"/>
              <a:gd name="connsiteX4566" fmla="*/ 5638522 w 12191966"/>
              <a:gd name="connsiteY4566" fmla="*/ 3273506 h 4330701"/>
              <a:gd name="connsiteX4567" fmla="*/ 5640004 w 12191966"/>
              <a:gd name="connsiteY4567" fmla="*/ 3275515 h 4330701"/>
              <a:gd name="connsiteX4568" fmla="*/ 5640372 w 12191966"/>
              <a:gd name="connsiteY4568" fmla="*/ 3278730 h 4330701"/>
              <a:gd name="connsiteX4569" fmla="*/ 5640372 w 12191966"/>
              <a:gd name="connsiteY4569" fmla="*/ 3283955 h 4330701"/>
              <a:gd name="connsiteX4570" fmla="*/ 5636672 w 12191966"/>
              <a:gd name="connsiteY4570" fmla="*/ 3283553 h 4330701"/>
              <a:gd name="connsiteX4571" fmla="*/ 5633708 w 12191966"/>
              <a:gd name="connsiteY4571" fmla="*/ 3283955 h 4330701"/>
              <a:gd name="connsiteX4572" fmla="*/ 5631487 w 12191966"/>
              <a:gd name="connsiteY4572" fmla="*/ 3285161 h 4330701"/>
              <a:gd name="connsiteX4573" fmla="*/ 5629634 w 12191966"/>
              <a:gd name="connsiteY4573" fmla="*/ 3286366 h 4330701"/>
              <a:gd name="connsiteX4574" fmla="*/ 5628152 w 12191966"/>
              <a:gd name="connsiteY4574" fmla="*/ 3288376 h 4330701"/>
              <a:gd name="connsiteX4575" fmla="*/ 5626672 w 12191966"/>
              <a:gd name="connsiteY4575" fmla="*/ 3291189 h 4330701"/>
              <a:gd name="connsiteX4576" fmla="*/ 5625190 w 12191966"/>
              <a:gd name="connsiteY4576" fmla="*/ 3295208 h 4330701"/>
              <a:gd name="connsiteX4577" fmla="*/ 5624448 w 12191966"/>
              <a:gd name="connsiteY4577" fmla="*/ 3298021 h 4330701"/>
              <a:gd name="connsiteX4578" fmla="*/ 5624077 w 12191966"/>
              <a:gd name="connsiteY4578" fmla="*/ 3298825 h 4330701"/>
              <a:gd name="connsiteX4579" fmla="*/ 5622969 w 12191966"/>
              <a:gd name="connsiteY4579" fmla="*/ 3298825 h 4330701"/>
              <a:gd name="connsiteX4580" fmla="*/ 5622595 w 12191966"/>
              <a:gd name="connsiteY4580" fmla="*/ 3297620 h 4330701"/>
              <a:gd name="connsiteX4581" fmla="*/ 5621487 w 12191966"/>
              <a:gd name="connsiteY4581" fmla="*/ 3295208 h 4330701"/>
              <a:gd name="connsiteX4582" fmla="*/ 5618152 w 12191966"/>
              <a:gd name="connsiteY4582" fmla="*/ 3285964 h 4330701"/>
              <a:gd name="connsiteX4583" fmla="*/ 5618152 w 12191966"/>
              <a:gd name="connsiteY4583" fmla="*/ 3283955 h 4330701"/>
              <a:gd name="connsiteX4584" fmla="*/ 5618152 w 12191966"/>
              <a:gd name="connsiteY4584" fmla="*/ 3282347 h 4330701"/>
              <a:gd name="connsiteX4585" fmla="*/ 5619261 w 12191966"/>
              <a:gd name="connsiteY4585" fmla="*/ 3280740 h 4330701"/>
              <a:gd name="connsiteX4586" fmla="*/ 5620006 w 12191966"/>
              <a:gd name="connsiteY4586" fmla="*/ 3280338 h 4330701"/>
              <a:gd name="connsiteX4587" fmla="*/ 5622595 w 12191966"/>
              <a:gd name="connsiteY4587" fmla="*/ 3279534 h 4330701"/>
              <a:gd name="connsiteX4588" fmla="*/ 5625190 w 12191966"/>
              <a:gd name="connsiteY4588" fmla="*/ 3279534 h 4330701"/>
              <a:gd name="connsiteX4589" fmla="*/ 5627783 w 12191966"/>
              <a:gd name="connsiteY4589" fmla="*/ 3278328 h 4330701"/>
              <a:gd name="connsiteX4590" fmla="*/ 5628521 w 12191966"/>
              <a:gd name="connsiteY4590" fmla="*/ 3277927 h 4330701"/>
              <a:gd name="connsiteX4591" fmla="*/ 5629634 w 12191966"/>
              <a:gd name="connsiteY4591" fmla="*/ 3276721 h 4330701"/>
              <a:gd name="connsiteX4592" fmla="*/ 5630006 w 12191966"/>
              <a:gd name="connsiteY4592" fmla="*/ 3275515 h 4330701"/>
              <a:gd name="connsiteX4593" fmla="*/ 5630006 w 12191966"/>
              <a:gd name="connsiteY4593" fmla="*/ 3273506 h 4330701"/>
              <a:gd name="connsiteX4594" fmla="*/ 5629634 w 12191966"/>
              <a:gd name="connsiteY4594" fmla="*/ 3270692 h 4330701"/>
              <a:gd name="connsiteX4595" fmla="*/ 11571656 w 12191966"/>
              <a:gd name="connsiteY4595" fmla="*/ 3252788 h 4330701"/>
              <a:gd name="connsiteX4596" fmla="*/ 11581674 w 12191966"/>
              <a:gd name="connsiteY4596" fmla="*/ 3254321 h 4330701"/>
              <a:gd name="connsiteX4597" fmla="*/ 11589288 w 12191966"/>
              <a:gd name="connsiteY4597" fmla="*/ 3254704 h 4330701"/>
              <a:gd name="connsiteX4598" fmla="*/ 11598505 w 12191966"/>
              <a:gd name="connsiteY4598" fmla="*/ 3254321 h 4330701"/>
              <a:gd name="connsiteX4599" fmla="*/ 11611729 w 12191966"/>
              <a:gd name="connsiteY4599" fmla="*/ 3254321 h 4330701"/>
              <a:gd name="connsiteX4600" fmla="*/ 11612530 w 12191966"/>
              <a:gd name="connsiteY4600" fmla="*/ 3255471 h 4330701"/>
              <a:gd name="connsiteX4601" fmla="*/ 11612530 w 12191966"/>
              <a:gd name="connsiteY4601" fmla="*/ 3255854 h 4330701"/>
              <a:gd name="connsiteX4602" fmla="*/ 11612530 w 12191966"/>
              <a:gd name="connsiteY4602" fmla="*/ 3256237 h 4330701"/>
              <a:gd name="connsiteX4603" fmla="*/ 11611729 w 12191966"/>
              <a:gd name="connsiteY4603" fmla="*/ 3257770 h 4330701"/>
              <a:gd name="connsiteX4604" fmla="*/ 11609725 w 12191966"/>
              <a:gd name="connsiteY4604" fmla="*/ 3258920 h 4330701"/>
              <a:gd name="connsiteX4605" fmla="*/ 11606519 w 12191966"/>
              <a:gd name="connsiteY4605" fmla="*/ 3260069 h 4330701"/>
              <a:gd name="connsiteX4606" fmla="*/ 11602913 w 12191966"/>
              <a:gd name="connsiteY4606" fmla="*/ 3261602 h 4330701"/>
              <a:gd name="connsiteX4607" fmla="*/ 11598905 w 12191966"/>
              <a:gd name="connsiteY4607" fmla="*/ 3262752 h 4330701"/>
              <a:gd name="connsiteX4608" fmla="*/ 11594497 w 12191966"/>
              <a:gd name="connsiteY4608" fmla="*/ 3263518 h 4330701"/>
              <a:gd name="connsiteX4609" fmla="*/ 11590089 w 12191966"/>
              <a:gd name="connsiteY4609" fmla="*/ 3263901 h 4330701"/>
              <a:gd name="connsiteX4610" fmla="*/ 11585681 w 12191966"/>
              <a:gd name="connsiteY4610" fmla="*/ 3263901 h 4330701"/>
              <a:gd name="connsiteX4611" fmla="*/ 11581674 w 12191966"/>
              <a:gd name="connsiteY4611" fmla="*/ 3263518 h 4330701"/>
              <a:gd name="connsiteX4612" fmla="*/ 11578067 w 12191966"/>
              <a:gd name="connsiteY4612" fmla="*/ 3263135 h 4330701"/>
              <a:gd name="connsiteX4613" fmla="*/ 11575262 w 12191966"/>
              <a:gd name="connsiteY4613" fmla="*/ 3261602 h 4330701"/>
              <a:gd name="connsiteX4614" fmla="*/ 11572858 w 12191966"/>
              <a:gd name="connsiteY4614" fmla="*/ 3259303 h 4330701"/>
              <a:gd name="connsiteX4615" fmla="*/ 11572056 w 12191966"/>
              <a:gd name="connsiteY4615" fmla="*/ 3257770 h 4330701"/>
              <a:gd name="connsiteX4616" fmla="*/ 11571656 w 12191966"/>
              <a:gd name="connsiteY4616" fmla="*/ 3256237 h 4330701"/>
              <a:gd name="connsiteX4617" fmla="*/ 11571255 w 12191966"/>
              <a:gd name="connsiteY4617" fmla="*/ 3254704 h 4330701"/>
              <a:gd name="connsiteX4618" fmla="*/ 3648139 w 12191966"/>
              <a:gd name="connsiteY4618" fmla="*/ 3249613 h 4330701"/>
              <a:gd name="connsiteX4619" fmla="*/ 3647338 w 12191966"/>
              <a:gd name="connsiteY4619" fmla="*/ 3253847 h 4330701"/>
              <a:gd name="connsiteX4620" fmla="*/ 3646133 w 12191966"/>
              <a:gd name="connsiteY4620" fmla="*/ 3256925 h 4330701"/>
              <a:gd name="connsiteX4621" fmla="*/ 3644529 w 12191966"/>
              <a:gd name="connsiteY4621" fmla="*/ 3259234 h 4330701"/>
              <a:gd name="connsiteX4622" fmla="*/ 3642923 w 12191966"/>
              <a:gd name="connsiteY4622" fmla="*/ 3260774 h 4330701"/>
              <a:gd name="connsiteX4623" fmla="*/ 3640915 w 12191966"/>
              <a:gd name="connsiteY4623" fmla="*/ 3261928 h 4330701"/>
              <a:gd name="connsiteX4624" fmla="*/ 3638908 w 12191966"/>
              <a:gd name="connsiteY4624" fmla="*/ 3262313 h 4330701"/>
              <a:gd name="connsiteX4625" fmla="*/ 3636902 w 12191966"/>
              <a:gd name="connsiteY4625" fmla="*/ 3261928 h 4330701"/>
              <a:gd name="connsiteX4626" fmla="*/ 3634489 w 12191966"/>
              <a:gd name="connsiteY4626" fmla="*/ 3261928 h 4330701"/>
              <a:gd name="connsiteX4627" fmla="*/ 3623652 w 12191966"/>
              <a:gd name="connsiteY4627" fmla="*/ 3258850 h 4330701"/>
              <a:gd name="connsiteX4628" fmla="*/ 3621245 w 12191966"/>
              <a:gd name="connsiteY4628" fmla="*/ 3258465 h 4330701"/>
              <a:gd name="connsiteX4629" fmla="*/ 3618438 w 12191966"/>
              <a:gd name="connsiteY4629" fmla="*/ 3258465 h 4330701"/>
              <a:gd name="connsiteX4630" fmla="*/ 3615627 w 12191966"/>
              <a:gd name="connsiteY4630" fmla="*/ 3258465 h 4330701"/>
              <a:gd name="connsiteX4631" fmla="*/ 3613218 w 12191966"/>
              <a:gd name="connsiteY4631" fmla="*/ 3259234 h 4330701"/>
              <a:gd name="connsiteX4632" fmla="*/ 3613618 w 12191966"/>
              <a:gd name="connsiteY4632" fmla="*/ 3256925 h 4330701"/>
              <a:gd name="connsiteX4633" fmla="*/ 3615222 w 12191966"/>
              <a:gd name="connsiteY4633" fmla="*/ 3255001 h 4330701"/>
              <a:gd name="connsiteX4634" fmla="*/ 3616832 w 12191966"/>
              <a:gd name="connsiteY4634" fmla="*/ 3253847 h 4330701"/>
              <a:gd name="connsiteX4635" fmla="*/ 3618840 w 12191966"/>
              <a:gd name="connsiteY4635" fmla="*/ 3252692 h 4330701"/>
              <a:gd name="connsiteX4636" fmla="*/ 3620845 w 12191966"/>
              <a:gd name="connsiteY4636" fmla="*/ 3251922 h 4330701"/>
              <a:gd name="connsiteX4637" fmla="*/ 3622855 w 12191966"/>
              <a:gd name="connsiteY4637" fmla="*/ 3251537 h 4330701"/>
              <a:gd name="connsiteX4638" fmla="*/ 3628071 w 12191966"/>
              <a:gd name="connsiteY4638" fmla="*/ 3251153 h 4330701"/>
              <a:gd name="connsiteX4639" fmla="*/ 3638504 w 12191966"/>
              <a:gd name="connsiteY4639" fmla="*/ 3251537 h 4330701"/>
              <a:gd name="connsiteX4640" fmla="*/ 3643726 w 12191966"/>
              <a:gd name="connsiteY4640" fmla="*/ 3251153 h 4330701"/>
              <a:gd name="connsiteX4641" fmla="*/ 3646133 w 12191966"/>
              <a:gd name="connsiteY4641" fmla="*/ 3250768 h 4330701"/>
              <a:gd name="connsiteX4642" fmla="*/ 3659931 w 12191966"/>
              <a:gd name="connsiteY4642" fmla="*/ 3246438 h 4330701"/>
              <a:gd name="connsiteX4643" fmla="*/ 3663049 w 12191966"/>
              <a:gd name="connsiteY4643" fmla="*/ 3246438 h 4330701"/>
              <a:gd name="connsiteX4644" fmla="*/ 3665394 w 12191966"/>
              <a:gd name="connsiteY4644" fmla="*/ 3246438 h 4330701"/>
              <a:gd name="connsiteX4645" fmla="*/ 3668513 w 12191966"/>
              <a:gd name="connsiteY4645" fmla="*/ 3247285 h 4330701"/>
              <a:gd name="connsiteX4646" fmla="*/ 3670858 w 12191966"/>
              <a:gd name="connsiteY4646" fmla="*/ 3249402 h 4330701"/>
              <a:gd name="connsiteX4647" fmla="*/ 3673200 w 12191966"/>
              <a:gd name="connsiteY4647" fmla="*/ 3251518 h 4330701"/>
              <a:gd name="connsiteX4648" fmla="*/ 3674760 w 12191966"/>
              <a:gd name="connsiteY4648" fmla="*/ 3254482 h 4330701"/>
              <a:gd name="connsiteX4649" fmla="*/ 3676321 w 12191966"/>
              <a:gd name="connsiteY4649" fmla="*/ 3257022 h 4330701"/>
              <a:gd name="connsiteX4650" fmla="*/ 3676711 w 12191966"/>
              <a:gd name="connsiteY4650" fmla="*/ 3260408 h 4330701"/>
              <a:gd name="connsiteX4651" fmla="*/ 3676321 w 12191966"/>
              <a:gd name="connsiteY4651" fmla="*/ 3263795 h 4330701"/>
              <a:gd name="connsiteX4652" fmla="*/ 3675150 w 12191966"/>
              <a:gd name="connsiteY4652" fmla="*/ 3267605 h 4330701"/>
              <a:gd name="connsiteX4653" fmla="*/ 3672811 w 12191966"/>
              <a:gd name="connsiteY4653" fmla="*/ 3271415 h 4330701"/>
              <a:gd name="connsiteX4654" fmla="*/ 3670858 w 12191966"/>
              <a:gd name="connsiteY4654" fmla="*/ 3271838 h 4330701"/>
              <a:gd name="connsiteX4655" fmla="*/ 3669294 w 12191966"/>
              <a:gd name="connsiteY4655" fmla="*/ 3271838 h 4330701"/>
              <a:gd name="connsiteX4656" fmla="*/ 3667733 w 12191966"/>
              <a:gd name="connsiteY4656" fmla="*/ 3271415 h 4330701"/>
              <a:gd name="connsiteX4657" fmla="*/ 3666953 w 12191966"/>
              <a:gd name="connsiteY4657" fmla="*/ 3270992 h 4330701"/>
              <a:gd name="connsiteX4658" fmla="*/ 3665002 w 12191966"/>
              <a:gd name="connsiteY4658" fmla="*/ 3267605 h 4330701"/>
              <a:gd name="connsiteX4659" fmla="*/ 3663831 w 12191966"/>
              <a:gd name="connsiteY4659" fmla="*/ 3264642 h 4330701"/>
              <a:gd name="connsiteX4660" fmla="*/ 3662660 w 12191966"/>
              <a:gd name="connsiteY4660" fmla="*/ 3261255 h 4330701"/>
              <a:gd name="connsiteX4661" fmla="*/ 3661488 w 12191966"/>
              <a:gd name="connsiteY4661" fmla="*/ 3259562 h 4330701"/>
              <a:gd name="connsiteX4662" fmla="*/ 3660319 w 12191966"/>
              <a:gd name="connsiteY4662" fmla="*/ 3259138 h 4330701"/>
              <a:gd name="connsiteX4663" fmla="*/ 3659149 w 12191966"/>
              <a:gd name="connsiteY4663" fmla="*/ 3258715 h 4330701"/>
              <a:gd name="connsiteX4664" fmla="*/ 3657586 w 12191966"/>
              <a:gd name="connsiteY4664" fmla="*/ 3258715 h 4330701"/>
              <a:gd name="connsiteX4665" fmla="*/ 3655633 w 12191966"/>
              <a:gd name="connsiteY4665" fmla="*/ 3259562 h 4330701"/>
              <a:gd name="connsiteX4666" fmla="*/ 3652902 w 12191966"/>
              <a:gd name="connsiteY4666" fmla="*/ 3261255 h 4330701"/>
              <a:gd name="connsiteX4667" fmla="*/ 3652902 w 12191966"/>
              <a:gd name="connsiteY4667" fmla="*/ 3256175 h 4330701"/>
              <a:gd name="connsiteX4668" fmla="*/ 3654072 w 12191966"/>
              <a:gd name="connsiteY4668" fmla="*/ 3252365 h 4330701"/>
              <a:gd name="connsiteX4669" fmla="*/ 3655633 w 12191966"/>
              <a:gd name="connsiteY4669" fmla="*/ 3249402 h 4330701"/>
              <a:gd name="connsiteX4670" fmla="*/ 3657586 w 12191966"/>
              <a:gd name="connsiteY4670" fmla="*/ 3247285 h 4330701"/>
              <a:gd name="connsiteX4671" fmla="*/ 3719568 w 12191966"/>
              <a:gd name="connsiteY4671" fmla="*/ 3244851 h 4330701"/>
              <a:gd name="connsiteX4672" fmla="*/ 3725918 w 12191966"/>
              <a:gd name="connsiteY4672" fmla="*/ 3245238 h 4330701"/>
              <a:gd name="connsiteX4673" fmla="*/ 3737822 w 12191966"/>
              <a:gd name="connsiteY4673" fmla="*/ 3246787 h 4330701"/>
              <a:gd name="connsiteX4674" fmla="*/ 3748540 w 12191966"/>
              <a:gd name="connsiteY4674" fmla="*/ 3247949 h 4330701"/>
              <a:gd name="connsiteX4675" fmla="*/ 3759254 w 12191966"/>
              <a:gd name="connsiteY4675" fmla="*/ 3249885 h 4330701"/>
              <a:gd name="connsiteX4676" fmla="*/ 3780287 w 12191966"/>
              <a:gd name="connsiteY4676" fmla="*/ 3254531 h 4330701"/>
              <a:gd name="connsiteX4677" fmla="*/ 3798542 w 12191966"/>
              <a:gd name="connsiteY4677" fmla="*/ 3259177 h 4330701"/>
              <a:gd name="connsiteX4678" fmla="*/ 3806877 w 12191966"/>
              <a:gd name="connsiteY4678" fmla="*/ 3260726 h 4330701"/>
              <a:gd name="connsiteX4679" fmla="*/ 3813226 w 12191966"/>
              <a:gd name="connsiteY4679" fmla="*/ 3261501 h 4330701"/>
              <a:gd name="connsiteX4680" fmla="*/ 3807670 w 12191966"/>
              <a:gd name="connsiteY4680" fmla="*/ 3263437 h 4330701"/>
              <a:gd name="connsiteX4681" fmla="*/ 3802113 w 12191966"/>
              <a:gd name="connsiteY4681" fmla="*/ 3264598 h 4330701"/>
              <a:gd name="connsiteX4682" fmla="*/ 3796558 w 12191966"/>
              <a:gd name="connsiteY4682" fmla="*/ 3265373 h 4330701"/>
              <a:gd name="connsiteX4683" fmla="*/ 3790602 w 12191966"/>
              <a:gd name="connsiteY4683" fmla="*/ 3266147 h 4330701"/>
              <a:gd name="connsiteX4684" fmla="*/ 3778303 w 12191966"/>
              <a:gd name="connsiteY4684" fmla="*/ 3265373 h 4330701"/>
              <a:gd name="connsiteX4685" fmla="*/ 3766002 w 12191966"/>
              <a:gd name="connsiteY4685" fmla="*/ 3264985 h 4330701"/>
              <a:gd name="connsiteX4686" fmla="*/ 3754093 w 12191966"/>
              <a:gd name="connsiteY4686" fmla="*/ 3264985 h 4330701"/>
              <a:gd name="connsiteX4687" fmla="*/ 3748540 w 12191966"/>
              <a:gd name="connsiteY4687" fmla="*/ 3265373 h 4330701"/>
              <a:gd name="connsiteX4688" fmla="*/ 3742981 w 12191966"/>
              <a:gd name="connsiteY4688" fmla="*/ 3266534 h 4330701"/>
              <a:gd name="connsiteX4689" fmla="*/ 3737428 w 12191966"/>
              <a:gd name="connsiteY4689" fmla="*/ 3268083 h 4330701"/>
              <a:gd name="connsiteX4690" fmla="*/ 3732666 w 12191966"/>
              <a:gd name="connsiteY4690" fmla="*/ 3270019 h 4330701"/>
              <a:gd name="connsiteX4691" fmla="*/ 3727906 w 12191966"/>
              <a:gd name="connsiteY4691" fmla="*/ 3272729 h 4330701"/>
              <a:gd name="connsiteX4692" fmla="*/ 3723936 w 12191966"/>
              <a:gd name="connsiteY4692" fmla="*/ 3276601 h 4330701"/>
              <a:gd name="connsiteX4693" fmla="*/ 3721950 w 12191966"/>
              <a:gd name="connsiteY4693" fmla="*/ 3275440 h 4330701"/>
              <a:gd name="connsiteX4694" fmla="*/ 3720761 w 12191966"/>
              <a:gd name="connsiteY4694" fmla="*/ 3273504 h 4330701"/>
              <a:gd name="connsiteX4695" fmla="*/ 3720363 w 12191966"/>
              <a:gd name="connsiteY4695" fmla="*/ 3271181 h 4330701"/>
              <a:gd name="connsiteX4696" fmla="*/ 3720761 w 12191966"/>
              <a:gd name="connsiteY4696" fmla="*/ 3269245 h 4330701"/>
              <a:gd name="connsiteX4697" fmla="*/ 3721950 w 12191966"/>
              <a:gd name="connsiteY4697" fmla="*/ 3264598 h 4330701"/>
              <a:gd name="connsiteX4698" fmla="*/ 3723143 w 12191966"/>
              <a:gd name="connsiteY4698" fmla="*/ 3261888 h 4330701"/>
              <a:gd name="connsiteX4699" fmla="*/ 3723143 w 12191966"/>
              <a:gd name="connsiteY4699" fmla="*/ 3259565 h 4330701"/>
              <a:gd name="connsiteX4700" fmla="*/ 3720363 w 12191966"/>
              <a:gd name="connsiteY4700" fmla="*/ 3258790 h 4330701"/>
              <a:gd name="connsiteX4701" fmla="*/ 3718381 w 12191966"/>
              <a:gd name="connsiteY4701" fmla="*/ 3258790 h 4330701"/>
              <a:gd name="connsiteX4702" fmla="*/ 3716793 w 12191966"/>
              <a:gd name="connsiteY4702" fmla="*/ 3258790 h 4330701"/>
              <a:gd name="connsiteX4703" fmla="*/ 3715602 w 12191966"/>
              <a:gd name="connsiteY4703" fmla="*/ 3259177 h 4330701"/>
              <a:gd name="connsiteX4704" fmla="*/ 3714409 w 12191966"/>
              <a:gd name="connsiteY4704" fmla="*/ 3260726 h 4330701"/>
              <a:gd name="connsiteX4705" fmla="*/ 3713220 w 12191966"/>
              <a:gd name="connsiteY4705" fmla="*/ 3261501 h 4330701"/>
              <a:gd name="connsiteX4706" fmla="*/ 3712427 w 12191966"/>
              <a:gd name="connsiteY4706" fmla="*/ 3264985 h 4330701"/>
              <a:gd name="connsiteX4707" fmla="*/ 3711236 w 12191966"/>
              <a:gd name="connsiteY4707" fmla="*/ 3268470 h 4330701"/>
              <a:gd name="connsiteX4708" fmla="*/ 3710442 w 12191966"/>
              <a:gd name="connsiteY4708" fmla="*/ 3271181 h 4330701"/>
              <a:gd name="connsiteX4709" fmla="*/ 3709253 w 12191966"/>
              <a:gd name="connsiteY4709" fmla="*/ 3272342 h 4330701"/>
              <a:gd name="connsiteX4710" fmla="*/ 3708061 w 12191966"/>
              <a:gd name="connsiteY4710" fmla="*/ 3273504 h 4330701"/>
              <a:gd name="connsiteX4711" fmla="*/ 3706474 w 12191966"/>
              <a:gd name="connsiteY4711" fmla="*/ 3273504 h 4330701"/>
              <a:gd name="connsiteX4712" fmla="*/ 3704488 w 12191966"/>
              <a:gd name="connsiteY4712" fmla="*/ 3273504 h 4330701"/>
              <a:gd name="connsiteX4713" fmla="*/ 3704488 w 12191966"/>
              <a:gd name="connsiteY4713" fmla="*/ 3270019 h 4330701"/>
              <a:gd name="connsiteX4714" fmla="*/ 3703694 w 12191966"/>
              <a:gd name="connsiteY4714" fmla="*/ 3267309 h 4330701"/>
              <a:gd name="connsiteX4715" fmla="*/ 3703299 w 12191966"/>
              <a:gd name="connsiteY4715" fmla="*/ 3265373 h 4330701"/>
              <a:gd name="connsiteX4716" fmla="*/ 3702505 w 12191966"/>
              <a:gd name="connsiteY4716" fmla="*/ 3263824 h 4330701"/>
              <a:gd name="connsiteX4717" fmla="*/ 3700919 w 12191966"/>
              <a:gd name="connsiteY4717" fmla="*/ 3263437 h 4330701"/>
              <a:gd name="connsiteX4718" fmla="*/ 3699332 w 12191966"/>
              <a:gd name="connsiteY4718" fmla="*/ 3263049 h 4330701"/>
              <a:gd name="connsiteX4719" fmla="*/ 3695760 w 12191966"/>
              <a:gd name="connsiteY4719" fmla="*/ 3262662 h 4330701"/>
              <a:gd name="connsiteX4720" fmla="*/ 3696153 w 12191966"/>
              <a:gd name="connsiteY4720" fmla="*/ 3258790 h 4330701"/>
              <a:gd name="connsiteX4721" fmla="*/ 3697744 w 12191966"/>
              <a:gd name="connsiteY4721" fmla="*/ 3255306 h 4330701"/>
              <a:gd name="connsiteX4722" fmla="*/ 3699332 w 12191966"/>
              <a:gd name="connsiteY4722" fmla="*/ 3252208 h 4330701"/>
              <a:gd name="connsiteX4723" fmla="*/ 3701314 w 12191966"/>
              <a:gd name="connsiteY4723" fmla="*/ 3250272 h 4330701"/>
              <a:gd name="connsiteX4724" fmla="*/ 3703694 w 12191966"/>
              <a:gd name="connsiteY4724" fmla="*/ 3248336 h 4330701"/>
              <a:gd name="connsiteX4725" fmla="*/ 3706474 w 12191966"/>
              <a:gd name="connsiteY4725" fmla="*/ 3246787 h 4330701"/>
              <a:gd name="connsiteX4726" fmla="*/ 3709253 w 12191966"/>
              <a:gd name="connsiteY4726" fmla="*/ 3246013 h 4330701"/>
              <a:gd name="connsiteX4727" fmla="*/ 3712427 w 12191966"/>
              <a:gd name="connsiteY4727" fmla="*/ 3245238 h 4330701"/>
              <a:gd name="connsiteX4728" fmla="*/ 10589013 w 12191966"/>
              <a:gd name="connsiteY4728" fmla="*/ 3235326 h 4330701"/>
              <a:gd name="connsiteX4729" fmla="*/ 10596645 w 12191966"/>
              <a:gd name="connsiteY4729" fmla="*/ 3236885 h 4330701"/>
              <a:gd name="connsiteX4730" fmla="*/ 10603072 w 12191966"/>
              <a:gd name="connsiteY4730" fmla="*/ 3238833 h 4330701"/>
              <a:gd name="connsiteX4731" fmla="*/ 10606285 w 12191966"/>
              <a:gd name="connsiteY4731" fmla="*/ 3240392 h 4330701"/>
              <a:gd name="connsiteX4732" fmla="*/ 10609096 w 12191966"/>
              <a:gd name="connsiteY4732" fmla="*/ 3241951 h 4330701"/>
              <a:gd name="connsiteX4733" fmla="*/ 10611908 w 12191966"/>
              <a:gd name="connsiteY4733" fmla="*/ 3243899 h 4330701"/>
              <a:gd name="connsiteX4734" fmla="*/ 10614318 w 12191966"/>
              <a:gd name="connsiteY4734" fmla="*/ 3245847 h 4330701"/>
              <a:gd name="connsiteX4735" fmla="*/ 10616326 w 12191966"/>
              <a:gd name="connsiteY4735" fmla="*/ 3248185 h 4330701"/>
              <a:gd name="connsiteX4736" fmla="*/ 10617933 w 12191966"/>
              <a:gd name="connsiteY4736" fmla="*/ 3251302 h 4330701"/>
              <a:gd name="connsiteX4737" fmla="*/ 10619540 w 12191966"/>
              <a:gd name="connsiteY4737" fmla="*/ 3254809 h 4330701"/>
              <a:gd name="connsiteX4738" fmla="*/ 10620343 w 12191966"/>
              <a:gd name="connsiteY4738" fmla="*/ 3258316 h 4330701"/>
              <a:gd name="connsiteX4739" fmla="*/ 10620343 w 12191966"/>
              <a:gd name="connsiteY4739" fmla="*/ 3262603 h 4330701"/>
              <a:gd name="connsiteX4740" fmla="*/ 10620343 w 12191966"/>
              <a:gd name="connsiteY4740" fmla="*/ 3267668 h 4330701"/>
              <a:gd name="connsiteX4741" fmla="*/ 10619941 w 12191966"/>
              <a:gd name="connsiteY4741" fmla="*/ 3272344 h 4330701"/>
              <a:gd name="connsiteX4742" fmla="*/ 10618335 w 12191966"/>
              <a:gd name="connsiteY4742" fmla="*/ 3278189 h 4330701"/>
              <a:gd name="connsiteX4743" fmla="*/ 10616728 w 12191966"/>
              <a:gd name="connsiteY4743" fmla="*/ 3272344 h 4330701"/>
              <a:gd name="connsiteX4744" fmla="*/ 10615925 w 12191966"/>
              <a:gd name="connsiteY4744" fmla="*/ 3270006 h 4330701"/>
              <a:gd name="connsiteX4745" fmla="*/ 10614318 w 12191966"/>
              <a:gd name="connsiteY4745" fmla="*/ 3268058 h 4330701"/>
              <a:gd name="connsiteX4746" fmla="*/ 10613515 w 12191966"/>
              <a:gd name="connsiteY4746" fmla="*/ 3266499 h 4330701"/>
              <a:gd name="connsiteX4747" fmla="*/ 10611908 w 12191966"/>
              <a:gd name="connsiteY4747" fmla="*/ 3265720 h 4330701"/>
              <a:gd name="connsiteX4748" fmla="*/ 10610301 w 12191966"/>
              <a:gd name="connsiteY4748" fmla="*/ 3264551 h 4330701"/>
              <a:gd name="connsiteX4749" fmla="*/ 10608293 w 12191966"/>
              <a:gd name="connsiteY4749" fmla="*/ 3264551 h 4330701"/>
              <a:gd name="connsiteX4750" fmla="*/ 10606686 w 12191966"/>
              <a:gd name="connsiteY4750" fmla="*/ 3264551 h 4330701"/>
              <a:gd name="connsiteX4751" fmla="*/ 10605080 w 12191966"/>
              <a:gd name="connsiteY4751" fmla="*/ 3264551 h 4330701"/>
              <a:gd name="connsiteX4752" fmla="*/ 10603072 w 12191966"/>
              <a:gd name="connsiteY4752" fmla="*/ 3265720 h 4330701"/>
              <a:gd name="connsiteX4753" fmla="*/ 10601867 w 12191966"/>
              <a:gd name="connsiteY4753" fmla="*/ 3266499 h 4330701"/>
              <a:gd name="connsiteX4754" fmla="*/ 10598252 w 12191966"/>
              <a:gd name="connsiteY4754" fmla="*/ 3270006 h 4330701"/>
              <a:gd name="connsiteX4755" fmla="*/ 10594637 w 12191966"/>
              <a:gd name="connsiteY4755" fmla="*/ 3275072 h 4330701"/>
              <a:gd name="connsiteX4756" fmla="*/ 10592628 w 12191966"/>
              <a:gd name="connsiteY4756" fmla="*/ 3270786 h 4330701"/>
              <a:gd name="connsiteX4757" fmla="*/ 10590620 w 12191966"/>
              <a:gd name="connsiteY4757" fmla="*/ 3266499 h 4330701"/>
              <a:gd name="connsiteX4758" fmla="*/ 10589013 w 12191966"/>
              <a:gd name="connsiteY4758" fmla="*/ 3261044 h 4330701"/>
              <a:gd name="connsiteX4759" fmla="*/ 10587407 w 12191966"/>
              <a:gd name="connsiteY4759" fmla="*/ 3255199 h 4330701"/>
              <a:gd name="connsiteX4760" fmla="*/ 10587005 w 12191966"/>
              <a:gd name="connsiteY4760" fmla="*/ 3249744 h 4330701"/>
              <a:gd name="connsiteX4761" fmla="*/ 10587005 w 12191966"/>
              <a:gd name="connsiteY4761" fmla="*/ 3244289 h 4330701"/>
              <a:gd name="connsiteX4762" fmla="*/ 10587407 w 12191966"/>
              <a:gd name="connsiteY4762" fmla="*/ 3239613 h 4330701"/>
              <a:gd name="connsiteX4763" fmla="*/ 10587808 w 12191966"/>
              <a:gd name="connsiteY4763" fmla="*/ 3237664 h 4330701"/>
              <a:gd name="connsiteX4764" fmla="*/ 10121868 w 12191966"/>
              <a:gd name="connsiteY4764" fmla="*/ 3224213 h 4330701"/>
              <a:gd name="connsiteX4765" fmla="*/ 10121471 w 12191966"/>
              <a:gd name="connsiteY4765" fmla="*/ 3226859 h 4330701"/>
              <a:gd name="connsiteX4766" fmla="*/ 10120280 w 12191966"/>
              <a:gd name="connsiteY4766" fmla="*/ 3229127 h 4330701"/>
              <a:gd name="connsiteX4767" fmla="*/ 10119487 w 12191966"/>
              <a:gd name="connsiteY4767" fmla="*/ 3231017 h 4330701"/>
              <a:gd name="connsiteX4768" fmla="*/ 10117502 w 12191966"/>
              <a:gd name="connsiteY4768" fmla="*/ 3232907 h 4330701"/>
              <a:gd name="connsiteX4769" fmla="*/ 10113930 w 12191966"/>
              <a:gd name="connsiteY4769" fmla="*/ 3236308 h 4330701"/>
              <a:gd name="connsiteX4770" fmla="*/ 10109565 w 12191966"/>
              <a:gd name="connsiteY4770" fmla="*/ 3238198 h 4330701"/>
              <a:gd name="connsiteX4771" fmla="*/ 10105596 w 12191966"/>
              <a:gd name="connsiteY4771" fmla="*/ 3239710 h 4330701"/>
              <a:gd name="connsiteX4772" fmla="*/ 10100833 w 12191966"/>
              <a:gd name="connsiteY4772" fmla="*/ 3240088 h 4330701"/>
              <a:gd name="connsiteX4773" fmla="*/ 10097261 w 12191966"/>
              <a:gd name="connsiteY4773" fmla="*/ 3239710 h 4330701"/>
              <a:gd name="connsiteX4774" fmla="*/ 10096468 w 12191966"/>
              <a:gd name="connsiteY4774" fmla="*/ 3238576 h 4330701"/>
              <a:gd name="connsiteX4775" fmla="*/ 10094880 w 12191966"/>
              <a:gd name="connsiteY4775" fmla="*/ 3238198 h 4330701"/>
              <a:gd name="connsiteX4776" fmla="*/ 10097261 w 12191966"/>
              <a:gd name="connsiteY4776" fmla="*/ 3234797 h 4330701"/>
              <a:gd name="connsiteX4777" fmla="*/ 10100436 w 12191966"/>
              <a:gd name="connsiteY4777" fmla="*/ 3232529 h 4330701"/>
              <a:gd name="connsiteX4778" fmla="*/ 10103215 w 12191966"/>
              <a:gd name="connsiteY4778" fmla="*/ 3230639 h 4330701"/>
              <a:gd name="connsiteX4779" fmla="*/ 10106786 w 12191966"/>
              <a:gd name="connsiteY4779" fmla="*/ 3229127 h 4330701"/>
              <a:gd name="connsiteX4780" fmla="*/ 10114327 w 12191966"/>
              <a:gd name="connsiteY4780" fmla="*/ 3226103 h 4330701"/>
              <a:gd name="connsiteX4781" fmla="*/ 10553667 w 12191966"/>
              <a:gd name="connsiteY4781" fmla="*/ 3216276 h 4330701"/>
              <a:gd name="connsiteX4782" fmla="*/ 10555652 w 12191966"/>
              <a:gd name="connsiteY4782" fmla="*/ 3216276 h 4330701"/>
              <a:gd name="connsiteX4783" fmla="*/ 10558430 w 12191966"/>
              <a:gd name="connsiteY4783" fmla="*/ 3217484 h 4330701"/>
              <a:gd name="connsiteX4784" fmla="*/ 10560811 w 12191966"/>
              <a:gd name="connsiteY4784" fmla="*/ 3218289 h 4330701"/>
              <a:gd name="connsiteX4785" fmla="*/ 10562796 w 12191966"/>
              <a:gd name="connsiteY4785" fmla="*/ 3219898 h 4330701"/>
              <a:gd name="connsiteX4786" fmla="*/ 10565177 w 12191966"/>
              <a:gd name="connsiteY4786" fmla="*/ 3221911 h 4330701"/>
              <a:gd name="connsiteX4787" fmla="*/ 10567161 w 12191966"/>
              <a:gd name="connsiteY4787" fmla="*/ 3223923 h 4330701"/>
              <a:gd name="connsiteX4788" fmla="*/ 10569146 w 12191966"/>
              <a:gd name="connsiteY4788" fmla="*/ 3227143 h 4330701"/>
              <a:gd name="connsiteX4789" fmla="*/ 10570733 w 12191966"/>
              <a:gd name="connsiteY4789" fmla="*/ 3229558 h 4330701"/>
              <a:gd name="connsiteX4790" fmla="*/ 10572321 w 12191966"/>
              <a:gd name="connsiteY4790" fmla="*/ 3232777 h 4330701"/>
              <a:gd name="connsiteX4791" fmla="*/ 10573114 w 12191966"/>
              <a:gd name="connsiteY4791" fmla="*/ 3236399 h 4330701"/>
              <a:gd name="connsiteX4792" fmla="*/ 10573908 w 12191966"/>
              <a:gd name="connsiteY4792" fmla="*/ 3239217 h 4330701"/>
              <a:gd name="connsiteX4793" fmla="*/ 10574305 w 12191966"/>
              <a:gd name="connsiteY4793" fmla="*/ 3242839 h 4330701"/>
              <a:gd name="connsiteX4794" fmla="*/ 10570733 w 12191966"/>
              <a:gd name="connsiteY4794" fmla="*/ 3244449 h 4330701"/>
              <a:gd name="connsiteX4795" fmla="*/ 10568352 w 12191966"/>
              <a:gd name="connsiteY4795" fmla="*/ 3244851 h 4330701"/>
              <a:gd name="connsiteX4796" fmla="*/ 10565177 w 12191966"/>
              <a:gd name="connsiteY4796" fmla="*/ 3244851 h 4330701"/>
              <a:gd name="connsiteX4797" fmla="*/ 10563193 w 12191966"/>
              <a:gd name="connsiteY4797" fmla="*/ 3244449 h 4330701"/>
              <a:gd name="connsiteX4798" fmla="*/ 10561208 w 12191966"/>
              <a:gd name="connsiteY4798" fmla="*/ 3243241 h 4330701"/>
              <a:gd name="connsiteX4799" fmla="*/ 10559224 w 12191966"/>
              <a:gd name="connsiteY4799" fmla="*/ 3242436 h 4330701"/>
              <a:gd name="connsiteX4800" fmla="*/ 10557636 w 12191966"/>
              <a:gd name="connsiteY4800" fmla="*/ 3240827 h 4330701"/>
              <a:gd name="connsiteX4801" fmla="*/ 10556049 w 12191966"/>
              <a:gd name="connsiteY4801" fmla="*/ 3238814 h 4330701"/>
              <a:gd name="connsiteX4802" fmla="*/ 10553667 w 12191966"/>
              <a:gd name="connsiteY4802" fmla="*/ 3234790 h 4330701"/>
              <a:gd name="connsiteX4803" fmla="*/ 10551286 w 12191966"/>
              <a:gd name="connsiteY4803" fmla="*/ 3230363 h 4330701"/>
              <a:gd name="connsiteX4804" fmla="*/ 10548905 w 12191966"/>
              <a:gd name="connsiteY4804" fmla="*/ 3225935 h 4330701"/>
              <a:gd name="connsiteX4805" fmla="*/ 10545730 w 12191966"/>
              <a:gd name="connsiteY4805" fmla="*/ 3221911 h 4330701"/>
              <a:gd name="connsiteX4806" fmla="*/ 10547714 w 12191966"/>
              <a:gd name="connsiteY4806" fmla="*/ 3219496 h 4330701"/>
              <a:gd name="connsiteX4807" fmla="*/ 10549302 w 12191966"/>
              <a:gd name="connsiteY4807" fmla="*/ 3217886 h 4330701"/>
              <a:gd name="connsiteX4808" fmla="*/ 10551286 w 12191966"/>
              <a:gd name="connsiteY4808" fmla="*/ 3217081 h 4330701"/>
              <a:gd name="connsiteX4809" fmla="*/ 5411333 w 12191966"/>
              <a:gd name="connsiteY4809" fmla="*/ 3213101 h 4330701"/>
              <a:gd name="connsiteX4810" fmla="*/ 5414142 w 12191966"/>
              <a:gd name="connsiteY4810" fmla="*/ 3215133 h 4330701"/>
              <a:gd name="connsiteX4811" fmla="*/ 5415744 w 12191966"/>
              <a:gd name="connsiteY4811" fmla="*/ 3217165 h 4330701"/>
              <a:gd name="connsiteX4812" fmla="*/ 5416549 w 12191966"/>
              <a:gd name="connsiteY4812" fmla="*/ 3219197 h 4330701"/>
              <a:gd name="connsiteX4813" fmla="*/ 5416549 w 12191966"/>
              <a:gd name="connsiteY4813" fmla="*/ 3221229 h 4330701"/>
              <a:gd name="connsiteX4814" fmla="*/ 5416146 w 12191966"/>
              <a:gd name="connsiteY4814" fmla="*/ 3224074 h 4330701"/>
              <a:gd name="connsiteX4815" fmla="*/ 5414543 w 12191966"/>
              <a:gd name="connsiteY4815" fmla="*/ 3226106 h 4330701"/>
              <a:gd name="connsiteX4816" fmla="*/ 5411733 w 12191966"/>
              <a:gd name="connsiteY4816" fmla="*/ 3230576 h 4330701"/>
              <a:gd name="connsiteX4817" fmla="*/ 5408116 w 12191966"/>
              <a:gd name="connsiteY4817" fmla="*/ 3234640 h 4330701"/>
              <a:gd name="connsiteX4818" fmla="*/ 5406112 w 12191966"/>
              <a:gd name="connsiteY4818" fmla="*/ 3238298 h 4330701"/>
              <a:gd name="connsiteX4819" fmla="*/ 5405711 w 12191966"/>
              <a:gd name="connsiteY4819" fmla="*/ 3239924 h 4330701"/>
              <a:gd name="connsiteX4820" fmla="*/ 5405711 w 12191966"/>
              <a:gd name="connsiteY4820" fmla="*/ 3241549 h 4330701"/>
              <a:gd name="connsiteX4821" fmla="*/ 5406512 w 12191966"/>
              <a:gd name="connsiteY4821" fmla="*/ 3242362 h 4330701"/>
              <a:gd name="connsiteX4822" fmla="*/ 5408523 w 12191966"/>
              <a:gd name="connsiteY4822" fmla="*/ 3243581 h 4330701"/>
              <a:gd name="connsiteX4823" fmla="*/ 5404908 w 12191966"/>
              <a:gd name="connsiteY4823" fmla="*/ 3245613 h 4330701"/>
              <a:gd name="connsiteX4824" fmla="*/ 5402101 w 12191966"/>
              <a:gd name="connsiteY4824" fmla="*/ 3248458 h 4330701"/>
              <a:gd name="connsiteX4825" fmla="*/ 5396483 w 12191966"/>
              <a:gd name="connsiteY4825" fmla="*/ 3254554 h 4330701"/>
              <a:gd name="connsiteX4826" fmla="*/ 5393267 w 12191966"/>
              <a:gd name="connsiteY4826" fmla="*/ 3257805 h 4330701"/>
              <a:gd name="connsiteX4827" fmla="*/ 5389655 w 12191966"/>
              <a:gd name="connsiteY4827" fmla="*/ 3260244 h 4330701"/>
              <a:gd name="connsiteX4828" fmla="*/ 5386440 w 12191966"/>
              <a:gd name="connsiteY4828" fmla="*/ 3262276 h 4330701"/>
              <a:gd name="connsiteX4829" fmla="*/ 5381623 w 12191966"/>
              <a:gd name="connsiteY4829" fmla="*/ 3263901 h 4330701"/>
              <a:gd name="connsiteX4830" fmla="*/ 5382826 w 12191966"/>
              <a:gd name="connsiteY4830" fmla="*/ 3261869 h 4330701"/>
              <a:gd name="connsiteX4831" fmla="*/ 5383631 w 12191966"/>
              <a:gd name="connsiteY4831" fmla="*/ 3259837 h 4330701"/>
              <a:gd name="connsiteX4832" fmla="*/ 5385237 w 12191966"/>
              <a:gd name="connsiteY4832" fmla="*/ 3254148 h 4330701"/>
              <a:gd name="connsiteX4833" fmla="*/ 5386841 w 12191966"/>
              <a:gd name="connsiteY4833" fmla="*/ 3242362 h 4330701"/>
              <a:gd name="connsiteX4834" fmla="*/ 5387245 w 12191966"/>
              <a:gd name="connsiteY4834" fmla="*/ 3236672 h 4330701"/>
              <a:gd name="connsiteX4835" fmla="*/ 5388449 w 12191966"/>
              <a:gd name="connsiteY4835" fmla="*/ 3234234 h 4330701"/>
              <a:gd name="connsiteX4836" fmla="*/ 5389252 w 12191966"/>
              <a:gd name="connsiteY4836" fmla="*/ 3231796 h 4330701"/>
              <a:gd name="connsiteX4837" fmla="*/ 5390458 w 12191966"/>
              <a:gd name="connsiteY4837" fmla="*/ 3229764 h 4330701"/>
              <a:gd name="connsiteX4838" fmla="*/ 5391663 w 12191966"/>
              <a:gd name="connsiteY4838" fmla="*/ 3228138 h 4330701"/>
              <a:gd name="connsiteX4839" fmla="*/ 5393267 w 12191966"/>
              <a:gd name="connsiteY4839" fmla="*/ 3226919 h 4330701"/>
              <a:gd name="connsiteX4840" fmla="*/ 5396084 w 12191966"/>
              <a:gd name="connsiteY4840" fmla="*/ 3226512 h 4330701"/>
              <a:gd name="connsiteX4841" fmla="*/ 5394471 w 12191966"/>
              <a:gd name="connsiteY4841" fmla="*/ 3232608 h 4330701"/>
              <a:gd name="connsiteX4842" fmla="*/ 5394074 w 12191966"/>
              <a:gd name="connsiteY4842" fmla="*/ 3236672 h 4330701"/>
              <a:gd name="connsiteX4843" fmla="*/ 5394074 w 12191966"/>
              <a:gd name="connsiteY4843" fmla="*/ 3239924 h 4330701"/>
              <a:gd name="connsiteX4844" fmla="*/ 5394471 w 12191966"/>
              <a:gd name="connsiteY4844" fmla="*/ 3241956 h 4330701"/>
              <a:gd name="connsiteX4845" fmla="*/ 5395279 w 12191966"/>
              <a:gd name="connsiteY4845" fmla="*/ 3242362 h 4330701"/>
              <a:gd name="connsiteX4846" fmla="*/ 5396483 w 12191966"/>
              <a:gd name="connsiteY4846" fmla="*/ 3242362 h 4330701"/>
              <a:gd name="connsiteX4847" fmla="*/ 5398489 w 12191966"/>
              <a:gd name="connsiteY4847" fmla="*/ 3241549 h 4330701"/>
              <a:gd name="connsiteX4848" fmla="*/ 5400092 w 12191966"/>
              <a:gd name="connsiteY4848" fmla="*/ 3239517 h 4330701"/>
              <a:gd name="connsiteX4849" fmla="*/ 5404105 w 12191966"/>
              <a:gd name="connsiteY4849" fmla="*/ 3234234 h 4330701"/>
              <a:gd name="connsiteX4850" fmla="*/ 5407717 w 12191966"/>
              <a:gd name="connsiteY4850" fmla="*/ 3227325 h 4330701"/>
              <a:gd name="connsiteX4851" fmla="*/ 5408923 w 12191966"/>
              <a:gd name="connsiteY4851" fmla="*/ 3223261 h 4330701"/>
              <a:gd name="connsiteX4852" fmla="*/ 5410129 w 12191966"/>
              <a:gd name="connsiteY4852" fmla="*/ 3220010 h 4330701"/>
              <a:gd name="connsiteX4853" fmla="*/ 5410527 w 12191966"/>
              <a:gd name="connsiteY4853" fmla="*/ 3216352 h 4330701"/>
              <a:gd name="connsiteX4854" fmla="*/ 5129545 w 12191966"/>
              <a:gd name="connsiteY4854" fmla="*/ 3198813 h 4330701"/>
              <a:gd name="connsiteX4855" fmla="*/ 5134684 w 12191966"/>
              <a:gd name="connsiteY4855" fmla="*/ 3200787 h 4330701"/>
              <a:gd name="connsiteX4856" fmla="*/ 5139821 w 12191966"/>
              <a:gd name="connsiteY4856" fmla="*/ 3202761 h 4330701"/>
              <a:gd name="connsiteX4857" fmla="*/ 5144563 w 12191966"/>
              <a:gd name="connsiteY4857" fmla="*/ 3203945 h 4330701"/>
              <a:gd name="connsiteX4858" fmla="*/ 5149699 w 12191966"/>
              <a:gd name="connsiteY4858" fmla="*/ 3204734 h 4330701"/>
              <a:gd name="connsiteX4859" fmla="*/ 5159583 w 12191966"/>
              <a:gd name="connsiteY4859" fmla="*/ 3206313 h 4330701"/>
              <a:gd name="connsiteX4860" fmla="*/ 5170257 w 12191966"/>
              <a:gd name="connsiteY4860" fmla="*/ 3207497 h 4330701"/>
              <a:gd name="connsiteX4861" fmla="*/ 5181323 w 12191966"/>
              <a:gd name="connsiteY4861" fmla="*/ 3208287 h 4330701"/>
              <a:gd name="connsiteX4862" fmla="*/ 5192793 w 12191966"/>
              <a:gd name="connsiteY4862" fmla="*/ 3209471 h 4330701"/>
              <a:gd name="connsiteX4863" fmla="*/ 5204256 w 12191966"/>
              <a:gd name="connsiteY4863" fmla="*/ 3211050 h 4330701"/>
              <a:gd name="connsiteX4864" fmla="*/ 5216525 w 12191966"/>
              <a:gd name="connsiteY4864" fmla="*/ 3213813 h 4330701"/>
              <a:gd name="connsiteX4865" fmla="*/ 5215722 w 12191966"/>
              <a:gd name="connsiteY4865" fmla="*/ 3217366 h 4330701"/>
              <a:gd name="connsiteX4866" fmla="*/ 5214142 w 12191966"/>
              <a:gd name="connsiteY4866" fmla="*/ 3220523 h 4330701"/>
              <a:gd name="connsiteX4867" fmla="*/ 5212560 w 12191966"/>
              <a:gd name="connsiteY4867" fmla="*/ 3223286 h 4330701"/>
              <a:gd name="connsiteX4868" fmla="*/ 5211373 w 12191966"/>
              <a:gd name="connsiteY4868" fmla="*/ 3226444 h 4330701"/>
              <a:gd name="connsiteX4869" fmla="*/ 5207026 w 12191966"/>
              <a:gd name="connsiteY4869" fmla="*/ 3231181 h 4330701"/>
              <a:gd name="connsiteX4870" fmla="*/ 5202283 w 12191966"/>
              <a:gd name="connsiteY4870" fmla="*/ 3235128 h 4330701"/>
              <a:gd name="connsiteX4871" fmla="*/ 5197136 w 12191966"/>
              <a:gd name="connsiteY4871" fmla="*/ 3238681 h 4330701"/>
              <a:gd name="connsiteX4872" fmla="*/ 5191607 w 12191966"/>
              <a:gd name="connsiteY4872" fmla="*/ 3241839 h 4330701"/>
              <a:gd name="connsiteX4873" fmla="*/ 5180532 w 12191966"/>
              <a:gd name="connsiteY4873" fmla="*/ 3246970 h 4330701"/>
              <a:gd name="connsiteX4874" fmla="*/ 5170257 w 12191966"/>
              <a:gd name="connsiteY4874" fmla="*/ 3250918 h 4330701"/>
              <a:gd name="connsiteX4875" fmla="*/ 5165906 w 12191966"/>
              <a:gd name="connsiteY4875" fmla="*/ 3253286 h 4330701"/>
              <a:gd name="connsiteX4876" fmla="*/ 5161559 w 12191966"/>
              <a:gd name="connsiteY4876" fmla="*/ 3256444 h 4330701"/>
              <a:gd name="connsiteX4877" fmla="*/ 5158792 w 12191966"/>
              <a:gd name="connsiteY4877" fmla="*/ 3259207 h 4330701"/>
              <a:gd name="connsiteX4878" fmla="*/ 5157608 w 12191966"/>
              <a:gd name="connsiteY4878" fmla="*/ 3260786 h 4330701"/>
              <a:gd name="connsiteX4879" fmla="*/ 5156814 w 12191966"/>
              <a:gd name="connsiteY4879" fmla="*/ 3262759 h 4330701"/>
              <a:gd name="connsiteX4880" fmla="*/ 5156026 w 12191966"/>
              <a:gd name="connsiteY4880" fmla="*/ 3264733 h 4330701"/>
              <a:gd name="connsiteX4881" fmla="*/ 5155629 w 12191966"/>
              <a:gd name="connsiteY4881" fmla="*/ 3266707 h 4330701"/>
              <a:gd name="connsiteX4882" fmla="*/ 5155629 w 12191966"/>
              <a:gd name="connsiteY4882" fmla="*/ 3269075 h 4330701"/>
              <a:gd name="connsiteX4883" fmla="*/ 5156026 w 12191966"/>
              <a:gd name="connsiteY4883" fmla="*/ 3271838 h 4330701"/>
              <a:gd name="connsiteX4884" fmla="*/ 5154840 w 12191966"/>
              <a:gd name="connsiteY4884" fmla="*/ 3270259 h 4330701"/>
              <a:gd name="connsiteX4885" fmla="*/ 5153651 w 12191966"/>
              <a:gd name="connsiteY4885" fmla="*/ 3269075 h 4330701"/>
              <a:gd name="connsiteX4886" fmla="*/ 5152073 w 12191966"/>
              <a:gd name="connsiteY4886" fmla="*/ 3268286 h 4330701"/>
              <a:gd name="connsiteX4887" fmla="*/ 5150097 w 12191966"/>
              <a:gd name="connsiteY4887" fmla="*/ 3267891 h 4330701"/>
              <a:gd name="connsiteX4888" fmla="*/ 5146144 w 12191966"/>
              <a:gd name="connsiteY4888" fmla="*/ 3267101 h 4330701"/>
              <a:gd name="connsiteX4889" fmla="*/ 5142192 w 12191966"/>
              <a:gd name="connsiteY4889" fmla="*/ 3267101 h 4330701"/>
              <a:gd name="connsiteX4890" fmla="*/ 5138240 w 12191966"/>
              <a:gd name="connsiteY4890" fmla="*/ 3267101 h 4330701"/>
              <a:gd name="connsiteX4891" fmla="*/ 5134286 w 12191966"/>
              <a:gd name="connsiteY4891" fmla="*/ 3266707 h 4330701"/>
              <a:gd name="connsiteX4892" fmla="*/ 5132707 w 12191966"/>
              <a:gd name="connsiteY4892" fmla="*/ 3266312 h 4330701"/>
              <a:gd name="connsiteX4893" fmla="*/ 5130729 w 12191966"/>
              <a:gd name="connsiteY4893" fmla="*/ 3265917 h 4330701"/>
              <a:gd name="connsiteX4894" fmla="*/ 5129545 w 12191966"/>
              <a:gd name="connsiteY4894" fmla="*/ 3264338 h 4330701"/>
              <a:gd name="connsiteX4895" fmla="*/ 5128358 w 12191966"/>
              <a:gd name="connsiteY4895" fmla="*/ 3262759 h 4330701"/>
              <a:gd name="connsiteX4896" fmla="*/ 5128753 w 12191966"/>
              <a:gd name="connsiteY4896" fmla="*/ 3260391 h 4330701"/>
              <a:gd name="connsiteX4897" fmla="*/ 5128753 w 12191966"/>
              <a:gd name="connsiteY4897" fmla="*/ 3258417 h 4330701"/>
              <a:gd name="connsiteX4898" fmla="*/ 5129545 w 12191966"/>
              <a:gd name="connsiteY4898" fmla="*/ 3256444 h 4330701"/>
              <a:gd name="connsiteX4899" fmla="*/ 5130729 w 12191966"/>
              <a:gd name="connsiteY4899" fmla="*/ 3254865 h 4330701"/>
              <a:gd name="connsiteX4900" fmla="*/ 5133103 w 12191966"/>
              <a:gd name="connsiteY4900" fmla="*/ 3252102 h 4330701"/>
              <a:gd name="connsiteX4901" fmla="*/ 5135867 w 12191966"/>
              <a:gd name="connsiteY4901" fmla="*/ 3250918 h 4330701"/>
              <a:gd name="connsiteX4902" fmla="*/ 5138240 w 12191966"/>
              <a:gd name="connsiteY4902" fmla="*/ 3248944 h 4330701"/>
              <a:gd name="connsiteX4903" fmla="*/ 5140612 w 12191966"/>
              <a:gd name="connsiteY4903" fmla="*/ 3246181 h 4330701"/>
              <a:gd name="connsiteX4904" fmla="*/ 5141797 w 12191966"/>
              <a:gd name="connsiteY4904" fmla="*/ 3244602 h 4330701"/>
              <a:gd name="connsiteX4905" fmla="*/ 5142585 w 12191966"/>
              <a:gd name="connsiteY4905" fmla="*/ 3242628 h 4330701"/>
              <a:gd name="connsiteX4906" fmla="*/ 5142585 w 12191966"/>
              <a:gd name="connsiteY4906" fmla="*/ 3240655 h 4330701"/>
              <a:gd name="connsiteX4907" fmla="*/ 5143378 w 12191966"/>
              <a:gd name="connsiteY4907" fmla="*/ 3238286 h 4330701"/>
              <a:gd name="connsiteX4908" fmla="*/ 5142585 w 12191966"/>
              <a:gd name="connsiteY4908" fmla="*/ 3230786 h 4330701"/>
              <a:gd name="connsiteX4909" fmla="*/ 5142192 w 12191966"/>
              <a:gd name="connsiteY4909" fmla="*/ 3228418 h 4330701"/>
              <a:gd name="connsiteX4910" fmla="*/ 5141797 w 12191966"/>
              <a:gd name="connsiteY4910" fmla="*/ 3226444 h 4330701"/>
              <a:gd name="connsiteX4911" fmla="*/ 5140612 w 12191966"/>
              <a:gd name="connsiteY4911" fmla="*/ 3225260 h 4330701"/>
              <a:gd name="connsiteX4912" fmla="*/ 5140215 w 12191966"/>
              <a:gd name="connsiteY4912" fmla="*/ 3224865 h 4330701"/>
              <a:gd name="connsiteX4913" fmla="*/ 5138639 w 12191966"/>
              <a:gd name="connsiteY4913" fmla="*/ 3224471 h 4330701"/>
              <a:gd name="connsiteX4914" fmla="*/ 5137842 w 12191966"/>
              <a:gd name="connsiteY4914" fmla="*/ 3224471 h 4330701"/>
              <a:gd name="connsiteX4915" fmla="*/ 5135867 w 12191966"/>
              <a:gd name="connsiteY4915" fmla="*/ 3224865 h 4330701"/>
              <a:gd name="connsiteX4916" fmla="*/ 5133103 w 12191966"/>
              <a:gd name="connsiteY4916" fmla="*/ 3225260 h 4330701"/>
              <a:gd name="connsiteX4917" fmla="*/ 5132707 w 12191966"/>
              <a:gd name="connsiteY4917" fmla="*/ 3224865 h 4330701"/>
              <a:gd name="connsiteX4918" fmla="*/ 5131913 w 12191966"/>
              <a:gd name="connsiteY4918" fmla="*/ 3224471 h 4330701"/>
              <a:gd name="connsiteX4919" fmla="*/ 5131123 w 12191966"/>
              <a:gd name="connsiteY4919" fmla="*/ 3223286 h 4330701"/>
              <a:gd name="connsiteX4920" fmla="*/ 5130729 w 12191966"/>
              <a:gd name="connsiteY4920" fmla="*/ 3221708 h 4330701"/>
              <a:gd name="connsiteX4921" fmla="*/ 5129149 w 12191966"/>
              <a:gd name="connsiteY4921" fmla="*/ 3221708 h 4330701"/>
              <a:gd name="connsiteX4922" fmla="*/ 5128358 w 12191966"/>
              <a:gd name="connsiteY4922" fmla="*/ 3222892 h 4330701"/>
              <a:gd name="connsiteX4923" fmla="*/ 5127173 w 12191966"/>
              <a:gd name="connsiteY4923" fmla="*/ 3223681 h 4330701"/>
              <a:gd name="connsiteX4924" fmla="*/ 5127173 w 12191966"/>
              <a:gd name="connsiteY4924" fmla="*/ 3225260 h 4330701"/>
              <a:gd name="connsiteX4925" fmla="*/ 5126776 w 12191966"/>
              <a:gd name="connsiteY4925" fmla="*/ 3229207 h 4330701"/>
              <a:gd name="connsiteX4926" fmla="*/ 5126776 w 12191966"/>
              <a:gd name="connsiteY4926" fmla="*/ 3233155 h 4330701"/>
              <a:gd name="connsiteX4927" fmla="*/ 5126776 w 12191966"/>
              <a:gd name="connsiteY4927" fmla="*/ 3237891 h 4330701"/>
              <a:gd name="connsiteX4928" fmla="*/ 5126776 w 12191966"/>
              <a:gd name="connsiteY4928" fmla="*/ 3239470 h 4330701"/>
              <a:gd name="connsiteX4929" fmla="*/ 5126384 w 12191966"/>
              <a:gd name="connsiteY4929" fmla="*/ 3240655 h 4330701"/>
              <a:gd name="connsiteX4930" fmla="*/ 5125194 w 12191966"/>
              <a:gd name="connsiteY4930" fmla="*/ 3241444 h 4330701"/>
              <a:gd name="connsiteX4931" fmla="*/ 5123616 w 12191966"/>
              <a:gd name="connsiteY4931" fmla="*/ 3241839 h 4330701"/>
              <a:gd name="connsiteX4932" fmla="*/ 5122430 w 12191966"/>
              <a:gd name="connsiteY4932" fmla="*/ 3241444 h 4330701"/>
              <a:gd name="connsiteX4933" fmla="*/ 5119663 w 12191966"/>
              <a:gd name="connsiteY4933" fmla="*/ 3240260 h 4330701"/>
              <a:gd name="connsiteX4934" fmla="*/ 5119663 w 12191966"/>
              <a:gd name="connsiteY4934" fmla="*/ 3235128 h 4330701"/>
              <a:gd name="connsiteX4935" fmla="*/ 5120849 w 12191966"/>
              <a:gd name="connsiteY4935" fmla="*/ 3231181 h 4330701"/>
              <a:gd name="connsiteX4936" fmla="*/ 5121637 w 12191966"/>
              <a:gd name="connsiteY4936" fmla="*/ 3225260 h 4330701"/>
              <a:gd name="connsiteX4937" fmla="*/ 5121243 w 12191966"/>
              <a:gd name="connsiteY4937" fmla="*/ 3222892 h 4330701"/>
              <a:gd name="connsiteX4938" fmla="*/ 5120057 w 12191966"/>
              <a:gd name="connsiteY4938" fmla="*/ 3220918 h 4330701"/>
              <a:gd name="connsiteX4939" fmla="*/ 5118081 w 12191966"/>
              <a:gd name="connsiteY4939" fmla="*/ 3219339 h 4330701"/>
              <a:gd name="connsiteX4940" fmla="*/ 5114918 w 12191966"/>
              <a:gd name="connsiteY4940" fmla="*/ 3217760 h 4330701"/>
              <a:gd name="connsiteX4941" fmla="*/ 5115314 w 12191966"/>
              <a:gd name="connsiteY4941" fmla="*/ 3215787 h 4330701"/>
              <a:gd name="connsiteX4942" fmla="*/ 5115708 w 12191966"/>
              <a:gd name="connsiteY4942" fmla="*/ 3214208 h 4330701"/>
              <a:gd name="connsiteX4943" fmla="*/ 5116105 w 12191966"/>
              <a:gd name="connsiteY4943" fmla="*/ 3213813 h 4330701"/>
              <a:gd name="connsiteX4944" fmla="*/ 5116898 w 12191966"/>
              <a:gd name="connsiteY4944" fmla="*/ 3213813 h 4330701"/>
              <a:gd name="connsiteX4945" fmla="*/ 5117686 w 12191966"/>
              <a:gd name="connsiteY4945" fmla="*/ 3214208 h 4330701"/>
              <a:gd name="connsiteX4946" fmla="*/ 5118081 w 12191966"/>
              <a:gd name="connsiteY4946" fmla="*/ 3215392 h 4330701"/>
              <a:gd name="connsiteX4947" fmla="*/ 5118873 w 12191966"/>
              <a:gd name="connsiteY4947" fmla="*/ 3217366 h 4330701"/>
              <a:gd name="connsiteX4948" fmla="*/ 5120849 w 12191966"/>
              <a:gd name="connsiteY4948" fmla="*/ 3217760 h 4330701"/>
              <a:gd name="connsiteX4949" fmla="*/ 5122430 w 12191966"/>
              <a:gd name="connsiteY4949" fmla="*/ 3217760 h 4330701"/>
              <a:gd name="connsiteX4950" fmla="*/ 5123221 w 12191966"/>
              <a:gd name="connsiteY4950" fmla="*/ 3217366 h 4330701"/>
              <a:gd name="connsiteX4951" fmla="*/ 5124406 w 12191966"/>
              <a:gd name="connsiteY4951" fmla="*/ 3216181 h 4330701"/>
              <a:gd name="connsiteX4952" fmla="*/ 5125590 w 12191966"/>
              <a:gd name="connsiteY4952" fmla="*/ 3214208 h 4330701"/>
              <a:gd name="connsiteX4953" fmla="*/ 5126776 w 12191966"/>
              <a:gd name="connsiteY4953" fmla="*/ 3211445 h 4330701"/>
              <a:gd name="connsiteX4954" fmla="*/ 5127571 w 12191966"/>
              <a:gd name="connsiteY4954" fmla="*/ 3204734 h 4330701"/>
              <a:gd name="connsiteX4955" fmla="*/ 5128753 w 12191966"/>
              <a:gd name="connsiteY4955" fmla="*/ 3201576 h 4330701"/>
              <a:gd name="connsiteX4956" fmla="*/ 10688225 w 12191966"/>
              <a:gd name="connsiteY4956" fmla="*/ 3187700 h 4330701"/>
              <a:gd name="connsiteX4957" fmla="*/ 10688605 w 12191966"/>
              <a:gd name="connsiteY4957" fmla="*/ 3187700 h 4330701"/>
              <a:gd name="connsiteX4958" fmla="*/ 10687845 w 12191966"/>
              <a:gd name="connsiteY4958" fmla="*/ 3190478 h 4330701"/>
              <a:gd name="connsiteX4959" fmla="*/ 10684804 w 12191966"/>
              <a:gd name="connsiteY4959" fmla="*/ 3194447 h 4330701"/>
              <a:gd name="connsiteX4960" fmla="*/ 10681003 w 12191966"/>
              <a:gd name="connsiteY4960" fmla="*/ 3199210 h 4330701"/>
              <a:gd name="connsiteX4961" fmla="*/ 10678722 w 12191966"/>
              <a:gd name="connsiteY4961" fmla="*/ 3201988 h 4330701"/>
              <a:gd name="connsiteX4962" fmla="*/ 10676061 w 12191966"/>
              <a:gd name="connsiteY4962" fmla="*/ 3203972 h 4330701"/>
              <a:gd name="connsiteX4963" fmla="*/ 10673400 w 12191966"/>
              <a:gd name="connsiteY4963" fmla="*/ 3205560 h 4330701"/>
              <a:gd name="connsiteX4964" fmla="*/ 10670740 w 12191966"/>
              <a:gd name="connsiteY4964" fmla="*/ 3206353 h 4330701"/>
              <a:gd name="connsiteX4965" fmla="*/ 10668459 w 12191966"/>
              <a:gd name="connsiteY4965" fmla="*/ 3206750 h 4330701"/>
              <a:gd name="connsiteX4966" fmla="*/ 10666178 w 12191966"/>
              <a:gd name="connsiteY4966" fmla="*/ 3206353 h 4330701"/>
              <a:gd name="connsiteX4967" fmla="*/ 10663898 w 12191966"/>
              <a:gd name="connsiteY4967" fmla="*/ 3205560 h 4330701"/>
              <a:gd name="connsiteX4968" fmla="*/ 10661617 w 12191966"/>
              <a:gd name="connsiteY4968" fmla="*/ 3202781 h 4330701"/>
              <a:gd name="connsiteX4969" fmla="*/ 10662757 w 12191966"/>
              <a:gd name="connsiteY4969" fmla="*/ 3200003 h 4330701"/>
              <a:gd name="connsiteX4970" fmla="*/ 10663137 w 12191966"/>
              <a:gd name="connsiteY4970" fmla="*/ 3197225 h 4330701"/>
              <a:gd name="connsiteX4971" fmla="*/ 10664278 w 12191966"/>
              <a:gd name="connsiteY4971" fmla="*/ 3195241 h 4330701"/>
              <a:gd name="connsiteX4972" fmla="*/ 10665798 w 12191966"/>
              <a:gd name="connsiteY4972" fmla="*/ 3194447 h 4330701"/>
              <a:gd name="connsiteX4973" fmla="*/ 10666558 w 12191966"/>
              <a:gd name="connsiteY4973" fmla="*/ 3193256 h 4330701"/>
              <a:gd name="connsiteX4974" fmla="*/ 10668079 w 12191966"/>
              <a:gd name="connsiteY4974" fmla="*/ 3192860 h 4330701"/>
              <a:gd name="connsiteX4975" fmla="*/ 10670740 w 12191966"/>
              <a:gd name="connsiteY4975" fmla="*/ 3192463 h 4330701"/>
              <a:gd name="connsiteX4976" fmla="*/ 10674161 w 12191966"/>
              <a:gd name="connsiteY4976" fmla="*/ 3192463 h 4330701"/>
              <a:gd name="connsiteX4977" fmla="*/ 10677962 w 12191966"/>
              <a:gd name="connsiteY4977" fmla="*/ 3192463 h 4330701"/>
              <a:gd name="connsiteX4978" fmla="*/ 10680623 w 12191966"/>
              <a:gd name="connsiteY4978" fmla="*/ 3191669 h 4330701"/>
              <a:gd name="connsiteX4979" fmla="*/ 10682523 w 12191966"/>
              <a:gd name="connsiteY4979" fmla="*/ 3190875 h 4330701"/>
              <a:gd name="connsiteX4980" fmla="*/ 10684804 w 12191966"/>
              <a:gd name="connsiteY4980" fmla="*/ 3189685 h 4330701"/>
              <a:gd name="connsiteX4981" fmla="*/ 10687845 w 12191966"/>
              <a:gd name="connsiteY4981" fmla="*/ 3188494 h 4330701"/>
              <a:gd name="connsiteX4982" fmla="*/ 10234580 w 12191966"/>
              <a:gd name="connsiteY4982" fmla="*/ 3187700 h 4330701"/>
              <a:gd name="connsiteX4983" fmla="*/ 10238641 w 12191966"/>
              <a:gd name="connsiteY4983" fmla="*/ 3188114 h 4330701"/>
              <a:gd name="connsiteX4984" fmla="*/ 10241484 w 12191966"/>
              <a:gd name="connsiteY4984" fmla="*/ 3189357 h 4330701"/>
              <a:gd name="connsiteX4985" fmla="*/ 10244733 w 12191966"/>
              <a:gd name="connsiteY4985" fmla="*/ 3191427 h 4330701"/>
              <a:gd name="connsiteX4986" fmla="*/ 10247170 w 12191966"/>
              <a:gd name="connsiteY4986" fmla="*/ 3194326 h 4330701"/>
              <a:gd name="connsiteX4987" fmla="*/ 10249200 w 12191966"/>
              <a:gd name="connsiteY4987" fmla="*/ 3198468 h 4330701"/>
              <a:gd name="connsiteX4988" fmla="*/ 10250825 w 12191966"/>
              <a:gd name="connsiteY4988" fmla="*/ 3203437 h 4330701"/>
              <a:gd name="connsiteX4989" fmla="*/ 10251231 w 12191966"/>
              <a:gd name="connsiteY4989" fmla="*/ 3209235 h 4330701"/>
              <a:gd name="connsiteX4990" fmla="*/ 10252043 w 12191966"/>
              <a:gd name="connsiteY4990" fmla="*/ 3216275 h 4330701"/>
              <a:gd name="connsiteX4991" fmla="*/ 10246357 w 12191966"/>
              <a:gd name="connsiteY4991" fmla="*/ 3211306 h 4330701"/>
              <a:gd name="connsiteX4992" fmla="*/ 10243108 w 12191966"/>
              <a:gd name="connsiteY4992" fmla="*/ 3208407 h 4330701"/>
              <a:gd name="connsiteX4993" fmla="*/ 10240672 w 12191966"/>
              <a:gd name="connsiteY4993" fmla="*/ 3205922 h 4330701"/>
              <a:gd name="connsiteX4994" fmla="*/ 10238641 w 12191966"/>
              <a:gd name="connsiteY4994" fmla="*/ 3203023 h 4330701"/>
              <a:gd name="connsiteX4995" fmla="*/ 10236611 w 12191966"/>
              <a:gd name="connsiteY4995" fmla="*/ 3198468 h 4330701"/>
              <a:gd name="connsiteX4996" fmla="*/ 10234986 w 12191966"/>
              <a:gd name="connsiteY4996" fmla="*/ 3193498 h 4330701"/>
              <a:gd name="connsiteX4997" fmla="*/ 10446589 w 12191966"/>
              <a:gd name="connsiteY4997" fmla="*/ 3178175 h 4330701"/>
              <a:gd name="connsiteX4998" fmla="*/ 10448997 w 12191966"/>
              <a:gd name="connsiteY4998" fmla="*/ 3179381 h 4330701"/>
              <a:gd name="connsiteX4999" fmla="*/ 10451003 w 12191966"/>
              <a:gd name="connsiteY4999" fmla="*/ 3180989 h 4330701"/>
              <a:gd name="connsiteX5000" fmla="*/ 10456620 w 12191966"/>
              <a:gd name="connsiteY5000" fmla="*/ 3182596 h 4330701"/>
              <a:gd name="connsiteX5001" fmla="*/ 10462238 w 12191966"/>
              <a:gd name="connsiteY5001" fmla="*/ 3184606 h 4330701"/>
              <a:gd name="connsiteX5002" fmla="*/ 10464645 w 12191966"/>
              <a:gd name="connsiteY5002" fmla="*/ 3185811 h 4330701"/>
              <a:gd name="connsiteX5003" fmla="*/ 10466651 w 12191966"/>
              <a:gd name="connsiteY5003" fmla="*/ 3187821 h 4330701"/>
              <a:gd name="connsiteX5004" fmla="*/ 10467053 w 12191966"/>
              <a:gd name="connsiteY5004" fmla="*/ 3191036 h 4330701"/>
              <a:gd name="connsiteX5005" fmla="*/ 10467855 w 12191966"/>
              <a:gd name="connsiteY5005" fmla="*/ 3194251 h 4330701"/>
              <a:gd name="connsiteX5006" fmla="*/ 10468256 w 12191966"/>
              <a:gd name="connsiteY5006" fmla="*/ 3196663 h 4330701"/>
              <a:gd name="connsiteX5007" fmla="*/ 10469059 w 12191966"/>
              <a:gd name="connsiteY5007" fmla="*/ 3198672 h 4330701"/>
              <a:gd name="connsiteX5008" fmla="*/ 10470664 w 12191966"/>
              <a:gd name="connsiteY5008" fmla="*/ 3201083 h 4330701"/>
              <a:gd name="connsiteX5009" fmla="*/ 10472269 w 12191966"/>
              <a:gd name="connsiteY5009" fmla="*/ 3202289 h 4330701"/>
              <a:gd name="connsiteX5010" fmla="*/ 10473874 w 12191966"/>
              <a:gd name="connsiteY5010" fmla="*/ 3203495 h 4330701"/>
              <a:gd name="connsiteX5011" fmla="*/ 10475880 w 12191966"/>
              <a:gd name="connsiteY5011" fmla="*/ 3204299 h 4330701"/>
              <a:gd name="connsiteX5012" fmla="*/ 10474676 w 12191966"/>
              <a:gd name="connsiteY5012" fmla="*/ 3207112 h 4330701"/>
              <a:gd name="connsiteX5013" fmla="*/ 10473874 w 12191966"/>
              <a:gd name="connsiteY5013" fmla="*/ 3209121 h 4330701"/>
              <a:gd name="connsiteX5014" fmla="*/ 10472269 w 12191966"/>
              <a:gd name="connsiteY5014" fmla="*/ 3209925 h 4330701"/>
              <a:gd name="connsiteX5015" fmla="*/ 10471466 w 12191966"/>
              <a:gd name="connsiteY5015" fmla="*/ 3209925 h 4330701"/>
              <a:gd name="connsiteX5016" fmla="*/ 10470263 w 12191966"/>
              <a:gd name="connsiteY5016" fmla="*/ 3209523 h 4330701"/>
              <a:gd name="connsiteX5017" fmla="*/ 10469059 w 12191966"/>
              <a:gd name="connsiteY5017" fmla="*/ 3208318 h 4330701"/>
              <a:gd name="connsiteX5018" fmla="*/ 10466651 w 12191966"/>
              <a:gd name="connsiteY5018" fmla="*/ 3205102 h 4330701"/>
              <a:gd name="connsiteX5019" fmla="*/ 10462639 w 12191966"/>
              <a:gd name="connsiteY5019" fmla="*/ 3195457 h 4330701"/>
              <a:gd name="connsiteX5020" fmla="*/ 10460633 w 12191966"/>
              <a:gd name="connsiteY5020" fmla="*/ 3190634 h 4330701"/>
              <a:gd name="connsiteX5021" fmla="*/ 10459028 w 12191966"/>
              <a:gd name="connsiteY5021" fmla="*/ 3188223 h 4330701"/>
              <a:gd name="connsiteX5022" fmla="*/ 10456219 w 12191966"/>
              <a:gd name="connsiteY5022" fmla="*/ 3190232 h 4330701"/>
              <a:gd name="connsiteX5023" fmla="*/ 10453410 w 12191966"/>
              <a:gd name="connsiteY5023" fmla="*/ 3192644 h 4330701"/>
              <a:gd name="connsiteX5024" fmla="*/ 10448997 w 12191966"/>
              <a:gd name="connsiteY5024" fmla="*/ 3197868 h 4330701"/>
              <a:gd name="connsiteX5025" fmla="*/ 10446991 w 12191966"/>
              <a:gd name="connsiteY5025" fmla="*/ 3199476 h 4330701"/>
              <a:gd name="connsiteX5026" fmla="*/ 10445386 w 12191966"/>
              <a:gd name="connsiteY5026" fmla="*/ 3199878 h 4330701"/>
              <a:gd name="connsiteX5027" fmla="*/ 10444583 w 12191966"/>
              <a:gd name="connsiteY5027" fmla="*/ 3199878 h 4330701"/>
              <a:gd name="connsiteX5028" fmla="*/ 10443379 w 12191966"/>
              <a:gd name="connsiteY5028" fmla="*/ 3199878 h 4330701"/>
              <a:gd name="connsiteX5029" fmla="*/ 10441774 w 12191966"/>
              <a:gd name="connsiteY5029" fmla="*/ 3198672 h 4330701"/>
              <a:gd name="connsiteX5030" fmla="*/ 10440972 w 12191966"/>
              <a:gd name="connsiteY5030" fmla="*/ 3197868 h 4330701"/>
              <a:gd name="connsiteX5031" fmla="*/ 10439367 w 12191966"/>
              <a:gd name="connsiteY5031" fmla="*/ 3196261 h 4330701"/>
              <a:gd name="connsiteX5032" fmla="*/ 10440169 w 12191966"/>
              <a:gd name="connsiteY5032" fmla="*/ 3194251 h 4330701"/>
              <a:gd name="connsiteX5033" fmla="*/ 10441774 w 12191966"/>
              <a:gd name="connsiteY5033" fmla="*/ 3192242 h 4330701"/>
              <a:gd name="connsiteX5034" fmla="*/ 10444583 w 12191966"/>
              <a:gd name="connsiteY5034" fmla="*/ 3189027 h 4330701"/>
              <a:gd name="connsiteX5035" fmla="*/ 10445386 w 12191966"/>
              <a:gd name="connsiteY5035" fmla="*/ 3187017 h 4330701"/>
              <a:gd name="connsiteX5036" fmla="*/ 10446589 w 12191966"/>
              <a:gd name="connsiteY5036" fmla="*/ 3184606 h 4330701"/>
              <a:gd name="connsiteX5037" fmla="*/ 10446991 w 12191966"/>
              <a:gd name="connsiteY5037" fmla="*/ 3181390 h 4330701"/>
              <a:gd name="connsiteX5038" fmla="*/ 10358178 w 12191966"/>
              <a:gd name="connsiteY5038" fmla="*/ 3168650 h 4330701"/>
              <a:gd name="connsiteX5039" fmla="*/ 10359811 w 12191966"/>
              <a:gd name="connsiteY5039" fmla="*/ 3169064 h 4330701"/>
              <a:gd name="connsiteX5040" fmla="*/ 10361036 w 12191966"/>
              <a:gd name="connsiteY5040" fmla="*/ 3169893 h 4330701"/>
              <a:gd name="connsiteX5041" fmla="*/ 10364301 w 12191966"/>
              <a:gd name="connsiteY5041" fmla="*/ 3173206 h 4330701"/>
              <a:gd name="connsiteX5042" fmla="*/ 10367975 w 12191966"/>
              <a:gd name="connsiteY5042" fmla="*/ 3176933 h 4330701"/>
              <a:gd name="connsiteX5043" fmla="*/ 10369608 w 12191966"/>
              <a:gd name="connsiteY5043" fmla="*/ 3178589 h 4330701"/>
              <a:gd name="connsiteX5044" fmla="*/ 10371649 w 12191966"/>
              <a:gd name="connsiteY5044" fmla="*/ 3179832 h 4330701"/>
              <a:gd name="connsiteX5045" fmla="*/ 10373690 w 12191966"/>
              <a:gd name="connsiteY5045" fmla="*/ 3180660 h 4330701"/>
              <a:gd name="connsiteX5046" fmla="*/ 10375731 w 12191966"/>
              <a:gd name="connsiteY5046" fmla="*/ 3181074 h 4330701"/>
              <a:gd name="connsiteX5047" fmla="*/ 10378181 w 12191966"/>
              <a:gd name="connsiteY5047" fmla="*/ 3180660 h 4330701"/>
              <a:gd name="connsiteX5048" fmla="*/ 10380630 w 12191966"/>
              <a:gd name="connsiteY5048" fmla="*/ 3179418 h 4330701"/>
              <a:gd name="connsiteX5049" fmla="*/ 10380222 w 12191966"/>
              <a:gd name="connsiteY5049" fmla="*/ 3181488 h 4330701"/>
              <a:gd name="connsiteX5050" fmla="*/ 10379814 w 12191966"/>
              <a:gd name="connsiteY5050" fmla="*/ 3183559 h 4330701"/>
              <a:gd name="connsiteX5051" fmla="*/ 10379405 w 12191966"/>
              <a:gd name="connsiteY5051" fmla="*/ 3184801 h 4330701"/>
              <a:gd name="connsiteX5052" fmla="*/ 10377773 w 12191966"/>
              <a:gd name="connsiteY5052" fmla="*/ 3185630 h 4330701"/>
              <a:gd name="connsiteX5053" fmla="*/ 10376548 w 12191966"/>
              <a:gd name="connsiteY5053" fmla="*/ 3186458 h 4330701"/>
              <a:gd name="connsiteX5054" fmla="*/ 10375323 w 12191966"/>
              <a:gd name="connsiteY5054" fmla="*/ 3186872 h 4330701"/>
              <a:gd name="connsiteX5055" fmla="*/ 10371649 w 12191966"/>
              <a:gd name="connsiteY5055" fmla="*/ 3187286 h 4330701"/>
              <a:gd name="connsiteX5056" fmla="*/ 10363077 w 12191966"/>
              <a:gd name="connsiteY5056" fmla="*/ 3186872 h 4330701"/>
              <a:gd name="connsiteX5057" fmla="*/ 10359811 w 12191966"/>
              <a:gd name="connsiteY5057" fmla="*/ 3186872 h 4330701"/>
              <a:gd name="connsiteX5058" fmla="*/ 10358178 w 12191966"/>
              <a:gd name="connsiteY5058" fmla="*/ 3187286 h 4330701"/>
              <a:gd name="connsiteX5059" fmla="*/ 10356545 w 12191966"/>
              <a:gd name="connsiteY5059" fmla="*/ 3187700 h 4330701"/>
              <a:gd name="connsiteX5060" fmla="*/ 10358178 w 12191966"/>
              <a:gd name="connsiteY5060" fmla="*/ 3185215 h 4330701"/>
              <a:gd name="connsiteX5061" fmla="*/ 10358586 w 12191966"/>
              <a:gd name="connsiteY5061" fmla="*/ 3182731 h 4330701"/>
              <a:gd name="connsiteX5062" fmla="*/ 10358995 w 12191966"/>
              <a:gd name="connsiteY5062" fmla="*/ 3180660 h 4330701"/>
              <a:gd name="connsiteX5063" fmla="*/ 10358586 w 12191966"/>
              <a:gd name="connsiteY5063" fmla="*/ 3179004 h 4330701"/>
              <a:gd name="connsiteX5064" fmla="*/ 10358178 w 12191966"/>
              <a:gd name="connsiteY5064" fmla="*/ 3177347 h 4330701"/>
              <a:gd name="connsiteX5065" fmla="*/ 10356545 w 12191966"/>
              <a:gd name="connsiteY5065" fmla="*/ 3176519 h 4330701"/>
              <a:gd name="connsiteX5066" fmla="*/ 10354504 w 12191966"/>
              <a:gd name="connsiteY5066" fmla="*/ 3176519 h 4330701"/>
              <a:gd name="connsiteX5067" fmla="*/ 10352055 w 12191966"/>
              <a:gd name="connsiteY5067" fmla="*/ 3176519 h 4330701"/>
              <a:gd name="connsiteX5068" fmla="*/ 10353280 w 12191966"/>
              <a:gd name="connsiteY5068" fmla="*/ 3172792 h 4330701"/>
              <a:gd name="connsiteX5069" fmla="*/ 10354913 w 12191966"/>
              <a:gd name="connsiteY5069" fmla="*/ 3170721 h 4330701"/>
              <a:gd name="connsiteX5070" fmla="*/ 10356545 w 12191966"/>
              <a:gd name="connsiteY5070" fmla="*/ 3169064 h 4330701"/>
              <a:gd name="connsiteX5071" fmla="*/ 11471242 w 12191966"/>
              <a:gd name="connsiteY5071" fmla="*/ 3146426 h 4330701"/>
              <a:gd name="connsiteX5072" fmla="*/ 11477087 w 12191966"/>
              <a:gd name="connsiteY5072" fmla="*/ 3147201 h 4330701"/>
              <a:gd name="connsiteX5073" fmla="*/ 11482542 w 12191966"/>
              <a:gd name="connsiteY5073" fmla="*/ 3147588 h 4330701"/>
              <a:gd name="connsiteX5074" fmla="*/ 11493063 w 12191966"/>
              <a:gd name="connsiteY5074" fmla="*/ 3149911 h 4330701"/>
              <a:gd name="connsiteX5075" fmla="*/ 11503194 w 12191966"/>
              <a:gd name="connsiteY5075" fmla="*/ 3152621 h 4330701"/>
              <a:gd name="connsiteX5076" fmla="*/ 11508650 w 12191966"/>
              <a:gd name="connsiteY5076" fmla="*/ 3153396 h 4330701"/>
              <a:gd name="connsiteX5077" fmla="*/ 11514105 w 12191966"/>
              <a:gd name="connsiteY5077" fmla="*/ 3153396 h 4330701"/>
              <a:gd name="connsiteX5078" fmla="*/ 11514105 w 12191966"/>
              <a:gd name="connsiteY5078" fmla="*/ 3156493 h 4330701"/>
              <a:gd name="connsiteX5079" fmla="*/ 11513326 w 12191966"/>
              <a:gd name="connsiteY5079" fmla="*/ 3158429 h 4330701"/>
              <a:gd name="connsiteX5080" fmla="*/ 11511377 w 12191966"/>
              <a:gd name="connsiteY5080" fmla="*/ 3160365 h 4330701"/>
              <a:gd name="connsiteX5081" fmla="*/ 11508650 w 12191966"/>
              <a:gd name="connsiteY5081" fmla="*/ 3161140 h 4330701"/>
              <a:gd name="connsiteX5082" fmla="*/ 11505922 w 12191966"/>
              <a:gd name="connsiteY5082" fmla="*/ 3161914 h 4330701"/>
              <a:gd name="connsiteX5083" fmla="*/ 11502415 w 12191966"/>
              <a:gd name="connsiteY5083" fmla="*/ 3162301 h 4330701"/>
              <a:gd name="connsiteX5084" fmla="*/ 11498908 w 12191966"/>
              <a:gd name="connsiteY5084" fmla="*/ 3162301 h 4330701"/>
              <a:gd name="connsiteX5085" fmla="*/ 11495011 w 12191966"/>
              <a:gd name="connsiteY5085" fmla="*/ 3161914 h 4330701"/>
              <a:gd name="connsiteX5086" fmla="*/ 11491115 w 12191966"/>
              <a:gd name="connsiteY5086" fmla="*/ 3160752 h 4330701"/>
              <a:gd name="connsiteX5087" fmla="*/ 11487218 w 12191966"/>
              <a:gd name="connsiteY5087" fmla="*/ 3159978 h 4330701"/>
              <a:gd name="connsiteX5088" fmla="*/ 11482932 w 12191966"/>
              <a:gd name="connsiteY5088" fmla="*/ 3158042 h 4330701"/>
              <a:gd name="connsiteX5089" fmla="*/ 11479815 w 12191966"/>
              <a:gd name="connsiteY5089" fmla="*/ 3156493 h 4330701"/>
              <a:gd name="connsiteX5090" fmla="*/ 11476697 w 12191966"/>
              <a:gd name="connsiteY5090" fmla="*/ 3154557 h 4330701"/>
              <a:gd name="connsiteX5091" fmla="*/ 11474359 w 12191966"/>
              <a:gd name="connsiteY5091" fmla="*/ 3151847 h 4330701"/>
              <a:gd name="connsiteX5092" fmla="*/ 11472411 w 12191966"/>
              <a:gd name="connsiteY5092" fmla="*/ 3149524 h 4330701"/>
              <a:gd name="connsiteX5093" fmla="*/ 10467066 w 12191966"/>
              <a:gd name="connsiteY5093" fmla="*/ 3140075 h 4330701"/>
              <a:gd name="connsiteX5094" fmla="*/ 10472705 w 12191966"/>
              <a:gd name="connsiteY5094" fmla="*/ 3140075 h 4330701"/>
              <a:gd name="connsiteX5095" fmla="*/ 10471497 w 12191966"/>
              <a:gd name="connsiteY5095" fmla="*/ 3144122 h 4330701"/>
              <a:gd name="connsiteX5096" fmla="*/ 10470288 w 12191966"/>
              <a:gd name="connsiteY5096" fmla="*/ 3148169 h 4330701"/>
              <a:gd name="connsiteX5097" fmla="*/ 10469080 w 12191966"/>
              <a:gd name="connsiteY5097" fmla="*/ 3152620 h 4330701"/>
              <a:gd name="connsiteX5098" fmla="*/ 10469080 w 12191966"/>
              <a:gd name="connsiteY5098" fmla="*/ 3158285 h 4330701"/>
              <a:gd name="connsiteX5099" fmla="*/ 10465857 w 12191966"/>
              <a:gd name="connsiteY5099" fmla="*/ 3153834 h 4330701"/>
              <a:gd name="connsiteX5100" fmla="*/ 10462635 w 12191966"/>
              <a:gd name="connsiteY5100" fmla="*/ 3151001 h 4330701"/>
              <a:gd name="connsiteX5101" fmla="*/ 10461024 w 12191966"/>
              <a:gd name="connsiteY5101" fmla="*/ 3150192 h 4330701"/>
              <a:gd name="connsiteX5102" fmla="*/ 10460218 w 12191966"/>
              <a:gd name="connsiteY5102" fmla="*/ 3150192 h 4330701"/>
              <a:gd name="connsiteX5103" fmla="*/ 10458607 w 12191966"/>
              <a:gd name="connsiteY5103" fmla="*/ 3150192 h 4330701"/>
              <a:gd name="connsiteX5104" fmla="*/ 10457398 w 12191966"/>
              <a:gd name="connsiteY5104" fmla="*/ 3150597 h 4330701"/>
              <a:gd name="connsiteX5105" fmla="*/ 10454982 w 12191966"/>
              <a:gd name="connsiteY5105" fmla="*/ 3152215 h 4330701"/>
              <a:gd name="connsiteX5106" fmla="*/ 10452565 w 12191966"/>
              <a:gd name="connsiteY5106" fmla="*/ 3154239 h 4330701"/>
              <a:gd name="connsiteX5107" fmla="*/ 10449342 w 12191966"/>
              <a:gd name="connsiteY5107" fmla="*/ 3157476 h 4330701"/>
              <a:gd name="connsiteX5108" fmla="*/ 10445717 w 12191966"/>
              <a:gd name="connsiteY5108" fmla="*/ 3160713 h 4330701"/>
              <a:gd name="connsiteX5109" fmla="*/ 10446925 w 12191966"/>
              <a:gd name="connsiteY5109" fmla="*/ 3155048 h 4330701"/>
              <a:gd name="connsiteX5110" fmla="*/ 10448939 w 12191966"/>
              <a:gd name="connsiteY5110" fmla="*/ 3150597 h 4330701"/>
              <a:gd name="connsiteX5111" fmla="*/ 10450953 w 12191966"/>
              <a:gd name="connsiteY5111" fmla="*/ 3146955 h 4330701"/>
              <a:gd name="connsiteX5112" fmla="*/ 10454579 w 12191966"/>
              <a:gd name="connsiteY5112" fmla="*/ 3144122 h 4330701"/>
              <a:gd name="connsiteX5113" fmla="*/ 10458204 w 12191966"/>
              <a:gd name="connsiteY5113" fmla="*/ 3142099 h 4330701"/>
              <a:gd name="connsiteX5114" fmla="*/ 10462232 w 12191966"/>
              <a:gd name="connsiteY5114" fmla="*/ 3140480 h 4330701"/>
              <a:gd name="connsiteX5115" fmla="*/ 5132382 w 12191966"/>
              <a:gd name="connsiteY5115" fmla="*/ 3132138 h 4330701"/>
              <a:gd name="connsiteX5116" fmla="*/ 5132382 w 12191966"/>
              <a:gd name="connsiteY5116" fmla="*/ 3135670 h 4330701"/>
              <a:gd name="connsiteX5117" fmla="*/ 5131981 w 12191966"/>
              <a:gd name="connsiteY5117" fmla="*/ 3138809 h 4330701"/>
              <a:gd name="connsiteX5118" fmla="*/ 5131172 w 12191966"/>
              <a:gd name="connsiteY5118" fmla="*/ 3139987 h 4330701"/>
              <a:gd name="connsiteX5119" fmla="*/ 5130363 w 12191966"/>
              <a:gd name="connsiteY5119" fmla="*/ 3141164 h 4330701"/>
              <a:gd name="connsiteX5120" fmla="*/ 5129151 w 12191966"/>
              <a:gd name="connsiteY5120" fmla="*/ 3141556 h 4330701"/>
              <a:gd name="connsiteX5121" fmla="*/ 5128346 w 12191966"/>
              <a:gd name="connsiteY5121" fmla="*/ 3141556 h 4330701"/>
              <a:gd name="connsiteX5122" fmla="*/ 5125515 w 12191966"/>
              <a:gd name="connsiteY5122" fmla="*/ 3141164 h 4330701"/>
              <a:gd name="connsiteX5123" fmla="*/ 5123495 w 12191966"/>
              <a:gd name="connsiteY5123" fmla="*/ 3139987 h 4330701"/>
              <a:gd name="connsiteX5124" fmla="*/ 5122685 w 12191966"/>
              <a:gd name="connsiteY5124" fmla="*/ 3140771 h 4330701"/>
              <a:gd name="connsiteX5125" fmla="*/ 5121477 w 12191966"/>
              <a:gd name="connsiteY5125" fmla="*/ 3141164 h 4330701"/>
              <a:gd name="connsiteX5126" fmla="*/ 5121073 w 12191966"/>
              <a:gd name="connsiteY5126" fmla="*/ 3141949 h 4330701"/>
              <a:gd name="connsiteX5127" fmla="*/ 5121073 w 12191966"/>
              <a:gd name="connsiteY5127" fmla="*/ 3143911 h 4330701"/>
              <a:gd name="connsiteX5128" fmla="*/ 5121073 w 12191966"/>
              <a:gd name="connsiteY5128" fmla="*/ 3150582 h 4330701"/>
              <a:gd name="connsiteX5129" fmla="*/ 5119052 w 12191966"/>
              <a:gd name="connsiteY5129" fmla="*/ 3151367 h 4330701"/>
              <a:gd name="connsiteX5130" fmla="*/ 5117029 w 12191966"/>
              <a:gd name="connsiteY5130" fmla="*/ 3152151 h 4330701"/>
              <a:gd name="connsiteX5131" fmla="*/ 5115010 w 12191966"/>
              <a:gd name="connsiteY5131" fmla="*/ 3151367 h 4330701"/>
              <a:gd name="connsiteX5132" fmla="*/ 5113398 w 12191966"/>
              <a:gd name="connsiteY5132" fmla="*/ 3150974 h 4330701"/>
              <a:gd name="connsiteX5133" fmla="*/ 5111374 w 12191966"/>
              <a:gd name="connsiteY5133" fmla="*/ 3153329 h 4330701"/>
              <a:gd name="connsiteX5134" fmla="*/ 5109351 w 12191966"/>
              <a:gd name="connsiteY5134" fmla="*/ 3156468 h 4330701"/>
              <a:gd name="connsiteX5135" fmla="*/ 5108952 w 12191966"/>
              <a:gd name="connsiteY5135" fmla="*/ 3158038 h 4330701"/>
              <a:gd name="connsiteX5136" fmla="*/ 5108143 w 12191966"/>
              <a:gd name="connsiteY5136" fmla="*/ 3160000 h 4330701"/>
              <a:gd name="connsiteX5137" fmla="*/ 5108143 w 12191966"/>
              <a:gd name="connsiteY5137" fmla="*/ 3162354 h 4330701"/>
              <a:gd name="connsiteX5138" fmla="*/ 5108143 w 12191966"/>
              <a:gd name="connsiteY5138" fmla="*/ 3165494 h 4330701"/>
              <a:gd name="connsiteX5139" fmla="*/ 5105719 w 12191966"/>
              <a:gd name="connsiteY5139" fmla="*/ 3162747 h 4330701"/>
              <a:gd name="connsiteX5140" fmla="*/ 5104101 w 12191966"/>
              <a:gd name="connsiteY5140" fmla="*/ 3161962 h 4330701"/>
              <a:gd name="connsiteX5141" fmla="*/ 5102483 w 12191966"/>
              <a:gd name="connsiteY5141" fmla="*/ 3161962 h 4330701"/>
              <a:gd name="connsiteX5142" fmla="*/ 5101677 w 12191966"/>
              <a:gd name="connsiteY5142" fmla="*/ 3162747 h 4330701"/>
              <a:gd name="connsiteX5143" fmla="*/ 5100061 w 12191966"/>
              <a:gd name="connsiteY5143" fmla="*/ 3163924 h 4330701"/>
              <a:gd name="connsiteX5144" fmla="*/ 5098447 w 12191966"/>
              <a:gd name="connsiteY5144" fmla="*/ 3165494 h 4330701"/>
              <a:gd name="connsiteX5145" fmla="*/ 5096021 w 12191966"/>
              <a:gd name="connsiteY5145" fmla="*/ 3166278 h 4330701"/>
              <a:gd name="connsiteX5146" fmla="*/ 5092386 w 12191966"/>
              <a:gd name="connsiteY5146" fmla="*/ 3167063 h 4330701"/>
              <a:gd name="connsiteX5147" fmla="*/ 5092386 w 12191966"/>
              <a:gd name="connsiteY5147" fmla="*/ 3163924 h 4330701"/>
              <a:gd name="connsiteX5148" fmla="*/ 5092386 w 12191966"/>
              <a:gd name="connsiteY5148" fmla="*/ 3161569 h 4330701"/>
              <a:gd name="connsiteX5149" fmla="*/ 5091574 w 12191966"/>
              <a:gd name="connsiteY5149" fmla="*/ 3159607 h 4330701"/>
              <a:gd name="connsiteX5150" fmla="*/ 5090765 w 12191966"/>
              <a:gd name="connsiteY5150" fmla="*/ 3158038 h 4330701"/>
              <a:gd name="connsiteX5151" fmla="*/ 5088747 w 12191966"/>
              <a:gd name="connsiteY5151" fmla="*/ 3154506 h 4330701"/>
              <a:gd name="connsiteX5152" fmla="*/ 5088343 w 12191966"/>
              <a:gd name="connsiteY5152" fmla="*/ 3152544 h 4330701"/>
              <a:gd name="connsiteX5153" fmla="*/ 5087942 w 12191966"/>
              <a:gd name="connsiteY5153" fmla="*/ 3150189 h 4330701"/>
              <a:gd name="connsiteX5154" fmla="*/ 5088343 w 12191966"/>
              <a:gd name="connsiteY5154" fmla="*/ 3145480 h 4330701"/>
              <a:gd name="connsiteX5155" fmla="*/ 5088747 w 12191966"/>
              <a:gd name="connsiteY5155" fmla="*/ 3144696 h 4330701"/>
              <a:gd name="connsiteX5156" fmla="*/ 5089556 w 12191966"/>
              <a:gd name="connsiteY5156" fmla="*/ 3144696 h 4330701"/>
              <a:gd name="connsiteX5157" fmla="*/ 5089958 w 12191966"/>
              <a:gd name="connsiteY5157" fmla="*/ 3145088 h 4330701"/>
              <a:gd name="connsiteX5158" fmla="*/ 5090363 w 12191966"/>
              <a:gd name="connsiteY5158" fmla="*/ 3145480 h 4330701"/>
              <a:gd name="connsiteX5159" fmla="*/ 5091979 w 12191966"/>
              <a:gd name="connsiteY5159" fmla="*/ 3148620 h 4330701"/>
              <a:gd name="connsiteX5160" fmla="*/ 5094403 w 12191966"/>
              <a:gd name="connsiteY5160" fmla="*/ 3156076 h 4330701"/>
              <a:gd name="connsiteX5161" fmla="*/ 5095614 w 12191966"/>
              <a:gd name="connsiteY5161" fmla="*/ 3158823 h 4330701"/>
              <a:gd name="connsiteX5162" fmla="*/ 5096423 w 12191966"/>
              <a:gd name="connsiteY5162" fmla="*/ 3160785 h 4330701"/>
              <a:gd name="connsiteX5163" fmla="*/ 5098043 w 12191966"/>
              <a:gd name="connsiteY5163" fmla="*/ 3160000 h 4330701"/>
              <a:gd name="connsiteX5164" fmla="*/ 5099659 w 12191966"/>
              <a:gd name="connsiteY5164" fmla="*/ 3158430 h 4330701"/>
              <a:gd name="connsiteX5165" fmla="*/ 5102080 w 12191966"/>
              <a:gd name="connsiteY5165" fmla="*/ 3154898 h 4330701"/>
              <a:gd name="connsiteX5166" fmla="*/ 5106930 w 12191966"/>
              <a:gd name="connsiteY5166" fmla="*/ 3146658 h 4330701"/>
              <a:gd name="connsiteX5167" fmla="*/ 5104101 w 12191966"/>
              <a:gd name="connsiteY5167" fmla="*/ 3145873 h 4330701"/>
              <a:gd name="connsiteX5168" fmla="*/ 5102483 w 12191966"/>
              <a:gd name="connsiteY5168" fmla="*/ 3145873 h 4330701"/>
              <a:gd name="connsiteX5169" fmla="*/ 5101275 w 12191966"/>
              <a:gd name="connsiteY5169" fmla="*/ 3146658 h 4330701"/>
              <a:gd name="connsiteX5170" fmla="*/ 5103702 w 12191966"/>
              <a:gd name="connsiteY5170" fmla="*/ 3143518 h 4330701"/>
              <a:gd name="connsiteX5171" fmla="*/ 5107334 w 12191966"/>
              <a:gd name="connsiteY5171" fmla="*/ 3140771 h 4330701"/>
              <a:gd name="connsiteX5172" fmla="*/ 5110975 w 12191966"/>
              <a:gd name="connsiteY5172" fmla="*/ 3138809 h 4330701"/>
              <a:gd name="connsiteX5173" fmla="*/ 5114610 w 12191966"/>
              <a:gd name="connsiteY5173" fmla="*/ 3136455 h 4330701"/>
              <a:gd name="connsiteX5174" fmla="*/ 5118649 w 12191966"/>
              <a:gd name="connsiteY5174" fmla="*/ 3135278 h 4330701"/>
              <a:gd name="connsiteX5175" fmla="*/ 5123092 w 12191966"/>
              <a:gd name="connsiteY5175" fmla="*/ 3133708 h 4330701"/>
              <a:gd name="connsiteX5176" fmla="*/ 10417539 w 12191966"/>
              <a:gd name="connsiteY5176" fmla="*/ 3128963 h 4330701"/>
              <a:gd name="connsiteX5177" fmla="*/ 10415951 w 12191966"/>
              <a:gd name="connsiteY5177" fmla="*/ 3132477 h 4330701"/>
              <a:gd name="connsiteX5178" fmla="*/ 10415158 w 12191966"/>
              <a:gd name="connsiteY5178" fmla="*/ 3137161 h 4330701"/>
              <a:gd name="connsiteX5179" fmla="*/ 10413967 w 12191966"/>
              <a:gd name="connsiteY5179" fmla="*/ 3141455 h 4330701"/>
              <a:gd name="connsiteX5180" fmla="*/ 10413967 w 12191966"/>
              <a:gd name="connsiteY5180" fmla="*/ 3146921 h 4330701"/>
              <a:gd name="connsiteX5181" fmla="*/ 10417539 w 12191966"/>
              <a:gd name="connsiteY5181" fmla="*/ 3146921 h 4330701"/>
              <a:gd name="connsiteX5182" fmla="*/ 10419920 w 12191966"/>
              <a:gd name="connsiteY5182" fmla="*/ 3146530 h 4330701"/>
              <a:gd name="connsiteX5183" fmla="*/ 10423095 w 12191966"/>
              <a:gd name="connsiteY5183" fmla="*/ 3145359 h 4330701"/>
              <a:gd name="connsiteX5184" fmla="*/ 10425079 w 12191966"/>
              <a:gd name="connsiteY5184" fmla="*/ 3144578 h 4330701"/>
              <a:gd name="connsiteX5185" fmla="*/ 10426667 w 12191966"/>
              <a:gd name="connsiteY5185" fmla="*/ 3142626 h 4330701"/>
              <a:gd name="connsiteX5186" fmla="*/ 10428255 w 12191966"/>
              <a:gd name="connsiteY5186" fmla="*/ 3139894 h 4330701"/>
              <a:gd name="connsiteX5187" fmla="*/ 10429048 w 12191966"/>
              <a:gd name="connsiteY5187" fmla="*/ 3137161 h 4330701"/>
              <a:gd name="connsiteX5188" fmla="*/ 10429048 w 12191966"/>
              <a:gd name="connsiteY5188" fmla="*/ 3133648 h 4330701"/>
              <a:gd name="connsiteX5189" fmla="*/ 10431033 w 12191966"/>
              <a:gd name="connsiteY5189" fmla="*/ 3135209 h 4330701"/>
              <a:gd name="connsiteX5190" fmla="*/ 10432620 w 12191966"/>
              <a:gd name="connsiteY5190" fmla="*/ 3136380 h 4330701"/>
              <a:gd name="connsiteX5191" fmla="*/ 10433017 w 12191966"/>
              <a:gd name="connsiteY5191" fmla="*/ 3137942 h 4330701"/>
              <a:gd name="connsiteX5192" fmla="*/ 10433017 w 12191966"/>
              <a:gd name="connsiteY5192" fmla="*/ 3139503 h 4330701"/>
              <a:gd name="connsiteX5193" fmla="*/ 10433017 w 12191966"/>
              <a:gd name="connsiteY5193" fmla="*/ 3141455 h 4330701"/>
              <a:gd name="connsiteX5194" fmla="*/ 10432223 w 12191966"/>
              <a:gd name="connsiteY5194" fmla="*/ 3143017 h 4330701"/>
              <a:gd name="connsiteX5195" fmla="*/ 10429445 w 12191966"/>
              <a:gd name="connsiteY5195" fmla="*/ 3146530 h 4330701"/>
              <a:gd name="connsiteX5196" fmla="*/ 10425873 w 12191966"/>
              <a:gd name="connsiteY5196" fmla="*/ 3149263 h 4330701"/>
              <a:gd name="connsiteX5197" fmla="*/ 10422698 w 12191966"/>
              <a:gd name="connsiteY5197" fmla="*/ 3151215 h 4330701"/>
              <a:gd name="connsiteX5198" fmla="*/ 10417936 w 12191966"/>
              <a:gd name="connsiteY5198" fmla="*/ 3152386 h 4330701"/>
              <a:gd name="connsiteX5199" fmla="*/ 10416348 w 12191966"/>
              <a:gd name="connsiteY5199" fmla="*/ 3152776 h 4330701"/>
              <a:gd name="connsiteX5200" fmla="*/ 10414364 w 12191966"/>
              <a:gd name="connsiteY5200" fmla="*/ 3152386 h 4330701"/>
              <a:gd name="connsiteX5201" fmla="*/ 10409998 w 12191966"/>
              <a:gd name="connsiteY5201" fmla="*/ 3144969 h 4330701"/>
              <a:gd name="connsiteX5202" fmla="*/ 10408411 w 12191966"/>
              <a:gd name="connsiteY5202" fmla="*/ 3141455 h 4330701"/>
              <a:gd name="connsiteX5203" fmla="*/ 10407617 w 12191966"/>
              <a:gd name="connsiteY5203" fmla="*/ 3137942 h 4330701"/>
              <a:gd name="connsiteX5204" fmla="*/ 10407617 w 12191966"/>
              <a:gd name="connsiteY5204" fmla="*/ 3136380 h 4330701"/>
              <a:gd name="connsiteX5205" fmla="*/ 10407617 w 12191966"/>
              <a:gd name="connsiteY5205" fmla="*/ 3135209 h 4330701"/>
              <a:gd name="connsiteX5206" fmla="*/ 10408014 w 12191966"/>
              <a:gd name="connsiteY5206" fmla="*/ 3133648 h 4330701"/>
              <a:gd name="connsiteX5207" fmla="*/ 10408808 w 12191966"/>
              <a:gd name="connsiteY5207" fmla="*/ 3132477 h 4330701"/>
              <a:gd name="connsiteX5208" fmla="*/ 10410395 w 12191966"/>
              <a:gd name="connsiteY5208" fmla="*/ 3131306 h 4330701"/>
              <a:gd name="connsiteX5209" fmla="*/ 10411983 w 12191966"/>
              <a:gd name="connsiteY5209" fmla="*/ 3130525 h 4330701"/>
              <a:gd name="connsiteX5210" fmla="*/ 10414364 w 12191966"/>
              <a:gd name="connsiteY5210" fmla="*/ 3129744 h 4330701"/>
              <a:gd name="connsiteX5211" fmla="*/ 10961258 w 12191966"/>
              <a:gd name="connsiteY5211" fmla="*/ 3122613 h 4330701"/>
              <a:gd name="connsiteX5212" fmla="*/ 10962448 w 12191966"/>
              <a:gd name="connsiteY5212" fmla="*/ 3122613 h 4330701"/>
              <a:gd name="connsiteX5213" fmla="*/ 10964036 w 12191966"/>
              <a:gd name="connsiteY5213" fmla="*/ 3123037 h 4330701"/>
              <a:gd name="connsiteX5214" fmla="*/ 10967211 w 12191966"/>
              <a:gd name="connsiteY5214" fmla="*/ 3124730 h 4330701"/>
              <a:gd name="connsiteX5215" fmla="*/ 10969989 w 12191966"/>
              <a:gd name="connsiteY5215" fmla="*/ 3126847 h 4330701"/>
              <a:gd name="connsiteX5216" fmla="*/ 10973561 w 12191966"/>
              <a:gd name="connsiteY5216" fmla="*/ 3128117 h 4330701"/>
              <a:gd name="connsiteX5217" fmla="*/ 10975546 w 12191966"/>
              <a:gd name="connsiteY5217" fmla="*/ 3128963 h 4330701"/>
              <a:gd name="connsiteX5218" fmla="*/ 10977133 w 12191966"/>
              <a:gd name="connsiteY5218" fmla="*/ 3128963 h 4330701"/>
              <a:gd name="connsiteX5219" fmla="*/ 10979117 w 12191966"/>
              <a:gd name="connsiteY5219" fmla="*/ 3128117 h 4330701"/>
              <a:gd name="connsiteX5220" fmla="*/ 10980705 w 12191966"/>
              <a:gd name="connsiteY5220" fmla="*/ 3127270 h 4330701"/>
              <a:gd name="connsiteX5221" fmla="*/ 10979514 w 12191966"/>
              <a:gd name="connsiteY5221" fmla="*/ 3130657 h 4330701"/>
              <a:gd name="connsiteX5222" fmla="*/ 10978324 w 12191966"/>
              <a:gd name="connsiteY5222" fmla="*/ 3133620 h 4330701"/>
              <a:gd name="connsiteX5223" fmla="*/ 10975942 w 12191966"/>
              <a:gd name="connsiteY5223" fmla="*/ 3136160 h 4330701"/>
              <a:gd name="connsiteX5224" fmla="*/ 10973958 w 12191966"/>
              <a:gd name="connsiteY5224" fmla="*/ 3137853 h 4330701"/>
              <a:gd name="connsiteX5225" fmla="*/ 10971180 w 12191966"/>
              <a:gd name="connsiteY5225" fmla="*/ 3139547 h 4330701"/>
              <a:gd name="connsiteX5226" fmla="*/ 10968799 w 12191966"/>
              <a:gd name="connsiteY5226" fmla="*/ 3141240 h 4330701"/>
              <a:gd name="connsiteX5227" fmla="*/ 10965227 w 12191966"/>
              <a:gd name="connsiteY5227" fmla="*/ 3141663 h 4330701"/>
              <a:gd name="connsiteX5228" fmla="*/ 10961655 w 12191966"/>
              <a:gd name="connsiteY5228" fmla="*/ 3141663 h 4330701"/>
              <a:gd name="connsiteX5229" fmla="*/ 10961655 w 12191966"/>
              <a:gd name="connsiteY5229" fmla="*/ 3137430 h 4330701"/>
              <a:gd name="connsiteX5230" fmla="*/ 10961258 w 12191966"/>
              <a:gd name="connsiteY5230" fmla="*/ 3133620 h 4330701"/>
              <a:gd name="connsiteX5231" fmla="*/ 10959670 w 12191966"/>
              <a:gd name="connsiteY5231" fmla="*/ 3131503 h 4330701"/>
              <a:gd name="connsiteX5232" fmla="*/ 10956892 w 12191966"/>
              <a:gd name="connsiteY5232" fmla="*/ 3129810 h 4330701"/>
              <a:gd name="connsiteX5233" fmla="*/ 10958083 w 12191966"/>
              <a:gd name="connsiteY5233" fmla="*/ 3126847 h 4330701"/>
              <a:gd name="connsiteX5234" fmla="*/ 10958876 w 12191966"/>
              <a:gd name="connsiteY5234" fmla="*/ 3124730 h 4330701"/>
              <a:gd name="connsiteX5235" fmla="*/ 10960067 w 12191966"/>
              <a:gd name="connsiteY5235" fmla="*/ 3123460 h 4330701"/>
              <a:gd name="connsiteX5236" fmla="*/ 10656855 w 12191966"/>
              <a:gd name="connsiteY5236" fmla="*/ 3109913 h 4330701"/>
              <a:gd name="connsiteX5237" fmla="*/ 10664396 w 12191966"/>
              <a:gd name="connsiteY5237" fmla="*/ 3121757 h 4330701"/>
              <a:gd name="connsiteX5238" fmla="*/ 10667968 w 12191966"/>
              <a:gd name="connsiteY5238" fmla="*/ 3126889 h 4330701"/>
              <a:gd name="connsiteX5239" fmla="*/ 10671540 w 12191966"/>
              <a:gd name="connsiteY5239" fmla="*/ 3131231 h 4330701"/>
              <a:gd name="connsiteX5240" fmla="*/ 10673921 w 12191966"/>
              <a:gd name="connsiteY5240" fmla="*/ 3132416 h 4330701"/>
              <a:gd name="connsiteX5241" fmla="*/ 10675905 w 12191966"/>
              <a:gd name="connsiteY5241" fmla="*/ 3133995 h 4330701"/>
              <a:gd name="connsiteX5242" fmla="*/ 10678287 w 12191966"/>
              <a:gd name="connsiteY5242" fmla="*/ 3134389 h 4330701"/>
              <a:gd name="connsiteX5243" fmla="*/ 10681065 w 12191966"/>
              <a:gd name="connsiteY5243" fmla="*/ 3134389 h 4330701"/>
              <a:gd name="connsiteX5244" fmla="*/ 10683446 w 12191966"/>
              <a:gd name="connsiteY5244" fmla="*/ 3134389 h 4330701"/>
              <a:gd name="connsiteX5245" fmla="*/ 10686621 w 12191966"/>
              <a:gd name="connsiteY5245" fmla="*/ 3133600 h 4330701"/>
              <a:gd name="connsiteX5246" fmla="*/ 10690193 w 12191966"/>
              <a:gd name="connsiteY5246" fmla="*/ 3131626 h 4330701"/>
              <a:gd name="connsiteX5247" fmla="*/ 10693368 w 12191966"/>
              <a:gd name="connsiteY5247" fmla="*/ 3128863 h 4330701"/>
              <a:gd name="connsiteX5248" fmla="*/ 10692177 w 12191966"/>
              <a:gd name="connsiteY5248" fmla="*/ 3133600 h 4330701"/>
              <a:gd name="connsiteX5249" fmla="*/ 10690590 w 12191966"/>
              <a:gd name="connsiteY5249" fmla="*/ 3137153 h 4330701"/>
              <a:gd name="connsiteX5250" fmla="*/ 10688605 w 12191966"/>
              <a:gd name="connsiteY5250" fmla="*/ 3140706 h 4330701"/>
              <a:gd name="connsiteX5251" fmla="*/ 10686621 w 12191966"/>
              <a:gd name="connsiteY5251" fmla="*/ 3143469 h 4330701"/>
              <a:gd name="connsiteX5252" fmla="*/ 10681858 w 12191966"/>
              <a:gd name="connsiteY5252" fmla="*/ 3149391 h 4330701"/>
              <a:gd name="connsiteX5253" fmla="*/ 10677096 w 12191966"/>
              <a:gd name="connsiteY5253" fmla="*/ 3154523 h 4330701"/>
              <a:gd name="connsiteX5254" fmla="*/ 10672333 w 12191966"/>
              <a:gd name="connsiteY5254" fmla="*/ 3160445 h 4330701"/>
              <a:gd name="connsiteX5255" fmla="*/ 10670349 w 12191966"/>
              <a:gd name="connsiteY5255" fmla="*/ 3163603 h 4330701"/>
              <a:gd name="connsiteX5256" fmla="*/ 10668365 w 12191966"/>
              <a:gd name="connsiteY5256" fmla="*/ 3167156 h 4330701"/>
              <a:gd name="connsiteX5257" fmla="*/ 10666777 w 12191966"/>
              <a:gd name="connsiteY5257" fmla="*/ 3170314 h 4330701"/>
              <a:gd name="connsiteX5258" fmla="*/ 10665983 w 12191966"/>
              <a:gd name="connsiteY5258" fmla="*/ 3175052 h 4330701"/>
              <a:gd name="connsiteX5259" fmla="*/ 10664793 w 12191966"/>
              <a:gd name="connsiteY5259" fmla="*/ 3179394 h 4330701"/>
              <a:gd name="connsiteX5260" fmla="*/ 10664396 w 12191966"/>
              <a:gd name="connsiteY5260" fmla="*/ 3184526 h 4330701"/>
              <a:gd name="connsiteX5261" fmla="*/ 10663602 w 12191966"/>
              <a:gd name="connsiteY5261" fmla="*/ 3181368 h 4330701"/>
              <a:gd name="connsiteX5262" fmla="*/ 10662411 w 12191966"/>
              <a:gd name="connsiteY5262" fmla="*/ 3177815 h 4330701"/>
              <a:gd name="connsiteX5263" fmla="*/ 10660824 w 12191966"/>
              <a:gd name="connsiteY5263" fmla="*/ 3169919 h 4330701"/>
              <a:gd name="connsiteX5264" fmla="*/ 10660427 w 12191966"/>
              <a:gd name="connsiteY5264" fmla="*/ 3160445 h 4330701"/>
              <a:gd name="connsiteX5265" fmla="*/ 10660427 w 12191966"/>
              <a:gd name="connsiteY5265" fmla="*/ 3150181 h 4330701"/>
              <a:gd name="connsiteX5266" fmla="*/ 10660030 w 12191966"/>
              <a:gd name="connsiteY5266" fmla="*/ 3139522 h 4330701"/>
              <a:gd name="connsiteX5267" fmla="*/ 10660030 w 12191966"/>
              <a:gd name="connsiteY5267" fmla="*/ 3128468 h 4330701"/>
              <a:gd name="connsiteX5268" fmla="*/ 10658839 w 12191966"/>
              <a:gd name="connsiteY5268" fmla="*/ 3118598 h 4330701"/>
              <a:gd name="connsiteX5269" fmla="*/ 10658046 w 12191966"/>
              <a:gd name="connsiteY5269" fmla="*/ 3114256 h 4330701"/>
              <a:gd name="connsiteX5270" fmla="*/ 11261092 w 12191966"/>
              <a:gd name="connsiteY5270" fmla="*/ 3103563 h 4330701"/>
              <a:gd name="connsiteX5271" fmla="*/ 11263421 w 12191966"/>
              <a:gd name="connsiteY5271" fmla="*/ 3103563 h 4330701"/>
              <a:gd name="connsiteX5272" fmla="*/ 11267689 w 12191966"/>
              <a:gd name="connsiteY5272" fmla="*/ 3103971 h 4330701"/>
              <a:gd name="connsiteX5273" fmla="*/ 11277779 w 12191966"/>
              <a:gd name="connsiteY5273" fmla="*/ 3107237 h 4330701"/>
              <a:gd name="connsiteX5274" fmla="*/ 11282435 w 12191966"/>
              <a:gd name="connsiteY5274" fmla="*/ 3108054 h 4330701"/>
              <a:gd name="connsiteX5275" fmla="*/ 11284376 w 12191966"/>
              <a:gd name="connsiteY5275" fmla="*/ 3108054 h 4330701"/>
              <a:gd name="connsiteX5276" fmla="*/ 11287092 w 12191966"/>
              <a:gd name="connsiteY5276" fmla="*/ 3107646 h 4330701"/>
              <a:gd name="connsiteX5277" fmla="*/ 11285928 w 12191966"/>
              <a:gd name="connsiteY5277" fmla="*/ 3111320 h 4330701"/>
              <a:gd name="connsiteX5278" fmla="*/ 11285540 w 12191966"/>
              <a:gd name="connsiteY5278" fmla="*/ 3113769 h 4330701"/>
              <a:gd name="connsiteX5279" fmla="*/ 11283988 w 12191966"/>
              <a:gd name="connsiteY5279" fmla="*/ 3115810 h 4330701"/>
              <a:gd name="connsiteX5280" fmla="*/ 11282435 w 12191966"/>
              <a:gd name="connsiteY5280" fmla="*/ 3117443 h 4330701"/>
              <a:gd name="connsiteX5281" fmla="*/ 11280495 w 12191966"/>
              <a:gd name="connsiteY5281" fmla="*/ 3117851 h 4330701"/>
              <a:gd name="connsiteX5282" fmla="*/ 11278167 w 12191966"/>
              <a:gd name="connsiteY5282" fmla="*/ 3117851 h 4330701"/>
              <a:gd name="connsiteX5283" fmla="*/ 11275838 w 12191966"/>
              <a:gd name="connsiteY5283" fmla="*/ 3117851 h 4330701"/>
              <a:gd name="connsiteX5284" fmla="*/ 11273122 w 12191966"/>
              <a:gd name="connsiteY5284" fmla="*/ 3117443 h 4330701"/>
              <a:gd name="connsiteX5285" fmla="*/ 11267689 w 12191966"/>
              <a:gd name="connsiteY5285" fmla="*/ 3115402 h 4330701"/>
              <a:gd name="connsiteX5286" fmla="*/ 11262256 w 12191966"/>
              <a:gd name="connsiteY5286" fmla="*/ 3113361 h 4330701"/>
              <a:gd name="connsiteX5287" fmla="*/ 11257212 w 12191966"/>
              <a:gd name="connsiteY5287" fmla="*/ 3111728 h 4330701"/>
              <a:gd name="connsiteX5288" fmla="*/ 11254495 w 12191966"/>
              <a:gd name="connsiteY5288" fmla="*/ 3111728 h 4330701"/>
              <a:gd name="connsiteX5289" fmla="*/ 11252167 w 12191966"/>
              <a:gd name="connsiteY5289" fmla="*/ 3111728 h 4330701"/>
              <a:gd name="connsiteX5290" fmla="*/ 11253719 w 12191966"/>
              <a:gd name="connsiteY5290" fmla="*/ 3108870 h 4330701"/>
              <a:gd name="connsiteX5291" fmla="*/ 11254883 w 12191966"/>
              <a:gd name="connsiteY5291" fmla="*/ 3106829 h 4330701"/>
              <a:gd name="connsiteX5292" fmla="*/ 11257212 w 12191966"/>
              <a:gd name="connsiteY5292" fmla="*/ 3105196 h 4330701"/>
              <a:gd name="connsiteX5293" fmla="*/ 11259152 w 12191966"/>
              <a:gd name="connsiteY5293" fmla="*/ 3103971 h 4330701"/>
              <a:gd name="connsiteX5294" fmla="*/ 11374405 w 12191966"/>
              <a:gd name="connsiteY5294" fmla="*/ 3098800 h 4330701"/>
              <a:gd name="connsiteX5295" fmla="*/ 11375595 w 12191966"/>
              <a:gd name="connsiteY5295" fmla="*/ 3106003 h 4330701"/>
              <a:gd name="connsiteX5296" fmla="*/ 11376786 w 12191966"/>
              <a:gd name="connsiteY5296" fmla="*/ 3112448 h 4330701"/>
              <a:gd name="connsiteX5297" fmla="*/ 11378374 w 12191966"/>
              <a:gd name="connsiteY5297" fmla="*/ 3114723 h 4330701"/>
              <a:gd name="connsiteX5298" fmla="*/ 11379564 w 12191966"/>
              <a:gd name="connsiteY5298" fmla="*/ 3116997 h 4330701"/>
              <a:gd name="connsiteX5299" fmla="*/ 11381549 w 12191966"/>
              <a:gd name="connsiteY5299" fmla="*/ 3118514 h 4330701"/>
              <a:gd name="connsiteX5300" fmla="*/ 11383533 w 12191966"/>
              <a:gd name="connsiteY5300" fmla="*/ 3120030 h 4330701"/>
              <a:gd name="connsiteX5301" fmla="*/ 11383930 w 12191966"/>
              <a:gd name="connsiteY5301" fmla="*/ 3122305 h 4330701"/>
              <a:gd name="connsiteX5302" fmla="*/ 11383930 w 12191966"/>
              <a:gd name="connsiteY5302" fmla="*/ 3123821 h 4330701"/>
              <a:gd name="connsiteX5303" fmla="*/ 11383533 w 12191966"/>
              <a:gd name="connsiteY5303" fmla="*/ 3124200 h 4330701"/>
              <a:gd name="connsiteX5304" fmla="*/ 11382342 w 12191966"/>
              <a:gd name="connsiteY5304" fmla="*/ 3123821 h 4330701"/>
              <a:gd name="connsiteX5305" fmla="*/ 11378771 w 12191966"/>
              <a:gd name="connsiteY5305" fmla="*/ 3121926 h 4330701"/>
              <a:gd name="connsiteX5306" fmla="*/ 11374802 w 12191966"/>
              <a:gd name="connsiteY5306" fmla="*/ 3118135 h 4330701"/>
              <a:gd name="connsiteX5307" fmla="*/ 11370039 w 12191966"/>
              <a:gd name="connsiteY5307" fmla="*/ 3114723 h 4330701"/>
              <a:gd name="connsiteX5308" fmla="*/ 11366864 w 12191966"/>
              <a:gd name="connsiteY5308" fmla="*/ 3113964 h 4330701"/>
              <a:gd name="connsiteX5309" fmla="*/ 11364483 w 12191966"/>
              <a:gd name="connsiteY5309" fmla="*/ 3112827 h 4330701"/>
              <a:gd name="connsiteX5310" fmla="*/ 11361705 w 12191966"/>
              <a:gd name="connsiteY5310" fmla="*/ 3112827 h 4330701"/>
              <a:gd name="connsiteX5311" fmla="*/ 11359323 w 12191966"/>
              <a:gd name="connsiteY5311" fmla="*/ 3113206 h 4330701"/>
              <a:gd name="connsiteX5312" fmla="*/ 11357339 w 12191966"/>
              <a:gd name="connsiteY5312" fmla="*/ 3114723 h 4330701"/>
              <a:gd name="connsiteX5313" fmla="*/ 11355355 w 12191966"/>
              <a:gd name="connsiteY5313" fmla="*/ 3117755 h 4330701"/>
              <a:gd name="connsiteX5314" fmla="*/ 11354561 w 12191966"/>
              <a:gd name="connsiteY5314" fmla="*/ 3116618 h 4330701"/>
              <a:gd name="connsiteX5315" fmla="*/ 11353767 w 12191966"/>
              <a:gd name="connsiteY5315" fmla="*/ 3116239 h 4330701"/>
              <a:gd name="connsiteX5316" fmla="*/ 11353767 w 12191966"/>
              <a:gd name="connsiteY5316" fmla="*/ 3115102 h 4330701"/>
              <a:gd name="connsiteX5317" fmla="*/ 11354561 w 12191966"/>
              <a:gd name="connsiteY5317" fmla="*/ 3113964 h 4330701"/>
              <a:gd name="connsiteX5318" fmla="*/ 11356942 w 12191966"/>
              <a:gd name="connsiteY5318" fmla="*/ 3111311 h 4330701"/>
              <a:gd name="connsiteX5319" fmla="*/ 11359720 w 12191966"/>
              <a:gd name="connsiteY5319" fmla="*/ 3108657 h 4330701"/>
              <a:gd name="connsiteX5320" fmla="*/ 11368055 w 12191966"/>
              <a:gd name="connsiteY5320" fmla="*/ 3102591 h 4330701"/>
              <a:gd name="connsiteX5321" fmla="*/ 11397734 w 12191966"/>
              <a:gd name="connsiteY5321" fmla="*/ 3092450 h 4330701"/>
              <a:gd name="connsiteX5322" fmla="*/ 11399805 w 12191966"/>
              <a:gd name="connsiteY5322" fmla="*/ 3092852 h 4330701"/>
              <a:gd name="connsiteX5323" fmla="*/ 11401047 w 12191966"/>
              <a:gd name="connsiteY5323" fmla="*/ 3093254 h 4330701"/>
              <a:gd name="connsiteX5324" fmla="*/ 11402704 w 12191966"/>
              <a:gd name="connsiteY5324" fmla="*/ 3094862 h 4330701"/>
              <a:gd name="connsiteX5325" fmla="*/ 11403946 w 12191966"/>
              <a:gd name="connsiteY5325" fmla="*/ 3096469 h 4330701"/>
              <a:gd name="connsiteX5326" fmla="*/ 11406431 w 12191966"/>
              <a:gd name="connsiteY5326" fmla="*/ 3100488 h 4330701"/>
              <a:gd name="connsiteX5327" fmla="*/ 11408502 w 12191966"/>
              <a:gd name="connsiteY5327" fmla="*/ 3104105 h 4330701"/>
              <a:gd name="connsiteX5328" fmla="*/ 11408916 w 12191966"/>
              <a:gd name="connsiteY5328" fmla="*/ 3104909 h 4330701"/>
              <a:gd name="connsiteX5329" fmla="*/ 11410158 w 12191966"/>
              <a:gd name="connsiteY5329" fmla="*/ 3105713 h 4330701"/>
              <a:gd name="connsiteX5330" fmla="*/ 11410987 w 12191966"/>
              <a:gd name="connsiteY5330" fmla="*/ 3105713 h 4330701"/>
              <a:gd name="connsiteX5331" fmla="*/ 11411815 w 12191966"/>
              <a:gd name="connsiteY5331" fmla="*/ 3104507 h 4330701"/>
              <a:gd name="connsiteX5332" fmla="*/ 11412643 w 12191966"/>
              <a:gd name="connsiteY5332" fmla="*/ 3102096 h 4330701"/>
              <a:gd name="connsiteX5333" fmla="*/ 11413885 w 12191966"/>
              <a:gd name="connsiteY5333" fmla="*/ 3098881 h 4330701"/>
              <a:gd name="connsiteX5334" fmla="*/ 11415542 w 12191966"/>
              <a:gd name="connsiteY5334" fmla="*/ 3098479 h 4330701"/>
              <a:gd name="connsiteX5335" fmla="*/ 11415956 w 12191966"/>
              <a:gd name="connsiteY5335" fmla="*/ 3098479 h 4330701"/>
              <a:gd name="connsiteX5336" fmla="*/ 11416784 w 12191966"/>
              <a:gd name="connsiteY5336" fmla="*/ 3098881 h 4330701"/>
              <a:gd name="connsiteX5337" fmla="*/ 11417613 w 12191966"/>
              <a:gd name="connsiteY5337" fmla="*/ 3100086 h 4330701"/>
              <a:gd name="connsiteX5338" fmla="*/ 11418027 w 12191966"/>
              <a:gd name="connsiteY5338" fmla="*/ 3101292 h 4330701"/>
              <a:gd name="connsiteX5339" fmla="*/ 11418441 w 12191966"/>
              <a:gd name="connsiteY5339" fmla="*/ 3104507 h 4330701"/>
              <a:gd name="connsiteX5340" fmla="*/ 11418855 w 12191966"/>
              <a:gd name="connsiteY5340" fmla="*/ 3116162 h 4330701"/>
              <a:gd name="connsiteX5341" fmla="*/ 11417613 w 12191966"/>
              <a:gd name="connsiteY5341" fmla="*/ 3114555 h 4330701"/>
              <a:gd name="connsiteX5342" fmla="*/ 11416370 w 12191966"/>
              <a:gd name="connsiteY5342" fmla="*/ 3113751 h 4330701"/>
              <a:gd name="connsiteX5343" fmla="*/ 11414714 w 12191966"/>
              <a:gd name="connsiteY5343" fmla="*/ 3112545 h 4330701"/>
              <a:gd name="connsiteX5344" fmla="*/ 11413057 w 12191966"/>
              <a:gd name="connsiteY5344" fmla="*/ 3112143 h 4330701"/>
              <a:gd name="connsiteX5345" fmla="*/ 11409744 w 12191966"/>
              <a:gd name="connsiteY5345" fmla="*/ 3112545 h 4330701"/>
              <a:gd name="connsiteX5346" fmla="*/ 11406431 w 12191966"/>
              <a:gd name="connsiteY5346" fmla="*/ 3113751 h 4330701"/>
              <a:gd name="connsiteX5347" fmla="*/ 11402704 w 12191966"/>
              <a:gd name="connsiteY5347" fmla="*/ 3115760 h 4330701"/>
              <a:gd name="connsiteX5348" fmla="*/ 11399805 w 12191966"/>
              <a:gd name="connsiteY5348" fmla="*/ 3118172 h 4330701"/>
              <a:gd name="connsiteX5349" fmla="*/ 11396906 w 12191966"/>
              <a:gd name="connsiteY5349" fmla="*/ 3121387 h 4330701"/>
              <a:gd name="connsiteX5350" fmla="*/ 11394835 w 12191966"/>
              <a:gd name="connsiteY5350" fmla="*/ 3124200 h 4330701"/>
              <a:gd name="connsiteX5351" fmla="*/ 11392765 w 12191966"/>
              <a:gd name="connsiteY5351" fmla="*/ 3123798 h 4330701"/>
              <a:gd name="connsiteX5352" fmla="*/ 11391108 w 12191966"/>
              <a:gd name="connsiteY5352" fmla="*/ 3122995 h 4330701"/>
              <a:gd name="connsiteX5353" fmla="*/ 11390694 w 12191966"/>
              <a:gd name="connsiteY5353" fmla="*/ 3121789 h 4330701"/>
              <a:gd name="connsiteX5354" fmla="*/ 11390280 w 12191966"/>
              <a:gd name="connsiteY5354" fmla="*/ 3120181 h 4330701"/>
              <a:gd name="connsiteX5355" fmla="*/ 11390280 w 12191966"/>
              <a:gd name="connsiteY5355" fmla="*/ 3117368 h 4330701"/>
              <a:gd name="connsiteX5356" fmla="*/ 11391937 w 12191966"/>
              <a:gd name="connsiteY5356" fmla="*/ 3113751 h 4330701"/>
              <a:gd name="connsiteX5357" fmla="*/ 11393179 w 12191966"/>
              <a:gd name="connsiteY5357" fmla="*/ 3109732 h 4330701"/>
              <a:gd name="connsiteX5358" fmla="*/ 11394421 w 12191966"/>
              <a:gd name="connsiteY5358" fmla="*/ 3104909 h 4330701"/>
              <a:gd name="connsiteX5359" fmla="*/ 11394421 w 12191966"/>
              <a:gd name="connsiteY5359" fmla="*/ 3102900 h 4330701"/>
              <a:gd name="connsiteX5360" fmla="*/ 11394421 w 12191966"/>
              <a:gd name="connsiteY5360" fmla="*/ 3100488 h 4330701"/>
              <a:gd name="connsiteX5361" fmla="*/ 11394007 w 12191966"/>
              <a:gd name="connsiteY5361" fmla="*/ 3098077 h 4330701"/>
              <a:gd name="connsiteX5362" fmla="*/ 11393179 w 12191966"/>
              <a:gd name="connsiteY5362" fmla="*/ 3094862 h 4330701"/>
              <a:gd name="connsiteX5363" fmla="*/ 11395250 w 12191966"/>
              <a:gd name="connsiteY5363" fmla="*/ 3093254 h 4330701"/>
              <a:gd name="connsiteX5364" fmla="*/ 10723056 w 12191966"/>
              <a:gd name="connsiteY5364" fmla="*/ 3086100 h 4330701"/>
              <a:gd name="connsiteX5365" fmla="*/ 10725059 w 12191966"/>
              <a:gd name="connsiteY5365" fmla="*/ 3086100 h 4330701"/>
              <a:gd name="connsiteX5366" fmla="*/ 10727462 w 12191966"/>
              <a:gd name="connsiteY5366" fmla="*/ 3086479 h 4330701"/>
              <a:gd name="connsiteX5367" fmla="*/ 10729465 w 12191966"/>
              <a:gd name="connsiteY5367" fmla="*/ 3087996 h 4330701"/>
              <a:gd name="connsiteX5368" fmla="*/ 10731468 w 12191966"/>
              <a:gd name="connsiteY5368" fmla="*/ 3090270 h 4330701"/>
              <a:gd name="connsiteX5369" fmla="*/ 10729064 w 12191966"/>
              <a:gd name="connsiteY5369" fmla="*/ 3093682 h 4330701"/>
              <a:gd name="connsiteX5370" fmla="*/ 10727062 w 12191966"/>
              <a:gd name="connsiteY5370" fmla="*/ 3096715 h 4330701"/>
              <a:gd name="connsiteX5371" fmla="*/ 10724658 w 12191966"/>
              <a:gd name="connsiteY5371" fmla="*/ 3098990 h 4330701"/>
              <a:gd name="connsiteX5372" fmla="*/ 10721854 w 12191966"/>
              <a:gd name="connsiteY5372" fmla="*/ 3100506 h 4330701"/>
              <a:gd name="connsiteX5373" fmla="*/ 10719851 w 12191966"/>
              <a:gd name="connsiteY5373" fmla="*/ 3101644 h 4330701"/>
              <a:gd name="connsiteX5374" fmla="*/ 10717447 w 12191966"/>
              <a:gd name="connsiteY5374" fmla="*/ 3102781 h 4330701"/>
              <a:gd name="connsiteX5375" fmla="*/ 10712240 w 12191966"/>
              <a:gd name="connsiteY5375" fmla="*/ 3104297 h 4330701"/>
              <a:gd name="connsiteX5376" fmla="*/ 10707433 w 12191966"/>
              <a:gd name="connsiteY5376" fmla="*/ 3105055 h 4330701"/>
              <a:gd name="connsiteX5377" fmla="*/ 10701824 w 12191966"/>
              <a:gd name="connsiteY5377" fmla="*/ 3106193 h 4330701"/>
              <a:gd name="connsiteX5378" fmla="*/ 10695415 w 12191966"/>
              <a:gd name="connsiteY5378" fmla="*/ 3108088 h 4330701"/>
              <a:gd name="connsiteX5379" fmla="*/ 10692210 w 12191966"/>
              <a:gd name="connsiteY5379" fmla="*/ 3109605 h 4330701"/>
              <a:gd name="connsiteX5380" fmla="*/ 10688605 w 12191966"/>
              <a:gd name="connsiteY5380" fmla="*/ 3111500 h 4330701"/>
              <a:gd name="connsiteX5381" fmla="*/ 10689006 w 12191966"/>
              <a:gd name="connsiteY5381" fmla="*/ 3107709 h 4330701"/>
              <a:gd name="connsiteX5382" fmla="*/ 10690207 w 12191966"/>
              <a:gd name="connsiteY5382" fmla="*/ 3105055 h 4330701"/>
              <a:gd name="connsiteX5383" fmla="*/ 10691409 w 12191966"/>
              <a:gd name="connsiteY5383" fmla="*/ 3102781 h 4330701"/>
              <a:gd name="connsiteX5384" fmla="*/ 10693011 w 12191966"/>
              <a:gd name="connsiteY5384" fmla="*/ 3100885 h 4330701"/>
              <a:gd name="connsiteX5385" fmla="*/ 10694614 w 12191966"/>
              <a:gd name="connsiteY5385" fmla="*/ 3098990 h 4330701"/>
              <a:gd name="connsiteX5386" fmla="*/ 10695415 w 12191966"/>
              <a:gd name="connsiteY5386" fmla="*/ 3096715 h 4330701"/>
              <a:gd name="connsiteX5387" fmla="*/ 10696216 w 12191966"/>
              <a:gd name="connsiteY5387" fmla="*/ 3093303 h 4330701"/>
              <a:gd name="connsiteX5388" fmla="*/ 10695415 w 12191966"/>
              <a:gd name="connsiteY5388" fmla="*/ 3088375 h 4330701"/>
              <a:gd name="connsiteX5389" fmla="*/ 10697418 w 12191966"/>
              <a:gd name="connsiteY5389" fmla="*/ 3090270 h 4330701"/>
              <a:gd name="connsiteX5390" fmla="*/ 10699821 w 12191966"/>
              <a:gd name="connsiteY5390" fmla="*/ 3092166 h 4330701"/>
              <a:gd name="connsiteX5391" fmla="*/ 10702225 w 12191966"/>
              <a:gd name="connsiteY5391" fmla="*/ 3092545 h 4330701"/>
              <a:gd name="connsiteX5392" fmla="*/ 10704228 w 12191966"/>
              <a:gd name="connsiteY5392" fmla="*/ 3092545 h 4330701"/>
              <a:gd name="connsiteX5393" fmla="*/ 10706631 w 12191966"/>
              <a:gd name="connsiteY5393" fmla="*/ 3092545 h 4330701"/>
              <a:gd name="connsiteX5394" fmla="*/ 10708634 w 12191966"/>
              <a:gd name="connsiteY5394" fmla="*/ 3091787 h 4330701"/>
              <a:gd name="connsiteX5395" fmla="*/ 10713842 w 12191966"/>
              <a:gd name="connsiteY5395" fmla="*/ 3089512 h 4330701"/>
              <a:gd name="connsiteX5396" fmla="*/ 10718249 w 12191966"/>
              <a:gd name="connsiteY5396" fmla="*/ 3087617 h 4330701"/>
              <a:gd name="connsiteX5397" fmla="*/ 10721053 w 12191966"/>
              <a:gd name="connsiteY5397" fmla="*/ 3086479 h 4330701"/>
              <a:gd name="connsiteX5398" fmla="*/ 10756439 w 12191966"/>
              <a:gd name="connsiteY5398" fmla="*/ 3067050 h 4330701"/>
              <a:gd name="connsiteX5399" fmla="*/ 10758395 w 12191966"/>
              <a:gd name="connsiteY5399" fmla="*/ 3067050 h 4330701"/>
              <a:gd name="connsiteX5400" fmla="*/ 10760351 w 12191966"/>
              <a:gd name="connsiteY5400" fmla="*/ 3067050 h 4330701"/>
              <a:gd name="connsiteX5401" fmla="*/ 10762307 w 12191966"/>
              <a:gd name="connsiteY5401" fmla="*/ 3067050 h 4330701"/>
              <a:gd name="connsiteX5402" fmla="*/ 10763872 w 12191966"/>
              <a:gd name="connsiteY5402" fmla="*/ 3067832 h 4330701"/>
              <a:gd name="connsiteX5403" fmla="*/ 10764655 w 12191966"/>
              <a:gd name="connsiteY5403" fmla="*/ 3069005 h 4330701"/>
              <a:gd name="connsiteX5404" fmla="*/ 10765046 w 12191966"/>
              <a:gd name="connsiteY5404" fmla="*/ 3071742 h 4330701"/>
              <a:gd name="connsiteX5405" fmla="*/ 10765046 w 12191966"/>
              <a:gd name="connsiteY5405" fmla="*/ 3074478 h 4330701"/>
              <a:gd name="connsiteX5406" fmla="*/ 10765046 w 12191966"/>
              <a:gd name="connsiteY5406" fmla="*/ 3076433 h 4330701"/>
              <a:gd name="connsiteX5407" fmla="*/ 10764655 w 12191966"/>
              <a:gd name="connsiteY5407" fmla="*/ 3078388 h 4330701"/>
              <a:gd name="connsiteX5408" fmla="*/ 10762698 w 12191966"/>
              <a:gd name="connsiteY5408" fmla="*/ 3080343 h 4330701"/>
              <a:gd name="connsiteX5409" fmla="*/ 10760742 w 12191966"/>
              <a:gd name="connsiteY5409" fmla="*/ 3082298 h 4330701"/>
              <a:gd name="connsiteX5410" fmla="*/ 10758786 w 12191966"/>
              <a:gd name="connsiteY5410" fmla="*/ 3084643 h 4330701"/>
              <a:gd name="connsiteX5411" fmla="*/ 10757612 w 12191966"/>
              <a:gd name="connsiteY5411" fmla="*/ 3085816 h 4330701"/>
              <a:gd name="connsiteX5412" fmla="*/ 10757221 w 12191966"/>
              <a:gd name="connsiteY5412" fmla="*/ 3087771 h 4330701"/>
              <a:gd name="connsiteX5413" fmla="*/ 10756830 w 12191966"/>
              <a:gd name="connsiteY5413" fmla="*/ 3089726 h 4330701"/>
              <a:gd name="connsiteX5414" fmla="*/ 10756830 w 12191966"/>
              <a:gd name="connsiteY5414" fmla="*/ 3092071 h 4330701"/>
              <a:gd name="connsiteX5415" fmla="*/ 10757221 w 12191966"/>
              <a:gd name="connsiteY5415" fmla="*/ 3095199 h 4330701"/>
              <a:gd name="connsiteX5416" fmla="*/ 10758395 w 12191966"/>
              <a:gd name="connsiteY5416" fmla="*/ 3098718 h 4330701"/>
              <a:gd name="connsiteX5417" fmla="*/ 10761133 w 12191966"/>
              <a:gd name="connsiteY5417" fmla="*/ 3101454 h 4330701"/>
              <a:gd name="connsiteX5418" fmla="*/ 10764263 w 12191966"/>
              <a:gd name="connsiteY5418" fmla="*/ 3103409 h 4330701"/>
              <a:gd name="connsiteX5419" fmla="*/ 10767393 w 12191966"/>
              <a:gd name="connsiteY5419" fmla="*/ 3104191 h 4330701"/>
              <a:gd name="connsiteX5420" fmla="*/ 10770132 w 12191966"/>
              <a:gd name="connsiteY5420" fmla="*/ 3104191 h 4330701"/>
              <a:gd name="connsiteX5421" fmla="*/ 10773653 w 12191966"/>
              <a:gd name="connsiteY5421" fmla="*/ 3103409 h 4330701"/>
              <a:gd name="connsiteX5422" fmla="*/ 10777174 w 12191966"/>
              <a:gd name="connsiteY5422" fmla="*/ 3102627 h 4330701"/>
              <a:gd name="connsiteX5423" fmla="*/ 10783825 w 12191966"/>
              <a:gd name="connsiteY5423" fmla="*/ 3099109 h 4330701"/>
              <a:gd name="connsiteX5424" fmla="*/ 10790867 w 12191966"/>
              <a:gd name="connsiteY5424" fmla="*/ 3095981 h 4330701"/>
              <a:gd name="connsiteX5425" fmla="*/ 10794388 w 12191966"/>
              <a:gd name="connsiteY5425" fmla="*/ 3095199 h 4330701"/>
              <a:gd name="connsiteX5426" fmla="*/ 10797518 w 12191966"/>
              <a:gd name="connsiteY5426" fmla="*/ 3094026 h 4330701"/>
              <a:gd name="connsiteX5427" fmla="*/ 10800648 w 12191966"/>
              <a:gd name="connsiteY5427" fmla="*/ 3094026 h 4330701"/>
              <a:gd name="connsiteX5428" fmla="*/ 10803778 w 12191966"/>
              <a:gd name="connsiteY5428" fmla="*/ 3094808 h 4330701"/>
              <a:gd name="connsiteX5429" fmla="*/ 10806125 w 12191966"/>
              <a:gd name="connsiteY5429" fmla="*/ 3096763 h 4330701"/>
              <a:gd name="connsiteX5430" fmla="*/ 10809255 w 12191966"/>
              <a:gd name="connsiteY5430" fmla="*/ 3099109 h 4330701"/>
              <a:gd name="connsiteX5431" fmla="*/ 10804951 w 12191966"/>
              <a:gd name="connsiteY5431" fmla="*/ 3101063 h 4330701"/>
              <a:gd name="connsiteX5432" fmla="*/ 10800648 w 12191966"/>
              <a:gd name="connsiteY5432" fmla="*/ 3102627 h 4330701"/>
              <a:gd name="connsiteX5433" fmla="*/ 10793606 w 12191966"/>
              <a:gd name="connsiteY5433" fmla="*/ 3105364 h 4330701"/>
              <a:gd name="connsiteX5434" fmla="*/ 10789302 w 12191966"/>
              <a:gd name="connsiteY5434" fmla="*/ 3106928 h 4330701"/>
              <a:gd name="connsiteX5435" fmla="*/ 10786172 w 12191966"/>
              <a:gd name="connsiteY5435" fmla="*/ 3110055 h 4330701"/>
              <a:gd name="connsiteX5436" fmla="*/ 10782651 w 12191966"/>
              <a:gd name="connsiteY5436" fmla="*/ 3113965 h 4330701"/>
              <a:gd name="connsiteX5437" fmla="*/ 10779130 w 12191966"/>
              <a:gd name="connsiteY5437" fmla="*/ 3119438 h 4330701"/>
              <a:gd name="connsiteX5438" fmla="*/ 10778739 w 12191966"/>
              <a:gd name="connsiteY5438" fmla="*/ 3115529 h 4330701"/>
              <a:gd name="connsiteX5439" fmla="*/ 10777565 w 12191966"/>
              <a:gd name="connsiteY5439" fmla="*/ 3112010 h 4330701"/>
              <a:gd name="connsiteX5440" fmla="*/ 10776783 w 12191966"/>
              <a:gd name="connsiteY5440" fmla="*/ 3110055 h 4330701"/>
              <a:gd name="connsiteX5441" fmla="*/ 10774435 w 12191966"/>
              <a:gd name="connsiteY5441" fmla="*/ 3108492 h 4330701"/>
              <a:gd name="connsiteX5442" fmla="*/ 10772088 w 12191966"/>
              <a:gd name="connsiteY5442" fmla="*/ 3108101 h 4330701"/>
              <a:gd name="connsiteX5443" fmla="*/ 10769349 w 12191966"/>
              <a:gd name="connsiteY5443" fmla="*/ 3108101 h 4330701"/>
              <a:gd name="connsiteX5444" fmla="*/ 10763090 w 12191966"/>
              <a:gd name="connsiteY5444" fmla="*/ 3108882 h 4330701"/>
              <a:gd name="connsiteX5445" fmla="*/ 10757221 w 12191966"/>
              <a:gd name="connsiteY5445" fmla="*/ 3110446 h 4330701"/>
              <a:gd name="connsiteX5446" fmla="*/ 10754482 w 12191966"/>
              <a:gd name="connsiteY5446" fmla="*/ 3110837 h 4330701"/>
              <a:gd name="connsiteX5447" fmla="*/ 10751353 w 12191966"/>
              <a:gd name="connsiteY5447" fmla="*/ 3110837 h 4330701"/>
              <a:gd name="connsiteX5448" fmla="*/ 10749005 w 12191966"/>
              <a:gd name="connsiteY5448" fmla="*/ 3110837 h 4330701"/>
              <a:gd name="connsiteX5449" fmla="*/ 10746267 w 12191966"/>
              <a:gd name="connsiteY5449" fmla="*/ 3110055 h 4330701"/>
              <a:gd name="connsiteX5450" fmla="*/ 10744310 w 12191966"/>
              <a:gd name="connsiteY5450" fmla="*/ 3108492 h 4330701"/>
              <a:gd name="connsiteX5451" fmla="*/ 10743528 w 12191966"/>
              <a:gd name="connsiteY5451" fmla="*/ 3106146 h 4330701"/>
              <a:gd name="connsiteX5452" fmla="*/ 10745875 w 12191966"/>
              <a:gd name="connsiteY5452" fmla="*/ 3103409 h 4330701"/>
              <a:gd name="connsiteX5453" fmla="*/ 10747440 w 12191966"/>
              <a:gd name="connsiteY5453" fmla="*/ 3101063 h 4330701"/>
              <a:gd name="connsiteX5454" fmla="*/ 10749005 w 12191966"/>
              <a:gd name="connsiteY5454" fmla="*/ 3098718 h 4330701"/>
              <a:gd name="connsiteX5455" fmla="*/ 10749396 w 12191966"/>
              <a:gd name="connsiteY5455" fmla="*/ 3095981 h 4330701"/>
              <a:gd name="connsiteX5456" fmla="*/ 10749788 w 12191966"/>
              <a:gd name="connsiteY5456" fmla="*/ 3093635 h 4330701"/>
              <a:gd name="connsiteX5457" fmla="*/ 10749396 w 12191966"/>
              <a:gd name="connsiteY5457" fmla="*/ 3091680 h 4330701"/>
              <a:gd name="connsiteX5458" fmla="*/ 10748223 w 12191966"/>
              <a:gd name="connsiteY5458" fmla="*/ 3089335 h 4330701"/>
              <a:gd name="connsiteX5459" fmla="*/ 10747440 w 12191966"/>
              <a:gd name="connsiteY5459" fmla="*/ 3087380 h 4330701"/>
              <a:gd name="connsiteX5460" fmla="*/ 10745875 w 12191966"/>
              <a:gd name="connsiteY5460" fmla="*/ 3085816 h 4330701"/>
              <a:gd name="connsiteX5461" fmla="*/ 10743919 w 12191966"/>
              <a:gd name="connsiteY5461" fmla="*/ 3084252 h 4330701"/>
              <a:gd name="connsiteX5462" fmla="*/ 10741572 w 12191966"/>
              <a:gd name="connsiteY5462" fmla="*/ 3083079 h 4330701"/>
              <a:gd name="connsiteX5463" fmla="*/ 10738833 w 12191966"/>
              <a:gd name="connsiteY5463" fmla="*/ 3082688 h 4330701"/>
              <a:gd name="connsiteX5464" fmla="*/ 10736095 w 12191966"/>
              <a:gd name="connsiteY5464" fmla="*/ 3082298 h 4330701"/>
              <a:gd name="connsiteX5465" fmla="*/ 10732965 w 12191966"/>
              <a:gd name="connsiteY5465" fmla="*/ 3082688 h 4330701"/>
              <a:gd name="connsiteX5466" fmla="*/ 10730226 w 12191966"/>
              <a:gd name="connsiteY5466" fmla="*/ 3083079 h 4330701"/>
              <a:gd name="connsiteX5467" fmla="*/ 10726705 w 12191966"/>
              <a:gd name="connsiteY5467" fmla="*/ 3084643 h 4330701"/>
              <a:gd name="connsiteX5468" fmla="*/ 10727096 w 12191966"/>
              <a:gd name="connsiteY5468" fmla="*/ 3079952 h 4330701"/>
              <a:gd name="connsiteX5469" fmla="*/ 10727487 w 12191966"/>
              <a:gd name="connsiteY5469" fmla="*/ 3076433 h 4330701"/>
              <a:gd name="connsiteX5470" fmla="*/ 10729052 w 12191966"/>
              <a:gd name="connsiteY5470" fmla="*/ 3073696 h 4330701"/>
              <a:gd name="connsiteX5471" fmla="*/ 10730226 w 12191966"/>
              <a:gd name="connsiteY5471" fmla="*/ 3072524 h 4330701"/>
              <a:gd name="connsiteX5472" fmla="*/ 10732182 w 12191966"/>
              <a:gd name="connsiteY5472" fmla="*/ 3071351 h 4330701"/>
              <a:gd name="connsiteX5473" fmla="*/ 10733747 w 12191966"/>
              <a:gd name="connsiteY5473" fmla="*/ 3071351 h 4330701"/>
              <a:gd name="connsiteX5474" fmla="*/ 10735703 w 12191966"/>
              <a:gd name="connsiteY5474" fmla="*/ 3071742 h 4330701"/>
              <a:gd name="connsiteX5475" fmla="*/ 10737660 w 12191966"/>
              <a:gd name="connsiteY5475" fmla="*/ 3072915 h 4330701"/>
              <a:gd name="connsiteX5476" fmla="*/ 10741963 w 12191966"/>
              <a:gd name="connsiteY5476" fmla="*/ 3076042 h 4330701"/>
              <a:gd name="connsiteX5477" fmla="*/ 10746267 w 12191966"/>
              <a:gd name="connsiteY5477" fmla="*/ 3078779 h 4330701"/>
              <a:gd name="connsiteX5478" fmla="*/ 10750570 w 12191966"/>
              <a:gd name="connsiteY5478" fmla="*/ 3081125 h 4330701"/>
              <a:gd name="connsiteX5479" fmla="*/ 10752526 w 12191966"/>
              <a:gd name="connsiteY5479" fmla="*/ 3081907 h 4330701"/>
              <a:gd name="connsiteX5480" fmla="*/ 10753700 w 12191966"/>
              <a:gd name="connsiteY5480" fmla="*/ 3081907 h 4330701"/>
              <a:gd name="connsiteX5481" fmla="*/ 10751353 w 12191966"/>
              <a:gd name="connsiteY5481" fmla="*/ 3080343 h 4330701"/>
              <a:gd name="connsiteX5482" fmla="*/ 10749396 w 12191966"/>
              <a:gd name="connsiteY5482" fmla="*/ 3078779 h 4330701"/>
              <a:gd name="connsiteX5483" fmla="*/ 10748223 w 12191966"/>
              <a:gd name="connsiteY5483" fmla="*/ 3076824 h 4330701"/>
              <a:gd name="connsiteX5484" fmla="*/ 10747832 w 12191966"/>
              <a:gd name="connsiteY5484" fmla="*/ 3075260 h 4330701"/>
              <a:gd name="connsiteX5485" fmla="*/ 10747832 w 12191966"/>
              <a:gd name="connsiteY5485" fmla="*/ 3073696 h 4330701"/>
              <a:gd name="connsiteX5486" fmla="*/ 10748223 w 12191966"/>
              <a:gd name="connsiteY5486" fmla="*/ 3072524 h 4330701"/>
              <a:gd name="connsiteX5487" fmla="*/ 10749396 w 12191966"/>
              <a:gd name="connsiteY5487" fmla="*/ 3070960 h 4330701"/>
              <a:gd name="connsiteX5488" fmla="*/ 10750961 w 12191966"/>
              <a:gd name="connsiteY5488" fmla="*/ 3069396 h 4330701"/>
              <a:gd name="connsiteX5489" fmla="*/ 10754482 w 12191966"/>
              <a:gd name="connsiteY5489" fmla="*/ 3067441 h 4330701"/>
              <a:gd name="connsiteX5490" fmla="*/ 4654541 w 12191966"/>
              <a:gd name="connsiteY5490" fmla="*/ 3065463 h 4330701"/>
              <a:gd name="connsiteX5491" fmla="*/ 4654133 w 12191966"/>
              <a:gd name="connsiteY5491" fmla="*/ 3069111 h 4330701"/>
              <a:gd name="connsiteX5492" fmla="*/ 4652913 w 12191966"/>
              <a:gd name="connsiteY5492" fmla="*/ 3072759 h 4330701"/>
              <a:gd name="connsiteX5493" fmla="*/ 4651689 w 12191966"/>
              <a:gd name="connsiteY5493" fmla="*/ 3076002 h 4330701"/>
              <a:gd name="connsiteX5494" fmla="*/ 4650064 w 12191966"/>
              <a:gd name="connsiteY5494" fmla="*/ 3078433 h 4330701"/>
              <a:gd name="connsiteX5495" fmla="*/ 4648026 w 12191966"/>
              <a:gd name="connsiteY5495" fmla="*/ 3080460 h 4330701"/>
              <a:gd name="connsiteX5496" fmla="*/ 4645992 w 12191966"/>
              <a:gd name="connsiteY5496" fmla="*/ 3082081 h 4330701"/>
              <a:gd name="connsiteX5497" fmla="*/ 4643955 w 12191966"/>
              <a:gd name="connsiteY5497" fmla="*/ 3083297 h 4330701"/>
              <a:gd name="connsiteX5498" fmla="*/ 4641109 w 12191966"/>
              <a:gd name="connsiteY5498" fmla="*/ 3084108 h 4330701"/>
              <a:gd name="connsiteX5499" fmla="*/ 4638666 w 12191966"/>
              <a:gd name="connsiteY5499" fmla="*/ 3084513 h 4330701"/>
              <a:gd name="connsiteX5500" fmla="*/ 4636222 w 12191966"/>
              <a:gd name="connsiteY5500" fmla="*/ 3084108 h 4330701"/>
              <a:gd name="connsiteX5501" fmla="*/ 4633373 w 12191966"/>
              <a:gd name="connsiteY5501" fmla="*/ 3083297 h 4330701"/>
              <a:gd name="connsiteX5502" fmla="*/ 4630929 w 12191966"/>
              <a:gd name="connsiteY5502" fmla="*/ 3082487 h 4330701"/>
              <a:gd name="connsiteX5503" fmla="*/ 4628489 w 12191966"/>
              <a:gd name="connsiteY5503" fmla="*/ 3081271 h 4330701"/>
              <a:gd name="connsiteX5504" fmla="*/ 4626453 w 12191966"/>
              <a:gd name="connsiteY5504" fmla="*/ 3079244 h 4330701"/>
              <a:gd name="connsiteX5505" fmla="*/ 4624416 w 12191966"/>
              <a:gd name="connsiteY5505" fmla="*/ 3077218 h 4330701"/>
              <a:gd name="connsiteX5506" fmla="*/ 4622793 w 12191966"/>
              <a:gd name="connsiteY5506" fmla="*/ 3074786 h 4330701"/>
              <a:gd name="connsiteX5507" fmla="*/ 4624416 w 12191966"/>
              <a:gd name="connsiteY5507" fmla="*/ 3072354 h 4330701"/>
              <a:gd name="connsiteX5508" fmla="*/ 4625231 w 12191966"/>
              <a:gd name="connsiteY5508" fmla="*/ 3070327 h 4330701"/>
              <a:gd name="connsiteX5509" fmla="*/ 4627265 w 12191966"/>
              <a:gd name="connsiteY5509" fmla="*/ 3068706 h 4330701"/>
              <a:gd name="connsiteX5510" fmla="*/ 4628897 w 12191966"/>
              <a:gd name="connsiteY5510" fmla="*/ 3067490 h 4330701"/>
              <a:gd name="connsiteX5511" fmla="*/ 4630929 w 12191966"/>
              <a:gd name="connsiteY5511" fmla="*/ 3067085 h 4330701"/>
              <a:gd name="connsiteX5512" fmla="*/ 4632967 w 12191966"/>
              <a:gd name="connsiteY5512" fmla="*/ 3066679 h 4330701"/>
              <a:gd name="connsiteX5513" fmla="*/ 4637037 w 12191966"/>
              <a:gd name="connsiteY5513" fmla="*/ 3066679 h 4330701"/>
              <a:gd name="connsiteX5514" fmla="*/ 4641922 w 12191966"/>
              <a:gd name="connsiteY5514" fmla="*/ 3067085 h 4330701"/>
              <a:gd name="connsiteX5515" fmla="*/ 4646401 w 12191966"/>
              <a:gd name="connsiteY5515" fmla="*/ 3067490 h 4330701"/>
              <a:gd name="connsiteX5516" fmla="*/ 4650468 w 12191966"/>
              <a:gd name="connsiteY5516" fmla="*/ 3067085 h 4330701"/>
              <a:gd name="connsiteX5517" fmla="*/ 4652503 w 12191966"/>
              <a:gd name="connsiteY5517" fmla="*/ 3066679 h 4330701"/>
              <a:gd name="connsiteX5518" fmla="*/ 10974355 w 12191966"/>
              <a:gd name="connsiteY5518" fmla="*/ 3059113 h 4330701"/>
              <a:gd name="connsiteX5519" fmla="*/ 10974355 w 12191966"/>
              <a:gd name="connsiteY5519" fmla="*/ 3065066 h 4330701"/>
              <a:gd name="connsiteX5520" fmla="*/ 10973519 w 12191966"/>
              <a:gd name="connsiteY5520" fmla="*/ 3069829 h 4330701"/>
              <a:gd name="connsiteX5521" fmla="*/ 10971848 w 12191966"/>
              <a:gd name="connsiteY5521" fmla="*/ 3073798 h 4330701"/>
              <a:gd name="connsiteX5522" fmla="*/ 10969760 w 12191966"/>
              <a:gd name="connsiteY5522" fmla="*/ 3078164 h 4330701"/>
              <a:gd name="connsiteX5523" fmla="*/ 10967671 w 12191966"/>
              <a:gd name="connsiteY5523" fmla="*/ 3081339 h 4330701"/>
              <a:gd name="connsiteX5524" fmla="*/ 10966000 w 12191966"/>
              <a:gd name="connsiteY5524" fmla="*/ 3085704 h 4330701"/>
              <a:gd name="connsiteX5525" fmla="*/ 10964328 w 12191966"/>
              <a:gd name="connsiteY5525" fmla="*/ 3090070 h 4330701"/>
              <a:gd name="connsiteX5526" fmla="*/ 10963911 w 12191966"/>
              <a:gd name="connsiteY5526" fmla="*/ 3095229 h 4330701"/>
              <a:gd name="connsiteX5527" fmla="*/ 10962240 w 12191966"/>
              <a:gd name="connsiteY5527" fmla="*/ 3095626 h 4330701"/>
              <a:gd name="connsiteX5528" fmla="*/ 10960569 w 12191966"/>
              <a:gd name="connsiteY5528" fmla="*/ 3095229 h 4330701"/>
              <a:gd name="connsiteX5529" fmla="*/ 10959733 w 12191966"/>
              <a:gd name="connsiteY5529" fmla="*/ 3094436 h 4330701"/>
              <a:gd name="connsiteX5530" fmla="*/ 10958480 w 12191966"/>
              <a:gd name="connsiteY5530" fmla="*/ 3093642 h 4330701"/>
              <a:gd name="connsiteX5531" fmla="*/ 10957644 w 12191966"/>
              <a:gd name="connsiteY5531" fmla="*/ 3090864 h 4330701"/>
              <a:gd name="connsiteX5532" fmla="*/ 10956391 w 12191966"/>
              <a:gd name="connsiteY5532" fmla="*/ 3088086 h 4330701"/>
              <a:gd name="connsiteX5533" fmla="*/ 10955555 w 12191966"/>
              <a:gd name="connsiteY5533" fmla="*/ 3084514 h 4330701"/>
              <a:gd name="connsiteX5534" fmla="*/ 10954302 w 12191966"/>
              <a:gd name="connsiteY5534" fmla="*/ 3081339 h 4330701"/>
              <a:gd name="connsiteX5535" fmla="*/ 10953884 w 12191966"/>
              <a:gd name="connsiteY5535" fmla="*/ 3080545 h 4330701"/>
              <a:gd name="connsiteX5536" fmla="*/ 10952631 w 12191966"/>
              <a:gd name="connsiteY5536" fmla="*/ 3079354 h 4330701"/>
              <a:gd name="connsiteX5537" fmla="*/ 10951795 w 12191966"/>
              <a:gd name="connsiteY5537" fmla="*/ 3078957 h 4330701"/>
              <a:gd name="connsiteX5538" fmla="*/ 10950542 w 12191966"/>
              <a:gd name="connsiteY5538" fmla="*/ 3078957 h 4330701"/>
              <a:gd name="connsiteX5539" fmla="*/ 10951795 w 12191966"/>
              <a:gd name="connsiteY5539" fmla="*/ 3074592 h 4330701"/>
              <a:gd name="connsiteX5540" fmla="*/ 10953884 w 12191966"/>
              <a:gd name="connsiteY5540" fmla="*/ 3070623 h 4330701"/>
              <a:gd name="connsiteX5541" fmla="*/ 10955973 w 12191966"/>
              <a:gd name="connsiteY5541" fmla="*/ 3067448 h 4330701"/>
              <a:gd name="connsiteX5542" fmla="*/ 10958897 w 12191966"/>
              <a:gd name="connsiteY5542" fmla="*/ 3064273 h 4330701"/>
              <a:gd name="connsiteX5543" fmla="*/ 10962240 w 12191966"/>
              <a:gd name="connsiteY5543" fmla="*/ 3062288 h 4330701"/>
              <a:gd name="connsiteX5544" fmla="*/ 10966000 w 12191966"/>
              <a:gd name="connsiteY5544" fmla="*/ 3061098 h 4330701"/>
              <a:gd name="connsiteX5545" fmla="*/ 10969760 w 12191966"/>
              <a:gd name="connsiteY5545" fmla="*/ 3059510 h 4330701"/>
              <a:gd name="connsiteX5546" fmla="*/ 10796555 w 12191966"/>
              <a:gd name="connsiteY5546" fmla="*/ 3059113 h 4330701"/>
              <a:gd name="connsiteX5547" fmla="*/ 10786061 w 12191966"/>
              <a:gd name="connsiteY5547" fmla="*/ 3070849 h 4330701"/>
              <a:gd name="connsiteX5548" fmla="*/ 10783236 w 12191966"/>
              <a:gd name="connsiteY5548" fmla="*/ 3073277 h 4330701"/>
              <a:gd name="connsiteX5549" fmla="*/ 10780007 w 12191966"/>
              <a:gd name="connsiteY5549" fmla="*/ 3076109 h 4330701"/>
              <a:gd name="connsiteX5550" fmla="*/ 10777182 w 12191966"/>
              <a:gd name="connsiteY5550" fmla="*/ 3078133 h 4330701"/>
              <a:gd name="connsiteX5551" fmla="*/ 10773549 w 12191966"/>
              <a:gd name="connsiteY5551" fmla="*/ 3079751 h 4330701"/>
              <a:gd name="connsiteX5552" fmla="*/ 10772742 w 12191966"/>
              <a:gd name="connsiteY5552" fmla="*/ 3076109 h 4330701"/>
              <a:gd name="connsiteX5553" fmla="*/ 10772742 w 12191966"/>
              <a:gd name="connsiteY5553" fmla="*/ 3072872 h 4330701"/>
              <a:gd name="connsiteX5554" fmla="*/ 10773549 w 12191966"/>
              <a:gd name="connsiteY5554" fmla="*/ 3070039 h 4330701"/>
              <a:gd name="connsiteX5555" fmla="*/ 10773953 w 12191966"/>
              <a:gd name="connsiteY5555" fmla="*/ 3068016 h 4330701"/>
              <a:gd name="connsiteX5556" fmla="*/ 10774760 w 12191966"/>
              <a:gd name="connsiteY5556" fmla="*/ 3065588 h 4330701"/>
              <a:gd name="connsiteX5557" fmla="*/ 10775971 w 12191966"/>
              <a:gd name="connsiteY5557" fmla="*/ 3064374 h 4330701"/>
              <a:gd name="connsiteX5558" fmla="*/ 10777585 w 12191966"/>
              <a:gd name="connsiteY5558" fmla="*/ 3062755 h 4330701"/>
              <a:gd name="connsiteX5559" fmla="*/ 10779200 w 12191966"/>
              <a:gd name="connsiteY5559" fmla="*/ 3062351 h 4330701"/>
              <a:gd name="connsiteX5560" fmla="*/ 10783236 w 12191966"/>
              <a:gd name="connsiteY5560" fmla="*/ 3060732 h 4330701"/>
              <a:gd name="connsiteX5561" fmla="*/ 10787272 w 12191966"/>
              <a:gd name="connsiteY5561" fmla="*/ 3060327 h 4330701"/>
              <a:gd name="connsiteX5562" fmla="*/ 11442744 w 12191966"/>
              <a:gd name="connsiteY5562" fmla="*/ 3019425 h 4330701"/>
              <a:gd name="connsiteX5563" fmla="*/ 11444680 w 12191966"/>
              <a:gd name="connsiteY5563" fmla="*/ 3019838 h 4330701"/>
              <a:gd name="connsiteX5564" fmla="*/ 11445842 w 12191966"/>
              <a:gd name="connsiteY5564" fmla="*/ 3037568 h 4330701"/>
              <a:gd name="connsiteX5565" fmla="*/ 11443519 w 12191966"/>
              <a:gd name="connsiteY5565" fmla="*/ 3037568 h 4330701"/>
              <a:gd name="connsiteX5566" fmla="*/ 11440808 w 12191966"/>
              <a:gd name="connsiteY5566" fmla="*/ 3038393 h 4330701"/>
              <a:gd name="connsiteX5567" fmla="*/ 11438872 w 12191966"/>
              <a:gd name="connsiteY5567" fmla="*/ 3038805 h 4330701"/>
              <a:gd name="connsiteX5568" fmla="*/ 11436937 w 12191966"/>
              <a:gd name="connsiteY5568" fmla="*/ 3040454 h 4330701"/>
              <a:gd name="connsiteX5569" fmla="*/ 11436162 w 12191966"/>
              <a:gd name="connsiteY5569" fmla="*/ 3042104 h 4330701"/>
              <a:gd name="connsiteX5570" fmla="*/ 11435001 w 12191966"/>
              <a:gd name="connsiteY5570" fmla="*/ 3044578 h 4330701"/>
              <a:gd name="connsiteX5571" fmla="*/ 11435001 w 12191966"/>
              <a:gd name="connsiteY5571" fmla="*/ 3047464 h 4330701"/>
              <a:gd name="connsiteX5572" fmla="*/ 11435001 w 12191966"/>
              <a:gd name="connsiteY5572" fmla="*/ 3051175 h 4330701"/>
              <a:gd name="connsiteX5573" fmla="*/ 11433065 w 12191966"/>
              <a:gd name="connsiteY5573" fmla="*/ 3049114 h 4330701"/>
              <a:gd name="connsiteX5574" fmla="*/ 11431516 w 12191966"/>
              <a:gd name="connsiteY5574" fmla="*/ 3047052 h 4330701"/>
              <a:gd name="connsiteX5575" fmla="*/ 11430741 w 12191966"/>
              <a:gd name="connsiteY5575" fmla="*/ 3044990 h 4330701"/>
              <a:gd name="connsiteX5576" fmla="*/ 11429967 w 12191966"/>
              <a:gd name="connsiteY5576" fmla="*/ 3042516 h 4330701"/>
              <a:gd name="connsiteX5577" fmla="*/ 11429967 w 12191966"/>
              <a:gd name="connsiteY5577" fmla="*/ 3039217 h 4330701"/>
              <a:gd name="connsiteX5578" fmla="*/ 11429967 w 12191966"/>
              <a:gd name="connsiteY5578" fmla="*/ 3036743 h 4330701"/>
              <a:gd name="connsiteX5579" fmla="*/ 11430741 w 12191966"/>
              <a:gd name="connsiteY5579" fmla="*/ 3033445 h 4330701"/>
              <a:gd name="connsiteX5580" fmla="*/ 11431516 w 12191966"/>
              <a:gd name="connsiteY5580" fmla="*/ 3030971 h 4330701"/>
              <a:gd name="connsiteX5581" fmla="*/ 11432677 w 12191966"/>
              <a:gd name="connsiteY5581" fmla="*/ 3028497 h 4330701"/>
              <a:gd name="connsiteX5582" fmla="*/ 11434226 w 12191966"/>
              <a:gd name="connsiteY5582" fmla="*/ 3026435 h 4330701"/>
              <a:gd name="connsiteX5583" fmla="*/ 11435388 w 12191966"/>
              <a:gd name="connsiteY5583" fmla="*/ 3024373 h 4330701"/>
              <a:gd name="connsiteX5584" fmla="*/ 11436937 w 12191966"/>
              <a:gd name="connsiteY5584" fmla="*/ 3022312 h 4330701"/>
              <a:gd name="connsiteX5585" fmla="*/ 11438872 w 12191966"/>
              <a:gd name="connsiteY5585" fmla="*/ 3021075 h 4330701"/>
              <a:gd name="connsiteX5586" fmla="*/ 11440808 w 12191966"/>
              <a:gd name="connsiteY5586" fmla="*/ 3019838 h 4330701"/>
              <a:gd name="connsiteX5587" fmla="*/ 10915638 w 12191966"/>
              <a:gd name="connsiteY5587" fmla="*/ 3017838 h 4330701"/>
              <a:gd name="connsiteX5588" fmla="*/ 10914070 w 12191966"/>
              <a:gd name="connsiteY5588" fmla="*/ 3028554 h 4330701"/>
              <a:gd name="connsiteX5589" fmla="*/ 10913678 w 12191966"/>
              <a:gd name="connsiteY5589" fmla="*/ 3032126 h 4330701"/>
              <a:gd name="connsiteX5590" fmla="*/ 10913678 w 12191966"/>
              <a:gd name="connsiteY5590" fmla="*/ 3035301 h 4330701"/>
              <a:gd name="connsiteX5591" fmla="*/ 10914070 w 12191966"/>
              <a:gd name="connsiteY5591" fmla="*/ 3038873 h 4330701"/>
              <a:gd name="connsiteX5592" fmla="*/ 10914462 w 12191966"/>
              <a:gd name="connsiteY5592" fmla="*/ 3042444 h 4330701"/>
              <a:gd name="connsiteX5593" fmla="*/ 10917205 w 12191966"/>
              <a:gd name="connsiteY5593" fmla="*/ 3052366 h 4330701"/>
              <a:gd name="connsiteX5594" fmla="*/ 10912503 w 12191966"/>
              <a:gd name="connsiteY5594" fmla="*/ 3055541 h 4330701"/>
              <a:gd name="connsiteX5595" fmla="*/ 10908192 w 12191966"/>
              <a:gd name="connsiteY5595" fmla="*/ 3057526 h 4330701"/>
              <a:gd name="connsiteX5596" fmla="*/ 10904274 w 12191966"/>
              <a:gd name="connsiteY5596" fmla="*/ 3058716 h 4330701"/>
              <a:gd name="connsiteX5597" fmla="*/ 10900355 w 12191966"/>
              <a:gd name="connsiteY5597" fmla="*/ 3059113 h 4330701"/>
              <a:gd name="connsiteX5598" fmla="*/ 10896829 w 12191966"/>
              <a:gd name="connsiteY5598" fmla="*/ 3059113 h 4330701"/>
              <a:gd name="connsiteX5599" fmla="*/ 10892910 w 12191966"/>
              <a:gd name="connsiteY5599" fmla="*/ 3058716 h 4330701"/>
              <a:gd name="connsiteX5600" fmla="*/ 10885857 w 12191966"/>
              <a:gd name="connsiteY5600" fmla="*/ 3057129 h 4330701"/>
              <a:gd name="connsiteX5601" fmla="*/ 10878411 w 12191966"/>
              <a:gd name="connsiteY5601" fmla="*/ 3054351 h 4330701"/>
              <a:gd name="connsiteX5602" fmla="*/ 10870966 w 12191966"/>
              <a:gd name="connsiteY5602" fmla="*/ 3053160 h 4330701"/>
              <a:gd name="connsiteX5603" fmla="*/ 10867439 w 12191966"/>
              <a:gd name="connsiteY5603" fmla="*/ 3052366 h 4330701"/>
              <a:gd name="connsiteX5604" fmla="*/ 10863521 w 12191966"/>
              <a:gd name="connsiteY5604" fmla="*/ 3051969 h 4330701"/>
              <a:gd name="connsiteX5605" fmla="*/ 10859211 w 12191966"/>
              <a:gd name="connsiteY5605" fmla="*/ 3052366 h 4330701"/>
              <a:gd name="connsiteX5606" fmla="*/ 10855292 w 12191966"/>
              <a:gd name="connsiteY5606" fmla="*/ 3053557 h 4330701"/>
              <a:gd name="connsiteX5607" fmla="*/ 10855684 w 12191966"/>
              <a:gd name="connsiteY5607" fmla="*/ 3049985 h 4330701"/>
              <a:gd name="connsiteX5608" fmla="*/ 10856076 w 12191966"/>
              <a:gd name="connsiteY5608" fmla="*/ 3046810 h 4330701"/>
              <a:gd name="connsiteX5609" fmla="*/ 10857643 w 12191966"/>
              <a:gd name="connsiteY5609" fmla="*/ 3044429 h 4330701"/>
              <a:gd name="connsiteX5610" fmla="*/ 10859211 w 12191966"/>
              <a:gd name="connsiteY5610" fmla="*/ 3042444 h 4330701"/>
              <a:gd name="connsiteX5611" fmla="*/ 10860778 w 12191966"/>
              <a:gd name="connsiteY5611" fmla="*/ 3040460 h 4330701"/>
              <a:gd name="connsiteX5612" fmla="*/ 10861954 w 12191966"/>
              <a:gd name="connsiteY5612" fmla="*/ 3038476 h 4330701"/>
              <a:gd name="connsiteX5613" fmla="*/ 10866656 w 12191966"/>
              <a:gd name="connsiteY5613" fmla="*/ 3035301 h 4330701"/>
              <a:gd name="connsiteX5614" fmla="*/ 10870966 w 12191966"/>
              <a:gd name="connsiteY5614" fmla="*/ 3033316 h 4330701"/>
              <a:gd name="connsiteX5615" fmla="*/ 10875668 w 12191966"/>
              <a:gd name="connsiteY5615" fmla="*/ 3031332 h 4330701"/>
              <a:gd name="connsiteX5616" fmla="*/ 10880371 w 12191966"/>
              <a:gd name="connsiteY5616" fmla="*/ 3029348 h 4330701"/>
              <a:gd name="connsiteX5617" fmla="*/ 10885073 w 12191966"/>
              <a:gd name="connsiteY5617" fmla="*/ 3026966 h 4330701"/>
              <a:gd name="connsiteX5618" fmla="*/ 10885073 w 12191966"/>
              <a:gd name="connsiteY5618" fmla="*/ 3032126 h 4330701"/>
              <a:gd name="connsiteX5619" fmla="*/ 10885073 w 12191966"/>
              <a:gd name="connsiteY5619" fmla="*/ 3036094 h 4330701"/>
              <a:gd name="connsiteX5620" fmla="*/ 10885857 w 12191966"/>
              <a:gd name="connsiteY5620" fmla="*/ 3040063 h 4330701"/>
              <a:gd name="connsiteX5621" fmla="*/ 10886249 w 12191966"/>
              <a:gd name="connsiteY5621" fmla="*/ 3042841 h 4330701"/>
              <a:gd name="connsiteX5622" fmla="*/ 10887816 w 12191966"/>
              <a:gd name="connsiteY5622" fmla="*/ 3045619 h 4330701"/>
              <a:gd name="connsiteX5623" fmla="*/ 10889383 w 12191966"/>
              <a:gd name="connsiteY5623" fmla="*/ 3047604 h 4330701"/>
              <a:gd name="connsiteX5624" fmla="*/ 10891343 w 12191966"/>
              <a:gd name="connsiteY5624" fmla="*/ 3049191 h 4330701"/>
              <a:gd name="connsiteX5625" fmla="*/ 10893694 w 12191966"/>
              <a:gd name="connsiteY5625" fmla="*/ 3049588 h 4330701"/>
              <a:gd name="connsiteX5626" fmla="*/ 10895653 w 12191966"/>
              <a:gd name="connsiteY5626" fmla="*/ 3046016 h 4330701"/>
              <a:gd name="connsiteX5627" fmla="*/ 10896829 w 12191966"/>
              <a:gd name="connsiteY5627" fmla="*/ 3042841 h 4330701"/>
              <a:gd name="connsiteX5628" fmla="*/ 10896437 w 12191966"/>
              <a:gd name="connsiteY5628" fmla="*/ 3040063 h 4330701"/>
              <a:gd name="connsiteX5629" fmla="*/ 10895653 w 12191966"/>
              <a:gd name="connsiteY5629" fmla="*/ 3036888 h 4330701"/>
              <a:gd name="connsiteX5630" fmla="*/ 10894869 w 12191966"/>
              <a:gd name="connsiteY5630" fmla="*/ 3033316 h 4330701"/>
              <a:gd name="connsiteX5631" fmla="*/ 10894477 w 12191966"/>
              <a:gd name="connsiteY5631" fmla="*/ 3029744 h 4330701"/>
              <a:gd name="connsiteX5632" fmla="*/ 10894869 w 12191966"/>
              <a:gd name="connsiteY5632" fmla="*/ 3025379 h 4330701"/>
              <a:gd name="connsiteX5633" fmla="*/ 10896437 w 12191966"/>
              <a:gd name="connsiteY5633" fmla="*/ 3019823 h 4330701"/>
              <a:gd name="connsiteX5634" fmla="*/ 10845877 w 12191966"/>
              <a:gd name="connsiteY5634" fmla="*/ 3013075 h 4330701"/>
              <a:gd name="connsiteX5635" fmla="*/ 10848560 w 12191966"/>
              <a:gd name="connsiteY5635" fmla="*/ 3013477 h 4330701"/>
              <a:gd name="connsiteX5636" fmla="*/ 10848943 w 12191966"/>
              <a:gd name="connsiteY5636" fmla="*/ 3017901 h 4330701"/>
              <a:gd name="connsiteX5637" fmla="*/ 10848560 w 12191966"/>
              <a:gd name="connsiteY5637" fmla="*/ 3021521 h 4330701"/>
              <a:gd name="connsiteX5638" fmla="*/ 10847410 w 12191966"/>
              <a:gd name="connsiteY5638" fmla="*/ 3024738 h 4330701"/>
              <a:gd name="connsiteX5639" fmla="*/ 10846644 w 12191966"/>
              <a:gd name="connsiteY5639" fmla="*/ 3027151 h 4330701"/>
              <a:gd name="connsiteX5640" fmla="*/ 10845494 w 12191966"/>
              <a:gd name="connsiteY5640" fmla="*/ 3029967 h 4330701"/>
              <a:gd name="connsiteX5641" fmla="*/ 10845111 w 12191966"/>
              <a:gd name="connsiteY5641" fmla="*/ 3033586 h 4330701"/>
              <a:gd name="connsiteX5642" fmla="*/ 10845111 w 12191966"/>
              <a:gd name="connsiteY5642" fmla="*/ 3037608 h 4330701"/>
              <a:gd name="connsiteX5643" fmla="*/ 10845877 w 12191966"/>
              <a:gd name="connsiteY5643" fmla="*/ 3043238 h 4330701"/>
              <a:gd name="connsiteX5644" fmla="*/ 10843961 w 12191966"/>
              <a:gd name="connsiteY5644" fmla="*/ 3042836 h 4330701"/>
              <a:gd name="connsiteX5645" fmla="*/ 10842045 w 12191966"/>
              <a:gd name="connsiteY5645" fmla="*/ 3042032 h 4330701"/>
              <a:gd name="connsiteX5646" fmla="*/ 10840512 w 12191966"/>
              <a:gd name="connsiteY5646" fmla="*/ 3040423 h 4330701"/>
              <a:gd name="connsiteX5647" fmla="*/ 10839746 w 12191966"/>
              <a:gd name="connsiteY5647" fmla="*/ 3038412 h 4330701"/>
              <a:gd name="connsiteX5648" fmla="*/ 10838596 w 12191966"/>
              <a:gd name="connsiteY5648" fmla="*/ 3035597 h 4330701"/>
              <a:gd name="connsiteX5649" fmla="*/ 10838213 w 12191966"/>
              <a:gd name="connsiteY5649" fmla="*/ 3032782 h 4330701"/>
              <a:gd name="connsiteX5650" fmla="*/ 10837830 w 12191966"/>
              <a:gd name="connsiteY5650" fmla="*/ 3029967 h 4330701"/>
              <a:gd name="connsiteX5651" fmla="*/ 10837830 w 12191966"/>
              <a:gd name="connsiteY5651" fmla="*/ 3027151 h 4330701"/>
              <a:gd name="connsiteX5652" fmla="*/ 10837830 w 12191966"/>
              <a:gd name="connsiteY5652" fmla="*/ 3023934 h 4330701"/>
              <a:gd name="connsiteX5653" fmla="*/ 10838213 w 12191966"/>
              <a:gd name="connsiteY5653" fmla="*/ 3021119 h 4330701"/>
              <a:gd name="connsiteX5654" fmla="*/ 10839363 w 12191966"/>
              <a:gd name="connsiteY5654" fmla="*/ 3018304 h 4330701"/>
              <a:gd name="connsiteX5655" fmla="*/ 10840512 w 12191966"/>
              <a:gd name="connsiteY5655" fmla="*/ 3016293 h 4330701"/>
              <a:gd name="connsiteX5656" fmla="*/ 10842045 w 12191966"/>
              <a:gd name="connsiteY5656" fmla="*/ 3014282 h 4330701"/>
              <a:gd name="connsiteX5657" fmla="*/ 10843578 w 12191966"/>
              <a:gd name="connsiteY5657" fmla="*/ 3013477 h 4330701"/>
              <a:gd name="connsiteX5658" fmla="*/ 10967139 w 12191966"/>
              <a:gd name="connsiteY5658" fmla="*/ 3000375 h 4330701"/>
              <a:gd name="connsiteX5659" fmla="*/ 10969536 w 12191966"/>
              <a:gd name="connsiteY5659" fmla="*/ 3000375 h 4330701"/>
              <a:gd name="connsiteX5660" fmla="*/ 10971533 w 12191966"/>
              <a:gd name="connsiteY5660" fmla="*/ 3000375 h 4330701"/>
              <a:gd name="connsiteX5661" fmla="*/ 10973131 w 12191966"/>
              <a:gd name="connsiteY5661" fmla="*/ 3000769 h 4330701"/>
              <a:gd name="connsiteX5662" fmla="*/ 10973930 w 12191966"/>
              <a:gd name="connsiteY5662" fmla="*/ 3001949 h 4330701"/>
              <a:gd name="connsiteX5663" fmla="*/ 10974729 w 12191966"/>
              <a:gd name="connsiteY5663" fmla="*/ 3003522 h 4330701"/>
              <a:gd name="connsiteX5664" fmla="*/ 10974729 w 12191966"/>
              <a:gd name="connsiteY5664" fmla="*/ 3005096 h 4330701"/>
              <a:gd name="connsiteX5665" fmla="*/ 10973930 w 12191966"/>
              <a:gd name="connsiteY5665" fmla="*/ 3008243 h 4330701"/>
              <a:gd name="connsiteX5666" fmla="*/ 10973131 w 12191966"/>
              <a:gd name="connsiteY5666" fmla="*/ 3012569 h 4330701"/>
              <a:gd name="connsiteX5667" fmla="*/ 10972731 w 12191966"/>
              <a:gd name="connsiteY5667" fmla="*/ 3016503 h 4330701"/>
              <a:gd name="connsiteX5668" fmla="*/ 10972731 w 12191966"/>
              <a:gd name="connsiteY5668" fmla="*/ 3018470 h 4330701"/>
              <a:gd name="connsiteX5669" fmla="*/ 10973131 w 12191966"/>
              <a:gd name="connsiteY5669" fmla="*/ 3019650 h 4330701"/>
              <a:gd name="connsiteX5670" fmla="*/ 10973930 w 12191966"/>
              <a:gd name="connsiteY5670" fmla="*/ 3021223 h 4330701"/>
              <a:gd name="connsiteX5671" fmla="*/ 10975528 w 12191966"/>
              <a:gd name="connsiteY5671" fmla="*/ 3022797 h 4330701"/>
              <a:gd name="connsiteX5672" fmla="*/ 10979522 w 12191966"/>
              <a:gd name="connsiteY5672" fmla="*/ 3020437 h 4330701"/>
              <a:gd name="connsiteX5673" fmla="*/ 10983517 w 12191966"/>
              <a:gd name="connsiteY5673" fmla="*/ 3018863 h 4330701"/>
              <a:gd name="connsiteX5674" fmla="*/ 10987911 w 12191966"/>
              <a:gd name="connsiteY5674" fmla="*/ 3017290 h 4330701"/>
              <a:gd name="connsiteX5675" fmla="*/ 10991906 w 12191966"/>
              <a:gd name="connsiteY5675" fmla="*/ 3016503 h 4330701"/>
              <a:gd name="connsiteX5676" fmla="*/ 10999895 w 12191966"/>
              <a:gd name="connsiteY5676" fmla="*/ 3014930 h 4330701"/>
              <a:gd name="connsiteX5677" fmla="*/ 11007885 w 12191966"/>
              <a:gd name="connsiteY5677" fmla="*/ 3014930 h 4330701"/>
              <a:gd name="connsiteX5678" fmla="*/ 11015874 w 12191966"/>
              <a:gd name="connsiteY5678" fmla="*/ 3014930 h 4330701"/>
              <a:gd name="connsiteX5679" fmla="*/ 11024263 w 12191966"/>
              <a:gd name="connsiteY5679" fmla="*/ 3015323 h 4330701"/>
              <a:gd name="connsiteX5680" fmla="*/ 11031853 w 12191966"/>
              <a:gd name="connsiteY5680" fmla="*/ 3015716 h 4330701"/>
              <a:gd name="connsiteX5681" fmla="*/ 11039443 w 12191966"/>
              <a:gd name="connsiteY5681" fmla="*/ 3016503 h 4330701"/>
              <a:gd name="connsiteX5682" fmla="*/ 11037046 w 12191966"/>
              <a:gd name="connsiteY5682" fmla="*/ 3019650 h 4330701"/>
              <a:gd name="connsiteX5683" fmla="*/ 11034649 w 12191966"/>
              <a:gd name="connsiteY5683" fmla="*/ 3022404 h 4330701"/>
              <a:gd name="connsiteX5684" fmla="*/ 11032253 w 12191966"/>
              <a:gd name="connsiteY5684" fmla="*/ 3024764 h 4330701"/>
              <a:gd name="connsiteX5685" fmla="*/ 11029057 w 12191966"/>
              <a:gd name="connsiteY5685" fmla="*/ 3026731 h 4330701"/>
              <a:gd name="connsiteX5686" fmla="*/ 11025462 w 12191966"/>
              <a:gd name="connsiteY5686" fmla="*/ 3028304 h 4330701"/>
              <a:gd name="connsiteX5687" fmla="*/ 11022266 w 12191966"/>
              <a:gd name="connsiteY5687" fmla="*/ 3029091 h 4330701"/>
              <a:gd name="connsiteX5688" fmla="*/ 11014676 w 12191966"/>
              <a:gd name="connsiteY5688" fmla="*/ 3031451 h 4330701"/>
              <a:gd name="connsiteX5689" fmla="*/ 11007086 w 12191966"/>
              <a:gd name="connsiteY5689" fmla="*/ 3032631 h 4330701"/>
              <a:gd name="connsiteX5690" fmla="*/ 11002692 w 12191966"/>
              <a:gd name="connsiteY5690" fmla="*/ 3033811 h 4330701"/>
              <a:gd name="connsiteX5691" fmla="*/ 10999895 w 12191966"/>
              <a:gd name="connsiteY5691" fmla="*/ 3035385 h 4330701"/>
              <a:gd name="connsiteX5692" fmla="*/ 10996300 w 12191966"/>
              <a:gd name="connsiteY5692" fmla="*/ 3036565 h 4330701"/>
              <a:gd name="connsiteX5693" fmla="*/ 10993104 w 12191966"/>
              <a:gd name="connsiteY5693" fmla="*/ 3038531 h 4330701"/>
              <a:gd name="connsiteX5694" fmla="*/ 10990708 w 12191966"/>
              <a:gd name="connsiteY5694" fmla="*/ 3041285 h 4330701"/>
              <a:gd name="connsiteX5695" fmla="*/ 10988710 w 12191966"/>
              <a:gd name="connsiteY5695" fmla="*/ 3044825 h 4330701"/>
              <a:gd name="connsiteX5696" fmla="*/ 10985115 w 12191966"/>
              <a:gd name="connsiteY5696" fmla="*/ 3041285 h 4330701"/>
              <a:gd name="connsiteX5697" fmla="*/ 10981520 w 12191966"/>
              <a:gd name="connsiteY5697" fmla="*/ 3038531 h 4330701"/>
              <a:gd name="connsiteX5698" fmla="*/ 10977525 w 12191966"/>
              <a:gd name="connsiteY5698" fmla="*/ 3036565 h 4330701"/>
              <a:gd name="connsiteX5699" fmla="*/ 10973530 w 12191966"/>
              <a:gd name="connsiteY5699" fmla="*/ 3035385 h 4330701"/>
              <a:gd name="connsiteX5700" fmla="*/ 10969935 w 12191966"/>
              <a:gd name="connsiteY5700" fmla="*/ 3034598 h 4330701"/>
              <a:gd name="connsiteX5701" fmla="*/ 10965541 w 12191966"/>
              <a:gd name="connsiteY5701" fmla="*/ 3034204 h 4330701"/>
              <a:gd name="connsiteX5702" fmla="*/ 10961546 w 12191966"/>
              <a:gd name="connsiteY5702" fmla="*/ 3034204 h 4330701"/>
              <a:gd name="connsiteX5703" fmla="*/ 10957552 w 12191966"/>
              <a:gd name="connsiteY5703" fmla="*/ 3034204 h 4330701"/>
              <a:gd name="connsiteX5704" fmla="*/ 10948364 w 12191966"/>
              <a:gd name="connsiteY5704" fmla="*/ 3035778 h 4330701"/>
              <a:gd name="connsiteX5705" fmla="*/ 10938776 w 12191966"/>
              <a:gd name="connsiteY5705" fmla="*/ 3037351 h 4330701"/>
              <a:gd name="connsiteX5706" fmla="*/ 10927991 w 12191966"/>
              <a:gd name="connsiteY5706" fmla="*/ 3039318 h 4330701"/>
              <a:gd name="connsiteX5707" fmla="*/ 10917205 w 12191966"/>
              <a:gd name="connsiteY5707" fmla="*/ 3040105 h 4330701"/>
              <a:gd name="connsiteX5708" fmla="*/ 10917205 w 12191966"/>
              <a:gd name="connsiteY5708" fmla="*/ 3036565 h 4330701"/>
              <a:gd name="connsiteX5709" fmla="*/ 10917604 w 12191966"/>
              <a:gd name="connsiteY5709" fmla="*/ 3033811 h 4330701"/>
              <a:gd name="connsiteX5710" fmla="*/ 10918403 w 12191966"/>
              <a:gd name="connsiteY5710" fmla="*/ 3028697 h 4330701"/>
              <a:gd name="connsiteX5711" fmla="*/ 10920001 w 12191966"/>
              <a:gd name="connsiteY5711" fmla="*/ 3023977 h 4330701"/>
              <a:gd name="connsiteX5712" fmla="*/ 10920001 w 12191966"/>
              <a:gd name="connsiteY5712" fmla="*/ 3020437 h 4330701"/>
              <a:gd name="connsiteX5713" fmla="*/ 10920001 w 12191966"/>
              <a:gd name="connsiteY5713" fmla="*/ 3016896 h 4330701"/>
              <a:gd name="connsiteX5714" fmla="*/ 10921599 w 12191966"/>
              <a:gd name="connsiteY5714" fmla="*/ 3020437 h 4330701"/>
              <a:gd name="connsiteX5715" fmla="*/ 10922398 w 12191966"/>
              <a:gd name="connsiteY5715" fmla="*/ 3022797 h 4330701"/>
              <a:gd name="connsiteX5716" fmla="*/ 10923996 w 12191966"/>
              <a:gd name="connsiteY5716" fmla="*/ 3024370 h 4330701"/>
              <a:gd name="connsiteX5717" fmla="*/ 10925594 w 12191966"/>
              <a:gd name="connsiteY5717" fmla="*/ 3024764 h 4330701"/>
              <a:gd name="connsiteX5718" fmla="*/ 10927192 w 12191966"/>
              <a:gd name="connsiteY5718" fmla="*/ 3024370 h 4330701"/>
              <a:gd name="connsiteX5719" fmla="*/ 10928790 w 12191966"/>
              <a:gd name="connsiteY5719" fmla="*/ 3023190 h 4330701"/>
              <a:gd name="connsiteX5720" fmla="*/ 10931586 w 12191966"/>
              <a:gd name="connsiteY5720" fmla="*/ 3020830 h 4330701"/>
              <a:gd name="connsiteX5721" fmla="*/ 10934782 w 12191966"/>
              <a:gd name="connsiteY5721" fmla="*/ 3017683 h 4330701"/>
              <a:gd name="connsiteX5722" fmla="*/ 10936380 w 12191966"/>
              <a:gd name="connsiteY5722" fmla="*/ 3017290 h 4330701"/>
              <a:gd name="connsiteX5723" fmla="*/ 10937578 w 12191966"/>
              <a:gd name="connsiteY5723" fmla="*/ 3016896 h 4330701"/>
              <a:gd name="connsiteX5724" fmla="*/ 10939176 w 12191966"/>
              <a:gd name="connsiteY5724" fmla="*/ 3017683 h 4330701"/>
              <a:gd name="connsiteX5725" fmla="*/ 10940774 w 12191966"/>
              <a:gd name="connsiteY5725" fmla="*/ 3019257 h 4330701"/>
              <a:gd name="connsiteX5726" fmla="*/ 10942372 w 12191966"/>
              <a:gd name="connsiteY5726" fmla="*/ 3022010 h 4330701"/>
              <a:gd name="connsiteX5727" fmla="*/ 10944369 w 12191966"/>
              <a:gd name="connsiteY5727" fmla="*/ 3025944 h 4330701"/>
              <a:gd name="connsiteX5728" fmla="*/ 10945967 w 12191966"/>
              <a:gd name="connsiteY5728" fmla="*/ 3025944 h 4330701"/>
              <a:gd name="connsiteX5729" fmla="*/ 10946766 w 12191966"/>
              <a:gd name="connsiteY5729" fmla="*/ 3025157 h 4330701"/>
              <a:gd name="connsiteX5730" fmla="*/ 10947165 w 12191966"/>
              <a:gd name="connsiteY5730" fmla="*/ 3024370 h 4330701"/>
              <a:gd name="connsiteX5731" fmla="*/ 10947964 w 12191966"/>
              <a:gd name="connsiteY5731" fmla="*/ 3022797 h 4330701"/>
              <a:gd name="connsiteX5732" fmla="*/ 10947964 w 12191966"/>
              <a:gd name="connsiteY5732" fmla="*/ 3018863 h 4330701"/>
              <a:gd name="connsiteX5733" fmla="*/ 10947964 w 12191966"/>
              <a:gd name="connsiteY5733" fmla="*/ 3014536 h 4330701"/>
              <a:gd name="connsiteX5734" fmla="*/ 10947964 w 12191966"/>
              <a:gd name="connsiteY5734" fmla="*/ 3010209 h 4330701"/>
              <a:gd name="connsiteX5735" fmla="*/ 10948364 w 12191966"/>
              <a:gd name="connsiteY5735" fmla="*/ 3009029 h 4330701"/>
              <a:gd name="connsiteX5736" fmla="*/ 10948763 w 12191966"/>
              <a:gd name="connsiteY5736" fmla="*/ 3007456 h 4330701"/>
              <a:gd name="connsiteX5737" fmla="*/ 10949962 w 12191966"/>
              <a:gd name="connsiteY5737" fmla="*/ 3006276 h 4330701"/>
              <a:gd name="connsiteX5738" fmla="*/ 10950761 w 12191966"/>
              <a:gd name="connsiteY5738" fmla="*/ 3006276 h 4330701"/>
              <a:gd name="connsiteX5739" fmla="*/ 10952758 w 12191966"/>
              <a:gd name="connsiteY5739" fmla="*/ 3006276 h 4330701"/>
              <a:gd name="connsiteX5740" fmla="*/ 10955554 w 12191966"/>
              <a:gd name="connsiteY5740" fmla="*/ 3007456 h 4330701"/>
              <a:gd name="connsiteX5741" fmla="*/ 10953956 w 12191966"/>
              <a:gd name="connsiteY5741" fmla="*/ 3011389 h 4330701"/>
              <a:gd name="connsiteX5742" fmla="*/ 10953557 w 12191966"/>
              <a:gd name="connsiteY5742" fmla="*/ 3014536 h 4330701"/>
              <a:gd name="connsiteX5743" fmla="*/ 10953557 w 12191966"/>
              <a:gd name="connsiteY5743" fmla="*/ 3016896 h 4330701"/>
              <a:gd name="connsiteX5744" fmla="*/ 10953956 w 12191966"/>
              <a:gd name="connsiteY5744" fmla="*/ 3017683 h 4330701"/>
              <a:gd name="connsiteX5745" fmla="*/ 10954356 w 12191966"/>
              <a:gd name="connsiteY5745" fmla="*/ 3018863 h 4330701"/>
              <a:gd name="connsiteX5746" fmla="*/ 10955554 w 12191966"/>
              <a:gd name="connsiteY5746" fmla="*/ 3018863 h 4330701"/>
              <a:gd name="connsiteX5747" fmla="*/ 10956753 w 12191966"/>
              <a:gd name="connsiteY5747" fmla="*/ 3018470 h 4330701"/>
              <a:gd name="connsiteX5748" fmla="*/ 10957951 w 12191966"/>
              <a:gd name="connsiteY5748" fmla="*/ 3017683 h 4330701"/>
              <a:gd name="connsiteX5749" fmla="*/ 10961147 w 12191966"/>
              <a:gd name="connsiteY5749" fmla="*/ 3014536 h 4330701"/>
              <a:gd name="connsiteX5750" fmla="*/ 10963943 w 12191966"/>
              <a:gd name="connsiteY5750" fmla="*/ 3010209 h 4330701"/>
              <a:gd name="connsiteX5751" fmla="*/ 10965940 w 12191966"/>
              <a:gd name="connsiteY5751" fmla="*/ 3005489 h 4330701"/>
              <a:gd name="connsiteX5752" fmla="*/ 10966340 w 12191966"/>
              <a:gd name="connsiteY5752" fmla="*/ 3002735 h 4330701"/>
              <a:gd name="connsiteX5753" fmla="*/ 10897562 w 12191966"/>
              <a:gd name="connsiteY5753" fmla="*/ 2986088 h 4330701"/>
              <a:gd name="connsiteX5754" fmla="*/ 10902396 w 12191966"/>
              <a:gd name="connsiteY5754" fmla="*/ 2986088 h 4330701"/>
              <a:gd name="connsiteX5755" fmla="*/ 10906424 w 12191966"/>
              <a:gd name="connsiteY5755" fmla="*/ 2987607 h 4330701"/>
              <a:gd name="connsiteX5756" fmla="*/ 10910855 w 12191966"/>
              <a:gd name="connsiteY5756" fmla="*/ 2989505 h 4330701"/>
              <a:gd name="connsiteX5757" fmla="*/ 10908841 w 12191966"/>
              <a:gd name="connsiteY5757" fmla="*/ 2992922 h 4330701"/>
              <a:gd name="connsiteX5758" fmla="*/ 10906424 w 12191966"/>
              <a:gd name="connsiteY5758" fmla="*/ 2995199 h 4330701"/>
              <a:gd name="connsiteX5759" fmla="*/ 10903202 w 12191966"/>
              <a:gd name="connsiteY5759" fmla="*/ 2997857 h 4330701"/>
              <a:gd name="connsiteX5760" fmla="*/ 10900382 w 12191966"/>
              <a:gd name="connsiteY5760" fmla="*/ 2999755 h 4330701"/>
              <a:gd name="connsiteX5761" fmla="*/ 10896757 w 12191966"/>
              <a:gd name="connsiteY5761" fmla="*/ 3000894 h 4330701"/>
              <a:gd name="connsiteX5762" fmla="*/ 10892729 w 12191966"/>
              <a:gd name="connsiteY5762" fmla="*/ 3002033 h 4330701"/>
              <a:gd name="connsiteX5763" fmla="*/ 10888298 w 12191966"/>
              <a:gd name="connsiteY5763" fmla="*/ 3002792 h 4330701"/>
              <a:gd name="connsiteX5764" fmla="*/ 10883867 w 12191966"/>
              <a:gd name="connsiteY5764" fmla="*/ 3003551 h 4330701"/>
              <a:gd name="connsiteX5765" fmla="*/ 10885478 w 12191966"/>
              <a:gd name="connsiteY5765" fmla="*/ 2997098 h 4330701"/>
              <a:gd name="connsiteX5766" fmla="*/ 10886284 w 12191966"/>
              <a:gd name="connsiteY5766" fmla="*/ 2994820 h 4330701"/>
              <a:gd name="connsiteX5767" fmla="*/ 10887492 w 12191966"/>
              <a:gd name="connsiteY5767" fmla="*/ 2992922 h 4330701"/>
              <a:gd name="connsiteX5768" fmla="*/ 10889103 w 12191966"/>
              <a:gd name="connsiteY5768" fmla="*/ 2991023 h 4330701"/>
              <a:gd name="connsiteX5769" fmla="*/ 10890715 w 12191966"/>
              <a:gd name="connsiteY5769" fmla="*/ 2989505 h 4330701"/>
              <a:gd name="connsiteX5770" fmla="*/ 10891923 w 12191966"/>
              <a:gd name="connsiteY5770" fmla="*/ 2987986 h 4330701"/>
              <a:gd name="connsiteX5771" fmla="*/ 10893534 w 12191966"/>
              <a:gd name="connsiteY5771" fmla="*/ 2987227 h 4330701"/>
              <a:gd name="connsiteX5772" fmla="*/ 10895548 w 12191966"/>
              <a:gd name="connsiteY5772" fmla="*/ 2986848 h 4330701"/>
              <a:gd name="connsiteX5773" fmla="*/ 3895782 w 12191966"/>
              <a:gd name="connsiteY5773" fmla="*/ 2936876 h 4330701"/>
              <a:gd name="connsiteX5774" fmla="*/ 3899355 w 12191966"/>
              <a:gd name="connsiteY5774" fmla="*/ 2936876 h 4330701"/>
              <a:gd name="connsiteX5775" fmla="*/ 3902531 w 12191966"/>
              <a:gd name="connsiteY5775" fmla="*/ 2938010 h 4330701"/>
              <a:gd name="connsiteX5776" fmla="*/ 3903721 w 12191966"/>
              <a:gd name="connsiteY5776" fmla="*/ 2938388 h 4330701"/>
              <a:gd name="connsiteX5777" fmla="*/ 3904911 w 12191966"/>
              <a:gd name="connsiteY5777" fmla="*/ 2939900 h 4330701"/>
              <a:gd name="connsiteX5778" fmla="*/ 3905706 w 12191966"/>
              <a:gd name="connsiteY5778" fmla="*/ 2940656 h 4330701"/>
              <a:gd name="connsiteX5779" fmla="*/ 3906897 w 12191966"/>
              <a:gd name="connsiteY5779" fmla="*/ 2942924 h 4330701"/>
              <a:gd name="connsiteX5780" fmla="*/ 3907294 w 12191966"/>
              <a:gd name="connsiteY5780" fmla="*/ 2944814 h 4330701"/>
              <a:gd name="connsiteX5781" fmla="*/ 3908086 w 12191966"/>
              <a:gd name="connsiteY5781" fmla="*/ 2947082 h 4330701"/>
              <a:gd name="connsiteX5782" fmla="*/ 3908485 w 12191966"/>
              <a:gd name="connsiteY5782" fmla="*/ 2952751 h 4330701"/>
              <a:gd name="connsiteX5783" fmla="*/ 3900944 w 12191966"/>
              <a:gd name="connsiteY5783" fmla="*/ 2952751 h 4330701"/>
              <a:gd name="connsiteX5784" fmla="*/ 3897371 w 12191966"/>
              <a:gd name="connsiteY5784" fmla="*/ 2952373 h 4330701"/>
              <a:gd name="connsiteX5785" fmla="*/ 3894194 w 12191966"/>
              <a:gd name="connsiteY5785" fmla="*/ 2951239 h 4330701"/>
              <a:gd name="connsiteX5786" fmla="*/ 3891814 w 12191966"/>
              <a:gd name="connsiteY5786" fmla="*/ 2949349 h 4330701"/>
              <a:gd name="connsiteX5787" fmla="*/ 3889830 w 12191966"/>
              <a:gd name="connsiteY5787" fmla="*/ 2947082 h 4330701"/>
              <a:gd name="connsiteX5788" fmla="*/ 3888240 w 12191966"/>
              <a:gd name="connsiteY5788" fmla="*/ 2943302 h 4330701"/>
              <a:gd name="connsiteX5789" fmla="*/ 3887843 w 12191966"/>
              <a:gd name="connsiteY5789" fmla="*/ 2938010 h 4330701"/>
              <a:gd name="connsiteX5790" fmla="*/ 3891814 w 12191966"/>
              <a:gd name="connsiteY5790" fmla="*/ 2937632 h 4330701"/>
              <a:gd name="connsiteX5791" fmla="*/ 3910747 w 12191966"/>
              <a:gd name="connsiteY5791" fmla="*/ 2935288 h 4330701"/>
              <a:gd name="connsiteX5792" fmla="*/ 3911904 w 12191966"/>
              <a:gd name="connsiteY5792" fmla="*/ 2935288 h 4330701"/>
              <a:gd name="connsiteX5793" fmla="*/ 3913447 w 12191966"/>
              <a:gd name="connsiteY5793" fmla="*/ 2935695 h 4330701"/>
              <a:gd name="connsiteX5794" fmla="*/ 3914602 w 12191966"/>
              <a:gd name="connsiteY5794" fmla="*/ 2936101 h 4330701"/>
              <a:gd name="connsiteX5795" fmla="*/ 3918074 w 12191966"/>
              <a:gd name="connsiteY5795" fmla="*/ 2939354 h 4330701"/>
              <a:gd name="connsiteX5796" fmla="*/ 3921545 w 12191966"/>
              <a:gd name="connsiteY5796" fmla="*/ 2942606 h 4330701"/>
              <a:gd name="connsiteX5797" fmla="*/ 3923473 w 12191966"/>
              <a:gd name="connsiteY5797" fmla="*/ 2943419 h 4330701"/>
              <a:gd name="connsiteX5798" fmla="*/ 3925402 w 12191966"/>
              <a:gd name="connsiteY5798" fmla="*/ 2945046 h 4330701"/>
              <a:gd name="connsiteX5799" fmla="*/ 3927330 w 12191966"/>
              <a:gd name="connsiteY5799" fmla="*/ 2945452 h 4330701"/>
              <a:gd name="connsiteX5800" fmla="*/ 3929253 w 12191966"/>
              <a:gd name="connsiteY5800" fmla="*/ 2945452 h 4330701"/>
              <a:gd name="connsiteX5801" fmla="*/ 3931956 w 12191966"/>
              <a:gd name="connsiteY5801" fmla="*/ 2945046 h 4330701"/>
              <a:gd name="connsiteX5802" fmla="*/ 3933881 w 12191966"/>
              <a:gd name="connsiteY5802" fmla="*/ 2943826 h 4330701"/>
              <a:gd name="connsiteX5803" fmla="*/ 3929253 w 12191966"/>
              <a:gd name="connsiteY5803" fmla="*/ 2953583 h 4330701"/>
              <a:gd name="connsiteX5804" fmla="*/ 3926559 w 12191966"/>
              <a:gd name="connsiteY5804" fmla="*/ 2958869 h 4330701"/>
              <a:gd name="connsiteX5805" fmla="*/ 3923088 w 12191966"/>
              <a:gd name="connsiteY5805" fmla="*/ 2963341 h 4330701"/>
              <a:gd name="connsiteX5806" fmla="*/ 3919617 w 12191966"/>
              <a:gd name="connsiteY5806" fmla="*/ 2966593 h 4330701"/>
              <a:gd name="connsiteX5807" fmla="*/ 3917689 w 12191966"/>
              <a:gd name="connsiteY5807" fmla="*/ 2967407 h 4330701"/>
              <a:gd name="connsiteX5808" fmla="*/ 3915760 w 12191966"/>
              <a:gd name="connsiteY5808" fmla="*/ 2968220 h 4330701"/>
              <a:gd name="connsiteX5809" fmla="*/ 3913832 w 12191966"/>
              <a:gd name="connsiteY5809" fmla="*/ 2968626 h 4330701"/>
              <a:gd name="connsiteX5810" fmla="*/ 3912289 w 12191966"/>
              <a:gd name="connsiteY5810" fmla="*/ 2968220 h 4330701"/>
              <a:gd name="connsiteX5811" fmla="*/ 3910362 w 12191966"/>
              <a:gd name="connsiteY5811" fmla="*/ 2966593 h 4330701"/>
              <a:gd name="connsiteX5812" fmla="*/ 3908434 w 12191966"/>
              <a:gd name="connsiteY5812" fmla="*/ 2964967 h 4330701"/>
              <a:gd name="connsiteX5813" fmla="*/ 3909590 w 12191966"/>
              <a:gd name="connsiteY5813" fmla="*/ 2959275 h 4330701"/>
              <a:gd name="connsiteX5814" fmla="*/ 3910362 w 12191966"/>
              <a:gd name="connsiteY5814" fmla="*/ 2956429 h 4330701"/>
              <a:gd name="connsiteX5815" fmla="*/ 3911518 w 12191966"/>
              <a:gd name="connsiteY5815" fmla="*/ 2954803 h 4330701"/>
              <a:gd name="connsiteX5816" fmla="*/ 3913447 w 12191966"/>
              <a:gd name="connsiteY5816" fmla="*/ 2954803 h 4330701"/>
              <a:gd name="connsiteX5817" fmla="*/ 3914602 w 12191966"/>
              <a:gd name="connsiteY5817" fmla="*/ 2955210 h 4330701"/>
              <a:gd name="connsiteX5818" fmla="*/ 3917304 w 12191966"/>
              <a:gd name="connsiteY5818" fmla="*/ 2956429 h 4330701"/>
              <a:gd name="connsiteX5819" fmla="*/ 3920002 w 12191966"/>
              <a:gd name="connsiteY5819" fmla="*/ 2956836 h 4330701"/>
              <a:gd name="connsiteX5820" fmla="*/ 3923088 w 12191966"/>
              <a:gd name="connsiteY5820" fmla="*/ 2957243 h 4330701"/>
              <a:gd name="connsiteX5821" fmla="*/ 3921932 w 12191966"/>
              <a:gd name="connsiteY5821" fmla="*/ 2953177 h 4330701"/>
              <a:gd name="connsiteX5822" fmla="*/ 3920774 w 12191966"/>
              <a:gd name="connsiteY5822" fmla="*/ 2950331 h 4330701"/>
              <a:gd name="connsiteX5823" fmla="*/ 3918845 w 12191966"/>
              <a:gd name="connsiteY5823" fmla="*/ 2947892 h 4330701"/>
              <a:gd name="connsiteX5824" fmla="*/ 3916918 w 12191966"/>
              <a:gd name="connsiteY5824" fmla="*/ 2946672 h 4330701"/>
              <a:gd name="connsiteX5825" fmla="*/ 3911904 w 12191966"/>
              <a:gd name="connsiteY5825" fmla="*/ 2943826 h 4330701"/>
              <a:gd name="connsiteX5826" fmla="*/ 3909590 w 12191966"/>
              <a:gd name="connsiteY5826" fmla="*/ 2943013 h 4330701"/>
              <a:gd name="connsiteX5827" fmla="*/ 3906891 w 12191966"/>
              <a:gd name="connsiteY5827" fmla="*/ 2940980 h 4330701"/>
              <a:gd name="connsiteX5828" fmla="*/ 3908434 w 12191966"/>
              <a:gd name="connsiteY5828" fmla="*/ 2938134 h 4330701"/>
              <a:gd name="connsiteX5829" fmla="*/ 3909590 w 12191966"/>
              <a:gd name="connsiteY5829" fmla="*/ 2936101 h 4330701"/>
              <a:gd name="connsiteX5830" fmla="*/ 11165252 w 12191966"/>
              <a:gd name="connsiteY5830" fmla="*/ 2922588 h 4330701"/>
              <a:gd name="connsiteX5831" fmla="*/ 11167236 w 12191966"/>
              <a:gd name="connsiteY5831" fmla="*/ 2922588 h 4330701"/>
              <a:gd name="connsiteX5832" fmla="*/ 11170014 w 12191966"/>
              <a:gd name="connsiteY5832" fmla="*/ 2923779 h 4330701"/>
              <a:gd name="connsiteX5833" fmla="*/ 11171999 w 12191966"/>
              <a:gd name="connsiteY5833" fmla="*/ 2924573 h 4330701"/>
              <a:gd name="connsiteX5834" fmla="*/ 11173983 w 12191966"/>
              <a:gd name="connsiteY5834" fmla="*/ 2926160 h 4330701"/>
              <a:gd name="connsiteX5835" fmla="*/ 11175967 w 12191966"/>
              <a:gd name="connsiteY5835" fmla="*/ 2928145 h 4330701"/>
              <a:gd name="connsiteX5836" fmla="*/ 11177158 w 12191966"/>
              <a:gd name="connsiteY5836" fmla="*/ 2930526 h 4330701"/>
              <a:gd name="connsiteX5837" fmla="*/ 11178746 w 12191966"/>
              <a:gd name="connsiteY5837" fmla="*/ 2933701 h 4330701"/>
              <a:gd name="connsiteX5838" fmla="*/ 11179936 w 12191966"/>
              <a:gd name="connsiteY5838" fmla="*/ 2936479 h 4330701"/>
              <a:gd name="connsiteX5839" fmla="*/ 11180730 w 12191966"/>
              <a:gd name="connsiteY5839" fmla="*/ 2939654 h 4330701"/>
              <a:gd name="connsiteX5840" fmla="*/ 11180730 w 12191966"/>
              <a:gd name="connsiteY5840" fmla="*/ 2943226 h 4330701"/>
              <a:gd name="connsiteX5841" fmla="*/ 11179936 w 12191966"/>
              <a:gd name="connsiteY5841" fmla="*/ 2942036 h 4330701"/>
              <a:gd name="connsiteX5842" fmla="*/ 11178349 w 12191966"/>
              <a:gd name="connsiteY5842" fmla="*/ 2941242 h 4330701"/>
              <a:gd name="connsiteX5843" fmla="*/ 11175967 w 12191966"/>
              <a:gd name="connsiteY5843" fmla="*/ 2939654 h 4330701"/>
              <a:gd name="connsiteX5844" fmla="*/ 11172395 w 12191966"/>
              <a:gd name="connsiteY5844" fmla="*/ 2939257 h 4330701"/>
              <a:gd name="connsiteX5845" fmla="*/ 11168823 w 12191966"/>
              <a:gd name="connsiteY5845" fmla="*/ 2938464 h 4330701"/>
              <a:gd name="connsiteX5846" fmla="*/ 11165252 w 12191966"/>
              <a:gd name="connsiteY5846" fmla="*/ 2938464 h 4330701"/>
              <a:gd name="connsiteX5847" fmla="*/ 11162473 w 12191966"/>
              <a:gd name="connsiteY5847" fmla="*/ 2937670 h 4330701"/>
              <a:gd name="connsiteX5848" fmla="*/ 11159298 w 12191966"/>
              <a:gd name="connsiteY5848" fmla="*/ 2936479 h 4330701"/>
              <a:gd name="connsiteX5849" fmla="*/ 11157711 w 12191966"/>
              <a:gd name="connsiteY5849" fmla="*/ 2935685 h 4330701"/>
              <a:gd name="connsiteX5850" fmla="*/ 11156917 w 12191966"/>
              <a:gd name="connsiteY5850" fmla="*/ 2934098 h 4330701"/>
              <a:gd name="connsiteX5851" fmla="*/ 11157314 w 12191966"/>
              <a:gd name="connsiteY5851" fmla="*/ 2930526 h 4330701"/>
              <a:gd name="connsiteX5852" fmla="*/ 11158108 w 12191966"/>
              <a:gd name="connsiteY5852" fmla="*/ 2927748 h 4330701"/>
              <a:gd name="connsiteX5853" fmla="*/ 11159695 w 12191966"/>
              <a:gd name="connsiteY5853" fmla="*/ 2925763 h 4330701"/>
              <a:gd name="connsiteX5854" fmla="*/ 11161283 w 12191966"/>
              <a:gd name="connsiteY5854" fmla="*/ 2924176 h 4330701"/>
              <a:gd name="connsiteX5855" fmla="*/ 11163267 w 12191966"/>
              <a:gd name="connsiteY5855" fmla="*/ 2922985 h 4330701"/>
              <a:gd name="connsiteX5856" fmla="*/ 4507327 w 12191966"/>
              <a:gd name="connsiteY5856" fmla="*/ 2916238 h 4330701"/>
              <a:gd name="connsiteX5857" fmla="*/ 4508937 w 12191966"/>
              <a:gd name="connsiteY5857" fmla="*/ 2916238 h 4330701"/>
              <a:gd name="connsiteX5858" fmla="*/ 4510957 w 12191966"/>
              <a:gd name="connsiteY5858" fmla="*/ 2916238 h 4330701"/>
              <a:gd name="connsiteX5859" fmla="*/ 4512971 w 12191966"/>
              <a:gd name="connsiteY5859" fmla="*/ 2917032 h 4330701"/>
              <a:gd name="connsiteX5860" fmla="*/ 4515390 w 12191966"/>
              <a:gd name="connsiteY5860" fmla="*/ 2917429 h 4330701"/>
              <a:gd name="connsiteX5861" fmla="*/ 4518212 w 12191966"/>
              <a:gd name="connsiteY5861" fmla="*/ 2918223 h 4330701"/>
              <a:gd name="connsiteX5862" fmla="*/ 4520229 w 12191966"/>
              <a:gd name="connsiteY5862" fmla="*/ 2919810 h 4330701"/>
              <a:gd name="connsiteX5863" fmla="*/ 4522651 w 12191966"/>
              <a:gd name="connsiteY5863" fmla="*/ 2921794 h 4330701"/>
              <a:gd name="connsiteX5864" fmla="*/ 4524664 w 12191966"/>
              <a:gd name="connsiteY5864" fmla="*/ 2923779 h 4330701"/>
              <a:gd name="connsiteX5865" fmla="*/ 4526682 w 12191966"/>
              <a:gd name="connsiteY5865" fmla="*/ 2926557 h 4330701"/>
              <a:gd name="connsiteX5866" fmla="*/ 4528294 w 12191966"/>
              <a:gd name="connsiteY5866" fmla="*/ 2929335 h 4330701"/>
              <a:gd name="connsiteX5867" fmla="*/ 4529906 w 12191966"/>
              <a:gd name="connsiteY5867" fmla="*/ 2932907 h 4330701"/>
              <a:gd name="connsiteX5868" fmla="*/ 4530713 w 12191966"/>
              <a:gd name="connsiteY5868" fmla="*/ 2936479 h 4330701"/>
              <a:gd name="connsiteX5869" fmla="*/ 4530713 w 12191966"/>
              <a:gd name="connsiteY5869" fmla="*/ 2940448 h 4330701"/>
              <a:gd name="connsiteX5870" fmla="*/ 4530713 w 12191966"/>
              <a:gd name="connsiteY5870" fmla="*/ 2944813 h 4330701"/>
              <a:gd name="connsiteX5871" fmla="*/ 4523454 w 12191966"/>
              <a:gd name="connsiteY5871" fmla="*/ 2939257 h 4330701"/>
              <a:gd name="connsiteX5872" fmla="*/ 4517003 w 12191966"/>
              <a:gd name="connsiteY5872" fmla="*/ 2933304 h 4330701"/>
              <a:gd name="connsiteX5873" fmla="*/ 4513777 w 12191966"/>
              <a:gd name="connsiteY5873" fmla="*/ 2929732 h 4330701"/>
              <a:gd name="connsiteX5874" fmla="*/ 4510957 w 12191966"/>
              <a:gd name="connsiteY5874" fmla="*/ 2926557 h 4330701"/>
              <a:gd name="connsiteX5875" fmla="*/ 4507729 w 12191966"/>
              <a:gd name="connsiteY5875" fmla="*/ 2922191 h 4330701"/>
              <a:gd name="connsiteX5876" fmla="*/ 4505310 w 12191966"/>
              <a:gd name="connsiteY5876" fmla="*/ 2918223 h 4330701"/>
              <a:gd name="connsiteX5877" fmla="*/ 4506118 w 12191966"/>
              <a:gd name="connsiteY5877" fmla="*/ 2917429 h 4330701"/>
              <a:gd name="connsiteX5878" fmla="*/ 10989205 w 12191966"/>
              <a:gd name="connsiteY5878" fmla="*/ 2894013 h 4330701"/>
              <a:gd name="connsiteX5879" fmla="*/ 10991165 w 12191966"/>
              <a:gd name="connsiteY5879" fmla="*/ 2896330 h 4330701"/>
              <a:gd name="connsiteX5880" fmla="*/ 10992732 w 12191966"/>
              <a:gd name="connsiteY5880" fmla="*/ 2898261 h 4330701"/>
              <a:gd name="connsiteX5881" fmla="*/ 10995475 w 12191966"/>
              <a:gd name="connsiteY5881" fmla="*/ 2900192 h 4330701"/>
              <a:gd name="connsiteX5882" fmla="*/ 10997434 w 12191966"/>
              <a:gd name="connsiteY5882" fmla="*/ 2902122 h 4330701"/>
              <a:gd name="connsiteX5883" fmla="*/ 11002137 w 12191966"/>
              <a:gd name="connsiteY5883" fmla="*/ 2904439 h 4330701"/>
              <a:gd name="connsiteX5884" fmla="*/ 11007622 w 12191966"/>
              <a:gd name="connsiteY5884" fmla="*/ 2906756 h 4330701"/>
              <a:gd name="connsiteX5885" fmla="*/ 11013108 w 12191966"/>
              <a:gd name="connsiteY5885" fmla="*/ 2907142 h 4330701"/>
              <a:gd name="connsiteX5886" fmla="*/ 11019378 w 12191966"/>
              <a:gd name="connsiteY5886" fmla="*/ 2907528 h 4330701"/>
              <a:gd name="connsiteX5887" fmla="*/ 11026040 w 12191966"/>
              <a:gd name="connsiteY5887" fmla="*/ 2907142 h 4330701"/>
              <a:gd name="connsiteX5888" fmla="*/ 11033093 w 12191966"/>
              <a:gd name="connsiteY5888" fmla="*/ 2905984 h 4330701"/>
              <a:gd name="connsiteX5889" fmla="*/ 11030350 w 12191966"/>
              <a:gd name="connsiteY5889" fmla="*/ 2909845 h 4330701"/>
              <a:gd name="connsiteX5890" fmla="*/ 11027999 w 12191966"/>
              <a:gd name="connsiteY5890" fmla="*/ 2911776 h 4330701"/>
              <a:gd name="connsiteX5891" fmla="*/ 11024864 w 12191966"/>
              <a:gd name="connsiteY5891" fmla="*/ 2913321 h 4330701"/>
              <a:gd name="connsiteX5892" fmla="*/ 11021729 w 12191966"/>
              <a:gd name="connsiteY5892" fmla="*/ 2914093 h 4330701"/>
              <a:gd name="connsiteX5893" fmla="*/ 11017419 w 12191966"/>
              <a:gd name="connsiteY5893" fmla="*/ 2913321 h 4330701"/>
              <a:gd name="connsiteX5894" fmla="*/ 11014284 w 12191966"/>
              <a:gd name="connsiteY5894" fmla="*/ 2912934 h 4330701"/>
              <a:gd name="connsiteX5895" fmla="*/ 11006055 w 12191966"/>
              <a:gd name="connsiteY5895" fmla="*/ 2911004 h 4330701"/>
              <a:gd name="connsiteX5896" fmla="*/ 11002137 w 12191966"/>
              <a:gd name="connsiteY5896" fmla="*/ 2909845 h 4330701"/>
              <a:gd name="connsiteX5897" fmla="*/ 10998218 w 12191966"/>
              <a:gd name="connsiteY5897" fmla="*/ 2909459 h 4330701"/>
              <a:gd name="connsiteX5898" fmla="*/ 10994691 w 12191966"/>
              <a:gd name="connsiteY5898" fmla="*/ 2909459 h 4330701"/>
              <a:gd name="connsiteX5899" fmla="*/ 10991948 w 12191966"/>
              <a:gd name="connsiteY5899" fmla="*/ 2909845 h 4330701"/>
              <a:gd name="connsiteX5900" fmla="*/ 10988813 w 12191966"/>
              <a:gd name="connsiteY5900" fmla="*/ 2911390 h 4330701"/>
              <a:gd name="connsiteX5901" fmla="*/ 10986462 w 12191966"/>
              <a:gd name="connsiteY5901" fmla="*/ 2914093 h 4330701"/>
              <a:gd name="connsiteX5902" fmla="*/ 10984503 w 12191966"/>
              <a:gd name="connsiteY5902" fmla="*/ 2917954 h 4330701"/>
              <a:gd name="connsiteX5903" fmla="*/ 10982936 w 12191966"/>
              <a:gd name="connsiteY5903" fmla="*/ 2922588 h 4330701"/>
              <a:gd name="connsiteX5904" fmla="*/ 10981760 w 12191966"/>
              <a:gd name="connsiteY5904" fmla="*/ 2921044 h 4330701"/>
              <a:gd name="connsiteX5905" fmla="*/ 10980585 w 12191966"/>
              <a:gd name="connsiteY5905" fmla="*/ 2919885 h 4330701"/>
              <a:gd name="connsiteX5906" fmla="*/ 10978625 w 12191966"/>
              <a:gd name="connsiteY5906" fmla="*/ 2916024 h 4330701"/>
              <a:gd name="connsiteX5907" fmla="*/ 10977058 w 12191966"/>
              <a:gd name="connsiteY5907" fmla="*/ 2914093 h 4330701"/>
              <a:gd name="connsiteX5908" fmla="*/ 10975490 w 12191966"/>
              <a:gd name="connsiteY5908" fmla="*/ 2912934 h 4330701"/>
              <a:gd name="connsiteX5909" fmla="*/ 10973531 w 12191966"/>
              <a:gd name="connsiteY5909" fmla="*/ 2912548 h 4330701"/>
              <a:gd name="connsiteX5910" fmla="*/ 10971180 w 12191966"/>
              <a:gd name="connsiteY5910" fmla="*/ 2912934 h 4330701"/>
              <a:gd name="connsiteX5911" fmla="*/ 10971964 w 12191966"/>
              <a:gd name="connsiteY5911" fmla="*/ 2907914 h 4330701"/>
              <a:gd name="connsiteX5912" fmla="*/ 10973531 w 12191966"/>
              <a:gd name="connsiteY5912" fmla="*/ 2905211 h 4330701"/>
              <a:gd name="connsiteX5913" fmla="*/ 10974315 w 12191966"/>
              <a:gd name="connsiteY5913" fmla="*/ 2903281 h 4330701"/>
              <a:gd name="connsiteX5914" fmla="*/ 10975882 w 12191966"/>
              <a:gd name="connsiteY5914" fmla="*/ 2902508 h 4330701"/>
              <a:gd name="connsiteX5915" fmla="*/ 10977450 w 12191966"/>
              <a:gd name="connsiteY5915" fmla="*/ 2902508 h 4330701"/>
              <a:gd name="connsiteX5916" fmla="*/ 10979017 w 12191966"/>
              <a:gd name="connsiteY5916" fmla="*/ 2903281 h 4330701"/>
              <a:gd name="connsiteX5917" fmla="*/ 10981760 w 12191966"/>
              <a:gd name="connsiteY5917" fmla="*/ 2905211 h 4330701"/>
              <a:gd name="connsiteX5918" fmla="*/ 10984503 w 12191966"/>
              <a:gd name="connsiteY5918" fmla="*/ 2907142 h 4330701"/>
              <a:gd name="connsiteX5919" fmla="*/ 10985287 w 12191966"/>
              <a:gd name="connsiteY5919" fmla="*/ 2907142 h 4330701"/>
              <a:gd name="connsiteX5920" fmla="*/ 10986854 w 12191966"/>
              <a:gd name="connsiteY5920" fmla="*/ 2907142 h 4330701"/>
              <a:gd name="connsiteX5921" fmla="*/ 10988030 w 12191966"/>
              <a:gd name="connsiteY5921" fmla="*/ 2905598 h 4330701"/>
              <a:gd name="connsiteX5922" fmla="*/ 10988422 w 12191966"/>
              <a:gd name="connsiteY5922" fmla="*/ 2903281 h 4330701"/>
              <a:gd name="connsiteX5923" fmla="*/ 10988813 w 12191966"/>
              <a:gd name="connsiteY5923" fmla="*/ 2899419 h 4330701"/>
              <a:gd name="connsiteX5924" fmla="*/ 4638201 w 12191966"/>
              <a:gd name="connsiteY5924" fmla="*/ 2873376 h 4330701"/>
              <a:gd name="connsiteX5925" fmla="*/ 4639014 w 12191966"/>
              <a:gd name="connsiteY5925" fmla="*/ 2874204 h 4330701"/>
              <a:gd name="connsiteX5926" fmla="*/ 4639415 w 12191966"/>
              <a:gd name="connsiteY5926" fmla="*/ 2874204 h 4330701"/>
              <a:gd name="connsiteX5927" fmla="*/ 4640223 w 12191966"/>
              <a:gd name="connsiteY5927" fmla="*/ 2875033 h 4330701"/>
              <a:gd name="connsiteX5928" fmla="*/ 4641033 w 12191966"/>
              <a:gd name="connsiteY5928" fmla="*/ 2877103 h 4330701"/>
              <a:gd name="connsiteX5929" fmla="*/ 4641033 w 12191966"/>
              <a:gd name="connsiteY5929" fmla="*/ 2880002 h 4330701"/>
              <a:gd name="connsiteX5930" fmla="*/ 4641842 w 12191966"/>
              <a:gd name="connsiteY5930" fmla="*/ 2892012 h 4330701"/>
              <a:gd name="connsiteX5931" fmla="*/ 4640223 w 12191966"/>
              <a:gd name="connsiteY5931" fmla="*/ 2892426 h 4330701"/>
              <a:gd name="connsiteX5932" fmla="*/ 4638608 w 12191966"/>
              <a:gd name="connsiteY5932" fmla="*/ 2892426 h 4330701"/>
              <a:gd name="connsiteX5933" fmla="*/ 4636176 w 12191966"/>
              <a:gd name="connsiteY5933" fmla="*/ 2892012 h 4330701"/>
              <a:gd name="connsiteX5934" fmla="*/ 4634150 w 12191966"/>
              <a:gd name="connsiteY5934" fmla="*/ 2890355 h 4330701"/>
              <a:gd name="connsiteX5935" fmla="*/ 4632532 w 12191966"/>
              <a:gd name="connsiteY5935" fmla="*/ 2888699 h 4330701"/>
              <a:gd name="connsiteX5936" fmla="*/ 4630508 w 12191966"/>
              <a:gd name="connsiteY5936" fmla="*/ 2887042 h 4330701"/>
              <a:gd name="connsiteX5937" fmla="*/ 4628485 w 12191966"/>
              <a:gd name="connsiteY5937" fmla="*/ 2886214 h 4330701"/>
              <a:gd name="connsiteX5938" fmla="*/ 4626867 w 12191966"/>
              <a:gd name="connsiteY5938" fmla="*/ 2886214 h 4330701"/>
              <a:gd name="connsiteX5939" fmla="*/ 4625247 w 12191966"/>
              <a:gd name="connsiteY5939" fmla="*/ 2886628 h 4330701"/>
              <a:gd name="connsiteX5940" fmla="*/ 4621610 w 12191966"/>
              <a:gd name="connsiteY5940" fmla="*/ 2887871 h 4330701"/>
              <a:gd name="connsiteX5941" fmla="*/ 4621201 w 12191966"/>
              <a:gd name="connsiteY5941" fmla="*/ 2882901 h 4330701"/>
              <a:gd name="connsiteX5942" fmla="*/ 4621201 w 12191966"/>
              <a:gd name="connsiteY5942" fmla="*/ 2879174 h 4330701"/>
              <a:gd name="connsiteX5943" fmla="*/ 4621610 w 12191966"/>
              <a:gd name="connsiteY5943" fmla="*/ 2877103 h 4330701"/>
              <a:gd name="connsiteX5944" fmla="*/ 4622011 w 12191966"/>
              <a:gd name="connsiteY5944" fmla="*/ 2875447 h 4330701"/>
              <a:gd name="connsiteX5945" fmla="*/ 4623229 w 12191966"/>
              <a:gd name="connsiteY5945" fmla="*/ 2875447 h 4330701"/>
              <a:gd name="connsiteX5946" fmla="*/ 4624846 w 12191966"/>
              <a:gd name="connsiteY5946" fmla="*/ 2875447 h 4330701"/>
              <a:gd name="connsiteX5947" fmla="*/ 4627674 w 12191966"/>
              <a:gd name="connsiteY5947" fmla="*/ 2877103 h 4330701"/>
              <a:gd name="connsiteX5948" fmla="*/ 4630914 w 12191966"/>
              <a:gd name="connsiteY5948" fmla="*/ 2879174 h 4330701"/>
              <a:gd name="connsiteX5949" fmla="*/ 4632532 w 12191966"/>
              <a:gd name="connsiteY5949" fmla="*/ 2880416 h 4330701"/>
              <a:gd name="connsiteX5950" fmla="*/ 4634150 w 12191966"/>
              <a:gd name="connsiteY5950" fmla="*/ 2880416 h 4330701"/>
              <a:gd name="connsiteX5951" fmla="*/ 4634959 w 12191966"/>
              <a:gd name="connsiteY5951" fmla="*/ 2880416 h 4330701"/>
              <a:gd name="connsiteX5952" fmla="*/ 4636176 w 12191966"/>
              <a:gd name="connsiteY5952" fmla="*/ 2879174 h 4330701"/>
              <a:gd name="connsiteX5953" fmla="*/ 4636580 w 12191966"/>
              <a:gd name="connsiteY5953" fmla="*/ 2877103 h 4330701"/>
              <a:gd name="connsiteX5954" fmla="*/ 4636984 w 12191966"/>
              <a:gd name="connsiteY5954" fmla="*/ 2874204 h 4330701"/>
              <a:gd name="connsiteX5955" fmla="*/ 11023545 w 12191966"/>
              <a:gd name="connsiteY5955" fmla="*/ 2867025 h 4330701"/>
              <a:gd name="connsiteX5956" fmla="*/ 11025155 w 12191966"/>
              <a:gd name="connsiteY5956" fmla="*/ 2890152 h 4330701"/>
              <a:gd name="connsiteX5957" fmla="*/ 11020728 w 12191966"/>
              <a:gd name="connsiteY5957" fmla="*/ 2892112 h 4330701"/>
              <a:gd name="connsiteX5958" fmla="*/ 11016703 w 12191966"/>
              <a:gd name="connsiteY5958" fmla="*/ 2893287 h 4330701"/>
              <a:gd name="connsiteX5959" fmla="*/ 11009861 w 12191966"/>
              <a:gd name="connsiteY5959" fmla="*/ 2894463 h 4330701"/>
              <a:gd name="connsiteX5960" fmla="*/ 11007447 w 12191966"/>
              <a:gd name="connsiteY5960" fmla="*/ 2894855 h 4330701"/>
              <a:gd name="connsiteX5961" fmla="*/ 11005032 w 12191966"/>
              <a:gd name="connsiteY5961" fmla="*/ 2895247 h 4330701"/>
              <a:gd name="connsiteX5962" fmla="*/ 11002617 w 12191966"/>
              <a:gd name="connsiteY5962" fmla="*/ 2896815 h 4330701"/>
              <a:gd name="connsiteX5963" fmla="*/ 11001410 w 12191966"/>
              <a:gd name="connsiteY5963" fmla="*/ 2898383 h 4330701"/>
              <a:gd name="connsiteX5964" fmla="*/ 10999397 w 12191966"/>
              <a:gd name="connsiteY5964" fmla="*/ 2898775 h 4330701"/>
              <a:gd name="connsiteX5965" fmla="*/ 10998190 w 12191966"/>
              <a:gd name="connsiteY5965" fmla="*/ 2898383 h 4330701"/>
              <a:gd name="connsiteX5966" fmla="*/ 10997787 w 12191966"/>
              <a:gd name="connsiteY5966" fmla="*/ 2897991 h 4330701"/>
              <a:gd name="connsiteX5967" fmla="*/ 10997385 w 12191966"/>
              <a:gd name="connsiteY5967" fmla="*/ 2896815 h 4330701"/>
              <a:gd name="connsiteX5968" fmla="*/ 10998190 w 12191966"/>
              <a:gd name="connsiteY5968" fmla="*/ 2894463 h 4330701"/>
              <a:gd name="connsiteX5969" fmla="*/ 10999800 w 12191966"/>
              <a:gd name="connsiteY5969" fmla="*/ 2890936 h 4330701"/>
              <a:gd name="connsiteX5970" fmla="*/ 11001410 w 12191966"/>
              <a:gd name="connsiteY5970" fmla="*/ 2887408 h 4330701"/>
              <a:gd name="connsiteX5971" fmla="*/ 11001410 w 12191966"/>
              <a:gd name="connsiteY5971" fmla="*/ 2885448 h 4330701"/>
              <a:gd name="connsiteX5972" fmla="*/ 11001410 w 12191966"/>
              <a:gd name="connsiteY5972" fmla="*/ 2884664 h 4330701"/>
              <a:gd name="connsiteX5973" fmla="*/ 11001410 w 12191966"/>
              <a:gd name="connsiteY5973" fmla="*/ 2883096 h 4330701"/>
              <a:gd name="connsiteX5974" fmla="*/ 11000202 w 12191966"/>
              <a:gd name="connsiteY5974" fmla="*/ 2881920 h 4330701"/>
              <a:gd name="connsiteX5975" fmla="*/ 10998592 w 12191966"/>
              <a:gd name="connsiteY5975" fmla="*/ 2881528 h 4330701"/>
              <a:gd name="connsiteX5976" fmla="*/ 10996580 w 12191966"/>
              <a:gd name="connsiteY5976" fmla="*/ 2881528 h 4330701"/>
              <a:gd name="connsiteX5977" fmla="*/ 10996580 w 12191966"/>
              <a:gd name="connsiteY5977" fmla="*/ 2878392 h 4330701"/>
              <a:gd name="connsiteX5978" fmla="*/ 10997385 w 12191966"/>
              <a:gd name="connsiteY5978" fmla="*/ 2876041 h 4330701"/>
              <a:gd name="connsiteX5979" fmla="*/ 10998190 w 12191966"/>
              <a:gd name="connsiteY5979" fmla="*/ 2874081 h 4330701"/>
              <a:gd name="connsiteX5980" fmla="*/ 10999397 w 12191966"/>
              <a:gd name="connsiteY5980" fmla="*/ 2872513 h 4330701"/>
              <a:gd name="connsiteX5981" fmla="*/ 11000605 w 12191966"/>
              <a:gd name="connsiteY5981" fmla="*/ 2871337 h 4330701"/>
              <a:gd name="connsiteX5982" fmla="*/ 11002215 w 12191966"/>
              <a:gd name="connsiteY5982" fmla="*/ 2870161 h 4330701"/>
              <a:gd name="connsiteX5983" fmla="*/ 11005837 w 12191966"/>
              <a:gd name="connsiteY5983" fmla="*/ 2868985 h 4330701"/>
              <a:gd name="connsiteX5984" fmla="*/ 11010264 w 12191966"/>
              <a:gd name="connsiteY5984" fmla="*/ 2868201 h 4330701"/>
              <a:gd name="connsiteX5985" fmla="*/ 11015093 w 12191966"/>
              <a:gd name="connsiteY5985" fmla="*/ 2868201 h 4330701"/>
              <a:gd name="connsiteX5986" fmla="*/ 11019520 w 12191966"/>
              <a:gd name="connsiteY5986" fmla="*/ 2867809 h 4330701"/>
              <a:gd name="connsiteX5987" fmla="*/ 1550866 w 12191966"/>
              <a:gd name="connsiteY5987" fmla="*/ 2863851 h 4330701"/>
              <a:gd name="connsiteX5988" fmla="*/ 1554466 w 12191966"/>
              <a:gd name="connsiteY5988" fmla="*/ 2863851 h 4330701"/>
              <a:gd name="connsiteX5989" fmla="*/ 1558066 w 12191966"/>
              <a:gd name="connsiteY5989" fmla="*/ 2865067 h 4330701"/>
              <a:gd name="connsiteX5990" fmla="*/ 1560866 w 12191966"/>
              <a:gd name="connsiteY5990" fmla="*/ 2866283 h 4330701"/>
              <a:gd name="connsiteX5991" fmla="*/ 1564066 w 12191966"/>
              <a:gd name="connsiteY5991" fmla="*/ 2868310 h 4330701"/>
              <a:gd name="connsiteX5992" fmla="*/ 1566866 w 12191966"/>
              <a:gd name="connsiteY5992" fmla="*/ 2871958 h 4330701"/>
              <a:gd name="connsiteX5993" fmla="*/ 1565666 w 12191966"/>
              <a:gd name="connsiteY5993" fmla="*/ 2873984 h 4330701"/>
              <a:gd name="connsiteX5994" fmla="*/ 1563266 w 12191966"/>
              <a:gd name="connsiteY5994" fmla="*/ 2876011 h 4330701"/>
              <a:gd name="connsiteX5995" fmla="*/ 1560466 w 12191966"/>
              <a:gd name="connsiteY5995" fmla="*/ 2877632 h 4330701"/>
              <a:gd name="connsiteX5996" fmla="*/ 1556466 w 12191966"/>
              <a:gd name="connsiteY5996" fmla="*/ 2879253 h 4330701"/>
              <a:gd name="connsiteX5997" fmla="*/ 1552466 w 12191966"/>
              <a:gd name="connsiteY5997" fmla="*/ 2880875 h 4330701"/>
              <a:gd name="connsiteX5998" fmla="*/ 1547666 w 12191966"/>
              <a:gd name="connsiteY5998" fmla="*/ 2881685 h 4330701"/>
              <a:gd name="connsiteX5999" fmla="*/ 1543266 w 12191966"/>
              <a:gd name="connsiteY5999" fmla="*/ 2882496 h 4330701"/>
              <a:gd name="connsiteX6000" fmla="*/ 1538066 w 12191966"/>
              <a:gd name="connsiteY6000" fmla="*/ 2882901 h 4330701"/>
              <a:gd name="connsiteX6001" fmla="*/ 1533666 w 12191966"/>
              <a:gd name="connsiteY6001" fmla="*/ 2882496 h 4330701"/>
              <a:gd name="connsiteX6002" fmla="*/ 1528866 w 12191966"/>
              <a:gd name="connsiteY6002" fmla="*/ 2881685 h 4330701"/>
              <a:gd name="connsiteX6003" fmla="*/ 1524866 w 12191966"/>
              <a:gd name="connsiteY6003" fmla="*/ 2880875 h 4330701"/>
              <a:gd name="connsiteX6004" fmla="*/ 1521666 w 12191966"/>
              <a:gd name="connsiteY6004" fmla="*/ 2878848 h 4330701"/>
              <a:gd name="connsiteX6005" fmla="*/ 1518866 w 12191966"/>
              <a:gd name="connsiteY6005" fmla="*/ 2876011 h 4330701"/>
              <a:gd name="connsiteX6006" fmla="*/ 1516866 w 12191966"/>
              <a:gd name="connsiteY6006" fmla="*/ 2873173 h 4330701"/>
              <a:gd name="connsiteX6007" fmla="*/ 1516466 w 12191966"/>
              <a:gd name="connsiteY6007" fmla="*/ 2871552 h 4330701"/>
              <a:gd name="connsiteX6008" fmla="*/ 1516066 w 12191966"/>
              <a:gd name="connsiteY6008" fmla="*/ 2869526 h 4330701"/>
              <a:gd name="connsiteX6009" fmla="*/ 1516466 w 12191966"/>
              <a:gd name="connsiteY6009" fmla="*/ 2865067 h 4330701"/>
              <a:gd name="connsiteX6010" fmla="*/ 1518466 w 12191966"/>
              <a:gd name="connsiteY6010" fmla="*/ 2867499 h 4330701"/>
              <a:gd name="connsiteX6011" fmla="*/ 1520866 w 12191966"/>
              <a:gd name="connsiteY6011" fmla="*/ 2869120 h 4330701"/>
              <a:gd name="connsiteX6012" fmla="*/ 1523666 w 12191966"/>
              <a:gd name="connsiteY6012" fmla="*/ 2869931 h 4330701"/>
              <a:gd name="connsiteX6013" fmla="*/ 1526466 w 12191966"/>
              <a:gd name="connsiteY6013" fmla="*/ 2869931 h 4330701"/>
              <a:gd name="connsiteX6014" fmla="*/ 1530066 w 12191966"/>
              <a:gd name="connsiteY6014" fmla="*/ 2869931 h 4330701"/>
              <a:gd name="connsiteX6015" fmla="*/ 1533266 w 12191966"/>
              <a:gd name="connsiteY6015" fmla="*/ 2869120 h 4330701"/>
              <a:gd name="connsiteX6016" fmla="*/ 1540066 w 12191966"/>
              <a:gd name="connsiteY6016" fmla="*/ 2867094 h 4330701"/>
              <a:gd name="connsiteX6017" fmla="*/ 1547266 w 12191966"/>
              <a:gd name="connsiteY6017" fmla="*/ 2865067 h 4330701"/>
              <a:gd name="connsiteX6018" fmla="*/ 4398858 w 12191966"/>
              <a:gd name="connsiteY6018" fmla="*/ 2857501 h 4330701"/>
              <a:gd name="connsiteX6019" fmla="*/ 4401218 w 12191966"/>
              <a:gd name="connsiteY6019" fmla="*/ 2857501 h 4330701"/>
              <a:gd name="connsiteX6020" fmla="*/ 4407907 w 12191966"/>
              <a:gd name="connsiteY6020" fmla="*/ 2857501 h 4330701"/>
              <a:gd name="connsiteX6021" fmla="*/ 4421676 w 12191966"/>
              <a:gd name="connsiteY6021" fmla="*/ 2858717 h 4330701"/>
              <a:gd name="connsiteX6022" fmla="*/ 4428366 w 12191966"/>
              <a:gd name="connsiteY6022" fmla="*/ 2859528 h 4330701"/>
              <a:gd name="connsiteX6023" fmla="*/ 4430722 w 12191966"/>
              <a:gd name="connsiteY6023" fmla="*/ 2858717 h 4330701"/>
              <a:gd name="connsiteX6024" fmla="*/ 4433870 w 12191966"/>
              <a:gd name="connsiteY6024" fmla="*/ 2858312 h 4330701"/>
              <a:gd name="connsiteX6025" fmla="*/ 4430328 w 12191966"/>
              <a:gd name="connsiteY6025" fmla="*/ 2865608 h 4330701"/>
              <a:gd name="connsiteX6026" fmla="*/ 4426790 w 12191966"/>
              <a:gd name="connsiteY6026" fmla="*/ 2873714 h 4330701"/>
              <a:gd name="connsiteX6027" fmla="*/ 4422855 w 12191966"/>
              <a:gd name="connsiteY6027" fmla="*/ 2881415 h 4330701"/>
              <a:gd name="connsiteX6028" fmla="*/ 4420106 w 12191966"/>
              <a:gd name="connsiteY6028" fmla="*/ 2885063 h 4330701"/>
              <a:gd name="connsiteX6029" fmla="*/ 4417741 w 12191966"/>
              <a:gd name="connsiteY6029" fmla="*/ 2888305 h 4330701"/>
              <a:gd name="connsiteX6030" fmla="*/ 4415383 w 12191966"/>
              <a:gd name="connsiteY6030" fmla="*/ 2891143 h 4330701"/>
              <a:gd name="connsiteX6031" fmla="*/ 4412631 w 12191966"/>
              <a:gd name="connsiteY6031" fmla="*/ 2893169 h 4330701"/>
              <a:gd name="connsiteX6032" fmla="*/ 4409875 w 12191966"/>
              <a:gd name="connsiteY6032" fmla="*/ 2894790 h 4330701"/>
              <a:gd name="connsiteX6033" fmla="*/ 4407513 w 12191966"/>
              <a:gd name="connsiteY6033" fmla="*/ 2895601 h 4330701"/>
              <a:gd name="connsiteX6034" fmla="*/ 4404367 w 12191966"/>
              <a:gd name="connsiteY6034" fmla="*/ 2895601 h 4330701"/>
              <a:gd name="connsiteX6035" fmla="*/ 4400826 w 12191966"/>
              <a:gd name="connsiteY6035" fmla="*/ 2894790 h 4330701"/>
              <a:gd name="connsiteX6036" fmla="*/ 4398071 w 12191966"/>
              <a:gd name="connsiteY6036" fmla="*/ 2892764 h 4330701"/>
              <a:gd name="connsiteX6037" fmla="*/ 4394926 w 12191966"/>
              <a:gd name="connsiteY6037" fmla="*/ 2889116 h 4330701"/>
              <a:gd name="connsiteX6038" fmla="*/ 4398071 w 12191966"/>
              <a:gd name="connsiteY6038" fmla="*/ 2885873 h 4330701"/>
              <a:gd name="connsiteX6039" fmla="*/ 4401218 w 12191966"/>
              <a:gd name="connsiteY6039" fmla="*/ 2881820 h 4330701"/>
              <a:gd name="connsiteX6040" fmla="*/ 4403186 w 12191966"/>
              <a:gd name="connsiteY6040" fmla="*/ 2877362 h 4330701"/>
              <a:gd name="connsiteX6041" fmla="*/ 4404367 w 12191966"/>
              <a:gd name="connsiteY6041" fmla="*/ 2875335 h 4330701"/>
              <a:gd name="connsiteX6042" fmla="*/ 4404760 w 12191966"/>
              <a:gd name="connsiteY6042" fmla="*/ 2872903 h 4330701"/>
              <a:gd name="connsiteX6043" fmla="*/ 4404760 w 12191966"/>
              <a:gd name="connsiteY6043" fmla="*/ 2870877 h 4330701"/>
              <a:gd name="connsiteX6044" fmla="*/ 4404367 w 12191966"/>
              <a:gd name="connsiteY6044" fmla="*/ 2869255 h 4330701"/>
              <a:gd name="connsiteX6045" fmla="*/ 4403186 w 12191966"/>
              <a:gd name="connsiteY6045" fmla="*/ 2867634 h 4330701"/>
              <a:gd name="connsiteX6046" fmla="*/ 4402005 w 12191966"/>
              <a:gd name="connsiteY6046" fmla="*/ 2866418 h 4330701"/>
              <a:gd name="connsiteX6047" fmla="*/ 4400040 w 12191966"/>
              <a:gd name="connsiteY6047" fmla="*/ 2865608 h 4330701"/>
              <a:gd name="connsiteX6048" fmla="*/ 4396892 w 12191966"/>
              <a:gd name="connsiteY6048" fmla="*/ 2865202 h 4330701"/>
              <a:gd name="connsiteX6049" fmla="*/ 4393354 w 12191966"/>
              <a:gd name="connsiteY6049" fmla="*/ 2865608 h 4330701"/>
              <a:gd name="connsiteX6050" fmla="*/ 4389421 w 12191966"/>
              <a:gd name="connsiteY6050" fmla="*/ 2866013 h 4330701"/>
              <a:gd name="connsiteX6051" fmla="*/ 4390600 w 12191966"/>
              <a:gd name="connsiteY6051" fmla="*/ 2863176 h 4330701"/>
              <a:gd name="connsiteX6052" fmla="*/ 4391779 w 12191966"/>
              <a:gd name="connsiteY6052" fmla="*/ 2861149 h 4330701"/>
              <a:gd name="connsiteX6053" fmla="*/ 4393745 w 12191966"/>
              <a:gd name="connsiteY6053" fmla="*/ 2859528 h 4330701"/>
              <a:gd name="connsiteX6054" fmla="*/ 4395713 w 12191966"/>
              <a:gd name="connsiteY6054" fmla="*/ 2857906 h 4330701"/>
              <a:gd name="connsiteX6055" fmla="*/ 2701848 w 12191966"/>
              <a:gd name="connsiteY6055" fmla="*/ 2857501 h 4330701"/>
              <a:gd name="connsiteX6056" fmla="*/ 2704994 w 12191966"/>
              <a:gd name="connsiteY6056" fmla="*/ 2857501 h 4330701"/>
              <a:gd name="connsiteX6057" fmla="*/ 2711288 w 12191966"/>
              <a:gd name="connsiteY6057" fmla="*/ 2857501 h 4330701"/>
              <a:gd name="connsiteX6058" fmla="*/ 2724661 w 12191966"/>
              <a:gd name="connsiteY6058" fmla="*/ 2858717 h 4330701"/>
              <a:gd name="connsiteX6059" fmla="*/ 2731356 w 12191966"/>
              <a:gd name="connsiteY6059" fmla="*/ 2859528 h 4330701"/>
              <a:gd name="connsiteX6060" fmla="*/ 2734104 w 12191966"/>
              <a:gd name="connsiteY6060" fmla="*/ 2858717 h 4330701"/>
              <a:gd name="connsiteX6061" fmla="*/ 2736858 w 12191966"/>
              <a:gd name="connsiteY6061" fmla="*/ 2858312 h 4330701"/>
              <a:gd name="connsiteX6062" fmla="*/ 2733708 w 12191966"/>
              <a:gd name="connsiteY6062" fmla="*/ 2865608 h 4330701"/>
              <a:gd name="connsiteX6063" fmla="*/ 2729786 w 12191966"/>
              <a:gd name="connsiteY6063" fmla="*/ 2873714 h 4330701"/>
              <a:gd name="connsiteX6064" fmla="*/ 2725844 w 12191966"/>
              <a:gd name="connsiteY6064" fmla="*/ 2881415 h 4330701"/>
              <a:gd name="connsiteX6065" fmla="*/ 2723483 w 12191966"/>
              <a:gd name="connsiteY6065" fmla="*/ 2885063 h 4330701"/>
              <a:gd name="connsiteX6066" fmla="*/ 2721516 w 12191966"/>
              <a:gd name="connsiteY6066" fmla="*/ 2888305 h 4330701"/>
              <a:gd name="connsiteX6067" fmla="*/ 2718369 w 12191966"/>
              <a:gd name="connsiteY6067" fmla="*/ 2891143 h 4330701"/>
              <a:gd name="connsiteX6068" fmla="*/ 2716009 w 12191966"/>
              <a:gd name="connsiteY6068" fmla="*/ 2893169 h 4330701"/>
              <a:gd name="connsiteX6069" fmla="*/ 2713255 w 12191966"/>
              <a:gd name="connsiteY6069" fmla="*/ 2894790 h 4330701"/>
              <a:gd name="connsiteX6070" fmla="*/ 2710501 w 12191966"/>
              <a:gd name="connsiteY6070" fmla="*/ 2895601 h 4330701"/>
              <a:gd name="connsiteX6071" fmla="*/ 2707354 w 12191966"/>
              <a:gd name="connsiteY6071" fmla="*/ 2895601 h 4330701"/>
              <a:gd name="connsiteX6072" fmla="*/ 2704600 w 12191966"/>
              <a:gd name="connsiteY6072" fmla="*/ 2894790 h 4330701"/>
              <a:gd name="connsiteX6073" fmla="*/ 2701061 w 12191966"/>
              <a:gd name="connsiteY6073" fmla="*/ 2892764 h 4330701"/>
              <a:gd name="connsiteX6074" fmla="*/ 2697918 w 12191966"/>
              <a:gd name="connsiteY6074" fmla="*/ 2889116 h 4330701"/>
              <a:gd name="connsiteX6075" fmla="*/ 2701455 w 12191966"/>
              <a:gd name="connsiteY6075" fmla="*/ 2885873 h 4330701"/>
              <a:gd name="connsiteX6076" fmla="*/ 2704600 w 12191966"/>
              <a:gd name="connsiteY6076" fmla="*/ 2881820 h 4330701"/>
              <a:gd name="connsiteX6077" fmla="*/ 2706960 w 12191966"/>
              <a:gd name="connsiteY6077" fmla="*/ 2877362 h 4330701"/>
              <a:gd name="connsiteX6078" fmla="*/ 2707354 w 12191966"/>
              <a:gd name="connsiteY6078" fmla="*/ 2875335 h 4330701"/>
              <a:gd name="connsiteX6079" fmla="*/ 2707748 w 12191966"/>
              <a:gd name="connsiteY6079" fmla="*/ 2872903 h 4330701"/>
              <a:gd name="connsiteX6080" fmla="*/ 2707748 w 12191966"/>
              <a:gd name="connsiteY6080" fmla="*/ 2870877 h 4330701"/>
              <a:gd name="connsiteX6081" fmla="*/ 2707354 w 12191966"/>
              <a:gd name="connsiteY6081" fmla="*/ 2869255 h 4330701"/>
              <a:gd name="connsiteX6082" fmla="*/ 2706568 w 12191966"/>
              <a:gd name="connsiteY6082" fmla="*/ 2867634 h 4330701"/>
              <a:gd name="connsiteX6083" fmla="*/ 2704994 w 12191966"/>
              <a:gd name="connsiteY6083" fmla="*/ 2866418 h 4330701"/>
              <a:gd name="connsiteX6084" fmla="*/ 2703027 w 12191966"/>
              <a:gd name="connsiteY6084" fmla="*/ 2865608 h 4330701"/>
              <a:gd name="connsiteX6085" fmla="*/ 2700275 w 12191966"/>
              <a:gd name="connsiteY6085" fmla="*/ 2865202 h 4330701"/>
              <a:gd name="connsiteX6086" fmla="*/ 2696342 w 12191966"/>
              <a:gd name="connsiteY6086" fmla="*/ 2865608 h 4330701"/>
              <a:gd name="connsiteX6087" fmla="*/ 2692407 w 12191966"/>
              <a:gd name="connsiteY6087" fmla="*/ 2866013 h 4330701"/>
              <a:gd name="connsiteX6088" fmla="*/ 2693587 w 12191966"/>
              <a:gd name="connsiteY6088" fmla="*/ 2863176 h 4330701"/>
              <a:gd name="connsiteX6089" fmla="*/ 2695161 w 12191966"/>
              <a:gd name="connsiteY6089" fmla="*/ 2861149 h 4330701"/>
              <a:gd name="connsiteX6090" fmla="*/ 2697128 w 12191966"/>
              <a:gd name="connsiteY6090" fmla="*/ 2859528 h 4330701"/>
              <a:gd name="connsiteX6091" fmla="*/ 2699486 w 12191966"/>
              <a:gd name="connsiteY6091" fmla="*/ 2857906 h 4330701"/>
              <a:gd name="connsiteX6092" fmla="*/ 1819275 w 12191966"/>
              <a:gd name="connsiteY6092" fmla="*/ 2855913 h 4330701"/>
              <a:gd name="connsiteX6093" fmla="*/ 1836208 w 12191966"/>
              <a:gd name="connsiteY6093" fmla="*/ 2855913 h 4330701"/>
              <a:gd name="connsiteX6094" fmla="*/ 1836208 w 12191966"/>
              <a:gd name="connsiteY6094" fmla="*/ 2871120 h 4330701"/>
              <a:gd name="connsiteX6095" fmla="*/ 1838627 w 12191966"/>
              <a:gd name="connsiteY6095" fmla="*/ 2870730 h 4330701"/>
              <a:gd name="connsiteX6096" fmla="*/ 1840643 w 12191966"/>
              <a:gd name="connsiteY6096" fmla="*/ 2870730 h 4330701"/>
              <a:gd name="connsiteX6097" fmla="*/ 1844675 w 12191966"/>
              <a:gd name="connsiteY6097" fmla="*/ 2869170 h 4330701"/>
              <a:gd name="connsiteX6098" fmla="*/ 1848303 w 12191966"/>
              <a:gd name="connsiteY6098" fmla="*/ 2867221 h 4330701"/>
              <a:gd name="connsiteX6099" fmla="*/ 1851932 w 12191966"/>
              <a:gd name="connsiteY6099" fmla="*/ 2865271 h 4330701"/>
              <a:gd name="connsiteX6100" fmla="*/ 1855560 w 12191966"/>
              <a:gd name="connsiteY6100" fmla="*/ 2863711 h 4330701"/>
              <a:gd name="connsiteX6101" fmla="*/ 1859592 w 12191966"/>
              <a:gd name="connsiteY6101" fmla="*/ 2862152 h 4330701"/>
              <a:gd name="connsiteX6102" fmla="*/ 1861608 w 12191966"/>
              <a:gd name="connsiteY6102" fmla="*/ 2862152 h 4330701"/>
              <a:gd name="connsiteX6103" fmla="*/ 1864027 w 12191966"/>
              <a:gd name="connsiteY6103" fmla="*/ 2862152 h 4330701"/>
              <a:gd name="connsiteX6104" fmla="*/ 1867252 w 12191966"/>
              <a:gd name="connsiteY6104" fmla="*/ 2862932 h 4330701"/>
              <a:gd name="connsiteX6105" fmla="*/ 1870074 w 12191966"/>
              <a:gd name="connsiteY6105" fmla="*/ 2863711 h 4330701"/>
              <a:gd name="connsiteX6106" fmla="*/ 1868462 w 12191966"/>
              <a:gd name="connsiteY6106" fmla="*/ 2867221 h 4330701"/>
              <a:gd name="connsiteX6107" fmla="*/ 1866043 w 12191966"/>
              <a:gd name="connsiteY6107" fmla="*/ 2870730 h 4330701"/>
              <a:gd name="connsiteX6108" fmla="*/ 1863221 w 12191966"/>
              <a:gd name="connsiteY6108" fmla="*/ 2873069 h 4330701"/>
              <a:gd name="connsiteX6109" fmla="*/ 1859592 w 12191966"/>
              <a:gd name="connsiteY6109" fmla="*/ 2875019 h 4330701"/>
              <a:gd name="connsiteX6110" fmla="*/ 1855560 w 12191966"/>
              <a:gd name="connsiteY6110" fmla="*/ 2876578 h 4330701"/>
              <a:gd name="connsiteX6111" fmla="*/ 1851125 w 12191966"/>
              <a:gd name="connsiteY6111" fmla="*/ 2877358 h 4330701"/>
              <a:gd name="connsiteX6112" fmla="*/ 1846691 w 12191966"/>
              <a:gd name="connsiteY6112" fmla="*/ 2878138 h 4330701"/>
              <a:gd name="connsiteX6113" fmla="*/ 1842659 w 12191966"/>
              <a:gd name="connsiteY6113" fmla="*/ 2878138 h 4330701"/>
              <a:gd name="connsiteX6114" fmla="*/ 1838224 w 12191966"/>
              <a:gd name="connsiteY6114" fmla="*/ 2877358 h 4330701"/>
              <a:gd name="connsiteX6115" fmla="*/ 1833789 w 12191966"/>
              <a:gd name="connsiteY6115" fmla="*/ 2876189 h 4330701"/>
              <a:gd name="connsiteX6116" fmla="*/ 1830564 w 12191966"/>
              <a:gd name="connsiteY6116" fmla="*/ 2874239 h 4330701"/>
              <a:gd name="connsiteX6117" fmla="*/ 1826935 w 12191966"/>
              <a:gd name="connsiteY6117" fmla="*/ 2871510 h 4330701"/>
              <a:gd name="connsiteX6118" fmla="*/ 1823709 w 12191966"/>
              <a:gd name="connsiteY6118" fmla="*/ 2868780 h 4330701"/>
              <a:gd name="connsiteX6119" fmla="*/ 1821291 w 12191966"/>
              <a:gd name="connsiteY6119" fmla="*/ 2865271 h 4330701"/>
              <a:gd name="connsiteX6120" fmla="*/ 1819678 w 12191966"/>
              <a:gd name="connsiteY6120" fmla="*/ 2860982 h 4330701"/>
              <a:gd name="connsiteX6121" fmla="*/ 4008299 w 12191966"/>
              <a:gd name="connsiteY6121" fmla="*/ 2849563 h 4330701"/>
              <a:gd name="connsiteX6122" fmla="*/ 4011965 w 12191966"/>
              <a:gd name="connsiteY6122" fmla="*/ 2849563 h 4330701"/>
              <a:gd name="connsiteX6123" fmla="*/ 4014817 w 12191966"/>
              <a:gd name="connsiteY6123" fmla="*/ 2849563 h 4330701"/>
              <a:gd name="connsiteX6124" fmla="*/ 4018077 w 12191966"/>
              <a:gd name="connsiteY6124" fmla="*/ 2849950 h 4330701"/>
              <a:gd name="connsiteX6125" fmla="*/ 4020929 w 12191966"/>
              <a:gd name="connsiteY6125" fmla="*/ 2851112 h 4330701"/>
              <a:gd name="connsiteX6126" fmla="*/ 4024188 w 12191966"/>
              <a:gd name="connsiteY6126" fmla="*/ 2852661 h 4330701"/>
              <a:gd name="connsiteX6127" fmla="*/ 4026633 w 12191966"/>
              <a:gd name="connsiteY6127" fmla="*/ 2854597 h 4330701"/>
              <a:gd name="connsiteX6128" fmla="*/ 4029078 w 12191966"/>
              <a:gd name="connsiteY6128" fmla="*/ 2856920 h 4330701"/>
              <a:gd name="connsiteX6129" fmla="*/ 4027855 w 12191966"/>
              <a:gd name="connsiteY6129" fmla="*/ 2859243 h 4330701"/>
              <a:gd name="connsiteX6130" fmla="*/ 4026225 w 12191966"/>
              <a:gd name="connsiteY6130" fmla="*/ 2861953 h 4330701"/>
              <a:gd name="connsiteX6131" fmla="*/ 4024596 w 12191966"/>
              <a:gd name="connsiteY6131" fmla="*/ 2863502 h 4330701"/>
              <a:gd name="connsiteX6132" fmla="*/ 4022151 w 12191966"/>
              <a:gd name="connsiteY6132" fmla="*/ 2864277 h 4330701"/>
              <a:gd name="connsiteX6133" fmla="*/ 4019299 w 12191966"/>
              <a:gd name="connsiteY6133" fmla="*/ 2864664 h 4330701"/>
              <a:gd name="connsiteX6134" fmla="*/ 4016447 w 12191966"/>
              <a:gd name="connsiteY6134" fmla="*/ 2865438 h 4330701"/>
              <a:gd name="connsiteX6135" fmla="*/ 4009521 w 12191966"/>
              <a:gd name="connsiteY6135" fmla="*/ 2864664 h 4330701"/>
              <a:gd name="connsiteX6136" fmla="*/ 3995261 w 12191966"/>
              <a:gd name="connsiteY6136" fmla="*/ 2863502 h 4330701"/>
              <a:gd name="connsiteX6137" fmla="*/ 3989149 w 12191966"/>
              <a:gd name="connsiteY6137" fmla="*/ 2863502 h 4330701"/>
              <a:gd name="connsiteX6138" fmla="*/ 3985890 w 12191966"/>
              <a:gd name="connsiteY6138" fmla="*/ 2863502 h 4330701"/>
              <a:gd name="connsiteX6139" fmla="*/ 3983038 w 12191966"/>
              <a:gd name="connsiteY6139" fmla="*/ 2863889 h 4330701"/>
              <a:gd name="connsiteX6140" fmla="*/ 3985075 w 12191966"/>
              <a:gd name="connsiteY6140" fmla="*/ 2861953 h 4330701"/>
              <a:gd name="connsiteX6141" fmla="*/ 3987113 w 12191966"/>
              <a:gd name="connsiteY6141" fmla="*/ 2859243 h 4330701"/>
              <a:gd name="connsiteX6142" fmla="*/ 3992001 w 12191966"/>
              <a:gd name="connsiteY6142" fmla="*/ 2855371 h 4330701"/>
              <a:gd name="connsiteX6143" fmla="*/ 3998520 w 12191966"/>
              <a:gd name="connsiteY6143" fmla="*/ 2852661 h 4330701"/>
              <a:gd name="connsiteX6144" fmla="*/ 4001372 w 12191966"/>
              <a:gd name="connsiteY6144" fmla="*/ 2851112 h 4330701"/>
              <a:gd name="connsiteX6145" fmla="*/ 4005039 w 12191966"/>
              <a:gd name="connsiteY6145" fmla="*/ 2849950 h 4330701"/>
              <a:gd name="connsiteX6146" fmla="*/ 2272518 w 12191966"/>
              <a:gd name="connsiteY6146" fmla="*/ 2849563 h 4330701"/>
              <a:gd name="connsiteX6147" fmla="*/ 2273311 w 12191966"/>
              <a:gd name="connsiteY6147" fmla="*/ 2854376 h 4330701"/>
              <a:gd name="connsiteX6148" fmla="*/ 2272518 w 12191966"/>
              <a:gd name="connsiteY6148" fmla="*/ 2857183 h 4330701"/>
              <a:gd name="connsiteX6149" fmla="*/ 2271726 w 12191966"/>
              <a:gd name="connsiteY6149" fmla="*/ 2859990 h 4330701"/>
              <a:gd name="connsiteX6150" fmla="*/ 2270537 w 12191966"/>
              <a:gd name="connsiteY6150" fmla="*/ 2862397 h 4330701"/>
              <a:gd name="connsiteX6151" fmla="*/ 2268555 w 12191966"/>
              <a:gd name="connsiteY6151" fmla="*/ 2866808 h 4330701"/>
              <a:gd name="connsiteX6152" fmla="*/ 2267762 w 12191966"/>
              <a:gd name="connsiteY6152" fmla="*/ 2869616 h 4330701"/>
              <a:gd name="connsiteX6153" fmla="*/ 2266968 w 12191966"/>
              <a:gd name="connsiteY6153" fmla="*/ 2873225 h 4330701"/>
              <a:gd name="connsiteX6154" fmla="*/ 2259042 w 12191966"/>
              <a:gd name="connsiteY6154" fmla="*/ 2870418 h 4330701"/>
              <a:gd name="connsiteX6155" fmla="*/ 2251115 w 12191966"/>
              <a:gd name="connsiteY6155" fmla="*/ 2868814 h 4330701"/>
              <a:gd name="connsiteX6156" fmla="*/ 2243582 w 12191966"/>
              <a:gd name="connsiteY6156" fmla="*/ 2867610 h 4330701"/>
              <a:gd name="connsiteX6157" fmla="*/ 2235657 w 12191966"/>
              <a:gd name="connsiteY6157" fmla="*/ 2866407 h 4330701"/>
              <a:gd name="connsiteX6158" fmla="*/ 2227333 w 12191966"/>
              <a:gd name="connsiteY6158" fmla="*/ 2866006 h 4330701"/>
              <a:gd name="connsiteX6159" fmla="*/ 2219405 w 12191966"/>
              <a:gd name="connsiteY6159" fmla="*/ 2865605 h 4330701"/>
              <a:gd name="connsiteX6160" fmla="*/ 2203549 w 12191966"/>
              <a:gd name="connsiteY6160" fmla="*/ 2866006 h 4330701"/>
              <a:gd name="connsiteX6161" fmla="*/ 2188093 w 12191966"/>
              <a:gd name="connsiteY6161" fmla="*/ 2867610 h 4330701"/>
              <a:gd name="connsiteX6162" fmla="*/ 2171842 w 12191966"/>
              <a:gd name="connsiteY6162" fmla="*/ 2868814 h 4330701"/>
              <a:gd name="connsiteX6163" fmla="*/ 2140925 w 12191966"/>
              <a:gd name="connsiteY6163" fmla="*/ 2874027 h 4330701"/>
              <a:gd name="connsiteX6164" fmla="*/ 2125457 w 12191966"/>
              <a:gd name="connsiteY6164" fmla="*/ 2876434 h 4330701"/>
              <a:gd name="connsiteX6165" fmla="*/ 2109612 w 12191966"/>
              <a:gd name="connsiteY6165" fmla="*/ 2878038 h 4330701"/>
              <a:gd name="connsiteX6166" fmla="*/ 2094540 w 12191966"/>
              <a:gd name="connsiteY6166" fmla="*/ 2879241 h 4330701"/>
              <a:gd name="connsiteX6167" fmla="*/ 2079478 w 12191966"/>
              <a:gd name="connsiteY6167" fmla="*/ 2879642 h 4330701"/>
              <a:gd name="connsiteX6168" fmla="*/ 2072343 w 12191966"/>
              <a:gd name="connsiteY6168" fmla="*/ 2879241 h 4330701"/>
              <a:gd name="connsiteX6169" fmla="*/ 2064812 w 12191966"/>
              <a:gd name="connsiteY6169" fmla="*/ 2878439 h 4330701"/>
              <a:gd name="connsiteX6170" fmla="*/ 2057281 w 12191966"/>
              <a:gd name="connsiteY6170" fmla="*/ 2877236 h 4330701"/>
              <a:gd name="connsiteX6171" fmla="*/ 2050147 w 12191966"/>
              <a:gd name="connsiteY6171" fmla="*/ 2875632 h 4330701"/>
              <a:gd name="connsiteX6172" fmla="*/ 2042616 w 12191966"/>
              <a:gd name="connsiteY6172" fmla="*/ 2873626 h 4330701"/>
              <a:gd name="connsiteX6173" fmla="*/ 2035481 w 12191966"/>
              <a:gd name="connsiteY6173" fmla="*/ 2871220 h 4330701"/>
              <a:gd name="connsiteX6174" fmla="*/ 2028743 w 12191966"/>
              <a:gd name="connsiteY6174" fmla="*/ 2868012 h 4330701"/>
              <a:gd name="connsiteX6175" fmla="*/ 2021609 w 12191966"/>
              <a:gd name="connsiteY6175" fmla="*/ 2864402 h 4330701"/>
              <a:gd name="connsiteX6176" fmla="*/ 2016456 w 12191966"/>
              <a:gd name="connsiteY6176" fmla="*/ 2866808 h 4330701"/>
              <a:gd name="connsiteX6177" fmla="*/ 2015663 w 12191966"/>
              <a:gd name="connsiteY6177" fmla="*/ 2868012 h 4330701"/>
              <a:gd name="connsiteX6178" fmla="*/ 2015663 w 12191966"/>
              <a:gd name="connsiteY6178" fmla="*/ 2868814 h 4330701"/>
              <a:gd name="connsiteX6179" fmla="*/ 2016456 w 12191966"/>
              <a:gd name="connsiteY6179" fmla="*/ 2869616 h 4330701"/>
              <a:gd name="connsiteX6180" fmla="*/ 2017645 w 12191966"/>
              <a:gd name="connsiteY6180" fmla="*/ 2870017 h 4330701"/>
              <a:gd name="connsiteX6181" fmla="*/ 2021213 w 12191966"/>
              <a:gd name="connsiteY6181" fmla="*/ 2871621 h 4330701"/>
              <a:gd name="connsiteX6182" fmla="*/ 2024383 w 12191966"/>
              <a:gd name="connsiteY6182" fmla="*/ 2873626 h 4330701"/>
              <a:gd name="connsiteX6183" fmla="*/ 2025968 w 12191966"/>
              <a:gd name="connsiteY6183" fmla="*/ 2874428 h 4330701"/>
              <a:gd name="connsiteX6184" fmla="*/ 2027554 w 12191966"/>
              <a:gd name="connsiteY6184" fmla="*/ 2876434 h 4330701"/>
              <a:gd name="connsiteX6185" fmla="*/ 2028743 w 12191966"/>
              <a:gd name="connsiteY6185" fmla="*/ 2878439 h 4330701"/>
              <a:gd name="connsiteX6186" fmla="*/ 2029140 w 12191966"/>
              <a:gd name="connsiteY6186" fmla="*/ 2881246 h 4330701"/>
              <a:gd name="connsiteX6187" fmla="*/ 2028743 w 12191966"/>
              <a:gd name="connsiteY6187" fmla="*/ 2884054 h 4330701"/>
              <a:gd name="connsiteX6188" fmla="*/ 2027158 w 12191966"/>
              <a:gd name="connsiteY6188" fmla="*/ 2887663 h 4330701"/>
              <a:gd name="connsiteX6189" fmla="*/ 2023988 w 12191966"/>
              <a:gd name="connsiteY6189" fmla="*/ 2885658 h 4330701"/>
              <a:gd name="connsiteX6190" fmla="*/ 2020420 w 12191966"/>
              <a:gd name="connsiteY6190" fmla="*/ 2883653 h 4330701"/>
              <a:gd name="connsiteX6191" fmla="*/ 2016853 w 12191966"/>
              <a:gd name="connsiteY6191" fmla="*/ 2882850 h 4330701"/>
              <a:gd name="connsiteX6192" fmla="*/ 2012889 w 12191966"/>
              <a:gd name="connsiteY6192" fmla="*/ 2881647 h 4330701"/>
              <a:gd name="connsiteX6193" fmla="*/ 2004565 w 12191966"/>
              <a:gd name="connsiteY6193" fmla="*/ 2880845 h 4330701"/>
              <a:gd name="connsiteX6194" fmla="*/ 1995845 w 12191966"/>
              <a:gd name="connsiteY6194" fmla="*/ 2880845 h 4330701"/>
              <a:gd name="connsiteX6195" fmla="*/ 1987126 w 12191966"/>
              <a:gd name="connsiteY6195" fmla="*/ 2880043 h 4330701"/>
              <a:gd name="connsiteX6196" fmla="*/ 1978801 w 12191966"/>
              <a:gd name="connsiteY6196" fmla="*/ 2879241 h 4330701"/>
              <a:gd name="connsiteX6197" fmla="*/ 1974837 w 12191966"/>
              <a:gd name="connsiteY6197" fmla="*/ 2878038 h 4330701"/>
              <a:gd name="connsiteX6198" fmla="*/ 1971270 w 12191966"/>
              <a:gd name="connsiteY6198" fmla="*/ 2876434 h 4330701"/>
              <a:gd name="connsiteX6199" fmla="*/ 1968495 w 12191966"/>
              <a:gd name="connsiteY6199" fmla="*/ 2874428 h 4330701"/>
              <a:gd name="connsiteX6200" fmla="*/ 1965325 w 12191966"/>
              <a:gd name="connsiteY6200" fmla="*/ 2872022 h 4330701"/>
              <a:gd name="connsiteX6201" fmla="*/ 1985143 w 12191966"/>
              <a:gd name="connsiteY6201" fmla="*/ 2868012 h 4330701"/>
              <a:gd name="connsiteX6202" fmla="*/ 2004961 w 12191966"/>
              <a:gd name="connsiteY6202" fmla="*/ 2864001 h 4330701"/>
              <a:gd name="connsiteX6203" fmla="*/ 2025176 w 12191966"/>
              <a:gd name="connsiteY6203" fmla="*/ 2861595 h 4330701"/>
              <a:gd name="connsiteX6204" fmla="*/ 2045787 w 12191966"/>
              <a:gd name="connsiteY6204" fmla="*/ 2858787 h 4330701"/>
              <a:gd name="connsiteX6205" fmla="*/ 2065605 w 12191966"/>
              <a:gd name="connsiteY6205" fmla="*/ 2856782 h 4330701"/>
              <a:gd name="connsiteX6206" fmla="*/ 2086216 w 12191966"/>
              <a:gd name="connsiteY6206" fmla="*/ 2855980 h 4330701"/>
              <a:gd name="connsiteX6207" fmla="*/ 2106042 w 12191966"/>
              <a:gd name="connsiteY6207" fmla="*/ 2854376 h 4330701"/>
              <a:gd name="connsiteX6208" fmla="*/ 2126251 w 12191966"/>
              <a:gd name="connsiteY6208" fmla="*/ 2853975 h 4330701"/>
              <a:gd name="connsiteX6209" fmla="*/ 2165898 w 12191966"/>
              <a:gd name="connsiteY6209" fmla="*/ 2852772 h 4330701"/>
              <a:gd name="connsiteX6210" fmla="*/ 2203948 w 12191966"/>
              <a:gd name="connsiteY6210" fmla="*/ 2852370 h 4330701"/>
              <a:gd name="connsiteX6211" fmla="*/ 2239620 w 12191966"/>
              <a:gd name="connsiteY6211" fmla="*/ 2851969 h 4330701"/>
              <a:gd name="connsiteX6212" fmla="*/ 2256662 w 12191966"/>
              <a:gd name="connsiteY6212" fmla="*/ 2850766 h 4330701"/>
              <a:gd name="connsiteX6213" fmla="*/ 752970 w 12191966"/>
              <a:gd name="connsiteY6213" fmla="*/ 2824163 h 4330701"/>
              <a:gd name="connsiteX6214" fmla="*/ 756995 w 12191966"/>
              <a:gd name="connsiteY6214" fmla="*/ 2824554 h 4330701"/>
              <a:gd name="connsiteX6215" fmla="*/ 766654 w 12191966"/>
              <a:gd name="connsiteY6215" fmla="*/ 2826115 h 4330701"/>
              <a:gd name="connsiteX6216" fmla="*/ 771081 w 12191966"/>
              <a:gd name="connsiteY6216" fmla="*/ 2826115 h 4330701"/>
              <a:gd name="connsiteX6217" fmla="*/ 773094 w 12191966"/>
              <a:gd name="connsiteY6217" fmla="*/ 2825725 h 4330701"/>
              <a:gd name="connsiteX6218" fmla="*/ 774703 w 12191966"/>
              <a:gd name="connsiteY6218" fmla="*/ 2825334 h 4330701"/>
              <a:gd name="connsiteX6219" fmla="*/ 774703 w 12191966"/>
              <a:gd name="connsiteY6219" fmla="*/ 2829628 h 4330701"/>
              <a:gd name="connsiteX6220" fmla="*/ 774703 w 12191966"/>
              <a:gd name="connsiteY6220" fmla="*/ 2832361 h 4330701"/>
              <a:gd name="connsiteX6221" fmla="*/ 773899 w 12191966"/>
              <a:gd name="connsiteY6221" fmla="*/ 2835094 h 4330701"/>
              <a:gd name="connsiteX6222" fmla="*/ 772691 w 12191966"/>
              <a:gd name="connsiteY6222" fmla="*/ 2837436 h 4330701"/>
              <a:gd name="connsiteX6223" fmla="*/ 770276 w 12191966"/>
              <a:gd name="connsiteY6223" fmla="*/ 2841730 h 4330701"/>
              <a:gd name="connsiteX6224" fmla="*/ 769874 w 12191966"/>
              <a:gd name="connsiteY6224" fmla="*/ 2844463 h 4330701"/>
              <a:gd name="connsiteX6225" fmla="*/ 769069 w 12191966"/>
              <a:gd name="connsiteY6225" fmla="*/ 2847976 h 4330701"/>
              <a:gd name="connsiteX6226" fmla="*/ 766252 w 12191966"/>
              <a:gd name="connsiteY6226" fmla="*/ 2846024 h 4330701"/>
              <a:gd name="connsiteX6227" fmla="*/ 763032 w 12191966"/>
              <a:gd name="connsiteY6227" fmla="*/ 2844463 h 4330701"/>
              <a:gd name="connsiteX6228" fmla="*/ 757800 w 12191966"/>
              <a:gd name="connsiteY6228" fmla="*/ 2840559 h 4330701"/>
              <a:gd name="connsiteX6229" fmla="*/ 752568 w 12191966"/>
              <a:gd name="connsiteY6229" fmla="*/ 2835874 h 4330701"/>
              <a:gd name="connsiteX6230" fmla="*/ 749348 w 12191966"/>
              <a:gd name="connsiteY6230" fmla="*/ 2834703 h 4330701"/>
              <a:gd name="connsiteX6231" fmla="*/ 746129 w 12191966"/>
              <a:gd name="connsiteY6231" fmla="*/ 2832361 h 4330701"/>
              <a:gd name="connsiteX6232" fmla="*/ 746129 w 12191966"/>
              <a:gd name="connsiteY6232" fmla="*/ 2830019 h 4330701"/>
              <a:gd name="connsiteX6233" fmla="*/ 747336 w 12191966"/>
              <a:gd name="connsiteY6233" fmla="*/ 2828067 h 4330701"/>
              <a:gd name="connsiteX6234" fmla="*/ 747738 w 12191966"/>
              <a:gd name="connsiteY6234" fmla="*/ 2826505 h 4330701"/>
              <a:gd name="connsiteX6235" fmla="*/ 749348 w 12191966"/>
              <a:gd name="connsiteY6235" fmla="*/ 2825334 h 4330701"/>
              <a:gd name="connsiteX6236" fmla="*/ 750958 w 12191966"/>
              <a:gd name="connsiteY6236" fmla="*/ 2824554 h 4330701"/>
              <a:gd name="connsiteX6237" fmla="*/ 639687 w 12191966"/>
              <a:gd name="connsiteY6237" fmla="*/ 2811463 h 4330701"/>
              <a:gd name="connsiteX6238" fmla="*/ 643635 w 12191966"/>
              <a:gd name="connsiteY6238" fmla="*/ 2811463 h 4330701"/>
              <a:gd name="connsiteX6239" fmla="*/ 647584 w 12191966"/>
              <a:gd name="connsiteY6239" fmla="*/ 2812266 h 4330701"/>
              <a:gd name="connsiteX6240" fmla="*/ 652322 w 12191966"/>
              <a:gd name="connsiteY6240" fmla="*/ 2813871 h 4330701"/>
              <a:gd name="connsiteX6241" fmla="*/ 656666 w 12191966"/>
              <a:gd name="connsiteY6241" fmla="*/ 2815877 h 4330701"/>
              <a:gd name="connsiteX6242" fmla="*/ 666537 w 12191966"/>
              <a:gd name="connsiteY6242" fmla="*/ 2820290 h 4330701"/>
              <a:gd name="connsiteX6243" fmla="*/ 671671 w 12191966"/>
              <a:gd name="connsiteY6243" fmla="*/ 2821895 h 4330701"/>
              <a:gd name="connsiteX6244" fmla="*/ 677199 w 12191966"/>
              <a:gd name="connsiteY6244" fmla="*/ 2823099 h 4330701"/>
              <a:gd name="connsiteX6245" fmla="*/ 682727 w 12191966"/>
              <a:gd name="connsiteY6245" fmla="*/ 2823500 h 4330701"/>
              <a:gd name="connsiteX6246" fmla="*/ 688650 w 12191966"/>
              <a:gd name="connsiteY6246" fmla="*/ 2822297 h 4330701"/>
              <a:gd name="connsiteX6247" fmla="*/ 691809 w 12191966"/>
              <a:gd name="connsiteY6247" fmla="*/ 2821895 h 4330701"/>
              <a:gd name="connsiteX6248" fmla="*/ 694968 w 12191966"/>
              <a:gd name="connsiteY6248" fmla="*/ 2820290 h 4330701"/>
              <a:gd name="connsiteX6249" fmla="*/ 698126 w 12191966"/>
              <a:gd name="connsiteY6249" fmla="*/ 2819087 h 4330701"/>
              <a:gd name="connsiteX6250" fmla="*/ 701680 w 12191966"/>
              <a:gd name="connsiteY6250" fmla="*/ 2817081 h 4330701"/>
              <a:gd name="connsiteX6251" fmla="*/ 701680 w 12191966"/>
              <a:gd name="connsiteY6251" fmla="*/ 2847976 h 4330701"/>
              <a:gd name="connsiteX6252" fmla="*/ 696152 w 12191966"/>
              <a:gd name="connsiteY6252" fmla="*/ 2843964 h 4330701"/>
              <a:gd name="connsiteX6253" fmla="*/ 690624 w 12191966"/>
              <a:gd name="connsiteY6253" fmla="*/ 2840754 h 4330701"/>
              <a:gd name="connsiteX6254" fmla="*/ 685491 w 12191966"/>
              <a:gd name="connsiteY6254" fmla="*/ 2838748 h 4330701"/>
              <a:gd name="connsiteX6255" fmla="*/ 680752 w 12191966"/>
              <a:gd name="connsiteY6255" fmla="*/ 2837544 h 4330701"/>
              <a:gd name="connsiteX6256" fmla="*/ 676014 w 12191966"/>
              <a:gd name="connsiteY6256" fmla="*/ 2837143 h 4330701"/>
              <a:gd name="connsiteX6257" fmla="*/ 671671 w 12191966"/>
              <a:gd name="connsiteY6257" fmla="*/ 2837143 h 4330701"/>
              <a:gd name="connsiteX6258" fmla="*/ 662984 w 12191966"/>
              <a:gd name="connsiteY6258" fmla="*/ 2838346 h 4330701"/>
              <a:gd name="connsiteX6259" fmla="*/ 654692 w 12191966"/>
              <a:gd name="connsiteY6259" fmla="*/ 2838748 h 4330701"/>
              <a:gd name="connsiteX6260" fmla="*/ 650348 w 12191966"/>
              <a:gd name="connsiteY6260" fmla="*/ 2838346 h 4330701"/>
              <a:gd name="connsiteX6261" fmla="*/ 645610 w 12191966"/>
              <a:gd name="connsiteY6261" fmla="*/ 2837143 h 4330701"/>
              <a:gd name="connsiteX6262" fmla="*/ 640871 w 12191966"/>
              <a:gd name="connsiteY6262" fmla="*/ 2835538 h 4330701"/>
              <a:gd name="connsiteX6263" fmla="*/ 635738 w 12191966"/>
              <a:gd name="connsiteY6263" fmla="*/ 2833130 h 4330701"/>
              <a:gd name="connsiteX6264" fmla="*/ 629815 w 12191966"/>
              <a:gd name="connsiteY6264" fmla="*/ 2829519 h 4330701"/>
              <a:gd name="connsiteX6265" fmla="*/ 623892 w 12191966"/>
              <a:gd name="connsiteY6265" fmla="*/ 2824704 h 4330701"/>
              <a:gd name="connsiteX6266" fmla="*/ 627841 w 12191966"/>
              <a:gd name="connsiteY6266" fmla="*/ 2819087 h 4330701"/>
              <a:gd name="connsiteX6267" fmla="*/ 629815 w 12191966"/>
              <a:gd name="connsiteY6267" fmla="*/ 2816278 h 4330701"/>
              <a:gd name="connsiteX6268" fmla="*/ 631790 w 12191966"/>
              <a:gd name="connsiteY6268" fmla="*/ 2814673 h 4330701"/>
              <a:gd name="connsiteX6269" fmla="*/ 633764 w 12191966"/>
              <a:gd name="connsiteY6269" fmla="*/ 2813469 h 4330701"/>
              <a:gd name="connsiteX6270" fmla="*/ 635738 w 12191966"/>
              <a:gd name="connsiteY6270" fmla="*/ 2812266 h 4330701"/>
              <a:gd name="connsiteX6271" fmla="*/ 637712 w 12191966"/>
              <a:gd name="connsiteY6271" fmla="*/ 2811864 h 4330701"/>
              <a:gd name="connsiteX6272" fmla="*/ 790579 w 12191966"/>
              <a:gd name="connsiteY6272" fmla="*/ 2786063 h 4330701"/>
              <a:gd name="connsiteX6273" fmla="*/ 813981 w 12191966"/>
              <a:gd name="connsiteY6273" fmla="*/ 2786063 h 4330701"/>
              <a:gd name="connsiteX6274" fmla="*/ 814392 w 12191966"/>
              <a:gd name="connsiteY6274" fmla="*/ 2790948 h 4330701"/>
              <a:gd name="connsiteX6275" fmla="*/ 814392 w 12191966"/>
              <a:gd name="connsiteY6275" fmla="*/ 2793797 h 4330701"/>
              <a:gd name="connsiteX6276" fmla="*/ 813981 w 12191966"/>
              <a:gd name="connsiteY6276" fmla="*/ 2797054 h 4330701"/>
              <a:gd name="connsiteX6277" fmla="*/ 812749 w 12191966"/>
              <a:gd name="connsiteY6277" fmla="*/ 2799089 h 4330701"/>
              <a:gd name="connsiteX6278" fmla="*/ 811928 w 12191966"/>
              <a:gd name="connsiteY6278" fmla="*/ 2800717 h 4330701"/>
              <a:gd name="connsiteX6279" fmla="*/ 810286 w 12191966"/>
              <a:gd name="connsiteY6279" fmla="*/ 2802345 h 4330701"/>
              <a:gd name="connsiteX6280" fmla="*/ 806591 w 12191966"/>
              <a:gd name="connsiteY6280" fmla="*/ 2803566 h 4330701"/>
              <a:gd name="connsiteX6281" fmla="*/ 802485 w 12191966"/>
              <a:gd name="connsiteY6281" fmla="*/ 2805195 h 4330701"/>
              <a:gd name="connsiteX6282" fmla="*/ 800843 w 12191966"/>
              <a:gd name="connsiteY6282" fmla="*/ 2806416 h 4330701"/>
              <a:gd name="connsiteX6283" fmla="*/ 799201 w 12191966"/>
              <a:gd name="connsiteY6283" fmla="*/ 2808044 h 4330701"/>
              <a:gd name="connsiteX6284" fmla="*/ 797969 w 12191966"/>
              <a:gd name="connsiteY6284" fmla="*/ 2809265 h 4330701"/>
              <a:gd name="connsiteX6285" fmla="*/ 796737 w 12191966"/>
              <a:gd name="connsiteY6285" fmla="*/ 2811300 h 4330701"/>
              <a:gd name="connsiteX6286" fmla="*/ 796737 w 12191966"/>
              <a:gd name="connsiteY6286" fmla="*/ 2814150 h 4330701"/>
              <a:gd name="connsiteX6287" fmla="*/ 796737 w 12191966"/>
              <a:gd name="connsiteY6287" fmla="*/ 2817813 h 4330701"/>
              <a:gd name="connsiteX6288" fmla="*/ 795095 w 12191966"/>
              <a:gd name="connsiteY6288" fmla="*/ 2816999 h 4330701"/>
              <a:gd name="connsiteX6289" fmla="*/ 794274 w 12191966"/>
              <a:gd name="connsiteY6289" fmla="*/ 2816185 h 4330701"/>
              <a:gd name="connsiteX6290" fmla="*/ 792632 w 12191966"/>
              <a:gd name="connsiteY6290" fmla="*/ 2813336 h 4330701"/>
              <a:gd name="connsiteX6291" fmla="*/ 791400 w 12191966"/>
              <a:gd name="connsiteY6291" fmla="*/ 2810079 h 4330701"/>
              <a:gd name="connsiteX6292" fmla="*/ 790989 w 12191966"/>
              <a:gd name="connsiteY6292" fmla="*/ 2805602 h 4330701"/>
              <a:gd name="connsiteX6293" fmla="*/ 790989 w 12191966"/>
              <a:gd name="connsiteY6293" fmla="*/ 2795832 h 4330701"/>
              <a:gd name="connsiteX6294" fmla="*/ 659611 w 12191966"/>
              <a:gd name="connsiteY6294" fmla="*/ 2776538 h 4330701"/>
              <a:gd name="connsiteX6295" fmla="*/ 665961 w 12191966"/>
              <a:gd name="connsiteY6295" fmla="*/ 2776538 h 4330701"/>
              <a:gd name="connsiteX6296" fmla="*/ 672311 w 12191966"/>
              <a:gd name="connsiteY6296" fmla="*/ 2777290 h 4330701"/>
              <a:gd name="connsiteX6297" fmla="*/ 685804 w 12191966"/>
              <a:gd name="connsiteY6297" fmla="*/ 2779170 h 4330701"/>
              <a:gd name="connsiteX6298" fmla="*/ 683026 w 12191966"/>
              <a:gd name="connsiteY6298" fmla="*/ 2782178 h 4330701"/>
              <a:gd name="connsiteX6299" fmla="*/ 679851 w 12191966"/>
              <a:gd name="connsiteY6299" fmla="*/ 2784434 h 4330701"/>
              <a:gd name="connsiteX6300" fmla="*/ 677470 w 12191966"/>
              <a:gd name="connsiteY6300" fmla="*/ 2786314 h 4330701"/>
              <a:gd name="connsiteX6301" fmla="*/ 674295 w 12191966"/>
              <a:gd name="connsiteY6301" fmla="*/ 2787818 h 4330701"/>
              <a:gd name="connsiteX6302" fmla="*/ 671120 w 12191966"/>
              <a:gd name="connsiteY6302" fmla="*/ 2789322 h 4330701"/>
              <a:gd name="connsiteX6303" fmla="*/ 668342 w 12191966"/>
              <a:gd name="connsiteY6303" fmla="*/ 2789698 h 4330701"/>
              <a:gd name="connsiteX6304" fmla="*/ 662389 w 12191966"/>
              <a:gd name="connsiteY6304" fmla="*/ 2790826 h 4330701"/>
              <a:gd name="connsiteX6305" fmla="*/ 656436 w 12191966"/>
              <a:gd name="connsiteY6305" fmla="*/ 2790826 h 4330701"/>
              <a:gd name="connsiteX6306" fmla="*/ 649689 w 12191966"/>
              <a:gd name="connsiteY6306" fmla="*/ 2789698 h 4330701"/>
              <a:gd name="connsiteX6307" fmla="*/ 635005 w 12191966"/>
              <a:gd name="connsiteY6307" fmla="*/ 2786314 h 4330701"/>
              <a:gd name="connsiteX6308" fmla="*/ 638576 w 12191966"/>
              <a:gd name="connsiteY6308" fmla="*/ 2784058 h 4330701"/>
              <a:gd name="connsiteX6309" fmla="*/ 641751 w 12191966"/>
              <a:gd name="connsiteY6309" fmla="*/ 2782178 h 4330701"/>
              <a:gd name="connsiteX6310" fmla="*/ 644529 w 12191966"/>
              <a:gd name="connsiteY6310" fmla="*/ 2780298 h 4330701"/>
              <a:gd name="connsiteX6311" fmla="*/ 647704 w 12191966"/>
              <a:gd name="connsiteY6311" fmla="*/ 2778794 h 4330701"/>
              <a:gd name="connsiteX6312" fmla="*/ 650879 w 12191966"/>
              <a:gd name="connsiteY6312" fmla="*/ 2778042 h 4330701"/>
              <a:gd name="connsiteX6313" fmla="*/ 653658 w 12191966"/>
              <a:gd name="connsiteY6313" fmla="*/ 2777290 h 4330701"/>
              <a:gd name="connsiteX6314" fmla="*/ 96120 w 12191966"/>
              <a:gd name="connsiteY6314" fmla="*/ 2773363 h 4330701"/>
              <a:gd name="connsiteX6315" fmla="*/ 99607 w 12191966"/>
              <a:gd name="connsiteY6315" fmla="*/ 2773363 h 4330701"/>
              <a:gd name="connsiteX6316" fmla="*/ 103095 w 12191966"/>
              <a:gd name="connsiteY6316" fmla="*/ 2774169 h 4330701"/>
              <a:gd name="connsiteX6317" fmla="*/ 110457 w 12191966"/>
              <a:gd name="connsiteY6317" fmla="*/ 2776183 h 4330701"/>
              <a:gd name="connsiteX6318" fmla="*/ 117820 w 12191966"/>
              <a:gd name="connsiteY6318" fmla="*/ 2778600 h 4330701"/>
              <a:gd name="connsiteX6319" fmla="*/ 125182 w 12191966"/>
              <a:gd name="connsiteY6319" fmla="*/ 2780614 h 4330701"/>
              <a:gd name="connsiteX6320" fmla="*/ 128670 w 12191966"/>
              <a:gd name="connsiteY6320" fmla="*/ 2781016 h 4330701"/>
              <a:gd name="connsiteX6321" fmla="*/ 131770 w 12191966"/>
              <a:gd name="connsiteY6321" fmla="*/ 2781016 h 4330701"/>
              <a:gd name="connsiteX6322" fmla="*/ 129057 w 12191966"/>
              <a:gd name="connsiteY6322" fmla="*/ 2786253 h 4330701"/>
              <a:gd name="connsiteX6323" fmla="*/ 126732 w 12191966"/>
              <a:gd name="connsiteY6323" fmla="*/ 2790281 h 4330701"/>
              <a:gd name="connsiteX6324" fmla="*/ 123632 w 12191966"/>
              <a:gd name="connsiteY6324" fmla="*/ 2793503 h 4330701"/>
              <a:gd name="connsiteX6325" fmla="*/ 121307 w 12191966"/>
              <a:gd name="connsiteY6325" fmla="*/ 2795920 h 4330701"/>
              <a:gd name="connsiteX6326" fmla="*/ 118982 w 12191966"/>
              <a:gd name="connsiteY6326" fmla="*/ 2797934 h 4330701"/>
              <a:gd name="connsiteX6327" fmla="*/ 115882 w 12191966"/>
              <a:gd name="connsiteY6327" fmla="*/ 2799546 h 4330701"/>
              <a:gd name="connsiteX6328" fmla="*/ 112782 w 12191966"/>
              <a:gd name="connsiteY6328" fmla="*/ 2800351 h 4330701"/>
              <a:gd name="connsiteX6329" fmla="*/ 110070 w 12191966"/>
              <a:gd name="connsiteY6329" fmla="*/ 2800351 h 4330701"/>
              <a:gd name="connsiteX6330" fmla="*/ 106970 w 12191966"/>
              <a:gd name="connsiteY6330" fmla="*/ 2800351 h 4330701"/>
              <a:gd name="connsiteX6331" fmla="*/ 104257 w 12191966"/>
              <a:gd name="connsiteY6331" fmla="*/ 2799948 h 4330701"/>
              <a:gd name="connsiteX6332" fmla="*/ 97282 w 12191966"/>
              <a:gd name="connsiteY6332" fmla="*/ 2797531 h 4330701"/>
              <a:gd name="connsiteX6333" fmla="*/ 90307 w 12191966"/>
              <a:gd name="connsiteY6333" fmla="*/ 2793906 h 4330701"/>
              <a:gd name="connsiteX6334" fmla="*/ 82557 w 12191966"/>
              <a:gd name="connsiteY6334" fmla="*/ 2789475 h 4330701"/>
              <a:gd name="connsiteX6335" fmla="*/ 84107 w 12191966"/>
              <a:gd name="connsiteY6335" fmla="*/ 2784239 h 4330701"/>
              <a:gd name="connsiteX6336" fmla="*/ 85657 w 12191966"/>
              <a:gd name="connsiteY6336" fmla="*/ 2780614 h 4330701"/>
              <a:gd name="connsiteX6337" fmla="*/ 87982 w 12191966"/>
              <a:gd name="connsiteY6337" fmla="*/ 2777391 h 4330701"/>
              <a:gd name="connsiteX6338" fmla="*/ 90307 w 12191966"/>
              <a:gd name="connsiteY6338" fmla="*/ 2775377 h 4330701"/>
              <a:gd name="connsiteX6339" fmla="*/ 93020 w 12191966"/>
              <a:gd name="connsiteY6339" fmla="*/ 2774169 h 4330701"/>
              <a:gd name="connsiteX6340" fmla="*/ 550862 w 12191966"/>
              <a:gd name="connsiteY6340" fmla="*/ 2771776 h 4330701"/>
              <a:gd name="connsiteX6341" fmla="*/ 556745 w 12191966"/>
              <a:gd name="connsiteY6341" fmla="*/ 2776077 h 4330701"/>
              <a:gd name="connsiteX6342" fmla="*/ 562236 w 12191966"/>
              <a:gd name="connsiteY6342" fmla="*/ 2781159 h 4330701"/>
              <a:gd name="connsiteX6343" fmla="*/ 567335 w 12191966"/>
              <a:gd name="connsiteY6343" fmla="*/ 2786241 h 4330701"/>
              <a:gd name="connsiteX6344" fmla="*/ 571650 w 12191966"/>
              <a:gd name="connsiteY6344" fmla="*/ 2792888 h 4330701"/>
              <a:gd name="connsiteX6345" fmla="*/ 575572 w 12191966"/>
              <a:gd name="connsiteY6345" fmla="*/ 2799143 h 4330701"/>
              <a:gd name="connsiteX6346" fmla="*/ 578709 w 12191966"/>
              <a:gd name="connsiteY6346" fmla="*/ 2807353 h 4330701"/>
              <a:gd name="connsiteX6347" fmla="*/ 581847 w 12191966"/>
              <a:gd name="connsiteY6347" fmla="*/ 2815172 h 4330701"/>
              <a:gd name="connsiteX6348" fmla="*/ 584200 w 12191966"/>
              <a:gd name="connsiteY6348" fmla="*/ 2824164 h 4330701"/>
              <a:gd name="connsiteX6349" fmla="*/ 580278 w 12191966"/>
              <a:gd name="connsiteY6349" fmla="*/ 2823382 h 4330701"/>
              <a:gd name="connsiteX6350" fmla="*/ 576748 w 12191966"/>
              <a:gd name="connsiteY6350" fmla="*/ 2821818 h 4330701"/>
              <a:gd name="connsiteX6351" fmla="*/ 573611 w 12191966"/>
              <a:gd name="connsiteY6351" fmla="*/ 2819864 h 4330701"/>
              <a:gd name="connsiteX6352" fmla="*/ 571257 w 12191966"/>
              <a:gd name="connsiteY6352" fmla="*/ 2817518 h 4330701"/>
              <a:gd name="connsiteX6353" fmla="*/ 568904 w 12191966"/>
              <a:gd name="connsiteY6353" fmla="*/ 2815172 h 4330701"/>
              <a:gd name="connsiteX6354" fmla="*/ 566943 w 12191966"/>
              <a:gd name="connsiteY6354" fmla="*/ 2811654 h 4330701"/>
              <a:gd name="connsiteX6355" fmla="*/ 564982 w 12191966"/>
              <a:gd name="connsiteY6355" fmla="*/ 2808135 h 4330701"/>
              <a:gd name="connsiteX6356" fmla="*/ 563413 w 12191966"/>
              <a:gd name="connsiteY6356" fmla="*/ 2804225 h 4330701"/>
              <a:gd name="connsiteX6357" fmla="*/ 560276 w 12191966"/>
              <a:gd name="connsiteY6357" fmla="*/ 2795624 h 4330701"/>
              <a:gd name="connsiteX6358" fmla="*/ 557530 w 12191966"/>
              <a:gd name="connsiteY6358" fmla="*/ 2787414 h 4330701"/>
              <a:gd name="connsiteX6359" fmla="*/ 554392 w 12191966"/>
              <a:gd name="connsiteY6359" fmla="*/ 2778813 h 4330701"/>
              <a:gd name="connsiteX6360" fmla="*/ 868714 w 12191966"/>
              <a:gd name="connsiteY6360" fmla="*/ 2767013 h 4330701"/>
              <a:gd name="connsiteX6361" fmla="*/ 872333 w 12191966"/>
              <a:gd name="connsiteY6361" fmla="*/ 2767013 h 4330701"/>
              <a:gd name="connsiteX6362" fmla="*/ 876353 w 12191966"/>
              <a:gd name="connsiteY6362" fmla="*/ 2767789 h 4330701"/>
              <a:gd name="connsiteX6363" fmla="*/ 879971 w 12191966"/>
              <a:gd name="connsiteY6363" fmla="*/ 2768565 h 4330701"/>
              <a:gd name="connsiteX6364" fmla="*/ 888012 w 12191966"/>
              <a:gd name="connsiteY6364" fmla="*/ 2771282 h 4330701"/>
              <a:gd name="connsiteX6365" fmla="*/ 895651 w 12191966"/>
              <a:gd name="connsiteY6365" fmla="*/ 2774386 h 4330701"/>
              <a:gd name="connsiteX6366" fmla="*/ 903289 w 12191966"/>
              <a:gd name="connsiteY6366" fmla="*/ 2778267 h 4330701"/>
              <a:gd name="connsiteX6367" fmla="*/ 899671 w 12191966"/>
              <a:gd name="connsiteY6367" fmla="*/ 2780984 h 4330701"/>
              <a:gd name="connsiteX6368" fmla="*/ 896053 w 12191966"/>
              <a:gd name="connsiteY6368" fmla="*/ 2782536 h 4330701"/>
              <a:gd name="connsiteX6369" fmla="*/ 892434 w 12191966"/>
              <a:gd name="connsiteY6369" fmla="*/ 2783312 h 4330701"/>
              <a:gd name="connsiteX6370" fmla="*/ 889620 w 12191966"/>
              <a:gd name="connsiteY6370" fmla="*/ 2783700 h 4330701"/>
              <a:gd name="connsiteX6371" fmla="*/ 886002 w 12191966"/>
              <a:gd name="connsiteY6371" fmla="*/ 2784476 h 4330701"/>
              <a:gd name="connsiteX6372" fmla="*/ 882384 w 12191966"/>
              <a:gd name="connsiteY6372" fmla="*/ 2784476 h 4330701"/>
              <a:gd name="connsiteX6373" fmla="*/ 875951 w 12191966"/>
              <a:gd name="connsiteY6373" fmla="*/ 2783312 h 4330701"/>
              <a:gd name="connsiteX6374" fmla="*/ 860674 w 12191966"/>
              <a:gd name="connsiteY6374" fmla="*/ 2780595 h 4330701"/>
              <a:gd name="connsiteX6375" fmla="*/ 851427 w 12191966"/>
              <a:gd name="connsiteY6375" fmla="*/ 2779043 h 4330701"/>
              <a:gd name="connsiteX6376" fmla="*/ 841376 w 12191966"/>
              <a:gd name="connsiteY6376" fmla="*/ 2778267 h 4330701"/>
              <a:gd name="connsiteX6377" fmla="*/ 844593 w 12191966"/>
              <a:gd name="connsiteY6377" fmla="*/ 2775551 h 4330701"/>
              <a:gd name="connsiteX6378" fmla="*/ 849015 w 12191966"/>
              <a:gd name="connsiteY6378" fmla="*/ 2773222 h 4330701"/>
              <a:gd name="connsiteX6379" fmla="*/ 853035 w 12191966"/>
              <a:gd name="connsiteY6379" fmla="*/ 2771282 h 4330701"/>
              <a:gd name="connsiteX6380" fmla="*/ 857055 w 12191966"/>
              <a:gd name="connsiteY6380" fmla="*/ 2768953 h 4330701"/>
              <a:gd name="connsiteX6381" fmla="*/ 860674 w 12191966"/>
              <a:gd name="connsiteY6381" fmla="*/ 2768177 h 4330701"/>
              <a:gd name="connsiteX6382" fmla="*/ 864694 w 12191966"/>
              <a:gd name="connsiteY6382" fmla="*/ 2767789 h 4330701"/>
              <a:gd name="connsiteX6383" fmla="*/ 1220163 w 12191966"/>
              <a:gd name="connsiteY6383" fmla="*/ 2755901 h 4330701"/>
              <a:gd name="connsiteX6384" fmla="*/ 1222857 w 12191966"/>
              <a:gd name="connsiteY6384" fmla="*/ 2755901 h 4330701"/>
              <a:gd name="connsiteX6385" fmla="*/ 1225936 w 12191966"/>
              <a:gd name="connsiteY6385" fmla="*/ 2756312 h 4330701"/>
              <a:gd name="connsiteX6386" fmla="*/ 1228245 w 12191966"/>
              <a:gd name="connsiteY6386" fmla="*/ 2756722 h 4330701"/>
              <a:gd name="connsiteX6387" fmla="*/ 1231324 w 12191966"/>
              <a:gd name="connsiteY6387" fmla="*/ 2757954 h 4330701"/>
              <a:gd name="connsiteX6388" fmla="*/ 1233633 w 12191966"/>
              <a:gd name="connsiteY6388" fmla="*/ 2759186 h 4330701"/>
              <a:gd name="connsiteX6389" fmla="*/ 1236327 w 12191966"/>
              <a:gd name="connsiteY6389" fmla="*/ 2761649 h 4330701"/>
              <a:gd name="connsiteX6390" fmla="*/ 1238251 w 12191966"/>
              <a:gd name="connsiteY6390" fmla="*/ 2763702 h 4330701"/>
              <a:gd name="connsiteX6391" fmla="*/ 1236327 w 12191966"/>
              <a:gd name="connsiteY6391" fmla="*/ 2767808 h 4330701"/>
              <a:gd name="connsiteX6392" fmla="*/ 1235557 w 12191966"/>
              <a:gd name="connsiteY6392" fmla="*/ 2769039 h 4330701"/>
              <a:gd name="connsiteX6393" fmla="*/ 1234787 w 12191966"/>
              <a:gd name="connsiteY6393" fmla="*/ 2769860 h 4330701"/>
              <a:gd name="connsiteX6394" fmla="*/ 1233633 w 12191966"/>
              <a:gd name="connsiteY6394" fmla="*/ 2770271 h 4330701"/>
              <a:gd name="connsiteX6395" fmla="*/ 1232863 w 12191966"/>
              <a:gd name="connsiteY6395" fmla="*/ 2770271 h 4330701"/>
              <a:gd name="connsiteX6396" fmla="*/ 1230939 w 12191966"/>
              <a:gd name="connsiteY6396" fmla="*/ 2769039 h 4330701"/>
              <a:gd name="connsiteX6397" fmla="*/ 1226321 w 12191966"/>
              <a:gd name="connsiteY6397" fmla="*/ 2766165 h 4330701"/>
              <a:gd name="connsiteX6398" fmla="*/ 1224012 w 12191966"/>
              <a:gd name="connsiteY6398" fmla="*/ 2764523 h 4330701"/>
              <a:gd name="connsiteX6399" fmla="*/ 1221703 w 12191966"/>
              <a:gd name="connsiteY6399" fmla="*/ 2763702 h 4330701"/>
              <a:gd name="connsiteX6400" fmla="*/ 1220163 w 12191966"/>
              <a:gd name="connsiteY6400" fmla="*/ 2764113 h 4330701"/>
              <a:gd name="connsiteX6401" fmla="*/ 1218624 w 12191966"/>
              <a:gd name="connsiteY6401" fmla="*/ 2765755 h 4330701"/>
              <a:gd name="connsiteX6402" fmla="*/ 1217854 w 12191966"/>
              <a:gd name="connsiteY6402" fmla="*/ 2766986 h 4330701"/>
              <a:gd name="connsiteX6403" fmla="*/ 1217084 w 12191966"/>
              <a:gd name="connsiteY6403" fmla="*/ 2769039 h 4330701"/>
              <a:gd name="connsiteX6404" fmla="*/ 1216699 w 12191966"/>
              <a:gd name="connsiteY6404" fmla="*/ 2774377 h 4330701"/>
              <a:gd name="connsiteX6405" fmla="*/ 1216315 w 12191966"/>
              <a:gd name="connsiteY6405" fmla="*/ 2779714 h 4330701"/>
              <a:gd name="connsiteX6406" fmla="*/ 1212851 w 12191966"/>
              <a:gd name="connsiteY6406" fmla="*/ 2776430 h 4330701"/>
              <a:gd name="connsiteX6407" fmla="*/ 1209387 w 12191966"/>
              <a:gd name="connsiteY6407" fmla="*/ 2773966 h 4330701"/>
              <a:gd name="connsiteX6408" fmla="*/ 1207078 w 12191966"/>
              <a:gd name="connsiteY6408" fmla="*/ 2772734 h 4330701"/>
              <a:gd name="connsiteX6409" fmla="*/ 1205154 w 12191966"/>
              <a:gd name="connsiteY6409" fmla="*/ 2772324 h 4330701"/>
              <a:gd name="connsiteX6410" fmla="*/ 1202460 w 12191966"/>
              <a:gd name="connsiteY6410" fmla="*/ 2771913 h 4330701"/>
              <a:gd name="connsiteX6411" fmla="*/ 1200151 w 12191966"/>
              <a:gd name="connsiteY6411" fmla="*/ 2771913 h 4330701"/>
              <a:gd name="connsiteX6412" fmla="*/ 1201305 w 12191966"/>
              <a:gd name="connsiteY6412" fmla="*/ 2768629 h 4330701"/>
              <a:gd name="connsiteX6413" fmla="*/ 1202460 w 12191966"/>
              <a:gd name="connsiteY6413" fmla="*/ 2766165 h 4330701"/>
              <a:gd name="connsiteX6414" fmla="*/ 1204000 w 12191966"/>
              <a:gd name="connsiteY6414" fmla="*/ 2763702 h 4330701"/>
              <a:gd name="connsiteX6415" fmla="*/ 1206693 w 12191966"/>
              <a:gd name="connsiteY6415" fmla="*/ 2761649 h 4330701"/>
              <a:gd name="connsiteX6416" fmla="*/ 1209002 w 12191966"/>
              <a:gd name="connsiteY6416" fmla="*/ 2760007 h 4330701"/>
              <a:gd name="connsiteX6417" fmla="*/ 1211312 w 12191966"/>
              <a:gd name="connsiteY6417" fmla="*/ 2758365 h 4330701"/>
              <a:gd name="connsiteX6418" fmla="*/ 1214390 w 12191966"/>
              <a:gd name="connsiteY6418" fmla="*/ 2757133 h 4330701"/>
              <a:gd name="connsiteX6419" fmla="*/ 1217084 w 12191966"/>
              <a:gd name="connsiteY6419" fmla="*/ 2756312 h 4330701"/>
              <a:gd name="connsiteX6420" fmla="*/ 1000608 w 12191966"/>
              <a:gd name="connsiteY6420" fmla="*/ 2755901 h 4330701"/>
              <a:gd name="connsiteX6421" fmla="*/ 1005819 w 12191966"/>
              <a:gd name="connsiteY6421" fmla="*/ 2755901 h 4330701"/>
              <a:gd name="connsiteX6422" fmla="*/ 1017044 w 12191966"/>
              <a:gd name="connsiteY6422" fmla="*/ 2757448 h 4330701"/>
              <a:gd name="connsiteX6423" fmla="*/ 1021855 w 12191966"/>
              <a:gd name="connsiteY6423" fmla="*/ 2757835 h 4330701"/>
              <a:gd name="connsiteX6424" fmla="*/ 1024260 w 12191966"/>
              <a:gd name="connsiteY6424" fmla="*/ 2757448 h 4330701"/>
              <a:gd name="connsiteX6425" fmla="*/ 1026264 w 12191966"/>
              <a:gd name="connsiteY6425" fmla="*/ 2757061 h 4330701"/>
              <a:gd name="connsiteX6426" fmla="*/ 1026264 w 12191966"/>
              <a:gd name="connsiteY6426" fmla="*/ 2762862 h 4330701"/>
              <a:gd name="connsiteX6427" fmla="*/ 1026665 w 12191966"/>
              <a:gd name="connsiteY6427" fmla="*/ 2765182 h 4330701"/>
              <a:gd name="connsiteX6428" fmla="*/ 1027066 w 12191966"/>
              <a:gd name="connsiteY6428" fmla="*/ 2767116 h 4330701"/>
              <a:gd name="connsiteX6429" fmla="*/ 1028269 w 12191966"/>
              <a:gd name="connsiteY6429" fmla="*/ 2768662 h 4330701"/>
              <a:gd name="connsiteX6430" fmla="*/ 1029071 w 12191966"/>
              <a:gd name="connsiteY6430" fmla="*/ 2770209 h 4330701"/>
              <a:gd name="connsiteX6431" fmla="*/ 1030273 w 12191966"/>
              <a:gd name="connsiteY6431" fmla="*/ 2770983 h 4330701"/>
              <a:gd name="connsiteX6432" fmla="*/ 1031877 w 12191966"/>
              <a:gd name="connsiteY6432" fmla="*/ 2771756 h 4330701"/>
              <a:gd name="connsiteX6433" fmla="*/ 1029472 w 12191966"/>
              <a:gd name="connsiteY6433" fmla="*/ 2777943 h 4330701"/>
              <a:gd name="connsiteX6434" fmla="*/ 1027066 w 12191966"/>
              <a:gd name="connsiteY6434" fmla="*/ 2782197 h 4330701"/>
              <a:gd name="connsiteX6435" fmla="*/ 1025062 w 12191966"/>
              <a:gd name="connsiteY6435" fmla="*/ 2785291 h 4330701"/>
              <a:gd name="connsiteX6436" fmla="*/ 1024260 w 12191966"/>
              <a:gd name="connsiteY6436" fmla="*/ 2785677 h 4330701"/>
              <a:gd name="connsiteX6437" fmla="*/ 1023057 w 12191966"/>
              <a:gd name="connsiteY6437" fmla="*/ 2786064 h 4330701"/>
              <a:gd name="connsiteX6438" fmla="*/ 1021855 w 12191966"/>
              <a:gd name="connsiteY6438" fmla="*/ 2786064 h 4330701"/>
              <a:gd name="connsiteX6439" fmla="*/ 1021454 w 12191966"/>
              <a:gd name="connsiteY6439" fmla="*/ 2786064 h 4330701"/>
              <a:gd name="connsiteX6440" fmla="*/ 1019449 w 12191966"/>
              <a:gd name="connsiteY6440" fmla="*/ 2784904 h 4330701"/>
              <a:gd name="connsiteX6441" fmla="*/ 1017445 w 12191966"/>
              <a:gd name="connsiteY6441" fmla="*/ 2782970 h 4330701"/>
              <a:gd name="connsiteX6442" fmla="*/ 1015440 w 12191966"/>
              <a:gd name="connsiteY6442" fmla="*/ 2780264 h 4330701"/>
              <a:gd name="connsiteX6443" fmla="*/ 1011031 w 12191966"/>
              <a:gd name="connsiteY6443" fmla="*/ 2774076 h 4330701"/>
              <a:gd name="connsiteX6444" fmla="*/ 1008224 w 12191966"/>
              <a:gd name="connsiteY6444" fmla="*/ 2770983 h 4330701"/>
              <a:gd name="connsiteX6445" fmla="*/ 1005819 w 12191966"/>
              <a:gd name="connsiteY6445" fmla="*/ 2768276 h 4330701"/>
              <a:gd name="connsiteX6446" fmla="*/ 1002612 w 12191966"/>
              <a:gd name="connsiteY6446" fmla="*/ 2765569 h 4330701"/>
              <a:gd name="connsiteX6447" fmla="*/ 999806 w 12191966"/>
              <a:gd name="connsiteY6447" fmla="*/ 2764409 h 4330701"/>
              <a:gd name="connsiteX6448" fmla="*/ 996198 w 12191966"/>
              <a:gd name="connsiteY6448" fmla="*/ 2763635 h 4330701"/>
              <a:gd name="connsiteX6449" fmla="*/ 994194 w 12191966"/>
              <a:gd name="connsiteY6449" fmla="*/ 2763635 h 4330701"/>
              <a:gd name="connsiteX6450" fmla="*/ 992189 w 12191966"/>
              <a:gd name="connsiteY6450" fmla="*/ 2764409 h 4330701"/>
              <a:gd name="connsiteX6451" fmla="*/ 992590 w 12191966"/>
              <a:gd name="connsiteY6451" fmla="*/ 2761702 h 4330701"/>
              <a:gd name="connsiteX6452" fmla="*/ 993793 w 12191966"/>
              <a:gd name="connsiteY6452" fmla="*/ 2759381 h 4330701"/>
              <a:gd name="connsiteX6453" fmla="*/ 994594 w 12191966"/>
              <a:gd name="connsiteY6453" fmla="*/ 2757835 h 4330701"/>
              <a:gd name="connsiteX6454" fmla="*/ 996599 w 12191966"/>
              <a:gd name="connsiteY6454" fmla="*/ 2757061 h 4330701"/>
              <a:gd name="connsiteX6455" fmla="*/ 998603 w 12191966"/>
              <a:gd name="connsiteY6455" fmla="*/ 2756288 h 4330701"/>
              <a:gd name="connsiteX6456" fmla="*/ 11261693 w 12191966"/>
              <a:gd name="connsiteY6456" fmla="*/ 2736850 h 4330701"/>
              <a:gd name="connsiteX6457" fmla="*/ 11261293 w 12191966"/>
              <a:gd name="connsiteY6457" fmla="*/ 2739968 h 4330701"/>
              <a:gd name="connsiteX6458" fmla="*/ 11260492 w 12191966"/>
              <a:gd name="connsiteY6458" fmla="*/ 2742696 h 4330701"/>
              <a:gd name="connsiteX6459" fmla="*/ 11259291 w 12191966"/>
              <a:gd name="connsiteY6459" fmla="*/ 2744645 h 4330701"/>
              <a:gd name="connsiteX6460" fmla="*/ 11257690 w 12191966"/>
              <a:gd name="connsiteY6460" fmla="*/ 2746594 h 4330701"/>
              <a:gd name="connsiteX6461" fmla="*/ 11255689 w 12191966"/>
              <a:gd name="connsiteY6461" fmla="*/ 2747763 h 4330701"/>
              <a:gd name="connsiteX6462" fmla="*/ 11253688 w 12191966"/>
              <a:gd name="connsiteY6462" fmla="*/ 2748543 h 4330701"/>
              <a:gd name="connsiteX6463" fmla="*/ 11248884 w 12191966"/>
              <a:gd name="connsiteY6463" fmla="*/ 2750491 h 4330701"/>
              <a:gd name="connsiteX6464" fmla="*/ 11244882 w 12191966"/>
              <a:gd name="connsiteY6464" fmla="*/ 2752440 h 4330701"/>
              <a:gd name="connsiteX6465" fmla="*/ 11242880 w 12191966"/>
              <a:gd name="connsiteY6465" fmla="*/ 2753999 h 4330701"/>
              <a:gd name="connsiteX6466" fmla="*/ 11241279 w 12191966"/>
              <a:gd name="connsiteY6466" fmla="*/ 2755558 h 4330701"/>
              <a:gd name="connsiteX6467" fmla="*/ 11240078 w 12191966"/>
              <a:gd name="connsiteY6467" fmla="*/ 2757507 h 4330701"/>
              <a:gd name="connsiteX6468" fmla="*/ 11239278 w 12191966"/>
              <a:gd name="connsiteY6468" fmla="*/ 2760625 h 4330701"/>
              <a:gd name="connsiteX6469" fmla="*/ 11238878 w 12191966"/>
              <a:gd name="connsiteY6469" fmla="*/ 2763353 h 4330701"/>
              <a:gd name="connsiteX6470" fmla="*/ 11239278 w 12191966"/>
              <a:gd name="connsiteY6470" fmla="*/ 2768030 h 4330701"/>
              <a:gd name="connsiteX6471" fmla="*/ 11233674 w 12191966"/>
              <a:gd name="connsiteY6471" fmla="*/ 2766861 h 4330701"/>
              <a:gd name="connsiteX6472" fmla="*/ 11229671 w 12191966"/>
              <a:gd name="connsiteY6472" fmla="*/ 2766471 h 4330701"/>
              <a:gd name="connsiteX6473" fmla="*/ 11226870 w 12191966"/>
              <a:gd name="connsiteY6473" fmla="*/ 2766471 h 4330701"/>
              <a:gd name="connsiteX6474" fmla="*/ 11223667 w 12191966"/>
              <a:gd name="connsiteY6474" fmla="*/ 2766861 h 4330701"/>
              <a:gd name="connsiteX6475" fmla="*/ 11217663 w 12191966"/>
              <a:gd name="connsiteY6475" fmla="*/ 2768810 h 4330701"/>
              <a:gd name="connsiteX6476" fmla="*/ 11213661 w 12191966"/>
              <a:gd name="connsiteY6476" fmla="*/ 2769979 h 4330701"/>
              <a:gd name="connsiteX6477" fmla="*/ 11207657 w 12191966"/>
              <a:gd name="connsiteY6477" fmla="*/ 2770758 h 4330701"/>
              <a:gd name="connsiteX6478" fmla="*/ 11206856 w 12191966"/>
              <a:gd name="connsiteY6478" fmla="*/ 2776215 h 4330701"/>
              <a:gd name="connsiteX6479" fmla="*/ 11207657 w 12191966"/>
              <a:gd name="connsiteY6479" fmla="*/ 2780112 h 4330701"/>
              <a:gd name="connsiteX6480" fmla="*/ 11208057 w 12191966"/>
              <a:gd name="connsiteY6480" fmla="*/ 2783620 h 4330701"/>
              <a:gd name="connsiteX6481" fmla="*/ 11209658 w 12191966"/>
              <a:gd name="connsiteY6481" fmla="*/ 2785958 h 4330701"/>
              <a:gd name="connsiteX6482" fmla="*/ 11211659 w 12191966"/>
              <a:gd name="connsiteY6482" fmla="*/ 2787517 h 4330701"/>
              <a:gd name="connsiteX6483" fmla="*/ 11213661 w 12191966"/>
              <a:gd name="connsiteY6483" fmla="*/ 2788297 h 4330701"/>
              <a:gd name="connsiteX6484" fmla="*/ 11216463 w 12191966"/>
              <a:gd name="connsiteY6484" fmla="*/ 2788297 h 4330701"/>
              <a:gd name="connsiteX6485" fmla="*/ 11220065 w 12191966"/>
              <a:gd name="connsiteY6485" fmla="*/ 2786738 h 4330701"/>
              <a:gd name="connsiteX6486" fmla="*/ 11218464 w 12191966"/>
              <a:gd name="connsiteY6486" fmla="*/ 2788687 h 4330701"/>
              <a:gd name="connsiteX6487" fmla="*/ 11216463 w 12191966"/>
              <a:gd name="connsiteY6487" fmla="*/ 2790246 h 4330701"/>
              <a:gd name="connsiteX6488" fmla="*/ 11212460 w 12191966"/>
              <a:gd name="connsiteY6488" fmla="*/ 2792584 h 4330701"/>
              <a:gd name="connsiteX6489" fmla="*/ 11207657 w 12191966"/>
              <a:gd name="connsiteY6489" fmla="*/ 2794143 h 4330701"/>
              <a:gd name="connsiteX6490" fmla="*/ 11202453 w 12191966"/>
              <a:gd name="connsiteY6490" fmla="*/ 2794533 h 4330701"/>
              <a:gd name="connsiteX6491" fmla="*/ 11200452 w 12191966"/>
              <a:gd name="connsiteY6491" fmla="*/ 2794533 h 4330701"/>
              <a:gd name="connsiteX6492" fmla="*/ 11198450 w 12191966"/>
              <a:gd name="connsiteY6492" fmla="*/ 2794143 h 4330701"/>
              <a:gd name="connsiteX6493" fmla="*/ 11196449 w 12191966"/>
              <a:gd name="connsiteY6493" fmla="*/ 2792974 h 4330701"/>
              <a:gd name="connsiteX6494" fmla="*/ 11194848 w 12191966"/>
              <a:gd name="connsiteY6494" fmla="*/ 2792194 h 4330701"/>
              <a:gd name="connsiteX6495" fmla="*/ 11193247 w 12191966"/>
              <a:gd name="connsiteY6495" fmla="*/ 2790635 h 4330701"/>
              <a:gd name="connsiteX6496" fmla="*/ 11192847 w 12191966"/>
              <a:gd name="connsiteY6496" fmla="*/ 2788687 h 4330701"/>
              <a:gd name="connsiteX6497" fmla="*/ 11192446 w 12191966"/>
              <a:gd name="connsiteY6497" fmla="*/ 2786738 h 4330701"/>
              <a:gd name="connsiteX6498" fmla="*/ 11192446 w 12191966"/>
              <a:gd name="connsiteY6498" fmla="*/ 2784010 h 4330701"/>
              <a:gd name="connsiteX6499" fmla="*/ 11189645 w 12191966"/>
              <a:gd name="connsiteY6499" fmla="*/ 2787517 h 4330701"/>
              <a:gd name="connsiteX6500" fmla="*/ 11188444 w 12191966"/>
              <a:gd name="connsiteY6500" fmla="*/ 2792194 h 4330701"/>
              <a:gd name="connsiteX6501" fmla="*/ 11186843 w 12191966"/>
              <a:gd name="connsiteY6501" fmla="*/ 2796871 h 4330701"/>
              <a:gd name="connsiteX6502" fmla="*/ 11185242 w 12191966"/>
              <a:gd name="connsiteY6502" fmla="*/ 2801938 h 4330701"/>
              <a:gd name="connsiteX6503" fmla="*/ 11184041 w 12191966"/>
              <a:gd name="connsiteY6503" fmla="*/ 2801548 h 4330701"/>
              <a:gd name="connsiteX6504" fmla="*/ 11183240 w 12191966"/>
              <a:gd name="connsiteY6504" fmla="*/ 2800769 h 4330701"/>
              <a:gd name="connsiteX6505" fmla="*/ 11182840 w 12191966"/>
              <a:gd name="connsiteY6505" fmla="*/ 2799989 h 4330701"/>
              <a:gd name="connsiteX6506" fmla="*/ 11182840 w 12191966"/>
              <a:gd name="connsiteY6506" fmla="*/ 2798430 h 4330701"/>
              <a:gd name="connsiteX6507" fmla="*/ 11182840 w 12191966"/>
              <a:gd name="connsiteY6507" fmla="*/ 2796092 h 4330701"/>
              <a:gd name="connsiteX6508" fmla="*/ 11182840 w 12191966"/>
              <a:gd name="connsiteY6508" fmla="*/ 2793364 h 4330701"/>
              <a:gd name="connsiteX6509" fmla="*/ 11182840 w 12191966"/>
              <a:gd name="connsiteY6509" fmla="*/ 2791415 h 4330701"/>
              <a:gd name="connsiteX6510" fmla="*/ 11182039 w 12191966"/>
              <a:gd name="connsiteY6510" fmla="*/ 2790635 h 4330701"/>
              <a:gd name="connsiteX6511" fmla="*/ 11181239 w 12191966"/>
              <a:gd name="connsiteY6511" fmla="*/ 2790246 h 4330701"/>
              <a:gd name="connsiteX6512" fmla="*/ 11180038 w 12191966"/>
              <a:gd name="connsiteY6512" fmla="*/ 2790246 h 4330701"/>
              <a:gd name="connsiteX6513" fmla="*/ 11178037 w 12191966"/>
              <a:gd name="connsiteY6513" fmla="*/ 2790246 h 4330701"/>
              <a:gd name="connsiteX6514" fmla="*/ 11172433 w 12191966"/>
              <a:gd name="connsiteY6514" fmla="*/ 2791415 h 4330701"/>
              <a:gd name="connsiteX6515" fmla="*/ 11172433 w 12191966"/>
              <a:gd name="connsiteY6515" fmla="*/ 2785569 h 4330701"/>
              <a:gd name="connsiteX6516" fmla="*/ 11172033 w 12191966"/>
              <a:gd name="connsiteY6516" fmla="*/ 2780112 h 4330701"/>
              <a:gd name="connsiteX6517" fmla="*/ 11171632 w 12191966"/>
              <a:gd name="connsiteY6517" fmla="*/ 2778163 h 4330701"/>
              <a:gd name="connsiteX6518" fmla="*/ 11170432 w 12191966"/>
              <a:gd name="connsiteY6518" fmla="*/ 2776604 h 4330701"/>
              <a:gd name="connsiteX6519" fmla="*/ 11169631 w 12191966"/>
              <a:gd name="connsiteY6519" fmla="*/ 2775435 h 4330701"/>
              <a:gd name="connsiteX6520" fmla="*/ 11168030 w 12191966"/>
              <a:gd name="connsiteY6520" fmla="*/ 2774656 h 4330701"/>
              <a:gd name="connsiteX6521" fmla="*/ 11169631 w 12191966"/>
              <a:gd name="connsiteY6521" fmla="*/ 2771927 h 4330701"/>
              <a:gd name="connsiteX6522" fmla="*/ 11171632 w 12191966"/>
              <a:gd name="connsiteY6522" fmla="*/ 2770368 h 4330701"/>
              <a:gd name="connsiteX6523" fmla="*/ 11173233 w 12191966"/>
              <a:gd name="connsiteY6523" fmla="*/ 2769199 h 4330701"/>
              <a:gd name="connsiteX6524" fmla="*/ 11174434 w 12191966"/>
              <a:gd name="connsiteY6524" fmla="*/ 2769199 h 4330701"/>
              <a:gd name="connsiteX6525" fmla="*/ 11176436 w 12191966"/>
              <a:gd name="connsiteY6525" fmla="*/ 2769979 h 4330701"/>
              <a:gd name="connsiteX6526" fmla="*/ 11178037 w 12191966"/>
              <a:gd name="connsiteY6526" fmla="*/ 2771538 h 4330701"/>
              <a:gd name="connsiteX6527" fmla="*/ 11182039 w 12191966"/>
              <a:gd name="connsiteY6527" fmla="*/ 2774656 h 4330701"/>
              <a:gd name="connsiteX6528" fmla="*/ 11186042 w 12191966"/>
              <a:gd name="connsiteY6528" fmla="*/ 2778553 h 4330701"/>
              <a:gd name="connsiteX6529" fmla="*/ 11188444 w 12191966"/>
              <a:gd name="connsiteY6529" fmla="*/ 2780892 h 4330701"/>
              <a:gd name="connsiteX6530" fmla="*/ 11190445 w 12191966"/>
              <a:gd name="connsiteY6530" fmla="*/ 2782061 h 4330701"/>
              <a:gd name="connsiteX6531" fmla="*/ 11192847 w 12191966"/>
              <a:gd name="connsiteY6531" fmla="*/ 2783230 h 4330701"/>
              <a:gd name="connsiteX6532" fmla="*/ 11194848 w 12191966"/>
              <a:gd name="connsiteY6532" fmla="*/ 2784010 h 4330701"/>
              <a:gd name="connsiteX6533" fmla="*/ 11197250 w 12191966"/>
              <a:gd name="connsiteY6533" fmla="*/ 2784010 h 4330701"/>
              <a:gd name="connsiteX6534" fmla="*/ 11200452 w 12191966"/>
              <a:gd name="connsiteY6534" fmla="*/ 2783230 h 4330701"/>
              <a:gd name="connsiteX6535" fmla="*/ 11202453 w 12191966"/>
              <a:gd name="connsiteY6535" fmla="*/ 2775435 h 4330701"/>
              <a:gd name="connsiteX6536" fmla="*/ 11204855 w 12191966"/>
              <a:gd name="connsiteY6536" fmla="*/ 2768810 h 4330701"/>
              <a:gd name="connsiteX6537" fmla="*/ 11208057 w 12191966"/>
              <a:gd name="connsiteY6537" fmla="*/ 2764133 h 4330701"/>
              <a:gd name="connsiteX6538" fmla="*/ 11211659 w 12191966"/>
              <a:gd name="connsiteY6538" fmla="*/ 2759845 h 4330701"/>
              <a:gd name="connsiteX6539" fmla="*/ 11215262 w 12191966"/>
              <a:gd name="connsiteY6539" fmla="*/ 2756727 h 4330701"/>
              <a:gd name="connsiteX6540" fmla="*/ 11219264 w 12191966"/>
              <a:gd name="connsiteY6540" fmla="*/ 2754779 h 4330701"/>
              <a:gd name="connsiteX6541" fmla="*/ 11223267 w 12191966"/>
              <a:gd name="connsiteY6541" fmla="*/ 2752440 h 4330701"/>
              <a:gd name="connsiteX6542" fmla="*/ 11227670 w 12191966"/>
              <a:gd name="connsiteY6542" fmla="*/ 2751271 h 4330701"/>
              <a:gd name="connsiteX6543" fmla="*/ 11236476 w 12191966"/>
              <a:gd name="connsiteY6543" fmla="*/ 2749322 h 4330701"/>
              <a:gd name="connsiteX6544" fmla="*/ 11245282 w 12191966"/>
              <a:gd name="connsiteY6544" fmla="*/ 2747373 h 4330701"/>
              <a:gd name="connsiteX6545" fmla="*/ 11249685 w 12191966"/>
              <a:gd name="connsiteY6545" fmla="*/ 2745425 h 4330701"/>
              <a:gd name="connsiteX6546" fmla="*/ 11253688 w 12191966"/>
              <a:gd name="connsiteY6546" fmla="*/ 2743086 h 4330701"/>
              <a:gd name="connsiteX6547" fmla="*/ 11257690 w 12191966"/>
              <a:gd name="connsiteY6547" fmla="*/ 2740358 h 4330701"/>
              <a:gd name="connsiteX6548" fmla="*/ 1139415 w 12191966"/>
              <a:gd name="connsiteY6548" fmla="*/ 2719388 h 4330701"/>
              <a:gd name="connsiteX6549" fmla="*/ 1141430 w 12191966"/>
              <a:gd name="connsiteY6549" fmla="*/ 2719782 h 4330701"/>
              <a:gd name="connsiteX6550" fmla="*/ 1143042 w 12191966"/>
              <a:gd name="connsiteY6550" fmla="*/ 2721358 h 4330701"/>
              <a:gd name="connsiteX6551" fmla="*/ 1145056 w 12191966"/>
              <a:gd name="connsiteY6551" fmla="*/ 2723721 h 4330701"/>
              <a:gd name="connsiteX6552" fmla="*/ 1148683 w 12191966"/>
              <a:gd name="connsiteY6552" fmla="*/ 2730023 h 4330701"/>
              <a:gd name="connsiteX6553" fmla="*/ 1152309 w 12191966"/>
              <a:gd name="connsiteY6553" fmla="*/ 2736719 h 4330701"/>
              <a:gd name="connsiteX6554" fmla="*/ 1154323 w 12191966"/>
              <a:gd name="connsiteY6554" fmla="*/ 2740265 h 4330701"/>
              <a:gd name="connsiteX6555" fmla="*/ 1156338 w 12191966"/>
              <a:gd name="connsiteY6555" fmla="*/ 2743416 h 4330701"/>
              <a:gd name="connsiteX6556" fmla="*/ 1158756 w 12191966"/>
              <a:gd name="connsiteY6556" fmla="*/ 2745779 h 4330701"/>
              <a:gd name="connsiteX6557" fmla="*/ 1161173 w 12191966"/>
              <a:gd name="connsiteY6557" fmla="*/ 2747749 h 4330701"/>
              <a:gd name="connsiteX6558" fmla="*/ 1163993 w 12191966"/>
              <a:gd name="connsiteY6558" fmla="*/ 2748930 h 4330701"/>
              <a:gd name="connsiteX6559" fmla="*/ 1165605 w 12191966"/>
              <a:gd name="connsiteY6559" fmla="*/ 2748930 h 4330701"/>
              <a:gd name="connsiteX6560" fmla="*/ 1166814 w 12191966"/>
              <a:gd name="connsiteY6560" fmla="*/ 2748930 h 4330701"/>
              <a:gd name="connsiteX6561" fmla="*/ 1164396 w 12191966"/>
              <a:gd name="connsiteY6561" fmla="*/ 2753263 h 4330701"/>
              <a:gd name="connsiteX6562" fmla="*/ 1162785 w 12191966"/>
              <a:gd name="connsiteY6562" fmla="*/ 2758778 h 4330701"/>
              <a:gd name="connsiteX6563" fmla="*/ 1161173 w 12191966"/>
              <a:gd name="connsiteY6563" fmla="*/ 2764292 h 4330701"/>
              <a:gd name="connsiteX6564" fmla="*/ 1161173 w 12191966"/>
              <a:gd name="connsiteY6564" fmla="*/ 2771776 h 4330701"/>
              <a:gd name="connsiteX6565" fmla="*/ 1158756 w 12191966"/>
              <a:gd name="connsiteY6565" fmla="*/ 2768625 h 4330701"/>
              <a:gd name="connsiteX6566" fmla="*/ 1156338 w 12191966"/>
              <a:gd name="connsiteY6566" fmla="*/ 2766262 h 4330701"/>
              <a:gd name="connsiteX6567" fmla="*/ 1153517 w 12191966"/>
              <a:gd name="connsiteY6567" fmla="*/ 2764292 h 4330701"/>
              <a:gd name="connsiteX6568" fmla="*/ 1151503 w 12191966"/>
              <a:gd name="connsiteY6568" fmla="*/ 2762717 h 4330701"/>
              <a:gd name="connsiteX6569" fmla="*/ 1149085 w 12191966"/>
              <a:gd name="connsiteY6569" fmla="*/ 2761929 h 4330701"/>
              <a:gd name="connsiteX6570" fmla="*/ 1147071 w 12191966"/>
              <a:gd name="connsiteY6570" fmla="*/ 2761141 h 4330701"/>
              <a:gd name="connsiteX6571" fmla="*/ 1144653 w 12191966"/>
              <a:gd name="connsiteY6571" fmla="*/ 2761141 h 4330701"/>
              <a:gd name="connsiteX6572" fmla="*/ 1142639 w 12191966"/>
              <a:gd name="connsiteY6572" fmla="*/ 2761141 h 4330701"/>
              <a:gd name="connsiteX6573" fmla="*/ 1137804 w 12191966"/>
              <a:gd name="connsiteY6573" fmla="*/ 2762323 h 4330701"/>
              <a:gd name="connsiteX6574" fmla="*/ 1133775 w 12191966"/>
              <a:gd name="connsiteY6574" fmla="*/ 2763898 h 4330701"/>
              <a:gd name="connsiteX6575" fmla="*/ 1125313 w 12191966"/>
              <a:gd name="connsiteY6575" fmla="*/ 2767837 h 4330701"/>
              <a:gd name="connsiteX6576" fmla="*/ 1121284 w 12191966"/>
              <a:gd name="connsiteY6576" fmla="*/ 2769807 h 4330701"/>
              <a:gd name="connsiteX6577" fmla="*/ 1116449 w 12191966"/>
              <a:gd name="connsiteY6577" fmla="*/ 2771382 h 4330701"/>
              <a:gd name="connsiteX6578" fmla="*/ 1112420 w 12191966"/>
              <a:gd name="connsiteY6578" fmla="*/ 2771776 h 4330701"/>
              <a:gd name="connsiteX6579" fmla="*/ 1110002 w 12191966"/>
              <a:gd name="connsiteY6579" fmla="*/ 2771382 h 4330701"/>
              <a:gd name="connsiteX6580" fmla="*/ 1107988 w 12191966"/>
              <a:gd name="connsiteY6580" fmla="*/ 2770594 h 4330701"/>
              <a:gd name="connsiteX6581" fmla="*/ 1105168 w 12191966"/>
              <a:gd name="connsiteY6581" fmla="*/ 2769807 h 4330701"/>
              <a:gd name="connsiteX6582" fmla="*/ 1102750 w 12191966"/>
              <a:gd name="connsiteY6582" fmla="*/ 2768231 h 4330701"/>
              <a:gd name="connsiteX6583" fmla="*/ 1100332 w 12191966"/>
              <a:gd name="connsiteY6583" fmla="*/ 2766655 h 4330701"/>
              <a:gd name="connsiteX6584" fmla="*/ 1098318 w 12191966"/>
              <a:gd name="connsiteY6584" fmla="*/ 2764292 h 4330701"/>
              <a:gd name="connsiteX6585" fmla="*/ 1095497 w 12191966"/>
              <a:gd name="connsiteY6585" fmla="*/ 2761141 h 4330701"/>
              <a:gd name="connsiteX6586" fmla="*/ 1092677 w 12191966"/>
              <a:gd name="connsiteY6586" fmla="*/ 2757596 h 4330701"/>
              <a:gd name="connsiteX6587" fmla="*/ 1087439 w 12191966"/>
              <a:gd name="connsiteY6587" fmla="*/ 2748930 h 4330701"/>
              <a:gd name="connsiteX6588" fmla="*/ 1094289 w 12191966"/>
              <a:gd name="connsiteY6588" fmla="*/ 2747749 h 4330701"/>
              <a:gd name="connsiteX6589" fmla="*/ 1100332 w 12191966"/>
              <a:gd name="connsiteY6589" fmla="*/ 2746173 h 4330701"/>
              <a:gd name="connsiteX6590" fmla="*/ 1105973 w 12191966"/>
              <a:gd name="connsiteY6590" fmla="*/ 2744991 h 4330701"/>
              <a:gd name="connsiteX6591" fmla="*/ 1110808 w 12191966"/>
              <a:gd name="connsiteY6591" fmla="*/ 2743810 h 4330701"/>
              <a:gd name="connsiteX6592" fmla="*/ 1112823 w 12191966"/>
              <a:gd name="connsiteY6592" fmla="*/ 2743810 h 4330701"/>
              <a:gd name="connsiteX6593" fmla="*/ 1115643 w 12191966"/>
              <a:gd name="connsiteY6593" fmla="*/ 2743810 h 4330701"/>
              <a:gd name="connsiteX6594" fmla="*/ 1117658 w 12191966"/>
              <a:gd name="connsiteY6594" fmla="*/ 2744203 h 4330701"/>
              <a:gd name="connsiteX6595" fmla="*/ 1119672 w 12191966"/>
              <a:gd name="connsiteY6595" fmla="*/ 2745385 h 4330701"/>
              <a:gd name="connsiteX6596" fmla="*/ 1121687 w 12191966"/>
              <a:gd name="connsiteY6596" fmla="*/ 2747355 h 4330701"/>
              <a:gd name="connsiteX6597" fmla="*/ 1123299 w 12191966"/>
              <a:gd name="connsiteY6597" fmla="*/ 2749324 h 4330701"/>
              <a:gd name="connsiteX6598" fmla="*/ 1125313 w 12191966"/>
              <a:gd name="connsiteY6598" fmla="*/ 2752869 h 4330701"/>
              <a:gd name="connsiteX6599" fmla="*/ 1127328 w 12191966"/>
              <a:gd name="connsiteY6599" fmla="*/ 2756414 h 4330701"/>
              <a:gd name="connsiteX6600" fmla="*/ 1129745 w 12191966"/>
              <a:gd name="connsiteY6600" fmla="*/ 2755233 h 4330701"/>
              <a:gd name="connsiteX6601" fmla="*/ 1131760 w 12191966"/>
              <a:gd name="connsiteY6601" fmla="*/ 2753657 h 4330701"/>
              <a:gd name="connsiteX6602" fmla="*/ 1133372 w 12191966"/>
              <a:gd name="connsiteY6602" fmla="*/ 2752081 h 4330701"/>
              <a:gd name="connsiteX6603" fmla="*/ 1134983 w 12191966"/>
              <a:gd name="connsiteY6603" fmla="*/ 2750112 h 4330701"/>
              <a:gd name="connsiteX6604" fmla="*/ 1135789 w 12191966"/>
              <a:gd name="connsiteY6604" fmla="*/ 2748142 h 4330701"/>
              <a:gd name="connsiteX6605" fmla="*/ 1136192 w 12191966"/>
              <a:gd name="connsiteY6605" fmla="*/ 2745779 h 4330701"/>
              <a:gd name="connsiteX6606" fmla="*/ 1136998 w 12191966"/>
              <a:gd name="connsiteY6606" fmla="*/ 2741446 h 4330701"/>
              <a:gd name="connsiteX6607" fmla="*/ 1136998 w 12191966"/>
              <a:gd name="connsiteY6607" fmla="*/ 2736719 h 4330701"/>
              <a:gd name="connsiteX6608" fmla="*/ 1135789 w 12191966"/>
              <a:gd name="connsiteY6608" fmla="*/ 2732387 h 4330701"/>
              <a:gd name="connsiteX6609" fmla="*/ 1134177 w 12191966"/>
              <a:gd name="connsiteY6609" fmla="*/ 2728842 h 4330701"/>
              <a:gd name="connsiteX6610" fmla="*/ 1132969 w 12191966"/>
              <a:gd name="connsiteY6610" fmla="*/ 2726478 h 4330701"/>
              <a:gd name="connsiteX6611" fmla="*/ 1135386 w 12191966"/>
              <a:gd name="connsiteY6611" fmla="*/ 2722539 h 4330701"/>
              <a:gd name="connsiteX6612" fmla="*/ 1137401 w 12191966"/>
              <a:gd name="connsiteY6612" fmla="*/ 2720570 h 4330701"/>
              <a:gd name="connsiteX6613" fmla="*/ 573477 w 12191966"/>
              <a:gd name="connsiteY6613" fmla="*/ 2687638 h 4330701"/>
              <a:gd name="connsiteX6614" fmla="*/ 595312 w 12191966"/>
              <a:gd name="connsiteY6614" fmla="*/ 2687638 h 4330701"/>
              <a:gd name="connsiteX6615" fmla="*/ 594143 w 12191966"/>
              <a:gd name="connsiteY6615" fmla="*/ 2691342 h 4330701"/>
              <a:gd name="connsiteX6616" fmla="*/ 592583 w 12191966"/>
              <a:gd name="connsiteY6616" fmla="*/ 2694635 h 4330701"/>
              <a:gd name="connsiteX6617" fmla="*/ 590634 w 12191966"/>
              <a:gd name="connsiteY6617" fmla="*/ 2697927 h 4330701"/>
              <a:gd name="connsiteX6618" fmla="*/ 588294 w 12191966"/>
              <a:gd name="connsiteY6618" fmla="*/ 2701220 h 4330701"/>
              <a:gd name="connsiteX6619" fmla="*/ 582445 w 12191966"/>
              <a:gd name="connsiteY6619" fmla="*/ 2706159 h 4330701"/>
              <a:gd name="connsiteX6620" fmla="*/ 577377 w 12191966"/>
              <a:gd name="connsiteY6620" fmla="*/ 2709863 h 4330701"/>
              <a:gd name="connsiteX6621" fmla="*/ 574647 w 12191966"/>
              <a:gd name="connsiteY6621" fmla="*/ 2712333 h 4330701"/>
              <a:gd name="connsiteX6622" fmla="*/ 573867 w 12191966"/>
              <a:gd name="connsiteY6622" fmla="*/ 2713156 h 4330701"/>
              <a:gd name="connsiteX6623" fmla="*/ 575037 w 12191966"/>
              <a:gd name="connsiteY6623" fmla="*/ 2713567 h 4330701"/>
              <a:gd name="connsiteX6624" fmla="*/ 579326 w 12191966"/>
              <a:gd name="connsiteY6624" fmla="*/ 2713156 h 4330701"/>
              <a:gd name="connsiteX6625" fmla="*/ 589854 w 12191966"/>
              <a:gd name="connsiteY6625" fmla="*/ 2711098 h 4330701"/>
              <a:gd name="connsiteX6626" fmla="*/ 588684 w 12191966"/>
              <a:gd name="connsiteY6626" fmla="*/ 2713979 h 4330701"/>
              <a:gd name="connsiteX6627" fmla="*/ 587514 w 12191966"/>
              <a:gd name="connsiteY6627" fmla="*/ 2717271 h 4330701"/>
              <a:gd name="connsiteX6628" fmla="*/ 585565 w 12191966"/>
              <a:gd name="connsiteY6628" fmla="*/ 2720152 h 4330701"/>
              <a:gd name="connsiteX6629" fmla="*/ 583225 w 12191966"/>
              <a:gd name="connsiteY6629" fmla="*/ 2723033 h 4330701"/>
              <a:gd name="connsiteX6630" fmla="*/ 580886 w 12191966"/>
              <a:gd name="connsiteY6630" fmla="*/ 2725091 h 4330701"/>
              <a:gd name="connsiteX6631" fmla="*/ 578546 w 12191966"/>
              <a:gd name="connsiteY6631" fmla="*/ 2727149 h 4330701"/>
              <a:gd name="connsiteX6632" fmla="*/ 575427 w 12191966"/>
              <a:gd name="connsiteY6632" fmla="*/ 2729207 h 4330701"/>
              <a:gd name="connsiteX6633" fmla="*/ 572698 w 12191966"/>
              <a:gd name="connsiteY6633" fmla="*/ 2730030 h 4330701"/>
              <a:gd name="connsiteX6634" fmla="*/ 569578 w 12191966"/>
              <a:gd name="connsiteY6634" fmla="*/ 2731677 h 4330701"/>
              <a:gd name="connsiteX6635" fmla="*/ 566459 w 12191966"/>
              <a:gd name="connsiteY6635" fmla="*/ 2732088 h 4330701"/>
              <a:gd name="connsiteX6636" fmla="*/ 563730 w 12191966"/>
              <a:gd name="connsiteY6636" fmla="*/ 2732088 h 4330701"/>
              <a:gd name="connsiteX6637" fmla="*/ 561390 w 12191966"/>
              <a:gd name="connsiteY6637" fmla="*/ 2732088 h 4330701"/>
              <a:gd name="connsiteX6638" fmla="*/ 558271 w 12191966"/>
              <a:gd name="connsiteY6638" fmla="*/ 2731677 h 4330701"/>
              <a:gd name="connsiteX6639" fmla="*/ 555932 w 12191966"/>
              <a:gd name="connsiteY6639" fmla="*/ 2730853 h 4330701"/>
              <a:gd name="connsiteX6640" fmla="*/ 553202 w 12191966"/>
              <a:gd name="connsiteY6640" fmla="*/ 2729207 h 4330701"/>
              <a:gd name="connsiteX6641" fmla="*/ 551252 w 12191966"/>
              <a:gd name="connsiteY6641" fmla="*/ 2726738 h 4330701"/>
              <a:gd name="connsiteX6642" fmla="*/ 550863 w 12191966"/>
              <a:gd name="connsiteY6642" fmla="*/ 2721799 h 4330701"/>
              <a:gd name="connsiteX6643" fmla="*/ 551252 w 12191966"/>
              <a:gd name="connsiteY6643" fmla="*/ 2717683 h 4330701"/>
              <a:gd name="connsiteX6644" fmla="*/ 552422 w 12191966"/>
              <a:gd name="connsiteY6644" fmla="*/ 2714390 h 4330701"/>
              <a:gd name="connsiteX6645" fmla="*/ 553982 w 12191966"/>
              <a:gd name="connsiteY6645" fmla="*/ 2711921 h 4330701"/>
              <a:gd name="connsiteX6646" fmla="*/ 555152 w 12191966"/>
              <a:gd name="connsiteY6646" fmla="*/ 2710275 h 4330701"/>
              <a:gd name="connsiteX6647" fmla="*/ 557881 w 12191966"/>
              <a:gd name="connsiteY6647" fmla="*/ 2709040 h 4330701"/>
              <a:gd name="connsiteX6648" fmla="*/ 562560 w 12191966"/>
              <a:gd name="connsiteY6648" fmla="*/ 2706571 h 4330701"/>
              <a:gd name="connsiteX6649" fmla="*/ 567239 w 12191966"/>
              <a:gd name="connsiteY6649" fmla="*/ 2705336 h 4330701"/>
              <a:gd name="connsiteX6650" fmla="*/ 569578 w 12191966"/>
              <a:gd name="connsiteY6650" fmla="*/ 2703690 h 4330701"/>
              <a:gd name="connsiteX6651" fmla="*/ 571138 w 12191966"/>
              <a:gd name="connsiteY6651" fmla="*/ 2702043 h 4330701"/>
              <a:gd name="connsiteX6652" fmla="*/ 572698 w 12191966"/>
              <a:gd name="connsiteY6652" fmla="*/ 2699574 h 4330701"/>
              <a:gd name="connsiteX6653" fmla="*/ 573477 w 12191966"/>
              <a:gd name="connsiteY6653" fmla="*/ 2696281 h 4330701"/>
              <a:gd name="connsiteX6654" fmla="*/ 573867 w 12191966"/>
              <a:gd name="connsiteY6654" fmla="*/ 2692165 h 4330701"/>
              <a:gd name="connsiteX6655" fmla="*/ 1234740 w 12191966"/>
              <a:gd name="connsiteY6655" fmla="*/ 2681288 h 4330701"/>
              <a:gd name="connsiteX6656" fmla="*/ 1237434 w 12191966"/>
              <a:gd name="connsiteY6656" fmla="*/ 2681288 h 4330701"/>
              <a:gd name="connsiteX6657" fmla="*/ 1239743 w 12191966"/>
              <a:gd name="connsiteY6657" fmla="*/ 2681690 h 4330701"/>
              <a:gd name="connsiteX6658" fmla="*/ 1242437 w 12191966"/>
              <a:gd name="connsiteY6658" fmla="*/ 2682897 h 4330701"/>
              <a:gd name="connsiteX6659" fmla="*/ 1244746 w 12191966"/>
              <a:gd name="connsiteY6659" fmla="*/ 2684506 h 4330701"/>
              <a:gd name="connsiteX6660" fmla="*/ 1247055 w 12191966"/>
              <a:gd name="connsiteY6660" fmla="*/ 2685712 h 4330701"/>
              <a:gd name="connsiteX6661" fmla="*/ 1249364 w 12191966"/>
              <a:gd name="connsiteY6661" fmla="*/ 2688527 h 4330701"/>
              <a:gd name="connsiteX6662" fmla="*/ 1249364 w 12191966"/>
              <a:gd name="connsiteY6662" fmla="*/ 2691342 h 4330701"/>
              <a:gd name="connsiteX6663" fmla="*/ 1248595 w 12191966"/>
              <a:gd name="connsiteY6663" fmla="*/ 2694158 h 4330701"/>
              <a:gd name="connsiteX6664" fmla="*/ 1248210 w 12191966"/>
              <a:gd name="connsiteY6664" fmla="*/ 2696169 h 4330701"/>
              <a:gd name="connsiteX6665" fmla="*/ 1247055 w 12191966"/>
              <a:gd name="connsiteY6665" fmla="*/ 2697375 h 4330701"/>
              <a:gd name="connsiteX6666" fmla="*/ 1246286 w 12191966"/>
              <a:gd name="connsiteY6666" fmla="*/ 2698582 h 4330701"/>
              <a:gd name="connsiteX6667" fmla="*/ 1244746 w 12191966"/>
              <a:gd name="connsiteY6667" fmla="*/ 2699788 h 4330701"/>
              <a:gd name="connsiteX6668" fmla="*/ 1242052 w 12191966"/>
              <a:gd name="connsiteY6668" fmla="*/ 2700995 h 4330701"/>
              <a:gd name="connsiteX6669" fmla="*/ 1238589 w 12191966"/>
              <a:gd name="connsiteY6669" fmla="*/ 2702603 h 4330701"/>
              <a:gd name="connsiteX6670" fmla="*/ 1235895 w 12191966"/>
              <a:gd name="connsiteY6670" fmla="*/ 2704212 h 4330701"/>
              <a:gd name="connsiteX6671" fmla="*/ 1234740 w 12191966"/>
              <a:gd name="connsiteY6671" fmla="*/ 2705821 h 4330701"/>
              <a:gd name="connsiteX6672" fmla="*/ 1233586 w 12191966"/>
              <a:gd name="connsiteY6672" fmla="*/ 2707027 h 4330701"/>
              <a:gd name="connsiteX6673" fmla="*/ 1233201 w 12191966"/>
              <a:gd name="connsiteY6673" fmla="*/ 2709440 h 4330701"/>
              <a:gd name="connsiteX6674" fmla="*/ 1232816 w 12191966"/>
              <a:gd name="connsiteY6674" fmla="*/ 2711451 h 4330701"/>
              <a:gd name="connsiteX6675" fmla="*/ 1231277 w 12191966"/>
              <a:gd name="connsiteY6675" fmla="*/ 2710647 h 4330701"/>
              <a:gd name="connsiteX6676" fmla="*/ 1230122 w 12191966"/>
              <a:gd name="connsiteY6676" fmla="*/ 2709842 h 4330701"/>
              <a:gd name="connsiteX6677" fmla="*/ 1228198 w 12191966"/>
              <a:gd name="connsiteY6677" fmla="*/ 2706625 h 4330701"/>
              <a:gd name="connsiteX6678" fmla="*/ 1225504 w 12191966"/>
              <a:gd name="connsiteY6678" fmla="*/ 2698984 h 4330701"/>
              <a:gd name="connsiteX6679" fmla="*/ 1223195 w 12191966"/>
              <a:gd name="connsiteY6679" fmla="*/ 2696169 h 4330701"/>
              <a:gd name="connsiteX6680" fmla="*/ 1222040 w 12191966"/>
              <a:gd name="connsiteY6680" fmla="*/ 2694962 h 4330701"/>
              <a:gd name="connsiteX6681" fmla="*/ 1220501 w 12191966"/>
              <a:gd name="connsiteY6681" fmla="*/ 2694560 h 4330701"/>
              <a:gd name="connsiteX6682" fmla="*/ 1218961 w 12191966"/>
              <a:gd name="connsiteY6682" fmla="*/ 2694158 h 4330701"/>
              <a:gd name="connsiteX6683" fmla="*/ 1216652 w 12191966"/>
              <a:gd name="connsiteY6683" fmla="*/ 2694158 h 4330701"/>
              <a:gd name="connsiteX6684" fmla="*/ 1213959 w 12191966"/>
              <a:gd name="connsiteY6684" fmla="*/ 2694962 h 4330701"/>
              <a:gd name="connsiteX6685" fmla="*/ 1211265 w 12191966"/>
              <a:gd name="connsiteY6685" fmla="*/ 2696169 h 4330701"/>
              <a:gd name="connsiteX6686" fmla="*/ 1214728 w 12191966"/>
              <a:gd name="connsiteY6686" fmla="*/ 2692147 h 4330701"/>
              <a:gd name="connsiteX6687" fmla="*/ 1218961 w 12191966"/>
              <a:gd name="connsiteY6687" fmla="*/ 2687723 h 4330701"/>
              <a:gd name="connsiteX6688" fmla="*/ 1223964 w 12191966"/>
              <a:gd name="connsiteY6688" fmla="*/ 2684908 h 4330701"/>
              <a:gd name="connsiteX6689" fmla="*/ 1229352 w 12191966"/>
              <a:gd name="connsiteY6689" fmla="*/ 2682495 h 4330701"/>
              <a:gd name="connsiteX6690" fmla="*/ 1232046 w 12191966"/>
              <a:gd name="connsiteY6690" fmla="*/ 2681690 h 4330701"/>
              <a:gd name="connsiteX6691" fmla="*/ 1163494 w 12191966"/>
              <a:gd name="connsiteY6691" fmla="*/ 2674938 h 4330701"/>
              <a:gd name="connsiteX6692" fmla="*/ 1166215 w 12191966"/>
              <a:gd name="connsiteY6692" fmla="*/ 2675332 h 4330701"/>
              <a:gd name="connsiteX6693" fmla="*/ 1168934 w 12191966"/>
              <a:gd name="connsiteY6693" fmla="*/ 2676513 h 4330701"/>
              <a:gd name="connsiteX6694" fmla="*/ 1170877 w 12191966"/>
              <a:gd name="connsiteY6694" fmla="*/ 2677695 h 4330701"/>
              <a:gd name="connsiteX6695" fmla="*/ 1171266 w 12191966"/>
              <a:gd name="connsiteY6695" fmla="*/ 2678876 h 4330701"/>
              <a:gd name="connsiteX6696" fmla="*/ 1171654 w 12191966"/>
              <a:gd name="connsiteY6696" fmla="*/ 2680451 h 4330701"/>
              <a:gd name="connsiteX6697" fmla="*/ 1177094 w 12191966"/>
              <a:gd name="connsiteY6697" fmla="*/ 2685964 h 4330701"/>
              <a:gd name="connsiteX6698" fmla="*/ 1173597 w 12191966"/>
              <a:gd name="connsiteY6698" fmla="*/ 2683995 h 4330701"/>
              <a:gd name="connsiteX6699" fmla="*/ 1170877 w 12191966"/>
              <a:gd name="connsiteY6699" fmla="*/ 2682420 h 4330701"/>
              <a:gd name="connsiteX6700" fmla="*/ 1169323 w 12191966"/>
              <a:gd name="connsiteY6700" fmla="*/ 2682026 h 4330701"/>
              <a:gd name="connsiteX6701" fmla="*/ 1168157 w 12191966"/>
              <a:gd name="connsiteY6701" fmla="*/ 2682026 h 4330701"/>
              <a:gd name="connsiteX6702" fmla="*/ 1166991 w 12191966"/>
              <a:gd name="connsiteY6702" fmla="*/ 2682420 h 4330701"/>
              <a:gd name="connsiteX6703" fmla="*/ 1166215 w 12191966"/>
              <a:gd name="connsiteY6703" fmla="*/ 2683208 h 4330701"/>
              <a:gd name="connsiteX6704" fmla="*/ 1165826 w 12191966"/>
              <a:gd name="connsiteY6704" fmla="*/ 2685177 h 4330701"/>
              <a:gd name="connsiteX6705" fmla="*/ 1166215 w 12191966"/>
              <a:gd name="connsiteY6705" fmla="*/ 2687933 h 4330701"/>
              <a:gd name="connsiteX6706" fmla="*/ 1166991 w 12191966"/>
              <a:gd name="connsiteY6706" fmla="*/ 2689902 h 4330701"/>
              <a:gd name="connsiteX6707" fmla="*/ 1167380 w 12191966"/>
              <a:gd name="connsiteY6707" fmla="*/ 2690690 h 4330701"/>
              <a:gd name="connsiteX6708" fmla="*/ 1168157 w 12191966"/>
              <a:gd name="connsiteY6708" fmla="*/ 2692265 h 4330701"/>
              <a:gd name="connsiteX6709" fmla="*/ 1169323 w 12191966"/>
              <a:gd name="connsiteY6709" fmla="*/ 2693447 h 4330701"/>
              <a:gd name="connsiteX6710" fmla="*/ 1171654 w 12191966"/>
              <a:gd name="connsiteY6710" fmla="*/ 2694234 h 4330701"/>
              <a:gd name="connsiteX6711" fmla="*/ 1174762 w 12191966"/>
              <a:gd name="connsiteY6711" fmla="*/ 2694628 h 4330701"/>
              <a:gd name="connsiteX6712" fmla="*/ 1181757 w 12191966"/>
              <a:gd name="connsiteY6712" fmla="*/ 2695416 h 4330701"/>
              <a:gd name="connsiteX6713" fmla="*/ 1184865 w 12191966"/>
              <a:gd name="connsiteY6713" fmla="*/ 2695416 h 4330701"/>
              <a:gd name="connsiteX6714" fmla="*/ 1187973 w 12191966"/>
              <a:gd name="connsiteY6714" fmla="*/ 2695416 h 4330701"/>
              <a:gd name="connsiteX6715" fmla="*/ 1188362 w 12191966"/>
              <a:gd name="connsiteY6715" fmla="*/ 2699747 h 4330701"/>
              <a:gd name="connsiteX6716" fmla="*/ 1189139 w 12191966"/>
              <a:gd name="connsiteY6716" fmla="*/ 2703685 h 4330701"/>
              <a:gd name="connsiteX6717" fmla="*/ 1189916 w 12191966"/>
              <a:gd name="connsiteY6717" fmla="*/ 2707230 h 4330701"/>
              <a:gd name="connsiteX6718" fmla="*/ 1191082 w 12191966"/>
              <a:gd name="connsiteY6718" fmla="*/ 2710380 h 4330701"/>
              <a:gd name="connsiteX6719" fmla="*/ 1192247 w 12191966"/>
              <a:gd name="connsiteY6719" fmla="*/ 2713137 h 4330701"/>
              <a:gd name="connsiteX6720" fmla="*/ 1193413 w 12191966"/>
              <a:gd name="connsiteY6720" fmla="*/ 2716681 h 4330701"/>
              <a:gd name="connsiteX6721" fmla="*/ 1193801 w 12191966"/>
              <a:gd name="connsiteY6721" fmla="*/ 2720619 h 4330701"/>
              <a:gd name="connsiteX6722" fmla="*/ 1193413 w 12191966"/>
              <a:gd name="connsiteY6722" fmla="*/ 2725738 h 4330701"/>
              <a:gd name="connsiteX6723" fmla="*/ 1184088 w 12191966"/>
              <a:gd name="connsiteY6723" fmla="*/ 2718256 h 4330701"/>
              <a:gd name="connsiteX6724" fmla="*/ 1180202 w 12191966"/>
              <a:gd name="connsiteY6724" fmla="*/ 2715499 h 4330701"/>
              <a:gd name="connsiteX6725" fmla="*/ 1175540 w 12191966"/>
              <a:gd name="connsiteY6725" fmla="*/ 2713530 h 4330701"/>
              <a:gd name="connsiteX6726" fmla="*/ 1171266 w 12191966"/>
              <a:gd name="connsiteY6726" fmla="*/ 2712743 h 4330701"/>
              <a:gd name="connsiteX6727" fmla="*/ 1168934 w 12191966"/>
              <a:gd name="connsiteY6727" fmla="*/ 2712743 h 4330701"/>
              <a:gd name="connsiteX6728" fmla="*/ 1166215 w 12191966"/>
              <a:gd name="connsiteY6728" fmla="*/ 2713137 h 4330701"/>
              <a:gd name="connsiteX6729" fmla="*/ 1163883 w 12191966"/>
              <a:gd name="connsiteY6729" fmla="*/ 2713530 h 4330701"/>
              <a:gd name="connsiteX6730" fmla="*/ 1160775 w 12191966"/>
              <a:gd name="connsiteY6730" fmla="*/ 2714712 h 4330701"/>
              <a:gd name="connsiteX6731" fmla="*/ 1154947 w 12191966"/>
              <a:gd name="connsiteY6731" fmla="*/ 2717862 h 4330701"/>
              <a:gd name="connsiteX6732" fmla="*/ 1155724 w 12191966"/>
              <a:gd name="connsiteY6732" fmla="*/ 2714712 h 4330701"/>
              <a:gd name="connsiteX6733" fmla="*/ 1154947 w 12191966"/>
              <a:gd name="connsiteY6733" fmla="*/ 2711561 h 4330701"/>
              <a:gd name="connsiteX6734" fmla="*/ 1154169 w 12191966"/>
              <a:gd name="connsiteY6734" fmla="*/ 2709592 h 4330701"/>
              <a:gd name="connsiteX6735" fmla="*/ 1152615 w 12191966"/>
              <a:gd name="connsiteY6735" fmla="*/ 2708411 h 4330701"/>
              <a:gd name="connsiteX6736" fmla="*/ 1151061 w 12191966"/>
              <a:gd name="connsiteY6736" fmla="*/ 2707230 h 4330701"/>
              <a:gd name="connsiteX6737" fmla="*/ 1149507 w 12191966"/>
              <a:gd name="connsiteY6737" fmla="*/ 2706048 h 4330701"/>
              <a:gd name="connsiteX6738" fmla="*/ 1145621 w 12191966"/>
              <a:gd name="connsiteY6738" fmla="*/ 2704867 h 4330701"/>
              <a:gd name="connsiteX6739" fmla="*/ 1142124 w 12191966"/>
              <a:gd name="connsiteY6739" fmla="*/ 2702898 h 4330701"/>
              <a:gd name="connsiteX6740" fmla="*/ 1140958 w 12191966"/>
              <a:gd name="connsiteY6740" fmla="*/ 2701716 h 4330701"/>
              <a:gd name="connsiteX6741" fmla="*/ 1139793 w 12191966"/>
              <a:gd name="connsiteY6741" fmla="*/ 2699747 h 4330701"/>
              <a:gd name="connsiteX6742" fmla="*/ 1139016 w 12191966"/>
              <a:gd name="connsiteY6742" fmla="*/ 2697778 h 4330701"/>
              <a:gd name="connsiteX6743" fmla="*/ 1138239 w 12191966"/>
              <a:gd name="connsiteY6743" fmla="*/ 2695416 h 4330701"/>
              <a:gd name="connsiteX6744" fmla="*/ 1138239 w 12191966"/>
              <a:gd name="connsiteY6744" fmla="*/ 2691871 h 4330701"/>
              <a:gd name="connsiteX6745" fmla="*/ 1139016 w 12191966"/>
              <a:gd name="connsiteY6745" fmla="*/ 2687933 h 4330701"/>
              <a:gd name="connsiteX6746" fmla="*/ 1142124 w 12191966"/>
              <a:gd name="connsiteY6746" fmla="*/ 2688327 h 4330701"/>
              <a:gd name="connsiteX6747" fmla="*/ 1146787 w 12191966"/>
              <a:gd name="connsiteY6747" fmla="*/ 2688327 h 4330701"/>
              <a:gd name="connsiteX6748" fmla="*/ 1151449 w 12191966"/>
              <a:gd name="connsiteY6748" fmla="*/ 2688327 h 4330701"/>
              <a:gd name="connsiteX6749" fmla="*/ 1156112 w 12191966"/>
              <a:gd name="connsiteY6749" fmla="*/ 2687146 h 4330701"/>
              <a:gd name="connsiteX6750" fmla="*/ 1159609 w 12191966"/>
              <a:gd name="connsiteY6750" fmla="*/ 2685964 h 4330701"/>
              <a:gd name="connsiteX6751" fmla="*/ 1160386 w 12191966"/>
              <a:gd name="connsiteY6751" fmla="*/ 2685177 h 4330701"/>
              <a:gd name="connsiteX6752" fmla="*/ 1160775 w 12191966"/>
              <a:gd name="connsiteY6752" fmla="*/ 2684389 h 4330701"/>
              <a:gd name="connsiteX6753" fmla="*/ 1160775 w 12191966"/>
              <a:gd name="connsiteY6753" fmla="*/ 2683208 h 4330701"/>
              <a:gd name="connsiteX6754" fmla="*/ 1159998 w 12191966"/>
              <a:gd name="connsiteY6754" fmla="*/ 2682420 h 4330701"/>
              <a:gd name="connsiteX6755" fmla="*/ 1158055 w 12191966"/>
              <a:gd name="connsiteY6755" fmla="*/ 2681239 h 4330701"/>
              <a:gd name="connsiteX6756" fmla="*/ 1154947 w 12191966"/>
              <a:gd name="connsiteY6756" fmla="*/ 2680451 h 4330701"/>
              <a:gd name="connsiteX6757" fmla="*/ 1156501 w 12191966"/>
              <a:gd name="connsiteY6757" fmla="*/ 2677695 h 4330701"/>
              <a:gd name="connsiteX6758" fmla="*/ 1158443 w 12191966"/>
              <a:gd name="connsiteY6758" fmla="*/ 2676513 h 4330701"/>
              <a:gd name="connsiteX6759" fmla="*/ 1160775 w 12191966"/>
              <a:gd name="connsiteY6759" fmla="*/ 2675332 h 4330701"/>
              <a:gd name="connsiteX6760" fmla="*/ 648498 w 12191966"/>
              <a:gd name="connsiteY6760" fmla="*/ 2662238 h 4330701"/>
              <a:gd name="connsiteX6761" fmla="*/ 651673 w 12191966"/>
              <a:gd name="connsiteY6761" fmla="*/ 2662238 h 4330701"/>
              <a:gd name="connsiteX6762" fmla="*/ 656038 w 12191966"/>
              <a:gd name="connsiteY6762" fmla="*/ 2662238 h 4330701"/>
              <a:gd name="connsiteX6763" fmla="*/ 664373 w 12191966"/>
              <a:gd name="connsiteY6763" fmla="*/ 2663038 h 4330701"/>
              <a:gd name="connsiteX6764" fmla="*/ 673897 w 12191966"/>
              <a:gd name="connsiteY6764" fmla="*/ 2665037 h 4330701"/>
              <a:gd name="connsiteX6765" fmla="*/ 672310 w 12191966"/>
              <a:gd name="connsiteY6765" fmla="*/ 2667837 h 4330701"/>
              <a:gd name="connsiteX6766" fmla="*/ 670723 w 12191966"/>
              <a:gd name="connsiteY6766" fmla="*/ 2670236 h 4330701"/>
              <a:gd name="connsiteX6767" fmla="*/ 668342 w 12191966"/>
              <a:gd name="connsiteY6767" fmla="*/ 2676635 h 4330701"/>
              <a:gd name="connsiteX6768" fmla="*/ 667548 w 12191966"/>
              <a:gd name="connsiteY6768" fmla="*/ 2683033 h 4330701"/>
              <a:gd name="connsiteX6769" fmla="*/ 666754 w 12191966"/>
              <a:gd name="connsiteY6769" fmla="*/ 2689432 h 4330701"/>
              <a:gd name="connsiteX6770" fmla="*/ 665960 w 12191966"/>
              <a:gd name="connsiteY6770" fmla="*/ 2702628 h 4330701"/>
              <a:gd name="connsiteX6771" fmla="*/ 664770 w 12191966"/>
              <a:gd name="connsiteY6771" fmla="*/ 2708227 h 4330701"/>
              <a:gd name="connsiteX6772" fmla="*/ 663976 w 12191966"/>
              <a:gd name="connsiteY6772" fmla="*/ 2713826 h 4330701"/>
              <a:gd name="connsiteX6773" fmla="*/ 681438 w 12191966"/>
              <a:gd name="connsiteY6773" fmla="*/ 2715026 h 4330701"/>
              <a:gd name="connsiteX6774" fmla="*/ 698901 w 12191966"/>
              <a:gd name="connsiteY6774" fmla="*/ 2716225 h 4330701"/>
              <a:gd name="connsiteX6775" fmla="*/ 716363 w 12191966"/>
              <a:gd name="connsiteY6775" fmla="*/ 2718625 h 4330701"/>
              <a:gd name="connsiteX6776" fmla="*/ 734222 w 12191966"/>
              <a:gd name="connsiteY6776" fmla="*/ 2721424 h 4330701"/>
              <a:gd name="connsiteX6777" fmla="*/ 751288 w 12191966"/>
              <a:gd name="connsiteY6777" fmla="*/ 2724623 h 4330701"/>
              <a:gd name="connsiteX6778" fmla="*/ 768354 w 12191966"/>
              <a:gd name="connsiteY6778" fmla="*/ 2728222 h 4330701"/>
              <a:gd name="connsiteX6779" fmla="*/ 801691 w 12191966"/>
              <a:gd name="connsiteY6779" fmla="*/ 2735021 h 4330701"/>
              <a:gd name="connsiteX6780" fmla="*/ 834631 w 12191966"/>
              <a:gd name="connsiteY6780" fmla="*/ 2741819 h 4330701"/>
              <a:gd name="connsiteX6781" fmla="*/ 850506 w 12191966"/>
              <a:gd name="connsiteY6781" fmla="*/ 2745418 h 4330701"/>
              <a:gd name="connsiteX6782" fmla="*/ 865984 w 12191966"/>
              <a:gd name="connsiteY6782" fmla="*/ 2747818 h 4330701"/>
              <a:gd name="connsiteX6783" fmla="*/ 881066 w 12191966"/>
              <a:gd name="connsiteY6783" fmla="*/ 2750217 h 4330701"/>
              <a:gd name="connsiteX6784" fmla="*/ 895750 w 12191966"/>
              <a:gd name="connsiteY6784" fmla="*/ 2751817 h 4330701"/>
              <a:gd name="connsiteX6785" fmla="*/ 910434 w 12191966"/>
              <a:gd name="connsiteY6785" fmla="*/ 2752617 h 4330701"/>
              <a:gd name="connsiteX6786" fmla="*/ 923928 w 12191966"/>
              <a:gd name="connsiteY6786" fmla="*/ 2753416 h 4330701"/>
              <a:gd name="connsiteX6787" fmla="*/ 915197 w 12191966"/>
              <a:gd name="connsiteY6787" fmla="*/ 2756216 h 4330701"/>
              <a:gd name="connsiteX6788" fmla="*/ 906069 w 12191966"/>
              <a:gd name="connsiteY6788" fmla="*/ 2759015 h 4330701"/>
              <a:gd name="connsiteX6789" fmla="*/ 897734 w 12191966"/>
              <a:gd name="connsiteY6789" fmla="*/ 2761015 h 4330701"/>
              <a:gd name="connsiteX6790" fmla="*/ 888606 w 12191966"/>
              <a:gd name="connsiteY6790" fmla="*/ 2763014 h 4330701"/>
              <a:gd name="connsiteX6791" fmla="*/ 879478 w 12191966"/>
              <a:gd name="connsiteY6791" fmla="*/ 2763814 h 4330701"/>
              <a:gd name="connsiteX6792" fmla="*/ 870747 w 12191966"/>
              <a:gd name="connsiteY6792" fmla="*/ 2765414 h 4330701"/>
              <a:gd name="connsiteX6793" fmla="*/ 852094 w 12191966"/>
              <a:gd name="connsiteY6793" fmla="*/ 2767013 h 4330701"/>
              <a:gd name="connsiteX6794" fmla="*/ 833441 w 12191966"/>
              <a:gd name="connsiteY6794" fmla="*/ 2767013 h 4330701"/>
              <a:gd name="connsiteX6795" fmla="*/ 814788 w 12191966"/>
              <a:gd name="connsiteY6795" fmla="*/ 2766613 h 4330701"/>
              <a:gd name="connsiteX6796" fmla="*/ 795738 w 12191966"/>
              <a:gd name="connsiteY6796" fmla="*/ 2765014 h 4330701"/>
              <a:gd name="connsiteX6797" fmla="*/ 776688 w 12191966"/>
              <a:gd name="connsiteY6797" fmla="*/ 2762614 h 4330701"/>
              <a:gd name="connsiteX6798" fmla="*/ 775100 w 12191966"/>
              <a:gd name="connsiteY6798" fmla="*/ 2763414 h 4330701"/>
              <a:gd name="connsiteX6799" fmla="*/ 773116 w 12191966"/>
              <a:gd name="connsiteY6799" fmla="*/ 2764614 h 4330701"/>
              <a:gd name="connsiteX6800" fmla="*/ 771926 w 12191966"/>
              <a:gd name="connsiteY6800" fmla="*/ 2764614 h 4330701"/>
              <a:gd name="connsiteX6801" fmla="*/ 769941 w 12191966"/>
              <a:gd name="connsiteY6801" fmla="*/ 2764614 h 4330701"/>
              <a:gd name="connsiteX6802" fmla="*/ 767560 w 12191966"/>
              <a:gd name="connsiteY6802" fmla="*/ 2763814 h 4330701"/>
              <a:gd name="connsiteX6803" fmla="*/ 765575 w 12191966"/>
              <a:gd name="connsiteY6803" fmla="*/ 2763014 h 4330701"/>
              <a:gd name="connsiteX6804" fmla="*/ 762400 w 12191966"/>
              <a:gd name="connsiteY6804" fmla="*/ 2760215 h 4330701"/>
              <a:gd name="connsiteX6805" fmla="*/ 742160 w 12191966"/>
              <a:gd name="connsiteY6805" fmla="*/ 2756216 h 4330701"/>
              <a:gd name="connsiteX6806" fmla="*/ 721523 w 12191966"/>
              <a:gd name="connsiteY6806" fmla="*/ 2752217 h 4330701"/>
              <a:gd name="connsiteX6807" fmla="*/ 701679 w 12191966"/>
              <a:gd name="connsiteY6807" fmla="*/ 2747418 h 4330701"/>
              <a:gd name="connsiteX6808" fmla="*/ 681041 w 12191966"/>
              <a:gd name="connsiteY6808" fmla="*/ 2741819 h 4330701"/>
              <a:gd name="connsiteX6809" fmla="*/ 640163 w 12191966"/>
              <a:gd name="connsiteY6809" fmla="*/ 2729422 h 4330701"/>
              <a:gd name="connsiteX6810" fmla="*/ 600079 w 12191966"/>
              <a:gd name="connsiteY6810" fmla="*/ 2717025 h 4330701"/>
              <a:gd name="connsiteX6811" fmla="*/ 610795 w 12191966"/>
              <a:gd name="connsiteY6811" fmla="*/ 2715425 h 4330701"/>
              <a:gd name="connsiteX6812" fmla="*/ 621113 w 12191966"/>
              <a:gd name="connsiteY6812" fmla="*/ 2714226 h 4330701"/>
              <a:gd name="connsiteX6813" fmla="*/ 631432 w 12191966"/>
              <a:gd name="connsiteY6813" fmla="*/ 2713426 h 4330701"/>
              <a:gd name="connsiteX6814" fmla="*/ 641751 w 12191966"/>
              <a:gd name="connsiteY6814" fmla="*/ 2713426 h 4330701"/>
              <a:gd name="connsiteX6815" fmla="*/ 644132 w 12191966"/>
              <a:gd name="connsiteY6815" fmla="*/ 2706628 h 4330701"/>
              <a:gd name="connsiteX6816" fmla="*/ 647307 w 12191966"/>
              <a:gd name="connsiteY6816" fmla="*/ 2701429 h 4330701"/>
              <a:gd name="connsiteX6817" fmla="*/ 649688 w 12191966"/>
              <a:gd name="connsiteY6817" fmla="*/ 2695030 h 4330701"/>
              <a:gd name="connsiteX6818" fmla="*/ 650879 w 12191966"/>
              <a:gd name="connsiteY6818" fmla="*/ 2691831 h 4330701"/>
              <a:gd name="connsiteX6819" fmla="*/ 651673 w 12191966"/>
              <a:gd name="connsiteY6819" fmla="*/ 2688232 h 4330701"/>
              <a:gd name="connsiteX6820" fmla="*/ 643735 w 12191966"/>
              <a:gd name="connsiteY6820" fmla="*/ 2690231 h 4330701"/>
              <a:gd name="connsiteX6821" fmla="*/ 638179 w 12191966"/>
              <a:gd name="connsiteY6821" fmla="*/ 2691831 h 4330701"/>
              <a:gd name="connsiteX6822" fmla="*/ 634210 w 12191966"/>
              <a:gd name="connsiteY6822" fmla="*/ 2691031 h 4330701"/>
              <a:gd name="connsiteX6823" fmla="*/ 630638 w 12191966"/>
              <a:gd name="connsiteY6823" fmla="*/ 2690231 h 4330701"/>
              <a:gd name="connsiteX6824" fmla="*/ 627860 w 12191966"/>
              <a:gd name="connsiteY6824" fmla="*/ 2688232 h 4330701"/>
              <a:gd name="connsiteX6825" fmla="*/ 624288 w 12191966"/>
              <a:gd name="connsiteY6825" fmla="*/ 2685433 h 4330701"/>
              <a:gd name="connsiteX6826" fmla="*/ 619129 w 12191966"/>
              <a:gd name="connsiteY6826" fmla="*/ 2683033 h 4330701"/>
              <a:gd name="connsiteX6827" fmla="*/ 612779 w 12191966"/>
              <a:gd name="connsiteY6827" fmla="*/ 2679834 h 4330701"/>
              <a:gd name="connsiteX6828" fmla="*/ 620716 w 12191966"/>
              <a:gd name="connsiteY6828" fmla="*/ 2675035 h 4330701"/>
              <a:gd name="connsiteX6829" fmla="*/ 627860 w 12191966"/>
              <a:gd name="connsiteY6829" fmla="*/ 2670236 h 4330701"/>
              <a:gd name="connsiteX6830" fmla="*/ 634210 w 12191966"/>
              <a:gd name="connsiteY6830" fmla="*/ 2667037 h 4330701"/>
              <a:gd name="connsiteX6831" fmla="*/ 641354 w 12191966"/>
              <a:gd name="connsiteY6831" fmla="*/ 2664238 h 4330701"/>
              <a:gd name="connsiteX6832" fmla="*/ 12021721 w 12191966"/>
              <a:gd name="connsiteY6832" fmla="*/ 2660650 h 4330701"/>
              <a:gd name="connsiteX6833" fmla="*/ 12022105 w 12191966"/>
              <a:gd name="connsiteY6833" fmla="*/ 2665725 h 4330701"/>
              <a:gd name="connsiteX6834" fmla="*/ 12022105 w 12191966"/>
              <a:gd name="connsiteY6834" fmla="*/ 2668848 h 4330701"/>
              <a:gd name="connsiteX6835" fmla="*/ 12020952 w 12191966"/>
              <a:gd name="connsiteY6835" fmla="*/ 2671581 h 4330701"/>
              <a:gd name="connsiteX6836" fmla="*/ 12019798 w 12191966"/>
              <a:gd name="connsiteY6836" fmla="*/ 2673923 h 4330701"/>
              <a:gd name="connsiteX6837" fmla="*/ 12017876 w 12191966"/>
              <a:gd name="connsiteY6837" fmla="*/ 2675484 h 4330701"/>
              <a:gd name="connsiteX6838" fmla="*/ 12016338 w 12191966"/>
              <a:gd name="connsiteY6838" fmla="*/ 2677827 h 4330701"/>
              <a:gd name="connsiteX6839" fmla="*/ 12015184 w 12191966"/>
              <a:gd name="connsiteY6839" fmla="*/ 2680169 h 4330701"/>
              <a:gd name="connsiteX6840" fmla="*/ 12015184 w 12191966"/>
              <a:gd name="connsiteY6840" fmla="*/ 2684463 h 4330701"/>
              <a:gd name="connsiteX6841" fmla="*/ 12012878 w 12191966"/>
              <a:gd name="connsiteY6841" fmla="*/ 2681730 h 4330701"/>
              <a:gd name="connsiteX6842" fmla="*/ 12010571 w 12191966"/>
              <a:gd name="connsiteY6842" fmla="*/ 2679779 h 4330701"/>
              <a:gd name="connsiteX6843" fmla="*/ 12008648 w 12191966"/>
              <a:gd name="connsiteY6843" fmla="*/ 2678217 h 4330701"/>
              <a:gd name="connsiteX6844" fmla="*/ 12005957 w 12191966"/>
              <a:gd name="connsiteY6844" fmla="*/ 2677436 h 4330701"/>
              <a:gd name="connsiteX6845" fmla="*/ 12004035 w 12191966"/>
              <a:gd name="connsiteY6845" fmla="*/ 2677046 h 4330701"/>
              <a:gd name="connsiteX6846" fmla="*/ 12001728 w 12191966"/>
              <a:gd name="connsiteY6846" fmla="*/ 2676265 h 4330701"/>
              <a:gd name="connsiteX6847" fmla="*/ 11997114 w 12191966"/>
              <a:gd name="connsiteY6847" fmla="*/ 2676265 h 4330701"/>
              <a:gd name="connsiteX6848" fmla="*/ 11986733 w 12191966"/>
              <a:gd name="connsiteY6848" fmla="*/ 2677436 h 4330701"/>
              <a:gd name="connsiteX6849" fmla="*/ 11980197 w 12191966"/>
              <a:gd name="connsiteY6849" fmla="*/ 2677827 h 4330701"/>
              <a:gd name="connsiteX6850" fmla="*/ 11972892 w 12191966"/>
              <a:gd name="connsiteY6850" fmla="*/ 2677436 h 4330701"/>
              <a:gd name="connsiteX6851" fmla="*/ 11972892 w 12191966"/>
              <a:gd name="connsiteY6851" fmla="*/ 2671971 h 4330701"/>
              <a:gd name="connsiteX6852" fmla="*/ 11974045 w 12191966"/>
              <a:gd name="connsiteY6852" fmla="*/ 2667677 h 4330701"/>
              <a:gd name="connsiteX6853" fmla="*/ 11974430 w 12191966"/>
              <a:gd name="connsiteY6853" fmla="*/ 2666115 h 4330701"/>
              <a:gd name="connsiteX6854" fmla="*/ 11975968 w 12191966"/>
              <a:gd name="connsiteY6854" fmla="*/ 2664554 h 4330701"/>
              <a:gd name="connsiteX6855" fmla="*/ 11978275 w 12191966"/>
              <a:gd name="connsiteY6855" fmla="*/ 2662602 h 4330701"/>
              <a:gd name="connsiteX6856" fmla="*/ 11981350 w 12191966"/>
              <a:gd name="connsiteY6856" fmla="*/ 2661431 h 4330701"/>
              <a:gd name="connsiteX6857" fmla="*/ 11984811 w 12191966"/>
              <a:gd name="connsiteY6857" fmla="*/ 2661041 h 4330701"/>
              <a:gd name="connsiteX6858" fmla="*/ 11988656 w 12191966"/>
              <a:gd name="connsiteY6858" fmla="*/ 2661431 h 4330701"/>
              <a:gd name="connsiteX6859" fmla="*/ 11992500 w 12191966"/>
              <a:gd name="connsiteY6859" fmla="*/ 2662212 h 4330701"/>
              <a:gd name="connsiteX6860" fmla="*/ 12001343 w 12191966"/>
              <a:gd name="connsiteY6860" fmla="*/ 2663773 h 4330701"/>
              <a:gd name="connsiteX6861" fmla="*/ 12005573 w 12191966"/>
              <a:gd name="connsiteY6861" fmla="*/ 2664554 h 4330701"/>
              <a:gd name="connsiteX6862" fmla="*/ 12009417 w 12191966"/>
              <a:gd name="connsiteY6862" fmla="*/ 2664944 h 4330701"/>
              <a:gd name="connsiteX6863" fmla="*/ 12013262 w 12191966"/>
              <a:gd name="connsiteY6863" fmla="*/ 2664944 h 4330701"/>
              <a:gd name="connsiteX6864" fmla="*/ 12016338 w 12191966"/>
              <a:gd name="connsiteY6864" fmla="*/ 2664164 h 4330701"/>
              <a:gd name="connsiteX6865" fmla="*/ 12019029 w 12191966"/>
              <a:gd name="connsiteY6865" fmla="*/ 2662602 h 4330701"/>
              <a:gd name="connsiteX6866" fmla="*/ 12020567 w 12191966"/>
              <a:gd name="connsiteY6866" fmla="*/ 2661431 h 4330701"/>
              <a:gd name="connsiteX6867" fmla="*/ 12029195 w 12191966"/>
              <a:gd name="connsiteY6867" fmla="*/ 2659063 h 4330701"/>
              <a:gd name="connsiteX6868" fmla="*/ 12031524 w 12191966"/>
              <a:gd name="connsiteY6868" fmla="*/ 2659063 h 4330701"/>
              <a:gd name="connsiteX6869" fmla="*/ 12036180 w 12191966"/>
              <a:gd name="connsiteY6869" fmla="*/ 2659063 h 4330701"/>
              <a:gd name="connsiteX6870" fmla="*/ 12040061 w 12191966"/>
              <a:gd name="connsiteY6870" fmla="*/ 2660220 h 4330701"/>
              <a:gd name="connsiteX6871" fmla="*/ 12043553 w 12191966"/>
              <a:gd name="connsiteY6871" fmla="*/ 2661376 h 4330701"/>
              <a:gd name="connsiteX6872" fmla="*/ 12047434 w 12191966"/>
              <a:gd name="connsiteY6872" fmla="*/ 2662919 h 4330701"/>
              <a:gd name="connsiteX6873" fmla="*/ 12051315 w 12191966"/>
              <a:gd name="connsiteY6873" fmla="*/ 2663690 h 4330701"/>
              <a:gd name="connsiteX6874" fmla="*/ 12053643 w 12191966"/>
              <a:gd name="connsiteY6874" fmla="*/ 2663690 h 4330701"/>
              <a:gd name="connsiteX6875" fmla="*/ 12056359 w 12191966"/>
              <a:gd name="connsiteY6875" fmla="*/ 2663690 h 4330701"/>
              <a:gd name="connsiteX6876" fmla="*/ 12058688 w 12191966"/>
              <a:gd name="connsiteY6876" fmla="*/ 2662919 h 4330701"/>
              <a:gd name="connsiteX6877" fmla="*/ 12061792 w 12191966"/>
              <a:gd name="connsiteY6877" fmla="*/ 2662147 h 4330701"/>
              <a:gd name="connsiteX6878" fmla="*/ 12061016 w 12191966"/>
              <a:gd name="connsiteY6878" fmla="*/ 2664075 h 4330701"/>
              <a:gd name="connsiteX6879" fmla="*/ 12060240 w 12191966"/>
              <a:gd name="connsiteY6879" fmla="*/ 2666003 h 4330701"/>
              <a:gd name="connsiteX6880" fmla="*/ 12058688 w 12191966"/>
              <a:gd name="connsiteY6880" fmla="*/ 2667931 h 4330701"/>
              <a:gd name="connsiteX6881" fmla="*/ 12056747 w 12191966"/>
              <a:gd name="connsiteY6881" fmla="*/ 2668702 h 4330701"/>
              <a:gd name="connsiteX6882" fmla="*/ 12051703 w 12191966"/>
              <a:gd name="connsiteY6882" fmla="*/ 2671400 h 4330701"/>
              <a:gd name="connsiteX6883" fmla="*/ 12046270 w 12191966"/>
              <a:gd name="connsiteY6883" fmla="*/ 2673328 h 4330701"/>
              <a:gd name="connsiteX6884" fmla="*/ 12042001 w 12191966"/>
              <a:gd name="connsiteY6884" fmla="*/ 2674870 h 4330701"/>
              <a:gd name="connsiteX6885" fmla="*/ 12038509 w 12191966"/>
              <a:gd name="connsiteY6885" fmla="*/ 2676798 h 4330701"/>
              <a:gd name="connsiteX6886" fmla="*/ 12037733 w 12191966"/>
              <a:gd name="connsiteY6886" fmla="*/ 2677569 h 4330701"/>
              <a:gd name="connsiteX6887" fmla="*/ 12037733 w 12191966"/>
              <a:gd name="connsiteY6887" fmla="*/ 2678726 h 4330701"/>
              <a:gd name="connsiteX6888" fmla="*/ 12038121 w 12191966"/>
              <a:gd name="connsiteY6888" fmla="*/ 2679882 h 4330701"/>
              <a:gd name="connsiteX6889" fmla="*/ 12039673 w 12191966"/>
              <a:gd name="connsiteY6889" fmla="*/ 2681425 h 4330701"/>
              <a:gd name="connsiteX6890" fmla="*/ 12037733 w 12191966"/>
              <a:gd name="connsiteY6890" fmla="*/ 2683352 h 4330701"/>
              <a:gd name="connsiteX6891" fmla="*/ 12035792 w 12191966"/>
              <a:gd name="connsiteY6891" fmla="*/ 2684894 h 4330701"/>
              <a:gd name="connsiteX6892" fmla="*/ 12034240 w 12191966"/>
              <a:gd name="connsiteY6892" fmla="*/ 2686051 h 4330701"/>
              <a:gd name="connsiteX6893" fmla="*/ 12033076 w 12191966"/>
              <a:gd name="connsiteY6893" fmla="*/ 2686051 h 4330701"/>
              <a:gd name="connsiteX6894" fmla="*/ 12032300 w 12191966"/>
              <a:gd name="connsiteY6894" fmla="*/ 2685280 h 4330701"/>
              <a:gd name="connsiteX6895" fmla="*/ 12031136 w 12191966"/>
              <a:gd name="connsiteY6895" fmla="*/ 2684509 h 4330701"/>
              <a:gd name="connsiteX6896" fmla="*/ 12030359 w 12191966"/>
              <a:gd name="connsiteY6896" fmla="*/ 2681039 h 4330701"/>
              <a:gd name="connsiteX6897" fmla="*/ 12029195 w 12191966"/>
              <a:gd name="connsiteY6897" fmla="*/ 2676798 h 4330701"/>
              <a:gd name="connsiteX6898" fmla="*/ 12028419 w 12191966"/>
              <a:gd name="connsiteY6898" fmla="*/ 2670629 h 4330701"/>
              <a:gd name="connsiteX6899" fmla="*/ 12027643 w 12191966"/>
              <a:gd name="connsiteY6899" fmla="*/ 2665617 h 4330701"/>
              <a:gd name="connsiteX6900" fmla="*/ 12026867 w 12191966"/>
              <a:gd name="connsiteY6900" fmla="*/ 2660220 h 4330701"/>
              <a:gd name="connsiteX6901" fmla="*/ 1037830 w 12191966"/>
              <a:gd name="connsiteY6901" fmla="*/ 2643188 h 4330701"/>
              <a:gd name="connsiteX6902" fmla="*/ 1037036 w 12191966"/>
              <a:gd name="connsiteY6902" fmla="*/ 2647098 h 4330701"/>
              <a:gd name="connsiteX6903" fmla="*/ 1036639 w 12191966"/>
              <a:gd name="connsiteY6903" fmla="*/ 2650616 h 4330701"/>
              <a:gd name="connsiteX6904" fmla="*/ 1037036 w 12191966"/>
              <a:gd name="connsiteY6904" fmla="*/ 2652962 h 4330701"/>
              <a:gd name="connsiteX6905" fmla="*/ 1038227 w 12191966"/>
              <a:gd name="connsiteY6905" fmla="*/ 2655308 h 4330701"/>
              <a:gd name="connsiteX6906" fmla="*/ 1039021 w 12191966"/>
              <a:gd name="connsiteY6906" fmla="*/ 2657263 h 4330701"/>
              <a:gd name="connsiteX6907" fmla="*/ 1040211 w 12191966"/>
              <a:gd name="connsiteY6907" fmla="*/ 2658826 h 4330701"/>
              <a:gd name="connsiteX6908" fmla="*/ 1043386 w 12191966"/>
              <a:gd name="connsiteY6908" fmla="*/ 2661954 h 4330701"/>
              <a:gd name="connsiteX6909" fmla="*/ 1045767 w 12191966"/>
              <a:gd name="connsiteY6909" fmla="*/ 2664300 h 4330701"/>
              <a:gd name="connsiteX6910" fmla="*/ 1047355 w 12191966"/>
              <a:gd name="connsiteY6910" fmla="*/ 2666254 h 4330701"/>
              <a:gd name="connsiteX6911" fmla="*/ 1048149 w 12191966"/>
              <a:gd name="connsiteY6911" fmla="*/ 2668209 h 4330701"/>
              <a:gd name="connsiteX6912" fmla="*/ 1048546 w 12191966"/>
              <a:gd name="connsiteY6912" fmla="*/ 2670164 h 4330701"/>
              <a:gd name="connsiteX6913" fmla="*/ 1049339 w 12191966"/>
              <a:gd name="connsiteY6913" fmla="*/ 2673292 h 4330701"/>
              <a:gd name="connsiteX6914" fmla="*/ 1049339 w 12191966"/>
              <a:gd name="connsiteY6914" fmla="*/ 2676810 h 4330701"/>
              <a:gd name="connsiteX6915" fmla="*/ 1048546 w 12191966"/>
              <a:gd name="connsiteY6915" fmla="*/ 2680720 h 4330701"/>
              <a:gd name="connsiteX6916" fmla="*/ 1044577 w 12191966"/>
              <a:gd name="connsiteY6916" fmla="*/ 2679547 h 4330701"/>
              <a:gd name="connsiteX6917" fmla="*/ 1041402 w 12191966"/>
              <a:gd name="connsiteY6917" fmla="*/ 2679547 h 4330701"/>
              <a:gd name="connsiteX6918" fmla="*/ 1038227 w 12191966"/>
              <a:gd name="connsiteY6918" fmla="*/ 2680720 h 4330701"/>
              <a:gd name="connsiteX6919" fmla="*/ 1035846 w 12191966"/>
              <a:gd name="connsiteY6919" fmla="*/ 2682284 h 4330701"/>
              <a:gd name="connsiteX6920" fmla="*/ 1033861 w 12191966"/>
              <a:gd name="connsiteY6920" fmla="*/ 2684238 h 4330701"/>
              <a:gd name="connsiteX6921" fmla="*/ 1032671 w 12191966"/>
              <a:gd name="connsiteY6921" fmla="*/ 2686975 h 4330701"/>
              <a:gd name="connsiteX6922" fmla="*/ 1031877 w 12191966"/>
              <a:gd name="connsiteY6922" fmla="*/ 2690885 h 4330701"/>
              <a:gd name="connsiteX6923" fmla="*/ 1031877 w 12191966"/>
              <a:gd name="connsiteY6923" fmla="*/ 2695576 h 4330701"/>
              <a:gd name="connsiteX6924" fmla="*/ 1029098 w 12191966"/>
              <a:gd name="connsiteY6924" fmla="*/ 2691667 h 4330701"/>
              <a:gd name="connsiteX6925" fmla="*/ 1027114 w 12191966"/>
              <a:gd name="connsiteY6925" fmla="*/ 2686975 h 4330701"/>
              <a:gd name="connsiteX6926" fmla="*/ 1023145 w 12191966"/>
              <a:gd name="connsiteY6926" fmla="*/ 2677201 h 4330701"/>
              <a:gd name="connsiteX6927" fmla="*/ 1021161 w 12191966"/>
              <a:gd name="connsiteY6927" fmla="*/ 2672901 h 4330701"/>
              <a:gd name="connsiteX6928" fmla="*/ 1019573 w 12191966"/>
              <a:gd name="connsiteY6928" fmla="*/ 2670555 h 4330701"/>
              <a:gd name="connsiteX6929" fmla="*/ 1017986 w 12191966"/>
              <a:gd name="connsiteY6929" fmla="*/ 2668600 h 4330701"/>
              <a:gd name="connsiteX6930" fmla="*/ 1016795 w 12191966"/>
              <a:gd name="connsiteY6930" fmla="*/ 2667427 h 4330701"/>
              <a:gd name="connsiteX6931" fmla="*/ 1014811 w 12191966"/>
              <a:gd name="connsiteY6931" fmla="*/ 2666254 h 4330701"/>
              <a:gd name="connsiteX6932" fmla="*/ 1012033 w 12191966"/>
              <a:gd name="connsiteY6932" fmla="*/ 2665864 h 4330701"/>
              <a:gd name="connsiteX6933" fmla="*/ 1009651 w 12191966"/>
              <a:gd name="connsiteY6933" fmla="*/ 2665473 h 4330701"/>
              <a:gd name="connsiteX6934" fmla="*/ 1011239 w 12191966"/>
              <a:gd name="connsiteY6934" fmla="*/ 2660390 h 4330701"/>
              <a:gd name="connsiteX6935" fmla="*/ 1013620 w 12191966"/>
              <a:gd name="connsiteY6935" fmla="*/ 2656090 h 4330701"/>
              <a:gd name="connsiteX6936" fmla="*/ 1016795 w 12191966"/>
              <a:gd name="connsiteY6936" fmla="*/ 2652571 h 4330701"/>
              <a:gd name="connsiteX6937" fmla="*/ 1019970 w 12191966"/>
              <a:gd name="connsiteY6937" fmla="*/ 2649443 h 4330701"/>
              <a:gd name="connsiteX6938" fmla="*/ 1024336 w 12191966"/>
              <a:gd name="connsiteY6938" fmla="*/ 2647489 h 4330701"/>
              <a:gd name="connsiteX6939" fmla="*/ 1028305 w 12191966"/>
              <a:gd name="connsiteY6939" fmla="*/ 2645534 h 4330701"/>
              <a:gd name="connsiteX6940" fmla="*/ 1032671 w 12191966"/>
              <a:gd name="connsiteY6940" fmla="*/ 2643970 h 4330701"/>
              <a:gd name="connsiteX6941" fmla="*/ 593861 w 12191966"/>
              <a:gd name="connsiteY6941" fmla="*/ 2557463 h 4330701"/>
              <a:gd name="connsiteX6942" fmla="*/ 595412 w 12191966"/>
              <a:gd name="connsiteY6942" fmla="*/ 2558267 h 4330701"/>
              <a:gd name="connsiteX6943" fmla="*/ 596575 w 12191966"/>
              <a:gd name="connsiteY6943" fmla="*/ 2559875 h 4330701"/>
              <a:gd name="connsiteX6944" fmla="*/ 597738 w 12191966"/>
              <a:gd name="connsiteY6944" fmla="*/ 2561885 h 4330701"/>
              <a:gd name="connsiteX6945" fmla="*/ 598513 w 12191966"/>
              <a:gd name="connsiteY6945" fmla="*/ 2563896 h 4330701"/>
              <a:gd name="connsiteX6946" fmla="*/ 599676 w 12191966"/>
              <a:gd name="connsiteY6946" fmla="*/ 2569524 h 4330701"/>
              <a:gd name="connsiteX6947" fmla="*/ 600451 w 12191966"/>
              <a:gd name="connsiteY6947" fmla="*/ 2574751 h 4330701"/>
              <a:gd name="connsiteX6948" fmla="*/ 601227 w 12191966"/>
              <a:gd name="connsiteY6948" fmla="*/ 2577163 h 4330701"/>
              <a:gd name="connsiteX6949" fmla="*/ 602002 w 12191966"/>
              <a:gd name="connsiteY6949" fmla="*/ 2579173 h 4330701"/>
              <a:gd name="connsiteX6950" fmla="*/ 603165 w 12191966"/>
              <a:gd name="connsiteY6950" fmla="*/ 2581183 h 4330701"/>
              <a:gd name="connsiteX6951" fmla="*/ 604715 w 12191966"/>
              <a:gd name="connsiteY6951" fmla="*/ 2582389 h 4330701"/>
              <a:gd name="connsiteX6952" fmla="*/ 606654 w 12191966"/>
              <a:gd name="connsiteY6952" fmla="*/ 2583193 h 4330701"/>
              <a:gd name="connsiteX6953" fmla="*/ 608979 w 12191966"/>
              <a:gd name="connsiteY6953" fmla="*/ 2583193 h 4330701"/>
              <a:gd name="connsiteX6954" fmla="*/ 612081 w 12191966"/>
              <a:gd name="connsiteY6954" fmla="*/ 2582389 h 4330701"/>
              <a:gd name="connsiteX6955" fmla="*/ 615957 w 12191966"/>
              <a:gd name="connsiteY6955" fmla="*/ 2580379 h 4330701"/>
              <a:gd name="connsiteX6956" fmla="*/ 614407 w 12191966"/>
              <a:gd name="connsiteY6956" fmla="*/ 2586007 h 4330701"/>
              <a:gd name="connsiteX6957" fmla="*/ 613244 w 12191966"/>
              <a:gd name="connsiteY6957" fmla="*/ 2592440 h 4330701"/>
              <a:gd name="connsiteX6958" fmla="*/ 612856 w 12191966"/>
              <a:gd name="connsiteY6958" fmla="*/ 2598872 h 4330701"/>
              <a:gd name="connsiteX6959" fmla="*/ 612081 w 12191966"/>
              <a:gd name="connsiteY6959" fmla="*/ 2605707 h 4330701"/>
              <a:gd name="connsiteX6960" fmla="*/ 610530 w 12191966"/>
              <a:gd name="connsiteY6960" fmla="*/ 2611738 h 4330701"/>
              <a:gd name="connsiteX6961" fmla="*/ 609367 w 12191966"/>
              <a:gd name="connsiteY6961" fmla="*/ 2613748 h 4330701"/>
              <a:gd name="connsiteX6962" fmla="*/ 608592 w 12191966"/>
              <a:gd name="connsiteY6962" fmla="*/ 2615758 h 4330701"/>
              <a:gd name="connsiteX6963" fmla="*/ 606654 w 12191966"/>
              <a:gd name="connsiteY6963" fmla="*/ 2617768 h 4330701"/>
              <a:gd name="connsiteX6964" fmla="*/ 604715 w 12191966"/>
              <a:gd name="connsiteY6964" fmla="*/ 2618974 h 4330701"/>
              <a:gd name="connsiteX6965" fmla="*/ 602390 w 12191966"/>
              <a:gd name="connsiteY6965" fmla="*/ 2619376 h 4330701"/>
              <a:gd name="connsiteX6966" fmla="*/ 599676 w 12191966"/>
              <a:gd name="connsiteY6966" fmla="*/ 2618974 h 4330701"/>
              <a:gd name="connsiteX6967" fmla="*/ 600451 w 12191966"/>
              <a:gd name="connsiteY6967" fmla="*/ 2613346 h 4330701"/>
              <a:gd name="connsiteX6968" fmla="*/ 600451 w 12191966"/>
              <a:gd name="connsiteY6968" fmla="*/ 2608521 h 4330701"/>
              <a:gd name="connsiteX6969" fmla="*/ 600064 w 12191966"/>
              <a:gd name="connsiteY6969" fmla="*/ 2604501 h 4330701"/>
              <a:gd name="connsiteX6970" fmla="*/ 599288 w 12191966"/>
              <a:gd name="connsiteY6970" fmla="*/ 2601687 h 4330701"/>
              <a:gd name="connsiteX6971" fmla="*/ 598125 w 12191966"/>
              <a:gd name="connsiteY6971" fmla="*/ 2599677 h 4330701"/>
              <a:gd name="connsiteX6972" fmla="*/ 596187 w 12191966"/>
              <a:gd name="connsiteY6972" fmla="*/ 2597666 h 4330701"/>
              <a:gd name="connsiteX6973" fmla="*/ 592311 w 12191966"/>
              <a:gd name="connsiteY6973" fmla="*/ 2594450 h 4330701"/>
              <a:gd name="connsiteX6974" fmla="*/ 588046 w 12191966"/>
              <a:gd name="connsiteY6974" fmla="*/ 2592038 h 4330701"/>
              <a:gd name="connsiteX6975" fmla="*/ 586108 w 12191966"/>
              <a:gd name="connsiteY6975" fmla="*/ 2590028 h 4330701"/>
              <a:gd name="connsiteX6976" fmla="*/ 584558 w 12191966"/>
              <a:gd name="connsiteY6976" fmla="*/ 2588018 h 4330701"/>
              <a:gd name="connsiteX6977" fmla="*/ 583395 w 12191966"/>
              <a:gd name="connsiteY6977" fmla="*/ 2585203 h 4330701"/>
              <a:gd name="connsiteX6978" fmla="*/ 582619 w 12191966"/>
              <a:gd name="connsiteY6978" fmla="*/ 2582389 h 4330701"/>
              <a:gd name="connsiteX6979" fmla="*/ 582619 w 12191966"/>
              <a:gd name="connsiteY6979" fmla="*/ 2578369 h 4330701"/>
              <a:gd name="connsiteX6980" fmla="*/ 583007 w 12191966"/>
              <a:gd name="connsiteY6980" fmla="*/ 2573142 h 4330701"/>
              <a:gd name="connsiteX6981" fmla="*/ 586108 w 12191966"/>
              <a:gd name="connsiteY6981" fmla="*/ 2573544 h 4330701"/>
              <a:gd name="connsiteX6982" fmla="*/ 588434 w 12191966"/>
              <a:gd name="connsiteY6982" fmla="*/ 2573142 h 4330701"/>
              <a:gd name="connsiteX6983" fmla="*/ 590372 w 12191966"/>
              <a:gd name="connsiteY6983" fmla="*/ 2571534 h 4330701"/>
              <a:gd name="connsiteX6984" fmla="*/ 591148 w 12191966"/>
              <a:gd name="connsiteY6984" fmla="*/ 2569524 h 4330701"/>
              <a:gd name="connsiteX6985" fmla="*/ 592311 w 12191966"/>
              <a:gd name="connsiteY6985" fmla="*/ 2567112 h 4330701"/>
              <a:gd name="connsiteX6986" fmla="*/ 592698 w 12191966"/>
              <a:gd name="connsiteY6986" fmla="*/ 2564700 h 4330701"/>
              <a:gd name="connsiteX6987" fmla="*/ 235823 w 12191966"/>
              <a:gd name="connsiteY6987" fmla="*/ 2551113 h 4330701"/>
              <a:gd name="connsiteX6988" fmla="*/ 238132 w 12191966"/>
              <a:gd name="connsiteY6988" fmla="*/ 2551113 h 4330701"/>
              <a:gd name="connsiteX6989" fmla="*/ 241211 w 12191966"/>
              <a:gd name="connsiteY6989" fmla="*/ 2552304 h 4330701"/>
              <a:gd name="connsiteX6990" fmla="*/ 243520 w 12191966"/>
              <a:gd name="connsiteY6990" fmla="*/ 2554288 h 4330701"/>
              <a:gd name="connsiteX6991" fmla="*/ 246214 w 12191966"/>
              <a:gd name="connsiteY6991" fmla="*/ 2556273 h 4330701"/>
              <a:gd name="connsiteX6992" fmla="*/ 250832 w 12191966"/>
              <a:gd name="connsiteY6992" fmla="*/ 2561432 h 4330701"/>
              <a:gd name="connsiteX6993" fmla="*/ 255835 w 12191966"/>
              <a:gd name="connsiteY6993" fmla="*/ 2566988 h 4330701"/>
              <a:gd name="connsiteX6994" fmla="*/ 260068 w 12191966"/>
              <a:gd name="connsiteY6994" fmla="*/ 2571751 h 4330701"/>
              <a:gd name="connsiteX6995" fmla="*/ 261992 w 12191966"/>
              <a:gd name="connsiteY6995" fmla="*/ 2573735 h 4330701"/>
              <a:gd name="connsiteX6996" fmla="*/ 263532 w 12191966"/>
              <a:gd name="connsiteY6996" fmla="*/ 2575323 h 4330701"/>
              <a:gd name="connsiteX6997" fmla="*/ 261608 w 12191966"/>
              <a:gd name="connsiteY6997" fmla="*/ 2578894 h 4330701"/>
              <a:gd name="connsiteX6998" fmla="*/ 259298 w 12191966"/>
              <a:gd name="connsiteY6998" fmla="*/ 2581276 h 4330701"/>
              <a:gd name="connsiteX6999" fmla="*/ 256605 w 12191966"/>
              <a:gd name="connsiteY6999" fmla="*/ 2582466 h 4330701"/>
              <a:gd name="connsiteX7000" fmla="*/ 254680 w 12191966"/>
              <a:gd name="connsiteY7000" fmla="*/ 2582863 h 4330701"/>
              <a:gd name="connsiteX7001" fmla="*/ 252371 w 12191966"/>
              <a:gd name="connsiteY7001" fmla="*/ 2582466 h 4330701"/>
              <a:gd name="connsiteX7002" fmla="*/ 250062 w 12191966"/>
              <a:gd name="connsiteY7002" fmla="*/ 2580879 h 4330701"/>
              <a:gd name="connsiteX7003" fmla="*/ 247368 w 12191966"/>
              <a:gd name="connsiteY7003" fmla="*/ 2578894 h 4330701"/>
              <a:gd name="connsiteX7004" fmla="*/ 245059 w 12191966"/>
              <a:gd name="connsiteY7004" fmla="*/ 2576910 h 4330701"/>
              <a:gd name="connsiteX7005" fmla="*/ 240056 w 12191966"/>
              <a:gd name="connsiteY7005" fmla="*/ 2571354 h 4330701"/>
              <a:gd name="connsiteX7006" fmla="*/ 235438 w 12191966"/>
              <a:gd name="connsiteY7006" fmla="*/ 2565798 h 4330701"/>
              <a:gd name="connsiteX7007" fmla="*/ 232744 w 12191966"/>
              <a:gd name="connsiteY7007" fmla="*/ 2563813 h 4330701"/>
              <a:gd name="connsiteX7008" fmla="*/ 230435 w 12191966"/>
              <a:gd name="connsiteY7008" fmla="*/ 2561829 h 4330701"/>
              <a:gd name="connsiteX7009" fmla="*/ 228126 w 12191966"/>
              <a:gd name="connsiteY7009" fmla="*/ 2560638 h 4330701"/>
              <a:gd name="connsiteX7010" fmla="*/ 225432 w 12191966"/>
              <a:gd name="connsiteY7010" fmla="*/ 2560241 h 4330701"/>
              <a:gd name="connsiteX7011" fmla="*/ 228126 w 12191966"/>
              <a:gd name="connsiteY7011" fmla="*/ 2556273 h 4330701"/>
              <a:gd name="connsiteX7012" fmla="*/ 230820 w 12191966"/>
              <a:gd name="connsiteY7012" fmla="*/ 2553098 h 4330701"/>
              <a:gd name="connsiteX7013" fmla="*/ 233514 w 12191966"/>
              <a:gd name="connsiteY7013" fmla="*/ 2551907 h 4330701"/>
              <a:gd name="connsiteX7014" fmla="*/ 634257 w 12191966"/>
              <a:gd name="connsiteY7014" fmla="*/ 2549526 h 4330701"/>
              <a:gd name="connsiteX7015" fmla="*/ 642830 w 12191966"/>
              <a:gd name="connsiteY7015" fmla="*/ 2549931 h 4330701"/>
              <a:gd name="connsiteX7016" fmla="*/ 659567 w 12191966"/>
              <a:gd name="connsiteY7016" fmla="*/ 2551553 h 4330701"/>
              <a:gd name="connsiteX7017" fmla="*/ 667323 w 12191966"/>
              <a:gd name="connsiteY7017" fmla="*/ 2551958 h 4330701"/>
              <a:gd name="connsiteX7018" fmla="*/ 670997 w 12191966"/>
              <a:gd name="connsiteY7018" fmla="*/ 2551553 h 4330701"/>
              <a:gd name="connsiteX7019" fmla="*/ 674671 w 12191966"/>
              <a:gd name="connsiteY7019" fmla="*/ 2551147 h 4330701"/>
              <a:gd name="connsiteX7020" fmla="*/ 674262 w 12191966"/>
              <a:gd name="connsiteY7020" fmla="*/ 2556822 h 4330701"/>
              <a:gd name="connsiteX7021" fmla="*/ 672630 w 12191966"/>
              <a:gd name="connsiteY7021" fmla="*/ 2560875 h 4330701"/>
              <a:gd name="connsiteX7022" fmla="*/ 671405 w 12191966"/>
              <a:gd name="connsiteY7022" fmla="*/ 2562902 h 4330701"/>
              <a:gd name="connsiteX7023" fmla="*/ 670180 w 12191966"/>
              <a:gd name="connsiteY7023" fmla="*/ 2563712 h 4330701"/>
              <a:gd name="connsiteX7024" fmla="*/ 666915 w 12191966"/>
              <a:gd name="connsiteY7024" fmla="*/ 2566550 h 4330701"/>
              <a:gd name="connsiteX7025" fmla="*/ 663241 w 12191966"/>
              <a:gd name="connsiteY7025" fmla="*/ 2567765 h 4330701"/>
              <a:gd name="connsiteX7026" fmla="*/ 659158 w 12191966"/>
              <a:gd name="connsiteY7026" fmla="*/ 2568576 h 4330701"/>
              <a:gd name="connsiteX7027" fmla="*/ 654668 w 12191966"/>
              <a:gd name="connsiteY7027" fmla="*/ 2568576 h 4330701"/>
              <a:gd name="connsiteX7028" fmla="*/ 649770 w 12191966"/>
              <a:gd name="connsiteY7028" fmla="*/ 2567765 h 4330701"/>
              <a:gd name="connsiteX7029" fmla="*/ 645279 w 12191966"/>
              <a:gd name="connsiteY7029" fmla="*/ 2567360 h 4330701"/>
              <a:gd name="connsiteX7030" fmla="*/ 639972 w 12191966"/>
              <a:gd name="connsiteY7030" fmla="*/ 2565739 h 4330701"/>
              <a:gd name="connsiteX7031" fmla="*/ 630992 w 12191966"/>
              <a:gd name="connsiteY7031" fmla="*/ 2563307 h 4330701"/>
              <a:gd name="connsiteX7032" fmla="*/ 623236 w 12191966"/>
              <a:gd name="connsiteY7032" fmla="*/ 2560064 h 4330701"/>
              <a:gd name="connsiteX7033" fmla="*/ 617521 w 12191966"/>
              <a:gd name="connsiteY7033" fmla="*/ 2558848 h 4330701"/>
              <a:gd name="connsiteX7034" fmla="*/ 618745 w 12191966"/>
              <a:gd name="connsiteY7034" fmla="*/ 2555606 h 4330701"/>
              <a:gd name="connsiteX7035" fmla="*/ 621603 w 12191966"/>
              <a:gd name="connsiteY7035" fmla="*/ 2553579 h 4330701"/>
              <a:gd name="connsiteX7036" fmla="*/ 624052 w 12191966"/>
              <a:gd name="connsiteY7036" fmla="*/ 2551958 h 4330701"/>
              <a:gd name="connsiteX7037" fmla="*/ 627318 w 12191966"/>
              <a:gd name="connsiteY7037" fmla="*/ 2550337 h 4330701"/>
              <a:gd name="connsiteX7038" fmla="*/ 630992 w 12191966"/>
              <a:gd name="connsiteY7038" fmla="*/ 2549931 h 4330701"/>
              <a:gd name="connsiteX7039" fmla="*/ 841364 w 12191966"/>
              <a:gd name="connsiteY7039" fmla="*/ 2543176 h 4330701"/>
              <a:gd name="connsiteX7040" fmla="*/ 863456 w 12191966"/>
              <a:gd name="connsiteY7040" fmla="*/ 2543176 h 4330701"/>
              <a:gd name="connsiteX7041" fmla="*/ 863054 w 12191966"/>
              <a:gd name="connsiteY7041" fmla="*/ 2547273 h 4330701"/>
              <a:gd name="connsiteX7042" fmla="*/ 863456 w 12191966"/>
              <a:gd name="connsiteY7042" fmla="*/ 2550960 h 4330701"/>
              <a:gd name="connsiteX7043" fmla="*/ 864661 w 12191966"/>
              <a:gd name="connsiteY7043" fmla="*/ 2553418 h 4330701"/>
              <a:gd name="connsiteX7044" fmla="*/ 866267 w 12191966"/>
              <a:gd name="connsiteY7044" fmla="*/ 2555466 h 4330701"/>
              <a:gd name="connsiteX7045" fmla="*/ 867472 w 12191966"/>
              <a:gd name="connsiteY7045" fmla="*/ 2557105 h 4330701"/>
              <a:gd name="connsiteX7046" fmla="*/ 870284 w 12191966"/>
              <a:gd name="connsiteY7046" fmla="*/ 2557515 h 4330701"/>
              <a:gd name="connsiteX7047" fmla="*/ 874702 w 12191966"/>
              <a:gd name="connsiteY7047" fmla="*/ 2558744 h 4330701"/>
              <a:gd name="connsiteX7048" fmla="*/ 874702 w 12191966"/>
              <a:gd name="connsiteY7048" fmla="*/ 2561612 h 4330701"/>
              <a:gd name="connsiteX7049" fmla="*/ 873899 w 12191966"/>
              <a:gd name="connsiteY7049" fmla="*/ 2563660 h 4330701"/>
              <a:gd name="connsiteX7050" fmla="*/ 872292 w 12191966"/>
              <a:gd name="connsiteY7050" fmla="*/ 2565708 h 4330701"/>
              <a:gd name="connsiteX7051" fmla="*/ 870284 w 12191966"/>
              <a:gd name="connsiteY7051" fmla="*/ 2567347 h 4330701"/>
              <a:gd name="connsiteX7052" fmla="*/ 867472 w 12191966"/>
              <a:gd name="connsiteY7052" fmla="*/ 2568576 h 4330701"/>
              <a:gd name="connsiteX7053" fmla="*/ 865062 w 12191966"/>
              <a:gd name="connsiteY7053" fmla="*/ 2568576 h 4330701"/>
              <a:gd name="connsiteX7054" fmla="*/ 861849 w 12191966"/>
              <a:gd name="connsiteY7054" fmla="*/ 2568576 h 4330701"/>
              <a:gd name="connsiteX7055" fmla="*/ 858636 w 12191966"/>
              <a:gd name="connsiteY7055" fmla="*/ 2567757 h 4330701"/>
              <a:gd name="connsiteX7056" fmla="*/ 855422 w 12191966"/>
              <a:gd name="connsiteY7056" fmla="*/ 2566528 h 4330701"/>
              <a:gd name="connsiteX7057" fmla="*/ 852209 w 12191966"/>
              <a:gd name="connsiteY7057" fmla="*/ 2564889 h 4330701"/>
              <a:gd name="connsiteX7058" fmla="*/ 849398 w 12191966"/>
              <a:gd name="connsiteY7058" fmla="*/ 2562021 h 4330701"/>
              <a:gd name="connsiteX7059" fmla="*/ 846586 w 12191966"/>
              <a:gd name="connsiteY7059" fmla="*/ 2559563 h 4330701"/>
              <a:gd name="connsiteX7060" fmla="*/ 844578 w 12191966"/>
              <a:gd name="connsiteY7060" fmla="*/ 2555876 h 4330701"/>
              <a:gd name="connsiteX7061" fmla="*/ 842569 w 12191966"/>
              <a:gd name="connsiteY7061" fmla="*/ 2552189 h 4330701"/>
              <a:gd name="connsiteX7062" fmla="*/ 841766 w 12191966"/>
              <a:gd name="connsiteY7062" fmla="*/ 2547683 h 4330701"/>
              <a:gd name="connsiteX7063" fmla="*/ 313582 w 12191966"/>
              <a:gd name="connsiteY7063" fmla="*/ 2543176 h 4330701"/>
              <a:gd name="connsiteX7064" fmla="*/ 313582 w 12191966"/>
              <a:gd name="connsiteY7064" fmla="*/ 2545557 h 4330701"/>
              <a:gd name="connsiteX7065" fmla="*/ 312794 w 12191966"/>
              <a:gd name="connsiteY7065" fmla="*/ 2547145 h 4330701"/>
              <a:gd name="connsiteX7066" fmla="*/ 311219 w 12191966"/>
              <a:gd name="connsiteY7066" fmla="*/ 2548732 h 4330701"/>
              <a:gd name="connsiteX7067" fmla="*/ 309644 w 12191966"/>
              <a:gd name="connsiteY7067" fmla="*/ 2549129 h 4330701"/>
              <a:gd name="connsiteX7068" fmla="*/ 306493 w 12191966"/>
              <a:gd name="connsiteY7068" fmla="*/ 2549923 h 4330701"/>
              <a:gd name="connsiteX7069" fmla="*/ 302949 w 12191966"/>
              <a:gd name="connsiteY7069" fmla="*/ 2551114 h 4330701"/>
              <a:gd name="connsiteX7070" fmla="*/ 303343 w 12191966"/>
              <a:gd name="connsiteY7070" fmla="*/ 2553098 h 4330701"/>
              <a:gd name="connsiteX7071" fmla="*/ 304130 w 12191966"/>
              <a:gd name="connsiteY7071" fmla="*/ 2554686 h 4330701"/>
              <a:gd name="connsiteX7072" fmla="*/ 305706 w 12191966"/>
              <a:gd name="connsiteY7072" fmla="*/ 2558258 h 4330701"/>
              <a:gd name="connsiteX7073" fmla="*/ 307675 w 12191966"/>
              <a:gd name="connsiteY7073" fmla="*/ 2561036 h 4330701"/>
              <a:gd name="connsiteX7074" fmla="*/ 308462 w 12191966"/>
              <a:gd name="connsiteY7074" fmla="*/ 2563814 h 4330701"/>
              <a:gd name="connsiteX7075" fmla="*/ 308462 w 12191966"/>
              <a:gd name="connsiteY7075" fmla="*/ 2566195 h 4330701"/>
              <a:gd name="connsiteX7076" fmla="*/ 310431 w 12191966"/>
              <a:gd name="connsiteY7076" fmla="*/ 2566195 h 4330701"/>
              <a:gd name="connsiteX7077" fmla="*/ 311219 w 12191966"/>
              <a:gd name="connsiteY7077" fmla="*/ 2566195 h 4330701"/>
              <a:gd name="connsiteX7078" fmla="*/ 312400 w 12191966"/>
              <a:gd name="connsiteY7078" fmla="*/ 2565798 h 4330701"/>
              <a:gd name="connsiteX7079" fmla="*/ 312794 w 12191966"/>
              <a:gd name="connsiteY7079" fmla="*/ 2564608 h 4330701"/>
              <a:gd name="connsiteX7080" fmla="*/ 313582 w 12191966"/>
              <a:gd name="connsiteY7080" fmla="*/ 2561433 h 4330701"/>
              <a:gd name="connsiteX7081" fmla="*/ 313582 w 12191966"/>
              <a:gd name="connsiteY7081" fmla="*/ 2558654 h 4330701"/>
              <a:gd name="connsiteX7082" fmla="*/ 316732 w 12191966"/>
              <a:gd name="connsiteY7082" fmla="*/ 2559051 h 4330701"/>
              <a:gd name="connsiteX7083" fmla="*/ 318307 w 12191966"/>
              <a:gd name="connsiteY7083" fmla="*/ 2560242 h 4330701"/>
              <a:gd name="connsiteX7084" fmla="*/ 319095 w 12191966"/>
              <a:gd name="connsiteY7084" fmla="*/ 2561036 h 4330701"/>
              <a:gd name="connsiteX7085" fmla="*/ 319095 w 12191966"/>
              <a:gd name="connsiteY7085" fmla="*/ 2562226 h 4330701"/>
              <a:gd name="connsiteX7086" fmla="*/ 319095 w 12191966"/>
              <a:gd name="connsiteY7086" fmla="*/ 2563020 h 4330701"/>
              <a:gd name="connsiteX7087" fmla="*/ 318701 w 12191966"/>
              <a:gd name="connsiteY7087" fmla="*/ 2564608 h 4330701"/>
              <a:gd name="connsiteX7088" fmla="*/ 316338 w 12191966"/>
              <a:gd name="connsiteY7088" fmla="*/ 2566989 h 4330701"/>
              <a:gd name="connsiteX7089" fmla="*/ 313188 w 12191966"/>
              <a:gd name="connsiteY7089" fmla="*/ 2570164 h 4330701"/>
              <a:gd name="connsiteX7090" fmla="*/ 310431 w 12191966"/>
              <a:gd name="connsiteY7090" fmla="*/ 2573736 h 4330701"/>
              <a:gd name="connsiteX7091" fmla="*/ 309250 w 12191966"/>
              <a:gd name="connsiteY7091" fmla="*/ 2575720 h 4330701"/>
              <a:gd name="connsiteX7092" fmla="*/ 308856 w 12191966"/>
              <a:gd name="connsiteY7092" fmla="*/ 2577308 h 4330701"/>
              <a:gd name="connsiteX7093" fmla="*/ 308462 w 12191966"/>
              <a:gd name="connsiteY7093" fmla="*/ 2579292 h 4330701"/>
              <a:gd name="connsiteX7094" fmla="*/ 308856 w 12191966"/>
              <a:gd name="connsiteY7094" fmla="*/ 2581277 h 4330701"/>
              <a:gd name="connsiteX7095" fmla="*/ 303737 w 12191966"/>
              <a:gd name="connsiteY7095" fmla="*/ 2575323 h 4330701"/>
              <a:gd name="connsiteX7096" fmla="*/ 299405 w 12191966"/>
              <a:gd name="connsiteY7096" fmla="*/ 2570958 h 4330701"/>
              <a:gd name="connsiteX7097" fmla="*/ 297436 w 12191966"/>
              <a:gd name="connsiteY7097" fmla="*/ 2570164 h 4330701"/>
              <a:gd name="connsiteX7098" fmla="*/ 295861 w 12191966"/>
              <a:gd name="connsiteY7098" fmla="*/ 2568973 h 4330701"/>
              <a:gd name="connsiteX7099" fmla="*/ 293892 w 12191966"/>
              <a:gd name="connsiteY7099" fmla="*/ 2568973 h 4330701"/>
              <a:gd name="connsiteX7100" fmla="*/ 292316 w 12191966"/>
              <a:gd name="connsiteY7100" fmla="*/ 2568973 h 4330701"/>
              <a:gd name="connsiteX7101" fmla="*/ 290742 w 12191966"/>
              <a:gd name="connsiteY7101" fmla="*/ 2570164 h 4330701"/>
              <a:gd name="connsiteX7102" fmla="*/ 289560 w 12191966"/>
              <a:gd name="connsiteY7102" fmla="*/ 2571751 h 4330701"/>
              <a:gd name="connsiteX7103" fmla="*/ 287985 w 12191966"/>
              <a:gd name="connsiteY7103" fmla="*/ 2573339 h 4330701"/>
              <a:gd name="connsiteX7104" fmla="*/ 286410 w 12191966"/>
              <a:gd name="connsiteY7104" fmla="*/ 2575323 h 4330701"/>
              <a:gd name="connsiteX7105" fmla="*/ 283259 w 12191966"/>
              <a:gd name="connsiteY7105" fmla="*/ 2581277 h 4330701"/>
              <a:gd name="connsiteX7106" fmla="*/ 280896 w 12191966"/>
              <a:gd name="connsiteY7106" fmla="*/ 2589214 h 4330701"/>
              <a:gd name="connsiteX7107" fmla="*/ 269870 w 12191966"/>
              <a:gd name="connsiteY7107" fmla="*/ 2589214 h 4330701"/>
              <a:gd name="connsiteX7108" fmla="*/ 269082 w 12191966"/>
              <a:gd name="connsiteY7108" fmla="*/ 2583261 h 4330701"/>
              <a:gd name="connsiteX7109" fmla="*/ 268295 w 12191966"/>
              <a:gd name="connsiteY7109" fmla="*/ 2578498 h 4330701"/>
              <a:gd name="connsiteX7110" fmla="*/ 268295 w 12191966"/>
              <a:gd name="connsiteY7110" fmla="*/ 2574530 h 4330701"/>
              <a:gd name="connsiteX7111" fmla="*/ 269477 w 12191966"/>
              <a:gd name="connsiteY7111" fmla="*/ 2570958 h 4330701"/>
              <a:gd name="connsiteX7112" fmla="*/ 270264 w 12191966"/>
              <a:gd name="connsiteY7112" fmla="*/ 2568576 h 4330701"/>
              <a:gd name="connsiteX7113" fmla="*/ 271839 w 12191966"/>
              <a:gd name="connsiteY7113" fmla="*/ 2566592 h 4330701"/>
              <a:gd name="connsiteX7114" fmla="*/ 273808 w 12191966"/>
              <a:gd name="connsiteY7114" fmla="*/ 2564608 h 4330701"/>
              <a:gd name="connsiteX7115" fmla="*/ 275777 w 12191966"/>
              <a:gd name="connsiteY7115" fmla="*/ 2563020 h 4330701"/>
              <a:gd name="connsiteX7116" fmla="*/ 280109 w 12191966"/>
              <a:gd name="connsiteY7116" fmla="*/ 2560242 h 4330701"/>
              <a:gd name="connsiteX7117" fmla="*/ 282078 w 12191966"/>
              <a:gd name="connsiteY7117" fmla="*/ 2558654 h 4330701"/>
              <a:gd name="connsiteX7118" fmla="*/ 283259 w 12191966"/>
              <a:gd name="connsiteY7118" fmla="*/ 2556670 h 4330701"/>
              <a:gd name="connsiteX7119" fmla="*/ 284834 w 12191966"/>
              <a:gd name="connsiteY7119" fmla="*/ 2553892 h 4330701"/>
              <a:gd name="connsiteX7120" fmla="*/ 286016 w 12191966"/>
              <a:gd name="connsiteY7120" fmla="*/ 2551511 h 4330701"/>
              <a:gd name="connsiteX7121" fmla="*/ 286410 w 12191966"/>
              <a:gd name="connsiteY7121" fmla="*/ 2547542 h 4330701"/>
              <a:gd name="connsiteX7122" fmla="*/ 286410 w 12191966"/>
              <a:gd name="connsiteY7122" fmla="*/ 2543573 h 4330701"/>
              <a:gd name="connsiteX7123" fmla="*/ 698481 w 12191966"/>
              <a:gd name="connsiteY7123" fmla="*/ 2533651 h 4330701"/>
              <a:gd name="connsiteX7124" fmla="*/ 700863 w 12191966"/>
              <a:gd name="connsiteY7124" fmla="*/ 2533651 h 4330701"/>
              <a:gd name="connsiteX7125" fmla="*/ 704038 w 12191966"/>
              <a:gd name="connsiteY7125" fmla="*/ 2534439 h 4330701"/>
              <a:gd name="connsiteX7126" fmla="*/ 707610 w 12191966"/>
              <a:gd name="connsiteY7126" fmla="*/ 2536410 h 4330701"/>
              <a:gd name="connsiteX7127" fmla="*/ 708006 w 12191966"/>
              <a:gd name="connsiteY7127" fmla="*/ 2540350 h 4330701"/>
              <a:gd name="connsiteX7128" fmla="*/ 707610 w 12191966"/>
              <a:gd name="connsiteY7128" fmla="*/ 2544291 h 4330701"/>
              <a:gd name="connsiteX7129" fmla="*/ 706022 w 12191966"/>
              <a:gd name="connsiteY7129" fmla="*/ 2548231 h 4330701"/>
              <a:gd name="connsiteX7130" fmla="*/ 704434 w 12191966"/>
              <a:gd name="connsiteY7130" fmla="*/ 2551778 h 4330701"/>
              <a:gd name="connsiteX7131" fmla="*/ 702450 w 12191966"/>
              <a:gd name="connsiteY7131" fmla="*/ 2555325 h 4330701"/>
              <a:gd name="connsiteX7132" fmla="*/ 700069 w 12191966"/>
              <a:gd name="connsiteY7132" fmla="*/ 2558083 h 4330701"/>
              <a:gd name="connsiteX7133" fmla="*/ 696100 w 12191966"/>
              <a:gd name="connsiteY7133" fmla="*/ 2563600 h 4330701"/>
              <a:gd name="connsiteX7134" fmla="*/ 694116 w 12191966"/>
              <a:gd name="connsiteY7134" fmla="*/ 2566358 h 4330701"/>
              <a:gd name="connsiteX7135" fmla="*/ 692925 w 12191966"/>
              <a:gd name="connsiteY7135" fmla="*/ 2568329 h 4330701"/>
              <a:gd name="connsiteX7136" fmla="*/ 692528 w 12191966"/>
              <a:gd name="connsiteY7136" fmla="*/ 2570299 h 4330701"/>
              <a:gd name="connsiteX7137" fmla="*/ 692925 w 12191966"/>
              <a:gd name="connsiteY7137" fmla="*/ 2571481 h 4330701"/>
              <a:gd name="connsiteX7138" fmla="*/ 694513 w 12191966"/>
              <a:gd name="connsiteY7138" fmla="*/ 2572663 h 4330701"/>
              <a:gd name="connsiteX7139" fmla="*/ 697291 w 12191966"/>
              <a:gd name="connsiteY7139" fmla="*/ 2573058 h 4330701"/>
              <a:gd name="connsiteX7140" fmla="*/ 701656 w 12191966"/>
              <a:gd name="connsiteY7140" fmla="*/ 2573846 h 4330701"/>
              <a:gd name="connsiteX7141" fmla="*/ 707610 w 12191966"/>
              <a:gd name="connsiteY7141" fmla="*/ 2573846 h 4330701"/>
              <a:gd name="connsiteX7142" fmla="*/ 705625 w 12191966"/>
              <a:gd name="connsiteY7142" fmla="*/ 2577786 h 4330701"/>
              <a:gd name="connsiteX7143" fmla="*/ 702847 w 12191966"/>
              <a:gd name="connsiteY7143" fmla="*/ 2580939 h 4330701"/>
              <a:gd name="connsiteX7144" fmla="*/ 700466 w 12191966"/>
              <a:gd name="connsiteY7144" fmla="*/ 2583697 h 4330701"/>
              <a:gd name="connsiteX7145" fmla="*/ 696894 w 12191966"/>
              <a:gd name="connsiteY7145" fmla="*/ 2586062 h 4330701"/>
              <a:gd name="connsiteX7146" fmla="*/ 693322 w 12191966"/>
              <a:gd name="connsiteY7146" fmla="*/ 2587638 h 4330701"/>
              <a:gd name="connsiteX7147" fmla="*/ 688956 w 12191966"/>
              <a:gd name="connsiteY7147" fmla="*/ 2588426 h 4330701"/>
              <a:gd name="connsiteX7148" fmla="*/ 684591 w 12191966"/>
              <a:gd name="connsiteY7148" fmla="*/ 2589214 h 4330701"/>
              <a:gd name="connsiteX7149" fmla="*/ 679431 w 12191966"/>
              <a:gd name="connsiteY7149" fmla="*/ 2589214 h 4330701"/>
              <a:gd name="connsiteX7150" fmla="*/ 681813 w 12191966"/>
              <a:gd name="connsiteY7150" fmla="*/ 2576604 h 4330701"/>
              <a:gd name="connsiteX7151" fmla="*/ 682606 w 12191966"/>
              <a:gd name="connsiteY7151" fmla="*/ 2572663 h 4330701"/>
              <a:gd name="connsiteX7152" fmla="*/ 682606 w 12191966"/>
              <a:gd name="connsiteY7152" fmla="*/ 2570299 h 4330701"/>
              <a:gd name="connsiteX7153" fmla="*/ 682606 w 12191966"/>
              <a:gd name="connsiteY7153" fmla="*/ 2567147 h 4330701"/>
              <a:gd name="connsiteX7154" fmla="*/ 681813 w 12191966"/>
              <a:gd name="connsiteY7154" fmla="*/ 2563600 h 4330701"/>
              <a:gd name="connsiteX7155" fmla="*/ 679431 w 12191966"/>
              <a:gd name="connsiteY7155" fmla="*/ 2551384 h 4330701"/>
              <a:gd name="connsiteX7156" fmla="*/ 682606 w 12191966"/>
              <a:gd name="connsiteY7156" fmla="*/ 2551778 h 4330701"/>
              <a:gd name="connsiteX7157" fmla="*/ 684988 w 12191966"/>
              <a:gd name="connsiteY7157" fmla="*/ 2551778 h 4330701"/>
              <a:gd name="connsiteX7158" fmla="*/ 686972 w 12191966"/>
              <a:gd name="connsiteY7158" fmla="*/ 2550596 h 4330701"/>
              <a:gd name="connsiteX7159" fmla="*/ 688560 w 12191966"/>
              <a:gd name="connsiteY7159" fmla="*/ 2549808 h 4330701"/>
              <a:gd name="connsiteX7160" fmla="*/ 689353 w 12191966"/>
              <a:gd name="connsiteY7160" fmla="*/ 2547837 h 4330701"/>
              <a:gd name="connsiteX7161" fmla="*/ 690544 w 12191966"/>
              <a:gd name="connsiteY7161" fmla="*/ 2545867 h 4330701"/>
              <a:gd name="connsiteX7162" fmla="*/ 692131 w 12191966"/>
              <a:gd name="connsiteY7162" fmla="*/ 2541926 h 4330701"/>
              <a:gd name="connsiteX7163" fmla="*/ 694116 w 12191966"/>
              <a:gd name="connsiteY7163" fmla="*/ 2537198 h 4330701"/>
              <a:gd name="connsiteX7164" fmla="*/ 694910 w 12191966"/>
              <a:gd name="connsiteY7164" fmla="*/ 2535621 h 4330701"/>
              <a:gd name="connsiteX7165" fmla="*/ 696497 w 12191966"/>
              <a:gd name="connsiteY7165" fmla="*/ 2534833 h 4330701"/>
              <a:gd name="connsiteX7166" fmla="*/ 1266194 w 12191966"/>
              <a:gd name="connsiteY7166" fmla="*/ 2528888 h 4330701"/>
              <a:gd name="connsiteX7167" fmla="*/ 1269892 w 12191966"/>
              <a:gd name="connsiteY7167" fmla="*/ 2529290 h 4330701"/>
              <a:gd name="connsiteX7168" fmla="*/ 1273590 w 12191966"/>
              <a:gd name="connsiteY7168" fmla="*/ 2530095 h 4330701"/>
              <a:gd name="connsiteX7169" fmla="*/ 1276877 w 12191966"/>
              <a:gd name="connsiteY7169" fmla="*/ 2531301 h 4330701"/>
              <a:gd name="connsiteX7170" fmla="*/ 1279342 w 12191966"/>
              <a:gd name="connsiteY7170" fmla="*/ 2533312 h 4330701"/>
              <a:gd name="connsiteX7171" fmla="*/ 1281807 w 12191966"/>
              <a:gd name="connsiteY7171" fmla="*/ 2536529 h 4330701"/>
              <a:gd name="connsiteX7172" fmla="*/ 1283451 w 12191966"/>
              <a:gd name="connsiteY7172" fmla="*/ 2540551 h 4330701"/>
              <a:gd name="connsiteX7173" fmla="*/ 1284273 w 12191966"/>
              <a:gd name="connsiteY7173" fmla="*/ 2545779 h 4330701"/>
              <a:gd name="connsiteX7174" fmla="*/ 1284273 w 12191966"/>
              <a:gd name="connsiteY7174" fmla="*/ 2551812 h 4330701"/>
              <a:gd name="connsiteX7175" fmla="*/ 1283862 w 12191966"/>
              <a:gd name="connsiteY7175" fmla="*/ 2559051 h 4330701"/>
              <a:gd name="connsiteX7176" fmla="*/ 1280986 w 12191966"/>
              <a:gd name="connsiteY7176" fmla="*/ 2559051 h 4330701"/>
              <a:gd name="connsiteX7177" fmla="*/ 1277698 w 12191966"/>
              <a:gd name="connsiteY7177" fmla="*/ 2558247 h 4330701"/>
              <a:gd name="connsiteX7178" fmla="*/ 1275233 w 12191966"/>
              <a:gd name="connsiteY7178" fmla="*/ 2557845 h 4330701"/>
              <a:gd name="connsiteX7179" fmla="*/ 1272357 w 12191966"/>
              <a:gd name="connsiteY7179" fmla="*/ 2557040 h 4330701"/>
              <a:gd name="connsiteX7180" fmla="*/ 1268248 w 12191966"/>
              <a:gd name="connsiteY7180" fmla="*/ 2553823 h 4330701"/>
              <a:gd name="connsiteX7181" fmla="*/ 1264550 w 12191966"/>
              <a:gd name="connsiteY7181" fmla="*/ 2550203 h 4330701"/>
              <a:gd name="connsiteX7182" fmla="*/ 1257565 w 12191966"/>
              <a:gd name="connsiteY7182" fmla="*/ 2542562 h 4330701"/>
              <a:gd name="connsiteX7183" fmla="*/ 1253456 w 12191966"/>
              <a:gd name="connsiteY7183" fmla="*/ 2538942 h 4330701"/>
              <a:gd name="connsiteX7184" fmla="*/ 1249347 w 12191966"/>
              <a:gd name="connsiteY7184" fmla="*/ 2536127 h 4330701"/>
              <a:gd name="connsiteX7185" fmla="*/ 1250169 w 12191966"/>
              <a:gd name="connsiteY7185" fmla="*/ 2534921 h 4330701"/>
              <a:gd name="connsiteX7186" fmla="*/ 1251402 w 12191966"/>
              <a:gd name="connsiteY7186" fmla="*/ 2533312 h 4330701"/>
              <a:gd name="connsiteX7187" fmla="*/ 1253867 w 12191966"/>
              <a:gd name="connsiteY7187" fmla="*/ 2532508 h 4330701"/>
              <a:gd name="connsiteX7188" fmla="*/ 1256333 w 12191966"/>
              <a:gd name="connsiteY7188" fmla="*/ 2531301 h 4330701"/>
              <a:gd name="connsiteX7189" fmla="*/ 1259620 w 12191966"/>
              <a:gd name="connsiteY7189" fmla="*/ 2530497 h 4330701"/>
              <a:gd name="connsiteX7190" fmla="*/ 1262496 w 12191966"/>
              <a:gd name="connsiteY7190" fmla="*/ 2529290 h 4330701"/>
              <a:gd name="connsiteX7191" fmla="*/ 11294736 w 12191966"/>
              <a:gd name="connsiteY7191" fmla="*/ 2524126 h 4330701"/>
              <a:gd name="connsiteX7192" fmla="*/ 11298352 w 12191966"/>
              <a:gd name="connsiteY7192" fmla="*/ 2524126 h 4330701"/>
              <a:gd name="connsiteX7193" fmla="*/ 11302370 w 12191966"/>
              <a:gd name="connsiteY7193" fmla="*/ 2524916 h 4330701"/>
              <a:gd name="connsiteX7194" fmla="*/ 11305986 w 12191966"/>
              <a:gd name="connsiteY7194" fmla="*/ 2525311 h 4330701"/>
              <a:gd name="connsiteX7195" fmla="*/ 11310004 w 12191966"/>
              <a:gd name="connsiteY7195" fmla="*/ 2526891 h 4330701"/>
              <a:gd name="connsiteX7196" fmla="*/ 11314022 w 12191966"/>
              <a:gd name="connsiteY7196" fmla="*/ 2528076 h 4330701"/>
              <a:gd name="connsiteX7197" fmla="*/ 11318039 w 12191966"/>
              <a:gd name="connsiteY7197" fmla="*/ 2530445 h 4330701"/>
              <a:gd name="connsiteX7198" fmla="*/ 11318843 w 12191966"/>
              <a:gd name="connsiteY7198" fmla="*/ 2534395 h 4330701"/>
              <a:gd name="connsiteX7199" fmla="*/ 11318843 w 12191966"/>
              <a:gd name="connsiteY7199" fmla="*/ 2537159 h 4330701"/>
              <a:gd name="connsiteX7200" fmla="*/ 11318039 w 12191966"/>
              <a:gd name="connsiteY7200" fmla="*/ 2540319 h 4330701"/>
              <a:gd name="connsiteX7201" fmla="*/ 11317638 w 12191966"/>
              <a:gd name="connsiteY7201" fmla="*/ 2542688 h 4330701"/>
              <a:gd name="connsiteX7202" fmla="*/ 11316834 w 12191966"/>
              <a:gd name="connsiteY7202" fmla="*/ 2544268 h 4330701"/>
              <a:gd name="connsiteX7203" fmla="*/ 11315227 w 12191966"/>
              <a:gd name="connsiteY7203" fmla="*/ 2546243 h 4330701"/>
              <a:gd name="connsiteX7204" fmla="*/ 11312816 w 12191966"/>
              <a:gd name="connsiteY7204" fmla="*/ 2548612 h 4330701"/>
              <a:gd name="connsiteX7205" fmla="*/ 11309602 w 12191966"/>
              <a:gd name="connsiteY7205" fmla="*/ 2551772 h 4330701"/>
              <a:gd name="connsiteX7206" fmla="*/ 11307995 w 12191966"/>
              <a:gd name="connsiteY7206" fmla="*/ 2553352 h 4330701"/>
              <a:gd name="connsiteX7207" fmla="*/ 11307191 w 12191966"/>
              <a:gd name="connsiteY7207" fmla="*/ 2555327 h 4330701"/>
              <a:gd name="connsiteX7208" fmla="*/ 11306388 w 12191966"/>
              <a:gd name="connsiteY7208" fmla="*/ 2557696 h 4330701"/>
              <a:gd name="connsiteX7209" fmla="*/ 11305986 w 12191966"/>
              <a:gd name="connsiteY7209" fmla="*/ 2560066 h 4330701"/>
              <a:gd name="connsiteX7210" fmla="*/ 11305986 w 12191966"/>
              <a:gd name="connsiteY7210" fmla="*/ 2563620 h 4330701"/>
              <a:gd name="connsiteX7211" fmla="*/ 11306388 w 12191966"/>
              <a:gd name="connsiteY7211" fmla="*/ 2567570 h 4330701"/>
              <a:gd name="connsiteX7212" fmla="*/ 11297951 w 12191966"/>
              <a:gd name="connsiteY7212" fmla="*/ 2565595 h 4330701"/>
              <a:gd name="connsiteX7213" fmla="*/ 11291120 w 12191966"/>
              <a:gd name="connsiteY7213" fmla="*/ 2564805 h 4330701"/>
              <a:gd name="connsiteX7214" fmla="*/ 11288710 w 12191966"/>
              <a:gd name="connsiteY7214" fmla="*/ 2564805 h 4330701"/>
              <a:gd name="connsiteX7215" fmla="*/ 11286299 w 12191966"/>
              <a:gd name="connsiteY7215" fmla="*/ 2565200 h 4330701"/>
              <a:gd name="connsiteX7216" fmla="*/ 11284290 w 12191966"/>
              <a:gd name="connsiteY7216" fmla="*/ 2565595 h 4330701"/>
              <a:gd name="connsiteX7217" fmla="*/ 11282683 w 12191966"/>
              <a:gd name="connsiteY7217" fmla="*/ 2566780 h 4330701"/>
              <a:gd name="connsiteX7218" fmla="*/ 11281076 w 12191966"/>
              <a:gd name="connsiteY7218" fmla="*/ 2567570 h 4330701"/>
              <a:gd name="connsiteX7219" fmla="*/ 11279469 w 12191966"/>
              <a:gd name="connsiteY7219" fmla="*/ 2569149 h 4330701"/>
              <a:gd name="connsiteX7220" fmla="*/ 11277460 w 12191966"/>
              <a:gd name="connsiteY7220" fmla="*/ 2572309 h 4330701"/>
              <a:gd name="connsiteX7221" fmla="*/ 11276255 w 12191966"/>
              <a:gd name="connsiteY7221" fmla="*/ 2575863 h 4330701"/>
              <a:gd name="connsiteX7222" fmla="*/ 11275049 w 12191966"/>
              <a:gd name="connsiteY7222" fmla="*/ 2579813 h 4330701"/>
              <a:gd name="connsiteX7223" fmla="*/ 11273442 w 12191966"/>
              <a:gd name="connsiteY7223" fmla="*/ 2588107 h 4330701"/>
              <a:gd name="connsiteX7224" fmla="*/ 11272639 w 12191966"/>
              <a:gd name="connsiteY7224" fmla="*/ 2592056 h 4330701"/>
              <a:gd name="connsiteX7225" fmla="*/ 11271031 w 12191966"/>
              <a:gd name="connsiteY7225" fmla="*/ 2596005 h 4330701"/>
              <a:gd name="connsiteX7226" fmla="*/ 11268621 w 12191966"/>
              <a:gd name="connsiteY7226" fmla="*/ 2599560 h 4330701"/>
              <a:gd name="connsiteX7227" fmla="*/ 11267014 w 12191966"/>
              <a:gd name="connsiteY7227" fmla="*/ 2600745 h 4330701"/>
              <a:gd name="connsiteX7228" fmla="*/ 11265407 w 12191966"/>
              <a:gd name="connsiteY7228" fmla="*/ 2602325 h 4330701"/>
              <a:gd name="connsiteX7229" fmla="*/ 11263398 w 12191966"/>
              <a:gd name="connsiteY7229" fmla="*/ 2603114 h 4330701"/>
              <a:gd name="connsiteX7230" fmla="*/ 11260987 w 12191966"/>
              <a:gd name="connsiteY7230" fmla="*/ 2604299 h 4330701"/>
              <a:gd name="connsiteX7231" fmla="*/ 11258175 w 12191966"/>
              <a:gd name="connsiteY7231" fmla="*/ 2604694 h 4330701"/>
              <a:gd name="connsiteX7232" fmla="*/ 11255362 w 12191966"/>
              <a:gd name="connsiteY7232" fmla="*/ 2605089 h 4330701"/>
              <a:gd name="connsiteX7233" fmla="*/ 11253755 w 12191966"/>
              <a:gd name="connsiteY7233" fmla="*/ 2596795 h 4330701"/>
              <a:gd name="connsiteX7234" fmla="*/ 11253755 w 12191966"/>
              <a:gd name="connsiteY7234" fmla="*/ 2588107 h 4330701"/>
              <a:gd name="connsiteX7235" fmla="*/ 11254157 w 12191966"/>
              <a:gd name="connsiteY7235" fmla="*/ 2579813 h 4330701"/>
              <a:gd name="connsiteX7236" fmla="*/ 11255362 w 12191966"/>
              <a:gd name="connsiteY7236" fmla="*/ 2571519 h 4330701"/>
              <a:gd name="connsiteX7237" fmla="*/ 11257371 w 12191966"/>
              <a:gd name="connsiteY7237" fmla="*/ 2563620 h 4330701"/>
              <a:gd name="connsiteX7238" fmla="*/ 11259782 w 12191966"/>
              <a:gd name="connsiteY7238" fmla="*/ 2555721 h 4330701"/>
              <a:gd name="connsiteX7239" fmla="*/ 11262996 w 12191966"/>
              <a:gd name="connsiteY7239" fmla="*/ 2548612 h 4330701"/>
              <a:gd name="connsiteX7240" fmla="*/ 11267014 w 12191966"/>
              <a:gd name="connsiteY7240" fmla="*/ 2542293 h 4330701"/>
              <a:gd name="connsiteX7241" fmla="*/ 11271031 w 12191966"/>
              <a:gd name="connsiteY7241" fmla="*/ 2536764 h 4330701"/>
              <a:gd name="connsiteX7242" fmla="*/ 11276255 w 12191966"/>
              <a:gd name="connsiteY7242" fmla="*/ 2531630 h 4330701"/>
              <a:gd name="connsiteX7243" fmla="*/ 11279067 w 12191966"/>
              <a:gd name="connsiteY7243" fmla="*/ 2529655 h 4330701"/>
              <a:gd name="connsiteX7244" fmla="*/ 11282281 w 12191966"/>
              <a:gd name="connsiteY7244" fmla="*/ 2528076 h 4330701"/>
              <a:gd name="connsiteX7245" fmla="*/ 11285094 w 12191966"/>
              <a:gd name="connsiteY7245" fmla="*/ 2526891 h 4330701"/>
              <a:gd name="connsiteX7246" fmla="*/ 11288308 w 12191966"/>
              <a:gd name="connsiteY7246" fmla="*/ 2525706 h 4330701"/>
              <a:gd name="connsiteX7247" fmla="*/ 11291120 w 12191966"/>
              <a:gd name="connsiteY7247" fmla="*/ 2524916 h 4330701"/>
              <a:gd name="connsiteX7248" fmla="*/ 1391707 w 12191966"/>
              <a:gd name="connsiteY7248" fmla="*/ 2505076 h 4330701"/>
              <a:gd name="connsiteX7249" fmla="*/ 1392901 w 12191966"/>
              <a:gd name="connsiteY7249" fmla="*/ 2505076 h 4330701"/>
              <a:gd name="connsiteX7250" fmla="*/ 1393697 w 12191966"/>
              <a:gd name="connsiteY7250" fmla="*/ 2505882 h 4330701"/>
              <a:gd name="connsiteX7251" fmla="*/ 1394892 w 12191966"/>
              <a:gd name="connsiteY7251" fmla="*/ 2507090 h 4330701"/>
              <a:gd name="connsiteX7252" fmla="*/ 1395290 w 12191966"/>
              <a:gd name="connsiteY7252" fmla="*/ 2509507 h 4330701"/>
              <a:gd name="connsiteX7253" fmla="*/ 1395688 w 12191966"/>
              <a:gd name="connsiteY7253" fmla="*/ 2513132 h 4330701"/>
              <a:gd name="connsiteX7254" fmla="*/ 1406833 w 12191966"/>
              <a:gd name="connsiteY7254" fmla="*/ 2513132 h 4330701"/>
              <a:gd name="connsiteX7255" fmla="*/ 1403251 w 12191966"/>
              <a:gd name="connsiteY7255" fmla="*/ 2516757 h 4330701"/>
              <a:gd name="connsiteX7256" fmla="*/ 1401260 w 12191966"/>
              <a:gd name="connsiteY7256" fmla="*/ 2519577 h 4330701"/>
              <a:gd name="connsiteX7257" fmla="*/ 1400464 w 12191966"/>
              <a:gd name="connsiteY7257" fmla="*/ 2521591 h 4330701"/>
              <a:gd name="connsiteX7258" fmla="*/ 1399668 w 12191966"/>
              <a:gd name="connsiteY7258" fmla="*/ 2523202 h 4330701"/>
              <a:gd name="connsiteX7259" fmla="*/ 1400464 w 12191966"/>
              <a:gd name="connsiteY7259" fmla="*/ 2524410 h 4330701"/>
              <a:gd name="connsiteX7260" fmla="*/ 1401658 w 12191966"/>
              <a:gd name="connsiteY7260" fmla="*/ 2525216 h 4330701"/>
              <a:gd name="connsiteX7261" fmla="*/ 1403649 w 12191966"/>
              <a:gd name="connsiteY7261" fmla="*/ 2525619 h 4330701"/>
              <a:gd name="connsiteX7262" fmla="*/ 1406435 w 12191966"/>
              <a:gd name="connsiteY7262" fmla="*/ 2526424 h 4330701"/>
              <a:gd name="connsiteX7263" fmla="*/ 1412804 w 12191966"/>
              <a:gd name="connsiteY7263" fmla="*/ 2526827 h 4330701"/>
              <a:gd name="connsiteX7264" fmla="*/ 1420367 w 12191966"/>
              <a:gd name="connsiteY7264" fmla="*/ 2528438 h 4330701"/>
              <a:gd name="connsiteX7265" fmla="*/ 1423949 w 12191966"/>
              <a:gd name="connsiteY7265" fmla="*/ 2529244 h 4330701"/>
              <a:gd name="connsiteX7266" fmla="*/ 1427929 w 12191966"/>
              <a:gd name="connsiteY7266" fmla="*/ 2530855 h 4330701"/>
              <a:gd name="connsiteX7267" fmla="*/ 1431512 w 12191966"/>
              <a:gd name="connsiteY7267" fmla="*/ 2533272 h 4330701"/>
              <a:gd name="connsiteX7268" fmla="*/ 1435094 w 12191966"/>
              <a:gd name="connsiteY7268" fmla="*/ 2536092 h 4330701"/>
              <a:gd name="connsiteX7269" fmla="*/ 1429920 w 12191966"/>
              <a:gd name="connsiteY7269" fmla="*/ 2540925 h 4330701"/>
              <a:gd name="connsiteX7270" fmla="*/ 1424347 w 12191966"/>
              <a:gd name="connsiteY7270" fmla="*/ 2544148 h 4330701"/>
              <a:gd name="connsiteX7271" fmla="*/ 1419570 w 12191966"/>
              <a:gd name="connsiteY7271" fmla="*/ 2546564 h 4330701"/>
              <a:gd name="connsiteX7272" fmla="*/ 1414396 w 12191966"/>
              <a:gd name="connsiteY7272" fmla="*/ 2547773 h 4330701"/>
              <a:gd name="connsiteX7273" fmla="*/ 1409221 w 12191966"/>
              <a:gd name="connsiteY7273" fmla="*/ 2548176 h 4330701"/>
              <a:gd name="connsiteX7274" fmla="*/ 1404445 w 12191966"/>
              <a:gd name="connsiteY7274" fmla="*/ 2547773 h 4330701"/>
              <a:gd name="connsiteX7275" fmla="*/ 1398872 w 12191966"/>
              <a:gd name="connsiteY7275" fmla="*/ 2547370 h 4330701"/>
              <a:gd name="connsiteX7276" fmla="*/ 1393299 w 12191966"/>
              <a:gd name="connsiteY7276" fmla="*/ 2545759 h 4330701"/>
              <a:gd name="connsiteX7277" fmla="*/ 1381756 w 12191966"/>
              <a:gd name="connsiteY7277" fmla="*/ 2542939 h 4330701"/>
              <a:gd name="connsiteX7278" fmla="*/ 1375785 w 12191966"/>
              <a:gd name="connsiteY7278" fmla="*/ 2541731 h 4330701"/>
              <a:gd name="connsiteX7279" fmla="*/ 1369018 w 12191966"/>
              <a:gd name="connsiteY7279" fmla="*/ 2540925 h 4330701"/>
              <a:gd name="connsiteX7280" fmla="*/ 1362650 w 12191966"/>
              <a:gd name="connsiteY7280" fmla="*/ 2540522 h 4330701"/>
              <a:gd name="connsiteX7281" fmla="*/ 1355087 w 12191966"/>
              <a:gd name="connsiteY7281" fmla="*/ 2540522 h 4330701"/>
              <a:gd name="connsiteX7282" fmla="*/ 1347524 w 12191966"/>
              <a:gd name="connsiteY7282" fmla="*/ 2541731 h 4330701"/>
              <a:gd name="connsiteX7283" fmla="*/ 1339563 w 12191966"/>
              <a:gd name="connsiteY7283" fmla="*/ 2543745 h 4330701"/>
              <a:gd name="connsiteX7284" fmla="*/ 1341553 w 12191966"/>
              <a:gd name="connsiteY7284" fmla="*/ 2547773 h 4330701"/>
              <a:gd name="connsiteX7285" fmla="*/ 1342747 w 12191966"/>
              <a:gd name="connsiteY7285" fmla="*/ 2550190 h 4330701"/>
              <a:gd name="connsiteX7286" fmla="*/ 1343544 w 12191966"/>
              <a:gd name="connsiteY7286" fmla="*/ 2552606 h 4330701"/>
              <a:gd name="connsiteX7287" fmla="*/ 1342747 w 12191966"/>
              <a:gd name="connsiteY7287" fmla="*/ 2554620 h 4330701"/>
              <a:gd name="connsiteX7288" fmla="*/ 1341951 w 12191966"/>
              <a:gd name="connsiteY7288" fmla="*/ 2555829 h 4330701"/>
              <a:gd name="connsiteX7289" fmla="*/ 1340757 w 12191966"/>
              <a:gd name="connsiteY7289" fmla="*/ 2557037 h 4330701"/>
              <a:gd name="connsiteX7290" fmla="*/ 1338767 w 12191966"/>
              <a:gd name="connsiteY7290" fmla="*/ 2557440 h 4330701"/>
              <a:gd name="connsiteX7291" fmla="*/ 1336379 w 12191966"/>
              <a:gd name="connsiteY7291" fmla="*/ 2557843 h 4330701"/>
              <a:gd name="connsiteX7292" fmla="*/ 1330408 w 12191966"/>
              <a:gd name="connsiteY7292" fmla="*/ 2557843 h 4330701"/>
              <a:gd name="connsiteX7293" fmla="*/ 1322845 w 12191966"/>
              <a:gd name="connsiteY7293" fmla="*/ 2557440 h 4330701"/>
              <a:gd name="connsiteX7294" fmla="*/ 1314884 w 12191966"/>
              <a:gd name="connsiteY7294" fmla="*/ 2557843 h 4330701"/>
              <a:gd name="connsiteX7295" fmla="*/ 1310108 w 12191966"/>
              <a:gd name="connsiteY7295" fmla="*/ 2558246 h 4330701"/>
              <a:gd name="connsiteX7296" fmla="*/ 1305729 w 12191966"/>
              <a:gd name="connsiteY7296" fmla="*/ 2559051 h 4330701"/>
              <a:gd name="connsiteX7297" fmla="*/ 1306127 w 12191966"/>
              <a:gd name="connsiteY7297" fmla="*/ 2553412 h 4330701"/>
              <a:gd name="connsiteX7298" fmla="*/ 1305729 w 12191966"/>
              <a:gd name="connsiteY7298" fmla="*/ 2550592 h 4330701"/>
              <a:gd name="connsiteX7299" fmla="*/ 1305331 w 12191966"/>
              <a:gd name="connsiteY7299" fmla="*/ 2548578 h 4330701"/>
              <a:gd name="connsiteX7300" fmla="*/ 1304137 w 12191966"/>
              <a:gd name="connsiteY7300" fmla="*/ 2547370 h 4330701"/>
              <a:gd name="connsiteX7301" fmla="*/ 1303341 w 12191966"/>
              <a:gd name="connsiteY7301" fmla="*/ 2545759 h 4330701"/>
              <a:gd name="connsiteX7302" fmla="*/ 1301749 w 12191966"/>
              <a:gd name="connsiteY7302" fmla="*/ 2544550 h 4330701"/>
              <a:gd name="connsiteX7303" fmla="*/ 1300157 w 12191966"/>
              <a:gd name="connsiteY7303" fmla="*/ 2543745 h 4330701"/>
              <a:gd name="connsiteX7304" fmla="*/ 1302147 w 12191966"/>
              <a:gd name="connsiteY7304" fmla="*/ 2540522 h 4330701"/>
              <a:gd name="connsiteX7305" fmla="*/ 1303739 w 12191966"/>
              <a:gd name="connsiteY7305" fmla="*/ 2538106 h 4330701"/>
              <a:gd name="connsiteX7306" fmla="*/ 1305729 w 12191966"/>
              <a:gd name="connsiteY7306" fmla="*/ 2536092 h 4330701"/>
              <a:gd name="connsiteX7307" fmla="*/ 1308118 w 12191966"/>
              <a:gd name="connsiteY7307" fmla="*/ 2534480 h 4330701"/>
              <a:gd name="connsiteX7308" fmla="*/ 1310108 w 12191966"/>
              <a:gd name="connsiteY7308" fmla="*/ 2532869 h 4330701"/>
              <a:gd name="connsiteX7309" fmla="*/ 1312894 w 12191966"/>
              <a:gd name="connsiteY7309" fmla="*/ 2532064 h 4330701"/>
              <a:gd name="connsiteX7310" fmla="*/ 1318069 w 12191966"/>
              <a:gd name="connsiteY7310" fmla="*/ 2530855 h 4330701"/>
              <a:gd name="connsiteX7311" fmla="*/ 1324437 w 12191966"/>
              <a:gd name="connsiteY7311" fmla="*/ 2530050 h 4330701"/>
              <a:gd name="connsiteX7312" fmla="*/ 1330806 w 12191966"/>
              <a:gd name="connsiteY7312" fmla="*/ 2530452 h 4330701"/>
              <a:gd name="connsiteX7313" fmla="*/ 1343942 w 12191966"/>
              <a:gd name="connsiteY7313" fmla="*/ 2530855 h 4330701"/>
              <a:gd name="connsiteX7314" fmla="*/ 1350311 w 12191966"/>
              <a:gd name="connsiteY7314" fmla="*/ 2531258 h 4330701"/>
              <a:gd name="connsiteX7315" fmla="*/ 1357077 w 12191966"/>
              <a:gd name="connsiteY7315" fmla="*/ 2530855 h 4330701"/>
              <a:gd name="connsiteX7316" fmla="*/ 1363446 w 12191966"/>
              <a:gd name="connsiteY7316" fmla="*/ 2530050 h 4330701"/>
              <a:gd name="connsiteX7317" fmla="*/ 1370213 w 12191966"/>
              <a:gd name="connsiteY7317" fmla="*/ 2527633 h 4330701"/>
              <a:gd name="connsiteX7318" fmla="*/ 1372999 w 12191966"/>
              <a:gd name="connsiteY7318" fmla="*/ 2526827 h 4330701"/>
              <a:gd name="connsiteX7319" fmla="*/ 1375785 w 12191966"/>
              <a:gd name="connsiteY7319" fmla="*/ 2524813 h 4330701"/>
              <a:gd name="connsiteX7320" fmla="*/ 1378572 w 12191966"/>
              <a:gd name="connsiteY7320" fmla="*/ 2522799 h 4330701"/>
              <a:gd name="connsiteX7321" fmla="*/ 1381358 w 12191966"/>
              <a:gd name="connsiteY7321" fmla="*/ 2520382 h 4330701"/>
              <a:gd name="connsiteX7322" fmla="*/ 1383746 w 12191966"/>
              <a:gd name="connsiteY7322" fmla="*/ 2517160 h 4330701"/>
              <a:gd name="connsiteX7323" fmla="*/ 1386135 w 12191966"/>
              <a:gd name="connsiteY7323" fmla="*/ 2513535 h 4330701"/>
              <a:gd name="connsiteX7324" fmla="*/ 1388125 w 12191966"/>
              <a:gd name="connsiteY7324" fmla="*/ 2509507 h 4330701"/>
              <a:gd name="connsiteX7325" fmla="*/ 1390115 w 12191966"/>
              <a:gd name="connsiteY7325" fmla="*/ 2505479 h 4330701"/>
              <a:gd name="connsiteX7326" fmla="*/ 1014993 w 12191966"/>
              <a:gd name="connsiteY7326" fmla="*/ 2498726 h 4330701"/>
              <a:gd name="connsiteX7327" fmla="*/ 1019654 w 12191966"/>
              <a:gd name="connsiteY7327" fmla="*/ 2501138 h 4330701"/>
              <a:gd name="connsiteX7328" fmla="*/ 1021208 w 12191966"/>
              <a:gd name="connsiteY7328" fmla="*/ 2502343 h 4330701"/>
              <a:gd name="connsiteX7329" fmla="*/ 1022761 w 12191966"/>
              <a:gd name="connsiteY7329" fmla="*/ 2503549 h 4330701"/>
              <a:gd name="connsiteX7330" fmla="*/ 1023150 w 12191966"/>
              <a:gd name="connsiteY7330" fmla="*/ 2504755 h 4330701"/>
              <a:gd name="connsiteX7331" fmla="*/ 1023927 w 12191966"/>
              <a:gd name="connsiteY7331" fmla="*/ 2506362 h 4330701"/>
              <a:gd name="connsiteX7332" fmla="*/ 1023927 w 12191966"/>
              <a:gd name="connsiteY7332" fmla="*/ 2509175 h 4330701"/>
              <a:gd name="connsiteX7333" fmla="*/ 1023150 w 12191966"/>
              <a:gd name="connsiteY7333" fmla="*/ 2512793 h 4330701"/>
              <a:gd name="connsiteX7334" fmla="*/ 1021596 w 12191966"/>
              <a:gd name="connsiteY7334" fmla="*/ 2517213 h 4330701"/>
              <a:gd name="connsiteX7335" fmla="*/ 1020819 w 12191966"/>
              <a:gd name="connsiteY7335" fmla="*/ 2522840 h 4330701"/>
              <a:gd name="connsiteX7336" fmla="*/ 1020431 w 12191966"/>
              <a:gd name="connsiteY7336" fmla="*/ 2529672 h 4330701"/>
              <a:gd name="connsiteX7337" fmla="*/ 1017323 w 12191966"/>
              <a:gd name="connsiteY7337" fmla="*/ 2530074 h 4330701"/>
              <a:gd name="connsiteX7338" fmla="*/ 1014993 w 12191966"/>
              <a:gd name="connsiteY7338" fmla="*/ 2530476 h 4330701"/>
              <a:gd name="connsiteX7339" fmla="*/ 1012274 w 12191966"/>
              <a:gd name="connsiteY7339" fmla="*/ 2530476 h 4330701"/>
              <a:gd name="connsiteX7340" fmla="*/ 1009943 w 12191966"/>
              <a:gd name="connsiteY7340" fmla="*/ 2530476 h 4330701"/>
              <a:gd name="connsiteX7341" fmla="*/ 1006059 w 12191966"/>
              <a:gd name="connsiteY7341" fmla="*/ 2529672 h 4330701"/>
              <a:gd name="connsiteX7342" fmla="*/ 1002563 w 12191966"/>
              <a:gd name="connsiteY7342" fmla="*/ 2527663 h 4330701"/>
              <a:gd name="connsiteX7343" fmla="*/ 999067 w 12191966"/>
              <a:gd name="connsiteY7343" fmla="*/ 2525653 h 4330701"/>
              <a:gd name="connsiteX7344" fmla="*/ 995571 w 12191966"/>
              <a:gd name="connsiteY7344" fmla="*/ 2523644 h 4330701"/>
              <a:gd name="connsiteX7345" fmla="*/ 991687 w 12191966"/>
              <a:gd name="connsiteY7345" fmla="*/ 2522036 h 4330701"/>
              <a:gd name="connsiteX7346" fmla="*/ 989745 w 12191966"/>
              <a:gd name="connsiteY7346" fmla="*/ 2522036 h 4330701"/>
              <a:gd name="connsiteX7347" fmla="*/ 987414 w 12191966"/>
              <a:gd name="connsiteY7347" fmla="*/ 2521634 h 4330701"/>
              <a:gd name="connsiteX7348" fmla="*/ 987802 w 12191966"/>
              <a:gd name="connsiteY7348" fmla="*/ 2520027 h 4330701"/>
              <a:gd name="connsiteX7349" fmla="*/ 988579 w 12191966"/>
              <a:gd name="connsiteY7349" fmla="*/ 2518419 h 4330701"/>
              <a:gd name="connsiteX7350" fmla="*/ 989356 w 12191966"/>
              <a:gd name="connsiteY7350" fmla="*/ 2517213 h 4330701"/>
              <a:gd name="connsiteX7351" fmla="*/ 990521 w 12191966"/>
              <a:gd name="connsiteY7351" fmla="*/ 2516410 h 4330701"/>
              <a:gd name="connsiteX7352" fmla="*/ 993240 w 12191966"/>
              <a:gd name="connsiteY7352" fmla="*/ 2514802 h 4330701"/>
              <a:gd name="connsiteX7353" fmla="*/ 996348 w 12191966"/>
              <a:gd name="connsiteY7353" fmla="*/ 2514400 h 4330701"/>
              <a:gd name="connsiteX7354" fmla="*/ 1002563 w 12191966"/>
              <a:gd name="connsiteY7354" fmla="*/ 2514400 h 4330701"/>
              <a:gd name="connsiteX7355" fmla="*/ 1006059 w 12191966"/>
              <a:gd name="connsiteY7355" fmla="*/ 2514400 h 4330701"/>
              <a:gd name="connsiteX7356" fmla="*/ 1009555 w 12191966"/>
              <a:gd name="connsiteY7356" fmla="*/ 2513998 h 4330701"/>
              <a:gd name="connsiteX7357" fmla="*/ 1011109 w 12191966"/>
              <a:gd name="connsiteY7357" fmla="*/ 2513194 h 4330701"/>
              <a:gd name="connsiteX7358" fmla="*/ 1012274 w 12191966"/>
              <a:gd name="connsiteY7358" fmla="*/ 2512391 h 4330701"/>
              <a:gd name="connsiteX7359" fmla="*/ 1013051 w 12191966"/>
              <a:gd name="connsiteY7359" fmla="*/ 2510783 h 4330701"/>
              <a:gd name="connsiteX7360" fmla="*/ 1013439 w 12191966"/>
              <a:gd name="connsiteY7360" fmla="*/ 2508372 h 4330701"/>
              <a:gd name="connsiteX7361" fmla="*/ 1014604 w 12191966"/>
              <a:gd name="connsiteY7361" fmla="*/ 2503549 h 4330701"/>
              <a:gd name="connsiteX7362" fmla="*/ 831381 w 12191966"/>
              <a:gd name="connsiteY7362" fmla="*/ 2487613 h 4330701"/>
              <a:gd name="connsiteX7363" fmla="*/ 835394 w 12191966"/>
              <a:gd name="connsiteY7363" fmla="*/ 2487613 h 4330701"/>
              <a:gd name="connsiteX7364" fmla="*/ 839810 w 12191966"/>
              <a:gd name="connsiteY7364" fmla="*/ 2487613 h 4330701"/>
              <a:gd name="connsiteX7365" fmla="*/ 848239 w 12191966"/>
              <a:gd name="connsiteY7365" fmla="*/ 2489214 h 4330701"/>
              <a:gd name="connsiteX7366" fmla="*/ 857471 w 12191966"/>
              <a:gd name="connsiteY7366" fmla="*/ 2491616 h 4330701"/>
              <a:gd name="connsiteX7367" fmla="*/ 865900 w 12191966"/>
              <a:gd name="connsiteY7367" fmla="*/ 2495219 h 4330701"/>
              <a:gd name="connsiteX7368" fmla="*/ 884765 w 12191966"/>
              <a:gd name="connsiteY7368" fmla="*/ 2503626 h 4330701"/>
              <a:gd name="connsiteX7369" fmla="*/ 904031 w 12191966"/>
              <a:gd name="connsiteY7369" fmla="*/ 2511633 h 4330701"/>
              <a:gd name="connsiteX7370" fmla="*/ 913665 w 12191966"/>
              <a:gd name="connsiteY7370" fmla="*/ 2515236 h 4330701"/>
              <a:gd name="connsiteX7371" fmla="*/ 923699 w 12191966"/>
              <a:gd name="connsiteY7371" fmla="*/ 2518038 h 4330701"/>
              <a:gd name="connsiteX7372" fmla="*/ 933333 w 12191966"/>
              <a:gd name="connsiteY7372" fmla="*/ 2520040 h 4330701"/>
              <a:gd name="connsiteX7373" fmla="*/ 938149 w 12191966"/>
              <a:gd name="connsiteY7373" fmla="*/ 2520841 h 4330701"/>
              <a:gd name="connsiteX7374" fmla="*/ 942966 w 12191966"/>
              <a:gd name="connsiteY7374" fmla="*/ 2520841 h 4330701"/>
              <a:gd name="connsiteX7375" fmla="*/ 938550 w 12191966"/>
              <a:gd name="connsiteY7375" fmla="*/ 2524043 h 4330701"/>
              <a:gd name="connsiteX7376" fmla="*/ 933333 w 12191966"/>
              <a:gd name="connsiteY7376" fmla="*/ 2527246 h 4330701"/>
              <a:gd name="connsiteX7377" fmla="*/ 928917 w 12191966"/>
              <a:gd name="connsiteY7377" fmla="*/ 2529247 h 4330701"/>
              <a:gd name="connsiteX7378" fmla="*/ 924502 w 12191966"/>
              <a:gd name="connsiteY7378" fmla="*/ 2531249 h 4330701"/>
              <a:gd name="connsiteX7379" fmla="*/ 919685 w 12191966"/>
              <a:gd name="connsiteY7379" fmla="*/ 2532850 h 4330701"/>
              <a:gd name="connsiteX7380" fmla="*/ 915270 w 12191966"/>
              <a:gd name="connsiteY7380" fmla="*/ 2533251 h 4330701"/>
              <a:gd name="connsiteX7381" fmla="*/ 910855 w 12191966"/>
              <a:gd name="connsiteY7381" fmla="*/ 2533651 h 4330701"/>
              <a:gd name="connsiteX7382" fmla="*/ 906038 w 12191966"/>
              <a:gd name="connsiteY7382" fmla="*/ 2533651 h 4330701"/>
              <a:gd name="connsiteX7383" fmla="*/ 901623 w 12191966"/>
              <a:gd name="connsiteY7383" fmla="*/ 2533651 h 4330701"/>
              <a:gd name="connsiteX7384" fmla="*/ 897609 w 12191966"/>
              <a:gd name="connsiteY7384" fmla="*/ 2533251 h 4330701"/>
              <a:gd name="connsiteX7385" fmla="*/ 888779 w 12191966"/>
              <a:gd name="connsiteY7385" fmla="*/ 2531249 h 4330701"/>
              <a:gd name="connsiteX7386" fmla="*/ 879547 w 12191966"/>
              <a:gd name="connsiteY7386" fmla="*/ 2528047 h 4330701"/>
              <a:gd name="connsiteX7387" fmla="*/ 871519 w 12191966"/>
              <a:gd name="connsiteY7387" fmla="*/ 2524844 h 4330701"/>
              <a:gd name="connsiteX7388" fmla="*/ 854260 w 12191966"/>
              <a:gd name="connsiteY7388" fmla="*/ 2517238 h 4330701"/>
              <a:gd name="connsiteX7389" fmla="*/ 845831 w 12191966"/>
              <a:gd name="connsiteY7389" fmla="*/ 2513234 h 4330701"/>
              <a:gd name="connsiteX7390" fmla="*/ 837000 w 12191966"/>
              <a:gd name="connsiteY7390" fmla="*/ 2509631 h 4330701"/>
              <a:gd name="connsiteX7391" fmla="*/ 828571 w 12191966"/>
              <a:gd name="connsiteY7391" fmla="*/ 2506829 h 4330701"/>
              <a:gd name="connsiteX7392" fmla="*/ 819740 w 12191966"/>
              <a:gd name="connsiteY7392" fmla="*/ 2504827 h 4330701"/>
              <a:gd name="connsiteX7393" fmla="*/ 815325 w 12191966"/>
              <a:gd name="connsiteY7393" fmla="*/ 2504827 h 4330701"/>
              <a:gd name="connsiteX7394" fmla="*/ 810508 w 12191966"/>
              <a:gd name="connsiteY7394" fmla="*/ 2504427 h 4330701"/>
              <a:gd name="connsiteX7395" fmla="*/ 806093 w 12191966"/>
              <a:gd name="connsiteY7395" fmla="*/ 2504827 h 4330701"/>
              <a:gd name="connsiteX7396" fmla="*/ 801678 w 12191966"/>
              <a:gd name="connsiteY7396" fmla="*/ 2505628 h 4330701"/>
              <a:gd name="connsiteX7397" fmla="*/ 805291 w 12191966"/>
              <a:gd name="connsiteY7397" fmla="*/ 2501625 h 4330701"/>
              <a:gd name="connsiteX7398" fmla="*/ 808502 w 12191966"/>
              <a:gd name="connsiteY7398" fmla="*/ 2498022 h 4330701"/>
              <a:gd name="connsiteX7399" fmla="*/ 812114 w 12191966"/>
              <a:gd name="connsiteY7399" fmla="*/ 2494819 h 4330701"/>
              <a:gd name="connsiteX7400" fmla="*/ 815727 w 12191966"/>
              <a:gd name="connsiteY7400" fmla="*/ 2492417 h 4330701"/>
              <a:gd name="connsiteX7401" fmla="*/ 819740 w 12191966"/>
              <a:gd name="connsiteY7401" fmla="*/ 2490816 h 4330701"/>
              <a:gd name="connsiteX7402" fmla="*/ 823353 w 12191966"/>
              <a:gd name="connsiteY7402" fmla="*/ 2489214 h 4330701"/>
              <a:gd name="connsiteX7403" fmla="*/ 827367 w 12191966"/>
              <a:gd name="connsiteY7403" fmla="*/ 2488414 h 4330701"/>
              <a:gd name="connsiteX7404" fmla="*/ 918043 w 12191966"/>
              <a:gd name="connsiteY7404" fmla="*/ 2476501 h 4330701"/>
              <a:gd name="connsiteX7405" fmla="*/ 922433 w 12191966"/>
              <a:gd name="connsiteY7405" fmla="*/ 2477295 h 4330701"/>
              <a:gd name="connsiteX7406" fmla="*/ 927620 w 12191966"/>
              <a:gd name="connsiteY7406" fmla="*/ 2478089 h 4330701"/>
              <a:gd name="connsiteX7407" fmla="*/ 932409 w 12191966"/>
              <a:gd name="connsiteY7407" fmla="*/ 2480073 h 4330701"/>
              <a:gd name="connsiteX7408" fmla="*/ 937197 w 12191966"/>
              <a:gd name="connsiteY7408" fmla="*/ 2482454 h 4330701"/>
              <a:gd name="connsiteX7409" fmla="*/ 941587 w 12191966"/>
              <a:gd name="connsiteY7409" fmla="*/ 2486026 h 4330701"/>
              <a:gd name="connsiteX7410" fmla="*/ 951164 w 12191966"/>
              <a:gd name="connsiteY7410" fmla="*/ 2493170 h 4330701"/>
              <a:gd name="connsiteX7411" fmla="*/ 959544 w 12191966"/>
              <a:gd name="connsiteY7411" fmla="*/ 2501107 h 4330701"/>
              <a:gd name="connsiteX7412" fmla="*/ 968323 w 12191966"/>
              <a:gd name="connsiteY7412" fmla="*/ 2508251 h 4330701"/>
              <a:gd name="connsiteX7413" fmla="*/ 972313 w 12191966"/>
              <a:gd name="connsiteY7413" fmla="*/ 2511426 h 4330701"/>
              <a:gd name="connsiteX7414" fmla="*/ 976304 w 12191966"/>
              <a:gd name="connsiteY7414" fmla="*/ 2513411 h 4330701"/>
              <a:gd name="connsiteX7415" fmla="*/ 973510 w 12191966"/>
              <a:gd name="connsiteY7415" fmla="*/ 2515792 h 4330701"/>
              <a:gd name="connsiteX7416" fmla="*/ 970717 w 12191966"/>
              <a:gd name="connsiteY7416" fmla="*/ 2517776 h 4330701"/>
              <a:gd name="connsiteX7417" fmla="*/ 968323 w 12191966"/>
              <a:gd name="connsiteY7417" fmla="*/ 2519364 h 4330701"/>
              <a:gd name="connsiteX7418" fmla="*/ 965928 w 12191966"/>
              <a:gd name="connsiteY7418" fmla="*/ 2519761 h 4330701"/>
              <a:gd name="connsiteX7419" fmla="*/ 963135 w 12191966"/>
              <a:gd name="connsiteY7419" fmla="*/ 2520157 h 4330701"/>
              <a:gd name="connsiteX7420" fmla="*/ 961140 w 12191966"/>
              <a:gd name="connsiteY7420" fmla="*/ 2520951 h 4330701"/>
              <a:gd name="connsiteX7421" fmla="*/ 958746 w 12191966"/>
              <a:gd name="connsiteY7421" fmla="*/ 2520157 h 4330701"/>
              <a:gd name="connsiteX7422" fmla="*/ 956750 w 12191966"/>
              <a:gd name="connsiteY7422" fmla="*/ 2519761 h 4330701"/>
              <a:gd name="connsiteX7423" fmla="*/ 951962 w 12191966"/>
              <a:gd name="connsiteY7423" fmla="*/ 2517776 h 4330701"/>
              <a:gd name="connsiteX7424" fmla="*/ 947972 w 12191966"/>
              <a:gd name="connsiteY7424" fmla="*/ 2514601 h 4330701"/>
              <a:gd name="connsiteX7425" fmla="*/ 943981 w 12191966"/>
              <a:gd name="connsiteY7425" fmla="*/ 2511426 h 4330701"/>
              <a:gd name="connsiteX7426" fmla="*/ 940390 w 12191966"/>
              <a:gd name="connsiteY7426" fmla="*/ 2506664 h 4330701"/>
              <a:gd name="connsiteX7427" fmla="*/ 932409 w 12191966"/>
              <a:gd name="connsiteY7427" fmla="*/ 2497536 h 4330701"/>
              <a:gd name="connsiteX7428" fmla="*/ 928418 w 12191966"/>
              <a:gd name="connsiteY7428" fmla="*/ 2493567 h 4330701"/>
              <a:gd name="connsiteX7429" fmla="*/ 924029 w 12191966"/>
              <a:gd name="connsiteY7429" fmla="*/ 2489598 h 4330701"/>
              <a:gd name="connsiteX7430" fmla="*/ 919240 w 12191966"/>
              <a:gd name="connsiteY7430" fmla="*/ 2486026 h 4330701"/>
              <a:gd name="connsiteX7431" fmla="*/ 914452 w 12191966"/>
              <a:gd name="connsiteY7431" fmla="*/ 2484042 h 4330701"/>
              <a:gd name="connsiteX7432" fmla="*/ 911659 w 12191966"/>
              <a:gd name="connsiteY7432" fmla="*/ 2483248 h 4330701"/>
              <a:gd name="connsiteX7433" fmla="*/ 908865 w 12191966"/>
              <a:gd name="connsiteY7433" fmla="*/ 2482454 h 4330701"/>
              <a:gd name="connsiteX7434" fmla="*/ 906072 w 12191966"/>
              <a:gd name="connsiteY7434" fmla="*/ 2482454 h 4330701"/>
              <a:gd name="connsiteX7435" fmla="*/ 903279 w 12191966"/>
              <a:gd name="connsiteY7435" fmla="*/ 2483248 h 4330701"/>
              <a:gd name="connsiteX7436" fmla="*/ 908067 w 12191966"/>
              <a:gd name="connsiteY7436" fmla="*/ 2479676 h 4330701"/>
              <a:gd name="connsiteX7437" fmla="*/ 910461 w 12191966"/>
              <a:gd name="connsiteY7437" fmla="*/ 2478486 h 4330701"/>
              <a:gd name="connsiteX7438" fmla="*/ 912856 w 12191966"/>
              <a:gd name="connsiteY7438" fmla="*/ 2477692 h 4330701"/>
              <a:gd name="connsiteX7439" fmla="*/ 712592 w 12191966"/>
              <a:gd name="connsiteY7439" fmla="*/ 2452688 h 4330701"/>
              <a:gd name="connsiteX7440" fmla="*/ 714967 w 12191966"/>
              <a:gd name="connsiteY7440" fmla="*/ 2456657 h 4330701"/>
              <a:gd name="connsiteX7441" fmla="*/ 718134 w 12191966"/>
              <a:gd name="connsiteY7441" fmla="*/ 2460626 h 4330701"/>
              <a:gd name="connsiteX7442" fmla="*/ 722885 w 12191966"/>
              <a:gd name="connsiteY7442" fmla="*/ 2468563 h 4330701"/>
              <a:gd name="connsiteX7443" fmla="*/ 725657 w 12191966"/>
              <a:gd name="connsiteY7443" fmla="*/ 2472929 h 4330701"/>
              <a:gd name="connsiteX7444" fmla="*/ 727636 w 12191966"/>
              <a:gd name="connsiteY7444" fmla="*/ 2478088 h 4330701"/>
              <a:gd name="connsiteX7445" fmla="*/ 728428 w 12191966"/>
              <a:gd name="connsiteY7445" fmla="*/ 2483644 h 4330701"/>
              <a:gd name="connsiteX7446" fmla="*/ 729616 w 12191966"/>
              <a:gd name="connsiteY7446" fmla="*/ 2490788 h 4330701"/>
              <a:gd name="connsiteX7447" fmla="*/ 726052 w 12191966"/>
              <a:gd name="connsiteY7447" fmla="*/ 2487613 h 4330701"/>
              <a:gd name="connsiteX7448" fmla="*/ 722093 w 12191966"/>
              <a:gd name="connsiteY7448" fmla="*/ 2485232 h 4330701"/>
              <a:gd name="connsiteX7449" fmla="*/ 720114 w 12191966"/>
              <a:gd name="connsiteY7449" fmla="*/ 2484041 h 4330701"/>
              <a:gd name="connsiteX7450" fmla="*/ 718134 w 12191966"/>
              <a:gd name="connsiteY7450" fmla="*/ 2483248 h 4330701"/>
              <a:gd name="connsiteX7451" fmla="*/ 715363 w 12191966"/>
              <a:gd name="connsiteY7451" fmla="*/ 2483248 h 4330701"/>
              <a:gd name="connsiteX7452" fmla="*/ 712592 w 12191966"/>
              <a:gd name="connsiteY7452" fmla="*/ 2483248 h 4330701"/>
              <a:gd name="connsiteX7453" fmla="*/ 714967 w 12191966"/>
              <a:gd name="connsiteY7453" fmla="*/ 2489994 h 4330701"/>
              <a:gd name="connsiteX7454" fmla="*/ 717343 w 12191966"/>
              <a:gd name="connsiteY7454" fmla="*/ 2497138 h 4330701"/>
              <a:gd name="connsiteX7455" fmla="*/ 720510 w 12191966"/>
              <a:gd name="connsiteY7455" fmla="*/ 2503091 h 4330701"/>
              <a:gd name="connsiteX7456" fmla="*/ 724073 w 12191966"/>
              <a:gd name="connsiteY7456" fmla="*/ 2509044 h 4330701"/>
              <a:gd name="connsiteX7457" fmla="*/ 727636 w 12191966"/>
              <a:gd name="connsiteY7457" fmla="*/ 2514601 h 4330701"/>
              <a:gd name="connsiteX7458" fmla="*/ 731595 w 12191966"/>
              <a:gd name="connsiteY7458" fmla="*/ 2519760 h 4330701"/>
              <a:gd name="connsiteX7459" fmla="*/ 735950 w 12191966"/>
              <a:gd name="connsiteY7459" fmla="*/ 2524126 h 4330701"/>
              <a:gd name="connsiteX7460" fmla="*/ 740305 w 12191966"/>
              <a:gd name="connsiteY7460" fmla="*/ 2528094 h 4330701"/>
              <a:gd name="connsiteX7461" fmla="*/ 739909 w 12191966"/>
              <a:gd name="connsiteY7461" fmla="*/ 2529285 h 4330701"/>
              <a:gd name="connsiteX7462" fmla="*/ 739513 w 12191966"/>
              <a:gd name="connsiteY7462" fmla="*/ 2529682 h 4330701"/>
              <a:gd name="connsiteX7463" fmla="*/ 745452 w 12191966"/>
              <a:gd name="connsiteY7463" fmla="*/ 2530476 h 4330701"/>
              <a:gd name="connsiteX7464" fmla="*/ 748619 w 12191966"/>
              <a:gd name="connsiteY7464" fmla="*/ 2530476 h 4330701"/>
              <a:gd name="connsiteX7465" fmla="*/ 751390 w 12191966"/>
              <a:gd name="connsiteY7465" fmla="*/ 2529682 h 4330701"/>
              <a:gd name="connsiteX7466" fmla="*/ 753370 w 12191966"/>
              <a:gd name="connsiteY7466" fmla="*/ 2522141 h 4330701"/>
              <a:gd name="connsiteX7467" fmla="*/ 754557 w 12191966"/>
              <a:gd name="connsiteY7467" fmla="*/ 2514204 h 4330701"/>
              <a:gd name="connsiteX7468" fmla="*/ 754953 w 12191966"/>
              <a:gd name="connsiteY7468" fmla="*/ 2506663 h 4330701"/>
              <a:gd name="connsiteX7469" fmla="*/ 754557 w 12191966"/>
              <a:gd name="connsiteY7469" fmla="*/ 2499123 h 4330701"/>
              <a:gd name="connsiteX7470" fmla="*/ 752578 w 12191966"/>
              <a:gd name="connsiteY7470" fmla="*/ 2491582 h 4330701"/>
              <a:gd name="connsiteX7471" fmla="*/ 751390 w 12191966"/>
              <a:gd name="connsiteY7471" fmla="*/ 2488804 h 4330701"/>
              <a:gd name="connsiteX7472" fmla="*/ 749807 w 12191966"/>
              <a:gd name="connsiteY7472" fmla="*/ 2485629 h 4330701"/>
              <a:gd name="connsiteX7473" fmla="*/ 747827 w 12191966"/>
              <a:gd name="connsiteY7473" fmla="*/ 2482454 h 4330701"/>
              <a:gd name="connsiteX7474" fmla="*/ 745452 w 12191966"/>
              <a:gd name="connsiteY7474" fmla="*/ 2479676 h 4330701"/>
              <a:gd name="connsiteX7475" fmla="*/ 743076 w 12191966"/>
              <a:gd name="connsiteY7475" fmla="*/ 2477691 h 4330701"/>
              <a:gd name="connsiteX7476" fmla="*/ 740305 w 12191966"/>
              <a:gd name="connsiteY7476" fmla="*/ 2475310 h 4330701"/>
              <a:gd name="connsiteX7477" fmla="*/ 743076 w 12191966"/>
              <a:gd name="connsiteY7477" fmla="*/ 2470548 h 4330701"/>
              <a:gd name="connsiteX7478" fmla="*/ 744660 w 12191966"/>
              <a:gd name="connsiteY7478" fmla="*/ 2468960 h 4330701"/>
              <a:gd name="connsiteX7479" fmla="*/ 745848 w 12191966"/>
              <a:gd name="connsiteY7479" fmla="*/ 2467769 h 4330701"/>
              <a:gd name="connsiteX7480" fmla="*/ 747431 w 12191966"/>
              <a:gd name="connsiteY7480" fmla="*/ 2466579 h 4330701"/>
              <a:gd name="connsiteX7481" fmla="*/ 749015 w 12191966"/>
              <a:gd name="connsiteY7481" fmla="*/ 2466182 h 4330701"/>
              <a:gd name="connsiteX7482" fmla="*/ 752578 w 12191966"/>
              <a:gd name="connsiteY7482" fmla="*/ 2466182 h 4330701"/>
              <a:gd name="connsiteX7483" fmla="*/ 756141 w 12191966"/>
              <a:gd name="connsiteY7483" fmla="*/ 2466579 h 4330701"/>
              <a:gd name="connsiteX7484" fmla="*/ 760100 w 12191966"/>
              <a:gd name="connsiteY7484" fmla="*/ 2468166 h 4330701"/>
              <a:gd name="connsiteX7485" fmla="*/ 768018 w 12191966"/>
              <a:gd name="connsiteY7485" fmla="*/ 2472135 h 4330701"/>
              <a:gd name="connsiteX7486" fmla="*/ 777124 w 12191966"/>
              <a:gd name="connsiteY7486" fmla="*/ 2476501 h 4330701"/>
              <a:gd name="connsiteX7487" fmla="*/ 781083 w 12191966"/>
              <a:gd name="connsiteY7487" fmla="*/ 2478485 h 4330701"/>
              <a:gd name="connsiteX7488" fmla="*/ 785438 w 12191966"/>
              <a:gd name="connsiteY7488" fmla="*/ 2480073 h 4330701"/>
              <a:gd name="connsiteX7489" fmla="*/ 789397 w 12191966"/>
              <a:gd name="connsiteY7489" fmla="*/ 2480469 h 4330701"/>
              <a:gd name="connsiteX7490" fmla="*/ 794148 w 12191966"/>
              <a:gd name="connsiteY7490" fmla="*/ 2480073 h 4330701"/>
              <a:gd name="connsiteX7491" fmla="*/ 796127 w 12191966"/>
              <a:gd name="connsiteY7491" fmla="*/ 2479676 h 4330701"/>
              <a:gd name="connsiteX7492" fmla="*/ 798107 w 12191966"/>
              <a:gd name="connsiteY7492" fmla="*/ 2478485 h 4330701"/>
              <a:gd name="connsiteX7493" fmla="*/ 800087 w 12191966"/>
              <a:gd name="connsiteY7493" fmla="*/ 2477294 h 4330701"/>
              <a:gd name="connsiteX7494" fmla="*/ 801670 w 12191966"/>
              <a:gd name="connsiteY7494" fmla="*/ 2475310 h 4330701"/>
              <a:gd name="connsiteX7495" fmla="*/ 800878 w 12191966"/>
              <a:gd name="connsiteY7495" fmla="*/ 2479676 h 4330701"/>
              <a:gd name="connsiteX7496" fmla="*/ 800087 w 12191966"/>
              <a:gd name="connsiteY7496" fmla="*/ 2483644 h 4330701"/>
              <a:gd name="connsiteX7497" fmla="*/ 798503 w 12191966"/>
              <a:gd name="connsiteY7497" fmla="*/ 2486819 h 4330701"/>
              <a:gd name="connsiteX7498" fmla="*/ 796127 w 12191966"/>
              <a:gd name="connsiteY7498" fmla="*/ 2488804 h 4330701"/>
              <a:gd name="connsiteX7499" fmla="*/ 793356 w 12191966"/>
              <a:gd name="connsiteY7499" fmla="*/ 2490788 h 4330701"/>
              <a:gd name="connsiteX7500" fmla="*/ 790981 w 12191966"/>
              <a:gd name="connsiteY7500" fmla="*/ 2491582 h 4330701"/>
              <a:gd name="connsiteX7501" fmla="*/ 787417 w 12191966"/>
              <a:gd name="connsiteY7501" fmla="*/ 2492773 h 4330701"/>
              <a:gd name="connsiteX7502" fmla="*/ 783854 w 12191966"/>
              <a:gd name="connsiteY7502" fmla="*/ 2493169 h 4330701"/>
              <a:gd name="connsiteX7503" fmla="*/ 777124 w 12191966"/>
              <a:gd name="connsiteY7503" fmla="*/ 2493566 h 4330701"/>
              <a:gd name="connsiteX7504" fmla="*/ 769998 w 12191966"/>
              <a:gd name="connsiteY7504" fmla="*/ 2494757 h 4330701"/>
              <a:gd name="connsiteX7505" fmla="*/ 762871 w 12191966"/>
              <a:gd name="connsiteY7505" fmla="*/ 2495551 h 4330701"/>
              <a:gd name="connsiteX7506" fmla="*/ 760100 w 12191966"/>
              <a:gd name="connsiteY7506" fmla="*/ 2496741 h 4330701"/>
              <a:gd name="connsiteX7507" fmla="*/ 756933 w 12191966"/>
              <a:gd name="connsiteY7507" fmla="*/ 2498329 h 4330701"/>
              <a:gd name="connsiteX7508" fmla="*/ 758912 w 12191966"/>
              <a:gd name="connsiteY7508" fmla="*/ 2504679 h 4330701"/>
              <a:gd name="connsiteX7509" fmla="*/ 760496 w 12191966"/>
              <a:gd name="connsiteY7509" fmla="*/ 2508648 h 4330701"/>
              <a:gd name="connsiteX7510" fmla="*/ 761684 w 12191966"/>
              <a:gd name="connsiteY7510" fmla="*/ 2509838 h 4330701"/>
              <a:gd name="connsiteX7511" fmla="*/ 762476 w 12191966"/>
              <a:gd name="connsiteY7511" fmla="*/ 2510632 h 4330701"/>
              <a:gd name="connsiteX7512" fmla="*/ 763663 w 12191966"/>
              <a:gd name="connsiteY7512" fmla="*/ 2510632 h 4330701"/>
              <a:gd name="connsiteX7513" fmla="*/ 764851 w 12191966"/>
              <a:gd name="connsiteY7513" fmla="*/ 2510632 h 4330701"/>
              <a:gd name="connsiteX7514" fmla="*/ 767622 w 12191966"/>
              <a:gd name="connsiteY7514" fmla="*/ 2509838 h 4330701"/>
              <a:gd name="connsiteX7515" fmla="*/ 771185 w 12191966"/>
              <a:gd name="connsiteY7515" fmla="*/ 2508251 h 4330701"/>
              <a:gd name="connsiteX7516" fmla="*/ 774353 w 12191966"/>
              <a:gd name="connsiteY7516" fmla="*/ 2506663 h 4330701"/>
              <a:gd name="connsiteX7517" fmla="*/ 779500 w 12191966"/>
              <a:gd name="connsiteY7517" fmla="*/ 2505869 h 4330701"/>
              <a:gd name="connsiteX7518" fmla="*/ 779500 w 12191966"/>
              <a:gd name="connsiteY7518" fmla="*/ 2510235 h 4330701"/>
              <a:gd name="connsiteX7519" fmla="*/ 779895 w 12191966"/>
              <a:gd name="connsiteY7519" fmla="*/ 2514204 h 4330701"/>
              <a:gd name="connsiteX7520" fmla="*/ 781083 w 12191966"/>
              <a:gd name="connsiteY7520" fmla="*/ 2517776 h 4330701"/>
              <a:gd name="connsiteX7521" fmla="*/ 782667 w 12191966"/>
              <a:gd name="connsiteY7521" fmla="*/ 2520951 h 4330701"/>
              <a:gd name="connsiteX7522" fmla="*/ 783458 w 12191966"/>
              <a:gd name="connsiteY7522" fmla="*/ 2523729 h 4330701"/>
              <a:gd name="connsiteX7523" fmla="*/ 784646 w 12191966"/>
              <a:gd name="connsiteY7523" fmla="*/ 2527301 h 4330701"/>
              <a:gd name="connsiteX7524" fmla="*/ 785042 w 12191966"/>
              <a:gd name="connsiteY7524" fmla="*/ 2531269 h 4330701"/>
              <a:gd name="connsiteX7525" fmla="*/ 785042 w 12191966"/>
              <a:gd name="connsiteY7525" fmla="*/ 2536429 h 4330701"/>
              <a:gd name="connsiteX7526" fmla="*/ 779895 w 12191966"/>
              <a:gd name="connsiteY7526" fmla="*/ 2531666 h 4330701"/>
              <a:gd name="connsiteX7527" fmla="*/ 776332 w 12191966"/>
              <a:gd name="connsiteY7527" fmla="*/ 2528888 h 4330701"/>
              <a:gd name="connsiteX7528" fmla="*/ 773561 w 12191966"/>
              <a:gd name="connsiteY7528" fmla="*/ 2526904 h 4330701"/>
              <a:gd name="connsiteX7529" fmla="*/ 771185 w 12191966"/>
              <a:gd name="connsiteY7529" fmla="*/ 2526110 h 4330701"/>
              <a:gd name="connsiteX7530" fmla="*/ 769206 w 12191966"/>
              <a:gd name="connsiteY7530" fmla="*/ 2526904 h 4330701"/>
              <a:gd name="connsiteX7531" fmla="*/ 767622 w 12191966"/>
              <a:gd name="connsiteY7531" fmla="*/ 2528094 h 4330701"/>
              <a:gd name="connsiteX7532" fmla="*/ 766435 w 12191966"/>
              <a:gd name="connsiteY7532" fmla="*/ 2530476 h 4330701"/>
              <a:gd name="connsiteX7533" fmla="*/ 765643 w 12191966"/>
              <a:gd name="connsiteY7533" fmla="*/ 2533254 h 4330701"/>
              <a:gd name="connsiteX7534" fmla="*/ 764059 w 12191966"/>
              <a:gd name="connsiteY7534" fmla="*/ 2540398 h 4330701"/>
              <a:gd name="connsiteX7535" fmla="*/ 761684 w 12191966"/>
              <a:gd name="connsiteY7535" fmla="*/ 2548732 h 4330701"/>
              <a:gd name="connsiteX7536" fmla="*/ 760100 w 12191966"/>
              <a:gd name="connsiteY7536" fmla="*/ 2553494 h 4330701"/>
              <a:gd name="connsiteX7537" fmla="*/ 758121 w 12191966"/>
              <a:gd name="connsiteY7537" fmla="*/ 2557860 h 4330701"/>
              <a:gd name="connsiteX7538" fmla="*/ 754953 w 12191966"/>
              <a:gd name="connsiteY7538" fmla="*/ 2562226 h 4330701"/>
              <a:gd name="connsiteX7539" fmla="*/ 751390 w 12191966"/>
              <a:gd name="connsiteY7539" fmla="*/ 2566591 h 4330701"/>
              <a:gd name="connsiteX7540" fmla="*/ 749807 w 12191966"/>
              <a:gd name="connsiteY7540" fmla="*/ 2566988 h 4330701"/>
              <a:gd name="connsiteX7541" fmla="*/ 749015 w 12191966"/>
              <a:gd name="connsiteY7541" fmla="*/ 2566591 h 4330701"/>
              <a:gd name="connsiteX7542" fmla="*/ 747827 w 12191966"/>
              <a:gd name="connsiteY7542" fmla="*/ 2565798 h 4330701"/>
              <a:gd name="connsiteX7543" fmla="*/ 747035 w 12191966"/>
              <a:gd name="connsiteY7543" fmla="*/ 2565004 h 4330701"/>
              <a:gd name="connsiteX7544" fmla="*/ 746639 w 12191966"/>
              <a:gd name="connsiteY7544" fmla="*/ 2562226 h 4330701"/>
              <a:gd name="connsiteX7545" fmla="*/ 745848 w 12191966"/>
              <a:gd name="connsiteY7545" fmla="*/ 2559051 h 4330701"/>
              <a:gd name="connsiteX7546" fmla="*/ 745848 w 12191966"/>
              <a:gd name="connsiteY7546" fmla="*/ 2557066 h 4330701"/>
              <a:gd name="connsiteX7547" fmla="*/ 745848 w 12191966"/>
              <a:gd name="connsiteY7547" fmla="*/ 2554685 h 4330701"/>
              <a:gd name="connsiteX7548" fmla="*/ 745452 w 12191966"/>
              <a:gd name="connsiteY7548" fmla="*/ 2553891 h 4330701"/>
              <a:gd name="connsiteX7549" fmla="*/ 745056 w 12191966"/>
              <a:gd name="connsiteY7549" fmla="*/ 2552701 h 4330701"/>
              <a:gd name="connsiteX7550" fmla="*/ 743076 w 12191966"/>
              <a:gd name="connsiteY7550" fmla="*/ 2551907 h 4330701"/>
              <a:gd name="connsiteX7551" fmla="*/ 740305 w 12191966"/>
              <a:gd name="connsiteY7551" fmla="*/ 2551510 h 4330701"/>
              <a:gd name="connsiteX7552" fmla="*/ 741889 w 12191966"/>
              <a:gd name="connsiteY7552" fmla="*/ 2548732 h 4330701"/>
              <a:gd name="connsiteX7553" fmla="*/ 743472 w 12191966"/>
              <a:gd name="connsiteY7553" fmla="*/ 2546351 h 4330701"/>
              <a:gd name="connsiteX7554" fmla="*/ 739513 w 12191966"/>
              <a:gd name="connsiteY7554" fmla="*/ 2546351 h 4330701"/>
              <a:gd name="connsiteX7555" fmla="*/ 735158 w 12191966"/>
              <a:gd name="connsiteY7555" fmla="*/ 2546351 h 4330701"/>
              <a:gd name="connsiteX7556" fmla="*/ 726052 w 12191966"/>
              <a:gd name="connsiteY7556" fmla="*/ 2545954 h 4330701"/>
              <a:gd name="connsiteX7557" fmla="*/ 721302 w 12191966"/>
              <a:gd name="connsiteY7557" fmla="*/ 2545954 h 4330701"/>
              <a:gd name="connsiteX7558" fmla="*/ 717343 w 12191966"/>
              <a:gd name="connsiteY7558" fmla="*/ 2546351 h 4330701"/>
              <a:gd name="connsiteX7559" fmla="*/ 713384 w 12191966"/>
              <a:gd name="connsiteY7559" fmla="*/ 2547541 h 4330701"/>
              <a:gd name="connsiteX7560" fmla="*/ 709820 w 12191966"/>
              <a:gd name="connsiteY7560" fmla="*/ 2549526 h 4330701"/>
              <a:gd name="connsiteX7561" fmla="*/ 711404 w 12191966"/>
              <a:gd name="connsiteY7561" fmla="*/ 2542382 h 4330701"/>
              <a:gd name="connsiteX7562" fmla="*/ 713384 w 12191966"/>
              <a:gd name="connsiteY7562" fmla="*/ 2537223 h 4330701"/>
              <a:gd name="connsiteX7563" fmla="*/ 715363 w 12191966"/>
              <a:gd name="connsiteY7563" fmla="*/ 2533651 h 4330701"/>
              <a:gd name="connsiteX7564" fmla="*/ 718134 w 12191966"/>
              <a:gd name="connsiteY7564" fmla="*/ 2531269 h 4330701"/>
              <a:gd name="connsiteX7565" fmla="*/ 718134 w 12191966"/>
              <a:gd name="connsiteY7565" fmla="*/ 2524919 h 4330701"/>
              <a:gd name="connsiteX7566" fmla="*/ 717343 w 12191966"/>
              <a:gd name="connsiteY7566" fmla="*/ 2519363 h 4330701"/>
              <a:gd name="connsiteX7567" fmla="*/ 716947 w 12191966"/>
              <a:gd name="connsiteY7567" fmla="*/ 2517379 h 4330701"/>
              <a:gd name="connsiteX7568" fmla="*/ 715759 w 12191966"/>
              <a:gd name="connsiteY7568" fmla="*/ 2515394 h 4330701"/>
              <a:gd name="connsiteX7569" fmla="*/ 714571 w 12191966"/>
              <a:gd name="connsiteY7569" fmla="*/ 2514204 h 4330701"/>
              <a:gd name="connsiteX7570" fmla="*/ 712592 w 12191966"/>
              <a:gd name="connsiteY7570" fmla="*/ 2513410 h 4330701"/>
              <a:gd name="connsiteX7571" fmla="*/ 711008 w 12191966"/>
              <a:gd name="connsiteY7571" fmla="*/ 2519363 h 4330701"/>
              <a:gd name="connsiteX7572" fmla="*/ 710612 w 12191966"/>
              <a:gd name="connsiteY7572" fmla="*/ 2521744 h 4330701"/>
              <a:gd name="connsiteX7573" fmla="*/ 709424 w 12191966"/>
              <a:gd name="connsiteY7573" fmla="*/ 2523332 h 4330701"/>
              <a:gd name="connsiteX7574" fmla="*/ 708633 w 12191966"/>
              <a:gd name="connsiteY7574" fmla="*/ 2524126 h 4330701"/>
              <a:gd name="connsiteX7575" fmla="*/ 707049 w 12191966"/>
              <a:gd name="connsiteY7575" fmla="*/ 2525316 h 4330701"/>
              <a:gd name="connsiteX7576" fmla="*/ 705861 w 12191966"/>
              <a:gd name="connsiteY7576" fmla="*/ 2525316 h 4330701"/>
              <a:gd name="connsiteX7577" fmla="*/ 704278 w 12191966"/>
              <a:gd name="connsiteY7577" fmla="*/ 2525316 h 4330701"/>
              <a:gd name="connsiteX7578" fmla="*/ 701110 w 12191966"/>
              <a:gd name="connsiteY7578" fmla="*/ 2523729 h 4330701"/>
              <a:gd name="connsiteX7579" fmla="*/ 697547 w 12191966"/>
              <a:gd name="connsiteY7579" fmla="*/ 2521744 h 4330701"/>
              <a:gd name="connsiteX7580" fmla="*/ 688837 w 12191966"/>
              <a:gd name="connsiteY7580" fmla="*/ 2514204 h 4330701"/>
              <a:gd name="connsiteX7581" fmla="*/ 684483 w 12191966"/>
              <a:gd name="connsiteY7581" fmla="*/ 2510235 h 4330701"/>
              <a:gd name="connsiteX7582" fmla="*/ 678940 w 12191966"/>
              <a:gd name="connsiteY7582" fmla="*/ 2506266 h 4330701"/>
              <a:gd name="connsiteX7583" fmla="*/ 673397 w 12191966"/>
              <a:gd name="connsiteY7583" fmla="*/ 2502298 h 4330701"/>
              <a:gd name="connsiteX7584" fmla="*/ 667459 w 12191966"/>
              <a:gd name="connsiteY7584" fmla="*/ 2499123 h 4330701"/>
              <a:gd name="connsiteX7585" fmla="*/ 660728 w 12191966"/>
              <a:gd name="connsiteY7585" fmla="*/ 2496741 h 4330701"/>
              <a:gd name="connsiteX7586" fmla="*/ 657957 w 12191966"/>
              <a:gd name="connsiteY7586" fmla="*/ 2496344 h 4330701"/>
              <a:gd name="connsiteX7587" fmla="*/ 654394 w 12191966"/>
              <a:gd name="connsiteY7587" fmla="*/ 2495551 h 4330701"/>
              <a:gd name="connsiteX7588" fmla="*/ 650831 w 12191966"/>
              <a:gd name="connsiteY7588" fmla="*/ 2495551 h 4330701"/>
              <a:gd name="connsiteX7589" fmla="*/ 647267 w 12191966"/>
              <a:gd name="connsiteY7589" fmla="*/ 2496344 h 4330701"/>
              <a:gd name="connsiteX7590" fmla="*/ 643704 w 12191966"/>
              <a:gd name="connsiteY7590" fmla="*/ 2496741 h 4330701"/>
              <a:gd name="connsiteX7591" fmla="*/ 639745 w 12191966"/>
              <a:gd name="connsiteY7591" fmla="*/ 2498329 h 4330701"/>
              <a:gd name="connsiteX7592" fmla="*/ 641725 w 12191966"/>
              <a:gd name="connsiteY7592" fmla="*/ 2489201 h 4330701"/>
              <a:gd name="connsiteX7593" fmla="*/ 643704 w 12191966"/>
              <a:gd name="connsiteY7593" fmla="*/ 2482454 h 4330701"/>
              <a:gd name="connsiteX7594" fmla="*/ 646476 w 12191966"/>
              <a:gd name="connsiteY7594" fmla="*/ 2477691 h 4330701"/>
              <a:gd name="connsiteX7595" fmla="*/ 648851 w 12191966"/>
              <a:gd name="connsiteY7595" fmla="*/ 2474516 h 4330701"/>
              <a:gd name="connsiteX7596" fmla="*/ 650435 w 12191966"/>
              <a:gd name="connsiteY7596" fmla="*/ 2473723 h 4330701"/>
              <a:gd name="connsiteX7597" fmla="*/ 651226 w 12191966"/>
              <a:gd name="connsiteY7597" fmla="*/ 2472532 h 4330701"/>
              <a:gd name="connsiteX7598" fmla="*/ 654394 w 12191966"/>
              <a:gd name="connsiteY7598" fmla="*/ 2472135 h 4330701"/>
              <a:gd name="connsiteX7599" fmla="*/ 657957 w 12191966"/>
              <a:gd name="connsiteY7599" fmla="*/ 2472929 h 4330701"/>
              <a:gd name="connsiteX7600" fmla="*/ 660728 w 12191966"/>
              <a:gd name="connsiteY7600" fmla="*/ 2474119 h 4330701"/>
              <a:gd name="connsiteX7601" fmla="*/ 664291 w 12191966"/>
              <a:gd name="connsiteY7601" fmla="*/ 2476104 h 4330701"/>
              <a:gd name="connsiteX7602" fmla="*/ 668250 w 12191966"/>
              <a:gd name="connsiteY7602" fmla="*/ 2478485 h 4330701"/>
              <a:gd name="connsiteX7603" fmla="*/ 676564 w 12191966"/>
              <a:gd name="connsiteY7603" fmla="*/ 2484041 h 4330701"/>
              <a:gd name="connsiteX7604" fmla="*/ 680919 w 12191966"/>
              <a:gd name="connsiteY7604" fmla="*/ 2486819 h 4330701"/>
              <a:gd name="connsiteX7605" fmla="*/ 686066 w 12191966"/>
              <a:gd name="connsiteY7605" fmla="*/ 2488804 h 4330701"/>
              <a:gd name="connsiteX7606" fmla="*/ 690421 w 12191966"/>
              <a:gd name="connsiteY7606" fmla="*/ 2489598 h 4330701"/>
              <a:gd name="connsiteX7607" fmla="*/ 695964 w 12191966"/>
              <a:gd name="connsiteY7607" fmla="*/ 2490788 h 4330701"/>
              <a:gd name="connsiteX7608" fmla="*/ 696755 w 12191966"/>
              <a:gd name="connsiteY7608" fmla="*/ 2489598 h 4330701"/>
              <a:gd name="connsiteX7609" fmla="*/ 697943 w 12191966"/>
              <a:gd name="connsiteY7609" fmla="*/ 2489201 h 4330701"/>
              <a:gd name="connsiteX7610" fmla="*/ 699527 w 12191966"/>
              <a:gd name="connsiteY7610" fmla="*/ 2486026 h 4330701"/>
              <a:gd name="connsiteX7611" fmla="*/ 700319 w 12191966"/>
              <a:gd name="connsiteY7611" fmla="*/ 2482454 h 4330701"/>
              <a:gd name="connsiteX7612" fmla="*/ 701110 w 12191966"/>
              <a:gd name="connsiteY7612" fmla="*/ 2478485 h 4330701"/>
              <a:gd name="connsiteX7613" fmla="*/ 701110 w 12191966"/>
              <a:gd name="connsiteY7613" fmla="*/ 2468960 h 4330701"/>
              <a:gd name="connsiteX7614" fmla="*/ 701506 w 12191966"/>
              <a:gd name="connsiteY7614" fmla="*/ 2460229 h 4330701"/>
              <a:gd name="connsiteX7615" fmla="*/ 703486 w 12191966"/>
              <a:gd name="connsiteY7615" fmla="*/ 2460626 h 4330701"/>
              <a:gd name="connsiteX7616" fmla="*/ 705465 w 12191966"/>
              <a:gd name="connsiteY7616" fmla="*/ 2460229 h 4330701"/>
              <a:gd name="connsiteX7617" fmla="*/ 707445 w 12191966"/>
              <a:gd name="connsiteY7617" fmla="*/ 2459435 h 4330701"/>
              <a:gd name="connsiteX7618" fmla="*/ 709029 w 12191966"/>
              <a:gd name="connsiteY7618" fmla="*/ 2459038 h 4330701"/>
              <a:gd name="connsiteX7619" fmla="*/ 709820 w 12191966"/>
              <a:gd name="connsiteY7619" fmla="*/ 2458244 h 4330701"/>
              <a:gd name="connsiteX7620" fmla="*/ 711008 w 12191966"/>
              <a:gd name="connsiteY7620" fmla="*/ 2456657 h 4330701"/>
              <a:gd name="connsiteX7621" fmla="*/ 711800 w 12191966"/>
              <a:gd name="connsiteY7621" fmla="*/ 2454673 h 4330701"/>
              <a:gd name="connsiteX7622" fmla="*/ 907416 w 12191966"/>
              <a:gd name="connsiteY7622" fmla="*/ 2444751 h 4330701"/>
              <a:gd name="connsiteX7623" fmla="*/ 910494 w 12191966"/>
              <a:gd name="connsiteY7623" fmla="*/ 2444751 h 4330701"/>
              <a:gd name="connsiteX7624" fmla="*/ 913188 w 12191966"/>
              <a:gd name="connsiteY7624" fmla="*/ 2444751 h 4330701"/>
              <a:gd name="connsiteX7625" fmla="*/ 916267 w 12191966"/>
              <a:gd name="connsiteY7625" fmla="*/ 2445545 h 4330701"/>
              <a:gd name="connsiteX7626" fmla="*/ 918576 w 12191966"/>
              <a:gd name="connsiteY7626" fmla="*/ 2446736 h 4330701"/>
              <a:gd name="connsiteX7627" fmla="*/ 920885 w 12191966"/>
              <a:gd name="connsiteY7627" fmla="*/ 2448323 h 4330701"/>
              <a:gd name="connsiteX7628" fmla="*/ 923579 w 12191966"/>
              <a:gd name="connsiteY7628" fmla="*/ 2450307 h 4330701"/>
              <a:gd name="connsiteX7629" fmla="*/ 925504 w 12191966"/>
              <a:gd name="connsiteY7629" fmla="*/ 2452292 h 4330701"/>
              <a:gd name="connsiteX7630" fmla="*/ 925504 w 12191966"/>
              <a:gd name="connsiteY7630" fmla="*/ 2452689 h 4330701"/>
              <a:gd name="connsiteX7631" fmla="*/ 925504 w 12191966"/>
              <a:gd name="connsiteY7631" fmla="*/ 2453086 h 4330701"/>
              <a:gd name="connsiteX7632" fmla="*/ 922809 w 12191966"/>
              <a:gd name="connsiteY7632" fmla="*/ 2455070 h 4330701"/>
              <a:gd name="connsiteX7633" fmla="*/ 912804 w 12191966"/>
              <a:gd name="connsiteY7633" fmla="*/ 2461817 h 4330701"/>
              <a:gd name="connsiteX7634" fmla="*/ 906261 w 12191966"/>
              <a:gd name="connsiteY7634" fmla="*/ 2466182 h 4330701"/>
              <a:gd name="connsiteX7635" fmla="*/ 899719 w 12191966"/>
              <a:gd name="connsiteY7635" fmla="*/ 2470548 h 4330701"/>
              <a:gd name="connsiteX7636" fmla="*/ 892791 w 12191966"/>
              <a:gd name="connsiteY7636" fmla="*/ 2476898 h 4330701"/>
              <a:gd name="connsiteX7637" fmla="*/ 889713 w 12191966"/>
              <a:gd name="connsiteY7637" fmla="*/ 2479279 h 4330701"/>
              <a:gd name="connsiteX7638" fmla="*/ 887403 w 12191966"/>
              <a:gd name="connsiteY7638" fmla="*/ 2482851 h 4330701"/>
              <a:gd name="connsiteX7639" fmla="*/ 887403 w 12191966"/>
              <a:gd name="connsiteY7639" fmla="*/ 2478089 h 4330701"/>
              <a:gd name="connsiteX7640" fmla="*/ 887788 w 12191966"/>
              <a:gd name="connsiteY7640" fmla="*/ 2474120 h 4330701"/>
              <a:gd name="connsiteX7641" fmla="*/ 890482 w 12191966"/>
              <a:gd name="connsiteY7641" fmla="*/ 2467770 h 4330701"/>
              <a:gd name="connsiteX7642" fmla="*/ 890867 w 12191966"/>
              <a:gd name="connsiteY7642" fmla="*/ 2464992 h 4330701"/>
              <a:gd name="connsiteX7643" fmla="*/ 890867 w 12191966"/>
              <a:gd name="connsiteY7643" fmla="*/ 2462611 h 4330701"/>
              <a:gd name="connsiteX7644" fmla="*/ 890482 w 12191966"/>
              <a:gd name="connsiteY7644" fmla="*/ 2462214 h 4330701"/>
              <a:gd name="connsiteX7645" fmla="*/ 889713 w 12191966"/>
              <a:gd name="connsiteY7645" fmla="*/ 2461023 h 4330701"/>
              <a:gd name="connsiteX7646" fmla="*/ 887403 w 12191966"/>
              <a:gd name="connsiteY7646" fmla="*/ 2459832 h 4330701"/>
              <a:gd name="connsiteX7647" fmla="*/ 888558 w 12191966"/>
              <a:gd name="connsiteY7647" fmla="*/ 2456657 h 4330701"/>
              <a:gd name="connsiteX7648" fmla="*/ 889713 w 12191966"/>
              <a:gd name="connsiteY7648" fmla="*/ 2454276 h 4330701"/>
              <a:gd name="connsiteX7649" fmla="*/ 891637 w 12191966"/>
              <a:gd name="connsiteY7649" fmla="*/ 2452292 h 4330701"/>
              <a:gd name="connsiteX7650" fmla="*/ 893946 w 12191966"/>
              <a:gd name="connsiteY7650" fmla="*/ 2450307 h 4330701"/>
              <a:gd name="connsiteX7651" fmla="*/ 896255 w 12191966"/>
              <a:gd name="connsiteY7651" fmla="*/ 2448323 h 4330701"/>
              <a:gd name="connsiteX7652" fmla="*/ 898564 w 12191966"/>
              <a:gd name="connsiteY7652" fmla="*/ 2446736 h 4330701"/>
              <a:gd name="connsiteX7653" fmla="*/ 901643 w 12191966"/>
              <a:gd name="connsiteY7653" fmla="*/ 2445545 h 4330701"/>
              <a:gd name="connsiteX7654" fmla="*/ 904337 w 12191966"/>
              <a:gd name="connsiteY7654" fmla="*/ 2445148 h 4330701"/>
              <a:gd name="connsiteX7655" fmla="*/ 853185 w 12191966"/>
              <a:gd name="connsiteY7655" fmla="*/ 2444751 h 4330701"/>
              <a:gd name="connsiteX7656" fmla="*/ 854797 w 12191966"/>
              <a:gd name="connsiteY7656" fmla="*/ 2447132 h 4330701"/>
              <a:gd name="connsiteX7657" fmla="*/ 856007 w 12191966"/>
              <a:gd name="connsiteY7657" fmla="*/ 2450307 h 4330701"/>
              <a:gd name="connsiteX7658" fmla="*/ 856813 w 12191966"/>
              <a:gd name="connsiteY7658" fmla="*/ 2453483 h 4330701"/>
              <a:gd name="connsiteX7659" fmla="*/ 858023 w 12191966"/>
              <a:gd name="connsiteY7659" fmla="*/ 2457054 h 4330701"/>
              <a:gd name="connsiteX7660" fmla="*/ 858829 w 12191966"/>
              <a:gd name="connsiteY7660" fmla="*/ 2465786 h 4330701"/>
              <a:gd name="connsiteX7661" fmla="*/ 858829 w 12191966"/>
              <a:gd name="connsiteY7661" fmla="*/ 2474914 h 4330701"/>
              <a:gd name="connsiteX7662" fmla="*/ 851975 w 12191966"/>
              <a:gd name="connsiteY7662" fmla="*/ 2469755 h 4330701"/>
              <a:gd name="connsiteX7663" fmla="*/ 845524 w 12191966"/>
              <a:gd name="connsiteY7663" fmla="*/ 2466183 h 4330701"/>
              <a:gd name="connsiteX7664" fmla="*/ 839477 w 12191966"/>
              <a:gd name="connsiteY7664" fmla="*/ 2464198 h 4330701"/>
              <a:gd name="connsiteX7665" fmla="*/ 833832 w 12191966"/>
              <a:gd name="connsiteY7665" fmla="*/ 2463008 h 4330701"/>
              <a:gd name="connsiteX7666" fmla="*/ 828188 w 12191966"/>
              <a:gd name="connsiteY7666" fmla="*/ 2463008 h 4330701"/>
              <a:gd name="connsiteX7667" fmla="*/ 822140 w 12191966"/>
              <a:gd name="connsiteY7667" fmla="*/ 2464198 h 4330701"/>
              <a:gd name="connsiteX7668" fmla="*/ 808029 w 12191966"/>
              <a:gd name="connsiteY7668" fmla="*/ 2467373 h 4330701"/>
              <a:gd name="connsiteX7669" fmla="*/ 808835 w 12191966"/>
              <a:gd name="connsiteY7669" fmla="*/ 2460626 h 4330701"/>
              <a:gd name="connsiteX7670" fmla="*/ 810448 w 12191966"/>
              <a:gd name="connsiteY7670" fmla="*/ 2455070 h 4330701"/>
              <a:gd name="connsiteX7671" fmla="*/ 812061 w 12191966"/>
              <a:gd name="connsiteY7671" fmla="*/ 2451498 h 4330701"/>
              <a:gd name="connsiteX7672" fmla="*/ 814077 w 12191966"/>
              <a:gd name="connsiteY7672" fmla="*/ 2449117 h 4330701"/>
              <a:gd name="connsiteX7673" fmla="*/ 816093 w 12191966"/>
              <a:gd name="connsiteY7673" fmla="*/ 2447132 h 4330701"/>
              <a:gd name="connsiteX7674" fmla="*/ 818512 w 12191966"/>
              <a:gd name="connsiteY7674" fmla="*/ 2446736 h 4330701"/>
              <a:gd name="connsiteX7675" fmla="*/ 821737 w 12191966"/>
              <a:gd name="connsiteY7675" fmla="*/ 2445942 h 4330701"/>
              <a:gd name="connsiteX7676" fmla="*/ 824962 w 12191966"/>
              <a:gd name="connsiteY7676" fmla="*/ 2446736 h 4330701"/>
              <a:gd name="connsiteX7677" fmla="*/ 831010 w 12191966"/>
              <a:gd name="connsiteY7677" fmla="*/ 2447529 h 4330701"/>
              <a:gd name="connsiteX7678" fmla="*/ 834638 w 12191966"/>
              <a:gd name="connsiteY7678" fmla="*/ 2448720 h 4330701"/>
              <a:gd name="connsiteX7679" fmla="*/ 837864 w 12191966"/>
              <a:gd name="connsiteY7679" fmla="*/ 2448720 h 4330701"/>
              <a:gd name="connsiteX7680" fmla="*/ 841493 w 12191966"/>
              <a:gd name="connsiteY7680" fmla="*/ 2448720 h 4330701"/>
              <a:gd name="connsiteX7681" fmla="*/ 845524 w 12191966"/>
              <a:gd name="connsiteY7681" fmla="*/ 2448323 h 4330701"/>
              <a:gd name="connsiteX7682" fmla="*/ 849153 w 12191966"/>
              <a:gd name="connsiteY7682" fmla="*/ 2446736 h 4330701"/>
              <a:gd name="connsiteX7683" fmla="*/ 1075661 w 12191966"/>
              <a:gd name="connsiteY7683" fmla="*/ 2437359 h 4330701"/>
              <a:gd name="connsiteX7684" fmla="*/ 1081539 w 12191966"/>
              <a:gd name="connsiteY7684" fmla="*/ 2439345 h 4330701"/>
              <a:gd name="connsiteX7685" fmla="*/ 1092225 w 12191966"/>
              <a:gd name="connsiteY7685" fmla="*/ 2442434 h 4330701"/>
              <a:gd name="connsiteX7686" fmla="*/ 1098556 w 12191966"/>
              <a:gd name="connsiteY7686" fmla="*/ 2443978 h 4330701"/>
              <a:gd name="connsiteX7687" fmla="*/ 1104493 w 12191966"/>
              <a:gd name="connsiteY7687" fmla="*/ 2445137 h 4330701"/>
              <a:gd name="connsiteX7688" fmla="*/ 1104888 w 12191966"/>
              <a:gd name="connsiteY7688" fmla="*/ 2448612 h 4330701"/>
              <a:gd name="connsiteX7689" fmla="*/ 1104888 w 12191966"/>
              <a:gd name="connsiteY7689" fmla="*/ 2451702 h 4330701"/>
              <a:gd name="connsiteX7690" fmla="*/ 1104888 w 12191966"/>
              <a:gd name="connsiteY7690" fmla="*/ 2454405 h 4330701"/>
              <a:gd name="connsiteX7691" fmla="*/ 1104493 w 12191966"/>
              <a:gd name="connsiteY7691" fmla="*/ 2456722 h 4330701"/>
              <a:gd name="connsiteX7692" fmla="*/ 1103305 w 12191966"/>
              <a:gd name="connsiteY7692" fmla="*/ 2459038 h 4330701"/>
              <a:gd name="connsiteX7693" fmla="*/ 1102514 w 12191966"/>
              <a:gd name="connsiteY7693" fmla="*/ 2460969 h 4330701"/>
              <a:gd name="connsiteX7694" fmla="*/ 1100931 w 12191966"/>
              <a:gd name="connsiteY7694" fmla="*/ 2462514 h 4330701"/>
              <a:gd name="connsiteX7695" fmla="*/ 1099744 w 12191966"/>
              <a:gd name="connsiteY7695" fmla="*/ 2463672 h 4330701"/>
              <a:gd name="connsiteX7696" fmla="*/ 1097765 w 12191966"/>
              <a:gd name="connsiteY7696" fmla="*/ 2464445 h 4330701"/>
              <a:gd name="connsiteX7697" fmla="*/ 1096578 w 12191966"/>
              <a:gd name="connsiteY7697" fmla="*/ 2465603 h 4330701"/>
              <a:gd name="connsiteX7698" fmla="*/ 1093016 w 12191966"/>
              <a:gd name="connsiteY7698" fmla="*/ 2465989 h 4330701"/>
              <a:gd name="connsiteX7699" fmla="*/ 1089058 w 12191966"/>
              <a:gd name="connsiteY7699" fmla="*/ 2465603 h 4330701"/>
              <a:gd name="connsiteX7700" fmla="*/ 1085101 w 12191966"/>
              <a:gd name="connsiteY7700" fmla="*/ 2464445 h 4330701"/>
              <a:gd name="connsiteX7701" fmla="*/ 1080748 w 12191966"/>
              <a:gd name="connsiteY7701" fmla="*/ 2462514 h 4330701"/>
              <a:gd name="connsiteX7702" fmla="*/ 1077977 w 12191966"/>
              <a:gd name="connsiteY7702" fmla="*/ 2460197 h 4330701"/>
              <a:gd name="connsiteX7703" fmla="*/ 1074812 w 12191966"/>
              <a:gd name="connsiteY7703" fmla="*/ 2457108 h 4330701"/>
              <a:gd name="connsiteX7704" fmla="*/ 1072833 w 12191966"/>
              <a:gd name="connsiteY7704" fmla="*/ 2453632 h 4330701"/>
              <a:gd name="connsiteX7705" fmla="*/ 1072041 w 12191966"/>
              <a:gd name="connsiteY7705" fmla="*/ 2450543 h 4330701"/>
              <a:gd name="connsiteX7706" fmla="*/ 1072041 w 12191966"/>
              <a:gd name="connsiteY7706" fmla="*/ 2447840 h 4330701"/>
              <a:gd name="connsiteX7707" fmla="*/ 1072041 w 12191966"/>
              <a:gd name="connsiteY7707" fmla="*/ 2445909 h 4330701"/>
              <a:gd name="connsiteX7708" fmla="*/ 1072437 w 12191966"/>
              <a:gd name="connsiteY7708" fmla="*/ 2443978 h 4330701"/>
              <a:gd name="connsiteX7709" fmla="*/ 1073228 w 12191966"/>
              <a:gd name="connsiteY7709" fmla="*/ 2442048 h 4330701"/>
              <a:gd name="connsiteX7710" fmla="*/ 1074812 w 12191966"/>
              <a:gd name="connsiteY7710" fmla="*/ 2439731 h 4330701"/>
              <a:gd name="connsiteX7711" fmla="*/ 1076790 w 12191966"/>
              <a:gd name="connsiteY7711" fmla="*/ 2437800 h 4330701"/>
              <a:gd name="connsiteX7712" fmla="*/ 1074812 w 12191966"/>
              <a:gd name="connsiteY7712" fmla="*/ 2437028 h 4330701"/>
              <a:gd name="connsiteX7713" fmla="*/ 1075661 w 12191966"/>
              <a:gd name="connsiteY7713" fmla="*/ 2437359 h 4330701"/>
              <a:gd name="connsiteX7714" fmla="*/ 1074757 w 12191966"/>
              <a:gd name="connsiteY7714" fmla="*/ 2437054 h 4330701"/>
              <a:gd name="connsiteX7715" fmla="*/ 1138504 w 12191966"/>
              <a:gd name="connsiteY7715" fmla="*/ 2436813 h 4330701"/>
              <a:gd name="connsiteX7716" fmla="*/ 1136912 w 12191966"/>
              <a:gd name="connsiteY7716" fmla="*/ 2439213 h 4330701"/>
              <a:gd name="connsiteX7717" fmla="*/ 1135717 w 12191966"/>
              <a:gd name="connsiteY7717" fmla="*/ 2442813 h 4330701"/>
              <a:gd name="connsiteX7718" fmla="*/ 1133726 w 12191966"/>
              <a:gd name="connsiteY7718" fmla="*/ 2450013 h 4330701"/>
              <a:gd name="connsiteX7719" fmla="*/ 1132930 w 12191966"/>
              <a:gd name="connsiteY7719" fmla="*/ 2453213 h 4330701"/>
              <a:gd name="connsiteX7720" fmla="*/ 1131735 w 12191966"/>
              <a:gd name="connsiteY7720" fmla="*/ 2456013 h 4330701"/>
              <a:gd name="connsiteX7721" fmla="*/ 1129744 w 12191966"/>
              <a:gd name="connsiteY7721" fmla="*/ 2458413 h 4330701"/>
              <a:gd name="connsiteX7722" fmla="*/ 1128948 w 12191966"/>
              <a:gd name="connsiteY7722" fmla="*/ 2458813 h 4330701"/>
              <a:gd name="connsiteX7723" fmla="*/ 1127355 w 12191966"/>
              <a:gd name="connsiteY7723" fmla="*/ 2459613 h 4330701"/>
              <a:gd name="connsiteX7724" fmla="*/ 1128948 w 12191966"/>
              <a:gd name="connsiteY7724" fmla="*/ 2462413 h 4330701"/>
              <a:gd name="connsiteX7725" fmla="*/ 1130939 w 12191966"/>
              <a:gd name="connsiteY7725" fmla="*/ 2464413 h 4330701"/>
              <a:gd name="connsiteX7726" fmla="*/ 1133328 w 12191966"/>
              <a:gd name="connsiteY7726" fmla="*/ 2466413 h 4330701"/>
              <a:gd name="connsiteX7727" fmla="*/ 1135319 w 12191966"/>
              <a:gd name="connsiteY7727" fmla="*/ 2468413 h 4330701"/>
              <a:gd name="connsiteX7728" fmla="*/ 1140495 w 12191966"/>
              <a:gd name="connsiteY7728" fmla="*/ 2471213 h 4330701"/>
              <a:gd name="connsiteX7729" fmla="*/ 1146070 w 12191966"/>
              <a:gd name="connsiteY7729" fmla="*/ 2473213 h 4330701"/>
              <a:gd name="connsiteX7730" fmla="*/ 1152042 w 12191966"/>
              <a:gd name="connsiteY7730" fmla="*/ 2474013 h 4330701"/>
              <a:gd name="connsiteX7731" fmla="*/ 1158413 w 12191966"/>
              <a:gd name="connsiteY7731" fmla="*/ 2474813 h 4330701"/>
              <a:gd name="connsiteX7732" fmla="*/ 1165182 w 12191966"/>
              <a:gd name="connsiteY7732" fmla="*/ 2474013 h 4330701"/>
              <a:gd name="connsiteX7733" fmla="*/ 1171952 w 12191966"/>
              <a:gd name="connsiteY7733" fmla="*/ 2473213 h 4330701"/>
              <a:gd name="connsiteX7734" fmla="*/ 1178721 w 12191966"/>
              <a:gd name="connsiteY7734" fmla="*/ 2472013 h 4330701"/>
              <a:gd name="connsiteX7735" fmla="*/ 1185490 w 12191966"/>
              <a:gd name="connsiteY7735" fmla="*/ 2470413 h 4330701"/>
              <a:gd name="connsiteX7736" fmla="*/ 1199426 w 12191966"/>
              <a:gd name="connsiteY7736" fmla="*/ 2466413 h 4330701"/>
              <a:gd name="connsiteX7737" fmla="*/ 1211770 w 12191966"/>
              <a:gd name="connsiteY7737" fmla="*/ 2462813 h 4330701"/>
              <a:gd name="connsiteX7738" fmla="*/ 1222521 w 12191966"/>
              <a:gd name="connsiteY7738" fmla="*/ 2459613 h 4330701"/>
              <a:gd name="connsiteX7739" fmla="*/ 1225308 w 12191966"/>
              <a:gd name="connsiteY7739" fmla="*/ 2463613 h 4330701"/>
              <a:gd name="connsiteX7740" fmla="*/ 1226901 w 12191966"/>
              <a:gd name="connsiteY7740" fmla="*/ 2467213 h 4330701"/>
              <a:gd name="connsiteX7741" fmla="*/ 1227299 w 12191966"/>
              <a:gd name="connsiteY7741" fmla="*/ 2468413 h 4330701"/>
              <a:gd name="connsiteX7742" fmla="*/ 1227299 w 12191966"/>
              <a:gd name="connsiteY7742" fmla="*/ 2469613 h 4330701"/>
              <a:gd name="connsiteX7743" fmla="*/ 1226901 w 12191966"/>
              <a:gd name="connsiteY7743" fmla="*/ 2470413 h 4330701"/>
              <a:gd name="connsiteX7744" fmla="*/ 1226105 w 12191966"/>
              <a:gd name="connsiteY7744" fmla="*/ 2471613 h 4330701"/>
              <a:gd name="connsiteX7745" fmla="*/ 1223716 w 12191966"/>
              <a:gd name="connsiteY7745" fmla="*/ 2473213 h 4330701"/>
              <a:gd name="connsiteX7746" fmla="*/ 1220928 w 12191966"/>
              <a:gd name="connsiteY7746" fmla="*/ 2474013 h 4330701"/>
              <a:gd name="connsiteX7747" fmla="*/ 1217345 w 12191966"/>
              <a:gd name="connsiteY7747" fmla="*/ 2475213 h 4330701"/>
              <a:gd name="connsiteX7748" fmla="*/ 1212965 w 12191966"/>
              <a:gd name="connsiteY7748" fmla="*/ 2475613 h 4330701"/>
              <a:gd name="connsiteX7749" fmla="*/ 1203408 w 12191966"/>
              <a:gd name="connsiteY7749" fmla="*/ 2475613 h 4330701"/>
              <a:gd name="connsiteX7750" fmla="*/ 1193852 w 12191966"/>
              <a:gd name="connsiteY7750" fmla="*/ 2475213 h 4330701"/>
              <a:gd name="connsiteX7751" fmla="*/ 1184694 w 12191966"/>
              <a:gd name="connsiteY7751" fmla="*/ 2474813 h 4330701"/>
              <a:gd name="connsiteX7752" fmla="*/ 1177526 w 12191966"/>
              <a:gd name="connsiteY7752" fmla="*/ 2475213 h 4330701"/>
              <a:gd name="connsiteX7753" fmla="*/ 1177925 w 12191966"/>
              <a:gd name="connsiteY7753" fmla="*/ 2477213 h 4330701"/>
              <a:gd name="connsiteX7754" fmla="*/ 1178721 w 12191966"/>
              <a:gd name="connsiteY7754" fmla="*/ 2479613 h 4330701"/>
              <a:gd name="connsiteX7755" fmla="*/ 1179517 w 12191966"/>
              <a:gd name="connsiteY7755" fmla="*/ 2481613 h 4330701"/>
              <a:gd name="connsiteX7756" fmla="*/ 1180712 w 12191966"/>
              <a:gd name="connsiteY7756" fmla="*/ 2483613 h 4330701"/>
              <a:gd name="connsiteX7757" fmla="*/ 1182305 w 12191966"/>
              <a:gd name="connsiteY7757" fmla="*/ 2485213 h 4330701"/>
              <a:gd name="connsiteX7758" fmla="*/ 1184295 w 12191966"/>
              <a:gd name="connsiteY7758" fmla="*/ 2486813 h 4330701"/>
              <a:gd name="connsiteX7759" fmla="*/ 1188277 w 12191966"/>
              <a:gd name="connsiteY7759" fmla="*/ 2489213 h 4330701"/>
              <a:gd name="connsiteX7760" fmla="*/ 1193852 w 12191966"/>
              <a:gd name="connsiteY7760" fmla="*/ 2491213 h 4330701"/>
              <a:gd name="connsiteX7761" fmla="*/ 1199426 w 12191966"/>
              <a:gd name="connsiteY7761" fmla="*/ 2492813 h 4330701"/>
              <a:gd name="connsiteX7762" fmla="*/ 1205399 w 12191966"/>
              <a:gd name="connsiteY7762" fmla="*/ 2493213 h 4330701"/>
              <a:gd name="connsiteX7763" fmla="*/ 1211372 w 12191966"/>
              <a:gd name="connsiteY7763" fmla="*/ 2493213 h 4330701"/>
              <a:gd name="connsiteX7764" fmla="*/ 1217345 w 12191966"/>
              <a:gd name="connsiteY7764" fmla="*/ 2492813 h 4330701"/>
              <a:gd name="connsiteX7765" fmla="*/ 1222919 w 12191966"/>
              <a:gd name="connsiteY7765" fmla="*/ 2491213 h 4330701"/>
              <a:gd name="connsiteX7766" fmla="*/ 1228494 w 12191966"/>
              <a:gd name="connsiteY7766" fmla="*/ 2489213 h 4330701"/>
              <a:gd name="connsiteX7767" fmla="*/ 1232476 w 12191966"/>
              <a:gd name="connsiteY7767" fmla="*/ 2486413 h 4330701"/>
              <a:gd name="connsiteX7768" fmla="*/ 1234467 w 12191966"/>
              <a:gd name="connsiteY7768" fmla="*/ 2484813 h 4330701"/>
              <a:gd name="connsiteX7769" fmla="*/ 1236457 w 12191966"/>
              <a:gd name="connsiteY7769" fmla="*/ 2482813 h 4330701"/>
              <a:gd name="connsiteX7770" fmla="*/ 1237652 w 12191966"/>
              <a:gd name="connsiteY7770" fmla="*/ 2480813 h 4330701"/>
              <a:gd name="connsiteX7771" fmla="*/ 1238847 w 12191966"/>
              <a:gd name="connsiteY7771" fmla="*/ 2478013 h 4330701"/>
              <a:gd name="connsiteX7772" fmla="*/ 1239643 w 12191966"/>
              <a:gd name="connsiteY7772" fmla="*/ 2475613 h 4330701"/>
              <a:gd name="connsiteX7773" fmla="*/ 1240041 w 12191966"/>
              <a:gd name="connsiteY7773" fmla="*/ 2473213 h 4330701"/>
              <a:gd name="connsiteX7774" fmla="*/ 1240041 w 12191966"/>
              <a:gd name="connsiteY7774" fmla="*/ 2470413 h 4330701"/>
              <a:gd name="connsiteX7775" fmla="*/ 1239643 w 12191966"/>
              <a:gd name="connsiteY7775" fmla="*/ 2467613 h 4330701"/>
              <a:gd name="connsiteX7776" fmla="*/ 1245217 w 12191966"/>
              <a:gd name="connsiteY7776" fmla="*/ 2467213 h 4330701"/>
              <a:gd name="connsiteX7777" fmla="*/ 1250792 w 12191966"/>
              <a:gd name="connsiteY7777" fmla="*/ 2467213 h 4330701"/>
              <a:gd name="connsiteX7778" fmla="*/ 1255570 w 12191966"/>
              <a:gd name="connsiteY7778" fmla="*/ 2467213 h 4330701"/>
              <a:gd name="connsiteX7779" fmla="*/ 1260349 w 12191966"/>
              <a:gd name="connsiteY7779" fmla="*/ 2468013 h 4330701"/>
              <a:gd name="connsiteX7780" fmla="*/ 1264729 w 12191966"/>
              <a:gd name="connsiteY7780" fmla="*/ 2469213 h 4330701"/>
              <a:gd name="connsiteX7781" fmla="*/ 1268710 w 12191966"/>
              <a:gd name="connsiteY7781" fmla="*/ 2470413 h 4330701"/>
              <a:gd name="connsiteX7782" fmla="*/ 1272692 w 12191966"/>
              <a:gd name="connsiteY7782" fmla="*/ 2472013 h 4330701"/>
              <a:gd name="connsiteX7783" fmla="*/ 1276276 w 12191966"/>
              <a:gd name="connsiteY7783" fmla="*/ 2474813 h 4330701"/>
              <a:gd name="connsiteX7784" fmla="*/ 1279860 w 12191966"/>
              <a:gd name="connsiteY7784" fmla="*/ 2477213 h 4330701"/>
              <a:gd name="connsiteX7785" fmla="*/ 1282647 w 12191966"/>
              <a:gd name="connsiteY7785" fmla="*/ 2480013 h 4330701"/>
              <a:gd name="connsiteX7786" fmla="*/ 1285434 w 12191966"/>
              <a:gd name="connsiteY7786" fmla="*/ 2483213 h 4330701"/>
              <a:gd name="connsiteX7787" fmla="*/ 1288221 w 12191966"/>
              <a:gd name="connsiteY7787" fmla="*/ 2487213 h 4330701"/>
              <a:gd name="connsiteX7788" fmla="*/ 1290212 w 12191966"/>
              <a:gd name="connsiteY7788" fmla="*/ 2491213 h 4330701"/>
              <a:gd name="connsiteX7789" fmla="*/ 1292203 w 12191966"/>
              <a:gd name="connsiteY7789" fmla="*/ 2496013 h 4330701"/>
              <a:gd name="connsiteX7790" fmla="*/ 1293796 w 12191966"/>
              <a:gd name="connsiteY7790" fmla="*/ 2500413 h 4330701"/>
              <a:gd name="connsiteX7791" fmla="*/ 1295389 w 12191966"/>
              <a:gd name="connsiteY7791" fmla="*/ 2505613 h 4330701"/>
              <a:gd name="connsiteX7792" fmla="*/ 1293000 w 12191966"/>
              <a:gd name="connsiteY7792" fmla="*/ 2508413 h 4330701"/>
              <a:gd name="connsiteX7793" fmla="*/ 1290212 w 12191966"/>
              <a:gd name="connsiteY7793" fmla="*/ 2511213 h 4330701"/>
              <a:gd name="connsiteX7794" fmla="*/ 1287027 w 12191966"/>
              <a:gd name="connsiteY7794" fmla="*/ 2512413 h 4330701"/>
              <a:gd name="connsiteX7795" fmla="*/ 1283443 w 12191966"/>
              <a:gd name="connsiteY7795" fmla="*/ 2513613 h 4330701"/>
              <a:gd name="connsiteX7796" fmla="*/ 1278665 w 12191966"/>
              <a:gd name="connsiteY7796" fmla="*/ 2514013 h 4330701"/>
              <a:gd name="connsiteX7797" fmla="*/ 1274683 w 12191966"/>
              <a:gd name="connsiteY7797" fmla="*/ 2514413 h 4330701"/>
              <a:gd name="connsiteX7798" fmla="*/ 1265127 w 12191966"/>
              <a:gd name="connsiteY7798" fmla="*/ 2514013 h 4330701"/>
              <a:gd name="connsiteX7799" fmla="*/ 1246014 w 12191966"/>
              <a:gd name="connsiteY7799" fmla="*/ 2512413 h 4330701"/>
              <a:gd name="connsiteX7800" fmla="*/ 1236457 w 12191966"/>
              <a:gd name="connsiteY7800" fmla="*/ 2512413 h 4330701"/>
              <a:gd name="connsiteX7801" fmla="*/ 1232476 w 12191966"/>
              <a:gd name="connsiteY7801" fmla="*/ 2512413 h 4330701"/>
              <a:gd name="connsiteX7802" fmla="*/ 1228494 w 12191966"/>
              <a:gd name="connsiteY7802" fmla="*/ 2513613 h 4330701"/>
              <a:gd name="connsiteX7803" fmla="*/ 1226105 w 12191966"/>
              <a:gd name="connsiteY7803" fmla="*/ 2514413 h 4330701"/>
              <a:gd name="connsiteX7804" fmla="*/ 1225308 w 12191966"/>
              <a:gd name="connsiteY7804" fmla="*/ 2515613 h 4330701"/>
              <a:gd name="connsiteX7805" fmla="*/ 1224910 w 12191966"/>
              <a:gd name="connsiteY7805" fmla="*/ 2516413 h 4330701"/>
              <a:gd name="connsiteX7806" fmla="*/ 1224910 w 12191966"/>
              <a:gd name="connsiteY7806" fmla="*/ 2518413 h 4330701"/>
              <a:gd name="connsiteX7807" fmla="*/ 1226105 w 12191966"/>
              <a:gd name="connsiteY7807" fmla="*/ 2521213 h 4330701"/>
              <a:gd name="connsiteX7808" fmla="*/ 1226901 w 12191966"/>
              <a:gd name="connsiteY7808" fmla="*/ 2524013 h 4330701"/>
              <a:gd name="connsiteX7809" fmla="*/ 1228096 w 12191966"/>
              <a:gd name="connsiteY7809" fmla="*/ 2527613 h 4330701"/>
              <a:gd name="connsiteX7810" fmla="*/ 1228494 w 12191966"/>
              <a:gd name="connsiteY7810" fmla="*/ 2531613 h 4330701"/>
              <a:gd name="connsiteX7811" fmla="*/ 1228494 w 12191966"/>
              <a:gd name="connsiteY7811" fmla="*/ 2536413 h 4330701"/>
              <a:gd name="connsiteX7812" fmla="*/ 1226901 w 12191966"/>
              <a:gd name="connsiteY7812" fmla="*/ 2536813 h 4330701"/>
              <a:gd name="connsiteX7813" fmla="*/ 1225308 w 12191966"/>
              <a:gd name="connsiteY7813" fmla="*/ 2537213 h 4330701"/>
              <a:gd name="connsiteX7814" fmla="*/ 1221327 w 12191966"/>
              <a:gd name="connsiteY7814" fmla="*/ 2537213 h 4330701"/>
              <a:gd name="connsiteX7815" fmla="*/ 1213363 w 12191966"/>
              <a:gd name="connsiteY7815" fmla="*/ 2535613 h 4330701"/>
              <a:gd name="connsiteX7816" fmla="*/ 1209779 w 12191966"/>
              <a:gd name="connsiteY7816" fmla="*/ 2535213 h 4330701"/>
              <a:gd name="connsiteX7817" fmla="*/ 1206195 w 12191966"/>
              <a:gd name="connsiteY7817" fmla="*/ 2535213 h 4330701"/>
              <a:gd name="connsiteX7818" fmla="*/ 1204204 w 12191966"/>
              <a:gd name="connsiteY7818" fmla="*/ 2535613 h 4330701"/>
              <a:gd name="connsiteX7819" fmla="*/ 1203408 w 12191966"/>
              <a:gd name="connsiteY7819" fmla="*/ 2536413 h 4330701"/>
              <a:gd name="connsiteX7820" fmla="*/ 1201815 w 12191966"/>
              <a:gd name="connsiteY7820" fmla="*/ 2537213 h 4330701"/>
              <a:gd name="connsiteX7821" fmla="*/ 1201417 w 12191966"/>
              <a:gd name="connsiteY7821" fmla="*/ 2538413 h 4330701"/>
              <a:gd name="connsiteX7822" fmla="*/ 1201417 w 12191966"/>
              <a:gd name="connsiteY7822" fmla="*/ 2534813 h 4330701"/>
              <a:gd name="connsiteX7823" fmla="*/ 1200621 w 12191966"/>
              <a:gd name="connsiteY7823" fmla="*/ 2530813 h 4330701"/>
              <a:gd name="connsiteX7824" fmla="*/ 1199426 w 12191966"/>
              <a:gd name="connsiteY7824" fmla="*/ 2527213 h 4330701"/>
              <a:gd name="connsiteX7825" fmla="*/ 1197037 w 12191966"/>
              <a:gd name="connsiteY7825" fmla="*/ 2523613 h 4330701"/>
              <a:gd name="connsiteX7826" fmla="*/ 1194648 w 12191966"/>
              <a:gd name="connsiteY7826" fmla="*/ 2521213 h 4330701"/>
              <a:gd name="connsiteX7827" fmla="*/ 1191064 w 12191966"/>
              <a:gd name="connsiteY7827" fmla="*/ 2518013 h 4330701"/>
              <a:gd name="connsiteX7828" fmla="*/ 1187481 w 12191966"/>
              <a:gd name="connsiteY7828" fmla="*/ 2516013 h 4330701"/>
              <a:gd name="connsiteX7829" fmla="*/ 1184295 w 12191966"/>
              <a:gd name="connsiteY7829" fmla="*/ 2514013 h 4330701"/>
              <a:gd name="connsiteX7830" fmla="*/ 1179915 w 12191966"/>
              <a:gd name="connsiteY7830" fmla="*/ 2513213 h 4330701"/>
              <a:gd name="connsiteX7831" fmla="*/ 1175535 w 12191966"/>
              <a:gd name="connsiteY7831" fmla="*/ 2512013 h 4330701"/>
              <a:gd name="connsiteX7832" fmla="*/ 1171155 w 12191966"/>
              <a:gd name="connsiteY7832" fmla="*/ 2512013 h 4330701"/>
              <a:gd name="connsiteX7833" fmla="*/ 1166377 w 12191966"/>
              <a:gd name="connsiteY7833" fmla="*/ 2512013 h 4330701"/>
              <a:gd name="connsiteX7834" fmla="*/ 1161997 w 12191966"/>
              <a:gd name="connsiteY7834" fmla="*/ 2513213 h 4330701"/>
              <a:gd name="connsiteX7835" fmla="*/ 1158015 w 12191966"/>
              <a:gd name="connsiteY7835" fmla="*/ 2515213 h 4330701"/>
              <a:gd name="connsiteX7836" fmla="*/ 1153237 w 12191966"/>
              <a:gd name="connsiteY7836" fmla="*/ 2517613 h 4330701"/>
              <a:gd name="connsiteX7837" fmla="*/ 1149255 w 12191966"/>
              <a:gd name="connsiteY7837" fmla="*/ 2521213 h 4330701"/>
              <a:gd name="connsiteX7838" fmla="*/ 1148857 w 12191966"/>
              <a:gd name="connsiteY7838" fmla="*/ 2513613 h 4330701"/>
              <a:gd name="connsiteX7839" fmla="*/ 1148061 w 12191966"/>
              <a:gd name="connsiteY7839" fmla="*/ 2510013 h 4330701"/>
              <a:gd name="connsiteX7840" fmla="*/ 1146866 w 12191966"/>
              <a:gd name="connsiteY7840" fmla="*/ 2507613 h 4330701"/>
              <a:gd name="connsiteX7841" fmla="*/ 1146070 w 12191966"/>
              <a:gd name="connsiteY7841" fmla="*/ 2504813 h 4330701"/>
              <a:gd name="connsiteX7842" fmla="*/ 1144477 w 12191966"/>
              <a:gd name="connsiteY7842" fmla="*/ 2502813 h 4330701"/>
              <a:gd name="connsiteX7843" fmla="*/ 1142884 w 12191966"/>
              <a:gd name="connsiteY7843" fmla="*/ 2501613 h 4330701"/>
              <a:gd name="connsiteX7844" fmla="*/ 1141292 w 12191966"/>
              <a:gd name="connsiteY7844" fmla="*/ 2500013 h 4330701"/>
              <a:gd name="connsiteX7845" fmla="*/ 1137708 w 12191966"/>
              <a:gd name="connsiteY7845" fmla="*/ 2498013 h 4330701"/>
              <a:gd name="connsiteX7846" fmla="*/ 1133726 w 12191966"/>
              <a:gd name="connsiteY7846" fmla="*/ 2496413 h 4330701"/>
              <a:gd name="connsiteX7847" fmla="*/ 1129346 w 12191966"/>
              <a:gd name="connsiteY7847" fmla="*/ 2496013 h 4330701"/>
              <a:gd name="connsiteX7848" fmla="*/ 1124568 w 12191966"/>
              <a:gd name="connsiteY7848" fmla="*/ 2495213 h 4330701"/>
              <a:gd name="connsiteX7849" fmla="*/ 1115808 w 12191966"/>
              <a:gd name="connsiteY7849" fmla="*/ 2495213 h 4330701"/>
              <a:gd name="connsiteX7850" fmla="*/ 1111826 w 12191966"/>
              <a:gd name="connsiteY7850" fmla="*/ 2494813 h 4330701"/>
              <a:gd name="connsiteX7851" fmla="*/ 1108242 w 12191966"/>
              <a:gd name="connsiteY7851" fmla="*/ 2494413 h 4330701"/>
              <a:gd name="connsiteX7852" fmla="*/ 1104659 w 12191966"/>
              <a:gd name="connsiteY7852" fmla="*/ 2492813 h 4330701"/>
              <a:gd name="connsiteX7853" fmla="*/ 1103066 w 12191966"/>
              <a:gd name="connsiteY7853" fmla="*/ 2491613 h 4330701"/>
              <a:gd name="connsiteX7854" fmla="*/ 1102269 w 12191966"/>
              <a:gd name="connsiteY7854" fmla="*/ 2490813 h 4330701"/>
              <a:gd name="connsiteX7855" fmla="*/ 1101075 w 12191966"/>
              <a:gd name="connsiteY7855" fmla="*/ 2489213 h 4330701"/>
              <a:gd name="connsiteX7856" fmla="*/ 1099880 w 12191966"/>
              <a:gd name="connsiteY7856" fmla="*/ 2487213 h 4330701"/>
              <a:gd name="connsiteX7857" fmla="*/ 1099482 w 12191966"/>
              <a:gd name="connsiteY7857" fmla="*/ 2485213 h 4330701"/>
              <a:gd name="connsiteX7858" fmla="*/ 1099084 w 12191966"/>
              <a:gd name="connsiteY7858" fmla="*/ 2482813 h 4330701"/>
              <a:gd name="connsiteX7859" fmla="*/ 1095102 w 12191966"/>
              <a:gd name="connsiteY7859" fmla="*/ 2489213 h 4330701"/>
              <a:gd name="connsiteX7860" fmla="*/ 1091120 w 12191966"/>
              <a:gd name="connsiteY7860" fmla="*/ 2496813 h 4330701"/>
              <a:gd name="connsiteX7861" fmla="*/ 1087139 w 12191966"/>
              <a:gd name="connsiteY7861" fmla="*/ 2504413 h 4330701"/>
              <a:gd name="connsiteX7862" fmla="*/ 1084351 w 12191966"/>
              <a:gd name="connsiteY7862" fmla="*/ 2508013 h 4330701"/>
              <a:gd name="connsiteX7863" fmla="*/ 1082360 w 12191966"/>
              <a:gd name="connsiteY7863" fmla="*/ 2511213 h 4330701"/>
              <a:gd name="connsiteX7864" fmla="*/ 1079971 w 12191966"/>
              <a:gd name="connsiteY7864" fmla="*/ 2513613 h 4330701"/>
              <a:gd name="connsiteX7865" fmla="*/ 1076786 w 12191966"/>
              <a:gd name="connsiteY7865" fmla="*/ 2515613 h 4330701"/>
              <a:gd name="connsiteX7866" fmla="*/ 1073998 w 12191966"/>
              <a:gd name="connsiteY7866" fmla="*/ 2516413 h 4330701"/>
              <a:gd name="connsiteX7867" fmla="*/ 1070813 w 12191966"/>
              <a:gd name="connsiteY7867" fmla="*/ 2516413 h 4330701"/>
              <a:gd name="connsiteX7868" fmla="*/ 1067229 w 12191966"/>
              <a:gd name="connsiteY7868" fmla="*/ 2515613 h 4330701"/>
              <a:gd name="connsiteX7869" fmla="*/ 1063247 w 12191966"/>
              <a:gd name="connsiteY7869" fmla="*/ 2513613 h 4330701"/>
              <a:gd name="connsiteX7870" fmla="*/ 1058867 w 12191966"/>
              <a:gd name="connsiteY7870" fmla="*/ 2510413 h 4330701"/>
              <a:gd name="connsiteX7871" fmla="*/ 1054089 w 12191966"/>
              <a:gd name="connsiteY7871" fmla="*/ 2505613 h 4330701"/>
              <a:gd name="connsiteX7872" fmla="*/ 1057673 w 12191966"/>
              <a:gd name="connsiteY7872" fmla="*/ 2502813 h 4330701"/>
              <a:gd name="connsiteX7873" fmla="*/ 1061257 w 12191966"/>
              <a:gd name="connsiteY7873" fmla="*/ 2500813 h 4330701"/>
              <a:gd name="connsiteX7874" fmla="*/ 1067229 w 12191966"/>
              <a:gd name="connsiteY7874" fmla="*/ 2498413 h 4330701"/>
              <a:gd name="connsiteX7875" fmla="*/ 1072406 w 12191966"/>
              <a:gd name="connsiteY7875" fmla="*/ 2496413 h 4330701"/>
              <a:gd name="connsiteX7876" fmla="*/ 1076388 w 12191966"/>
              <a:gd name="connsiteY7876" fmla="*/ 2494413 h 4330701"/>
              <a:gd name="connsiteX7877" fmla="*/ 1078378 w 12191966"/>
              <a:gd name="connsiteY7877" fmla="*/ 2492813 h 4330701"/>
              <a:gd name="connsiteX7878" fmla="*/ 1079971 w 12191966"/>
              <a:gd name="connsiteY7878" fmla="*/ 2491213 h 4330701"/>
              <a:gd name="connsiteX7879" fmla="*/ 1080768 w 12191966"/>
              <a:gd name="connsiteY7879" fmla="*/ 2489213 h 4330701"/>
              <a:gd name="connsiteX7880" fmla="*/ 1081962 w 12191966"/>
              <a:gd name="connsiteY7880" fmla="*/ 2486413 h 4330701"/>
              <a:gd name="connsiteX7881" fmla="*/ 1082360 w 12191966"/>
              <a:gd name="connsiteY7881" fmla="*/ 2482813 h 4330701"/>
              <a:gd name="connsiteX7882" fmla="*/ 1082360 w 12191966"/>
              <a:gd name="connsiteY7882" fmla="*/ 2478813 h 4330701"/>
              <a:gd name="connsiteX7883" fmla="*/ 1082360 w 12191966"/>
              <a:gd name="connsiteY7883" fmla="*/ 2467213 h 4330701"/>
              <a:gd name="connsiteX7884" fmla="*/ 1085148 w 12191966"/>
              <a:gd name="connsiteY7884" fmla="*/ 2469613 h 4330701"/>
              <a:gd name="connsiteX7885" fmla="*/ 1087537 w 12191966"/>
              <a:gd name="connsiteY7885" fmla="*/ 2471613 h 4330701"/>
              <a:gd name="connsiteX7886" fmla="*/ 1090324 w 12191966"/>
              <a:gd name="connsiteY7886" fmla="*/ 2473213 h 4330701"/>
              <a:gd name="connsiteX7887" fmla="*/ 1093908 w 12191966"/>
              <a:gd name="connsiteY7887" fmla="*/ 2474813 h 4330701"/>
              <a:gd name="connsiteX7888" fmla="*/ 1097491 w 12191966"/>
              <a:gd name="connsiteY7888" fmla="*/ 2475213 h 4330701"/>
              <a:gd name="connsiteX7889" fmla="*/ 1101473 w 12191966"/>
              <a:gd name="connsiteY7889" fmla="*/ 2475613 h 4330701"/>
              <a:gd name="connsiteX7890" fmla="*/ 1105455 w 12191966"/>
              <a:gd name="connsiteY7890" fmla="*/ 2475613 h 4330701"/>
              <a:gd name="connsiteX7891" fmla="*/ 1110233 w 12191966"/>
              <a:gd name="connsiteY7891" fmla="*/ 2475213 h 4330701"/>
              <a:gd name="connsiteX7892" fmla="*/ 1112224 w 12191966"/>
              <a:gd name="connsiteY7892" fmla="*/ 2469213 h 4330701"/>
              <a:gd name="connsiteX7893" fmla="*/ 1113817 w 12191966"/>
              <a:gd name="connsiteY7893" fmla="*/ 2462813 h 4330701"/>
              <a:gd name="connsiteX7894" fmla="*/ 1115011 w 12191966"/>
              <a:gd name="connsiteY7894" fmla="*/ 2456813 h 4330701"/>
              <a:gd name="connsiteX7895" fmla="*/ 1117002 w 12191966"/>
              <a:gd name="connsiteY7895" fmla="*/ 2451213 h 4330701"/>
              <a:gd name="connsiteX7896" fmla="*/ 1118197 w 12191966"/>
              <a:gd name="connsiteY7896" fmla="*/ 2448813 h 4330701"/>
              <a:gd name="connsiteX7897" fmla="*/ 1120188 w 12191966"/>
              <a:gd name="connsiteY7897" fmla="*/ 2446413 h 4330701"/>
              <a:gd name="connsiteX7898" fmla="*/ 1122179 w 12191966"/>
              <a:gd name="connsiteY7898" fmla="*/ 2444413 h 4330701"/>
              <a:gd name="connsiteX7899" fmla="*/ 1124170 w 12191966"/>
              <a:gd name="connsiteY7899" fmla="*/ 2442413 h 4330701"/>
              <a:gd name="connsiteX7900" fmla="*/ 1127355 w 12191966"/>
              <a:gd name="connsiteY7900" fmla="*/ 2440413 h 4330701"/>
              <a:gd name="connsiteX7901" fmla="*/ 1130142 w 12191966"/>
              <a:gd name="connsiteY7901" fmla="*/ 2438813 h 4330701"/>
              <a:gd name="connsiteX7902" fmla="*/ 1134124 w 12191966"/>
              <a:gd name="connsiteY7902" fmla="*/ 2437613 h 4330701"/>
              <a:gd name="connsiteX7903" fmla="*/ 1194901 w 12191966"/>
              <a:gd name="connsiteY7903" fmla="*/ 2430463 h 4330701"/>
              <a:gd name="connsiteX7904" fmla="*/ 1200133 w 12191966"/>
              <a:gd name="connsiteY7904" fmla="*/ 2430463 h 4330701"/>
              <a:gd name="connsiteX7905" fmla="*/ 1200133 w 12191966"/>
              <a:gd name="connsiteY7905" fmla="*/ 2452305 h 4330701"/>
              <a:gd name="connsiteX7906" fmla="*/ 1197719 w 12191966"/>
              <a:gd name="connsiteY7906" fmla="*/ 2452688 h 4330701"/>
              <a:gd name="connsiteX7907" fmla="*/ 1195706 w 12191966"/>
              <a:gd name="connsiteY7907" fmla="*/ 2452688 h 4330701"/>
              <a:gd name="connsiteX7908" fmla="*/ 1193694 w 12191966"/>
              <a:gd name="connsiteY7908" fmla="*/ 2452305 h 4330701"/>
              <a:gd name="connsiteX7909" fmla="*/ 1192084 w 12191966"/>
              <a:gd name="connsiteY7909" fmla="*/ 2451539 h 4330701"/>
              <a:gd name="connsiteX7910" fmla="*/ 1189669 w 12191966"/>
              <a:gd name="connsiteY7910" fmla="*/ 2449623 h 4330701"/>
              <a:gd name="connsiteX7911" fmla="*/ 1186852 w 12191966"/>
              <a:gd name="connsiteY7911" fmla="*/ 2447323 h 4330701"/>
              <a:gd name="connsiteX7912" fmla="*/ 1184035 w 12191966"/>
              <a:gd name="connsiteY7912" fmla="*/ 2445408 h 4330701"/>
              <a:gd name="connsiteX7913" fmla="*/ 1182827 w 12191966"/>
              <a:gd name="connsiteY7913" fmla="*/ 2444258 h 4330701"/>
              <a:gd name="connsiteX7914" fmla="*/ 1180815 w 12191966"/>
              <a:gd name="connsiteY7914" fmla="*/ 2443875 h 4330701"/>
              <a:gd name="connsiteX7915" fmla="*/ 1179205 w 12191966"/>
              <a:gd name="connsiteY7915" fmla="*/ 2443492 h 4330701"/>
              <a:gd name="connsiteX7916" fmla="*/ 1176790 w 12191966"/>
              <a:gd name="connsiteY7916" fmla="*/ 2443492 h 4330701"/>
              <a:gd name="connsiteX7917" fmla="*/ 1174778 w 12191966"/>
              <a:gd name="connsiteY7917" fmla="*/ 2443875 h 4330701"/>
              <a:gd name="connsiteX7918" fmla="*/ 1171558 w 12191966"/>
              <a:gd name="connsiteY7918" fmla="*/ 2445024 h 4330701"/>
              <a:gd name="connsiteX7919" fmla="*/ 1173571 w 12191966"/>
              <a:gd name="connsiteY7919" fmla="*/ 2441192 h 4330701"/>
              <a:gd name="connsiteX7920" fmla="*/ 1176388 w 12191966"/>
              <a:gd name="connsiteY7920" fmla="*/ 2438127 h 4330701"/>
              <a:gd name="connsiteX7921" fmla="*/ 1179205 w 12191966"/>
              <a:gd name="connsiteY7921" fmla="*/ 2435061 h 4330701"/>
              <a:gd name="connsiteX7922" fmla="*/ 1182425 w 12191966"/>
              <a:gd name="connsiteY7922" fmla="*/ 2433145 h 4330701"/>
              <a:gd name="connsiteX7923" fmla="*/ 1186450 w 12191966"/>
              <a:gd name="connsiteY7923" fmla="*/ 2431996 h 4330701"/>
              <a:gd name="connsiteX7924" fmla="*/ 1190474 w 12191966"/>
              <a:gd name="connsiteY7924" fmla="*/ 2430846 h 4330701"/>
              <a:gd name="connsiteX7925" fmla="*/ 1004368 w 12191966"/>
              <a:gd name="connsiteY7925" fmla="*/ 2430463 h 4330701"/>
              <a:gd name="connsiteX7926" fmla="*/ 1008721 w 12191966"/>
              <a:gd name="connsiteY7926" fmla="*/ 2431235 h 4330701"/>
              <a:gd name="connsiteX7927" fmla="*/ 1013470 w 12191966"/>
              <a:gd name="connsiteY7927" fmla="*/ 2432780 h 4330701"/>
              <a:gd name="connsiteX7928" fmla="*/ 1017824 w 12191966"/>
              <a:gd name="connsiteY7928" fmla="*/ 2434325 h 4330701"/>
              <a:gd name="connsiteX7929" fmla="*/ 1021385 w 12191966"/>
              <a:gd name="connsiteY7929" fmla="*/ 2436642 h 4330701"/>
              <a:gd name="connsiteX7930" fmla="*/ 1024947 w 12191966"/>
              <a:gd name="connsiteY7930" fmla="*/ 2439731 h 4330701"/>
              <a:gd name="connsiteX7931" fmla="*/ 1027717 w 12191966"/>
              <a:gd name="connsiteY7931" fmla="*/ 2443206 h 4330701"/>
              <a:gd name="connsiteX7932" fmla="*/ 1030488 w 12191966"/>
              <a:gd name="connsiteY7932" fmla="*/ 2447454 h 4330701"/>
              <a:gd name="connsiteX7933" fmla="*/ 1032070 w 12191966"/>
              <a:gd name="connsiteY7933" fmla="*/ 2452474 h 4330701"/>
              <a:gd name="connsiteX7934" fmla="*/ 1035237 w 12191966"/>
              <a:gd name="connsiteY7934" fmla="*/ 2445909 h 4330701"/>
              <a:gd name="connsiteX7935" fmla="*/ 1038798 w 12191966"/>
              <a:gd name="connsiteY7935" fmla="*/ 2441275 h 4330701"/>
              <a:gd name="connsiteX7936" fmla="*/ 1042756 w 12191966"/>
              <a:gd name="connsiteY7936" fmla="*/ 2437028 h 4330701"/>
              <a:gd name="connsiteX7937" fmla="*/ 1046317 w 12191966"/>
              <a:gd name="connsiteY7937" fmla="*/ 2434325 h 4330701"/>
              <a:gd name="connsiteX7938" fmla="*/ 1050275 w 12191966"/>
              <a:gd name="connsiteY7938" fmla="*/ 2432780 h 4330701"/>
              <a:gd name="connsiteX7939" fmla="*/ 1053837 w 12191966"/>
              <a:gd name="connsiteY7939" fmla="*/ 2432394 h 4330701"/>
              <a:gd name="connsiteX7940" fmla="*/ 1058586 w 12191966"/>
              <a:gd name="connsiteY7940" fmla="*/ 2432394 h 4330701"/>
              <a:gd name="connsiteX7941" fmla="*/ 1062543 w 12191966"/>
              <a:gd name="connsiteY7941" fmla="*/ 2432780 h 4330701"/>
              <a:gd name="connsiteX7942" fmla="*/ 1066896 w 12191966"/>
              <a:gd name="connsiteY7942" fmla="*/ 2434325 h 4330701"/>
              <a:gd name="connsiteX7943" fmla="*/ 1071250 w 12191966"/>
              <a:gd name="connsiteY7943" fmla="*/ 2435869 h 4330701"/>
              <a:gd name="connsiteX7944" fmla="*/ 1074757 w 12191966"/>
              <a:gd name="connsiteY7944" fmla="*/ 2437054 h 4330701"/>
              <a:gd name="connsiteX7945" fmla="*/ 1073228 w 12191966"/>
              <a:gd name="connsiteY7945" fmla="*/ 2437800 h 4330701"/>
              <a:gd name="connsiteX7946" fmla="*/ 1072041 w 12191966"/>
              <a:gd name="connsiteY7946" fmla="*/ 2439345 h 4330701"/>
              <a:gd name="connsiteX7947" fmla="*/ 1070458 w 12191966"/>
              <a:gd name="connsiteY7947" fmla="*/ 2440503 h 4330701"/>
              <a:gd name="connsiteX7948" fmla="*/ 1068875 w 12191966"/>
              <a:gd name="connsiteY7948" fmla="*/ 2442434 h 4330701"/>
              <a:gd name="connsiteX7949" fmla="*/ 1067292 w 12191966"/>
              <a:gd name="connsiteY7949" fmla="*/ 2445137 h 4330701"/>
              <a:gd name="connsiteX7950" fmla="*/ 1065313 w 12191966"/>
              <a:gd name="connsiteY7950" fmla="*/ 2450543 h 4330701"/>
              <a:gd name="connsiteX7951" fmla="*/ 1064918 w 12191966"/>
              <a:gd name="connsiteY7951" fmla="*/ 2456335 h 4330701"/>
              <a:gd name="connsiteX7952" fmla="*/ 1064918 w 12191966"/>
              <a:gd name="connsiteY7952" fmla="*/ 2458652 h 4330701"/>
              <a:gd name="connsiteX7953" fmla="*/ 1065313 w 12191966"/>
              <a:gd name="connsiteY7953" fmla="*/ 2460969 h 4330701"/>
              <a:gd name="connsiteX7954" fmla="*/ 1065709 w 12191966"/>
              <a:gd name="connsiteY7954" fmla="*/ 2463672 h 4330701"/>
              <a:gd name="connsiteX7955" fmla="*/ 1067292 w 12191966"/>
              <a:gd name="connsiteY7955" fmla="*/ 2464831 h 4330701"/>
              <a:gd name="connsiteX7956" fmla="*/ 1068875 w 12191966"/>
              <a:gd name="connsiteY7956" fmla="*/ 2466375 h 4330701"/>
              <a:gd name="connsiteX7957" fmla="*/ 1070854 w 12191966"/>
              <a:gd name="connsiteY7957" fmla="*/ 2467148 h 4330701"/>
              <a:gd name="connsiteX7958" fmla="*/ 1067292 w 12191966"/>
              <a:gd name="connsiteY7958" fmla="*/ 2469465 h 4330701"/>
              <a:gd name="connsiteX7959" fmla="*/ 1061752 w 12191966"/>
              <a:gd name="connsiteY7959" fmla="*/ 2471009 h 4330701"/>
              <a:gd name="connsiteX7960" fmla="*/ 1055815 w 12191966"/>
              <a:gd name="connsiteY7960" fmla="*/ 2472168 h 4330701"/>
              <a:gd name="connsiteX7961" fmla="*/ 1048296 w 12191966"/>
              <a:gd name="connsiteY7961" fmla="*/ 2472940 h 4330701"/>
              <a:gd name="connsiteX7962" fmla="*/ 1040381 w 12191966"/>
              <a:gd name="connsiteY7962" fmla="*/ 2473326 h 4330701"/>
              <a:gd name="connsiteX7963" fmla="*/ 1032466 w 12191966"/>
              <a:gd name="connsiteY7963" fmla="*/ 2473326 h 4330701"/>
              <a:gd name="connsiteX7964" fmla="*/ 1023364 w 12191966"/>
              <a:gd name="connsiteY7964" fmla="*/ 2472168 h 4330701"/>
              <a:gd name="connsiteX7965" fmla="*/ 1015053 w 12191966"/>
              <a:gd name="connsiteY7965" fmla="*/ 2471395 h 4330701"/>
              <a:gd name="connsiteX7966" fmla="*/ 1006347 w 12191966"/>
              <a:gd name="connsiteY7966" fmla="*/ 2469851 h 4330701"/>
              <a:gd name="connsiteX7967" fmla="*/ 998036 w 12191966"/>
              <a:gd name="connsiteY7967" fmla="*/ 2467920 h 4330701"/>
              <a:gd name="connsiteX7968" fmla="*/ 989725 w 12191966"/>
              <a:gd name="connsiteY7968" fmla="*/ 2465603 h 4330701"/>
              <a:gd name="connsiteX7969" fmla="*/ 982997 w 12191966"/>
              <a:gd name="connsiteY7969" fmla="*/ 2462128 h 4330701"/>
              <a:gd name="connsiteX7970" fmla="*/ 976270 w 12191966"/>
              <a:gd name="connsiteY7970" fmla="*/ 2458652 h 4330701"/>
              <a:gd name="connsiteX7971" fmla="*/ 971521 w 12191966"/>
              <a:gd name="connsiteY7971" fmla="*/ 2454791 h 4330701"/>
              <a:gd name="connsiteX7972" fmla="*/ 969146 w 12191966"/>
              <a:gd name="connsiteY7972" fmla="*/ 2452474 h 4330701"/>
              <a:gd name="connsiteX7973" fmla="*/ 967167 w 12191966"/>
              <a:gd name="connsiteY7973" fmla="*/ 2449771 h 4330701"/>
              <a:gd name="connsiteX7974" fmla="*/ 966376 w 12191966"/>
              <a:gd name="connsiteY7974" fmla="*/ 2447454 h 4330701"/>
              <a:gd name="connsiteX7975" fmla="*/ 965189 w 12191966"/>
              <a:gd name="connsiteY7975" fmla="*/ 2445137 h 4330701"/>
              <a:gd name="connsiteX7976" fmla="*/ 969146 w 12191966"/>
              <a:gd name="connsiteY7976" fmla="*/ 2444365 h 4330701"/>
              <a:gd name="connsiteX7977" fmla="*/ 972708 w 12191966"/>
              <a:gd name="connsiteY7977" fmla="*/ 2445137 h 4330701"/>
              <a:gd name="connsiteX7978" fmla="*/ 976270 w 12191966"/>
              <a:gd name="connsiteY7978" fmla="*/ 2445523 h 4330701"/>
              <a:gd name="connsiteX7979" fmla="*/ 979831 w 12191966"/>
              <a:gd name="connsiteY7979" fmla="*/ 2445909 h 4330701"/>
              <a:gd name="connsiteX7980" fmla="*/ 985768 w 12191966"/>
              <a:gd name="connsiteY7980" fmla="*/ 2447454 h 4330701"/>
              <a:gd name="connsiteX7981" fmla="*/ 991308 w 12191966"/>
              <a:gd name="connsiteY7981" fmla="*/ 2448998 h 4330701"/>
              <a:gd name="connsiteX7982" fmla="*/ 993683 w 12191966"/>
              <a:gd name="connsiteY7982" fmla="*/ 2448998 h 4330701"/>
              <a:gd name="connsiteX7983" fmla="*/ 995661 w 12191966"/>
              <a:gd name="connsiteY7983" fmla="*/ 2448998 h 4330701"/>
              <a:gd name="connsiteX7984" fmla="*/ 998036 w 12191966"/>
              <a:gd name="connsiteY7984" fmla="*/ 2447840 h 4330701"/>
              <a:gd name="connsiteX7985" fmla="*/ 999223 w 12191966"/>
              <a:gd name="connsiteY7985" fmla="*/ 2445909 h 4330701"/>
              <a:gd name="connsiteX7986" fmla="*/ 1000806 w 12191966"/>
              <a:gd name="connsiteY7986" fmla="*/ 2443592 h 4330701"/>
              <a:gd name="connsiteX7987" fmla="*/ 1002389 w 12191966"/>
              <a:gd name="connsiteY7987" fmla="*/ 2440117 h 4330701"/>
              <a:gd name="connsiteX7988" fmla="*/ 1003181 w 12191966"/>
              <a:gd name="connsiteY7988" fmla="*/ 2435869 h 4330701"/>
              <a:gd name="connsiteX7989" fmla="*/ 1216703 w 12191966"/>
              <a:gd name="connsiteY7989" fmla="*/ 2428876 h 4330701"/>
              <a:gd name="connsiteX7990" fmla="*/ 1220637 w 12191966"/>
              <a:gd name="connsiteY7990" fmla="*/ 2428876 h 4330701"/>
              <a:gd name="connsiteX7991" fmla="*/ 1228110 w 12191966"/>
              <a:gd name="connsiteY7991" fmla="*/ 2429632 h 4330701"/>
              <a:gd name="connsiteX7992" fmla="*/ 1235584 w 12191966"/>
              <a:gd name="connsiteY7992" fmla="*/ 2430766 h 4330701"/>
              <a:gd name="connsiteX7993" fmla="*/ 1239518 w 12191966"/>
              <a:gd name="connsiteY7993" fmla="*/ 2431144 h 4330701"/>
              <a:gd name="connsiteX7994" fmla="*/ 1243058 w 12191966"/>
              <a:gd name="connsiteY7994" fmla="*/ 2431144 h 4330701"/>
              <a:gd name="connsiteX7995" fmla="*/ 1246205 w 12191966"/>
              <a:gd name="connsiteY7995" fmla="*/ 2431144 h 4330701"/>
              <a:gd name="connsiteX7996" fmla="*/ 1249352 w 12191966"/>
              <a:gd name="connsiteY7996" fmla="*/ 2430388 h 4330701"/>
              <a:gd name="connsiteX7997" fmla="*/ 1247779 w 12191966"/>
              <a:gd name="connsiteY7997" fmla="*/ 2433790 h 4330701"/>
              <a:gd name="connsiteX7998" fmla="*/ 1246205 w 12191966"/>
              <a:gd name="connsiteY7998" fmla="*/ 2436436 h 4330701"/>
              <a:gd name="connsiteX7999" fmla="*/ 1244238 w 12191966"/>
              <a:gd name="connsiteY7999" fmla="*/ 2438326 h 4330701"/>
              <a:gd name="connsiteX8000" fmla="*/ 1242665 w 12191966"/>
              <a:gd name="connsiteY8000" fmla="*/ 2440215 h 4330701"/>
              <a:gd name="connsiteX8001" fmla="*/ 1240305 w 12191966"/>
              <a:gd name="connsiteY8001" fmla="*/ 2441349 h 4330701"/>
              <a:gd name="connsiteX8002" fmla="*/ 1238338 w 12191966"/>
              <a:gd name="connsiteY8002" fmla="*/ 2441727 h 4330701"/>
              <a:gd name="connsiteX8003" fmla="*/ 1233224 w 12191966"/>
              <a:gd name="connsiteY8003" fmla="*/ 2442105 h 4330701"/>
              <a:gd name="connsiteX8004" fmla="*/ 1227324 w 12191966"/>
              <a:gd name="connsiteY8004" fmla="*/ 2441727 h 4330701"/>
              <a:gd name="connsiteX8005" fmla="*/ 1220637 w 12191966"/>
              <a:gd name="connsiteY8005" fmla="*/ 2441727 h 4330701"/>
              <a:gd name="connsiteX8006" fmla="*/ 1213163 w 12191966"/>
              <a:gd name="connsiteY8006" fmla="*/ 2442861 h 4330701"/>
              <a:gd name="connsiteX8007" fmla="*/ 1209229 w 12191966"/>
              <a:gd name="connsiteY8007" fmla="*/ 2443239 h 4330701"/>
              <a:gd name="connsiteX8008" fmla="*/ 1204902 w 12191966"/>
              <a:gd name="connsiteY8008" fmla="*/ 2444751 h 4330701"/>
              <a:gd name="connsiteX8009" fmla="*/ 1204902 w 12191966"/>
              <a:gd name="connsiteY8009" fmla="*/ 2439837 h 4330701"/>
              <a:gd name="connsiteX8010" fmla="*/ 1205295 w 12191966"/>
              <a:gd name="connsiteY8010" fmla="*/ 2436058 h 4330701"/>
              <a:gd name="connsiteX8011" fmla="*/ 1206476 w 12191966"/>
              <a:gd name="connsiteY8011" fmla="*/ 2433034 h 4330701"/>
              <a:gd name="connsiteX8012" fmla="*/ 1208442 w 12191966"/>
              <a:gd name="connsiteY8012" fmla="*/ 2431144 h 4330701"/>
              <a:gd name="connsiteX8013" fmla="*/ 1210803 w 12191966"/>
              <a:gd name="connsiteY8013" fmla="*/ 2429632 h 4330701"/>
              <a:gd name="connsiteX8014" fmla="*/ 1213949 w 12191966"/>
              <a:gd name="connsiteY8014" fmla="*/ 2429254 h 4330701"/>
              <a:gd name="connsiteX8015" fmla="*/ 42003 w 12191966"/>
              <a:gd name="connsiteY8015" fmla="*/ 2414588 h 4330701"/>
              <a:gd name="connsiteX8016" fmla="*/ 44748 w 12191966"/>
              <a:gd name="connsiteY8016" fmla="*/ 2414588 h 4330701"/>
              <a:gd name="connsiteX8017" fmla="*/ 47102 w 12191966"/>
              <a:gd name="connsiteY8017" fmla="*/ 2415364 h 4330701"/>
              <a:gd name="connsiteX8018" fmla="*/ 51808 w 12191966"/>
              <a:gd name="connsiteY8018" fmla="*/ 2417693 h 4330701"/>
              <a:gd name="connsiteX8019" fmla="*/ 56907 w 12191966"/>
              <a:gd name="connsiteY8019" fmla="*/ 2420021 h 4330701"/>
              <a:gd name="connsiteX8020" fmla="*/ 59260 w 12191966"/>
              <a:gd name="connsiteY8020" fmla="*/ 2421573 h 4330701"/>
              <a:gd name="connsiteX8021" fmla="*/ 61614 w 12191966"/>
              <a:gd name="connsiteY8021" fmla="*/ 2421961 h 4330701"/>
              <a:gd name="connsiteX8022" fmla="*/ 62790 w 12191966"/>
              <a:gd name="connsiteY8022" fmla="*/ 2421961 h 4330701"/>
              <a:gd name="connsiteX8023" fmla="*/ 63967 w 12191966"/>
              <a:gd name="connsiteY8023" fmla="*/ 2421185 h 4330701"/>
              <a:gd name="connsiteX8024" fmla="*/ 64359 w 12191966"/>
              <a:gd name="connsiteY8024" fmla="*/ 2419245 h 4330701"/>
              <a:gd name="connsiteX8025" fmla="*/ 63967 w 12191966"/>
              <a:gd name="connsiteY8025" fmla="*/ 2416528 h 4330701"/>
              <a:gd name="connsiteX8026" fmla="*/ 67497 w 12191966"/>
              <a:gd name="connsiteY8026" fmla="*/ 2419633 h 4330701"/>
              <a:gd name="connsiteX8027" fmla="*/ 69458 w 12191966"/>
              <a:gd name="connsiteY8027" fmla="*/ 2421961 h 4330701"/>
              <a:gd name="connsiteX8028" fmla="*/ 69850 w 12191966"/>
              <a:gd name="connsiteY8028" fmla="*/ 2424678 h 4330701"/>
              <a:gd name="connsiteX8029" fmla="*/ 69458 w 12191966"/>
              <a:gd name="connsiteY8029" fmla="*/ 2426618 h 4330701"/>
              <a:gd name="connsiteX8030" fmla="*/ 67889 w 12191966"/>
              <a:gd name="connsiteY8030" fmla="*/ 2428559 h 4330701"/>
              <a:gd name="connsiteX8031" fmla="*/ 65536 w 12191966"/>
              <a:gd name="connsiteY8031" fmla="*/ 2429723 h 4330701"/>
              <a:gd name="connsiteX8032" fmla="*/ 62790 w 12191966"/>
              <a:gd name="connsiteY8032" fmla="*/ 2430887 h 4330701"/>
              <a:gd name="connsiteX8033" fmla="*/ 59260 w 12191966"/>
              <a:gd name="connsiteY8033" fmla="*/ 2431275 h 4330701"/>
              <a:gd name="connsiteX8034" fmla="*/ 56123 w 12191966"/>
              <a:gd name="connsiteY8034" fmla="*/ 2432051 h 4330701"/>
              <a:gd name="connsiteX8035" fmla="*/ 51808 w 12191966"/>
              <a:gd name="connsiteY8035" fmla="*/ 2432051 h 4330701"/>
              <a:gd name="connsiteX8036" fmla="*/ 48671 w 12191966"/>
              <a:gd name="connsiteY8036" fmla="*/ 2431275 h 4330701"/>
              <a:gd name="connsiteX8037" fmla="*/ 45141 w 12191966"/>
              <a:gd name="connsiteY8037" fmla="*/ 2430887 h 4330701"/>
              <a:gd name="connsiteX8038" fmla="*/ 42003 w 12191966"/>
              <a:gd name="connsiteY8038" fmla="*/ 2429335 h 4330701"/>
              <a:gd name="connsiteX8039" fmla="*/ 39650 w 12191966"/>
              <a:gd name="connsiteY8039" fmla="*/ 2427782 h 4330701"/>
              <a:gd name="connsiteX8040" fmla="*/ 37689 w 12191966"/>
              <a:gd name="connsiteY8040" fmla="*/ 2425842 h 4330701"/>
              <a:gd name="connsiteX8041" fmla="*/ 36512 w 12191966"/>
              <a:gd name="connsiteY8041" fmla="*/ 2423902 h 4330701"/>
              <a:gd name="connsiteX8042" fmla="*/ 37297 w 12191966"/>
              <a:gd name="connsiteY8042" fmla="*/ 2420021 h 4330701"/>
              <a:gd name="connsiteX8043" fmla="*/ 38473 w 12191966"/>
              <a:gd name="connsiteY8043" fmla="*/ 2417305 h 4330701"/>
              <a:gd name="connsiteX8044" fmla="*/ 40042 w 12191966"/>
              <a:gd name="connsiteY8044" fmla="*/ 2415364 h 4330701"/>
              <a:gd name="connsiteX8045" fmla="*/ 892165 w 12191966"/>
              <a:gd name="connsiteY8045" fmla="*/ 2406651 h 4330701"/>
              <a:gd name="connsiteX8046" fmla="*/ 894149 w 12191966"/>
              <a:gd name="connsiteY8046" fmla="*/ 2407842 h 4330701"/>
              <a:gd name="connsiteX8047" fmla="*/ 894546 w 12191966"/>
              <a:gd name="connsiteY8047" fmla="*/ 2408636 h 4330701"/>
              <a:gd name="connsiteX8048" fmla="*/ 895340 w 12191966"/>
              <a:gd name="connsiteY8048" fmla="*/ 2409429 h 4330701"/>
              <a:gd name="connsiteX8049" fmla="*/ 895340 w 12191966"/>
              <a:gd name="connsiteY8049" fmla="*/ 2411414 h 4330701"/>
              <a:gd name="connsiteX8050" fmla="*/ 894149 w 12191966"/>
              <a:gd name="connsiteY8050" fmla="*/ 2414589 h 4330701"/>
              <a:gd name="connsiteX8051" fmla="*/ 893356 w 12191966"/>
              <a:gd name="connsiteY8051" fmla="*/ 2416970 h 4330701"/>
              <a:gd name="connsiteX8052" fmla="*/ 892165 w 12191966"/>
              <a:gd name="connsiteY8052" fmla="*/ 2420542 h 4330701"/>
              <a:gd name="connsiteX8053" fmla="*/ 891768 w 12191966"/>
              <a:gd name="connsiteY8053" fmla="*/ 2424511 h 4330701"/>
              <a:gd name="connsiteX8054" fmla="*/ 892165 w 12191966"/>
              <a:gd name="connsiteY8054" fmla="*/ 2429670 h 4330701"/>
              <a:gd name="connsiteX8055" fmla="*/ 884228 w 12191966"/>
              <a:gd name="connsiteY8055" fmla="*/ 2430464 h 4330701"/>
              <a:gd name="connsiteX8056" fmla="*/ 877481 w 12191966"/>
              <a:gd name="connsiteY8056" fmla="*/ 2431654 h 4330701"/>
              <a:gd name="connsiteX8057" fmla="*/ 873115 w 12191966"/>
              <a:gd name="connsiteY8057" fmla="*/ 2432051 h 4330701"/>
              <a:gd name="connsiteX8058" fmla="*/ 869146 w 12191966"/>
              <a:gd name="connsiteY8058" fmla="*/ 2432448 h 4330701"/>
              <a:gd name="connsiteX8059" fmla="*/ 865971 w 12191966"/>
              <a:gd name="connsiteY8059" fmla="*/ 2433639 h 4330701"/>
              <a:gd name="connsiteX8060" fmla="*/ 862399 w 12191966"/>
              <a:gd name="connsiteY8060" fmla="*/ 2436020 h 4330701"/>
              <a:gd name="connsiteX8061" fmla="*/ 858034 w 12191966"/>
              <a:gd name="connsiteY8061" fmla="*/ 2439592 h 4330701"/>
              <a:gd name="connsiteX8062" fmla="*/ 852874 w 12191966"/>
              <a:gd name="connsiteY8062" fmla="*/ 2444751 h 4330701"/>
              <a:gd name="connsiteX8063" fmla="*/ 852874 w 12191966"/>
              <a:gd name="connsiteY8063" fmla="*/ 2438798 h 4330701"/>
              <a:gd name="connsiteX8064" fmla="*/ 852874 w 12191966"/>
              <a:gd name="connsiteY8064" fmla="*/ 2432448 h 4330701"/>
              <a:gd name="connsiteX8065" fmla="*/ 852478 w 12191966"/>
              <a:gd name="connsiteY8065" fmla="*/ 2427686 h 4330701"/>
              <a:gd name="connsiteX8066" fmla="*/ 851684 w 12191966"/>
              <a:gd name="connsiteY8066" fmla="*/ 2423717 h 4330701"/>
              <a:gd name="connsiteX8067" fmla="*/ 850096 w 12191966"/>
              <a:gd name="connsiteY8067" fmla="*/ 2420145 h 4330701"/>
              <a:gd name="connsiteX8068" fmla="*/ 848112 w 12191966"/>
              <a:gd name="connsiteY8068" fmla="*/ 2416970 h 4330701"/>
              <a:gd name="connsiteX8069" fmla="*/ 844937 w 12191966"/>
              <a:gd name="connsiteY8069" fmla="*/ 2415382 h 4330701"/>
              <a:gd name="connsiteX8070" fmla="*/ 841365 w 12191966"/>
              <a:gd name="connsiteY8070" fmla="*/ 2414192 h 4330701"/>
              <a:gd name="connsiteX8071" fmla="*/ 844540 w 12191966"/>
              <a:gd name="connsiteY8071" fmla="*/ 2411414 h 4330701"/>
              <a:gd name="connsiteX8072" fmla="*/ 848112 w 12191966"/>
              <a:gd name="connsiteY8072" fmla="*/ 2409826 h 4330701"/>
              <a:gd name="connsiteX8073" fmla="*/ 850890 w 12191966"/>
              <a:gd name="connsiteY8073" fmla="*/ 2409429 h 4330701"/>
              <a:gd name="connsiteX8074" fmla="*/ 854065 w 12191966"/>
              <a:gd name="connsiteY8074" fmla="*/ 2409826 h 4330701"/>
              <a:gd name="connsiteX8075" fmla="*/ 857637 w 12191966"/>
              <a:gd name="connsiteY8075" fmla="*/ 2411414 h 4330701"/>
              <a:gd name="connsiteX8076" fmla="*/ 860415 w 12191966"/>
              <a:gd name="connsiteY8076" fmla="*/ 2413001 h 4330701"/>
              <a:gd name="connsiteX8077" fmla="*/ 867559 w 12191966"/>
              <a:gd name="connsiteY8077" fmla="*/ 2416970 h 4330701"/>
              <a:gd name="connsiteX8078" fmla="*/ 870734 w 12191966"/>
              <a:gd name="connsiteY8078" fmla="*/ 2418557 h 4330701"/>
              <a:gd name="connsiteX8079" fmla="*/ 874306 w 12191966"/>
              <a:gd name="connsiteY8079" fmla="*/ 2420145 h 4330701"/>
              <a:gd name="connsiteX8080" fmla="*/ 877084 w 12191966"/>
              <a:gd name="connsiteY8080" fmla="*/ 2420542 h 4330701"/>
              <a:gd name="connsiteX8081" fmla="*/ 880656 w 12191966"/>
              <a:gd name="connsiteY8081" fmla="*/ 2420542 h 4330701"/>
              <a:gd name="connsiteX8082" fmla="*/ 883831 w 12191966"/>
              <a:gd name="connsiteY8082" fmla="*/ 2418954 h 4330701"/>
              <a:gd name="connsiteX8083" fmla="*/ 886609 w 12191966"/>
              <a:gd name="connsiteY8083" fmla="*/ 2416573 h 4330701"/>
              <a:gd name="connsiteX8084" fmla="*/ 888990 w 12191966"/>
              <a:gd name="connsiteY8084" fmla="*/ 2412604 h 4330701"/>
              <a:gd name="connsiteX8085" fmla="*/ 1228073 w 12191966"/>
              <a:gd name="connsiteY8085" fmla="*/ 2401888 h 4330701"/>
              <a:gd name="connsiteX8086" fmla="*/ 1231620 w 12191966"/>
              <a:gd name="connsiteY8086" fmla="*/ 2401888 h 4330701"/>
              <a:gd name="connsiteX8087" fmla="*/ 1235560 w 12191966"/>
              <a:gd name="connsiteY8087" fmla="*/ 2401888 h 4330701"/>
              <a:gd name="connsiteX8088" fmla="*/ 1239107 w 12191966"/>
              <a:gd name="connsiteY8088" fmla="*/ 2402666 h 4330701"/>
              <a:gd name="connsiteX8089" fmla="*/ 1242653 w 12191966"/>
              <a:gd name="connsiteY8089" fmla="*/ 2403832 h 4330701"/>
              <a:gd name="connsiteX8090" fmla="*/ 1246200 w 12191966"/>
              <a:gd name="connsiteY8090" fmla="*/ 2405387 h 4330701"/>
              <a:gd name="connsiteX8091" fmla="*/ 1249352 w 12191966"/>
              <a:gd name="connsiteY8091" fmla="*/ 2406942 h 4330701"/>
              <a:gd name="connsiteX8092" fmla="*/ 1246988 w 12191966"/>
              <a:gd name="connsiteY8092" fmla="*/ 2411608 h 4330701"/>
              <a:gd name="connsiteX8093" fmla="*/ 1244624 w 12191966"/>
              <a:gd name="connsiteY8093" fmla="*/ 2415106 h 4330701"/>
              <a:gd name="connsiteX8094" fmla="*/ 1241865 w 12191966"/>
              <a:gd name="connsiteY8094" fmla="*/ 2417439 h 4330701"/>
              <a:gd name="connsiteX8095" fmla="*/ 1239107 w 12191966"/>
              <a:gd name="connsiteY8095" fmla="*/ 2419383 h 4330701"/>
              <a:gd name="connsiteX8096" fmla="*/ 1235560 w 12191966"/>
              <a:gd name="connsiteY8096" fmla="*/ 2420549 h 4330701"/>
              <a:gd name="connsiteX8097" fmla="*/ 1232802 w 12191966"/>
              <a:gd name="connsiteY8097" fmla="*/ 2420938 h 4330701"/>
              <a:gd name="connsiteX8098" fmla="*/ 1229255 w 12191966"/>
              <a:gd name="connsiteY8098" fmla="*/ 2420938 h 4330701"/>
              <a:gd name="connsiteX8099" fmla="*/ 1225709 w 12191966"/>
              <a:gd name="connsiteY8099" fmla="*/ 2420549 h 4330701"/>
              <a:gd name="connsiteX8100" fmla="*/ 1218222 w 12191966"/>
              <a:gd name="connsiteY8100" fmla="*/ 2418605 h 4330701"/>
              <a:gd name="connsiteX8101" fmla="*/ 1210340 w 12191966"/>
              <a:gd name="connsiteY8101" fmla="*/ 2416662 h 4330701"/>
              <a:gd name="connsiteX8102" fmla="*/ 1201671 w 12191966"/>
              <a:gd name="connsiteY8102" fmla="*/ 2414718 h 4330701"/>
              <a:gd name="connsiteX8103" fmla="*/ 1197730 w 12191966"/>
              <a:gd name="connsiteY8103" fmla="*/ 2414718 h 4330701"/>
              <a:gd name="connsiteX8104" fmla="*/ 1193790 w 12191966"/>
              <a:gd name="connsiteY8104" fmla="*/ 2414718 h 4330701"/>
              <a:gd name="connsiteX8105" fmla="*/ 1199701 w 12191966"/>
              <a:gd name="connsiteY8105" fmla="*/ 2410052 h 4330701"/>
              <a:gd name="connsiteX8106" fmla="*/ 1206399 w 12191966"/>
              <a:gd name="connsiteY8106" fmla="*/ 2406942 h 4330701"/>
              <a:gd name="connsiteX8107" fmla="*/ 1213099 w 12191966"/>
              <a:gd name="connsiteY8107" fmla="*/ 2403832 h 4330701"/>
              <a:gd name="connsiteX8108" fmla="*/ 1220586 w 12191966"/>
              <a:gd name="connsiteY8108" fmla="*/ 2402277 h 4330701"/>
              <a:gd name="connsiteX8109" fmla="*/ 962160 w 12191966"/>
              <a:gd name="connsiteY8109" fmla="*/ 2398713 h 4330701"/>
              <a:gd name="connsiteX8110" fmla="*/ 964469 w 12191966"/>
              <a:gd name="connsiteY8110" fmla="*/ 2398713 h 4330701"/>
              <a:gd name="connsiteX8111" fmla="*/ 970242 w 12191966"/>
              <a:gd name="connsiteY8111" fmla="*/ 2398713 h 4330701"/>
              <a:gd name="connsiteX8112" fmla="*/ 981787 w 12191966"/>
              <a:gd name="connsiteY8112" fmla="*/ 2400217 h 4330701"/>
              <a:gd name="connsiteX8113" fmla="*/ 987945 w 12191966"/>
              <a:gd name="connsiteY8113" fmla="*/ 2400593 h 4330701"/>
              <a:gd name="connsiteX8114" fmla="*/ 990254 w 12191966"/>
              <a:gd name="connsiteY8114" fmla="*/ 2400217 h 4330701"/>
              <a:gd name="connsiteX8115" fmla="*/ 992178 w 12191966"/>
              <a:gd name="connsiteY8115" fmla="*/ 2399841 h 4330701"/>
              <a:gd name="connsiteX8116" fmla="*/ 991793 w 12191966"/>
              <a:gd name="connsiteY8116" fmla="*/ 2403601 h 4330701"/>
              <a:gd name="connsiteX8117" fmla="*/ 990639 w 12191966"/>
              <a:gd name="connsiteY8117" fmla="*/ 2406985 h 4330701"/>
              <a:gd name="connsiteX8118" fmla="*/ 988715 w 12191966"/>
              <a:gd name="connsiteY8118" fmla="*/ 2409241 h 4330701"/>
              <a:gd name="connsiteX8119" fmla="*/ 987175 w 12191966"/>
              <a:gd name="connsiteY8119" fmla="*/ 2411121 h 4330701"/>
              <a:gd name="connsiteX8120" fmla="*/ 984866 w 12191966"/>
              <a:gd name="connsiteY8120" fmla="*/ 2412249 h 4330701"/>
              <a:gd name="connsiteX8121" fmla="*/ 982557 w 12191966"/>
              <a:gd name="connsiteY8121" fmla="*/ 2412625 h 4330701"/>
              <a:gd name="connsiteX8122" fmla="*/ 979478 w 12191966"/>
              <a:gd name="connsiteY8122" fmla="*/ 2413001 h 4330701"/>
              <a:gd name="connsiteX8123" fmla="*/ 976399 w 12191966"/>
              <a:gd name="connsiteY8123" fmla="*/ 2413001 h 4330701"/>
              <a:gd name="connsiteX8124" fmla="*/ 970627 w 12191966"/>
              <a:gd name="connsiteY8124" fmla="*/ 2411497 h 4330701"/>
              <a:gd name="connsiteX8125" fmla="*/ 964854 w 12191966"/>
              <a:gd name="connsiteY8125" fmla="*/ 2409617 h 4330701"/>
              <a:gd name="connsiteX8126" fmla="*/ 959081 w 12191966"/>
              <a:gd name="connsiteY8126" fmla="*/ 2408113 h 4330701"/>
              <a:gd name="connsiteX8127" fmla="*/ 954078 w 12191966"/>
              <a:gd name="connsiteY8127" fmla="*/ 2406985 h 4330701"/>
              <a:gd name="connsiteX8128" fmla="*/ 955233 w 12191966"/>
              <a:gd name="connsiteY8128" fmla="*/ 2403977 h 4330701"/>
              <a:gd name="connsiteX8129" fmla="*/ 956002 w 12191966"/>
              <a:gd name="connsiteY8129" fmla="*/ 2402097 h 4330701"/>
              <a:gd name="connsiteX8130" fmla="*/ 957542 w 12191966"/>
              <a:gd name="connsiteY8130" fmla="*/ 2400593 h 4330701"/>
              <a:gd name="connsiteX8131" fmla="*/ 959466 w 12191966"/>
              <a:gd name="connsiteY8131" fmla="*/ 2399841 h 4330701"/>
              <a:gd name="connsiteX8132" fmla="*/ 11335766 w 12191966"/>
              <a:gd name="connsiteY8132" fmla="*/ 2393951 h 4330701"/>
              <a:gd name="connsiteX8133" fmla="*/ 11358131 w 12191966"/>
              <a:gd name="connsiteY8133" fmla="*/ 2394738 h 4330701"/>
              <a:gd name="connsiteX8134" fmla="*/ 11358530 w 12191966"/>
              <a:gd name="connsiteY8134" fmla="*/ 2402601 h 4330701"/>
              <a:gd name="connsiteX8135" fmla="*/ 11358530 w 12191966"/>
              <a:gd name="connsiteY8135" fmla="*/ 2409679 h 4330701"/>
              <a:gd name="connsiteX8136" fmla="*/ 11358131 w 12191966"/>
              <a:gd name="connsiteY8136" fmla="*/ 2415970 h 4330701"/>
              <a:gd name="connsiteX8137" fmla="*/ 11357731 w 12191966"/>
              <a:gd name="connsiteY8137" fmla="*/ 2421868 h 4330701"/>
              <a:gd name="connsiteX8138" fmla="*/ 11355734 w 12191966"/>
              <a:gd name="connsiteY8138" fmla="*/ 2432877 h 4330701"/>
              <a:gd name="connsiteX8139" fmla="*/ 11352939 w 12191966"/>
              <a:gd name="connsiteY8139" fmla="*/ 2443493 h 4330701"/>
              <a:gd name="connsiteX8140" fmla="*/ 11346549 w 12191966"/>
              <a:gd name="connsiteY8140" fmla="*/ 2464332 h 4330701"/>
              <a:gd name="connsiteX8141" fmla="*/ 11342955 w 12191966"/>
              <a:gd name="connsiteY8141" fmla="*/ 2477307 h 4330701"/>
              <a:gd name="connsiteX8142" fmla="*/ 11340558 w 12191966"/>
              <a:gd name="connsiteY8142" fmla="*/ 2491855 h 4330701"/>
              <a:gd name="connsiteX8143" fmla="*/ 11338961 w 12191966"/>
              <a:gd name="connsiteY8143" fmla="*/ 2493428 h 4330701"/>
              <a:gd name="connsiteX8144" fmla="*/ 11336964 w 12191966"/>
              <a:gd name="connsiteY8144" fmla="*/ 2495001 h 4330701"/>
              <a:gd name="connsiteX8145" fmla="*/ 11331373 w 12191966"/>
              <a:gd name="connsiteY8145" fmla="*/ 2497360 h 4330701"/>
              <a:gd name="connsiteX8146" fmla="*/ 11318593 w 12191966"/>
              <a:gd name="connsiteY8146" fmla="*/ 2502471 h 4330701"/>
              <a:gd name="connsiteX8147" fmla="*/ 11313002 w 12191966"/>
              <a:gd name="connsiteY8147" fmla="*/ 2504830 h 4330701"/>
              <a:gd name="connsiteX8148" fmla="*/ 11311005 w 12191966"/>
              <a:gd name="connsiteY8148" fmla="*/ 2506403 h 4330701"/>
              <a:gd name="connsiteX8149" fmla="*/ 11309807 w 12191966"/>
              <a:gd name="connsiteY8149" fmla="*/ 2507976 h 4330701"/>
              <a:gd name="connsiteX8150" fmla="*/ 11308609 w 12191966"/>
              <a:gd name="connsiteY8150" fmla="*/ 2509549 h 4330701"/>
              <a:gd name="connsiteX8151" fmla="*/ 11308609 w 12191966"/>
              <a:gd name="connsiteY8151" fmla="*/ 2511121 h 4330701"/>
              <a:gd name="connsiteX8152" fmla="*/ 11309807 w 12191966"/>
              <a:gd name="connsiteY8152" fmla="*/ 2512301 h 4330701"/>
              <a:gd name="connsiteX8153" fmla="*/ 11311804 w 12191966"/>
              <a:gd name="connsiteY8153" fmla="*/ 2514267 h 4330701"/>
              <a:gd name="connsiteX8154" fmla="*/ 11314999 w 12191966"/>
              <a:gd name="connsiteY8154" fmla="*/ 2518199 h 4330701"/>
              <a:gd name="connsiteX8155" fmla="*/ 11316197 w 12191966"/>
              <a:gd name="connsiteY8155" fmla="*/ 2519772 h 4330701"/>
              <a:gd name="connsiteX8156" fmla="*/ 11316197 w 12191966"/>
              <a:gd name="connsiteY8156" fmla="*/ 2520558 h 4330701"/>
              <a:gd name="connsiteX8157" fmla="*/ 11315797 w 12191966"/>
              <a:gd name="connsiteY8157" fmla="*/ 2520951 h 4330701"/>
              <a:gd name="connsiteX8158" fmla="*/ 11314599 w 12191966"/>
              <a:gd name="connsiteY8158" fmla="*/ 2520951 h 4330701"/>
              <a:gd name="connsiteX8159" fmla="*/ 11311804 w 12191966"/>
              <a:gd name="connsiteY8159" fmla="*/ 2519772 h 4330701"/>
              <a:gd name="connsiteX8160" fmla="*/ 11302618 w 12191966"/>
              <a:gd name="connsiteY8160" fmla="*/ 2517019 h 4330701"/>
              <a:gd name="connsiteX8161" fmla="*/ 11298624 w 12191966"/>
              <a:gd name="connsiteY8161" fmla="*/ 2515053 h 4330701"/>
              <a:gd name="connsiteX8162" fmla="*/ 11295030 w 12191966"/>
              <a:gd name="connsiteY8162" fmla="*/ 2514267 h 4330701"/>
              <a:gd name="connsiteX8163" fmla="*/ 11296627 w 12191966"/>
              <a:gd name="connsiteY8163" fmla="*/ 2506796 h 4330701"/>
              <a:gd name="connsiteX8164" fmla="*/ 11299024 w 12191966"/>
              <a:gd name="connsiteY8164" fmla="*/ 2499326 h 4330701"/>
              <a:gd name="connsiteX8165" fmla="*/ 11304216 w 12191966"/>
              <a:gd name="connsiteY8165" fmla="*/ 2484778 h 4330701"/>
              <a:gd name="connsiteX8166" fmla="*/ 11310206 w 12191966"/>
              <a:gd name="connsiteY8166" fmla="*/ 2469837 h 4330701"/>
              <a:gd name="connsiteX8167" fmla="*/ 11316596 w 12191966"/>
              <a:gd name="connsiteY8167" fmla="*/ 2454109 h 4330701"/>
              <a:gd name="connsiteX8168" fmla="*/ 11323385 w 12191966"/>
              <a:gd name="connsiteY8168" fmla="*/ 2439561 h 4330701"/>
              <a:gd name="connsiteX8169" fmla="*/ 11328977 w 12191966"/>
              <a:gd name="connsiteY8169" fmla="*/ 2423833 h 4330701"/>
              <a:gd name="connsiteX8170" fmla="*/ 11330973 w 12191966"/>
              <a:gd name="connsiteY8170" fmla="*/ 2416363 h 4330701"/>
              <a:gd name="connsiteX8171" fmla="*/ 11332970 w 12191966"/>
              <a:gd name="connsiteY8171" fmla="*/ 2408892 h 4330701"/>
              <a:gd name="connsiteX8172" fmla="*/ 11334168 w 12191966"/>
              <a:gd name="connsiteY8172" fmla="*/ 2401422 h 4330701"/>
              <a:gd name="connsiteX8173" fmla="*/ 803332 w 12191966"/>
              <a:gd name="connsiteY8173" fmla="*/ 2390776 h 4330701"/>
              <a:gd name="connsiteX8174" fmla="*/ 807346 w 12191966"/>
              <a:gd name="connsiteY8174" fmla="*/ 2390776 h 4330701"/>
              <a:gd name="connsiteX8175" fmla="*/ 816980 w 12191966"/>
              <a:gd name="connsiteY8175" fmla="*/ 2392337 h 4330701"/>
              <a:gd name="connsiteX8176" fmla="*/ 821798 w 12191966"/>
              <a:gd name="connsiteY8176" fmla="*/ 2392337 h 4330701"/>
              <a:gd name="connsiteX8177" fmla="*/ 823805 w 12191966"/>
              <a:gd name="connsiteY8177" fmla="*/ 2392337 h 4330701"/>
              <a:gd name="connsiteX8178" fmla="*/ 825411 w 12191966"/>
              <a:gd name="connsiteY8178" fmla="*/ 2391947 h 4330701"/>
              <a:gd name="connsiteX8179" fmla="*/ 824608 w 12191966"/>
              <a:gd name="connsiteY8179" fmla="*/ 2395848 h 4330701"/>
              <a:gd name="connsiteX8180" fmla="*/ 824206 w 12191966"/>
              <a:gd name="connsiteY8180" fmla="*/ 2399359 h 4330701"/>
              <a:gd name="connsiteX8181" fmla="*/ 824608 w 12191966"/>
              <a:gd name="connsiteY8181" fmla="*/ 2402091 h 4330701"/>
              <a:gd name="connsiteX8182" fmla="*/ 824608 w 12191966"/>
              <a:gd name="connsiteY8182" fmla="*/ 2405212 h 4330701"/>
              <a:gd name="connsiteX8183" fmla="*/ 826214 w 12191966"/>
              <a:gd name="connsiteY8183" fmla="*/ 2409894 h 4330701"/>
              <a:gd name="connsiteX8184" fmla="*/ 828221 w 12191966"/>
              <a:gd name="connsiteY8184" fmla="*/ 2414185 h 4330701"/>
              <a:gd name="connsiteX8185" fmla="*/ 829826 w 12191966"/>
              <a:gd name="connsiteY8185" fmla="*/ 2418477 h 4330701"/>
              <a:gd name="connsiteX8186" fmla="*/ 831432 w 12191966"/>
              <a:gd name="connsiteY8186" fmla="*/ 2422769 h 4330701"/>
              <a:gd name="connsiteX8187" fmla="*/ 831432 w 12191966"/>
              <a:gd name="connsiteY8187" fmla="*/ 2425890 h 4330701"/>
              <a:gd name="connsiteX8188" fmla="*/ 831834 w 12191966"/>
              <a:gd name="connsiteY8188" fmla="*/ 2428621 h 4330701"/>
              <a:gd name="connsiteX8189" fmla="*/ 831432 w 12191966"/>
              <a:gd name="connsiteY8189" fmla="*/ 2432913 h 4330701"/>
              <a:gd name="connsiteX8190" fmla="*/ 831031 w 12191966"/>
              <a:gd name="connsiteY8190" fmla="*/ 2436814 h 4330701"/>
              <a:gd name="connsiteX8191" fmla="*/ 828221 w 12191966"/>
              <a:gd name="connsiteY8191" fmla="*/ 2436814 h 4330701"/>
              <a:gd name="connsiteX8192" fmla="*/ 825812 w 12191966"/>
              <a:gd name="connsiteY8192" fmla="*/ 2436034 h 4330701"/>
              <a:gd name="connsiteX8193" fmla="*/ 823403 w 12191966"/>
              <a:gd name="connsiteY8193" fmla="*/ 2435644 h 4330701"/>
              <a:gd name="connsiteX8194" fmla="*/ 820995 w 12191966"/>
              <a:gd name="connsiteY8194" fmla="*/ 2435254 h 4330701"/>
              <a:gd name="connsiteX8195" fmla="*/ 819790 w 12191966"/>
              <a:gd name="connsiteY8195" fmla="*/ 2434083 h 4330701"/>
              <a:gd name="connsiteX8196" fmla="*/ 818185 w 12191966"/>
              <a:gd name="connsiteY8196" fmla="*/ 2432913 h 4330701"/>
              <a:gd name="connsiteX8197" fmla="*/ 816980 w 12191966"/>
              <a:gd name="connsiteY8197" fmla="*/ 2431352 h 4330701"/>
              <a:gd name="connsiteX8198" fmla="*/ 816177 w 12191966"/>
              <a:gd name="connsiteY8198" fmla="*/ 2429791 h 4330701"/>
              <a:gd name="connsiteX8199" fmla="*/ 815776 w 12191966"/>
              <a:gd name="connsiteY8199" fmla="*/ 2426280 h 4330701"/>
              <a:gd name="connsiteX8200" fmla="*/ 815776 w 12191966"/>
              <a:gd name="connsiteY8200" fmla="*/ 2422378 h 4330701"/>
              <a:gd name="connsiteX8201" fmla="*/ 816980 w 12191966"/>
              <a:gd name="connsiteY8201" fmla="*/ 2418477 h 4330701"/>
              <a:gd name="connsiteX8202" fmla="*/ 819790 w 12191966"/>
              <a:gd name="connsiteY8202" fmla="*/ 2414185 h 4330701"/>
              <a:gd name="connsiteX8203" fmla="*/ 818185 w 12191966"/>
              <a:gd name="connsiteY8203" fmla="*/ 2410674 h 4330701"/>
              <a:gd name="connsiteX8204" fmla="*/ 816177 w 12191966"/>
              <a:gd name="connsiteY8204" fmla="*/ 2407553 h 4330701"/>
              <a:gd name="connsiteX8205" fmla="*/ 813769 w 12191966"/>
              <a:gd name="connsiteY8205" fmla="*/ 2405212 h 4330701"/>
              <a:gd name="connsiteX8206" fmla="*/ 810558 w 12191966"/>
              <a:gd name="connsiteY8206" fmla="*/ 2403261 h 4330701"/>
              <a:gd name="connsiteX8207" fmla="*/ 807346 w 12191966"/>
              <a:gd name="connsiteY8207" fmla="*/ 2401700 h 4330701"/>
              <a:gd name="connsiteX8208" fmla="*/ 804536 w 12191966"/>
              <a:gd name="connsiteY8208" fmla="*/ 2400530 h 4330701"/>
              <a:gd name="connsiteX8209" fmla="*/ 800923 w 12191966"/>
              <a:gd name="connsiteY8209" fmla="*/ 2399750 h 4330701"/>
              <a:gd name="connsiteX8210" fmla="*/ 796909 w 12191966"/>
              <a:gd name="connsiteY8210" fmla="*/ 2399359 h 4330701"/>
              <a:gd name="connsiteX8211" fmla="*/ 796909 w 12191966"/>
              <a:gd name="connsiteY8211" fmla="*/ 2396238 h 4330701"/>
              <a:gd name="connsiteX8212" fmla="*/ 797310 w 12191966"/>
              <a:gd name="connsiteY8212" fmla="*/ 2394287 h 4330701"/>
              <a:gd name="connsiteX8213" fmla="*/ 798514 w 12191966"/>
              <a:gd name="connsiteY8213" fmla="*/ 2392727 h 4330701"/>
              <a:gd name="connsiteX8214" fmla="*/ 799719 w 12191966"/>
              <a:gd name="connsiteY8214" fmla="*/ 2391947 h 4330701"/>
              <a:gd name="connsiteX8215" fmla="*/ 801324 w 12191966"/>
              <a:gd name="connsiteY8215" fmla="*/ 2391166 h 4330701"/>
              <a:gd name="connsiteX8216" fmla="*/ 696772 w 12191966"/>
              <a:gd name="connsiteY8216" fmla="*/ 2346326 h 4330701"/>
              <a:gd name="connsiteX8217" fmla="*/ 700726 w 12191966"/>
              <a:gd name="connsiteY8217" fmla="*/ 2349063 h 4330701"/>
              <a:gd name="connsiteX8218" fmla="*/ 704285 w 12191966"/>
              <a:gd name="connsiteY8218" fmla="*/ 2351799 h 4330701"/>
              <a:gd name="connsiteX8219" fmla="*/ 708239 w 12191966"/>
              <a:gd name="connsiteY8219" fmla="*/ 2353754 h 4330701"/>
              <a:gd name="connsiteX8220" fmla="*/ 712193 w 12191966"/>
              <a:gd name="connsiteY8220" fmla="*/ 2354536 h 4330701"/>
              <a:gd name="connsiteX8221" fmla="*/ 716147 w 12191966"/>
              <a:gd name="connsiteY8221" fmla="*/ 2354927 h 4330701"/>
              <a:gd name="connsiteX8222" fmla="*/ 720102 w 12191966"/>
              <a:gd name="connsiteY8222" fmla="*/ 2355709 h 4330701"/>
              <a:gd name="connsiteX8223" fmla="*/ 728801 w 12191966"/>
              <a:gd name="connsiteY8223" fmla="*/ 2356100 h 4330701"/>
              <a:gd name="connsiteX8224" fmla="*/ 732755 w 12191966"/>
              <a:gd name="connsiteY8224" fmla="*/ 2356491 h 4330701"/>
              <a:gd name="connsiteX8225" fmla="*/ 737105 w 12191966"/>
              <a:gd name="connsiteY8225" fmla="*/ 2357664 h 4330701"/>
              <a:gd name="connsiteX8226" fmla="*/ 741059 w 12191966"/>
              <a:gd name="connsiteY8226" fmla="*/ 2358446 h 4330701"/>
              <a:gd name="connsiteX8227" fmla="*/ 744618 w 12191966"/>
              <a:gd name="connsiteY8227" fmla="*/ 2360010 h 4330701"/>
              <a:gd name="connsiteX8228" fmla="*/ 748572 w 12191966"/>
              <a:gd name="connsiteY8228" fmla="*/ 2362355 h 4330701"/>
              <a:gd name="connsiteX8229" fmla="*/ 752131 w 12191966"/>
              <a:gd name="connsiteY8229" fmla="*/ 2365874 h 4330701"/>
              <a:gd name="connsiteX8230" fmla="*/ 755294 w 12191966"/>
              <a:gd name="connsiteY8230" fmla="*/ 2370565 h 4330701"/>
              <a:gd name="connsiteX8231" fmla="*/ 758062 w 12191966"/>
              <a:gd name="connsiteY8231" fmla="*/ 2376039 h 4330701"/>
              <a:gd name="connsiteX8232" fmla="*/ 764784 w 12191966"/>
              <a:gd name="connsiteY8232" fmla="*/ 2373693 h 4330701"/>
              <a:gd name="connsiteX8233" fmla="*/ 768738 w 12191966"/>
              <a:gd name="connsiteY8233" fmla="*/ 2372911 h 4330701"/>
              <a:gd name="connsiteX8234" fmla="*/ 771111 w 12191966"/>
              <a:gd name="connsiteY8234" fmla="*/ 2372911 h 4330701"/>
              <a:gd name="connsiteX8235" fmla="*/ 771506 w 12191966"/>
              <a:gd name="connsiteY8235" fmla="*/ 2372911 h 4330701"/>
              <a:gd name="connsiteX8236" fmla="*/ 771506 w 12191966"/>
              <a:gd name="connsiteY8236" fmla="*/ 2373302 h 4330701"/>
              <a:gd name="connsiteX8237" fmla="*/ 770716 w 12191966"/>
              <a:gd name="connsiteY8237" fmla="*/ 2374475 h 4330701"/>
              <a:gd name="connsiteX8238" fmla="*/ 767948 w 12191966"/>
              <a:gd name="connsiteY8238" fmla="*/ 2376039 h 4330701"/>
              <a:gd name="connsiteX8239" fmla="*/ 764784 w 12191966"/>
              <a:gd name="connsiteY8239" fmla="*/ 2377993 h 4330701"/>
              <a:gd name="connsiteX8240" fmla="*/ 760435 w 12191966"/>
              <a:gd name="connsiteY8240" fmla="*/ 2379166 h 4330701"/>
              <a:gd name="connsiteX8241" fmla="*/ 756085 w 12191966"/>
              <a:gd name="connsiteY8241" fmla="*/ 2380730 h 4330701"/>
              <a:gd name="connsiteX8242" fmla="*/ 750549 w 12191966"/>
              <a:gd name="connsiteY8242" fmla="*/ 2381903 h 4330701"/>
              <a:gd name="connsiteX8243" fmla="*/ 745804 w 12191966"/>
              <a:gd name="connsiteY8243" fmla="*/ 2382294 h 4330701"/>
              <a:gd name="connsiteX8244" fmla="*/ 740268 w 12191966"/>
              <a:gd name="connsiteY8244" fmla="*/ 2381903 h 4330701"/>
              <a:gd name="connsiteX8245" fmla="*/ 735128 w 12191966"/>
              <a:gd name="connsiteY8245" fmla="*/ 2380339 h 4330701"/>
              <a:gd name="connsiteX8246" fmla="*/ 733151 w 12191966"/>
              <a:gd name="connsiteY8246" fmla="*/ 2379166 h 4330701"/>
              <a:gd name="connsiteX8247" fmla="*/ 731173 w 12191966"/>
              <a:gd name="connsiteY8247" fmla="*/ 2377993 h 4330701"/>
              <a:gd name="connsiteX8248" fmla="*/ 729196 w 12191966"/>
              <a:gd name="connsiteY8248" fmla="*/ 2376039 h 4330701"/>
              <a:gd name="connsiteX8249" fmla="*/ 727615 w 12191966"/>
              <a:gd name="connsiteY8249" fmla="*/ 2373693 h 4330701"/>
              <a:gd name="connsiteX8250" fmla="*/ 726033 w 12191966"/>
              <a:gd name="connsiteY8250" fmla="*/ 2371347 h 4330701"/>
              <a:gd name="connsiteX8251" fmla="*/ 724451 w 12191966"/>
              <a:gd name="connsiteY8251" fmla="*/ 2368611 h 4330701"/>
              <a:gd name="connsiteX8252" fmla="*/ 718520 w 12191966"/>
              <a:gd name="connsiteY8252" fmla="*/ 2370565 h 4330701"/>
              <a:gd name="connsiteX8253" fmla="*/ 712193 w 12191966"/>
              <a:gd name="connsiteY8253" fmla="*/ 2372911 h 4330701"/>
              <a:gd name="connsiteX8254" fmla="*/ 704680 w 12191966"/>
              <a:gd name="connsiteY8254" fmla="*/ 2376430 h 4330701"/>
              <a:gd name="connsiteX8255" fmla="*/ 697167 w 12191966"/>
              <a:gd name="connsiteY8255" fmla="*/ 2380339 h 4330701"/>
              <a:gd name="connsiteX8256" fmla="*/ 680560 w 12191966"/>
              <a:gd name="connsiteY8256" fmla="*/ 2389331 h 4330701"/>
              <a:gd name="connsiteX8257" fmla="*/ 663557 w 12191966"/>
              <a:gd name="connsiteY8257" fmla="*/ 2398714 h 4330701"/>
              <a:gd name="connsiteX8258" fmla="*/ 663557 w 12191966"/>
              <a:gd name="connsiteY8258" fmla="*/ 2392459 h 4330701"/>
              <a:gd name="connsiteX8259" fmla="*/ 663952 w 12191966"/>
              <a:gd name="connsiteY8259" fmla="*/ 2387376 h 4330701"/>
              <a:gd name="connsiteX8260" fmla="*/ 665138 w 12191966"/>
              <a:gd name="connsiteY8260" fmla="*/ 2382685 h 4330701"/>
              <a:gd name="connsiteX8261" fmla="*/ 666720 w 12191966"/>
              <a:gd name="connsiteY8261" fmla="*/ 2378775 h 4330701"/>
              <a:gd name="connsiteX8262" fmla="*/ 668697 w 12191966"/>
              <a:gd name="connsiteY8262" fmla="*/ 2375257 h 4330701"/>
              <a:gd name="connsiteX8263" fmla="*/ 671070 w 12191966"/>
              <a:gd name="connsiteY8263" fmla="*/ 2372520 h 4330701"/>
              <a:gd name="connsiteX8264" fmla="*/ 673442 w 12191966"/>
              <a:gd name="connsiteY8264" fmla="*/ 2369392 h 4330701"/>
              <a:gd name="connsiteX8265" fmla="*/ 676210 w 12191966"/>
              <a:gd name="connsiteY8265" fmla="*/ 2367047 h 4330701"/>
              <a:gd name="connsiteX8266" fmla="*/ 682141 w 12191966"/>
              <a:gd name="connsiteY8266" fmla="*/ 2362355 h 4330701"/>
              <a:gd name="connsiteX8267" fmla="*/ 687677 w 12191966"/>
              <a:gd name="connsiteY8267" fmla="*/ 2358055 h 4330701"/>
              <a:gd name="connsiteX8268" fmla="*/ 690445 w 12191966"/>
              <a:gd name="connsiteY8268" fmla="*/ 2355709 h 4330701"/>
              <a:gd name="connsiteX8269" fmla="*/ 692818 w 12191966"/>
              <a:gd name="connsiteY8269" fmla="*/ 2352972 h 4330701"/>
              <a:gd name="connsiteX8270" fmla="*/ 695190 w 12191966"/>
              <a:gd name="connsiteY8270" fmla="*/ 2349845 h 4330701"/>
              <a:gd name="connsiteX8271" fmla="*/ 11537918 w 12191966"/>
              <a:gd name="connsiteY8271" fmla="*/ 2338388 h 4330701"/>
              <a:gd name="connsiteX8272" fmla="*/ 11537918 w 12191966"/>
              <a:gd name="connsiteY8272" fmla="*/ 2339600 h 4330701"/>
              <a:gd name="connsiteX8273" fmla="*/ 11537918 w 12191966"/>
              <a:gd name="connsiteY8273" fmla="*/ 2341217 h 4330701"/>
              <a:gd name="connsiteX8274" fmla="*/ 11536282 w 12191966"/>
              <a:gd name="connsiteY8274" fmla="*/ 2344854 h 4330701"/>
              <a:gd name="connsiteX8275" fmla="*/ 11532193 w 12191966"/>
              <a:gd name="connsiteY8275" fmla="*/ 2351723 h 4330701"/>
              <a:gd name="connsiteX8276" fmla="*/ 11530558 w 12191966"/>
              <a:gd name="connsiteY8276" fmla="*/ 2354552 h 4330701"/>
              <a:gd name="connsiteX8277" fmla="*/ 11530558 w 12191966"/>
              <a:gd name="connsiteY8277" fmla="*/ 2356168 h 4330701"/>
              <a:gd name="connsiteX8278" fmla="*/ 11530558 w 12191966"/>
              <a:gd name="connsiteY8278" fmla="*/ 2357784 h 4330701"/>
              <a:gd name="connsiteX8279" fmla="*/ 11530558 w 12191966"/>
              <a:gd name="connsiteY8279" fmla="*/ 2359401 h 4330701"/>
              <a:gd name="connsiteX8280" fmla="*/ 11531784 w 12191966"/>
              <a:gd name="connsiteY8280" fmla="*/ 2360209 h 4330701"/>
              <a:gd name="connsiteX8281" fmla="*/ 11533420 w 12191966"/>
              <a:gd name="connsiteY8281" fmla="*/ 2361421 h 4330701"/>
              <a:gd name="connsiteX8282" fmla="*/ 11535465 w 12191966"/>
              <a:gd name="connsiteY8282" fmla="*/ 2362229 h 4330701"/>
              <a:gd name="connsiteX8283" fmla="*/ 11533420 w 12191966"/>
              <a:gd name="connsiteY8283" fmla="*/ 2365866 h 4330701"/>
              <a:gd name="connsiteX8284" fmla="*/ 11530558 w 12191966"/>
              <a:gd name="connsiteY8284" fmla="*/ 2369503 h 4330701"/>
              <a:gd name="connsiteX8285" fmla="*/ 11528104 w 12191966"/>
              <a:gd name="connsiteY8285" fmla="*/ 2371928 h 4330701"/>
              <a:gd name="connsiteX8286" fmla="*/ 11525651 w 12191966"/>
              <a:gd name="connsiteY8286" fmla="*/ 2375160 h 4330701"/>
              <a:gd name="connsiteX8287" fmla="*/ 11522379 w 12191966"/>
              <a:gd name="connsiteY8287" fmla="*/ 2377181 h 4330701"/>
              <a:gd name="connsiteX8288" fmla="*/ 11519517 w 12191966"/>
              <a:gd name="connsiteY8288" fmla="*/ 2379201 h 4330701"/>
              <a:gd name="connsiteX8289" fmla="*/ 11515837 w 12191966"/>
              <a:gd name="connsiteY8289" fmla="*/ 2381222 h 4330701"/>
              <a:gd name="connsiteX8290" fmla="*/ 11512157 w 12191966"/>
              <a:gd name="connsiteY8290" fmla="*/ 2382838 h 4330701"/>
              <a:gd name="connsiteX8291" fmla="*/ 11510930 w 12191966"/>
              <a:gd name="connsiteY8291" fmla="*/ 2377181 h 4330701"/>
              <a:gd name="connsiteX8292" fmla="*/ 11510930 w 12191966"/>
              <a:gd name="connsiteY8292" fmla="*/ 2375160 h 4330701"/>
              <a:gd name="connsiteX8293" fmla="*/ 11510930 w 12191966"/>
              <a:gd name="connsiteY8293" fmla="*/ 2373544 h 4330701"/>
              <a:gd name="connsiteX8294" fmla="*/ 11512157 w 12191966"/>
              <a:gd name="connsiteY8294" fmla="*/ 2372332 h 4330701"/>
              <a:gd name="connsiteX8295" fmla="*/ 11512566 w 12191966"/>
              <a:gd name="connsiteY8295" fmla="*/ 2371524 h 4330701"/>
              <a:gd name="connsiteX8296" fmla="*/ 11515019 w 12191966"/>
              <a:gd name="connsiteY8296" fmla="*/ 2369907 h 4330701"/>
              <a:gd name="connsiteX8297" fmla="*/ 11518290 w 12191966"/>
              <a:gd name="connsiteY8297" fmla="*/ 2369907 h 4330701"/>
              <a:gd name="connsiteX8298" fmla="*/ 11521562 w 12191966"/>
              <a:gd name="connsiteY8298" fmla="*/ 2369503 h 4330701"/>
              <a:gd name="connsiteX8299" fmla="*/ 11524424 w 12191966"/>
              <a:gd name="connsiteY8299" fmla="*/ 2369503 h 4330701"/>
              <a:gd name="connsiteX8300" fmla="*/ 11527695 w 12191966"/>
              <a:gd name="connsiteY8300" fmla="*/ 2369099 h 4330701"/>
              <a:gd name="connsiteX8301" fmla="*/ 11528104 w 12191966"/>
              <a:gd name="connsiteY8301" fmla="*/ 2363846 h 4330701"/>
              <a:gd name="connsiteX8302" fmla="*/ 11527695 w 12191966"/>
              <a:gd name="connsiteY8302" fmla="*/ 2359401 h 4330701"/>
              <a:gd name="connsiteX8303" fmla="*/ 11526469 w 12191966"/>
              <a:gd name="connsiteY8303" fmla="*/ 2356168 h 4330701"/>
              <a:gd name="connsiteX8304" fmla="*/ 11524833 w 12191966"/>
              <a:gd name="connsiteY8304" fmla="*/ 2353744 h 4330701"/>
              <a:gd name="connsiteX8305" fmla="*/ 11524015 w 12191966"/>
              <a:gd name="connsiteY8305" fmla="*/ 2350915 h 4330701"/>
              <a:gd name="connsiteX8306" fmla="*/ 11522788 w 12191966"/>
              <a:gd name="connsiteY8306" fmla="*/ 2348490 h 4330701"/>
              <a:gd name="connsiteX8307" fmla="*/ 11521971 w 12191966"/>
              <a:gd name="connsiteY8307" fmla="*/ 2344854 h 4330701"/>
              <a:gd name="connsiteX8308" fmla="*/ 11521971 w 12191966"/>
              <a:gd name="connsiteY8308" fmla="*/ 2339600 h 4330701"/>
              <a:gd name="connsiteX8309" fmla="*/ 11933956 w 12191966"/>
              <a:gd name="connsiteY8309" fmla="*/ 2325688 h 4330701"/>
              <a:gd name="connsiteX8310" fmla="*/ 11936296 w 12191966"/>
              <a:gd name="connsiteY8310" fmla="*/ 2326442 h 4330701"/>
              <a:gd name="connsiteX8311" fmla="*/ 11938635 w 12191966"/>
              <a:gd name="connsiteY8311" fmla="*/ 2328325 h 4330701"/>
              <a:gd name="connsiteX8312" fmla="*/ 11942535 w 12191966"/>
              <a:gd name="connsiteY8312" fmla="*/ 2332845 h 4330701"/>
              <a:gd name="connsiteX8313" fmla="*/ 11944484 w 12191966"/>
              <a:gd name="connsiteY8313" fmla="*/ 2334729 h 4330701"/>
              <a:gd name="connsiteX8314" fmla="*/ 11946824 w 12191966"/>
              <a:gd name="connsiteY8314" fmla="*/ 2335482 h 4330701"/>
              <a:gd name="connsiteX8315" fmla="*/ 11948383 w 12191966"/>
              <a:gd name="connsiteY8315" fmla="*/ 2335859 h 4330701"/>
              <a:gd name="connsiteX8316" fmla="*/ 11949943 w 12191966"/>
              <a:gd name="connsiteY8316" fmla="*/ 2335482 h 4330701"/>
              <a:gd name="connsiteX8317" fmla="*/ 11951892 w 12191966"/>
              <a:gd name="connsiteY8317" fmla="*/ 2335105 h 4330701"/>
              <a:gd name="connsiteX8318" fmla="*/ 11953842 w 12191966"/>
              <a:gd name="connsiteY8318" fmla="*/ 2333975 h 4330701"/>
              <a:gd name="connsiteX8319" fmla="*/ 11952282 w 12191966"/>
              <a:gd name="connsiteY8319" fmla="*/ 2337366 h 4330701"/>
              <a:gd name="connsiteX8320" fmla="*/ 11949943 w 12191966"/>
              <a:gd name="connsiteY8320" fmla="*/ 2339626 h 4330701"/>
              <a:gd name="connsiteX8321" fmla="*/ 11947213 w 12191966"/>
              <a:gd name="connsiteY8321" fmla="*/ 2341886 h 4330701"/>
              <a:gd name="connsiteX8322" fmla="*/ 11944874 w 12191966"/>
              <a:gd name="connsiteY8322" fmla="*/ 2343769 h 4330701"/>
              <a:gd name="connsiteX8323" fmla="*/ 11941755 w 12191966"/>
              <a:gd name="connsiteY8323" fmla="*/ 2344900 h 4330701"/>
              <a:gd name="connsiteX8324" fmla="*/ 11938635 w 12191966"/>
              <a:gd name="connsiteY8324" fmla="*/ 2346030 h 4330701"/>
              <a:gd name="connsiteX8325" fmla="*/ 11931617 w 12191966"/>
              <a:gd name="connsiteY8325" fmla="*/ 2347913 h 4330701"/>
              <a:gd name="connsiteX8326" fmla="*/ 11933177 w 12191966"/>
              <a:gd name="connsiteY8326" fmla="*/ 2343769 h 4330701"/>
              <a:gd name="connsiteX8327" fmla="*/ 11933956 w 12191966"/>
              <a:gd name="connsiteY8327" fmla="*/ 2338496 h 4330701"/>
              <a:gd name="connsiteX8328" fmla="*/ 11934346 w 12191966"/>
              <a:gd name="connsiteY8328" fmla="*/ 2332092 h 4330701"/>
              <a:gd name="connsiteX8329" fmla="*/ 1423514 w 12191966"/>
              <a:gd name="connsiteY8329" fmla="*/ 2325688 h 4330701"/>
              <a:gd name="connsiteX8330" fmla="*/ 1426651 w 12191966"/>
              <a:gd name="connsiteY8330" fmla="*/ 2325688 h 4330701"/>
              <a:gd name="connsiteX8331" fmla="*/ 1429397 w 12191966"/>
              <a:gd name="connsiteY8331" fmla="*/ 2325688 h 4330701"/>
              <a:gd name="connsiteX8332" fmla="*/ 1432534 w 12191966"/>
              <a:gd name="connsiteY8332" fmla="*/ 2326093 h 4330701"/>
              <a:gd name="connsiteX8333" fmla="*/ 1435672 w 12191966"/>
              <a:gd name="connsiteY8333" fmla="*/ 2326902 h 4330701"/>
              <a:gd name="connsiteX8334" fmla="*/ 1438810 w 12191966"/>
              <a:gd name="connsiteY8334" fmla="*/ 2328116 h 4330701"/>
              <a:gd name="connsiteX8335" fmla="*/ 1441947 w 12191966"/>
              <a:gd name="connsiteY8335" fmla="*/ 2329735 h 4330701"/>
              <a:gd name="connsiteX8336" fmla="*/ 1444301 w 12191966"/>
              <a:gd name="connsiteY8336" fmla="*/ 2331353 h 4330701"/>
              <a:gd name="connsiteX8337" fmla="*/ 1447046 w 12191966"/>
              <a:gd name="connsiteY8337" fmla="*/ 2333781 h 4330701"/>
              <a:gd name="connsiteX8338" fmla="*/ 1449007 w 12191966"/>
              <a:gd name="connsiteY8338" fmla="*/ 2336614 h 4330701"/>
              <a:gd name="connsiteX8339" fmla="*/ 1450576 w 12191966"/>
              <a:gd name="connsiteY8339" fmla="*/ 2339447 h 4330701"/>
              <a:gd name="connsiteX8340" fmla="*/ 1450968 w 12191966"/>
              <a:gd name="connsiteY8340" fmla="*/ 2342684 h 4330701"/>
              <a:gd name="connsiteX8341" fmla="*/ 1450968 w 12191966"/>
              <a:gd name="connsiteY8341" fmla="*/ 2346326 h 4330701"/>
              <a:gd name="connsiteX8342" fmla="*/ 1444301 w 12191966"/>
              <a:gd name="connsiteY8342" fmla="*/ 2344707 h 4330701"/>
              <a:gd name="connsiteX8343" fmla="*/ 1439594 w 12191966"/>
              <a:gd name="connsiteY8343" fmla="*/ 2343493 h 4330701"/>
              <a:gd name="connsiteX8344" fmla="*/ 1432534 w 12191966"/>
              <a:gd name="connsiteY8344" fmla="*/ 2342684 h 4330701"/>
              <a:gd name="connsiteX8345" fmla="*/ 1429397 w 12191966"/>
              <a:gd name="connsiteY8345" fmla="*/ 2341470 h 4330701"/>
              <a:gd name="connsiteX8346" fmla="*/ 1426259 w 12191966"/>
              <a:gd name="connsiteY8346" fmla="*/ 2339447 h 4330701"/>
              <a:gd name="connsiteX8347" fmla="*/ 1422729 w 12191966"/>
              <a:gd name="connsiteY8347" fmla="*/ 2335805 h 4330701"/>
              <a:gd name="connsiteX8348" fmla="*/ 1417631 w 12191966"/>
              <a:gd name="connsiteY8348" fmla="*/ 2330949 h 4330701"/>
              <a:gd name="connsiteX8349" fmla="*/ 1418023 w 12191966"/>
              <a:gd name="connsiteY8349" fmla="*/ 2328925 h 4330701"/>
              <a:gd name="connsiteX8350" fmla="*/ 1419592 w 12191966"/>
              <a:gd name="connsiteY8350" fmla="*/ 2327711 h 4330701"/>
              <a:gd name="connsiteX8351" fmla="*/ 1421160 w 12191966"/>
              <a:gd name="connsiteY8351" fmla="*/ 2326902 h 4330701"/>
              <a:gd name="connsiteX8352" fmla="*/ 11489158 w 12191966"/>
              <a:gd name="connsiteY8352" fmla="*/ 2320926 h 4330701"/>
              <a:gd name="connsiteX8353" fmla="*/ 11491608 w 12191966"/>
              <a:gd name="connsiteY8353" fmla="*/ 2321323 h 4330701"/>
              <a:gd name="connsiteX8354" fmla="*/ 11494057 w 12191966"/>
              <a:gd name="connsiteY8354" fmla="*/ 2322911 h 4330701"/>
              <a:gd name="connsiteX8355" fmla="*/ 11496098 w 12191966"/>
              <a:gd name="connsiteY8355" fmla="*/ 2324895 h 4330701"/>
              <a:gd name="connsiteX8356" fmla="*/ 11497731 w 12191966"/>
              <a:gd name="connsiteY8356" fmla="*/ 2327673 h 4330701"/>
              <a:gd name="connsiteX8357" fmla="*/ 11499364 w 12191966"/>
              <a:gd name="connsiteY8357" fmla="*/ 2330848 h 4330701"/>
              <a:gd name="connsiteX8358" fmla="*/ 11500180 w 12191966"/>
              <a:gd name="connsiteY8358" fmla="*/ 2334420 h 4330701"/>
              <a:gd name="connsiteX8359" fmla="*/ 11500997 w 12191966"/>
              <a:gd name="connsiteY8359" fmla="*/ 2338389 h 4330701"/>
              <a:gd name="connsiteX8360" fmla="*/ 11501405 w 12191966"/>
              <a:gd name="connsiteY8360" fmla="*/ 2341961 h 4330701"/>
              <a:gd name="connsiteX8361" fmla="*/ 11500997 w 12191966"/>
              <a:gd name="connsiteY8361" fmla="*/ 2345929 h 4330701"/>
              <a:gd name="connsiteX8362" fmla="*/ 11500180 w 12191966"/>
              <a:gd name="connsiteY8362" fmla="*/ 2350295 h 4330701"/>
              <a:gd name="connsiteX8363" fmla="*/ 11499364 w 12191966"/>
              <a:gd name="connsiteY8363" fmla="*/ 2353470 h 4330701"/>
              <a:gd name="connsiteX8364" fmla="*/ 11497731 w 12191966"/>
              <a:gd name="connsiteY8364" fmla="*/ 2356645 h 4330701"/>
              <a:gd name="connsiteX8365" fmla="*/ 11496098 w 12191966"/>
              <a:gd name="connsiteY8365" fmla="*/ 2359026 h 4330701"/>
              <a:gd name="connsiteX8366" fmla="*/ 11493649 w 12191966"/>
              <a:gd name="connsiteY8366" fmla="*/ 2360614 h 4330701"/>
              <a:gd name="connsiteX8367" fmla="*/ 11490383 w 12191966"/>
              <a:gd name="connsiteY8367" fmla="*/ 2362201 h 4330701"/>
              <a:gd name="connsiteX8368" fmla="*/ 11487525 w 12191966"/>
              <a:gd name="connsiteY8368" fmla="*/ 2362201 h 4330701"/>
              <a:gd name="connsiteX8369" fmla="*/ 11487117 w 12191966"/>
              <a:gd name="connsiteY8369" fmla="*/ 2358629 h 4330701"/>
              <a:gd name="connsiteX8370" fmla="*/ 11487117 w 12191966"/>
              <a:gd name="connsiteY8370" fmla="*/ 2356248 h 4330701"/>
              <a:gd name="connsiteX8371" fmla="*/ 11487525 w 12191966"/>
              <a:gd name="connsiteY8371" fmla="*/ 2354264 h 4330701"/>
              <a:gd name="connsiteX8372" fmla="*/ 11488342 w 12191966"/>
              <a:gd name="connsiteY8372" fmla="*/ 2352676 h 4330701"/>
              <a:gd name="connsiteX8373" fmla="*/ 11489566 w 12191966"/>
              <a:gd name="connsiteY8373" fmla="*/ 2351486 h 4330701"/>
              <a:gd name="connsiteX8374" fmla="*/ 11491199 w 12191966"/>
              <a:gd name="connsiteY8374" fmla="*/ 2350692 h 4330701"/>
              <a:gd name="connsiteX8375" fmla="*/ 11494873 w 12191966"/>
              <a:gd name="connsiteY8375" fmla="*/ 2349501 h 4330701"/>
              <a:gd name="connsiteX8376" fmla="*/ 11494873 w 12191966"/>
              <a:gd name="connsiteY8376" fmla="*/ 2345136 h 4330701"/>
              <a:gd name="connsiteX8377" fmla="*/ 11493649 w 12191966"/>
              <a:gd name="connsiteY8377" fmla="*/ 2341564 h 4330701"/>
              <a:gd name="connsiteX8378" fmla="*/ 11492424 w 12191966"/>
              <a:gd name="connsiteY8378" fmla="*/ 2338389 h 4330701"/>
              <a:gd name="connsiteX8379" fmla="*/ 11491199 w 12191966"/>
              <a:gd name="connsiteY8379" fmla="*/ 2336007 h 4330701"/>
              <a:gd name="connsiteX8380" fmla="*/ 11489975 w 12191966"/>
              <a:gd name="connsiteY8380" fmla="*/ 2333626 h 4330701"/>
              <a:gd name="connsiteX8381" fmla="*/ 11489158 w 12191966"/>
              <a:gd name="connsiteY8381" fmla="*/ 2330451 h 4330701"/>
              <a:gd name="connsiteX8382" fmla="*/ 11488342 w 12191966"/>
              <a:gd name="connsiteY8382" fmla="*/ 2326482 h 4330701"/>
              <a:gd name="connsiteX8383" fmla="*/ 11350592 w 12191966"/>
              <a:gd name="connsiteY8383" fmla="*/ 2317750 h 4330701"/>
              <a:gd name="connsiteX8384" fmla="*/ 11352577 w 12191966"/>
              <a:gd name="connsiteY8384" fmla="*/ 2322910 h 4330701"/>
              <a:gd name="connsiteX8385" fmla="*/ 11354958 w 12191966"/>
              <a:gd name="connsiteY8385" fmla="*/ 2328863 h 4330701"/>
              <a:gd name="connsiteX8386" fmla="*/ 11356942 w 12191966"/>
              <a:gd name="connsiteY8386" fmla="*/ 2335610 h 4330701"/>
              <a:gd name="connsiteX8387" fmla="*/ 11358530 w 12191966"/>
              <a:gd name="connsiteY8387" fmla="*/ 2343150 h 4330701"/>
              <a:gd name="connsiteX8388" fmla="*/ 11358530 w 12191966"/>
              <a:gd name="connsiteY8388" fmla="*/ 2346325 h 4330701"/>
              <a:gd name="connsiteX8389" fmla="*/ 11358530 w 12191966"/>
              <a:gd name="connsiteY8389" fmla="*/ 2349500 h 4330701"/>
              <a:gd name="connsiteX8390" fmla="*/ 11358133 w 12191966"/>
              <a:gd name="connsiteY8390" fmla="*/ 2352278 h 4330701"/>
              <a:gd name="connsiteX8391" fmla="*/ 11357736 w 12191966"/>
              <a:gd name="connsiteY8391" fmla="*/ 2354660 h 4330701"/>
              <a:gd name="connsiteX8392" fmla="*/ 11356149 w 12191966"/>
              <a:gd name="connsiteY8392" fmla="*/ 2356247 h 4330701"/>
              <a:gd name="connsiteX8393" fmla="*/ 11354561 w 12191966"/>
              <a:gd name="connsiteY8393" fmla="*/ 2357835 h 4330701"/>
              <a:gd name="connsiteX8394" fmla="*/ 11352180 w 12191966"/>
              <a:gd name="connsiteY8394" fmla="*/ 2359025 h 4330701"/>
              <a:gd name="connsiteX8395" fmla="*/ 11349005 w 12191966"/>
              <a:gd name="connsiteY8395" fmla="*/ 2358231 h 4330701"/>
              <a:gd name="connsiteX8396" fmla="*/ 11350195 w 12191966"/>
              <a:gd name="connsiteY8396" fmla="*/ 2356247 h 4330701"/>
              <a:gd name="connsiteX8397" fmla="*/ 11350989 w 12191966"/>
              <a:gd name="connsiteY8397" fmla="*/ 2353866 h 4330701"/>
              <a:gd name="connsiteX8398" fmla="*/ 11351386 w 12191966"/>
              <a:gd name="connsiteY8398" fmla="*/ 2351485 h 4330701"/>
              <a:gd name="connsiteX8399" fmla="*/ 11351386 w 12191966"/>
              <a:gd name="connsiteY8399" fmla="*/ 2348706 h 4330701"/>
              <a:gd name="connsiteX8400" fmla="*/ 11350989 w 12191966"/>
              <a:gd name="connsiteY8400" fmla="*/ 2343944 h 4330701"/>
              <a:gd name="connsiteX8401" fmla="*/ 11349401 w 12191966"/>
              <a:gd name="connsiteY8401" fmla="*/ 2338785 h 4330701"/>
              <a:gd name="connsiteX8402" fmla="*/ 11348211 w 12191966"/>
              <a:gd name="connsiteY8402" fmla="*/ 2333228 h 4330701"/>
              <a:gd name="connsiteX8403" fmla="*/ 11347417 w 12191966"/>
              <a:gd name="connsiteY8403" fmla="*/ 2328069 h 4330701"/>
              <a:gd name="connsiteX8404" fmla="*/ 11347417 w 12191966"/>
              <a:gd name="connsiteY8404" fmla="*/ 2325291 h 4330701"/>
              <a:gd name="connsiteX8405" fmla="*/ 11348211 w 12191966"/>
              <a:gd name="connsiteY8405" fmla="*/ 2322910 h 4330701"/>
              <a:gd name="connsiteX8406" fmla="*/ 11349005 w 12191966"/>
              <a:gd name="connsiteY8406" fmla="*/ 2320131 h 4330701"/>
              <a:gd name="connsiteX8407" fmla="*/ 5097905 w 12191966"/>
              <a:gd name="connsiteY8407" fmla="*/ 2312988 h 4330701"/>
              <a:gd name="connsiteX8408" fmla="*/ 5100318 w 12191966"/>
              <a:gd name="connsiteY8408" fmla="*/ 2313775 h 4330701"/>
              <a:gd name="connsiteX8409" fmla="*/ 5102329 w 12191966"/>
              <a:gd name="connsiteY8409" fmla="*/ 2314168 h 4330701"/>
              <a:gd name="connsiteX8410" fmla="*/ 5103936 w 12191966"/>
              <a:gd name="connsiteY8410" fmla="*/ 2315742 h 4330701"/>
              <a:gd name="connsiteX8411" fmla="*/ 5105142 w 12191966"/>
              <a:gd name="connsiteY8411" fmla="*/ 2316922 h 4330701"/>
              <a:gd name="connsiteX8412" fmla="*/ 5105947 w 12191966"/>
              <a:gd name="connsiteY8412" fmla="*/ 2318889 h 4330701"/>
              <a:gd name="connsiteX8413" fmla="*/ 5107553 w 12191966"/>
              <a:gd name="connsiteY8413" fmla="*/ 2323609 h 4330701"/>
              <a:gd name="connsiteX8414" fmla="*/ 5109564 w 12191966"/>
              <a:gd name="connsiteY8414" fmla="*/ 2327543 h 4330701"/>
              <a:gd name="connsiteX8415" fmla="*/ 5110369 w 12191966"/>
              <a:gd name="connsiteY8415" fmla="*/ 2329116 h 4330701"/>
              <a:gd name="connsiteX8416" fmla="*/ 5111977 w 12191966"/>
              <a:gd name="connsiteY8416" fmla="*/ 2330296 h 4330701"/>
              <a:gd name="connsiteX8417" fmla="*/ 5113989 w 12191966"/>
              <a:gd name="connsiteY8417" fmla="*/ 2331083 h 4330701"/>
              <a:gd name="connsiteX8418" fmla="*/ 5116801 w 12191966"/>
              <a:gd name="connsiteY8418" fmla="*/ 2331083 h 4330701"/>
              <a:gd name="connsiteX8419" fmla="*/ 5119618 w 12191966"/>
              <a:gd name="connsiteY8419" fmla="*/ 2330296 h 4330701"/>
              <a:gd name="connsiteX8420" fmla="*/ 5123235 w 12191966"/>
              <a:gd name="connsiteY8420" fmla="*/ 2329116 h 4330701"/>
              <a:gd name="connsiteX8421" fmla="*/ 5124442 w 12191966"/>
              <a:gd name="connsiteY8421" fmla="*/ 2335016 h 4330701"/>
              <a:gd name="connsiteX8422" fmla="*/ 5124442 w 12191966"/>
              <a:gd name="connsiteY8422" fmla="*/ 2339737 h 4330701"/>
              <a:gd name="connsiteX8423" fmla="*/ 5123235 w 12191966"/>
              <a:gd name="connsiteY8423" fmla="*/ 2343277 h 4330701"/>
              <a:gd name="connsiteX8424" fmla="*/ 5121627 w 12191966"/>
              <a:gd name="connsiteY8424" fmla="*/ 2346424 h 4330701"/>
              <a:gd name="connsiteX8425" fmla="*/ 5119216 w 12191966"/>
              <a:gd name="connsiteY8425" fmla="*/ 2347997 h 4330701"/>
              <a:gd name="connsiteX8426" fmla="*/ 5116801 w 12191966"/>
              <a:gd name="connsiteY8426" fmla="*/ 2348784 h 4330701"/>
              <a:gd name="connsiteX8427" fmla="*/ 5113989 w 12191966"/>
              <a:gd name="connsiteY8427" fmla="*/ 2348784 h 4330701"/>
              <a:gd name="connsiteX8428" fmla="*/ 5111172 w 12191966"/>
              <a:gd name="connsiteY8428" fmla="*/ 2348784 h 4330701"/>
              <a:gd name="connsiteX8429" fmla="*/ 5105947 w 12191966"/>
              <a:gd name="connsiteY8429" fmla="*/ 2348391 h 4330701"/>
              <a:gd name="connsiteX8430" fmla="*/ 5102731 w 12191966"/>
              <a:gd name="connsiteY8430" fmla="*/ 2347211 h 4330701"/>
              <a:gd name="connsiteX8431" fmla="*/ 5101927 w 12191966"/>
              <a:gd name="connsiteY8431" fmla="*/ 2347211 h 4330701"/>
              <a:gd name="connsiteX8432" fmla="*/ 5102329 w 12191966"/>
              <a:gd name="connsiteY8432" fmla="*/ 2348391 h 4330701"/>
              <a:gd name="connsiteX8433" fmla="*/ 5105947 w 12191966"/>
              <a:gd name="connsiteY8433" fmla="*/ 2351538 h 4330701"/>
              <a:gd name="connsiteX8434" fmla="*/ 5105142 w 12191966"/>
              <a:gd name="connsiteY8434" fmla="*/ 2354685 h 4330701"/>
              <a:gd name="connsiteX8435" fmla="*/ 5103534 w 12191966"/>
              <a:gd name="connsiteY8435" fmla="*/ 2356651 h 4330701"/>
              <a:gd name="connsiteX8436" fmla="*/ 5101927 w 12191966"/>
              <a:gd name="connsiteY8436" fmla="*/ 2357438 h 4330701"/>
              <a:gd name="connsiteX8437" fmla="*/ 5100721 w 12191966"/>
              <a:gd name="connsiteY8437" fmla="*/ 2357438 h 4330701"/>
              <a:gd name="connsiteX8438" fmla="*/ 5099513 w 12191966"/>
              <a:gd name="connsiteY8438" fmla="*/ 2355865 h 4330701"/>
              <a:gd name="connsiteX8439" fmla="*/ 5098308 w 12191966"/>
              <a:gd name="connsiteY8439" fmla="*/ 2353898 h 4330701"/>
              <a:gd name="connsiteX8440" fmla="*/ 5096296 w 12191966"/>
              <a:gd name="connsiteY8440" fmla="*/ 2347211 h 4330701"/>
              <a:gd name="connsiteX8441" fmla="*/ 5094687 w 12191966"/>
              <a:gd name="connsiteY8441" fmla="*/ 2339343 h 4330701"/>
              <a:gd name="connsiteX8442" fmla="*/ 5094286 w 12191966"/>
              <a:gd name="connsiteY8442" fmla="*/ 2330296 h 4330701"/>
              <a:gd name="connsiteX8443" fmla="*/ 5094286 w 12191966"/>
              <a:gd name="connsiteY8443" fmla="*/ 2321642 h 4330701"/>
              <a:gd name="connsiteX8444" fmla="*/ 5094687 w 12191966"/>
              <a:gd name="connsiteY8444" fmla="*/ 2314168 h 4330701"/>
              <a:gd name="connsiteX8445" fmla="*/ 11858731 w 12191966"/>
              <a:gd name="connsiteY8445" fmla="*/ 2309813 h 4330701"/>
              <a:gd name="connsiteX8446" fmla="*/ 11860295 w 12191966"/>
              <a:gd name="connsiteY8446" fmla="*/ 2312934 h 4330701"/>
              <a:gd name="connsiteX8447" fmla="*/ 11861860 w 12191966"/>
              <a:gd name="connsiteY8447" fmla="*/ 2315275 h 4330701"/>
              <a:gd name="connsiteX8448" fmla="*/ 11863033 w 12191966"/>
              <a:gd name="connsiteY8448" fmla="*/ 2318396 h 4330701"/>
              <a:gd name="connsiteX8449" fmla="*/ 11863424 w 12191966"/>
              <a:gd name="connsiteY8449" fmla="*/ 2320737 h 4330701"/>
              <a:gd name="connsiteX8450" fmla="*/ 11863816 w 12191966"/>
              <a:gd name="connsiteY8450" fmla="*/ 2326200 h 4330701"/>
              <a:gd name="connsiteX8451" fmla="*/ 11863424 w 12191966"/>
              <a:gd name="connsiteY8451" fmla="*/ 2331662 h 4330701"/>
              <a:gd name="connsiteX8452" fmla="*/ 11863424 w 12191966"/>
              <a:gd name="connsiteY8452" fmla="*/ 2336734 h 4330701"/>
              <a:gd name="connsiteX8453" fmla="*/ 11863816 w 12191966"/>
              <a:gd name="connsiteY8453" fmla="*/ 2341025 h 4330701"/>
              <a:gd name="connsiteX8454" fmla="*/ 11864207 w 12191966"/>
              <a:gd name="connsiteY8454" fmla="*/ 2343366 h 4330701"/>
              <a:gd name="connsiteX8455" fmla="*/ 11865380 w 12191966"/>
              <a:gd name="connsiteY8455" fmla="*/ 2345317 h 4330701"/>
              <a:gd name="connsiteX8456" fmla="*/ 11866162 w 12191966"/>
              <a:gd name="connsiteY8456" fmla="*/ 2347268 h 4330701"/>
              <a:gd name="connsiteX8457" fmla="*/ 11868118 w 12191966"/>
              <a:gd name="connsiteY8457" fmla="*/ 2349609 h 4330701"/>
              <a:gd name="connsiteX8458" fmla="*/ 11866162 w 12191966"/>
              <a:gd name="connsiteY8458" fmla="*/ 2353510 h 4330701"/>
              <a:gd name="connsiteX8459" fmla="*/ 11864207 w 12191966"/>
              <a:gd name="connsiteY8459" fmla="*/ 2355461 h 4330701"/>
              <a:gd name="connsiteX8460" fmla="*/ 11863424 w 12191966"/>
              <a:gd name="connsiteY8460" fmla="*/ 2355851 h 4330701"/>
              <a:gd name="connsiteX8461" fmla="*/ 11863033 w 12191966"/>
              <a:gd name="connsiteY8461" fmla="*/ 2355851 h 4330701"/>
              <a:gd name="connsiteX8462" fmla="*/ 11862251 w 12191966"/>
              <a:gd name="connsiteY8462" fmla="*/ 2355851 h 4330701"/>
              <a:gd name="connsiteX8463" fmla="*/ 11861469 w 12191966"/>
              <a:gd name="connsiteY8463" fmla="*/ 2355461 h 4330701"/>
              <a:gd name="connsiteX8464" fmla="*/ 11860295 w 12191966"/>
              <a:gd name="connsiteY8464" fmla="*/ 2353510 h 4330701"/>
              <a:gd name="connsiteX8465" fmla="*/ 11859904 w 12191966"/>
              <a:gd name="connsiteY8465" fmla="*/ 2350779 h 4330701"/>
              <a:gd name="connsiteX8466" fmla="*/ 11857949 w 12191966"/>
              <a:gd name="connsiteY8466" fmla="*/ 2344147 h 4330701"/>
              <a:gd name="connsiteX8467" fmla="*/ 11856384 w 12191966"/>
              <a:gd name="connsiteY8467" fmla="*/ 2335953 h 4330701"/>
              <a:gd name="connsiteX8468" fmla="*/ 11854820 w 12191966"/>
              <a:gd name="connsiteY8468" fmla="*/ 2332832 h 4330701"/>
              <a:gd name="connsiteX8469" fmla="*/ 11853646 w 12191966"/>
              <a:gd name="connsiteY8469" fmla="*/ 2329711 h 4330701"/>
              <a:gd name="connsiteX8470" fmla="*/ 11852082 w 12191966"/>
              <a:gd name="connsiteY8470" fmla="*/ 2327760 h 4330701"/>
              <a:gd name="connsiteX8471" fmla="*/ 11850908 w 12191966"/>
              <a:gd name="connsiteY8471" fmla="*/ 2327370 h 4330701"/>
              <a:gd name="connsiteX8472" fmla="*/ 11850126 w 12191966"/>
              <a:gd name="connsiteY8472" fmla="*/ 2326590 h 4330701"/>
              <a:gd name="connsiteX8473" fmla="*/ 11848561 w 12191966"/>
              <a:gd name="connsiteY8473" fmla="*/ 2326590 h 4330701"/>
              <a:gd name="connsiteX8474" fmla="*/ 11846997 w 12191966"/>
              <a:gd name="connsiteY8474" fmla="*/ 2327370 h 4330701"/>
              <a:gd name="connsiteX8475" fmla="*/ 11844259 w 12191966"/>
              <a:gd name="connsiteY8475" fmla="*/ 2328540 h 4330701"/>
              <a:gd name="connsiteX8476" fmla="*/ 11842695 w 12191966"/>
              <a:gd name="connsiteY8476" fmla="*/ 2327760 h 4330701"/>
              <a:gd name="connsiteX8477" fmla="*/ 11841521 w 12191966"/>
              <a:gd name="connsiteY8477" fmla="*/ 2326590 h 4330701"/>
              <a:gd name="connsiteX8478" fmla="*/ 11841130 w 12191966"/>
              <a:gd name="connsiteY8478" fmla="*/ 2325809 h 4330701"/>
              <a:gd name="connsiteX8479" fmla="*/ 11841521 w 12191966"/>
              <a:gd name="connsiteY8479" fmla="*/ 2324639 h 4330701"/>
              <a:gd name="connsiteX8480" fmla="*/ 11844259 w 12191966"/>
              <a:gd name="connsiteY8480" fmla="*/ 2323468 h 4330701"/>
              <a:gd name="connsiteX8481" fmla="*/ 11848170 w 12191966"/>
              <a:gd name="connsiteY8481" fmla="*/ 2321128 h 4330701"/>
              <a:gd name="connsiteX8482" fmla="*/ 11852082 w 12191966"/>
              <a:gd name="connsiteY8482" fmla="*/ 2319957 h 4330701"/>
              <a:gd name="connsiteX8483" fmla="*/ 11855602 w 12191966"/>
              <a:gd name="connsiteY8483" fmla="*/ 2317226 h 4330701"/>
              <a:gd name="connsiteX8484" fmla="*/ 11856775 w 12191966"/>
              <a:gd name="connsiteY8484" fmla="*/ 2316056 h 4330701"/>
              <a:gd name="connsiteX8485" fmla="*/ 11858340 w 12191966"/>
              <a:gd name="connsiteY8485" fmla="*/ 2314105 h 4330701"/>
              <a:gd name="connsiteX8486" fmla="*/ 11858731 w 12191966"/>
              <a:gd name="connsiteY8486" fmla="*/ 2312544 h 4330701"/>
              <a:gd name="connsiteX8487" fmla="*/ 431322 w 12191966"/>
              <a:gd name="connsiteY8487" fmla="*/ 2300288 h 4330701"/>
              <a:gd name="connsiteX8488" fmla="*/ 434469 w 12191966"/>
              <a:gd name="connsiteY8488" fmla="*/ 2300288 h 4330701"/>
              <a:gd name="connsiteX8489" fmla="*/ 436829 w 12191966"/>
              <a:gd name="connsiteY8489" fmla="*/ 2300288 h 4330701"/>
              <a:gd name="connsiteX8490" fmla="*/ 439976 w 12191966"/>
              <a:gd name="connsiteY8490" fmla="*/ 2301459 h 4330701"/>
              <a:gd name="connsiteX8491" fmla="*/ 442730 w 12191966"/>
              <a:gd name="connsiteY8491" fmla="*/ 2302240 h 4330701"/>
              <a:gd name="connsiteX8492" fmla="*/ 448630 w 12191966"/>
              <a:gd name="connsiteY8492" fmla="*/ 2305363 h 4330701"/>
              <a:gd name="connsiteX8493" fmla="*/ 455317 w 12191966"/>
              <a:gd name="connsiteY8493" fmla="*/ 2307705 h 4330701"/>
              <a:gd name="connsiteX8494" fmla="*/ 458071 w 12191966"/>
              <a:gd name="connsiteY8494" fmla="*/ 2308876 h 4330701"/>
              <a:gd name="connsiteX8495" fmla="*/ 461218 w 12191966"/>
              <a:gd name="connsiteY8495" fmla="*/ 2309267 h 4330701"/>
              <a:gd name="connsiteX8496" fmla="*/ 464365 w 12191966"/>
              <a:gd name="connsiteY8496" fmla="*/ 2309657 h 4330701"/>
              <a:gd name="connsiteX8497" fmla="*/ 466725 w 12191966"/>
              <a:gd name="connsiteY8497" fmla="*/ 2309267 h 4330701"/>
              <a:gd name="connsiteX8498" fmla="*/ 466332 w 12191966"/>
              <a:gd name="connsiteY8498" fmla="*/ 2315122 h 4330701"/>
              <a:gd name="connsiteX8499" fmla="*/ 464758 w 12191966"/>
              <a:gd name="connsiteY8499" fmla="*/ 2319026 h 4330701"/>
              <a:gd name="connsiteX8500" fmla="*/ 462791 w 12191966"/>
              <a:gd name="connsiteY8500" fmla="*/ 2322149 h 4330701"/>
              <a:gd name="connsiteX8501" fmla="*/ 461611 w 12191966"/>
              <a:gd name="connsiteY8501" fmla="*/ 2322930 h 4330701"/>
              <a:gd name="connsiteX8502" fmla="*/ 460825 w 12191966"/>
              <a:gd name="connsiteY8502" fmla="*/ 2323711 h 4330701"/>
              <a:gd name="connsiteX8503" fmla="*/ 458071 w 12191966"/>
              <a:gd name="connsiteY8503" fmla="*/ 2324101 h 4330701"/>
              <a:gd name="connsiteX8504" fmla="*/ 455317 w 12191966"/>
              <a:gd name="connsiteY8504" fmla="*/ 2323711 h 4330701"/>
              <a:gd name="connsiteX8505" fmla="*/ 452171 w 12191966"/>
              <a:gd name="connsiteY8505" fmla="*/ 2322540 h 4330701"/>
              <a:gd name="connsiteX8506" fmla="*/ 449417 w 12191966"/>
              <a:gd name="connsiteY8506" fmla="*/ 2320978 h 4330701"/>
              <a:gd name="connsiteX8507" fmla="*/ 442337 w 12191966"/>
              <a:gd name="connsiteY8507" fmla="*/ 2316684 h 4330701"/>
              <a:gd name="connsiteX8508" fmla="*/ 435256 w 12191966"/>
              <a:gd name="connsiteY8508" fmla="*/ 2312780 h 4330701"/>
              <a:gd name="connsiteX8509" fmla="*/ 431716 w 12191966"/>
              <a:gd name="connsiteY8509" fmla="*/ 2310828 h 4330701"/>
              <a:gd name="connsiteX8510" fmla="*/ 428176 w 12191966"/>
              <a:gd name="connsiteY8510" fmla="*/ 2309267 h 4330701"/>
              <a:gd name="connsiteX8511" fmla="*/ 425422 w 12191966"/>
              <a:gd name="connsiteY8511" fmla="*/ 2308876 h 4330701"/>
              <a:gd name="connsiteX8512" fmla="*/ 422275 w 12191966"/>
              <a:gd name="connsiteY8512" fmla="*/ 2309267 h 4330701"/>
              <a:gd name="connsiteX8513" fmla="*/ 424242 w 12191966"/>
              <a:gd name="connsiteY8513" fmla="*/ 2305753 h 4330701"/>
              <a:gd name="connsiteX8514" fmla="*/ 426209 w 12191966"/>
              <a:gd name="connsiteY8514" fmla="*/ 2302630 h 4330701"/>
              <a:gd name="connsiteX8515" fmla="*/ 428962 w 12191966"/>
              <a:gd name="connsiteY8515" fmla="*/ 2301459 h 4330701"/>
              <a:gd name="connsiteX8516" fmla="*/ 11806205 w 12191966"/>
              <a:gd name="connsiteY8516" fmla="*/ 2298701 h 4330701"/>
              <a:gd name="connsiteX8517" fmla="*/ 11812158 w 12191966"/>
              <a:gd name="connsiteY8517" fmla="*/ 2300220 h 4330701"/>
              <a:gd name="connsiteX8518" fmla="*/ 11817318 w 12191966"/>
              <a:gd name="connsiteY8518" fmla="*/ 2300599 h 4330701"/>
              <a:gd name="connsiteX8519" fmla="*/ 11821286 w 12191966"/>
              <a:gd name="connsiteY8519" fmla="*/ 2301359 h 4330701"/>
              <a:gd name="connsiteX8520" fmla="*/ 11825255 w 12191966"/>
              <a:gd name="connsiteY8520" fmla="*/ 2300599 h 4330701"/>
              <a:gd name="connsiteX8521" fmla="*/ 11833987 w 12191966"/>
              <a:gd name="connsiteY8521" fmla="*/ 2299840 h 4330701"/>
              <a:gd name="connsiteX8522" fmla="*/ 11839146 w 12191966"/>
              <a:gd name="connsiteY8522" fmla="*/ 2299840 h 4330701"/>
              <a:gd name="connsiteX8523" fmla="*/ 11845893 w 12191966"/>
              <a:gd name="connsiteY8523" fmla="*/ 2300220 h 4330701"/>
              <a:gd name="connsiteX8524" fmla="*/ 11844702 w 12191966"/>
              <a:gd name="connsiteY8524" fmla="*/ 2303636 h 4330701"/>
              <a:gd name="connsiteX8525" fmla="*/ 11843909 w 12191966"/>
              <a:gd name="connsiteY8525" fmla="*/ 2306673 h 4330701"/>
              <a:gd name="connsiteX8526" fmla="*/ 11841924 w 12191966"/>
              <a:gd name="connsiteY8526" fmla="*/ 2308951 h 4330701"/>
              <a:gd name="connsiteX8527" fmla="*/ 11839940 w 12191966"/>
              <a:gd name="connsiteY8527" fmla="*/ 2310849 h 4330701"/>
              <a:gd name="connsiteX8528" fmla="*/ 11837162 w 12191966"/>
              <a:gd name="connsiteY8528" fmla="*/ 2312368 h 4330701"/>
              <a:gd name="connsiteX8529" fmla="*/ 11834383 w 12191966"/>
              <a:gd name="connsiteY8529" fmla="*/ 2313127 h 4330701"/>
              <a:gd name="connsiteX8530" fmla="*/ 11830812 w 12191966"/>
              <a:gd name="connsiteY8530" fmla="*/ 2313886 h 4330701"/>
              <a:gd name="connsiteX8531" fmla="*/ 11827240 w 12191966"/>
              <a:gd name="connsiteY8531" fmla="*/ 2314266 h 4330701"/>
              <a:gd name="connsiteX8532" fmla="*/ 11820096 w 12191966"/>
              <a:gd name="connsiteY8532" fmla="*/ 2314266 h 4330701"/>
              <a:gd name="connsiteX8533" fmla="*/ 11812555 w 12191966"/>
              <a:gd name="connsiteY8533" fmla="*/ 2314266 h 4330701"/>
              <a:gd name="connsiteX8534" fmla="*/ 11805808 w 12191966"/>
              <a:gd name="connsiteY8534" fmla="*/ 2314646 h 4330701"/>
              <a:gd name="connsiteX8535" fmla="*/ 11802633 w 12191966"/>
              <a:gd name="connsiteY8535" fmla="*/ 2315025 h 4330701"/>
              <a:gd name="connsiteX8536" fmla="*/ 11799855 w 12191966"/>
              <a:gd name="connsiteY8536" fmla="*/ 2316164 h 4330701"/>
              <a:gd name="connsiteX8537" fmla="*/ 11800649 w 12191966"/>
              <a:gd name="connsiteY8537" fmla="*/ 2314266 h 4330701"/>
              <a:gd name="connsiteX8538" fmla="*/ 11801839 w 12191966"/>
              <a:gd name="connsiteY8538" fmla="*/ 2312368 h 4330701"/>
              <a:gd name="connsiteX8539" fmla="*/ 11804221 w 12191966"/>
              <a:gd name="connsiteY8539" fmla="*/ 2309331 h 4330701"/>
              <a:gd name="connsiteX8540" fmla="*/ 11805808 w 12191966"/>
              <a:gd name="connsiteY8540" fmla="*/ 2307433 h 4330701"/>
              <a:gd name="connsiteX8541" fmla="*/ 11806205 w 12191966"/>
              <a:gd name="connsiteY8541" fmla="*/ 2305155 h 4330701"/>
              <a:gd name="connsiteX8542" fmla="*/ 11806602 w 12191966"/>
              <a:gd name="connsiteY8542" fmla="*/ 2302118 h 4330701"/>
              <a:gd name="connsiteX8543" fmla="*/ 12053458 w 12191966"/>
              <a:gd name="connsiteY8543" fmla="*/ 2286000 h 4330701"/>
              <a:gd name="connsiteX8544" fmla="*/ 12054252 w 12191966"/>
              <a:gd name="connsiteY8544" fmla="*/ 2286000 h 4330701"/>
              <a:gd name="connsiteX8545" fmla="*/ 12055840 w 12191966"/>
              <a:gd name="connsiteY8545" fmla="*/ 2286401 h 4330701"/>
              <a:gd name="connsiteX8546" fmla="*/ 12057427 w 12191966"/>
              <a:gd name="connsiteY8546" fmla="*/ 2288003 h 4330701"/>
              <a:gd name="connsiteX8547" fmla="*/ 12058221 w 12191966"/>
              <a:gd name="connsiteY8547" fmla="*/ 2290006 h 4330701"/>
              <a:gd name="connsiteX8548" fmla="*/ 12060999 w 12191966"/>
              <a:gd name="connsiteY8548" fmla="*/ 2295614 h 4330701"/>
              <a:gd name="connsiteX8549" fmla="*/ 12062984 w 12191966"/>
              <a:gd name="connsiteY8549" fmla="*/ 2303225 h 4330701"/>
              <a:gd name="connsiteX8550" fmla="*/ 12064571 w 12191966"/>
              <a:gd name="connsiteY8550" fmla="*/ 2311638 h 4330701"/>
              <a:gd name="connsiteX8551" fmla="*/ 12064968 w 12191966"/>
              <a:gd name="connsiteY8551" fmla="*/ 2320451 h 4330701"/>
              <a:gd name="connsiteX8552" fmla="*/ 12064571 w 12191966"/>
              <a:gd name="connsiteY8552" fmla="*/ 2328863 h 4330701"/>
              <a:gd name="connsiteX8553" fmla="*/ 12061793 w 12191966"/>
              <a:gd name="connsiteY8553" fmla="*/ 2328463 h 4330701"/>
              <a:gd name="connsiteX8554" fmla="*/ 12059412 w 12191966"/>
              <a:gd name="connsiteY8554" fmla="*/ 2327261 h 4330701"/>
              <a:gd name="connsiteX8555" fmla="*/ 12058221 w 12191966"/>
              <a:gd name="connsiteY8555" fmla="*/ 2325258 h 4330701"/>
              <a:gd name="connsiteX8556" fmla="*/ 12057427 w 12191966"/>
              <a:gd name="connsiteY8556" fmla="*/ 2322854 h 4330701"/>
              <a:gd name="connsiteX8557" fmla="*/ 12057427 w 12191966"/>
              <a:gd name="connsiteY8557" fmla="*/ 2319650 h 4330701"/>
              <a:gd name="connsiteX8558" fmla="*/ 12057427 w 12191966"/>
              <a:gd name="connsiteY8558" fmla="*/ 2316845 h 4330701"/>
              <a:gd name="connsiteX8559" fmla="*/ 12057824 w 12191966"/>
              <a:gd name="connsiteY8559" fmla="*/ 2309635 h 4330701"/>
              <a:gd name="connsiteX8560" fmla="*/ 12059015 w 12191966"/>
              <a:gd name="connsiteY8560" fmla="*/ 2302424 h 4330701"/>
              <a:gd name="connsiteX8561" fmla="*/ 12059015 w 12191966"/>
              <a:gd name="connsiteY8561" fmla="*/ 2299620 h 4330701"/>
              <a:gd name="connsiteX8562" fmla="*/ 12058221 w 12191966"/>
              <a:gd name="connsiteY8562" fmla="*/ 2296415 h 4330701"/>
              <a:gd name="connsiteX8563" fmla="*/ 12057427 w 12191966"/>
              <a:gd name="connsiteY8563" fmla="*/ 2294012 h 4330701"/>
              <a:gd name="connsiteX8564" fmla="*/ 12055840 w 12191966"/>
              <a:gd name="connsiteY8564" fmla="*/ 2292009 h 4330701"/>
              <a:gd name="connsiteX8565" fmla="*/ 12053855 w 12191966"/>
              <a:gd name="connsiteY8565" fmla="*/ 2290407 h 4330701"/>
              <a:gd name="connsiteX8566" fmla="*/ 12050680 w 12191966"/>
              <a:gd name="connsiteY8566" fmla="*/ 2289605 h 4330701"/>
              <a:gd name="connsiteX8567" fmla="*/ 12051871 w 12191966"/>
              <a:gd name="connsiteY8567" fmla="*/ 2287602 h 4330701"/>
              <a:gd name="connsiteX8568" fmla="*/ 5117413 w 12191966"/>
              <a:gd name="connsiteY8568" fmla="*/ 2271713 h 4330701"/>
              <a:gd name="connsiteX8569" fmla="*/ 5122911 w 12191966"/>
              <a:gd name="connsiteY8569" fmla="*/ 2272520 h 4330701"/>
              <a:gd name="connsiteX8570" fmla="*/ 5127622 w 12191966"/>
              <a:gd name="connsiteY8570" fmla="*/ 2273731 h 4330701"/>
              <a:gd name="connsiteX8571" fmla="*/ 5123304 w 12191966"/>
              <a:gd name="connsiteY8571" fmla="*/ 2277364 h 4330701"/>
              <a:gd name="connsiteX8572" fmla="*/ 5118982 w 12191966"/>
              <a:gd name="connsiteY8572" fmla="*/ 2280189 h 4330701"/>
              <a:gd name="connsiteX8573" fmla="*/ 5114269 w 12191966"/>
              <a:gd name="connsiteY8573" fmla="*/ 2282611 h 4330701"/>
              <a:gd name="connsiteX8574" fmla="*/ 5108772 w 12191966"/>
              <a:gd name="connsiteY8574" fmla="*/ 2284629 h 4330701"/>
              <a:gd name="connsiteX8575" fmla="*/ 5098953 w 12191966"/>
              <a:gd name="connsiteY8575" fmla="*/ 2289876 h 4330701"/>
              <a:gd name="connsiteX8576" fmla="*/ 5093845 w 12191966"/>
              <a:gd name="connsiteY8576" fmla="*/ 2292297 h 4330701"/>
              <a:gd name="connsiteX8577" fmla="*/ 5089527 w 12191966"/>
              <a:gd name="connsiteY8577" fmla="*/ 2295526 h 4330701"/>
              <a:gd name="connsiteX8578" fmla="*/ 5089918 w 12191966"/>
              <a:gd name="connsiteY8578" fmla="*/ 2291086 h 4330701"/>
              <a:gd name="connsiteX8579" fmla="*/ 5091099 w 12191966"/>
              <a:gd name="connsiteY8579" fmla="*/ 2287050 h 4330701"/>
              <a:gd name="connsiteX8580" fmla="*/ 5092667 w 12191966"/>
              <a:gd name="connsiteY8580" fmla="*/ 2283418 h 4330701"/>
              <a:gd name="connsiteX8581" fmla="*/ 5093845 w 12191966"/>
              <a:gd name="connsiteY8581" fmla="*/ 2280189 h 4330701"/>
              <a:gd name="connsiteX8582" fmla="*/ 5096594 w 12191966"/>
              <a:gd name="connsiteY8582" fmla="*/ 2277767 h 4330701"/>
              <a:gd name="connsiteX8583" fmla="*/ 5098953 w 12191966"/>
              <a:gd name="connsiteY8583" fmla="*/ 2276153 h 4330701"/>
              <a:gd name="connsiteX8584" fmla="*/ 5102096 w 12191966"/>
              <a:gd name="connsiteY8584" fmla="*/ 2274538 h 4330701"/>
              <a:gd name="connsiteX8585" fmla="*/ 5104844 w 12191966"/>
              <a:gd name="connsiteY8585" fmla="*/ 2272924 h 4330701"/>
              <a:gd name="connsiteX8586" fmla="*/ 5107986 w 12191966"/>
              <a:gd name="connsiteY8586" fmla="*/ 2272520 h 4330701"/>
              <a:gd name="connsiteX8587" fmla="*/ 5110737 w 12191966"/>
              <a:gd name="connsiteY8587" fmla="*/ 2272117 h 4330701"/>
              <a:gd name="connsiteX8588" fmla="*/ 11844305 w 12191966"/>
              <a:gd name="connsiteY8588" fmla="*/ 2270126 h 4330701"/>
              <a:gd name="connsiteX8589" fmla="*/ 11848366 w 12191966"/>
              <a:gd name="connsiteY8589" fmla="*/ 2270126 h 4330701"/>
              <a:gd name="connsiteX8590" fmla="*/ 11852021 w 12191966"/>
              <a:gd name="connsiteY8590" fmla="*/ 2271714 h 4330701"/>
              <a:gd name="connsiteX8591" fmla="*/ 11855270 w 12191966"/>
              <a:gd name="connsiteY8591" fmla="*/ 2273698 h 4330701"/>
              <a:gd name="connsiteX8592" fmla="*/ 11857301 w 12191966"/>
              <a:gd name="connsiteY8592" fmla="*/ 2276476 h 4330701"/>
              <a:gd name="connsiteX8593" fmla="*/ 11859331 w 12191966"/>
              <a:gd name="connsiteY8593" fmla="*/ 2280048 h 4330701"/>
              <a:gd name="connsiteX8594" fmla="*/ 11860956 w 12191966"/>
              <a:gd name="connsiteY8594" fmla="*/ 2285208 h 4330701"/>
              <a:gd name="connsiteX8595" fmla="*/ 11861768 w 12191966"/>
              <a:gd name="connsiteY8595" fmla="*/ 2290764 h 4330701"/>
              <a:gd name="connsiteX8596" fmla="*/ 11861768 w 12191966"/>
              <a:gd name="connsiteY8596" fmla="*/ 2297114 h 4330701"/>
              <a:gd name="connsiteX8597" fmla="*/ 11860144 w 12191966"/>
              <a:gd name="connsiteY8597" fmla="*/ 2297114 h 4330701"/>
              <a:gd name="connsiteX8598" fmla="*/ 11858113 w 12191966"/>
              <a:gd name="connsiteY8598" fmla="*/ 2296320 h 4330701"/>
              <a:gd name="connsiteX8599" fmla="*/ 11855676 w 12191966"/>
              <a:gd name="connsiteY8599" fmla="*/ 2293939 h 4330701"/>
              <a:gd name="connsiteX8600" fmla="*/ 11853240 w 12191966"/>
              <a:gd name="connsiteY8600" fmla="*/ 2290764 h 4330701"/>
              <a:gd name="connsiteX8601" fmla="*/ 11851209 w 12191966"/>
              <a:gd name="connsiteY8601" fmla="*/ 2287192 h 4330701"/>
              <a:gd name="connsiteX8602" fmla="*/ 11847960 w 12191966"/>
              <a:gd name="connsiteY8602" fmla="*/ 2278461 h 4330701"/>
              <a:gd name="connsiteX8603" fmla="*/ 307596 w 12191966"/>
              <a:gd name="connsiteY8603" fmla="*/ 2262188 h 4330701"/>
              <a:gd name="connsiteX8604" fmla="*/ 310922 w 12191966"/>
              <a:gd name="connsiteY8604" fmla="*/ 2262593 h 4330701"/>
              <a:gd name="connsiteX8605" fmla="*/ 313417 w 12191966"/>
              <a:gd name="connsiteY8605" fmla="*/ 2262999 h 4330701"/>
              <a:gd name="connsiteX8606" fmla="*/ 315496 w 12191966"/>
              <a:gd name="connsiteY8606" fmla="*/ 2265025 h 4330701"/>
              <a:gd name="connsiteX8607" fmla="*/ 317159 w 12191966"/>
              <a:gd name="connsiteY8607" fmla="*/ 2267052 h 4330701"/>
              <a:gd name="connsiteX8608" fmla="*/ 318822 w 12191966"/>
              <a:gd name="connsiteY8608" fmla="*/ 2269889 h 4330701"/>
              <a:gd name="connsiteX8609" fmla="*/ 320901 w 12191966"/>
              <a:gd name="connsiteY8609" fmla="*/ 2275158 h 4330701"/>
              <a:gd name="connsiteX8610" fmla="*/ 322564 w 12191966"/>
              <a:gd name="connsiteY8610" fmla="*/ 2282049 h 4330701"/>
              <a:gd name="connsiteX8611" fmla="*/ 325058 w 12191966"/>
              <a:gd name="connsiteY8611" fmla="*/ 2287723 h 4330701"/>
              <a:gd name="connsiteX8612" fmla="*/ 326721 w 12191966"/>
              <a:gd name="connsiteY8612" fmla="*/ 2289750 h 4330701"/>
              <a:gd name="connsiteX8613" fmla="*/ 328384 w 12191966"/>
              <a:gd name="connsiteY8613" fmla="*/ 2291776 h 4330701"/>
              <a:gd name="connsiteX8614" fmla="*/ 330463 w 12191966"/>
              <a:gd name="connsiteY8614" fmla="*/ 2293398 h 4330701"/>
              <a:gd name="connsiteX8615" fmla="*/ 333374 w 12191966"/>
              <a:gd name="connsiteY8615" fmla="*/ 2293803 h 4330701"/>
              <a:gd name="connsiteX8616" fmla="*/ 331711 w 12191966"/>
              <a:gd name="connsiteY8616" fmla="*/ 2297856 h 4330701"/>
              <a:gd name="connsiteX8617" fmla="*/ 330879 w 12191966"/>
              <a:gd name="connsiteY8617" fmla="*/ 2299072 h 4330701"/>
              <a:gd name="connsiteX8618" fmla="*/ 329632 w 12191966"/>
              <a:gd name="connsiteY8618" fmla="*/ 2299883 h 4330701"/>
              <a:gd name="connsiteX8619" fmla="*/ 328800 w 12191966"/>
              <a:gd name="connsiteY8619" fmla="*/ 2300288 h 4330701"/>
              <a:gd name="connsiteX8620" fmla="*/ 327553 w 12191966"/>
              <a:gd name="connsiteY8620" fmla="*/ 2300288 h 4330701"/>
              <a:gd name="connsiteX8621" fmla="*/ 326721 w 12191966"/>
              <a:gd name="connsiteY8621" fmla="*/ 2299883 h 4330701"/>
              <a:gd name="connsiteX8622" fmla="*/ 325474 w 12191966"/>
              <a:gd name="connsiteY8622" fmla="*/ 2299477 h 4330701"/>
              <a:gd name="connsiteX8623" fmla="*/ 323395 w 12191966"/>
              <a:gd name="connsiteY8623" fmla="*/ 2297451 h 4330701"/>
              <a:gd name="connsiteX8624" fmla="*/ 321732 w 12191966"/>
              <a:gd name="connsiteY8624" fmla="*/ 2294208 h 4330701"/>
              <a:gd name="connsiteX8625" fmla="*/ 321316 w 12191966"/>
              <a:gd name="connsiteY8625" fmla="*/ 2290155 h 4330701"/>
              <a:gd name="connsiteX8626" fmla="*/ 321316 w 12191966"/>
              <a:gd name="connsiteY8626" fmla="*/ 2286102 h 4330701"/>
              <a:gd name="connsiteX8627" fmla="*/ 319238 w 12191966"/>
              <a:gd name="connsiteY8627" fmla="*/ 2288129 h 4330701"/>
              <a:gd name="connsiteX8628" fmla="*/ 317159 w 12191966"/>
              <a:gd name="connsiteY8628" fmla="*/ 2289750 h 4330701"/>
              <a:gd name="connsiteX8629" fmla="*/ 314664 w 12191966"/>
              <a:gd name="connsiteY8629" fmla="*/ 2291371 h 4330701"/>
              <a:gd name="connsiteX8630" fmla="*/ 311754 w 12191966"/>
              <a:gd name="connsiteY8630" fmla="*/ 2292182 h 4330701"/>
              <a:gd name="connsiteX8631" fmla="*/ 308843 w 12191966"/>
              <a:gd name="connsiteY8631" fmla="*/ 2293398 h 4330701"/>
              <a:gd name="connsiteX8632" fmla="*/ 305517 w 12191966"/>
              <a:gd name="connsiteY8632" fmla="*/ 2293803 h 4330701"/>
              <a:gd name="connsiteX8633" fmla="*/ 298449 w 12191966"/>
              <a:gd name="connsiteY8633" fmla="*/ 2293803 h 4330701"/>
              <a:gd name="connsiteX8634" fmla="*/ 300944 w 12191966"/>
              <a:gd name="connsiteY8634" fmla="*/ 2288534 h 4330701"/>
              <a:gd name="connsiteX8635" fmla="*/ 301775 w 12191966"/>
              <a:gd name="connsiteY8635" fmla="*/ 2284481 h 4330701"/>
              <a:gd name="connsiteX8636" fmla="*/ 301775 w 12191966"/>
              <a:gd name="connsiteY8636" fmla="*/ 2280833 h 4330701"/>
              <a:gd name="connsiteX8637" fmla="*/ 300944 w 12191966"/>
              <a:gd name="connsiteY8637" fmla="*/ 2278401 h 4330701"/>
              <a:gd name="connsiteX8638" fmla="*/ 300528 w 12191966"/>
              <a:gd name="connsiteY8638" fmla="*/ 2275158 h 4330701"/>
              <a:gd name="connsiteX8639" fmla="*/ 300528 w 12191966"/>
              <a:gd name="connsiteY8639" fmla="*/ 2271916 h 4330701"/>
              <a:gd name="connsiteX8640" fmla="*/ 301359 w 12191966"/>
              <a:gd name="connsiteY8640" fmla="*/ 2268268 h 4330701"/>
              <a:gd name="connsiteX8641" fmla="*/ 303854 w 12191966"/>
              <a:gd name="connsiteY8641" fmla="*/ 2262593 h 4330701"/>
              <a:gd name="connsiteX8642" fmla="*/ 1384132 w 12191966"/>
              <a:gd name="connsiteY8642" fmla="*/ 2257426 h 4330701"/>
              <a:gd name="connsiteX8643" fmla="*/ 1387242 w 12191966"/>
              <a:gd name="connsiteY8643" fmla="*/ 2257829 h 4330701"/>
              <a:gd name="connsiteX8644" fmla="*/ 1391130 w 12191966"/>
              <a:gd name="connsiteY8644" fmla="*/ 2259841 h 4330701"/>
              <a:gd name="connsiteX8645" fmla="*/ 1395406 w 12191966"/>
              <a:gd name="connsiteY8645" fmla="*/ 2263061 h 4330701"/>
              <a:gd name="connsiteX8646" fmla="*/ 1395406 w 12191966"/>
              <a:gd name="connsiteY8646" fmla="*/ 2286001 h 4330701"/>
              <a:gd name="connsiteX8647" fmla="*/ 1391130 w 12191966"/>
              <a:gd name="connsiteY8647" fmla="*/ 2285196 h 4330701"/>
              <a:gd name="connsiteX8648" fmla="*/ 1387242 w 12191966"/>
              <a:gd name="connsiteY8648" fmla="*/ 2283989 h 4330701"/>
              <a:gd name="connsiteX8649" fmla="*/ 1383743 w 12191966"/>
              <a:gd name="connsiteY8649" fmla="*/ 2281976 h 4330701"/>
              <a:gd name="connsiteX8650" fmla="*/ 1381411 w 12191966"/>
              <a:gd name="connsiteY8650" fmla="*/ 2279159 h 4330701"/>
              <a:gd name="connsiteX8651" fmla="*/ 1379078 w 12191966"/>
              <a:gd name="connsiteY8651" fmla="*/ 2276342 h 4330701"/>
              <a:gd name="connsiteX8652" fmla="*/ 1377912 w 12191966"/>
              <a:gd name="connsiteY8652" fmla="*/ 2273122 h 4330701"/>
              <a:gd name="connsiteX8653" fmla="*/ 1376745 w 12191966"/>
              <a:gd name="connsiteY8653" fmla="*/ 2269500 h 4330701"/>
              <a:gd name="connsiteX8654" fmla="*/ 1376356 w 12191966"/>
              <a:gd name="connsiteY8654" fmla="*/ 2266683 h 4330701"/>
              <a:gd name="connsiteX8655" fmla="*/ 1376745 w 12191966"/>
              <a:gd name="connsiteY8655" fmla="*/ 2263463 h 4330701"/>
              <a:gd name="connsiteX8656" fmla="*/ 1377912 w 12191966"/>
              <a:gd name="connsiteY8656" fmla="*/ 2261048 h 4330701"/>
              <a:gd name="connsiteX8657" fmla="*/ 1379078 w 12191966"/>
              <a:gd name="connsiteY8657" fmla="*/ 2259036 h 4330701"/>
              <a:gd name="connsiteX8658" fmla="*/ 1381411 w 12191966"/>
              <a:gd name="connsiteY8658" fmla="*/ 2257829 h 4330701"/>
              <a:gd name="connsiteX8659" fmla="*/ 1686594 w 12191966"/>
              <a:gd name="connsiteY8659" fmla="*/ 2255838 h 4330701"/>
              <a:gd name="connsiteX8660" fmla="*/ 1689415 w 12191966"/>
              <a:gd name="connsiteY8660" fmla="*/ 2260204 h 4330701"/>
              <a:gd name="connsiteX8661" fmla="*/ 1691832 w 12191966"/>
              <a:gd name="connsiteY8661" fmla="*/ 2264173 h 4330701"/>
              <a:gd name="connsiteX8662" fmla="*/ 1695458 w 12191966"/>
              <a:gd name="connsiteY8662" fmla="*/ 2267348 h 4330701"/>
              <a:gd name="connsiteX8663" fmla="*/ 1699084 w 12191966"/>
              <a:gd name="connsiteY8663" fmla="*/ 2269729 h 4330701"/>
              <a:gd name="connsiteX8664" fmla="*/ 1703517 w 12191966"/>
              <a:gd name="connsiteY8664" fmla="*/ 2271317 h 4330701"/>
              <a:gd name="connsiteX8665" fmla="*/ 1708755 w 12191966"/>
              <a:gd name="connsiteY8665" fmla="*/ 2272507 h 4330701"/>
              <a:gd name="connsiteX8666" fmla="*/ 1714395 w 12191966"/>
              <a:gd name="connsiteY8666" fmla="*/ 2271713 h 4330701"/>
              <a:gd name="connsiteX8667" fmla="*/ 1720842 w 12191966"/>
              <a:gd name="connsiteY8667" fmla="*/ 2270920 h 4330701"/>
              <a:gd name="connsiteX8668" fmla="*/ 1718425 w 12191966"/>
              <a:gd name="connsiteY8668" fmla="*/ 2273698 h 4330701"/>
              <a:gd name="connsiteX8669" fmla="*/ 1714798 w 12191966"/>
              <a:gd name="connsiteY8669" fmla="*/ 2276873 h 4330701"/>
              <a:gd name="connsiteX8670" fmla="*/ 1711172 w 12191966"/>
              <a:gd name="connsiteY8670" fmla="*/ 2279254 h 4330701"/>
              <a:gd name="connsiteX8671" fmla="*/ 1707143 w 12191966"/>
              <a:gd name="connsiteY8671" fmla="*/ 2281239 h 4330701"/>
              <a:gd name="connsiteX8672" fmla="*/ 1702711 w 12191966"/>
              <a:gd name="connsiteY8672" fmla="*/ 2282826 h 4330701"/>
              <a:gd name="connsiteX8673" fmla="*/ 1697473 w 12191966"/>
              <a:gd name="connsiteY8673" fmla="*/ 2284017 h 4330701"/>
              <a:gd name="connsiteX8674" fmla="*/ 1692235 w 12191966"/>
              <a:gd name="connsiteY8674" fmla="*/ 2284810 h 4330701"/>
              <a:gd name="connsiteX8675" fmla="*/ 1686594 w 12191966"/>
              <a:gd name="connsiteY8675" fmla="*/ 2285207 h 4330701"/>
              <a:gd name="connsiteX8676" fmla="*/ 1681759 w 12191966"/>
              <a:gd name="connsiteY8676" fmla="*/ 2286001 h 4330701"/>
              <a:gd name="connsiteX8677" fmla="*/ 1675715 w 12191966"/>
              <a:gd name="connsiteY8677" fmla="*/ 2285207 h 4330701"/>
              <a:gd name="connsiteX8678" fmla="*/ 1670074 w 12191966"/>
              <a:gd name="connsiteY8678" fmla="*/ 2285207 h 4330701"/>
              <a:gd name="connsiteX8679" fmla="*/ 1664434 w 12191966"/>
              <a:gd name="connsiteY8679" fmla="*/ 2284414 h 4330701"/>
              <a:gd name="connsiteX8680" fmla="*/ 1652749 w 12191966"/>
              <a:gd name="connsiteY8680" fmla="*/ 2282032 h 4330701"/>
              <a:gd name="connsiteX8681" fmla="*/ 1647108 w 12191966"/>
              <a:gd name="connsiteY8681" fmla="*/ 2280445 h 4330701"/>
              <a:gd name="connsiteX8682" fmla="*/ 1641467 w 12191966"/>
              <a:gd name="connsiteY8682" fmla="*/ 2278460 h 4330701"/>
              <a:gd name="connsiteX8683" fmla="*/ 1643482 w 12191966"/>
              <a:gd name="connsiteY8683" fmla="*/ 2275682 h 4330701"/>
              <a:gd name="connsiteX8684" fmla="*/ 1645496 w 12191966"/>
              <a:gd name="connsiteY8684" fmla="*/ 2273698 h 4330701"/>
              <a:gd name="connsiteX8685" fmla="*/ 1647914 w 12191966"/>
              <a:gd name="connsiteY8685" fmla="*/ 2271713 h 4330701"/>
              <a:gd name="connsiteX8686" fmla="*/ 1651137 w 12191966"/>
              <a:gd name="connsiteY8686" fmla="*/ 2270920 h 4330701"/>
              <a:gd name="connsiteX8687" fmla="*/ 1657584 w 12191966"/>
              <a:gd name="connsiteY8687" fmla="*/ 2269332 h 4330701"/>
              <a:gd name="connsiteX8688" fmla="*/ 1664836 w 12191966"/>
              <a:gd name="connsiteY8688" fmla="*/ 2268141 h 4330701"/>
              <a:gd name="connsiteX8689" fmla="*/ 1672089 w 12191966"/>
              <a:gd name="connsiteY8689" fmla="*/ 2267348 h 4330701"/>
              <a:gd name="connsiteX8690" fmla="*/ 1675715 w 12191966"/>
              <a:gd name="connsiteY8690" fmla="*/ 2266157 h 4330701"/>
              <a:gd name="connsiteX8691" fmla="*/ 1678536 w 12191966"/>
              <a:gd name="connsiteY8691" fmla="*/ 2265363 h 4330701"/>
              <a:gd name="connsiteX8692" fmla="*/ 1681356 w 12191966"/>
              <a:gd name="connsiteY8692" fmla="*/ 2263776 h 4330701"/>
              <a:gd name="connsiteX8693" fmla="*/ 1683774 w 12191966"/>
              <a:gd name="connsiteY8693" fmla="*/ 2261791 h 4330701"/>
              <a:gd name="connsiteX8694" fmla="*/ 1685385 w 12191966"/>
              <a:gd name="connsiteY8694" fmla="*/ 2258616 h 4330701"/>
              <a:gd name="connsiteX8695" fmla="*/ 1588837 w 12191966"/>
              <a:gd name="connsiteY8695" fmla="*/ 2254251 h 4330701"/>
              <a:gd name="connsiteX8696" fmla="*/ 1592158 w 12191966"/>
              <a:gd name="connsiteY8696" fmla="*/ 2254660 h 4330701"/>
              <a:gd name="connsiteX8697" fmla="*/ 1595480 w 12191966"/>
              <a:gd name="connsiteY8697" fmla="*/ 2255479 h 4330701"/>
              <a:gd name="connsiteX8698" fmla="*/ 1599217 w 12191966"/>
              <a:gd name="connsiteY8698" fmla="*/ 2258343 h 4330701"/>
              <a:gd name="connsiteX8699" fmla="*/ 1603369 w 12191966"/>
              <a:gd name="connsiteY8699" fmla="*/ 2262434 h 4330701"/>
              <a:gd name="connsiteX8700" fmla="*/ 1602953 w 12191966"/>
              <a:gd name="connsiteY8700" fmla="*/ 2264889 h 4330701"/>
              <a:gd name="connsiteX8701" fmla="*/ 1602538 w 12191966"/>
              <a:gd name="connsiteY8701" fmla="*/ 2267344 h 4330701"/>
              <a:gd name="connsiteX8702" fmla="*/ 1600462 w 12191966"/>
              <a:gd name="connsiteY8702" fmla="*/ 2271845 h 4330701"/>
              <a:gd name="connsiteX8703" fmla="*/ 1597556 w 12191966"/>
              <a:gd name="connsiteY8703" fmla="*/ 2274709 h 4330701"/>
              <a:gd name="connsiteX8704" fmla="*/ 1594649 w 12191966"/>
              <a:gd name="connsiteY8704" fmla="*/ 2277982 h 4330701"/>
              <a:gd name="connsiteX8705" fmla="*/ 1592158 w 12191966"/>
              <a:gd name="connsiteY8705" fmla="*/ 2280846 h 4330701"/>
              <a:gd name="connsiteX8706" fmla="*/ 1589252 w 12191966"/>
              <a:gd name="connsiteY8706" fmla="*/ 2284119 h 4330701"/>
              <a:gd name="connsiteX8707" fmla="*/ 1587176 w 12191966"/>
              <a:gd name="connsiteY8707" fmla="*/ 2288211 h 4330701"/>
              <a:gd name="connsiteX8708" fmla="*/ 1586345 w 12191966"/>
              <a:gd name="connsiteY8708" fmla="*/ 2290666 h 4330701"/>
              <a:gd name="connsiteX8709" fmla="*/ 1585515 w 12191966"/>
              <a:gd name="connsiteY8709" fmla="*/ 2293939 h 4330701"/>
              <a:gd name="connsiteX8710" fmla="*/ 1582609 w 12191966"/>
              <a:gd name="connsiteY8710" fmla="*/ 2289848 h 4330701"/>
              <a:gd name="connsiteX8711" fmla="*/ 1579702 w 12191966"/>
              <a:gd name="connsiteY8711" fmla="*/ 2286165 h 4330701"/>
              <a:gd name="connsiteX8712" fmla="*/ 1577626 w 12191966"/>
              <a:gd name="connsiteY8712" fmla="*/ 2281664 h 4330701"/>
              <a:gd name="connsiteX8713" fmla="*/ 1576796 w 12191966"/>
              <a:gd name="connsiteY8713" fmla="*/ 2277573 h 4330701"/>
              <a:gd name="connsiteX8714" fmla="*/ 1576381 w 12191966"/>
              <a:gd name="connsiteY8714" fmla="*/ 2273072 h 4330701"/>
              <a:gd name="connsiteX8715" fmla="*/ 1576796 w 12191966"/>
              <a:gd name="connsiteY8715" fmla="*/ 2268981 h 4330701"/>
              <a:gd name="connsiteX8716" fmla="*/ 1577211 w 12191966"/>
              <a:gd name="connsiteY8716" fmla="*/ 2265298 h 4330701"/>
              <a:gd name="connsiteX8717" fmla="*/ 1578872 w 12191966"/>
              <a:gd name="connsiteY8717" fmla="*/ 2262025 h 4330701"/>
              <a:gd name="connsiteX8718" fmla="*/ 1580533 w 12191966"/>
              <a:gd name="connsiteY8718" fmla="*/ 2258752 h 4330701"/>
              <a:gd name="connsiteX8719" fmla="*/ 1583024 w 12191966"/>
              <a:gd name="connsiteY8719" fmla="*/ 2256706 h 4330701"/>
              <a:gd name="connsiteX8720" fmla="*/ 1585515 w 12191966"/>
              <a:gd name="connsiteY8720" fmla="*/ 2255069 h 4330701"/>
              <a:gd name="connsiteX8721" fmla="*/ 1205944 w 12191966"/>
              <a:gd name="connsiteY8721" fmla="*/ 2254251 h 4330701"/>
              <a:gd name="connsiteX8722" fmla="*/ 1205944 w 12191966"/>
              <a:gd name="connsiteY8722" fmla="*/ 2260296 h 4330701"/>
              <a:gd name="connsiteX8723" fmla="*/ 1206339 w 12191966"/>
              <a:gd name="connsiteY8723" fmla="*/ 2262311 h 4330701"/>
              <a:gd name="connsiteX8724" fmla="*/ 1207128 w 12191966"/>
              <a:gd name="connsiteY8724" fmla="*/ 2264326 h 4330701"/>
              <a:gd name="connsiteX8725" fmla="*/ 1207918 w 12191966"/>
              <a:gd name="connsiteY8725" fmla="*/ 2265938 h 4330701"/>
              <a:gd name="connsiteX8726" fmla="*/ 1209103 w 12191966"/>
              <a:gd name="connsiteY8726" fmla="*/ 2267147 h 4330701"/>
              <a:gd name="connsiteX8727" fmla="*/ 1210287 w 12191966"/>
              <a:gd name="connsiteY8727" fmla="*/ 2268356 h 4330701"/>
              <a:gd name="connsiteX8728" fmla="*/ 1211867 w 12191966"/>
              <a:gd name="connsiteY8728" fmla="*/ 2269565 h 4330701"/>
              <a:gd name="connsiteX8729" fmla="*/ 1215026 w 12191966"/>
              <a:gd name="connsiteY8729" fmla="*/ 2270371 h 4330701"/>
              <a:gd name="connsiteX8730" fmla="*/ 1218974 w 12191966"/>
              <a:gd name="connsiteY8730" fmla="*/ 2270773 h 4330701"/>
              <a:gd name="connsiteX8731" fmla="*/ 1222923 w 12191966"/>
              <a:gd name="connsiteY8731" fmla="*/ 2270773 h 4330701"/>
              <a:gd name="connsiteX8732" fmla="*/ 1227266 w 12191966"/>
              <a:gd name="connsiteY8732" fmla="*/ 2270773 h 4330701"/>
              <a:gd name="connsiteX8733" fmla="*/ 1236743 w 12191966"/>
              <a:gd name="connsiteY8733" fmla="*/ 2269968 h 4330701"/>
              <a:gd name="connsiteX8734" fmla="*/ 1240692 w 12191966"/>
              <a:gd name="connsiteY8734" fmla="*/ 2269565 h 4330701"/>
              <a:gd name="connsiteX8735" fmla="*/ 1245035 w 12191966"/>
              <a:gd name="connsiteY8735" fmla="*/ 2269565 h 4330701"/>
              <a:gd name="connsiteX8736" fmla="*/ 1248984 w 12191966"/>
              <a:gd name="connsiteY8736" fmla="*/ 2270371 h 4330701"/>
              <a:gd name="connsiteX8737" fmla="*/ 1251748 w 12191966"/>
              <a:gd name="connsiteY8737" fmla="*/ 2271579 h 4330701"/>
              <a:gd name="connsiteX8738" fmla="*/ 1253327 w 12191966"/>
              <a:gd name="connsiteY8738" fmla="*/ 2272788 h 4330701"/>
              <a:gd name="connsiteX8739" fmla="*/ 1254512 w 12191966"/>
              <a:gd name="connsiteY8739" fmla="*/ 2273997 h 4330701"/>
              <a:gd name="connsiteX8740" fmla="*/ 1255301 w 12191966"/>
              <a:gd name="connsiteY8740" fmla="*/ 2275609 h 4330701"/>
              <a:gd name="connsiteX8741" fmla="*/ 1255696 w 12191966"/>
              <a:gd name="connsiteY8741" fmla="*/ 2277624 h 4330701"/>
              <a:gd name="connsiteX8742" fmla="*/ 1255696 w 12191966"/>
              <a:gd name="connsiteY8742" fmla="*/ 2280042 h 4330701"/>
              <a:gd name="connsiteX8743" fmla="*/ 1255301 w 12191966"/>
              <a:gd name="connsiteY8743" fmla="*/ 2282057 h 4330701"/>
              <a:gd name="connsiteX8744" fmla="*/ 1253722 w 12191966"/>
              <a:gd name="connsiteY8744" fmla="*/ 2283669 h 4330701"/>
              <a:gd name="connsiteX8745" fmla="*/ 1251748 w 12191966"/>
              <a:gd name="connsiteY8745" fmla="*/ 2285684 h 4330701"/>
              <a:gd name="connsiteX8746" fmla="*/ 1247404 w 12191966"/>
              <a:gd name="connsiteY8746" fmla="*/ 2288102 h 4330701"/>
              <a:gd name="connsiteX8747" fmla="*/ 1241876 w 12191966"/>
              <a:gd name="connsiteY8747" fmla="*/ 2290923 h 4330701"/>
              <a:gd name="connsiteX8748" fmla="*/ 1237928 w 12191966"/>
              <a:gd name="connsiteY8748" fmla="*/ 2292938 h 4330701"/>
              <a:gd name="connsiteX8749" fmla="*/ 1236348 w 12191966"/>
              <a:gd name="connsiteY8749" fmla="*/ 2293744 h 4330701"/>
              <a:gd name="connsiteX8750" fmla="*/ 1235558 w 12191966"/>
              <a:gd name="connsiteY8750" fmla="*/ 2294953 h 4330701"/>
              <a:gd name="connsiteX8751" fmla="*/ 1234769 w 12191966"/>
              <a:gd name="connsiteY8751" fmla="*/ 2296565 h 4330701"/>
              <a:gd name="connsiteX8752" fmla="*/ 1235558 w 12191966"/>
              <a:gd name="connsiteY8752" fmla="*/ 2297370 h 4330701"/>
              <a:gd name="connsiteX8753" fmla="*/ 1236743 w 12191966"/>
              <a:gd name="connsiteY8753" fmla="*/ 2298982 h 4330701"/>
              <a:gd name="connsiteX8754" fmla="*/ 1239507 w 12191966"/>
              <a:gd name="connsiteY8754" fmla="*/ 2300594 h 4330701"/>
              <a:gd name="connsiteX8755" fmla="*/ 1235953 w 12191966"/>
              <a:gd name="connsiteY8755" fmla="*/ 2303818 h 4330701"/>
              <a:gd name="connsiteX8756" fmla="*/ 1234374 w 12191966"/>
              <a:gd name="connsiteY8756" fmla="*/ 2305027 h 4330701"/>
              <a:gd name="connsiteX8757" fmla="*/ 1232400 w 12191966"/>
              <a:gd name="connsiteY8757" fmla="*/ 2306236 h 4330701"/>
              <a:gd name="connsiteX8758" fmla="*/ 1230820 w 12191966"/>
              <a:gd name="connsiteY8758" fmla="*/ 2306639 h 4330701"/>
              <a:gd name="connsiteX8759" fmla="*/ 1229241 w 12191966"/>
              <a:gd name="connsiteY8759" fmla="*/ 2306639 h 4330701"/>
              <a:gd name="connsiteX8760" fmla="*/ 1226477 w 12191966"/>
              <a:gd name="connsiteY8760" fmla="*/ 2306236 h 4330701"/>
              <a:gd name="connsiteX8761" fmla="*/ 1222923 w 12191966"/>
              <a:gd name="connsiteY8761" fmla="*/ 2304624 h 4330701"/>
              <a:gd name="connsiteX8762" fmla="*/ 1219764 w 12191966"/>
              <a:gd name="connsiteY8762" fmla="*/ 2301803 h 4330701"/>
              <a:gd name="connsiteX8763" fmla="*/ 1213446 w 12191966"/>
              <a:gd name="connsiteY8763" fmla="*/ 2295759 h 4330701"/>
              <a:gd name="connsiteX8764" fmla="*/ 1206339 w 12191966"/>
              <a:gd name="connsiteY8764" fmla="*/ 2289311 h 4330701"/>
              <a:gd name="connsiteX8765" fmla="*/ 1202390 w 12191966"/>
              <a:gd name="connsiteY8765" fmla="*/ 2286893 h 4330701"/>
              <a:gd name="connsiteX8766" fmla="*/ 1198441 w 12191966"/>
              <a:gd name="connsiteY8766" fmla="*/ 2284072 h 4330701"/>
              <a:gd name="connsiteX8767" fmla="*/ 1194098 w 12191966"/>
              <a:gd name="connsiteY8767" fmla="*/ 2282460 h 4330701"/>
              <a:gd name="connsiteX8768" fmla="*/ 1188965 w 12191966"/>
              <a:gd name="connsiteY8768" fmla="*/ 2282057 h 4330701"/>
              <a:gd name="connsiteX8769" fmla="*/ 1186595 w 12191966"/>
              <a:gd name="connsiteY8769" fmla="*/ 2282460 h 4330701"/>
              <a:gd name="connsiteX8770" fmla="*/ 1183831 w 12191966"/>
              <a:gd name="connsiteY8770" fmla="*/ 2283266 h 4330701"/>
              <a:gd name="connsiteX8771" fmla="*/ 1181067 w 12191966"/>
              <a:gd name="connsiteY8771" fmla="*/ 2283669 h 4330701"/>
              <a:gd name="connsiteX8772" fmla="*/ 1177909 w 12191966"/>
              <a:gd name="connsiteY8772" fmla="*/ 2285281 h 4330701"/>
              <a:gd name="connsiteX8773" fmla="*/ 1179093 w 12191966"/>
              <a:gd name="connsiteY8773" fmla="*/ 2281654 h 4330701"/>
              <a:gd name="connsiteX8774" fmla="*/ 1179488 w 12191966"/>
              <a:gd name="connsiteY8774" fmla="*/ 2278430 h 4330701"/>
              <a:gd name="connsiteX8775" fmla="*/ 1180278 w 12191966"/>
              <a:gd name="connsiteY8775" fmla="*/ 2275609 h 4330701"/>
              <a:gd name="connsiteX8776" fmla="*/ 1181857 w 12191966"/>
              <a:gd name="connsiteY8776" fmla="*/ 2272788 h 4330701"/>
              <a:gd name="connsiteX8777" fmla="*/ 1185016 w 12191966"/>
              <a:gd name="connsiteY8777" fmla="*/ 2268759 h 4330701"/>
              <a:gd name="connsiteX8778" fmla="*/ 1188965 w 12191966"/>
              <a:gd name="connsiteY8778" fmla="*/ 2265132 h 4330701"/>
              <a:gd name="connsiteX8779" fmla="*/ 1192913 w 12191966"/>
              <a:gd name="connsiteY8779" fmla="*/ 2262714 h 4330701"/>
              <a:gd name="connsiteX8780" fmla="*/ 1197257 w 12191966"/>
              <a:gd name="connsiteY8780" fmla="*/ 2259893 h 4330701"/>
              <a:gd name="connsiteX8781" fmla="*/ 1201995 w 12191966"/>
              <a:gd name="connsiteY8781" fmla="*/ 2257072 h 4330701"/>
              <a:gd name="connsiteX8782" fmla="*/ 1160348 w 12191966"/>
              <a:gd name="connsiteY8782" fmla="*/ 2249488 h 4330701"/>
              <a:gd name="connsiteX8783" fmla="*/ 1163982 w 12191966"/>
              <a:gd name="connsiteY8783" fmla="*/ 2249488 h 4330701"/>
              <a:gd name="connsiteX8784" fmla="*/ 1170040 w 12191966"/>
              <a:gd name="connsiteY8784" fmla="*/ 2250603 h 4330701"/>
              <a:gd name="connsiteX8785" fmla="*/ 1176905 w 12191966"/>
              <a:gd name="connsiteY8785" fmla="*/ 2252461 h 4330701"/>
              <a:gd name="connsiteX8786" fmla="*/ 1189020 w 12191966"/>
              <a:gd name="connsiteY8786" fmla="*/ 2255433 h 4330701"/>
              <a:gd name="connsiteX8787" fmla="*/ 1184174 w 12191966"/>
              <a:gd name="connsiteY8787" fmla="*/ 2259520 h 4330701"/>
              <a:gd name="connsiteX8788" fmla="*/ 1178521 w 12191966"/>
              <a:gd name="connsiteY8788" fmla="*/ 2262864 h 4330701"/>
              <a:gd name="connsiteX8789" fmla="*/ 1172867 w 12191966"/>
              <a:gd name="connsiteY8789" fmla="*/ 2265093 h 4330701"/>
              <a:gd name="connsiteX8790" fmla="*/ 1167213 w 12191966"/>
              <a:gd name="connsiteY8790" fmla="*/ 2266580 h 4330701"/>
              <a:gd name="connsiteX8791" fmla="*/ 1161155 w 12191966"/>
              <a:gd name="connsiteY8791" fmla="*/ 2266951 h 4330701"/>
              <a:gd name="connsiteX8792" fmla="*/ 1155502 w 12191966"/>
              <a:gd name="connsiteY8792" fmla="*/ 2266580 h 4330701"/>
              <a:gd name="connsiteX8793" fmla="*/ 1149444 w 12191966"/>
              <a:gd name="connsiteY8793" fmla="*/ 2265093 h 4330701"/>
              <a:gd name="connsiteX8794" fmla="*/ 1142983 w 12191966"/>
              <a:gd name="connsiteY8794" fmla="*/ 2262492 h 4330701"/>
              <a:gd name="connsiteX8795" fmla="*/ 1145406 w 12191966"/>
              <a:gd name="connsiteY8795" fmla="*/ 2259149 h 4330701"/>
              <a:gd name="connsiteX8796" fmla="*/ 1147425 w 12191966"/>
              <a:gd name="connsiteY8796" fmla="*/ 2256176 h 4330701"/>
              <a:gd name="connsiteX8797" fmla="*/ 1149444 w 12191966"/>
              <a:gd name="connsiteY8797" fmla="*/ 2253947 h 4330701"/>
              <a:gd name="connsiteX8798" fmla="*/ 1151867 w 12191966"/>
              <a:gd name="connsiteY8798" fmla="*/ 2252089 h 4330701"/>
              <a:gd name="connsiteX8799" fmla="*/ 1155098 w 12191966"/>
              <a:gd name="connsiteY8799" fmla="*/ 2250974 h 4330701"/>
              <a:gd name="connsiteX8800" fmla="*/ 1157521 w 12191966"/>
              <a:gd name="connsiteY8800" fmla="*/ 2250231 h 4330701"/>
              <a:gd name="connsiteX8801" fmla="*/ 186467 w 12191966"/>
              <a:gd name="connsiteY8801" fmla="*/ 2244726 h 4330701"/>
              <a:gd name="connsiteX8802" fmla="*/ 189707 w 12191966"/>
              <a:gd name="connsiteY8802" fmla="*/ 2244726 h 4330701"/>
              <a:gd name="connsiteX8803" fmla="*/ 192946 w 12191966"/>
              <a:gd name="connsiteY8803" fmla="*/ 2244726 h 4330701"/>
              <a:gd name="connsiteX8804" fmla="*/ 199021 w 12191966"/>
              <a:gd name="connsiteY8804" fmla="*/ 2245892 h 4330701"/>
              <a:gd name="connsiteX8805" fmla="*/ 205096 w 12191966"/>
              <a:gd name="connsiteY8805" fmla="*/ 2247059 h 4330701"/>
              <a:gd name="connsiteX8806" fmla="*/ 209550 w 12191966"/>
              <a:gd name="connsiteY8806" fmla="*/ 2248614 h 4330701"/>
              <a:gd name="connsiteX8807" fmla="*/ 209550 w 12191966"/>
              <a:gd name="connsiteY8807" fmla="*/ 2252113 h 4330701"/>
              <a:gd name="connsiteX8808" fmla="*/ 208741 w 12191966"/>
              <a:gd name="connsiteY8808" fmla="*/ 2255223 h 4330701"/>
              <a:gd name="connsiteX8809" fmla="*/ 207121 w 12191966"/>
              <a:gd name="connsiteY8809" fmla="*/ 2257556 h 4330701"/>
              <a:gd name="connsiteX8810" fmla="*/ 205501 w 12191966"/>
              <a:gd name="connsiteY8810" fmla="*/ 2259500 h 4330701"/>
              <a:gd name="connsiteX8811" fmla="*/ 203476 w 12191966"/>
              <a:gd name="connsiteY8811" fmla="*/ 2261055 h 4330701"/>
              <a:gd name="connsiteX8812" fmla="*/ 201046 w 12191966"/>
              <a:gd name="connsiteY8812" fmla="*/ 2262610 h 4330701"/>
              <a:gd name="connsiteX8813" fmla="*/ 198211 w 12191966"/>
              <a:gd name="connsiteY8813" fmla="*/ 2262999 h 4330701"/>
              <a:gd name="connsiteX8814" fmla="*/ 195781 w 12191966"/>
              <a:gd name="connsiteY8814" fmla="*/ 2263387 h 4330701"/>
              <a:gd name="connsiteX8815" fmla="*/ 189707 w 12191966"/>
              <a:gd name="connsiteY8815" fmla="*/ 2263776 h 4330701"/>
              <a:gd name="connsiteX8816" fmla="*/ 182822 w 12191966"/>
              <a:gd name="connsiteY8816" fmla="*/ 2263387 h 4330701"/>
              <a:gd name="connsiteX8817" fmla="*/ 176342 w 12191966"/>
              <a:gd name="connsiteY8817" fmla="*/ 2263387 h 4330701"/>
              <a:gd name="connsiteX8818" fmla="*/ 169863 w 12191966"/>
              <a:gd name="connsiteY8818" fmla="*/ 2263387 h 4330701"/>
              <a:gd name="connsiteX8819" fmla="*/ 170672 w 12191966"/>
              <a:gd name="connsiteY8819" fmla="*/ 2259111 h 4330701"/>
              <a:gd name="connsiteX8820" fmla="*/ 172292 w 12191966"/>
              <a:gd name="connsiteY8820" fmla="*/ 2255223 h 4330701"/>
              <a:gd name="connsiteX8821" fmla="*/ 173912 w 12191966"/>
              <a:gd name="connsiteY8821" fmla="*/ 2252113 h 4330701"/>
              <a:gd name="connsiteX8822" fmla="*/ 175937 w 12191966"/>
              <a:gd name="connsiteY8822" fmla="*/ 2249780 h 4330701"/>
              <a:gd name="connsiteX8823" fmla="*/ 178367 w 12191966"/>
              <a:gd name="connsiteY8823" fmla="*/ 2247836 h 4330701"/>
              <a:gd name="connsiteX8824" fmla="*/ 180797 w 12191966"/>
              <a:gd name="connsiteY8824" fmla="*/ 2246281 h 4330701"/>
              <a:gd name="connsiteX8825" fmla="*/ 183632 w 12191966"/>
              <a:gd name="connsiteY8825" fmla="*/ 2245115 h 4330701"/>
              <a:gd name="connsiteX8826" fmla="*/ 11976506 w 12191966"/>
              <a:gd name="connsiteY8826" fmla="*/ 2241518 h 4330701"/>
              <a:gd name="connsiteX8827" fmla="*/ 11976527 w 12191966"/>
              <a:gd name="connsiteY8827" fmla="*/ 2241551 h 4330701"/>
              <a:gd name="connsiteX8828" fmla="*/ 11976915 w 12191966"/>
              <a:gd name="connsiteY8828" fmla="*/ 2244726 h 4330701"/>
              <a:gd name="connsiteX8829" fmla="*/ 997631 w 12191966"/>
              <a:gd name="connsiteY8829" fmla="*/ 2238376 h 4330701"/>
              <a:gd name="connsiteX8830" fmla="*/ 1006377 w 12191966"/>
              <a:gd name="connsiteY8830" fmla="*/ 2238773 h 4330701"/>
              <a:gd name="connsiteX8831" fmla="*/ 1015123 w 12191966"/>
              <a:gd name="connsiteY8831" fmla="*/ 2239964 h 4330701"/>
              <a:gd name="connsiteX8832" fmla="*/ 1024266 w 12191966"/>
              <a:gd name="connsiteY8832" fmla="*/ 2239964 h 4330701"/>
              <a:gd name="connsiteX8833" fmla="*/ 1028242 w 12191966"/>
              <a:gd name="connsiteY8833" fmla="*/ 2239964 h 4330701"/>
              <a:gd name="connsiteX8834" fmla="*/ 1031820 w 12191966"/>
              <a:gd name="connsiteY8834" fmla="*/ 2239567 h 4330701"/>
              <a:gd name="connsiteX8835" fmla="*/ 1032615 w 12191966"/>
              <a:gd name="connsiteY8835" fmla="*/ 2249886 h 4330701"/>
              <a:gd name="connsiteX8836" fmla="*/ 1033012 w 12191966"/>
              <a:gd name="connsiteY8836" fmla="*/ 2255045 h 4330701"/>
              <a:gd name="connsiteX8837" fmla="*/ 1034205 w 12191966"/>
              <a:gd name="connsiteY8837" fmla="*/ 2259014 h 4330701"/>
              <a:gd name="connsiteX8838" fmla="*/ 1035000 w 12191966"/>
              <a:gd name="connsiteY8838" fmla="*/ 2262982 h 4330701"/>
              <a:gd name="connsiteX8839" fmla="*/ 1036988 w 12191966"/>
              <a:gd name="connsiteY8839" fmla="*/ 2266554 h 4330701"/>
              <a:gd name="connsiteX8840" fmla="*/ 1038578 w 12191966"/>
              <a:gd name="connsiteY8840" fmla="*/ 2270126 h 4330701"/>
              <a:gd name="connsiteX8841" fmla="*/ 1041361 w 12191966"/>
              <a:gd name="connsiteY8841" fmla="*/ 2272507 h 4330701"/>
              <a:gd name="connsiteX8842" fmla="*/ 1043746 w 12191966"/>
              <a:gd name="connsiteY8842" fmla="*/ 2274889 h 4330701"/>
              <a:gd name="connsiteX8843" fmla="*/ 1046131 w 12191966"/>
              <a:gd name="connsiteY8843" fmla="*/ 2276476 h 4330701"/>
              <a:gd name="connsiteX8844" fmla="*/ 1049709 w 12191966"/>
              <a:gd name="connsiteY8844" fmla="*/ 2278064 h 4330701"/>
              <a:gd name="connsiteX8845" fmla="*/ 1053287 w 12191966"/>
              <a:gd name="connsiteY8845" fmla="*/ 2279254 h 4330701"/>
              <a:gd name="connsiteX8846" fmla="*/ 1056865 w 12191966"/>
              <a:gd name="connsiteY8846" fmla="*/ 2279651 h 4330701"/>
              <a:gd name="connsiteX8847" fmla="*/ 1061238 w 12191966"/>
              <a:gd name="connsiteY8847" fmla="*/ 2279254 h 4330701"/>
              <a:gd name="connsiteX8848" fmla="*/ 1065611 w 12191966"/>
              <a:gd name="connsiteY8848" fmla="*/ 2278461 h 4330701"/>
              <a:gd name="connsiteX8849" fmla="*/ 1071177 w 12191966"/>
              <a:gd name="connsiteY8849" fmla="*/ 2277667 h 4330701"/>
              <a:gd name="connsiteX8850" fmla="*/ 1071177 w 12191966"/>
              <a:gd name="connsiteY8850" fmla="*/ 2284017 h 4330701"/>
              <a:gd name="connsiteX8851" fmla="*/ 1070382 w 12191966"/>
              <a:gd name="connsiteY8851" fmla="*/ 2289573 h 4330701"/>
              <a:gd name="connsiteX8852" fmla="*/ 1069984 w 12191966"/>
              <a:gd name="connsiteY8852" fmla="*/ 2291954 h 4330701"/>
              <a:gd name="connsiteX8853" fmla="*/ 1068791 w 12191966"/>
              <a:gd name="connsiteY8853" fmla="*/ 2293939 h 4330701"/>
              <a:gd name="connsiteX8854" fmla="*/ 1067201 w 12191966"/>
              <a:gd name="connsiteY8854" fmla="*/ 2295526 h 4330701"/>
              <a:gd name="connsiteX8855" fmla="*/ 1065611 w 12191966"/>
              <a:gd name="connsiteY8855" fmla="*/ 2297114 h 4330701"/>
              <a:gd name="connsiteX8856" fmla="*/ 1064419 w 12191966"/>
              <a:gd name="connsiteY8856" fmla="*/ 2298304 h 4330701"/>
              <a:gd name="connsiteX8857" fmla="*/ 1062828 w 12191966"/>
              <a:gd name="connsiteY8857" fmla="*/ 2299098 h 4330701"/>
              <a:gd name="connsiteX8858" fmla="*/ 1058853 w 12191966"/>
              <a:gd name="connsiteY8858" fmla="*/ 2300289 h 4330701"/>
              <a:gd name="connsiteX8859" fmla="*/ 1053685 w 12191966"/>
              <a:gd name="connsiteY8859" fmla="*/ 2300686 h 4330701"/>
              <a:gd name="connsiteX8860" fmla="*/ 1048517 w 12191966"/>
              <a:gd name="connsiteY8860" fmla="*/ 2300289 h 4330701"/>
              <a:gd name="connsiteX8861" fmla="*/ 1048517 w 12191966"/>
              <a:gd name="connsiteY8861" fmla="*/ 2304654 h 4330701"/>
              <a:gd name="connsiteX8862" fmla="*/ 1049312 w 12191966"/>
              <a:gd name="connsiteY8862" fmla="*/ 2308623 h 4330701"/>
              <a:gd name="connsiteX8863" fmla="*/ 1050107 w 12191966"/>
              <a:gd name="connsiteY8863" fmla="*/ 2312195 h 4330701"/>
              <a:gd name="connsiteX8864" fmla="*/ 1051697 w 12191966"/>
              <a:gd name="connsiteY8864" fmla="*/ 2315370 h 4330701"/>
              <a:gd name="connsiteX8865" fmla="*/ 1053287 w 12191966"/>
              <a:gd name="connsiteY8865" fmla="*/ 2318148 h 4330701"/>
              <a:gd name="connsiteX8866" fmla="*/ 1054877 w 12191966"/>
              <a:gd name="connsiteY8866" fmla="*/ 2320529 h 4330701"/>
              <a:gd name="connsiteX8867" fmla="*/ 1056865 w 12191966"/>
              <a:gd name="connsiteY8867" fmla="*/ 2322911 h 4330701"/>
              <a:gd name="connsiteX8868" fmla="*/ 1058853 w 12191966"/>
              <a:gd name="connsiteY8868" fmla="*/ 2324101 h 4330701"/>
              <a:gd name="connsiteX8869" fmla="*/ 1061238 w 12191966"/>
              <a:gd name="connsiteY8869" fmla="*/ 2325689 h 4330701"/>
              <a:gd name="connsiteX8870" fmla="*/ 1063623 w 12191966"/>
              <a:gd name="connsiteY8870" fmla="*/ 2327276 h 4330701"/>
              <a:gd name="connsiteX8871" fmla="*/ 1069984 w 12191966"/>
              <a:gd name="connsiteY8871" fmla="*/ 2328864 h 4330701"/>
              <a:gd name="connsiteX8872" fmla="*/ 1075947 w 12191966"/>
              <a:gd name="connsiteY8872" fmla="*/ 2329658 h 4330701"/>
              <a:gd name="connsiteX8873" fmla="*/ 1082308 w 12191966"/>
              <a:gd name="connsiteY8873" fmla="*/ 2330848 h 4330701"/>
              <a:gd name="connsiteX8874" fmla="*/ 1085091 w 12191966"/>
              <a:gd name="connsiteY8874" fmla="*/ 2328070 h 4330701"/>
              <a:gd name="connsiteX8875" fmla="*/ 1087078 w 12191966"/>
              <a:gd name="connsiteY8875" fmla="*/ 2325292 h 4330701"/>
              <a:gd name="connsiteX8876" fmla="*/ 1088271 w 12191966"/>
              <a:gd name="connsiteY8876" fmla="*/ 2322117 h 4330701"/>
              <a:gd name="connsiteX8877" fmla="*/ 1089066 w 12191966"/>
              <a:gd name="connsiteY8877" fmla="*/ 2318148 h 4330701"/>
              <a:gd name="connsiteX8878" fmla="*/ 1089066 w 12191966"/>
              <a:gd name="connsiteY8878" fmla="*/ 2314576 h 4330701"/>
              <a:gd name="connsiteX8879" fmla="*/ 1088271 w 12191966"/>
              <a:gd name="connsiteY8879" fmla="*/ 2310608 h 4330701"/>
              <a:gd name="connsiteX8880" fmla="*/ 1087078 w 12191966"/>
              <a:gd name="connsiteY8880" fmla="*/ 2302670 h 4330701"/>
              <a:gd name="connsiteX8881" fmla="*/ 1085488 w 12191966"/>
              <a:gd name="connsiteY8881" fmla="*/ 2294733 h 4330701"/>
              <a:gd name="connsiteX8882" fmla="*/ 1084296 w 12191966"/>
              <a:gd name="connsiteY8882" fmla="*/ 2287192 h 4330701"/>
              <a:gd name="connsiteX8883" fmla="*/ 1084296 w 12191966"/>
              <a:gd name="connsiteY8883" fmla="*/ 2284017 h 4330701"/>
              <a:gd name="connsiteX8884" fmla="*/ 1085091 w 12191966"/>
              <a:gd name="connsiteY8884" fmla="*/ 2281636 h 4330701"/>
              <a:gd name="connsiteX8885" fmla="*/ 1085886 w 12191966"/>
              <a:gd name="connsiteY8885" fmla="*/ 2279254 h 4330701"/>
              <a:gd name="connsiteX8886" fmla="*/ 1087874 w 12191966"/>
              <a:gd name="connsiteY8886" fmla="*/ 2277667 h 4330701"/>
              <a:gd name="connsiteX8887" fmla="*/ 1093439 w 12191966"/>
              <a:gd name="connsiteY8887" fmla="*/ 2282033 h 4330701"/>
              <a:gd name="connsiteX8888" fmla="*/ 1099005 w 12191966"/>
              <a:gd name="connsiteY8888" fmla="*/ 2287192 h 4330701"/>
              <a:gd name="connsiteX8889" fmla="*/ 1110136 w 12191966"/>
              <a:gd name="connsiteY8889" fmla="*/ 2297114 h 4330701"/>
              <a:gd name="connsiteX8890" fmla="*/ 1121267 w 12191966"/>
              <a:gd name="connsiteY8890" fmla="*/ 2306639 h 4330701"/>
              <a:gd name="connsiteX8891" fmla="*/ 1126435 w 12191966"/>
              <a:gd name="connsiteY8891" fmla="*/ 2311004 h 4330701"/>
              <a:gd name="connsiteX8892" fmla="*/ 1132796 w 12191966"/>
              <a:gd name="connsiteY8892" fmla="*/ 2315767 h 4330701"/>
              <a:gd name="connsiteX8893" fmla="*/ 1133591 w 12191966"/>
              <a:gd name="connsiteY8893" fmla="*/ 2314576 h 4330701"/>
              <a:gd name="connsiteX8894" fmla="*/ 1134784 w 12191966"/>
              <a:gd name="connsiteY8894" fmla="*/ 2313783 h 4330701"/>
              <a:gd name="connsiteX8895" fmla="*/ 1137169 w 12191966"/>
              <a:gd name="connsiteY8895" fmla="*/ 2309020 h 4330701"/>
              <a:gd name="connsiteX8896" fmla="*/ 1139157 w 12191966"/>
              <a:gd name="connsiteY8896" fmla="*/ 2304258 h 4330701"/>
              <a:gd name="connsiteX8897" fmla="*/ 1140747 w 12191966"/>
              <a:gd name="connsiteY8897" fmla="*/ 2298304 h 4330701"/>
              <a:gd name="connsiteX8898" fmla="*/ 1142337 w 12191966"/>
              <a:gd name="connsiteY8898" fmla="*/ 2292748 h 4330701"/>
              <a:gd name="connsiteX8899" fmla="*/ 1142337 w 12191966"/>
              <a:gd name="connsiteY8899" fmla="*/ 2287986 h 4330701"/>
              <a:gd name="connsiteX8900" fmla="*/ 1141542 w 12191966"/>
              <a:gd name="connsiteY8900" fmla="*/ 2286795 h 4330701"/>
              <a:gd name="connsiteX8901" fmla="*/ 1141145 w 12191966"/>
              <a:gd name="connsiteY8901" fmla="*/ 2285604 h 4330701"/>
              <a:gd name="connsiteX8902" fmla="*/ 1139554 w 12191966"/>
              <a:gd name="connsiteY8902" fmla="*/ 2284414 h 4330701"/>
              <a:gd name="connsiteX8903" fmla="*/ 1138362 w 12191966"/>
              <a:gd name="connsiteY8903" fmla="*/ 2285208 h 4330701"/>
              <a:gd name="connsiteX8904" fmla="*/ 1140349 w 12191966"/>
              <a:gd name="connsiteY8904" fmla="*/ 2282033 h 4330701"/>
              <a:gd name="connsiteX8905" fmla="*/ 1141542 w 12191966"/>
              <a:gd name="connsiteY8905" fmla="*/ 2280048 h 4330701"/>
              <a:gd name="connsiteX8906" fmla="*/ 1143132 w 12191966"/>
              <a:gd name="connsiteY8906" fmla="*/ 2279254 h 4330701"/>
              <a:gd name="connsiteX8907" fmla="*/ 1144722 w 12191966"/>
              <a:gd name="connsiteY8907" fmla="*/ 2279651 h 4330701"/>
              <a:gd name="connsiteX8908" fmla="*/ 1146312 w 12191966"/>
              <a:gd name="connsiteY8908" fmla="*/ 2281239 h 4330701"/>
              <a:gd name="connsiteX8909" fmla="*/ 1148300 w 12191966"/>
              <a:gd name="connsiteY8909" fmla="*/ 2283223 h 4330701"/>
              <a:gd name="connsiteX8910" fmla="*/ 1151083 w 12191966"/>
              <a:gd name="connsiteY8910" fmla="*/ 2288779 h 4330701"/>
              <a:gd name="connsiteX8911" fmla="*/ 1153866 w 12191966"/>
              <a:gd name="connsiteY8911" fmla="*/ 2296320 h 4330701"/>
              <a:gd name="connsiteX8912" fmla="*/ 1156649 w 12191966"/>
              <a:gd name="connsiteY8912" fmla="*/ 2303464 h 4330701"/>
              <a:gd name="connsiteX8913" fmla="*/ 1160624 w 12191966"/>
              <a:gd name="connsiteY8913" fmla="*/ 2315767 h 4330701"/>
              <a:gd name="connsiteX8914" fmla="*/ 1163804 w 12191966"/>
              <a:gd name="connsiteY8914" fmla="*/ 2310608 h 4330701"/>
              <a:gd name="connsiteX8915" fmla="*/ 1166985 w 12191966"/>
              <a:gd name="connsiteY8915" fmla="*/ 2307829 h 4330701"/>
              <a:gd name="connsiteX8916" fmla="*/ 1169768 w 12191966"/>
              <a:gd name="connsiteY8916" fmla="*/ 2305051 h 4330701"/>
              <a:gd name="connsiteX8917" fmla="*/ 1172948 w 12191966"/>
              <a:gd name="connsiteY8917" fmla="*/ 2304258 h 4330701"/>
              <a:gd name="connsiteX8918" fmla="*/ 1175731 w 12191966"/>
              <a:gd name="connsiteY8918" fmla="*/ 2304258 h 4330701"/>
              <a:gd name="connsiteX8919" fmla="*/ 1179309 w 12191966"/>
              <a:gd name="connsiteY8919" fmla="*/ 2305051 h 4330701"/>
              <a:gd name="connsiteX8920" fmla="*/ 1182489 w 12191966"/>
              <a:gd name="connsiteY8920" fmla="*/ 2306639 h 4330701"/>
              <a:gd name="connsiteX8921" fmla="*/ 1185272 w 12191966"/>
              <a:gd name="connsiteY8921" fmla="*/ 2308623 h 4330701"/>
              <a:gd name="connsiteX8922" fmla="*/ 1188452 w 12191966"/>
              <a:gd name="connsiteY8922" fmla="*/ 2311004 h 4330701"/>
              <a:gd name="connsiteX8923" fmla="*/ 1191633 w 12191966"/>
              <a:gd name="connsiteY8923" fmla="*/ 2313783 h 4330701"/>
              <a:gd name="connsiteX8924" fmla="*/ 1196801 w 12191966"/>
              <a:gd name="connsiteY8924" fmla="*/ 2320133 h 4330701"/>
              <a:gd name="connsiteX8925" fmla="*/ 1205547 w 12191966"/>
              <a:gd name="connsiteY8925" fmla="*/ 2330848 h 4330701"/>
              <a:gd name="connsiteX8926" fmla="*/ 1205944 w 12191966"/>
              <a:gd name="connsiteY8926" fmla="*/ 2328070 h 4330701"/>
              <a:gd name="connsiteX8927" fmla="*/ 1207137 w 12191966"/>
              <a:gd name="connsiteY8927" fmla="*/ 2326086 h 4330701"/>
              <a:gd name="connsiteX8928" fmla="*/ 1207534 w 12191966"/>
              <a:gd name="connsiteY8928" fmla="*/ 2324101 h 4330701"/>
              <a:gd name="connsiteX8929" fmla="*/ 1209125 w 12191966"/>
              <a:gd name="connsiteY8929" fmla="*/ 2322911 h 4330701"/>
              <a:gd name="connsiteX8930" fmla="*/ 1211510 w 12191966"/>
              <a:gd name="connsiteY8930" fmla="*/ 2320133 h 4330701"/>
              <a:gd name="connsiteX8931" fmla="*/ 1215088 w 12191966"/>
              <a:gd name="connsiteY8931" fmla="*/ 2318545 h 4330701"/>
              <a:gd name="connsiteX8932" fmla="*/ 1219063 w 12191966"/>
              <a:gd name="connsiteY8932" fmla="*/ 2317751 h 4330701"/>
              <a:gd name="connsiteX8933" fmla="*/ 1223038 w 12191966"/>
              <a:gd name="connsiteY8933" fmla="*/ 2317354 h 4330701"/>
              <a:gd name="connsiteX8934" fmla="*/ 1232182 w 12191966"/>
              <a:gd name="connsiteY8934" fmla="*/ 2317354 h 4330701"/>
              <a:gd name="connsiteX8935" fmla="*/ 1240530 w 12191966"/>
              <a:gd name="connsiteY8935" fmla="*/ 2316561 h 4330701"/>
              <a:gd name="connsiteX8936" fmla="*/ 1244904 w 12191966"/>
              <a:gd name="connsiteY8936" fmla="*/ 2315767 h 4330701"/>
              <a:gd name="connsiteX8937" fmla="*/ 1248084 w 12191966"/>
              <a:gd name="connsiteY8937" fmla="*/ 2314576 h 4330701"/>
              <a:gd name="connsiteX8938" fmla="*/ 1251264 w 12191966"/>
              <a:gd name="connsiteY8938" fmla="*/ 2312592 h 4330701"/>
              <a:gd name="connsiteX8939" fmla="*/ 1252854 w 12191966"/>
              <a:gd name="connsiteY8939" fmla="*/ 2311004 h 4330701"/>
              <a:gd name="connsiteX8940" fmla="*/ 1253650 w 12191966"/>
              <a:gd name="connsiteY8940" fmla="*/ 2309814 h 4330701"/>
              <a:gd name="connsiteX8941" fmla="*/ 1254842 w 12191966"/>
              <a:gd name="connsiteY8941" fmla="*/ 2307829 h 4330701"/>
              <a:gd name="connsiteX8942" fmla="*/ 1255240 w 12191966"/>
              <a:gd name="connsiteY8942" fmla="*/ 2305845 h 4330701"/>
              <a:gd name="connsiteX8943" fmla="*/ 1255637 w 12191966"/>
              <a:gd name="connsiteY8943" fmla="*/ 2300289 h 4330701"/>
              <a:gd name="connsiteX8944" fmla="*/ 1258420 w 12191966"/>
              <a:gd name="connsiteY8944" fmla="*/ 2301083 h 4330701"/>
              <a:gd name="connsiteX8945" fmla="*/ 1260805 w 12191966"/>
              <a:gd name="connsiteY8945" fmla="*/ 2301083 h 4330701"/>
              <a:gd name="connsiteX8946" fmla="*/ 1266768 w 12191966"/>
              <a:gd name="connsiteY8946" fmla="*/ 2300686 h 4330701"/>
              <a:gd name="connsiteX8947" fmla="*/ 1273527 w 12191966"/>
              <a:gd name="connsiteY8947" fmla="*/ 2300289 h 4330701"/>
              <a:gd name="connsiteX8948" fmla="*/ 1279092 w 12191966"/>
              <a:gd name="connsiteY8948" fmla="*/ 2299098 h 4330701"/>
              <a:gd name="connsiteX8949" fmla="*/ 1281875 w 12191966"/>
              <a:gd name="connsiteY8949" fmla="*/ 2299495 h 4330701"/>
              <a:gd name="connsiteX8950" fmla="*/ 1284260 w 12191966"/>
              <a:gd name="connsiteY8950" fmla="*/ 2299495 h 4330701"/>
              <a:gd name="connsiteX8951" fmla="*/ 1286646 w 12191966"/>
              <a:gd name="connsiteY8951" fmla="*/ 2300686 h 4330701"/>
              <a:gd name="connsiteX8952" fmla="*/ 1288633 w 12191966"/>
              <a:gd name="connsiteY8952" fmla="*/ 2302273 h 4330701"/>
              <a:gd name="connsiteX8953" fmla="*/ 1289429 w 12191966"/>
              <a:gd name="connsiteY8953" fmla="*/ 2304258 h 4330701"/>
              <a:gd name="connsiteX8954" fmla="*/ 1289826 w 12191966"/>
              <a:gd name="connsiteY8954" fmla="*/ 2307036 h 4330701"/>
              <a:gd name="connsiteX8955" fmla="*/ 1290621 w 12191966"/>
              <a:gd name="connsiteY8955" fmla="*/ 2310608 h 4330701"/>
              <a:gd name="connsiteX8956" fmla="*/ 1289429 w 12191966"/>
              <a:gd name="connsiteY8956" fmla="*/ 2315767 h 4330701"/>
              <a:gd name="connsiteX8957" fmla="*/ 1283863 w 12191966"/>
              <a:gd name="connsiteY8957" fmla="*/ 2315767 h 4330701"/>
              <a:gd name="connsiteX8958" fmla="*/ 1278297 w 12191966"/>
              <a:gd name="connsiteY8958" fmla="*/ 2316561 h 4330701"/>
              <a:gd name="connsiteX8959" fmla="*/ 1273924 w 12191966"/>
              <a:gd name="connsiteY8959" fmla="*/ 2318148 h 4330701"/>
              <a:gd name="connsiteX8960" fmla="*/ 1269551 w 12191966"/>
              <a:gd name="connsiteY8960" fmla="*/ 2320133 h 4330701"/>
              <a:gd name="connsiteX8961" fmla="*/ 1264781 w 12191966"/>
              <a:gd name="connsiteY8961" fmla="*/ 2322117 h 4330701"/>
              <a:gd name="connsiteX8962" fmla="*/ 1260805 w 12191966"/>
              <a:gd name="connsiteY8962" fmla="*/ 2324895 h 4330701"/>
              <a:gd name="connsiteX8963" fmla="*/ 1252854 w 12191966"/>
              <a:gd name="connsiteY8963" fmla="*/ 2330055 h 4330701"/>
              <a:gd name="connsiteX8964" fmla="*/ 1245301 w 12191966"/>
              <a:gd name="connsiteY8964" fmla="*/ 2335611 h 4330701"/>
              <a:gd name="connsiteX8965" fmla="*/ 1241326 w 12191966"/>
              <a:gd name="connsiteY8965" fmla="*/ 2338786 h 4330701"/>
              <a:gd name="connsiteX8966" fmla="*/ 1236555 w 12191966"/>
              <a:gd name="connsiteY8966" fmla="*/ 2340770 h 4330701"/>
              <a:gd name="connsiteX8967" fmla="*/ 1232182 w 12191966"/>
              <a:gd name="connsiteY8967" fmla="*/ 2342755 h 4330701"/>
              <a:gd name="connsiteX8968" fmla="*/ 1227809 w 12191966"/>
              <a:gd name="connsiteY8968" fmla="*/ 2344342 h 4330701"/>
              <a:gd name="connsiteX8969" fmla="*/ 1222641 w 12191966"/>
              <a:gd name="connsiteY8969" fmla="*/ 2345136 h 4330701"/>
              <a:gd name="connsiteX8970" fmla="*/ 1216678 w 12191966"/>
              <a:gd name="connsiteY8970" fmla="*/ 2345930 h 4330701"/>
              <a:gd name="connsiteX8971" fmla="*/ 1221051 w 12191966"/>
              <a:gd name="connsiteY8971" fmla="*/ 2348311 h 4330701"/>
              <a:gd name="connsiteX8972" fmla="*/ 1224629 w 12191966"/>
              <a:gd name="connsiteY8972" fmla="*/ 2349898 h 4330701"/>
              <a:gd name="connsiteX8973" fmla="*/ 1228207 w 12191966"/>
              <a:gd name="connsiteY8973" fmla="*/ 2351486 h 4330701"/>
              <a:gd name="connsiteX8974" fmla="*/ 1230989 w 12191966"/>
              <a:gd name="connsiteY8974" fmla="*/ 2352676 h 4330701"/>
              <a:gd name="connsiteX8975" fmla="*/ 1233772 w 12191966"/>
              <a:gd name="connsiteY8975" fmla="*/ 2355455 h 4330701"/>
              <a:gd name="connsiteX8976" fmla="*/ 1237350 w 12191966"/>
              <a:gd name="connsiteY8976" fmla="*/ 2358233 h 4330701"/>
              <a:gd name="connsiteX8977" fmla="*/ 1240530 w 12191966"/>
              <a:gd name="connsiteY8977" fmla="*/ 2362201 h 4330701"/>
              <a:gd name="connsiteX8978" fmla="*/ 1244904 w 12191966"/>
              <a:gd name="connsiteY8978" fmla="*/ 2368948 h 4330701"/>
              <a:gd name="connsiteX8979" fmla="*/ 1238145 w 12191966"/>
              <a:gd name="connsiteY8979" fmla="*/ 2371330 h 4330701"/>
              <a:gd name="connsiteX8980" fmla="*/ 1231784 w 12191966"/>
              <a:gd name="connsiteY8980" fmla="*/ 2373711 h 4330701"/>
              <a:gd name="connsiteX8981" fmla="*/ 1224629 w 12191966"/>
              <a:gd name="connsiteY8981" fmla="*/ 2376886 h 4330701"/>
              <a:gd name="connsiteX8982" fmla="*/ 1217075 w 12191966"/>
              <a:gd name="connsiteY8982" fmla="*/ 2378870 h 4330701"/>
              <a:gd name="connsiteX8983" fmla="*/ 1208727 w 12191966"/>
              <a:gd name="connsiteY8983" fmla="*/ 2380458 h 4330701"/>
              <a:gd name="connsiteX8984" fmla="*/ 1203956 w 12191966"/>
              <a:gd name="connsiteY8984" fmla="*/ 2380855 h 4330701"/>
              <a:gd name="connsiteX8985" fmla="*/ 1199583 w 12191966"/>
              <a:gd name="connsiteY8985" fmla="*/ 2380855 h 4330701"/>
              <a:gd name="connsiteX8986" fmla="*/ 1194415 w 12191966"/>
              <a:gd name="connsiteY8986" fmla="*/ 2380458 h 4330701"/>
              <a:gd name="connsiteX8987" fmla="*/ 1189645 w 12191966"/>
              <a:gd name="connsiteY8987" fmla="*/ 2379267 h 4330701"/>
              <a:gd name="connsiteX8988" fmla="*/ 1183284 w 12191966"/>
              <a:gd name="connsiteY8988" fmla="*/ 2378473 h 4330701"/>
              <a:gd name="connsiteX8989" fmla="*/ 1177321 w 12191966"/>
              <a:gd name="connsiteY8989" fmla="*/ 2376489 h 4330701"/>
              <a:gd name="connsiteX8990" fmla="*/ 1179309 w 12191966"/>
              <a:gd name="connsiteY8990" fmla="*/ 2365773 h 4330701"/>
              <a:gd name="connsiteX8991" fmla="*/ 1179706 w 12191966"/>
              <a:gd name="connsiteY8991" fmla="*/ 2357836 h 4330701"/>
              <a:gd name="connsiteX8992" fmla="*/ 1180501 w 12191966"/>
              <a:gd name="connsiteY8992" fmla="*/ 2351883 h 4330701"/>
              <a:gd name="connsiteX8993" fmla="*/ 1179309 w 12191966"/>
              <a:gd name="connsiteY8993" fmla="*/ 2347120 h 4330701"/>
              <a:gd name="connsiteX8994" fmla="*/ 1177719 w 12191966"/>
              <a:gd name="connsiteY8994" fmla="*/ 2343151 h 4330701"/>
              <a:gd name="connsiteX8995" fmla="*/ 1175333 w 12191966"/>
              <a:gd name="connsiteY8995" fmla="*/ 2339580 h 4330701"/>
              <a:gd name="connsiteX8996" fmla="*/ 1166190 w 12191966"/>
              <a:gd name="connsiteY8996" fmla="*/ 2330848 h 4330701"/>
              <a:gd name="connsiteX8997" fmla="*/ 1163407 w 12191966"/>
              <a:gd name="connsiteY8997" fmla="*/ 2331642 h 4330701"/>
              <a:gd name="connsiteX8998" fmla="*/ 1160624 w 12191966"/>
              <a:gd name="connsiteY8998" fmla="*/ 2333230 h 4330701"/>
              <a:gd name="connsiteX8999" fmla="*/ 1159432 w 12191966"/>
              <a:gd name="connsiteY8999" fmla="*/ 2334817 h 4330701"/>
              <a:gd name="connsiteX9000" fmla="*/ 1157841 w 12191966"/>
              <a:gd name="connsiteY9000" fmla="*/ 2336405 h 4330701"/>
              <a:gd name="connsiteX9001" fmla="*/ 1157444 w 12191966"/>
              <a:gd name="connsiteY9001" fmla="*/ 2337595 h 4330701"/>
              <a:gd name="connsiteX9002" fmla="*/ 1157444 w 12191966"/>
              <a:gd name="connsiteY9002" fmla="*/ 2339183 h 4330701"/>
              <a:gd name="connsiteX9003" fmla="*/ 1157841 w 12191966"/>
              <a:gd name="connsiteY9003" fmla="*/ 2343151 h 4330701"/>
              <a:gd name="connsiteX9004" fmla="*/ 1158636 w 12191966"/>
              <a:gd name="connsiteY9004" fmla="*/ 2347914 h 4330701"/>
              <a:gd name="connsiteX9005" fmla="*/ 1160227 w 12191966"/>
              <a:gd name="connsiteY9005" fmla="*/ 2353867 h 4330701"/>
              <a:gd name="connsiteX9006" fmla="*/ 1160624 w 12191966"/>
              <a:gd name="connsiteY9006" fmla="*/ 2360217 h 4330701"/>
              <a:gd name="connsiteX9007" fmla="*/ 1160624 w 12191966"/>
              <a:gd name="connsiteY9007" fmla="*/ 2364186 h 4330701"/>
              <a:gd name="connsiteX9008" fmla="*/ 1160624 w 12191966"/>
              <a:gd name="connsiteY9008" fmla="*/ 2368948 h 4330701"/>
              <a:gd name="connsiteX9009" fmla="*/ 1157841 w 12191966"/>
              <a:gd name="connsiteY9009" fmla="*/ 2369345 h 4330701"/>
              <a:gd name="connsiteX9010" fmla="*/ 1154661 w 12191966"/>
              <a:gd name="connsiteY9010" fmla="*/ 2369345 h 4330701"/>
              <a:gd name="connsiteX9011" fmla="*/ 1152276 w 12191966"/>
              <a:gd name="connsiteY9011" fmla="*/ 2368948 h 4330701"/>
              <a:gd name="connsiteX9012" fmla="*/ 1149891 w 12191966"/>
              <a:gd name="connsiteY9012" fmla="*/ 2368551 h 4330701"/>
              <a:gd name="connsiteX9013" fmla="*/ 1145915 w 12191966"/>
              <a:gd name="connsiteY9013" fmla="*/ 2366170 h 4330701"/>
              <a:gd name="connsiteX9014" fmla="*/ 1141542 w 12191966"/>
              <a:gd name="connsiteY9014" fmla="*/ 2363789 h 4330701"/>
              <a:gd name="connsiteX9015" fmla="*/ 1137566 w 12191966"/>
              <a:gd name="connsiteY9015" fmla="*/ 2361805 h 4330701"/>
              <a:gd name="connsiteX9016" fmla="*/ 1133194 w 12191966"/>
              <a:gd name="connsiteY9016" fmla="*/ 2360217 h 4330701"/>
              <a:gd name="connsiteX9017" fmla="*/ 1130808 w 12191966"/>
              <a:gd name="connsiteY9017" fmla="*/ 2359820 h 4330701"/>
              <a:gd name="connsiteX9018" fmla="*/ 1128025 w 12191966"/>
              <a:gd name="connsiteY9018" fmla="*/ 2359820 h 4330701"/>
              <a:gd name="connsiteX9019" fmla="*/ 1125243 w 12191966"/>
              <a:gd name="connsiteY9019" fmla="*/ 2360217 h 4330701"/>
              <a:gd name="connsiteX9020" fmla="*/ 1121665 w 12191966"/>
              <a:gd name="connsiteY9020" fmla="*/ 2361408 h 4330701"/>
              <a:gd name="connsiteX9021" fmla="*/ 1118087 w 12191966"/>
              <a:gd name="connsiteY9021" fmla="*/ 2366964 h 4330701"/>
              <a:gd name="connsiteX9022" fmla="*/ 1115702 w 12191966"/>
              <a:gd name="connsiteY9022" fmla="*/ 2370536 h 4330701"/>
              <a:gd name="connsiteX9023" fmla="*/ 1113714 w 12191966"/>
              <a:gd name="connsiteY9023" fmla="*/ 2371727 h 4330701"/>
              <a:gd name="connsiteX9024" fmla="*/ 1111726 w 12191966"/>
              <a:gd name="connsiteY9024" fmla="*/ 2372520 h 4330701"/>
              <a:gd name="connsiteX9025" fmla="*/ 1109341 w 12191966"/>
              <a:gd name="connsiteY9025" fmla="*/ 2372520 h 4330701"/>
              <a:gd name="connsiteX9026" fmla="*/ 1106558 w 12191966"/>
              <a:gd name="connsiteY9026" fmla="*/ 2372520 h 4330701"/>
              <a:gd name="connsiteX9027" fmla="*/ 1103378 w 12191966"/>
              <a:gd name="connsiteY9027" fmla="*/ 2373314 h 4330701"/>
              <a:gd name="connsiteX9028" fmla="*/ 1099005 w 12191966"/>
              <a:gd name="connsiteY9028" fmla="*/ 2376489 h 4330701"/>
              <a:gd name="connsiteX9029" fmla="*/ 1098607 w 12191966"/>
              <a:gd name="connsiteY9029" fmla="*/ 2379267 h 4330701"/>
              <a:gd name="connsiteX9030" fmla="*/ 1098607 w 12191966"/>
              <a:gd name="connsiteY9030" fmla="*/ 2382442 h 4330701"/>
              <a:gd name="connsiteX9031" fmla="*/ 1098607 w 12191966"/>
              <a:gd name="connsiteY9031" fmla="*/ 2384823 h 4330701"/>
              <a:gd name="connsiteX9032" fmla="*/ 1099402 w 12191966"/>
              <a:gd name="connsiteY9032" fmla="*/ 2387998 h 4330701"/>
              <a:gd name="connsiteX9033" fmla="*/ 1100595 w 12191966"/>
              <a:gd name="connsiteY9033" fmla="*/ 2390380 h 4330701"/>
              <a:gd name="connsiteX9034" fmla="*/ 1101390 w 12191966"/>
              <a:gd name="connsiteY9034" fmla="*/ 2392761 h 4330701"/>
              <a:gd name="connsiteX9035" fmla="*/ 1102980 w 12191966"/>
              <a:gd name="connsiteY9035" fmla="*/ 2395142 h 4330701"/>
              <a:gd name="connsiteX9036" fmla="*/ 1104968 w 12191966"/>
              <a:gd name="connsiteY9036" fmla="*/ 2397127 h 4330701"/>
              <a:gd name="connsiteX9037" fmla="*/ 1106558 w 12191966"/>
              <a:gd name="connsiteY9037" fmla="*/ 2397920 h 4330701"/>
              <a:gd name="connsiteX9038" fmla="*/ 1108546 w 12191966"/>
              <a:gd name="connsiteY9038" fmla="*/ 2399111 h 4330701"/>
              <a:gd name="connsiteX9039" fmla="*/ 1110136 w 12191966"/>
              <a:gd name="connsiteY9039" fmla="*/ 2399508 h 4330701"/>
              <a:gd name="connsiteX9040" fmla="*/ 1111726 w 12191966"/>
              <a:gd name="connsiteY9040" fmla="*/ 2399508 h 4330701"/>
              <a:gd name="connsiteX9041" fmla="*/ 1112919 w 12191966"/>
              <a:gd name="connsiteY9041" fmla="*/ 2398317 h 4330701"/>
              <a:gd name="connsiteX9042" fmla="*/ 1114509 w 12191966"/>
              <a:gd name="connsiteY9042" fmla="*/ 2397127 h 4330701"/>
              <a:gd name="connsiteX9043" fmla="*/ 1114907 w 12191966"/>
              <a:gd name="connsiteY9043" fmla="*/ 2394348 h 4330701"/>
              <a:gd name="connsiteX9044" fmla="*/ 1116099 w 12191966"/>
              <a:gd name="connsiteY9044" fmla="*/ 2391570 h 4330701"/>
              <a:gd name="connsiteX9045" fmla="*/ 1116894 w 12191966"/>
              <a:gd name="connsiteY9045" fmla="*/ 2395539 h 4330701"/>
              <a:gd name="connsiteX9046" fmla="*/ 1117689 w 12191966"/>
              <a:gd name="connsiteY9046" fmla="*/ 2398317 h 4330701"/>
              <a:gd name="connsiteX9047" fmla="*/ 1117689 w 12191966"/>
              <a:gd name="connsiteY9047" fmla="*/ 2401492 h 4330701"/>
              <a:gd name="connsiteX9048" fmla="*/ 1116894 w 12191966"/>
              <a:gd name="connsiteY9048" fmla="*/ 2403477 h 4330701"/>
              <a:gd name="connsiteX9049" fmla="*/ 1115702 w 12191966"/>
              <a:gd name="connsiteY9049" fmla="*/ 2405461 h 4330701"/>
              <a:gd name="connsiteX9050" fmla="*/ 1113714 w 12191966"/>
              <a:gd name="connsiteY9050" fmla="*/ 2406652 h 4330701"/>
              <a:gd name="connsiteX9051" fmla="*/ 1111726 w 12191966"/>
              <a:gd name="connsiteY9051" fmla="*/ 2407842 h 4330701"/>
              <a:gd name="connsiteX9052" fmla="*/ 1108546 w 12191966"/>
              <a:gd name="connsiteY9052" fmla="*/ 2408636 h 4330701"/>
              <a:gd name="connsiteX9053" fmla="*/ 1102583 w 12191966"/>
              <a:gd name="connsiteY9053" fmla="*/ 2409827 h 4330701"/>
              <a:gd name="connsiteX9054" fmla="*/ 1095824 w 12191966"/>
              <a:gd name="connsiteY9054" fmla="*/ 2411017 h 4330701"/>
              <a:gd name="connsiteX9055" fmla="*/ 1089066 w 12191966"/>
              <a:gd name="connsiteY9055" fmla="*/ 2412208 h 4330701"/>
              <a:gd name="connsiteX9056" fmla="*/ 1085488 w 12191966"/>
              <a:gd name="connsiteY9056" fmla="*/ 2413002 h 4330701"/>
              <a:gd name="connsiteX9057" fmla="*/ 1082308 w 12191966"/>
              <a:gd name="connsiteY9057" fmla="*/ 2414589 h 4330701"/>
              <a:gd name="connsiteX9058" fmla="*/ 1081910 w 12191966"/>
              <a:gd name="connsiteY9058" fmla="*/ 2409827 h 4330701"/>
              <a:gd name="connsiteX9059" fmla="*/ 1082308 w 12191966"/>
              <a:gd name="connsiteY9059" fmla="*/ 2406652 h 4330701"/>
              <a:gd name="connsiteX9060" fmla="*/ 1082705 w 12191966"/>
              <a:gd name="connsiteY9060" fmla="*/ 2403873 h 4330701"/>
              <a:gd name="connsiteX9061" fmla="*/ 1084296 w 12191966"/>
              <a:gd name="connsiteY9061" fmla="*/ 2401889 h 4330701"/>
              <a:gd name="connsiteX9062" fmla="*/ 1086283 w 12191966"/>
              <a:gd name="connsiteY9062" fmla="*/ 2401095 h 4330701"/>
              <a:gd name="connsiteX9063" fmla="*/ 1088271 w 12191966"/>
              <a:gd name="connsiteY9063" fmla="*/ 2399905 h 4330701"/>
              <a:gd name="connsiteX9064" fmla="*/ 1093439 w 12191966"/>
              <a:gd name="connsiteY9064" fmla="*/ 2399111 h 4330701"/>
              <a:gd name="connsiteX9065" fmla="*/ 1089861 w 12191966"/>
              <a:gd name="connsiteY9065" fmla="*/ 2392761 h 4330701"/>
              <a:gd name="connsiteX9066" fmla="*/ 1086283 w 12191966"/>
              <a:gd name="connsiteY9066" fmla="*/ 2388792 h 4330701"/>
              <a:gd name="connsiteX9067" fmla="*/ 1084296 w 12191966"/>
              <a:gd name="connsiteY9067" fmla="*/ 2387602 h 4330701"/>
              <a:gd name="connsiteX9068" fmla="*/ 1082308 w 12191966"/>
              <a:gd name="connsiteY9068" fmla="*/ 2386411 h 4330701"/>
              <a:gd name="connsiteX9069" fmla="*/ 1080718 w 12191966"/>
              <a:gd name="connsiteY9069" fmla="*/ 2386014 h 4330701"/>
              <a:gd name="connsiteX9070" fmla="*/ 1078730 w 12191966"/>
              <a:gd name="connsiteY9070" fmla="*/ 2385617 h 4330701"/>
              <a:gd name="connsiteX9071" fmla="*/ 1074755 w 12191966"/>
              <a:gd name="connsiteY9071" fmla="*/ 2385617 h 4330701"/>
              <a:gd name="connsiteX9072" fmla="*/ 1071177 w 12191966"/>
              <a:gd name="connsiteY9072" fmla="*/ 2386411 h 4330701"/>
              <a:gd name="connsiteX9073" fmla="*/ 1067201 w 12191966"/>
              <a:gd name="connsiteY9073" fmla="*/ 2387998 h 4330701"/>
              <a:gd name="connsiteX9074" fmla="*/ 1063226 w 12191966"/>
              <a:gd name="connsiteY9074" fmla="*/ 2390380 h 4330701"/>
              <a:gd name="connsiteX9075" fmla="*/ 1055275 w 12191966"/>
              <a:gd name="connsiteY9075" fmla="*/ 2397127 h 4330701"/>
              <a:gd name="connsiteX9076" fmla="*/ 1047722 w 12191966"/>
              <a:gd name="connsiteY9076" fmla="*/ 2403873 h 4330701"/>
              <a:gd name="connsiteX9077" fmla="*/ 1043746 w 12191966"/>
              <a:gd name="connsiteY9077" fmla="*/ 2407445 h 4330701"/>
              <a:gd name="connsiteX9078" fmla="*/ 1039771 w 12191966"/>
              <a:gd name="connsiteY9078" fmla="*/ 2409827 h 4330701"/>
              <a:gd name="connsiteX9079" fmla="*/ 1035795 w 12191966"/>
              <a:gd name="connsiteY9079" fmla="*/ 2412605 h 4330701"/>
              <a:gd name="connsiteX9080" fmla="*/ 1031820 w 12191966"/>
              <a:gd name="connsiteY9080" fmla="*/ 2414192 h 4330701"/>
              <a:gd name="connsiteX9081" fmla="*/ 1035795 w 12191966"/>
              <a:gd name="connsiteY9081" fmla="*/ 2407445 h 4330701"/>
              <a:gd name="connsiteX9082" fmla="*/ 1037783 w 12191966"/>
              <a:gd name="connsiteY9082" fmla="*/ 2401492 h 4330701"/>
              <a:gd name="connsiteX9083" fmla="*/ 1038578 w 12191966"/>
              <a:gd name="connsiteY9083" fmla="*/ 2395936 h 4330701"/>
              <a:gd name="connsiteX9084" fmla="*/ 1038578 w 12191966"/>
              <a:gd name="connsiteY9084" fmla="*/ 2393952 h 4330701"/>
              <a:gd name="connsiteX9085" fmla="*/ 1038181 w 12191966"/>
              <a:gd name="connsiteY9085" fmla="*/ 2391967 h 4330701"/>
              <a:gd name="connsiteX9086" fmla="*/ 1037783 w 12191966"/>
              <a:gd name="connsiteY9086" fmla="*/ 2390380 h 4330701"/>
              <a:gd name="connsiteX9087" fmla="*/ 1036590 w 12191966"/>
              <a:gd name="connsiteY9087" fmla="*/ 2388792 h 4330701"/>
              <a:gd name="connsiteX9088" fmla="*/ 1035000 w 12191966"/>
              <a:gd name="connsiteY9088" fmla="*/ 2388395 h 4330701"/>
              <a:gd name="connsiteX9089" fmla="*/ 1034205 w 12191966"/>
              <a:gd name="connsiteY9089" fmla="*/ 2387998 h 4330701"/>
              <a:gd name="connsiteX9090" fmla="*/ 1032217 w 12191966"/>
              <a:gd name="connsiteY9090" fmla="*/ 2387998 h 4330701"/>
              <a:gd name="connsiteX9091" fmla="*/ 1030627 w 12191966"/>
              <a:gd name="connsiteY9091" fmla="*/ 2388395 h 4330701"/>
              <a:gd name="connsiteX9092" fmla="*/ 1028640 w 12191966"/>
              <a:gd name="connsiteY9092" fmla="*/ 2389983 h 4330701"/>
              <a:gd name="connsiteX9093" fmla="*/ 1026254 w 12191966"/>
              <a:gd name="connsiteY9093" fmla="*/ 2391570 h 4330701"/>
              <a:gd name="connsiteX9094" fmla="*/ 1024664 w 12191966"/>
              <a:gd name="connsiteY9094" fmla="*/ 2387602 h 4330701"/>
              <a:gd name="connsiteX9095" fmla="*/ 1024266 w 12191966"/>
              <a:gd name="connsiteY9095" fmla="*/ 2384427 h 4330701"/>
              <a:gd name="connsiteX9096" fmla="*/ 1024664 w 12191966"/>
              <a:gd name="connsiteY9096" fmla="*/ 2382442 h 4330701"/>
              <a:gd name="connsiteX9097" fmla="*/ 1025459 w 12191966"/>
              <a:gd name="connsiteY9097" fmla="*/ 2380855 h 4330701"/>
              <a:gd name="connsiteX9098" fmla="*/ 1027447 w 12191966"/>
              <a:gd name="connsiteY9098" fmla="*/ 2380061 h 4330701"/>
              <a:gd name="connsiteX9099" fmla="*/ 1029435 w 12191966"/>
              <a:gd name="connsiteY9099" fmla="*/ 2380061 h 4330701"/>
              <a:gd name="connsiteX9100" fmla="*/ 1035795 w 12191966"/>
              <a:gd name="connsiteY9100" fmla="*/ 2379267 h 4330701"/>
              <a:gd name="connsiteX9101" fmla="*/ 1038578 w 12191966"/>
              <a:gd name="connsiteY9101" fmla="*/ 2379267 h 4330701"/>
              <a:gd name="connsiteX9102" fmla="*/ 1042156 w 12191966"/>
              <a:gd name="connsiteY9102" fmla="*/ 2378870 h 4330701"/>
              <a:gd name="connsiteX9103" fmla="*/ 1045336 w 12191966"/>
              <a:gd name="connsiteY9103" fmla="*/ 2378077 h 4330701"/>
              <a:gd name="connsiteX9104" fmla="*/ 1048119 w 12191966"/>
              <a:gd name="connsiteY9104" fmla="*/ 2376489 h 4330701"/>
              <a:gd name="connsiteX9105" fmla="*/ 1050902 w 12191966"/>
              <a:gd name="connsiteY9105" fmla="*/ 2373711 h 4330701"/>
              <a:gd name="connsiteX9106" fmla="*/ 1052095 w 12191966"/>
              <a:gd name="connsiteY9106" fmla="*/ 2370933 h 4330701"/>
              <a:gd name="connsiteX9107" fmla="*/ 1053685 w 12191966"/>
              <a:gd name="connsiteY9107" fmla="*/ 2366170 h 4330701"/>
              <a:gd name="connsiteX9108" fmla="*/ 1054082 w 12191966"/>
              <a:gd name="connsiteY9108" fmla="*/ 2361011 h 4330701"/>
              <a:gd name="connsiteX9109" fmla="*/ 1052890 w 12191966"/>
              <a:gd name="connsiteY9109" fmla="*/ 2359423 h 4330701"/>
              <a:gd name="connsiteX9110" fmla="*/ 1050107 w 12191966"/>
              <a:gd name="connsiteY9110" fmla="*/ 2357836 h 4330701"/>
              <a:gd name="connsiteX9111" fmla="*/ 1048119 w 12191966"/>
              <a:gd name="connsiteY9111" fmla="*/ 2357439 h 4330701"/>
              <a:gd name="connsiteX9112" fmla="*/ 1045336 w 12191966"/>
              <a:gd name="connsiteY9112" fmla="*/ 2356645 h 4330701"/>
              <a:gd name="connsiteX9113" fmla="*/ 1039771 w 12191966"/>
              <a:gd name="connsiteY9113" fmla="*/ 2356645 h 4330701"/>
              <a:gd name="connsiteX9114" fmla="*/ 1033808 w 12191966"/>
              <a:gd name="connsiteY9114" fmla="*/ 2356645 h 4330701"/>
              <a:gd name="connsiteX9115" fmla="*/ 1030627 w 12191966"/>
              <a:gd name="connsiteY9115" fmla="*/ 2356248 h 4330701"/>
              <a:gd name="connsiteX9116" fmla="*/ 1027447 w 12191966"/>
              <a:gd name="connsiteY9116" fmla="*/ 2355851 h 4330701"/>
              <a:gd name="connsiteX9117" fmla="*/ 1024664 w 12191966"/>
              <a:gd name="connsiteY9117" fmla="*/ 2354661 h 4330701"/>
              <a:gd name="connsiteX9118" fmla="*/ 1021881 w 12191966"/>
              <a:gd name="connsiteY9118" fmla="*/ 2353470 h 4330701"/>
              <a:gd name="connsiteX9119" fmla="*/ 1019894 w 12191966"/>
              <a:gd name="connsiteY9119" fmla="*/ 2350692 h 4330701"/>
              <a:gd name="connsiteX9120" fmla="*/ 1017906 w 12191966"/>
              <a:gd name="connsiteY9120" fmla="*/ 2347120 h 4330701"/>
              <a:gd name="connsiteX9121" fmla="*/ 1015918 w 12191966"/>
              <a:gd name="connsiteY9121" fmla="*/ 2343151 h 4330701"/>
              <a:gd name="connsiteX9122" fmla="*/ 1015123 w 12191966"/>
              <a:gd name="connsiteY9122" fmla="*/ 2338389 h 4330701"/>
              <a:gd name="connsiteX9123" fmla="*/ 1013533 w 12191966"/>
              <a:gd name="connsiteY9123" fmla="*/ 2342755 h 4330701"/>
              <a:gd name="connsiteX9124" fmla="*/ 1011148 w 12191966"/>
              <a:gd name="connsiteY9124" fmla="*/ 2346326 h 4330701"/>
              <a:gd name="connsiteX9125" fmla="*/ 1007570 w 12191966"/>
              <a:gd name="connsiteY9125" fmla="*/ 2349898 h 4330701"/>
              <a:gd name="connsiteX9126" fmla="*/ 1003992 w 12191966"/>
              <a:gd name="connsiteY9126" fmla="*/ 2352676 h 4330701"/>
              <a:gd name="connsiteX9127" fmla="*/ 999619 w 12191966"/>
              <a:gd name="connsiteY9127" fmla="*/ 2354661 h 4330701"/>
              <a:gd name="connsiteX9128" fmla="*/ 994848 w 12191966"/>
              <a:gd name="connsiteY9128" fmla="*/ 2356645 h 4330701"/>
              <a:gd name="connsiteX9129" fmla="*/ 990475 w 12191966"/>
              <a:gd name="connsiteY9129" fmla="*/ 2357836 h 4330701"/>
              <a:gd name="connsiteX9130" fmla="*/ 985705 w 12191966"/>
              <a:gd name="connsiteY9130" fmla="*/ 2359026 h 4330701"/>
              <a:gd name="connsiteX9131" fmla="*/ 981729 w 12191966"/>
              <a:gd name="connsiteY9131" fmla="*/ 2359026 h 4330701"/>
              <a:gd name="connsiteX9132" fmla="*/ 977754 w 12191966"/>
              <a:gd name="connsiteY9132" fmla="*/ 2357836 h 4330701"/>
              <a:gd name="connsiteX9133" fmla="*/ 974176 w 12191966"/>
              <a:gd name="connsiteY9133" fmla="*/ 2356248 h 4330701"/>
              <a:gd name="connsiteX9134" fmla="*/ 971393 w 12191966"/>
              <a:gd name="connsiteY9134" fmla="*/ 2354264 h 4330701"/>
              <a:gd name="connsiteX9135" fmla="*/ 969803 w 12191966"/>
              <a:gd name="connsiteY9135" fmla="*/ 2351486 h 4330701"/>
              <a:gd name="connsiteX9136" fmla="*/ 968610 w 12191966"/>
              <a:gd name="connsiteY9136" fmla="*/ 2349898 h 4330701"/>
              <a:gd name="connsiteX9137" fmla="*/ 968610 w 12191966"/>
              <a:gd name="connsiteY9137" fmla="*/ 2347914 h 4330701"/>
              <a:gd name="connsiteX9138" fmla="*/ 968610 w 12191966"/>
              <a:gd name="connsiteY9138" fmla="*/ 2343151 h 4330701"/>
              <a:gd name="connsiteX9139" fmla="*/ 970201 w 12191966"/>
              <a:gd name="connsiteY9139" fmla="*/ 2338389 h 4330701"/>
              <a:gd name="connsiteX9140" fmla="*/ 966225 w 12191966"/>
              <a:gd name="connsiteY9140" fmla="*/ 2342755 h 4330701"/>
              <a:gd name="connsiteX9141" fmla="*/ 962250 w 12191966"/>
              <a:gd name="connsiteY9141" fmla="*/ 2346723 h 4330701"/>
              <a:gd name="connsiteX9142" fmla="*/ 958274 w 12191966"/>
              <a:gd name="connsiteY9142" fmla="*/ 2349898 h 4330701"/>
              <a:gd name="connsiteX9143" fmla="*/ 954299 w 12191966"/>
              <a:gd name="connsiteY9143" fmla="*/ 2352280 h 4330701"/>
              <a:gd name="connsiteX9144" fmla="*/ 950323 w 12191966"/>
              <a:gd name="connsiteY9144" fmla="*/ 2354264 h 4330701"/>
              <a:gd name="connsiteX9145" fmla="*/ 946348 w 12191966"/>
              <a:gd name="connsiteY9145" fmla="*/ 2355851 h 4330701"/>
              <a:gd name="connsiteX9146" fmla="*/ 941577 w 12191966"/>
              <a:gd name="connsiteY9146" fmla="*/ 2356248 h 4330701"/>
              <a:gd name="connsiteX9147" fmla="*/ 937602 w 12191966"/>
              <a:gd name="connsiteY9147" fmla="*/ 2356248 h 4330701"/>
              <a:gd name="connsiteX9148" fmla="*/ 933229 w 12191966"/>
              <a:gd name="connsiteY9148" fmla="*/ 2355851 h 4330701"/>
              <a:gd name="connsiteX9149" fmla="*/ 929253 w 12191966"/>
              <a:gd name="connsiteY9149" fmla="*/ 2354661 h 4330701"/>
              <a:gd name="connsiteX9150" fmla="*/ 924483 w 12191966"/>
              <a:gd name="connsiteY9150" fmla="*/ 2353470 h 4330701"/>
              <a:gd name="connsiteX9151" fmla="*/ 920110 w 12191966"/>
              <a:gd name="connsiteY9151" fmla="*/ 2351486 h 4330701"/>
              <a:gd name="connsiteX9152" fmla="*/ 916135 w 12191966"/>
              <a:gd name="connsiteY9152" fmla="*/ 2348708 h 4330701"/>
              <a:gd name="connsiteX9153" fmla="*/ 911364 w 12191966"/>
              <a:gd name="connsiteY9153" fmla="*/ 2345930 h 4330701"/>
              <a:gd name="connsiteX9154" fmla="*/ 906991 w 12191966"/>
              <a:gd name="connsiteY9154" fmla="*/ 2342358 h 4330701"/>
              <a:gd name="connsiteX9155" fmla="*/ 903015 w 12191966"/>
              <a:gd name="connsiteY9155" fmla="*/ 2338389 h 4330701"/>
              <a:gd name="connsiteX9156" fmla="*/ 903413 w 12191966"/>
              <a:gd name="connsiteY9156" fmla="*/ 2335214 h 4330701"/>
              <a:gd name="connsiteX9157" fmla="*/ 905003 w 12191966"/>
              <a:gd name="connsiteY9157" fmla="*/ 2333230 h 4330701"/>
              <a:gd name="connsiteX9158" fmla="*/ 906991 w 12191966"/>
              <a:gd name="connsiteY9158" fmla="*/ 2332436 h 4330701"/>
              <a:gd name="connsiteX9159" fmla="*/ 908979 w 12191966"/>
              <a:gd name="connsiteY9159" fmla="*/ 2331245 h 4330701"/>
              <a:gd name="connsiteX9160" fmla="*/ 914544 w 12191966"/>
              <a:gd name="connsiteY9160" fmla="*/ 2331245 h 4330701"/>
              <a:gd name="connsiteX9161" fmla="*/ 919712 w 12191966"/>
              <a:gd name="connsiteY9161" fmla="*/ 2330848 h 4330701"/>
              <a:gd name="connsiteX9162" fmla="*/ 916532 w 12191966"/>
              <a:gd name="connsiteY9162" fmla="*/ 2325689 h 4330701"/>
              <a:gd name="connsiteX9163" fmla="*/ 912557 w 12191966"/>
              <a:gd name="connsiteY9163" fmla="*/ 2321720 h 4330701"/>
              <a:gd name="connsiteX9164" fmla="*/ 907786 w 12191966"/>
              <a:gd name="connsiteY9164" fmla="*/ 2318148 h 4330701"/>
              <a:gd name="connsiteX9165" fmla="*/ 903015 w 12191966"/>
              <a:gd name="connsiteY9165" fmla="*/ 2315370 h 4330701"/>
              <a:gd name="connsiteX9166" fmla="*/ 899835 w 12191966"/>
              <a:gd name="connsiteY9166" fmla="*/ 2314179 h 4330701"/>
              <a:gd name="connsiteX9167" fmla="*/ 897450 w 12191966"/>
              <a:gd name="connsiteY9167" fmla="*/ 2313783 h 4330701"/>
              <a:gd name="connsiteX9168" fmla="*/ 895860 w 12191966"/>
              <a:gd name="connsiteY9168" fmla="*/ 2314179 h 4330701"/>
              <a:gd name="connsiteX9169" fmla="*/ 894269 w 12191966"/>
              <a:gd name="connsiteY9169" fmla="*/ 2315370 h 4330701"/>
              <a:gd name="connsiteX9170" fmla="*/ 893474 w 12191966"/>
              <a:gd name="connsiteY9170" fmla="*/ 2316561 h 4330701"/>
              <a:gd name="connsiteX9171" fmla="*/ 893077 w 12191966"/>
              <a:gd name="connsiteY9171" fmla="*/ 2318545 h 4330701"/>
              <a:gd name="connsiteX9172" fmla="*/ 891884 w 12191966"/>
              <a:gd name="connsiteY9172" fmla="*/ 2323308 h 4330701"/>
              <a:gd name="connsiteX9173" fmla="*/ 890692 w 12191966"/>
              <a:gd name="connsiteY9173" fmla="*/ 2327276 h 4330701"/>
              <a:gd name="connsiteX9174" fmla="*/ 889897 w 12191966"/>
              <a:gd name="connsiteY9174" fmla="*/ 2329261 h 4330701"/>
              <a:gd name="connsiteX9175" fmla="*/ 888704 w 12191966"/>
              <a:gd name="connsiteY9175" fmla="*/ 2330848 h 4330701"/>
              <a:gd name="connsiteX9176" fmla="*/ 887909 w 12191966"/>
              <a:gd name="connsiteY9176" fmla="*/ 2331642 h 4330701"/>
              <a:gd name="connsiteX9177" fmla="*/ 885921 w 12191966"/>
              <a:gd name="connsiteY9177" fmla="*/ 2332436 h 4330701"/>
              <a:gd name="connsiteX9178" fmla="*/ 883536 w 12191966"/>
              <a:gd name="connsiteY9178" fmla="*/ 2331642 h 4330701"/>
              <a:gd name="connsiteX9179" fmla="*/ 880356 w 12191966"/>
              <a:gd name="connsiteY9179" fmla="*/ 2330848 h 4330701"/>
              <a:gd name="connsiteX9180" fmla="*/ 880753 w 12191966"/>
              <a:gd name="connsiteY9180" fmla="*/ 2324895 h 4330701"/>
              <a:gd name="connsiteX9181" fmla="*/ 880356 w 12191966"/>
              <a:gd name="connsiteY9181" fmla="*/ 2322117 h 4330701"/>
              <a:gd name="connsiteX9182" fmla="*/ 879958 w 12191966"/>
              <a:gd name="connsiteY9182" fmla="*/ 2320133 h 4330701"/>
              <a:gd name="connsiteX9183" fmla="*/ 878765 w 12191966"/>
              <a:gd name="connsiteY9183" fmla="*/ 2318545 h 4330701"/>
              <a:gd name="connsiteX9184" fmla="*/ 877970 w 12191966"/>
              <a:gd name="connsiteY9184" fmla="*/ 2317354 h 4330701"/>
              <a:gd name="connsiteX9185" fmla="*/ 876380 w 12191966"/>
              <a:gd name="connsiteY9185" fmla="*/ 2316164 h 4330701"/>
              <a:gd name="connsiteX9186" fmla="*/ 874790 w 12191966"/>
              <a:gd name="connsiteY9186" fmla="*/ 2315370 h 4330701"/>
              <a:gd name="connsiteX9187" fmla="*/ 875188 w 12191966"/>
              <a:gd name="connsiteY9187" fmla="*/ 2312592 h 4330701"/>
              <a:gd name="connsiteX9188" fmla="*/ 876380 w 12191966"/>
              <a:gd name="connsiteY9188" fmla="*/ 2310608 h 4330701"/>
              <a:gd name="connsiteX9189" fmla="*/ 877970 w 12191966"/>
              <a:gd name="connsiteY9189" fmla="*/ 2309020 h 4330701"/>
              <a:gd name="connsiteX9190" fmla="*/ 879163 w 12191966"/>
              <a:gd name="connsiteY9190" fmla="*/ 2308226 h 4330701"/>
              <a:gd name="connsiteX9191" fmla="*/ 883536 w 12191966"/>
              <a:gd name="connsiteY9191" fmla="*/ 2306639 h 4330701"/>
              <a:gd name="connsiteX9192" fmla="*/ 887511 w 12191966"/>
              <a:gd name="connsiteY9192" fmla="*/ 2306242 h 4330701"/>
              <a:gd name="connsiteX9193" fmla="*/ 891884 w 12191966"/>
              <a:gd name="connsiteY9193" fmla="*/ 2304654 h 4330701"/>
              <a:gd name="connsiteX9194" fmla="*/ 893474 w 12191966"/>
              <a:gd name="connsiteY9194" fmla="*/ 2304258 h 4330701"/>
              <a:gd name="connsiteX9195" fmla="*/ 895065 w 12191966"/>
              <a:gd name="connsiteY9195" fmla="*/ 2302670 h 4330701"/>
              <a:gd name="connsiteX9196" fmla="*/ 896257 w 12191966"/>
              <a:gd name="connsiteY9196" fmla="*/ 2301083 h 4330701"/>
              <a:gd name="connsiteX9197" fmla="*/ 897052 w 12191966"/>
              <a:gd name="connsiteY9197" fmla="*/ 2299098 h 4330701"/>
              <a:gd name="connsiteX9198" fmla="*/ 897450 w 12191966"/>
              <a:gd name="connsiteY9198" fmla="*/ 2296320 h 4330701"/>
              <a:gd name="connsiteX9199" fmla="*/ 897450 w 12191966"/>
              <a:gd name="connsiteY9199" fmla="*/ 2292748 h 4330701"/>
              <a:gd name="connsiteX9200" fmla="*/ 893474 w 12191966"/>
              <a:gd name="connsiteY9200" fmla="*/ 2290764 h 4330701"/>
              <a:gd name="connsiteX9201" fmla="*/ 889499 w 12191966"/>
              <a:gd name="connsiteY9201" fmla="*/ 2289176 h 4330701"/>
              <a:gd name="connsiteX9202" fmla="*/ 884729 w 12191966"/>
              <a:gd name="connsiteY9202" fmla="*/ 2289176 h 4330701"/>
              <a:gd name="connsiteX9203" fmla="*/ 880356 w 12191966"/>
              <a:gd name="connsiteY9203" fmla="*/ 2289573 h 4330701"/>
              <a:gd name="connsiteX9204" fmla="*/ 875983 w 12191966"/>
              <a:gd name="connsiteY9204" fmla="*/ 2291161 h 4330701"/>
              <a:gd name="connsiteX9205" fmla="*/ 870814 w 12191966"/>
              <a:gd name="connsiteY9205" fmla="*/ 2293145 h 4330701"/>
              <a:gd name="connsiteX9206" fmla="*/ 860876 w 12191966"/>
              <a:gd name="connsiteY9206" fmla="*/ 2298304 h 4330701"/>
              <a:gd name="connsiteX9207" fmla="*/ 850540 w 12191966"/>
              <a:gd name="connsiteY9207" fmla="*/ 2304258 h 4330701"/>
              <a:gd name="connsiteX9208" fmla="*/ 840204 w 12191966"/>
              <a:gd name="connsiteY9208" fmla="*/ 2309020 h 4330701"/>
              <a:gd name="connsiteX9209" fmla="*/ 834638 w 12191966"/>
              <a:gd name="connsiteY9209" fmla="*/ 2311798 h 4330701"/>
              <a:gd name="connsiteX9210" fmla="*/ 829470 w 12191966"/>
              <a:gd name="connsiteY9210" fmla="*/ 2313783 h 4330701"/>
              <a:gd name="connsiteX9211" fmla="*/ 823904 w 12191966"/>
              <a:gd name="connsiteY9211" fmla="*/ 2314576 h 4330701"/>
              <a:gd name="connsiteX9212" fmla="*/ 819134 w 12191966"/>
              <a:gd name="connsiteY9212" fmla="*/ 2315370 h 4330701"/>
              <a:gd name="connsiteX9213" fmla="*/ 824699 w 12191966"/>
              <a:gd name="connsiteY9213" fmla="*/ 2306639 h 4330701"/>
              <a:gd name="connsiteX9214" fmla="*/ 831060 w 12191966"/>
              <a:gd name="connsiteY9214" fmla="*/ 2299098 h 4330701"/>
              <a:gd name="connsiteX9215" fmla="*/ 835036 w 12191966"/>
              <a:gd name="connsiteY9215" fmla="*/ 2295129 h 4330701"/>
              <a:gd name="connsiteX9216" fmla="*/ 839011 w 12191966"/>
              <a:gd name="connsiteY9216" fmla="*/ 2291558 h 4330701"/>
              <a:gd name="connsiteX9217" fmla="*/ 842986 w 12191966"/>
              <a:gd name="connsiteY9217" fmla="*/ 2288779 h 4330701"/>
              <a:gd name="connsiteX9218" fmla="*/ 847757 w 12191966"/>
              <a:gd name="connsiteY9218" fmla="*/ 2285208 h 4330701"/>
              <a:gd name="connsiteX9219" fmla="*/ 852527 w 12191966"/>
              <a:gd name="connsiteY9219" fmla="*/ 2282429 h 4330701"/>
              <a:gd name="connsiteX9220" fmla="*/ 858093 w 12191966"/>
              <a:gd name="connsiteY9220" fmla="*/ 2279651 h 4330701"/>
              <a:gd name="connsiteX9221" fmla="*/ 863659 w 12191966"/>
              <a:gd name="connsiteY9221" fmla="*/ 2277667 h 4330701"/>
              <a:gd name="connsiteX9222" fmla="*/ 869622 w 12191966"/>
              <a:gd name="connsiteY9222" fmla="*/ 2275682 h 4330701"/>
              <a:gd name="connsiteX9223" fmla="*/ 875983 w 12191966"/>
              <a:gd name="connsiteY9223" fmla="*/ 2273698 h 4330701"/>
              <a:gd name="connsiteX9224" fmla="*/ 882741 w 12191966"/>
              <a:gd name="connsiteY9224" fmla="*/ 2272111 h 4330701"/>
              <a:gd name="connsiteX9225" fmla="*/ 889897 w 12191966"/>
              <a:gd name="connsiteY9225" fmla="*/ 2270523 h 4330701"/>
              <a:gd name="connsiteX9226" fmla="*/ 897450 w 12191966"/>
              <a:gd name="connsiteY9226" fmla="*/ 2269729 h 4330701"/>
              <a:gd name="connsiteX9227" fmla="*/ 896257 w 12191966"/>
              <a:gd name="connsiteY9227" fmla="*/ 2266951 h 4330701"/>
              <a:gd name="connsiteX9228" fmla="*/ 895065 w 12191966"/>
              <a:gd name="connsiteY9228" fmla="*/ 2264570 h 4330701"/>
              <a:gd name="connsiteX9229" fmla="*/ 893474 w 12191966"/>
              <a:gd name="connsiteY9229" fmla="*/ 2262586 h 4330701"/>
              <a:gd name="connsiteX9230" fmla="*/ 891487 w 12191966"/>
              <a:gd name="connsiteY9230" fmla="*/ 2260601 h 4330701"/>
              <a:gd name="connsiteX9231" fmla="*/ 889499 w 12191966"/>
              <a:gd name="connsiteY9231" fmla="*/ 2259014 h 4330701"/>
              <a:gd name="connsiteX9232" fmla="*/ 887511 w 12191966"/>
              <a:gd name="connsiteY9232" fmla="*/ 2257823 h 4330701"/>
              <a:gd name="connsiteX9233" fmla="*/ 882343 w 12191966"/>
              <a:gd name="connsiteY9233" fmla="*/ 2255839 h 4330701"/>
              <a:gd name="connsiteX9234" fmla="*/ 876778 w 12191966"/>
              <a:gd name="connsiteY9234" fmla="*/ 2255045 h 4330701"/>
              <a:gd name="connsiteX9235" fmla="*/ 870814 w 12191966"/>
              <a:gd name="connsiteY9235" fmla="*/ 2254648 h 4330701"/>
              <a:gd name="connsiteX9236" fmla="*/ 864851 w 12191966"/>
              <a:gd name="connsiteY9236" fmla="*/ 2254648 h 4330701"/>
              <a:gd name="connsiteX9237" fmla="*/ 858093 w 12191966"/>
              <a:gd name="connsiteY9237" fmla="*/ 2254648 h 4330701"/>
              <a:gd name="connsiteX9238" fmla="*/ 859683 w 12191966"/>
              <a:gd name="connsiteY9238" fmla="*/ 2251076 h 4330701"/>
              <a:gd name="connsiteX9239" fmla="*/ 861671 w 12191966"/>
              <a:gd name="connsiteY9239" fmla="*/ 2247901 h 4330701"/>
              <a:gd name="connsiteX9240" fmla="*/ 863659 w 12191966"/>
              <a:gd name="connsiteY9240" fmla="*/ 2245520 h 4330701"/>
              <a:gd name="connsiteX9241" fmla="*/ 865647 w 12191966"/>
              <a:gd name="connsiteY9241" fmla="*/ 2243536 h 4330701"/>
              <a:gd name="connsiteX9242" fmla="*/ 868429 w 12191966"/>
              <a:gd name="connsiteY9242" fmla="*/ 2241948 h 4330701"/>
              <a:gd name="connsiteX9243" fmla="*/ 870814 w 12191966"/>
              <a:gd name="connsiteY9243" fmla="*/ 2240757 h 4330701"/>
              <a:gd name="connsiteX9244" fmla="*/ 873200 w 12191966"/>
              <a:gd name="connsiteY9244" fmla="*/ 2239964 h 4330701"/>
              <a:gd name="connsiteX9245" fmla="*/ 875983 w 12191966"/>
              <a:gd name="connsiteY9245" fmla="*/ 2239567 h 4330701"/>
              <a:gd name="connsiteX9246" fmla="*/ 881946 w 12191966"/>
              <a:gd name="connsiteY9246" fmla="*/ 2239567 h 4330701"/>
              <a:gd name="connsiteX9247" fmla="*/ 887909 w 12191966"/>
              <a:gd name="connsiteY9247" fmla="*/ 2239964 h 4330701"/>
              <a:gd name="connsiteX9248" fmla="*/ 893872 w 12191966"/>
              <a:gd name="connsiteY9248" fmla="*/ 2241948 h 4330701"/>
              <a:gd name="connsiteX9249" fmla="*/ 900630 w 12191966"/>
              <a:gd name="connsiteY9249" fmla="*/ 2243536 h 4330701"/>
              <a:gd name="connsiteX9250" fmla="*/ 913352 w 12191966"/>
              <a:gd name="connsiteY9250" fmla="*/ 2247901 h 4330701"/>
              <a:gd name="connsiteX9251" fmla="*/ 919712 w 12191966"/>
              <a:gd name="connsiteY9251" fmla="*/ 2249886 h 4330701"/>
              <a:gd name="connsiteX9252" fmla="*/ 926073 w 12191966"/>
              <a:gd name="connsiteY9252" fmla="*/ 2251473 h 4330701"/>
              <a:gd name="connsiteX9253" fmla="*/ 932036 w 12191966"/>
              <a:gd name="connsiteY9253" fmla="*/ 2251870 h 4330701"/>
              <a:gd name="connsiteX9254" fmla="*/ 937602 w 12191966"/>
              <a:gd name="connsiteY9254" fmla="*/ 2251473 h 4330701"/>
              <a:gd name="connsiteX9255" fmla="*/ 940782 w 12191966"/>
              <a:gd name="connsiteY9255" fmla="*/ 2251076 h 4330701"/>
              <a:gd name="connsiteX9256" fmla="*/ 943168 w 12191966"/>
              <a:gd name="connsiteY9256" fmla="*/ 2249886 h 4330701"/>
              <a:gd name="connsiteX9257" fmla="*/ 945553 w 12191966"/>
              <a:gd name="connsiteY9257" fmla="*/ 2249092 h 4330701"/>
              <a:gd name="connsiteX9258" fmla="*/ 947540 w 12191966"/>
              <a:gd name="connsiteY9258" fmla="*/ 2247107 h 4330701"/>
              <a:gd name="connsiteX9259" fmla="*/ 950323 w 12191966"/>
              <a:gd name="connsiteY9259" fmla="*/ 2249092 h 4330701"/>
              <a:gd name="connsiteX9260" fmla="*/ 951516 w 12191966"/>
              <a:gd name="connsiteY9260" fmla="*/ 2251076 h 4330701"/>
              <a:gd name="connsiteX9261" fmla="*/ 951516 w 12191966"/>
              <a:gd name="connsiteY9261" fmla="*/ 2251870 h 4330701"/>
              <a:gd name="connsiteX9262" fmla="*/ 951119 w 12191966"/>
              <a:gd name="connsiteY9262" fmla="*/ 2253061 h 4330701"/>
              <a:gd name="connsiteX9263" fmla="*/ 949131 w 12191966"/>
              <a:gd name="connsiteY9263" fmla="*/ 2253457 h 4330701"/>
              <a:gd name="connsiteX9264" fmla="*/ 946745 w 12191966"/>
              <a:gd name="connsiteY9264" fmla="*/ 2253854 h 4330701"/>
              <a:gd name="connsiteX9265" fmla="*/ 940782 w 12191966"/>
              <a:gd name="connsiteY9265" fmla="*/ 2255045 h 4330701"/>
              <a:gd name="connsiteX9266" fmla="*/ 934024 w 12191966"/>
              <a:gd name="connsiteY9266" fmla="*/ 2255839 h 4330701"/>
              <a:gd name="connsiteX9267" fmla="*/ 931241 w 12191966"/>
              <a:gd name="connsiteY9267" fmla="*/ 2257029 h 4330701"/>
              <a:gd name="connsiteX9268" fmla="*/ 928458 w 12191966"/>
              <a:gd name="connsiteY9268" fmla="*/ 2258617 h 4330701"/>
              <a:gd name="connsiteX9269" fmla="*/ 926471 w 12191966"/>
              <a:gd name="connsiteY9269" fmla="*/ 2260601 h 4330701"/>
              <a:gd name="connsiteX9270" fmla="*/ 924881 w 12191966"/>
              <a:gd name="connsiteY9270" fmla="*/ 2262982 h 4330701"/>
              <a:gd name="connsiteX9271" fmla="*/ 924483 w 12191966"/>
              <a:gd name="connsiteY9271" fmla="*/ 2266157 h 4330701"/>
              <a:gd name="connsiteX9272" fmla="*/ 925676 w 12191966"/>
              <a:gd name="connsiteY9272" fmla="*/ 2269729 h 4330701"/>
              <a:gd name="connsiteX9273" fmla="*/ 927663 w 12191966"/>
              <a:gd name="connsiteY9273" fmla="*/ 2272904 h 4330701"/>
              <a:gd name="connsiteX9274" fmla="*/ 930049 w 12191966"/>
              <a:gd name="connsiteY9274" fmla="*/ 2275682 h 4330701"/>
              <a:gd name="connsiteX9275" fmla="*/ 933627 w 12191966"/>
              <a:gd name="connsiteY9275" fmla="*/ 2277270 h 4330701"/>
              <a:gd name="connsiteX9276" fmla="*/ 937602 w 12191966"/>
              <a:gd name="connsiteY9276" fmla="*/ 2278064 h 4330701"/>
              <a:gd name="connsiteX9277" fmla="*/ 941577 w 12191966"/>
              <a:gd name="connsiteY9277" fmla="*/ 2278461 h 4330701"/>
              <a:gd name="connsiteX9278" fmla="*/ 946348 w 12191966"/>
              <a:gd name="connsiteY9278" fmla="*/ 2278461 h 4330701"/>
              <a:gd name="connsiteX9279" fmla="*/ 955889 w 12191966"/>
              <a:gd name="connsiteY9279" fmla="*/ 2277667 h 4330701"/>
              <a:gd name="connsiteX9280" fmla="*/ 965828 w 12191966"/>
              <a:gd name="connsiteY9280" fmla="*/ 2277270 h 4330701"/>
              <a:gd name="connsiteX9281" fmla="*/ 970201 w 12191966"/>
              <a:gd name="connsiteY9281" fmla="*/ 2277270 h 4330701"/>
              <a:gd name="connsiteX9282" fmla="*/ 974176 w 12191966"/>
              <a:gd name="connsiteY9282" fmla="*/ 2277270 h 4330701"/>
              <a:gd name="connsiteX9283" fmla="*/ 978151 w 12191966"/>
              <a:gd name="connsiteY9283" fmla="*/ 2278064 h 4330701"/>
              <a:gd name="connsiteX9284" fmla="*/ 981729 w 12191966"/>
              <a:gd name="connsiteY9284" fmla="*/ 2279651 h 4330701"/>
              <a:gd name="connsiteX9285" fmla="*/ 984910 w 12191966"/>
              <a:gd name="connsiteY9285" fmla="*/ 2281636 h 4330701"/>
              <a:gd name="connsiteX9286" fmla="*/ 986897 w 12191966"/>
              <a:gd name="connsiteY9286" fmla="*/ 2285208 h 4330701"/>
              <a:gd name="connsiteX9287" fmla="*/ 984910 w 12191966"/>
              <a:gd name="connsiteY9287" fmla="*/ 2288779 h 4330701"/>
              <a:gd name="connsiteX9288" fmla="*/ 982922 w 12191966"/>
              <a:gd name="connsiteY9288" fmla="*/ 2291558 h 4330701"/>
              <a:gd name="connsiteX9289" fmla="*/ 980537 w 12191966"/>
              <a:gd name="connsiteY9289" fmla="*/ 2293939 h 4330701"/>
              <a:gd name="connsiteX9290" fmla="*/ 978151 w 12191966"/>
              <a:gd name="connsiteY9290" fmla="*/ 2296717 h 4330701"/>
              <a:gd name="connsiteX9291" fmla="*/ 975766 w 12191966"/>
              <a:gd name="connsiteY9291" fmla="*/ 2298701 h 4330701"/>
              <a:gd name="connsiteX9292" fmla="*/ 973381 w 12191966"/>
              <a:gd name="connsiteY9292" fmla="*/ 2300289 h 4330701"/>
              <a:gd name="connsiteX9293" fmla="*/ 970996 w 12191966"/>
              <a:gd name="connsiteY9293" fmla="*/ 2301083 h 4330701"/>
              <a:gd name="connsiteX9294" fmla="*/ 967815 w 12191966"/>
              <a:gd name="connsiteY9294" fmla="*/ 2302273 h 4330701"/>
              <a:gd name="connsiteX9295" fmla="*/ 962647 w 12191966"/>
              <a:gd name="connsiteY9295" fmla="*/ 2303067 h 4330701"/>
              <a:gd name="connsiteX9296" fmla="*/ 957082 w 12191966"/>
              <a:gd name="connsiteY9296" fmla="*/ 2303464 h 4330701"/>
              <a:gd name="connsiteX9297" fmla="*/ 951119 w 12191966"/>
              <a:gd name="connsiteY9297" fmla="*/ 2303067 h 4330701"/>
              <a:gd name="connsiteX9298" fmla="*/ 945553 w 12191966"/>
              <a:gd name="connsiteY9298" fmla="*/ 2301479 h 4330701"/>
              <a:gd name="connsiteX9299" fmla="*/ 939987 w 12191966"/>
              <a:gd name="connsiteY9299" fmla="*/ 2300289 h 4330701"/>
              <a:gd name="connsiteX9300" fmla="*/ 934422 w 12191966"/>
              <a:gd name="connsiteY9300" fmla="*/ 2298701 h 4330701"/>
              <a:gd name="connsiteX9301" fmla="*/ 924483 w 12191966"/>
              <a:gd name="connsiteY9301" fmla="*/ 2295129 h 4330701"/>
              <a:gd name="connsiteX9302" fmla="*/ 920110 w 12191966"/>
              <a:gd name="connsiteY9302" fmla="*/ 2293542 h 4330701"/>
              <a:gd name="connsiteX9303" fmla="*/ 915339 w 12191966"/>
              <a:gd name="connsiteY9303" fmla="*/ 2292748 h 4330701"/>
              <a:gd name="connsiteX9304" fmla="*/ 912159 w 12191966"/>
              <a:gd name="connsiteY9304" fmla="*/ 2291954 h 4330701"/>
              <a:gd name="connsiteX9305" fmla="*/ 908581 w 12191966"/>
              <a:gd name="connsiteY9305" fmla="*/ 2292748 h 4330701"/>
              <a:gd name="connsiteX9306" fmla="*/ 912159 w 12191966"/>
              <a:gd name="connsiteY9306" fmla="*/ 2296320 h 4330701"/>
              <a:gd name="connsiteX9307" fmla="*/ 916532 w 12191966"/>
              <a:gd name="connsiteY9307" fmla="*/ 2299495 h 4330701"/>
              <a:gd name="connsiteX9308" fmla="*/ 921700 w 12191966"/>
              <a:gd name="connsiteY9308" fmla="*/ 2303067 h 4330701"/>
              <a:gd name="connsiteX9309" fmla="*/ 926471 w 12191966"/>
              <a:gd name="connsiteY9309" fmla="*/ 2306242 h 4330701"/>
              <a:gd name="connsiteX9310" fmla="*/ 932036 w 12191966"/>
              <a:gd name="connsiteY9310" fmla="*/ 2309020 h 4330701"/>
              <a:gd name="connsiteX9311" fmla="*/ 937999 w 12191966"/>
              <a:gd name="connsiteY9311" fmla="*/ 2312195 h 4330701"/>
              <a:gd name="connsiteX9312" fmla="*/ 943565 w 12191966"/>
              <a:gd name="connsiteY9312" fmla="*/ 2314576 h 4330701"/>
              <a:gd name="connsiteX9313" fmla="*/ 949528 w 12191966"/>
              <a:gd name="connsiteY9313" fmla="*/ 2316561 h 4330701"/>
              <a:gd name="connsiteX9314" fmla="*/ 955094 w 12191966"/>
              <a:gd name="connsiteY9314" fmla="*/ 2318148 h 4330701"/>
              <a:gd name="connsiteX9315" fmla="*/ 960659 w 12191966"/>
              <a:gd name="connsiteY9315" fmla="*/ 2319339 h 4330701"/>
              <a:gd name="connsiteX9316" fmla="*/ 965828 w 12191966"/>
              <a:gd name="connsiteY9316" fmla="*/ 2319736 h 4330701"/>
              <a:gd name="connsiteX9317" fmla="*/ 970201 w 12191966"/>
              <a:gd name="connsiteY9317" fmla="*/ 2319339 h 4330701"/>
              <a:gd name="connsiteX9318" fmla="*/ 974176 w 12191966"/>
              <a:gd name="connsiteY9318" fmla="*/ 2317751 h 4330701"/>
              <a:gd name="connsiteX9319" fmla="*/ 975766 w 12191966"/>
              <a:gd name="connsiteY9319" fmla="*/ 2316561 h 4330701"/>
              <a:gd name="connsiteX9320" fmla="*/ 977356 w 12191966"/>
              <a:gd name="connsiteY9320" fmla="*/ 2315767 h 4330701"/>
              <a:gd name="connsiteX9321" fmla="*/ 978947 w 12191966"/>
              <a:gd name="connsiteY9321" fmla="*/ 2314179 h 4330701"/>
              <a:gd name="connsiteX9322" fmla="*/ 979742 w 12191966"/>
              <a:gd name="connsiteY9322" fmla="*/ 2312195 h 4330701"/>
              <a:gd name="connsiteX9323" fmla="*/ 980934 w 12191966"/>
              <a:gd name="connsiteY9323" fmla="*/ 2310211 h 4330701"/>
              <a:gd name="connsiteX9324" fmla="*/ 981332 w 12191966"/>
              <a:gd name="connsiteY9324" fmla="*/ 2307829 h 4330701"/>
              <a:gd name="connsiteX9325" fmla="*/ 983319 w 12191966"/>
              <a:gd name="connsiteY9325" fmla="*/ 2307036 h 4330701"/>
              <a:gd name="connsiteX9326" fmla="*/ 985307 w 12191966"/>
              <a:gd name="connsiteY9326" fmla="*/ 2307036 h 4330701"/>
              <a:gd name="connsiteX9327" fmla="*/ 986897 w 12191966"/>
              <a:gd name="connsiteY9327" fmla="*/ 2307829 h 4330701"/>
              <a:gd name="connsiteX9328" fmla="*/ 988090 w 12191966"/>
              <a:gd name="connsiteY9328" fmla="*/ 2308226 h 4330701"/>
              <a:gd name="connsiteX9329" fmla="*/ 989283 w 12191966"/>
              <a:gd name="connsiteY9329" fmla="*/ 2309020 h 4330701"/>
              <a:gd name="connsiteX9330" fmla="*/ 990078 w 12191966"/>
              <a:gd name="connsiteY9330" fmla="*/ 2310211 h 4330701"/>
              <a:gd name="connsiteX9331" fmla="*/ 991270 w 12191966"/>
              <a:gd name="connsiteY9331" fmla="*/ 2313386 h 4330701"/>
              <a:gd name="connsiteX9332" fmla="*/ 992065 w 12191966"/>
              <a:gd name="connsiteY9332" fmla="*/ 2317354 h 4330701"/>
              <a:gd name="connsiteX9333" fmla="*/ 992463 w 12191966"/>
              <a:gd name="connsiteY9333" fmla="*/ 2321720 h 4330701"/>
              <a:gd name="connsiteX9334" fmla="*/ 992463 w 12191966"/>
              <a:gd name="connsiteY9334" fmla="*/ 2330848 h 4330701"/>
              <a:gd name="connsiteX9335" fmla="*/ 996438 w 12191966"/>
              <a:gd name="connsiteY9335" fmla="*/ 2327673 h 4330701"/>
              <a:gd name="connsiteX9336" fmla="*/ 1000016 w 12191966"/>
              <a:gd name="connsiteY9336" fmla="*/ 2325689 h 4330701"/>
              <a:gd name="connsiteX9337" fmla="*/ 1002799 w 12191966"/>
              <a:gd name="connsiteY9337" fmla="*/ 2324895 h 4330701"/>
              <a:gd name="connsiteX9338" fmla="*/ 1005582 w 12191966"/>
              <a:gd name="connsiteY9338" fmla="*/ 2324895 h 4330701"/>
              <a:gd name="connsiteX9339" fmla="*/ 1007967 w 12191966"/>
              <a:gd name="connsiteY9339" fmla="*/ 2324895 h 4330701"/>
              <a:gd name="connsiteX9340" fmla="*/ 1009955 w 12191966"/>
              <a:gd name="connsiteY9340" fmla="*/ 2325689 h 4330701"/>
              <a:gd name="connsiteX9341" fmla="*/ 1011943 w 12191966"/>
              <a:gd name="connsiteY9341" fmla="*/ 2326880 h 4330701"/>
              <a:gd name="connsiteX9342" fmla="*/ 1013930 w 12191966"/>
              <a:gd name="connsiteY9342" fmla="*/ 2328070 h 4330701"/>
              <a:gd name="connsiteX9343" fmla="*/ 1018701 w 12191966"/>
              <a:gd name="connsiteY9343" fmla="*/ 2331642 h 4330701"/>
              <a:gd name="connsiteX9344" fmla="*/ 1023471 w 12191966"/>
              <a:gd name="connsiteY9344" fmla="*/ 2335214 h 4330701"/>
              <a:gd name="connsiteX9345" fmla="*/ 1026254 w 12191966"/>
              <a:gd name="connsiteY9345" fmla="*/ 2336801 h 4330701"/>
              <a:gd name="connsiteX9346" fmla="*/ 1029435 w 12191966"/>
              <a:gd name="connsiteY9346" fmla="*/ 2337595 h 4330701"/>
              <a:gd name="connsiteX9347" fmla="*/ 1033012 w 12191966"/>
              <a:gd name="connsiteY9347" fmla="*/ 2338389 h 4330701"/>
              <a:gd name="connsiteX9348" fmla="*/ 1037783 w 12191966"/>
              <a:gd name="connsiteY9348" fmla="*/ 2338389 h 4330701"/>
              <a:gd name="connsiteX9349" fmla="*/ 1036590 w 12191966"/>
              <a:gd name="connsiteY9349" fmla="*/ 2333230 h 4330701"/>
              <a:gd name="connsiteX9350" fmla="*/ 1035795 w 12191966"/>
              <a:gd name="connsiteY9350" fmla="*/ 2329261 h 4330701"/>
              <a:gd name="connsiteX9351" fmla="*/ 1034205 w 12191966"/>
              <a:gd name="connsiteY9351" fmla="*/ 2325689 h 4330701"/>
              <a:gd name="connsiteX9352" fmla="*/ 1032217 w 12191966"/>
              <a:gd name="connsiteY9352" fmla="*/ 2322911 h 4330701"/>
              <a:gd name="connsiteX9353" fmla="*/ 1030230 w 12191966"/>
              <a:gd name="connsiteY9353" fmla="*/ 2319736 h 4330701"/>
              <a:gd name="connsiteX9354" fmla="*/ 1027447 w 12191966"/>
              <a:gd name="connsiteY9354" fmla="*/ 2317751 h 4330701"/>
              <a:gd name="connsiteX9355" fmla="*/ 1021881 w 12191966"/>
              <a:gd name="connsiteY9355" fmla="*/ 2313386 h 4330701"/>
              <a:gd name="connsiteX9356" fmla="*/ 1017111 w 12191966"/>
              <a:gd name="connsiteY9356" fmla="*/ 2308623 h 4330701"/>
              <a:gd name="connsiteX9357" fmla="*/ 1015123 w 12191966"/>
              <a:gd name="connsiteY9357" fmla="*/ 2306242 h 4330701"/>
              <a:gd name="connsiteX9358" fmla="*/ 1013135 w 12191966"/>
              <a:gd name="connsiteY9358" fmla="*/ 2303067 h 4330701"/>
              <a:gd name="connsiteX9359" fmla="*/ 1011148 w 12191966"/>
              <a:gd name="connsiteY9359" fmla="*/ 2299495 h 4330701"/>
              <a:gd name="connsiteX9360" fmla="*/ 1009955 w 12191966"/>
              <a:gd name="connsiteY9360" fmla="*/ 2295526 h 4330701"/>
              <a:gd name="connsiteX9361" fmla="*/ 1009557 w 12191966"/>
              <a:gd name="connsiteY9361" fmla="*/ 2290764 h 4330701"/>
              <a:gd name="connsiteX9362" fmla="*/ 1009557 w 12191966"/>
              <a:gd name="connsiteY9362" fmla="*/ 2285208 h 4330701"/>
              <a:gd name="connsiteX9363" fmla="*/ 1037783 w 12191966"/>
              <a:gd name="connsiteY9363" fmla="*/ 2285208 h 4330701"/>
              <a:gd name="connsiteX9364" fmla="*/ 1036590 w 12191966"/>
              <a:gd name="connsiteY9364" fmla="*/ 2282033 h 4330701"/>
              <a:gd name="connsiteX9365" fmla="*/ 1034603 w 12191966"/>
              <a:gd name="connsiteY9365" fmla="*/ 2279651 h 4330701"/>
              <a:gd name="connsiteX9366" fmla="*/ 1032217 w 12191966"/>
              <a:gd name="connsiteY9366" fmla="*/ 2276476 h 4330701"/>
              <a:gd name="connsiteX9367" fmla="*/ 1029037 w 12191966"/>
              <a:gd name="connsiteY9367" fmla="*/ 2274095 h 4330701"/>
              <a:gd name="connsiteX9368" fmla="*/ 1025459 w 12191966"/>
              <a:gd name="connsiteY9368" fmla="*/ 2271714 h 4330701"/>
              <a:gd name="connsiteX9369" fmla="*/ 1021484 w 12191966"/>
              <a:gd name="connsiteY9369" fmla="*/ 2268936 h 4330701"/>
              <a:gd name="connsiteX9370" fmla="*/ 1017508 w 12191966"/>
              <a:gd name="connsiteY9370" fmla="*/ 2266951 h 4330701"/>
              <a:gd name="connsiteX9371" fmla="*/ 1013135 w 12191966"/>
              <a:gd name="connsiteY9371" fmla="*/ 2265364 h 4330701"/>
              <a:gd name="connsiteX9372" fmla="*/ 1009160 w 12191966"/>
              <a:gd name="connsiteY9372" fmla="*/ 2264570 h 4330701"/>
              <a:gd name="connsiteX9373" fmla="*/ 1005184 w 12191966"/>
              <a:gd name="connsiteY9373" fmla="*/ 2264173 h 4330701"/>
              <a:gd name="connsiteX9374" fmla="*/ 1000811 w 12191966"/>
              <a:gd name="connsiteY9374" fmla="*/ 2264570 h 4330701"/>
              <a:gd name="connsiteX9375" fmla="*/ 998029 w 12191966"/>
              <a:gd name="connsiteY9375" fmla="*/ 2264967 h 4330701"/>
              <a:gd name="connsiteX9376" fmla="*/ 995246 w 12191966"/>
              <a:gd name="connsiteY9376" fmla="*/ 2266951 h 4330701"/>
              <a:gd name="connsiteX9377" fmla="*/ 994451 w 12191966"/>
              <a:gd name="connsiteY9377" fmla="*/ 2268142 h 4330701"/>
              <a:gd name="connsiteX9378" fmla="*/ 993258 w 12191966"/>
              <a:gd name="connsiteY9378" fmla="*/ 2269729 h 4330701"/>
              <a:gd name="connsiteX9379" fmla="*/ 992463 w 12191966"/>
              <a:gd name="connsiteY9379" fmla="*/ 2272904 h 4330701"/>
              <a:gd name="connsiteX9380" fmla="*/ 992463 w 12191966"/>
              <a:gd name="connsiteY9380" fmla="*/ 2277667 h 4330701"/>
              <a:gd name="connsiteX9381" fmla="*/ 990873 w 12191966"/>
              <a:gd name="connsiteY9381" fmla="*/ 2277270 h 4330701"/>
              <a:gd name="connsiteX9382" fmla="*/ 989283 w 12191966"/>
              <a:gd name="connsiteY9382" fmla="*/ 2276079 h 4330701"/>
              <a:gd name="connsiteX9383" fmla="*/ 988488 w 12191966"/>
              <a:gd name="connsiteY9383" fmla="*/ 2274492 h 4330701"/>
              <a:gd name="connsiteX9384" fmla="*/ 987295 w 12191966"/>
              <a:gd name="connsiteY9384" fmla="*/ 2272904 h 4330701"/>
              <a:gd name="connsiteX9385" fmla="*/ 985705 w 12191966"/>
              <a:gd name="connsiteY9385" fmla="*/ 2268936 h 4330701"/>
              <a:gd name="connsiteX9386" fmla="*/ 984910 w 12191966"/>
              <a:gd name="connsiteY9386" fmla="*/ 2264967 h 4330701"/>
              <a:gd name="connsiteX9387" fmla="*/ 983717 w 12191966"/>
              <a:gd name="connsiteY9387" fmla="*/ 2260601 h 4330701"/>
              <a:gd name="connsiteX9388" fmla="*/ 983319 w 12191966"/>
              <a:gd name="connsiteY9388" fmla="*/ 2258617 h 4330701"/>
              <a:gd name="connsiteX9389" fmla="*/ 982524 w 12191966"/>
              <a:gd name="connsiteY9389" fmla="*/ 2257029 h 4330701"/>
              <a:gd name="connsiteX9390" fmla="*/ 981332 w 12191966"/>
              <a:gd name="connsiteY9390" fmla="*/ 2255839 h 4330701"/>
              <a:gd name="connsiteX9391" fmla="*/ 979742 w 12191966"/>
              <a:gd name="connsiteY9391" fmla="*/ 2255045 h 4330701"/>
              <a:gd name="connsiteX9392" fmla="*/ 977754 w 12191966"/>
              <a:gd name="connsiteY9392" fmla="*/ 2254648 h 4330701"/>
              <a:gd name="connsiteX9393" fmla="*/ 975766 w 12191966"/>
              <a:gd name="connsiteY9393" fmla="*/ 2254648 h 4330701"/>
              <a:gd name="connsiteX9394" fmla="*/ 976959 w 12191966"/>
              <a:gd name="connsiteY9394" fmla="*/ 2249886 h 4330701"/>
              <a:gd name="connsiteX9395" fmla="*/ 978151 w 12191966"/>
              <a:gd name="connsiteY9395" fmla="*/ 2246314 h 4330701"/>
              <a:gd name="connsiteX9396" fmla="*/ 980537 w 12191966"/>
              <a:gd name="connsiteY9396" fmla="*/ 2243932 h 4330701"/>
              <a:gd name="connsiteX9397" fmla="*/ 982922 w 12191966"/>
              <a:gd name="connsiteY9397" fmla="*/ 2241551 h 4330701"/>
              <a:gd name="connsiteX9398" fmla="*/ 986500 w 12191966"/>
              <a:gd name="connsiteY9398" fmla="*/ 2239964 h 4330701"/>
              <a:gd name="connsiteX9399" fmla="*/ 990078 w 12191966"/>
              <a:gd name="connsiteY9399" fmla="*/ 2239567 h 4330701"/>
              <a:gd name="connsiteX9400" fmla="*/ 993258 w 12191966"/>
              <a:gd name="connsiteY9400" fmla="*/ 2238773 h 4330701"/>
              <a:gd name="connsiteX9401" fmla="*/ 825435 w 12191966"/>
              <a:gd name="connsiteY9401" fmla="*/ 2232026 h 4330701"/>
              <a:gd name="connsiteX9402" fmla="*/ 827865 w 12191966"/>
              <a:gd name="connsiteY9402" fmla="*/ 2234846 h 4330701"/>
              <a:gd name="connsiteX9403" fmla="*/ 830295 w 12191966"/>
              <a:gd name="connsiteY9403" fmla="*/ 2238068 h 4330701"/>
              <a:gd name="connsiteX9404" fmla="*/ 835155 w 12191966"/>
              <a:gd name="connsiteY9404" fmla="*/ 2245318 h 4330701"/>
              <a:gd name="connsiteX9405" fmla="*/ 837585 w 12191966"/>
              <a:gd name="connsiteY9405" fmla="*/ 2248541 h 4330701"/>
              <a:gd name="connsiteX9406" fmla="*/ 840825 w 12191966"/>
              <a:gd name="connsiteY9406" fmla="*/ 2251360 h 4330701"/>
              <a:gd name="connsiteX9407" fmla="*/ 844064 w 12191966"/>
              <a:gd name="connsiteY9407" fmla="*/ 2253374 h 4330701"/>
              <a:gd name="connsiteX9408" fmla="*/ 847709 w 12191966"/>
              <a:gd name="connsiteY9408" fmla="*/ 2254986 h 4330701"/>
              <a:gd name="connsiteX9409" fmla="*/ 847304 w 12191966"/>
              <a:gd name="connsiteY9409" fmla="*/ 2257402 h 4330701"/>
              <a:gd name="connsiteX9410" fmla="*/ 846089 w 12191966"/>
              <a:gd name="connsiteY9410" fmla="*/ 2259416 h 4330701"/>
              <a:gd name="connsiteX9411" fmla="*/ 845279 w 12191966"/>
              <a:gd name="connsiteY9411" fmla="*/ 2261028 h 4330701"/>
              <a:gd name="connsiteX9412" fmla="*/ 843659 w 12191966"/>
              <a:gd name="connsiteY9412" fmla="*/ 2262639 h 4330701"/>
              <a:gd name="connsiteX9413" fmla="*/ 840015 w 12191966"/>
              <a:gd name="connsiteY9413" fmla="*/ 2264653 h 4330701"/>
              <a:gd name="connsiteX9414" fmla="*/ 836370 w 12191966"/>
              <a:gd name="connsiteY9414" fmla="*/ 2266667 h 4330701"/>
              <a:gd name="connsiteX9415" fmla="*/ 833535 w 12191966"/>
              <a:gd name="connsiteY9415" fmla="*/ 2269084 h 4330701"/>
              <a:gd name="connsiteX9416" fmla="*/ 832320 w 12191966"/>
              <a:gd name="connsiteY9416" fmla="*/ 2270695 h 4330701"/>
              <a:gd name="connsiteX9417" fmla="*/ 831510 w 12191966"/>
              <a:gd name="connsiteY9417" fmla="*/ 2272709 h 4330701"/>
              <a:gd name="connsiteX9418" fmla="*/ 830295 w 12191966"/>
              <a:gd name="connsiteY9418" fmla="*/ 2275126 h 4330701"/>
              <a:gd name="connsiteX9419" fmla="*/ 829890 w 12191966"/>
              <a:gd name="connsiteY9419" fmla="*/ 2277945 h 4330701"/>
              <a:gd name="connsiteX9420" fmla="*/ 830295 w 12191966"/>
              <a:gd name="connsiteY9420" fmla="*/ 2281168 h 4330701"/>
              <a:gd name="connsiteX9421" fmla="*/ 831105 w 12191966"/>
              <a:gd name="connsiteY9421" fmla="*/ 2286001 h 4330701"/>
              <a:gd name="connsiteX9422" fmla="*/ 829485 w 12191966"/>
              <a:gd name="connsiteY9422" fmla="*/ 2284390 h 4330701"/>
              <a:gd name="connsiteX9423" fmla="*/ 827865 w 12191966"/>
              <a:gd name="connsiteY9423" fmla="*/ 2282376 h 4330701"/>
              <a:gd name="connsiteX9424" fmla="*/ 824626 w 12191966"/>
              <a:gd name="connsiteY9424" fmla="*/ 2278348 h 4330701"/>
              <a:gd name="connsiteX9425" fmla="*/ 822601 w 12191966"/>
              <a:gd name="connsiteY9425" fmla="*/ 2273514 h 4330701"/>
              <a:gd name="connsiteX9426" fmla="*/ 820576 w 12191966"/>
              <a:gd name="connsiteY9426" fmla="*/ 2268681 h 4330701"/>
              <a:gd name="connsiteX9427" fmla="*/ 818551 w 12191966"/>
              <a:gd name="connsiteY9427" fmla="*/ 2263847 h 4330701"/>
              <a:gd name="connsiteX9428" fmla="*/ 816121 w 12191966"/>
              <a:gd name="connsiteY9428" fmla="*/ 2259819 h 4330701"/>
              <a:gd name="connsiteX9429" fmla="*/ 814501 w 12191966"/>
              <a:gd name="connsiteY9429" fmla="*/ 2257805 h 4330701"/>
              <a:gd name="connsiteX9430" fmla="*/ 812476 w 12191966"/>
              <a:gd name="connsiteY9430" fmla="*/ 2257000 h 4330701"/>
              <a:gd name="connsiteX9431" fmla="*/ 810451 w 12191966"/>
              <a:gd name="connsiteY9431" fmla="*/ 2255388 h 4330701"/>
              <a:gd name="connsiteX9432" fmla="*/ 808021 w 12191966"/>
              <a:gd name="connsiteY9432" fmla="*/ 2254986 h 4330701"/>
              <a:gd name="connsiteX9433" fmla="*/ 808426 w 12191966"/>
              <a:gd name="connsiteY9433" fmla="*/ 2252166 h 4330701"/>
              <a:gd name="connsiteX9434" fmla="*/ 808831 w 12191966"/>
              <a:gd name="connsiteY9434" fmla="*/ 2250152 h 4330701"/>
              <a:gd name="connsiteX9435" fmla="*/ 810046 w 12191966"/>
              <a:gd name="connsiteY9435" fmla="*/ 2248541 h 4330701"/>
              <a:gd name="connsiteX9436" fmla="*/ 811261 w 12191966"/>
              <a:gd name="connsiteY9436" fmla="*/ 2247735 h 4330701"/>
              <a:gd name="connsiteX9437" fmla="*/ 814096 w 12191966"/>
              <a:gd name="connsiteY9437" fmla="*/ 2245721 h 4330701"/>
              <a:gd name="connsiteX9438" fmla="*/ 817741 w 12191966"/>
              <a:gd name="connsiteY9438" fmla="*/ 2244513 h 4330701"/>
              <a:gd name="connsiteX9439" fmla="*/ 820576 w 12191966"/>
              <a:gd name="connsiteY9439" fmla="*/ 2243304 h 4330701"/>
              <a:gd name="connsiteX9440" fmla="*/ 822196 w 12191966"/>
              <a:gd name="connsiteY9440" fmla="*/ 2242096 h 4330701"/>
              <a:gd name="connsiteX9441" fmla="*/ 823410 w 12191966"/>
              <a:gd name="connsiteY9441" fmla="*/ 2240485 h 4330701"/>
              <a:gd name="connsiteX9442" fmla="*/ 824220 w 12191966"/>
              <a:gd name="connsiteY9442" fmla="*/ 2238874 h 4330701"/>
              <a:gd name="connsiteX9443" fmla="*/ 824626 w 12191966"/>
              <a:gd name="connsiteY9443" fmla="*/ 2236860 h 4330701"/>
              <a:gd name="connsiteX9444" fmla="*/ 825435 w 12191966"/>
              <a:gd name="connsiteY9444" fmla="*/ 2234846 h 4330701"/>
              <a:gd name="connsiteX9445" fmla="*/ 1096112 w 12191966"/>
              <a:gd name="connsiteY9445" fmla="*/ 2230438 h 4330701"/>
              <a:gd name="connsiteX9446" fmla="*/ 1107849 w 12191966"/>
              <a:gd name="connsiteY9446" fmla="*/ 2230842 h 4330701"/>
              <a:gd name="connsiteX9447" fmla="*/ 1120759 w 12191966"/>
              <a:gd name="connsiteY9447" fmla="*/ 2232054 h 4330701"/>
              <a:gd name="connsiteX9448" fmla="*/ 1119195 w 12191966"/>
              <a:gd name="connsiteY9448" fmla="*/ 2235691 h 4330701"/>
              <a:gd name="connsiteX9449" fmla="*/ 1116847 w 12191966"/>
              <a:gd name="connsiteY9449" fmla="*/ 2238116 h 4330701"/>
              <a:gd name="connsiteX9450" fmla="*/ 1114108 w 12191966"/>
              <a:gd name="connsiteY9450" fmla="*/ 2240136 h 4330701"/>
              <a:gd name="connsiteX9451" fmla="*/ 1111370 w 12191966"/>
              <a:gd name="connsiteY9451" fmla="*/ 2241753 h 4330701"/>
              <a:gd name="connsiteX9452" fmla="*/ 1107849 w 12191966"/>
              <a:gd name="connsiteY9452" fmla="*/ 2243369 h 4330701"/>
              <a:gd name="connsiteX9453" fmla="*/ 1104328 w 12191966"/>
              <a:gd name="connsiteY9453" fmla="*/ 2243773 h 4330701"/>
              <a:gd name="connsiteX9454" fmla="*/ 1096894 w 12191966"/>
              <a:gd name="connsiteY9454" fmla="*/ 2245389 h 4330701"/>
              <a:gd name="connsiteX9455" fmla="*/ 1089852 w 12191966"/>
              <a:gd name="connsiteY9455" fmla="*/ 2247410 h 4330701"/>
              <a:gd name="connsiteX9456" fmla="*/ 1086722 w 12191966"/>
              <a:gd name="connsiteY9456" fmla="*/ 2248218 h 4330701"/>
              <a:gd name="connsiteX9457" fmla="*/ 1083592 w 12191966"/>
              <a:gd name="connsiteY9457" fmla="*/ 2249834 h 4330701"/>
              <a:gd name="connsiteX9458" fmla="*/ 1081245 w 12191966"/>
              <a:gd name="connsiteY9458" fmla="*/ 2251855 h 4330701"/>
              <a:gd name="connsiteX9459" fmla="*/ 1079289 w 12191966"/>
              <a:gd name="connsiteY9459" fmla="*/ 2255088 h 4330701"/>
              <a:gd name="connsiteX9460" fmla="*/ 1077724 w 12191966"/>
              <a:gd name="connsiteY9460" fmla="*/ 2258320 h 4330701"/>
              <a:gd name="connsiteX9461" fmla="*/ 1076550 w 12191966"/>
              <a:gd name="connsiteY9461" fmla="*/ 2262765 h 4330701"/>
              <a:gd name="connsiteX9462" fmla="*/ 1077333 w 12191966"/>
              <a:gd name="connsiteY9462" fmla="*/ 2266806 h 4330701"/>
              <a:gd name="connsiteX9463" fmla="*/ 1078115 w 12191966"/>
              <a:gd name="connsiteY9463" fmla="*/ 2269231 h 4330701"/>
              <a:gd name="connsiteX9464" fmla="*/ 1079289 w 12191966"/>
              <a:gd name="connsiteY9464" fmla="*/ 2270847 h 4330701"/>
              <a:gd name="connsiteX9465" fmla="*/ 1080071 w 12191966"/>
              <a:gd name="connsiteY9465" fmla="*/ 2271655 h 4330701"/>
              <a:gd name="connsiteX9466" fmla="*/ 1081245 w 12191966"/>
              <a:gd name="connsiteY9466" fmla="*/ 2271655 h 4330701"/>
              <a:gd name="connsiteX9467" fmla="*/ 1082027 w 12191966"/>
              <a:gd name="connsiteY9467" fmla="*/ 2271251 h 4330701"/>
              <a:gd name="connsiteX9468" fmla="*/ 1085157 w 12191966"/>
              <a:gd name="connsiteY9468" fmla="*/ 2268827 h 4330701"/>
              <a:gd name="connsiteX9469" fmla="*/ 1087896 w 12191966"/>
              <a:gd name="connsiteY9469" fmla="*/ 2265594 h 4330701"/>
              <a:gd name="connsiteX9470" fmla="*/ 1091417 w 12191966"/>
              <a:gd name="connsiteY9470" fmla="*/ 2263169 h 4330701"/>
              <a:gd name="connsiteX9471" fmla="*/ 1092982 w 12191966"/>
              <a:gd name="connsiteY9471" fmla="*/ 2261957 h 4330701"/>
              <a:gd name="connsiteX9472" fmla="*/ 1094938 w 12191966"/>
              <a:gd name="connsiteY9472" fmla="*/ 2261553 h 4330701"/>
              <a:gd name="connsiteX9473" fmla="*/ 1096503 w 12191966"/>
              <a:gd name="connsiteY9473" fmla="*/ 2261957 h 4330701"/>
              <a:gd name="connsiteX9474" fmla="*/ 1098459 w 12191966"/>
              <a:gd name="connsiteY9474" fmla="*/ 2262765 h 4330701"/>
              <a:gd name="connsiteX9475" fmla="*/ 1096112 w 12191966"/>
              <a:gd name="connsiteY9475" fmla="*/ 2267614 h 4330701"/>
              <a:gd name="connsiteX9476" fmla="*/ 1092982 w 12191966"/>
              <a:gd name="connsiteY9476" fmla="*/ 2271251 h 4330701"/>
              <a:gd name="connsiteX9477" fmla="*/ 1089852 w 12191966"/>
              <a:gd name="connsiteY9477" fmla="*/ 2273676 h 4330701"/>
              <a:gd name="connsiteX9478" fmla="*/ 1086722 w 12191966"/>
              <a:gd name="connsiteY9478" fmla="*/ 2274888 h 4330701"/>
              <a:gd name="connsiteX9479" fmla="*/ 1083201 w 12191966"/>
              <a:gd name="connsiteY9479" fmla="*/ 2274888 h 4330701"/>
              <a:gd name="connsiteX9480" fmla="*/ 1079289 w 12191966"/>
              <a:gd name="connsiteY9480" fmla="*/ 2274484 h 4330701"/>
              <a:gd name="connsiteX9481" fmla="*/ 1075768 w 12191966"/>
              <a:gd name="connsiteY9481" fmla="*/ 2272868 h 4330701"/>
              <a:gd name="connsiteX9482" fmla="*/ 1071856 w 12191966"/>
              <a:gd name="connsiteY9482" fmla="*/ 2271251 h 4330701"/>
              <a:gd name="connsiteX9483" fmla="*/ 1063248 w 12191966"/>
              <a:gd name="connsiteY9483" fmla="*/ 2265998 h 4330701"/>
              <a:gd name="connsiteX9484" fmla="*/ 1055032 w 12191966"/>
              <a:gd name="connsiteY9484" fmla="*/ 2261149 h 4330701"/>
              <a:gd name="connsiteX9485" fmla="*/ 1051120 w 12191966"/>
              <a:gd name="connsiteY9485" fmla="*/ 2259129 h 4330701"/>
              <a:gd name="connsiteX9486" fmla="*/ 1046425 w 12191966"/>
              <a:gd name="connsiteY9486" fmla="*/ 2257108 h 4330701"/>
              <a:gd name="connsiteX9487" fmla="*/ 1042122 w 12191966"/>
              <a:gd name="connsiteY9487" fmla="*/ 2255896 h 4330701"/>
              <a:gd name="connsiteX9488" fmla="*/ 1038210 w 12191966"/>
              <a:gd name="connsiteY9488" fmla="*/ 2255088 h 4330701"/>
              <a:gd name="connsiteX9489" fmla="*/ 1042513 w 12191966"/>
              <a:gd name="connsiteY9489" fmla="*/ 2250239 h 4330701"/>
              <a:gd name="connsiteX9490" fmla="*/ 1046817 w 12191966"/>
              <a:gd name="connsiteY9490" fmla="*/ 2246198 h 4330701"/>
              <a:gd name="connsiteX9491" fmla="*/ 1051511 w 12191966"/>
              <a:gd name="connsiteY9491" fmla="*/ 2243369 h 4330701"/>
              <a:gd name="connsiteX9492" fmla="*/ 1056206 w 12191966"/>
              <a:gd name="connsiteY9492" fmla="*/ 2240136 h 4330701"/>
              <a:gd name="connsiteX9493" fmla="*/ 1060901 w 12191966"/>
              <a:gd name="connsiteY9493" fmla="*/ 2237712 h 4330701"/>
              <a:gd name="connsiteX9494" fmla="*/ 1065205 w 12191966"/>
              <a:gd name="connsiteY9494" fmla="*/ 2235691 h 4330701"/>
              <a:gd name="connsiteX9495" fmla="*/ 1070291 w 12191966"/>
              <a:gd name="connsiteY9495" fmla="*/ 2234075 h 4330701"/>
              <a:gd name="connsiteX9496" fmla="*/ 1074594 w 12191966"/>
              <a:gd name="connsiteY9496" fmla="*/ 2232459 h 4330701"/>
              <a:gd name="connsiteX9497" fmla="*/ 1080071 w 12191966"/>
              <a:gd name="connsiteY9497" fmla="*/ 2231246 h 4330701"/>
              <a:gd name="connsiteX9498" fmla="*/ 1085157 w 12191966"/>
              <a:gd name="connsiteY9498" fmla="*/ 2230842 h 4330701"/>
              <a:gd name="connsiteX9499" fmla="*/ 279874 w 12191966"/>
              <a:gd name="connsiteY9499" fmla="*/ 2224088 h 4330701"/>
              <a:gd name="connsiteX9500" fmla="*/ 283431 w 12191966"/>
              <a:gd name="connsiteY9500" fmla="*/ 2224487 h 4330701"/>
              <a:gd name="connsiteX9501" fmla="*/ 285803 w 12191966"/>
              <a:gd name="connsiteY9501" fmla="*/ 2224885 h 4330701"/>
              <a:gd name="connsiteX9502" fmla="*/ 288174 w 12191966"/>
              <a:gd name="connsiteY9502" fmla="*/ 2226479 h 4330701"/>
              <a:gd name="connsiteX9503" fmla="*/ 293312 w 12191966"/>
              <a:gd name="connsiteY9503" fmla="*/ 2230065 h 4330701"/>
              <a:gd name="connsiteX9504" fmla="*/ 295288 w 12191966"/>
              <a:gd name="connsiteY9504" fmla="*/ 2231260 h 4330701"/>
              <a:gd name="connsiteX9505" fmla="*/ 298450 w 12191966"/>
              <a:gd name="connsiteY9505" fmla="*/ 2232456 h 4330701"/>
              <a:gd name="connsiteX9506" fmla="*/ 295683 w 12191966"/>
              <a:gd name="connsiteY9506" fmla="*/ 2234050 h 4330701"/>
              <a:gd name="connsiteX9507" fmla="*/ 293707 w 12191966"/>
              <a:gd name="connsiteY9507" fmla="*/ 2236042 h 4330701"/>
              <a:gd name="connsiteX9508" fmla="*/ 290150 w 12191966"/>
              <a:gd name="connsiteY9508" fmla="*/ 2240425 h 4330701"/>
              <a:gd name="connsiteX9509" fmla="*/ 286593 w 12191966"/>
              <a:gd name="connsiteY9509" fmla="*/ 2245605 h 4330701"/>
              <a:gd name="connsiteX9510" fmla="*/ 284222 w 12191966"/>
              <a:gd name="connsiteY9510" fmla="*/ 2251183 h 4330701"/>
              <a:gd name="connsiteX9511" fmla="*/ 281455 w 12191966"/>
              <a:gd name="connsiteY9511" fmla="*/ 2256762 h 4330701"/>
              <a:gd name="connsiteX9512" fmla="*/ 278293 w 12191966"/>
              <a:gd name="connsiteY9512" fmla="*/ 2262340 h 4330701"/>
              <a:gd name="connsiteX9513" fmla="*/ 274736 w 12191966"/>
              <a:gd name="connsiteY9513" fmla="*/ 2266723 h 4330701"/>
              <a:gd name="connsiteX9514" fmla="*/ 272760 w 12191966"/>
              <a:gd name="connsiteY9514" fmla="*/ 2268715 h 4330701"/>
              <a:gd name="connsiteX9515" fmla="*/ 270389 w 12191966"/>
              <a:gd name="connsiteY9515" fmla="*/ 2270708 h 4330701"/>
              <a:gd name="connsiteX9516" fmla="*/ 270784 w 12191966"/>
              <a:gd name="connsiteY9516" fmla="*/ 2273098 h 4330701"/>
              <a:gd name="connsiteX9517" fmla="*/ 270784 w 12191966"/>
              <a:gd name="connsiteY9517" fmla="*/ 2275091 h 4330701"/>
              <a:gd name="connsiteX9518" fmla="*/ 271970 w 12191966"/>
              <a:gd name="connsiteY9518" fmla="*/ 2277482 h 4330701"/>
              <a:gd name="connsiteX9519" fmla="*/ 272760 w 12191966"/>
              <a:gd name="connsiteY9519" fmla="*/ 2278677 h 4330701"/>
              <a:gd name="connsiteX9520" fmla="*/ 274736 w 12191966"/>
              <a:gd name="connsiteY9520" fmla="*/ 2281466 h 4330701"/>
              <a:gd name="connsiteX9521" fmla="*/ 277108 w 12191966"/>
              <a:gd name="connsiteY9521" fmla="*/ 2283857 h 4330701"/>
              <a:gd name="connsiteX9522" fmla="*/ 279874 w 12191966"/>
              <a:gd name="connsiteY9522" fmla="*/ 2286248 h 4330701"/>
              <a:gd name="connsiteX9523" fmla="*/ 280665 w 12191966"/>
              <a:gd name="connsiteY9523" fmla="*/ 2287841 h 4330701"/>
              <a:gd name="connsiteX9524" fmla="*/ 281455 w 12191966"/>
              <a:gd name="connsiteY9524" fmla="*/ 2289834 h 4330701"/>
              <a:gd name="connsiteX9525" fmla="*/ 281850 w 12191966"/>
              <a:gd name="connsiteY9525" fmla="*/ 2291826 h 4330701"/>
              <a:gd name="connsiteX9526" fmla="*/ 282245 w 12191966"/>
              <a:gd name="connsiteY9526" fmla="*/ 2294217 h 4330701"/>
              <a:gd name="connsiteX9527" fmla="*/ 282245 w 12191966"/>
              <a:gd name="connsiteY9527" fmla="*/ 2297404 h 4330701"/>
              <a:gd name="connsiteX9528" fmla="*/ 281455 w 12191966"/>
              <a:gd name="connsiteY9528" fmla="*/ 2300991 h 4330701"/>
              <a:gd name="connsiteX9529" fmla="*/ 264856 w 12191966"/>
              <a:gd name="connsiteY9529" fmla="*/ 2300991 h 4330701"/>
              <a:gd name="connsiteX9530" fmla="*/ 265646 w 12191966"/>
              <a:gd name="connsiteY9530" fmla="*/ 2305374 h 4330701"/>
              <a:gd name="connsiteX9531" fmla="*/ 267227 w 12191966"/>
              <a:gd name="connsiteY9531" fmla="*/ 2309358 h 4330701"/>
              <a:gd name="connsiteX9532" fmla="*/ 269203 w 12191966"/>
              <a:gd name="connsiteY9532" fmla="*/ 2312546 h 4330701"/>
              <a:gd name="connsiteX9533" fmla="*/ 271970 w 12191966"/>
              <a:gd name="connsiteY9533" fmla="*/ 2314538 h 4330701"/>
              <a:gd name="connsiteX9534" fmla="*/ 274736 w 12191966"/>
              <a:gd name="connsiteY9534" fmla="*/ 2316132 h 4330701"/>
              <a:gd name="connsiteX9535" fmla="*/ 278293 w 12191966"/>
              <a:gd name="connsiteY9535" fmla="*/ 2316530 h 4330701"/>
              <a:gd name="connsiteX9536" fmla="*/ 282641 w 12191966"/>
              <a:gd name="connsiteY9536" fmla="*/ 2316929 h 4330701"/>
              <a:gd name="connsiteX9537" fmla="*/ 287384 w 12191966"/>
              <a:gd name="connsiteY9537" fmla="*/ 2316530 h 4330701"/>
              <a:gd name="connsiteX9538" fmla="*/ 285803 w 12191966"/>
              <a:gd name="connsiteY9538" fmla="*/ 2318921 h 4330701"/>
              <a:gd name="connsiteX9539" fmla="*/ 284222 w 12191966"/>
              <a:gd name="connsiteY9539" fmla="*/ 2320913 h 4330701"/>
              <a:gd name="connsiteX9540" fmla="*/ 282641 w 12191966"/>
              <a:gd name="connsiteY9540" fmla="*/ 2322507 h 4330701"/>
              <a:gd name="connsiteX9541" fmla="*/ 281455 w 12191966"/>
              <a:gd name="connsiteY9541" fmla="*/ 2323703 h 4330701"/>
              <a:gd name="connsiteX9542" fmla="*/ 279874 w 12191966"/>
              <a:gd name="connsiteY9542" fmla="*/ 2324101 h 4330701"/>
              <a:gd name="connsiteX9543" fmla="*/ 278293 w 12191966"/>
              <a:gd name="connsiteY9543" fmla="*/ 2324101 h 4330701"/>
              <a:gd name="connsiteX9544" fmla="*/ 276712 w 12191966"/>
              <a:gd name="connsiteY9544" fmla="*/ 2323703 h 4330701"/>
              <a:gd name="connsiteX9545" fmla="*/ 275131 w 12191966"/>
              <a:gd name="connsiteY9545" fmla="*/ 2323304 h 4330701"/>
              <a:gd name="connsiteX9546" fmla="*/ 272365 w 12191966"/>
              <a:gd name="connsiteY9546" fmla="*/ 2320913 h 4330701"/>
              <a:gd name="connsiteX9547" fmla="*/ 269203 w 12191966"/>
              <a:gd name="connsiteY9547" fmla="*/ 2318523 h 4330701"/>
              <a:gd name="connsiteX9548" fmla="*/ 263275 w 12191966"/>
              <a:gd name="connsiteY9548" fmla="*/ 2310952 h 4330701"/>
              <a:gd name="connsiteX9549" fmla="*/ 259718 w 12191966"/>
              <a:gd name="connsiteY9549" fmla="*/ 2307366 h 4330701"/>
              <a:gd name="connsiteX9550" fmla="*/ 256951 w 12191966"/>
              <a:gd name="connsiteY9550" fmla="*/ 2303780 h 4330701"/>
              <a:gd name="connsiteX9551" fmla="*/ 253789 w 12191966"/>
              <a:gd name="connsiteY9551" fmla="*/ 2301389 h 4330701"/>
              <a:gd name="connsiteX9552" fmla="*/ 250232 w 12191966"/>
              <a:gd name="connsiteY9552" fmla="*/ 2299795 h 4330701"/>
              <a:gd name="connsiteX9553" fmla="*/ 248651 w 12191966"/>
              <a:gd name="connsiteY9553" fmla="*/ 2299397 h 4330701"/>
              <a:gd name="connsiteX9554" fmla="*/ 247466 w 12191966"/>
              <a:gd name="connsiteY9554" fmla="*/ 2299397 h 4330701"/>
              <a:gd name="connsiteX9555" fmla="*/ 245489 w 12191966"/>
              <a:gd name="connsiteY9555" fmla="*/ 2299397 h 4330701"/>
              <a:gd name="connsiteX9556" fmla="*/ 243909 w 12191966"/>
              <a:gd name="connsiteY9556" fmla="*/ 2300592 h 4330701"/>
              <a:gd name="connsiteX9557" fmla="*/ 242328 w 12191966"/>
              <a:gd name="connsiteY9557" fmla="*/ 2301787 h 4330701"/>
              <a:gd name="connsiteX9558" fmla="*/ 240352 w 12191966"/>
              <a:gd name="connsiteY9558" fmla="*/ 2303381 h 4330701"/>
              <a:gd name="connsiteX9559" fmla="*/ 238771 w 12191966"/>
              <a:gd name="connsiteY9559" fmla="*/ 2306171 h 4330701"/>
              <a:gd name="connsiteX9560" fmla="*/ 236795 w 12191966"/>
              <a:gd name="connsiteY9560" fmla="*/ 2308960 h 4330701"/>
              <a:gd name="connsiteX9561" fmla="*/ 234423 w 12191966"/>
              <a:gd name="connsiteY9561" fmla="*/ 2303780 h 4330701"/>
              <a:gd name="connsiteX9562" fmla="*/ 230866 w 12191966"/>
              <a:gd name="connsiteY9562" fmla="*/ 2299795 h 4330701"/>
              <a:gd name="connsiteX9563" fmla="*/ 227309 w 12191966"/>
              <a:gd name="connsiteY9563" fmla="*/ 2296608 h 4330701"/>
              <a:gd name="connsiteX9564" fmla="*/ 223357 w 12191966"/>
              <a:gd name="connsiteY9564" fmla="*/ 2293420 h 4330701"/>
              <a:gd name="connsiteX9565" fmla="*/ 219009 w 12191966"/>
              <a:gd name="connsiteY9565" fmla="*/ 2291029 h 4330701"/>
              <a:gd name="connsiteX9566" fmla="*/ 214267 w 12191966"/>
              <a:gd name="connsiteY9566" fmla="*/ 2289037 h 4330701"/>
              <a:gd name="connsiteX9567" fmla="*/ 208733 w 12191966"/>
              <a:gd name="connsiteY9567" fmla="*/ 2287045 h 4330701"/>
              <a:gd name="connsiteX9568" fmla="*/ 203200 w 12191966"/>
              <a:gd name="connsiteY9568" fmla="*/ 2285849 h 4330701"/>
              <a:gd name="connsiteX9569" fmla="*/ 204386 w 12191966"/>
              <a:gd name="connsiteY9569" fmla="*/ 2281865 h 4330701"/>
              <a:gd name="connsiteX9570" fmla="*/ 205967 w 12191966"/>
              <a:gd name="connsiteY9570" fmla="*/ 2278677 h 4330701"/>
              <a:gd name="connsiteX9571" fmla="*/ 207943 w 12191966"/>
              <a:gd name="connsiteY9571" fmla="*/ 2276286 h 4330701"/>
              <a:gd name="connsiteX9572" fmla="*/ 209919 w 12191966"/>
              <a:gd name="connsiteY9572" fmla="*/ 2274294 h 4330701"/>
              <a:gd name="connsiteX9573" fmla="*/ 212290 w 12191966"/>
              <a:gd name="connsiteY9573" fmla="*/ 2272700 h 4330701"/>
              <a:gd name="connsiteX9574" fmla="*/ 214267 w 12191966"/>
              <a:gd name="connsiteY9574" fmla="*/ 2271903 h 4330701"/>
              <a:gd name="connsiteX9575" fmla="*/ 219009 w 12191966"/>
              <a:gd name="connsiteY9575" fmla="*/ 2269911 h 4330701"/>
              <a:gd name="connsiteX9576" fmla="*/ 220985 w 12191966"/>
              <a:gd name="connsiteY9576" fmla="*/ 2268715 h 4330701"/>
              <a:gd name="connsiteX9577" fmla="*/ 222171 w 12191966"/>
              <a:gd name="connsiteY9577" fmla="*/ 2267520 h 4330701"/>
              <a:gd name="connsiteX9578" fmla="*/ 223752 w 12191966"/>
              <a:gd name="connsiteY9578" fmla="*/ 2266325 h 4330701"/>
              <a:gd name="connsiteX9579" fmla="*/ 224147 w 12191966"/>
              <a:gd name="connsiteY9579" fmla="*/ 2264332 h 4330701"/>
              <a:gd name="connsiteX9580" fmla="*/ 224147 w 12191966"/>
              <a:gd name="connsiteY9580" fmla="*/ 2261145 h 4330701"/>
              <a:gd name="connsiteX9581" fmla="*/ 223752 w 12191966"/>
              <a:gd name="connsiteY9581" fmla="*/ 2257559 h 4330701"/>
              <a:gd name="connsiteX9582" fmla="*/ 222171 w 12191966"/>
              <a:gd name="connsiteY9582" fmla="*/ 2253574 h 4330701"/>
              <a:gd name="connsiteX9583" fmla="*/ 220195 w 12191966"/>
              <a:gd name="connsiteY9583" fmla="*/ 2247597 h 4330701"/>
              <a:gd name="connsiteX9584" fmla="*/ 223357 w 12191966"/>
              <a:gd name="connsiteY9584" fmla="*/ 2250785 h 4330701"/>
              <a:gd name="connsiteX9585" fmla="*/ 226123 w 12191966"/>
              <a:gd name="connsiteY9585" fmla="*/ 2252777 h 4330701"/>
              <a:gd name="connsiteX9586" fmla="*/ 229680 w 12191966"/>
              <a:gd name="connsiteY9586" fmla="*/ 2253972 h 4330701"/>
              <a:gd name="connsiteX9587" fmla="*/ 233238 w 12191966"/>
              <a:gd name="connsiteY9587" fmla="*/ 2254769 h 4330701"/>
              <a:gd name="connsiteX9588" fmla="*/ 236795 w 12191966"/>
              <a:gd name="connsiteY9588" fmla="*/ 2254769 h 4330701"/>
              <a:gd name="connsiteX9589" fmla="*/ 240747 w 12191966"/>
              <a:gd name="connsiteY9589" fmla="*/ 2254769 h 4330701"/>
              <a:gd name="connsiteX9590" fmla="*/ 248256 w 12191966"/>
              <a:gd name="connsiteY9590" fmla="*/ 2253176 h 4330701"/>
              <a:gd name="connsiteX9591" fmla="*/ 255370 w 12191966"/>
              <a:gd name="connsiteY9591" fmla="*/ 2251980 h 4330701"/>
              <a:gd name="connsiteX9592" fmla="*/ 261299 w 12191966"/>
              <a:gd name="connsiteY9592" fmla="*/ 2251183 h 4330701"/>
              <a:gd name="connsiteX9593" fmla="*/ 264460 w 12191966"/>
              <a:gd name="connsiteY9593" fmla="*/ 2251183 h 4330701"/>
              <a:gd name="connsiteX9594" fmla="*/ 266832 w 12191966"/>
              <a:gd name="connsiteY9594" fmla="*/ 2251980 h 4330701"/>
              <a:gd name="connsiteX9595" fmla="*/ 268808 w 12191966"/>
              <a:gd name="connsiteY9595" fmla="*/ 2253176 h 4330701"/>
              <a:gd name="connsiteX9596" fmla="*/ 270389 w 12191966"/>
              <a:gd name="connsiteY9596" fmla="*/ 2255168 h 4330701"/>
              <a:gd name="connsiteX9597" fmla="*/ 272760 w 12191966"/>
              <a:gd name="connsiteY9597" fmla="*/ 2253574 h 4330701"/>
              <a:gd name="connsiteX9598" fmla="*/ 274341 w 12191966"/>
              <a:gd name="connsiteY9598" fmla="*/ 2251980 h 4330701"/>
              <a:gd name="connsiteX9599" fmla="*/ 275131 w 12191966"/>
              <a:gd name="connsiteY9599" fmla="*/ 2250785 h 4330701"/>
              <a:gd name="connsiteX9600" fmla="*/ 275922 w 12191966"/>
              <a:gd name="connsiteY9600" fmla="*/ 2248394 h 4330701"/>
              <a:gd name="connsiteX9601" fmla="*/ 275922 w 12191966"/>
              <a:gd name="connsiteY9601" fmla="*/ 2247199 h 4330701"/>
              <a:gd name="connsiteX9602" fmla="*/ 275131 w 12191966"/>
              <a:gd name="connsiteY9602" fmla="*/ 2245206 h 4330701"/>
              <a:gd name="connsiteX9603" fmla="*/ 273946 w 12191966"/>
              <a:gd name="connsiteY9603" fmla="*/ 2240823 h 4330701"/>
              <a:gd name="connsiteX9604" fmla="*/ 272365 w 12191966"/>
              <a:gd name="connsiteY9604" fmla="*/ 2236839 h 4330701"/>
              <a:gd name="connsiteX9605" fmla="*/ 271970 w 12191966"/>
              <a:gd name="connsiteY9605" fmla="*/ 2234846 h 4330701"/>
              <a:gd name="connsiteX9606" fmla="*/ 271179 w 12191966"/>
              <a:gd name="connsiteY9606" fmla="*/ 2232854 h 4330701"/>
              <a:gd name="connsiteX9607" fmla="*/ 271970 w 12191966"/>
              <a:gd name="connsiteY9607" fmla="*/ 2230862 h 4330701"/>
              <a:gd name="connsiteX9608" fmla="*/ 272365 w 12191966"/>
              <a:gd name="connsiteY9608" fmla="*/ 2228870 h 4330701"/>
              <a:gd name="connsiteX9609" fmla="*/ 273946 w 12191966"/>
              <a:gd name="connsiteY9609" fmla="*/ 2226877 h 4330701"/>
              <a:gd name="connsiteX9610" fmla="*/ 275922 w 12191966"/>
              <a:gd name="connsiteY9610" fmla="*/ 2224885 h 4330701"/>
              <a:gd name="connsiteX9611" fmla="*/ 12191966 w 12191966"/>
              <a:gd name="connsiteY9611" fmla="*/ 2214564 h 4330701"/>
              <a:gd name="connsiteX9612" fmla="*/ 12191966 w 12191966"/>
              <a:gd name="connsiteY9612" fmla="*/ 2221315 h 4330701"/>
              <a:gd name="connsiteX9613" fmla="*/ 12190776 w 12191966"/>
              <a:gd name="connsiteY9613" fmla="*/ 2226792 h 4330701"/>
              <a:gd name="connsiteX9614" fmla="*/ 12188395 w 12191966"/>
              <a:gd name="connsiteY9614" fmla="*/ 2231009 h 4330701"/>
              <a:gd name="connsiteX9615" fmla="*/ 12186014 w 12191966"/>
              <a:gd name="connsiteY9615" fmla="*/ 2234804 h 4330701"/>
              <a:gd name="connsiteX9616" fmla="*/ 12182442 w 12191966"/>
              <a:gd name="connsiteY9616" fmla="*/ 2237334 h 4330701"/>
              <a:gd name="connsiteX9617" fmla="*/ 12178473 w 12191966"/>
              <a:gd name="connsiteY9617" fmla="*/ 2239021 h 4330701"/>
              <a:gd name="connsiteX9618" fmla="*/ 12174505 w 12191966"/>
              <a:gd name="connsiteY9618" fmla="*/ 2240708 h 4330701"/>
              <a:gd name="connsiteX9619" fmla="*/ 12169742 w 12191966"/>
              <a:gd name="connsiteY9619" fmla="*/ 2241551 h 4330701"/>
              <a:gd name="connsiteX9620" fmla="*/ 12170933 w 12191966"/>
              <a:gd name="connsiteY9620" fmla="*/ 2233117 h 4330701"/>
              <a:gd name="connsiteX9621" fmla="*/ 12171329 w 12191966"/>
              <a:gd name="connsiteY9621" fmla="*/ 2230587 h 4330701"/>
              <a:gd name="connsiteX9622" fmla="*/ 12172520 w 12191966"/>
              <a:gd name="connsiteY9622" fmla="*/ 2228479 h 4330701"/>
              <a:gd name="connsiteX9623" fmla="*/ 12173314 w 12191966"/>
              <a:gd name="connsiteY9623" fmla="*/ 2226370 h 4330701"/>
              <a:gd name="connsiteX9624" fmla="*/ 12174505 w 12191966"/>
              <a:gd name="connsiteY9624" fmla="*/ 2225105 h 4330701"/>
              <a:gd name="connsiteX9625" fmla="*/ 12176886 w 12191966"/>
              <a:gd name="connsiteY9625" fmla="*/ 2223419 h 4330701"/>
              <a:gd name="connsiteX9626" fmla="*/ 12180458 w 12191966"/>
              <a:gd name="connsiteY9626" fmla="*/ 2222575 h 4330701"/>
              <a:gd name="connsiteX9627" fmla="*/ 12184029 w 12191966"/>
              <a:gd name="connsiteY9627" fmla="*/ 2221310 h 4330701"/>
              <a:gd name="connsiteX9628" fmla="*/ 12186014 w 12191966"/>
              <a:gd name="connsiteY9628" fmla="*/ 2220467 h 4330701"/>
              <a:gd name="connsiteX9629" fmla="*/ 12187998 w 12191966"/>
              <a:gd name="connsiteY9629" fmla="*/ 2218780 h 4330701"/>
              <a:gd name="connsiteX9630" fmla="*/ 12189983 w 12191966"/>
              <a:gd name="connsiteY9630" fmla="*/ 2216672 h 4330701"/>
              <a:gd name="connsiteX9631" fmla="*/ 5132382 w 12191966"/>
              <a:gd name="connsiteY9631" fmla="*/ 2209801 h 4330701"/>
              <a:gd name="connsiteX9632" fmla="*/ 5132382 w 12191966"/>
              <a:gd name="connsiteY9632" fmla="*/ 2214313 h 4330701"/>
              <a:gd name="connsiteX9633" fmla="*/ 5131154 w 12191966"/>
              <a:gd name="connsiteY9633" fmla="*/ 2218073 h 4330701"/>
              <a:gd name="connsiteX9634" fmla="*/ 5130742 w 12191966"/>
              <a:gd name="connsiteY9634" fmla="*/ 2221081 h 4330701"/>
              <a:gd name="connsiteX9635" fmla="*/ 5129511 w 12191966"/>
              <a:gd name="connsiteY9635" fmla="*/ 2222585 h 4330701"/>
              <a:gd name="connsiteX9636" fmla="*/ 5128279 w 12191966"/>
              <a:gd name="connsiteY9636" fmla="*/ 2223337 h 4330701"/>
              <a:gd name="connsiteX9637" fmla="*/ 5126639 w 12191966"/>
              <a:gd name="connsiteY9637" fmla="*/ 2224089 h 4330701"/>
              <a:gd name="connsiteX9638" fmla="*/ 5124996 w 12191966"/>
              <a:gd name="connsiteY9638" fmla="*/ 2224089 h 4330701"/>
              <a:gd name="connsiteX9639" fmla="*/ 5123352 w 12191966"/>
              <a:gd name="connsiteY9639" fmla="*/ 2222961 h 4330701"/>
              <a:gd name="connsiteX9640" fmla="*/ 5119660 w 12191966"/>
              <a:gd name="connsiteY9640" fmla="*/ 2221081 h 4330701"/>
              <a:gd name="connsiteX9641" fmla="*/ 5115553 w 12191966"/>
              <a:gd name="connsiteY9641" fmla="*/ 2218825 h 4330701"/>
              <a:gd name="connsiteX9642" fmla="*/ 5114324 w 12191966"/>
              <a:gd name="connsiteY9642" fmla="*/ 2217697 h 4330701"/>
              <a:gd name="connsiteX9643" fmla="*/ 5111858 w 12191966"/>
              <a:gd name="connsiteY9643" fmla="*/ 2217321 h 4330701"/>
              <a:gd name="connsiteX9644" fmla="*/ 5110630 w 12191966"/>
              <a:gd name="connsiteY9644" fmla="*/ 2216945 h 4330701"/>
              <a:gd name="connsiteX9645" fmla="*/ 5108574 w 12191966"/>
              <a:gd name="connsiteY9645" fmla="*/ 2217321 h 4330701"/>
              <a:gd name="connsiteX9646" fmla="*/ 5108574 w 12191966"/>
              <a:gd name="connsiteY9646" fmla="*/ 2215441 h 4330701"/>
              <a:gd name="connsiteX9647" fmla="*/ 5108985 w 12191966"/>
              <a:gd name="connsiteY9647" fmla="*/ 2213561 h 4330701"/>
              <a:gd name="connsiteX9648" fmla="*/ 5109805 w 12191966"/>
              <a:gd name="connsiteY9648" fmla="*/ 2212433 h 4330701"/>
              <a:gd name="connsiteX9649" fmla="*/ 5111041 w 12191966"/>
              <a:gd name="connsiteY9649" fmla="*/ 2211681 h 4330701"/>
              <a:gd name="connsiteX9650" fmla="*/ 5112680 w 12191966"/>
              <a:gd name="connsiteY9650" fmla="*/ 2210929 h 4330701"/>
              <a:gd name="connsiteX9651" fmla="*/ 5114324 w 12191966"/>
              <a:gd name="connsiteY9651" fmla="*/ 2210553 h 4330701"/>
              <a:gd name="connsiteX9652" fmla="*/ 5117606 w 12191966"/>
              <a:gd name="connsiteY9652" fmla="*/ 2210177 h 4330701"/>
              <a:gd name="connsiteX9653" fmla="*/ 5125406 w 12191966"/>
              <a:gd name="connsiteY9653" fmla="*/ 2210553 h 4330701"/>
              <a:gd name="connsiteX9654" fmla="*/ 5129102 w 12191966"/>
              <a:gd name="connsiteY9654" fmla="*/ 2210553 h 4330701"/>
              <a:gd name="connsiteX9655" fmla="*/ 5131154 w 12191966"/>
              <a:gd name="connsiteY9655" fmla="*/ 2210177 h 4330701"/>
              <a:gd name="connsiteX9656" fmla="*/ 11942178 w 12191966"/>
              <a:gd name="connsiteY9656" fmla="*/ 2206626 h 4330701"/>
              <a:gd name="connsiteX9657" fmla="*/ 11942592 w 12191966"/>
              <a:gd name="connsiteY9657" fmla="*/ 2206626 h 4330701"/>
              <a:gd name="connsiteX9658" fmla="*/ 11943420 w 12191966"/>
              <a:gd name="connsiteY9658" fmla="*/ 2207015 h 4330701"/>
              <a:gd name="connsiteX9659" fmla="*/ 11945491 w 12191966"/>
              <a:gd name="connsiteY9659" fmla="*/ 2208572 h 4330701"/>
              <a:gd name="connsiteX9660" fmla="*/ 11947976 w 12191966"/>
              <a:gd name="connsiteY9660" fmla="*/ 2210517 h 4330701"/>
              <a:gd name="connsiteX9661" fmla="*/ 11950460 w 12191966"/>
              <a:gd name="connsiteY9661" fmla="*/ 2212463 h 4330701"/>
              <a:gd name="connsiteX9662" fmla="*/ 11952117 w 12191966"/>
              <a:gd name="connsiteY9662" fmla="*/ 2212852 h 4330701"/>
              <a:gd name="connsiteX9663" fmla="*/ 11952945 w 12191966"/>
              <a:gd name="connsiteY9663" fmla="*/ 2212852 h 4330701"/>
              <a:gd name="connsiteX9664" fmla="*/ 11954602 w 12191966"/>
              <a:gd name="connsiteY9664" fmla="*/ 2212463 h 4330701"/>
              <a:gd name="connsiteX9665" fmla="*/ 11955430 w 12191966"/>
              <a:gd name="connsiteY9665" fmla="*/ 2212073 h 4330701"/>
              <a:gd name="connsiteX9666" fmla="*/ 11954602 w 12191966"/>
              <a:gd name="connsiteY9666" fmla="*/ 2215186 h 4330701"/>
              <a:gd name="connsiteX9667" fmla="*/ 11953359 w 12191966"/>
              <a:gd name="connsiteY9667" fmla="*/ 2218299 h 4330701"/>
              <a:gd name="connsiteX9668" fmla="*/ 11952945 w 12191966"/>
              <a:gd name="connsiteY9668" fmla="*/ 2222190 h 4330701"/>
              <a:gd name="connsiteX9669" fmla="*/ 11952531 w 12191966"/>
              <a:gd name="connsiteY9669" fmla="*/ 2226859 h 4330701"/>
              <a:gd name="connsiteX9670" fmla="*/ 11952945 w 12191966"/>
              <a:gd name="connsiteY9670" fmla="*/ 2236198 h 4330701"/>
              <a:gd name="connsiteX9671" fmla="*/ 11953359 w 12191966"/>
              <a:gd name="connsiteY9671" fmla="*/ 2246314 h 4330701"/>
              <a:gd name="connsiteX9672" fmla="*/ 11951289 w 12191966"/>
              <a:gd name="connsiteY9672" fmla="*/ 2244369 h 4330701"/>
              <a:gd name="connsiteX9673" fmla="*/ 11950046 w 12191966"/>
              <a:gd name="connsiteY9673" fmla="*/ 2242034 h 4330701"/>
              <a:gd name="connsiteX9674" fmla="*/ 11946319 w 12191966"/>
              <a:gd name="connsiteY9674" fmla="*/ 2236976 h 4330701"/>
              <a:gd name="connsiteX9675" fmla="*/ 11944248 w 12191966"/>
              <a:gd name="connsiteY9675" fmla="*/ 2235030 h 4330701"/>
              <a:gd name="connsiteX9676" fmla="*/ 11942178 w 12191966"/>
              <a:gd name="connsiteY9676" fmla="*/ 2233085 h 4330701"/>
              <a:gd name="connsiteX9677" fmla="*/ 11939279 w 12191966"/>
              <a:gd name="connsiteY9677" fmla="*/ 2231528 h 4330701"/>
              <a:gd name="connsiteX9678" fmla="*/ 11936380 w 12191966"/>
              <a:gd name="connsiteY9678" fmla="*/ 2231139 h 4330701"/>
              <a:gd name="connsiteX9679" fmla="*/ 11936380 w 12191966"/>
              <a:gd name="connsiteY9679" fmla="*/ 2229583 h 4330701"/>
              <a:gd name="connsiteX9680" fmla="*/ 11936380 w 12191966"/>
              <a:gd name="connsiteY9680" fmla="*/ 2228416 h 4330701"/>
              <a:gd name="connsiteX9681" fmla="*/ 11937208 w 12191966"/>
              <a:gd name="connsiteY9681" fmla="*/ 2225303 h 4330701"/>
              <a:gd name="connsiteX9682" fmla="*/ 11939279 w 12191966"/>
              <a:gd name="connsiteY9682" fmla="*/ 2222190 h 4330701"/>
              <a:gd name="connsiteX9683" fmla="*/ 11941350 w 12191966"/>
              <a:gd name="connsiteY9683" fmla="*/ 2219855 h 4330701"/>
              <a:gd name="connsiteX9684" fmla="*/ 11943006 w 12191966"/>
              <a:gd name="connsiteY9684" fmla="*/ 2217910 h 4330701"/>
              <a:gd name="connsiteX9685" fmla="*/ 11943420 w 12191966"/>
              <a:gd name="connsiteY9685" fmla="*/ 2215964 h 4330701"/>
              <a:gd name="connsiteX9686" fmla="*/ 11943420 w 12191966"/>
              <a:gd name="connsiteY9686" fmla="*/ 2215186 h 4330701"/>
              <a:gd name="connsiteX9687" fmla="*/ 11942592 w 12191966"/>
              <a:gd name="connsiteY9687" fmla="*/ 2214408 h 4330701"/>
              <a:gd name="connsiteX9688" fmla="*/ 11941350 w 12191966"/>
              <a:gd name="connsiteY9688" fmla="*/ 2214019 h 4330701"/>
              <a:gd name="connsiteX9689" fmla="*/ 11939279 w 12191966"/>
              <a:gd name="connsiteY9689" fmla="*/ 2213630 h 4330701"/>
              <a:gd name="connsiteX9690" fmla="*/ 11940521 w 12191966"/>
              <a:gd name="connsiteY9690" fmla="*/ 2208572 h 4330701"/>
              <a:gd name="connsiteX9691" fmla="*/ 11940935 w 12191966"/>
              <a:gd name="connsiteY9691" fmla="*/ 2207793 h 4330701"/>
              <a:gd name="connsiteX9692" fmla="*/ 11962944 w 12191966"/>
              <a:gd name="connsiteY9692" fmla="*/ 2205038 h 4330701"/>
              <a:gd name="connsiteX9693" fmla="*/ 11964496 w 12191966"/>
              <a:gd name="connsiteY9693" fmla="*/ 2205435 h 4330701"/>
              <a:gd name="connsiteX9694" fmla="*/ 11965273 w 12191966"/>
              <a:gd name="connsiteY9694" fmla="*/ 2206626 h 4330701"/>
              <a:gd name="connsiteX9695" fmla="*/ 11966437 w 12191966"/>
              <a:gd name="connsiteY9695" fmla="*/ 2208610 h 4330701"/>
              <a:gd name="connsiteX9696" fmla="*/ 11969153 w 12191966"/>
              <a:gd name="connsiteY9696" fmla="*/ 2214166 h 4330701"/>
              <a:gd name="connsiteX9697" fmla="*/ 11970317 w 12191966"/>
              <a:gd name="connsiteY9697" fmla="*/ 2216151 h 4330701"/>
              <a:gd name="connsiteX9698" fmla="*/ 11971482 w 12191966"/>
              <a:gd name="connsiteY9698" fmla="*/ 2216548 h 4330701"/>
              <a:gd name="connsiteX9699" fmla="*/ 11973034 w 12191966"/>
              <a:gd name="connsiteY9699" fmla="*/ 2217341 h 4330701"/>
              <a:gd name="connsiteX9700" fmla="*/ 11973810 w 12191966"/>
              <a:gd name="connsiteY9700" fmla="*/ 2217738 h 4330701"/>
              <a:gd name="connsiteX9701" fmla="*/ 11975362 w 12191966"/>
              <a:gd name="connsiteY9701" fmla="*/ 2217341 h 4330701"/>
              <a:gd name="connsiteX9702" fmla="*/ 11977303 w 12191966"/>
              <a:gd name="connsiteY9702" fmla="*/ 2216548 h 4330701"/>
              <a:gd name="connsiteX9703" fmla="*/ 11979243 w 12191966"/>
              <a:gd name="connsiteY9703" fmla="*/ 2215357 h 4330701"/>
              <a:gd name="connsiteX9704" fmla="*/ 11977303 w 12191966"/>
              <a:gd name="connsiteY9704" fmla="*/ 2221310 h 4330701"/>
              <a:gd name="connsiteX9705" fmla="*/ 11976527 w 12191966"/>
              <a:gd name="connsiteY9705" fmla="*/ 2227660 h 4330701"/>
              <a:gd name="connsiteX9706" fmla="*/ 11975750 w 12191966"/>
              <a:gd name="connsiteY9706" fmla="*/ 2235598 h 4330701"/>
              <a:gd name="connsiteX9707" fmla="*/ 11976506 w 12191966"/>
              <a:gd name="connsiteY9707" fmla="*/ 2241518 h 4330701"/>
              <a:gd name="connsiteX9708" fmla="*/ 11974974 w 12191966"/>
              <a:gd name="connsiteY9708" fmla="*/ 2239170 h 4330701"/>
              <a:gd name="connsiteX9709" fmla="*/ 11972258 w 12191966"/>
              <a:gd name="connsiteY9709" fmla="*/ 2233613 h 4330701"/>
              <a:gd name="connsiteX9710" fmla="*/ 11966049 w 12191966"/>
              <a:gd name="connsiteY9710" fmla="*/ 2224088 h 4330701"/>
              <a:gd name="connsiteX9711" fmla="*/ 11963720 w 12191966"/>
              <a:gd name="connsiteY9711" fmla="*/ 2219723 h 4330701"/>
              <a:gd name="connsiteX9712" fmla="*/ 11962556 w 12191966"/>
              <a:gd name="connsiteY9712" fmla="*/ 2217738 h 4330701"/>
              <a:gd name="connsiteX9713" fmla="*/ 11962168 w 12191966"/>
              <a:gd name="connsiteY9713" fmla="*/ 2215357 h 4330701"/>
              <a:gd name="connsiteX9714" fmla="*/ 11961780 w 12191966"/>
              <a:gd name="connsiteY9714" fmla="*/ 2212976 h 4330701"/>
              <a:gd name="connsiteX9715" fmla="*/ 11961780 w 12191966"/>
              <a:gd name="connsiteY9715" fmla="*/ 2210594 h 4330701"/>
              <a:gd name="connsiteX9716" fmla="*/ 11962168 w 12191966"/>
              <a:gd name="connsiteY9716" fmla="*/ 2208213 h 4330701"/>
              <a:gd name="connsiteX9717" fmla="*/ 1271824 w 12191966"/>
              <a:gd name="connsiteY9717" fmla="*/ 2185988 h 4330701"/>
              <a:gd name="connsiteX9718" fmla="*/ 1276620 w 12191966"/>
              <a:gd name="connsiteY9718" fmla="*/ 2188809 h 4330701"/>
              <a:gd name="connsiteX9719" fmla="*/ 1281016 w 12191966"/>
              <a:gd name="connsiteY9719" fmla="*/ 2191631 h 4330701"/>
              <a:gd name="connsiteX9720" fmla="*/ 1285013 w 12191966"/>
              <a:gd name="connsiteY9720" fmla="*/ 2193646 h 4330701"/>
              <a:gd name="connsiteX9721" fmla="*/ 1289808 w 12191966"/>
              <a:gd name="connsiteY9721" fmla="*/ 2194855 h 4330701"/>
              <a:gd name="connsiteX9722" fmla="*/ 1293805 w 12191966"/>
              <a:gd name="connsiteY9722" fmla="*/ 2196064 h 4330701"/>
              <a:gd name="connsiteX9723" fmla="*/ 1298201 w 12191966"/>
              <a:gd name="connsiteY9723" fmla="*/ 2196467 h 4330701"/>
              <a:gd name="connsiteX9724" fmla="*/ 1302997 w 12191966"/>
              <a:gd name="connsiteY9724" fmla="*/ 2196467 h 4330701"/>
              <a:gd name="connsiteX9725" fmla="*/ 1307393 w 12191966"/>
              <a:gd name="connsiteY9725" fmla="*/ 2196467 h 4330701"/>
              <a:gd name="connsiteX9726" fmla="*/ 1315785 w 12191966"/>
              <a:gd name="connsiteY9726" fmla="*/ 2194855 h 4330701"/>
              <a:gd name="connsiteX9727" fmla="*/ 1325377 w 12191966"/>
              <a:gd name="connsiteY9727" fmla="*/ 2192437 h 4330701"/>
              <a:gd name="connsiteX9728" fmla="*/ 1334969 w 12191966"/>
              <a:gd name="connsiteY9728" fmla="*/ 2189616 h 4330701"/>
              <a:gd name="connsiteX9729" fmla="*/ 1345360 w 12191966"/>
              <a:gd name="connsiteY9729" fmla="*/ 2185988 h 4330701"/>
              <a:gd name="connsiteX9730" fmla="*/ 1345360 w 12191966"/>
              <a:gd name="connsiteY9730" fmla="*/ 2192034 h 4330701"/>
              <a:gd name="connsiteX9731" fmla="*/ 1345360 w 12191966"/>
              <a:gd name="connsiteY9731" fmla="*/ 2194452 h 4330701"/>
              <a:gd name="connsiteX9732" fmla="*/ 1346159 w 12191966"/>
              <a:gd name="connsiteY9732" fmla="*/ 2196467 h 4330701"/>
              <a:gd name="connsiteX9733" fmla="*/ 1346958 w 12191966"/>
              <a:gd name="connsiteY9733" fmla="*/ 2198080 h 4330701"/>
              <a:gd name="connsiteX9734" fmla="*/ 1347757 w 12191966"/>
              <a:gd name="connsiteY9734" fmla="*/ 2199692 h 4330701"/>
              <a:gd name="connsiteX9735" fmla="*/ 1349356 w 12191966"/>
              <a:gd name="connsiteY9735" fmla="*/ 2200498 h 4330701"/>
              <a:gd name="connsiteX9736" fmla="*/ 1350955 w 12191966"/>
              <a:gd name="connsiteY9736" fmla="*/ 2201304 h 4330701"/>
              <a:gd name="connsiteX9737" fmla="*/ 1349756 w 12191966"/>
              <a:gd name="connsiteY9737" fmla="*/ 2205334 h 4330701"/>
              <a:gd name="connsiteX9738" fmla="*/ 1348956 w 12191966"/>
              <a:gd name="connsiteY9738" fmla="*/ 2207753 h 4330701"/>
              <a:gd name="connsiteX9739" fmla="*/ 1347358 w 12191966"/>
              <a:gd name="connsiteY9739" fmla="*/ 2209365 h 4330701"/>
              <a:gd name="connsiteX9740" fmla="*/ 1345759 w 12191966"/>
              <a:gd name="connsiteY9740" fmla="*/ 2210171 h 4330701"/>
              <a:gd name="connsiteX9741" fmla="*/ 1344161 w 12191966"/>
              <a:gd name="connsiteY9741" fmla="*/ 2210171 h 4330701"/>
              <a:gd name="connsiteX9742" fmla="*/ 1342562 w 12191966"/>
              <a:gd name="connsiteY9742" fmla="*/ 2210171 h 4330701"/>
              <a:gd name="connsiteX9743" fmla="*/ 1338566 w 12191966"/>
              <a:gd name="connsiteY9743" fmla="*/ 2208156 h 4330701"/>
              <a:gd name="connsiteX9744" fmla="*/ 1334569 w 12191966"/>
              <a:gd name="connsiteY9744" fmla="*/ 2205334 h 4330701"/>
              <a:gd name="connsiteX9745" fmla="*/ 1330573 w 12191966"/>
              <a:gd name="connsiteY9745" fmla="*/ 2202513 h 4330701"/>
              <a:gd name="connsiteX9746" fmla="*/ 1328574 w 12191966"/>
              <a:gd name="connsiteY9746" fmla="*/ 2201707 h 4330701"/>
              <a:gd name="connsiteX9747" fmla="*/ 1326576 w 12191966"/>
              <a:gd name="connsiteY9747" fmla="*/ 2201304 h 4330701"/>
              <a:gd name="connsiteX9748" fmla="*/ 1324578 w 12191966"/>
              <a:gd name="connsiteY9748" fmla="*/ 2200498 h 4330701"/>
              <a:gd name="connsiteX9749" fmla="*/ 1322580 w 12191966"/>
              <a:gd name="connsiteY9749" fmla="*/ 2201304 h 4330701"/>
              <a:gd name="connsiteX9750" fmla="*/ 1321381 w 12191966"/>
              <a:gd name="connsiteY9750" fmla="*/ 2202110 h 4330701"/>
              <a:gd name="connsiteX9751" fmla="*/ 1320581 w 12191966"/>
              <a:gd name="connsiteY9751" fmla="*/ 2202513 h 4330701"/>
              <a:gd name="connsiteX9752" fmla="*/ 1319382 w 12191966"/>
              <a:gd name="connsiteY9752" fmla="*/ 2204125 h 4330701"/>
              <a:gd name="connsiteX9753" fmla="*/ 1318983 w 12191966"/>
              <a:gd name="connsiteY9753" fmla="*/ 2205737 h 4330701"/>
              <a:gd name="connsiteX9754" fmla="*/ 1317784 w 12191966"/>
              <a:gd name="connsiteY9754" fmla="*/ 2209365 h 4330701"/>
              <a:gd name="connsiteX9755" fmla="*/ 1317384 w 12191966"/>
              <a:gd name="connsiteY9755" fmla="*/ 2213395 h 4330701"/>
              <a:gd name="connsiteX9756" fmla="*/ 1316985 w 12191966"/>
              <a:gd name="connsiteY9756" fmla="*/ 2217426 h 4330701"/>
              <a:gd name="connsiteX9757" fmla="*/ 1315785 w 12191966"/>
              <a:gd name="connsiteY9757" fmla="*/ 2221053 h 4330701"/>
              <a:gd name="connsiteX9758" fmla="*/ 1315386 w 12191966"/>
              <a:gd name="connsiteY9758" fmla="*/ 2222665 h 4330701"/>
              <a:gd name="connsiteX9759" fmla="*/ 1314587 w 12191966"/>
              <a:gd name="connsiteY9759" fmla="*/ 2223471 h 4330701"/>
              <a:gd name="connsiteX9760" fmla="*/ 1312988 w 12191966"/>
              <a:gd name="connsiteY9760" fmla="*/ 2224278 h 4330701"/>
              <a:gd name="connsiteX9761" fmla="*/ 1311389 w 12191966"/>
              <a:gd name="connsiteY9761" fmla="*/ 2224681 h 4330701"/>
              <a:gd name="connsiteX9762" fmla="*/ 1316585 w 12191966"/>
              <a:gd name="connsiteY9762" fmla="*/ 2234757 h 4330701"/>
              <a:gd name="connsiteX9763" fmla="*/ 1320182 w 12191966"/>
              <a:gd name="connsiteY9763" fmla="*/ 2241206 h 4330701"/>
              <a:gd name="connsiteX9764" fmla="*/ 1323379 w 12191966"/>
              <a:gd name="connsiteY9764" fmla="*/ 2244833 h 4330701"/>
              <a:gd name="connsiteX9765" fmla="*/ 1326176 w 12191966"/>
              <a:gd name="connsiteY9765" fmla="*/ 2246848 h 4330701"/>
              <a:gd name="connsiteX9766" fmla="*/ 1328974 w 12191966"/>
              <a:gd name="connsiteY9766" fmla="*/ 2248460 h 4330701"/>
              <a:gd name="connsiteX9767" fmla="*/ 1331772 w 12191966"/>
              <a:gd name="connsiteY9767" fmla="*/ 2251282 h 4330701"/>
              <a:gd name="connsiteX9768" fmla="*/ 1334969 w 12191966"/>
              <a:gd name="connsiteY9768" fmla="*/ 2255715 h 4330701"/>
              <a:gd name="connsiteX9769" fmla="*/ 1339764 w 12191966"/>
              <a:gd name="connsiteY9769" fmla="*/ 2263373 h 4330701"/>
              <a:gd name="connsiteX9770" fmla="*/ 1330573 w 12191966"/>
              <a:gd name="connsiteY9770" fmla="*/ 2263776 h 4330701"/>
              <a:gd name="connsiteX9771" fmla="*/ 1322580 w 12191966"/>
              <a:gd name="connsiteY9771" fmla="*/ 2263373 h 4330701"/>
              <a:gd name="connsiteX9772" fmla="*/ 1314986 w 12191966"/>
              <a:gd name="connsiteY9772" fmla="*/ 2262164 h 4330701"/>
              <a:gd name="connsiteX9773" fmla="*/ 1307793 w 12191966"/>
              <a:gd name="connsiteY9773" fmla="*/ 2260149 h 4330701"/>
              <a:gd name="connsiteX9774" fmla="*/ 1301398 w 12191966"/>
              <a:gd name="connsiteY9774" fmla="*/ 2257730 h 4330701"/>
              <a:gd name="connsiteX9775" fmla="*/ 1294604 w 12191966"/>
              <a:gd name="connsiteY9775" fmla="*/ 2254506 h 4330701"/>
              <a:gd name="connsiteX9776" fmla="*/ 1289009 w 12191966"/>
              <a:gd name="connsiteY9776" fmla="*/ 2251282 h 4330701"/>
              <a:gd name="connsiteX9777" fmla="*/ 1283014 w 12191966"/>
              <a:gd name="connsiteY9777" fmla="*/ 2247654 h 4330701"/>
              <a:gd name="connsiteX9778" fmla="*/ 1287810 w 12191966"/>
              <a:gd name="connsiteY9778" fmla="*/ 2237981 h 4330701"/>
              <a:gd name="connsiteX9779" fmla="*/ 1290208 w 12191966"/>
              <a:gd name="connsiteY9779" fmla="*/ 2233145 h 4330701"/>
              <a:gd name="connsiteX9780" fmla="*/ 1292606 w 12191966"/>
              <a:gd name="connsiteY9780" fmla="*/ 2229517 h 4330701"/>
              <a:gd name="connsiteX9781" fmla="*/ 1294204 w 12191966"/>
              <a:gd name="connsiteY9781" fmla="*/ 2228308 h 4330701"/>
              <a:gd name="connsiteX9782" fmla="*/ 1295803 w 12191966"/>
              <a:gd name="connsiteY9782" fmla="*/ 2227099 h 4330701"/>
              <a:gd name="connsiteX9783" fmla="*/ 1297402 w 12191966"/>
              <a:gd name="connsiteY9783" fmla="*/ 2226696 h 4330701"/>
              <a:gd name="connsiteX9784" fmla="*/ 1298601 w 12191966"/>
              <a:gd name="connsiteY9784" fmla="*/ 2226696 h 4330701"/>
              <a:gd name="connsiteX9785" fmla="*/ 1300199 w 12191966"/>
              <a:gd name="connsiteY9785" fmla="*/ 2227099 h 4330701"/>
              <a:gd name="connsiteX9786" fmla="*/ 1302197 w 12191966"/>
              <a:gd name="connsiteY9786" fmla="*/ 2228308 h 4330701"/>
              <a:gd name="connsiteX9787" fmla="*/ 1303796 w 12191966"/>
              <a:gd name="connsiteY9787" fmla="*/ 2229517 h 4330701"/>
              <a:gd name="connsiteX9788" fmla="*/ 1305794 w 12191966"/>
              <a:gd name="connsiteY9788" fmla="*/ 2232338 h 4330701"/>
              <a:gd name="connsiteX9789" fmla="*/ 1306194 w 12191966"/>
              <a:gd name="connsiteY9789" fmla="*/ 2227099 h 4330701"/>
              <a:gd name="connsiteX9790" fmla="*/ 1306993 w 12191966"/>
              <a:gd name="connsiteY9790" fmla="*/ 2223471 h 4330701"/>
              <a:gd name="connsiteX9791" fmla="*/ 1306194 w 12191966"/>
              <a:gd name="connsiteY9791" fmla="*/ 2219844 h 4330701"/>
              <a:gd name="connsiteX9792" fmla="*/ 1305395 w 12191966"/>
              <a:gd name="connsiteY9792" fmla="*/ 2217426 h 4330701"/>
              <a:gd name="connsiteX9793" fmla="*/ 1303796 w 12191966"/>
              <a:gd name="connsiteY9793" fmla="*/ 2215411 h 4330701"/>
              <a:gd name="connsiteX9794" fmla="*/ 1302197 w 12191966"/>
              <a:gd name="connsiteY9794" fmla="*/ 2213798 h 4330701"/>
              <a:gd name="connsiteX9795" fmla="*/ 1300199 w 12191966"/>
              <a:gd name="connsiteY9795" fmla="*/ 2212992 h 4330701"/>
              <a:gd name="connsiteX9796" fmla="*/ 1298201 w 12191966"/>
              <a:gd name="connsiteY9796" fmla="*/ 2211783 h 4330701"/>
              <a:gd name="connsiteX9797" fmla="*/ 1293805 w 12191966"/>
              <a:gd name="connsiteY9797" fmla="*/ 2210171 h 4330701"/>
              <a:gd name="connsiteX9798" fmla="*/ 1289009 w 12191966"/>
              <a:gd name="connsiteY9798" fmla="*/ 2208962 h 4330701"/>
              <a:gd name="connsiteX9799" fmla="*/ 1287011 w 12191966"/>
              <a:gd name="connsiteY9799" fmla="*/ 2207753 h 4330701"/>
              <a:gd name="connsiteX9800" fmla="*/ 1285812 w 12191966"/>
              <a:gd name="connsiteY9800" fmla="*/ 2206140 h 4330701"/>
              <a:gd name="connsiteX9801" fmla="*/ 1284213 w 12191966"/>
              <a:gd name="connsiteY9801" fmla="*/ 2204125 h 4330701"/>
              <a:gd name="connsiteX9802" fmla="*/ 1283014 w 12191966"/>
              <a:gd name="connsiteY9802" fmla="*/ 2201304 h 4330701"/>
              <a:gd name="connsiteX9803" fmla="*/ 1281016 w 12191966"/>
              <a:gd name="connsiteY9803" fmla="*/ 2202110 h 4330701"/>
              <a:gd name="connsiteX9804" fmla="*/ 1279418 w 12191966"/>
              <a:gd name="connsiteY9804" fmla="*/ 2204125 h 4330701"/>
              <a:gd name="connsiteX9805" fmla="*/ 1278618 w 12191966"/>
              <a:gd name="connsiteY9805" fmla="*/ 2206140 h 4330701"/>
              <a:gd name="connsiteX9806" fmla="*/ 1277419 w 12191966"/>
              <a:gd name="connsiteY9806" fmla="*/ 2208962 h 4330701"/>
              <a:gd name="connsiteX9807" fmla="*/ 1277019 w 12191966"/>
              <a:gd name="connsiteY9807" fmla="*/ 2212186 h 4330701"/>
              <a:gd name="connsiteX9808" fmla="*/ 1277019 w 12191966"/>
              <a:gd name="connsiteY9808" fmla="*/ 2215814 h 4330701"/>
              <a:gd name="connsiteX9809" fmla="*/ 1277019 w 12191966"/>
              <a:gd name="connsiteY9809" fmla="*/ 2223471 h 4330701"/>
              <a:gd name="connsiteX9810" fmla="*/ 1278218 w 12191966"/>
              <a:gd name="connsiteY9810" fmla="*/ 2240802 h 4330701"/>
              <a:gd name="connsiteX9811" fmla="*/ 1278618 w 12191966"/>
              <a:gd name="connsiteY9811" fmla="*/ 2248460 h 4330701"/>
              <a:gd name="connsiteX9812" fmla="*/ 1278218 w 12191966"/>
              <a:gd name="connsiteY9812" fmla="*/ 2252088 h 4330701"/>
              <a:gd name="connsiteX9813" fmla="*/ 1277419 w 12191966"/>
              <a:gd name="connsiteY9813" fmla="*/ 2255312 h 4330701"/>
              <a:gd name="connsiteX9814" fmla="*/ 1276220 w 12191966"/>
              <a:gd name="connsiteY9814" fmla="*/ 2257327 h 4330701"/>
              <a:gd name="connsiteX9815" fmla="*/ 1273822 w 12191966"/>
              <a:gd name="connsiteY9815" fmla="*/ 2259343 h 4330701"/>
              <a:gd name="connsiteX9816" fmla="*/ 1271824 w 12191966"/>
              <a:gd name="connsiteY9816" fmla="*/ 2260149 h 4330701"/>
              <a:gd name="connsiteX9817" fmla="*/ 1269426 w 12191966"/>
              <a:gd name="connsiteY9817" fmla="*/ 2261761 h 4330701"/>
              <a:gd name="connsiteX9818" fmla="*/ 1263831 w 12191966"/>
              <a:gd name="connsiteY9818" fmla="*/ 2263373 h 4330701"/>
              <a:gd name="connsiteX9819" fmla="*/ 1257836 w 12191966"/>
              <a:gd name="connsiteY9819" fmla="*/ 2263776 h 4330701"/>
              <a:gd name="connsiteX9820" fmla="*/ 1251842 w 12191966"/>
              <a:gd name="connsiteY9820" fmla="*/ 2263373 h 4330701"/>
              <a:gd name="connsiteX9821" fmla="*/ 1246246 w 12191966"/>
              <a:gd name="connsiteY9821" fmla="*/ 2261761 h 4330701"/>
              <a:gd name="connsiteX9822" fmla="*/ 1244248 w 12191966"/>
              <a:gd name="connsiteY9822" fmla="*/ 2260149 h 4330701"/>
              <a:gd name="connsiteX9823" fmla="*/ 1241851 w 12191966"/>
              <a:gd name="connsiteY9823" fmla="*/ 2259343 h 4330701"/>
              <a:gd name="connsiteX9824" fmla="*/ 1239452 w 12191966"/>
              <a:gd name="connsiteY9824" fmla="*/ 2257327 h 4330701"/>
              <a:gd name="connsiteX9825" fmla="*/ 1238254 w 12191966"/>
              <a:gd name="connsiteY9825" fmla="*/ 2255312 h 4330701"/>
              <a:gd name="connsiteX9826" fmla="*/ 1237054 w 12191966"/>
              <a:gd name="connsiteY9826" fmla="*/ 2252088 h 4330701"/>
              <a:gd name="connsiteX9827" fmla="*/ 1236655 w 12191966"/>
              <a:gd name="connsiteY9827" fmla="*/ 2248863 h 4330701"/>
              <a:gd name="connsiteX9828" fmla="*/ 1236655 w 12191966"/>
              <a:gd name="connsiteY9828" fmla="*/ 2246042 h 4330701"/>
              <a:gd name="connsiteX9829" fmla="*/ 1237054 w 12191966"/>
              <a:gd name="connsiteY9829" fmla="*/ 2243624 h 4330701"/>
              <a:gd name="connsiteX9830" fmla="*/ 1238653 w 12191966"/>
              <a:gd name="connsiteY9830" fmla="*/ 2238384 h 4330701"/>
              <a:gd name="connsiteX9831" fmla="*/ 1240651 w 12191966"/>
              <a:gd name="connsiteY9831" fmla="*/ 2234354 h 4330701"/>
              <a:gd name="connsiteX9832" fmla="*/ 1242650 w 12191966"/>
              <a:gd name="connsiteY9832" fmla="*/ 2230726 h 4330701"/>
              <a:gd name="connsiteX9833" fmla="*/ 1243049 w 12191966"/>
              <a:gd name="connsiteY9833" fmla="*/ 2229114 h 4330701"/>
              <a:gd name="connsiteX9834" fmla="*/ 1243049 w 12191966"/>
              <a:gd name="connsiteY9834" fmla="*/ 2227502 h 4330701"/>
              <a:gd name="connsiteX9835" fmla="*/ 1242650 w 12191966"/>
              <a:gd name="connsiteY9835" fmla="*/ 2226696 h 4330701"/>
              <a:gd name="connsiteX9836" fmla="*/ 1242250 w 12191966"/>
              <a:gd name="connsiteY9836" fmla="*/ 2225487 h 4330701"/>
              <a:gd name="connsiteX9837" fmla="*/ 1240651 w 12191966"/>
              <a:gd name="connsiteY9837" fmla="*/ 2225084 h 4330701"/>
              <a:gd name="connsiteX9838" fmla="*/ 1238254 w 12191966"/>
              <a:gd name="connsiteY9838" fmla="*/ 2224681 h 4330701"/>
              <a:gd name="connsiteX9839" fmla="*/ 1243049 w 12191966"/>
              <a:gd name="connsiteY9839" fmla="*/ 2221053 h 4330701"/>
              <a:gd name="connsiteX9840" fmla="*/ 1248644 w 12191966"/>
              <a:gd name="connsiteY9840" fmla="*/ 2217426 h 4330701"/>
              <a:gd name="connsiteX9841" fmla="*/ 1254239 w 12191966"/>
              <a:gd name="connsiteY9841" fmla="*/ 2215007 h 4330701"/>
              <a:gd name="connsiteX9842" fmla="*/ 1259435 w 12191966"/>
              <a:gd name="connsiteY9842" fmla="*/ 2211380 h 4330701"/>
              <a:gd name="connsiteX9843" fmla="*/ 1261833 w 12191966"/>
              <a:gd name="connsiteY9843" fmla="*/ 2209365 h 4330701"/>
              <a:gd name="connsiteX9844" fmla="*/ 1264231 w 12191966"/>
              <a:gd name="connsiteY9844" fmla="*/ 2207350 h 4330701"/>
              <a:gd name="connsiteX9845" fmla="*/ 1266229 w 12191966"/>
              <a:gd name="connsiteY9845" fmla="*/ 2204528 h 4330701"/>
              <a:gd name="connsiteX9846" fmla="*/ 1267828 w 12191966"/>
              <a:gd name="connsiteY9846" fmla="*/ 2201707 h 4330701"/>
              <a:gd name="connsiteX9847" fmla="*/ 1269426 w 12191966"/>
              <a:gd name="connsiteY9847" fmla="*/ 2198483 h 4330701"/>
              <a:gd name="connsiteX9848" fmla="*/ 1271025 w 12191966"/>
              <a:gd name="connsiteY9848" fmla="*/ 2194855 h 4330701"/>
              <a:gd name="connsiteX9849" fmla="*/ 1271425 w 12191966"/>
              <a:gd name="connsiteY9849" fmla="*/ 2190825 h 4330701"/>
              <a:gd name="connsiteX9850" fmla="*/ 1159897 w 12191966"/>
              <a:gd name="connsiteY9850" fmla="*/ 2179638 h 4330701"/>
              <a:gd name="connsiteX9851" fmla="*/ 1162269 w 12191966"/>
              <a:gd name="connsiteY9851" fmla="*/ 2185107 h 4330701"/>
              <a:gd name="connsiteX9852" fmla="*/ 1163456 w 12191966"/>
              <a:gd name="connsiteY9852" fmla="*/ 2187451 h 4330701"/>
              <a:gd name="connsiteX9853" fmla="*/ 1164642 w 12191966"/>
              <a:gd name="connsiteY9853" fmla="*/ 2189404 h 4330701"/>
              <a:gd name="connsiteX9854" fmla="*/ 1168201 w 12191966"/>
              <a:gd name="connsiteY9854" fmla="*/ 2192529 h 4330701"/>
              <a:gd name="connsiteX9855" fmla="*/ 1171760 w 12191966"/>
              <a:gd name="connsiteY9855" fmla="*/ 2194873 h 4330701"/>
              <a:gd name="connsiteX9856" fmla="*/ 1176110 w 12191966"/>
              <a:gd name="connsiteY9856" fmla="*/ 2195655 h 4330701"/>
              <a:gd name="connsiteX9857" fmla="*/ 1180460 w 12191966"/>
              <a:gd name="connsiteY9857" fmla="*/ 2196826 h 4330701"/>
              <a:gd name="connsiteX9858" fmla="*/ 1185205 w 12191966"/>
              <a:gd name="connsiteY9858" fmla="*/ 2197217 h 4330701"/>
              <a:gd name="connsiteX9859" fmla="*/ 1189950 w 12191966"/>
              <a:gd name="connsiteY9859" fmla="*/ 2197217 h 4330701"/>
              <a:gd name="connsiteX9860" fmla="*/ 1200627 w 12191966"/>
              <a:gd name="connsiteY9860" fmla="*/ 2197217 h 4330701"/>
              <a:gd name="connsiteX9861" fmla="*/ 1205768 w 12191966"/>
              <a:gd name="connsiteY9861" fmla="*/ 2197217 h 4330701"/>
              <a:gd name="connsiteX9862" fmla="*/ 1210118 w 12191966"/>
              <a:gd name="connsiteY9862" fmla="*/ 2198389 h 4330701"/>
              <a:gd name="connsiteX9863" fmla="*/ 1215259 w 12191966"/>
              <a:gd name="connsiteY9863" fmla="*/ 2199952 h 4330701"/>
              <a:gd name="connsiteX9864" fmla="*/ 1219608 w 12191966"/>
              <a:gd name="connsiteY9864" fmla="*/ 2201905 h 4330701"/>
              <a:gd name="connsiteX9865" fmla="*/ 1223563 w 12191966"/>
              <a:gd name="connsiteY9865" fmla="*/ 2205030 h 4330701"/>
              <a:gd name="connsiteX9866" fmla="*/ 1225145 w 12191966"/>
              <a:gd name="connsiteY9866" fmla="*/ 2207374 h 4330701"/>
              <a:gd name="connsiteX9867" fmla="*/ 1227122 w 12191966"/>
              <a:gd name="connsiteY9867" fmla="*/ 2209718 h 4330701"/>
              <a:gd name="connsiteX9868" fmla="*/ 1225936 w 12191966"/>
              <a:gd name="connsiteY9868" fmla="*/ 2226515 h 4330701"/>
              <a:gd name="connsiteX9869" fmla="*/ 1225540 w 12191966"/>
              <a:gd name="connsiteY9869" fmla="*/ 2239407 h 4330701"/>
              <a:gd name="connsiteX9870" fmla="*/ 1225145 w 12191966"/>
              <a:gd name="connsiteY9870" fmla="*/ 2244094 h 4330701"/>
              <a:gd name="connsiteX9871" fmla="*/ 1223958 w 12191966"/>
              <a:gd name="connsiteY9871" fmla="*/ 2248001 h 4330701"/>
              <a:gd name="connsiteX9872" fmla="*/ 1223167 w 12191966"/>
              <a:gd name="connsiteY9872" fmla="*/ 2251517 h 4330701"/>
              <a:gd name="connsiteX9873" fmla="*/ 1221586 w 12191966"/>
              <a:gd name="connsiteY9873" fmla="*/ 2254251 h 4330701"/>
              <a:gd name="connsiteX9874" fmla="*/ 1217631 w 12191966"/>
              <a:gd name="connsiteY9874" fmla="*/ 2248782 h 4330701"/>
              <a:gd name="connsiteX9875" fmla="*/ 1214072 w 12191966"/>
              <a:gd name="connsiteY9875" fmla="*/ 2244876 h 4330701"/>
              <a:gd name="connsiteX9876" fmla="*/ 1211700 w 12191966"/>
              <a:gd name="connsiteY9876" fmla="*/ 2241360 h 4330701"/>
              <a:gd name="connsiteX9877" fmla="*/ 1209722 w 12191966"/>
              <a:gd name="connsiteY9877" fmla="*/ 2238235 h 4330701"/>
              <a:gd name="connsiteX9878" fmla="*/ 1207745 w 12191966"/>
              <a:gd name="connsiteY9878" fmla="*/ 2234328 h 4330701"/>
              <a:gd name="connsiteX9879" fmla="*/ 1204977 w 12191966"/>
              <a:gd name="connsiteY9879" fmla="*/ 2228469 h 4330701"/>
              <a:gd name="connsiteX9880" fmla="*/ 1202604 w 12191966"/>
              <a:gd name="connsiteY9880" fmla="*/ 2220656 h 4330701"/>
              <a:gd name="connsiteX9881" fmla="*/ 1199045 w 12191966"/>
              <a:gd name="connsiteY9881" fmla="*/ 2209327 h 4330701"/>
              <a:gd name="connsiteX9882" fmla="*/ 1193905 w 12191966"/>
              <a:gd name="connsiteY9882" fmla="*/ 2213234 h 4330701"/>
              <a:gd name="connsiteX9883" fmla="*/ 1189555 w 12191966"/>
              <a:gd name="connsiteY9883" fmla="*/ 2215968 h 4330701"/>
              <a:gd name="connsiteX9884" fmla="*/ 1185600 w 12191966"/>
              <a:gd name="connsiteY9884" fmla="*/ 2217921 h 4330701"/>
              <a:gd name="connsiteX9885" fmla="*/ 1181646 w 12191966"/>
              <a:gd name="connsiteY9885" fmla="*/ 2219484 h 4330701"/>
              <a:gd name="connsiteX9886" fmla="*/ 1177691 w 12191966"/>
              <a:gd name="connsiteY9886" fmla="*/ 2220656 h 4330701"/>
              <a:gd name="connsiteX9887" fmla="*/ 1174133 w 12191966"/>
              <a:gd name="connsiteY9887" fmla="*/ 2221046 h 4330701"/>
              <a:gd name="connsiteX9888" fmla="*/ 1166619 w 12191966"/>
              <a:gd name="connsiteY9888" fmla="*/ 2221046 h 4330701"/>
              <a:gd name="connsiteX9889" fmla="*/ 1159106 w 12191966"/>
              <a:gd name="connsiteY9889" fmla="*/ 2220656 h 4330701"/>
              <a:gd name="connsiteX9890" fmla="*/ 1151197 w 12191966"/>
              <a:gd name="connsiteY9890" fmla="*/ 2220656 h 4330701"/>
              <a:gd name="connsiteX9891" fmla="*/ 1147242 w 12191966"/>
              <a:gd name="connsiteY9891" fmla="*/ 2221046 h 4330701"/>
              <a:gd name="connsiteX9892" fmla="*/ 1142497 w 12191966"/>
              <a:gd name="connsiteY9892" fmla="*/ 2221437 h 4330701"/>
              <a:gd name="connsiteX9893" fmla="*/ 1137752 w 12191966"/>
              <a:gd name="connsiteY9893" fmla="*/ 2222609 h 4330701"/>
              <a:gd name="connsiteX9894" fmla="*/ 1132215 w 12191966"/>
              <a:gd name="connsiteY9894" fmla="*/ 2224562 h 4330701"/>
              <a:gd name="connsiteX9895" fmla="*/ 1131029 w 12191966"/>
              <a:gd name="connsiteY9895" fmla="*/ 2222609 h 4330701"/>
              <a:gd name="connsiteX9896" fmla="*/ 1130634 w 12191966"/>
              <a:gd name="connsiteY9896" fmla="*/ 2220656 h 4330701"/>
              <a:gd name="connsiteX9897" fmla="*/ 1129447 w 12191966"/>
              <a:gd name="connsiteY9897" fmla="*/ 2215187 h 4330701"/>
              <a:gd name="connsiteX9898" fmla="*/ 1129052 w 12191966"/>
              <a:gd name="connsiteY9898" fmla="*/ 2203858 h 4330701"/>
              <a:gd name="connsiteX9899" fmla="*/ 1128656 w 12191966"/>
              <a:gd name="connsiteY9899" fmla="*/ 2199952 h 4330701"/>
              <a:gd name="connsiteX9900" fmla="*/ 1128261 w 12191966"/>
              <a:gd name="connsiteY9900" fmla="*/ 2198389 h 4330701"/>
              <a:gd name="connsiteX9901" fmla="*/ 1127075 w 12191966"/>
              <a:gd name="connsiteY9901" fmla="*/ 2197217 h 4330701"/>
              <a:gd name="connsiteX9902" fmla="*/ 1125888 w 12191966"/>
              <a:gd name="connsiteY9902" fmla="*/ 2197217 h 4330701"/>
              <a:gd name="connsiteX9903" fmla="*/ 1124702 w 12191966"/>
              <a:gd name="connsiteY9903" fmla="*/ 2197998 h 4330701"/>
              <a:gd name="connsiteX9904" fmla="*/ 1123120 w 12191966"/>
              <a:gd name="connsiteY9904" fmla="*/ 2199170 h 4330701"/>
              <a:gd name="connsiteX9905" fmla="*/ 1121143 w 12191966"/>
              <a:gd name="connsiteY9905" fmla="*/ 2201905 h 4330701"/>
              <a:gd name="connsiteX9906" fmla="*/ 1118770 w 12191966"/>
              <a:gd name="connsiteY9906" fmla="*/ 2196436 h 4330701"/>
              <a:gd name="connsiteX9907" fmla="*/ 1117584 w 12191966"/>
              <a:gd name="connsiteY9907" fmla="*/ 2191748 h 4330701"/>
              <a:gd name="connsiteX9908" fmla="*/ 1117584 w 12191966"/>
              <a:gd name="connsiteY9908" fmla="*/ 2190576 h 4330701"/>
              <a:gd name="connsiteX9909" fmla="*/ 1117584 w 12191966"/>
              <a:gd name="connsiteY9909" fmla="*/ 2188623 h 4330701"/>
              <a:gd name="connsiteX9910" fmla="*/ 1117980 w 12191966"/>
              <a:gd name="connsiteY9910" fmla="*/ 2187451 h 4330701"/>
              <a:gd name="connsiteX9911" fmla="*/ 1118770 w 12191966"/>
              <a:gd name="connsiteY9911" fmla="*/ 2186279 h 4330701"/>
              <a:gd name="connsiteX9912" fmla="*/ 1121143 w 12191966"/>
              <a:gd name="connsiteY9912" fmla="*/ 2184326 h 4330701"/>
              <a:gd name="connsiteX9913" fmla="*/ 1123911 w 12191966"/>
              <a:gd name="connsiteY9913" fmla="*/ 2183545 h 4330701"/>
              <a:gd name="connsiteX9914" fmla="*/ 1127470 w 12191966"/>
              <a:gd name="connsiteY9914" fmla="*/ 2183545 h 4330701"/>
              <a:gd name="connsiteX9915" fmla="*/ 1131425 w 12191966"/>
              <a:gd name="connsiteY9915" fmla="*/ 2183154 h 4330701"/>
              <a:gd name="connsiteX9916" fmla="*/ 1140124 w 12191966"/>
              <a:gd name="connsiteY9916" fmla="*/ 2183545 h 4330701"/>
              <a:gd name="connsiteX9917" fmla="*/ 1149220 w 12191966"/>
              <a:gd name="connsiteY9917" fmla="*/ 2183935 h 4330701"/>
              <a:gd name="connsiteX9918" fmla="*/ 1152383 w 12191966"/>
              <a:gd name="connsiteY9918" fmla="*/ 2183545 h 4330701"/>
              <a:gd name="connsiteX9919" fmla="*/ 1155942 w 12191966"/>
              <a:gd name="connsiteY9919" fmla="*/ 2183154 h 4330701"/>
              <a:gd name="connsiteX9920" fmla="*/ 1158710 w 12191966"/>
              <a:gd name="connsiteY9920" fmla="*/ 2181591 h 4330701"/>
              <a:gd name="connsiteX9921" fmla="*/ 1159501 w 12191966"/>
              <a:gd name="connsiteY9921" fmla="*/ 2180419 h 4330701"/>
              <a:gd name="connsiteX9922" fmla="*/ 5123111 w 12191966"/>
              <a:gd name="connsiteY9922" fmla="*/ 2178051 h 4330701"/>
              <a:gd name="connsiteX9923" fmla="*/ 5125111 w 12191966"/>
              <a:gd name="connsiteY9923" fmla="*/ 2180432 h 4330701"/>
              <a:gd name="connsiteX9924" fmla="*/ 5126710 w 12191966"/>
              <a:gd name="connsiteY9924" fmla="*/ 2182814 h 4330701"/>
              <a:gd name="connsiteX9925" fmla="*/ 5129909 w 12191966"/>
              <a:gd name="connsiteY9925" fmla="*/ 2188767 h 4330701"/>
              <a:gd name="connsiteX9926" fmla="*/ 5131509 w 12191966"/>
              <a:gd name="connsiteY9926" fmla="*/ 2190751 h 4330701"/>
              <a:gd name="connsiteX9927" fmla="*/ 5133910 w 12191966"/>
              <a:gd name="connsiteY9927" fmla="*/ 2192736 h 4330701"/>
              <a:gd name="connsiteX9928" fmla="*/ 5134709 w 12191966"/>
              <a:gd name="connsiteY9928" fmla="*/ 2193133 h 4330701"/>
              <a:gd name="connsiteX9929" fmla="*/ 5136309 w 12191966"/>
              <a:gd name="connsiteY9929" fmla="*/ 2193926 h 4330701"/>
              <a:gd name="connsiteX9930" fmla="*/ 5138307 w 12191966"/>
              <a:gd name="connsiteY9930" fmla="*/ 2193926 h 4330701"/>
              <a:gd name="connsiteX9931" fmla="*/ 5140308 w 12191966"/>
              <a:gd name="connsiteY9931" fmla="*/ 2193133 h 4330701"/>
              <a:gd name="connsiteX9932" fmla="*/ 5138307 w 12191966"/>
              <a:gd name="connsiteY9932" fmla="*/ 2197498 h 4330701"/>
              <a:gd name="connsiteX9933" fmla="*/ 5136309 w 12191966"/>
              <a:gd name="connsiteY9933" fmla="*/ 2200276 h 4330701"/>
              <a:gd name="connsiteX9934" fmla="*/ 5133910 w 12191966"/>
              <a:gd name="connsiteY9934" fmla="*/ 2202658 h 4330701"/>
              <a:gd name="connsiteX9935" fmla="*/ 5131509 w 12191966"/>
              <a:gd name="connsiteY9935" fmla="*/ 2204642 h 4330701"/>
              <a:gd name="connsiteX9936" fmla="*/ 5128310 w 12191966"/>
              <a:gd name="connsiteY9936" fmla="*/ 2206230 h 4330701"/>
              <a:gd name="connsiteX9937" fmla="*/ 5124710 w 12191966"/>
              <a:gd name="connsiteY9937" fmla="*/ 2207420 h 4330701"/>
              <a:gd name="connsiteX9938" fmla="*/ 5121111 w 12191966"/>
              <a:gd name="connsiteY9938" fmla="*/ 2208214 h 4330701"/>
              <a:gd name="connsiteX9939" fmla="*/ 5117512 w 12191966"/>
              <a:gd name="connsiteY9939" fmla="*/ 2208214 h 4330701"/>
              <a:gd name="connsiteX9940" fmla="*/ 5113513 w 12191966"/>
              <a:gd name="connsiteY9940" fmla="*/ 2208214 h 4330701"/>
              <a:gd name="connsiteX9941" fmla="*/ 5109914 w 12191966"/>
              <a:gd name="connsiteY9941" fmla="*/ 2207817 h 4330701"/>
              <a:gd name="connsiteX9942" fmla="*/ 5102314 w 12191966"/>
              <a:gd name="connsiteY9942" fmla="*/ 2206230 h 4330701"/>
              <a:gd name="connsiteX9943" fmla="*/ 5095517 w 12191966"/>
              <a:gd name="connsiteY9943" fmla="*/ 2203848 h 4330701"/>
              <a:gd name="connsiteX9944" fmla="*/ 5089517 w 12191966"/>
              <a:gd name="connsiteY9944" fmla="*/ 2200673 h 4330701"/>
              <a:gd name="connsiteX9945" fmla="*/ 5089917 w 12191966"/>
              <a:gd name="connsiteY9945" fmla="*/ 2197498 h 4330701"/>
              <a:gd name="connsiteX9946" fmla="*/ 5091515 w 12191966"/>
              <a:gd name="connsiteY9946" fmla="*/ 2194720 h 4330701"/>
              <a:gd name="connsiteX9947" fmla="*/ 5093516 w 12191966"/>
              <a:gd name="connsiteY9947" fmla="*/ 2193133 h 4330701"/>
              <a:gd name="connsiteX9948" fmla="*/ 5095915 w 12191966"/>
              <a:gd name="connsiteY9948" fmla="*/ 2192339 h 4330701"/>
              <a:gd name="connsiteX9949" fmla="*/ 5099114 w 12191966"/>
              <a:gd name="connsiteY9949" fmla="*/ 2192339 h 4330701"/>
              <a:gd name="connsiteX9950" fmla="*/ 5102314 w 12191966"/>
              <a:gd name="connsiteY9950" fmla="*/ 2192736 h 4330701"/>
              <a:gd name="connsiteX9951" fmla="*/ 5109513 w 12191966"/>
              <a:gd name="connsiteY9951" fmla="*/ 2193926 h 4330701"/>
              <a:gd name="connsiteX9952" fmla="*/ 5113114 w 12191966"/>
              <a:gd name="connsiteY9952" fmla="*/ 2193926 h 4330701"/>
              <a:gd name="connsiteX9953" fmla="*/ 5116311 w 12191966"/>
              <a:gd name="connsiteY9953" fmla="*/ 2194323 h 4330701"/>
              <a:gd name="connsiteX9954" fmla="*/ 5119112 w 12191966"/>
              <a:gd name="connsiteY9954" fmla="*/ 2193926 h 4330701"/>
              <a:gd name="connsiteX9955" fmla="*/ 5121111 w 12191966"/>
              <a:gd name="connsiteY9955" fmla="*/ 2192736 h 4330701"/>
              <a:gd name="connsiteX9956" fmla="*/ 5123111 w 12191966"/>
              <a:gd name="connsiteY9956" fmla="*/ 2190751 h 4330701"/>
              <a:gd name="connsiteX9957" fmla="*/ 5124312 w 12191966"/>
              <a:gd name="connsiteY9957" fmla="*/ 2187973 h 4330701"/>
              <a:gd name="connsiteX9958" fmla="*/ 5124312 w 12191966"/>
              <a:gd name="connsiteY9958" fmla="*/ 2183607 h 4330701"/>
              <a:gd name="connsiteX9959" fmla="*/ 11831208 w 12191966"/>
              <a:gd name="connsiteY9959" fmla="*/ 2173288 h 4330701"/>
              <a:gd name="connsiteX9960" fmla="*/ 11834780 w 12191966"/>
              <a:gd name="connsiteY9960" fmla="*/ 2176453 h 4330701"/>
              <a:gd name="connsiteX9961" fmla="*/ 11838352 w 12191966"/>
              <a:gd name="connsiteY9961" fmla="*/ 2179221 h 4330701"/>
              <a:gd name="connsiteX9962" fmla="*/ 11841923 w 12191966"/>
              <a:gd name="connsiteY9962" fmla="*/ 2181595 h 4330701"/>
              <a:gd name="connsiteX9963" fmla="*/ 11845495 w 12191966"/>
              <a:gd name="connsiteY9963" fmla="*/ 2183573 h 4330701"/>
              <a:gd name="connsiteX9964" fmla="*/ 11853830 w 12191966"/>
              <a:gd name="connsiteY9964" fmla="*/ 2186737 h 4330701"/>
              <a:gd name="connsiteX9965" fmla="*/ 11862561 w 12191966"/>
              <a:gd name="connsiteY9965" fmla="*/ 2189506 h 4330701"/>
              <a:gd name="connsiteX9966" fmla="*/ 11870895 w 12191966"/>
              <a:gd name="connsiteY9966" fmla="*/ 2191879 h 4330701"/>
              <a:gd name="connsiteX9967" fmla="*/ 11880024 w 12191966"/>
              <a:gd name="connsiteY9967" fmla="*/ 2194253 h 4330701"/>
              <a:gd name="connsiteX9968" fmla="*/ 11887961 w 12191966"/>
              <a:gd name="connsiteY9968" fmla="*/ 2197417 h 4330701"/>
              <a:gd name="connsiteX9969" fmla="*/ 11891930 w 12191966"/>
              <a:gd name="connsiteY9969" fmla="*/ 2198999 h 4330701"/>
              <a:gd name="connsiteX9970" fmla="*/ 11895899 w 12191966"/>
              <a:gd name="connsiteY9970" fmla="*/ 2201373 h 4330701"/>
              <a:gd name="connsiteX9971" fmla="*/ 11898677 w 12191966"/>
              <a:gd name="connsiteY9971" fmla="*/ 2198999 h 4330701"/>
              <a:gd name="connsiteX9972" fmla="*/ 11900661 w 12191966"/>
              <a:gd name="connsiteY9972" fmla="*/ 2196230 h 4330701"/>
              <a:gd name="connsiteX9973" fmla="*/ 11901852 w 12191966"/>
              <a:gd name="connsiteY9973" fmla="*/ 2193066 h 4330701"/>
              <a:gd name="connsiteX9974" fmla="*/ 11903439 w 12191966"/>
              <a:gd name="connsiteY9974" fmla="*/ 2189506 h 4330701"/>
              <a:gd name="connsiteX9975" fmla="*/ 11906614 w 12191966"/>
              <a:gd name="connsiteY9975" fmla="*/ 2182386 h 4330701"/>
              <a:gd name="connsiteX9976" fmla="*/ 11908202 w 12191966"/>
              <a:gd name="connsiteY9976" fmla="*/ 2178826 h 4330701"/>
              <a:gd name="connsiteX9977" fmla="*/ 11910583 w 12191966"/>
              <a:gd name="connsiteY9977" fmla="*/ 2176453 h 4330701"/>
              <a:gd name="connsiteX9978" fmla="*/ 11911377 w 12191966"/>
              <a:gd name="connsiteY9978" fmla="*/ 2176848 h 4330701"/>
              <a:gd name="connsiteX9979" fmla="*/ 11912567 w 12191966"/>
              <a:gd name="connsiteY9979" fmla="*/ 2177244 h 4330701"/>
              <a:gd name="connsiteX9980" fmla="*/ 11912964 w 12191966"/>
              <a:gd name="connsiteY9980" fmla="*/ 2178430 h 4330701"/>
              <a:gd name="connsiteX9981" fmla="*/ 11912964 w 12191966"/>
              <a:gd name="connsiteY9981" fmla="*/ 2179221 h 4330701"/>
              <a:gd name="connsiteX9982" fmla="*/ 11912171 w 12191966"/>
              <a:gd name="connsiteY9982" fmla="*/ 2181595 h 4330701"/>
              <a:gd name="connsiteX9983" fmla="*/ 11911377 w 12191966"/>
              <a:gd name="connsiteY9983" fmla="*/ 2181990 h 4330701"/>
              <a:gd name="connsiteX9984" fmla="*/ 11910583 w 12191966"/>
              <a:gd name="connsiteY9984" fmla="*/ 2181990 h 4330701"/>
              <a:gd name="connsiteX9985" fmla="*/ 11912171 w 12191966"/>
              <a:gd name="connsiteY9985" fmla="*/ 2186737 h 4330701"/>
              <a:gd name="connsiteX9986" fmla="*/ 11913758 w 12191966"/>
              <a:gd name="connsiteY9986" fmla="*/ 2191088 h 4330701"/>
              <a:gd name="connsiteX9987" fmla="*/ 11916139 w 12191966"/>
              <a:gd name="connsiteY9987" fmla="*/ 2193857 h 4330701"/>
              <a:gd name="connsiteX9988" fmla="*/ 11918917 w 12191966"/>
              <a:gd name="connsiteY9988" fmla="*/ 2195835 h 4330701"/>
              <a:gd name="connsiteX9989" fmla="*/ 11922092 w 12191966"/>
              <a:gd name="connsiteY9989" fmla="*/ 2197813 h 4330701"/>
              <a:gd name="connsiteX9990" fmla="*/ 11925267 w 12191966"/>
              <a:gd name="connsiteY9990" fmla="*/ 2199395 h 4330701"/>
              <a:gd name="connsiteX9991" fmla="*/ 11928046 w 12191966"/>
              <a:gd name="connsiteY9991" fmla="*/ 2201373 h 4330701"/>
              <a:gd name="connsiteX9992" fmla="*/ 11931221 w 12191966"/>
              <a:gd name="connsiteY9992" fmla="*/ 2202955 h 4330701"/>
              <a:gd name="connsiteX9993" fmla="*/ 11928046 w 12191966"/>
              <a:gd name="connsiteY9993" fmla="*/ 2208888 h 4330701"/>
              <a:gd name="connsiteX9994" fmla="*/ 11926458 w 12191966"/>
              <a:gd name="connsiteY9994" fmla="*/ 2212844 h 4330701"/>
              <a:gd name="connsiteX9995" fmla="*/ 11926061 w 12191966"/>
              <a:gd name="connsiteY9995" fmla="*/ 2216404 h 4330701"/>
              <a:gd name="connsiteX9996" fmla="*/ 11927252 w 12191966"/>
              <a:gd name="connsiteY9996" fmla="*/ 2219568 h 4330701"/>
              <a:gd name="connsiteX9997" fmla="*/ 11929633 w 12191966"/>
              <a:gd name="connsiteY9997" fmla="*/ 2226293 h 4330701"/>
              <a:gd name="connsiteX9998" fmla="*/ 11931617 w 12191966"/>
              <a:gd name="connsiteY9998" fmla="*/ 2231435 h 4330701"/>
              <a:gd name="connsiteX9999" fmla="*/ 11933205 w 12191966"/>
              <a:gd name="connsiteY9999" fmla="*/ 2237764 h 4330701"/>
              <a:gd name="connsiteX10000" fmla="*/ 11931221 w 12191966"/>
              <a:gd name="connsiteY10000" fmla="*/ 2235391 h 4330701"/>
              <a:gd name="connsiteX10001" fmla="*/ 11928442 w 12191966"/>
              <a:gd name="connsiteY10001" fmla="*/ 2233809 h 4330701"/>
              <a:gd name="connsiteX10002" fmla="*/ 11927252 w 12191966"/>
              <a:gd name="connsiteY10002" fmla="*/ 2233413 h 4330701"/>
              <a:gd name="connsiteX10003" fmla="*/ 11925267 w 12191966"/>
              <a:gd name="connsiteY10003" fmla="*/ 2233413 h 4330701"/>
              <a:gd name="connsiteX10004" fmla="*/ 11923680 w 12191966"/>
              <a:gd name="connsiteY10004" fmla="*/ 2233809 h 4330701"/>
              <a:gd name="connsiteX10005" fmla="*/ 11922092 w 12191966"/>
              <a:gd name="connsiteY10005" fmla="*/ 2234995 h 4330701"/>
              <a:gd name="connsiteX10006" fmla="*/ 11921299 w 12191966"/>
              <a:gd name="connsiteY10006" fmla="*/ 2236973 h 4330701"/>
              <a:gd name="connsiteX10007" fmla="*/ 11919711 w 12191966"/>
              <a:gd name="connsiteY10007" fmla="*/ 2238951 h 4330701"/>
              <a:gd name="connsiteX10008" fmla="*/ 11918124 w 12191966"/>
              <a:gd name="connsiteY10008" fmla="*/ 2244884 h 4330701"/>
              <a:gd name="connsiteX10009" fmla="*/ 11917727 w 12191966"/>
              <a:gd name="connsiteY10009" fmla="*/ 2252004 h 4330701"/>
              <a:gd name="connsiteX10010" fmla="*/ 11917727 w 12191966"/>
              <a:gd name="connsiteY10010" fmla="*/ 2259915 h 4330701"/>
              <a:gd name="connsiteX10011" fmla="*/ 11918917 w 12191966"/>
              <a:gd name="connsiteY10011" fmla="*/ 2268222 h 4330701"/>
              <a:gd name="connsiteX10012" fmla="*/ 11916933 w 12191966"/>
              <a:gd name="connsiteY10012" fmla="*/ 2269013 h 4330701"/>
              <a:gd name="connsiteX10013" fmla="*/ 11914949 w 12191966"/>
              <a:gd name="connsiteY10013" fmla="*/ 2269013 h 4330701"/>
              <a:gd name="connsiteX10014" fmla="*/ 11913758 w 12191966"/>
              <a:gd name="connsiteY10014" fmla="*/ 2269013 h 4330701"/>
              <a:gd name="connsiteX10015" fmla="*/ 11912171 w 12191966"/>
              <a:gd name="connsiteY10015" fmla="*/ 2267827 h 4330701"/>
              <a:gd name="connsiteX10016" fmla="*/ 11909392 w 12191966"/>
              <a:gd name="connsiteY10016" fmla="*/ 2265849 h 4330701"/>
              <a:gd name="connsiteX10017" fmla="*/ 11907408 w 12191966"/>
              <a:gd name="connsiteY10017" fmla="*/ 2263080 h 4330701"/>
              <a:gd name="connsiteX10018" fmla="*/ 11906217 w 12191966"/>
              <a:gd name="connsiteY10018" fmla="*/ 2259520 h 4330701"/>
              <a:gd name="connsiteX10019" fmla="*/ 11904233 w 12191966"/>
              <a:gd name="connsiteY10019" fmla="*/ 2256355 h 4330701"/>
              <a:gd name="connsiteX10020" fmla="*/ 11901455 w 12191966"/>
              <a:gd name="connsiteY10020" fmla="*/ 2254378 h 4330701"/>
              <a:gd name="connsiteX10021" fmla="*/ 11899867 w 12191966"/>
              <a:gd name="connsiteY10021" fmla="*/ 2253982 h 4330701"/>
              <a:gd name="connsiteX10022" fmla="*/ 11898677 w 12191966"/>
              <a:gd name="connsiteY10022" fmla="*/ 2253586 h 4330701"/>
              <a:gd name="connsiteX10023" fmla="*/ 11901058 w 12191966"/>
              <a:gd name="connsiteY10023" fmla="*/ 2265058 h 4330701"/>
              <a:gd name="connsiteX10024" fmla="*/ 11901852 w 12191966"/>
              <a:gd name="connsiteY10024" fmla="*/ 2269013 h 4330701"/>
              <a:gd name="connsiteX10025" fmla="*/ 11902646 w 12191966"/>
              <a:gd name="connsiteY10025" fmla="*/ 2271782 h 4330701"/>
              <a:gd name="connsiteX10026" fmla="*/ 11901852 w 12191966"/>
              <a:gd name="connsiteY10026" fmla="*/ 2272969 h 4330701"/>
              <a:gd name="connsiteX10027" fmla="*/ 11901852 w 12191966"/>
              <a:gd name="connsiteY10027" fmla="*/ 2273364 h 4330701"/>
              <a:gd name="connsiteX10028" fmla="*/ 11901058 w 12191966"/>
              <a:gd name="connsiteY10028" fmla="*/ 2273760 h 4330701"/>
              <a:gd name="connsiteX10029" fmla="*/ 11899867 w 12191966"/>
              <a:gd name="connsiteY10029" fmla="*/ 2273760 h 4330701"/>
              <a:gd name="connsiteX10030" fmla="*/ 11896692 w 12191966"/>
              <a:gd name="connsiteY10030" fmla="*/ 2273364 h 4330701"/>
              <a:gd name="connsiteX10031" fmla="*/ 11891533 w 12191966"/>
              <a:gd name="connsiteY10031" fmla="*/ 2271387 h 4330701"/>
              <a:gd name="connsiteX10032" fmla="*/ 11891533 w 12191966"/>
              <a:gd name="connsiteY10032" fmla="*/ 2275342 h 4330701"/>
              <a:gd name="connsiteX10033" fmla="*/ 11891930 w 12191966"/>
              <a:gd name="connsiteY10033" fmla="*/ 2278507 h 4330701"/>
              <a:gd name="connsiteX10034" fmla="*/ 11892327 w 12191966"/>
              <a:gd name="connsiteY10034" fmla="*/ 2280880 h 4330701"/>
              <a:gd name="connsiteX10035" fmla="*/ 11893517 w 12191966"/>
              <a:gd name="connsiteY10035" fmla="*/ 2282858 h 4330701"/>
              <a:gd name="connsiteX10036" fmla="*/ 11894708 w 12191966"/>
              <a:gd name="connsiteY10036" fmla="*/ 2284440 h 4330701"/>
              <a:gd name="connsiteX10037" fmla="*/ 11895899 w 12191966"/>
              <a:gd name="connsiteY10037" fmla="*/ 2285231 h 4330701"/>
              <a:gd name="connsiteX10038" fmla="*/ 11899074 w 12191966"/>
              <a:gd name="connsiteY10038" fmla="*/ 2287604 h 4330701"/>
              <a:gd name="connsiteX10039" fmla="*/ 11906217 w 12191966"/>
              <a:gd name="connsiteY10039" fmla="*/ 2288791 h 4330701"/>
              <a:gd name="connsiteX10040" fmla="*/ 11909392 w 12191966"/>
              <a:gd name="connsiteY10040" fmla="*/ 2290373 h 4330701"/>
              <a:gd name="connsiteX10041" fmla="*/ 11910980 w 12191966"/>
              <a:gd name="connsiteY10041" fmla="*/ 2291560 h 4330701"/>
              <a:gd name="connsiteX10042" fmla="*/ 11912567 w 12191966"/>
              <a:gd name="connsiteY10042" fmla="*/ 2292351 h 4330701"/>
              <a:gd name="connsiteX10043" fmla="*/ 11907408 w 12191966"/>
              <a:gd name="connsiteY10043" fmla="*/ 2291956 h 4330701"/>
              <a:gd name="connsiteX10044" fmla="*/ 11901852 w 12191966"/>
              <a:gd name="connsiteY10044" fmla="*/ 2289978 h 4330701"/>
              <a:gd name="connsiteX10045" fmla="*/ 11895899 w 12191966"/>
              <a:gd name="connsiteY10045" fmla="*/ 2286813 h 4330701"/>
              <a:gd name="connsiteX10046" fmla="*/ 11889152 w 12191966"/>
              <a:gd name="connsiteY10046" fmla="*/ 2284044 h 4330701"/>
              <a:gd name="connsiteX10047" fmla="*/ 11873277 w 12191966"/>
              <a:gd name="connsiteY10047" fmla="*/ 2275342 h 4330701"/>
              <a:gd name="connsiteX10048" fmla="*/ 11856211 w 12191966"/>
              <a:gd name="connsiteY10048" fmla="*/ 2265453 h 4330701"/>
              <a:gd name="connsiteX10049" fmla="*/ 11822873 w 12191966"/>
              <a:gd name="connsiteY10049" fmla="*/ 2244489 h 4330701"/>
              <a:gd name="connsiteX10050" fmla="*/ 11807792 w 12191966"/>
              <a:gd name="connsiteY10050" fmla="*/ 2235786 h 4330701"/>
              <a:gd name="connsiteX10051" fmla="*/ 11795092 w 12191966"/>
              <a:gd name="connsiteY10051" fmla="*/ 2229457 h 4330701"/>
              <a:gd name="connsiteX10052" fmla="*/ 11795489 w 12191966"/>
              <a:gd name="connsiteY10052" fmla="*/ 2227084 h 4330701"/>
              <a:gd name="connsiteX10053" fmla="*/ 11796680 w 12191966"/>
              <a:gd name="connsiteY10053" fmla="*/ 2225502 h 4330701"/>
              <a:gd name="connsiteX10054" fmla="*/ 11797473 w 12191966"/>
              <a:gd name="connsiteY10054" fmla="*/ 2224315 h 4330701"/>
              <a:gd name="connsiteX10055" fmla="*/ 11798664 w 12191966"/>
              <a:gd name="connsiteY10055" fmla="*/ 2223920 h 4330701"/>
              <a:gd name="connsiteX10056" fmla="*/ 11800251 w 12191966"/>
              <a:gd name="connsiteY10056" fmla="*/ 2224315 h 4330701"/>
              <a:gd name="connsiteX10057" fmla="*/ 11801839 w 12191966"/>
              <a:gd name="connsiteY10057" fmla="*/ 2224315 h 4330701"/>
              <a:gd name="connsiteX10058" fmla="*/ 11805014 w 12191966"/>
              <a:gd name="connsiteY10058" fmla="*/ 2225897 h 4330701"/>
              <a:gd name="connsiteX10059" fmla="*/ 11809380 w 12191966"/>
              <a:gd name="connsiteY10059" fmla="*/ 2227875 h 4330701"/>
              <a:gd name="connsiteX10060" fmla="*/ 11813745 w 12191966"/>
              <a:gd name="connsiteY10060" fmla="*/ 2229062 h 4330701"/>
              <a:gd name="connsiteX10061" fmla="*/ 11815730 w 12191966"/>
              <a:gd name="connsiteY10061" fmla="*/ 2229062 h 4330701"/>
              <a:gd name="connsiteX10062" fmla="*/ 11817714 w 12191966"/>
              <a:gd name="connsiteY10062" fmla="*/ 2229062 h 4330701"/>
              <a:gd name="connsiteX10063" fmla="*/ 11820095 w 12191966"/>
              <a:gd name="connsiteY10063" fmla="*/ 2227875 h 4330701"/>
              <a:gd name="connsiteX10064" fmla="*/ 11822080 w 12191966"/>
              <a:gd name="connsiteY10064" fmla="*/ 2226293 h 4330701"/>
              <a:gd name="connsiteX10065" fmla="*/ 11820889 w 12191966"/>
              <a:gd name="connsiteY10065" fmla="*/ 2223920 h 4330701"/>
              <a:gd name="connsiteX10066" fmla="*/ 11819301 w 12191966"/>
              <a:gd name="connsiteY10066" fmla="*/ 2221546 h 4330701"/>
              <a:gd name="connsiteX10067" fmla="*/ 11816920 w 12191966"/>
              <a:gd name="connsiteY10067" fmla="*/ 2219568 h 4330701"/>
              <a:gd name="connsiteX10068" fmla="*/ 11814539 w 12191966"/>
              <a:gd name="connsiteY10068" fmla="*/ 2217986 h 4330701"/>
              <a:gd name="connsiteX10069" fmla="*/ 11811761 w 12191966"/>
              <a:gd name="connsiteY10069" fmla="*/ 2216800 h 4330701"/>
              <a:gd name="connsiteX10070" fmla="*/ 11808586 w 12191966"/>
              <a:gd name="connsiteY10070" fmla="*/ 2216404 h 4330701"/>
              <a:gd name="connsiteX10071" fmla="*/ 11805808 w 12191966"/>
              <a:gd name="connsiteY10071" fmla="*/ 2216404 h 4330701"/>
              <a:gd name="connsiteX10072" fmla="*/ 11802236 w 12191966"/>
              <a:gd name="connsiteY10072" fmla="*/ 2216800 h 4330701"/>
              <a:gd name="connsiteX10073" fmla="*/ 11803823 w 12191966"/>
              <a:gd name="connsiteY10073" fmla="*/ 2214031 h 4330701"/>
              <a:gd name="connsiteX10074" fmla="*/ 11805014 w 12191966"/>
              <a:gd name="connsiteY10074" fmla="*/ 2211262 h 4330701"/>
              <a:gd name="connsiteX10075" fmla="*/ 11807395 w 12191966"/>
              <a:gd name="connsiteY10075" fmla="*/ 2209284 h 4330701"/>
              <a:gd name="connsiteX10076" fmla="*/ 11808586 w 12191966"/>
              <a:gd name="connsiteY10076" fmla="*/ 2208097 h 4330701"/>
              <a:gd name="connsiteX10077" fmla="*/ 11810570 w 12191966"/>
              <a:gd name="connsiteY10077" fmla="*/ 2206911 h 4330701"/>
              <a:gd name="connsiteX10078" fmla="*/ 11813348 w 12191966"/>
              <a:gd name="connsiteY10078" fmla="*/ 2206515 h 4330701"/>
              <a:gd name="connsiteX10079" fmla="*/ 11817317 w 12191966"/>
              <a:gd name="connsiteY10079" fmla="*/ 2205328 h 4330701"/>
              <a:gd name="connsiteX10080" fmla="*/ 11821683 w 12191966"/>
              <a:gd name="connsiteY10080" fmla="*/ 2205724 h 4330701"/>
              <a:gd name="connsiteX10081" fmla="*/ 11825651 w 12191966"/>
              <a:gd name="connsiteY10081" fmla="*/ 2206515 h 4330701"/>
              <a:gd name="connsiteX10082" fmla="*/ 11829620 w 12191966"/>
              <a:gd name="connsiteY10082" fmla="*/ 2207306 h 4330701"/>
              <a:gd name="connsiteX10083" fmla="*/ 11833192 w 12191966"/>
              <a:gd name="connsiteY10083" fmla="*/ 2208097 h 4330701"/>
              <a:gd name="connsiteX10084" fmla="*/ 11832398 w 12191966"/>
              <a:gd name="connsiteY10084" fmla="*/ 2204933 h 4330701"/>
              <a:gd name="connsiteX10085" fmla="*/ 11831208 w 12191966"/>
              <a:gd name="connsiteY10085" fmla="*/ 2201768 h 4330701"/>
              <a:gd name="connsiteX10086" fmla="*/ 11829620 w 12191966"/>
              <a:gd name="connsiteY10086" fmla="*/ 2199791 h 4330701"/>
              <a:gd name="connsiteX10087" fmla="*/ 11827636 w 12191966"/>
              <a:gd name="connsiteY10087" fmla="*/ 2198604 h 4330701"/>
              <a:gd name="connsiteX10088" fmla="*/ 11825651 w 12191966"/>
              <a:gd name="connsiteY10088" fmla="*/ 2197022 h 4330701"/>
              <a:gd name="connsiteX10089" fmla="*/ 11823667 w 12191966"/>
              <a:gd name="connsiteY10089" fmla="*/ 2195835 h 4330701"/>
              <a:gd name="connsiteX10090" fmla="*/ 11819301 w 12191966"/>
              <a:gd name="connsiteY10090" fmla="*/ 2194253 h 4330701"/>
              <a:gd name="connsiteX10091" fmla="*/ 11809380 w 12191966"/>
              <a:gd name="connsiteY10091" fmla="*/ 2192275 h 4330701"/>
              <a:gd name="connsiteX10092" fmla="*/ 11804617 w 12191966"/>
              <a:gd name="connsiteY10092" fmla="*/ 2190297 h 4330701"/>
              <a:gd name="connsiteX10093" fmla="*/ 11802633 w 12191966"/>
              <a:gd name="connsiteY10093" fmla="*/ 2189506 h 4330701"/>
              <a:gd name="connsiteX10094" fmla="*/ 11800648 w 12191966"/>
              <a:gd name="connsiteY10094" fmla="*/ 2187924 h 4330701"/>
              <a:gd name="connsiteX10095" fmla="*/ 11801839 w 12191966"/>
              <a:gd name="connsiteY10095" fmla="*/ 2185550 h 4330701"/>
              <a:gd name="connsiteX10096" fmla="*/ 11802633 w 12191966"/>
              <a:gd name="connsiteY10096" fmla="*/ 2183573 h 4330701"/>
              <a:gd name="connsiteX10097" fmla="*/ 11804220 w 12191966"/>
              <a:gd name="connsiteY10097" fmla="*/ 2181990 h 4330701"/>
              <a:gd name="connsiteX10098" fmla="*/ 11805808 w 12191966"/>
              <a:gd name="connsiteY10098" fmla="*/ 2181595 h 4330701"/>
              <a:gd name="connsiteX10099" fmla="*/ 11807395 w 12191966"/>
              <a:gd name="connsiteY10099" fmla="*/ 2181595 h 4330701"/>
              <a:gd name="connsiteX10100" fmla="*/ 11808586 w 12191966"/>
              <a:gd name="connsiteY10100" fmla="*/ 2181990 h 4330701"/>
              <a:gd name="connsiteX10101" fmla="*/ 11811761 w 12191966"/>
              <a:gd name="connsiteY10101" fmla="*/ 2183573 h 4330701"/>
              <a:gd name="connsiteX10102" fmla="*/ 11814539 w 12191966"/>
              <a:gd name="connsiteY10102" fmla="*/ 2184364 h 4330701"/>
              <a:gd name="connsiteX10103" fmla="*/ 11816126 w 12191966"/>
              <a:gd name="connsiteY10103" fmla="*/ 2184364 h 4330701"/>
              <a:gd name="connsiteX10104" fmla="*/ 11817714 w 12191966"/>
              <a:gd name="connsiteY10104" fmla="*/ 2184364 h 4330701"/>
              <a:gd name="connsiteX10105" fmla="*/ 11818111 w 12191966"/>
              <a:gd name="connsiteY10105" fmla="*/ 2182782 h 4330701"/>
              <a:gd name="connsiteX10106" fmla="*/ 11819301 w 12191966"/>
              <a:gd name="connsiteY10106" fmla="*/ 2181595 h 4330701"/>
              <a:gd name="connsiteX10107" fmla="*/ 11819698 w 12191966"/>
              <a:gd name="connsiteY10107" fmla="*/ 2178430 h 4330701"/>
              <a:gd name="connsiteX10108" fmla="*/ 11819698 w 12191966"/>
              <a:gd name="connsiteY10108" fmla="*/ 2174475 h 4330701"/>
              <a:gd name="connsiteX10109" fmla="*/ 11821683 w 12191966"/>
              <a:gd name="connsiteY10109" fmla="*/ 2174870 h 4330701"/>
              <a:gd name="connsiteX10110" fmla="*/ 11823667 w 12191966"/>
              <a:gd name="connsiteY10110" fmla="*/ 2176057 h 4330701"/>
              <a:gd name="connsiteX10111" fmla="*/ 11825255 w 12191966"/>
              <a:gd name="connsiteY10111" fmla="*/ 2177244 h 4330701"/>
              <a:gd name="connsiteX10112" fmla="*/ 11826445 w 12191966"/>
              <a:gd name="connsiteY10112" fmla="*/ 2178826 h 4330701"/>
              <a:gd name="connsiteX10113" fmla="*/ 11828826 w 12191966"/>
              <a:gd name="connsiteY10113" fmla="*/ 2182782 h 4330701"/>
              <a:gd name="connsiteX10114" fmla="*/ 11830811 w 12191966"/>
              <a:gd name="connsiteY10114" fmla="*/ 2187528 h 4330701"/>
              <a:gd name="connsiteX10115" fmla="*/ 11832398 w 12191966"/>
              <a:gd name="connsiteY10115" fmla="*/ 2191879 h 4330701"/>
              <a:gd name="connsiteX10116" fmla="*/ 11834780 w 12191966"/>
              <a:gd name="connsiteY10116" fmla="*/ 2195835 h 4330701"/>
              <a:gd name="connsiteX10117" fmla="*/ 11835970 w 12191966"/>
              <a:gd name="connsiteY10117" fmla="*/ 2197813 h 4330701"/>
              <a:gd name="connsiteX10118" fmla="*/ 11837161 w 12191966"/>
              <a:gd name="connsiteY10118" fmla="*/ 2199395 h 4330701"/>
              <a:gd name="connsiteX10119" fmla="*/ 11838748 w 12191966"/>
              <a:gd name="connsiteY10119" fmla="*/ 2200582 h 4330701"/>
              <a:gd name="connsiteX10120" fmla="*/ 11840733 w 12191966"/>
              <a:gd name="connsiteY10120" fmla="*/ 2201373 h 4330701"/>
              <a:gd name="connsiteX10121" fmla="*/ 11840733 w 12191966"/>
              <a:gd name="connsiteY10121" fmla="*/ 2198604 h 4330701"/>
              <a:gd name="connsiteX10122" fmla="*/ 11841130 w 12191966"/>
              <a:gd name="connsiteY10122" fmla="*/ 2196230 h 4330701"/>
              <a:gd name="connsiteX10123" fmla="*/ 11842717 w 12191966"/>
              <a:gd name="connsiteY10123" fmla="*/ 2195439 h 4330701"/>
              <a:gd name="connsiteX10124" fmla="*/ 11844305 w 12191966"/>
              <a:gd name="connsiteY10124" fmla="*/ 2195044 h 4330701"/>
              <a:gd name="connsiteX10125" fmla="*/ 11843908 w 12191966"/>
              <a:gd name="connsiteY10125" fmla="*/ 2193462 h 4330701"/>
              <a:gd name="connsiteX10126" fmla="*/ 11843511 w 12191966"/>
              <a:gd name="connsiteY10126" fmla="*/ 2191879 h 4330701"/>
              <a:gd name="connsiteX10127" fmla="*/ 11841130 w 12191966"/>
              <a:gd name="connsiteY10127" fmla="*/ 2189902 h 4330701"/>
              <a:gd name="connsiteX10128" fmla="*/ 11838748 w 12191966"/>
              <a:gd name="connsiteY10128" fmla="*/ 2188319 h 4330701"/>
              <a:gd name="connsiteX10129" fmla="*/ 11836367 w 12191966"/>
              <a:gd name="connsiteY10129" fmla="*/ 2186737 h 4330701"/>
              <a:gd name="connsiteX10130" fmla="*/ 11833986 w 12191966"/>
              <a:gd name="connsiteY10130" fmla="*/ 2185550 h 4330701"/>
              <a:gd name="connsiteX10131" fmla="*/ 11832795 w 12191966"/>
              <a:gd name="connsiteY10131" fmla="*/ 2184364 h 4330701"/>
              <a:gd name="connsiteX10132" fmla="*/ 11832398 w 12191966"/>
              <a:gd name="connsiteY10132" fmla="*/ 2182782 h 4330701"/>
              <a:gd name="connsiteX10133" fmla="*/ 11831605 w 12191966"/>
              <a:gd name="connsiteY10133" fmla="*/ 2181595 h 4330701"/>
              <a:gd name="connsiteX10134" fmla="*/ 11831208 w 12191966"/>
              <a:gd name="connsiteY10134" fmla="*/ 2178826 h 4330701"/>
              <a:gd name="connsiteX10135" fmla="*/ 11831208 w 12191966"/>
              <a:gd name="connsiteY10135" fmla="*/ 2176453 h 4330701"/>
              <a:gd name="connsiteX10136" fmla="*/ 916998 w 12191966"/>
              <a:gd name="connsiteY10136" fmla="*/ 2171701 h 4330701"/>
              <a:gd name="connsiteX10137" fmla="*/ 920136 w 12191966"/>
              <a:gd name="connsiteY10137" fmla="*/ 2171701 h 4330701"/>
              <a:gd name="connsiteX10138" fmla="*/ 922489 w 12191966"/>
              <a:gd name="connsiteY10138" fmla="*/ 2171701 h 4330701"/>
              <a:gd name="connsiteX10139" fmla="*/ 925627 w 12191966"/>
              <a:gd name="connsiteY10139" fmla="*/ 2172480 h 4330701"/>
              <a:gd name="connsiteX10140" fmla="*/ 927980 w 12191966"/>
              <a:gd name="connsiteY10140" fmla="*/ 2172869 h 4330701"/>
              <a:gd name="connsiteX10141" fmla="*/ 930333 w 12191966"/>
              <a:gd name="connsiteY10141" fmla="*/ 2174427 h 4330701"/>
              <a:gd name="connsiteX10142" fmla="*/ 933079 w 12191966"/>
              <a:gd name="connsiteY10142" fmla="*/ 2175984 h 4330701"/>
              <a:gd name="connsiteX10143" fmla="*/ 935040 w 12191966"/>
              <a:gd name="connsiteY10143" fmla="*/ 2177542 h 4330701"/>
              <a:gd name="connsiteX10144" fmla="*/ 936609 w 12191966"/>
              <a:gd name="connsiteY10144" fmla="*/ 2179489 h 4330701"/>
              <a:gd name="connsiteX10145" fmla="*/ 935040 w 12191966"/>
              <a:gd name="connsiteY10145" fmla="*/ 2182215 h 4330701"/>
              <a:gd name="connsiteX10146" fmla="*/ 933471 w 12191966"/>
              <a:gd name="connsiteY10146" fmla="*/ 2185330 h 4330701"/>
              <a:gd name="connsiteX10147" fmla="*/ 931510 w 12191966"/>
              <a:gd name="connsiteY10147" fmla="*/ 2187277 h 4330701"/>
              <a:gd name="connsiteX10148" fmla="*/ 929941 w 12191966"/>
              <a:gd name="connsiteY10148" fmla="*/ 2188835 h 4330701"/>
              <a:gd name="connsiteX10149" fmla="*/ 927980 w 12191966"/>
              <a:gd name="connsiteY10149" fmla="*/ 2190392 h 4330701"/>
              <a:gd name="connsiteX10150" fmla="*/ 926019 w 12191966"/>
              <a:gd name="connsiteY10150" fmla="*/ 2191171 h 4330701"/>
              <a:gd name="connsiteX10151" fmla="*/ 924058 w 12191966"/>
              <a:gd name="connsiteY10151" fmla="*/ 2191560 h 4330701"/>
              <a:gd name="connsiteX10152" fmla="*/ 922097 w 12191966"/>
              <a:gd name="connsiteY10152" fmla="*/ 2192339 h 4330701"/>
              <a:gd name="connsiteX10153" fmla="*/ 918175 w 12191966"/>
              <a:gd name="connsiteY10153" fmla="*/ 2191560 h 4330701"/>
              <a:gd name="connsiteX10154" fmla="*/ 913076 w 12191966"/>
              <a:gd name="connsiteY10154" fmla="*/ 2190782 h 4330701"/>
              <a:gd name="connsiteX10155" fmla="*/ 903271 w 12191966"/>
              <a:gd name="connsiteY10155" fmla="*/ 2186888 h 4330701"/>
              <a:gd name="connsiteX10156" fmla="*/ 903663 w 12191966"/>
              <a:gd name="connsiteY10156" fmla="*/ 2183383 h 4330701"/>
              <a:gd name="connsiteX10157" fmla="*/ 904055 w 12191966"/>
              <a:gd name="connsiteY10157" fmla="*/ 2179878 h 4330701"/>
              <a:gd name="connsiteX10158" fmla="*/ 905624 w 12191966"/>
              <a:gd name="connsiteY10158" fmla="*/ 2177542 h 4330701"/>
              <a:gd name="connsiteX10159" fmla="*/ 907193 w 12191966"/>
              <a:gd name="connsiteY10159" fmla="*/ 2175595 h 4330701"/>
              <a:gd name="connsiteX10160" fmla="*/ 909546 w 12191966"/>
              <a:gd name="connsiteY10160" fmla="*/ 2174038 h 4330701"/>
              <a:gd name="connsiteX10161" fmla="*/ 911507 w 12191966"/>
              <a:gd name="connsiteY10161" fmla="*/ 2172480 h 4330701"/>
              <a:gd name="connsiteX10162" fmla="*/ 914645 w 12191966"/>
              <a:gd name="connsiteY10162" fmla="*/ 2172091 h 4330701"/>
              <a:gd name="connsiteX10163" fmla="*/ 11689127 w 12191966"/>
              <a:gd name="connsiteY10163" fmla="*/ 2165350 h 4330701"/>
              <a:gd name="connsiteX10164" fmla="*/ 11696271 w 12191966"/>
              <a:gd name="connsiteY10164" fmla="*/ 2167710 h 4330701"/>
              <a:gd name="connsiteX10165" fmla="*/ 11703414 w 12191966"/>
              <a:gd name="connsiteY10165" fmla="*/ 2169677 h 4330701"/>
              <a:gd name="connsiteX10166" fmla="*/ 11710161 w 12191966"/>
              <a:gd name="connsiteY10166" fmla="*/ 2171251 h 4330701"/>
              <a:gd name="connsiteX10167" fmla="*/ 11716908 w 12191966"/>
              <a:gd name="connsiteY10167" fmla="*/ 2172431 h 4330701"/>
              <a:gd name="connsiteX10168" fmla="*/ 11730005 w 12191966"/>
              <a:gd name="connsiteY10168" fmla="*/ 2174004 h 4330701"/>
              <a:gd name="connsiteX10169" fmla="*/ 11743102 w 12191966"/>
              <a:gd name="connsiteY10169" fmla="*/ 2174791 h 4330701"/>
              <a:gd name="connsiteX10170" fmla="*/ 11756199 w 12191966"/>
              <a:gd name="connsiteY10170" fmla="*/ 2175971 h 4330701"/>
              <a:gd name="connsiteX10171" fmla="*/ 11768899 w 12191966"/>
              <a:gd name="connsiteY10171" fmla="*/ 2176758 h 4330701"/>
              <a:gd name="connsiteX10172" fmla="*/ 11776043 w 12191966"/>
              <a:gd name="connsiteY10172" fmla="*/ 2177938 h 4330701"/>
              <a:gd name="connsiteX10173" fmla="*/ 11782789 w 12191966"/>
              <a:gd name="connsiteY10173" fmla="*/ 2178724 h 4330701"/>
              <a:gd name="connsiteX10174" fmla="*/ 11789536 w 12191966"/>
              <a:gd name="connsiteY10174" fmla="*/ 2180691 h 4330701"/>
              <a:gd name="connsiteX10175" fmla="*/ 11796680 w 12191966"/>
              <a:gd name="connsiteY10175" fmla="*/ 2182658 h 4330701"/>
              <a:gd name="connsiteX10176" fmla="*/ 11796680 w 12191966"/>
              <a:gd name="connsiteY10176" fmla="*/ 2187772 h 4330701"/>
              <a:gd name="connsiteX10177" fmla="*/ 11795489 w 12191966"/>
              <a:gd name="connsiteY10177" fmla="*/ 2192099 h 4330701"/>
              <a:gd name="connsiteX10178" fmla="*/ 11794696 w 12191966"/>
              <a:gd name="connsiteY10178" fmla="*/ 2196819 h 4330701"/>
              <a:gd name="connsiteX10179" fmla="*/ 11793108 w 12191966"/>
              <a:gd name="connsiteY10179" fmla="*/ 2199573 h 4330701"/>
              <a:gd name="connsiteX10180" fmla="*/ 11791124 w 12191966"/>
              <a:gd name="connsiteY10180" fmla="*/ 2202720 h 4330701"/>
              <a:gd name="connsiteX10181" fmla="*/ 11788743 w 12191966"/>
              <a:gd name="connsiteY10181" fmla="*/ 2204686 h 4330701"/>
              <a:gd name="connsiteX10182" fmla="*/ 11785567 w 12191966"/>
              <a:gd name="connsiteY10182" fmla="*/ 2206260 h 4330701"/>
              <a:gd name="connsiteX10183" fmla="*/ 11781996 w 12191966"/>
              <a:gd name="connsiteY10183" fmla="*/ 2207047 h 4330701"/>
              <a:gd name="connsiteX10184" fmla="*/ 11780011 w 12191966"/>
              <a:gd name="connsiteY10184" fmla="*/ 2203113 h 4330701"/>
              <a:gd name="connsiteX10185" fmla="*/ 11778424 w 12191966"/>
              <a:gd name="connsiteY10185" fmla="*/ 2198393 h 4330701"/>
              <a:gd name="connsiteX10186" fmla="*/ 11777630 w 12191966"/>
              <a:gd name="connsiteY10186" fmla="*/ 2191705 h 4330701"/>
              <a:gd name="connsiteX10187" fmla="*/ 11777233 w 12191966"/>
              <a:gd name="connsiteY10187" fmla="*/ 2184625 h 4330701"/>
              <a:gd name="connsiteX10188" fmla="*/ 11773661 w 12191966"/>
              <a:gd name="connsiteY10188" fmla="*/ 2185805 h 4330701"/>
              <a:gd name="connsiteX10189" fmla="*/ 11770486 w 12191966"/>
              <a:gd name="connsiteY10189" fmla="*/ 2187378 h 4330701"/>
              <a:gd name="connsiteX10190" fmla="*/ 11768105 w 12191966"/>
              <a:gd name="connsiteY10190" fmla="*/ 2189345 h 4330701"/>
              <a:gd name="connsiteX10191" fmla="*/ 11766121 w 12191966"/>
              <a:gd name="connsiteY10191" fmla="*/ 2192099 h 4330701"/>
              <a:gd name="connsiteX10192" fmla="*/ 11764533 w 12191966"/>
              <a:gd name="connsiteY10192" fmla="*/ 2195639 h 4330701"/>
              <a:gd name="connsiteX10193" fmla="*/ 11762946 w 12191966"/>
              <a:gd name="connsiteY10193" fmla="*/ 2199573 h 4330701"/>
              <a:gd name="connsiteX10194" fmla="*/ 11762549 w 12191966"/>
              <a:gd name="connsiteY10194" fmla="*/ 2204293 h 4330701"/>
              <a:gd name="connsiteX10195" fmla="*/ 11762549 w 12191966"/>
              <a:gd name="connsiteY10195" fmla="*/ 2209800 h 4330701"/>
              <a:gd name="connsiteX10196" fmla="*/ 11758580 w 12191966"/>
              <a:gd name="connsiteY10196" fmla="*/ 2203506 h 4330701"/>
              <a:gd name="connsiteX10197" fmla="*/ 11754611 w 12191966"/>
              <a:gd name="connsiteY10197" fmla="*/ 2199179 h 4330701"/>
              <a:gd name="connsiteX10198" fmla="*/ 11751039 w 12191966"/>
              <a:gd name="connsiteY10198" fmla="*/ 2194852 h 4330701"/>
              <a:gd name="connsiteX10199" fmla="*/ 11747071 w 12191966"/>
              <a:gd name="connsiteY10199" fmla="*/ 2191312 h 4330701"/>
              <a:gd name="connsiteX10200" fmla="*/ 11743102 w 12191966"/>
              <a:gd name="connsiteY10200" fmla="*/ 2187772 h 4330701"/>
              <a:gd name="connsiteX10201" fmla="*/ 11739133 w 12191966"/>
              <a:gd name="connsiteY10201" fmla="*/ 2185412 h 4330701"/>
              <a:gd name="connsiteX10202" fmla="*/ 11734767 w 12191966"/>
              <a:gd name="connsiteY10202" fmla="*/ 2183445 h 4330701"/>
              <a:gd name="connsiteX10203" fmla="*/ 11730799 w 12191966"/>
              <a:gd name="connsiteY10203" fmla="*/ 2182265 h 4330701"/>
              <a:gd name="connsiteX10204" fmla="*/ 11726830 w 12191966"/>
              <a:gd name="connsiteY10204" fmla="*/ 2181478 h 4330701"/>
              <a:gd name="connsiteX10205" fmla="*/ 11722464 w 12191966"/>
              <a:gd name="connsiteY10205" fmla="*/ 2180691 h 4330701"/>
              <a:gd name="connsiteX10206" fmla="*/ 11717305 w 12191966"/>
              <a:gd name="connsiteY10206" fmla="*/ 2180691 h 4330701"/>
              <a:gd name="connsiteX10207" fmla="*/ 11712939 w 12191966"/>
              <a:gd name="connsiteY10207" fmla="*/ 2181871 h 4330701"/>
              <a:gd name="connsiteX10208" fmla="*/ 11707780 w 12191966"/>
              <a:gd name="connsiteY10208" fmla="*/ 2182658 h 4330701"/>
              <a:gd name="connsiteX10209" fmla="*/ 11702224 w 12191966"/>
              <a:gd name="connsiteY10209" fmla="*/ 2184232 h 4330701"/>
              <a:gd name="connsiteX10210" fmla="*/ 11690714 w 12191966"/>
              <a:gd name="connsiteY10210" fmla="*/ 2188165 h 4330701"/>
              <a:gd name="connsiteX10211" fmla="*/ 11688730 w 12191966"/>
              <a:gd name="connsiteY10211" fmla="*/ 2186198 h 4330701"/>
              <a:gd name="connsiteX10212" fmla="*/ 11688730 w 12191966"/>
              <a:gd name="connsiteY10212" fmla="*/ 2185412 h 4330701"/>
              <a:gd name="connsiteX10213" fmla="*/ 11688730 w 12191966"/>
              <a:gd name="connsiteY10213" fmla="*/ 2184232 h 4330701"/>
              <a:gd name="connsiteX10214" fmla="*/ 11689921 w 12191966"/>
              <a:gd name="connsiteY10214" fmla="*/ 2182658 h 4330701"/>
              <a:gd name="connsiteX10215" fmla="*/ 11690714 w 12191966"/>
              <a:gd name="connsiteY10215" fmla="*/ 2180691 h 4330701"/>
              <a:gd name="connsiteX10216" fmla="*/ 11692302 w 12191966"/>
              <a:gd name="connsiteY10216" fmla="*/ 2178331 h 4330701"/>
              <a:gd name="connsiteX10217" fmla="*/ 11692699 w 12191966"/>
              <a:gd name="connsiteY10217" fmla="*/ 2176758 h 4330701"/>
              <a:gd name="connsiteX10218" fmla="*/ 11692699 w 12191966"/>
              <a:gd name="connsiteY10218" fmla="*/ 2175184 h 4330701"/>
              <a:gd name="connsiteX10219" fmla="*/ 11692699 w 12191966"/>
              <a:gd name="connsiteY10219" fmla="*/ 2173217 h 4330701"/>
              <a:gd name="connsiteX10220" fmla="*/ 11692302 w 12191966"/>
              <a:gd name="connsiteY10220" fmla="*/ 2170857 h 4330701"/>
              <a:gd name="connsiteX10221" fmla="*/ 11690714 w 12191966"/>
              <a:gd name="connsiteY10221" fmla="*/ 2168497 h 4330701"/>
              <a:gd name="connsiteX10222" fmla="*/ 4477843 w 12191966"/>
              <a:gd name="connsiteY10222" fmla="*/ 2162176 h 4330701"/>
              <a:gd name="connsiteX10223" fmla="*/ 4480201 w 12191966"/>
              <a:gd name="connsiteY10223" fmla="*/ 2162176 h 4330701"/>
              <a:gd name="connsiteX10224" fmla="*/ 4482168 w 12191966"/>
              <a:gd name="connsiteY10224" fmla="*/ 2162585 h 4330701"/>
              <a:gd name="connsiteX10225" fmla="*/ 4484528 w 12191966"/>
              <a:gd name="connsiteY10225" fmla="*/ 2164221 h 4330701"/>
              <a:gd name="connsiteX10226" fmla="*/ 4486494 w 12191966"/>
              <a:gd name="connsiteY10226" fmla="*/ 2165856 h 4330701"/>
              <a:gd name="connsiteX10227" fmla="*/ 4491218 w 12191966"/>
              <a:gd name="connsiteY10227" fmla="*/ 2169945 h 4330701"/>
              <a:gd name="connsiteX10228" fmla="*/ 4494362 w 12191966"/>
              <a:gd name="connsiteY10228" fmla="*/ 2171990 h 4330701"/>
              <a:gd name="connsiteX10229" fmla="*/ 4497115 w 12191966"/>
              <a:gd name="connsiteY10229" fmla="*/ 2174034 h 4330701"/>
              <a:gd name="connsiteX10230" fmla="*/ 4500655 w 12191966"/>
              <a:gd name="connsiteY10230" fmla="*/ 2175261 h 4330701"/>
              <a:gd name="connsiteX10231" fmla="*/ 4504195 w 12191966"/>
              <a:gd name="connsiteY10231" fmla="*/ 2176079 h 4330701"/>
              <a:gd name="connsiteX10232" fmla="*/ 4508524 w 12191966"/>
              <a:gd name="connsiteY10232" fmla="*/ 2176079 h 4330701"/>
              <a:gd name="connsiteX10233" fmla="*/ 4513245 w 12191966"/>
              <a:gd name="connsiteY10233" fmla="*/ 2175261 h 4330701"/>
              <a:gd name="connsiteX10234" fmla="*/ 4511276 w 12191966"/>
              <a:gd name="connsiteY10234" fmla="*/ 2180986 h 4330701"/>
              <a:gd name="connsiteX10235" fmla="*/ 4509310 w 12191966"/>
              <a:gd name="connsiteY10235" fmla="*/ 2185484 h 4330701"/>
              <a:gd name="connsiteX10236" fmla="*/ 4507343 w 12191966"/>
              <a:gd name="connsiteY10236" fmla="*/ 2187937 h 4330701"/>
              <a:gd name="connsiteX10237" fmla="*/ 4505376 w 12191966"/>
              <a:gd name="connsiteY10237" fmla="*/ 2189164 h 4330701"/>
              <a:gd name="connsiteX10238" fmla="*/ 4503409 w 12191966"/>
              <a:gd name="connsiteY10238" fmla="*/ 2189164 h 4330701"/>
              <a:gd name="connsiteX10239" fmla="*/ 4501443 w 12191966"/>
              <a:gd name="connsiteY10239" fmla="*/ 2188755 h 4330701"/>
              <a:gd name="connsiteX10240" fmla="*/ 4498689 w 12191966"/>
              <a:gd name="connsiteY10240" fmla="*/ 2187120 h 4330701"/>
              <a:gd name="connsiteX10241" fmla="*/ 4496329 w 12191966"/>
              <a:gd name="connsiteY10241" fmla="*/ 2185075 h 4330701"/>
              <a:gd name="connsiteX10242" fmla="*/ 4490822 w 12191966"/>
              <a:gd name="connsiteY10242" fmla="*/ 2179759 h 4330701"/>
              <a:gd name="connsiteX10243" fmla="*/ 4487676 w 12191966"/>
              <a:gd name="connsiteY10243" fmla="*/ 2177306 h 4330701"/>
              <a:gd name="connsiteX10244" fmla="*/ 4484922 w 12191966"/>
              <a:gd name="connsiteY10244" fmla="*/ 2175670 h 4330701"/>
              <a:gd name="connsiteX10245" fmla="*/ 4481381 w 12191966"/>
              <a:gd name="connsiteY10245" fmla="*/ 2174034 h 4330701"/>
              <a:gd name="connsiteX10246" fmla="*/ 4477450 w 12191966"/>
              <a:gd name="connsiteY10246" fmla="*/ 2173217 h 4330701"/>
              <a:gd name="connsiteX10247" fmla="*/ 4473513 w 12191966"/>
              <a:gd name="connsiteY10247" fmla="*/ 2173626 h 4330701"/>
              <a:gd name="connsiteX10248" fmla="*/ 4468792 w 12191966"/>
              <a:gd name="connsiteY10248" fmla="*/ 2174443 h 4330701"/>
              <a:gd name="connsiteX10249" fmla="*/ 4471548 w 12191966"/>
              <a:gd name="connsiteY10249" fmla="*/ 2169536 h 4330701"/>
              <a:gd name="connsiteX10250" fmla="*/ 4473907 w 12191966"/>
              <a:gd name="connsiteY10250" fmla="*/ 2165856 h 4330701"/>
              <a:gd name="connsiteX10251" fmla="*/ 4475873 w 12191966"/>
              <a:gd name="connsiteY10251" fmla="*/ 2163812 h 4330701"/>
              <a:gd name="connsiteX10252" fmla="*/ 2177999 w 12191966"/>
              <a:gd name="connsiteY10252" fmla="*/ 2162176 h 4330701"/>
              <a:gd name="connsiteX10253" fmla="*/ 2179176 w 12191966"/>
              <a:gd name="connsiteY10253" fmla="*/ 2162176 h 4330701"/>
              <a:gd name="connsiteX10254" fmla="*/ 2181138 w 12191966"/>
              <a:gd name="connsiteY10254" fmla="*/ 2162970 h 4330701"/>
              <a:gd name="connsiteX10255" fmla="*/ 2183099 w 12191966"/>
              <a:gd name="connsiteY10255" fmla="*/ 2164161 h 4330701"/>
              <a:gd name="connsiteX10256" fmla="*/ 2187417 w 12191966"/>
              <a:gd name="connsiteY10256" fmla="*/ 2166939 h 4330701"/>
              <a:gd name="connsiteX10257" fmla="*/ 2191341 w 12191966"/>
              <a:gd name="connsiteY10257" fmla="*/ 2169320 h 4330701"/>
              <a:gd name="connsiteX10258" fmla="*/ 2193695 w 12191966"/>
              <a:gd name="connsiteY10258" fmla="*/ 2170511 h 4330701"/>
              <a:gd name="connsiteX10259" fmla="*/ 2196050 w 12191966"/>
              <a:gd name="connsiteY10259" fmla="*/ 2170908 h 4330701"/>
              <a:gd name="connsiteX10260" fmla="*/ 2198797 w 12191966"/>
              <a:gd name="connsiteY10260" fmla="*/ 2170908 h 4330701"/>
              <a:gd name="connsiteX10261" fmla="*/ 2201151 w 12191966"/>
              <a:gd name="connsiteY10261" fmla="*/ 2170114 h 4330701"/>
              <a:gd name="connsiteX10262" fmla="*/ 2203505 w 12191966"/>
              <a:gd name="connsiteY10262" fmla="*/ 2168526 h 4330701"/>
              <a:gd name="connsiteX10263" fmla="*/ 2206644 w 12191966"/>
              <a:gd name="connsiteY10263" fmla="*/ 2165351 h 4330701"/>
              <a:gd name="connsiteX10264" fmla="*/ 2207429 w 12191966"/>
              <a:gd name="connsiteY10264" fmla="*/ 2170908 h 4330701"/>
              <a:gd name="connsiteX10265" fmla="*/ 2208213 w 12191966"/>
              <a:gd name="connsiteY10265" fmla="*/ 2175670 h 4330701"/>
              <a:gd name="connsiteX10266" fmla="*/ 2207429 w 12191966"/>
              <a:gd name="connsiteY10266" fmla="*/ 2178845 h 4330701"/>
              <a:gd name="connsiteX10267" fmla="*/ 2207033 w 12191966"/>
              <a:gd name="connsiteY10267" fmla="*/ 2182020 h 4330701"/>
              <a:gd name="connsiteX10268" fmla="*/ 2206252 w 12191966"/>
              <a:gd name="connsiteY10268" fmla="*/ 2184005 h 4330701"/>
              <a:gd name="connsiteX10269" fmla="*/ 2204683 w 12191966"/>
              <a:gd name="connsiteY10269" fmla="*/ 2185989 h 4330701"/>
              <a:gd name="connsiteX10270" fmla="*/ 2202720 w 12191966"/>
              <a:gd name="connsiteY10270" fmla="*/ 2187577 h 4330701"/>
              <a:gd name="connsiteX10271" fmla="*/ 2200759 w 12191966"/>
              <a:gd name="connsiteY10271" fmla="*/ 2187973 h 4330701"/>
              <a:gd name="connsiteX10272" fmla="*/ 2198012 w 12191966"/>
              <a:gd name="connsiteY10272" fmla="*/ 2189164 h 4330701"/>
              <a:gd name="connsiteX10273" fmla="*/ 2195657 w 12191966"/>
              <a:gd name="connsiteY10273" fmla="*/ 2189164 h 4330701"/>
              <a:gd name="connsiteX10274" fmla="*/ 2190164 w 12191966"/>
              <a:gd name="connsiteY10274" fmla="*/ 2189164 h 4330701"/>
              <a:gd name="connsiteX10275" fmla="*/ 2184278 w 12191966"/>
              <a:gd name="connsiteY10275" fmla="*/ 2188767 h 4330701"/>
              <a:gd name="connsiteX10276" fmla="*/ 2178784 w 12191966"/>
              <a:gd name="connsiteY10276" fmla="*/ 2188767 h 4330701"/>
              <a:gd name="connsiteX10277" fmla="*/ 2179176 w 12191966"/>
              <a:gd name="connsiteY10277" fmla="*/ 2180433 h 4330701"/>
              <a:gd name="connsiteX10278" fmla="*/ 2178784 w 12191966"/>
              <a:gd name="connsiteY10278" fmla="*/ 2173686 h 4330701"/>
              <a:gd name="connsiteX10279" fmla="*/ 2177999 w 12191966"/>
              <a:gd name="connsiteY10279" fmla="*/ 2170511 h 4330701"/>
              <a:gd name="connsiteX10280" fmla="*/ 2176821 w 12191966"/>
              <a:gd name="connsiteY10280" fmla="*/ 2168526 h 4330701"/>
              <a:gd name="connsiteX10281" fmla="*/ 2175252 w 12191966"/>
              <a:gd name="connsiteY10281" fmla="*/ 2166542 h 4330701"/>
              <a:gd name="connsiteX10282" fmla="*/ 2173290 w 12191966"/>
              <a:gd name="connsiteY10282" fmla="*/ 2165351 h 4330701"/>
              <a:gd name="connsiteX10283" fmla="*/ 2174859 w 12191966"/>
              <a:gd name="connsiteY10283" fmla="*/ 2163367 h 4330701"/>
              <a:gd name="connsiteX10284" fmla="*/ 2176429 w 12191966"/>
              <a:gd name="connsiteY10284" fmla="*/ 2162573 h 4330701"/>
              <a:gd name="connsiteX10285" fmla="*/ 11582367 w 12191966"/>
              <a:gd name="connsiteY10285" fmla="*/ 2146301 h 4330701"/>
              <a:gd name="connsiteX10286" fmla="*/ 11596390 w 12191966"/>
              <a:gd name="connsiteY10286" fmla="*/ 2148771 h 4330701"/>
              <a:gd name="connsiteX10287" fmla="*/ 11607608 w 12191966"/>
              <a:gd name="connsiteY10287" fmla="*/ 2152063 h 4330701"/>
              <a:gd name="connsiteX10288" fmla="*/ 11625638 w 12191966"/>
              <a:gd name="connsiteY10288" fmla="*/ 2156179 h 4330701"/>
              <a:gd name="connsiteX10289" fmla="*/ 11634052 w 12191966"/>
              <a:gd name="connsiteY10289" fmla="*/ 2158237 h 4330701"/>
              <a:gd name="connsiteX10290" fmla="*/ 11642866 w 12191966"/>
              <a:gd name="connsiteY10290" fmla="*/ 2159060 h 4330701"/>
              <a:gd name="connsiteX10291" fmla="*/ 11653283 w 12191966"/>
              <a:gd name="connsiteY10291" fmla="*/ 2160295 h 4330701"/>
              <a:gd name="connsiteX10292" fmla="*/ 11666505 w 12191966"/>
              <a:gd name="connsiteY10292" fmla="*/ 2160706 h 4330701"/>
              <a:gd name="connsiteX10293" fmla="*/ 11665303 w 12191966"/>
              <a:gd name="connsiteY10293" fmla="*/ 2164822 h 4330701"/>
              <a:gd name="connsiteX10294" fmla="*/ 11663300 w 12191966"/>
              <a:gd name="connsiteY10294" fmla="*/ 2168115 h 4330701"/>
              <a:gd name="connsiteX10295" fmla="*/ 11660896 w 12191966"/>
              <a:gd name="connsiteY10295" fmla="*/ 2170173 h 4330701"/>
              <a:gd name="connsiteX10296" fmla="*/ 11657691 w 12191966"/>
              <a:gd name="connsiteY10296" fmla="*/ 2171819 h 4330701"/>
              <a:gd name="connsiteX10297" fmla="*/ 11654485 w 12191966"/>
              <a:gd name="connsiteY10297" fmla="*/ 2172231 h 4330701"/>
              <a:gd name="connsiteX10298" fmla="*/ 11650078 w 12191966"/>
              <a:gd name="connsiteY10298" fmla="*/ 2172231 h 4330701"/>
              <a:gd name="connsiteX10299" fmla="*/ 11641264 w 12191966"/>
              <a:gd name="connsiteY10299" fmla="*/ 2171819 h 4330701"/>
              <a:gd name="connsiteX10300" fmla="*/ 11632048 w 12191966"/>
              <a:gd name="connsiteY10300" fmla="*/ 2170584 h 4330701"/>
              <a:gd name="connsiteX10301" fmla="*/ 11626840 w 12191966"/>
              <a:gd name="connsiteY10301" fmla="*/ 2170584 h 4330701"/>
              <a:gd name="connsiteX10302" fmla="*/ 11622433 w 12191966"/>
              <a:gd name="connsiteY10302" fmla="*/ 2170584 h 4330701"/>
              <a:gd name="connsiteX10303" fmla="*/ 11618426 w 12191966"/>
              <a:gd name="connsiteY10303" fmla="*/ 2171819 h 4330701"/>
              <a:gd name="connsiteX10304" fmla="*/ 11614420 w 12191966"/>
              <a:gd name="connsiteY10304" fmla="*/ 2173465 h 4330701"/>
              <a:gd name="connsiteX10305" fmla="*/ 11610814 w 12191966"/>
              <a:gd name="connsiteY10305" fmla="*/ 2175935 h 4330701"/>
              <a:gd name="connsiteX10306" fmla="*/ 11607608 w 12191966"/>
              <a:gd name="connsiteY10306" fmla="*/ 2179639 h 4330701"/>
              <a:gd name="connsiteX10307" fmla="*/ 11607608 w 12191966"/>
              <a:gd name="connsiteY10307" fmla="*/ 2175935 h 4330701"/>
              <a:gd name="connsiteX10308" fmla="*/ 11607208 w 12191966"/>
              <a:gd name="connsiteY10308" fmla="*/ 2172642 h 4330701"/>
              <a:gd name="connsiteX10309" fmla="*/ 11605204 w 12191966"/>
              <a:gd name="connsiteY10309" fmla="*/ 2168115 h 4330701"/>
              <a:gd name="connsiteX10310" fmla="*/ 11603201 w 12191966"/>
              <a:gd name="connsiteY10310" fmla="*/ 2162764 h 4330701"/>
              <a:gd name="connsiteX10311" fmla="*/ 11602801 w 12191966"/>
              <a:gd name="connsiteY10311" fmla="*/ 2159883 h 4330701"/>
              <a:gd name="connsiteX10312" fmla="*/ 11602801 w 12191966"/>
              <a:gd name="connsiteY10312" fmla="*/ 2156179 h 4330701"/>
              <a:gd name="connsiteX10313" fmla="*/ 11597993 w 12191966"/>
              <a:gd name="connsiteY10313" fmla="*/ 2163587 h 4330701"/>
              <a:gd name="connsiteX10314" fmla="*/ 11593986 w 12191966"/>
              <a:gd name="connsiteY10314" fmla="*/ 2168115 h 4330701"/>
              <a:gd name="connsiteX10315" fmla="*/ 11592383 w 12191966"/>
              <a:gd name="connsiteY10315" fmla="*/ 2169761 h 4330701"/>
              <a:gd name="connsiteX10316" fmla="*/ 11591181 w 12191966"/>
              <a:gd name="connsiteY10316" fmla="*/ 2170584 h 4330701"/>
              <a:gd name="connsiteX10317" fmla="*/ 11589579 w 12191966"/>
              <a:gd name="connsiteY10317" fmla="*/ 2171408 h 4330701"/>
              <a:gd name="connsiteX10318" fmla="*/ 11587976 w 12191966"/>
              <a:gd name="connsiteY10318" fmla="*/ 2170584 h 4330701"/>
              <a:gd name="connsiteX10319" fmla="*/ 11586774 w 12191966"/>
              <a:gd name="connsiteY10319" fmla="*/ 2170173 h 4330701"/>
              <a:gd name="connsiteX10320" fmla="*/ 11585973 w 12191966"/>
              <a:gd name="connsiteY10320" fmla="*/ 2168526 h 4330701"/>
              <a:gd name="connsiteX10321" fmla="*/ 11585572 w 12191966"/>
              <a:gd name="connsiteY10321" fmla="*/ 2166469 h 4330701"/>
              <a:gd name="connsiteX10322" fmla="*/ 11584370 w 12191966"/>
              <a:gd name="connsiteY10322" fmla="*/ 2163587 h 4330701"/>
              <a:gd name="connsiteX10323" fmla="*/ 11583569 w 12191966"/>
              <a:gd name="connsiteY10323" fmla="*/ 2156179 h 4330701"/>
              <a:gd name="connsiteX10324" fmla="*/ 4825981 w 12191966"/>
              <a:gd name="connsiteY10324" fmla="*/ 2141538 h 4330701"/>
              <a:gd name="connsiteX10325" fmla="*/ 4824392 w 12191966"/>
              <a:gd name="connsiteY10325" fmla="*/ 2148458 h 4330701"/>
              <a:gd name="connsiteX10326" fmla="*/ 4822807 w 12191966"/>
              <a:gd name="connsiteY10326" fmla="*/ 2152529 h 4330701"/>
              <a:gd name="connsiteX10327" fmla="*/ 4820823 w 12191966"/>
              <a:gd name="connsiteY10327" fmla="*/ 2155378 h 4330701"/>
              <a:gd name="connsiteX10328" fmla="*/ 4818441 w 12191966"/>
              <a:gd name="connsiteY10328" fmla="*/ 2157006 h 4330701"/>
              <a:gd name="connsiteX10329" fmla="*/ 4815664 w 12191966"/>
              <a:gd name="connsiteY10329" fmla="*/ 2157413 h 4330701"/>
              <a:gd name="connsiteX10330" fmla="*/ 4812093 w 12191966"/>
              <a:gd name="connsiteY10330" fmla="*/ 2157413 h 4330701"/>
              <a:gd name="connsiteX10331" fmla="*/ 4803363 w 12191966"/>
              <a:gd name="connsiteY10331" fmla="*/ 2156192 h 4330701"/>
              <a:gd name="connsiteX10332" fmla="*/ 4802571 w 12191966"/>
              <a:gd name="connsiteY10332" fmla="*/ 2152529 h 4330701"/>
              <a:gd name="connsiteX10333" fmla="*/ 4802172 w 12191966"/>
              <a:gd name="connsiteY10333" fmla="*/ 2149679 h 4330701"/>
              <a:gd name="connsiteX10334" fmla="*/ 4802571 w 12191966"/>
              <a:gd name="connsiteY10334" fmla="*/ 2147237 h 4330701"/>
              <a:gd name="connsiteX10335" fmla="*/ 4803761 w 12191966"/>
              <a:gd name="connsiteY10335" fmla="*/ 2145609 h 4330701"/>
              <a:gd name="connsiteX10336" fmla="*/ 4804553 w 12191966"/>
              <a:gd name="connsiteY10336" fmla="*/ 2144387 h 4330701"/>
              <a:gd name="connsiteX10337" fmla="*/ 4806142 w 12191966"/>
              <a:gd name="connsiteY10337" fmla="*/ 2143573 h 4330701"/>
              <a:gd name="connsiteX10338" fmla="*/ 4807731 w 12191966"/>
              <a:gd name="connsiteY10338" fmla="*/ 2143166 h 4330701"/>
              <a:gd name="connsiteX10339" fmla="*/ 4809711 w 12191966"/>
              <a:gd name="connsiteY10339" fmla="*/ 2142759 h 4330701"/>
              <a:gd name="connsiteX10340" fmla="*/ 4814079 w 12191966"/>
              <a:gd name="connsiteY10340" fmla="*/ 2142759 h 4330701"/>
              <a:gd name="connsiteX10341" fmla="*/ 4818441 w 12191966"/>
              <a:gd name="connsiteY10341" fmla="*/ 2142759 h 4330701"/>
              <a:gd name="connsiteX10342" fmla="*/ 4822807 w 12191966"/>
              <a:gd name="connsiteY10342" fmla="*/ 2142759 h 4330701"/>
              <a:gd name="connsiteX10343" fmla="*/ 4824392 w 12191966"/>
              <a:gd name="connsiteY10343" fmla="*/ 2141945 h 4330701"/>
              <a:gd name="connsiteX10344" fmla="*/ 1233471 w 12191966"/>
              <a:gd name="connsiteY10344" fmla="*/ 2141538 h 4330701"/>
              <a:gd name="connsiteX10345" fmla="*/ 1273159 w 12191966"/>
              <a:gd name="connsiteY10345" fmla="*/ 2141538 h 4330701"/>
              <a:gd name="connsiteX10346" fmla="*/ 1269109 w 12191966"/>
              <a:gd name="connsiteY10346" fmla="*/ 2146110 h 4330701"/>
              <a:gd name="connsiteX10347" fmla="*/ 1263034 w 12191966"/>
              <a:gd name="connsiteY10347" fmla="*/ 2151444 h 4330701"/>
              <a:gd name="connsiteX10348" fmla="*/ 1256555 w 12191966"/>
              <a:gd name="connsiteY10348" fmla="*/ 2156397 h 4330701"/>
              <a:gd name="connsiteX10349" fmla="*/ 1252910 w 12191966"/>
              <a:gd name="connsiteY10349" fmla="*/ 2158302 h 4330701"/>
              <a:gd name="connsiteX10350" fmla="*/ 1249265 w 12191966"/>
              <a:gd name="connsiteY10350" fmla="*/ 2159826 h 4330701"/>
              <a:gd name="connsiteX10351" fmla="*/ 1245620 w 12191966"/>
              <a:gd name="connsiteY10351" fmla="*/ 2160588 h 4330701"/>
              <a:gd name="connsiteX10352" fmla="*/ 1242785 w 12191966"/>
              <a:gd name="connsiteY10352" fmla="*/ 2160588 h 4330701"/>
              <a:gd name="connsiteX10353" fmla="*/ 1239950 w 12191966"/>
              <a:gd name="connsiteY10353" fmla="*/ 2160207 h 4330701"/>
              <a:gd name="connsiteX10354" fmla="*/ 1237520 w 12191966"/>
              <a:gd name="connsiteY10354" fmla="*/ 2158683 h 4330701"/>
              <a:gd name="connsiteX10355" fmla="*/ 1235496 w 12191966"/>
              <a:gd name="connsiteY10355" fmla="*/ 2156397 h 4330701"/>
              <a:gd name="connsiteX10356" fmla="*/ 1233876 w 12191966"/>
              <a:gd name="connsiteY10356" fmla="*/ 2152587 h 4330701"/>
              <a:gd name="connsiteX10357" fmla="*/ 1233471 w 12191966"/>
              <a:gd name="connsiteY10357" fmla="*/ 2147634 h 4330701"/>
              <a:gd name="connsiteX10358" fmla="*/ 11539505 w 12191966"/>
              <a:gd name="connsiteY10358" fmla="*/ 2139951 h 4330701"/>
              <a:gd name="connsiteX10359" fmla="*/ 11545341 w 12191966"/>
              <a:gd name="connsiteY10359" fmla="*/ 2141180 h 4330701"/>
              <a:gd name="connsiteX10360" fmla="*/ 11551956 w 12191966"/>
              <a:gd name="connsiteY10360" fmla="*/ 2142000 h 4330701"/>
              <a:gd name="connsiteX10361" fmla="*/ 11558182 w 12191966"/>
              <a:gd name="connsiteY10361" fmla="*/ 2142409 h 4330701"/>
              <a:gd name="connsiteX10362" fmla="*/ 11564018 w 12191966"/>
              <a:gd name="connsiteY10362" fmla="*/ 2144048 h 4330701"/>
              <a:gd name="connsiteX10363" fmla="*/ 11567131 w 12191966"/>
              <a:gd name="connsiteY10363" fmla="*/ 2145277 h 4330701"/>
              <a:gd name="connsiteX10364" fmla="*/ 11569466 w 12191966"/>
              <a:gd name="connsiteY10364" fmla="*/ 2146096 h 4330701"/>
              <a:gd name="connsiteX10365" fmla="*/ 11572189 w 12191966"/>
              <a:gd name="connsiteY10365" fmla="*/ 2148145 h 4330701"/>
              <a:gd name="connsiteX10366" fmla="*/ 11574135 w 12191966"/>
              <a:gd name="connsiteY10366" fmla="*/ 2150193 h 4330701"/>
              <a:gd name="connsiteX10367" fmla="*/ 11576080 w 12191966"/>
              <a:gd name="connsiteY10367" fmla="*/ 2153470 h 4330701"/>
              <a:gd name="connsiteX10368" fmla="*/ 11577248 w 12191966"/>
              <a:gd name="connsiteY10368" fmla="*/ 2156748 h 4330701"/>
              <a:gd name="connsiteX10369" fmla="*/ 11578415 w 12191966"/>
              <a:gd name="connsiteY10369" fmla="*/ 2160845 h 4330701"/>
              <a:gd name="connsiteX10370" fmla="*/ 11579193 w 12191966"/>
              <a:gd name="connsiteY10370" fmla="*/ 2165351 h 4330701"/>
              <a:gd name="connsiteX10371" fmla="*/ 11574135 w 12191966"/>
              <a:gd name="connsiteY10371" fmla="*/ 2163303 h 4330701"/>
              <a:gd name="connsiteX10372" fmla="*/ 11567909 w 12191966"/>
              <a:gd name="connsiteY10372" fmla="*/ 2161254 h 4330701"/>
              <a:gd name="connsiteX10373" fmla="*/ 11562073 w 12191966"/>
              <a:gd name="connsiteY10373" fmla="*/ 2160025 h 4330701"/>
              <a:gd name="connsiteX10374" fmla="*/ 11556236 w 12191966"/>
              <a:gd name="connsiteY10374" fmla="*/ 2157977 h 4330701"/>
              <a:gd name="connsiteX10375" fmla="*/ 11550789 w 12191966"/>
              <a:gd name="connsiteY10375" fmla="*/ 2155929 h 4330701"/>
              <a:gd name="connsiteX10376" fmla="*/ 11548454 w 12191966"/>
              <a:gd name="connsiteY10376" fmla="*/ 2153880 h 4330701"/>
              <a:gd name="connsiteX10377" fmla="*/ 11546509 w 12191966"/>
              <a:gd name="connsiteY10377" fmla="*/ 2152651 h 4330701"/>
              <a:gd name="connsiteX10378" fmla="*/ 11543785 w 12191966"/>
              <a:gd name="connsiteY10378" fmla="*/ 2149783 h 4330701"/>
              <a:gd name="connsiteX10379" fmla="*/ 11542618 w 12191966"/>
              <a:gd name="connsiteY10379" fmla="*/ 2147325 h 4330701"/>
              <a:gd name="connsiteX10380" fmla="*/ 11540672 w 12191966"/>
              <a:gd name="connsiteY10380" fmla="*/ 2143638 h 4330701"/>
              <a:gd name="connsiteX10381" fmla="*/ 1291730 w 12191966"/>
              <a:gd name="connsiteY10381" fmla="*/ 2139951 h 4330701"/>
              <a:gd name="connsiteX10382" fmla="*/ 1293691 w 12191966"/>
              <a:gd name="connsiteY10382" fmla="*/ 2139951 h 4330701"/>
              <a:gd name="connsiteX10383" fmla="*/ 1296437 w 12191966"/>
              <a:gd name="connsiteY10383" fmla="*/ 2140784 h 4330701"/>
              <a:gd name="connsiteX10384" fmla="*/ 1298398 w 12191966"/>
              <a:gd name="connsiteY10384" fmla="*/ 2142033 h 4330701"/>
              <a:gd name="connsiteX10385" fmla="*/ 1300751 w 12191966"/>
              <a:gd name="connsiteY10385" fmla="*/ 2143699 h 4330701"/>
              <a:gd name="connsiteX10386" fmla="*/ 1305065 w 12191966"/>
              <a:gd name="connsiteY10386" fmla="*/ 2147446 h 4330701"/>
              <a:gd name="connsiteX10387" fmla="*/ 1310164 w 12191966"/>
              <a:gd name="connsiteY10387" fmla="*/ 2151610 h 4330701"/>
              <a:gd name="connsiteX10388" fmla="*/ 1314086 w 12191966"/>
              <a:gd name="connsiteY10388" fmla="*/ 2154941 h 4330701"/>
              <a:gd name="connsiteX10389" fmla="*/ 1316047 w 12191966"/>
              <a:gd name="connsiteY10389" fmla="*/ 2155774 h 4330701"/>
              <a:gd name="connsiteX10390" fmla="*/ 1317616 w 12191966"/>
              <a:gd name="connsiteY10390" fmla="*/ 2157023 h 4330701"/>
              <a:gd name="connsiteX10391" fmla="*/ 1316047 w 12191966"/>
              <a:gd name="connsiteY10391" fmla="*/ 2160771 h 4330701"/>
              <a:gd name="connsiteX10392" fmla="*/ 1314478 w 12191966"/>
              <a:gd name="connsiteY10392" fmla="*/ 2162853 h 4330701"/>
              <a:gd name="connsiteX10393" fmla="*/ 1312517 w 12191966"/>
              <a:gd name="connsiteY10393" fmla="*/ 2164518 h 4330701"/>
              <a:gd name="connsiteX10394" fmla="*/ 1310556 w 12191966"/>
              <a:gd name="connsiteY10394" fmla="*/ 2165351 h 4330701"/>
              <a:gd name="connsiteX10395" fmla="*/ 1308595 w 12191966"/>
              <a:gd name="connsiteY10395" fmla="*/ 2165351 h 4330701"/>
              <a:gd name="connsiteX10396" fmla="*/ 1306242 w 12191966"/>
              <a:gd name="connsiteY10396" fmla="*/ 2164935 h 4330701"/>
              <a:gd name="connsiteX10397" fmla="*/ 1304281 w 12191966"/>
              <a:gd name="connsiteY10397" fmla="*/ 2163269 h 4330701"/>
              <a:gd name="connsiteX10398" fmla="*/ 1301535 w 12191966"/>
              <a:gd name="connsiteY10398" fmla="*/ 2161604 h 4330701"/>
              <a:gd name="connsiteX10399" fmla="*/ 1296829 w 12191966"/>
              <a:gd name="connsiteY10399" fmla="*/ 2157856 h 4330701"/>
              <a:gd name="connsiteX10400" fmla="*/ 1292122 w 12191966"/>
              <a:gd name="connsiteY10400" fmla="*/ 2153692 h 4330701"/>
              <a:gd name="connsiteX10401" fmla="*/ 1288200 w 12191966"/>
              <a:gd name="connsiteY10401" fmla="*/ 2150777 h 4330701"/>
              <a:gd name="connsiteX10402" fmla="*/ 1286239 w 12191966"/>
              <a:gd name="connsiteY10402" fmla="*/ 2149528 h 4330701"/>
              <a:gd name="connsiteX10403" fmla="*/ 1284278 w 12191966"/>
              <a:gd name="connsiteY10403" fmla="*/ 2148695 h 4330701"/>
              <a:gd name="connsiteX10404" fmla="*/ 1285847 w 12191966"/>
              <a:gd name="connsiteY10404" fmla="*/ 2144948 h 4330701"/>
              <a:gd name="connsiteX10405" fmla="*/ 1287808 w 12191966"/>
              <a:gd name="connsiteY10405" fmla="*/ 2142866 h 4330701"/>
              <a:gd name="connsiteX10406" fmla="*/ 1289769 w 12191966"/>
              <a:gd name="connsiteY10406" fmla="*/ 2141200 h 4330701"/>
              <a:gd name="connsiteX10407" fmla="*/ 11515615 w 12191966"/>
              <a:gd name="connsiteY10407" fmla="*/ 2128838 h 4330701"/>
              <a:gd name="connsiteX10408" fmla="*/ 11519518 w 12191966"/>
              <a:gd name="connsiteY10408" fmla="*/ 2128838 h 4330701"/>
              <a:gd name="connsiteX10409" fmla="*/ 11522251 w 12191966"/>
              <a:gd name="connsiteY10409" fmla="*/ 2129655 h 4330701"/>
              <a:gd name="connsiteX10410" fmla="*/ 11525374 w 12191966"/>
              <a:gd name="connsiteY10410" fmla="*/ 2131287 h 4330701"/>
              <a:gd name="connsiteX10411" fmla="*/ 11527716 w 12191966"/>
              <a:gd name="connsiteY10411" fmla="*/ 2133329 h 4330701"/>
              <a:gd name="connsiteX10412" fmla="*/ 11529668 w 12191966"/>
              <a:gd name="connsiteY10412" fmla="*/ 2135370 h 4330701"/>
              <a:gd name="connsiteX10413" fmla="*/ 11532401 w 12191966"/>
              <a:gd name="connsiteY10413" fmla="*/ 2137819 h 4330701"/>
              <a:gd name="connsiteX10414" fmla="*/ 11534743 w 12191966"/>
              <a:gd name="connsiteY10414" fmla="*/ 2139860 h 4330701"/>
              <a:gd name="connsiteX10415" fmla="*/ 11534743 w 12191966"/>
              <a:gd name="connsiteY10415" fmla="*/ 2140677 h 4330701"/>
              <a:gd name="connsiteX10416" fmla="*/ 11534353 w 12191966"/>
              <a:gd name="connsiteY10416" fmla="*/ 2141085 h 4330701"/>
              <a:gd name="connsiteX10417" fmla="*/ 11531620 w 12191966"/>
              <a:gd name="connsiteY10417" fmla="*/ 2142718 h 4330701"/>
              <a:gd name="connsiteX10418" fmla="*/ 11527716 w 12191966"/>
              <a:gd name="connsiteY10418" fmla="*/ 2143126 h 4330701"/>
              <a:gd name="connsiteX10419" fmla="*/ 11523032 w 12191966"/>
              <a:gd name="connsiteY10419" fmla="*/ 2143126 h 4330701"/>
              <a:gd name="connsiteX10420" fmla="*/ 11520299 w 12191966"/>
              <a:gd name="connsiteY10420" fmla="*/ 2143126 h 4330701"/>
              <a:gd name="connsiteX10421" fmla="*/ 11517957 w 12191966"/>
              <a:gd name="connsiteY10421" fmla="*/ 2142718 h 4330701"/>
              <a:gd name="connsiteX10422" fmla="*/ 11516005 w 12191966"/>
              <a:gd name="connsiteY10422" fmla="*/ 2141493 h 4330701"/>
              <a:gd name="connsiteX10423" fmla="*/ 11514053 w 12191966"/>
              <a:gd name="connsiteY10423" fmla="*/ 2139860 h 4330701"/>
              <a:gd name="connsiteX10424" fmla="*/ 11512492 w 12191966"/>
              <a:gd name="connsiteY10424" fmla="*/ 2138636 h 4330701"/>
              <a:gd name="connsiteX10425" fmla="*/ 11511711 w 12191966"/>
              <a:gd name="connsiteY10425" fmla="*/ 2136594 h 4330701"/>
              <a:gd name="connsiteX10426" fmla="*/ 11510930 w 12191966"/>
              <a:gd name="connsiteY10426" fmla="*/ 2133737 h 4330701"/>
              <a:gd name="connsiteX10427" fmla="*/ 11510930 w 12191966"/>
              <a:gd name="connsiteY10427" fmla="*/ 2130063 h 4330701"/>
              <a:gd name="connsiteX10428" fmla="*/ 4891462 w 12191966"/>
              <a:gd name="connsiteY10428" fmla="*/ 2127251 h 4330701"/>
              <a:gd name="connsiteX10429" fmla="*/ 4894239 w 12191966"/>
              <a:gd name="connsiteY10429" fmla="*/ 2127251 h 4330701"/>
              <a:gd name="connsiteX10430" fmla="*/ 4897417 w 12191966"/>
              <a:gd name="connsiteY10430" fmla="*/ 2127648 h 4330701"/>
              <a:gd name="connsiteX10431" fmla="*/ 4899799 w 12191966"/>
              <a:gd name="connsiteY10431" fmla="*/ 2128045 h 4330701"/>
              <a:gd name="connsiteX10432" fmla="*/ 4901783 w 12191966"/>
              <a:gd name="connsiteY10432" fmla="*/ 2129236 h 4330701"/>
              <a:gd name="connsiteX10433" fmla="*/ 4903769 w 12191966"/>
              <a:gd name="connsiteY10433" fmla="*/ 2130426 h 4330701"/>
              <a:gd name="connsiteX10434" fmla="*/ 4904959 w 12191966"/>
              <a:gd name="connsiteY10434" fmla="*/ 2133204 h 4330701"/>
              <a:gd name="connsiteX10435" fmla="*/ 4905354 w 12191966"/>
              <a:gd name="connsiteY10435" fmla="*/ 2135586 h 4330701"/>
              <a:gd name="connsiteX10436" fmla="*/ 4905354 w 12191966"/>
              <a:gd name="connsiteY10436" fmla="*/ 2139157 h 4330701"/>
              <a:gd name="connsiteX10437" fmla="*/ 4902973 w 12191966"/>
              <a:gd name="connsiteY10437" fmla="*/ 2138761 h 4330701"/>
              <a:gd name="connsiteX10438" fmla="*/ 4900194 w 12191966"/>
              <a:gd name="connsiteY10438" fmla="*/ 2137967 h 4330701"/>
              <a:gd name="connsiteX10439" fmla="*/ 4895828 w 12191966"/>
              <a:gd name="connsiteY10439" fmla="*/ 2137570 h 4330701"/>
              <a:gd name="connsiteX10440" fmla="*/ 4892252 w 12191966"/>
              <a:gd name="connsiteY10440" fmla="*/ 2138761 h 4330701"/>
              <a:gd name="connsiteX10441" fmla="*/ 4888681 w 12191966"/>
              <a:gd name="connsiteY10441" fmla="*/ 2139554 h 4330701"/>
              <a:gd name="connsiteX10442" fmla="*/ 4885109 w 12191966"/>
              <a:gd name="connsiteY10442" fmla="*/ 2139951 h 4330701"/>
              <a:gd name="connsiteX10443" fmla="*/ 4882331 w 12191966"/>
              <a:gd name="connsiteY10443" fmla="*/ 2139951 h 4330701"/>
              <a:gd name="connsiteX10444" fmla="*/ 4880345 w 12191966"/>
              <a:gd name="connsiteY10444" fmla="*/ 2139951 h 4330701"/>
              <a:gd name="connsiteX10445" fmla="*/ 4878360 w 12191966"/>
              <a:gd name="connsiteY10445" fmla="*/ 2139157 h 4330701"/>
              <a:gd name="connsiteX10446" fmla="*/ 4876376 w 12191966"/>
              <a:gd name="connsiteY10446" fmla="*/ 2137967 h 4330701"/>
              <a:gd name="connsiteX10447" fmla="*/ 4873601 w 12191966"/>
              <a:gd name="connsiteY10447" fmla="*/ 2136776 h 4330701"/>
              <a:gd name="connsiteX10448" fmla="*/ 4874395 w 12191966"/>
              <a:gd name="connsiteY10448" fmla="*/ 2135189 h 4330701"/>
              <a:gd name="connsiteX10449" fmla="*/ 4875581 w 12191966"/>
              <a:gd name="connsiteY10449" fmla="*/ 2133601 h 4330701"/>
              <a:gd name="connsiteX10450" fmla="*/ 4877960 w 12191966"/>
              <a:gd name="connsiteY10450" fmla="*/ 2132014 h 4330701"/>
              <a:gd name="connsiteX10451" fmla="*/ 4879949 w 12191966"/>
              <a:gd name="connsiteY10451" fmla="*/ 2130426 h 4330701"/>
              <a:gd name="connsiteX10452" fmla="*/ 4885109 w 12191966"/>
              <a:gd name="connsiteY10452" fmla="*/ 2128442 h 4330701"/>
              <a:gd name="connsiteX10453" fmla="*/ 11795215 w 12191966"/>
              <a:gd name="connsiteY10453" fmla="*/ 2124076 h 4330701"/>
              <a:gd name="connsiteX10454" fmla="*/ 11797250 w 12191966"/>
              <a:gd name="connsiteY10454" fmla="*/ 2124076 h 4330701"/>
              <a:gd name="connsiteX10455" fmla="*/ 11798878 w 12191966"/>
              <a:gd name="connsiteY10455" fmla="*/ 2124076 h 4330701"/>
              <a:gd name="connsiteX10456" fmla="*/ 11802949 w 12191966"/>
              <a:gd name="connsiteY10456" fmla="*/ 2126147 h 4330701"/>
              <a:gd name="connsiteX10457" fmla="*/ 11807833 w 12191966"/>
              <a:gd name="connsiteY10457" fmla="*/ 2127803 h 4330701"/>
              <a:gd name="connsiteX10458" fmla="*/ 11812311 w 12191966"/>
              <a:gd name="connsiteY10458" fmla="*/ 2129046 h 4330701"/>
              <a:gd name="connsiteX10459" fmla="*/ 11814346 w 12191966"/>
              <a:gd name="connsiteY10459" fmla="*/ 2129046 h 4330701"/>
              <a:gd name="connsiteX10460" fmla="*/ 11816788 w 12191966"/>
              <a:gd name="connsiteY10460" fmla="*/ 2129046 h 4330701"/>
              <a:gd name="connsiteX10461" fmla="*/ 11819638 w 12191966"/>
              <a:gd name="connsiteY10461" fmla="*/ 2128217 h 4330701"/>
              <a:gd name="connsiteX10462" fmla="*/ 11822080 w 12191966"/>
              <a:gd name="connsiteY10462" fmla="*/ 2126975 h 4330701"/>
              <a:gd name="connsiteX10463" fmla="*/ 11821673 w 12191966"/>
              <a:gd name="connsiteY10463" fmla="*/ 2132359 h 4330701"/>
              <a:gd name="connsiteX10464" fmla="*/ 11820452 w 12191966"/>
              <a:gd name="connsiteY10464" fmla="*/ 2136500 h 4330701"/>
              <a:gd name="connsiteX10465" fmla="*/ 11819638 w 12191966"/>
              <a:gd name="connsiteY10465" fmla="*/ 2139813 h 4330701"/>
              <a:gd name="connsiteX10466" fmla="*/ 11818009 w 12191966"/>
              <a:gd name="connsiteY10466" fmla="*/ 2141884 h 4330701"/>
              <a:gd name="connsiteX10467" fmla="*/ 11815974 w 12191966"/>
              <a:gd name="connsiteY10467" fmla="*/ 2142712 h 4330701"/>
              <a:gd name="connsiteX10468" fmla="*/ 11814346 w 12191966"/>
              <a:gd name="connsiteY10468" fmla="*/ 2143126 h 4330701"/>
              <a:gd name="connsiteX10469" fmla="*/ 11812311 w 12191966"/>
              <a:gd name="connsiteY10469" fmla="*/ 2142712 h 4330701"/>
              <a:gd name="connsiteX10470" fmla="*/ 11810276 w 12191966"/>
              <a:gd name="connsiteY10470" fmla="*/ 2141884 h 4330701"/>
              <a:gd name="connsiteX10471" fmla="*/ 11804984 w 12191966"/>
              <a:gd name="connsiteY10471" fmla="*/ 2138985 h 4330701"/>
              <a:gd name="connsiteX10472" fmla="*/ 11800506 w 12191966"/>
              <a:gd name="connsiteY10472" fmla="*/ 2135672 h 4330701"/>
              <a:gd name="connsiteX10473" fmla="*/ 11795215 w 12191966"/>
              <a:gd name="connsiteY10473" fmla="*/ 2132359 h 4330701"/>
              <a:gd name="connsiteX10474" fmla="*/ 11792772 w 12191966"/>
              <a:gd name="connsiteY10474" fmla="*/ 2131116 h 4330701"/>
              <a:gd name="connsiteX10475" fmla="*/ 11790330 w 12191966"/>
              <a:gd name="connsiteY10475" fmla="*/ 2130288 h 4330701"/>
              <a:gd name="connsiteX10476" fmla="*/ 11791144 w 12191966"/>
              <a:gd name="connsiteY10476" fmla="*/ 2127803 h 4330701"/>
              <a:gd name="connsiteX10477" fmla="*/ 11792365 w 12191966"/>
              <a:gd name="connsiteY10477" fmla="*/ 2125733 h 4330701"/>
              <a:gd name="connsiteX10478" fmla="*/ 11793586 w 12191966"/>
              <a:gd name="connsiteY10478" fmla="*/ 2124490 h 4330701"/>
              <a:gd name="connsiteX10479" fmla="*/ 12162327 w 12191966"/>
              <a:gd name="connsiteY10479" fmla="*/ 2119313 h 4330701"/>
              <a:gd name="connsiteX10480" fmla="*/ 12164337 w 12191966"/>
              <a:gd name="connsiteY10480" fmla="*/ 2119313 h 4330701"/>
              <a:gd name="connsiteX10481" fmla="*/ 12166748 w 12191966"/>
              <a:gd name="connsiteY10481" fmla="*/ 2119750 h 4330701"/>
              <a:gd name="connsiteX10482" fmla="*/ 12171169 w 12191966"/>
              <a:gd name="connsiteY10482" fmla="*/ 2121496 h 4330701"/>
              <a:gd name="connsiteX10483" fmla="*/ 12175188 w 12191966"/>
              <a:gd name="connsiteY10483" fmla="*/ 2123679 h 4330701"/>
              <a:gd name="connsiteX10484" fmla="*/ 12179609 w 12191966"/>
              <a:gd name="connsiteY10484" fmla="*/ 2126298 h 4330701"/>
              <a:gd name="connsiteX10485" fmla="*/ 12184030 w 12191966"/>
              <a:gd name="connsiteY10485" fmla="*/ 2128481 h 4330701"/>
              <a:gd name="connsiteX10486" fmla="*/ 12182824 w 12191966"/>
              <a:gd name="connsiteY10486" fmla="*/ 2131974 h 4330701"/>
              <a:gd name="connsiteX10487" fmla="*/ 12181217 w 12191966"/>
              <a:gd name="connsiteY10487" fmla="*/ 2134157 h 4330701"/>
              <a:gd name="connsiteX10488" fmla="*/ 12179609 w 12191966"/>
              <a:gd name="connsiteY10488" fmla="*/ 2135903 h 4330701"/>
              <a:gd name="connsiteX10489" fmla="*/ 12178403 w 12191966"/>
              <a:gd name="connsiteY10489" fmla="*/ 2136776 h 4330701"/>
              <a:gd name="connsiteX10490" fmla="*/ 12176394 w 12191966"/>
              <a:gd name="connsiteY10490" fmla="*/ 2136776 h 4330701"/>
              <a:gd name="connsiteX10491" fmla="*/ 12173983 w 12191966"/>
              <a:gd name="connsiteY10491" fmla="*/ 2136776 h 4330701"/>
              <a:gd name="connsiteX10492" fmla="*/ 12169562 w 12191966"/>
              <a:gd name="connsiteY10492" fmla="*/ 2135903 h 4330701"/>
              <a:gd name="connsiteX10493" fmla="*/ 12161122 w 12191966"/>
              <a:gd name="connsiteY10493" fmla="*/ 2132410 h 4330701"/>
              <a:gd name="connsiteX10494" fmla="*/ 12156299 w 12191966"/>
              <a:gd name="connsiteY10494" fmla="*/ 2131101 h 4330701"/>
              <a:gd name="connsiteX10495" fmla="*/ 12154289 w 12191966"/>
              <a:gd name="connsiteY10495" fmla="*/ 2131974 h 4330701"/>
              <a:gd name="connsiteX10496" fmla="*/ 12152280 w 12191966"/>
              <a:gd name="connsiteY10496" fmla="*/ 2132410 h 4330701"/>
              <a:gd name="connsiteX10497" fmla="*/ 12153888 w 12191966"/>
              <a:gd name="connsiteY10497" fmla="*/ 2128045 h 4330701"/>
              <a:gd name="connsiteX10498" fmla="*/ 12155495 w 12191966"/>
              <a:gd name="connsiteY10498" fmla="*/ 2125425 h 4330701"/>
              <a:gd name="connsiteX10499" fmla="*/ 12156701 w 12191966"/>
              <a:gd name="connsiteY10499" fmla="*/ 2122369 h 4330701"/>
              <a:gd name="connsiteX10500" fmla="*/ 12159112 w 12191966"/>
              <a:gd name="connsiteY10500" fmla="*/ 2120623 h 4330701"/>
              <a:gd name="connsiteX10501" fmla="*/ 12160318 w 12191966"/>
              <a:gd name="connsiteY10501" fmla="*/ 2119750 h 4330701"/>
              <a:gd name="connsiteX10502" fmla="*/ 4512056 w 12191966"/>
              <a:gd name="connsiteY10502" fmla="*/ 2119313 h 4330701"/>
              <a:gd name="connsiteX10503" fmla="*/ 4515232 w 12191966"/>
              <a:gd name="connsiteY10503" fmla="*/ 2119313 h 4330701"/>
              <a:gd name="connsiteX10504" fmla="*/ 4517615 w 12191966"/>
              <a:gd name="connsiteY10504" fmla="*/ 2119718 h 4330701"/>
              <a:gd name="connsiteX10505" fmla="*/ 4520789 w 12191966"/>
              <a:gd name="connsiteY10505" fmla="*/ 2120527 h 4330701"/>
              <a:gd name="connsiteX10506" fmla="*/ 4526741 w 12191966"/>
              <a:gd name="connsiteY10506" fmla="*/ 2122550 h 4330701"/>
              <a:gd name="connsiteX10507" fmla="*/ 4532297 w 12191966"/>
              <a:gd name="connsiteY10507" fmla="*/ 2125383 h 4330701"/>
              <a:gd name="connsiteX10508" fmla="*/ 4537457 w 12191966"/>
              <a:gd name="connsiteY10508" fmla="*/ 2127406 h 4330701"/>
              <a:gd name="connsiteX10509" fmla="*/ 4539440 w 12191966"/>
              <a:gd name="connsiteY10509" fmla="*/ 2128216 h 4330701"/>
              <a:gd name="connsiteX10510" fmla="*/ 4541823 w 12191966"/>
              <a:gd name="connsiteY10510" fmla="*/ 2128216 h 4330701"/>
              <a:gd name="connsiteX10511" fmla="*/ 4536266 w 12191966"/>
              <a:gd name="connsiteY10511" fmla="*/ 2133476 h 4330701"/>
              <a:gd name="connsiteX10512" fmla="*/ 4531105 w 12191966"/>
              <a:gd name="connsiteY10512" fmla="*/ 2137118 h 4330701"/>
              <a:gd name="connsiteX10513" fmla="*/ 4528328 w 12191966"/>
              <a:gd name="connsiteY10513" fmla="*/ 2137928 h 4330701"/>
              <a:gd name="connsiteX10514" fmla="*/ 4525550 w 12191966"/>
              <a:gd name="connsiteY10514" fmla="*/ 2139142 h 4330701"/>
              <a:gd name="connsiteX10515" fmla="*/ 4523170 w 12191966"/>
              <a:gd name="connsiteY10515" fmla="*/ 2139546 h 4330701"/>
              <a:gd name="connsiteX10516" fmla="*/ 4520391 w 12191966"/>
              <a:gd name="connsiteY10516" fmla="*/ 2139951 h 4330701"/>
              <a:gd name="connsiteX10517" fmla="*/ 4517615 w 12191966"/>
              <a:gd name="connsiteY10517" fmla="*/ 2139951 h 4330701"/>
              <a:gd name="connsiteX10518" fmla="*/ 4515232 w 12191966"/>
              <a:gd name="connsiteY10518" fmla="*/ 2139546 h 4330701"/>
              <a:gd name="connsiteX10519" fmla="*/ 4512850 w 12191966"/>
              <a:gd name="connsiteY10519" fmla="*/ 2138737 h 4330701"/>
              <a:gd name="connsiteX10520" fmla="*/ 4510865 w 12191966"/>
              <a:gd name="connsiteY10520" fmla="*/ 2137523 h 4330701"/>
              <a:gd name="connsiteX10521" fmla="*/ 4508087 w 12191966"/>
              <a:gd name="connsiteY10521" fmla="*/ 2135500 h 4330701"/>
              <a:gd name="connsiteX10522" fmla="*/ 4506104 w 12191966"/>
              <a:gd name="connsiteY10522" fmla="*/ 2133476 h 4330701"/>
              <a:gd name="connsiteX10523" fmla="*/ 4504118 w 12191966"/>
              <a:gd name="connsiteY10523" fmla="*/ 2131453 h 4330701"/>
              <a:gd name="connsiteX10524" fmla="*/ 4502133 w 12191966"/>
              <a:gd name="connsiteY10524" fmla="*/ 2128216 h 4330701"/>
              <a:gd name="connsiteX10525" fmla="*/ 4503723 w 12191966"/>
              <a:gd name="connsiteY10525" fmla="*/ 2124978 h 4330701"/>
              <a:gd name="connsiteX10526" fmla="*/ 4505705 w 12191966"/>
              <a:gd name="connsiteY10526" fmla="*/ 2122146 h 4330701"/>
              <a:gd name="connsiteX10527" fmla="*/ 4507692 w 12191966"/>
              <a:gd name="connsiteY10527" fmla="*/ 2120527 h 4330701"/>
              <a:gd name="connsiteX10528" fmla="*/ 4509676 w 12191966"/>
              <a:gd name="connsiteY10528" fmla="*/ 2119718 h 4330701"/>
              <a:gd name="connsiteX10529" fmla="*/ 1065299 w 12191966"/>
              <a:gd name="connsiteY10529" fmla="*/ 2117726 h 4330701"/>
              <a:gd name="connsiteX10530" fmla="*/ 1063280 w 12191966"/>
              <a:gd name="connsiteY10530" fmla="*/ 2130823 h 4330701"/>
              <a:gd name="connsiteX10531" fmla="*/ 1062472 w 12191966"/>
              <a:gd name="connsiteY10531" fmla="*/ 2140745 h 4330701"/>
              <a:gd name="connsiteX10532" fmla="*/ 1061664 w 12191966"/>
              <a:gd name="connsiteY10532" fmla="*/ 2145111 h 4330701"/>
              <a:gd name="connsiteX10533" fmla="*/ 1062472 w 12191966"/>
              <a:gd name="connsiteY10533" fmla="*/ 2148683 h 4330701"/>
              <a:gd name="connsiteX10534" fmla="*/ 1062876 w 12191966"/>
              <a:gd name="connsiteY10534" fmla="*/ 2151858 h 4330701"/>
              <a:gd name="connsiteX10535" fmla="*/ 1063683 w 12191966"/>
              <a:gd name="connsiteY10535" fmla="*/ 2154239 h 4330701"/>
              <a:gd name="connsiteX10536" fmla="*/ 1064895 w 12191966"/>
              <a:gd name="connsiteY10536" fmla="*/ 2156223 h 4330701"/>
              <a:gd name="connsiteX10537" fmla="*/ 1066511 w 12191966"/>
              <a:gd name="connsiteY10537" fmla="*/ 2157811 h 4330701"/>
              <a:gd name="connsiteX10538" fmla="*/ 1068531 w 12191966"/>
              <a:gd name="connsiteY10538" fmla="*/ 2159398 h 4330701"/>
              <a:gd name="connsiteX10539" fmla="*/ 1070550 w 12191966"/>
              <a:gd name="connsiteY10539" fmla="*/ 2160192 h 4330701"/>
              <a:gd name="connsiteX10540" fmla="*/ 1076205 w 12191966"/>
              <a:gd name="connsiteY10540" fmla="*/ 2161780 h 4330701"/>
              <a:gd name="connsiteX10541" fmla="*/ 1082668 w 12191966"/>
              <a:gd name="connsiteY10541" fmla="*/ 2162970 h 4330701"/>
              <a:gd name="connsiteX10542" fmla="*/ 1082668 w 12191966"/>
              <a:gd name="connsiteY10542" fmla="*/ 2167336 h 4330701"/>
              <a:gd name="connsiteX10543" fmla="*/ 1082668 w 12191966"/>
              <a:gd name="connsiteY10543" fmla="*/ 2170511 h 4330701"/>
              <a:gd name="connsiteX10544" fmla="*/ 1081860 w 12191966"/>
              <a:gd name="connsiteY10544" fmla="*/ 2172892 h 4330701"/>
              <a:gd name="connsiteX10545" fmla="*/ 1080648 w 12191966"/>
              <a:gd name="connsiteY10545" fmla="*/ 2175273 h 4330701"/>
              <a:gd name="connsiteX10546" fmla="*/ 1078225 w 12191966"/>
              <a:gd name="connsiteY10546" fmla="*/ 2180036 h 4330701"/>
              <a:gd name="connsiteX10547" fmla="*/ 1077013 w 12191966"/>
              <a:gd name="connsiteY10547" fmla="*/ 2182417 h 4330701"/>
              <a:gd name="connsiteX10548" fmla="*/ 1077013 w 12191966"/>
              <a:gd name="connsiteY10548" fmla="*/ 2185989 h 4330701"/>
              <a:gd name="connsiteX10549" fmla="*/ 1074186 w 12191966"/>
              <a:gd name="connsiteY10549" fmla="*/ 2182417 h 4330701"/>
              <a:gd name="connsiteX10550" fmla="*/ 1070550 w 12191966"/>
              <a:gd name="connsiteY10550" fmla="*/ 2180036 h 4330701"/>
              <a:gd name="connsiteX10551" fmla="*/ 1067319 w 12191966"/>
              <a:gd name="connsiteY10551" fmla="*/ 2177258 h 4330701"/>
              <a:gd name="connsiteX10552" fmla="*/ 1063683 w 12191966"/>
              <a:gd name="connsiteY10552" fmla="*/ 2175273 h 4330701"/>
              <a:gd name="connsiteX10553" fmla="*/ 1060452 w 12191966"/>
              <a:gd name="connsiteY10553" fmla="*/ 2173686 h 4330701"/>
              <a:gd name="connsiteX10554" fmla="*/ 1056009 w 12191966"/>
              <a:gd name="connsiteY10554" fmla="*/ 2172892 h 4330701"/>
              <a:gd name="connsiteX10555" fmla="*/ 1052778 w 12191966"/>
              <a:gd name="connsiteY10555" fmla="*/ 2172495 h 4330701"/>
              <a:gd name="connsiteX10556" fmla="*/ 1048335 w 12191966"/>
              <a:gd name="connsiteY10556" fmla="*/ 2171702 h 4330701"/>
              <a:gd name="connsiteX10557" fmla="*/ 1039852 w 12191966"/>
              <a:gd name="connsiteY10557" fmla="*/ 2172495 h 4330701"/>
              <a:gd name="connsiteX10558" fmla="*/ 1031774 w 12191966"/>
              <a:gd name="connsiteY10558" fmla="*/ 2173289 h 4330701"/>
              <a:gd name="connsiteX10559" fmla="*/ 1022887 w 12191966"/>
              <a:gd name="connsiteY10559" fmla="*/ 2175273 h 4330701"/>
              <a:gd name="connsiteX10560" fmla="*/ 1014405 w 12191966"/>
              <a:gd name="connsiteY10560" fmla="*/ 2178448 h 4330701"/>
              <a:gd name="connsiteX10561" fmla="*/ 1016829 w 12191966"/>
              <a:gd name="connsiteY10561" fmla="*/ 2170511 h 4330701"/>
              <a:gd name="connsiteX10562" fmla="*/ 1020060 w 12191966"/>
              <a:gd name="connsiteY10562" fmla="*/ 2162970 h 4330701"/>
              <a:gd name="connsiteX10563" fmla="*/ 1022887 w 12191966"/>
              <a:gd name="connsiteY10563" fmla="*/ 2155826 h 4330701"/>
              <a:gd name="connsiteX10564" fmla="*/ 1025715 w 12191966"/>
              <a:gd name="connsiteY10564" fmla="*/ 2147889 h 4330701"/>
              <a:gd name="connsiteX10565" fmla="*/ 1030562 w 12191966"/>
              <a:gd name="connsiteY10565" fmla="*/ 2153445 h 4330701"/>
              <a:gd name="connsiteX10566" fmla="*/ 1034601 w 12191966"/>
              <a:gd name="connsiteY10566" fmla="*/ 2156223 h 4330701"/>
              <a:gd name="connsiteX10567" fmla="*/ 1036621 w 12191966"/>
              <a:gd name="connsiteY10567" fmla="*/ 2157414 h 4330701"/>
              <a:gd name="connsiteX10568" fmla="*/ 1038236 w 12191966"/>
              <a:gd name="connsiteY10568" fmla="*/ 2158208 h 4330701"/>
              <a:gd name="connsiteX10569" fmla="*/ 1039852 w 12191966"/>
              <a:gd name="connsiteY10569" fmla="*/ 2158208 h 4330701"/>
              <a:gd name="connsiteX10570" fmla="*/ 1041468 w 12191966"/>
              <a:gd name="connsiteY10570" fmla="*/ 2158208 h 4330701"/>
              <a:gd name="connsiteX10571" fmla="*/ 1043083 w 12191966"/>
              <a:gd name="connsiteY10571" fmla="*/ 2157811 h 4330701"/>
              <a:gd name="connsiteX10572" fmla="*/ 1043891 w 12191966"/>
              <a:gd name="connsiteY10572" fmla="*/ 2156620 h 4330701"/>
              <a:gd name="connsiteX10573" fmla="*/ 1046315 w 12191966"/>
              <a:gd name="connsiteY10573" fmla="*/ 2154239 h 4330701"/>
              <a:gd name="connsiteX10574" fmla="*/ 1047930 w 12191966"/>
              <a:gd name="connsiteY10574" fmla="*/ 2151461 h 4330701"/>
              <a:gd name="connsiteX10575" fmla="*/ 1049950 w 12191966"/>
              <a:gd name="connsiteY10575" fmla="*/ 2147095 h 4330701"/>
              <a:gd name="connsiteX10576" fmla="*/ 1053181 w 12191966"/>
              <a:gd name="connsiteY10576" fmla="*/ 2138364 h 4330701"/>
              <a:gd name="connsiteX10577" fmla="*/ 1056009 w 12191966"/>
              <a:gd name="connsiteY10577" fmla="*/ 2129236 h 4330701"/>
              <a:gd name="connsiteX10578" fmla="*/ 1058433 w 12191966"/>
              <a:gd name="connsiteY10578" fmla="*/ 2125267 h 4330701"/>
              <a:gd name="connsiteX10579" fmla="*/ 1060452 w 12191966"/>
              <a:gd name="connsiteY10579" fmla="*/ 2121695 h 4330701"/>
              <a:gd name="connsiteX10580" fmla="*/ 1062876 w 12191966"/>
              <a:gd name="connsiteY10580" fmla="*/ 2119314 h 4330701"/>
              <a:gd name="connsiteX10581" fmla="*/ 1063683 w 12191966"/>
              <a:gd name="connsiteY10581" fmla="*/ 2118123 h 4330701"/>
              <a:gd name="connsiteX10582" fmla="*/ 5156188 w 12191966"/>
              <a:gd name="connsiteY10582" fmla="*/ 2111375 h 4330701"/>
              <a:gd name="connsiteX10583" fmla="*/ 5159361 w 12191966"/>
              <a:gd name="connsiteY10583" fmla="*/ 2112137 h 4330701"/>
              <a:gd name="connsiteX10584" fmla="*/ 5161346 w 12191966"/>
              <a:gd name="connsiteY10584" fmla="*/ 2113661 h 4330701"/>
              <a:gd name="connsiteX10585" fmla="*/ 5162535 w 12191966"/>
              <a:gd name="connsiteY10585" fmla="*/ 2115185 h 4330701"/>
              <a:gd name="connsiteX10586" fmla="*/ 5163330 w 12191966"/>
              <a:gd name="connsiteY10586" fmla="*/ 2117090 h 4330701"/>
              <a:gd name="connsiteX10587" fmla="*/ 5163330 w 12191966"/>
              <a:gd name="connsiteY10587" fmla="*/ 2119376 h 4330701"/>
              <a:gd name="connsiteX10588" fmla="*/ 5163330 w 12191966"/>
              <a:gd name="connsiteY10588" fmla="*/ 2122043 h 4330701"/>
              <a:gd name="connsiteX10589" fmla="*/ 5162138 w 12191966"/>
              <a:gd name="connsiteY10589" fmla="*/ 2124710 h 4330701"/>
              <a:gd name="connsiteX10590" fmla="*/ 5160549 w 12191966"/>
              <a:gd name="connsiteY10590" fmla="*/ 2127758 h 4330701"/>
              <a:gd name="connsiteX10591" fmla="*/ 5163330 w 12191966"/>
              <a:gd name="connsiteY10591" fmla="*/ 2127758 h 4330701"/>
              <a:gd name="connsiteX10592" fmla="*/ 5164519 w 12191966"/>
              <a:gd name="connsiteY10592" fmla="*/ 2127377 h 4330701"/>
              <a:gd name="connsiteX10593" fmla="*/ 5166108 w 12191966"/>
              <a:gd name="connsiteY10593" fmla="*/ 2126234 h 4330701"/>
              <a:gd name="connsiteX10594" fmla="*/ 5167298 w 12191966"/>
              <a:gd name="connsiteY10594" fmla="*/ 2125472 h 4330701"/>
              <a:gd name="connsiteX10595" fmla="*/ 5169285 w 12191966"/>
              <a:gd name="connsiteY10595" fmla="*/ 2122805 h 4330701"/>
              <a:gd name="connsiteX10596" fmla="*/ 5170870 w 12191966"/>
              <a:gd name="connsiteY10596" fmla="*/ 2122043 h 4330701"/>
              <a:gd name="connsiteX10597" fmla="*/ 5172058 w 12191966"/>
              <a:gd name="connsiteY10597" fmla="*/ 2120900 h 4330701"/>
              <a:gd name="connsiteX10598" fmla="*/ 5173647 w 12191966"/>
              <a:gd name="connsiteY10598" fmla="*/ 2123186 h 4330701"/>
              <a:gd name="connsiteX10599" fmla="*/ 5173647 w 12191966"/>
              <a:gd name="connsiteY10599" fmla="*/ 2125472 h 4330701"/>
              <a:gd name="connsiteX10600" fmla="*/ 5173249 w 12191966"/>
              <a:gd name="connsiteY10600" fmla="*/ 2126615 h 4330701"/>
              <a:gd name="connsiteX10601" fmla="*/ 5172058 w 12191966"/>
              <a:gd name="connsiteY10601" fmla="*/ 2128139 h 4330701"/>
              <a:gd name="connsiteX10602" fmla="*/ 5171264 w 12191966"/>
              <a:gd name="connsiteY10602" fmla="*/ 2129282 h 4330701"/>
              <a:gd name="connsiteX10603" fmla="*/ 5169285 w 12191966"/>
              <a:gd name="connsiteY10603" fmla="*/ 2130044 h 4330701"/>
              <a:gd name="connsiteX10604" fmla="*/ 5166902 w 12191966"/>
              <a:gd name="connsiteY10604" fmla="*/ 2130425 h 4330701"/>
              <a:gd name="connsiteX10605" fmla="*/ 5164519 w 12191966"/>
              <a:gd name="connsiteY10605" fmla="*/ 2130425 h 4330701"/>
              <a:gd name="connsiteX10606" fmla="*/ 5159361 w 12191966"/>
              <a:gd name="connsiteY10606" fmla="*/ 2130425 h 4330701"/>
              <a:gd name="connsiteX10607" fmla="*/ 5153805 w 12191966"/>
              <a:gd name="connsiteY10607" fmla="*/ 2129282 h 4330701"/>
              <a:gd name="connsiteX10608" fmla="*/ 5151029 w 12191966"/>
              <a:gd name="connsiteY10608" fmla="*/ 2128139 h 4330701"/>
              <a:gd name="connsiteX10609" fmla="*/ 5148647 w 12191966"/>
              <a:gd name="connsiteY10609" fmla="*/ 2126615 h 4330701"/>
              <a:gd name="connsiteX10610" fmla="*/ 5146665 w 12191966"/>
              <a:gd name="connsiteY10610" fmla="*/ 2125472 h 4330701"/>
              <a:gd name="connsiteX10611" fmla="*/ 5145077 w 12191966"/>
              <a:gd name="connsiteY10611" fmla="*/ 2123948 h 4330701"/>
              <a:gd name="connsiteX10612" fmla="*/ 5145473 w 12191966"/>
              <a:gd name="connsiteY10612" fmla="*/ 2120900 h 4330701"/>
              <a:gd name="connsiteX10613" fmla="*/ 5147060 w 12191966"/>
              <a:gd name="connsiteY10613" fmla="*/ 2119376 h 4330701"/>
              <a:gd name="connsiteX10614" fmla="*/ 5149044 w 12191966"/>
              <a:gd name="connsiteY10614" fmla="*/ 2118614 h 4330701"/>
              <a:gd name="connsiteX10615" fmla="*/ 5151029 w 12191966"/>
              <a:gd name="connsiteY10615" fmla="*/ 2118233 h 4330701"/>
              <a:gd name="connsiteX10616" fmla="*/ 5153013 w 12191966"/>
              <a:gd name="connsiteY10616" fmla="*/ 2117090 h 4330701"/>
              <a:gd name="connsiteX10617" fmla="*/ 5154597 w 12191966"/>
              <a:gd name="connsiteY10617" fmla="*/ 2115947 h 4330701"/>
              <a:gd name="connsiteX10618" fmla="*/ 5156188 w 12191966"/>
              <a:gd name="connsiteY10618" fmla="*/ 2114042 h 4330701"/>
              <a:gd name="connsiteX10619" fmla="*/ 4613227 w 12191966"/>
              <a:gd name="connsiteY10619" fmla="*/ 2105026 h 4330701"/>
              <a:gd name="connsiteX10620" fmla="*/ 4617957 w 12191966"/>
              <a:gd name="connsiteY10620" fmla="*/ 2105026 h 4330701"/>
              <a:gd name="connsiteX10621" fmla="*/ 4624269 w 12191966"/>
              <a:gd name="connsiteY10621" fmla="*/ 2105026 h 4330701"/>
              <a:gd name="connsiteX10622" fmla="*/ 4632548 w 12191966"/>
              <a:gd name="connsiteY10622" fmla="*/ 2106200 h 4330701"/>
              <a:gd name="connsiteX10623" fmla="*/ 4642803 w 12191966"/>
              <a:gd name="connsiteY10623" fmla="*/ 2108158 h 4330701"/>
              <a:gd name="connsiteX10624" fmla="*/ 4647140 w 12191966"/>
              <a:gd name="connsiteY10624" fmla="*/ 2109723 h 4330701"/>
              <a:gd name="connsiteX10625" fmla="*/ 4650294 w 12191966"/>
              <a:gd name="connsiteY10625" fmla="*/ 2111289 h 4330701"/>
              <a:gd name="connsiteX10626" fmla="*/ 4652658 w 12191966"/>
              <a:gd name="connsiteY10626" fmla="*/ 2113246 h 4330701"/>
              <a:gd name="connsiteX10627" fmla="*/ 4654631 w 12191966"/>
              <a:gd name="connsiteY10627" fmla="*/ 2115204 h 4330701"/>
              <a:gd name="connsiteX10628" fmla="*/ 4657389 w 12191966"/>
              <a:gd name="connsiteY10628" fmla="*/ 2117552 h 4330701"/>
              <a:gd name="connsiteX10629" fmla="*/ 4660152 w 12191966"/>
              <a:gd name="connsiteY10629" fmla="*/ 2119509 h 4330701"/>
              <a:gd name="connsiteX10630" fmla="*/ 4664096 w 12191966"/>
              <a:gd name="connsiteY10630" fmla="*/ 2121467 h 4330701"/>
              <a:gd name="connsiteX10631" fmla="*/ 4670407 w 12191966"/>
              <a:gd name="connsiteY10631" fmla="*/ 2123424 h 4330701"/>
              <a:gd name="connsiteX10632" fmla="*/ 4667649 w 12191966"/>
              <a:gd name="connsiteY10632" fmla="*/ 2124989 h 4330701"/>
              <a:gd name="connsiteX10633" fmla="*/ 4665282 w 12191966"/>
              <a:gd name="connsiteY10633" fmla="*/ 2126164 h 4330701"/>
              <a:gd name="connsiteX10634" fmla="*/ 4662124 w 12191966"/>
              <a:gd name="connsiteY10634" fmla="*/ 2126947 h 4330701"/>
              <a:gd name="connsiteX10635" fmla="*/ 4659758 w 12191966"/>
              <a:gd name="connsiteY10635" fmla="*/ 2127338 h 4330701"/>
              <a:gd name="connsiteX10636" fmla="*/ 4653449 w 12191966"/>
              <a:gd name="connsiteY10636" fmla="*/ 2128512 h 4330701"/>
              <a:gd name="connsiteX10637" fmla="*/ 4647140 w 12191966"/>
              <a:gd name="connsiteY10637" fmla="*/ 2128121 h 4330701"/>
              <a:gd name="connsiteX10638" fmla="*/ 4645169 w 12191966"/>
              <a:gd name="connsiteY10638" fmla="*/ 2130861 h 4330701"/>
              <a:gd name="connsiteX10639" fmla="*/ 4643986 w 12191966"/>
              <a:gd name="connsiteY10639" fmla="*/ 2133210 h 4330701"/>
              <a:gd name="connsiteX10640" fmla="*/ 4643198 w 12191966"/>
              <a:gd name="connsiteY10640" fmla="*/ 2135950 h 4330701"/>
              <a:gd name="connsiteX10641" fmla="*/ 4643986 w 12191966"/>
              <a:gd name="connsiteY10641" fmla="*/ 2138298 h 4330701"/>
              <a:gd name="connsiteX10642" fmla="*/ 4643986 w 12191966"/>
              <a:gd name="connsiteY10642" fmla="*/ 2141430 h 4330701"/>
              <a:gd name="connsiteX10643" fmla="*/ 4644774 w 12191966"/>
              <a:gd name="connsiteY10643" fmla="*/ 2143387 h 4330701"/>
              <a:gd name="connsiteX10644" fmla="*/ 4646352 w 12191966"/>
              <a:gd name="connsiteY10644" fmla="*/ 2148084 h 4330701"/>
              <a:gd name="connsiteX10645" fmla="*/ 4647927 w 12191966"/>
              <a:gd name="connsiteY10645" fmla="*/ 2152390 h 4330701"/>
              <a:gd name="connsiteX10646" fmla="*/ 4647927 w 12191966"/>
              <a:gd name="connsiteY10646" fmla="*/ 2154347 h 4330701"/>
              <a:gd name="connsiteX10647" fmla="*/ 4647140 w 12191966"/>
              <a:gd name="connsiteY10647" fmla="*/ 2156305 h 4330701"/>
              <a:gd name="connsiteX10648" fmla="*/ 4646352 w 12191966"/>
              <a:gd name="connsiteY10648" fmla="*/ 2157479 h 4330701"/>
              <a:gd name="connsiteX10649" fmla="*/ 4644774 w 12191966"/>
              <a:gd name="connsiteY10649" fmla="*/ 2159045 h 4330701"/>
              <a:gd name="connsiteX10650" fmla="*/ 4642015 w 12191966"/>
              <a:gd name="connsiteY10650" fmla="*/ 2160610 h 4330701"/>
              <a:gd name="connsiteX10651" fmla="*/ 4638466 w 12191966"/>
              <a:gd name="connsiteY10651" fmla="*/ 2162176 h 4330701"/>
              <a:gd name="connsiteX10652" fmla="*/ 4639255 w 12191966"/>
              <a:gd name="connsiteY10652" fmla="*/ 2159436 h 4330701"/>
              <a:gd name="connsiteX10653" fmla="*/ 4640437 w 12191966"/>
              <a:gd name="connsiteY10653" fmla="*/ 2157087 h 4330701"/>
              <a:gd name="connsiteX10654" fmla="*/ 4640437 w 12191966"/>
              <a:gd name="connsiteY10654" fmla="*/ 2154739 h 4330701"/>
              <a:gd name="connsiteX10655" fmla="*/ 4640437 w 12191966"/>
              <a:gd name="connsiteY10655" fmla="*/ 2152390 h 4330701"/>
              <a:gd name="connsiteX10656" fmla="*/ 4639648 w 12191966"/>
              <a:gd name="connsiteY10656" fmla="*/ 2150042 h 4330701"/>
              <a:gd name="connsiteX10657" fmla="*/ 4638859 w 12191966"/>
              <a:gd name="connsiteY10657" fmla="*/ 2147693 h 4330701"/>
              <a:gd name="connsiteX10658" fmla="*/ 4637677 w 12191966"/>
              <a:gd name="connsiteY10658" fmla="*/ 2146127 h 4330701"/>
              <a:gd name="connsiteX10659" fmla="*/ 4636492 w 12191966"/>
              <a:gd name="connsiteY10659" fmla="*/ 2144170 h 4330701"/>
              <a:gd name="connsiteX10660" fmla="*/ 4634914 w 12191966"/>
              <a:gd name="connsiteY10660" fmla="*/ 2142604 h 4330701"/>
              <a:gd name="connsiteX10661" fmla="*/ 4632942 w 12191966"/>
              <a:gd name="connsiteY10661" fmla="*/ 2141821 h 4330701"/>
              <a:gd name="connsiteX10662" fmla="*/ 4630182 w 12191966"/>
              <a:gd name="connsiteY10662" fmla="*/ 2140647 h 4330701"/>
              <a:gd name="connsiteX10663" fmla="*/ 4628211 w 12191966"/>
              <a:gd name="connsiteY10663" fmla="*/ 2139864 h 4330701"/>
              <a:gd name="connsiteX10664" fmla="*/ 4625846 w 12191966"/>
              <a:gd name="connsiteY10664" fmla="*/ 2139864 h 4330701"/>
              <a:gd name="connsiteX10665" fmla="*/ 4623480 w 12191966"/>
              <a:gd name="connsiteY10665" fmla="*/ 2139864 h 4330701"/>
              <a:gd name="connsiteX10666" fmla="*/ 4620322 w 12191966"/>
              <a:gd name="connsiteY10666" fmla="*/ 2140256 h 4330701"/>
              <a:gd name="connsiteX10667" fmla="*/ 4617957 w 12191966"/>
              <a:gd name="connsiteY10667" fmla="*/ 2140647 h 4330701"/>
              <a:gd name="connsiteX10668" fmla="*/ 4617957 w 12191966"/>
              <a:gd name="connsiteY10668" fmla="*/ 2138298 h 4330701"/>
              <a:gd name="connsiteX10669" fmla="*/ 4618353 w 12191966"/>
              <a:gd name="connsiteY10669" fmla="*/ 2136341 h 4330701"/>
              <a:gd name="connsiteX10670" fmla="*/ 4618745 w 12191966"/>
              <a:gd name="connsiteY10670" fmla="*/ 2134384 h 4330701"/>
              <a:gd name="connsiteX10671" fmla="*/ 4619927 w 12191966"/>
              <a:gd name="connsiteY10671" fmla="*/ 2132818 h 4330701"/>
              <a:gd name="connsiteX10672" fmla="*/ 4620717 w 12191966"/>
              <a:gd name="connsiteY10672" fmla="*/ 2132035 h 4330701"/>
              <a:gd name="connsiteX10673" fmla="*/ 4622298 w 12191966"/>
              <a:gd name="connsiteY10673" fmla="*/ 2131252 h 4330701"/>
              <a:gd name="connsiteX10674" fmla="*/ 4625450 w 12191966"/>
              <a:gd name="connsiteY10674" fmla="*/ 2130078 h 4330701"/>
              <a:gd name="connsiteX10675" fmla="*/ 4629393 w 12191966"/>
              <a:gd name="connsiteY10675" fmla="*/ 2129295 h 4330701"/>
              <a:gd name="connsiteX10676" fmla="*/ 4633730 w 12191966"/>
              <a:gd name="connsiteY10676" fmla="*/ 2129295 h 4330701"/>
              <a:gd name="connsiteX10677" fmla="*/ 4638859 w 12191966"/>
              <a:gd name="connsiteY10677" fmla="*/ 2128904 h 4330701"/>
              <a:gd name="connsiteX10678" fmla="*/ 4644380 w 12191966"/>
              <a:gd name="connsiteY10678" fmla="*/ 2128121 h 4330701"/>
              <a:gd name="connsiteX10679" fmla="*/ 4638466 w 12191966"/>
              <a:gd name="connsiteY10679" fmla="*/ 2126555 h 4330701"/>
              <a:gd name="connsiteX10680" fmla="*/ 4632942 w 12191966"/>
              <a:gd name="connsiteY10680" fmla="*/ 2124989 h 4330701"/>
              <a:gd name="connsiteX10681" fmla="*/ 4627423 w 12191966"/>
              <a:gd name="connsiteY10681" fmla="*/ 2123424 h 4330701"/>
              <a:gd name="connsiteX10682" fmla="*/ 4622298 w 12191966"/>
              <a:gd name="connsiteY10682" fmla="*/ 2121075 h 4330701"/>
              <a:gd name="connsiteX10683" fmla="*/ 4617957 w 12191966"/>
              <a:gd name="connsiteY10683" fmla="*/ 2118726 h 4330701"/>
              <a:gd name="connsiteX10684" fmla="*/ 4614411 w 12191966"/>
              <a:gd name="connsiteY10684" fmla="*/ 2116378 h 4330701"/>
              <a:gd name="connsiteX10685" fmla="*/ 4611253 w 12191966"/>
              <a:gd name="connsiteY10685" fmla="*/ 2114029 h 4330701"/>
              <a:gd name="connsiteX10686" fmla="*/ 4609282 w 12191966"/>
              <a:gd name="connsiteY10686" fmla="*/ 2111681 h 4330701"/>
              <a:gd name="connsiteX10687" fmla="*/ 4608494 w 12191966"/>
              <a:gd name="connsiteY10687" fmla="*/ 2109723 h 4330701"/>
              <a:gd name="connsiteX10688" fmla="*/ 4608494 w 12191966"/>
              <a:gd name="connsiteY10688" fmla="*/ 2108549 h 4330701"/>
              <a:gd name="connsiteX10689" fmla="*/ 4608494 w 12191966"/>
              <a:gd name="connsiteY10689" fmla="*/ 2107766 h 4330701"/>
              <a:gd name="connsiteX10690" fmla="*/ 4609282 w 12191966"/>
              <a:gd name="connsiteY10690" fmla="*/ 2106983 h 4330701"/>
              <a:gd name="connsiteX10691" fmla="*/ 4610466 w 12191966"/>
              <a:gd name="connsiteY10691" fmla="*/ 2106200 h 4330701"/>
              <a:gd name="connsiteX10692" fmla="*/ 5040310 w 12191966"/>
              <a:gd name="connsiteY10692" fmla="*/ 2100263 h 4330701"/>
              <a:gd name="connsiteX10693" fmla="*/ 5037518 w 12191966"/>
              <a:gd name="connsiteY10693" fmla="*/ 2106642 h 4330701"/>
              <a:gd name="connsiteX10694" fmla="*/ 5035524 w 12191966"/>
              <a:gd name="connsiteY10694" fmla="*/ 2109193 h 4330701"/>
              <a:gd name="connsiteX10695" fmla="*/ 5033927 w 12191966"/>
              <a:gd name="connsiteY10695" fmla="*/ 2111319 h 4330701"/>
              <a:gd name="connsiteX10696" fmla="*/ 5029936 w 12191966"/>
              <a:gd name="connsiteY10696" fmla="*/ 2115146 h 4330701"/>
              <a:gd name="connsiteX10697" fmla="*/ 5025545 w 12191966"/>
              <a:gd name="connsiteY10697" fmla="*/ 2117272 h 4330701"/>
              <a:gd name="connsiteX10698" fmla="*/ 5020757 w 12191966"/>
              <a:gd name="connsiteY10698" fmla="*/ 2118973 h 4330701"/>
              <a:gd name="connsiteX10699" fmla="*/ 5015569 w 12191966"/>
              <a:gd name="connsiteY10699" fmla="*/ 2119399 h 4330701"/>
              <a:gd name="connsiteX10700" fmla="*/ 5010781 w 12191966"/>
              <a:gd name="connsiteY10700" fmla="*/ 2119399 h 4330701"/>
              <a:gd name="connsiteX10701" fmla="*/ 5005591 w 12191966"/>
              <a:gd name="connsiteY10701" fmla="*/ 2118973 h 4330701"/>
              <a:gd name="connsiteX10702" fmla="*/ 4995216 w 12191966"/>
              <a:gd name="connsiteY10702" fmla="*/ 2117698 h 4330701"/>
              <a:gd name="connsiteX10703" fmla="*/ 4990030 w 12191966"/>
              <a:gd name="connsiteY10703" fmla="*/ 2117272 h 4330701"/>
              <a:gd name="connsiteX10704" fmla="*/ 4984843 w 12191966"/>
              <a:gd name="connsiteY10704" fmla="*/ 2117272 h 4330701"/>
              <a:gd name="connsiteX10705" fmla="*/ 4980054 w 12191966"/>
              <a:gd name="connsiteY10705" fmla="*/ 2117698 h 4330701"/>
              <a:gd name="connsiteX10706" fmla="*/ 4975264 w 12191966"/>
              <a:gd name="connsiteY10706" fmla="*/ 2118973 h 4330701"/>
              <a:gd name="connsiteX10707" fmla="*/ 4970873 w 12191966"/>
              <a:gd name="connsiteY10707" fmla="*/ 2121100 h 4330701"/>
              <a:gd name="connsiteX10708" fmla="*/ 4966883 w 12191966"/>
              <a:gd name="connsiteY10708" fmla="*/ 2124076 h 4330701"/>
              <a:gd name="connsiteX10709" fmla="*/ 4966484 w 12191966"/>
              <a:gd name="connsiteY10709" fmla="*/ 2121525 h 4330701"/>
              <a:gd name="connsiteX10710" fmla="*/ 4965685 w 12191966"/>
              <a:gd name="connsiteY10710" fmla="*/ 2119399 h 4330701"/>
              <a:gd name="connsiteX10711" fmla="*/ 4965685 w 12191966"/>
              <a:gd name="connsiteY10711" fmla="*/ 2117272 h 4330701"/>
              <a:gd name="connsiteX10712" fmla="*/ 4965685 w 12191966"/>
              <a:gd name="connsiteY10712" fmla="*/ 2115146 h 4330701"/>
              <a:gd name="connsiteX10713" fmla="*/ 4966883 w 12191966"/>
              <a:gd name="connsiteY10713" fmla="*/ 2113445 h 4330701"/>
              <a:gd name="connsiteX10714" fmla="*/ 4967680 w 12191966"/>
              <a:gd name="connsiteY10714" fmla="*/ 2112595 h 4330701"/>
              <a:gd name="connsiteX10715" fmla="*/ 4969277 w 12191966"/>
              <a:gd name="connsiteY10715" fmla="*/ 2110894 h 4330701"/>
              <a:gd name="connsiteX10716" fmla="*/ 4970873 w 12191966"/>
              <a:gd name="connsiteY10716" fmla="*/ 2109618 h 4330701"/>
              <a:gd name="connsiteX10717" fmla="*/ 4975264 w 12191966"/>
              <a:gd name="connsiteY10717" fmla="*/ 2108343 h 4330701"/>
              <a:gd name="connsiteX10718" fmla="*/ 4980454 w 12191966"/>
              <a:gd name="connsiteY10718" fmla="*/ 2107067 h 4330701"/>
              <a:gd name="connsiteX10719" fmla="*/ 4986041 w 12191966"/>
              <a:gd name="connsiteY10719" fmla="*/ 2106642 h 4330701"/>
              <a:gd name="connsiteX10720" fmla="*/ 4992425 w 12191966"/>
              <a:gd name="connsiteY10720" fmla="*/ 2105791 h 4330701"/>
              <a:gd name="connsiteX10721" fmla="*/ 5005991 w 12191966"/>
              <a:gd name="connsiteY10721" fmla="*/ 2105366 h 4330701"/>
              <a:gd name="connsiteX10722" fmla="*/ 5019961 w 12191966"/>
              <a:gd name="connsiteY10722" fmla="*/ 2104941 h 4330701"/>
              <a:gd name="connsiteX10723" fmla="*/ 5025947 w 12191966"/>
              <a:gd name="connsiteY10723" fmla="*/ 2104515 h 4330701"/>
              <a:gd name="connsiteX10724" fmla="*/ 5031932 w 12191966"/>
              <a:gd name="connsiteY10724" fmla="*/ 2103240 h 4330701"/>
              <a:gd name="connsiteX10725" fmla="*/ 5036321 w 12191966"/>
              <a:gd name="connsiteY10725" fmla="*/ 2102389 h 4330701"/>
              <a:gd name="connsiteX10726" fmla="*/ 11899124 w 12191966"/>
              <a:gd name="connsiteY10726" fmla="*/ 2095500 h 4330701"/>
              <a:gd name="connsiteX10727" fmla="*/ 11901090 w 12191966"/>
              <a:gd name="connsiteY10727" fmla="*/ 2097440 h 4330701"/>
              <a:gd name="connsiteX10728" fmla="*/ 11902270 w 12191966"/>
              <a:gd name="connsiteY10728" fmla="*/ 2099769 h 4330701"/>
              <a:gd name="connsiteX10729" fmla="*/ 11903450 w 12191966"/>
              <a:gd name="connsiteY10729" fmla="*/ 2101709 h 4330701"/>
              <a:gd name="connsiteX10730" fmla="*/ 11903843 w 12191966"/>
              <a:gd name="connsiteY10730" fmla="*/ 2103649 h 4330701"/>
              <a:gd name="connsiteX10731" fmla="*/ 11904630 w 12191966"/>
              <a:gd name="connsiteY10731" fmla="*/ 2105978 h 4330701"/>
              <a:gd name="connsiteX10732" fmla="*/ 11903843 w 12191966"/>
              <a:gd name="connsiteY10732" fmla="*/ 2107918 h 4330701"/>
              <a:gd name="connsiteX10733" fmla="*/ 11902270 w 12191966"/>
              <a:gd name="connsiteY10733" fmla="*/ 2112187 h 4330701"/>
              <a:gd name="connsiteX10734" fmla="*/ 11898337 w 12191966"/>
              <a:gd name="connsiteY10734" fmla="*/ 2121500 h 4330701"/>
              <a:gd name="connsiteX10735" fmla="*/ 11897157 w 12191966"/>
              <a:gd name="connsiteY10735" fmla="*/ 2126157 h 4330701"/>
              <a:gd name="connsiteX10736" fmla="*/ 11896371 w 12191966"/>
              <a:gd name="connsiteY10736" fmla="*/ 2128097 h 4330701"/>
              <a:gd name="connsiteX10737" fmla="*/ 11896371 w 12191966"/>
              <a:gd name="connsiteY10737" fmla="*/ 2130425 h 4330701"/>
              <a:gd name="connsiteX10738" fmla="*/ 11895584 w 12191966"/>
              <a:gd name="connsiteY10738" fmla="*/ 2128873 h 4330701"/>
              <a:gd name="connsiteX10739" fmla="*/ 11894404 w 12191966"/>
              <a:gd name="connsiteY10739" fmla="*/ 2128485 h 4330701"/>
              <a:gd name="connsiteX10740" fmla="*/ 11891651 w 12191966"/>
              <a:gd name="connsiteY10740" fmla="*/ 2127709 h 4330701"/>
              <a:gd name="connsiteX10741" fmla="*/ 11887718 w 12191966"/>
              <a:gd name="connsiteY10741" fmla="*/ 2126933 h 4330701"/>
              <a:gd name="connsiteX10742" fmla="*/ 11883392 w 12191966"/>
              <a:gd name="connsiteY10742" fmla="*/ 2126933 h 4330701"/>
              <a:gd name="connsiteX10743" fmla="*/ 11873952 w 12191966"/>
              <a:gd name="connsiteY10743" fmla="*/ 2128485 h 4330701"/>
              <a:gd name="connsiteX10744" fmla="*/ 11863333 w 12191966"/>
              <a:gd name="connsiteY10744" fmla="*/ 2130037 h 4330701"/>
              <a:gd name="connsiteX10745" fmla="*/ 11857040 w 12191966"/>
              <a:gd name="connsiteY10745" fmla="*/ 2130425 h 4330701"/>
              <a:gd name="connsiteX10746" fmla="*/ 11851928 w 12191966"/>
              <a:gd name="connsiteY10746" fmla="*/ 2130425 h 4330701"/>
              <a:gd name="connsiteX10747" fmla="*/ 11845635 w 12191966"/>
              <a:gd name="connsiteY10747" fmla="*/ 2129649 h 4330701"/>
              <a:gd name="connsiteX10748" fmla="*/ 11839735 w 12191966"/>
              <a:gd name="connsiteY10748" fmla="*/ 2128097 h 4330701"/>
              <a:gd name="connsiteX10749" fmla="*/ 11833836 w 12191966"/>
              <a:gd name="connsiteY10749" fmla="*/ 2125768 h 4330701"/>
              <a:gd name="connsiteX10750" fmla="*/ 11828329 w 12191966"/>
              <a:gd name="connsiteY10750" fmla="*/ 2121500 h 4330701"/>
              <a:gd name="connsiteX10751" fmla="*/ 11825183 w 12191966"/>
              <a:gd name="connsiteY10751" fmla="*/ 2119560 h 4330701"/>
              <a:gd name="connsiteX10752" fmla="*/ 11822823 w 12191966"/>
              <a:gd name="connsiteY10752" fmla="*/ 2116843 h 4330701"/>
              <a:gd name="connsiteX10753" fmla="*/ 11820463 w 12191966"/>
              <a:gd name="connsiteY10753" fmla="*/ 2113739 h 4330701"/>
              <a:gd name="connsiteX10754" fmla="*/ 11818104 w 12191966"/>
              <a:gd name="connsiteY10754" fmla="*/ 2110246 h 4330701"/>
              <a:gd name="connsiteX10755" fmla="*/ 11817317 w 12191966"/>
              <a:gd name="connsiteY10755" fmla="*/ 2107530 h 4330701"/>
              <a:gd name="connsiteX10756" fmla="*/ 11817317 w 12191966"/>
              <a:gd name="connsiteY10756" fmla="*/ 2105978 h 4330701"/>
              <a:gd name="connsiteX10757" fmla="*/ 11818104 w 12191966"/>
              <a:gd name="connsiteY10757" fmla="*/ 2104813 h 4330701"/>
              <a:gd name="connsiteX10758" fmla="*/ 11818497 w 12191966"/>
              <a:gd name="connsiteY10758" fmla="*/ 2104425 h 4330701"/>
              <a:gd name="connsiteX10759" fmla="*/ 11819284 w 12191966"/>
              <a:gd name="connsiteY10759" fmla="*/ 2104813 h 4330701"/>
              <a:gd name="connsiteX10760" fmla="*/ 11820463 w 12191966"/>
              <a:gd name="connsiteY10760" fmla="*/ 2105590 h 4330701"/>
              <a:gd name="connsiteX10761" fmla="*/ 11822823 w 12191966"/>
              <a:gd name="connsiteY10761" fmla="*/ 2107918 h 4330701"/>
              <a:gd name="connsiteX10762" fmla="*/ 11825183 w 12191966"/>
              <a:gd name="connsiteY10762" fmla="*/ 2109858 h 4330701"/>
              <a:gd name="connsiteX10763" fmla="*/ 11826363 w 12191966"/>
              <a:gd name="connsiteY10763" fmla="*/ 2110246 h 4330701"/>
              <a:gd name="connsiteX10764" fmla="*/ 11827543 w 12191966"/>
              <a:gd name="connsiteY10764" fmla="*/ 2110246 h 4330701"/>
              <a:gd name="connsiteX10765" fmla="*/ 11827936 w 12191966"/>
              <a:gd name="connsiteY10765" fmla="*/ 2109858 h 4330701"/>
              <a:gd name="connsiteX10766" fmla="*/ 11828723 w 12191966"/>
              <a:gd name="connsiteY10766" fmla="*/ 2109082 h 4330701"/>
              <a:gd name="connsiteX10767" fmla="*/ 11828723 w 12191966"/>
              <a:gd name="connsiteY10767" fmla="*/ 2106366 h 4330701"/>
              <a:gd name="connsiteX10768" fmla="*/ 11828723 w 12191966"/>
              <a:gd name="connsiteY10768" fmla="*/ 2103649 h 4330701"/>
              <a:gd name="connsiteX10769" fmla="*/ 11831869 w 12191966"/>
              <a:gd name="connsiteY10769" fmla="*/ 2105978 h 4330701"/>
              <a:gd name="connsiteX10770" fmla="*/ 11835409 w 12191966"/>
              <a:gd name="connsiteY10770" fmla="*/ 2108306 h 4330701"/>
              <a:gd name="connsiteX10771" fmla="*/ 11839735 w 12191966"/>
              <a:gd name="connsiteY10771" fmla="*/ 2111022 h 4330701"/>
              <a:gd name="connsiteX10772" fmla="*/ 11844455 w 12191966"/>
              <a:gd name="connsiteY10772" fmla="*/ 2112963 h 4330701"/>
              <a:gd name="connsiteX10773" fmla="*/ 11849174 w 12191966"/>
              <a:gd name="connsiteY10773" fmla="*/ 2114903 h 4330701"/>
              <a:gd name="connsiteX10774" fmla="*/ 11854681 w 12191966"/>
              <a:gd name="connsiteY10774" fmla="*/ 2116067 h 4330701"/>
              <a:gd name="connsiteX10775" fmla="*/ 11860187 w 12191966"/>
              <a:gd name="connsiteY10775" fmla="*/ 2117231 h 4330701"/>
              <a:gd name="connsiteX10776" fmla="*/ 11865693 w 12191966"/>
              <a:gd name="connsiteY10776" fmla="*/ 2117619 h 4330701"/>
              <a:gd name="connsiteX10777" fmla="*/ 11871593 w 12191966"/>
              <a:gd name="connsiteY10777" fmla="*/ 2117619 h 4330701"/>
              <a:gd name="connsiteX10778" fmla="*/ 11876706 w 12191966"/>
              <a:gd name="connsiteY10778" fmla="*/ 2117231 h 4330701"/>
              <a:gd name="connsiteX10779" fmla="*/ 11881425 w 12191966"/>
              <a:gd name="connsiteY10779" fmla="*/ 2115679 h 4330701"/>
              <a:gd name="connsiteX10780" fmla="*/ 11886538 w 12191966"/>
              <a:gd name="connsiteY10780" fmla="*/ 2113739 h 4330701"/>
              <a:gd name="connsiteX10781" fmla="*/ 11890471 w 12191966"/>
              <a:gd name="connsiteY10781" fmla="*/ 2111022 h 4330701"/>
              <a:gd name="connsiteX10782" fmla="*/ 11892438 w 12191966"/>
              <a:gd name="connsiteY10782" fmla="*/ 2109082 h 4330701"/>
              <a:gd name="connsiteX10783" fmla="*/ 11894011 w 12191966"/>
              <a:gd name="connsiteY10783" fmla="*/ 2106754 h 4330701"/>
              <a:gd name="connsiteX10784" fmla="*/ 11895584 w 12191966"/>
              <a:gd name="connsiteY10784" fmla="*/ 2104425 h 4330701"/>
              <a:gd name="connsiteX10785" fmla="*/ 11897157 w 12191966"/>
              <a:gd name="connsiteY10785" fmla="*/ 2102097 h 4330701"/>
              <a:gd name="connsiteX10786" fmla="*/ 11897944 w 12191966"/>
              <a:gd name="connsiteY10786" fmla="*/ 2098993 h 4330701"/>
              <a:gd name="connsiteX10787" fmla="*/ 11657377 w 12191966"/>
              <a:gd name="connsiteY10787" fmla="*/ 2082801 h 4330701"/>
              <a:gd name="connsiteX10788" fmla="*/ 11657774 w 12191966"/>
              <a:gd name="connsiteY10788" fmla="*/ 2082801 h 4330701"/>
              <a:gd name="connsiteX10789" fmla="*/ 11659758 w 12191966"/>
              <a:gd name="connsiteY10789" fmla="*/ 2082801 h 4330701"/>
              <a:gd name="connsiteX10790" fmla="*/ 11662140 w 12191966"/>
              <a:gd name="connsiteY10790" fmla="*/ 2083595 h 4330701"/>
              <a:gd name="connsiteX10791" fmla="*/ 11665315 w 12191966"/>
              <a:gd name="connsiteY10791" fmla="*/ 2085182 h 4330701"/>
              <a:gd name="connsiteX10792" fmla="*/ 11668887 w 12191966"/>
              <a:gd name="connsiteY10792" fmla="*/ 2085579 h 4330701"/>
              <a:gd name="connsiteX10793" fmla="*/ 11670871 w 12191966"/>
              <a:gd name="connsiteY10793" fmla="*/ 2085182 h 4330701"/>
              <a:gd name="connsiteX10794" fmla="*/ 11673252 w 12191966"/>
              <a:gd name="connsiteY10794" fmla="*/ 2084786 h 4330701"/>
              <a:gd name="connsiteX10795" fmla="*/ 11674443 w 12191966"/>
              <a:gd name="connsiteY10795" fmla="*/ 2102248 h 4330701"/>
              <a:gd name="connsiteX10796" fmla="*/ 11671665 w 12191966"/>
              <a:gd name="connsiteY10796" fmla="*/ 2102645 h 4330701"/>
              <a:gd name="connsiteX10797" fmla="*/ 11670474 w 12191966"/>
              <a:gd name="connsiteY10797" fmla="*/ 2103439 h 4330701"/>
              <a:gd name="connsiteX10798" fmla="*/ 11668887 w 12191966"/>
              <a:gd name="connsiteY10798" fmla="*/ 2102645 h 4330701"/>
              <a:gd name="connsiteX10799" fmla="*/ 11667696 w 12191966"/>
              <a:gd name="connsiteY10799" fmla="*/ 2102248 h 4330701"/>
              <a:gd name="connsiteX10800" fmla="*/ 11665712 w 12191966"/>
              <a:gd name="connsiteY10800" fmla="*/ 2100264 h 4330701"/>
              <a:gd name="connsiteX10801" fmla="*/ 11663727 w 12191966"/>
              <a:gd name="connsiteY10801" fmla="*/ 2097089 h 4330701"/>
              <a:gd name="connsiteX10802" fmla="*/ 11662140 w 12191966"/>
              <a:gd name="connsiteY10802" fmla="*/ 2094708 h 4330701"/>
              <a:gd name="connsiteX10803" fmla="*/ 11660155 w 12191966"/>
              <a:gd name="connsiteY10803" fmla="*/ 2092723 h 4330701"/>
              <a:gd name="connsiteX10804" fmla="*/ 11659361 w 12191966"/>
              <a:gd name="connsiteY10804" fmla="*/ 2091929 h 4330701"/>
              <a:gd name="connsiteX10805" fmla="*/ 11657774 w 12191966"/>
              <a:gd name="connsiteY10805" fmla="*/ 2091929 h 4330701"/>
              <a:gd name="connsiteX10806" fmla="*/ 11655789 w 12191966"/>
              <a:gd name="connsiteY10806" fmla="*/ 2091929 h 4330701"/>
              <a:gd name="connsiteX10807" fmla="*/ 11653805 w 12191966"/>
              <a:gd name="connsiteY10807" fmla="*/ 2092723 h 4330701"/>
              <a:gd name="connsiteX10808" fmla="*/ 11655393 w 12191966"/>
              <a:gd name="connsiteY10808" fmla="*/ 2086770 h 4330701"/>
              <a:gd name="connsiteX10809" fmla="*/ 11655789 w 12191966"/>
              <a:gd name="connsiteY10809" fmla="*/ 2084786 h 4330701"/>
              <a:gd name="connsiteX10810" fmla="*/ 11656186 w 12191966"/>
              <a:gd name="connsiteY10810" fmla="*/ 2083595 h 4330701"/>
              <a:gd name="connsiteX10811" fmla="*/ 11810967 w 12191966"/>
              <a:gd name="connsiteY10811" fmla="*/ 2074863 h 4330701"/>
              <a:gd name="connsiteX10812" fmla="*/ 11812951 w 12191966"/>
              <a:gd name="connsiteY10812" fmla="*/ 2076912 h 4330701"/>
              <a:gd name="connsiteX10813" fmla="*/ 11814142 w 12191966"/>
              <a:gd name="connsiteY10813" fmla="*/ 2079370 h 4330701"/>
              <a:gd name="connsiteX10814" fmla="*/ 11814142 w 12191966"/>
              <a:gd name="connsiteY10814" fmla="*/ 2082237 h 4330701"/>
              <a:gd name="connsiteX10815" fmla="*/ 11813745 w 12191966"/>
              <a:gd name="connsiteY10815" fmla="*/ 2085105 h 4330701"/>
              <a:gd name="connsiteX10816" fmla="*/ 11812555 w 12191966"/>
              <a:gd name="connsiteY10816" fmla="*/ 2088792 h 4330701"/>
              <a:gd name="connsiteX10817" fmla="*/ 11810570 w 12191966"/>
              <a:gd name="connsiteY10817" fmla="*/ 2091660 h 4330701"/>
              <a:gd name="connsiteX10818" fmla="*/ 11808586 w 12191966"/>
              <a:gd name="connsiteY10818" fmla="*/ 2094528 h 4330701"/>
              <a:gd name="connsiteX10819" fmla="*/ 11806601 w 12191966"/>
              <a:gd name="connsiteY10819" fmla="*/ 2096576 h 4330701"/>
              <a:gd name="connsiteX10820" fmla="*/ 11804220 w 12191966"/>
              <a:gd name="connsiteY10820" fmla="*/ 2098624 h 4330701"/>
              <a:gd name="connsiteX10821" fmla="*/ 11801442 w 12191966"/>
              <a:gd name="connsiteY10821" fmla="*/ 2099853 h 4330701"/>
              <a:gd name="connsiteX10822" fmla="*/ 11799061 w 12191966"/>
              <a:gd name="connsiteY10822" fmla="*/ 2100263 h 4330701"/>
              <a:gd name="connsiteX10823" fmla="*/ 11796679 w 12191966"/>
              <a:gd name="connsiteY10823" fmla="*/ 2099444 h 4330701"/>
              <a:gd name="connsiteX10824" fmla="*/ 11795092 w 12191966"/>
              <a:gd name="connsiteY10824" fmla="*/ 2096986 h 4330701"/>
              <a:gd name="connsiteX10825" fmla="*/ 11793505 w 12191966"/>
              <a:gd name="connsiteY10825" fmla="*/ 2094118 h 4330701"/>
              <a:gd name="connsiteX10826" fmla="*/ 11792711 w 12191966"/>
              <a:gd name="connsiteY10826" fmla="*/ 2089612 h 4330701"/>
              <a:gd name="connsiteX10827" fmla="*/ 11791917 w 12191966"/>
              <a:gd name="connsiteY10827" fmla="*/ 2083057 h 4330701"/>
              <a:gd name="connsiteX10828" fmla="*/ 11793108 w 12191966"/>
              <a:gd name="connsiteY10828" fmla="*/ 2082647 h 4330701"/>
              <a:gd name="connsiteX10829" fmla="*/ 11794695 w 12191966"/>
              <a:gd name="connsiteY10829" fmla="*/ 2082237 h 4330701"/>
              <a:gd name="connsiteX10830" fmla="*/ 11797473 w 12191966"/>
              <a:gd name="connsiteY10830" fmla="*/ 2082237 h 4330701"/>
              <a:gd name="connsiteX10831" fmla="*/ 11804220 w 12191966"/>
              <a:gd name="connsiteY10831" fmla="*/ 2082647 h 4330701"/>
              <a:gd name="connsiteX10832" fmla="*/ 11806998 w 12191966"/>
              <a:gd name="connsiteY10832" fmla="*/ 2082237 h 4330701"/>
              <a:gd name="connsiteX10833" fmla="*/ 11808586 w 12191966"/>
              <a:gd name="connsiteY10833" fmla="*/ 2081828 h 4330701"/>
              <a:gd name="connsiteX10834" fmla="*/ 11809776 w 12191966"/>
              <a:gd name="connsiteY10834" fmla="*/ 2081008 h 4330701"/>
              <a:gd name="connsiteX10835" fmla="*/ 11810570 w 12191966"/>
              <a:gd name="connsiteY10835" fmla="*/ 2080189 h 4330701"/>
              <a:gd name="connsiteX10836" fmla="*/ 11810967 w 12191966"/>
              <a:gd name="connsiteY10836" fmla="*/ 2078960 h 4330701"/>
              <a:gd name="connsiteX10837" fmla="*/ 11810967 w 12191966"/>
              <a:gd name="connsiteY10837" fmla="*/ 2076912 h 4330701"/>
              <a:gd name="connsiteX10838" fmla="*/ 4580375 w 12191966"/>
              <a:gd name="connsiteY10838" fmla="*/ 2068513 h 4330701"/>
              <a:gd name="connsiteX10839" fmla="*/ 4582783 w 12191966"/>
              <a:gd name="connsiteY10839" fmla="*/ 2068513 h 4330701"/>
              <a:gd name="connsiteX10840" fmla="*/ 4585193 w 12191966"/>
              <a:gd name="connsiteY10840" fmla="*/ 2070101 h 4330701"/>
              <a:gd name="connsiteX10841" fmla="*/ 4587199 w 12191966"/>
              <a:gd name="connsiteY10841" fmla="*/ 2071688 h 4330701"/>
              <a:gd name="connsiteX10842" fmla="*/ 4588805 w 12191966"/>
              <a:gd name="connsiteY10842" fmla="*/ 2073673 h 4330701"/>
              <a:gd name="connsiteX10843" fmla="*/ 4590010 w 12191966"/>
              <a:gd name="connsiteY10843" fmla="*/ 2076848 h 4330701"/>
              <a:gd name="connsiteX10844" fmla="*/ 4592018 w 12191966"/>
              <a:gd name="connsiteY10844" fmla="*/ 2082404 h 4330701"/>
              <a:gd name="connsiteX10845" fmla="*/ 4594426 w 12191966"/>
              <a:gd name="connsiteY10845" fmla="*/ 2087563 h 4330701"/>
              <a:gd name="connsiteX10846" fmla="*/ 4595630 w 12191966"/>
              <a:gd name="connsiteY10846" fmla="*/ 2090341 h 4330701"/>
              <a:gd name="connsiteX10847" fmla="*/ 4597637 w 12191966"/>
              <a:gd name="connsiteY10847" fmla="*/ 2092326 h 4330701"/>
              <a:gd name="connsiteX10848" fmla="*/ 4599645 w 12191966"/>
              <a:gd name="connsiteY10848" fmla="*/ 2093119 h 4330701"/>
              <a:gd name="connsiteX10849" fmla="*/ 4602454 w 12191966"/>
              <a:gd name="connsiteY10849" fmla="*/ 2094310 h 4330701"/>
              <a:gd name="connsiteX10850" fmla="*/ 4606068 w 12191966"/>
              <a:gd name="connsiteY10850" fmla="*/ 2093913 h 4330701"/>
              <a:gd name="connsiteX10851" fmla="*/ 4610081 w 12191966"/>
              <a:gd name="connsiteY10851" fmla="*/ 2092326 h 4330701"/>
              <a:gd name="connsiteX10852" fmla="*/ 4608074 w 12191966"/>
              <a:gd name="connsiteY10852" fmla="*/ 2095104 h 4330701"/>
              <a:gd name="connsiteX10853" fmla="*/ 4606068 w 12191966"/>
              <a:gd name="connsiteY10853" fmla="*/ 2097882 h 4330701"/>
              <a:gd name="connsiteX10854" fmla="*/ 4603658 w 12191966"/>
              <a:gd name="connsiteY10854" fmla="*/ 2099469 h 4330701"/>
              <a:gd name="connsiteX10855" fmla="*/ 4600446 w 12191966"/>
              <a:gd name="connsiteY10855" fmla="*/ 2100263 h 4330701"/>
              <a:gd name="connsiteX10856" fmla="*/ 4596833 w 12191966"/>
              <a:gd name="connsiteY10856" fmla="*/ 2100263 h 4330701"/>
              <a:gd name="connsiteX10857" fmla="*/ 4594023 w 12191966"/>
              <a:gd name="connsiteY10857" fmla="*/ 2100263 h 4330701"/>
              <a:gd name="connsiteX10858" fmla="*/ 4590411 w 12191966"/>
              <a:gd name="connsiteY10858" fmla="*/ 2099469 h 4330701"/>
              <a:gd name="connsiteX10859" fmla="*/ 4587199 w 12191966"/>
              <a:gd name="connsiteY10859" fmla="*/ 2098279 h 4330701"/>
              <a:gd name="connsiteX10860" fmla="*/ 4584390 w 12191966"/>
              <a:gd name="connsiteY10860" fmla="*/ 2096294 h 4330701"/>
              <a:gd name="connsiteX10861" fmla="*/ 4581178 w 12191966"/>
              <a:gd name="connsiteY10861" fmla="*/ 2093913 h 4330701"/>
              <a:gd name="connsiteX10862" fmla="*/ 4579172 w 12191966"/>
              <a:gd name="connsiteY10862" fmla="*/ 2090738 h 4330701"/>
              <a:gd name="connsiteX10863" fmla="*/ 4577164 w 12191966"/>
              <a:gd name="connsiteY10863" fmla="*/ 2087166 h 4330701"/>
              <a:gd name="connsiteX10864" fmla="*/ 4575558 w 12191966"/>
              <a:gd name="connsiteY10864" fmla="*/ 2083594 h 4330701"/>
              <a:gd name="connsiteX10865" fmla="*/ 4575156 w 12191966"/>
              <a:gd name="connsiteY10865" fmla="*/ 2079229 h 4330701"/>
              <a:gd name="connsiteX10866" fmla="*/ 4575156 w 12191966"/>
              <a:gd name="connsiteY10866" fmla="*/ 2074863 h 4330701"/>
              <a:gd name="connsiteX10867" fmla="*/ 4576363 w 12191966"/>
              <a:gd name="connsiteY10867" fmla="*/ 2069307 h 4330701"/>
              <a:gd name="connsiteX10868" fmla="*/ 12106242 w 12191966"/>
              <a:gd name="connsiteY10868" fmla="*/ 2066926 h 4330701"/>
              <a:gd name="connsiteX10869" fmla="*/ 12108227 w 12191966"/>
              <a:gd name="connsiteY10869" fmla="*/ 2067720 h 4330701"/>
              <a:gd name="connsiteX10870" fmla="*/ 12110211 w 12191966"/>
              <a:gd name="connsiteY10870" fmla="*/ 2067720 h 4330701"/>
              <a:gd name="connsiteX10871" fmla="*/ 12112196 w 12191966"/>
              <a:gd name="connsiteY10871" fmla="*/ 2068514 h 4330701"/>
              <a:gd name="connsiteX10872" fmla="*/ 12114180 w 12191966"/>
              <a:gd name="connsiteY10872" fmla="*/ 2069704 h 4330701"/>
              <a:gd name="connsiteX10873" fmla="*/ 12115767 w 12191966"/>
              <a:gd name="connsiteY10873" fmla="*/ 2070498 h 4330701"/>
              <a:gd name="connsiteX10874" fmla="*/ 12117355 w 12191966"/>
              <a:gd name="connsiteY10874" fmla="*/ 2072086 h 4330701"/>
              <a:gd name="connsiteX10875" fmla="*/ 12116958 w 12191966"/>
              <a:gd name="connsiteY10875" fmla="*/ 2074070 h 4330701"/>
              <a:gd name="connsiteX10876" fmla="*/ 12115767 w 12191966"/>
              <a:gd name="connsiteY10876" fmla="*/ 2075657 h 4330701"/>
              <a:gd name="connsiteX10877" fmla="*/ 12113386 w 12191966"/>
              <a:gd name="connsiteY10877" fmla="*/ 2077642 h 4330701"/>
              <a:gd name="connsiteX10878" fmla="*/ 12110211 w 12191966"/>
              <a:gd name="connsiteY10878" fmla="*/ 2079626 h 4330701"/>
              <a:gd name="connsiteX10879" fmla="*/ 12107433 w 12191966"/>
              <a:gd name="connsiteY10879" fmla="*/ 2080420 h 4330701"/>
              <a:gd name="connsiteX10880" fmla="*/ 12100289 w 12191966"/>
              <a:gd name="connsiteY10880" fmla="*/ 2083198 h 4330701"/>
              <a:gd name="connsiteX10881" fmla="*/ 12097114 w 12191966"/>
              <a:gd name="connsiteY10881" fmla="*/ 2083992 h 4330701"/>
              <a:gd name="connsiteX10882" fmla="*/ 12094733 w 12191966"/>
              <a:gd name="connsiteY10882" fmla="*/ 2085976 h 4330701"/>
              <a:gd name="connsiteX10883" fmla="*/ 12093542 w 12191966"/>
              <a:gd name="connsiteY10883" fmla="*/ 2082801 h 4330701"/>
              <a:gd name="connsiteX10884" fmla="*/ 12093542 w 12191966"/>
              <a:gd name="connsiteY10884" fmla="*/ 2079229 h 4330701"/>
              <a:gd name="connsiteX10885" fmla="*/ 12094336 w 12191966"/>
              <a:gd name="connsiteY10885" fmla="*/ 2076054 h 4330701"/>
              <a:gd name="connsiteX10886" fmla="*/ 12095130 w 12191966"/>
              <a:gd name="connsiteY10886" fmla="*/ 2073673 h 4330701"/>
              <a:gd name="connsiteX10887" fmla="*/ 12096717 w 12191966"/>
              <a:gd name="connsiteY10887" fmla="*/ 2071689 h 4330701"/>
              <a:gd name="connsiteX10888" fmla="*/ 12098305 w 12191966"/>
              <a:gd name="connsiteY10888" fmla="*/ 2070101 h 4330701"/>
              <a:gd name="connsiteX10889" fmla="*/ 12099892 w 12191966"/>
              <a:gd name="connsiteY10889" fmla="*/ 2068911 h 4330701"/>
              <a:gd name="connsiteX10890" fmla="*/ 12101877 w 12191966"/>
              <a:gd name="connsiteY10890" fmla="*/ 2068117 h 4330701"/>
              <a:gd name="connsiteX10891" fmla="*/ 12103861 w 12191966"/>
              <a:gd name="connsiteY10891" fmla="*/ 2067720 h 4330701"/>
              <a:gd name="connsiteX10892" fmla="*/ 4626354 w 12191966"/>
              <a:gd name="connsiteY10892" fmla="*/ 2062163 h 4330701"/>
              <a:gd name="connsiteX10893" fmla="*/ 4631115 w 12191966"/>
              <a:gd name="connsiteY10893" fmla="*/ 2063751 h 4330701"/>
              <a:gd name="connsiteX10894" fmla="*/ 4635481 w 12191966"/>
              <a:gd name="connsiteY10894" fmla="*/ 2064544 h 4330701"/>
              <a:gd name="connsiteX10895" fmla="*/ 4639850 w 12191966"/>
              <a:gd name="connsiteY10895" fmla="*/ 2065338 h 4330701"/>
              <a:gd name="connsiteX10896" fmla="*/ 4644612 w 12191966"/>
              <a:gd name="connsiteY10896" fmla="*/ 2065735 h 4330701"/>
              <a:gd name="connsiteX10897" fmla="*/ 4652943 w 12191966"/>
              <a:gd name="connsiteY10897" fmla="*/ 2065735 h 4330701"/>
              <a:gd name="connsiteX10898" fmla="*/ 4656911 w 12191966"/>
              <a:gd name="connsiteY10898" fmla="*/ 2065735 h 4330701"/>
              <a:gd name="connsiteX10899" fmla="*/ 4661277 w 12191966"/>
              <a:gd name="connsiteY10899" fmla="*/ 2065735 h 4330701"/>
              <a:gd name="connsiteX10900" fmla="*/ 4664057 w 12191966"/>
              <a:gd name="connsiteY10900" fmla="*/ 2066529 h 4330701"/>
              <a:gd name="connsiteX10901" fmla="*/ 4667233 w 12191966"/>
              <a:gd name="connsiteY10901" fmla="*/ 2068116 h 4330701"/>
              <a:gd name="connsiteX10902" fmla="*/ 4670011 w 12191966"/>
              <a:gd name="connsiteY10902" fmla="*/ 2070498 h 4330701"/>
              <a:gd name="connsiteX10903" fmla="*/ 4671996 w 12191966"/>
              <a:gd name="connsiteY10903" fmla="*/ 2074069 h 4330701"/>
              <a:gd name="connsiteX10904" fmla="*/ 4673979 w 12191966"/>
              <a:gd name="connsiteY10904" fmla="*/ 2078038 h 4330701"/>
              <a:gd name="connsiteX10905" fmla="*/ 4675568 w 12191966"/>
              <a:gd name="connsiteY10905" fmla="*/ 2084388 h 4330701"/>
              <a:gd name="connsiteX10906" fmla="*/ 4676361 w 12191966"/>
              <a:gd name="connsiteY10906" fmla="*/ 2091135 h 4330701"/>
              <a:gd name="connsiteX10907" fmla="*/ 4676758 w 12191966"/>
              <a:gd name="connsiteY10907" fmla="*/ 2100263 h 4330701"/>
              <a:gd name="connsiteX10908" fmla="*/ 4673582 w 12191966"/>
              <a:gd name="connsiteY10908" fmla="*/ 2097088 h 4330701"/>
              <a:gd name="connsiteX10909" fmla="*/ 4669220 w 12191966"/>
              <a:gd name="connsiteY10909" fmla="*/ 2092723 h 4330701"/>
              <a:gd name="connsiteX10910" fmla="*/ 4663662 w 12191966"/>
              <a:gd name="connsiteY10910" fmla="*/ 2088357 h 4330701"/>
              <a:gd name="connsiteX10911" fmla="*/ 4660484 w 12191966"/>
              <a:gd name="connsiteY10911" fmla="*/ 2086769 h 4330701"/>
              <a:gd name="connsiteX10912" fmla="*/ 4658101 w 12191966"/>
              <a:gd name="connsiteY10912" fmla="*/ 2085182 h 4330701"/>
              <a:gd name="connsiteX10913" fmla="*/ 4654928 w 12191966"/>
              <a:gd name="connsiteY10913" fmla="*/ 2084388 h 4330701"/>
              <a:gd name="connsiteX10914" fmla="*/ 4652149 w 12191966"/>
              <a:gd name="connsiteY10914" fmla="*/ 2083594 h 4330701"/>
              <a:gd name="connsiteX10915" fmla="*/ 4649769 w 12191966"/>
              <a:gd name="connsiteY10915" fmla="*/ 2083594 h 4330701"/>
              <a:gd name="connsiteX10916" fmla="*/ 4647387 w 12191966"/>
              <a:gd name="connsiteY10916" fmla="*/ 2085182 h 4330701"/>
              <a:gd name="connsiteX10917" fmla="*/ 4645404 w 12191966"/>
              <a:gd name="connsiteY10917" fmla="*/ 2087166 h 4330701"/>
              <a:gd name="connsiteX10918" fmla="*/ 4644214 w 12191966"/>
              <a:gd name="connsiteY10918" fmla="*/ 2090341 h 4330701"/>
              <a:gd name="connsiteX10919" fmla="*/ 4643023 w 12191966"/>
              <a:gd name="connsiteY10919" fmla="*/ 2094707 h 4330701"/>
              <a:gd name="connsiteX10920" fmla="*/ 4643023 w 12191966"/>
              <a:gd name="connsiteY10920" fmla="*/ 2100263 h 4330701"/>
              <a:gd name="connsiteX10921" fmla="*/ 4641435 w 12191966"/>
              <a:gd name="connsiteY10921" fmla="*/ 2096294 h 4330701"/>
              <a:gd name="connsiteX10922" fmla="*/ 4639850 w 12191966"/>
              <a:gd name="connsiteY10922" fmla="*/ 2093913 h 4330701"/>
              <a:gd name="connsiteX10923" fmla="*/ 4638658 w 12191966"/>
              <a:gd name="connsiteY10923" fmla="*/ 2091929 h 4330701"/>
              <a:gd name="connsiteX10924" fmla="*/ 4637070 w 12191966"/>
              <a:gd name="connsiteY10924" fmla="*/ 2090341 h 4330701"/>
              <a:gd name="connsiteX10925" fmla="*/ 4635481 w 12191966"/>
              <a:gd name="connsiteY10925" fmla="*/ 2089944 h 4330701"/>
              <a:gd name="connsiteX10926" fmla="*/ 4633894 w 12191966"/>
              <a:gd name="connsiteY10926" fmla="*/ 2089151 h 4330701"/>
              <a:gd name="connsiteX10927" fmla="*/ 4631115 w 12191966"/>
              <a:gd name="connsiteY10927" fmla="*/ 2089944 h 4330701"/>
              <a:gd name="connsiteX10928" fmla="*/ 4627941 w 12191966"/>
              <a:gd name="connsiteY10928" fmla="*/ 2090341 h 4330701"/>
              <a:gd name="connsiteX10929" fmla="*/ 4625957 w 12191966"/>
              <a:gd name="connsiteY10929" fmla="*/ 2090341 h 4330701"/>
              <a:gd name="connsiteX10930" fmla="*/ 4623973 w 12191966"/>
              <a:gd name="connsiteY10930" fmla="*/ 2090341 h 4330701"/>
              <a:gd name="connsiteX10931" fmla="*/ 4621988 w 12191966"/>
              <a:gd name="connsiteY10931" fmla="*/ 2089944 h 4330701"/>
              <a:gd name="connsiteX10932" fmla="*/ 4620003 w 12191966"/>
              <a:gd name="connsiteY10932" fmla="*/ 2088754 h 4330701"/>
              <a:gd name="connsiteX10933" fmla="*/ 4617622 w 12191966"/>
              <a:gd name="connsiteY10933" fmla="*/ 2087166 h 4330701"/>
              <a:gd name="connsiteX10934" fmla="*/ 4614844 w 12191966"/>
              <a:gd name="connsiteY10934" fmla="*/ 2084785 h 4330701"/>
              <a:gd name="connsiteX10935" fmla="*/ 4616432 w 12191966"/>
              <a:gd name="connsiteY10935" fmla="*/ 2082404 h 4330701"/>
              <a:gd name="connsiteX10936" fmla="*/ 4618416 w 12191966"/>
              <a:gd name="connsiteY10936" fmla="*/ 2080023 h 4330701"/>
              <a:gd name="connsiteX10937" fmla="*/ 4622386 w 12191966"/>
              <a:gd name="connsiteY10937" fmla="*/ 2076054 h 4330701"/>
              <a:gd name="connsiteX10938" fmla="*/ 4624369 w 12191966"/>
              <a:gd name="connsiteY10938" fmla="*/ 2073673 h 4330701"/>
              <a:gd name="connsiteX10939" fmla="*/ 4625957 w 12191966"/>
              <a:gd name="connsiteY10939" fmla="*/ 2070498 h 4330701"/>
              <a:gd name="connsiteX10940" fmla="*/ 4626354 w 12191966"/>
              <a:gd name="connsiteY10940" fmla="*/ 2067323 h 4330701"/>
              <a:gd name="connsiteX10941" fmla="*/ 11442067 w 12191966"/>
              <a:gd name="connsiteY10941" fmla="*/ 2060576 h 4330701"/>
              <a:gd name="connsiteX10942" fmla="*/ 11444096 w 12191966"/>
              <a:gd name="connsiteY10942" fmla="*/ 2060576 h 4330701"/>
              <a:gd name="connsiteX10943" fmla="*/ 11446124 w 12191966"/>
              <a:gd name="connsiteY10943" fmla="*/ 2061379 h 4330701"/>
              <a:gd name="connsiteX10944" fmla="*/ 11448153 w 12191966"/>
              <a:gd name="connsiteY10944" fmla="*/ 2062582 h 4330701"/>
              <a:gd name="connsiteX10945" fmla="*/ 11450587 w 12191966"/>
              <a:gd name="connsiteY10945" fmla="*/ 2063385 h 4330701"/>
              <a:gd name="connsiteX10946" fmla="*/ 11455455 w 12191966"/>
              <a:gd name="connsiteY10946" fmla="*/ 2066996 h 4330701"/>
              <a:gd name="connsiteX10947" fmla="*/ 11459918 w 12191966"/>
              <a:gd name="connsiteY10947" fmla="*/ 2069403 h 4330701"/>
              <a:gd name="connsiteX10948" fmla="*/ 11461947 w 12191966"/>
              <a:gd name="connsiteY10948" fmla="*/ 2071008 h 4330701"/>
              <a:gd name="connsiteX10949" fmla="*/ 11464381 w 12191966"/>
              <a:gd name="connsiteY10949" fmla="*/ 2071811 h 4330701"/>
              <a:gd name="connsiteX10950" fmla="*/ 11467221 w 12191966"/>
              <a:gd name="connsiteY10950" fmla="*/ 2071811 h 4330701"/>
              <a:gd name="connsiteX10951" fmla="*/ 11469655 w 12191966"/>
              <a:gd name="connsiteY10951" fmla="*/ 2070607 h 4330701"/>
              <a:gd name="connsiteX10952" fmla="*/ 11468844 w 12191966"/>
              <a:gd name="connsiteY10952" fmla="*/ 2073015 h 4330701"/>
              <a:gd name="connsiteX10953" fmla="*/ 11467627 w 12191966"/>
              <a:gd name="connsiteY10953" fmla="*/ 2074620 h 4330701"/>
              <a:gd name="connsiteX10954" fmla="*/ 11463975 w 12191966"/>
              <a:gd name="connsiteY10954" fmla="*/ 2077830 h 4330701"/>
              <a:gd name="connsiteX10955" fmla="*/ 11460324 w 12191966"/>
              <a:gd name="connsiteY10955" fmla="*/ 2080237 h 4330701"/>
              <a:gd name="connsiteX10956" fmla="*/ 11456673 w 12191966"/>
              <a:gd name="connsiteY10956" fmla="*/ 2082243 h 4330701"/>
              <a:gd name="connsiteX10957" fmla="*/ 11453427 w 12191966"/>
              <a:gd name="connsiteY10957" fmla="*/ 2084249 h 4330701"/>
              <a:gd name="connsiteX10958" fmla="*/ 11451804 w 12191966"/>
              <a:gd name="connsiteY10958" fmla="*/ 2085854 h 4330701"/>
              <a:gd name="connsiteX10959" fmla="*/ 11450181 w 12191966"/>
              <a:gd name="connsiteY10959" fmla="*/ 2087459 h 4330701"/>
              <a:gd name="connsiteX10960" fmla="*/ 11448559 w 12191966"/>
              <a:gd name="connsiteY10960" fmla="*/ 2089064 h 4330701"/>
              <a:gd name="connsiteX10961" fmla="*/ 11447747 w 12191966"/>
              <a:gd name="connsiteY10961" fmla="*/ 2091472 h 4330701"/>
              <a:gd name="connsiteX10962" fmla="*/ 11446936 w 12191966"/>
              <a:gd name="connsiteY10962" fmla="*/ 2093879 h 4330701"/>
              <a:gd name="connsiteX10963" fmla="*/ 11446936 w 12191966"/>
              <a:gd name="connsiteY10963" fmla="*/ 2097089 h 4330701"/>
              <a:gd name="connsiteX10964" fmla="*/ 11444907 w 12191966"/>
              <a:gd name="connsiteY10964" fmla="*/ 2097089 h 4330701"/>
              <a:gd name="connsiteX10965" fmla="*/ 11443690 w 12191966"/>
              <a:gd name="connsiteY10965" fmla="*/ 2095885 h 4330701"/>
              <a:gd name="connsiteX10966" fmla="*/ 11442879 w 12191966"/>
              <a:gd name="connsiteY10966" fmla="*/ 2094280 h 4330701"/>
              <a:gd name="connsiteX10967" fmla="*/ 11442473 w 12191966"/>
              <a:gd name="connsiteY10967" fmla="*/ 2091873 h 4330701"/>
              <a:gd name="connsiteX10968" fmla="*/ 11442067 w 12191966"/>
              <a:gd name="connsiteY10968" fmla="*/ 2086256 h 4330701"/>
              <a:gd name="connsiteX10969" fmla="*/ 11442067 w 12191966"/>
              <a:gd name="connsiteY10969" fmla="*/ 2079836 h 4330701"/>
              <a:gd name="connsiteX10970" fmla="*/ 11442067 w 12191966"/>
              <a:gd name="connsiteY10970" fmla="*/ 2073817 h 4330701"/>
              <a:gd name="connsiteX10971" fmla="*/ 11441662 w 12191966"/>
              <a:gd name="connsiteY10971" fmla="*/ 2071008 h 4330701"/>
              <a:gd name="connsiteX10972" fmla="*/ 11440850 w 12191966"/>
              <a:gd name="connsiteY10972" fmla="*/ 2069002 h 4330701"/>
              <a:gd name="connsiteX10973" fmla="*/ 11440039 w 12191966"/>
              <a:gd name="connsiteY10973" fmla="*/ 2067397 h 4330701"/>
              <a:gd name="connsiteX10974" fmla="*/ 11438416 w 12191966"/>
              <a:gd name="connsiteY10974" fmla="*/ 2066996 h 4330701"/>
              <a:gd name="connsiteX10975" fmla="*/ 11436388 w 12191966"/>
              <a:gd name="connsiteY10975" fmla="*/ 2067397 h 4330701"/>
              <a:gd name="connsiteX10976" fmla="*/ 11433142 w 12191966"/>
              <a:gd name="connsiteY10976" fmla="*/ 2069002 h 4330701"/>
              <a:gd name="connsiteX10977" fmla="*/ 11435171 w 12191966"/>
              <a:gd name="connsiteY10977" fmla="*/ 2065391 h 4330701"/>
              <a:gd name="connsiteX10978" fmla="*/ 11437199 w 12191966"/>
              <a:gd name="connsiteY10978" fmla="*/ 2062984 h 4330701"/>
              <a:gd name="connsiteX10979" fmla="*/ 11439227 w 12191966"/>
              <a:gd name="connsiteY10979" fmla="*/ 2061379 h 4330701"/>
              <a:gd name="connsiteX10980" fmla="*/ 818738 w 12191966"/>
              <a:gd name="connsiteY10980" fmla="*/ 2055813 h 4330701"/>
              <a:gd name="connsiteX10981" fmla="*/ 821516 w 12191966"/>
              <a:gd name="connsiteY10981" fmla="*/ 2055813 h 4330701"/>
              <a:gd name="connsiteX10982" fmla="*/ 828660 w 12191966"/>
              <a:gd name="connsiteY10982" fmla="*/ 2056975 h 4330701"/>
              <a:gd name="connsiteX10983" fmla="*/ 835804 w 12191966"/>
              <a:gd name="connsiteY10983" fmla="*/ 2057749 h 4330701"/>
              <a:gd name="connsiteX10984" fmla="*/ 842154 w 12191966"/>
              <a:gd name="connsiteY10984" fmla="*/ 2057749 h 4330701"/>
              <a:gd name="connsiteX10985" fmla="*/ 845329 w 12191966"/>
              <a:gd name="connsiteY10985" fmla="*/ 2057749 h 4330701"/>
              <a:gd name="connsiteX10986" fmla="*/ 847710 w 12191966"/>
              <a:gd name="connsiteY10986" fmla="*/ 2056975 h 4330701"/>
              <a:gd name="connsiteX10987" fmla="*/ 847313 w 12191966"/>
              <a:gd name="connsiteY10987" fmla="*/ 2061234 h 4330701"/>
              <a:gd name="connsiteX10988" fmla="*/ 845726 w 12191966"/>
              <a:gd name="connsiteY10988" fmla="*/ 2064719 h 4330701"/>
              <a:gd name="connsiteX10989" fmla="*/ 844932 w 12191966"/>
              <a:gd name="connsiteY10989" fmla="*/ 2067429 h 4330701"/>
              <a:gd name="connsiteX10990" fmla="*/ 843345 w 12191966"/>
              <a:gd name="connsiteY10990" fmla="*/ 2068978 h 4330701"/>
              <a:gd name="connsiteX10991" fmla="*/ 841360 w 12191966"/>
              <a:gd name="connsiteY10991" fmla="*/ 2070139 h 4330701"/>
              <a:gd name="connsiteX10992" fmla="*/ 839376 w 12191966"/>
              <a:gd name="connsiteY10992" fmla="*/ 2070527 h 4330701"/>
              <a:gd name="connsiteX10993" fmla="*/ 837391 w 12191966"/>
              <a:gd name="connsiteY10993" fmla="*/ 2070914 h 4330701"/>
              <a:gd name="connsiteX10994" fmla="*/ 834613 w 12191966"/>
              <a:gd name="connsiteY10994" fmla="*/ 2070527 h 4330701"/>
              <a:gd name="connsiteX10995" fmla="*/ 829851 w 12191966"/>
              <a:gd name="connsiteY10995" fmla="*/ 2069365 h 4330701"/>
              <a:gd name="connsiteX10996" fmla="*/ 823898 w 12191966"/>
              <a:gd name="connsiteY10996" fmla="*/ 2068978 h 4330701"/>
              <a:gd name="connsiteX10997" fmla="*/ 820325 w 12191966"/>
              <a:gd name="connsiteY10997" fmla="*/ 2068978 h 4330701"/>
              <a:gd name="connsiteX10998" fmla="*/ 816754 w 12191966"/>
              <a:gd name="connsiteY10998" fmla="*/ 2069365 h 4330701"/>
              <a:gd name="connsiteX10999" fmla="*/ 812785 w 12191966"/>
              <a:gd name="connsiteY10999" fmla="*/ 2070139 h 4330701"/>
              <a:gd name="connsiteX11000" fmla="*/ 808816 w 12191966"/>
              <a:gd name="connsiteY11000" fmla="*/ 2071688 h 4330701"/>
              <a:gd name="connsiteX11001" fmla="*/ 808022 w 12191966"/>
              <a:gd name="connsiteY11001" fmla="*/ 2067042 h 4330701"/>
              <a:gd name="connsiteX11002" fmla="*/ 808816 w 12191966"/>
              <a:gd name="connsiteY11002" fmla="*/ 2063170 h 4330701"/>
              <a:gd name="connsiteX11003" fmla="*/ 809610 w 12191966"/>
              <a:gd name="connsiteY11003" fmla="*/ 2060072 h 4330701"/>
              <a:gd name="connsiteX11004" fmla="*/ 811197 w 12191966"/>
              <a:gd name="connsiteY11004" fmla="*/ 2058136 h 4330701"/>
              <a:gd name="connsiteX11005" fmla="*/ 813182 w 12191966"/>
              <a:gd name="connsiteY11005" fmla="*/ 2056975 h 4330701"/>
              <a:gd name="connsiteX11006" fmla="*/ 815563 w 12191966"/>
              <a:gd name="connsiteY11006" fmla="*/ 2056200 h 4330701"/>
              <a:gd name="connsiteX11007" fmla="*/ 1029689 w 12191966"/>
              <a:gd name="connsiteY11007" fmla="*/ 2041526 h 4330701"/>
              <a:gd name="connsiteX11008" fmla="*/ 1032126 w 12191966"/>
              <a:gd name="connsiteY11008" fmla="*/ 2041526 h 4330701"/>
              <a:gd name="connsiteX11009" fmla="*/ 1034968 w 12191966"/>
              <a:gd name="connsiteY11009" fmla="*/ 2041916 h 4330701"/>
              <a:gd name="connsiteX11010" fmla="*/ 1038217 w 12191966"/>
              <a:gd name="connsiteY11010" fmla="*/ 2042697 h 4330701"/>
              <a:gd name="connsiteX11011" fmla="*/ 1038217 w 12191966"/>
              <a:gd name="connsiteY11011" fmla="*/ 2046598 h 4330701"/>
              <a:gd name="connsiteX11012" fmla="*/ 1038217 w 12191966"/>
              <a:gd name="connsiteY11012" fmla="*/ 2050500 h 4330701"/>
              <a:gd name="connsiteX11013" fmla="*/ 1037405 w 12191966"/>
              <a:gd name="connsiteY11013" fmla="*/ 2053231 h 4330701"/>
              <a:gd name="connsiteX11014" fmla="*/ 1036999 w 12191966"/>
              <a:gd name="connsiteY11014" fmla="*/ 2056352 h 4330701"/>
              <a:gd name="connsiteX11015" fmla="*/ 1035374 w 12191966"/>
              <a:gd name="connsiteY11015" fmla="*/ 2058303 h 4330701"/>
              <a:gd name="connsiteX11016" fmla="*/ 1034562 w 12191966"/>
              <a:gd name="connsiteY11016" fmla="*/ 2060253 h 4330701"/>
              <a:gd name="connsiteX11017" fmla="*/ 1032532 w 12191966"/>
              <a:gd name="connsiteY11017" fmla="*/ 2061814 h 4330701"/>
              <a:gd name="connsiteX11018" fmla="*/ 1030907 w 12191966"/>
              <a:gd name="connsiteY11018" fmla="*/ 2063375 h 4330701"/>
              <a:gd name="connsiteX11019" fmla="*/ 1028471 w 12191966"/>
              <a:gd name="connsiteY11019" fmla="*/ 2064155 h 4330701"/>
              <a:gd name="connsiteX11020" fmla="*/ 1026440 w 12191966"/>
              <a:gd name="connsiteY11020" fmla="*/ 2064935 h 4330701"/>
              <a:gd name="connsiteX11021" fmla="*/ 1021161 w 12191966"/>
              <a:gd name="connsiteY11021" fmla="*/ 2065325 h 4330701"/>
              <a:gd name="connsiteX11022" fmla="*/ 1015475 w 12191966"/>
              <a:gd name="connsiteY11022" fmla="*/ 2065325 h 4330701"/>
              <a:gd name="connsiteX11023" fmla="*/ 1009384 w 12191966"/>
              <a:gd name="connsiteY11023" fmla="*/ 2065325 h 4330701"/>
              <a:gd name="connsiteX11024" fmla="*/ 1011414 w 12191966"/>
              <a:gd name="connsiteY11024" fmla="*/ 2069617 h 4330701"/>
              <a:gd name="connsiteX11025" fmla="*/ 1013445 w 12191966"/>
              <a:gd name="connsiteY11025" fmla="*/ 2074689 h 4330701"/>
              <a:gd name="connsiteX11026" fmla="*/ 1014663 w 12191966"/>
              <a:gd name="connsiteY11026" fmla="*/ 2080541 h 4330701"/>
              <a:gd name="connsiteX11027" fmla="*/ 1015069 w 12191966"/>
              <a:gd name="connsiteY11027" fmla="*/ 2087564 h 4330701"/>
              <a:gd name="connsiteX11028" fmla="*/ 1013039 w 12191966"/>
              <a:gd name="connsiteY11028" fmla="*/ 2086784 h 4330701"/>
              <a:gd name="connsiteX11029" fmla="*/ 1011008 w 12191966"/>
              <a:gd name="connsiteY11029" fmla="*/ 2086394 h 4330701"/>
              <a:gd name="connsiteX11030" fmla="*/ 1009384 w 12191966"/>
              <a:gd name="connsiteY11030" fmla="*/ 2084833 h 4330701"/>
              <a:gd name="connsiteX11031" fmla="*/ 1007759 w 12191966"/>
              <a:gd name="connsiteY11031" fmla="*/ 2083663 h 4330701"/>
              <a:gd name="connsiteX11032" fmla="*/ 1006947 w 12191966"/>
              <a:gd name="connsiteY11032" fmla="*/ 2082102 h 4330701"/>
              <a:gd name="connsiteX11033" fmla="*/ 1005729 w 12191966"/>
              <a:gd name="connsiteY11033" fmla="*/ 2080151 h 4330701"/>
              <a:gd name="connsiteX11034" fmla="*/ 1004104 w 12191966"/>
              <a:gd name="connsiteY11034" fmla="*/ 2075079 h 4330701"/>
              <a:gd name="connsiteX11035" fmla="*/ 1003698 w 12191966"/>
              <a:gd name="connsiteY11035" fmla="*/ 2069617 h 4330701"/>
              <a:gd name="connsiteX11036" fmla="*/ 1003292 w 12191966"/>
              <a:gd name="connsiteY11036" fmla="*/ 2063765 h 4330701"/>
              <a:gd name="connsiteX11037" fmla="*/ 1003698 w 12191966"/>
              <a:gd name="connsiteY11037" fmla="*/ 2050109 h 4330701"/>
              <a:gd name="connsiteX11038" fmla="*/ 1006947 w 12191966"/>
              <a:gd name="connsiteY11038" fmla="*/ 2050890 h 4330701"/>
              <a:gd name="connsiteX11039" fmla="*/ 1009384 w 12191966"/>
              <a:gd name="connsiteY11039" fmla="*/ 2050890 h 4330701"/>
              <a:gd name="connsiteX11040" fmla="*/ 1011821 w 12191966"/>
              <a:gd name="connsiteY11040" fmla="*/ 2050890 h 4330701"/>
              <a:gd name="connsiteX11041" fmla="*/ 1013851 w 12191966"/>
              <a:gd name="connsiteY11041" fmla="*/ 2050500 h 4330701"/>
              <a:gd name="connsiteX11042" fmla="*/ 1017506 w 12191966"/>
              <a:gd name="connsiteY11042" fmla="*/ 2048549 h 4330701"/>
              <a:gd name="connsiteX11043" fmla="*/ 1020755 w 12191966"/>
              <a:gd name="connsiteY11043" fmla="*/ 2046598 h 4330701"/>
              <a:gd name="connsiteX11044" fmla="*/ 1023598 w 12191966"/>
              <a:gd name="connsiteY11044" fmla="*/ 2043867 h 4330701"/>
              <a:gd name="connsiteX11045" fmla="*/ 1027659 w 12191966"/>
              <a:gd name="connsiteY11045" fmla="*/ 2041916 h 4330701"/>
              <a:gd name="connsiteX11046" fmla="*/ 869184 w 12191966"/>
              <a:gd name="connsiteY11046" fmla="*/ 2011363 h 4330701"/>
              <a:gd name="connsiteX11047" fmla="*/ 874384 w 12191966"/>
              <a:gd name="connsiteY11047" fmla="*/ 2013755 h 4330701"/>
              <a:gd name="connsiteX11048" fmla="*/ 875984 w 12191966"/>
              <a:gd name="connsiteY11048" fmla="*/ 2015349 h 4330701"/>
              <a:gd name="connsiteX11049" fmla="*/ 877184 w 12191966"/>
              <a:gd name="connsiteY11049" fmla="*/ 2016146 h 4330701"/>
              <a:gd name="connsiteX11050" fmla="*/ 877984 w 12191966"/>
              <a:gd name="connsiteY11050" fmla="*/ 2017741 h 4330701"/>
              <a:gd name="connsiteX11051" fmla="*/ 878384 w 12191966"/>
              <a:gd name="connsiteY11051" fmla="*/ 2018936 h 4330701"/>
              <a:gd name="connsiteX11052" fmla="*/ 878384 w 12191966"/>
              <a:gd name="connsiteY11052" fmla="*/ 2021727 h 4330701"/>
              <a:gd name="connsiteX11053" fmla="*/ 877984 w 12191966"/>
              <a:gd name="connsiteY11053" fmla="*/ 2025712 h 4330701"/>
              <a:gd name="connsiteX11054" fmla="*/ 876784 w 12191966"/>
              <a:gd name="connsiteY11054" fmla="*/ 2029698 h 4330701"/>
              <a:gd name="connsiteX11055" fmla="*/ 875184 w 12191966"/>
              <a:gd name="connsiteY11055" fmla="*/ 2035279 h 4330701"/>
              <a:gd name="connsiteX11056" fmla="*/ 874784 w 12191966"/>
              <a:gd name="connsiteY11056" fmla="*/ 2042055 h 4330701"/>
              <a:gd name="connsiteX11057" fmla="*/ 881184 w 12191966"/>
              <a:gd name="connsiteY11057" fmla="*/ 2041258 h 4330701"/>
              <a:gd name="connsiteX11058" fmla="*/ 886384 w 12191966"/>
              <a:gd name="connsiteY11058" fmla="*/ 2040460 h 4330701"/>
              <a:gd name="connsiteX11059" fmla="*/ 893184 w 12191966"/>
              <a:gd name="connsiteY11059" fmla="*/ 2038467 h 4330701"/>
              <a:gd name="connsiteX11060" fmla="*/ 895584 w 12191966"/>
              <a:gd name="connsiteY11060" fmla="*/ 2038069 h 4330701"/>
              <a:gd name="connsiteX11061" fmla="*/ 899184 w 12191966"/>
              <a:gd name="connsiteY11061" fmla="*/ 2038467 h 4330701"/>
              <a:gd name="connsiteX11062" fmla="*/ 903184 w 12191966"/>
              <a:gd name="connsiteY11062" fmla="*/ 2039265 h 4330701"/>
              <a:gd name="connsiteX11063" fmla="*/ 908784 w 12191966"/>
              <a:gd name="connsiteY11063" fmla="*/ 2042055 h 4330701"/>
              <a:gd name="connsiteX11064" fmla="*/ 908784 w 12191966"/>
              <a:gd name="connsiteY11064" fmla="*/ 2044446 h 4330701"/>
              <a:gd name="connsiteX11065" fmla="*/ 907984 w 12191966"/>
              <a:gd name="connsiteY11065" fmla="*/ 2046838 h 4330701"/>
              <a:gd name="connsiteX11066" fmla="*/ 907184 w 12191966"/>
              <a:gd name="connsiteY11066" fmla="*/ 2048432 h 4330701"/>
              <a:gd name="connsiteX11067" fmla="*/ 905584 w 12191966"/>
              <a:gd name="connsiteY11067" fmla="*/ 2049628 h 4330701"/>
              <a:gd name="connsiteX11068" fmla="*/ 903984 w 12191966"/>
              <a:gd name="connsiteY11068" fmla="*/ 2050027 h 4330701"/>
              <a:gd name="connsiteX11069" fmla="*/ 902784 w 12191966"/>
              <a:gd name="connsiteY11069" fmla="*/ 2050425 h 4330701"/>
              <a:gd name="connsiteX11070" fmla="*/ 897984 w 12191966"/>
              <a:gd name="connsiteY11070" fmla="*/ 2050425 h 4330701"/>
              <a:gd name="connsiteX11071" fmla="*/ 888384 w 12191966"/>
              <a:gd name="connsiteY11071" fmla="*/ 2048831 h 4330701"/>
              <a:gd name="connsiteX11072" fmla="*/ 883984 w 12191966"/>
              <a:gd name="connsiteY11072" fmla="*/ 2048432 h 4330701"/>
              <a:gd name="connsiteX11073" fmla="*/ 882384 w 12191966"/>
              <a:gd name="connsiteY11073" fmla="*/ 2048831 h 4330701"/>
              <a:gd name="connsiteX11074" fmla="*/ 880384 w 12191966"/>
              <a:gd name="connsiteY11074" fmla="*/ 2049628 h 4330701"/>
              <a:gd name="connsiteX11075" fmla="*/ 881184 w 12191966"/>
              <a:gd name="connsiteY11075" fmla="*/ 2052418 h 4330701"/>
              <a:gd name="connsiteX11076" fmla="*/ 882384 w 12191966"/>
              <a:gd name="connsiteY11076" fmla="*/ 2054411 h 4330701"/>
              <a:gd name="connsiteX11077" fmla="*/ 884384 w 12191966"/>
              <a:gd name="connsiteY11077" fmla="*/ 2056006 h 4330701"/>
              <a:gd name="connsiteX11078" fmla="*/ 886384 w 12191966"/>
              <a:gd name="connsiteY11078" fmla="*/ 2057201 h 4330701"/>
              <a:gd name="connsiteX11079" fmla="*/ 888384 w 12191966"/>
              <a:gd name="connsiteY11079" fmla="*/ 2057600 h 4330701"/>
              <a:gd name="connsiteX11080" fmla="*/ 890784 w 12191966"/>
              <a:gd name="connsiteY11080" fmla="*/ 2057999 h 4330701"/>
              <a:gd name="connsiteX11081" fmla="*/ 896384 w 12191966"/>
              <a:gd name="connsiteY11081" fmla="*/ 2058397 h 4330701"/>
              <a:gd name="connsiteX11082" fmla="*/ 901584 w 12191966"/>
              <a:gd name="connsiteY11082" fmla="*/ 2059194 h 4330701"/>
              <a:gd name="connsiteX11083" fmla="*/ 903584 w 12191966"/>
              <a:gd name="connsiteY11083" fmla="*/ 2059991 h 4330701"/>
              <a:gd name="connsiteX11084" fmla="*/ 905584 w 12191966"/>
              <a:gd name="connsiteY11084" fmla="*/ 2061187 h 4330701"/>
              <a:gd name="connsiteX11085" fmla="*/ 907184 w 12191966"/>
              <a:gd name="connsiteY11085" fmla="*/ 2063180 h 4330701"/>
              <a:gd name="connsiteX11086" fmla="*/ 907984 w 12191966"/>
              <a:gd name="connsiteY11086" fmla="*/ 2065173 h 4330701"/>
              <a:gd name="connsiteX11087" fmla="*/ 908784 w 12191966"/>
              <a:gd name="connsiteY11087" fmla="*/ 2068761 h 4330701"/>
              <a:gd name="connsiteX11088" fmla="*/ 908784 w 12191966"/>
              <a:gd name="connsiteY11088" fmla="*/ 2072746 h 4330701"/>
              <a:gd name="connsiteX11089" fmla="*/ 910384 w 12191966"/>
              <a:gd name="connsiteY11089" fmla="*/ 2067565 h 4330701"/>
              <a:gd name="connsiteX11090" fmla="*/ 912384 w 12191966"/>
              <a:gd name="connsiteY11090" fmla="*/ 2063180 h 4330701"/>
              <a:gd name="connsiteX11091" fmla="*/ 914784 w 12191966"/>
              <a:gd name="connsiteY11091" fmla="*/ 2059194 h 4330701"/>
              <a:gd name="connsiteX11092" fmla="*/ 917184 w 12191966"/>
              <a:gd name="connsiteY11092" fmla="*/ 2055607 h 4330701"/>
              <a:gd name="connsiteX11093" fmla="*/ 920784 w 12191966"/>
              <a:gd name="connsiteY11093" fmla="*/ 2052418 h 4330701"/>
              <a:gd name="connsiteX11094" fmla="*/ 924384 w 12191966"/>
              <a:gd name="connsiteY11094" fmla="*/ 2050425 h 4330701"/>
              <a:gd name="connsiteX11095" fmla="*/ 928384 w 12191966"/>
              <a:gd name="connsiteY11095" fmla="*/ 2048432 h 4330701"/>
              <a:gd name="connsiteX11096" fmla="*/ 932384 w 12191966"/>
              <a:gd name="connsiteY11096" fmla="*/ 2046838 h 4330701"/>
              <a:gd name="connsiteX11097" fmla="*/ 936384 w 12191966"/>
              <a:gd name="connsiteY11097" fmla="*/ 2046041 h 4330701"/>
              <a:gd name="connsiteX11098" fmla="*/ 941184 w 12191966"/>
              <a:gd name="connsiteY11098" fmla="*/ 2044845 h 4330701"/>
              <a:gd name="connsiteX11099" fmla="*/ 945184 w 12191966"/>
              <a:gd name="connsiteY11099" fmla="*/ 2044845 h 4330701"/>
              <a:gd name="connsiteX11100" fmla="*/ 949584 w 12191966"/>
              <a:gd name="connsiteY11100" fmla="*/ 2044845 h 4330701"/>
              <a:gd name="connsiteX11101" fmla="*/ 953584 w 12191966"/>
              <a:gd name="connsiteY11101" fmla="*/ 2045642 h 4330701"/>
              <a:gd name="connsiteX11102" fmla="*/ 957584 w 12191966"/>
              <a:gd name="connsiteY11102" fmla="*/ 2046439 h 4330701"/>
              <a:gd name="connsiteX11103" fmla="*/ 961984 w 12191966"/>
              <a:gd name="connsiteY11103" fmla="*/ 2048034 h 4330701"/>
              <a:gd name="connsiteX11104" fmla="*/ 965184 w 12191966"/>
              <a:gd name="connsiteY11104" fmla="*/ 2049628 h 4330701"/>
              <a:gd name="connsiteX11105" fmla="*/ 956784 w 12191966"/>
              <a:gd name="connsiteY11105" fmla="*/ 2054411 h 4330701"/>
              <a:gd name="connsiteX11106" fmla="*/ 947984 w 12191966"/>
              <a:gd name="connsiteY11106" fmla="*/ 2058397 h 4330701"/>
              <a:gd name="connsiteX11107" fmla="*/ 939184 w 12191966"/>
              <a:gd name="connsiteY11107" fmla="*/ 2063180 h 4330701"/>
              <a:gd name="connsiteX11108" fmla="*/ 934784 w 12191966"/>
              <a:gd name="connsiteY11108" fmla="*/ 2065572 h 4330701"/>
              <a:gd name="connsiteX11109" fmla="*/ 930784 w 12191966"/>
              <a:gd name="connsiteY11109" fmla="*/ 2067963 h 4330701"/>
              <a:gd name="connsiteX11110" fmla="*/ 926784 w 12191966"/>
              <a:gd name="connsiteY11110" fmla="*/ 2070753 h 4330701"/>
              <a:gd name="connsiteX11111" fmla="*/ 923184 w 12191966"/>
              <a:gd name="connsiteY11111" fmla="*/ 2074341 h 4330701"/>
              <a:gd name="connsiteX11112" fmla="*/ 920384 w 12191966"/>
              <a:gd name="connsiteY11112" fmla="*/ 2077131 h 4330701"/>
              <a:gd name="connsiteX11113" fmla="*/ 918384 w 12191966"/>
              <a:gd name="connsiteY11113" fmla="*/ 2081117 h 4330701"/>
              <a:gd name="connsiteX11114" fmla="*/ 916384 w 12191966"/>
              <a:gd name="connsiteY11114" fmla="*/ 2085900 h 4330701"/>
              <a:gd name="connsiteX11115" fmla="*/ 914784 w 12191966"/>
              <a:gd name="connsiteY11115" fmla="*/ 2090683 h 4330701"/>
              <a:gd name="connsiteX11116" fmla="*/ 914384 w 12191966"/>
              <a:gd name="connsiteY11116" fmla="*/ 2096662 h 4330701"/>
              <a:gd name="connsiteX11117" fmla="*/ 914384 w 12191966"/>
              <a:gd name="connsiteY11117" fmla="*/ 2103040 h 4330701"/>
              <a:gd name="connsiteX11118" fmla="*/ 911184 w 12191966"/>
              <a:gd name="connsiteY11118" fmla="*/ 2103438 h 4330701"/>
              <a:gd name="connsiteX11119" fmla="*/ 909184 w 12191966"/>
              <a:gd name="connsiteY11119" fmla="*/ 2103040 h 4330701"/>
              <a:gd name="connsiteX11120" fmla="*/ 907184 w 12191966"/>
              <a:gd name="connsiteY11120" fmla="*/ 2101445 h 4330701"/>
              <a:gd name="connsiteX11121" fmla="*/ 905584 w 12191966"/>
              <a:gd name="connsiteY11121" fmla="*/ 2099851 h 4330701"/>
              <a:gd name="connsiteX11122" fmla="*/ 903984 w 12191966"/>
              <a:gd name="connsiteY11122" fmla="*/ 2097858 h 4330701"/>
              <a:gd name="connsiteX11123" fmla="*/ 903184 w 12191966"/>
              <a:gd name="connsiteY11123" fmla="*/ 2095466 h 4330701"/>
              <a:gd name="connsiteX11124" fmla="*/ 901584 w 12191966"/>
              <a:gd name="connsiteY11124" fmla="*/ 2089886 h 4330701"/>
              <a:gd name="connsiteX11125" fmla="*/ 899984 w 12191966"/>
              <a:gd name="connsiteY11125" fmla="*/ 2084306 h 4330701"/>
              <a:gd name="connsiteX11126" fmla="*/ 898384 w 12191966"/>
              <a:gd name="connsiteY11126" fmla="*/ 2078725 h 4330701"/>
              <a:gd name="connsiteX11127" fmla="*/ 897184 w 12191966"/>
              <a:gd name="connsiteY11127" fmla="*/ 2076732 h 4330701"/>
              <a:gd name="connsiteX11128" fmla="*/ 895584 w 12191966"/>
              <a:gd name="connsiteY11128" fmla="*/ 2074739 h 4330701"/>
              <a:gd name="connsiteX11129" fmla="*/ 893984 w 12191966"/>
              <a:gd name="connsiteY11129" fmla="*/ 2073145 h 4330701"/>
              <a:gd name="connsiteX11130" fmla="*/ 891984 w 12191966"/>
              <a:gd name="connsiteY11130" fmla="*/ 2072746 h 4330701"/>
              <a:gd name="connsiteX11131" fmla="*/ 889584 w 12191966"/>
              <a:gd name="connsiteY11131" fmla="*/ 2077131 h 4330701"/>
              <a:gd name="connsiteX11132" fmla="*/ 886784 w 12191966"/>
              <a:gd name="connsiteY11132" fmla="*/ 2080718 h 4330701"/>
              <a:gd name="connsiteX11133" fmla="*/ 883584 w 12191966"/>
              <a:gd name="connsiteY11133" fmla="*/ 2084306 h 4330701"/>
              <a:gd name="connsiteX11134" fmla="*/ 879984 w 12191966"/>
              <a:gd name="connsiteY11134" fmla="*/ 2086697 h 4330701"/>
              <a:gd name="connsiteX11135" fmla="*/ 875184 w 12191966"/>
              <a:gd name="connsiteY11135" fmla="*/ 2088292 h 4330701"/>
              <a:gd name="connsiteX11136" fmla="*/ 870384 w 12191966"/>
              <a:gd name="connsiteY11136" fmla="*/ 2088690 h 4330701"/>
              <a:gd name="connsiteX11137" fmla="*/ 863984 w 12191966"/>
              <a:gd name="connsiteY11137" fmla="*/ 2088690 h 4330701"/>
              <a:gd name="connsiteX11138" fmla="*/ 857984 w 12191966"/>
              <a:gd name="connsiteY11138" fmla="*/ 2087893 h 4330701"/>
              <a:gd name="connsiteX11139" fmla="*/ 855184 w 12191966"/>
              <a:gd name="connsiteY11139" fmla="*/ 2086697 h 4330701"/>
              <a:gd name="connsiteX11140" fmla="*/ 853184 w 12191966"/>
              <a:gd name="connsiteY11140" fmla="*/ 2085103 h 4330701"/>
              <a:gd name="connsiteX11141" fmla="*/ 851984 w 12191966"/>
              <a:gd name="connsiteY11141" fmla="*/ 2084306 h 4330701"/>
              <a:gd name="connsiteX11142" fmla="*/ 851984 w 12191966"/>
              <a:gd name="connsiteY11142" fmla="*/ 2083110 h 4330701"/>
              <a:gd name="connsiteX11143" fmla="*/ 852384 w 12191966"/>
              <a:gd name="connsiteY11143" fmla="*/ 2082711 h 4330701"/>
              <a:gd name="connsiteX11144" fmla="*/ 853584 w 12191966"/>
              <a:gd name="connsiteY11144" fmla="*/ 2081914 h 4330701"/>
              <a:gd name="connsiteX11145" fmla="*/ 857184 w 12191966"/>
              <a:gd name="connsiteY11145" fmla="*/ 2080718 h 4330701"/>
              <a:gd name="connsiteX11146" fmla="*/ 861584 w 12191966"/>
              <a:gd name="connsiteY11146" fmla="*/ 2079523 h 4330701"/>
              <a:gd name="connsiteX11147" fmla="*/ 866784 w 12191966"/>
              <a:gd name="connsiteY11147" fmla="*/ 2079124 h 4330701"/>
              <a:gd name="connsiteX11148" fmla="*/ 871184 w 12191966"/>
              <a:gd name="connsiteY11148" fmla="*/ 2079124 h 4330701"/>
              <a:gd name="connsiteX11149" fmla="*/ 874784 w 12191966"/>
              <a:gd name="connsiteY11149" fmla="*/ 2080320 h 4330701"/>
              <a:gd name="connsiteX11150" fmla="*/ 873984 w 12191966"/>
              <a:gd name="connsiteY11150" fmla="*/ 2075537 h 4330701"/>
              <a:gd name="connsiteX11151" fmla="*/ 872784 w 12191966"/>
              <a:gd name="connsiteY11151" fmla="*/ 2071551 h 4330701"/>
              <a:gd name="connsiteX11152" fmla="*/ 870384 w 12191966"/>
              <a:gd name="connsiteY11152" fmla="*/ 2068761 h 4330701"/>
              <a:gd name="connsiteX11153" fmla="*/ 867584 w 12191966"/>
              <a:gd name="connsiteY11153" fmla="*/ 2066768 h 4330701"/>
              <a:gd name="connsiteX11154" fmla="*/ 864784 w 12191966"/>
              <a:gd name="connsiteY11154" fmla="*/ 2065173 h 4330701"/>
              <a:gd name="connsiteX11155" fmla="*/ 861184 w 12191966"/>
              <a:gd name="connsiteY11155" fmla="*/ 2064775 h 4330701"/>
              <a:gd name="connsiteX11156" fmla="*/ 857184 w 12191966"/>
              <a:gd name="connsiteY11156" fmla="*/ 2063977 h 4330701"/>
              <a:gd name="connsiteX11157" fmla="*/ 851984 w 12191966"/>
              <a:gd name="connsiteY11157" fmla="*/ 2064775 h 4330701"/>
              <a:gd name="connsiteX11158" fmla="*/ 852384 w 12191966"/>
              <a:gd name="connsiteY11158" fmla="*/ 2063180 h 4330701"/>
              <a:gd name="connsiteX11159" fmla="*/ 853584 w 12191966"/>
              <a:gd name="connsiteY11159" fmla="*/ 2061586 h 4330701"/>
              <a:gd name="connsiteX11160" fmla="*/ 853984 w 12191966"/>
              <a:gd name="connsiteY11160" fmla="*/ 2060390 h 4330701"/>
              <a:gd name="connsiteX11161" fmla="*/ 855584 w 12191966"/>
              <a:gd name="connsiteY11161" fmla="*/ 2059593 h 4330701"/>
              <a:gd name="connsiteX11162" fmla="*/ 857984 w 12191966"/>
              <a:gd name="connsiteY11162" fmla="*/ 2057999 h 4330701"/>
              <a:gd name="connsiteX11163" fmla="*/ 861184 w 12191966"/>
              <a:gd name="connsiteY11163" fmla="*/ 2057600 h 4330701"/>
              <a:gd name="connsiteX11164" fmla="*/ 868384 w 12191966"/>
              <a:gd name="connsiteY11164" fmla="*/ 2057600 h 4330701"/>
              <a:gd name="connsiteX11165" fmla="*/ 871584 w 12191966"/>
              <a:gd name="connsiteY11165" fmla="*/ 2057600 h 4330701"/>
              <a:gd name="connsiteX11166" fmla="*/ 874784 w 12191966"/>
              <a:gd name="connsiteY11166" fmla="*/ 2057201 h 4330701"/>
              <a:gd name="connsiteX11167" fmla="*/ 871184 w 12191966"/>
              <a:gd name="connsiteY11167" fmla="*/ 2054411 h 4330701"/>
              <a:gd name="connsiteX11168" fmla="*/ 867584 w 12191966"/>
              <a:gd name="connsiteY11168" fmla="*/ 2052418 h 4330701"/>
              <a:gd name="connsiteX11169" fmla="*/ 859984 w 12191966"/>
              <a:gd name="connsiteY11169" fmla="*/ 2048831 h 4330701"/>
              <a:gd name="connsiteX11170" fmla="*/ 852384 w 12191966"/>
              <a:gd name="connsiteY11170" fmla="*/ 2046838 h 4330701"/>
              <a:gd name="connsiteX11171" fmla="*/ 844384 w 12191966"/>
              <a:gd name="connsiteY11171" fmla="*/ 2046041 h 4330701"/>
              <a:gd name="connsiteX11172" fmla="*/ 836784 w 12191966"/>
              <a:gd name="connsiteY11172" fmla="*/ 2045642 h 4330701"/>
              <a:gd name="connsiteX11173" fmla="*/ 828784 w 12191966"/>
              <a:gd name="connsiteY11173" fmla="*/ 2046439 h 4330701"/>
              <a:gd name="connsiteX11174" fmla="*/ 820784 w 12191966"/>
              <a:gd name="connsiteY11174" fmla="*/ 2047635 h 4330701"/>
              <a:gd name="connsiteX11175" fmla="*/ 812785 w 12191966"/>
              <a:gd name="connsiteY11175" fmla="*/ 2049628 h 4330701"/>
              <a:gd name="connsiteX11176" fmla="*/ 813184 w 12191966"/>
              <a:gd name="connsiteY11176" fmla="*/ 2046041 h 4330701"/>
              <a:gd name="connsiteX11177" fmla="*/ 813984 w 12191966"/>
              <a:gd name="connsiteY11177" fmla="*/ 2042852 h 4330701"/>
              <a:gd name="connsiteX11178" fmla="*/ 815184 w 12191966"/>
              <a:gd name="connsiteY11178" fmla="*/ 2040062 h 4330701"/>
              <a:gd name="connsiteX11179" fmla="*/ 816784 w 12191966"/>
              <a:gd name="connsiteY11179" fmla="*/ 2037272 h 4330701"/>
              <a:gd name="connsiteX11180" fmla="*/ 819584 w 12191966"/>
              <a:gd name="connsiteY11180" fmla="*/ 2033286 h 4330701"/>
              <a:gd name="connsiteX11181" fmla="*/ 823585 w 12191966"/>
              <a:gd name="connsiteY11181" fmla="*/ 2029698 h 4330701"/>
              <a:gd name="connsiteX11182" fmla="*/ 827584 w 12191966"/>
              <a:gd name="connsiteY11182" fmla="*/ 2027307 h 4330701"/>
              <a:gd name="connsiteX11183" fmla="*/ 832384 w 12191966"/>
              <a:gd name="connsiteY11183" fmla="*/ 2024118 h 4330701"/>
              <a:gd name="connsiteX11184" fmla="*/ 836784 w 12191966"/>
              <a:gd name="connsiteY11184" fmla="*/ 2021727 h 4330701"/>
              <a:gd name="connsiteX11185" fmla="*/ 840784 w 12191966"/>
              <a:gd name="connsiteY11185" fmla="*/ 2018936 h 4330701"/>
              <a:gd name="connsiteX11186" fmla="*/ 840784 w 12191966"/>
              <a:gd name="connsiteY11186" fmla="*/ 2022125 h 4330701"/>
              <a:gd name="connsiteX11187" fmla="*/ 840784 w 12191966"/>
              <a:gd name="connsiteY11187" fmla="*/ 2025712 h 4330701"/>
              <a:gd name="connsiteX11188" fmla="*/ 841584 w 12191966"/>
              <a:gd name="connsiteY11188" fmla="*/ 2028503 h 4330701"/>
              <a:gd name="connsiteX11189" fmla="*/ 842384 w 12191966"/>
              <a:gd name="connsiteY11189" fmla="*/ 2030894 h 4330701"/>
              <a:gd name="connsiteX11190" fmla="*/ 843584 w 12191966"/>
              <a:gd name="connsiteY11190" fmla="*/ 2032489 h 4330701"/>
              <a:gd name="connsiteX11191" fmla="*/ 844384 w 12191966"/>
              <a:gd name="connsiteY11191" fmla="*/ 2034482 h 4330701"/>
              <a:gd name="connsiteX11192" fmla="*/ 845984 w 12191966"/>
              <a:gd name="connsiteY11192" fmla="*/ 2035279 h 4330701"/>
              <a:gd name="connsiteX11193" fmla="*/ 847584 w 12191966"/>
              <a:gd name="connsiteY11193" fmla="*/ 2036873 h 4330701"/>
              <a:gd name="connsiteX11194" fmla="*/ 851184 w 12191966"/>
              <a:gd name="connsiteY11194" fmla="*/ 2038467 h 4330701"/>
              <a:gd name="connsiteX11195" fmla="*/ 855184 w 12191966"/>
              <a:gd name="connsiteY11195" fmla="*/ 2040062 h 4330701"/>
              <a:gd name="connsiteX11196" fmla="*/ 863584 w 12191966"/>
              <a:gd name="connsiteY11196" fmla="*/ 2042055 h 4330701"/>
              <a:gd name="connsiteX11197" fmla="*/ 866384 w 12191966"/>
              <a:gd name="connsiteY11197" fmla="*/ 2040460 h 4330701"/>
              <a:gd name="connsiteX11198" fmla="*/ 867584 w 12191966"/>
              <a:gd name="connsiteY11198" fmla="*/ 2038866 h 4330701"/>
              <a:gd name="connsiteX11199" fmla="*/ 868784 w 12191966"/>
              <a:gd name="connsiteY11199" fmla="*/ 2037272 h 4330701"/>
              <a:gd name="connsiteX11200" fmla="*/ 869184 w 12191966"/>
              <a:gd name="connsiteY11200" fmla="*/ 2035279 h 4330701"/>
              <a:gd name="connsiteX11201" fmla="*/ 869184 w 12191966"/>
              <a:gd name="connsiteY11201" fmla="*/ 2033286 h 4330701"/>
              <a:gd name="connsiteX11202" fmla="*/ 868784 w 12191966"/>
              <a:gd name="connsiteY11202" fmla="*/ 2031691 h 4330701"/>
              <a:gd name="connsiteX11203" fmla="*/ 867184 w 12191966"/>
              <a:gd name="connsiteY11203" fmla="*/ 2027705 h 4330701"/>
              <a:gd name="connsiteX11204" fmla="*/ 865584 w 12191966"/>
              <a:gd name="connsiteY11204" fmla="*/ 2023321 h 4330701"/>
              <a:gd name="connsiteX11205" fmla="*/ 864784 w 12191966"/>
              <a:gd name="connsiteY11205" fmla="*/ 2021328 h 4330701"/>
              <a:gd name="connsiteX11206" fmla="*/ 864784 w 12191966"/>
              <a:gd name="connsiteY11206" fmla="*/ 2019335 h 4330701"/>
              <a:gd name="connsiteX11207" fmla="*/ 864784 w 12191966"/>
              <a:gd name="connsiteY11207" fmla="*/ 2017342 h 4330701"/>
              <a:gd name="connsiteX11208" fmla="*/ 865584 w 12191966"/>
              <a:gd name="connsiteY11208" fmla="*/ 2015349 h 4330701"/>
              <a:gd name="connsiteX11209" fmla="*/ 867184 w 12191966"/>
              <a:gd name="connsiteY11209" fmla="*/ 2013356 h 4330701"/>
              <a:gd name="connsiteX11210" fmla="*/ 11504580 w 12191966"/>
              <a:gd name="connsiteY11210" fmla="*/ 2009776 h 4330701"/>
              <a:gd name="connsiteX11211" fmla="*/ 11502978 w 12191966"/>
              <a:gd name="connsiteY11211" fmla="*/ 2013246 h 4330701"/>
              <a:gd name="connsiteX11212" fmla="*/ 11501776 w 12191966"/>
              <a:gd name="connsiteY11212" fmla="*/ 2015559 h 4330701"/>
              <a:gd name="connsiteX11213" fmla="*/ 11499372 w 12191966"/>
              <a:gd name="connsiteY11213" fmla="*/ 2017487 h 4330701"/>
              <a:gd name="connsiteX11214" fmla="*/ 11497369 w 12191966"/>
              <a:gd name="connsiteY11214" fmla="*/ 2019029 h 4330701"/>
              <a:gd name="connsiteX11215" fmla="*/ 11495366 w 12191966"/>
              <a:gd name="connsiteY11215" fmla="*/ 2020571 h 4330701"/>
              <a:gd name="connsiteX11216" fmla="*/ 11492963 w 12191966"/>
              <a:gd name="connsiteY11216" fmla="*/ 2021728 h 4330701"/>
              <a:gd name="connsiteX11217" fmla="*/ 11487355 w 12191966"/>
              <a:gd name="connsiteY11217" fmla="*/ 2022499 h 4330701"/>
              <a:gd name="connsiteX11218" fmla="*/ 11481746 w 12191966"/>
              <a:gd name="connsiteY11218" fmla="*/ 2024041 h 4330701"/>
              <a:gd name="connsiteX11219" fmla="*/ 11479343 w 12191966"/>
              <a:gd name="connsiteY11219" fmla="*/ 2024812 h 4330701"/>
              <a:gd name="connsiteX11220" fmla="*/ 11476138 w 12191966"/>
              <a:gd name="connsiteY11220" fmla="*/ 2026354 h 4330701"/>
              <a:gd name="connsiteX11221" fmla="*/ 11473735 w 12191966"/>
              <a:gd name="connsiteY11221" fmla="*/ 2027897 h 4330701"/>
              <a:gd name="connsiteX11222" fmla="*/ 11471331 w 12191966"/>
              <a:gd name="connsiteY11222" fmla="*/ 2030210 h 4330701"/>
              <a:gd name="connsiteX11223" fmla="*/ 11468527 w 12191966"/>
              <a:gd name="connsiteY11223" fmla="*/ 2033294 h 4330701"/>
              <a:gd name="connsiteX11224" fmla="*/ 11466524 w 12191966"/>
              <a:gd name="connsiteY11224" fmla="*/ 2036764 h 4330701"/>
              <a:gd name="connsiteX11225" fmla="*/ 11466123 w 12191966"/>
              <a:gd name="connsiteY11225" fmla="*/ 2030981 h 4330701"/>
              <a:gd name="connsiteX11226" fmla="*/ 11465723 w 12191966"/>
              <a:gd name="connsiteY11226" fmla="*/ 2025583 h 4330701"/>
              <a:gd name="connsiteX11227" fmla="*/ 11464922 w 12191966"/>
              <a:gd name="connsiteY11227" fmla="*/ 2023656 h 4330701"/>
              <a:gd name="connsiteX11228" fmla="*/ 11464121 w 12191966"/>
              <a:gd name="connsiteY11228" fmla="*/ 2022113 h 4330701"/>
              <a:gd name="connsiteX11229" fmla="*/ 11462919 w 12191966"/>
              <a:gd name="connsiteY11229" fmla="*/ 2020571 h 4330701"/>
              <a:gd name="connsiteX11230" fmla="*/ 11461717 w 12191966"/>
              <a:gd name="connsiteY11230" fmla="*/ 2020186 h 4330701"/>
              <a:gd name="connsiteX11231" fmla="*/ 11462919 w 12191966"/>
              <a:gd name="connsiteY11231" fmla="*/ 2017487 h 4330701"/>
              <a:gd name="connsiteX11232" fmla="*/ 11464521 w 12191966"/>
              <a:gd name="connsiteY11232" fmla="*/ 2016330 h 4330701"/>
              <a:gd name="connsiteX11233" fmla="*/ 11466524 w 12191966"/>
              <a:gd name="connsiteY11233" fmla="*/ 2014788 h 4330701"/>
              <a:gd name="connsiteX11234" fmla="*/ 11469328 w 12191966"/>
              <a:gd name="connsiteY11234" fmla="*/ 2013632 h 4330701"/>
              <a:gd name="connsiteX11235" fmla="*/ 11471732 w 12191966"/>
              <a:gd name="connsiteY11235" fmla="*/ 2012860 h 4330701"/>
              <a:gd name="connsiteX11236" fmla="*/ 11474135 w 12191966"/>
              <a:gd name="connsiteY11236" fmla="*/ 2012475 h 4330701"/>
              <a:gd name="connsiteX11237" fmla="*/ 11480144 w 12191966"/>
              <a:gd name="connsiteY11237" fmla="*/ 2011704 h 4330701"/>
              <a:gd name="connsiteX11238" fmla="*/ 11493364 w 12191966"/>
              <a:gd name="connsiteY11238" fmla="*/ 2011704 h 4330701"/>
              <a:gd name="connsiteX11239" fmla="*/ 11499372 w 12191966"/>
              <a:gd name="connsiteY11239" fmla="*/ 2011318 h 4330701"/>
              <a:gd name="connsiteX11240" fmla="*/ 11502176 w 12191966"/>
              <a:gd name="connsiteY11240" fmla="*/ 2010933 h 4330701"/>
              <a:gd name="connsiteX11241" fmla="*/ 4614064 w 12191966"/>
              <a:gd name="connsiteY11241" fmla="*/ 2008188 h 4330701"/>
              <a:gd name="connsiteX11242" fmla="*/ 4619218 w 12191966"/>
              <a:gd name="connsiteY11242" fmla="*/ 2008188 h 4330701"/>
              <a:gd name="connsiteX11243" fmla="*/ 4623585 w 12191966"/>
              <a:gd name="connsiteY11243" fmla="*/ 2008592 h 4330701"/>
              <a:gd name="connsiteX11244" fmla="*/ 4628346 w 12191966"/>
              <a:gd name="connsiteY11244" fmla="*/ 2009804 h 4330701"/>
              <a:gd name="connsiteX11245" fmla="*/ 4632710 w 12191966"/>
              <a:gd name="connsiteY11245" fmla="*/ 2010209 h 4330701"/>
              <a:gd name="connsiteX11246" fmla="*/ 4635887 w 12191966"/>
              <a:gd name="connsiteY11246" fmla="*/ 2010209 h 4330701"/>
              <a:gd name="connsiteX11247" fmla="*/ 4634295 w 12191966"/>
              <a:gd name="connsiteY11247" fmla="*/ 2013441 h 4330701"/>
              <a:gd name="connsiteX11248" fmla="*/ 4632710 w 12191966"/>
              <a:gd name="connsiteY11248" fmla="*/ 2015866 h 4330701"/>
              <a:gd name="connsiteX11249" fmla="*/ 4629140 w 12191966"/>
              <a:gd name="connsiteY11249" fmla="*/ 2020311 h 4330701"/>
              <a:gd name="connsiteX11250" fmla="*/ 4625173 w 12191966"/>
              <a:gd name="connsiteY11250" fmla="*/ 2025160 h 4330701"/>
              <a:gd name="connsiteX11251" fmla="*/ 4621201 w 12191966"/>
              <a:gd name="connsiteY11251" fmla="*/ 2029201 h 4330701"/>
              <a:gd name="connsiteX11252" fmla="*/ 4621201 w 12191966"/>
              <a:gd name="connsiteY11252" fmla="*/ 2031221 h 4330701"/>
              <a:gd name="connsiteX11253" fmla="*/ 4621201 w 12191966"/>
              <a:gd name="connsiteY11253" fmla="*/ 2032838 h 4330701"/>
              <a:gd name="connsiteX11254" fmla="*/ 4622395 w 12191966"/>
              <a:gd name="connsiteY11254" fmla="*/ 2034858 h 4330701"/>
              <a:gd name="connsiteX11255" fmla="*/ 4623189 w 12191966"/>
              <a:gd name="connsiteY11255" fmla="*/ 2036474 h 4330701"/>
              <a:gd name="connsiteX11256" fmla="*/ 4625964 w 12191966"/>
              <a:gd name="connsiteY11256" fmla="*/ 2038899 h 4330701"/>
              <a:gd name="connsiteX11257" fmla="*/ 4628346 w 12191966"/>
              <a:gd name="connsiteY11257" fmla="*/ 2040515 h 4330701"/>
              <a:gd name="connsiteX11258" fmla="*/ 4630329 w 12191966"/>
              <a:gd name="connsiteY11258" fmla="*/ 2040919 h 4330701"/>
              <a:gd name="connsiteX11259" fmla="*/ 4631915 w 12191966"/>
              <a:gd name="connsiteY11259" fmla="*/ 2040919 h 4330701"/>
              <a:gd name="connsiteX11260" fmla="*/ 4632710 w 12191966"/>
              <a:gd name="connsiteY11260" fmla="*/ 2040919 h 4330701"/>
              <a:gd name="connsiteX11261" fmla="*/ 4634295 w 12191966"/>
              <a:gd name="connsiteY11261" fmla="*/ 2040515 h 4330701"/>
              <a:gd name="connsiteX11262" fmla="*/ 4635486 w 12191966"/>
              <a:gd name="connsiteY11262" fmla="*/ 2039303 h 4330701"/>
              <a:gd name="connsiteX11263" fmla="*/ 4636286 w 12191966"/>
              <a:gd name="connsiteY11263" fmla="*/ 2037687 h 4330701"/>
              <a:gd name="connsiteX11264" fmla="*/ 4636682 w 12191966"/>
              <a:gd name="connsiteY11264" fmla="*/ 2036474 h 4330701"/>
              <a:gd name="connsiteX11265" fmla="*/ 4637473 w 12191966"/>
              <a:gd name="connsiteY11265" fmla="*/ 2033646 h 4330701"/>
              <a:gd name="connsiteX11266" fmla="*/ 4638268 w 12191966"/>
              <a:gd name="connsiteY11266" fmla="*/ 2037687 h 4330701"/>
              <a:gd name="connsiteX11267" fmla="*/ 4638666 w 12191966"/>
              <a:gd name="connsiteY11267" fmla="*/ 2040919 h 4330701"/>
              <a:gd name="connsiteX11268" fmla="*/ 4638268 w 12191966"/>
              <a:gd name="connsiteY11268" fmla="*/ 2043748 h 4330701"/>
              <a:gd name="connsiteX11269" fmla="*/ 4636682 w 12191966"/>
              <a:gd name="connsiteY11269" fmla="*/ 2046577 h 4330701"/>
              <a:gd name="connsiteX11270" fmla="*/ 4634694 w 12191966"/>
              <a:gd name="connsiteY11270" fmla="*/ 2048597 h 4330701"/>
              <a:gd name="connsiteX11271" fmla="*/ 4632313 w 12191966"/>
              <a:gd name="connsiteY11271" fmla="*/ 2050214 h 4330701"/>
              <a:gd name="connsiteX11272" fmla="*/ 4629140 w 12191966"/>
              <a:gd name="connsiteY11272" fmla="*/ 2051022 h 4330701"/>
              <a:gd name="connsiteX11273" fmla="*/ 4626360 w 12191966"/>
              <a:gd name="connsiteY11273" fmla="*/ 2052234 h 4330701"/>
              <a:gd name="connsiteX11274" fmla="*/ 4622793 w 12191966"/>
              <a:gd name="connsiteY11274" fmla="*/ 2052638 h 4330701"/>
              <a:gd name="connsiteX11275" fmla="*/ 4619218 w 12191966"/>
              <a:gd name="connsiteY11275" fmla="*/ 2052638 h 4330701"/>
              <a:gd name="connsiteX11276" fmla="*/ 4612077 w 12191966"/>
              <a:gd name="connsiteY11276" fmla="*/ 2052638 h 4330701"/>
              <a:gd name="connsiteX11277" fmla="*/ 4606123 w 12191966"/>
              <a:gd name="connsiteY11277" fmla="*/ 2051022 h 4330701"/>
              <a:gd name="connsiteX11278" fmla="*/ 4604138 w 12191966"/>
              <a:gd name="connsiteY11278" fmla="*/ 2050618 h 4330701"/>
              <a:gd name="connsiteX11279" fmla="*/ 4602550 w 12191966"/>
              <a:gd name="connsiteY11279" fmla="*/ 2049405 h 4330701"/>
              <a:gd name="connsiteX11280" fmla="*/ 4601361 w 12191966"/>
              <a:gd name="connsiteY11280" fmla="*/ 2045364 h 4330701"/>
              <a:gd name="connsiteX11281" fmla="*/ 4600565 w 12191966"/>
              <a:gd name="connsiteY11281" fmla="*/ 2041728 h 4330701"/>
              <a:gd name="connsiteX11282" fmla="*/ 4601361 w 12191966"/>
              <a:gd name="connsiteY11282" fmla="*/ 2038899 h 4330701"/>
              <a:gd name="connsiteX11283" fmla="*/ 4602155 w 12191966"/>
              <a:gd name="connsiteY11283" fmla="*/ 2036474 h 4330701"/>
              <a:gd name="connsiteX11284" fmla="*/ 4603739 w 12191966"/>
              <a:gd name="connsiteY11284" fmla="*/ 2034050 h 4330701"/>
              <a:gd name="connsiteX11285" fmla="*/ 4605326 w 12191966"/>
              <a:gd name="connsiteY11285" fmla="*/ 2031625 h 4330701"/>
              <a:gd name="connsiteX11286" fmla="*/ 4609299 w 12191966"/>
              <a:gd name="connsiteY11286" fmla="*/ 2028797 h 4330701"/>
              <a:gd name="connsiteX11287" fmla="*/ 4612077 w 12191966"/>
              <a:gd name="connsiteY11287" fmla="*/ 2025564 h 4330701"/>
              <a:gd name="connsiteX11288" fmla="*/ 4613269 w 12191966"/>
              <a:gd name="connsiteY11288" fmla="*/ 2024352 h 4330701"/>
              <a:gd name="connsiteX11289" fmla="*/ 4613269 w 12191966"/>
              <a:gd name="connsiteY11289" fmla="*/ 2023544 h 4330701"/>
              <a:gd name="connsiteX11290" fmla="*/ 4612869 w 12191966"/>
              <a:gd name="connsiteY11290" fmla="*/ 2022331 h 4330701"/>
              <a:gd name="connsiteX11291" fmla="*/ 4611282 w 12191966"/>
              <a:gd name="connsiteY11291" fmla="*/ 2021523 h 4330701"/>
              <a:gd name="connsiteX11292" fmla="*/ 4608902 w 12191966"/>
              <a:gd name="connsiteY11292" fmla="*/ 2020311 h 4330701"/>
              <a:gd name="connsiteX11293" fmla="*/ 4604535 w 12191966"/>
              <a:gd name="connsiteY11293" fmla="*/ 2019503 h 4330701"/>
              <a:gd name="connsiteX11294" fmla="*/ 4605723 w 12191966"/>
              <a:gd name="connsiteY11294" fmla="*/ 2015866 h 4330701"/>
              <a:gd name="connsiteX11295" fmla="*/ 4607313 w 12191966"/>
              <a:gd name="connsiteY11295" fmla="*/ 2013441 h 4330701"/>
              <a:gd name="connsiteX11296" fmla="*/ 4608902 w 12191966"/>
              <a:gd name="connsiteY11296" fmla="*/ 2011421 h 4330701"/>
              <a:gd name="connsiteX11297" fmla="*/ 4610092 w 12191966"/>
              <a:gd name="connsiteY11297" fmla="*/ 2009804 h 4330701"/>
              <a:gd name="connsiteX11298" fmla="*/ 4612077 w 12191966"/>
              <a:gd name="connsiteY11298" fmla="*/ 2008592 h 4330701"/>
              <a:gd name="connsiteX11299" fmla="*/ 2314576 w 12191966"/>
              <a:gd name="connsiteY11299" fmla="*/ 2006601 h 4330701"/>
              <a:gd name="connsiteX11300" fmla="*/ 2312195 w 12191966"/>
              <a:gd name="connsiteY11300" fmla="*/ 2010200 h 4330701"/>
              <a:gd name="connsiteX11301" fmla="*/ 2310608 w 12191966"/>
              <a:gd name="connsiteY11301" fmla="*/ 2014599 h 4330701"/>
              <a:gd name="connsiteX11302" fmla="*/ 2309814 w 12191966"/>
              <a:gd name="connsiteY11302" fmla="*/ 2020198 h 4330701"/>
              <a:gd name="connsiteX11303" fmla="*/ 2309020 w 12191966"/>
              <a:gd name="connsiteY11303" fmla="*/ 2025797 h 4330701"/>
              <a:gd name="connsiteX11304" fmla="*/ 2308623 w 12191966"/>
              <a:gd name="connsiteY11304" fmla="*/ 2031795 h 4330701"/>
              <a:gd name="connsiteX11305" fmla="*/ 2308623 w 12191966"/>
              <a:gd name="connsiteY11305" fmla="*/ 2038194 h 4330701"/>
              <a:gd name="connsiteX11306" fmla="*/ 2308623 w 12191966"/>
              <a:gd name="connsiteY11306" fmla="*/ 2052591 h 4330701"/>
              <a:gd name="connsiteX11307" fmla="*/ 2305051 w 12191966"/>
              <a:gd name="connsiteY11307" fmla="*/ 2054990 h 4330701"/>
              <a:gd name="connsiteX11308" fmla="*/ 2302273 w 12191966"/>
              <a:gd name="connsiteY11308" fmla="*/ 2056590 h 4330701"/>
              <a:gd name="connsiteX11309" fmla="*/ 2298701 w 12191966"/>
              <a:gd name="connsiteY11309" fmla="*/ 2058189 h 4330701"/>
              <a:gd name="connsiteX11310" fmla="*/ 2295527 w 12191966"/>
              <a:gd name="connsiteY11310" fmla="*/ 2058589 h 4330701"/>
              <a:gd name="connsiteX11311" fmla="*/ 2292749 w 12191966"/>
              <a:gd name="connsiteY11311" fmla="*/ 2058989 h 4330701"/>
              <a:gd name="connsiteX11312" fmla="*/ 2289970 w 12191966"/>
              <a:gd name="connsiteY11312" fmla="*/ 2058989 h 4330701"/>
              <a:gd name="connsiteX11313" fmla="*/ 2287192 w 12191966"/>
              <a:gd name="connsiteY11313" fmla="*/ 2058589 h 4330701"/>
              <a:gd name="connsiteX11314" fmla="*/ 2284414 w 12191966"/>
              <a:gd name="connsiteY11314" fmla="*/ 2058189 h 4330701"/>
              <a:gd name="connsiteX11315" fmla="*/ 2279652 w 12191966"/>
              <a:gd name="connsiteY11315" fmla="*/ 2056190 h 4330701"/>
              <a:gd name="connsiteX11316" fmla="*/ 2274492 w 12191966"/>
              <a:gd name="connsiteY11316" fmla="*/ 2052591 h 4330701"/>
              <a:gd name="connsiteX11317" fmla="*/ 2268936 w 12191966"/>
              <a:gd name="connsiteY11317" fmla="*/ 2048991 h 4330701"/>
              <a:gd name="connsiteX11318" fmla="*/ 2263776 w 12191966"/>
              <a:gd name="connsiteY11318" fmla="*/ 2044193 h 4330701"/>
              <a:gd name="connsiteX11319" fmla="*/ 2275683 w 12191966"/>
              <a:gd name="connsiteY11319" fmla="*/ 2033395 h 4330701"/>
              <a:gd name="connsiteX11320" fmla="*/ 2281636 w 12191966"/>
              <a:gd name="connsiteY11320" fmla="*/ 2028196 h 4330701"/>
              <a:gd name="connsiteX11321" fmla="*/ 2287589 w 12191966"/>
              <a:gd name="connsiteY11321" fmla="*/ 2022997 h 4330701"/>
              <a:gd name="connsiteX11322" fmla="*/ 2293939 w 12191966"/>
              <a:gd name="connsiteY11322" fmla="*/ 2018598 h 4330701"/>
              <a:gd name="connsiteX11323" fmla="*/ 2300686 w 12191966"/>
              <a:gd name="connsiteY11323" fmla="*/ 2014599 h 4330701"/>
              <a:gd name="connsiteX11324" fmla="*/ 2307433 w 12191966"/>
              <a:gd name="connsiteY11324" fmla="*/ 2010200 h 4330701"/>
              <a:gd name="connsiteX11325" fmla="*/ 278413 w 12191966"/>
              <a:gd name="connsiteY11325" fmla="*/ 2005013 h 4330701"/>
              <a:gd name="connsiteX11326" fmla="*/ 280858 w 12191966"/>
              <a:gd name="connsiteY11326" fmla="*/ 2006204 h 4330701"/>
              <a:gd name="connsiteX11327" fmla="*/ 284117 w 12191966"/>
              <a:gd name="connsiteY11327" fmla="*/ 2007791 h 4330701"/>
              <a:gd name="connsiteX11328" fmla="*/ 286969 w 12191966"/>
              <a:gd name="connsiteY11328" fmla="*/ 2009776 h 4330701"/>
              <a:gd name="connsiteX11329" fmla="*/ 293895 w 12191966"/>
              <a:gd name="connsiteY11329" fmla="*/ 2014141 h 4330701"/>
              <a:gd name="connsiteX11330" fmla="*/ 297969 w 12191966"/>
              <a:gd name="connsiteY11330" fmla="*/ 2016126 h 4330701"/>
              <a:gd name="connsiteX11331" fmla="*/ 301636 w 12191966"/>
              <a:gd name="connsiteY11331" fmla="*/ 2018110 h 4330701"/>
              <a:gd name="connsiteX11332" fmla="*/ 304895 w 12191966"/>
              <a:gd name="connsiteY11332" fmla="*/ 2019698 h 4330701"/>
              <a:gd name="connsiteX11333" fmla="*/ 308562 w 12191966"/>
              <a:gd name="connsiteY11333" fmla="*/ 2020888 h 4330701"/>
              <a:gd name="connsiteX11334" fmla="*/ 312229 w 12191966"/>
              <a:gd name="connsiteY11334" fmla="*/ 2020888 h 4330701"/>
              <a:gd name="connsiteX11335" fmla="*/ 315895 w 12191966"/>
              <a:gd name="connsiteY11335" fmla="*/ 2019698 h 4330701"/>
              <a:gd name="connsiteX11336" fmla="*/ 313858 w 12191966"/>
              <a:gd name="connsiteY11336" fmla="*/ 2022079 h 4330701"/>
              <a:gd name="connsiteX11337" fmla="*/ 311414 w 12191966"/>
              <a:gd name="connsiteY11337" fmla="*/ 2024857 h 4330701"/>
              <a:gd name="connsiteX11338" fmla="*/ 308154 w 12191966"/>
              <a:gd name="connsiteY11338" fmla="*/ 2026444 h 4330701"/>
              <a:gd name="connsiteX11339" fmla="*/ 304488 w 12191966"/>
              <a:gd name="connsiteY11339" fmla="*/ 2026841 h 4330701"/>
              <a:gd name="connsiteX11340" fmla="*/ 300821 w 12191966"/>
              <a:gd name="connsiteY11340" fmla="*/ 2027238 h 4330701"/>
              <a:gd name="connsiteX11341" fmla="*/ 297154 w 12191966"/>
              <a:gd name="connsiteY11341" fmla="*/ 2027238 h 4330701"/>
              <a:gd name="connsiteX11342" fmla="*/ 293895 w 12191966"/>
              <a:gd name="connsiteY11342" fmla="*/ 2026841 h 4330701"/>
              <a:gd name="connsiteX11343" fmla="*/ 290228 w 12191966"/>
              <a:gd name="connsiteY11343" fmla="*/ 2025651 h 4330701"/>
              <a:gd name="connsiteX11344" fmla="*/ 282895 w 12191966"/>
              <a:gd name="connsiteY11344" fmla="*/ 2023666 h 4330701"/>
              <a:gd name="connsiteX11345" fmla="*/ 276783 w 12191966"/>
              <a:gd name="connsiteY11345" fmla="*/ 2021682 h 4330701"/>
              <a:gd name="connsiteX11346" fmla="*/ 272709 w 12191966"/>
              <a:gd name="connsiteY11346" fmla="*/ 2020094 h 4330701"/>
              <a:gd name="connsiteX11347" fmla="*/ 269857 w 12191966"/>
              <a:gd name="connsiteY11347" fmla="*/ 2019698 h 4330701"/>
              <a:gd name="connsiteX11348" fmla="*/ 271080 w 12191966"/>
              <a:gd name="connsiteY11348" fmla="*/ 2013744 h 4330701"/>
              <a:gd name="connsiteX11349" fmla="*/ 272302 w 12191966"/>
              <a:gd name="connsiteY11349" fmla="*/ 2009776 h 4330701"/>
              <a:gd name="connsiteX11350" fmla="*/ 273524 w 12191966"/>
              <a:gd name="connsiteY11350" fmla="*/ 2006998 h 4330701"/>
              <a:gd name="connsiteX11351" fmla="*/ 274746 w 12191966"/>
              <a:gd name="connsiteY11351" fmla="*/ 2006204 h 4330701"/>
              <a:gd name="connsiteX11352" fmla="*/ 275561 w 12191966"/>
              <a:gd name="connsiteY11352" fmla="*/ 2005807 h 4330701"/>
              <a:gd name="connsiteX11353" fmla="*/ 2638398 w 12191966"/>
              <a:gd name="connsiteY11353" fmla="*/ 2000250 h 4330701"/>
              <a:gd name="connsiteX11354" fmla="*/ 2642338 w 12191966"/>
              <a:gd name="connsiteY11354" fmla="*/ 2000250 h 4330701"/>
              <a:gd name="connsiteX11355" fmla="*/ 2645885 w 12191966"/>
              <a:gd name="connsiteY11355" fmla="*/ 2001006 h 4330701"/>
              <a:gd name="connsiteX11356" fmla="*/ 2649431 w 12191966"/>
              <a:gd name="connsiteY11356" fmla="*/ 2002140 h 4330701"/>
              <a:gd name="connsiteX11357" fmla="*/ 2652584 w 12191966"/>
              <a:gd name="connsiteY11357" fmla="*/ 2003652 h 4330701"/>
              <a:gd name="connsiteX11358" fmla="*/ 2658495 w 12191966"/>
              <a:gd name="connsiteY11358" fmla="*/ 2007054 h 4330701"/>
              <a:gd name="connsiteX11359" fmla="*/ 2664012 w 12191966"/>
              <a:gd name="connsiteY11359" fmla="*/ 2010833 h 4330701"/>
              <a:gd name="connsiteX11360" fmla="*/ 2669528 w 12191966"/>
              <a:gd name="connsiteY11360" fmla="*/ 2013857 h 4330701"/>
              <a:gd name="connsiteX11361" fmla="*/ 2672681 w 12191966"/>
              <a:gd name="connsiteY11361" fmla="*/ 2014991 h 4330701"/>
              <a:gd name="connsiteX11362" fmla="*/ 2676228 w 12191966"/>
              <a:gd name="connsiteY11362" fmla="*/ 2016125 h 4330701"/>
              <a:gd name="connsiteX11363" fmla="*/ 2679774 w 12191966"/>
              <a:gd name="connsiteY11363" fmla="*/ 2016503 h 4330701"/>
              <a:gd name="connsiteX11364" fmla="*/ 2684503 w 12191966"/>
              <a:gd name="connsiteY11364" fmla="*/ 2016503 h 4330701"/>
              <a:gd name="connsiteX11365" fmla="*/ 2688838 w 12191966"/>
              <a:gd name="connsiteY11365" fmla="*/ 2016125 h 4330701"/>
              <a:gd name="connsiteX11366" fmla="*/ 2693961 w 12191966"/>
              <a:gd name="connsiteY11366" fmla="*/ 2014613 h 4330701"/>
              <a:gd name="connsiteX11367" fmla="*/ 2692778 w 12191966"/>
              <a:gd name="connsiteY11367" fmla="*/ 2018393 h 4330701"/>
              <a:gd name="connsiteX11368" fmla="*/ 2691202 w 12191966"/>
              <a:gd name="connsiteY11368" fmla="*/ 2021417 h 4330701"/>
              <a:gd name="connsiteX11369" fmla="*/ 2689232 w 12191966"/>
              <a:gd name="connsiteY11369" fmla="*/ 2024063 h 4330701"/>
              <a:gd name="connsiteX11370" fmla="*/ 2687656 w 12191966"/>
              <a:gd name="connsiteY11370" fmla="*/ 2026708 h 4330701"/>
              <a:gd name="connsiteX11371" fmla="*/ 2685685 w 12191966"/>
              <a:gd name="connsiteY11371" fmla="*/ 2028598 h 4330701"/>
              <a:gd name="connsiteX11372" fmla="*/ 2684503 w 12191966"/>
              <a:gd name="connsiteY11372" fmla="*/ 2030110 h 4330701"/>
              <a:gd name="connsiteX11373" fmla="*/ 2682139 w 12191966"/>
              <a:gd name="connsiteY11373" fmla="*/ 2030866 h 4330701"/>
              <a:gd name="connsiteX11374" fmla="*/ 2679774 w 12191966"/>
              <a:gd name="connsiteY11374" fmla="*/ 2031244 h 4330701"/>
              <a:gd name="connsiteX11375" fmla="*/ 2677804 w 12191966"/>
              <a:gd name="connsiteY11375" fmla="*/ 2032000 h 4330701"/>
              <a:gd name="connsiteX11376" fmla="*/ 2675833 w 12191966"/>
              <a:gd name="connsiteY11376" fmla="*/ 2032000 h 4330701"/>
              <a:gd name="connsiteX11377" fmla="*/ 2671499 w 12191966"/>
              <a:gd name="connsiteY11377" fmla="*/ 2030866 h 4330701"/>
              <a:gd name="connsiteX11378" fmla="*/ 2666770 w 12191966"/>
              <a:gd name="connsiteY11378" fmla="*/ 2028976 h 4330701"/>
              <a:gd name="connsiteX11379" fmla="*/ 2662830 w 12191966"/>
              <a:gd name="connsiteY11379" fmla="*/ 2026330 h 4330701"/>
              <a:gd name="connsiteX11380" fmla="*/ 2658495 w 12191966"/>
              <a:gd name="connsiteY11380" fmla="*/ 2023307 h 4330701"/>
              <a:gd name="connsiteX11381" fmla="*/ 2654554 w 12191966"/>
              <a:gd name="connsiteY11381" fmla="*/ 2019527 h 4330701"/>
              <a:gd name="connsiteX11382" fmla="*/ 2650614 w 12191966"/>
              <a:gd name="connsiteY11382" fmla="*/ 2015747 h 4330701"/>
              <a:gd name="connsiteX11383" fmla="*/ 2647067 w 12191966"/>
              <a:gd name="connsiteY11383" fmla="*/ 2011967 h 4330701"/>
              <a:gd name="connsiteX11384" fmla="*/ 2641550 w 12191966"/>
              <a:gd name="connsiteY11384" fmla="*/ 2004786 h 4330701"/>
              <a:gd name="connsiteX11385" fmla="*/ 1597857 w 12191966"/>
              <a:gd name="connsiteY11385" fmla="*/ 1989138 h 4330701"/>
              <a:gd name="connsiteX11386" fmla="*/ 1600579 w 12191966"/>
              <a:gd name="connsiteY11386" fmla="*/ 1989138 h 4330701"/>
              <a:gd name="connsiteX11387" fmla="*/ 1604078 w 12191966"/>
              <a:gd name="connsiteY11387" fmla="*/ 1989916 h 4330701"/>
              <a:gd name="connsiteX11388" fmla="*/ 1607188 w 12191966"/>
              <a:gd name="connsiteY11388" fmla="*/ 1990304 h 4330701"/>
              <a:gd name="connsiteX11389" fmla="*/ 1610687 w 12191966"/>
              <a:gd name="connsiteY11389" fmla="*/ 1991471 h 4330701"/>
              <a:gd name="connsiteX11390" fmla="*/ 1613019 w 12191966"/>
              <a:gd name="connsiteY11390" fmla="*/ 1992637 h 4330701"/>
              <a:gd name="connsiteX11391" fmla="*/ 1615352 w 12191966"/>
              <a:gd name="connsiteY11391" fmla="*/ 1994192 h 4330701"/>
              <a:gd name="connsiteX11392" fmla="*/ 1618073 w 12191966"/>
              <a:gd name="connsiteY11392" fmla="*/ 1995747 h 4330701"/>
              <a:gd name="connsiteX11393" fmla="*/ 1619240 w 12191966"/>
              <a:gd name="connsiteY11393" fmla="*/ 1997691 h 4330701"/>
              <a:gd name="connsiteX11394" fmla="*/ 1619240 w 12191966"/>
              <a:gd name="connsiteY11394" fmla="*/ 2027238 h 4330701"/>
              <a:gd name="connsiteX11395" fmla="*/ 1613797 w 12191966"/>
              <a:gd name="connsiteY11395" fmla="*/ 2025294 h 4330701"/>
              <a:gd name="connsiteX11396" fmla="*/ 1609132 w 12191966"/>
              <a:gd name="connsiteY11396" fmla="*/ 2022573 h 4330701"/>
              <a:gd name="connsiteX11397" fmla="*/ 1604466 w 12191966"/>
              <a:gd name="connsiteY11397" fmla="*/ 2019851 h 4330701"/>
              <a:gd name="connsiteX11398" fmla="*/ 1600190 w 12191966"/>
              <a:gd name="connsiteY11398" fmla="*/ 2016352 h 4330701"/>
              <a:gd name="connsiteX11399" fmla="*/ 1595913 w 12191966"/>
              <a:gd name="connsiteY11399" fmla="*/ 2012853 h 4330701"/>
              <a:gd name="connsiteX11400" fmla="*/ 1591248 w 12191966"/>
              <a:gd name="connsiteY11400" fmla="*/ 2010132 h 4330701"/>
              <a:gd name="connsiteX11401" fmla="*/ 1586583 w 12191966"/>
              <a:gd name="connsiteY11401" fmla="*/ 2007022 h 4330701"/>
              <a:gd name="connsiteX11402" fmla="*/ 1581140 w 12191966"/>
              <a:gd name="connsiteY11402" fmla="*/ 2005078 h 4330701"/>
              <a:gd name="connsiteX11403" fmla="*/ 1581529 w 12191966"/>
              <a:gd name="connsiteY11403" fmla="*/ 2001190 h 4330701"/>
              <a:gd name="connsiteX11404" fmla="*/ 1582695 w 12191966"/>
              <a:gd name="connsiteY11404" fmla="*/ 1998080 h 4330701"/>
              <a:gd name="connsiteX11405" fmla="*/ 1583861 w 12191966"/>
              <a:gd name="connsiteY11405" fmla="*/ 1995359 h 4330701"/>
              <a:gd name="connsiteX11406" fmla="*/ 1585805 w 12191966"/>
              <a:gd name="connsiteY11406" fmla="*/ 1993415 h 4330701"/>
              <a:gd name="connsiteX11407" fmla="*/ 1588527 w 12191966"/>
              <a:gd name="connsiteY11407" fmla="*/ 1991860 h 4330701"/>
              <a:gd name="connsiteX11408" fmla="*/ 1591248 w 12191966"/>
              <a:gd name="connsiteY11408" fmla="*/ 1990304 h 4330701"/>
              <a:gd name="connsiteX11409" fmla="*/ 1594358 w 12191966"/>
              <a:gd name="connsiteY11409" fmla="*/ 1989916 h 4330701"/>
              <a:gd name="connsiteX11410" fmla="*/ 3388581 w 12191966"/>
              <a:gd name="connsiteY11410" fmla="*/ 1984376 h 4330701"/>
              <a:gd name="connsiteX11411" fmla="*/ 3390196 w 12191966"/>
              <a:gd name="connsiteY11411" fmla="*/ 1984376 h 4330701"/>
              <a:gd name="connsiteX11412" fmla="*/ 3393832 w 12191966"/>
              <a:gd name="connsiteY11412" fmla="*/ 1984785 h 4330701"/>
              <a:gd name="connsiteX11413" fmla="*/ 3397063 w 12191966"/>
              <a:gd name="connsiteY11413" fmla="*/ 1985604 h 4330701"/>
              <a:gd name="connsiteX11414" fmla="*/ 3406354 w 12191966"/>
              <a:gd name="connsiteY11414" fmla="*/ 1988877 h 4330701"/>
              <a:gd name="connsiteX11415" fmla="*/ 3406758 w 12191966"/>
              <a:gd name="connsiteY11415" fmla="*/ 1994196 h 4330701"/>
              <a:gd name="connsiteX11416" fmla="*/ 3406758 w 12191966"/>
              <a:gd name="connsiteY11416" fmla="*/ 1998697 h 4330701"/>
              <a:gd name="connsiteX11417" fmla="*/ 3406354 w 12191966"/>
              <a:gd name="connsiteY11417" fmla="*/ 2002788 h 4330701"/>
              <a:gd name="connsiteX11418" fmla="*/ 3405546 w 12191966"/>
              <a:gd name="connsiteY11418" fmla="*/ 2006470 h 4330701"/>
              <a:gd name="connsiteX11419" fmla="*/ 3402718 w 12191966"/>
              <a:gd name="connsiteY11419" fmla="*/ 2013017 h 4330701"/>
              <a:gd name="connsiteX11420" fmla="*/ 3401910 w 12191966"/>
              <a:gd name="connsiteY11420" fmla="*/ 2016290 h 4330701"/>
              <a:gd name="connsiteX11421" fmla="*/ 3400698 w 12191966"/>
              <a:gd name="connsiteY11421" fmla="*/ 2019973 h 4330701"/>
              <a:gd name="connsiteX11422" fmla="*/ 3398679 w 12191966"/>
              <a:gd name="connsiteY11422" fmla="*/ 2020382 h 4330701"/>
              <a:gd name="connsiteX11423" fmla="*/ 3397063 w 12191966"/>
              <a:gd name="connsiteY11423" fmla="*/ 2020382 h 4330701"/>
              <a:gd name="connsiteX11424" fmla="*/ 3394236 w 12191966"/>
              <a:gd name="connsiteY11424" fmla="*/ 2019973 h 4330701"/>
              <a:gd name="connsiteX11425" fmla="*/ 3391812 w 12191966"/>
              <a:gd name="connsiteY11425" fmla="*/ 2022018 h 4330701"/>
              <a:gd name="connsiteX11426" fmla="*/ 3388581 w 12191966"/>
              <a:gd name="connsiteY11426" fmla="*/ 2022837 h 4330701"/>
              <a:gd name="connsiteX11427" fmla="*/ 3386157 w 12191966"/>
              <a:gd name="connsiteY11427" fmla="*/ 2024064 h 4330701"/>
              <a:gd name="connsiteX11428" fmla="*/ 3382926 w 12191966"/>
              <a:gd name="connsiteY11428" fmla="*/ 2024064 h 4330701"/>
              <a:gd name="connsiteX11429" fmla="*/ 3379291 w 12191966"/>
              <a:gd name="connsiteY11429" fmla="*/ 2024064 h 4330701"/>
              <a:gd name="connsiteX11430" fmla="*/ 3376463 w 12191966"/>
              <a:gd name="connsiteY11430" fmla="*/ 2023655 h 4330701"/>
              <a:gd name="connsiteX11431" fmla="*/ 3369192 w 12191966"/>
              <a:gd name="connsiteY11431" fmla="*/ 2022018 h 4330701"/>
              <a:gd name="connsiteX11432" fmla="*/ 3361921 w 12191966"/>
              <a:gd name="connsiteY11432" fmla="*/ 2019973 h 4330701"/>
              <a:gd name="connsiteX11433" fmla="*/ 3354247 w 12191966"/>
              <a:gd name="connsiteY11433" fmla="*/ 2017927 h 4330701"/>
              <a:gd name="connsiteX11434" fmla="*/ 3350208 w 12191966"/>
              <a:gd name="connsiteY11434" fmla="*/ 2017108 h 4330701"/>
              <a:gd name="connsiteX11435" fmla="*/ 3346572 w 12191966"/>
              <a:gd name="connsiteY11435" fmla="*/ 2016699 h 4330701"/>
              <a:gd name="connsiteX11436" fmla="*/ 3342533 w 12191966"/>
              <a:gd name="connsiteY11436" fmla="*/ 2016699 h 4330701"/>
              <a:gd name="connsiteX11437" fmla="*/ 3338495 w 12191966"/>
              <a:gd name="connsiteY11437" fmla="*/ 2017108 h 4330701"/>
              <a:gd name="connsiteX11438" fmla="*/ 3340111 w 12191966"/>
              <a:gd name="connsiteY11438" fmla="*/ 2014654 h 4330701"/>
              <a:gd name="connsiteX11439" fmla="*/ 3341726 w 12191966"/>
              <a:gd name="connsiteY11439" fmla="*/ 2013017 h 4330701"/>
              <a:gd name="connsiteX11440" fmla="*/ 3344148 w 12191966"/>
              <a:gd name="connsiteY11440" fmla="*/ 2011789 h 4330701"/>
              <a:gd name="connsiteX11441" fmla="*/ 3346169 w 12191966"/>
              <a:gd name="connsiteY11441" fmla="*/ 2010153 h 4330701"/>
              <a:gd name="connsiteX11442" fmla="*/ 3349399 w 12191966"/>
              <a:gd name="connsiteY11442" fmla="*/ 2009744 h 4330701"/>
              <a:gd name="connsiteX11443" fmla="*/ 3351823 w 12191966"/>
              <a:gd name="connsiteY11443" fmla="*/ 2008516 h 4330701"/>
              <a:gd name="connsiteX11444" fmla="*/ 3358286 w 12191966"/>
              <a:gd name="connsiteY11444" fmla="*/ 2008107 h 4330701"/>
              <a:gd name="connsiteX11445" fmla="*/ 3365153 w 12191966"/>
              <a:gd name="connsiteY11445" fmla="*/ 2008516 h 4330701"/>
              <a:gd name="connsiteX11446" fmla="*/ 3372019 w 12191966"/>
              <a:gd name="connsiteY11446" fmla="*/ 2008925 h 4330701"/>
              <a:gd name="connsiteX11447" fmla="*/ 3386157 w 12191966"/>
              <a:gd name="connsiteY11447" fmla="*/ 2010562 h 4330701"/>
              <a:gd name="connsiteX11448" fmla="*/ 3384945 w 12191966"/>
              <a:gd name="connsiteY11448" fmla="*/ 2006061 h 4330701"/>
              <a:gd name="connsiteX11449" fmla="*/ 3383330 w 12191966"/>
              <a:gd name="connsiteY11449" fmla="*/ 2001970 h 4330701"/>
              <a:gd name="connsiteX11450" fmla="*/ 3382522 w 12191966"/>
              <a:gd name="connsiteY11450" fmla="*/ 1999924 h 4330701"/>
              <a:gd name="connsiteX11451" fmla="*/ 3381310 w 12191966"/>
              <a:gd name="connsiteY11451" fmla="*/ 1998287 h 4330701"/>
              <a:gd name="connsiteX11452" fmla="*/ 3379694 w 12191966"/>
              <a:gd name="connsiteY11452" fmla="*/ 1997060 h 4330701"/>
              <a:gd name="connsiteX11453" fmla="*/ 3377675 w 12191966"/>
              <a:gd name="connsiteY11453" fmla="*/ 1996651 h 4330701"/>
              <a:gd name="connsiteX11454" fmla="*/ 3380906 w 12191966"/>
              <a:gd name="connsiteY11454" fmla="*/ 1990923 h 4330701"/>
              <a:gd name="connsiteX11455" fmla="*/ 3384137 w 12191966"/>
              <a:gd name="connsiteY11455" fmla="*/ 1986831 h 4330701"/>
              <a:gd name="connsiteX11456" fmla="*/ 3385349 w 12191966"/>
              <a:gd name="connsiteY11456" fmla="*/ 1985604 h 4330701"/>
              <a:gd name="connsiteX11457" fmla="*/ 3386965 w 12191966"/>
              <a:gd name="connsiteY11457" fmla="*/ 1984785 h 4330701"/>
              <a:gd name="connsiteX11458" fmla="*/ 1691069 w 12191966"/>
              <a:gd name="connsiteY11458" fmla="*/ 1984376 h 4330701"/>
              <a:gd name="connsiteX11459" fmla="*/ 1692657 w 12191966"/>
              <a:gd name="connsiteY11459" fmla="*/ 1984376 h 4330701"/>
              <a:gd name="connsiteX11460" fmla="*/ 1696229 w 12191966"/>
              <a:gd name="connsiteY11460" fmla="*/ 1984786 h 4330701"/>
              <a:gd name="connsiteX11461" fmla="*/ 1699800 w 12191966"/>
              <a:gd name="connsiteY11461" fmla="*/ 1985607 h 4330701"/>
              <a:gd name="connsiteX11462" fmla="*/ 1709325 w 12191966"/>
              <a:gd name="connsiteY11462" fmla="*/ 1988889 h 4330701"/>
              <a:gd name="connsiteX11463" fmla="*/ 1709722 w 12191966"/>
              <a:gd name="connsiteY11463" fmla="*/ 1994222 h 4330701"/>
              <a:gd name="connsiteX11464" fmla="*/ 1709325 w 12191966"/>
              <a:gd name="connsiteY11464" fmla="*/ 1998735 h 4330701"/>
              <a:gd name="connsiteX11465" fmla="*/ 1708532 w 12191966"/>
              <a:gd name="connsiteY11465" fmla="*/ 2002838 h 4330701"/>
              <a:gd name="connsiteX11466" fmla="*/ 1707738 w 12191966"/>
              <a:gd name="connsiteY11466" fmla="*/ 2006530 h 4330701"/>
              <a:gd name="connsiteX11467" fmla="*/ 1705357 w 12191966"/>
              <a:gd name="connsiteY11467" fmla="*/ 2013094 h 4330701"/>
              <a:gd name="connsiteX11468" fmla="*/ 1704166 w 12191966"/>
              <a:gd name="connsiteY11468" fmla="*/ 2016376 h 4330701"/>
              <a:gd name="connsiteX11469" fmla="*/ 1702975 w 12191966"/>
              <a:gd name="connsiteY11469" fmla="*/ 2020069 h 4330701"/>
              <a:gd name="connsiteX11470" fmla="*/ 1700197 w 12191966"/>
              <a:gd name="connsiteY11470" fmla="*/ 2020889 h 4330701"/>
              <a:gd name="connsiteX11471" fmla="*/ 1697816 w 12191966"/>
              <a:gd name="connsiteY11471" fmla="*/ 2020889 h 4330701"/>
              <a:gd name="connsiteX11472" fmla="*/ 1695832 w 12191966"/>
              <a:gd name="connsiteY11472" fmla="*/ 2020479 h 4330701"/>
              <a:gd name="connsiteX11473" fmla="*/ 1693451 w 12191966"/>
              <a:gd name="connsiteY11473" fmla="*/ 2020069 h 4330701"/>
              <a:gd name="connsiteX11474" fmla="*/ 1692260 w 12191966"/>
              <a:gd name="connsiteY11474" fmla="*/ 2018428 h 4330701"/>
              <a:gd name="connsiteX11475" fmla="*/ 1691069 w 12191966"/>
              <a:gd name="connsiteY11475" fmla="*/ 2016376 h 4330701"/>
              <a:gd name="connsiteX11476" fmla="*/ 1689482 w 12191966"/>
              <a:gd name="connsiteY11476" fmla="*/ 2012274 h 4330701"/>
              <a:gd name="connsiteX11477" fmla="*/ 1688291 w 12191966"/>
              <a:gd name="connsiteY11477" fmla="*/ 2006940 h 4330701"/>
              <a:gd name="connsiteX11478" fmla="*/ 1686704 w 12191966"/>
              <a:gd name="connsiteY11478" fmla="*/ 2002427 h 4330701"/>
              <a:gd name="connsiteX11479" fmla="*/ 1685513 w 12191966"/>
              <a:gd name="connsiteY11479" fmla="*/ 2000376 h 4330701"/>
              <a:gd name="connsiteX11480" fmla="*/ 1683926 w 12191966"/>
              <a:gd name="connsiteY11480" fmla="*/ 1998735 h 4330701"/>
              <a:gd name="connsiteX11481" fmla="*/ 1682735 w 12191966"/>
              <a:gd name="connsiteY11481" fmla="*/ 1997094 h 4330701"/>
              <a:gd name="connsiteX11482" fmla="*/ 1681147 w 12191966"/>
              <a:gd name="connsiteY11482" fmla="*/ 1996684 h 4330701"/>
              <a:gd name="connsiteX11483" fmla="*/ 1683926 w 12191966"/>
              <a:gd name="connsiteY11483" fmla="*/ 1990940 h 4330701"/>
              <a:gd name="connsiteX11484" fmla="*/ 1687100 w 12191966"/>
              <a:gd name="connsiteY11484" fmla="*/ 1986838 h 4330701"/>
              <a:gd name="connsiteX11485" fmla="*/ 1688291 w 12191966"/>
              <a:gd name="connsiteY11485" fmla="*/ 1985607 h 4330701"/>
              <a:gd name="connsiteX11486" fmla="*/ 1689482 w 12191966"/>
              <a:gd name="connsiteY11486" fmla="*/ 1984786 h 4330701"/>
              <a:gd name="connsiteX11487" fmla="*/ 1787038 w 12191966"/>
              <a:gd name="connsiteY11487" fmla="*/ 1982788 h 4330701"/>
              <a:gd name="connsiteX11488" fmla="*/ 1794556 w 12191966"/>
              <a:gd name="connsiteY11488" fmla="*/ 1982788 h 4330701"/>
              <a:gd name="connsiteX11489" fmla="*/ 1802073 w 12191966"/>
              <a:gd name="connsiteY11489" fmla="*/ 1983951 h 4330701"/>
              <a:gd name="connsiteX11490" fmla="*/ 1809986 w 12191966"/>
              <a:gd name="connsiteY11490" fmla="*/ 1985114 h 4330701"/>
              <a:gd name="connsiteX11491" fmla="*/ 1818691 w 12191966"/>
              <a:gd name="connsiteY11491" fmla="*/ 1987828 h 4330701"/>
              <a:gd name="connsiteX11492" fmla="*/ 1836099 w 12191966"/>
              <a:gd name="connsiteY11492" fmla="*/ 1992479 h 4330701"/>
              <a:gd name="connsiteX11493" fmla="*/ 1844408 w 12191966"/>
              <a:gd name="connsiteY11493" fmla="*/ 1995193 h 4330701"/>
              <a:gd name="connsiteX11494" fmla="*/ 1853508 w 12191966"/>
              <a:gd name="connsiteY11494" fmla="*/ 1997131 h 4330701"/>
              <a:gd name="connsiteX11495" fmla="*/ 1862608 w 12191966"/>
              <a:gd name="connsiteY11495" fmla="*/ 1999069 h 4330701"/>
              <a:gd name="connsiteX11496" fmla="*/ 1871313 w 12191966"/>
              <a:gd name="connsiteY11496" fmla="*/ 1999457 h 4330701"/>
              <a:gd name="connsiteX11497" fmla="*/ 1880017 w 12191966"/>
              <a:gd name="connsiteY11497" fmla="*/ 1999457 h 4330701"/>
              <a:gd name="connsiteX11498" fmla="*/ 1884765 w 12191966"/>
              <a:gd name="connsiteY11498" fmla="*/ 1998294 h 4330701"/>
              <a:gd name="connsiteX11499" fmla="*/ 1889117 w 12191966"/>
              <a:gd name="connsiteY11499" fmla="*/ 1997907 h 4330701"/>
              <a:gd name="connsiteX11500" fmla="*/ 1889117 w 12191966"/>
              <a:gd name="connsiteY11500" fmla="*/ 2003334 h 4330701"/>
              <a:gd name="connsiteX11501" fmla="*/ 1888722 w 12191966"/>
              <a:gd name="connsiteY11501" fmla="*/ 2005660 h 4330701"/>
              <a:gd name="connsiteX11502" fmla="*/ 1887930 w 12191966"/>
              <a:gd name="connsiteY11502" fmla="*/ 2007598 h 4330701"/>
              <a:gd name="connsiteX11503" fmla="*/ 1887139 w 12191966"/>
              <a:gd name="connsiteY11503" fmla="*/ 2009148 h 4330701"/>
              <a:gd name="connsiteX11504" fmla="*/ 1885952 w 12191966"/>
              <a:gd name="connsiteY11504" fmla="*/ 2010699 h 4330701"/>
              <a:gd name="connsiteX11505" fmla="*/ 1884765 w 12191966"/>
              <a:gd name="connsiteY11505" fmla="*/ 2011862 h 4330701"/>
              <a:gd name="connsiteX11506" fmla="*/ 1883182 w 12191966"/>
              <a:gd name="connsiteY11506" fmla="*/ 2012637 h 4330701"/>
              <a:gd name="connsiteX11507" fmla="*/ 1871313 w 12191966"/>
              <a:gd name="connsiteY11507" fmla="*/ 2014188 h 4330701"/>
              <a:gd name="connsiteX11508" fmla="*/ 1856278 w 12191966"/>
              <a:gd name="connsiteY11508" fmla="*/ 2015738 h 4330701"/>
              <a:gd name="connsiteX11509" fmla="*/ 1838473 w 12191966"/>
              <a:gd name="connsiteY11509" fmla="*/ 2016126 h 4330701"/>
              <a:gd name="connsiteX11510" fmla="*/ 1829769 w 12191966"/>
              <a:gd name="connsiteY11510" fmla="*/ 2016126 h 4330701"/>
              <a:gd name="connsiteX11511" fmla="*/ 1820669 w 12191966"/>
              <a:gd name="connsiteY11511" fmla="*/ 2015738 h 4330701"/>
              <a:gd name="connsiteX11512" fmla="*/ 1811569 w 12191966"/>
              <a:gd name="connsiteY11512" fmla="*/ 2014963 h 4330701"/>
              <a:gd name="connsiteX11513" fmla="*/ 1802469 w 12191966"/>
              <a:gd name="connsiteY11513" fmla="*/ 2014188 h 4330701"/>
              <a:gd name="connsiteX11514" fmla="*/ 1794160 w 12191966"/>
              <a:gd name="connsiteY11514" fmla="*/ 2012637 h 4330701"/>
              <a:gd name="connsiteX11515" fmla="*/ 1786247 w 12191966"/>
              <a:gd name="connsiteY11515" fmla="*/ 2010699 h 4330701"/>
              <a:gd name="connsiteX11516" fmla="*/ 1778730 w 12191966"/>
              <a:gd name="connsiteY11516" fmla="*/ 2008373 h 4330701"/>
              <a:gd name="connsiteX11517" fmla="*/ 1771608 w 12191966"/>
              <a:gd name="connsiteY11517" fmla="*/ 2005272 h 4330701"/>
              <a:gd name="connsiteX11518" fmla="*/ 1765673 w 12191966"/>
              <a:gd name="connsiteY11518" fmla="*/ 2001395 h 4330701"/>
              <a:gd name="connsiteX11519" fmla="*/ 1760529 w 12191966"/>
              <a:gd name="connsiteY11519" fmla="*/ 1997519 h 4330701"/>
              <a:gd name="connsiteX11520" fmla="*/ 1763695 w 12191966"/>
              <a:gd name="connsiteY11520" fmla="*/ 1994030 h 4330701"/>
              <a:gd name="connsiteX11521" fmla="*/ 1766464 w 12191966"/>
              <a:gd name="connsiteY11521" fmla="*/ 1991316 h 4330701"/>
              <a:gd name="connsiteX11522" fmla="*/ 1769630 w 12191966"/>
              <a:gd name="connsiteY11522" fmla="*/ 1988603 h 4330701"/>
              <a:gd name="connsiteX11523" fmla="*/ 1773191 w 12191966"/>
              <a:gd name="connsiteY11523" fmla="*/ 1986665 h 4330701"/>
              <a:gd name="connsiteX11524" fmla="*/ 1775960 w 12191966"/>
              <a:gd name="connsiteY11524" fmla="*/ 1985114 h 4330701"/>
              <a:gd name="connsiteX11525" fmla="*/ 1779521 w 12191966"/>
              <a:gd name="connsiteY11525" fmla="*/ 1984339 h 4330701"/>
              <a:gd name="connsiteX11526" fmla="*/ 1783082 w 12191966"/>
              <a:gd name="connsiteY11526" fmla="*/ 1983176 h 4330701"/>
              <a:gd name="connsiteX11527" fmla="*/ 4777927 w 12191966"/>
              <a:gd name="connsiteY11527" fmla="*/ 1981201 h 4330701"/>
              <a:gd name="connsiteX11528" fmla="*/ 4781209 w 12191966"/>
              <a:gd name="connsiteY11528" fmla="*/ 1981201 h 4330701"/>
              <a:gd name="connsiteX11529" fmla="*/ 4784494 w 12191966"/>
              <a:gd name="connsiteY11529" fmla="*/ 1981201 h 4330701"/>
              <a:gd name="connsiteX11530" fmla="*/ 4791062 w 12191966"/>
              <a:gd name="connsiteY11530" fmla="*/ 1983125 h 4330701"/>
              <a:gd name="connsiteX11531" fmla="*/ 4790651 w 12191966"/>
              <a:gd name="connsiteY11531" fmla="*/ 1985819 h 4330701"/>
              <a:gd name="connsiteX11532" fmla="*/ 4789009 w 12191966"/>
              <a:gd name="connsiteY11532" fmla="*/ 1988128 h 4330701"/>
              <a:gd name="connsiteX11533" fmla="*/ 4785315 w 12191966"/>
              <a:gd name="connsiteY11533" fmla="*/ 1991592 h 4330701"/>
              <a:gd name="connsiteX11534" fmla="*/ 4783673 w 12191966"/>
              <a:gd name="connsiteY11534" fmla="*/ 1993901 h 4330701"/>
              <a:gd name="connsiteX11535" fmla="*/ 4782853 w 12191966"/>
              <a:gd name="connsiteY11535" fmla="*/ 1996980 h 4330701"/>
              <a:gd name="connsiteX11536" fmla="*/ 4782853 w 12191966"/>
              <a:gd name="connsiteY11536" fmla="*/ 2000828 h 4330701"/>
              <a:gd name="connsiteX11537" fmla="*/ 4784494 w 12191966"/>
              <a:gd name="connsiteY11537" fmla="*/ 2006601 h 4330701"/>
              <a:gd name="connsiteX11538" fmla="*/ 4782853 w 12191966"/>
              <a:gd name="connsiteY11538" fmla="*/ 2006216 h 4330701"/>
              <a:gd name="connsiteX11539" fmla="*/ 4781621 w 12191966"/>
              <a:gd name="connsiteY11539" fmla="*/ 2005062 h 4330701"/>
              <a:gd name="connsiteX11540" fmla="*/ 4779980 w 12191966"/>
              <a:gd name="connsiteY11540" fmla="*/ 2002753 h 4330701"/>
              <a:gd name="connsiteX11541" fmla="*/ 4777514 w 12191966"/>
              <a:gd name="connsiteY11541" fmla="*/ 1995825 h 4330701"/>
              <a:gd name="connsiteX11542" fmla="*/ 4775873 w 12191966"/>
              <a:gd name="connsiteY11542" fmla="*/ 1993131 h 4330701"/>
              <a:gd name="connsiteX11543" fmla="*/ 4775465 w 12191966"/>
              <a:gd name="connsiteY11543" fmla="*/ 1991592 h 4330701"/>
              <a:gd name="connsiteX11544" fmla="*/ 4773823 w 12191966"/>
              <a:gd name="connsiteY11544" fmla="*/ 1990437 h 4330701"/>
              <a:gd name="connsiteX11545" fmla="*/ 4772998 w 12191966"/>
              <a:gd name="connsiteY11545" fmla="*/ 1990053 h 4330701"/>
              <a:gd name="connsiteX11546" fmla="*/ 4771360 w 12191966"/>
              <a:gd name="connsiteY11546" fmla="*/ 1990053 h 4330701"/>
              <a:gd name="connsiteX11547" fmla="*/ 4769307 w 12191966"/>
              <a:gd name="connsiteY11547" fmla="*/ 1990053 h 4330701"/>
              <a:gd name="connsiteX11548" fmla="*/ 4767252 w 12191966"/>
              <a:gd name="connsiteY11548" fmla="*/ 1991207 h 4330701"/>
              <a:gd name="connsiteX11549" fmla="*/ 4769717 w 12191966"/>
              <a:gd name="connsiteY11549" fmla="*/ 1986974 h 4330701"/>
              <a:gd name="connsiteX11550" fmla="*/ 4772592 w 12191966"/>
              <a:gd name="connsiteY11550" fmla="*/ 1984280 h 4330701"/>
              <a:gd name="connsiteX11551" fmla="*/ 4775465 w 12191966"/>
              <a:gd name="connsiteY11551" fmla="*/ 1982356 h 4330701"/>
              <a:gd name="connsiteX11552" fmla="*/ 11935190 w 12191966"/>
              <a:gd name="connsiteY11552" fmla="*/ 1976438 h 4330701"/>
              <a:gd name="connsiteX11553" fmla="*/ 11936380 w 12191966"/>
              <a:gd name="connsiteY11553" fmla="*/ 1976438 h 4330701"/>
              <a:gd name="connsiteX11554" fmla="*/ 11938761 w 12191966"/>
              <a:gd name="connsiteY11554" fmla="*/ 1976438 h 4330701"/>
              <a:gd name="connsiteX11555" fmla="*/ 11943127 w 12191966"/>
              <a:gd name="connsiteY11555" fmla="*/ 1977218 h 4330701"/>
              <a:gd name="connsiteX11556" fmla="*/ 11947493 w 12191966"/>
              <a:gd name="connsiteY11556" fmla="*/ 1979168 h 4330701"/>
              <a:gd name="connsiteX11557" fmla="*/ 11945905 w 12191966"/>
              <a:gd name="connsiteY11557" fmla="*/ 1986186 h 4330701"/>
              <a:gd name="connsiteX11558" fmla="*/ 11945112 w 12191966"/>
              <a:gd name="connsiteY11558" fmla="*/ 1989695 h 4330701"/>
              <a:gd name="connsiteX11559" fmla="*/ 11943921 w 12191966"/>
              <a:gd name="connsiteY11559" fmla="*/ 1993204 h 4330701"/>
              <a:gd name="connsiteX11560" fmla="*/ 11942730 w 12191966"/>
              <a:gd name="connsiteY11560" fmla="*/ 1995934 h 4330701"/>
              <a:gd name="connsiteX11561" fmla="*/ 11941540 w 12191966"/>
              <a:gd name="connsiteY11561" fmla="*/ 1997103 h 4330701"/>
              <a:gd name="connsiteX11562" fmla="*/ 11940746 w 12191966"/>
              <a:gd name="connsiteY11562" fmla="*/ 1997493 h 4330701"/>
              <a:gd name="connsiteX11563" fmla="*/ 11939158 w 12191966"/>
              <a:gd name="connsiteY11563" fmla="*/ 1997883 h 4330701"/>
              <a:gd name="connsiteX11564" fmla="*/ 11937174 w 12191966"/>
              <a:gd name="connsiteY11564" fmla="*/ 1998663 h 4330701"/>
              <a:gd name="connsiteX11565" fmla="*/ 11935586 w 12191966"/>
              <a:gd name="connsiteY11565" fmla="*/ 1998663 h 4330701"/>
              <a:gd name="connsiteX11566" fmla="*/ 11933205 w 12191966"/>
              <a:gd name="connsiteY11566" fmla="*/ 1997883 h 4330701"/>
              <a:gd name="connsiteX11567" fmla="*/ 11930427 w 12191966"/>
              <a:gd name="connsiteY11567" fmla="*/ 1990865 h 4330701"/>
              <a:gd name="connsiteX11568" fmla="*/ 11930030 w 12191966"/>
              <a:gd name="connsiteY11568" fmla="*/ 1987746 h 4330701"/>
              <a:gd name="connsiteX11569" fmla="*/ 11930030 w 12191966"/>
              <a:gd name="connsiteY11569" fmla="*/ 1985406 h 4330701"/>
              <a:gd name="connsiteX11570" fmla="*/ 11930030 w 12191966"/>
              <a:gd name="connsiteY11570" fmla="*/ 1982677 h 4330701"/>
              <a:gd name="connsiteX11571" fmla="*/ 11930427 w 12191966"/>
              <a:gd name="connsiteY11571" fmla="*/ 1980727 h 4330701"/>
              <a:gd name="connsiteX11572" fmla="*/ 11931221 w 12191966"/>
              <a:gd name="connsiteY11572" fmla="*/ 1979168 h 4330701"/>
              <a:gd name="connsiteX11573" fmla="*/ 11932014 w 12191966"/>
              <a:gd name="connsiteY11573" fmla="*/ 1977998 h 4330701"/>
              <a:gd name="connsiteX11574" fmla="*/ 11933602 w 12191966"/>
              <a:gd name="connsiteY11574" fmla="*/ 1977218 h 4330701"/>
              <a:gd name="connsiteX11575" fmla="*/ 4497107 w 12191966"/>
              <a:gd name="connsiteY11575" fmla="*/ 1965326 h 4330701"/>
              <a:gd name="connsiteX11576" fmla="*/ 4499853 w 12191966"/>
              <a:gd name="connsiteY11576" fmla="*/ 1965326 h 4330701"/>
              <a:gd name="connsiteX11577" fmla="*/ 4503382 w 12191966"/>
              <a:gd name="connsiteY11577" fmla="*/ 1966120 h 4330701"/>
              <a:gd name="connsiteX11578" fmla="*/ 4503382 w 12191966"/>
              <a:gd name="connsiteY11578" fmla="*/ 1972073 h 4330701"/>
              <a:gd name="connsiteX11579" fmla="*/ 4504561 w 12191966"/>
              <a:gd name="connsiteY11579" fmla="*/ 1977629 h 4330701"/>
              <a:gd name="connsiteX11580" fmla="*/ 4504954 w 12191966"/>
              <a:gd name="connsiteY11580" fmla="*/ 1979614 h 4330701"/>
              <a:gd name="connsiteX11581" fmla="*/ 4505347 w 12191966"/>
              <a:gd name="connsiteY11581" fmla="*/ 1981598 h 4330701"/>
              <a:gd name="connsiteX11582" fmla="*/ 4506917 w 12191966"/>
              <a:gd name="connsiteY11582" fmla="*/ 1982392 h 4330701"/>
              <a:gd name="connsiteX11583" fmla="*/ 4508485 w 12191966"/>
              <a:gd name="connsiteY11583" fmla="*/ 1983186 h 4330701"/>
              <a:gd name="connsiteX11584" fmla="*/ 4506917 w 12191966"/>
              <a:gd name="connsiteY11584" fmla="*/ 1984376 h 4330701"/>
              <a:gd name="connsiteX11585" fmla="*/ 4504954 w 12191966"/>
              <a:gd name="connsiteY11585" fmla="*/ 1985964 h 4330701"/>
              <a:gd name="connsiteX11586" fmla="*/ 4500636 w 12191966"/>
              <a:gd name="connsiteY11586" fmla="*/ 1989139 h 4330701"/>
              <a:gd name="connsiteX11587" fmla="*/ 4495538 w 12191966"/>
              <a:gd name="connsiteY11587" fmla="*/ 1991123 h 4330701"/>
              <a:gd name="connsiteX11588" fmla="*/ 4490043 w 12191966"/>
              <a:gd name="connsiteY11588" fmla="*/ 1992711 h 4330701"/>
              <a:gd name="connsiteX11589" fmla="*/ 4484549 w 12191966"/>
              <a:gd name="connsiteY11589" fmla="*/ 1993504 h 4330701"/>
              <a:gd name="connsiteX11590" fmla="*/ 4480235 w 12191966"/>
              <a:gd name="connsiteY11590" fmla="*/ 1993901 h 4330701"/>
              <a:gd name="connsiteX11591" fmla="*/ 4476311 w 12191966"/>
              <a:gd name="connsiteY11591" fmla="*/ 1993504 h 4330701"/>
              <a:gd name="connsiteX11592" fmla="*/ 4474740 w 12191966"/>
              <a:gd name="connsiteY11592" fmla="*/ 1993107 h 4330701"/>
              <a:gd name="connsiteX11593" fmla="*/ 4473564 w 12191966"/>
              <a:gd name="connsiteY11593" fmla="*/ 1992711 h 4330701"/>
              <a:gd name="connsiteX11594" fmla="*/ 4475133 w 12191966"/>
              <a:gd name="connsiteY11594" fmla="*/ 1990726 h 4330701"/>
              <a:gd name="connsiteX11595" fmla="*/ 4476703 w 12191966"/>
              <a:gd name="connsiteY11595" fmla="*/ 1988345 h 4330701"/>
              <a:gd name="connsiteX11596" fmla="*/ 4479840 w 12191966"/>
              <a:gd name="connsiteY11596" fmla="*/ 1983582 h 4330701"/>
              <a:gd name="connsiteX11597" fmla="*/ 4482195 w 12191966"/>
              <a:gd name="connsiteY11597" fmla="*/ 1978423 h 4330701"/>
              <a:gd name="connsiteX11598" fmla="*/ 4484549 w 12191966"/>
              <a:gd name="connsiteY11598" fmla="*/ 1974057 h 4330701"/>
              <a:gd name="connsiteX11599" fmla="*/ 4487688 w 12191966"/>
              <a:gd name="connsiteY11599" fmla="*/ 1970089 h 4330701"/>
              <a:gd name="connsiteX11600" fmla="*/ 4489651 w 12191966"/>
              <a:gd name="connsiteY11600" fmla="*/ 1968104 h 4330701"/>
              <a:gd name="connsiteX11601" fmla="*/ 4491616 w 12191966"/>
              <a:gd name="connsiteY11601" fmla="*/ 1966914 h 4330701"/>
              <a:gd name="connsiteX11602" fmla="*/ 4493968 w 12191966"/>
              <a:gd name="connsiteY11602" fmla="*/ 1966120 h 4330701"/>
              <a:gd name="connsiteX11603" fmla="*/ 2056995 w 12191966"/>
              <a:gd name="connsiteY11603" fmla="*/ 1954213 h 4330701"/>
              <a:gd name="connsiteX11604" fmla="*/ 2061758 w 12191966"/>
              <a:gd name="connsiteY11604" fmla="*/ 1954213 h 4330701"/>
              <a:gd name="connsiteX11605" fmla="*/ 2066917 w 12191966"/>
              <a:gd name="connsiteY11605" fmla="*/ 1955385 h 4330701"/>
              <a:gd name="connsiteX11606" fmla="*/ 2072076 w 12191966"/>
              <a:gd name="connsiteY11606" fmla="*/ 1956167 h 4330701"/>
              <a:gd name="connsiteX11607" fmla="*/ 2081998 w 12191966"/>
              <a:gd name="connsiteY11607" fmla="*/ 1958902 h 4330701"/>
              <a:gd name="connsiteX11608" fmla="*/ 2091920 w 12191966"/>
              <a:gd name="connsiteY11608" fmla="*/ 1961247 h 4330701"/>
              <a:gd name="connsiteX11609" fmla="*/ 2096286 w 12191966"/>
              <a:gd name="connsiteY11609" fmla="*/ 1961638 h 4330701"/>
              <a:gd name="connsiteX11610" fmla="*/ 2100659 w 12191966"/>
              <a:gd name="connsiteY11610" fmla="*/ 1962029 h 4330701"/>
              <a:gd name="connsiteX11611" fmla="*/ 2103833 w 12191966"/>
              <a:gd name="connsiteY11611" fmla="*/ 1961638 h 4330701"/>
              <a:gd name="connsiteX11612" fmla="*/ 2107007 w 12191966"/>
              <a:gd name="connsiteY11612" fmla="*/ 1960075 h 4330701"/>
              <a:gd name="connsiteX11613" fmla="*/ 2110184 w 12191966"/>
              <a:gd name="connsiteY11613" fmla="*/ 1963592 h 4330701"/>
              <a:gd name="connsiteX11614" fmla="*/ 2112168 w 12191966"/>
              <a:gd name="connsiteY11614" fmla="*/ 1967109 h 4330701"/>
              <a:gd name="connsiteX11615" fmla="*/ 2112961 w 12191966"/>
              <a:gd name="connsiteY11615" fmla="*/ 1970235 h 4330701"/>
              <a:gd name="connsiteX11616" fmla="*/ 2112961 w 12191966"/>
              <a:gd name="connsiteY11616" fmla="*/ 1973752 h 4330701"/>
              <a:gd name="connsiteX11617" fmla="*/ 2112565 w 12191966"/>
              <a:gd name="connsiteY11617" fmla="*/ 1976487 h 4330701"/>
              <a:gd name="connsiteX11618" fmla="*/ 2111373 w 12191966"/>
              <a:gd name="connsiteY11618" fmla="*/ 1980004 h 4330701"/>
              <a:gd name="connsiteX11619" fmla="*/ 2110184 w 12191966"/>
              <a:gd name="connsiteY11619" fmla="*/ 1983130 h 4330701"/>
              <a:gd name="connsiteX11620" fmla="*/ 2108199 w 12191966"/>
              <a:gd name="connsiteY11620" fmla="*/ 1985865 h 4330701"/>
              <a:gd name="connsiteX11621" fmla="*/ 2103039 w 12191966"/>
              <a:gd name="connsiteY11621" fmla="*/ 1991336 h 4330701"/>
              <a:gd name="connsiteX11622" fmla="*/ 2097881 w 12191966"/>
              <a:gd name="connsiteY11622" fmla="*/ 1996416 h 4330701"/>
              <a:gd name="connsiteX11623" fmla="*/ 2093508 w 12191966"/>
              <a:gd name="connsiteY11623" fmla="*/ 2001105 h 4330701"/>
              <a:gd name="connsiteX11624" fmla="*/ 2089936 w 12191966"/>
              <a:gd name="connsiteY11624" fmla="*/ 2005013 h 4330701"/>
              <a:gd name="connsiteX11625" fmla="*/ 2087555 w 12191966"/>
              <a:gd name="connsiteY11625" fmla="*/ 2000324 h 4330701"/>
              <a:gd name="connsiteX11626" fmla="*/ 2084380 w 12191966"/>
              <a:gd name="connsiteY11626" fmla="*/ 1996416 h 4330701"/>
              <a:gd name="connsiteX11627" fmla="*/ 2081601 w 12191966"/>
              <a:gd name="connsiteY11627" fmla="*/ 1992899 h 4330701"/>
              <a:gd name="connsiteX11628" fmla="*/ 2078427 w 12191966"/>
              <a:gd name="connsiteY11628" fmla="*/ 1990945 h 4330701"/>
              <a:gd name="connsiteX11629" fmla="*/ 2076045 w 12191966"/>
              <a:gd name="connsiteY11629" fmla="*/ 1988992 h 4330701"/>
              <a:gd name="connsiteX11630" fmla="*/ 2072473 w 12191966"/>
              <a:gd name="connsiteY11630" fmla="*/ 1987429 h 4330701"/>
              <a:gd name="connsiteX11631" fmla="*/ 2066520 w 12191966"/>
              <a:gd name="connsiteY11631" fmla="*/ 1985084 h 4330701"/>
              <a:gd name="connsiteX11632" fmla="*/ 2059774 w 12191966"/>
              <a:gd name="connsiteY11632" fmla="*/ 1983130 h 4330701"/>
              <a:gd name="connsiteX11633" fmla="*/ 2056995 w 12191966"/>
              <a:gd name="connsiteY11633" fmla="*/ 1981958 h 4330701"/>
              <a:gd name="connsiteX11634" fmla="*/ 2053424 w 12191966"/>
              <a:gd name="connsiteY11634" fmla="*/ 1980395 h 4330701"/>
              <a:gd name="connsiteX11635" fmla="*/ 2050249 w 12191966"/>
              <a:gd name="connsiteY11635" fmla="*/ 1978050 h 4330701"/>
              <a:gd name="connsiteX11636" fmla="*/ 2046677 w 12191966"/>
              <a:gd name="connsiteY11636" fmla="*/ 1975705 h 4330701"/>
              <a:gd name="connsiteX11637" fmla="*/ 2043105 w 12191966"/>
              <a:gd name="connsiteY11637" fmla="*/ 1972189 h 4330701"/>
              <a:gd name="connsiteX11638" fmla="*/ 2039930 w 12191966"/>
              <a:gd name="connsiteY11638" fmla="*/ 1967499 h 4330701"/>
              <a:gd name="connsiteX11639" fmla="*/ 2040723 w 12191966"/>
              <a:gd name="connsiteY11639" fmla="*/ 1964764 h 4330701"/>
              <a:gd name="connsiteX11640" fmla="*/ 2042311 w 12191966"/>
              <a:gd name="connsiteY11640" fmla="*/ 1962810 h 4330701"/>
              <a:gd name="connsiteX11641" fmla="*/ 2043105 w 12191966"/>
              <a:gd name="connsiteY11641" fmla="*/ 1960856 h 4330701"/>
              <a:gd name="connsiteX11642" fmla="*/ 2045486 w 12191966"/>
              <a:gd name="connsiteY11642" fmla="*/ 1958902 h 4330701"/>
              <a:gd name="connsiteX11643" fmla="*/ 2046677 w 12191966"/>
              <a:gd name="connsiteY11643" fmla="*/ 1957730 h 4330701"/>
              <a:gd name="connsiteX11644" fmla="*/ 2048661 w 12191966"/>
              <a:gd name="connsiteY11644" fmla="*/ 1956167 h 4330701"/>
              <a:gd name="connsiteX11645" fmla="*/ 2052630 w 12191966"/>
              <a:gd name="connsiteY11645" fmla="*/ 1955385 h 4330701"/>
              <a:gd name="connsiteX11646" fmla="*/ 1952752 w 12191966"/>
              <a:gd name="connsiteY11646" fmla="*/ 1952626 h 4330701"/>
              <a:gd name="connsiteX11647" fmla="*/ 1958335 w 12191966"/>
              <a:gd name="connsiteY11647" fmla="*/ 1952626 h 4330701"/>
              <a:gd name="connsiteX11648" fmla="*/ 1964316 w 12191966"/>
              <a:gd name="connsiteY11648" fmla="*/ 1952626 h 4330701"/>
              <a:gd name="connsiteX11649" fmla="*/ 1976279 w 12191966"/>
              <a:gd name="connsiteY11649" fmla="*/ 1954172 h 4330701"/>
              <a:gd name="connsiteX11650" fmla="*/ 1987843 w 12191966"/>
              <a:gd name="connsiteY11650" fmla="*/ 1954945 h 4330701"/>
              <a:gd name="connsiteX11651" fmla="*/ 1993027 w 12191966"/>
              <a:gd name="connsiteY11651" fmla="*/ 1954945 h 4330701"/>
              <a:gd name="connsiteX11652" fmla="*/ 1997812 w 12191966"/>
              <a:gd name="connsiteY11652" fmla="*/ 1954559 h 4330701"/>
              <a:gd name="connsiteX11653" fmla="*/ 2002597 w 12191966"/>
              <a:gd name="connsiteY11653" fmla="*/ 1954172 h 4330701"/>
              <a:gd name="connsiteX11654" fmla="*/ 2006584 w 12191966"/>
              <a:gd name="connsiteY11654" fmla="*/ 1952626 h 4330701"/>
              <a:gd name="connsiteX11655" fmla="*/ 2006584 w 12191966"/>
              <a:gd name="connsiteY11655" fmla="*/ 1957651 h 4330701"/>
              <a:gd name="connsiteX11656" fmla="*/ 2006186 w 12191966"/>
              <a:gd name="connsiteY11656" fmla="*/ 1961516 h 4330701"/>
              <a:gd name="connsiteX11657" fmla="*/ 2005388 w 12191966"/>
              <a:gd name="connsiteY11657" fmla="*/ 1964995 h 4330701"/>
              <a:gd name="connsiteX11658" fmla="*/ 2004192 w 12191966"/>
              <a:gd name="connsiteY11658" fmla="*/ 1967700 h 4330701"/>
              <a:gd name="connsiteX11659" fmla="*/ 2002597 w 12191966"/>
              <a:gd name="connsiteY11659" fmla="*/ 1970406 h 4330701"/>
              <a:gd name="connsiteX11660" fmla="*/ 1999806 w 12191966"/>
              <a:gd name="connsiteY11660" fmla="*/ 1972339 h 4330701"/>
              <a:gd name="connsiteX11661" fmla="*/ 1997812 w 12191966"/>
              <a:gd name="connsiteY11661" fmla="*/ 1973885 h 4330701"/>
              <a:gd name="connsiteX11662" fmla="*/ 1995420 w 12191966"/>
              <a:gd name="connsiteY11662" fmla="*/ 1975044 h 4330701"/>
              <a:gd name="connsiteX11663" fmla="*/ 1989837 w 12191966"/>
              <a:gd name="connsiteY11663" fmla="*/ 1976977 h 4330701"/>
              <a:gd name="connsiteX11664" fmla="*/ 1983855 w 12191966"/>
              <a:gd name="connsiteY11664" fmla="*/ 1978523 h 4330701"/>
              <a:gd name="connsiteX11665" fmla="*/ 1978273 w 12191966"/>
              <a:gd name="connsiteY11665" fmla="*/ 1980069 h 4330701"/>
              <a:gd name="connsiteX11666" fmla="*/ 1972690 w 12191966"/>
              <a:gd name="connsiteY11666" fmla="*/ 1982388 h 4330701"/>
              <a:gd name="connsiteX11667" fmla="*/ 1973089 w 12191966"/>
              <a:gd name="connsiteY11667" fmla="*/ 1985094 h 4330701"/>
              <a:gd name="connsiteX11668" fmla="*/ 1973887 w 12191966"/>
              <a:gd name="connsiteY11668" fmla="*/ 1986254 h 4330701"/>
              <a:gd name="connsiteX11669" fmla="*/ 1975083 w 12191966"/>
              <a:gd name="connsiteY11669" fmla="*/ 1987413 h 4330701"/>
              <a:gd name="connsiteX11670" fmla="*/ 1976678 w 12191966"/>
              <a:gd name="connsiteY11670" fmla="*/ 1988186 h 4330701"/>
              <a:gd name="connsiteX11671" fmla="*/ 1980267 w 12191966"/>
              <a:gd name="connsiteY11671" fmla="*/ 1988959 h 4330701"/>
              <a:gd name="connsiteX11672" fmla="*/ 1983855 w 12191966"/>
              <a:gd name="connsiteY11672" fmla="*/ 1989732 h 4330701"/>
              <a:gd name="connsiteX11673" fmla="*/ 1987046 w 12191966"/>
              <a:gd name="connsiteY11673" fmla="*/ 1991278 h 4330701"/>
              <a:gd name="connsiteX11674" fmla="*/ 1988242 w 12191966"/>
              <a:gd name="connsiteY11674" fmla="*/ 1992824 h 4330701"/>
              <a:gd name="connsiteX11675" fmla="*/ 1989039 w 12191966"/>
              <a:gd name="connsiteY11675" fmla="*/ 1994370 h 4330701"/>
              <a:gd name="connsiteX11676" fmla="*/ 1989039 w 12191966"/>
              <a:gd name="connsiteY11676" fmla="*/ 1995144 h 4330701"/>
              <a:gd name="connsiteX11677" fmla="*/ 1987843 w 12191966"/>
              <a:gd name="connsiteY11677" fmla="*/ 1995530 h 4330701"/>
              <a:gd name="connsiteX11678" fmla="*/ 1986248 w 12191966"/>
              <a:gd name="connsiteY11678" fmla="*/ 1996690 h 4330701"/>
              <a:gd name="connsiteX11679" fmla="*/ 1982260 w 12191966"/>
              <a:gd name="connsiteY11679" fmla="*/ 1997076 h 4330701"/>
              <a:gd name="connsiteX11680" fmla="*/ 1977475 w 12191966"/>
              <a:gd name="connsiteY11680" fmla="*/ 1996690 h 4330701"/>
              <a:gd name="connsiteX11681" fmla="*/ 1972690 w 12191966"/>
              <a:gd name="connsiteY11681" fmla="*/ 1995144 h 4330701"/>
              <a:gd name="connsiteX11682" fmla="*/ 1970696 w 12191966"/>
              <a:gd name="connsiteY11682" fmla="*/ 1994370 h 4330701"/>
              <a:gd name="connsiteX11683" fmla="*/ 1968703 w 12191966"/>
              <a:gd name="connsiteY11683" fmla="*/ 1992824 h 4330701"/>
              <a:gd name="connsiteX11684" fmla="*/ 1967905 w 12191966"/>
              <a:gd name="connsiteY11684" fmla="*/ 1991278 h 4330701"/>
              <a:gd name="connsiteX11685" fmla="*/ 1967108 w 12191966"/>
              <a:gd name="connsiteY11685" fmla="*/ 1989732 h 4330701"/>
              <a:gd name="connsiteX11686" fmla="*/ 1969102 w 12191966"/>
              <a:gd name="connsiteY11686" fmla="*/ 1985094 h 4330701"/>
              <a:gd name="connsiteX11687" fmla="*/ 1971095 w 12191966"/>
              <a:gd name="connsiteY11687" fmla="*/ 1980456 h 4330701"/>
              <a:gd name="connsiteX11688" fmla="*/ 1972690 w 12191966"/>
              <a:gd name="connsiteY11688" fmla="*/ 1978523 h 4330701"/>
              <a:gd name="connsiteX11689" fmla="*/ 1974285 w 12191966"/>
              <a:gd name="connsiteY11689" fmla="*/ 1976977 h 4330701"/>
              <a:gd name="connsiteX11690" fmla="*/ 1976279 w 12191966"/>
              <a:gd name="connsiteY11690" fmla="*/ 1975817 h 4330701"/>
              <a:gd name="connsiteX11691" fmla="*/ 1978273 w 12191966"/>
              <a:gd name="connsiteY11691" fmla="*/ 1975044 h 4330701"/>
              <a:gd name="connsiteX11692" fmla="*/ 1973089 w 12191966"/>
              <a:gd name="connsiteY11692" fmla="*/ 1973885 h 4330701"/>
              <a:gd name="connsiteX11693" fmla="*/ 1967905 w 12191966"/>
              <a:gd name="connsiteY11693" fmla="*/ 1971566 h 4330701"/>
              <a:gd name="connsiteX11694" fmla="*/ 1961126 w 12191966"/>
              <a:gd name="connsiteY11694" fmla="*/ 1969247 h 4330701"/>
              <a:gd name="connsiteX11695" fmla="*/ 1953948 w 12191966"/>
              <a:gd name="connsiteY11695" fmla="*/ 1967314 h 4330701"/>
              <a:gd name="connsiteX11696" fmla="*/ 1946372 w 12191966"/>
              <a:gd name="connsiteY11696" fmla="*/ 1965381 h 4330701"/>
              <a:gd name="connsiteX11697" fmla="*/ 1943183 w 12191966"/>
              <a:gd name="connsiteY11697" fmla="*/ 1964995 h 4330701"/>
              <a:gd name="connsiteX11698" fmla="*/ 1938796 w 12191966"/>
              <a:gd name="connsiteY11698" fmla="*/ 1964608 h 4330701"/>
              <a:gd name="connsiteX11699" fmla="*/ 1934808 w 12191966"/>
              <a:gd name="connsiteY11699" fmla="*/ 1964608 h 4330701"/>
              <a:gd name="connsiteX11700" fmla="*/ 1930422 w 12191966"/>
              <a:gd name="connsiteY11700" fmla="*/ 1964995 h 4330701"/>
              <a:gd name="connsiteX11701" fmla="*/ 1926434 w 12191966"/>
              <a:gd name="connsiteY11701" fmla="*/ 1965768 h 4330701"/>
              <a:gd name="connsiteX11702" fmla="*/ 1922447 w 12191966"/>
              <a:gd name="connsiteY11702" fmla="*/ 1967314 h 4330701"/>
              <a:gd name="connsiteX11703" fmla="*/ 1926434 w 12191966"/>
              <a:gd name="connsiteY11703" fmla="*/ 1962289 h 4330701"/>
              <a:gd name="connsiteX11704" fmla="*/ 1930821 w 12191966"/>
              <a:gd name="connsiteY11704" fmla="*/ 1959197 h 4330701"/>
              <a:gd name="connsiteX11705" fmla="*/ 1935606 w 12191966"/>
              <a:gd name="connsiteY11705" fmla="*/ 1956105 h 4330701"/>
              <a:gd name="connsiteX11706" fmla="*/ 1941188 w 12191966"/>
              <a:gd name="connsiteY11706" fmla="*/ 1954559 h 4330701"/>
              <a:gd name="connsiteX11707" fmla="*/ 1946372 w 12191966"/>
              <a:gd name="connsiteY11707" fmla="*/ 1953013 h 4330701"/>
              <a:gd name="connsiteX11708" fmla="*/ 704833 w 12191966"/>
              <a:gd name="connsiteY11708" fmla="*/ 1949451 h 4330701"/>
              <a:gd name="connsiteX11709" fmla="*/ 708008 w 12191966"/>
              <a:gd name="connsiteY11709" fmla="*/ 1949451 h 4330701"/>
              <a:gd name="connsiteX11710" fmla="*/ 710389 w 12191966"/>
              <a:gd name="connsiteY11710" fmla="*/ 1949851 h 4330701"/>
              <a:gd name="connsiteX11711" fmla="*/ 711977 w 12191966"/>
              <a:gd name="connsiteY11711" fmla="*/ 1951052 h 4330701"/>
              <a:gd name="connsiteX11712" fmla="*/ 713564 w 12191966"/>
              <a:gd name="connsiteY11712" fmla="*/ 1953053 h 4330701"/>
              <a:gd name="connsiteX11713" fmla="*/ 715152 w 12191966"/>
              <a:gd name="connsiteY11713" fmla="*/ 1955454 h 4330701"/>
              <a:gd name="connsiteX11714" fmla="*/ 716342 w 12191966"/>
              <a:gd name="connsiteY11714" fmla="*/ 1961057 h 4330701"/>
              <a:gd name="connsiteX11715" fmla="*/ 717533 w 12191966"/>
              <a:gd name="connsiteY11715" fmla="*/ 1967060 h 4330701"/>
              <a:gd name="connsiteX11716" fmla="*/ 718723 w 12191966"/>
              <a:gd name="connsiteY11716" fmla="*/ 1973464 h 4330701"/>
              <a:gd name="connsiteX11717" fmla="*/ 719517 w 12191966"/>
              <a:gd name="connsiteY11717" fmla="*/ 1975865 h 4330701"/>
              <a:gd name="connsiteX11718" fmla="*/ 720708 w 12191966"/>
              <a:gd name="connsiteY11718" fmla="*/ 1978266 h 4330701"/>
              <a:gd name="connsiteX11719" fmla="*/ 721899 w 12191966"/>
              <a:gd name="connsiteY11719" fmla="*/ 1979867 h 4330701"/>
              <a:gd name="connsiteX11720" fmla="*/ 723883 w 12191966"/>
              <a:gd name="connsiteY11720" fmla="*/ 1981468 h 4330701"/>
              <a:gd name="connsiteX11721" fmla="*/ 723486 w 12191966"/>
              <a:gd name="connsiteY11721" fmla="*/ 1984269 h 4330701"/>
              <a:gd name="connsiteX11722" fmla="*/ 723089 w 12191966"/>
              <a:gd name="connsiteY11722" fmla="*/ 1987071 h 4330701"/>
              <a:gd name="connsiteX11723" fmla="*/ 721899 w 12191966"/>
              <a:gd name="connsiteY11723" fmla="*/ 1989072 h 4330701"/>
              <a:gd name="connsiteX11724" fmla="*/ 721105 w 12191966"/>
              <a:gd name="connsiteY11724" fmla="*/ 1991073 h 4330701"/>
              <a:gd name="connsiteX11725" fmla="*/ 719914 w 12191966"/>
              <a:gd name="connsiteY11725" fmla="*/ 1992674 h 4330701"/>
              <a:gd name="connsiteX11726" fmla="*/ 718723 w 12191966"/>
              <a:gd name="connsiteY11726" fmla="*/ 1993474 h 4330701"/>
              <a:gd name="connsiteX11727" fmla="*/ 715152 w 12191966"/>
              <a:gd name="connsiteY11727" fmla="*/ 1995475 h 4330701"/>
              <a:gd name="connsiteX11728" fmla="*/ 710389 w 12191966"/>
              <a:gd name="connsiteY11728" fmla="*/ 1996676 h 4330701"/>
              <a:gd name="connsiteX11729" fmla="*/ 706024 w 12191966"/>
              <a:gd name="connsiteY11729" fmla="*/ 1997076 h 4330701"/>
              <a:gd name="connsiteX11730" fmla="*/ 700864 w 12191966"/>
              <a:gd name="connsiteY11730" fmla="*/ 1997076 h 4330701"/>
              <a:gd name="connsiteX11731" fmla="*/ 696102 w 12191966"/>
              <a:gd name="connsiteY11731" fmla="*/ 1996676 h 4330701"/>
              <a:gd name="connsiteX11732" fmla="*/ 695308 w 12191966"/>
              <a:gd name="connsiteY11732" fmla="*/ 1991873 h 4330701"/>
              <a:gd name="connsiteX11733" fmla="*/ 696102 w 12191966"/>
              <a:gd name="connsiteY11733" fmla="*/ 1989072 h 4330701"/>
              <a:gd name="connsiteX11734" fmla="*/ 696895 w 12191966"/>
              <a:gd name="connsiteY11734" fmla="*/ 1985870 h 4330701"/>
              <a:gd name="connsiteX11735" fmla="*/ 698483 w 12191966"/>
              <a:gd name="connsiteY11735" fmla="*/ 1984269 h 4330701"/>
              <a:gd name="connsiteX11736" fmla="*/ 700070 w 12191966"/>
              <a:gd name="connsiteY11736" fmla="*/ 1983069 h 4330701"/>
              <a:gd name="connsiteX11737" fmla="*/ 702452 w 12191966"/>
              <a:gd name="connsiteY11737" fmla="*/ 1982268 h 4330701"/>
              <a:gd name="connsiteX11738" fmla="*/ 706817 w 12191966"/>
              <a:gd name="connsiteY11738" fmla="*/ 1981468 h 4330701"/>
              <a:gd name="connsiteX11739" fmla="*/ 705627 w 12191966"/>
              <a:gd name="connsiteY11739" fmla="*/ 1978266 h 4330701"/>
              <a:gd name="connsiteX11740" fmla="*/ 704436 w 12191966"/>
              <a:gd name="connsiteY11740" fmla="*/ 1975465 h 4330701"/>
              <a:gd name="connsiteX11741" fmla="*/ 703642 w 12191966"/>
              <a:gd name="connsiteY11741" fmla="*/ 1971863 h 4330701"/>
              <a:gd name="connsiteX11742" fmla="*/ 702452 w 12191966"/>
              <a:gd name="connsiteY11742" fmla="*/ 1968261 h 4330701"/>
              <a:gd name="connsiteX11743" fmla="*/ 701658 w 12191966"/>
              <a:gd name="connsiteY11743" fmla="*/ 1960257 h 4330701"/>
              <a:gd name="connsiteX11744" fmla="*/ 701658 w 12191966"/>
              <a:gd name="connsiteY11744" fmla="*/ 1950652 h 4330701"/>
              <a:gd name="connsiteX11745" fmla="*/ 12016946 w 12191966"/>
              <a:gd name="connsiteY11745" fmla="*/ 1947863 h 4330701"/>
              <a:gd name="connsiteX11746" fmla="*/ 12020518 w 12191966"/>
              <a:gd name="connsiteY11746" fmla="*/ 1948260 h 4330701"/>
              <a:gd name="connsiteX11747" fmla="*/ 12023296 w 12191966"/>
              <a:gd name="connsiteY11747" fmla="*/ 1949451 h 4330701"/>
              <a:gd name="connsiteX11748" fmla="*/ 12026074 w 12191966"/>
              <a:gd name="connsiteY11748" fmla="*/ 1950641 h 4330701"/>
              <a:gd name="connsiteX11749" fmla="*/ 12030837 w 12191966"/>
              <a:gd name="connsiteY11749" fmla="*/ 1954610 h 4330701"/>
              <a:gd name="connsiteX11750" fmla="*/ 12034012 w 12191966"/>
              <a:gd name="connsiteY11750" fmla="*/ 1956198 h 4330701"/>
              <a:gd name="connsiteX11751" fmla="*/ 12036393 w 12191966"/>
              <a:gd name="connsiteY11751" fmla="*/ 1957785 h 4330701"/>
              <a:gd name="connsiteX11752" fmla="*/ 12035996 w 12191966"/>
              <a:gd name="connsiteY11752" fmla="*/ 1959769 h 4330701"/>
              <a:gd name="connsiteX11753" fmla="*/ 12035202 w 12191966"/>
              <a:gd name="connsiteY11753" fmla="*/ 1961357 h 4330701"/>
              <a:gd name="connsiteX11754" fmla="*/ 12033615 w 12191966"/>
              <a:gd name="connsiteY11754" fmla="*/ 1962944 h 4330701"/>
              <a:gd name="connsiteX11755" fmla="*/ 12032027 w 12191966"/>
              <a:gd name="connsiteY11755" fmla="*/ 1963341 h 4330701"/>
              <a:gd name="connsiteX11756" fmla="*/ 12030043 w 12191966"/>
              <a:gd name="connsiteY11756" fmla="*/ 1963738 h 4330701"/>
              <a:gd name="connsiteX11757" fmla="*/ 12028058 w 12191966"/>
              <a:gd name="connsiteY11757" fmla="*/ 1963738 h 4330701"/>
              <a:gd name="connsiteX11758" fmla="*/ 12025280 w 12191966"/>
              <a:gd name="connsiteY11758" fmla="*/ 1963738 h 4330701"/>
              <a:gd name="connsiteX11759" fmla="*/ 12023296 w 12191966"/>
              <a:gd name="connsiteY11759" fmla="*/ 1963341 h 4330701"/>
              <a:gd name="connsiteX11760" fmla="*/ 12021311 w 12191966"/>
              <a:gd name="connsiteY11760" fmla="*/ 1962151 h 4330701"/>
              <a:gd name="connsiteX11761" fmla="*/ 12019327 w 12191966"/>
              <a:gd name="connsiteY11761" fmla="*/ 1961357 h 4330701"/>
              <a:gd name="connsiteX11762" fmla="*/ 12017343 w 12191966"/>
              <a:gd name="connsiteY11762" fmla="*/ 1959769 h 4330701"/>
              <a:gd name="connsiteX11763" fmla="*/ 12015358 w 12191966"/>
              <a:gd name="connsiteY11763" fmla="*/ 1958182 h 4330701"/>
              <a:gd name="connsiteX11764" fmla="*/ 12014564 w 12191966"/>
              <a:gd name="connsiteY11764" fmla="*/ 1956198 h 4330701"/>
              <a:gd name="connsiteX11765" fmla="*/ 12013374 w 12191966"/>
              <a:gd name="connsiteY11765" fmla="*/ 1953816 h 4330701"/>
              <a:gd name="connsiteX11766" fmla="*/ 12012977 w 12191966"/>
              <a:gd name="connsiteY11766" fmla="*/ 1951435 h 4330701"/>
              <a:gd name="connsiteX11767" fmla="*/ 12012580 w 12191966"/>
              <a:gd name="connsiteY11767" fmla="*/ 1948657 h 4330701"/>
              <a:gd name="connsiteX11768" fmla="*/ 11993927 w 12191966"/>
              <a:gd name="connsiteY11768" fmla="*/ 1946276 h 4330701"/>
              <a:gd name="connsiteX11769" fmla="*/ 11996705 w 12191966"/>
              <a:gd name="connsiteY11769" fmla="*/ 1946276 h 4330701"/>
              <a:gd name="connsiteX11770" fmla="*/ 12000277 w 12191966"/>
              <a:gd name="connsiteY11770" fmla="*/ 1947090 h 4330701"/>
              <a:gd name="connsiteX11771" fmla="*/ 12003452 w 12191966"/>
              <a:gd name="connsiteY11771" fmla="*/ 1947497 h 4330701"/>
              <a:gd name="connsiteX11772" fmla="*/ 12009405 w 12191966"/>
              <a:gd name="connsiteY11772" fmla="*/ 1949125 h 4330701"/>
              <a:gd name="connsiteX11773" fmla="*/ 12008214 w 12191966"/>
              <a:gd name="connsiteY11773" fmla="*/ 1951568 h 4330701"/>
              <a:gd name="connsiteX11774" fmla="*/ 12006627 w 12191966"/>
              <a:gd name="connsiteY11774" fmla="*/ 1954010 h 4330701"/>
              <a:gd name="connsiteX11775" fmla="*/ 12005436 w 12191966"/>
              <a:gd name="connsiteY11775" fmla="*/ 1956045 h 4330701"/>
              <a:gd name="connsiteX11776" fmla="*/ 12003849 w 12191966"/>
              <a:gd name="connsiteY11776" fmla="*/ 1958081 h 4330701"/>
              <a:gd name="connsiteX11777" fmla="*/ 12001467 w 12191966"/>
              <a:gd name="connsiteY11777" fmla="*/ 1959709 h 4330701"/>
              <a:gd name="connsiteX11778" fmla="*/ 11999086 w 12191966"/>
              <a:gd name="connsiteY11778" fmla="*/ 1960930 h 4330701"/>
              <a:gd name="connsiteX11779" fmla="*/ 11994323 w 12191966"/>
              <a:gd name="connsiteY11779" fmla="*/ 1962151 h 4330701"/>
              <a:gd name="connsiteX11780" fmla="*/ 11992736 w 12191966"/>
              <a:gd name="connsiteY11780" fmla="*/ 1958895 h 4330701"/>
              <a:gd name="connsiteX11781" fmla="*/ 11990751 w 12191966"/>
              <a:gd name="connsiteY11781" fmla="*/ 1955231 h 4330701"/>
              <a:gd name="connsiteX11782" fmla="*/ 11988767 w 12191966"/>
              <a:gd name="connsiteY11782" fmla="*/ 1952382 h 4330701"/>
              <a:gd name="connsiteX11783" fmla="*/ 11987180 w 12191966"/>
              <a:gd name="connsiteY11783" fmla="*/ 1951975 h 4330701"/>
              <a:gd name="connsiteX11784" fmla="*/ 11985592 w 12191966"/>
              <a:gd name="connsiteY11784" fmla="*/ 1951568 h 4330701"/>
              <a:gd name="connsiteX11785" fmla="*/ 11988370 w 12191966"/>
              <a:gd name="connsiteY11785" fmla="*/ 1949125 h 4330701"/>
              <a:gd name="connsiteX11786" fmla="*/ 11990751 w 12191966"/>
              <a:gd name="connsiteY11786" fmla="*/ 1947497 h 4330701"/>
              <a:gd name="connsiteX11787" fmla="*/ 2638396 w 12191966"/>
              <a:gd name="connsiteY11787" fmla="*/ 1946275 h 4330701"/>
              <a:gd name="connsiteX11788" fmla="*/ 2642574 w 12191966"/>
              <a:gd name="connsiteY11788" fmla="*/ 1947863 h 4330701"/>
              <a:gd name="connsiteX11789" fmla="*/ 2646334 w 12191966"/>
              <a:gd name="connsiteY11789" fmla="*/ 1949847 h 4330701"/>
              <a:gd name="connsiteX11790" fmla="*/ 2649258 w 12191966"/>
              <a:gd name="connsiteY11790" fmla="*/ 1952625 h 4330701"/>
              <a:gd name="connsiteX11791" fmla="*/ 2651765 w 12191966"/>
              <a:gd name="connsiteY11791" fmla="*/ 1955800 h 4330701"/>
              <a:gd name="connsiteX11792" fmla="*/ 2656778 w 12191966"/>
              <a:gd name="connsiteY11792" fmla="*/ 1962944 h 4330701"/>
              <a:gd name="connsiteX11793" fmla="*/ 2659285 w 12191966"/>
              <a:gd name="connsiteY11793" fmla="*/ 1966516 h 4330701"/>
              <a:gd name="connsiteX11794" fmla="*/ 2662209 w 12191966"/>
              <a:gd name="connsiteY11794" fmla="*/ 1969294 h 4330701"/>
              <a:gd name="connsiteX11795" fmla="*/ 2661374 w 12191966"/>
              <a:gd name="connsiteY11795" fmla="*/ 1971675 h 4330701"/>
              <a:gd name="connsiteX11796" fmla="*/ 2659703 w 12191966"/>
              <a:gd name="connsiteY11796" fmla="*/ 1974056 h 4330701"/>
              <a:gd name="connsiteX11797" fmla="*/ 2657614 w 12191966"/>
              <a:gd name="connsiteY11797" fmla="*/ 1975247 h 4330701"/>
              <a:gd name="connsiteX11798" fmla="*/ 2655525 w 12191966"/>
              <a:gd name="connsiteY11798" fmla="*/ 1976438 h 4330701"/>
              <a:gd name="connsiteX11799" fmla="*/ 2653854 w 12191966"/>
              <a:gd name="connsiteY11799" fmla="*/ 1977231 h 4330701"/>
              <a:gd name="connsiteX11800" fmla="*/ 2651765 w 12191966"/>
              <a:gd name="connsiteY11800" fmla="*/ 1978819 h 4330701"/>
              <a:gd name="connsiteX11801" fmla="*/ 2650512 w 12191966"/>
              <a:gd name="connsiteY11801" fmla="*/ 1981200 h 4330701"/>
              <a:gd name="connsiteX11802" fmla="*/ 2650094 w 12191966"/>
              <a:gd name="connsiteY11802" fmla="*/ 1984375 h 4330701"/>
              <a:gd name="connsiteX11803" fmla="*/ 2648423 w 12191966"/>
              <a:gd name="connsiteY11803" fmla="*/ 1983581 h 4330701"/>
              <a:gd name="connsiteX11804" fmla="*/ 2647587 w 12191966"/>
              <a:gd name="connsiteY11804" fmla="*/ 1981994 h 4330701"/>
              <a:gd name="connsiteX11805" fmla="*/ 2645499 w 12191966"/>
              <a:gd name="connsiteY11805" fmla="*/ 1978025 h 4330701"/>
              <a:gd name="connsiteX11806" fmla="*/ 2643827 w 12191966"/>
              <a:gd name="connsiteY11806" fmla="*/ 1973263 h 4330701"/>
              <a:gd name="connsiteX11807" fmla="*/ 2642156 w 12191966"/>
              <a:gd name="connsiteY11807" fmla="*/ 1968500 h 4330701"/>
              <a:gd name="connsiteX11808" fmla="*/ 2640485 w 12191966"/>
              <a:gd name="connsiteY11808" fmla="*/ 1957388 h 4330701"/>
              <a:gd name="connsiteX11809" fmla="*/ 2752421 w 12191966"/>
              <a:gd name="connsiteY11809" fmla="*/ 1944688 h 4330701"/>
              <a:gd name="connsiteX11810" fmla="*/ 2756056 w 12191966"/>
              <a:gd name="connsiteY11810" fmla="*/ 1944688 h 4330701"/>
              <a:gd name="connsiteX11811" fmla="*/ 2759286 w 12191966"/>
              <a:gd name="connsiteY11811" fmla="*/ 1945520 h 4330701"/>
              <a:gd name="connsiteX11812" fmla="*/ 2762517 w 12191966"/>
              <a:gd name="connsiteY11812" fmla="*/ 1945935 h 4330701"/>
              <a:gd name="connsiteX11813" fmla="*/ 2764940 w 12191966"/>
              <a:gd name="connsiteY11813" fmla="*/ 1947599 h 4330701"/>
              <a:gd name="connsiteX11814" fmla="*/ 2766960 w 12191966"/>
              <a:gd name="connsiteY11814" fmla="*/ 1949678 h 4330701"/>
              <a:gd name="connsiteX11815" fmla="*/ 2768171 w 12191966"/>
              <a:gd name="connsiteY11815" fmla="*/ 1952588 h 4330701"/>
              <a:gd name="connsiteX11816" fmla="*/ 2768575 w 12191966"/>
              <a:gd name="connsiteY11816" fmla="*/ 1957162 h 4330701"/>
              <a:gd name="connsiteX11817" fmla="*/ 2768575 w 12191966"/>
              <a:gd name="connsiteY11817" fmla="*/ 1962151 h 4330701"/>
              <a:gd name="connsiteX11818" fmla="*/ 2722538 w 12191966"/>
              <a:gd name="connsiteY11818" fmla="*/ 1962151 h 4330701"/>
              <a:gd name="connsiteX11819" fmla="*/ 2723344 w 12191966"/>
              <a:gd name="connsiteY11819" fmla="*/ 1946351 h 4330701"/>
              <a:gd name="connsiteX11820" fmla="*/ 2725769 w 12191966"/>
              <a:gd name="connsiteY11820" fmla="*/ 1947599 h 4330701"/>
              <a:gd name="connsiteX11821" fmla="*/ 2729402 w 12191966"/>
              <a:gd name="connsiteY11821" fmla="*/ 1947599 h 4330701"/>
              <a:gd name="connsiteX11822" fmla="*/ 2733037 w 12191966"/>
              <a:gd name="connsiteY11822" fmla="*/ 1947599 h 4330701"/>
              <a:gd name="connsiteX11823" fmla="*/ 2736672 w 12191966"/>
              <a:gd name="connsiteY11823" fmla="*/ 1947599 h 4330701"/>
              <a:gd name="connsiteX11824" fmla="*/ 2744748 w 12191966"/>
              <a:gd name="connsiteY11824" fmla="*/ 1945935 h 4330701"/>
              <a:gd name="connsiteX11825" fmla="*/ 4585883 w 12191966"/>
              <a:gd name="connsiteY11825" fmla="*/ 1938338 h 4330701"/>
              <a:gd name="connsiteX11826" fmla="*/ 4589454 w 12191966"/>
              <a:gd name="connsiteY11826" fmla="*/ 1938733 h 4330701"/>
              <a:gd name="connsiteX11827" fmla="*/ 4593419 w 12191966"/>
              <a:gd name="connsiteY11827" fmla="*/ 1940312 h 4330701"/>
              <a:gd name="connsiteX11828" fmla="*/ 4593419 w 12191966"/>
              <a:gd name="connsiteY11828" fmla="*/ 1963604 h 4330701"/>
              <a:gd name="connsiteX11829" fmla="*/ 4599774 w 12191966"/>
              <a:gd name="connsiteY11829" fmla="*/ 1966762 h 4330701"/>
              <a:gd name="connsiteX11830" fmla="*/ 4602552 w 12191966"/>
              <a:gd name="connsiteY11830" fmla="*/ 1968341 h 4330701"/>
              <a:gd name="connsiteX11831" fmla="*/ 4603743 w 12191966"/>
              <a:gd name="connsiteY11831" fmla="*/ 1969526 h 4330701"/>
              <a:gd name="connsiteX11832" fmla="*/ 4603347 w 12191966"/>
              <a:gd name="connsiteY11832" fmla="*/ 1972289 h 4330701"/>
              <a:gd name="connsiteX11833" fmla="*/ 4601759 w 12191966"/>
              <a:gd name="connsiteY11833" fmla="*/ 1974658 h 4330701"/>
              <a:gd name="connsiteX11834" fmla="*/ 4599774 w 12191966"/>
              <a:gd name="connsiteY11834" fmla="*/ 1977026 h 4330701"/>
              <a:gd name="connsiteX11835" fmla="*/ 4597392 w 12191966"/>
              <a:gd name="connsiteY11835" fmla="*/ 1979000 h 4330701"/>
              <a:gd name="connsiteX11836" fmla="*/ 4595010 w 12191966"/>
              <a:gd name="connsiteY11836" fmla="*/ 1980974 h 4330701"/>
              <a:gd name="connsiteX11837" fmla="*/ 4591835 w 12191966"/>
              <a:gd name="connsiteY11837" fmla="*/ 1982553 h 4330701"/>
              <a:gd name="connsiteX11838" fmla="*/ 4588260 w 12191966"/>
              <a:gd name="connsiteY11838" fmla="*/ 1984132 h 4330701"/>
              <a:gd name="connsiteX11839" fmla="*/ 4585486 w 12191966"/>
              <a:gd name="connsiteY11839" fmla="*/ 1985317 h 4330701"/>
              <a:gd name="connsiteX11840" fmla="*/ 4590246 w 12191966"/>
              <a:gd name="connsiteY11840" fmla="*/ 1990054 h 4330701"/>
              <a:gd name="connsiteX11841" fmla="*/ 4595010 w 12191966"/>
              <a:gd name="connsiteY11841" fmla="*/ 1995976 h 4330701"/>
              <a:gd name="connsiteX11842" fmla="*/ 4596203 w 12191966"/>
              <a:gd name="connsiteY11842" fmla="*/ 1999134 h 4330701"/>
              <a:gd name="connsiteX11843" fmla="*/ 4597788 w 12191966"/>
              <a:gd name="connsiteY11843" fmla="*/ 2002292 h 4330701"/>
              <a:gd name="connsiteX11844" fmla="*/ 4598979 w 12191966"/>
              <a:gd name="connsiteY11844" fmla="*/ 2005056 h 4330701"/>
              <a:gd name="connsiteX11845" fmla="*/ 4599774 w 12191966"/>
              <a:gd name="connsiteY11845" fmla="*/ 2008609 h 4330701"/>
              <a:gd name="connsiteX11846" fmla="*/ 4597392 w 12191966"/>
              <a:gd name="connsiteY11846" fmla="*/ 2010977 h 4330701"/>
              <a:gd name="connsiteX11847" fmla="*/ 4595407 w 12191966"/>
              <a:gd name="connsiteY11847" fmla="*/ 2012556 h 4330701"/>
              <a:gd name="connsiteX11848" fmla="*/ 4593419 w 12191966"/>
              <a:gd name="connsiteY11848" fmla="*/ 2012951 h 4330701"/>
              <a:gd name="connsiteX11849" fmla="*/ 4591439 w 12191966"/>
              <a:gd name="connsiteY11849" fmla="*/ 2012162 h 4330701"/>
              <a:gd name="connsiteX11850" fmla="*/ 4589454 w 12191966"/>
              <a:gd name="connsiteY11850" fmla="*/ 2010582 h 4330701"/>
              <a:gd name="connsiteX11851" fmla="*/ 4586675 w 12191966"/>
              <a:gd name="connsiteY11851" fmla="*/ 2008609 h 4330701"/>
              <a:gd name="connsiteX11852" fmla="*/ 4582708 w 12191966"/>
              <a:gd name="connsiteY11852" fmla="*/ 2003476 h 4330701"/>
              <a:gd name="connsiteX11853" fmla="*/ 4578736 w 12191966"/>
              <a:gd name="connsiteY11853" fmla="*/ 1998739 h 4330701"/>
              <a:gd name="connsiteX11854" fmla="*/ 4576359 w 12191966"/>
              <a:gd name="connsiteY11854" fmla="*/ 1996765 h 4330701"/>
              <a:gd name="connsiteX11855" fmla="*/ 4574375 w 12191966"/>
              <a:gd name="connsiteY11855" fmla="*/ 1995186 h 4330701"/>
              <a:gd name="connsiteX11856" fmla="*/ 4571991 w 12191966"/>
              <a:gd name="connsiteY11856" fmla="*/ 1994791 h 4330701"/>
              <a:gd name="connsiteX11857" fmla="*/ 4569215 w 12191966"/>
              <a:gd name="connsiteY11857" fmla="*/ 1995186 h 4330701"/>
              <a:gd name="connsiteX11858" fmla="*/ 4566834 w 12191966"/>
              <a:gd name="connsiteY11858" fmla="*/ 1997160 h 4330701"/>
              <a:gd name="connsiteX11859" fmla="*/ 4563658 w 12191966"/>
              <a:gd name="connsiteY11859" fmla="*/ 2000713 h 4330701"/>
              <a:gd name="connsiteX11860" fmla="*/ 4564451 w 12191966"/>
              <a:gd name="connsiteY11860" fmla="*/ 1995186 h 4330701"/>
              <a:gd name="connsiteX11861" fmla="*/ 4563658 w 12191966"/>
              <a:gd name="connsiteY11861" fmla="*/ 1991238 h 4330701"/>
              <a:gd name="connsiteX11862" fmla="*/ 4563260 w 12191966"/>
              <a:gd name="connsiteY11862" fmla="*/ 1987685 h 4330701"/>
              <a:gd name="connsiteX11863" fmla="*/ 4561671 w 12191966"/>
              <a:gd name="connsiteY11863" fmla="*/ 1985317 h 4330701"/>
              <a:gd name="connsiteX11864" fmla="*/ 4560083 w 12191966"/>
              <a:gd name="connsiteY11864" fmla="*/ 1983738 h 4330701"/>
              <a:gd name="connsiteX11865" fmla="*/ 4557703 w 12191966"/>
              <a:gd name="connsiteY11865" fmla="*/ 1982553 h 4330701"/>
              <a:gd name="connsiteX11866" fmla="*/ 4554925 w 12191966"/>
              <a:gd name="connsiteY11866" fmla="*/ 1983343 h 4330701"/>
              <a:gd name="connsiteX11867" fmla="*/ 4551354 w 12191966"/>
              <a:gd name="connsiteY11867" fmla="*/ 1984132 h 4330701"/>
              <a:gd name="connsiteX11868" fmla="*/ 4552147 w 12191966"/>
              <a:gd name="connsiteY11868" fmla="*/ 1982158 h 4330701"/>
              <a:gd name="connsiteX11869" fmla="*/ 4553336 w 12191966"/>
              <a:gd name="connsiteY11869" fmla="*/ 1980185 h 4330701"/>
              <a:gd name="connsiteX11870" fmla="*/ 4554925 w 12191966"/>
              <a:gd name="connsiteY11870" fmla="*/ 1978211 h 4330701"/>
              <a:gd name="connsiteX11871" fmla="*/ 4556114 w 12191966"/>
              <a:gd name="connsiteY11871" fmla="*/ 1977026 h 4330701"/>
              <a:gd name="connsiteX11872" fmla="*/ 4558099 w 12191966"/>
              <a:gd name="connsiteY11872" fmla="*/ 1976237 h 4330701"/>
              <a:gd name="connsiteX11873" fmla="*/ 4560083 w 12191966"/>
              <a:gd name="connsiteY11873" fmla="*/ 1975842 h 4330701"/>
              <a:gd name="connsiteX11874" fmla="*/ 4564848 w 12191966"/>
              <a:gd name="connsiteY11874" fmla="*/ 1975842 h 4330701"/>
              <a:gd name="connsiteX11875" fmla="*/ 4564848 w 12191966"/>
              <a:gd name="connsiteY11875" fmla="*/ 1973079 h 4330701"/>
              <a:gd name="connsiteX11876" fmla="*/ 4564451 w 12191966"/>
              <a:gd name="connsiteY11876" fmla="*/ 1973868 h 4330701"/>
              <a:gd name="connsiteX11877" fmla="*/ 4563260 w 12191966"/>
              <a:gd name="connsiteY11877" fmla="*/ 1973079 h 4330701"/>
              <a:gd name="connsiteX11878" fmla="*/ 4562864 w 12191966"/>
              <a:gd name="connsiteY11878" fmla="*/ 1972684 h 4330701"/>
              <a:gd name="connsiteX11879" fmla="*/ 4561671 w 12191966"/>
              <a:gd name="connsiteY11879" fmla="*/ 1971499 h 4330701"/>
              <a:gd name="connsiteX11880" fmla="*/ 4560880 w 12191966"/>
              <a:gd name="connsiteY11880" fmla="*/ 1968736 h 4330701"/>
              <a:gd name="connsiteX11881" fmla="*/ 4559688 w 12191966"/>
              <a:gd name="connsiteY11881" fmla="*/ 1962814 h 4330701"/>
              <a:gd name="connsiteX11882" fmla="*/ 4562864 w 12191966"/>
              <a:gd name="connsiteY11882" fmla="*/ 1962814 h 4330701"/>
              <a:gd name="connsiteX11883" fmla="*/ 4565642 w 12191966"/>
              <a:gd name="connsiteY11883" fmla="*/ 1962025 h 4330701"/>
              <a:gd name="connsiteX11884" fmla="*/ 4567626 w 12191966"/>
              <a:gd name="connsiteY11884" fmla="*/ 1960840 h 4330701"/>
              <a:gd name="connsiteX11885" fmla="*/ 4569215 w 12191966"/>
              <a:gd name="connsiteY11885" fmla="*/ 1959261 h 4330701"/>
              <a:gd name="connsiteX11886" fmla="*/ 4570800 w 12191966"/>
              <a:gd name="connsiteY11886" fmla="*/ 1956893 h 4330701"/>
              <a:gd name="connsiteX11887" fmla="*/ 4572389 w 12191966"/>
              <a:gd name="connsiteY11887" fmla="*/ 1954129 h 4330701"/>
              <a:gd name="connsiteX11888" fmla="*/ 4574375 w 12191966"/>
              <a:gd name="connsiteY11888" fmla="*/ 1948602 h 4330701"/>
              <a:gd name="connsiteX11889" fmla="*/ 4576753 w 12191966"/>
              <a:gd name="connsiteY11889" fmla="*/ 1943075 h 4330701"/>
              <a:gd name="connsiteX11890" fmla="*/ 4578342 w 12191966"/>
              <a:gd name="connsiteY11890" fmla="*/ 1941102 h 4330701"/>
              <a:gd name="connsiteX11891" fmla="*/ 4580326 w 12191966"/>
              <a:gd name="connsiteY11891" fmla="*/ 1939917 h 4330701"/>
              <a:gd name="connsiteX11892" fmla="*/ 4582708 w 12191966"/>
              <a:gd name="connsiteY11892" fmla="*/ 1938733 h 4330701"/>
              <a:gd name="connsiteX11893" fmla="*/ 2106622 w 12191966"/>
              <a:gd name="connsiteY11893" fmla="*/ 1935163 h 4330701"/>
              <a:gd name="connsiteX11894" fmla="*/ 2106622 w 12191966"/>
              <a:gd name="connsiteY11894" fmla="*/ 1958976 h 4330701"/>
              <a:gd name="connsiteX11895" fmla="*/ 2098436 w 12191966"/>
              <a:gd name="connsiteY11895" fmla="*/ 1956923 h 4330701"/>
              <a:gd name="connsiteX11896" fmla="*/ 2094138 w 12191966"/>
              <a:gd name="connsiteY11896" fmla="*/ 1955281 h 4330701"/>
              <a:gd name="connsiteX11897" fmla="*/ 2091019 w 12191966"/>
              <a:gd name="connsiteY11897" fmla="*/ 1953639 h 4330701"/>
              <a:gd name="connsiteX11898" fmla="*/ 2089459 w 12191966"/>
              <a:gd name="connsiteY11898" fmla="*/ 1951996 h 4330701"/>
              <a:gd name="connsiteX11899" fmla="*/ 2087900 w 12191966"/>
              <a:gd name="connsiteY11899" fmla="*/ 1951175 h 4330701"/>
              <a:gd name="connsiteX11900" fmla="*/ 2086340 w 12191966"/>
              <a:gd name="connsiteY11900" fmla="*/ 1949122 h 4330701"/>
              <a:gd name="connsiteX11901" fmla="*/ 2085560 w 12191966"/>
              <a:gd name="connsiteY11901" fmla="*/ 1947480 h 4330701"/>
              <a:gd name="connsiteX11902" fmla="*/ 2084780 w 12191966"/>
              <a:gd name="connsiteY11902" fmla="*/ 1945017 h 4330701"/>
              <a:gd name="connsiteX11903" fmla="*/ 2084390 w 12191966"/>
              <a:gd name="connsiteY11903" fmla="*/ 1942143 h 4330701"/>
              <a:gd name="connsiteX11904" fmla="*/ 2084390 w 12191966"/>
              <a:gd name="connsiteY11904" fmla="*/ 1939269 h 4330701"/>
              <a:gd name="connsiteX11905" fmla="*/ 2084390 w 12191966"/>
              <a:gd name="connsiteY11905" fmla="*/ 1935574 h 4330701"/>
              <a:gd name="connsiteX11906" fmla="*/ 411161 w 12191966"/>
              <a:gd name="connsiteY11906" fmla="*/ 1935163 h 4330701"/>
              <a:gd name="connsiteX11907" fmla="*/ 411161 w 12191966"/>
              <a:gd name="connsiteY11907" fmla="*/ 1958976 h 4330701"/>
              <a:gd name="connsiteX11908" fmla="*/ 402388 w 12191966"/>
              <a:gd name="connsiteY11908" fmla="*/ 1956923 h 4330701"/>
              <a:gd name="connsiteX11909" fmla="*/ 398628 w 12191966"/>
              <a:gd name="connsiteY11909" fmla="*/ 1955281 h 4330701"/>
              <a:gd name="connsiteX11910" fmla="*/ 394451 w 12191966"/>
              <a:gd name="connsiteY11910" fmla="*/ 1953639 h 4330701"/>
              <a:gd name="connsiteX11911" fmla="*/ 392780 w 12191966"/>
              <a:gd name="connsiteY11911" fmla="*/ 1951996 h 4330701"/>
              <a:gd name="connsiteX11912" fmla="*/ 391108 w 12191966"/>
              <a:gd name="connsiteY11912" fmla="*/ 1951175 h 4330701"/>
              <a:gd name="connsiteX11913" fmla="*/ 390273 w 12191966"/>
              <a:gd name="connsiteY11913" fmla="*/ 1949122 h 4330701"/>
              <a:gd name="connsiteX11914" fmla="*/ 389020 w 12191966"/>
              <a:gd name="connsiteY11914" fmla="*/ 1947480 h 4330701"/>
              <a:gd name="connsiteX11915" fmla="*/ 388184 w 12191966"/>
              <a:gd name="connsiteY11915" fmla="*/ 1945017 h 4330701"/>
              <a:gd name="connsiteX11916" fmla="*/ 387349 w 12191966"/>
              <a:gd name="connsiteY11916" fmla="*/ 1942143 h 4330701"/>
              <a:gd name="connsiteX11917" fmla="*/ 387349 w 12191966"/>
              <a:gd name="connsiteY11917" fmla="*/ 1939269 h 4330701"/>
              <a:gd name="connsiteX11918" fmla="*/ 387349 w 12191966"/>
              <a:gd name="connsiteY11918" fmla="*/ 1935574 h 4330701"/>
              <a:gd name="connsiteX11919" fmla="*/ 11897486 w 12191966"/>
              <a:gd name="connsiteY11919" fmla="*/ 1931988 h 4330701"/>
              <a:gd name="connsiteX11920" fmla="*/ 11898280 w 12191966"/>
              <a:gd name="connsiteY11920" fmla="*/ 1931988 h 4330701"/>
              <a:gd name="connsiteX11921" fmla="*/ 11899470 w 12191966"/>
              <a:gd name="connsiteY11921" fmla="*/ 1932773 h 4330701"/>
              <a:gd name="connsiteX11922" fmla="*/ 11901852 w 12191966"/>
              <a:gd name="connsiteY11922" fmla="*/ 1933951 h 4330701"/>
              <a:gd name="connsiteX11923" fmla="*/ 11904630 w 12191966"/>
              <a:gd name="connsiteY11923" fmla="*/ 1935914 h 4330701"/>
              <a:gd name="connsiteX11924" fmla="*/ 11907408 w 12191966"/>
              <a:gd name="connsiteY11924" fmla="*/ 1938270 h 4330701"/>
              <a:gd name="connsiteX11925" fmla="*/ 11908996 w 12191966"/>
              <a:gd name="connsiteY11925" fmla="*/ 1938270 h 4330701"/>
              <a:gd name="connsiteX11926" fmla="*/ 11910980 w 12191966"/>
              <a:gd name="connsiteY11926" fmla="*/ 1938270 h 4330701"/>
              <a:gd name="connsiteX11927" fmla="*/ 11912567 w 12191966"/>
              <a:gd name="connsiteY11927" fmla="*/ 1937485 h 4330701"/>
              <a:gd name="connsiteX11928" fmla="*/ 11914155 w 12191966"/>
              <a:gd name="connsiteY11928" fmla="*/ 1936699 h 4330701"/>
              <a:gd name="connsiteX11929" fmla="*/ 11912964 w 12191966"/>
              <a:gd name="connsiteY11929" fmla="*/ 1942981 h 4330701"/>
              <a:gd name="connsiteX11930" fmla="*/ 11911377 w 12191966"/>
              <a:gd name="connsiteY11930" fmla="*/ 1948870 h 4330701"/>
              <a:gd name="connsiteX11931" fmla="*/ 11908996 w 12191966"/>
              <a:gd name="connsiteY11931" fmla="*/ 1953974 h 4330701"/>
              <a:gd name="connsiteX11932" fmla="*/ 11906614 w 12191966"/>
              <a:gd name="connsiteY11932" fmla="*/ 1958293 h 4330701"/>
              <a:gd name="connsiteX11933" fmla="*/ 11903042 w 12191966"/>
              <a:gd name="connsiteY11933" fmla="*/ 1963004 h 4330701"/>
              <a:gd name="connsiteX11934" fmla="*/ 11899470 w 12191966"/>
              <a:gd name="connsiteY11934" fmla="*/ 1966538 h 4330701"/>
              <a:gd name="connsiteX11935" fmla="*/ 11892327 w 12191966"/>
              <a:gd name="connsiteY11935" fmla="*/ 1972819 h 4330701"/>
              <a:gd name="connsiteX11936" fmla="*/ 11884389 w 12191966"/>
              <a:gd name="connsiteY11936" fmla="*/ 1979101 h 4330701"/>
              <a:gd name="connsiteX11937" fmla="*/ 11880817 w 12191966"/>
              <a:gd name="connsiteY11937" fmla="*/ 1982634 h 4330701"/>
              <a:gd name="connsiteX11938" fmla="*/ 11877245 w 12191966"/>
              <a:gd name="connsiteY11938" fmla="*/ 1986168 h 4330701"/>
              <a:gd name="connsiteX11939" fmla="*/ 11873673 w 12191966"/>
              <a:gd name="connsiteY11939" fmla="*/ 1990094 h 4330701"/>
              <a:gd name="connsiteX11940" fmla="*/ 11870895 w 12191966"/>
              <a:gd name="connsiteY11940" fmla="*/ 1994805 h 4330701"/>
              <a:gd name="connsiteX11941" fmla="*/ 11868117 w 12191966"/>
              <a:gd name="connsiteY11941" fmla="*/ 1999517 h 4330701"/>
              <a:gd name="connsiteX11942" fmla="*/ 11866926 w 12191966"/>
              <a:gd name="connsiteY11942" fmla="*/ 2005013 h 4330701"/>
              <a:gd name="connsiteX11943" fmla="*/ 11865736 w 12191966"/>
              <a:gd name="connsiteY11943" fmla="*/ 2003050 h 4330701"/>
              <a:gd name="connsiteX11944" fmla="*/ 11864942 w 12191966"/>
              <a:gd name="connsiteY11944" fmla="*/ 2000694 h 4330701"/>
              <a:gd name="connsiteX11945" fmla="*/ 11864942 w 12191966"/>
              <a:gd name="connsiteY11945" fmla="*/ 1998731 h 4330701"/>
              <a:gd name="connsiteX11946" fmla="*/ 11864942 w 12191966"/>
              <a:gd name="connsiteY11946" fmla="*/ 1995983 h 4330701"/>
              <a:gd name="connsiteX11947" fmla="*/ 11865339 w 12191966"/>
              <a:gd name="connsiteY11947" fmla="*/ 1994020 h 4330701"/>
              <a:gd name="connsiteX11948" fmla="*/ 11866133 w 12191966"/>
              <a:gd name="connsiteY11948" fmla="*/ 1991664 h 4330701"/>
              <a:gd name="connsiteX11949" fmla="*/ 11868117 w 12191966"/>
              <a:gd name="connsiteY11949" fmla="*/ 1987346 h 4330701"/>
              <a:gd name="connsiteX11950" fmla="*/ 11871689 w 12191966"/>
              <a:gd name="connsiteY11950" fmla="*/ 1982634 h 4330701"/>
              <a:gd name="connsiteX11951" fmla="*/ 11875261 w 12191966"/>
              <a:gd name="connsiteY11951" fmla="*/ 1978316 h 4330701"/>
              <a:gd name="connsiteX11952" fmla="*/ 11883992 w 12191966"/>
              <a:gd name="connsiteY11952" fmla="*/ 1969286 h 4330701"/>
              <a:gd name="connsiteX11953" fmla="*/ 11891930 w 12191966"/>
              <a:gd name="connsiteY11953" fmla="*/ 1961041 h 4330701"/>
              <a:gd name="connsiteX11954" fmla="*/ 11895502 w 12191966"/>
              <a:gd name="connsiteY11954" fmla="*/ 1957115 h 4330701"/>
              <a:gd name="connsiteX11955" fmla="*/ 11897883 w 12191966"/>
              <a:gd name="connsiteY11955" fmla="*/ 1952796 h 4330701"/>
              <a:gd name="connsiteX11956" fmla="*/ 11899470 w 12191966"/>
              <a:gd name="connsiteY11956" fmla="*/ 1948870 h 4330701"/>
              <a:gd name="connsiteX11957" fmla="*/ 11899470 w 12191966"/>
              <a:gd name="connsiteY11957" fmla="*/ 1946907 h 4330701"/>
              <a:gd name="connsiteX11958" fmla="*/ 11899470 w 12191966"/>
              <a:gd name="connsiteY11958" fmla="*/ 1945337 h 4330701"/>
              <a:gd name="connsiteX11959" fmla="*/ 11899074 w 12191966"/>
              <a:gd name="connsiteY11959" fmla="*/ 1943374 h 4330701"/>
              <a:gd name="connsiteX11960" fmla="*/ 11897883 w 12191966"/>
              <a:gd name="connsiteY11960" fmla="*/ 1942196 h 4330701"/>
              <a:gd name="connsiteX11961" fmla="*/ 11896295 w 12191966"/>
              <a:gd name="connsiteY11961" fmla="*/ 1940233 h 4330701"/>
              <a:gd name="connsiteX11962" fmla="*/ 11894311 w 12191966"/>
              <a:gd name="connsiteY11962" fmla="*/ 1938662 h 4330701"/>
              <a:gd name="connsiteX11963" fmla="*/ 11895105 w 12191966"/>
              <a:gd name="connsiteY11963" fmla="*/ 1935522 h 4330701"/>
              <a:gd name="connsiteX11964" fmla="*/ 11895899 w 12191966"/>
              <a:gd name="connsiteY11964" fmla="*/ 1933559 h 4330701"/>
              <a:gd name="connsiteX11965" fmla="*/ 11896295 w 12191966"/>
              <a:gd name="connsiteY11965" fmla="*/ 1932773 h 4330701"/>
              <a:gd name="connsiteX11966" fmla="*/ 4638411 w 12191966"/>
              <a:gd name="connsiteY11966" fmla="*/ 1931988 h 4330701"/>
              <a:gd name="connsiteX11967" fmla="*/ 4643931 w 12191966"/>
              <a:gd name="connsiteY11967" fmla="*/ 1932383 h 4330701"/>
              <a:gd name="connsiteX11968" fmla="*/ 4649845 w 12191966"/>
              <a:gd name="connsiteY11968" fmla="*/ 1933568 h 4330701"/>
              <a:gd name="connsiteX11969" fmla="*/ 4655366 w 12191966"/>
              <a:gd name="connsiteY11969" fmla="*/ 1934753 h 4330701"/>
              <a:gd name="connsiteX11970" fmla="*/ 4657727 w 12191966"/>
              <a:gd name="connsiteY11970" fmla="*/ 1936332 h 4330701"/>
              <a:gd name="connsiteX11971" fmla="*/ 4659704 w 12191966"/>
              <a:gd name="connsiteY11971" fmla="*/ 1937517 h 4330701"/>
              <a:gd name="connsiteX11972" fmla="*/ 4661282 w 12191966"/>
              <a:gd name="connsiteY11972" fmla="*/ 1939097 h 4330701"/>
              <a:gd name="connsiteX11973" fmla="*/ 4662859 w 12191966"/>
              <a:gd name="connsiteY11973" fmla="*/ 1941072 h 4330701"/>
              <a:gd name="connsiteX11974" fmla="*/ 4663646 w 12191966"/>
              <a:gd name="connsiteY11974" fmla="*/ 1942257 h 4330701"/>
              <a:gd name="connsiteX11975" fmla="*/ 4664045 w 12191966"/>
              <a:gd name="connsiteY11975" fmla="*/ 1945021 h 4330701"/>
              <a:gd name="connsiteX11976" fmla="*/ 4664045 w 12191966"/>
              <a:gd name="connsiteY11976" fmla="*/ 1946996 h 4330701"/>
              <a:gd name="connsiteX11977" fmla="*/ 4663252 w 12191966"/>
              <a:gd name="connsiteY11977" fmla="*/ 1949366 h 4330701"/>
              <a:gd name="connsiteX11978" fmla="*/ 4662068 w 12191966"/>
              <a:gd name="connsiteY11978" fmla="*/ 1951735 h 4330701"/>
              <a:gd name="connsiteX11979" fmla="*/ 4660095 w 12191966"/>
              <a:gd name="connsiteY11979" fmla="*/ 1954895 h 4330701"/>
              <a:gd name="connsiteX11980" fmla="*/ 4664045 w 12191966"/>
              <a:gd name="connsiteY11980" fmla="*/ 1952525 h 4330701"/>
              <a:gd name="connsiteX11981" fmla="*/ 4668381 w 12191966"/>
              <a:gd name="connsiteY11981" fmla="*/ 1950550 h 4330701"/>
              <a:gd name="connsiteX11982" fmla="*/ 4671533 w 12191966"/>
              <a:gd name="connsiteY11982" fmla="*/ 1949760 h 4330701"/>
              <a:gd name="connsiteX11983" fmla="*/ 4675083 w 12191966"/>
              <a:gd name="connsiteY11983" fmla="*/ 1949760 h 4330701"/>
              <a:gd name="connsiteX11984" fmla="*/ 4678632 w 12191966"/>
              <a:gd name="connsiteY11984" fmla="*/ 1950550 h 4330701"/>
              <a:gd name="connsiteX11985" fmla="*/ 4682180 w 12191966"/>
              <a:gd name="connsiteY11985" fmla="*/ 1951340 h 4330701"/>
              <a:gd name="connsiteX11986" fmla="*/ 4688485 w 12191966"/>
              <a:gd name="connsiteY11986" fmla="*/ 1954500 h 4330701"/>
              <a:gd name="connsiteX11987" fmla="*/ 4695190 w 12191966"/>
              <a:gd name="connsiteY11987" fmla="*/ 1957264 h 4330701"/>
              <a:gd name="connsiteX11988" fmla="*/ 4697955 w 12191966"/>
              <a:gd name="connsiteY11988" fmla="*/ 1958449 h 4330701"/>
              <a:gd name="connsiteX11989" fmla="*/ 4701498 w 12191966"/>
              <a:gd name="connsiteY11989" fmla="*/ 1958844 h 4330701"/>
              <a:gd name="connsiteX11990" fmla="*/ 4705043 w 12191966"/>
              <a:gd name="connsiteY11990" fmla="*/ 1959239 h 4330701"/>
              <a:gd name="connsiteX11991" fmla="*/ 4708588 w 12191966"/>
              <a:gd name="connsiteY11991" fmla="*/ 1958844 h 4330701"/>
              <a:gd name="connsiteX11992" fmla="*/ 4712140 w 12191966"/>
              <a:gd name="connsiteY11992" fmla="*/ 1957264 h 4330701"/>
              <a:gd name="connsiteX11993" fmla="*/ 4716088 w 12191966"/>
              <a:gd name="connsiteY11993" fmla="*/ 1955290 h 4330701"/>
              <a:gd name="connsiteX11994" fmla="*/ 4715692 w 12191966"/>
              <a:gd name="connsiteY11994" fmla="*/ 1963583 h 4330701"/>
              <a:gd name="connsiteX11995" fmla="*/ 4716088 w 12191966"/>
              <a:gd name="connsiteY11995" fmla="*/ 1970297 h 4330701"/>
              <a:gd name="connsiteX11996" fmla="*/ 4716484 w 12191966"/>
              <a:gd name="connsiteY11996" fmla="*/ 1973062 h 4330701"/>
              <a:gd name="connsiteX11997" fmla="*/ 4717667 w 12191966"/>
              <a:gd name="connsiteY11997" fmla="*/ 1975432 h 4330701"/>
              <a:gd name="connsiteX11998" fmla="*/ 4719244 w 12191966"/>
              <a:gd name="connsiteY11998" fmla="*/ 1977406 h 4330701"/>
              <a:gd name="connsiteX11999" fmla="*/ 4721217 w 12191966"/>
              <a:gd name="connsiteY11999" fmla="*/ 1977801 h 4330701"/>
              <a:gd name="connsiteX12000" fmla="*/ 4711747 w 12191966"/>
              <a:gd name="connsiteY12000" fmla="*/ 1980961 h 4330701"/>
              <a:gd name="connsiteX12001" fmla="*/ 4699922 w 12191966"/>
              <a:gd name="connsiteY12001" fmla="*/ 1983725 h 4330701"/>
              <a:gd name="connsiteX12002" fmla="*/ 4693610 w 12191966"/>
              <a:gd name="connsiteY12002" fmla="*/ 1984910 h 4330701"/>
              <a:gd name="connsiteX12003" fmla="*/ 4687701 w 12191966"/>
              <a:gd name="connsiteY12003" fmla="*/ 1985305 h 4330701"/>
              <a:gd name="connsiteX12004" fmla="*/ 4681784 w 12191966"/>
              <a:gd name="connsiteY12004" fmla="*/ 1984910 h 4330701"/>
              <a:gd name="connsiteX12005" fmla="*/ 4676266 w 12191966"/>
              <a:gd name="connsiteY12005" fmla="*/ 1984515 h 4330701"/>
              <a:gd name="connsiteX12006" fmla="*/ 4673507 w 12191966"/>
              <a:gd name="connsiteY12006" fmla="*/ 1987280 h 4330701"/>
              <a:gd name="connsiteX12007" fmla="*/ 4670746 w 12191966"/>
              <a:gd name="connsiteY12007" fmla="*/ 1990045 h 4330701"/>
              <a:gd name="connsiteX12008" fmla="*/ 4667593 w 12191966"/>
              <a:gd name="connsiteY12008" fmla="*/ 1991229 h 4330701"/>
              <a:gd name="connsiteX12009" fmla="*/ 4664045 w 12191966"/>
              <a:gd name="connsiteY12009" fmla="*/ 1992019 h 4330701"/>
              <a:gd name="connsiteX12010" fmla="*/ 4661282 w 12191966"/>
              <a:gd name="connsiteY12010" fmla="*/ 1991229 h 4330701"/>
              <a:gd name="connsiteX12011" fmla="*/ 4658126 w 12191966"/>
              <a:gd name="connsiteY12011" fmla="*/ 1990439 h 4330701"/>
              <a:gd name="connsiteX12012" fmla="*/ 4655758 w 12191966"/>
              <a:gd name="connsiteY12012" fmla="*/ 1987675 h 4330701"/>
              <a:gd name="connsiteX12013" fmla="*/ 4653395 w 12191966"/>
              <a:gd name="connsiteY12013" fmla="*/ 1984515 h 4330701"/>
              <a:gd name="connsiteX12014" fmla="*/ 4652605 w 12191966"/>
              <a:gd name="connsiteY12014" fmla="*/ 1990045 h 4330701"/>
              <a:gd name="connsiteX12015" fmla="*/ 4653395 w 12191966"/>
              <a:gd name="connsiteY12015" fmla="*/ 1993994 h 4330701"/>
              <a:gd name="connsiteX12016" fmla="*/ 4654182 w 12191966"/>
              <a:gd name="connsiteY12016" fmla="*/ 1997153 h 4330701"/>
              <a:gd name="connsiteX12017" fmla="*/ 4655366 w 12191966"/>
              <a:gd name="connsiteY12017" fmla="*/ 1999918 h 4330701"/>
              <a:gd name="connsiteX12018" fmla="*/ 4656547 w 12191966"/>
              <a:gd name="connsiteY12018" fmla="*/ 2002288 h 4330701"/>
              <a:gd name="connsiteX12019" fmla="*/ 4657727 w 12191966"/>
              <a:gd name="connsiteY12019" fmla="*/ 2004657 h 4330701"/>
              <a:gd name="connsiteX12020" fmla="*/ 4658911 w 12191966"/>
              <a:gd name="connsiteY12020" fmla="*/ 2008212 h 4330701"/>
              <a:gd name="connsiteX12021" fmla="*/ 4658911 w 12191966"/>
              <a:gd name="connsiteY12021" fmla="*/ 2012951 h 4330701"/>
              <a:gd name="connsiteX12022" fmla="*/ 4644719 w 12191966"/>
              <a:gd name="connsiteY12022" fmla="*/ 2002288 h 4330701"/>
              <a:gd name="connsiteX12023" fmla="*/ 4637620 w 12191966"/>
              <a:gd name="connsiteY12023" fmla="*/ 1997153 h 4330701"/>
              <a:gd name="connsiteX12024" fmla="*/ 4634464 w 12191966"/>
              <a:gd name="connsiteY12024" fmla="*/ 1995179 h 4330701"/>
              <a:gd name="connsiteX12025" fmla="*/ 4631313 w 12191966"/>
              <a:gd name="connsiteY12025" fmla="*/ 1993994 h 4330701"/>
              <a:gd name="connsiteX12026" fmla="*/ 4627760 w 12191966"/>
              <a:gd name="connsiteY12026" fmla="*/ 1992809 h 4330701"/>
              <a:gd name="connsiteX12027" fmla="*/ 4624216 w 12191966"/>
              <a:gd name="connsiteY12027" fmla="*/ 1992019 h 4330701"/>
              <a:gd name="connsiteX12028" fmla="*/ 4621454 w 12191966"/>
              <a:gd name="connsiteY12028" fmla="*/ 1992019 h 4330701"/>
              <a:gd name="connsiteX12029" fmla="*/ 4618299 w 12191966"/>
              <a:gd name="connsiteY12029" fmla="*/ 1992414 h 4330701"/>
              <a:gd name="connsiteX12030" fmla="*/ 4615544 w 12191966"/>
              <a:gd name="connsiteY12030" fmla="*/ 1993204 h 4330701"/>
              <a:gd name="connsiteX12031" fmla="*/ 4612389 w 12191966"/>
              <a:gd name="connsiteY12031" fmla="*/ 1994784 h 4330701"/>
              <a:gd name="connsiteX12032" fmla="*/ 4610023 w 12191966"/>
              <a:gd name="connsiteY12032" fmla="*/ 1997153 h 4330701"/>
              <a:gd name="connsiteX12033" fmla="*/ 4607259 w 12191966"/>
              <a:gd name="connsiteY12033" fmla="*/ 2000708 h 4330701"/>
              <a:gd name="connsiteX12034" fmla="*/ 4606079 w 12191966"/>
              <a:gd name="connsiteY12034" fmla="*/ 2000708 h 4330701"/>
              <a:gd name="connsiteX12035" fmla="*/ 4604896 w 12191966"/>
              <a:gd name="connsiteY12035" fmla="*/ 2000313 h 4330701"/>
              <a:gd name="connsiteX12036" fmla="*/ 4604501 w 12191966"/>
              <a:gd name="connsiteY12036" fmla="*/ 1999918 h 4330701"/>
              <a:gd name="connsiteX12037" fmla="*/ 4603710 w 12191966"/>
              <a:gd name="connsiteY12037" fmla="*/ 1998733 h 4330701"/>
              <a:gd name="connsiteX12038" fmla="*/ 4603710 w 12191966"/>
              <a:gd name="connsiteY12038" fmla="*/ 1996364 h 4330701"/>
              <a:gd name="connsiteX12039" fmla="*/ 4604896 w 12191966"/>
              <a:gd name="connsiteY12039" fmla="*/ 1993994 h 4330701"/>
              <a:gd name="connsiteX12040" fmla="*/ 4607259 w 12191966"/>
              <a:gd name="connsiteY12040" fmla="*/ 1987280 h 4330701"/>
              <a:gd name="connsiteX12041" fmla="*/ 4608839 w 12191966"/>
              <a:gd name="connsiteY12041" fmla="*/ 1983725 h 4330701"/>
              <a:gd name="connsiteX12042" fmla="*/ 4610023 w 12191966"/>
              <a:gd name="connsiteY12042" fmla="*/ 1980961 h 4330701"/>
              <a:gd name="connsiteX12043" fmla="*/ 4606865 w 12191966"/>
              <a:gd name="connsiteY12043" fmla="*/ 1973457 h 4330701"/>
              <a:gd name="connsiteX12044" fmla="*/ 4604501 w 12191966"/>
              <a:gd name="connsiteY12044" fmla="*/ 1965558 h 4330701"/>
              <a:gd name="connsiteX12045" fmla="*/ 4601739 w 12191966"/>
              <a:gd name="connsiteY12045" fmla="*/ 1958449 h 4330701"/>
              <a:gd name="connsiteX12046" fmla="*/ 4600556 w 12191966"/>
              <a:gd name="connsiteY12046" fmla="*/ 1956080 h 4330701"/>
              <a:gd name="connsiteX12047" fmla="*/ 4598979 w 12191966"/>
              <a:gd name="connsiteY12047" fmla="*/ 1954500 h 4330701"/>
              <a:gd name="connsiteX12048" fmla="*/ 4600556 w 12191966"/>
              <a:gd name="connsiteY12048" fmla="*/ 1949366 h 4330701"/>
              <a:gd name="connsiteX12049" fmla="*/ 4600952 w 12191966"/>
              <a:gd name="connsiteY12049" fmla="*/ 1947391 h 4330701"/>
              <a:gd name="connsiteX12050" fmla="*/ 4601739 w 12191966"/>
              <a:gd name="connsiteY12050" fmla="*/ 1945416 h 4330701"/>
              <a:gd name="connsiteX12051" fmla="*/ 4603317 w 12191966"/>
              <a:gd name="connsiteY12051" fmla="*/ 1944231 h 4330701"/>
              <a:gd name="connsiteX12052" fmla="*/ 4604501 w 12191966"/>
              <a:gd name="connsiteY12052" fmla="*/ 1943046 h 4330701"/>
              <a:gd name="connsiteX12053" fmla="*/ 4607259 w 12191966"/>
              <a:gd name="connsiteY12053" fmla="*/ 1941467 h 4330701"/>
              <a:gd name="connsiteX12054" fmla="*/ 4610809 w 12191966"/>
              <a:gd name="connsiteY12054" fmla="*/ 1941072 h 4330701"/>
              <a:gd name="connsiteX12055" fmla="*/ 4614360 w 12191966"/>
              <a:gd name="connsiteY12055" fmla="*/ 1941072 h 4330701"/>
              <a:gd name="connsiteX12056" fmla="*/ 4621849 w 12191966"/>
              <a:gd name="connsiteY12056" fmla="*/ 1941862 h 4330701"/>
              <a:gd name="connsiteX12057" fmla="*/ 4628947 w 12191966"/>
              <a:gd name="connsiteY12057" fmla="*/ 1943441 h 4330701"/>
              <a:gd name="connsiteX12058" fmla="*/ 4631705 w 12191966"/>
              <a:gd name="connsiteY12058" fmla="*/ 1943441 h 4330701"/>
              <a:gd name="connsiteX12059" fmla="*/ 4634464 w 12191966"/>
              <a:gd name="connsiteY12059" fmla="*/ 1943441 h 4330701"/>
              <a:gd name="connsiteX12060" fmla="*/ 4636438 w 12191966"/>
              <a:gd name="connsiteY12060" fmla="*/ 1941862 h 4330701"/>
              <a:gd name="connsiteX12061" fmla="*/ 4637228 w 12191966"/>
              <a:gd name="connsiteY12061" fmla="*/ 1941467 h 4330701"/>
              <a:gd name="connsiteX12062" fmla="*/ 4637620 w 12191966"/>
              <a:gd name="connsiteY12062" fmla="*/ 1939887 h 4330701"/>
              <a:gd name="connsiteX12063" fmla="*/ 4638411 w 12191966"/>
              <a:gd name="connsiteY12063" fmla="*/ 1937122 h 4330701"/>
              <a:gd name="connsiteX12064" fmla="*/ 12116448 w 12191966"/>
              <a:gd name="connsiteY12064" fmla="*/ 1927226 h 4330701"/>
              <a:gd name="connsiteX12065" fmla="*/ 12118003 w 12191966"/>
              <a:gd name="connsiteY12065" fmla="*/ 1927226 h 4330701"/>
              <a:gd name="connsiteX12066" fmla="*/ 12119558 w 12191966"/>
              <a:gd name="connsiteY12066" fmla="*/ 1927226 h 4330701"/>
              <a:gd name="connsiteX12067" fmla="*/ 12121502 w 12191966"/>
              <a:gd name="connsiteY12067" fmla="*/ 1927604 h 4330701"/>
              <a:gd name="connsiteX12068" fmla="*/ 12124223 w 12191966"/>
              <a:gd name="connsiteY12068" fmla="*/ 1930250 h 4330701"/>
              <a:gd name="connsiteX12069" fmla="*/ 12127722 w 12191966"/>
              <a:gd name="connsiteY12069" fmla="*/ 1932518 h 4330701"/>
              <a:gd name="connsiteX12070" fmla="*/ 12130055 w 12191966"/>
              <a:gd name="connsiteY12070" fmla="*/ 1935920 h 4330701"/>
              <a:gd name="connsiteX12071" fmla="*/ 12130055 w 12191966"/>
              <a:gd name="connsiteY12071" fmla="*/ 1937809 h 4330701"/>
              <a:gd name="connsiteX12072" fmla="*/ 12130055 w 12191966"/>
              <a:gd name="connsiteY12072" fmla="*/ 1939321 h 4330701"/>
              <a:gd name="connsiteX12073" fmla="*/ 12129666 w 12191966"/>
              <a:gd name="connsiteY12073" fmla="*/ 1940455 h 4330701"/>
              <a:gd name="connsiteX12074" fmla="*/ 12128889 w 12191966"/>
              <a:gd name="connsiteY12074" fmla="*/ 1941211 h 4330701"/>
              <a:gd name="connsiteX12075" fmla="*/ 12127722 w 12191966"/>
              <a:gd name="connsiteY12075" fmla="*/ 1941967 h 4330701"/>
              <a:gd name="connsiteX12076" fmla="*/ 12126167 w 12191966"/>
              <a:gd name="connsiteY12076" fmla="*/ 1941967 h 4330701"/>
              <a:gd name="connsiteX12077" fmla="*/ 12123446 w 12191966"/>
              <a:gd name="connsiteY12077" fmla="*/ 1942345 h 4330701"/>
              <a:gd name="connsiteX12078" fmla="*/ 12116837 w 12191966"/>
              <a:gd name="connsiteY12078" fmla="*/ 1941967 h 4330701"/>
              <a:gd name="connsiteX12079" fmla="*/ 12114115 w 12191966"/>
              <a:gd name="connsiteY12079" fmla="*/ 1941967 h 4330701"/>
              <a:gd name="connsiteX12080" fmla="*/ 12112560 w 12191966"/>
              <a:gd name="connsiteY12080" fmla="*/ 1942345 h 4330701"/>
              <a:gd name="connsiteX12081" fmla="*/ 12111394 w 12191966"/>
              <a:gd name="connsiteY12081" fmla="*/ 1943101 h 4330701"/>
              <a:gd name="connsiteX12082" fmla="*/ 12111005 w 12191966"/>
              <a:gd name="connsiteY12082" fmla="*/ 1938565 h 4330701"/>
              <a:gd name="connsiteX12083" fmla="*/ 12111394 w 12191966"/>
              <a:gd name="connsiteY12083" fmla="*/ 1935164 h 4330701"/>
              <a:gd name="connsiteX12084" fmla="*/ 12112171 w 12191966"/>
              <a:gd name="connsiteY12084" fmla="*/ 1932518 h 4330701"/>
              <a:gd name="connsiteX12085" fmla="*/ 12112560 w 12191966"/>
              <a:gd name="connsiteY12085" fmla="*/ 1930628 h 4330701"/>
              <a:gd name="connsiteX12086" fmla="*/ 12113338 w 12191966"/>
              <a:gd name="connsiteY12086" fmla="*/ 1928738 h 4330701"/>
              <a:gd name="connsiteX12087" fmla="*/ 12114893 w 12191966"/>
              <a:gd name="connsiteY12087" fmla="*/ 1927604 h 4330701"/>
              <a:gd name="connsiteX12088" fmla="*/ 4776773 w 12191966"/>
              <a:gd name="connsiteY12088" fmla="*/ 1927225 h 4330701"/>
              <a:gd name="connsiteX12089" fmla="*/ 4779549 w 12191966"/>
              <a:gd name="connsiteY12089" fmla="*/ 1927225 h 4330701"/>
              <a:gd name="connsiteX12090" fmla="*/ 4782725 w 12191966"/>
              <a:gd name="connsiteY12090" fmla="*/ 1928031 h 4330701"/>
              <a:gd name="connsiteX12091" fmla="*/ 4785502 w 12191966"/>
              <a:gd name="connsiteY12091" fmla="*/ 1929241 h 4330701"/>
              <a:gd name="connsiteX12092" fmla="*/ 4791057 w 12191966"/>
              <a:gd name="connsiteY12092" fmla="*/ 1931660 h 4330701"/>
              <a:gd name="connsiteX12093" fmla="*/ 4797803 w 12191966"/>
              <a:gd name="connsiteY12093" fmla="*/ 1935289 h 4330701"/>
              <a:gd name="connsiteX12094" fmla="*/ 4801375 w 12191966"/>
              <a:gd name="connsiteY12094" fmla="*/ 1936901 h 4330701"/>
              <a:gd name="connsiteX12095" fmla="*/ 4804550 w 12191966"/>
              <a:gd name="connsiteY12095" fmla="*/ 1938111 h 4330701"/>
              <a:gd name="connsiteX12096" fmla="*/ 4808120 w 12191966"/>
              <a:gd name="connsiteY12096" fmla="*/ 1939320 h 4330701"/>
              <a:gd name="connsiteX12097" fmla="*/ 4812884 w 12191966"/>
              <a:gd name="connsiteY12097" fmla="*/ 1939724 h 4330701"/>
              <a:gd name="connsiteX12098" fmla="*/ 4817248 w 12191966"/>
              <a:gd name="connsiteY12098" fmla="*/ 1940127 h 4330701"/>
              <a:gd name="connsiteX12099" fmla="*/ 4822409 w 12191966"/>
              <a:gd name="connsiteY12099" fmla="*/ 1939724 h 4330701"/>
              <a:gd name="connsiteX12100" fmla="*/ 4822804 w 12191966"/>
              <a:gd name="connsiteY12100" fmla="*/ 1939724 h 4330701"/>
              <a:gd name="connsiteX12101" fmla="*/ 4822804 w 12191966"/>
              <a:gd name="connsiteY12101" fmla="*/ 1940127 h 4330701"/>
              <a:gd name="connsiteX12102" fmla="*/ 4821613 w 12191966"/>
              <a:gd name="connsiteY12102" fmla="*/ 1941739 h 4330701"/>
              <a:gd name="connsiteX12103" fmla="*/ 4819232 w 12191966"/>
              <a:gd name="connsiteY12103" fmla="*/ 1943352 h 4330701"/>
              <a:gd name="connsiteX12104" fmla="*/ 4815264 w 12191966"/>
              <a:gd name="connsiteY12104" fmla="*/ 1944965 h 4330701"/>
              <a:gd name="connsiteX12105" fmla="*/ 4810899 w 12191966"/>
              <a:gd name="connsiteY12105" fmla="*/ 1946981 h 4330701"/>
              <a:gd name="connsiteX12106" fmla="*/ 4805343 w 12191966"/>
              <a:gd name="connsiteY12106" fmla="*/ 1948997 h 4330701"/>
              <a:gd name="connsiteX12107" fmla="*/ 4799788 w 12191966"/>
              <a:gd name="connsiteY12107" fmla="*/ 1950609 h 4330701"/>
              <a:gd name="connsiteX12108" fmla="*/ 4793835 w 12191966"/>
              <a:gd name="connsiteY12108" fmla="*/ 1951819 h 4330701"/>
              <a:gd name="connsiteX12109" fmla="*/ 4787486 w 12191966"/>
              <a:gd name="connsiteY12109" fmla="*/ 1952625 h 4330701"/>
              <a:gd name="connsiteX12110" fmla="*/ 4782329 w 12191966"/>
              <a:gd name="connsiteY12110" fmla="*/ 1952625 h 4330701"/>
              <a:gd name="connsiteX12111" fmla="*/ 4776773 w 12191966"/>
              <a:gd name="connsiteY12111" fmla="*/ 1951819 h 4330701"/>
              <a:gd name="connsiteX12112" fmla="*/ 4774787 w 12191966"/>
              <a:gd name="connsiteY12112" fmla="*/ 1951416 h 4330701"/>
              <a:gd name="connsiteX12113" fmla="*/ 4772011 w 12191966"/>
              <a:gd name="connsiteY12113" fmla="*/ 1950609 h 4330701"/>
              <a:gd name="connsiteX12114" fmla="*/ 4770426 w 12191966"/>
              <a:gd name="connsiteY12114" fmla="*/ 1949400 h 4330701"/>
              <a:gd name="connsiteX12115" fmla="*/ 4768440 w 12191966"/>
              <a:gd name="connsiteY12115" fmla="*/ 1947787 h 4330701"/>
              <a:gd name="connsiteX12116" fmla="*/ 4767646 w 12191966"/>
              <a:gd name="connsiteY12116" fmla="*/ 1945771 h 4330701"/>
              <a:gd name="connsiteX12117" fmla="*/ 4766454 w 12191966"/>
              <a:gd name="connsiteY12117" fmla="*/ 1943755 h 4330701"/>
              <a:gd name="connsiteX12118" fmla="*/ 4765662 w 12191966"/>
              <a:gd name="connsiteY12118" fmla="*/ 1941336 h 4330701"/>
              <a:gd name="connsiteX12119" fmla="*/ 4765662 w 12191966"/>
              <a:gd name="connsiteY12119" fmla="*/ 1938917 h 4330701"/>
              <a:gd name="connsiteX12120" fmla="*/ 4765662 w 12191966"/>
              <a:gd name="connsiteY12120" fmla="*/ 1935289 h 4330701"/>
              <a:gd name="connsiteX12121" fmla="*/ 4766060 w 12191966"/>
              <a:gd name="connsiteY12121" fmla="*/ 1931660 h 4330701"/>
              <a:gd name="connsiteX12122" fmla="*/ 4770026 w 12191966"/>
              <a:gd name="connsiteY12122" fmla="*/ 1929644 h 4330701"/>
              <a:gd name="connsiteX12123" fmla="*/ 4773200 w 12191966"/>
              <a:gd name="connsiteY12123" fmla="*/ 1928031 h 4330701"/>
              <a:gd name="connsiteX12124" fmla="*/ 646520 w 12191966"/>
              <a:gd name="connsiteY12124" fmla="*/ 1917700 h 4330701"/>
              <a:gd name="connsiteX12125" fmla="*/ 650092 w 12191966"/>
              <a:gd name="connsiteY12125" fmla="*/ 1917700 h 4330701"/>
              <a:gd name="connsiteX12126" fmla="*/ 653664 w 12191966"/>
              <a:gd name="connsiteY12126" fmla="*/ 1918097 h 4330701"/>
              <a:gd name="connsiteX12127" fmla="*/ 657236 w 12191966"/>
              <a:gd name="connsiteY12127" fmla="*/ 1919288 h 4330701"/>
              <a:gd name="connsiteX12128" fmla="*/ 660808 w 12191966"/>
              <a:gd name="connsiteY12128" fmla="*/ 1920081 h 4330701"/>
              <a:gd name="connsiteX12129" fmla="*/ 668349 w 12191966"/>
              <a:gd name="connsiteY12129" fmla="*/ 1923256 h 4330701"/>
              <a:gd name="connsiteX12130" fmla="*/ 675889 w 12191966"/>
              <a:gd name="connsiteY12130" fmla="*/ 1925638 h 4330701"/>
              <a:gd name="connsiteX12131" fmla="*/ 679858 w 12191966"/>
              <a:gd name="connsiteY12131" fmla="*/ 1926828 h 4330701"/>
              <a:gd name="connsiteX12132" fmla="*/ 683827 w 12191966"/>
              <a:gd name="connsiteY12132" fmla="*/ 1927225 h 4330701"/>
              <a:gd name="connsiteX12133" fmla="*/ 687399 w 12191966"/>
              <a:gd name="connsiteY12133" fmla="*/ 1927225 h 4330701"/>
              <a:gd name="connsiteX12134" fmla="*/ 690574 w 12191966"/>
              <a:gd name="connsiteY12134" fmla="*/ 1926828 h 4330701"/>
              <a:gd name="connsiteX12135" fmla="*/ 690574 w 12191966"/>
              <a:gd name="connsiteY12135" fmla="*/ 1932781 h 4330701"/>
              <a:gd name="connsiteX12136" fmla="*/ 690574 w 12191966"/>
              <a:gd name="connsiteY12136" fmla="*/ 1935560 h 4330701"/>
              <a:gd name="connsiteX12137" fmla="*/ 689780 w 12191966"/>
              <a:gd name="connsiteY12137" fmla="*/ 1937941 h 4330701"/>
              <a:gd name="connsiteX12138" fmla="*/ 688589 w 12191966"/>
              <a:gd name="connsiteY12138" fmla="*/ 1940322 h 4330701"/>
              <a:gd name="connsiteX12139" fmla="*/ 687796 w 12191966"/>
              <a:gd name="connsiteY12139" fmla="*/ 1941910 h 4330701"/>
              <a:gd name="connsiteX12140" fmla="*/ 686605 w 12191966"/>
              <a:gd name="connsiteY12140" fmla="*/ 1943100 h 4330701"/>
              <a:gd name="connsiteX12141" fmla="*/ 685414 w 12191966"/>
              <a:gd name="connsiteY12141" fmla="*/ 1944291 h 4330701"/>
              <a:gd name="connsiteX12142" fmla="*/ 681842 w 12191966"/>
              <a:gd name="connsiteY12142" fmla="*/ 1945878 h 4330701"/>
              <a:gd name="connsiteX12143" fmla="*/ 677873 w 12191966"/>
              <a:gd name="connsiteY12143" fmla="*/ 1946275 h 4330701"/>
              <a:gd name="connsiteX12144" fmla="*/ 673111 w 12191966"/>
              <a:gd name="connsiteY12144" fmla="*/ 1946275 h 4330701"/>
              <a:gd name="connsiteX12145" fmla="*/ 668349 w 12191966"/>
              <a:gd name="connsiteY12145" fmla="*/ 1945085 h 4330701"/>
              <a:gd name="connsiteX12146" fmla="*/ 663189 w 12191966"/>
              <a:gd name="connsiteY12146" fmla="*/ 1943894 h 4330701"/>
              <a:gd name="connsiteX12147" fmla="*/ 658029 w 12191966"/>
              <a:gd name="connsiteY12147" fmla="*/ 1941910 h 4330701"/>
              <a:gd name="connsiteX12148" fmla="*/ 653267 w 12191966"/>
              <a:gd name="connsiteY12148" fmla="*/ 1939925 h 4330701"/>
              <a:gd name="connsiteX12149" fmla="*/ 648505 w 12191966"/>
              <a:gd name="connsiteY12149" fmla="*/ 1937147 h 4330701"/>
              <a:gd name="connsiteX12150" fmla="*/ 640567 w 12191966"/>
              <a:gd name="connsiteY12150" fmla="*/ 1931591 h 4330701"/>
              <a:gd name="connsiteX12151" fmla="*/ 637392 w 12191966"/>
              <a:gd name="connsiteY12151" fmla="*/ 1929210 h 4330701"/>
              <a:gd name="connsiteX12152" fmla="*/ 635011 w 12191966"/>
              <a:gd name="connsiteY12152" fmla="*/ 1926828 h 4330701"/>
              <a:gd name="connsiteX12153" fmla="*/ 637392 w 12191966"/>
              <a:gd name="connsiteY12153" fmla="*/ 1923256 h 4330701"/>
              <a:gd name="connsiteX12154" fmla="*/ 640567 w 12191966"/>
              <a:gd name="connsiteY12154" fmla="*/ 1920081 h 4330701"/>
              <a:gd name="connsiteX12155" fmla="*/ 643742 w 12191966"/>
              <a:gd name="connsiteY12155" fmla="*/ 1918494 h 4330701"/>
              <a:gd name="connsiteX12156" fmla="*/ 265753 w 12191966"/>
              <a:gd name="connsiteY12156" fmla="*/ 1914526 h 4330701"/>
              <a:gd name="connsiteX12157" fmla="*/ 276209 w 12191966"/>
              <a:gd name="connsiteY12157" fmla="*/ 1914526 h 4330701"/>
              <a:gd name="connsiteX12158" fmla="*/ 275405 w 12191966"/>
              <a:gd name="connsiteY12158" fmla="*/ 1918098 h 4330701"/>
              <a:gd name="connsiteX12159" fmla="*/ 273796 w 12191966"/>
              <a:gd name="connsiteY12159" fmla="*/ 1921670 h 4330701"/>
              <a:gd name="connsiteX12160" fmla="*/ 272187 w 12191966"/>
              <a:gd name="connsiteY12160" fmla="*/ 1924448 h 4330701"/>
              <a:gd name="connsiteX12161" fmla="*/ 270579 w 12191966"/>
              <a:gd name="connsiteY12161" fmla="*/ 1927226 h 4330701"/>
              <a:gd name="connsiteX12162" fmla="*/ 268568 w 12191966"/>
              <a:gd name="connsiteY12162" fmla="*/ 1929211 h 4330701"/>
              <a:gd name="connsiteX12163" fmla="*/ 266557 w 12191966"/>
              <a:gd name="connsiteY12163" fmla="*/ 1930798 h 4330701"/>
              <a:gd name="connsiteX12164" fmla="*/ 265350 w 12191966"/>
              <a:gd name="connsiteY12164" fmla="*/ 1931592 h 4330701"/>
              <a:gd name="connsiteX12165" fmla="*/ 263339 w 12191966"/>
              <a:gd name="connsiteY12165" fmla="*/ 1932782 h 4330701"/>
              <a:gd name="connsiteX12166" fmla="*/ 258916 w 12191966"/>
              <a:gd name="connsiteY12166" fmla="*/ 1933576 h 4330701"/>
              <a:gd name="connsiteX12167" fmla="*/ 254894 w 12191966"/>
              <a:gd name="connsiteY12167" fmla="*/ 1933179 h 4330701"/>
              <a:gd name="connsiteX12168" fmla="*/ 251274 w 12191966"/>
              <a:gd name="connsiteY12168" fmla="*/ 1931989 h 4330701"/>
              <a:gd name="connsiteX12169" fmla="*/ 248861 w 12191966"/>
              <a:gd name="connsiteY12169" fmla="*/ 1930004 h 4330701"/>
              <a:gd name="connsiteX12170" fmla="*/ 246850 w 12191966"/>
              <a:gd name="connsiteY12170" fmla="*/ 1927623 h 4330701"/>
              <a:gd name="connsiteX12171" fmla="*/ 246448 w 12191966"/>
              <a:gd name="connsiteY12171" fmla="*/ 1926432 h 4330701"/>
              <a:gd name="connsiteX12172" fmla="*/ 246046 w 12191966"/>
              <a:gd name="connsiteY12172" fmla="*/ 1925242 h 4330701"/>
              <a:gd name="connsiteX12173" fmla="*/ 246046 w 12191966"/>
              <a:gd name="connsiteY12173" fmla="*/ 1924051 h 4330701"/>
              <a:gd name="connsiteX12174" fmla="*/ 246448 w 12191966"/>
              <a:gd name="connsiteY12174" fmla="*/ 1922464 h 4330701"/>
              <a:gd name="connsiteX12175" fmla="*/ 246850 w 12191966"/>
              <a:gd name="connsiteY12175" fmla="*/ 1921273 h 4330701"/>
              <a:gd name="connsiteX12176" fmla="*/ 248459 w 12191966"/>
              <a:gd name="connsiteY12176" fmla="*/ 1920082 h 4330701"/>
              <a:gd name="connsiteX12177" fmla="*/ 250068 w 12191966"/>
              <a:gd name="connsiteY12177" fmla="*/ 1918495 h 4330701"/>
              <a:gd name="connsiteX12178" fmla="*/ 252079 w 12191966"/>
              <a:gd name="connsiteY12178" fmla="*/ 1917701 h 4330701"/>
              <a:gd name="connsiteX12179" fmla="*/ 254492 w 12191966"/>
              <a:gd name="connsiteY12179" fmla="*/ 1916511 h 4330701"/>
              <a:gd name="connsiteX12180" fmla="*/ 258111 w 12191966"/>
              <a:gd name="connsiteY12180" fmla="*/ 1915717 h 4330701"/>
              <a:gd name="connsiteX12181" fmla="*/ 1959574 w 12191966"/>
              <a:gd name="connsiteY12181" fmla="*/ 1905001 h 4330701"/>
              <a:gd name="connsiteX12182" fmla="*/ 1962715 w 12191966"/>
              <a:gd name="connsiteY12182" fmla="*/ 1905001 h 4330701"/>
              <a:gd name="connsiteX12183" fmla="*/ 1965856 w 12191966"/>
              <a:gd name="connsiteY12183" fmla="*/ 1905001 h 4330701"/>
              <a:gd name="connsiteX12184" fmla="*/ 1968997 w 12191966"/>
              <a:gd name="connsiteY12184" fmla="*/ 1905807 h 4330701"/>
              <a:gd name="connsiteX12185" fmla="*/ 1972138 w 12191966"/>
              <a:gd name="connsiteY12185" fmla="*/ 1907418 h 4330701"/>
              <a:gd name="connsiteX12186" fmla="*/ 1974493 w 12191966"/>
              <a:gd name="connsiteY12186" fmla="*/ 1909432 h 4330701"/>
              <a:gd name="connsiteX12187" fmla="*/ 1976456 w 12191966"/>
              <a:gd name="connsiteY12187" fmla="*/ 1912252 h 4330701"/>
              <a:gd name="connsiteX12188" fmla="*/ 1978026 w 12191966"/>
              <a:gd name="connsiteY12188" fmla="*/ 1915474 h 4330701"/>
              <a:gd name="connsiteX12189" fmla="*/ 1978812 w 12191966"/>
              <a:gd name="connsiteY12189" fmla="*/ 1919099 h 4330701"/>
              <a:gd name="connsiteX12190" fmla="*/ 1979597 w 12191966"/>
              <a:gd name="connsiteY12190" fmla="*/ 1923933 h 4330701"/>
              <a:gd name="connsiteX12191" fmla="*/ 1978812 w 12191966"/>
              <a:gd name="connsiteY12191" fmla="*/ 1928767 h 4330701"/>
              <a:gd name="connsiteX12192" fmla="*/ 1976456 w 12191966"/>
              <a:gd name="connsiteY12192" fmla="*/ 1929572 h 4330701"/>
              <a:gd name="connsiteX12193" fmla="*/ 1974493 w 12191966"/>
              <a:gd name="connsiteY12193" fmla="*/ 1929572 h 4330701"/>
              <a:gd name="connsiteX12194" fmla="*/ 1972923 w 12191966"/>
              <a:gd name="connsiteY12194" fmla="*/ 1928767 h 4330701"/>
              <a:gd name="connsiteX12195" fmla="*/ 1972138 w 12191966"/>
              <a:gd name="connsiteY12195" fmla="*/ 1927961 h 4330701"/>
              <a:gd name="connsiteX12196" fmla="*/ 1970960 w 12191966"/>
              <a:gd name="connsiteY12196" fmla="*/ 1926753 h 4330701"/>
              <a:gd name="connsiteX12197" fmla="*/ 1970175 w 12191966"/>
              <a:gd name="connsiteY12197" fmla="*/ 1925141 h 4330701"/>
              <a:gd name="connsiteX12198" fmla="*/ 1968997 w 12191966"/>
              <a:gd name="connsiteY12198" fmla="*/ 1921919 h 4330701"/>
              <a:gd name="connsiteX12199" fmla="*/ 1966641 w 12191966"/>
              <a:gd name="connsiteY12199" fmla="*/ 1925141 h 4330701"/>
              <a:gd name="connsiteX12200" fmla="*/ 1963893 w 12191966"/>
              <a:gd name="connsiteY12200" fmla="*/ 1927961 h 4330701"/>
              <a:gd name="connsiteX12201" fmla="*/ 1961537 w 12191966"/>
              <a:gd name="connsiteY12201" fmla="*/ 1929975 h 4330701"/>
              <a:gd name="connsiteX12202" fmla="*/ 1959181 w 12191966"/>
              <a:gd name="connsiteY12202" fmla="*/ 1930781 h 4330701"/>
              <a:gd name="connsiteX12203" fmla="*/ 1956433 w 12191966"/>
              <a:gd name="connsiteY12203" fmla="*/ 1931586 h 4330701"/>
              <a:gd name="connsiteX12204" fmla="*/ 1954077 w 12191966"/>
              <a:gd name="connsiteY12204" fmla="*/ 1931989 h 4330701"/>
              <a:gd name="connsiteX12205" fmla="*/ 1951722 w 12191966"/>
              <a:gd name="connsiteY12205" fmla="*/ 1931586 h 4330701"/>
              <a:gd name="connsiteX12206" fmla="*/ 1948974 w 12191966"/>
              <a:gd name="connsiteY12206" fmla="*/ 1930781 h 4330701"/>
              <a:gd name="connsiteX12207" fmla="*/ 1947010 w 12191966"/>
              <a:gd name="connsiteY12207" fmla="*/ 1929975 h 4330701"/>
              <a:gd name="connsiteX12208" fmla="*/ 1945832 w 12191966"/>
              <a:gd name="connsiteY12208" fmla="*/ 1928364 h 4330701"/>
              <a:gd name="connsiteX12209" fmla="*/ 1944263 w 12191966"/>
              <a:gd name="connsiteY12209" fmla="*/ 1926753 h 4330701"/>
              <a:gd name="connsiteX12210" fmla="*/ 1943870 w 12191966"/>
              <a:gd name="connsiteY12210" fmla="*/ 1925141 h 4330701"/>
              <a:gd name="connsiteX12211" fmla="*/ 1943084 w 12191966"/>
              <a:gd name="connsiteY12211" fmla="*/ 1923127 h 4330701"/>
              <a:gd name="connsiteX12212" fmla="*/ 1943870 w 12191966"/>
              <a:gd name="connsiteY12212" fmla="*/ 1921919 h 4330701"/>
              <a:gd name="connsiteX12213" fmla="*/ 1944263 w 12191966"/>
              <a:gd name="connsiteY12213" fmla="*/ 1919905 h 4330701"/>
              <a:gd name="connsiteX12214" fmla="*/ 1946225 w 12191966"/>
              <a:gd name="connsiteY12214" fmla="*/ 1918294 h 4330701"/>
              <a:gd name="connsiteX12215" fmla="*/ 1947010 w 12191966"/>
              <a:gd name="connsiteY12215" fmla="*/ 1914668 h 4330701"/>
              <a:gd name="connsiteX12216" fmla="*/ 1948581 w 12191966"/>
              <a:gd name="connsiteY12216" fmla="*/ 1911446 h 4330701"/>
              <a:gd name="connsiteX12217" fmla="*/ 1950544 w 12191966"/>
              <a:gd name="connsiteY12217" fmla="*/ 1909029 h 4330701"/>
              <a:gd name="connsiteX12218" fmla="*/ 1953684 w 12191966"/>
              <a:gd name="connsiteY12218" fmla="*/ 1907418 h 4330701"/>
              <a:gd name="connsiteX12219" fmla="*/ 1956040 w 12191966"/>
              <a:gd name="connsiteY12219" fmla="*/ 1905807 h 4330701"/>
              <a:gd name="connsiteX12220" fmla="*/ 340288 w 12191966"/>
              <a:gd name="connsiteY12220" fmla="*/ 1905001 h 4330701"/>
              <a:gd name="connsiteX12221" fmla="*/ 345874 w 12191966"/>
              <a:gd name="connsiteY12221" fmla="*/ 1905001 h 4330701"/>
              <a:gd name="connsiteX12222" fmla="*/ 351461 w 12191966"/>
              <a:gd name="connsiteY12222" fmla="*/ 1905001 h 4330701"/>
              <a:gd name="connsiteX12223" fmla="*/ 357048 w 12191966"/>
              <a:gd name="connsiteY12223" fmla="*/ 1905802 h 4330701"/>
              <a:gd name="connsiteX12224" fmla="*/ 362634 w 12191966"/>
              <a:gd name="connsiteY12224" fmla="*/ 1906602 h 4330701"/>
              <a:gd name="connsiteX12225" fmla="*/ 367822 w 12191966"/>
              <a:gd name="connsiteY12225" fmla="*/ 1907403 h 4330701"/>
              <a:gd name="connsiteX12226" fmla="*/ 373009 w 12191966"/>
              <a:gd name="connsiteY12226" fmla="*/ 1909004 h 4330701"/>
              <a:gd name="connsiteX12227" fmla="*/ 378197 w 12191966"/>
              <a:gd name="connsiteY12227" fmla="*/ 1910606 h 4330701"/>
              <a:gd name="connsiteX12228" fmla="*/ 382586 w 12191966"/>
              <a:gd name="connsiteY12228" fmla="*/ 1912607 h 4330701"/>
              <a:gd name="connsiteX12229" fmla="*/ 382187 w 12191966"/>
              <a:gd name="connsiteY12229" fmla="*/ 1917411 h 4330701"/>
              <a:gd name="connsiteX12230" fmla="*/ 381788 w 12191966"/>
              <a:gd name="connsiteY12230" fmla="*/ 1919813 h 4330701"/>
              <a:gd name="connsiteX12231" fmla="*/ 380591 w 12191966"/>
              <a:gd name="connsiteY12231" fmla="*/ 1921014 h 4330701"/>
              <a:gd name="connsiteX12232" fmla="*/ 378197 w 12191966"/>
              <a:gd name="connsiteY12232" fmla="*/ 1924217 h 4330701"/>
              <a:gd name="connsiteX12233" fmla="*/ 375803 w 12191966"/>
              <a:gd name="connsiteY12233" fmla="*/ 1925818 h 4330701"/>
              <a:gd name="connsiteX12234" fmla="*/ 372211 w 12191966"/>
              <a:gd name="connsiteY12234" fmla="*/ 1927420 h 4330701"/>
              <a:gd name="connsiteX12235" fmla="*/ 368620 w 12191966"/>
              <a:gd name="connsiteY12235" fmla="*/ 1927820 h 4330701"/>
              <a:gd name="connsiteX12236" fmla="*/ 360639 w 12191966"/>
              <a:gd name="connsiteY12236" fmla="*/ 1928220 h 4330701"/>
              <a:gd name="connsiteX12237" fmla="*/ 356648 w 12191966"/>
              <a:gd name="connsiteY12237" fmla="*/ 1928621 h 4330701"/>
              <a:gd name="connsiteX12238" fmla="*/ 353057 w 12191966"/>
              <a:gd name="connsiteY12238" fmla="*/ 1929421 h 4330701"/>
              <a:gd name="connsiteX12239" fmla="*/ 349466 w 12191966"/>
              <a:gd name="connsiteY12239" fmla="*/ 1930622 h 4330701"/>
              <a:gd name="connsiteX12240" fmla="*/ 347071 w 12191966"/>
              <a:gd name="connsiteY12240" fmla="*/ 1932624 h 4330701"/>
              <a:gd name="connsiteX12241" fmla="*/ 345475 w 12191966"/>
              <a:gd name="connsiteY12241" fmla="*/ 1933825 h 4330701"/>
              <a:gd name="connsiteX12242" fmla="*/ 344278 w 12191966"/>
              <a:gd name="connsiteY12242" fmla="*/ 1935426 h 4330701"/>
              <a:gd name="connsiteX12243" fmla="*/ 343879 w 12191966"/>
              <a:gd name="connsiteY12243" fmla="*/ 1937428 h 4330701"/>
              <a:gd name="connsiteX12244" fmla="*/ 343480 w 12191966"/>
              <a:gd name="connsiteY12244" fmla="*/ 1939430 h 4330701"/>
              <a:gd name="connsiteX12245" fmla="*/ 343081 w 12191966"/>
              <a:gd name="connsiteY12245" fmla="*/ 1944234 h 4330701"/>
              <a:gd name="connsiteX12246" fmla="*/ 343480 w 12191966"/>
              <a:gd name="connsiteY12246" fmla="*/ 1951039 h 4330701"/>
              <a:gd name="connsiteX12247" fmla="*/ 338293 w 12191966"/>
              <a:gd name="connsiteY12247" fmla="*/ 1950639 h 4330701"/>
              <a:gd name="connsiteX12248" fmla="*/ 334302 w 12191966"/>
              <a:gd name="connsiteY12248" fmla="*/ 1949438 h 4330701"/>
              <a:gd name="connsiteX12249" fmla="*/ 331110 w 12191966"/>
              <a:gd name="connsiteY12249" fmla="*/ 1947836 h 4330701"/>
              <a:gd name="connsiteX12250" fmla="*/ 328715 w 12191966"/>
              <a:gd name="connsiteY12250" fmla="*/ 1946635 h 4330701"/>
              <a:gd name="connsiteX12251" fmla="*/ 327119 w 12191966"/>
              <a:gd name="connsiteY12251" fmla="*/ 1944234 h 4330701"/>
              <a:gd name="connsiteX12252" fmla="*/ 325922 w 12191966"/>
              <a:gd name="connsiteY12252" fmla="*/ 1942232 h 4330701"/>
              <a:gd name="connsiteX12253" fmla="*/ 324326 w 12191966"/>
              <a:gd name="connsiteY12253" fmla="*/ 1937428 h 4330701"/>
              <a:gd name="connsiteX12254" fmla="*/ 322730 w 12191966"/>
              <a:gd name="connsiteY12254" fmla="*/ 1932624 h 4330701"/>
              <a:gd name="connsiteX12255" fmla="*/ 322331 w 12191966"/>
              <a:gd name="connsiteY12255" fmla="*/ 1930222 h 4330701"/>
              <a:gd name="connsiteX12256" fmla="*/ 320735 w 12191966"/>
              <a:gd name="connsiteY12256" fmla="*/ 1927820 h 4330701"/>
              <a:gd name="connsiteX12257" fmla="*/ 319138 w 12191966"/>
              <a:gd name="connsiteY12257" fmla="*/ 1925818 h 4330701"/>
              <a:gd name="connsiteX12258" fmla="*/ 316744 w 12191966"/>
              <a:gd name="connsiteY12258" fmla="*/ 1923817 h 4330701"/>
              <a:gd name="connsiteX12259" fmla="*/ 313552 w 12191966"/>
              <a:gd name="connsiteY12259" fmla="*/ 1921815 h 4330701"/>
              <a:gd name="connsiteX12260" fmla="*/ 309562 w 12191966"/>
              <a:gd name="connsiteY12260" fmla="*/ 1920614 h 4330701"/>
              <a:gd name="connsiteX12261" fmla="*/ 311557 w 12191966"/>
              <a:gd name="connsiteY12261" fmla="*/ 1917011 h 4330701"/>
              <a:gd name="connsiteX12262" fmla="*/ 314749 w 12191966"/>
              <a:gd name="connsiteY12262" fmla="*/ 1914209 h 4330701"/>
              <a:gd name="connsiteX12263" fmla="*/ 317542 w 12191966"/>
              <a:gd name="connsiteY12263" fmla="*/ 1911406 h 4330701"/>
              <a:gd name="connsiteX12264" fmla="*/ 321533 w 12191966"/>
              <a:gd name="connsiteY12264" fmla="*/ 1909405 h 4330701"/>
              <a:gd name="connsiteX12265" fmla="*/ 325922 w 12191966"/>
              <a:gd name="connsiteY12265" fmla="*/ 1907403 h 4330701"/>
              <a:gd name="connsiteX12266" fmla="*/ 330312 w 12191966"/>
              <a:gd name="connsiteY12266" fmla="*/ 1906602 h 4330701"/>
              <a:gd name="connsiteX12267" fmla="*/ 335499 w 12191966"/>
              <a:gd name="connsiteY12267" fmla="*/ 1905401 h 4330701"/>
              <a:gd name="connsiteX12268" fmla="*/ 516337 w 12191966"/>
              <a:gd name="connsiteY12268" fmla="*/ 1897063 h 4330701"/>
              <a:gd name="connsiteX12269" fmla="*/ 520329 w 12191966"/>
              <a:gd name="connsiteY12269" fmla="*/ 1904758 h 4330701"/>
              <a:gd name="connsiteX12270" fmla="*/ 524720 w 12191966"/>
              <a:gd name="connsiteY12270" fmla="*/ 1910427 h 4330701"/>
              <a:gd name="connsiteX12271" fmla="*/ 526716 w 12191966"/>
              <a:gd name="connsiteY12271" fmla="*/ 1912452 h 4330701"/>
              <a:gd name="connsiteX12272" fmla="*/ 528712 w 12191966"/>
              <a:gd name="connsiteY12272" fmla="*/ 1913667 h 4330701"/>
              <a:gd name="connsiteX12273" fmla="*/ 530708 w 12191966"/>
              <a:gd name="connsiteY12273" fmla="*/ 1914882 h 4330701"/>
              <a:gd name="connsiteX12274" fmla="*/ 533104 w 12191966"/>
              <a:gd name="connsiteY12274" fmla="*/ 1915692 h 4330701"/>
              <a:gd name="connsiteX12275" fmla="*/ 535100 w 12191966"/>
              <a:gd name="connsiteY12275" fmla="*/ 1916502 h 4330701"/>
              <a:gd name="connsiteX12276" fmla="*/ 537096 w 12191966"/>
              <a:gd name="connsiteY12276" fmla="*/ 1916907 h 4330701"/>
              <a:gd name="connsiteX12277" fmla="*/ 541087 w 12191966"/>
              <a:gd name="connsiteY12277" fmla="*/ 1916502 h 4330701"/>
              <a:gd name="connsiteX12278" fmla="*/ 545079 w 12191966"/>
              <a:gd name="connsiteY12278" fmla="*/ 1914882 h 4330701"/>
              <a:gd name="connsiteX12279" fmla="*/ 549870 w 12191966"/>
              <a:gd name="connsiteY12279" fmla="*/ 1913262 h 4330701"/>
              <a:gd name="connsiteX12280" fmla="*/ 557854 w 12191966"/>
              <a:gd name="connsiteY12280" fmla="*/ 1908808 h 4330701"/>
              <a:gd name="connsiteX12281" fmla="*/ 562245 w 12191966"/>
              <a:gd name="connsiteY12281" fmla="*/ 1905973 h 4330701"/>
              <a:gd name="connsiteX12282" fmla="*/ 566237 w 12191966"/>
              <a:gd name="connsiteY12282" fmla="*/ 1903948 h 4330701"/>
              <a:gd name="connsiteX12283" fmla="*/ 571027 w 12191966"/>
              <a:gd name="connsiteY12283" fmla="*/ 1903138 h 4330701"/>
              <a:gd name="connsiteX12284" fmla="*/ 575019 w 12191966"/>
              <a:gd name="connsiteY12284" fmla="*/ 1901923 h 4330701"/>
              <a:gd name="connsiteX12285" fmla="*/ 579410 w 12191966"/>
              <a:gd name="connsiteY12285" fmla="*/ 1902733 h 4330701"/>
              <a:gd name="connsiteX12286" fmla="*/ 581406 w 12191966"/>
              <a:gd name="connsiteY12286" fmla="*/ 1903543 h 4330701"/>
              <a:gd name="connsiteX12287" fmla="*/ 584201 w 12191966"/>
              <a:gd name="connsiteY12287" fmla="*/ 1904758 h 4330701"/>
              <a:gd name="connsiteX12288" fmla="*/ 583403 w 12191966"/>
              <a:gd name="connsiteY12288" fmla="*/ 1909213 h 4330701"/>
              <a:gd name="connsiteX12289" fmla="*/ 582604 w 12191966"/>
              <a:gd name="connsiteY12289" fmla="*/ 1912857 h 4330701"/>
              <a:gd name="connsiteX12290" fmla="*/ 581007 w 12191966"/>
              <a:gd name="connsiteY12290" fmla="*/ 1915287 h 4330701"/>
              <a:gd name="connsiteX12291" fmla="*/ 579011 w 12191966"/>
              <a:gd name="connsiteY12291" fmla="*/ 1916907 h 4330701"/>
              <a:gd name="connsiteX12292" fmla="*/ 576616 w 12191966"/>
              <a:gd name="connsiteY12292" fmla="*/ 1917717 h 4330701"/>
              <a:gd name="connsiteX12293" fmla="*/ 573423 w 12191966"/>
              <a:gd name="connsiteY12293" fmla="*/ 1917717 h 4330701"/>
              <a:gd name="connsiteX12294" fmla="*/ 568632 w 12191966"/>
              <a:gd name="connsiteY12294" fmla="*/ 1917312 h 4330701"/>
              <a:gd name="connsiteX12295" fmla="*/ 563842 w 12191966"/>
              <a:gd name="connsiteY12295" fmla="*/ 1916907 h 4330701"/>
              <a:gd name="connsiteX12296" fmla="*/ 562245 w 12191966"/>
              <a:gd name="connsiteY12296" fmla="*/ 1916907 h 4330701"/>
              <a:gd name="connsiteX12297" fmla="*/ 561447 w 12191966"/>
              <a:gd name="connsiteY12297" fmla="*/ 1917312 h 4330701"/>
              <a:gd name="connsiteX12298" fmla="*/ 561447 w 12191966"/>
              <a:gd name="connsiteY12298" fmla="*/ 1918527 h 4330701"/>
              <a:gd name="connsiteX12299" fmla="*/ 562245 w 12191966"/>
              <a:gd name="connsiteY12299" fmla="*/ 1920552 h 4330701"/>
              <a:gd name="connsiteX12300" fmla="*/ 563842 w 12191966"/>
              <a:gd name="connsiteY12300" fmla="*/ 1923387 h 4330701"/>
              <a:gd name="connsiteX12301" fmla="*/ 567035 w 12191966"/>
              <a:gd name="connsiteY12301" fmla="*/ 1928247 h 4330701"/>
              <a:gd name="connsiteX12302" fmla="*/ 565838 w 12191966"/>
              <a:gd name="connsiteY12302" fmla="*/ 1930676 h 4330701"/>
              <a:gd name="connsiteX12303" fmla="*/ 564241 w 12191966"/>
              <a:gd name="connsiteY12303" fmla="*/ 1933106 h 4330701"/>
              <a:gd name="connsiteX12304" fmla="*/ 562245 w 12191966"/>
              <a:gd name="connsiteY12304" fmla="*/ 1934726 h 4330701"/>
              <a:gd name="connsiteX12305" fmla="*/ 560249 w 12191966"/>
              <a:gd name="connsiteY12305" fmla="*/ 1935941 h 4330701"/>
              <a:gd name="connsiteX12306" fmla="*/ 557455 w 12191966"/>
              <a:gd name="connsiteY12306" fmla="*/ 1936346 h 4330701"/>
              <a:gd name="connsiteX12307" fmla="*/ 554261 w 12191966"/>
              <a:gd name="connsiteY12307" fmla="*/ 1936751 h 4330701"/>
              <a:gd name="connsiteX12308" fmla="*/ 548273 w 12191966"/>
              <a:gd name="connsiteY12308" fmla="*/ 1936751 h 4330701"/>
              <a:gd name="connsiteX12309" fmla="*/ 534301 w 12191966"/>
              <a:gd name="connsiteY12309" fmla="*/ 1934726 h 4330701"/>
              <a:gd name="connsiteX12310" fmla="*/ 527515 w 12191966"/>
              <a:gd name="connsiteY12310" fmla="*/ 1934726 h 4330701"/>
              <a:gd name="connsiteX12311" fmla="*/ 524720 w 12191966"/>
              <a:gd name="connsiteY12311" fmla="*/ 1935131 h 4330701"/>
              <a:gd name="connsiteX12312" fmla="*/ 521926 w 12191966"/>
              <a:gd name="connsiteY12312" fmla="*/ 1935941 h 4330701"/>
              <a:gd name="connsiteX12313" fmla="*/ 523124 w 12191966"/>
              <a:gd name="connsiteY12313" fmla="*/ 1928652 h 4330701"/>
              <a:gd name="connsiteX12314" fmla="*/ 522325 w 12191966"/>
              <a:gd name="connsiteY12314" fmla="*/ 1922982 h 4330701"/>
              <a:gd name="connsiteX12315" fmla="*/ 521527 w 12191966"/>
              <a:gd name="connsiteY12315" fmla="*/ 1918932 h 4330701"/>
              <a:gd name="connsiteX12316" fmla="*/ 519930 w 12191966"/>
              <a:gd name="connsiteY12316" fmla="*/ 1915287 h 4330701"/>
              <a:gd name="connsiteX12317" fmla="*/ 518333 w 12191966"/>
              <a:gd name="connsiteY12317" fmla="*/ 1911642 h 4330701"/>
              <a:gd name="connsiteX12318" fmla="*/ 517136 w 12191966"/>
              <a:gd name="connsiteY12318" fmla="*/ 1907593 h 4330701"/>
              <a:gd name="connsiteX12319" fmla="*/ 515938 w 12191966"/>
              <a:gd name="connsiteY12319" fmla="*/ 1903138 h 4330701"/>
              <a:gd name="connsiteX12320" fmla="*/ 492347 w 12191966"/>
              <a:gd name="connsiteY12320" fmla="*/ 1897063 h 4330701"/>
              <a:gd name="connsiteX12321" fmla="*/ 495596 w 12191966"/>
              <a:gd name="connsiteY12321" fmla="*/ 1897063 h 4330701"/>
              <a:gd name="connsiteX12322" fmla="*/ 498032 w 12191966"/>
              <a:gd name="connsiteY12322" fmla="*/ 1898244 h 4330701"/>
              <a:gd name="connsiteX12323" fmla="*/ 500063 w 12191966"/>
              <a:gd name="connsiteY12323" fmla="*/ 1900211 h 4330701"/>
              <a:gd name="connsiteX12324" fmla="*/ 501687 w 12191966"/>
              <a:gd name="connsiteY12324" fmla="*/ 1902178 h 4330701"/>
              <a:gd name="connsiteX12325" fmla="*/ 503312 w 12191966"/>
              <a:gd name="connsiteY12325" fmla="*/ 1904539 h 4330701"/>
              <a:gd name="connsiteX12326" fmla="*/ 505342 w 12191966"/>
              <a:gd name="connsiteY12326" fmla="*/ 1910048 h 4330701"/>
              <a:gd name="connsiteX12327" fmla="*/ 506967 w 12191966"/>
              <a:gd name="connsiteY12327" fmla="*/ 1915951 h 4330701"/>
              <a:gd name="connsiteX12328" fmla="*/ 509403 w 12191966"/>
              <a:gd name="connsiteY12328" fmla="*/ 1922246 h 4330701"/>
              <a:gd name="connsiteX12329" fmla="*/ 511028 w 12191966"/>
              <a:gd name="connsiteY12329" fmla="*/ 1924214 h 4330701"/>
              <a:gd name="connsiteX12330" fmla="*/ 512652 w 12191966"/>
              <a:gd name="connsiteY12330" fmla="*/ 1926181 h 4330701"/>
              <a:gd name="connsiteX12331" fmla="*/ 515089 w 12191966"/>
              <a:gd name="connsiteY12331" fmla="*/ 1927755 h 4330701"/>
              <a:gd name="connsiteX12332" fmla="*/ 517525 w 12191966"/>
              <a:gd name="connsiteY12332" fmla="*/ 1928149 h 4330701"/>
              <a:gd name="connsiteX12333" fmla="*/ 517119 w 12191966"/>
              <a:gd name="connsiteY12333" fmla="*/ 1930116 h 4330701"/>
              <a:gd name="connsiteX12334" fmla="*/ 515901 w 12191966"/>
              <a:gd name="connsiteY12334" fmla="*/ 1932083 h 4330701"/>
              <a:gd name="connsiteX12335" fmla="*/ 513870 w 12191966"/>
              <a:gd name="connsiteY12335" fmla="*/ 1934838 h 4330701"/>
              <a:gd name="connsiteX12336" fmla="*/ 512652 w 12191966"/>
              <a:gd name="connsiteY12336" fmla="*/ 1938379 h 4330701"/>
              <a:gd name="connsiteX12337" fmla="*/ 511840 w 12191966"/>
              <a:gd name="connsiteY12337" fmla="*/ 1940347 h 4330701"/>
              <a:gd name="connsiteX12338" fmla="*/ 511840 w 12191966"/>
              <a:gd name="connsiteY12338" fmla="*/ 1943101 h 4330701"/>
              <a:gd name="connsiteX12339" fmla="*/ 500063 w 12191966"/>
              <a:gd name="connsiteY12339" fmla="*/ 1943101 h 4330701"/>
              <a:gd name="connsiteX12340" fmla="*/ 498844 w 12191966"/>
              <a:gd name="connsiteY12340" fmla="*/ 1939560 h 4330701"/>
              <a:gd name="connsiteX12341" fmla="*/ 497626 w 12191966"/>
              <a:gd name="connsiteY12341" fmla="*/ 1936412 h 4330701"/>
              <a:gd name="connsiteX12342" fmla="*/ 497220 w 12191966"/>
              <a:gd name="connsiteY12342" fmla="*/ 1933657 h 4330701"/>
              <a:gd name="connsiteX12343" fmla="*/ 497220 w 12191966"/>
              <a:gd name="connsiteY12343" fmla="*/ 1930903 h 4330701"/>
              <a:gd name="connsiteX12344" fmla="*/ 497220 w 12191966"/>
              <a:gd name="connsiteY12344" fmla="*/ 1927755 h 4330701"/>
              <a:gd name="connsiteX12345" fmla="*/ 497626 w 12191966"/>
              <a:gd name="connsiteY12345" fmla="*/ 1925001 h 4330701"/>
              <a:gd name="connsiteX12346" fmla="*/ 497626 w 12191966"/>
              <a:gd name="connsiteY12346" fmla="*/ 1924214 h 4330701"/>
              <a:gd name="connsiteX12347" fmla="*/ 497220 w 12191966"/>
              <a:gd name="connsiteY12347" fmla="*/ 1924214 h 4330701"/>
              <a:gd name="connsiteX12348" fmla="*/ 495190 w 12191966"/>
              <a:gd name="connsiteY12348" fmla="*/ 1924214 h 4330701"/>
              <a:gd name="connsiteX12349" fmla="*/ 483413 w 12191966"/>
              <a:gd name="connsiteY12349" fmla="*/ 1928149 h 4330701"/>
              <a:gd name="connsiteX12350" fmla="*/ 482600 w 12191966"/>
              <a:gd name="connsiteY12350" fmla="*/ 1922640 h 4330701"/>
              <a:gd name="connsiteX12351" fmla="*/ 482600 w 12191966"/>
              <a:gd name="connsiteY12351" fmla="*/ 1917918 h 4330701"/>
              <a:gd name="connsiteX12352" fmla="*/ 483413 w 12191966"/>
              <a:gd name="connsiteY12352" fmla="*/ 1913983 h 4330701"/>
              <a:gd name="connsiteX12353" fmla="*/ 484225 w 12191966"/>
              <a:gd name="connsiteY12353" fmla="*/ 1910835 h 4330701"/>
              <a:gd name="connsiteX12354" fmla="*/ 486661 w 12191966"/>
              <a:gd name="connsiteY12354" fmla="*/ 1904539 h 4330701"/>
              <a:gd name="connsiteX12355" fmla="*/ 487880 w 12191966"/>
              <a:gd name="connsiteY12355" fmla="*/ 1901391 h 4330701"/>
              <a:gd name="connsiteX12356" fmla="*/ 488692 w 12191966"/>
              <a:gd name="connsiteY12356" fmla="*/ 1897850 h 4330701"/>
              <a:gd name="connsiteX12357" fmla="*/ 1778812 w 12191966"/>
              <a:gd name="connsiteY12357" fmla="*/ 1882776 h 4330701"/>
              <a:gd name="connsiteX12358" fmla="*/ 1780791 w 12191966"/>
              <a:gd name="connsiteY12358" fmla="*/ 1882776 h 4330701"/>
              <a:gd name="connsiteX12359" fmla="*/ 1785144 w 12191966"/>
              <a:gd name="connsiteY12359" fmla="*/ 1882776 h 4330701"/>
              <a:gd name="connsiteX12360" fmla="*/ 1790684 w 12191966"/>
              <a:gd name="connsiteY12360" fmla="*/ 1884376 h 4330701"/>
              <a:gd name="connsiteX12361" fmla="*/ 1796620 w 12191966"/>
              <a:gd name="connsiteY12361" fmla="*/ 1886377 h 4330701"/>
              <a:gd name="connsiteX12362" fmla="*/ 1809679 w 12191966"/>
              <a:gd name="connsiteY12362" fmla="*/ 1891177 h 4330701"/>
              <a:gd name="connsiteX12363" fmla="*/ 1816802 w 12191966"/>
              <a:gd name="connsiteY12363" fmla="*/ 1894378 h 4330701"/>
              <a:gd name="connsiteX12364" fmla="*/ 1824321 w 12191966"/>
              <a:gd name="connsiteY12364" fmla="*/ 1896778 h 4330701"/>
              <a:gd name="connsiteX12365" fmla="*/ 1832235 w 12191966"/>
              <a:gd name="connsiteY12365" fmla="*/ 1898778 h 4330701"/>
              <a:gd name="connsiteX12366" fmla="*/ 1839754 w 12191966"/>
              <a:gd name="connsiteY12366" fmla="*/ 1899978 h 4330701"/>
              <a:gd name="connsiteX12367" fmla="*/ 1843711 w 12191966"/>
              <a:gd name="connsiteY12367" fmla="*/ 1899978 h 4330701"/>
              <a:gd name="connsiteX12368" fmla="*/ 1847668 w 12191966"/>
              <a:gd name="connsiteY12368" fmla="*/ 1899978 h 4330701"/>
              <a:gd name="connsiteX12369" fmla="*/ 1851230 w 12191966"/>
              <a:gd name="connsiteY12369" fmla="*/ 1899178 h 4330701"/>
              <a:gd name="connsiteX12370" fmla="*/ 1855187 w 12191966"/>
              <a:gd name="connsiteY12370" fmla="*/ 1898378 h 4330701"/>
              <a:gd name="connsiteX12371" fmla="*/ 1853209 w 12191966"/>
              <a:gd name="connsiteY12371" fmla="*/ 1901979 h 4330701"/>
              <a:gd name="connsiteX12372" fmla="*/ 1852417 w 12191966"/>
              <a:gd name="connsiteY12372" fmla="*/ 1904779 h 4330701"/>
              <a:gd name="connsiteX12373" fmla="*/ 1851626 w 12191966"/>
              <a:gd name="connsiteY12373" fmla="*/ 1907579 h 4330701"/>
              <a:gd name="connsiteX12374" fmla="*/ 1851626 w 12191966"/>
              <a:gd name="connsiteY12374" fmla="*/ 1909980 h 4330701"/>
              <a:gd name="connsiteX12375" fmla="*/ 1852813 w 12191966"/>
              <a:gd name="connsiteY12375" fmla="*/ 1911580 h 4330701"/>
              <a:gd name="connsiteX12376" fmla="*/ 1854791 w 12191966"/>
              <a:gd name="connsiteY12376" fmla="*/ 1913180 h 4330701"/>
              <a:gd name="connsiteX12377" fmla="*/ 1857166 w 12191966"/>
              <a:gd name="connsiteY12377" fmla="*/ 1913980 h 4330701"/>
              <a:gd name="connsiteX12378" fmla="*/ 1860727 w 12191966"/>
              <a:gd name="connsiteY12378" fmla="*/ 1913980 h 4330701"/>
              <a:gd name="connsiteX12379" fmla="*/ 1859936 w 12191966"/>
              <a:gd name="connsiteY12379" fmla="*/ 1917581 h 4330701"/>
              <a:gd name="connsiteX12380" fmla="*/ 1858353 w 12191966"/>
              <a:gd name="connsiteY12380" fmla="*/ 1919981 h 4330701"/>
              <a:gd name="connsiteX12381" fmla="*/ 1856374 w 12191966"/>
              <a:gd name="connsiteY12381" fmla="*/ 1921981 h 4330701"/>
              <a:gd name="connsiteX12382" fmla="*/ 1854396 w 12191966"/>
              <a:gd name="connsiteY12382" fmla="*/ 1923981 h 4330701"/>
              <a:gd name="connsiteX12383" fmla="*/ 1851626 w 12191966"/>
              <a:gd name="connsiteY12383" fmla="*/ 1925182 h 4330701"/>
              <a:gd name="connsiteX12384" fmla="*/ 1848855 w 12191966"/>
              <a:gd name="connsiteY12384" fmla="*/ 1925982 h 4330701"/>
              <a:gd name="connsiteX12385" fmla="*/ 1843315 w 12191966"/>
              <a:gd name="connsiteY12385" fmla="*/ 1928382 h 4330701"/>
              <a:gd name="connsiteX12386" fmla="*/ 1837775 w 12191966"/>
              <a:gd name="connsiteY12386" fmla="*/ 1929582 h 4330701"/>
              <a:gd name="connsiteX12387" fmla="*/ 1835401 w 12191966"/>
              <a:gd name="connsiteY12387" fmla="*/ 1931182 h 4330701"/>
              <a:gd name="connsiteX12388" fmla="*/ 1832631 w 12191966"/>
              <a:gd name="connsiteY12388" fmla="*/ 1932783 h 4330701"/>
              <a:gd name="connsiteX12389" fmla="*/ 1830652 w 12191966"/>
              <a:gd name="connsiteY12389" fmla="*/ 1934783 h 4330701"/>
              <a:gd name="connsiteX12390" fmla="*/ 1829465 w 12191966"/>
              <a:gd name="connsiteY12390" fmla="*/ 1937183 h 4330701"/>
              <a:gd name="connsiteX12391" fmla="*/ 1827882 w 12191966"/>
              <a:gd name="connsiteY12391" fmla="*/ 1940384 h 4330701"/>
              <a:gd name="connsiteX12392" fmla="*/ 1827486 w 12191966"/>
              <a:gd name="connsiteY12392" fmla="*/ 1944384 h 4330701"/>
              <a:gd name="connsiteX12393" fmla="*/ 1833818 w 12191966"/>
              <a:gd name="connsiteY12393" fmla="*/ 1945184 h 4330701"/>
              <a:gd name="connsiteX12394" fmla="*/ 1840150 w 12191966"/>
              <a:gd name="connsiteY12394" fmla="*/ 1946384 h 4330701"/>
              <a:gd name="connsiteX12395" fmla="*/ 1854791 w 12191966"/>
              <a:gd name="connsiteY12395" fmla="*/ 1949585 h 4330701"/>
              <a:gd name="connsiteX12396" fmla="*/ 1861914 w 12191966"/>
              <a:gd name="connsiteY12396" fmla="*/ 1950785 h 4330701"/>
              <a:gd name="connsiteX12397" fmla="*/ 1869433 w 12191966"/>
              <a:gd name="connsiteY12397" fmla="*/ 1951985 h 4330701"/>
              <a:gd name="connsiteX12398" fmla="*/ 1876952 w 12191966"/>
              <a:gd name="connsiteY12398" fmla="*/ 1952385 h 4330701"/>
              <a:gd name="connsiteX12399" fmla="*/ 1883679 w 12191966"/>
              <a:gd name="connsiteY12399" fmla="*/ 1951985 h 4330701"/>
              <a:gd name="connsiteX12400" fmla="*/ 1890407 w 12191966"/>
              <a:gd name="connsiteY12400" fmla="*/ 1950385 h 4330701"/>
              <a:gd name="connsiteX12401" fmla="*/ 1893177 w 12191966"/>
              <a:gd name="connsiteY12401" fmla="*/ 1949585 h 4330701"/>
              <a:gd name="connsiteX12402" fmla="*/ 1896342 w 12191966"/>
              <a:gd name="connsiteY12402" fmla="*/ 1948385 h 4330701"/>
              <a:gd name="connsiteX12403" fmla="*/ 1899508 w 12191966"/>
              <a:gd name="connsiteY12403" fmla="*/ 1946384 h 4330701"/>
              <a:gd name="connsiteX12404" fmla="*/ 1901883 w 12191966"/>
              <a:gd name="connsiteY12404" fmla="*/ 1944384 h 4330701"/>
              <a:gd name="connsiteX12405" fmla="*/ 1904257 w 12191966"/>
              <a:gd name="connsiteY12405" fmla="*/ 1941984 h 4330701"/>
              <a:gd name="connsiteX12406" fmla="*/ 1907027 w 12191966"/>
              <a:gd name="connsiteY12406" fmla="*/ 1939183 h 4330701"/>
              <a:gd name="connsiteX12407" fmla="*/ 1909005 w 12191966"/>
              <a:gd name="connsiteY12407" fmla="*/ 1935583 h 4330701"/>
              <a:gd name="connsiteX12408" fmla="*/ 1910984 w 12191966"/>
              <a:gd name="connsiteY12408" fmla="*/ 1932383 h 4330701"/>
              <a:gd name="connsiteX12409" fmla="*/ 1912171 w 12191966"/>
              <a:gd name="connsiteY12409" fmla="*/ 1927582 h 4330701"/>
              <a:gd name="connsiteX12410" fmla="*/ 1913754 w 12191966"/>
              <a:gd name="connsiteY12410" fmla="*/ 1923181 h 4330701"/>
              <a:gd name="connsiteX12411" fmla="*/ 1915337 w 12191966"/>
              <a:gd name="connsiteY12411" fmla="*/ 1917981 h 4330701"/>
              <a:gd name="connsiteX12412" fmla="*/ 1915733 w 12191966"/>
              <a:gd name="connsiteY12412" fmla="*/ 1911980 h 4330701"/>
              <a:gd name="connsiteX12413" fmla="*/ 1916524 w 12191966"/>
              <a:gd name="connsiteY12413" fmla="*/ 1905979 h 4330701"/>
              <a:gd name="connsiteX12414" fmla="*/ 1916920 w 12191966"/>
              <a:gd name="connsiteY12414" fmla="*/ 1898778 h 4330701"/>
              <a:gd name="connsiteX12415" fmla="*/ 1918899 w 12191966"/>
              <a:gd name="connsiteY12415" fmla="*/ 1900378 h 4330701"/>
              <a:gd name="connsiteX12416" fmla="*/ 1920877 w 12191966"/>
              <a:gd name="connsiteY12416" fmla="*/ 1901979 h 4330701"/>
              <a:gd name="connsiteX12417" fmla="*/ 1922460 w 12191966"/>
              <a:gd name="connsiteY12417" fmla="*/ 1903979 h 4330701"/>
              <a:gd name="connsiteX12418" fmla="*/ 1924043 w 12191966"/>
              <a:gd name="connsiteY12418" fmla="*/ 1905979 h 4330701"/>
              <a:gd name="connsiteX12419" fmla="*/ 1926022 w 12191966"/>
              <a:gd name="connsiteY12419" fmla="*/ 1911180 h 4330701"/>
              <a:gd name="connsiteX12420" fmla="*/ 1926813 w 12191966"/>
              <a:gd name="connsiteY12420" fmla="*/ 1916380 h 4330701"/>
              <a:gd name="connsiteX12421" fmla="*/ 1927209 w 12191966"/>
              <a:gd name="connsiteY12421" fmla="*/ 1922781 h 4330701"/>
              <a:gd name="connsiteX12422" fmla="*/ 1927209 w 12191966"/>
              <a:gd name="connsiteY12422" fmla="*/ 1929182 h 4330701"/>
              <a:gd name="connsiteX12423" fmla="*/ 1926417 w 12191966"/>
              <a:gd name="connsiteY12423" fmla="*/ 1935183 h 4330701"/>
              <a:gd name="connsiteX12424" fmla="*/ 1924834 w 12191966"/>
              <a:gd name="connsiteY12424" fmla="*/ 1941984 h 4330701"/>
              <a:gd name="connsiteX12425" fmla="*/ 1922856 w 12191966"/>
              <a:gd name="connsiteY12425" fmla="*/ 1948385 h 4330701"/>
              <a:gd name="connsiteX12426" fmla="*/ 1920877 w 12191966"/>
              <a:gd name="connsiteY12426" fmla="*/ 1954385 h 4330701"/>
              <a:gd name="connsiteX12427" fmla="*/ 1917712 w 12191966"/>
              <a:gd name="connsiteY12427" fmla="*/ 1959986 h 4330701"/>
              <a:gd name="connsiteX12428" fmla="*/ 1914941 w 12191966"/>
              <a:gd name="connsiteY12428" fmla="*/ 1965187 h 4330701"/>
              <a:gd name="connsiteX12429" fmla="*/ 1911380 w 12191966"/>
              <a:gd name="connsiteY12429" fmla="*/ 1969187 h 4330701"/>
              <a:gd name="connsiteX12430" fmla="*/ 1907818 w 12191966"/>
              <a:gd name="connsiteY12430" fmla="*/ 1971988 h 4330701"/>
              <a:gd name="connsiteX12431" fmla="*/ 1903861 w 12191966"/>
              <a:gd name="connsiteY12431" fmla="*/ 1974388 h 4330701"/>
              <a:gd name="connsiteX12432" fmla="*/ 1901883 w 12191966"/>
              <a:gd name="connsiteY12432" fmla="*/ 1975188 h 4330701"/>
              <a:gd name="connsiteX12433" fmla="*/ 1899904 w 12191966"/>
              <a:gd name="connsiteY12433" fmla="*/ 1975188 h 4330701"/>
              <a:gd name="connsiteX12434" fmla="*/ 1900300 w 12191966"/>
              <a:gd name="connsiteY12434" fmla="*/ 1971988 h 4330701"/>
              <a:gd name="connsiteX12435" fmla="*/ 1899508 w 12191966"/>
              <a:gd name="connsiteY12435" fmla="*/ 1969587 h 4330701"/>
              <a:gd name="connsiteX12436" fmla="*/ 1898321 w 12191966"/>
              <a:gd name="connsiteY12436" fmla="*/ 1967987 h 4330701"/>
              <a:gd name="connsiteX12437" fmla="*/ 1896342 w 12191966"/>
              <a:gd name="connsiteY12437" fmla="*/ 1967187 h 4330701"/>
              <a:gd name="connsiteX12438" fmla="*/ 1893177 w 12191966"/>
              <a:gd name="connsiteY12438" fmla="*/ 1966787 h 4330701"/>
              <a:gd name="connsiteX12439" fmla="*/ 1890802 w 12191966"/>
              <a:gd name="connsiteY12439" fmla="*/ 1966787 h 4330701"/>
              <a:gd name="connsiteX12440" fmla="*/ 1887241 w 12191966"/>
              <a:gd name="connsiteY12440" fmla="*/ 1967187 h 4330701"/>
              <a:gd name="connsiteX12441" fmla="*/ 1883679 w 12191966"/>
              <a:gd name="connsiteY12441" fmla="*/ 1967987 h 4330701"/>
              <a:gd name="connsiteX12442" fmla="*/ 1880513 w 12191966"/>
              <a:gd name="connsiteY12442" fmla="*/ 1969187 h 4330701"/>
              <a:gd name="connsiteX12443" fmla="*/ 1877348 w 12191966"/>
              <a:gd name="connsiteY12443" fmla="*/ 1970788 h 4330701"/>
              <a:gd name="connsiteX12444" fmla="*/ 1873786 w 12191966"/>
              <a:gd name="connsiteY12444" fmla="*/ 1972788 h 4330701"/>
              <a:gd name="connsiteX12445" fmla="*/ 1871412 w 12191966"/>
              <a:gd name="connsiteY12445" fmla="*/ 1974788 h 4330701"/>
              <a:gd name="connsiteX12446" fmla="*/ 1868642 w 12191966"/>
              <a:gd name="connsiteY12446" fmla="*/ 1976788 h 4330701"/>
              <a:gd name="connsiteX12447" fmla="*/ 1867455 w 12191966"/>
              <a:gd name="connsiteY12447" fmla="*/ 1978789 h 4330701"/>
              <a:gd name="connsiteX12448" fmla="*/ 1866267 w 12191966"/>
              <a:gd name="connsiteY12448" fmla="*/ 1980789 h 4330701"/>
              <a:gd name="connsiteX12449" fmla="*/ 1866267 w 12191966"/>
              <a:gd name="connsiteY12449" fmla="*/ 1982789 h 4330701"/>
              <a:gd name="connsiteX12450" fmla="*/ 1861123 w 12191966"/>
              <a:gd name="connsiteY12450" fmla="*/ 1982789 h 4330701"/>
              <a:gd name="connsiteX12451" fmla="*/ 1855978 w 12191966"/>
              <a:gd name="connsiteY12451" fmla="*/ 1982389 h 4330701"/>
              <a:gd name="connsiteX12452" fmla="*/ 1850834 w 12191966"/>
              <a:gd name="connsiteY12452" fmla="*/ 1981189 h 4330701"/>
              <a:gd name="connsiteX12453" fmla="*/ 1845690 w 12191966"/>
              <a:gd name="connsiteY12453" fmla="*/ 1979589 h 4330701"/>
              <a:gd name="connsiteX12454" fmla="*/ 1834609 w 12191966"/>
              <a:gd name="connsiteY12454" fmla="*/ 1976388 h 4330701"/>
              <a:gd name="connsiteX12455" fmla="*/ 1823925 w 12191966"/>
              <a:gd name="connsiteY12455" fmla="*/ 1971588 h 4330701"/>
              <a:gd name="connsiteX12456" fmla="*/ 1801368 w 12191966"/>
              <a:gd name="connsiteY12456" fmla="*/ 1961586 h 4330701"/>
              <a:gd name="connsiteX12457" fmla="*/ 1789101 w 12191966"/>
              <a:gd name="connsiteY12457" fmla="*/ 1956386 h 4330701"/>
              <a:gd name="connsiteX12458" fmla="*/ 1777229 w 12191966"/>
              <a:gd name="connsiteY12458" fmla="*/ 1951985 h 4330701"/>
              <a:gd name="connsiteX12459" fmla="*/ 1795433 w 12191966"/>
              <a:gd name="connsiteY12459" fmla="*/ 1948785 h 4330701"/>
              <a:gd name="connsiteX12460" fmla="*/ 1805326 w 12191966"/>
              <a:gd name="connsiteY12460" fmla="*/ 1946384 h 4330701"/>
              <a:gd name="connsiteX12461" fmla="*/ 1810470 w 12191966"/>
              <a:gd name="connsiteY12461" fmla="*/ 1944784 h 4330701"/>
              <a:gd name="connsiteX12462" fmla="*/ 1814823 w 12191966"/>
              <a:gd name="connsiteY12462" fmla="*/ 1942784 h 4330701"/>
              <a:gd name="connsiteX12463" fmla="*/ 1818780 w 12191966"/>
              <a:gd name="connsiteY12463" fmla="*/ 1940384 h 4330701"/>
              <a:gd name="connsiteX12464" fmla="*/ 1822342 w 12191966"/>
              <a:gd name="connsiteY12464" fmla="*/ 1937183 h 4330701"/>
              <a:gd name="connsiteX12465" fmla="*/ 1825112 w 12191966"/>
              <a:gd name="connsiteY12465" fmla="*/ 1933583 h 4330701"/>
              <a:gd name="connsiteX12466" fmla="*/ 1827882 w 12191966"/>
              <a:gd name="connsiteY12466" fmla="*/ 1929582 h 4330701"/>
              <a:gd name="connsiteX12467" fmla="*/ 1829465 w 12191966"/>
              <a:gd name="connsiteY12467" fmla="*/ 1925182 h 4330701"/>
              <a:gd name="connsiteX12468" fmla="*/ 1829861 w 12191966"/>
              <a:gd name="connsiteY12468" fmla="*/ 1919581 h 4330701"/>
              <a:gd name="connsiteX12469" fmla="*/ 1829465 w 12191966"/>
              <a:gd name="connsiteY12469" fmla="*/ 1913580 h 4330701"/>
              <a:gd name="connsiteX12470" fmla="*/ 1827486 w 12191966"/>
              <a:gd name="connsiteY12470" fmla="*/ 1905979 h 4330701"/>
              <a:gd name="connsiteX12471" fmla="*/ 1824716 w 12191966"/>
              <a:gd name="connsiteY12471" fmla="*/ 1908780 h 4330701"/>
              <a:gd name="connsiteX12472" fmla="*/ 1822342 w 12191966"/>
              <a:gd name="connsiteY12472" fmla="*/ 1912380 h 4330701"/>
              <a:gd name="connsiteX12473" fmla="*/ 1818385 w 12191966"/>
              <a:gd name="connsiteY12473" fmla="*/ 1920781 h 4330701"/>
              <a:gd name="connsiteX12474" fmla="*/ 1814428 w 12191966"/>
              <a:gd name="connsiteY12474" fmla="*/ 1928782 h 4330701"/>
              <a:gd name="connsiteX12475" fmla="*/ 1810866 w 12191966"/>
              <a:gd name="connsiteY12475" fmla="*/ 1936783 h 4330701"/>
              <a:gd name="connsiteX12476" fmla="*/ 1808096 w 12191966"/>
              <a:gd name="connsiteY12476" fmla="*/ 1929182 h 4330701"/>
              <a:gd name="connsiteX12477" fmla="*/ 1805326 w 12191966"/>
              <a:gd name="connsiteY12477" fmla="*/ 1919981 h 4330701"/>
              <a:gd name="connsiteX12478" fmla="*/ 1800973 w 12191966"/>
              <a:gd name="connsiteY12478" fmla="*/ 1909980 h 4330701"/>
              <a:gd name="connsiteX12479" fmla="*/ 1797411 w 12191966"/>
              <a:gd name="connsiteY12479" fmla="*/ 1904379 h 4330701"/>
              <a:gd name="connsiteX12480" fmla="*/ 1793850 w 12191966"/>
              <a:gd name="connsiteY12480" fmla="*/ 1898378 h 4330701"/>
              <a:gd name="connsiteX12481" fmla="*/ 1793454 w 12191966"/>
              <a:gd name="connsiteY12481" fmla="*/ 1901579 h 4330701"/>
              <a:gd name="connsiteX12482" fmla="*/ 1791871 w 12191966"/>
              <a:gd name="connsiteY12482" fmla="*/ 1903579 h 4330701"/>
              <a:gd name="connsiteX12483" fmla="*/ 1790684 w 12191966"/>
              <a:gd name="connsiteY12483" fmla="*/ 1905979 h 4330701"/>
              <a:gd name="connsiteX12484" fmla="*/ 1789101 w 12191966"/>
              <a:gd name="connsiteY12484" fmla="*/ 1907979 h 4330701"/>
              <a:gd name="connsiteX12485" fmla="*/ 1785144 w 12191966"/>
              <a:gd name="connsiteY12485" fmla="*/ 1911180 h 4330701"/>
              <a:gd name="connsiteX12486" fmla="*/ 1781187 w 12191966"/>
              <a:gd name="connsiteY12486" fmla="*/ 1913580 h 4330701"/>
              <a:gd name="connsiteX12487" fmla="*/ 1776438 w 12191966"/>
              <a:gd name="connsiteY12487" fmla="*/ 1915180 h 4330701"/>
              <a:gd name="connsiteX12488" fmla="*/ 1770898 w 12191966"/>
              <a:gd name="connsiteY12488" fmla="*/ 1915980 h 4330701"/>
              <a:gd name="connsiteX12489" fmla="*/ 1765358 w 12191966"/>
              <a:gd name="connsiteY12489" fmla="*/ 1916380 h 4330701"/>
              <a:gd name="connsiteX12490" fmla="*/ 1758630 w 12191966"/>
              <a:gd name="connsiteY12490" fmla="*/ 1916380 h 4330701"/>
              <a:gd name="connsiteX12491" fmla="*/ 1752695 w 12191966"/>
              <a:gd name="connsiteY12491" fmla="*/ 1915580 h 4330701"/>
              <a:gd name="connsiteX12492" fmla="*/ 1745571 w 12191966"/>
              <a:gd name="connsiteY12492" fmla="*/ 1915180 h 4330701"/>
              <a:gd name="connsiteX12493" fmla="*/ 1732908 w 12191966"/>
              <a:gd name="connsiteY12493" fmla="*/ 1912380 h 4330701"/>
              <a:gd name="connsiteX12494" fmla="*/ 1709165 w 12191966"/>
              <a:gd name="connsiteY12494" fmla="*/ 1907579 h 4330701"/>
              <a:gd name="connsiteX12495" fmla="*/ 1706791 w 12191966"/>
              <a:gd name="connsiteY12495" fmla="*/ 1910380 h 4330701"/>
              <a:gd name="connsiteX12496" fmla="*/ 1703625 w 12191966"/>
              <a:gd name="connsiteY12496" fmla="*/ 1913580 h 4330701"/>
              <a:gd name="connsiteX12497" fmla="*/ 1700855 w 12191966"/>
              <a:gd name="connsiteY12497" fmla="*/ 1915980 h 4330701"/>
              <a:gd name="connsiteX12498" fmla="*/ 1697293 w 12191966"/>
              <a:gd name="connsiteY12498" fmla="*/ 1917981 h 4330701"/>
              <a:gd name="connsiteX12499" fmla="*/ 1693336 w 12191966"/>
              <a:gd name="connsiteY12499" fmla="*/ 1919581 h 4330701"/>
              <a:gd name="connsiteX12500" fmla="*/ 1689379 w 12191966"/>
              <a:gd name="connsiteY12500" fmla="*/ 1920781 h 4330701"/>
              <a:gd name="connsiteX12501" fmla="*/ 1685026 w 12191966"/>
              <a:gd name="connsiteY12501" fmla="*/ 1921581 h 4330701"/>
              <a:gd name="connsiteX12502" fmla="*/ 1681068 w 12191966"/>
              <a:gd name="connsiteY12502" fmla="*/ 1921581 h 4330701"/>
              <a:gd name="connsiteX12503" fmla="*/ 1676715 w 12191966"/>
              <a:gd name="connsiteY12503" fmla="*/ 1921581 h 4330701"/>
              <a:gd name="connsiteX12504" fmla="*/ 1672758 w 12191966"/>
              <a:gd name="connsiteY12504" fmla="*/ 1921181 h 4330701"/>
              <a:gd name="connsiteX12505" fmla="*/ 1668801 w 12191966"/>
              <a:gd name="connsiteY12505" fmla="*/ 1919981 h 4330701"/>
              <a:gd name="connsiteX12506" fmla="*/ 1665239 w 12191966"/>
              <a:gd name="connsiteY12506" fmla="*/ 1918381 h 4330701"/>
              <a:gd name="connsiteX12507" fmla="*/ 1661678 w 12191966"/>
              <a:gd name="connsiteY12507" fmla="*/ 1916380 h 4330701"/>
              <a:gd name="connsiteX12508" fmla="*/ 1658512 w 12191966"/>
              <a:gd name="connsiteY12508" fmla="*/ 1913580 h 4330701"/>
              <a:gd name="connsiteX12509" fmla="*/ 1656138 w 12191966"/>
              <a:gd name="connsiteY12509" fmla="*/ 1910380 h 4330701"/>
              <a:gd name="connsiteX12510" fmla="*/ 1654159 w 12191966"/>
              <a:gd name="connsiteY12510" fmla="*/ 1906779 h 4330701"/>
              <a:gd name="connsiteX12511" fmla="*/ 1655346 w 12191966"/>
              <a:gd name="connsiteY12511" fmla="*/ 1904779 h 4330701"/>
              <a:gd name="connsiteX12512" fmla="*/ 1657325 w 12191966"/>
              <a:gd name="connsiteY12512" fmla="*/ 1902779 h 4330701"/>
              <a:gd name="connsiteX12513" fmla="*/ 1659699 w 12191966"/>
              <a:gd name="connsiteY12513" fmla="*/ 1901579 h 4330701"/>
              <a:gd name="connsiteX12514" fmla="*/ 1662074 w 12191966"/>
              <a:gd name="connsiteY12514" fmla="*/ 1899978 h 4330701"/>
              <a:gd name="connsiteX12515" fmla="*/ 1665239 w 12191966"/>
              <a:gd name="connsiteY12515" fmla="*/ 1899178 h 4330701"/>
              <a:gd name="connsiteX12516" fmla="*/ 1668010 w 12191966"/>
              <a:gd name="connsiteY12516" fmla="*/ 1898378 h 4330701"/>
              <a:gd name="connsiteX12517" fmla="*/ 1675133 w 12191966"/>
              <a:gd name="connsiteY12517" fmla="*/ 1897978 h 4330701"/>
              <a:gd name="connsiteX12518" fmla="*/ 1682651 w 12191966"/>
              <a:gd name="connsiteY12518" fmla="*/ 1897978 h 4330701"/>
              <a:gd name="connsiteX12519" fmla="*/ 1689774 w 12191966"/>
              <a:gd name="connsiteY12519" fmla="*/ 1898778 h 4330701"/>
              <a:gd name="connsiteX12520" fmla="*/ 1696897 w 12191966"/>
              <a:gd name="connsiteY12520" fmla="*/ 1900778 h 4330701"/>
              <a:gd name="connsiteX12521" fmla="*/ 1702833 w 12191966"/>
              <a:gd name="connsiteY12521" fmla="*/ 1902779 h 4330701"/>
              <a:gd name="connsiteX12522" fmla="*/ 1707582 w 12191966"/>
              <a:gd name="connsiteY12522" fmla="*/ 1898378 h 4330701"/>
              <a:gd name="connsiteX12523" fmla="*/ 1712726 w 12191966"/>
              <a:gd name="connsiteY12523" fmla="*/ 1894778 h 4330701"/>
              <a:gd name="connsiteX12524" fmla="*/ 1716684 w 12191966"/>
              <a:gd name="connsiteY12524" fmla="*/ 1892777 h 4330701"/>
              <a:gd name="connsiteX12525" fmla="*/ 1720641 w 12191966"/>
              <a:gd name="connsiteY12525" fmla="*/ 1890777 h 4330701"/>
              <a:gd name="connsiteX12526" fmla="*/ 1724202 w 12191966"/>
              <a:gd name="connsiteY12526" fmla="*/ 1890377 h 4330701"/>
              <a:gd name="connsiteX12527" fmla="*/ 1727764 w 12191966"/>
              <a:gd name="connsiteY12527" fmla="*/ 1890377 h 4330701"/>
              <a:gd name="connsiteX12528" fmla="*/ 1731325 w 12191966"/>
              <a:gd name="connsiteY12528" fmla="*/ 1890377 h 4330701"/>
              <a:gd name="connsiteX12529" fmla="*/ 1734887 w 12191966"/>
              <a:gd name="connsiteY12529" fmla="*/ 1891177 h 4330701"/>
              <a:gd name="connsiteX12530" fmla="*/ 1741614 w 12191966"/>
              <a:gd name="connsiteY12530" fmla="*/ 1894378 h 4330701"/>
              <a:gd name="connsiteX12531" fmla="*/ 1749924 w 12191966"/>
              <a:gd name="connsiteY12531" fmla="*/ 1898378 h 4330701"/>
              <a:gd name="connsiteX12532" fmla="*/ 1759422 w 12191966"/>
              <a:gd name="connsiteY12532" fmla="*/ 1902379 h 4330701"/>
              <a:gd name="connsiteX12533" fmla="*/ 1765358 w 12191966"/>
              <a:gd name="connsiteY12533" fmla="*/ 1904379 h 4330701"/>
              <a:gd name="connsiteX12534" fmla="*/ 1771689 w 12191966"/>
              <a:gd name="connsiteY12534" fmla="*/ 1905979 h 4330701"/>
              <a:gd name="connsiteX12535" fmla="*/ 1771293 w 12191966"/>
              <a:gd name="connsiteY12535" fmla="*/ 1896778 h 4330701"/>
              <a:gd name="connsiteX12536" fmla="*/ 1771689 w 12191966"/>
              <a:gd name="connsiteY12536" fmla="*/ 1893177 h 4330701"/>
              <a:gd name="connsiteX12537" fmla="*/ 1772085 w 12191966"/>
              <a:gd name="connsiteY12537" fmla="*/ 1890777 h 4330701"/>
              <a:gd name="connsiteX12538" fmla="*/ 1773272 w 12191966"/>
              <a:gd name="connsiteY12538" fmla="*/ 1888377 h 4330701"/>
              <a:gd name="connsiteX12539" fmla="*/ 1774063 w 12191966"/>
              <a:gd name="connsiteY12539" fmla="*/ 1886377 h 4330701"/>
              <a:gd name="connsiteX12540" fmla="*/ 1775251 w 12191966"/>
              <a:gd name="connsiteY12540" fmla="*/ 1884776 h 4330701"/>
              <a:gd name="connsiteX12541" fmla="*/ 1777229 w 12191966"/>
              <a:gd name="connsiteY12541" fmla="*/ 1883576 h 4330701"/>
              <a:gd name="connsiteX12542" fmla="*/ 3371728 w 12191966"/>
              <a:gd name="connsiteY12542" fmla="*/ 1881188 h 4330701"/>
              <a:gd name="connsiteX12543" fmla="*/ 3376835 w 12191966"/>
              <a:gd name="connsiteY12543" fmla="*/ 1881188 h 4330701"/>
              <a:gd name="connsiteX12544" fmla="*/ 3382335 w 12191966"/>
              <a:gd name="connsiteY12544" fmla="*/ 1881587 h 4330701"/>
              <a:gd name="connsiteX12545" fmla="*/ 3388228 w 12191966"/>
              <a:gd name="connsiteY12545" fmla="*/ 1883183 h 4330701"/>
              <a:gd name="connsiteX12546" fmla="*/ 3394122 w 12191966"/>
              <a:gd name="connsiteY12546" fmla="*/ 1884779 h 4330701"/>
              <a:gd name="connsiteX12547" fmla="*/ 3400408 w 12191966"/>
              <a:gd name="connsiteY12547" fmla="*/ 1887971 h 4330701"/>
              <a:gd name="connsiteX12548" fmla="*/ 3397658 w 12191966"/>
              <a:gd name="connsiteY12548" fmla="*/ 1893557 h 4330701"/>
              <a:gd name="connsiteX12549" fmla="*/ 3394122 w 12191966"/>
              <a:gd name="connsiteY12549" fmla="*/ 1898345 h 4330701"/>
              <a:gd name="connsiteX12550" fmla="*/ 3390978 w 12191966"/>
              <a:gd name="connsiteY12550" fmla="*/ 1903133 h 4330701"/>
              <a:gd name="connsiteX12551" fmla="*/ 3386657 w 12191966"/>
              <a:gd name="connsiteY12551" fmla="*/ 1907123 h 4330701"/>
              <a:gd name="connsiteX12552" fmla="*/ 3382335 w 12191966"/>
              <a:gd name="connsiteY12552" fmla="*/ 1910714 h 4330701"/>
              <a:gd name="connsiteX12553" fmla="*/ 3377228 w 12191966"/>
              <a:gd name="connsiteY12553" fmla="*/ 1913507 h 4330701"/>
              <a:gd name="connsiteX12554" fmla="*/ 3372514 w 12191966"/>
              <a:gd name="connsiteY12554" fmla="*/ 1915901 h 4330701"/>
              <a:gd name="connsiteX12555" fmla="*/ 3367013 w 12191966"/>
              <a:gd name="connsiteY12555" fmla="*/ 1917896 h 4330701"/>
              <a:gd name="connsiteX12556" fmla="*/ 3370549 w 12191966"/>
              <a:gd name="connsiteY12556" fmla="*/ 1926674 h 4330701"/>
              <a:gd name="connsiteX12557" fmla="*/ 3372514 w 12191966"/>
              <a:gd name="connsiteY12557" fmla="*/ 1930664 h 4330701"/>
              <a:gd name="connsiteX12558" fmla="*/ 3374870 w 12191966"/>
              <a:gd name="connsiteY12558" fmla="*/ 1934255 h 4330701"/>
              <a:gd name="connsiteX12559" fmla="*/ 3377228 w 12191966"/>
              <a:gd name="connsiteY12559" fmla="*/ 1937846 h 4330701"/>
              <a:gd name="connsiteX12560" fmla="*/ 3380371 w 12191966"/>
              <a:gd name="connsiteY12560" fmla="*/ 1939841 h 4330701"/>
              <a:gd name="connsiteX12561" fmla="*/ 3382335 w 12191966"/>
              <a:gd name="connsiteY12561" fmla="*/ 1940639 h 4330701"/>
              <a:gd name="connsiteX12562" fmla="*/ 3384300 w 12191966"/>
              <a:gd name="connsiteY12562" fmla="*/ 1941437 h 4330701"/>
              <a:gd name="connsiteX12563" fmla="*/ 3386657 w 12191966"/>
              <a:gd name="connsiteY12563" fmla="*/ 1941437 h 4330701"/>
              <a:gd name="connsiteX12564" fmla="*/ 3389407 w 12191966"/>
              <a:gd name="connsiteY12564" fmla="*/ 1941437 h 4330701"/>
              <a:gd name="connsiteX12565" fmla="*/ 3388228 w 12191966"/>
              <a:gd name="connsiteY12565" fmla="*/ 1947422 h 4330701"/>
              <a:gd name="connsiteX12566" fmla="*/ 3386657 w 12191966"/>
              <a:gd name="connsiteY12566" fmla="*/ 1951412 h 4330701"/>
              <a:gd name="connsiteX12567" fmla="*/ 3385478 w 12191966"/>
              <a:gd name="connsiteY12567" fmla="*/ 1954205 h 4330701"/>
              <a:gd name="connsiteX12568" fmla="*/ 3383514 w 12191966"/>
              <a:gd name="connsiteY12568" fmla="*/ 1955402 h 4330701"/>
              <a:gd name="connsiteX12569" fmla="*/ 3381156 w 12191966"/>
              <a:gd name="connsiteY12569" fmla="*/ 1955801 h 4330701"/>
              <a:gd name="connsiteX12570" fmla="*/ 3379192 w 12191966"/>
              <a:gd name="connsiteY12570" fmla="*/ 1955402 h 4330701"/>
              <a:gd name="connsiteX12571" fmla="*/ 3376835 w 12191966"/>
              <a:gd name="connsiteY12571" fmla="*/ 1953806 h 4330701"/>
              <a:gd name="connsiteX12572" fmla="*/ 3374870 w 12191966"/>
              <a:gd name="connsiteY12572" fmla="*/ 1952210 h 4330701"/>
              <a:gd name="connsiteX12573" fmla="*/ 3370549 w 12191966"/>
              <a:gd name="connsiteY12573" fmla="*/ 1948220 h 4330701"/>
              <a:gd name="connsiteX12574" fmla="*/ 3366620 w 12191966"/>
              <a:gd name="connsiteY12574" fmla="*/ 1945427 h 4330701"/>
              <a:gd name="connsiteX12575" fmla="*/ 3364263 w 12191966"/>
              <a:gd name="connsiteY12575" fmla="*/ 1944629 h 4330701"/>
              <a:gd name="connsiteX12576" fmla="*/ 3363085 w 12191966"/>
              <a:gd name="connsiteY12576" fmla="*/ 1944629 h 4330701"/>
              <a:gd name="connsiteX12577" fmla="*/ 3361906 w 12191966"/>
              <a:gd name="connsiteY12577" fmla="*/ 1946225 h 4330701"/>
              <a:gd name="connsiteX12578" fmla="*/ 3361513 w 12191966"/>
              <a:gd name="connsiteY12578" fmla="*/ 1949018 h 4330701"/>
              <a:gd name="connsiteX12579" fmla="*/ 3361120 w 12191966"/>
              <a:gd name="connsiteY12579" fmla="*/ 1942235 h 4330701"/>
              <a:gd name="connsiteX12580" fmla="*/ 3359942 w 12191966"/>
              <a:gd name="connsiteY12580" fmla="*/ 1936649 h 4330701"/>
              <a:gd name="connsiteX12581" fmla="*/ 3357977 w 12191966"/>
              <a:gd name="connsiteY12581" fmla="*/ 1932260 h 4330701"/>
              <a:gd name="connsiteX12582" fmla="*/ 3356013 w 12191966"/>
              <a:gd name="connsiteY12582" fmla="*/ 1927871 h 4330701"/>
              <a:gd name="connsiteX12583" fmla="*/ 3353656 w 12191966"/>
              <a:gd name="connsiteY12583" fmla="*/ 1924280 h 4330701"/>
              <a:gd name="connsiteX12584" fmla="*/ 3350513 w 12191966"/>
              <a:gd name="connsiteY12584" fmla="*/ 1921088 h 4330701"/>
              <a:gd name="connsiteX12585" fmla="*/ 3344227 w 12191966"/>
              <a:gd name="connsiteY12585" fmla="*/ 1915502 h 4330701"/>
              <a:gd name="connsiteX12586" fmla="*/ 3337548 w 12191966"/>
              <a:gd name="connsiteY12586" fmla="*/ 1909916 h 4330701"/>
              <a:gd name="connsiteX12587" fmla="*/ 3334013 w 12191966"/>
              <a:gd name="connsiteY12587" fmla="*/ 1907522 h 4330701"/>
              <a:gd name="connsiteX12588" fmla="*/ 3331262 w 12191966"/>
              <a:gd name="connsiteY12588" fmla="*/ 1904330 h 4330701"/>
              <a:gd name="connsiteX12589" fmla="*/ 3328512 w 12191966"/>
              <a:gd name="connsiteY12589" fmla="*/ 1901138 h 4330701"/>
              <a:gd name="connsiteX12590" fmla="*/ 3326154 w 12191966"/>
              <a:gd name="connsiteY12590" fmla="*/ 1896749 h 4330701"/>
              <a:gd name="connsiteX12591" fmla="*/ 3324191 w 12191966"/>
              <a:gd name="connsiteY12591" fmla="*/ 1892759 h 4330701"/>
              <a:gd name="connsiteX12592" fmla="*/ 3322618 w 12191966"/>
              <a:gd name="connsiteY12592" fmla="*/ 1887173 h 4330701"/>
              <a:gd name="connsiteX12593" fmla="*/ 3327333 w 12191966"/>
              <a:gd name="connsiteY12593" fmla="*/ 1888370 h 4330701"/>
              <a:gd name="connsiteX12594" fmla="*/ 3331655 w 12191966"/>
              <a:gd name="connsiteY12594" fmla="*/ 1888370 h 4330701"/>
              <a:gd name="connsiteX12595" fmla="*/ 3335977 w 12191966"/>
              <a:gd name="connsiteY12595" fmla="*/ 1888370 h 4330701"/>
              <a:gd name="connsiteX12596" fmla="*/ 3340299 w 12191966"/>
              <a:gd name="connsiteY12596" fmla="*/ 1887173 h 4330701"/>
              <a:gd name="connsiteX12597" fmla="*/ 3348548 w 12191966"/>
              <a:gd name="connsiteY12597" fmla="*/ 1885976 h 4330701"/>
              <a:gd name="connsiteX12598" fmla="*/ 3357584 w 12191966"/>
              <a:gd name="connsiteY12598" fmla="*/ 1883183 h 4330701"/>
              <a:gd name="connsiteX12599" fmla="*/ 3367013 w 12191966"/>
              <a:gd name="connsiteY12599" fmla="*/ 1881587 h 4330701"/>
              <a:gd name="connsiteX12600" fmla="*/ 859295 w 12191966"/>
              <a:gd name="connsiteY12600" fmla="*/ 1876426 h 4330701"/>
              <a:gd name="connsiteX12601" fmla="*/ 863263 w 12191966"/>
              <a:gd name="connsiteY12601" fmla="*/ 1876426 h 4330701"/>
              <a:gd name="connsiteX12602" fmla="*/ 868422 w 12191966"/>
              <a:gd name="connsiteY12602" fmla="*/ 1876766 h 4330701"/>
              <a:gd name="connsiteX12603" fmla="*/ 873186 w 12191966"/>
              <a:gd name="connsiteY12603" fmla="*/ 1878127 h 4330701"/>
              <a:gd name="connsiteX12604" fmla="*/ 878345 w 12191966"/>
              <a:gd name="connsiteY12604" fmla="*/ 1879488 h 4330701"/>
              <a:gd name="connsiteX12605" fmla="*/ 885885 w 12191966"/>
              <a:gd name="connsiteY12605" fmla="*/ 1881529 h 4330701"/>
              <a:gd name="connsiteX12606" fmla="*/ 885488 w 12191966"/>
              <a:gd name="connsiteY12606" fmla="*/ 1883230 h 4330701"/>
              <a:gd name="connsiteX12607" fmla="*/ 884297 w 12191966"/>
              <a:gd name="connsiteY12607" fmla="*/ 1884250 h 4330701"/>
              <a:gd name="connsiteX12608" fmla="*/ 882710 w 12191966"/>
              <a:gd name="connsiteY12608" fmla="*/ 1884931 h 4330701"/>
              <a:gd name="connsiteX12609" fmla="*/ 881122 w 12191966"/>
              <a:gd name="connsiteY12609" fmla="*/ 1885611 h 4330701"/>
              <a:gd name="connsiteX12610" fmla="*/ 876757 w 12191966"/>
              <a:gd name="connsiteY12610" fmla="*/ 1885951 h 4330701"/>
              <a:gd name="connsiteX12611" fmla="*/ 871598 w 12191966"/>
              <a:gd name="connsiteY12611" fmla="*/ 1884931 h 4330701"/>
              <a:gd name="connsiteX12612" fmla="*/ 866835 w 12191966"/>
              <a:gd name="connsiteY12612" fmla="*/ 1884250 h 4330701"/>
              <a:gd name="connsiteX12613" fmla="*/ 861677 w 12191966"/>
              <a:gd name="connsiteY12613" fmla="*/ 1882890 h 4330701"/>
              <a:gd name="connsiteX12614" fmla="*/ 854135 w 12191966"/>
              <a:gd name="connsiteY12614" fmla="*/ 1880168 h 4330701"/>
              <a:gd name="connsiteX12615" fmla="*/ 854532 w 12191966"/>
              <a:gd name="connsiteY12615" fmla="*/ 1879148 h 4330701"/>
              <a:gd name="connsiteX12616" fmla="*/ 855723 w 12191966"/>
              <a:gd name="connsiteY12616" fmla="*/ 1877787 h 4330701"/>
              <a:gd name="connsiteX12617" fmla="*/ 857311 w 12191966"/>
              <a:gd name="connsiteY12617" fmla="*/ 1876766 h 4330701"/>
              <a:gd name="connsiteX12618" fmla="*/ 3305629 w 12191966"/>
              <a:gd name="connsiteY12618" fmla="*/ 1873251 h 4330701"/>
              <a:gd name="connsiteX12619" fmla="*/ 3307599 w 12191966"/>
              <a:gd name="connsiteY12619" fmla="*/ 1878305 h 4330701"/>
              <a:gd name="connsiteX12620" fmla="*/ 3309569 w 12191966"/>
              <a:gd name="connsiteY12620" fmla="*/ 1882582 h 4330701"/>
              <a:gd name="connsiteX12621" fmla="*/ 3310751 w 12191966"/>
              <a:gd name="connsiteY12621" fmla="*/ 1884914 h 4330701"/>
              <a:gd name="connsiteX12622" fmla="*/ 3312327 w 12191966"/>
              <a:gd name="connsiteY12622" fmla="*/ 1886081 h 4330701"/>
              <a:gd name="connsiteX12623" fmla="*/ 3314297 w 12191966"/>
              <a:gd name="connsiteY12623" fmla="*/ 1887636 h 4330701"/>
              <a:gd name="connsiteX12624" fmla="*/ 3316267 w 12191966"/>
              <a:gd name="connsiteY12624" fmla="*/ 1888025 h 4330701"/>
              <a:gd name="connsiteX12625" fmla="*/ 3311539 w 12191966"/>
              <a:gd name="connsiteY12625" fmla="*/ 1893467 h 4330701"/>
              <a:gd name="connsiteX12626" fmla="*/ 3306416 w 12191966"/>
              <a:gd name="connsiteY12626" fmla="*/ 1898133 h 4330701"/>
              <a:gd name="connsiteX12627" fmla="*/ 3300506 w 12191966"/>
              <a:gd name="connsiteY12627" fmla="*/ 1902021 h 4330701"/>
              <a:gd name="connsiteX12628" fmla="*/ 3294595 w 12191966"/>
              <a:gd name="connsiteY12628" fmla="*/ 1904742 h 4330701"/>
              <a:gd name="connsiteX12629" fmla="*/ 3287897 w 12191966"/>
              <a:gd name="connsiteY12629" fmla="*/ 1906686 h 4330701"/>
              <a:gd name="connsiteX12630" fmla="*/ 3281591 w 12191966"/>
              <a:gd name="connsiteY12630" fmla="*/ 1908630 h 4330701"/>
              <a:gd name="connsiteX12631" fmla="*/ 3274498 w 12191966"/>
              <a:gd name="connsiteY12631" fmla="*/ 1909796 h 4330701"/>
              <a:gd name="connsiteX12632" fmla="*/ 3267011 w 12191966"/>
              <a:gd name="connsiteY12632" fmla="*/ 1910962 h 4330701"/>
              <a:gd name="connsiteX12633" fmla="*/ 3259523 w 12191966"/>
              <a:gd name="connsiteY12633" fmla="*/ 1911351 h 4330701"/>
              <a:gd name="connsiteX12634" fmla="*/ 3252037 w 12191966"/>
              <a:gd name="connsiteY12634" fmla="*/ 1911351 h 4330701"/>
              <a:gd name="connsiteX12635" fmla="*/ 3236668 w 12191966"/>
              <a:gd name="connsiteY12635" fmla="*/ 1910962 h 4330701"/>
              <a:gd name="connsiteX12636" fmla="*/ 3220906 w 12191966"/>
              <a:gd name="connsiteY12636" fmla="*/ 1910185 h 4330701"/>
              <a:gd name="connsiteX12637" fmla="*/ 3205143 w 12191966"/>
              <a:gd name="connsiteY12637" fmla="*/ 1910185 h 4330701"/>
              <a:gd name="connsiteX12638" fmla="*/ 3206720 w 12191966"/>
              <a:gd name="connsiteY12638" fmla="*/ 1907463 h 4330701"/>
              <a:gd name="connsiteX12639" fmla="*/ 3209478 w 12191966"/>
              <a:gd name="connsiteY12639" fmla="*/ 1904742 h 4330701"/>
              <a:gd name="connsiteX12640" fmla="*/ 3211842 w 12191966"/>
              <a:gd name="connsiteY12640" fmla="*/ 1902798 h 4330701"/>
              <a:gd name="connsiteX12641" fmla="*/ 3214207 w 12191966"/>
              <a:gd name="connsiteY12641" fmla="*/ 1900854 h 4330701"/>
              <a:gd name="connsiteX12642" fmla="*/ 3217359 w 12191966"/>
              <a:gd name="connsiteY12642" fmla="*/ 1899299 h 4330701"/>
              <a:gd name="connsiteX12643" fmla="*/ 3220118 w 12191966"/>
              <a:gd name="connsiteY12643" fmla="*/ 1898522 h 4330701"/>
              <a:gd name="connsiteX12644" fmla="*/ 3226817 w 12191966"/>
              <a:gd name="connsiteY12644" fmla="*/ 1896578 h 4330701"/>
              <a:gd name="connsiteX12645" fmla="*/ 3234304 w 12191966"/>
              <a:gd name="connsiteY12645" fmla="*/ 1895411 h 4330701"/>
              <a:gd name="connsiteX12646" fmla="*/ 3241791 w 12191966"/>
              <a:gd name="connsiteY12646" fmla="*/ 1895023 h 4330701"/>
              <a:gd name="connsiteX12647" fmla="*/ 3257554 w 12191966"/>
              <a:gd name="connsiteY12647" fmla="*/ 1895023 h 4330701"/>
              <a:gd name="connsiteX12648" fmla="*/ 3265435 w 12191966"/>
              <a:gd name="connsiteY12648" fmla="*/ 1894634 h 4330701"/>
              <a:gd name="connsiteX12649" fmla="*/ 3272921 w 12191966"/>
              <a:gd name="connsiteY12649" fmla="*/ 1894245 h 4330701"/>
              <a:gd name="connsiteX12650" fmla="*/ 3280016 w 12191966"/>
              <a:gd name="connsiteY12650" fmla="*/ 1893079 h 4330701"/>
              <a:gd name="connsiteX12651" fmla="*/ 3287109 w 12191966"/>
              <a:gd name="connsiteY12651" fmla="*/ 1891524 h 4330701"/>
              <a:gd name="connsiteX12652" fmla="*/ 3289867 w 12191966"/>
              <a:gd name="connsiteY12652" fmla="*/ 1889968 h 4330701"/>
              <a:gd name="connsiteX12653" fmla="*/ 3293019 w 12191966"/>
              <a:gd name="connsiteY12653" fmla="*/ 1889191 h 4330701"/>
              <a:gd name="connsiteX12654" fmla="*/ 3295383 w 12191966"/>
              <a:gd name="connsiteY12654" fmla="*/ 1887247 h 4330701"/>
              <a:gd name="connsiteX12655" fmla="*/ 3298142 w 12191966"/>
              <a:gd name="connsiteY12655" fmla="*/ 1885303 h 4330701"/>
              <a:gd name="connsiteX12656" fmla="*/ 3300506 w 12191966"/>
              <a:gd name="connsiteY12656" fmla="*/ 1882582 h 4330701"/>
              <a:gd name="connsiteX12657" fmla="*/ 3302476 w 12191966"/>
              <a:gd name="connsiteY12657" fmla="*/ 1879860 h 4330701"/>
              <a:gd name="connsiteX12658" fmla="*/ 3304052 w 12191966"/>
              <a:gd name="connsiteY12658" fmla="*/ 1876750 h 4330701"/>
              <a:gd name="connsiteX12659" fmla="*/ 700095 w 12191966"/>
              <a:gd name="connsiteY12659" fmla="*/ 1866901 h 4330701"/>
              <a:gd name="connsiteX12660" fmla="*/ 705739 w 12191966"/>
              <a:gd name="connsiteY12660" fmla="*/ 1866901 h 4330701"/>
              <a:gd name="connsiteX12661" fmla="*/ 710577 w 12191966"/>
              <a:gd name="connsiteY12661" fmla="*/ 1867293 h 4330701"/>
              <a:gd name="connsiteX12662" fmla="*/ 715415 w 12191966"/>
              <a:gd name="connsiteY12662" fmla="*/ 1868468 h 4330701"/>
              <a:gd name="connsiteX12663" fmla="*/ 719447 w 12191966"/>
              <a:gd name="connsiteY12663" fmla="*/ 1870035 h 4330701"/>
              <a:gd name="connsiteX12664" fmla="*/ 721060 w 12191966"/>
              <a:gd name="connsiteY12664" fmla="*/ 1871210 h 4330701"/>
              <a:gd name="connsiteX12665" fmla="*/ 721866 w 12191966"/>
              <a:gd name="connsiteY12665" fmla="*/ 1872385 h 4330701"/>
              <a:gd name="connsiteX12666" fmla="*/ 723075 w 12191966"/>
              <a:gd name="connsiteY12666" fmla="*/ 1874344 h 4330701"/>
              <a:gd name="connsiteX12667" fmla="*/ 723479 w 12191966"/>
              <a:gd name="connsiteY12667" fmla="*/ 1875911 h 4330701"/>
              <a:gd name="connsiteX12668" fmla="*/ 723882 w 12191966"/>
              <a:gd name="connsiteY12668" fmla="*/ 1877869 h 4330701"/>
              <a:gd name="connsiteX12669" fmla="*/ 723882 w 12191966"/>
              <a:gd name="connsiteY12669" fmla="*/ 1879828 h 4330701"/>
              <a:gd name="connsiteX12670" fmla="*/ 723075 w 12191966"/>
              <a:gd name="connsiteY12670" fmla="*/ 1882178 h 4330701"/>
              <a:gd name="connsiteX12671" fmla="*/ 721866 w 12191966"/>
              <a:gd name="connsiteY12671" fmla="*/ 1884921 h 4330701"/>
              <a:gd name="connsiteX12672" fmla="*/ 721060 w 12191966"/>
              <a:gd name="connsiteY12672" fmla="*/ 1887663 h 4330701"/>
              <a:gd name="connsiteX12673" fmla="*/ 719743 w 12191966"/>
              <a:gd name="connsiteY12673" fmla="*/ 1889709 h 4330701"/>
              <a:gd name="connsiteX12674" fmla="*/ 721188 w 12191966"/>
              <a:gd name="connsiteY12674" fmla="*/ 1889126 h 4330701"/>
              <a:gd name="connsiteX12675" fmla="*/ 723192 w 12191966"/>
              <a:gd name="connsiteY12675" fmla="*/ 1889126 h 4330701"/>
              <a:gd name="connsiteX12676" fmla="*/ 725196 w 12191966"/>
              <a:gd name="connsiteY12676" fmla="*/ 1889935 h 4330701"/>
              <a:gd name="connsiteX12677" fmla="*/ 726800 w 12191966"/>
              <a:gd name="connsiteY12677" fmla="*/ 1890340 h 4330701"/>
              <a:gd name="connsiteX12678" fmla="*/ 729606 w 12191966"/>
              <a:gd name="connsiteY12678" fmla="*/ 1892363 h 4330701"/>
              <a:gd name="connsiteX12679" fmla="*/ 732011 w 12191966"/>
              <a:gd name="connsiteY12679" fmla="*/ 1894791 h 4330701"/>
              <a:gd name="connsiteX12680" fmla="*/ 734818 w 12191966"/>
              <a:gd name="connsiteY12680" fmla="*/ 1896815 h 4330701"/>
              <a:gd name="connsiteX12681" fmla="*/ 736421 w 12191966"/>
              <a:gd name="connsiteY12681" fmla="*/ 1898029 h 4330701"/>
              <a:gd name="connsiteX12682" fmla="*/ 737624 w 12191966"/>
              <a:gd name="connsiteY12682" fmla="*/ 1898433 h 4330701"/>
              <a:gd name="connsiteX12683" fmla="*/ 739628 w 12191966"/>
              <a:gd name="connsiteY12683" fmla="*/ 1898838 h 4330701"/>
              <a:gd name="connsiteX12684" fmla="*/ 741633 w 12191966"/>
              <a:gd name="connsiteY12684" fmla="*/ 1898838 h 4330701"/>
              <a:gd name="connsiteX12685" fmla="*/ 744439 w 12191966"/>
              <a:gd name="connsiteY12685" fmla="*/ 1898433 h 4330701"/>
              <a:gd name="connsiteX12686" fmla="*/ 746844 w 12191966"/>
              <a:gd name="connsiteY12686" fmla="*/ 1897624 h 4330701"/>
              <a:gd name="connsiteX12687" fmla="*/ 746444 w 12191966"/>
              <a:gd name="connsiteY12687" fmla="*/ 1899647 h 4330701"/>
              <a:gd name="connsiteX12688" fmla="*/ 746043 w 12191966"/>
              <a:gd name="connsiteY12688" fmla="*/ 1900457 h 4330701"/>
              <a:gd name="connsiteX12689" fmla="*/ 744840 w 12191966"/>
              <a:gd name="connsiteY12689" fmla="*/ 1902075 h 4330701"/>
              <a:gd name="connsiteX12690" fmla="*/ 744038 w 12191966"/>
              <a:gd name="connsiteY12690" fmla="*/ 1903289 h 4330701"/>
              <a:gd name="connsiteX12691" fmla="*/ 741232 w 12191966"/>
              <a:gd name="connsiteY12691" fmla="*/ 1904098 h 4330701"/>
              <a:gd name="connsiteX12692" fmla="*/ 738426 w 12191966"/>
              <a:gd name="connsiteY12692" fmla="*/ 1904503 h 4330701"/>
              <a:gd name="connsiteX12693" fmla="*/ 731210 w 12191966"/>
              <a:gd name="connsiteY12693" fmla="*/ 1905312 h 4330701"/>
              <a:gd name="connsiteX12694" fmla="*/ 727602 w 12191966"/>
              <a:gd name="connsiteY12694" fmla="*/ 1905312 h 4330701"/>
              <a:gd name="connsiteX12695" fmla="*/ 724395 w 12191966"/>
              <a:gd name="connsiteY12695" fmla="*/ 1905312 h 4330701"/>
              <a:gd name="connsiteX12696" fmla="*/ 726800 w 12191966"/>
              <a:gd name="connsiteY12696" fmla="*/ 1909359 h 4330701"/>
              <a:gd name="connsiteX12697" fmla="*/ 729606 w 12191966"/>
              <a:gd name="connsiteY12697" fmla="*/ 1911787 h 4330701"/>
              <a:gd name="connsiteX12698" fmla="*/ 732813 w 12191966"/>
              <a:gd name="connsiteY12698" fmla="*/ 1913810 h 4330701"/>
              <a:gd name="connsiteX12699" fmla="*/ 736822 w 12191966"/>
              <a:gd name="connsiteY12699" fmla="*/ 1915833 h 4330701"/>
              <a:gd name="connsiteX12700" fmla="*/ 744840 w 12191966"/>
              <a:gd name="connsiteY12700" fmla="*/ 1917857 h 4330701"/>
              <a:gd name="connsiteX12701" fmla="*/ 748849 w 12191966"/>
              <a:gd name="connsiteY12701" fmla="*/ 1919475 h 4330701"/>
              <a:gd name="connsiteX12702" fmla="*/ 752457 w 12191966"/>
              <a:gd name="connsiteY12702" fmla="*/ 1920689 h 4330701"/>
              <a:gd name="connsiteX12703" fmla="*/ 751254 w 12191966"/>
              <a:gd name="connsiteY12703" fmla="*/ 1923927 h 4330701"/>
              <a:gd name="connsiteX12704" fmla="*/ 749250 w 12191966"/>
              <a:gd name="connsiteY12704" fmla="*/ 1926759 h 4330701"/>
              <a:gd name="connsiteX12705" fmla="*/ 747245 w 12191966"/>
              <a:gd name="connsiteY12705" fmla="*/ 1928782 h 4330701"/>
              <a:gd name="connsiteX12706" fmla="*/ 745241 w 12191966"/>
              <a:gd name="connsiteY12706" fmla="*/ 1929592 h 4330701"/>
              <a:gd name="connsiteX12707" fmla="*/ 742835 w 12191966"/>
              <a:gd name="connsiteY12707" fmla="*/ 1930401 h 4330701"/>
              <a:gd name="connsiteX12708" fmla="*/ 739628 w 12191966"/>
              <a:gd name="connsiteY12708" fmla="*/ 1929592 h 4330701"/>
              <a:gd name="connsiteX12709" fmla="*/ 737223 w 12191966"/>
              <a:gd name="connsiteY12709" fmla="*/ 1929187 h 4330701"/>
              <a:gd name="connsiteX12710" fmla="*/ 734016 w 12191966"/>
              <a:gd name="connsiteY12710" fmla="*/ 1928782 h 4330701"/>
              <a:gd name="connsiteX12711" fmla="*/ 728002 w 12191966"/>
              <a:gd name="connsiteY12711" fmla="*/ 1925950 h 4330701"/>
              <a:gd name="connsiteX12712" fmla="*/ 722390 w 12191966"/>
              <a:gd name="connsiteY12712" fmla="*/ 1923522 h 4330701"/>
              <a:gd name="connsiteX12713" fmla="*/ 717579 w 12191966"/>
              <a:gd name="connsiteY12713" fmla="*/ 1921499 h 4330701"/>
              <a:gd name="connsiteX12714" fmla="*/ 714773 w 12191966"/>
              <a:gd name="connsiteY12714" fmla="*/ 1921094 h 4330701"/>
              <a:gd name="connsiteX12715" fmla="*/ 712769 w 12191966"/>
              <a:gd name="connsiteY12715" fmla="*/ 1920689 h 4330701"/>
              <a:gd name="connsiteX12716" fmla="*/ 713571 w 12191966"/>
              <a:gd name="connsiteY12716" fmla="*/ 1915833 h 4330701"/>
              <a:gd name="connsiteX12717" fmla="*/ 713972 w 12191966"/>
              <a:gd name="connsiteY12717" fmla="*/ 1912192 h 4330701"/>
              <a:gd name="connsiteX12718" fmla="*/ 714773 w 12191966"/>
              <a:gd name="connsiteY12718" fmla="*/ 1908550 h 4330701"/>
              <a:gd name="connsiteX12719" fmla="*/ 715976 w 12191966"/>
              <a:gd name="connsiteY12719" fmla="*/ 1905717 h 4330701"/>
              <a:gd name="connsiteX12720" fmla="*/ 717579 w 12191966"/>
              <a:gd name="connsiteY12720" fmla="*/ 1902075 h 4330701"/>
              <a:gd name="connsiteX12721" fmla="*/ 718381 w 12191966"/>
              <a:gd name="connsiteY12721" fmla="*/ 1898838 h 4330701"/>
              <a:gd name="connsiteX12722" fmla="*/ 719183 w 12191966"/>
              <a:gd name="connsiteY12722" fmla="*/ 1894791 h 4330701"/>
              <a:gd name="connsiteX12723" fmla="*/ 719183 w 12191966"/>
              <a:gd name="connsiteY12723" fmla="*/ 1890580 h 4330701"/>
              <a:gd name="connsiteX12724" fmla="*/ 719044 w 12191966"/>
              <a:gd name="connsiteY12724" fmla="*/ 1890796 h 4330701"/>
              <a:gd name="connsiteX12725" fmla="*/ 717431 w 12191966"/>
              <a:gd name="connsiteY12725" fmla="*/ 1886879 h 4330701"/>
              <a:gd name="connsiteX12726" fmla="*/ 715818 w 12191966"/>
              <a:gd name="connsiteY12726" fmla="*/ 1884137 h 4330701"/>
              <a:gd name="connsiteX12727" fmla="*/ 713802 w 12191966"/>
              <a:gd name="connsiteY12727" fmla="*/ 1881787 h 4330701"/>
              <a:gd name="connsiteX12728" fmla="*/ 712190 w 12191966"/>
              <a:gd name="connsiteY12728" fmla="*/ 1879828 h 4330701"/>
              <a:gd name="connsiteX12729" fmla="*/ 710174 w 12191966"/>
              <a:gd name="connsiteY12729" fmla="*/ 1878653 h 4330701"/>
              <a:gd name="connsiteX12730" fmla="*/ 708158 w 12191966"/>
              <a:gd name="connsiteY12730" fmla="*/ 1878261 h 4330701"/>
              <a:gd name="connsiteX12731" fmla="*/ 706545 w 12191966"/>
              <a:gd name="connsiteY12731" fmla="*/ 1877869 h 4330701"/>
              <a:gd name="connsiteX12732" fmla="*/ 705739 w 12191966"/>
              <a:gd name="connsiteY12732" fmla="*/ 1877869 h 4330701"/>
              <a:gd name="connsiteX12733" fmla="*/ 704126 w 12191966"/>
              <a:gd name="connsiteY12733" fmla="*/ 1878653 h 4330701"/>
              <a:gd name="connsiteX12734" fmla="*/ 703723 w 12191966"/>
              <a:gd name="connsiteY12734" fmla="*/ 1879828 h 4330701"/>
              <a:gd name="connsiteX12735" fmla="*/ 703723 w 12191966"/>
              <a:gd name="connsiteY12735" fmla="*/ 1880612 h 4330701"/>
              <a:gd name="connsiteX12736" fmla="*/ 704126 w 12191966"/>
              <a:gd name="connsiteY12736" fmla="*/ 1882178 h 4330701"/>
              <a:gd name="connsiteX12737" fmla="*/ 704933 w 12191966"/>
              <a:gd name="connsiteY12737" fmla="*/ 1884137 h 4330701"/>
              <a:gd name="connsiteX12738" fmla="*/ 706545 w 12191966"/>
              <a:gd name="connsiteY12738" fmla="*/ 1886096 h 4330701"/>
              <a:gd name="connsiteX12739" fmla="*/ 709368 w 12191966"/>
              <a:gd name="connsiteY12739" fmla="*/ 1888054 h 4330701"/>
              <a:gd name="connsiteX12740" fmla="*/ 712593 w 12191966"/>
              <a:gd name="connsiteY12740" fmla="*/ 1890796 h 4330701"/>
              <a:gd name="connsiteX12741" fmla="*/ 711383 w 12191966"/>
              <a:gd name="connsiteY12741" fmla="*/ 1894322 h 4330701"/>
              <a:gd name="connsiteX12742" fmla="*/ 709368 w 12191966"/>
              <a:gd name="connsiteY12742" fmla="*/ 1896281 h 4330701"/>
              <a:gd name="connsiteX12743" fmla="*/ 706949 w 12191966"/>
              <a:gd name="connsiteY12743" fmla="*/ 1897064 h 4330701"/>
              <a:gd name="connsiteX12744" fmla="*/ 705739 w 12191966"/>
              <a:gd name="connsiteY12744" fmla="*/ 1897064 h 4330701"/>
              <a:gd name="connsiteX12745" fmla="*/ 703723 w 12191966"/>
              <a:gd name="connsiteY12745" fmla="*/ 1896281 h 4330701"/>
              <a:gd name="connsiteX12746" fmla="*/ 701707 w 12191966"/>
              <a:gd name="connsiteY12746" fmla="*/ 1894714 h 4330701"/>
              <a:gd name="connsiteX12747" fmla="*/ 697272 w 12191966"/>
              <a:gd name="connsiteY12747" fmla="*/ 1890013 h 4330701"/>
              <a:gd name="connsiteX12748" fmla="*/ 692837 w 12191966"/>
              <a:gd name="connsiteY12748" fmla="*/ 1885312 h 4330701"/>
              <a:gd name="connsiteX12749" fmla="*/ 690418 w 12191966"/>
              <a:gd name="connsiteY12749" fmla="*/ 1883354 h 4330701"/>
              <a:gd name="connsiteX12750" fmla="*/ 687193 w 12191966"/>
              <a:gd name="connsiteY12750" fmla="*/ 1881787 h 4330701"/>
              <a:gd name="connsiteX12751" fmla="*/ 684371 w 12191966"/>
              <a:gd name="connsiteY12751" fmla="*/ 1880612 h 4330701"/>
              <a:gd name="connsiteX12752" fmla="*/ 680742 w 12191966"/>
              <a:gd name="connsiteY12752" fmla="*/ 1880220 h 4330701"/>
              <a:gd name="connsiteX12753" fmla="*/ 677114 w 12191966"/>
              <a:gd name="connsiteY12753" fmla="*/ 1881395 h 4330701"/>
              <a:gd name="connsiteX12754" fmla="*/ 673082 w 12191966"/>
              <a:gd name="connsiteY12754" fmla="*/ 1883354 h 4330701"/>
              <a:gd name="connsiteX12755" fmla="*/ 673485 w 12191966"/>
              <a:gd name="connsiteY12755" fmla="*/ 1881395 h 4330701"/>
              <a:gd name="connsiteX12756" fmla="*/ 673888 w 12191966"/>
              <a:gd name="connsiteY12756" fmla="*/ 1879436 h 4330701"/>
              <a:gd name="connsiteX12757" fmla="*/ 675098 w 12191966"/>
              <a:gd name="connsiteY12757" fmla="*/ 1877869 h 4330701"/>
              <a:gd name="connsiteX12758" fmla="*/ 676711 w 12191966"/>
              <a:gd name="connsiteY12758" fmla="*/ 1876303 h 4330701"/>
              <a:gd name="connsiteX12759" fmla="*/ 679936 w 12191966"/>
              <a:gd name="connsiteY12759" fmla="*/ 1873169 h 4330701"/>
              <a:gd name="connsiteX12760" fmla="*/ 684371 w 12191966"/>
              <a:gd name="connsiteY12760" fmla="*/ 1870818 h 4330701"/>
              <a:gd name="connsiteX12761" fmla="*/ 689209 w 12191966"/>
              <a:gd name="connsiteY12761" fmla="*/ 1868860 h 4330701"/>
              <a:gd name="connsiteX12762" fmla="*/ 694853 w 12191966"/>
              <a:gd name="connsiteY12762" fmla="*/ 1868076 h 4330701"/>
              <a:gd name="connsiteX12763" fmla="*/ 275415 w 12191966"/>
              <a:gd name="connsiteY12763" fmla="*/ 1866901 h 4330701"/>
              <a:gd name="connsiteX12764" fmla="*/ 278589 w 12191966"/>
              <a:gd name="connsiteY12764" fmla="*/ 1866901 h 4330701"/>
              <a:gd name="connsiteX12765" fmla="*/ 285337 w 12191966"/>
              <a:gd name="connsiteY12765" fmla="*/ 1868035 h 4330701"/>
              <a:gd name="connsiteX12766" fmla="*/ 292480 w 12191966"/>
              <a:gd name="connsiteY12766" fmla="*/ 1868791 h 4330701"/>
              <a:gd name="connsiteX12767" fmla="*/ 299227 w 12191966"/>
              <a:gd name="connsiteY12767" fmla="*/ 1869547 h 4330701"/>
              <a:gd name="connsiteX12768" fmla="*/ 302006 w 12191966"/>
              <a:gd name="connsiteY12768" fmla="*/ 1868791 h 4330701"/>
              <a:gd name="connsiteX12769" fmla="*/ 304784 w 12191966"/>
              <a:gd name="connsiteY12769" fmla="*/ 1868413 h 4330701"/>
              <a:gd name="connsiteX12770" fmla="*/ 301212 w 12191966"/>
              <a:gd name="connsiteY12770" fmla="*/ 1871815 h 4330701"/>
              <a:gd name="connsiteX12771" fmla="*/ 296846 w 12191966"/>
              <a:gd name="connsiteY12771" fmla="*/ 1874839 h 4330701"/>
              <a:gd name="connsiteX12772" fmla="*/ 292480 w 12191966"/>
              <a:gd name="connsiteY12772" fmla="*/ 1877106 h 4330701"/>
              <a:gd name="connsiteX12773" fmla="*/ 287321 w 12191966"/>
              <a:gd name="connsiteY12773" fmla="*/ 1878618 h 4330701"/>
              <a:gd name="connsiteX12774" fmla="*/ 282161 w 12191966"/>
              <a:gd name="connsiteY12774" fmla="*/ 1879752 h 4330701"/>
              <a:gd name="connsiteX12775" fmla="*/ 276605 w 12191966"/>
              <a:gd name="connsiteY12775" fmla="*/ 1880886 h 4330701"/>
              <a:gd name="connsiteX12776" fmla="*/ 265889 w 12191966"/>
              <a:gd name="connsiteY12776" fmla="*/ 1882776 h 4330701"/>
              <a:gd name="connsiteX12777" fmla="*/ 265096 w 12191966"/>
              <a:gd name="connsiteY12777" fmla="*/ 1877862 h 4330701"/>
              <a:gd name="connsiteX12778" fmla="*/ 265096 w 12191966"/>
              <a:gd name="connsiteY12778" fmla="*/ 1874839 h 4330701"/>
              <a:gd name="connsiteX12779" fmla="*/ 266286 w 12191966"/>
              <a:gd name="connsiteY12779" fmla="*/ 1871815 h 4330701"/>
              <a:gd name="connsiteX12780" fmla="*/ 267874 w 12191966"/>
              <a:gd name="connsiteY12780" fmla="*/ 1869925 h 4330701"/>
              <a:gd name="connsiteX12781" fmla="*/ 270255 w 12191966"/>
              <a:gd name="connsiteY12781" fmla="*/ 1868413 h 4330701"/>
              <a:gd name="connsiteX12782" fmla="*/ 272636 w 12191966"/>
              <a:gd name="connsiteY12782" fmla="*/ 1867657 h 4330701"/>
              <a:gd name="connsiteX12783" fmla="*/ 1970888 w 12191966"/>
              <a:gd name="connsiteY12783" fmla="*/ 1866900 h 4330701"/>
              <a:gd name="connsiteX12784" fmla="*/ 1974063 w 12191966"/>
              <a:gd name="connsiteY12784" fmla="*/ 1866900 h 4330701"/>
              <a:gd name="connsiteX12785" fmla="*/ 1981207 w 12191966"/>
              <a:gd name="connsiteY12785" fmla="*/ 1868034 h 4330701"/>
              <a:gd name="connsiteX12786" fmla="*/ 1987954 w 12191966"/>
              <a:gd name="connsiteY12786" fmla="*/ 1868790 h 4330701"/>
              <a:gd name="connsiteX12787" fmla="*/ 1994701 w 12191966"/>
              <a:gd name="connsiteY12787" fmla="*/ 1869546 h 4330701"/>
              <a:gd name="connsiteX12788" fmla="*/ 1997479 w 12191966"/>
              <a:gd name="connsiteY12788" fmla="*/ 1868790 h 4330701"/>
              <a:gd name="connsiteX12789" fmla="*/ 2000257 w 12191966"/>
              <a:gd name="connsiteY12789" fmla="*/ 1868412 h 4330701"/>
              <a:gd name="connsiteX12790" fmla="*/ 1996685 w 12191966"/>
              <a:gd name="connsiteY12790" fmla="*/ 1871814 h 4330701"/>
              <a:gd name="connsiteX12791" fmla="*/ 1992716 w 12191966"/>
              <a:gd name="connsiteY12791" fmla="*/ 1874838 h 4330701"/>
              <a:gd name="connsiteX12792" fmla="*/ 1987954 w 12191966"/>
              <a:gd name="connsiteY12792" fmla="*/ 1877105 h 4330701"/>
              <a:gd name="connsiteX12793" fmla="*/ 1983191 w 12191966"/>
              <a:gd name="connsiteY12793" fmla="*/ 1878617 h 4330701"/>
              <a:gd name="connsiteX12794" fmla="*/ 1977635 w 12191966"/>
              <a:gd name="connsiteY12794" fmla="*/ 1879751 h 4330701"/>
              <a:gd name="connsiteX12795" fmla="*/ 1972078 w 12191966"/>
              <a:gd name="connsiteY12795" fmla="*/ 1880885 h 4330701"/>
              <a:gd name="connsiteX12796" fmla="*/ 1960965 w 12191966"/>
              <a:gd name="connsiteY12796" fmla="*/ 1882775 h 4330701"/>
              <a:gd name="connsiteX12797" fmla="*/ 1960569 w 12191966"/>
              <a:gd name="connsiteY12797" fmla="*/ 1877861 h 4330701"/>
              <a:gd name="connsiteX12798" fmla="*/ 1960965 w 12191966"/>
              <a:gd name="connsiteY12798" fmla="*/ 1874838 h 4330701"/>
              <a:gd name="connsiteX12799" fmla="*/ 1962156 w 12191966"/>
              <a:gd name="connsiteY12799" fmla="*/ 1871814 h 4330701"/>
              <a:gd name="connsiteX12800" fmla="*/ 1963347 w 12191966"/>
              <a:gd name="connsiteY12800" fmla="*/ 1869924 h 4330701"/>
              <a:gd name="connsiteX12801" fmla="*/ 1965332 w 12191966"/>
              <a:gd name="connsiteY12801" fmla="*/ 1868412 h 4330701"/>
              <a:gd name="connsiteX12802" fmla="*/ 1968110 w 12191966"/>
              <a:gd name="connsiteY12802" fmla="*/ 1867656 h 4330701"/>
              <a:gd name="connsiteX12803" fmla="*/ 994256 w 12191966"/>
              <a:gd name="connsiteY12803" fmla="*/ 1828801 h 4330701"/>
              <a:gd name="connsiteX12804" fmla="*/ 996228 w 12191966"/>
              <a:gd name="connsiteY12804" fmla="*/ 1829198 h 4330701"/>
              <a:gd name="connsiteX12805" fmla="*/ 997805 w 12191966"/>
              <a:gd name="connsiteY12805" fmla="*/ 1830786 h 4330701"/>
              <a:gd name="connsiteX12806" fmla="*/ 999382 w 12191966"/>
              <a:gd name="connsiteY12806" fmla="*/ 1832770 h 4330701"/>
              <a:gd name="connsiteX12807" fmla="*/ 1001354 w 12191966"/>
              <a:gd name="connsiteY12807" fmla="*/ 1837929 h 4330701"/>
              <a:gd name="connsiteX12808" fmla="*/ 1003326 w 12191966"/>
              <a:gd name="connsiteY12808" fmla="*/ 1843883 h 4330701"/>
              <a:gd name="connsiteX12809" fmla="*/ 1004115 w 12191966"/>
              <a:gd name="connsiteY12809" fmla="*/ 1849042 h 4330701"/>
              <a:gd name="connsiteX12810" fmla="*/ 1005298 w 12191966"/>
              <a:gd name="connsiteY12810" fmla="*/ 1850630 h 4330701"/>
              <a:gd name="connsiteX12811" fmla="*/ 1005692 w 12191966"/>
              <a:gd name="connsiteY12811" fmla="*/ 1851423 h 4330701"/>
              <a:gd name="connsiteX12812" fmla="*/ 1006875 w 12191966"/>
              <a:gd name="connsiteY12812" fmla="*/ 1851820 h 4330701"/>
              <a:gd name="connsiteX12813" fmla="*/ 1007269 w 12191966"/>
              <a:gd name="connsiteY12813" fmla="*/ 1851026 h 4330701"/>
              <a:gd name="connsiteX12814" fmla="*/ 1008058 w 12191966"/>
              <a:gd name="connsiteY12814" fmla="*/ 1848645 h 4330701"/>
              <a:gd name="connsiteX12815" fmla="*/ 1009241 w 12191966"/>
              <a:gd name="connsiteY12815" fmla="*/ 1845073 h 4330701"/>
              <a:gd name="connsiteX12816" fmla="*/ 1009636 w 12191966"/>
              <a:gd name="connsiteY12816" fmla="*/ 1851820 h 4330701"/>
              <a:gd name="connsiteX12817" fmla="*/ 1009636 w 12191966"/>
              <a:gd name="connsiteY12817" fmla="*/ 1854995 h 4330701"/>
              <a:gd name="connsiteX12818" fmla="*/ 1009241 w 12191966"/>
              <a:gd name="connsiteY12818" fmla="*/ 1857376 h 4330701"/>
              <a:gd name="connsiteX12819" fmla="*/ 1008058 w 12191966"/>
              <a:gd name="connsiteY12819" fmla="*/ 1860155 h 4330701"/>
              <a:gd name="connsiteX12820" fmla="*/ 1007664 w 12191966"/>
              <a:gd name="connsiteY12820" fmla="*/ 1862139 h 4330701"/>
              <a:gd name="connsiteX12821" fmla="*/ 1006086 w 12191966"/>
              <a:gd name="connsiteY12821" fmla="*/ 1863330 h 4330701"/>
              <a:gd name="connsiteX12822" fmla="*/ 1004903 w 12191966"/>
              <a:gd name="connsiteY12822" fmla="*/ 1864917 h 4330701"/>
              <a:gd name="connsiteX12823" fmla="*/ 1003326 w 12191966"/>
              <a:gd name="connsiteY12823" fmla="*/ 1866108 h 4330701"/>
              <a:gd name="connsiteX12824" fmla="*/ 1001748 w 12191966"/>
              <a:gd name="connsiteY12824" fmla="*/ 1866902 h 4330701"/>
              <a:gd name="connsiteX12825" fmla="*/ 997805 w 12191966"/>
              <a:gd name="connsiteY12825" fmla="*/ 1868092 h 4330701"/>
              <a:gd name="connsiteX12826" fmla="*/ 993073 w 12191966"/>
              <a:gd name="connsiteY12826" fmla="*/ 1868489 h 4330701"/>
              <a:gd name="connsiteX12827" fmla="*/ 988341 w 12191966"/>
              <a:gd name="connsiteY12827" fmla="*/ 1868489 h 4330701"/>
              <a:gd name="connsiteX12828" fmla="*/ 977693 w 12191966"/>
              <a:gd name="connsiteY12828" fmla="*/ 1866902 h 4330701"/>
              <a:gd name="connsiteX12829" fmla="*/ 966651 w 12191966"/>
              <a:gd name="connsiteY12829" fmla="*/ 1866108 h 4330701"/>
              <a:gd name="connsiteX12830" fmla="*/ 961525 w 12191966"/>
              <a:gd name="connsiteY12830" fmla="*/ 1865711 h 4330701"/>
              <a:gd name="connsiteX12831" fmla="*/ 956398 w 12191966"/>
              <a:gd name="connsiteY12831" fmla="*/ 1865711 h 4330701"/>
              <a:gd name="connsiteX12832" fmla="*/ 951666 w 12191966"/>
              <a:gd name="connsiteY12832" fmla="*/ 1866505 h 4330701"/>
              <a:gd name="connsiteX12833" fmla="*/ 947722 w 12191966"/>
              <a:gd name="connsiteY12833" fmla="*/ 1868092 h 4330701"/>
              <a:gd name="connsiteX12834" fmla="*/ 947722 w 12191966"/>
              <a:gd name="connsiteY12834" fmla="*/ 1837532 h 4330701"/>
              <a:gd name="connsiteX12835" fmla="*/ 951666 w 12191966"/>
              <a:gd name="connsiteY12835" fmla="*/ 1836342 h 4330701"/>
              <a:gd name="connsiteX12836" fmla="*/ 956004 w 12191966"/>
              <a:gd name="connsiteY12836" fmla="*/ 1835945 h 4330701"/>
              <a:gd name="connsiteX12837" fmla="*/ 959947 w 12191966"/>
              <a:gd name="connsiteY12837" fmla="*/ 1835945 h 4330701"/>
              <a:gd name="connsiteX12838" fmla="*/ 963497 w 12191966"/>
              <a:gd name="connsiteY12838" fmla="*/ 1836739 h 4330701"/>
              <a:gd name="connsiteX12839" fmla="*/ 970201 w 12191966"/>
              <a:gd name="connsiteY12839" fmla="*/ 1839517 h 4330701"/>
              <a:gd name="connsiteX12840" fmla="*/ 976116 w 12191966"/>
              <a:gd name="connsiteY12840" fmla="*/ 1841898 h 4330701"/>
              <a:gd name="connsiteX12841" fmla="*/ 978876 w 12191966"/>
              <a:gd name="connsiteY12841" fmla="*/ 1843089 h 4330701"/>
              <a:gd name="connsiteX12842" fmla="*/ 981637 w 12191966"/>
              <a:gd name="connsiteY12842" fmla="*/ 1843486 h 4330701"/>
              <a:gd name="connsiteX12843" fmla="*/ 983608 w 12191966"/>
              <a:gd name="connsiteY12843" fmla="*/ 1843486 h 4330701"/>
              <a:gd name="connsiteX12844" fmla="*/ 986369 w 12191966"/>
              <a:gd name="connsiteY12844" fmla="*/ 1842295 h 4330701"/>
              <a:gd name="connsiteX12845" fmla="*/ 988341 w 12191966"/>
              <a:gd name="connsiteY12845" fmla="*/ 1841104 h 4330701"/>
              <a:gd name="connsiteX12846" fmla="*/ 989918 w 12191966"/>
              <a:gd name="connsiteY12846" fmla="*/ 1838326 h 4330701"/>
              <a:gd name="connsiteX12847" fmla="*/ 991101 w 12191966"/>
              <a:gd name="connsiteY12847" fmla="*/ 1834754 h 4330701"/>
              <a:gd name="connsiteX12848" fmla="*/ 992284 w 12191966"/>
              <a:gd name="connsiteY12848" fmla="*/ 1829992 h 4330701"/>
              <a:gd name="connsiteX12849" fmla="*/ 2691325 w 12191966"/>
              <a:gd name="connsiteY12849" fmla="*/ 1828800 h 4330701"/>
              <a:gd name="connsiteX12850" fmla="*/ 2693296 w 12191966"/>
              <a:gd name="connsiteY12850" fmla="*/ 1829197 h 4330701"/>
              <a:gd name="connsiteX12851" fmla="*/ 2694874 w 12191966"/>
              <a:gd name="connsiteY12851" fmla="*/ 1830785 h 4330701"/>
              <a:gd name="connsiteX12852" fmla="*/ 2695662 w 12191966"/>
              <a:gd name="connsiteY12852" fmla="*/ 1832769 h 4330701"/>
              <a:gd name="connsiteX12853" fmla="*/ 2698033 w 12191966"/>
              <a:gd name="connsiteY12853" fmla="*/ 1837928 h 4330701"/>
              <a:gd name="connsiteX12854" fmla="*/ 2699605 w 12191966"/>
              <a:gd name="connsiteY12854" fmla="*/ 1843882 h 4330701"/>
              <a:gd name="connsiteX12855" fmla="*/ 2701185 w 12191966"/>
              <a:gd name="connsiteY12855" fmla="*/ 1849041 h 4330701"/>
              <a:gd name="connsiteX12856" fmla="*/ 2701576 w 12191966"/>
              <a:gd name="connsiteY12856" fmla="*/ 1850629 h 4330701"/>
              <a:gd name="connsiteX12857" fmla="*/ 2702763 w 12191966"/>
              <a:gd name="connsiteY12857" fmla="*/ 1851422 h 4330701"/>
              <a:gd name="connsiteX12858" fmla="*/ 2703154 w 12191966"/>
              <a:gd name="connsiteY12858" fmla="*/ 1851819 h 4330701"/>
              <a:gd name="connsiteX12859" fmla="*/ 2704339 w 12191966"/>
              <a:gd name="connsiteY12859" fmla="*/ 1851025 h 4330701"/>
              <a:gd name="connsiteX12860" fmla="*/ 2705129 w 12191966"/>
              <a:gd name="connsiteY12860" fmla="*/ 1848644 h 4330701"/>
              <a:gd name="connsiteX12861" fmla="*/ 2705520 w 12191966"/>
              <a:gd name="connsiteY12861" fmla="*/ 1845072 h 4330701"/>
              <a:gd name="connsiteX12862" fmla="*/ 2706705 w 12191966"/>
              <a:gd name="connsiteY12862" fmla="*/ 1851819 h 4330701"/>
              <a:gd name="connsiteX12863" fmla="*/ 2706309 w 12191966"/>
              <a:gd name="connsiteY12863" fmla="*/ 1854994 h 4330701"/>
              <a:gd name="connsiteX12864" fmla="*/ 2705520 w 12191966"/>
              <a:gd name="connsiteY12864" fmla="*/ 1857375 h 4330701"/>
              <a:gd name="connsiteX12865" fmla="*/ 2705129 w 12191966"/>
              <a:gd name="connsiteY12865" fmla="*/ 1860154 h 4330701"/>
              <a:gd name="connsiteX12866" fmla="*/ 2704339 w 12191966"/>
              <a:gd name="connsiteY12866" fmla="*/ 1862138 h 4330701"/>
              <a:gd name="connsiteX12867" fmla="*/ 2703154 w 12191966"/>
              <a:gd name="connsiteY12867" fmla="*/ 1863329 h 4330701"/>
              <a:gd name="connsiteX12868" fmla="*/ 2701576 w 12191966"/>
              <a:gd name="connsiteY12868" fmla="*/ 1864916 h 4330701"/>
              <a:gd name="connsiteX12869" fmla="*/ 2699998 w 12191966"/>
              <a:gd name="connsiteY12869" fmla="*/ 1866107 h 4330701"/>
              <a:gd name="connsiteX12870" fmla="*/ 2698819 w 12191966"/>
              <a:gd name="connsiteY12870" fmla="*/ 1866901 h 4330701"/>
              <a:gd name="connsiteX12871" fmla="*/ 2694874 w 12191966"/>
              <a:gd name="connsiteY12871" fmla="*/ 1868091 h 4330701"/>
              <a:gd name="connsiteX12872" fmla="*/ 2690141 w 12191966"/>
              <a:gd name="connsiteY12872" fmla="*/ 1868488 h 4330701"/>
              <a:gd name="connsiteX12873" fmla="*/ 2685409 w 12191966"/>
              <a:gd name="connsiteY12873" fmla="*/ 1868488 h 4330701"/>
              <a:gd name="connsiteX12874" fmla="*/ 2674364 w 12191966"/>
              <a:gd name="connsiteY12874" fmla="*/ 1866901 h 4330701"/>
              <a:gd name="connsiteX12875" fmla="*/ 2663719 w 12191966"/>
              <a:gd name="connsiteY12875" fmla="*/ 1866107 h 4330701"/>
              <a:gd name="connsiteX12876" fmla="*/ 2658198 w 12191966"/>
              <a:gd name="connsiteY12876" fmla="*/ 1865710 h 4330701"/>
              <a:gd name="connsiteX12877" fmla="*/ 2653468 w 12191966"/>
              <a:gd name="connsiteY12877" fmla="*/ 1865710 h 4330701"/>
              <a:gd name="connsiteX12878" fmla="*/ 2648736 w 12191966"/>
              <a:gd name="connsiteY12878" fmla="*/ 1866504 h 4330701"/>
              <a:gd name="connsiteX12879" fmla="*/ 2644791 w 12191966"/>
              <a:gd name="connsiteY12879" fmla="*/ 1868091 h 4330701"/>
              <a:gd name="connsiteX12880" fmla="*/ 2644791 w 12191966"/>
              <a:gd name="connsiteY12880" fmla="*/ 1837531 h 4330701"/>
              <a:gd name="connsiteX12881" fmla="*/ 2648736 w 12191966"/>
              <a:gd name="connsiteY12881" fmla="*/ 1836341 h 4330701"/>
              <a:gd name="connsiteX12882" fmla="*/ 2652679 w 12191966"/>
              <a:gd name="connsiteY12882" fmla="*/ 1835944 h 4330701"/>
              <a:gd name="connsiteX12883" fmla="*/ 2656228 w 12191966"/>
              <a:gd name="connsiteY12883" fmla="*/ 1835944 h 4330701"/>
              <a:gd name="connsiteX12884" fmla="*/ 2660171 w 12191966"/>
              <a:gd name="connsiteY12884" fmla="*/ 1836738 h 4330701"/>
              <a:gd name="connsiteX12885" fmla="*/ 2666874 w 12191966"/>
              <a:gd name="connsiteY12885" fmla="*/ 1839516 h 4330701"/>
              <a:gd name="connsiteX12886" fmla="*/ 2673184 w 12191966"/>
              <a:gd name="connsiteY12886" fmla="*/ 1841897 h 4330701"/>
              <a:gd name="connsiteX12887" fmla="*/ 2675944 w 12191966"/>
              <a:gd name="connsiteY12887" fmla="*/ 1843088 h 4330701"/>
              <a:gd name="connsiteX12888" fmla="*/ 2678312 w 12191966"/>
              <a:gd name="connsiteY12888" fmla="*/ 1843485 h 4330701"/>
              <a:gd name="connsiteX12889" fmla="*/ 2680675 w 12191966"/>
              <a:gd name="connsiteY12889" fmla="*/ 1843485 h 4330701"/>
              <a:gd name="connsiteX12890" fmla="*/ 2682649 w 12191966"/>
              <a:gd name="connsiteY12890" fmla="*/ 1842294 h 4330701"/>
              <a:gd name="connsiteX12891" fmla="*/ 2684620 w 12191966"/>
              <a:gd name="connsiteY12891" fmla="*/ 1841103 h 4330701"/>
              <a:gd name="connsiteX12892" fmla="*/ 2686592 w 12191966"/>
              <a:gd name="connsiteY12892" fmla="*/ 1838325 h 4330701"/>
              <a:gd name="connsiteX12893" fmla="*/ 2688171 w 12191966"/>
              <a:gd name="connsiteY12893" fmla="*/ 1834753 h 4330701"/>
              <a:gd name="connsiteX12894" fmla="*/ 2689352 w 12191966"/>
              <a:gd name="connsiteY12894" fmla="*/ 1829991 h 4330701"/>
              <a:gd name="connsiteX12895" fmla="*/ 4577856 w 12191966"/>
              <a:gd name="connsiteY12895" fmla="*/ 1817688 h 4330701"/>
              <a:gd name="connsiteX12896" fmla="*/ 4588821 w 12191966"/>
              <a:gd name="connsiteY12896" fmla="*/ 1820445 h 4330701"/>
              <a:gd name="connsiteX12897" fmla="*/ 4599004 w 12191966"/>
              <a:gd name="connsiteY12897" fmla="*/ 1823201 h 4330701"/>
              <a:gd name="connsiteX12898" fmla="*/ 4608403 w 12191966"/>
              <a:gd name="connsiteY12898" fmla="*/ 1823989 h 4330701"/>
              <a:gd name="connsiteX12899" fmla="*/ 4616626 w 12191966"/>
              <a:gd name="connsiteY12899" fmla="*/ 1824383 h 4330701"/>
              <a:gd name="connsiteX12900" fmla="*/ 4625242 w 12191966"/>
              <a:gd name="connsiteY12900" fmla="*/ 1823989 h 4330701"/>
              <a:gd name="connsiteX12901" fmla="*/ 4633074 w 12191966"/>
              <a:gd name="connsiteY12901" fmla="*/ 1822414 h 4330701"/>
              <a:gd name="connsiteX12902" fmla="*/ 4641300 w 12191966"/>
              <a:gd name="connsiteY12902" fmla="*/ 1821232 h 4330701"/>
              <a:gd name="connsiteX12903" fmla="*/ 4649915 w 12191966"/>
              <a:gd name="connsiteY12903" fmla="*/ 1818082 h 4330701"/>
              <a:gd name="connsiteX12904" fmla="*/ 4649522 w 12191966"/>
              <a:gd name="connsiteY12904" fmla="*/ 1823595 h 4330701"/>
              <a:gd name="connsiteX12905" fmla="*/ 4649522 w 12191966"/>
              <a:gd name="connsiteY12905" fmla="*/ 1828321 h 4330701"/>
              <a:gd name="connsiteX12906" fmla="*/ 4649915 w 12191966"/>
              <a:gd name="connsiteY12906" fmla="*/ 1832652 h 4330701"/>
              <a:gd name="connsiteX12907" fmla="*/ 4650697 w 12191966"/>
              <a:gd name="connsiteY12907" fmla="*/ 1835409 h 4330701"/>
              <a:gd name="connsiteX12908" fmla="*/ 4652264 w 12191966"/>
              <a:gd name="connsiteY12908" fmla="*/ 1838166 h 4330701"/>
              <a:gd name="connsiteX12909" fmla="*/ 4654613 w 12191966"/>
              <a:gd name="connsiteY12909" fmla="*/ 1840135 h 4330701"/>
              <a:gd name="connsiteX12910" fmla="*/ 4657354 w 12191966"/>
              <a:gd name="connsiteY12910" fmla="*/ 1840922 h 4330701"/>
              <a:gd name="connsiteX12911" fmla="*/ 4660878 w 12191966"/>
              <a:gd name="connsiteY12911" fmla="*/ 1840922 h 4330701"/>
              <a:gd name="connsiteX12912" fmla="*/ 4659312 w 12191966"/>
              <a:gd name="connsiteY12912" fmla="*/ 1846435 h 4330701"/>
              <a:gd name="connsiteX12913" fmla="*/ 4656572 w 12191966"/>
              <a:gd name="connsiteY12913" fmla="*/ 1850767 h 4330701"/>
              <a:gd name="connsiteX12914" fmla="*/ 4653831 w 12191966"/>
              <a:gd name="connsiteY12914" fmla="*/ 1853918 h 4330701"/>
              <a:gd name="connsiteX12915" fmla="*/ 4650305 w 12191966"/>
              <a:gd name="connsiteY12915" fmla="*/ 1857068 h 4330701"/>
              <a:gd name="connsiteX12916" fmla="*/ 4646391 w 12191966"/>
              <a:gd name="connsiteY12916" fmla="*/ 1858249 h 4330701"/>
              <a:gd name="connsiteX12917" fmla="*/ 4642083 w 12191966"/>
              <a:gd name="connsiteY12917" fmla="*/ 1859431 h 4330701"/>
              <a:gd name="connsiteX12918" fmla="*/ 4637382 w 12191966"/>
              <a:gd name="connsiteY12918" fmla="*/ 1859825 h 4330701"/>
              <a:gd name="connsiteX12919" fmla="*/ 4633074 w 12191966"/>
              <a:gd name="connsiteY12919" fmla="*/ 1859431 h 4330701"/>
              <a:gd name="connsiteX12920" fmla="*/ 4628376 w 12191966"/>
              <a:gd name="connsiteY12920" fmla="*/ 1859037 h 4330701"/>
              <a:gd name="connsiteX12921" fmla="*/ 4623678 w 12191966"/>
              <a:gd name="connsiteY12921" fmla="*/ 1857462 h 4330701"/>
              <a:gd name="connsiteX12922" fmla="*/ 4618977 w 12191966"/>
              <a:gd name="connsiteY12922" fmla="*/ 1855493 h 4330701"/>
              <a:gd name="connsiteX12923" fmla="*/ 4614668 w 12191966"/>
              <a:gd name="connsiteY12923" fmla="*/ 1852736 h 4330701"/>
              <a:gd name="connsiteX12924" fmla="*/ 4610359 w 12191966"/>
              <a:gd name="connsiteY12924" fmla="*/ 1850373 h 4330701"/>
              <a:gd name="connsiteX12925" fmla="*/ 4606836 w 12191966"/>
              <a:gd name="connsiteY12925" fmla="*/ 1847617 h 4330701"/>
              <a:gd name="connsiteX12926" fmla="*/ 4603311 w 12191966"/>
              <a:gd name="connsiteY12926" fmla="*/ 1844073 h 4330701"/>
              <a:gd name="connsiteX12927" fmla="*/ 4599786 w 12191966"/>
              <a:gd name="connsiteY12927" fmla="*/ 1840528 h 4330701"/>
              <a:gd name="connsiteX12928" fmla="*/ 4597828 w 12191966"/>
              <a:gd name="connsiteY12928" fmla="*/ 1840922 h 4330701"/>
              <a:gd name="connsiteX12929" fmla="*/ 4595871 w 12191966"/>
              <a:gd name="connsiteY12929" fmla="*/ 1842497 h 4330701"/>
              <a:gd name="connsiteX12930" fmla="*/ 4593521 w 12191966"/>
              <a:gd name="connsiteY12930" fmla="*/ 1844466 h 4330701"/>
              <a:gd name="connsiteX12931" fmla="*/ 4591562 w 12191966"/>
              <a:gd name="connsiteY12931" fmla="*/ 1847617 h 4330701"/>
              <a:gd name="connsiteX12932" fmla="*/ 4586864 w 12191966"/>
              <a:gd name="connsiteY12932" fmla="*/ 1854311 h 4330701"/>
              <a:gd name="connsiteX12933" fmla="*/ 4582555 w 12191966"/>
              <a:gd name="connsiteY12933" fmla="*/ 1861400 h 4330701"/>
              <a:gd name="connsiteX12934" fmla="*/ 4579031 w 12191966"/>
              <a:gd name="connsiteY12934" fmla="*/ 1866519 h 4330701"/>
              <a:gd name="connsiteX12935" fmla="*/ 4577464 w 12191966"/>
              <a:gd name="connsiteY12935" fmla="*/ 1867701 h 4330701"/>
              <a:gd name="connsiteX12936" fmla="*/ 4575897 w 12191966"/>
              <a:gd name="connsiteY12936" fmla="*/ 1868488 h 4330701"/>
              <a:gd name="connsiteX12937" fmla="*/ 4575114 w 12191966"/>
              <a:gd name="connsiteY12937" fmla="*/ 1867701 h 4330701"/>
              <a:gd name="connsiteX12938" fmla="*/ 4574723 w 12191966"/>
              <a:gd name="connsiteY12938" fmla="*/ 1867307 h 4330701"/>
              <a:gd name="connsiteX12939" fmla="*/ 4573548 w 12191966"/>
              <a:gd name="connsiteY12939" fmla="*/ 1865338 h 4330701"/>
              <a:gd name="connsiteX12940" fmla="*/ 4572765 w 12191966"/>
              <a:gd name="connsiteY12940" fmla="*/ 1861400 h 4330701"/>
              <a:gd name="connsiteX12941" fmla="*/ 4571981 w 12191966"/>
              <a:gd name="connsiteY12941" fmla="*/ 1855493 h 4330701"/>
              <a:gd name="connsiteX12942" fmla="*/ 4583339 w 12191966"/>
              <a:gd name="connsiteY12942" fmla="*/ 1855493 h 4330701"/>
              <a:gd name="connsiteX12943" fmla="*/ 4582164 w 12191966"/>
              <a:gd name="connsiteY12943" fmla="*/ 1851949 h 4330701"/>
              <a:gd name="connsiteX12944" fmla="*/ 4580596 w 12191966"/>
              <a:gd name="connsiteY12944" fmla="*/ 1848404 h 4330701"/>
              <a:gd name="connsiteX12945" fmla="*/ 4579031 w 12191966"/>
              <a:gd name="connsiteY12945" fmla="*/ 1844466 h 4330701"/>
              <a:gd name="connsiteX12946" fmla="*/ 4578638 w 12191966"/>
              <a:gd name="connsiteY12946" fmla="*/ 1840135 h 4330701"/>
              <a:gd name="connsiteX12947" fmla="*/ 4577464 w 12191966"/>
              <a:gd name="connsiteY12947" fmla="*/ 1835015 h 4330701"/>
              <a:gd name="connsiteX12948" fmla="*/ 4577464 w 12191966"/>
              <a:gd name="connsiteY12948" fmla="*/ 1829896 h 4330701"/>
              <a:gd name="connsiteX12949" fmla="*/ 4577464 w 12191966"/>
              <a:gd name="connsiteY12949" fmla="*/ 1823989 h 4330701"/>
              <a:gd name="connsiteX12950" fmla="*/ 2812668 w 12191966"/>
              <a:gd name="connsiteY12950" fmla="*/ 1814513 h 4330701"/>
              <a:gd name="connsiteX12951" fmla="*/ 2818622 w 12191966"/>
              <a:gd name="connsiteY12951" fmla="*/ 1819205 h 4330701"/>
              <a:gd name="connsiteX12952" fmla="*/ 2821002 w 12191966"/>
              <a:gd name="connsiteY12952" fmla="*/ 1821941 h 4330701"/>
              <a:gd name="connsiteX12953" fmla="*/ 2822987 w 12191966"/>
              <a:gd name="connsiteY12953" fmla="*/ 1823896 h 4330701"/>
              <a:gd name="connsiteX12954" fmla="*/ 2824179 w 12191966"/>
              <a:gd name="connsiteY12954" fmla="*/ 1826242 h 4330701"/>
              <a:gd name="connsiteX12955" fmla="*/ 2825766 w 12191966"/>
              <a:gd name="connsiteY12955" fmla="*/ 1828588 h 4330701"/>
              <a:gd name="connsiteX12956" fmla="*/ 2826559 w 12191966"/>
              <a:gd name="connsiteY12956" fmla="*/ 1833670 h 4330701"/>
              <a:gd name="connsiteX12957" fmla="*/ 2826958 w 12191966"/>
              <a:gd name="connsiteY12957" fmla="*/ 1839534 h 4330701"/>
              <a:gd name="connsiteX12958" fmla="*/ 2827750 w 12191966"/>
              <a:gd name="connsiteY12958" fmla="*/ 1846962 h 4330701"/>
              <a:gd name="connsiteX12959" fmla="*/ 2828148 w 12191966"/>
              <a:gd name="connsiteY12959" fmla="*/ 1855954 h 4330701"/>
              <a:gd name="connsiteX12960" fmla="*/ 2828943 w 12191966"/>
              <a:gd name="connsiteY12960" fmla="*/ 1866901 h 4330701"/>
              <a:gd name="connsiteX12961" fmla="*/ 2806715 w 12191966"/>
              <a:gd name="connsiteY12961" fmla="*/ 1866901 h 4330701"/>
              <a:gd name="connsiteX12962" fmla="*/ 2808701 w 12191966"/>
              <a:gd name="connsiteY12962" fmla="*/ 1862992 h 4330701"/>
              <a:gd name="connsiteX12963" fmla="*/ 2809892 w 12191966"/>
              <a:gd name="connsiteY12963" fmla="*/ 1859473 h 4330701"/>
              <a:gd name="connsiteX12964" fmla="*/ 2811082 w 12191966"/>
              <a:gd name="connsiteY12964" fmla="*/ 1855954 h 4330701"/>
              <a:gd name="connsiteX12965" fmla="*/ 2811478 w 12191966"/>
              <a:gd name="connsiteY12965" fmla="*/ 1852827 h 4330701"/>
              <a:gd name="connsiteX12966" fmla="*/ 2811478 w 12191966"/>
              <a:gd name="connsiteY12966" fmla="*/ 1846571 h 4330701"/>
              <a:gd name="connsiteX12967" fmla="*/ 2810687 w 12191966"/>
              <a:gd name="connsiteY12967" fmla="*/ 1840707 h 4330701"/>
              <a:gd name="connsiteX12968" fmla="*/ 2809892 w 12191966"/>
              <a:gd name="connsiteY12968" fmla="*/ 1834843 h 4330701"/>
              <a:gd name="connsiteX12969" fmla="*/ 2809494 w 12191966"/>
              <a:gd name="connsiteY12969" fmla="*/ 1828197 h 4330701"/>
              <a:gd name="connsiteX12970" fmla="*/ 2809494 w 12191966"/>
              <a:gd name="connsiteY12970" fmla="*/ 1825460 h 4330701"/>
              <a:gd name="connsiteX12971" fmla="*/ 2809892 w 12191966"/>
              <a:gd name="connsiteY12971" fmla="*/ 1821941 h 4330701"/>
              <a:gd name="connsiteX12972" fmla="*/ 2811082 w 12191966"/>
              <a:gd name="connsiteY12972" fmla="*/ 1818032 h 4330701"/>
              <a:gd name="connsiteX12973" fmla="*/ 1116402 w 12191966"/>
              <a:gd name="connsiteY12973" fmla="*/ 1814513 h 4330701"/>
              <a:gd name="connsiteX12974" fmla="*/ 1122299 w 12191966"/>
              <a:gd name="connsiteY12974" fmla="*/ 1819205 h 4330701"/>
              <a:gd name="connsiteX12975" fmla="*/ 1124141 w 12191966"/>
              <a:gd name="connsiteY12975" fmla="*/ 1821941 h 4330701"/>
              <a:gd name="connsiteX12976" fmla="*/ 1125984 w 12191966"/>
              <a:gd name="connsiteY12976" fmla="*/ 1823896 h 4330701"/>
              <a:gd name="connsiteX12977" fmla="*/ 1127458 w 12191966"/>
              <a:gd name="connsiteY12977" fmla="*/ 1826242 h 4330701"/>
              <a:gd name="connsiteX12978" fmla="*/ 1128564 w 12191966"/>
              <a:gd name="connsiteY12978" fmla="*/ 1828588 h 4330701"/>
              <a:gd name="connsiteX12979" fmla="*/ 1129301 w 12191966"/>
              <a:gd name="connsiteY12979" fmla="*/ 1833670 h 4330701"/>
              <a:gd name="connsiteX12980" fmla="*/ 1130038 w 12191966"/>
              <a:gd name="connsiteY12980" fmla="*/ 1839534 h 4330701"/>
              <a:gd name="connsiteX12981" fmla="*/ 1130406 w 12191966"/>
              <a:gd name="connsiteY12981" fmla="*/ 1846962 h 4330701"/>
              <a:gd name="connsiteX12982" fmla="*/ 1130775 w 12191966"/>
              <a:gd name="connsiteY12982" fmla="*/ 1855954 h 4330701"/>
              <a:gd name="connsiteX12983" fmla="*/ 1131881 w 12191966"/>
              <a:gd name="connsiteY12983" fmla="*/ 1866901 h 4330701"/>
              <a:gd name="connsiteX12984" fmla="*/ 1111243 w 12191966"/>
              <a:gd name="connsiteY12984" fmla="*/ 1866901 h 4330701"/>
              <a:gd name="connsiteX12985" fmla="*/ 1113085 w 12191966"/>
              <a:gd name="connsiteY12985" fmla="*/ 1862992 h 4330701"/>
              <a:gd name="connsiteX12986" fmla="*/ 1114191 w 12191966"/>
              <a:gd name="connsiteY12986" fmla="*/ 1859473 h 4330701"/>
              <a:gd name="connsiteX12987" fmla="*/ 1114928 w 12191966"/>
              <a:gd name="connsiteY12987" fmla="*/ 1855954 h 4330701"/>
              <a:gd name="connsiteX12988" fmla="*/ 1115296 w 12191966"/>
              <a:gd name="connsiteY12988" fmla="*/ 1852827 h 4330701"/>
              <a:gd name="connsiteX12989" fmla="*/ 1115296 w 12191966"/>
              <a:gd name="connsiteY12989" fmla="*/ 1846571 h 4330701"/>
              <a:gd name="connsiteX12990" fmla="*/ 1114928 w 12191966"/>
              <a:gd name="connsiteY12990" fmla="*/ 1840707 h 4330701"/>
              <a:gd name="connsiteX12991" fmla="*/ 1114191 w 12191966"/>
              <a:gd name="connsiteY12991" fmla="*/ 1834843 h 4330701"/>
              <a:gd name="connsiteX12992" fmla="*/ 1113454 w 12191966"/>
              <a:gd name="connsiteY12992" fmla="*/ 1828197 h 4330701"/>
              <a:gd name="connsiteX12993" fmla="*/ 1113454 w 12191966"/>
              <a:gd name="connsiteY12993" fmla="*/ 1825460 h 4330701"/>
              <a:gd name="connsiteX12994" fmla="*/ 1114191 w 12191966"/>
              <a:gd name="connsiteY12994" fmla="*/ 1821941 h 4330701"/>
              <a:gd name="connsiteX12995" fmla="*/ 1114928 w 12191966"/>
              <a:gd name="connsiteY12995" fmla="*/ 1818032 h 4330701"/>
              <a:gd name="connsiteX12996" fmla="*/ 1634322 w 12191966"/>
              <a:gd name="connsiteY12996" fmla="*/ 1812926 h 4330701"/>
              <a:gd name="connsiteX12997" fmla="*/ 1652975 w 12191966"/>
              <a:gd name="connsiteY12997" fmla="*/ 1813314 h 4330701"/>
              <a:gd name="connsiteX12998" fmla="*/ 1671231 w 12191966"/>
              <a:gd name="connsiteY12998" fmla="*/ 1813703 h 4330701"/>
              <a:gd name="connsiteX12999" fmla="*/ 1689487 w 12191966"/>
              <a:gd name="connsiteY12999" fmla="*/ 1814868 h 4330701"/>
              <a:gd name="connsiteX13000" fmla="*/ 1707347 w 12191966"/>
              <a:gd name="connsiteY13000" fmla="*/ 1816421 h 4330701"/>
              <a:gd name="connsiteX13001" fmla="*/ 1725603 w 12191966"/>
              <a:gd name="connsiteY13001" fmla="*/ 1818362 h 4330701"/>
              <a:gd name="connsiteX13002" fmla="*/ 1760528 w 12191966"/>
              <a:gd name="connsiteY13002" fmla="*/ 1822246 h 4330701"/>
              <a:gd name="connsiteX13003" fmla="*/ 1760131 w 12191966"/>
              <a:gd name="connsiteY13003" fmla="*/ 1828847 h 4330701"/>
              <a:gd name="connsiteX13004" fmla="*/ 1759337 w 12191966"/>
              <a:gd name="connsiteY13004" fmla="*/ 1833895 h 4330701"/>
              <a:gd name="connsiteX13005" fmla="*/ 1758147 w 12191966"/>
              <a:gd name="connsiteY13005" fmla="*/ 1837390 h 4330701"/>
              <a:gd name="connsiteX13006" fmla="*/ 1757353 w 12191966"/>
              <a:gd name="connsiteY13006" fmla="*/ 1839719 h 4330701"/>
              <a:gd name="connsiteX13007" fmla="*/ 1755765 w 12191966"/>
              <a:gd name="connsiteY13007" fmla="*/ 1841273 h 4330701"/>
              <a:gd name="connsiteX13008" fmla="*/ 1753781 w 12191966"/>
              <a:gd name="connsiteY13008" fmla="*/ 1841661 h 4330701"/>
              <a:gd name="connsiteX13009" fmla="*/ 1751797 w 12191966"/>
              <a:gd name="connsiteY13009" fmla="*/ 1841661 h 4330701"/>
              <a:gd name="connsiteX13010" fmla="*/ 1749812 w 12191966"/>
              <a:gd name="connsiteY13010" fmla="*/ 1840884 h 4330701"/>
              <a:gd name="connsiteX13011" fmla="*/ 1744653 w 12191966"/>
              <a:gd name="connsiteY13011" fmla="*/ 1837778 h 4330701"/>
              <a:gd name="connsiteX13012" fmla="*/ 1739097 w 12191966"/>
              <a:gd name="connsiteY13012" fmla="*/ 1833895 h 4330701"/>
              <a:gd name="connsiteX13013" fmla="*/ 1735922 w 12191966"/>
              <a:gd name="connsiteY13013" fmla="*/ 1832342 h 4330701"/>
              <a:gd name="connsiteX13014" fmla="*/ 1733144 w 12191966"/>
              <a:gd name="connsiteY13014" fmla="*/ 1831177 h 4330701"/>
              <a:gd name="connsiteX13015" fmla="*/ 1729969 w 12191966"/>
              <a:gd name="connsiteY13015" fmla="*/ 1830012 h 4330701"/>
              <a:gd name="connsiteX13016" fmla="*/ 1727191 w 12191966"/>
              <a:gd name="connsiteY13016" fmla="*/ 1829623 h 4330701"/>
              <a:gd name="connsiteX13017" fmla="*/ 1724412 w 12191966"/>
              <a:gd name="connsiteY13017" fmla="*/ 1830012 h 4330701"/>
              <a:gd name="connsiteX13018" fmla="*/ 1723222 w 12191966"/>
              <a:gd name="connsiteY13018" fmla="*/ 1831177 h 4330701"/>
              <a:gd name="connsiteX13019" fmla="*/ 1722031 w 12191966"/>
              <a:gd name="connsiteY13019" fmla="*/ 1831565 h 4330701"/>
              <a:gd name="connsiteX13020" fmla="*/ 1722031 w 12191966"/>
              <a:gd name="connsiteY13020" fmla="*/ 1833118 h 4330701"/>
              <a:gd name="connsiteX13021" fmla="*/ 1722031 w 12191966"/>
              <a:gd name="connsiteY13021" fmla="*/ 1833895 h 4330701"/>
              <a:gd name="connsiteX13022" fmla="*/ 1722428 w 12191966"/>
              <a:gd name="connsiteY13022" fmla="*/ 1835448 h 4330701"/>
              <a:gd name="connsiteX13023" fmla="*/ 1724016 w 12191966"/>
              <a:gd name="connsiteY13023" fmla="*/ 1838943 h 4330701"/>
              <a:gd name="connsiteX13024" fmla="*/ 1726397 w 12191966"/>
              <a:gd name="connsiteY13024" fmla="*/ 1843214 h 4330701"/>
              <a:gd name="connsiteX13025" fmla="*/ 1727984 w 12191966"/>
              <a:gd name="connsiteY13025" fmla="*/ 1848262 h 4330701"/>
              <a:gd name="connsiteX13026" fmla="*/ 1728381 w 12191966"/>
              <a:gd name="connsiteY13026" fmla="*/ 1850592 h 4330701"/>
              <a:gd name="connsiteX13027" fmla="*/ 1728381 w 12191966"/>
              <a:gd name="connsiteY13027" fmla="*/ 1853699 h 4330701"/>
              <a:gd name="connsiteX13028" fmla="*/ 1727984 w 12191966"/>
              <a:gd name="connsiteY13028" fmla="*/ 1856417 h 4330701"/>
              <a:gd name="connsiteX13029" fmla="*/ 1726397 w 12191966"/>
              <a:gd name="connsiteY13029" fmla="*/ 1859523 h 4330701"/>
              <a:gd name="connsiteX13030" fmla="*/ 1720840 w 12191966"/>
              <a:gd name="connsiteY13030" fmla="*/ 1859135 h 4330701"/>
              <a:gd name="connsiteX13031" fmla="*/ 1718063 w 12191966"/>
              <a:gd name="connsiteY13031" fmla="*/ 1859523 h 4330701"/>
              <a:gd name="connsiteX13032" fmla="*/ 1716078 w 12191966"/>
              <a:gd name="connsiteY13032" fmla="*/ 1859912 h 4330701"/>
              <a:gd name="connsiteX13033" fmla="*/ 1713697 w 12191966"/>
              <a:gd name="connsiteY13033" fmla="*/ 1860300 h 4330701"/>
              <a:gd name="connsiteX13034" fmla="*/ 1712109 w 12191966"/>
              <a:gd name="connsiteY13034" fmla="*/ 1861853 h 4330701"/>
              <a:gd name="connsiteX13035" fmla="*/ 1710522 w 12191966"/>
              <a:gd name="connsiteY13035" fmla="*/ 1863795 h 4330701"/>
              <a:gd name="connsiteX13036" fmla="*/ 1710125 w 12191966"/>
              <a:gd name="connsiteY13036" fmla="*/ 1866901 h 4330701"/>
              <a:gd name="connsiteX13037" fmla="*/ 1706950 w 12191966"/>
              <a:gd name="connsiteY13037" fmla="*/ 1864960 h 4330701"/>
              <a:gd name="connsiteX13038" fmla="*/ 1704569 w 12191966"/>
              <a:gd name="connsiteY13038" fmla="*/ 1863018 h 4330701"/>
              <a:gd name="connsiteX13039" fmla="*/ 1703378 w 12191966"/>
              <a:gd name="connsiteY13039" fmla="*/ 1861465 h 4330701"/>
              <a:gd name="connsiteX13040" fmla="*/ 1703378 w 12191966"/>
              <a:gd name="connsiteY13040" fmla="*/ 1859912 h 4330701"/>
              <a:gd name="connsiteX13041" fmla="*/ 1703378 w 12191966"/>
              <a:gd name="connsiteY13041" fmla="*/ 1858358 h 4330701"/>
              <a:gd name="connsiteX13042" fmla="*/ 1704569 w 12191966"/>
              <a:gd name="connsiteY13042" fmla="*/ 1857193 h 4330701"/>
              <a:gd name="connsiteX13043" fmla="*/ 1708141 w 12191966"/>
              <a:gd name="connsiteY13043" fmla="*/ 1854475 h 4330701"/>
              <a:gd name="connsiteX13044" fmla="*/ 1711316 w 12191966"/>
              <a:gd name="connsiteY13044" fmla="*/ 1851757 h 4330701"/>
              <a:gd name="connsiteX13045" fmla="*/ 1713697 w 12191966"/>
              <a:gd name="connsiteY13045" fmla="*/ 1850204 h 4330701"/>
              <a:gd name="connsiteX13046" fmla="*/ 1714887 w 12191966"/>
              <a:gd name="connsiteY13046" fmla="*/ 1848262 h 4330701"/>
              <a:gd name="connsiteX13047" fmla="*/ 1716078 w 12191966"/>
              <a:gd name="connsiteY13047" fmla="*/ 1845544 h 4330701"/>
              <a:gd name="connsiteX13048" fmla="*/ 1716475 w 12191966"/>
              <a:gd name="connsiteY13048" fmla="*/ 1843214 h 4330701"/>
              <a:gd name="connsiteX13049" fmla="*/ 1716475 w 12191966"/>
              <a:gd name="connsiteY13049" fmla="*/ 1840496 h 4330701"/>
              <a:gd name="connsiteX13050" fmla="*/ 1715681 w 12191966"/>
              <a:gd name="connsiteY13050" fmla="*/ 1837001 h 4330701"/>
              <a:gd name="connsiteX13051" fmla="*/ 1708141 w 12191966"/>
              <a:gd name="connsiteY13051" fmla="*/ 1837390 h 4330701"/>
              <a:gd name="connsiteX13052" fmla="*/ 1699409 w 12191966"/>
              <a:gd name="connsiteY13052" fmla="*/ 1837001 h 4330701"/>
              <a:gd name="connsiteX13053" fmla="*/ 1680359 w 12191966"/>
              <a:gd name="connsiteY13053" fmla="*/ 1835060 h 4330701"/>
              <a:gd name="connsiteX13054" fmla="*/ 1660119 w 12191966"/>
              <a:gd name="connsiteY13054" fmla="*/ 1833507 h 4330701"/>
              <a:gd name="connsiteX13055" fmla="*/ 1649800 w 12191966"/>
              <a:gd name="connsiteY13055" fmla="*/ 1833118 h 4330701"/>
              <a:gd name="connsiteX13056" fmla="*/ 1639084 w 12191966"/>
              <a:gd name="connsiteY13056" fmla="*/ 1833118 h 4330701"/>
              <a:gd name="connsiteX13057" fmla="*/ 1628766 w 12191966"/>
              <a:gd name="connsiteY13057" fmla="*/ 1833507 h 4330701"/>
              <a:gd name="connsiteX13058" fmla="*/ 1618844 w 12191966"/>
              <a:gd name="connsiteY13058" fmla="*/ 1834283 h 4330701"/>
              <a:gd name="connsiteX13059" fmla="*/ 1609319 w 12191966"/>
              <a:gd name="connsiteY13059" fmla="*/ 1837001 h 4330701"/>
              <a:gd name="connsiteX13060" fmla="*/ 1604556 w 12191966"/>
              <a:gd name="connsiteY13060" fmla="*/ 1838555 h 4330701"/>
              <a:gd name="connsiteX13061" fmla="*/ 1599397 w 12191966"/>
              <a:gd name="connsiteY13061" fmla="*/ 1840496 h 4330701"/>
              <a:gd name="connsiteX13062" fmla="*/ 1595428 w 12191966"/>
              <a:gd name="connsiteY13062" fmla="*/ 1842438 h 4330701"/>
              <a:gd name="connsiteX13063" fmla="*/ 1591063 w 12191966"/>
              <a:gd name="connsiteY13063" fmla="*/ 1844767 h 4330701"/>
              <a:gd name="connsiteX13064" fmla="*/ 1587094 w 12191966"/>
              <a:gd name="connsiteY13064" fmla="*/ 1847097 h 4330701"/>
              <a:gd name="connsiteX13065" fmla="*/ 1583125 w 12191966"/>
              <a:gd name="connsiteY13065" fmla="*/ 1850592 h 4330701"/>
              <a:gd name="connsiteX13066" fmla="*/ 1579553 w 12191966"/>
              <a:gd name="connsiteY13066" fmla="*/ 1854087 h 4330701"/>
              <a:gd name="connsiteX13067" fmla="*/ 1575981 w 12191966"/>
              <a:gd name="connsiteY13067" fmla="*/ 1857970 h 4330701"/>
              <a:gd name="connsiteX13068" fmla="*/ 1572807 w 12191966"/>
              <a:gd name="connsiteY13068" fmla="*/ 1861853 h 4330701"/>
              <a:gd name="connsiteX13069" fmla="*/ 1570028 w 12191966"/>
              <a:gd name="connsiteY13069" fmla="*/ 1866901 h 4330701"/>
              <a:gd name="connsiteX13070" fmla="*/ 1568044 w 12191966"/>
              <a:gd name="connsiteY13070" fmla="*/ 1863795 h 4330701"/>
              <a:gd name="connsiteX13071" fmla="*/ 1566456 w 12191966"/>
              <a:gd name="connsiteY13071" fmla="*/ 1861465 h 4330701"/>
              <a:gd name="connsiteX13072" fmla="*/ 1564075 w 12191966"/>
              <a:gd name="connsiteY13072" fmla="*/ 1859135 h 4330701"/>
              <a:gd name="connsiteX13073" fmla="*/ 1561297 w 12191966"/>
              <a:gd name="connsiteY13073" fmla="*/ 1857193 h 4330701"/>
              <a:gd name="connsiteX13074" fmla="*/ 1558916 w 12191966"/>
              <a:gd name="connsiteY13074" fmla="*/ 1855640 h 4330701"/>
              <a:gd name="connsiteX13075" fmla="*/ 1556535 w 12191966"/>
              <a:gd name="connsiteY13075" fmla="*/ 1854087 h 4330701"/>
              <a:gd name="connsiteX13076" fmla="*/ 1550582 w 12191966"/>
              <a:gd name="connsiteY13076" fmla="*/ 1852145 h 4330701"/>
              <a:gd name="connsiteX13077" fmla="*/ 1543835 w 12191966"/>
              <a:gd name="connsiteY13077" fmla="*/ 1851757 h 4330701"/>
              <a:gd name="connsiteX13078" fmla="*/ 1537485 w 12191966"/>
              <a:gd name="connsiteY13078" fmla="*/ 1850980 h 4330701"/>
              <a:gd name="connsiteX13079" fmla="*/ 1530341 w 12191966"/>
              <a:gd name="connsiteY13079" fmla="*/ 1851757 h 4330701"/>
              <a:gd name="connsiteX13080" fmla="*/ 1523197 w 12191966"/>
              <a:gd name="connsiteY13080" fmla="*/ 1852534 h 4330701"/>
              <a:gd name="connsiteX13081" fmla="*/ 1508910 w 12191966"/>
              <a:gd name="connsiteY13081" fmla="*/ 1854475 h 4330701"/>
              <a:gd name="connsiteX13082" fmla="*/ 1501766 w 12191966"/>
              <a:gd name="connsiteY13082" fmla="*/ 1855640 h 4330701"/>
              <a:gd name="connsiteX13083" fmla="*/ 1495416 w 12191966"/>
              <a:gd name="connsiteY13083" fmla="*/ 1856028 h 4330701"/>
              <a:gd name="connsiteX13084" fmla="*/ 1489066 w 12191966"/>
              <a:gd name="connsiteY13084" fmla="*/ 1856028 h 4330701"/>
              <a:gd name="connsiteX13085" fmla="*/ 1483510 w 12191966"/>
              <a:gd name="connsiteY13085" fmla="*/ 1855640 h 4330701"/>
              <a:gd name="connsiteX13086" fmla="*/ 1478747 w 12191966"/>
              <a:gd name="connsiteY13086" fmla="*/ 1854087 h 4330701"/>
              <a:gd name="connsiteX13087" fmla="*/ 1476763 w 12191966"/>
              <a:gd name="connsiteY13087" fmla="*/ 1852922 h 4330701"/>
              <a:gd name="connsiteX13088" fmla="*/ 1474779 w 12191966"/>
              <a:gd name="connsiteY13088" fmla="*/ 1852145 h 4330701"/>
              <a:gd name="connsiteX13089" fmla="*/ 1483113 w 12191966"/>
              <a:gd name="connsiteY13089" fmla="*/ 1847097 h 4330701"/>
              <a:gd name="connsiteX13090" fmla="*/ 1491050 w 12191966"/>
              <a:gd name="connsiteY13090" fmla="*/ 1842826 h 4330701"/>
              <a:gd name="connsiteX13091" fmla="*/ 1499782 w 12191966"/>
              <a:gd name="connsiteY13091" fmla="*/ 1838943 h 4330701"/>
              <a:gd name="connsiteX13092" fmla="*/ 1508116 w 12191966"/>
              <a:gd name="connsiteY13092" fmla="*/ 1835448 h 4330701"/>
              <a:gd name="connsiteX13093" fmla="*/ 1516847 w 12191966"/>
              <a:gd name="connsiteY13093" fmla="*/ 1831953 h 4330701"/>
              <a:gd name="connsiteX13094" fmla="*/ 1525975 w 12191966"/>
              <a:gd name="connsiteY13094" fmla="*/ 1828847 h 4330701"/>
              <a:gd name="connsiteX13095" fmla="*/ 1534310 w 12191966"/>
              <a:gd name="connsiteY13095" fmla="*/ 1826517 h 4330701"/>
              <a:gd name="connsiteX13096" fmla="*/ 1543438 w 12191966"/>
              <a:gd name="connsiteY13096" fmla="*/ 1824187 h 4330701"/>
              <a:gd name="connsiteX13097" fmla="*/ 1560900 w 12191966"/>
              <a:gd name="connsiteY13097" fmla="*/ 1820304 h 4330701"/>
              <a:gd name="connsiteX13098" fmla="*/ 1579553 w 12191966"/>
              <a:gd name="connsiteY13098" fmla="*/ 1816809 h 4330701"/>
              <a:gd name="connsiteX13099" fmla="*/ 1597413 w 12191966"/>
              <a:gd name="connsiteY13099" fmla="*/ 1814868 h 4330701"/>
              <a:gd name="connsiteX13100" fmla="*/ 1616066 w 12191966"/>
              <a:gd name="connsiteY13100" fmla="*/ 1813703 h 4330701"/>
              <a:gd name="connsiteX13101" fmla="*/ 4593810 w 12191966"/>
              <a:gd name="connsiteY13101" fmla="*/ 1801813 h 4330701"/>
              <a:gd name="connsiteX13102" fmla="*/ 4599762 w 12191966"/>
              <a:gd name="connsiteY13102" fmla="*/ 1802649 h 4330701"/>
              <a:gd name="connsiteX13103" fmla="*/ 4611670 w 12191966"/>
              <a:gd name="connsiteY13103" fmla="*/ 1803902 h 4330701"/>
              <a:gd name="connsiteX13104" fmla="*/ 4618019 w 12191966"/>
              <a:gd name="connsiteY13104" fmla="*/ 1804737 h 4330701"/>
              <a:gd name="connsiteX13105" fmla="*/ 4620399 w 12191966"/>
              <a:gd name="connsiteY13105" fmla="*/ 1803902 h 4330701"/>
              <a:gd name="connsiteX13106" fmla="*/ 4622784 w 12191966"/>
              <a:gd name="connsiteY13106" fmla="*/ 1803484 h 4330701"/>
              <a:gd name="connsiteX13107" fmla="*/ 4621194 w 12191966"/>
              <a:gd name="connsiteY13107" fmla="*/ 1807244 h 4330701"/>
              <a:gd name="connsiteX13108" fmla="*/ 4619209 w 12191966"/>
              <a:gd name="connsiteY13108" fmla="*/ 1809751 h 4330701"/>
              <a:gd name="connsiteX13109" fmla="*/ 4617225 w 12191966"/>
              <a:gd name="connsiteY13109" fmla="*/ 1812675 h 4330701"/>
              <a:gd name="connsiteX13110" fmla="*/ 4615242 w 12191966"/>
              <a:gd name="connsiteY13110" fmla="*/ 1814764 h 4330701"/>
              <a:gd name="connsiteX13111" fmla="*/ 4613257 w 12191966"/>
              <a:gd name="connsiteY13111" fmla="*/ 1816017 h 4330701"/>
              <a:gd name="connsiteX13112" fmla="*/ 4610875 w 12191966"/>
              <a:gd name="connsiteY13112" fmla="*/ 1816853 h 4330701"/>
              <a:gd name="connsiteX13113" fmla="*/ 4608495 w 12191966"/>
              <a:gd name="connsiteY13113" fmla="*/ 1817688 h 4330701"/>
              <a:gd name="connsiteX13114" fmla="*/ 4605715 w 12191966"/>
              <a:gd name="connsiteY13114" fmla="*/ 1817688 h 4330701"/>
              <a:gd name="connsiteX13115" fmla="*/ 4600160 w 12191966"/>
              <a:gd name="connsiteY13115" fmla="*/ 1817270 h 4330701"/>
              <a:gd name="connsiteX13116" fmla="*/ 4594603 w 12191966"/>
              <a:gd name="connsiteY13116" fmla="*/ 1816017 h 4330701"/>
              <a:gd name="connsiteX13117" fmla="*/ 4588651 w 12191966"/>
              <a:gd name="connsiteY13117" fmla="*/ 1813510 h 4330701"/>
              <a:gd name="connsiteX13118" fmla="*/ 4583093 w 12191966"/>
              <a:gd name="connsiteY13118" fmla="*/ 1811004 h 4330701"/>
              <a:gd name="connsiteX13119" fmla="*/ 4584285 w 12191966"/>
              <a:gd name="connsiteY13119" fmla="*/ 1808080 h 4330701"/>
              <a:gd name="connsiteX13120" fmla="*/ 4585079 w 12191966"/>
              <a:gd name="connsiteY13120" fmla="*/ 1805573 h 4330701"/>
              <a:gd name="connsiteX13121" fmla="*/ 4586666 w 12191966"/>
              <a:gd name="connsiteY13121" fmla="*/ 1803902 h 4330701"/>
              <a:gd name="connsiteX13122" fmla="*/ 4588651 w 12191966"/>
              <a:gd name="connsiteY13122" fmla="*/ 1803066 h 4330701"/>
              <a:gd name="connsiteX13123" fmla="*/ 4591430 w 12191966"/>
              <a:gd name="connsiteY13123" fmla="*/ 1802649 h 4330701"/>
              <a:gd name="connsiteX13124" fmla="*/ 4726669 w 12191966"/>
              <a:gd name="connsiteY13124" fmla="*/ 1790701 h 4330701"/>
              <a:gd name="connsiteX13125" fmla="*/ 4728329 w 12191966"/>
              <a:gd name="connsiteY13125" fmla="*/ 1791892 h 4330701"/>
              <a:gd name="connsiteX13126" fmla="*/ 4729571 w 12191966"/>
              <a:gd name="connsiteY13126" fmla="*/ 1793082 h 4330701"/>
              <a:gd name="connsiteX13127" fmla="*/ 4731642 w 12191966"/>
              <a:gd name="connsiteY13127" fmla="*/ 1796257 h 4330701"/>
              <a:gd name="connsiteX13128" fmla="*/ 4734540 w 12191966"/>
              <a:gd name="connsiteY13128" fmla="*/ 1803401 h 4330701"/>
              <a:gd name="connsiteX13129" fmla="*/ 4736614 w 12191966"/>
              <a:gd name="connsiteY13129" fmla="*/ 1805783 h 4330701"/>
              <a:gd name="connsiteX13130" fmla="*/ 4738269 w 12191966"/>
              <a:gd name="connsiteY13130" fmla="*/ 1806973 h 4330701"/>
              <a:gd name="connsiteX13131" fmla="*/ 4739924 w 12191966"/>
              <a:gd name="connsiteY13131" fmla="*/ 1807767 h 4330701"/>
              <a:gd name="connsiteX13132" fmla="*/ 4741579 w 12191966"/>
              <a:gd name="connsiteY13132" fmla="*/ 1808164 h 4330701"/>
              <a:gd name="connsiteX13133" fmla="*/ 4743648 w 12191966"/>
              <a:gd name="connsiteY13133" fmla="*/ 1807767 h 4330701"/>
              <a:gd name="connsiteX13134" fmla="*/ 4745718 w 12191966"/>
              <a:gd name="connsiteY13134" fmla="*/ 1807370 h 4330701"/>
              <a:gd name="connsiteX13135" fmla="*/ 4748203 w 12191966"/>
              <a:gd name="connsiteY13135" fmla="*/ 1806180 h 4330701"/>
              <a:gd name="connsiteX13136" fmla="*/ 4747788 w 12191966"/>
              <a:gd name="connsiteY13136" fmla="*/ 1808164 h 4330701"/>
              <a:gd name="connsiteX13137" fmla="*/ 4746546 w 12191966"/>
              <a:gd name="connsiteY13137" fmla="*/ 1810148 h 4330701"/>
              <a:gd name="connsiteX13138" fmla="*/ 4744892 w 12191966"/>
              <a:gd name="connsiteY13138" fmla="*/ 1811736 h 4330701"/>
              <a:gd name="connsiteX13139" fmla="*/ 4743648 w 12191966"/>
              <a:gd name="connsiteY13139" fmla="*/ 1812927 h 4330701"/>
              <a:gd name="connsiteX13140" fmla="*/ 4741579 w 12191966"/>
              <a:gd name="connsiteY13140" fmla="*/ 1813720 h 4330701"/>
              <a:gd name="connsiteX13141" fmla="*/ 4739510 w 12191966"/>
              <a:gd name="connsiteY13141" fmla="*/ 1814514 h 4330701"/>
              <a:gd name="connsiteX13142" fmla="*/ 4734540 w 12191966"/>
              <a:gd name="connsiteY13142" fmla="*/ 1814514 h 4330701"/>
              <a:gd name="connsiteX13143" fmla="*/ 4729984 w 12191966"/>
              <a:gd name="connsiteY13143" fmla="*/ 1813720 h 4330701"/>
              <a:gd name="connsiteX13144" fmla="*/ 4725016 w 12191966"/>
              <a:gd name="connsiteY13144" fmla="*/ 1812927 h 4330701"/>
              <a:gd name="connsiteX13145" fmla="*/ 4721699 w 12191966"/>
              <a:gd name="connsiteY13145" fmla="*/ 1810942 h 4330701"/>
              <a:gd name="connsiteX13146" fmla="*/ 4719627 w 12191966"/>
              <a:gd name="connsiteY13146" fmla="*/ 1809355 h 4330701"/>
              <a:gd name="connsiteX13147" fmla="*/ 4720456 w 12191966"/>
              <a:gd name="connsiteY13147" fmla="*/ 1807370 h 4330701"/>
              <a:gd name="connsiteX13148" fmla="*/ 4722115 w 12191966"/>
              <a:gd name="connsiteY13148" fmla="*/ 1805386 h 4330701"/>
              <a:gd name="connsiteX13149" fmla="*/ 4724599 w 12191966"/>
              <a:gd name="connsiteY13149" fmla="*/ 1801814 h 4330701"/>
              <a:gd name="connsiteX13150" fmla="*/ 4726256 w 12191966"/>
              <a:gd name="connsiteY13150" fmla="*/ 1800226 h 4330701"/>
              <a:gd name="connsiteX13151" fmla="*/ 4726669 w 12191966"/>
              <a:gd name="connsiteY13151" fmla="*/ 1797845 h 4330701"/>
              <a:gd name="connsiteX13152" fmla="*/ 4727084 w 12191966"/>
              <a:gd name="connsiteY13152" fmla="*/ 1794670 h 4330701"/>
              <a:gd name="connsiteX13153" fmla="*/ 3311545 w 12191966"/>
              <a:gd name="connsiteY13153" fmla="*/ 1789113 h 4330701"/>
              <a:gd name="connsiteX13154" fmla="*/ 3313528 w 12191966"/>
              <a:gd name="connsiteY13154" fmla="*/ 1792631 h 4330701"/>
              <a:gd name="connsiteX13155" fmla="*/ 3314322 w 12191966"/>
              <a:gd name="connsiteY13155" fmla="*/ 1795758 h 4330701"/>
              <a:gd name="connsiteX13156" fmla="*/ 3315115 w 12191966"/>
              <a:gd name="connsiteY13156" fmla="*/ 1798104 h 4330701"/>
              <a:gd name="connsiteX13157" fmla="*/ 3314322 w 12191966"/>
              <a:gd name="connsiteY13157" fmla="*/ 1800058 h 4330701"/>
              <a:gd name="connsiteX13158" fmla="*/ 3313133 w 12191966"/>
              <a:gd name="connsiteY13158" fmla="*/ 1805140 h 4330701"/>
              <a:gd name="connsiteX13159" fmla="*/ 3311545 w 12191966"/>
              <a:gd name="connsiteY13159" fmla="*/ 1812176 h 4330701"/>
              <a:gd name="connsiteX13160" fmla="*/ 3315910 w 12191966"/>
              <a:gd name="connsiteY13160" fmla="*/ 1809440 h 4330701"/>
              <a:gd name="connsiteX13161" fmla="*/ 3320275 w 12191966"/>
              <a:gd name="connsiteY13161" fmla="*/ 1807876 h 4330701"/>
              <a:gd name="connsiteX13162" fmla="*/ 3325436 w 12191966"/>
              <a:gd name="connsiteY13162" fmla="*/ 1806703 h 4330701"/>
              <a:gd name="connsiteX13163" fmla="*/ 3330201 w 12191966"/>
              <a:gd name="connsiteY13163" fmla="*/ 1805140 h 4330701"/>
              <a:gd name="connsiteX13164" fmla="*/ 3334566 w 12191966"/>
              <a:gd name="connsiteY13164" fmla="*/ 1803967 h 4330701"/>
              <a:gd name="connsiteX13165" fmla="*/ 3339726 w 12191966"/>
              <a:gd name="connsiteY13165" fmla="*/ 1803576 h 4330701"/>
              <a:gd name="connsiteX13166" fmla="*/ 3344092 w 12191966"/>
              <a:gd name="connsiteY13166" fmla="*/ 1803576 h 4330701"/>
              <a:gd name="connsiteX13167" fmla="*/ 3348457 w 12191966"/>
              <a:gd name="connsiteY13167" fmla="*/ 1803576 h 4330701"/>
              <a:gd name="connsiteX13168" fmla="*/ 3357980 w 12191966"/>
              <a:gd name="connsiteY13168" fmla="*/ 1804749 h 4330701"/>
              <a:gd name="connsiteX13169" fmla="*/ 3367109 w 12191966"/>
              <a:gd name="connsiteY13169" fmla="*/ 1807094 h 4330701"/>
              <a:gd name="connsiteX13170" fmla="*/ 3376636 w 12191966"/>
              <a:gd name="connsiteY13170" fmla="*/ 1810612 h 4330701"/>
              <a:gd name="connsiteX13171" fmla="*/ 3385764 w 12191966"/>
              <a:gd name="connsiteY13171" fmla="*/ 1814521 h 4330701"/>
              <a:gd name="connsiteX13172" fmla="*/ 3411166 w 12191966"/>
              <a:gd name="connsiteY13172" fmla="*/ 1816867 h 4330701"/>
              <a:gd name="connsiteX13173" fmla="*/ 3412358 w 12191966"/>
              <a:gd name="connsiteY13173" fmla="*/ 1804749 h 4330701"/>
              <a:gd name="connsiteX13174" fmla="*/ 3415930 w 12191966"/>
              <a:gd name="connsiteY13174" fmla="*/ 1808658 h 4330701"/>
              <a:gd name="connsiteX13175" fmla="*/ 3418311 w 12191966"/>
              <a:gd name="connsiteY13175" fmla="*/ 1809831 h 4330701"/>
              <a:gd name="connsiteX13176" fmla="*/ 3419500 w 12191966"/>
              <a:gd name="connsiteY13176" fmla="*/ 1809831 h 4330701"/>
              <a:gd name="connsiteX13177" fmla="*/ 3419898 w 12191966"/>
              <a:gd name="connsiteY13177" fmla="*/ 1809831 h 4330701"/>
              <a:gd name="connsiteX13178" fmla="*/ 3421882 w 12191966"/>
              <a:gd name="connsiteY13178" fmla="*/ 1809440 h 4330701"/>
              <a:gd name="connsiteX13179" fmla="*/ 3423471 w 12191966"/>
              <a:gd name="connsiteY13179" fmla="*/ 1807876 h 4330701"/>
              <a:gd name="connsiteX13180" fmla="*/ 3425852 w 12191966"/>
              <a:gd name="connsiteY13180" fmla="*/ 1806703 h 4330701"/>
              <a:gd name="connsiteX13181" fmla="*/ 3429424 w 12191966"/>
              <a:gd name="connsiteY13181" fmla="*/ 1805140 h 4330701"/>
              <a:gd name="connsiteX13182" fmla="*/ 3431804 w 12191966"/>
              <a:gd name="connsiteY13182" fmla="*/ 1805140 h 4330701"/>
              <a:gd name="connsiteX13183" fmla="*/ 3434584 w 12191966"/>
              <a:gd name="connsiteY13183" fmla="*/ 1805140 h 4330701"/>
              <a:gd name="connsiteX13184" fmla="*/ 3438946 w 12191966"/>
              <a:gd name="connsiteY13184" fmla="*/ 1819994 h 4330701"/>
              <a:gd name="connsiteX13185" fmla="*/ 3456014 w 12191966"/>
              <a:gd name="connsiteY13185" fmla="*/ 1821948 h 4330701"/>
              <a:gd name="connsiteX13186" fmla="*/ 3455616 w 12191966"/>
              <a:gd name="connsiteY13186" fmla="*/ 1829375 h 4330701"/>
              <a:gd name="connsiteX13187" fmla="*/ 3454823 w 12191966"/>
              <a:gd name="connsiteY13187" fmla="*/ 1834066 h 4330701"/>
              <a:gd name="connsiteX13188" fmla="*/ 3453631 w 12191966"/>
              <a:gd name="connsiteY13188" fmla="*/ 1838366 h 4330701"/>
              <a:gd name="connsiteX13189" fmla="*/ 3452043 w 12191966"/>
              <a:gd name="connsiteY13189" fmla="*/ 1840320 h 4330701"/>
              <a:gd name="connsiteX13190" fmla="*/ 3450459 w 12191966"/>
              <a:gd name="connsiteY13190" fmla="*/ 1841493 h 4330701"/>
              <a:gd name="connsiteX13191" fmla="*/ 3448474 w 12191966"/>
              <a:gd name="connsiteY13191" fmla="*/ 1841493 h 4330701"/>
              <a:gd name="connsiteX13192" fmla="*/ 3446093 w 12191966"/>
              <a:gd name="connsiteY13192" fmla="*/ 1840711 h 4330701"/>
              <a:gd name="connsiteX13193" fmla="*/ 3443313 w 12191966"/>
              <a:gd name="connsiteY13193" fmla="*/ 1839539 h 4330701"/>
              <a:gd name="connsiteX13194" fmla="*/ 3444504 w 12191966"/>
              <a:gd name="connsiteY13194" fmla="*/ 1844620 h 4330701"/>
              <a:gd name="connsiteX13195" fmla="*/ 3445299 w 12191966"/>
              <a:gd name="connsiteY13195" fmla="*/ 1850093 h 4330701"/>
              <a:gd name="connsiteX13196" fmla="*/ 3433391 w 12191966"/>
              <a:gd name="connsiteY13196" fmla="*/ 1848138 h 4330701"/>
              <a:gd name="connsiteX13197" fmla="*/ 3423471 w 12191966"/>
              <a:gd name="connsiteY13197" fmla="*/ 1846575 h 4330701"/>
              <a:gd name="connsiteX13198" fmla="*/ 3423867 w 12191966"/>
              <a:gd name="connsiteY13198" fmla="*/ 1849702 h 4330701"/>
              <a:gd name="connsiteX13199" fmla="*/ 3423867 w 12191966"/>
              <a:gd name="connsiteY13199" fmla="*/ 1852438 h 4330701"/>
              <a:gd name="connsiteX13200" fmla="*/ 3423867 w 12191966"/>
              <a:gd name="connsiteY13200" fmla="*/ 1855956 h 4330701"/>
              <a:gd name="connsiteX13201" fmla="*/ 3422278 w 12191966"/>
              <a:gd name="connsiteY13201" fmla="*/ 1859474 h 4330701"/>
              <a:gd name="connsiteX13202" fmla="*/ 3416723 w 12191966"/>
              <a:gd name="connsiteY13202" fmla="*/ 1859083 h 4330701"/>
              <a:gd name="connsiteX13203" fmla="*/ 3413943 w 12191966"/>
              <a:gd name="connsiteY13203" fmla="*/ 1859474 h 4330701"/>
              <a:gd name="connsiteX13204" fmla="*/ 3411166 w 12191966"/>
              <a:gd name="connsiteY13204" fmla="*/ 1859865 h 4330701"/>
              <a:gd name="connsiteX13205" fmla="*/ 3409182 w 12191966"/>
              <a:gd name="connsiteY13205" fmla="*/ 1860256 h 4330701"/>
              <a:gd name="connsiteX13206" fmla="*/ 3407197 w 12191966"/>
              <a:gd name="connsiteY13206" fmla="*/ 1861820 h 4330701"/>
              <a:gd name="connsiteX13207" fmla="*/ 3406404 w 12191966"/>
              <a:gd name="connsiteY13207" fmla="*/ 1863774 h 4330701"/>
              <a:gd name="connsiteX13208" fmla="*/ 3405610 w 12191966"/>
              <a:gd name="connsiteY13208" fmla="*/ 1866901 h 4330701"/>
              <a:gd name="connsiteX13209" fmla="*/ 3402831 w 12191966"/>
              <a:gd name="connsiteY13209" fmla="*/ 1865338 h 4330701"/>
              <a:gd name="connsiteX13210" fmla="*/ 3400847 w 12191966"/>
              <a:gd name="connsiteY13210" fmla="*/ 1863774 h 4330701"/>
              <a:gd name="connsiteX13211" fmla="*/ 3399657 w 12191966"/>
              <a:gd name="connsiteY13211" fmla="*/ 1862210 h 4330701"/>
              <a:gd name="connsiteX13212" fmla="*/ 3398862 w 12191966"/>
              <a:gd name="connsiteY13212" fmla="*/ 1861038 h 4330701"/>
              <a:gd name="connsiteX13213" fmla="*/ 3398862 w 12191966"/>
              <a:gd name="connsiteY13213" fmla="*/ 1859865 h 4330701"/>
              <a:gd name="connsiteX13214" fmla="*/ 3399258 w 12191966"/>
              <a:gd name="connsiteY13214" fmla="*/ 1858301 h 4330701"/>
              <a:gd name="connsiteX13215" fmla="*/ 3400847 w 12191966"/>
              <a:gd name="connsiteY13215" fmla="*/ 1856347 h 4330701"/>
              <a:gd name="connsiteX13216" fmla="*/ 3406801 w 12191966"/>
              <a:gd name="connsiteY13216" fmla="*/ 1851656 h 4330701"/>
              <a:gd name="connsiteX13217" fmla="*/ 3409977 w 12191966"/>
              <a:gd name="connsiteY13217" fmla="*/ 1848529 h 4330701"/>
              <a:gd name="connsiteX13218" fmla="*/ 3410769 w 12191966"/>
              <a:gd name="connsiteY13218" fmla="*/ 1846966 h 4330701"/>
              <a:gd name="connsiteX13219" fmla="*/ 3411166 w 12191966"/>
              <a:gd name="connsiteY13219" fmla="*/ 1845011 h 4330701"/>
              <a:gd name="connsiteX13220" fmla="*/ 3393702 w 12191966"/>
              <a:gd name="connsiteY13220" fmla="*/ 1844229 h 4330701"/>
              <a:gd name="connsiteX13221" fmla="*/ 3385764 w 12191966"/>
              <a:gd name="connsiteY13221" fmla="*/ 1844229 h 4330701"/>
              <a:gd name="connsiteX13222" fmla="*/ 3377032 w 12191966"/>
              <a:gd name="connsiteY13222" fmla="*/ 1843057 h 4330701"/>
              <a:gd name="connsiteX13223" fmla="*/ 3368697 w 12191966"/>
              <a:gd name="connsiteY13223" fmla="*/ 1842275 h 4330701"/>
              <a:gd name="connsiteX13224" fmla="*/ 3359965 w 12191966"/>
              <a:gd name="connsiteY13224" fmla="*/ 1840711 h 4330701"/>
              <a:gd name="connsiteX13225" fmla="*/ 3350044 w 12191966"/>
              <a:gd name="connsiteY13225" fmla="*/ 1838366 h 4330701"/>
              <a:gd name="connsiteX13226" fmla="*/ 3338933 w 12191966"/>
              <a:gd name="connsiteY13226" fmla="*/ 1834066 h 4330701"/>
              <a:gd name="connsiteX13227" fmla="*/ 3341709 w 12191966"/>
              <a:gd name="connsiteY13227" fmla="*/ 1838757 h 4330701"/>
              <a:gd name="connsiteX13228" fmla="*/ 3342899 w 12191966"/>
              <a:gd name="connsiteY13228" fmla="*/ 1842275 h 4330701"/>
              <a:gd name="connsiteX13229" fmla="*/ 3342899 w 12191966"/>
              <a:gd name="connsiteY13229" fmla="*/ 1843447 h 4330701"/>
              <a:gd name="connsiteX13230" fmla="*/ 3342899 w 12191966"/>
              <a:gd name="connsiteY13230" fmla="*/ 1845011 h 4330701"/>
              <a:gd name="connsiteX13231" fmla="*/ 3342106 w 12191966"/>
              <a:gd name="connsiteY13231" fmla="*/ 1848138 h 4330701"/>
              <a:gd name="connsiteX13232" fmla="*/ 3339726 w 12191966"/>
              <a:gd name="connsiteY13232" fmla="*/ 1850093 h 4330701"/>
              <a:gd name="connsiteX13233" fmla="*/ 3336552 w 12191966"/>
              <a:gd name="connsiteY13233" fmla="*/ 1852047 h 4330701"/>
              <a:gd name="connsiteX13234" fmla="*/ 3332583 w 12191966"/>
              <a:gd name="connsiteY13234" fmla="*/ 1853611 h 4330701"/>
              <a:gd name="connsiteX13235" fmla="*/ 3327423 w 12191966"/>
              <a:gd name="connsiteY13235" fmla="*/ 1854783 h 4330701"/>
              <a:gd name="connsiteX13236" fmla="*/ 3322657 w 12191966"/>
              <a:gd name="connsiteY13236" fmla="*/ 1855565 h 4330701"/>
              <a:gd name="connsiteX13237" fmla="*/ 3316308 w 12191966"/>
              <a:gd name="connsiteY13237" fmla="*/ 1855956 h 4330701"/>
              <a:gd name="connsiteX13238" fmla="*/ 3310354 w 12191966"/>
              <a:gd name="connsiteY13238" fmla="*/ 1856347 h 4330701"/>
              <a:gd name="connsiteX13239" fmla="*/ 3304005 w 12191966"/>
              <a:gd name="connsiteY13239" fmla="*/ 1855956 h 4330701"/>
              <a:gd name="connsiteX13240" fmla="*/ 3290513 w 12191966"/>
              <a:gd name="connsiteY13240" fmla="*/ 1854783 h 4330701"/>
              <a:gd name="connsiteX13241" fmla="*/ 3277416 w 12191966"/>
              <a:gd name="connsiteY13241" fmla="*/ 1852438 h 4330701"/>
              <a:gd name="connsiteX13242" fmla="*/ 3273844 w 12191966"/>
              <a:gd name="connsiteY13242" fmla="*/ 1855565 h 4330701"/>
              <a:gd name="connsiteX13243" fmla="*/ 3270667 w 12191966"/>
              <a:gd name="connsiteY13243" fmla="*/ 1859083 h 4330701"/>
              <a:gd name="connsiteX13244" fmla="*/ 3268288 w 12191966"/>
              <a:gd name="connsiteY13244" fmla="*/ 1862992 h 4330701"/>
              <a:gd name="connsiteX13245" fmla="*/ 3265906 w 12191966"/>
              <a:gd name="connsiteY13245" fmla="*/ 1866901 h 4330701"/>
              <a:gd name="connsiteX13246" fmla="*/ 3263921 w 12191966"/>
              <a:gd name="connsiteY13246" fmla="*/ 1863774 h 4330701"/>
              <a:gd name="connsiteX13247" fmla="*/ 3261937 w 12191966"/>
              <a:gd name="connsiteY13247" fmla="*/ 1861429 h 4330701"/>
              <a:gd name="connsiteX13248" fmla="*/ 3259952 w 12191966"/>
              <a:gd name="connsiteY13248" fmla="*/ 1859083 h 4330701"/>
              <a:gd name="connsiteX13249" fmla="*/ 3257176 w 12191966"/>
              <a:gd name="connsiteY13249" fmla="*/ 1857129 h 4330701"/>
              <a:gd name="connsiteX13250" fmla="*/ 3254793 w 12191966"/>
              <a:gd name="connsiteY13250" fmla="*/ 1855565 h 4330701"/>
              <a:gd name="connsiteX13251" fmla="*/ 3251618 w 12191966"/>
              <a:gd name="connsiteY13251" fmla="*/ 1854002 h 4330701"/>
              <a:gd name="connsiteX13252" fmla="*/ 3246063 w 12191966"/>
              <a:gd name="connsiteY13252" fmla="*/ 1852047 h 4330701"/>
              <a:gd name="connsiteX13253" fmla="*/ 3239711 w 12191966"/>
              <a:gd name="connsiteY13253" fmla="*/ 1851656 h 4330701"/>
              <a:gd name="connsiteX13254" fmla="*/ 3232568 w 12191966"/>
              <a:gd name="connsiteY13254" fmla="*/ 1850874 h 4330701"/>
              <a:gd name="connsiteX13255" fmla="*/ 3225822 w 12191966"/>
              <a:gd name="connsiteY13255" fmla="*/ 1851656 h 4330701"/>
              <a:gd name="connsiteX13256" fmla="*/ 3218677 w 12191966"/>
              <a:gd name="connsiteY13256" fmla="*/ 1852438 h 4330701"/>
              <a:gd name="connsiteX13257" fmla="*/ 3204390 w 12191966"/>
              <a:gd name="connsiteY13257" fmla="*/ 1854393 h 4330701"/>
              <a:gd name="connsiteX13258" fmla="*/ 3197643 w 12191966"/>
              <a:gd name="connsiteY13258" fmla="*/ 1855565 h 4330701"/>
              <a:gd name="connsiteX13259" fmla="*/ 3190895 w 12191966"/>
              <a:gd name="connsiteY13259" fmla="*/ 1855956 h 4330701"/>
              <a:gd name="connsiteX13260" fmla="*/ 3184941 w 12191966"/>
              <a:gd name="connsiteY13260" fmla="*/ 1855956 h 4330701"/>
              <a:gd name="connsiteX13261" fmla="*/ 3179386 w 12191966"/>
              <a:gd name="connsiteY13261" fmla="*/ 1855565 h 4330701"/>
              <a:gd name="connsiteX13262" fmla="*/ 3174623 w 12191966"/>
              <a:gd name="connsiteY13262" fmla="*/ 1854002 h 4330701"/>
              <a:gd name="connsiteX13263" fmla="*/ 3172639 w 12191966"/>
              <a:gd name="connsiteY13263" fmla="*/ 1852829 h 4330701"/>
              <a:gd name="connsiteX13264" fmla="*/ 3170258 w 12191966"/>
              <a:gd name="connsiteY13264" fmla="*/ 1852047 h 4330701"/>
              <a:gd name="connsiteX13265" fmla="*/ 3181371 w 12191966"/>
              <a:gd name="connsiteY13265" fmla="*/ 1845402 h 4330701"/>
              <a:gd name="connsiteX13266" fmla="*/ 3192880 w 12191966"/>
              <a:gd name="connsiteY13266" fmla="*/ 1839539 h 4330701"/>
              <a:gd name="connsiteX13267" fmla="*/ 3205183 w 12191966"/>
              <a:gd name="connsiteY13267" fmla="*/ 1834848 h 4330701"/>
              <a:gd name="connsiteX13268" fmla="*/ 3217090 w 12191966"/>
              <a:gd name="connsiteY13268" fmla="*/ 1830939 h 4330701"/>
              <a:gd name="connsiteX13269" fmla="*/ 3228996 w 12191966"/>
              <a:gd name="connsiteY13269" fmla="*/ 1826639 h 4330701"/>
              <a:gd name="connsiteX13270" fmla="*/ 3241299 w 12191966"/>
              <a:gd name="connsiteY13270" fmla="*/ 1823512 h 4330701"/>
              <a:gd name="connsiteX13271" fmla="*/ 3253205 w 12191966"/>
              <a:gd name="connsiteY13271" fmla="*/ 1820776 h 4330701"/>
              <a:gd name="connsiteX13272" fmla="*/ 3265906 w 12191966"/>
              <a:gd name="connsiteY13272" fmla="*/ 1818430 h 4330701"/>
              <a:gd name="connsiteX13273" fmla="*/ 3269873 w 12191966"/>
              <a:gd name="connsiteY13273" fmla="*/ 1814521 h 4330701"/>
              <a:gd name="connsiteX13274" fmla="*/ 3273445 w 12191966"/>
              <a:gd name="connsiteY13274" fmla="*/ 1811394 h 4330701"/>
              <a:gd name="connsiteX13275" fmla="*/ 3277813 w 12191966"/>
              <a:gd name="connsiteY13275" fmla="*/ 1808658 h 4330701"/>
              <a:gd name="connsiteX13276" fmla="*/ 3282178 w 12191966"/>
              <a:gd name="connsiteY13276" fmla="*/ 1805531 h 4330701"/>
              <a:gd name="connsiteX13277" fmla="*/ 3294481 w 12191966"/>
              <a:gd name="connsiteY13277" fmla="*/ 1799276 h 4330701"/>
              <a:gd name="connsiteX13278" fmla="*/ 4576744 w 12191966"/>
              <a:gd name="connsiteY13278" fmla="*/ 1787526 h 4330701"/>
              <a:gd name="connsiteX13279" fmla="*/ 4570849 w 12191966"/>
              <a:gd name="connsiteY13279" fmla="*/ 1800025 h 4330701"/>
              <a:gd name="connsiteX13280" fmla="*/ 4564954 w 12191966"/>
              <a:gd name="connsiteY13280" fmla="*/ 1812926 h 4330701"/>
              <a:gd name="connsiteX13281" fmla="*/ 4559450 w 12191966"/>
              <a:gd name="connsiteY13281" fmla="*/ 1826634 h 4330701"/>
              <a:gd name="connsiteX13282" fmla="*/ 4554734 w 12191966"/>
              <a:gd name="connsiteY13282" fmla="*/ 1841552 h 4330701"/>
              <a:gd name="connsiteX13283" fmla="*/ 4551196 w 12191966"/>
              <a:gd name="connsiteY13283" fmla="*/ 1840342 h 4330701"/>
              <a:gd name="connsiteX13284" fmla="*/ 4547658 w 12191966"/>
              <a:gd name="connsiteY13284" fmla="*/ 1839939 h 4330701"/>
              <a:gd name="connsiteX13285" fmla="*/ 4543728 w 12191966"/>
              <a:gd name="connsiteY13285" fmla="*/ 1840342 h 4330701"/>
              <a:gd name="connsiteX13286" fmla="*/ 4540190 w 12191966"/>
              <a:gd name="connsiteY13286" fmla="*/ 1841955 h 4330701"/>
              <a:gd name="connsiteX13287" fmla="*/ 4532329 w 12191966"/>
              <a:gd name="connsiteY13287" fmla="*/ 1845180 h 4330701"/>
              <a:gd name="connsiteX13288" fmla="*/ 4524075 w 12191966"/>
              <a:gd name="connsiteY13288" fmla="*/ 1848002 h 4330701"/>
              <a:gd name="connsiteX13289" fmla="*/ 4520930 w 12191966"/>
              <a:gd name="connsiteY13289" fmla="*/ 1849615 h 4330701"/>
              <a:gd name="connsiteX13290" fmla="*/ 4517393 w 12191966"/>
              <a:gd name="connsiteY13290" fmla="*/ 1850018 h 4330701"/>
              <a:gd name="connsiteX13291" fmla="*/ 4514249 w 12191966"/>
              <a:gd name="connsiteY13291" fmla="*/ 1850018 h 4330701"/>
              <a:gd name="connsiteX13292" fmla="*/ 4511497 w 12191966"/>
              <a:gd name="connsiteY13292" fmla="*/ 1849212 h 4330701"/>
              <a:gd name="connsiteX13293" fmla="*/ 4508746 w 12191966"/>
              <a:gd name="connsiteY13293" fmla="*/ 1847196 h 4330701"/>
              <a:gd name="connsiteX13294" fmla="*/ 4506781 w 12191966"/>
              <a:gd name="connsiteY13294" fmla="*/ 1843971 h 4330701"/>
              <a:gd name="connsiteX13295" fmla="*/ 4505994 w 12191966"/>
              <a:gd name="connsiteY13295" fmla="*/ 1839536 h 4330701"/>
              <a:gd name="connsiteX13296" fmla="*/ 4504815 w 12191966"/>
              <a:gd name="connsiteY13296" fmla="*/ 1833488 h 4330701"/>
              <a:gd name="connsiteX13297" fmla="*/ 4500884 w 12191966"/>
              <a:gd name="connsiteY13297" fmla="*/ 1838326 h 4330701"/>
              <a:gd name="connsiteX13298" fmla="*/ 4496561 w 12191966"/>
              <a:gd name="connsiteY13298" fmla="*/ 1843164 h 4330701"/>
              <a:gd name="connsiteX13299" fmla="*/ 4491844 w 12191966"/>
              <a:gd name="connsiteY13299" fmla="*/ 1847599 h 4330701"/>
              <a:gd name="connsiteX13300" fmla="*/ 4487521 w 12191966"/>
              <a:gd name="connsiteY13300" fmla="*/ 1851631 h 4330701"/>
              <a:gd name="connsiteX13301" fmla="*/ 4482411 w 12191966"/>
              <a:gd name="connsiteY13301" fmla="*/ 1855259 h 4330701"/>
              <a:gd name="connsiteX13302" fmla="*/ 4476909 w 12191966"/>
              <a:gd name="connsiteY13302" fmla="*/ 1858888 h 4330701"/>
              <a:gd name="connsiteX13303" fmla="*/ 4471405 w 12191966"/>
              <a:gd name="connsiteY13303" fmla="*/ 1861307 h 4330701"/>
              <a:gd name="connsiteX13304" fmla="*/ 4465509 w 12191966"/>
              <a:gd name="connsiteY13304" fmla="*/ 1863726 h 4330701"/>
              <a:gd name="connsiteX13305" fmla="*/ 4463938 w 12191966"/>
              <a:gd name="connsiteY13305" fmla="*/ 1858485 h 4330701"/>
              <a:gd name="connsiteX13306" fmla="*/ 4462759 w 12191966"/>
              <a:gd name="connsiteY13306" fmla="*/ 1853244 h 4330701"/>
              <a:gd name="connsiteX13307" fmla="*/ 4458041 w 12191966"/>
              <a:gd name="connsiteY13307" fmla="*/ 1843971 h 4330701"/>
              <a:gd name="connsiteX13308" fmla="*/ 4456076 w 12191966"/>
              <a:gd name="connsiteY13308" fmla="*/ 1838326 h 4330701"/>
              <a:gd name="connsiteX13309" fmla="*/ 4455289 w 12191966"/>
              <a:gd name="connsiteY13309" fmla="*/ 1832682 h 4330701"/>
              <a:gd name="connsiteX13310" fmla="*/ 4454506 w 12191966"/>
              <a:gd name="connsiteY13310" fmla="*/ 1825828 h 4330701"/>
              <a:gd name="connsiteX13311" fmla="*/ 4454506 w 12191966"/>
              <a:gd name="connsiteY13311" fmla="*/ 1817361 h 4330701"/>
              <a:gd name="connsiteX13312" fmla="*/ 4474552 w 12191966"/>
              <a:gd name="connsiteY13312" fmla="*/ 1816152 h 4330701"/>
              <a:gd name="connsiteX13313" fmla="*/ 4491452 w 12191966"/>
              <a:gd name="connsiteY13313" fmla="*/ 1813329 h 4330701"/>
              <a:gd name="connsiteX13314" fmla="*/ 4506387 w 12191966"/>
              <a:gd name="connsiteY13314" fmla="*/ 1810910 h 4330701"/>
              <a:gd name="connsiteX13315" fmla="*/ 4520144 w 12191966"/>
              <a:gd name="connsiteY13315" fmla="*/ 1807685 h 4330701"/>
              <a:gd name="connsiteX13316" fmla="*/ 4533116 w 12191966"/>
              <a:gd name="connsiteY13316" fmla="*/ 1803653 h 4330701"/>
              <a:gd name="connsiteX13317" fmla="*/ 4546479 w 12191966"/>
              <a:gd name="connsiteY13317" fmla="*/ 1799218 h 4330701"/>
              <a:gd name="connsiteX13318" fmla="*/ 733322 w 12191966"/>
              <a:gd name="connsiteY13318" fmla="*/ 1782763 h 4330701"/>
              <a:gd name="connsiteX13319" fmla="*/ 736075 w 12191966"/>
              <a:gd name="connsiteY13319" fmla="*/ 1782763 h 4330701"/>
              <a:gd name="connsiteX13320" fmla="*/ 742369 w 12191966"/>
              <a:gd name="connsiteY13320" fmla="*/ 1782763 h 4330701"/>
              <a:gd name="connsiteX13321" fmla="*/ 756530 w 12191966"/>
              <a:gd name="connsiteY13321" fmla="*/ 1784275 h 4330701"/>
              <a:gd name="connsiteX13322" fmla="*/ 762824 w 12191966"/>
              <a:gd name="connsiteY13322" fmla="*/ 1784653 h 4330701"/>
              <a:gd name="connsiteX13323" fmla="*/ 765971 w 12191966"/>
              <a:gd name="connsiteY13323" fmla="*/ 1784275 h 4330701"/>
              <a:gd name="connsiteX13324" fmla="*/ 768331 w 12191966"/>
              <a:gd name="connsiteY13324" fmla="*/ 1783897 h 4330701"/>
              <a:gd name="connsiteX13325" fmla="*/ 766364 w 12191966"/>
              <a:gd name="connsiteY13325" fmla="*/ 1788433 h 4330701"/>
              <a:gd name="connsiteX13326" fmla="*/ 764398 w 12191966"/>
              <a:gd name="connsiteY13326" fmla="*/ 1792968 h 4330701"/>
              <a:gd name="connsiteX13327" fmla="*/ 762431 w 12191966"/>
              <a:gd name="connsiteY13327" fmla="*/ 1795236 h 4330701"/>
              <a:gd name="connsiteX13328" fmla="*/ 759677 w 12191966"/>
              <a:gd name="connsiteY13328" fmla="*/ 1797126 h 4330701"/>
              <a:gd name="connsiteX13329" fmla="*/ 757317 w 12191966"/>
              <a:gd name="connsiteY13329" fmla="*/ 1798260 h 4330701"/>
              <a:gd name="connsiteX13330" fmla="*/ 754563 w 12191966"/>
              <a:gd name="connsiteY13330" fmla="*/ 1798638 h 4330701"/>
              <a:gd name="connsiteX13331" fmla="*/ 751417 w 12191966"/>
              <a:gd name="connsiteY13331" fmla="*/ 1798260 h 4330701"/>
              <a:gd name="connsiteX13332" fmla="*/ 748270 w 12191966"/>
              <a:gd name="connsiteY13332" fmla="*/ 1797504 h 4330701"/>
              <a:gd name="connsiteX13333" fmla="*/ 741976 w 12191966"/>
              <a:gd name="connsiteY13333" fmla="*/ 1795236 h 4330701"/>
              <a:gd name="connsiteX13334" fmla="*/ 735682 w 12191966"/>
              <a:gd name="connsiteY13334" fmla="*/ 1792968 h 4330701"/>
              <a:gd name="connsiteX13335" fmla="*/ 732535 w 12191966"/>
              <a:gd name="connsiteY13335" fmla="*/ 1791835 h 4330701"/>
              <a:gd name="connsiteX13336" fmla="*/ 729388 w 12191966"/>
              <a:gd name="connsiteY13336" fmla="*/ 1791079 h 4330701"/>
              <a:gd name="connsiteX13337" fmla="*/ 726635 w 12191966"/>
              <a:gd name="connsiteY13337" fmla="*/ 1790323 h 4330701"/>
              <a:gd name="connsiteX13338" fmla="*/ 723881 w 12191966"/>
              <a:gd name="connsiteY13338" fmla="*/ 1791079 h 4330701"/>
              <a:gd name="connsiteX13339" fmla="*/ 725061 w 12191966"/>
              <a:gd name="connsiteY13339" fmla="*/ 1788055 h 4330701"/>
              <a:gd name="connsiteX13340" fmla="*/ 726635 w 12191966"/>
              <a:gd name="connsiteY13340" fmla="*/ 1786165 h 4330701"/>
              <a:gd name="connsiteX13341" fmla="*/ 728601 w 12191966"/>
              <a:gd name="connsiteY13341" fmla="*/ 1784653 h 4330701"/>
              <a:gd name="connsiteX13342" fmla="*/ 730568 w 12191966"/>
              <a:gd name="connsiteY13342" fmla="*/ 1783141 h 4330701"/>
              <a:gd name="connsiteX13343" fmla="*/ 4770426 w 12191966"/>
              <a:gd name="connsiteY13343" fmla="*/ 1774825 h 4330701"/>
              <a:gd name="connsiteX13344" fmla="*/ 4774391 w 12191966"/>
              <a:gd name="connsiteY13344" fmla="*/ 1775215 h 4330701"/>
              <a:gd name="connsiteX13345" fmla="*/ 4779551 w 12191966"/>
              <a:gd name="connsiteY13345" fmla="*/ 1776383 h 4330701"/>
              <a:gd name="connsiteX13346" fmla="*/ 4789471 w 12191966"/>
              <a:gd name="connsiteY13346" fmla="*/ 1780277 h 4330701"/>
              <a:gd name="connsiteX13347" fmla="*/ 4789074 w 12191966"/>
              <a:gd name="connsiteY13347" fmla="*/ 1783781 h 4330701"/>
              <a:gd name="connsiteX13348" fmla="*/ 4788678 w 12191966"/>
              <a:gd name="connsiteY13348" fmla="*/ 1787286 h 4330701"/>
              <a:gd name="connsiteX13349" fmla="*/ 4787090 w 12191966"/>
              <a:gd name="connsiteY13349" fmla="*/ 1789622 h 4330701"/>
              <a:gd name="connsiteX13350" fmla="*/ 4785106 w 12191966"/>
              <a:gd name="connsiteY13350" fmla="*/ 1791569 h 4330701"/>
              <a:gd name="connsiteX13351" fmla="*/ 4783122 w 12191966"/>
              <a:gd name="connsiteY13351" fmla="*/ 1793127 h 4330701"/>
              <a:gd name="connsiteX13352" fmla="*/ 4780344 w 12191966"/>
              <a:gd name="connsiteY13352" fmla="*/ 1794684 h 4330701"/>
              <a:gd name="connsiteX13353" fmla="*/ 4777964 w 12191966"/>
              <a:gd name="connsiteY13353" fmla="*/ 1795074 h 4330701"/>
              <a:gd name="connsiteX13354" fmla="*/ 4775582 w 12191966"/>
              <a:gd name="connsiteY13354" fmla="*/ 1795463 h 4330701"/>
              <a:gd name="connsiteX13355" fmla="*/ 4772409 w 12191966"/>
              <a:gd name="connsiteY13355" fmla="*/ 1795463 h 4330701"/>
              <a:gd name="connsiteX13356" fmla="*/ 4769629 w 12191966"/>
              <a:gd name="connsiteY13356" fmla="*/ 1795463 h 4330701"/>
              <a:gd name="connsiteX13357" fmla="*/ 4766851 w 12191966"/>
              <a:gd name="connsiteY13357" fmla="*/ 1794684 h 4330701"/>
              <a:gd name="connsiteX13358" fmla="*/ 4764075 w 12191966"/>
              <a:gd name="connsiteY13358" fmla="*/ 1793516 h 4330701"/>
              <a:gd name="connsiteX13359" fmla="*/ 4762089 w 12191966"/>
              <a:gd name="connsiteY13359" fmla="*/ 1792348 h 4330701"/>
              <a:gd name="connsiteX13360" fmla="*/ 4759313 w 12191966"/>
              <a:gd name="connsiteY13360" fmla="*/ 1791180 h 4330701"/>
              <a:gd name="connsiteX13361" fmla="*/ 4757327 w 12191966"/>
              <a:gd name="connsiteY13361" fmla="*/ 1789622 h 4330701"/>
              <a:gd name="connsiteX13362" fmla="*/ 4756136 w 12191966"/>
              <a:gd name="connsiteY13362" fmla="*/ 1787675 h 4330701"/>
              <a:gd name="connsiteX13363" fmla="*/ 4757327 w 12191966"/>
              <a:gd name="connsiteY13363" fmla="*/ 1784560 h 4330701"/>
              <a:gd name="connsiteX13364" fmla="*/ 4758916 w 12191966"/>
              <a:gd name="connsiteY13364" fmla="*/ 1781834 h 4330701"/>
              <a:gd name="connsiteX13365" fmla="*/ 4760900 w 12191966"/>
              <a:gd name="connsiteY13365" fmla="*/ 1779887 h 4330701"/>
              <a:gd name="connsiteX13366" fmla="*/ 4762487 w 12191966"/>
              <a:gd name="connsiteY13366" fmla="*/ 1777940 h 4330701"/>
              <a:gd name="connsiteX13367" fmla="*/ 4764473 w 12191966"/>
              <a:gd name="connsiteY13367" fmla="*/ 1776772 h 4330701"/>
              <a:gd name="connsiteX13368" fmla="*/ 4766454 w 12191966"/>
              <a:gd name="connsiteY13368" fmla="*/ 1775993 h 4330701"/>
              <a:gd name="connsiteX13369" fmla="*/ 4768440 w 12191966"/>
              <a:gd name="connsiteY13369" fmla="*/ 1775215 h 4330701"/>
              <a:gd name="connsiteX13370" fmla="*/ 3073369 w 12191966"/>
              <a:gd name="connsiteY13370" fmla="*/ 1774825 h 4330701"/>
              <a:gd name="connsiteX13371" fmla="*/ 3078131 w 12191966"/>
              <a:gd name="connsiteY13371" fmla="*/ 1775215 h 4330701"/>
              <a:gd name="connsiteX13372" fmla="*/ 3082497 w 12191966"/>
              <a:gd name="connsiteY13372" fmla="*/ 1776383 h 4330701"/>
              <a:gd name="connsiteX13373" fmla="*/ 3092419 w 12191966"/>
              <a:gd name="connsiteY13373" fmla="*/ 1780277 h 4330701"/>
              <a:gd name="connsiteX13374" fmla="*/ 3092419 w 12191966"/>
              <a:gd name="connsiteY13374" fmla="*/ 1783781 h 4330701"/>
              <a:gd name="connsiteX13375" fmla="*/ 3091625 w 12191966"/>
              <a:gd name="connsiteY13375" fmla="*/ 1787286 h 4330701"/>
              <a:gd name="connsiteX13376" fmla="*/ 3090038 w 12191966"/>
              <a:gd name="connsiteY13376" fmla="*/ 1789622 h 4330701"/>
              <a:gd name="connsiteX13377" fmla="*/ 3088451 w 12191966"/>
              <a:gd name="connsiteY13377" fmla="*/ 1791569 h 4330701"/>
              <a:gd name="connsiteX13378" fmla="*/ 3086466 w 12191966"/>
              <a:gd name="connsiteY13378" fmla="*/ 1793127 h 4330701"/>
              <a:gd name="connsiteX13379" fmla="*/ 3084085 w 12191966"/>
              <a:gd name="connsiteY13379" fmla="*/ 1794684 h 4330701"/>
              <a:gd name="connsiteX13380" fmla="*/ 3081703 w 12191966"/>
              <a:gd name="connsiteY13380" fmla="*/ 1795074 h 4330701"/>
              <a:gd name="connsiteX13381" fmla="*/ 3078528 w 12191966"/>
              <a:gd name="connsiteY13381" fmla="*/ 1795463 h 4330701"/>
              <a:gd name="connsiteX13382" fmla="*/ 3075353 w 12191966"/>
              <a:gd name="connsiteY13382" fmla="*/ 1795463 h 4330701"/>
              <a:gd name="connsiteX13383" fmla="*/ 3072972 w 12191966"/>
              <a:gd name="connsiteY13383" fmla="*/ 1795463 h 4330701"/>
              <a:gd name="connsiteX13384" fmla="*/ 3070194 w 12191966"/>
              <a:gd name="connsiteY13384" fmla="*/ 1794684 h 4330701"/>
              <a:gd name="connsiteX13385" fmla="*/ 3067416 w 12191966"/>
              <a:gd name="connsiteY13385" fmla="*/ 1793516 h 4330701"/>
              <a:gd name="connsiteX13386" fmla="*/ 3065034 w 12191966"/>
              <a:gd name="connsiteY13386" fmla="*/ 1792348 h 4330701"/>
              <a:gd name="connsiteX13387" fmla="*/ 3062653 w 12191966"/>
              <a:gd name="connsiteY13387" fmla="*/ 1791180 h 4330701"/>
              <a:gd name="connsiteX13388" fmla="*/ 3061066 w 12191966"/>
              <a:gd name="connsiteY13388" fmla="*/ 1789622 h 4330701"/>
              <a:gd name="connsiteX13389" fmla="*/ 3059081 w 12191966"/>
              <a:gd name="connsiteY13389" fmla="*/ 1787675 h 4330701"/>
              <a:gd name="connsiteX13390" fmla="*/ 3060669 w 12191966"/>
              <a:gd name="connsiteY13390" fmla="*/ 1784560 h 4330701"/>
              <a:gd name="connsiteX13391" fmla="*/ 3062653 w 12191966"/>
              <a:gd name="connsiteY13391" fmla="*/ 1781834 h 4330701"/>
              <a:gd name="connsiteX13392" fmla="*/ 3063844 w 12191966"/>
              <a:gd name="connsiteY13392" fmla="*/ 1779887 h 4330701"/>
              <a:gd name="connsiteX13393" fmla="*/ 3065828 w 12191966"/>
              <a:gd name="connsiteY13393" fmla="*/ 1777940 h 4330701"/>
              <a:gd name="connsiteX13394" fmla="*/ 3067416 w 12191966"/>
              <a:gd name="connsiteY13394" fmla="*/ 1776772 h 4330701"/>
              <a:gd name="connsiteX13395" fmla="*/ 3069400 w 12191966"/>
              <a:gd name="connsiteY13395" fmla="*/ 1775993 h 4330701"/>
              <a:gd name="connsiteX13396" fmla="*/ 3071385 w 12191966"/>
              <a:gd name="connsiteY13396" fmla="*/ 1775215 h 4330701"/>
              <a:gd name="connsiteX13397" fmla="*/ 1099381 w 12191966"/>
              <a:gd name="connsiteY13397" fmla="*/ 1768476 h 4330701"/>
              <a:gd name="connsiteX13398" fmla="*/ 1100585 w 12191966"/>
              <a:gd name="connsiteY13398" fmla="*/ 1768476 h 4330701"/>
              <a:gd name="connsiteX13399" fmla="*/ 1101387 w 12191966"/>
              <a:gd name="connsiteY13399" fmla="*/ 1769294 h 4330701"/>
              <a:gd name="connsiteX13400" fmla="*/ 1102993 w 12191966"/>
              <a:gd name="connsiteY13400" fmla="*/ 1770931 h 4330701"/>
              <a:gd name="connsiteX13401" fmla="*/ 1103394 w 12191966"/>
              <a:gd name="connsiteY13401" fmla="*/ 1773386 h 4330701"/>
              <a:gd name="connsiteX13402" fmla="*/ 1104197 w 12191966"/>
              <a:gd name="connsiteY13402" fmla="*/ 1777068 h 4330701"/>
              <a:gd name="connsiteX13403" fmla="*/ 1104598 w 12191966"/>
              <a:gd name="connsiteY13403" fmla="*/ 1784433 h 4330701"/>
              <a:gd name="connsiteX13404" fmla="*/ 1104999 w 12191966"/>
              <a:gd name="connsiteY13404" fmla="*/ 1791798 h 4330701"/>
              <a:gd name="connsiteX13405" fmla="*/ 1113026 w 12191966"/>
              <a:gd name="connsiteY13405" fmla="*/ 1786888 h 4330701"/>
              <a:gd name="connsiteX13406" fmla="*/ 1120250 w 12191966"/>
              <a:gd name="connsiteY13406" fmla="*/ 1783206 h 4330701"/>
              <a:gd name="connsiteX13407" fmla="*/ 1126672 w 12191966"/>
              <a:gd name="connsiteY13407" fmla="*/ 1781160 h 4330701"/>
              <a:gd name="connsiteX13408" fmla="*/ 1133896 w 12191966"/>
              <a:gd name="connsiteY13408" fmla="*/ 1779932 h 4330701"/>
              <a:gd name="connsiteX13409" fmla="*/ 1140719 w 12191966"/>
              <a:gd name="connsiteY13409" fmla="*/ 1779114 h 4330701"/>
              <a:gd name="connsiteX13410" fmla="*/ 1148745 w 12191966"/>
              <a:gd name="connsiteY13410" fmla="*/ 1779932 h 4330701"/>
              <a:gd name="connsiteX13411" fmla="*/ 1157173 w 12191966"/>
              <a:gd name="connsiteY13411" fmla="*/ 1781160 h 4330701"/>
              <a:gd name="connsiteX13412" fmla="*/ 1166805 w 12191966"/>
              <a:gd name="connsiteY13412" fmla="*/ 1784024 h 4330701"/>
              <a:gd name="connsiteX13413" fmla="*/ 1166404 w 12191966"/>
              <a:gd name="connsiteY13413" fmla="*/ 1787706 h 4330701"/>
              <a:gd name="connsiteX13414" fmla="*/ 1164799 w 12191966"/>
              <a:gd name="connsiteY13414" fmla="*/ 1790980 h 4330701"/>
              <a:gd name="connsiteX13415" fmla="*/ 1163595 w 12191966"/>
              <a:gd name="connsiteY13415" fmla="*/ 1793844 h 4330701"/>
              <a:gd name="connsiteX13416" fmla="*/ 1161186 w 12191966"/>
              <a:gd name="connsiteY13416" fmla="*/ 1796708 h 4330701"/>
              <a:gd name="connsiteX13417" fmla="*/ 1159180 w 12191966"/>
              <a:gd name="connsiteY13417" fmla="*/ 1798754 h 4330701"/>
              <a:gd name="connsiteX13418" fmla="*/ 1156772 w 12191966"/>
              <a:gd name="connsiteY13418" fmla="*/ 1801618 h 4330701"/>
              <a:gd name="connsiteX13419" fmla="*/ 1153561 w 12191966"/>
              <a:gd name="connsiteY13419" fmla="*/ 1803254 h 4330701"/>
              <a:gd name="connsiteX13420" fmla="*/ 1150752 w 12191966"/>
              <a:gd name="connsiteY13420" fmla="*/ 1804482 h 4330701"/>
              <a:gd name="connsiteX13421" fmla="*/ 1147541 w 12191966"/>
              <a:gd name="connsiteY13421" fmla="*/ 1805709 h 4330701"/>
              <a:gd name="connsiteX13422" fmla="*/ 1143929 w 12191966"/>
              <a:gd name="connsiteY13422" fmla="*/ 1806528 h 4330701"/>
              <a:gd name="connsiteX13423" fmla="*/ 1137106 w 12191966"/>
              <a:gd name="connsiteY13423" fmla="*/ 1808164 h 4330701"/>
              <a:gd name="connsiteX13424" fmla="*/ 1129882 w 12191966"/>
              <a:gd name="connsiteY13424" fmla="*/ 1808164 h 4330701"/>
              <a:gd name="connsiteX13425" fmla="*/ 1122257 w 12191966"/>
              <a:gd name="connsiteY13425" fmla="*/ 1807346 h 4330701"/>
              <a:gd name="connsiteX13426" fmla="*/ 1115836 w 12191966"/>
              <a:gd name="connsiteY13426" fmla="*/ 1805300 h 4330701"/>
              <a:gd name="connsiteX13427" fmla="*/ 1109414 w 12191966"/>
              <a:gd name="connsiteY13427" fmla="*/ 1802436 h 4330701"/>
              <a:gd name="connsiteX13428" fmla="*/ 1106605 w 12191966"/>
              <a:gd name="connsiteY13428" fmla="*/ 1800799 h 4330701"/>
              <a:gd name="connsiteX13429" fmla="*/ 1104197 w 12191966"/>
              <a:gd name="connsiteY13429" fmla="*/ 1798754 h 4330701"/>
              <a:gd name="connsiteX13430" fmla="*/ 1101387 w 12191966"/>
              <a:gd name="connsiteY13430" fmla="*/ 1796708 h 4330701"/>
              <a:gd name="connsiteX13431" fmla="*/ 1099381 w 12191966"/>
              <a:gd name="connsiteY13431" fmla="*/ 1794253 h 4330701"/>
              <a:gd name="connsiteX13432" fmla="*/ 1097775 w 12191966"/>
              <a:gd name="connsiteY13432" fmla="*/ 1791798 h 4330701"/>
              <a:gd name="connsiteX13433" fmla="*/ 1096973 w 12191966"/>
              <a:gd name="connsiteY13433" fmla="*/ 1788934 h 4330701"/>
              <a:gd name="connsiteX13434" fmla="*/ 1095769 w 12191966"/>
              <a:gd name="connsiteY13434" fmla="*/ 1786070 h 4330701"/>
              <a:gd name="connsiteX13435" fmla="*/ 1095367 w 12191966"/>
              <a:gd name="connsiteY13435" fmla="*/ 1782797 h 4330701"/>
              <a:gd name="connsiteX13436" fmla="*/ 1095769 w 12191966"/>
              <a:gd name="connsiteY13436" fmla="*/ 1779114 h 4330701"/>
              <a:gd name="connsiteX13437" fmla="*/ 1096571 w 12191966"/>
              <a:gd name="connsiteY13437" fmla="*/ 1775841 h 4330701"/>
              <a:gd name="connsiteX13438" fmla="*/ 1097374 w 12191966"/>
              <a:gd name="connsiteY13438" fmla="*/ 1772159 h 4330701"/>
              <a:gd name="connsiteX13439" fmla="*/ 2795962 w 12191966"/>
              <a:gd name="connsiteY13439" fmla="*/ 1768475 h 4330701"/>
              <a:gd name="connsiteX13440" fmla="*/ 2796746 w 12191966"/>
              <a:gd name="connsiteY13440" fmla="*/ 1768475 h 4330701"/>
              <a:gd name="connsiteX13441" fmla="*/ 2797924 w 12191966"/>
              <a:gd name="connsiteY13441" fmla="*/ 1769293 h 4330701"/>
              <a:gd name="connsiteX13442" fmla="*/ 2799494 w 12191966"/>
              <a:gd name="connsiteY13442" fmla="*/ 1770930 h 4330701"/>
              <a:gd name="connsiteX13443" fmla="*/ 2800278 w 12191966"/>
              <a:gd name="connsiteY13443" fmla="*/ 1773385 h 4330701"/>
              <a:gd name="connsiteX13444" fmla="*/ 2800672 w 12191966"/>
              <a:gd name="connsiteY13444" fmla="*/ 1777067 h 4330701"/>
              <a:gd name="connsiteX13445" fmla="*/ 2801455 w 12191966"/>
              <a:gd name="connsiteY13445" fmla="*/ 1784432 h 4330701"/>
              <a:gd name="connsiteX13446" fmla="*/ 2801455 w 12191966"/>
              <a:gd name="connsiteY13446" fmla="*/ 1791797 h 4330701"/>
              <a:gd name="connsiteX13447" fmla="*/ 2809301 w 12191966"/>
              <a:gd name="connsiteY13447" fmla="*/ 1786887 h 4330701"/>
              <a:gd name="connsiteX13448" fmla="*/ 2816757 w 12191966"/>
              <a:gd name="connsiteY13448" fmla="*/ 1783205 h 4330701"/>
              <a:gd name="connsiteX13449" fmla="*/ 2823036 w 12191966"/>
              <a:gd name="connsiteY13449" fmla="*/ 1781159 h 4330701"/>
              <a:gd name="connsiteX13450" fmla="*/ 2829709 w 12191966"/>
              <a:gd name="connsiteY13450" fmla="*/ 1779931 h 4330701"/>
              <a:gd name="connsiteX13451" fmla="*/ 2836380 w 12191966"/>
              <a:gd name="connsiteY13451" fmla="*/ 1779113 h 4330701"/>
              <a:gd name="connsiteX13452" fmla="*/ 2843835 w 12191966"/>
              <a:gd name="connsiteY13452" fmla="*/ 1779931 h 4330701"/>
              <a:gd name="connsiteX13453" fmla="*/ 2852469 w 12191966"/>
              <a:gd name="connsiteY13453" fmla="*/ 1781159 h 4330701"/>
              <a:gd name="connsiteX13454" fmla="*/ 2862279 w 12191966"/>
              <a:gd name="connsiteY13454" fmla="*/ 1784023 h 4330701"/>
              <a:gd name="connsiteX13455" fmla="*/ 2861494 w 12191966"/>
              <a:gd name="connsiteY13455" fmla="*/ 1787705 h 4330701"/>
              <a:gd name="connsiteX13456" fmla="*/ 2860317 w 12191966"/>
              <a:gd name="connsiteY13456" fmla="*/ 1790979 h 4330701"/>
              <a:gd name="connsiteX13457" fmla="*/ 2858747 w 12191966"/>
              <a:gd name="connsiteY13457" fmla="*/ 1793843 h 4330701"/>
              <a:gd name="connsiteX13458" fmla="*/ 2856786 w 12191966"/>
              <a:gd name="connsiteY13458" fmla="*/ 1796707 h 4330701"/>
              <a:gd name="connsiteX13459" fmla="*/ 2854432 w 12191966"/>
              <a:gd name="connsiteY13459" fmla="*/ 1798753 h 4330701"/>
              <a:gd name="connsiteX13460" fmla="*/ 2852077 w 12191966"/>
              <a:gd name="connsiteY13460" fmla="*/ 1801617 h 4330701"/>
              <a:gd name="connsiteX13461" fmla="*/ 2849330 w 12191966"/>
              <a:gd name="connsiteY13461" fmla="*/ 1803253 h 4330701"/>
              <a:gd name="connsiteX13462" fmla="*/ 2846583 w 12191966"/>
              <a:gd name="connsiteY13462" fmla="*/ 1804481 h 4330701"/>
              <a:gd name="connsiteX13463" fmla="*/ 2843051 w 12191966"/>
              <a:gd name="connsiteY13463" fmla="*/ 1805708 h 4330701"/>
              <a:gd name="connsiteX13464" fmla="*/ 2839912 w 12191966"/>
              <a:gd name="connsiteY13464" fmla="*/ 1806527 h 4330701"/>
              <a:gd name="connsiteX13465" fmla="*/ 2833242 w 12191966"/>
              <a:gd name="connsiteY13465" fmla="*/ 1808163 h 4330701"/>
              <a:gd name="connsiteX13466" fmla="*/ 2825784 w 12191966"/>
              <a:gd name="connsiteY13466" fmla="*/ 1808163 h 4330701"/>
              <a:gd name="connsiteX13467" fmla="*/ 2818721 w 12191966"/>
              <a:gd name="connsiteY13467" fmla="*/ 1807345 h 4330701"/>
              <a:gd name="connsiteX13468" fmla="*/ 2812050 w 12191966"/>
              <a:gd name="connsiteY13468" fmla="*/ 1805299 h 4330701"/>
              <a:gd name="connsiteX13469" fmla="*/ 2805770 w 12191966"/>
              <a:gd name="connsiteY13469" fmla="*/ 1802435 h 4330701"/>
              <a:gd name="connsiteX13470" fmla="*/ 2803416 w 12191966"/>
              <a:gd name="connsiteY13470" fmla="*/ 1800798 h 4330701"/>
              <a:gd name="connsiteX13471" fmla="*/ 2800672 w 12191966"/>
              <a:gd name="connsiteY13471" fmla="*/ 1798753 h 4330701"/>
              <a:gd name="connsiteX13472" fmla="*/ 2798317 w 12191966"/>
              <a:gd name="connsiteY13472" fmla="*/ 1796707 h 4330701"/>
              <a:gd name="connsiteX13473" fmla="*/ 2796354 w 12191966"/>
              <a:gd name="connsiteY13473" fmla="*/ 1794252 h 4330701"/>
              <a:gd name="connsiteX13474" fmla="*/ 2794784 w 12191966"/>
              <a:gd name="connsiteY13474" fmla="*/ 1791797 h 4330701"/>
              <a:gd name="connsiteX13475" fmla="*/ 2793214 w 12191966"/>
              <a:gd name="connsiteY13475" fmla="*/ 1788933 h 4330701"/>
              <a:gd name="connsiteX13476" fmla="*/ 2792821 w 12191966"/>
              <a:gd name="connsiteY13476" fmla="*/ 1786069 h 4330701"/>
              <a:gd name="connsiteX13477" fmla="*/ 2792430 w 12191966"/>
              <a:gd name="connsiteY13477" fmla="*/ 1782796 h 4330701"/>
              <a:gd name="connsiteX13478" fmla="*/ 2792430 w 12191966"/>
              <a:gd name="connsiteY13478" fmla="*/ 1779113 h 4330701"/>
              <a:gd name="connsiteX13479" fmla="*/ 2792821 w 12191966"/>
              <a:gd name="connsiteY13479" fmla="*/ 1775840 h 4330701"/>
              <a:gd name="connsiteX13480" fmla="*/ 2794392 w 12191966"/>
              <a:gd name="connsiteY13480" fmla="*/ 1772158 h 4330701"/>
              <a:gd name="connsiteX13481" fmla="*/ 4460060 w 12191966"/>
              <a:gd name="connsiteY13481" fmla="*/ 1757363 h 4330701"/>
              <a:gd name="connsiteX13482" fmla="*/ 4487842 w 12191966"/>
              <a:gd name="connsiteY13482" fmla="*/ 1757363 h 4330701"/>
              <a:gd name="connsiteX13483" fmla="*/ 4486655 w 12191966"/>
              <a:gd name="connsiteY13483" fmla="*/ 1760488 h 4330701"/>
              <a:gd name="connsiteX13484" fmla="*/ 4485065 w 12191966"/>
              <a:gd name="connsiteY13484" fmla="*/ 1764784 h 4330701"/>
              <a:gd name="connsiteX13485" fmla="*/ 4483080 w 12191966"/>
              <a:gd name="connsiteY13485" fmla="*/ 1771033 h 4330701"/>
              <a:gd name="connsiteX13486" fmla="*/ 4481889 w 12191966"/>
              <a:gd name="connsiteY13486" fmla="*/ 1777283 h 4330701"/>
              <a:gd name="connsiteX13487" fmla="*/ 4481493 w 12191966"/>
              <a:gd name="connsiteY13487" fmla="*/ 1783532 h 4330701"/>
              <a:gd name="connsiteX13488" fmla="*/ 4481493 w 12191966"/>
              <a:gd name="connsiteY13488" fmla="*/ 1786266 h 4330701"/>
              <a:gd name="connsiteX13489" fmla="*/ 4481889 w 12191966"/>
              <a:gd name="connsiteY13489" fmla="*/ 1789000 h 4330701"/>
              <a:gd name="connsiteX13490" fmla="*/ 4483080 w 12191966"/>
              <a:gd name="connsiteY13490" fmla="*/ 1790953 h 4330701"/>
              <a:gd name="connsiteX13491" fmla="*/ 4483873 w 12191966"/>
              <a:gd name="connsiteY13491" fmla="*/ 1792906 h 4330701"/>
              <a:gd name="connsiteX13492" fmla="*/ 4485462 w 12191966"/>
              <a:gd name="connsiteY13492" fmla="*/ 1794468 h 4330701"/>
              <a:gd name="connsiteX13493" fmla="*/ 4487842 w 12191966"/>
              <a:gd name="connsiteY13493" fmla="*/ 1795249 h 4330701"/>
              <a:gd name="connsiteX13494" fmla="*/ 4484667 w 12191966"/>
              <a:gd name="connsiteY13494" fmla="*/ 1801499 h 4330701"/>
              <a:gd name="connsiteX13495" fmla="*/ 4483080 w 12191966"/>
              <a:gd name="connsiteY13495" fmla="*/ 1803451 h 4330701"/>
              <a:gd name="connsiteX13496" fmla="*/ 4481096 w 12191966"/>
              <a:gd name="connsiteY13496" fmla="*/ 1805014 h 4330701"/>
              <a:gd name="connsiteX13497" fmla="*/ 4479509 w 12191966"/>
              <a:gd name="connsiteY13497" fmla="*/ 1805795 h 4330701"/>
              <a:gd name="connsiteX13498" fmla="*/ 4477921 w 12191966"/>
              <a:gd name="connsiteY13498" fmla="*/ 1806576 h 4330701"/>
              <a:gd name="connsiteX13499" fmla="*/ 4476332 w 12191966"/>
              <a:gd name="connsiteY13499" fmla="*/ 1806576 h 4330701"/>
              <a:gd name="connsiteX13500" fmla="*/ 4474348 w 12191966"/>
              <a:gd name="connsiteY13500" fmla="*/ 1806576 h 4330701"/>
              <a:gd name="connsiteX13501" fmla="*/ 4470380 w 12191966"/>
              <a:gd name="connsiteY13501" fmla="*/ 1805404 h 4330701"/>
              <a:gd name="connsiteX13502" fmla="*/ 4466014 w 12191966"/>
              <a:gd name="connsiteY13502" fmla="*/ 1803842 h 4330701"/>
              <a:gd name="connsiteX13503" fmla="*/ 4460853 w 12191966"/>
              <a:gd name="connsiteY13503" fmla="*/ 1803061 h 4330701"/>
              <a:gd name="connsiteX13504" fmla="*/ 4457282 w 12191966"/>
              <a:gd name="connsiteY13504" fmla="*/ 1802670 h 4330701"/>
              <a:gd name="connsiteX13505" fmla="*/ 4454506 w 12191966"/>
              <a:gd name="connsiteY13505" fmla="*/ 1802670 h 4330701"/>
              <a:gd name="connsiteX13506" fmla="*/ 4454506 w 12191966"/>
              <a:gd name="connsiteY13506" fmla="*/ 1799936 h 4330701"/>
              <a:gd name="connsiteX13507" fmla="*/ 4455298 w 12191966"/>
              <a:gd name="connsiteY13507" fmla="*/ 1798374 h 4330701"/>
              <a:gd name="connsiteX13508" fmla="*/ 4456887 w 12191966"/>
              <a:gd name="connsiteY13508" fmla="*/ 1797202 h 4330701"/>
              <a:gd name="connsiteX13509" fmla="*/ 4458475 w 12191966"/>
              <a:gd name="connsiteY13509" fmla="*/ 1796421 h 4330701"/>
              <a:gd name="connsiteX13510" fmla="*/ 4462045 w 12191966"/>
              <a:gd name="connsiteY13510" fmla="*/ 1795640 h 4330701"/>
              <a:gd name="connsiteX13511" fmla="*/ 4465221 w 12191966"/>
              <a:gd name="connsiteY13511" fmla="*/ 1795249 h 4330701"/>
              <a:gd name="connsiteX13512" fmla="*/ 4462443 w 12191966"/>
              <a:gd name="connsiteY13512" fmla="*/ 1789000 h 4330701"/>
              <a:gd name="connsiteX13513" fmla="*/ 4460458 w 12191966"/>
              <a:gd name="connsiteY13513" fmla="*/ 1784704 h 4330701"/>
              <a:gd name="connsiteX13514" fmla="*/ 4458475 w 12191966"/>
              <a:gd name="connsiteY13514" fmla="*/ 1781188 h 4330701"/>
              <a:gd name="connsiteX13515" fmla="*/ 4457282 w 12191966"/>
              <a:gd name="connsiteY13515" fmla="*/ 1778454 h 4330701"/>
              <a:gd name="connsiteX13516" fmla="*/ 4456887 w 12191966"/>
              <a:gd name="connsiteY13516" fmla="*/ 1774939 h 4330701"/>
              <a:gd name="connsiteX13517" fmla="*/ 4456887 w 12191966"/>
              <a:gd name="connsiteY13517" fmla="*/ 1771033 h 4330701"/>
              <a:gd name="connsiteX13518" fmla="*/ 4458475 w 12191966"/>
              <a:gd name="connsiteY13518" fmla="*/ 1764784 h 4330701"/>
              <a:gd name="connsiteX13519" fmla="*/ 2869681 w 12191966"/>
              <a:gd name="connsiteY13519" fmla="*/ 1751013 h 4330701"/>
              <a:gd name="connsiteX13520" fmla="*/ 2875999 w 12191966"/>
              <a:gd name="connsiteY13520" fmla="*/ 1751013 h 4330701"/>
              <a:gd name="connsiteX13521" fmla="*/ 2883108 w 12191966"/>
              <a:gd name="connsiteY13521" fmla="*/ 1751816 h 4330701"/>
              <a:gd name="connsiteX13522" fmla="*/ 2890220 w 12191966"/>
              <a:gd name="connsiteY13522" fmla="*/ 1753423 h 4330701"/>
              <a:gd name="connsiteX13523" fmla="*/ 2896938 w 12191966"/>
              <a:gd name="connsiteY13523" fmla="*/ 1755431 h 4330701"/>
              <a:gd name="connsiteX13524" fmla="*/ 2903259 w 12191966"/>
              <a:gd name="connsiteY13524" fmla="*/ 1757841 h 4330701"/>
              <a:gd name="connsiteX13525" fmla="*/ 2909181 w 12191966"/>
              <a:gd name="connsiteY13525" fmla="*/ 1761055 h 4330701"/>
              <a:gd name="connsiteX13526" fmla="*/ 2913922 w 12191966"/>
              <a:gd name="connsiteY13526" fmla="*/ 1764670 h 4330701"/>
              <a:gd name="connsiteX13527" fmla="*/ 2918662 w 12191966"/>
              <a:gd name="connsiteY13527" fmla="*/ 1768285 h 4330701"/>
              <a:gd name="connsiteX13528" fmla="*/ 2922218 w 12191966"/>
              <a:gd name="connsiteY13528" fmla="*/ 1772301 h 4330701"/>
              <a:gd name="connsiteX13529" fmla="*/ 2924191 w 12191966"/>
              <a:gd name="connsiteY13529" fmla="*/ 1776318 h 4330701"/>
              <a:gd name="connsiteX13530" fmla="*/ 2923007 w 12191966"/>
              <a:gd name="connsiteY13530" fmla="*/ 1778728 h 4330701"/>
              <a:gd name="connsiteX13531" fmla="*/ 2922218 w 12191966"/>
              <a:gd name="connsiteY13531" fmla="*/ 1780736 h 4330701"/>
              <a:gd name="connsiteX13532" fmla="*/ 2921032 w 12191966"/>
              <a:gd name="connsiteY13532" fmla="*/ 1782343 h 4330701"/>
              <a:gd name="connsiteX13533" fmla="*/ 2919452 w 12191966"/>
              <a:gd name="connsiteY13533" fmla="*/ 1783146 h 4330701"/>
              <a:gd name="connsiteX13534" fmla="*/ 2917873 w 12191966"/>
              <a:gd name="connsiteY13534" fmla="*/ 1784351 h 4330701"/>
              <a:gd name="connsiteX13535" fmla="*/ 2916687 w 12191966"/>
              <a:gd name="connsiteY13535" fmla="*/ 1784351 h 4330701"/>
              <a:gd name="connsiteX13536" fmla="*/ 2912737 w 12191966"/>
              <a:gd name="connsiteY13536" fmla="*/ 1784351 h 4330701"/>
              <a:gd name="connsiteX13537" fmla="*/ 2908392 w 12191966"/>
              <a:gd name="connsiteY13537" fmla="*/ 1783146 h 4330701"/>
              <a:gd name="connsiteX13538" fmla="*/ 2904048 w 12191966"/>
              <a:gd name="connsiteY13538" fmla="*/ 1781138 h 4330701"/>
              <a:gd name="connsiteX13539" fmla="*/ 2893777 w 12191966"/>
              <a:gd name="connsiteY13539" fmla="*/ 1775916 h 4330701"/>
              <a:gd name="connsiteX13540" fmla="*/ 2887454 w 12191966"/>
              <a:gd name="connsiteY13540" fmla="*/ 1772301 h 4330701"/>
              <a:gd name="connsiteX13541" fmla="*/ 2881530 w 12191966"/>
              <a:gd name="connsiteY13541" fmla="*/ 1769490 h 4330701"/>
              <a:gd name="connsiteX13542" fmla="*/ 2875210 w 12191966"/>
              <a:gd name="connsiteY13542" fmla="*/ 1767080 h 4330701"/>
              <a:gd name="connsiteX13543" fmla="*/ 2868496 w 12191966"/>
              <a:gd name="connsiteY13543" fmla="*/ 1765071 h 4330701"/>
              <a:gd name="connsiteX13544" fmla="*/ 2861779 w 12191966"/>
              <a:gd name="connsiteY13544" fmla="*/ 1763866 h 4330701"/>
              <a:gd name="connsiteX13545" fmla="*/ 2858224 w 12191966"/>
              <a:gd name="connsiteY13545" fmla="*/ 1763866 h 4330701"/>
              <a:gd name="connsiteX13546" fmla="*/ 2854670 w 12191966"/>
              <a:gd name="connsiteY13546" fmla="*/ 1763866 h 4330701"/>
              <a:gd name="connsiteX13547" fmla="*/ 2851115 w 12191966"/>
              <a:gd name="connsiteY13547" fmla="*/ 1764670 h 4330701"/>
              <a:gd name="connsiteX13548" fmla="*/ 2847559 w 12191966"/>
              <a:gd name="connsiteY13548" fmla="*/ 1765473 h 4330701"/>
              <a:gd name="connsiteX13549" fmla="*/ 2844005 w 12191966"/>
              <a:gd name="connsiteY13549" fmla="*/ 1766678 h 4330701"/>
              <a:gd name="connsiteX13550" fmla="*/ 2840055 w 12191966"/>
              <a:gd name="connsiteY13550" fmla="*/ 1768686 h 4330701"/>
              <a:gd name="connsiteX13551" fmla="*/ 2841636 w 12191966"/>
              <a:gd name="connsiteY13551" fmla="*/ 1765473 h 4330701"/>
              <a:gd name="connsiteX13552" fmla="*/ 2843214 w 12191966"/>
              <a:gd name="connsiteY13552" fmla="*/ 1763063 h 4330701"/>
              <a:gd name="connsiteX13553" fmla="*/ 2844795 w 12191966"/>
              <a:gd name="connsiteY13553" fmla="*/ 1760653 h 4330701"/>
              <a:gd name="connsiteX13554" fmla="*/ 2846770 w 12191966"/>
              <a:gd name="connsiteY13554" fmla="*/ 1758645 h 4330701"/>
              <a:gd name="connsiteX13555" fmla="*/ 2849140 w 12191966"/>
              <a:gd name="connsiteY13555" fmla="*/ 1757038 h 4330701"/>
              <a:gd name="connsiteX13556" fmla="*/ 2851510 w 12191966"/>
              <a:gd name="connsiteY13556" fmla="*/ 1755431 h 4330701"/>
              <a:gd name="connsiteX13557" fmla="*/ 2857039 w 12191966"/>
              <a:gd name="connsiteY13557" fmla="*/ 1753021 h 4330701"/>
              <a:gd name="connsiteX13558" fmla="*/ 2862966 w 12191966"/>
              <a:gd name="connsiteY13558" fmla="*/ 1751415 h 4330701"/>
              <a:gd name="connsiteX13559" fmla="*/ 1173141 w 12191966"/>
              <a:gd name="connsiteY13559" fmla="*/ 1751013 h 4330701"/>
              <a:gd name="connsiteX13560" fmla="*/ 1180183 w 12191966"/>
              <a:gd name="connsiteY13560" fmla="*/ 1751013 h 4330701"/>
              <a:gd name="connsiteX13561" fmla="*/ 1186834 w 12191966"/>
              <a:gd name="connsiteY13561" fmla="*/ 1751816 h 4330701"/>
              <a:gd name="connsiteX13562" fmla="*/ 1193876 w 12191966"/>
              <a:gd name="connsiteY13562" fmla="*/ 1753423 h 4330701"/>
              <a:gd name="connsiteX13563" fmla="*/ 1200527 w 12191966"/>
              <a:gd name="connsiteY13563" fmla="*/ 1755431 h 4330701"/>
              <a:gd name="connsiteX13564" fmla="*/ 1206787 w 12191966"/>
              <a:gd name="connsiteY13564" fmla="*/ 1757841 h 4330701"/>
              <a:gd name="connsiteX13565" fmla="*/ 1212264 w 12191966"/>
              <a:gd name="connsiteY13565" fmla="*/ 1761055 h 4330701"/>
              <a:gd name="connsiteX13566" fmla="*/ 1217741 w 12191966"/>
              <a:gd name="connsiteY13566" fmla="*/ 1764670 h 4330701"/>
              <a:gd name="connsiteX13567" fmla="*/ 1221653 w 12191966"/>
              <a:gd name="connsiteY13567" fmla="*/ 1768285 h 4330701"/>
              <a:gd name="connsiteX13568" fmla="*/ 1225174 w 12191966"/>
              <a:gd name="connsiteY13568" fmla="*/ 1772301 h 4330701"/>
              <a:gd name="connsiteX13569" fmla="*/ 1227131 w 12191966"/>
              <a:gd name="connsiteY13569" fmla="*/ 1776318 h 4330701"/>
              <a:gd name="connsiteX13570" fmla="*/ 1225957 w 12191966"/>
              <a:gd name="connsiteY13570" fmla="*/ 1778728 h 4330701"/>
              <a:gd name="connsiteX13571" fmla="*/ 1225174 w 12191966"/>
              <a:gd name="connsiteY13571" fmla="*/ 1780736 h 4330701"/>
              <a:gd name="connsiteX13572" fmla="*/ 1224001 w 12191966"/>
              <a:gd name="connsiteY13572" fmla="*/ 1782343 h 4330701"/>
              <a:gd name="connsiteX13573" fmla="*/ 1222436 w 12191966"/>
              <a:gd name="connsiteY13573" fmla="*/ 1783146 h 4330701"/>
              <a:gd name="connsiteX13574" fmla="*/ 1221262 w 12191966"/>
              <a:gd name="connsiteY13574" fmla="*/ 1784351 h 4330701"/>
              <a:gd name="connsiteX13575" fmla="*/ 1219697 w 12191966"/>
              <a:gd name="connsiteY13575" fmla="*/ 1784351 h 4330701"/>
              <a:gd name="connsiteX13576" fmla="*/ 1216176 w 12191966"/>
              <a:gd name="connsiteY13576" fmla="*/ 1784351 h 4330701"/>
              <a:gd name="connsiteX13577" fmla="*/ 1212264 w 12191966"/>
              <a:gd name="connsiteY13577" fmla="*/ 1783146 h 4330701"/>
              <a:gd name="connsiteX13578" fmla="*/ 1207178 w 12191966"/>
              <a:gd name="connsiteY13578" fmla="*/ 1781138 h 4330701"/>
              <a:gd name="connsiteX13579" fmla="*/ 1197006 w 12191966"/>
              <a:gd name="connsiteY13579" fmla="*/ 1775916 h 4330701"/>
              <a:gd name="connsiteX13580" fmla="*/ 1191528 w 12191966"/>
              <a:gd name="connsiteY13580" fmla="*/ 1772301 h 4330701"/>
              <a:gd name="connsiteX13581" fmla="*/ 1185660 w 12191966"/>
              <a:gd name="connsiteY13581" fmla="*/ 1769490 h 4330701"/>
              <a:gd name="connsiteX13582" fmla="*/ 1179009 w 12191966"/>
              <a:gd name="connsiteY13582" fmla="*/ 1767080 h 4330701"/>
              <a:gd name="connsiteX13583" fmla="*/ 1172750 w 12191966"/>
              <a:gd name="connsiteY13583" fmla="*/ 1765071 h 4330701"/>
              <a:gd name="connsiteX13584" fmla="*/ 1165707 w 12191966"/>
              <a:gd name="connsiteY13584" fmla="*/ 1763866 h 4330701"/>
              <a:gd name="connsiteX13585" fmla="*/ 1162186 w 12191966"/>
              <a:gd name="connsiteY13585" fmla="*/ 1763866 h 4330701"/>
              <a:gd name="connsiteX13586" fmla="*/ 1158665 w 12191966"/>
              <a:gd name="connsiteY13586" fmla="*/ 1763866 h 4330701"/>
              <a:gd name="connsiteX13587" fmla="*/ 1155535 w 12191966"/>
              <a:gd name="connsiteY13587" fmla="*/ 1764670 h 4330701"/>
              <a:gd name="connsiteX13588" fmla="*/ 1151232 w 12191966"/>
              <a:gd name="connsiteY13588" fmla="*/ 1765473 h 4330701"/>
              <a:gd name="connsiteX13589" fmla="*/ 1148102 w 12191966"/>
              <a:gd name="connsiteY13589" fmla="*/ 1766678 h 4330701"/>
              <a:gd name="connsiteX13590" fmla="*/ 1144581 w 12191966"/>
              <a:gd name="connsiteY13590" fmla="*/ 1768686 h 4330701"/>
              <a:gd name="connsiteX13591" fmla="*/ 1145363 w 12191966"/>
              <a:gd name="connsiteY13591" fmla="*/ 1765473 h 4330701"/>
              <a:gd name="connsiteX13592" fmla="*/ 1146928 w 12191966"/>
              <a:gd name="connsiteY13592" fmla="*/ 1763063 h 4330701"/>
              <a:gd name="connsiteX13593" fmla="*/ 1148884 w 12191966"/>
              <a:gd name="connsiteY13593" fmla="*/ 1760653 h 4330701"/>
              <a:gd name="connsiteX13594" fmla="*/ 1150840 w 12191966"/>
              <a:gd name="connsiteY13594" fmla="*/ 1758645 h 4330701"/>
              <a:gd name="connsiteX13595" fmla="*/ 1152797 w 12191966"/>
              <a:gd name="connsiteY13595" fmla="*/ 1757038 h 4330701"/>
              <a:gd name="connsiteX13596" fmla="*/ 1155535 w 12191966"/>
              <a:gd name="connsiteY13596" fmla="*/ 1755431 h 4330701"/>
              <a:gd name="connsiteX13597" fmla="*/ 1160621 w 12191966"/>
              <a:gd name="connsiteY13597" fmla="*/ 1753021 h 4330701"/>
              <a:gd name="connsiteX13598" fmla="*/ 1166881 w 12191966"/>
              <a:gd name="connsiteY13598" fmla="*/ 1751415 h 4330701"/>
              <a:gd name="connsiteX13599" fmla="*/ 1838539 w 12191966"/>
              <a:gd name="connsiteY13599" fmla="*/ 1746251 h 4330701"/>
              <a:gd name="connsiteX13600" fmla="*/ 1841779 w 12191966"/>
              <a:gd name="connsiteY13600" fmla="*/ 1746251 h 4330701"/>
              <a:gd name="connsiteX13601" fmla="*/ 1845019 w 12191966"/>
              <a:gd name="connsiteY13601" fmla="*/ 1746653 h 4330701"/>
              <a:gd name="connsiteX13602" fmla="*/ 1847449 w 12191966"/>
              <a:gd name="connsiteY13602" fmla="*/ 1747055 h 4330701"/>
              <a:gd name="connsiteX13603" fmla="*/ 1849474 w 12191966"/>
              <a:gd name="connsiteY13603" fmla="*/ 1748663 h 4330701"/>
              <a:gd name="connsiteX13604" fmla="*/ 1851093 w 12191966"/>
              <a:gd name="connsiteY13604" fmla="*/ 1750673 h 4330701"/>
              <a:gd name="connsiteX13605" fmla="*/ 1853118 w 12191966"/>
              <a:gd name="connsiteY13605" fmla="*/ 1752684 h 4330701"/>
              <a:gd name="connsiteX13606" fmla="*/ 1855953 w 12191966"/>
              <a:gd name="connsiteY13606" fmla="*/ 1757910 h 4330701"/>
              <a:gd name="connsiteX13607" fmla="*/ 1860408 w 12191966"/>
              <a:gd name="connsiteY13607" fmla="*/ 1768765 h 4330701"/>
              <a:gd name="connsiteX13608" fmla="*/ 1863648 w 12191966"/>
              <a:gd name="connsiteY13608" fmla="*/ 1773589 h 4330701"/>
              <a:gd name="connsiteX13609" fmla="*/ 1864863 w 12191966"/>
              <a:gd name="connsiteY13609" fmla="*/ 1775599 h 4330701"/>
              <a:gd name="connsiteX13610" fmla="*/ 1866888 w 12191966"/>
              <a:gd name="connsiteY13610" fmla="*/ 1777208 h 4330701"/>
              <a:gd name="connsiteX13611" fmla="*/ 1862838 w 12191966"/>
              <a:gd name="connsiteY13611" fmla="*/ 1782836 h 4330701"/>
              <a:gd name="connsiteX13612" fmla="*/ 1859193 w 12191966"/>
              <a:gd name="connsiteY13612" fmla="*/ 1788063 h 4330701"/>
              <a:gd name="connsiteX13613" fmla="*/ 1854738 w 12191966"/>
              <a:gd name="connsiteY13613" fmla="*/ 1792887 h 4330701"/>
              <a:gd name="connsiteX13614" fmla="*/ 1850284 w 12191966"/>
              <a:gd name="connsiteY13614" fmla="*/ 1796907 h 4330701"/>
              <a:gd name="connsiteX13615" fmla="*/ 1845019 w 12191966"/>
              <a:gd name="connsiteY13615" fmla="*/ 1800928 h 4330701"/>
              <a:gd name="connsiteX13616" fmla="*/ 1839754 w 12191966"/>
              <a:gd name="connsiteY13616" fmla="*/ 1804144 h 4330701"/>
              <a:gd name="connsiteX13617" fmla="*/ 1833679 w 12191966"/>
              <a:gd name="connsiteY13617" fmla="*/ 1806556 h 4330701"/>
              <a:gd name="connsiteX13618" fmla="*/ 1827200 w 12191966"/>
              <a:gd name="connsiteY13618" fmla="*/ 1808164 h 4330701"/>
              <a:gd name="connsiteX13619" fmla="*/ 1829225 w 12191966"/>
              <a:gd name="connsiteY13619" fmla="*/ 1803340 h 4330701"/>
              <a:gd name="connsiteX13620" fmla="*/ 1830035 w 12191966"/>
              <a:gd name="connsiteY13620" fmla="*/ 1800526 h 4330701"/>
              <a:gd name="connsiteX13621" fmla="*/ 1830845 w 12191966"/>
              <a:gd name="connsiteY13621" fmla="*/ 1798515 h 4330701"/>
              <a:gd name="connsiteX13622" fmla="*/ 1830845 w 12191966"/>
              <a:gd name="connsiteY13622" fmla="*/ 1796505 h 4330701"/>
              <a:gd name="connsiteX13623" fmla="*/ 1830035 w 12191966"/>
              <a:gd name="connsiteY13623" fmla="*/ 1794897 h 4330701"/>
              <a:gd name="connsiteX13624" fmla="*/ 1829225 w 12191966"/>
              <a:gd name="connsiteY13624" fmla="*/ 1793289 h 4330701"/>
              <a:gd name="connsiteX13625" fmla="*/ 1827200 w 12191966"/>
              <a:gd name="connsiteY13625" fmla="*/ 1792485 h 4330701"/>
              <a:gd name="connsiteX13626" fmla="*/ 1829225 w 12191966"/>
              <a:gd name="connsiteY13626" fmla="*/ 1788465 h 4330701"/>
              <a:gd name="connsiteX13627" fmla="*/ 1831654 w 12191966"/>
              <a:gd name="connsiteY13627" fmla="*/ 1784846 h 4330701"/>
              <a:gd name="connsiteX13628" fmla="*/ 1836514 w 12191966"/>
              <a:gd name="connsiteY13628" fmla="*/ 1779218 h 4330701"/>
              <a:gd name="connsiteX13629" fmla="*/ 1840564 w 12191966"/>
              <a:gd name="connsiteY13629" fmla="*/ 1775197 h 4330701"/>
              <a:gd name="connsiteX13630" fmla="*/ 1843804 w 12191966"/>
              <a:gd name="connsiteY13630" fmla="*/ 1771579 h 4330701"/>
              <a:gd name="connsiteX13631" fmla="*/ 1845019 w 12191966"/>
              <a:gd name="connsiteY13631" fmla="*/ 1769569 h 4330701"/>
              <a:gd name="connsiteX13632" fmla="*/ 1846234 w 12191966"/>
              <a:gd name="connsiteY13632" fmla="*/ 1767559 h 4330701"/>
              <a:gd name="connsiteX13633" fmla="*/ 1846234 w 12191966"/>
              <a:gd name="connsiteY13633" fmla="*/ 1765147 h 4330701"/>
              <a:gd name="connsiteX13634" fmla="*/ 1846234 w 12191966"/>
              <a:gd name="connsiteY13634" fmla="*/ 1762332 h 4330701"/>
              <a:gd name="connsiteX13635" fmla="*/ 1845019 w 12191966"/>
              <a:gd name="connsiteY13635" fmla="*/ 1759518 h 4330701"/>
              <a:gd name="connsiteX13636" fmla="*/ 1843399 w 12191966"/>
              <a:gd name="connsiteY13636" fmla="*/ 1755900 h 4330701"/>
              <a:gd name="connsiteX13637" fmla="*/ 1841374 w 12191966"/>
              <a:gd name="connsiteY13637" fmla="*/ 1751478 h 4330701"/>
              <a:gd name="connsiteX13638" fmla="*/ 5054790 w 12191966"/>
              <a:gd name="connsiteY13638" fmla="*/ 1743076 h 4330701"/>
              <a:gd name="connsiteX13639" fmla="*/ 5057263 w 12191966"/>
              <a:gd name="connsiteY13639" fmla="*/ 1743076 h 4330701"/>
              <a:gd name="connsiteX13640" fmla="*/ 5059729 w 12191966"/>
              <a:gd name="connsiteY13640" fmla="*/ 1743076 h 4330701"/>
              <a:gd name="connsiteX13641" fmla="*/ 5060962 w 12191966"/>
              <a:gd name="connsiteY13641" fmla="*/ 1747108 h 4330701"/>
              <a:gd name="connsiteX13642" fmla="*/ 5060962 w 12191966"/>
              <a:gd name="connsiteY13642" fmla="*/ 1749930 h 4330701"/>
              <a:gd name="connsiteX13643" fmla="*/ 5060553 w 12191966"/>
              <a:gd name="connsiteY13643" fmla="*/ 1751946 h 4330701"/>
              <a:gd name="connsiteX13644" fmla="*/ 5059317 w 12191966"/>
              <a:gd name="connsiteY13644" fmla="*/ 1753559 h 4330701"/>
              <a:gd name="connsiteX13645" fmla="*/ 5058496 w 12191966"/>
              <a:gd name="connsiteY13645" fmla="*/ 1754768 h 4330701"/>
              <a:gd name="connsiteX13646" fmla="*/ 5056438 w 12191966"/>
              <a:gd name="connsiteY13646" fmla="*/ 1755171 h 4330701"/>
              <a:gd name="connsiteX13647" fmla="*/ 5052322 w 12191966"/>
              <a:gd name="connsiteY13647" fmla="*/ 1755575 h 4330701"/>
              <a:gd name="connsiteX13648" fmla="*/ 5047792 w 12191966"/>
              <a:gd name="connsiteY13648" fmla="*/ 1755978 h 4330701"/>
              <a:gd name="connsiteX13649" fmla="*/ 5046564 w 12191966"/>
              <a:gd name="connsiteY13649" fmla="*/ 1756784 h 4330701"/>
              <a:gd name="connsiteX13650" fmla="*/ 5044912 w 12191966"/>
              <a:gd name="connsiteY13650" fmla="*/ 1757590 h 4330701"/>
              <a:gd name="connsiteX13651" fmla="*/ 5043675 w 12191966"/>
              <a:gd name="connsiteY13651" fmla="*/ 1759203 h 4330701"/>
              <a:gd name="connsiteX13652" fmla="*/ 5043260 w 12191966"/>
              <a:gd name="connsiteY13652" fmla="*/ 1761219 h 4330701"/>
              <a:gd name="connsiteX13653" fmla="*/ 5043675 w 12191966"/>
              <a:gd name="connsiteY13653" fmla="*/ 1764444 h 4330701"/>
              <a:gd name="connsiteX13654" fmla="*/ 5044912 w 12191966"/>
              <a:gd name="connsiteY13654" fmla="*/ 1768476 h 4330701"/>
              <a:gd name="connsiteX13655" fmla="*/ 5042029 w 12191966"/>
              <a:gd name="connsiteY13655" fmla="*/ 1768476 h 4330701"/>
              <a:gd name="connsiteX13656" fmla="*/ 5039971 w 12191966"/>
              <a:gd name="connsiteY13656" fmla="*/ 1768073 h 4330701"/>
              <a:gd name="connsiteX13657" fmla="*/ 5039145 w 12191966"/>
              <a:gd name="connsiteY13657" fmla="*/ 1766863 h 4330701"/>
              <a:gd name="connsiteX13658" fmla="*/ 5038736 w 12191966"/>
              <a:gd name="connsiteY13658" fmla="*/ 1764848 h 4330701"/>
              <a:gd name="connsiteX13659" fmla="*/ 5038736 w 12191966"/>
              <a:gd name="connsiteY13659" fmla="*/ 1762832 h 4330701"/>
              <a:gd name="connsiteX13660" fmla="*/ 5039145 w 12191966"/>
              <a:gd name="connsiteY13660" fmla="*/ 1760413 h 4330701"/>
              <a:gd name="connsiteX13661" fmla="*/ 5039971 w 12191966"/>
              <a:gd name="connsiteY13661" fmla="*/ 1757590 h 4330701"/>
              <a:gd name="connsiteX13662" fmla="*/ 5041210 w 12191966"/>
              <a:gd name="connsiteY13662" fmla="*/ 1755171 h 4330701"/>
              <a:gd name="connsiteX13663" fmla="*/ 5045322 w 12191966"/>
              <a:gd name="connsiteY13663" fmla="*/ 1749930 h 4330701"/>
              <a:gd name="connsiteX13664" fmla="*/ 5047379 w 12191966"/>
              <a:gd name="connsiteY13664" fmla="*/ 1747511 h 4330701"/>
              <a:gd name="connsiteX13665" fmla="*/ 5049845 w 12191966"/>
              <a:gd name="connsiteY13665" fmla="*/ 1745495 h 4330701"/>
              <a:gd name="connsiteX13666" fmla="*/ 5052736 w 12191966"/>
              <a:gd name="connsiteY13666" fmla="*/ 1743882 h 4330701"/>
              <a:gd name="connsiteX13667" fmla="*/ 4769351 w 12191966"/>
              <a:gd name="connsiteY13667" fmla="*/ 1727201 h 4330701"/>
              <a:gd name="connsiteX13668" fmla="*/ 4770585 w 12191966"/>
              <a:gd name="connsiteY13668" fmla="*/ 1727609 h 4330701"/>
              <a:gd name="connsiteX13669" fmla="*/ 4771413 w 12191966"/>
              <a:gd name="connsiteY13669" fmla="*/ 1728832 h 4330701"/>
              <a:gd name="connsiteX13670" fmla="*/ 4772238 w 12191966"/>
              <a:gd name="connsiteY13670" fmla="*/ 1729647 h 4330701"/>
              <a:gd name="connsiteX13671" fmla="*/ 4772650 w 12191966"/>
              <a:gd name="connsiteY13671" fmla="*/ 1734538 h 4330701"/>
              <a:gd name="connsiteX13672" fmla="*/ 4772238 w 12191966"/>
              <a:gd name="connsiteY13672" fmla="*/ 1739429 h 4330701"/>
              <a:gd name="connsiteX13673" fmla="*/ 4772238 w 12191966"/>
              <a:gd name="connsiteY13673" fmla="*/ 1744728 h 4330701"/>
              <a:gd name="connsiteX13674" fmla="*/ 4772650 w 12191966"/>
              <a:gd name="connsiteY13674" fmla="*/ 1748804 h 4330701"/>
              <a:gd name="connsiteX13675" fmla="*/ 4773064 w 12191966"/>
              <a:gd name="connsiteY13675" fmla="*/ 1750435 h 4330701"/>
              <a:gd name="connsiteX13676" fmla="*/ 4774302 w 12191966"/>
              <a:gd name="connsiteY13676" fmla="*/ 1751250 h 4330701"/>
              <a:gd name="connsiteX13677" fmla="*/ 4775127 w 12191966"/>
              <a:gd name="connsiteY13677" fmla="*/ 1751250 h 4330701"/>
              <a:gd name="connsiteX13678" fmla="*/ 4776775 w 12191966"/>
              <a:gd name="connsiteY13678" fmla="*/ 1750842 h 4330701"/>
              <a:gd name="connsiteX13679" fmla="*/ 4775952 w 12191966"/>
              <a:gd name="connsiteY13679" fmla="*/ 1754511 h 4330701"/>
              <a:gd name="connsiteX13680" fmla="*/ 4774715 w 12191966"/>
              <a:gd name="connsiteY13680" fmla="*/ 1756549 h 4330701"/>
              <a:gd name="connsiteX13681" fmla="*/ 4773064 w 12191966"/>
              <a:gd name="connsiteY13681" fmla="*/ 1757364 h 4330701"/>
              <a:gd name="connsiteX13682" fmla="*/ 4772238 w 12191966"/>
              <a:gd name="connsiteY13682" fmla="*/ 1757364 h 4330701"/>
              <a:gd name="connsiteX13683" fmla="*/ 4771413 w 12191966"/>
              <a:gd name="connsiteY13683" fmla="*/ 1756549 h 4330701"/>
              <a:gd name="connsiteX13684" fmla="*/ 4770585 w 12191966"/>
              <a:gd name="connsiteY13684" fmla="*/ 1754918 h 4330701"/>
              <a:gd name="connsiteX13685" fmla="*/ 4768523 w 12191966"/>
              <a:gd name="connsiteY13685" fmla="*/ 1750842 h 4330701"/>
              <a:gd name="connsiteX13686" fmla="*/ 4766459 w 12191966"/>
              <a:gd name="connsiteY13686" fmla="*/ 1745543 h 4330701"/>
              <a:gd name="connsiteX13687" fmla="*/ 4765223 w 12191966"/>
              <a:gd name="connsiteY13687" fmla="*/ 1743505 h 4330701"/>
              <a:gd name="connsiteX13688" fmla="*/ 4763986 w 12191966"/>
              <a:gd name="connsiteY13688" fmla="*/ 1741467 h 4330701"/>
              <a:gd name="connsiteX13689" fmla="*/ 4762333 w 12191966"/>
              <a:gd name="connsiteY13689" fmla="*/ 1740245 h 4330701"/>
              <a:gd name="connsiteX13690" fmla="*/ 4760270 w 12191966"/>
              <a:gd name="connsiteY13690" fmla="*/ 1739429 h 4330701"/>
              <a:gd name="connsiteX13691" fmla="*/ 4758617 w 12191966"/>
              <a:gd name="connsiteY13691" fmla="*/ 1740245 h 4330701"/>
              <a:gd name="connsiteX13692" fmla="*/ 4756142 w 12191966"/>
              <a:gd name="connsiteY13692" fmla="*/ 1741060 h 4330701"/>
              <a:gd name="connsiteX13693" fmla="*/ 4756968 w 12191966"/>
              <a:gd name="connsiteY13693" fmla="*/ 1738614 h 4330701"/>
              <a:gd name="connsiteX13694" fmla="*/ 4758208 w 12191966"/>
              <a:gd name="connsiteY13694" fmla="*/ 1736984 h 4330701"/>
              <a:gd name="connsiteX13695" fmla="*/ 4760270 w 12191966"/>
              <a:gd name="connsiteY13695" fmla="*/ 1735761 h 4330701"/>
              <a:gd name="connsiteX13696" fmla="*/ 4762333 w 12191966"/>
              <a:gd name="connsiteY13696" fmla="*/ 1734946 h 4330701"/>
              <a:gd name="connsiteX13697" fmla="*/ 4764396 w 12191966"/>
              <a:gd name="connsiteY13697" fmla="*/ 1734538 h 4330701"/>
              <a:gd name="connsiteX13698" fmla="*/ 4766459 w 12191966"/>
              <a:gd name="connsiteY13698" fmla="*/ 1732908 h 4330701"/>
              <a:gd name="connsiteX13699" fmla="*/ 4767284 w 12191966"/>
              <a:gd name="connsiteY13699" fmla="*/ 1730870 h 4330701"/>
              <a:gd name="connsiteX13700" fmla="*/ 4767284 w 12191966"/>
              <a:gd name="connsiteY13700" fmla="*/ 1727609 h 4330701"/>
              <a:gd name="connsiteX13701" fmla="*/ 1736934 w 12191966"/>
              <a:gd name="connsiteY13701" fmla="*/ 1711326 h 4330701"/>
              <a:gd name="connsiteX13702" fmla="*/ 1740153 w 12191966"/>
              <a:gd name="connsiteY13702" fmla="*/ 1711326 h 4330701"/>
              <a:gd name="connsiteX13703" fmla="*/ 1742971 w 12191966"/>
              <a:gd name="connsiteY13703" fmla="*/ 1711707 h 4330701"/>
              <a:gd name="connsiteX13704" fmla="*/ 1745788 w 12191966"/>
              <a:gd name="connsiteY13704" fmla="*/ 1713231 h 4330701"/>
              <a:gd name="connsiteX13705" fmla="*/ 1749410 w 12191966"/>
              <a:gd name="connsiteY13705" fmla="*/ 1716279 h 4330701"/>
              <a:gd name="connsiteX13706" fmla="*/ 1748605 w 12191966"/>
              <a:gd name="connsiteY13706" fmla="*/ 1721613 h 4330701"/>
              <a:gd name="connsiteX13707" fmla="*/ 1746995 w 12191966"/>
              <a:gd name="connsiteY13707" fmla="*/ 1725804 h 4330701"/>
              <a:gd name="connsiteX13708" fmla="*/ 1744983 w 12191966"/>
              <a:gd name="connsiteY13708" fmla="*/ 1729614 h 4330701"/>
              <a:gd name="connsiteX13709" fmla="*/ 1742166 w 12191966"/>
              <a:gd name="connsiteY13709" fmla="*/ 1733043 h 4330701"/>
              <a:gd name="connsiteX13710" fmla="*/ 1738141 w 12191966"/>
              <a:gd name="connsiteY13710" fmla="*/ 1735329 h 4330701"/>
              <a:gd name="connsiteX13711" fmla="*/ 1734117 w 12191966"/>
              <a:gd name="connsiteY13711" fmla="*/ 1737234 h 4330701"/>
              <a:gd name="connsiteX13712" fmla="*/ 1729287 w 12191966"/>
              <a:gd name="connsiteY13712" fmla="*/ 1738758 h 4330701"/>
              <a:gd name="connsiteX13713" fmla="*/ 1724860 w 12191966"/>
              <a:gd name="connsiteY13713" fmla="*/ 1739901 h 4330701"/>
              <a:gd name="connsiteX13714" fmla="*/ 1719628 w 12191966"/>
              <a:gd name="connsiteY13714" fmla="*/ 1739901 h 4330701"/>
              <a:gd name="connsiteX13715" fmla="*/ 1714798 w 12191966"/>
              <a:gd name="connsiteY13715" fmla="*/ 1739520 h 4330701"/>
              <a:gd name="connsiteX13716" fmla="*/ 1709566 w 12191966"/>
              <a:gd name="connsiteY13716" fmla="*/ 1738377 h 4330701"/>
              <a:gd name="connsiteX13717" fmla="*/ 1705139 w 12191966"/>
              <a:gd name="connsiteY13717" fmla="*/ 1736472 h 4330701"/>
              <a:gd name="connsiteX13718" fmla="*/ 1700712 w 12191966"/>
              <a:gd name="connsiteY13718" fmla="*/ 1734567 h 4330701"/>
              <a:gd name="connsiteX13719" fmla="*/ 1697492 w 12191966"/>
              <a:gd name="connsiteY13719" fmla="*/ 1731138 h 4330701"/>
              <a:gd name="connsiteX13720" fmla="*/ 1694273 w 12191966"/>
              <a:gd name="connsiteY13720" fmla="*/ 1727709 h 4330701"/>
              <a:gd name="connsiteX13721" fmla="*/ 1692260 w 12191966"/>
              <a:gd name="connsiteY13721" fmla="*/ 1723518 h 4330701"/>
              <a:gd name="connsiteX13722" fmla="*/ 1697895 w 12191966"/>
              <a:gd name="connsiteY13722" fmla="*/ 1725423 h 4330701"/>
              <a:gd name="connsiteX13723" fmla="*/ 1702322 w 12191966"/>
              <a:gd name="connsiteY13723" fmla="*/ 1726185 h 4330701"/>
              <a:gd name="connsiteX13724" fmla="*/ 1707152 w 12191966"/>
              <a:gd name="connsiteY13724" fmla="*/ 1725804 h 4330701"/>
              <a:gd name="connsiteX13725" fmla="*/ 1711579 w 12191966"/>
              <a:gd name="connsiteY13725" fmla="*/ 1725423 h 4330701"/>
              <a:gd name="connsiteX13726" fmla="*/ 1715201 w 12191966"/>
              <a:gd name="connsiteY13726" fmla="*/ 1723899 h 4330701"/>
              <a:gd name="connsiteX13727" fmla="*/ 1718823 w 12191966"/>
              <a:gd name="connsiteY13727" fmla="*/ 1721994 h 4330701"/>
              <a:gd name="connsiteX13728" fmla="*/ 1725262 w 12191966"/>
              <a:gd name="connsiteY13728" fmla="*/ 1717803 h 4330701"/>
              <a:gd name="connsiteX13729" fmla="*/ 1731299 w 12191966"/>
              <a:gd name="connsiteY13729" fmla="*/ 1713993 h 4330701"/>
              <a:gd name="connsiteX13730" fmla="*/ 1734519 w 12191966"/>
              <a:gd name="connsiteY13730" fmla="*/ 1712469 h 4330701"/>
              <a:gd name="connsiteX13731" fmla="*/ 3433391 w 12191966"/>
              <a:gd name="connsiteY13731" fmla="*/ 1711325 h 4330701"/>
              <a:gd name="connsiteX13732" fmla="*/ 3435772 w 12191966"/>
              <a:gd name="connsiteY13732" fmla="*/ 1711325 h 4330701"/>
              <a:gd name="connsiteX13733" fmla="*/ 3438946 w 12191966"/>
              <a:gd name="connsiteY13733" fmla="*/ 1711706 h 4330701"/>
              <a:gd name="connsiteX13734" fmla="*/ 3441725 w 12191966"/>
              <a:gd name="connsiteY13734" fmla="*/ 1713230 h 4330701"/>
              <a:gd name="connsiteX13735" fmla="*/ 3444902 w 12191966"/>
              <a:gd name="connsiteY13735" fmla="*/ 1716278 h 4330701"/>
              <a:gd name="connsiteX13736" fmla="*/ 3444902 w 12191966"/>
              <a:gd name="connsiteY13736" fmla="*/ 1721612 h 4330701"/>
              <a:gd name="connsiteX13737" fmla="*/ 3443313 w 12191966"/>
              <a:gd name="connsiteY13737" fmla="*/ 1725803 h 4330701"/>
              <a:gd name="connsiteX13738" fmla="*/ 3440931 w 12191966"/>
              <a:gd name="connsiteY13738" fmla="*/ 1729613 h 4330701"/>
              <a:gd name="connsiteX13739" fmla="*/ 3437756 w 12191966"/>
              <a:gd name="connsiteY13739" fmla="*/ 1733042 h 4330701"/>
              <a:gd name="connsiteX13740" fmla="*/ 3434584 w 12191966"/>
              <a:gd name="connsiteY13740" fmla="*/ 1735328 h 4330701"/>
              <a:gd name="connsiteX13741" fmla="*/ 3430217 w 12191966"/>
              <a:gd name="connsiteY13741" fmla="*/ 1737233 h 4330701"/>
              <a:gd name="connsiteX13742" fmla="*/ 3425851 w 12191966"/>
              <a:gd name="connsiteY13742" fmla="*/ 1738757 h 4330701"/>
              <a:gd name="connsiteX13743" fmla="*/ 3420691 w 12191966"/>
              <a:gd name="connsiteY13743" fmla="*/ 1739900 h 4330701"/>
              <a:gd name="connsiteX13744" fmla="*/ 3415929 w 12191966"/>
              <a:gd name="connsiteY13744" fmla="*/ 1739900 h 4330701"/>
              <a:gd name="connsiteX13745" fmla="*/ 3411165 w 12191966"/>
              <a:gd name="connsiteY13745" fmla="*/ 1739519 h 4330701"/>
              <a:gd name="connsiteX13746" fmla="*/ 3406404 w 12191966"/>
              <a:gd name="connsiteY13746" fmla="*/ 1738376 h 4330701"/>
              <a:gd name="connsiteX13747" fmla="*/ 3401640 w 12191966"/>
              <a:gd name="connsiteY13747" fmla="*/ 1736471 h 4330701"/>
              <a:gd name="connsiteX13748" fmla="*/ 3397671 w 12191966"/>
              <a:gd name="connsiteY13748" fmla="*/ 1734566 h 4330701"/>
              <a:gd name="connsiteX13749" fmla="*/ 3394098 w 12191966"/>
              <a:gd name="connsiteY13749" fmla="*/ 1731137 h 4330701"/>
              <a:gd name="connsiteX13750" fmla="*/ 3391321 w 12191966"/>
              <a:gd name="connsiteY13750" fmla="*/ 1727708 h 4330701"/>
              <a:gd name="connsiteX13751" fmla="*/ 3389337 w 12191966"/>
              <a:gd name="connsiteY13751" fmla="*/ 1723517 h 4330701"/>
              <a:gd name="connsiteX13752" fmla="*/ 3394098 w 12191966"/>
              <a:gd name="connsiteY13752" fmla="*/ 1725422 h 4330701"/>
              <a:gd name="connsiteX13753" fmla="*/ 3399258 w 12191966"/>
              <a:gd name="connsiteY13753" fmla="*/ 1726184 h 4330701"/>
              <a:gd name="connsiteX13754" fmla="*/ 3403624 w 12191966"/>
              <a:gd name="connsiteY13754" fmla="*/ 1725803 h 4330701"/>
              <a:gd name="connsiteX13755" fmla="*/ 3407594 w 12191966"/>
              <a:gd name="connsiteY13755" fmla="*/ 1725422 h 4330701"/>
              <a:gd name="connsiteX13756" fmla="*/ 3411958 w 12191966"/>
              <a:gd name="connsiteY13756" fmla="*/ 1723898 h 4330701"/>
              <a:gd name="connsiteX13757" fmla="*/ 3415134 w 12191966"/>
              <a:gd name="connsiteY13757" fmla="*/ 1721993 h 4330701"/>
              <a:gd name="connsiteX13758" fmla="*/ 3421882 w 12191966"/>
              <a:gd name="connsiteY13758" fmla="*/ 1717802 h 4330701"/>
              <a:gd name="connsiteX13759" fmla="*/ 3427835 w 12191966"/>
              <a:gd name="connsiteY13759" fmla="*/ 1713992 h 4330701"/>
              <a:gd name="connsiteX13760" fmla="*/ 3430217 w 12191966"/>
              <a:gd name="connsiteY13760" fmla="*/ 1712468 h 4330701"/>
              <a:gd name="connsiteX13761" fmla="*/ 5033972 w 12191966"/>
              <a:gd name="connsiteY13761" fmla="*/ 1704976 h 4330701"/>
              <a:gd name="connsiteX13762" fmla="*/ 5036356 w 12191966"/>
              <a:gd name="connsiteY13762" fmla="*/ 1705384 h 4330701"/>
              <a:gd name="connsiteX13763" fmla="*/ 5037943 w 12191966"/>
              <a:gd name="connsiteY13763" fmla="*/ 1706201 h 4330701"/>
              <a:gd name="connsiteX13764" fmla="*/ 5039923 w 12191966"/>
              <a:gd name="connsiteY13764" fmla="*/ 1707834 h 4330701"/>
              <a:gd name="connsiteX13765" fmla="*/ 5041516 w 12191966"/>
              <a:gd name="connsiteY13765" fmla="*/ 1709875 h 4330701"/>
              <a:gd name="connsiteX13766" fmla="*/ 5043500 w 12191966"/>
              <a:gd name="connsiteY13766" fmla="*/ 1714773 h 4330701"/>
              <a:gd name="connsiteX13767" fmla="*/ 5045882 w 12191966"/>
              <a:gd name="connsiteY13767" fmla="*/ 1719264 h 4330701"/>
              <a:gd name="connsiteX13768" fmla="*/ 5048661 w 12191966"/>
              <a:gd name="connsiteY13768" fmla="*/ 1723754 h 4330701"/>
              <a:gd name="connsiteX13769" fmla="*/ 5049845 w 12191966"/>
              <a:gd name="connsiteY13769" fmla="*/ 1725387 h 4330701"/>
              <a:gd name="connsiteX13770" fmla="*/ 5052235 w 12191966"/>
              <a:gd name="connsiteY13770" fmla="*/ 1727020 h 4330701"/>
              <a:gd name="connsiteX13771" fmla="*/ 5054219 w 12191966"/>
              <a:gd name="connsiteY13771" fmla="*/ 1727428 h 4330701"/>
              <a:gd name="connsiteX13772" fmla="*/ 5056598 w 12191966"/>
              <a:gd name="connsiteY13772" fmla="*/ 1727428 h 4330701"/>
              <a:gd name="connsiteX13773" fmla="*/ 5058980 w 12191966"/>
              <a:gd name="connsiteY13773" fmla="*/ 1727020 h 4330701"/>
              <a:gd name="connsiteX13774" fmla="*/ 5062551 w 12191966"/>
              <a:gd name="connsiteY13774" fmla="*/ 1725795 h 4330701"/>
              <a:gd name="connsiteX13775" fmla="*/ 5062551 w 12191966"/>
              <a:gd name="connsiteY13775" fmla="*/ 1727836 h 4330701"/>
              <a:gd name="connsiteX13776" fmla="*/ 5062551 w 12191966"/>
              <a:gd name="connsiteY13776" fmla="*/ 1729469 h 4330701"/>
              <a:gd name="connsiteX13777" fmla="*/ 5061757 w 12191966"/>
              <a:gd name="connsiteY13777" fmla="*/ 1731102 h 4330701"/>
              <a:gd name="connsiteX13778" fmla="*/ 5060964 w 12191966"/>
              <a:gd name="connsiteY13778" fmla="*/ 1732326 h 4330701"/>
              <a:gd name="connsiteX13779" fmla="*/ 5059375 w 12191966"/>
              <a:gd name="connsiteY13779" fmla="*/ 1732735 h 4330701"/>
              <a:gd name="connsiteX13780" fmla="*/ 5058585 w 12191966"/>
              <a:gd name="connsiteY13780" fmla="*/ 1733143 h 4330701"/>
              <a:gd name="connsiteX13781" fmla="*/ 5055413 w 12191966"/>
              <a:gd name="connsiteY13781" fmla="*/ 1733143 h 4330701"/>
              <a:gd name="connsiteX13782" fmla="*/ 5049057 w 12191966"/>
              <a:gd name="connsiteY13782" fmla="*/ 1732735 h 4330701"/>
              <a:gd name="connsiteX13783" fmla="*/ 5045487 w 12191966"/>
              <a:gd name="connsiteY13783" fmla="*/ 1733143 h 4330701"/>
              <a:gd name="connsiteX13784" fmla="*/ 5044691 w 12191966"/>
              <a:gd name="connsiteY13784" fmla="*/ 1733143 h 4330701"/>
              <a:gd name="connsiteX13785" fmla="*/ 5043104 w 12191966"/>
              <a:gd name="connsiteY13785" fmla="*/ 1733551 h 4330701"/>
              <a:gd name="connsiteX13786" fmla="*/ 5043500 w 12191966"/>
              <a:gd name="connsiteY13786" fmla="*/ 1730694 h 4330701"/>
              <a:gd name="connsiteX13787" fmla="*/ 5043500 w 12191966"/>
              <a:gd name="connsiteY13787" fmla="*/ 1727836 h 4330701"/>
              <a:gd name="connsiteX13788" fmla="*/ 5043104 w 12191966"/>
              <a:gd name="connsiteY13788" fmla="*/ 1725795 h 4330701"/>
              <a:gd name="connsiteX13789" fmla="*/ 5042311 w 12191966"/>
              <a:gd name="connsiteY13789" fmla="*/ 1723754 h 4330701"/>
              <a:gd name="connsiteX13790" fmla="*/ 5040321 w 12191966"/>
              <a:gd name="connsiteY13790" fmla="*/ 1721305 h 4330701"/>
              <a:gd name="connsiteX13791" fmla="*/ 5038340 w 12191966"/>
              <a:gd name="connsiteY13791" fmla="*/ 1719264 h 4330701"/>
              <a:gd name="connsiteX13792" fmla="*/ 5036356 w 12191966"/>
              <a:gd name="connsiteY13792" fmla="*/ 1717223 h 4330701"/>
              <a:gd name="connsiteX13793" fmla="*/ 5035162 w 12191966"/>
              <a:gd name="connsiteY13793" fmla="*/ 1714773 h 4330701"/>
              <a:gd name="connsiteX13794" fmla="*/ 5034368 w 12191966"/>
              <a:gd name="connsiteY13794" fmla="*/ 1713140 h 4330701"/>
              <a:gd name="connsiteX13795" fmla="*/ 5033972 w 12191966"/>
              <a:gd name="connsiteY13795" fmla="*/ 1710283 h 4330701"/>
              <a:gd name="connsiteX13796" fmla="*/ 5033972 w 12191966"/>
              <a:gd name="connsiteY13796" fmla="*/ 1707834 h 4330701"/>
              <a:gd name="connsiteX13797" fmla="*/ 3277775 w 12191966"/>
              <a:gd name="connsiteY13797" fmla="*/ 1704976 h 4330701"/>
              <a:gd name="connsiteX13798" fmla="*/ 3282141 w 12191966"/>
              <a:gd name="connsiteY13798" fmla="*/ 1706161 h 4330701"/>
              <a:gd name="connsiteX13799" fmla="*/ 3286507 w 12191966"/>
              <a:gd name="connsiteY13799" fmla="*/ 1708136 h 4330701"/>
              <a:gd name="connsiteX13800" fmla="*/ 3289682 w 12191966"/>
              <a:gd name="connsiteY13800" fmla="*/ 1710506 h 4330701"/>
              <a:gd name="connsiteX13801" fmla="*/ 3293253 w 12191966"/>
              <a:gd name="connsiteY13801" fmla="*/ 1713271 h 4330701"/>
              <a:gd name="connsiteX13802" fmla="*/ 3296428 w 12191966"/>
              <a:gd name="connsiteY13802" fmla="*/ 1716432 h 4330701"/>
              <a:gd name="connsiteX13803" fmla="*/ 3298810 w 12191966"/>
              <a:gd name="connsiteY13803" fmla="*/ 1719987 h 4330701"/>
              <a:gd name="connsiteX13804" fmla="*/ 3301190 w 12191966"/>
              <a:gd name="connsiteY13804" fmla="*/ 1723937 h 4330701"/>
              <a:gd name="connsiteX13805" fmla="*/ 3303572 w 12191966"/>
              <a:gd name="connsiteY13805" fmla="*/ 1728677 h 4330701"/>
              <a:gd name="connsiteX13806" fmla="*/ 3306746 w 12191966"/>
              <a:gd name="connsiteY13806" fmla="*/ 1736972 h 4330701"/>
              <a:gd name="connsiteX13807" fmla="*/ 3308730 w 12191966"/>
              <a:gd name="connsiteY13807" fmla="*/ 1744873 h 4330701"/>
              <a:gd name="connsiteX13808" fmla="*/ 3310318 w 12191966"/>
              <a:gd name="connsiteY13808" fmla="*/ 1752378 h 4330701"/>
              <a:gd name="connsiteX13809" fmla="*/ 3311508 w 12191966"/>
              <a:gd name="connsiteY13809" fmla="*/ 1758698 h 4330701"/>
              <a:gd name="connsiteX13810" fmla="*/ 3309524 w 12191966"/>
              <a:gd name="connsiteY13810" fmla="*/ 1762648 h 4330701"/>
              <a:gd name="connsiteX13811" fmla="*/ 3306746 w 12191966"/>
              <a:gd name="connsiteY13811" fmla="*/ 1766598 h 4330701"/>
              <a:gd name="connsiteX13812" fmla="*/ 3303968 w 12191966"/>
              <a:gd name="connsiteY13812" fmla="*/ 1770153 h 4330701"/>
              <a:gd name="connsiteX13813" fmla="*/ 3301190 w 12191966"/>
              <a:gd name="connsiteY13813" fmla="*/ 1772919 h 4330701"/>
              <a:gd name="connsiteX13814" fmla="*/ 3298412 w 12191966"/>
              <a:gd name="connsiteY13814" fmla="*/ 1776079 h 4330701"/>
              <a:gd name="connsiteX13815" fmla="*/ 3294840 w 12191966"/>
              <a:gd name="connsiteY13815" fmla="*/ 1778449 h 4330701"/>
              <a:gd name="connsiteX13816" fmla="*/ 3291269 w 12191966"/>
              <a:gd name="connsiteY13816" fmla="*/ 1780819 h 4330701"/>
              <a:gd name="connsiteX13817" fmla="*/ 3287697 w 12191966"/>
              <a:gd name="connsiteY13817" fmla="*/ 1782794 h 4330701"/>
              <a:gd name="connsiteX13818" fmla="*/ 3283728 w 12191966"/>
              <a:gd name="connsiteY13818" fmla="*/ 1785164 h 4330701"/>
              <a:gd name="connsiteX13819" fmla="*/ 3279362 w 12191966"/>
              <a:gd name="connsiteY13819" fmla="*/ 1785954 h 4330701"/>
              <a:gd name="connsiteX13820" fmla="*/ 3275393 w 12191966"/>
              <a:gd name="connsiteY13820" fmla="*/ 1787534 h 4330701"/>
              <a:gd name="connsiteX13821" fmla="*/ 3270234 w 12191966"/>
              <a:gd name="connsiteY13821" fmla="*/ 1787929 h 4330701"/>
              <a:gd name="connsiteX13822" fmla="*/ 3265868 w 12191966"/>
              <a:gd name="connsiteY13822" fmla="*/ 1788324 h 4330701"/>
              <a:gd name="connsiteX13823" fmla="*/ 3260708 w 12191966"/>
              <a:gd name="connsiteY13823" fmla="*/ 1789114 h 4330701"/>
              <a:gd name="connsiteX13824" fmla="*/ 3255153 w 12191966"/>
              <a:gd name="connsiteY13824" fmla="*/ 1789114 h 4330701"/>
              <a:gd name="connsiteX13825" fmla="*/ 3249596 w 12191966"/>
              <a:gd name="connsiteY13825" fmla="*/ 1788324 h 4330701"/>
              <a:gd name="connsiteX13826" fmla="*/ 3251183 w 12191966"/>
              <a:gd name="connsiteY13826" fmla="*/ 1785954 h 4330701"/>
              <a:gd name="connsiteX13827" fmla="*/ 3252772 w 12191966"/>
              <a:gd name="connsiteY13827" fmla="*/ 1783979 h 4330701"/>
              <a:gd name="connsiteX13828" fmla="*/ 3253169 w 12191966"/>
              <a:gd name="connsiteY13828" fmla="*/ 1782399 h 4330701"/>
              <a:gd name="connsiteX13829" fmla="*/ 3253169 w 12191966"/>
              <a:gd name="connsiteY13829" fmla="*/ 1780819 h 4330701"/>
              <a:gd name="connsiteX13830" fmla="*/ 3252374 w 12191966"/>
              <a:gd name="connsiteY13830" fmla="*/ 1780029 h 4330701"/>
              <a:gd name="connsiteX13831" fmla="*/ 3251183 w 12191966"/>
              <a:gd name="connsiteY13831" fmla="*/ 1779634 h 4330701"/>
              <a:gd name="connsiteX13832" fmla="*/ 3249596 w 12191966"/>
              <a:gd name="connsiteY13832" fmla="*/ 1778844 h 4330701"/>
              <a:gd name="connsiteX13833" fmla="*/ 3247612 w 12191966"/>
              <a:gd name="connsiteY13833" fmla="*/ 1778449 h 4330701"/>
              <a:gd name="connsiteX13834" fmla="*/ 3242850 w 12191966"/>
              <a:gd name="connsiteY13834" fmla="*/ 1778844 h 4330701"/>
              <a:gd name="connsiteX13835" fmla="*/ 3236103 w 12191966"/>
              <a:gd name="connsiteY13835" fmla="*/ 1779634 h 4330701"/>
              <a:gd name="connsiteX13836" fmla="*/ 3220624 w 12191966"/>
              <a:gd name="connsiteY13836" fmla="*/ 1782004 h 4330701"/>
              <a:gd name="connsiteX13837" fmla="*/ 3211496 w 12191966"/>
              <a:gd name="connsiteY13837" fmla="*/ 1782794 h 4330701"/>
              <a:gd name="connsiteX13838" fmla="*/ 3202368 w 12191966"/>
              <a:gd name="connsiteY13838" fmla="*/ 1783979 h 4330701"/>
              <a:gd name="connsiteX13839" fmla="*/ 3192842 w 12191966"/>
              <a:gd name="connsiteY13839" fmla="*/ 1784374 h 4330701"/>
              <a:gd name="connsiteX13840" fmla="*/ 3184112 w 12191966"/>
              <a:gd name="connsiteY13840" fmla="*/ 1783979 h 4330701"/>
              <a:gd name="connsiteX13841" fmla="*/ 3175380 w 12191966"/>
              <a:gd name="connsiteY13841" fmla="*/ 1782794 h 4330701"/>
              <a:gd name="connsiteX13842" fmla="*/ 3171412 w 12191966"/>
              <a:gd name="connsiteY13842" fmla="*/ 1782399 h 4330701"/>
              <a:gd name="connsiteX13843" fmla="*/ 3167443 w 12191966"/>
              <a:gd name="connsiteY13843" fmla="*/ 1780819 h 4330701"/>
              <a:gd name="connsiteX13844" fmla="*/ 3163870 w 12191966"/>
              <a:gd name="connsiteY13844" fmla="*/ 1779634 h 4330701"/>
              <a:gd name="connsiteX13845" fmla="*/ 3160298 w 12191966"/>
              <a:gd name="connsiteY13845" fmla="*/ 1777659 h 4330701"/>
              <a:gd name="connsiteX13846" fmla="*/ 3157521 w 12191966"/>
              <a:gd name="connsiteY13846" fmla="*/ 1775684 h 4330701"/>
              <a:gd name="connsiteX13847" fmla="*/ 3154345 w 12191966"/>
              <a:gd name="connsiteY13847" fmla="*/ 1772919 h 4330701"/>
              <a:gd name="connsiteX13848" fmla="*/ 3156330 w 12191966"/>
              <a:gd name="connsiteY13848" fmla="*/ 1770153 h 4330701"/>
              <a:gd name="connsiteX13849" fmla="*/ 3157918 w 12191966"/>
              <a:gd name="connsiteY13849" fmla="*/ 1766598 h 4330701"/>
              <a:gd name="connsiteX13850" fmla="*/ 3158711 w 12191966"/>
              <a:gd name="connsiteY13850" fmla="*/ 1763043 h 4330701"/>
              <a:gd name="connsiteX13851" fmla="*/ 3159902 w 12191966"/>
              <a:gd name="connsiteY13851" fmla="*/ 1759488 h 4330701"/>
              <a:gd name="connsiteX13852" fmla="*/ 3160298 w 12191966"/>
              <a:gd name="connsiteY13852" fmla="*/ 1751588 h 4330701"/>
              <a:gd name="connsiteX13853" fmla="*/ 3159902 w 12191966"/>
              <a:gd name="connsiteY13853" fmla="*/ 1743688 h 4330701"/>
              <a:gd name="connsiteX13854" fmla="*/ 3159505 w 12191966"/>
              <a:gd name="connsiteY13854" fmla="*/ 1734997 h 4330701"/>
              <a:gd name="connsiteX13855" fmla="*/ 3157918 w 12191966"/>
              <a:gd name="connsiteY13855" fmla="*/ 1727097 h 4330701"/>
              <a:gd name="connsiteX13856" fmla="*/ 3154742 w 12191966"/>
              <a:gd name="connsiteY13856" fmla="*/ 1712086 h 4330701"/>
              <a:gd name="connsiteX13857" fmla="*/ 3165458 w 12191966"/>
              <a:gd name="connsiteY13857" fmla="*/ 1719987 h 4330701"/>
              <a:gd name="connsiteX13858" fmla="*/ 3167839 w 12191966"/>
              <a:gd name="connsiteY13858" fmla="*/ 1721567 h 4330701"/>
              <a:gd name="connsiteX13859" fmla="*/ 3169427 w 12191966"/>
              <a:gd name="connsiteY13859" fmla="*/ 1721567 h 4330701"/>
              <a:gd name="connsiteX13860" fmla="*/ 3170221 w 12191966"/>
              <a:gd name="connsiteY13860" fmla="*/ 1721567 h 4330701"/>
              <a:gd name="connsiteX13861" fmla="*/ 3172998 w 12191966"/>
              <a:gd name="connsiteY13861" fmla="*/ 1720382 h 4330701"/>
              <a:gd name="connsiteX13862" fmla="*/ 3176571 w 12191966"/>
              <a:gd name="connsiteY13862" fmla="*/ 1718407 h 4330701"/>
              <a:gd name="connsiteX13863" fmla="*/ 3181333 w 12191966"/>
              <a:gd name="connsiteY13863" fmla="*/ 1716037 h 4330701"/>
              <a:gd name="connsiteX13864" fmla="*/ 3188477 w 12191966"/>
              <a:gd name="connsiteY13864" fmla="*/ 1712481 h 4330701"/>
              <a:gd name="connsiteX13865" fmla="*/ 3190461 w 12191966"/>
              <a:gd name="connsiteY13865" fmla="*/ 1716432 h 4330701"/>
              <a:gd name="connsiteX13866" fmla="*/ 3192049 w 12191966"/>
              <a:gd name="connsiteY13866" fmla="*/ 1720382 h 4330701"/>
              <a:gd name="connsiteX13867" fmla="*/ 3192842 w 12191966"/>
              <a:gd name="connsiteY13867" fmla="*/ 1723937 h 4330701"/>
              <a:gd name="connsiteX13868" fmla="*/ 3192842 w 12191966"/>
              <a:gd name="connsiteY13868" fmla="*/ 1727492 h 4330701"/>
              <a:gd name="connsiteX13869" fmla="*/ 3192842 w 12191966"/>
              <a:gd name="connsiteY13869" fmla="*/ 1731047 h 4330701"/>
              <a:gd name="connsiteX13870" fmla="*/ 3192049 w 12191966"/>
              <a:gd name="connsiteY13870" fmla="*/ 1734997 h 4330701"/>
              <a:gd name="connsiteX13871" fmla="*/ 3190461 w 12191966"/>
              <a:gd name="connsiteY13871" fmla="*/ 1738552 h 4330701"/>
              <a:gd name="connsiteX13872" fmla="*/ 3188477 w 12191966"/>
              <a:gd name="connsiteY13872" fmla="*/ 1742502 h 4330701"/>
              <a:gd name="connsiteX13873" fmla="*/ 3191652 w 12191966"/>
              <a:gd name="connsiteY13873" fmla="*/ 1742502 h 4330701"/>
              <a:gd name="connsiteX13874" fmla="*/ 3194430 w 12191966"/>
              <a:gd name="connsiteY13874" fmla="*/ 1741712 h 4330701"/>
              <a:gd name="connsiteX13875" fmla="*/ 3196811 w 12191966"/>
              <a:gd name="connsiteY13875" fmla="*/ 1740527 h 4330701"/>
              <a:gd name="connsiteX13876" fmla="*/ 3199193 w 12191966"/>
              <a:gd name="connsiteY13876" fmla="*/ 1738552 h 4330701"/>
              <a:gd name="connsiteX13877" fmla="*/ 3201574 w 12191966"/>
              <a:gd name="connsiteY13877" fmla="*/ 1736972 h 4330701"/>
              <a:gd name="connsiteX13878" fmla="*/ 3203955 w 12191966"/>
              <a:gd name="connsiteY13878" fmla="*/ 1736182 h 4330701"/>
              <a:gd name="connsiteX13879" fmla="*/ 3207131 w 12191966"/>
              <a:gd name="connsiteY13879" fmla="*/ 1734997 h 4330701"/>
              <a:gd name="connsiteX13880" fmla="*/ 3210702 w 12191966"/>
              <a:gd name="connsiteY13880" fmla="*/ 1734997 h 4330701"/>
              <a:gd name="connsiteX13881" fmla="*/ 3212686 w 12191966"/>
              <a:gd name="connsiteY13881" fmla="*/ 1734602 h 4330701"/>
              <a:gd name="connsiteX13882" fmla="*/ 3213877 w 12191966"/>
              <a:gd name="connsiteY13882" fmla="*/ 1733417 h 4330701"/>
              <a:gd name="connsiteX13883" fmla="*/ 3214671 w 12191966"/>
              <a:gd name="connsiteY13883" fmla="*/ 1732627 h 4330701"/>
              <a:gd name="connsiteX13884" fmla="*/ 3215068 w 12191966"/>
              <a:gd name="connsiteY13884" fmla="*/ 1731442 h 4330701"/>
              <a:gd name="connsiteX13885" fmla="*/ 3214671 w 12191966"/>
              <a:gd name="connsiteY13885" fmla="*/ 1729072 h 4330701"/>
              <a:gd name="connsiteX13886" fmla="*/ 3213480 w 12191966"/>
              <a:gd name="connsiteY13886" fmla="*/ 1726702 h 4330701"/>
              <a:gd name="connsiteX13887" fmla="*/ 3212686 w 12191966"/>
              <a:gd name="connsiteY13887" fmla="*/ 1723542 h 4330701"/>
              <a:gd name="connsiteX13888" fmla="*/ 3211893 w 12191966"/>
              <a:gd name="connsiteY13888" fmla="*/ 1721567 h 4330701"/>
              <a:gd name="connsiteX13889" fmla="*/ 3211893 w 12191966"/>
              <a:gd name="connsiteY13889" fmla="*/ 1719987 h 4330701"/>
              <a:gd name="connsiteX13890" fmla="*/ 3211893 w 12191966"/>
              <a:gd name="connsiteY13890" fmla="*/ 1718012 h 4330701"/>
              <a:gd name="connsiteX13891" fmla="*/ 3213084 w 12191966"/>
              <a:gd name="connsiteY13891" fmla="*/ 1716432 h 4330701"/>
              <a:gd name="connsiteX13892" fmla="*/ 3214671 w 12191966"/>
              <a:gd name="connsiteY13892" fmla="*/ 1714456 h 4330701"/>
              <a:gd name="connsiteX13893" fmla="*/ 3216655 w 12191966"/>
              <a:gd name="connsiteY13893" fmla="*/ 1712481 h 4330701"/>
              <a:gd name="connsiteX13894" fmla="*/ 3218640 w 12191966"/>
              <a:gd name="connsiteY13894" fmla="*/ 1718012 h 4330701"/>
              <a:gd name="connsiteX13895" fmla="*/ 3221021 w 12191966"/>
              <a:gd name="connsiteY13895" fmla="*/ 1721962 h 4330701"/>
              <a:gd name="connsiteX13896" fmla="*/ 3224593 w 12191966"/>
              <a:gd name="connsiteY13896" fmla="*/ 1725122 h 4330701"/>
              <a:gd name="connsiteX13897" fmla="*/ 3228165 w 12191966"/>
              <a:gd name="connsiteY13897" fmla="*/ 1727097 h 4330701"/>
              <a:gd name="connsiteX13898" fmla="*/ 3232134 w 12191966"/>
              <a:gd name="connsiteY13898" fmla="*/ 1728677 h 4330701"/>
              <a:gd name="connsiteX13899" fmla="*/ 3236103 w 12191966"/>
              <a:gd name="connsiteY13899" fmla="*/ 1729072 h 4330701"/>
              <a:gd name="connsiteX13900" fmla="*/ 3244040 w 12191966"/>
              <a:gd name="connsiteY13900" fmla="*/ 1729862 h 4330701"/>
              <a:gd name="connsiteX13901" fmla="*/ 3247612 w 12191966"/>
              <a:gd name="connsiteY13901" fmla="*/ 1730652 h 4330701"/>
              <a:gd name="connsiteX13902" fmla="*/ 3251183 w 12191966"/>
              <a:gd name="connsiteY13902" fmla="*/ 1731047 h 4330701"/>
              <a:gd name="connsiteX13903" fmla="*/ 3254756 w 12191966"/>
              <a:gd name="connsiteY13903" fmla="*/ 1732232 h 4330701"/>
              <a:gd name="connsiteX13904" fmla="*/ 3257137 w 12191966"/>
              <a:gd name="connsiteY13904" fmla="*/ 1733417 h 4330701"/>
              <a:gd name="connsiteX13905" fmla="*/ 3259122 w 12191966"/>
              <a:gd name="connsiteY13905" fmla="*/ 1736182 h 4330701"/>
              <a:gd name="connsiteX13906" fmla="*/ 3260708 w 12191966"/>
              <a:gd name="connsiteY13906" fmla="*/ 1739737 h 4330701"/>
              <a:gd name="connsiteX13907" fmla="*/ 3261105 w 12191966"/>
              <a:gd name="connsiteY13907" fmla="*/ 1744478 h 4330701"/>
              <a:gd name="connsiteX13908" fmla="*/ 3261105 w 12191966"/>
              <a:gd name="connsiteY13908" fmla="*/ 1750403 h 4330701"/>
              <a:gd name="connsiteX13909" fmla="*/ 3288888 w 12191966"/>
              <a:gd name="connsiteY13909" fmla="*/ 1750403 h 4330701"/>
              <a:gd name="connsiteX13910" fmla="*/ 3285713 w 12191966"/>
              <a:gd name="connsiteY13910" fmla="*/ 1749218 h 4330701"/>
              <a:gd name="connsiteX13911" fmla="*/ 3283331 w 12191966"/>
              <a:gd name="connsiteY13911" fmla="*/ 1746848 h 4330701"/>
              <a:gd name="connsiteX13912" fmla="*/ 3280950 w 12191966"/>
              <a:gd name="connsiteY13912" fmla="*/ 1744873 h 4330701"/>
              <a:gd name="connsiteX13913" fmla="*/ 3278965 w 12191966"/>
              <a:gd name="connsiteY13913" fmla="*/ 1742502 h 4330701"/>
              <a:gd name="connsiteX13914" fmla="*/ 3277378 w 12191966"/>
              <a:gd name="connsiteY13914" fmla="*/ 1740132 h 4330701"/>
              <a:gd name="connsiteX13915" fmla="*/ 3276187 w 12191966"/>
              <a:gd name="connsiteY13915" fmla="*/ 1737367 h 4330701"/>
              <a:gd name="connsiteX13916" fmla="*/ 3275393 w 12191966"/>
              <a:gd name="connsiteY13916" fmla="*/ 1734997 h 4330701"/>
              <a:gd name="connsiteX13917" fmla="*/ 3274600 w 12191966"/>
              <a:gd name="connsiteY13917" fmla="*/ 1732232 h 4330701"/>
              <a:gd name="connsiteX13918" fmla="*/ 3274203 w 12191966"/>
              <a:gd name="connsiteY13918" fmla="*/ 1725912 h 4330701"/>
              <a:gd name="connsiteX13919" fmla="*/ 3275393 w 12191966"/>
              <a:gd name="connsiteY13919" fmla="*/ 1719592 h 4330701"/>
              <a:gd name="connsiteX13920" fmla="*/ 3276187 w 12191966"/>
              <a:gd name="connsiteY13920" fmla="*/ 1712481 h 4330701"/>
              <a:gd name="connsiteX13921" fmla="*/ 2360810 w 12191966"/>
              <a:gd name="connsiteY13921" fmla="*/ 1690688 h 4330701"/>
              <a:gd name="connsiteX13922" fmla="*/ 2363940 w 12191966"/>
              <a:gd name="connsiteY13922" fmla="*/ 1690688 h 4330701"/>
              <a:gd name="connsiteX13923" fmla="*/ 2367853 w 12191966"/>
              <a:gd name="connsiteY13923" fmla="*/ 1691452 h 4330701"/>
              <a:gd name="connsiteX13924" fmla="*/ 2370983 w 12191966"/>
              <a:gd name="connsiteY13924" fmla="*/ 1692217 h 4330701"/>
              <a:gd name="connsiteX13925" fmla="*/ 2374114 w 12191966"/>
              <a:gd name="connsiteY13925" fmla="*/ 1693746 h 4330701"/>
              <a:gd name="connsiteX13926" fmla="*/ 2376462 w 12191966"/>
              <a:gd name="connsiteY13926" fmla="*/ 1695274 h 4330701"/>
              <a:gd name="connsiteX13927" fmla="*/ 2372157 w 12191966"/>
              <a:gd name="connsiteY13927" fmla="*/ 1701007 h 4330701"/>
              <a:gd name="connsiteX13928" fmla="*/ 2366679 w 12191966"/>
              <a:gd name="connsiteY13928" fmla="*/ 1705975 h 4330701"/>
              <a:gd name="connsiteX13929" fmla="*/ 2361201 w 12191966"/>
              <a:gd name="connsiteY13929" fmla="*/ 1710179 h 4330701"/>
              <a:gd name="connsiteX13930" fmla="*/ 2355332 w 12191966"/>
              <a:gd name="connsiteY13930" fmla="*/ 1714383 h 4330701"/>
              <a:gd name="connsiteX13931" fmla="*/ 2343202 w 12191966"/>
              <a:gd name="connsiteY13931" fmla="*/ 1722409 h 4330701"/>
              <a:gd name="connsiteX13932" fmla="*/ 2337333 w 12191966"/>
              <a:gd name="connsiteY13932" fmla="*/ 1726613 h 4330701"/>
              <a:gd name="connsiteX13933" fmla="*/ 2332246 w 12191966"/>
              <a:gd name="connsiteY13933" fmla="*/ 1731963 h 4330701"/>
              <a:gd name="connsiteX13934" fmla="*/ 2331072 w 12191966"/>
              <a:gd name="connsiteY13934" fmla="*/ 1731581 h 4330701"/>
              <a:gd name="connsiteX13935" fmla="*/ 2329898 w 12191966"/>
              <a:gd name="connsiteY13935" fmla="*/ 1730434 h 4330701"/>
              <a:gd name="connsiteX13936" fmla="*/ 2329116 w 12191966"/>
              <a:gd name="connsiteY13936" fmla="*/ 1728906 h 4330701"/>
              <a:gd name="connsiteX13937" fmla="*/ 2328333 w 12191966"/>
              <a:gd name="connsiteY13937" fmla="*/ 1727377 h 4330701"/>
              <a:gd name="connsiteX13938" fmla="*/ 2327550 w 12191966"/>
              <a:gd name="connsiteY13938" fmla="*/ 1724320 h 4330701"/>
              <a:gd name="connsiteX13939" fmla="*/ 2327159 w 12191966"/>
              <a:gd name="connsiteY13939" fmla="*/ 1720116 h 4330701"/>
              <a:gd name="connsiteX13940" fmla="*/ 2326376 w 12191966"/>
              <a:gd name="connsiteY13940" fmla="*/ 1716294 h 4330701"/>
              <a:gd name="connsiteX13941" fmla="*/ 2325594 w 12191966"/>
              <a:gd name="connsiteY13941" fmla="*/ 1713237 h 4330701"/>
              <a:gd name="connsiteX13942" fmla="*/ 2324811 w 12191966"/>
              <a:gd name="connsiteY13942" fmla="*/ 1711708 h 4330701"/>
              <a:gd name="connsiteX13943" fmla="*/ 2324029 w 12191966"/>
              <a:gd name="connsiteY13943" fmla="*/ 1710561 h 4330701"/>
              <a:gd name="connsiteX13944" fmla="*/ 2322464 w 12191966"/>
              <a:gd name="connsiteY13944" fmla="*/ 1710179 h 4330701"/>
              <a:gd name="connsiteX13945" fmla="*/ 2320898 w 12191966"/>
              <a:gd name="connsiteY13945" fmla="*/ 1709797 h 4330701"/>
              <a:gd name="connsiteX13946" fmla="*/ 2323637 w 12191966"/>
              <a:gd name="connsiteY13946" fmla="*/ 1706740 h 4330701"/>
              <a:gd name="connsiteX13947" fmla="*/ 2325985 w 12191966"/>
              <a:gd name="connsiteY13947" fmla="*/ 1704446 h 4330701"/>
              <a:gd name="connsiteX13948" fmla="*/ 2329116 w 12191966"/>
              <a:gd name="connsiteY13948" fmla="*/ 1701771 h 4330701"/>
              <a:gd name="connsiteX13949" fmla="*/ 2332246 w 12191966"/>
              <a:gd name="connsiteY13949" fmla="*/ 1699478 h 4330701"/>
              <a:gd name="connsiteX13950" fmla="*/ 2335768 w 12191966"/>
              <a:gd name="connsiteY13950" fmla="*/ 1697567 h 4330701"/>
              <a:gd name="connsiteX13951" fmla="*/ 2339680 w 12191966"/>
              <a:gd name="connsiteY13951" fmla="*/ 1695656 h 4330701"/>
              <a:gd name="connsiteX13952" fmla="*/ 2343984 w 12191966"/>
              <a:gd name="connsiteY13952" fmla="*/ 1694128 h 4330701"/>
              <a:gd name="connsiteX13953" fmla="*/ 2348289 w 12191966"/>
              <a:gd name="connsiteY13953" fmla="*/ 1692599 h 4330701"/>
              <a:gd name="connsiteX13954" fmla="*/ 2352201 w 12191966"/>
              <a:gd name="connsiteY13954" fmla="*/ 1691835 h 4330701"/>
              <a:gd name="connsiteX13955" fmla="*/ 2356506 w 12191966"/>
              <a:gd name="connsiteY13955" fmla="*/ 1691452 h 4330701"/>
              <a:gd name="connsiteX13956" fmla="*/ 4734781 w 12191966"/>
              <a:gd name="connsiteY13956" fmla="*/ 1689101 h 4330701"/>
              <a:gd name="connsiteX13957" fmla="*/ 4735992 w 12191966"/>
              <a:gd name="connsiteY13957" fmla="*/ 1689101 h 4330701"/>
              <a:gd name="connsiteX13958" fmla="*/ 4737202 w 12191966"/>
              <a:gd name="connsiteY13958" fmla="*/ 1689491 h 4330701"/>
              <a:gd name="connsiteX13959" fmla="*/ 4740432 w 12191966"/>
              <a:gd name="connsiteY13959" fmla="*/ 1691051 h 4330701"/>
              <a:gd name="connsiteX13960" fmla="*/ 4744062 w 12191966"/>
              <a:gd name="connsiteY13960" fmla="*/ 1693000 h 4330701"/>
              <a:gd name="connsiteX13961" fmla="*/ 4747287 w 12191966"/>
              <a:gd name="connsiteY13961" fmla="*/ 1694560 h 4330701"/>
              <a:gd name="connsiteX13962" fmla="*/ 4749306 w 12191966"/>
              <a:gd name="connsiteY13962" fmla="*/ 1694950 h 4330701"/>
              <a:gd name="connsiteX13963" fmla="*/ 4751324 w 12191966"/>
              <a:gd name="connsiteY13963" fmla="*/ 1694950 h 4330701"/>
              <a:gd name="connsiteX13964" fmla="*/ 4752537 w 12191966"/>
              <a:gd name="connsiteY13964" fmla="*/ 1694560 h 4330701"/>
              <a:gd name="connsiteX13965" fmla="*/ 4754555 w 12191966"/>
              <a:gd name="connsiteY13965" fmla="*/ 1693390 h 4330701"/>
              <a:gd name="connsiteX13966" fmla="*/ 4753345 w 12191966"/>
              <a:gd name="connsiteY13966" fmla="*/ 1697679 h 4330701"/>
              <a:gd name="connsiteX13967" fmla="*/ 4752132 w 12191966"/>
              <a:gd name="connsiteY13967" fmla="*/ 1701578 h 4330701"/>
              <a:gd name="connsiteX13968" fmla="*/ 4751726 w 12191966"/>
              <a:gd name="connsiteY13968" fmla="*/ 1705867 h 4330701"/>
              <a:gd name="connsiteX13969" fmla="*/ 4751726 w 12191966"/>
              <a:gd name="connsiteY13969" fmla="*/ 1711326 h 4330701"/>
              <a:gd name="connsiteX13970" fmla="*/ 4749709 w 12191966"/>
              <a:gd name="connsiteY13970" fmla="*/ 1710936 h 4330701"/>
              <a:gd name="connsiteX13971" fmla="*/ 4748498 w 12191966"/>
              <a:gd name="connsiteY13971" fmla="*/ 1710156 h 4330701"/>
              <a:gd name="connsiteX13972" fmla="*/ 4746076 w 12191966"/>
              <a:gd name="connsiteY13972" fmla="*/ 1707817 h 4330701"/>
              <a:gd name="connsiteX13973" fmla="*/ 4744062 w 12191966"/>
              <a:gd name="connsiteY13973" fmla="*/ 1705088 h 4330701"/>
              <a:gd name="connsiteX13974" fmla="*/ 4742044 w 12191966"/>
              <a:gd name="connsiteY13974" fmla="*/ 1701968 h 4330701"/>
              <a:gd name="connsiteX13975" fmla="*/ 4740432 w 12191966"/>
              <a:gd name="connsiteY13975" fmla="*/ 1698849 h 4330701"/>
              <a:gd name="connsiteX13976" fmla="*/ 4738010 w 12191966"/>
              <a:gd name="connsiteY13976" fmla="*/ 1696899 h 4330701"/>
              <a:gd name="connsiteX13977" fmla="*/ 4736395 w 12191966"/>
              <a:gd name="connsiteY13977" fmla="*/ 1696120 h 4330701"/>
              <a:gd name="connsiteX13978" fmla="*/ 4734781 w 12191966"/>
              <a:gd name="connsiteY13978" fmla="*/ 1695730 h 4330701"/>
              <a:gd name="connsiteX13979" fmla="*/ 4732760 w 12191966"/>
              <a:gd name="connsiteY13979" fmla="*/ 1695730 h 4330701"/>
              <a:gd name="connsiteX13980" fmla="*/ 4730742 w 12191966"/>
              <a:gd name="connsiteY13980" fmla="*/ 1696120 h 4330701"/>
              <a:gd name="connsiteX13981" fmla="*/ 4731955 w 12191966"/>
              <a:gd name="connsiteY13981" fmla="*/ 1693390 h 4330701"/>
              <a:gd name="connsiteX13982" fmla="*/ 4732361 w 12191966"/>
              <a:gd name="connsiteY13982" fmla="*/ 1691051 h 4330701"/>
              <a:gd name="connsiteX13983" fmla="*/ 4733976 w 12191966"/>
              <a:gd name="connsiteY13983" fmla="*/ 1690271 h 4330701"/>
              <a:gd name="connsiteX13984" fmla="*/ 2646133 w 12191966"/>
              <a:gd name="connsiteY13984" fmla="*/ 1685925 h 4330701"/>
              <a:gd name="connsiteX13985" fmla="*/ 2648473 w 12191966"/>
              <a:gd name="connsiteY13985" fmla="*/ 1685925 h 4330701"/>
              <a:gd name="connsiteX13986" fmla="*/ 2651205 w 12191966"/>
              <a:gd name="connsiteY13986" fmla="*/ 1685925 h 4330701"/>
              <a:gd name="connsiteX13987" fmla="*/ 2653545 w 12191966"/>
              <a:gd name="connsiteY13987" fmla="*/ 1686344 h 4330701"/>
              <a:gd name="connsiteX13988" fmla="*/ 2656277 w 12191966"/>
              <a:gd name="connsiteY13988" fmla="*/ 1686764 h 4330701"/>
              <a:gd name="connsiteX13989" fmla="*/ 2657447 w 12191966"/>
              <a:gd name="connsiteY13989" fmla="*/ 1690957 h 4330701"/>
              <a:gd name="connsiteX13990" fmla="*/ 2657447 w 12191966"/>
              <a:gd name="connsiteY13990" fmla="*/ 1694312 h 4330701"/>
              <a:gd name="connsiteX13991" fmla="*/ 2657057 w 12191966"/>
              <a:gd name="connsiteY13991" fmla="*/ 1697247 h 4330701"/>
              <a:gd name="connsiteX13992" fmla="*/ 2656277 w 12191966"/>
              <a:gd name="connsiteY13992" fmla="*/ 1699344 h 4330701"/>
              <a:gd name="connsiteX13993" fmla="*/ 2655106 w 12191966"/>
              <a:gd name="connsiteY13993" fmla="*/ 1701441 h 4330701"/>
              <a:gd name="connsiteX13994" fmla="*/ 2653545 w 12191966"/>
              <a:gd name="connsiteY13994" fmla="*/ 1703537 h 4330701"/>
              <a:gd name="connsiteX13995" fmla="*/ 2651985 w 12191966"/>
              <a:gd name="connsiteY13995" fmla="*/ 1704795 h 4330701"/>
              <a:gd name="connsiteX13996" fmla="*/ 2649644 w 12191966"/>
              <a:gd name="connsiteY13996" fmla="*/ 1706053 h 4330701"/>
              <a:gd name="connsiteX13997" fmla="*/ 2647693 w 12191966"/>
              <a:gd name="connsiteY13997" fmla="*/ 1706892 h 4330701"/>
              <a:gd name="connsiteX13998" fmla="*/ 2644962 w 12191966"/>
              <a:gd name="connsiteY13998" fmla="*/ 1707311 h 4330701"/>
              <a:gd name="connsiteX13999" fmla="*/ 2639110 w 12191966"/>
              <a:gd name="connsiteY13999" fmla="*/ 1708150 h 4330701"/>
              <a:gd name="connsiteX14000" fmla="*/ 2633648 w 12191966"/>
              <a:gd name="connsiteY14000" fmla="*/ 1707311 h 4330701"/>
              <a:gd name="connsiteX14001" fmla="*/ 2627795 w 12191966"/>
              <a:gd name="connsiteY14001" fmla="*/ 1706473 h 4330701"/>
              <a:gd name="connsiteX14002" fmla="*/ 2622333 w 12191966"/>
              <a:gd name="connsiteY14002" fmla="*/ 1704795 h 4330701"/>
              <a:gd name="connsiteX14003" fmla="*/ 2618041 w 12191966"/>
              <a:gd name="connsiteY14003" fmla="*/ 1702699 h 4330701"/>
              <a:gd name="connsiteX14004" fmla="*/ 2614530 w 12191966"/>
              <a:gd name="connsiteY14004" fmla="*/ 1700602 h 4330701"/>
              <a:gd name="connsiteX14005" fmla="*/ 2612189 w 12191966"/>
              <a:gd name="connsiteY14005" fmla="*/ 1698925 h 4330701"/>
              <a:gd name="connsiteX14006" fmla="*/ 2611409 w 12191966"/>
              <a:gd name="connsiteY14006" fmla="*/ 1698086 h 4330701"/>
              <a:gd name="connsiteX14007" fmla="*/ 2611409 w 12191966"/>
              <a:gd name="connsiteY14007" fmla="*/ 1696828 h 4330701"/>
              <a:gd name="connsiteX14008" fmla="*/ 2612189 w 12191966"/>
              <a:gd name="connsiteY14008" fmla="*/ 1696409 h 4330701"/>
              <a:gd name="connsiteX14009" fmla="*/ 2612970 w 12191966"/>
              <a:gd name="connsiteY14009" fmla="*/ 1695989 h 4330701"/>
              <a:gd name="connsiteX14010" fmla="*/ 2616872 w 12191966"/>
              <a:gd name="connsiteY14010" fmla="*/ 1694731 h 4330701"/>
              <a:gd name="connsiteX14011" fmla="*/ 2623504 w 12191966"/>
              <a:gd name="connsiteY14011" fmla="*/ 1694731 h 4330701"/>
              <a:gd name="connsiteX14012" fmla="*/ 2625845 w 12191966"/>
              <a:gd name="connsiteY14012" fmla="*/ 1694731 h 4330701"/>
              <a:gd name="connsiteX14013" fmla="*/ 2627795 w 12191966"/>
              <a:gd name="connsiteY14013" fmla="*/ 1694312 h 4330701"/>
              <a:gd name="connsiteX14014" fmla="*/ 2631697 w 12191966"/>
              <a:gd name="connsiteY14014" fmla="*/ 1693054 h 4330701"/>
              <a:gd name="connsiteX14015" fmla="*/ 2635208 w 12191966"/>
              <a:gd name="connsiteY14015" fmla="*/ 1690957 h 4330701"/>
              <a:gd name="connsiteX14016" fmla="*/ 2638720 w 12191966"/>
              <a:gd name="connsiteY14016" fmla="*/ 1688861 h 4330701"/>
              <a:gd name="connsiteX14017" fmla="*/ 2642231 w 12191966"/>
              <a:gd name="connsiteY14017" fmla="*/ 1686764 h 4330701"/>
              <a:gd name="connsiteX14018" fmla="*/ 1562901 w 12191966"/>
              <a:gd name="connsiteY14018" fmla="*/ 1685925 h 4330701"/>
              <a:gd name="connsiteX14019" fmla="*/ 1590683 w 12191966"/>
              <a:gd name="connsiteY14019" fmla="*/ 1685925 h 4330701"/>
              <a:gd name="connsiteX14020" fmla="*/ 1592270 w 12191966"/>
              <a:gd name="connsiteY14020" fmla="*/ 1689894 h 4330701"/>
              <a:gd name="connsiteX14021" fmla="*/ 1591873 w 12191966"/>
              <a:gd name="connsiteY14021" fmla="*/ 1693069 h 4330701"/>
              <a:gd name="connsiteX14022" fmla="*/ 1590683 w 12191966"/>
              <a:gd name="connsiteY14022" fmla="*/ 1696244 h 4330701"/>
              <a:gd name="connsiteX14023" fmla="*/ 1589095 w 12191966"/>
              <a:gd name="connsiteY14023" fmla="*/ 1698625 h 4330701"/>
              <a:gd name="connsiteX14024" fmla="*/ 1586714 w 12191966"/>
              <a:gd name="connsiteY14024" fmla="*/ 1700610 h 4330701"/>
              <a:gd name="connsiteX14025" fmla="*/ 1583539 w 12191966"/>
              <a:gd name="connsiteY14025" fmla="*/ 1702197 h 4330701"/>
              <a:gd name="connsiteX14026" fmla="*/ 1579966 w 12191966"/>
              <a:gd name="connsiteY14026" fmla="*/ 1702594 h 4330701"/>
              <a:gd name="connsiteX14027" fmla="*/ 1577188 w 12191966"/>
              <a:gd name="connsiteY14027" fmla="*/ 1703388 h 4330701"/>
              <a:gd name="connsiteX14028" fmla="*/ 1573617 w 12191966"/>
              <a:gd name="connsiteY14028" fmla="*/ 1702594 h 4330701"/>
              <a:gd name="connsiteX14029" fmla="*/ 1570044 w 12191966"/>
              <a:gd name="connsiteY14029" fmla="*/ 1702197 h 4330701"/>
              <a:gd name="connsiteX14030" fmla="*/ 1567663 w 12191966"/>
              <a:gd name="connsiteY14030" fmla="*/ 1700610 h 4330701"/>
              <a:gd name="connsiteX14031" fmla="*/ 1565282 w 12191966"/>
              <a:gd name="connsiteY14031" fmla="*/ 1698625 h 4330701"/>
              <a:gd name="connsiteX14032" fmla="*/ 1562901 w 12191966"/>
              <a:gd name="connsiteY14032" fmla="*/ 1696244 h 4330701"/>
              <a:gd name="connsiteX14033" fmla="*/ 1562107 w 12191966"/>
              <a:gd name="connsiteY14033" fmla="*/ 1693069 h 4330701"/>
              <a:gd name="connsiteX14034" fmla="*/ 1562107 w 12191966"/>
              <a:gd name="connsiteY14034" fmla="*/ 1689894 h 4330701"/>
              <a:gd name="connsiteX14035" fmla="*/ 1860536 w 12191966"/>
              <a:gd name="connsiteY14035" fmla="*/ 1677988 h 4330701"/>
              <a:gd name="connsiteX14036" fmla="*/ 1860536 w 12191966"/>
              <a:gd name="connsiteY14036" fmla="*/ 1701271 h 4330701"/>
              <a:gd name="connsiteX14037" fmla="*/ 1851857 w 12191966"/>
              <a:gd name="connsiteY14037" fmla="*/ 1705286 h 4330701"/>
              <a:gd name="connsiteX14038" fmla="*/ 1843177 w 12191966"/>
              <a:gd name="connsiteY14038" fmla="*/ 1708899 h 4330701"/>
              <a:gd name="connsiteX14039" fmla="*/ 1835287 w 12191966"/>
              <a:gd name="connsiteY14039" fmla="*/ 1711307 h 4330701"/>
              <a:gd name="connsiteX14040" fmla="*/ 1831341 w 12191966"/>
              <a:gd name="connsiteY14040" fmla="*/ 1712110 h 4330701"/>
              <a:gd name="connsiteX14041" fmla="*/ 1827396 w 12191966"/>
              <a:gd name="connsiteY14041" fmla="*/ 1712512 h 4330701"/>
              <a:gd name="connsiteX14042" fmla="*/ 1823451 w 12191966"/>
              <a:gd name="connsiteY14042" fmla="*/ 1712913 h 4330701"/>
              <a:gd name="connsiteX14043" fmla="*/ 1819506 w 12191966"/>
              <a:gd name="connsiteY14043" fmla="*/ 1712512 h 4330701"/>
              <a:gd name="connsiteX14044" fmla="*/ 1815166 w 12191966"/>
              <a:gd name="connsiteY14044" fmla="*/ 1712110 h 4330701"/>
              <a:gd name="connsiteX14045" fmla="*/ 1811221 w 12191966"/>
              <a:gd name="connsiteY14045" fmla="*/ 1710906 h 4330701"/>
              <a:gd name="connsiteX14046" fmla="*/ 1806881 w 12191966"/>
              <a:gd name="connsiteY14046" fmla="*/ 1709300 h 4330701"/>
              <a:gd name="connsiteX14047" fmla="*/ 1802936 w 12191966"/>
              <a:gd name="connsiteY14047" fmla="*/ 1706892 h 4330701"/>
              <a:gd name="connsiteX14048" fmla="*/ 1798201 w 12191966"/>
              <a:gd name="connsiteY14048" fmla="*/ 1704483 h 4330701"/>
              <a:gd name="connsiteX14049" fmla="*/ 1793861 w 12191966"/>
              <a:gd name="connsiteY14049" fmla="*/ 1700870 h 4330701"/>
              <a:gd name="connsiteX14050" fmla="*/ 1801358 w 12191966"/>
              <a:gd name="connsiteY14050" fmla="*/ 1699264 h 4330701"/>
              <a:gd name="connsiteX14051" fmla="*/ 1810037 w 12191966"/>
              <a:gd name="connsiteY14051" fmla="*/ 1697659 h 4330701"/>
              <a:gd name="connsiteX14052" fmla="*/ 1818322 w 12191966"/>
              <a:gd name="connsiteY14052" fmla="*/ 1696856 h 4330701"/>
              <a:gd name="connsiteX14053" fmla="*/ 1827002 w 12191966"/>
              <a:gd name="connsiteY14053" fmla="*/ 1695250 h 4330701"/>
              <a:gd name="connsiteX14054" fmla="*/ 1835681 w 12191966"/>
              <a:gd name="connsiteY14054" fmla="*/ 1693243 h 4330701"/>
              <a:gd name="connsiteX14055" fmla="*/ 1840416 w 12191966"/>
              <a:gd name="connsiteY14055" fmla="*/ 1691637 h 4330701"/>
              <a:gd name="connsiteX14056" fmla="*/ 1844361 w 12191966"/>
              <a:gd name="connsiteY14056" fmla="*/ 1689630 h 4330701"/>
              <a:gd name="connsiteX14057" fmla="*/ 1848701 w 12191966"/>
              <a:gd name="connsiteY14057" fmla="*/ 1687623 h 4330701"/>
              <a:gd name="connsiteX14058" fmla="*/ 1852646 w 12191966"/>
              <a:gd name="connsiteY14058" fmla="*/ 1684411 h 4330701"/>
              <a:gd name="connsiteX14059" fmla="*/ 1856591 w 12191966"/>
              <a:gd name="connsiteY14059" fmla="*/ 1681601 h 4330701"/>
              <a:gd name="connsiteX14060" fmla="*/ 1697838 w 12191966"/>
              <a:gd name="connsiteY14060" fmla="*/ 1677988 h 4330701"/>
              <a:gd name="connsiteX14061" fmla="*/ 1726016 w 12191966"/>
              <a:gd name="connsiteY14061" fmla="*/ 1677988 h 4330701"/>
              <a:gd name="connsiteX14062" fmla="*/ 1727207 w 12191966"/>
              <a:gd name="connsiteY14062" fmla="*/ 1681869 h 4330701"/>
              <a:gd name="connsiteX14063" fmla="*/ 1726413 w 12191966"/>
              <a:gd name="connsiteY14063" fmla="*/ 1685361 h 4330701"/>
              <a:gd name="connsiteX14064" fmla="*/ 1725620 w 12191966"/>
              <a:gd name="connsiteY14064" fmla="*/ 1688466 h 4330701"/>
              <a:gd name="connsiteX14065" fmla="*/ 1724033 w 12191966"/>
              <a:gd name="connsiteY14065" fmla="*/ 1690794 h 4330701"/>
              <a:gd name="connsiteX14066" fmla="*/ 1721651 w 12191966"/>
              <a:gd name="connsiteY14066" fmla="*/ 1692735 h 4330701"/>
              <a:gd name="connsiteX14067" fmla="*/ 1718476 w 12191966"/>
              <a:gd name="connsiteY14067" fmla="*/ 1694287 h 4330701"/>
              <a:gd name="connsiteX14068" fmla="*/ 1714904 w 12191966"/>
              <a:gd name="connsiteY14068" fmla="*/ 1695451 h 4330701"/>
              <a:gd name="connsiteX14069" fmla="*/ 1712125 w 12191966"/>
              <a:gd name="connsiteY14069" fmla="*/ 1695451 h 4330701"/>
              <a:gd name="connsiteX14070" fmla="*/ 1708554 w 12191966"/>
              <a:gd name="connsiteY14070" fmla="*/ 1695451 h 4330701"/>
              <a:gd name="connsiteX14071" fmla="*/ 1704982 w 12191966"/>
              <a:gd name="connsiteY14071" fmla="*/ 1694287 h 4330701"/>
              <a:gd name="connsiteX14072" fmla="*/ 1701807 w 12191966"/>
              <a:gd name="connsiteY14072" fmla="*/ 1692735 h 4330701"/>
              <a:gd name="connsiteX14073" fmla="*/ 1699822 w 12191966"/>
              <a:gd name="connsiteY14073" fmla="*/ 1691182 h 4330701"/>
              <a:gd name="connsiteX14074" fmla="*/ 1697838 w 12191966"/>
              <a:gd name="connsiteY14074" fmla="*/ 1688854 h 4330701"/>
              <a:gd name="connsiteX14075" fmla="*/ 1697044 w 12191966"/>
              <a:gd name="connsiteY14075" fmla="*/ 1686138 h 4330701"/>
              <a:gd name="connsiteX14076" fmla="*/ 1697044 w 12191966"/>
              <a:gd name="connsiteY14076" fmla="*/ 1682645 h 4330701"/>
              <a:gd name="connsiteX14077" fmla="*/ 1191 w 12191966"/>
              <a:gd name="connsiteY14077" fmla="*/ 1677988 h 4330701"/>
              <a:gd name="connsiteX14078" fmla="*/ 28973 w 12191966"/>
              <a:gd name="connsiteY14078" fmla="*/ 1677988 h 4330701"/>
              <a:gd name="connsiteX14079" fmla="*/ 30163 w 12191966"/>
              <a:gd name="connsiteY14079" fmla="*/ 1681869 h 4330701"/>
              <a:gd name="connsiteX14080" fmla="*/ 30163 w 12191966"/>
              <a:gd name="connsiteY14080" fmla="*/ 1685361 h 4330701"/>
              <a:gd name="connsiteX14081" fmla="*/ 28973 w 12191966"/>
              <a:gd name="connsiteY14081" fmla="*/ 1688466 h 4330701"/>
              <a:gd name="connsiteX14082" fmla="*/ 26988 w 12191966"/>
              <a:gd name="connsiteY14082" fmla="*/ 1690794 h 4330701"/>
              <a:gd name="connsiteX14083" fmla="*/ 24607 w 12191966"/>
              <a:gd name="connsiteY14083" fmla="*/ 1692735 h 4330701"/>
              <a:gd name="connsiteX14084" fmla="*/ 21432 w 12191966"/>
              <a:gd name="connsiteY14084" fmla="*/ 1694287 h 4330701"/>
              <a:gd name="connsiteX14085" fmla="*/ 18654 w 12191966"/>
              <a:gd name="connsiteY14085" fmla="*/ 1695451 h 4330701"/>
              <a:gd name="connsiteX14086" fmla="*/ 15082 w 12191966"/>
              <a:gd name="connsiteY14086" fmla="*/ 1695451 h 4330701"/>
              <a:gd name="connsiteX14087" fmla="*/ 11510 w 12191966"/>
              <a:gd name="connsiteY14087" fmla="*/ 1695451 h 4330701"/>
              <a:gd name="connsiteX14088" fmla="*/ 8335 w 12191966"/>
              <a:gd name="connsiteY14088" fmla="*/ 1694287 h 4330701"/>
              <a:gd name="connsiteX14089" fmla="*/ 5557 w 12191966"/>
              <a:gd name="connsiteY14089" fmla="*/ 1692735 h 4330701"/>
              <a:gd name="connsiteX14090" fmla="*/ 3176 w 12191966"/>
              <a:gd name="connsiteY14090" fmla="*/ 1691182 h 4330701"/>
              <a:gd name="connsiteX14091" fmla="*/ 1191 w 12191966"/>
              <a:gd name="connsiteY14091" fmla="*/ 1688854 h 4330701"/>
              <a:gd name="connsiteX14092" fmla="*/ 0 w 12191966"/>
              <a:gd name="connsiteY14092" fmla="*/ 1686138 h 4330701"/>
              <a:gd name="connsiteX14093" fmla="*/ 0 w 12191966"/>
              <a:gd name="connsiteY14093" fmla="*/ 1682645 h 4330701"/>
              <a:gd name="connsiteX14094" fmla="*/ 2962874 w 12191966"/>
              <a:gd name="connsiteY14094" fmla="*/ 1665288 h 4330701"/>
              <a:gd name="connsiteX14095" fmla="*/ 2964518 w 12191966"/>
              <a:gd name="connsiteY14095" fmla="*/ 1665288 h 4330701"/>
              <a:gd name="connsiteX14096" fmla="*/ 2966571 w 12191966"/>
              <a:gd name="connsiteY14096" fmla="*/ 1666082 h 4330701"/>
              <a:gd name="connsiteX14097" fmla="*/ 2968215 w 12191966"/>
              <a:gd name="connsiteY14097" fmla="*/ 1667273 h 4330701"/>
              <a:gd name="connsiteX14098" fmla="*/ 2972737 w 12191966"/>
              <a:gd name="connsiteY14098" fmla="*/ 1670845 h 4330701"/>
              <a:gd name="connsiteX14099" fmla="*/ 2975201 w 12191966"/>
              <a:gd name="connsiteY14099" fmla="*/ 1672829 h 4330701"/>
              <a:gd name="connsiteX14100" fmla="*/ 2978486 w 12191966"/>
              <a:gd name="connsiteY14100" fmla="*/ 1674813 h 4330701"/>
              <a:gd name="connsiteX14101" fmla="*/ 2981775 w 12191966"/>
              <a:gd name="connsiteY14101" fmla="*/ 1676401 h 4330701"/>
              <a:gd name="connsiteX14102" fmla="*/ 2984651 w 12191966"/>
              <a:gd name="connsiteY14102" fmla="*/ 1677592 h 4330701"/>
              <a:gd name="connsiteX14103" fmla="*/ 2988349 w 12191966"/>
              <a:gd name="connsiteY14103" fmla="*/ 1677988 h 4330701"/>
              <a:gd name="connsiteX14104" fmla="*/ 2992458 w 12191966"/>
              <a:gd name="connsiteY14104" fmla="*/ 1677592 h 4330701"/>
              <a:gd name="connsiteX14105" fmla="*/ 2992048 w 12191966"/>
              <a:gd name="connsiteY14105" fmla="*/ 1680370 h 4330701"/>
              <a:gd name="connsiteX14106" fmla="*/ 2990813 w 12191966"/>
              <a:gd name="connsiteY14106" fmla="*/ 1682354 h 4330701"/>
              <a:gd name="connsiteX14107" fmla="*/ 2989993 w 12191966"/>
              <a:gd name="connsiteY14107" fmla="*/ 1683942 h 4330701"/>
              <a:gd name="connsiteX14108" fmla="*/ 2988349 w 12191966"/>
              <a:gd name="connsiteY14108" fmla="*/ 1685132 h 4330701"/>
              <a:gd name="connsiteX14109" fmla="*/ 2986294 w 12191966"/>
              <a:gd name="connsiteY14109" fmla="*/ 1685926 h 4330701"/>
              <a:gd name="connsiteX14110" fmla="*/ 2983829 w 12191966"/>
              <a:gd name="connsiteY14110" fmla="*/ 1685926 h 4330701"/>
              <a:gd name="connsiteX14111" fmla="*/ 2978486 w 12191966"/>
              <a:gd name="connsiteY14111" fmla="*/ 1685926 h 4330701"/>
              <a:gd name="connsiteX14112" fmla="*/ 2967394 w 12191966"/>
              <a:gd name="connsiteY14112" fmla="*/ 1684339 h 4330701"/>
              <a:gd name="connsiteX14113" fmla="*/ 2961639 w 12191966"/>
              <a:gd name="connsiteY14113" fmla="*/ 1683942 h 4330701"/>
              <a:gd name="connsiteX14114" fmla="*/ 2959587 w 12191966"/>
              <a:gd name="connsiteY14114" fmla="*/ 1684339 h 4330701"/>
              <a:gd name="connsiteX14115" fmla="*/ 2957531 w 12191966"/>
              <a:gd name="connsiteY14115" fmla="*/ 1685132 h 4330701"/>
              <a:gd name="connsiteX14116" fmla="*/ 2958355 w 12191966"/>
              <a:gd name="connsiteY14116" fmla="*/ 1677988 h 4330701"/>
              <a:gd name="connsiteX14117" fmla="*/ 2959175 w 12191966"/>
              <a:gd name="connsiteY14117" fmla="*/ 1672829 h 4330701"/>
              <a:gd name="connsiteX14118" fmla="*/ 2960409 w 12191966"/>
              <a:gd name="connsiteY14118" fmla="*/ 1668860 h 4330701"/>
              <a:gd name="connsiteX14119" fmla="*/ 2961231 w 12191966"/>
              <a:gd name="connsiteY14119" fmla="*/ 1666479 h 4330701"/>
              <a:gd name="connsiteX14120" fmla="*/ 1267214 w 12191966"/>
              <a:gd name="connsiteY14120" fmla="*/ 1665288 h 4330701"/>
              <a:gd name="connsiteX14121" fmla="*/ 1268801 w 12191966"/>
              <a:gd name="connsiteY14121" fmla="*/ 1665288 h 4330701"/>
              <a:gd name="connsiteX14122" fmla="*/ 1270389 w 12191966"/>
              <a:gd name="connsiteY14122" fmla="*/ 1666082 h 4330701"/>
              <a:gd name="connsiteX14123" fmla="*/ 1272373 w 12191966"/>
              <a:gd name="connsiteY14123" fmla="*/ 1667273 h 4330701"/>
              <a:gd name="connsiteX14124" fmla="*/ 1276342 w 12191966"/>
              <a:gd name="connsiteY14124" fmla="*/ 1670845 h 4330701"/>
              <a:gd name="connsiteX14125" fmla="*/ 1279517 w 12191966"/>
              <a:gd name="connsiteY14125" fmla="*/ 1672829 h 4330701"/>
              <a:gd name="connsiteX14126" fmla="*/ 1281898 w 12191966"/>
              <a:gd name="connsiteY14126" fmla="*/ 1674813 h 4330701"/>
              <a:gd name="connsiteX14127" fmla="*/ 1285073 w 12191966"/>
              <a:gd name="connsiteY14127" fmla="*/ 1676401 h 4330701"/>
              <a:gd name="connsiteX14128" fmla="*/ 1288645 w 12191966"/>
              <a:gd name="connsiteY14128" fmla="*/ 1677592 h 4330701"/>
              <a:gd name="connsiteX14129" fmla="*/ 1291820 w 12191966"/>
              <a:gd name="connsiteY14129" fmla="*/ 1677988 h 4330701"/>
              <a:gd name="connsiteX14130" fmla="*/ 1295392 w 12191966"/>
              <a:gd name="connsiteY14130" fmla="*/ 1677592 h 4330701"/>
              <a:gd name="connsiteX14131" fmla="*/ 1295392 w 12191966"/>
              <a:gd name="connsiteY14131" fmla="*/ 1680370 h 4330701"/>
              <a:gd name="connsiteX14132" fmla="*/ 1294598 w 12191966"/>
              <a:gd name="connsiteY14132" fmla="*/ 1682354 h 4330701"/>
              <a:gd name="connsiteX14133" fmla="*/ 1293011 w 12191966"/>
              <a:gd name="connsiteY14133" fmla="*/ 1683942 h 4330701"/>
              <a:gd name="connsiteX14134" fmla="*/ 1291423 w 12191966"/>
              <a:gd name="connsiteY14134" fmla="*/ 1685132 h 4330701"/>
              <a:gd name="connsiteX14135" fmla="*/ 1289439 w 12191966"/>
              <a:gd name="connsiteY14135" fmla="*/ 1685926 h 4330701"/>
              <a:gd name="connsiteX14136" fmla="*/ 1287455 w 12191966"/>
              <a:gd name="connsiteY14136" fmla="*/ 1685926 h 4330701"/>
              <a:gd name="connsiteX14137" fmla="*/ 1282295 w 12191966"/>
              <a:gd name="connsiteY14137" fmla="*/ 1685926 h 4330701"/>
              <a:gd name="connsiteX14138" fmla="*/ 1271579 w 12191966"/>
              <a:gd name="connsiteY14138" fmla="*/ 1684339 h 4330701"/>
              <a:gd name="connsiteX14139" fmla="*/ 1266420 w 12191966"/>
              <a:gd name="connsiteY14139" fmla="*/ 1683942 h 4330701"/>
              <a:gd name="connsiteX14140" fmla="*/ 1264039 w 12191966"/>
              <a:gd name="connsiteY14140" fmla="*/ 1684339 h 4330701"/>
              <a:gd name="connsiteX14141" fmla="*/ 1262054 w 12191966"/>
              <a:gd name="connsiteY14141" fmla="*/ 1685132 h 4330701"/>
              <a:gd name="connsiteX14142" fmla="*/ 1262848 w 12191966"/>
              <a:gd name="connsiteY14142" fmla="*/ 1677988 h 4330701"/>
              <a:gd name="connsiteX14143" fmla="*/ 1264039 w 12191966"/>
              <a:gd name="connsiteY14143" fmla="*/ 1672829 h 4330701"/>
              <a:gd name="connsiteX14144" fmla="*/ 1264832 w 12191966"/>
              <a:gd name="connsiteY14144" fmla="*/ 1668860 h 4330701"/>
              <a:gd name="connsiteX14145" fmla="*/ 1266023 w 12191966"/>
              <a:gd name="connsiteY14145" fmla="*/ 1666479 h 4330701"/>
              <a:gd name="connsiteX14146" fmla="*/ 4085199 w 12191966"/>
              <a:gd name="connsiteY14146" fmla="*/ 1663701 h 4330701"/>
              <a:gd name="connsiteX14147" fmla="*/ 4086817 w 12191966"/>
              <a:gd name="connsiteY14147" fmla="*/ 1663701 h 4330701"/>
              <a:gd name="connsiteX14148" fmla="*/ 4088436 w 12191966"/>
              <a:gd name="connsiteY14148" fmla="*/ 1664495 h 4330701"/>
              <a:gd name="connsiteX14149" fmla="*/ 4090864 w 12191966"/>
              <a:gd name="connsiteY14149" fmla="*/ 1666479 h 4330701"/>
              <a:gd name="connsiteX14150" fmla="*/ 4093292 w 12191966"/>
              <a:gd name="connsiteY14150" fmla="*/ 1669257 h 4330701"/>
              <a:gd name="connsiteX14151" fmla="*/ 4094911 w 12191966"/>
              <a:gd name="connsiteY14151" fmla="*/ 1673226 h 4330701"/>
              <a:gd name="connsiteX14152" fmla="*/ 4096530 w 12191966"/>
              <a:gd name="connsiteY14152" fmla="*/ 1677989 h 4330701"/>
              <a:gd name="connsiteX14153" fmla="*/ 4097339 w 12191966"/>
              <a:gd name="connsiteY14153" fmla="*/ 1682751 h 4330701"/>
              <a:gd name="connsiteX14154" fmla="*/ 4097339 w 12191966"/>
              <a:gd name="connsiteY14154" fmla="*/ 1688307 h 4330701"/>
              <a:gd name="connsiteX14155" fmla="*/ 4097339 w 12191966"/>
              <a:gd name="connsiteY14155" fmla="*/ 1693864 h 4330701"/>
              <a:gd name="connsiteX14156" fmla="*/ 4096935 w 12191966"/>
              <a:gd name="connsiteY14156" fmla="*/ 1699023 h 4330701"/>
              <a:gd name="connsiteX14157" fmla="*/ 4096125 w 12191966"/>
              <a:gd name="connsiteY14157" fmla="*/ 1703786 h 4330701"/>
              <a:gd name="connsiteX14158" fmla="*/ 4094911 w 12191966"/>
              <a:gd name="connsiteY14158" fmla="*/ 1708548 h 4330701"/>
              <a:gd name="connsiteX14159" fmla="*/ 4092887 w 12191966"/>
              <a:gd name="connsiteY14159" fmla="*/ 1712517 h 4330701"/>
              <a:gd name="connsiteX14160" fmla="*/ 4090460 w 12191966"/>
              <a:gd name="connsiteY14160" fmla="*/ 1715692 h 4330701"/>
              <a:gd name="connsiteX14161" fmla="*/ 4088841 w 12191966"/>
              <a:gd name="connsiteY14161" fmla="*/ 1716486 h 4330701"/>
              <a:gd name="connsiteX14162" fmla="*/ 4087222 w 12191966"/>
              <a:gd name="connsiteY14162" fmla="*/ 1716882 h 4330701"/>
              <a:gd name="connsiteX14163" fmla="*/ 4085199 w 12191966"/>
              <a:gd name="connsiteY14163" fmla="*/ 1717676 h 4330701"/>
              <a:gd name="connsiteX14164" fmla="*/ 4083580 w 12191966"/>
              <a:gd name="connsiteY14164" fmla="*/ 1717676 h 4330701"/>
              <a:gd name="connsiteX14165" fmla="*/ 4081557 w 12191966"/>
              <a:gd name="connsiteY14165" fmla="*/ 1717676 h 4330701"/>
              <a:gd name="connsiteX14166" fmla="*/ 4079533 w 12191966"/>
              <a:gd name="connsiteY14166" fmla="*/ 1716882 h 4330701"/>
              <a:gd name="connsiteX14167" fmla="*/ 4077914 w 12191966"/>
              <a:gd name="connsiteY14167" fmla="*/ 1714501 h 4330701"/>
              <a:gd name="connsiteX14168" fmla="*/ 4077105 w 12191966"/>
              <a:gd name="connsiteY14168" fmla="*/ 1712120 h 4330701"/>
              <a:gd name="connsiteX14169" fmla="*/ 4076700 w 12191966"/>
              <a:gd name="connsiteY14169" fmla="*/ 1709342 h 4330701"/>
              <a:gd name="connsiteX14170" fmla="*/ 4076700 w 12191966"/>
              <a:gd name="connsiteY14170" fmla="*/ 1706564 h 4330701"/>
              <a:gd name="connsiteX14171" fmla="*/ 4076700 w 12191966"/>
              <a:gd name="connsiteY14171" fmla="*/ 1699420 h 4330701"/>
              <a:gd name="connsiteX14172" fmla="*/ 4077509 w 12191966"/>
              <a:gd name="connsiteY14172" fmla="*/ 1692276 h 4330701"/>
              <a:gd name="connsiteX14173" fmla="*/ 4079533 w 12191966"/>
              <a:gd name="connsiteY14173" fmla="*/ 1684736 h 4330701"/>
              <a:gd name="connsiteX14174" fmla="*/ 4081557 w 12191966"/>
              <a:gd name="connsiteY14174" fmla="*/ 1677592 h 4330701"/>
              <a:gd name="connsiteX14175" fmla="*/ 1635590 w 12191966"/>
              <a:gd name="connsiteY14175" fmla="*/ 1663701 h 4330701"/>
              <a:gd name="connsiteX14176" fmla="*/ 1637990 w 12191966"/>
              <a:gd name="connsiteY14176" fmla="*/ 1663701 h 4330701"/>
              <a:gd name="connsiteX14177" fmla="*/ 1641190 w 12191966"/>
              <a:gd name="connsiteY14177" fmla="*/ 1664098 h 4330701"/>
              <a:gd name="connsiteX14178" fmla="*/ 1646790 w 12191966"/>
              <a:gd name="connsiteY14178" fmla="*/ 1666082 h 4330701"/>
              <a:gd name="connsiteX14179" fmla="*/ 1653190 w 12191966"/>
              <a:gd name="connsiteY14179" fmla="*/ 1668861 h 4330701"/>
              <a:gd name="connsiteX14180" fmla="*/ 1660390 w 12191966"/>
              <a:gd name="connsiteY14180" fmla="*/ 1670845 h 4330701"/>
              <a:gd name="connsiteX14181" fmla="*/ 1663990 w 12191966"/>
              <a:gd name="connsiteY14181" fmla="*/ 1670845 h 4330701"/>
              <a:gd name="connsiteX14182" fmla="*/ 1667990 w 12191966"/>
              <a:gd name="connsiteY14182" fmla="*/ 1671242 h 4330701"/>
              <a:gd name="connsiteX14183" fmla="*/ 1671990 w 12191966"/>
              <a:gd name="connsiteY14183" fmla="*/ 1670845 h 4330701"/>
              <a:gd name="connsiteX14184" fmla="*/ 1676390 w 12191966"/>
              <a:gd name="connsiteY14184" fmla="*/ 1669257 h 4330701"/>
              <a:gd name="connsiteX14185" fmla="*/ 1675990 w 12191966"/>
              <a:gd name="connsiteY14185" fmla="*/ 1674020 h 4330701"/>
              <a:gd name="connsiteX14186" fmla="*/ 1674790 w 12191966"/>
              <a:gd name="connsiteY14186" fmla="*/ 1678386 h 4330701"/>
              <a:gd name="connsiteX14187" fmla="*/ 1673590 w 12191966"/>
              <a:gd name="connsiteY14187" fmla="*/ 1681164 h 4330701"/>
              <a:gd name="connsiteX14188" fmla="*/ 1670790 w 12191966"/>
              <a:gd name="connsiteY14188" fmla="*/ 1683148 h 4330701"/>
              <a:gd name="connsiteX14189" fmla="*/ 1668390 w 12191966"/>
              <a:gd name="connsiteY14189" fmla="*/ 1684736 h 4330701"/>
              <a:gd name="connsiteX14190" fmla="*/ 1664790 w 12191966"/>
              <a:gd name="connsiteY14190" fmla="*/ 1685926 h 4330701"/>
              <a:gd name="connsiteX14191" fmla="*/ 1661190 w 12191966"/>
              <a:gd name="connsiteY14191" fmla="*/ 1686323 h 4330701"/>
              <a:gd name="connsiteX14192" fmla="*/ 1657590 w 12191966"/>
              <a:gd name="connsiteY14192" fmla="*/ 1686323 h 4330701"/>
              <a:gd name="connsiteX14193" fmla="*/ 1649990 w 12191966"/>
              <a:gd name="connsiteY14193" fmla="*/ 1686323 h 4330701"/>
              <a:gd name="connsiteX14194" fmla="*/ 1642390 w 12191966"/>
              <a:gd name="connsiteY14194" fmla="*/ 1686323 h 4330701"/>
              <a:gd name="connsiteX14195" fmla="*/ 1639190 w 12191966"/>
              <a:gd name="connsiteY14195" fmla="*/ 1687117 h 4330701"/>
              <a:gd name="connsiteX14196" fmla="*/ 1635990 w 12191966"/>
              <a:gd name="connsiteY14196" fmla="*/ 1688307 h 4330701"/>
              <a:gd name="connsiteX14197" fmla="*/ 1632790 w 12191966"/>
              <a:gd name="connsiteY14197" fmla="*/ 1689895 h 4330701"/>
              <a:gd name="connsiteX14198" fmla="*/ 1630790 w 12191966"/>
              <a:gd name="connsiteY14198" fmla="*/ 1692276 h 4330701"/>
              <a:gd name="connsiteX14199" fmla="*/ 1628790 w 12191966"/>
              <a:gd name="connsiteY14199" fmla="*/ 1687117 h 4330701"/>
              <a:gd name="connsiteX14200" fmla="*/ 1626790 w 12191966"/>
              <a:gd name="connsiteY14200" fmla="*/ 1682354 h 4330701"/>
              <a:gd name="connsiteX14201" fmla="*/ 1625990 w 12191966"/>
              <a:gd name="connsiteY14201" fmla="*/ 1676401 h 4330701"/>
              <a:gd name="connsiteX14202" fmla="*/ 1625590 w 12191966"/>
              <a:gd name="connsiteY14202" fmla="*/ 1669257 h 4330701"/>
              <a:gd name="connsiteX14203" fmla="*/ 1627990 w 12191966"/>
              <a:gd name="connsiteY14203" fmla="*/ 1666479 h 4330701"/>
              <a:gd name="connsiteX14204" fmla="*/ 1630390 w 12191966"/>
              <a:gd name="connsiteY14204" fmla="*/ 1665289 h 4330701"/>
              <a:gd name="connsiteX14205" fmla="*/ 1632790 w 12191966"/>
              <a:gd name="connsiteY14205" fmla="*/ 1664098 h 4330701"/>
              <a:gd name="connsiteX14206" fmla="*/ 4398942 w 12191966"/>
              <a:gd name="connsiteY14206" fmla="*/ 1657351 h 4330701"/>
              <a:gd name="connsiteX14207" fmla="*/ 4432281 w 12191966"/>
              <a:gd name="connsiteY14207" fmla="*/ 1657748 h 4330701"/>
              <a:gd name="connsiteX14208" fmla="*/ 4429502 w 12191966"/>
              <a:gd name="connsiteY14208" fmla="*/ 1665289 h 4330701"/>
              <a:gd name="connsiteX14209" fmla="*/ 4425535 w 12191966"/>
              <a:gd name="connsiteY14209" fmla="*/ 1672432 h 4330701"/>
              <a:gd name="connsiteX14210" fmla="*/ 4421170 w 12191966"/>
              <a:gd name="connsiteY14210" fmla="*/ 1679179 h 4330701"/>
              <a:gd name="connsiteX14211" fmla="*/ 4416407 w 12191966"/>
              <a:gd name="connsiteY14211" fmla="*/ 1684339 h 4330701"/>
              <a:gd name="connsiteX14212" fmla="*/ 4410849 w 12191966"/>
              <a:gd name="connsiteY14212" fmla="*/ 1689895 h 4330701"/>
              <a:gd name="connsiteX14213" fmla="*/ 4405293 w 12191966"/>
              <a:gd name="connsiteY14213" fmla="*/ 1694658 h 4330701"/>
              <a:gd name="connsiteX14214" fmla="*/ 4398942 w 12191966"/>
              <a:gd name="connsiteY14214" fmla="*/ 1698626 h 4330701"/>
              <a:gd name="connsiteX14215" fmla="*/ 4392593 w 12191966"/>
              <a:gd name="connsiteY14215" fmla="*/ 1702198 h 4330701"/>
              <a:gd name="connsiteX14216" fmla="*/ 4379101 w 12191966"/>
              <a:gd name="connsiteY14216" fmla="*/ 1708548 h 4330701"/>
              <a:gd name="connsiteX14217" fmla="*/ 4365999 w 12191966"/>
              <a:gd name="connsiteY14217" fmla="*/ 1714105 h 4330701"/>
              <a:gd name="connsiteX14218" fmla="*/ 4353700 w 12191966"/>
              <a:gd name="connsiteY14218" fmla="*/ 1719661 h 4330701"/>
              <a:gd name="connsiteX14219" fmla="*/ 4347755 w 12191966"/>
              <a:gd name="connsiteY14219" fmla="*/ 1722836 h 4330701"/>
              <a:gd name="connsiteX14220" fmla="*/ 4342195 w 12191966"/>
              <a:gd name="connsiteY14220" fmla="*/ 1725614 h 4330701"/>
              <a:gd name="connsiteX14221" fmla="*/ 4342990 w 12191966"/>
              <a:gd name="connsiteY14221" fmla="*/ 1718073 h 4330701"/>
              <a:gd name="connsiteX14222" fmla="*/ 4344973 w 12191966"/>
              <a:gd name="connsiteY14222" fmla="*/ 1712120 h 4330701"/>
              <a:gd name="connsiteX14223" fmla="*/ 4347755 w 12191966"/>
              <a:gd name="connsiteY14223" fmla="*/ 1706564 h 4330701"/>
              <a:gd name="connsiteX14224" fmla="*/ 4350522 w 12191966"/>
              <a:gd name="connsiteY14224" fmla="*/ 1702198 h 4330701"/>
              <a:gd name="connsiteX14225" fmla="*/ 4348945 w 12191966"/>
              <a:gd name="connsiteY14225" fmla="*/ 1703389 h 4330701"/>
              <a:gd name="connsiteX14226" fmla="*/ 4347755 w 12191966"/>
              <a:gd name="connsiteY14226" fmla="*/ 1704580 h 4330701"/>
              <a:gd name="connsiteX14227" fmla="*/ 4344180 w 12191966"/>
              <a:gd name="connsiteY14227" fmla="*/ 1706167 h 4330701"/>
              <a:gd name="connsiteX14228" fmla="*/ 4339411 w 12191966"/>
              <a:gd name="connsiteY14228" fmla="*/ 1706961 h 4330701"/>
              <a:gd name="connsiteX14229" fmla="*/ 4335049 w 12191966"/>
              <a:gd name="connsiteY14229" fmla="*/ 1706961 h 4330701"/>
              <a:gd name="connsiteX14230" fmla="*/ 4329891 w 12191966"/>
              <a:gd name="connsiteY14230" fmla="*/ 1706961 h 4330701"/>
              <a:gd name="connsiteX14231" fmla="*/ 4325126 w 12191966"/>
              <a:gd name="connsiteY14231" fmla="*/ 1706167 h 4330701"/>
              <a:gd name="connsiteX14232" fmla="*/ 4320359 w 12191966"/>
              <a:gd name="connsiteY14232" fmla="*/ 1704976 h 4330701"/>
              <a:gd name="connsiteX14233" fmla="*/ 4316390 w 12191966"/>
              <a:gd name="connsiteY14233" fmla="*/ 1703389 h 4330701"/>
              <a:gd name="connsiteX14234" fmla="*/ 4312422 w 12191966"/>
              <a:gd name="connsiteY14234" fmla="*/ 1702198 h 4330701"/>
              <a:gd name="connsiteX14235" fmla="*/ 4309642 w 12191966"/>
              <a:gd name="connsiteY14235" fmla="*/ 1700611 h 4330701"/>
              <a:gd name="connsiteX14236" fmla="*/ 4307262 w 12191966"/>
              <a:gd name="connsiteY14236" fmla="*/ 1699023 h 4330701"/>
              <a:gd name="connsiteX14237" fmla="*/ 4306866 w 12191966"/>
              <a:gd name="connsiteY14237" fmla="*/ 1697436 h 4330701"/>
              <a:gd name="connsiteX14238" fmla="*/ 4306866 w 12191966"/>
              <a:gd name="connsiteY14238" fmla="*/ 1697039 h 4330701"/>
              <a:gd name="connsiteX14239" fmla="*/ 4307262 w 12191966"/>
              <a:gd name="connsiteY14239" fmla="*/ 1696642 h 4330701"/>
              <a:gd name="connsiteX14240" fmla="*/ 4309642 w 12191966"/>
              <a:gd name="connsiteY14240" fmla="*/ 1695451 h 4330701"/>
              <a:gd name="connsiteX14241" fmla="*/ 4312817 w 12191966"/>
              <a:gd name="connsiteY14241" fmla="*/ 1695055 h 4330701"/>
              <a:gd name="connsiteX14242" fmla="*/ 4319168 w 12191966"/>
              <a:gd name="connsiteY14242" fmla="*/ 1695055 h 4330701"/>
              <a:gd name="connsiteX14243" fmla="*/ 4321551 w 12191966"/>
              <a:gd name="connsiteY14243" fmla="*/ 1695055 h 4330701"/>
              <a:gd name="connsiteX14244" fmla="*/ 4323537 w 12191966"/>
              <a:gd name="connsiteY14244" fmla="*/ 1694658 h 4330701"/>
              <a:gd name="connsiteX14245" fmla="*/ 4327507 w 12191966"/>
              <a:gd name="connsiteY14245" fmla="*/ 1693467 h 4330701"/>
              <a:gd name="connsiteX14246" fmla="*/ 4331084 w 12191966"/>
              <a:gd name="connsiteY14246" fmla="*/ 1691483 h 4330701"/>
              <a:gd name="connsiteX14247" fmla="*/ 4334651 w 12191966"/>
              <a:gd name="connsiteY14247" fmla="*/ 1689498 h 4330701"/>
              <a:gd name="connsiteX14248" fmla="*/ 4338221 w 12191966"/>
              <a:gd name="connsiteY14248" fmla="*/ 1687514 h 4330701"/>
              <a:gd name="connsiteX14249" fmla="*/ 4342195 w 12191966"/>
              <a:gd name="connsiteY14249" fmla="*/ 1686720 h 4330701"/>
              <a:gd name="connsiteX14250" fmla="*/ 4344180 w 12191966"/>
              <a:gd name="connsiteY14250" fmla="*/ 1686720 h 4330701"/>
              <a:gd name="connsiteX14251" fmla="*/ 4346565 w 12191966"/>
              <a:gd name="connsiteY14251" fmla="*/ 1686720 h 4330701"/>
              <a:gd name="connsiteX14252" fmla="*/ 4349734 w 12191966"/>
              <a:gd name="connsiteY14252" fmla="*/ 1687117 h 4330701"/>
              <a:gd name="connsiteX14253" fmla="*/ 4352508 w 12191966"/>
              <a:gd name="connsiteY14253" fmla="*/ 1687514 h 4330701"/>
              <a:gd name="connsiteX14254" fmla="*/ 4353301 w 12191966"/>
              <a:gd name="connsiteY14254" fmla="*/ 1691880 h 4330701"/>
              <a:gd name="connsiteX14255" fmla="*/ 4353301 w 12191966"/>
              <a:gd name="connsiteY14255" fmla="*/ 1695451 h 4330701"/>
              <a:gd name="connsiteX14256" fmla="*/ 4352508 w 12191966"/>
              <a:gd name="connsiteY14256" fmla="*/ 1698626 h 4330701"/>
              <a:gd name="connsiteX14257" fmla="*/ 4351712 w 12191966"/>
              <a:gd name="connsiteY14257" fmla="*/ 1701008 h 4330701"/>
              <a:gd name="connsiteX14258" fmla="*/ 4354095 w 12191966"/>
              <a:gd name="connsiteY14258" fmla="*/ 1698230 h 4330701"/>
              <a:gd name="connsiteX14259" fmla="*/ 4357273 w 12191966"/>
              <a:gd name="connsiteY14259" fmla="*/ 1695055 h 4330701"/>
              <a:gd name="connsiteX14260" fmla="*/ 4363622 w 12191966"/>
              <a:gd name="connsiteY14260" fmla="*/ 1690689 h 4330701"/>
              <a:gd name="connsiteX14261" fmla="*/ 4377117 w 12191966"/>
              <a:gd name="connsiteY14261" fmla="*/ 1682354 h 4330701"/>
              <a:gd name="connsiteX14262" fmla="*/ 4383865 w 12191966"/>
              <a:gd name="connsiteY14262" fmla="*/ 1677989 h 4330701"/>
              <a:gd name="connsiteX14263" fmla="*/ 4387435 w 12191966"/>
              <a:gd name="connsiteY14263" fmla="*/ 1675608 h 4330701"/>
              <a:gd name="connsiteX14264" fmla="*/ 4389815 w 12191966"/>
              <a:gd name="connsiteY14264" fmla="*/ 1672432 h 4330701"/>
              <a:gd name="connsiteX14265" fmla="*/ 4392593 w 12191966"/>
              <a:gd name="connsiteY14265" fmla="*/ 1669654 h 4330701"/>
              <a:gd name="connsiteX14266" fmla="*/ 4394577 w 12191966"/>
              <a:gd name="connsiteY14266" fmla="*/ 1666082 h 4330701"/>
              <a:gd name="connsiteX14267" fmla="*/ 4396957 w 12191966"/>
              <a:gd name="connsiteY14267" fmla="*/ 1662114 h 4330701"/>
              <a:gd name="connsiteX14268" fmla="*/ 4346474 w 12191966"/>
              <a:gd name="connsiteY14268" fmla="*/ 1652588 h 4330701"/>
              <a:gd name="connsiteX14269" fmla="*/ 4348412 w 12191966"/>
              <a:gd name="connsiteY14269" fmla="*/ 1652985 h 4330701"/>
              <a:gd name="connsiteX14270" fmla="*/ 4353831 w 12191966"/>
              <a:gd name="connsiteY14270" fmla="*/ 1654573 h 4330701"/>
              <a:gd name="connsiteX14271" fmla="*/ 4359257 w 12191966"/>
              <a:gd name="connsiteY14271" fmla="*/ 1656954 h 4330701"/>
              <a:gd name="connsiteX14272" fmla="*/ 4359257 w 12191966"/>
              <a:gd name="connsiteY14272" fmla="*/ 1660923 h 4330701"/>
              <a:gd name="connsiteX14273" fmla="*/ 4358869 w 12191966"/>
              <a:gd name="connsiteY14273" fmla="*/ 1664098 h 4330701"/>
              <a:gd name="connsiteX14274" fmla="*/ 4357706 w 12191966"/>
              <a:gd name="connsiteY14274" fmla="*/ 1666876 h 4330701"/>
              <a:gd name="connsiteX14275" fmla="*/ 4356932 w 12191966"/>
              <a:gd name="connsiteY14275" fmla="*/ 1669257 h 4330701"/>
              <a:gd name="connsiteX14276" fmla="*/ 4354991 w 12191966"/>
              <a:gd name="connsiteY14276" fmla="*/ 1673623 h 4330701"/>
              <a:gd name="connsiteX14277" fmla="*/ 4353831 w 12191966"/>
              <a:gd name="connsiteY14277" fmla="*/ 1676798 h 4330701"/>
              <a:gd name="connsiteX14278" fmla="*/ 4353440 w 12191966"/>
              <a:gd name="connsiteY14278" fmla="*/ 1679576 h 4330701"/>
              <a:gd name="connsiteX14279" fmla="*/ 4351887 w 12191966"/>
              <a:gd name="connsiteY14279" fmla="*/ 1679179 h 4330701"/>
              <a:gd name="connsiteX14280" fmla="*/ 4350343 w 12191966"/>
              <a:gd name="connsiteY14280" fmla="*/ 1677989 h 4330701"/>
              <a:gd name="connsiteX14281" fmla="*/ 4349955 w 12191966"/>
              <a:gd name="connsiteY14281" fmla="*/ 1676004 h 4330701"/>
              <a:gd name="connsiteX14282" fmla="*/ 4348798 w 12191966"/>
              <a:gd name="connsiteY14282" fmla="*/ 1674020 h 4330701"/>
              <a:gd name="connsiteX14283" fmla="*/ 4348412 w 12191966"/>
              <a:gd name="connsiteY14283" fmla="*/ 1669257 h 4330701"/>
              <a:gd name="connsiteX14284" fmla="*/ 4348018 w 12191966"/>
              <a:gd name="connsiteY14284" fmla="*/ 1664495 h 4330701"/>
              <a:gd name="connsiteX14285" fmla="*/ 4346088 w 12191966"/>
              <a:gd name="connsiteY14285" fmla="*/ 1666479 h 4330701"/>
              <a:gd name="connsiteX14286" fmla="*/ 4344147 w 12191966"/>
              <a:gd name="connsiteY14286" fmla="*/ 1668067 h 4330701"/>
              <a:gd name="connsiteX14287" fmla="*/ 4341425 w 12191966"/>
              <a:gd name="connsiteY14287" fmla="*/ 1669654 h 4330701"/>
              <a:gd name="connsiteX14288" fmla="*/ 4338708 w 12191966"/>
              <a:gd name="connsiteY14288" fmla="*/ 1670448 h 4330701"/>
              <a:gd name="connsiteX14289" fmla="*/ 4335611 w 12191966"/>
              <a:gd name="connsiteY14289" fmla="*/ 1671638 h 4330701"/>
              <a:gd name="connsiteX14290" fmla="*/ 4332897 w 12191966"/>
              <a:gd name="connsiteY14290" fmla="*/ 1672035 h 4330701"/>
              <a:gd name="connsiteX14291" fmla="*/ 4325919 w 12191966"/>
              <a:gd name="connsiteY14291" fmla="*/ 1672035 h 4330701"/>
              <a:gd name="connsiteX14292" fmla="*/ 4329022 w 12191966"/>
              <a:gd name="connsiteY14292" fmla="*/ 1664891 h 4330701"/>
              <a:gd name="connsiteX14293" fmla="*/ 4332125 w 12191966"/>
              <a:gd name="connsiteY14293" fmla="*/ 1660129 h 4330701"/>
              <a:gd name="connsiteX14294" fmla="*/ 4334062 w 12191966"/>
              <a:gd name="connsiteY14294" fmla="*/ 1658144 h 4330701"/>
              <a:gd name="connsiteX14295" fmla="*/ 4335611 w 12191966"/>
              <a:gd name="connsiteY14295" fmla="*/ 1656160 h 4330701"/>
              <a:gd name="connsiteX14296" fmla="*/ 4337550 w 12191966"/>
              <a:gd name="connsiteY14296" fmla="*/ 1654969 h 4330701"/>
              <a:gd name="connsiteX14297" fmla="*/ 4339486 w 12191966"/>
              <a:gd name="connsiteY14297" fmla="*/ 1654176 h 4330701"/>
              <a:gd name="connsiteX14298" fmla="*/ 4342201 w 12191966"/>
              <a:gd name="connsiteY14298" fmla="*/ 1652985 h 4330701"/>
              <a:gd name="connsiteX14299" fmla="*/ 4344147 w 12191966"/>
              <a:gd name="connsiteY14299" fmla="*/ 1652985 h 4330701"/>
              <a:gd name="connsiteX14300" fmla="*/ 3991588 w 12191966"/>
              <a:gd name="connsiteY14300" fmla="*/ 1651001 h 4330701"/>
              <a:gd name="connsiteX14301" fmla="*/ 3995118 w 12191966"/>
              <a:gd name="connsiteY14301" fmla="*/ 1651001 h 4330701"/>
              <a:gd name="connsiteX14302" fmla="*/ 3998255 w 12191966"/>
              <a:gd name="connsiteY14302" fmla="*/ 1651001 h 4330701"/>
              <a:gd name="connsiteX14303" fmla="*/ 4001393 w 12191966"/>
              <a:gd name="connsiteY14303" fmla="*/ 1652175 h 4330701"/>
              <a:gd name="connsiteX14304" fmla="*/ 4004139 w 12191966"/>
              <a:gd name="connsiteY14304" fmla="*/ 1654130 h 4330701"/>
              <a:gd name="connsiteX14305" fmla="*/ 4006492 w 12191966"/>
              <a:gd name="connsiteY14305" fmla="*/ 1657650 h 4330701"/>
              <a:gd name="connsiteX14306" fmla="*/ 4008845 w 12191966"/>
              <a:gd name="connsiteY14306" fmla="*/ 1661171 h 4330701"/>
              <a:gd name="connsiteX14307" fmla="*/ 4010414 w 12191966"/>
              <a:gd name="connsiteY14307" fmla="*/ 1666255 h 4330701"/>
              <a:gd name="connsiteX14308" fmla="*/ 4011591 w 12191966"/>
              <a:gd name="connsiteY14308" fmla="*/ 1671731 h 4330701"/>
              <a:gd name="connsiteX14309" fmla="*/ 4011591 w 12191966"/>
              <a:gd name="connsiteY14309" fmla="*/ 1677989 h 4330701"/>
              <a:gd name="connsiteX14310" fmla="*/ 3978253 w 12191966"/>
              <a:gd name="connsiteY14310" fmla="*/ 1677989 h 4330701"/>
              <a:gd name="connsiteX14311" fmla="*/ 3978645 w 12191966"/>
              <a:gd name="connsiteY14311" fmla="*/ 1671731 h 4330701"/>
              <a:gd name="connsiteX14312" fmla="*/ 3979822 w 12191966"/>
              <a:gd name="connsiteY14312" fmla="*/ 1666255 h 4330701"/>
              <a:gd name="connsiteX14313" fmla="*/ 3981391 w 12191966"/>
              <a:gd name="connsiteY14313" fmla="*/ 1661171 h 4330701"/>
              <a:gd name="connsiteX14314" fmla="*/ 3983352 w 12191966"/>
              <a:gd name="connsiteY14314" fmla="*/ 1657259 h 4330701"/>
              <a:gd name="connsiteX14315" fmla="*/ 3985705 w 12191966"/>
              <a:gd name="connsiteY14315" fmla="*/ 1654130 h 4330701"/>
              <a:gd name="connsiteX14316" fmla="*/ 3988842 w 12191966"/>
              <a:gd name="connsiteY14316" fmla="*/ 1652175 h 4330701"/>
              <a:gd name="connsiteX14317" fmla="*/ 3485488 w 12191966"/>
              <a:gd name="connsiteY14317" fmla="*/ 1644651 h 4330701"/>
              <a:gd name="connsiteX14318" fmla="*/ 3485096 w 12191966"/>
              <a:gd name="connsiteY14318" fmla="*/ 1648620 h 4330701"/>
              <a:gd name="connsiteX14319" fmla="*/ 3485488 w 12191966"/>
              <a:gd name="connsiteY14319" fmla="*/ 1652192 h 4330701"/>
              <a:gd name="connsiteX14320" fmla="*/ 3486270 w 12191966"/>
              <a:gd name="connsiteY14320" fmla="*/ 1655764 h 4330701"/>
              <a:gd name="connsiteX14321" fmla="*/ 3487053 w 12191966"/>
              <a:gd name="connsiteY14321" fmla="*/ 1658145 h 4330701"/>
              <a:gd name="connsiteX14322" fmla="*/ 3488617 w 12191966"/>
              <a:gd name="connsiteY14322" fmla="*/ 1660129 h 4330701"/>
              <a:gd name="connsiteX14323" fmla="*/ 3489790 w 12191966"/>
              <a:gd name="connsiteY14323" fmla="*/ 1662511 h 4330701"/>
              <a:gd name="connsiteX14324" fmla="*/ 3492529 w 12191966"/>
              <a:gd name="connsiteY14324" fmla="*/ 1665686 h 4330701"/>
              <a:gd name="connsiteX14325" fmla="*/ 3494484 w 12191966"/>
              <a:gd name="connsiteY14325" fmla="*/ 1669257 h 4330701"/>
              <a:gd name="connsiteX14326" fmla="*/ 3494875 w 12191966"/>
              <a:gd name="connsiteY14326" fmla="*/ 1670845 h 4330701"/>
              <a:gd name="connsiteX14327" fmla="*/ 3495657 w 12191966"/>
              <a:gd name="connsiteY14327" fmla="*/ 1672829 h 4330701"/>
              <a:gd name="connsiteX14328" fmla="*/ 3495657 w 12191966"/>
              <a:gd name="connsiteY14328" fmla="*/ 1674814 h 4330701"/>
              <a:gd name="connsiteX14329" fmla="*/ 3494484 w 12191966"/>
              <a:gd name="connsiteY14329" fmla="*/ 1676798 h 4330701"/>
              <a:gd name="connsiteX14330" fmla="*/ 3492919 w 12191966"/>
              <a:gd name="connsiteY14330" fmla="*/ 1679576 h 4330701"/>
              <a:gd name="connsiteX14331" fmla="*/ 3490963 w 12191966"/>
              <a:gd name="connsiteY14331" fmla="*/ 1682751 h 4330701"/>
              <a:gd name="connsiteX14332" fmla="*/ 3488617 w 12191966"/>
              <a:gd name="connsiteY14332" fmla="*/ 1681164 h 4330701"/>
              <a:gd name="connsiteX14333" fmla="*/ 3486270 w 12191966"/>
              <a:gd name="connsiteY14333" fmla="*/ 1679179 h 4330701"/>
              <a:gd name="connsiteX14334" fmla="*/ 3484314 w 12191966"/>
              <a:gd name="connsiteY14334" fmla="*/ 1677195 h 4330701"/>
              <a:gd name="connsiteX14335" fmla="*/ 3482750 w 12191966"/>
              <a:gd name="connsiteY14335" fmla="*/ 1674814 h 4330701"/>
              <a:gd name="connsiteX14336" fmla="*/ 3481576 w 12191966"/>
              <a:gd name="connsiteY14336" fmla="*/ 1672036 h 4330701"/>
              <a:gd name="connsiteX14337" fmla="*/ 3482358 w 12191966"/>
              <a:gd name="connsiteY14337" fmla="*/ 1670051 h 4330701"/>
              <a:gd name="connsiteX14338" fmla="*/ 3482358 w 12191966"/>
              <a:gd name="connsiteY14338" fmla="*/ 1669257 h 4330701"/>
              <a:gd name="connsiteX14339" fmla="*/ 3483141 w 12191966"/>
              <a:gd name="connsiteY14339" fmla="*/ 1668861 h 4330701"/>
              <a:gd name="connsiteX14340" fmla="*/ 3484314 w 12191966"/>
              <a:gd name="connsiteY14340" fmla="*/ 1667670 h 4330701"/>
              <a:gd name="connsiteX14341" fmla="*/ 3485488 w 12191966"/>
              <a:gd name="connsiteY14341" fmla="*/ 1667273 h 4330701"/>
              <a:gd name="connsiteX14342" fmla="*/ 3482358 w 12191966"/>
              <a:gd name="connsiteY14342" fmla="*/ 1662511 h 4330701"/>
              <a:gd name="connsiteX14343" fmla="*/ 3478056 w 12191966"/>
              <a:gd name="connsiteY14343" fmla="*/ 1658542 h 4330701"/>
              <a:gd name="connsiteX14344" fmla="*/ 3473753 w 12191966"/>
              <a:gd name="connsiteY14344" fmla="*/ 1654970 h 4330701"/>
              <a:gd name="connsiteX14345" fmla="*/ 3468668 w 12191966"/>
              <a:gd name="connsiteY14345" fmla="*/ 1652192 h 4330701"/>
              <a:gd name="connsiteX14346" fmla="*/ 3469842 w 12191966"/>
              <a:gd name="connsiteY14346" fmla="*/ 1649017 h 4330701"/>
              <a:gd name="connsiteX14347" fmla="*/ 3471406 w 12191966"/>
              <a:gd name="connsiteY14347" fmla="*/ 1647032 h 4330701"/>
              <a:gd name="connsiteX14348" fmla="*/ 3472971 w 12191966"/>
              <a:gd name="connsiteY14348" fmla="*/ 1646239 h 4330701"/>
              <a:gd name="connsiteX14349" fmla="*/ 3475318 w 12191966"/>
              <a:gd name="connsiteY14349" fmla="*/ 1645445 h 4330701"/>
              <a:gd name="connsiteX14350" fmla="*/ 3480793 w 12191966"/>
              <a:gd name="connsiteY14350" fmla="*/ 1645048 h 4330701"/>
              <a:gd name="connsiteX14351" fmla="*/ 1790410 w 12191966"/>
              <a:gd name="connsiteY14351" fmla="*/ 1630363 h 4330701"/>
              <a:gd name="connsiteX14352" fmla="*/ 1799198 w 12191966"/>
              <a:gd name="connsiteY14352" fmla="*/ 1630760 h 4330701"/>
              <a:gd name="connsiteX14353" fmla="*/ 1817172 w 12191966"/>
              <a:gd name="connsiteY14353" fmla="*/ 1632348 h 4330701"/>
              <a:gd name="connsiteX14354" fmla="*/ 1825960 w 12191966"/>
              <a:gd name="connsiteY14354" fmla="*/ 1633141 h 4330701"/>
              <a:gd name="connsiteX14355" fmla="*/ 1829954 w 12191966"/>
              <a:gd name="connsiteY14355" fmla="*/ 1632348 h 4330701"/>
              <a:gd name="connsiteX14356" fmla="*/ 1833549 w 12191966"/>
              <a:gd name="connsiteY14356" fmla="*/ 1631951 h 4330701"/>
              <a:gd name="connsiteX14357" fmla="*/ 1831552 w 12191966"/>
              <a:gd name="connsiteY14357" fmla="*/ 1635126 h 4330701"/>
              <a:gd name="connsiteX14358" fmla="*/ 1828357 w 12191966"/>
              <a:gd name="connsiteY14358" fmla="*/ 1637507 h 4330701"/>
              <a:gd name="connsiteX14359" fmla="*/ 1825161 w 12191966"/>
              <a:gd name="connsiteY14359" fmla="*/ 1639492 h 4330701"/>
              <a:gd name="connsiteX14360" fmla="*/ 1821966 w 12191966"/>
              <a:gd name="connsiteY14360" fmla="*/ 1641079 h 4330701"/>
              <a:gd name="connsiteX14361" fmla="*/ 1817572 w 12191966"/>
              <a:gd name="connsiteY14361" fmla="*/ 1642667 h 4330701"/>
              <a:gd name="connsiteX14362" fmla="*/ 1813577 w 12191966"/>
              <a:gd name="connsiteY14362" fmla="*/ 1643460 h 4330701"/>
              <a:gd name="connsiteX14363" fmla="*/ 1809583 w 12191966"/>
              <a:gd name="connsiteY14363" fmla="*/ 1643857 h 4330701"/>
              <a:gd name="connsiteX14364" fmla="*/ 1805589 w 12191966"/>
              <a:gd name="connsiteY14364" fmla="*/ 1644651 h 4330701"/>
              <a:gd name="connsiteX14365" fmla="*/ 1796402 w 12191966"/>
              <a:gd name="connsiteY14365" fmla="*/ 1643857 h 4330701"/>
              <a:gd name="connsiteX14366" fmla="*/ 1787614 w 12191966"/>
              <a:gd name="connsiteY14366" fmla="*/ 1643064 h 4330701"/>
              <a:gd name="connsiteX14367" fmla="*/ 1779226 w 12191966"/>
              <a:gd name="connsiteY14367" fmla="*/ 1641476 h 4330701"/>
              <a:gd name="connsiteX14368" fmla="*/ 1771636 w 12191966"/>
              <a:gd name="connsiteY14368" fmla="*/ 1639492 h 4330701"/>
              <a:gd name="connsiteX14369" fmla="*/ 1773634 w 12191966"/>
              <a:gd name="connsiteY14369" fmla="*/ 1636316 h 4330701"/>
              <a:gd name="connsiteX14370" fmla="*/ 1776430 w 12191966"/>
              <a:gd name="connsiteY14370" fmla="*/ 1634332 h 4330701"/>
              <a:gd name="connsiteX14371" fmla="*/ 1779226 w 12191966"/>
              <a:gd name="connsiteY14371" fmla="*/ 1632348 h 4330701"/>
              <a:gd name="connsiteX14372" fmla="*/ 1782421 w 12191966"/>
              <a:gd name="connsiteY14372" fmla="*/ 1631554 h 4330701"/>
              <a:gd name="connsiteX14373" fmla="*/ 1786416 w 12191966"/>
              <a:gd name="connsiteY14373" fmla="*/ 1630760 h 4330701"/>
              <a:gd name="connsiteX14374" fmla="*/ 4212621 w 12191966"/>
              <a:gd name="connsiteY14374" fmla="*/ 1627188 h 4330701"/>
              <a:gd name="connsiteX14375" fmla="*/ 4212621 w 12191966"/>
              <a:gd name="connsiteY14375" fmla="*/ 1631477 h 4330701"/>
              <a:gd name="connsiteX14376" fmla="*/ 4213012 w 12191966"/>
              <a:gd name="connsiteY14376" fmla="*/ 1635766 h 4330701"/>
              <a:gd name="connsiteX14377" fmla="*/ 4213793 w 12191966"/>
              <a:gd name="connsiteY14377" fmla="*/ 1638885 h 4330701"/>
              <a:gd name="connsiteX14378" fmla="*/ 4215353 w 12191966"/>
              <a:gd name="connsiteY14378" fmla="*/ 1642005 h 4330701"/>
              <a:gd name="connsiteX14379" fmla="*/ 4216914 w 12191966"/>
              <a:gd name="connsiteY14379" fmla="*/ 1644344 h 4330701"/>
              <a:gd name="connsiteX14380" fmla="*/ 4218862 w 12191966"/>
              <a:gd name="connsiteY14380" fmla="*/ 1646294 h 4330701"/>
              <a:gd name="connsiteX14381" fmla="*/ 4220811 w 12191966"/>
              <a:gd name="connsiteY14381" fmla="*/ 1647853 h 4330701"/>
              <a:gd name="connsiteX14382" fmla="*/ 4223148 w 12191966"/>
              <a:gd name="connsiteY14382" fmla="*/ 1649413 h 4330701"/>
              <a:gd name="connsiteX14383" fmla="*/ 4224318 w 12191966"/>
              <a:gd name="connsiteY14383" fmla="*/ 1652922 h 4330701"/>
              <a:gd name="connsiteX14384" fmla="*/ 4223929 w 12191966"/>
              <a:gd name="connsiteY14384" fmla="*/ 1655262 h 4330701"/>
              <a:gd name="connsiteX14385" fmla="*/ 4222761 w 12191966"/>
              <a:gd name="connsiteY14385" fmla="*/ 1657601 h 4330701"/>
              <a:gd name="connsiteX14386" fmla="*/ 4220811 w 12191966"/>
              <a:gd name="connsiteY14386" fmla="*/ 1659941 h 4330701"/>
              <a:gd name="connsiteX14387" fmla="*/ 4218862 w 12191966"/>
              <a:gd name="connsiteY14387" fmla="*/ 1661110 h 4330701"/>
              <a:gd name="connsiteX14388" fmla="*/ 4216525 w 12191966"/>
              <a:gd name="connsiteY14388" fmla="*/ 1662280 h 4330701"/>
              <a:gd name="connsiteX14389" fmla="*/ 4211062 w 12191966"/>
              <a:gd name="connsiteY14389" fmla="*/ 1663840 h 4330701"/>
              <a:gd name="connsiteX14390" fmla="*/ 4205992 w 12191966"/>
              <a:gd name="connsiteY14390" fmla="*/ 1665010 h 4330701"/>
              <a:gd name="connsiteX14391" fmla="*/ 4204043 w 12191966"/>
              <a:gd name="connsiteY14391" fmla="*/ 1665789 h 4330701"/>
              <a:gd name="connsiteX14392" fmla="*/ 4202872 w 12191966"/>
              <a:gd name="connsiteY14392" fmla="*/ 1666569 h 4330701"/>
              <a:gd name="connsiteX14393" fmla="*/ 4202481 w 12191966"/>
              <a:gd name="connsiteY14393" fmla="*/ 1667739 h 4330701"/>
              <a:gd name="connsiteX14394" fmla="*/ 4202872 w 12191966"/>
              <a:gd name="connsiteY14394" fmla="*/ 1668519 h 4330701"/>
              <a:gd name="connsiteX14395" fmla="*/ 4204043 w 12191966"/>
              <a:gd name="connsiteY14395" fmla="*/ 1670078 h 4330701"/>
              <a:gd name="connsiteX14396" fmla="*/ 4207158 w 12191966"/>
              <a:gd name="connsiteY14396" fmla="*/ 1671638 h 4330701"/>
              <a:gd name="connsiteX14397" fmla="*/ 4204433 w 12191966"/>
              <a:gd name="connsiteY14397" fmla="*/ 1671248 h 4330701"/>
              <a:gd name="connsiteX14398" fmla="*/ 4200923 w 12191966"/>
              <a:gd name="connsiteY14398" fmla="*/ 1670468 h 4330701"/>
              <a:gd name="connsiteX14399" fmla="*/ 4193165 w 12191966"/>
              <a:gd name="connsiteY14399" fmla="*/ 1669689 h 4330701"/>
              <a:gd name="connsiteX14400" fmla="*/ 4183807 w 12191966"/>
              <a:gd name="connsiteY14400" fmla="*/ 1669689 h 4330701"/>
              <a:gd name="connsiteX14401" fmla="*/ 4173668 w 12191966"/>
              <a:gd name="connsiteY14401" fmla="*/ 1668519 h 4330701"/>
              <a:gd name="connsiteX14402" fmla="*/ 4168211 w 12191966"/>
              <a:gd name="connsiteY14402" fmla="*/ 1668129 h 4330701"/>
              <a:gd name="connsiteX14403" fmla="*/ 4162751 w 12191966"/>
              <a:gd name="connsiteY14403" fmla="*/ 1666959 h 4330701"/>
              <a:gd name="connsiteX14404" fmla="*/ 4157681 w 12191966"/>
              <a:gd name="connsiteY14404" fmla="*/ 1665789 h 4330701"/>
              <a:gd name="connsiteX14405" fmla="*/ 4152224 w 12191966"/>
              <a:gd name="connsiteY14405" fmla="*/ 1663840 h 4330701"/>
              <a:gd name="connsiteX14406" fmla="*/ 4147543 w 12191966"/>
              <a:gd name="connsiteY14406" fmla="*/ 1661110 h 4330701"/>
              <a:gd name="connsiteX14407" fmla="*/ 4142864 w 12191966"/>
              <a:gd name="connsiteY14407" fmla="*/ 1657601 h 4330701"/>
              <a:gd name="connsiteX14408" fmla="*/ 4138966 w 12191966"/>
              <a:gd name="connsiteY14408" fmla="*/ 1653702 h 4330701"/>
              <a:gd name="connsiteX14409" fmla="*/ 4135456 w 12191966"/>
              <a:gd name="connsiteY14409" fmla="*/ 1649023 h 4330701"/>
              <a:gd name="connsiteX14410" fmla="*/ 4138185 w 12191966"/>
              <a:gd name="connsiteY14410" fmla="*/ 1643175 h 4330701"/>
              <a:gd name="connsiteX14411" fmla="*/ 4141303 w 12191966"/>
              <a:gd name="connsiteY14411" fmla="*/ 1638496 h 4330701"/>
              <a:gd name="connsiteX14412" fmla="*/ 4144813 w 12191966"/>
              <a:gd name="connsiteY14412" fmla="*/ 1634986 h 4330701"/>
              <a:gd name="connsiteX14413" fmla="*/ 4148713 w 12191966"/>
              <a:gd name="connsiteY14413" fmla="*/ 1632647 h 4330701"/>
              <a:gd name="connsiteX14414" fmla="*/ 4153393 w 12191966"/>
              <a:gd name="connsiteY14414" fmla="*/ 1631087 h 4330701"/>
              <a:gd name="connsiteX14415" fmla="*/ 4157681 w 12191966"/>
              <a:gd name="connsiteY14415" fmla="*/ 1630307 h 4330701"/>
              <a:gd name="connsiteX14416" fmla="*/ 4162360 w 12191966"/>
              <a:gd name="connsiteY14416" fmla="*/ 1630307 h 4330701"/>
              <a:gd name="connsiteX14417" fmla="*/ 4167429 w 12191966"/>
              <a:gd name="connsiteY14417" fmla="*/ 1630697 h 4330701"/>
              <a:gd name="connsiteX14418" fmla="*/ 4177960 w 12191966"/>
              <a:gd name="connsiteY14418" fmla="*/ 1631477 h 4330701"/>
              <a:gd name="connsiteX14419" fmla="*/ 4183417 w 12191966"/>
              <a:gd name="connsiteY14419" fmla="*/ 1632257 h 4330701"/>
              <a:gd name="connsiteX14420" fmla="*/ 4189267 w 12191966"/>
              <a:gd name="connsiteY14420" fmla="*/ 1632257 h 4330701"/>
              <a:gd name="connsiteX14421" fmla="*/ 4195075 w 12191966"/>
              <a:gd name="connsiteY14421" fmla="*/ 1632257 h 4330701"/>
              <a:gd name="connsiteX14422" fmla="*/ 4200536 w 12191966"/>
              <a:gd name="connsiteY14422" fmla="*/ 1631087 h 4330701"/>
              <a:gd name="connsiteX14423" fmla="*/ 4206381 w 12191966"/>
              <a:gd name="connsiteY14423" fmla="*/ 1629528 h 4330701"/>
              <a:gd name="connsiteX14424" fmla="*/ 2517352 w 12191966"/>
              <a:gd name="connsiteY14424" fmla="*/ 1627188 h 4330701"/>
              <a:gd name="connsiteX14425" fmla="*/ 2517352 w 12191966"/>
              <a:gd name="connsiteY14425" fmla="*/ 1631477 h 4330701"/>
              <a:gd name="connsiteX14426" fmla="*/ 2517749 w 12191966"/>
              <a:gd name="connsiteY14426" fmla="*/ 1635766 h 4330701"/>
              <a:gd name="connsiteX14427" fmla="*/ 2518939 w 12191966"/>
              <a:gd name="connsiteY14427" fmla="*/ 1638885 h 4330701"/>
              <a:gd name="connsiteX14428" fmla="*/ 2519733 w 12191966"/>
              <a:gd name="connsiteY14428" fmla="*/ 1642005 h 4330701"/>
              <a:gd name="connsiteX14429" fmla="*/ 2521321 w 12191966"/>
              <a:gd name="connsiteY14429" fmla="*/ 1644344 h 4330701"/>
              <a:gd name="connsiteX14430" fmla="*/ 2523305 w 12191966"/>
              <a:gd name="connsiteY14430" fmla="*/ 1646294 h 4330701"/>
              <a:gd name="connsiteX14431" fmla="*/ 2525686 w 12191966"/>
              <a:gd name="connsiteY14431" fmla="*/ 1647853 h 4330701"/>
              <a:gd name="connsiteX14432" fmla="*/ 2528464 w 12191966"/>
              <a:gd name="connsiteY14432" fmla="*/ 1649413 h 4330701"/>
              <a:gd name="connsiteX14433" fmla="*/ 2528861 w 12191966"/>
              <a:gd name="connsiteY14433" fmla="*/ 1652922 h 4330701"/>
              <a:gd name="connsiteX14434" fmla="*/ 2528464 w 12191966"/>
              <a:gd name="connsiteY14434" fmla="*/ 1655262 h 4330701"/>
              <a:gd name="connsiteX14435" fmla="*/ 2527274 w 12191966"/>
              <a:gd name="connsiteY14435" fmla="*/ 1657601 h 4330701"/>
              <a:gd name="connsiteX14436" fmla="*/ 2525686 w 12191966"/>
              <a:gd name="connsiteY14436" fmla="*/ 1659941 h 4330701"/>
              <a:gd name="connsiteX14437" fmla="*/ 2523305 w 12191966"/>
              <a:gd name="connsiteY14437" fmla="*/ 1661110 h 4330701"/>
              <a:gd name="connsiteX14438" fmla="*/ 2520924 w 12191966"/>
              <a:gd name="connsiteY14438" fmla="*/ 1662280 h 4330701"/>
              <a:gd name="connsiteX14439" fmla="*/ 2515368 w 12191966"/>
              <a:gd name="connsiteY14439" fmla="*/ 1663840 h 4330701"/>
              <a:gd name="connsiteX14440" fmla="*/ 2510208 w 12191966"/>
              <a:gd name="connsiteY14440" fmla="*/ 1665010 h 4330701"/>
              <a:gd name="connsiteX14441" fmla="*/ 2509018 w 12191966"/>
              <a:gd name="connsiteY14441" fmla="*/ 1665789 h 4330701"/>
              <a:gd name="connsiteX14442" fmla="*/ 2507430 w 12191966"/>
              <a:gd name="connsiteY14442" fmla="*/ 1666569 h 4330701"/>
              <a:gd name="connsiteX14443" fmla="*/ 2506636 w 12191966"/>
              <a:gd name="connsiteY14443" fmla="*/ 1667739 h 4330701"/>
              <a:gd name="connsiteX14444" fmla="*/ 2507430 w 12191966"/>
              <a:gd name="connsiteY14444" fmla="*/ 1668519 h 4330701"/>
              <a:gd name="connsiteX14445" fmla="*/ 2509018 w 12191966"/>
              <a:gd name="connsiteY14445" fmla="*/ 1670078 h 4330701"/>
              <a:gd name="connsiteX14446" fmla="*/ 2511399 w 12191966"/>
              <a:gd name="connsiteY14446" fmla="*/ 1671638 h 4330701"/>
              <a:gd name="connsiteX14447" fmla="*/ 2509018 w 12191966"/>
              <a:gd name="connsiteY14447" fmla="*/ 1671248 h 4330701"/>
              <a:gd name="connsiteX14448" fmla="*/ 2505842 w 12191966"/>
              <a:gd name="connsiteY14448" fmla="*/ 1670468 h 4330701"/>
              <a:gd name="connsiteX14449" fmla="*/ 2497905 w 12191966"/>
              <a:gd name="connsiteY14449" fmla="*/ 1669689 h 4330701"/>
              <a:gd name="connsiteX14450" fmla="*/ 2487586 w 12191966"/>
              <a:gd name="connsiteY14450" fmla="*/ 1669689 h 4330701"/>
              <a:gd name="connsiteX14451" fmla="*/ 2477267 w 12191966"/>
              <a:gd name="connsiteY14451" fmla="*/ 1668519 h 4330701"/>
              <a:gd name="connsiteX14452" fmla="*/ 2471711 w 12191966"/>
              <a:gd name="connsiteY14452" fmla="*/ 1668129 h 4330701"/>
              <a:gd name="connsiteX14453" fmla="*/ 2466552 w 12191966"/>
              <a:gd name="connsiteY14453" fmla="*/ 1666959 h 4330701"/>
              <a:gd name="connsiteX14454" fmla="*/ 2460995 w 12191966"/>
              <a:gd name="connsiteY14454" fmla="*/ 1665789 h 4330701"/>
              <a:gd name="connsiteX14455" fmla="*/ 2456233 w 12191966"/>
              <a:gd name="connsiteY14455" fmla="*/ 1663840 h 4330701"/>
              <a:gd name="connsiteX14456" fmla="*/ 2451073 w 12191966"/>
              <a:gd name="connsiteY14456" fmla="*/ 1661110 h 4330701"/>
              <a:gd name="connsiteX14457" fmla="*/ 2446708 w 12191966"/>
              <a:gd name="connsiteY14457" fmla="*/ 1657601 h 4330701"/>
              <a:gd name="connsiteX14458" fmla="*/ 2441946 w 12191966"/>
              <a:gd name="connsiteY14458" fmla="*/ 1653702 h 4330701"/>
              <a:gd name="connsiteX14459" fmla="*/ 2438374 w 12191966"/>
              <a:gd name="connsiteY14459" fmla="*/ 1649023 h 4330701"/>
              <a:gd name="connsiteX14460" fmla="*/ 2441548 w 12191966"/>
              <a:gd name="connsiteY14460" fmla="*/ 1643175 h 4330701"/>
              <a:gd name="connsiteX14461" fmla="*/ 2444724 w 12191966"/>
              <a:gd name="connsiteY14461" fmla="*/ 1638496 h 4330701"/>
              <a:gd name="connsiteX14462" fmla="*/ 2448295 w 12191966"/>
              <a:gd name="connsiteY14462" fmla="*/ 1634986 h 4330701"/>
              <a:gd name="connsiteX14463" fmla="*/ 2452264 w 12191966"/>
              <a:gd name="connsiteY14463" fmla="*/ 1632647 h 4330701"/>
              <a:gd name="connsiteX14464" fmla="*/ 2456630 w 12191966"/>
              <a:gd name="connsiteY14464" fmla="*/ 1631087 h 4330701"/>
              <a:gd name="connsiteX14465" fmla="*/ 2460995 w 12191966"/>
              <a:gd name="connsiteY14465" fmla="*/ 1630307 h 4330701"/>
              <a:gd name="connsiteX14466" fmla="*/ 2466155 w 12191966"/>
              <a:gd name="connsiteY14466" fmla="*/ 1630307 h 4330701"/>
              <a:gd name="connsiteX14467" fmla="*/ 2471314 w 12191966"/>
              <a:gd name="connsiteY14467" fmla="*/ 1630697 h 4330701"/>
              <a:gd name="connsiteX14468" fmla="*/ 2481633 w 12191966"/>
              <a:gd name="connsiteY14468" fmla="*/ 1631477 h 4330701"/>
              <a:gd name="connsiteX14469" fmla="*/ 2487586 w 12191966"/>
              <a:gd name="connsiteY14469" fmla="*/ 1632257 h 4330701"/>
              <a:gd name="connsiteX14470" fmla="*/ 2493142 w 12191966"/>
              <a:gd name="connsiteY14470" fmla="*/ 1632257 h 4330701"/>
              <a:gd name="connsiteX14471" fmla="*/ 2499095 w 12191966"/>
              <a:gd name="connsiteY14471" fmla="*/ 1632257 h 4330701"/>
              <a:gd name="connsiteX14472" fmla="*/ 2505446 w 12191966"/>
              <a:gd name="connsiteY14472" fmla="*/ 1631087 h 4330701"/>
              <a:gd name="connsiteX14473" fmla="*/ 2511399 w 12191966"/>
              <a:gd name="connsiteY14473" fmla="*/ 1629528 h 4330701"/>
              <a:gd name="connsiteX14474" fmla="*/ 1726910 w 12191966"/>
              <a:gd name="connsiteY14474" fmla="*/ 1627188 h 4330701"/>
              <a:gd name="connsiteX14475" fmla="*/ 1728935 w 12191966"/>
              <a:gd name="connsiteY14475" fmla="*/ 1627188 h 4330701"/>
              <a:gd name="connsiteX14476" fmla="*/ 1730555 w 12191966"/>
              <a:gd name="connsiteY14476" fmla="*/ 1627982 h 4330701"/>
              <a:gd name="connsiteX14477" fmla="*/ 1734604 w 12191966"/>
              <a:gd name="connsiteY14477" fmla="*/ 1631157 h 4330701"/>
              <a:gd name="connsiteX14478" fmla="*/ 1739059 w 12191966"/>
              <a:gd name="connsiteY14478" fmla="*/ 1635919 h 4330701"/>
              <a:gd name="connsiteX14479" fmla="*/ 1742299 w 12191966"/>
              <a:gd name="connsiteY14479" fmla="*/ 1638301 h 4330701"/>
              <a:gd name="connsiteX14480" fmla="*/ 1745134 w 12191966"/>
              <a:gd name="connsiteY14480" fmla="*/ 1639888 h 4330701"/>
              <a:gd name="connsiteX14481" fmla="*/ 1748374 w 12191966"/>
              <a:gd name="connsiteY14481" fmla="*/ 1641476 h 4330701"/>
              <a:gd name="connsiteX14482" fmla="*/ 1752423 w 12191966"/>
              <a:gd name="connsiteY14482" fmla="*/ 1641873 h 4330701"/>
              <a:gd name="connsiteX14483" fmla="*/ 1756068 w 12191966"/>
              <a:gd name="connsiteY14483" fmla="*/ 1641476 h 4330701"/>
              <a:gd name="connsiteX14484" fmla="*/ 1760523 w 12191966"/>
              <a:gd name="connsiteY14484" fmla="*/ 1639888 h 4330701"/>
              <a:gd name="connsiteX14485" fmla="*/ 1758093 w 12191966"/>
              <a:gd name="connsiteY14485" fmla="*/ 1645841 h 4330701"/>
              <a:gd name="connsiteX14486" fmla="*/ 1754853 w 12191966"/>
              <a:gd name="connsiteY14486" fmla="*/ 1651398 h 4330701"/>
              <a:gd name="connsiteX14487" fmla="*/ 1751614 w 12191966"/>
              <a:gd name="connsiteY14487" fmla="*/ 1656557 h 4330701"/>
              <a:gd name="connsiteX14488" fmla="*/ 1747969 w 12191966"/>
              <a:gd name="connsiteY14488" fmla="*/ 1660526 h 4330701"/>
              <a:gd name="connsiteX14489" fmla="*/ 1743109 w 12191966"/>
              <a:gd name="connsiteY14489" fmla="*/ 1664098 h 4330701"/>
              <a:gd name="connsiteX14490" fmla="*/ 1738249 w 12191966"/>
              <a:gd name="connsiteY14490" fmla="*/ 1666479 h 4330701"/>
              <a:gd name="connsiteX14491" fmla="*/ 1732579 w 12191966"/>
              <a:gd name="connsiteY14491" fmla="*/ 1668860 h 4330701"/>
              <a:gd name="connsiteX14492" fmla="*/ 1726505 w 12191966"/>
              <a:gd name="connsiteY14492" fmla="*/ 1670051 h 4330701"/>
              <a:gd name="connsiteX14493" fmla="*/ 1729745 w 12191966"/>
              <a:gd name="connsiteY14493" fmla="*/ 1664098 h 4330701"/>
              <a:gd name="connsiteX14494" fmla="*/ 1732984 w 12191966"/>
              <a:gd name="connsiteY14494" fmla="*/ 1658938 h 4330701"/>
              <a:gd name="connsiteX14495" fmla="*/ 1734604 w 12191966"/>
              <a:gd name="connsiteY14495" fmla="*/ 1654970 h 4330701"/>
              <a:gd name="connsiteX14496" fmla="*/ 1734604 w 12191966"/>
              <a:gd name="connsiteY14496" fmla="*/ 1652985 h 4330701"/>
              <a:gd name="connsiteX14497" fmla="*/ 1734604 w 12191966"/>
              <a:gd name="connsiteY14497" fmla="*/ 1651398 h 4330701"/>
              <a:gd name="connsiteX14498" fmla="*/ 1734604 w 12191966"/>
              <a:gd name="connsiteY14498" fmla="*/ 1649810 h 4330701"/>
              <a:gd name="connsiteX14499" fmla="*/ 1733389 w 12191966"/>
              <a:gd name="connsiteY14499" fmla="*/ 1648223 h 4330701"/>
              <a:gd name="connsiteX14500" fmla="*/ 1732579 w 12191966"/>
              <a:gd name="connsiteY14500" fmla="*/ 1647032 h 4330701"/>
              <a:gd name="connsiteX14501" fmla="*/ 1730960 w 12191966"/>
              <a:gd name="connsiteY14501" fmla="*/ 1645445 h 4330701"/>
              <a:gd name="connsiteX14502" fmla="*/ 1726910 w 12191966"/>
              <a:gd name="connsiteY14502" fmla="*/ 1642270 h 4330701"/>
              <a:gd name="connsiteX14503" fmla="*/ 1720835 w 12191966"/>
              <a:gd name="connsiteY14503" fmla="*/ 1639888 h 4330701"/>
              <a:gd name="connsiteX14504" fmla="*/ 1722455 w 12191966"/>
              <a:gd name="connsiteY14504" fmla="*/ 1634332 h 4330701"/>
              <a:gd name="connsiteX14505" fmla="*/ 1723670 w 12191966"/>
              <a:gd name="connsiteY14505" fmla="*/ 1630363 h 4330701"/>
              <a:gd name="connsiteX14506" fmla="*/ 1725290 w 12191966"/>
              <a:gd name="connsiteY14506" fmla="*/ 1628379 h 4330701"/>
              <a:gd name="connsiteX14507" fmla="*/ 3090345 w 12191966"/>
              <a:gd name="connsiteY14507" fmla="*/ 1612901 h 4330701"/>
              <a:gd name="connsiteX14508" fmla="*/ 3097506 w 12191966"/>
              <a:gd name="connsiteY14508" fmla="*/ 1613691 h 4330701"/>
              <a:gd name="connsiteX14509" fmla="*/ 3103870 w 12191966"/>
              <a:gd name="connsiteY14509" fmla="*/ 1615665 h 4330701"/>
              <a:gd name="connsiteX14510" fmla="*/ 3109837 w 12191966"/>
              <a:gd name="connsiteY14510" fmla="*/ 1618429 h 4330701"/>
              <a:gd name="connsiteX14511" fmla="*/ 3115008 w 12191966"/>
              <a:gd name="connsiteY14511" fmla="*/ 1621587 h 4330701"/>
              <a:gd name="connsiteX14512" fmla="*/ 3119383 w 12191966"/>
              <a:gd name="connsiteY14512" fmla="*/ 1625930 h 4330701"/>
              <a:gd name="connsiteX14513" fmla="*/ 3123759 w 12191966"/>
              <a:gd name="connsiteY14513" fmla="*/ 1630668 h 4330701"/>
              <a:gd name="connsiteX14514" fmla="*/ 3127737 w 12191966"/>
              <a:gd name="connsiteY14514" fmla="*/ 1636195 h 4330701"/>
              <a:gd name="connsiteX14515" fmla="*/ 3126543 w 12191966"/>
              <a:gd name="connsiteY14515" fmla="*/ 1638564 h 4330701"/>
              <a:gd name="connsiteX14516" fmla="*/ 3124952 w 12191966"/>
              <a:gd name="connsiteY14516" fmla="*/ 1640933 h 4330701"/>
              <a:gd name="connsiteX14517" fmla="*/ 3123759 w 12191966"/>
              <a:gd name="connsiteY14517" fmla="*/ 1642118 h 4330701"/>
              <a:gd name="connsiteX14518" fmla="*/ 3120974 w 12191966"/>
              <a:gd name="connsiteY14518" fmla="*/ 1642907 h 4330701"/>
              <a:gd name="connsiteX14519" fmla="*/ 3116201 w 12191966"/>
              <a:gd name="connsiteY14519" fmla="*/ 1643302 h 4330701"/>
              <a:gd name="connsiteX14520" fmla="*/ 3110632 w 12191966"/>
              <a:gd name="connsiteY14520" fmla="*/ 1643697 h 4330701"/>
              <a:gd name="connsiteX14521" fmla="*/ 3111029 w 12191966"/>
              <a:gd name="connsiteY14521" fmla="*/ 1645276 h 4330701"/>
              <a:gd name="connsiteX14522" fmla="*/ 3111428 w 12191966"/>
              <a:gd name="connsiteY14522" fmla="*/ 1646856 h 4330701"/>
              <a:gd name="connsiteX14523" fmla="*/ 3112621 w 12191966"/>
              <a:gd name="connsiteY14523" fmla="*/ 1647645 h 4330701"/>
              <a:gd name="connsiteX14524" fmla="*/ 3113417 w 12191966"/>
              <a:gd name="connsiteY14524" fmla="*/ 1648830 h 4330701"/>
              <a:gd name="connsiteX14525" fmla="*/ 3116201 w 12191966"/>
              <a:gd name="connsiteY14525" fmla="*/ 1650409 h 4330701"/>
              <a:gd name="connsiteX14526" fmla="*/ 3118986 w 12191966"/>
              <a:gd name="connsiteY14526" fmla="*/ 1650804 h 4330701"/>
              <a:gd name="connsiteX14527" fmla="*/ 3126146 w 12191966"/>
              <a:gd name="connsiteY14527" fmla="*/ 1650804 h 4330701"/>
              <a:gd name="connsiteX14528" fmla="*/ 3129726 w 12191966"/>
              <a:gd name="connsiteY14528" fmla="*/ 1650804 h 4330701"/>
              <a:gd name="connsiteX14529" fmla="*/ 3133305 w 12191966"/>
              <a:gd name="connsiteY14529" fmla="*/ 1651199 h 4330701"/>
              <a:gd name="connsiteX14530" fmla="*/ 3133703 w 12191966"/>
              <a:gd name="connsiteY14530" fmla="*/ 1652778 h 4330701"/>
              <a:gd name="connsiteX14531" fmla="*/ 3133703 w 12191966"/>
              <a:gd name="connsiteY14531" fmla="*/ 1654357 h 4330701"/>
              <a:gd name="connsiteX14532" fmla="*/ 3132112 w 12191966"/>
              <a:gd name="connsiteY14532" fmla="*/ 1655147 h 4330701"/>
              <a:gd name="connsiteX14533" fmla="*/ 3130123 w 12191966"/>
              <a:gd name="connsiteY14533" fmla="*/ 1656726 h 4330701"/>
              <a:gd name="connsiteX14534" fmla="*/ 3124554 w 12191966"/>
              <a:gd name="connsiteY14534" fmla="*/ 1659095 h 4330701"/>
              <a:gd name="connsiteX14535" fmla="*/ 3117395 w 12191966"/>
              <a:gd name="connsiteY14535" fmla="*/ 1662648 h 4330701"/>
              <a:gd name="connsiteX14536" fmla="*/ 3114212 w 12191966"/>
              <a:gd name="connsiteY14536" fmla="*/ 1664622 h 4330701"/>
              <a:gd name="connsiteX14537" fmla="*/ 3110632 w 12191966"/>
              <a:gd name="connsiteY14537" fmla="*/ 1666991 h 4330701"/>
              <a:gd name="connsiteX14538" fmla="*/ 3107052 w 12191966"/>
              <a:gd name="connsiteY14538" fmla="*/ 1669755 h 4330701"/>
              <a:gd name="connsiteX14539" fmla="*/ 3103870 w 12191966"/>
              <a:gd name="connsiteY14539" fmla="*/ 1672519 h 4330701"/>
              <a:gd name="connsiteX14540" fmla="*/ 3101483 w 12191966"/>
              <a:gd name="connsiteY14540" fmla="*/ 1675677 h 4330701"/>
              <a:gd name="connsiteX14541" fmla="*/ 3099892 w 12191966"/>
              <a:gd name="connsiteY14541" fmla="*/ 1679625 h 4330701"/>
              <a:gd name="connsiteX14542" fmla="*/ 3099097 w 12191966"/>
              <a:gd name="connsiteY14542" fmla="*/ 1683968 h 4330701"/>
              <a:gd name="connsiteX14543" fmla="*/ 3099097 w 12191966"/>
              <a:gd name="connsiteY14543" fmla="*/ 1689101 h 4330701"/>
              <a:gd name="connsiteX14544" fmla="*/ 3097108 w 12191966"/>
              <a:gd name="connsiteY14544" fmla="*/ 1688311 h 4330701"/>
              <a:gd name="connsiteX14545" fmla="*/ 3095914 w 12191966"/>
              <a:gd name="connsiteY14545" fmla="*/ 1687127 h 4330701"/>
              <a:gd name="connsiteX14546" fmla="*/ 3095516 w 12191966"/>
              <a:gd name="connsiteY14546" fmla="*/ 1685548 h 4330701"/>
              <a:gd name="connsiteX14547" fmla="*/ 3095516 w 12191966"/>
              <a:gd name="connsiteY14547" fmla="*/ 1684758 h 4330701"/>
              <a:gd name="connsiteX14548" fmla="*/ 3095914 w 12191966"/>
              <a:gd name="connsiteY14548" fmla="*/ 1683179 h 4330701"/>
              <a:gd name="connsiteX14549" fmla="*/ 3097108 w 12191966"/>
              <a:gd name="connsiteY14549" fmla="*/ 1681994 h 4330701"/>
              <a:gd name="connsiteX14550" fmla="*/ 3097903 w 12191966"/>
              <a:gd name="connsiteY14550" fmla="*/ 1681600 h 4330701"/>
              <a:gd name="connsiteX14551" fmla="*/ 3099097 w 12191966"/>
              <a:gd name="connsiteY14551" fmla="*/ 1681205 h 4330701"/>
              <a:gd name="connsiteX14552" fmla="*/ 3097506 w 12191966"/>
              <a:gd name="connsiteY14552" fmla="*/ 1676072 h 4330701"/>
              <a:gd name="connsiteX14553" fmla="*/ 3095119 w 12191966"/>
              <a:gd name="connsiteY14553" fmla="*/ 1672124 h 4330701"/>
              <a:gd name="connsiteX14554" fmla="*/ 3092334 w 12191966"/>
              <a:gd name="connsiteY14554" fmla="*/ 1668176 h 4330701"/>
              <a:gd name="connsiteX14555" fmla="*/ 3089550 w 12191966"/>
              <a:gd name="connsiteY14555" fmla="*/ 1664622 h 4330701"/>
              <a:gd name="connsiteX14556" fmla="*/ 3085970 w 12191966"/>
              <a:gd name="connsiteY14556" fmla="*/ 1661859 h 4330701"/>
              <a:gd name="connsiteX14557" fmla="*/ 3082389 w 12191966"/>
              <a:gd name="connsiteY14557" fmla="*/ 1658700 h 4330701"/>
              <a:gd name="connsiteX14558" fmla="*/ 3074832 w 12191966"/>
              <a:gd name="connsiteY14558" fmla="*/ 1654357 h 4330701"/>
              <a:gd name="connsiteX14559" fmla="*/ 3066081 w 12191966"/>
              <a:gd name="connsiteY14559" fmla="*/ 1649619 h 4330701"/>
              <a:gd name="connsiteX14560" fmla="*/ 3058125 w 12191966"/>
              <a:gd name="connsiteY14560" fmla="*/ 1645671 h 4330701"/>
              <a:gd name="connsiteX14561" fmla="*/ 3050170 w 12191966"/>
              <a:gd name="connsiteY14561" fmla="*/ 1641328 h 4330701"/>
              <a:gd name="connsiteX14562" fmla="*/ 3046588 w 12191966"/>
              <a:gd name="connsiteY14562" fmla="*/ 1638564 h 4330701"/>
              <a:gd name="connsiteX14563" fmla="*/ 3043011 w 12191966"/>
              <a:gd name="connsiteY14563" fmla="*/ 1635801 h 4330701"/>
              <a:gd name="connsiteX14564" fmla="*/ 3044202 w 12191966"/>
              <a:gd name="connsiteY14564" fmla="*/ 1638564 h 4330701"/>
              <a:gd name="connsiteX14565" fmla="*/ 3044599 w 12191966"/>
              <a:gd name="connsiteY14565" fmla="*/ 1641723 h 4330701"/>
              <a:gd name="connsiteX14566" fmla="*/ 3044202 w 12191966"/>
              <a:gd name="connsiteY14566" fmla="*/ 1644092 h 4330701"/>
              <a:gd name="connsiteX14567" fmla="*/ 3043805 w 12191966"/>
              <a:gd name="connsiteY14567" fmla="*/ 1646856 h 4330701"/>
              <a:gd name="connsiteX14568" fmla="*/ 3042612 w 12191966"/>
              <a:gd name="connsiteY14568" fmla="*/ 1649224 h 4330701"/>
              <a:gd name="connsiteX14569" fmla="*/ 3040624 w 12191966"/>
              <a:gd name="connsiteY14569" fmla="*/ 1651199 h 4330701"/>
              <a:gd name="connsiteX14570" fmla="*/ 3038635 w 12191966"/>
              <a:gd name="connsiteY14570" fmla="*/ 1653173 h 4330701"/>
              <a:gd name="connsiteX14571" fmla="*/ 3036249 w 12191966"/>
              <a:gd name="connsiteY14571" fmla="*/ 1654752 h 4330701"/>
              <a:gd name="connsiteX14572" fmla="*/ 3033067 w 12191966"/>
              <a:gd name="connsiteY14572" fmla="*/ 1656726 h 4330701"/>
              <a:gd name="connsiteX14573" fmla="*/ 3029882 w 12191966"/>
              <a:gd name="connsiteY14573" fmla="*/ 1658305 h 4330701"/>
              <a:gd name="connsiteX14574" fmla="*/ 3023121 w 12191966"/>
              <a:gd name="connsiteY14574" fmla="*/ 1660279 h 4330701"/>
              <a:gd name="connsiteX14575" fmla="*/ 3015165 w 12191966"/>
              <a:gd name="connsiteY14575" fmla="*/ 1661859 h 4330701"/>
              <a:gd name="connsiteX14576" fmla="*/ 3006811 w 12191966"/>
              <a:gd name="connsiteY14576" fmla="*/ 1662648 h 4330701"/>
              <a:gd name="connsiteX14577" fmla="*/ 2998458 w 12191966"/>
              <a:gd name="connsiteY14577" fmla="*/ 1662648 h 4330701"/>
              <a:gd name="connsiteX14578" fmla="*/ 2989707 w 12191966"/>
              <a:gd name="connsiteY14578" fmla="*/ 1661069 h 4330701"/>
              <a:gd name="connsiteX14579" fmla="*/ 2981752 w 12191966"/>
              <a:gd name="connsiteY14579" fmla="*/ 1659885 h 4330701"/>
              <a:gd name="connsiteX14580" fmla="*/ 2978171 w 12191966"/>
              <a:gd name="connsiteY14580" fmla="*/ 1658305 h 4330701"/>
              <a:gd name="connsiteX14581" fmla="*/ 2974592 w 12191966"/>
              <a:gd name="connsiteY14581" fmla="*/ 1656726 h 4330701"/>
              <a:gd name="connsiteX14582" fmla="*/ 2971410 w 12191966"/>
              <a:gd name="connsiteY14582" fmla="*/ 1654752 h 4330701"/>
              <a:gd name="connsiteX14583" fmla="*/ 2968625 w 12191966"/>
              <a:gd name="connsiteY14583" fmla="*/ 1652778 h 4330701"/>
              <a:gd name="connsiteX14584" fmla="*/ 2965840 w 12191966"/>
              <a:gd name="connsiteY14584" fmla="*/ 1650804 h 4330701"/>
              <a:gd name="connsiteX14585" fmla="*/ 2963851 w 12191966"/>
              <a:gd name="connsiteY14585" fmla="*/ 1648040 h 4330701"/>
              <a:gd name="connsiteX14586" fmla="*/ 2961465 w 12191966"/>
              <a:gd name="connsiteY14586" fmla="*/ 1645276 h 4330701"/>
              <a:gd name="connsiteX14587" fmla="*/ 2960272 w 12191966"/>
              <a:gd name="connsiteY14587" fmla="*/ 1642118 h 4330701"/>
              <a:gd name="connsiteX14588" fmla="*/ 2959078 w 12191966"/>
              <a:gd name="connsiteY14588" fmla="*/ 1638564 h 4330701"/>
              <a:gd name="connsiteX14589" fmla="*/ 2959078 w 12191966"/>
              <a:gd name="connsiteY14589" fmla="*/ 1635406 h 4330701"/>
              <a:gd name="connsiteX14590" fmla="*/ 2986923 w 12191966"/>
              <a:gd name="connsiteY14590" fmla="*/ 1628694 h 4330701"/>
              <a:gd name="connsiteX14591" fmla="*/ 3002437 w 12191966"/>
              <a:gd name="connsiteY14591" fmla="*/ 1625930 h 4330701"/>
              <a:gd name="connsiteX14592" fmla="*/ 3009994 w 12191966"/>
              <a:gd name="connsiteY14592" fmla="*/ 1624351 h 4330701"/>
              <a:gd name="connsiteX14593" fmla="*/ 3017949 w 12191966"/>
              <a:gd name="connsiteY14593" fmla="*/ 1623166 h 4330701"/>
              <a:gd name="connsiteX14594" fmla="*/ 3025507 w 12191966"/>
              <a:gd name="connsiteY14594" fmla="*/ 1622772 h 4330701"/>
              <a:gd name="connsiteX14595" fmla="*/ 3033464 w 12191966"/>
              <a:gd name="connsiteY14595" fmla="*/ 1622772 h 4330701"/>
              <a:gd name="connsiteX14596" fmla="*/ 3041022 w 12191966"/>
              <a:gd name="connsiteY14596" fmla="*/ 1623166 h 4330701"/>
              <a:gd name="connsiteX14597" fmla="*/ 3048579 w 12191966"/>
              <a:gd name="connsiteY14597" fmla="*/ 1624351 h 4330701"/>
              <a:gd name="connsiteX14598" fmla="*/ 3056136 w 12191966"/>
              <a:gd name="connsiteY14598" fmla="*/ 1626325 h 4330701"/>
              <a:gd name="connsiteX14599" fmla="*/ 3063296 w 12191966"/>
              <a:gd name="connsiteY14599" fmla="*/ 1628694 h 4330701"/>
              <a:gd name="connsiteX14600" fmla="*/ 3070456 w 12191966"/>
              <a:gd name="connsiteY14600" fmla="*/ 1631852 h 4330701"/>
              <a:gd name="connsiteX14601" fmla="*/ 3076821 w 12191966"/>
              <a:gd name="connsiteY14601" fmla="*/ 1635801 h 4330701"/>
              <a:gd name="connsiteX14602" fmla="*/ 3078014 w 12191966"/>
              <a:gd name="connsiteY14602" fmla="*/ 1635801 h 4330701"/>
              <a:gd name="connsiteX14603" fmla="*/ 3078810 w 12191966"/>
              <a:gd name="connsiteY14603" fmla="*/ 1634616 h 4330701"/>
              <a:gd name="connsiteX14604" fmla="*/ 3080401 w 12191966"/>
              <a:gd name="connsiteY14604" fmla="*/ 1633432 h 4330701"/>
              <a:gd name="connsiteX14605" fmla="*/ 3081197 w 12191966"/>
              <a:gd name="connsiteY14605" fmla="*/ 1630668 h 4330701"/>
              <a:gd name="connsiteX14606" fmla="*/ 3081992 w 12191966"/>
              <a:gd name="connsiteY14606" fmla="*/ 1627115 h 4330701"/>
              <a:gd name="connsiteX14607" fmla="*/ 3082389 w 12191966"/>
              <a:gd name="connsiteY14607" fmla="*/ 1620403 h 4330701"/>
              <a:gd name="connsiteX14608" fmla="*/ 3082389 w 12191966"/>
              <a:gd name="connsiteY14608" fmla="*/ 1613296 h 4330701"/>
              <a:gd name="connsiteX14609" fmla="*/ 3530583 w 12191966"/>
              <a:gd name="connsiteY14609" fmla="*/ 1608138 h 4330701"/>
              <a:gd name="connsiteX14610" fmla="*/ 3530188 w 12191966"/>
              <a:gd name="connsiteY14610" fmla="*/ 1615640 h 4330701"/>
              <a:gd name="connsiteX14611" fmla="*/ 3529004 w 12191966"/>
              <a:gd name="connsiteY14611" fmla="*/ 1621957 h 4330701"/>
              <a:gd name="connsiteX14612" fmla="*/ 3527032 w 12191966"/>
              <a:gd name="connsiteY14612" fmla="*/ 1632617 h 4330701"/>
              <a:gd name="connsiteX14613" fmla="*/ 3529004 w 12191966"/>
              <a:gd name="connsiteY14613" fmla="*/ 1632617 h 4330701"/>
              <a:gd name="connsiteX14614" fmla="*/ 3528215 w 12191966"/>
              <a:gd name="connsiteY14614" fmla="*/ 1633801 h 4330701"/>
              <a:gd name="connsiteX14615" fmla="*/ 3526638 w 12191966"/>
              <a:gd name="connsiteY14615" fmla="*/ 1634591 h 4330701"/>
              <a:gd name="connsiteX14616" fmla="*/ 3524665 w 12191966"/>
              <a:gd name="connsiteY14616" fmla="*/ 1644067 h 4330701"/>
              <a:gd name="connsiteX14617" fmla="*/ 3523876 w 12191966"/>
              <a:gd name="connsiteY14617" fmla="*/ 1649199 h 4330701"/>
              <a:gd name="connsiteX14618" fmla="*/ 3523087 w 12191966"/>
              <a:gd name="connsiteY14618" fmla="*/ 1653937 h 4330701"/>
              <a:gd name="connsiteX14619" fmla="*/ 3522693 w 12191966"/>
              <a:gd name="connsiteY14619" fmla="*/ 1660254 h 4330701"/>
              <a:gd name="connsiteX14620" fmla="*/ 3522693 w 12191966"/>
              <a:gd name="connsiteY14620" fmla="*/ 1666966 h 4330701"/>
              <a:gd name="connsiteX14621" fmla="*/ 3523087 w 12191966"/>
              <a:gd name="connsiteY14621" fmla="*/ 1674468 h 4330701"/>
              <a:gd name="connsiteX14622" fmla="*/ 3524665 w 12191966"/>
              <a:gd name="connsiteY14622" fmla="*/ 1683548 h 4330701"/>
              <a:gd name="connsiteX14623" fmla="*/ 3523087 w 12191966"/>
              <a:gd name="connsiteY14623" fmla="*/ 1684338 h 4330701"/>
              <a:gd name="connsiteX14624" fmla="*/ 3521508 w 12191966"/>
              <a:gd name="connsiteY14624" fmla="*/ 1684338 h 4330701"/>
              <a:gd name="connsiteX14625" fmla="*/ 3520325 w 12191966"/>
              <a:gd name="connsiteY14625" fmla="*/ 1684338 h 4330701"/>
              <a:gd name="connsiteX14626" fmla="*/ 3519142 w 12191966"/>
              <a:gd name="connsiteY14626" fmla="*/ 1684338 h 4330701"/>
              <a:gd name="connsiteX14627" fmla="*/ 3517168 w 12191966"/>
              <a:gd name="connsiteY14627" fmla="*/ 1683154 h 4330701"/>
              <a:gd name="connsiteX14628" fmla="*/ 3515195 w 12191966"/>
              <a:gd name="connsiteY14628" fmla="*/ 1680390 h 4330701"/>
              <a:gd name="connsiteX14629" fmla="*/ 3514407 w 12191966"/>
              <a:gd name="connsiteY14629" fmla="*/ 1677626 h 4330701"/>
              <a:gd name="connsiteX14630" fmla="*/ 3512829 w 12191966"/>
              <a:gd name="connsiteY14630" fmla="*/ 1673678 h 4330701"/>
              <a:gd name="connsiteX14631" fmla="*/ 3511250 w 12191966"/>
              <a:gd name="connsiteY14631" fmla="*/ 1666176 h 4330701"/>
              <a:gd name="connsiteX14632" fmla="*/ 3509672 w 12191966"/>
              <a:gd name="connsiteY14632" fmla="*/ 1659070 h 4330701"/>
              <a:gd name="connsiteX14633" fmla="*/ 3509278 w 12191966"/>
              <a:gd name="connsiteY14633" fmla="*/ 1655911 h 4330701"/>
              <a:gd name="connsiteX14634" fmla="*/ 3508094 w 12191966"/>
              <a:gd name="connsiteY14634" fmla="*/ 1654727 h 4330701"/>
              <a:gd name="connsiteX14635" fmla="*/ 3507305 w 12191966"/>
              <a:gd name="connsiteY14635" fmla="*/ 1653542 h 4330701"/>
              <a:gd name="connsiteX14636" fmla="*/ 3506122 w 12191966"/>
              <a:gd name="connsiteY14636" fmla="*/ 1654727 h 4330701"/>
              <a:gd name="connsiteX14637" fmla="*/ 3504149 w 12191966"/>
              <a:gd name="connsiteY14637" fmla="*/ 1656701 h 4330701"/>
              <a:gd name="connsiteX14638" fmla="*/ 3502176 w 12191966"/>
              <a:gd name="connsiteY14638" fmla="*/ 1661044 h 4330701"/>
              <a:gd name="connsiteX14639" fmla="*/ 3498230 w 12191966"/>
              <a:gd name="connsiteY14639" fmla="*/ 1658675 h 4330701"/>
              <a:gd name="connsiteX14640" fmla="*/ 3497442 w 12191966"/>
              <a:gd name="connsiteY14640" fmla="*/ 1657490 h 4330701"/>
              <a:gd name="connsiteX14641" fmla="*/ 3496258 w 12191966"/>
              <a:gd name="connsiteY14641" fmla="*/ 1656701 h 4330701"/>
              <a:gd name="connsiteX14642" fmla="*/ 3495864 w 12191966"/>
              <a:gd name="connsiteY14642" fmla="*/ 1655516 h 4330701"/>
              <a:gd name="connsiteX14643" fmla="*/ 3495864 w 12191966"/>
              <a:gd name="connsiteY14643" fmla="*/ 1654727 h 4330701"/>
              <a:gd name="connsiteX14644" fmla="*/ 3496258 w 12191966"/>
              <a:gd name="connsiteY14644" fmla="*/ 1652753 h 4330701"/>
              <a:gd name="connsiteX14645" fmla="*/ 3497836 w 12191966"/>
              <a:gd name="connsiteY14645" fmla="*/ 1650779 h 4330701"/>
              <a:gd name="connsiteX14646" fmla="*/ 3499809 w 12191966"/>
              <a:gd name="connsiteY14646" fmla="*/ 1648410 h 4330701"/>
              <a:gd name="connsiteX14647" fmla="*/ 3504149 w 12191966"/>
              <a:gd name="connsiteY14647" fmla="*/ 1644067 h 4330701"/>
              <a:gd name="connsiteX14648" fmla="*/ 3494680 w 12191966"/>
              <a:gd name="connsiteY14648" fmla="*/ 1644461 h 4330701"/>
              <a:gd name="connsiteX14649" fmla="*/ 3485211 w 12191966"/>
              <a:gd name="connsiteY14649" fmla="*/ 1644067 h 4330701"/>
              <a:gd name="connsiteX14650" fmla="*/ 3476137 w 12191966"/>
              <a:gd name="connsiteY14650" fmla="*/ 1642093 h 4330701"/>
              <a:gd name="connsiteX14651" fmla="*/ 3467851 w 12191966"/>
              <a:gd name="connsiteY14651" fmla="*/ 1640118 h 4330701"/>
              <a:gd name="connsiteX14652" fmla="*/ 3469430 w 12191966"/>
              <a:gd name="connsiteY14652" fmla="*/ 1638539 h 4330701"/>
              <a:gd name="connsiteX14653" fmla="*/ 3471007 w 12191966"/>
              <a:gd name="connsiteY14653" fmla="*/ 1636960 h 4330701"/>
              <a:gd name="connsiteX14654" fmla="*/ 3474953 w 12191966"/>
              <a:gd name="connsiteY14654" fmla="*/ 1634986 h 4330701"/>
              <a:gd name="connsiteX14655" fmla="*/ 3472191 w 12191966"/>
              <a:gd name="connsiteY14655" fmla="*/ 1634986 h 4330701"/>
              <a:gd name="connsiteX14656" fmla="*/ 3470219 w 12191966"/>
              <a:gd name="connsiteY14656" fmla="*/ 1634196 h 4330701"/>
              <a:gd name="connsiteX14657" fmla="*/ 3468246 w 12191966"/>
              <a:gd name="connsiteY14657" fmla="*/ 1633012 h 4330701"/>
              <a:gd name="connsiteX14658" fmla="*/ 3466668 w 12191966"/>
              <a:gd name="connsiteY14658" fmla="*/ 1631038 h 4330701"/>
              <a:gd name="connsiteX14659" fmla="*/ 3465878 w 12191966"/>
              <a:gd name="connsiteY14659" fmla="*/ 1628669 h 4330701"/>
              <a:gd name="connsiteX14660" fmla="*/ 3464695 w 12191966"/>
              <a:gd name="connsiteY14660" fmla="*/ 1625115 h 4330701"/>
              <a:gd name="connsiteX14661" fmla="*/ 3463906 w 12191966"/>
              <a:gd name="connsiteY14661" fmla="*/ 1620772 h 4330701"/>
              <a:gd name="connsiteX14662" fmla="*/ 3463906 w 12191966"/>
              <a:gd name="connsiteY14662" fmla="*/ 1615245 h 4330701"/>
              <a:gd name="connsiteX14663" fmla="*/ 4764870 w 12191966"/>
              <a:gd name="connsiteY14663" fmla="*/ 1598613 h 4330701"/>
              <a:gd name="connsiteX14664" fmla="*/ 4772011 w 12191966"/>
              <a:gd name="connsiteY14664" fmla="*/ 1599007 h 4330701"/>
              <a:gd name="connsiteX14665" fmla="*/ 4778757 w 12191966"/>
              <a:gd name="connsiteY14665" fmla="*/ 1600187 h 4330701"/>
              <a:gd name="connsiteX14666" fmla="*/ 4787090 w 12191966"/>
              <a:gd name="connsiteY14666" fmla="*/ 1601761 h 4330701"/>
              <a:gd name="connsiteX14667" fmla="*/ 4802964 w 12191966"/>
              <a:gd name="connsiteY14667" fmla="*/ 1604908 h 4330701"/>
              <a:gd name="connsiteX14668" fmla="*/ 4811693 w 12191966"/>
              <a:gd name="connsiteY14668" fmla="*/ 1606482 h 4330701"/>
              <a:gd name="connsiteX14669" fmla="*/ 4820026 w 12191966"/>
              <a:gd name="connsiteY14669" fmla="*/ 1607268 h 4330701"/>
              <a:gd name="connsiteX14670" fmla="*/ 4817645 w 12191966"/>
              <a:gd name="connsiteY14670" fmla="*/ 1611203 h 4330701"/>
              <a:gd name="connsiteX14671" fmla="*/ 4814868 w 12191966"/>
              <a:gd name="connsiteY14671" fmla="*/ 1613957 h 4330701"/>
              <a:gd name="connsiteX14672" fmla="*/ 4812089 w 12191966"/>
              <a:gd name="connsiteY14672" fmla="*/ 1617498 h 4330701"/>
              <a:gd name="connsiteX14673" fmla="*/ 4808914 w 12191966"/>
              <a:gd name="connsiteY14673" fmla="*/ 1619858 h 4330701"/>
              <a:gd name="connsiteX14674" fmla="*/ 4813679 w 12191966"/>
              <a:gd name="connsiteY14674" fmla="*/ 1623399 h 4330701"/>
              <a:gd name="connsiteX14675" fmla="*/ 4817645 w 12191966"/>
              <a:gd name="connsiteY14675" fmla="*/ 1627333 h 4330701"/>
              <a:gd name="connsiteX14676" fmla="*/ 4821216 w 12191966"/>
              <a:gd name="connsiteY14676" fmla="*/ 1631267 h 4330701"/>
              <a:gd name="connsiteX14677" fmla="*/ 4823994 w 12191966"/>
              <a:gd name="connsiteY14677" fmla="*/ 1636382 h 4330701"/>
              <a:gd name="connsiteX14678" fmla="*/ 4823597 w 12191966"/>
              <a:gd name="connsiteY14678" fmla="*/ 1638743 h 4330701"/>
              <a:gd name="connsiteX14679" fmla="*/ 4822012 w 12191966"/>
              <a:gd name="connsiteY14679" fmla="*/ 1641103 h 4330701"/>
              <a:gd name="connsiteX14680" fmla="*/ 4820026 w 12191966"/>
              <a:gd name="connsiteY14680" fmla="*/ 1642283 h 4330701"/>
              <a:gd name="connsiteX14681" fmla="*/ 4818042 w 12191966"/>
              <a:gd name="connsiteY14681" fmla="*/ 1643070 h 4330701"/>
              <a:gd name="connsiteX14682" fmla="*/ 4812488 w 12191966"/>
              <a:gd name="connsiteY14682" fmla="*/ 1643464 h 4330701"/>
              <a:gd name="connsiteX14683" fmla="*/ 4807724 w 12191966"/>
              <a:gd name="connsiteY14683" fmla="*/ 1643857 h 4330701"/>
              <a:gd name="connsiteX14684" fmla="*/ 4808120 w 12191966"/>
              <a:gd name="connsiteY14684" fmla="*/ 1645431 h 4330701"/>
              <a:gd name="connsiteX14685" fmla="*/ 4808518 w 12191966"/>
              <a:gd name="connsiteY14685" fmla="*/ 1647005 h 4330701"/>
              <a:gd name="connsiteX14686" fmla="*/ 4809709 w 12191966"/>
              <a:gd name="connsiteY14686" fmla="*/ 1647791 h 4330701"/>
              <a:gd name="connsiteX14687" fmla="*/ 4810502 w 12191966"/>
              <a:gd name="connsiteY14687" fmla="*/ 1648972 h 4330701"/>
              <a:gd name="connsiteX14688" fmla="*/ 4812884 w 12191966"/>
              <a:gd name="connsiteY14688" fmla="*/ 1650545 h 4330701"/>
              <a:gd name="connsiteX14689" fmla="*/ 4816058 w 12191966"/>
              <a:gd name="connsiteY14689" fmla="*/ 1650939 h 4330701"/>
              <a:gd name="connsiteX14690" fmla="*/ 4823202 w 12191966"/>
              <a:gd name="connsiteY14690" fmla="*/ 1650939 h 4330701"/>
              <a:gd name="connsiteX14691" fmla="*/ 4826774 w 12191966"/>
              <a:gd name="connsiteY14691" fmla="*/ 1650939 h 4330701"/>
              <a:gd name="connsiteX14692" fmla="*/ 4829553 w 12191966"/>
              <a:gd name="connsiteY14692" fmla="*/ 1651332 h 4330701"/>
              <a:gd name="connsiteX14693" fmla="*/ 4830743 w 12191966"/>
              <a:gd name="connsiteY14693" fmla="*/ 1652906 h 4330701"/>
              <a:gd name="connsiteX14694" fmla="*/ 4829950 w 12191966"/>
              <a:gd name="connsiteY14694" fmla="*/ 1654480 h 4330701"/>
              <a:gd name="connsiteX14695" fmla="*/ 4829155 w 12191966"/>
              <a:gd name="connsiteY14695" fmla="*/ 1655266 h 4330701"/>
              <a:gd name="connsiteX14696" fmla="*/ 4827170 w 12191966"/>
              <a:gd name="connsiteY14696" fmla="*/ 1656840 h 4330701"/>
              <a:gd name="connsiteX14697" fmla="*/ 4821613 w 12191966"/>
              <a:gd name="connsiteY14697" fmla="*/ 1659201 h 4330701"/>
              <a:gd name="connsiteX14698" fmla="*/ 4814470 w 12191966"/>
              <a:gd name="connsiteY14698" fmla="*/ 1662742 h 4330701"/>
              <a:gd name="connsiteX14699" fmla="*/ 4810502 w 12191966"/>
              <a:gd name="connsiteY14699" fmla="*/ 1664709 h 4330701"/>
              <a:gd name="connsiteX14700" fmla="*/ 4806930 w 12191966"/>
              <a:gd name="connsiteY14700" fmla="*/ 1667069 h 4330701"/>
              <a:gd name="connsiteX14701" fmla="*/ 4804153 w 12191966"/>
              <a:gd name="connsiteY14701" fmla="*/ 1669823 h 4330701"/>
              <a:gd name="connsiteX14702" fmla="*/ 4800979 w 12191966"/>
              <a:gd name="connsiteY14702" fmla="*/ 1672577 h 4330701"/>
              <a:gd name="connsiteX14703" fmla="*/ 4798595 w 12191966"/>
              <a:gd name="connsiteY14703" fmla="*/ 1675725 h 4330701"/>
              <a:gd name="connsiteX14704" fmla="*/ 4797010 w 12191966"/>
              <a:gd name="connsiteY14704" fmla="*/ 1679659 h 4330701"/>
              <a:gd name="connsiteX14705" fmla="*/ 4795820 w 12191966"/>
              <a:gd name="connsiteY14705" fmla="*/ 1683987 h 4330701"/>
              <a:gd name="connsiteX14706" fmla="*/ 4795820 w 12191966"/>
              <a:gd name="connsiteY14706" fmla="*/ 1689101 h 4330701"/>
              <a:gd name="connsiteX14707" fmla="*/ 4793835 w 12191966"/>
              <a:gd name="connsiteY14707" fmla="*/ 1688314 h 4330701"/>
              <a:gd name="connsiteX14708" fmla="*/ 4793044 w 12191966"/>
              <a:gd name="connsiteY14708" fmla="*/ 1687134 h 4330701"/>
              <a:gd name="connsiteX14709" fmla="*/ 4792646 w 12191966"/>
              <a:gd name="connsiteY14709" fmla="*/ 1685560 h 4330701"/>
              <a:gd name="connsiteX14710" fmla="*/ 4792646 w 12191966"/>
              <a:gd name="connsiteY14710" fmla="*/ 1684773 h 4330701"/>
              <a:gd name="connsiteX14711" fmla="*/ 4793044 w 12191966"/>
              <a:gd name="connsiteY14711" fmla="*/ 1683200 h 4330701"/>
              <a:gd name="connsiteX14712" fmla="*/ 4793835 w 12191966"/>
              <a:gd name="connsiteY14712" fmla="*/ 1682019 h 4330701"/>
              <a:gd name="connsiteX14713" fmla="*/ 4795025 w 12191966"/>
              <a:gd name="connsiteY14713" fmla="*/ 1681626 h 4330701"/>
              <a:gd name="connsiteX14714" fmla="*/ 4795820 w 12191966"/>
              <a:gd name="connsiteY14714" fmla="*/ 1681233 h 4330701"/>
              <a:gd name="connsiteX14715" fmla="*/ 4793835 w 12191966"/>
              <a:gd name="connsiteY14715" fmla="*/ 1676118 h 4330701"/>
              <a:gd name="connsiteX14716" fmla="*/ 4791852 w 12191966"/>
              <a:gd name="connsiteY14716" fmla="*/ 1672184 h 4330701"/>
              <a:gd name="connsiteX14717" fmla="*/ 4789074 w 12191966"/>
              <a:gd name="connsiteY14717" fmla="*/ 1668250 h 4330701"/>
              <a:gd name="connsiteX14718" fmla="*/ 4785900 w 12191966"/>
              <a:gd name="connsiteY14718" fmla="*/ 1664709 h 4330701"/>
              <a:gd name="connsiteX14719" fmla="*/ 4783122 w 12191966"/>
              <a:gd name="connsiteY14719" fmla="*/ 1661955 h 4330701"/>
              <a:gd name="connsiteX14720" fmla="*/ 4779551 w 12191966"/>
              <a:gd name="connsiteY14720" fmla="*/ 1658807 h 4330701"/>
              <a:gd name="connsiteX14721" fmla="*/ 4771218 w 12191966"/>
              <a:gd name="connsiteY14721" fmla="*/ 1654480 h 4330701"/>
              <a:gd name="connsiteX14722" fmla="*/ 4763282 w 12191966"/>
              <a:gd name="connsiteY14722" fmla="*/ 1649759 h 4330701"/>
              <a:gd name="connsiteX14723" fmla="*/ 4755343 w 12191966"/>
              <a:gd name="connsiteY14723" fmla="*/ 1645824 h 4330701"/>
              <a:gd name="connsiteX14724" fmla="*/ 4747403 w 12191966"/>
              <a:gd name="connsiteY14724" fmla="*/ 1641497 h 4330701"/>
              <a:gd name="connsiteX14725" fmla="*/ 4743835 w 12191966"/>
              <a:gd name="connsiteY14725" fmla="*/ 1638743 h 4330701"/>
              <a:gd name="connsiteX14726" fmla="*/ 4740263 w 12191966"/>
              <a:gd name="connsiteY14726" fmla="*/ 1635989 h 4330701"/>
              <a:gd name="connsiteX14727" fmla="*/ 4741455 w 12191966"/>
              <a:gd name="connsiteY14727" fmla="*/ 1638743 h 4330701"/>
              <a:gd name="connsiteX14728" fmla="*/ 4741455 w 12191966"/>
              <a:gd name="connsiteY14728" fmla="*/ 1641890 h 4330701"/>
              <a:gd name="connsiteX14729" fmla="*/ 4741455 w 12191966"/>
              <a:gd name="connsiteY14729" fmla="*/ 1644251 h 4330701"/>
              <a:gd name="connsiteX14730" fmla="*/ 4740662 w 12191966"/>
              <a:gd name="connsiteY14730" fmla="*/ 1647005 h 4330701"/>
              <a:gd name="connsiteX14731" fmla="*/ 4739471 w 12191966"/>
              <a:gd name="connsiteY14731" fmla="*/ 1649365 h 4330701"/>
              <a:gd name="connsiteX14732" fmla="*/ 4737884 w 12191966"/>
              <a:gd name="connsiteY14732" fmla="*/ 1651332 h 4330701"/>
              <a:gd name="connsiteX14733" fmla="*/ 4735901 w 12191966"/>
              <a:gd name="connsiteY14733" fmla="*/ 1653299 h 4330701"/>
              <a:gd name="connsiteX14734" fmla="*/ 4733123 w 12191966"/>
              <a:gd name="connsiteY14734" fmla="*/ 1654873 h 4330701"/>
              <a:gd name="connsiteX14735" fmla="*/ 4730342 w 12191966"/>
              <a:gd name="connsiteY14735" fmla="*/ 1656840 h 4330701"/>
              <a:gd name="connsiteX14736" fmla="*/ 4727168 w 12191966"/>
              <a:gd name="connsiteY14736" fmla="*/ 1658414 h 4330701"/>
              <a:gd name="connsiteX14737" fmla="*/ 4720418 w 12191966"/>
              <a:gd name="connsiteY14737" fmla="*/ 1660381 h 4330701"/>
              <a:gd name="connsiteX14738" fmla="*/ 4712080 w 12191966"/>
              <a:gd name="connsiteY14738" fmla="*/ 1661955 h 4330701"/>
              <a:gd name="connsiteX14739" fmla="*/ 4704145 w 12191966"/>
              <a:gd name="connsiteY14739" fmla="*/ 1662742 h 4330701"/>
              <a:gd name="connsiteX14740" fmla="*/ 4695808 w 12191966"/>
              <a:gd name="connsiteY14740" fmla="*/ 1662742 h 4330701"/>
              <a:gd name="connsiteX14741" fmla="*/ 4687077 w 12191966"/>
              <a:gd name="connsiteY14741" fmla="*/ 1661168 h 4330701"/>
              <a:gd name="connsiteX14742" fmla="*/ 4679144 w 12191966"/>
              <a:gd name="connsiteY14742" fmla="*/ 1659988 h 4330701"/>
              <a:gd name="connsiteX14743" fmla="*/ 4675573 w 12191966"/>
              <a:gd name="connsiteY14743" fmla="*/ 1658414 h 4330701"/>
              <a:gd name="connsiteX14744" fmla="*/ 4672000 w 12191966"/>
              <a:gd name="connsiteY14744" fmla="*/ 1656840 h 4330701"/>
              <a:gd name="connsiteX14745" fmla="*/ 4668430 w 12191966"/>
              <a:gd name="connsiteY14745" fmla="*/ 1654873 h 4330701"/>
              <a:gd name="connsiteX14746" fmla="*/ 4665650 w 12191966"/>
              <a:gd name="connsiteY14746" fmla="*/ 1652906 h 4330701"/>
              <a:gd name="connsiteX14747" fmla="*/ 4662868 w 12191966"/>
              <a:gd name="connsiteY14747" fmla="*/ 1650939 h 4330701"/>
              <a:gd name="connsiteX14748" fmla="*/ 4660484 w 12191966"/>
              <a:gd name="connsiteY14748" fmla="*/ 1648185 h 4330701"/>
              <a:gd name="connsiteX14749" fmla="*/ 4658899 w 12191966"/>
              <a:gd name="connsiteY14749" fmla="*/ 1645431 h 4330701"/>
              <a:gd name="connsiteX14750" fmla="*/ 4657311 w 12191966"/>
              <a:gd name="connsiteY14750" fmla="*/ 1642283 h 4330701"/>
              <a:gd name="connsiteX14751" fmla="*/ 4656518 w 12191966"/>
              <a:gd name="connsiteY14751" fmla="*/ 1638743 h 4330701"/>
              <a:gd name="connsiteX14752" fmla="*/ 4656121 w 12191966"/>
              <a:gd name="connsiteY14752" fmla="*/ 1635595 h 4330701"/>
              <a:gd name="connsiteX14753" fmla="*/ 4683905 w 12191966"/>
              <a:gd name="connsiteY14753" fmla="*/ 1628907 h 4330701"/>
              <a:gd name="connsiteX14754" fmla="*/ 4698986 w 12191966"/>
              <a:gd name="connsiteY14754" fmla="*/ 1626153 h 4330701"/>
              <a:gd name="connsiteX14755" fmla="*/ 4707314 w 12191966"/>
              <a:gd name="connsiteY14755" fmla="*/ 1624579 h 4330701"/>
              <a:gd name="connsiteX14756" fmla="*/ 4714858 w 12191966"/>
              <a:gd name="connsiteY14756" fmla="*/ 1623399 h 4330701"/>
              <a:gd name="connsiteX14757" fmla="*/ 4722797 w 12191966"/>
              <a:gd name="connsiteY14757" fmla="*/ 1623006 h 4330701"/>
              <a:gd name="connsiteX14758" fmla="*/ 4730342 w 12191966"/>
              <a:gd name="connsiteY14758" fmla="*/ 1623006 h 4330701"/>
              <a:gd name="connsiteX14759" fmla="*/ 4738280 w 12191966"/>
              <a:gd name="connsiteY14759" fmla="*/ 1623399 h 4330701"/>
              <a:gd name="connsiteX14760" fmla="*/ 4745818 w 12191966"/>
              <a:gd name="connsiteY14760" fmla="*/ 1624579 h 4330701"/>
              <a:gd name="connsiteX14761" fmla="*/ 4753358 w 12191966"/>
              <a:gd name="connsiteY14761" fmla="*/ 1626546 h 4330701"/>
              <a:gd name="connsiteX14762" fmla="*/ 4760502 w 12191966"/>
              <a:gd name="connsiteY14762" fmla="*/ 1628907 h 4330701"/>
              <a:gd name="connsiteX14763" fmla="*/ 4767249 w 12191966"/>
              <a:gd name="connsiteY14763" fmla="*/ 1632054 h 4330701"/>
              <a:gd name="connsiteX14764" fmla="*/ 4773995 w 12191966"/>
              <a:gd name="connsiteY14764" fmla="*/ 1635989 h 4330701"/>
              <a:gd name="connsiteX14765" fmla="*/ 4775980 w 12191966"/>
              <a:gd name="connsiteY14765" fmla="*/ 1634808 h 4330701"/>
              <a:gd name="connsiteX14766" fmla="*/ 4776773 w 12191966"/>
              <a:gd name="connsiteY14766" fmla="*/ 1633628 h 4330701"/>
              <a:gd name="connsiteX14767" fmla="*/ 4777964 w 12191966"/>
              <a:gd name="connsiteY14767" fmla="*/ 1630874 h 4330701"/>
              <a:gd name="connsiteX14768" fmla="*/ 4778361 w 12191966"/>
              <a:gd name="connsiteY14768" fmla="*/ 1628514 h 4330701"/>
              <a:gd name="connsiteX14769" fmla="*/ 4774788 w 12191966"/>
              <a:gd name="connsiteY14769" fmla="*/ 1626940 h 4330701"/>
              <a:gd name="connsiteX14770" fmla="*/ 4771218 w 12191966"/>
              <a:gd name="connsiteY14770" fmla="*/ 1624973 h 4330701"/>
              <a:gd name="connsiteX14771" fmla="*/ 4768440 w 12191966"/>
              <a:gd name="connsiteY14771" fmla="*/ 1622612 h 4330701"/>
              <a:gd name="connsiteX14772" fmla="*/ 4765265 w 12191966"/>
              <a:gd name="connsiteY14772" fmla="*/ 1619465 h 4330701"/>
              <a:gd name="connsiteX14773" fmla="*/ 4762884 w 12191966"/>
              <a:gd name="connsiteY14773" fmla="*/ 1615530 h 4330701"/>
              <a:gd name="connsiteX14774" fmla="*/ 4760900 w 12191966"/>
              <a:gd name="connsiteY14774" fmla="*/ 1611203 h 4330701"/>
              <a:gd name="connsiteX14775" fmla="*/ 4759313 w 12191966"/>
              <a:gd name="connsiteY14775" fmla="*/ 1605695 h 4330701"/>
              <a:gd name="connsiteX14776" fmla="*/ 4758520 w 12191966"/>
              <a:gd name="connsiteY14776" fmla="*/ 1599007 h 4330701"/>
              <a:gd name="connsiteX14777" fmla="*/ 3010904 w 12191966"/>
              <a:gd name="connsiteY14777" fmla="*/ 1590675 h 4330701"/>
              <a:gd name="connsiteX14778" fmla="*/ 3015142 w 12191966"/>
              <a:gd name="connsiteY14778" fmla="*/ 1591085 h 4330701"/>
              <a:gd name="connsiteX14779" fmla="*/ 3019381 w 12191966"/>
              <a:gd name="connsiteY14779" fmla="*/ 1591904 h 4330701"/>
              <a:gd name="connsiteX14780" fmla="*/ 3022848 w 12191966"/>
              <a:gd name="connsiteY14780" fmla="*/ 1593133 h 4330701"/>
              <a:gd name="connsiteX14781" fmla="*/ 3026317 w 12191966"/>
              <a:gd name="connsiteY14781" fmla="*/ 1595182 h 4330701"/>
              <a:gd name="connsiteX14782" fmla="*/ 3029014 w 12191966"/>
              <a:gd name="connsiteY14782" fmla="*/ 1598459 h 4330701"/>
              <a:gd name="connsiteX14783" fmla="*/ 3030169 w 12191966"/>
              <a:gd name="connsiteY14783" fmla="*/ 1600507 h 4330701"/>
              <a:gd name="connsiteX14784" fmla="*/ 3030941 w 12191966"/>
              <a:gd name="connsiteY14784" fmla="*/ 1602556 h 4330701"/>
              <a:gd name="connsiteX14785" fmla="*/ 3031325 w 12191966"/>
              <a:gd name="connsiteY14785" fmla="*/ 1604604 h 4330701"/>
              <a:gd name="connsiteX14786" fmla="*/ 3031325 w 12191966"/>
              <a:gd name="connsiteY14786" fmla="*/ 1607882 h 4330701"/>
              <a:gd name="connsiteX14787" fmla="*/ 3032096 w 12191966"/>
              <a:gd name="connsiteY14787" fmla="*/ 1610340 h 4330701"/>
              <a:gd name="connsiteX14788" fmla="*/ 3031325 w 12191966"/>
              <a:gd name="connsiteY14788" fmla="*/ 1613617 h 4330701"/>
              <a:gd name="connsiteX14789" fmla="*/ 3027472 w 12191966"/>
              <a:gd name="connsiteY14789" fmla="*/ 1615256 h 4330701"/>
              <a:gd name="connsiteX14790" fmla="*/ 3023619 w 12191966"/>
              <a:gd name="connsiteY14790" fmla="*/ 1615665 h 4330701"/>
              <a:gd name="connsiteX14791" fmla="*/ 3020922 w 12191966"/>
              <a:gd name="connsiteY14791" fmla="*/ 1616075 h 4330701"/>
              <a:gd name="connsiteX14792" fmla="*/ 3017840 w 12191966"/>
              <a:gd name="connsiteY14792" fmla="*/ 1615665 h 4330701"/>
              <a:gd name="connsiteX14793" fmla="*/ 3015527 w 12191966"/>
              <a:gd name="connsiteY14793" fmla="*/ 1614436 h 4330701"/>
              <a:gd name="connsiteX14794" fmla="*/ 3012830 w 12191966"/>
              <a:gd name="connsiteY14794" fmla="*/ 1613617 h 4330701"/>
              <a:gd name="connsiteX14795" fmla="*/ 3008977 w 12191966"/>
              <a:gd name="connsiteY14795" fmla="*/ 1610340 h 4330701"/>
              <a:gd name="connsiteX14796" fmla="*/ 3002426 w 12191966"/>
              <a:gd name="connsiteY14796" fmla="*/ 1602965 h 4330701"/>
              <a:gd name="connsiteX14797" fmla="*/ 2998574 w 12191966"/>
              <a:gd name="connsiteY14797" fmla="*/ 1600098 h 4330701"/>
              <a:gd name="connsiteX14798" fmla="*/ 2995876 w 12191966"/>
              <a:gd name="connsiteY14798" fmla="*/ 1598459 h 4330701"/>
              <a:gd name="connsiteX14799" fmla="*/ 2993564 w 12191966"/>
              <a:gd name="connsiteY14799" fmla="*/ 1598049 h 4330701"/>
              <a:gd name="connsiteX14800" fmla="*/ 2992408 w 12191966"/>
              <a:gd name="connsiteY14800" fmla="*/ 1596820 h 4330701"/>
              <a:gd name="connsiteX14801" fmla="*/ 2992408 w 12191966"/>
              <a:gd name="connsiteY14801" fmla="*/ 1596001 h 4330701"/>
              <a:gd name="connsiteX14802" fmla="*/ 2993949 w 12191966"/>
              <a:gd name="connsiteY14802" fmla="*/ 1594772 h 4330701"/>
              <a:gd name="connsiteX14803" fmla="*/ 2996262 w 12191966"/>
              <a:gd name="connsiteY14803" fmla="*/ 1593953 h 4330701"/>
              <a:gd name="connsiteX14804" fmla="*/ 2999344 w 12191966"/>
              <a:gd name="connsiteY14804" fmla="*/ 1592724 h 4330701"/>
              <a:gd name="connsiteX14805" fmla="*/ 3002812 w 12191966"/>
              <a:gd name="connsiteY14805" fmla="*/ 1591904 h 4330701"/>
              <a:gd name="connsiteX14806" fmla="*/ 3006665 w 12191966"/>
              <a:gd name="connsiteY14806" fmla="*/ 1591085 h 4330701"/>
              <a:gd name="connsiteX14807" fmla="*/ 5004950 w 12191966"/>
              <a:gd name="connsiteY14807" fmla="*/ 1576388 h 4330701"/>
              <a:gd name="connsiteX14808" fmla="*/ 5009247 w 12191966"/>
              <a:gd name="connsiteY14808" fmla="*/ 1576388 h 4330701"/>
              <a:gd name="connsiteX14809" fmla="*/ 5014717 w 12191966"/>
              <a:gd name="connsiteY14809" fmla="*/ 1576781 h 4330701"/>
              <a:gd name="connsiteX14810" fmla="*/ 5027615 w 12191966"/>
              <a:gd name="connsiteY14810" fmla="*/ 1578354 h 4330701"/>
              <a:gd name="connsiteX14811" fmla="*/ 5027615 w 12191966"/>
              <a:gd name="connsiteY14811" fmla="*/ 1581891 h 4330701"/>
              <a:gd name="connsiteX14812" fmla="*/ 5027223 w 12191966"/>
              <a:gd name="connsiteY14812" fmla="*/ 1585429 h 4330701"/>
              <a:gd name="connsiteX14813" fmla="*/ 5025660 w 12191966"/>
              <a:gd name="connsiteY14813" fmla="*/ 1588574 h 4330701"/>
              <a:gd name="connsiteX14814" fmla="*/ 5024099 w 12191966"/>
              <a:gd name="connsiteY14814" fmla="*/ 1590933 h 4330701"/>
              <a:gd name="connsiteX14815" fmla="*/ 5020186 w 12191966"/>
              <a:gd name="connsiteY14815" fmla="*/ 1595650 h 4330701"/>
              <a:gd name="connsiteX14816" fmla="*/ 5016278 w 12191966"/>
              <a:gd name="connsiteY14816" fmla="*/ 1600367 h 4330701"/>
              <a:gd name="connsiteX14817" fmla="*/ 5013154 w 12191966"/>
              <a:gd name="connsiteY14817" fmla="*/ 1604298 h 4330701"/>
              <a:gd name="connsiteX14818" fmla="*/ 5012378 w 12191966"/>
              <a:gd name="connsiteY14818" fmla="*/ 1606263 h 4330701"/>
              <a:gd name="connsiteX14819" fmla="*/ 5011593 w 12191966"/>
              <a:gd name="connsiteY14819" fmla="*/ 1607836 h 4330701"/>
              <a:gd name="connsiteX14820" fmla="*/ 5011593 w 12191966"/>
              <a:gd name="connsiteY14820" fmla="*/ 1609801 h 4330701"/>
              <a:gd name="connsiteX14821" fmla="*/ 5012766 w 12191966"/>
              <a:gd name="connsiteY14821" fmla="*/ 1611374 h 4330701"/>
              <a:gd name="connsiteX14822" fmla="*/ 5014717 w 12191966"/>
              <a:gd name="connsiteY14822" fmla="*/ 1612553 h 4330701"/>
              <a:gd name="connsiteX14823" fmla="*/ 5017840 w 12191966"/>
              <a:gd name="connsiteY14823" fmla="*/ 1614125 h 4330701"/>
              <a:gd name="connsiteX14824" fmla="*/ 5015501 w 12191966"/>
              <a:gd name="connsiteY14824" fmla="*/ 1616091 h 4330701"/>
              <a:gd name="connsiteX14825" fmla="*/ 5013548 w 12191966"/>
              <a:gd name="connsiteY14825" fmla="*/ 1617270 h 4330701"/>
              <a:gd name="connsiteX14826" fmla="*/ 5011593 w 12191966"/>
              <a:gd name="connsiteY14826" fmla="*/ 1617270 h 4330701"/>
              <a:gd name="connsiteX14827" fmla="*/ 5010419 w 12191966"/>
              <a:gd name="connsiteY14827" fmla="*/ 1616877 h 4330701"/>
              <a:gd name="connsiteX14828" fmla="*/ 5008464 w 12191966"/>
              <a:gd name="connsiteY14828" fmla="*/ 1615698 h 4330701"/>
              <a:gd name="connsiteX14829" fmla="*/ 5006905 w 12191966"/>
              <a:gd name="connsiteY14829" fmla="*/ 1614125 h 4330701"/>
              <a:gd name="connsiteX14830" fmla="*/ 5003388 w 12191966"/>
              <a:gd name="connsiteY14830" fmla="*/ 1611374 h 4330701"/>
              <a:gd name="connsiteX14831" fmla="*/ 5001432 w 12191966"/>
              <a:gd name="connsiteY14831" fmla="*/ 1610194 h 4330701"/>
              <a:gd name="connsiteX14832" fmla="*/ 4999868 w 12191966"/>
              <a:gd name="connsiteY14832" fmla="*/ 1609408 h 4330701"/>
              <a:gd name="connsiteX14833" fmla="*/ 4997913 w 12191966"/>
              <a:gd name="connsiteY14833" fmla="*/ 1608229 h 4330701"/>
              <a:gd name="connsiteX14834" fmla="*/ 4995963 w 12191966"/>
              <a:gd name="connsiteY14834" fmla="*/ 1608229 h 4330701"/>
              <a:gd name="connsiteX14835" fmla="*/ 4994010 w 12191966"/>
              <a:gd name="connsiteY14835" fmla="*/ 1609408 h 4330701"/>
              <a:gd name="connsiteX14836" fmla="*/ 4992055 w 12191966"/>
              <a:gd name="connsiteY14836" fmla="*/ 1610587 h 4330701"/>
              <a:gd name="connsiteX14837" fmla="*/ 4989320 w 12191966"/>
              <a:gd name="connsiteY14837" fmla="*/ 1613732 h 4330701"/>
              <a:gd name="connsiteX14838" fmla="*/ 4986975 w 12191966"/>
              <a:gd name="connsiteY14838" fmla="*/ 1617663 h 4330701"/>
              <a:gd name="connsiteX14839" fmla="*/ 4988537 w 12191966"/>
              <a:gd name="connsiteY14839" fmla="*/ 1611374 h 4330701"/>
              <a:gd name="connsiteX14840" fmla="*/ 4988930 w 12191966"/>
              <a:gd name="connsiteY14840" fmla="*/ 1604691 h 4330701"/>
              <a:gd name="connsiteX14841" fmla="*/ 4988537 w 12191966"/>
              <a:gd name="connsiteY14841" fmla="*/ 1599188 h 4330701"/>
              <a:gd name="connsiteX14842" fmla="*/ 4987367 w 12191966"/>
              <a:gd name="connsiteY14842" fmla="*/ 1594471 h 4330701"/>
              <a:gd name="connsiteX14843" fmla="*/ 4985412 w 12191966"/>
              <a:gd name="connsiteY14843" fmla="*/ 1589753 h 4330701"/>
              <a:gd name="connsiteX14844" fmla="*/ 4983061 w 12191966"/>
              <a:gd name="connsiteY14844" fmla="*/ 1585822 h 4330701"/>
              <a:gd name="connsiteX14845" fmla="*/ 4979933 w 12191966"/>
              <a:gd name="connsiteY14845" fmla="*/ 1582285 h 4330701"/>
              <a:gd name="connsiteX14846" fmla="*/ 4976809 w 12191966"/>
              <a:gd name="connsiteY14846" fmla="*/ 1579533 h 4330701"/>
              <a:gd name="connsiteX14847" fmla="*/ 4983061 w 12191966"/>
              <a:gd name="connsiteY14847" fmla="*/ 1583464 h 4330701"/>
              <a:gd name="connsiteX14848" fmla="*/ 4986191 w 12191966"/>
              <a:gd name="connsiteY14848" fmla="*/ 1585822 h 4330701"/>
              <a:gd name="connsiteX14849" fmla="*/ 4988930 w 12191966"/>
              <a:gd name="connsiteY14849" fmla="*/ 1588574 h 4330701"/>
              <a:gd name="connsiteX14850" fmla="*/ 4992834 w 12191966"/>
              <a:gd name="connsiteY14850" fmla="*/ 1583464 h 4330701"/>
              <a:gd name="connsiteX14851" fmla="*/ 4996740 w 12191966"/>
              <a:gd name="connsiteY14851" fmla="*/ 1579926 h 4330701"/>
              <a:gd name="connsiteX14852" fmla="*/ 5001040 w 12191966"/>
              <a:gd name="connsiteY14852" fmla="*/ 1577567 h 4330701"/>
              <a:gd name="connsiteX14853" fmla="*/ 2881287 w 12191966"/>
              <a:gd name="connsiteY14853" fmla="*/ 1574801 h 4330701"/>
              <a:gd name="connsiteX14854" fmla="*/ 2878906 w 12191966"/>
              <a:gd name="connsiteY14854" fmla="*/ 1579430 h 4330701"/>
              <a:gd name="connsiteX14855" fmla="*/ 2875731 w 12191966"/>
              <a:gd name="connsiteY14855" fmla="*/ 1583288 h 4330701"/>
              <a:gd name="connsiteX14856" fmla="*/ 2872159 w 12191966"/>
              <a:gd name="connsiteY14856" fmla="*/ 1586759 h 4330701"/>
              <a:gd name="connsiteX14857" fmla="*/ 2868587 w 12191966"/>
              <a:gd name="connsiteY14857" fmla="*/ 1590231 h 4330701"/>
              <a:gd name="connsiteX14858" fmla="*/ 2864618 w 12191966"/>
              <a:gd name="connsiteY14858" fmla="*/ 1593317 h 4330701"/>
              <a:gd name="connsiteX14859" fmla="*/ 2860649 w 12191966"/>
              <a:gd name="connsiteY14859" fmla="*/ 1596403 h 4330701"/>
              <a:gd name="connsiteX14860" fmla="*/ 2856284 w 12191966"/>
              <a:gd name="connsiteY14860" fmla="*/ 1599489 h 4330701"/>
              <a:gd name="connsiteX14861" fmla="*/ 2851124 w 12191966"/>
              <a:gd name="connsiteY14861" fmla="*/ 1602189 h 4330701"/>
              <a:gd name="connsiteX14862" fmla="*/ 2840806 w 12191966"/>
              <a:gd name="connsiteY14862" fmla="*/ 1606818 h 4330701"/>
              <a:gd name="connsiteX14863" fmla="*/ 2829693 w 12191966"/>
              <a:gd name="connsiteY14863" fmla="*/ 1609904 h 4330701"/>
              <a:gd name="connsiteX14864" fmla="*/ 2818184 w 12191966"/>
              <a:gd name="connsiteY14864" fmla="*/ 1612990 h 4330701"/>
              <a:gd name="connsiteX14865" fmla="*/ 2806674 w 12191966"/>
              <a:gd name="connsiteY14865" fmla="*/ 1614919 h 4330701"/>
              <a:gd name="connsiteX14866" fmla="*/ 2794371 w 12191966"/>
              <a:gd name="connsiteY14866" fmla="*/ 1616076 h 4330701"/>
              <a:gd name="connsiteX14867" fmla="*/ 2782465 w 12191966"/>
              <a:gd name="connsiteY14867" fmla="*/ 1616076 h 4330701"/>
              <a:gd name="connsiteX14868" fmla="*/ 2770956 w 12191966"/>
              <a:gd name="connsiteY14868" fmla="*/ 1614919 h 4330701"/>
              <a:gd name="connsiteX14869" fmla="*/ 2759842 w 12191966"/>
              <a:gd name="connsiteY14869" fmla="*/ 1613376 h 4330701"/>
              <a:gd name="connsiteX14870" fmla="*/ 2749128 w 12191966"/>
              <a:gd name="connsiteY14870" fmla="*/ 1610676 h 4330701"/>
              <a:gd name="connsiteX14871" fmla="*/ 2744365 w 12191966"/>
              <a:gd name="connsiteY14871" fmla="*/ 1609133 h 4330701"/>
              <a:gd name="connsiteX14872" fmla="*/ 2739602 w 12191966"/>
              <a:gd name="connsiteY14872" fmla="*/ 1607204 h 4330701"/>
              <a:gd name="connsiteX14873" fmla="*/ 2735236 w 12191966"/>
              <a:gd name="connsiteY14873" fmla="*/ 1604504 h 4330701"/>
              <a:gd name="connsiteX14874" fmla="*/ 2731270 w 12191966"/>
              <a:gd name="connsiteY14874" fmla="*/ 1602189 h 4330701"/>
              <a:gd name="connsiteX14875" fmla="*/ 2727696 w 12191966"/>
              <a:gd name="connsiteY14875" fmla="*/ 1599875 h 4330701"/>
              <a:gd name="connsiteX14876" fmla="*/ 2724125 w 12191966"/>
              <a:gd name="connsiteY14876" fmla="*/ 1596789 h 4330701"/>
              <a:gd name="connsiteX14877" fmla="*/ 2731665 w 12191966"/>
              <a:gd name="connsiteY14877" fmla="*/ 1594860 h 4330701"/>
              <a:gd name="connsiteX14878" fmla="*/ 2739602 w 12191966"/>
              <a:gd name="connsiteY14878" fmla="*/ 1593317 h 4330701"/>
              <a:gd name="connsiteX14879" fmla="*/ 2748334 w 12191966"/>
              <a:gd name="connsiteY14879" fmla="*/ 1592546 h 4330701"/>
              <a:gd name="connsiteX14880" fmla="*/ 2757461 w 12191966"/>
              <a:gd name="connsiteY14880" fmla="*/ 1592160 h 4330701"/>
              <a:gd name="connsiteX14881" fmla="*/ 2776512 w 12191966"/>
              <a:gd name="connsiteY14881" fmla="*/ 1592160 h 4330701"/>
              <a:gd name="connsiteX14882" fmla="*/ 2796356 w 12191966"/>
              <a:gd name="connsiteY14882" fmla="*/ 1592160 h 4330701"/>
              <a:gd name="connsiteX14883" fmla="*/ 2807071 w 12191966"/>
              <a:gd name="connsiteY14883" fmla="*/ 1592160 h 4330701"/>
              <a:gd name="connsiteX14884" fmla="*/ 2817391 w 12191966"/>
              <a:gd name="connsiteY14884" fmla="*/ 1591388 h 4330701"/>
              <a:gd name="connsiteX14885" fmla="*/ 2828106 w 12191966"/>
              <a:gd name="connsiteY14885" fmla="*/ 1590617 h 4330701"/>
              <a:gd name="connsiteX14886" fmla="*/ 2839219 w 12191966"/>
              <a:gd name="connsiteY14886" fmla="*/ 1589074 h 4330701"/>
              <a:gd name="connsiteX14887" fmla="*/ 2849537 w 12191966"/>
              <a:gd name="connsiteY14887" fmla="*/ 1586759 h 4330701"/>
              <a:gd name="connsiteX14888" fmla="*/ 2860253 w 12191966"/>
              <a:gd name="connsiteY14888" fmla="*/ 1583673 h 4330701"/>
              <a:gd name="connsiteX14889" fmla="*/ 2870571 w 12191966"/>
              <a:gd name="connsiteY14889" fmla="*/ 1579816 h 4330701"/>
              <a:gd name="connsiteX14890" fmla="*/ 2898599 w 12191966"/>
              <a:gd name="connsiteY14890" fmla="*/ 1574800 h 4330701"/>
              <a:gd name="connsiteX14891" fmla="*/ 2904799 w 12191966"/>
              <a:gd name="connsiteY14891" fmla="*/ 1574800 h 4330701"/>
              <a:gd name="connsiteX14892" fmla="*/ 2906737 w 12191966"/>
              <a:gd name="connsiteY14892" fmla="*/ 1575578 h 4330701"/>
              <a:gd name="connsiteX14893" fmla="*/ 2907899 w 12191966"/>
              <a:gd name="connsiteY14893" fmla="*/ 1575966 h 4330701"/>
              <a:gd name="connsiteX14894" fmla="*/ 2908287 w 12191966"/>
              <a:gd name="connsiteY14894" fmla="*/ 1576355 h 4330701"/>
              <a:gd name="connsiteX14895" fmla="*/ 2908674 w 12191966"/>
              <a:gd name="connsiteY14895" fmla="*/ 1577522 h 4330701"/>
              <a:gd name="connsiteX14896" fmla="*/ 2907899 w 12191966"/>
              <a:gd name="connsiteY14896" fmla="*/ 1579854 h 4330701"/>
              <a:gd name="connsiteX14897" fmla="*/ 2906349 w 12191966"/>
              <a:gd name="connsiteY14897" fmla="*/ 1582964 h 4330701"/>
              <a:gd name="connsiteX14898" fmla="*/ 2904799 w 12191966"/>
              <a:gd name="connsiteY14898" fmla="*/ 1586852 h 4330701"/>
              <a:gd name="connsiteX14899" fmla="*/ 2904024 w 12191966"/>
              <a:gd name="connsiteY14899" fmla="*/ 1589185 h 4330701"/>
              <a:gd name="connsiteX14900" fmla="*/ 2903249 w 12191966"/>
              <a:gd name="connsiteY14900" fmla="*/ 1591517 h 4330701"/>
              <a:gd name="connsiteX14901" fmla="*/ 2903249 w 12191966"/>
              <a:gd name="connsiteY14901" fmla="*/ 1594628 h 4330701"/>
              <a:gd name="connsiteX14902" fmla="*/ 2904024 w 12191966"/>
              <a:gd name="connsiteY14902" fmla="*/ 1597738 h 4330701"/>
              <a:gd name="connsiteX14903" fmla="*/ 2908674 w 12191966"/>
              <a:gd name="connsiteY14903" fmla="*/ 1597738 h 4330701"/>
              <a:gd name="connsiteX14904" fmla="*/ 2913324 w 12191966"/>
              <a:gd name="connsiteY14904" fmla="*/ 1596960 h 4330701"/>
              <a:gd name="connsiteX14905" fmla="*/ 2917587 w 12191966"/>
              <a:gd name="connsiteY14905" fmla="*/ 1596183 h 4330701"/>
              <a:gd name="connsiteX14906" fmla="*/ 2921074 w 12191966"/>
              <a:gd name="connsiteY14906" fmla="*/ 1594628 h 4330701"/>
              <a:gd name="connsiteX14907" fmla="*/ 2924562 w 12191966"/>
              <a:gd name="connsiteY14907" fmla="*/ 1592684 h 4330701"/>
              <a:gd name="connsiteX14908" fmla="*/ 2926887 w 12191966"/>
              <a:gd name="connsiteY14908" fmla="*/ 1589574 h 4330701"/>
              <a:gd name="connsiteX14909" fmla="*/ 2929212 w 12191966"/>
              <a:gd name="connsiteY14909" fmla="*/ 1586852 h 4330701"/>
              <a:gd name="connsiteX14910" fmla="*/ 2931150 w 12191966"/>
              <a:gd name="connsiteY14910" fmla="*/ 1582964 h 4330701"/>
              <a:gd name="connsiteX14911" fmla="*/ 2933862 w 12191966"/>
              <a:gd name="connsiteY14911" fmla="*/ 1583353 h 4330701"/>
              <a:gd name="connsiteX14912" fmla="*/ 2935800 w 12191966"/>
              <a:gd name="connsiteY14912" fmla="*/ 1584131 h 4330701"/>
              <a:gd name="connsiteX14913" fmla="*/ 2937350 w 12191966"/>
              <a:gd name="connsiteY14913" fmla="*/ 1585297 h 4330701"/>
              <a:gd name="connsiteX14914" fmla="*/ 2938512 w 12191966"/>
              <a:gd name="connsiteY14914" fmla="*/ 1586852 h 4330701"/>
              <a:gd name="connsiteX14915" fmla="*/ 2939674 w 12191966"/>
              <a:gd name="connsiteY14915" fmla="*/ 1588796 h 4330701"/>
              <a:gd name="connsiteX14916" fmla="*/ 2940449 w 12191966"/>
              <a:gd name="connsiteY14916" fmla="*/ 1590740 h 4330701"/>
              <a:gd name="connsiteX14917" fmla="*/ 2941612 w 12191966"/>
              <a:gd name="connsiteY14917" fmla="*/ 1594628 h 4330701"/>
              <a:gd name="connsiteX14918" fmla="*/ 2941612 w 12191966"/>
              <a:gd name="connsiteY14918" fmla="*/ 1599682 h 4330701"/>
              <a:gd name="connsiteX14919" fmla="*/ 2940449 w 12191966"/>
              <a:gd name="connsiteY14919" fmla="*/ 1603958 h 4330701"/>
              <a:gd name="connsiteX14920" fmla="*/ 2939287 w 12191966"/>
              <a:gd name="connsiteY14920" fmla="*/ 1608235 h 4330701"/>
              <a:gd name="connsiteX14921" fmla="*/ 2936574 w 12191966"/>
              <a:gd name="connsiteY14921" fmla="*/ 1612900 h 4330701"/>
              <a:gd name="connsiteX14922" fmla="*/ 2932312 w 12191966"/>
              <a:gd name="connsiteY14922" fmla="*/ 1611345 h 4330701"/>
              <a:gd name="connsiteX14923" fmla="*/ 2928049 w 12191966"/>
              <a:gd name="connsiteY14923" fmla="*/ 1609790 h 4330701"/>
              <a:gd name="connsiteX14924" fmla="*/ 2919524 w 12191966"/>
              <a:gd name="connsiteY14924" fmla="*/ 1606291 h 4330701"/>
              <a:gd name="connsiteX14925" fmla="*/ 2915262 w 12191966"/>
              <a:gd name="connsiteY14925" fmla="*/ 1604736 h 4330701"/>
              <a:gd name="connsiteX14926" fmla="*/ 2910224 w 12191966"/>
              <a:gd name="connsiteY14926" fmla="*/ 1603958 h 4330701"/>
              <a:gd name="connsiteX14927" fmla="*/ 2904799 w 12191966"/>
              <a:gd name="connsiteY14927" fmla="*/ 1603958 h 4330701"/>
              <a:gd name="connsiteX14928" fmla="*/ 2898599 w 12191966"/>
              <a:gd name="connsiteY14928" fmla="*/ 1604736 h 4330701"/>
              <a:gd name="connsiteX14929" fmla="*/ 2898986 w 12191966"/>
              <a:gd name="connsiteY14929" fmla="*/ 1602403 h 4330701"/>
              <a:gd name="connsiteX14930" fmla="*/ 2899374 w 12191966"/>
              <a:gd name="connsiteY14930" fmla="*/ 1600071 h 4330701"/>
              <a:gd name="connsiteX14931" fmla="*/ 2898986 w 12191966"/>
              <a:gd name="connsiteY14931" fmla="*/ 1597738 h 4330701"/>
              <a:gd name="connsiteX14932" fmla="*/ 2898599 w 12191966"/>
              <a:gd name="connsiteY14932" fmla="*/ 1595016 h 4330701"/>
              <a:gd name="connsiteX14933" fmla="*/ 2896661 w 12191966"/>
              <a:gd name="connsiteY14933" fmla="*/ 1590740 h 4330701"/>
              <a:gd name="connsiteX14934" fmla="*/ 2894724 w 12191966"/>
              <a:gd name="connsiteY14934" fmla="*/ 1586852 h 4330701"/>
              <a:gd name="connsiteX14935" fmla="*/ 2892399 w 12191966"/>
              <a:gd name="connsiteY14935" fmla="*/ 1583353 h 4330701"/>
              <a:gd name="connsiteX14936" fmla="*/ 2892399 w 12191966"/>
              <a:gd name="connsiteY14936" fmla="*/ 1581409 h 4330701"/>
              <a:gd name="connsiteX14937" fmla="*/ 2892399 w 12191966"/>
              <a:gd name="connsiteY14937" fmla="*/ 1579854 h 4330701"/>
              <a:gd name="connsiteX14938" fmla="*/ 2893174 w 12191966"/>
              <a:gd name="connsiteY14938" fmla="*/ 1578299 h 4330701"/>
              <a:gd name="connsiteX14939" fmla="*/ 2893948 w 12191966"/>
              <a:gd name="connsiteY14939" fmla="*/ 1577522 h 4330701"/>
              <a:gd name="connsiteX14940" fmla="*/ 2895887 w 12191966"/>
              <a:gd name="connsiteY14940" fmla="*/ 1575966 h 4330701"/>
              <a:gd name="connsiteX14941" fmla="*/ 4964109 w 12191966"/>
              <a:gd name="connsiteY14941" fmla="*/ 1573213 h 4330701"/>
              <a:gd name="connsiteX14942" fmla="*/ 4967283 w 12191966"/>
              <a:gd name="connsiteY14942" fmla="*/ 1574801 h 4330701"/>
              <a:gd name="connsiteX14943" fmla="*/ 4964109 w 12191966"/>
              <a:gd name="connsiteY14943" fmla="*/ 1573742 h 4330701"/>
              <a:gd name="connsiteX14944" fmla="*/ 1458493 w 12191966"/>
              <a:gd name="connsiteY14944" fmla="*/ 1571626 h 4330701"/>
              <a:gd name="connsiteX14945" fmla="*/ 1458903 w 12191966"/>
              <a:gd name="connsiteY14945" fmla="*/ 1579961 h 4330701"/>
              <a:gd name="connsiteX14946" fmla="*/ 1458082 w 12191966"/>
              <a:gd name="connsiteY14946" fmla="*/ 1587501 h 4330701"/>
              <a:gd name="connsiteX14947" fmla="*/ 1456440 w 12191966"/>
              <a:gd name="connsiteY14947" fmla="*/ 1594248 h 4330701"/>
              <a:gd name="connsiteX14948" fmla="*/ 1454797 w 12191966"/>
              <a:gd name="connsiteY14948" fmla="*/ 1597026 h 4330701"/>
              <a:gd name="connsiteX14949" fmla="*/ 1453977 w 12191966"/>
              <a:gd name="connsiteY14949" fmla="*/ 1599011 h 4330701"/>
              <a:gd name="connsiteX14950" fmla="*/ 1452334 w 12191966"/>
              <a:gd name="connsiteY14950" fmla="*/ 1601789 h 4330701"/>
              <a:gd name="connsiteX14951" fmla="*/ 1450281 w 12191966"/>
              <a:gd name="connsiteY14951" fmla="*/ 1603773 h 4330701"/>
              <a:gd name="connsiteX14952" fmla="*/ 1448229 w 12191966"/>
              <a:gd name="connsiteY14952" fmla="*/ 1604964 h 4330701"/>
              <a:gd name="connsiteX14953" fmla="*/ 1446176 w 12191966"/>
              <a:gd name="connsiteY14953" fmla="*/ 1606551 h 4330701"/>
              <a:gd name="connsiteX14954" fmla="*/ 1444123 w 12191966"/>
              <a:gd name="connsiteY14954" fmla="*/ 1607742 h 4330701"/>
              <a:gd name="connsiteX14955" fmla="*/ 1441249 w 12191966"/>
              <a:gd name="connsiteY14955" fmla="*/ 1608536 h 4330701"/>
              <a:gd name="connsiteX14956" fmla="*/ 1435501 w 12191966"/>
              <a:gd name="connsiteY14956" fmla="*/ 1609726 h 4330701"/>
              <a:gd name="connsiteX14957" fmla="*/ 1435090 w 12191966"/>
              <a:gd name="connsiteY14957" fmla="*/ 1600995 h 4330701"/>
              <a:gd name="connsiteX14958" fmla="*/ 1436322 w 12191966"/>
              <a:gd name="connsiteY14958" fmla="*/ 1593454 h 4330701"/>
              <a:gd name="connsiteX14959" fmla="*/ 1437554 w 12191966"/>
              <a:gd name="connsiteY14959" fmla="*/ 1587104 h 4330701"/>
              <a:gd name="connsiteX14960" fmla="*/ 1438785 w 12191966"/>
              <a:gd name="connsiteY14960" fmla="*/ 1583929 h 4330701"/>
              <a:gd name="connsiteX14961" fmla="*/ 1440428 w 12191966"/>
              <a:gd name="connsiteY14961" fmla="*/ 1581945 h 4330701"/>
              <a:gd name="connsiteX14962" fmla="*/ 1441660 w 12191966"/>
              <a:gd name="connsiteY14962" fmla="*/ 1579564 h 4330701"/>
              <a:gd name="connsiteX14963" fmla="*/ 1444123 w 12191966"/>
              <a:gd name="connsiteY14963" fmla="*/ 1577579 h 4330701"/>
              <a:gd name="connsiteX14964" fmla="*/ 1445355 w 12191966"/>
              <a:gd name="connsiteY14964" fmla="*/ 1575992 h 4330701"/>
              <a:gd name="connsiteX14965" fmla="*/ 1448229 w 12191966"/>
              <a:gd name="connsiteY14965" fmla="*/ 1574404 h 4330701"/>
              <a:gd name="connsiteX14966" fmla="*/ 1450281 w 12191966"/>
              <a:gd name="connsiteY14966" fmla="*/ 1573611 h 4330701"/>
              <a:gd name="connsiteX14967" fmla="*/ 1452745 w 12191966"/>
              <a:gd name="connsiteY14967" fmla="*/ 1572420 h 4330701"/>
              <a:gd name="connsiteX14968" fmla="*/ 3154384 w 12191966"/>
              <a:gd name="connsiteY14968" fmla="*/ 1571625 h 4330701"/>
              <a:gd name="connsiteX14969" fmla="*/ 3154384 w 12191966"/>
              <a:gd name="connsiteY14969" fmla="*/ 1579960 h 4330701"/>
              <a:gd name="connsiteX14970" fmla="*/ 3153603 w 12191966"/>
              <a:gd name="connsiteY14970" fmla="*/ 1587500 h 4330701"/>
              <a:gd name="connsiteX14971" fmla="*/ 3151653 w 12191966"/>
              <a:gd name="connsiteY14971" fmla="*/ 1594247 h 4330701"/>
              <a:gd name="connsiteX14972" fmla="*/ 3150874 w 12191966"/>
              <a:gd name="connsiteY14972" fmla="*/ 1597025 h 4330701"/>
              <a:gd name="connsiteX14973" fmla="*/ 3149314 w 12191966"/>
              <a:gd name="connsiteY14973" fmla="*/ 1599010 h 4330701"/>
              <a:gd name="connsiteX14974" fmla="*/ 3147753 w 12191966"/>
              <a:gd name="connsiteY14974" fmla="*/ 1601788 h 4330701"/>
              <a:gd name="connsiteX14975" fmla="*/ 3146194 w 12191966"/>
              <a:gd name="connsiteY14975" fmla="*/ 1603772 h 4330701"/>
              <a:gd name="connsiteX14976" fmla="*/ 3144245 w 12191966"/>
              <a:gd name="connsiteY14976" fmla="*/ 1604963 h 4330701"/>
              <a:gd name="connsiteX14977" fmla="*/ 3142295 w 12191966"/>
              <a:gd name="connsiteY14977" fmla="*/ 1606550 h 4330701"/>
              <a:gd name="connsiteX14978" fmla="*/ 3139955 w 12191966"/>
              <a:gd name="connsiteY14978" fmla="*/ 1607741 h 4330701"/>
              <a:gd name="connsiteX14979" fmla="*/ 3137616 w 12191966"/>
              <a:gd name="connsiteY14979" fmla="*/ 1608535 h 4330701"/>
              <a:gd name="connsiteX14980" fmla="*/ 3132160 w 12191966"/>
              <a:gd name="connsiteY14980" fmla="*/ 1609725 h 4330701"/>
              <a:gd name="connsiteX14981" fmla="*/ 3132160 w 12191966"/>
              <a:gd name="connsiteY14981" fmla="*/ 1600994 h 4330701"/>
              <a:gd name="connsiteX14982" fmla="*/ 3132940 w 12191966"/>
              <a:gd name="connsiteY14982" fmla="*/ 1593453 h 4330701"/>
              <a:gd name="connsiteX14983" fmla="*/ 3134498 w 12191966"/>
              <a:gd name="connsiteY14983" fmla="*/ 1587103 h 4330701"/>
              <a:gd name="connsiteX14984" fmla="*/ 3135669 w 12191966"/>
              <a:gd name="connsiteY14984" fmla="*/ 1583928 h 4330701"/>
              <a:gd name="connsiteX14985" fmla="*/ 3136836 w 12191966"/>
              <a:gd name="connsiteY14985" fmla="*/ 1581944 h 4330701"/>
              <a:gd name="connsiteX14986" fmla="*/ 3138396 w 12191966"/>
              <a:gd name="connsiteY14986" fmla="*/ 1579563 h 4330701"/>
              <a:gd name="connsiteX14987" fmla="*/ 3139955 w 12191966"/>
              <a:gd name="connsiteY14987" fmla="*/ 1577578 h 4330701"/>
              <a:gd name="connsiteX14988" fmla="*/ 3141904 w 12191966"/>
              <a:gd name="connsiteY14988" fmla="*/ 1575991 h 4330701"/>
              <a:gd name="connsiteX14989" fmla="*/ 3143854 w 12191966"/>
              <a:gd name="connsiteY14989" fmla="*/ 1574403 h 4330701"/>
              <a:gd name="connsiteX14990" fmla="*/ 3146194 w 12191966"/>
              <a:gd name="connsiteY14990" fmla="*/ 1573610 h 4330701"/>
              <a:gd name="connsiteX14991" fmla="*/ 3148923 w 12191966"/>
              <a:gd name="connsiteY14991" fmla="*/ 1572419 h 4330701"/>
              <a:gd name="connsiteX14992" fmla="*/ 11468067 w 12191966"/>
              <a:gd name="connsiteY14992" fmla="*/ 1565275 h 4330701"/>
              <a:gd name="connsiteX14993" fmla="*/ 11469258 w 12191966"/>
              <a:gd name="connsiteY14993" fmla="*/ 1566374 h 4330701"/>
              <a:gd name="connsiteX14994" fmla="*/ 11469655 w 12191966"/>
              <a:gd name="connsiteY14994" fmla="*/ 1567840 h 4330701"/>
              <a:gd name="connsiteX14995" fmla="*/ 11469258 w 12191966"/>
              <a:gd name="connsiteY14995" fmla="*/ 1568573 h 4330701"/>
              <a:gd name="connsiteX14996" fmla="*/ 11468067 w 12191966"/>
              <a:gd name="connsiteY14996" fmla="*/ 1570038 h 4330701"/>
              <a:gd name="connsiteX14997" fmla="*/ 3639648 w 12191966"/>
              <a:gd name="connsiteY14997" fmla="*/ 1563688 h 4330701"/>
              <a:gd name="connsiteX14998" fmla="*/ 3643048 w 12191966"/>
              <a:gd name="connsiteY14998" fmla="*/ 1563688 h 4330701"/>
              <a:gd name="connsiteX14999" fmla="*/ 3646451 w 12191966"/>
              <a:gd name="connsiteY14999" fmla="*/ 1564469 h 4330701"/>
              <a:gd name="connsiteX15000" fmla="*/ 3649002 w 12191966"/>
              <a:gd name="connsiteY15000" fmla="*/ 1566030 h 4330701"/>
              <a:gd name="connsiteX15001" fmla="*/ 3654105 w 12191966"/>
              <a:gd name="connsiteY15001" fmla="*/ 1569153 h 4330701"/>
              <a:gd name="connsiteX15002" fmla="*/ 3656654 w 12191966"/>
              <a:gd name="connsiteY15002" fmla="*/ 1570715 h 4330701"/>
              <a:gd name="connsiteX15003" fmla="*/ 3659208 w 12191966"/>
              <a:gd name="connsiteY15003" fmla="*/ 1571886 h 4330701"/>
              <a:gd name="connsiteX15004" fmla="*/ 3658358 w 12191966"/>
              <a:gd name="connsiteY15004" fmla="*/ 1576571 h 4330701"/>
              <a:gd name="connsiteX15005" fmla="*/ 3657081 w 12191966"/>
              <a:gd name="connsiteY15005" fmla="*/ 1580084 h 4330701"/>
              <a:gd name="connsiteX15006" fmla="*/ 3654530 w 12191966"/>
              <a:gd name="connsiteY15006" fmla="*/ 1582817 h 4330701"/>
              <a:gd name="connsiteX15007" fmla="*/ 3651980 w 12191966"/>
              <a:gd name="connsiteY15007" fmla="*/ 1584768 h 4330701"/>
              <a:gd name="connsiteX15008" fmla="*/ 3648577 w 12191966"/>
              <a:gd name="connsiteY15008" fmla="*/ 1586330 h 4330701"/>
              <a:gd name="connsiteX15009" fmla="*/ 3644751 w 12191966"/>
              <a:gd name="connsiteY15009" fmla="*/ 1587501 h 4330701"/>
              <a:gd name="connsiteX15010" fmla="*/ 3640073 w 12191966"/>
              <a:gd name="connsiteY15010" fmla="*/ 1587501 h 4330701"/>
              <a:gd name="connsiteX15011" fmla="*/ 3635397 w 12191966"/>
              <a:gd name="connsiteY15011" fmla="*/ 1586720 h 4330701"/>
              <a:gd name="connsiteX15012" fmla="*/ 3635397 w 12191966"/>
              <a:gd name="connsiteY15012" fmla="*/ 1564079 h 4330701"/>
              <a:gd name="connsiteX15013" fmla="*/ 1943880 w 12191966"/>
              <a:gd name="connsiteY15013" fmla="*/ 1563688 h 4330701"/>
              <a:gd name="connsiteX15014" fmla="*/ 1947055 w 12191966"/>
              <a:gd name="connsiteY15014" fmla="*/ 1563688 h 4330701"/>
              <a:gd name="connsiteX15015" fmla="*/ 1949835 w 12191966"/>
              <a:gd name="connsiteY15015" fmla="*/ 1564469 h 4330701"/>
              <a:gd name="connsiteX15016" fmla="*/ 1952611 w 12191966"/>
              <a:gd name="connsiteY15016" fmla="*/ 1566030 h 4330701"/>
              <a:gd name="connsiteX15017" fmla="*/ 1956977 w 12191966"/>
              <a:gd name="connsiteY15017" fmla="*/ 1569153 h 4330701"/>
              <a:gd name="connsiteX15018" fmla="*/ 1959358 w 12191966"/>
              <a:gd name="connsiteY15018" fmla="*/ 1570715 h 4330701"/>
              <a:gd name="connsiteX15019" fmla="*/ 1962136 w 12191966"/>
              <a:gd name="connsiteY15019" fmla="*/ 1571886 h 4330701"/>
              <a:gd name="connsiteX15020" fmla="*/ 1961342 w 12191966"/>
              <a:gd name="connsiteY15020" fmla="*/ 1576571 h 4330701"/>
              <a:gd name="connsiteX15021" fmla="*/ 1960152 w 12191966"/>
              <a:gd name="connsiteY15021" fmla="*/ 1580084 h 4330701"/>
              <a:gd name="connsiteX15022" fmla="*/ 1958167 w 12191966"/>
              <a:gd name="connsiteY15022" fmla="*/ 1582817 h 4330701"/>
              <a:gd name="connsiteX15023" fmla="*/ 1955389 w 12191966"/>
              <a:gd name="connsiteY15023" fmla="*/ 1584768 h 4330701"/>
              <a:gd name="connsiteX15024" fmla="*/ 1951817 w 12191966"/>
              <a:gd name="connsiteY15024" fmla="*/ 1586330 h 4330701"/>
              <a:gd name="connsiteX15025" fmla="*/ 1948246 w 12191966"/>
              <a:gd name="connsiteY15025" fmla="*/ 1587501 h 4330701"/>
              <a:gd name="connsiteX15026" fmla="*/ 1944276 w 12191966"/>
              <a:gd name="connsiteY15026" fmla="*/ 1587501 h 4330701"/>
              <a:gd name="connsiteX15027" fmla="*/ 1939911 w 12191966"/>
              <a:gd name="connsiteY15027" fmla="*/ 1586720 h 4330701"/>
              <a:gd name="connsiteX15028" fmla="*/ 1939911 w 12191966"/>
              <a:gd name="connsiteY15028" fmla="*/ 1564079 h 4330701"/>
              <a:gd name="connsiteX15029" fmla="*/ 11418855 w 12191966"/>
              <a:gd name="connsiteY15029" fmla="*/ 1533525 h 4330701"/>
              <a:gd name="connsiteX15030" fmla="*/ 11425309 w 12191966"/>
              <a:gd name="connsiteY15030" fmla="*/ 1537236 h 4330701"/>
              <a:gd name="connsiteX15031" fmla="*/ 11430957 w 12191966"/>
              <a:gd name="connsiteY15031" fmla="*/ 1539710 h 4330701"/>
              <a:gd name="connsiteX15032" fmla="*/ 11436201 w 12191966"/>
              <a:gd name="connsiteY15032" fmla="*/ 1540947 h 4330701"/>
              <a:gd name="connsiteX15033" fmla="*/ 11441041 w 12191966"/>
              <a:gd name="connsiteY15033" fmla="*/ 1541772 h 4330701"/>
              <a:gd name="connsiteX15034" fmla="*/ 11446689 w 12191966"/>
              <a:gd name="connsiteY15034" fmla="*/ 1543009 h 4330701"/>
              <a:gd name="connsiteX15035" fmla="*/ 11452336 w 12191966"/>
              <a:gd name="connsiteY15035" fmla="*/ 1544658 h 4330701"/>
              <a:gd name="connsiteX15036" fmla="*/ 11459597 w 12191966"/>
              <a:gd name="connsiteY15036" fmla="*/ 1547132 h 4330701"/>
              <a:gd name="connsiteX15037" fmla="*/ 11467665 w 12191966"/>
              <a:gd name="connsiteY15037" fmla="*/ 1552493 h 4330701"/>
              <a:gd name="connsiteX15038" fmla="*/ 11468068 w 12191966"/>
              <a:gd name="connsiteY15038" fmla="*/ 1565275 h 4330701"/>
              <a:gd name="connsiteX15039" fmla="*/ 11466454 w 12191966"/>
              <a:gd name="connsiteY15039" fmla="*/ 1564450 h 4330701"/>
              <a:gd name="connsiteX15040" fmla="*/ 11464034 w 12191966"/>
              <a:gd name="connsiteY15040" fmla="*/ 1562801 h 4330701"/>
              <a:gd name="connsiteX15041" fmla="*/ 11457983 w 12191966"/>
              <a:gd name="connsiteY15041" fmla="*/ 1560327 h 4330701"/>
              <a:gd name="connsiteX15042" fmla="*/ 11442655 w 12191966"/>
              <a:gd name="connsiteY15042" fmla="*/ 1554142 h 4330701"/>
              <a:gd name="connsiteX15043" fmla="*/ 11434587 w 12191966"/>
              <a:gd name="connsiteY15043" fmla="*/ 1550431 h 4330701"/>
              <a:gd name="connsiteX15044" fmla="*/ 11430957 w 12191966"/>
              <a:gd name="connsiteY15044" fmla="*/ 1548369 h 4330701"/>
              <a:gd name="connsiteX15045" fmla="*/ 11427326 w 12191966"/>
              <a:gd name="connsiteY15045" fmla="*/ 1545483 h 4330701"/>
              <a:gd name="connsiteX15046" fmla="*/ 11424502 w 12191966"/>
              <a:gd name="connsiteY15046" fmla="*/ 1543009 h 4330701"/>
              <a:gd name="connsiteX15047" fmla="*/ 11421679 w 12191966"/>
              <a:gd name="connsiteY15047" fmla="*/ 1539710 h 4330701"/>
              <a:gd name="connsiteX15048" fmla="*/ 11420065 w 12191966"/>
              <a:gd name="connsiteY15048" fmla="*/ 1536824 h 4330701"/>
              <a:gd name="connsiteX15049" fmla="*/ 3548042 w 12191966"/>
              <a:gd name="connsiteY15049" fmla="*/ 1531938 h 4330701"/>
              <a:gd name="connsiteX15050" fmla="*/ 3553628 w 12191966"/>
              <a:gd name="connsiteY15050" fmla="*/ 1534288 h 4330701"/>
              <a:gd name="connsiteX15051" fmla="*/ 3557620 w 12191966"/>
              <a:gd name="connsiteY15051" fmla="*/ 1535855 h 4330701"/>
              <a:gd name="connsiteX15052" fmla="*/ 3560812 w 12191966"/>
              <a:gd name="connsiteY15052" fmla="*/ 1535855 h 4330701"/>
              <a:gd name="connsiteX15053" fmla="*/ 3563605 w 12191966"/>
              <a:gd name="connsiteY15053" fmla="*/ 1535464 h 4330701"/>
              <a:gd name="connsiteX15054" fmla="*/ 3570390 w 12191966"/>
              <a:gd name="connsiteY15054" fmla="*/ 1533505 h 4330701"/>
              <a:gd name="connsiteX15055" fmla="*/ 3574780 w 12191966"/>
              <a:gd name="connsiteY15055" fmla="*/ 1532722 h 4330701"/>
              <a:gd name="connsiteX15056" fmla="*/ 3581964 w 12191966"/>
              <a:gd name="connsiteY15056" fmla="*/ 1532330 h 4330701"/>
              <a:gd name="connsiteX15057" fmla="*/ 3581964 w 12191966"/>
              <a:gd name="connsiteY15057" fmla="*/ 1535855 h 4330701"/>
              <a:gd name="connsiteX15058" fmla="*/ 3582364 w 12191966"/>
              <a:gd name="connsiteY15058" fmla="*/ 1539773 h 4330701"/>
              <a:gd name="connsiteX15059" fmla="*/ 3583561 w 12191966"/>
              <a:gd name="connsiteY15059" fmla="*/ 1543690 h 4330701"/>
              <a:gd name="connsiteX15060" fmla="*/ 3584360 w 12191966"/>
              <a:gd name="connsiteY15060" fmla="*/ 1547215 h 4330701"/>
              <a:gd name="connsiteX15061" fmla="*/ 3586354 w 12191966"/>
              <a:gd name="connsiteY15061" fmla="*/ 1551132 h 4330701"/>
              <a:gd name="connsiteX15062" fmla="*/ 3588350 w 12191966"/>
              <a:gd name="connsiteY15062" fmla="*/ 1554266 h 4330701"/>
              <a:gd name="connsiteX15063" fmla="*/ 3590345 w 12191966"/>
              <a:gd name="connsiteY15063" fmla="*/ 1557792 h 4330701"/>
              <a:gd name="connsiteX15064" fmla="*/ 3593139 w 12191966"/>
              <a:gd name="connsiteY15064" fmla="*/ 1560142 h 4330701"/>
              <a:gd name="connsiteX15065" fmla="*/ 3595932 w 12191966"/>
              <a:gd name="connsiteY15065" fmla="*/ 1562101 h 4330701"/>
              <a:gd name="connsiteX15066" fmla="*/ 3598727 w 12191966"/>
              <a:gd name="connsiteY15066" fmla="*/ 1563668 h 4330701"/>
              <a:gd name="connsiteX15067" fmla="*/ 3601520 w 12191966"/>
              <a:gd name="connsiteY15067" fmla="*/ 1564059 h 4330701"/>
              <a:gd name="connsiteX15068" fmla="*/ 3604712 w 12191966"/>
              <a:gd name="connsiteY15068" fmla="*/ 1564059 h 4330701"/>
              <a:gd name="connsiteX15069" fmla="*/ 3607106 w 12191966"/>
              <a:gd name="connsiteY15069" fmla="*/ 1563668 h 4330701"/>
              <a:gd name="connsiteX15070" fmla="*/ 3610299 w 12191966"/>
              <a:gd name="connsiteY15070" fmla="*/ 1561709 h 4330701"/>
              <a:gd name="connsiteX15071" fmla="*/ 3612694 w 12191966"/>
              <a:gd name="connsiteY15071" fmla="*/ 1558575 h 4330701"/>
              <a:gd name="connsiteX15072" fmla="*/ 3615887 w 12191966"/>
              <a:gd name="connsiteY15072" fmla="*/ 1554658 h 4330701"/>
              <a:gd name="connsiteX15073" fmla="*/ 3617883 w 12191966"/>
              <a:gd name="connsiteY15073" fmla="*/ 1556225 h 4330701"/>
              <a:gd name="connsiteX15074" fmla="*/ 3618680 w 12191966"/>
              <a:gd name="connsiteY15074" fmla="*/ 1557792 h 4330701"/>
              <a:gd name="connsiteX15075" fmla="*/ 3619479 w 12191966"/>
              <a:gd name="connsiteY15075" fmla="*/ 1559750 h 4330701"/>
              <a:gd name="connsiteX15076" fmla="*/ 3619479 w 12191966"/>
              <a:gd name="connsiteY15076" fmla="*/ 1561709 h 4330701"/>
              <a:gd name="connsiteX15077" fmla="*/ 3618680 w 12191966"/>
              <a:gd name="connsiteY15077" fmla="*/ 1564059 h 4330701"/>
              <a:gd name="connsiteX15078" fmla="*/ 3618280 w 12191966"/>
              <a:gd name="connsiteY15078" fmla="*/ 1566410 h 4330701"/>
              <a:gd name="connsiteX15079" fmla="*/ 3615088 w 12191966"/>
              <a:gd name="connsiteY15079" fmla="*/ 1571502 h 4330701"/>
              <a:gd name="connsiteX15080" fmla="*/ 3608305 w 12191966"/>
              <a:gd name="connsiteY15080" fmla="*/ 1582470 h 4330701"/>
              <a:gd name="connsiteX15081" fmla="*/ 3605510 w 12191966"/>
              <a:gd name="connsiteY15081" fmla="*/ 1587954 h 4330701"/>
              <a:gd name="connsiteX15082" fmla="*/ 3604712 w 12191966"/>
              <a:gd name="connsiteY15082" fmla="*/ 1590305 h 4330701"/>
              <a:gd name="connsiteX15083" fmla="*/ 3604313 w 12191966"/>
              <a:gd name="connsiteY15083" fmla="*/ 1592263 h 4330701"/>
              <a:gd name="connsiteX15084" fmla="*/ 3598727 w 12191966"/>
              <a:gd name="connsiteY15084" fmla="*/ 1589913 h 4330701"/>
              <a:gd name="connsiteX15085" fmla="*/ 3593139 w 12191966"/>
              <a:gd name="connsiteY15085" fmla="*/ 1588346 h 4330701"/>
              <a:gd name="connsiteX15086" fmla="*/ 3587552 w 12191966"/>
              <a:gd name="connsiteY15086" fmla="*/ 1586387 h 4330701"/>
              <a:gd name="connsiteX15087" fmla="*/ 3581565 w 12191966"/>
              <a:gd name="connsiteY15087" fmla="*/ 1585212 h 4330701"/>
              <a:gd name="connsiteX15088" fmla="*/ 3574780 w 12191966"/>
              <a:gd name="connsiteY15088" fmla="*/ 1584429 h 4330701"/>
              <a:gd name="connsiteX15089" fmla="*/ 3567997 w 12191966"/>
              <a:gd name="connsiteY15089" fmla="*/ 1584037 h 4330701"/>
              <a:gd name="connsiteX15090" fmla="*/ 3560812 w 12191966"/>
              <a:gd name="connsiteY15090" fmla="*/ 1584037 h 4330701"/>
              <a:gd name="connsiteX15091" fmla="*/ 3553628 w 12191966"/>
              <a:gd name="connsiteY15091" fmla="*/ 1584429 h 4330701"/>
              <a:gd name="connsiteX15092" fmla="*/ 3555624 w 12191966"/>
              <a:gd name="connsiteY15092" fmla="*/ 1573461 h 4330701"/>
              <a:gd name="connsiteX15093" fmla="*/ 3556023 w 12191966"/>
              <a:gd name="connsiteY15093" fmla="*/ 1569543 h 4330701"/>
              <a:gd name="connsiteX15094" fmla="*/ 3556023 w 12191966"/>
              <a:gd name="connsiteY15094" fmla="*/ 1566018 h 4330701"/>
              <a:gd name="connsiteX15095" fmla="*/ 3556023 w 12191966"/>
              <a:gd name="connsiteY15095" fmla="*/ 1563668 h 4330701"/>
              <a:gd name="connsiteX15096" fmla="*/ 3555624 w 12191966"/>
              <a:gd name="connsiteY15096" fmla="*/ 1561317 h 4330701"/>
              <a:gd name="connsiteX15097" fmla="*/ 3554028 w 12191966"/>
              <a:gd name="connsiteY15097" fmla="*/ 1557792 h 4330701"/>
              <a:gd name="connsiteX15098" fmla="*/ 3552831 w 12191966"/>
              <a:gd name="connsiteY15098" fmla="*/ 1554266 h 4330701"/>
              <a:gd name="connsiteX15099" fmla="*/ 3550835 w 12191966"/>
              <a:gd name="connsiteY15099" fmla="*/ 1549566 h 4330701"/>
              <a:gd name="connsiteX15100" fmla="*/ 3549638 w 12191966"/>
              <a:gd name="connsiteY15100" fmla="*/ 1546432 h 4330701"/>
              <a:gd name="connsiteX15101" fmla="*/ 3549239 w 12191966"/>
              <a:gd name="connsiteY15101" fmla="*/ 1542906 h 4330701"/>
              <a:gd name="connsiteX15102" fmla="*/ 3548042 w 12191966"/>
              <a:gd name="connsiteY15102" fmla="*/ 1537814 h 4330701"/>
              <a:gd name="connsiteX15103" fmla="*/ 3390972 w 12191966"/>
              <a:gd name="connsiteY15103" fmla="*/ 1527176 h 4330701"/>
              <a:gd name="connsiteX15104" fmla="*/ 3393746 w 12191966"/>
              <a:gd name="connsiteY15104" fmla="*/ 1527571 h 4330701"/>
              <a:gd name="connsiteX15105" fmla="*/ 3396918 w 12191966"/>
              <a:gd name="connsiteY15105" fmla="*/ 1527966 h 4330701"/>
              <a:gd name="connsiteX15106" fmla="*/ 3400089 w 12191966"/>
              <a:gd name="connsiteY15106" fmla="*/ 1529152 h 4330701"/>
              <a:gd name="connsiteX15107" fmla="*/ 3406432 w 12191966"/>
              <a:gd name="connsiteY15107" fmla="*/ 1531917 h 4330701"/>
              <a:gd name="connsiteX15108" fmla="*/ 3418324 w 12191966"/>
              <a:gd name="connsiteY15108" fmla="*/ 1538634 h 4330701"/>
              <a:gd name="connsiteX15109" fmla="*/ 3418324 w 12191966"/>
              <a:gd name="connsiteY15109" fmla="*/ 1576565 h 4330701"/>
              <a:gd name="connsiteX15110" fmla="*/ 3423478 w 12191966"/>
              <a:gd name="connsiteY15110" fmla="*/ 1576960 h 4330701"/>
              <a:gd name="connsiteX15111" fmla="*/ 3427838 w 12191966"/>
              <a:gd name="connsiteY15111" fmla="*/ 1576565 h 4330701"/>
              <a:gd name="connsiteX15112" fmla="*/ 3431802 w 12191966"/>
              <a:gd name="connsiteY15112" fmla="*/ 1575775 h 4330701"/>
              <a:gd name="connsiteX15113" fmla="*/ 3434974 w 12191966"/>
              <a:gd name="connsiteY15113" fmla="*/ 1574985 h 4330701"/>
              <a:gd name="connsiteX15114" fmla="*/ 3438146 w 12191966"/>
              <a:gd name="connsiteY15114" fmla="*/ 1573404 h 4330701"/>
              <a:gd name="connsiteX15115" fmla="*/ 3440524 w 12191966"/>
              <a:gd name="connsiteY15115" fmla="*/ 1571824 h 4330701"/>
              <a:gd name="connsiteX15116" fmla="*/ 3444488 w 12191966"/>
              <a:gd name="connsiteY15116" fmla="*/ 1569058 h 4330701"/>
              <a:gd name="connsiteX15117" fmla="*/ 3448849 w 12191966"/>
              <a:gd name="connsiteY15117" fmla="*/ 1566292 h 4330701"/>
              <a:gd name="connsiteX15118" fmla="*/ 3450830 w 12191966"/>
              <a:gd name="connsiteY15118" fmla="*/ 1565502 h 4330701"/>
              <a:gd name="connsiteX15119" fmla="*/ 3453605 w 12191966"/>
              <a:gd name="connsiteY15119" fmla="*/ 1565107 h 4330701"/>
              <a:gd name="connsiteX15120" fmla="*/ 3456380 w 12191966"/>
              <a:gd name="connsiteY15120" fmla="*/ 1565107 h 4330701"/>
              <a:gd name="connsiteX15121" fmla="*/ 3459948 w 12191966"/>
              <a:gd name="connsiteY15121" fmla="*/ 1565502 h 4330701"/>
              <a:gd name="connsiteX15122" fmla="*/ 3463912 w 12191966"/>
              <a:gd name="connsiteY15122" fmla="*/ 1567082 h 4330701"/>
              <a:gd name="connsiteX15123" fmla="*/ 3468669 w 12191966"/>
              <a:gd name="connsiteY15123" fmla="*/ 1569058 h 4330701"/>
              <a:gd name="connsiteX15124" fmla="*/ 3467876 w 12191966"/>
              <a:gd name="connsiteY15124" fmla="*/ 1571429 h 4330701"/>
              <a:gd name="connsiteX15125" fmla="*/ 3467480 w 12191966"/>
              <a:gd name="connsiteY15125" fmla="*/ 1573009 h 4330701"/>
              <a:gd name="connsiteX15126" fmla="*/ 3465894 w 12191966"/>
              <a:gd name="connsiteY15126" fmla="*/ 1574589 h 4330701"/>
              <a:gd name="connsiteX15127" fmla="*/ 3464705 w 12191966"/>
              <a:gd name="connsiteY15127" fmla="*/ 1574985 h 4330701"/>
              <a:gd name="connsiteX15128" fmla="*/ 3461137 w 12191966"/>
              <a:gd name="connsiteY15128" fmla="*/ 1575775 h 4330701"/>
              <a:gd name="connsiteX15129" fmla="*/ 3457569 w 12191966"/>
              <a:gd name="connsiteY15129" fmla="*/ 1576565 h 4330701"/>
              <a:gd name="connsiteX15130" fmla="*/ 3454398 w 12191966"/>
              <a:gd name="connsiteY15130" fmla="*/ 1584467 h 4330701"/>
              <a:gd name="connsiteX15131" fmla="*/ 3451624 w 12191966"/>
              <a:gd name="connsiteY15131" fmla="*/ 1590789 h 4330701"/>
              <a:gd name="connsiteX15132" fmla="*/ 3447659 w 12191966"/>
              <a:gd name="connsiteY15132" fmla="*/ 1597111 h 4330701"/>
              <a:gd name="connsiteX15133" fmla="*/ 3444884 w 12191966"/>
              <a:gd name="connsiteY15133" fmla="*/ 1599481 h 4330701"/>
              <a:gd name="connsiteX15134" fmla="*/ 3442506 w 12191966"/>
              <a:gd name="connsiteY15134" fmla="*/ 1601852 h 4330701"/>
              <a:gd name="connsiteX15135" fmla="*/ 3440127 w 12191966"/>
              <a:gd name="connsiteY15135" fmla="*/ 1603828 h 4330701"/>
              <a:gd name="connsiteX15136" fmla="*/ 3436956 w 12191966"/>
              <a:gd name="connsiteY15136" fmla="*/ 1605408 h 4330701"/>
              <a:gd name="connsiteX15137" fmla="*/ 3433388 w 12191966"/>
              <a:gd name="connsiteY15137" fmla="*/ 1606989 h 4330701"/>
              <a:gd name="connsiteX15138" fmla="*/ 3429821 w 12191966"/>
              <a:gd name="connsiteY15138" fmla="*/ 1607779 h 4330701"/>
              <a:gd name="connsiteX15139" fmla="*/ 3425856 w 12191966"/>
              <a:gd name="connsiteY15139" fmla="*/ 1607779 h 4330701"/>
              <a:gd name="connsiteX15140" fmla="*/ 3421892 w 12191966"/>
              <a:gd name="connsiteY15140" fmla="*/ 1607779 h 4330701"/>
              <a:gd name="connsiteX15141" fmla="*/ 3417531 w 12191966"/>
              <a:gd name="connsiteY15141" fmla="*/ 1607779 h 4330701"/>
              <a:gd name="connsiteX15142" fmla="*/ 3412378 w 12191966"/>
              <a:gd name="connsiteY15142" fmla="*/ 1606989 h 4330701"/>
              <a:gd name="connsiteX15143" fmla="*/ 3415550 w 12191966"/>
              <a:gd name="connsiteY15143" fmla="*/ 1608964 h 4330701"/>
              <a:gd name="connsiteX15144" fmla="*/ 3418324 w 12191966"/>
              <a:gd name="connsiteY15144" fmla="*/ 1611335 h 4330701"/>
              <a:gd name="connsiteX15145" fmla="*/ 3421495 w 12191966"/>
              <a:gd name="connsiteY15145" fmla="*/ 1614101 h 4330701"/>
              <a:gd name="connsiteX15146" fmla="*/ 3423875 w 12191966"/>
              <a:gd name="connsiteY15146" fmla="*/ 1616866 h 4330701"/>
              <a:gd name="connsiteX15147" fmla="*/ 3426650 w 12191966"/>
              <a:gd name="connsiteY15147" fmla="*/ 1620422 h 4330701"/>
              <a:gd name="connsiteX15148" fmla="*/ 3428631 w 12191966"/>
              <a:gd name="connsiteY15148" fmla="*/ 1623978 h 4330701"/>
              <a:gd name="connsiteX15149" fmla="*/ 3429821 w 12191966"/>
              <a:gd name="connsiteY15149" fmla="*/ 1627929 h 4330701"/>
              <a:gd name="connsiteX15150" fmla="*/ 3431406 w 12191966"/>
              <a:gd name="connsiteY15150" fmla="*/ 1632276 h 4330701"/>
              <a:gd name="connsiteX15151" fmla="*/ 3436163 w 12191966"/>
              <a:gd name="connsiteY15151" fmla="*/ 1636227 h 4330701"/>
              <a:gd name="connsiteX15152" fmla="*/ 3438938 w 12191966"/>
              <a:gd name="connsiteY15152" fmla="*/ 1638202 h 4330701"/>
              <a:gd name="connsiteX15153" fmla="*/ 3441316 w 12191966"/>
              <a:gd name="connsiteY15153" fmla="*/ 1639783 h 4330701"/>
              <a:gd name="connsiteX15154" fmla="*/ 3444884 w 12191966"/>
              <a:gd name="connsiteY15154" fmla="*/ 1640968 h 4330701"/>
              <a:gd name="connsiteX15155" fmla="*/ 3448056 w 12191966"/>
              <a:gd name="connsiteY15155" fmla="*/ 1641363 h 4330701"/>
              <a:gd name="connsiteX15156" fmla="*/ 3452019 w 12191966"/>
              <a:gd name="connsiteY15156" fmla="*/ 1640968 h 4330701"/>
              <a:gd name="connsiteX15157" fmla="*/ 3455984 w 12191966"/>
              <a:gd name="connsiteY15157" fmla="*/ 1639388 h 4330701"/>
              <a:gd name="connsiteX15158" fmla="*/ 3453605 w 12191966"/>
              <a:gd name="connsiteY15158" fmla="*/ 1645314 h 4330701"/>
              <a:gd name="connsiteX15159" fmla="*/ 3450434 w 12191966"/>
              <a:gd name="connsiteY15159" fmla="*/ 1650846 h 4330701"/>
              <a:gd name="connsiteX15160" fmla="*/ 3446866 w 12191966"/>
              <a:gd name="connsiteY15160" fmla="*/ 1655982 h 4330701"/>
              <a:gd name="connsiteX15161" fmla="*/ 3442902 w 12191966"/>
              <a:gd name="connsiteY15161" fmla="*/ 1659933 h 4330701"/>
              <a:gd name="connsiteX15162" fmla="*/ 3438541 w 12191966"/>
              <a:gd name="connsiteY15162" fmla="*/ 1663489 h 4330701"/>
              <a:gd name="connsiteX15163" fmla="*/ 3433388 w 12191966"/>
              <a:gd name="connsiteY15163" fmla="*/ 1665860 h 4330701"/>
              <a:gd name="connsiteX15164" fmla="*/ 3428631 w 12191966"/>
              <a:gd name="connsiteY15164" fmla="*/ 1668231 h 4330701"/>
              <a:gd name="connsiteX15165" fmla="*/ 3422289 w 12191966"/>
              <a:gd name="connsiteY15165" fmla="*/ 1669416 h 4330701"/>
              <a:gd name="connsiteX15166" fmla="*/ 3427045 w 12191966"/>
              <a:gd name="connsiteY15166" fmla="*/ 1661909 h 4330701"/>
              <a:gd name="connsiteX15167" fmla="*/ 3429424 w 12191966"/>
              <a:gd name="connsiteY15167" fmla="*/ 1655982 h 4330701"/>
              <a:gd name="connsiteX15168" fmla="*/ 3425460 w 12191966"/>
              <a:gd name="connsiteY15168" fmla="*/ 1657168 h 4330701"/>
              <a:gd name="connsiteX15169" fmla="*/ 3421495 w 12191966"/>
              <a:gd name="connsiteY15169" fmla="*/ 1658748 h 4330701"/>
              <a:gd name="connsiteX15170" fmla="*/ 3417531 w 12191966"/>
              <a:gd name="connsiteY15170" fmla="*/ 1659933 h 4330701"/>
              <a:gd name="connsiteX15171" fmla="*/ 3412378 w 12191966"/>
              <a:gd name="connsiteY15171" fmla="*/ 1659933 h 4330701"/>
              <a:gd name="connsiteX15172" fmla="*/ 3411982 w 12191966"/>
              <a:gd name="connsiteY15172" fmla="*/ 1654402 h 4330701"/>
              <a:gd name="connsiteX15173" fmla="*/ 3411982 w 12191966"/>
              <a:gd name="connsiteY15173" fmla="*/ 1650056 h 4330701"/>
              <a:gd name="connsiteX15174" fmla="*/ 3412378 w 12191966"/>
              <a:gd name="connsiteY15174" fmla="*/ 1645709 h 4330701"/>
              <a:gd name="connsiteX15175" fmla="*/ 3413568 w 12191966"/>
              <a:gd name="connsiteY15175" fmla="*/ 1642549 h 4330701"/>
              <a:gd name="connsiteX15176" fmla="*/ 3415946 w 12191966"/>
              <a:gd name="connsiteY15176" fmla="*/ 1636227 h 4330701"/>
              <a:gd name="connsiteX15177" fmla="*/ 3417135 w 12191966"/>
              <a:gd name="connsiteY15177" fmla="*/ 1633066 h 4330701"/>
              <a:gd name="connsiteX15178" fmla="*/ 3417928 w 12191966"/>
              <a:gd name="connsiteY15178" fmla="*/ 1629510 h 4330701"/>
              <a:gd name="connsiteX15179" fmla="*/ 3414360 w 12191966"/>
              <a:gd name="connsiteY15179" fmla="*/ 1629510 h 4330701"/>
              <a:gd name="connsiteX15180" fmla="*/ 3411982 w 12191966"/>
              <a:gd name="connsiteY15180" fmla="*/ 1630300 h 4330701"/>
              <a:gd name="connsiteX15181" fmla="*/ 3409603 w 12191966"/>
              <a:gd name="connsiteY15181" fmla="*/ 1631881 h 4330701"/>
              <a:gd name="connsiteX15182" fmla="*/ 3406828 w 12191966"/>
              <a:gd name="connsiteY15182" fmla="*/ 1633461 h 4330701"/>
              <a:gd name="connsiteX15183" fmla="*/ 3404846 w 12191966"/>
              <a:gd name="connsiteY15183" fmla="*/ 1635041 h 4330701"/>
              <a:gd name="connsiteX15184" fmla="*/ 3402468 w 12191966"/>
              <a:gd name="connsiteY15184" fmla="*/ 1636227 h 4330701"/>
              <a:gd name="connsiteX15185" fmla="*/ 3399296 w 12191966"/>
              <a:gd name="connsiteY15185" fmla="*/ 1637017 h 4330701"/>
              <a:gd name="connsiteX15186" fmla="*/ 3395332 w 12191966"/>
              <a:gd name="connsiteY15186" fmla="*/ 1637017 h 4330701"/>
              <a:gd name="connsiteX15187" fmla="*/ 3398900 w 12191966"/>
              <a:gd name="connsiteY15187" fmla="*/ 1640573 h 4330701"/>
              <a:gd name="connsiteX15188" fmla="*/ 3402468 w 12191966"/>
              <a:gd name="connsiteY15188" fmla="*/ 1644524 h 4330701"/>
              <a:gd name="connsiteX15189" fmla="*/ 3404450 w 12191966"/>
              <a:gd name="connsiteY15189" fmla="*/ 1648870 h 4330701"/>
              <a:gd name="connsiteX15190" fmla="*/ 3405243 w 12191966"/>
              <a:gd name="connsiteY15190" fmla="*/ 1650846 h 4330701"/>
              <a:gd name="connsiteX15191" fmla="*/ 3406035 w 12191966"/>
              <a:gd name="connsiteY15191" fmla="*/ 1652821 h 4330701"/>
              <a:gd name="connsiteX15192" fmla="*/ 3406035 w 12191966"/>
              <a:gd name="connsiteY15192" fmla="*/ 1654797 h 4330701"/>
              <a:gd name="connsiteX15193" fmla="*/ 3405243 w 12191966"/>
              <a:gd name="connsiteY15193" fmla="*/ 1656773 h 4330701"/>
              <a:gd name="connsiteX15194" fmla="*/ 3404450 w 12191966"/>
              <a:gd name="connsiteY15194" fmla="*/ 1658353 h 4330701"/>
              <a:gd name="connsiteX15195" fmla="*/ 3402864 w 12191966"/>
              <a:gd name="connsiteY15195" fmla="*/ 1659538 h 4330701"/>
              <a:gd name="connsiteX15196" fmla="*/ 3400485 w 12191966"/>
              <a:gd name="connsiteY15196" fmla="*/ 1660329 h 4330701"/>
              <a:gd name="connsiteX15197" fmla="*/ 3397710 w 12191966"/>
              <a:gd name="connsiteY15197" fmla="*/ 1660329 h 4330701"/>
              <a:gd name="connsiteX15198" fmla="*/ 3394539 w 12191966"/>
              <a:gd name="connsiteY15198" fmla="*/ 1660329 h 4330701"/>
              <a:gd name="connsiteX15199" fmla="*/ 3389782 w 12191966"/>
              <a:gd name="connsiteY15199" fmla="*/ 1659933 h 4330701"/>
              <a:gd name="connsiteX15200" fmla="*/ 3390972 w 12191966"/>
              <a:gd name="connsiteY15200" fmla="*/ 1663885 h 4330701"/>
              <a:gd name="connsiteX15201" fmla="*/ 3391764 w 12191966"/>
              <a:gd name="connsiteY15201" fmla="*/ 1666650 h 4330701"/>
              <a:gd name="connsiteX15202" fmla="*/ 3393746 w 12191966"/>
              <a:gd name="connsiteY15202" fmla="*/ 1668231 h 4330701"/>
              <a:gd name="connsiteX15203" fmla="*/ 3395729 w 12191966"/>
              <a:gd name="connsiteY15203" fmla="*/ 1669021 h 4330701"/>
              <a:gd name="connsiteX15204" fmla="*/ 3397710 w 12191966"/>
              <a:gd name="connsiteY15204" fmla="*/ 1668231 h 4330701"/>
              <a:gd name="connsiteX15205" fmla="*/ 3400089 w 12191966"/>
              <a:gd name="connsiteY15205" fmla="*/ 1667441 h 4330701"/>
              <a:gd name="connsiteX15206" fmla="*/ 3404450 w 12191966"/>
              <a:gd name="connsiteY15206" fmla="*/ 1664280 h 4330701"/>
              <a:gd name="connsiteX15207" fmla="*/ 3408810 w 12191966"/>
              <a:gd name="connsiteY15207" fmla="*/ 1661909 h 4330701"/>
              <a:gd name="connsiteX15208" fmla="*/ 3410396 w 12191966"/>
              <a:gd name="connsiteY15208" fmla="*/ 1661514 h 4330701"/>
              <a:gd name="connsiteX15209" fmla="*/ 3411982 w 12191966"/>
              <a:gd name="connsiteY15209" fmla="*/ 1661514 h 4330701"/>
              <a:gd name="connsiteX15210" fmla="*/ 3412775 w 12191966"/>
              <a:gd name="connsiteY15210" fmla="*/ 1662699 h 4330701"/>
              <a:gd name="connsiteX15211" fmla="*/ 3412775 w 12191966"/>
              <a:gd name="connsiteY15211" fmla="*/ 1665465 h 4330701"/>
              <a:gd name="connsiteX15212" fmla="*/ 3412775 w 12191966"/>
              <a:gd name="connsiteY15212" fmla="*/ 1669416 h 4330701"/>
              <a:gd name="connsiteX15213" fmla="*/ 3412378 w 12191966"/>
              <a:gd name="connsiteY15213" fmla="*/ 1674948 h 4330701"/>
              <a:gd name="connsiteX15214" fmla="*/ 3387403 w 12191966"/>
              <a:gd name="connsiteY15214" fmla="*/ 1677713 h 4330701"/>
              <a:gd name="connsiteX15215" fmla="*/ 3377889 w 12191966"/>
              <a:gd name="connsiteY15215" fmla="*/ 1678899 h 4330701"/>
              <a:gd name="connsiteX15216" fmla="*/ 3369961 w 12191966"/>
              <a:gd name="connsiteY15216" fmla="*/ 1679294 h 4330701"/>
              <a:gd name="connsiteX15217" fmla="*/ 3368375 w 12191966"/>
              <a:gd name="connsiteY15217" fmla="*/ 1681269 h 4330701"/>
              <a:gd name="connsiteX15218" fmla="*/ 3366393 w 12191966"/>
              <a:gd name="connsiteY15218" fmla="*/ 1683245 h 4330701"/>
              <a:gd name="connsiteX15219" fmla="*/ 3364411 w 12191966"/>
              <a:gd name="connsiteY15219" fmla="*/ 1684430 h 4330701"/>
              <a:gd name="connsiteX15220" fmla="*/ 3361240 w 12191966"/>
              <a:gd name="connsiteY15220" fmla="*/ 1685221 h 4330701"/>
              <a:gd name="connsiteX15221" fmla="*/ 3358862 w 12191966"/>
              <a:gd name="connsiteY15221" fmla="*/ 1686011 h 4330701"/>
              <a:gd name="connsiteX15222" fmla="*/ 3355294 w 12191966"/>
              <a:gd name="connsiteY15222" fmla="*/ 1686011 h 4330701"/>
              <a:gd name="connsiteX15223" fmla="*/ 3348951 w 12191966"/>
              <a:gd name="connsiteY15223" fmla="*/ 1686406 h 4330701"/>
              <a:gd name="connsiteX15224" fmla="*/ 3342211 w 12191966"/>
              <a:gd name="connsiteY15224" fmla="*/ 1686406 h 4330701"/>
              <a:gd name="connsiteX15225" fmla="*/ 3336266 w 12191966"/>
              <a:gd name="connsiteY15225" fmla="*/ 1686801 h 4330701"/>
              <a:gd name="connsiteX15226" fmla="*/ 3333888 w 12191966"/>
              <a:gd name="connsiteY15226" fmla="*/ 1687196 h 4330701"/>
              <a:gd name="connsiteX15227" fmla="*/ 3331112 w 12191966"/>
              <a:gd name="connsiteY15227" fmla="*/ 1688381 h 4330701"/>
              <a:gd name="connsiteX15228" fmla="*/ 3328734 w 12191966"/>
              <a:gd name="connsiteY15228" fmla="*/ 1690357 h 4330701"/>
              <a:gd name="connsiteX15229" fmla="*/ 3327148 w 12191966"/>
              <a:gd name="connsiteY15229" fmla="*/ 1692333 h 4330701"/>
              <a:gd name="connsiteX15230" fmla="*/ 3325166 w 12191966"/>
              <a:gd name="connsiteY15230" fmla="*/ 1688381 h 4330701"/>
              <a:gd name="connsiteX15231" fmla="*/ 3323580 w 12191966"/>
              <a:gd name="connsiteY15231" fmla="*/ 1683640 h 4330701"/>
              <a:gd name="connsiteX15232" fmla="*/ 3322788 w 12191966"/>
              <a:gd name="connsiteY15232" fmla="*/ 1678899 h 4330701"/>
              <a:gd name="connsiteX15233" fmla="*/ 3322390 w 12191966"/>
              <a:gd name="connsiteY15233" fmla="*/ 1673367 h 4330701"/>
              <a:gd name="connsiteX15234" fmla="*/ 3320012 w 12191966"/>
              <a:gd name="connsiteY15234" fmla="*/ 1678504 h 4330701"/>
              <a:gd name="connsiteX15235" fmla="*/ 3318030 w 12191966"/>
              <a:gd name="connsiteY15235" fmla="*/ 1683640 h 4330701"/>
              <a:gd name="connsiteX15236" fmla="*/ 3317237 w 12191966"/>
              <a:gd name="connsiteY15236" fmla="*/ 1689172 h 4330701"/>
              <a:gd name="connsiteX15237" fmla="*/ 3315255 w 12191966"/>
              <a:gd name="connsiteY15237" fmla="*/ 1694703 h 4330701"/>
              <a:gd name="connsiteX15238" fmla="*/ 3313274 w 12191966"/>
              <a:gd name="connsiteY15238" fmla="*/ 1699445 h 4330701"/>
              <a:gd name="connsiteX15239" fmla="*/ 3311687 w 12191966"/>
              <a:gd name="connsiteY15239" fmla="*/ 1701420 h 4330701"/>
              <a:gd name="connsiteX15240" fmla="*/ 3310102 w 12191966"/>
              <a:gd name="connsiteY15240" fmla="*/ 1702605 h 4330701"/>
              <a:gd name="connsiteX15241" fmla="*/ 3308121 w 12191966"/>
              <a:gd name="connsiteY15241" fmla="*/ 1703791 h 4330701"/>
              <a:gd name="connsiteX15242" fmla="*/ 3305741 w 12191966"/>
              <a:gd name="connsiteY15242" fmla="*/ 1704976 h 4330701"/>
              <a:gd name="connsiteX15243" fmla="*/ 3303363 w 12191966"/>
              <a:gd name="connsiteY15243" fmla="*/ 1704976 h 4330701"/>
              <a:gd name="connsiteX15244" fmla="*/ 3300192 w 12191966"/>
              <a:gd name="connsiteY15244" fmla="*/ 1704976 h 4330701"/>
              <a:gd name="connsiteX15245" fmla="*/ 3300588 w 12191966"/>
              <a:gd name="connsiteY15245" fmla="*/ 1700235 h 4330701"/>
              <a:gd name="connsiteX15246" fmla="*/ 3300192 w 12191966"/>
              <a:gd name="connsiteY15246" fmla="*/ 1696679 h 4330701"/>
              <a:gd name="connsiteX15247" fmla="*/ 3299796 w 12191966"/>
              <a:gd name="connsiteY15247" fmla="*/ 1693913 h 4330701"/>
              <a:gd name="connsiteX15248" fmla="*/ 3298607 w 12191966"/>
              <a:gd name="connsiteY15248" fmla="*/ 1691147 h 4330701"/>
              <a:gd name="connsiteX15249" fmla="*/ 3297814 w 12191966"/>
              <a:gd name="connsiteY15249" fmla="*/ 1688777 h 4330701"/>
              <a:gd name="connsiteX15250" fmla="*/ 3296229 w 12191966"/>
              <a:gd name="connsiteY15250" fmla="*/ 1686801 h 4330701"/>
              <a:gd name="connsiteX15251" fmla="*/ 3293454 w 12191966"/>
              <a:gd name="connsiteY15251" fmla="*/ 1683245 h 4330701"/>
              <a:gd name="connsiteX15252" fmla="*/ 3291075 w 12191966"/>
              <a:gd name="connsiteY15252" fmla="*/ 1680479 h 4330701"/>
              <a:gd name="connsiteX15253" fmla="*/ 3290678 w 12191966"/>
              <a:gd name="connsiteY15253" fmla="*/ 1678899 h 4330701"/>
              <a:gd name="connsiteX15254" fmla="*/ 3290282 w 12191966"/>
              <a:gd name="connsiteY15254" fmla="*/ 1676923 h 4330701"/>
              <a:gd name="connsiteX15255" fmla="*/ 3290678 w 12191966"/>
              <a:gd name="connsiteY15255" fmla="*/ 1674948 h 4330701"/>
              <a:gd name="connsiteX15256" fmla="*/ 3291075 w 12191966"/>
              <a:gd name="connsiteY15256" fmla="*/ 1672182 h 4330701"/>
              <a:gd name="connsiteX15257" fmla="*/ 3292660 w 12191966"/>
              <a:gd name="connsiteY15257" fmla="*/ 1669811 h 4330701"/>
              <a:gd name="connsiteX15258" fmla="*/ 3294642 w 12191966"/>
              <a:gd name="connsiteY15258" fmla="*/ 1666650 h 4330701"/>
              <a:gd name="connsiteX15259" fmla="*/ 3290678 w 12191966"/>
              <a:gd name="connsiteY15259" fmla="*/ 1664675 h 4330701"/>
              <a:gd name="connsiteX15260" fmla="*/ 3286714 w 12191966"/>
              <a:gd name="connsiteY15260" fmla="*/ 1663489 h 4330701"/>
              <a:gd name="connsiteX15261" fmla="*/ 3282750 w 12191966"/>
              <a:gd name="connsiteY15261" fmla="*/ 1662304 h 4330701"/>
              <a:gd name="connsiteX15262" fmla="*/ 3279182 w 12191966"/>
              <a:gd name="connsiteY15262" fmla="*/ 1662304 h 4330701"/>
              <a:gd name="connsiteX15263" fmla="*/ 3275218 w 12191966"/>
              <a:gd name="connsiteY15263" fmla="*/ 1662699 h 4330701"/>
              <a:gd name="connsiteX15264" fmla="*/ 3271650 w 12191966"/>
              <a:gd name="connsiteY15264" fmla="*/ 1663489 h 4330701"/>
              <a:gd name="connsiteX15265" fmla="*/ 3264118 w 12191966"/>
              <a:gd name="connsiteY15265" fmla="*/ 1665465 h 4330701"/>
              <a:gd name="connsiteX15266" fmla="*/ 3256190 w 12191966"/>
              <a:gd name="connsiteY15266" fmla="*/ 1668231 h 4330701"/>
              <a:gd name="connsiteX15267" fmla="*/ 3247469 w 12191966"/>
              <a:gd name="connsiteY15267" fmla="*/ 1670997 h 4330701"/>
              <a:gd name="connsiteX15268" fmla="*/ 3243108 w 12191966"/>
              <a:gd name="connsiteY15268" fmla="*/ 1672182 h 4330701"/>
              <a:gd name="connsiteX15269" fmla="*/ 3237955 w 12191966"/>
              <a:gd name="connsiteY15269" fmla="*/ 1672972 h 4330701"/>
              <a:gd name="connsiteX15270" fmla="*/ 3232801 w 12191966"/>
              <a:gd name="connsiteY15270" fmla="*/ 1673762 h 4330701"/>
              <a:gd name="connsiteX15271" fmla="*/ 3227648 w 12191966"/>
              <a:gd name="connsiteY15271" fmla="*/ 1673762 h 4330701"/>
              <a:gd name="connsiteX15272" fmla="*/ 3224873 w 12191966"/>
              <a:gd name="connsiteY15272" fmla="*/ 1673762 h 4330701"/>
              <a:gd name="connsiteX15273" fmla="*/ 3222891 w 12191966"/>
              <a:gd name="connsiteY15273" fmla="*/ 1673367 h 4330701"/>
              <a:gd name="connsiteX15274" fmla="*/ 3221305 w 12191966"/>
              <a:gd name="connsiteY15274" fmla="*/ 1672182 h 4330701"/>
              <a:gd name="connsiteX15275" fmla="*/ 3220513 w 12191966"/>
              <a:gd name="connsiteY15275" fmla="*/ 1671392 h 4330701"/>
              <a:gd name="connsiteX15276" fmla="*/ 3220116 w 12191966"/>
              <a:gd name="connsiteY15276" fmla="*/ 1669811 h 4330701"/>
              <a:gd name="connsiteX15277" fmla="*/ 3219324 w 12191966"/>
              <a:gd name="connsiteY15277" fmla="*/ 1667836 h 4330701"/>
              <a:gd name="connsiteX15278" fmla="*/ 3219324 w 12191966"/>
              <a:gd name="connsiteY15278" fmla="*/ 1664280 h 4330701"/>
              <a:gd name="connsiteX15279" fmla="*/ 3218927 w 12191966"/>
              <a:gd name="connsiteY15279" fmla="*/ 1660329 h 4330701"/>
              <a:gd name="connsiteX15280" fmla="*/ 3218927 w 12191966"/>
              <a:gd name="connsiteY15280" fmla="*/ 1658353 h 4330701"/>
              <a:gd name="connsiteX15281" fmla="*/ 3218134 w 12191966"/>
              <a:gd name="connsiteY15281" fmla="*/ 1656773 h 4330701"/>
              <a:gd name="connsiteX15282" fmla="*/ 3216945 w 12191966"/>
              <a:gd name="connsiteY15282" fmla="*/ 1654797 h 4330701"/>
              <a:gd name="connsiteX15283" fmla="*/ 3215359 w 12191966"/>
              <a:gd name="connsiteY15283" fmla="*/ 1653217 h 4330701"/>
              <a:gd name="connsiteX15284" fmla="*/ 3213377 w 12191966"/>
              <a:gd name="connsiteY15284" fmla="*/ 1652426 h 4330701"/>
              <a:gd name="connsiteX15285" fmla="*/ 3210999 w 12191966"/>
              <a:gd name="connsiteY15285" fmla="*/ 1651241 h 4330701"/>
              <a:gd name="connsiteX15286" fmla="*/ 3209809 w 12191966"/>
              <a:gd name="connsiteY15286" fmla="*/ 1651241 h 4330701"/>
              <a:gd name="connsiteX15287" fmla="*/ 3209016 w 12191966"/>
              <a:gd name="connsiteY15287" fmla="*/ 1652031 h 4330701"/>
              <a:gd name="connsiteX15288" fmla="*/ 3205845 w 12191966"/>
              <a:gd name="connsiteY15288" fmla="*/ 1654402 h 4330701"/>
              <a:gd name="connsiteX15289" fmla="*/ 3203070 w 12191966"/>
              <a:gd name="connsiteY15289" fmla="*/ 1657958 h 4330701"/>
              <a:gd name="connsiteX15290" fmla="*/ 3199899 w 12191966"/>
              <a:gd name="connsiteY15290" fmla="*/ 1661909 h 4330701"/>
              <a:gd name="connsiteX15291" fmla="*/ 3197917 w 12191966"/>
              <a:gd name="connsiteY15291" fmla="*/ 1666255 h 4330701"/>
              <a:gd name="connsiteX15292" fmla="*/ 3196727 w 12191966"/>
              <a:gd name="connsiteY15292" fmla="*/ 1669811 h 4330701"/>
              <a:gd name="connsiteX15293" fmla="*/ 3196727 w 12191966"/>
              <a:gd name="connsiteY15293" fmla="*/ 1671392 h 4330701"/>
              <a:gd name="connsiteX15294" fmla="*/ 3197520 w 12191966"/>
              <a:gd name="connsiteY15294" fmla="*/ 1672972 h 4330701"/>
              <a:gd name="connsiteX15295" fmla="*/ 3197917 w 12191966"/>
              <a:gd name="connsiteY15295" fmla="*/ 1673367 h 4330701"/>
              <a:gd name="connsiteX15296" fmla="*/ 3199502 w 12191966"/>
              <a:gd name="connsiteY15296" fmla="*/ 1673762 h 4330701"/>
              <a:gd name="connsiteX15297" fmla="*/ 3186817 w 12191966"/>
              <a:gd name="connsiteY15297" fmla="*/ 1672972 h 4330701"/>
              <a:gd name="connsiteX15298" fmla="*/ 3181267 w 12191966"/>
              <a:gd name="connsiteY15298" fmla="*/ 1671787 h 4330701"/>
              <a:gd name="connsiteX15299" fmla="*/ 3176510 w 12191966"/>
              <a:gd name="connsiteY15299" fmla="*/ 1670997 h 4330701"/>
              <a:gd name="connsiteX15300" fmla="*/ 3171753 w 12191966"/>
              <a:gd name="connsiteY15300" fmla="*/ 1669416 h 4330701"/>
              <a:gd name="connsiteX15301" fmla="*/ 3167393 w 12191966"/>
              <a:gd name="connsiteY15301" fmla="*/ 1667836 h 4330701"/>
              <a:gd name="connsiteX15302" fmla="*/ 3163825 w 12191966"/>
              <a:gd name="connsiteY15302" fmla="*/ 1665465 h 4330701"/>
              <a:gd name="connsiteX15303" fmla="*/ 3159861 w 12191966"/>
              <a:gd name="connsiteY15303" fmla="*/ 1662699 h 4330701"/>
              <a:gd name="connsiteX15304" fmla="*/ 3156293 w 12191966"/>
              <a:gd name="connsiteY15304" fmla="*/ 1659933 h 4330701"/>
              <a:gd name="connsiteX15305" fmla="*/ 3152329 w 12191966"/>
              <a:gd name="connsiteY15305" fmla="*/ 1656377 h 4330701"/>
              <a:gd name="connsiteX15306" fmla="*/ 3148761 w 12191966"/>
              <a:gd name="connsiteY15306" fmla="*/ 1652426 h 4330701"/>
              <a:gd name="connsiteX15307" fmla="*/ 3144797 w 12191966"/>
              <a:gd name="connsiteY15307" fmla="*/ 1647290 h 4330701"/>
              <a:gd name="connsiteX15308" fmla="*/ 3136868 w 12191966"/>
              <a:gd name="connsiteY15308" fmla="*/ 1635832 h 4330701"/>
              <a:gd name="connsiteX15309" fmla="*/ 3127355 w 12191966"/>
              <a:gd name="connsiteY15309" fmla="*/ 1620422 h 4330701"/>
              <a:gd name="connsiteX15310" fmla="*/ 3130130 w 12191966"/>
              <a:gd name="connsiteY15310" fmla="*/ 1618447 h 4330701"/>
              <a:gd name="connsiteX15311" fmla="*/ 3133698 w 12191966"/>
              <a:gd name="connsiteY15311" fmla="*/ 1616471 h 4330701"/>
              <a:gd name="connsiteX15312" fmla="*/ 3137661 w 12191966"/>
              <a:gd name="connsiteY15312" fmla="*/ 1615286 h 4330701"/>
              <a:gd name="connsiteX15313" fmla="*/ 3142815 w 12191966"/>
              <a:gd name="connsiteY15313" fmla="*/ 1614101 h 4330701"/>
              <a:gd name="connsiteX15314" fmla="*/ 3147969 w 12191966"/>
              <a:gd name="connsiteY15314" fmla="*/ 1613310 h 4330701"/>
              <a:gd name="connsiteX15315" fmla="*/ 3153122 w 12191966"/>
              <a:gd name="connsiteY15315" fmla="*/ 1612915 h 4330701"/>
              <a:gd name="connsiteX15316" fmla="*/ 3165807 w 12191966"/>
              <a:gd name="connsiteY15316" fmla="*/ 1612520 h 4330701"/>
              <a:gd name="connsiteX15317" fmla="*/ 3178492 w 12191966"/>
              <a:gd name="connsiteY15317" fmla="*/ 1612915 h 4330701"/>
              <a:gd name="connsiteX15318" fmla="*/ 3191971 w 12191966"/>
              <a:gd name="connsiteY15318" fmla="*/ 1613310 h 4330701"/>
              <a:gd name="connsiteX15319" fmla="*/ 3204260 w 12191966"/>
              <a:gd name="connsiteY15319" fmla="*/ 1613310 h 4330701"/>
              <a:gd name="connsiteX15320" fmla="*/ 3216548 w 12191966"/>
              <a:gd name="connsiteY15320" fmla="*/ 1613310 h 4330701"/>
              <a:gd name="connsiteX15321" fmla="*/ 3214963 w 12191966"/>
              <a:gd name="connsiteY15321" fmla="*/ 1618447 h 4330701"/>
              <a:gd name="connsiteX15322" fmla="*/ 3212584 w 12191966"/>
              <a:gd name="connsiteY15322" fmla="*/ 1622793 h 4330701"/>
              <a:gd name="connsiteX15323" fmla="*/ 3210999 w 12191966"/>
              <a:gd name="connsiteY15323" fmla="*/ 1624769 h 4330701"/>
              <a:gd name="connsiteX15324" fmla="*/ 3209413 w 12191966"/>
              <a:gd name="connsiteY15324" fmla="*/ 1626349 h 4330701"/>
              <a:gd name="connsiteX15325" fmla="*/ 3207431 w 12191966"/>
              <a:gd name="connsiteY15325" fmla="*/ 1627929 h 4330701"/>
              <a:gd name="connsiteX15326" fmla="*/ 3205449 w 12191966"/>
              <a:gd name="connsiteY15326" fmla="*/ 1628325 h 4330701"/>
              <a:gd name="connsiteX15327" fmla="*/ 3209413 w 12191966"/>
              <a:gd name="connsiteY15327" fmla="*/ 1632276 h 4330701"/>
              <a:gd name="connsiteX15328" fmla="*/ 3213377 w 12191966"/>
              <a:gd name="connsiteY15328" fmla="*/ 1635437 h 4330701"/>
              <a:gd name="connsiteX15329" fmla="*/ 3216945 w 12191966"/>
              <a:gd name="connsiteY15329" fmla="*/ 1636227 h 4330701"/>
              <a:gd name="connsiteX15330" fmla="*/ 3220909 w 12191966"/>
              <a:gd name="connsiteY15330" fmla="*/ 1637017 h 4330701"/>
              <a:gd name="connsiteX15331" fmla="*/ 3224477 w 12191966"/>
              <a:gd name="connsiteY15331" fmla="*/ 1635832 h 4330701"/>
              <a:gd name="connsiteX15332" fmla="*/ 3228044 w 12191966"/>
              <a:gd name="connsiteY15332" fmla="*/ 1633856 h 4330701"/>
              <a:gd name="connsiteX15333" fmla="*/ 3231612 w 12191966"/>
              <a:gd name="connsiteY15333" fmla="*/ 1631485 h 4330701"/>
              <a:gd name="connsiteX15334" fmla="*/ 3234387 w 12191966"/>
              <a:gd name="connsiteY15334" fmla="*/ 1628325 h 4330701"/>
              <a:gd name="connsiteX15335" fmla="*/ 3237955 w 12191966"/>
              <a:gd name="connsiteY15335" fmla="*/ 1624769 h 4330701"/>
              <a:gd name="connsiteX15336" fmla="*/ 3241126 w 12191966"/>
              <a:gd name="connsiteY15336" fmla="*/ 1620817 h 4330701"/>
              <a:gd name="connsiteX15337" fmla="*/ 3246676 w 12191966"/>
              <a:gd name="connsiteY15337" fmla="*/ 1612915 h 4330701"/>
              <a:gd name="connsiteX15338" fmla="*/ 3251433 w 12191966"/>
              <a:gd name="connsiteY15338" fmla="*/ 1605013 h 4330701"/>
              <a:gd name="connsiteX15339" fmla="*/ 3256190 w 12191966"/>
              <a:gd name="connsiteY15339" fmla="*/ 1598296 h 4330701"/>
              <a:gd name="connsiteX15340" fmla="*/ 3259758 w 12191966"/>
              <a:gd name="connsiteY15340" fmla="*/ 1598296 h 4330701"/>
              <a:gd name="connsiteX15341" fmla="*/ 3262533 w 12191966"/>
              <a:gd name="connsiteY15341" fmla="*/ 1598296 h 4330701"/>
              <a:gd name="connsiteX15342" fmla="*/ 3264515 w 12191966"/>
              <a:gd name="connsiteY15342" fmla="*/ 1599481 h 4330701"/>
              <a:gd name="connsiteX15343" fmla="*/ 3265703 w 12191966"/>
              <a:gd name="connsiteY15343" fmla="*/ 1599877 h 4330701"/>
              <a:gd name="connsiteX15344" fmla="*/ 3266100 w 12191966"/>
              <a:gd name="connsiteY15344" fmla="*/ 1601062 h 4330701"/>
              <a:gd name="connsiteX15345" fmla="*/ 3266100 w 12191966"/>
              <a:gd name="connsiteY15345" fmla="*/ 1602247 h 4330701"/>
              <a:gd name="connsiteX15346" fmla="*/ 3264515 w 12191966"/>
              <a:gd name="connsiteY15346" fmla="*/ 1605408 h 4330701"/>
              <a:gd name="connsiteX15347" fmla="*/ 3258965 w 12191966"/>
              <a:gd name="connsiteY15347" fmla="*/ 1612915 h 4330701"/>
              <a:gd name="connsiteX15348" fmla="*/ 3256586 w 12191966"/>
              <a:gd name="connsiteY15348" fmla="*/ 1616866 h 4330701"/>
              <a:gd name="connsiteX15349" fmla="*/ 3256190 w 12191966"/>
              <a:gd name="connsiteY15349" fmla="*/ 1618842 h 4330701"/>
              <a:gd name="connsiteX15350" fmla="*/ 3255397 w 12191966"/>
              <a:gd name="connsiteY15350" fmla="*/ 1621213 h 4330701"/>
              <a:gd name="connsiteX15351" fmla="*/ 3264515 w 12191966"/>
              <a:gd name="connsiteY15351" fmla="*/ 1620027 h 4330701"/>
              <a:gd name="connsiteX15352" fmla="*/ 3273632 w 12191966"/>
              <a:gd name="connsiteY15352" fmla="*/ 1619237 h 4330701"/>
              <a:gd name="connsiteX15353" fmla="*/ 3281957 w 12191966"/>
              <a:gd name="connsiteY15353" fmla="*/ 1619237 h 4330701"/>
              <a:gd name="connsiteX15354" fmla="*/ 3290678 w 12191966"/>
              <a:gd name="connsiteY15354" fmla="*/ 1620027 h 4330701"/>
              <a:gd name="connsiteX15355" fmla="*/ 3307723 w 12191966"/>
              <a:gd name="connsiteY15355" fmla="*/ 1621213 h 4330701"/>
              <a:gd name="connsiteX15356" fmla="*/ 3324373 w 12191966"/>
              <a:gd name="connsiteY15356" fmla="*/ 1623978 h 4330701"/>
              <a:gd name="connsiteX15357" fmla="*/ 3340231 w 12191966"/>
              <a:gd name="connsiteY15357" fmla="*/ 1625559 h 4330701"/>
              <a:gd name="connsiteX15358" fmla="*/ 3348951 w 12191966"/>
              <a:gd name="connsiteY15358" fmla="*/ 1626349 h 4330701"/>
              <a:gd name="connsiteX15359" fmla="*/ 3356880 w 12191966"/>
              <a:gd name="connsiteY15359" fmla="*/ 1626349 h 4330701"/>
              <a:gd name="connsiteX15360" fmla="*/ 3365204 w 12191966"/>
              <a:gd name="connsiteY15360" fmla="*/ 1626349 h 4330701"/>
              <a:gd name="connsiteX15361" fmla="*/ 3373529 w 12191966"/>
              <a:gd name="connsiteY15361" fmla="*/ 1625559 h 4330701"/>
              <a:gd name="connsiteX15362" fmla="*/ 3381854 w 12191966"/>
              <a:gd name="connsiteY15362" fmla="*/ 1623978 h 4330701"/>
              <a:gd name="connsiteX15363" fmla="*/ 3389782 w 12191966"/>
              <a:gd name="connsiteY15363" fmla="*/ 1622003 h 4330701"/>
              <a:gd name="connsiteX15364" fmla="*/ 3391368 w 12191966"/>
              <a:gd name="connsiteY15364" fmla="*/ 1608569 h 4330701"/>
              <a:gd name="connsiteX15365" fmla="*/ 3393350 w 12191966"/>
              <a:gd name="connsiteY15365" fmla="*/ 1593555 h 4330701"/>
              <a:gd name="connsiteX15366" fmla="*/ 3394936 w 12191966"/>
              <a:gd name="connsiteY15366" fmla="*/ 1578145 h 4330701"/>
              <a:gd name="connsiteX15367" fmla="*/ 3395332 w 12191966"/>
              <a:gd name="connsiteY15367" fmla="*/ 1570638 h 4330701"/>
              <a:gd name="connsiteX15368" fmla="*/ 3395332 w 12191966"/>
              <a:gd name="connsiteY15368" fmla="*/ 1563526 h 4330701"/>
              <a:gd name="connsiteX15369" fmla="*/ 3395332 w 12191966"/>
              <a:gd name="connsiteY15369" fmla="*/ 1556809 h 4330701"/>
              <a:gd name="connsiteX15370" fmla="*/ 3394539 w 12191966"/>
              <a:gd name="connsiteY15370" fmla="*/ 1551673 h 4330701"/>
              <a:gd name="connsiteX15371" fmla="*/ 3393350 w 12191966"/>
              <a:gd name="connsiteY15371" fmla="*/ 1546932 h 4330701"/>
              <a:gd name="connsiteX15372" fmla="*/ 3392557 w 12191966"/>
              <a:gd name="connsiteY15372" fmla="*/ 1544956 h 4330701"/>
              <a:gd name="connsiteX15373" fmla="*/ 3391368 w 12191966"/>
              <a:gd name="connsiteY15373" fmla="*/ 1543376 h 4330701"/>
              <a:gd name="connsiteX15374" fmla="*/ 3389782 w 12191966"/>
              <a:gd name="connsiteY15374" fmla="*/ 1542585 h 4330701"/>
              <a:gd name="connsiteX15375" fmla="*/ 3388196 w 12191966"/>
              <a:gd name="connsiteY15375" fmla="*/ 1541400 h 4330701"/>
              <a:gd name="connsiteX15376" fmla="*/ 3386214 w 12191966"/>
              <a:gd name="connsiteY15376" fmla="*/ 1541005 h 4330701"/>
              <a:gd name="connsiteX15377" fmla="*/ 3384232 w 12191966"/>
              <a:gd name="connsiteY15377" fmla="*/ 1541005 h 4330701"/>
              <a:gd name="connsiteX15378" fmla="*/ 3382250 w 12191966"/>
              <a:gd name="connsiteY15378" fmla="*/ 1541400 h 4330701"/>
              <a:gd name="connsiteX15379" fmla="*/ 3379475 w 12191966"/>
              <a:gd name="connsiteY15379" fmla="*/ 1542585 h 4330701"/>
              <a:gd name="connsiteX15380" fmla="*/ 3376700 w 12191966"/>
              <a:gd name="connsiteY15380" fmla="*/ 1544166 h 4330701"/>
              <a:gd name="connsiteX15381" fmla="*/ 3373925 w 12191966"/>
              <a:gd name="connsiteY15381" fmla="*/ 1546141 h 4330701"/>
              <a:gd name="connsiteX15382" fmla="*/ 3375511 w 12191966"/>
              <a:gd name="connsiteY15382" fmla="*/ 1540610 h 4330701"/>
              <a:gd name="connsiteX15383" fmla="*/ 3377493 w 12191966"/>
              <a:gd name="connsiteY15383" fmla="*/ 1535869 h 4330701"/>
              <a:gd name="connsiteX15384" fmla="*/ 3379872 w 12191966"/>
              <a:gd name="connsiteY15384" fmla="*/ 1533103 h 4330701"/>
              <a:gd name="connsiteX15385" fmla="*/ 3382250 w 12191966"/>
              <a:gd name="connsiteY15385" fmla="*/ 1530337 h 4330701"/>
              <a:gd name="connsiteX15386" fmla="*/ 3385025 w 12191966"/>
              <a:gd name="connsiteY15386" fmla="*/ 1528361 h 4330701"/>
              <a:gd name="connsiteX15387" fmla="*/ 3387800 w 12191966"/>
              <a:gd name="connsiteY15387" fmla="*/ 1527571 h 4330701"/>
              <a:gd name="connsiteX15388" fmla="*/ 5261967 w 12191966"/>
              <a:gd name="connsiteY15388" fmla="*/ 1525588 h 4330701"/>
              <a:gd name="connsiteX15389" fmla="*/ 5265888 w 12191966"/>
              <a:gd name="connsiteY15389" fmla="*/ 1525588 h 4330701"/>
              <a:gd name="connsiteX15390" fmla="*/ 5269813 w 12191966"/>
              <a:gd name="connsiteY15390" fmla="*/ 1525588 h 4330701"/>
              <a:gd name="connsiteX15391" fmla="*/ 5273344 w 12191966"/>
              <a:gd name="connsiteY15391" fmla="*/ 1526377 h 4330701"/>
              <a:gd name="connsiteX15392" fmla="*/ 5276879 w 12191966"/>
              <a:gd name="connsiteY15392" fmla="*/ 1527955 h 4330701"/>
              <a:gd name="connsiteX15393" fmla="*/ 5280011 w 12191966"/>
              <a:gd name="connsiteY15393" fmla="*/ 1529533 h 4330701"/>
              <a:gd name="connsiteX15394" fmla="*/ 5282368 w 12191966"/>
              <a:gd name="connsiteY15394" fmla="*/ 1531506 h 4330701"/>
              <a:gd name="connsiteX15395" fmla="*/ 5284727 w 12191966"/>
              <a:gd name="connsiteY15395" fmla="*/ 1533479 h 4330701"/>
              <a:gd name="connsiteX15396" fmla="*/ 5280795 w 12191966"/>
              <a:gd name="connsiteY15396" fmla="*/ 1546893 h 4330701"/>
              <a:gd name="connsiteX15397" fmla="*/ 5283155 w 12191966"/>
              <a:gd name="connsiteY15397" fmla="*/ 1552416 h 4330701"/>
              <a:gd name="connsiteX15398" fmla="*/ 5286691 w 12191966"/>
              <a:gd name="connsiteY15398" fmla="*/ 1556756 h 4330701"/>
              <a:gd name="connsiteX15399" fmla="*/ 5290613 w 12191966"/>
              <a:gd name="connsiteY15399" fmla="*/ 1561096 h 4330701"/>
              <a:gd name="connsiteX15400" fmla="*/ 5292574 w 12191966"/>
              <a:gd name="connsiteY15400" fmla="*/ 1562279 h 4330701"/>
              <a:gd name="connsiteX15401" fmla="*/ 5294539 w 12191966"/>
              <a:gd name="connsiteY15401" fmla="*/ 1563463 h 4330701"/>
              <a:gd name="connsiteX15402" fmla="*/ 5296888 w 12191966"/>
              <a:gd name="connsiteY15402" fmla="*/ 1563857 h 4330701"/>
              <a:gd name="connsiteX15403" fmla="*/ 5298854 w 12191966"/>
              <a:gd name="connsiteY15403" fmla="*/ 1564252 h 4330701"/>
              <a:gd name="connsiteX15404" fmla="*/ 5301208 w 12191966"/>
              <a:gd name="connsiteY15404" fmla="*/ 1563857 h 4330701"/>
              <a:gd name="connsiteX15405" fmla="*/ 5303169 w 12191966"/>
              <a:gd name="connsiteY15405" fmla="*/ 1563463 h 4330701"/>
              <a:gd name="connsiteX15406" fmla="*/ 5305130 w 12191966"/>
              <a:gd name="connsiteY15406" fmla="*/ 1561885 h 4330701"/>
              <a:gd name="connsiteX15407" fmla="*/ 5307091 w 12191966"/>
              <a:gd name="connsiteY15407" fmla="*/ 1560306 h 4330701"/>
              <a:gd name="connsiteX15408" fmla="*/ 5309053 w 12191966"/>
              <a:gd name="connsiteY15408" fmla="*/ 1557939 h 4330701"/>
              <a:gd name="connsiteX15409" fmla="*/ 5311018 w 12191966"/>
              <a:gd name="connsiteY15409" fmla="*/ 1554389 h 4330701"/>
              <a:gd name="connsiteX15410" fmla="*/ 5312981 w 12191966"/>
              <a:gd name="connsiteY15410" fmla="*/ 1555967 h 4330701"/>
              <a:gd name="connsiteX15411" fmla="*/ 5314548 w 12191966"/>
              <a:gd name="connsiteY15411" fmla="*/ 1557545 h 4330701"/>
              <a:gd name="connsiteX15412" fmla="*/ 5314944 w 12191966"/>
              <a:gd name="connsiteY15412" fmla="*/ 1559517 h 4330701"/>
              <a:gd name="connsiteX15413" fmla="*/ 5314944 w 12191966"/>
              <a:gd name="connsiteY15413" fmla="*/ 1561490 h 4330701"/>
              <a:gd name="connsiteX15414" fmla="*/ 5314548 w 12191966"/>
              <a:gd name="connsiteY15414" fmla="*/ 1563857 h 4330701"/>
              <a:gd name="connsiteX15415" fmla="*/ 5313766 w 12191966"/>
              <a:gd name="connsiteY15415" fmla="*/ 1566224 h 4330701"/>
              <a:gd name="connsiteX15416" fmla="*/ 5311018 w 12191966"/>
              <a:gd name="connsiteY15416" fmla="*/ 1571353 h 4330701"/>
              <a:gd name="connsiteX15417" fmla="*/ 5303955 w 12191966"/>
              <a:gd name="connsiteY15417" fmla="*/ 1582400 h 4330701"/>
              <a:gd name="connsiteX15418" fmla="*/ 5301601 w 12191966"/>
              <a:gd name="connsiteY15418" fmla="*/ 1587923 h 4330701"/>
              <a:gd name="connsiteX15419" fmla="*/ 5300814 w 12191966"/>
              <a:gd name="connsiteY15419" fmla="*/ 1590290 h 4330701"/>
              <a:gd name="connsiteX15420" fmla="*/ 5300030 w 12191966"/>
              <a:gd name="connsiteY15420" fmla="*/ 1592263 h 4330701"/>
              <a:gd name="connsiteX15421" fmla="*/ 5294539 w 12191966"/>
              <a:gd name="connsiteY15421" fmla="*/ 1589896 h 4330701"/>
              <a:gd name="connsiteX15422" fmla="*/ 5289436 w 12191966"/>
              <a:gd name="connsiteY15422" fmla="*/ 1588318 h 4330701"/>
              <a:gd name="connsiteX15423" fmla="*/ 5283155 w 12191966"/>
              <a:gd name="connsiteY15423" fmla="*/ 1586345 h 4330701"/>
              <a:gd name="connsiteX15424" fmla="*/ 5277270 w 12191966"/>
              <a:gd name="connsiteY15424" fmla="*/ 1585162 h 4330701"/>
              <a:gd name="connsiteX15425" fmla="*/ 5270988 w 12191966"/>
              <a:gd name="connsiteY15425" fmla="*/ 1584373 h 4330701"/>
              <a:gd name="connsiteX15426" fmla="*/ 5264321 w 12191966"/>
              <a:gd name="connsiteY15426" fmla="*/ 1583978 h 4330701"/>
              <a:gd name="connsiteX15427" fmla="*/ 5257653 w 12191966"/>
              <a:gd name="connsiteY15427" fmla="*/ 1583978 h 4330701"/>
              <a:gd name="connsiteX15428" fmla="*/ 5250190 w 12191966"/>
              <a:gd name="connsiteY15428" fmla="*/ 1584373 h 4330701"/>
              <a:gd name="connsiteX15429" fmla="*/ 5252551 w 12191966"/>
              <a:gd name="connsiteY15429" fmla="*/ 1573326 h 4330701"/>
              <a:gd name="connsiteX15430" fmla="*/ 5252940 w 12191966"/>
              <a:gd name="connsiteY15430" fmla="*/ 1569381 h 4330701"/>
              <a:gd name="connsiteX15431" fmla="*/ 5252940 w 12191966"/>
              <a:gd name="connsiteY15431" fmla="*/ 1565830 h 4330701"/>
              <a:gd name="connsiteX15432" fmla="*/ 5252940 w 12191966"/>
              <a:gd name="connsiteY15432" fmla="*/ 1563463 h 4330701"/>
              <a:gd name="connsiteX15433" fmla="*/ 5252551 w 12191966"/>
              <a:gd name="connsiteY15433" fmla="*/ 1561096 h 4330701"/>
              <a:gd name="connsiteX15434" fmla="*/ 5250978 w 12191966"/>
              <a:gd name="connsiteY15434" fmla="*/ 1557545 h 4330701"/>
              <a:gd name="connsiteX15435" fmla="*/ 5249012 w 12191966"/>
              <a:gd name="connsiteY15435" fmla="*/ 1553994 h 4330701"/>
              <a:gd name="connsiteX15436" fmla="*/ 5247050 w 12191966"/>
              <a:gd name="connsiteY15436" fmla="*/ 1549260 h 4330701"/>
              <a:gd name="connsiteX15437" fmla="*/ 5246656 w 12191966"/>
              <a:gd name="connsiteY15437" fmla="*/ 1546104 h 4330701"/>
              <a:gd name="connsiteX15438" fmla="*/ 5245481 w 12191966"/>
              <a:gd name="connsiteY15438" fmla="*/ 1542553 h 4330701"/>
              <a:gd name="connsiteX15439" fmla="*/ 5245088 w 12191966"/>
              <a:gd name="connsiteY15439" fmla="*/ 1537424 h 4330701"/>
              <a:gd name="connsiteX15440" fmla="*/ 5245088 w 12191966"/>
              <a:gd name="connsiteY15440" fmla="*/ 1531506 h 4330701"/>
              <a:gd name="connsiteX15441" fmla="*/ 5249012 w 12191966"/>
              <a:gd name="connsiteY15441" fmla="*/ 1533479 h 4330701"/>
              <a:gd name="connsiteX15442" fmla="*/ 5252551 w 12191966"/>
              <a:gd name="connsiteY15442" fmla="*/ 1534662 h 4330701"/>
              <a:gd name="connsiteX15443" fmla="*/ 5254905 w 12191966"/>
              <a:gd name="connsiteY15443" fmla="*/ 1535057 h 4330701"/>
              <a:gd name="connsiteX15444" fmla="*/ 5256868 w 12191966"/>
              <a:gd name="connsiteY15444" fmla="*/ 1535451 h 4330701"/>
              <a:gd name="connsiteX15445" fmla="*/ 5257653 w 12191966"/>
              <a:gd name="connsiteY15445" fmla="*/ 1525983 h 4330701"/>
              <a:gd name="connsiteX15446" fmla="*/ 3677229 w 12191966"/>
              <a:gd name="connsiteY15446" fmla="*/ 1524001 h 4330701"/>
              <a:gd name="connsiteX15447" fmla="*/ 3678833 w 12191966"/>
              <a:gd name="connsiteY15447" fmla="*/ 1525212 h 4330701"/>
              <a:gd name="connsiteX15448" fmla="*/ 3680038 w 12191966"/>
              <a:gd name="connsiteY15448" fmla="*/ 1526826 h 4330701"/>
              <a:gd name="connsiteX15449" fmla="*/ 3680841 w 12191966"/>
              <a:gd name="connsiteY15449" fmla="*/ 1527634 h 4330701"/>
              <a:gd name="connsiteX15450" fmla="*/ 3681243 w 12191966"/>
              <a:gd name="connsiteY15450" fmla="*/ 1529248 h 4330701"/>
              <a:gd name="connsiteX15451" fmla="*/ 3682046 w 12191966"/>
              <a:gd name="connsiteY15451" fmla="*/ 1531670 h 4330701"/>
              <a:gd name="connsiteX15452" fmla="*/ 3681243 w 12191966"/>
              <a:gd name="connsiteY15452" fmla="*/ 1534495 h 4330701"/>
              <a:gd name="connsiteX15453" fmla="*/ 3678833 w 12191966"/>
              <a:gd name="connsiteY15453" fmla="*/ 1540952 h 4330701"/>
              <a:gd name="connsiteX15454" fmla="*/ 3677629 w 12191966"/>
              <a:gd name="connsiteY15454" fmla="*/ 1544181 h 4330701"/>
              <a:gd name="connsiteX15455" fmla="*/ 3677229 w 12191966"/>
              <a:gd name="connsiteY15455" fmla="*/ 1547410 h 4330701"/>
              <a:gd name="connsiteX15456" fmla="*/ 3680439 w 12191966"/>
              <a:gd name="connsiteY15456" fmla="*/ 1552253 h 4330701"/>
              <a:gd name="connsiteX15457" fmla="*/ 3684455 w 12191966"/>
              <a:gd name="connsiteY15457" fmla="*/ 1556693 h 4330701"/>
              <a:gd name="connsiteX15458" fmla="*/ 3688869 w 12191966"/>
              <a:gd name="connsiteY15458" fmla="*/ 1559922 h 4330701"/>
              <a:gd name="connsiteX15459" fmla="*/ 3694089 w 12191966"/>
              <a:gd name="connsiteY15459" fmla="*/ 1562747 h 4330701"/>
              <a:gd name="connsiteX15460" fmla="*/ 3692483 w 12191966"/>
              <a:gd name="connsiteY15460" fmla="*/ 1567590 h 4330701"/>
              <a:gd name="connsiteX15461" fmla="*/ 3690877 w 12191966"/>
              <a:gd name="connsiteY15461" fmla="*/ 1570415 h 4330701"/>
              <a:gd name="connsiteX15462" fmla="*/ 3690476 w 12191966"/>
              <a:gd name="connsiteY15462" fmla="*/ 1571223 h 4330701"/>
              <a:gd name="connsiteX15463" fmla="*/ 3689673 w 12191966"/>
              <a:gd name="connsiteY15463" fmla="*/ 1571626 h 4330701"/>
              <a:gd name="connsiteX15464" fmla="*/ 3688066 w 12191966"/>
              <a:gd name="connsiteY15464" fmla="*/ 1571626 h 4330701"/>
              <a:gd name="connsiteX15465" fmla="*/ 3686061 w 12191966"/>
              <a:gd name="connsiteY15465" fmla="*/ 1570012 h 4330701"/>
              <a:gd name="connsiteX15466" fmla="*/ 3684053 w 12191966"/>
              <a:gd name="connsiteY15466" fmla="*/ 1567994 h 4330701"/>
              <a:gd name="connsiteX15467" fmla="*/ 3680038 w 12191966"/>
              <a:gd name="connsiteY15467" fmla="*/ 1562747 h 4330701"/>
              <a:gd name="connsiteX15468" fmla="*/ 3675623 w 12191966"/>
              <a:gd name="connsiteY15468" fmla="*/ 1557904 h 4330701"/>
              <a:gd name="connsiteX15469" fmla="*/ 3673616 w 12191966"/>
              <a:gd name="connsiteY15469" fmla="*/ 1555886 h 4330701"/>
              <a:gd name="connsiteX15470" fmla="*/ 3671608 w 12191966"/>
              <a:gd name="connsiteY15470" fmla="*/ 1554675 h 4330701"/>
              <a:gd name="connsiteX15471" fmla="*/ 3670002 w 12191966"/>
              <a:gd name="connsiteY15471" fmla="*/ 1554271 h 4330701"/>
              <a:gd name="connsiteX15472" fmla="*/ 3669201 w 12191966"/>
              <a:gd name="connsiteY15472" fmla="*/ 1554675 h 4330701"/>
              <a:gd name="connsiteX15473" fmla="*/ 3668799 w 12191966"/>
              <a:gd name="connsiteY15473" fmla="*/ 1555886 h 4330701"/>
              <a:gd name="connsiteX15474" fmla="*/ 3667193 w 12191966"/>
              <a:gd name="connsiteY15474" fmla="*/ 1558307 h 4330701"/>
              <a:gd name="connsiteX15475" fmla="*/ 3665587 w 12191966"/>
              <a:gd name="connsiteY15475" fmla="*/ 1562747 h 4330701"/>
              <a:gd name="connsiteX15476" fmla="*/ 3662777 w 12191966"/>
              <a:gd name="connsiteY15476" fmla="*/ 1560325 h 4330701"/>
              <a:gd name="connsiteX15477" fmla="*/ 3660368 w 12191966"/>
              <a:gd name="connsiteY15477" fmla="*/ 1557904 h 4330701"/>
              <a:gd name="connsiteX15478" fmla="*/ 3659566 w 12191966"/>
              <a:gd name="connsiteY15478" fmla="*/ 1554675 h 4330701"/>
              <a:gd name="connsiteX15479" fmla="*/ 3659165 w 12191966"/>
              <a:gd name="connsiteY15479" fmla="*/ 1552253 h 4330701"/>
              <a:gd name="connsiteX15480" fmla="*/ 3659165 w 12191966"/>
              <a:gd name="connsiteY15480" fmla="*/ 1549024 h 4330701"/>
              <a:gd name="connsiteX15481" fmla="*/ 3659966 w 12191966"/>
              <a:gd name="connsiteY15481" fmla="*/ 1546603 h 4330701"/>
              <a:gd name="connsiteX15482" fmla="*/ 3661171 w 12191966"/>
              <a:gd name="connsiteY15482" fmla="*/ 1544181 h 4330701"/>
              <a:gd name="connsiteX15483" fmla="*/ 3662777 w 12191966"/>
              <a:gd name="connsiteY15483" fmla="*/ 1540952 h 4330701"/>
              <a:gd name="connsiteX15484" fmla="*/ 3666792 w 12191966"/>
              <a:gd name="connsiteY15484" fmla="*/ 1535706 h 4330701"/>
              <a:gd name="connsiteX15485" fmla="*/ 3670805 w 12191966"/>
              <a:gd name="connsiteY15485" fmla="*/ 1531266 h 4330701"/>
              <a:gd name="connsiteX15486" fmla="*/ 3674820 w 12191966"/>
              <a:gd name="connsiteY15486" fmla="*/ 1527634 h 4330701"/>
              <a:gd name="connsiteX15487" fmla="*/ 3792909 w 12191966"/>
              <a:gd name="connsiteY15487" fmla="*/ 1519238 h 4330701"/>
              <a:gd name="connsiteX15488" fmla="*/ 3792909 w 12191966"/>
              <a:gd name="connsiteY15488" fmla="*/ 1522810 h 4330701"/>
              <a:gd name="connsiteX15489" fmla="*/ 3792909 w 12191966"/>
              <a:gd name="connsiteY15489" fmla="*/ 1525588 h 4330701"/>
              <a:gd name="connsiteX15490" fmla="*/ 3794498 w 12191966"/>
              <a:gd name="connsiteY15490" fmla="*/ 1525588 h 4330701"/>
              <a:gd name="connsiteX15491" fmla="*/ 3795689 w 12191966"/>
              <a:gd name="connsiteY15491" fmla="*/ 1528763 h 4330701"/>
              <a:gd name="connsiteX15492" fmla="*/ 3795689 w 12191966"/>
              <a:gd name="connsiteY15492" fmla="*/ 1532335 h 4330701"/>
              <a:gd name="connsiteX15493" fmla="*/ 3795689 w 12191966"/>
              <a:gd name="connsiteY15493" fmla="*/ 1535113 h 4330701"/>
              <a:gd name="connsiteX15494" fmla="*/ 3794498 w 12191966"/>
              <a:gd name="connsiteY15494" fmla="*/ 1537494 h 4330701"/>
              <a:gd name="connsiteX15495" fmla="*/ 3796085 w 12191966"/>
              <a:gd name="connsiteY15495" fmla="*/ 1541463 h 4330701"/>
              <a:gd name="connsiteX15496" fmla="*/ 3798069 w 12191966"/>
              <a:gd name="connsiteY15496" fmla="*/ 1545432 h 4330701"/>
              <a:gd name="connsiteX15497" fmla="*/ 3798466 w 12191966"/>
              <a:gd name="connsiteY15497" fmla="*/ 1547813 h 4330701"/>
              <a:gd name="connsiteX15498" fmla="*/ 3798863 w 12191966"/>
              <a:gd name="connsiteY15498" fmla="*/ 1550988 h 4330701"/>
              <a:gd name="connsiteX15499" fmla="*/ 3798863 w 12191966"/>
              <a:gd name="connsiteY15499" fmla="*/ 1554163 h 4330701"/>
              <a:gd name="connsiteX15500" fmla="*/ 3798466 w 12191966"/>
              <a:gd name="connsiteY15500" fmla="*/ 1557338 h 4330701"/>
              <a:gd name="connsiteX15501" fmla="*/ 3788544 w 12191966"/>
              <a:gd name="connsiteY15501" fmla="*/ 1557338 h 4330701"/>
              <a:gd name="connsiteX15502" fmla="*/ 3788148 w 12191966"/>
              <a:gd name="connsiteY15502" fmla="*/ 1560116 h 4330701"/>
              <a:gd name="connsiteX15503" fmla="*/ 3786957 w 12191966"/>
              <a:gd name="connsiteY15503" fmla="*/ 1562101 h 4330701"/>
              <a:gd name="connsiteX15504" fmla="*/ 3785369 w 12191966"/>
              <a:gd name="connsiteY15504" fmla="*/ 1562894 h 4330701"/>
              <a:gd name="connsiteX15505" fmla="*/ 3783384 w 12191966"/>
              <a:gd name="connsiteY15505" fmla="*/ 1563688 h 4330701"/>
              <a:gd name="connsiteX15506" fmla="*/ 3771876 w 12191966"/>
              <a:gd name="connsiteY15506" fmla="*/ 1563688 h 4330701"/>
              <a:gd name="connsiteX15507" fmla="*/ 3773861 w 12191966"/>
              <a:gd name="connsiteY15507" fmla="*/ 1558926 h 4330701"/>
              <a:gd name="connsiteX15508" fmla="*/ 3775845 w 12191966"/>
              <a:gd name="connsiteY15508" fmla="*/ 1554957 h 4330701"/>
              <a:gd name="connsiteX15509" fmla="*/ 3778623 w 12191966"/>
              <a:gd name="connsiteY15509" fmla="*/ 1552179 h 4330701"/>
              <a:gd name="connsiteX15510" fmla="*/ 3779813 w 12191966"/>
              <a:gd name="connsiteY15510" fmla="*/ 1550591 h 4330701"/>
              <a:gd name="connsiteX15511" fmla="*/ 3781400 w 12191966"/>
              <a:gd name="connsiteY15511" fmla="*/ 1549401 h 4330701"/>
              <a:gd name="connsiteX15512" fmla="*/ 3781004 w 12191966"/>
              <a:gd name="connsiteY15512" fmla="*/ 1541860 h 4330701"/>
              <a:gd name="connsiteX15513" fmla="*/ 3779416 w 12191966"/>
              <a:gd name="connsiteY15513" fmla="*/ 1538288 h 4330701"/>
              <a:gd name="connsiteX15514" fmla="*/ 3778623 w 12191966"/>
              <a:gd name="connsiteY15514" fmla="*/ 1535113 h 4330701"/>
              <a:gd name="connsiteX15515" fmla="*/ 3777829 w 12191966"/>
              <a:gd name="connsiteY15515" fmla="*/ 1530351 h 4330701"/>
              <a:gd name="connsiteX15516" fmla="*/ 3777829 w 12191966"/>
              <a:gd name="connsiteY15516" fmla="*/ 1525588 h 4330701"/>
              <a:gd name="connsiteX15517" fmla="*/ 3779020 w 12191966"/>
              <a:gd name="connsiteY15517" fmla="*/ 1525588 h 4330701"/>
              <a:gd name="connsiteX15518" fmla="*/ 3779813 w 12191966"/>
              <a:gd name="connsiteY15518" fmla="*/ 1524398 h 4330701"/>
              <a:gd name="connsiteX15519" fmla="*/ 3780606 w 12191966"/>
              <a:gd name="connsiteY15519" fmla="*/ 1522810 h 4330701"/>
              <a:gd name="connsiteX15520" fmla="*/ 3781798 w 12191966"/>
              <a:gd name="connsiteY15520" fmla="*/ 1522413 h 4330701"/>
              <a:gd name="connsiteX15521" fmla="*/ 3782989 w 12191966"/>
              <a:gd name="connsiteY15521" fmla="*/ 1521223 h 4330701"/>
              <a:gd name="connsiteX15522" fmla="*/ 3787355 w 12191966"/>
              <a:gd name="connsiteY15522" fmla="*/ 1520032 h 4330701"/>
              <a:gd name="connsiteX15523" fmla="*/ 2096589 w 12191966"/>
              <a:gd name="connsiteY15523" fmla="*/ 1519238 h 4330701"/>
              <a:gd name="connsiteX15524" fmla="*/ 2095469 w 12191966"/>
              <a:gd name="connsiteY15524" fmla="*/ 1526382 h 4330701"/>
              <a:gd name="connsiteX15525" fmla="*/ 2095469 w 12191966"/>
              <a:gd name="connsiteY15525" fmla="*/ 1531938 h 4330701"/>
              <a:gd name="connsiteX15526" fmla="*/ 2096589 w 12191966"/>
              <a:gd name="connsiteY15526" fmla="*/ 1535907 h 4330701"/>
              <a:gd name="connsiteX15527" fmla="*/ 2098084 w 12191966"/>
              <a:gd name="connsiteY15527" fmla="*/ 1539479 h 4330701"/>
              <a:gd name="connsiteX15528" fmla="*/ 2099952 w 12191966"/>
              <a:gd name="connsiteY15528" fmla="*/ 1543051 h 4330701"/>
              <a:gd name="connsiteX15529" fmla="*/ 2101072 w 12191966"/>
              <a:gd name="connsiteY15529" fmla="*/ 1547019 h 4330701"/>
              <a:gd name="connsiteX15530" fmla="*/ 2101819 w 12191966"/>
              <a:gd name="connsiteY15530" fmla="*/ 1551385 h 4330701"/>
              <a:gd name="connsiteX15531" fmla="*/ 2101819 w 12191966"/>
              <a:gd name="connsiteY15531" fmla="*/ 1557338 h 4330701"/>
              <a:gd name="connsiteX15532" fmla="*/ 2085757 w 12191966"/>
              <a:gd name="connsiteY15532" fmla="*/ 1557338 h 4330701"/>
              <a:gd name="connsiteX15533" fmla="*/ 2085757 w 12191966"/>
              <a:gd name="connsiteY15533" fmla="*/ 1552973 h 4330701"/>
              <a:gd name="connsiteX15534" fmla="*/ 2085757 w 12191966"/>
              <a:gd name="connsiteY15534" fmla="*/ 1549004 h 4330701"/>
              <a:gd name="connsiteX15535" fmla="*/ 2084637 w 12191966"/>
              <a:gd name="connsiteY15535" fmla="*/ 1541463 h 4330701"/>
              <a:gd name="connsiteX15536" fmla="*/ 2083142 w 12191966"/>
              <a:gd name="connsiteY15536" fmla="*/ 1535113 h 4330701"/>
              <a:gd name="connsiteX15537" fmla="*/ 2082769 w 12191966"/>
              <a:gd name="connsiteY15537" fmla="*/ 1529954 h 4330701"/>
              <a:gd name="connsiteX15538" fmla="*/ 2082769 w 12191966"/>
              <a:gd name="connsiteY15538" fmla="*/ 1527573 h 4330701"/>
              <a:gd name="connsiteX15539" fmla="*/ 2083142 w 12191966"/>
              <a:gd name="connsiteY15539" fmla="*/ 1525588 h 4330701"/>
              <a:gd name="connsiteX15540" fmla="*/ 2083889 w 12191966"/>
              <a:gd name="connsiteY15540" fmla="*/ 1524001 h 4330701"/>
              <a:gd name="connsiteX15541" fmla="*/ 2085010 w 12191966"/>
              <a:gd name="connsiteY15541" fmla="*/ 1522413 h 4330701"/>
              <a:gd name="connsiteX15542" fmla="*/ 2086877 w 12191966"/>
              <a:gd name="connsiteY15542" fmla="*/ 1521223 h 4330701"/>
              <a:gd name="connsiteX15543" fmla="*/ 2089492 w 12191966"/>
              <a:gd name="connsiteY15543" fmla="*/ 1520429 h 4330701"/>
              <a:gd name="connsiteX15544" fmla="*/ 2092107 w 12191966"/>
              <a:gd name="connsiteY15544" fmla="*/ 1520032 h 4330701"/>
              <a:gd name="connsiteX15545" fmla="*/ 1776070 w 12191966"/>
              <a:gd name="connsiteY15545" fmla="*/ 1511301 h 4330701"/>
              <a:gd name="connsiteX15546" fmla="*/ 1781628 w 12191966"/>
              <a:gd name="connsiteY15546" fmla="*/ 1511301 h 4330701"/>
              <a:gd name="connsiteX15547" fmla="*/ 1787579 w 12191966"/>
              <a:gd name="connsiteY15547" fmla="*/ 1511301 h 4330701"/>
              <a:gd name="connsiteX15548" fmla="*/ 1793533 w 12191966"/>
              <a:gd name="connsiteY15548" fmla="*/ 1512492 h 4330701"/>
              <a:gd name="connsiteX15549" fmla="*/ 1806232 w 12191966"/>
              <a:gd name="connsiteY15549" fmla="*/ 1514476 h 4330701"/>
              <a:gd name="connsiteX15550" fmla="*/ 1818932 w 12191966"/>
              <a:gd name="connsiteY15550" fmla="*/ 1516461 h 4330701"/>
              <a:gd name="connsiteX15551" fmla="*/ 1830839 w 12191966"/>
              <a:gd name="connsiteY15551" fmla="*/ 1518048 h 4330701"/>
              <a:gd name="connsiteX15552" fmla="*/ 1835999 w 12191966"/>
              <a:gd name="connsiteY15552" fmla="*/ 1518445 h 4330701"/>
              <a:gd name="connsiteX15553" fmla="*/ 1840762 w 12191966"/>
              <a:gd name="connsiteY15553" fmla="*/ 1518445 h 4330701"/>
              <a:gd name="connsiteX15554" fmla="*/ 1845526 w 12191966"/>
              <a:gd name="connsiteY15554" fmla="*/ 1517651 h 4330701"/>
              <a:gd name="connsiteX15555" fmla="*/ 1849493 w 12191966"/>
              <a:gd name="connsiteY15555" fmla="*/ 1516461 h 4330701"/>
              <a:gd name="connsiteX15556" fmla="*/ 1847906 w 12191966"/>
              <a:gd name="connsiteY15556" fmla="*/ 1520429 h 4330701"/>
              <a:gd name="connsiteX15557" fmla="*/ 1846319 w 12191966"/>
              <a:gd name="connsiteY15557" fmla="*/ 1523605 h 4330701"/>
              <a:gd name="connsiteX15558" fmla="*/ 1844335 w 12191966"/>
              <a:gd name="connsiteY15558" fmla="*/ 1526383 h 4330701"/>
              <a:gd name="connsiteX15559" fmla="*/ 1842746 w 12191966"/>
              <a:gd name="connsiteY15559" fmla="*/ 1529161 h 4330701"/>
              <a:gd name="connsiteX15560" fmla="*/ 1840364 w 12191966"/>
              <a:gd name="connsiteY15560" fmla="*/ 1531145 h 4330701"/>
              <a:gd name="connsiteX15561" fmla="*/ 1838381 w 12191966"/>
              <a:gd name="connsiteY15561" fmla="*/ 1532336 h 4330701"/>
              <a:gd name="connsiteX15562" fmla="*/ 1835999 w 12191966"/>
              <a:gd name="connsiteY15562" fmla="*/ 1533527 h 4330701"/>
              <a:gd name="connsiteX15563" fmla="*/ 1833221 w 12191966"/>
              <a:gd name="connsiteY15563" fmla="*/ 1534717 h 4330701"/>
              <a:gd name="connsiteX15564" fmla="*/ 1830839 w 12191966"/>
              <a:gd name="connsiteY15564" fmla="*/ 1535114 h 4330701"/>
              <a:gd name="connsiteX15565" fmla="*/ 1828458 w 12191966"/>
              <a:gd name="connsiteY15565" fmla="*/ 1535114 h 4330701"/>
              <a:gd name="connsiteX15566" fmla="*/ 1822901 w 12191966"/>
              <a:gd name="connsiteY15566" fmla="*/ 1534717 h 4330701"/>
              <a:gd name="connsiteX15567" fmla="*/ 1816552 w 12191966"/>
              <a:gd name="connsiteY15567" fmla="*/ 1533130 h 4330701"/>
              <a:gd name="connsiteX15568" fmla="*/ 1810201 w 12191966"/>
              <a:gd name="connsiteY15568" fmla="*/ 1531145 h 4330701"/>
              <a:gd name="connsiteX15569" fmla="*/ 1797501 w 12191966"/>
              <a:gd name="connsiteY15569" fmla="*/ 1525589 h 4330701"/>
              <a:gd name="connsiteX15570" fmla="*/ 1785198 w 12191966"/>
              <a:gd name="connsiteY15570" fmla="*/ 1520033 h 4330701"/>
              <a:gd name="connsiteX15571" fmla="*/ 1778453 w 12191966"/>
              <a:gd name="connsiteY15571" fmla="*/ 1517651 h 4330701"/>
              <a:gd name="connsiteX15572" fmla="*/ 1772897 w 12191966"/>
              <a:gd name="connsiteY15572" fmla="*/ 1516064 h 4330701"/>
              <a:gd name="connsiteX15573" fmla="*/ 1766941 w 12191966"/>
              <a:gd name="connsiteY15573" fmla="*/ 1514873 h 4330701"/>
              <a:gd name="connsiteX15574" fmla="*/ 1764560 w 12191966"/>
              <a:gd name="connsiteY15574" fmla="*/ 1514873 h 4330701"/>
              <a:gd name="connsiteX15575" fmla="*/ 1762180 w 12191966"/>
              <a:gd name="connsiteY15575" fmla="*/ 1515667 h 4330701"/>
              <a:gd name="connsiteX15576" fmla="*/ 1766148 w 12191966"/>
              <a:gd name="connsiteY15576" fmla="*/ 1513286 h 4330701"/>
              <a:gd name="connsiteX15577" fmla="*/ 1770912 w 12191966"/>
              <a:gd name="connsiteY15577" fmla="*/ 1512095 h 4330701"/>
              <a:gd name="connsiteX15578" fmla="*/ 1638990 w 12191966"/>
              <a:gd name="connsiteY15578" fmla="*/ 1490663 h 4330701"/>
              <a:gd name="connsiteX15579" fmla="*/ 1641011 w 12191966"/>
              <a:gd name="connsiteY15579" fmla="*/ 1491096 h 4330701"/>
              <a:gd name="connsiteX15580" fmla="*/ 1643436 w 12191966"/>
              <a:gd name="connsiteY15580" fmla="*/ 1491529 h 4330701"/>
              <a:gd name="connsiteX15581" fmla="*/ 1648688 w 12191966"/>
              <a:gd name="connsiteY15581" fmla="*/ 1493694 h 4330701"/>
              <a:gd name="connsiteX15582" fmla="*/ 1654345 w 12191966"/>
              <a:gd name="connsiteY15582" fmla="*/ 1496725 h 4330701"/>
              <a:gd name="connsiteX15583" fmla="*/ 1657579 w 12191966"/>
              <a:gd name="connsiteY15583" fmla="*/ 1497158 h 4330701"/>
              <a:gd name="connsiteX15584" fmla="*/ 1661214 w 12191966"/>
              <a:gd name="connsiteY15584" fmla="*/ 1497591 h 4330701"/>
              <a:gd name="connsiteX15585" fmla="*/ 1665256 w 12191966"/>
              <a:gd name="connsiteY15585" fmla="*/ 1497591 h 4330701"/>
              <a:gd name="connsiteX15586" fmla="*/ 1670105 w 12191966"/>
              <a:gd name="connsiteY15586" fmla="*/ 1497591 h 4330701"/>
              <a:gd name="connsiteX15587" fmla="*/ 1668085 w 12191966"/>
              <a:gd name="connsiteY15587" fmla="*/ 1499755 h 4330701"/>
              <a:gd name="connsiteX15588" fmla="*/ 1665256 w 12191966"/>
              <a:gd name="connsiteY15588" fmla="*/ 1501920 h 4330701"/>
              <a:gd name="connsiteX15589" fmla="*/ 1662427 w 12191966"/>
              <a:gd name="connsiteY15589" fmla="*/ 1503219 h 4330701"/>
              <a:gd name="connsiteX15590" fmla="*/ 1659599 w 12191966"/>
              <a:gd name="connsiteY15590" fmla="*/ 1504085 h 4330701"/>
              <a:gd name="connsiteX15591" fmla="*/ 1656770 w 12191966"/>
              <a:gd name="connsiteY15591" fmla="*/ 1504951 h 4330701"/>
              <a:gd name="connsiteX15592" fmla="*/ 1653537 w 12191966"/>
              <a:gd name="connsiteY15592" fmla="*/ 1504951 h 4330701"/>
              <a:gd name="connsiteX15593" fmla="*/ 1647073 w 12191966"/>
              <a:gd name="connsiteY15593" fmla="*/ 1504951 h 4330701"/>
              <a:gd name="connsiteX15594" fmla="*/ 1634949 w 12191966"/>
              <a:gd name="connsiteY15594" fmla="*/ 1503219 h 4330701"/>
              <a:gd name="connsiteX15595" fmla="*/ 1629696 w 12191966"/>
              <a:gd name="connsiteY15595" fmla="*/ 1502786 h 4330701"/>
              <a:gd name="connsiteX15596" fmla="*/ 1627675 w 12191966"/>
              <a:gd name="connsiteY15596" fmla="*/ 1502786 h 4330701"/>
              <a:gd name="connsiteX15597" fmla="*/ 1625655 w 12191966"/>
              <a:gd name="connsiteY15597" fmla="*/ 1503219 h 4330701"/>
              <a:gd name="connsiteX15598" fmla="*/ 1628080 w 12191966"/>
              <a:gd name="connsiteY15598" fmla="*/ 1498890 h 4330701"/>
              <a:gd name="connsiteX15599" fmla="*/ 1630101 w 12191966"/>
              <a:gd name="connsiteY15599" fmla="*/ 1495426 h 4330701"/>
              <a:gd name="connsiteX15600" fmla="*/ 1632121 w 12191966"/>
              <a:gd name="connsiteY15600" fmla="*/ 1493261 h 4330701"/>
              <a:gd name="connsiteX15601" fmla="*/ 1634140 w 12191966"/>
              <a:gd name="connsiteY15601" fmla="*/ 1491529 h 4330701"/>
              <a:gd name="connsiteX15602" fmla="*/ 1636969 w 12191966"/>
              <a:gd name="connsiteY15602" fmla="*/ 1491096 h 4330701"/>
              <a:gd name="connsiteX15603" fmla="*/ 4142062 w 12191966"/>
              <a:gd name="connsiteY15603" fmla="*/ 1489076 h 4330701"/>
              <a:gd name="connsiteX15604" fmla="*/ 4144888 w 12191966"/>
              <a:gd name="connsiteY15604" fmla="*/ 1491061 h 4330701"/>
              <a:gd name="connsiteX15605" fmla="*/ 4146906 w 12191966"/>
              <a:gd name="connsiteY15605" fmla="*/ 1493045 h 4330701"/>
              <a:gd name="connsiteX15606" fmla="*/ 4147713 w 12191966"/>
              <a:gd name="connsiteY15606" fmla="*/ 1495823 h 4330701"/>
              <a:gd name="connsiteX15607" fmla="*/ 4148116 w 12191966"/>
              <a:gd name="connsiteY15607" fmla="*/ 1498998 h 4330701"/>
              <a:gd name="connsiteX15608" fmla="*/ 4148116 w 12191966"/>
              <a:gd name="connsiteY15608" fmla="*/ 1501776 h 4330701"/>
              <a:gd name="connsiteX15609" fmla="*/ 4147713 w 12191966"/>
              <a:gd name="connsiteY15609" fmla="*/ 1504951 h 4330701"/>
              <a:gd name="connsiteX15610" fmla="*/ 4147309 w 12191966"/>
              <a:gd name="connsiteY15610" fmla="*/ 1508126 h 4330701"/>
              <a:gd name="connsiteX15611" fmla="*/ 4145695 w 12191966"/>
              <a:gd name="connsiteY15611" fmla="*/ 1510904 h 4330701"/>
              <a:gd name="connsiteX15612" fmla="*/ 4144081 w 12191966"/>
              <a:gd name="connsiteY15612" fmla="*/ 1514079 h 4330701"/>
              <a:gd name="connsiteX15613" fmla="*/ 4142062 w 12191966"/>
              <a:gd name="connsiteY15613" fmla="*/ 1516461 h 4330701"/>
              <a:gd name="connsiteX15614" fmla="*/ 4139640 w 12191966"/>
              <a:gd name="connsiteY15614" fmla="*/ 1518445 h 4330701"/>
              <a:gd name="connsiteX15615" fmla="*/ 4137219 w 12191966"/>
              <a:gd name="connsiteY15615" fmla="*/ 1520032 h 4330701"/>
              <a:gd name="connsiteX15616" fmla="*/ 4134393 w 12191966"/>
              <a:gd name="connsiteY15616" fmla="*/ 1520826 h 4330701"/>
              <a:gd name="connsiteX15617" fmla="*/ 4131568 w 12191966"/>
              <a:gd name="connsiteY15617" fmla="*/ 1520826 h 4330701"/>
              <a:gd name="connsiteX15618" fmla="*/ 4127936 w 12191966"/>
              <a:gd name="connsiteY15618" fmla="*/ 1520429 h 4330701"/>
              <a:gd name="connsiteX15619" fmla="*/ 4124706 w 12191966"/>
              <a:gd name="connsiteY15619" fmla="*/ 1518842 h 4330701"/>
              <a:gd name="connsiteX15620" fmla="*/ 4124303 w 12191966"/>
              <a:gd name="connsiteY15620" fmla="*/ 1514873 h 4330701"/>
              <a:gd name="connsiteX15621" fmla="*/ 4124303 w 12191966"/>
              <a:gd name="connsiteY15621" fmla="*/ 1511301 h 4330701"/>
              <a:gd name="connsiteX15622" fmla="*/ 4124706 w 12191966"/>
              <a:gd name="connsiteY15622" fmla="*/ 1508920 h 4330701"/>
              <a:gd name="connsiteX15623" fmla="*/ 4125918 w 12191966"/>
              <a:gd name="connsiteY15623" fmla="*/ 1506936 h 4330701"/>
              <a:gd name="connsiteX15624" fmla="*/ 4126725 w 12191966"/>
              <a:gd name="connsiteY15624" fmla="*/ 1505348 h 4330701"/>
              <a:gd name="connsiteX15625" fmla="*/ 4128339 w 12191966"/>
              <a:gd name="connsiteY15625" fmla="*/ 1503761 h 4330701"/>
              <a:gd name="connsiteX15626" fmla="*/ 4132376 w 12191966"/>
              <a:gd name="connsiteY15626" fmla="*/ 1502570 h 4330701"/>
              <a:gd name="connsiteX15627" fmla="*/ 4136008 w 12191966"/>
              <a:gd name="connsiteY15627" fmla="*/ 1500982 h 4330701"/>
              <a:gd name="connsiteX15628" fmla="*/ 4138026 w 12191966"/>
              <a:gd name="connsiteY15628" fmla="*/ 1499792 h 4330701"/>
              <a:gd name="connsiteX15629" fmla="*/ 4139640 w 12191966"/>
              <a:gd name="connsiteY15629" fmla="*/ 1498601 h 4330701"/>
              <a:gd name="connsiteX15630" fmla="*/ 4140448 w 12191966"/>
              <a:gd name="connsiteY15630" fmla="*/ 1497014 h 4330701"/>
              <a:gd name="connsiteX15631" fmla="*/ 4141659 w 12191966"/>
              <a:gd name="connsiteY15631" fmla="*/ 1495029 h 4330701"/>
              <a:gd name="connsiteX15632" fmla="*/ 4142062 w 12191966"/>
              <a:gd name="connsiteY15632" fmla="*/ 1492251 h 4330701"/>
              <a:gd name="connsiteX15633" fmla="*/ 5182011 w 12191966"/>
              <a:gd name="connsiteY15633" fmla="*/ 1484313 h 4330701"/>
              <a:gd name="connsiteX15634" fmla="*/ 5185610 w 12191966"/>
              <a:gd name="connsiteY15634" fmla="*/ 1484313 h 4330701"/>
              <a:gd name="connsiteX15635" fmla="*/ 5189218 w 12191966"/>
              <a:gd name="connsiteY15635" fmla="*/ 1484703 h 4330701"/>
              <a:gd name="connsiteX15636" fmla="*/ 5192423 w 12191966"/>
              <a:gd name="connsiteY15636" fmla="*/ 1485092 h 4330701"/>
              <a:gd name="connsiteX15637" fmla="*/ 5198418 w 12191966"/>
              <a:gd name="connsiteY15637" fmla="*/ 1487041 h 4330701"/>
              <a:gd name="connsiteX15638" fmla="*/ 5204428 w 12191966"/>
              <a:gd name="connsiteY15638" fmla="*/ 1489379 h 4330701"/>
              <a:gd name="connsiteX15639" fmla="*/ 5209631 w 12191966"/>
              <a:gd name="connsiteY15639" fmla="*/ 1490548 h 4330701"/>
              <a:gd name="connsiteX15640" fmla="*/ 5212431 w 12191966"/>
              <a:gd name="connsiteY15640" fmla="*/ 1491327 h 4330701"/>
              <a:gd name="connsiteX15641" fmla="*/ 5214836 w 12191966"/>
              <a:gd name="connsiteY15641" fmla="*/ 1491327 h 4330701"/>
              <a:gd name="connsiteX15642" fmla="*/ 5217644 w 12191966"/>
              <a:gd name="connsiteY15642" fmla="*/ 1490548 h 4330701"/>
              <a:gd name="connsiteX15643" fmla="*/ 5220435 w 12191966"/>
              <a:gd name="connsiteY15643" fmla="*/ 1490158 h 4330701"/>
              <a:gd name="connsiteX15644" fmla="*/ 5223227 w 12191966"/>
              <a:gd name="connsiteY15644" fmla="*/ 1488210 h 4330701"/>
              <a:gd name="connsiteX15645" fmla="*/ 5226026 w 12191966"/>
              <a:gd name="connsiteY15645" fmla="*/ 1486261 h 4330701"/>
              <a:gd name="connsiteX15646" fmla="*/ 5225625 w 12191966"/>
              <a:gd name="connsiteY15646" fmla="*/ 1489768 h 4330701"/>
              <a:gd name="connsiteX15647" fmla="*/ 5224427 w 12191966"/>
              <a:gd name="connsiteY15647" fmla="*/ 1492496 h 4330701"/>
              <a:gd name="connsiteX15648" fmla="*/ 5223628 w 12191966"/>
              <a:gd name="connsiteY15648" fmla="*/ 1495224 h 4330701"/>
              <a:gd name="connsiteX15649" fmla="*/ 5222430 w 12191966"/>
              <a:gd name="connsiteY15649" fmla="*/ 1496393 h 4330701"/>
              <a:gd name="connsiteX15650" fmla="*/ 5220435 w 12191966"/>
              <a:gd name="connsiteY15650" fmla="*/ 1499120 h 4330701"/>
              <a:gd name="connsiteX15651" fmla="*/ 5218441 w 12191966"/>
              <a:gd name="connsiteY15651" fmla="*/ 1501069 h 4330701"/>
              <a:gd name="connsiteX15652" fmla="*/ 5216839 w 12191966"/>
              <a:gd name="connsiteY15652" fmla="*/ 1503407 h 4330701"/>
              <a:gd name="connsiteX15653" fmla="*/ 5216440 w 12191966"/>
              <a:gd name="connsiteY15653" fmla="*/ 1504965 h 4330701"/>
              <a:gd name="connsiteX15654" fmla="*/ 5216440 w 12191966"/>
              <a:gd name="connsiteY15654" fmla="*/ 1506914 h 4330701"/>
              <a:gd name="connsiteX15655" fmla="*/ 5217644 w 12191966"/>
              <a:gd name="connsiteY15655" fmla="*/ 1512369 h 4330701"/>
              <a:gd name="connsiteX15656" fmla="*/ 5219639 w 12191966"/>
              <a:gd name="connsiteY15656" fmla="*/ 1521331 h 4330701"/>
              <a:gd name="connsiteX15657" fmla="*/ 5218038 w 12191966"/>
              <a:gd name="connsiteY15657" fmla="*/ 1520162 h 4330701"/>
              <a:gd name="connsiteX15658" fmla="*/ 5216035 w 12191966"/>
              <a:gd name="connsiteY15658" fmla="*/ 1519383 h 4330701"/>
              <a:gd name="connsiteX15659" fmla="*/ 5213637 w 12191966"/>
              <a:gd name="connsiteY15659" fmla="*/ 1515876 h 4330701"/>
              <a:gd name="connsiteX15660" fmla="*/ 5210831 w 12191966"/>
              <a:gd name="connsiteY15660" fmla="*/ 1512759 h 4330701"/>
              <a:gd name="connsiteX15661" fmla="*/ 5209631 w 12191966"/>
              <a:gd name="connsiteY15661" fmla="*/ 1511200 h 4330701"/>
              <a:gd name="connsiteX15662" fmla="*/ 5207228 w 12191966"/>
              <a:gd name="connsiteY15662" fmla="*/ 1510810 h 4330701"/>
              <a:gd name="connsiteX15663" fmla="*/ 5205230 w 12191966"/>
              <a:gd name="connsiteY15663" fmla="*/ 1512369 h 4330701"/>
              <a:gd name="connsiteX15664" fmla="*/ 5204829 w 12191966"/>
              <a:gd name="connsiteY15664" fmla="*/ 1513148 h 4330701"/>
              <a:gd name="connsiteX15665" fmla="*/ 5204829 w 12191966"/>
              <a:gd name="connsiteY15665" fmla="*/ 1514317 h 4330701"/>
              <a:gd name="connsiteX15666" fmla="*/ 5205230 w 12191966"/>
              <a:gd name="connsiteY15666" fmla="*/ 1515486 h 4330701"/>
              <a:gd name="connsiteX15667" fmla="*/ 5206830 w 12191966"/>
              <a:gd name="connsiteY15667" fmla="*/ 1515876 h 4330701"/>
              <a:gd name="connsiteX15668" fmla="*/ 5208431 w 12191966"/>
              <a:gd name="connsiteY15668" fmla="*/ 1516266 h 4330701"/>
              <a:gd name="connsiteX15669" fmla="*/ 5211634 w 12191966"/>
              <a:gd name="connsiteY15669" fmla="*/ 1516266 h 4330701"/>
              <a:gd name="connsiteX15670" fmla="*/ 5209631 w 12191966"/>
              <a:gd name="connsiteY15670" fmla="*/ 1521331 h 4330701"/>
              <a:gd name="connsiteX15671" fmla="*/ 5207228 w 12191966"/>
              <a:gd name="connsiteY15671" fmla="*/ 1524059 h 4330701"/>
              <a:gd name="connsiteX15672" fmla="*/ 5204829 w 12191966"/>
              <a:gd name="connsiteY15672" fmla="*/ 1526007 h 4330701"/>
              <a:gd name="connsiteX15673" fmla="*/ 5202428 w 12191966"/>
              <a:gd name="connsiteY15673" fmla="*/ 1527176 h 4330701"/>
              <a:gd name="connsiteX15674" fmla="*/ 5199621 w 12191966"/>
              <a:gd name="connsiteY15674" fmla="*/ 1526786 h 4330701"/>
              <a:gd name="connsiteX15675" fmla="*/ 5197217 w 12191966"/>
              <a:gd name="connsiteY15675" fmla="*/ 1525228 h 4330701"/>
              <a:gd name="connsiteX15676" fmla="*/ 5194425 w 12191966"/>
              <a:gd name="connsiteY15676" fmla="*/ 1523279 h 4330701"/>
              <a:gd name="connsiteX15677" fmla="*/ 5191622 w 12191966"/>
              <a:gd name="connsiteY15677" fmla="*/ 1520162 h 4330701"/>
              <a:gd name="connsiteX15678" fmla="*/ 5189218 w 12191966"/>
              <a:gd name="connsiteY15678" fmla="*/ 1516655 h 4330701"/>
              <a:gd name="connsiteX15679" fmla="*/ 5187220 w 12191966"/>
              <a:gd name="connsiteY15679" fmla="*/ 1512369 h 4330701"/>
              <a:gd name="connsiteX15680" fmla="*/ 5185215 w 12191966"/>
              <a:gd name="connsiteY15680" fmla="*/ 1508472 h 4330701"/>
              <a:gd name="connsiteX15681" fmla="*/ 5183209 w 12191966"/>
              <a:gd name="connsiteY15681" fmla="*/ 1503407 h 4330701"/>
              <a:gd name="connsiteX15682" fmla="*/ 5181210 w 12191966"/>
              <a:gd name="connsiteY15682" fmla="*/ 1498731 h 4330701"/>
              <a:gd name="connsiteX15683" fmla="*/ 5180013 w 12191966"/>
              <a:gd name="connsiteY15683" fmla="*/ 1494055 h 4330701"/>
              <a:gd name="connsiteX15684" fmla="*/ 5179208 w 12191966"/>
              <a:gd name="connsiteY15684" fmla="*/ 1489379 h 4330701"/>
              <a:gd name="connsiteX15685" fmla="*/ 5178410 w 12191966"/>
              <a:gd name="connsiteY15685" fmla="*/ 1484703 h 4330701"/>
              <a:gd name="connsiteX15686" fmla="*/ 4508317 w 12191966"/>
              <a:gd name="connsiteY15686" fmla="*/ 1474788 h 4330701"/>
              <a:gd name="connsiteX15687" fmla="*/ 4512239 w 12191966"/>
              <a:gd name="connsiteY15687" fmla="*/ 1474788 h 4330701"/>
              <a:gd name="connsiteX15688" fmla="*/ 4516554 w 12191966"/>
              <a:gd name="connsiteY15688" fmla="*/ 1475195 h 4330701"/>
              <a:gd name="connsiteX15689" fmla="*/ 4516946 w 12191966"/>
              <a:gd name="connsiteY15689" fmla="*/ 1479260 h 4330701"/>
              <a:gd name="connsiteX15690" fmla="*/ 4516554 w 12191966"/>
              <a:gd name="connsiteY15690" fmla="*/ 1482919 h 4330701"/>
              <a:gd name="connsiteX15691" fmla="*/ 4515770 w 12191966"/>
              <a:gd name="connsiteY15691" fmla="*/ 1485765 h 4330701"/>
              <a:gd name="connsiteX15692" fmla="*/ 4514593 w 12191966"/>
              <a:gd name="connsiteY15692" fmla="*/ 1488205 h 4330701"/>
              <a:gd name="connsiteX15693" fmla="*/ 4512239 w 12191966"/>
              <a:gd name="connsiteY15693" fmla="*/ 1492677 h 4330701"/>
              <a:gd name="connsiteX15694" fmla="*/ 4511847 w 12191966"/>
              <a:gd name="connsiteY15694" fmla="*/ 1495523 h 4330701"/>
              <a:gd name="connsiteX15695" fmla="*/ 4511064 w 12191966"/>
              <a:gd name="connsiteY15695" fmla="*/ 1499182 h 4330701"/>
              <a:gd name="connsiteX15696" fmla="*/ 4527536 w 12191966"/>
              <a:gd name="connsiteY15696" fmla="*/ 1499182 h 4330701"/>
              <a:gd name="connsiteX15697" fmla="*/ 4525966 w 12191966"/>
              <a:gd name="connsiteY15697" fmla="*/ 1502434 h 4330701"/>
              <a:gd name="connsiteX15698" fmla="*/ 4524398 w 12191966"/>
              <a:gd name="connsiteY15698" fmla="*/ 1505280 h 4330701"/>
              <a:gd name="connsiteX15699" fmla="*/ 4522046 w 12191966"/>
              <a:gd name="connsiteY15699" fmla="*/ 1506500 h 4330701"/>
              <a:gd name="connsiteX15700" fmla="*/ 4520085 w 12191966"/>
              <a:gd name="connsiteY15700" fmla="*/ 1507720 h 4330701"/>
              <a:gd name="connsiteX15701" fmla="*/ 4517730 w 12191966"/>
              <a:gd name="connsiteY15701" fmla="*/ 1508126 h 4330701"/>
              <a:gd name="connsiteX15702" fmla="*/ 4514986 w 12191966"/>
              <a:gd name="connsiteY15702" fmla="*/ 1507720 h 4330701"/>
              <a:gd name="connsiteX15703" fmla="*/ 4512633 w 12191966"/>
              <a:gd name="connsiteY15703" fmla="*/ 1506500 h 4330701"/>
              <a:gd name="connsiteX15704" fmla="*/ 4510278 w 12191966"/>
              <a:gd name="connsiteY15704" fmla="*/ 1505280 h 4330701"/>
              <a:gd name="connsiteX15705" fmla="*/ 4505573 w 12191966"/>
              <a:gd name="connsiteY15705" fmla="*/ 1501621 h 4330701"/>
              <a:gd name="connsiteX15706" fmla="*/ 4501258 w 12191966"/>
              <a:gd name="connsiteY15706" fmla="*/ 1497556 h 4330701"/>
              <a:gd name="connsiteX15707" fmla="*/ 4494198 w 12191966"/>
              <a:gd name="connsiteY15707" fmla="*/ 1490644 h 4330701"/>
              <a:gd name="connsiteX15708" fmla="*/ 4495374 w 12191966"/>
              <a:gd name="connsiteY15708" fmla="*/ 1486172 h 4330701"/>
              <a:gd name="connsiteX15709" fmla="*/ 4496943 w 12191966"/>
              <a:gd name="connsiteY15709" fmla="*/ 1482513 h 4330701"/>
              <a:gd name="connsiteX15710" fmla="*/ 4498903 w 12191966"/>
              <a:gd name="connsiteY15710" fmla="*/ 1479260 h 4330701"/>
              <a:gd name="connsiteX15711" fmla="*/ 4501258 w 12191966"/>
              <a:gd name="connsiteY15711" fmla="*/ 1477227 h 4330701"/>
              <a:gd name="connsiteX15712" fmla="*/ 4504786 w 12191966"/>
              <a:gd name="connsiteY15712" fmla="*/ 1476008 h 4330701"/>
              <a:gd name="connsiteX15713" fmla="*/ 2810638 w 12191966"/>
              <a:gd name="connsiteY15713" fmla="*/ 1474788 h 4330701"/>
              <a:gd name="connsiteX15714" fmla="*/ 2815003 w 12191966"/>
              <a:gd name="connsiteY15714" fmla="*/ 1474788 h 4330701"/>
              <a:gd name="connsiteX15715" fmla="*/ 2819766 w 12191966"/>
              <a:gd name="connsiteY15715" fmla="*/ 1475195 h 4330701"/>
              <a:gd name="connsiteX15716" fmla="*/ 2819766 w 12191966"/>
              <a:gd name="connsiteY15716" fmla="*/ 1479260 h 4330701"/>
              <a:gd name="connsiteX15717" fmla="*/ 2818972 w 12191966"/>
              <a:gd name="connsiteY15717" fmla="*/ 1482919 h 4330701"/>
              <a:gd name="connsiteX15718" fmla="*/ 2818575 w 12191966"/>
              <a:gd name="connsiteY15718" fmla="*/ 1485765 h 4330701"/>
              <a:gd name="connsiteX15719" fmla="*/ 2816988 w 12191966"/>
              <a:gd name="connsiteY15719" fmla="*/ 1488205 h 4330701"/>
              <a:gd name="connsiteX15720" fmla="*/ 2815003 w 12191966"/>
              <a:gd name="connsiteY15720" fmla="*/ 1492677 h 4330701"/>
              <a:gd name="connsiteX15721" fmla="*/ 2814209 w 12191966"/>
              <a:gd name="connsiteY15721" fmla="*/ 1495523 h 4330701"/>
              <a:gd name="connsiteX15722" fmla="*/ 2813415 w 12191966"/>
              <a:gd name="connsiteY15722" fmla="*/ 1499182 h 4330701"/>
              <a:gd name="connsiteX15723" fmla="*/ 2830482 w 12191966"/>
              <a:gd name="connsiteY15723" fmla="*/ 1499182 h 4330701"/>
              <a:gd name="connsiteX15724" fmla="*/ 2829291 w 12191966"/>
              <a:gd name="connsiteY15724" fmla="*/ 1502434 h 4330701"/>
              <a:gd name="connsiteX15725" fmla="*/ 2827307 w 12191966"/>
              <a:gd name="connsiteY15725" fmla="*/ 1505280 h 4330701"/>
              <a:gd name="connsiteX15726" fmla="*/ 2825322 w 12191966"/>
              <a:gd name="connsiteY15726" fmla="*/ 1506500 h 4330701"/>
              <a:gd name="connsiteX15727" fmla="*/ 2822544 w 12191966"/>
              <a:gd name="connsiteY15727" fmla="*/ 1507720 h 4330701"/>
              <a:gd name="connsiteX15728" fmla="*/ 2820560 w 12191966"/>
              <a:gd name="connsiteY15728" fmla="*/ 1508126 h 4330701"/>
              <a:gd name="connsiteX15729" fmla="*/ 2818178 w 12191966"/>
              <a:gd name="connsiteY15729" fmla="*/ 1507720 h 4330701"/>
              <a:gd name="connsiteX15730" fmla="*/ 2815797 w 12191966"/>
              <a:gd name="connsiteY15730" fmla="*/ 1506500 h 4330701"/>
              <a:gd name="connsiteX15731" fmla="*/ 2813019 w 12191966"/>
              <a:gd name="connsiteY15731" fmla="*/ 1505280 h 4330701"/>
              <a:gd name="connsiteX15732" fmla="*/ 2808256 w 12191966"/>
              <a:gd name="connsiteY15732" fmla="*/ 1501621 h 4330701"/>
              <a:gd name="connsiteX15733" fmla="*/ 2803494 w 12191966"/>
              <a:gd name="connsiteY15733" fmla="*/ 1497556 h 4330701"/>
              <a:gd name="connsiteX15734" fmla="*/ 2797144 w 12191966"/>
              <a:gd name="connsiteY15734" fmla="*/ 1490644 h 4330701"/>
              <a:gd name="connsiteX15735" fmla="*/ 2797541 w 12191966"/>
              <a:gd name="connsiteY15735" fmla="*/ 1486172 h 4330701"/>
              <a:gd name="connsiteX15736" fmla="*/ 2799128 w 12191966"/>
              <a:gd name="connsiteY15736" fmla="*/ 1482513 h 4330701"/>
              <a:gd name="connsiteX15737" fmla="*/ 2801510 w 12191966"/>
              <a:gd name="connsiteY15737" fmla="*/ 1479260 h 4330701"/>
              <a:gd name="connsiteX15738" fmla="*/ 2803891 w 12191966"/>
              <a:gd name="connsiteY15738" fmla="*/ 1477227 h 4330701"/>
              <a:gd name="connsiteX15739" fmla="*/ 2807066 w 12191966"/>
              <a:gd name="connsiteY15739" fmla="*/ 1476008 h 4330701"/>
              <a:gd name="connsiteX15740" fmla="*/ 3928135 w 12191966"/>
              <a:gd name="connsiteY15740" fmla="*/ 1473200 h 4330701"/>
              <a:gd name="connsiteX15741" fmla="*/ 3927339 w 12191966"/>
              <a:gd name="connsiteY15741" fmla="*/ 1477619 h 4330701"/>
              <a:gd name="connsiteX15742" fmla="*/ 3926939 w 12191966"/>
              <a:gd name="connsiteY15742" fmla="*/ 1481235 h 4330701"/>
              <a:gd name="connsiteX15743" fmla="*/ 3927339 w 12191966"/>
              <a:gd name="connsiteY15743" fmla="*/ 1484047 h 4330701"/>
              <a:gd name="connsiteX15744" fmla="*/ 3927339 w 12191966"/>
              <a:gd name="connsiteY15744" fmla="*/ 1487261 h 4330701"/>
              <a:gd name="connsiteX15745" fmla="*/ 3928135 w 12191966"/>
              <a:gd name="connsiteY15745" fmla="*/ 1489671 h 4330701"/>
              <a:gd name="connsiteX15746" fmla="*/ 3928933 w 12191966"/>
              <a:gd name="connsiteY15746" fmla="*/ 1491680 h 4330701"/>
              <a:gd name="connsiteX15747" fmla="*/ 3930131 w 12191966"/>
              <a:gd name="connsiteY15747" fmla="*/ 1493689 h 4330701"/>
              <a:gd name="connsiteX15748" fmla="*/ 3931328 w 12191966"/>
              <a:gd name="connsiteY15748" fmla="*/ 1495296 h 4330701"/>
              <a:gd name="connsiteX15749" fmla="*/ 3934920 w 12191966"/>
              <a:gd name="connsiteY15749" fmla="*/ 1497304 h 4330701"/>
              <a:gd name="connsiteX15750" fmla="*/ 3937710 w 12191966"/>
              <a:gd name="connsiteY15750" fmla="*/ 1499313 h 4330701"/>
              <a:gd name="connsiteX15751" fmla="*/ 3941300 w 12191966"/>
              <a:gd name="connsiteY15751" fmla="*/ 1501322 h 4330701"/>
              <a:gd name="connsiteX15752" fmla="*/ 3944892 w 12191966"/>
              <a:gd name="connsiteY15752" fmla="*/ 1504134 h 4330701"/>
              <a:gd name="connsiteX15753" fmla="*/ 3942497 w 12191966"/>
              <a:gd name="connsiteY15753" fmla="*/ 1509758 h 4330701"/>
              <a:gd name="connsiteX15754" fmla="*/ 3939703 w 12191966"/>
              <a:gd name="connsiteY15754" fmla="*/ 1514579 h 4330701"/>
              <a:gd name="connsiteX15755" fmla="*/ 3934920 w 12191966"/>
              <a:gd name="connsiteY15755" fmla="*/ 1524220 h 4330701"/>
              <a:gd name="connsiteX15756" fmla="*/ 3928933 w 12191966"/>
              <a:gd name="connsiteY15756" fmla="*/ 1533460 h 4330701"/>
              <a:gd name="connsiteX15757" fmla="*/ 3922150 w 12191966"/>
              <a:gd name="connsiteY15757" fmla="*/ 1541897 h 4330701"/>
              <a:gd name="connsiteX15758" fmla="*/ 3924146 w 12191966"/>
              <a:gd name="connsiteY15758" fmla="*/ 1546718 h 4330701"/>
              <a:gd name="connsiteX15759" fmla="*/ 3926141 w 12191966"/>
              <a:gd name="connsiteY15759" fmla="*/ 1549530 h 4330701"/>
              <a:gd name="connsiteX15760" fmla="*/ 3928135 w 12191966"/>
              <a:gd name="connsiteY15760" fmla="*/ 1551137 h 4330701"/>
              <a:gd name="connsiteX15761" fmla="*/ 3930131 w 12191966"/>
              <a:gd name="connsiteY15761" fmla="*/ 1551940 h 4330701"/>
              <a:gd name="connsiteX15762" fmla="*/ 3931725 w 12191966"/>
              <a:gd name="connsiteY15762" fmla="*/ 1550735 h 4330701"/>
              <a:gd name="connsiteX15763" fmla="*/ 3933321 w 12191966"/>
              <a:gd name="connsiteY15763" fmla="*/ 1549128 h 4330701"/>
              <a:gd name="connsiteX15764" fmla="*/ 3936913 w 12191966"/>
              <a:gd name="connsiteY15764" fmla="*/ 1544709 h 4330701"/>
              <a:gd name="connsiteX15765" fmla="*/ 3940499 w 12191966"/>
              <a:gd name="connsiteY15765" fmla="*/ 1539486 h 4330701"/>
              <a:gd name="connsiteX15766" fmla="*/ 3942497 w 12191966"/>
              <a:gd name="connsiteY15766" fmla="*/ 1537076 h 4330701"/>
              <a:gd name="connsiteX15767" fmla="*/ 3944892 w 12191966"/>
              <a:gd name="connsiteY15767" fmla="*/ 1535067 h 4330701"/>
              <a:gd name="connsiteX15768" fmla="*/ 3946887 w 12191966"/>
              <a:gd name="connsiteY15768" fmla="*/ 1533460 h 4330701"/>
              <a:gd name="connsiteX15769" fmla="*/ 3950078 w 12191966"/>
              <a:gd name="connsiteY15769" fmla="*/ 1533059 h 4330701"/>
              <a:gd name="connsiteX15770" fmla="*/ 3952872 w 12191966"/>
              <a:gd name="connsiteY15770" fmla="*/ 1533059 h 4330701"/>
              <a:gd name="connsiteX15771" fmla="*/ 3956063 w 12191966"/>
              <a:gd name="connsiteY15771" fmla="*/ 1534666 h 4330701"/>
              <a:gd name="connsiteX15772" fmla="*/ 3954067 w 12191966"/>
              <a:gd name="connsiteY15772" fmla="*/ 1541495 h 4330701"/>
              <a:gd name="connsiteX15773" fmla="*/ 3950877 w 12191966"/>
              <a:gd name="connsiteY15773" fmla="*/ 1547521 h 4330701"/>
              <a:gd name="connsiteX15774" fmla="*/ 3947286 w 12191966"/>
              <a:gd name="connsiteY15774" fmla="*/ 1552744 h 4330701"/>
              <a:gd name="connsiteX15775" fmla="*/ 3943296 w 12191966"/>
              <a:gd name="connsiteY15775" fmla="*/ 1557163 h 4330701"/>
              <a:gd name="connsiteX15776" fmla="*/ 3938907 w 12191966"/>
              <a:gd name="connsiteY15776" fmla="*/ 1561582 h 4330701"/>
              <a:gd name="connsiteX15777" fmla="*/ 3934518 w 12191966"/>
              <a:gd name="connsiteY15777" fmla="*/ 1564394 h 4330701"/>
              <a:gd name="connsiteX15778" fmla="*/ 3928933 w 12191966"/>
              <a:gd name="connsiteY15778" fmla="*/ 1566804 h 4330701"/>
              <a:gd name="connsiteX15779" fmla="*/ 3923347 w 12191966"/>
              <a:gd name="connsiteY15779" fmla="*/ 1568411 h 4330701"/>
              <a:gd name="connsiteX15780" fmla="*/ 3917761 w 12191966"/>
              <a:gd name="connsiteY15780" fmla="*/ 1570018 h 4330701"/>
              <a:gd name="connsiteX15781" fmla="*/ 3912175 w 12191966"/>
              <a:gd name="connsiteY15781" fmla="*/ 1570420 h 4330701"/>
              <a:gd name="connsiteX15782" fmla="*/ 3906192 w 12191966"/>
              <a:gd name="connsiteY15782" fmla="*/ 1570018 h 4330701"/>
              <a:gd name="connsiteX15783" fmla="*/ 3900605 w 12191966"/>
              <a:gd name="connsiteY15783" fmla="*/ 1569616 h 4330701"/>
              <a:gd name="connsiteX15784" fmla="*/ 3895018 w 12191966"/>
              <a:gd name="connsiteY15784" fmla="*/ 1568010 h 4330701"/>
              <a:gd name="connsiteX15785" fmla="*/ 3889431 w 12191966"/>
              <a:gd name="connsiteY15785" fmla="*/ 1566001 h 4330701"/>
              <a:gd name="connsiteX15786" fmla="*/ 3883846 w 12191966"/>
              <a:gd name="connsiteY15786" fmla="*/ 1563590 h 4330701"/>
              <a:gd name="connsiteX15787" fmla="*/ 3878659 w 12191966"/>
              <a:gd name="connsiteY15787" fmla="*/ 1560377 h 4330701"/>
              <a:gd name="connsiteX15788" fmla="*/ 3875867 w 12191966"/>
              <a:gd name="connsiteY15788" fmla="*/ 1562787 h 4330701"/>
              <a:gd name="connsiteX15789" fmla="*/ 3872276 w 12191966"/>
              <a:gd name="connsiteY15789" fmla="*/ 1565599 h 4330701"/>
              <a:gd name="connsiteX15790" fmla="*/ 3868284 w 12191966"/>
              <a:gd name="connsiteY15790" fmla="*/ 1567608 h 4330701"/>
              <a:gd name="connsiteX15791" fmla="*/ 3864295 w 12191966"/>
              <a:gd name="connsiteY15791" fmla="*/ 1569616 h 4330701"/>
              <a:gd name="connsiteX15792" fmla="*/ 3860306 w 12191966"/>
              <a:gd name="connsiteY15792" fmla="*/ 1570420 h 4330701"/>
              <a:gd name="connsiteX15793" fmla="*/ 3855117 w 12191966"/>
              <a:gd name="connsiteY15793" fmla="*/ 1571625 h 4330701"/>
              <a:gd name="connsiteX15794" fmla="*/ 3849930 w 12191966"/>
              <a:gd name="connsiteY15794" fmla="*/ 1571625 h 4330701"/>
              <a:gd name="connsiteX15795" fmla="*/ 3844345 w 12191966"/>
              <a:gd name="connsiteY15795" fmla="*/ 1571625 h 4330701"/>
              <a:gd name="connsiteX15796" fmla="*/ 3845940 w 12191966"/>
              <a:gd name="connsiteY15796" fmla="*/ 1568010 h 4330701"/>
              <a:gd name="connsiteX15797" fmla="*/ 3848733 w 12191966"/>
              <a:gd name="connsiteY15797" fmla="*/ 1564796 h 4330701"/>
              <a:gd name="connsiteX15798" fmla="*/ 3850729 w 12191966"/>
              <a:gd name="connsiteY15798" fmla="*/ 1562385 h 4330701"/>
              <a:gd name="connsiteX15799" fmla="*/ 3853521 w 12191966"/>
              <a:gd name="connsiteY15799" fmla="*/ 1560377 h 4330701"/>
              <a:gd name="connsiteX15800" fmla="*/ 3856714 w 12191966"/>
              <a:gd name="connsiteY15800" fmla="*/ 1558770 h 4330701"/>
              <a:gd name="connsiteX15801" fmla="*/ 3859507 w 12191966"/>
              <a:gd name="connsiteY15801" fmla="*/ 1557163 h 4330701"/>
              <a:gd name="connsiteX15802" fmla="*/ 3863896 w 12191966"/>
              <a:gd name="connsiteY15802" fmla="*/ 1556761 h 4330701"/>
              <a:gd name="connsiteX15803" fmla="*/ 3867089 w 12191966"/>
              <a:gd name="connsiteY15803" fmla="*/ 1556359 h 4330701"/>
              <a:gd name="connsiteX15804" fmla="*/ 3865093 w 12191966"/>
              <a:gd name="connsiteY15804" fmla="*/ 1550333 h 4330701"/>
              <a:gd name="connsiteX15805" fmla="*/ 3862698 w 12191966"/>
              <a:gd name="connsiteY15805" fmla="*/ 1546316 h 4330701"/>
              <a:gd name="connsiteX15806" fmla="*/ 3859507 w 12191966"/>
              <a:gd name="connsiteY15806" fmla="*/ 1543504 h 4330701"/>
              <a:gd name="connsiteX15807" fmla="*/ 3856714 w 12191966"/>
              <a:gd name="connsiteY15807" fmla="*/ 1541897 h 4330701"/>
              <a:gd name="connsiteX15808" fmla="*/ 3853123 w 12191966"/>
              <a:gd name="connsiteY15808" fmla="*/ 1541495 h 4330701"/>
              <a:gd name="connsiteX15809" fmla="*/ 3849132 w 12191966"/>
              <a:gd name="connsiteY15809" fmla="*/ 1541897 h 4330701"/>
              <a:gd name="connsiteX15810" fmla="*/ 3845142 w 12191966"/>
              <a:gd name="connsiteY15810" fmla="*/ 1543102 h 4330701"/>
              <a:gd name="connsiteX15811" fmla="*/ 3841153 w 12191966"/>
              <a:gd name="connsiteY15811" fmla="*/ 1544709 h 4330701"/>
              <a:gd name="connsiteX15812" fmla="*/ 3832374 w 12191966"/>
              <a:gd name="connsiteY15812" fmla="*/ 1548726 h 4330701"/>
              <a:gd name="connsiteX15813" fmla="*/ 3823197 w 12191966"/>
              <a:gd name="connsiteY15813" fmla="*/ 1552744 h 4330701"/>
              <a:gd name="connsiteX15814" fmla="*/ 3818810 w 12191966"/>
              <a:gd name="connsiteY15814" fmla="*/ 1554351 h 4330701"/>
              <a:gd name="connsiteX15815" fmla="*/ 3814419 w 12191966"/>
              <a:gd name="connsiteY15815" fmla="*/ 1555957 h 4330701"/>
              <a:gd name="connsiteX15816" fmla="*/ 3809631 w 12191966"/>
              <a:gd name="connsiteY15816" fmla="*/ 1556359 h 4330701"/>
              <a:gd name="connsiteX15817" fmla="*/ 3805244 w 12191966"/>
              <a:gd name="connsiteY15817" fmla="*/ 1555957 h 4330701"/>
              <a:gd name="connsiteX15818" fmla="*/ 3805640 w 12191966"/>
              <a:gd name="connsiteY15818" fmla="*/ 1525024 h 4330701"/>
              <a:gd name="connsiteX15819" fmla="*/ 3830779 w 12191966"/>
              <a:gd name="connsiteY15819" fmla="*/ 1530246 h 4330701"/>
              <a:gd name="connsiteX15820" fmla="*/ 3839157 w 12191966"/>
              <a:gd name="connsiteY15820" fmla="*/ 1531853 h 4330701"/>
              <a:gd name="connsiteX15821" fmla="*/ 3845940 w 12191966"/>
              <a:gd name="connsiteY15821" fmla="*/ 1532255 h 4330701"/>
              <a:gd name="connsiteX15822" fmla="*/ 3849132 w 12191966"/>
              <a:gd name="connsiteY15822" fmla="*/ 1531853 h 4330701"/>
              <a:gd name="connsiteX15823" fmla="*/ 3851927 w 12191966"/>
              <a:gd name="connsiteY15823" fmla="*/ 1531452 h 4330701"/>
              <a:gd name="connsiteX15824" fmla="*/ 3855518 w 12191966"/>
              <a:gd name="connsiteY15824" fmla="*/ 1530246 h 4330701"/>
              <a:gd name="connsiteX15825" fmla="*/ 3858708 w 12191966"/>
              <a:gd name="connsiteY15825" fmla="*/ 1529041 h 4330701"/>
              <a:gd name="connsiteX15826" fmla="*/ 3866290 w 12191966"/>
              <a:gd name="connsiteY15826" fmla="*/ 1525426 h 4330701"/>
              <a:gd name="connsiteX15827" fmla="*/ 3876264 w 12191966"/>
              <a:gd name="connsiteY15827" fmla="*/ 1519400 h 4330701"/>
              <a:gd name="connsiteX15828" fmla="*/ 3871077 w 12191966"/>
              <a:gd name="connsiteY15828" fmla="*/ 1517793 h 4330701"/>
              <a:gd name="connsiteX15829" fmla="*/ 3866290 w 12191966"/>
              <a:gd name="connsiteY15829" fmla="*/ 1517391 h 4330701"/>
              <a:gd name="connsiteX15830" fmla="*/ 3861104 w 12191966"/>
              <a:gd name="connsiteY15830" fmla="*/ 1516587 h 4330701"/>
              <a:gd name="connsiteX15831" fmla="*/ 3856714 w 12191966"/>
              <a:gd name="connsiteY15831" fmla="*/ 1517391 h 4330701"/>
              <a:gd name="connsiteX15832" fmla="*/ 3852724 w 12191966"/>
              <a:gd name="connsiteY15832" fmla="*/ 1518194 h 4330701"/>
              <a:gd name="connsiteX15833" fmla="*/ 3849132 w 12191966"/>
              <a:gd name="connsiteY15833" fmla="*/ 1520203 h 4330701"/>
              <a:gd name="connsiteX15834" fmla="*/ 3845542 w 12191966"/>
              <a:gd name="connsiteY15834" fmla="*/ 1522613 h 4330701"/>
              <a:gd name="connsiteX15835" fmla="*/ 3843548 w 12191966"/>
              <a:gd name="connsiteY15835" fmla="*/ 1527033 h 4330701"/>
              <a:gd name="connsiteX15836" fmla="*/ 3841951 w 12191966"/>
              <a:gd name="connsiteY15836" fmla="*/ 1527033 h 4330701"/>
              <a:gd name="connsiteX15837" fmla="*/ 3840355 w 12191966"/>
              <a:gd name="connsiteY15837" fmla="*/ 1527033 h 4330701"/>
              <a:gd name="connsiteX15838" fmla="*/ 3839557 w 12191966"/>
              <a:gd name="connsiteY15838" fmla="*/ 1525827 h 4330701"/>
              <a:gd name="connsiteX15839" fmla="*/ 3839157 w 12191966"/>
              <a:gd name="connsiteY15839" fmla="*/ 1525024 h 4330701"/>
              <a:gd name="connsiteX15840" fmla="*/ 3837960 w 12191966"/>
              <a:gd name="connsiteY15840" fmla="*/ 1522212 h 4330701"/>
              <a:gd name="connsiteX15841" fmla="*/ 3837960 w 12191966"/>
              <a:gd name="connsiteY15841" fmla="*/ 1518596 h 4330701"/>
              <a:gd name="connsiteX15842" fmla="*/ 3837960 w 12191966"/>
              <a:gd name="connsiteY15842" fmla="*/ 1516587 h 4330701"/>
              <a:gd name="connsiteX15843" fmla="*/ 3837960 w 12191966"/>
              <a:gd name="connsiteY15843" fmla="*/ 1515382 h 4330701"/>
              <a:gd name="connsiteX15844" fmla="*/ 3837562 w 12191966"/>
              <a:gd name="connsiteY15844" fmla="*/ 1513775 h 4330701"/>
              <a:gd name="connsiteX15845" fmla="*/ 3836366 w 12191966"/>
              <a:gd name="connsiteY15845" fmla="*/ 1512570 h 4330701"/>
              <a:gd name="connsiteX15846" fmla="*/ 3834372 w 12191966"/>
              <a:gd name="connsiteY15846" fmla="*/ 1511767 h 4330701"/>
              <a:gd name="connsiteX15847" fmla="*/ 3831977 w 12191966"/>
              <a:gd name="connsiteY15847" fmla="*/ 1510963 h 4330701"/>
              <a:gd name="connsiteX15848" fmla="*/ 3852724 w 12191966"/>
              <a:gd name="connsiteY15848" fmla="*/ 1499313 h 4330701"/>
              <a:gd name="connsiteX15849" fmla="*/ 3862698 w 12191966"/>
              <a:gd name="connsiteY15849" fmla="*/ 1493689 h 4330701"/>
              <a:gd name="connsiteX15850" fmla="*/ 3873871 w 12191966"/>
              <a:gd name="connsiteY15850" fmla="*/ 1488466 h 4330701"/>
              <a:gd name="connsiteX15851" fmla="*/ 3885442 w 12191966"/>
              <a:gd name="connsiteY15851" fmla="*/ 1483645 h 4330701"/>
              <a:gd name="connsiteX15852" fmla="*/ 3898609 w 12191966"/>
              <a:gd name="connsiteY15852" fmla="*/ 1479226 h 4330701"/>
              <a:gd name="connsiteX15853" fmla="*/ 3912575 w 12191966"/>
              <a:gd name="connsiteY15853" fmla="*/ 1475611 h 4330701"/>
              <a:gd name="connsiteX15854" fmla="*/ 3920156 w 12191966"/>
              <a:gd name="connsiteY15854" fmla="*/ 1474004 h 4330701"/>
              <a:gd name="connsiteX15855" fmla="*/ 2231778 w 12191966"/>
              <a:gd name="connsiteY15855" fmla="*/ 1473200 h 4330701"/>
              <a:gd name="connsiteX15856" fmla="*/ 2230595 w 12191966"/>
              <a:gd name="connsiteY15856" fmla="*/ 1477620 h 4330701"/>
              <a:gd name="connsiteX15857" fmla="*/ 2230595 w 12191966"/>
              <a:gd name="connsiteY15857" fmla="*/ 1481236 h 4330701"/>
              <a:gd name="connsiteX15858" fmla="*/ 2230595 w 12191966"/>
              <a:gd name="connsiteY15858" fmla="*/ 1484049 h 4330701"/>
              <a:gd name="connsiteX15859" fmla="*/ 2230989 w 12191966"/>
              <a:gd name="connsiteY15859" fmla="*/ 1487264 h 4330701"/>
              <a:gd name="connsiteX15860" fmla="*/ 2231778 w 12191966"/>
              <a:gd name="connsiteY15860" fmla="*/ 1489675 h 4330701"/>
              <a:gd name="connsiteX15861" fmla="*/ 2232566 w 12191966"/>
              <a:gd name="connsiteY15861" fmla="*/ 1491684 h 4330701"/>
              <a:gd name="connsiteX15862" fmla="*/ 2233749 w 12191966"/>
              <a:gd name="connsiteY15862" fmla="*/ 1493693 h 4330701"/>
              <a:gd name="connsiteX15863" fmla="*/ 2234932 w 12191966"/>
              <a:gd name="connsiteY15863" fmla="*/ 1495300 h 4330701"/>
              <a:gd name="connsiteX15864" fmla="*/ 2238087 w 12191966"/>
              <a:gd name="connsiteY15864" fmla="*/ 1497309 h 4330701"/>
              <a:gd name="connsiteX15865" fmla="*/ 2241635 w 12191966"/>
              <a:gd name="connsiteY15865" fmla="*/ 1499318 h 4330701"/>
              <a:gd name="connsiteX15866" fmla="*/ 2245185 w 12191966"/>
              <a:gd name="connsiteY15866" fmla="*/ 1501327 h 4330701"/>
              <a:gd name="connsiteX15867" fmla="*/ 2247945 w 12191966"/>
              <a:gd name="connsiteY15867" fmla="*/ 1504140 h 4330701"/>
              <a:gd name="connsiteX15868" fmla="*/ 2245973 w 12191966"/>
              <a:gd name="connsiteY15868" fmla="*/ 1509766 h 4330701"/>
              <a:gd name="connsiteX15869" fmla="*/ 2243607 w 12191966"/>
              <a:gd name="connsiteY15869" fmla="*/ 1514587 h 4330701"/>
              <a:gd name="connsiteX15870" fmla="*/ 2238087 w 12191966"/>
              <a:gd name="connsiteY15870" fmla="*/ 1524231 h 4330701"/>
              <a:gd name="connsiteX15871" fmla="*/ 2232172 w 12191966"/>
              <a:gd name="connsiteY15871" fmla="*/ 1533473 h 4330701"/>
              <a:gd name="connsiteX15872" fmla="*/ 2225469 w 12191966"/>
              <a:gd name="connsiteY15872" fmla="*/ 1541911 h 4330701"/>
              <a:gd name="connsiteX15873" fmla="*/ 2228229 w 12191966"/>
              <a:gd name="connsiteY15873" fmla="*/ 1546733 h 4330701"/>
              <a:gd name="connsiteX15874" fmla="*/ 2230200 w 12191966"/>
              <a:gd name="connsiteY15874" fmla="*/ 1549545 h 4330701"/>
              <a:gd name="connsiteX15875" fmla="*/ 2232172 w 12191966"/>
              <a:gd name="connsiteY15875" fmla="*/ 1551153 h 4330701"/>
              <a:gd name="connsiteX15876" fmla="*/ 2233749 w 12191966"/>
              <a:gd name="connsiteY15876" fmla="*/ 1551956 h 4330701"/>
              <a:gd name="connsiteX15877" fmla="*/ 2234932 w 12191966"/>
              <a:gd name="connsiteY15877" fmla="*/ 1550751 h 4330701"/>
              <a:gd name="connsiteX15878" fmla="*/ 2236904 w 12191966"/>
              <a:gd name="connsiteY15878" fmla="*/ 1549144 h 4330701"/>
              <a:gd name="connsiteX15879" fmla="*/ 2240058 w 12191966"/>
              <a:gd name="connsiteY15879" fmla="*/ 1544724 h 4330701"/>
              <a:gd name="connsiteX15880" fmla="*/ 2243607 w 12191966"/>
              <a:gd name="connsiteY15880" fmla="*/ 1539500 h 4330701"/>
              <a:gd name="connsiteX15881" fmla="*/ 2245579 w 12191966"/>
              <a:gd name="connsiteY15881" fmla="*/ 1537089 h 4330701"/>
              <a:gd name="connsiteX15882" fmla="*/ 2247945 w 12191966"/>
              <a:gd name="connsiteY15882" fmla="*/ 1535080 h 4330701"/>
              <a:gd name="connsiteX15883" fmla="*/ 2250705 w 12191966"/>
              <a:gd name="connsiteY15883" fmla="*/ 1533473 h 4330701"/>
              <a:gd name="connsiteX15884" fmla="*/ 2253071 w 12191966"/>
              <a:gd name="connsiteY15884" fmla="*/ 1533071 h 4330701"/>
              <a:gd name="connsiteX15885" fmla="*/ 2256225 w 12191966"/>
              <a:gd name="connsiteY15885" fmla="*/ 1533071 h 4330701"/>
              <a:gd name="connsiteX15886" fmla="*/ 2258986 w 12191966"/>
              <a:gd name="connsiteY15886" fmla="*/ 1534678 h 4330701"/>
              <a:gd name="connsiteX15887" fmla="*/ 2258197 w 12191966"/>
              <a:gd name="connsiteY15887" fmla="*/ 1539500 h 4330701"/>
              <a:gd name="connsiteX15888" fmla="*/ 2256225 w 12191966"/>
              <a:gd name="connsiteY15888" fmla="*/ 1543518 h 4330701"/>
              <a:gd name="connsiteX15889" fmla="*/ 2253859 w 12191966"/>
              <a:gd name="connsiteY15889" fmla="*/ 1547536 h 4330701"/>
              <a:gd name="connsiteX15890" fmla="*/ 2251888 w 12191966"/>
              <a:gd name="connsiteY15890" fmla="*/ 1551153 h 4330701"/>
              <a:gd name="connsiteX15891" fmla="*/ 2249522 w 12191966"/>
              <a:gd name="connsiteY15891" fmla="*/ 1554769 h 4330701"/>
              <a:gd name="connsiteX15892" fmla="*/ 2246762 w 12191966"/>
              <a:gd name="connsiteY15892" fmla="*/ 1557180 h 4330701"/>
              <a:gd name="connsiteX15893" fmla="*/ 2244001 w 12191966"/>
              <a:gd name="connsiteY15893" fmla="*/ 1560395 h 4330701"/>
              <a:gd name="connsiteX15894" fmla="*/ 2240453 w 12191966"/>
              <a:gd name="connsiteY15894" fmla="*/ 1562404 h 4330701"/>
              <a:gd name="connsiteX15895" fmla="*/ 2237692 w 12191966"/>
              <a:gd name="connsiteY15895" fmla="*/ 1564413 h 4330701"/>
              <a:gd name="connsiteX15896" fmla="*/ 2234144 w 12191966"/>
              <a:gd name="connsiteY15896" fmla="*/ 1566422 h 4330701"/>
              <a:gd name="connsiteX15897" fmla="*/ 2230595 w 12191966"/>
              <a:gd name="connsiteY15897" fmla="*/ 1567627 h 4330701"/>
              <a:gd name="connsiteX15898" fmla="*/ 2227046 w 12191966"/>
              <a:gd name="connsiteY15898" fmla="*/ 1568833 h 4330701"/>
              <a:gd name="connsiteX15899" fmla="*/ 2219554 w 12191966"/>
              <a:gd name="connsiteY15899" fmla="*/ 1570038 h 4330701"/>
              <a:gd name="connsiteX15900" fmla="*/ 2211668 w 12191966"/>
              <a:gd name="connsiteY15900" fmla="*/ 1570038 h 4330701"/>
              <a:gd name="connsiteX15901" fmla="*/ 2204176 w 12191966"/>
              <a:gd name="connsiteY15901" fmla="*/ 1569636 h 4330701"/>
              <a:gd name="connsiteX15902" fmla="*/ 2196684 w 12191966"/>
              <a:gd name="connsiteY15902" fmla="*/ 1567627 h 4330701"/>
              <a:gd name="connsiteX15903" fmla="*/ 2189586 w 12191966"/>
              <a:gd name="connsiteY15903" fmla="*/ 1564011 h 4330701"/>
              <a:gd name="connsiteX15904" fmla="*/ 2182883 w 12191966"/>
              <a:gd name="connsiteY15904" fmla="*/ 1559993 h 4330701"/>
              <a:gd name="connsiteX15905" fmla="*/ 2179728 w 12191966"/>
              <a:gd name="connsiteY15905" fmla="*/ 1557984 h 4330701"/>
              <a:gd name="connsiteX15906" fmla="*/ 2176968 w 12191966"/>
              <a:gd name="connsiteY15906" fmla="*/ 1555171 h 4330701"/>
              <a:gd name="connsiteX15907" fmla="*/ 2174208 w 12191966"/>
              <a:gd name="connsiteY15907" fmla="*/ 1552358 h 4330701"/>
              <a:gd name="connsiteX15908" fmla="*/ 2171842 w 12191966"/>
              <a:gd name="connsiteY15908" fmla="*/ 1549144 h 4330701"/>
              <a:gd name="connsiteX15909" fmla="*/ 2169476 w 12191966"/>
              <a:gd name="connsiteY15909" fmla="*/ 1545527 h 4330701"/>
              <a:gd name="connsiteX15910" fmla="*/ 2167899 w 12191966"/>
              <a:gd name="connsiteY15910" fmla="*/ 1541911 h 4330701"/>
              <a:gd name="connsiteX15911" fmla="*/ 2165927 w 12191966"/>
              <a:gd name="connsiteY15911" fmla="*/ 1538696 h 4330701"/>
              <a:gd name="connsiteX15912" fmla="*/ 2164744 w 12191966"/>
              <a:gd name="connsiteY15912" fmla="*/ 1534678 h 4330701"/>
              <a:gd name="connsiteX15913" fmla="*/ 2167899 w 12191966"/>
              <a:gd name="connsiteY15913" fmla="*/ 1534678 h 4330701"/>
              <a:gd name="connsiteX15914" fmla="*/ 2170659 w 12191966"/>
              <a:gd name="connsiteY15914" fmla="*/ 1535080 h 4330701"/>
              <a:gd name="connsiteX15915" fmla="*/ 2176968 w 12191966"/>
              <a:gd name="connsiteY15915" fmla="*/ 1536687 h 4330701"/>
              <a:gd name="connsiteX15916" fmla="*/ 2188403 w 12191966"/>
              <a:gd name="connsiteY15916" fmla="*/ 1541107 h 4330701"/>
              <a:gd name="connsiteX15917" fmla="*/ 2193529 w 12191966"/>
              <a:gd name="connsiteY15917" fmla="*/ 1541911 h 4330701"/>
              <a:gd name="connsiteX15918" fmla="*/ 2196289 w 12191966"/>
              <a:gd name="connsiteY15918" fmla="*/ 1541911 h 4330701"/>
              <a:gd name="connsiteX15919" fmla="*/ 2199049 w 12191966"/>
              <a:gd name="connsiteY15919" fmla="*/ 1541911 h 4330701"/>
              <a:gd name="connsiteX15920" fmla="*/ 2201810 w 12191966"/>
              <a:gd name="connsiteY15920" fmla="*/ 1541107 h 4330701"/>
              <a:gd name="connsiteX15921" fmla="*/ 2204176 w 12191966"/>
              <a:gd name="connsiteY15921" fmla="*/ 1539500 h 4330701"/>
              <a:gd name="connsiteX15922" fmla="*/ 2206542 w 12191966"/>
              <a:gd name="connsiteY15922" fmla="*/ 1537491 h 4330701"/>
              <a:gd name="connsiteX15923" fmla="*/ 2209301 w 12191966"/>
              <a:gd name="connsiteY15923" fmla="*/ 1534678 h 4330701"/>
              <a:gd name="connsiteX15924" fmla="*/ 2203781 w 12191966"/>
              <a:gd name="connsiteY15924" fmla="*/ 1530258 h 4330701"/>
              <a:gd name="connsiteX15925" fmla="*/ 2196289 w 12191966"/>
              <a:gd name="connsiteY15925" fmla="*/ 1525838 h 4330701"/>
              <a:gd name="connsiteX15926" fmla="*/ 2187220 w 12191966"/>
              <a:gd name="connsiteY15926" fmla="*/ 1521820 h 4330701"/>
              <a:gd name="connsiteX15927" fmla="*/ 2182883 w 12191966"/>
              <a:gd name="connsiteY15927" fmla="*/ 1519811 h 4330701"/>
              <a:gd name="connsiteX15928" fmla="*/ 2178151 w 12191966"/>
              <a:gd name="connsiteY15928" fmla="*/ 1518204 h 4330701"/>
              <a:gd name="connsiteX15929" fmla="*/ 2173419 w 12191966"/>
              <a:gd name="connsiteY15929" fmla="*/ 1517400 h 4330701"/>
              <a:gd name="connsiteX15930" fmla="*/ 2168687 w 12191966"/>
              <a:gd name="connsiteY15930" fmla="*/ 1516596 h 4330701"/>
              <a:gd name="connsiteX15931" fmla="*/ 2164350 w 12191966"/>
              <a:gd name="connsiteY15931" fmla="*/ 1516596 h 4330701"/>
              <a:gd name="connsiteX15932" fmla="*/ 2160406 w 12191966"/>
              <a:gd name="connsiteY15932" fmla="*/ 1517400 h 4330701"/>
              <a:gd name="connsiteX15933" fmla="*/ 2156463 w 12191966"/>
              <a:gd name="connsiteY15933" fmla="*/ 1518204 h 4330701"/>
              <a:gd name="connsiteX15934" fmla="*/ 2152915 w 12191966"/>
              <a:gd name="connsiteY15934" fmla="*/ 1520213 h 4330701"/>
              <a:gd name="connsiteX15935" fmla="*/ 2150154 w 12191966"/>
              <a:gd name="connsiteY15935" fmla="*/ 1523427 h 4330701"/>
              <a:gd name="connsiteX15936" fmla="*/ 2147788 w 12191966"/>
              <a:gd name="connsiteY15936" fmla="*/ 1527044 h 4330701"/>
              <a:gd name="connsiteX15937" fmla="*/ 2146211 w 12191966"/>
              <a:gd name="connsiteY15937" fmla="*/ 1527044 h 4330701"/>
              <a:gd name="connsiteX15938" fmla="*/ 2145028 w 12191966"/>
              <a:gd name="connsiteY15938" fmla="*/ 1527044 h 4330701"/>
              <a:gd name="connsiteX15939" fmla="*/ 2144239 w 12191966"/>
              <a:gd name="connsiteY15939" fmla="*/ 1525838 h 4330701"/>
              <a:gd name="connsiteX15940" fmla="*/ 2143451 w 12191966"/>
              <a:gd name="connsiteY15940" fmla="*/ 1525035 h 4330701"/>
              <a:gd name="connsiteX15941" fmla="*/ 2143057 w 12191966"/>
              <a:gd name="connsiteY15941" fmla="*/ 1522222 h 4330701"/>
              <a:gd name="connsiteX15942" fmla="*/ 2142268 w 12191966"/>
              <a:gd name="connsiteY15942" fmla="*/ 1518605 h 4330701"/>
              <a:gd name="connsiteX15943" fmla="*/ 2142268 w 12191966"/>
              <a:gd name="connsiteY15943" fmla="*/ 1516596 h 4330701"/>
              <a:gd name="connsiteX15944" fmla="*/ 2142268 w 12191966"/>
              <a:gd name="connsiteY15944" fmla="*/ 1515391 h 4330701"/>
              <a:gd name="connsiteX15945" fmla="*/ 2141873 w 12191966"/>
              <a:gd name="connsiteY15945" fmla="*/ 1513784 h 4330701"/>
              <a:gd name="connsiteX15946" fmla="*/ 2141479 w 12191966"/>
              <a:gd name="connsiteY15946" fmla="*/ 1512578 h 4330701"/>
              <a:gd name="connsiteX15947" fmla="*/ 2139508 w 12191966"/>
              <a:gd name="connsiteY15947" fmla="*/ 1511775 h 4330701"/>
              <a:gd name="connsiteX15948" fmla="*/ 2136748 w 12191966"/>
              <a:gd name="connsiteY15948" fmla="*/ 1510971 h 4330701"/>
              <a:gd name="connsiteX15949" fmla="*/ 2156857 w 12191966"/>
              <a:gd name="connsiteY15949" fmla="*/ 1499318 h 4330701"/>
              <a:gd name="connsiteX15950" fmla="*/ 2167110 w 12191966"/>
              <a:gd name="connsiteY15950" fmla="*/ 1493693 h 4330701"/>
              <a:gd name="connsiteX15951" fmla="*/ 2178151 w 12191966"/>
              <a:gd name="connsiteY15951" fmla="*/ 1488469 h 4330701"/>
              <a:gd name="connsiteX15952" fmla="*/ 2189586 w 12191966"/>
              <a:gd name="connsiteY15952" fmla="*/ 1483647 h 4330701"/>
              <a:gd name="connsiteX15953" fmla="*/ 2202204 w 12191966"/>
              <a:gd name="connsiteY15953" fmla="*/ 1479227 h 4330701"/>
              <a:gd name="connsiteX15954" fmla="*/ 2216005 w 12191966"/>
              <a:gd name="connsiteY15954" fmla="*/ 1475611 h 4330701"/>
              <a:gd name="connsiteX15955" fmla="*/ 2223497 w 12191966"/>
              <a:gd name="connsiteY15955" fmla="*/ 1474004 h 4330701"/>
              <a:gd name="connsiteX15956" fmla="*/ 5104003 w 12191966"/>
              <a:gd name="connsiteY15956" fmla="*/ 1471613 h 4330701"/>
              <a:gd name="connsiteX15957" fmla="*/ 5106427 w 12191966"/>
              <a:gd name="connsiteY15957" fmla="*/ 1471613 h 4330701"/>
              <a:gd name="connsiteX15958" fmla="*/ 5109263 w 12191966"/>
              <a:gd name="connsiteY15958" fmla="*/ 1471993 h 4330701"/>
              <a:gd name="connsiteX15959" fmla="*/ 5111287 w 12191966"/>
              <a:gd name="connsiteY15959" fmla="*/ 1473511 h 4330701"/>
              <a:gd name="connsiteX15960" fmla="*/ 5113308 w 12191966"/>
              <a:gd name="connsiteY15960" fmla="*/ 1475409 h 4330701"/>
              <a:gd name="connsiteX15961" fmla="*/ 5114115 w 12191966"/>
              <a:gd name="connsiteY15961" fmla="*/ 1478446 h 4330701"/>
              <a:gd name="connsiteX15962" fmla="*/ 5114926 w 12191966"/>
              <a:gd name="connsiteY15962" fmla="*/ 1482243 h 4330701"/>
              <a:gd name="connsiteX15963" fmla="*/ 5114115 w 12191966"/>
              <a:gd name="connsiteY15963" fmla="*/ 1486798 h 4330701"/>
              <a:gd name="connsiteX15964" fmla="*/ 5110476 w 12191966"/>
              <a:gd name="connsiteY15964" fmla="*/ 1484900 h 4330701"/>
              <a:gd name="connsiteX15965" fmla="*/ 5108045 w 12191966"/>
              <a:gd name="connsiteY15965" fmla="*/ 1483002 h 4330701"/>
              <a:gd name="connsiteX15966" fmla="*/ 5105619 w 12191966"/>
              <a:gd name="connsiteY15966" fmla="*/ 1482243 h 4330701"/>
              <a:gd name="connsiteX15967" fmla="*/ 5102382 w 12191966"/>
              <a:gd name="connsiteY15967" fmla="*/ 1481863 h 4330701"/>
              <a:gd name="connsiteX15968" fmla="*/ 5101571 w 12191966"/>
              <a:gd name="connsiteY15968" fmla="*/ 1481863 h 4330701"/>
              <a:gd name="connsiteX15969" fmla="*/ 5100357 w 12191966"/>
              <a:gd name="connsiteY15969" fmla="*/ 1482243 h 4330701"/>
              <a:gd name="connsiteX15970" fmla="*/ 5099552 w 12191966"/>
              <a:gd name="connsiteY15970" fmla="*/ 1483002 h 4330701"/>
              <a:gd name="connsiteX15971" fmla="*/ 5098741 w 12191966"/>
              <a:gd name="connsiteY15971" fmla="*/ 1484521 h 4330701"/>
              <a:gd name="connsiteX15972" fmla="*/ 5098334 w 12191966"/>
              <a:gd name="connsiteY15972" fmla="*/ 1486419 h 4330701"/>
              <a:gd name="connsiteX15973" fmla="*/ 5098334 w 12191966"/>
              <a:gd name="connsiteY15973" fmla="*/ 1489076 h 4330701"/>
              <a:gd name="connsiteX15974" fmla="*/ 5095906 w 12191966"/>
              <a:gd name="connsiteY15974" fmla="*/ 1486419 h 4330701"/>
              <a:gd name="connsiteX15975" fmla="*/ 5094288 w 12191966"/>
              <a:gd name="connsiteY15975" fmla="*/ 1484141 h 4330701"/>
              <a:gd name="connsiteX15976" fmla="*/ 5094288 w 12191966"/>
              <a:gd name="connsiteY15976" fmla="*/ 1481863 h 4330701"/>
              <a:gd name="connsiteX15977" fmla="*/ 5094288 w 12191966"/>
              <a:gd name="connsiteY15977" fmla="*/ 1479206 h 4330701"/>
              <a:gd name="connsiteX15978" fmla="*/ 5095906 w 12191966"/>
              <a:gd name="connsiteY15978" fmla="*/ 1476928 h 4330701"/>
              <a:gd name="connsiteX15979" fmla="*/ 5097523 w 12191966"/>
              <a:gd name="connsiteY15979" fmla="*/ 1475030 h 4330701"/>
              <a:gd name="connsiteX15980" fmla="*/ 5099552 w 12191966"/>
              <a:gd name="connsiteY15980" fmla="*/ 1473511 h 4330701"/>
              <a:gd name="connsiteX15981" fmla="*/ 5101571 w 12191966"/>
              <a:gd name="connsiteY15981" fmla="*/ 1472752 h 4330701"/>
              <a:gd name="connsiteX15982" fmla="*/ 4782757 w 12191966"/>
              <a:gd name="connsiteY15982" fmla="*/ 1470025 h 4330701"/>
              <a:gd name="connsiteX15983" fmla="*/ 4785110 w 12191966"/>
              <a:gd name="connsiteY15983" fmla="*/ 1470025 h 4330701"/>
              <a:gd name="connsiteX15984" fmla="*/ 4790207 w 12191966"/>
              <a:gd name="connsiteY15984" fmla="*/ 1470025 h 4330701"/>
              <a:gd name="connsiteX15985" fmla="*/ 4795697 w 12191966"/>
              <a:gd name="connsiteY15985" fmla="*/ 1471613 h 4330701"/>
              <a:gd name="connsiteX15986" fmla="*/ 4807066 w 12191966"/>
              <a:gd name="connsiteY15986" fmla="*/ 1475185 h 4330701"/>
              <a:gd name="connsiteX15987" fmla="*/ 4812553 w 12191966"/>
              <a:gd name="connsiteY15987" fmla="*/ 1476772 h 4330701"/>
              <a:gd name="connsiteX15988" fmla="*/ 4818042 w 12191966"/>
              <a:gd name="connsiteY15988" fmla="*/ 1477169 h 4330701"/>
              <a:gd name="connsiteX15989" fmla="*/ 4816474 w 12191966"/>
              <a:gd name="connsiteY15989" fmla="*/ 1481138 h 4330701"/>
              <a:gd name="connsiteX15990" fmla="*/ 4813730 w 12191966"/>
              <a:gd name="connsiteY15990" fmla="*/ 1484710 h 4330701"/>
              <a:gd name="connsiteX15991" fmla="*/ 4811377 w 12191966"/>
              <a:gd name="connsiteY15991" fmla="*/ 1487488 h 4330701"/>
              <a:gd name="connsiteX15992" fmla="*/ 4809025 w 12191966"/>
              <a:gd name="connsiteY15992" fmla="*/ 1490266 h 4330701"/>
              <a:gd name="connsiteX15993" fmla="*/ 4805887 w 12191966"/>
              <a:gd name="connsiteY15993" fmla="*/ 1492251 h 4330701"/>
              <a:gd name="connsiteX15994" fmla="*/ 4802361 w 12191966"/>
              <a:gd name="connsiteY15994" fmla="*/ 1493838 h 4330701"/>
              <a:gd name="connsiteX15995" fmla="*/ 4799225 w 12191966"/>
              <a:gd name="connsiteY15995" fmla="*/ 1495029 h 4330701"/>
              <a:gd name="connsiteX15996" fmla="*/ 4795697 w 12191966"/>
              <a:gd name="connsiteY15996" fmla="*/ 1496219 h 4330701"/>
              <a:gd name="connsiteX15997" fmla="*/ 4792168 w 12191966"/>
              <a:gd name="connsiteY15997" fmla="*/ 1496616 h 4330701"/>
              <a:gd name="connsiteX15998" fmla="*/ 4788638 w 12191966"/>
              <a:gd name="connsiteY15998" fmla="*/ 1497013 h 4330701"/>
              <a:gd name="connsiteX15999" fmla="*/ 4784719 w 12191966"/>
              <a:gd name="connsiteY15999" fmla="*/ 1497013 h 4330701"/>
              <a:gd name="connsiteX16000" fmla="*/ 4781190 w 12191966"/>
              <a:gd name="connsiteY16000" fmla="*/ 1496616 h 4330701"/>
              <a:gd name="connsiteX16001" fmla="*/ 4777662 w 12191966"/>
              <a:gd name="connsiteY16001" fmla="*/ 1496219 h 4330701"/>
              <a:gd name="connsiteX16002" fmla="*/ 4774132 w 12191966"/>
              <a:gd name="connsiteY16002" fmla="*/ 1495029 h 4330701"/>
              <a:gd name="connsiteX16003" fmla="*/ 4771390 w 12191966"/>
              <a:gd name="connsiteY16003" fmla="*/ 1493838 h 4330701"/>
              <a:gd name="connsiteX16004" fmla="*/ 4768253 w 12191966"/>
              <a:gd name="connsiteY16004" fmla="*/ 1492251 h 4330701"/>
              <a:gd name="connsiteX16005" fmla="*/ 4768645 w 12191966"/>
              <a:gd name="connsiteY16005" fmla="*/ 1489869 h 4330701"/>
              <a:gd name="connsiteX16006" fmla="*/ 4769429 w 12191966"/>
              <a:gd name="connsiteY16006" fmla="*/ 1487091 h 4330701"/>
              <a:gd name="connsiteX16007" fmla="*/ 4765508 w 12191966"/>
              <a:gd name="connsiteY16007" fmla="*/ 1486297 h 4330701"/>
              <a:gd name="connsiteX16008" fmla="*/ 4761194 w 12191966"/>
              <a:gd name="connsiteY16008" fmla="*/ 1485107 h 4330701"/>
              <a:gd name="connsiteX16009" fmla="*/ 4756883 w 12191966"/>
              <a:gd name="connsiteY16009" fmla="*/ 1485107 h 4330701"/>
              <a:gd name="connsiteX16010" fmla="*/ 4752961 w 12191966"/>
              <a:gd name="connsiteY16010" fmla="*/ 1485504 h 4330701"/>
              <a:gd name="connsiteX16011" fmla="*/ 4755314 w 12191966"/>
              <a:gd name="connsiteY16011" fmla="*/ 1480741 h 4330701"/>
              <a:gd name="connsiteX16012" fmla="*/ 4758057 w 12191966"/>
              <a:gd name="connsiteY16012" fmla="*/ 1477169 h 4330701"/>
              <a:gd name="connsiteX16013" fmla="*/ 4760413 w 12191966"/>
              <a:gd name="connsiteY16013" fmla="*/ 1474788 h 4330701"/>
              <a:gd name="connsiteX16014" fmla="*/ 4763548 w 12191966"/>
              <a:gd name="connsiteY16014" fmla="*/ 1473200 h 4330701"/>
              <a:gd name="connsiteX16015" fmla="*/ 4766292 w 12191966"/>
              <a:gd name="connsiteY16015" fmla="*/ 1472010 h 4330701"/>
              <a:gd name="connsiteX16016" fmla="*/ 4769429 w 12191966"/>
              <a:gd name="connsiteY16016" fmla="*/ 1472010 h 4330701"/>
              <a:gd name="connsiteX16017" fmla="*/ 4772957 w 12191966"/>
              <a:gd name="connsiteY16017" fmla="*/ 1472803 h 4330701"/>
              <a:gd name="connsiteX16018" fmla="*/ 4775701 w 12191966"/>
              <a:gd name="connsiteY16018" fmla="*/ 1473200 h 4330701"/>
              <a:gd name="connsiteX16019" fmla="*/ 4778054 w 12191966"/>
              <a:gd name="connsiteY16019" fmla="*/ 1471613 h 4330701"/>
              <a:gd name="connsiteX16020" fmla="*/ 4780013 w 12191966"/>
              <a:gd name="connsiteY16020" fmla="*/ 1470422 h 4330701"/>
              <a:gd name="connsiteX16021" fmla="*/ 3088849 w 12191966"/>
              <a:gd name="connsiteY16021" fmla="*/ 1468438 h 4330701"/>
              <a:gd name="connsiteX16022" fmla="*/ 3092421 w 12191966"/>
              <a:gd name="connsiteY16022" fmla="*/ 1468852 h 4330701"/>
              <a:gd name="connsiteX16023" fmla="*/ 3095993 w 12191966"/>
              <a:gd name="connsiteY16023" fmla="*/ 1469266 h 4330701"/>
              <a:gd name="connsiteX16024" fmla="*/ 3099564 w 12191966"/>
              <a:gd name="connsiteY16024" fmla="*/ 1470509 h 4330701"/>
              <a:gd name="connsiteX16025" fmla="*/ 3107502 w 12191966"/>
              <a:gd name="connsiteY16025" fmla="*/ 1472994 h 4330701"/>
              <a:gd name="connsiteX16026" fmla="*/ 3115043 w 12191966"/>
              <a:gd name="connsiteY16026" fmla="*/ 1475064 h 4330701"/>
              <a:gd name="connsiteX16027" fmla="*/ 3118614 w 12191966"/>
              <a:gd name="connsiteY16027" fmla="*/ 1476307 h 4330701"/>
              <a:gd name="connsiteX16028" fmla="*/ 3122584 w 12191966"/>
              <a:gd name="connsiteY16028" fmla="*/ 1476307 h 4330701"/>
              <a:gd name="connsiteX16029" fmla="*/ 3120599 w 12191966"/>
              <a:gd name="connsiteY16029" fmla="*/ 1480448 h 4330701"/>
              <a:gd name="connsiteX16030" fmla="*/ 3118614 w 12191966"/>
              <a:gd name="connsiteY16030" fmla="*/ 1484175 h 4330701"/>
              <a:gd name="connsiteX16031" fmla="*/ 3116233 w 12191966"/>
              <a:gd name="connsiteY16031" fmla="*/ 1487074 h 4330701"/>
              <a:gd name="connsiteX16032" fmla="*/ 3113059 w 12191966"/>
              <a:gd name="connsiteY16032" fmla="*/ 1489973 h 4330701"/>
              <a:gd name="connsiteX16033" fmla="*/ 3109883 w 12191966"/>
              <a:gd name="connsiteY16033" fmla="*/ 1492044 h 4330701"/>
              <a:gd name="connsiteX16034" fmla="*/ 3106709 w 12191966"/>
              <a:gd name="connsiteY16034" fmla="*/ 1493700 h 4330701"/>
              <a:gd name="connsiteX16035" fmla="*/ 3103533 w 12191966"/>
              <a:gd name="connsiteY16035" fmla="*/ 1494942 h 4330701"/>
              <a:gd name="connsiteX16036" fmla="*/ 3099961 w 12191966"/>
              <a:gd name="connsiteY16036" fmla="*/ 1496185 h 4330701"/>
              <a:gd name="connsiteX16037" fmla="*/ 3095993 w 12191966"/>
              <a:gd name="connsiteY16037" fmla="*/ 1496599 h 4330701"/>
              <a:gd name="connsiteX16038" fmla="*/ 3092421 w 12191966"/>
              <a:gd name="connsiteY16038" fmla="*/ 1497013 h 4330701"/>
              <a:gd name="connsiteX16039" fmla="*/ 3088849 w 12191966"/>
              <a:gd name="connsiteY16039" fmla="*/ 1497013 h 4330701"/>
              <a:gd name="connsiteX16040" fmla="*/ 3084880 w 12191966"/>
              <a:gd name="connsiteY16040" fmla="*/ 1496599 h 4330701"/>
              <a:gd name="connsiteX16041" fmla="*/ 3081309 w 12191966"/>
              <a:gd name="connsiteY16041" fmla="*/ 1496185 h 4330701"/>
              <a:gd name="connsiteX16042" fmla="*/ 3078530 w 12191966"/>
              <a:gd name="connsiteY16042" fmla="*/ 1494942 h 4330701"/>
              <a:gd name="connsiteX16043" fmla="*/ 3074959 w 12191966"/>
              <a:gd name="connsiteY16043" fmla="*/ 1493700 h 4330701"/>
              <a:gd name="connsiteX16044" fmla="*/ 3071783 w 12191966"/>
              <a:gd name="connsiteY16044" fmla="*/ 1492044 h 4330701"/>
              <a:gd name="connsiteX16045" fmla="*/ 3073371 w 12191966"/>
              <a:gd name="connsiteY16045" fmla="*/ 1485003 h 4330701"/>
              <a:gd name="connsiteX16046" fmla="*/ 3074959 w 12191966"/>
              <a:gd name="connsiteY16046" fmla="*/ 1480034 h 4330701"/>
              <a:gd name="connsiteX16047" fmla="*/ 3076943 w 12191966"/>
              <a:gd name="connsiteY16047" fmla="*/ 1475892 h 4330701"/>
              <a:gd name="connsiteX16048" fmla="*/ 3079324 w 12191966"/>
              <a:gd name="connsiteY16048" fmla="*/ 1472579 h 4330701"/>
              <a:gd name="connsiteX16049" fmla="*/ 3082499 w 12191966"/>
              <a:gd name="connsiteY16049" fmla="*/ 1470509 h 4330701"/>
              <a:gd name="connsiteX16050" fmla="*/ 3085674 w 12191966"/>
              <a:gd name="connsiteY16050" fmla="*/ 1468852 h 4330701"/>
              <a:gd name="connsiteX16051" fmla="*/ 1588810 w 12191966"/>
              <a:gd name="connsiteY16051" fmla="*/ 1463676 h 4330701"/>
              <a:gd name="connsiteX16052" fmla="*/ 1592722 w 12191966"/>
              <a:gd name="connsiteY16052" fmla="*/ 1463676 h 4330701"/>
              <a:gd name="connsiteX16053" fmla="*/ 1597418 w 12191966"/>
              <a:gd name="connsiteY16053" fmla="*/ 1463676 h 4330701"/>
              <a:gd name="connsiteX16054" fmla="*/ 1606026 w 12191966"/>
              <a:gd name="connsiteY16054" fmla="*/ 1464897 h 4330701"/>
              <a:gd name="connsiteX16055" fmla="*/ 1614243 w 12191966"/>
              <a:gd name="connsiteY16055" fmla="*/ 1466933 h 4330701"/>
              <a:gd name="connsiteX16056" fmla="*/ 1617765 w 12191966"/>
              <a:gd name="connsiteY16056" fmla="*/ 1468154 h 4330701"/>
              <a:gd name="connsiteX16057" fmla="*/ 1620895 w 12191966"/>
              <a:gd name="connsiteY16057" fmla="*/ 1469782 h 4330701"/>
              <a:gd name="connsiteX16058" fmla="*/ 1623634 w 12191966"/>
              <a:gd name="connsiteY16058" fmla="*/ 1471410 h 4330701"/>
              <a:gd name="connsiteX16059" fmla="*/ 1625591 w 12191966"/>
              <a:gd name="connsiteY16059" fmla="*/ 1473038 h 4330701"/>
              <a:gd name="connsiteX16060" fmla="*/ 1622069 w 12191966"/>
              <a:gd name="connsiteY16060" fmla="*/ 1475074 h 4330701"/>
              <a:gd name="connsiteX16061" fmla="*/ 1618939 w 12191966"/>
              <a:gd name="connsiteY16061" fmla="*/ 1476702 h 4330701"/>
              <a:gd name="connsiteX16062" fmla="*/ 1615417 w 12191966"/>
              <a:gd name="connsiteY16062" fmla="*/ 1477516 h 4330701"/>
              <a:gd name="connsiteX16063" fmla="*/ 1612287 w 12191966"/>
              <a:gd name="connsiteY16063" fmla="*/ 1478737 h 4330701"/>
              <a:gd name="connsiteX16064" fmla="*/ 1605244 w 12191966"/>
              <a:gd name="connsiteY16064" fmla="*/ 1479551 h 4330701"/>
              <a:gd name="connsiteX16065" fmla="*/ 1597809 w 12191966"/>
              <a:gd name="connsiteY16065" fmla="*/ 1479551 h 4330701"/>
              <a:gd name="connsiteX16066" fmla="*/ 1590766 w 12191966"/>
              <a:gd name="connsiteY16066" fmla="*/ 1478737 h 4330701"/>
              <a:gd name="connsiteX16067" fmla="*/ 1583332 w 12191966"/>
              <a:gd name="connsiteY16067" fmla="*/ 1477109 h 4330701"/>
              <a:gd name="connsiteX16068" fmla="*/ 1576680 w 12191966"/>
              <a:gd name="connsiteY16068" fmla="*/ 1475481 h 4330701"/>
              <a:gd name="connsiteX16069" fmla="*/ 1570028 w 12191966"/>
              <a:gd name="connsiteY16069" fmla="*/ 1473038 h 4330701"/>
              <a:gd name="connsiteX16070" fmla="*/ 1571984 w 12191966"/>
              <a:gd name="connsiteY16070" fmla="*/ 1470189 h 4330701"/>
              <a:gd name="connsiteX16071" fmla="*/ 1574723 w 12191966"/>
              <a:gd name="connsiteY16071" fmla="*/ 1468154 h 4330701"/>
              <a:gd name="connsiteX16072" fmla="*/ 1577462 w 12191966"/>
              <a:gd name="connsiteY16072" fmla="*/ 1466933 h 4330701"/>
              <a:gd name="connsiteX16073" fmla="*/ 1580984 w 12191966"/>
              <a:gd name="connsiteY16073" fmla="*/ 1465304 h 4330701"/>
              <a:gd name="connsiteX16074" fmla="*/ 1584505 w 12191966"/>
              <a:gd name="connsiteY16074" fmla="*/ 1464083 h 4330701"/>
              <a:gd name="connsiteX16075" fmla="*/ 706315 w 12191966"/>
              <a:gd name="connsiteY16075" fmla="*/ 1463676 h 4330701"/>
              <a:gd name="connsiteX16076" fmla="*/ 708593 w 12191966"/>
              <a:gd name="connsiteY16076" fmla="*/ 1465694 h 4330701"/>
              <a:gd name="connsiteX16077" fmla="*/ 709732 w 12191966"/>
              <a:gd name="connsiteY16077" fmla="*/ 1468116 h 4330701"/>
              <a:gd name="connsiteX16078" fmla="*/ 711250 w 12191966"/>
              <a:gd name="connsiteY16078" fmla="*/ 1471748 h 4330701"/>
              <a:gd name="connsiteX16079" fmla="*/ 712389 w 12191966"/>
              <a:gd name="connsiteY16079" fmla="*/ 1475381 h 4330701"/>
              <a:gd name="connsiteX16080" fmla="*/ 712769 w 12191966"/>
              <a:gd name="connsiteY16080" fmla="*/ 1479820 h 4330701"/>
              <a:gd name="connsiteX16081" fmla="*/ 712769 w 12191966"/>
              <a:gd name="connsiteY16081" fmla="*/ 1483856 h 4330701"/>
              <a:gd name="connsiteX16082" fmla="*/ 712769 w 12191966"/>
              <a:gd name="connsiteY16082" fmla="*/ 1489103 h 4330701"/>
              <a:gd name="connsiteX16083" fmla="*/ 712389 w 12191966"/>
              <a:gd name="connsiteY16083" fmla="*/ 1493139 h 4330701"/>
              <a:gd name="connsiteX16084" fmla="*/ 711250 w 12191966"/>
              <a:gd name="connsiteY16084" fmla="*/ 1497579 h 4330701"/>
              <a:gd name="connsiteX16085" fmla="*/ 709732 w 12191966"/>
              <a:gd name="connsiteY16085" fmla="*/ 1501615 h 4330701"/>
              <a:gd name="connsiteX16086" fmla="*/ 708593 w 12191966"/>
              <a:gd name="connsiteY16086" fmla="*/ 1505247 h 4330701"/>
              <a:gd name="connsiteX16087" fmla="*/ 706315 w 12191966"/>
              <a:gd name="connsiteY16087" fmla="*/ 1508072 h 4330701"/>
              <a:gd name="connsiteX16088" fmla="*/ 704037 w 12191966"/>
              <a:gd name="connsiteY16088" fmla="*/ 1510090 h 4330701"/>
              <a:gd name="connsiteX16089" fmla="*/ 701760 w 12191966"/>
              <a:gd name="connsiteY16089" fmla="*/ 1511301 h 4330701"/>
              <a:gd name="connsiteX16090" fmla="*/ 698723 w 12191966"/>
              <a:gd name="connsiteY16090" fmla="*/ 1511301 h 4330701"/>
              <a:gd name="connsiteX16091" fmla="*/ 695306 w 12191966"/>
              <a:gd name="connsiteY16091" fmla="*/ 1510090 h 4330701"/>
              <a:gd name="connsiteX16092" fmla="*/ 695306 w 12191966"/>
              <a:gd name="connsiteY16092" fmla="*/ 1501615 h 4330701"/>
              <a:gd name="connsiteX16093" fmla="*/ 696065 w 12191966"/>
              <a:gd name="connsiteY16093" fmla="*/ 1494753 h 4330701"/>
              <a:gd name="connsiteX16094" fmla="*/ 696825 w 12191966"/>
              <a:gd name="connsiteY16094" fmla="*/ 1489103 h 4330701"/>
              <a:gd name="connsiteX16095" fmla="*/ 698723 w 12191966"/>
              <a:gd name="connsiteY16095" fmla="*/ 1483856 h 4330701"/>
              <a:gd name="connsiteX16096" fmla="*/ 703278 w 12191966"/>
              <a:gd name="connsiteY16096" fmla="*/ 1474170 h 4330701"/>
              <a:gd name="connsiteX16097" fmla="*/ 705176 w 12191966"/>
              <a:gd name="connsiteY16097" fmla="*/ 1468923 h 4330701"/>
              <a:gd name="connsiteX16098" fmla="*/ 3285747 w 12191966"/>
              <a:gd name="connsiteY16098" fmla="*/ 1463675 h 4330701"/>
              <a:gd name="connsiteX16099" fmla="*/ 3290115 w 12191966"/>
              <a:gd name="connsiteY16099" fmla="*/ 1463675 h 4330701"/>
              <a:gd name="connsiteX16100" fmla="*/ 3294479 w 12191966"/>
              <a:gd name="connsiteY16100" fmla="*/ 1463675 h 4330701"/>
              <a:gd name="connsiteX16101" fmla="*/ 3303605 w 12191966"/>
              <a:gd name="connsiteY16101" fmla="*/ 1464896 h 4330701"/>
              <a:gd name="connsiteX16102" fmla="*/ 3311542 w 12191966"/>
              <a:gd name="connsiteY16102" fmla="*/ 1466932 h 4330701"/>
              <a:gd name="connsiteX16103" fmla="*/ 3315112 w 12191966"/>
              <a:gd name="connsiteY16103" fmla="*/ 1468153 h 4330701"/>
              <a:gd name="connsiteX16104" fmla="*/ 3318288 w 12191966"/>
              <a:gd name="connsiteY16104" fmla="*/ 1469781 h 4330701"/>
              <a:gd name="connsiteX16105" fmla="*/ 3320671 w 12191966"/>
              <a:gd name="connsiteY16105" fmla="*/ 1471409 h 4330701"/>
              <a:gd name="connsiteX16106" fmla="*/ 3322656 w 12191966"/>
              <a:gd name="connsiteY16106" fmla="*/ 1473037 h 4330701"/>
              <a:gd name="connsiteX16107" fmla="*/ 3319877 w 12191966"/>
              <a:gd name="connsiteY16107" fmla="*/ 1475073 h 4330701"/>
              <a:gd name="connsiteX16108" fmla="*/ 3316305 w 12191966"/>
              <a:gd name="connsiteY16108" fmla="*/ 1476701 h 4330701"/>
              <a:gd name="connsiteX16109" fmla="*/ 3313128 w 12191966"/>
              <a:gd name="connsiteY16109" fmla="*/ 1477515 h 4330701"/>
              <a:gd name="connsiteX16110" fmla="*/ 3309558 w 12191966"/>
              <a:gd name="connsiteY16110" fmla="*/ 1478736 h 4330701"/>
              <a:gd name="connsiteX16111" fmla="*/ 3302019 w 12191966"/>
              <a:gd name="connsiteY16111" fmla="*/ 1479550 h 4330701"/>
              <a:gd name="connsiteX16112" fmla="*/ 3295274 w 12191966"/>
              <a:gd name="connsiteY16112" fmla="*/ 1479550 h 4330701"/>
              <a:gd name="connsiteX16113" fmla="*/ 3287732 w 12191966"/>
              <a:gd name="connsiteY16113" fmla="*/ 1478736 h 4330701"/>
              <a:gd name="connsiteX16114" fmla="*/ 3280587 w 12191966"/>
              <a:gd name="connsiteY16114" fmla="*/ 1477108 h 4330701"/>
              <a:gd name="connsiteX16115" fmla="*/ 3273442 w 12191966"/>
              <a:gd name="connsiteY16115" fmla="*/ 1475480 h 4330701"/>
              <a:gd name="connsiteX16116" fmla="*/ 3267092 w 12191966"/>
              <a:gd name="connsiteY16116" fmla="*/ 1473037 h 4330701"/>
              <a:gd name="connsiteX16117" fmla="*/ 3268682 w 12191966"/>
              <a:gd name="connsiteY16117" fmla="*/ 1470188 h 4330701"/>
              <a:gd name="connsiteX16118" fmla="*/ 3271062 w 12191966"/>
              <a:gd name="connsiteY16118" fmla="*/ 1468153 h 4330701"/>
              <a:gd name="connsiteX16119" fmla="*/ 3274237 w 12191966"/>
              <a:gd name="connsiteY16119" fmla="*/ 1466932 h 4330701"/>
              <a:gd name="connsiteX16120" fmla="*/ 3277411 w 12191966"/>
              <a:gd name="connsiteY16120" fmla="*/ 1465303 h 4330701"/>
              <a:gd name="connsiteX16121" fmla="*/ 3281777 w 12191966"/>
              <a:gd name="connsiteY16121" fmla="*/ 1464082 h 4330701"/>
              <a:gd name="connsiteX16122" fmla="*/ 2402549 w 12191966"/>
              <a:gd name="connsiteY16122" fmla="*/ 1463675 h 4330701"/>
              <a:gd name="connsiteX16123" fmla="*/ 2404575 w 12191966"/>
              <a:gd name="connsiteY16123" fmla="*/ 1465693 h 4330701"/>
              <a:gd name="connsiteX16124" fmla="*/ 2406601 w 12191966"/>
              <a:gd name="connsiteY16124" fmla="*/ 1468115 h 4330701"/>
              <a:gd name="connsiteX16125" fmla="*/ 2407817 w 12191966"/>
              <a:gd name="connsiteY16125" fmla="*/ 1471747 h 4330701"/>
              <a:gd name="connsiteX16126" fmla="*/ 2408627 w 12191966"/>
              <a:gd name="connsiteY16126" fmla="*/ 1475380 h 4330701"/>
              <a:gd name="connsiteX16127" fmla="*/ 2409032 w 12191966"/>
              <a:gd name="connsiteY16127" fmla="*/ 1479819 h 4330701"/>
              <a:gd name="connsiteX16128" fmla="*/ 2409844 w 12191966"/>
              <a:gd name="connsiteY16128" fmla="*/ 1483855 h 4330701"/>
              <a:gd name="connsiteX16129" fmla="*/ 2409032 w 12191966"/>
              <a:gd name="connsiteY16129" fmla="*/ 1489102 h 4330701"/>
              <a:gd name="connsiteX16130" fmla="*/ 2408627 w 12191966"/>
              <a:gd name="connsiteY16130" fmla="*/ 1493138 h 4330701"/>
              <a:gd name="connsiteX16131" fmla="*/ 2407817 w 12191966"/>
              <a:gd name="connsiteY16131" fmla="*/ 1497578 h 4330701"/>
              <a:gd name="connsiteX16132" fmla="*/ 2406601 w 12191966"/>
              <a:gd name="connsiteY16132" fmla="*/ 1501614 h 4330701"/>
              <a:gd name="connsiteX16133" fmla="*/ 2404980 w 12191966"/>
              <a:gd name="connsiteY16133" fmla="*/ 1505246 h 4330701"/>
              <a:gd name="connsiteX16134" fmla="*/ 2402953 w 12191966"/>
              <a:gd name="connsiteY16134" fmla="*/ 1508071 h 4330701"/>
              <a:gd name="connsiteX16135" fmla="*/ 2400521 w 12191966"/>
              <a:gd name="connsiteY16135" fmla="*/ 1510089 h 4330701"/>
              <a:gd name="connsiteX16136" fmla="*/ 2398090 w 12191966"/>
              <a:gd name="connsiteY16136" fmla="*/ 1511300 h 4330701"/>
              <a:gd name="connsiteX16137" fmla="*/ 2394848 w 12191966"/>
              <a:gd name="connsiteY16137" fmla="*/ 1511300 h 4330701"/>
              <a:gd name="connsiteX16138" fmla="*/ 2391199 w 12191966"/>
              <a:gd name="connsiteY16138" fmla="*/ 1510089 h 4330701"/>
              <a:gd name="connsiteX16139" fmla="*/ 2390793 w 12191966"/>
              <a:gd name="connsiteY16139" fmla="*/ 1501614 h 4330701"/>
              <a:gd name="connsiteX16140" fmla="*/ 2391199 w 12191966"/>
              <a:gd name="connsiteY16140" fmla="*/ 1494752 h 4330701"/>
              <a:gd name="connsiteX16141" fmla="*/ 2392820 w 12191966"/>
              <a:gd name="connsiteY16141" fmla="*/ 1489102 h 4330701"/>
              <a:gd name="connsiteX16142" fmla="*/ 2394848 w 12191966"/>
              <a:gd name="connsiteY16142" fmla="*/ 1483855 h 4330701"/>
              <a:gd name="connsiteX16143" fmla="*/ 2398900 w 12191966"/>
              <a:gd name="connsiteY16143" fmla="*/ 1474169 h 4330701"/>
              <a:gd name="connsiteX16144" fmla="*/ 2400926 w 12191966"/>
              <a:gd name="connsiteY16144" fmla="*/ 1468922 h 4330701"/>
              <a:gd name="connsiteX16145" fmla="*/ 3715216 w 12191966"/>
              <a:gd name="connsiteY16145" fmla="*/ 1443435 h 4330701"/>
              <a:gd name="connsiteX16146" fmla="*/ 3718796 w 12191966"/>
              <a:gd name="connsiteY16146" fmla="*/ 1446213 h 4330701"/>
              <a:gd name="connsiteX16147" fmla="*/ 3722379 w 12191966"/>
              <a:gd name="connsiteY16147" fmla="*/ 1448198 h 4330701"/>
              <a:gd name="connsiteX16148" fmla="*/ 3725959 w 12191966"/>
              <a:gd name="connsiteY16148" fmla="*/ 1450182 h 4330701"/>
              <a:gd name="connsiteX16149" fmla="*/ 3728743 w 12191966"/>
              <a:gd name="connsiteY16149" fmla="*/ 1452166 h 4330701"/>
              <a:gd name="connsiteX16150" fmla="*/ 3729939 w 12191966"/>
              <a:gd name="connsiteY16150" fmla="*/ 1453754 h 4330701"/>
              <a:gd name="connsiteX16151" fmla="*/ 3731130 w 12191966"/>
              <a:gd name="connsiteY16151" fmla="*/ 1455738 h 4330701"/>
              <a:gd name="connsiteX16152" fmla="*/ 3732323 w 12191966"/>
              <a:gd name="connsiteY16152" fmla="*/ 1457723 h 4330701"/>
              <a:gd name="connsiteX16153" fmla="*/ 3732723 w 12191966"/>
              <a:gd name="connsiteY16153" fmla="*/ 1460104 h 4330701"/>
              <a:gd name="connsiteX16154" fmla="*/ 3733520 w 12191966"/>
              <a:gd name="connsiteY16154" fmla="*/ 1462485 h 4330701"/>
              <a:gd name="connsiteX16155" fmla="*/ 3733520 w 12191966"/>
              <a:gd name="connsiteY16155" fmla="*/ 1466057 h 4330701"/>
              <a:gd name="connsiteX16156" fmla="*/ 3732723 w 12191966"/>
              <a:gd name="connsiteY16156" fmla="*/ 1469629 h 4330701"/>
              <a:gd name="connsiteX16157" fmla="*/ 3732323 w 12191966"/>
              <a:gd name="connsiteY16157" fmla="*/ 1473995 h 4330701"/>
              <a:gd name="connsiteX16158" fmla="*/ 3737496 w 12191966"/>
              <a:gd name="connsiteY16158" fmla="*/ 1473995 h 4330701"/>
              <a:gd name="connsiteX16159" fmla="*/ 3743067 w 12191966"/>
              <a:gd name="connsiteY16159" fmla="*/ 1473995 h 4330701"/>
              <a:gd name="connsiteX16160" fmla="*/ 3748238 w 12191966"/>
              <a:gd name="connsiteY16160" fmla="*/ 1473201 h 4330701"/>
              <a:gd name="connsiteX16161" fmla="*/ 3753810 w 12191966"/>
              <a:gd name="connsiteY16161" fmla="*/ 1471613 h 4330701"/>
              <a:gd name="connsiteX16162" fmla="*/ 3765349 w 12191966"/>
              <a:gd name="connsiteY16162" fmla="*/ 1468041 h 4330701"/>
              <a:gd name="connsiteX16163" fmla="*/ 3777681 w 12191966"/>
              <a:gd name="connsiteY16163" fmla="*/ 1464470 h 4330701"/>
              <a:gd name="connsiteX16164" fmla="*/ 3783649 w 12191966"/>
              <a:gd name="connsiteY16164" fmla="*/ 1463279 h 4330701"/>
              <a:gd name="connsiteX16165" fmla="*/ 3790015 w 12191966"/>
              <a:gd name="connsiteY16165" fmla="*/ 1461691 h 4330701"/>
              <a:gd name="connsiteX16166" fmla="*/ 3796383 w 12191966"/>
              <a:gd name="connsiteY16166" fmla="*/ 1460898 h 4330701"/>
              <a:gd name="connsiteX16167" fmla="*/ 3802349 w 12191966"/>
              <a:gd name="connsiteY16167" fmla="*/ 1460501 h 4330701"/>
              <a:gd name="connsiteX16168" fmla="*/ 3808715 w 12191966"/>
              <a:gd name="connsiteY16168" fmla="*/ 1460898 h 4330701"/>
              <a:gd name="connsiteX16169" fmla="*/ 3814685 w 12191966"/>
              <a:gd name="connsiteY16169" fmla="*/ 1462088 h 4330701"/>
              <a:gd name="connsiteX16170" fmla="*/ 3821450 w 12191966"/>
              <a:gd name="connsiteY16170" fmla="*/ 1464073 h 4330701"/>
              <a:gd name="connsiteX16171" fmla="*/ 3827818 w 12191966"/>
              <a:gd name="connsiteY16171" fmla="*/ 1466454 h 4330701"/>
              <a:gd name="connsiteX16172" fmla="*/ 3825429 w 12191966"/>
              <a:gd name="connsiteY16172" fmla="*/ 1470026 h 4330701"/>
              <a:gd name="connsiteX16173" fmla="*/ 3819460 w 12191966"/>
              <a:gd name="connsiteY16173" fmla="*/ 1478757 h 4330701"/>
              <a:gd name="connsiteX16174" fmla="*/ 3816674 w 12191966"/>
              <a:gd name="connsiteY16174" fmla="*/ 1482726 h 4330701"/>
              <a:gd name="connsiteX16175" fmla="*/ 3815878 w 12191966"/>
              <a:gd name="connsiteY16175" fmla="*/ 1484710 h 4330701"/>
              <a:gd name="connsiteX16176" fmla="*/ 3815481 w 12191966"/>
              <a:gd name="connsiteY16176" fmla="*/ 1486298 h 4330701"/>
              <a:gd name="connsiteX16177" fmla="*/ 3815481 w 12191966"/>
              <a:gd name="connsiteY16177" fmla="*/ 1487488 h 4330701"/>
              <a:gd name="connsiteX16178" fmla="*/ 3815878 w 12191966"/>
              <a:gd name="connsiteY16178" fmla="*/ 1489870 h 4330701"/>
              <a:gd name="connsiteX16179" fmla="*/ 3816278 w 12191966"/>
              <a:gd name="connsiteY16179" fmla="*/ 1491854 h 4330701"/>
              <a:gd name="connsiteX16180" fmla="*/ 3817868 w 12191966"/>
              <a:gd name="connsiteY16180" fmla="*/ 1493838 h 4330701"/>
              <a:gd name="connsiteX16181" fmla="*/ 3821847 w 12191966"/>
              <a:gd name="connsiteY16181" fmla="*/ 1498204 h 4330701"/>
              <a:gd name="connsiteX16182" fmla="*/ 3827419 w 12191966"/>
              <a:gd name="connsiteY16182" fmla="*/ 1504554 h 4330701"/>
              <a:gd name="connsiteX16183" fmla="*/ 3827021 w 12191966"/>
              <a:gd name="connsiteY16183" fmla="*/ 1509317 h 4330701"/>
              <a:gd name="connsiteX16184" fmla="*/ 3825828 w 12191966"/>
              <a:gd name="connsiteY16184" fmla="*/ 1512095 h 4330701"/>
              <a:gd name="connsiteX16185" fmla="*/ 3824236 w 12191966"/>
              <a:gd name="connsiteY16185" fmla="*/ 1514873 h 4330701"/>
              <a:gd name="connsiteX16186" fmla="*/ 3823041 w 12191966"/>
              <a:gd name="connsiteY16186" fmla="*/ 1516857 h 4330701"/>
              <a:gd name="connsiteX16187" fmla="*/ 3821450 w 12191966"/>
              <a:gd name="connsiteY16187" fmla="*/ 1517254 h 4330701"/>
              <a:gd name="connsiteX16188" fmla="*/ 3819858 w 12191966"/>
              <a:gd name="connsiteY16188" fmla="*/ 1517651 h 4330701"/>
              <a:gd name="connsiteX16189" fmla="*/ 3817868 w 12191966"/>
              <a:gd name="connsiteY16189" fmla="*/ 1517254 h 4330701"/>
              <a:gd name="connsiteX16190" fmla="*/ 3816278 w 12191966"/>
              <a:gd name="connsiteY16190" fmla="*/ 1516460 h 4330701"/>
              <a:gd name="connsiteX16191" fmla="*/ 3812299 w 12191966"/>
              <a:gd name="connsiteY16191" fmla="*/ 1513682 h 4330701"/>
              <a:gd name="connsiteX16192" fmla="*/ 3807922 w 12191966"/>
              <a:gd name="connsiteY16192" fmla="*/ 1510904 h 4330701"/>
              <a:gd name="connsiteX16193" fmla="*/ 3803941 w 12191966"/>
              <a:gd name="connsiteY16193" fmla="*/ 1507332 h 4330701"/>
              <a:gd name="connsiteX16194" fmla="*/ 3799564 w 12191966"/>
              <a:gd name="connsiteY16194" fmla="*/ 1504554 h 4330701"/>
              <a:gd name="connsiteX16195" fmla="*/ 3799166 w 12191966"/>
              <a:gd name="connsiteY16195" fmla="*/ 1500585 h 4330701"/>
              <a:gd name="connsiteX16196" fmla="*/ 3799564 w 12191966"/>
              <a:gd name="connsiteY16196" fmla="*/ 1497014 h 4330701"/>
              <a:gd name="connsiteX16197" fmla="*/ 3800759 w 12191966"/>
              <a:gd name="connsiteY16197" fmla="*/ 1494632 h 4330701"/>
              <a:gd name="connsiteX16198" fmla="*/ 3801554 w 12191966"/>
              <a:gd name="connsiteY16198" fmla="*/ 1492251 h 4330701"/>
              <a:gd name="connsiteX16199" fmla="*/ 3803941 w 12191966"/>
              <a:gd name="connsiteY16199" fmla="*/ 1487488 h 4330701"/>
              <a:gd name="connsiteX16200" fmla="*/ 3804737 w 12191966"/>
              <a:gd name="connsiteY16200" fmla="*/ 1485107 h 4330701"/>
              <a:gd name="connsiteX16201" fmla="*/ 3805134 w 12191966"/>
              <a:gd name="connsiteY16201" fmla="*/ 1482329 h 4330701"/>
              <a:gd name="connsiteX16202" fmla="*/ 3797178 w 12191966"/>
              <a:gd name="connsiteY16202" fmla="*/ 1485504 h 4330701"/>
              <a:gd name="connsiteX16203" fmla="*/ 3789617 w 12191966"/>
              <a:gd name="connsiteY16203" fmla="*/ 1488679 h 4330701"/>
              <a:gd name="connsiteX16204" fmla="*/ 3782059 w 12191966"/>
              <a:gd name="connsiteY16204" fmla="*/ 1491060 h 4330701"/>
              <a:gd name="connsiteX16205" fmla="*/ 3774498 w 12191966"/>
              <a:gd name="connsiteY16205" fmla="*/ 1493045 h 4330701"/>
              <a:gd name="connsiteX16206" fmla="*/ 3767735 w 12191966"/>
              <a:gd name="connsiteY16206" fmla="*/ 1494632 h 4330701"/>
              <a:gd name="connsiteX16207" fmla="*/ 3760574 w 12191966"/>
              <a:gd name="connsiteY16207" fmla="*/ 1496220 h 4330701"/>
              <a:gd name="connsiteX16208" fmla="*/ 3753810 w 12191966"/>
              <a:gd name="connsiteY16208" fmla="*/ 1496617 h 4330701"/>
              <a:gd name="connsiteX16209" fmla="*/ 3747045 w 12191966"/>
              <a:gd name="connsiteY16209" fmla="*/ 1497014 h 4330701"/>
              <a:gd name="connsiteX16210" fmla="*/ 3740281 w 12191966"/>
              <a:gd name="connsiteY16210" fmla="*/ 1497014 h 4330701"/>
              <a:gd name="connsiteX16211" fmla="*/ 3733520 w 12191966"/>
              <a:gd name="connsiteY16211" fmla="*/ 1497014 h 4330701"/>
              <a:gd name="connsiteX16212" fmla="*/ 3726752 w 12191966"/>
              <a:gd name="connsiteY16212" fmla="*/ 1496220 h 4330701"/>
              <a:gd name="connsiteX16213" fmla="*/ 3720389 w 12191966"/>
              <a:gd name="connsiteY16213" fmla="*/ 1495029 h 4330701"/>
              <a:gd name="connsiteX16214" fmla="*/ 3706860 w 12191966"/>
              <a:gd name="connsiteY16214" fmla="*/ 1492648 h 4330701"/>
              <a:gd name="connsiteX16215" fmla="*/ 3692538 w 12191966"/>
              <a:gd name="connsiteY16215" fmla="*/ 1489076 h 4330701"/>
              <a:gd name="connsiteX16216" fmla="*/ 3694927 w 12191966"/>
              <a:gd name="connsiteY16216" fmla="*/ 1485107 h 4330701"/>
              <a:gd name="connsiteX16217" fmla="*/ 3696915 w 12191966"/>
              <a:gd name="connsiteY16217" fmla="*/ 1482329 h 4330701"/>
              <a:gd name="connsiteX16218" fmla="*/ 3699699 w 12191966"/>
              <a:gd name="connsiteY16218" fmla="*/ 1479551 h 4330701"/>
              <a:gd name="connsiteX16219" fmla="*/ 3702486 w 12191966"/>
              <a:gd name="connsiteY16219" fmla="*/ 1477963 h 4330701"/>
              <a:gd name="connsiteX16220" fmla="*/ 3708055 w 12191966"/>
              <a:gd name="connsiteY16220" fmla="*/ 1475582 h 4330701"/>
              <a:gd name="connsiteX16221" fmla="*/ 3713228 w 12191966"/>
              <a:gd name="connsiteY16221" fmla="*/ 1473598 h 4330701"/>
              <a:gd name="connsiteX16222" fmla="*/ 3715216 w 12191966"/>
              <a:gd name="connsiteY16222" fmla="*/ 1472804 h 4330701"/>
              <a:gd name="connsiteX16223" fmla="*/ 3716806 w 12191966"/>
              <a:gd name="connsiteY16223" fmla="*/ 1471216 h 4330701"/>
              <a:gd name="connsiteX16224" fmla="*/ 3718399 w 12191966"/>
              <a:gd name="connsiteY16224" fmla="*/ 1468438 h 4330701"/>
              <a:gd name="connsiteX16225" fmla="*/ 3719196 w 12191966"/>
              <a:gd name="connsiteY16225" fmla="*/ 1465660 h 4330701"/>
              <a:gd name="connsiteX16226" fmla="*/ 3719196 w 12191966"/>
              <a:gd name="connsiteY16226" fmla="*/ 1462088 h 4330701"/>
              <a:gd name="connsiteX16227" fmla="*/ 3718796 w 12191966"/>
              <a:gd name="connsiteY16227" fmla="*/ 1456929 h 4330701"/>
              <a:gd name="connsiteX16228" fmla="*/ 3717206 w 12191966"/>
              <a:gd name="connsiteY16228" fmla="*/ 1450976 h 4330701"/>
              <a:gd name="connsiteX16229" fmla="*/ 2017816 w 12191966"/>
              <a:gd name="connsiteY16229" fmla="*/ 1443038 h 4330701"/>
              <a:gd name="connsiteX16230" fmla="*/ 2021010 w 12191966"/>
              <a:gd name="connsiteY16230" fmla="*/ 1445831 h 4330701"/>
              <a:gd name="connsiteX16231" fmla="*/ 2024603 w 12191966"/>
              <a:gd name="connsiteY16231" fmla="*/ 1447826 h 4330701"/>
              <a:gd name="connsiteX16232" fmla="*/ 2028196 w 12191966"/>
              <a:gd name="connsiteY16232" fmla="*/ 1449821 h 4330701"/>
              <a:gd name="connsiteX16233" fmla="*/ 2030990 w 12191966"/>
              <a:gd name="connsiteY16233" fmla="*/ 1451816 h 4330701"/>
              <a:gd name="connsiteX16234" fmla="*/ 2032587 w 12191966"/>
              <a:gd name="connsiteY16234" fmla="*/ 1453412 h 4330701"/>
              <a:gd name="connsiteX16235" fmla="*/ 2033785 w 12191966"/>
              <a:gd name="connsiteY16235" fmla="*/ 1455407 h 4330701"/>
              <a:gd name="connsiteX16236" fmla="*/ 2034583 w 12191966"/>
              <a:gd name="connsiteY16236" fmla="*/ 1457402 h 4330701"/>
              <a:gd name="connsiteX16237" fmla="*/ 2034983 w 12191966"/>
              <a:gd name="connsiteY16237" fmla="*/ 1459796 h 4330701"/>
              <a:gd name="connsiteX16238" fmla="*/ 2035781 w 12191966"/>
              <a:gd name="connsiteY16238" fmla="*/ 1462190 h 4330701"/>
              <a:gd name="connsiteX16239" fmla="*/ 2035781 w 12191966"/>
              <a:gd name="connsiteY16239" fmla="*/ 1465781 h 4330701"/>
              <a:gd name="connsiteX16240" fmla="*/ 2034983 w 12191966"/>
              <a:gd name="connsiteY16240" fmla="*/ 1469372 h 4330701"/>
              <a:gd name="connsiteX16241" fmla="*/ 2034583 w 12191966"/>
              <a:gd name="connsiteY16241" fmla="*/ 1473761 h 4330701"/>
              <a:gd name="connsiteX16242" fmla="*/ 2039773 w 12191966"/>
              <a:gd name="connsiteY16242" fmla="*/ 1473761 h 4330701"/>
              <a:gd name="connsiteX16243" fmla="*/ 2045362 w 12191966"/>
              <a:gd name="connsiteY16243" fmla="*/ 1473761 h 4330701"/>
              <a:gd name="connsiteX16244" fmla="*/ 2050952 w 12191966"/>
              <a:gd name="connsiteY16244" fmla="*/ 1472963 h 4330701"/>
              <a:gd name="connsiteX16245" fmla="*/ 2056940 w 12191966"/>
              <a:gd name="connsiteY16245" fmla="*/ 1471367 h 4330701"/>
              <a:gd name="connsiteX16246" fmla="*/ 2068517 w 12191966"/>
              <a:gd name="connsiteY16246" fmla="*/ 1467776 h 4330701"/>
              <a:gd name="connsiteX16247" fmla="*/ 2080095 w 12191966"/>
              <a:gd name="connsiteY16247" fmla="*/ 1464185 h 4330701"/>
              <a:gd name="connsiteX16248" fmla="*/ 2086483 w 12191966"/>
              <a:gd name="connsiteY16248" fmla="*/ 1462988 h 4330701"/>
              <a:gd name="connsiteX16249" fmla="*/ 2092870 w 12191966"/>
              <a:gd name="connsiteY16249" fmla="*/ 1461392 h 4330701"/>
              <a:gd name="connsiteX16250" fmla="*/ 2098860 w 12191966"/>
              <a:gd name="connsiteY16250" fmla="*/ 1460594 h 4330701"/>
              <a:gd name="connsiteX16251" fmla="*/ 2105248 w 12191966"/>
              <a:gd name="connsiteY16251" fmla="*/ 1460195 h 4330701"/>
              <a:gd name="connsiteX16252" fmla="*/ 2111236 w 12191966"/>
              <a:gd name="connsiteY16252" fmla="*/ 1460594 h 4330701"/>
              <a:gd name="connsiteX16253" fmla="*/ 2118023 w 12191966"/>
              <a:gd name="connsiteY16253" fmla="*/ 1461791 h 4330701"/>
              <a:gd name="connsiteX16254" fmla="*/ 2124010 w 12191966"/>
              <a:gd name="connsiteY16254" fmla="*/ 1463786 h 4330701"/>
              <a:gd name="connsiteX16255" fmla="*/ 2130399 w 12191966"/>
              <a:gd name="connsiteY16255" fmla="*/ 1466180 h 4330701"/>
              <a:gd name="connsiteX16256" fmla="*/ 2122015 w 12191966"/>
              <a:gd name="connsiteY16256" fmla="*/ 1478549 h 4330701"/>
              <a:gd name="connsiteX16257" fmla="*/ 2119618 w 12191966"/>
              <a:gd name="connsiteY16257" fmla="*/ 1482539 h 4330701"/>
              <a:gd name="connsiteX16258" fmla="*/ 2118422 w 12191966"/>
              <a:gd name="connsiteY16258" fmla="*/ 1484534 h 4330701"/>
              <a:gd name="connsiteX16259" fmla="*/ 2118422 w 12191966"/>
              <a:gd name="connsiteY16259" fmla="*/ 1486130 h 4330701"/>
              <a:gd name="connsiteX16260" fmla="*/ 2118023 w 12191966"/>
              <a:gd name="connsiteY16260" fmla="*/ 1487327 h 4330701"/>
              <a:gd name="connsiteX16261" fmla="*/ 2118422 w 12191966"/>
              <a:gd name="connsiteY16261" fmla="*/ 1489721 h 4330701"/>
              <a:gd name="connsiteX16262" fmla="*/ 2119618 w 12191966"/>
              <a:gd name="connsiteY16262" fmla="*/ 1491716 h 4330701"/>
              <a:gd name="connsiteX16263" fmla="*/ 2120418 w 12191966"/>
              <a:gd name="connsiteY16263" fmla="*/ 1493711 h 4330701"/>
              <a:gd name="connsiteX16264" fmla="*/ 2124410 w 12191966"/>
              <a:gd name="connsiteY16264" fmla="*/ 1498100 h 4330701"/>
              <a:gd name="connsiteX16265" fmla="*/ 2130399 w 12191966"/>
              <a:gd name="connsiteY16265" fmla="*/ 1504484 h 4330701"/>
              <a:gd name="connsiteX16266" fmla="*/ 2129600 w 12191966"/>
              <a:gd name="connsiteY16266" fmla="*/ 1509272 h 4330701"/>
              <a:gd name="connsiteX16267" fmla="*/ 2128402 w 12191966"/>
              <a:gd name="connsiteY16267" fmla="*/ 1512065 h 4330701"/>
              <a:gd name="connsiteX16268" fmla="*/ 2127204 w 12191966"/>
              <a:gd name="connsiteY16268" fmla="*/ 1514858 h 4330701"/>
              <a:gd name="connsiteX16269" fmla="*/ 2126007 w 12191966"/>
              <a:gd name="connsiteY16269" fmla="*/ 1516853 h 4330701"/>
              <a:gd name="connsiteX16270" fmla="*/ 2124410 w 12191966"/>
              <a:gd name="connsiteY16270" fmla="*/ 1517252 h 4330701"/>
              <a:gd name="connsiteX16271" fmla="*/ 2122413 w 12191966"/>
              <a:gd name="connsiteY16271" fmla="*/ 1517651 h 4330701"/>
              <a:gd name="connsiteX16272" fmla="*/ 2120817 w 12191966"/>
              <a:gd name="connsiteY16272" fmla="*/ 1517252 h 4330701"/>
              <a:gd name="connsiteX16273" fmla="*/ 2118820 w 12191966"/>
              <a:gd name="connsiteY16273" fmla="*/ 1516454 h 4330701"/>
              <a:gd name="connsiteX16274" fmla="*/ 2114829 w 12191966"/>
              <a:gd name="connsiteY16274" fmla="*/ 1513661 h 4330701"/>
              <a:gd name="connsiteX16275" fmla="*/ 2110837 w 12191966"/>
              <a:gd name="connsiteY16275" fmla="*/ 1510868 h 4330701"/>
              <a:gd name="connsiteX16276" fmla="*/ 2106445 w 12191966"/>
              <a:gd name="connsiteY16276" fmla="*/ 1507277 h 4330701"/>
              <a:gd name="connsiteX16277" fmla="*/ 2102453 w 12191966"/>
              <a:gd name="connsiteY16277" fmla="*/ 1504484 h 4330701"/>
              <a:gd name="connsiteX16278" fmla="*/ 2101654 w 12191966"/>
              <a:gd name="connsiteY16278" fmla="*/ 1500494 h 4330701"/>
              <a:gd name="connsiteX16279" fmla="*/ 2102453 w 12191966"/>
              <a:gd name="connsiteY16279" fmla="*/ 1496903 h 4330701"/>
              <a:gd name="connsiteX16280" fmla="*/ 2103251 w 12191966"/>
              <a:gd name="connsiteY16280" fmla="*/ 1494509 h 4330701"/>
              <a:gd name="connsiteX16281" fmla="*/ 2104450 w 12191966"/>
              <a:gd name="connsiteY16281" fmla="*/ 1492115 h 4330701"/>
              <a:gd name="connsiteX16282" fmla="*/ 2106845 w 12191966"/>
              <a:gd name="connsiteY16282" fmla="*/ 1487327 h 4330701"/>
              <a:gd name="connsiteX16283" fmla="*/ 2107244 w 12191966"/>
              <a:gd name="connsiteY16283" fmla="*/ 1484933 h 4330701"/>
              <a:gd name="connsiteX16284" fmla="*/ 2108042 w 12191966"/>
              <a:gd name="connsiteY16284" fmla="*/ 1482140 h 4330701"/>
              <a:gd name="connsiteX16285" fmla="*/ 2099659 w 12191966"/>
              <a:gd name="connsiteY16285" fmla="*/ 1485332 h 4330701"/>
              <a:gd name="connsiteX16286" fmla="*/ 2092072 w 12191966"/>
              <a:gd name="connsiteY16286" fmla="*/ 1488524 h 4330701"/>
              <a:gd name="connsiteX16287" fmla="*/ 2084486 w 12191966"/>
              <a:gd name="connsiteY16287" fmla="*/ 1490918 h 4330701"/>
              <a:gd name="connsiteX16288" fmla="*/ 2077700 w 12191966"/>
              <a:gd name="connsiteY16288" fmla="*/ 1492913 h 4330701"/>
              <a:gd name="connsiteX16289" fmla="*/ 2070514 w 12191966"/>
              <a:gd name="connsiteY16289" fmla="*/ 1494509 h 4330701"/>
              <a:gd name="connsiteX16290" fmla="*/ 2063327 w 12191966"/>
              <a:gd name="connsiteY16290" fmla="*/ 1496105 h 4330701"/>
              <a:gd name="connsiteX16291" fmla="*/ 2056541 w 12191966"/>
              <a:gd name="connsiteY16291" fmla="*/ 1496504 h 4330701"/>
              <a:gd name="connsiteX16292" fmla="*/ 2049355 w 12191966"/>
              <a:gd name="connsiteY16292" fmla="*/ 1496903 h 4330701"/>
              <a:gd name="connsiteX16293" fmla="*/ 2042568 w 12191966"/>
              <a:gd name="connsiteY16293" fmla="*/ 1496903 h 4330701"/>
              <a:gd name="connsiteX16294" fmla="*/ 2036180 w 12191966"/>
              <a:gd name="connsiteY16294" fmla="*/ 1496903 h 4330701"/>
              <a:gd name="connsiteX16295" fmla="*/ 2028994 w 12191966"/>
              <a:gd name="connsiteY16295" fmla="*/ 1496105 h 4330701"/>
              <a:gd name="connsiteX16296" fmla="*/ 2022606 w 12191966"/>
              <a:gd name="connsiteY16296" fmla="*/ 1494908 h 4330701"/>
              <a:gd name="connsiteX16297" fmla="*/ 2009033 w 12191966"/>
              <a:gd name="connsiteY16297" fmla="*/ 1492514 h 4330701"/>
              <a:gd name="connsiteX16298" fmla="*/ 1995459 w 12191966"/>
              <a:gd name="connsiteY16298" fmla="*/ 1488923 h 4330701"/>
              <a:gd name="connsiteX16299" fmla="*/ 1997455 w 12191966"/>
              <a:gd name="connsiteY16299" fmla="*/ 1484933 h 4330701"/>
              <a:gd name="connsiteX16300" fmla="*/ 1999851 w 12191966"/>
              <a:gd name="connsiteY16300" fmla="*/ 1482140 h 4330701"/>
              <a:gd name="connsiteX16301" fmla="*/ 2002246 w 12191966"/>
              <a:gd name="connsiteY16301" fmla="*/ 1479347 h 4330701"/>
              <a:gd name="connsiteX16302" fmla="*/ 2005041 w 12191966"/>
              <a:gd name="connsiteY16302" fmla="*/ 1477751 h 4330701"/>
              <a:gd name="connsiteX16303" fmla="*/ 2010630 w 12191966"/>
              <a:gd name="connsiteY16303" fmla="*/ 1475357 h 4330701"/>
              <a:gd name="connsiteX16304" fmla="*/ 2015421 w 12191966"/>
              <a:gd name="connsiteY16304" fmla="*/ 1473362 h 4330701"/>
              <a:gd name="connsiteX16305" fmla="*/ 2017417 w 12191966"/>
              <a:gd name="connsiteY16305" fmla="*/ 1472564 h 4330701"/>
              <a:gd name="connsiteX16306" fmla="*/ 2019413 w 12191966"/>
              <a:gd name="connsiteY16306" fmla="*/ 1470968 h 4330701"/>
              <a:gd name="connsiteX16307" fmla="*/ 2020611 w 12191966"/>
              <a:gd name="connsiteY16307" fmla="*/ 1468175 h 4330701"/>
              <a:gd name="connsiteX16308" fmla="*/ 2021409 w 12191966"/>
              <a:gd name="connsiteY16308" fmla="*/ 1465382 h 4330701"/>
              <a:gd name="connsiteX16309" fmla="*/ 2021409 w 12191966"/>
              <a:gd name="connsiteY16309" fmla="*/ 1461791 h 4330701"/>
              <a:gd name="connsiteX16310" fmla="*/ 2021010 w 12191966"/>
              <a:gd name="connsiteY16310" fmla="*/ 1456604 h 4330701"/>
              <a:gd name="connsiteX16311" fmla="*/ 2020211 w 12191966"/>
              <a:gd name="connsiteY16311" fmla="*/ 1450619 h 4330701"/>
              <a:gd name="connsiteX16312" fmla="*/ 3856012 w 12191966"/>
              <a:gd name="connsiteY16312" fmla="*/ 1441451 h 4330701"/>
              <a:gd name="connsiteX16313" fmla="*/ 3863269 w 12191966"/>
              <a:gd name="connsiteY16313" fmla="*/ 1442245 h 4330701"/>
              <a:gd name="connsiteX16314" fmla="*/ 3869720 w 12191966"/>
              <a:gd name="connsiteY16314" fmla="*/ 1443832 h 4330701"/>
              <a:gd name="connsiteX16315" fmla="*/ 3876171 w 12191966"/>
              <a:gd name="connsiteY16315" fmla="*/ 1445817 h 4330701"/>
              <a:gd name="connsiteX16316" fmla="*/ 3882622 w 12191966"/>
              <a:gd name="connsiteY16316" fmla="*/ 1448198 h 4330701"/>
              <a:gd name="connsiteX16317" fmla="*/ 3894314 w 12191966"/>
              <a:gd name="connsiteY16317" fmla="*/ 1452961 h 4330701"/>
              <a:gd name="connsiteX16318" fmla="*/ 3900361 w 12191966"/>
              <a:gd name="connsiteY16318" fmla="*/ 1455342 h 4330701"/>
              <a:gd name="connsiteX16319" fmla="*/ 3906813 w 12191966"/>
              <a:gd name="connsiteY16319" fmla="*/ 1456929 h 4330701"/>
              <a:gd name="connsiteX16320" fmla="*/ 3906813 w 12191966"/>
              <a:gd name="connsiteY16320" fmla="*/ 1459311 h 4330701"/>
              <a:gd name="connsiteX16321" fmla="*/ 3906006 w 12191966"/>
              <a:gd name="connsiteY16321" fmla="*/ 1461295 h 4330701"/>
              <a:gd name="connsiteX16322" fmla="*/ 3904797 w 12191966"/>
              <a:gd name="connsiteY16322" fmla="*/ 1462882 h 4330701"/>
              <a:gd name="connsiteX16323" fmla="*/ 3903990 w 12191966"/>
              <a:gd name="connsiteY16323" fmla="*/ 1464073 h 4330701"/>
              <a:gd name="connsiteX16324" fmla="*/ 3900765 w 12191966"/>
              <a:gd name="connsiteY16324" fmla="*/ 1466057 h 4330701"/>
              <a:gd name="connsiteX16325" fmla="*/ 3897539 w 12191966"/>
              <a:gd name="connsiteY16325" fmla="*/ 1466851 h 4330701"/>
              <a:gd name="connsiteX16326" fmla="*/ 3894314 w 12191966"/>
              <a:gd name="connsiteY16326" fmla="*/ 1468439 h 4330701"/>
              <a:gd name="connsiteX16327" fmla="*/ 3893105 w 12191966"/>
              <a:gd name="connsiteY16327" fmla="*/ 1469232 h 4330701"/>
              <a:gd name="connsiteX16328" fmla="*/ 3891491 w 12191966"/>
              <a:gd name="connsiteY16328" fmla="*/ 1470423 h 4330701"/>
              <a:gd name="connsiteX16329" fmla="*/ 3890686 w 12191966"/>
              <a:gd name="connsiteY16329" fmla="*/ 1472407 h 4330701"/>
              <a:gd name="connsiteX16330" fmla="*/ 3890282 w 12191966"/>
              <a:gd name="connsiteY16330" fmla="*/ 1473995 h 4330701"/>
              <a:gd name="connsiteX16331" fmla="*/ 3889476 w 12191966"/>
              <a:gd name="connsiteY16331" fmla="*/ 1476376 h 4330701"/>
              <a:gd name="connsiteX16332" fmla="*/ 3890282 w 12191966"/>
              <a:gd name="connsiteY16332" fmla="*/ 1479551 h 4330701"/>
              <a:gd name="connsiteX16333" fmla="*/ 3889072 w 12191966"/>
              <a:gd name="connsiteY16333" fmla="*/ 1475582 h 4330701"/>
              <a:gd name="connsiteX16334" fmla="*/ 3887863 w 12191966"/>
              <a:gd name="connsiteY16334" fmla="*/ 1471614 h 4330701"/>
              <a:gd name="connsiteX16335" fmla="*/ 3886653 w 12191966"/>
              <a:gd name="connsiteY16335" fmla="*/ 1468836 h 4330701"/>
              <a:gd name="connsiteX16336" fmla="*/ 3883831 w 12191966"/>
              <a:gd name="connsiteY16336" fmla="*/ 1466454 h 4330701"/>
              <a:gd name="connsiteX16337" fmla="*/ 3881412 w 12191966"/>
              <a:gd name="connsiteY16337" fmla="*/ 1464470 h 4330701"/>
              <a:gd name="connsiteX16338" fmla="*/ 3878993 w 12191966"/>
              <a:gd name="connsiteY16338" fmla="*/ 1462882 h 4330701"/>
              <a:gd name="connsiteX16339" fmla="*/ 3872945 w 12191966"/>
              <a:gd name="connsiteY16339" fmla="*/ 1460501 h 4330701"/>
              <a:gd name="connsiteX16340" fmla="*/ 3867302 w 12191966"/>
              <a:gd name="connsiteY16340" fmla="*/ 1457723 h 4330701"/>
              <a:gd name="connsiteX16341" fmla="*/ 3864076 w 12191966"/>
              <a:gd name="connsiteY16341" fmla="*/ 1456532 h 4330701"/>
              <a:gd name="connsiteX16342" fmla="*/ 3861656 w 12191966"/>
              <a:gd name="connsiteY16342" fmla="*/ 1454548 h 4330701"/>
              <a:gd name="connsiteX16343" fmla="*/ 3859640 w 12191966"/>
              <a:gd name="connsiteY16343" fmla="*/ 1452564 h 4330701"/>
              <a:gd name="connsiteX16344" fmla="*/ 3858028 w 12191966"/>
              <a:gd name="connsiteY16344" fmla="*/ 1449389 h 4330701"/>
              <a:gd name="connsiteX16345" fmla="*/ 3856416 w 12191966"/>
              <a:gd name="connsiteY16345" fmla="*/ 1445817 h 4330701"/>
              <a:gd name="connsiteX16346" fmla="*/ 4877569 w 12191966"/>
              <a:gd name="connsiteY16346" fmla="*/ 1438276 h 4330701"/>
              <a:gd name="connsiteX16347" fmla="*/ 4881140 w 12191966"/>
              <a:gd name="connsiteY16347" fmla="*/ 1438276 h 4330701"/>
              <a:gd name="connsiteX16348" fmla="*/ 4885109 w 12191966"/>
              <a:gd name="connsiteY16348" fmla="*/ 1438688 h 4330701"/>
              <a:gd name="connsiteX16349" fmla="*/ 4889080 w 12191966"/>
              <a:gd name="connsiteY16349" fmla="*/ 1439511 h 4330701"/>
              <a:gd name="connsiteX16350" fmla="*/ 4892652 w 12191966"/>
              <a:gd name="connsiteY16350" fmla="*/ 1440746 h 4330701"/>
              <a:gd name="connsiteX16351" fmla="*/ 4896223 w 12191966"/>
              <a:gd name="connsiteY16351" fmla="*/ 1442392 h 4330701"/>
              <a:gd name="connsiteX16352" fmla="*/ 4899005 w 12191966"/>
              <a:gd name="connsiteY16352" fmla="*/ 1445273 h 4330701"/>
              <a:gd name="connsiteX16353" fmla="*/ 4898212 w 12191966"/>
              <a:gd name="connsiteY16353" fmla="*/ 1448565 h 4330701"/>
              <a:gd name="connsiteX16354" fmla="*/ 4897018 w 12191966"/>
              <a:gd name="connsiteY16354" fmla="*/ 1451446 h 4330701"/>
              <a:gd name="connsiteX16355" fmla="*/ 4895035 w 12191966"/>
              <a:gd name="connsiteY16355" fmla="*/ 1453093 h 4330701"/>
              <a:gd name="connsiteX16356" fmla="*/ 4892652 w 12191966"/>
              <a:gd name="connsiteY16356" fmla="*/ 1453916 h 4330701"/>
              <a:gd name="connsiteX16357" fmla="*/ 4889875 w 12191966"/>
              <a:gd name="connsiteY16357" fmla="*/ 1453916 h 4330701"/>
              <a:gd name="connsiteX16358" fmla="*/ 4887491 w 12191966"/>
              <a:gd name="connsiteY16358" fmla="*/ 1453504 h 4330701"/>
              <a:gd name="connsiteX16359" fmla="*/ 4881933 w 12191966"/>
              <a:gd name="connsiteY16359" fmla="*/ 1451858 h 4330701"/>
              <a:gd name="connsiteX16360" fmla="*/ 4877168 w 12191966"/>
              <a:gd name="connsiteY16360" fmla="*/ 1450212 h 4330701"/>
              <a:gd name="connsiteX16361" fmla="*/ 4874789 w 12191966"/>
              <a:gd name="connsiteY16361" fmla="*/ 1449800 h 4330701"/>
              <a:gd name="connsiteX16362" fmla="*/ 4873601 w 12191966"/>
              <a:gd name="connsiteY16362" fmla="*/ 1450212 h 4330701"/>
              <a:gd name="connsiteX16363" fmla="*/ 4872012 w 12191966"/>
              <a:gd name="connsiteY16363" fmla="*/ 1451446 h 4330701"/>
              <a:gd name="connsiteX16364" fmla="*/ 4871612 w 12191966"/>
              <a:gd name="connsiteY16364" fmla="*/ 1453093 h 4330701"/>
              <a:gd name="connsiteX16365" fmla="*/ 4871612 w 12191966"/>
              <a:gd name="connsiteY16365" fmla="*/ 1455974 h 4330701"/>
              <a:gd name="connsiteX16366" fmla="*/ 4872409 w 12191966"/>
              <a:gd name="connsiteY16366" fmla="*/ 1460090 h 4330701"/>
              <a:gd name="connsiteX16367" fmla="*/ 4868045 w 12191966"/>
              <a:gd name="connsiteY16367" fmla="*/ 1460501 h 4330701"/>
              <a:gd name="connsiteX16368" fmla="*/ 4864076 w 12191966"/>
              <a:gd name="connsiteY16368" fmla="*/ 1460090 h 4330701"/>
              <a:gd name="connsiteX16369" fmla="*/ 4860505 w 12191966"/>
              <a:gd name="connsiteY16369" fmla="*/ 1459266 h 4330701"/>
              <a:gd name="connsiteX16370" fmla="*/ 4857331 w 12191966"/>
              <a:gd name="connsiteY16370" fmla="*/ 1457620 h 4330701"/>
              <a:gd name="connsiteX16371" fmla="*/ 4853762 w 12191966"/>
              <a:gd name="connsiteY16371" fmla="*/ 1456385 h 4330701"/>
              <a:gd name="connsiteX16372" fmla="*/ 4849793 w 12191966"/>
              <a:gd name="connsiteY16372" fmla="*/ 1455974 h 4330701"/>
              <a:gd name="connsiteX16373" fmla="*/ 4845825 w 12191966"/>
              <a:gd name="connsiteY16373" fmla="*/ 1455974 h 4330701"/>
              <a:gd name="connsiteX16374" fmla="*/ 4840267 w 12191966"/>
              <a:gd name="connsiteY16374" fmla="*/ 1457620 h 4330701"/>
              <a:gd name="connsiteX16375" fmla="*/ 4847016 w 12191966"/>
              <a:gd name="connsiteY16375" fmla="*/ 1452270 h 4330701"/>
              <a:gd name="connsiteX16376" fmla="*/ 4853762 w 12191966"/>
              <a:gd name="connsiteY16376" fmla="*/ 1447331 h 4330701"/>
              <a:gd name="connsiteX16377" fmla="*/ 4861298 w 12191966"/>
              <a:gd name="connsiteY16377" fmla="*/ 1442803 h 4330701"/>
              <a:gd name="connsiteX16378" fmla="*/ 4865268 w 12191966"/>
              <a:gd name="connsiteY16378" fmla="*/ 1441569 h 4330701"/>
              <a:gd name="connsiteX16379" fmla="*/ 4869630 w 12191966"/>
              <a:gd name="connsiteY16379" fmla="*/ 1439922 h 4330701"/>
              <a:gd name="connsiteX16380" fmla="*/ 4873601 w 12191966"/>
              <a:gd name="connsiteY16380" fmla="*/ 1438688 h 4330701"/>
              <a:gd name="connsiteX16381" fmla="*/ 4745028 w 12191966"/>
              <a:gd name="connsiteY16381" fmla="*/ 1438276 h 4330701"/>
              <a:gd name="connsiteX16382" fmla="*/ 4744633 w 12191966"/>
              <a:gd name="connsiteY16382" fmla="*/ 1442187 h 4330701"/>
              <a:gd name="connsiteX16383" fmla="*/ 4743043 w 12191966"/>
              <a:gd name="connsiteY16383" fmla="*/ 1445316 h 4330701"/>
              <a:gd name="connsiteX16384" fmla="*/ 4741062 w 12191966"/>
              <a:gd name="connsiteY16384" fmla="*/ 1447663 h 4330701"/>
              <a:gd name="connsiteX16385" fmla="*/ 4739080 w 12191966"/>
              <a:gd name="connsiteY16385" fmla="*/ 1449228 h 4330701"/>
              <a:gd name="connsiteX16386" fmla="*/ 4736302 w 12191966"/>
              <a:gd name="connsiteY16386" fmla="*/ 1450401 h 4330701"/>
              <a:gd name="connsiteX16387" fmla="*/ 4733522 w 12191966"/>
              <a:gd name="connsiteY16387" fmla="*/ 1451966 h 4330701"/>
              <a:gd name="connsiteX16388" fmla="*/ 4727569 w 12191966"/>
              <a:gd name="connsiteY16388" fmla="*/ 1453530 h 4330701"/>
              <a:gd name="connsiteX16389" fmla="*/ 4721613 w 12191966"/>
              <a:gd name="connsiteY16389" fmla="*/ 1455095 h 4330701"/>
              <a:gd name="connsiteX16390" fmla="*/ 4715259 w 12191966"/>
              <a:gd name="connsiteY16390" fmla="*/ 1457050 h 4330701"/>
              <a:gd name="connsiteX16391" fmla="*/ 4712875 w 12191966"/>
              <a:gd name="connsiteY16391" fmla="*/ 1458615 h 4330701"/>
              <a:gd name="connsiteX16392" fmla="*/ 4710494 w 12191966"/>
              <a:gd name="connsiteY16392" fmla="*/ 1459788 h 4330701"/>
              <a:gd name="connsiteX16393" fmla="*/ 4708509 w 12191966"/>
              <a:gd name="connsiteY16393" fmla="*/ 1462526 h 4330701"/>
              <a:gd name="connsiteX16394" fmla="*/ 4706919 w 12191966"/>
              <a:gd name="connsiteY16394" fmla="*/ 1465264 h 4330701"/>
              <a:gd name="connsiteX16395" fmla="*/ 4708509 w 12191966"/>
              <a:gd name="connsiteY16395" fmla="*/ 1460571 h 4330701"/>
              <a:gd name="connsiteX16396" fmla="*/ 4709700 w 12191966"/>
              <a:gd name="connsiteY16396" fmla="*/ 1456659 h 4330701"/>
              <a:gd name="connsiteX16397" fmla="*/ 4711289 w 12191966"/>
              <a:gd name="connsiteY16397" fmla="*/ 1453139 h 4330701"/>
              <a:gd name="connsiteX16398" fmla="*/ 4713274 w 12191966"/>
              <a:gd name="connsiteY16398" fmla="*/ 1450401 h 4330701"/>
              <a:gd name="connsiteX16399" fmla="*/ 4715259 w 12191966"/>
              <a:gd name="connsiteY16399" fmla="*/ 1448054 h 4330701"/>
              <a:gd name="connsiteX16400" fmla="*/ 4718039 w 12191966"/>
              <a:gd name="connsiteY16400" fmla="*/ 1446099 h 4330701"/>
              <a:gd name="connsiteX16401" fmla="*/ 4720420 w 12191966"/>
              <a:gd name="connsiteY16401" fmla="*/ 1444534 h 4330701"/>
              <a:gd name="connsiteX16402" fmla="*/ 4722803 w 12191966"/>
              <a:gd name="connsiteY16402" fmla="*/ 1443752 h 4330701"/>
              <a:gd name="connsiteX16403" fmla="*/ 4728361 w 12191966"/>
              <a:gd name="connsiteY16403" fmla="*/ 1442187 h 4330701"/>
              <a:gd name="connsiteX16404" fmla="*/ 4733919 w 12191966"/>
              <a:gd name="connsiteY16404" fmla="*/ 1440623 h 4330701"/>
              <a:gd name="connsiteX16405" fmla="*/ 4739873 w 12191966"/>
              <a:gd name="connsiteY16405" fmla="*/ 1439841 h 4330701"/>
              <a:gd name="connsiteX16406" fmla="*/ 4690045 w 12191966"/>
              <a:gd name="connsiteY16406" fmla="*/ 1431926 h 4330701"/>
              <a:gd name="connsiteX16407" fmla="*/ 4691566 w 12191966"/>
              <a:gd name="connsiteY16407" fmla="*/ 1431926 h 4330701"/>
              <a:gd name="connsiteX16408" fmla="*/ 4692706 w 12191966"/>
              <a:gd name="connsiteY16408" fmla="*/ 1431926 h 4330701"/>
              <a:gd name="connsiteX16409" fmla="*/ 4693467 w 12191966"/>
              <a:gd name="connsiteY16409" fmla="*/ 1432328 h 4330701"/>
              <a:gd name="connsiteX16410" fmla="*/ 4693467 w 12191966"/>
              <a:gd name="connsiteY16410" fmla="*/ 1433132 h 4330701"/>
              <a:gd name="connsiteX16411" fmla="*/ 4692706 w 12191966"/>
              <a:gd name="connsiteY16411" fmla="*/ 1436347 h 4330701"/>
              <a:gd name="connsiteX16412" fmla="*/ 4691566 w 12191966"/>
              <a:gd name="connsiteY16412" fmla="*/ 1439964 h 4330701"/>
              <a:gd name="connsiteX16413" fmla="*/ 4690045 w 12191966"/>
              <a:gd name="connsiteY16413" fmla="*/ 1443581 h 4330701"/>
              <a:gd name="connsiteX16414" fmla="*/ 4690045 w 12191966"/>
              <a:gd name="connsiteY16414" fmla="*/ 1445189 h 4330701"/>
              <a:gd name="connsiteX16415" fmla="*/ 4689665 w 12191966"/>
              <a:gd name="connsiteY16415" fmla="*/ 1446394 h 4330701"/>
              <a:gd name="connsiteX16416" fmla="*/ 4690045 w 12191966"/>
              <a:gd name="connsiteY16416" fmla="*/ 1447600 h 4330701"/>
              <a:gd name="connsiteX16417" fmla="*/ 4690804 w 12191966"/>
              <a:gd name="connsiteY16417" fmla="*/ 1448404 h 4330701"/>
              <a:gd name="connsiteX16418" fmla="*/ 4692324 w 12191966"/>
              <a:gd name="connsiteY16418" fmla="*/ 1449208 h 4330701"/>
              <a:gd name="connsiteX16419" fmla="*/ 4694225 w 12191966"/>
              <a:gd name="connsiteY16419" fmla="*/ 1449208 h 4330701"/>
              <a:gd name="connsiteX16420" fmla="*/ 4694225 w 12191966"/>
              <a:gd name="connsiteY16420" fmla="*/ 1452021 h 4330701"/>
              <a:gd name="connsiteX16421" fmla="*/ 4693846 w 12191966"/>
              <a:gd name="connsiteY16421" fmla="*/ 1454834 h 4330701"/>
              <a:gd name="connsiteX16422" fmla="*/ 4692706 w 12191966"/>
              <a:gd name="connsiteY16422" fmla="*/ 1456844 h 4330701"/>
              <a:gd name="connsiteX16423" fmla="*/ 4691944 w 12191966"/>
              <a:gd name="connsiteY16423" fmla="*/ 1458050 h 4330701"/>
              <a:gd name="connsiteX16424" fmla="*/ 4690424 w 12191966"/>
              <a:gd name="connsiteY16424" fmla="*/ 1459657 h 4330701"/>
              <a:gd name="connsiteX16425" fmla="*/ 4688903 w 12191966"/>
              <a:gd name="connsiteY16425" fmla="*/ 1460863 h 4330701"/>
              <a:gd name="connsiteX16426" fmla="*/ 4685867 w 12191966"/>
              <a:gd name="connsiteY16426" fmla="*/ 1462470 h 4330701"/>
              <a:gd name="connsiteX16427" fmla="*/ 4681303 w 12191966"/>
              <a:gd name="connsiteY16427" fmla="*/ 1462872 h 4330701"/>
              <a:gd name="connsiteX16428" fmla="*/ 4677124 w 12191966"/>
              <a:gd name="connsiteY16428" fmla="*/ 1463274 h 4330701"/>
              <a:gd name="connsiteX16429" fmla="*/ 4672562 w 12191966"/>
              <a:gd name="connsiteY16429" fmla="*/ 1463274 h 4330701"/>
              <a:gd name="connsiteX16430" fmla="*/ 4668765 w 12191966"/>
              <a:gd name="connsiteY16430" fmla="*/ 1463676 h 4330701"/>
              <a:gd name="connsiteX16431" fmla="*/ 4667241 w 12191966"/>
              <a:gd name="connsiteY16431" fmla="*/ 1440366 h 4330701"/>
              <a:gd name="connsiteX16432" fmla="*/ 4671802 w 12191966"/>
              <a:gd name="connsiteY16432" fmla="*/ 1438357 h 4330701"/>
              <a:gd name="connsiteX16433" fmla="*/ 4675224 w 12191966"/>
              <a:gd name="connsiteY16433" fmla="*/ 1437553 h 4330701"/>
              <a:gd name="connsiteX16434" fmla="*/ 4681686 w 12191966"/>
              <a:gd name="connsiteY16434" fmla="*/ 1435945 h 4330701"/>
              <a:gd name="connsiteX16435" fmla="*/ 4684342 w 12191966"/>
              <a:gd name="connsiteY16435" fmla="*/ 1435543 h 4330701"/>
              <a:gd name="connsiteX16436" fmla="*/ 4686622 w 12191966"/>
              <a:gd name="connsiteY16436" fmla="*/ 1434739 h 4330701"/>
              <a:gd name="connsiteX16437" fmla="*/ 4688524 w 12191966"/>
              <a:gd name="connsiteY16437" fmla="*/ 1433936 h 4330701"/>
              <a:gd name="connsiteX16438" fmla="*/ 3836571 w 12191966"/>
              <a:gd name="connsiteY16438" fmla="*/ 1430338 h 4330701"/>
              <a:gd name="connsiteX16439" fmla="*/ 3838960 w 12191966"/>
              <a:gd name="connsiteY16439" fmla="*/ 1431529 h 4330701"/>
              <a:gd name="connsiteX16440" fmla="*/ 3842540 w 12191966"/>
              <a:gd name="connsiteY16440" fmla="*/ 1432323 h 4330701"/>
              <a:gd name="connsiteX16441" fmla="*/ 3846520 w 12191966"/>
              <a:gd name="connsiteY16441" fmla="*/ 1435101 h 4330701"/>
              <a:gd name="connsiteX16442" fmla="*/ 3846123 w 12191966"/>
              <a:gd name="connsiteY16442" fmla="*/ 1473201 h 4330701"/>
              <a:gd name="connsiteX16443" fmla="*/ 3823839 w 12191966"/>
              <a:gd name="connsiteY16443" fmla="*/ 1473201 h 4330701"/>
              <a:gd name="connsiteX16444" fmla="*/ 3825429 w 12191966"/>
              <a:gd name="connsiteY16444" fmla="*/ 1470026 h 4330701"/>
              <a:gd name="connsiteX16445" fmla="*/ 3827419 w 12191966"/>
              <a:gd name="connsiteY16445" fmla="*/ 1468041 h 4330701"/>
              <a:gd name="connsiteX16446" fmla="*/ 3831399 w 12191966"/>
              <a:gd name="connsiteY16446" fmla="*/ 1464073 h 4330701"/>
              <a:gd name="connsiteX16447" fmla="*/ 3832990 w 12191966"/>
              <a:gd name="connsiteY16447" fmla="*/ 1462088 h 4330701"/>
              <a:gd name="connsiteX16448" fmla="*/ 3834582 w 12191966"/>
              <a:gd name="connsiteY16448" fmla="*/ 1458913 h 4330701"/>
              <a:gd name="connsiteX16449" fmla="*/ 3834978 w 12191966"/>
              <a:gd name="connsiteY16449" fmla="*/ 1454945 h 4330701"/>
              <a:gd name="connsiteX16450" fmla="*/ 3834978 w 12191966"/>
              <a:gd name="connsiteY16450" fmla="*/ 1450182 h 4330701"/>
              <a:gd name="connsiteX16451" fmla="*/ 3834582 w 12191966"/>
              <a:gd name="connsiteY16451" fmla="*/ 1448198 h 4330701"/>
              <a:gd name="connsiteX16452" fmla="*/ 3832990 w 12191966"/>
              <a:gd name="connsiteY16452" fmla="*/ 1447007 h 4330701"/>
              <a:gd name="connsiteX16453" fmla="*/ 3831399 w 12191966"/>
              <a:gd name="connsiteY16453" fmla="*/ 1447007 h 4330701"/>
              <a:gd name="connsiteX16454" fmla="*/ 3829409 w 12191966"/>
              <a:gd name="connsiteY16454" fmla="*/ 1448198 h 4330701"/>
              <a:gd name="connsiteX16455" fmla="*/ 3825032 w 12191966"/>
              <a:gd name="connsiteY16455" fmla="*/ 1450976 h 4330701"/>
              <a:gd name="connsiteX16456" fmla="*/ 3819460 w 12191966"/>
              <a:gd name="connsiteY16456" fmla="*/ 1454151 h 4330701"/>
              <a:gd name="connsiteX16457" fmla="*/ 3816674 w 12191966"/>
              <a:gd name="connsiteY16457" fmla="*/ 1454945 h 4330701"/>
              <a:gd name="connsiteX16458" fmla="*/ 3814287 w 12191966"/>
              <a:gd name="connsiteY16458" fmla="*/ 1455738 h 4330701"/>
              <a:gd name="connsiteX16459" fmla="*/ 3812299 w 12191966"/>
              <a:gd name="connsiteY16459" fmla="*/ 1455738 h 4330701"/>
              <a:gd name="connsiteX16460" fmla="*/ 3810307 w 12191966"/>
              <a:gd name="connsiteY16460" fmla="*/ 1454151 h 4330701"/>
              <a:gd name="connsiteX16461" fmla="*/ 3808715 w 12191966"/>
              <a:gd name="connsiteY16461" fmla="*/ 1451373 h 4330701"/>
              <a:gd name="connsiteX16462" fmla="*/ 3807922 w 12191966"/>
              <a:gd name="connsiteY16462" fmla="*/ 1448198 h 4330701"/>
              <a:gd name="connsiteX16463" fmla="*/ 3806725 w 12191966"/>
              <a:gd name="connsiteY16463" fmla="*/ 1442641 h 4330701"/>
              <a:gd name="connsiteX16464" fmla="*/ 3806725 w 12191966"/>
              <a:gd name="connsiteY16464" fmla="*/ 1435101 h 4330701"/>
              <a:gd name="connsiteX16465" fmla="*/ 3810704 w 12191966"/>
              <a:gd name="connsiteY16465" fmla="*/ 1437085 h 4330701"/>
              <a:gd name="connsiteX16466" fmla="*/ 3814287 w 12191966"/>
              <a:gd name="connsiteY16466" fmla="*/ 1438673 h 4330701"/>
              <a:gd name="connsiteX16467" fmla="*/ 3816674 w 12191966"/>
              <a:gd name="connsiteY16467" fmla="*/ 1439069 h 4330701"/>
              <a:gd name="connsiteX16468" fmla="*/ 3819460 w 12191966"/>
              <a:gd name="connsiteY16468" fmla="*/ 1439069 h 4330701"/>
              <a:gd name="connsiteX16469" fmla="*/ 3821450 w 12191966"/>
              <a:gd name="connsiteY16469" fmla="*/ 1438673 h 4330701"/>
              <a:gd name="connsiteX16470" fmla="*/ 3823439 w 12191966"/>
              <a:gd name="connsiteY16470" fmla="*/ 1437482 h 4330701"/>
              <a:gd name="connsiteX16471" fmla="*/ 3827021 w 12191966"/>
              <a:gd name="connsiteY16471" fmla="*/ 1435101 h 4330701"/>
              <a:gd name="connsiteX16472" fmla="*/ 3829806 w 12191966"/>
              <a:gd name="connsiteY16472" fmla="*/ 1432323 h 4330701"/>
              <a:gd name="connsiteX16473" fmla="*/ 3831796 w 12191966"/>
              <a:gd name="connsiteY16473" fmla="*/ 1431529 h 4330701"/>
              <a:gd name="connsiteX16474" fmla="*/ 3833786 w 12191966"/>
              <a:gd name="connsiteY16474" fmla="*/ 1431132 h 4330701"/>
              <a:gd name="connsiteX16475" fmla="*/ 5276450 w 12191966"/>
              <a:gd name="connsiteY16475" fmla="*/ 1428751 h 4330701"/>
              <a:gd name="connsiteX16476" fmla="*/ 5278427 w 12191966"/>
              <a:gd name="connsiteY16476" fmla="*/ 1429931 h 4330701"/>
              <a:gd name="connsiteX16477" fmla="*/ 5280015 w 12191966"/>
              <a:gd name="connsiteY16477" fmla="*/ 1431897 h 4330701"/>
              <a:gd name="connsiteX16478" fmla="*/ 5280412 w 12191966"/>
              <a:gd name="connsiteY16478" fmla="*/ 1433863 h 4330701"/>
              <a:gd name="connsiteX16479" fmla="*/ 5281205 w 12191966"/>
              <a:gd name="connsiteY16479" fmla="*/ 1435829 h 4330701"/>
              <a:gd name="connsiteX16480" fmla="*/ 5281600 w 12191966"/>
              <a:gd name="connsiteY16480" fmla="*/ 1440548 h 4330701"/>
              <a:gd name="connsiteX16481" fmla="*/ 5280412 w 12191966"/>
              <a:gd name="connsiteY16481" fmla="*/ 1445660 h 4330701"/>
              <a:gd name="connsiteX16482" fmla="*/ 5279616 w 12191966"/>
              <a:gd name="connsiteY16482" fmla="*/ 1450772 h 4330701"/>
              <a:gd name="connsiteX16483" fmla="*/ 5279220 w 12191966"/>
              <a:gd name="connsiteY16483" fmla="*/ 1455491 h 4330701"/>
              <a:gd name="connsiteX16484" fmla="*/ 5279220 w 12191966"/>
              <a:gd name="connsiteY16484" fmla="*/ 1457458 h 4330701"/>
              <a:gd name="connsiteX16485" fmla="*/ 5279616 w 12191966"/>
              <a:gd name="connsiteY16485" fmla="*/ 1459424 h 4330701"/>
              <a:gd name="connsiteX16486" fmla="*/ 5280015 w 12191966"/>
              <a:gd name="connsiteY16486" fmla="*/ 1460997 h 4330701"/>
              <a:gd name="connsiteX16487" fmla="*/ 5281600 w 12191966"/>
              <a:gd name="connsiteY16487" fmla="*/ 1462176 h 4330701"/>
              <a:gd name="connsiteX16488" fmla="*/ 5271683 w 12191966"/>
              <a:gd name="connsiteY16488" fmla="*/ 1458244 h 4330701"/>
              <a:gd name="connsiteX16489" fmla="*/ 5266526 w 12191966"/>
              <a:gd name="connsiteY16489" fmla="*/ 1456278 h 4330701"/>
              <a:gd name="connsiteX16490" fmla="*/ 5262160 w 12191966"/>
              <a:gd name="connsiteY16490" fmla="*/ 1453132 h 4330701"/>
              <a:gd name="connsiteX16491" fmla="*/ 5258986 w 12191966"/>
              <a:gd name="connsiteY16491" fmla="*/ 1456671 h 4330701"/>
              <a:gd name="connsiteX16492" fmla="*/ 5256606 w 12191966"/>
              <a:gd name="connsiteY16492" fmla="*/ 1459424 h 4330701"/>
              <a:gd name="connsiteX16493" fmla="*/ 5253429 w 12191966"/>
              <a:gd name="connsiteY16493" fmla="*/ 1462176 h 4330701"/>
              <a:gd name="connsiteX16494" fmla="*/ 5250251 w 12191966"/>
              <a:gd name="connsiteY16494" fmla="*/ 1464536 h 4330701"/>
              <a:gd name="connsiteX16495" fmla="*/ 5247473 w 12191966"/>
              <a:gd name="connsiteY16495" fmla="*/ 1466109 h 4330701"/>
              <a:gd name="connsiteX16496" fmla="*/ 5244297 w 12191966"/>
              <a:gd name="connsiteY16496" fmla="*/ 1467682 h 4330701"/>
              <a:gd name="connsiteX16497" fmla="*/ 5237939 w 12191966"/>
              <a:gd name="connsiteY16497" fmla="*/ 1470041 h 4330701"/>
              <a:gd name="connsiteX16498" fmla="*/ 5231199 w 12191966"/>
              <a:gd name="connsiteY16498" fmla="*/ 1471221 h 4330701"/>
              <a:gd name="connsiteX16499" fmla="*/ 5224837 w 12191966"/>
              <a:gd name="connsiteY16499" fmla="*/ 1471614 h 4330701"/>
              <a:gd name="connsiteX16500" fmla="*/ 5217718 w 12191966"/>
              <a:gd name="connsiteY16500" fmla="*/ 1471221 h 4330701"/>
              <a:gd name="connsiteX16501" fmla="*/ 5210954 w 12191966"/>
              <a:gd name="connsiteY16501" fmla="*/ 1470434 h 4330701"/>
              <a:gd name="connsiteX16502" fmla="*/ 5196275 w 12191966"/>
              <a:gd name="connsiteY16502" fmla="*/ 1468468 h 4330701"/>
              <a:gd name="connsiteX16503" fmla="*/ 5189135 w 12191966"/>
              <a:gd name="connsiteY16503" fmla="*/ 1467682 h 4330701"/>
              <a:gd name="connsiteX16504" fmla="*/ 5182381 w 12191966"/>
              <a:gd name="connsiteY16504" fmla="*/ 1466502 h 4330701"/>
              <a:gd name="connsiteX16505" fmla="*/ 5175637 w 12191966"/>
              <a:gd name="connsiteY16505" fmla="*/ 1466502 h 4330701"/>
              <a:gd name="connsiteX16506" fmla="*/ 5168492 w 12191966"/>
              <a:gd name="connsiteY16506" fmla="*/ 1466502 h 4330701"/>
              <a:gd name="connsiteX16507" fmla="*/ 5162142 w 12191966"/>
              <a:gd name="connsiteY16507" fmla="*/ 1468075 h 4330701"/>
              <a:gd name="connsiteX16508" fmla="*/ 5156188 w 12191966"/>
              <a:gd name="connsiteY16508" fmla="*/ 1470041 h 4330701"/>
              <a:gd name="connsiteX16509" fmla="*/ 5160555 w 12191966"/>
              <a:gd name="connsiteY16509" fmla="*/ 1466109 h 4330701"/>
              <a:gd name="connsiteX16510" fmla="*/ 5165318 w 12191966"/>
              <a:gd name="connsiteY16510" fmla="*/ 1462570 h 4330701"/>
              <a:gd name="connsiteX16511" fmla="*/ 5170080 w 12191966"/>
              <a:gd name="connsiteY16511" fmla="*/ 1460603 h 4330701"/>
              <a:gd name="connsiteX16512" fmla="*/ 5174843 w 12191966"/>
              <a:gd name="connsiteY16512" fmla="*/ 1459030 h 4330701"/>
              <a:gd name="connsiteX16513" fmla="*/ 5179204 w 12191966"/>
              <a:gd name="connsiteY16513" fmla="*/ 1457458 h 4330701"/>
              <a:gd name="connsiteX16514" fmla="*/ 5183572 w 12191966"/>
              <a:gd name="connsiteY16514" fmla="*/ 1457064 h 4330701"/>
              <a:gd name="connsiteX16515" fmla="*/ 5192708 w 12191966"/>
              <a:gd name="connsiteY16515" fmla="*/ 1456278 h 4330701"/>
              <a:gd name="connsiteX16516" fmla="*/ 5197065 w 12191966"/>
              <a:gd name="connsiteY16516" fmla="*/ 1455491 h 4330701"/>
              <a:gd name="connsiteX16517" fmla="*/ 5201440 w 12191966"/>
              <a:gd name="connsiteY16517" fmla="*/ 1454705 h 4330701"/>
              <a:gd name="connsiteX16518" fmla="*/ 5205404 w 12191966"/>
              <a:gd name="connsiteY16518" fmla="*/ 1453132 h 4330701"/>
              <a:gd name="connsiteX16519" fmla="*/ 5208979 w 12191966"/>
              <a:gd name="connsiteY16519" fmla="*/ 1451166 h 4330701"/>
              <a:gd name="connsiteX16520" fmla="*/ 5212151 w 12191966"/>
              <a:gd name="connsiteY16520" fmla="*/ 1448806 h 4330701"/>
              <a:gd name="connsiteX16521" fmla="*/ 5215722 w 12191966"/>
              <a:gd name="connsiteY16521" fmla="*/ 1445267 h 4330701"/>
              <a:gd name="connsiteX16522" fmla="*/ 5218901 w 12191966"/>
              <a:gd name="connsiteY16522" fmla="*/ 1440155 h 4330701"/>
              <a:gd name="connsiteX16523" fmla="*/ 5221273 w 12191966"/>
              <a:gd name="connsiteY16523" fmla="*/ 1434256 h 4330701"/>
              <a:gd name="connsiteX16524" fmla="*/ 5222857 w 12191966"/>
              <a:gd name="connsiteY16524" fmla="*/ 1436223 h 4330701"/>
              <a:gd name="connsiteX16525" fmla="*/ 5223645 w 12191966"/>
              <a:gd name="connsiteY16525" fmla="*/ 1438189 h 4330701"/>
              <a:gd name="connsiteX16526" fmla="*/ 5224837 w 12191966"/>
              <a:gd name="connsiteY16526" fmla="*/ 1440155 h 4330701"/>
              <a:gd name="connsiteX16527" fmla="*/ 5224837 w 12191966"/>
              <a:gd name="connsiteY16527" fmla="*/ 1442121 h 4330701"/>
              <a:gd name="connsiteX16528" fmla="*/ 5224837 w 12191966"/>
              <a:gd name="connsiteY16528" fmla="*/ 1445660 h 4330701"/>
              <a:gd name="connsiteX16529" fmla="*/ 5224837 w 12191966"/>
              <a:gd name="connsiteY16529" fmla="*/ 1449200 h 4330701"/>
              <a:gd name="connsiteX16530" fmla="*/ 5223645 w 12191966"/>
              <a:gd name="connsiteY16530" fmla="*/ 1452739 h 4330701"/>
              <a:gd name="connsiteX16531" fmla="*/ 5223645 w 12191966"/>
              <a:gd name="connsiteY16531" fmla="*/ 1455491 h 4330701"/>
              <a:gd name="connsiteX16532" fmla="*/ 5224837 w 12191966"/>
              <a:gd name="connsiteY16532" fmla="*/ 1459030 h 4330701"/>
              <a:gd name="connsiteX16533" fmla="*/ 5225232 w 12191966"/>
              <a:gd name="connsiteY16533" fmla="*/ 1460997 h 4330701"/>
              <a:gd name="connsiteX16534" fmla="*/ 5226824 w 12191966"/>
              <a:gd name="connsiteY16534" fmla="*/ 1462570 h 4330701"/>
              <a:gd name="connsiteX16535" fmla="*/ 5228414 w 12191966"/>
              <a:gd name="connsiteY16535" fmla="*/ 1457064 h 4330701"/>
              <a:gd name="connsiteX16536" fmla="*/ 5230404 w 12191966"/>
              <a:gd name="connsiteY16536" fmla="*/ 1452739 h 4330701"/>
              <a:gd name="connsiteX16537" fmla="*/ 5233187 w 12191966"/>
              <a:gd name="connsiteY16537" fmla="*/ 1449200 h 4330701"/>
              <a:gd name="connsiteX16538" fmla="*/ 5236355 w 12191966"/>
              <a:gd name="connsiteY16538" fmla="*/ 1446840 h 4330701"/>
              <a:gd name="connsiteX16539" fmla="*/ 5239530 w 12191966"/>
              <a:gd name="connsiteY16539" fmla="*/ 1444087 h 4330701"/>
              <a:gd name="connsiteX16540" fmla="*/ 5243502 w 12191966"/>
              <a:gd name="connsiteY16540" fmla="*/ 1442514 h 4330701"/>
              <a:gd name="connsiteX16541" fmla="*/ 5247473 w 12191966"/>
              <a:gd name="connsiteY16541" fmla="*/ 1441728 h 4330701"/>
              <a:gd name="connsiteX16542" fmla="*/ 5251043 w 12191966"/>
              <a:gd name="connsiteY16542" fmla="*/ 1440548 h 4330701"/>
              <a:gd name="connsiteX16543" fmla="*/ 5258986 w 12191966"/>
              <a:gd name="connsiteY16543" fmla="*/ 1439369 h 4330701"/>
              <a:gd name="connsiteX16544" fmla="*/ 5262955 w 12191966"/>
              <a:gd name="connsiteY16544" fmla="*/ 1438582 h 4330701"/>
              <a:gd name="connsiteX16545" fmla="*/ 5266526 w 12191966"/>
              <a:gd name="connsiteY16545" fmla="*/ 1437796 h 4330701"/>
              <a:gd name="connsiteX16546" fmla="*/ 5269700 w 12191966"/>
              <a:gd name="connsiteY16546" fmla="*/ 1436223 h 4330701"/>
              <a:gd name="connsiteX16547" fmla="*/ 5272477 w 12191966"/>
              <a:gd name="connsiteY16547" fmla="*/ 1434256 h 4330701"/>
              <a:gd name="connsiteX16548" fmla="*/ 5274459 w 12191966"/>
              <a:gd name="connsiteY16548" fmla="*/ 1431897 h 4330701"/>
              <a:gd name="connsiteX16549" fmla="*/ 5127226 w 12191966"/>
              <a:gd name="connsiteY16549" fmla="*/ 1422401 h 4330701"/>
              <a:gd name="connsiteX16550" fmla="*/ 5130399 w 12191966"/>
              <a:gd name="connsiteY16550" fmla="*/ 1427127 h 4330701"/>
              <a:gd name="connsiteX16551" fmla="*/ 5133178 w 12191966"/>
              <a:gd name="connsiteY16551" fmla="*/ 1430277 h 4330701"/>
              <a:gd name="connsiteX16552" fmla="*/ 5136350 w 12191966"/>
              <a:gd name="connsiteY16552" fmla="*/ 1433034 h 4330701"/>
              <a:gd name="connsiteX16553" fmla="*/ 5138732 w 12191966"/>
              <a:gd name="connsiteY16553" fmla="*/ 1434215 h 4330701"/>
              <a:gd name="connsiteX16554" fmla="*/ 5141506 w 12191966"/>
              <a:gd name="connsiteY16554" fmla="*/ 1435396 h 4330701"/>
              <a:gd name="connsiteX16555" fmla="*/ 5144290 w 12191966"/>
              <a:gd name="connsiteY16555" fmla="*/ 1436578 h 4330701"/>
              <a:gd name="connsiteX16556" fmla="*/ 5151428 w 12191966"/>
              <a:gd name="connsiteY16556" fmla="*/ 1436972 h 4330701"/>
              <a:gd name="connsiteX16557" fmla="*/ 5142700 w 12191966"/>
              <a:gd name="connsiteY16557" fmla="*/ 1444848 h 4330701"/>
              <a:gd name="connsiteX16558" fmla="*/ 5140717 w 12191966"/>
              <a:gd name="connsiteY16558" fmla="*/ 1447998 h 4330701"/>
              <a:gd name="connsiteX16559" fmla="*/ 5139923 w 12191966"/>
              <a:gd name="connsiteY16559" fmla="*/ 1450361 h 4330701"/>
              <a:gd name="connsiteX16560" fmla="*/ 5139923 w 12191966"/>
              <a:gd name="connsiteY16560" fmla="*/ 1453905 h 4330701"/>
              <a:gd name="connsiteX16561" fmla="*/ 5140717 w 12191966"/>
              <a:gd name="connsiteY16561" fmla="*/ 1457843 h 4330701"/>
              <a:gd name="connsiteX16562" fmla="*/ 5145481 w 12191966"/>
              <a:gd name="connsiteY16562" fmla="*/ 1472807 h 4330701"/>
              <a:gd name="connsiteX16563" fmla="*/ 5142700 w 12191966"/>
              <a:gd name="connsiteY16563" fmla="*/ 1473201 h 4330701"/>
              <a:gd name="connsiteX16564" fmla="*/ 5141506 w 12191966"/>
              <a:gd name="connsiteY16564" fmla="*/ 1472807 h 4330701"/>
              <a:gd name="connsiteX16565" fmla="*/ 5139923 w 12191966"/>
              <a:gd name="connsiteY16565" fmla="*/ 1472414 h 4330701"/>
              <a:gd name="connsiteX16566" fmla="*/ 5138732 w 12191966"/>
              <a:gd name="connsiteY16566" fmla="*/ 1470838 h 4330701"/>
              <a:gd name="connsiteX16567" fmla="*/ 5137943 w 12191966"/>
              <a:gd name="connsiteY16567" fmla="*/ 1468869 h 4330701"/>
              <a:gd name="connsiteX16568" fmla="*/ 5137148 w 12191966"/>
              <a:gd name="connsiteY16568" fmla="*/ 1466900 h 4330701"/>
              <a:gd name="connsiteX16569" fmla="*/ 5136748 w 12191966"/>
              <a:gd name="connsiteY16569" fmla="*/ 1461781 h 4330701"/>
              <a:gd name="connsiteX16570" fmla="*/ 5134765 w 12191966"/>
              <a:gd name="connsiteY16570" fmla="*/ 1464144 h 4330701"/>
              <a:gd name="connsiteX16571" fmla="*/ 5132782 w 12191966"/>
              <a:gd name="connsiteY16571" fmla="*/ 1465719 h 4330701"/>
              <a:gd name="connsiteX16572" fmla="*/ 5130795 w 12191966"/>
              <a:gd name="connsiteY16572" fmla="*/ 1467294 h 4330701"/>
              <a:gd name="connsiteX16573" fmla="*/ 5129209 w 12191966"/>
              <a:gd name="connsiteY16573" fmla="*/ 1467688 h 4330701"/>
              <a:gd name="connsiteX16574" fmla="*/ 5127226 w 12191966"/>
              <a:gd name="connsiteY16574" fmla="*/ 1467294 h 4330701"/>
              <a:gd name="connsiteX16575" fmla="*/ 5125241 w 12191966"/>
              <a:gd name="connsiteY16575" fmla="*/ 1466900 h 4330701"/>
              <a:gd name="connsiteX16576" fmla="*/ 5123258 w 12191966"/>
              <a:gd name="connsiteY16576" fmla="*/ 1465325 h 4330701"/>
              <a:gd name="connsiteX16577" fmla="*/ 5121275 w 12191966"/>
              <a:gd name="connsiteY16577" fmla="*/ 1463356 h 4330701"/>
              <a:gd name="connsiteX16578" fmla="*/ 5123657 w 12191966"/>
              <a:gd name="connsiteY16578" fmla="*/ 1457449 h 4330701"/>
              <a:gd name="connsiteX16579" fmla="*/ 5124845 w 12191966"/>
              <a:gd name="connsiteY16579" fmla="*/ 1452330 h 4330701"/>
              <a:gd name="connsiteX16580" fmla="*/ 5125641 w 12191966"/>
              <a:gd name="connsiteY16580" fmla="*/ 1447210 h 4330701"/>
              <a:gd name="connsiteX16581" fmla="*/ 5125641 w 12191966"/>
              <a:gd name="connsiteY16581" fmla="*/ 1442879 h 4330701"/>
              <a:gd name="connsiteX16582" fmla="*/ 5125241 w 12191966"/>
              <a:gd name="connsiteY16582" fmla="*/ 1433821 h 4330701"/>
              <a:gd name="connsiteX16583" fmla="*/ 5125641 w 12191966"/>
              <a:gd name="connsiteY16583" fmla="*/ 1428308 h 4330701"/>
              <a:gd name="connsiteX16584" fmla="*/ 2444460 w 12191966"/>
              <a:gd name="connsiteY16584" fmla="*/ 1420813 h 4330701"/>
              <a:gd name="connsiteX16585" fmla="*/ 2461144 w 12191966"/>
              <a:gd name="connsiteY16585" fmla="*/ 1423194 h 4330701"/>
              <a:gd name="connsiteX16586" fmla="*/ 2477432 w 12191966"/>
              <a:gd name="connsiteY16586" fmla="*/ 1424385 h 4330701"/>
              <a:gd name="connsiteX16587" fmla="*/ 2493719 w 12191966"/>
              <a:gd name="connsiteY16587" fmla="*/ 1425179 h 4330701"/>
              <a:gd name="connsiteX16588" fmla="*/ 2509609 w 12191966"/>
              <a:gd name="connsiteY16588" fmla="*/ 1425179 h 4330701"/>
              <a:gd name="connsiteX16589" fmla="*/ 2525102 w 12191966"/>
              <a:gd name="connsiteY16589" fmla="*/ 1424782 h 4330701"/>
              <a:gd name="connsiteX16590" fmla="*/ 2540992 w 12191966"/>
              <a:gd name="connsiteY16590" fmla="*/ 1424385 h 4330701"/>
              <a:gd name="connsiteX16591" fmla="*/ 2571581 w 12191966"/>
              <a:gd name="connsiteY16591" fmla="*/ 1423194 h 4330701"/>
              <a:gd name="connsiteX16592" fmla="*/ 2586676 w 12191966"/>
              <a:gd name="connsiteY16592" fmla="*/ 1422798 h 4330701"/>
              <a:gd name="connsiteX16593" fmla="*/ 2600978 w 12191966"/>
              <a:gd name="connsiteY16593" fmla="*/ 1422798 h 4330701"/>
              <a:gd name="connsiteX16594" fmla="*/ 2615676 w 12191966"/>
              <a:gd name="connsiteY16594" fmla="*/ 1422798 h 4330701"/>
              <a:gd name="connsiteX16595" fmla="*/ 2630374 w 12191966"/>
              <a:gd name="connsiteY16595" fmla="*/ 1423591 h 4330701"/>
              <a:gd name="connsiteX16596" fmla="*/ 2644278 w 12191966"/>
              <a:gd name="connsiteY16596" fmla="*/ 1425973 h 4330701"/>
              <a:gd name="connsiteX16597" fmla="*/ 2657785 w 12191966"/>
              <a:gd name="connsiteY16597" fmla="*/ 1428354 h 4330701"/>
              <a:gd name="connsiteX16598" fmla="*/ 2672086 w 12191966"/>
              <a:gd name="connsiteY16598" fmla="*/ 1431926 h 4330701"/>
              <a:gd name="connsiteX16599" fmla="*/ 2678442 w 12191966"/>
              <a:gd name="connsiteY16599" fmla="*/ 1434307 h 4330701"/>
              <a:gd name="connsiteX16600" fmla="*/ 2685593 w 12191966"/>
              <a:gd name="connsiteY16600" fmla="*/ 1436688 h 4330701"/>
              <a:gd name="connsiteX16601" fmla="*/ 2680428 w 12191966"/>
              <a:gd name="connsiteY16601" fmla="*/ 1441848 h 4330701"/>
              <a:gd name="connsiteX16602" fmla="*/ 2675661 w 12191966"/>
              <a:gd name="connsiteY16602" fmla="*/ 1445419 h 4330701"/>
              <a:gd name="connsiteX16603" fmla="*/ 2671291 w 12191966"/>
              <a:gd name="connsiteY16603" fmla="*/ 1447801 h 4330701"/>
              <a:gd name="connsiteX16604" fmla="*/ 2666922 w 12191966"/>
              <a:gd name="connsiteY16604" fmla="*/ 1449388 h 4330701"/>
              <a:gd name="connsiteX16605" fmla="*/ 2662949 w 12191966"/>
              <a:gd name="connsiteY16605" fmla="*/ 1449785 h 4330701"/>
              <a:gd name="connsiteX16606" fmla="*/ 2659374 w 12191966"/>
              <a:gd name="connsiteY16606" fmla="*/ 1449785 h 4330701"/>
              <a:gd name="connsiteX16607" fmla="*/ 2655799 w 12191966"/>
              <a:gd name="connsiteY16607" fmla="*/ 1449388 h 4330701"/>
              <a:gd name="connsiteX16608" fmla="*/ 2652223 w 12191966"/>
              <a:gd name="connsiteY16608" fmla="*/ 1448198 h 4330701"/>
              <a:gd name="connsiteX16609" fmla="*/ 2645867 w 12191966"/>
              <a:gd name="connsiteY16609" fmla="*/ 1445816 h 4330701"/>
              <a:gd name="connsiteX16610" fmla="*/ 2639908 w 12191966"/>
              <a:gd name="connsiteY16610" fmla="*/ 1443435 h 4330701"/>
              <a:gd name="connsiteX16611" fmla="*/ 2637128 w 12191966"/>
              <a:gd name="connsiteY16611" fmla="*/ 1442641 h 4330701"/>
              <a:gd name="connsiteX16612" fmla="*/ 2634744 w 12191966"/>
              <a:gd name="connsiteY16612" fmla="*/ 1442244 h 4330701"/>
              <a:gd name="connsiteX16613" fmla="*/ 2631963 w 12191966"/>
              <a:gd name="connsiteY16613" fmla="*/ 1442641 h 4330701"/>
              <a:gd name="connsiteX16614" fmla="*/ 2629183 w 12191966"/>
              <a:gd name="connsiteY16614" fmla="*/ 1443832 h 4330701"/>
              <a:gd name="connsiteX16615" fmla="*/ 2626799 w 12191966"/>
              <a:gd name="connsiteY16615" fmla="*/ 1447801 h 4330701"/>
              <a:gd name="connsiteX16616" fmla="*/ 2625607 w 12191966"/>
              <a:gd name="connsiteY16616" fmla="*/ 1450976 h 4330701"/>
              <a:gd name="connsiteX16617" fmla="*/ 2625210 w 12191966"/>
              <a:gd name="connsiteY16617" fmla="*/ 1454548 h 4330701"/>
              <a:gd name="connsiteX16618" fmla="*/ 2625607 w 12191966"/>
              <a:gd name="connsiteY16618" fmla="*/ 1458516 h 4330701"/>
              <a:gd name="connsiteX16619" fmla="*/ 2627196 w 12191966"/>
              <a:gd name="connsiteY16619" fmla="*/ 1468041 h 4330701"/>
              <a:gd name="connsiteX16620" fmla="*/ 2628388 w 12191966"/>
              <a:gd name="connsiteY16620" fmla="*/ 1474391 h 4330701"/>
              <a:gd name="connsiteX16621" fmla="*/ 2629183 w 12191966"/>
              <a:gd name="connsiteY16621" fmla="*/ 1481932 h 4330701"/>
              <a:gd name="connsiteX16622" fmla="*/ 2635936 w 12191966"/>
              <a:gd name="connsiteY16622" fmla="*/ 1479551 h 4330701"/>
              <a:gd name="connsiteX16623" fmla="*/ 2642292 w 12191966"/>
              <a:gd name="connsiteY16623" fmla="*/ 1477963 h 4330701"/>
              <a:gd name="connsiteX16624" fmla="*/ 2649045 w 12191966"/>
              <a:gd name="connsiteY16624" fmla="*/ 1476773 h 4330701"/>
              <a:gd name="connsiteX16625" fmla="*/ 2655004 w 12191966"/>
              <a:gd name="connsiteY16625" fmla="*/ 1476376 h 4330701"/>
              <a:gd name="connsiteX16626" fmla="*/ 2660566 w 12191966"/>
              <a:gd name="connsiteY16626" fmla="*/ 1476376 h 4330701"/>
              <a:gd name="connsiteX16627" fmla="*/ 2666127 w 12191966"/>
              <a:gd name="connsiteY16627" fmla="*/ 1476773 h 4330701"/>
              <a:gd name="connsiteX16628" fmla="*/ 2676853 w 12191966"/>
              <a:gd name="connsiteY16628" fmla="*/ 1478360 h 4330701"/>
              <a:gd name="connsiteX16629" fmla="*/ 2687182 w 12191966"/>
              <a:gd name="connsiteY16629" fmla="*/ 1480345 h 4330701"/>
              <a:gd name="connsiteX16630" fmla="*/ 2697510 w 12191966"/>
              <a:gd name="connsiteY16630" fmla="*/ 1482329 h 4330701"/>
              <a:gd name="connsiteX16631" fmla="*/ 2702674 w 12191966"/>
              <a:gd name="connsiteY16631" fmla="*/ 1483123 h 4330701"/>
              <a:gd name="connsiteX16632" fmla="*/ 2708236 w 12191966"/>
              <a:gd name="connsiteY16632" fmla="*/ 1483123 h 4330701"/>
              <a:gd name="connsiteX16633" fmla="*/ 2713003 w 12191966"/>
              <a:gd name="connsiteY16633" fmla="*/ 1483123 h 4330701"/>
              <a:gd name="connsiteX16634" fmla="*/ 2719360 w 12191966"/>
              <a:gd name="connsiteY16634" fmla="*/ 1482329 h 4330701"/>
              <a:gd name="connsiteX16635" fmla="*/ 2718565 w 12191966"/>
              <a:gd name="connsiteY16635" fmla="*/ 1487091 h 4330701"/>
              <a:gd name="connsiteX16636" fmla="*/ 2717771 w 12191966"/>
              <a:gd name="connsiteY16636" fmla="*/ 1490663 h 4330701"/>
              <a:gd name="connsiteX16637" fmla="*/ 2716579 w 12191966"/>
              <a:gd name="connsiteY16637" fmla="*/ 1493441 h 4330701"/>
              <a:gd name="connsiteX16638" fmla="*/ 2714592 w 12191966"/>
              <a:gd name="connsiteY16638" fmla="*/ 1495823 h 4330701"/>
              <a:gd name="connsiteX16639" fmla="*/ 2712606 w 12191966"/>
              <a:gd name="connsiteY16639" fmla="*/ 1497410 h 4330701"/>
              <a:gd name="connsiteX16640" fmla="*/ 2710222 w 12191966"/>
              <a:gd name="connsiteY16640" fmla="*/ 1498998 h 4330701"/>
              <a:gd name="connsiteX16641" fmla="*/ 2705058 w 12191966"/>
              <a:gd name="connsiteY16641" fmla="*/ 1501379 h 4330701"/>
              <a:gd name="connsiteX16642" fmla="*/ 2699099 w 12191966"/>
              <a:gd name="connsiteY16642" fmla="*/ 1502966 h 4330701"/>
              <a:gd name="connsiteX16643" fmla="*/ 2693538 w 12191966"/>
              <a:gd name="connsiteY16643" fmla="*/ 1504951 h 4330701"/>
              <a:gd name="connsiteX16644" fmla="*/ 2691154 w 12191966"/>
              <a:gd name="connsiteY16644" fmla="*/ 1506538 h 4330701"/>
              <a:gd name="connsiteX16645" fmla="*/ 2689168 w 12191966"/>
              <a:gd name="connsiteY16645" fmla="*/ 1508126 h 4330701"/>
              <a:gd name="connsiteX16646" fmla="*/ 2687182 w 12191966"/>
              <a:gd name="connsiteY16646" fmla="*/ 1510110 h 4330701"/>
              <a:gd name="connsiteX16647" fmla="*/ 2685195 w 12191966"/>
              <a:gd name="connsiteY16647" fmla="*/ 1512491 h 4330701"/>
              <a:gd name="connsiteX16648" fmla="*/ 2680428 w 12191966"/>
              <a:gd name="connsiteY16648" fmla="*/ 1508523 h 4330701"/>
              <a:gd name="connsiteX16649" fmla="*/ 2676456 w 12191966"/>
              <a:gd name="connsiteY16649" fmla="*/ 1505348 h 4330701"/>
              <a:gd name="connsiteX16650" fmla="*/ 2672483 w 12191966"/>
              <a:gd name="connsiteY16650" fmla="*/ 1503363 h 4330701"/>
              <a:gd name="connsiteX16651" fmla="*/ 2668908 w 12191966"/>
              <a:gd name="connsiteY16651" fmla="*/ 1502570 h 4330701"/>
              <a:gd name="connsiteX16652" fmla="*/ 2665333 w 12191966"/>
              <a:gd name="connsiteY16652" fmla="*/ 1502173 h 4330701"/>
              <a:gd name="connsiteX16653" fmla="*/ 2662552 w 12191966"/>
              <a:gd name="connsiteY16653" fmla="*/ 1502570 h 4330701"/>
              <a:gd name="connsiteX16654" fmla="*/ 2659374 w 12191966"/>
              <a:gd name="connsiteY16654" fmla="*/ 1503363 h 4330701"/>
              <a:gd name="connsiteX16655" fmla="*/ 2656196 w 12191966"/>
              <a:gd name="connsiteY16655" fmla="*/ 1504554 h 4330701"/>
              <a:gd name="connsiteX16656" fmla="*/ 2649840 w 12191966"/>
              <a:gd name="connsiteY16656" fmla="*/ 1506935 h 4330701"/>
              <a:gd name="connsiteX16657" fmla="*/ 2646265 w 12191966"/>
              <a:gd name="connsiteY16657" fmla="*/ 1508126 h 4330701"/>
              <a:gd name="connsiteX16658" fmla="*/ 2642689 w 12191966"/>
              <a:gd name="connsiteY16658" fmla="*/ 1508523 h 4330701"/>
              <a:gd name="connsiteX16659" fmla="*/ 2638320 w 12191966"/>
              <a:gd name="connsiteY16659" fmla="*/ 1508523 h 4330701"/>
              <a:gd name="connsiteX16660" fmla="*/ 2633950 w 12191966"/>
              <a:gd name="connsiteY16660" fmla="*/ 1508126 h 4330701"/>
              <a:gd name="connsiteX16661" fmla="*/ 2628785 w 12191966"/>
              <a:gd name="connsiteY16661" fmla="*/ 1506935 h 4330701"/>
              <a:gd name="connsiteX16662" fmla="*/ 2623224 w 12191966"/>
              <a:gd name="connsiteY16662" fmla="*/ 1504951 h 4330701"/>
              <a:gd name="connsiteX16663" fmla="*/ 2623621 w 12191966"/>
              <a:gd name="connsiteY16663" fmla="*/ 1508920 h 4330701"/>
              <a:gd name="connsiteX16664" fmla="*/ 2624416 w 12191966"/>
              <a:gd name="connsiteY16664" fmla="*/ 1512491 h 4330701"/>
              <a:gd name="connsiteX16665" fmla="*/ 2625210 w 12191966"/>
              <a:gd name="connsiteY16665" fmla="*/ 1516063 h 4330701"/>
              <a:gd name="connsiteX16666" fmla="*/ 2626402 w 12191966"/>
              <a:gd name="connsiteY16666" fmla="*/ 1518445 h 4330701"/>
              <a:gd name="connsiteX16667" fmla="*/ 2627196 w 12191966"/>
              <a:gd name="connsiteY16667" fmla="*/ 1521223 h 4330701"/>
              <a:gd name="connsiteX16668" fmla="*/ 2628785 w 12191966"/>
              <a:gd name="connsiteY16668" fmla="*/ 1523604 h 4330701"/>
              <a:gd name="connsiteX16669" fmla="*/ 2630374 w 12191966"/>
              <a:gd name="connsiteY16669" fmla="*/ 1525191 h 4330701"/>
              <a:gd name="connsiteX16670" fmla="*/ 2632361 w 12191966"/>
              <a:gd name="connsiteY16670" fmla="*/ 1527176 h 4330701"/>
              <a:gd name="connsiteX16671" fmla="*/ 2635936 w 12191966"/>
              <a:gd name="connsiteY16671" fmla="*/ 1529557 h 4330701"/>
              <a:gd name="connsiteX16672" fmla="*/ 2640306 w 12191966"/>
              <a:gd name="connsiteY16672" fmla="*/ 1531145 h 4330701"/>
              <a:gd name="connsiteX16673" fmla="*/ 2644676 w 12191966"/>
              <a:gd name="connsiteY16673" fmla="*/ 1532732 h 4330701"/>
              <a:gd name="connsiteX16674" fmla="*/ 2649045 w 12191966"/>
              <a:gd name="connsiteY16674" fmla="*/ 1533129 h 4330701"/>
              <a:gd name="connsiteX16675" fmla="*/ 2653415 w 12191966"/>
              <a:gd name="connsiteY16675" fmla="*/ 1534320 h 4330701"/>
              <a:gd name="connsiteX16676" fmla="*/ 2657388 w 12191966"/>
              <a:gd name="connsiteY16676" fmla="*/ 1535113 h 4330701"/>
              <a:gd name="connsiteX16677" fmla="*/ 2661360 w 12191966"/>
              <a:gd name="connsiteY16677" fmla="*/ 1536701 h 4330701"/>
              <a:gd name="connsiteX16678" fmla="*/ 2664538 w 12191966"/>
              <a:gd name="connsiteY16678" fmla="*/ 1538685 h 4330701"/>
              <a:gd name="connsiteX16679" fmla="*/ 2666127 w 12191966"/>
              <a:gd name="connsiteY16679" fmla="*/ 1540273 h 4330701"/>
              <a:gd name="connsiteX16680" fmla="*/ 2666922 w 12191966"/>
              <a:gd name="connsiteY16680" fmla="*/ 1541463 h 4330701"/>
              <a:gd name="connsiteX16681" fmla="*/ 2668114 w 12191966"/>
              <a:gd name="connsiteY16681" fmla="*/ 1543845 h 4330701"/>
              <a:gd name="connsiteX16682" fmla="*/ 2668511 w 12191966"/>
              <a:gd name="connsiteY16682" fmla="*/ 1545829 h 4330701"/>
              <a:gd name="connsiteX16683" fmla="*/ 2668908 w 12191966"/>
              <a:gd name="connsiteY16683" fmla="*/ 1548210 h 4330701"/>
              <a:gd name="connsiteX16684" fmla="*/ 2668908 w 12191966"/>
              <a:gd name="connsiteY16684" fmla="*/ 1551385 h 4330701"/>
              <a:gd name="connsiteX16685" fmla="*/ 2668511 w 12191966"/>
              <a:gd name="connsiteY16685" fmla="*/ 1558132 h 4330701"/>
              <a:gd name="connsiteX16686" fmla="*/ 2672483 w 12191966"/>
              <a:gd name="connsiteY16686" fmla="*/ 1558132 h 4330701"/>
              <a:gd name="connsiteX16687" fmla="*/ 2676059 w 12191966"/>
              <a:gd name="connsiteY16687" fmla="*/ 1557735 h 4330701"/>
              <a:gd name="connsiteX16688" fmla="*/ 2678839 w 12191966"/>
              <a:gd name="connsiteY16688" fmla="*/ 1556148 h 4330701"/>
              <a:gd name="connsiteX16689" fmla="*/ 2681620 w 12191966"/>
              <a:gd name="connsiteY16689" fmla="*/ 1553767 h 4330701"/>
              <a:gd name="connsiteX16690" fmla="*/ 2683606 w 12191966"/>
              <a:gd name="connsiteY16690" fmla="*/ 1550195 h 4330701"/>
              <a:gd name="connsiteX16691" fmla="*/ 2684401 w 12191966"/>
              <a:gd name="connsiteY16691" fmla="*/ 1546226 h 4330701"/>
              <a:gd name="connsiteX16692" fmla="*/ 2685195 w 12191966"/>
              <a:gd name="connsiteY16692" fmla="*/ 1541067 h 4330701"/>
              <a:gd name="connsiteX16693" fmla="*/ 2685195 w 12191966"/>
              <a:gd name="connsiteY16693" fmla="*/ 1535510 h 4330701"/>
              <a:gd name="connsiteX16694" fmla="*/ 2687976 w 12191966"/>
              <a:gd name="connsiteY16694" fmla="*/ 1539082 h 4330701"/>
              <a:gd name="connsiteX16695" fmla="*/ 2689962 w 12191966"/>
              <a:gd name="connsiteY16695" fmla="*/ 1542654 h 4330701"/>
              <a:gd name="connsiteX16696" fmla="*/ 2691949 w 12191966"/>
              <a:gd name="connsiteY16696" fmla="*/ 1546623 h 4330701"/>
              <a:gd name="connsiteX16697" fmla="*/ 2693538 w 12191966"/>
              <a:gd name="connsiteY16697" fmla="*/ 1550195 h 4330701"/>
              <a:gd name="connsiteX16698" fmla="*/ 2695921 w 12191966"/>
              <a:gd name="connsiteY16698" fmla="*/ 1558132 h 4330701"/>
              <a:gd name="connsiteX16699" fmla="*/ 2697907 w 12191966"/>
              <a:gd name="connsiteY16699" fmla="*/ 1565276 h 4330701"/>
              <a:gd name="connsiteX16700" fmla="*/ 2701086 w 12191966"/>
              <a:gd name="connsiteY16700" fmla="*/ 1572420 h 4330701"/>
              <a:gd name="connsiteX16701" fmla="*/ 2702674 w 12191966"/>
              <a:gd name="connsiteY16701" fmla="*/ 1575595 h 4330701"/>
              <a:gd name="connsiteX16702" fmla="*/ 2704661 w 12191966"/>
              <a:gd name="connsiteY16702" fmla="*/ 1578770 h 4330701"/>
              <a:gd name="connsiteX16703" fmla="*/ 2707044 w 12191966"/>
              <a:gd name="connsiteY16703" fmla="*/ 1581945 h 4330701"/>
              <a:gd name="connsiteX16704" fmla="*/ 2710222 w 12191966"/>
              <a:gd name="connsiteY16704" fmla="*/ 1584326 h 4330701"/>
              <a:gd name="connsiteX16705" fmla="*/ 2714195 w 12191966"/>
              <a:gd name="connsiteY16705" fmla="*/ 1586707 h 4330701"/>
              <a:gd name="connsiteX16706" fmla="*/ 2718565 w 12191966"/>
              <a:gd name="connsiteY16706" fmla="*/ 1588692 h 4330701"/>
              <a:gd name="connsiteX16707" fmla="*/ 2718167 w 12191966"/>
              <a:gd name="connsiteY16707" fmla="*/ 1592660 h 4330701"/>
              <a:gd name="connsiteX16708" fmla="*/ 2716579 w 12191966"/>
              <a:gd name="connsiteY16708" fmla="*/ 1596232 h 4330701"/>
              <a:gd name="connsiteX16709" fmla="*/ 2714990 w 12191966"/>
              <a:gd name="connsiteY16709" fmla="*/ 1599010 h 4330701"/>
              <a:gd name="connsiteX16710" fmla="*/ 2712606 w 12191966"/>
              <a:gd name="connsiteY16710" fmla="*/ 1600995 h 4330701"/>
              <a:gd name="connsiteX16711" fmla="*/ 2710222 w 12191966"/>
              <a:gd name="connsiteY16711" fmla="*/ 1601789 h 4330701"/>
              <a:gd name="connsiteX16712" fmla="*/ 2707044 w 12191966"/>
              <a:gd name="connsiteY16712" fmla="*/ 1602185 h 4330701"/>
              <a:gd name="connsiteX16713" fmla="*/ 2704263 w 12191966"/>
              <a:gd name="connsiteY16713" fmla="*/ 1602979 h 4330701"/>
              <a:gd name="connsiteX16714" fmla="*/ 2701086 w 12191966"/>
              <a:gd name="connsiteY16714" fmla="*/ 1602185 h 4330701"/>
              <a:gd name="connsiteX16715" fmla="*/ 2697907 w 12191966"/>
              <a:gd name="connsiteY16715" fmla="*/ 1600995 h 4330701"/>
              <a:gd name="connsiteX16716" fmla="*/ 2695128 w 12191966"/>
              <a:gd name="connsiteY16716" fmla="*/ 1599407 h 4330701"/>
              <a:gd name="connsiteX16717" fmla="*/ 2691949 w 12191966"/>
              <a:gd name="connsiteY16717" fmla="*/ 1597423 h 4330701"/>
              <a:gd name="connsiteX16718" fmla="*/ 2689565 w 12191966"/>
              <a:gd name="connsiteY16718" fmla="*/ 1594645 h 4330701"/>
              <a:gd name="connsiteX16719" fmla="*/ 2687579 w 12191966"/>
              <a:gd name="connsiteY16719" fmla="*/ 1591867 h 4330701"/>
              <a:gd name="connsiteX16720" fmla="*/ 2685990 w 12191966"/>
              <a:gd name="connsiteY16720" fmla="*/ 1588692 h 4330701"/>
              <a:gd name="connsiteX16721" fmla="*/ 2685195 w 12191966"/>
              <a:gd name="connsiteY16721" fmla="*/ 1584723 h 4330701"/>
              <a:gd name="connsiteX16722" fmla="*/ 2685195 w 12191966"/>
              <a:gd name="connsiteY16722" fmla="*/ 1580754 h 4330701"/>
              <a:gd name="connsiteX16723" fmla="*/ 2689565 w 12191966"/>
              <a:gd name="connsiteY16723" fmla="*/ 1582738 h 4330701"/>
              <a:gd name="connsiteX16724" fmla="*/ 2692743 w 12191966"/>
              <a:gd name="connsiteY16724" fmla="*/ 1583929 h 4330701"/>
              <a:gd name="connsiteX16725" fmla="*/ 2694729 w 12191966"/>
              <a:gd name="connsiteY16725" fmla="*/ 1583135 h 4330701"/>
              <a:gd name="connsiteX16726" fmla="*/ 2695128 w 12191966"/>
              <a:gd name="connsiteY16726" fmla="*/ 1583135 h 4330701"/>
              <a:gd name="connsiteX16727" fmla="*/ 2695524 w 12191966"/>
              <a:gd name="connsiteY16727" fmla="*/ 1582342 h 4330701"/>
              <a:gd name="connsiteX16728" fmla="*/ 2695524 w 12191966"/>
              <a:gd name="connsiteY16728" fmla="*/ 1580754 h 4330701"/>
              <a:gd name="connsiteX16729" fmla="*/ 2694729 w 12191966"/>
              <a:gd name="connsiteY16729" fmla="*/ 1578373 h 4330701"/>
              <a:gd name="connsiteX16730" fmla="*/ 2693141 w 12191966"/>
              <a:gd name="connsiteY16730" fmla="*/ 1575595 h 4330701"/>
              <a:gd name="connsiteX16731" fmla="*/ 2690360 w 12191966"/>
              <a:gd name="connsiteY16731" fmla="*/ 1572817 h 4330701"/>
              <a:gd name="connsiteX16732" fmla="*/ 2687579 w 12191966"/>
              <a:gd name="connsiteY16732" fmla="*/ 1569642 h 4330701"/>
              <a:gd name="connsiteX16733" fmla="*/ 2684004 w 12191966"/>
              <a:gd name="connsiteY16733" fmla="*/ 1567260 h 4330701"/>
              <a:gd name="connsiteX16734" fmla="*/ 2680031 w 12191966"/>
              <a:gd name="connsiteY16734" fmla="*/ 1565276 h 4330701"/>
              <a:gd name="connsiteX16735" fmla="*/ 2676059 w 12191966"/>
              <a:gd name="connsiteY16735" fmla="*/ 1563292 h 4330701"/>
              <a:gd name="connsiteX16736" fmla="*/ 2671291 w 12191966"/>
              <a:gd name="connsiteY16736" fmla="*/ 1562101 h 4330701"/>
              <a:gd name="connsiteX16737" fmla="*/ 2666524 w 12191966"/>
              <a:gd name="connsiteY16737" fmla="*/ 1562101 h 4330701"/>
              <a:gd name="connsiteX16738" fmla="*/ 2661758 w 12191966"/>
              <a:gd name="connsiteY16738" fmla="*/ 1563292 h 4330701"/>
              <a:gd name="connsiteX16739" fmla="*/ 2659374 w 12191966"/>
              <a:gd name="connsiteY16739" fmla="*/ 1564085 h 4330701"/>
              <a:gd name="connsiteX16740" fmla="*/ 2656990 w 12191966"/>
              <a:gd name="connsiteY16740" fmla="*/ 1565673 h 4330701"/>
              <a:gd name="connsiteX16741" fmla="*/ 2659771 w 12191966"/>
              <a:gd name="connsiteY16741" fmla="*/ 1573213 h 4330701"/>
              <a:gd name="connsiteX16742" fmla="*/ 2663346 w 12191966"/>
              <a:gd name="connsiteY16742" fmla="*/ 1579960 h 4330701"/>
              <a:gd name="connsiteX16743" fmla="*/ 2666922 w 12191966"/>
              <a:gd name="connsiteY16743" fmla="*/ 1586310 h 4330701"/>
              <a:gd name="connsiteX16744" fmla="*/ 2670894 w 12191966"/>
              <a:gd name="connsiteY16744" fmla="*/ 1592264 h 4330701"/>
              <a:gd name="connsiteX16745" fmla="*/ 2675661 w 12191966"/>
              <a:gd name="connsiteY16745" fmla="*/ 1597820 h 4330701"/>
              <a:gd name="connsiteX16746" fmla="*/ 2680031 w 12191966"/>
              <a:gd name="connsiteY16746" fmla="*/ 1602979 h 4330701"/>
              <a:gd name="connsiteX16747" fmla="*/ 2685195 w 12191966"/>
              <a:gd name="connsiteY16747" fmla="*/ 1607345 h 4330701"/>
              <a:gd name="connsiteX16748" fmla="*/ 2690360 w 12191966"/>
              <a:gd name="connsiteY16748" fmla="*/ 1611314 h 4330701"/>
              <a:gd name="connsiteX16749" fmla="*/ 2685593 w 12191966"/>
              <a:gd name="connsiteY16749" fmla="*/ 1614885 h 4330701"/>
              <a:gd name="connsiteX16750" fmla="*/ 2680825 w 12191966"/>
              <a:gd name="connsiteY16750" fmla="*/ 1618060 h 4330701"/>
              <a:gd name="connsiteX16751" fmla="*/ 2676059 w 12191966"/>
              <a:gd name="connsiteY16751" fmla="*/ 1620442 h 4330701"/>
              <a:gd name="connsiteX16752" fmla="*/ 2670894 w 12191966"/>
              <a:gd name="connsiteY16752" fmla="*/ 1622029 h 4330701"/>
              <a:gd name="connsiteX16753" fmla="*/ 2666524 w 12191966"/>
              <a:gd name="connsiteY16753" fmla="*/ 1622823 h 4330701"/>
              <a:gd name="connsiteX16754" fmla="*/ 2661360 w 12191966"/>
              <a:gd name="connsiteY16754" fmla="*/ 1624014 h 4330701"/>
              <a:gd name="connsiteX16755" fmla="*/ 2651826 w 12191966"/>
              <a:gd name="connsiteY16755" fmla="*/ 1625601 h 4330701"/>
              <a:gd name="connsiteX16756" fmla="*/ 2641895 w 12191966"/>
              <a:gd name="connsiteY16756" fmla="*/ 1626792 h 4330701"/>
              <a:gd name="connsiteX16757" fmla="*/ 2637128 w 12191966"/>
              <a:gd name="connsiteY16757" fmla="*/ 1627982 h 4330701"/>
              <a:gd name="connsiteX16758" fmla="*/ 2632361 w 12191966"/>
              <a:gd name="connsiteY16758" fmla="*/ 1629570 h 4330701"/>
              <a:gd name="connsiteX16759" fmla="*/ 2627196 w 12191966"/>
              <a:gd name="connsiteY16759" fmla="*/ 1631554 h 4330701"/>
              <a:gd name="connsiteX16760" fmla="*/ 2622429 w 12191966"/>
              <a:gd name="connsiteY16760" fmla="*/ 1633935 h 4330701"/>
              <a:gd name="connsiteX16761" fmla="*/ 2617265 w 12191966"/>
              <a:gd name="connsiteY16761" fmla="*/ 1637507 h 4330701"/>
              <a:gd name="connsiteX16762" fmla="*/ 2611703 w 12191966"/>
              <a:gd name="connsiteY16762" fmla="*/ 1641476 h 4330701"/>
              <a:gd name="connsiteX16763" fmla="*/ 2611703 w 12191966"/>
              <a:gd name="connsiteY16763" fmla="*/ 1637507 h 4330701"/>
              <a:gd name="connsiteX16764" fmla="*/ 2612101 w 12191966"/>
              <a:gd name="connsiteY16764" fmla="*/ 1634332 h 4330701"/>
              <a:gd name="connsiteX16765" fmla="*/ 2612498 w 12191966"/>
              <a:gd name="connsiteY16765" fmla="*/ 1631554 h 4330701"/>
              <a:gd name="connsiteX16766" fmla="*/ 2614087 w 12191966"/>
              <a:gd name="connsiteY16766" fmla="*/ 1629570 h 4330701"/>
              <a:gd name="connsiteX16767" fmla="*/ 2616073 w 12191966"/>
              <a:gd name="connsiteY16767" fmla="*/ 1624807 h 4330701"/>
              <a:gd name="connsiteX16768" fmla="*/ 2617265 w 12191966"/>
              <a:gd name="connsiteY16768" fmla="*/ 1622029 h 4330701"/>
              <a:gd name="connsiteX16769" fmla="*/ 2617662 w 12191966"/>
              <a:gd name="connsiteY16769" fmla="*/ 1618854 h 4330701"/>
              <a:gd name="connsiteX16770" fmla="*/ 2613690 w 12191966"/>
              <a:gd name="connsiteY16770" fmla="*/ 1618060 h 4330701"/>
              <a:gd name="connsiteX16771" fmla="*/ 2610512 w 12191966"/>
              <a:gd name="connsiteY16771" fmla="*/ 1618060 h 4330701"/>
              <a:gd name="connsiteX16772" fmla="*/ 2607731 w 12191966"/>
              <a:gd name="connsiteY16772" fmla="*/ 1618060 h 4330701"/>
              <a:gd name="connsiteX16773" fmla="*/ 2604553 w 12191966"/>
              <a:gd name="connsiteY16773" fmla="*/ 1618457 h 4330701"/>
              <a:gd name="connsiteX16774" fmla="*/ 2599786 w 12191966"/>
              <a:gd name="connsiteY16774" fmla="*/ 1620442 h 4330701"/>
              <a:gd name="connsiteX16775" fmla="*/ 2595019 w 12191966"/>
              <a:gd name="connsiteY16775" fmla="*/ 1622426 h 4330701"/>
              <a:gd name="connsiteX16776" fmla="*/ 2590649 w 12191966"/>
              <a:gd name="connsiteY16776" fmla="*/ 1624807 h 4330701"/>
              <a:gd name="connsiteX16777" fmla="*/ 2585485 w 12191966"/>
              <a:gd name="connsiteY16777" fmla="*/ 1626792 h 4330701"/>
              <a:gd name="connsiteX16778" fmla="*/ 2582704 w 12191966"/>
              <a:gd name="connsiteY16778" fmla="*/ 1627585 h 4330701"/>
              <a:gd name="connsiteX16779" fmla="*/ 2579526 w 12191966"/>
              <a:gd name="connsiteY16779" fmla="*/ 1627585 h 4330701"/>
              <a:gd name="connsiteX16780" fmla="*/ 2576348 w 12191966"/>
              <a:gd name="connsiteY16780" fmla="*/ 1626792 h 4330701"/>
              <a:gd name="connsiteX16781" fmla="*/ 2572375 w 12191966"/>
              <a:gd name="connsiteY16781" fmla="*/ 1626395 h 4330701"/>
              <a:gd name="connsiteX16782" fmla="*/ 2573170 w 12191966"/>
              <a:gd name="connsiteY16782" fmla="*/ 1622029 h 4330701"/>
              <a:gd name="connsiteX16783" fmla="*/ 2573567 w 12191966"/>
              <a:gd name="connsiteY16783" fmla="*/ 1618060 h 4330701"/>
              <a:gd name="connsiteX16784" fmla="*/ 2573964 w 12191966"/>
              <a:gd name="connsiteY16784" fmla="*/ 1614489 h 4330701"/>
              <a:gd name="connsiteX16785" fmla="*/ 2575553 w 12191966"/>
              <a:gd name="connsiteY16785" fmla="*/ 1611314 h 4330701"/>
              <a:gd name="connsiteX16786" fmla="*/ 2577142 w 12191966"/>
              <a:gd name="connsiteY16786" fmla="*/ 1608932 h 4330701"/>
              <a:gd name="connsiteX16787" fmla="*/ 2579129 w 12191966"/>
              <a:gd name="connsiteY16787" fmla="*/ 1606948 h 4330701"/>
              <a:gd name="connsiteX16788" fmla="*/ 2581512 w 12191966"/>
              <a:gd name="connsiteY16788" fmla="*/ 1604964 h 4330701"/>
              <a:gd name="connsiteX16789" fmla="*/ 2583896 w 12191966"/>
              <a:gd name="connsiteY16789" fmla="*/ 1603773 h 4330701"/>
              <a:gd name="connsiteX16790" fmla="*/ 2581909 w 12191966"/>
              <a:gd name="connsiteY16790" fmla="*/ 1600995 h 4330701"/>
              <a:gd name="connsiteX16791" fmla="*/ 2580717 w 12191966"/>
              <a:gd name="connsiteY16791" fmla="*/ 1599010 h 4330701"/>
              <a:gd name="connsiteX16792" fmla="*/ 2576348 w 12191966"/>
              <a:gd name="connsiteY16792" fmla="*/ 1594645 h 4330701"/>
              <a:gd name="connsiteX16793" fmla="*/ 2574362 w 12191966"/>
              <a:gd name="connsiteY16793" fmla="*/ 1592264 h 4330701"/>
              <a:gd name="connsiteX16794" fmla="*/ 2573567 w 12191966"/>
              <a:gd name="connsiteY16794" fmla="*/ 1589485 h 4330701"/>
              <a:gd name="connsiteX16795" fmla="*/ 2572375 w 12191966"/>
              <a:gd name="connsiteY16795" fmla="*/ 1585914 h 4330701"/>
              <a:gd name="connsiteX16796" fmla="*/ 2573170 w 12191966"/>
              <a:gd name="connsiteY16796" fmla="*/ 1580754 h 4330701"/>
              <a:gd name="connsiteX16797" fmla="*/ 2569595 w 12191966"/>
              <a:gd name="connsiteY16797" fmla="*/ 1581945 h 4330701"/>
              <a:gd name="connsiteX16798" fmla="*/ 2566417 w 12191966"/>
              <a:gd name="connsiteY16798" fmla="*/ 1583929 h 4330701"/>
              <a:gd name="connsiteX16799" fmla="*/ 2564430 w 12191966"/>
              <a:gd name="connsiteY16799" fmla="*/ 1586707 h 4330701"/>
              <a:gd name="connsiteX16800" fmla="*/ 2562841 w 12191966"/>
              <a:gd name="connsiteY16800" fmla="*/ 1590279 h 4330701"/>
              <a:gd name="connsiteX16801" fmla="*/ 2562047 w 12191966"/>
              <a:gd name="connsiteY16801" fmla="*/ 1594248 h 4330701"/>
              <a:gd name="connsiteX16802" fmla="*/ 2560855 w 12191966"/>
              <a:gd name="connsiteY16802" fmla="*/ 1599407 h 4330701"/>
              <a:gd name="connsiteX16803" fmla="*/ 2560855 w 12191966"/>
              <a:gd name="connsiteY16803" fmla="*/ 1604964 h 4330701"/>
              <a:gd name="connsiteX16804" fmla="*/ 2561650 w 12191966"/>
              <a:gd name="connsiteY16804" fmla="*/ 1610917 h 4330701"/>
              <a:gd name="connsiteX16805" fmla="*/ 2552513 w 12191966"/>
              <a:gd name="connsiteY16805" fmla="*/ 1604170 h 4330701"/>
              <a:gd name="connsiteX16806" fmla="*/ 2547746 w 12191966"/>
              <a:gd name="connsiteY16806" fmla="*/ 1601392 h 4330701"/>
              <a:gd name="connsiteX16807" fmla="*/ 2542979 w 12191966"/>
              <a:gd name="connsiteY16807" fmla="*/ 1598217 h 4330701"/>
              <a:gd name="connsiteX16808" fmla="*/ 2537417 w 12191966"/>
              <a:gd name="connsiteY16808" fmla="*/ 1596232 h 4330701"/>
              <a:gd name="connsiteX16809" fmla="*/ 2531458 w 12191966"/>
              <a:gd name="connsiteY16809" fmla="*/ 1595439 h 4330701"/>
              <a:gd name="connsiteX16810" fmla="*/ 2524308 w 12191966"/>
              <a:gd name="connsiteY16810" fmla="*/ 1594645 h 4330701"/>
              <a:gd name="connsiteX16811" fmla="*/ 2520732 w 12191966"/>
              <a:gd name="connsiteY16811" fmla="*/ 1595439 h 4330701"/>
              <a:gd name="connsiteX16812" fmla="*/ 2516760 w 12191966"/>
              <a:gd name="connsiteY16812" fmla="*/ 1595835 h 4330701"/>
              <a:gd name="connsiteX16813" fmla="*/ 2520732 w 12191966"/>
              <a:gd name="connsiteY16813" fmla="*/ 1590279 h 4330701"/>
              <a:gd name="connsiteX16814" fmla="*/ 2526691 w 12191966"/>
              <a:gd name="connsiteY16814" fmla="*/ 1584723 h 4330701"/>
              <a:gd name="connsiteX16815" fmla="*/ 2533842 w 12191966"/>
              <a:gd name="connsiteY16815" fmla="*/ 1578770 h 4330701"/>
              <a:gd name="connsiteX16816" fmla="*/ 2541389 w 12191966"/>
              <a:gd name="connsiteY16816" fmla="*/ 1573610 h 4330701"/>
              <a:gd name="connsiteX16817" fmla="*/ 2544965 w 12191966"/>
              <a:gd name="connsiteY16817" fmla="*/ 1571626 h 4330701"/>
              <a:gd name="connsiteX16818" fmla="*/ 2548937 w 12191966"/>
              <a:gd name="connsiteY16818" fmla="*/ 1570435 h 4330701"/>
              <a:gd name="connsiteX16819" fmla="*/ 2552513 w 12191966"/>
              <a:gd name="connsiteY16819" fmla="*/ 1569245 h 4330701"/>
              <a:gd name="connsiteX16820" fmla="*/ 2556088 w 12191966"/>
              <a:gd name="connsiteY16820" fmla="*/ 1568848 h 4330701"/>
              <a:gd name="connsiteX16821" fmla="*/ 2558869 w 12191966"/>
              <a:gd name="connsiteY16821" fmla="*/ 1568848 h 4330701"/>
              <a:gd name="connsiteX16822" fmla="*/ 2562047 w 12191966"/>
              <a:gd name="connsiteY16822" fmla="*/ 1569245 h 4330701"/>
              <a:gd name="connsiteX16823" fmla="*/ 2564827 w 12191966"/>
              <a:gd name="connsiteY16823" fmla="*/ 1570832 h 4330701"/>
              <a:gd name="connsiteX16824" fmla="*/ 2566814 w 12191966"/>
              <a:gd name="connsiteY16824" fmla="*/ 1573213 h 4330701"/>
              <a:gd name="connsiteX16825" fmla="*/ 2568403 w 12191966"/>
              <a:gd name="connsiteY16825" fmla="*/ 1572817 h 4330701"/>
              <a:gd name="connsiteX16826" fmla="*/ 2568800 w 12191966"/>
              <a:gd name="connsiteY16826" fmla="*/ 1571626 h 4330701"/>
              <a:gd name="connsiteX16827" fmla="*/ 2570389 w 12191966"/>
              <a:gd name="connsiteY16827" fmla="*/ 1569642 h 4330701"/>
              <a:gd name="connsiteX16828" fmla="*/ 2571581 w 12191966"/>
              <a:gd name="connsiteY16828" fmla="*/ 1567657 h 4330701"/>
              <a:gd name="connsiteX16829" fmla="*/ 2572375 w 12191966"/>
              <a:gd name="connsiteY16829" fmla="*/ 1564879 h 4330701"/>
              <a:gd name="connsiteX16830" fmla="*/ 2573170 w 12191966"/>
              <a:gd name="connsiteY16830" fmla="*/ 1562101 h 4330701"/>
              <a:gd name="connsiteX16831" fmla="*/ 2574362 w 12191966"/>
              <a:gd name="connsiteY16831" fmla="*/ 1560117 h 4330701"/>
              <a:gd name="connsiteX16832" fmla="*/ 2575951 w 12191966"/>
              <a:gd name="connsiteY16832" fmla="*/ 1558529 h 4330701"/>
              <a:gd name="connsiteX16833" fmla="*/ 2577142 w 12191966"/>
              <a:gd name="connsiteY16833" fmla="*/ 1558132 h 4330701"/>
              <a:gd name="connsiteX16834" fmla="*/ 2578731 w 12191966"/>
              <a:gd name="connsiteY16834" fmla="*/ 1557735 h 4330701"/>
              <a:gd name="connsiteX16835" fmla="*/ 2576348 w 12191966"/>
              <a:gd name="connsiteY16835" fmla="*/ 1555354 h 4330701"/>
              <a:gd name="connsiteX16836" fmla="*/ 2574362 w 12191966"/>
              <a:gd name="connsiteY16836" fmla="*/ 1553370 h 4330701"/>
              <a:gd name="connsiteX16837" fmla="*/ 2571978 w 12191966"/>
              <a:gd name="connsiteY16837" fmla="*/ 1551385 h 4330701"/>
              <a:gd name="connsiteX16838" fmla="*/ 2569992 w 12191966"/>
              <a:gd name="connsiteY16838" fmla="*/ 1550195 h 4330701"/>
              <a:gd name="connsiteX16839" fmla="*/ 2567608 w 12191966"/>
              <a:gd name="connsiteY16839" fmla="*/ 1549798 h 4330701"/>
              <a:gd name="connsiteX16840" fmla="*/ 2564827 w 12191966"/>
              <a:gd name="connsiteY16840" fmla="*/ 1549004 h 4330701"/>
              <a:gd name="connsiteX16841" fmla="*/ 2562841 w 12191966"/>
              <a:gd name="connsiteY16841" fmla="*/ 1549798 h 4330701"/>
              <a:gd name="connsiteX16842" fmla="*/ 2560458 w 12191966"/>
              <a:gd name="connsiteY16842" fmla="*/ 1550195 h 4330701"/>
              <a:gd name="connsiteX16843" fmla="*/ 2554896 w 12191966"/>
              <a:gd name="connsiteY16843" fmla="*/ 1551782 h 4330701"/>
              <a:gd name="connsiteX16844" fmla="*/ 2549334 w 12191966"/>
              <a:gd name="connsiteY16844" fmla="*/ 1554560 h 4330701"/>
              <a:gd name="connsiteX16845" fmla="*/ 2543773 w 12191966"/>
              <a:gd name="connsiteY16845" fmla="*/ 1558132 h 4330701"/>
              <a:gd name="connsiteX16846" fmla="*/ 2537814 w 12191966"/>
              <a:gd name="connsiteY16846" fmla="*/ 1562101 h 4330701"/>
              <a:gd name="connsiteX16847" fmla="*/ 2526294 w 12191966"/>
              <a:gd name="connsiteY16847" fmla="*/ 1569642 h 4330701"/>
              <a:gd name="connsiteX16848" fmla="*/ 2519938 w 12191966"/>
              <a:gd name="connsiteY16848" fmla="*/ 1573213 h 4330701"/>
              <a:gd name="connsiteX16849" fmla="*/ 2513582 w 12191966"/>
              <a:gd name="connsiteY16849" fmla="*/ 1575595 h 4330701"/>
              <a:gd name="connsiteX16850" fmla="*/ 2510801 w 12191966"/>
              <a:gd name="connsiteY16850" fmla="*/ 1576785 h 4330701"/>
              <a:gd name="connsiteX16851" fmla="*/ 2507623 w 12191966"/>
              <a:gd name="connsiteY16851" fmla="*/ 1577182 h 4330701"/>
              <a:gd name="connsiteX16852" fmla="*/ 2504048 w 12191966"/>
              <a:gd name="connsiteY16852" fmla="*/ 1577976 h 4330701"/>
              <a:gd name="connsiteX16853" fmla="*/ 2501267 w 12191966"/>
              <a:gd name="connsiteY16853" fmla="*/ 1577976 h 4330701"/>
              <a:gd name="connsiteX16854" fmla="*/ 2498089 w 12191966"/>
              <a:gd name="connsiteY16854" fmla="*/ 1577182 h 4330701"/>
              <a:gd name="connsiteX16855" fmla="*/ 2495308 w 12191966"/>
              <a:gd name="connsiteY16855" fmla="*/ 1576388 h 4330701"/>
              <a:gd name="connsiteX16856" fmla="*/ 2491733 w 12191966"/>
              <a:gd name="connsiteY16856" fmla="*/ 1574801 h 4330701"/>
              <a:gd name="connsiteX16857" fmla="*/ 2488555 w 12191966"/>
              <a:gd name="connsiteY16857" fmla="*/ 1572817 h 4330701"/>
              <a:gd name="connsiteX16858" fmla="*/ 2488555 w 12191966"/>
              <a:gd name="connsiteY16858" fmla="*/ 1576388 h 4330701"/>
              <a:gd name="connsiteX16859" fmla="*/ 2488952 w 12191966"/>
              <a:gd name="connsiteY16859" fmla="*/ 1578770 h 4330701"/>
              <a:gd name="connsiteX16860" fmla="*/ 2490144 w 12191966"/>
              <a:gd name="connsiteY16860" fmla="*/ 1581151 h 4330701"/>
              <a:gd name="connsiteX16861" fmla="*/ 2491336 w 12191966"/>
              <a:gd name="connsiteY16861" fmla="*/ 1582738 h 4330701"/>
              <a:gd name="connsiteX16862" fmla="*/ 2492528 w 12191966"/>
              <a:gd name="connsiteY16862" fmla="*/ 1583929 h 4330701"/>
              <a:gd name="connsiteX16863" fmla="*/ 2494514 w 12191966"/>
              <a:gd name="connsiteY16863" fmla="*/ 1584723 h 4330701"/>
              <a:gd name="connsiteX16864" fmla="*/ 2498089 w 12191966"/>
              <a:gd name="connsiteY16864" fmla="*/ 1586310 h 4330701"/>
              <a:gd name="connsiteX16865" fmla="*/ 2501664 w 12191966"/>
              <a:gd name="connsiteY16865" fmla="*/ 1588295 h 4330701"/>
              <a:gd name="connsiteX16866" fmla="*/ 2503253 w 12191966"/>
              <a:gd name="connsiteY16866" fmla="*/ 1589485 h 4330701"/>
              <a:gd name="connsiteX16867" fmla="*/ 2504842 w 12191966"/>
              <a:gd name="connsiteY16867" fmla="*/ 1591470 h 4330701"/>
              <a:gd name="connsiteX16868" fmla="*/ 2505636 w 12191966"/>
              <a:gd name="connsiteY16868" fmla="*/ 1593454 h 4330701"/>
              <a:gd name="connsiteX16869" fmla="*/ 2506034 w 12191966"/>
              <a:gd name="connsiteY16869" fmla="*/ 1595835 h 4330701"/>
              <a:gd name="connsiteX16870" fmla="*/ 2506034 w 12191966"/>
              <a:gd name="connsiteY16870" fmla="*/ 1599407 h 4330701"/>
              <a:gd name="connsiteX16871" fmla="*/ 2505239 w 12191966"/>
              <a:gd name="connsiteY16871" fmla="*/ 1603376 h 4330701"/>
              <a:gd name="connsiteX16872" fmla="*/ 2500870 w 12191966"/>
              <a:gd name="connsiteY16872" fmla="*/ 1606551 h 4330701"/>
              <a:gd name="connsiteX16873" fmla="*/ 2496500 w 12191966"/>
              <a:gd name="connsiteY16873" fmla="*/ 1608535 h 4330701"/>
              <a:gd name="connsiteX16874" fmla="*/ 2492130 w 12191966"/>
              <a:gd name="connsiteY16874" fmla="*/ 1610520 h 4330701"/>
              <a:gd name="connsiteX16875" fmla="*/ 2488158 w 12191966"/>
              <a:gd name="connsiteY16875" fmla="*/ 1611710 h 4330701"/>
              <a:gd name="connsiteX16876" fmla="*/ 2484185 w 12191966"/>
              <a:gd name="connsiteY16876" fmla="*/ 1612901 h 4330701"/>
              <a:gd name="connsiteX16877" fmla="*/ 2480212 w 12191966"/>
              <a:gd name="connsiteY16877" fmla="*/ 1613298 h 4330701"/>
              <a:gd name="connsiteX16878" fmla="*/ 2471870 w 12191966"/>
              <a:gd name="connsiteY16878" fmla="*/ 1614092 h 4330701"/>
              <a:gd name="connsiteX16879" fmla="*/ 2463528 w 12191966"/>
              <a:gd name="connsiteY16879" fmla="*/ 1613298 h 4330701"/>
              <a:gd name="connsiteX16880" fmla="*/ 2454391 w 12191966"/>
              <a:gd name="connsiteY16880" fmla="*/ 1612901 h 4330701"/>
              <a:gd name="connsiteX16881" fmla="*/ 2444062 w 12191966"/>
              <a:gd name="connsiteY16881" fmla="*/ 1611314 h 4330701"/>
              <a:gd name="connsiteX16882" fmla="*/ 2432542 w 12191966"/>
              <a:gd name="connsiteY16882" fmla="*/ 1610917 h 4330701"/>
              <a:gd name="connsiteX16883" fmla="*/ 2438501 w 12191966"/>
              <a:gd name="connsiteY16883" fmla="*/ 1603773 h 4330701"/>
              <a:gd name="connsiteX16884" fmla="*/ 2444460 w 12191966"/>
              <a:gd name="connsiteY16884" fmla="*/ 1596232 h 4330701"/>
              <a:gd name="connsiteX16885" fmla="*/ 2450021 w 12191966"/>
              <a:gd name="connsiteY16885" fmla="*/ 1588692 h 4330701"/>
              <a:gd name="connsiteX16886" fmla="*/ 2454788 w 12191966"/>
              <a:gd name="connsiteY16886" fmla="*/ 1580357 h 4330701"/>
              <a:gd name="connsiteX16887" fmla="*/ 2446446 w 12191966"/>
              <a:gd name="connsiteY16887" fmla="*/ 1577182 h 4330701"/>
              <a:gd name="connsiteX16888" fmla="*/ 2437707 w 12191966"/>
              <a:gd name="connsiteY16888" fmla="*/ 1574801 h 4330701"/>
              <a:gd name="connsiteX16889" fmla="*/ 2429364 w 12191966"/>
              <a:gd name="connsiteY16889" fmla="*/ 1572817 h 4330701"/>
              <a:gd name="connsiteX16890" fmla="*/ 2421022 w 12191966"/>
              <a:gd name="connsiteY16890" fmla="*/ 1571229 h 4330701"/>
              <a:gd name="connsiteX16891" fmla="*/ 2412282 w 12191966"/>
              <a:gd name="connsiteY16891" fmla="*/ 1569642 h 4330701"/>
              <a:gd name="connsiteX16892" fmla="*/ 2403940 w 12191966"/>
              <a:gd name="connsiteY16892" fmla="*/ 1569245 h 4330701"/>
              <a:gd name="connsiteX16893" fmla="*/ 2385666 w 12191966"/>
              <a:gd name="connsiteY16893" fmla="*/ 1568054 h 4330701"/>
              <a:gd name="connsiteX16894" fmla="*/ 2347530 w 12191966"/>
              <a:gd name="connsiteY16894" fmla="*/ 1567657 h 4330701"/>
              <a:gd name="connsiteX16895" fmla="*/ 2326475 w 12191966"/>
              <a:gd name="connsiteY16895" fmla="*/ 1566863 h 4330701"/>
              <a:gd name="connsiteX16896" fmla="*/ 2315352 w 12191966"/>
              <a:gd name="connsiteY16896" fmla="*/ 1566070 h 4330701"/>
              <a:gd name="connsiteX16897" fmla="*/ 2303832 w 12191966"/>
              <a:gd name="connsiteY16897" fmla="*/ 1564879 h 4330701"/>
              <a:gd name="connsiteX16898" fmla="*/ 2303435 w 12191966"/>
              <a:gd name="connsiteY16898" fmla="*/ 1560910 h 4330701"/>
              <a:gd name="connsiteX16899" fmla="*/ 2303832 w 12191966"/>
              <a:gd name="connsiteY16899" fmla="*/ 1557338 h 4330701"/>
              <a:gd name="connsiteX16900" fmla="*/ 2304229 w 12191966"/>
              <a:gd name="connsiteY16900" fmla="*/ 1554163 h 4330701"/>
              <a:gd name="connsiteX16901" fmla="*/ 2305818 w 12191966"/>
              <a:gd name="connsiteY16901" fmla="*/ 1551782 h 4330701"/>
              <a:gd name="connsiteX16902" fmla="*/ 2307407 w 12191966"/>
              <a:gd name="connsiteY16902" fmla="*/ 1549004 h 4330701"/>
              <a:gd name="connsiteX16903" fmla="*/ 2309393 w 12191966"/>
              <a:gd name="connsiteY16903" fmla="*/ 1547020 h 4330701"/>
              <a:gd name="connsiteX16904" fmla="*/ 2311380 w 12191966"/>
              <a:gd name="connsiteY16904" fmla="*/ 1545829 h 4330701"/>
              <a:gd name="connsiteX16905" fmla="*/ 2313763 w 12191966"/>
              <a:gd name="connsiteY16905" fmla="*/ 1544242 h 4330701"/>
              <a:gd name="connsiteX16906" fmla="*/ 2316544 w 12191966"/>
              <a:gd name="connsiteY16906" fmla="*/ 1543051 h 4330701"/>
              <a:gd name="connsiteX16907" fmla="*/ 2319325 w 12191966"/>
              <a:gd name="connsiteY16907" fmla="*/ 1542257 h 4330701"/>
              <a:gd name="connsiteX16908" fmla="*/ 2326078 w 12191966"/>
              <a:gd name="connsiteY16908" fmla="*/ 1541067 h 4330701"/>
              <a:gd name="connsiteX16909" fmla="*/ 2332831 w 12191966"/>
              <a:gd name="connsiteY16909" fmla="*/ 1540273 h 4330701"/>
              <a:gd name="connsiteX16910" fmla="*/ 2339982 w 12191966"/>
              <a:gd name="connsiteY16910" fmla="*/ 1540273 h 4330701"/>
              <a:gd name="connsiteX16911" fmla="*/ 2353488 w 12191966"/>
              <a:gd name="connsiteY16911" fmla="*/ 1540273 h 4330701"/>
              <a:gd name="connsiteX16912" fmla="*/ 2359447 w 12191966"/>
              <a:gd name="connsiteY16912" fmla="*/ 1539479 h 4330701"/>
              <a:gd name="connsiteX16913" fmla="*/ 2364612 w 12191966"/>
              <a:gd name="connsiteY16913" fmla="*/ 1539082 h 4330701"/>
              <a:gd name="connsiteX16914" fmla="*/ 2366995 w 12191966"/>
              <a:gd name="connsiteY16914" fmla="*/ 1538288 h 4330701"/>
              <a:gd name="connsiteX16915" fmla="*/ 2368584 w 12191966"/>
              <a:gd name="connsiteY16915" fmla="*/ 1537495 h 4330701"/>
              <a:gd name="connsiteX16916" fmla="*/ 2370173 w 12191966"/>
              <a:gd name="connsiteY16916" fmla="*/ 1536701 h 4330701"/>
              <a:gd name="connsiteX16917" fmla="*/ 2370968 w 12191966"/>
              <a:gd name="connsiteY16917" fmla="*/ 1535113 h 4330701"/>
              <a:gd name="connsiteX16918" fmla="*/ 2372160 w 12191966"/>
              <a:gd name="connsiteY16918" fmla="*/ 1533526 h 4330701"/>
              <a:gd name="connsiteX16919" fmla="*/ 2372160 w 12191966"/>
              <a:gd name="connsiteY16919" fmla="*/ 1531542 h 4330701"/>
              <a:gd name="connsiteX16920" fmla="*/ 2371762 w 12191966"/>
              <a:gd name="connsiteY16920" fmla="*/ 1529557 h 4330701"/>
              <a:gd name="connsiteX16921" fmla="*/ 2370968 w 12191966"/>
              <a:gd name="connsiteY16921" fmla="*/ 1527176 h 4330701"/>
              <a:gd name="connsiteX16922" fmla="*/ 2371762 w 12191966"/>
              <a:gd name="connsiteY16922" fmla="*/ 1524795 h 4330701"/>
              <a:gd name="connsiteX16923" fmla="*/ 2372160 w 12191966"/>
              <a:gd name="connsiteY16923" fmla="*/ 1523207 h 4330701"/>
              <a:gd name="connsiteX16924" fmla="*/ 2372954 w 12191966"/>
              <a:gd name="connsiteY16924" fmla="*/ 1522016 h 4330701"/>
              <a:gd name="connsiteX16925" fmla="*/ 2374543 w 12191966"/>
              <a:gd name="connsiteY16925" fmla="*/ 1521620 h 4330701"/>
              <a:gd name="connsiteX16926" fmla="*/ 2376529 w 12191966"/>
              <a:gd name="connsiteY16926" fmla="*/ 1521620 h 4330701"/>
              <a:gd name="connsiteX16927" fmla="*/ 2378516 w 12191966"/>
              <a:gd name="connsiteY16927" fmla="*/ 1522413 h 4330701"/>
              <a:gd name="connsiteX16928" fmla="*/ 2380105 w 12191966"/>
              <a:gd name="connsiteY16928" fmla="*/ 1523604 h 4330701"/>
              <a:gd name="connsiteX16929" fmla="*/ 2382091 w 12191966"/>
              <a:gd name="connsiteY16929" fmla="*/ 1525191 h 4330701"/>
              <a:gd name="connsiteX16930" fmla="*/ 2384077 w 12191966"/>
              <a:gd name="connsiteY16930" fmla="*/ 1527176 h 4330701"/>
              <a:gd name="connsiteX16931" fmla="*/ 2385666 w 12191966"/>
              <a:gd name="connsiteY16931" fmla="*/ 1529557 h 4330701"/>
              <a:gd name="connsiteX16932" fmla="*/ 2387255 w 12191966"/>
              <a:gd name="connsiteY16932" fmla="*/ 1532732 h 4330701"/>
              <a:gd name="connsiteX16933" fmla="*/ 2388050 w 12191966"/>
              <a:gd name="connsiteY16933" fmla="*/ 1535510 h 4330701"/>
              <a:gd name="connsiteX16934" fmla="*/ 2389241 w 12191966"/>
              <a:gd name="connsiteY16934" fmla="*/ 1538685 h 4330701"/>
              <a:gd name="connsiteX16935" fmla="*/ 2389241 w 12191966"/>
              <a:gd name="connsiteY16935" fmla="*/ 1542257 h 4330701"/>
              <a:gd name="connsiteX16936" fmla="*/ 2388844 w 12191966"/>
              <a:gd name="connsiteY16936" fmla="*/ 1546226 h 4330701"/>
              <a:gd name="connsiteX16937" fmla="*/ 2387652 w 12191966"/>
              <a:gd name="connsiteY16937" fmla="*/ 1549798 h 4330701"/>
              <a:gd name="connsiteX16938" fmla="*/ 2393611 w 12191966"/>
              <a:gd name="connsiteY16938" fmla="*/ 1547020 h 4330701"/>
              <a:gd name="connsiteX16939" fmla="*/ 2399173 w 12191966"/>
              <a:gd name="connsiteY16939" fmla="*/ 1545829 h 4330701"/>
              <a:gd name="connsiteX16940" fmla="*/ 2405131 w 12191966"/>
              <a:gd name="connsiteY16940" fmla="*/ 1545035 h 4330701"/>
              <a:gd name="connsiteX16941" fmla="*/ 2411090 w 12191966"/>
              <a:gd name="connsiteY16941" fmla="*/ 1545829 h 4330701"/>
              <a:gd name="connsiteX16942" fmla="*/ 2416652 w 12191966"/>
              <a:gd name="connsiteY16942" fmla="*/ 1547020 h 4330701"/>
              <a:gd name="connsiteX16943" fmla="*/ 2422214 w 12191966"/>
              <a:gd name="connsiteY16943" fmla="*/ 1549798 h 4330701"/>
              <a:gd name="connsiteX16944" fmla="*/ 2427775 w 12191966"/>
              <a:gd name="connsiteY16944" fmla="*/ 1553370 h 4330701"/>
              <a:gd name="connsiteX16945" fmla="*/ 2432939 w 12191966"/>
              <a:gd name="connsiteY16945" fmla="*/ 1557735 h 4330701"/>
              <a:gd name="connsiteX16946" fmla="*/ 2437707 w 12191966"/>
              <a:gd name="connsiteY16946" fmla="*/ 1552179 h 4330701"/>
              <a:gd name="connsiteX16947" fmla="*/ 2443268 w 12191966"/>
              <a:gd name="connsiteY16947" fmla="*/ 1546623 h 4330701"/>
              <a:gd name="connsiteX16948" fmla="*/ 2449624 w 12191966"/>
              <a:gd name="connsiteY16948" fmla="*/ 1542257 h 4330701"/>
              <a:gd name="connsiteX16949" fmla="*/ 2455583 w 12191966"/>
              <a:gd name="connsiteY16949" fmla="*/ 1537495 h 4330701"/>
              <a:gd name="connsiteX16950" fmla="*/ 2461541 w 12191966"/>
              <a:gd name="connsiteY16950" fmla="*/ 1534320 h 4330701"/>
              <a:gd name="connsiteX16951" fmla="*/ 2467500 w 12191966"/>
              <a:gd name="connsiteY16951" fmla="*/ 1531145 h 4330701"/>
              <a:gd name="connsiteX16952" fmla="*/ 2474254 w 12191966"/>
              <a:gd name="connsiteY16952" fmla="*/ 1527970 h 4330701"/>
              <a:gd name="connsiteX16953" fmla="*/ 2480610 w 12191966"/>
              <a:gd name="connsiteY16953" fmla="*/ 1525985 h 4330701"/>
              <a:gd name="connsiteX16954" fmla="*/ 2486966 w 12191966"/>
              <a:gd name="connsiteY16954" fmla="*/ 1525191 h 4330701"/>
              <a:gd name="connsiteX16955" fmla="*/ 2494117 w 12191966"/>
              <a:gd name="connsiteY16955" fmla="*/ 1524001 h 4330701"/>
              <a:gd name="connsiteX16956" fmla="*/ 2501267 w 12191966"/>
              <a:gd name="connsiteY16956" fmla="*/ 1524001 h 4330701"/>
              <a:gd name="connsiteX16957" fmla="*/ 2508815 w 12191966"/>
              <a:gd name="connsiteY16957" fmla="*/ 1524795 h 4330701"/>
              <a:gd name="connsiteX16958" fmla="*/ 2515568 w 12191966"/>
              <a:gd name="connsiteY16958" fmla="*/ 1525985 h 4330701"/>
              <a:gd name="connsiteX16959" fmla="*/ 2523911 w 12191966"/>
              <a:gd name="connsiteY16959" fmla="*/ 1528763 h 4330701"/>
              <a:gd name="connsiteX16960" fmla="*/ 2531458 w 12191966"/>
              <a:gd name="connsiteY16960" fmla="*/ 1531145 h 4330701"/>
              <a:gd name="connsiteX16961" fmla="*/ 2539403 w 12191966"/>
              <a:gd name="connsiteY16961" fmla="*/ 1535113 h 4330701"/>
              <a:gd name="connsiteX16962" fmla="*/ 2543773 w 12191966"/>
              <a:gd name="connsiteY16962" fmla="*/ 1527970 h 4330701"/>
              <a:gd name="connsiteX16963" fmla="*/ 2546554 w 12191966"/>
              <a:gd name="connsiteY16963" fmla="*/ 1524795 h 4330701"/>
              <a:gd name="connsiteX16964" fmla="*/ 2549334 w 12191966"/>
              <a:gd name="connsiteY16964" fmla="*/ 1521620 h 4330701"/>
              <a:gd name="connsiteX16965" fmla="*/ 2552513 w 12191966"/>
              <a:gd name="connsiteY16965" fmla="*/ 1519635 h 4330701"/>
              <a:gd name="connsiteX16966" fmla="*/ 2554499 w 12191966"/>
              <a:gd name="connsiteY16966" fmla="*/ 1518445 h 4330701"/>
              <a:gd name="connsiteX16967" fmla="*/ 2556485 w 12191966"/>
              <a:gd name="connsiteY16967" fmla="*/ 1518048 h 4330701"/>
              <a:gd name="connsiteX16968" fmla="*/ 2558869 w 12191966"/>
              <a:gd name="connsiteY16968" fmla="*/ 1518048 h 4330701"/>
              <a:gd name="connsiteX16969" fmla="*/ 2561650 w 12191966"/>
              <a:gd name="connsiteY16969" fmla="*/ 1518445 h 4330701"/>
              <a:gd name="connsiteX16970" fmla="*/ 2564033 w 12191966"/>
              <a:gd name="connsiteY16970" fmla="*/ 1519238 h 4330701"/>
              <a:gd name="connsiteX16971" fmla="*/ 2567608 w 12191966"/>
              <a:gd name="connsiteY16971" fmla="*/ 1520032 h 4330701"/>
              <a:gd name="connsiteX16972" fmla="*/ 2566417 w 12191966"/>
              <a:gd name="connsiteY16972" fmla="*/ 1516460 h 4330701"/>
              <a:gd name="connsiteX16973" fmla="*/ 2564827 w 12191966"/>
              <a:gd name="connsiteY16973" fmla="*/ 1513682 h 4330701"/>
              <a:gd name="connsiteX16974" fmla="*/ 2561650 w 12191966"/>
              <a:gd name="connsiteY16974" fmla="*/ 1508920 h 4330701"/>
              <a:gd name="connsiteX16975" fmla="*/ 2560060 w 12191966"/>
              <a:gd name="connsiteY16975" fmla="*/ 1506538 h 4330701"/>
              <a:gd name="connsiteX16976" fmla="*/ 2558471 w 12191966"/>
              <a:gd name="connsiteY16976" fmla="*/ 1504157 h 4330701"/>
              <a:gd name="connsiteX16977" fmla="*/ 2556883 w 12191966"/>
              <a:gd name="connsiteY16977" fmla="*/ 1500982 h 4330701"/>
              <a:gd name="connsiteX16978" fmla="*/ 2556485 w 12191966"/>
              <a:gd name="connsiteY16978" fmla="*/ 1497013 h 4330701"/>
              <a:gd name="connsiteX16979" fmla="*/ 2554102 w 12191966"/>
              <a:gd name="connsiteY16979" fmla="*/ 1497013 h 4330701"/>
              <a:gd name="connsiteX16980" fmla="*/ 2552115 w 12191966"/>
              <a:gd name="connsiteY16980" fmla="*/ 1497410 h 4330701"/>
              <a:gd name="connsiteX16981" fmla="*/ 2550526 w 12191966"/>
              <a:gd name="connsiteY16981" fmla="*/ 1498998 h 4330701"/>
              <a:gd name="connsiteX16982" fmla="*/ 2548937 w 12191966"/>
              <a:gd name="connsiteY16982" fmla="*/ 1500585 h 4330701"/>
              <a:gd name="connsiteX16983" fmla="*/ 2547746 w 12191966"/>
              <a:gd name="connsiteY16983" fmla="*/ 1502570 h 4330701"/>
              <a:gd name="connsiteX16984" fmla="*/ 2547348 w 12191966"/>
              <a:gd name="connsiteY16984" fmla="*/ 1504951 h 4330701"/>
              <a:gd name="connsiteX16985" fmla="*/ 2546554 w 12191966"/>
              <a:gd name="connsiteY16985" fmla="*/ 1510110 h 4330701"/>
              <a:gd name="connsiteX16986" fmla="*/ 2544965 w 12191966"/>
              <a:gd name="connsiteY16986" fmla="*/ 1515270 h 4330701"/>
              <a:gd name="connsiteX16987" fmla="*/ 2543773 w 12191966"/>
              <a:gd name="connsiteY16987" fmla="*/ 1517254 h 4330701"/>
              <a:gd name="connsiteX16988" fmla="*/ 2542979 w 12191966"/>
              <a:gd name="connsiteY16988" fmla="*/ 1518445 h 4330701"/>
              <a:gd name="connsiteX16989" fmla="*/ 2541389 w 12191966"/>
              <a:gd name="connsiteY16989" fmla="*/ 1520032 h 4330701"/>
              <a:gd name="connsiteX16990" fmla="*/ 2539403 w 12191966"/>
              <a:gd name="connsiteY16990" fmla="*/ 1520429 h 4330701"/>
              <a:gd name="connsiteX16991" fmla="*/ 2537020 w 12191966"/>
              <a:gd name="connsiteY16991" fmla="*/ 1520429 h 4330701"/>
              <a:gd name="connsiteX16992" fmla="*/ 2533842 w 12191966"/>
              <a:gd name="connsiteY16992" fmla="*/ 1519635 h 4330701"/>
              <a:gd name="connsiteX16993" fmla="*/ 2531458 w 12191966"/>
              <a:gd name="connsiteY16993" fmla="*/ 1511698 h 4330701"/>
              <a:gd name="connsiteX16994" fmla="*/ 2528677 w 12191966"/>
              <a:gd name="connsiteY16994" fmla="*/ 1504157 h 4330701"/>
              <a:gd name="connsiteX16995" fmla="*/ 2526294 w 12191966"/>
              <a:gd name="connsiteY16995" fmla="*/ 1497013 h 4330701"/>
              <a:gd name="connsiteX16996" fmla="*/ 2523116 w 12191966"/>
              <a:gd name="connsiteY16996" fmla="*/ 1490663 h 4330701"/>
              <a:gd name="connsiteX16997" fmla="*/ 2520335 w 12191966"/>
              <a:gd name="connsiteY16997" fmla="*/ 1484313 h 4330701"/>
              <a:gd name="connsiteX16998" fmla="*/ 2516760 w 12191966"/>
              <a:gd name="connsiteY16998" fmla="*/ 1479551 h 4330701"/>
              <a:gd name="connsiteX16999" fmla="*/ 2513185 w 12191966"/>
              <a:gd name="connsiteY16999" fmla="*/ 1474391 h 4330701"/>
              <a:gd name="connsiteX17000" fmla="*/ 2509212 w 12191966"/>
              <a:gd name="connsiteY17000" fmla="*/ 1470026 h 4330701"/>
              <a:gd name="connsiteX17001" fmla="*/ 2505239 w 12191966"/>
              <a:gd name="connsiteY17001" fmla="*/ 1465263 h 4330701"/>
              <a:gd name="connsiteX17002" fmla="*/ 2500870 w 12191966"/>
              <a:gd name="connsiteY17002" fmla="*/ 1462088 h 4330701"/>
              <a:gd name="connsiteX17003" fmla="*/ 2496103 w 12191966"/>
              <a:gd name="connsiteY17003" fmla="*/ 1457723 h 4330701"/>
              <a:gd name="connsiteX17004" fmla="*/ 2490541 w 12191966"/>
              <a:gd name="connsiteY17004" fmla="*/ 1454944 h 4330701"/>
              <a:gd name="connsiteX17005" fmla="*/ 2484979 w 12191966"/>
              <a:gd name="connsiteY17005" fmla="*/ 1451769 h 4330701"/>
              <a:gd name="connsiteX17006" fmla="*/ 2479418 w 12191966"/>
              <a:gd name="connsiteY17006" fmla="*/ 1448991 h 4330701"/>
              <a:gd name="connsiteX17007" fmla="*/ 2466706 w 12191966"/>
              <a:gd name="connsiteY17007" fmla="*/ 1443832 h 4330701"/>
              <a:gd name="connsiteX17008" fmla="*/ 2464720 w 12191966"/>
              <a:gd name="connsiteY17008" fmla="*/ 1448198 h 4330701"/>
              <a:gd name="connsiteX17009" fmla="*/ 2461541 w 12191966"/>
              <a:gd name="connsiteY17009" fmla="*/ 1451769 h 4330701"/>
              <a:gd name="connsiteX17010" fmla="*/ 2458364 w 12191966"/>
              <a:gd name="connsiteY17010" fmla="*/ 1455341 h 4330701"/>
              <a:gd name="connsiteX17011" fmla="*/ 2454391 w 12191966"/>
              <a:gd name="connsiteY17011" fmla="*/ 1457723 h 4330701"/>
              <a:gd name="connsiteX17012" fmla="*/ 2450021 w 12191966"/>
              <a:gd name="connsiteY17012" fmla="*/ 1459310 h 4330701"/>
              <a:gd name="connsiteX17013" fmla="*/ 2444857 w 12191966"/>
              <a:gd name="connsiteY17013" fmla="*/ 1459707 h 4330701"/>
              <a:gd name="connsiteX17014" fmla="*/ 2439296 w 12191966"/>
              <a:gd name="connsiteY17014" fmla="*/ 1459707 h 4330701"/>
              <a:gd name="connsiteX17015" fmla="*/ 2432939 w 12191966"/>
              <a:gd name="connsiteY17015" fmla="*/ 1458913 h 4330701"/>
              <a:gd name="connsiteX17016" fmla="*/ 2435720 w 12191966"/>
              <a:gd name="connsiteY17016" fmla="*/ 1456929 h 4330701"/>
              <a:gd name="connsiteX17017" fmla="*/ 2437707 w 12191966"/>
              <a:gd name="connsiteY17017" fmla="*/ 1454944 h 4330701"/>
              <a:gd name="connsiteX17018" fmla="*/ 2439296 w 12191966"/>
              <a:gd name="connsiteY17018" fmla="*/ 1452960 h 4330701"/>
              <a:gd name="connsiteX17019" fmla="*/ 2440487 w 12191966"/>
              <a:gd name="connsiteY17019" fmla="*/ 1450976 h 4330701"/>
              <a:gd name="connsiteX17020" fmla="*/ 2440884 w 12191966"/>
              <a:gd name="connsiteY17020" fmla="*/ 1448991 h 4330701"/>
              <a:gd name="connsiteX17021" fmla="*/ 2440884 w 12191966"/>
              <a:gd name="connsiteY17021" fmla="*/ 1447007 h 4330701"/>
              <a:gd name="connsiteX17022" fmla="*/ 2440884 w 12191966"/>
              <a:gd name="connsiteY17022" fmla="*/ 1442641 h 4330701"/>
              <a:gd name="connsiteX17023" fmla="*/ 2440487 w 12191966"/>
              <a:gd name="connsiteY17023" fmla="*/ 1438276 h 4330701"/>
              <a:gd name="connsiteX17024" fmla="*/ 2440487 w 12191966"/>
              <a:gd name="connsiteY17024" fmla="*/ 1433116 h 4330701"/>
              <a:gd name="connsiteX17025" fmla="*/ 2440487 w 12191966"/>
              <a:gd name="connsiteY17025" fmla="*/ 1430338 h 4330701"/>
              <a:gd name="connsiteX17026" fmla="*/ 2441282 w 12191966"/>
              <a:gd name="connsiteY17026" fmla="*/ 1427163 h 4330701"/>
              <a:gd name="connsiteX17027" fmla="*/ 2442473 w 12191966"/>
              <a:gd name="connsiteY17027" fmla="*/ 1424385 h 4330701"/>
              <a:gd name="connsiteX17028" fmla="*/ 4912901 w 12191966"/>
              <a:gd name="connsiteY17028" fmla="*/ 1419226 h 4330701"/>
              <a:gd name="connsiteX17029" fmla="*/ 4917267 w 12191966"/>
              <a:gd name="connsiteY17029" fmla="*/ 1419623 h 4330701"/>
              <a:gd name="connsiteX17030" fmla="*/ 4921633 w 12191966"/>
              <a:gd name="connsiteY17030" fmla="*/ 1420814 h 4330701"/>
              <a:gd name="connsiteX17031" fmla="*/ 4929572 w 12191966"/>
              <a:gd name="connsiteY17031" fmla="*/ 1422798 h 4330701"/>
              <a:gd name="connsiteX17032" fmla="*/ 4933940 w 12191966"/>
              <a:gd name="connsiteY17032" fmla="*/ 1423195 h 4330701"/>
              <a:gd name="connsiteX17033" fmla="*/ 4938705 w 12191966"/>
              <a:gd name="connsiteY17033" fmla="*/ 1423195 h 4330701"/>
              <a:gd name="connsiteX17034" fmla="*/ 4933143 w 12191966"/>
              <a:gd name="connsiteY17034" fmla="*/ 1425973 h 4330701"/>
              <a:gd name="connsiteX17035" fmla="*/ 4927983 w 12191966"/>
              <a:gd name="connsiteY17035" fmla="*/ 1427958 h 4330701"/>
              <a:gd name="connsiteX17036" fmla="*/ 4918456 w 12191966"/>
              <a:gd name="connsiteY17036" fmla="*/ 1430736 h 4330701"/>
              <a:gd name="connsiteX17037" fmla="*/ 4908535 w 12191966"/>
              <a:gd name="connsiteY17037" fmla="*/ 1433911 h 4330701"/>
              <a:gd name="connsiteX17038" fmla="*/ 4902178 w 12191966"/>
              <a:gd name="connsiteY17038" fmla="*/ 1436292 h 4330701"/>
              <a:gd name="connsiteX17039" fmla="*/ 4895828 w 12191966"/>
              <a:gd name="connsiteY17039" fmla="*/ 1439864 h 4330701"/>
              <a:gd name="connsiteX17040" fmla="*/ 4896223 w 12191966"/>
              <a:gd name="connsiteY17040" fmla="*/ 1436689 h 4330701"/>
              <a:gd name="connsiteX17041" fmla="*/ 4897417 w 12191966"/>
              <a:gd name="connsiteY17041" fmla="*/ 1434705 h 4330701"/>
              <a:gd name="connsiteX17042" fmla="*/ 4899399 w 12191966"/>
              <a:gd name="connsiteY17042" fmla="*/ 1430736 h 4330701"/>
              <a:gd name="connsiteX17043" fmla="*/ 4901388 w 12191966"/>
              <a:gd name="connsiteY17043" fmla="*/ 1426767 h 4330701"/>
              <a:gd name="connsiteX17044" fmla="*/ 4902178 w 12191966"/>
              <a:gd name="connsiteY17044" fmla="*/ 1424386 h 4330701"/>
              <a:gd name="connsiteX17045" fmla="*/ 4902973 w 12191966"/>
              <a:gd name="connsiteY17045" fmla="*/ 1421211 h 4330701"/>
              <a:gd name="connsiteX17046" fmla="*/ 4908535 w 12191966"/>
              <a:gd name="connsiteY17046" fmla="*/ 1419623 h 4330701"/>
              <a:gd name="connsiteX17047" fmla="*/ 3308322 w 12191966"/>
              <a:gd name="connsiteY17047" fmla="*/ 1416050 h 4330701"/>
              <a:gd name="connsiteX17048" fmla="*/ 3303476 w 12191966"/>
              <a:gd name="connsiteY17048" fmla="*/ 1423723 h 4330701"/>
              <a:gd name="connsiteX17049" fmla="*/ 3299034 w 12191966"/>
              <a:gd name="connsiteY17049" fmla="*/ 1430588 h 4330701"/>
              <a:gd name="connsiteX17050" fmla="*/ 3293379 w 12191966"/>
              <a:gd name="connsiteY17050" fmla="*/ 1437050 h 4330701"/>
              <a:gd name="connsiteX17051" fmla="*/ 3287726 w 12191966"/>
              <a:gd name="connsiteY17051" fmla="*/ 1443108 h 4330701"/>
              <a:gd name="connsiteX17052" fmla="*/ 3282072 w 12191966"/>
              <a:gd name="connsiteY17052" fmla="*/ 1448357 h 4330701"/>
              <a:gd name="connsiteX17053" fmla="*/ 3275611 w 12191966"/>
              <a:gd name="connsiteY17053" fmla="*/ 1453607 h 4330701"/>
              <a:gd name="connsiteX17054" fmla="*/ 3268746 w 12191966"/>
              <a:gd name="connsiteY17054" fmla="*/ 1458050 h 4330701"/>
              <a:gd name="connsiteX17055" fmla="*/ 3262284 w 12191966"/>
              <a:gd name="connsiteY17055" fmla="*/ 1462088 h 4330701"/>
              <a:gd name="connsiteX17056" fmla="*/ 3262284 w 12191966"/>
              <a:gd name="connsiteY17056" fmla="*/ 1455627 h 4330701"/>
              <a:gd name="connsiteX17057" fmla="*/ 3262688 w 12191966"/>
              <a:gd name="connsiteY17057" fmla="*/ 1449569 h 4330701"/>
              <a:gd name="connsiteX17058" fmla="*/ 3263899 w 12191966"/>
              <a:gd name="connsiteY17058" fmla="*/ 1443915 h 4330701"/>
              <a:gd name="connsiteX17059" fmla="*/ 3265111 w 12191966"/>
              <a:gd name="connsiteY17059" fmla="*/ 1439069 h 4330701"/>
              <a:gd name="connsiteX17060" fmla="*/ 3267130 w 12191966"/>
              <a:gd name="connsiteY17060" fmla="*/ 1435031 h 4330701"/>
              <a:gd name="connsiteX17061" fmla="*/ 3269553 w 12191966"/>
              <a:gd name="connsiteY17061" fmla="*/ 1431396 h 4330701"/>
              <a:gd name="connsiteX17062" fmla="*/ 3272380 w 12191966"/>
              <a:gd name="connsiteY17062" fmla="*/ 1428569 h 4330701"/>
              <a:gd name="connsiteX17063" fmla="*/ 3275611 w 12191966"/>
              <a:gd name="connsiteY17063" fmla="*/ 1426550 h 4330701"/>
              <a:gd name="connsiteX17064" fmla="*/ 3279245 w 12191966"/>
              <a:gd name="connsiteY17064" fmla="*/ 1423723 h 4330701"/>
              <a:gd name="connsiteX17065" fmla="*/ 3282476 w 12191966"/>
              <a:gd name="connsiteY17065" fmla="*/ 1422512 h 4330701"/>
              <a:gd name="connsiteX17066" fmla="*/ 3290957 w 12191966"/>
              <a:gd name="connsiteY17066" fmla="*/ 1419685 h 4330701"/>
              <a:gd name="connsiteX17067" fmla="*/ 3299034 w 12191966"/>
              <a:gd name="connsiteY17067" fmla="*/ 1417665 h 4330701"/>
              <a:gd name="connsiteX17068" fmla="*/ 4762541 w 12191966"/>
              <a:gd name="connsiteY17068" fmla="*/ 1414463 h 4330701"/>
              <a:gd name="connsiteX17069" fmla="*/ 4765732 w 12191966"/>
              <a:gd name="connsiteY17069" fmla="*/ 1414463 h 4330701"/>
              <a:gd name="connsiteX17070" fmla="*/ 4768126 w 12191966"/>
              <a:gd name="connsiteY17070" fmla="*/ 1415654 h 4330701"/>
              <a:gd name="connsiteX17071" fmla="*/ 4770518 w 12191966"/>
              <a:gd name="connsiteY17071" fmla="*/ 1419623 h 4330701"/>
              <a:gd name="connsiteX17072" fmla="*/ 4772113 w 12191966"/>
              <a:gd name="connsiteY17072" fmla="*/ 1423194 h 4330701"/>
              <a:gd name="connsiteX17073" fmla="*/ 4773311 w 12191966"/>
              <a:gd name="connsiteY17073" fmla="*/ 1426369 h 4330701"/>
              <a:gd name="connsiteX17074" fmla="*/ 4773311 w 12191966"/>
              <a:gd name="connsiteY17074" fmla="*/ 1429544 h 4330701"/>
              <a:gd name="connsiteX17075" fmla="*/ 4772910 w 12191966"/>
              <a:gd name="connsiteY17075" fmla="*/ 1432719 h 4330701"/>
              <a:gd name="connsiteX17076" fmla="*/ 4771715 w 12191966"/>
              <a:gd name="connsiteY17076" fmla="*/ 1435101 h 4330701"/>
              <a:gd name="connsiteX17077" fmla="*/ 4769320 w 12191966"/>
              <a:gd name="connsiteY17077" fmla="*/ 1441054 h 4330701"/>
              <a:gd name="connsiteX17078" fmla="*/ 4776101 w 12191966"/>
              <a:gd name="connsiteY17078" fmla="*/ 1440657 h 4330701"/>
              <a:gd name="connsiteX17079" fmla="*/ 4779689 w 12191966"/>
              <a:gd name="connsiteY17079" fmla="*/ 1440657 h 4330701"/>
              <a:gd name="connsiteX17080" fmla="*/ 4782480 w 12191966"/>
              <a:gd name="connsiteY17080" fmla="*/ 1439863 h 4330701"/>
              <a:gd name="connsiteX17081" fmla="*/ 4784874 w 12191966"/>
              <a:gd name="connsiteY17081" fmla="*/ 1438276 h 4330701"/>
              <a:gd name="connsiteX17082" fmla="*/ 4786866 w 12191966"/>
              <a:gd name="connsiteY17082" fmla="*/ 1435894 h 4330701"/>
              <a:gd name="connsiteX17083" fmla="*/ 4787665 w 12191966"/>
              <a:gd name="connsiteY17083" fmla="*/ 1432323 h 4330701"/>
              <a:gd name="connsiteX17084" fmla="*/ 4788463 w 12191966"/>
              <a:gd name="connsiteY17084" fmla="*/ 1427560 h 4330701"/>
              <a:gd name="connsiteX17085" fmla="*/ 4790058 w 12191966"/>
              <a:gd name="connsiteY17085" fmla="*/ 1428751 h 4330701"/>
              <a:gd name="connsiteX17086" fmla="*/ 4790857 w 12191966"/>
              <a:gd name="connsiteY17086" fmla="*/ 1429544 h 4330701"/>
              <a:gd name="connsiteX17087" fmla="*/ 4791252 w 12191966"/>
              <a:gd name="connsiteY17087" fmla="*/ 1431529 h 4330701"/>
              <a:gd name="connsiteX17088" fmla="*/ 4792053 w 12191966"/>
              <a:gd name="connsiteY17088" fmla="*/ 1434307 h 4330701"/>
              <a:gd name="connsiteX17089" fmla="*/ 4792849 w 12191966"/>
              <a:gd name="connsiteY17089" fmla="*/ 1444626 h 4330701"/>
              <a:gd name="connsiteX17090" fmla="*/ 4796040 w 12191966"/>
              <a:gd name="connsiteY17090" fmla="*/ 1445419 h 4330701"/>
              <a:gd name="connsiteX17091" fmla="*/ 4798431 w 12191966"/>
              <a:gd name="connsiteY17091" fmla="*/ 1444626 h 4330701"/>
              <a:gd name="connsiteX17092" fmla="*/ 4800824 w 12191966"/>
              <a:gd name="connsiteY17092" fmla="*/ 1443832 h 4330701"/>
              <a:gd name="connsiteX17093" fmla="*/ 4804015 w 12191966"/>
              <a:gd name="connsiteY17093" fmla="*/ 1442244 h 4330701"/>
              <a:gd name="connsiteX17094" fmla="*/ 4809199 w 12191966"/>
              <a:gd name="connsiteY17094" fmla="*/ 1438673 h 4330701"/>
              <a:gd name="connsiteX17095" fmla="*/ 4813585 w 12191966"/>
              <a:gd name="connsiteY17095" fmla="*/ 1434704 h 4330701"/>
              <a:gd name="connsiteX17096" fmla="*/ 4818769 w 12191966"/>
              <a:gd name="connsiteY17096" fmla="*/ 1431132 h 4330701"/>
              <a:gd name="connsiteX17097" fmla="*/ 4820764 w 12191966"/>
              <a:gd name="connsiteY17097" fmla="*/ 1430338 h 4330701"/>
              <a:gd name="connsiteX17098" fmla="*/ 4823158 w 12191966"/>
              <a:gd name="connsiteY17098" fmla="*/ 1429544 h 4330701"/>
              <a:gd name="connsiteX17099" fmla="*/ 4825149 w 12191966"/>
              <a:gd name="connsiteY17099" fmla="*/ 1429544 h 4330701"/>
              <a:gd name="connsiteX17100" fmla="*/ 4827545 w 12191966"/>
              <a:gd name="connsiteY17100" fmla="*/ 1430735 h 4330701"/>
              <a:gd name="connsiteX17101" fmla="*/ 4829538 w 12191966"/>
              <a:gd name="connsiteY17101" fmla="*/ 1432323 h 4330701"/>
              <a:gd name="connsiteX17102" fmla="*/ 4832329 w 12191966"/>
              <a:gd name="connsiteY17102" fmla="*/ 1434704 h 4330701"/>
              <a:gd name="connsiteX17103" fmla="*/ 4829141 w 12191966"/>
              <a:gd name="connsiteY17103" fmla="*/ 1439069 h 4330701"/>
              <a:gd name="connsiteX17104" fmla="*/ 4826346 w 12191966"/>
              <a:gd name="connsiteY17104" fmla="*/ 1443038 h 4330701"/>
              <a:gd name="connsiteX17105" fmla="*/ 4822759 w 12191966"/>
              <a:gd name="connsiteY17105" fmla="*/ 1446213 h 4330701"/>
              <a:gd name="connsiteX17106" fmla="*/ 4819168 w 12191966"/>
              <a:gd name="connsiteY17106" fmla="*/ 1448594 h 4330701"/>
              <a:gd name="connsiteX17107" fmla="*/ 4815182 w 12191966"/>
              <a:gd name="connsiteY17107" fmla="*/ 1451373 h 4330701"/>
              <a:gd name="connsiteX17108" fmla="*/ 4810396 w 12191966"/>
              <a:gd name="connsiteY17108" fmla="*/ 1452960 h 4330701"/>
              <a:gd name="connsiteX17109" fmla="*/ 4806008 w 12191966"/>
              <a:gd name="connsiteY17109" fmla="*/ 1454151 h 4330701"/>
              <a:gd name="connsiteX17110" fmla="*/ 4801622 w 12191966"/>
              <a:gd name="connsiteY17110" fmla="*/ 1454944 h 4330701"/>
              <a:gd name="connsiteX17111" fmla="*/ 4796438 w 12191966"/>
              <a:gd name="connsiteY17111" fmla="*/ 1455341 h 4330701"/>
              <a:gd name="connsiteX17112" fmla="*/ 4792053 w 12191966"/>
              <a:gd name="connsiteY17112" fmla="*/ 1455738 h 4330701"/>
              <a:gd name="connsiteX17113" fmla="*/ 4781683 w 12191966"/>
              <a:gd name="connsiteY17113" fmla="*/ 1455341 h 4330701"/>
              <a:gd name="connsiteX17114" fmla="*/ 4772113 w 12191966"/>
              <a:gd name="connsiteY17114" fmla="*/ 1453754 h 4330701"/>
              <a:gd name="connsiteX17115" fmla="*/ 4763340 w 12191966"/>
              <a:gd name="connsiteY17115" fmla="*/ 1451769 h 4330701"/>
              <a:gd name="connsiteX17116" fmla="*/ 4762541 w 12191966"/>
              <a:gd name="connsiteY17116" fmla="*/ 1453754 h 4330701"/>
              <a:gd name="connsiteX17117" fmla="*/ 4760548 w 12191966"/>
              <a:gd name="connsiteY17117" fmla="*/ 1453357 h 4330701"/>
              <a:gd name="connsiteX17118" fmla="*/ 4758555 w 12191966"/>
              <a:gd name="connsiteY17118" fmla="*/ 1452166 h 4330701"/>
              <a:gd name="connsiteX17119" fmla="*/ 4756959 w 12191966"/>
              <a:gd name="connsiteY17119" fmla="*/ 1451373 h 4330701"/>
              <a:gd name="connsiteX17120" fmla="*/ 4756161 w 12191966"/>
              <a:gd name="connsiteY17120" fmla="*/ 1449785 h 4330701"/>
              <a:gd name="connsiteX17121" fmla="*/ 4753370 w 12191966"/>
              <a:gd name="connsiteY17121" fmla="*/ 1449388 h 4330701"/>
              <a:gd name="connsiteX17122" fmla="*/ 4754566 w 12191966"/>
              <a:gd name="connsiteY17122" fmla="*/ 1447801 h 4330701"/>
              <a:gd name="connsiteX17123" fmla="*/ 4752972 w 12191966"/>
              <a:gd name="connsiteY17123" fmla="*/ 1445419 h 4330701"/>
              <a:gd name="connsiteX17124" fmla="*/ 4752573 w 12191966"/>
              <a:gd name="connsiteY17124" fmla="*/ 1442244 h 4330701"/>
              <a:gd name="connsiteX17125" fmla="*/ 4751371 w 12191966"/>
              <a:gd name="connsiteY17125" fmla="*/ 1436688 h 4330701"/>
              <a:gd name="connsiteX17126" fmla="*/ 4751371 w 12191966"/>
              <a:gd name="connsiteY17126" fmla="*/ 1430735 h 4330701"/>
              <a:gd name="connsiteX17127" fmla="*/ 4752573 w 12191966"/>
              <a:gd name="connsiteY17127" fmla="*/ 1424782 h 4330701"/>
              <a:gd name="connsiteX17128" fmla="*/ 4753370 w 12191966"/>
              <a:gd name="connsiteY17128" fmla="*/ 1422004 h 4330701"/>
              <a:gd name="connsiteX17129" fmla="*/ 4754964 w 12191966"/>
              <a:gd name="connsiteY17129" fmla="*/ 1420019 h 4330701"/>
              <a:gd name="connsiteX17130" fmla="*/ 4756559 w 12191966"/>
              <a:gd name="connsiteY17130" fmla="*/ 1418035 h 4330701"/>
              <a:gd name="connsiteX17131" fmla="*/ 4758555 w 12191966"/>
              <a:gd name="connsiteY17131" fmla="*/ 1416448 h 4330701"/>
              <a:gd name="connsiteX17132" fmla="*/ 4760548 w 12191966"/>
              <a:gd name="connsiteY17132" fmla="*/ 1415257 h 4330701"/>
              <a:gd name="connsiteX17133" fmla="*/ 3069243 w 12191966"/>
              <a:gd name="connsiteY17133" fmla="*/ 1414463 h 4330701"/>
              <a:gd name="connsiteX17134" fmla="*/ 3073284 w 12191966"/>
              <a:gd name="connsiteY17134" fmla="*/ 1415666 h 4330701"/>
              <a:gd name="connsiteX17135" fmla="*/ 3075305 w 12191966"/>
              <a:gd name="connsiteY17135" fmla="*/ 1418873 h 4330701"/>
              <a:gd name="connsiteX17136" fmla="*/ 3076112 w 12191966"/>
              <a:gd name="connsiteY17136" fmla="*/ 1421278 h 4330701"/>
              <a:gd name="connsiteX17137" fmla="*/ 3077324 w 12191966"/>
              <a:gd name="connsiteY17137" fmla="*/ 1423684 h 4330701"/>
              <a:gd name="connsiteX17138" fmla="*/ 3077729 w 12191966"/>
              <a:gd name="connsiteY17138" fmla="*/ 1426490 h 4330701"/>
              <a:gd name="connsiteX17139" fmla="*/ 3078133 w 12191966"/>
              <a:gd name="connsiteY17139" fmla="*/ 1428895 h 4330701"/>
              <a:gd name="connsiteX17140" fmla="*/ 3077729 w 12191966"/>
              <a:gd name="connsiteY17140" fmla="*/ 1431300 h 4330701"/>
              <a:gd name="connsiteX17141" fmla="*/ 3076517 w 12191966"/>
              <a:gd name="connsiteY17141" fmla="*/ 1436111 h 4330701"/>
              <a:gd name="connsiteX17142" fmla="*/ 3074092 w 12191966"/>
              <a:gd name="connsiteY17142" fmla="*/ 1440120 h 4330701"/>
              <a:gd name="connsiteX17143" fmla="*/ 3071667 w 12191966"/>
              <a:gd name="connsiteY17143" fmla="*/ 1444530 h 4330701"/>
              <a:gd name="connsiteX17144" fmla="*/ 3069243 w 12191966"/>
              <a:gd name="connsiteY17144" fmla="*/ 1448940 h 4330701"/>
              <a:gd name="connsiteX17145" fmla="*/ 3066819 w 12191966"/>
              <a:gd name="connsiteY17145" fmla="*/ 1454151 h 4330701"/>
              <a:gd name="connsiteX17146" fmla="*/ 3063990 w 12191966"/>
              <a:gd name="connsiteY17146" fmla="*/ 1453349 h 4330701"/>
              <a:gd name="connsiteX17147" fmla="*/ 3061566 w 12191966"/>
              <a:gd name="connsiteY17147" fmla="*/ 1451746 h 4330701"/>
              <a:gd name="connsiteX17148" fmla="*/ 3059141 w 12191966"/>
              <a:gd name="connsiteY17148" fmla="*/ 1449741 h 4330701"/>
              <a:gd name="connsiteX17149" fmla="*/ 3057928 w 12191966"/>
              <a:gd name="connsiteY17149" fmla="*/ 1446534 h 4330701"/>
              <a:gd name="connsiteX17150" fmla="*/ 3056717 w 12191966"/>
              <a:gd name="connsiteY17150" fmla="*/ 1442926 h 4330701"/>
              <a:gd name="connsiteX17151" fmla="*/ 3055908 w 12191966"/>
              <a:gd name="connsiteY17151" fmla="*/ 1439318 h 4330701"/>
              <a:gd name="connsiteX17152" fmla="*/ 3055908 w 12191966"/>
              <a:gd name="connsiteY17152" fmla="*/ 1435309 h 4330701"/>
              <a:gd name="connsiteX17153" fmla="*/ 3055908 w 12191966"/>
              <a:gd name="connsiteY17153" fmla="*/ 1431701 h 4330701"/>
              <a:gd name="connsiteX17154" fmla="*/ 3056312 w 12191966"/>
              <a:gd name="connsiteY17154" fmla="*/ 1427692 h 4330701"/>
              <a:gd name="connsiteX17155" fmla="*/ 3057120 w 12191966"/>
              <a:gd name="connsiteY17155" fmla="*/ 1424084 h 4330701"/>
              <a:gd name="connsiteX17156" fmla="*/ 3058736 w 12191966"/>
              <a:gd name="connsiteY17156" fmla="*/ 1421278 h 4330701"/>
              <a:gd name="connsiteX17157" fmla="*/ 3060757 w 12191966"/>
              <a:gd name="connsiteY17157" fmla="*/ 1418071 h 4330701"/>
              <a:gd name="connsiteX17158" fmla="*/ 3062778 w 12191966"/>
              <a:gd name="connsiteY17158" fmla="*/ 1416067 h 4330701"/>
              <a:gd name="connsiteX17159" fmla="*/ 3066010 w 12191966"/>
              <a:gd name="connsiteY17159" fmla="*/ 1415265 h 4330701"/>
              <a:gd name="connsiteX17160" fmla="*/ 4542617 w 12191966"/>
              <a:gd name="connsiteY17160" fmla="*/ 1408113 h 4330701"/>
              <a:gd name="connsiteX17161" fmla="*/ 4550555 w 12191966"/>
              <a:gd name="connsiteY17161" fmla="*/ 1408907 h 4330701"/>
              <a:gd name="connsiteX17162" fmla="*/ 4558888 w 12191966"/>
              <a:gd name="connsiteY17162" fmla="*/ 1409304 h 4330701"/>
              <a:gd name="connsiteX17163" fmla="*/ 4566430 w 12191966"/>
              <a:gd name="connsiteY17163" fmla="*/ 1410098 h 4330701"/>
              <a:gd name="connsiteX17164" fmla="*/ 4579131 w 12191966"/>
              <a:gd name="connsiteY17164" fmla="*/ 1412876 h 4330701"/>
              <a:gd name="connsiteX17165" fmla="*/ 4589448 w 12191966"/>
              <a:gd name="connsiteY17165" fmla="*/ 1414066 h 4330701"/>
              <a:gd name="connsiteX17166" fmla="*/ 4585876 w 12191966"/>
              <a:gd name="connsiteY17166" fmla="*/ 1417638 h 4330701"/>
              <a:gd name="connsiteX17167" fmla="*/ 4583496 w 12191966"/>
              <a:gd name="connsiteY17167" fmla="*/ 1421210 h 4330701"/>
              <a:gd name="connsiteX17168" fmla="*/ 4580718 w 12191966"/>
              <a:gd name="connsiteY17168" fmla="*/ 1425973 h 4330701"/>
              <a:gd name="connsiteX17169" fmla="*/ 4578732 w 12191966"/>
              <a:gd name="connsiteY17169" fmla="*/ 1430735 h 4330701"/>
              <a:gd name="connsiteX17170" fmla="*/ 4575956 w 12191966"/>
              <a:gd name="connsiteY17170" fmla="*/ 1441451 h 4330701"/>
              <a:gd name="connsiteX17171" fmla="*/ 4572385 w 12191966"/>
              <a:gd name="connsiteY17171" fmla="*/ 1452563 h 4330701"/>
              <a:gd name="connsiteX17172" fmla="*/ 4561668 w 12191966"/>
              <a:gd name="connsiteY17172" fmla="*/ 1447404 h 4330701"/>
              <a:gd name="connsiteX17173" fmla="*/ 4556905 w 12191966"/>
              <a:gd name="connsiteY17173" fmla="*/ 1445419 h 4330701"/>
              <a:gd name="connsiteX17174" fmla="*/ 4551745 w 12191966"/>
              <a:gd name="connsiteY17174" fmla="*/ 1443435 h 4330701"/>
              <a:gd name="connsiteX17175" fmla="*/ 4546585 w 12191966"/>
              <a:gd name="connsiteY17175" fmla="*/ 1442244 h 4330701"/>
              <a:gd name="connsiteX17176" fmla="*/ 4542221 w 12191966"/>
              <a:gd name="connsiteY17176" fmla="*/ 1441451 h 4330701"/>
              <a:gd name="connsiteX17177" fmla="*/ 4537853 w 12191966"/>
              <a:gd name="connsiteY17177" fmla="*/ 1441451 h 4330701"/>
              <a:gd name="connsiteX17178" fmla="*/ 4533093 w 12191966"/>
              <a:gd name="connsiteY17178" fmla="*/ 1440657 h 4330701"/>
              <a:gd name="connsiteX17179" fmla="*/ 4528330 w 12191966"/>
              <a:gd name="connsiteY17179" fmla="*/ 1441451 h 4330701"/>
              <a:gd name="connsiteX17180" fmla="*/ 4523567 w 12191966"/>
              <a:gd name="connsiteY17180" fmla="*/ 1441848 h 4330701"/>
              <a:gd name="connsiteX17181" fmla="*/ 4514042 w 12191966"/>
              <a:gd name="connsiteY17181" fmla="*/ 1444229 h 4330701"/>
              <a:gd name="connsiteX17182" fmla="*/ 4504518 w 12191966"/>
              <a:gd name="connsiteY17182" fmla="*/ 1447404 h 4330701"/>
              <a:gd name="connsiteX17183" fmla="*/ 4494198 w 12191966"/>
              <a:gd name="connsiteY17183" fmla="*/ 1452563 h 4330701"/>
              <a:gd name="connsiteX17184" fmla="*/ 4494198 w 12191966"/>
              <a:gd name="connsiteY17184" fmla="*/ 1446213 h 4330701"/>
              <a:gd name="connsiteX17185" fmla="*/ 4494991 w 12191966"/>
              <a:gd name="connsiteY17185" fmla="*/ 1441451 h 4330701"/>
              <a:gd name="connsiteX17186" fmla="*/ 4496182 w 12191966"/>
              <a:gd name="connsiteY17186" fmla="*/ 1436688 h 4330701"/>
              <a:gd name="connsiteX17187" fmla="*/ 4497374 w 12191966"/>
              <a:gd name="connsiteY17187" fmla="*/ 1432323 h 4330701"/>
              <a:gd name="connsiteX17188" fmla="*/ 4499357 w 12191966"/>
              <a:gd name="connsiteY17188" fmla="*/ 1428751 h 4330701"/>
              <a:gd name="connsiteX17189" fmla="*/ 4501739 w 12191966"/>
              <a:gd name="connsiteY17189" fmla="*/ 1425179 h 4330701"/>
              <a:gd name="connsiteX17190" fmla="*/ 4504120 w 12191966"/>
              <a:gd name="connsiteY17190" fmla="*/ 1422401 h 4330701"/>
              <a:gd name="connsiteX17191" fmla="*/ 4506501 w 12191966"/>
              <a:gd name="connsiteY17191" fmla="*/ 1419226 h 4330701"/>
              <a:gd name="connsiteX17192" fmla="*/ 4509676 w 12191966"/>
              <a:gd name="connsiteY17192" fmla="*/ 1417241 h 4330701"/>
              <a:gd name="connsiteX17193" fmla="*/ 4512454 w 12191966"/>
              <a:gd name="connsiteY17193" fmla="*/ 1415257 h 4330701"/>
              <a:gd name="connsiteX17194" fmla="*/ 4516025 w 12191966"/>
              <a:gd name="connsiteY17194" fmla="*/ 1413273 h 4330701"/>
              <a:gd name="connsiteX17195" fmla="*/ 4519599 w 12191966"/>
              <a:gd name="connsiteY17195" fmla="*/ 1411685 h 4330701"/>
              <a:gd name="connsiteX17196" fmla="*/ 4526741 w 12191966"/>
              <a:gd name="connsiteY17196" fmla="*/ 1409701 h 4330701"/>
              <a:gd name="connsiteX17197" fmla="*/ 4534679 w 12191966"/>
              <a:gd name="connsiteY17197" fmla="*/ 1408907 h 4330701"/>
              <a:gd name="connsiteX17198" fmla="*/ 2845562 w 12191966"/>
              <a:gd name="connsiteY17198" fmla="*/ 1408113 h 4330701"/>
              <a:gd name="connsiteX17199" fmla="*/ 2853896 w 12191966"/>
              <a:gd name="connsiteY17199" fmla="*/ 1408907 h 4330701"/>
              <a:gd name="connsiteX17200" fmla="*/ 2861834 w 12191966"/>
              <a:gd name="connsiteY17200" fmla="*/ 1409304 h 4330701"/>
              <a:gd name="connsiteX17201" fmla="*/ 2869374 w 12191966"/>
              <a:gd name="connsiteY17201" fmla="*/ 1410098 h 4330701"/>
              <a:gd name="connsiteX17202" fmla="*/ 2882868 w 12191966"/>
              <a:gd name="connsiteY17202" fmla="*/ 1412876 h 4330701"/>
              <a:gd name="connsiteX17203" fmla="*/ 2892393 w 12191966"/>
              <a:gd name="connsiteY17203" fmla="*/ 1414066 h 4330701"/>
              <a:gd name="connsiteX17204" fmla="*/ 2889218 w 12191966"/>
              <a:gd name="connsiteY17204" fmla="*/ 1417638 h 4330701"/>
              <a:gd name="connsiteX17205" fmla="*/ 2886440 w 12191966"/>
              <a:gd name="connsiteY17205" fmla="*/ 1421210 h 4330701"/>
              <a:gd name="connsiteX17206" fmla="*/ 2884455 w 12191966"/>
              <a:gd name="connsiteY17206" fmla="*/ 1425973 h 4330701"/>
              <a:gd name="connsiteX17207" fmla="*/ 2882471 w 12191966"/>
              <a:gd name="connsiteY17207" fmla="*/ 1430735 h 4330701"/>
              <a:gd name="connsiteX17208" fmla="*/ 2878899 w 12191966"/>
              <a:gd name="connsiteY17208" fmla="*/ 1441451 h 4330701"/>
              <a:gd name="connsiteX17209" fmla="*/ 2875328 w 12191966"/>
              <a:gd name="connsiteY17209" fmla="*/ 1452563 h 4330701"/>
              <a:gd name="connsiteX17210" fmla="*/ 2864612 w 12191966"/>
              <a:gd name="connsiteY17210" fmla="*/ 1447404 h 4330701"/>
              <a:gd name="connsiteX17211" fmla="*/ 2859849 w 12191966"/>
              <a:gd name="connsiteY17211" fmla="*/ 1445419 h 4330701"/>
              <a:gd name="connsiteX17212" fmla="*/ 2854690 w 12191966"/>
              <a:gd name="connsiteY17212" fmla="*/ 1443435 h 4330701"/>
              <a:gd name="connsiteX17213" fmla="*/ 2850324 w 12191966"/>
              <a:gd name="connsiteY17213" fmla="*/ 1442244 h 4330701"/>
              <a:gd name="connsiteX17214" fmla="*/ 2845165 w 12191966"/>
              <a:gd name="connsiteY17214" fmla="*/ 1441451 h 4330701"/>
              <a:gd name="connsiteX17215" fmla="*/ 2840800 w 12191966"/>
              <a:gd name="connsiteY17215" fmla="*/ 1441451 h 4330701"/>
              <a:gd name="connsiteX17216" fmla="*/ 2836037 w 12191966"/>
              <a:gd name="connsiteY17216" fmla="*/ 1440657 h 4330701"/>
              <a:gd name="connsiteX17217" fmla="*/ 2831671 w 12191966"/>
              <a:gd name="connsiteY17217" fmla="*/ 1441451 h 4330701"/>
              <a:gd name="connsiteX17218" fmla="*/ 2827305 w 12191966"/>
              <a:gd name="connsiteY17218" fmla="*/ 1441848 h 4330701"/>
              <a:gd name="connsiteX17219" fmla="*/ 2817780 w 12191966"/>
              <a:gd name="connsiteY17219" fmla="*/ 1444229 h 4330701"/>
              <a:gd name="connsiteX17220" fmla="*/ 2807462 w 12191966"/>
              <a:gd name="connsiteY17220" fmla="*/ 1447404 h 4330701"/>
              <a:gd name="connsiteX17221" fmla="*/ 2797143 w 12191966"/>
              <a:gd name="connsiteY17221" fmla="*/ 1452563 h 4330701"/>
              <a:gd name="connsiteX17222" fmla="*/ 2797540 w 12191966"/>
              <a:gd name="connsiteY17222" fmla="*/ 1446213 h 4330701"/>
              <a:gd name="connsiteX17223" fmla="*/ 2797937 w 12191966"/>
              <a:gd name="connsiteY17223" fmla="*/ 1441451 h 4330701"/>
              <a:gd name="connsiteX17224" fmla="*/ 2799128 w 12191966"/>
              <a:gd name="connsiteY17224" fmla="*/ 1436688 h 4330701"/>
              <a:gd name="connsiteX17225" fmla="*/ 2800715 w 12191966"/>
              <a:gd name="connsiteY17225" fmla="*/ 1432323 h 4330701"/>
              <a:gd name="connsiteX17226" fmla="*/ 2802699 w 12191966"/>
              <a:gd name="connsiteY17226" fmla="*/ 1428751 h 4330701"/>
              <a:gd name="connsiteX17227" fmla="*/ 2804683 w 12191966"/>
              <a:gd name="connsiteY17227" fmla="*/ 1425179 h 4330701"/>
              <a:gd name="connsiteX17228" fmla="*/ 2807065 w 12191966"/>
              <a:gd name="connsiteY17228" fmla="*/ 1422401 h 4330701"/>
              <a:gd name="connsiteX17229" fmla="*/ 2809446 w 12191966"/>
              <a:gd name="connsiteY17229" fmla="*/ 1419226 h 4330701"/>
              <a:gd name="connsiteX17230" fmla="*/ 2812621 w 12191966"/>
              <a:gd name="connsiteY17230" fmla="*/ 1417241 h 4330701"/>
              <a:gd name="connsiteX17231" fmla="*/ 2815796 w 12191966"/>
              <a:gd name="connsiteY17231" fmla="*/ 1415257 h 4330701"/>
              <a:gd name="connsiteX17232" fmla="*/ 2818971 w 12191966"/>
              <a:gd name="connsiteY17232" fmla="*/ 1413273 h 4330701"/>
              <a:gd name="connsiteX17233" fmla="*/ 2822543 w 12191966"/>
              <a:gd name="connsiteY17233" fmla="*/ 1411685 h 4330701"/>
              <a:gd name="connsiteX17234" fmla="*/ 2830083 w 12191966"/>
              <a:gd name="connsiteY17234" fmla="*/ 1409701 h 4330701"/>
              <a:gd name="connsiteX17235" fmla="*/ 2837624 w 12191966"/>
              <a:gd name="connsiteY17235" fmla="*/ 1408907 h 4330701"/>
              <a:gd name="connsiteX17236" fmla="*/ 11408536 w 12191966"/>
              <a:gd name="connsiteY17236" fmla="*/ 1395413 h 4330701"/>
              <a:gd name="connsiteX17237" fmla="*/ 11408933 w 12191966"/>
              <a:gd name="connsiteY17237" fmla="*/ 1396589 h 4330701"/>
              <a:gd name="connsiteX17238" fmla="*/ 11409727 w 12191966"/>
              <a:gd name="connsiteY17238" fmla="*/ 1398550 h 4330701"/>
              <a:gd name="connsiteX17239" fmla="*/ 11410124 w 12191966"/>
              <a:gd name="connsiteY17239" fmla="*/ 1400902 h 4330701"/>
              <a:gd name="connsiteX17240" fmla="*/ 11409727 w 12191966"/>
              <a:gd name="connsiteY17240" fmla="*/ 1403254 h 4330701"/>
              <a:gd name="connsiteX17241" fmla="*/ 11408933 w 12191966"/>
              <a:gd name="connsiteY17241" fmla="*/ 1409919 h 4330701"/>
              <a:gd name="connsiteX17242" fmla="*/ 11407743 w 12191966"/>
              <a:gd name="connsiteY17242" fmla="*/ 1416584 h 4330701"/>
              <a:gd name="connsiteX17243" fmla="*/ 11404171 w 12191966"/>
              <a:gd name="connsiteY17243" fmla="*/ 1432659 h 4330701"/>
              <a:gd name="connsiteX17244" fmla="*/ 11402980 w 12191966"/>
              <a:gd name="connsiteY17244" fmla="*/ 1440500 h 4330701"/>
              <a:gd name="connsiteX17245" fmla="*/ 11402980 w 12191966"/>
              <a:gd name="connsiteY17245" fmla="*/ 1447949 h 4330701"/>
              <a:gd name="connsiteX17246" fmla="*/ 11404964 w 12191966"/>
              <a:gd name="connsiteY17246" fmla="*/ 1450301 h 4330701"/>
              <a:gd name="connsiteX17247" fmla="*/ 11407743 w 12191966"/>
              <a:gd name="connsiteY17247" fmla="*/ 1452653 h 4330701"/>
              <a:gd name="connsiteX17248" fmla="*/ 11410521 w 12191966"/>
              <a:gd name="connsiteY17248" fmla="*/ 1453830 h 4330701"/>
              <a:gd name="connsiteX17249" fmla="*/ 11413696 w 12191966"/>
              <a:gd name="connsiteY17249" fmla="*/ 1455398 h 4330701"/>
              <a:gd name="connsiteX17250" fmla="*/ 11416474 w 12191966"/>
              <a:gd name="connsiteY17250" fmla="*/ 1455790 h 4330701"/>
              <a:gd name="connsiteX17251" fmla="*/ 11420046 w 12191966"/>
              <a:gd name="connsiteY17251" fmla="*/ 1456574 h 4330701"/>
              <a:gd name="connsiteX17252" fmla="*/ 11427189 w 12191966"/>
              <a:gd name="connsiteY17252" fmla="*/ 1456966 h 4330701"/>
              <a:gd name="connsiteX17253" fmla="*/ 11426793 w 12191966"/>
              <a:gd name="connsiteY17253" fmla="*/ 1454614 h 4330701"/>
              <a:gd name="connsiteX17254" fmla="*/ 11425602 w 12191966"/>
              <a:gd name="connsiteY17254" fmla="*/ 1453438 h 4330701"/>
              <a:gd name="connsiteX17255" fmla="*/ 11424014 w 12191966"/>
              <a:gd name="connsiteY17255" fmla="*/ 1452653 h 4330701"/>
              <a:gd name="connsiteX17256" fmla="*/ 11422427 w 12191966"/>
              <a:gd name="connsiteY17256" fmla="*/ 1451869 h 4330701"/>
              <a:gd name="connsiteX17257" fmla="*/ 11419252 w 12191966"/>
              <a:gd name="connsiteY17257" fmla="*/ 1451869 h 4330701"/>
              <a:gd name="connsiteX17258" fmla="*/ 11415283 w 12191966"/>
              <a:gd name="connsiteY17258" fmla="*/ 1452653 h 4330701"/>
              <a:gd name="connsiteX17259" fmla="*/ 11420443 w 12191966"/>
              <a:gd name="connsiteY17259" fmla="*/ 1446380 h 4330701"/>
              <a:gd name="connsiteX17260" fmla="*/ 11425602 w 12191966"/>
              <a:gd name="connsiteY17260" fmla="*/ 1441676 h 4330701"/>
              <a:gd name="connsiteX17261" fmla="*/ 11431158 w 12191966"/>
              <a:gd name="connsiteY17261" fmla="*/ 1438147 h 4330701"/>
              <a:gd name="connsiteX17262" fmla="*/ 11436317 w 12191966"/>
              <a:gd name="connsiteY17262" fmla="*/ 1435795 h 4330701"/>
              <a:gd name="connsiteX17263" fmla="*/ 11441874 w 12191966"/>
              <a:gd name="connsiteY17263" fmla="*/ 1433443 h 4330701"/>
              <a:gd name="connsiteX17264" fmla="*/ 11446636 w 12191966"/>
              <a:gd name="connsiteY17264" fmla="*/ 1432659 h 4330701"/>
              <a:gd name="connsiteX17265" fmla="*/ 11452193 w 12191966"/>
              <a:gd name="connsiteY17265" fmla="*/ 1431482 h 4330701"/>
              <a:gd name="connsiteX17266" fmla="*/ 11457749 w 12191966"/>
              <a:gd name="connsiteY17266" fmla="*/ 1431090 h 4330701"/>
              <a:gd name="connsiteX17267" fmla="*/ 11469258 w 12191966"/>
              <a:gd name="connsiteY17267" fmla="*/ 1430306 h 4330701"/>
              <a:gd name="connsiteX17268" fmla="*/ 11476005 w 12191966"/>
              <a:gd name="connsiteY17268" fmla="*/ 1429522 h 4330701"/>
              <a:gd name="connsiteX17269" fmla="*/ 11482355 w 12191966"/>
              <a:gd name="connsiteY17269" fmla="*/ 1428738 h 4330701"/>
              <a:gd name="connsiteX17270" fmla="*/ 11488705 w 12191966"/>
              <a:gd name="connsiteY17270" fmla="*/ 1427562 h 4330701"/>
              <a:gd name="connsiteX17271" fmla="*/ 11495849 w 12191966"/>
              <a:gd name="connsiteY17271" fmla="*/ 1425601 h 4330701"/>
              <a:gd name="connsiteX17272" fmla="*/ 11503389 w 12191966"/>
              <a:gd name="connsiteY17272" fmla="*/ 1422857 h 4330701"/>
              <a:gd name="connsiteX17273" fmla="*/ 11511327 w 12191966"/>
              <a:gd name="connsiteY17273" fmla="*/ 1418937 h 4330701"/>
              <a:gd name="connsiteX17274" fmla="*/ 11509739 w 12191966"/>
              <a:gd name="connsiteY17274" fmla="*/ 1423249 h 4330701"/>
              <a:gd name="connsiteX17275" fmla="*/ 11508946 w 12191966"/>
              <a:gd name="connsiteY17275" fmla="*/ 1426386 h 4330701"/>
              <a:gd name="connsiteX17276" fmla="*/ 11508946 w 12191966"/>
              <a:gd name="connsiteY17276" fmla="*/ 1429130 h 4330701"/>
              <a:gd name="connsiteX17277" fmla="*/ 11508946 w 12191966"/>
              <a:gd name="connsiteY17277" fmla="*/ 1431482 h 4330701"/>
              <a:gd name="connsiteX17278" fmla="*/ 11509343 w 12191966"/>
              <a:gd name="connsiteY17278" fmla="*/ 1433443 h 4330701"/>
              <a:gd name="connsiteX17279" fmla="*/ 11510533 w 12191966"/>
              <a:gd name="connsiteY17279" fmla="*/ 1435011 h 4330701"/>
              <a:gd name="connsiteX17280" fmla="*/ 11512517 w 12191966"/>
              <a:gd name="connsiteY17280" fmla="*/ 1436187 h 4330701"/>
              <a:gd name="connsiteX17281" fmla="*/ 11509739 w 12191966"/>
              <a:gd name="connsiteY17281" fmla="*/ 1438931 h 4330701"/>
              <a:gd name="connsiteX17282" fmla="*/ 11507358 w 12191966"/>
              <a:gd name="connsiteY17282" fmla="*/ 1441676 h 4330701"/>
              <a:gd name="connsiteX17283" fmla="*/ 11503786 w 12191966"/>
              <a:gd name="connsiteY17283" fmla="*/ 1443636 h 4330701"/>
              <a:gd name="connsiteX17284" fmla="*/ 11500214 w 12191966"/>
              <a:gd name="connsiteY17284" fmla="*/ 1445204 h 4330701"/>
              <a:gd name="connsiteX17285" fmla="*/ 11497436 w 12191966"/>
              <a:gd name="connsiteY17285" fmla="*/ 1447165 h 4330701"/>
              <a:gd name="connsiteX17286" fmla="*/ 11494261 w 12191966"/>
              <a:gd name="connsiteY17286" fmla="*/ 1449125 h 4330701"/>
              <a:gd name="connsiteX17287" fmla="*/ 11491880 w 12191966"/>
              <a:gd name="connsiteY17287" fmla="*/ 1451869 h 4330701"/>
              <a:gd name="connsiteX17288" fmla="*/ 11490689 w 12191966"/>
              <a:gd name="connsiteY17288" fmla="*/ 1453830 h 4330701"/>
              <a:gd name="connsiteX17289" fmla="*/ 11489896 w 12191966"/>
              <a:gd name="connsiteY17289" fmla="*/ 1455790 h 4330701"/>
              <a:gd name="connsiteX17290" fmla="*/ 11490293 w 12191966"/>
              <a:gd name="connsiteY17290" fmla="*/ 1457358 h 4330701"/>
              <a:gd name="connsiteX17291" fmla="*/ 11490689 w 12191966"/>
              <a:gd name="connsiteY17291" fmla="*/ 1458926 h 4330701"/>
              <a:gd name="connsiteX17292" fmla="*/ 11491483 w 12191966"/>
              <a:gd name="connsiteY17292" fmla="*/ 1459710 h 4330701"/>
              <a:gd name="connsiteX17293" fmla="*/ 11492277 w 12191966"/>
              <a:gd name="connsiteY17293" fmla="*/ 1460887 h 4330701"/>
              <a:gd name="connsiteX17294" fmla="*/ 11494261 w 12191966"/>
              <a:gd name="connsiteY17294" fmla="*/ 1462063 h 4330701"/>
              <a:gd name="connsiteX17295" fmla="*/ 11497039 w 12191966"/>
              <a:gd name="connsiteY17295" fmla="*/ 1462847 h 4330701"/>
              <a:gd name="connsiteX17296" fmla="*/ 11499024 w 12191966"/>
              <a:gd name="connsiteY17296" fmla="*/ 1464023 h 4330701"/>
              <a:gd name="connsiteX17297" fmla="*/ 11501008 w 12191966"/>
              <a:gd name="connsiteY17297" fmla="*/ 1464807 h 4330701"/>
              <a:gd name="connsiteX17298" fmla="*/ 11501405 w 12191966"/>
              <a:gd name="connsiteY17298" fmla="*/ 1466375 h 4330701"/>
              <a:gd name="connsiteX17299" fmla="*/ 11501802 w 12191966"/>
              <a:gd name="connsiteY17299" fmla="*/ 1467944 h 4330701"/>
              <a:gd name="connsiteX17300" fmla="*/ 11502596 w 12191966"/>
              <a:gd name="connsiteY17300" fmla="*/ 1469120 h 4330701"/>
              <a:gd name="connsiteX17301" fmla="*/ 11502596 w 12191966"/>
              <a:gd name="connsiteY17301" fmla="*/ 1471864 h 4330701"/>
              <a:gd name="connsiteX17302" fmla="*/ 11503786 w 12191966"/>
              <a:gd name="connsiteY17302" fmla="*/ 1470688 h 4330701"/>
              <a:gd name="connsiteX17303" fmla="*/ 11504580 w 12191966"/>
              <a:gd name="connsiteY17303" fmla="*/ 1470296 h 4330701"/>
              <a:gd name="connsiteX17304" fmla="*/ 11504977 w 12191966"/>
              <a:gd name="connsiteY17304" fmla="*/ 1469120 h 4330701"/>
              <a:gd name="connsiteX17305" fmla="*/ 11504977 w 12191966"/>
              <a:gd name="connsiteY17305" fmla="*/ 1468336 h 4330701"/>
              <a:gd name="connsiteX17306" fmla="*/ 11503786 w 12191966"/>
              <a:gd name="connsiteY17306" fmla="*/ 1466375 h 4330701"/>
              <a:gd name="connsiteX17307" fmla="*/ 11502993 w 12191966"/>
              <a:gd name="connsiteY17307" fmla="*/ 1466375 h 4330701"/>
              <a:gd name="connsiteX17308" fmla="*/ 11502596 w 12191966"/>
              <a:gd name="connsiteY17308" fmla="*/ 1465983 h 4330701"/>
              <a:gd name="connsiteX17309" fmla="*/ 11509343 w 12191966"/>
              <a:gd name="connsiteY17309" fmla="*/ 1459318 h 4330701"/>
              <a:gd name="connsiteX17310" fmla="*/ 11516883 w 12191966"/>
              <a:gd name="connsiteY17310" fmla="*/ 1453438 h 4330701"/>
              <a:gd name="connsiteX17311" fmla="*/ 11524821 w 12191966"/>
              <a:gd name="connsiteY17311" fmla="*/ 1447949 h 4330701"/>
              <a:gd name="connsiteX17312" fmla="*/ 11529186 w 12191966"/>
              <a:gd name="connsiteY17312" fmla="*/ 1445988 h 4330701"/>
              <a:gd name="connsiteX17313" fmla="*/ 11533155 w 12191966"/>
              <a:gd name="connsiteY17313" fmla="*/ 1444028 h 4330701"/>
              <a:gd name="connsiteX17314" fmla="*/ 11537124 w 12191966"/>
              <a:gd name="connsiteY17314" fmla="*/ 1442460 h 4330701"/>
              <a:gd name="connsiteX17315" fmla="*/ 11541489 w 12191966"/>
              <a:gd name="connsiteY17315" fmla="*/ 1441676 h 4330701"/>
              <a:gd name="connsiteX17316" fmla="*/ 11545458 w 12191966"/>
              <a:gd name="connsiteY17316" fmla="*/ 1440892 h 4330701"/>
              <a:gd name="connsiteX17317" fmla="*/ 11550221 w 12191966"/>
              <a:gd name="connsiteY17317" fmla="*/ 1440892 h 4330701"/>
              <a:gd name="connsiteX17318" fmla="*/ 11554586 w 12191966"/>
              <a:gd name="connsiteY17318" fmla="*/ 1441676 h 4330701"/>
              <a:gd name="connsiteX17319" fmla="*/ 11558555 w 12191966"/>
              <a:gd name="connsiteY17319" fmla="*/ 1442852 h 4330701"/>
              <a:gd name="connsiteX17320" fmla="*/ 11563317 w 12191966"/>
              <a:gd name="connsiteY17320" fmla="*/ 1445204 h 4330701"/>
              <a:gd name="connsiteX17321" fmla="*/ 11568080 w 12191966"/>
              <a:gd name="connsiteY17321" fmla="*/ 1447557 h 4330701"/>
              <a:gd name="connsiteX17322" fmla="*/ 11565699 w 12191966"/>
              <a:gd name="connsiteY17322" fmla="*/ 1451085 h 4330701"/>
              <a:gd name="connsiteX17323" fmla="*/ 11564111 w 12191966"/>
              <a:gd name="connsiteY17323" fmla="*/ 1455006 h 4330701"/>
              <a:gd name="connsiteX17324" fmla="*/ 11562524 w 12191966"/>
              <a:gd name="connsiteY17324" fmla="*/ 1460495 h 4330701"/>
              <a:gd name="connsiteX17325" fmla="*/ 11562127 w 12191966"/>
              <a:gd name="connsiteY17325" fmla="*/ 1465983 h 4330701"/>
              <a:gd name="connsiteX17326" fmla="*/ 11562127 w 12191966"/>
              <a:gd name="connsiteY17326" fmla="*/ 1471472 h 4330701"/>
              <a:gd name="connsiteX17327" fmla="*/ 11562524 w 12191966"/>
              <a:gd name="connsiteY17327" fmla="*/ 1477353 h 4330701"/>
              <a:gd name="connsiteX17328" fmla="*/ 11564111 w 12191966"/>
              <a:gd name="connsiteY17328" fmla="*/ 1482842 h 4330701"/>
              <a:gd name="connsiteX17329" fmla="*/ 11566096 w 12191966"/>
              <a:gd name="connsiteY17329" fmla="*/ 1488331 h 4330701"/>
              <a:gd name="connsiteX17330" fmla="*/ 11565699 w 12191966"/>
              <a:gd name="connsiteY17330" fmla="*/ 1490291 h 4330701"/>
              <a:gd name="connsiteX17331" fmla="*/ 11565302 w 12191966"/>
              <a:gd name="connsiteY17331" fmla="*/ 1491075 h 4330701"/>
              <a:gd name="connsiteX17332" fmla="*/ 11564111 w 12191966"/>
              <a:gd name="connsiteY17332" fmla="*/ 1492251 h 4330701"/>
              <a:gd name="connsiteX17333" fmla="*/ 11562524 w 12191966"/>
              <a:gd name="connsiteY17333" fmla="*/ 1492251 h 4330701"/>
              <a:gd name="connsiteX17334" fmla="*/ 11561730 w 12191966"/>
              <a:gd name="connsiteY17334" fmla="*/ 1492251 h 4330701"/>
              <a:gd name="connsiteX17335" fmla="*/ 11560143 w 12191966"/>
              <a:gd name="connsiteY17335" fmla="*/ 1491467 h 4330701"/>
              <a:gd name="connsiteX17336" fmla="*/ 11556571 w 12191966"/>
              <a:gd name="connsiteY17336" fmla="*/ 1489507 h 4330701"/>
              <a:gd name="connsiteX17337" fmla="*/ 11552999 w 12191966"/>
              <a:gd name="connsiteY17337" fmla="*/ 1487546 h 4330701"/>
              <a:gd name="connsiteX17338" fmla="*/ 11549427 w 12191966"/>
              <a:gd name="connsiteY17338" fmla="*/ 1485586 h 4330701"/>
              <a:gd name="connsiteX17339" fmla="*/ 11545458 w 12191966"/>
              <a:gd name="connsiteY17339" fmla="*/ 1484018 h 4330701"/>
              <a:gd name="connsiteX17340" fmla="*/ 11543871 w 12191966"/>
              <a:gd name="connsiteY17340" fmla="*/ 1484018 h 4330701"/>
              <a:gd name="connsiteX17341" fmla="*/ 11541886 w 12191966"/>
              <a:gd name="connsiteY17341" fmla="*/ 1484802 h 4330701"/>
              <a:gd name="connsiteX17342" fmla="*/ 11542680 w 12191966"/>
              <a:gd name="connsiteY17342" fmla="*/ 1482842 h 4330701"/>
              <a:gd name="connsiteX17343" fmla="*/ 11543077 w 12191966"/>
              <a:gd name="connsiteY17343" fmla="*/ 1481274 h 4330701"/>
              <a:gd name="connsiteX17344" fmla="*/ 11543871 w 12191966"/>
              <a:gd name="connsiteY17344" fmla="*/ 1479705 h 4330701"/>
              <a:gd name="connsiteX17345" fmla="*/ 11545061 w 12191966"/>
              <a:gd name="connsiteY17345" fmla="*/ 1478529 h 4330701"/>
              <a:gd name="connsiteX17346" fmla="*/ 11548236 w 12191966"/>
              <a:gd name="connsiteY17346" fmla="*/ 1477745 h 4330701"/>
              <a:gd name="connsiteX17347" fmla="*/ 11551014 w 12191966"/>
              <a:gd name="connsiteY17347" fmla="*/ 1477353 h 4330701"/>
              <a:gd name="connsiteX17348" fmla="*/ 11554586 w 12191966"/>
              <a:gd name="connsiteY17348" fmla="*/ 1476569 h 4330701"/>
              <a:gd name="connsiteX17349" fmla="*/ 11557761 w 12191966"/>
              <a:gd name="connsiteY17349" fmla="*/ 1475785 h 4330701"/>
              <a:gd name="connsiteX17350" fmla="*/ 11558555 w 12191966"/>
              <a:gd name="connsiteY17350" fmla="*/ 1475393 h 4330701"/>
              <a:gd name="connsiteX17351" fmla="*/ 11560143 w 12191966"/>
              <a:gd name="connsiteY17351" fmla="*/ 1474217 h 4330701"/>
              <a:gd name="connsiteX17352" fmla="*/ 11560539 w 12191966"/>
              <a:gd name="connsiteY17352" fmla="*/ 1472648 h 4330701"/>
              <a:gd name="connsiteX17353" fmla="*/ 11560936 w 12191966"/>
              <a:gd name="connsiteY17353" fmla="*/ 1471472 h 4330701"/>
              <a:gd name="connsiteX17354" fmla="*/ 11561730 w 12191966"/>
              <a:gd name="connsiteY17354" fmla="*/ 1466375 h 4330701"/>
              <a:gd name="connsiteX17355" fmla="*/ 11560539 w 12191966"/>
              <a:gd name="connsiteY17355" fmla="*/ 1462455 h 4330701"/>
              <a:gd name="connsiteX17356" fmla="*/ 11559746 w 12191966"/>
              <a:gd name="connsiteY17356" fmla="*/ 1460495 h 4330701"/>
              <a:gd name="connsiteX17357" fmla="*/ 11557761 w 12191966"/>
              <a:gd name="connsiteY17357" fmla="*/ 1458534 h 4330701"/>
              <a:gd name="connsiteX17358" fmla="*/ 11556174 w 12191966"/>
              <a:gd name="connsiteY17358" fmla="*/ 1456966 h 4330701"/>
              <a:gd name="connsiteX17359" fmla="*/ 11554189 w 12191966"/>
              <a:gd name="connsiteY17359" fmla="*/ 1455006 h 4330701"/>
              <a:gd name="connsiteX17360" fmla="*/ 11552999 w 12191966"/>
              <a:gd name="connsiteY17360" fmla="*/ 1452653 h 4330701"/>
              <a:gd name="connsiteX17361" fmla="*/ 11552205 w 12191966"/>
              <a:gd name="connsiteY17361" fmla="*/ 1449125 h 4330701"/>
              <a:gd name="connsiteX17362" fmla="*/ 11548236 w 12191966"/>
              <a:gd name="connsiteY17362" fmla="*/ 1453045 h 4330701"/>
              <a:gd name="connsiteX17363" fmla="*/ 11546252 w 12191966"/>
              <a:gd name="connsiteY17363" fmla="*/ 1455398 h 4330701"/>
              <a:gd name="connsiteX17364" fmla="*/ 11544664 w 12191966"/>
              <a:gd name="connsiteY17364" fmla="*/ 1457750 h 4330701"/>
              <a:gd name="connsiteX17365" fmla="*/ 11543077 w 12191966"/>
              <a:gd name="connsiteY17365" fmla="*/ 1460887 h 4330701"/>
              <a:gd name="connsiteX17366" fmla="*/ 11541886 w 12191966"/>
              <a:gd name="connsiteY17366" fmla="*/ 1464415 h 4330701"/>
              <a:gd name="connsiteX17367" fmla="*/ 11541489 w 12191966"/>
              <a:gd name="connsiteY17367" fmla="*/ 1468336 h 4330701"/>
              <a:gd name="connsiteX17368" fmla="*/ 11541489 w 12191966"/>
              <a:gd name="connsiteY17368" fmla="*/ 1473432 h 4330701"/>
              <a:gd name="connsiteX17369" fmla="*/ 11539505 w 12191966"/>
              <a:gd name="connsiteY17369" fmla="*/ 1471864 h 4330701"/>
              <a:gd name="connsiteX17370" fmla="*/ 11537124 w 12191966"/>
              <a:gd name="connsiteY17370" fmla="*/ 1471472 h 4330701"/>
              <a:gd name="connsiteX17371" fmla="*/ 11535139 w 12191966"/>
              <a:gd name="connsiteY17371" fmla="*/ 1470688 h 4330701"/>
              <a:gd name="connsiteX17372" fmla="*/ 11533155 w 12191966"/>
              <a:gd name="connsiteY17372" fmla="*/ 1470688 h 4330701"/>
              <a:gd name="connsiteX17373" fmla="*/ 11529186 w 12191966"/>
              <a:gd name="connsiteY17373" fmla="*/ 1471472 h 4330701"/>
              <a:gd name="connsiteX17374" fmla="*/ 11526011 w 12191966"/>
              <a:gd name="connsiteY17374" fmla="*/ 1472256 h 4330701"/>
              <a:gd name="connsiteX17375" fmla="*/ 11522439 w 12191966"/>
              <a:gd name="connsiteY17375" fmla="*/ 1473432 h 4330701"/>
              <a:gd name="connsiteX17376" fmla="*/ 11520852 w 12191966"/>
              <a:gd name="connsiteY17376" fmla="*/ 1472648 h 4330701"/>
              <a:gd name="connsiteX17377" fmla="*/ 11519661 w 12191966"/>
              <a:gd name="connsiteY17377" fmla="*/ 1472256 h 4330701"/>
              <a:gd name="connsiteX17378" fmla="*/ 11518074 w 12191966"/>
              <a:gd name="connsiteY17378" fmla="*/ 1471472 h 4330701"/>
              <a:gd name="connsiteX17379" fmla="*/ 11516883 w 12191966"/>
              <a:gd name="connsiteY17379" fmla="*/ 1469904 h 4330701"/>
              <a:gd name="connsiteX17380" fmla="*/ 11515296 w 12191966"/>
              <a:gd name="connsiteY17380" fmla="*/ 1467944 h 4330701"/>
              <a:gd name="connsiteX17381" fmla="*/ 11514105 w 12191966"/>
              <a:gd name="connsiteY17381" fmla="*/ 1464807 h 4330701"/>
              <a:gd name="connsiteX17382" fmla="*/ 11512517 w 12191966"/>
              <a:gd name="connsiteY17382" fmla="*/ 1466767 h 4330701"/>
              <a:gd name="connsiteX17383" fmla="*/ 11512121 w 12191966"/>
              <a:gd name="connsiteY17383" fmla="*/ 1468728 h 4330701"/>
              <a:gd name="connsiteX17384" fmla="*/ 11512121 w 12191966"/>
              <a:gd name="connsiteY17384" fmla="*/ 1472648 h 4330701"/>
              <a:gd name="connsiteX17385" fmla="*/ 11512121 w 12191966"/>
              <a:gd name="connsiteY17385" fmla="*/ 1474609 h 4330701"/>
              <a:gd name="connsiteX17386" fmla="*/ 11510930 w 12191966"/>
              <a:gd name="connsiteY17386" fmla="*/ 1477353 h 4330701"/>
              <a:gd name="connsiteX17387" fmla="*/ 11509343 w 12191966"/>
              <a:gd name="connsiteY17387" fmla="*/ 1479705 h 4330701"/>
              <a:gd name="connsiteX17388" fmla="*/ 11506961 w 12191966"/>
              <a:gd name="connsiteY17388" fmla="*/ 1482842 h 4330701"/>
              <a:gd name="connsiteX17389" fmla="*/ 11502596 w 12191966"/>
              <a:gd name="connsiteY17389" fmla="*/ 1480881 h 4330701"/>
              <a:gd name="connsiteX17390" fmla="*/ 11498230 w 12191966"/>
              <a:gd name="connsiteY17390" fmla="*/ 1478529 h 4330701"/>
              <a:gd name="connsiteX17391" fmla="*/ 11493864 w 12191966"/>
              <a:gd name="connsiteY17391" fmla="*/ 1477353 h 4330701"/>
              <a:gd name="connsiteX17392" fmla="*/ 11489499 w 12191966"/>
              <a:gd name="connsiteY17392" fmla="*/ 1475785 h 4330701"/>
              <a:gd name="connsiteX17393" fmla="*/ 11480371 w 12191966"/>
              <a:gd name="connsiteY17393" fmla="*/ 1474217 h 4330701"/>
              <a:gd name="connsiteX17394" fmla="*/ 11470846 w 12191966"/>
              <a:gd name="connsiteY17394" fmla="*/ 1473824 h 4330701"/>
              <a:gd name="connsiteX17395" fmla="*/ 11461717 w 12191966"/>
              <a:gd name="connsiteY17395" fmla="*/ 1474217 h 4330701"/>
              <a:gd name="connsiteX17396" fmla="*/ 11452193 w 12191966"/>
              <a:gd name="connsiteY17396" fmla="*/ 1475393 h 4330701"/>
              <a:gd name="connsiteX17397" fmla="*/ 11433539 w 12191966"/>
              <a:gd name="connsiteY17397" fmla="*/ 1477745 h 4330701"/>
              <a:gd name="connsiteX17398" fmla="*/ 11424014 w 12191966"/>
              <a:gd name="connsiteY17398" fmla="*/ 1479313 h 4330701"/>
              <a:gd name="connsiteX17399" fmla="*/ 11415283 w 12191966"/>
              <a:gd name="connsiteY17399" fmla="*/ 1480097 h 4330701"/>
              <a:gd name="connsiteX17400" fmla="*/ 11406155 w 12191966"/>
              <a:gd name="connsiteY17400" fmla="*/ 1480881 h 4330701"/>
              <a:gd name="connsiteX17401" fmla="*/ 11397027 w 12191966"/>
              <a:gd name="connsiteY17401" fmla="*/ 1480881 h 4330701"/>
              <a:gd name="connsiteX17402" fmla="*/ 11388693 w 12191966"/>
              <a:gd name="connsiteY17402" fmla="*/ 1479705 h 4330701"/>
              <a:gd name="connsiteX17403" fmla="*/ 11384327 w 12191966"/>
              <a:gd name="connsiteY17403" fmla="*/ 1478529 h 4330701"/>
              <a:gd name="connsiteX17404" fmla="*/ 11380358 w 12191966"/>
              <a:gd name="connsiteY17404" fmla="*/ 1477745 h 4330701"/>
              <a:gd name="connsiteX17405" fmla="*/ 11376389 w 12191966"/>
              <a:gd name="connsiteY17405" fmla="*/ 1475785 h 4330701"/>
              <a:gd name="connsiteX17406" fmla="*/ 11372421 w 12191966"/>
              <a:gd name="connsiteY17406" fmla="*/ 1474217 h 4330701"/>
              <a:gd name="connsiteX17407" fmla="*/ 11368452 w 12191966"/>
              <a:gd name="connsiteY17407" fmla="*/ 1471864 h 4330701"/>
              <a:gd name="connsiteX17408" fmla="*/ 11364880 w 12191966"/>
              <a:gd name="connsiteY17408" fmla="*/ 1469120 h 4330701"/>
              <a:gd name="connsiteX17409" fmla="*/ 11365277 w 12191966"/>
              <a:gd name="connsiteY17409" fmla="*/ 1462455 h 4330701"/>
              <a:gd name="connsiteX17410" fmla="*/ 11365277 w 12191966"/>
              <a:gd name="connsiteY17410" fmla="*/ 1456966 h 4330701"/>
              <a:gd name="connsiteX17411" fmla="*/ 11364483 w 12191966"/>
              <a:gd name="connsiteY17411" fmla="*/ 1452653 h 4330701"/>
              <a:gd name="connsiteX17412" fmla="*/ 11363293 w 12191966"/>
              <a:gd name="connsiteY17412" fmla="*/ 1448341 h 4330701"/>
              <a:gd name="connsiteX17413" fmla="*/ 11361308 w 12191966"/>
              <a:gd name="connsiteY17413" fmla="*/ 1445596 h 4330701"/>
              <a:gd name="connsiteX17414" fmla="*/ 11359324 w 12191966"/>
              <a:gd name="connsiteY17414" fmla="*/ 1442852 h 4330701"/>
              <a:gd name="connsiteX17415" fmla="*/ 11357339 w 12191966"/>
              <a:gd name="connsiteY17415" fmla="*/ 1440892 h 4330701"/>
              <a:gd name="connsiteX17416" fmla="*/ 11354958 w 12191966"/>
              <a:gd name="connsiteY17416" fmla="*/ 1439716 h 4330701"/>
              <a:gd name="connsiteX17417" fmla="*/ 11350196 w 12191966"/>
              <a:gd name="connsiteY17417" fmla="*/ 1435795 h 4330701"/>
              <a:gd name="connsiteX17418" fmla="*/ 11347814 w 12191966"/>
              <a:gd name="connsiteY17418" fmla="*/ 1433443 h 4330701"/>
              <a:gd name="connsiteX17419" fmla="*/ 11346227 w 12191966"/>
              <a:gd name="connsiteY17419" fmla="*/ 1431090 h 4330701"/>
              <a:gd name="connsiteX17420" fmla="*/ 11344243 w 12191966"/>
              <a:gd name="connsiteY17420" fmla="*/ 1428346 h 4330701"/>
              <a:gd name="connsiteX17421" fmla="*/ 11343449 w 12191966"/>
              <a:gd name="connsiteY17421" fmla="*/ 1424033 h 4330701"/>
              <a:gd name="connsiteX17422" fmla="*/ 11342655 w 12191966"/>
              <a:gd name="connsiteY17422" fmla="*/ 1419721 h 4330701"/>
              <a:gd name="connsiteX17423" fmla="*/ 11342655 w 12191966"/>
              <a:gd name="connsiteY17423" fmla="*/ 1413840 h 4330701"/>
              <a:gd name="connsiteX17424" fmla="*/ 11343846 w 12191966"/>
              <a:gd name="connsiteY17424" fmla="*/ 1414232 h 4330701"/>
              <a:gd name="connsiteX17425" fmla="*/ 11345036 w 12191966"/>
              <a:gd name="connsiteY17425" fmla="*/ 1415408 h 4330701"/>
              <a:gd name="connsiteX17426" fmla="*/ 11346227 w 12191966"/>
              <a:gd name="connsiteY17426" fmla="*/ 1417368 h 4330701"/>
              <a:gd name="connsiteX17427" fmla="*/ 11348211 w 12191966"/>
              <a:gd name="connsiteY17427" fmla="*/ 1422073 h 4330701"/>
              <a:gd name="connsiteX17428" fmla="*/ 11349799 w 12191966"/>
              <a:gd name="connsiteY17428" fmla="*/ 1424817 h 4330701"/>
              <a:gd name="connsiteX17429" fmla="*/ 11350989 w 12191966"/>
              <a:gd name="connsiteY17429" fmla="*/ 1425209 h 4330701"/>
              <a:gd name="connsiteX17430" fmla="*/ 11351783 w 12191966"/>
              <a:gd name="connsiteY17430" fmla="*/ 1425601 h 4330701"/>
              <a:gd name="connsiteX17431" fmla="*/ 11353371 w 12191966"/>
              <a:gd name="connsiteY17431" fmla="*/ 1425601 h 4330701"/>
              <a:gd name="connsiteX17432" fmla="*/ 11354958 w 12191966"/>
              <a:gd name="connsiteY17432" fmla="*/ 1425601 h 4330701"/>
              <a:gd name="connsiteX17433" fmla="*/ 11356943 w 12191966"/>
              <a:gd name="connsiteY17433" fmla="*/ 1424817 h 4330701"/>
              <a:gd name="connsiteX17434" fmla="*/ 11358927 w 12191966"/>
              <a:gd name="connsiteY17434" fmla="*/ 1423641 h 4330701"/>
              <a:gd name="connsiteX17435" fmla="*/ 11360514 w 12191966"/>
              <a:gd name="connsiteY17435" fmla="*/ 1426386 h 4330701"/>
              <a:gd name="connsiteX17436" fmla="*/ 11361308 w 12191966"/>
              <a:gd name="connsiteY17436" fmla="*/ 1428346 h 4330701"/>
              <a:gd name="connsiteX17437" fmla="*/ 11361308 w 12191966"/>
              <a:gd name="connsiteY17437" fmla="*/ 1430306 h 4330701"/>
              <a:gd name="connsiteX17438" fmla="*/ 11361308 w 12191966"/>
              <a:gd name="connsiteY17438" fmla="*/ 1431482 h 4330701"/>
              <a:gd name="connsiteX17439" fmla="*/ 11360911 w 12191966"/>
              <a:gd name="connsiteY17439" fmla="*/ 1435795 h 4330701"/>
              <a:gd name="connsiteX17440" fmla="*/ 11359721 w 12191966"/>
              <a:gd name="connsiteY17440" fmla="*/ 1440892 h 4330701"/>
              <a:gd name="connsiteX17441" fmla="*/ 11362499 w 12191966"/>
              <a:gd name="connsiteY17441" fmla="*/ 1440108 h 4330701"/>
              <a:gd name="connsiteX17442" fmla="*/ 11364880 w 12191966"/>
              <a:gd name="connsiteY17442" fmla="*/ 1440108 h 4330701"/>
              <a:gd name="connsiteX17443" fmla="*/ 11366864 w 12191966"/>
              <a:gd name="connsiteY17443" fmla="*/ 1440500 h 4330701"/>
              <a:gd name="connsiteX17444" fmla="*/ 11368452 w 12191966"/>
              <a:gd name="connsiteY17444" fmla="*/ 1440892 h 4330701"/>
              <a:gd name="connsiteX17445" fmla="*/ 11372024 w 12191966"/>
              <a:gd name="connsiteY17445" fmla="*/ 1443636 h 4330701"/>
              <a:gd name="connsiteX17446" fmla="*/ 11373611 w 12191966"/>
              <a:gd name="connsiteY17446" fmla="*/ 1444028 h 4330701"/>
              <a:gd name="connsiteX17447" fmla="*/ 11375596 w 12191966"/>
              <a:gd name="connsiteY17447" fmla="*/ 1445204 h 4330701"/>
              <a:gd name="connsiteX17448" fmla="*/ 11375993 w 12191966"/>
              <a:gd name="connsiteY17448" fmla="*/ 1441676 h 4330701"/>
              <a:gd name="connsiteX17449" fmla="*/ 11375993 w 12191966"/>
              <a:gd name="connsiteY17449" fmla="*/ 1438931 h 4330701"/>
              <a:gd name="connsiteX17450" fmla="*/ 11375993 w 12191966"/>
              <a:gd name="connsiteY17450" fmla="*/ 1437755 h 4330701"/>
              <a:gd name="connsiteX17451" fmla="*/ 11375596 w 12191966"/>
              <a:gd name="connsiteY17451" fmla="*/ 1436187 h 4330701"/>
              <a:gd name="connsiteX17452" fmla="*/ 11374405 w 12191966"/>
              <a:gd name="connsiteY17452" fmla="*/ 1435011 h 4330701"/>
              <a:gd name="connsiteX17453" fmla="*/ 11373611 w 12191966"/>
              <a:gd name="connsiteY17453" fmla="*/ 1434619 h 4330701"/>
              <a:gd name="connsiteX17454" fmla="*/ 11370833 w 12191966"/>
              <a:gd name="connsiteY17454" fmla="*/ 1433443 h 4330701"/>
              <a:gd name="connsiteX17455" fmla="*/ 11368849 w 12191966"/>
              <a:gd name="connsiteY17455" fmla="*/ 1433051 h 4330701"/>
              <a:gd name="connsiteX17456" fmla="*/ 11368055 w 12191966"/>
              <a:gd name="connsiteY17456" fmla="*/ 1432659 h 4330701"/>
              <a:gd name="connsiteX17457" fmla="*/ 11366864 w 12191966"/>
              <a:gd name="connsiteY17457" fmla="*/ 1431482 h 4330701"/>
              <a:gd name="connsiteX17458" fmla="*/ 11366467 w 12191966"/>
              <a:gd name="connsiteY17458" fmla="*/ 1430306 h 4330701"/>
              <a:gd name="connsiteX17459" fmla="*/ 11366071 w 12191966"/>
              <a:gd name="connsiteY17459" fmla="*/ 1428738 h 4330701"/>
              <a:gd name="connsiteX17460" fmla="*/ 11366071 w 12191966"/>
              <a:gd name="connsiteY17460" fmla="*/ 1426386 h 4330701"/>
              <a:gd name="connsiteX17461" fmla="*/ 11366467 w 12191966"/>
              <a:gd name="connsiteY17461" fmla="*/ 1422857 h 4330701"/>
              <a:gd name="connsiteX17462" fmla="*/ 11370039 w 12191966"/>
              <a:gd name="connsiteY17462" fmla="*/ 1426778 h 4330701"/>
              <a:gd name="connsiteX17463" fmla="*/ 11372817 w 12191966"/>
              <a:gd name="connsiteY17463" fmla="*/ 1429522 h 4330701"/>
              <a:gd name="connsiteX17464" fmla="*/ 11376389 w 12191966"/>
              <a:gd name="connsiteY17464" fmla="*/ 1431482 h 4330701"/>
              <a:gd name="connsiteX17465" fmla="*/ 11379564 w 12191966"/>
              <a:gd name="connsiteY17465" fmla="*/ 1432266 h 4330701"/>
              <a:gd name="connsiteX17466" fmla="*/ 11383136 w 12191966"/>
              <a:gd name="connsiteY17466" fmla="*/ 1432266 h 4330701"/>
              <a:gd name="connsiteX17467" fmla="*/ 11385914 w 12191966"/>
              <a:gd name="connsiteY17467" fmla="*/ 1431090 h 4330701"/>
              <a:gd name="connsiteX17468" fmla="*/ 11389089 w 12191966"/>
              <a:gd name="connsiteY17468" fmla="*/ 1429522 h 4330701"/>
              <a:gd name="connsiteX17469" fmla="*/ 11392661 w 12191966"/>
              <a:gd name="connsiteY17469" fmla="*/ 1427170 h 4330701"/>
              <a:gd name="connsiteX17470" fmla="*/ 11395043 w 12191966"/>
              <a:gd name="connsiteY17470" fmla="*/ 1424033 h 4330701"/>
              <a:gd name="connsiteX17471" fmla="*/ 11398217 w 12191966"/>
              <a:gd name="connsiteY17471" fmla="*/ 1420897 h 4330701"/>
              <a:gd name="connsiteX17472" fmla="*/ 11400599 w 12191966"/>
              <a:gd name="connsiteY17472" fmla="*/ 1417368 h 4330701"/>
              <a:gd name="connsiteX17473" fmla="*/ 11402583 w 12191966"/>
              <a:gd name="connsiteY17473" fmla="*/ 1412664 h 4330701"/>
              <a:gd name="connsiteX17474" fmla="*/ 11404567 w 12191966"/>
              <a:gd name="connsiteY17474" fmla="*/ 1408743 h 4330701"/>
              <a:gd name="connsiteX17475" fmla="*/ 11406155 w 12191966"/>
              <a:gd name="connsiteY17475" fmla="*/ 1404430 h 4330701"/>
              <a:gd name="connsiteX17476" fmla="*/ 11407743 w 12191966"/>
              <a:gd name="connsiteY17476" fmla="*/ 1400118 h 4330701"/>
              <a:gd name="connsiteX17477" fmla="*/ 5047557 w 12191966"/>
              <a:gd name="connsiteY17477" fmla="*/ 1393826 h 4330701"/>
              <a:gd name="connsiteX17478" fmla="*/ 5049554 w 12191966"/>
              <a:gd name="connsiteY17478" fmla="*/ 1395017 h 4330701"/>
              <a:gd name="connsiteX17479" fmla="*/ 5052347 w 12191966"/>
              <a:gd name="connsiteY17479" fmla="*/ 1396604 h 4330701"/>
              <a:gd name="connsiteX17480" fmla="*/ 5056732 w 12191966"/>
              <a:gd name="connsiteY17480" fmla="*/ 1400970 h 4330701"/>
              <a:gd name="connsiteX17481" fmla="*/ 5061912 w 12191966"/>
              <a:gd name="connsiteY17481" fmla="*/ 1406129 h 4330701"/>
              <a:gd name="connsiteX17482" fmla="*/ 5064704 w 12191966"/>
              <a:gd name="connsiteY17482" fmla="*/ 1408511 h 4330701"/>
              <a:gd name="connsiteX17483" fmla="*/ 5067890 w 12191966"/>
              <a:gd name="connsiteY17483" fmla="*/ 1410495 h 4330701"/>
              <a:gd name="connsiteX17484" fmla="*/ 5071478 w 12191966"/>
              <a:gd name="connsiteY17484" fmla="*/ 1411686 h 4330701"/>
              <a:gd name="connsiteX17485" fmla="*/ 5074662 w 12191966"/>
              <a:gd name="connsiteY17485" fmla="*/ 1412082 h 4330701"/>
              <a:gd name="connsiteX17486" fmla="*/ 5078250 w 12191966"/>
              <a:gd name="connsiteY17486" fmla="*/ 1411686 h 4330701"/>
              <a:gd name="connsiteX17487" fmla="*/ 5083032 w 12191966"/>
              <a:gd name="connsiteY17487" fmla="*/ 1409701 h 4330701"/>
              <a:gd name="connsiteX17488" fmla="*/ 5082231 w 12191966"/>
              <a:gd name="connsiteY17488" fmla="*/ 1412876 h 4330701"/>
              <a:gd name="connsiteX17489" fmla="*/ 5083032 w 12191966"/>
              <a:gd name="connsiteY17489" fmla="*/ 1416051 h 4330701"/>
              <a:gd name="connsiteX17490" fmla="*/ 5083032 w 12191966"/>
              <a:gd name="connsiteY17490" fmla="*/ 1418036 h 4330701"/>
              <a:gd name="connsiteX17491" fmla="*/ 5083826 w 12191966"/>
              <a:gd name="connsiteY17491" fmla="*/ 1420020 h 4330701"/>
              <a:gd name="connsiteX17492" fmla="*/ 5089402 w 12191966"/>
              <a:gd name="connsiteY17492" fmla="*/ 1420020 h 4330701"/>
              <a:gd name="connsiteX17493" fmla="*/ 5094986 w 12191966"/>
              <a:gd name="connsiteY17493" fmla="*/ 1420417 h 4330701"/>
              <a:gd name="connsiteX17494" fmla="*/ 5100166 w 12191966"/>
              <a:gd name="connsiteY17494" fmla="*/ 1422004 h 4330701"/>
              <a:gd name="connsiteX17495" fmla="*/ 5104557 w 12191966"/>
              <a:gd name="connsiteY17495" fmla="*/ 1423989 h 4330701"/>
              <a:gd name="connsiteX17496" fmla="*/ 5106546 w 12191966"/>
              <a:gd name="connsiteY17496" fmla="*/ 1425576 h 4330701"/>
              <a:gd name="connsiteX17497" fmla="*/ 5108538 w 12191966"/>
              <a:gd name="connsiteY17497" fmla="*/ 1427561 h 4330701"/>
              <a:gd name="connsiteX17498" fmla="*/ 5110531 w 12191966"/>
              <a:gd name="connsiteY17498" fmla="*/ 1429545 h 4330701"/>
              <a:gd name="connsiteX17499" fmla="*/ 5112130 w 12191966"/>
              <a:gd name="connsiteY17499" fmla="*/ 1431926 h 4330701"/>
              <a:gd name="connsiteX17500" fmla="*/ 5113721 w 12191966"/>
              <a:gd name="connsiteY17500" fmla="*/ 1435101 h 4330701"/>
              <a:gd name="connsiteX17501" fmla="*/ 5114520 w 12191966"/>
              <a:gd name="connsiteY17501" fmla="*/ 1438673 h 4330701"/>
              <a:gd name="connsiteX17502" fmla="*/ 5115716 w 12191966"/>
              <a:gd name="connsiteY17502" fmla="*/ 1442245 h 4330701"/>
              <a:gd name="connsiteX17503" fmla="*/ 5116509 w 12191966"/>
              <a:gd name="connsiteY17503" fmla="*/ 1446214 h 4330701"/>
              <a:gd name="connsiteX17504" fmla="*/ 5114121 w 12191966"/>
              <a:gd name="connsiteY17504" fmla="*/ 1447008 h 4330701"/>
              <a:gd name="connsiteX17505" fmla="*/ 5112924 w 12191966"/>
              <a:gd name="connsiteY17505" fmla="*/ 1446611 h 4330701"/>
              <a:gd name="connsiteX17506" fmla="*/ 5112130 w 12191966"/>
              <a:gd name="connsiteY17506" fmla="*/ 1446611 h 4330701"/>
              <a:gd name="connsiteX17507" fmla="*/ 5110531 w 12191966"/>
              <a:gd name="connsiteY17507" fmla="*/ 1445023 h 4330701"/>
              <a:gd name="connsiteX17508" fmla="*/ 5109736 w 12191966"/>
              <a:gd name="connsiteY17508" fmla="*/ 1442642 h 4330701"/>
              <a:gd name="connsiteX17509" fmla="*/ 5108938 w 12191966"/>
              <a:gd name="connsiteY17509" fmla="*/ 1440261 h 4330701"/>
              <a:gd name="connsiteX17510" fmla="*/ 5108538 w 12191966"/>
              <a:gd name="connsiteY17510" fmla="*/ 1436689 h 4330701"/>
              <a:gd name="connsiteX17511" fmla="*/ 5108141 w 12191966"/>
              <a:gd name="connsiteY17511" fmla="*/ 1429545 h 4330701"/>
              <a:gd name="connsiteX17512" fmla="*/ 5106944 w 12191966"/>
              <a:gd name="connsiteY17512" fmla="*/ 1433911 h 4330701"/>
              <a:gd name="connsiteX17513" fmla="*/ 5105749 w 12191966"/>
              <a:gd name="connsiteY17513" fmla="*/ 1438673 h 4330701"/>
              <a:gd name="connsiteX17514" fmla="*/ 5103357 w 12191966"/>
              <a:gd name="connsiteY17514" fmla="*/ 1442245 h 4330701"/>
              <a:gd name="connsiteX17515" fmla="*/ 5101362 w 12191966"/>
              <a:gd name="connsiteY17515" fmla="*/ 1445817 h 4330701"/>
              <a:gd name="connsiteX17516" fmla="*/ 5098973 w 12191966"/>
              <a:gd name="connsiteY17516" fmla="*/ 1448992 h 4330701"/>
              <a:gd name="connsiteX17517" fmla="*/ 5096584 w 12191966"/>
              <a:gd name="connsiteY17517" fmla="*/ 1451770 h 4330701"/>
              <a:gd name="connsiteX17518" fmla="*/ 5090997 w 12191966"/>
              <a:gd name="connsiteY17518" fmla="*/ 1457327 h 4330701"/>
              <a:gd name="connsiteX17519" fmla="*/ 5085024 w 12191966"/>
              <a:gd name="connsiteY17519" fmla="*/ 1461692 h 4330701"/>
              <a:gd name="connsiteX17520" fmla="*/ 5079047 w 12191966"/>
              <a:gd name="connsiteY17520" fmla="*/ 1465661 h 4330701"/>
              <a:gd name="connsiteX17521" fmla="*/ 5072671 w 12191966"/>
              <a:gd name="connsiteY17521" fmla="*/ 1470027 h 4330701"/>
              <a:gd name="connsiteX17522" fmla="*/ 5066693 w 12191966"/>
              <a:gd name="connsiteY17522" fmla="*/ 1474789 h 4330701"/>
              <a:gd name="connsiteX17523" fmla="*/ 5068289 w 12191966"/>
              <a:gd name="connsiteY17523" fmla="*/ 1470027 h 4330701"/>
              <a:gd name="connsiteX17524" fmla="*/ 5069485 w 12191966"/>
              <a:gd name="connsiteY17524" fmla="*/ 1464867 h 4330701"/>
              <a:gd name="connsiteX17525" fmla="*/ 5069881 w 12191966"/>
              <a:gd name="connsiteY17525" fmla="*/ 1458120 h 4330701"/>
              <a:gd name="connsiteX17526" fmla="*/ 5069485 w 12191966"/>
              <a:gd name="connsiteY17526" fmla="*/ 1450976 h 4330701"/>
              <a:gd name="connsiteX17527" fmla="*/ 5062311 w 12191966"/>
              <a:gd name="connsiteY17527" fmla="*/ 1455739 h 4330701"/>
              <a:gd name="connsiteX17528" fmla="*/ 5058724 w 12191966"/>
              <a:gd name="connsiteY17528" fmla="*/ 1456533 h 4330701"/>
              <a:gd name="connsiteX17529" fmla="*/ 5055534 w 12191966"/>
              <a:gd name="connsiteY17529" fmla="*/ 1457723 h 4330701"/>
              <a:gd name="connsiteX17530" fmla="*/ 5053142 w 12191966"/>
              <a:gd name="connsiteY17530" fmla="*/ 1457327 h 4330701"/>
              <a:gd name="connsiteX17531" fmla="*/ 5051551 w 12191966"/>
              <a:gd name="connsiteY17531" fmla="*/ 1456533 h 4330701"/>
              <a:gd name="connsiteX17532" fmla="*/ 5049952 w 12191966"/>
              <a:gd name="connsiteY17532" fmla="*/ 1455739 h 4330701"/>
              <a:gd name="connsiteX17533" fmla="*/ 5047557 w 12191966"/>
              <a:gd name="connsiteY17533" fmla="*/ 1452564 h 4330701"/>
              <a:gd name="connsiteX17534" fmla="*/ 5045562 w 12191966"/>
              <a:gd name="connsiteY17534" fmla="*/ 1448198 h 4330701"/>
              <a:gd name="connsiteX17535" fmla="*/ 5043175 w 12191966"/>
              <a:gd name="connsiteY17535" fmla="*/ 1450580 h 4330701"/>
              <a:gd name="connsiteX17536" fmla="*/ 5039984 w 12191966"/>
              <a:gd name="connsiteY17536" fmla="*/ 1453358 h 4330701"/>
              <a:gd name="connsiteX17537" fmla="*/ 5036394 w 12191966"/>
              <a:gd name="connsiteY17537" fmla="*/ 1455342 h 4330701"/>
              <a:gd name="connsiteX17538" fmla="*/ 5032799 w 12191966"/>
              <a:gd name="connsiteY17538" fmla="*/ 1456533 h 4330701"/>
              <a:gd name="connsiteX17539" fmla="*/ 5029610 w 12191966"/>
              <a:gd name="connsiteY17539" fmla="*/ 1458120 h 4330701"/>
              <a:gd name="connsiteX17540" fmla="*/ 5025621 w 12191966"/>
              <a:gd name="connsiteY17540" fmla="*/ 1459311 h 4330701"/>
              <a:gd name="connsiteX17541" fmla="*/ 5021235 w 12191966"/>
              <a:gd name="connsiteY17541" fmla="*/ 1459708 h 4330701"/>
              <a:gd name="connsiteX17542" fmla="*/ 5016849 w 12191966"/>
              <a:gd name="connsiteY17542" fmla="*/ 1459708 h 4330701"/>
              <a:gd name="connsiteX17543" fmla="*/ 5008479 w 12191966"/>
              <a:gd name="connsiteY17543" fmla="*/ 1459708 h 4330701"/>
              <a:gd name="connsiteX17544" fmla="*/ 4999306 w 12191966"/>
              <a:gd name="connsiteY17544" fmla="*/ 1458517 h 4330701"/>
              <a:gd name="connsiteX17545" fmla="*/ 4990538 w 12191966"/>
              <a:gd name="connsiteY17545" fmla="*/ 1457327 h 4330701"/>
              <a:gd name="connsiteX17546" fmla="*/ 4982158 w 12191966"/>
              <a:gd name="connsiteY17546" fmla="*/ 1455739 h 4330701"/>
              <a:gd name="connsiteX17547" fmla="*/ 4979368 w 12191966"/>
              <a:gd name="connsiteY17547" fmla="*/ 1455739 h 4330701"/>
              <a:gd name="connsiteX17548" fmla="*/ 4976581 w 12191966"/>
              <a:gd name="connsiteY17548" fmla="*/ 1455342 h 4330701"/>
              <a:gd name="connsiteX17549" fmla="*/ 4974191 w 12191966"/>
              <a:gd name="connsiteY17549" fmla="*/ 1454151 h 4330701"/>
              <a:gd name="connsiteX17550" fmla="*/ 4971795 w 12191966"/>
              <a:gd name="connsiteY17550" fmla="*/ 1452564 h 4330701"/>
              <a:gd name="connsiteX17551" fmla="*/ 4967808 w 12191966"/>
              <a:gd name="connsiteY17551" fmla="*/ 1455739 h 4330701"/>
              <a:gd name="connsiteX17552" fmla="*/ 4966616 w 12191966"/>
              <a:gd name="connsiteY17552" fmla="*/ 1457723 h 4330701"/>
              <a:gd name="connsiteX17553" fmla="*/ 4964624 w 12191966"/>
              <a:gd name="connsiteY17553" fmla="*/ 1459708 h 4330701"/>
              <a:gd name="connsiteX17554" fmla="*/ 4962231 w 12191966"/>
              <a:gd name="connsiteY17554" fmla="*/ 1460502 h 4330701"/>
              <a:gd name="connsiteX17555" fmla="*/ 4960236 w 12191966"/>
              <a:gd name="connsiteY17555" fmla="*/ 1461692 h 4330701"/>
              <a:gd name="connsiteX17556" fmla="*/ 4958239 w 12191966"/>
              <a:gd name="connsiteY17556" fmla="*/ 1462883 h 4330701"/>
              <a:gd name="connsiteX17557" fmla="*/ 4955845 w 12191966"/>
              <a:gd name="connsiteY17557" fmla="*/ 1462883 h 4330701"/>
              <a:gd name="connsiteX17558" fmla="*/ 4953455 w 12191966"/>
              <a:gd name="connsiteY17558" fmla="*/ 1462883 h 4330701"/>
              <a:gd name="connsiteX17559" fmla="*/ 4951462 w 12191966"/>
              <a:gd name="connsiteY17559" fmla="*/ 1462089 h 4330701"/>
              <a:gd name="connsiteX17560" fmla="*/ 4948675 w 12191966"/>
              <a:gd name="connsiteY17560" fmla="*/ 1461692 h 4330701"/>
              <a:gd name="connsiteX17561" fmla="*/ 4946676 w 12191966"/>
              <a:gd name="connsiteY17561" fmla="*/ 1460502 h 4330701"/>
              <a:gd name="connsiteX17562" fmla="*/ 4944683 w 12191966"/>
              <a:gd name="connsiteY17562" fmla="*/ 1459311 h 4330701"/>
              <a:gd name="connsiteX17563" fmla="*/ 4942693 w 12191966"/>
              <a:gd name="connsiteY17563" fmla="*/ 1457723 h 4330701"/>
              <a:gd name="connsiteX17564" fmla="*/ 4941096 w 12191966"/>
              <a:gd name="connsiteY17564" fmla="*/ 1455739 h 4330701"/>
              <a:gd name="connsiteX17565" fmla="*/ 4940297 w 12191966"/>
              <a:gd name="connsiteY17565" fmla="*/ 1453358 h 4330701"/>
              <a:gd name="connsiteX17566" fmla="*/ 4939101 w 12191966"/>
              <a:gd name="connsiteY17566" fmla="*/ 1450580 h 4330701"/>
              <a:gd name="connsiteX17567" fmla="*/ 4938705 w 12191966"/>
              <a:gd name="connsiteY17567" fmla="*/ 1447801 h 4330701"/>
              <a:gd name="connsiteX17568" fmla="*/ 4960236 w 12191966"/>
              <a:gd name="connsiteY17568" fmla="*/ 1445023 h 4330701"/>
              <a:gd name="connsiteX17569" fmla="*/ 4961430 w 12191966"/>
              <a:gd name="connsiteY17569" fmla="*/ 1442245 h 4330701"/>
              <a:gd name="connsiteX17570" fmla="*/ 4963026 w 12191966"/>
              <a:gd name="connsiteY17570" fmla="*/ 1439070 h 4330701"/>
              <a:gd name="connsiteX17571" fmla="*/ 4965817 w 12191966"/>
              <a:gd name="connsiteY17571" fmla="*/ 1433911 h 4330701"/>
              <a:gd name="connsiteX17572" fmla="*/ 4965817 w 12191966"/>
              <a:gd name="connsiteY17572" fmla="*/ 1433117 h 4330701"/>
              <a:gd name="connsiteX17573" fmla="*/ 4966616 w 12191966"/>
              <a:gd name="connsiteY17573" fmla="*/ 1433117 h 4330701"/>
              <a:gd name="connsiteX17574" fmla="*/ 4969805 w 12191966"/>
              <a:gd name="connsiteY17574" fmla="*/ 1429545 h 4330701"/>
              <a:gd name="connsiteX17575" fmla="*/ 4974191 w 12191966"/>
              <a:gd name="connsiteY17575" fmla="*/ 1426767 h 4330701"/>
              <a:gd name="connsiteX17576" fmla="*/ 4978575 w 12191966"/>
              <a:gd name="connsiteY17576" fmla="*/ 1423989 h 4330701"/>
              <a:gd name="connsiteX17577" fmla="*/ 4982959 w 12191966"/>
              <a:gd name="connsiteY17577" fmla="*/ 1422004 h 4330701"/>
              <a:gd name="connsiteX17578" fmla="*/ 4988150 w 12191966"/>
              <a:gd name="connsiteY17578" fmla="*/ 1420417 h 4330701"/>
              <a:gd name="connsiteX17579" fmla="*/ 4993329 w 12191966"/>
              <a:gd name="connsiteY17579" fmla="*/ 1419226 h 4330701"/>
              <a:gd name="connsiteX17580" fmla="*/ 5003693 w 12191966"/>
              <a:gd name="connsiteY17580" fmla="*/ 1416845 h 4330701"/>
              <a:gd name="connsiteX17581" fmla="*/ 5001300 w 12191966"/>
              <a:gd name="connsiteY17581" fmla="*/ 1421608 h 4330701"/>
              <a:gd name="connsiteX17582" fmla="*/ 4998112 w 12191966"/>
              <a:gd name="connsiteY17582" fmla="*/ 1425576 h 4330701"/>
              <a:gd name="connsiteX17583" fmla="*/ 4991735 w 12191966"/>
              <a:gd name="connsiteY17583" fmla="*/ 1433514 h 4330701"/>
              <a:gd name="connsiteX17584" fmla="*/ 5005290 w 12191966"/>
              <a:gd name="connsiteY17584" fmla="*/ 1433514 h 4330701"/>
              <a:gd name="connsiteX17585" fmla="*/ 5005290 w 12191966"/>
              <a:gd name="connsiteY17585" fmla="*/ 1437483 h 4330701"/>
              <a:gd name="connsiteX17586" fmla="*/ 5003693 w 12191966"/>
              <a:gd name="connsiteY17586" fmla="*/ 1441451 h 4330701"/>
              <a:gd name="connsiteX17587" fmla="*/ 5001702 w 12191966"/>
              <a:gd name="connsiteY17587" fmla="*/ 1445023 h 4330701"/>
              <a:gd name="connsiteX17588" fmla="*/ 4999306 w 12191966"/>
              <a:gd name="connsiteY17588" fmla="*/ 1448198 h 4330701"/>
              <a:gd name="connsiteX17589" fmla="*/ 5010472 w 12191966"/>
              <a:gd name="connsiteY17589" fmla="*/ 1442245 h 4330701"/>
              <a:gd name="connsiteX17590" fmla="*/ 5015655 w 12191966"/>
              <a:gd name="connsiteY17590" fmla="*/ 1439467 h 4330701"/>
              <a:gd name="connsiteX17591" fmla="*/ 5021235 w 12191966"/>
              <a:gd name="connsiteY17591" fmla="*/ 1438276 h 4330701"/>
              <a:gd name="connsiteX17592" fmla="*/ 5026821 w 12191966"/>
              <a:gd name="connsiteY17592" fmla="*/ 1437086 h 4330701"/>
              <a:gd name="connsiteX17593" fmla="*/ 5029610 w 12191966"/>
              <a:gd name="connsiteY17593" fmla="*/ 1437086 h 4330701"/>
              <a:gd name="connsiteX17594" fmla="*/ 5032002 w 12191966"/>
              <a:gd name="connsiteY17594" fmla="*/ 1437086 h 4330701"/>
              <a:gd name="connsiteX17595" fmla="*/ 5034397 w 12191966"/>
              <a:gd name="connsiteY17595" fmla="*/ 1438276 h 4330701"/>
              <a:gd name="connsiteX17596" fmla="*/ 5037190 w 12191966"/>
              <a:gd name="connsiteY17596" fmla="*/ 1439070 h 4330701"/>
              <a:gd name="connsiteX17597" fmla="*/ 5039183 w 12191966"/>
              <a:gd name="connsiteY17597" fmla="*/ 1440658 h 4330701"/>
              <a:gd name="connsiteX17598" fmla="*/ 5041575 w 12191966"/>
              <a:gd name="connsiteY17598" fmla="*/ 1442642 h 4330701"/>
              <a:gd name="connsiteX17599" fmla="*/ 5042376 w 12191966"/>
              <a:gd name="connsiteY17599" fmla="*/ 1442245 h 4330701"/>
              <a:gd name="connsiteX17600" fmla="*/ 5043970 w 12191966"/>
              <a:gd name="connsiteY17600" fmla="*/ 1441451 h 4330701"/>
              <a:gd name="connsiteX17601" fmla="*/ 5044769 w 12191966"/>
              <a:gd name="connsiteY17601" fmla="*/ 1440658 h 4330701"/>
              <a:gd name="connsiteX17602" fmla="*/ 5045168 w 12191966"/>
              <a:gd name="connsiteY17602" fmla="*/ 1439467 h 4330701"/>
              <a:gd name="connsiteX17603" fmla="*/ 5045562 w 12191966"/>
              <a:gd name="connsiteY17603" fmla="*/ 1437086 h 4330701"/>
              <a:gd name="connsiteX17604" fmla="*/ 5045168 w 12191966"/>
              <a:gd name="connsiteY17604" fmla="*/ 1433911 h 4330701"/>
              <a:gd name="connsiteX17605" fmla="*/ 5043970 w 12191966"/>
              <a:gd name="connsiteY17605" fmla="*/ 1431529 h 4330701"/>
              <a:gd name="connsiteX17606" fmla="*/ 5042376 w 12191966"/>
              <a:gd name="connsiteY17606" fmla="*/ 1429148 h 4330701"/>
              <a:gd name="connsiteX17607" fmla="*/ 5040383 w 12191966"/>
              <a:gd name="connsiteY17607" fmla="*/ 1427164 h 4330701"/>
              <a:gd name="connsiteX17608" fmla="*/ 5038384 w 12191966"/>
              <a:gd name="connsiteY17608" fmla="*/ 1425576 h 4330701"/>
              <a:gd name="connsiteX17609" fmla="*/ 5041976 w 12191966"/>
              <a:gd name="connsiteY17609" fmla="*/ 1425973 h 4330701"/>
              <a:gd name="connsiteX17610" fmla="*/ 5045966 w 12191966"/>
              <a:gd name="connsiteY17610" fmla="*/ 1425576 h 4330701"/>
              <a:gd name="connsiteX17611" fmla="*/ 5054338 w 12191966"/>
              <a:gd name="connsiteY17611" fmla="*/ 1425179 h 4330701"/>
              <a:gd name="connsiteX17612" fmla="*/ 5070282 w 12191966"/>
              <a:gd name="connsiteY17612" fmla="*/ 1422004 h 4330701"/>
              <a:gd name="connsiteX17613" fmla="*/ 5061117 w 12191966"/>
              <a:gd name="connsiteY17613" fmla="*/ 1416448 h 4330701"/>
              <a:gd name="connsiteX17614" fmla="*/ 5051551 w 12191966"/>
              <a:gd name="connsiteY17614" fmla="*/ 1410892 h 4330701"/>
              <a:gd name="connsiteX17615" fmla="*/ 5037590 w 12191966"/>
              <a:gd name="connsiteY17615" fmla="*/ 1402161 h 4330701"/>
              <a:gd name="connsiteX17616" fmla="*/ 5040383 w 12191966"/>
              <a:gd name="connsiteY17616" fmla="*/ 1397795 h 4330701"/>
              <a:gd name="connsiteX17617" fmla="*/ 5042376 w 12191966"/>
              <a:gd name="connsiteY17617" fmla="*/ 1395414 h 4330701"/>
              <a:gd name="connsiteX17618" fmla="*/ 5045168 w 12191966"/>
              <a:gd name="connsiteY17618" fmla="*/ 1394620 h 4330701"/>
              <a:gd name="connsiteX17619" fmla="*/ 4468540 w 12191966"/>
              <a:gd name="connsiteY17619" fmla="*/ 1393826 h 4330701"/>
              <a:gd name="connsiteX17620" fmla="*/ 4470902 w 12191966"/>
              <a:gd name="connsiteY17620" fmla="*/ 1393826 h 4330701"/>
              <a:gd name="connsiteX17621" fmla="*/ 4472869 w 12191966"/>
              <a:gd name="connsiteY17621" fmla="*/ 1393826 h 4330701"/>
              <a:gd name="connsiteX17622" fmla="*/ 4475620 w 12191966"/>
              <a:gd name="connsiteY17622" fmla="*/ 1394236 h 4330701"/>
              <a:gd name="connsiteX17623" fmla="*/ 4478375 w 12191966"/>
              <a:gd name="connsiteY17623" fmla="*/ 1395465 h 4330701"/>
              <a:gd name="connsiteX17624" fmla="*/ 4481522 w 12191966"/>
              <a:gd name="connsiteY17624" fmla="*/ 1396694 h 4330701"/>
              <a:gd name="connsiteX17625" fmla="*/ 4484671 w 12191966"/>
              <a:gd name="connsiteY17625" fmla="*/ 1399152 h 4330701"/>
              <a:gd name="connsiteX17626" fmla="*/ 4482309 w 12191966"/>
              <a:gd name="connsiteY17626" fmla="*/ 1402429 h 4330701"/>
              <a:gd name="connsiteX17627" fmla="*/ 4479949 w 12191966"/>
              <a:gd name="connsiteY17627" fmla="*/ 1405707 h 4330701"/>
              <a:gd name="connsiteX17628" fmla="*/ 4477195 w 12191966"/>
              <a:gd name="connsiteY17628" fmla="*/ 1408984 h 4330701"/>
              <a:gd name="connsiteX17629" fmla="*/ 4474048 w 12191966"/>
              <a:gd name="connsiteY17629" fmla="*/ 1411442 h 4330701"/>
              <a:gd name="connsiteX17630" fmla="*/ 4470902 w 12191966"/>
              <a:gd name="connsiteY17630" fmla="*/ 1413900 h 4330701"/>
              <a:gd name="connsiteX17631" fmla="*/ 4467754 w 12191966"/>
              <a:gd name="connsiteY17631" fmla="*/ 1415949 h 4330701"/>
              <a:gd name="connsiteX17632" fmla="*/ 4464213 w 12191966"/>
              <a:gd name="connsiteY17632" fmla="*/ 1417587 h 4330701"/>
              <a:gd name="connsiteX17633" fmla="*/ 4460674 w 12191966"/>
              <a:gd name="connsiteY17633" fmla="*/ 1418816 h 4330701"/>
              <a:gd name="connsiteX17634" fmla="*/ 4457135 w 12191966"/>
              <a:gd name="connsiteY17634" fmla="*/ 1419226 h 4330701"/>
              <a:gd name="connsiteX17635" fmla="*/ 4453986 w 12191966"/>
              <a:gd name="connsiteY17635" fmla="*/ 1419226 h 4330701"/>
              <a:gd name="connsiteX17636" fmla="*/ 4450840 w 12191966"/>
              <a:gd name="connsiteY17636" fmla="*/ 1417997 h 4330701"/>
              <a:gd name="connsiteX17637" fmla="*/ 4448086 w 12191966"/>
              <a:gd name="connsiteY17637" fmla="*/ 1415949 h 4330701"/>
              <a:gd name="connsiteX17638" fmla="*/ 4445726 w 12191966"/>
              <a:gd name="connsiteY17638" fmla="*/ 1413491 h 4330701"/>
              <a:gd name="connsiteX17639" fmla="*/ 4443366 w 12191966"/>
              <a:gd name="connsiteY17639" fmla="*/ 1409394 h 4330701"/>
              <a:gd name="connsiteX17640" fmla="*/ 4441398 w 12191966"/>
              <a:gd name="connsiteY17640" fmla="*/ 1404478 h 4330701"/>
              <a:gd name="connsiteX17641" fmla="*/ 4440217 w 12191966"/>
              <a:gd name="connsiteY17641" fmla="*/ 1399152 h 4330701"/>
              <a:gd name="connsiteX17642" fmla="*/ 4444155 w 12191966"/>
              <a:gd name="connsiteY17642" fmla="*/ 1399152 h 4330701"/>
              <a:gd name="connsiteX17643" fmla="*/ 4448086 w 12191966"/>
              <a:gd name="connsiteY17643" fmla="*/ 1399152 h 4330701"/>
              <a:gd name="connsiteX17644" fmla="*/ 4453986 w 12191966"/>
              <a:gd name="connsiteY17644" fmla="*/ 1397923 h 4330701"/>
              <a:gd name="connsiteX17645" fmla="*/ 4459494 w 12191966"/>
              <a:gd name="connsiteY17645" fmla="*/ 1396284 h 4330701"/>
              <a:gd name="connsiteX17646" fmla="*/ 4464213 w 12191966"/>
              <a:gd name="connsiteY17646" fmla="*/ 1394645 h 4330701"/>
              <a:gd name="connsiteX17647" fmla="*/ 1711978 w 12191966"/>
              <a:gd name="connsiteY17647" fmla="*/ 1393826 h 4330701"/>
              <a:gd name="connsiteX17648" fmla="*/ 1713538 w 12191966"/>
              <a:gd name="connsiteY17648" fmla="*/ 1394238 h 4330701"/>
              <a:gd name="connsiteX17649" fmla="*/ 1715487 w 12191966"/>
              <a:gd name="connsiteY17649" fmla="*/ 1395472 h 4330701"/>
              <a:gd name="connsiteX17650" fmla="*/ 1716657 w 12191966"/>
              <a:gd name="connsiteY17650" fmla="*/ 1396707 h 4330701"/>
              <a:gd name="connsiteX17651" fmla="*/ 1720166 w 12191966"/>
              <a:gd name="connsiteY17651" fmla="*/ 1401235 h 4330701"/>
              <a:gd name="connsiteX17652" fmla="*/ 1722896 w 12191966"/>
              <a:gd name="connsiteY17652" fmla="*/ 1405350 h 4330701"/>
              <a:gd name="connsiteX17653" fmla="*/ 1727185 w 12191966"/>
              <a:gd name="connsiteY17653" fmla="*/ 1411524 h 4330701"/>
              <a:gd name="connsiteX17654" fmla="*/ 1726795 w 12191966"/>
              <a:gd name="connsiteY17654" fmla="*/ 1413582 h 4330701"/>
              <a:gd name="connsiteX17655" fmla="*/ 1725625 w 12191966"/>
              <a:gd name="connsiteY17655" fmla="*/ 1415640 h 4330701"/>
              <a:gd name="connsiteX17656" fmla="*/ 1723675 w 12191966"/>
              <a:gd name="connsiteY17656" fmla="*/ 1418933 h 4330701"/>
              <a:gd name="connsiteX17657" fmla="*/ 1722116 w 12191966"/>
              <a:gd name="connsiteY17657" fmla="*/ 1422225 h 4330701"/>
              <a:gd name="connsiteX17658" fmla="*/ 1721726 w 12191966"/>
              <a:gd name="connsiteY17658" fmla="*/ 1424283 h 4330701"/>
              <a:gd name="connsiteX17659" fmla="*/ 1721726 w 12191966"/>
              <a:gd name="connsiteY17659" fmla="*/ 1427164 h 4330701"/>
              <a:gd name="connsiteX17660" fmla="*/ 1710418 w 12191966"/>
              <a:gd name="connsiteY17660" fmla="*/ 1427164 h 4330701"/>
              <a:gd name="connsiteX17661" fmla="*/ 1710808 w 12191966"/>
              <a:gd name="connsiteY17661" fmla="*/ 1419344 h 4330701"/>
              <a:gd name="connsiteX17662" fmla="*/ 1710418 w 12191966"/>
              <a:gd name="connsiteY17662" fmla="*/ 1411936 h 4330701"/>
              <a:gd name="connsiteX17663" fmla="*/ 1710028 w 12191966"/>
              <a:gd name="connsiteY17663" fmla="*/ 1409055 h 4330701"/>
              <a:gd name="connsiteX17664" fmla="*/ 1708859 w 12191966"/>
              <a:gd name="connsiteY17664" fmla="*/ 1406174 h 4330701"/>
              <a:gd name="connsiteX17665" fmla="*/ 1706909 w 12191966"/>
              <a:gd name="connsiteY17665" fmla="*/ 1404527 h 4330701"/>
              <a:gd name="connsiteX17666" fmla="*/ 1704960 w 12191966"/>
              <a:gd name="connsiteY17666" fmla="*/ 1403704 h 4330701"/>
              <a:gd name="connsiteX17667" fmla="*/ 1706129 w 12191966"/>
              <a:gd name="connsiteY17667" fmla="*/ 1399588 h 4330701"/>
              <a:gd name="connsiteX17668" fmla="*/ 1707299 w 12191966"/>
              <a:gd name="connsiteY17668" fmla="*/ 1396707 h 4330701"/>
              <a:gd name="connsiteX17669" fmla="*/ 1708859 w 12191966"/>
              <a:gd name="connsiteY17669" fmla="*/ 1394649 h 4330701"/>
              <a:gd name="connsiteX17670" fmla="*/ 1710418 w 12191966"/>
              <a:gd name="connsiteY17670" fmla="*/ 1394238 h 4330701"/>
              <a:gd name="connsiteX17671" fmla="*/ 1654230 w 12191966"/>
              <a:gd name="connsiteY17671" fmla="*/ 1393826 h 4330701"/>
              <a:gd name="connsiteX17672" fmla="*/ 1653064 w 12191966"/>
              <a:gd name="connsiteY17672" fmla="*/ 1398085 h 4330701"/>
              <a:gd name="connsiteX17673" fmla="*/ 1651898 w 12191966"/>
              <a:gd name="connsiteY17673" fmla="*/ 1401067 h 4330701"/>
              <a:gd name="connsiteX17674" fmla="*/ 1649565 w 12191966"/>
              <a:gd name="connsiteY17674" fmla="*/ 1404048 h 4330701"/>
              <a:gd name="connsiteX17675" fmla="*/ 1647621 w 12191966"/>
              <a:gd name="connsiteY17675" fmla="*/ 1404900 h 4330701"/>
              <a:gd name="connsiteX17676" fmla="*/ 1645678 w 12191966"/>
              <a:gd name="connsiteY17676" fmla="*/ 1406178 h 4330701"/>
              <a:gd name="connsiteX17677" fmla="*/ 1643345 w 12191966"/>
              <a:gd name="connsiteY17677" fmla="*/ 1406604 h 4330701"/>
              <a:gd name="connsiteX17678" fmla="*/ 1638290 w 12191966"/>
              <a:gd name="connsiteY17678" fmla="*/ 1406178 h 4330701"/>
              <a:gd name="connsiteX17679" fmla="*/ 1632847 w 12191966"/>
              <a:gd name="connsiteY17679" fmla="*/ 1405326 h 4330701"/>
              <a:gd name="connsiteX17680" fmla="*/ 1630126 w 12191966"/>
              <a:gd name="connsiteY17680" fmla="*/ 1405326 h 4330701"/>
              <a:gd name="connsiteX17681" fmla="*/ 1627792 w 12191966"/>
              <a:gd name="connsiteY17681" fmla="*/ 1405326 h 4330701"/>
              <a:gd name="connsiteX17682" fmla="*/ 1624683 w 12191966"/>
              <a:gd name="connsiteY17682" fmla="*/ 1406178 h 4330701"/>
              <a:gd name="connsiteX17683" fmla="*/ 1621573 w 12191966"/>
              <a:gd name="connsiteY17683" fmla="*/ 1407030 h 4330701"/>
              <a:gd name="connsiteX17684" fmla="*/ 1618852 w 12191966"/>
              <a:gd name="connsiteY17684" fmla="*/ 1408734 h 4330701"/>
              <a:gd name="connsiteX17685" fmla="*/ 1616131 w 12191966"/>
              <a:gd name="connsiteY17685" fmla="*/ 1411289 h 4330701"/>
              <a:gd name="connsiteX17686" fmla="*/ 1616908 w 12191966"/>
              <a:gd name="connsiteY17686" fmla="*/ 1407456 h 4330701"/>
              <a:gd name="connsiteX17687" fmla="*/ 1617296 w 12191966"/>
              <a:gd name="connsiteY17687" fmla="*/ 1404474 h 4330701"/>
              <a:gd name="connsiteX17688" fmla="*/ 1618852 w 12191966"/>
              <a:gd name="connsiteY17688" fmla="*/ 1402345 h 4330701"/>
              <a:gd name="connsiteX17689" fmla="*/ 1620795 w 12191966"/>
              <a:gd name="connsiteY17689" fmla="*/ 1400215 h 4330701"/>
              <a:gd name="connsiteX17690" fmla="*/ 1622739 w 12191966"/>
              <a:gd name="connsiteY17690" fmla="*/ 1398511 h 4330701"/>
              <a:gd name="connsiteX17691" fmla="*/ 1625073 w 12191966"/>
              <a:gd name="connsiteY17691" fmla="*/ 1397234 h 4330701"/>
              <a:gd name="connsiteX17692" fmla="*/ 1627792 w 12191966"/>
              <a:gd name="connsiteY17692" fmla="*/ 1396808 h 4330701"/>
              <a:gd name="connsiteX17693" fmla="*/ 1630516 w 12191966"/>
              <a:gd name="connsiteY17693" fmla="*/ 1396382 h 4330701"/>
              <a:gd name="connsiteX17694" fmla="*/ 1636347 w 12191966"/>
              <a:gd name="connsiteY17694" fmla="*/ 1395956 h 4330701"/>
              <a:gd name="connsiteX17695" fmla="*/ 1642957 w 12191966"/>
              <a:gd name="connsiteY17695" fmla="*/ 1395956 h 4330701"/>
              <a:gd name="connsiteX17696" fmla="*/ 1648787 w 12191966"/>
              <a:gd name="connsiteY17696" fmla="*/ 1395104 h 4330701"/>
              <a:gd name="connsiteX17697" fmla="*/ 1651898 w 12191966"/>
              <a:gd name="connsiteY17697" fmla="*/ 1394678 h 4330701"/>
              <a:gd name="connsiteX17698" fmla="*/ 4819628 w 12191966"/>
              <a:gd name="connsiteY17698" fmla="*/ 1393825 h 4330701"/>
              <a:gd name="connsiteX17699" fmla="*/ 4823264 w 12191966"/>
              <a:gd name="connsiteY17699" fmla="*/ 1393825 h 4330701"/>
              <a:gd name="connsiteX17700" fmla="*/ 4825692 w 12191966"/>
              <a:gd name="connsiteY17700" fmla="*/ 1395000 h 4330701"/>
              <a:gd name="connsiteX17701" fmla="*/ 4828115 w 12191966"/>
              <a:gd name="connsiteY17701" fmla="*/ 1396175 h 4330701"/>
              <a:gd name="connsiteX17702" fmla="*/ 4830943 w 12191966"/>
              <a:gd name="connsiteY17702" fmla="*/ 1397742 h 4330701"/>
              <a:gd name="connsiteX17703" fmla="*/ 4832962 w 12191966"/>
              <a:gd name="connsiteY17703" fmla="*/ 1399309 h 4330701"/>
              <a:gd name="connsiteX17704" fmla="*/ 4835393 w 12191966"/>
              <a:gd name="connsiteY17704" fmla="*/ 1400876 h 4330701"/>
              <a:gd name="connsiteX17705" fmla="*/ 4838623 w 12191966"/>
              <a:gd name="connsiteY17705" fmla="*/ 1401268 h 4330701"/>
              <a:gd name="connsiteX17706" fmla="*/ 4841852 w 12191966"/>
              <a:gd name="connsiteY17706" fmla="*/ 1401268 h 4330701"/>
              <a:gd name="connsiteX17707" fmla="*/ 4840642 w 12191966"/>
              <a:gd name="connsiteY17707" fmla="*/ 1402835 h 4330701"/>
              <a:gd name="connsiteX17708" fmla="*/ 4839428 w 12191966"/>
              <a:gd name="connsiteY17708" fmla="*/ 1404402 h 4330701"/>
              <a:gd name="connsiteX17709" fmla="*/ 4837007 w 12191966"/>
              <a:gd name="connsiteY17709" fmla="*/ 1407536 h 4330701"/>
              <a:gd name="connsiteX17710" fmla="*/ 4832962 w 12191966"/>
              <a:gd name="connsiteY17710" fmla="*/ 1414978 h 4330701"/>
              <a:gd name="connsiteX17711" fmla="*/ 4830943 w 12191966"/>
              <a:gd name="connsiteY17711" fmla="*/ 1418504 h 4330701"/>
              <a:gd name="connsiteX17712" fmla="*/ 4827710 w 12191966"/>
              <a:gd name="connsiteY17712" fmla="*/ 1421638 h 4330701"/>
              <a:gd name="connsiteX17713" fmla="*/ 4826096 w 12191966"/>
              <a:gd name="connsiteY17713" fmla="*/ 1422421 h 4330701"/>
              <a:gd name="connsiteX17714" fmla="*/ 4824073 w 12191966"/>
              <a:gd name="connsiteY17714" fmla="*/ 1423596 h 4330701"/>
              <a:gd name="connsiteX17715" fmla="*/ 4822054 w 12191966"/>
              <a:gd name="connsiteY17715" fmla="*/ 1423988 h 4330701"/>
              <a:gd name="connsiteX17716" fmla="*/ 4819628 w 12191966"/>
              <a:gd name="connsiteY17716" fmla="*/ 1423596 h 4330701"/>
              <a:gd name="connsiteX17717" fmla="*/ 3351111 w 12191966"/>
              <a:gd name="connsiteY17717" fmla="*/ 1393825 h 4330701"/>
              <a:gd name="connsiteX17718" fmla="*/ 3353867 w 12191966"/>
              <a:gd name="connsiteY17718" fmla="*/ 1395002 h 4330701"/>
              <a:gd name="connsiteX17719" fmla="*/ 3355836 w 12191966"/>
              <a:gd name="connsiteY17719" fmla="*/ 1396572 h 4330701"/>
              <a:gd name="connsiteX17720" fmla="*/ 3360168 w 12191966"/>
              <a:gd name="connsiteY17720" fmla="*/ 1400889 h 4330701"/>
              <a:gd name="connsiteX17721" fmla="*/ 3365681 w 12191966"/>
              <a:gd name="connsiteY17721" fmla="*/ 1405990 h 4330701"/>
              <a:gd name="connsiteX17722" fmla="*/ 3368044 w 12191966"/>
              <a:gd name="connsiteY17722" fmla="*/ 1408345 h 4330701"/>
              <a:gd name="connsiteX17723" fmla="*/ 3371194 w 12191966"/>
              <a:gd name="connsiteY17723" fmla="*/ 1410307 h 4330701"/>
              <a:gd name="connsiteX17724" fmla="*/ 3374738 w 12191966"/>
              <a:gd name="connsiteY17724" fmla="*/ 1411484 h 4330701"/>
              <a:gd name="connsiteX17725" fmla="*/ 3378283 w 12191966"/>
              <a:gd name="connsiteY17725" fmla="*/ 1411876 h 4330701"/>
              <a:gd name="connsiteX17726" fmla="*/ 3382220 w 12191966"/>
              <a:gd name="connsiteY17726" fmla="*/ 1411484 h 4330701"/>
              <a:gd name="connsiteX17727" fmla="*/ 3386158 w 12191966"/>
              <a:gd name="connsiteY17727" fmla="*/ 1409522 h 4330701"/>
              <a:gd name="connsiteX17728" fmla="*/ 3386158 w 12191966"/>
              <a:gd name="connsiteY17728" fmla="*/ 1415408 h 4330701"/>
              <a:gd name="connsiteX17729" fmla="*/ 3386158 w 12191966"/>
              <a:gd name="connsiteY17729" fmla="*/ 1417762 h 4330701"/>
              <a:gd name="connsiteX17730" fmla="*/ 3386946 w 12191966"/>
              <a:gd name="connsiteY17730" fmla="*/ 1419725 h 4330701"/>
              <a:gd name="connsiteX17731" fmla="*/ 3387734 w 12191966"/>
              <a:gd name="connsiteY17731" fmla="*/ 1421294 h 4330701"/>
              <a:gd name="connsiteX17732" fmla="*/ 3388522 w 12191966"/>
              <a:gd name="connsiteY17732" fmla="*/ 1422864 h 4330701"/>
              <a:gd name="connsiteX17733" fmla="*/ 3390097 w 12191966"/>
              <a:gd name="connsiteY17733" fmla="*/ 1423649 h 4330701"/>
              <a:gd name="connsiteX17734" fmla="*/ 3391672 w 12191966"/>
              <a:gd name="connsiteY17734" fmla="*/ 1424826 h 4330701"/>
              <a:gd name="connsiteX17735" fmla="*/ 3392459 w 12191966"/>
              <a:gd name="connsiteY17735" fmla="*/ 1427180 h 4330701"/>
              <a:gd name="connsiteX17736" fmla="*/ 3392459 w 12191966"/>
              <a:gd name="connsiteY17736" fmla="*/ 1427573 h 4330701"/>
              <a:gd name="connsiteX17737" fmla="*/ 3392066 w 12191966"/>
              <a:gd name="connsiteY17737" fmla="*/ 1428358 h 4330701"/>
              <a:gd name="connsiteX17738" fmla="*/ 3390491 w 12191966"/>
              <a:gd name="connsiteY17738" fmla="*/ 1428750 h 4330701"/>
              <a:gd name="connsiteX17739" fmla="*/ 3388522 w 12191966"/>
              <a:gd name="connsiteY17739" fmla="*/ 1428750 h 4330701"/>
              <a:gd name="connsiteX17740" fmla="*/ 3385765 w 12191966"/>
              <a:gd name="connsiteY17740" fmla="*/ 1427573 h 4330701"/>
              <a:gd name="connsiteX17741" fmla="*/ 3382220 w 12191966"/>
              <a:gd name="connsiteY17741" fmla="*/ 1426396 h 4330701"/>
              <a:gd name="connsiteX17742" fmla="*/ 3373557 w 12191966"/>
              <a:gd name="connsiteY17742" fmla="*/ 1421687 h 4330701"/>
              <a:gd name="connsiteX17743" fmla="*/ 3364499 w 12191966"/>
              <a:gd name="connsiteY17743" fmla="*/ 1416193 h 4330701"/>
              <a:gd name="connsiteX17744" fmla="*/ 3355836 w 12191966"/>
              <a:gd name="connsiteY17744" fmla="*/ 1410699 h 4330701"/>
              <a:gd name="connsiteX17745" fmla="*/ 3341659 w 12191966"/>
              <a:gd name="connsiteY17745" fmla="*/ 1402066 h 4330701"/>
              <a:gd name="connsiteX17746" fmla="*/ 3344416 w 12191966"/>
              <a:gd name="connsiteY17746" fmla="*/ 1397749 h 4330701"/>
              <a:gd name="connsiteX17747" fmla="*/ 3346779 w 12191966"/>
              <a:gd name="connsiteY17747" fmla="*/ 1395395 h 4330701"/>
              <a:gd name="connsiteX17748" fmla="*/ 3348748 w 12191966"/>
              <a:gd name="connsiteY17748" fmla="*/ 1394610 h 4330701"/>
              <a:gd name="connsiteX17749" fmla="*/ 3122582 w 12191966"/>
              <a:gd name="connsiteY17749" fmla="*/ 1393825 h 4330701"/>
              <a:gd name="connsiteX17750" fmla="*/ 3126092 w 12191966"/>
              <a:gd name="connsiteY17750" fmla="*/ 1393825 h 4330701"/>
              <a:gd name="connsiteX17751" fmla="*/ 3129211 w 12191966"/>
              <a:gd name="connsiteY17751" fmla="*/ 1395000 h 4330701"/>
              <a:gd name="connsiteX17752" fmla="*/ 3131551 w 12191966"/>
              <a:gd name="connsiteY17752" fmla="*/ 1396175 h 4330701"/>
              <a:gd name="connsiteX17753" fmla="*/ 3133500 w 12191966"/>
              <a:gd name="connsiteY17753" fmla="*/ 1397742 h 4330701"/>
              <a:gd name="connsiteX17754" fmla="*/ 3135840 w 12191966"/>
              <a:gd name="connsiteY17754" fmla="*/ 1399309 h 4330701"/>
              <a:gd name="connsiteX17755" fmla="*/ 3138569 w 12191966"/>
              <a:gd name="connsiteY17755" fmla="*/ 1400876 h 4330701"/>
              <a:gd name="connsiteX17756" fmla="*/ 3141298 w 12191966"/>
              <a:gd name="connsiteY17756" fmla="*/ 1401268 h 4330701"/>
              <a:gd name="connsiteX17757" fmla="*/ 3144808 w 12191966"/>
              <a:gd name="connsiteY17757" fmla="*/ 1401268 h 4330701"/>
              <a:gd name="connsiteX17758" fmla="*/ 3143248 w 12191966"/>
              <a:gd name="connsiteY17758" fmla="*/ 1402835 h 4330701"/>
              <a:gd name="connsiteX17759" fmla="*/ 3141688 w 12191966"/>
              <a:gd name="connsiteY17759" fmla="*/ 1404402 h 4330701"/>
              <a:gd name="connsiteX17760" fmla="*/ 3139349 w 12191966"/>
              <a:gd name="connsiteY17760" fmla="*/ 1407536 h 4330701"/>
              <a:gd name="connsiteX17761" fmla="*/ 3135450 w 12191966"/>
              <a:gd name="connsiteY17761" fmla="*/ 1414978 h 4330701"/>
              <a:gd name="connsiteX17762" fmla="*/ 3133500 w 12191966"/>
              <a:gd name="connsiteY17762" fmla="*/ 1418504 h 4330701"/>
              <a:gd name="connsiteX17763" fmla="*/ 3130381 w 12191966"/>
              <a:gd name="connsiteY17763" fmla="*/ 1421638 h 4330701"/>
              <a:gd name="connsiteX17764" fmla="*/ 3129211 w 12191966"/>
              <a:gd name="connsiteY17764" fmla="*/ 1422421 h 4330701"/>
              <a:gd name="connsiteX17765" fmla="*/ 3126872 w 12191966"/>
              <a:gd name="connsiteY17765" fmla="*/ 1423596 h 4330701"/>
              <a:gd name="connsiteX17766" fmla="*/ 3124922 w 12191966"/>
              <a:gd name="connsiteY17766" fmla="*/ 1423988 h 4330701"/>
              <a:gd name="connsiteX17767" fmla="*/ 3122582 w 12191966"/>
              <a:gd name="connsiteY17767" fmla="*/ 1423596 h 4330701"/>
              <a:gd name="connsiteX17768" fmla="*/ 2074652 w 12191966"/>
              <a:gd name="connsiteY17768" fmla="*/ 1390651 h 4330701"/>
              <a:gd name="connsiteX17769" fmla="*/ 2078334 w 12191966"/>
              <a:gd name="connsiteY17769" fmla="*/ 1394924 h 4330701"/>
              <a:gd name="connsiteX17770" fmla="*/ 2080381 w 12191966"/>
              <a:gd name="connsiteY17770" fmla="*/ 1398808 h 4330701"/>
              <a:gd name="connsiteX17771" fmla="*/ 2081199 w 12191966"/>
              <a:gd name="connsiteY17771" fmla="*/ 1402304 h 4330701"/>
              <a:gd name="connsiteX17772" fmla="*/ 2080789 w 12191966"/>
              <a:gd name="connsiteY17772" fmla="*/ 1405023 h 4330701"/>
              <a:gd name="connsiteX17773" fmla="*/ 2079562 w 12191966"/>
              <a:gd name="connsiteY17773" fmla="*/ 1408131 h 4330701"/>
              <a:gd name="connsiteX17774" fmla="*/ 2077516 w 12191966"/>
              <a:gd name="connsiteY17774" fmla="*/ 1410073 h 4330701"/>
              <a:gd name="connsiteX17775" fmla="*/ 2075062 w 12191966"/>
              <a:gd name="connsiteY17775" fmla="*/ 1412404 h 4330701"/>
              <a:gd name="connsiteX17776" fmla="*/ 2072197 w 12191966"/>
              <a:gd name="connsiteY17776" fmla="*/ 1413957 h 4330701"/>
              <a:gd name="connsiteX17777" fmla="*/ 2064423 w 12191966"/>
              <a:gd name="connsiteY17777" fmla="*/ 1417453 h 4330701"/>
              <a:gd name="connsiteX17778" fmla="*/ 2057058 w 12191966"/>
              <a:gd name="connsiteY17778" fmla="*/ 1420561 h 4330701"/>
              <a:gd name="connsiteX17779" fmla="*/ 2050103 w 12191966"/>
              <a:gd name="connsiteY17779" fmla="*/ 1423668 h 4330701"/>
              <a:gd name="connsiteX17780" fmla="*/ 2047648 w 12191966"/>
              <a:gd name="connsiteY17780" fmla="*/ 1425222 h 4330701"/>
              <a:gd name="connsiteX17781" fmla="*/ 2046011 w 12191966"/>
              <a:gd name="connsiteY17781" fmla="*/ 1427164 h 4330701"/>
              <a:gd name="connsiteX17782" fmla="*/ 2043556 w 12191966"/>
              <a:gd name="connsiteY17782" fmla="*/ 1424445 h 4330701"/>
              <a:gd name="connsiteX17783" fmla="*/ 2041919 w 12191966"/>
              <a:gd name="connsiteY17783" fmla="*/ 1421338 h 4330701"/>
              <a:gd name="connsiteX17784" fmla="*/ 2041510 w 12191966"/>
              <a:gd name="connsiteY17784" fmla="*/ 1418619 h 4330701"/>
              <a:gd name="connsiteX17785" fmla="*/ 2042329 w 12191966"/>
              <a:gd name="connsiteY17785" fmla="*/ 1415511 h 4330701"/>
              <a:gd name="connsiteX17786" fmla="*/ 2043556 w 12191966"/>
              <a:gd name="connsiteY17786" fmla="*/ 1413180 h 4330701"/>
              <a:gd name="connsiteX17787" fmla="*/ 2045602 w 12191966"/>
              <a:gd name="connsiteY17787" fmla="*/ 1411238 h 4330701"/>
              <a:gd name="connsiteX17788" fmla="*/ 2048875 w 12191966"/>
              <a:gd name="connsiteY17788" fmla="*/ 1408519 h 4330701"/>
              <a:gd name="connsiteX17789" fmla="*/ 2051331 w 12191966"/>
              <a:gd name="connsiteY17789" fmla="*/ 1406577 h 4330701"/>
              <a:gd name="connsiteX17790" fmla="*/ 2058695 w 12191966"/>
              <a:gd name="connsiteY17790" fmla="*/ 1402693 h 4330701"/>
              <a:gd name="connsiteX17791" fmla="*/ 2065242 w 12191966"/>
              <a:gd name="connsiteY17791" fmla="*/ 1398808 h 4330701"/>
              <a:gd name="connsiteX17792" fmla="*/ 2070970 w 12191966"/>
              <a:gd name="connsiteY17792" fmla="*/ 1394535 h 4330701"/>
              <a:gd name="connsiteX17793" fmla="*/ 2073016 w 12191966"/>
              <a:gd name="connsiteY17793" fmla="*/ 1392593 h 4330701"/>
              <a:gd name="connsiteX17794" fmla="*/ 2381317 w 12191966"/>
              <a:gd name="connsiteY17794" fmla="*/ 1389063 h 4330701"/>
              <a:gd name="connsiteX17795" fmla="*/ 2380158 w 12191966"/>
              <a:gd name="connsiteY17795" fmla="*/ 1394912 h 4330701"/>
              <a:gd name="connsiteX17796" fmla="*/ 2378231 w 12191966"/>
              <a:gd name="connsiteY17796" fmla="*/ 1399591 h 4330701"/>
              <a:gd name="connsiteX17797" fmla="*/ 2376300 w 12191966"/>
              <a:gd name="connsiteY17797" fmla="*/ 1403490 h 4330701"/>
              <a:gd name="connsiteX17798" fmla="*/ 2374371 w 12191966"/>
              <a:gd name="connsiteY17798" fmla="*/ 1406219 h 4330701"/>
              <a:gd name="connsiteX17799" fmla="*/ 2372059 w 12191966"/>
              <a:gd name="connsiteY17799" fmla="*/ 1408169 h 4330701"/>
              <a:gd name="connsiteX17800" fmla="*/ 2368974 w 12191966"/>
              <a:gd name="connsiteY17800" fmla="*/ 1409728 h 4330701"/>
              <a:gd name="connsiteX17801" fmla="*/ 2365887 w 12191966"/>
              <a:gd name="connsiteY17801" fmla="*/ 1410898 h 4330701"/>
              <a:gd name="connsiteX17802" fmla="*/ 2363185 w 12191966"/>
              <a:gd name="connsiteY17802" fmla="*/ 1411288 h 4330701"/>
              <a:gd name="connsiteX17803" fmla="*/ 2356626 w 12191966"/>
              <a:gd name="connsiteY17803" fmla="*/ 1411288 h 4330701"/>
              <a:gd name="connsiteX17804" fmla="*/ 2350840 w 12191966"/>
              <a:gd name="connsiteY17804" fmla="*/ 1410898 h 4330701"/>
              <a:gd name="connsiteX17805" fmla="*/ 2345052 w 12191966"/>
              <a:gd name="connsiteY17805" fmla="*/ 1410118 h 4330701"/>
              <a:gd name="connsiteX17806" fmla="*/ 2342741 w 12191966"/>
              <a:gd name="connsiteY17806" fmla="*/ 1410118 h 4330701"/>
              <a:gd name="connsiteX17807" fmla="*/ 2340039 w 12191966"/>
              <a:gd name="connsiteY17807" fmla="*/ 1410898 h 4330701"/>
              <a:gd name="connsiteX17808" fmla="*/ 2340039 w 12191966"/>
              <a:gd name="connsiteY17808" fmla="*/ 1406219 h 4330701"/>
              <a:gd name="connsiteX17809" fmla="*/ 2340810 w 12191966"/>
              <a:gd name="connsiteY17809" fmla="*/ 1402710 h 4330701"/>
              <a:gd name="connsiteX17810" fmla="*/ 2341968 w 12191966"/>
              <a:gd name="connsiteY17810" fmla="*/ 1399981 h 4330701"/>
              <a:gd name="connsiteX17811" fmla="*/ 2343512 w 12191966"/>
              <a:gd name="connsiteY17811" fmla="*/ 1397251 h 4330701"/>
              <a:gd name="connsiteX17812" fmla="*/ 2346214 w 12191966"/>
              <a:gd name="connsiteY17812" fmla="*/ 1395302 h 4330701"/>
              <a:gd name="connsiteX17813" fmla="*/ 2348528 w 12191966"/>
              <a:gd name="connsiteY17813" fmla="*/ 1394132 h 4330701"/>
              <a:gd name="connsiteX17814" fmla="*/ 2350840 w 12191966"/>
              <a:gd name="connsiteY17814" fmla="*/ 1392572 h 4330701"/>
              <a:gd name="connsiteX17815" fmla="*/ 2354314 w 12191966"/>
              <a:gd name="connsiteY17815" fmla="*/ 1392182 h 4330701"/>
              <a:gd name="connsiteX17816" fmla="*/ 2360872 w 12191966"/>
              <a:gd name="connsiteY17816" fmla="*/ 1391013 h 4330701"/>
              <a:gd name="connsiteX17817" fmla="*/ 2367815 w 12191966"/>
              <a:gd name="connsiteY17817" fmla="*/ 1390623 h 4330701"/>
              <a:gd name="connsiteX17818" fmla="*/ 2374756 w 12191966"/>
              <a:gd name="connsiteY17818" fmla="*/ 1390233 h 4330701"/>
              <a:gd name="connsiteX17819" fmla="*/ 1952943 w 12191966"/>
              <a:gd name="connsiteY17819" fmla="*/ 1389063 h 4330701"/>
              <a:gd name="connsiteX17820" fmla="*/ 1956888 w 12191966"/>
              <a:gd name="connsiteY17820" fmla="*/ 1389063 h 4330701"/>
              <a:gd name="connsiteX17821" fmla="*/ 1960834 w 12191966"/>
              <a:gd name="connsiteY17821" fmla="*/ 1390254 h 4330701"/>
              <a:gd name="connsiteX17822" fmla="*/ 1965173 w 12191966"/>
              <a:gd name="connsiteY17822" fmla="*/ 1391841 h 4330701"/>
              <a:gd name="connsiteX17823" fmla="*/ 1974642 w 12191966"/>
              <a:gd name="connsiteY17823" fmla="*/ 1394619 h 4330701"/>
              <a:gd name="connsiteX17824" fmla="*/ 1979376 w 12191966"/>
              <a:gd name="connsiteY17824" fmla="*/ 1396207 h 4330701"/>
              <a:gd name="connsiteX17825" fmla="*/ 1984899 w 12191966"/>
              <a:gd name="connsiteY17825" fmla="*/ 1397001 h 4330701"/>
              <a:gd name="connsiteX17826" fmla="*/ 1989634 w 12191966"/>
              <a:gd name="connsiteY17826" fmla="*/ 1398191 h 4330701"/>
              <a:gd name="connsiteX17827" fmla="*/ 1994763 w 12191966"/>
              <a:gd name="connsiteY17827" fmla="*/ 1398191 h 4330701"/>
              <a:gd name="connsiteX17828" fmla="*/ 2000286 w 12191966"/>
              <a:gd name="connsiteY17828" fmla="*/ 1397795 h 4330701"/>
              <a:gd name="connsiteX17829" fmla="*/ 2005021 w 12191966"/>
              <a:gd name="connsiteY17829" fmla="*/ 1396207 h 4330701"/>
              <a:gd name="connsiteX17830" fmla="*/ 2005021 w 12191966"/>
              <a:gd name="connsiteY17830" fmla="*/ 1397001 h 4330701"/>
              <a:gd name="connsiteX17831" fmla="*/ 2005021 w 12191966"/>
              <a:gd name="connsiteY17831" fmla="*/ 1398191 h 4330701"/>
              <a:gd name="connsiteX17832" fmla="*/ 2003837 w 12191966"/>
              <a:gd name="connsiteY17832" fmla="*/ 1399779 h 4330701"/>
              <a:gd name="connsiteX17833" fmla="*/ 2001864 w 12191966"/>
              <a:gd name="connsiteY17833" fmla="*/ 1400573 h 4330701"/>
              <a:gd name="connsiteX17834" fmla="*/ 1998708 w 12191966"/>
              <a:gd name="connsiteY17834" fmla="*/ 1402160 h 4330701"/>
              <a:gd name="connsiteX17835" fmla="*/ 1990818 w 12191966"/>
              <a:gd name="connsiteY17835" fmla="*/ 1404145 h 4330701"/>
              <a:gd name="connsiteX17836" fmla="*/ 1980559 w 12191966"/>
              <a:gd name="connsiteY17836" fmla="*/ 1406526 h 4330701"/>
              <a:gd name="connsiteX17837" fmla="*/ 1969908 w 12191966"/>
              <a:gd name="connsiteY17837" fmla="*/ 1408907 h 4330701"/>
              <a:gd name="connsiteX17838" fmla="*/ 1959256 w 12191966"/>
              <a:gd name="connsiteY17838" fmla="*/ 1411685 h 4330701"/>
              <a:gd name="connsiteX17839" fmla="*/ 1954916 w 12191966"/>
              <a:gd name="connsiteY17839" fmla="*/ 1413273 h 4330701"/>
              <a:gd name="connsiteX17840" fmla="*/ 1950185 w 12191966"/>
              <a:gd name="connsiteY17840" fmla="*/ 1415257 h 4330701"/>
              <a:gd name="connsiteX17841" fmla="*/ 1946631 w 12191966"/>
              <a:gd name="connsiteY17841" fmla="*/ 1417242 h 4330701"/>
              <a:gd name="connsiteX17842" fmla="*/ 1943870 w 12191966"/>
              <a:gd name="connsiteY17842" fmla="*/ 1419226 h 4330701"/>
              <a:gd name="connsiteX17843" fmla="*/ 1943870 w 12191966"/>
              <a:gd name="connsiteY17843" fmla="*/ 1413273 h 4330701"/>
              <a:gd name="connsiteX17844" fmla="*/ 1943870 w 12191966"/>
              <a:gd name="connsiteY17844" fmla="*/ 1411288 h 4330701"/>
              <a:gd name="connsiteX17845" fmla="*/ 1942686 w 12191966"/>
              <a:gd name="connsiteY17845" fmla="*/ 1409304 h 4330701"/>
              <a:gd name="connsiteX17846" fmla="*/ 1942292 w 12191966"/>
              <a:gd name="connsiteY17846" fmla="*/ 1407320 h 4330701"/>
              <a:gd name="connsiteX17847" fmla="*/ 1940713 w 12191966"/>
              <a:gd name="connsiteY17847" fmla="*/ 1405732 h 4330701"/>
              <a:gd name="connsiteX17848" fmla="*/ 1939923 w 12191966"/>
              <a:gd name="connsiteY17848" fmla="*/ 1404542 h 4330701"/>
              <a:gd name="connsiteX17849" fmla="*/ 1938346 w 12191966"/>
              <a:gd name="connsiteY17849" fmla="*/ 1404145 h 4330701"/>
              <a:gd name="connsiteX17850" fmla="*/ 1940318 w 12191966"/>
              <a:gd name="connsiteY17850" fmla="*/ 1398191 h 4330701"/>
              <a:gd name="connsiteX17851" fmla="*/ 1942686 w 12191966"/>
              <a:gd name="connsiteY17851" fmla="*/ 1394223 h 4330701"/>
              <a:gd name="connsiteX17852" fmla="*/ 1945841 w 12191966"/>
              <a:gd name="connsiteY17852" fmla="*/ 1391841 h 4330701"/>
              <a:gd name="connsiteX17853" fmla="*/ 1949392 w 12191966"/>
              <a:gd name="connsiteY17853" fmla="*/ 1389857 h 4330701"/>
              <a:gd name="connsiteX17854" fmla="*/ 255795 w 12191966"/>
              <a:gd name="connsiteY17854" fmla="*/ 1389063 h 4330701"/>
              <a:gd name="connsiteX17855" fmla="*/ 259717 w 12191966"/>
              <a:gd name="connsiteY17855" fmla="*/ 1389063 h 4330701"/>
              <a:gd name="connsiteX17856" fmla="*/ 263639 w 12191966"/>
              <a:gd name="connsiteY17856" fmla="*/ 1390254 h 4330701"/>
              <a:gd name="connsiteX17857" fmla="*/ 267953 w 12191966"/>
              <a:gd name="connsiteY17857" fmla="*/ 1391841 h 4330701"/>
              <a:gd name="connsiteX17858" fmla="*/ 277366 w 12191966"/>
              <a:gd name="connsiteY17858" fmla="*/ 1394619 h 4330701"/>
              <a:gd name="connsiteX17859" fmla="*/ 282465 w 12191966"/>
              <a:gd name="connsiteY17859" fmla="*/ 1396207 h 4330701"/>
              <a:gd name="connsiteX17860" fmla="*/ 287564 w 12191966"/>
              <a:gd name="connsiteY17860" fmla="*/ 1397001 h 4330701"/>
              <a:gd name="connsiteX17861" fmla="*/ 292270 w 12191966"/>
              <a:gd name="connsiteY17861" fmla="*/ 1398191 h 4330701"/>
              <a:gd name="connsiteX17862" fmla="*/ 297369 w 12191966"/>
              <a:gd name="connsiteY17862" fmla="*/ 1398191 h 4330701"/>
              <a:gd name="connsiteX17863" fmla="*/ 302860 w 12191966"/>
              <a:gd name="connsiteY17863" fmla="*/ 1397795 h 4330701"/>
              <a:gd name="connsiteX17864" fmla="*/ 307958 w 12191966"/>
              <a:gd name="connsiteY17864" fmla="*/ 1396207 h 4330701"/>
              <a:gd name="connsiteX17865" fmla="*/ 307958 w 12191966"/>
              <a:gd name="connsiteY17865" fmla="*/ 1397001 h 4330701"/>
              <a:gd name="connsiteX17866" fmla="*/ 307958 w 12191966"/>
              <a:gd name="connsiteY17866" fmla="*/ 1398191 h 4330701"/>
              <a:gd name="connsiteX17867" fmla="*/ 306782 w 12191966"/>
              <a:gd name="connsiteY17867" fmla="*/ 1399779 h 4330701"/>
              <a:gd name="connsiteX17868" fmla="*/ 304428 w 12191966"/>
              <a:gd name="connsiteY17868" fmla="*/ 1400573 h 4330701"/>
              <a:gd name="connsiteX17869" fmla="*/ 301291 w 12191966"/>
              <a:gd name="connsiteY17869" fmla="*/ 1402160 h 4330701"/>
              <a:gd name="connsiteX17870" fmla="*/ 293447 w 12191966"/>
              <a:gd name="connsiteY17870" fmla="*/ 1404145 h 4330701"/>
              <a:gd name="connsiteX17871" fmla="*/ 283641 w 12191966"/>
              <a:gd name="connsiteY17871" fmla="*/ 1406526 h 4330701"/>
              <a:gd name="connsiteX17872" fmla="*/ 272660 w 12191966"/>
              <a:gd name="connsiteY17872" fmla="*/ 1408907 h 4330701"/>
              <a:gd name="connsiteX17873" fmla="*/ 262855 w 12191966"/>
              <a:gd name="connsiteY17873" fmla="*/ 1411685 h 4330701"/>
              <a:gd name="connsiteX17874" fmla="*/ 257756 w 12191966"/>
              <a:gd name="connsiteY17874" fmla="*/ 1413273 h 4330701"/>
              <a:gd name="connsiteX17875" fmla="*/ 253050 w 12191966"/>
              <a:gd name="connsiteY17875" fmla="*/ 1415257 h 4330701"/>
              <a:gd name="connsiteX17876" fmla="*/ 249912 w 12191966"/>
              <a:gd name="connsiteY17876" fmla="*/ 1417242 h 4330701"/>
              <a:gd name="connsiteX17877" fmla="*/ 246774 w 12191966"/>
              <a:gd name="connsiteY17877" fmla="*/ 1419226 h 4330701"/>
              <a:gd name="connsiteX17878" fmla="*/ 247167 w 12191966"/>
              <a:gd name="connsiteY17878" fmla="*/ 1413273 h 4330701"/>
              <a:gd name="connsiteX17879" fmla="*/ 246774 w 12191966"/>
              <a:gd name="connsiteY17879" fmla="*/ 1411288 h 4330701"/>
              <a:gd name="connsiteX17880" fmla="*/ 246382 w 12191966"/>
              <a:gd name="connsiteY17880" fmla="*/ 1409304 h 4330701"/>
              <a:gd name="connsiteX17881" fmla="*/ 245205 w 12191966"/>
              <a:gd name="connsiteY17881" fmla="*/ 1407320 h 4330701"/>
              <a:gd name="connsiteX17882" fmla="*/ 244421 w 12191966"/>
              <a:gd name="connsiteY17882" fmla="*/ 1405732 h 4330701"/>
              <a:gd name="connsiteX17883" fmla="*/ 242852 w 12191966"/>
              <a:gd name="connsiteY17883" fmla="*/ 1404542 h 4330701"/>
              <a:gd name="connsiteX17884" fmla="*/ 241283 w 12191966"/>
              <a:gd name="connsiteY17884" fmla="*/ 1404145 h 4330701"/>
              <a:gd name="connsiteX17885" fmla="*/ 243244 w 12191966"/>
              <a:gd name="connsiteY17885" fmla="*/ 1398191 h 4330701"/>
              <a:gd name="connsiteX17886" fmla="*/ 245990 w 12191966"/>
              <a:gd name="connsiteY17886" fmla="*/ 1394223 h 4330701"/>
              <a:gd name="connsiteX17887" fmla="*/ 248735 w 12191966"/>
              <a:gd name="connsiteY17887" fmla="*/ 1391841 h 4330701"/>
              <a:gd name="connsiteX17888" fmla="*/ 252265 w 12191966"/>
              <a:gd name="connsiteY17888" fmla="*/ 1389857 h 4330701"/>
              <a:gd name="connsiteX17889" fmla="*/ 4510073 w 12191966"/>
              <a:gd name="connsiteY17889" fmla="*/ 1387476 h 4330701"/>
              <a:gd name="connsiteX17890" fmla="*/ 4511244 w 12191966"/>
              <a:gd name="connsiteY17890" fmla="*/ 1389064 h 4330701"/>
              <a:gd name="connsiteX17891" fmla="*/ 4512025 w 12191966"/>
              <a:gd name="connsiteY17891" fmla="*/ 1389461 h 4330701"/>
              <a:gd name="connsiteX17892" fmla="*/ 4515149 w 12191966"/>
              <a:gd name="connsiteY17892" fmla="*/ 1391048 h 4330701"/>
              <a:gd name="connsiteX17893" fmla="*/ 4518664 w 12191966"/>
              <a:gd name="connsiteY17893" fmla="*/ 1391445 h 4330701"/>
              <a:gd name="connsiteX17894" fmla="*/ 4522175 w 12191966"/>
              <a:gd name="connsiteY17894" fmla="*/ 1391842 h 4330701"/>
              <a:gd name="connsiteX17895" fmla="*/ 4525300 w 12191966"/>
              <a:gd name="connsiteY17895" fmla="*/ 1392636 h 4330701"/>
              <a:gd name="connsiteX17896" fmla="*/ 4528422 w 12191966"/>
              <a:gd name="connsiteY17896" fmla="*/ 1393033 h 4330701"/>
              <a:gd name="connsiteX17897" fmla="*/ 4531547 w 12191966"/>
              <a:gd name="connsiteY17897" fmla="*/ 1394620 h 4330701"/>
              <a:gd name="connsiteX17898" fmla="*/ 4532717 w 12191966"/>
              <a:gd name="connsiteY17898" fmla="*/ 1395414 h 4330701"/>
              <a:gd name="connsiteX17899" fmla="*/ 4533888 w 12191966"/>
              <a:gd name="connsiteY17899" fmla="*/ 1396604 h 4330701"/>
              <a:gd name="connsiteX17900" fmla="*/ 4533498 w 12191966"/>
              <a:gd name="connsiteY17900" fmla="*/ 1400176 h 4330701"/>
              <a:gd name="connsiteX17901" fmla="*/ 4532327 w 12191966"/>
              <a:gd name="connsiteY17901" fmla="*/ 1402955 h 4330701"/>
              <a:gd name="connsiteX17902" fmla="*/ 4530765 w 12191966"/>
              <a:gd name="connsiteY17902" fmla="*/ 1404939 h 4330701"/>
              <a:gd name="connsiteX17903" fmla="*/ 4529594 w 12191966"/>
              <a:gd name="connsiteY17903" fmla="*/ 1406923 h 4330701"/>
              <a:gd name="connsiteX17904" fmla="*/ 4527643 w 12191966"/>
              <a:gd name="connsiteY17904" fmla="*/ 1407320 h 4330701"/>
              <a:gd name="connsiteX17905" fmla="*/ 4525300 w 12191966"/>
              <a:gd name="connsiteY17905" fmla="*/ 1408114 h 4330701"/>
              <a:gd name="connsiteX17906" fmla="*/ 4523347 w 12191966"/>
              <a:gd name="connsiteY17906" fmla="*/ 1408114 h 4330701"/>
              <a:gd name="connsiteX17907" fmla="*/ 4521007 w 12191966"/>
              <a:gd name="connsiteY17907" fmla="*/ 1406923 h 4330701"/>
              <a:gd name="connsiteX17908" fmla="*/ 4519054 w 12191966"/>
              <a:gd name="connsiteY17908" fmla="*/ 1406130 h 4330701"/>
              <a:gd name="connsiteX17909" fmla="*/ 4517101 w 12191966"/>
              <a:gd name="connsiteY17909" fmla="*/ 1404542 h 4330701"/>
              <a:gd name="connsiteX17910" fmla="*/ 4515149 w 12191966"/>
              <a:gd name="connsiteY17910" fmla="*/ 1402558 h 4330701"/>
              <a:gd name="connsiteX17911" fmla="*/ 4513196 w 12191966"/>
              <a:gd name="connsiteY17911" fmla="*/ 1400176 h 4330701"/>
              <a:gd name="connsiteX17912" fmla="*/ 4511635 w 12191966"/>
              <a:gd name="connsiteY17912" fmla="*/ 1397398 h 4330701"/>
              <a:gd name="connsiteX17913" fmla="*/ 4510855 w 12191966"/>
              <a:gd name="connsiteY17913" fmla="*/ 1394620 h 4330701"/>
              <a:gd name="connsiteX17914" fmla="*/ 4510073 w 12191966"/>
              <a:gd name="connsiteY17914" fmla="*/ 1391048 h 4330701"/>
              <a:gd name="connsiteX17915" fmla="*/ 3420768 w 12191966"/>
              <a:gd name="connsiteY17915" fmla="*/ 1385888 h 4330701"/>
              <a:gd name="connsiteX17916" fmla="*/ 3423307 w 12191966"/>
              <a:gd name="connsiteY17916" fmla="*/ 1385888 h 4330701"/>
              <a:gd name="connsiteX17917" fmla="*/ 3425847 w 12191966"/>
              <a:gd name="connsiteY17917" fmla="*/ 1386690 h 4330701"/>
              <a:gd name="connsiteX17918" fmla="*/ 3425847 w 12191966"/>
              <a:gd name="connsiteY17918" fmla="*/ 1425159 h 4330701"/>
              <a:gd name="connsiteX17919" fmla="*/ 3423730 w 12191966"/>
              <a:gd name="connsiteY17919" fmla="*/ 1425560 h 4330701"/>
              <a:gd name="connsiteX17920" fmla="*/ 3422460 w 12191966"/>
              <a:gd name="connsiteY17920" fmla="*/ 1425560 h 4330701"/>
              <a:gd name="connsiteX17921" fmla="*/ 3419074 w 12191966"/>
              <a:gd name="connsiteY17921" fmla="*/ 1425159 h 4330701"/>
              <a:gd name="connsiteX17922" fmla="*/ 3418651 w 12191966"/>
              <a:gd name="connsiteY17922" fmla="*/ 1425961 h 4330701"/>
              <a:gd name="connsiteX17923" fmla="*/ 3418226 w 12191966"/>
              <a:gd name="connsiteY17923" fmla="*/ 1427163 h 4330701"/>
              <a:gd name="connsiteX17924" fmla="*/ 3406373 w 12191966"/>
              <a:gd name="connsiteY17924" fmla="*/ 1427163 h 4330701"/>
              <a:gd name="connsiteX17925" fmla="*/ 3406796 w 12191966"/>
              <a:gd name="connsiteY17925" fmla="*/ 1419549 h 4330701"/>
              <a:gd name="connsiteX17926" fmla="*/ 3406373 w 12191966"/>
              <a:gd name="connsiteY17926" fmla="*/ 1412336 h 4330701"/>
              <a:gd name="connsiteX17927" fmla="*/ 3405103 w 12191966"/>
              <a:gd name="connsiteY17927" fmla="*/ 1409531 h 4330701"/>
              <a:gd name="connsiteX17928" fmla="*/ 3404254 w 12191966"/>
              <a:gd name="connsiteY17928" fmla="*/ 1406726 h 4330701"/>
              <a:gd name="connsiteX17929" fmla="*/ 3402563 w 12191966"/>
              <a:gd name="connsiteY17929" fmla="*/ 1405123 h 4330701"/>
              <a:gd name="connsiteX17930" fmla="*/ 3400445 w 12191966"/>
              <a:gd name="connsiteY17930" fmla="*/ 1404322 h 4330701"/>
              <a:gd name="connsiteX17931" fmla="*/ 3401292 w 12191966"/>
              <a:gd name="connsiteY17931" fmla="*/ 1401116 h 4330701"/>
              <a:gd name="connsiteX17932" fmla="*/ 3402563 w 12191966"/>
              <a:gd name="connsiteY17932" fmla="*/ 1398711 h 4330701"/>
              <a:gd name="connsiteX17933" fmla="*/ 3403408 w 12191966"/>
              <a:gd name="connsiteY17933" fmla="*/ 1396708 h 4330701"/>
              <a:gd name="connsiteX17934" fmla="*/ 3404679 w 12191966"/>
              <a:gd name="connsiteY17934" fmla="*/ 1395506 h 4330701"/>
              <a:gd name="connsiteX17935" fmla="*/ 3406373 w 12191966"/>
              <a:gd name="connsiteY17935" fmla="*/ 1395105 h 4330701"/>
              <a:gd name="connsiteX17936" fmla="*/ 3407219 w 12191966"/>
              <a:gd name="connsiteY17936" fmla="*/ 1394704 h 4330701"/>
              <a:gd name="connsiteX17937" fmla="*/ 3408914 w 12191966"/>
              <a:gd name="connsiteY17937" fmla="*/ 1395105 h 4330701"/>
              <a:gd name="connsiteX17938" fmla="*/ 3410184 w 12191966"/>
              <a:gd name="connsiteY17938" fmla="*/ 1395506 h 4330701"/>
              <a:gd name="connsiteX17939" fmla="*/ 3411029 w 12191966"/>
              <a:gd name="connsiteY17939" fmla="*/ 1393101 h 4330701"/>
              <a:gd name="connsiteX17940" fmla="*/ 3412724 w 12191966"/>
              <a:gd name="connsiteY17940" fmla="*/ 1391098 h 4330701"/>
              <a:gd name="connsiteX17941" fmla="*/ 3414416 w 12191966"/>
              <a:gd name="connsiteY17941" fmla="*/ 1389094 h 4330701"/>
              <a:gd name="connsiteX17942" fmla="*/ 3415685 w 12191966"/>
              <a:gd name="connsiteY17942" fmla="*/ 1387491 h 4330701"/>
              <a:gd name="connsiteX17943" fmla="*/ 3418226 w 12191966"/>
              <a:gd name="connsiteY17943" fmla="*/ 1386690 h 4330701"/>
              <a:gd name="connsiteX17944" fmla="*/ 414886 w 12191966"/>
              <a:gd name="connsiteY17944" fmla="*/ 1385888 h 4330701"/>
              <a:gd name="connsiteX17945" fmla="*/ 417320 w 12191966"/>
              <a:gd name="connsiteY17945" fmla="*/ 1385888 h 4330701"/>
              <a:gd name="connsiteX17946" fmla="*/ 419754 w 12191966"/>
              <a:gd name="connsiteY17946" fmla="*/ 1386309 h 4330701"/>
              <a:gd name="connsiteX17947" fmla="*/ 421782 w 12191966"/>
              <a:gd name="connsiteY17947" fmla="*/ 1387152 h 4330701"/>
              <a:gd name="connsiteX17948" fmla="*/ 424623 w 12191966"/>
              <a:gd name="connsiteY17948" fmla="*/ 1388415 h 4330701"/>
              <a:gd name="connsiteX17949" fmla="*/ 428679 w 12191966"/>
              <a:gd name="connsiteY17949" fmla="*/ 1390942 h 4330701"/>
              <a:gd name="connsiteX17950" fmla="*/ 432331 w 12191966"/>
              <a:gd name="connsiteY17950" fmla="*/ 1393048 h 4330701"/>
              <a:gd name="connsiteX17951" fmla="*/ 433548 w 12191966"/>
              <a:gd name="connsiteY17951" fmla="*/ 1394312 h 4330701"/>
              <a:gd name="connsiteX17952" fmla="*/ 435171 w 12191966"/>
              <a:gd name="connsiteY17952" fmla="*/ 1394312 h 4330701"/>
              <a:gd name="connsiteX17953" fmla="*/ 436388 w 12191966"/>
              <a:gd name="connsiteY17953" fmla="*/ 1393891 h 4330701"/>
              <a:gd name="connsiteX17954" fmla="*/ 437199 w 12191966"/>
              <a:gd name="connsiteY17954" fmla="*/ 1392627 h 4330701"/>
              <a:gd name="connsiteX17955" fmla="*/ 438010 w 12191966"/>
              <a:gd name="connsiteY17955" fmla="*/ 1390942 h 4330701"/>
              <a:gd name="connsiteX17956" fmla="*/ 438010 w 12191966"/>
              <a:gd name="connsiteY17956" fmla="*/ 1387994 h 4330701"/>
              <a:gd name="connsiteX17957" fmla="*/ 442067 w 12191966"/>
              <a:gd name="connsiteY17957" fmla="*/ 1390942 h 4330701"/>
              <a:gd name="connsiteX17958" fmla="*/ 442879 w 12191966"/>
              <a:gd name="connsiteY17958" fmla="*/ 1392627 h 4330701"/>
              <a:gd name="connsiteX17959" fmla="*/ 444096 w 12191966"/>
              <a:gd name="connsiteY17959" fmla="*/ 1393891 h 4330701"/>
              <a:gd name="connsiteX17960" fmla="*/ 444502 w 12191966"/>
              <a:gd name="connsiteY17960" fmla="*/ 1395154 h 4330701"/>
              <a:gd name="connsiteX17961" fmla="*/ 444502 w 12191966"/>
              <a:gd name="connsiteY17961" fmla="*/ 1396418 h 4330701"/>
              <a:gd name="connsiteX17962" fmla="*/ 444096 w 12191966"/>
              <a:gd name="connsiteY17962" fmla="*/ 1398102 h 4330701"/>
              <a:gd name="connsiteX17963" fmla="*/ 443284 w 12191966"/>
              <a:gd name="connsiteY17963" fmla="*/ 1398945 h 4330701"/>
              <a:gd name="connsiteX17964" fmla="*/ 440850 w 12191966"/>
              <a:gd name="connsiteY17964" fmla="*/ 1401051 h 4330701"/>
              <a:gd name="connsiteX17965" fmla="*/ 438010 w 12191966"/>
              <a:gd name="connsiteY17965" fmla="*/ 1403157 h 4330701"/>
              <a:gd name="connsiteX17966" fmla="*/ 434359 w 12191966"/>
              <a:gd name="connsiteY17966" fmla="*/ 1404841 h 4330701"/>
              <a:gd name="connsiteX17967" fmla="*/ 429491 w 12191966"/>
              <a:gd name="connsiteY17967" fmla="*/ 1406105 h 4330701"/>
              <a:gd name="connsiteX17968" fmla="*/ 425434 w 12191966"/>
              <a:gd name="connsiteY17968" fmla="*/ 1406526 h 4330701"/>
              <a:gd name="connsiteX17969" fmla="*/ 420971 w 12191966"/>
              <a:gd name="connsiteY17969" fmla="*/ 1406526 h 4330701"/>
              <a:gd name="connsiteX17970" fmla="*/ 416914 w 12191966"/>
              <a:gd name="connsiteY17970" fmla="*/ 1405263 h 4330701"/>
              <a:gd name="connsiteX17971" fmla="*/ 413263 w 12191966"/>
              <a:gd name="connsiteY17971" fmla="*/ 1403999 h 4330701"/>
              <a:gd name="connsiteX17972" fmla="*/ 411640 w 12191966"/>
              <a:gd name="connsiteY17972" fmla="*/ 1402735 h 4330701"/>
              <a:gd name="connsiteX17973" fmla="*/ 410829 w 12191966"/>
              <a:gd name="connsiteY17973" fmla="*/ 1401051 h 4330701"/>
              <a:gd name="connsiteX17974" fmla="*/ 409611 w 12191966"/>
              <a:gd name="connsiteY17974" fmla="*/ 1400208 h 4330701"/>
              <a:gd name="connsiteX17975" fmla="*/ 408394 w 12191966"/>
              <a:gd name="connsiteY17975" fmla="*/ 1398102 h 4330701"/>
              <a:gd name="connsiteX17976" fmla="*/ 408394 w 12191966"/>
              <a:gd name="connsiteY17976" fmla="*/ 1395997 h 4330701"/>
              <a:gd name="connsiteX17977" fmla="*/ 407989 w 12191966"/>
              <a:gd name="connsiteY17977" fmla="*/ 1393891 h 4330701"/>
              <a:gd name="connsiteX17978" fmla="*/ 408394 w 12191966"/>
              <a:gd name="connsiteY17978" fmla="*/ 1390942 h 4330701"/>
              <a:gd name="connsiteX17979" fmla="*/ 409206 w 12191966"/>
              <a:gd name="connsiteY17979" fmla="*/ 1388415 h 4330701"/>
              <a:gd name="connsiteX17980" fmla="*/ 412046 w 12191966"/>
              <a:gd name="connsiteY17980" fmla="*/ 1386730 h 4330701"/>
              <a:gd name="connsiteX17981" fmla="*/ 4628736 w 12191966"/>
              <a:gd name="connsiteY17981" fmla="*/ 1384301 h 4330701"/>
              <a:gd name="connsiteX17982" fmla="*/ 4630323 w 12191966"/>
              <a:gd name="connsiteY17982" fmla="*/ 1387079 h 4330701"/>
              <a:gd name="connsiteX17983" fmla="*/ 4631913 w 12191966"/>
              <a:gd name="connsiteY17983" fmla="*/ 1389064 h 4330701"/>
              <a:gd name="connsiteX17984" fmla="*/ 4635879 w 12191966"/>
              <a:gd name="connsiteY17984" fmla="*/ 1393826 h 4330701"/>
              <a:gd name="connsiteX17985" fmla="*/ 4639057 w 12191966"/>
              <a:gd name="connsiteY17985" fmla="*/ 1393032 h 4330701"/>
              <a:gd name="connsiteX17986" fmla="*/ 4641835 w 12191966"/>
              <a:gd name="connsiteY17986" fmla="*/ 1392636 h 4330701"/>
              <a:gd name="connsiteX17987" fmla="*/ 4641835 w 12191966"/>
              <a:gd name="connsiteY17987" fmla="*/ 1396207 h 4330701"/>
              <a:gd name="connsiteX17988" fmla="*/ 4641042 w 12191966"/>
              <a:gd name="connsiteY17988" fmla="*/ 1399382 h 4330701"/>
              <a:gd name="connsiteX17989" fmla="*/ 4643025 w 12191966"/>
              <a:gd name="connsiteY17989" fmla="*/ 1402161 h 4330701"/>
              <a:gd name="connsiteX17990" fmla="*/ 4643820 w 12191966"/>
              <a:gd name="connsiteY17990" fmla="*/ 1403748 h 4330701"/>
              <a:gd name="connsiteX17991" fmla="*/ 4643820 w 12191966"/>
              <a:gd name="connsiteY17991" fmla="*/ 1405732 h 4330701"/>
              <a:gd name="connsiteX17992" fmla="*/ 4643820 w 12191966"/>
              <a:gd name="connsiteY17992" fmla="*/ 1407717 h 4330701"/>
              <a:gd name="connsiteX17993" fmla="*/ 4643025 w 12191966"/>
              <a:gd name="connsiteY17993" fmla="*/ 1409701 h 4330701"/>
              <a:gd name="connsiteX17994" fmla="*/ 4641835 w 12191966"/>
              <a:gd name="connsiteY17994" fmla="*/ 1412082 h 4330701"/>
              <a:gd name="connsiteX17995" fmla="*/ 4639851 w 12191966"/>
              <a:gd name="connsiteY17995" fmla="*/ 1414861 h 4330701"/>
              <a:gd name="connsiteX17996" fmla="*/ 4641835 w 12191966"/>
              <a:gd name="connsiteY17996" fmla="*/ 1414067 h 4330701"/>
              <a:gd name="connsiteX17997" fmla="*/ 4643422 w 12191966"/>
              <a:gd name="connsiteY17997" fmla="*/ 1413670 h 4330701"/>
              <a:gd name="connsiteX17998" fmla="*/ 4645009 w 12191966"/>
              <a:gd name="connsiteY17998" fmla="*/ 1412876 h 4330701"/>
              <a:gd name="connsiteX17999" fmla="*/ 4645804 w 12191966"/>
              <a:gd name="connsiteY17999" fmla="*/ 1411289 h 4330701"/>
              <a:gd name="connsiteX18000" fmla="*/ 4647788 w 12191966"/>
              <a:gd name="connsiteY18000" fmla="*/ 1408114 h 4330701"/>
              <a:gd name="connsiteX18001" fmla="*/ 4650169 w 12191966"/>
              <a:gd name="connsiteY18001" fmla="*/ 1404542 h 4330701"/>
              <a:gd name="connsiteX18002" fmla="*/ 4651357 w 12191966"/>
              <a:gd name="connsiteY18002" fmla="*/ 1401764 h 4330701"/>
              <a:gd name="connsiteX18003" fmla="*/ 4652945 w 12191966"/>
              <a:gd name="connsiteY18003" fmla="*/ 1400573 h 4330701"/>
              <a:gd name="connsiteX18004" fmla="*/ 4654134 w 12191966"/>
              <a:gd name="connsiteY18004" fmla="*/ 1399779 h 4330701"/>
              <a:gd name="connsiteX18005" fmla="*/ 4656119 w 12191966"/>
              <a:gd name="connsiteY18005" fmla="*/ 1398589 h 4330701"/>
              <a:gd name="connsiteX18006" fmla="*/ 4657311 w 12191966"/>
              <a:gd name="connsiteY18006" fmla="*/ 1398589 h 4330701"/>
              <a:gd name="connsiteX18007" fmla="*/ 4660089 w 12191966"/>
              <a:gd name="connsiteY18007" fmla="*/ 1398589 h 4330701"/>
              <a:gd name="connsiteX18008" fmla="*/ 4662471 w 12191966"/>
              <a:gd name="connsiteY18008" fmla="*/ 1399779 h 4330701"/>
              <a:gd name="connsiteX18009" fmla="*/ 4662868 w 12191966"/>
              <a:gd name="connsiteY18009" fmla="*/ 1401764 h 4330701"/>
              <a:gd name="connsiteX18010" fmla="*/ 4664060 w 12191966"/>
              <a:gd name="connsiteY18010" fmla="*/ 1403748 h 4330701"/>
              <a:gd name="connsiteX18011" fmla="*/ 4664852 w 12191966"/>
              <a:gd name="connsiteY18011" fmla="*/ 1404542 h 4330701"/>
              <a:gd name="connsiteX18012" fmla="*/ 4666443 w 12191966"/>
              <a:gd name="connsiteY18012" fmla="*/ 1405336 h 4330701"/>
              <a:gd name="connsiteX18013" fmla="*/ 4670015 w 12191966"/>
              <a:gd name="connsiteY18013" fmla="*/ 1406129 h 4330701"/>
              <a:gd name="connsiteX18014" fmla="*/ 4673586 w 12191966"/>
              <a:gd name="connsiteY18014" fmla="*/ 1407320 h 4330701"/>
              <a:gd name="connsiteX18015" fmla="*/ 4674379 w 12191966"/>
              <a:gd name="connsiteY18015" fmla="*/ 1412082 h 4330701"/>
              <a:gd name="connsiteX18016" fmla="*/ 4675170 w 12191966"/>
              <a:gd name="connsiteY18016" fmla="*/ 1416845 h 4330701"/>
              <a:gd name="connsiteX18017" fmla="*/ 4679935 w 12191966"/>
              <a:gd name="connsiteY18017" fmla="*/ 1417639 h 4330701"/>
              <a:gd name="connsiteX18018" fmla="*/ 4685489 w 12191966"/>
              <a:gd name="connsiteY18018" fmla="*/ 1418829 h 4330701"/>
              <a:gd name="connsiteX18019" fmla="*/ 4690648 w 12191966"/>
              <a:gd name="connsiteY18019" fmla="*/ 1420417 h 4330701"/>
              <a:gd name="connsiteX18020" fmla="*/ 4695806 w 12191966"/>
              <a:gd name="connsiteY18020" fmla="*/ 1420814 h 4330701"/>
              <a:gd name="connsiteX18021" fmla="*/ 4698188 w 12191966"/>
              <a:gd name="connsiteY18021" fmla="*/ 1420417 h 4330701"/>
              <a:gd name="connsiteX18022" fmla="*/ 4700173 w 12191966"/>
              <a:gd name="connsiteY18022" fmla="*/ 1419623 h 4330701"/>
              <a:gd name="connsiteX18023" fmla="*/ 4702157 w 12191966"/>
              <a:gd name="connsiteY18023" fmla="*/ 1418829 h 4330701"/>
              <a:gd name="connsiteX18024" fmla="*/ 4704139 w 12191966"/>
              <a:gd name="connsiteY18024" fmla="*/ 1417639 h 4330701"/>
              <a:gd name="connsiteX18025" fmla="*/ 4705727 w 12191966"/>
              <a:gd name="connsiteY18025" fmla="*/ 1415654 h 4330701"/>
              <a:gd name="connsiteX18026" fmla="*/ 4707314 w 12191966"/>
              <a:gd name="connsiteY18026" fmla="*/ 1413273 h 4330701"/>
              <a:gd name="connsiteX18027" fmla="*/ 4708108 w 12191966"/>
              <a:gd name="connsiteY18027" fmla="*/ 1410098 h 4330701"/>
              <a:gd name="connsiteX18028" fmla="*/ 4709298 w 12191966"/>
              <a:gd name="connsiteY18028" fmla="*/ 1406526 h 4330701"/>
              <a:gd name="connsiteX18029" fmla="*/ 4710092 w 12191966"/>
              <a:gd name="connsiteY18029" fmla="*/ 1408114 h 4330701"/>
              <a:gd name="connsiteX18030" fmla="*/ 4711680 w 12191966"/>
              <a:gd name="connsiteY18030" fmla="*/ 1410098 h 4330701"/>
              <a:gd name="connsiteX18031" fmla="*/ 4713666 w 12191966"/>
              <a:gd name="connsiteY18031" fmla="*/ 1414067 h 4330701"/>
              <a:gd name="connsiteX18032" fmla="*/ 4715254 w 12191966"/>
              <a:gd name="connsiteY18032" fmla="*/ 1415654 h 4330701"/>
              <a:gd name="connsiteX18033" fmla="*/ 4716842 w 12191966"/>
              <a:gd name="connsiteY18033" fmla="*/ 1417242 h 4330701"/>
              <a:gd name="connsiteX18034" fmla="*/ 4718826 w 12191966"/>
              <a:gd name="connsiteY18034" fmla="*/ 1417639 h 4330701"/>
              <a:gd name="connsiteX18035" fmla="*/ 4721211 w 12191966"/>
              <a:gd name="connsiteY18035" fmla="*/ 1417242 h 4330701"/>
              <a:gd name="connsiteX18036" fmla="*/ 4720414 w 12191966"/>
              <a:gd name="connsiteY18036" fmla="*/ 1421607 h 4330701"/>
              <a:gd name="connsiteX18037" fmla="*/ 4718826 w 12191966"/>
              <a:gd name="connsiteY18037" fmla="*/ 1424782 h 4330701"/>
              <a:gd name="connsiteX18038" fmla="*/ 4717636 w 12191966"/>
              <a:gd name="connsiteY18038" fmla="*/ 1426767 h 4330701"/>
              <a:gd name="connsiteX18039" fmla="*/ 4716048 w 12191966"/>
              <a:gd name="connsiteY18039" fmla="*/ 1427957 h 4330701"/>
              <a:gd name="connsiteX18040" fmla="*/ 4714856 w 12191966"/>
              <a:gd name="connsiteY18040" fmla="*/ 1427957 h 4330701"/>
              <a:gd name="connsiteX18041" fmla="*/ 4713267 w 12191966"/>
              <a:gd name="connsiteY18041" fmla="*/ 1426767 h 4330701"/>
              <a:gd name="connsiteX18042" fmla="*/ 4710092 w 12191966"/>
              <a:gd name="connsiteY18042" fmla="*/ 1424782 h 4330701"/>
              <a:gd name="connsiteX18043" fmla="*/ 4707710 w 12191966"/>
              <a:gd name="connsiteY18043" fmla="*/ 1422798 h 4330701"/>
              <a:gd name="connsiteX18044" fmla="*/ 4706122 w 12191966"/>
              <a:gd name="connsiteY18044" fmla="*/ 1422798 h 4330701"/>
              <a:gd name="connsiteX18045" fmla="*/ 4705330 w 12191966"/>
              <a:gd name="connsiteY18045" fmla="*/ 1423195 h 4330701"/>
              <a:gd name="connsiteX18046" fmla="*/ 4704139 w 12191966"/>
              <a:gd name="connsiteY18046" fmla="*/ 1424782 h 4330701"/>
              <a:gd name="connsiteX18047" fmla="*/ 4703744 w 12191966"/>
              <a:gd name="connsiteY18047" fmla="*/ 1427164 h 4330701"/>
              <a:gd name="connsiteX18048" fmla="*/ 4702553 w 12191966"/>
              <a:gd name="connsiteY18048" fmla="*/ 1430736 h 4330701"/>
              <a:gd name="connsiteX18049" fmla="*/ 4702553 w 12191966"/>
              <a:gd name="connsiteY18049" fmla="*/ 1436689 h 4330701"/>
              <a:gd name="connsiteX18050" fmla="*/ 4700173 w 12191966"/>
              <a:gd name="connsiteY18050" fmla="*/ 1433117 h 4330701"/>
              <a:gd name="connsiteX18051" fmla="*/ 4696997 w 12191966"/>
              <a:gd name="connsiteY18051" fmla="*/ 1430339 h 4330701"/>
              <a:gd name="connsiteX18052" fmla="*/ 4694219 w 12191966"/>
              <a:gd name="connsiteY18052" fmla="*/ 1427957 h 4330701"/>
              <a:gd name="connsiteX18053" fmla="*/ 4690648 w 12191966"/>
              <a:gd name="connsiteY18053" fmla="*/ 1425973 h 4330701"/>
              <a:gd name="connsiteX18054" fmla="*/ 4687077 w 12191966"/>
              <a:gd name="connsiteY18054" fmla="*/ 1424782 h 4330701"/>
              <a:gd name="connsiteX18055" fmla="*/ 4683109 w 12191966"/>
              <a:gd name="connsiteY18055" fmla="*/ 1423592 h 4330701"/>
              <a:gd name="connsiteX18056" fmla="*/ 4679141 w 12191966"/>
              <a:gd name="connsiteY18056" fmla="*/ 1423195 h 4330701"/>
              <a:gd name="connsiteX18057" fmla="*/ 4674379 w 12191966"/>
              <a:gd name="connsiteY18057" fmla="*/ 1422798 h 4330701"/>
              <a:gd name="connsiteX18058" fmla="*/ 4673981 w 12191966"/>
              <a:gd name="connsiteY18058" fmla="*/ 1426767 h 4330701"/>
              <a:gd name="connsiteX18059" fmla="*/ 4673187 w 12191966"/>
              <a:gd name="connsiteY18059" fmla="*/ 1430339 h 4330701"/>
              <a:gd name="connsiteX18060" fmla="*/ 4671601 w 12191966"/>
              <a:gd name="connsiteY18060" fmla="*/ 1433117 h 4330701"/>
              <a:gd name="connsiteX18061" fmla="*/ 4670015 w 12191966"/>
              <a:gd name="connsiteY18061" fmla="*/ 1435895 h 4330701"/>
              <a:gd name="connsiteX18062" fmla="*/ 4666044 w 12191966"/>
              <a:gd name="connsiteY18062" fmla="*/ 1440261 h 4330701"/>
              <a:gd name="connsiteX18063" fmla="*/ 4662471 w 12191966"/>
              <a:gd name="connsiteY18063" fmla="*/ 1445023 h 4330701"/>
              <a:gd name="connsiteX18064" fmla="*/ 4658896 w 12191966"/>
              <a:gd name="connsiteY18064" fmla="*/ 1445023 h 4330701"/>
              <a:gd name="connsiteX18065" fmla="*/ 4656119 w 12191966"/>
              <a:gd name="connsiteY18065" fmla="*/ 1443832 h 4330701"/>
              <a:gd name="connsiteX18066" fmla="*/ 4653342 w 12191966"/>
              <a:gd name="connsiteY18066" fmla="*/ 1442642 h 4330701"/>
              <a:gd name="connsiteX18067" fmla="*/ 4651357 w 12191966"/>
              <a:gd name="connsiteY18067" fmla="*/ 1440657 h 4330701"/>
              <a:gd name="connsiteX18068" fmla="*/ 4648977 w 12191966"/>
              <a:gd name="connsiteY18068" fmla="*/ 1439467 h 4330701"/>
              <a:gd name="connsiteX18069" fmla="*/ 4646596 w 12191966"/>
              <a:gd name="connsiteY18069" fmla="*/ 1437879 h 4330701"/>
              <a:gd name="connsiteX18070" fmla="*/ 4643422 w 12191966"/>
              <a:gd name="connsiteY18070" fmla="*/ 1437482 h 4330701"/>
              <a:gd name="connsiteX18071" fmla="*/ 4639851 w 12191966"/>
              <a:gd name="connsiteY18071" fmla="*/ 1437482 h 4330701"/>
              <a:gd name="connsiteX18072" fmla="*/ 4641438 w 12191966"/>
              <a:gd name="connsiteY18072" fmla="*/ 1439864 h 4330701"/>
              <a:gd name="connsiteX18073" fmla="*/ 4643422 w 12191966"/>
              <a:gd name="connsiteY18073" fmla="*/ 1442245 h 4330701"/>
              <a:gd name="connsiteX18074" fmla="*/ 4647389 w 12191966"/>
              <a:gd name="connsiteY18074" fmla="*/ 1446214 h 4330701"/>
              <a:gd name="connsiteX18075" fmla="*/ 4649374 w 12191966"/>
              <a:gd name="connsiteY18075" fmla="*/ 1448198 h 4330701"/>
              <a:gd name="connsiteX18076" fmla="*/ 4650564 w 12191966"/>
              <a:gd name="connsiteY18076" fmla="*/ 1451373 h 4330701"/>
              <a:gd name="connsiteX18077" fmla="*/ 4651357 w 12191966"/>
              <a:gd name="connsiteY18077" fmla="*/ 1455342 h 4330701"/>
              <a:gd name="connsiteX18078" fmla="*/ 4650960 w 12191966"/>
              <a:gd name="connsiteY18078" fmla="*/ 1460501 h 4330701"/>
              <a:gd name="connsiteX18079" fmla="*/ 4645407 w 12191966"/>
              <a:gd name="connsiteY18079" fmla="*/ 1456929 h 4330701"/>
              <a:gd name="connsiteX18080" fmla="*/ 4640247 w 12191966"/>
              <a:gd name="connsiteY18080" fmla="*/ 1455342 h 4330701"/>
              <a:gd name="connsiteX18081" fmla="*/ 4636278 w 12191966"/>
              <a:gd name="connsiteY18081" fmla="*/ 1455342 h 4330701"/>
              <a:gd name="connsiteX18082" fmla="*/ 4632308 w 12191966"/>
              <a:gd name="connsiteY18082" fmla="*/ 1455739 h 4330701"/>
              <a:gd name="connsiteX18083" fmla="*/ 4624371 w 12191966"/>
              <a:gd name="connsiteY18083" fmla="*/ 1457723 h 4330701"/>
              <a:gd name="connsiteX18084" fmla="*/ 4618815 w 12191966"/>
              <a:gd name="connsiteY18084" fmla="*/ 1459311 h 4330701"/>
              <a:gd name="connsiteX18085" fmla="*/ 4611670 w 12191966"/>
              <a:gd name="connsiteY18085" fmla="*/ 1459707 h 4330701"/>
              <a:gd name="connsiteX18086" fmla="*/ 4616039 w 12191966"/>
              <a:gd name="connsiteY18086" fmla="*/ 1451770 h 4330701"/>
              <a:gd name="connsiteX18087" fmla="*/ 4618815 w 12191966"/>
              <a:gd name="connsiteY18087" fmla="*/ 1445023 h 4330701"/>
              <a:gd name="connsiteX18088" fmla="*/ 4620797 w 12191966"/>
              <a:gd name="connsiteY18088" fmla="*/ 1437879 h 4330701"/>
              <a:gd name="connsiteX18089" fmla="*/ 4622386 w 12191966"/>
              <a:gd name="connsiteY18089" fmla="*/ 1430736 h 4330701"/>
              <a:gd name="connsiteX18090" fmla="*/ 4623976 w 12191966"/>
              <a:gd name="connsiteY18090" fmla="*/ 1424386 h 4330701"/>
              <a:gd name="connsiteX18091" fmla="*/ 4624770 w 12191966"/>
              <a:gd name="connsiteY18091" fmla="*/ 1417639 h 4330701"/>
              <a:gd name="connsiteX18092" fmla="*/ 4626356 w 12191966"/>
              <a:gd name="connsiteY18092" fmla="*/ 1403748 h 4330701"/>
              <a:gd name="connsiteX18093" fmla="*/ 4620403 w 12191966"/>
              <a:gd name="connsiteY18093" fmla="*/ 1403351 h 4330701"/>
              <a:gd name="connsiteX18094" fmla="*/ 4614449 w 12191966"/>
              <a:gd name="connsiteY18094" fmla="*/ 1403351 h 4330701"/>
              <a:gd name="connsiteX18095" fmla="*/ 4611272 w 12191966"/>
              <a:gd name="connsiteY18095" fmla="*/ 1403748 h 4330701"/>
              <a:gd name="connsiteX18096" fmla="*/ 4608496 w 12191966"/>
              <a:gd name="connsiteY18096" fmla="*/ 1404145 h 4330701"/>
              <a:gd name="connsiteX18097" fmla="*/ 4605322 w 12191966"/>
              <a:gd name="connsiteY18097" fmla="*/ 1405732 h 4330701"/>
              <a:gd name="connsiteX18098" fmla="*/ 4602940 w 12191966"/>
              <a:gd name="connsiteY18098" fmla="*/ 1407717 h 4330701"/>
              <a:gd name="connsiteX18099" fmla="*/ 4602147 w 12191966"/>
              <a:gd name="connsiteY18099" fmla="*/ 1404145 h 4330701"/>
              <a:gd name="connsiteX18100" fmla="*/ 4602147 w 12191966"/>
              <a:gd name="connsiteY18100" fmla="*/ 1400573 h 4330701"/>
              <a:gd name="connsiteX18101" fmla="*/ 4602940 w 12191966"/>
              <a:gd name="connsiteY18101" fmla="*/ 1398192 h 4330701"/>
              <a:gd name="connsiteX18102" fmla="*/ 4603339 w 12191966"/>
              <a:gd name="connsiteY18102" fmla="*/ 1396207 h 4330701"/>
              <a:gd name="connsiteX18103" fmla="*/ 4604131 w 12191966"/>
              <a:gd name="connsiteY18103" fmla="*/ 1394620 h 4330701"/>
              <a:gd name="connsiteX18104" fmla="*/ 4605719 w 12191966"/>
              <a:gd name="connsiteY18104" fmla="*/ 1393032 h 4330701"/>
              <a:gd name="connsiteX18105" fmla="*/ 4607306 w 12191966"/>
              <a:gd name="connsiteY18105" fmla="*/ 1392239 h 4330701"/>
              <a:gd name="connsiteX18106" fmla="*/ 4608893 w 12191966"/>
              <a:gd name="connsiteY18106" fmla="*/ 1391842 h 4330701"/>
              <a:gd name="connsiteX18107" fmla="*/ 4613261 w 12191966"/>
              <a:gd name="connsiteY18107" fmla="*/ 1391048 h 4330701"/>
              <a:gd name="connsiteX18108" fmla="*/ 4618021 w 12191966"/>
              <a:gd name="connsiteY18108" fmla="*/ 1391842 h 4330701"/>
              <a:gd name="connsiteX18109" fmla="*/ 4627943 w 12191966"/>
              <a:gd name="connsiteY18109" fmla="*/ 1392636 h 4330701"/>
              <a:gd name="connsiteX18110" fmla="*/ 2317815 w 12191966"/>
              <a:gd name="connsiteY18110" fmla="*/ 1384301 h 4330701"/>
              <a:gd name="connsiteX18111" fmla="*/ 2319801 w 12191966"/>
              <a:gd name="connsiteY18111" fmla="*/ 1388270 h 4330701"/>
              <a:gd name="connsiteX18112" fmla="*/ 2321783 w 12191966"/>
              <a:gd name="connsiteY18112" fmla="*/ 1391048 h 4330701"/>
              <a:gd name="connsiteX18113" fmla="*/ 2324958 w 12191966"/>
              <a:gd name="connsiteY18113" fmla="*/ 1394223 h 4330701"/>
              <a:gd name="connsiteX18114" fmla="*/ 2327340 w 12191966"/>
              <a:gd name="connsiteY18114" fmla="*/ 1396207 h 4330701"/>
              <a:gd name="connsiteX18115" fmla="*/ 2329718 w 12191966"/>
              <a:gd name="connsiteY18115" fmla="*/ 1399382 h 4330701"/>
              <a:gd name="connsiteX18116" fmla="*/ 2332501 w 12191966"/>
              <a:gd name="connsiteY18116" fmla="*/ 1402161 h 4330701"/>
              <a:gd name="connsiteX18117" fmla="*/ 2334483 w 12191966"/>
              <a:gd name="connsiteY18117" fmla="*/ 1406129 h 4330701"/>
              <a:gd name="connsiteX18118" fmla="*/ 2335280 w 12191966"/>
              <a:gd name="connsiteY18118" fmla="*/ 1411289 h 4330701"/>
              <a:gd name="connsiteX18119" fmla="*/ 2331706 w 12191966"/>
              <a:gd name="connsiteY18119" fmla="*/ 1412082 h 4330701"/>
              <a:gd name="connsiteX18120" fmla="*/ 2328928 w 12191966"/>
              <a:gd name="connsiteY18120" fmla="*/ 1412876 h 4330701"/>
              <a:gd name="connsiteX18121" fmla="*/ 2326542 w 12191966"/>
              <a:gd name="connsiteY18121" fmla="*/ 1412876 h 4330701"/>
              <a:gd name="connsiteX18122" fmla="*/ 2323770 w 12191966"/>
              <a:gd name="connsiteY18122" fmla="*/ 1412082 h 4330701"/>
              <a:gd name="connsiteX18123" fmla="*/ 2321388 w 12191966"/>
              <a:gd name="connsiteY18123" fmla="*/ 1411686 h 4330701"/>
              <a:gd name="connsiteX18124" fmla="*/ 2319403 w 12191966"/>
              <a:gd name="connsiteY18124" fmla="*/ 1410892 h 4330701"/>
              <a:gd name="connsiteX18125" fmla="*/ 2315433 w 12191966"/>
              <a:gd name="connsiteY18125" fmla="*/ 1407717 h 4330701"/>
              <a:gd name="connsiteX18126" fmla="*/ 2314638 w 12191966"/>
              <a:gd name="connsiteY18126" fmla="*/ 1403748 h 4330701"/>
              <a:gd name="connsiteX18127" fmla="*/ 2314638 w 12191966"/>
              <a:gd name="connsiteY18127" fmla="*/ 1400176 h 4330701"/>
              <a:gd name="connsiteX18128" fmla="*/ 2314638 w 12191966"/>
              <a:gd name="connsiteY18128" fmla="*/ 1397001 h 4330701"/>
              <a:gd name="connsiteX18129" fmla="*/ 2315433 w 12191966"/>
              <a:gd name="connsiteY18129" fmla="*/ 1394620 h 4330701"/>
              <a:gd name="connsiteX18130" fmla="*/ 2317021 w 12191966"/>
              <a:gd name="connsiteY18130" fmla="*/ 1389857 h 4330701"/>
              <a:gd name="connsiteX18131" fmla="*/ 2932288 w 12191966"/>
              <a:gd name="connsiteY18131" fmla="*/ 1384300 h 4330701"/>
              <a:gd name="connsiteX18132" fmla="*/ 2933083 w 12191966"/>
              <a:gd name="connsiteY18132" fmla="*/ 1386681 h 4330701"/>
              <a:gd name="connsiteX18133" fmla="*/ 2934283 w 12191966"/>
              <a:gd name="connsiteY18133" fmla="*/ 1388666 h 4330701"/>
              <a:gd name="connsiteX18134" fmla="*/ 2937877 w 12191966"/>
              <a:gd name="connsiteY18134" fmla="*/ 1392238 h 4330701"/>
              <a:gd name="connsiteX18135" fmla="*/ 2943867 w 12191966"/>
              <a:gd name="connsiteY18135" fmla="*/ 1398588 h 4330701"/>
              <a:gd name="connsiteX18136" fmla="*/ 2946262 w 12191966"/>
              <a:gd name="connsiteY18136" fmla="*/ 1401763 h 4330701"/>
              <a:gd name="connsiteX18137" fmla="*/ 2947062 w 12191966"/>
              <a:gd name="connsiteY18137" fmla="*/ 1403747 h 4330701"/>
              <a:gd name="connsiteX18138" fmla="*/ 2947459 w 12191966"/>
              <a:gd name="connsiteY18138" fmla="*/ 1405335 h 4330701"/>
              <a:gd name="connsiteX18139" fmla="*/ 2947062 w 12191966"/>
              <a:gd name="connsiteY18139" fmla="*/ 1407319 h 4330701"/>
              <a:gd name="connsiteX18140" fmla="*/ 2946262 w 12191966"/>
              <a:gd name="connsiteY18140" fmla="*/ 1409700 h 4330701"/>
              <a:gd name="connsiteX18141" fmla="*/ 2944667 w 12191966"/>
              <a:gd name="connsiteY18141" fmla="*/ 1411685 h 4330701"/>
              <a:gd name="connsiteX18142" fmla="*/ 2943467 w 12191966"/>
              <a:gd name="connsiteY18142" fmla="*/ 1414860 h 4330701"/>
              <a:gd name="connsiteX18143" fmla="*/ 2945467 w 12191966"/>
              <a:gd name="connsiteY18143" fmla="*/ 1414066 h 4330701"/>
              <a:gd name="connsiteX18144" fmla="*/ 2947062 w 12191966"/>
              <a:gd name="connsiteY18144" fmla="*/ 1413669 h 4330701"/>
              <a:gd name="connsiteX18145" fmla="*/ 2947859 w 12191966"/>
              <a:gd name="connsiteY18145" fmla="*/ 1412875 h 4330701"/>
              <a:gd name="connsiteX18146" fmla="*/ 2949460 w 12191966"/>
              <a:gd name="connsiteY18146" fmla="*/ 1411288 h 4330701"/>
              <a:gd name="connsiteX18147" fmla="*/ 2951454 w 12191966"/>
              <a:gd name="connsiteY18147" fmla="*/ 1408113 h 4330701"/>
              <a:gd name="connsiteX18148" fmla="*/ 2953049 w 12191966"/>
              <a:gd name="connsiteY18148" fmla="*/ 1404541 h 4330701"/>
              <a:gd name="connsiteX18149" fmla="*/ 2955050 w 12191966"/>
              <a:gd name="connsiteY18149" fmla="*/ 1401763 h 4330701"/>
              <a:gd name="connsiteX18150" fmla="*/ 2955847 w 12191966"/>
              <a:gd name="connsiteY18150" fmla="*/ 1400572 h 4330701"/>
              <a:gd name="connsiteX18151" fmla="*/ 2957447 w 12191966"/>
              <a:gd name="connsiteY18151" fmla="*/ 1399778 h 4330701"/>
              <a:gd name="connsiteX18152" fmla="*/ 2959042 w 12191966"/>
              <a:gd name="connsiteY18152" fmla="*/ 1398588 h 4330701"/>
              <a:gd name="connsiteX18153" fmla="*/ 2961039 w 12191966"/>
              <a:gd name="connsiteY18153" fmla="*/ 1398588 h 4330701"/>
              <a:gd name="connsiteX18154" fmla="*/ 2963037 w 12191966"/>
              <a:gd name="connsiteY18154" fmla="*/ 1398588 h 4330701"/>
              <a:gd name="connsiteX18155" fmla="*/ 2965432 w 12191966"/>
              <a:gd name="connsiteY18155" fmla="*/ 1399778 h 4330701"/>
              <a:gd name="connsiteX18156" fmla="*/ 2966233 w 12191966"/>
              <a:gd name="connsiteY18156" fmla="*/ 1401763 h 4330701"/>
              <a:gd name="connsiteX18157" fmla="*/ 2967029 w 12191966"/>
              <a:gd name="connsiteY18157" fmla="*/ 1403747 h 4330701"/>
              <a:gd name="connsiteX18158" fmla="*/ 2968228 w 12191966"/>
              <a:gd name="connsiteY18158" fmla="*/ 1404541 h 4330701"/>
              <a:gd name="connsiteX18159" fmla="*/ 2970225 w 12191966"/>
              <a:gd name="connsiteY18159" fmla="*/ 1405335 h 4330701"/>
              <a:gd name="connsiteX18160" fmla="*/ 2973820 w 12191966"/>
              <a:gd name="connsiteY18160" fmla="*/ 1406128 h 4330701"/>
              <a:gd name="connsiteX18161" fmla="*/ 2977013 w 12191966"/>
              <a:gd name="connsiteY18161" fmla="*/ 1407319 h 4330701"/>
              <a:gd name="connsiteX18162" fmla="*/ 2978211 w 12191966"/>
              <a:gd name="connsiteY18162" fmla="*/ 1415256 h 4330701"/>
              <a:gd name="connsiteX18163" fmla="*/ 2978211 w 12191966"/>
              <a:gd name="connsiteY18163" fmla="*/ 1422400 h 4330701"/>
              <a:gd name="connsiteX18164" fmla="*/ 2977013 w 12191966"/>
              <a:gd name="connsiteY18164" fmla="*/ 1427163 h 4330701"/>
              <a:gd name="connsiteX18165" fmla="*/ 2975818 w 12191966"/>
              <a:gd name="connsiteY18165" fmla="*/ 1431925 h 4330701"/>
              <a:gd name="connsiteX18166" fmla="*/ 2973020 w 12191966"/>
              <a:gd name="connsiteY18166" fmla="*/ 1435497 h 4330701"/>
              <a:gd name="connsiteX18167" fmla="*/ 2970625 w 12191966"/>
              <a:gd name="connsiteY18167" fmla="*/ 1438672 h 4330701"/>
              <a:gd name="connsiteX18168" fmla="*/ 2965432 w 12191966"/>
              <a:gd name="connsiteY18168" fmla="*/ 1445022 h 4330701"/>
              <a:gd name="connsiteX18169" fmla="*/ 2961836 w 12191966"/>
              <a:gd name="connsiteY18169" fmla="*/ 1445022 h 4330701"/>
              <a:gd name="connsiteX18170" fmla="*/ 2959442 w 12191966"/>
              <a:gd name="connsiteY18170" fmla="*/ 1443831 h 4330701"/>
              <a:gd name="connsiteX18171" fmla="*/ 2957047 w 12191966"/>
              <a:gd name="connsiteY18171" fmla="*/ 1442641 h 4330701"/>
              <a:gd name="connsiteX18172" fmla="*/ 2954649 w 12191966"/>
              <a:gd name="connsiteY18172" fmla="*/ 1440656 h 4330701"/>
              <a:gd name="connsiteX18173" fmla="*/ 2952254 w 12191966"/>
              <a:gd name="connsiteY18173" fmla="*/ 1439466 h 4330701"/>
              <a:gd name="connsiteX18174" fmla="*/ 2949857 w 12191966"/>
              <a:gd name="connsiteY18174" fmla="*/ 1437878 h 4330701"/>
              <a:gd name="connsiteX18175" fmla="*/ 2947062 w 12191966"/>
              <a:gd name="connsiteY18175" fmla="*/ 1437481 h 4330701"/>
              <a:gd name="connsiteX18176" fmla="*/ 2943467 w 12191966"/>
              <a:gd name="connsiteY18176" fmla="*/ 1437481 h 4330701"/>
              <a:gd name="connsiteX18177" fmla="*/ 2944667 w 12191966"/>
              <a:gd name="connsiteY18177" fmla="*/ 1439863 h 4330701"/>
              <a:gd name="connsiteX18178" fmla="*/ 2947062 w 12191966"/>
              <a:gd name="connsiteY18178" fmla="*/ 1442244 h 4330701"/>
              <a:gd name="connsiteX18179" fmla="*/ 2951056 w 12191966"/>
              <a:gd name="connsiteY18179" fmla="*/ 1446213 h 4330701"/>
              <a:gd name="connsiteX18180" fmla="*/ 2952254 w 12191966"/>
              <a:gd name="connsiteY18180" fmla="*/ 1448197 h 4330701"/>
              <a:gd name="connsiteX18181" fmla="*/ 2953850 w 12191966"/>
              <a:gd name="connsiteY18181" fmla="*/ 1451372 h 4330701"/>
              <a:gd name="connsiteX18182" fmla="*/ 2954649 w 12191966"/>
              <a:gd name="connsiteY18182" fmla="*/ 1455341 h 4330701"/>
              <a:gd name="connsiteX18183" fmla="*/ 2954649 w 12191966"/>
              <a:gd name="connsiteY18183" fmla="*/ 1460500 h 4330701"/>
              <a:gd name="connsiteX18184" fmla="*/ 2948259 w 12191966"/>
              <a:gd name="connsiteY18184" fmla="*/ 1456928 h 4330701"/>
              <a:gd name="connsiteX18185" fmla="*/ 2943467 w 12191966"/>
              <a:gd name="connsiteY18185" fmla="*/ 1455341 h 4330701"/>
              <a:gd name="connsiteX18186" fmla="*/ 2939475 w 12191966"/>
              <a:gd name="connsiteY18186" fmla="*/ 1455341 h 4330701"/>
              <a:gd name="connsiteX18187" fmla="*/ 2935882 w 12191966"/>
              <a:gd name="connsiteY18187" fmla="*/ 1455738 h 4330701"/>
              <a:gd name="connsiteX18188" fmla="*/ 2927094 w 12191966"/>
              <a:gd name="connsiteY18188" fmla="*/ 1457722 h 4330701"/>
              <a:gd name="connsiteX18189" fmla="*/ 2921505 w 12191966"/>
              <a:gd name="connsiteY18189" fmla="*/ 1459310 h 4330701"/>
              <a:gd name="connsiteX18190" fmla="*/ 2914717 w 12191966"/>
              <a:gd name="connsiteY18190" fmla="*/ 1459706 h 4330701"/>
              <a:gd name="connsiteX18191" fmla="*/ 2919509 w 12191966"/>
              <a:gd name="connsiteY18191" fmla="*/ 1449785 h 4330701"/>
              <a:gd name="connsiteX18192" fmla="*/ 2923102 w 12191966"/>
              <a:gd name="connsiteY18192" fmla="*/ 1440260 h 4330701"/>
              <a:gd name="connsiteX18193" fmla="*/ 2925095 w 12191966"/>
              <a:gd name="connsiteY18193" fmla="*/ 1431925 h 4330701"/>
              <a:gd name="connsiteX18194" fmla="*/ 2926697 w 12191966"/>
              <a:gd name="connsiteY18194" fmla="*/ 1423194 h 4330701"/>
              <a:gd name="connsiteX18195" fmla="*/ 2929092 w 12191966"/>
              <a:gd name="connsiteY18195" fmla="*/ 1405335 h 4330701"/>
              <a:gd name="connsiteX18196" fmla="*/ 2930289 w 12191966"/>
              <a:gd name="connsiteY18196" fmla="*/ 1395016 h 4330701"/>
              <a:gd name="connsiteX18197" fmla="*/ 3840024 w 12191966"/>
              <a:gd name="connsiteY18197" fmla="*/ 1381126 h 4330701"/>
              <a:gd name="connsiteX18198" fmla="*/ 3841628 w 12191966"/>
              <a:gd name="connsiteY18198" fmla="*/ 1383482 h 4330701"/>
              <a:gd name="connsiteX18199" fmla="*/ 3842430 w 12191966"/>
              <a:gd name="connsiteY18199" fmla="*/ 1385837 h 4330701"/>
              <a:gd name="connsiteX18200" fmla="*/ 3843632 w 12191966"/>
              <a:gd name="connsiteY18200" fmla="*/ 1387801 h 4330701"/>
              <a:gd name="connsiteX18201" fmla="*/ 3843632 w 12191966"/>
              <a:gd name="connsiteY18201" fmla="*/ 1390549 h 4330701"/>
              <a:gd name="connsiteX18202" fmla="*/ 3843232 w 12191966"/>
              <a:gd name="connsiteY18202" fmla="*/ 1394475 h 4330701"/>
              <a:gd name="connsiteX18203" fmla="*/ 3842430 w 12191966"/>
              <a:gd name="connsiteY18203" fmla="*/ 1398401 h 4330701"/>
              <a:gd name="connsiteX18204" fmla="*/ 3842029 w 12191966"/>
              <a:gd name="connsiteY18204" fmla="*/ 1401935 h 4330701"/>
              <a:gd name="connsiteX18205" fmla="*/ 3842430 w 12191966"/>
              <a:gd name="connsiteY18205" fmla="*/ 1403898 h 4330701"/>
              <a:gd name="connsiteX18206" fmla="*/ 3843232 w 12191966"/>
              <a:gd name="connsiteY18206" fmla="*/ 1405468 h 4330701"/>
              <a:gd name="connsiteX18207" fmla="*/ 3844034 w 12191966"/>
              <a:gd name="connsiteY18207" fmla="*/ 1406646 h 4330701"/>
              <a:gd name="connsiteX18208" fmla="*/ 3845637 w 12191966"/>
              <a:gd name="connsiteY18208" fmla="*/ 1408216 h 4330701"/>
              <a:gd name="connsiteX18209" fmla="*/ 3848043 w 12191966"/>
              <a:gd name="connsiteY18209" fmla="*/ 1409787 h 4330701"/>
              <a:gd name="connsiteX18210" fmla="*/ 3851249 w 12191966"/>
              <a:gd name="connsiteY18210" fmla="*/ 1411357 h 4330701"/>
              <a:gd name="connsiteX18211" fmla="*/ 3849245 w 12191966"/>
              <a:gd name="connsiteY18211" fmla="*/ 1414891 h 4330701"/>
              <a:gd name="connsiteX18212" fmla="*/ 3847641 w 12191966"/>
              <a:gd name="connsiteY18212" fmla="*/ 1416854 h 4330701"/>
              <a:gd name="connsiteX18213" fmla="*/ 3845637 w 12191966"/>
              <a:gd name="connsiteY18213" fmla="*/ 1417639 h 4330701"/>
              <a:gd name="connsiteX18214" fmla="*/ 3843632 w 12191966"/>
              <a:gd name="connsiteY18214" fmla="*/ 1417247 h 4330701"/>
              <a:gd name="connsiteX18215" fmla="*/ 3842029 w 12191966"/>
              <a:gd name="connsiteY18215" fmla="*/ 1416854 h 4330701"/>
              <a:gd name="connsiteX18216" fmla="*/ 3840024 w 12191966"/>
              <a:gd name="connsiteY18216" fmla="*/ 1414891 h 4330701"/>
              <a:gd name="connsiteX18217" fmla="*/ 3836016 w 12191966"/>
              <a:gd name="connsiteY18217" fmla="*/ 1410179 h 4330701"/>
              <a:gd name="connsiteX18218" fmla="*/ 3831606 w 12191966"/>
              <a:gd name="connsiteY18218" fmla="*/ 1405861 h 4330701"/>
              <a:gd name="connsiteX18219" fmla="*/ 3828799 w 12191966"/>
              <a:gd name="connsiteY18219" fmla="*/ 1403898 h 4330701"/>
              <a:gd name="connsiteX18220" fmla="*/ 3825994 w 12191966"/>
              <a:gd name="connsiteY18220" fmla="*/ 1401935 h 4330701"/>
              <a:gd name="connsiteX18221" fmla="*/ 3822786 w 12191966"/>
              <a:gd name="connsiteY18221" fmla="*/ 1400757 h 4330701"/>
              <a:gd name="connsiteX18222" fmla="*/ 3819178 w 12191966"/>
              <a:gd name="connsiteY18222" fmla="*/ 1400757 h 4330701"/>
              <a:gd name="connsiteX18223" fmla="*/ 3815570 w 12191966"/>
              <a:gd name="connsiteY18223" fmla="*/ 1401542 h 4330701"/>
              <a:gd name="connsiteX18224" fmla="*/ 3811561 w 12191966"/>
              <a:gd name="connsiteY18224" fmla="*/ 1403505 h 4330701"/>
              <a:gd name="connsiteX18225" fmla="*/ 3811561 w 12191966"/>
              <a:gd name="connsiteY18225" fmla="*/ 1399972 h 4330701"/>
              <a:gd name="connsiteX18226" fmla="*/ 3812362 w 12191966"/>
              <a:gd name="connsiteY18226" fmla="*/ 1396438 h 4330701"/>
              <a:gd name="connsiteX18227" fmla="*/ 3812764 w 12191966"/>
              <a:gd name="connsiteY18227" fmla="*/ 1393297 h 4330701"/>
              <a:gd name="connsiteX18228" fmla="*/ 3813566 w 12191966"/>
              <a:gd name="connsiteY18228" fmla="*/ 1390941 h 4330701"/>
              <a:gd name="connsiteX18229" fmla="*/ 3815169 w 12191966"/>
              <a:gd name="connsiteY18229" fmla="*/ 1388978 h 4330701"/>
              <a:gd name="connsiteX18230" fmla="*/ 3816773 w 12191966"/>
              <a:gd name="connsiteY18230" fmla="*/ 1387408 h 4330701"/>
              <a:gd name="connsiteX18231" fmla="*/ 3818377 w 12191966"/>
              <a:gd name="connsiteY18231" fmla="*/ 1385837 h 4330701"/>
              <a:gd name="connsiteX18232" fmla="*/ 3820381 w 12191966"/>
              <a:gd name="connsiteY18232" fmla="*/ 1384660 h 4330701"/>
              <a:gd name="connsiteX18233" fmla="*/ 3824390 w 12191966"/>
              <a:gd name="connsiteY18233" fmla="*/ 1383089 h 4330701"/>
              <a:gd name="connsiteX18234" fmla="*/ 3829602 w 12191966"/>
              <a:gd name="connsiteY18234" fmla="*/ 1381911 h 4330701"/>
              <a:gd name="connsiteX18235" fmla="*/ 3834412 w 12191966"/>
              <a:gd name="connsiteY18235" fmla="*/ 1381518 h 4330701"/>
              <a:gd name="connsiteX18236" fmla="*/ 4866477 w 12191966"/>
              <a:gd name="connsiteY18236" fmla="*/ 1379538 h 4330701"/>
              <a:gd name="connsiteX18237" fmla="*/ 4870383 w 12191966"/>
              <a:gd name="connsiteY18237" fmla="*/ 1379538 h 4330701"/>
              <a:gd name="connsiteX18238" fmla="*/ 4874287 w 12191966"/>
              <a:gd name="connsiteY18238" fmla="*/ 1379944 h 4330701"/>
              <a:gd name="connsiteX18239" fmla="*/ 4877801 w 12191966"/>
              <a:gd name="connsiteY18239" fmla="*/ 1380756 h 4330701"/>
              <a:gd name="connsiteX18240" fmla="*/ 4881316 w 12191966"/>
              <a:gd name="connsiteY18240" fmla="*/ 1382381 h 4330701"/>
              <a:gd name="connsiteX18241" fmla="*/ 4884834 w 12191966"/>
              <a:gd name="connsiteY18241" fmla="*/ 1384411 h 4330701"/>
              <a:gd name="connsiteX18242" fmla="*/ 4888348 w 12191966"/>
              <a:gd name="connsiteY18242" fmla="*/ 1387254 h 4330701"/>
              <a:gd name="connsiteX18243" fmla="*/ 4890692 w 12191966"/>
              <a:gd name="connsiteY18243" fmla="*/ 1390503 h 4330701"/>
              <a:gd name="connsiteX18244" fmla="*/ 4892645 w 12191966"/>
              <a:gd name="connsiteY18244" fmla="*/ 1394564 h 4330701"/>
              <a:gd name="connsiteX18245" fmla="*/ 4891083 w 12191966"/>
              <a:gd name="connsiteY18245" fmla="*/ 1400656 h 4330701"/>
              <a:gd name="connsiteX18246" fmla="*/ 4889130 w 12191966"/>
              <a:gd name="connsiteY18246" fmla="*/ 1405123 h 4330701"/>
              <a:gd name="connsiteX18247" fmla="*/ 4887177 w 12191966"/>
              <a:gd name="connsiteY18247" fmla="*/ 1409590 h 4330701"/>
              <a:gd name="connsiteX18248" fmla="*/ 4884834 w 12191966"/>
              <a:gd name="connsiteY18248" fmla="*/ 1412026 h 4330701"/>
              <a:gd name="connsiteX18249" fmla="*/ 4881707 w 12191966"/>
              <a:gd name="connsiteY18249" fmla="*/ 1413651 h 4330701"/>
              <a:gd name="connsiteX18250" fmla="*/ 4879366 w 12191966"/>
              <a:gd name="connsiteY18250" fmla="*/ 1414463 h 4330701"/>
              <a:gd name="connsiteX18251" fmla="*/ 4875850 w 12191966"/>
              <a:gd name="connsiteY18251" fmla="*/ 1414463 h 4330701"/>
              <a:gd name="connsiteX18252" fmla="*/ 4872727 w 12191966"/>
              <a:gd name="connsiteY18252" fmla="*/ 1414057 h 4330701"/>
              <a:gd name="connsiteX18253" fmla="*/ 4869602 w 12191966"/>
              <a:gd name="connsiteY18253" fmla="*/ 1412839 h 4330701"/>
              <a:gd name="connsiteX18254" fmla="*/ 4866088 w 12191966"/>
              <a:gd name="connsiteY18254" fmla="*/ 1412026 h 4330701"/>
              <a:gd name="connsiteX18255" fmla="*/ 4858669 w 12191966"/>
              <a:gd name="connsiteY18255" fmla="*/ 1408372 h 4330701"/>
              <a:gd name="connsiteX18256" fmla="*/ 4850860 w 12191966"/>
              <a:gd name="connsiteY18256" fmla="*/ 1404717 h 4330701"/>
              <a:gd name="connsiteX18257" fmla="*/ 4843441 w 12191966"/>
              <a:gd name="connsiteY18257" fmla="*/ 1401874 h 4330701"/>
              <a:gd name="connsiteX18258" fmla="*/ 4844614 w 12191966"/>
              <a:gd name="connsiteY18258" fmla="*/ 1397001 h 4330701"/>
              <a:gd name="connsiteX18259" fmla="*/ 4846567 w 12191966"/>
              <a:gd name="connsiteY18259" fmla="*/ 1392940 h 4330701"/>
              <a:gd name="connsiteX18260" fmla="*/ 4849298 w 12191966"/>
              <a:gd name="connsiteY18260" fmla="*/ 1389285 h 4330701"/>
              <a:gd name="connsiteX18261" fmla="*/ 4852031 w 12191966"/>
              <a:gd name="connsiteY18261" fmla="*/ 1386442 h 4330701"/>
              <a:gd name="connsiteX18262" fmla="*/ 4855155 w 12191966"/>
              <a:gd name="connsiteY18262" fmla="*/ 1383599 h 4330701"/>
              <a:gd name="connsiteX18263" fmla="*/ 4858669 w 12191966"/>
              <a:gd name="connsiteY18263" fmla="*/ 1382381 h 4330701"/>
              <a:gd name="connsiteX18264" fmla="*/ 4862573 w 12191966"/>
              <a:gd name="connsiteY18264" fmla="*/ 1380756 h 4330701"/>
              <a:gd name="connsiteX18265" fmla="*/ 1730429 w 12191966"/>
              <a:gd name="connsiteY18265" fmla="*/ 1379538 h 4330701"/>
              <a:gd name="connsiteX18266" fmla="*/ 1727616 w 12191966"/>
              <a:gd name="connsiteY18266" fmla="*/ 1382259 h 4330701"/>
              <a:gd name="connsiteX18267" fmla="*/ 1724803 w 12191966"/>
              <a:gd name="connsiteY18267" fmla="*/ 1384203 h 4330701"/>
              <a:gd name="connsiteX18268" fmla="*/ 1721186 w 12191966"/>
              <a:gd name="connsiteY18268" fmla="*/ 1386147 h 4330701"/>
              <a:gd name="connsiteX18269" fmla="*/ 1717972 w 12191966"/>
              <a:gd name="connsiteY18269" fmla="*/ 1388091 h 4330701"/>
              <a:gd name="connsiteX18270" fmla="*/ 1710738 w 12191966"/>
              <a:gd name="connsiteY18270" fmla="*/ 1391201 h 4330701"/>
              <a:gd name="connsiteX18271" fmla="*/ 1702700 w 12191966"/>
              <a:gd name="connsiteY18271" fmla="*/ 1393534 h 4330701"/>
              <a:gd name="connsiteX18272" fmla="*/ 1693856 w 12191966"/>
              <a:gd name="connsiteY18272" fmla="*/ 1395089 h 4330701"/>
              <a:gd name="connsiteX18273" fmla="*/ 1685416 w 12191966"/>
              <a:gd name="connsiteY18273" fmla="*/ 1396644 h 4330701"/>
              <a:gd name="connsiteX18274" fmla="*/ 1666931 w 12191966"/>
              <a:gd name="connsiteY18274" fmla="*/ 1398588 h 4330701"/>
              <a:gd name="connsiteX18275" fmla="*/ 1668539 w 12191966"/>
              <a:gd name="connsiteY18275" fmla="*/ 1394312 h 4330701"/>
              <a:gd name="connsiteX18276" fmla="*/ 1670547 w 12191966"/>
              <a:gd name="connsiteY18276" fmla="*/ 1390424 h 4330701"/>
              <a:gd name="connsiteX18277" fmla="*/ 1672959 w 12191966"/>
              <a:gd name="connsiteY18277" fmla="*/ 1387314 h 4330701"/>
              <a:gd name="connsiteX18278" fmla="*/ 1676576 w 12191966"/>
              <a:gd name="connsiteY18278" fmla="*/ 1384981 h 4330701"/>
              <a:gd name="connsiteX18279" fmla="*/ 1680595 w 12191966"/>
              <a:gd name="connsiteY18279" fmla="*/ 1383426 h 4330701"/>
              <a:gd name="connsiteX18280" fmla="*/ 1685416 w 12191966"/>
              <a:gd name="connsiteY18280" fmla="*/ 1381871 h 4330701"/>
              <a:gd name="connsiteX18281" fmla="*/ 1689839 w 12191966"/>
              <a:gd name="connsiteY18281" fmla="*/ 1381482 h 4330701"/>
              <a:gd name="connsiteX18282" fmla="*/ 1695063 w 12191966"/>
              <a:gd name="connsiteY18282" fmla="*/ 1380704 h 4330701"/>
              <a:gd name="connsiteX18283" fmla="*/ 1705111 w 12191966"/>
              <a:gd name="connsiteY18283" fmla="*/ 1380704 h 4330701"/>
              <a:gd name="connsiteX18284" fmla="*/ 1714756 w 12191966"/>
              <a:gd name="connsiteY18284" fmla="*/ 1380704 h 4330701"/>
              <a:gd name="connsiteX18285" fmla="*/ 1724001 w 12191966"/>
              <a:gd name="connsiteY18285" fmla="*/ 1380704 h 4330701"/>
              <a:gd name="connsiteX18286" fmla="*/ 1727616 w 12191966"/>
              <a:gd name="connsiteY18286" fmla="*/ 1380315 h 4330701"/>
              <a:gd name="connsiteX18287" fmla="*/ 11783980 w 12191966"/>
              <a:gd name="connsiteY18287" fmla="*/ 1377951 h 4330701"/>
              <a:gd name="connsiteX18288" fmla="*/ 11791521 w 12191966"/>
              <a:gd name="connsiteY18288" fmla="*/ 1377951 h 4330701"/>
              <a:gd name="connsiteX18289" fmla="*/ 11795093 w 12191966"/>
              <a:gd name="connsiteY18289" fmla="*/ 1377951 h 4330701"/>
              <a:gd name="connsiteX18290" fmla="*/ 11797871 w 12191966"/>
              <a:gd name="connsiteY18290" fmla="*/ 1378707 h 4330701"/>
              <a:gd name="connsiteX18291" fmla="*/ 11800649 w 12191966"/>
              <a:gd name="connsiteY18291" fmla="*/ 1380597 h 4330701"/>
              <a:gd name="connsiteX18292" fmla="*/ 11802634 w 12191966"/>
              <a:gd name="connsiteY18292" fmla="*/ 1383621 h 4330701"/>
              <a:gd name="connsiteX18293" fmla="*/ 11803824 w 12191966"/>
              <a:gd name="connsiteY18293" fmla="*/ 1387401 h 4330701"/>
              <a:gd name="connsiteX18294" fmla="*/ 11804618 w 12191966"/>
              <a:gd name="connsiteY18294" fmla="*/ 1392314 h 4330701"/>
              <a:gd name="connsiteX18295" fmla="*/ 11800649 w 12191966"/>
              <a:gd name="connsiteY18295" fmla="*/ 1393070 h 4330701"/>
              <a:gd name="connsiteX18296" fmla="*/ 11796283 w 12191966"/>
              <a:gd name="connsiteY18296" fmla="*/ 1393826 h 4330701"/>
              <a:gd name="connsiteX18297" fmla="*/ 11793108 w 12191966"/>
              <a:gd name="connsiteY18297" fmla="*/ 1393070 h 4330701"/>
              <a:gd name="connsiteX18298" fmla="*/ 11789933 w 12191966"/>
              <a:gd name="connsiteY18298" fmla="*/ 1392692 h 4330701"/>
              <a:gd name="connsiteX18299" fmla="*/ 11788346 w 12191966"/>
              <a:gd name="connsiteY18299" fmla="*/ 1391936 h 4330701"/>
              <a:gd name="connsiteX18300" fmla="*/ 11787552 w 12191966"/>
              <a:gd name="connsiteY18300" fmla="*/ 1390802 h 4330701"/>
              <a:gd name="connsiteX18301" fmla="*/ 11785964 w 12191966"/>
              <a:gd name="connsiteY18301" fmla="*/ 1389290 h 4330701"/>
              <a:gd name="connsiteX18302" fmla="*/ 11785568 w 12191966"/>
              <a:gd name="connsiteY18302" fmla="*/ 1387779 h 4330701"/>
              <a:gd name="connsiteX18303" fmla="*/ 11784774 w 12191966"/>
              <a:gd name="connsiteY18303" fmla="*/ 1385889 h 4330701"/>
              <a:gd name="connsiteX18304" fmla="*/ 11784377 w 12191966"/>
              <a:gd name="connsiteY18304" fmla="*/ 1383621 h 4330701"/>
              <a:gd name="connsiteX18305" fmla="*/ 1906447 w 12191966"/>
              <a:gd name="connsiteY18305" fmla="*/ 1377951 h 4330701"/>
              <a:gd name="connsiteX18306" fmla="*/ 1908867 w 12191966"/>
              <a:gd name="connsiteY18306" fmla="*/ 1377951 h 4330701"/>
              <a:gd name="connsiteX18307" fmla="*/ 1911689 w 12191966"/>
              <a:gd name="connsiteY18307" fmla="*/ 1377951 h 4330701"/>
              <a:gd name="connsiteX18308" fmla="*/ 1918139 w 12191966"/>
              <a:gd name="connsiteY18308" fmla="*/ 1378727 h 4330701"/>
              <a:gd name="connsiteX18309" fmla="*/ 1924187 w 12191966"/>
              <a:gd name="connsiteY18309" fmla="*/ 1379891 h 4330701"/>
              <a:gd name="connsiteX18310" fmla="*/ 1931848 w 12191966"/>
              <a:gd name="connsiteY18310" fmla="*/ 1381055 h 4330701"/>
              <a:gd name="connsiteX18311" fmla="*/ 1939911 w 12191966"/>
              <a:gd name="connsiteY18311" fmla="*/ 1381443 h 4330701"/>
              <a:gd name="connsiteX18312" fmla="*/ 1938701 w 12191966"/>
              <a:gd name="connsiteY18312" fmla="*/ 1384548 h 4330701"/>
              <a:gd name="connsiteX18313" fmla="*/ 1936686 w 12191966"/>
              <a:gd name="connsiteY18313" fmla="*/ 1386877 h 4330701"/>
              <a:gd name="connsiteX18314" fmla="*/ 1934670 w 12191966"/>
              <a:gd name="connsiteY18314" fmla="*/ 1389593 h 4330701"/>
              <a:gd name="connsiteX18315" fmla="*/ 1932251 w 12191966"/>
              <a:gd name="connsiteY18315" fmla="*/ 1390757 h 4330701"/>
              <a:gd name="connsiteX18316" fmla="*/ 1929026 w 12191966"/>
              <a:gd name="connsiteY18316" fmla="*/ 1392698 h 4330701"/>
              <a:gd name="connsiteX18317" fmla="*/ 1926203 w 12191966"/>
              <a:gd name="connsiteY18317" fmla="*/ 1393862 h 4330701"/>
              <a:gd name="connsiteX18318" fmla="*/ 1922574 w 12191966"/>
              <a:gd name="connsiteY18318" fmla="*/ 1394638 h 4330701"/>
              <a:gd name="connsiteX18319" fmla="*/ 1918946 w 12191966"/>
              <a:gd name="connsiteY18319" fmla="*/ 1394638 h 4330701"/>
              <a:gd name="connsiteX18320" fmla="*/ 1915317 w 12191966"/>
              <a:gd name="connsiteY18320" fmla="*/ 1395414 h 4330701"/>
              <a:gd name="connsiteX18321" fmla="*/ 1911286 w 12191966"/>
              <a:gd name="connsiteY18321" fmla="*/ 1395414 h 4330701"/>
              <a:gd name="connsiteX18322" fmla="*/ 1903625 w 12191966"/>
              <a:gd name="connsiteY18322" fmla="*/ 1393862 h 4330701"/>
              <a:gd name="connsiteX18323" fmla="*/ 1895965 w 12191966"/>
              <a:gd name="connsiteY18323" fmla="*/ 1391922 h 4330701"/>
              <a:gd name="connsiteX18324" fmla="*/ 1889111 w 12191966"/>
              <a:gd name="connsiteY18324" fmla="*/ 1388817 h 4330701"/>
              <a:gd name="connsiteX18325" fmla="*/ 1891933 w 12191966"/>
              <a:gd name="connsiteY18325" fmla="*/ 1385324 h 4330701"/>
              <a:gd name="connsiteX18326" fmla="*/ 1895159 w 12191966"/>
              <a:gd name="connsiteY18326" fmla="*/ 1382996 h 4330701"/>
              <a:gd name="connsiteX18327" fmla="*/ 1897981 w 12191966"/>
              <a:gd name="connsiteY18327" fmla="*/ 1381055 h 4330701"/>
              <a:gd name="connsiteX18328" fmla="*/ 1900803 w 12191966"/>
              <a:gd name="connsiteY18328" fmla="*/ 1379503 h 4330701"/>
              <a:gd name="connsiteX18329" fmla="*/ 1903625 w 12191966"/>
              <a:gd name="connsiteY18329" fmla="*/ 1379115 h 4330701"/>
              <a:gd name="connsiteX18330" fmla="*/ 2637298 w 12191966"/>
              <a:gd name="connsiteY18330" fmla="*/ 1376363 h 4330701"/>
              <a:gd name="connsiteX18331" fmla="*/ 2639681 w 12191966"/>
              <a:gd name="connsiteY18331" fmla="*/ 1376783 h 4330701"/>
              <a:gd name="connsiteX18332" fmla="*/ 2641663 w 12191966"/>
              <a:gd name="connsiteY18332" fmla="*/ 1376783 h 4330701"/>
              <a:gd name="connsiteX18333" fmla="*/ 2643644 w 12191966"/>
              <a:gd name="connsiteY18333" fmla="*/ 1377624 h 4330701"/>
              <a:gd name="connsiteX18334" fmla="*/ 2644835 w 12191966"/>
              <a:gd name="connsiteY18334" fmla="*/ 1379305 h 4330701"/>
              <a:gd name="connsiteX18335" fmla="*/ 2646421 w 12191966"/>
              <a:gd name="connsiteY18335" fmla="*/ 1380985 h 4330701"/>
              <a:gd name="connsiteX18336" fmla="*/ 2646027 w 12191966"/>
              <a:gd name="connsiteY18336" fmla="*/ 1383087 h 4330701"/>
              <a:gd name="connsiteX18337" fmla="*/ 2645629 w 12191966"/>
              <a:gd name="connsiteY18337" fmla="*/ 1385188 h 4330701"/>
              <a:gd name="connsiteX18338" fmla="*/ 2644436 w 12191966"/>
              <a:gd name="connsiteY18338" fmla="*/ 1386449 h 4330701"/>
              <a:gd name="connsiteX18339" fmla="*/ 2642850 w 12191966"/>
              <a:gd name="connsiteY18339" fmla="*/ 1387289 h 4330701"/>
              <a:gd name="connsiteX18340" fmla="*/ 2641663 w 12191966"/>
              <a:gd name="connsiteY18340" fmla="*/ 1388550 h 4330701"/>
              <a:gd name="connsiteX18341" fmla="*/ 2639681 w 12191966"/>
              <a:gd name="connsiteY18341" fmla="*/ 1388970 h 4330701"/>
              <a:gd name="connsiteX18342" fmla="*/ 2635317 w 12191966"/>
              <a:gd name="connsiteY18342" fmla="*/ 1388970 h 4330701"/>
              <a:gd name="connsiteX18343" fmla="*/ 2626983 w 12191966"/>
              <a:gd name="connsiteY18343" fmla="*/ 1388970 h 4330701"/>
              <a:gd name="connsiteX18344" fmla="*/ 2623008 w 12191966"/>
              <a:gd name="connsiteY18344" fmla="*/ 1388970 h 4330701"/>
              <a:gd name="connsiteX18345" fmla="*/ 2621030 w 12191966"/>
              <a:gd name="connsiteY18345" fmla="*/ 1389390 h 4330701"/>
              <a:gd name="connsiteX18346" fmla="*/ 2619438 w 12191966"/>
              <a:gd name="connsiteY18346" fmla="*/ 1390651 h 4330701"/>
              <a:gd name="connsiteX18347" fmla="*/ 2621425 w 12191966"/>
              <a:gd name="connsiteY18347" fmla="*/ 1386869 h 4330701"/>
              <a:gd name="connsiteX18348" fmla="*/ 2624598 w 12191966"/>
              <a:gd name="connsiteY18348" fmla="*/ 1383087 h 4330701"/>
              <a:gd name="connsiteX18349" fmla="*/ 2627768 w 12191966"/>
              <a:gd name="connsiteY18349" fmla="*/ 1379725 h 4330701"/>
              <a:gd name="connsiteX18350" fmla="*/ 2632141 w 12191966"/>
              <a:gd name="connsiteY18350" fmla="*/ 1377624 h 4330701"/>
              <a:gd name="connsiteX18351" fmla="*/ 2636110 w 12191966"/>
              <a:gd name="connsiteY18351" fmla="*/ 1376783 h 4330701"/>
              <a:gd name="connsiteX18352" fmla="*/ 3975098 w 12191966"/>
              <a:gd name="connsiteY18352" fmla="*/ 1374776 h 4330701"/>
              <a:gd name="connsiteX18353" fmla="*/ 3980098 w 12191966"/>
              <a:gd name="connsiteY18353" fmla="*/ 1376708 h 4330701"/>
              <a:gd name="connsiteX18354" fmla="*/ 3984717 w 12191966"/>
              <a:gd name="connsiteY18354" fmla="*/ 1378255 h 4330701"/>
              <a:gd name="connsiteX18355" fmla="*/ 3995108 w 12191966"/>
              <a:gd name="connsiteY18355" fmla="*/ 1380960 h 4330701"/>
              <a:gd name="connsiteX18356" fmla="*/ 3999726 w 12191966"/>
              <a:gd name="connsiteY18356" fmla="*/ 1382506 h 4330701"/>
              <a:gd name="connsiteX18357" fmla="*/ 4004730 w 12191966"/>
              <a:gd name="connsiteY18357" fmla="*/ 1384439 h 4330701"/>
              <a:gd name="connsiteX18358" fmla="*/ 4008963 w 12191966"/>
              <a:gd name="connsiteY18358" fmla="*/ 1387145 h 4330701"/>
              <a:gd name="connsiteX18359" fmla="*/ 4013196 w 12191966"/>
              <a:gd name="connsiteY18359" fmla="*/ 1389850 h 4330701"/>
              <a:gd name="connsiteX18360" fmla="*/ 4011657 w 12191966"/>
              <a:gd name="connsiteY18360" fmla="*/ 1391397 h 4330701"/>
              <a:gd name="connsiteX18361" fmla="*/ 4010502 w 12191966"/>
              <a:gd name="connsiteY18361" fmla="*/ 1393329 h 4330701"/>
              <a:gd name="connsiteX18362" fmla="*/ 4008193 w 12191966"/>
              <a:gd name="connsiteY18362" fmla="*/ 1398354 h 4330701"/>
              <a:gd name="connsiteX18363" fmla="*/ 4004730 w 12191966"/>
              <a:gd name="connsiteY18363" fmla="*/ 1408017 h 4330701"/>
              <a:gd name="connsiteX18364" fmla="*/ 4002805 w 12191966"/>
              <a:gd name="connsiteY18364" fmla="*/ 1413042 h 4330701"/>
              <a:gd name="connsiteX18365" fmla="*/ 4001266 w 12191966"/>
              <a:gd name="connsiteY18365" fmla="*/ 1414974 h 4330701"/>
              <a:gd name="connsiteX18366" fmla="*/ 3999726 w 12191966"/>
              <a:gd name="connsiteY18366" fmla="*/ 1416134 h 4330701"/>
              <a:gd name="connsiteX18367" fmla="*/ 3998571 w 12191966"/>
              <a:gd name="connsiteY18367" fmla="*/ 1417680 h 4330701"/>
              <a:gd name="connsiteX18368" fmla="*/ 3995877 w 12191966"/>
              <a:gd name="connsiteY18368" fmla="*/ 1418840 h 4330701"/>
              <a:gd name="connsiteX18369" fmla="*/ 3993953 w 12191966"/>
              <a:gd name="connsiteY18369" fmla="*/ 1419226 h 4330701"/>
              <a:gd name="connsiteX18370" fmla="*/ 3991260 w 12191966"/>
              <a:gd name="connsiteY18370" fmla="*/ 1419226 h 4330701"/>
              <a:gd name="connsiteX18371" fmla="*/ 3992029 w 12191966"/>
              <a:gd name="connsiteY18371" fmla="*/ 1413815 h 4330701"/>
              <a:gd name="connsiteX18372" fmla="*/ 3992414 w 12191966"/>
              <a:gd name="connsiteY18372" fmla="*/ 1409177 h 4330701"/>
              <a:gd name="connsiteX18373" fmla="*/ 3992414 w 12191966"/>
              <a:gd name="connsiteY18373" fmla="*/ 1404925 h 4330701"/>
              <a:gd name="connsiteX18374" fmla="*/ 3991644 w 12191966"/>
              <a:gd name="connsiteY18374" fmla="*/ 1402219 h 4330701"/>
              <a:gd name="connsiteX18375" fmla="*/ 3990490 w 12191966"/>
              <a:gd name="connsiteY18375" fmla="*/ 1399900 h 4330701"/>
              <a:gd name="connsiteX18376" fmla="*/ 3989336 w 12191966"/>
              <a:gd name="connsiteY18376" fmla="*/ 1397194 h 4330701"/>
              <a:gd name="connsiteX18377" fmla="*/ 3987411 w 12191966"/>
              <a:gd name="connsiteY18377" fmla="*/ 1395648 h 4330701"/>
              <a:gd name="connsiteX18378" fmla="*/ 3985102 w 12191966"/>
              <a:gd name="connsiteY18378" fmla="*/ 1394489 h 4330701"/>
              <a:gd name="connsiteX18379" fmla="*/ 3981253 w 12191966"/>
              <a:gd name="connsiteY18379" fmla="*/ 1391397 h 4330701"/>
              <a:gd name="connsiteX18380" fmla="*/ 3979329 w 12191966"/>
              <a:gd name="connsiteY18380" fmla="*/ 1389464 h 4330701"/>
              <a:gd name="connsiteX18381" fmla="*/ 3978174 w 12191966"/>
              <a:gd name="connsiteY18381" fmla="*/ 1387531 h 4330701"/>
              <a:gd name="connsiteX18382" fmla="*/ 3976636 w 12191966"/>
              <a:gd name="connsiteY18382" fmla="*/ 1385599 h 4330701"/>
              <a:gd name="connsiteX18383" fmla="*/ 3975487 w 12191966"/>
              <a:gd name="connsiteY18383" fmla="*/ 1382506 h 4330701"/>
              <a:gd name="connsiteX18384" fmla="*/ 3975098 w 12191966"/>
              <a:gd name="connsiteY18384" fmla="*/ 1379028 h 4330701"/>
              <a:gd name="connsiteX18385" fmla="*/ 4180290 w 12191966"/>
              <a:gd name="connsiteY18385" fmla="*/ 1374775 h 4330701"/>
              <a:gd name="connsiteX18386" fmla="*/ 4181093 w 12191966"/>
              <a:gd name="connsiteY18386" fmla="*/ 1379311 h 4330701"/>
              <a:gd name="connsiteX18387" fmla="*/ 4181494 w 12191966"/>
              <a:gd name="connsiteY18387" fmla="*/ 1382609 h 4330701"/>
              <a:gd name="connsiteX18388" fmla="*/ 4181093 w 12191966"/>
              <a:gd name="connsiteY18388" fmla="*/ 1385084 h 4330701"/>
              <a:gd name="connsiteX18389" fmla="*/ 4180290 w 12191966"/>
              <a:gd name="connsiteY18389" fmla="*/ 1387145 h 4330701"/>
              <a:gd name="connsiteX18390" fmla="*/ 4179489 w 12191966"/>
              <a:gd name="connsiteY18390" fmla="*/ 1388382 h 4330701"/>
              <a:gd name="connsiteX18391" fmla="*/ 4177882 w 12191966"/>
              <a:gd name="connsiteY18391" fmla="*/ 1389207 h 4330701"/>
              <a:gd name="connsiteX18392" fmla="*/ 4174268 w 12191966"/>
              <a:gd name="connsiteY18392" fmla="*/ 1390856 h 4330701"/>
              <a:gd name="connsiteX18393" fmla="*/ 4171459 w 12191966"/>
              <a:gd name="connsiteY18393" fmla="*/ 1392093 h 4330701"/>
              <a:gd name="connsiteX18394" fmla="*/ 4169851 w 12191966"/>
              <a:gd name="connsiteY18394" fmla="*/ 1392918 h 4330701"/>
              <a:gd name="connsiteX18395" fmla="*/ 4168649 w 12191966"/>
              <a:gd name="connsiteY18395" fmla="*/ 1394567 h 4330701"/>
              <a:gd name="connsiteX18396" fmla="*/ 4167846 w 12191966"/>
              <a:gd name="connsiteY18396" fmla="*/ 1396217 h 4330701"/>
              <a:gd name="connsiteX18397" fmla="*/ 4167846 w 12191966"/>
              <a:gd name="connsiteY18397" fmla="*/ 1398691 h 4330701"/>
              <a:gd name="connsiteX18398" fmla="*/ 4167846 w 12191966"/>
              <a:gd name="connsiteY18398" fmla="*/ 1402402 h 4330701"/>
              <a:gd name="connsiteX18399" fmla="*/ 4168649 w 12191966"/>
              <a:gd name="connsiteY18399" fmla="*/ 1406525 h 4330701"/>
              <a:gd name="connsiteX18400" fmla="*/ 4166641 w 12191966"/>
              <a:gd name="connsiteY18400" fmla="*/ 1404463 h 4330701"/>
              <a:gd name="connsiteX18401" fmla="*/ 4164632 w 12191966"/>
              <a:gd name="connsiteY18401" fmla="*/ 1402402 h 4330701"/>
              <a:gd name="connsiteX18402" fmla="*/ 4162224 w 12191966"/>
              <a:gd name="connsiteY18402" fmla="*/ 1401165 h 4330701"/>
              <a:gd name="connsiteX18403" fmla="*/ 4159012 w 12191966"/>
              <a:gd name="connsiteY18403" fmla="*/ 1399928 h 4330701"/>
              <a:gd name="connsiteX18404" fmla="*/ 4156605 w 12191966"/>
              <a:gd name="connsiteY18404" fmla="*/ 1399103 h 4330701"/>
              <a:gd name="connsiteX18405" fmla="*/ 4152993 w 12191966"/>
              <a:gd name="connsiteY18405" fmla="*/ 1398691 h 4330701"/>
              <a:gd name="connsiteX18406" fmla="*/ 4146568 w 12191966"/>
              <a:gd name="connsiteY18406" fmla="*/ 1398691 h 4330701"/>
              <a:gd name="connsiteX18407" fmla="*/ 4146568 w 12191966"/>
              <a:gd name="connsiteY18407" fmla="*/ 1394155 h 4330701"/>
              <a:gd name="connsiteX18408" fmla="*/ 4146969 w 12191966"/>
              <a:gd name="connsiteY18408" fmla="*/ 1390444 h 4330701"/>
              <a:gd name="connsiteX18409" fmla="*/ 4147771 w 12191966"/>
              <a:gd name="connsiteY18409" fmla="*/ 1387145 h 4330701"/>
              <a:gd name="connsiteX18410" fmla="*/ 4148976 w 12191966"/>
              <a:gd name="connsiteY18410" fmla="*/ 1384671 h 4330701"/>
              <a:gd name="connsiteX18411" fmla="*/ 4150581 w 12191966"/>
              <a:gd name="connsiteY18411" fmla="*/ 1382609 h 4330701"/>
              <a:gd name="connsiteX18412" fmla="*/ 4152589 w 12191966"/>
              <a:gd name="connsiteY18412" fmla="*/ 1380548 h 4330701"/>
              <a:gd name="connsiteX18413" fmla="*/ 4154597 w 12191966"/>
              <a:gd name="connsiteY18413" fmla="*/ 1378898 h 4330701"/>
              <a:gd name="connsiteX18414" fmla="*/ 4156605 w 12191966"/>
              <a:gd name="connsiteY18414" fmla="*/ 1377661 h 4330701"/>
              <a:gd name="connsiteX18415" fmla="*/ 4162224 w 12191966"/>
              <a:gd name="connsiteY18415" fmla="*/ 1376424 h 4330701"/>
              <a:gd name="connsiteX18416" fmla="*/ 4167846 w 12191966"/>
              <a:gd name="connsiteY18416" fmla="*/ 1375187 h 4330701"/>
              <a:gd name="connsiteX18417" fmla="*/ 2483608 w 12191966"/>
              <a:gd name="connsiteY18417" fmla="*/ 1374775 h 4330701"/>
              <a:gd name="connsiteX18418" fmla="*/ 2484411 w 12191966"/>
              <a:gd name="connsiteY18418" fmla="*/ 1379311 h 4330701"/>
              <a:gd name="connsiteX18419" fmla="*/ 2484411 w 12191966"/>
              <a:gd name="connsiteY18419" fmla="*/ 1382609 h 4330701"/>
              <a:gd name="connsiteX18420" fmla="*/ 2484411 w 12191966"/>
              <a:gd name="connsiteY18420" fmla="*/ 1385084 h 4330701"/>
              <a:gd name="connsiteX18421" fmla="*/ 2483608 w 12191966"/>
              <a:gd name="connsiteY18421" fmla="*/ 1387145 h 4330701"/>
              <a:gd name="connsiteX18422" fmla="*/ 2482403 w 12191966"/>
              <a:gd name="connsiteY18422" fmla="*/ 1388382 h 4330701"/>
              <a:gd name="connsiteX18423" fmla="*/ 2480798 w 12191966"/>
              <a:gd name="connsiteY18423" fmla="*/ 1389207 h 4330701"/>
              <a:gd name="connsiteX18424" fmla="*/ 2477988 w 12191966"/>
              <a:gd name="connsiteY18424" fmla="*/ 1390856 h 4330701"/>
              <a:gd name="connsiteX18425" fmla="*/ 2474374 w 12191966"/>
              <a:gd name="connsiteY18425" fmla="*/ 1392093 h 4330701"/>
              <a:gd name="connsiteX18426" fmla="*/ 2472769 w 12191966"/>
              <a:gd name="connsiteY18426" fmla="*/ 1392918 h 4330701"/>
              <a:gd name="connsiteX18427" fmla="*/ 2471565 w 12191966"/>
              <a:gd name="connsiteY18427" fmla="*/ 1394567 h 4330701"/>
              <a:gd name="connsiteX18428" fmla="*/ 2471163 w 12191966"/>
              <a:gd name="connsiteY18428" fmla="*/ 1396217 h 4330701"/>
              <a:gd name="connsiteX18429" fmla="*/ 2470762 w 12191966"/>
              <a:gd name="connsiteY18429" fmla="*/ 1398691 h 4330701"/>
              <a:gd name="connsiteX18430" fmla="*/ 2471163 w 12191966"/>
              <a:gd name="connsiteY18430" fmla="*/ 1402402 h 4330701"/>
              <a:gd name="connsiteX18431" fmla="*/ 2472368 w 12191966"/>
              <a:gd name="connsiteY18431" fmla="*/ 1406525 h 4330701"/>
              <a:gd name="connsiteX18432" fmla="*/ 2470361 w 12191966"/>
              <a:gd name="connsiteY18432" fmla="*/ 1404463 h 4330701"/>
              <a:gd name="connsiteX18433" fmla="*/ 2467550 w 12191966"/>
              <a:gd name="connsiteY18433" fmla="*/ 1402402 h 4330701"/>
              <a:gd name="connsiteX18434" fmla="*/ 2465142 w 12191966"/>
              <a:gd name="connsiteY18434" fmla="*/ 1401165 h 4330701"/>
              <a:gd name="connsiteX18435" fmla="*/ 2462733 w 12191966"/>
              <a:gd name="connsiteY18435" fmla="*/ 1399928 h 4330701"/>
              <a:gd name="connsiteX18436" fmla="*/ 2459522 w 12191966"/>
              <a:gd name="connsiteY18436" fmla="*/ 1399103 h 4330701"/>
              <a:gd name="connsiteX18437" fmla="*/ 2456711 w 12191966"/>
              <a:gd name="connsiteY18437" fmla="*/ 1398691 h 4330701"/>
              <a:gd name="connsiteX18438" fmla="*/ 2449486 w 12191966"/>
              <a:gd name="connsiteY18438" fmla="*/ 1398691 h 4330701"/>
              <a:gd name="connsiteX18439" fmla="*/ 2449486 w 12191966"/>
              <a:gd name="connsiteY18439" fmla="*/ 1394155 h 4330701"/>
              <a:gd name="connsiteX18440" fmla="*/ 2449887 w 12191966"/>
              <a:gd name="connsiteY18440" fmla="*/ 1390444 h 4330701"/>
              <a:gd name="connsiteX18441" fmla="*/ 2451091 w 12191966"/>
              <a:gd name="connsiteY18441" fmla="*/ 1387145 h 4330701"/>
              <a:gd name="connsiteX18442" fmla="*/ 2451894 w 12191966"/>
              <a:gd name="connsiteY18442" fmla="*/ 1384671 h 4330701"/>
              <a:gd name="connsiteX18443" fmla="*/ 2453500 w 12191966"/>
              <a:gd name="connsiteY18443" fmla="*/ 1382609 h 4330701"/>
              <a:gd name="connsiteX18444" fmla="*/ 2455507 w 12191966"/>
              <a:gd name="connsiteY18444" fmla="*/ 1380548 h 4330701"/>
              <a:gd name="connsiteX18445" fmla="*/ 2457514 w 12191966"/>
              <a:gd name="connsiteY18445" fmla="*/ 1378898 h 4330701"/>
              <a:gd name="connsiteX18446" fmla="*/ 2459923 w 12191966"/>
              <a:gd name="connsiteY18446" fmla="*/ 1377661 h 4330701"/>
              <a:gd name="connsiteX18447" fmla="*/ 2465142 w 12191966"/>
              <a:gd name="connsiteY18447" fmla="*/ 1376424 h 4330701"/>
              <a:gd name="connsiteX18448" fmla="*/ 2470762 w 12191966"/>
              <a:gd name="connsiteY18448" fmla="*/ 1375187 h 4330701"/>
              <a:gd name="connsiteX18449" fmla="*/ 2289235 w 12191966"/>
              <a:gd name="connsiteY18449" fmla="*/ 1370013 h 4330701"/>
              <a:gd name="connsiteX18450" fmla="*/ 2286856 w 12191966"/>
              <a:gd name="connsiteY18450" fmla="*/ 1376964 h 4330701"/>
              <a:gd name="connsiteX18451" fmla="*/ 2283678 w 12191966"/>
              <a:gd name="connsiteY18451" fmla="*/ 1381871 h 4330701"/>
              <a:gd name="connsiteX18452" fmla="*/ 2280501 w 12191966"/>
              <a:gd name="connsiteY18452" fmla="*/ 1385961 h 4330701"/>
              <a:gd name="connsiteX18453" fmla="*/ 2277326 w 12191966"/>
              <a:gd name="connsiteY18453" fmla="*/ 1389232 h 4330701"/>
              <a:gd name="connsiteX18454" fmla="*/ 2273759 w 12191966"/>
              <a:gd name="connsiteY18454" fmla="*/ 1391276 h 4330701"/>
              <a:gd name="connsiteX18455" fmla="*/ 2269787 w 12191966"/>
              <a:gd name="connsiteY18455" fmla="*/ 1393321 h 4330701"/>
              <a:gd name="connsiteX18456" fmla="*/ 2266610 w 12191966"/>
              <a:gd name="connsiteY18456" fmla="*/ 1395365 h 4330701"/>
              <a:gd name="connsiteX18457" fmla="*/ 2263040 w 12191966"/>
              <a:gd name="connsiteY18457" fmla="*/ 1397001 h 4330701"/>
              <a:gd name="connsiteX18458" fmla="*/ 2261453 w 12191966"/>
              <a:gd name="connsiteY18458" fmla="*/ 1394957 h 4330701"/>
              <a:gd name="connsiteX18459" fmla="*/ 2260660 w 12191966"/>
              <a:gd name="connsiteY18459" fmla="*/ 1392503 h 4330701"/>
              <a:gd name="connsiteX18460" fmla="*/ 2260660 w 12191966"/>
              <a:gd name="connsiteY18460" fmla="*/ 1390459 h 4330701"/>
              <a:gd name="connsiteX18461" fmla="*/ 2261453 w 12191966"/>
              <a:gd name="connsiteY18461" fmla="*/ 1388823 h 4330701"/>
              <a:gd name="connsiteX18462" fmla="*/ 2263040 w 12191966"/>
              <a:gd name="connsiteY18462" fmla="*/ 1387187 h 4330701"/>
              <a:gd name="connsiteX18463" fmla="*/ 2265025 w 12191966"/>
              <a:gd name="connsiteY18463" fmla="*/ 1385552 h 4330701"/>
              <a:gd name="connsiteX18464" fmla="*/ 2270186 w 12191966"/>
              <a:gd name="connsiteY18464" fmla="*/ 1382689 h 4330701"/>
              <a:gd name="connsiteX18465" fmla="*/ 2275739 w 12191966"/>
              <a:gd name="connsiteY18465" fmla="*/ 1379827 h 4330701"/>
              <a:gd name="connsiteX18466" fmla="*/ 2281692 w 12191966"/>
              <a:gd name="connsiteY18466" fmla="*/ 1376964 h 4330701"/>
              <a:gd name="connsiteX18467" fmla="*/ 2284076 w 12191966"/>
              <a:gd name="connsiteY18467" fmla="*/ 1375329 h 4330701"/>
              <a:gd name="connsiteX18468" fmla="*/ 2286059 w 12191966"/>
              <a:gd name="connsiteY18468" fmla="*/ 1373693 h 4330701"/>
              <a:gd name="connsiteX18469" fmla="*/ 2288048 w 12191966"/>
              <a:gd name="connsiteY18469" fmla="*/ 1372057 h 4330701"/>
              <a:gd name="connsiteX18470" fmla="*/ 2198266 w 12191966"/>
              <a:gd name="connsiteY18470" fmla="*/ 1370013 h 4330701"/>
              <a:gd name="connsiteX18471" fmla="*/ 2202250 w 12191966"/>
              <a:gd name="connsiteY18471" fmla="*/ 1373878 h 4330701"/>
              <a:gd name="connsiteX18472" fmla="*/ 2205436 w 12191966"/>
              <a:gd name="connsiteY18472" fmla="*/ 1377357 h 4330701"/>
              <a:gd name="connsiteX18473" fmla="*/ 2207425 w 12191966"/>
              <a:gd name="connsiteY18473" fmla="*/ 1380449 h 4330701"/>
              <a:gd name="connsiteX18474" fmla="*/ 2208625 w 12191966"/>
              <a:gd name="connsiteY18474" fmla="*/ 1384701 h 4330701"/>
              <a:gd name="connsiteX18475" fmla="*/ 2209421 w 12191966"/>
              <a:gd name="connsiteY18475" fmla="*/ 1388953 h 4330701"/>
              <a:gd name="connsiteX18476" fmla="*/ 2209820 w 12191966"/>
              <a:gd name="connsiteY18476" fmla="*/ 1394364 h 4330701"/>
              <a:gd name="connsiteX18477" fmla="*/ 2209421 w 12191966"/>
              <a:gd name="connsiteY18477" fmla="*/ 1400548 h 4330701"/>
              <a:gd name="connsiteX18478" fmla="*/ 2208625 w 12191966"/>
              <a:gd name="connsiteY18478" fmla="*/ 1408665 h 4330701"/>
              <a:gd name="connsiteX18479" fmla="*/ 2201053 w 12191966"/>
              <a:gd name="connsiteY18479" fmla="*/ 1406346 h 4330701"/>
              <a:gd name="connsiteX18480" fmla="*/ 2194680 w 12191966"/>
              <a:gd name="connsiteY18480" fmla="*/ 1405573 h 4330701"/>
              <a:gd name="connsiteX18481" fmla="*/ 2189104 w 12191966"/>
              <a:gd name="connsiteY18481" fmla="*/ 1405573 h 4330701"/>
              <a:gd name="connsiteX18482" fmla="*/ 2183923 w 12191966"/>
              <a:gd name="connsiteY18482" fmla="*/ 1405960 h 4330701"/>
              <a:gd name="connsiteX18483" fmla="*/ 2178746 w 12191966"/>
              <a:gd name="connsiteY18483" fmla="*/ 1407506 h 4330701"/>
              <a:gd name="connsiteX18484" fmla="*/ 2173167 w 12191966"/>
              <a:gd name="connsiteY18484" fmla="*/ 1409438 h 4330701"/>
              <a:gd name="connsiteX18485" fmla="*/ 2165998 w 12191966"/>
              <a:gd name="connsiteY18485" fmla="*/ 1411757 h 4330701"/>
              <a:gd name="connsiteX18486" fmla="*/ 2157230 w 12191966"/>
              <a:gd name="connsiteY18486" fmla="*/ 1414463 h 4330701"/>
              <a:gd name="connsiteX18487" fmla="*/ 2156833 w 12191966"/>
              <a:gd name="connsiteY18487" fmla="*/ 1409825 h 4330701"/>
              <a:gd name="connsiteX18488" fmla="*/ 2155240 w 12191966"/>
              <a:gd name="connsiteY18488" fmla="*/ 1405960 h 4330701"/>
              <a:gd name="connsiteX18489" fmla="*/ 2154044 w 12191966"/>
              <a:gd name="connsiteY18489" fmla="*/ 1403254 h 4330701"/>
              <a:gd name="connsiteX18490" fmla="*/ 2151256 w 12191966"/>
              <a:gd name="connsiteY18490" fmla="*/ 1401321 h 4330701"/>
              <a:gd name="connsiteX18491" fmla="*/ 2148865 w 12191966"/>
              <a:gd name="connsiteY18491" fmla="*/ 1399775 h 4330701"/>
              <a:gd name="connsiteX18492" fmla="*/ 2146478 w 12191966"/>
              <a:gd name="connsiteY18492" fmla="*/ 1398616 h 4330701"/>
              <a:gd name="connsiteX18493" fmla="*/ 2142890 w 12191966"/>
              <a:gd name="connsiteY18493" fmla="*/ 1398229 h 4330701"/>
              <a:gd name="connsiteX18494" fmla="*/ 2139305 w 12191966"/>
              <a:gd name="connsiteY18494" fmla="*/ 1398616 h 4330701"/>
              <a:gd name="connsiteX18495" fmla="*/ 2138111 w 12191966"/>
              <a:gd name="connsiteY18495" fmla="*/ 1400162 h 4330701"/>
              <a:gd name="connsiteX18496" fmla="*/ 2136119 w 12191966"/>
              <a:gd name="connsiteY18496" fmla="*/ 1401708 h 4330701"/>
              <a:gd name="connsiteX18497" fmla="*/ 2133728 w 12191966"/>
              <a:gd name="connsiteY18497" fmla="*/ 1403254 h 4330701"/>
              <a:gd name="connsiteX18498" fmla="*/ 2130537 w 12191966"/>
              <a:gd name="connsiteY18498" fmla="*/ 1404027 h 4330701"/>
              <a:gd name="connsiteX18499" fmla="*/ 2127751 w 12191966"/>
              <a:gd name="connsiteY18499" fmla="*/ 1404414 h 4330701"/>
              <a:gd name="connsiteX18500" fmla="*/ 2124165 w 12191966"/>
              <a:gd name="connsiteY18500" fmla="*/ 1405573 h 4330701"/>
              <a:gd name="connsiteX18501" fmla="*/ 2120978 w 12191966"/>
              <a:gd name="connsiteY18501" fmla="*/ 1405573 h 4330701"/>
              <a:gd name="connsiteX18502" fmla="*/ 2117791 w 12191966"/>
              <a:gd name="connsiteY18502" fmla="*/ 1405573 h 4330701"/>
              <a:gd name="connsiteX18503" fmla="*/ 2114605 w 12191966"/>
              <a:gd name="connsiteY18503" fmla="*/ 1405187 h 4330701"/>
              <a:gd name="connsiteX18504" fmla="*/ 2111417 w 12191966"/>
              <a:gd name="connsiteY18504" fmla="*/ 1404027 h 4330701"/>
              <a:gd name="connsiteX18505" fmla="*/ 2109424 w 12191966"/>
              <a:gd name="connsiteY18505" fmla="*/ 1402481 h 4330701"/>
              <a:gd name="connsiteX18506" fmla="*/ 2107432 w 12191966"/>
              <a:gd name="connsiteY18506" fmla="*/ 1401321 h 4330701"/>
              <a:gd name="connsiteX18507" fmla="*/ 2105837 w 12191966"/>
              <a:gd name="connsiteY18507" fmla="*/ 1398616 h 4330701"/>
              <a:gd name="connsiteX18508" fmla="*/ 2105041 w 12191966"/>
              <a:gd name="connsiteY18508" fmla="*/ 1395910 h 4330701"/>
              <a:gd name="connsiteX18509" fmla="*/ 2105041 w 12191966"/>
              <a:gd name="connsiteY18509" fmla="*/ 1392818 h 4330701"/>
              <a:gd name="connsiteX18510" fmla="*/ 2105837 w 12191966"/>
              <a:gd name="connsiteY18510" fmla="*/ 1388953 h 4330701"/>
              <a:gd name="connsiteX18511" fmla="*/ 2108626 w 12191966"/>
              <a:gd name="connsiteY18511" fmla="*/ 1387407 h 4330701"/>
              <a:gd name="connsiteX18512" fmla="*/ 2111017 w 12191966"/>
              <a:gd name="connsiteY18512" fmla="*/ 1386634 h 4330701"/>
              <a:gd name="connsiteX18513" fmla="*/ 2113409 w 12191966"/>
              <a:gd name="connsiteY18513" fmla="*/ 1386634 h 4330701"/>
              <a:gd name="connsiteX18514" fmla="*/ 2116199 w 12191966"/>
              <a:gd name="connsiteY18514" fmla="*/ 1387020 h 4330701"/>
              <a:gd name="connsiteX18515" fmla="*/ 2118587 w 12191966"/>
              <a:gd name="connsiteY18515" fmla="*/ 1387793 h 4330701"/>
              <a:gd name="connsiteX18516" fmla="*/ 2120580 w 12191966"/>
              <a:gd name="connsiteY18516" fmla="*/ 1388953 h 4330701"/>
              <a:gd name="connsiteX18517" fmla="*/ 2125354 w 12191966"/>
              <a:gd name="connsiteY18517" fmla="*/ 1391272 h 4330701"/>
              <a:gd name="connsiteX18518" fmla="*/ 2128544 w 12191966"/>
              <a:gd name="connsiteY18518" fmla="*/ 1393204 h 4330701"/>
              <a:gd name="connsiteX18519" fmla="*/ 2130138 w 12191966"/>
              <a:gd name="connsiteY18519" fmla="*/ 1394364 h 4330701"/>
              <a:gd name="connsiteX18520" fmla="*/ 2131334 w 12191966"/>
              <a:gd name="connsiteY18520" fmla="*/ 1394364 h 4330701"/>
              <a:gd name="connsiteX18521" fmla="*/ 2132931 w 12191966"/>
              <a:gd name="connsiteY18521" fmla="*/ 1393977 h 4330701"/>
              <a:gd name="connsiteX18522" fmla="*/ 2133329 w 12191966"/>
              <a:gd name="connsiteY18522" fmla="*/ 1392818 h 4330701"/>
              <a:gd name="connsiteX18523" fmla="*/ 2133728 w 12191966"/>
              <a:gd name="connsiteY18523" fmla="*/ 1391272 h 4330701"/>
              <a:gd name="connsiteX18524" fmla="*/ 2134126 w 12191966"/>
              <a:gd name="connsiteY18524" fmla="*/ 1388566 h 4330701"/>
              <a:gd name="connsiteX18525" fmla="*/ 2137711 w 12191966"/>
              <a:gd name="connsiteY18525" fmla="*/ 1390885 h 4330701"/>
              <a:gd name="connsiteX18526" fmla="*/ 2139704 w 12191966"/>
              <a:gd name="connsiteY18526" fmla="*/ 1393204 h 4330701"/>
              <a:gd name="connsiteX18527" fmla="*/ 2143289 w 12191966"/>
              <a:gd name="connsiteY18527" fmla="*/ 1392045 h 4330701"/>
              <a:gd name="connsiteX18528" fmla="*/ 2147673 w 12191966"/>
              <a:gd name="connsiteY18528" fmla="*/ 1390885 h 4330701"/>
              <a:gd name="connsiteX18529" fmla="*/ 2156436 w 12191966"/>
              <a:gd name="connsiteY18529" fmla="*/ 1388953 h 4330701"/>
              <a:gd name="connsiteX18530" fmla="*/ 2164803 w 12191966"/>
              <a:gd name="connsiteY18530" fmla="*/ 1387407 h 4330701"/>
              <a:gd name="connsiteX18531" fmla="*/ 2173167 w 12191966"/>
              <a:gd name="connsiteY18531" fmla="*/ 1386634 h 4330701"/>
              <a:gd name="connsiteX18532" fmla="*/ 2181136 w 12191966"/>
              <a:gd name="connsiteY18532" fmla="*/ 1383928 h 4330701"/>
              <a:gd name="connsiteX18533" fmla="*/ 2184719 w 12191966"/>
              <a:gd name="connsiteY18533" fmla="*/ 1383155 h 4330701"/>
              <a:gd name="connsiteX18534" fmla="*/ 2188307 w 12191966"/>
              <a:gd name="connsiteY18534" fmla="*/ 1381222 h 4330701"/>
              <a:gd name="connsiteX18535" fmla="*/ 2191097 w 12191966"/>
              <a:gd name="connsiteY18535" fmla="*/ 1379289 h 4330701"/>
              <a:gd name="connsiteX18536" fmla="*/ 2194283 w 12191966"/>
              <a:gd name="connsiteY18536" fmla="*/ 1376584 h 4330701"/>
              <a:gd name="connsiteX18537" fmla="*/ 2196274 w 12191966"/>
              <a:gd name="connsiteY18537" fmla="*/ 1373492 h 4330701"/>
              <a:gd name="connsiteX18538" fmla="*/ 11775498 w 12191966"/>
              <a:gd name="connsiteY18538" fmla="*/ 1362075 h 4330701"/>
              <a:gd name="connsiteX18539" fmla="*/ 11776655 w 12191966"/>
              <a:gd name="connsiteY18539" fmla="*/ 1362075 h 4330701"/>
              <a:gd name="connsiteX18540" fmla="*/ 11778582 w 12191966"/>
              <a:gd name="connsiteY18540" fmla="*/ 1362467 h 4330701"/>
              <a:gd name="connsiteX18541" fmla="*/ 11780510 w 12191966"/>
              <a:gd name="connsiteY18541" fmla="*/ 1363643 h 4330701"/>
              <a:gd name="connsiteX18542" fmla="*/ 11782823 w 12191966"/>
              <a:gd name="connsiteY18542" fmla="*/ 1365603 h 4330701"/>
              <a:gd name="connsiteX18543" fmla="*/ 11781667 w 12191966"/>
              <a:gd name="connsiteY18543" fmla="*/ 1370306 h 4330701"/>
              <a:gd name="connsiteX18544" fmla="*/ 11780510 w 12191966"/>
              <a:gd name="connsiteY18544" fmla="*/ 1373442 h 4330701"/>
              <a:gd name="connsiteX18545" fmla="*/ 11779353 w 12191966"/>
              <a:gd name="connsiteY18545" fmla="*/ 1375010 h 4330701"/>
              <a:gd name="connsiteX18546" fmla="*/ 11777811 w 12191966"/>
              <a:gd name="connsiteY18546" fmla="*/ 1375402 h 4330701"/>
              <a:gd name="connsiteX18547" fmla="*/ 11776269 w 12191966"/>
              <a:gd name="connsiteY18547" fmla="*/ 1375010 h 4330701"/>
              <a:gd name="connsiteX18548" fmla="*/ 11773956 w 12191966"/>
              <a:gd name="connsiteY18548" fmla="*/ 1373834 h 4330701"/>
              <a:gd name="connsiteX18549" fmla="*/ 11770872 w 12191966"/>
              <a:gd name="connsiteY18549" fmla="*/ 1373050 h 4330701"/>
              <a:gd name="connsiteX18550" fmla="*/ 11768173 w 12191966"/>
              <a:gd name="connsiteY18550" fmla="*/ 1373050 h 4330701"/>
              <a:gd name="connsiteX18551" fmla="*/ 11768944 w 12191966"/>
              <a:gd name="connsiteY18551" fmla="*/ 1376578 h 4330701"/>
              <a:gd name="connsiteX18552" fmla="*/ 11770486 w 12191966"/>
              <a:gd name="connsiteY18552" fmla="*/ 1379322 h 4330701"/>
              <a:gd name="connsiteX18553" fmla="*/ 11772414 w 12191966"/>
              <a:gd name="connsiteY18553" fmla="*/ 1381282 h 4330701"/>
              <a:gd name="connsiteX18554" fmla="*/ 11774341 w 12191966"/>
              <a:gd name="connsiteY18554" fmla="*/ 1382850 h 4330701"/>
              <a:gd name="connsiteX18555" fmla="*/ 11779353 w 12191966"/>
              <a:gd name="connsiteY18555" fmla="*/ 1385202 h 4330701"/>
              <a:gd name="connsiteX18556" fmla="*/ 11781667 w 12191966"/>
              <a:gd name="connsiteY18556" fmla="*/ 1386770 h 4330701"/>
              <a:gd name="connsiteX18557" fmla="*/ 11783980 w 12191966"/>
              <a:gd name="connsiteY18557" fmla="*/ 1388337 h 4330701"/>
              <a:gd name="connsiteX18558" fmla="*/ 11782823 w 12191966"/>
              <a:gd name="connsiteY18558" fmla="*/ 1391473 h 4330701"/>
              <a:gd name="connsiteX18559" fmla="*/ 11781667 w 12191966"/>
              <a:gd name="connsiteY18559" fmla="*/ 1392649 h 4330701"/>
              <a:gd name="connsiteX18560" fmla="*/ 11780125 w 12191966"/>
              <a:gd name="connsiteY18560" fmla="*/ 1393825 h 4330701"/>
              <a:gd name="connsiteX18561" fmla="*/ 11779353 w 12191966"/>
              <a:gd name="connsiteY18561" fmla="*/ 1393825 h 4330701"/>
              <a:gd name="connsiteX18562" fmla="*/ 11777811 w 12191966"/>
              <a:gd name="connsiteY18562" fmla="*/ 1393825 h 4330701"/>
              <a:gd name="connsiteX18563" fmla="*/ 11776269 w 12191966"/>
              <a:gd name="connsiteY18563" fmla="*/ 1392649 h 4330701"/>
              <a:gd name="connsiteX18564" fmla="*/ 11772799 w 12191966"/>
              <a:gd name="connsiteY18564" fmla="*/ 1390297 h 4330701"/>
              <a:gd name="connsiteX18565" fmla="*/ 11769329 w 12191966"/>
              <a:gd name="connsiteY18565" fmla="*/ 1387162 h 4330701"/>
              <a:gd name="connsiteX18566" fmla="*/ 11767402 w 12191966"/>
              <a:gd name="connsiteY18566" fmla="*/ 1385986 h 4330701"/>
              <a:gd name="connsiteX18567" fmla="*/ 11765474 w 12191966"/>
              <a:gd name="connsiteY18567" fmla="*/ 1384810 h 4330701"/>
              <a:gd name="connsiteX18568" fmla="*/ 11763546 w 12191966"/>
              <a:gd name="connsiteY18568" fmla="*/ 1384025 h 4330701"/>
              <a:gd name="connsiteX18569" fmla="*/ 11761619 w 12191966"/>
              <a:gd name="connsiteY18569" fmla="*/ 1384025 h 4330701"/>
              <a:gd name="connsiteX18570" fmla="*/ 11759305 w 12191966"/>
              <a:gd name="connsiteY18570" fmla="*/ 1384418 h 4330701"/>
              <a:gd name="connsiteX18571" fmla="*/ 11756992 w 12191966"/>
              <a:gd name="connsiteY18571" fmla="*/ 1385202 h 4330701"/>
              <a:gd name="connsiteX18572" fmla="*/ 11761619 w 12191966"/>
              <a:gd name="connsiteY18572" fmla="*/ 1375794 h 4330701"/>
              <a:gd name="connsiteX18573" fmla="*/ 11764703 w 12191966"/>
              <a:gd name="connsiteY18573" fmla="*/ 1371090 h 4330701"/>
              <a:gd name="connsiteX18574" fmla="*/ 11768173 w 12191966"/>
              <a:gd name="connsiteY18574" fmla="*/ 1367171 h 4330701"/>
              <a:gd name="connsiteX18575" fmla="*/ 11771257 w 12191966"/>
              <a:gd name="connsiteY18575" fmla="*/ 1363643 h 4330701"/>
              <a:gd name="connsiteX18576" fmla="*/ 11773570 w 12191966"/>
              <a:gd name="connsiteY18576" fmla="*/ 1362467 h 4330701"/>
              <a:gd name="connsiteX18577" fmla="*/ 2041363 w 12191966"/>
              <a:gd name="connsiteY18577" fmla="*/ 1357313 h 4330701"/>
              <a:gd name="connsiteX18578" fmla="*/ 2044077 w 12191966"/>
              <a:gd name="connsiteY18578" fmla="*/ 1357313 h 4330701"/>
              <a:gd name="connsiteX18579" fmla="*/ 2046403 w 12191966"/>
              <a:gd name="connsiteY18579" fmla="*/ 1357727 h 4330701"/>
              <a:gd name="connsiteX18580" fmla="*/ 2050279 w 12191966"/>
              <a:gd name="connsiteY18580" fmla="*/ 1358555 h 4330701"/>
              <a:gd name="connsiteX18581" fmla="*/ 2053769 w 12191966"/>
              <a:gd name="connsiteY18581" fmla="*/ 1360212 h 4330701"/>
              <a:gd name="connsiteX18582" fmla="*/ 2057257 w 12191966"/>
              <a:gd name="connsiteY18582" fmla="*/ 1362282 h 4330701"/>
              <a:gd name="connsiteX18583" fmla="*/ 2060746 w 12191966"/>
              <a:gd name="connsiteY18583" fmla="*/ 1364353 h 4330701"/>
              <a:gd name="connsiteX18584" fmla="*/ 2064235 w 12191966"/>
              <a:gd name="connsiteY18584" fmla="*/ 1366010 h 4330701"/>
              <a:gd name="connsiteX18585" fmla="*/ 2066560 w 12191966"/>
              <a:gd name="connsiteY18585" fmla="*/ 1366424 h 4330701"/>
              <a:gd name="connsiteX18586" fmla="*/ 2068499 w 12191966"/>
              <a:gd name="connsiteY18586" fmla="*/ 1366424 h 4330701"/>
              <a:gd name="connsiteX18587" fmla="*/ 2068499 w 12191966"/>
              <a:gd name="connsiteY18587" fmla="*/ 1368494 h 4330701"/>
              <a:gd name="connsiteX18588" fmla="*/ 2066948 w 12191966"/>
              <a:gd name="connsiteY18588" fmla="*/ 1370565 h 4330701"/>
              <a:gd name="connsiteX18589" fmla="*/ 2065010 w 12191966"/>
              <a:gd name="connsiteY18589" fmla="*/ 1372222 h 4330701"/>
              <a:gd name="connsiteX18590" fmla="*/ 2062684 w 12191966"/>
              <a:gd name="connsiteY18590" fmla="*/ 1373878 h 4330701"/>
              <a:gd name="connsiteX18591" fmla="*/ 2059583 w 12191966"/>
              <a:gd name="connsiteY18591" fmla="*/ 1375535 h 4330701"/>
              <a:gd name="connsiteX18592" fmla="*/ 2056093 w 12191966"/>
              <a:gd name="connsiteY18592" fmla="*/ 1375949 h 4330701"/>
              <a:gd name="connsiteX18593" fmla="*/ 2052605 w 12191966"/>
              <a:gd name="connsiteY18593" fmla="*/ 1376363 h 4330701"/>
              <a:gd name="connsiteX18594" fmla="*/ 2049504 w 12191966"/>
              <a:gd name="connsiteY18594" fmla="*/ 1376363 h 4330701"/>
              <a:gd name="connsiteX18595" fmla="*/ 2046015 w 12191966"/>
              <a:gd name="connsiteY18595" fmla="*/ 1376363 h 4330701"/>
              <a:gd name="connsiteX18596" fmla="*/ 2042914 w 12191966"/>
              <a:gd name="connsiteY18596" fmla="*/ 1375535 h 4330701"/>
              <a:gd name="connsiteX18597" fmla="*/ 2040200 w 12191966"/>
              <a:gd name="connsiteY18597" fmla="*/ 1373878 h 4330701"/>
              <a:gd name="connsiteX18598" fmla="*/ 2037486 w 12191966"/>
              <a:gd name="connsiteY18598" fmla="*/ 1372222 h 4330701"/>
              <a:gd name="connsiteX18599" fmla="*/ 2035936 w 12191966"/>
              <a:gd name="connsiteY18599" fmla="*/ 1369737 h 4330701"/>
              <a:gd name="connsiteX18600" fmla="*/ 2035160 w 12191966"/>
              <a:gd name="connsiteY18600" fmla="*/ 1366424 h 4330701"/>
              <a:gd name="connsiteX18601" fmla="*/ 2035160 w 12191966"/>
              <a:gd name="connsiteY18601" fmla="*/ 1363111 h 4330701"/>
              <a:gd name="connsiteX18602" fmla="*/ 2035548 w 12191966"/>
              <a:gd name="connsiteY18602" fmla="*/ 1358555 h 4330701"/>
              <a:gd name="connsiteX18603" fmla="*/ 2039037 w 12191966"/>
              <a:gd name="connsiteY18603" fmla="*/ 1357727 h 4330701"/>
              <a:gd name="connsiteX18604" fmla="*/ 3447693 w 12191966"/>
              <a:gd name="connsiteY18604" fmla="*/ 1355725 h 4330701"/>
              <a:gd name="connsiteX18605" fmla="*/ 3451357 w 12191966"/>
              <a:gd name="connsiteY18605" fmla="*/ 1355725 h 4330701"/>
              <a:gd name="connsiteX18606" fmla="*/ 3454207 w 12191966"/>
              <a:gd name="connsiteY18606" fmla="*/ 1356125 h 4330701"/>
              <a:gd name="connsiteX18607" fmla="*/ 3456242 w 12191966"/>
              <a:gd name="connsiteY18607" fmla="*/ 1357727 h 4330701"/>
              <a:gd name="connsiteX18608" fmla="*/ 3458277 w 12191966"/>
              <a:gd name="connsiteY18608" fmla="*/ 1359728 h 4330701"/>
              <a:gd name="connsiteX18609" fmla="*/ 3459499 w 12191966"/>
              <a:gd name="connsiteY18609" fmla="*/ 1361730 h 4330701"/>
              <a:gd name="connsiteX18610" fmla="*/ 3460719 w 12191966"/>
              <a:gd name="connsiteY18610" fmla="*/ 1364932 h 4330701"/>
              <a:gd name="connsiteX18611" fmla="*/ 3462755 w 12191966"/>
              <a:gd name="connsiteY18611" fmla="*/ 1370137 h 4330701"/>
              <a:gd name="connsiteX18612" fmla="*/ 3464791 w 12191966"/>
              <a:gd name="connsiteY18612" fmla="*/ 1376542 h 4330701"/>
              <a:gd name="connsiteX18613" fmla="*/ 3466011 w 12191966"/>
              <a:gd name="connsiteY18613" fmla="*/ 1379344 h 4330701"/>
              <a:gd name="connsiteX18614" fmla="*/ 3466826 w 12191966"/>
              <a:gd name="connsiteY18614" fmla="*/ 1382147 h 4330701"/>
              <a:gd name="connsiteX18615" fmla="*/ 3468861 w 12191966"/>
              <a:gd name="connsiteY18615" fmla="*/ 1384148 h 4330701"/>
              <a:gd name="connsiteX18616" fmla="*/ 3470896 w 12191966"/>
              <a:gd name="connsiteY18616" fmla="*/ 1385350 h 4330701"/>
              <a:gd name="connsiteX18617" fmla="*/ 3473745 w 12191966"/>
              <a:gd name="connsiteY18617" fmla="*/ 1386551 h 4330701"/>
              <a:gd name="connsiteX18618" fmla="*/ 3476595 w 12191966"/>
              <a:gd name="connsiteY18618" fmla="*/ 1386551 h 4330701"/>
              <a:gd name="connsiteX18619" fmla="*/ 3476187 w 12191966"/>
              <a:gd name="connsiteY18619" fmla="*/ 1388152 h 4330701"/>
              <a:gd name="connsiteX18620" fmla="*/ 3475780 w 12191966"/>
              <a:gd name="connsiteY18620" fmla="*/ 1389753 h 4330701"/>
              <a:gd name="connsiteX18621" fmla="*/ 3474560 w 12191966"/>
              <a:gd name="connsiteY18621" fmla="*/ 1390954 h 4330701"/>
              <a:gd name="connsiteX18622" fmla="*/ 3473745 w 12191966"/>
              <a:gd name="connsiteY18622" fmla="*/ 1391755 h 4330701"/>
              <a:gd name="connsiteX18623" fmla="*/ 3470489 w 12191966"/>
              <a:gd name="connsiteY18623" fmla="*/ 1392556 h 4330701"/>
              <a:gd name="connsiteX18624" fmla="*/ 3467233 w 12191966"/>
              <a:gd name="connsiteY18624" fmla="*/ 1393757 h 4330701"/>
              <a:gd name="connsiteX18625" fmla="*/ 3464383 w 12191966"/>
              <a:gd name="connsiteY18625" fmla="*/ 1394157 h 4330701"/>
              <a:gd name="connsiteX18626" fmla="*/ 3461941 w 12191966"/>
              <a:gd name="connsiteY18626" fmla="*/ 1395758 h 4330701"/>
              <a:gd name="connsiteX18627" fmla="*/ 3460719 w 12191966"/>
              <a:gd name="connsiteY18627" fmla="*/ 1396559 h 4330701"/>
              <a:gd name="connsiteX18628" fmla="*/ 3460313 w 12191966"/>
              <a:gd name="connsiteY18628" fmla="*/ 1397760 h 4330701"/>
              <a:gd name="connsiteX18629" fmla="*/ 3459499 w 12191966"/>
              <a:gd name="connsiteY18629" fmla="*/ 1399761 h 4330701"/>
              <a:gd name="connsiteX18630" fmla="*/ 3459092 w 12191966"/>
              <a:gd name="connsiteY18630" fmla="*/ 1401763 h 4330701"/>
              <a:gd name="connsiteX18631" fmla="*/ 3454207 w 12191966"/>
              <a:gd name="connsiteY18631" fmla="*/ 1397760 h 4330701"/>
              <a:gd name="connsiteX18632" fmla="*/ 3450543 w 12191966"/>
              <a:gd name="connsiteY18632" fmla="*/ 1392956 h 4330701"/>
              <a:gd name="connsiteX18633" fmla="*/ 3447287 w 12191966"/>
              <a:gd name="connsiteY18633" fmla="*/ 1388152 h 4330701"/>
              <a:gd name="connsiteX18634" fmla="*/ 3445658 w 12191966"/>
              <a:gd name="connsiteY18634" fmla="*/ 1382547 h 4330701"/>
              <a:gd name="connsiteX18635" fmla="*/ 3444845 w 12191966"/>
              <a:gd name="connsiteY18635" fmla="*/ 1376942 h 4330701"/>
              <a:gd name="connsiteX18636" fmla="*/ 3445251 w 12191966"/>
              <a:gd name="connsiteY18636" fmla="*/ 1370137 h 4330701"/>
              <a:gd name="connsiteX18637" fmla="*/ 3446473 w 12191966"/>
              <a:gd name="connsiteY18637" fmla="*/ 1363331 h 4330701"/>
              <a:gd name="connsiteX18638" fmla="*/ 3649640 w 12191966"/>
              <a:gd name="connsiteY18638" fmla="*/ 1349376 h 4330701"/>
              <a:gd name="connsiteX18639" fmla="*/ 3649242 w 12191966"/>
              <a:gd name="connsiteY18639" fmla="*/ 1352192 h 4330701"/>
              <a:gd name="connsiteX18640" fmla="*/ 3648053 w 12191966"/>
              <a:gd name="connsiteY18640" fmla="*/ 1354606 h 4330701"/>
              <a:gd name="connsiteX18641" fmla="*/ 3646067 w 12191966"/>
              <a:gd name="connsiteY18641" fmla="*/ 1358629 h 4330701"/>
              <a:gd name="connsiteX18642" fmla="*/ 3644083 w 12191966"/>
              <a:gd name="connsiteY18642" fmla="*/ 1362250 h 4330701"/>
              <a:gd name="connsiteX18643" fmla="*/ 3640909 w 12191966"/>
              <a:gd name="connsiteY18643" fmla="*/ 1365468 h 4330701"/>
              <a:gd name="connsiteX18644" fmla="*/ 3638528 w 12191966"/>
              <a:gd name="connsiteY18644" fmla="*/ 1368285 h 4330701"/>
              <a:gd name="connsiteX18645" fmla="*/ 3636146 w 12191966"/>
              <a:gd name="connsiteY18645" fmla="*/ 1371906 h 4330701"/>
              <a:gd name="connsiteX18646" fmla="*/ 3634162 w 12191966"/>
              <a:gd name="connsiteY18646" fmla="*/ 1375929 h 4330701"/>
              <a:gd name="connsiteX18647" fmla="*/ 3633368 w 12191966"/>
              <a:gd name="connsiteY18647" fmla="*/ 1378343 h 4330701"/>
              <a:gd name="connsiteX18648" fmla="*/ 3632971 w 12191966"/>
              <a:gd name="connsiteY18648" fmla="*/ 1381561 h 4330701"/>
              <a:gd name="connsiteX18649" fmla="*/ 3636146 w 12191966"/>
              <a:gd name="connsiteY18649" fmla="*/ 1381963 h 4330701"/>
              <a:gd name="connsiteX18650" fmla="*/ 3635750 w 12191966"/>
              <a:gd name="connsiteY18650" fmla="*/ 1383170 h 4330701"/>
              <a:gd name="connsiteX18651" fmla="*/ 3634559 w 12191966"/>
              <a:gd name="connsiteY18651" fmla="*/ 1384780 h 4330701"/>
              <a:gd name="connsiteX18652" fmla="*/ 3632575 w 12191966"/>
              <a:gd name="connsiteY18652" fmla="*/ 1386791 h 4330701"/>
              <a:gd name="connsiteX18653" fmla="*/ 3632575 w 12191966"/>
              <a:gd name="connsiteY18653" fmla="*/ 1387596 h 4330701"/>
              <a:gd name="connsiteX18654" fmla="*/ 3635750 w 12191966"/>
              <a:gd name="connsiteY18654" fmla="*/ 1387998 h 4330701"/>
              <a:gd name="connsiteX18655" fmla="*/ 3638130 w 12191966"/>
              <a:gd name="connsiteY18655" fmla="*/ 1387998 h 4330701"/>
              <a:gd name="connsiteX18656" fmla="*/ 3640114 w 12191966"/>
              <a:gd name="connsiteY18656" fmla="*/ 1387194 h 4330701"/>
              <a:gd name="connsiteX18657" fmla="*/ 3642098 w 12191966"/>
              <a:gd name="connsiteY18657" fmla="*/ 1385584 h 4330701"/>
              <a:gd name="connsiteX18658" fmla="*/ 3642894 w 12191966"/>
              <a:gd name="connsiteY18658" fmla="*/ 1383573 h 4330701"/>
              <a:gd name="connsiteX18659" fmla="*/ 3644083 w 12191966"/>
              <a:gd name="connsiteY18659" fmla="*/ 1381159 h 4330701"/>
              <a:gd name="connsiteX18660" fmla="*/ 3645671 w 12191966"/>
              <a:gd name="connsiteY18660" fmla="*/ 1375526 h 4330701"/>
              <a:gd name="connsiteX18661" fmla="*/ 3647655 w 12191966"/>
              <a:gd name="connsiteY18661" fmla="*/ 1369894 h 4330701"/>
              <a:gd name="connsiteX18662" fmla="*/ 3648449 w 12191966"/>
              <a:gd name="connsiteY18662" fmla="*/ 1367882 h 4330701"/>
              <a:gd name="connsiteX18663" fmla="*/ 3650037 w 12191966"/>
              <a:gd name="connsiteY18663" fmla="*/ 1365871 h 4330701"/>
              <a:gd name="connsiteX18664" fmla="*/ 3651624 w 12191966"/>
              <a:gd name="connsiteY18664" fmla="*/ 1364262 h 4330701"/>
              <a:gd name="connsiteX18665" fmla="*/ 3654006 w 12191966"/>
              <a:gd name="connsiteY18665" fmla="*/ 1363859 h 4330701"/>
              <a:gd name="connsiteX18666" fmla="*/ 3657181 w 12191966"/>
              <a:gd name="connsiteY18666" fmla="*/ 1363859 h 4330701"/>
              <a:gd name="connsiteX18667" fmla="*/ 3660751 w 12191966"/>
              <a:gd name="connsiteY18667" fmla="*/ 1364664 h 4330701"/>
              <a:gd name="connsiteX18668" fmla="*/ 3659958 w 12191966"/>
              <a:gd name="connsiteY18668" fmla="*/ 1370699 h 4330701"/>
              <a:gd name="connsiteX18669" fmla="*/ 3661149 w 12191966"/>
              <a:gd name="connsiteY18669" fmla="*/ 1375526 h 4330701"/>
              <a:gd name="connsiteX18670" fmla="*/ 3662736 w 12191966"/>
              <a:gd name="connsiteY18670" fmla="*/ 1379550 h 4330701"/>
              <a:gd name="connsiteX18671" fmla="*/ 3664324 w 12191966"/>
              <a:gd name="connsiteY18671" fmla="*/ 1383170 h 4330701"/>
              <a:gd name="connsiteX18672" fmla="*/ 3665515 w 12191966"/>
              <a:gd name="connsiteY18672" fmla="*/ 1386791 h 4330701"/>
              <a:gd name="connsiteX18673" fmla="*/ 3666704 w 12191966"/>
              <a:gd name="connsiteY18673" fmla="*/ 1390815 h 4330701"/>
              <a:gd name="connsiteX18674" fmla="*/ 3667102 w 12191966"/>
              <a:gd name="connsiteY18674" fmla="*/ 1396447 h 4330701"/>
              <a:gd name="connsiteX18675" fmla="*/ 3666308 w 12191966"/>
              <a:gd name="connsiteY18675" fmla="*/ 1403286 h 4330701"/>
              <a:gd name="connsiteX18676" fmla="*/ 3653608 w 12191966"/>
              <a:gd name="connsiteY18676" fmla="*/ 1406103 h 4330701"/>
              <a:gd name="connsiteX18677" fmla="*/ 3641703 w 12191966"/>
              <a:gd name="connsiteY18677" fmla="*/ 1407309 h 4330701"/>
              <a:gd name="connsiteX18678" fmla="*/ 3630193 w 12191966"/>
              <a:gd name="connsiteY18678" fmla="*/ 1408114 h 4330701"/>
              <a:gd name="connsiteX18679" fmla="*/ 3617493 w 12191966"/>
              <a:gd name="connsiteY18679" fmla="*/ 1408114 h 4330701"/>
              <a:gd name="connsiteX18680" fmla="*/ 3604794 w 12191966"/>
              <a:gd name="connsiteY18680" fmla="*/ 1406505 h 4330701"/>
              <a:gd name="connsiteX18681" fmla="*/ 3590903 w 12191966"/>
              <a:gd name="connsiteY18681" fmla="*/ 1404091 h 4330701"/>
              <a:gd name="connsiteX18682" fmla="*/ 3576220 w 12191966"/>
              <a:gd name="connsiteY18682" fmla="*/ 1400470 h 4330701"/>
              <a:gd name="connsiteX18683" fmla="*/ 3559154 w 12191966"/>
              <a:gd name="connsiteY18683" fmla="*/ 1395240 h 4330701"/>
              <a:gd name="connsiteX18684" fmla="*/ 3562726 w 12191966"/>
              <a:gd name="connsiteY18684" fmla="*/ 1390412 h 4330701"/>
              <a:gd name="connsiteX18685" fmla="*/ 3564313 w 12191966"/>
              <a:gd name="connsiteY18685" fmla="*/ 1385584 h 4330701"/>
              <a:gd name="connsiteX18686" fmla="*/ 3564313 w 12191966"/>
              <a:gd name="connsiteY18686" fmla="*/ 1381561 h 4330701"/>
              <a:gd name="connsiteX18687" fmla="*/ 3563917 w 12191966"/>
              <a:gd name="connsiteY18687" fmla="*/ 1377538 h 4330701"/>
              <a:gd name="connsiteX18688" fmla="*/ 3561138 w 12191966"/>
              <a:gd name="connsiteY18688" fmla="*/ 1368687 h 4330701"/>
              <a:gd name="connsiteX18689" fmla="*/ 3560345 w 12191966"/>
              <a:gd name="connsiteY18689" fmla="*/ 1363457 h 4330701"/>
              <a:gd name="connsiteX18690" fmla="*/ 3559949 w 12191966"/>
              <a:gd name="connsiteY18690" fmla="*/ 1356618 h 4330701"/>
              <a:gd name="connsiteX18691" fmla="*/ 3567488 w 12191966"/>
              <a:gd name="connsiteY18691" fmla="*/ 1358227 h 4330701"/>
              <a:gd name="connsiteX18692" fmla="*/ 3573838 w 12191966"/>
              <a:gd name="connsiteY18692" fmla="*/ 1359836 h 4330701"/>
              <a:gd name="connsiteX18693" fmla="*/ 3580189 w 12191966"/>
              <a:gd name="connsiteY18693" fmla="*/ 1360641 h 4330701"/>
              <a:gd name="connsiteX18694" fmla="*/ 3585744 w 12191966"/>
              <a:gd name="connsiteY18694" fmla="*/ 1360641 h 4330701"/>
              <a:gd name="connsiteX18695" fmla="*/ 3591301 w 12191966"/>
              <a:gd name="connsiteY18695" fmla="*/ 1361043 h 4330701"/>
              <a:gd name="connsiteX18696" fmla="*/ 3596460 w 12191966"/>
              <a:gd name="connsiteY18696" fmla="*/ 1360641 h 4330701"/>
              <a:gd name="connsiteX18697" fmla="*/ 3605985 w 12191966"/>
              <a:gd name="connsiteY18697" fmla="*/ 1359836 h 4330701"/>
              <a:gd name="connsiteX18698" fmla="*/ 3615509 w 12191966"/>
              <a:gd name="connsiteY18698" fmla="*/ 1357824 h 4330701"/>
              <a:gd name="connsiteX18699" fmla="*/ 3625432 w 12191966"/>
              <a:gd name="connsiteY18699" fmla="*/ 1355008 h 4330701"/>
              <a:gd name="connsiteX18700" fmla="*/ 3636543 w 12191966"/>
              <a:gd name="connsiteY18700" fmla="*/ 1352192 h 4330701"/>
              <a:gd name="connsiteX18701" fmla="*/ 1687886 w 12191966"/>
              <a:gd name="connsiteY18701" fmla="*/ 1327151 h 4330701"/>
              <a:gd name="connsiteX18702" fmla="*/ 1694476 w 12191966"/>
              <a:gd name="connsiteY18702" fmla="*/ 1328017 h 4330701"/>
              <a:gd name="connsiteX18703" fmla="*/ 1699128 w 12191966"/>
              <a:gd name="connsiteY18703" fmla="*/ 1329316 h 4330701"/>
              <a:gd name="connsiteX18704" fmla="*/ 1705718 w 12191966"/>
              <a:gd name="connsiteY18704" fmla="*/ 1331047 h 4330701"/>
              <a:gd name="connsiteX18705" fmla="*/ 1708044 w 12191966"/>
              <a:gd name="connsiteY18705" fmla="*/ 1331480 h 4330701"/>
              <a:gd name="connsiteX18706" fmla="*/ 1711533 w 12191966"/>
              <a:gd name="connsiteY18706" fmla="*/ 1331480 h 4330701"/>
              <a:gd name="connsiteX18707" fmla="*/ 1715409 w 12191966"/>
              <a:gd name="connsiteY18707" fmla="*/ 1329749 h 4330701"/>
              <a:gd name="connsiteX18708" fmla="*/ 1720836 w 12191966"/>
              <a:gd name="connsiteY18708" fmla="*/ 1327584 h 4330701"/>
              <a:gd name="connsiteX18709" fmla="*/ 1720836 w 12191966"/>
              <a:gd name="connsiteY18709" fmla="*/ 1331047 h 4330701"/>
              <a:gd name="connsiteX18710" fmla="*/ 1720449 w 12191966"/>
              <a:gd name="connsiteY18710" fmla="*/ 1334078 h 4330701"/>
              <a:gd name="connsiteX18711" fmla="*/ 1718511 w 12191966"/>
              <a:gd name="connsiteY18711" fmla="*/ 1337109 h 4330701"/>
              <a:gd name="connsiteX18712" fmla="*/ 1716572 w 12191966"/>
              <a:gd name="connsiteY18712" fmla="*/ 1339707 h 4330701"/>
              <a:gd name="connsiteX18713" fmla="*/ 1713471 w 12191966"/>
              <a:gd name="connsiteY18713" fmla="*/ 1341871 h 4330701"/>
              <a:gd name="connsiteX18714" fmla="*/ 1710370 w 12191966"/>
              <a:gd name="connsiteY18714" fmla="*/ 1343603 h 4330701"/>
              <a:gd name="connsiteX18715" fmla="*/ 1707269 w 12191966"/>
              <a:gd name="connsiteY18715" fmla="*/ 1344902 h 4330701"/>
              <a:gd name="connsiteX18716" fmla="*/ 1703780 w 12191966"/>
              <a:gd name="connsiteY18716" fmla="*/ 1345768 h 4330701"/>
              <a:gd name="connsiteX18717" fmla="*/ 1700291 w 12191966"/>
              <a:gd name="connsiteY18717" fmla="*/ 1346201 h 4330701"/>
              <a:gd name="connsiteX18718" fmla="*/ 1696802 w 12191966"/>
              <a:gd name="connsiteY18718" fmla="*/ 1345768 h 4330701"/>
              <a:gd name="connsiteX18719" fmla="*/ 1693701 w 12191966"/>
              <a:gd name="connsiteY18719" fmla="*/ 1344469 h 4330701"/>
              <a:gd name="connsiteX18720" fmla="*/ 1691375 w 12191966"/>
              <a:gd name="connsiteY18720" fmla="*/ 1342737 h 4330701"/>
              <a:gd name="connsiteX18721" fmla="*/ 1689437 w 12191966"/>
              <a:gd name="connsiteY18721" fmla="*/ 1340140 h 4330701"/>
              <a:gd name="connsiteX18722" fmla="*/ 1687886 w 12191966"/>
              <a:gd name="connsiteY18722" fmla="*/ 1337109 h 4330701"/>
              <a:gd name="connsiteX18723" fmla="*/ 1687499 w 12191966"/>
              <a:gd name="connsiteY18723" fmla="*/ 1332346 h 4330701"/>
              <a:gd name="connsiteX18724" fmla="*/ 4433034 w 12191966"/>
              <a:gd name="connsiteY18724" fmla="*/ 1316038 h 4330701"/>
              <a:gd name="connsiteX18725" fmla="*/ 4436235 w 12191966"/>
              <a:gd name="connsiteY18725" fmla="*/ 1317219 h 4330701"/>
              <a:gd name="connsiteX18726" fmla="*/ 4437036 w 12191966"/>
              <a:gd name="connsiteY18726" fmla="*/ 1318006 h 4330701"/>
              <a:gd name="connsiteX18727" fmla="*/ 4437834 w 12191966"/>
              <a:gd name="connsiteY18727" fmla="*/ 1319188 h 4330701"/>
              <a:gd name="connsiteX18728" fmla="*/ 4438635 w 12191966"/>
              <a:gd name="connsiteY18728" fmla="*/ 1321156 h 4330701"/>
              <a:gd name="connsiteX18729" fmla="*/ 4438635 w 12191966"/>
              <a:gd name="connsiteY18729" fmla="*/ 1323912 h 4330701"/>
              <a:gd name="connsiteX18730" fmla="*/ 4437834 w 12191966"/>
              <a:gd name="connsiteY18730" fmla="*/ 1327062 h 4330701"/>
              <a:gd name="connsiteX18731" fmla="*/ 4436634 w 12191966"/>
              <a:gd name="connsiteY18731" fmla="*/ 1330211 h 4330701"/>
              <a:gd name="connsiteX18732" fmla="*/ 4433837 w 12191966"/>
              <a:gd name="connsiteY18732" fmla="*/ 1336510 h 4330701"/>
              <a:gd name="connsiteX18733" fmla="*/ 4430233 w 12191966"/>
              <a:gd name="connsiteY18733" fmla="*/ 1341629 h 4330701"/>
              <a:gd name="connsiteX18734" fmla="*/ 4428236 w 12191966"/>
              <a:gd name="connsiteY18734" fmla="*/ 1344385 h 4330701"/>
              <a:gd name="connsiteX18735" fmla="*/ 4433034 w 12191966"/>
              <a:gd name="connsiteY18735" fmla="*/ 1338873 h 4330701"/>
              <a:gd name="connsiteX18736" fmla="*/ 4433837 w 12191966"/>
              <a:gd name="connsiteY18736" fmla="*/ 1340448 h 4330701"/>
              <a:gd name="connsiteX18737" fmla="*/ 4434634 w 12191966"/>
              <a:gd name="connsiteY18737" fmla="*/ 1342416 h 4330701"/>
              <a:gd name="connsiteX18738" fmla="*/ 4434634 w 12191966"/>
              <a:gd name="connsiteY18738" fmla="*/ 1343991 h 4330701"/>
              <a:gd name="connsiteX18739" fmla="*/ 4434634 w 12191966"/>
              <a:gd name="connsiteY18739" fmla="*/ 1345566 h 4330701"/>
              <a:gd name="connsiteX18740" fmla="*/ 4433837 w 12191966"/>
              <a:gd name="connsiteY18740" fmla="*/ 1349109 h 4330701"/>
              <a:gd name="connsiteX18741" fmla="*/ 4432235 w 12191966"/>
              <a:gd name="connsiteY18741" fmla="*/ 1351865 h 4330701"/>
              <a:gd name="connsiteX18742" fmla="*/ 4429036 w 12191966"/>
              <a:gd name="connsiteY18742" fmla="*/ 1355408 h 4330701"/>
              <a:gd name="connsiteX18743" fmla="*/ 4425435 w 12191966"/>
              <a:gd name="connsiteY18743" fmla="*/ 1357770 h 4330701"/>
              <a:gd name="connsiteX18744" fmla="*/ 4421432 w 12191966"/>
              <a:gd name="connsiteY18744" fmla="*/ 1360526 h 4330701"/>
              <a:gd name="connsiteX18745" fmla="*/ 4417433 w 12191966"/>
              <a:gd name="connsiteY18745" fmla="*/ 1362495 h 4330701"/>
              <a:gd name="connsiteX18746" fmla="*/ 4413033 w 12191966"/>
              <a:gd name="connsiteY18746" fmla="*/ 1364070 h 4330701"/>
              <a:gd name="connsiteX18747" fmla="*/ 4407833 w 12191966"/>
              <a:gd name="connsiteY18747" fmla="*/ 1364857 h 4330701"/>
              <a:gd name="connsiteX18748" fmla="*/ 4403431 w 12191966"/>
              <a:gd name="connsiteY18748" fmla="*/ 1365251 h 4330701"/>
              <a:gd name="connsiteX18749" fmla="*/ 4399432 w 12191966"/>
              <a:gd name="connsiteY18749" fmla="*/ 1364857 h 4330701"/>
              <a:gd name="connsiteX18750" fmla="*/ 4395032 w 12191966"/>
              <a:gd name="connsiteY18750" fmla="*/ 1363282 h 4330701"/>
              <a:gd name="connsiteX18751" fmla="*/ 4392232 w 12191966"/>
              <a:gd name="connsiteY18751" fmla="*/ 1361314 h 4330701"/>
              <a:gd name="connsiteX18752" fmla="*/ 4390633 w 12191966"/>
              <a:gd name="connsiteY18752" fmla="*/ 1359739 h 4330701"/>
              <a:gd name="connsiteX18753" fmla="*/ 4389835 w 12191966"/>
              <a:gd name="connsiteY18753" fmla="*/ 1358558 h 4330701"/>
              <a:gd name="connsiteX18754" fmla="*/ 4388635 w 12191966"/>
              <a:gd name="connsiteY18754" fmla="*/ 1356589 h 4330701"/>
              <a:gd name="connsiteX18755" fmla="*/ 4387834 w 12191966"/>
              <a:gd name="connsiteY18755" fmla="*/ 1353833 h 4330701"/>
              <a:gd name="connsiteX18756" fmla="*/ 4390633 w 12191966"/>
              <a:gd name="connsiteY18756" fmla="*/ 1349109 h 4330701"/>
              <a:gd name="connsiteX18757" fmla="*/ 4393037 w 12191966"/>
              <a:gd name="connsiteY18757" fmla="*/ 1345566 h 4330701"/>
              <a:gd name="connsiteX18758" fmla="*/ 4396231 w 12191966"/>
              <a:gd name="connsiteY18758" fmla="*/ 1342416 h 4330701"/>
              <a:gd name="connsiteX18759" fmla="*/ 4399432 w 12191966"/>
              <a:gd name="connsiteY18759" fmla="*/ 1340448 h 4330701"/>
              <a:gd name="connsiteX18760" fmla="*/ 4402235 w 12191966"/>
              <a:gd name="connsiteY18760" fmla="*/ 1338479 h 4330701"/>
              <a:gd name="connsiteX18761" fmla="*/ 4404632 w 12191966"/>
              <a:gd name="connsiteY18761" fmla="*/ 1337692 h 4330701"/>
              <a:gd name="connsiteX18762" fmla="*/ 4411037 w 12191966"/>
              <a:gd name="connsiteY18762" fmla="*/ 1336117 h 4330701"/>
              <a:gd name="connsiteX18763" fmla="*/ 4417035 w 12191966"/>
              <a:gd name="connsiteY18763" fmla="*/ 1334542 h 4330701"/>
              <a:gd name="connsiteX18764" fmla="*/ 4419436 w 12191966"/>
              <a:gd name="connsiteY18764" fmla="*/ 1332967 h 4330701"/>
              <a:gd name="connsiteX18765" fmla="*/ 4422636 w 12191966"/>
              <a:gd name="connsiteY18765" fmla="*/ 1330999 h 4330701"/>
              <a:gd name="connsiteX18766" fmla="*/ 4425034 w 12191966"/>
              <a:gd name="connsiteY18766" fmla="*/ 1329030 h 4330701"/>
              <a:gd name="connsiteX18767" fmla="*/ 4428236 w 12191966"/>
              <a:gd name="connsiteY18767" fmla="*/ 1325487 h 4330701"/>
              <a:gd name="connsiteX18768" fmla="*/ 4430631 w 12191966"/>
              <a:gd name="connsiteY18768" fmla="*/ 1321550 h 4330701"/>
              <a:gd name="connsiteX18769" fmla="*/ 2736344 w 12191966"/>
              <a:gd name="connsiteY18769" fmla="*/ 1316038 h 4330701"/>
              <a:gd name="connsiteX18770" fmla="*/ 2739167 w 12191966"/>
              <a:gd name="connsiteY18770" fmla="*/ 1317219 h 4330701"/>
              <a:gd name="connsiteX18771" fmla="*/ 2740376 w 12191966"/>
              <a:gd name="connsiteY18771" fmla="*/ 1318006 h 4330701"/>
              <a:gd name="connsiteX18772" fmla="*/ 2740780 w 12191966"/>
              <a:gd name="connsiteY18772" fmla="*/ 1319188 h 4330701"/>
              <a:gd name="connsiteX18773" fmla="*/ 2741586 w 12191966"/>
              <a:gd name="connsiteY18773" fmla="*/ 1321156 h 4330701"/>
              <a:gd name="connsiteX18774" fmla="*/ 2741586 w 12191966"/>
              <a:gd name="connsiteY18774" fmla="*/ 1323912 h 4330701"/>
              <a:gd name="connsiteX18775" fmla="*/ 2741183 w 12191966"/>
              <a:gd name="connsiteY18775" fmla="*/ 1327062 h 4330701"/>
              <a:gd name="connsiteX18776" fmla="*/ 2739570 w 12191966"/>
              <a:gd name="connsiteY18776" fmla="*/ 1330211 h 4330701"/>
              <a:gd name="connsiteX18777" fmla="*/ 2736747 w 12191966"/>
              <a:gd name="connsiteY18777" fmla="*/ 1336510 h 4330701"/>
              <a:gd name="connsiteX18778" fmla="*/ 2733120 w 12191966"/>
              <a:gd name="connsiteY18778" fmla="*/ 1341629 h 4330701"/>
              <a:gd name="connsiteX18779" fmla="*/ 2731103 w 12191966"/>
              <a:gd name="connsiteY18779" fmla="*/ 1344385 h 4330701"/>
              <a:gd name="connsiteX18780" fmla="*/ 2736344 w 12191966"/>
              <a:gd name="connsiteY18780" fmla="*/ 1338873 h 4330701"/>
              <a:gd name="connsiteX18781" fmla="*/ 2737151 w 12191966"/>
              <a:gd name="connsiteY18781" fmla="*/ 1340448 h 4330701"/>
              <a:gd name="connsiteX18782" fmla="*/ 2737554 w 12191966"/>
              <a:gd name="connsiteY18782" fmla="*/ 1342416 h 4330701"/>
              <a:gd name="connsiteX18783" fmla="*/ 2738361 w 12191966"/>
              <a:gd name="connsiteY18783" fmla="*/ 1343991 h 4330701"/>
              <a:gd name="connsiteX18784" fmla="*/ 2738361 w 12191966"/>
              <a:gd name="connsiteY18784" fmla="*/ 1345566 h 4330701"/>
              <a:gd name="connsiteX18785" fmla="*/ 2737151 w 12191966"/>
              <a:gd name="connsiteY18785" fmla="*/ 1349109 h 4330701"/>
              <a:gd name="connsiteX18786" fmla="*/ 2735135 w 12191966"/>
              <a:gd name="connsiteY18786" fmla="*/ 1351865 h 4330701"/>
              <a:gd name="connsiteX18787" fmla="*/ 2731909 w 12191966"/>
              <a:gd name="connsiteY18787" fmla="*/ 1355408 h 4330701"/>
              <a:gd name="connsiteX18788" fmla="*/ 2729087 w 12191966"/>
              <a:gd name="connsiteY18788" fmla="*/ 1357770 h 4330701"/>
              <a:gd name="connsiteX18789" fmla="*/ 2725056 w 12191966"/>
              <a:gd name="connsiteY18789" fmla="*/ 1360526 h 4330701"/>
              <a:gd name="connsiteX18790" fmla="*/ 2720217 w 12191966"/>
              <a:gd name="connsiteY18790" fmla="*/ 1362495 h 4330701"/>
              <a:gd name="connsiteX18791" fmla="*/ 2715782 w 12191966"/>
              <a:gd name="connsiteY18791" fmla="*/ 1364070 h 4330701"/>
              <a:gd name="connsiteX18792" fmla="*/ 2711348 w 12191966"/>
              <a:gd name="connsiteY18792" fmla="*/ 1364857 h 4330701"/>
              <a:gd name="connsiteX18793" fmla="*/ 2706510 w 12191966"/>
              <a:gd name="connsiteY18793" fmla="*/ 1365251 h 4330701"/>
              <a:gd name="connsiteX18794" fmla="*/ 2702075 w 12191966"/>
              <a:gd name="connsiteY18794" fmla="*/ 1364857 h 4330701"/>
              <a:gd name="connsiteX18795" fmla="*/ 2698446 w 12191966"/>
              <a:gd name="connsiteY18795" fmla="*/ 1363282 h 4330701"/>
              <a:gd name="connsiteX18796" fmla="*/ 2694818 w 12191966"/>
              <a:gd name="connsiteY18796" fmla="*/ 1361314 h 4330701"/>
              <a:gd name="connsiteX18797" fmla="*/ 2693205 w 12191966"/>
              <a:gd name="connsiteY18797" fmla="*/ 1359739 h 4330701"/>
              <a:gd name="connsiteX18798" fmla="*/ 2692398 w 12191966"/>
              <a:gd name="connsiteY18798" fmla="*/ 1358558 h 4330701"/>
              <a:gd name="connsiteX18799" fmla="*/ 2691189 w 12191966"/>
              <a:gd name="connsiteY18799" fmla="*/ 1356589 h 4330701"/>
              <a:gd name="connsiteX18800" fmla="*/ 2690786 w 12191966"/>
              <a:gd name="connsiteY18800" fmla="*/ 1353833 h 4330701"/>
              <a:gd name="connsiteX18801" fmla="*/ 2693205 w 12191966"/>
              <a:gd name="connsiteY18801" fmla="*/ 1349109 h 4330701"/>
              <a:gd name="connsiteX18802" fmla="*/ 2696430 w 12191966"/>
              <a:gd name="connsiteY18802" fmla="*/ 1345566 h 4330701"/>
              <a:gd name="connsiteX18803" fmla="*/ 2698849 w 12191966"/>
              <a:gd name="connsiteY18803" fmla="*/ 1342416 h 4330701"/>
              <a:gd name="connsiteX18804" fmla="*/ 2702075 w 12191966"/>
              <a:gd name="connsiteY18804" fmla="*/ 1340448 h 4330701"/>
              <a:gd name="connsiteX18805" fmla="*/ 2704897 w 12191966"/>
              <a:gd name="connsiteY18805" fmla="*/ 1338479 h 4330701"/>
              <a:gd name="connsiteX18806" fmla="*/ 2708122 w 12191966"/>
              <a:gd name="connsiteY18806" fmla="*/ 1337692 h 4330701"/>
              <a:gd name="connsiteX18807" fmla="*/ 2714170 w 12191966"/>
              <a:gd name="connsiteY18807" fmla="*/ 1336117 h 4330701"/>
              <a:gd name="connsiteX18808" fmla="*/ 2719814 w 12191966"/>
              <a:gd name="connsiteY18808" fmla="*/ 1334542 h 4330701"/>
              <a:gd name="connsiteX18809" fmla="*/ 2723040 w 12191966"/>
              <a:gd name="connsiteY18809" fmla="*/ 1332967 h 4330701"/>
              <a:gd name="connsiteX18810" fmla="*/ 2725459 w 12191966"/>
              <a:gd name="connsiteY18810" fmla="*/ 1330999 h 4330701"/>
              <a:gd name="connsiteX18811" fmla="*/ 2728684 w 12191966"/>
              <a:gd name="connsiteY18811" fmla="*/ 1329030 h 4330701"/>
              <a:gd name="connsiteX18812" fmla="*/ 2731103 w 12191966"/>
              <a:gd name="connsiteY18812" fmla="*/ 1325487 h 4330701"/>
              <a:gd name="connsiteX18813" fmla="*/ 2733523 w 12191966"/>
              <a:gd name="connsiteY18813" fmla="*/ 1321550 h 4330701"/>
              <a:gd name="connsiteX18814" fmla="*/ 4566826 w 12191966"/>
              <a:gd name="connsiteY18814" fmla="*/ 1312863 h 4330701"/>
              <a:gd name="connsiteX18815" fmla="*/ 4572385 w 12191966"/>
              <a:gd name="connsiteY18815" fmla="*/ 1312863 h 4330701"/>
              <a:gd name="connsiteX18816" fmla="*/ 4574765 w 12191966"/>
              <a:gd name="connsiteY18816" fmla="*/ 1313263 h 4330701"/>
              <a:gd name="connsiteX18817" fmla="*/ 4576749 w 12191966"/>
              <a:gd name="connsiteY18817" fmla="*/ 1313664 h 4330701"/>
              <a:gd name="connsiteX18818" fmla="*/ 4579526 w 12191966"/>
              <a:gd name="connsiteY18818" fmla="*/ 1315266 h 4330701"/>
              <a:gd name="connsiteX18819" fmla="*/ 4581510 w 12191966"/>
              <a:gd name="connsiteY18819" fmla="*/ 1316869 h 4330701"/>
              <a:gd name="connsiteX18820" fmla="*/ 4583496 w 12191966"/>
              <a:gd name="connsiteY18820" fmla="*/ 1319272 h 4330701"/>
              <a:gd name="connsiteX18821" fmla="*/ 4585480 w 12191966"/>
              <a:gd name="connsiteY18821" fmla="*/ 1322477 h 4330701"/>
              <a:gd name="connsiteX18822" fmla="*/ 4587464 w 12191966"/>
              <a:gd name="connsiteY18822" fmla="*/ 1326483 h 4330701"/>
              <a:gd name="connsiteX18823" fmla="*/ 4589051 w 12191966"/>
              <a:gd name="connsiteY18823" fmla="*/ 1331691 h 4330701"/>
              <a:gd name="connsiteX18824" fmla="*/ 4589846 w 12191966"/>
              <a:gd name="connsiteY18824" fmla="*/ 1330088 h 4330701"/>
              <a:gd name="connsiteX18825" fmla="*/ 4591036 w 12191966"/>
              <a:gd name="connsiteY18825" fmla="*/ 1328486 h 4330701"/>
              <a:gd name="connsiteX18826" fmla="*/ 4591830 w 12191966"/>
              <a:gd name="connsiteY18826" fmla="*/ 1324881 h 4330701"/>
              <a:gd name="connsiteX18827" fmla="*/ 4592624 w 12191966"/>
              <a:gd name="connsiteY18827" fmla="*/ 1322076 h 4330701"/>
              <a:gd name="connsiteX18828" fmla="*/ 4593020 w 12191966"/>
              <a:gd name="connsiteY18828" fmla="*/ 1318872 h 4330701"/>
              <a:gd name="connsiteX18829" fmla="*/ 4593812 w 12191966"/>
              <a:gd name="connsiteY18829" fmla="*/ 1317269 h 4330701"/>
              <a:gd name="connsiteX18830" fmla="*/ 4595005 w 12191966"/>
              <a:gd name="connsiteY18830" fmla="*/ 1316468 h 4330701"/>
              <a:gd name="connsiteX18831" fmla="*/ 4596592 w 12191966"/>
              <a:gd name="connsiteY18831" fmla="*/ 1315266 h 4330701"/>
              <a:gd name="connsiteX18832" fmla="*/ 4598179 w 12191966"/>
              <a:gd name="connsiteY18832" fmla="*/ 1314866 h 4330701"/>
              <a:gd name="connsiteX18833" fmla="*/ 4600560 w 12191966"/>
              <a:gd name="connsiteY18833" fmla="*/ 1314866 h 4330701"/>
              <a:gd name="connsiteX18834" fmla="*/ 4603339 w 12191966"/>
              <a:gd name="connsiteY18834" fmla="*/ 1314866 h 4330701"/>
              <a:gd name="connsiteX18835" fmla="*/ 4606912 w 12191966"/>
              <a:gd name="connsiteY18835" fmla="*/ 1315266 h 4330701"/>
              <a:gd name="connsiteX18836" fmla="*/ 4611673 w 12191966"/>
              <a:gd name="connsiteY18836" fmla="*/ 1316468 h 4330701"/>
              <a:gd name="connsiteX18837" fmla="*/ 4610087 w 12191966"/>
              <a:gd name="connsiteY18837" fmla="*/ 1320875 h 4330701"/>
              <a:gd name="connsiteX18838" fmla="*/ 4608101 w 12191966"/>
              <a:gd name="connsiteY18838" fmla="*/ 1325281 h 4330701"/>
              <a:gd name="connsiteX18839" fmla="*/ 4606119 w 12191966"/>
              <a:gd name="connsiteY18839" fmla="*/ 1329688 h 4330701"/>
              <a:gd name="connsiteX18840" fmla="*/ 4603339 w 12191966"/>
              <a:gd name="connsiteY18840" fmla="*/ 1334094 h 4330701"/>
              <a:gd name="connsiteX18841" fmla="*/ 4600560 w 12191966"/>
              <a:gd name="connsiteY18841" fmla="*/ 1337699 h 4330701"/>
              <a:gd name="connsiteX18842" fmla="*/ 4597387 w 12191966"/>
              <a:gd name="connsiteY18842" fmla="*/ 1341305 h 4330701"/>
              <a:gd name="connsiteX18843" fmla="*/ 4593419 w 12191966"/>
              <a:gd name="connsiteY18843" fmla="*/ 1344509 h 4330701"/>
              <a:gd name="connsiteX18844" fmla="*/ 4589448 w 12191966"/>
              <a:gd name="connsiteY18844" fmla="*/ 1347714 h 4330701"/>
              <a:gd name="connsiteX18845" fmla="*/ 4585084 w 12191966"/>
              <a:gd name="connsiteY18845" fmla="*/ 1350118 h 4330701"/>
              <a:gd name="connsiteX18846" fmla="*/ 4579924 w 12191966"/>
              <a:gd name="connsiteY18846" fmla="*/ 1352121 h 4330701"/>
              <a:gd name="connsiteX18847" fmla="*/ 4574367 w 12191966"/>
              <a:gd name="connsiteY18847" fmla="*/ 1354524 h 4330701"/>
              <a:gd name="connsiteX18848" fmla="*/ 4568414 w 12191966"/>
              <a:gd name="connsiteY18848" fmla="*/ 1355325 h 4330701"/>
              <a:gd name="connsiteX18849" fmla="*/ 4562065 w 12191966"/>
              <a:gd name="connsiteY18849" fmla="*/ 1355726 h 4330701"/>
              <a:gd name="connsiteX18850" fmla="*/ 4554524 w 12191966"/>
              <a:gd name="connsiteY18850" fmla="*/ 1355726 h 4330701"/>
              <a:gd name="connsiteX18851" fmla="*/ 4546984 w 12191966"/>
              <a:gd name="connsiteY18851" fmla="*/ 1355325 h 4330701"/>
              <a:gd name="connsiteX18852" fmla="*/ 4538650 w 12191966"/>
              <a:gd name="connsiteY18852" fmla="*/ 1354524 h 4330701"/>
              <a:gd name="connsiteX18853" fmla="*/ 4540235 w 12191966"/>
              <a:gd name="connsiteY18853" fmla="*/ 1346112 h 4330701"/>
              <a:gd name="connsiteX18854" fmla="*/ 4541426 w 12191966"/>
              <a:gd name="connsiteY18854" fmla="*/ 1340504 h 4330701"/>
              <a:gd name="connsiteX18855" fmla="*/ 4541426 w 12191966"/>
              <a:gd name="connsiteY18855" fmla="*/ 1336097 h 4330701"/>
              <a:gd name="connsiteX18856" fmla="*/ 4541426 w 12191966"/>
              <a:gd name="connsiteY18856" fmla="*/ 1332492 h 4330701"/>
              <a:gd name="connsiteX18857" fmla="*/ 4541426 w 12191966"/>
              <a:gd name="connsiteY18857" fmla="*/ 1329688 h 4330701"/>
              <a:gd name="connsiteX18858" fmla="*/ 4541426 w 12191966"/>
              <a:gd name="connsiteY18858" fmla="*/ 1326082 h 4330701"/>
              <a:gd name="connsiteX18859" fmla="*/ 4542221 w 12191966"/>
              <a:gd name="connsiteY18859" fmla="*/ 1322076 h 4330701"/>
              <a:gd name="connsiteX18860" fmla="*/ 4544205 w 12191966"/>
              <a:gd name="connsiteY18860" fmla="*/ 1315667 h 4330701"/>
              <a:gd name="connsiteX18861" fmla="*/ 4552937 w 12191966"/>
              <a:gd name="connsiteY18861" fmla="*/ 1315266 h 4330701"/>
              <a:gd name="connsiteX18862" fmla="*/ 4560476 w 12191966"/>
              <a:gd name="connsiteY18862" fmla="*/ 1313664 h 4330701"/>
              <a:gd name="connsiteX18863" fmla="*/ 2870968 w 12191966"/>
              <a:gd name="connsiteY18863" fmla="*/ 1312863 h 4330701"/>
              <a:gd name="connsiteX18864" fmla="*/ 2876523 w 12191966"/>
              <a:gd name="connsiteY18864" fmla="*/ 1312863 h 4330701"/>
              <a:gd name="connsiteX18865" fmla="*/ 2879302 w 12191966"/>
              <a:gd name="connsiteY18865" fmla="*/ 1313263 h 4330701"/>
              <a:gd name="connsiteX18866" fmla="*/ 2881683 w 12191966"/>
              <a:gd name="connsiteY18866" fmla="*/ 1313664 h 4330701"/>
              <a:gd name="connsiteX18867" fmla="*/ 2883667 w 12191966"/>
              <a:gd name="connsiteY18867" fmla="*/ 1315266 h 4330701"/>
              <a:gd name="connsiteX18868" fmla="*/ 2885652 w 12191966"/>
              <a:gd name="connsiteY18868" fmla="*/ 1316869 h 4330701"/>
              <a:gd name="connsiteX18869" fmla="*/ 2887636 w 12191966"/>
              <a:gd name="connsiteY18869" fmla="*/ 1319272 h 4330701"/>
              <a:gd name="connsiteX18870" fmla="*/ 2889620 w 12191966"/>
              <a:gd name="connsiteY18870" fmla="*/ 1322477 h 4330701"/>
              <a:gd name="connsiteX18871" fmla="*/ 2891605 w 12191966"/>
              <a:gd name="connsiteY18871" fmla="*/ 1326483 h 4330701"/>
              <a:gd name="connsiteX18872" fmla="*/ 2893590 w 12191966"/>
              <a:gd name="connsiteY18872" fmla="*/ 1331691 h 4330701"/>
              <a:gd name="connsiteX18873" fmla="*/ 2894780 w 12191966"/>
              <a:gd name="connsiteY18873" fmla="*/ 1330088 h 4330701"/>
              <a:gd name="connsiteX18874" fmla="*/ 2895177 w 12191966"/>
              <a:gd name="connsiteY18874" fmla="*/ 1328486 h 4330701"/>
              <a:gd name="connsiteX18875" fmla="*/ 2896368 w 12191966"/>
              <a:gd name="connsiteY18875" fmla="*/ 1324881 h 4330701"/>
              <a:gd name="connsiteX18876" fmla="*/ 2896765 w 12191966"/>
              <a:gd name="connsiteY18876" fmla="*/ 1322076 h 4330701"/>
              <a:gd name="connsiteX18877" fmla="*/ 2897558 w 12191966"/>
              <a:gd name="connsiteY18877" fmla="*/ 1318872 h 4330701"/>
              <a:gd name="connsiteX18878" fmla="*/ 2898352 w 12191966"/>
              <a:gd name="connsiteY18878" fmla="*/ 1317269 h 4330701"/>
              <a:gd name="connsiteX18879" fmla="*/ 2899146 w 12191966"/>
              <a:gd name="connsiteY18879" fmla="*/ 1316468 h 4330701"/>
              <a:gd name="connsiteX18880" fmla="*/ 2900734 w 12191966"/>
              <a:gd name="connsiteY18880" fmla="*/ 1315266 h 4330701"/>
              <a:gd name="connsiteX18881" fmla="*/ 2902718 w 12191966"/>
              <a:gd name="connsiteY18881" fmla="*/ 1314866 h 4330701"/>
              <a:gd name="connsiteX18882" fmla="*/ 2904702 w 12191966"/>
              <a:gd name="connsiteY18882" fmla="*/ 1314866 h 4330701"/>
              <a:gd name="connsiteX18883" fmla="*/ 2907877 w 12191966"/>
              <a:gd name="connsiteY18883" fmla="*/ 1314866 h 4330701"/>
              <a:gd name="connsiteX18884" fmla="*/ 2911846 w 12191966"/>
              <a:gd name="connsiteY18884" fmla="*/ 1315266 h 4330701"/>
              <a:gd name="connsiteX18885" fmla="*/ 2916212 w 12191966"/>
              <a:gd name="connsiteY18885" fmla="*/ 1316468 h 4330701"/>
              <a:gd name="connsiteX18886" fmla="*/ 2914624 w 12191966"/>
              <a:gd name="connsiteY18886" fmla="*/ 1320875 h 4330701"/>
              <a:gd name="connsiteX18887" fmla="*/ 2912640 w 12191966"/>
              <a:gd name="connsiteY18887" fmla="*/ 1325281 h 4330701"/>
              <a:gd name="connsiteX18888" fmla="*/ 2910259 w 12191966"/>
              <a:gd name="connsiteY18888" fmla="*/ 1329688 h 4330701"/>
              <a:gd name="connsiteX18889" fmla="*/ 2907877 w 12191966"/>
              <a:gd name="connsiteY18889" fmla="*/ 1334094 h 4330701"/>
              <a:gd name="connsiteX18890" fmla="*/ 2905099 w 12191966"/>
              <a:gd name="connsiteY18890" fmla="*/ 1337699 h 4330701"/>
              <a:gd name="connsiteX18891" fmla="*/ 2901527 w 12191966"/>
              <a:gd name="connsiteY18891" fmla="*/ 1341305 h 4330701"/>
              <a:gd name="connsiteX18892" fmla="*/ 2898352 w 12191966"/>
              <a:gd name="connsiteY18892" fmla="*/ 1344509 h 4330701"/>
              <a:gd name="connsiteX18893" fmla="*/ 2893590 w 12191966"/>
              <a:gd name="connsiteY18893" fmla="*/ 1347714 h 4330701"/>
              <a:gd name="connsiteX18894" fmla="*/ 2889224 w 12191966"/>
              <a:gd name="connsiteY18894" fmla="*/ 1350118 h 4330701"/>
              <a:gd name="connsiteX18895" fmla="*/ 2884064 w 12191966"/>
              <a:gd name="connsiteY18895" fmla="*/ 1352121 h 4330701"/>
              <a:gd name="connsiteX18896" fmla="*/ 2878508 w 12191966"/>
              <a:gd name="connsiteY18896" fmla="*/ 1354524 h 4330701"/>
              <a:gd name="connsiteX18897" fmla="*/ 2872555 w 12191966"/>
              <a:gd name="connsiteY18897" fmla="*/ 1355325 h 4330701"/>
              <a:gd name="connsiteX18898" fmla="*/ 2866205 w 12191966"/>
              <a:gd name="connsiteY18898" fmla="*/ 1355726 h 4330701"/>
              <a:gd name="connsiteX18899" fmla="*/ 2859062 w 12191966"/>
              <a:gd name="connsiteY18899" fmla="*/ 1355726 h 4330701"/>
              <a:gd name="connsiteX18900" fmla="*/ 2851521 w 12191966"/>
              <a:gd name="connsiteY18900" fmla="*/ 1355325 h 4330701"/>
              <a:gd name="connsiteX18901" fmla="*/ 2843186 w 12191966"/>
              <a:gd name="connsiteY18901" fmla="*/ 1354524 h 4330701"/>
              <a:gd name="connsiteX18902" fmla="*/ 2845171 w 12191966"/>
              <a:gd name="connsiteY18902" fmla="*/ 1346112 h 4330701"/>
              <a:gd name="connsiteX18903" fmla="*/ 2845568 w 12191966"/>
              <a:gd name="connsiteY18903" fmla="*/ 1340504 h 4330701"/>
              <a:gd name="connsiteX18904" fmla="*/ 2845965 w 12191966"/>
              <a:gd name="connsiteY18904" fmla="*/ 1336097 h 4330701"/>
              <a:gd name="connsiteX18905" fmla="*/ 2845568 w 12191966"/>
              <a:gd name="connsiteY18905" fmla="*/ 1332492 h 4330701"/>
              <a:gd name="connsiteX18906" fmla="*/ 2845568 w 12191966"/>
              <a:gd name="connsiteY18906" fmla="*/ 1329688 h 4330701"/>
              <a:gd name="connsiteX18907" fmla="*/ 2845568 w 12191966"/>
              <a:gd name="connsiteY18907" fmla="*/ 1326082 h 4330701"/>
              <a:gd name="connsiteX18908" fmla="*/ 2846361 w 12191966"/>
              <a:gd name="connsiteY18908" fmla="*/ 1322076 h 4330701"/>
              <a:gd name="connsiteX18909" fmla="*/ 2849139 w 12191966"/>
              <a:gd name="connsiteY18909" fmla="*/ 1315667 h 4330701"/>
              <a:gd name="connsiteX18910" fmla="*/ 2857474 w 12191966"/>
              <a:gd name="connsiteY18910" fmla="*/ 1315266 h 4330701"/>
              <a:gd name="connsiteX18911" fmla="*/ 2864618 w 12191966"/>
              <a:gd name="connsiteY18911" fmla="*/ 1313664 h 4330701"/>
              <a:gd name="connsiteX18912" fmla="*/ 1932614 w 12191966"/>
              <a:gd name="connsiteY18912" fmla="*/ 1301751 h 4330701"/>
              <a:gd name="connsiteX18913" fmla="*/ 1938462 w 12191966"/>
              <a:gd name="connsiteY18913" fmla="*/ 1301751 h 4330701"/>
              <a:gd name="connsiteX18914" fmla="*/ 1944312 w 12191966"/>
              <a:gd name="connsiteY18914" fmla="*/ 1303338 h 4330701"/>
              <a:gd name="connsiteX18915" fmla="*/ 1950940 w 12191966"/>
              <a:gd name="connsiteY18915" fmla="*/ 1305323 h 4330701"/>
              <a:gd name="connsiteX18916" fmla="*/ 1957178 w 12191966"/>
              <a:gd name="connsiteY18916" fmla="*/ 1307704 h 4330701"/>
              <a:gd name="connsiteX18917" fmla="*/ 1963027 w 12191966"/>
              <a:gd name="connsiteY18917" fmla="*/ 1310482 h 4330701"/>
              <a:gd name="connsiteX18918" fmla="*/ 1968485 w 12191966"/>
              <a:gd name="connsiteY18918" fmla="*/ 1312864 h 4330701"/>
              <a:gd name="connsiteX18919" fmla="*/ 1968096 w 12191966"/>
              <a:gd name="connsiteY18919" fmla="*/ 1316436 h 4330701"/>
              <a:gd name="connsiteX18920" fmla="*/ 1966926 w 12191966"/>
              <a:gd name="connsiteY18920" fmla="*/ 1319611 h 4330701"/>
              <a:gd name="connsiteX18921" fmla="*/ 1964976 w 12191966"/>
              <a:gd name="connsiteY18921" fmla="*/ 1321595 h 4330701"/>
              <a:gd name="connsiteX18922" fmla="*/ 1962637 w 12191966"/>
              <a:gd name="connsiteY18922" fmla="*/ 1323579 h 4330701"/>
              <a:gd name="connsiteX18923" fmla="*/ 1959128 w 12191966"/>
              <a:gd name="connsiteY18923" fmla="*/ 1324373 h 4330701"/>
              <a:gd name="connsiteX18924" fmla="*/ 1955619 w 12191966"/>
              <a:gd name="connsiteY18924" fmla="*/ 1324770 h 4330701"/>
              <a:gd name="connsiteX18925" fmla="*/ 1951720 w 12191966"/>
              <a:gd name="connsiteY18925" fmla="*/ 1325564 h 4330701"/>
              <a:gd name="connsiteX18926" fmla="*/ 1947430 w 12191966"/>
              <a:gd name="connsiteY18926" fmla="*/ 1324770 h 4330701"/>
              <a:gd name="connsiteX18927" fmla="*/ 1943532 w 12191966"/>
              <a:gd name="connsiteY18927" fmla="*/ 1323976 h 4330701"/>
              <a:gd name="connsiteX18928" fmla="*/ 1938852 w 12191966"/>
              <a:gd name="connsiteY18928" fmla="*/ 1322786 h 4330701"/>
              <a:gd name="connsiteX18929" fmla="*/ 1935343 w 12191966"/>
              <a:gd name="connsiteY18929" fmla="*/ 1320801 h 4330701"/>
              <a:gd name="connsiteX18930" fmla="*/ 1931834 w 12191966"/>
              <a:gd name="connsiteY18930" fmla="*/ 1318817 h 4330701"/>
              <a:gd name="connsiteX18931" fmla="*/ 1929105 w 12191966"/>
              <a:gd name="connsiteY18931" fmla="*/ 1316039 h 4330701"/>
              <a:gd name="connsiteX18932" fmla="*/ 1926765 w 12191966"/>
              <a:gd name="connsiteY18932" fmla="*/ 1312864 h 4330701"/>
              <a:gd name="connsiteX18933" fmla="*/ 1925205 w 12191966"/>
              <a:gd name="connsiteY18933" fmla="*/ 1309292 h 4330701"/>
              <a:gd name="connsiteX18934" fmla="*/ 1924036 w 12191966"/>
              <a:gd name="connsiteY18934" fmla="*/ 1305323 h 4330701"/>
              <a:gd name="connsiteX18935" fmla="*/ 1925595 w 12191966"/>
              <a:gd name="connsiteY18935" fmla="*/ 1303735 h 4330701"/>
              <a:gd name="connsiteX18936" fmla="*/ 1927545 w 12191966"/>
              <a:gd name="connsiteY18936" fmla="*/ 1302942 h 4330701"/>
              <a:gd name="connsiteX18937" fmla="*/ 1929884 w 12191966"/>
              <a:gd name="connsiteY18937" fmla="*/ 1302545 h 4330701"/>
              <a:gd name="connsiteX18938" fmla="*/ 4460959 w 12191966"/>
              <a:gd name="connsiteY18938" fmla="*/ 1300163 h 4330701"/>
              <a:gd name="connsiteX18939" fmla="*/ 4464091 w 12191966"/>
              <a:gd name="connsiteY18939" fmla="*/ 1304132 h 4330701"/>
              <a:gd name="connsiteX18940" fmla="*/ 4466831 w 12191966"/>
              <a:gd name="connsiteY18940" fmla="*/ 1307307 h 4330701"/>
              <a:gd name="connsiteX18941" fmla="*/ 4470747 w 12191966"/>
              <a:gd name="connsiteY18941" fmla="*/ 1309688 h 4330701"/>
              <a:gd name="connsiteX18942" fmla="*/ 4474272 w 12191966"/>
              <a:gd name="connsiteY18942" fmla="*/ 1311275 h 4330701"/>
              <a:gd name="connsiteX18943" fmla="*/ 4478191 w 12191966"/>
              <a:gd name="connsiteY18943" fmla="*/ 1312466 h 4330701"/>
              <a:gd name="connsiteX18944" fmla="*/ 4482105 w 12191966"/>
              <a:gd name="connsiteY18944" fmla="*/ 1312863 h 4330701"/>
              <a:gd name="connsiteX18945" fmla="*/ 4490722 w 12191966"/>
              <a:gd name="connsiteY18945" fmla="*/ 1313260 h 4330701"/>
              <a:gd name="connsiteX18946" fmla="*/ 4499728 w 12191966"/>
              <a:gd name="connsiteY18946" fmla="*/ 1313260 h 4330701"/>
              <a:gd name="connsiteX18947" fmla="*/ 4504035 w 12191966"/>
              <a:gd name="connsiteY18947" fmla="*/ 1313657 h 4330701"/>
              <a:gd name="connsiteX18948" fmla="*/ 4508345 w 12191966"/>
              <a:gd name="connsiteY18948" fmla="*/ 1314450 h 4330701"/>
              <a:gd name="connsiteX18949" fmla="*/ 4513437 w 12191966"/>
              <a:gd name="connsiteY18949" fmla="*/ 1315641 h 4330701"/>
              <a:gd name="connsiteX18950" fmla="*/ 4518136 w 12191966"/>
              <a:gd name="connsiteY18950" fmla="*/ 1317229 h 4330701"/>
              <a:gd name="connsiteX18951" fmla="*/ 4522444 w 12191966"/>
              <a:gd name="connsiteY18951" fmla="*/ 1320007 h 4330701"/>
              <a:gd name="connsiteX18952" fmla="*/ 4527535 w 12191966"/>
              <a:gd name="connsiteY18952" fmla="*/ 1323182 h 4330701"/>
              <a:gd name="connsiteX18953" fmla="*/ 4525968 w 12191966"/>
              <a:gd name="connsiteY18953" fmla="*/ 1323976 h 4330701"/>
              <a:gd name="connsiteX18954" fmla="*/ 4524402 w 12191966"/>
              <a:gd name="connsiteY18954" fmla="*/ 1324372 h 4330701"/>
              <a:gd name="connsiteX18955" fmla="*/ 4521269 w 12191966"/>
              <a:gd name="connsiteY18955" fmla="*/ 1326357 h 4330701"/>
              <a:gd name="connsiteX18956" fmla="*/ 4515003 w 12191966"/>
              <a:gd name="connsiteY18956" fmla="*/ 1331516 h 4330701"/>
              <a:gd name="connsiteX18957" fmla="*/ 4511479 w 12191966"/>
              <a:gd name="connsiteY18957" fmla="*/ 1333501 h 4330701"/>
              <a:gd name="connsiteX18958" fmla="*/ 4509521 w 12191966"/>
              <a:gd name="connsiteY18958" fmla="*/ 1334294 h 4330701"/>
              <a:gd name="connsiteX18959" fmla="*/ 4507563 w 12191966"/>
              <a:gd name="connsiteY18959" fmla="*/ 1334294 h 4330701"/>
              <a:gd name="connsiteX18960" fmla="*/ 4505604 w 12191966"/>
              <a:gd name="connsiteY18960" fmla="*/ 1334294 h 4330701"/>
              <a:gd name="connsiteX18961" fmla="*/ 4503645 w 12191966"/>
              <a:gd name="connsiteY18961" fmla="*/ 1333897 h 4330701"/>
              <a:gd name="connsiteX18962" fmla="*/ 4501688 w 12191966"/>
              <a:gd name="connsiteY18962" fmla="*/ 1332707 h 4330701"/>
              <a:gd name="connsiteX18963" fmla="*/ 4499728 w 12191966"/>
              <a:gd name="connsiteY18963" fmla="*/ 1330722 h 4330701"/>
              <a:gd name="connsiteX18964" fmla="*/ 4498162 w 12191966"/>
              <a:gd name="connsiteY18964" fmla="*/ 1331516 h 4330701"/>
              <a:gd name="connsiteX18965" fmla="*/ 4496989 w 12191966"/>
              <a:gd name="connsiteY18965" fmla="*/ 1332310 h 4330701"/>
              <a:gd name="connsiteX18966" fmla="*/ 4496596 w 12191966"/>
              <a:gd name="connsiteY18966" fmla="*/ 1333501 h 4330701"/>
              <a:gd name="connsiteX18967" fmla="*/ 4496204 w 12191966"/>
              <a:gd name="connsiteY18967" fmla="*/ 1334294 h 4330701"/>
              <a:gd name="connsiteX18968" fmla="*/ 4496204 w 12191966"/>
              <a:gd name="connsiteY18968" fmla="*/ 1336279 h 4330701"/>
              <a:gd name="connsiteX18969" fmla="*/ 4496989 w 12191966"/>
              <a:gd name="connsiteY18969" fmla="*/ 1339057 h 4330701"/>
              <a:gd name="connsiteX18970" fmla="*/ 4498554 w 12191966"/>
              <a:gd name="connsiteY18970" fmla="*/ 1341438 h 4330701"/>
              <a:gd name="connsiteX18971" fmla="*/ 4500512 w 12191966"/>
              <a:gd name="connsiteY18971" fmla="*/ 1343423 h 4330701"/>
              <a:gd name="connsiteX18972" fmla="*/ 4502471 w 12191966"/>
              <a:gd name="connsiteY18972" fmla="*/ 1345010 h 4330701"/>
              <a:gd name="connsiteX18973" fmla="*/ 4505212 w 12191966"/>
              <a:gd name="connsiteY18973" fmla="*/ 1346598 h 4330701"/>
              <a:gd name="connsiteX18974" fmla="*/ 4503255 w 12191966"/>
              <a:gd name="connsiteY18974" fmla="*/ 1350963 h 4330701"/>
              <a:gd name="connsiteX18975" fmla="*/ 4500512 w 12191966"/>
              <a:gd name="connsiteY18975" fmla="*/ 1354932 h 4330701"/>
              <a:gd name="connsiteX18976" fmla="*/ 4496989 w 12191966"/>
              <a:gd name="connsiteY18976" fmla="*/ 1358504 h 4330701"/>
              <a:gd name="connsiteX18977" fmla="*/ 4493856 w 12191966"/>
              <a:gd name="connsiteY18977" fmla="*/ 1361282 h 4330701"/>
              <a:gd name="connsiteX18978" fmla="*/ 4489547 w 12191966"/>
              <a:gd name="connsiteY18978" fmla="*/ 1363663 h 4330701"/>
              <a:gd name="connsiteX18979" fmla="*/ 4485239 w 12191966"/>
              <a:gd name="connsiteY18979" fmla="*/ 1365648 h 4330701"/>
              <a:gd name="connsiteX18980" fmla="*/ 4480932 w 12191966"/>
              <a:gd name="connsiteY18980" fmla="*/ 1366838 h 4330701"/>
              <a:gd name="connsiteX18981" fmla="*/ 4476231 w 12191966"/>
              <a:gd name="connsiteY18981" fmla="*/ 1368029 h 4330701"/>
              <a:gd name="connsiteX18982" fmla="*/ 4471532 w 12191966"/>
              <a:gd name="connsiteY18982" fmla="*/ 1368426 h 4330701"/>
              <a:gd name="connsiteX18983" fmla="*/ 4466046 w 12191966"/>
              <a:gd name="connsiteY18983" fmla="*/ 1368426 h 4330701"/>
              <a:gd name="connsiteX18984" fmla="*/ 4460959 w 12191966"/>
              <a:gd name="connsiteY18984" fmla="*/ 1368426 h 4330701"/>
              <a:gd name="connsiteX18985" fmla="*/ 4455866 w 12191966"/>
              <a:gd name="connsiteY18985" fmla="*/ 1367632 h 4330701"/>
              <a:gd name="connsiteX18986" fmla="*/ 4451558 w 12191966"/>
              <a:gd name="connsiteY18986" fmla="*/ 1366441 h 4330701"/>
              <a:gd name="connsiteX18987" fmla="*/ 4446468 w 12191966"/>
              <a:gd name="connsiteY18987" fmla="*/ 1364854 h 4330701"/>
              <a:gd name="connsiteX18988" fmla="*/ 4442550 w 12191966"/>
              <a:gd name="connsiteY18988" fmla="*/ 1363663 h 4330701"/>
              <a:gd name="connsiteX18989" fmla="*/ 4438635 w 12191966"/>
              <a:gd name="connsiteY18989" fmla="*/ 1361282 h 4330701"/>
              <a:gd name="connsiteX18990" fmla="*/ 4445686 w 12191966"/>
              <a:gd name="connsiteY18990" fmla="*/ 1348582 h 4330701"/>
              <a:gd name="connsiteX18991" fmla="*/ 4449213 w 12191966"/>
              <a:gd name="connsiteY18991" fmla="*/ 1341835 h 4330701"/>
              <a:gd name="connsiteX18992" fmla="*/ 4452733 w 12191966"/>
              <a:gd name="connsiteY18992" fmla="*/ 1334691 h 4330701"/>
              <a:gd name="connsiteX18993" fmla="*/ 4455475 w 12191966"/>
              <a:gd name="connsiteY18993" fmla="*/ 1327547 h 4330701"/>
              <a:gd name="connsiteX18994" fmla="*/ 4458216 w 12191966"/>
              <a:gd name="connsiteY18994" fmla="*/ 1319213 h 4330701"/>
              <a:gd name="connsiteX18995" fmla="*/ 4460175 w 12191966"/>
              <a:gd name="connsiteY18995" fmla="*/ 1310482 h 4330701"/>
              <a:gd name="connsiteX18996" fmla="*/ 2764303 w 12191966"/>
              <a:gd name="connsiteY18996" fmla="*/ 1300163 h 4330701"/>
              <a:gd name="connsiteX18997" fmla="*/ 2767492 w 12191966"/>
              <a:gd name="connsiteY18997" fmla="*/ 1304132 h 4330701"/>
              <a:gd name="connsiteX18998" fmla="*/ 2771080 w 12191966"/>
              <a:gd name="connsiteY18998" fmla="*/ 1307307 h 4330701"/>
              <a:gd name="connsiteX18999" fmla="*/ 2774667 w 12191966"/>
              <a:gd name="connsiteY18999" fmla="*/ 1309688 h 4330701"/>
              <a:gd name="connsiteX19000" fmla="*/ 2777857 w 12191966"/>
              <a:gd name="connsiteY19000" fmla="*/ 1311275 h 4330701"/>
              <a:gd name="connsiteX19001" fmla="*/ 2782241 w 12191966"/>
              <a:gd name="connsiteY19001" fmla="*/ 1312466 h 4330701"/>
              <a:gd name="connsiteX19002" fmla="*/ 2786227 w 12191966"/>
              <a:gd name="connsiteY19002" fmla="*/ 1312863 h 4330701"/>
              <a:gd name="connsiteX19003" fmla="*/ 2794599 w 12191966"/>
              <a:gd name="connsiteY19003" fmla="*/ 1313260 h 4330701"/>
              <a:gd name="connsiteX19004" fmla="*/ 2803767 w 12191966"/>
              <a:gd name="connsiteY19004" fmla="*/ 1313260 h 4330701"/>
              <a:gd name="connsiteX19005" fmla="*/ 2808152 w 12191966"/>
              <a:gd name="connsiteY19005" fmla="*/ 1313657 h 4330701"/>
              <a:gd name="connsiteX19006" fmla="*/ 2813334 w 12191966"/>
              <a:gd name="connsiteY19006" fmla="*/ 1314450 h 4330701"/>
              <a:gd name="connsiteX19007" fmla="*/ 2817719 w 12191966"/>
              <a:gd name="connsiteY19007" fmla="*/ 1315641 h 4330701"/>
              <a:gd name="connsiteX19008" fmla="*/ 2822502 w 12191966"/>
              <a:gd name="connsiteY19008" fmla="*/ 1317229 h 4330701"/>
              <a:gd name="connsiteX19009" fmla="*/ 2827286 w 12191966"/>
              <a:gd name="connsiteY19009" fmla="*/ 1320007 h 4330701"/>
              <a:gd name="connsiteX19010" fmla="*/ 2832070 w 12191966"/>
              <a:gd name="connsiteY19010" fmla="*/ 1323182 h 4330701"/>
              <a:gd name="connsiteX19011" fmla="*/ 2830475 w 12191966"/>
              <a:gd name="connsiteY19011" fmla="*/ 1323976 h 4330701"/>
              <a:gd name="connsiteX19012" fmla="*/ 2829279 w 12191966"/>
              <a:gd name="connsiteY19012" fmla="*/ 1324372 h 4330701"/>
              <a:gd name="connsiteX19013" fmla="*/ 2826489 w 12191966"/>
              <a:gd name="connsiteY19013" fmla="*/ 1326357 h 4330701"/>
              <a:gd name="connsiteX19014" fmla="*/ 2819712 w 12191966"/>
              <a:gd name="connsiteY19014" fmla="*/ 1331516 h 4330701"/>
              <a:gd name="connsiteX19015" fmla="*/ 2815726 w 12191966"/>
              <a:gd name="connsiteY19015" fmla="*/ 1333501 h 4330701"/>
              <a:gd name="connsiteX19016" fmla="*/ 2814131 w 12191966"/>
              <a:gd name="connsiteY19016" fmla="*/ 1334294 h 4330701"/>
              <a:gd name="connsiteX19017" fmla="*/ 2812138 w 12191966"/>
              <a:gd name="connsiteY19017" fmla="*/ 1334294 h 4330701"/>
              <a:gd name="connsiteX19018" fmla="*/ 2810145 w 12191966"/>
              <a:gd name="connsiteY19018" fmla="*/ 1334294 h 4330701"/>
              <a:gd name="connsiteX19019" fmla="*/ 2808152 w 12191966"/>
              <a:gd name="connsiteY19019" fmla="*/ 1333897 h 4330701"/>
              <a:gd name="connsiteX19020" fmla="*/ 2805760 w 12191966"/>
              <a:gd name="connsiteY19020" fmla="*/ 1332707 h 4330701"/>
              <a:gd name="connsiteX19021" fmla="*/ 2803767 w 12191966"/>
              <a:gd name="connsiteY19021" fmla="*/ 1330722 h 4330701"/>
              <a:gd name="connsiteX19022" fmla="*/ 2802173 w 12191966"/>
              <a:gd name="connsiteY19022" fmla="*/ 1331516 h 4330701"/>
              <a:gd name="connsiteX19023" fmla="*/ 2801774 w 12191966"/>
              <a:gd name="connsiteY19023" fmla="*/ 1332310 h 4330701"/>
              <a:gd name="connsiteX19024" fmla="*/ 2800578 w 12191966"/>
              <a:gd name="connsiteY19024" fmla="*/ 1333501 h 4330701"/>
              <a:gd name="connsiteX19025" fmla="*/ 2800179 w 12191966"/>
              <a:gd name="connsiteY19025" fmla="*/ 1334294 h 4330701"/>
              <a:gd name="connsiteX19026" fmla="*/ 2800179 w 12191966"/>
              <a:gd name="connsiteY19026" fmla="*/ 1336279 h 4330701"/>
              <a:gd name="connsiteX19027" fmla="*/ 2801375 w 12191966"/>
              <a:gd name="connsiteY19027" fmla="*/ 1339057 h 4330701"/>
              <a:gd name="connsiteX19028" fmla="*/ 2802571 w 12191966"/>
              <a:gd name="connsiteY19028" fmla="*/ 1341438 h 4330701"/>
              <a:gd name="connsiteX19029" fmla="*/ 2804564 w 12191966"/>
              <a:gd name="connsiteY19029" fmla="*/ 1343423 h 4330701"/>
              <a:gd name="connsiteX19030" fmla="*/ 2807355 w 12191966"/>
              <a:gd name="connsiteY19030" fmla="*/ 1345010 h 4330701"/>
              <a:gd name="connsiteX19031" fmla="*/ 2809348 w 12191966"/>
              <a:gd name="connsiteY19031" fmla="*/ 1346598 h 4330701"/>
              <a:gd name="connsiteX19032" fmla="*/ 2807355 w 12191966"/>
              <a:gd name="connsiteY19032" fmla="*/ 1350963 h 4330701"/>
              <a:gd name="connsiteX19033" fmla="*/ 2804564 w 12191966"/>
              <a:gd name="connsiteY19033" fmla="*/ 1354932 h 4330701"/>
              <a:gd name="connsiteX19034" fmla="*/ 2801774 w 12191966"/>
              <a:gd name="connsiteY19034" fmla="*/ 1358504 h 4330701"/>
              <a:gd name="connsiteX19035" fmla="*/ 2798186 w 12191966"/>
              <a:gd name="connsiteY19035" fmla="*/ 1361282 h 4330701"/>
              <a:gd name="connsiteX19036" fmla="*/ 2794200 w 12191966"/>
              <a:gd name="connsiteY19036" fmla="*/ 1363663 h 4330701"/>
              <a:gd name="connsiteX19037" fmla="*/ 2789815 w 12191966"/>
              <a:gd name="connsiteY19037" fmla="*/ 1365648 h 4330701"/>
              <a:gd name="connsiteX19038" fmla="*/ 2785032 w 12191966"/>
              <a:gd name="connsiteY19038" fmla="*/ 1366838 h 4330701"/>
              <a:gd name="connsiteX19039" fmla="*/ 2780248 w 12191966"/>
              <a:gd name="connsiteY19039" fmla="*/ 1368029 h 4330701"/>
              <a:gd name="connsiteX19040" fmla="*/ 2775066 w 12191966"/>
              <a:gd name="connsiteY19040" fmla="*/ 1368426 h 4330701"/>
              <a:gd name="connsiteX19041" fmla="*/ 2769884 w 12191966"/>
              <a:gd name="connsiteY19041" fmla="*/ 1368426 h 4330701"/>
              <a:gd name="connsiteX19042" fmla="*/ 2765100 w 12191966"/>
              <a:gd name="connsiteY19042" fmla="*/ 1368426 h 4330701"/>
              <a:gd name="connsiteX19043" fmla="*/ 2759918 w 12191966"/>
              <a:gd name="connsiteY19043" fmla="*/ 1367632 h 4330701"/>
              <a:gd name="connsiteX19044" fmla="*/ 2754736 w 12191966"/>
              <a:gd name="connsiteY19044" fmla="*/ 1366441 h 4330701"/>
              <a:gd name="connsiteX19045" fmla="*/ 2750351 w 12191966"/>
              <a:gd name="connsiteY19045" fmla="*/ 1364854 h 4330701"/>
              <a:gd name="connsiteX19046" fmla="*/ 2745966 w 12191966"/>
              <a:gd name="connsiteY19046" fmla="*/ 1363663 h 4330701"/>
              <a:gd name="connsiteX19047" fmla="*/ 2741581 w 12191966"/>
              <a:gd name="connsiteY19047" fmla="*/ 1361282 h 4330701"/>
              <a:gd name="connsiteX19048" fmla="*/ 2749155 w 12191966"/>
              <a:gd name="connsiteY19048" fmla="*/ 1348582 h 4330701"/>
              <a:gd name="connsiteX19049" fmla="*/ 2752743 w 12191966"/>
              <a:gd name="connsiteY19049" fmla="*/ 1341835 h 4330701"/>
              <a:gd name="connsiteX19050" fmla="*/ 2755932 w 12191966"/>
              <a:gd name="connsiteY19050" fmla="*/ 1334691 h 4330701"/>
              <a:gd name="connsiteX19051" fmla="*/ 2758723 w 12191966"/>
              <a:gd name="connsiteY19051" fmla="*/ 1327547 h 4330701"/>
              <a:gd name="connsiteX19052" fmla="*/ 2761513 w 12191966"/>
              <a:gd name="connsiteY19052" fmla="*/ 1319213 h 4330701"/>
              <a:gd name="connsiteX19053" fmla="*/ 2763506 w 12191966"/>
              <a:gd name="connsiteY19053" fmla="*/ 1310482 h 4330701"/>
              <a:gd name="connsiteX19054" fmla="*/ 1985242 w 12191966"/>
              <a:gd name="connsiteY19054" fmla="*/ 1296988 h 4330701"/>
              <a:gd name="connsiteX19055" fmla="*/ 1987958 w 12191966"/>
              <a:gd name="connsiteY19055" fmla="*/ 1296988 h 4330701"/>
              <a:gd name="connsiteX19056" fmla="*/ 1991451 w 12191966"/>
              <a:gd name="connsiteY19056" fmla="*/ 1296988 h 4330701"/>
              <a:gd name="connsiteX19057" fmla="*/ 1994556 w 12191966"/>
              <a:gd name="connsiteY19057" fmla="*/ 1297398 h 4330701"/>
              <a:gd name="connsiteX19058" fmla="*/ 1997271 w 12191966"/>
              <a:gd name="connsiteY19058" fmla="*/ 1297807 h 4330701"/>
              <a:gd name="connsiteX19059" fmla="*/ 1999987 w 12191966"/>
              <a:gd name="connsiteY19059" fmla="*/ 1299446 h 4330701"/>
              <a:gd name="connsiteX19060" fmla="*/ 2001927 w 12191966"/>
              <a:gd name="connsiteY19060" fmla="*/ 1301494 h 4330701"/>
              <a:gd name="connsiteX19061" fmla="*/ 2003479 w 12191966"/>
              <a:gd name="connsiteY19061" fmla="*/ 1303952 h 4330701"/>
              <a:gd name="connsiteX19062" fmla="*/ 1999987 w 12191966"/>
              <a:gd name="connsiteY19062" fmla="*/ 1306820 h 4330701"/>
              <a:gd name="connsiteX19063" fmla="*/ 1996496 w 12191966"/>
              <a:gd name="connsiteY19063" fmla="*/ 1308869 h 4330701"/>
              <a:gd name="connsiteX19064" fmla="*/ 1992613 w 12191966"/>
              <a:gd name="connsiteY19064" fmla="*/ 1309278 h 4330701"/>
              <a:gd name="connsiteX19065" fmla="*/ 1988733 w 12191966"/>
              <a:gd name="connsiteY19065" fmla="*/ 1309688 h 4330701"/>
              <a:gd name="connsiteX19066" fmla="*/ 1979420 w 12191966"/>
              <a:gd name="connsiteY19066" fmla="*/ 1309278 h 4330701"/>
              <a:gd name="connsiteX19067" fmla="*/ 1968554 w 12191966"/>
              <a:gd name="connsiteY19067" fmla="*/ 1308869 h 4330701"/>
              <a:gd name="connsiteX19068" fmla="*/ 1968554 w 12191966"/>
              <a:gd name="connsiteY19068" fmla="*/ 1307230 h 4330701"/>
              <a:gd name="connsiteX19069" fmla="*/ 1968554 w 12191966"/>
              <a:gd name="connsiteY19069" fmla="*/ 1305591 h 4330701"/>
              <a:gd name="connsiteX19070" fmla="*/ 1970106 w 12191966"/>
              <a:gd name="connsiteY19070" fmla="*/ 1303952 h 4330701"/>
              <a:gd name="connsiteX19071" fmla="*/ 1971271 w 12191966"/>
              <a:gd name="connsiteY19071" fmla="*/ 1302723 h 4330701"/>
              <a:gd name="connsiteX19072" fmla="*/ 1973212 w 12191966"/>
              <a:gd name="connsiteY19072" fmla="*/ 1301085 h 4330701"/>
              <a:gd name="connsiteX19073" fmla="*/ 1975927 w 12191966"/>
              <a:gd name="connsiteY19073" fmla="*/ 1299446 h 4330701"/>
              <a:gd name="connsiteX19074" fmla="*/ 1981748 w 12191966"/>
              <a:gd name="connsiteY19074" fmla="*/ 1297398 h 4330701"/>
              <a:gd name="connsiteX19075" fmla="*/ 4035836 w 12191966"/>
              <a:gd name="connsiteY19075" fmla="*/ 1292225 h 4330701"/>
              <a:gd name="connsiteX19076" fmla="*/ 4037820 w 12191966"/>
              <a:gd name="connsiteY19076" fmla="*/ 1292627 h 4330701"/>
              <a:gd name="connsiteX19077" fmla="*/ 4039409 w 12191966"/>
              <a:gd name="connsiteY19077" fmla="*/ 1293832 h 4330701"/>
              <a:gd name="connsiteX19078" fmla="*/ 4040600 w 12191966"/>
              <a:gd name="connsiteY19078" fmla="*/ 1295038 h 4330701"/>
              <a:gd name="connsiteX19079" fmla="*/ 4042186 w 12191966"/>
              <a:gd name="connsiteY19079" fmla="*/ 1296244 h 4330701"/>
              <a:gd name="connsiteX19080" fmla="*/ 4044567 w 12191966"/>
              <a:gd name="connsiteY19080" fmla="*/ 1299861 h 4330701"/>
              <a:gd name="connsiteX19081" fmla="*/ 4046551 w 12191966"/>
              <a:gd name="connsiteY19081" fmla="*/ 1303880 h 4330701"/>
              <a:gd name="connsiteX19082" fmla="*/ 4048933 w 12191966"/>
              <a:gd name="connsiteY19082" fmla="*/ 1307497 h 4330701"/>
              <a:gd name="connsiteX19083" fmla="*/ 4051316 w 12191966"/>
              <a:gd name="connsiteY19083" fmla="*/ 1311114 h 4330701"/>
              <a:gd name="connsiteX19084" fmla="*/ 4052902 w 12191966"/>
              <a:gd name="connsiteY19084" fmla="*/ 1312320 h 4330701"/>
              <a:gd name="connsiteX19085" fmla="*/ 4054092 w 12191966"/>
              <a:gd name="connsiteY19085" fmla="*/ 1313526 h 4330701"/>
              <a:gd name="connsiteX19086" fmla="*/ 4055681 w 12191966"/>
              <a:gd name="connsiteY19086" fmla="*/ 1314329 h 4330701"/>
              <a:gd name="connsiteX19087" fmla="*/ 4057666 w 12191966"/>
              <a:gd name="connsiteY19087" fmla="*/ 1315535 h 4330701"/>
              <a:gd name="connsiteX19088" fmla="*/ 4057666 w 12191966"/>
              <a:gd name="connsiteY19088" fmla="*/ 1317946 h 4330701"/>
              <a:gd name="connsiteX19089" fmla="*/ 4057267 w 12191966"/>
              <a:gd name="connsiteY19089" fmla="*/ 1319956 h 4330701"/>
              <a:gd name="connsiteX19090" fmla="*/ 4056475 w 12191966"/>
              <a:gd name="connsiteY19090" fmla="*/ 1321563 h 4330701"/>
              <a:gd name="connsiteX19091" fmla="*/ 4055282 w 12191966"/>
              <a:gd name="connsiteY19091" fmla="*/ 1323171 h 4330701"/>
              <a:gd name="connsiteX19092" fmla="*/ 4053300 w 12191966"/>
              <a:gd name="connsiteY19092" fmla="*/ 1323573 h 4330701"/>
              <a:gd name="connsiteX19093" fmla="*/ 4051712 w 12191966"/>
              <a:gd name="connsiteY19093" fmla="*/ 1323975 h 4330701"/>
              <a:gd name="connsiteX19094" fmla="*/ 4047346 w 12191966"/>
              <a:gd name="connsiteY19094" fmla="*/ 1323573 h 4330701"/>
              <a:gd name="connsiteX19095" fmla="*/ 4037820 w 12191966"/>
              <a:gd name="connsiteY19095" fmla="*/ 1321965 h 4330701"/>
              <a:gd name="connsiteX19096" fmla="*/ 4033852 w 12191966"/>
              <a:gd name="connsiteY19096" fmla="*/ 1321965 h 4330701"/>
              <a:gd name="connsiteX19097" fmla="*/ 4031867 w 12191966"/>
              <a:gd name="connsiteY19097" fmla="*/ 1321965 h 4330701"/>
              <a:gd name="connsiteX19098" fmla="*/ 4029484 w 12191966"/>
              <a:gd name="connsiteY19098" fmla="*/ 1323171 h 4330701"/>
              <a:gd name="connsiteX19099" fmla="*/ 4029090 w 12191966"/>
              <a:gd name="connsiteY19099" fmla="*/ 1317544 h 4330701"/>
              <a:gd name="connsiteX19100" fmla="*/ 4029484 w 12191966"/>
              <a:gd name="connsiteY19100" fmla="*/ 1313124 h 4330701"/>
              <a:gd name="connsiteX19101" fmla="*/ 4030280 w 12191966"/>
              <a:gd name="connsiteY19101" fmla="*/ 1308703 h 4330701"/>
              <a:gd name="connsiteX19102" fmla="*/ 4031073 w 12191966"/>
              <a:gd name="connsiteY19102" fmla="*/ 1305488 h 4330701"/>
              <a:gd name="connsiteX19103" fmla="*/ 4033852 w 12191966"/>
              <a:gd name="connsiteY19103" fmla="*/ 1299057 h 4330701"/>
              <a:gd name="connsiteX19104" fmla="*/ 4034645 w 12191966"/>
              <a:gd name="connsiteY19104" fmla="*/ 1295842 h 4330701"/>
              <a:gd name="connsiteX19105" fmla="*/ 2337963 w 12191966"/>
              <a:gd name="connsiteY19105" fmla="*/ 1292225 h 4330701"/>
              <a:gd name="connsiteX19106" fmla="*/ 2339948 w 12191966"/>
              <a:gd name="connsiteY19106" fmla="*/ 1292627 h 4330701"/>
              <a:gd name="connsiteX19107" fmla="*/ 2341932 w 12191966"/>
              <a:gd name="connsiteY19107" fmla="*/ 1293832 h 4330701"/>
              <a:gd name="connsiteX19108" fmla="*/ 2343520 w 12191966"/>
              <a:gd name="connsiteY19108" fmla="*/ 1295038 h 4330701"/>
              <a:gd name="connsiteX19109" fmla="*/ 2344313 w 12191966"/>
              <a:gd name="connsiteY19109" fmla="*/ 1296244 h 4330701"/>
              <a:gd name="connsiteX19110" fmla="*/ 2347091 w 12191966"/>
              <a:gd name="connsiteY19110" fmla="*/ 1299861 h 4330701"/>
              <a:gd name="connsiteX19111" fmla="*/ 2349076 w 12191966"/>
              <a:gd name="connsiteY19111" fmla="*/ 1303880 h 4330701"/>
              <a:gd name="connsiteX19112" fmla="*/ 2351457 w 12191966"/>
              <a:gd name="connsiteY19112" fmla="*/ 1307497 h 4330701"/>
              <a:gd name="connsiteX19113" fmla="*/ 2353441 w 12191966"/>
              <a:gd name="connsiteY19113" fmla="*/ 1311114 h 4330701"/>
              <a:gd name="connsiteX19114" fmla="*/ 2355029 w 12191966"/>
              <a:gd name="connsiteY19114" fmla="*/ 1312320 h 4330701"/>
              <a:gd name="connsiteX19115" fmla="*/ 2356616 w 12191966"/>
              <a:gd name="connsiteY19115" fmla="*/ 1313526 h 4330701"/>
              <a:gd name="connsiteX19116" fmla="*/ 2358601 w 12191966"/>
              <a:gd name="connsiteY19116" fmla="*/ 1314329 h 4330701"/>
              <a:gd name="connsiteX19117" fmla="*/ 2360585 w 12191966"/>
              <a:gd name="connsiteY19117" fmla="*/ 1315535 h 4330701"/>
              <a:gd name="connsiteX19118" fmla="*/ 2360188 w 12191966"/>
              <a:gd name="connsiteY19118" fmla="*/ 1317946 h 4330701"/>
              <a:gd name="connsiteX19119" fmla="*/ 2359395 w 12191966"/>
              <a:gd name="connsiteY19119" fmla="*/ 1319956 h 4330701"/>
              <a:gd name="connsiteX19120" fmla="*/ 2358998 w 12191966"/>
              <a:gd name="connsiteY19120" fmla="*/ 1321563 h 4330701"/>
              <a:gd name="connsiteX19121" fmla="*/ 2357410 w 12191966"/>
              <a:gd name="connsiteY19121" fmla="*/ 1323171 h 4330701"/>
              <a:gd name="connsiteX19122" fmla="*/ 2355823 w 12191966"/>
              <a:gd name="connsiteY19122" fmla="*/ 1323573 h 4330701"/>
              <a:gd name="connsiteX19123" fmla="*/ 2353838 w 12191966"/>
              <a:gd name="connsiteY19123" fmla="*/ 1323975 h 4330701"/>
              <a:gd name="connsiteX19124" fmla="*/ 2349473 w 12191966"/>
              <a:gd name="connsiteY19124" fmla="*/ 1323573 h 4330701"/>
              <a:gd name="connsiteX19125" fmla="*/ 2340345 w 12191966"/>
              <a:gd name="connsiteY19125" fmla="*/ 1321965 h 4330701"/>
              <a:gd name="connsiteX19126" fmla="*/ 2335979 w 12191966"/>
              <a:gd name="connsiteY19126" fmla="*/ 1321965 h 4330701"/>
              <a:gd name="connsiteX19127" fmla="*/ 2333995 w 12191966"/>
              <a:gd name="connsiteY19127" fmla="*/ 1321965 h 4330701"/>
              <a:gd name="connsiteX19128" fmla="*/ 2332407 w 12191966"/>
              <a:gd name="connsiteY19128" fmla="*/ 1323171 h 4330701"/>
              <a:gd name="connsiteX19129" fmla="*/ 2332010 w 12191966"/>
              <a:gd name="connsiteY19129" fmla="*/ 1317544 h 4330701"/>
              <a:gd name="connsiteX19130" fmla="*/ 2332010 w 12191966"/>
              <a:gd name="connsiteY19130" fmla="*/ 1313124 h 4330701"/>
              <a:gd name="connsiteX19131" fmla="*/ 2332407 w 12191966"/>
              <a:gd name="connsiteY19131" fmla="*/ 1308703 h 4330701"/>
              <a:gd name="connsiteX19132" fmla="*/ 2333598 w 12191966"/>
              <a:gd name="connsiteY19132" fmla="*/ 1305488 h 4330701"/>
              <a:gd name="connsiteX19133" fmla="*/ 2335979 w 12191966"/>
              <a:gd name="connsiteY19133" fmla="*/ 1299057 h 4330701"/>
              <a:gd name="connsiteX19134" fmla="*/ 2336773 w 12191966"/>
              <a:gd name="connsiteY19134" fmla="*/ 1295842 h 4330701"/>
              <a:gd name="connsiteX19135" fmla="*/ 4073803 w 12191966"/>
              <a:gd name="connsiteY19135" fmla="*/ 1290638 h 4330701"/>
              <a:gd name="connsiteX19136" fmla="*/ 4075867 w 12191966"/>
              <a:gd name="connsiteY19136" fmla="*/ 1290638 h 4330701"/>
              <a:gd name="connsiteX19137" fmla="*/ 4081654 w 12191966"/>
              <a:gd name="connsiteY19137" fmla="*/ 1290638 h 4330701"/>
              <a:gd name="connsiteX19138" fmla="*/ 4087026 w 12191966"/>
              <a:gd name="connsiteY19138" fmla="*/ 1291471 h 4330701"/>
              <a:gd name="connsiteX19139" fmla="*/ 4092809 w 12191966"/>
              <a:gd name="connsiteY19139" fmla="*/ 1291887 h 4330701"/>
              <a:gd name="connsiteX19140" fmla="*/ 4094877 w 12191966"/>
              <a:gd name="connsiteY19140" fmla="*/ 1291471 h 4330701"/>
              <a:gd name="connsiteX19141" fmla="*/ 4097355 w 12191966"/>
              <a:gd name="connsiteY19141" fmla="*/ 1291054 h 4330701"/>
              <a:gd name="connsiteX19142" fmla="*/ 4097355 w 12191966"/>
              <a:gd name="connsiteY19142" fmla="*/ 1315205 h 4330701"/>
              <a:gd name="connsiteX19143" fmla="*/ 4095288 w 12191966"/>
              <a:gd name="connsiteY19143" fmla="*/ 1314789 h 4330701"/>
              <a:gd name="connsiteX19144" fmla="*/ 4093224 w 12191966"/>
              <a:gd name="connsiteY19144" fmla="*/ 1313956 h 4330701"/>
              <a:gd name="connsiteX19145" fmla="*/ 4089091 w 12191966"/>
              <a:gd name="connsiteY19145" fmla="*/ 1313956 h 4330701"/>
              <a:gd name="connsiteX19146" fmla="*/ 4079173 w 12191966"/>
              <a:gd name="connsiteY19146" fmla="*/ 1315621 h 4330701"/>
              <a:gd name="connsiteX19147" fmla="*/ 4074629 w 12191966"/>
              <a:gd name="connsiteY19147" fmla="*/ 1316038 h 4330701"/>
              <a:gd name="connsiteX19148" fmla="*/ 4072149 w 12191966"/>
              <a:gd name="connsiteY19148" fmla="*/ 1315621 h 4330701"/>
              <a:gd name="connsiteX19149" fmla="*/ 4070910 w 12191966"/>
              <a:gd name="connsiteY19149" fmla="*/ 1315205 h 4330701"/>
              <a:gd name="connsiteX19150" fmla="*/ 4069670 w 12191966"/>
              <a:gd name="connsiteY19150" fmla="*/ 1313540 h 4330701"/>
              <a:gd name="connsiteX19151" fmla="*/ 4068844 w 12191966"/>
              <a:gd name="connsiteY19151" fmla="*/ 1311874 h 4330701"/>
              <a:gd name="connsiteX19152" fmla="*/ 4068017 w 12191966"/>
              <a:gd name="connsiteY19152" fmla="*/ 1309792 h 4330701"/>
              <a:gd name="connsiteX19153" fmla="*/ 4068017 w 12191966"/>
              <a:gd name="connsiteY19153" fmla="*/ 1306877 h 4330701"/>
              <a:gd name="connsiteX19154" fmla="*/ 4067191 w 12191966"/>
              <a:gd name="connsiteY19154" fmla="*/ 1302713 h 4330701"/>
              <a:gd name="connsiteX19155" fmla="*/ 4067191 w 12191966"/>
              <a:gd name="connsiteY19155" fmla="*/ 1298966 h 4330701"/>
              <a:gd name="connsiteX19156" fmla="*/ 4067604 w 12191966"/>
              <a:gd name="connsiteY19156" fmla="*/ 1295635 h 4330701"/>
              <a:gd name="connsiteX19157" fmla="*/ 4068844 w 12191966"/>
              <a:gd name="connsiteY19157" fmla="*/ 1293553 h 4330701"/>
              <a:gd name="connsiteX19158" fmla="*/ 4069670 w 12191966"/>
              <a:gd name="connsiteY19158" fmla="*/ 1291887 h 4330701"/>
              <a:gd name="connsiteX19159" fmla="*/ 4071735 w 12191966"/>
              <a:gd name="connsiteY19159" fmla="*/ 1291054 h 4330701"/>
              <a:gd name="connsiteX19160" fmla="*/ 2378351 w 12191966"/>
              <a:gd name="connsiteY19160" fmla="*/ 1290638 h 4330701"/>
              <a:gd name="connsiteX19161" fmla="*/ 2380700 w 12191966"/>
              <a:gd name="connsiteY19161" fmla="*/ 1290638 h 4330701"/>
              <a:gd name="connsiteX19162" fmla="*/ 2385397 w 12191966"/>
              <a:gd name="connsiteY19162" fmla="*/ 1290638 h 4330701"/>
              <a:gd name="connsiteX19163" fmla="*/ 2390877 w 12191966"/>
              <a:gd name="connsiteY19163" fmla="*/ 1291471 h 4330701"/>
              <a:gd name="connsiteX19164" fmla="*/ 2395966 w 12191966"/>
              <a:gd name="connsiteY19164" fmla="*/ 1291887 h 4330701"/>
              <a:gd name="connsiteX19165" fmla="*/ 2398315 w 12191966"/>
              <a:gd name="connsiteY19165" fmla="*/ 1291471 h 4330701"/>
              <a:gd name="connsiteX19166" fmla="*/ 2400272 w 12191966"/>
              <a:gd name="connsiteY19166" fmla="*/ 1291054 h 4330701"/>
              <a:gd name="connsiteX19167" fmla="*/ 2400272 w 12191966"/>
              <a:gd name="connsiteY19167" fmla="*/ 1315205 h 4330701"/>
              <a:gd name="connsiteX19168" fmla="*/ 2399098 w 12191966"/>
              <a:gd name="connsiteY19168" fmla="*/ 1314789 h 4330701"/>
              <a:gd name="connsiteX19169" fmla="*/ 2397141 w 12191966"/>
              <a:gd name="connsiteY19169" fmla="*/ 1313956 h 4330701"/>
              <a:gd name="connsiteX19170" fmla="*/ 2392443 w 12191966"/>
              <a:gd name="connsiteY19170" fmla="*/ 1313956 h 4330701"/>
              <a:gd name="connsiteX19171" fmla="*/ 2383049 w 12191966"/>
              <a:gd name="connsiteY19171" fmla="*/ 1315621 h 4330701"/>
              <a:gd name="connsiteX19172" fmla="*/ 2379134 w 12191966"/>
              <a:gd name="connsiteY19172" fmla="*/ 1316038 h 4330701"/>
              <a:gd name="connsiteX19173" fmla="*/ 2377177 w 12191966"/>
              <a:gd name="connsiteY19173" fmla="*/ 1315621 h 4330701"/>
              <a:gd name="connsiteX19174" fmla="*/ 2375611 w 12191966"/>
              <a:gd name="connsiteY19174" fmla="*/ 1315205 h 4330701"/>
              <a:gd name="connsiteX19175" fmla="*/ 2374046 w 12191966"/>
              <a:gd name="connsiteY19175" fmla="*/ 1313540 h 4330701"/>
              <a:gd name="connsiteX19176" fmla="*/ 2373263 w 12191966"/>
              <a:gd name="connsiteY19176" fmla="*/ 1311874 h 4330701"/>
              <a:gd name="connsiteX19177" fmla="*/ 2372871 w 12191966"/>
              <a:gd name="connsiteY19177" fmla="*/ 1309792 h 4330701"/>
              <a:gd name="connsiteX19178" fmla="*/ 2372871 w 12191966"/>
              <a:gd name="connsiteY19178" fmla="*/ 1306877 h 4330701"/>
              <a:gd name="connsiteX19179" fmla="*/ 2372089 w 12191966"/>
              <a:gd name="connsiteY19179" fmla="*/ 1302713 h 4330701"/>
              <a:gd name="connsiteX19180" fmla="*/ 2371697 w 12191966"/>
              <a:gd name="connsiteY19180" fmla="*/ 1298966 h 4330701"/>
              <a:gd name="connsiteX19181" fmla="*/ 2372089 w 12191966"/>
              <a:gd name="connsiteY19181" fmla="*/ 1295635 h 4330701"/>
              <a:gd name="connsiteX19182" fmla="*/ 2373263 w 12191966"/>
              <a:gd name="connsiteY19182" fmla="*/ 1293553 h 4330701"/>
              <a:gd name="connsiteX19183" fmla="*/ 2374829 w 12191966"/>
              <a:gd name="connsiteY19183" fmla="*/ 1291887 h 4330701"/>
              <a:gd name="connsiteX19184" fmla="*/ 2376003 w 12191966"/>
              <a:gd name="connsiteY19184" fmla="*/ 1291054 h 4330701"/>
              <a:gd name="connsiteX19185" fmla="*/ 4328496 w 12191966"/>
              <a:gd name="connsiteY19185" fmla="*/ 1284288 h 4330701"/>
              <a:gd name="connsiteX19186" fmla="*/ 4333324 w 12191966"/>
              <a:gd name="connsiteY19186" fmla="*/ 1284288 h 4330701"/>
              <a:gd name="connsiteX19187" fmla="*/ 4338149 w 12191966"/>
              <a:gd name="connsiteY19187" fmla="*/ 1284288 h 4330701"/>
              <a:gd name="connsiteX19188" fmla="*/ 4343390 w 12191966"/>
              <a:gd name="connsiteY19188" fmla="*/ 1284288 h 4330701"/>
              <a:gd name="connsiteX19189" fmla="*/ 4339762 w 12191966"/>
              <a:gd name="connsiteY19189" fmla="*/ 1290289 h 4330701"/>
              <a:gd name="connsiteX19190" fmla="*/ 4337350 w 12191966"/>
              <a:gd name="connsiteY19190" fmla="*/ 1295491 h 4330701"/>
              <a:gd name="connsiteX19191" fmla="*/ 4335336 w 12191966"/>
              <a:gd name="connsiteY19191" fmla="*/ 1299892 h 4330701"/>
              <a:gd name="connsiteX19192" fmla="*/ 4334132 w 12191966"/>
              <a:gd name="connsiteY19192" fmla="*/ 1305093 h 4330701"/>
              <a:gd name="connsiteX19193" fmla="*/ 4333724 w 12191966"/>
              <a:gd name="connsiteY19193" fmla="*/ 1310295 h 4330701"/>
              <a:gd name="connsiteX19194" fmla="*/ 4334132 w 12191966"/>
              <a:gd name="connsiteY19194" fmla="*/ 1315496 h 4330701"/>
              <a:gd name="connsiteX19195" fmla="*/ 4335336 w 12191966"/>
              <a:gd name="connsiteY19195" fmla="*/ 1322298 h 4330701"/>
              <a:gd name="connsiteX19196" fmla="*/ 4337751 w 12191966"/>
              <a:gd name="connsiteY19196" fmla="*/ 1330300 h 4330701"/>
              <a:gd name="connsiteX19197" fmla="*/ 4333324 w 12191966"/>
              <a:gd name="connsiteY19197" fmla="*/ 1332301 h 4330701"/>
              <a:gd name="connsiteX19198" fmla="*/ 4329704 w 12191966"/>
              <a:gd name="connsiteY19198" fmla="*/ 1333501 h 4330701"/>
              <a:gd name="connsiteX19199" fmla="*/ 4327289 w 12191966"/>
              <a:gd name="connsiteY19199" fmla="*/ 1333501 h 4330701"/>
              <a:gd name="connsiteX19200" fmla="*/ 4324870 w 12191966"/>
              <a:gd name="connsiteY19200" fmla="*/ 1332301 h 4330701"/>
              <a:gd name="connsiteX19201" fmla="*/ 4323661 w 12191966"/>
              <a:gd name="connsiteY19201" fmla="*/ 1330300 h 4330701"/>
              <a:gd name="connsiteX19202" fmla="*/ 4322457 w 12191966"/>
              <a:gd name="connsiteY19202" fmla="*/ 1327899 h 4330701"/>
              <a:gd name="connsiteX19203" fmla="*/ 4322051 w 12191966"/>
              <a:gd name="connsiteY19203" fmla="*/ 1324699 h 4330701"/>
              <a:gd name="connsiteX19204" fmla="*/ 4321649 w 12191966"/>
              <a:gd name="connsiteY19204" fmla="*/ 1321898 h 4330701"/>
              <a:gd name="connsiteX19205" fmla="*/ 4320842 w 12191966"/>
              <a:gd name="connsiteY19205" fmla="*/ 1314696 h 4330701"/>
              <a:gd name="connsiteX19206" fmla="*/ 4320441 w 12191966"/>
              <a:gd name="connsiteY19206" fmla="*/ 1307894 h 4330701"/>
              <a:gd name="connsiteX19207" fmla="*/ 4319636 w 12191966"/>
              <a:gd name="connsiteY19207" fmla="*/ 1305093 h 4330701"/>
              <a:gd name="connsiteX19208" fmla="*/ 4318427 w 12191966"/>
              <a:gd name="connsiteY19208" fmla="*/ 1302693 h 4330701"/>
              <a:gd name="connsiteX19209" fmla="*/ 4316819 w 12191966"/>
              <a:gd name="connsiteY19209" fmla="*/ 1301092 h 4330701"/>
              <a:gd name="connsiteX19210" fmla="*/ 4314804 w 12191966"/>
              <a:gd name="connsiteY19210" fmla="*/ 1299892 h 4330701"/>
              <a:gd name="connsiteX19211" fmla="*/ 4315207 w 12191966"/>
              <a:gd name="connsiteY19211" fmla="*/ 1297091 h 4330701"/>
              <a:gd name="connsiteX19212" fmla="*/ 4316010 w 12191966"/>
              <a:gd name="connsiteY19212" fmla="*/ 1294291 h 4330701"/>
              <a:gd name="connsiteX19213" fmla="*/ 4316819 w 12191966"/>
              <a:gd name="connsiteY19213" fmla="*/ 1291890 h 4330701"/>
              <a:gd name="connsiteX19214" fmla="*/ 4318023 w 12191966"/>
              <a:gd name="connsiteY19214" fmla="*/ 1290289 h 4330701"/>
              <a:gd name="connsiteX19215" fmla="*/ 4318831 w 12191966"/>
              <a:gd name="connsiteY19215" fmla="*/ 1288689 h 4330701"/>
              <a:gd name="connsiteX19216" fmla="*/ 4320441 w 12191966"/>
              <a:gd name="connsiteY19216" fmla="*/ 1287489 h 4330701"/>
              <a:gd name="connsiteX19217" fmla="*/ 4324469 w 12191966"/>
              <a:gd name="connsiteY19217" fmla="*/ 1285488 h 4330701"/>
              <a:gd name="connsiteX19218" fmla="*/ 2632073 w 12191966"/>
              <a:gd name="connsiteY19218" fmla="*/ 1284288 h 4330701"/>
              <a:gd name="connsiteX19219" fmla="*/ 2636314 w 12191966"/>
              <a:gd name="connsiteY19219" fmla="*/ 1284288 h 4330701"/>
              <a:gd name="connsiteX19220" fmla="*/ 2641326 w 12191966"/>
              <a:gd name="connsiteY19220" fmla="*/ 1284288 h 4330701"/>
              <a:gd name="connsiteX19221" fmla="*/ 2646338 w 12191966"/>
              <a:gd name="connsiteY19221" fmla="*/ 1284288 h 4330701"/>
              <a:gd name="connsiteX19222" fmla="*/ 2643254 w 12191966"/>
              <a:gd name="connsiteY19222" fmla="*/ 1290289 h 4330701"/>
              <a:gd name="connsiteX19223" fmla="*/ 2640169 w 12191966"/>
              <a:gd name="connsiteY19223" fmla="*/ 1295491 h 4330701"/>
              <a:gd name="connsiteX19224" fmla="*/ 2638627 w 12191966"/>
              <a:gd name="connsiteY19224" fmla="*/ 1299892 h 4330701"/>
              <a:gd name="connsiteX19225" fmla="*/ 2637085 w 12191966"/>
              <a:gd name="connsiteY19225" fmla="*/ 1305093 h 4330701"/>
              <a:gd name="connsiteX19226" fmla="*/ 2636700 w 12191966"/>
              <a:gd name="connsiteY19226" fmla="*/ 1310295 h 4330701"/>
              <a:gd name="connsiteX19227" fmla="*/ 2637085 w 12191966"/>
              <a:gd name="connsiteY19227" fmla="*/ 1315496 h 4330701"/>
              <a:gd name="connsiteX19228" fmla="*/ 2638627 w 12191966"/>
              <a:gd name="connsiteY19228" fmla="*/ 1322298 h 4330701"/>
              <a:gd name="connsiteX19229" fmla="*/ 2640555 w 12191966"/>
              <a:gd name="connsiteY19229" fmla="*/ 1330300 h 4330701"/>
              <a:gd name="connsiteX19230" fmla="*/ 2636700 w 12191966"/>
              <a:gd name="connsiteY19230" fmla="*/ 1332301 h 4330701"/>
              <a:gd name="connsiteX19231" fmla="*/ 2633230 w 12191966"/>
              <a:gd name="connsiteY19231" fmla="*/ 1333501 h 4330701"/>
              <a:gd name="connsiteX19232" fmla="*/ 2630531 w 12191966"/>
              <a:gd name="connsiteY19232" fmla="*/ 1333501 h 4330701"/>
              <a:gd name="connsiteX19233" fmla="*/ 2628603 w 12191966"/>
              <a:gd name="connsiteY19233" fmla="*/ 1332301 h 4330701"/>
              <a:gd name="connsiteX19234" fmla="*/ 2627061 w 12191966"/>
              <a:gd name="connsiteY19234" fmla="*/ 1330300 h 4330701"/>
              <a:gd name="connsiteX19235" fmla="*/ 2625905 w 12191966"/>
              <a:gd name="connsiteY19235" fmla="*/ 1327899 h 4330701"/>
              <a:gd name="connsiteX19236" fmla="*/ 2625519 w 12191966"/>
              <a:gd name="connsiteY19236" fmla="*/ 1324699 h 4330701"/>
              <a:gd name="connsiteX19237" fmla="*/ 2625134 w 12191966"/>
              <a:gd name="connsiteY19237" fmla="*/ 1321898 h 4330701"/>
              <a:gd name="connsiteX19238" fmla="*/ 2624748 w 12191966"/>
              <a:gd name="connsiteY19238" fmla="*/ 1314696 h 4330701"/>
              <a:gd name="connsiteX19239" fmla="*/ 2623977 w 12191966"/>
              <a:gd name="connsiteY19239" fmla="*/ 1307894 h 4330701"/>
              <a:gd name="connsiteX19240" fmla="*/ 2623591 w 12191966"/>
              <a:gd name="connsiteY19240" fmla="*/ 1305093 h 4330701"/>
              <a:gd name="connsiteX19241" fmla="*/ 2622820 w 12191966"/>
              <a:gd name="connsiteY19241" fmla="*/ 1302693 h 4330701"/>
              <a:gd name="connsiteX19242" fmla="*/ 2621278 w 12191966"/>
              <a:gd name="connsiteY19242" fmla="*/ 1301092 h 4330701"/>
              <a:gd name="connsiteX19243" fmla="*/ 2619350 w 12191966"/>
              <a:gd name="connsiteY19243" fmla="*/ 1299892 h 4330701"/>
              <a:gd name="connsiteX19244" fmla="*/ 2619350 w 12191966"/>
              <a:gd name="connsiteY19244" fmla="*/ 1297091 h 4330701"/>
              <a:gd name="connsiteX19245" fmla="*/ 2619736 w 12191966"/>
              <a:gd name="connsiteY19245" fmla="*/ 1294291 h 4330701"/>
              <a:gd name="connsiteX19246" fmla="*/ 2620507 w 12191966"/>
              <a:gd name="connsiteY19246" fmla="*/ 1291890 h 4330701"/>
              <a:gd name="connsiteX19247" fmla="*/ 2621664 w 12191966"/>
              <a:gd name="connsiteY19247" fmla="*/ 1290289 h 4330701"/>
              <a:gd name="connsiteX19248" fmla="*/ 2623206 w 12191966"/>
              <a:gd name="connsiteY19248" fmla="*/ 1288689 h 4330701"/>
              <a:gd name="connsiteX19249" fmla="*/ 2624748 w 12191966"/>
              <a:gd name="connsiteY19249" fmla="*/ 1287489 h 4330701"/>
              <a:gd name="connsiteX19250" fmla="*/ 2627832 w 12191966"/>
              <a:gd name="connsiteY19250" fmla="*/ 1285488 h 4330701"/>
              <a:gd name="connsiteX19251" fmla="*/ 2466807 w 12191966"/>
              <a:gd name="connsiteY19251" fmla="*/ 1284288 h 4330701"/>
              <a:gd name="connsiteX19252" fmla="*/ 2468768 w 12191966"/>
              <a:gd name="connsiteY19252" fmla="*/ 1286690 h 4330701"/>
              <a:gd name="connsiteX19253" fmla="*/ 2470728 w 12191966"/>
              <a:gd name="connsiteY19253" fmla="*/ 1289092 h 4330701"/>
              <a:gd name="connsiteX19254" fmla="*/ 2472297 w 12191966"/>
              <a:gd name="connsiteY19254" fmla="*/ 1291894 h 4330701"/>
              <a:gd name="connsiteX19255" fmla="*/ 2472688 w 12191966"/>
              <a:gd name="connsiteY19255" fmla="*/ 1295497 h 4330701"/>
              <a:gd name="connsiteX19256" fmla="*/ 2474257 w 12191966"/>
              <a:gd name="connsiteY19256" fmla="*/ 1301502 h 4330701"/>
              <a:gd name="connsiteX19257" fmla="*/ 2474649 w 12191966"/>
              <a:gd name="connsiteY19257" fmla="*/ 1307507 h 4330701"/>
              <a:gd name="connsiteX19258" fmla="*/ 2475041 w 12191966"/>
              <a:gd name="connsiteY19258" fmla="*/ 1311911 h 4330701"/>
              <a:gd name="connsiteX19259" fmla="*/ 2475825 w 12191966"/>
              <a:gd name="connsiteY19259" fmla="*/ 1313112 h 4330701"/>
              <a:gd name="connsiteX19260" fmla="*/ 2476609 w 12191966"/>
              <a:gd name="connsiteY19260" fmla="*/ 1313912 h 4330701"/>
              <a:gd name="connsiteX19261" fmla="*/ 2477786 w 12191966"/>
              <a:gd name="connsiteY19261" fmla="*/ 1313912 h 4330701"/>
              <a:gd name="connsiteX19262" fmla="*/ 2478962 w 12191966"/>
              <a:gd name="connsiteY19262" fmla="*/ 1313112 h 4330701"/>
              <a:gd name="connsiteX19263" fmla="*/ 2480923 w 12191966"/>
              <a:gd name="connsiteY19263" fmla="*/ 1310710 h 4330701"/>
              <a:gd name="connsiteX19264" fmla="*/ 2483275 w 12191966"/>
              <a:gd name="connsiteY19264" fmla="*/ 1307507 h 4330701"/>
              <a:gd name="connsiteX19265" fmla="*/ 2486020 w 12191966"/>
              <a:gd name="connsiteY19265" fmla="*/ 1310710 h 4330701"/>
              <a:gd name="connsiteX19266" fmla="*/ 2487196 w 12191966"/>
              <a:gd name="connsiteY19266" fmla="*/ 1313112 h 4330701"/>
              <a:gd name="connsiteX19267" fmla="*/ 2487588 w 12191966"/>
              <a:gd name="connsiteY19267" fmla="*/ 1315514 h 4330701"/>
              <a:gd name="connsiteX19268" fmla="*/ 2487196 w 12191966"/>
              <a:gd name="connsiteY19268" fmla="*/ 1317916 h 4330701"/>
              <a:gd name="connsiteX19269" fmla="*/ 2485628 w 12191966"/>
              <a:gd name="connsiteY19269" fmla="*/ 1319517 h 4330701"/>
              <a:gd name="connsiteX19270" fmla="*/ 2483275 w 12191966"/>
              <a:gd name="connsiteY19270" fmla="*/ 1321519 h 4330701"/>
              <a:gd name="connsiteX19271" fmla="*/ 2480530 w 12191966"/>
              <a:gd name="connsiteY19271" fmla="*/ 1323120 h 4330701"/>
              <a:gd name="connsiteX19272" fmla="*/ 2477002 w 12191966"/>
              <a:gd name="connsiteY19272" fmla="*/ 1324321 h 4330701"/>
              <a:gd name="connsiteX19273" fmla="*/ 2470336 w 12191966"/>
              <a:gd name="connsiteY19273" fmla="*/ 1326723 h 4330701"/>
              <a:gd name="connsiteX19274" fmla="*/ 2462102 w 12191966"/>
              <a:gd name="connsiteY19274" fmla="*/ 1328324 h 4330701"/>
              <a:gd name="connsiteX19275" fmla="*/ 2449947 w 12191966"/>
              <a:gd name="connsiteY19275" fmla="*/ 1330326 h 4330701"/>
              <a:gd name="connsiteX19276" fmla="*/ 2450339 w 12191966"/>
              <a:gd name="connsiteY19276" fmla="*/ 1323120 h 4330701"/>
              <a:gd name="connsiteX19277" fmla="*/ 2450731 w 12191966"/>
              <a:gd name="connsiteY19277" fmla="*/ 1317515 h 4330701"/>
              <a:gd name="connsiteX19278" fmla="*/ 2449947 w 12191966"/>
              <a:gd name="connsiteY19278" fmla="*/ 1313512 h 4330701"/>
              <a:gd name="connsiteX19279" fmla="*/ 2448771 w 12191966"/>
              <a:gd name="connsiteY19279" fmla="*/ 1311110 h 4330701"/>
              <a:gd name="connsiteX19280" fmla="*/ 2447986 w 12191966"/>
              <a:gd name="connsiteY19280" fmla="*/ 1309509 h 4330701"/>
              <a:gd name="connsiteX19281" fmla="*/ 2446026 w 12191966"/>
              <a:gd name="connsiteY19281" fmla="*/ 1309108 h 4330701"/>
              <a:gd name="connsiteX19282" fmla="*/ 2444065 w 12191966"/>
              <a:gd name="connsiteY19282" fmla="*/ 1309509 h 4330701"/>
              <a:gd name="connsiteX19283" fmla="*/ 2441321 w 12191966"/>
              <a:gd name="connsiteY19283" fmla="*/ 1309909 h 4330701"/>
              <a:gd name="connsiteX19284" fmla="*/ 2436616 w 12191966"/>
              <a:gd name="connsiteY19284" fmla="*/ 1311911 h 4330701"/>
              <a:gd name="connsiteX19285" fmla="*/ 2433871 w 12191966"/>
              <a:gd name="connsiteY19285" fmla="*/ 1313112 h 4330701"/>
              <a:gd name="connsiteX19286" fmla="*/ 2431519 w 12191966"/>
              <a:gd name="connsiteY19286" fmla="*/ 1313512 h 4330701"/>
              <a:gd name="connsiteX19287" fmla="*/ 2428382 w 12191966"/>
              <a:gd name="connsiteY19287" fmla="*/ 1313512 h 4330701"/>
              <a:gd name="connsiteX19288" fmla="*/ 2426421 w 12191966"/>
              <a:gd name="connsiteY19288" fmla="*/ 1312711 h 4330701"/>
              <a:gd name="connsiteX19289" fmla="*/ 2424069 w 12191966"/>
              <a:gd name="connsiteY19289" fmla="*/ 1310710 h 4330701"/>
              <a:gd name="connsiteX19290" fmla="*/ 2422500 w 12191966"/>
              <a:gd name="connsiteY19290" fmla="*/ 1307507 h 4330701"/>
              <a:gd name="connsiteX19291" fmla="*/ 2427206 w 12191966"/>
              <a:gd name="connsiteY19291" fmla="*/ 1303504 h 4330701"/>
              <a:gd name="connsiteX19292" fmla="*/ 2432695 w 12191966"/>
              <a:gd name="connsiteY19292" fmla="*/ 1300301 h 4330701"/>
              <a:gd name="connsiteX19293" fmla="*/ 2437792 w 12191966"/>
              <a:gd name="connsiteY19293" fmla="*/ 1297499 h 4330701"/>
              <a:gd name="connsiteX19294" fmla="*/ 2444065 w 12191966"/>
              <a:gd name="connsiteY19294" fmla="*/ 1294696 h 4330701"/>
              <a:gd name="connsiteX19295" fmla="*/ 2455436 w 12191966"/>
              <a:gd name="connsiteY19295" fmla="*/ 1289893 h 4330701"/>
              <a:gd name="connsiteX19296" fmla="*/ 1648619 w 12191966"/>
              <a:gd name="connsiteY19296" fmla="*/ 1282701 h 4330701"/>
              <a:gd name="connsiteX19297" fmla="*/ 1688276 w 12191966"/>
              <a:gd name="connsiteY19297" fmla="*/ 1282701 h 4330701"/>
              <a:gd name="connsiteX19298" fmla="*/ 1689085 w 12191966"/>
              <a:gd name="connsiteY19298" fmla="*/ 1284685 h 4330701"/>
              <a:gd name="connsiteX19299" fmla="*/ 1689085 w 12191966"/>
              <a:gd name="connsiteY19299" fmla="*/ 1286670 h 4330701"/>
              <a:gd name="connsiteX19300" fmla="*/ 1689085 w 12191966"/>
              <a:gd name="connsiteY19300" fmla="*/ 1288654 h 4330701"/>
              <a:gd name="connsiteX19301" fmla="*/ 1688276 w 12191966"/>
              <a:gd name="connsiteY19301" fmla="*/ 1290242 h 4330701"/>
              <a:gd name="connsiteX19302" fmla="*/ 1686657 w 12191966"/>
              <a:gd name="connsiteY19302" fmla="*/ 1293417 h 4330701"/>
              <a:gd name="connsiteX19303" fmla="*/ 1684229 w 12191966"/>
              <a:gd name="connsiteY19303" fmla="*/ 1295798 h 4330701"/>
              <a:gd name="connsiteX19304" fmla="*/ 1680587 w 12191966"/>
              <a:gd name="connsiteY19304" fmla="*/ 1297783 h 4330701"/>
              <a:gd name="connsiteX19305" fmla="*/ 1676945 w 12191966"/>
              <a:gd name="connsiteY19305" fmla="*/ 1299370 h 4330701"/>
              <a:gd name="connsiteX19306" fmla="*/ 1672899 w 12191966"/>
              <a:gd name="connsiteY19306" fmla="*/ 1300164 h 4330701"/>
              <a:gd name="connsiteX19307" fmla="*/ 1668448 w 12191966"/>
              <a:gd name="connsiteY19307" fmla="*/ 1300164 h 4330701"/>
              <a:gd name="connsiteX19308" fmla="*/ 1663996 w 12191966"/>
              <a:gd name="connsiteY19308" fmla="*/ 1300164 h 4330701"/>
              <a:gd name="connsiteX19309" fmla="*/ 1659545 w 12191966"/>
              <a:gd name="connsiteY19309" fmla="*/ 1299370 h 4330701"/>
              <a:gd name="connsiteX19310" fmla="*/ 1656308 w 12191966"/>
              <a:gd name="connsiteY19310" fmla="*/ 1297783 h 4330701"/>
              <a:gd name="connsiteX19311" fmla="*/ 1652666 w 12191966"/>
              <a:gd name="connsiteY19311" fmla="*/ 1295798 h 4330701"/>
              <a:gd name="connsiteX19312" fmla="*/ 1649833 w 12191966"/>
              <a:gd name="connsiteY19312" fmla="*/ 1293417 h 4330701"/>
              <a:gd name="connsiteX19313" fmla="*/ 1648619 w 12191966"/>
              <a:gd name="connsiteY19313" fmla="*/ 1290242 h 4330701"/>
              <a:gd name="connsiteX19314" fmla="*/ 1647810 w 12191966"/>
              <a:gd name="connsiteY19314" fmla="*/ 1288654 h 4330701"/>
              <a:gd name="connsiteX19315" fmla="*/ 1647810 w 12191966"/>
              <a:gd name="connsiteY19315" fmla="*/ 1286670 h 4330701"/>
              <a:gd name="connsiteX19316" fmla="*/ 1647810 w 12191966"/>
              <a:gd name="connsiteY19316" fmla="*/ 1284685 h 4330701"/>
              <a:gd name="connsiteX19317" fmla="*/ 3904959 w 12191966"/>
              <a:gd name="connsiteY19317" fmla="*/ 1277938 h 4330701"/>
              <a:gd name="connsiteX19318" fmla="*/ 3908107 w 12191966"/>
              <a:gd name="connsiteY19318" fmla="*/ 1277938 h 4330701"/>
              <a:gd name="connsiteX19319" fmla="*/ 3910861 w 12191966"/>
              <a:gd name="connsiteY19319" fmla="*/ 1278354 h 4330701"/>
              <a:gd name="connsiteX19320" fmla="*/ 3914007 w 12191966"/>
              <a:gd name="connsiteY19320" fmla="*/ 1278771 h 4330701"/>
              <a:gd name="connsiteX19321" fmla="*/ 3916367 w 12191966"/>
              <a:gd name="connsiteY19321" fmla="*/ 1280436 h 4330701"/>
              <a:gd name="connsiteX19322" fmla="*/ 3919515 w 12191966"/>
              <a:gd name="connsiteY19322" fmla="*/ 1282102 h 4330701"/>
              <a:gd name="connsiteX19323" fmla="*/ 3918334 w 12191966"/>
              <a:gd name="connsiteY19323" fmla="*/ 1285433 h 4330701"/>
              <a:gd name="connsiteX19324" fmla="*/ 3916367 w 12191966"/>
              <a:gd name="connsiteY19324" fmla="*/ 1288348 h 4330701"/>
              <a:gd name="connsiteX19325" fmla="*/ 3914400 w 12191966"/>
              <a:gd name="connsiteY19325" fmla="*/ 1291679 h 4330701"/>
              <a:gd name="connsiteX19326" fmla="*/ 3912040 w 12191966"/>
              <a:gd name="connsiteY19326" fmla="*/ 1294177 h 4330701"/>
              <a:gd name="connsiteX19327" fmla="*/ 3908894 w 12191966"/>
              <a:gd name="connsiteY19327" fmla="*/ 1296259 h 4330701"/>
              <a:gd name="connsiteX19328" fmla="*/ 3905353 w 12191966"/>
              <a:gd name="connsiteY19328" fmla="*/ 1298341 h 4330701"/>
              <a:gd name="connsiteX19329" fmla="*/ 3902600 w 12191966"/>
              <a:gd name="connsiteY19329" fmla="*/ 1300007 h 4330701"/>
              <a:gd name="connsiteX19330" fmla="*/ 3899059 w 12191966"/>
              <a:gd name="connsiteY19330" fmla="*/ 1301672 h 4330701"/>
              <a:gd name="connsiteX19331" fmla="*/ 3895519 w 12191966"/>
              <a:gd name="connsiteY19331" fmla="*/ 1302089 h 4330701"/>
              <a:gd name="connsiteX19332" fmla="*/ 3891979 w 12191966"/>
              <a:gd name="connsiteY19332" fmla="*/ 1302505 h 4330701"/>
              <a:gd name="connsiteX19333" fmla="*/ 3888438 w 12191966"/>
              <a:gd name="connsiteY19333" fmla="*/ 1303338 h 4330701"/>
              <a:gd name="connsiteX19334" fmla="*/ 3884897 w 12191966"/>
              <a:gd name="connsiteY19334" fmla="*/ 1302505 h 4330701"/>
              <a:gd name="connsiteX19335" fmla="*/ 3882144 w 12191966"/>
              <a:gd name="connsiteY19335" fmla="*/ 1302089 h 4330701"/>
              <a:gd name="connsiteX19336" fmla="*/ 3879390 w 12191966"/>
              <a:gd name="connsiteY19336" fmla="*/ 1301256 h 4330701"/>
              <a:gd name="connsiteX19337" fmla="*/ 3877030 w 12191966"/>
              <a:gd name="connsiteY19337" fmla="*/ 1299590 h 4330701"/>
              <a:gd name="connsiteX19338" fmla="*/ 3875063 w 12191966"/>
              <a:gd name="connsiteY19338" fmla="*/ 1297925 h 4330701"/>
              <a:gd name="connsiteX19339" fmla="*/ 3879390 w 12191966"/>
              <a:gd name="connsiteY19339" fmla="*/ 1291679 h 4330701"/>
              <a:gd name="connsiteX19340" fmla="*/ 3884504 w 12191966"/>
              <a:gd name="connsiteY19340" fmla="*/ 1286682 h 4330701"/>
              <a:gd name="connsiteX19341" fmla="*/ 3890012 w 12191966"/>
              <a:gd name="connsiteY19341" fmla="*/ 1282518 h 4330701"/>
              <a:gd name="connsiteX19342" fmla="*/ 3895912 w 12191966"/>
              <a:gd name="connsiteY19342" fmla="*/ 1280020 h 4330701"/>
              <a:gd name="connsiteX19343" fmla="*/ 3899059 w 12191966"/>
              <a:gd name="connsiteY19343" fmla="*/ 1278771 h 4330701"/>
              <a:gd name="connsiteX19344" fmla="*/ 3901813 w 12191966"/>
              <a:gd name="connsiteY19344" fmla="*/ 1278354 h 4330701"/>
              <a:gd name="connsiteX19345" fmla="*/ 1907499 w 12191966"/>
              <a:gd name="connsiteY19345" fmla="*/ 1276351 h 4330701"/>
              <a:gd name="connsiteX19346" fmla="*/ 1946262 w 12191966"/>
              <a:gd name="connsiteY19346" fmla="*/ 1276351 h 4330701"/>
              <a:gd name="connsiteX19347" fmla="*/ 1945471 w 12191966"/>
              <a:gd name="connsiteY19347" fmla="*/ 1281810 h 4330701"/>
              <a:gd name="connsiteX19348" fmla="*/ 1943889 w 12191966"/>
              <a:gd name="connsiteY19348" fmla="*/ 1286489 h 4330701"/>
              <a:gd name="connsiteX19349" fmla="*/ 1942306 w 12191966"/>
              <a:gd name="connsiteY19349" fmla="*/ 1289608 h 4330701"/>
              <a:gd name="connsiteX19350" fmla="*/ 1939933 w 12191966"/>
              <a:gd name="connsiteY19350" fmla="*/ 1292337 h 4330701"/>
              <a:gd name="connsiteX19351" fmla="*/ 1937164 w 12191966"/>
              <a:gd name="connsiteY19351" fmla="*/ 1293897 h 4330701"/>
              <a:gd name="connsiteX19352" fmla="*/ 1934791 w 12191966"/>
              <a:gd name="connsiteY19352" fmla="*/ 1294677 h 4330701"/>
              <a:gd name="connsiteX19353" fmla="*/ 1931627 w 12191966"/>
              <a:gd name="connsiteY19353" fmla="*/ 1295067 h 4330701"/>
              <a:gd name="connsiteX19354" fmla="*/ 1928858 w 12191966"/>
              <a:gd name="connsiteY19354" fmla="*/ 1295067 h 4330701"/>
              <a:gd name="connsiteX19355" fmla="*/ 1922134 w 12191966"/>
              <a:gd name="connsiteY19355" fmla="*/ 1295067 h 4330701"/>
              <a:gd name="connsiteX19356" fmla="*/ 1916201 w 12191966"/>
              <a:gd name="connsiteY19356" fmla="*/ 1294677 h 4330701"/>
              <a:gd name="connsiteX19357" fmla="*/ 1913828 w 12191966"/>
              <a:gd name="connsiteY19357" fmla="*/ 1295067 h 4330701"/>
              <a:gd name="connsiteX19358" fmla="*/ 1911454 w 12191966"/>
              <a:gd name="connsiteY19358" fmla="*/ 1295846 h 4330701"/>
              <a:gd name="connsiteX19359" fmla="*/ 1908686 w 12191966"/>
              <a:gd name="connsiteY19359" fmla="*/ 1296626 h 4330701"/>
              <a:gd name="connsiteX19360" fmla="*/ 1907499 w 12191966"/>
              <a:gd name="connsiteY19360" fmla="*/ 1298576 h 4330701"/>
              <a:gd name="connsiteX19361" fmla="*/ 1908686 w 12191966"/>
              <a:gd name="connsiteY19361" fmla="*/ 1301305 h 4330701"/>
              <a:gd name="connsiteX19362" fmla="*/ 1910663 w 12191966"/>
              <a:gd name="connsiteY19362" fmla="*/ 1303255 h 4330701"/>
              <a:gd name="connsiteX19363" fmla="*/ 1915014 w 12191966"/>
              <a:gd name="connsiteY19363" fmla="*/ 1307154 h 4330701"/>
              <a:gd name="connsiteX19364" fmla="*/ 1916201 w 12191966"/>
              <a:gd name="connsiteY19364" fmla="*/ 1309493 h 4330701"/>
              <a:gd name="connsiteX19365" fmla="*/ 1917783 w 12191966"/>
              <a:gd name="connsiteY19365" fmla="*/ 1312613 h 4330701"/>
              <a:gd name="connsiteX19366" fmla="*/ 1918179 w 12191966"/>
              <a:gd name="connsiteY19366" fmla="*/ 1316512 h 4330701"/>
              <a:gd name="connsiteX19367" fmla="*/ 1918179 w 12191966"/>
              <a:gd name="connsiteY19367" fmla="*/ 1320801 h 4330701"/>
              <a:gd name="connsiteX19368" fmla="*/ 1911850 w 12191966"/>
              <a:gd name="connsiteY19368" fmla="*/ 1318851 h 4330701"/>
              <a:gd name="connsiteX19369" fmla="*/ 1904730 w 12191966"/>
              <a:gd name="connsiteY19369" fmla="*/ 1316902 h 4330701"/>
              <a:gd name="connsiteX19370" fmla="*/ 1898401 w 12191966"/>
              <a:gd name="connsiteY19370" fmla="*/ 1315732 h 4330701"/>
              <a:gd name="connsiteX19371" fmla="*/ 1891677 w 12191966"/>
              <a:gd name="connsiteY19371" fmla="*/ 1315342 h 4330701"/>
              <a:gd name="connsiteX19372" fmla="*/ 1885349 w 12191966"/>
              <a:gd name="connsiteY19372" fmla="*/ 1315342 h 4330701"/>
              <a:gd name="connsiteX19373" fmla="*/ 1878625 w 12191966"/>
              <a:gd name="connsiteY19373" fmla="*/ 1315342 h 4330701"/>
              <a:gd name="connsiteX19374" fmla="*/ 1866759 w 12191966"/>
              <a:gd name="connsiteY19374" fmla="*/ 1316512 h 4330701"/>
              <a:gd name="connsiteX19375" fmla="*/ 1855288 w 12191966"/>
              <a:gd name="connsiteY19375" fmla="*/ 1317292 h 4330701"/>
              <a:gd name="connsiteX19376" fmla="*/ 1845399 w 12191966"/>
              <a:gd name="connsiteY19376" fmla="*/ 1317682 h 4330701"/>
              <a:gd name="connsiteX19377" fmla="*/ 1840653 w 12191966"/>
              <a:gd name="connsiteY19377" fmla="*/ 1317292 h 4330701"/>
              <a:gd name="connsiteX19378" fmla="*/ 1836302 w 12191966"/>
              <a:gd name="connsiteY19378" fmla="*/ 1316512 h 4330701"/>
              <a:gd name="connsiteX19379" fmla="*/ 1832347 w 12191966"/>
              <a:gd name="connsiteY19379" fmla="*/ 1315342 h 4330701"/>
              <a:gd name="connsiteX19380" fmla="*/ 1828787 w 12191966"/>
              <a:gd name="connsiteY19380" fmla="*/ 1313393 h 4330701"/>
              <a:gd name="connsiteX19381" fmla="*/ 1830765 w 12191966"/>
              <a:gd name="connsiteY19381" fmla="*/ 1310663 h 4330701"/>
              <a:gd name="connsiteX19382" fmla="*/ 1832347 w 12191966"/>
              <a:gd name="connsiteY19382" fmla="*/ 1307544 h 4330701"/>
              <a:gd name="connsiteX19383" fmla="*/ 1834324 w 12191966"/>
              <a:gd name="connsiteY19383" fmla="*/ 1305594 h 4330701"/>
              <a:gd name="connsiteX19384" fmla="*/ 1836698 w 12191966"/>
              <a:gd name="connsiteY19384" fmla="*/ 1303645 h 4330701"/>
              <a:gd name="connsiteX19385" fmla="*/ 1838675 w 12191966"/>
              <a:gd name="connsiteY19385" fmla="*/ 1302085 h 4330701"/>
              <a:gd name="connsiteX19386" fmla="*/ 1841444 w 12191966"/>
              <a:gd name="connsiteY19386" fmla="*/ 1300525 h 4330701"/>
              <a:gd name="connsiteX19387" fmla="*/ 1846982 w 12191966"/>
              <a:gd name="connsiteY19387" fmla="*/ 1298576 h 4330701"/>
              <a:gd name="connsiteX19388" fmla="*/ 1851728 w 12191966"/>
              <a:gd name="connsiteY19388" fmla="*/ 1297796 h 4330701"/>
              <a:gd name="connsiteX19389" fmla="*/ 1857661 w 12191966"/>
              <a:gd name="connsiteY19389" fmla="*/ 1297796 h 4330701"/>
              <a:gd name="connsiteX19390" fmla="*/ 1869923 w 12191966"/>
              <a:gd name="connsiteY19390" fmla="*/ 1297796 h 4330701"/>
              <a:gd name="connsiteX19391" fmla="*/ 1875460 w 12191966"/>
              <a:gd name="connsiteY19391" fmla="*/ 1297796 h 4330701"/>
              <a:gd name="connsiteX19392" fmla="*/ 1881393 w 12191966"/>
              <a:gd name="connsiteY19392" fmla="*/ 1297796 h 4330701"/>
              <a:gd name="connsiteX19393" fmla="*/ 1886931 w 12191966"/>
              <a:gd name="connsiteY19393" fmla="*/ 1296626 h 4330701"/>
              <a:gd name="connsiteX19394" fmla="*/ 1891677 w 12191966"/>
              <a:gd name="connsiteY19394" fmla="*/ 1295067 h 4330701"/>
              <a:gd name="connsiteX19395" fmla="*/ 1894446 w 12191966"/>
              <a:gd name="connsiteY19395" fmla="*/ 1294287 h 4330701"/>
              <a:gd name="connsiteX19396" fmla="*/ 1896819 w 12191966"/>
              <a:gd name="connsiteY19396" fmla="*/ 1292727 h 4330701"/>
              <a:gd name="connsiteX19397" fmla="*/ 1898797 w 12191966"/>
              <a:gd name="connsiteY19397" fmla="*/ 1290778 h 4330701"/>
              <a:gd name="connsiteX19398" fmla="*/ 1900775 w 12191966"/>
              <a:gd name="connsiteY19398" fmla="*/ 1288828 h 4330701"/>
              <a:gd name="connsiteX19399" fmla="*/ 1902753 w 12191966"/>
              <a:gd name="connsiteY19399" fmla="*/ 1286489 h 4330701"/>
              <a:gd name="connsiteX19400" fmla="*/ 1904335 w 12191966"/>
              <a:gd name="connsiteY19400" fmla="*/ 1283369 h 4330701"/>
              <a:gd name="connsiteX19401" fmla="*/ 1905917 w 12191966"/>
              <a:gd name="connsiteY19401" fmla="*/ 1279860 h 4330701"/>
              <a:gd name="connsiteX19402" fmla="*/ 3273075 w 12191966"/>
              <a:gd name="connsiteY19402" fmla="*/ 1266825 h 4330701"/>
              <a:gd name="connsiteX19403" fmla="*/ 3276246 w 12191966"/>
              <a:gd name="connsiteY19403" fmla="*/ 1266825 h 4330701"/>
              <a:gd name="connsiteX19404" fmla="*/ 3281399 w 12191966"/>
              <a:gd name="connsiteY19404" fmla="*/ 1267616 h 4330701"/>
              <a:gd name="connsiteX19405" fmla="*/ 3285363 w 12191966"/>
              <a:gd name="connsiteY19405" fmla="*/ 1269593 h 4330701"/>
              <a:gd name="connsiteX19406" fmla="*/ 3289722 w 12191966"/>
              <a:gd name="connsiteY19406" fmla="*/ 1271966 h 4330701"/>
              <a:gd name="connsiteX19407" fmla="*/ 3293290 w 12191966"/>
              <a:gd name="connsiteY19407" fmla="*/ 1275130 h 4330701"/>
              <a:gd name="connsiteX19408" fmla="*/ 3297253 w 12191966"/>
              <a:gd name="connsiteY19408" fmla="*/ 1279085 h 4330701"/>
              <a:gd name="connsiteX19409" fmla="*/ 3304388 w 12191966"/>
              <a:gd name="connsiteY19409" fmla="*/ 1286995 h 4330701"/>
              <a:gd name="connsiteX19410" fmla="*/ 3307955 w 12191966"/>
              <a:gd name="connsiteY19410" fmla="*/ 1290949 h 4330701"/>
              <a:gd name="connsiteX19411" fmla="*/ 3311918 w 12191966"/>
              <a:gd name="connsiteY19411" fmla="*/ 1294509 h 4330701"/>
              <a:gd name="connsiteX19412" fmla="*/ 3315882 w 12191966"/>
              <a:gd name="connsiteY19412" fmla="*/ 1298068 h 4330701"/>
              <a:gd name="connsiteX19413" fmla="*/ 3320242 w 12191966"/>
              <a:gd name="connsiteY19413" fmla="*/ 1300441 h 4330701"/>
              <a:gd name="connsiteX19414" fmla="*/ 3324998 w 12191966"/>
              <a:gd name="connsiteY19414" fmla="*/ 1302418 h 4330701"/>
              <a:gd name="connsiteX19415" fmla="*/ 3330547 w 12191966"/>
              <a:gd name="connsiteY19415" fmla="*/ 1303605 h 4330701"/>
              <a:gd name="connsiteX19416" fmla="*/ 3329754 w 12191966"/>
              <a:gd name="connsiteY19416" fmla="*/ 1304791 h 4330701"/>
              <a:gd name="connsiteX19417" fmla="*/ 3329358 w 12191966"/>
              <a:gd name="connsiteY19417" fmla="*/ 1306373 h 4330701"/>
              <a:gd name="connsiteX19418" fmla="*/ 3328169 w 12191966"/>
              <a:gd name="connsiteY19418" fmla="*/ 1307955 h 4330701"/>
              <a:gd name="connsiteX19419" fmla="*/ 3327376 w 12191966"/>
              <a:gd name="connsiteY19419" fmla="*/ 1308746 h 4330701"/>
              <a:gd name="connsiteX19420" fmla="*/ 3324998 w 12191966"/>
              <a:gd name="connsiteY19420" fmla="*/ 1309933 h 4330701"/>
              <a:gd name="connsiteX19421" fmla="*/ 3321827 w 12191966"/>
              <a:gd name="connsiteY19421" fmla="*/ 1310328 h 4330701"/>
              <a:gd name="connsiteX19422" fmla="*/ 3314693 w 12191966"/>
              <a:gd name="connsiteY19422" fmla="*/ 1310328 h 4330701"/>
              <a:gd name="connsiteX19423" fmla="*/ 3311125 w 12191966"/>
              <a:gd name="connsiteY19423" fmla="*/ 1310328 h 4330701"/>
              <a:gd name="connsiteX19424" fmla="*/ 3308351 w 12191966"/>
              <a:gd name="connsiteY19424" fmla="*/ 1311119 h 4330701"/>
              <a:gd name="connsiteX19425" fmla="*/ 3311918 w 12191966"/>
              <a:gd name="connsiteY19425" fmla="*/ 1313097 h 4330701"/>
              <a:gd name="connsiteX19426" fmla="*/ 3315486 w 12191966"/>
              <a:gd name="connsiteY19426" fmla="*/ 1315469 h 4330701"/>
              <a:gd name="connsiteX19427" fmla="*/ 3317864 w 12191966"/>
              <a:gd name="connsiteY19427" fmla="*/ 1317842 h 4330701"/>
              <a:gd name="connsiteX19428" fmla="*/ 3319845 w 12191966"/>
              <a:gd name="connsiteY19428" fmla="*/ 1320611 h 4330701"/>
              <a:gd name="connsiteX19429" fmla="*/ 3320638 w 12191966"/>
              <a:gd name="connsiteY19429" fmla="*/ 1323379 h 4330701"/>
              <a:gd name="connsiteX19430" fmla="*/ 3321827 w 12191966"/>
              <a:gd name="connsiteY19430" fmla="*/ 1326543 h 4330701"/>
              <a:gd name="connsiteX19431" fmla="*/ 3322223 w 12191966"/>
              <a:gd name="connsiteY19431" fmla="*/ 1329311 h 4330701"/>
              <a:gd name="connsiteX19432" fmla="*/ 3322223 w 12191966"/>
              <a:gd name="connsiteY19432" fmla="*/ 1332871 h 4330701"/>
              <a:gd name="connsiteX19433" fmla="*/ 3322223 w 12191966"/>
              <a:gd name="connsiteY19433" fmla="*/ 1349481 h 4330701"/>
              <a:gd name="connsiteX19434" fmla="*/ 3323016 w 12191966"/>
              <a:gd name="connsiteY19434" fmla="*/ 1359764 h 4330701"/>
              <a:gd name="connsiteX19435" fmla="*/ 3323413 w 12191966"/>
              <a:gd name="connsiteY19435" fmla="*/ 1365300 h 4330701"/>
              <a:gd name="connsiteX19436" fmla="*/ 3324205 w 12191966"/>
              <a:gd name="connsiteY19436" fmla="*/ 1371233 h 4330701"/>
              <a:gd name="connsiteX19437" fmla="*/ 3321827 w 12191966"/>
              <a:gd name="connsiteY19437" fmla="*/ 1370442 h 4330701"/>
              <a:gd name="connsiteX19438" fmla="*/ 3319449 w 12191966"/>
              <a:gd name="connsiteY19438" fmla="*/ 1370046 h 4330701"/>
              <a:gd name="connsiteX19439" fmla="*/ 3317467 w 12191966"/>
              <a:gd name="connsiteY19439" fmla="*/ 1370046 h 4330701"/>
              <a:gd name="connsiteX19440" fmla="*/ 3315486 w 12191966"/>
              <a:gd name="connsiteY19440" fmla="*/ 1370442 h 4330701"/>
              <a:gd name="connsiteX19441" fmla="*/ 3313900 w 12191966"/>
              <a:gd name="connsiteY19441" fmla="*/ 1370837 h 4330701"/>
              <a:gd name="connsiteX19442" fmla="*/ 3312315 w 12191966"/>
              <a:gd name="connsiteY19442" fmla="*/ 1372024 h 4330701"/>
              <a:gd name="connsiteX19443" fmla="*/ 3309937 w 12191966"/>
              <a:gd name="connsiteY19443" fmla="*/ 1374001 h 4330701"/>
              <a:gd name="connsiteX19444" fmla="*/ 3307162 w 12191966"/>
              <a:gd name="connsiteY19444" fmla="*/ 1376374 h 4330701"/>
              <a:gd name="connsiteX19445" fmla="*/ 3304388 w 12191966"/>
              <a:gd name="connsiteY19445" fmla="*/ 1378351 h 4330701"/>
              <a:gd name="connsiteX19446" fmla="*/ 3302802 w 12191966"/>
              <a:gd name="connsiteY19446" fmla="*/ 1378747 h 4330701"/>
              <a:gd name="connsiteX19447" fmla="*/ 3300821 w 12191966"/>
              <a:gd name="connsiteY19447" fmla="*/ 1379538 h 4330701"/>
              <a:gd name="connsiteX19448" fmla="*/ 3298839 w 12191966"/>
              <a:gd name="connsiteY19448" fmla="*/ 1379538 h 4330701"/>
              <a:gd name="connsiteX19449" fmla="*/ 3296857 w 12191966"/>
              <a:gd name="connsiteY19449" fmla="*/ 1378747 h 4330701"/>
              <a:gd name="connsiteX19450" fmla="*/ 3298839 w 12191966"/>
              <a:gd name="connsiteY19450" fmla="*/ 1375583 h 4330701"/>
              <a:gd name="connsiteX19451" fmla="*/ 3301217 w 12191966"/>
              <a:gd name="connsiteY19451" fmla="*/ 1372419 h 4330701"/>
              <a:gd name="connsiteX19452" fmla="*/ 3304388 w 12191966"/>
              <a:gd name="connsiteY19452" fmla="*/ 1369255 h 4330701"/>
              <a:gd name="connsiteX19453" fmla="*/ 3307162 w 12191966"/>
              <a:gd name="connsiteY19453" fmla="*/ 1366487 h 4330701"/>
              <a:gd name="connsiteX19454" fmla="*/ 3313504 w 12191966"/>
              <a:gd name="connsiteY19454" fmla="*/ 1361346 h 4330701"/>
              <a:gd name="connsiteX19455" fmla="*/ 3319449 w 12191966"/>
              <a:gd name="connsiteY19455" fmla="*/ 1356600 h 4330701"/>
              <a:gd name="connsiteX19456" fmla="*/ 3317864 w 12191966"/>
              <a:gd name="connsiteY19456" fmla="*/ 1352249 h 4330701"/>
              <a:gd name="connsiteX19457" fmla="*/ 3316278 w 12191966"/>
              <a:gd name="connsiteY19457" fmla="*/ 1349481 h 4330701"/>
              <a:gd name="connsiteX19458" fmla="*/ 3314693 w 12191966"/>
              <a:gd name="connsiteY19458" fmla="*/ 1347108 h 4330701"/>
              <a:gd name="connsiteX19459" fmla="*/ 3312711 w 12191966"/>
              <a:gd name="connsiteY19459" fmla="*/ 1344735 h 4330701"/>
              <a:gd name="connsiteX19460" fmla="*/ 3310729 w 12191966"/>
              <a:gd name="connsiteY19460" fmla="*/ 1343549 h 4330701"/>
              <a:gd name="connsiteX19461" fmla="*/ 3308748 w 12191966"/>
              <a:gd name="connsiteY19461" fmla="*/ 1342362 h 4330701"/>
              <a:gd name="connsiteX19462" fmla="*/ 3306766 w 12191966"/>
              <a:gd name="connsiteY19462" fmla="*/ 1341967 h 4330701"/>
              <a:gd name="connsiteX19463" fmla="*/ 3304388 w 12191966"/>
              <a:gd name="connsiteY19463" fmla="*/ 1341967 h 4330701"/>
              <a:gd name="connsiteX19464" fmla="*/ 3299632 w 12191966"/>
              <a:gd name="connsiteY19464" fmla="*/ 1342362 h 4330701"/>
              <a:gd name="connsiteX19465" fmla="*/ 3294875 w 12191966"/>
              <a:gd name="connsiteY19465" fmla="*/ 1344340 h 4330701"/>
              <a:gd name="connsiteX19466" fmla="*/ 3289722 w 12191966"/>
              <a:gd name="connsiteY19466" fmla="*/ 1347108 h 4330701"/>
              <a:gd name="connsiteX19467" fmla="*/ 3284570 w 12191966"/>
              <a:gd name="connsiteY19467" fmla="*/ 1349481 h 4330701"/>
              <a:gd name="connsiteX19468" fmla="*/ 3280210 w 12191966"/>
              <a:gd name="connsiteY19468" fmla="*/ 1351854 h 4330701"/>
              <a:gd name="connsiteX19469" fmla="*/ 3275057 w 12191966"/>
              <a:gd name="connsiteY19469" fmla="*/ 1353831 h 4330701"/>
              <a:gd name="connsiteX19470" fmla="*/ 3271093 w 12191966"/>
              <a:gd name="connsiteY19470" fmla="*/ 1355018 h 4330701"/>
              <a:gd name="connsiteX19471" fmla="*/ 3269112 w 12191966"/>
              <a:gd name="connsiteY19471" fmla="*/ 1355018 h 4330701"/>
              <a:gd name="connsiteX19472" fmla="*/ 3267130 w 12191966"/>
              <a:gd name="connsiteY19472" fmla="*/ 1354622 h 4330701"/>
              <a:gd name="connsiteX19473" fmla="*/ 3265148 w 12191966"/>
              <a:gd name="connsiteY19473" fmla="*/ 1353831 h 4330701"/>
              <a:gd name="connsiteX19474" fmla="*/ 3263563 w 12191966"/>
              <a:gd name="connsiteY19474" fmla="*/ 1353040 h 4330701"/>
              <a:gd name="connsiteX19475" fmla="*/ 3262373 w 12191966"/>
              <a:gd name="connsiteY19475" fmla="*/ 1351063 h 4330701"/>
              <a:gd name="connsiteX19476" fmla="*/ 3260788 w 12191966"/>
              <a:gd name="connsiteY19476" fmla="*/ 1349086 h 4330701"/>
              <a:gd name="connsiteX19477" fmla="*/ 3259599 w 12191966"/>
              <a:gd name="connsiteY19477" fmla="*/ 1345922 h 4330701"/>
              <a:gd name="connsiteX19478" fmla="*/ 3258807 w 12191966"/>
              <a:gd name="connsiteY19478" fmla="*/ 1342362 h 4330701"/>
              <a:gd name="connsiteX19479" fmla="*/ 3258014 w 12191966"/>
              <a:gd name="connsiteY19479" fmla="*/ 1338408 h 4330701"/>
              <a:gd name="connsiteX19480" fmla="*/ 3257617 w 12191966"/>
              <a:gd name="connsiteY19480" fmla="*/ 1333266 h 4330701"/>
              <a:gd name="connsiteX19481" fmla="*/ 3260788 w 12191966"/>
              <a:gd name="connsiteY19481" fmla="*/ 1334057 h 4330701"/>
              <a:gd name="connsiteX19482" fmla="*/ 3263166 w 12191966"/>
              <a:gd name="connsiteY19482" fmla="*/ 1334453 h 4330701"/>
              <a:gd name="connsiteX19483" fmla="*/ 3265544 w 12191966"/>
              <a:gd name="connsiteY19483" fmla="*/ 1334848 h 4330701"/>
              <a:gd name="connsiteX19484" fmla="*/ 3268319 w 12191966"/>
              <a:gd name="connsiteY19484" fmla="*/ 1334453 h 4330701"/>
              <a:gd name="connsiteX19485" fmla="*/ 3272282 w 12191966"/>
              <a:gd name="connsiteY19485" fmla="*/ 1333266 h 4330701"/>
              <a:gd name="connsiteX19486" fmla="*/ 3275850 w 12191966"/>
              <a:gd name="connsiteY19486" fmla="*/ 1331289 h 4330701"/>
              <a:gd name="connsiteX19487" fmla="*/ 3279418 w 12191966"/>
              <a:gd name="connsiteY19487" fmla="*/ 1329311 h 4330701"/>
              <a:gd name="connsiteX19488" fmla="*/ 3282588 w 12191966"/>
              <a:gd name="connsiteY19488" fmla="*/ 1328125 h 4330701"/>
              <a:gd name="connsiteX19489" fmla="*/ 3286948 w 12191966"/>
              <a:gd name="connsiteY19489" fmla="*/ 1326543 h 4330701"/>
              <a:gd name="connsiteX19490" fmla="*/ 3288929 w 12191966"/>
              <a:gd name="connsiteY19490" fmla="*/ 1325752 h 4330701"/>
              <a:gd name="connsiteX19491" fmla="*/ 3291308 w 12191966"/>
              <a:gd name="connsiteY19491" fmla="*/ 1325752 h 4330701"/>
              <a:gd name="connsiteX19492" fmla="*/ 3281796 w 12191966"/>
              <a:gd name="connsiteY19492" fmla="*/ 1322984 h 4330701"/>
              <a:gd name="connsiteX19493" fmla="*/ 3272282 w 12191966"/>
              <a:gd name="connsiteY19493" fmla="*/ 1321402 h 4330701"/>
              <a:gd name="connsiteX19494" fmla="*/ 3263563 w 12191966"/>
              <a:gd name="connsiteY19494" fmla="*/ 1320611 h 4330701"/>
              <a:gd name="connsiteX19495" fmla="*/ 3255239 w 12191966"/>
              <a:gd name="connsiteY19495" fmla="*/ 1319820 h 4330701"/>
              <a:gd name="connsiteX19496" fmla="*/ 3247312 w 12191966"/>
              <a:gd name="connsiteY19496" fmla="*/ 1320611 h 4330701"/>
              <a:gd name="connsiteX19497" fmla="*/ 3239782 w 12191966"/>
              <a:gd name="connsiteY19497" fmla="*/ 1321006 h 4330701"/>
              <a:gd name="connsiteX19498" fmla="*/ 3231458 w 12191966"/>
              <a:gd name="connsiteY19498" fmla="*/ 1322588 h 4330701"/>
              <a:gd name="connsiteX19499" fmla="*/ 3223927 w 12191966"/>
              <a:gd name="connsiteY19499" fmla="*/ 1324566 h 4330701"/>
              <a:gd name="connsiteX19500" fmla="*/ 3208073 w 12191966"/>
              <a:gd name="connsiteY19500" fmla="*/ 1329311 h 4330701"/>
              <a:gd name="connsiteX19501" fmla="*/ 3191030 w 12191966"/>
              <a:gd name="connsiteY19501" fmla="*/ 1335244 h 4330701"/>
              <a:gd name="connsiteX19502" fmla="*/ 3172400 w 12191966"/>
              <a:gd name="connsiteY19502" fmla="*/ 1341967 h 4330701"/>
              <a:gd name="connsiteX19503" fmla="*/ 3162095 w 12191966"/>
              <a:gd name="connsiteY19503" fmla="*/ 1344735 h 4330701"/>
              <a:gd name="connsiteX19504" fmla="*/ 3150997 w 12191966"/>
              <a:gd name="connsiteY19504" fmla="*/ 1347899 h 4330701"/>
              <a:gd name="connsiteX19505" fmla="*/ 3152979 w 12191966"/>
              <a:gd name="connsiteY19505" fmla="*/ 1345526 h 4330701"/>
              <a:gd name="connsiteX19506" fmla="*/ 3153772 w 12191966"/>
              <a:gd name="connsiteY19506" fmla="*/ 1342362 h 4330701"/>
              <a:gd name="connsiteX19507" fmla="*/ 3154961 w 12191966"/>
              <a:gd name="connsiteY19507" fmla="*/ 1338803 h 4330701"/>
              <a:gd name="connsiteX19508" fmla="*/ 3156150 w 12191966"/>
              <a:gd name="connsiteY19508" fmla="*/ 1335244 h 4330701"/>
              <a:gd name="connsiteX19509" fmla="*/ 3156943 w 12191966"/>
              <a:gd name="connsiteY19509" fmla="*/ 1326938 h 4330701"/>
              <a:gd name="connsiteX19510" fmla="*/ 3156943 w 12191966"/>
              <a:gd name="connsiteY19510" fmla="*/ 1317842 h 4330701"/>
              <a:gd name="connsiteX19511" fmla="*/ 3152979 w 12191966"/>
              <a:gd name="connsiteY19511" fmla="*/ 1317447 h 4330701"/>
              <a:gd name="connsiteX19512" fmla="*/ 3149412 w 12191966"/>
              <a:gd name="connsiteY19512" fmla="*/ 1317842 h 4330701"/>
              <a:gd name="connsiteX19513" fmla="*/ 3145844 w 12191966"/>
              <a:gd name="connsiteY19513" fmla="*/ 1319029 h 4330701"/>
              <a:gd name="connsiteX19514" fmla="*/ 3143070 w 12191966"/>
              <a:gd name="connsiteY19514" fmla="*/ 1320611 h 4330701"/>
              <a:gd name="connsiteX19515" fmla="*/ 3137917 w 12191966"/>
              <a:gd name="connsiteY19515" fmla="*/ 1324566 h 4330701"/>
              <a:gd name="connsiteX19516" fmla="*/ 3133558 w 12191966"/>
              <a:gd name="connsiteY19516" fmla="*/ 1328125 h 4330701"/>
              <a:gd name="connsiteX19517" fmla="*/ 3131576 w 12191966"/>
              <a:gd name="connsiteY19517" fmla="*/ 1329311 h 4330701"/>
              <a:gd name="connsiteX19518" fmla="*/ 3129594 w 12191966"/>
              <a:gd name="connsiteY19518" fmla="*/ 1330498 h 4330701"/>
              <a:gd name="connsiteX19519" fmla="*/ 3127216 w 12191966"/>
              <a:gd name="connsiteY19519" fmla="*/ 1330498 h 4330701"/>
              <a:gd name="connsiteX19520" fmla="*/ 3126027 w 12191966"/>
              <a:gd name="connsiteY19520" fmla="*/ 1330498 h 4330701"/>
              <a:gd name="connsiteX19521" fmla="*/ 3124045 w 12191966"/>
              <a:gd name="connsiteY19521" fmla="*/ 1328916 h 4330701"/>
              <a:gd name="connsiteX19522" fmla="*/ 3122063 w 12191966"/>
              <a:gd name="connsiteY19522" fmla="*/ 1326543 h 4330701"/>
              <a:gd name="connsiteX19523" fmla="*/ 3119685 w 12191966"/>
              <a:gd name="connsiteY19523" fmla="*/ 1322588 h 4330701"/>
              <a:gd name="connsiteX19524" fmla="*/ 3117703 w 12191966"/>
              <a:gd name="connsiteY19524" fmla="*/ 1317447 h 4330701"/>
              <a:gd name="connsiteX19525" fmla="*/ 3114532 w 12191966"/>
              <a:gd name="connsiteY19525" fmla="*/ 1322588 h 4330701"/>
              <a:gd name="connsiteX19526" fmla="*/ 3111362 w 12191966"/>
              <a:gd name="connsiteY19526" fmla="*/ 1327334 h 4330701"/>
              <a:gd name="connsiteX19527" fmla="*/ 3108984 w 12191966"/>
              <a:gd name="connsiteY19527" fmla="*/ 1334057 h 4330701"/>
              <a:gd name="connsiteX19528" fmla="*/ 3106209 w 12191966"/>
              <a:gd name="connsiteY19528" fmla="*/ 1340385 h 4330701"/>
              <a:gd name="connsiteX19529" fmla="*/ 3103831 w 12191966"/>
              <a:gd name="connsiteY19529" fmla="*/ 1341571 h 4330701"/>
              <a:gd name="connsiteX19530" fmla="*/ 3100660 w 12191966"/>
              <a:gd name="connsiteY19530" fmla="*/ 1341967 h 4330701"/>
              <a:gd name="connsiteX19531" fmla="*/ 3095507 w 12191966"/>
              <a:gd name="connsiteY19531" fmla="*/ 1342362 h 4330701"/>
              <a:gd name="connsiteX19532" fmla="*/ 3089959 w 12191966"/>
              <a:gd name="connsiteY19532" fmla="*/ 1341571 h 4330701"/>
              <a:gd name="connsiteX19533" fmla="*/ 3084805 w 12191966"/>
              <a:gd name="connsiteY19533" fmla="*/ 1339989 h 4330701"/>
              <a:gd name="connsiteX19534" fmla="*/ 3079257 w 12191966"/>
              <a:gd name="connsiteY19534" fmla="*/ 1338012 h 4330701"/>
              <a:gd name="connsiteX19535" fmla="*/ 3073707 w 12191966"/>
              <a:gd name="connsiteY19535" fmla="*/ 1335244 h 4330701"/>
              <a:gd name="connsiteX19536" fmla="*/ 3063403 w 12191966"/>
              <a:gd name="connsiteY19536" fmla="*/ 1330102 h 4330701"/>
              <a:gd name="connsiteX19537" fmla="*/ 3058249 w 12191966"/>
              <a:gd name="connsiteY19537" fmla="*/ 1327334 h 4330701"/>
              <a:gd name="connsiteX19538" fmla="*/ 3053097 w 12191966"/>
              <a:gd name="connsiteY19538" fmla="*/ 1324961 h 4330701"/>
              <a:gd name="connsiteX19539" fmla="*/ 3048737 w 12191966"/>
              <a:gd name="connsiteY19539" fmla="*/ 1323379 h 4330701"/>
              <a:gd name="connsiteX19540" fmla="*/ 3043585 w 12191966"/>
              <a:gd name="connsiteY19540" fmla="*/ 1322984 h 4330701"/>
              <a:gd name="connsiteX19541" fmla="*/ 3039622 w 12191966"/>
              <a:gd name="connsiteY19541" fmla="*/ 1322984 h 4330701"/>
              <a:gd name="connsiteX19542" fmla="*/ 3037639 w 12191966"/>
              <a:gd name="connsiteY19542" fmla="*/ 1323775 h 4330701"/>
              <a:gd name="connsiteX19543" fmla="*/ 3035657 w 12191966"/>
              <a:gd name="connsiteY19543" fmla="*/ 1324961 h 4330701"/>
              <a:gd name="connsiteX19544" fmla="*/ 3033675 w 12191966"/>
              <a:gd name="connsiteY19544" fmla="*/ 1325752 h 4330701"/>
              <a:gd name="connsiteX19545" fmla="*/ 3031693 w 12191966"/>
              <a:gd name="connsiteY19545" fmla="*/ 1328125 h 4330701"/>
              <a:gd name="connsiteX19546" fmla="*/ 3029712 w 12191966"/>
              <a:gd name="connsiteY19546" fmla="*/ 1330102 h 4330701"/>
              <a:gd name="connsiteX19547" fmla="*/ 3028127 w 12191966"/>
              <a:gd name="connsiteY19547" fmla="*/ 1332475 h 4330701"/>
              <a:gd name="connsiteX19548" fmla="*/ 3027333 w 12191966"/>
              <a:gd name="connsiteY19548" fmla="*/ 1328916 h 4330701"/>
              <a:gd name="connsiteX19549" fmla="*/ 3027333 w 12191966"/>
              <a:gd name="connsiteY19549" fmla="*/ 1325357 h 4330701"/>
              <a:gd name="connsiteX19550" fmla="*/ 3027333 w 12191966"/>
              <a:gd name="connsiteY19550" fmla="*/ 1322984 h 4330701"/>
              <a:gd name="connsiteX19551" fmla="*/ 3027730 w 12191966"/>
              <a:gd name="connsiteY19551" fmla="*/ 1320611 h 4330701"/>
              <a:gd name="connsiteX19552" fmla="*/ 3028127 w 12191966"/>
              <a:gd name="connsiteY19552" fmla="*/ 1318238 h 4330701"/>
              <a:gd name="connsiteX19553" fmla="*/ 3029315 w 12191966"/>
              <a:gd name="connsiteY19553" fmla="*/ 1317051 h 4330701"/>
              <a:gd name="connsiteX19554" fmla="*/ 3030505 w 12191966"/>
              <a:gd name="connsiteY19554" fmla="*/ 1315469 h 4330701"/>
              <a:gd name="connsiteX19555" fmla="*/ 3032091 w 12191966"/>
              <a:gd name="connsiteY19555" fmla="*/ 1314283 h 4330701"/>
              <a:gd name="connsiteX19556" fmla="*/ 3036054 w 12191966"/>
              <a:gd name="connsiteY19556" fmla="*/ 1313097 h 4330701"/>
              <a:gd name="connsiteX19557" fmla="*/ 3040810 w 12191966"/>
              <a:gd name="connsiteY19557" fmla="*/ 1312306 h 4330701"/>
              <a:gd name="connsiteX19558" fmla="*/ 3045567 w 12191966"/>
              <a:gd name="connsiteY19558" fmla="*/ 1311910 h 4330701"/>
              <a:gd name="connsiteX19559" fmla="*/ 3051909 w 12191966"/>
              <a:gd name="connsiteY19559" fmla="*/ 1312306 h 4330701"/>
              <a:gd name="connsiteX19560" fmla="*/ 3063403 w 12191966"/>
              <a:gd name="connsiteY19560" fmla="*/ 1312306 h 4330701"/>
              <a:gd name="connsiteX19561" fmla="*/ 3069348 w 12191966"/>
              <a:gd name="connsiteY19561" fmla="*/ 1311910 h 4330701"/>
              <a:gd name="connsiteX19562" fmla="*/ 3074897 w 12191966"/>
              <a:gd name="connsiteY19562" fmla="*/ 1310328 h 4330701"/>
              <a:gd name="connsiteX19563" fmla="*/ 3079653 w 12191966"/>
              <a:gd name="connsiteY19563" fmla="*/ 1308351 h 4330701"/>
              <a:gd name="connsiteX19564" fmla="*/ 3081635 w 12191966"/>
              <a:gd name="connsiteY19564" fmla="*/ 1306769 h 4330701"/>
              <a:gd name="connsiteX19565" fmla="*/ 3083617 w 12191966"/>
              <a:gd name="connsiteY19565" fmla="*/ 1305582 h 4330701"/>
              <a:gd name="connsiteX19566" fmla="*/ 3085995 w 12191966"/>
              <a:gd name="connsiteY19566" fmla="*/ 1303605 h 4330701"/>
              <a:gd name="connsiteX19567" fmla="*/ 3087184 w 12191966"/>
              <a:gd name="connsiteY19567" fmla="*/ 1300837 h 4330701"/>
              <a:gd name="connsiteX19568" fmla="*/ 3088769 w 12191966"/>
              <a:gd name="connsiteY19568" fmla="*/ 1298068 h 4330701"/>
              <a:gd name="connsiteX19569" fmla="*/ 3089959 w 12191966"/>
              <a:gd name="connsiteY19569" fmla="*/ 1294904 h 4330701"/>
              <a:gd name="connsiteX19570" fmla="*/ 3095507 w 12191966"/>
              <a:gd name="connsiteY19570" fmla="*/ 1298068 h 4330701"/>
              <a:gd name="connsiteX19571" fmla="*/ 3100660 w 12191966"/>
              <a:gd name="connsiteY19571" fmla="*/ 1300441 h 4330701"/>
              <a:gd name="connsiteX19572" fmla="*/ 3106209 w 12191966"/>
              <a:gd name="connsiteY19572" fmla="*/ 1302418 h 4330701"/>
              <a:gd name="connsiteX19573" fmla="*/ 3111758 w 12191966"/>
              <a:gd name="connsiteY19573" fmla="*/ 1304000 h 4330701"/>
              <a:gd name="connsiteX19574" fmla="*/ 3117307 w 12191966"/>
              <a:gd name="connsiteY19574" fmla="*/ 1304791 h 4330701"/>
              <a:gd name="connsiteX19575" fmla="*/ 3122856 w 12191966"/>
              <a:gd name="connsiteY19575" fmla="*/ 1305582 h 4330701"/>
              <a:gd name="connsiteX19576" fmla="*/ 3128802 w 12191966"/>
              <a:gd name="connsiteY19576" fmla="*/ 1305978 h 4330701"/>
              <a:gd name="connsiteX19577" fmla="*/ 3134350 w 12191966"/>
              <a:gd name="connsiteY19577" fmla="*/ 1305978 h 4330701"/>
              <a:gd name="connsiteX19578" fmla="*/ 3145844 w 12191966"/>
              <a:gd name="connsiteY19578" fmla="*/ 1304791 h 4330701"/>
              <a:gd name="connsiteX19579" fmla="*/ 3156943 w 12191966"/>
              <a:gd name="connsiteY19579" fmla="*/ 1303605 h 4330701"/>
              <a:gd name="connsiteX19580" fmla="*/ 3168437 w 12191966"/>
              <a:gd name="connsiteY19580" fmla="*/ 1300441 h 4330701"/>
              <a:gd name="connsiteX19581" fmla="*/ 3179535 w 12191966"/>
              <a:gd name="connsiteY19581" fmla="*/ 1297277 h 4330701"/>
              <a:gd name="connsiteX19582" fmla="*/ 3200938 w 12191966"/>
              <a:gd name="connsiteY19582" fmla="*/ 1290554 h 4330701"/>
              <a:gd name="connsiteX19583" fmla="*/ 3211640 w 12191966"/>
              <a:gd name="connsiteY19583" fmla="*/ 1286995 h 4330701"/>
              <a:gd name="connsiteX19584" fmla="*/ 3221549 w 12191966"/>
              <a:gd name="connsiteY19584" fmla="*/ 1283831 h 4330701"/>
              <a:gd name="connsiteX19585" fmla="*/ 3231062 w 12191966"/>
              <a:gd name="connsiteY19585" fmla="*/ 1281458 h 4330701"/>
              <a:gd name="connsiteX19586" fmla="*/ 3240574 w 12191966"/>
              <a:gd name="connsiteY19586" fmla="*/ 1279876 h 4330701"/>
              <a:gd name="connsiteX19587" fmla="*/ 3249690 w 12191966"/>
              <a:gd name="connsiteY19587" fmla="*/ 1279480 h 4330701"/>
              <a:gd name="connsiteX19588" fmla="*/ 3253654 w 12191966"/>
              <a:gd name="connsiteY19588" fmla="*/ 1279876 h 4330701"/>
              <a:gd name="connsiteX19589" fmla="*/ 3257617 w 12191966"/>
              <a:gd name="connsiteY19589" fmla="*/ 1280271 h 4330701"/>
              <a:gd name="connsiteX19590" fmla="*/ 3259599 w 12191966"/>
              <a:gd name="connsiteY19590" fmla="*/ 1279480 h 4330701"/>
              <a:gd name="connsiteX19591" fmla="*/ 3260788 w 12191966"/>
              <a:gd name="connsiteY19591" fmla="*/ 1278294 h 4330701"/>
              <a:gd name="connsiteX19592" fmla="*/ 3261185 w 12191966"/>
              <a:gd name="connsiteY19592" fmla="*/ 1277503 h 4330701"/>
              <a:gd name="connsiteX19593" fmla="*/ 3261185 w 12191966"/>
              <a:gd name="connsiteY19593" fmla="*/ 1275921 h 4330701"/>
              <a:gd name="connsiteX19594" fmla="*/ 3260788 w 12191966"/>
              <a:gd name="connsiteY19594" fmla="*/ 1275130 h 4330701"/>
              <a:gd name="connsiteX19595" fmla="*/ 3260392 w 12191966"/>
              <a:gd name="connsiteY19595" fmla="*/ 1273944 h 4330701"/>
              <a:gd name="connsiteX19596" fmla="*/ 3259203 w 12191966"/>
              <a:gd name="connsiteY19596" fmla="*/ 1272757 h 4330701"/>
              <a:gd name="connsiteX19597" fmla="*/ 3257617 w 12191966"/>
              <a:gd name="connsiteY19597" fmla="*/ 1272757 h 4330701"/>
              <a:gd name="connsiteX19598" fmla="*/ 3264752 w 12191966"/>
              <a:gd name="connsiteY19598" fmla="*/ 1269593 h 4330701"/>
              <a:gd name="connsiteX19599" fmla="*/ 3267526 w 12191966"/>
              <a:gd name="connsiteY19599" fmla="*/ 1268011 h 4330701"/>
              <a:gd name="connsiteX19600" fmla="*/ 3270697 w 12191966"/>
              <a:gd name="connsiteY19600" fmla="*/ 1267616 h 4330701"/>
              <a:gd name="connsiteX19601" fmla="*/ 4354097 w 12191966"/>
              <a:gd name="connsiteY19601" fmla="*/ 1262063 h 4330701"/>
              <a:gd name="connsiteX19602" fmla="*/ 4356484 w 12191966"/>
              <a:gd name="connsiteY19602" fmla="*/ 1266016 h 4330701"/>
              <a:gd name="connsiteX19603" fmla="*/ 4359259 w 12191966"/>
              <a:gd name="connsiteY19603" fmla="*/ 1269573 h 4330701"/>
              <a:gd name="connsiteX19604" fmla="*/ 4361645 w 12191966"/>
              <a:gd name="connsiteY19604" fmla="*/ 1272735 h 4330701"/>
              <a:gd name="connsiteX19605" fmla="*/ 4364019 w 12191966"/>
              <a:gd name="connsiteY19605" fmla="*/ 1275107 h 4330701"/>
              <a:gd name="connsiteX19606" fmla="*/ 4366800 w 12191966"/>
              <a:gd name="connsiteY19606" fmla="*/ 1276688 h 4330701"/>
              <a:gd name="connsiteX19607" fmla="*/ 4369576 w 12191966"/>
              <a:gd name="connsiteY19607" fmla="*/ 1278269 h 4330701"/>
              <a:gd name="connsiteX19608" fmla="*/ 4374738 w 12191966"/>
              <a:gd name="connsiteY19608" fmla="*/ 1279455 h 4330701"/>
              <a:gd name="connsiteX19609" fmla="*/ 4380298 w 12191966"/>
              <a:gd name="connsiteY19609" fmla="*/ 1280641 h 4330701"/>
              <a:gd name="connsiteX19610" fmla="*/ 4386248 w 12191966"/>
              <a:gd name="connsiteY19610" fmla="*/ 1281432 h 4330701"/>
              <a:gd name="connsiteX19611" fmla="*/ 4392200 w 12191966"/>
              <a:gd name="connsiteY19611" fmla="*/ 1282617 h 4330701"/>
              <a:gd name="connsiteX19612" fmla="*/ 4395371 w 12191966"/>
              <a:gd name="connsiteY19612" fmla="*/ 1283803 h 4330701"/>
              <a:gd name="connsiteX19613" fmla="*/ 4398943 w 12191966"/>
              <a:gd name="connsiteY19613" fmla="*/ 1284989 h 4330701"/>
              <a:gd name="connsiteX19614" fmla="*/ 4395371 w 12191966"/>
              <a:gd name="connsiteY19614" fmla="*/ 1290128 h 4330701"/>
              <a:gd name="connsiteX19615" fmla="*/ 4392597 w 12191966"/>
              <a:gd name="connsiteY19615" fmla="*/ 1294476 h 4330701"/>
              <a:gd name="connsiteX19616" fmla="*/ 4388629 w 12191966"/>
              <a:gd name="connsiteY19616" fmla="*/ 1303172 h 4330701"/>
              <a:gd name="connsiteX19617" fmla="*/ 4386248 w 12191966"/>
              <a:gd name="connsiteY19617" fmla="*/ 1309497 h 4330701"/>
              <a:gd name="connsiteX19618" fmla="*/ 4384662 w 12191966"/>
              <a:gd name="connsiteY19618" fmla="*/ 1314635 h 4330701"/>
              <a:gd name="connsiteX19619" fmla="*/ 4383870 w 12191966"/>
              <a:gd name="connsiteY19619" fmla="*/ 1316216 h 4330701"/>
              <a:gd name="connsiteX19620" fmla="*/ 4382677 w 12191966"/>
              <a:gd name="connsiteY19620" fmla="*/ 1317402 h 4330701"/>
              <a:gd name="connsiteX19621" fmla="*/ 4381879 w 12191966"/>
              <a:gd name="connsiteY19621" fmla="*/ 1318588 h 4330701"/>
              <a:gd name="connsiteX19622" fmla="*/ 4380298 w 12191966"/>
              <a:gd name="connsiteY19622" fmla="*/ 1318983 h 4330701"/>
              <a:gd name="connsiteX19623" fmla="*/ 4378705 w 12191966"/>
              <a:gd name="connsiteY19623" fmla="*/ 1318588 h 4330701"/>
              <a:gd name="connsiteX19624" fmla="*/ 4376726 w 12191966"/>
              <a:gd name="connsiteY19624" fmla="*/ 1318193 h 4330701"/>
              <a:gd name="connsiteX19625" fmla="*/ 4370768 w 12191966"/>
              <a:gd name="connsiteY19625" fmla="*/ 1315031 h 4330701"/>
              <a:gd name="connsiteX19626" fmla="*/ 4368782 w 12191966"/>
              <a:gd name="connsiteY19626" fmla="*/ 1315426 h 4330701"/>
              <a:gd name="connsiteX19627" fmla="*/ 4367197 w 12191966"/>
              <a:gd name="connsiteY19627" fmla="*/ 1316216 h 4330701"/>
              <a:gd name="connsiteX19628" fmla="*/ 4366800 w 12191966"/>
              <a:gd name="connsiteY19628" fmla="*/ 1317402 h 4330701"/>
              <a:gd name="connsiteX19629" fmla="*/ 4366004 w 12191966"/>
              <a:gd name="connsiteY19629" fmla="*/ 1318983 h 4330701"/>
              <a:gd name="connsiteX19630" fmla="*/ 4367197 w 12191966"/>
              <a:gd name="connsiteY19630" fmla="*/ 1322541 h 4330701"/>
              <a:gd name="connsiteX19631" fmla="*/ 4368782 w 12191966"/>
              <a:gd name="connsiteY19631" fmla="*/ 1327680 h 4330701"/>
              <a:gd name="connsiteX19632" fmla="*/ 4370372 w 12191966"/>
              <a:gd name="connsiteY19632" fmla="*/ 1333213 h 4330701"/>
              <a:gd name="connsiteX19633" fmla="*/ 4371561 w 12191966"/>
              <a:gd name="connsiteY19633" fmla="*/ 1339538 h 4330701"/>
              <a:gd name="connsiteX19634" fmla="*/ 4372360 w 12191966"/>
              <a:gd name="connsiteY19634" fmla="*/ 1342700 h 4330701"/>
              <a:gd name="connsiteX19635" fmla="*/ 4372360 w 12191966"/>
              <a:gd name="connsiteY19635" fmla="*/ 1346258 h 4330701"/>
              <a:gd name="connsiteX19636" fmla="*/ 4371561 w 12191966"/>
              <a:gd name="connsiteY19636" fmla="*/ 1349420 h 4330701"/>
              <a:gd name="connsiteX19637" fmla="*/ 4370768 w 12191966"/>
              <a:gd name="connsiteY19637" fmla="*/ 1352978 h 4330701"/>
              <a:gd name="connsiteX19638" fmla="*/ 4368782 w 12191966"/>
              <a:gd name="connsiteY19638" fmla="*/ 1351001 h 4330701"/>
              <a:gd name="connsiteX19639" fmla="*/ 4367197 w 12191966"/>
              <a:gd name="connsiteY19639" fmla="*/ 1349420 h 4330701"/>
              <a:gd name="connsiteX19640" fmla="*/ 4365210 w 12191966"/>
              <a:gd name="connsiteY19640" fmla="*/ 1348234 h 4330701"/>
              <a:gd name="connsiteX19641" fmla="*/ 4363227 w 12191966"/>
              <a:gd name="connsiteY19641" fmla="*/ 1347048 h 4330701"/>
              <a:gd name="connsiteX19642" fmla="*/ 4361246 w 12191966"/>
              <a:gd name="connsiteY19642" fmla="*/ 1347048 h 4330701"/>
              <a:gd name="connsiteX19643" fmla="*/ 4359259 w 12191966"/>
              <a:gd name="connsiteY19643" fmla="*/ 1346653 h 4330701"/>
              <a:gd name="connsiteX19644" fmla="*/ 4357275 w 12191966"/>
              <a:gd name="connsiteY19644" fmla="*/ 1347048 h 4330701"/>
              <a:gd name="connsiteX19645" fmla="*/ 4355290 w 12191966"/>
              <a:gd name="connsiteY19645" fmla="*/ 1347444 h 4330701"/>
              <a:gd name="connsiteX19646" fmla="*/ 4351715 w 12191966"/>
              <a:gd name="connsiteY19646" fmla="*/ 1349025 h 4330701"/>
              <a:gd name="connsiteX19647" fmla="*/ 4347755 w 12191966"/>
              <a:gd name="connsiteY19647" fmla="*/ 1352187 h 4330701"/>
              <a:gd name="connsiteX19648" fmla="*/ 4344585 w 12191966"/>
              <a:gd name="connsiteY19648" fmla="*/ 1356140 h 4330701"/>
              <a:gd name="connsiteX19649" fmla="*/ 4342596 w 12191966"/>
              <a:gd name="connsiteY19649" fmla="*/ 1360488 h 4330701"/>
              <a:gd name="connsiteX19650" fmla="*/ 4339413 w 12191966"/>
              <a:gd name="connsiteY19650" fmla="*/ 1358511 h 4330701"/>
              <a:gd name="connsiteX19651" fmla="*/ 4337435 w 12191966"/>
              <a:gd name="connsiteY19651" fmla="*/ 1356535 h 4330701"/>
              <a:gd name="connsiteX19652" fmla="*/ 4336640 w 12191966"/>
              <a:gd name="connsiteY19652" fmla="*/ 1354163 h 4330701"/>
              <a:gd name="connsiteX19653" fmla="*/ 4335449 w 12191966"/>
              <a:gd name="connsiteY19653" fmla="*/ 1351396 h 4330701"/>
              <a:gd name="connsiteX19654" fmla="*/ 4335449 w 12191966"/>
              <a:gd name="connsiteY19654" fmla="*/ 1349025 h 4330701"/>
              <a:gd name="connsiteX19655" fmla="*/ 4336249 w 12191966"/>
              <a:gd name="connsiteY19655" fmla="*/ 1346653 h 4330701"/>
              <a:gd name="connsiteX19656" fmla="*/ 4337035 w 12191966"/>
              <a:gd name="connsiteY19656" fmla="*/ 1343886 h 4330701"/>
              <a:gd name="connsiteX19657" fmla="*/ 4338618 w 12191966"/>
              <a:gd name="connsiteY19657" fmla="*/ 1341910 h 4330701"/>
              <a:gd name="connsiteX19658" fmla="*/ 4340606 w 12191966"/>
              <a:gd name="connsiteY19658" fmla="*/ 1339538 h 4330701"/>
              <a:gd name="connsiteX19659" fmla="*/ 4342596 w 12191966"/>
              <a:gd name="connsiteY19659" fmla="*/ 1337957 h 4330701"/>
              <a:gd name="connsiteX19660" fmla="*/ 4344979 w 12191966"/>
              <a:gd name="connsiteY19660" fmla="*/ 1336771 h 4330701"/>
              <a:gd name="connsiteX19661" fmla="*/ 4347755 w 12191966"/>
              <a:gd name="connsiteY19661" fmla="*/ 1335585 h 4330701"/>
              <a:gd name="connsiteX19662" fmla="*/ 4350530 w 12191966"/>
              <a:gd name="connsiteY19662" fmla="*/ 1335190 h 4330701"/>
              <a:gd name="connsiteX19663" fmla="*/ 4353306 w 12191966"/>
              <a:gd name="connsiteY19663" fmla="*/ 1335585 h 4330701"/>
              <a:gd name="connsiteX19664" fmla="*/ 4356084 w 12191966"/>
              <a:gd name="connsiteY19664" fmla="*/ 1335980 h 4330701"/>
              <a:gd name="connsiteX19665" fmla="*/ 4359259 w 12191966"/>
              <a:gd name="connsiteY19665" fmla="*/ 1337957 h 4330701"/>
              <a:gd name="connsiteX19666" fmla="*/ 4357673 w 12191966"/>
              <a:gd name="connsiteY19666" fmla="*/ 1332028 h 4330701"/>
              <a:gd name="connsiteX19667" fmla="*/ 4355689 w 12191966"/>
              <a:gd name="connsiteY19667" fmla="*/ 1327284 h 4330701"/>
              <a:gd name="connsiteX19668" fmla="*/ 4351715 w 12191966"/>
              <a:gd name="connsiteY19668" fmla="*/ 1318193 h 4330701"/>
              <a:gd name="connsiteX19669" fmla="*/ 4350136 w 12191966"/>
              <a:gd name="connsiteY19669" fmla="*/ 1313449 h 4330701"/>
              <a:gd name="connsiteX19670" fmla="*/ 4350136 w 12191966"/>
              <a:gd name="connsiteY19670" fmla="*/ 1311473 h 4330701"/>
              <a:gd name="connsiteX19671" fmla="*/ 4350136 w 12191966"/>
              <a:gd name="connsiteY19671" fmla="*/ 1309497 h 4330701"/>
              <a:gd name="connsiteX19672" fmla="*/ 4350136 w 12191966"/>
              <a:gd name="connsiteY19672" fmla="*/ 1307125 h 4330701"/>
              <a:gd name="connsiteX19673" fmla="*/ 4350924 w 12191966"/>
              <a:gd name="connsiteY19673" fmla="*/ 1304753 h 4330701"/>
              <a:gd name="connsiteX19674" fmla="*/ 4352115 w 12191966"/>
              <a:gd name="connsiteY19674" fmla="*/ 1302777 h 4330701"/>
              <a:gd name="connsiteX19675" fmla="*/ 4353702 w 12191966"/>
              <a:gd name="connsiteY19675" fmla="*/ 1300010 h 4330701"/>
              <a:gd name="connsiteX19676" fmla="*/ 4351715 w 12191966"/>
              <a:gd name="connsiteY19676" fmla="*/ 1299615 h 4330701"/>
              <a:gd name="connsiteX19677" fmla="*/ 4349734 w 12191966"/>
              <a:gd name="connsiteY19677" fmla="*/ 1299615 h 4330701"/>
              <a:gd name="connsiteX19678" fmla="*/ 4347755 w 12191966"/>
              <a:gd name="connsiteY19678" fmla="*/ 1300010 h 4330701"/>
              <a:gd name="connsiteX19679" fmla="*/ 4346172 w 12191966"/>
              <a:gd name="connsiteY19679" fmla="*/ 1301196 h 4330701"/>
              <a:gd name="connsiteX19680" fmla="*/ 4344979 w 12191966"/>
              <a:gd name="connsiteY19680" fmla="*/ 1301986 h 4330701"/>
              <a:gd name="connsiteX19681" fmla="*/ 4344190 w 12191966"/>
              <a:gd name="connsiteY19681" fmla="*/ 1303567 h 4330701"/>
              <a:gd name="connsiteX19682" fmla="*/ 4342993 w 12191966"/>
              <a:gd name="connsiteY19682" fmla="*/ 1305544 h 4330701"/>
              <a:gd name="connsiteX19683" fmla="*/ 4342596 w 12191966"/>
              <a:gd name="connsiteY19683" fmla="*/ 1307520 h 4330701"/>
              <a:gd name="connsiteX19684" fmla="*/ 4340606 w 12191966"/>
              <a:gd name="connsiteY19684" fmla="*/ 1305544 h 4330701"/>
              <a:gd name="connsiteX19685" fmla="*/ 4339016 w 12191966"/>
              <a:gd name="connsiteY19685" fmla="*/ 1303567 h 4330701"/>
              <a:gd name="connsiteX19686" fmla="*/ 4339016 w 12191966"/>
              <a:gd name="connsiteY19686" fmla="*/ 1301591 h 4330701"/>
              <a:gd name="connsiteX19687" fmla="*/ 4339413 w 12191966"/>
              <a:gd name="connsiteY19687" fmla="*/ 1299615 h 4330701"/>
              <a:gd name="connsiteX19688" fmla="*/ 4340606 w 12191966"/>
              <a:gd name="connsiteY19688" fmla="*/ 1298033 h 4330701"/>
              <a:gd name="connsiteX19689" fmla="*/ 4342201 w 12191966"/>
              <a:gd name="connsiteY19689" fmla="*/ 1296057 h 4330701"/>
              <a:gd name="connsiteX19690" fmla="*/ 4346172 w 12191966"/>
              <a:gd name="connsiteY19690" fmla="*/ 1291709 h 4330701"/>
              <a:gd name="connsiteX19691" fmla="*/ 4350530 w 12191966"/>
              <a:gd name="connsiteY19691" fmla="*/ 1286175 h 4330701"/>
              <a:gd name="connsiteX19692" fmla="*/ 4352511 w 12191966"/>
              <a:gd name="connsiteY19692" fmla="*/ 1283013 h 4330701"/>
              <a:gd name="connsiteX19693" fmla="*/ 4354097 w 12191966"/>
              <a:gd name="connsiteY19693" fmla="*/ 1279455 h 4330701"/>
              <a:gd name="connsiteX19694" fmla="*/ 4355290 w 12191966"/>
              <a:gd name="connsiteY19694" fmla="*/ 1276293 h 4330701"/>
              <a:gd name="connsiteX19695" fmla="*/ 4355689 w 12191966"/>
              <a:gd name="connsiteY19695" fmla="*/ 1271550 h 4330701"/>
              <a:gd name="connsiteX19696" fmla="*/ 4355290 w 12191966"/>
              <a:gd name="connsiteY19696" fmla="*/ 1267202 h 4330701"/>
              <a:gd name="connsiteX19697" fmla="*/ 2657615 w 12191966"/>
              <a:gd name="connsiteY19697" fmla="*/ 1262063 h 4330701"/>
              <a:gd name="connsiteX19698" fmla="*/ 2660358 w 12191966"/>
              <a:gd name="connsiteY19698" fmla="*/ 1266016 h 4330701"/>
              <a:gd name="connsiteX19699" fmla="*/ 2662709 w 12191966"/>
              <a:gd name="connsiteY19699" fmla="*/ 1269573 h 4330701"/>
              <a:gd name="connsiteX19700" fmla="*/ 2665060 w 12191966"/>
              <a:gd name="connsiteY19700" fmla="*/ 1272735 h 4330701"/>
              <a:gd name="connsiteX19701" fmla="*/ 2667803 w 12191966"/>
              <a:gd name="connsiteY19701" fmla="*/ 1275107 h 4330701"/>
              <a:gd name="connsiteX19702" fmla="*/ 2670547 w 12191966"/>
              <a:gd name="connsiteY19702" fmla="*/ 1276688 h 4330701"/>
              <a:gd name="connsiteX19703" fmla="*/ 2672898 w 12191966"/>
              <a:gd name="connsiteY19703" fmla="*/ 1278269 h 4330701"/>
              <a:gd name="connsiteX19704" fmla="*/ 2678383 w 12191966"/>
              <a:gd name="connsiteY19704" fmla="*/ 1279455 h 4330701"/>
              <a:gd name="connsiteX19705" fmla="*/ 2683869 w 12191966"/>
              <a:gd name="connsiteY19705" fmla="*/ 1280641 h 4330701"/>
              <a:gd name="connsiteX19706" fmla="*/ 2689356 w 12191966"/>
              <a:gd name="connsiteY19706" fmla="*/ 1281432 h 4330701"/>
              <a:gd name="connsiteX19707" fmla="*/ 2695233 w 12191966"/>
              <a:gd name="connsiteY19707" fmla="*/ 1282617 h 4330701"/>
              <a:gd name="connsiteX19708" fmla="*/ 2698760 w 12191966"/>
              <a:gd name="connsiteY19708" fmla="*/ 1283803 h 4330701"/>
              <a:gd name="connsiteX19709" fmla="*/ 2701895 w 12191966"/>
              <a:gd name="connsiteY19709" fmla="*/ 1284989 h 4330701"/>
              <a:gd name="connsiteX19710" fmla="*/ 2698760 w 12191966"/>
              <a:gd name="connsiteY19710" fmla="*/ 1290128 h 4330701"/>
              <a:gd name="connsiteX19711" fmla="*/ 2696017 w 12191966"/>
              <a:gd name="connsiteY19711" fmla="*/ 1294476 h 4330701"/>
              <a:gd name="connsiteX19712" fmla="*/ 2692099 w 12191966"/>
              <a:gd name="connsiteY19712" fmla="*/ 1303172 h 4330701"/>
              <a:gd name="connsiteX19713" fmla="*/ 2689356 w 12191966"/>
              <a:gd name="connsiteY19713" fmla="*/ 1309497 h 4330701"/>
              <a:gd name="connsiteX19714" fmla="*/ 2687788 w 12191966"/>
              <a:gd name="connsiteY19714" fmla="*/ 1314635 h 4330701"/>
              <a:gd name="connsiteX19715" fmla="*/ 2687004 w 12191966"/>
              <a:gd name="connsiteY19715" fmla="*/ 1316216 h 4330701"/>
              <a:gd name="connsiteX19716" fmla="*/ 2685829 w 12191966"/>
              <a:gd name="connsiteY19716" fmla="*/ 1317402 h 4330701"/>
              <a:gd name="connsiteX19717" fmla="*/ 2685045 w 12191966"/>
              <a:gd name="connsiteY19717" fmla="*/ 1318588 h 4330701"/>
              <a:gd name="connsiteX19718" fmla="*/ 2683869 w 12191966"/>
              <a:gd name="connsiteY19718" fmla="*/ 1318983 h 4330701"/>
              <a:gd name="connsiteX19719" fmla="*/ 2681911 w 12191966"/>
              <a:gd name="connsiteY19719" fmla="*/ 1318588 h 4330701"/>
              <a:gd name="connsiteX19720" fmla="*/ 2679951 w 12191966"/>
              <a:gd name="connsiteY19720" fmla="*/ 1318193 h 4330701"/>
              <a:gd name="connsiteX19721" fmla="*/ 2674073 w 12191966"/>
              <a:gd name="connsiteY19721" fmla="*/ 1315031 h 4330701"/>
              <a:gd name="connsiteX19722" fmla="*/ 2672114 w 12191966"/>
              <a:gd name="connsiteY19722" fmla="*/ 1315426 h 4330701"/>
              <a:gd name="connsiteX19723" fmla="*/ 2670938 w 12191966"/>
              <a:gd name="connsiteY19723" fmla="*/ 1316216 h 4330701"/>
              <a:gd name="connsiteX19724" fmla="*/ 2670155 w 12191966"/>
              <a:gd name="connsiteY19724" fmla="*/ 1317402 h 4330701"/>
              <a:gd name="connsiteX19725" fmla="*/ 2670155 w 12191966"/>
              <a:gd name="connsiteY19725" fmla="*/ 1318983 h 4330701"/>
              <a:gd name="connsiteX19726" fmla="*/ 2670547 w 12191966"/>
              <a:gd name="connsiteY19726" fmla="*/ 1322541 h 4330701"/>
              <a:gd name="connsiteX19727" fmla="*/ 2672114 w 12191966"/>
              <a:gd name="connsiteY19727" fmla="*/ 1327680 h 4330701"/>
              <a:gd name="connsiteX19728" fmla="*/ 2674073 w 12191966"/>
              <a:gd name="connsiteY19728" fmla="*/ 1333213 h 4330701"/>
              <a:gd name="connsiteX19729" fmla="*/ 2675640 w 12191966"/>
              <a:gd name="connsiteY19729" fmla="*/ 1339538 h 4330701"/>
              <a:gd name="connsiteX19730" fmla="*/ 2675640 w 12191966"/>
              <a:gd name="connsiteY19730" fmla="*/ 1342700 h 4330701"/>
              <a:gd name="connsiteX19731" fmla="*/ 2675640 w 12191966"/>
              <a:gd name="connsiteY19731" fmla="*/ 1346258 h 4330701"/>
              <a:gd name="connsiteX19732" fmla="*/ 2675249 w 12191966"/>
              <a:gd name="connsiteY19732" fmla="*/ 1349420 h 4330701"/>
              <a:gd name="connsiteX19733" fmla="*/ 2674073 w 12191966"/>
              <a:gd name="connsiteY19733" fmla="*/ 1352978 h 4330701"/>
              <a:gd name="connsiteX19734" fmla="*/ 2672506 w 12191966"/>
              <a:gd name="connsiteY19734" fmla="*/ 1351001 h 4330701"/>
              <a:gd name="connsiteX19735" fmla="*/ 2670547 w 12191966"/>
              <a:gd name="connsiteY19735" fmla="*/ 1349420 h 4330701"/>
              <a:gd name="connsiteX19736" fmla="*/ 2668587 w 12191966"/>
              <a:gd name="connsiteY19736" fmla="*/ 1348234 h 4330701"/>
              <a:gd name="connsiteX19737" fmla="*/ 2667020 w 12191966"/>
              <a:gd name="connsiteY19737" fmla="*/ 1347048 h 4330701"/>
              <a:gd name="connsiteX19738" fmla="*/ 2665060 w 12191966"/>
              <a:gd name="connsiteY19738" fmla="*/ 1347048 h 4330701"/>
              <a:gd name="connsiteX19739" fmla="*/ 2663101 w 12191966"/>
              <a:gd name="connsiteY19739" fmla="*/ 1346653 h 4330701"/>
              <a:gd name="connsiteX19740" fmla="*/ 2661142 w 12191966"/>
              <a:gd name="connsiteY19740" fmla="*/ 1347048 h 4330701"/>
              <a:gd name="connsiteX19741" fmla="*/ 2659182 w 12191966"/>
              <a:gd name="connsiteY19741" fmla="*/ 1347444 h 4330701"/>
              <a:gd name="connsiteX19742" fmla="*/ 2655264 w 12191966"/>
              <a:gd name="connsiteY19742" fmla="*/ 1349025 h 4330701"/>
              <a:gd name="connsiteX19743" fmla="*/ 2651738 w 12191966"/>
              <a:gd name="connsiteY19743" fmla="*/ 1352187 h 4330701"/>
              <a:gd name="connsiteX19744" fmla="*/ 2648994 w 12191966"/>
              <a:gd name="connsiteY19744" fmla="*/ 1356140 h 4330701"/>
              <a:gd name="connsiteX19745" fmla="*/ 2646252 w 12191966"/>
              <a:gd name="connsiteY19745" fmla="*/ 1360488 h 4330701"/>
              <a:gd name="connsiteX19746" fmla="*/ 2643900 w 12191966"/>
              <a:gd name="connsiteY19746" fmla="*/ 1358511 h 4330701"/>
              <a:gd name="connsiteX19747" fmla="*/ 2641941 w 12191966"/>
              <a:gd name="connsiteY19747" fmla="*/ 1356535 h 4330701"/>
              <a:gd name="connsiteX19748" fmla="*/ 2640373 w 12191966"/>
              <a:gd name="connsiteY19748" fmla="*/ 1354163 h 4330701"/>
              <a:gd name="connsiteX19749" fmla="*/ 2639982 w 12191966"/>
              <a:gd name="connsiteY19749" fmla="*/ 1351396 h 4330701"/>
              <a:gd name="connsiteX19750" fmla="*/ 2639982 w 12191966"/>
              <a:gd name="connsiteY19750" fmla="*/ 1349025 h 4330701"/>
              <a:gd name="connsiteX19751" fmla="*/ 2640373 w 12191966"/>
              <a:gd name="connsiteY19751" fmla="*/ 1346653 h 4330701"/>
              <a:gd name="connsiteX19752" fmla="*/ 2641549 w 12191966"/>
              <a:gd name="connsiteY19752" fmla="*/ 1343886 h 4330701"/>
              <a:gd name="connsiteX19753" fmla="*/ 2642333 w 12191966"/>
              <a:gd name="connsiteY19753" fmla="*/ 1341910 h 4330701"/>
              <a:gd name="connsiteX19754" fmla="*/ 2644292 w 12191966"/>
              <a:gd name="connsiteY19754" fmla="*/ 1339538 h 4330701"/>
              <a:gd name="connsiteX19755" fmla="*/ 2646252 w 12191966"/>
              <a:gd name="connsiteY19755" fmla="*/ 1337957 h 4330701"/>
              <a:gd name="connsiteX19756" fmla="*/ 2648994 w 12191966"/>
              <a:gd name="connsiteY19756" fmla="*/ 1336771 h 4330701"/>
              <a:gd name="connsiteX19757" fmla="*/ 2651346 w 12191966"/>
              <a:gd name="connsiteY19757" fmla="*/ 1335585 h 4330701"/>
              <a:gd name="connsiteX19758" fmla="*/ 2654089 w 12191966"/>
              <a:gd name="connsiteY19758" fmla="*/ 1335190 h 4330701"/>
              <a:gd name="connsiteX19759" fmla="*/ 2657223 w 12191966"/>
              <a:gd name="connsiteY19759" fmla="*/ 1335585 h 4330701"/>
              <a:gd name="connsiteX19760" fmla="*/ 2660358 w 12191966"/>
              <a:gd name="connsiteY19760" fmla="*/ 1335980 h 4330701"/>
              <a:gd name="connsiteX19761" fmla="*/ 2663101 w 12191966"/>
              <a:gd name="connsiteY19761" fmla="*/ 1337957 h 4330701"/>
              <a:gd name="connsiteX19762" fmla="*/ 2661534 w 12191966"/>
              <a:gd name="connsiteY19762" fmla="*/ 1332028 h 4330701"/>
              <a:gd name="connsiteX19763" fmla="*/ 2659182 w 12191966"/>
              <a:gd name="connsiteY19763" fmla="*/ 1327284 h 4330701"/>
              <a:gd name="connsiteX19764" fmla="*/ 2655264 w 12191966"/>
              <a:gd name="connsiteY19764" fmla="*/ 1318193 h 4330701"/>
              <a:gd name="connsiteX19765" fmla="*/ 2653697 w 12191966"/>
              <a:gd name="connsiteY19765" fmla="*/ 1313449 h 4330701"/>
              <a:gd name="connsiteX19766" fmla="*/ 2653697 w 12191966"/>
              <a:gd name="connsiteY19766" fmla="*/ 1311473 h 4330701"/>
              <a:gd name="connsiteX19767" fmla="*/ 2653697 w 12191966"/>
              <a:gd name="connsiteY19767" fmla="*/ 1309497 h 4330701"/>
              <a:gd name="connsiteX19768" fmla="*/ 2654089 w 12191966"/>
              <a:gd name="connsiteY19768" fmla="*/ 1307125 h 4330701"/>
              <a:gd name="connsiteX19769" fmla="*/ 2654872 w 12191966"/>
              <a:gd name="connsiteY19769" fmla="*/ 1304753 h 4330701"/>
              <a:gd name="connsiteX19770" fmla="*/ 2655656 w 12191966"/>
              <a:gd name="connsiteY19770" fmla="*/ 1302777 h 4330701"/>
              <a:gd name="connsiteX19771" fmla="*/ 2657615 w 12191966"/>
              <a:gd name="connsiteY19771" fmla="*/ 1300010 h 4330701"/>
              <a:gd name="connsiteX19772" fmla="*/ 2655264 w 12191966"/>
              <a:gd name="connsiteY19772" fmla="*/ 1299615 h 4330701"/>
              <a:gd name="connsiteX19773" fmla="*/ 2653305 w 12191966"/>
              <a:gd name="connsiteY19773" fmla="*/ 1299615 h 4330701"/>
              <a:gd name="connsiteX19774" fmla="*/ 2651738 w 12191966"/>
              <a:gd name="connsiteY19774" fmla="*/ 1300010 h 4330701"/>
              <a:gd name="connsiteX19775" fmla="*/ 2650170 w 12191966"/>
              <a:gd name="connsiteY19775" fmla="*/ 1301196 h 4330701"/>
              <a:gd name="connsiteX19776" fmla="*/ 2648994 w 12191966"/>
              <a:gd name="connsiteY19776" fmla="*/ 1301986 h 4330701"/>
              <a:gd name="connsiteX19777" fmla="*/ 2647819 w 12191966"/>
              <a:gd name="connsiteY19777" fmla="*/ 1303567 h 4330701"/>
              <a:gd name="connsiteX19778" fmla="*/ 2647427 w 12191966"/>
              <a:gd name="connsiteY19778" fmla="*/ 1305544 h 4330701"/>
              <a:gd name="connsiteX19779" fmla="*/ 2646252 w 12191966"/>
              <a:gd name="connsiteY19779" fmla="*/ 1307520 h 4330701"/>
              <a:gd name="connsiteX19780" fmla="*/ 2644292 w 12191966"/>
              <a:gd name="connsiteY19780" fmla="*/ 1305544 h 4330701"/>
              <a:gd name="connsiteX19781" fmla="*/ 2643509 w 12191966"/>
              <a:gd name="connsiteY19781" fmla="*/ 1303567 h 4330701"/>
              <a:gd name="connsiteX19782" fmla="*/ 2642725 w 12191966"/>
              <a:gd name="connsiteY19782" fmla="*/ 1301591 h 4330701"/>
              <a:gd name="connsiteX19783" fmla="*/ 2643509 w 12191966"/>
              <a:gd name="connsiteY19783" fmla="*/ 1299615 h 4330701"/>
              <a:gd name="connsiteX19784" fmla="*/ 2644292 w 12191966"/>
              <a:gd name="connsiteY19784" fmla="*/ 1298033 h 4330701"/>
              <a:gd name="connsiteX19785" fmla="*/ 2645859 w 12191966"/>
              <a:gd name="connsiteY19785" fmla="*/ 1296057 h 4330701"/>
              <a:gd name="connsiteX19786" fmla="*/ 2650170 w 12191966"/>
              <a:gd name="connsiteY19786" fmla="*/ 1291709 h 4330701"/>
              <a:gd name="connsiteX19787" fmla="*/ 2654089 w 12191966"/>
              <a:gd name="connsiteY19787" fmla="*/ 1286175 h 4330701"/>
              <a:gd name="connsiteX19788" fmla="*/ 2656048 w 12191966"/>
              <a:gd name="connsiteY19788" fmla="*/ 1283013 h 4330701"/>
              <a:gd name="connsiteX19789" fmla="*/ 2657615 w 12191966"/>
              <a:gd name="connsiteY19789" fmla="*/ 1279455 h 4330701"/>
              <a:gd name="connsiteX19790" fmla="*/ 2658791 w 12191966"/>
              <a:gd name="connsiteY19790" fmla="*/ 1276293 h 4330701"/>
              <a:gd name="connsiteX19791" fmla="*/ 2659182 w 12191966"/>
              <a:gd name="connsiteY19791" fmla="*/ 1271550 h 4330701"/>
              <a:gd name="connsiteX19792" fmla="*/ 2659182 w 12191966"/>
              <a:gd name="connsiteY19792" fmla="*/ 1267202 h 4330701"/>
              <a:gd name="connsiteX19793" fmla="*/ 1929735 w 12191966"/>
              <a:gd name="connsiteY19793" fmla="*/ 1252538 h 4330701"/>
              <a:gd name="connsiteX19794" fmla="*/ 1936757 w 12191966"/>
              <a:gd name="connsiteY19794" fmla="*/ 1252538 h 4330701"/>
              <a:gd name="connsiteX19795" fmla="*/ 1936757 w 12191966"/>
              <a:gd name="connsiteY19795" fmla="*/ 1255787 h 4330701"/>
              <a:gd name="connsiteX19796" fmla="*/ 1935587 w 12191966"/>
              <a:gd name="connsiteY19796" fmla="*/ 1258630 h 4330701"/>
              <a:gd name="connsiteX19797" fmla="*/ 1934806 w 12191966"/>
              <a:gd name="connsiteY19797" fmla="*/ 1261472 h 4330701"/>
              <a:gd name="connsiteX19798" fmla="*/ 1933246 w 12191966"/>
              <a:gd name="connsiteY19798" fmla="*/ 1263909 h 4330701"/>
              <a:gd name="connsiteX19799" fmla="*/ 1931295 w 12191966"/>
              <a:gd name="connsiteY19799" fmla="*/ 1265534 h 4330701"/>
              <a:gd name="connsiteX19800" fmla="*/ 1928564 w 12191966"/>
              <a:gd name="connsiteY19800" fmla="*/ 1267158 h 4330701"/>
              <a:gd name="connsiteX19801" fmla="*/ 1926613 w 12191966"/>
              <a:gd name="connsiteY19801" fmla="*/ 1267970 h 4330701"/>
              <a:gd name="connsiteX19802" fmla="*/ 1923883 w 12191966"/>
              <a:gd name="connsiteY19802" fmla="*/ 1269189 h 4330701"/>
              <a:gd name="connsiteX19803" fmla="*/ 1918420 w 12191966"/>
              <a:gd name="connsiteY19803" fmla="*/ 1270001 h 4330701"/>
              <a:gd name="connsiteX19804" fmla="*/ 1912568 w 12191966"/>
              <a:gd name="connsiteY19804" fmla="*/ 1270001 h 4330701"/>
              <a:gd name="connsiteX19805" fmla="*/ 1906716 w 12191966"/>
              <a:gd name="connsiteY19805" fmla="*/ 1269595 h 4330701"/>
              <a:gd name="connsiteX19806" fmla="*/ 1901253 w 12191966"/>
              <a:gd name="connsiteY19806" fmla="*/ 1268376 h 4330701"/>
              <a:gd name="connsiteX19807" fmla="*/ 1896571 w 12191966"/>
              <a:gd name="connsiteY19807" fmla="*/ 1267158 h 4330701"/>
              <a:gd name="connsiteX19808" fmla="*/ 1893060 w 12191966"/>
              <a:gd name="connsiteY19808" fmla="*/ 1265127 h 4330701"/>
              <a:gd name="connsiteX19809" fmla="*/ 1891109 w 12191966"/>
              <a:gd name="connsiteY19809" fmla="*/ 1263503 h 4330701"/>
              <a:gd name="connsiteX19810" fmla="*/ 1890719 w 12191966"/>
              <a:gd name="connsiteY19810" fmla="*/ 1262285 h 4330701"/>
              <a:gd name="connsiteX19811" fmla="*/ 1890719 w 12191966"/>
              <a:gd name="connsiteY19811" fmla="*/ 1261879 h 4330701"/>
              <a:gd name="connsiteX19812" fmla="*/ 1891109 w 12191966"/>
              <a:gd name="connsiteY19812" fmla="*/ 1260660 h 4330701"/>
              <a:gd name="connsiteX19813" fmla="*/ 1892670 w 12191966"/>
              <a:gd name="connsiteY19813" fmla="*/ 1260254 h 4330701"/>
              <a:gd name="connsiteX19814" fmla="*/ 1897352 w 12191966"/>
              <a:gd name="connsiteY19814" fmla="*/ 1259848 h 4330701"/>
              <a:gd name="connsiteX19815" fmla="*/ 1903984 w 12191966"/>
              <a:gd name="connsiteY19815" fmla="*/ 1259442 h 4330701"/>
              <a:gd name="connsiteX19816" fmla="*/ 1914909 w 12191966"/>
              <a:gd name="connsiteY19816" fmla="*/ 1260254 h 4330701"/>
              <a:gd name="connsiteX19817" fmla="*/ 1916860 w 12191966"/>
              <a:gd name="connsiteY19817" fmla="*/ 1258224 h 4330701"/>
              <a:gd name="connsiteX19818" fmla="*/ 1918810 w 12191966"/>
              <a:gd name="connsiteY19818" fmla="*/ 1256193 h 4330701"/>
              <a:gd name="connsiteX19819" fmla="*/ 1921151 w 12191966"/>
              <a:gd name="connsiteY19819" fmla="*/ 1254975 h 4330701"/>
              <a:gd name="connsiteX19820" fmla="*/ 1923883 w 12191966"/>
              <a:gd name="connsiteY19820" fmla="*/ 1254162 h 4330701"/>
              <a:gd name="connsiteX19821" fmla="*/ 1926613 w 12191966"/>
              <a:gd name="connsiteY19821" fmla="*/ 1252944 h 4330701"/>
              <a:gd name="connsiteX19822" fmla="*/ 1755761 w 12191966"/>
              <a:gd name="connsiteY19822" fmla="*/ 1252538 h 4330701"/>
              <a:gd name="connsiteX19823" fmla="*/ 1753776 w 12191966"/>
              <a:gd name="connsiteY19823" fmla="*/ 1263650 h 4330701"/>
              <a:gd name="connsiteX19824" fmla="*/ 1752189 w 12191966"/>
              <a:gd name="connsiteY19824" fmla="*/ 1271191 h 4330701"/>
              <a:gd name="connsiteX19825" fmla="*/ 1750601 w 12191966"/>
              <a:gd name="connsiteY19825" fmla="*/ 1276747 h 4330701"/>
              <a:gd name="connsiteX19826" fmla="*/ 1749808 w 12191966"/>
              <a:gd name="connsiteY19826" fmla="*/ 1279922 h 4330701"/>
              <a:gd name="connsiteX19827" fmla="*/ 1749014 w 12191966"/>
              <a:gd name="connsiteY19827" fmla="*/ 1284288 h 4330701"/>
              <a:gd name="connsiteX19828" fmla="*/ 1750205 w 12191966"/>
              <a:gd name="connsiteY19828" fmla="*/ 1288654 h 4330701"/>
              <a:gd name="connsiteX19829" fmla="*/ 1752189 w 12191966"/>
              <a:gd name="connsiteY19829" fmla="*/ 1295798 h 4330701"/>
              <a:gd name="connsiteX19830" fmla="*/ 1755761 w 12191966"/>
              <a:gd name="connsiteY19830" fmla="*/ 1305720 h 4330701"/>
              <a:gd name="connsiteX19831" fmla="*/ 1752586 w 12191966"/>
              <a:gd name="connsiteY19831" fmla="*/ 1306116 h 4330701"/>
              <a:gd name="connsiteX19832" fmla="*/ 1750205 w 12191966"/>
              <a:gd name="connsiteY19832" fmla="*/ 1306513 h 4330701"/>
              <a:gd name="connsiteX19833" fmla="*/ 1745442 w 12191966"/>
              <a:gd name="connsiteY19833" fmla="*/ 1308101 h 4330701"/>
              <a:gd name="connsiteX19834" fmla="*/ 1741473 w 12191966"/>
              <a:gd name="connsiteY19834" fmla="*/ 1310879 h 4330701"/>
              <a:gd name="connsiteX19835" fmla="*/ 1737504 w 12191966"/>
              <a:gd name="connsiteY19835" fmla="*/ 1313657 h 4330701"/>
              <a:gd name="connsiteX19836" fmla="*/ 1733139 w 12191966"/>
              <a:gd name="connsiteY19836" fmla="*/ 1316832 h 4330701"/>
              <a:gd name="connsiteX19837" fmla="*/ 1727582 w 12191966"/>
              <a:gd name="connsiteY19837" fmla="*/ 1318816 h 4330701"/>
              <a:gd name="connsiteX19838" fmla="*/ 1724011 w 12191966"/>
              <a:gd name="connsiteY19838" fmla="*/ 1319610 h 4330701"/>
              <a:gd name="connsiteX19839" fmla="*/ 1720042 w 12191966"/>
              <a:gd name="connsiteY19839" fmla="*/ 1320404 h 4330701"/>
              <a:gd name="connsiteX19840" fmla="*/ 1716073 w 12191966"/>
              <a:gd name="connsiteY19840" fmla="*/ 1320801 h 4330701"/>
              <a:gd name="connsiteX19841" fmla="*/ 1710913 w 12191966"/>
              <a:gd name="connsiteY19841" fmla="*/ 1320801 h 4330701"/>
              <a:gd name="connsiteX19842" fmla="*/ 1711310 w 12191966"/>
              <a:gd name="connsiteY19842" fmla="*/ 1313260 h 4330701"/>
              <a:gd name="connsiteX19843" fmla="*/ 1711310 w 12191966"/>
              <a:gd name="connsiteY19843" fmla="*/ 1307307 h 4330701"/>
              <a:gd name="connsiteX19844" fmla="*/ 1711310 w 12191966"/>
              <a:gd name="connsiteY19844" fmla="*/ 1302148 h 4330701"/>
              <a:gd name="connsiteX19845" fmla="*/ 1710517 w 12191966"/>
              <a:gd name="connsiteY19845" fmla="*/ 1298973 h 4330701"/>
              <a:gd name="connsiteX19846" fmla="*/ 1709326 w 12191966"/>
              <a:gd name="connsiteY19846" fmla="*/ 1296591 h 4330701"/>
              <a:gd name="connsiteX19847" fmla="*/ 1708135 w 12191966"/>
              <a:gd name="connsiteY19847" fmla="*/ 1295004 h 4330701"/>
              <a:gd name="connsiteX19848" fmla="*/ 1706151 w 12191966"/>
              <a:gd name="connsiteY19848" fmla="*/ 1293813 h 4330701"/>
              <a:gd name="connsiteX19849" fmla="*/ 1704564 w 12191966"/>
              <a:gd name="connsiteY19849" fmla="*/ 1293019 h 4330701"/>
              <a:gd name="connsiteX19850" fmla="*/ 1700595 w 12191966"/>
              <a:gd name="connsiteY19850" fmla="*/ 1291035 h 4330701"/>
              <a:gd name="connsiteX19851" fmla="*/ 1699007 w 12191966"/>
              <a:gd name="connsiteY19851" fmla="*/ 1289448 h 4330701"/>
              <a:gd name="connsiteX19852" fmla="*/ 1697420 w 12191966"/>
              <a:gd name="connsiteY19852" fmla="*/ 1287463 h 4330701"/>
              <a:gd name="connsiteX19853" fmla="*/ 1695832 w 12191966"/>
              <a:gd name="connsiteY19853" fmla="*/ 1284685 h 4330701"/>
              <a:gd name="connsiteX19854" fmla="*/ 1695038 w 12191966"/>
              <a:gd name="connsiteY19854" fmla="*/ 1280716 h 4330701"/>
              <a:gd name="connsiteX19855" fmla="*/ 1694245 w 12191966"/>
              <a:gd name="connsiteY19855" fmla="*/ 1274763 h 4330701"/>
              <a:gd name="connsiteX19856" fmla="*/ 1693848 w 12191966"/>
              <a:gd name="connsiteY19856" fmla="*/ 1267619 h 4330701"/>
              <a:gd name="connsiteX19857" fmla="*/ 1699404 w 12191966"/>
              <a:gd name="connsiteY19857" fmla="*/ 1270397 h 4330701"/>
              <a:gd name="connsiteX19858" fmla="*/ 1704564 w 12191966"/>
              <a:gd name="connsiteY19858" fmla="*/ 1272382 h 4330701"/>
              <a:gd name="connsiteX19859" fmla="*/ 1708532 w 12191966"/>
              <a:gd name="connsiteY19859" fmla="*/ 1273176 h 4330701"/>
              <a:gd name="connsiteX19860" fmla="*/ 1712501 w 12191966"/>
              <a:gd name="connsiteY19860" fmla="*/ 1273176 h 4330701"/>
              <a:gd name="connsiteX19861" fmla="*/ 1716073 w 12191966"/>
              <a:gd name="connsiteY19861" fmla="*/ 1272382 h 4330701"/>
              <a:gd name="connsiteX19862" fmla="*/ 1718851 w 12191966"/>
              <a:gd name="connsiteY19862" fmla="*/ 1271191 h 4330701"/>
              <a:gd name="connsiteX19863" fmla="*/ 1722026 w 12191966"/>
              <a:gd name="connsiteY19863" fmla="*/ 1269207 h 4330701"/>
              <a:gd name="connsiteX19864" fmla="*/ 1725201 w 12191966"/>
              <a:gd name="connsiteY19864" fmla="*/ 1267222 h 4330701"/>
              <a:gd name="connsiteX19865" fmla="*/ 1731154 w 12191966"/>
              <a:gd name="connsiteY19865" fmla="*/ 1262063 h 4330701"/>
              <a:gd name="connsiteX19866" fmla="*/ 1733932 w 12191966"/>
              <a:gd name="connsiteY19866" fmla="*/ 1259682 h 4330701"/>
              <a:gd name="connsiteX19867" fmla="*/ 1737504 w 12191966"/>
              <a:gd name="connsiteY19867" fmla="*/ 1257697 h 4330701"/>
              <a:gd name="connsiteX19868" fmla="*/ 1741076 w 12191966"/>
              <a:gd name="connsiteY19868" fmla="*/ 1255316 h 4330701"/>
              <a:gd name="connsiteX19869" fmla="*/ 1745442 w 12191966"/>
              <a:gd name="connsiteY19869" fmla="*/ 1254125 h 4330701"/>
              <a:gd name="connsiteX19870" fmla="*/ 1750205 w 12191966"/>
              <a:gd name="connsiteY19870" fmla="*/ 1252935 h 4330701"/>
              <a:gd name="connsiteX19871" fmla="*/ 234425 w 12191966"/>
              <a:gd name="connsiteY19871" fmla="*/ 1252538 h 4330701"/>
              <a:gd name="connsiteX19872" fmla="*/ 241286 w 12191966"/>
              <a:gd name="connsiteY19872" fmla="*/ 1252538 h 4330701"/>
              <a:gd name="connsiteX19873" fmla="*/ 241286 w 12191966"/>
              <a:gd name="connsiteY19873" fmla="*/ 1255787 h 4330701"/>
              <a:gd name="connsiteX19874" fmla="*/ 240075 w 12191966"/>
              <a:gd name="connsiteY19874" fmla="*/ 1258630 h 4330701"/>
              <a:gd name="connsiteX19875" fmla="*/ 239268 w 12191966"/>
              <a:gd name="connsiteY19875" fmla="*/ 1261472 h 4330701"/>
              <a:gd name="connsiteX19876" fmla="*/ 237654 w 12191966"/>
              <a:gd name="connsiteY19876" fmla="*/ 1263909 h 4330701"/>
              <a:gd name="connsiteX19877" fmla="*/ 235636 w 12191966"/>
              <a:gd name="connsiteY19877" fmla="*/ 1265534 h 4330701"/>
              <a:gd name="connsiteX19878" fmla="*/ 233618 w 12191966"/>
              <a:gd name="connsiteY19878" fmla="*/ 1267158 h 4330701"/>
              <a:gd name="connsiteX19879" fmla="*/ 231196 w 12191966"/>
              <a:gd name="connsiteY19879" fmla="*/ 1267970 h 4330701"/>
              <a:gd name="connsiteX19880" fmla="*/ 228371 w 12191966"/>
              <a:gd name="connsiteY19880" fmla="*/ 1269189 h 4330701"/>
              <a:gd name="connsiteX19881" fmla="*/ 222317 w 12191966"/>
              <a:gd name="connsiteY19881" fmla="*/ 1270001 h 4330701"/>
              <a:gd name="connsiteX19882" fmla="*/ 216263 w 12191966"/>
              <a:gd name="connsiteY19882" fmla="*/ 1270001 h 4330701"/>
              <a:gd name="connsiteX19883" fmla="*/ 210612 w 12191966"/>
              <a:gd name="connsiteY19883" fmla="*/ 1269595 h 4330701"/>
              <a:gd name="connsiteX19884" fmla="*/ 204962 w 12191966"/>
              <a:gd name="connsiteY19884" fmla="*/ 1268376 h 4330701"/>
              <a:gd name="connsiteX19885" fmla="*/ 199715 w 12191966"/>
              <a:gd name="connsiteY19885" fmla="*/ 1267158 h 4330701"/>
              <a:gd name="connsiteX19886" fmla="*/ 196486 w 12191966"/>
              <a:gd name="connsiteY19886" fmla="*/ 1265127 h 4330701"/>
              <a:gd name="connsiteX19887" fmla="*/ 194468 w 12191966"/>
              <a:gd name="connsiteY19887" fmla="*/ 1263503 h 4330701"/>
              <a:gd name="connsiteX19888" fmla="*/ 193661 w 12191966"/>
              <a:gd name="connsiteY19888" fmla="*/ 1262285 h 4330701"/>
              <a:gd name="connsiteX19889" fmla="*/ 193661 w 12191966"/>
              <a:gd name="connsiteY19889" fmla="*/ 1261879 h 4330701"/>
              <a:gd name="connsiteX19890" fmla="*/ 194872 w 12191966"/>
              <a:gd name="connsiteY19890" fmla="*/ 1260660 h 4330701"/>
              <a:gd name="connsiteX19891" fmla="*/ 195679 w 12191966"/>
              <a:gd name="connsiteY19891" fmla="*/ 1260254 h 4330701"/>
              <a:gd name="connsiteX19892" fmla="*/ 200522 w 12191966"/>
              <a:gd name="connsiteY19892" fmla="*/ 1259848 h 4330701"/>
              <a:gd name="connsiteX19893" fmla="*/ 208191 w 12191966"/>
              <a:gd name="connsiteY19893" fmla="*/ 1259442 h 4330701"/>
              <a:gd name="connsiteX19894" fmla="*/ 218684 w 12191966"/>
              <a:gd name="connsiteY19894" fmla="*/ 1260254 h 4330701"/>
              <a:gd name="connsiteX19895" fmla="*/ 220702 w 12191966"/>
              <a:gd name="connsiteY19895" fmla="*/ 1258224 h 4330701"/>
              <a:gd name="connsiteX19896" fmla="*/ 222720 w 12191966"/>
              <a:gd name="connsiteY19896" fmla="*/ 1256193 h 4330701"/>
              <a:gd name="connsiteX19897" fmla="*/ 225546 w 12191966"/>
              <a:gd name="connsiteY19897" fmla="*/ 1254975 h 4330701"/>
              <a:gd name="connsiteX19898" fmla="*/ 228371 w 12191966"/>
              <a:gd name="connsiteY19898" fmla="*/ 1254162 h 4330701"/>
              <a:gd name="connsiteX19899" fmla="*/ 231196 w 12191966"/>
              <a:gd name="connsiteY19899" fmla="*/ 1252944 h 4330701"/>
              <a:gd name="connsiteX19900" fmla="*/ 3239919 w 12191966"/>
              <a:gd name="connsiteY19900" fmla="*/ 1239838 h 4330701"/>
              <a:gd name="connsiteX19901" fmla="*/ 3243919 w 12191966"/>
              <a:gd name="connsiteY19901" fmla="*/ 1239838 h 4330701"/>
              <a:gd name="connsiteX19902" fmla="*/ 3247918 w 12191966"/>
              <a:gd name="connsiteY19902" fmla="*/ 1239838 h 4330701"/>
              <a:gd name="connsiteX19903" fmla="*/ 3252719 w 12191966"/>
              <a:gd name="connsiteY19903" fmla="*/ 1240241 h 4330701"/>
              <a:gd name="connsiteX19904" fmla="*/ 3257518 w 12191966"/>
              <a:gd name="connsiteY19904" fmla="*/ 1240645 h 4330701"/>
              <a:gd name="connsiteX19905" fmla="*/ 3252319 w 12191966"/>
              <a:gd name="connsiteY19905" fmla="*/ 1244681 h 4330701"/>
              <a:gd name="connsiteX19906" fmla="*/ 3245918 w 12191966"/>
              <a:gd name="connsiteY19906" fmla="*/ 1248314 h 4330701"/>
              <a:gd name="connsiteX19907" fmla="*/ 3239919 w 12191966"/>
              <a:gd name="connsiteY19907" fmla="*/ 1251543 h 4330701"/>
              <a:gd name="connsiteX19908" fmla="*/ 3233518 w 12191966"/>
              <a:gd name="connsiteY19908" fmla="*/ 1253964 h 4330701"/>
              <a:gd name="connsiteX19909" fmla="*/ 3219918 w 12191966"/>
              <a:gd name="connsiteY19909" fmla="*/ 1258808 h 4330701"/>
              <a:gd name="connsiteX19910" fmla="*/ 3213119 w 12191966"/>
              <a:gd name="connsiteY19910" fmla="*/ 1261229 h 4330701"/>
              <a:gd name="connsiteX19911" fmla="*/ 3206718 w 12191966"/>
              <a:gd name="connsiteY19911" fmla="*/ 1263651 h 4330701"/>
              <a:gd name="connsiteX19912" fmla="*/ 3210719 w 12191966"/>
              <a:gd name="connsiteY19912" fmla="*/ 1257597 h 4330701"/>
              <a:gd name="connsiteX19913" fmla="*/ 3215118 w 12191966"/>
              <a:gd name="connsiteY19913" fmla="*/ 1252350 h 4330701"/>
              <a:gd name="connsiteX19914" fmla="*/ 3220319 w 12191966"/>
              <a:gd name="connsiteY19914" fmla="*/ 1247910 h 4330701"/>
              <a:gd name="connsiteX19915" fmla="*/ 3222718 w 12191966"/>
              <a:gd name="connsiteY19915" fmla="*/ 1245892 h 4330701"/>
              <a:gd name="connsiteX19916" fmla="*/ 3225918 w 12191966"/>
              <a:gd name="connsiteY19916" fmla="*/ 1243874 h 4330701"/>
              <a:gd name="connsiteX19917" fmla="*/ 3229519 w 12191966"/>
              <a:gd name="connsiteY19917" fmla="*/ 1242663 h 4330701"/>
              <a:gd name="connsiteX19918" fmla="*/ 3232319 w 12191966"/>
              <a:gd name="connsiteY19918" fmla="*/ 1241452 h 4330701"/>
              <a:gd name="connsiteX19919" fmla="*/ 3235918 w 12191966"/>
              <a:gd name="connsiteY19919" fmla="*/ 1240241 h 4330701"/>
              <a:gd name="connsiteX19920" fmla="*/ 2119836 w 12191966"/>
              <a:gd name="connsiteY19920" fmla="*/ 1238251 h 4330701"/>
              <a:gd name="connsiteX19921" fmla="*/ 2119440 w 12191966"/>
              <a:gd name="connsiteY19921" fmla="*/ 1240235 h 4330701"/>
              <a:gd name="connsiteX19922" fmla="*/ 2118255 w 12191966"/>
              <a:gd name="connsiteY19922" fmla="*/ 1242220 h 4330701"/>
              <a:gd name="connsiteX19923" fmla="*/ 2117464 w 12191966"/>
              <a:gd name="connsiteY19923" fmla="*/ 1243013 h 4330701"/>
              <a:gd name="connsiteX19924" fmla="*/ 2115489 w 12191966"/>
              <a:gd name="connsiteY19924" fmla="*/ 1244204 h 4330701"/>
              <a:gd name="connsiteX19925" fmla="*/ 2111931 w 12191966"/>
              <a:gd name="connsiteY19925" fmla="*/ 1244601 h 4330701"/>
              <a:gd name="connsiteX19926" fmla="*/ 2108371 w 12191966"/>
              <a:gd name="connsiteY19926" fmla="*/ 1245395 h 4330701"/>
              <a:gd name="connsiteX19927" fmla="*/ 2108371 w 12191966"/>
              <a:gd name="connsiteY19927" fmla="*/ 1251745 h 4330701"/>
              <a:gd name="connsiteX19928" fmla="*/ 2108770 w 12191966"/>
              <a:gd name="connsiteY19928" fmla="*/ 1256110 h 4330701"/>
              <a:gd name="connsiteX19929" fmla="*/ 2110350 w 12191966"/>
              <a:gd name="connsiteY19929" fmla="*/ 1260079 h 4330701"/>
              <a:gd name="connsiteX19930" fmla="*/ 2111931 w 12191966"/>
              <a:gd name="connsiteY19930" fmla="*/ 1263254 h 4330701"/>
              <a:gd name="connsiteX19931" fmla="*/ 2113908 w 12191966"/>
              <a:gd name="connsiteY19931" fmla="*/ 1266826 h 4330701"/>
              <a:gd name="connsiteX19932" fmla="*/ 2114699 w 12191966"/>
              <a:gd name="connsiteY19932" fmla="*/ 1271191 h 4330701"/>
              <a:gd name="connsiteX19933" fmla="*/ 2114699 w 12191966"/>
              <a:gd name="connsiteY19933" fmla="*/ 1276748 h 4330701"/>
              <a:gd name="connsiteX19934" fmla="*/ 2113908 w 12191966"/>
              <a:gd name="connsiteY19934" fmla="*/ 1283891 h 4330701"/>
              <a:gd name="connsiteX19935" fmla="*/ 2109954 w 12191966"/>
              <a:gd name="connsiteY19935" fmla="*/ 1276748 h 4330701"/>
              <a:gd name="connsiteX19936" fmla="*/ 2105605 w 12191966"/>
              <a:gd name="connsiteY19936" fmla="*/ 1271588 h 4330701"/>
              <a:gd name="connsiteX19937" fmla="*/ 2102444 w 12191966"/>
              <a:gd name="connsiteY19937" fmla="*/ 1267620 h 4330701"/>
              <a:gd name="connsiteX19938" fmla="*/ 2100467 w 12191966"/>
              <a:gd name="connsiteY19938" fmla="*/ 1266826 h 4330701"/>
              <a:gd name="connsiteX19939" fmla="*/ 2098491 w 12191966"/>
              <a:gd name="connsiteY19939" fmla="*/ 1265635 h 4330701"/>
              <a:gd name="connsiteX19940" fmla="*/ 2096114 w 12191966"/>
              <a:gd name="connsiteY19940" fmla="*/ 1265238 h 4330701"/>
              <a:gd name="connsiteX19941" fmla="*/ 2093743 w 12191966"/>
              <a:gd name="connsiteY19941" fmla="*/ 1264841 h 4330701"/>
              <a:gd name="connsiteX19942" fmla="*/ 2088999 w 12191966"/>
              <a:gd name="connsiteY19942" fmla="*/ 1264841 h 4330701"/>
              <a:gd name="connsiteX19943" fmla="*/ 2082280 w 12191966"/>
              <a:gd name="connsiteY19943" fmla="*/ 1266032 h 4330701"/>
              <a:gd name="connsiteX19944" fmla="*/ 2074769 w 12191966"/>
              <a:gd name="connsiteY19944" fmla="*/ 1268016 h 4330701"/>
              <a:gd name="connsiteX19945" fmla="*/ 2074374 w 12191966"/>
              <a:gd name="connsiteY19945" fmla="*/ 1275160 h 4330701"/>
              <a:gd name="connsiteX19946" fmla="*/ 2074769 w 12191966"/>
              <a:gd name="connsiteY19946" fmla="*/ 1281510 h 4330701"/>
              <a:gd name="connsiteX19947" fmla="*/ 2075165 w 12191966"/>
              <a:gd name="connsiteY19947" fmla="*/ 1287066 h 4330701"/>
              <a:gd name="connsiteX19948" fmla="*/ 2077141 w 12191966"/>
              <a:gd name="connsiteY19948" fmla="*/ 1291829 h 4330701"/>
              <a:gd name="connsiteX19949" fmla="*/ 2078327 w 12191966"/>
              <a:gd name="connsiteY19949" fmla="*/ 1293813 h 4330701"/>
              <a:gd name="connsiteX19950" fmla="*/ 2079118 w 12191966"/>
              <a:gd name="connsiteY19950" fmla="*/ 1295401 h 4330701"/>
              <a:gd name="connsiteX19951" fmla="*/ 2080699 w 12191966"/>
              <a:gd name="connsiteY19951" fmla="*/ 1296591 h 4330701"/>
              <a:gd name="connsiteX19952" fmla="*/ 2082280 w 12191966"/>
              <a:gd name="connsiteY19952" fmla="*/ 1297782 h 4330701"/>
              <a:gd name="connsiteX19953" fmla="*/ 2084256 w 12191966"/>
              <a:gd name="connsiteY19953" fmla="*/ 1298179 h 4330701"/>
              <a:gd name="connsiteX19954" fmla="*/ 2086232 w 12191966"/>
              <a:gd name="connsiteY19954" fmla="*/ 1298576 h 4330701"/>
              <a:gd name="connsiteX19955" fmla="*/ 2088999 w 12191966"/>
              <a:gd name="connsiteY19955" fmla="*/ 1298576 h 4330701"/>
              <a:gd name="connsiteX19956" fmla="*/ 2091371 w 12191966"/>
              <a:gd name="connsiteY19956" fmla="*/ 1298576 h 4330701"/>
              <a:gd name="connsiteX19957" fmla="*/ 2092952 w 12191966"/>
              <a:gd name="connsiteY19957" fmla="*/ 1298179 h 4330701"/>
              <a:gd name="connsiteX19958" fmla="*/ 2093743 w 12191966"/>
              <a:gd name="connsiteY19958" fmla="*/ 1297385 h 4330701"/>
              <a:gd name="connsiteX19959" fmla="*/ 2094138 w 12191966"/>
              <a:gd name="connsiteY19959" fmla="*/ 1296195 h 4330701"/>
              <a:gd name="connsiteX19960" fmla="*/ 2094928 w 12191966"/>
              <a:gd name="connsiteY19960" fmla="*/ 1295401 h 4330701"/>
              <a:gd name="connsiteX19961" fmla="*/ 2094928 w 12191966"/>
              <a:gd name="connsiteY19961" fmla="*/ 1293416 h 4330701"/>
              <a:gd name="connsiteX19962" fmla="*/ 2093743 w 12191966"/>
              <a:gd name="connsiteY19962" fmla="*/ 1290638 h 4330701"/>
              <a:gd name="connsiteX19963" fmla="*/ 2092161 w 12191966"/>
              <a:gd name="connsiteY19963" fmla="*/ 1288257 h 4330701"/>
              <a:gd name="connsiteX19964" fmla="*/ 2090185 w 12191966"/>
              <a:gd name="connsiteY19964" fmla="*/ 1286273 h 4330701"/>
              <a:gd name="connsiteX19965" fmla="*/ 2088209 w 12191966"/>
              <a:gd name="connsiteY19965" fmla="*/ 1284685 h 4330701"/>
              <a:gd name="connsiteX19966" fmla="*/ 2085837 w 12191966"/>
              <a:gd name="connsiteY19966" fmla="*/ 1283098 h 4330701"/>
              <a:gd name="connsiteX19967" fmla="*/ 2087814 w 12191966"/>
              <a:gd name="connsiteY19967" fmla="*/ 1282304 h 4330701"/>
              <a:gd name="connsiteX19968" fmla="*/ 2090185 w 12191966"/>
              <a:gd name="connsiteY19968" fmla="*/ 1281113 h 4330701"/>
              <a:gd name="connsiteX19969" fmla="*/ 2094138 w 12191966"/>
              <a:gd name="connsiteY19969" fmla="*/ 1280716 h 4330701"/>
              <a:gd name="connsiteX19970" fmla="*/ 2098491 w 12191966"/>
              <a:gd name="connsiteY19970" fmla="*/ 1281113 h 4330701"/>
              <a:gd name="connsiteX19971" fmla="*/ 2101654 w 12191966"/>
              <a:gd name="connsiteY19971" fmla="*/ 1282304 h 4330701"/>
              <a:gd name="connsiteX19972" fmla="*/ 2105605 w 12191966"/>
              <a:gd name="connsiteY19972" fmla="*/ 1283891 h 4330701"/>
              <a:gd name="connsiteX19973" fmla="*/ 2109954 w 12191966"/>
              <a:gd name="connsiteY19973" fmla="*/ 1286273 h 4330701"/>
              <a:gd name="connsiteX19974" fmla="*/ 2117859 w 12191966"/>
              <a:gd name="connsiteY19974" fmla="*/ 1290638 h 4330701"/>
              <a:gd name="connsiteX19975" fmla="*/ 2121813 w 12191966"/>
              <a:gd name="connsiteY19975" fmla="*/ 1292623 h 4330701"/>
              <a:gd name="connsiteX19976" fmla="*/ 2125761 w 12191966"/>
              <a:gd name="connsiteY19976" fmla="*/ 1294607 h 4330701"/>
              <a:gd name="connsiteX19977" fmla="*/ 2129716 w 12191966"/>
              <a:gd name="connsiteY19977" fmla="*/ 1295798 h 4330701"/>
              <a:gd name="connsiteX19978" fmla="*/ 2134461 w 12191966"/>
              <a:gd name="connsiteY19978" fmla="*/ 1295798 h 4330701"/>
              <a:gd name="connsiteX19979" fmla="*/ 2138810 w 12191966"/>
              <a:gd name="connsiteY19979" fmla="*/ 1294607 h 4330701"/>
              <a:gd name="connsiteX19980" fmla="*/ 2140786 w 12191966"/>
              <a:gd name="connsiteY19980" fmla="*/ 1293813 h 4330701"/>
              <a:gd name="connsiteX19981" fmla="*/ 2143157 w 12191966"/>
              <a:gd name="connsiteY19981" fmla="*/ 1292623 h 4330701"/>
              <a:gd name="connsiteX19982" fmla="*/ 2148296 w 12191966"/>
              <a:gd name="connsiteY19982" fmla="*/ 1289051 h 4330701"/>
              <a:gd name="connsiteX19983" fmla="*/ 2152644 w 12191966"/>
              <a:gd name="connsiteY19983" fmla="*/ 1283891 h 4330701"/>
              <a:gd name="connsiteX19984" fmla="*/ 2152644 w 12191966"/>
              <a:gd name="connsiteY19984" fmla="*/ 1287066 h 4330701"/>
              <a:gd name="connsiteX19985" fmla="*/ 2151853 w 12191966"/>
              <a:gd name="connsiteY19985" fmla="*/ 1290638 h 4330701"/>
              <a:gd name="connsiteX19986" fmla="*/ 2150273 w 12191966"/>
              <a:gd name="connsiteY19986" fmla="*/ 1294210 h 4330701"/>
              <a:gd name="connsiteX19987" fmla="*/ 2148296 w 12191966"/>
              <a:gd name="connsiteY19987" fmla="*/ 1297782 h 4330701"/>
              <a:gd name="connsiteX19988" fmla="*/ 2144343 w 12191966"/>
              <a:gd name="connsiteY19988" fmla="*/ 1304132 h 4330701"/>
              <a:gd name="connsiteX19989" fmla="*/ 2140391 w 12191966"/>
              <a:gd name="connsiteY19989" fmla="*/ 1310482 h 4330701"/>
              <a:gd name="connsiteX19990" fmla="*/ 2138810 w 12191966"/>
              <a:gd name="connsiteY19990" fmla="*/ 1312863 h 4330701"/>
              <a:gd name="connsiteX19991" fmla="*/ 2137624 w 12191966"/>
              <a:gd name="connsiteY19991" fmla="*/ 1315245 h 4330701"/>
              <a:gd name="connsiteX19992" fmla="*/ 2137624 w 12191966"/>
              <a:gd name="connsiteY19992" fmla="*/ 1317229 h 4330701"/>
              <a:gd name="connsiteX19993" fmla="*/ 2138415 w 12191966"/>
              <a:gd name="connsiteY19993" fmla="*/ 1319213 h 4330701"/>
              <a:gd name="connsiteX19994" fmla="*/ 2140391 w 12191966"/>
              <a:gd name="connsiteY19994" fmla="*/ 1320404 h 4330701"/>
              <a:gd name="connsiteX19995" fmla="*/ 2142762 w 12191966"/>
              <a:gd name="connsiteY19995" fmla="*/ 1321198 h 4330701"/>
              <a:gd name="connsiteX19996" fmla="*/ 2147111 w 12191966"/>
              <a:gd name="connsiteY19996" fmla="*/ 1321991 h 4330701"/>
              <a:gd name="connsiteX19997" fmla="*/ 2152644 w 12191966"/>
              <a:gd name="connsiteY19997" fmla="*/ 1321991 h 4330701"/>
              <a:gd name="connsiteX19998" fmla="*/ 2148692 w 12191966"/>
              <a:gd name="connsiteY19998" fmla="*/ 1325166 h 4330701"/>
              <a:gd name="connsiteX19999" fmla="*/ 2144343 w 12191966"/>
              <a:gd name="connsiteY19999" fmla="*/ 1328341 h 4330701"/>
              <a:gd name="connsiteX20000" fmla="*/ 2139205 w 12191966"/>
              <a:gd name="connsiteY20000" fmla="*/ 1331516 h 4330701"/>
              <a:gd name="connsiteX20001" fmla="*/ 2133276 w 12191966"/>
              <a:gd name="connsiteY20001" fmla="*/ 1333898 h 4330701"/>
              <a:gd name="connsiteX20002" fmla="*/ 2127346 w 12191966"/>
              <a:gd name="connsiteY20002" fmla="*/ 1336279 h 4330701"/>
              <a:gd name="connsiteX20003" fmla="*/ 2120627 w 12191966"/>
              <a:gd name="connsiteY20003" fmla="*/ 1338263 h 4330701"/>
              <a:gd name="connsiteX20004" fmla="*/ 2114303 w 12191966"/>
              <a:gd name="connsiteY20004" fmla="*/ 1339851 h 4330701"/>
              <a:gd name="connsiteX20005" fmla="*/ 2107186 w 12191966"/>
              <a:gd name="connsiteY20005" fmla="*/ 1341438 h 4330701"/>
              <a:gd name="connsiteX20006" fmla="*/ 2100863 w 12191966"/>
              <a:gd name="connsiteY20006" fmla="*/ 1341835 h 4330701"/>
              <a:gd name="connsiteX20007" fmla="*/ 2093743 w 12191966"/>
              <a:gd name="connsiteY20007" fmla="*/ 1342232 h 4330701"/>
              <a:gd name="connsiteX20008" fmla="*/ 2086628 w 12191966"/>
              <a:gd name="connsiteY20008" fmla="*/ 1343026 h 4330701"/>
              <a:gd name="connsiteX20009" fmla="*/ 2080304 w 12191966"/>
              <a:gd name="connsiteY20009" fmla="*/ 1342232 h 4330701"/>
              <a:gd name="connsiteX20010" fmla="*/ 2074374 w 12191966"/>
              <a:gd name="connsiteY20010" fmla="*/ 1341438 h 4330701"/>
              <a:gd name="connsiteX20011" fmla="*/ 2068445 w 12191966"/>
              <a:gd name="connsiteY20011" fmla="*/ 1340248 h 4330701"/>
              <a:gd name="connsiteX20012" fmla="*/ 2062912 w 12191966"/>
              <a:gd name="connsiteY20012" fmla="*/ 1339057 h 4330701"/>
              <a:gd name="connsiteX20013" fmla="*/ 2057773 w 12191966"/>
              <a:gd name="connsiteY20013" fmla="*/ 1336279 h 4330701"/>
              <a:gd name="connsiteX20014" fmla="*/ 2058168 w 12191966"/>
              <a:gd name="connsiteY20014" fmla="*/ 1333898 h 4330701"/>
              <a:gd name="connsiteX20015" fmla="*/ 2058959 w 12191966"/>
              <a:gd name="connsiteY20015" fmla="*/ 1330723 h 4330701"/>
              <a:gd name="connsiteX20016" fmla="*/ 2059749 w 12191966"/>
              <a:gd name="connsiteY20016" fmla="*/ 1328738 h 4330701"/>
              <a:gd name="connsiteX20017" fmla="*/ 2060935 w 12191966"/>
              <a:gd name="connsiteY20017" fmla="*/ 1326754 h 4330701"/>
              <a:gd name="connsiteX20018" fmla="*/ 2061726 w 12191966"/>
              <a:gd name="connsiteY20018" fmla="*/ 1325166 h 4330701"/>
              <a:gd name="connsiteX20019" fmla="*/ 2063307 w 12191966"/>
              <a:gd name="connsiteY20019" fmla="*/ 1324373 h 4330701"/>
              <a:gd name="connsiteX20020" fmla="*/ 2066864 w 12191966"/>
              <a:gd name="connsiteY20020" fmla="*/ 1322388 h 4330701"/>
              <a:gd name="connsiteX20021" fmla="*/ 2071212 w 12191966"/>
              <a:gd name="connsiteY20021" fmla="*/ 1321198 h 4330701"/>
              <a:gd name="connsiteX20022" fmla="*/ 2075955 w 12191966"/>
              <a:gd name="connsiteY20022" fmla="*/ 1320801 h 4330701"/>
              <a:gd name="connsiteX20023" fmla="*/ 2080699 w 12191966"/>
              <a:gd name="connsiteY20023" fmla="*/ 1321198 h 4330701"/>
              <a:gd name="connsiteX20024" fmla="*/ 2085837 w 12191966"/>
              <a:gd name="connsiteY20024" fmla="*/ 1321198 h 4330701"/>
              <a:gd name="connsiteX20025" fmla="*/ 2083861 w 12191966"/>
              <a:gd name="connsiteY20025" fmla="*/ 1317626 h 4330701"/>
              <a:gd name="connsiteX20026" fmla="*/ 2081489 w 12191966"/>
              <a:gd name="connsiteY20026" fmla="*/ 1315245 h 4330701"/>
              <a:gd name="connsiteX20027" fmla="*/ 2078723 w 12191966"/>
              <a:gd name="connsiteY20027" fmla="*/ 1313657 h 4330701"/>
              <a:gd name="connsiteX20028" fmla="*/ 2076350 w 12191966"/>
              <a:gd name="connsiteY20028" fmla="*/ 1313260 h 4330701"/>
              <a:gd name="connsiteX20029" fmla="*/ 2073188 w 12191966"/>
              <a:gd name="connsiteY20029" fmla="*/ 1313260 h 4330701"/>
              <a:gd name="connsiteX20030" fmla="*/ 2070422 w 12191966"/>
              <a:gd name="connsiteY20030" fmla="*/ 1314451 h 4330701"/>
              <a:gd name="connsiteX20031" fmla="*/ 2064492 w 12191966"/>
              <a:gd name="connsiteY20031" fmla="*/ 1316832 h 4330701"/>
              <a:gd name="connsiteX20032" fmla="*/ 2057773 w 12191966"/>
              <a:gd name="connsiteY20032" fmla="*/ 1320007 h 4330701"/>
              <a:gd name="connsiteX20033" fmla="*/ 2054215 w 12191966"/>
              <a:gd name="connsiteY20033" fmla="*/ 1321198 h 4330701"/>
              <a:gd name="connsiteX20034" fmla="*/ 2050658 w 12191966"/>
              <a:gd name="connsiteY20034" fmla="*/ 1322388 h 4330701"/>
              <a:gd name="connsiteX20035" fmla="*/ 2046706 w 12191966"/>
              <a:gd name="connsiteY20035" fmla="*/ 1323182 h 4330701"/>
              <a:gd name="connsiteX20036" fmla="*/ 2043148 w 12191966"/>
              <a:gd name="connsiteY20036" fmla="*/ 1323182 h 4330701"/>
              <a:gd name="connsiteX20037" fmla="*/ 2039195 w 12191966"/>
              <a:gd name="connsiteY20037" fmla="*/ 1322785 h 4330701"/>
              <a:gd name="connsiteX20038" fmla="*/ 2035638 w 12191966"/>
              <a:gd name="connsiteY20038" fmla="*/ 1321198 h 4330701"/>
              <a:gd name="connsiteX20039" fmla="*/ 2038009 w 12191966"/>
              <a:gd name="connsiteY20039" fmla="*/ 1316435 h 4330701"/>
              <a:gd name="connsiteX20040" fmla="*/ 2039986 w 12191966"/>
              <a:gd name="connsiteY20040" fmla="*/ 1312466 h 4330701"/>
              <a:gd name="connsiteX20041" fmla="*/ 2040776 w 12191966"/>
              <a:gd name="connsiteY20041" fmla="*/ 1308101 h 4330701"/>
              <a:gd name="connsiteX20042" fmla="*/ 2041171 w 12191966"/>
              <a:gd name="connsiteY20042" fmla="*/ 1304926 h 4330701"/>
              <a:gd name="connsiteX20043" fmla="*/ 2041171 w 12191966"/>
              <a:gd name="connsiteY20043" fmla="*/ 1301751 h 4330701"/>
              <a:gd name="connsiteX20044" fmla="*/ 2041171 w 12191966"/>
              <a:gd name="connsiteY20044" fmla="*/ 1299370 h 4330701"/>
              <a:gd name="connsiteX20045" fmla="*/ 2040381 w 12191966"/>
              <a:gd name="connsiteY20045" fmla="*/ 1297385 h 4330701"/>
              <a:gd name="connsiteX20046" fmla="*/ 2038800 w 12191966"/>
              <a:gd name="connsiteY20046" fmla="*/ 1295401 h 4330701"/>
              <a:gd name="connsiteX20047" fmla="*/ 2036823 w 12191966"/>
              <a:gd name="connsiteY20047" fmla="*/ 1293416 h 4330701"/>
              <a:gd name="connsiteX20048" fmla="*/ 2034848 w 12191966"/>
              <a:gd name="connsiteY20048" fmla="*/ 1292226 h 4330701"/>
              <a:gd name="connsiteX20049" fmla="*/ 2032476 w 12191966"/>
              <a:gd name="connsiteY20049" fmla="*/ 1290638 h 4330701"/>
              <a:gd name="connsiteX20050" fmla="*/ 2029314 w 12191966"/>
              <a:gd name="connsiteY20050" fmla="*/ 1290241 h 4330701"/>
              <a:gd name="connsiteX20051" fmla="*/ 2022991 w 12191966"/>
              <a:gd name="connsiteY20051" fmla="*/ 1288654 h 4330701"/>
              <a:gd name="connsiteX20052" fmla="*/ 2015875 w 12191966"/>
              <a:gd name="connsiteY20052" fmla="*/ 1288257 h 4330701"/>
              <a:gd name="connsiteX20053" fmla="*/ 2007969 w 12191966"/>
              <a:gd name="connsiteY20053" fmla="*/ 1288257 h 4330701"/>
              <a:gd name="connsiteX20054" fmla="*/ 1999668 w 12191966"/>
              <a:gd name="connsiteY20054" fmla="*/ 1288257 h 4330701"/>
              <a:gd name="connsiteX20055" fmla="*/ 1983463 w 12191966"/>
              <a:gd name="connsiteY20055" fmla="*/ 1288257 h 4330701"/>
              <a:gd name="connsiteX20056" fmla="*/ 1975162 w 12191966"/>
              <a:gd name="connsiteY20056" fmla="*/ 1288257 h 4330701"/>
              <a:gd name="connsiteX20057" fmla="*/ 1968442 w 12191966"/>
              <a:gd name="connsiteY20057" fmla="*/ 1287066 h 4330701"/>
              <a:gd name="connsiteX20058" fmla="*/ 1962513 w 12191966"/>
              <a:gd name="connsiteY20058" fmla="*/ 1285876 h 4330701"/>
              <a:gd name="connsiteX20059" fmla="*/ 1959746 w 12191966"/>
              <a:gd name="connsiteY20059" fmla="*/ 1284685 h 4330701"/>
              <a:gd name="connsiteX20060" fmla="*/ 1957374 w 12191966"/>
              <a:gd name="connsiteY20060" fmla="*/ 1283098 h 4330701"/>
              <a:gd name="connsiteX20061" fmla="*/ 1958955 w 12191966"/>
              <a:gd name="connsiteY20061" fmla="*/ 1281113 h 4330701"/>
              <a:gd name="connsiteX20062" fmla="*/ 1960537 w 12191966"/>
              <a:gd name="connsiteY20062" fmla="*/ 1277541 h 4330701"/>
              <a:gd name="connsiteX20063" fmla="*/ 1964885 w 12191966"/>
              <a:gd name="connsiteY20063" fmla="*/ 1266032 h 4330701"/>
              <a:gd name="connsiteX20064" fmla="*/ 1966861 w 12191966"/>
              <a:gd name="connsiteY20064" fmla="*/ 1260079 h 4330701"/>
              <a:gd name="connsiteX20065" fmla="*/ 1968047 w 12191966"/>
              <a:gd name="connsiteY20065" fmla="*/ 1254920 h 4330701"/>
              <a:gd name="connsiteX20066" fmla="*/ 1968442 w 12191966"/>
              <a:gd name="connsiteY20066" fmla="*/ 1251745 h 4330701"/>
              <a:gd name="connsiteX20067" fmla="*/ 1968047 w 12191966"/>
              <a:gd name="connsiteY20067" fmla="*/ 1250554 h 4330701"/>
              <a:gd name="connsiteX20068" fmla="*/ 1966861 w 12191966"/>
              <a:gd name="connsiteY20068" fmla="*/ 1250157 h 4330701"/>
              <a:gd name="connsiteX20069" fmla="*/ 1970418 w 12191966"/>
              <a:gd name="connsiteY20069" fmla="*/ 1247776 h 4330701"/>
              <a:gd name="connsiteX20070" fmla="*/ 1973976 w 12191966"/>
              <a:gd name="connsiteY20070" fmla="*/ 1245395 h 4330701"/>
              <a:gd name="connsiteX20071" fmla="*/ 1977533 w 12191966"/>
              <a:gd name="connsiteY20071" fmla="*/ 1243410 h 4330701"/>
              <a:gd name="connsiteX20072" fmla="*/ 1981486 w 12191966"/>
              <a:gd name="connsiteY20072" fmla="*/ 1242220 h 4330701"/>
              <a:gd name="connsiteX20073" fmla="*/ 1985439 w 12191966"/>
              <a:gd name="connsiteY20073" fmla="*/ 1241029 h 4330701"/>
              <a:gd name="connsiteX20074" fmla="*/ 1989391 w 12191966"/>
              <a:gd name="connsiteY20074" fmla="*/ 1240235 h 4330701"/>
              <a:gd name="connsiteX20075" fmla="*/ 1997692 w 12191966"/>
              <a:gd name="connsiteY20075" fmla="*/ 1239045 h 4330701"/>
              <a:gd name="connsiteX20076" fmla="*/ 2006783 w 12191966"/>
              <a:gd name="connsiteY20076" fmla="*/ 1239045 h 4330701"/>
              <a:gd name="connsiteX20077" fmla="*/ 2016270 w 12191966"/>
              <a:gd name="connsiteY20077" fmla="*/ 1239441 h 4330701"/>
              <a:gd name="connsiteX20078" fmla="*/ 2035638 w 12191966"/>
              <a:gd name="connsiteY20078" fmla="*/ 1242220 h 4330701"/>
              <a:gd name="connsiteX20079" fmla="*/ 2056983 w 12191966"/>
              <a:gd name="connsiteY20079" fmla="*/ 1244601 h 4330701"/>
              <a:gd name="connsiteX20080" fmla="*/ 2067260 w 12191966"/>
              <a:gd name="connsiteY20080" fmla="*/ 1245395 h 4330701"/>
              <a:gd name="connsiteX20081" fmla="*/ 2077932 w 12191966"/>
              <a:gd name="connsiteY20081" fmla="*/ 1245395 h 4330701"/>
              <a:gd name="connsiteX20082" fmla="*/ 2088209 w 12191966"/>
              <a:gd name="connsiteY20082" fmla="*/ 1245395 h 4330701"/>
              <a:gd name="connsiteX20083" fmla="*/ 2098886 w 12191966"/>
              <a:gd name="connsiteY20083" fmla="*/ 1244204 h 4330701"/>
              <a:gd name="connsiteX20084" fmla="*/ 2104419 w 12191966"/>
              <a:gd name="connsiteY20084" fmla="*/ 1243013 h 4330701"/>
              <a:gd name="connsiteX20085" fmla="*/ 2109163 w 12191966"/>
              <a:gd name="connsiteY20085" fmla="*/ 1241426 h 4330701"/>
              <a:gd name="connsiteX20086" fmla="*/ 2114303 w 12191966"/>
              <a:gd name="connsiteY20086" fmla="*/ 1240235 h 4330701"/>
              <a:gd name="connsiteX20087" fmla="*/ 5027239 w 12191966"/>
              <a:gd name="connsiteY20087" fmla="*/ 1235076 h 4330701"/>
              <a:gd name="connsiteX20088" fmla="*/ 5028861 w 12191966"/>
              <a:gd name="connsiteY20088" fmla="*/ 1235467 h 4330701"/>
              <a:gd name="connsiteX20089" fmla="*/ 5032904 w 12191966"/>
              <a:gd name="connsiteY20089" fmla="*/ 1235858 h 4330701"/>
              <a:gd name="connsiteX20090" fmla="*/ 5037755 w 12191966"/>
              <a:gd name="connsiteY20090" fmla="*/ 1237814 h 4330701"/>
              <a:gd name="connsiteX20091" fmla="*/ 5042200 w 12191966"/>
              <a:gd name="connsiteY20091" fmla="*/ 1239769 h 4330701"/>
              <a:gd name="connsiteX20092" fmla="*/ 5045841 w 12191966"/>
              <a:gd name="connsiteY20092" fmla="*/ 1241725 h 4330701"/>
              <a:gd name="connsiteX20093" fmla="*/ 5048262 w 12191966"/>
              <a:gd name="connsiteY20093" fmla="*/ 1243290 h 4330701"/>
              <a:gd name="connsiteX20094" fmla="*/ 5047860 w 12191966"/>
              <a:gd name="connsiteY20094" fmla="*/ 1245636 h 4330701"/>
              <a:gd name="connsiteX20095" fmla="*/ 5046244 w 12191966"/>
              <a:gd name="connsiteY20095" fmla="*/ 1247201 h 4330701"/>
              <a:gd name="connsiteX20096" fmla="*/ 5044625 w 12191966"/>
              <a:gd name="connsiteY20096" fmla="*/ 1248765 h 4330701"/>
              <a:gd name="connsiteX20097" fmla="*/ 5042602 w 12191966"/>
              <a:gd name="connsiteY20097" fmla="*/ 1249157 h 4330701"/>
              <a:gd name="connsiteX20098" fmla="*/ 5037755 w 12191966"/>
              <a:gd name="connsiteY20098" fmla="*/ 1249939 h 4330701"/>
              <a:gd name="connsiteX20099" fmla="*/ 5032904 w 12191966"/>
              <a:gd name="connsiteY20099" fmla="*/ 1250721 h 4330701"/>
              <a:gd name="connsiteX20100" fmla="*/ 5033305 w 12191966"/>
              <a:gd name="connsiteY20100" fmla="*/ 1262064 h 4330701"/>
              <a:gd name="connsiteX20101" fmla="*/ 5030880 w 12191966"/>
              <a:gd name="connsiteY20101" fmla="*/ 1261673 h 4330701"/>
              <a:gd name="connsiteX20102" fmla="*/ 5030070 w 12191966"/>
              <a:gd name="connsiteY20102" fmla="*/ 1261282 h 4330701"/>
              <a:gd name="connsiteX20103" fmla="*/ 5028861 w 12191966"/>
              <a:gd name="connsiteY20103" fmla="*/ 1260108 h 4330701"/>
              <a:gd name="connsiteX20104" fmla="*/ 5028452 w 12191966"/>
              <a:gd name="connsiteY20104" fmla="*/ 1258544 h 4330701"/>
              <a:gd name="connsiteX20105" fmla="*/ 5028861 w 12191966"/>
              <a:gd name="connsiteY20105" fmla="*/ 1256588 h 4330701"/>
              <a:gd name="connsiteX20106" fmla="*/ 5029261 w 12191966"/>
              <a:gd name="connsiteY20106" fmla="*/ 1254632 h 4330701"/>
              <a:gd name="connsiteX20107" fmla="*/ 5030880 w 12191966"/>
              <a:gd name="connsiteY20107" fmla="*/ 1250721 h 4330701"/>
              <a:gd name="connsiteX20108" fmla="*/ 5032494 w 12191966"/>
              <a:gd name="connsiteY20108" fmla="*/ 1246810 h 4330701"/>
              <a:gd name="connsiteX20109" fmla="*/ 5032904 w 12191966"/>
              <a:gd name="connsiteY20109" fmla="*/ 1244854 h 4330701"/>
              <a:gd name="connsiteX20110" fmla="*/ 5032904 w 12191966"/>
              <a:gd name="connsiteY20110" fmla="*/ 1243290 h 4330701"/>
              <a:gd name="connsiteX20111" fmla="*/ 5032904 w 12191966"/>
              <a:gd name="connsiteY20111" fmla="*/ 1241725 h 4330701"/>
              <a:gd name="connsiteX20112" fmla="*/ 5032093 w 12191966"/>
              <a:gd name="connsiteY20112" fmla="*/ 1240552 h 4330701"/>
              <a:gd name="connsiteX20113" fmla="*/ 5030475 w 12191966"/>
              <a:gd name="connsiteY20113" fmla="*/ 1239769 h 4330701"/>
              <a:gd name="connsiteX20114" fmla="*/ 5028452 w 12191966"/>
              <a:gd name="connsiteY20114" fmla="*/ 1239378 h 4330701"/>
              <a:gd name="connsiteX20115" fmla="*/ 5026833 w 12191966"/>
              <a:gd name="connsiteY20115" fmla="*/ 1237814 h 4330701"/>
              <a:gd name="connsiteX20116" fmla="*/ 5026026 w 12191966"/>
              <a:gd name="connsiteY20116" fmla="*/ 1236249 h 4330701"/>
              <a:gd name="connsiteX20117" fmla="*/ 5026026 w 12191966"/>
              <a:gd name="connsiteY20117" fmla="*/ 1235858 h 4330701"/>
              <a:gd name="connsiteX20118" fmla="*/ 5026430 w 12191966"/>
              <a:gd name="connsiteY20118" fmla="*/ 1235467 h 4330701"/>
              <a:gd name="connsiteX20119" fmla="*/ 4728182 w 12191966"/>
              <a:gd name="connsiteY20119" fmla="*/ 1235076 h 4330701"/>
              <a:gd name="connsiteX20120" fmla="*/ 4729741 w 12191966"/>
              <a:gd name="connsiteY20120" fmla="*/ 1235076 h 4330701"/>
              <a:gd name="connsiteX20121" fmla="*/ 4730911 w 12191966"/>
              <a:gd name="connsiteY20121" fmla="*/ 1235076 h 4330701"/>
              <a:gd name="connsiteX20122" fmla="*/ 4732079 w 12191966"/>
              <a:gd name="connsiteY20122" fmla="*/ 1235477 h 4330701"/>
              <a:gd name="connsiteX20123" fmla="*/ 4732469 w 12191966"/>
              <a:gd name="connsiteY20123" fmla="*/ 1236681 h 4330701"/>
              <a:gd name="connsiteX20124" fmla="*/ 4734032 w 12191966"/>
              <a:gd name="connsiteY20124" fmla="*/ 1239088 h 4330701"/>
              <a:gd name="connsiteX20125" fmla="*/ 4734811 w 12191966"/>
              <a:gd name="connsiteY20125" fmla="*/ 1242699 h 4330701"/>
              <a:gd name="connsiteX20126" fmla="*/ 4735590 w 12191966"/>
              <a:gd name="connsiteY20126" fmla="*/ 1245909 h 4330701"/>
              <a:gd name="connsiteX20127" fmla="*/ 4736760 w 12191966"/>
              <a:gd name="connsiteY20127" fmla="*/ 1248718 h 4330701"/>
              <a:gd name="connsiteX20128" fmla="*/ 4737539 w 12191966"/>
              <a:gd name="connsiteY20128" fmla="*/ 1249922 h 4330701"/>
              <a:gd name="connsiteX20129" fmla="*/ 4738323 w 12191966"/>
              <a:gd name="connsiteY20129" fmla="*/ 1250724 h 4330701"/>
              <a:gd name="connsiteX20130" fmla="*/ 4739491 w 12191966"/>
              <a:gd name="connsiteY20130" fmla="*/ 1251527 h 4330701"/>
              <a:gd name="connsiteX20131" fmla="*/ 4740269 w 12191966"/>
              <a:gd name="connsiteY20131" fmla="*/ 1251928 h 4330701"/>
              <a:gd name="connsiteX20132" fmla="*/ 4739491 w 12191966"/>
              <a:gd name="connsiteY20132" fmla="*/ 1255940 h 4330701"/>
              <a:gd name="connsiteX20133" fmla="*/ 4737539 w 12191966"/>
              <a:gd name="connsiteY20133" fmla="*/ 1259953 h 4330701"/>
              <a:gd name="connsiteX20134" fmla="*/ 4735590 w 12191966"/>
              <a:gd name="connsiteY20134" fmla="*/ 1263564 h 4330701"/>
              <a:gd name="connsiteX20135" fmla="*/ 4732469 w 12191966"/>
              <a:gd name="connsiteY20135" fmla="*/ 1265971 h 4330701"/>
              <a:gd name="connsiteX20136" fmla="*/ 4729741 w 12191966"/>
              <a:gd name="connsiteY20136" fmla="*/ 1267978 h 4330701"/>
              <a:gd name="connsiteX20137" fmla="*/ 4726229 w 12191966"/>
              <a:gd name="connsiteY20137" fmla="*/ 1269984 h 4330701"/>
              <a:gd name="connsiteX20138" fmla="*/ 4722720 w 12191966"/>
              <a:gd name="connsiteY20138" fmla="*/ 1271188 h 4330701"/>
              <a:gd name="connsiteX20139" fmla="*/ 4718039 w 12191966"/>
              <a:gd name="connsiteY20139" fmla="*/ 1271589 h 4330701"/>
              <a:gd name="connsiteX20140" fmla="*/ 4718039 w 12191966"/>
              <a:gd name="connsiteY20140" fmla="*/ 1265570 h 4330701"/>
              <a:gd name="connsiteX20141" fmla="*/ 4719209 w 12191966"/>
              <a:gd name="connsiteY20141" fmla="*/ 1261157 h 4330701"/>
              <a:gd name="connsiteX20142" fmla="*/ 4720770 w 12191966"/>
              <a:gd name="connsiteY20142" fmla="*/ 1256342 h 4330701"/>
              <a:gd name="connsiteX20143" fmla="*/ 4722720 w 12191966"/>
              <a:gd name="connsiteY20143" fmla="*/ 1252731 h 4330701"/>
              <a:gd name="connsiteX20144" fmla="*/ 4724671 w 12191966"/>
              <a:gd name="connsiteY20144" fmla="*/ 1248718 h 4330701"/>
              <a:gd name="connsiteX20145" fmla="*/ 4726229 w 12191966"/>
              <a:gd name="connsiteY20145" fmla="*/ 1245107 h 4330701"/>
              <a:gd name="connsiteX20146" fmla="*/ 4727400 w 12191966"/>
              <a:gd name="connsiteY20146" fmla="*/ 1240693 h 4330701"/>
              <a:gd name="connsiteX20147" fmla="*/ 5200643 w 12191966"/>
              <a:gd name="connsiteY20147" fmla="*/ 1231901 h 4330701"/>
              <a:gd name="connsiteX20148" fmla="*/ 5200643 w 12191966"/>
              <a:gd name="connsiteY20148" fmla="*/ 1235157 h 4330701"/>
              <a:gd name="connsiteX20149" fmla="*/ 5200643 w 12191966"/>
              <a:gd name="connsiteY20149" fmla="*/ 1238007 h 4330701"/>
              <a:gd name="connsiteX20150" fmla="*/ 5200250 w 12191966"/>
              <a:gd name="connsiteY20150" fmla="*/ 1240449 h 4330701"/>
              <a:gd name="connsiteX20151" fmla="*/ 5199079 w 12191966"/>
              <a:gd name="connsiteY20151" fmla="*/ 1242484 h 4330701"/>
              <a:gd name="connsiteX20152" fmla="*/ 5196737 w 12191966"/>
              <a:gd name="connsiteY20152" fmla="*/ 1245741 h 4330701"/>
              <a:gd name="connsiteX20153" fmla="*/ 5194408 w 12191966"/>
              <a:gd name="connsiteY20153" fmla="*/ 1248183 h 4330701"/>
              <a:gd name="connsiteX20154" fmla="*/ 5191277 w 12191966"/>
              <a:gd name="connsiteY20154" fmla="*/ 1250625 h 4330701"/>
              <a:gd name="connsiteX20155" fmla="*/ 5188941 w 12191966"/>
              <a:gd name="connsiteY20155" fmla="*/ 1253882 h 4330701"/>
              <a:gd name="connsiteX20156" fmla="*/ 5187769 w 12191966"/>
              <a:gd name="connsiteY20156" fmla="*/ 1255917 h 4330701"/>
              <a:gd name="connsiteX20157" fmla="*/ 5187378 w 12191966"/>
              <a:gd name="connsiteY20157" fmla="*/ 1257952 h 4330701"/>
              <a:gd name="connsiteX20158" fmla="*/ 5186998 w 12191966"/>
              <a:gd name="connsiteY20158" fmla="*/ 1260394 h 4330701"/>
              <a:gd name="connsiteX20159" fmla="*/ 5186213 w 12191966"/>
              <a:gd name="connsiteY20159" fmla="*/ 1263651 h 4330701"/>
              <a:gd name="connsiteX20160" fmla="*/ 5185433 w 12191966"/>
              <a:gd name="connsiteY20160" fmla="*/ 1262430 h 4330701"/>
              <a:gd name="connsiteX20161" fmla="*/ 5184262 w 12191966"/>
              <a:gd name="connsiteY20161" fmla="*/ 1261209 h 4330701"/>
              <a:gd name="connsiteX20162" fmla="*/ 5183094 w 12191966"/>
              <a:gd name="connsiteY20162" fmla="*/ 1257545 h 4330701"/>
              <a:gd name="connsiteX20163" fmla="*/ 5181919 w 12191966"/>
              <a:gd name="connsiteY20163" fmla="*/ 1255510 h 4330701"/>
              <a:gd name="connsiteX20164" fmla="*/ 5180750 w 12191966"/>
              <a:gd name="connsiteY20164" fmla="*/ 1253882 h 4330701"/>
              <a:gd name="connsiteX20165" fmla="*/ 5179974 w 12191966"/>
              <a:gd name="connsiteY20165" fmla="*/ 1252253 h 4330701"/>
              <a:gd name="connsiteX20166" fmla="*/ 5178410 w 12191966"/>
              <a:gd name="connsiteY20166" fmla="*/ 1252253 h 4330701"/>
              <a:gd name="connsiteX20167" fmla="*/ 5180358 w 12191966"/>
              <a:gd name="connsiteY20167" fmla="*/ 1248590 h 4330701"/>
              <a:gd name="connsiteX20168" fmla="*/ 5182311 w 12191966"/>
              <a:gd name="connsiteY20168" fmla="*/ 1244927 h 4330701"/>
              <a:gd name="connsiteX20169" fmla="*/ 5185045 w 12191966"/>
              <a:gd name="connsiteY20169" fmla="*/ 1242484 h 4330701"/>
              <a:gd name="connsiteX20170" fmla="*/ 5187769 w 12191966"/>
              <a:gd name="connsiteY20170" fmla="*/ 1239635 h 4330701"/>
              <a:gd name="connsiteX20171" fmla="*/ 5190888 w 12191966"/>
              <a:gd name="connsiteY20171" fmla="*/ 1237600 h 4330701"/>
              <a:gd name="connsiteX20172" fmla="*/ 5193632 w 12191966"/>
              <a:gd name="connsiteY20172" fmla="*/ 1235157 h 4330701"/>
              <a:gd name="connsiteX20173" fmla="*/ 5197130 w 12191966"/>
              <a:gd name="connsiteY20173" fmla="*/ 1233122 h 4330701"/>
              <a:gd name="connsiteX20174" fmla="*/ 2520647 w 12191966"/>
              <a:gd name="connsiteY20174" fmla="*/ 1231901 h 4330701"/>
              <a:gd name="connsiteX20175" fmla="*/ 2531895 w 12191966"/>
              <a:gd name="connsiteY20175" fmla="*/ 1232326 h 4330701"/>
              <a:gd name="connsiteX20176" fmla="*/ 2543144 w 12191966"/>
              <a:gd name="connsiteY20176" fmla="*/ 1233177 h 4330701"/>
              <a:gd name="connsiteX20177" fmla="*/ 2566846 w 12191966"/>
              <a:gd name="connsiteY20177" fmla="*/ 1237854 h 4330701"/>
              <a:gd name="connsiteX20178" fmla="*/ 2569256 w 12191966"/>
              <a:gd name="connsiteY20178" fmla="*/ 1237854 h 4330701"/>
              <a:gd name="connsiteX20179" fmla="*/ 2572068 w 12191966"/>
              <a:gd name="connsiteY20179" fmla="*/ 1238279 h 4330701"/>
              <a:gd name="connsiteX20180" fmla="*/ 2574479 w 12191966"/>
              <a:gd name="connsiteY20180" fmla="*/ 1238705 h 4330701"/>
              <a:gd name="connsiteX20181" fmla="*/ 2573676 w 12191966"/>
              <a:gd name="connsiteY20181" fmla="*/ 1239980 h 4330701"/>
              <a:gd name="connsiteX20182" fmla="*/ 2574881 w 12191966"/>
              <a:gd name="connsiteY20182" fmla="*/ 1242106 h 4330701"/>
              <a:gd name="connsiteX20183" fmla="*/ 2576488 w 12191966"/>
              <a:gd name="connsiteY20183" fmla="*/ 1245083 h 4330701"/>
              <a:gd name="connsiteX20184" fmla="*/ 2576488 w 12191966"/>
              <a:gd name="connsiteY20184" fmla="*/ 1250186 h 4330701"/>
              <a:gd name="connsiteX20185" fmla="*/ 2576086 w 12191966"/>
              <a:gd name="connsiteY20185" fmla="*/ 1255714 h 4330701"/>
              <a:gd name="connsiteX20186" fmla="*/ 2572068 w 12191966"/>
              <a:gd name="connsiteY20186" fmla="*/ 1253162 h 4330701"/>
              <a:gd name="connsiteX20187" fmla="*/ 2570060 w 12191966"/>
              <a:gd name="connsiteY20187" fmla="*/ 1252312 h 4330701"/>
              <a:gd name="connsiteX20188" fmla="*/ 2567247 w 12191966"/>
              <a:gd name="connsiteY20188" fmla="*/ 1251036 h 4330701"/>
              <a:gd name="connsiteX20189" fmla="*/ 2564837 w 12191966"/>
              <a:gd name="connsiteY20189" fmla="*/ 1250611 h 4330701"/>
              <a:gd name="connsiteX20190" fmla="*/ 2562427 w 12191966"/>
              <a:gd name="connsiteY20190" fmla="*/ 1250611 h 4330701"/>
              <a:gd name="connsiteX20191" fmla="*/ 2559213 w 12191966"/>
              <a:gd name="connsiteY20191" fmla="*/ 1251036 h 4330701"/>
              <a:gd name="connsiteX20192" fmla="*/ 2555597 w 12191966"/>
              <a:gd name="connsiteY20192" fmla="*/ 1252312 h 4330701"/>
              <a:gd name="connsiteX20193" fmla="*/ 2555597 w 12191966"/>
              <a:gd name="connsiteY20193" fmla="*/ 1250611 h 4330701"/>
              <a:gd name="connsiteX20194" fmla="*/ 2556401 w 12191966"/>
              <a:gd name="connsiteY20194" fmla="*/ 1249335 h 4330701"/>
              <a:gd name="connsiteX20195" fmla="*/ 2547563 w 12191966"/>
              <a:gd name="connsiteY20195" fmla="*/ 1252312 h 4330701"/>
              <a:gd name="connsiteX20196" fmla="*/ 2537921 w 12191966"/>
              <a:gd name="connsiteY20196" fmla="*/ 1254438 h 4330701"/>
              <a:gd name="connsiteX20197" fmla="*/ 2528279 w 12191966"/>
              <a:gd name="connsiteY20197" fmla="*/ 1255289 h 4330701"/>
              <a:gd name="connsiteX20198" fmla="*/ 2518236 w 12191966"/>
              <a:gd name="connsiteY20198" fmla="*/ 1255289 h 4330701"/>
              <a:gd name="connsiteX20199" fmla="*/ 2507389 w 12191966"/>
              <a:gd name="connsiteY20199" fmla="*/ 1254863 h 4330701"/>
              <a:gd name="connsiteX20200" fmla="*/ 2497346 w 12191966"/>
              <a:gd name="connsiteY20200" fmla="*/ 1253162 h 4330701"/>
              <a:gd name="connsiteX20201" fmla="*/ 2487704 w 12191966"/>
              <a:gd name="connsiteY20201" fmla="*/ 1250611 h 4330701"/>
              <a:gd name="connsiteX20202" fmla="*/ 2478063 w 12191966"/>
              <a:gd name="connsiteY20202" fmla="*/ 1246784 h 4330701"/>
              <a:gd name="connsiteX20203" fmla="*/ 2483285 w 12191966"/>
              <a:gd name="connsiteY20203" fmla="*/ 1242957 h 4330701"/>
              <a:gd name="connsiteX20204" fmla="*/ 2488508 w 12191966"/>
              <a:gd name="connsiteY20204" fmla="*/ 1239980 h 4330701"/>
              <a:gd name="connsiteX20205" fmla="*/ 2493730 w 12191966"/>
              <a:gd name="connsiteY20205" fmla="*/ 1237004 h 4330701"/>
              <a:gd name="connsiteX20206" fmla="*/ 2499355 w 12191966"/>
              <a:gd name="connsiteY20206" fmla="*/ 1235303 h 4330701"/>
              <a:gd name="connsiteX20207" fmla="*/ 2504577 w 12191966"/>
              <a:gd name="connsiteY20207" fmla="*/ 1234027 h 4330701"/>
              <a:gd name="connsiteX20208" fmla="*/ 2510202 w 12191966"/>
              <a:gd name="connsiteY20208" fmla="*/ 1232751 h 4330701"/>
              <a:gd name="connsiteX20209" fmla="*/ 2515022 w 12191966"/>
              <a:gd name="connsiteY20209" fmla="*/ 1232326 h 4330701"/>
              <a:gd name="connsiteX20210" fmla="*/ 1086239 w 12191966"/>
              <a:gd name="connsiteY20210" fmla="*/ 1223963 h 4330701"/>
              <a:gd name="connsiteX20211" fmla="*/ 1094573 w 12191966"/>
              <a:gd name="connsiteY20211" fmla="*/ 1225154 h 4330701"/>
              <a:gd name="connsiteX20212" fmla="*/ 1100526 w 12191966"/>
              <a:gd name="connsiteY20212" fmla="*/ 1226741 h 4330701"/>
              <a:gd name="connsiteX20213" fmla="*/ 1102908 w 12191966"/>
              <a:gd name="connsiteY20213" fmla="*/ 1227535 h 4330701"/>
              <a:gd name="connsiteX20214" fmla="*/ 1104892 w 12191966"/>
              <a:gd name="connsiteY20214" fmla="*/ 1228725 h 4330701"/>
              <a:gd name="connsiteX20215" fmla="*/ 1104495 w 12191966"/>
              <a:gd name="connsiteY20215" fmla="*/ 1233091 h 4330701"/>
              <a:gd name="connsiteX20216" fmla="*/ 1102908 w 12191966"/>
              <a:gd name="connsiteY20216" fmla="*/ 1236663 h 4330701"/>
              <a:gd name="connsiteX20217" fmla="*/ 1100923 w 12191966"/>
              <a:gd name="connsiteY20217" fmla="*/ 1239044 h 4330701"/>
              <a:gd name="connsiteX20218" fmla="*/ 1098939 w 12191966"/>
              <a:gd name="connsiteY20218" fmla="*/ 1241029 h 4330701"/>
              <a:gd name="connsiteX20219" fmla="*/ 1095764 w 12191966"/>
              <a:gd name="connsiteY20219" fmla="*/ 1242616 h 4330701"/>
              <a:gd name="connsiteX20220" fmla="*/ 1092986 w 12191966"/>
              <a:gd name="connsiteY20220" fmla="*/ 1243807 h 4330701"/>
              <a:gd name="connsiteX20221" fmla="*/ 1089414 w 12191966"/>
              <a:gd name="connsiteY20221" fmla="*/ 1244204 h 4330701"/>
              <a:gd name="connsiteX20222" fmla="*/ 1085842 w 12191966"/>
              <a:gd name="connsiteY20222" fmla="*/ 1244601 h 4330701"/>
              <a:gd name="connsiteX20223" fmla="*/ 1077904 w 12191966"/>
              <a:gd name="connsiteY20223" fmla="*/ 1244204 h 4330701"/>
              <a:gd name="connsiteX20224" fmla="*/ 1069967 w 12191966"/>
              <a:gd name="connsiteY20224" fmla="*/ 1243807 h 4330701"/>
              <a:gd name="connsiteX20225" fmla="*/ 1061633 w 12191966"/>
              <a:gd name="connsiteY20225" fmla="*/ 1243013 h 4330701"/>
              <a:gd name="connsiteX20226" fmla="*/ 1057664 w 12191966"/>
              <a:gd name="connsiteY20226" fmla="*/ 1243013 h 4330701"/>
              <a:gd name="connsiteX20227" fmla="*/ 1054092 w 12191966"/>
              <a:gd name="connsiteY20227" fmla="*/ 1243807 h 4330701"/>
              <a:gd name="connsiteX20228" fmla="*/ 1055283 w 12191966"/>
              <a:gd name="connsiteY20228" fmla="*/ 1239838 h 4330701"/>
              <a:gd name="connsiteX20229" fmla="*/ 1056870 w 12191966"/>
              <a:gd name="connsiteY20229" fmla="*/ 1236266 h 4330701"/>
              <a:gd name="connsiteX20230" fmla="*/ 1059251 w 12191966"/>
              <a:gd name="connsiteY20230" fmla="*/ 1233091 h 4330701"/>
              <a:gd name="connsiteX20231" fmla="*/ 1062426 w 12191966"/>
              <a:gd name="connsiteY20231" fmla="*/ 1230710 h 4330701"/>
              <a:gd name="connsiteX20232" fmla="*/ 1065601 w 12191966"/>
              <a:gd name="connsiteY20232" fmla="*/ 1228329 h 4330701"/>
              <a:gd name="connsiteX20233" fmla="*/ 1069173 w 12191966"/>
              <a:gd name="connsiteY20233" fmla="*/ 1226741 h 4330701"/>
              <a:gd name="connsiteX20234" fmla="*/ 1073142 w 12191966"/>
              <a:gd name="connsiteY20234" fmla="*/ 1225550 h 4330701"/>
              <a:gd name="connsiteX20235" fmla="*/ 1077904 w 12191966"/>
              <a:gd name="connsiteY20235" fmla="*/ 1224757 h 4330701"/>
              <a:gd name="connsiteX20236" fmla="*/ 1081873 w 12191966"/>
              <a:gd name="connsiteY20236" fmla="*/ 1224757 h 4330701"/>
              <a:gd name="connsiteX20237" fmla="*/ 2713104 w 12191966"/>
              <a:gd name="connsiteY20237" fmla="*/ 1222375 h 4330701"/>
              <a:gd name="connsiteX20238" fmla="*/ 2717723 w 12191966"/>
              <a:gd name="connsiteY20238" fmla="*/ 1222375 h 4330701"/>
              <a:gd name="connsiteX20239" fmla="*/ 2721571 w 12191966"/>
              <a:gd name="connsiteY20239" fmla="*/ 1222777 h 4330701"/>
              <a:gd name="connsiteX20240" fmla="*/ 2725805 w 12191966"/>
              <a:gd name="connsiteY20240" fmla="*/ 1223580 h 4330701"/>
              <a:gd name="connsiteX20241" fmla="*/ 2729654 w 12191966"/>
              <a:gd name="connsiteY20241" fmla="*/ 1224785 h 4330701"/>
              <a:gd name="connsiteX20242" fmla="*/ 2733116 w 12191966"/>
              <a:gd name="connsiteY20242" fmla="*/ 1226392 h 4330701"/>
              <a:gd name="connsiteX20243" fmla="*/ 2736580 w 12191966"/>
              <a:gd name="connsiteY20243" fmla="*/ 1227998 h 4330701"/>
              <a:gd name="connsiteX20244" fmla="*/ 2739659 w 12191966"/>
              <a:gd name="connsiteY20244" fmla="*/ 1229203 h 4330701"/>
              <a:gd name="connsiteX20245" fmla="*/ 2741583 w 12191966"/>
              <a:gd name="connsiteY20245" fmla="*/ 1231211 h 4330701"/>
              <a:gd name="connsiteX20246" fmla="*/ 2738505 w 12191966"/>
              <a:gd name="connsiteY20246" fmla="*/ 1234023 h 4330701"/>
              <a:gd name="connsiteX20247" fmla="*/ 2735041 w 12191966"/>
              <a:gd name="connsiteY20247" fmla="*/ 1236433 h 4330701"/>
              <a:gd name="connsiteX20248" fmla="*/ 2731577 w 12191966"/>
              <a:gd name="connsiteY20248" fmla="*/ 1238441 h 4330701"/>
              <a:gd name="connsiteX20249" fmla="*/ 2727729 w 12191966"/>
              <a:gd name="connsiteY20249" fmla="*/ 1240450 h 4330701"/>
              <a:gd name="connsiteX20250" fmla="*/ 2729269 w 12191966"/>
              <a:gd name="connsiteY20250" fmla="*/ 1244065 h 4330701"/>
              <a:gd name="connsiteX20251" fmla="*/ 2729654 w 12191966"/>
              <a:gd name="connsiteY20251" fmla="*/ 1248483 h 4330701"/>
              <a:gd name="connsiteX20252" fmla="*/ 2725420 w 12191966"/>
              <a:gd name="connsiteY20252" fmla="*/ 1248483 h 4330701"/>
              <a:gd name="connsiteX20253" fmla="*/ 2723880 w 12191966"/>
              <a:gd name="connsiteY20253" fmla="*/ 1249286 h 4330701"/>
              <a:gd name="connsiteX20254" fmla="*/ 2721956 w 12191966"/>
              <a:gd name="connsiteY20254" fmla="*/ 1249688 h 4330701"/>
              <a:gd name="connsiteX20255" fmla="*/ 2720417 w 12191966"/>
              <a:gd name="connsiteY20255" fmla="*/ 1250090 h 4330701"/>
              <a:gd name="connsiteX20256" fmla="*/ 2719647 w 12191966"/>
              <a:gd name="connsiteY20256" fmla="*/ 1251696 h 4330701"/>
              <a:gd name="connsiteX20257" fmla="*/ 2718492 w 12191966"/>
              <a:gd name="connsiteY20257" fmla="*/ 1253303 h 4330701"/>
              <a:gd name="connsiteX20258" fmla="*/ 2718492 w 12191966"/>
              <a:gd name="connsiteY20258" fmla="*/ 1255713 h 4330701"/>
              <a:gd name="connsiteX20259" fmla="*/ 2716953 w 12191966"/>
              <a:gd name="connsiteY20259" fmla="*/ 1255311 h 4330701"/>
              <a:gd name="connsiteX20260" fmla="*/ 2715799 w 12191966"/>
              <a:gd name="connsiteY20260" fmla="*/ 1254508 h 4330701"/>
              <a:gd name="connsiteX20261" fmla="*/ 2714259 w 12191966"/>
              <a:gd name="connsiteY20261" fmla="*/ 1253705 h 4330701"/>
              <a:gd name="connsiteX20262" fmla="*/ 2713104 w 12191966"/>
              <a:gd name="connsiteY20262" fmla="*/ 1252500 h 4330701"/>
              <a:gd name="connsiteX20263" fmla="*/ 2711950 w 12191966"/>
              <a:gd name="connsiteY20263" fmla="*/ 1249688 h 4330701"/>
              <a:gd name="connsiteX20264" fmla="*/ 2710411 w 12191966"/>
              <a:gd name="connsiteY20264" fmla="*/ 1245671 h 4330701"/>
              <a:gd name="connsiteX20265" fmla="*/ 2705023 w 12191966"/>
              <a:gd name="connsiteY20265" fmla="*/ 1246073 h 4330701"/>
              <a:gd name="connsiteX20266" fmla="*/ 2698480 w 12191966"/>
              <a:gd name="connsiteY20266" fmla="*/ 1246475 h 4330701"/>
              <a:gd name="connsiteX20267" fmla="*/ 2697326 w 12191966"/>
              <a:gd name="connsiteY20267" fmla="*/ 1247278 h 4330701"/>
              <a:gd name="connsiteX20268" fmla="*/ 2695786 w 12191966"/>
              <a:gd name="connsiteY20268" fmla="*/ 1247680 h 4330701"/>
              <a:gd name="connsiteX20269" fmla="*/ 2693477 w 12191966"/>
              <a:gd name="connsiteY20269" fmla="*/ 1247680 h 4330701"/>
              <a:gd name="connsiteX20270" fmla="*/ 2690783 w 12191966"/>
              <a:gd name="connsiteY20270" fmla="*/ 1247278 h 4330701"/>
              <a:gd name="connsiteX20271" fmla="*/ 2691938 w 12191966"/>
              <a:gd name="connsiteY20271" fmla="*/ 1244466 h 4330701"/>
              <a:gd name="connsiteX20272" fmla="*/ 2692323 w 12191966"/>
              <a:gd name="connsiteY20272" fmla="*/ 1242458 h 4330701"/>
              <a:gd name="connsiteX20273" fmla="*/ 2692708 w 12191966"/>
              <a:gd name="connsiteY20273" fmla="*/ 1237638 h 4330701"/>
              <a:gd name="connsiteX20274" fmla="*/ 2694247 w 12191966"/>
              <a:gd name="connsiteY20274" fmla="*/ 1233220 h 4330701"/>
              <a:gd name="connsiteX20275" fmla="*/ 2696171 w 12191966"/>
              <a:gd name="connsiteY20275" fmla="*/ 1230006 h 4330701"/>
              <a:gd name="connsiteX20276" fmla="*/ 2698480 w 12191966"/>
              <a:gd name="connsiteY20276" fmla="*/ 1226793 h 4330701"/>
              <a:gd name="connsiteX20277" fmla="*/ 2701559 w 12191966"/>
              <a:gd name="connsiteY20277" fmla="*/ 1224785 h 4330701"/>
              <a:gd name="connsiteX20278" fmla="*/ 2705407 w 12191966"/>
              <a:gd name="connsiteY20278" fmla="*/ 1223580 h 4330701"/>
              <a:gd name="connsiteX20279" fmla="*/ 2709256 w 12191966"/>
              <a:gd name="connsiteY20279" fmla="*/ 1222777 h 4330701"/>
              <a:gd name="connsiteX20280" fmla="*/ 5041898 w 12191966"/>
              <a:gd name="connsiteY20280" fmla="*/ 1219201 h 4330701"/>
              <a:gd name="connsiteX20281" fmla="*/ 5040029 w 12191966"/>
              <a:gd name="connsiteY20281" fmla="*/ 1222961 h 4330701"/>
              <a:gd name="connsiteX20282" fmla="*/ 5038535 w 12191966"/>
              <a:gd name="connsiteY20282" fmla="*/ 1227139 h 4330701"/>
              <a:gd name="connsiteX20283" fmla="*/ 5036293 w 12191966"/>
              <a:gd name="connsiteY20283" fmla="*/ 1225468 h 4330701"/>
              <a:gd name="connsiteX20284" fmla="*/ 5035547 w 12191966"/>
              <a:gd name="connsiteY20284" fmla="*/ 1223797 h 4330701"/>
              <a:gd name="connsiteX20285" fmla="*/ 5035547 w 12191966"/>
              <a:gd name="connsiteY20285" fmla="*/ 1222961 h 4330701"/>
              <a:gd name="connsiteX20286" fmla="*/ 5035921 w 12191966"/>
              <a:gd name="connsiteY20286" fmla="*/ 1221708 h 4330701"/>
              <a:gd name="connsiteX20287" fmla="*/ 5036668 w 12191966"/>
              <a:gd name="connsiteY20287" fmla="*/ 1220872 h 4330701"/>
              <a:gd name="connsiteX20288" fmla="*/ 5038163 w 12191966"/>
              <a:gd name="connsiteY20288" fmla="*/ 1219619 h 4330701"/>
              <a:gd name="connsiteX20289" fmla="*/ 5003800 w 12191966"/>
              <a:gd name="connsiteY20289" fmla="*/ 1219201 h 4330701"/>
              <a:gd name="connsiteX20290" fmla="*/ 5003404 w 12191966"/>
              <a:gd name="connsiteY20290" fmla="*/ 1222665 h 4330701"/>
              <a:gd name="connsiteX20291" fmla="*/ 5002214 w 12191966"/>
              <a:gd name="connsiteY20291" fmla="*/ 1225743 h 4330701"/>
              <a:gd name="connsiteX20292" fmla="*/ 5000623 w 12191966"/>
              <a:gd name="connsiteY20292" fmla="*/ 1227668 h 4330701"/>
              <a:gd name="connsiteX20293" fmla="*/ 4999038 w 12191966"/>
              <a:gd name="connsiteY20293" fmla="*/ 1229592 h 4330701"/>
              <a:gd name="connsiteX20294" fmla="*/ 4997050 w 12191966"/>
              <a:gd name="connsiteY20294" fmla="*/ 1231516 h 4330701"/>
              <a:gd name="connsiteX20295" fmla="*/ 4996257 w 12191966"/>
              <a:gd name="connsiteY20295" fmla="*/ 1234210 h 4330701"/>
              <a:gd name="connsiteX20296" fmla="*/ 4996257 w 12191966"/>
              <a:gd name="connsiteY20296" fmla="*/ 1237674 h 4330701"/>
              <a:gd name="connsiteX20297" fmla="*/ 4996657 w 12191966"/>
              <a:gd name="connsiteY20297" fmla="*/ 1242677 h 4330701"/>
              <a:gd name="connsiteX20298" fmla="*/ 4994672 w 12191966"/>
              <a:gd name="connsiteY20298" fmla="*/ 1240368 h 4330701"/>
              <a:gd name="connsiteX20299" fmla="*/ 4992688 w 12191966"/>
              <a:gd name="connsiteY20299" fmla="*/ 1238828 h 4330701"/>
              <a:gd name="connsiteX20300" fmla="*/ 4990306 w 12191966"/>
              <a:gd name="connsiteY20300" fmla="*/ 1237674 h 4330701"/>
              <a:gd name="connsiteX20301" fmla="*/ 4988324 w 12191966"/>
              <a:gd name="connsiteY20301" fmla="*/ 1237674 h 4330701"/>
              <a:gd name="connsiteX20302" fmla="*/ 4985545 w 12191966"/>
              <a:gd name="connsiteY20302" fmla="*/ 1238443 h 4330701"/>
              <a:gd name="connsiteX20303" fmla="*/ 4983157 w 12191966"/>
              <a:gd name="connsiteY20303" fmla="*/ 1238828 h 4330701"/>
              <a:gd name="connsiteX20304" fmla="*/ 4978791 w 12191966"/>
              <a:gd name="connsiteY20304" fmla="*/ 1241137 h 4330701"/>
              <a:gd name="connsiteX20305" fmla="*/ 4974032 w 12191966"/>
              <a:gd name="connsiteY20305" fmla="*/ 1243446 h 4330701"/>
              <a:gd name="connsiteX20306" fmla="*/ 4971649 w 12191966"/>
              <a:gd name="connsiteY20306" fmla="*/ 1244216 h 4330701"/>
              <a:gd name="connsiteX20307" fmla="*/ 4969662 w 12191966"/>
              <a:gd name="connsiteY20307" fmla="*/ 1244601 h 4330701"/>
              <a:gd name="connsiteX20308" fmla="*/ 4967283 w 12191966"/>
              <a:gd name="connsiteY20308" fmla="*/ 1244601 h 4330701"/>
              <a:gd name="connsiteX20309" fmla="*/ 4965301 w 12191966"/>
              <a:gd name="connsiteY20309" fmla="*/ 1244216 h 4330701"/>
              <a:gd name="connsiteX20310" fmla="*/ 4962917 w 12191966"/>
              <a:gd name="connsiteY20310" fmla="*/ 1242677 h 4330701"/>
              <a:gd name="connsiteX20311" fmla="*/ 4960936 w 12191966"/>
              <a:gd name="connsiteY20311" fmla="*/ 1240752 h 4330701"/>
              <a:gd name="connsiteX20312" fmla="*/ 4963712 w 12191966"/>
              <a:gd name="connsiteY20312" fmla="*/ 1236904 h 4330701"/>
              <a:gd name="connsiteX20313" fmla="*/ 4965696 w 12191966"/>
              <a:gd name="connsiteY20313" fmla="*/ 1233825 h 4330701"/>
              <a:gd name="connsiteX20314" fmla="*/ 4968073 w 12191966"/>
              <a:gd name="connsiteY20314" fmla="*/ 1231901 h 4330701"/>
              <a:gd name="connsiteX20315" fmla="*/ 4970061 w 12191966"/>
              <a:gd name="connsiteY20315" fmla="*/ 1229977 h 4330701"/>
              <a:gd name="connsiteX20316" fmla="*/ 4972439 w 12191966"/>
              <a:gd name="connsiteY20316" fmla="*/ 1228437 h 4330701"/>
              <a:gd name="connsiteX20317" fmla="*/ 4975222 w 12191966"/>
              <a:gd name="connsiteY20317" fmla="*/ 1227668 h 4330701"/>
              <a:gd name="connsiteX20318" fmla="*/ 4979586 w 12191966"/>
              <a:gd name="connsiteY20318" fmla="*/ 1226128 h 4330701"/>
              <a:gd name="connsiteX20319" fmla="*/ 4985146 w 12191966"/>
              <a:gd name="connsiteY20319" fmla="*/ 1224974 h 4330701"/>
              <a:gd name="connsiteX20320" fmla="*/ 4990706 w 12191966"/>
              <a:gd name="connsiteY20320" fmla="*/ 1224204 h 4330701"/>
              <a:gd name="connsiteX20321" fmla="*/ 4996657 w 12191966"/>
              <a:gd name="connsiteY20321" fmla="*/ 1222665 h 4330701"/>
              <a:gd name="connsiteX20322" fmla="*/ 5000230 w 12191966"/>
              <a:gd name="connsiteY20322" fmla="*/ 1221125 h 4330701"/>
              <a:gd name="connsiteX20323" fmla="*/ 3344846 w 12191966"/>
              <a:gd name="connsiteY20323" fmla="*/ 1219201 h 4330701"/>
              <a:gd name="connsiteX20324" fmla="*/ 3342979 w 12191966"/>
              <a:gd name="connsiteY20324" fmla="*/ 1222961 h 4330701"/>
              <a:gd name="connsiteX20325" fmla="*/ 3341858 w 12191966"/>
              <a:gd name="connsiteY20325" fmla="*/ 1227139 h 4330701"/>
              <a:gd name="connsiteX20326" fmla="*/ 3339990 w 12191966"/>
              <a:gd name="connsiteY20326" fmla="*/ 1225468 h 4330701"/>
              <a:gd name="connsiteX20327" fmla="*/ 3338496 w 12191966"/>
              <a:gd name="connsiteY20327" fmla="*/ 1223797 h 4330701"/>
              <a:gd name="connsiteX20328" fmla="*/ 3338496 w 12191966"/>
              <a:gd name="connsiteY20328" fmla="*/ 1222961 h 4330701"/>
              <a:gd name="connsiteX20329" fmla="*/ 3338869 w 12191966"/>
              <a:gd name="connsiteY20329" fmla="*/ 1221708 h 4330701"/>
              <a:gd name="connsiteX20330" fmla="*/ 3339990 w 12191966"/>
              <a:gd name="connsiteY20330" fmla="*/ 1220872 h 4330701"/>
              <a:gd name="connsiteX20331" fmla="*/ 3341111 w 12191966"/>
              <a:gd name="connsiteY20331" fmla="*/ 1219619 h 4330701"/>
              <a:gd name="connsiteX20332" fmla="*/ 5043488 w 12191966"/>
              <a:gd name="connsiteY20332" fmla="*/ 1216026 h 4330701"/>
              <a:gd name="connsiteX20333" fmla="*/ 5043488 w 12191966"/>
              <a:gd name="connsiteY20333" fmla="*/ 1217613 h 4330701"/>
              <a:gd name="connsiteX20334" fmla="*/ 5043488 w 12191966"/>
              <a:gd name="connsiteY20334" fmla="*/ 1218566 h 4330701"/>
              <a:gd name="connsiteX20335" fmla="*/ 5041898 w 12191966"/>
              <a:gd name="connsiteY20335" fmla="*/ 1219201 h 4330701"/>
              <a:gd name="connsiteX20336" fmla="*/ 5042853 w 12191966"/>
              <a:gd name="connsiteY20336" fmla="*/ 1217613 h 4330701"/>
              <a:gd name="connsiteX20337" fmla="*/ 3348021 w 12191966"/>
              <a:gd name="connsiteY20337" fmla="*/ 1216026 h 4330701"/>
              <a:gd name="connsiteX20338" fmla="*/ 3348021 w 12191966"/>
              <a:gd name="connsiteY20338" fmla="*/ 1217613 h 4330701"/>
              <a:gd name="connsiteX20339" fmla="*/ 3348021 w 12191966"/>
              <a:gd name="connsiteY20339" fmla="*/ 1218566 h 4330701"/>
              <a:gd name="connsiteX20340" fmla="*/ 3344846 w 12191966"/>
              <a:gd name="connsiteY20340" fmla="*/ 1219201 h 4330701"/>
              <a:gd name="connsiteX20341" fmla="*/ 3346434 w 12191966"/>
              <a:gd name="connsiteY20341" fmla="*/ 1217613 h 4330701"/>
              <a:gd name="connsiteX20342" fmla="*/ 1778446 w 12191966"/>
              <a:gd name="connsiteY20342" fmla="*/ 1212851 h 4330701"/>
              <a:gd name="connsiteX20343" fmla="*/ 1781239 w 12191966"/>
              <a:gd name="connsiteY20343" fmla="*/ 1213641 h 4330701"/>
              <a:gd name="connsiteX20344" fmla="*/ 1784032 w 12191966"/>
              <a:gd name="connsiteY20344" fmla="*/ 1214432 h 4330701"/>
              <a:gd name="connsiteX20345" fmla="*/ 1786826 w 12191966"/>
              <a:gd name="connsiteY20345" fmla="*/ 1215618 h 4330701"/>
              <a:gd name="connsiteX20346" fmla="*/ 1789619 w 12191966"/>
              <a:gd name="connsiteY20346" fmla="*/ 1217990 h 4330701"/>
              <a:gd name="connsiteX20347" fmla="*/ 1791614 w 12191966"/>
              <a:gd name="connsiteY20347" fmla="*/ 1220362 h 4330701"/>
              <a:gd name="connsiteX20348" fmla="*/ 1793609 w 12191966"/>
              <a:gd name="connsiteY20348" fmla="*/ 1223524 h 4330701"/>
              <a:gd name="connsiteX20349" fmla="*/ 1795205 w 12191966"/>
              <a:gd name="connsiteY20349" fmla="*/ 1227082 h 4330701"/>
              <a:gd name="connsiteX20350" fmla="*/ 1796004 w 12191966"/>
              <a:gd name="connsiteY20350" fmla="*/ 1230640 h 4330701"/>
              <a:gd name="connsiteX20351" fmla="*/ 1796403 w 12191966"/>
              <a:gd name="connsiteY20351" fmla="*/ 1234988 h 4330701"/>
              <a:gd name="connsiteX20352" fmla="*/ 1796004 w 12191966"/>
              <a:gd name="connsiteY20352" fmla="*/ 1239337 h 4330701"/>
              <a:gd name="connsiteX20353" fmla="*/ 1794407 w 12191966"/>
              <a:gd name="connsiteY20353" fmla="*/ 1244476 h 4330701"/>
              <a:gd name="connsiteX20354" fmla="*/ 1799196 w 12191966"/>
              <a:gd name="connsiteY20354" fmla="*/ 1240918 h 4330701"/>
              <a:gd name="connsiteX20355" fmla="*/ 1803186 w 12191966"/>
              <a:gd name="connsiteY20355" fmla="*/ 1238546 h 4330701"/>
              <a:gd name="connsiteX20356" fmla="*/ 1807576 w 12191966"/>
              <a:gd name="connsiteY20356" fmla="*/ 1236965 h 4330701"/>
              <a:gd name="connsiteX20357" fmla="*/ 1811566 w 12191966"/>
              <a:gd name="connsiteY20357" fmla="*/ 1235779 h 4330701"/>
              <a:gd name="connsiteX20358" fmla="*/ 1816355 w 12191966"/>
              <a:gd name="connsiteY20358" fmla="*/ 1235779 h 4330701"/>
              <a:gd name="connsiteX20359" fmla="*/ 1820345 w 12191966"/>
              <a:gd name="connsiteY20359" fmla="*/ 1236569 h 4330701"/>
              <a:gd name="connsiteX20360" fmla="*/ 1829523 w 12191966"/>
              <a:gd name="connsiteY20360" fmla="*/ 1237360 h 4330701"/>
              <a:gd name="connsiteX20361" fmla="*/ 1839499 w 12191966"/>
              <a:gd name="connsiteY20361" fmla="*/ 1238941 h 4330701"/>
              <a:gd name="connsiteX20362" fmla="*/ 1844288 w 12191966"/>
              <a:gd name="connsiteY20362" fmla="*/ 1239337 h 4330701"/>
              <a:gd name="connsiteX20363" fmla="*/ 1849475 w 12191966"/>
              <a:gd name="connsiteY20363" fmla="*/ 1238941 h 4330701"/>
              <a:gd name="connsiteX20364" fmla="*/ 1855062 w 12191966"/>
              <a:gd name="connsiteY20364" fmla="*/ 1238151 h 4330701"/>
              <a:gd name="connsiteX20365" fmla="*/ 1861048 w 12191966"/>
              <a:gd name="connsiteY20365" fmla="*/ 1236569 h 4330701"/>
              <a:gd name="connsiteX20366" fmla="*/ 1867033 w 12191966"/>
              <a:gd name="connsiteY20366" fmla="*/ 1233407 h 4330701"/>
              <a:gd name="connsiteX20367" fmla="*/ 1873817 w 12191966"/>
              <a:gd name="connsiteY20367" fmla="*/ 1229454 h 4330701"/>
              <a:gd name="connsiteX20368" fmla="*/ 1873418 w 12191966"/>
              <a:gd name="connsiteY20368" fmla="*/ 1227082 h 4330701"/>
              <a:gd name="connsiteX20369" fmla="*/ 1871822 w 12191966"/>
              <a:gd name="connsiteY20369" fmla="*/ 1225105 h 4330701"/>
              <a:gd name="connsiteX20370" fmla="*/ 1869826 w 12191966"/>
              <a:gd name="connsiteY20370" fmla="*/ 1223524 h 4330701"/>
              <a:gd name="connsiteX20371" fmla="*/ 1867033 w 12191966"/>
              <a:gd name="connsiteY20371" fmla="*/ 1223129 h 4330701"/>
              <a:gd name="connsiteX20372" fmla="*/ 1862245 w 12191966"/>
              <a:gd name="connsiteY20372" fmla="*/ 1222338 h 4330701"/>
              <a:gd name="connsiteX20373" fmla="*/ 1856658 w 12191966"/>
              <a:gd name="connsiteY20373" fmla="*/ 1221943 h 4330701"/>
              <a:gd name="connsiteX20374" fmla="*/ 1859451 w 12191966"/>
              <a:gd name="connsiteY20374" fmla="*/ 1218385 h 4330701"/>
              <a:gd name="connsiteX20375" fmla="*/ 1862644 w 12191966"/>
              <a:gd name="connsiteY20375" fmla="*/ 1216409 h 4330701"/>
              <a:gd name="connsiteX20376" fmla="*/ 1865836 w 12191966"/>
              <a:gd name="connsiteY20376" fmla="*/ 1215618 h 4330701"/>
              <a:gd name="connsiteX20377" fmla="*/ 1868230 w 12191966"/>
              <a:gd name="connsiteY20377" fmla="*/ 1215618 h 4330701"/>
              <a:gd name="connsiteX20378" fmla="*/ 1871423 w 12191966"/>
              <a:gd name="connsiteY20378" fmla="*/ 1216409 h 4330701"/>
              <a:gd name="connsiteX20379" fmla="*/ 1874216 w 12191966"/>
              <a:gd name="connsiteY20379" fmla="*/ 1217990 h 4330701"/>
              <a:gd name="connsiteX20380" fmla="*/ 1881000 w 12191966"/>
              <a:gd name="connsiteY20380" fmla="*/ 1221943 h 4330701"/>
              <a:gd name="connsiteX20381" fmla="*/ 1887784 w 12191966"/>
              <a:gd name="connsiteY20381" fmla="*/ 1227082 h 4330701"/>
              <a:gd name="connsiteX20382" fmla="*/ 1891375 w 12191966"/>
              <a:gd name="connsiteY20382" fmla="*/ 1229059 h 4330701"/>
              <a:gd name="connsiteX20383" fmla="*/ 1895365 w 12191966"/>
              <a:gd name="connsiteY20383" fmla="*/ 1231035 h 4330701"/>
              <a:gd name="connsiteX20384" fmla="*/ 1899356 w 12191966"/>
              <a:gd name="connsiteY20384" fmla="*/ 1231826 h 4330701"/>
              <a:gd name="connsiteX20385" fmla="*/ 1903346 w 12191966"/>
              <a:gd name="connsiteY20385" fmla="*/ 1231826 h 4330701"/>
              <a:gd name="connsiteX20386" fmla="*/ 1908135 w 12191966"/>
              <a:gd name="connsiteY20386" fmla="*/ 1231430 h 4330701"/>
              <a:gd name="connsiteX20387" fmla="*/ 1912923 w 12191966"/>
              <a:gd name="connsiteY20387" fmla="*/ 1229849 h 4330701"/>
              <a:gd name="connsiteX20388" fmla="*/ 1909731 w 12191966"/>
              <a:gd name="connsiteY20388" fmla="*/ 1233407 h 4330701"/>
              <a:gd name="connsiteX20389" fmla="*/ 1905341 w 12191966"/>
              <a:gd name="connsiteY20389" fmla="*/ 1237360 h 4330701"/>
              <a:gd name="connsiteX20390" fmla="*/ 1900952 w 12191966"/>
              <a:gd name="connsiteY20390" fmla="*/ 1240522 h 4330701"/>
              <a:gd name="connsiteX20391" fmla="*/ 1896962 w 12191966"/>
              <a:gd name="connsiteY20391" fmla="*/ 1243290 h 4330701"/>
              <a:gd name="connsiteX20392" fmla="*/ 1891774 w 12191966"/>
              <a:gd name="connsiteY20392" fmla="*/ 1246452 h 4330701"/>
              <a:gd name="connsiteX20393" fmla="*/ 1887385 w 12191966"/>
              <a:gd name="connsiteY20393" fmla="*/ 1248824 h 4330701"/>
              <a:gd name="connsiteX20394" fmla="*/ 1882197 w 12191966"/>
              <a:gd name="connsiteY20394" fmla="*/ 1250800 h 4330701"/>
              <a:gd name="connsiteX20395" fmla="*/ 1877408 w 12191966"/>
              <a:gd name="connsiteY20395" fmla="*/ 1252777 h 4330701"/>
              <a:gd name="connsiteX20396" fmla="*/ 1871822 w 12191966"/>
              <a:gd name="connsiteY20396" fmla="*/ 1254754 h 4330701"/>
              <a:gd name="connsiteX20397" fmla="*/ 1866235 w 12191966"/>
              <a:gd name="connsiteY20397" fmla="*/ 1256335 h 4330701"/>
              <a:gd name="connsiteX20398" fmla="*/ 1854264 w 12191966"/>
              <a:gd name="connsiteY20398" fmla="*/ 1258311 h 4330701"/>
              <a:gd name="connsiteX20399" fmla="*/ 1841894 w 12191966"/>
              <a:gd name="connsiteY20399" fmla="*/ 1259497 h 4330701"/>
              <a:gd name="connsiteX20400" fmla="*/ 1828725 w 12191966"/>
              <a:gd name="connsiteY20400" fmla="*/ 1259893 h 4330701"/>
              <a:gd name="connsiteX20401" fmla="*/ 1829523 w 12191966"/>
              <a:gd name="connsiteY20401" fmla="*/ 1263846 h 4330701"/>
              <a:gd name="connsiteX20402" fmla="*/ 1830321 w 12191966"/>
              <a:gd name="connsiteY20402" fmla="*/ 1267403 h 4330701"/>
              <a:gd name="connsiteX20403" fmla="*/ 1832316 w 12191966"/>
              <a:gd name="connsiteY20403" fmla="*/ 1270566 h 4330701"/>
              <a:gd name="connsiteX20404" fmla="*/ 1834711 w 12191966"/>
              <a:gd name="connsiteY20404" fmla="*/ 1272542 h 4330701"/>
              <a:gd name="connsiteX20405" fmla="*/ 1837504 w 12191966"/>
              <a:gd name="connsiteY20405" fmla="*/ 1274124 h 4330701"/>
              <a:gd name="connsiteX20406" fmla="*/ 1840297 w 12191966"/>
              <a:gd name="connsiteY20406" fmla="*/ 1274914 h 4330701"/>
              <a:gd name="connsiteX20407" fmla="*/ 1843889 w 12191966"/>
              <a:gd name="connsiteY20407" fmla="*/ 1275310 h 4330701"/>
              <a:gd name="connsiteX20408" fmla="*/ 1847879 w 12191966"/>
              <a:gd name="connsiteY20408" fmla="*/ 1275310 h 4330701"/>
              <a:gd name="connsiteX20409" fmla="*/ 1855461 w 12191966"/>
              <a:gd name="connsiteY20409" fmla="*/ 1275310 h 4330701"/>
              <a:gd name="connsiteX20410" fmla="*/ 1864240 w 12191966"/>
              <a:gd name="connsiteY20410" fmla="*/ 1274914 h 4330701"/>
              <a:gd name="connsiteX20411" fmla="*/ 1871822 w 12191966"/>
              <a:gd name="connsiteY20411" fmla="*/ 1274519 h 4330701"/>
              <a:gd name="connsiteX20412" fmla="*/ 1875812 w 12191966"/>
              <a:gd name="connsiteY20412" fmla="*/ 1274519 h 4330701"/>
              <a:gd name="connsiteX20413" fmla="*/ 1879404 w 12191966"/>
              <a:gd name="connsiteY20413" fmla="*/ 1274914 h 4330701"/>
              <a:gd name="connsiteX20414" fmla="*/ 1878606 w 12191966"/>
              <a:gd name="connsiteY20414" fmla="*/ 1276496 h 4330701"/>
              <a:gd name="connsiteX20415" fmla="*/ 1878207 w 12191966"/>
              <a:gd name="connsiteY20415" fmla="*/ 1278077 h 4330701"/>
              <a:gd name="connsiteX20416" fmla="*/ 1876610 w 12191966"/>
              <a:gd name="connsiteY20416" fmla="*/ 1279263 h 4330701"/>
              <a:gd name="connsiteX20417" fmla="*/ 1875413 w 12191966"/>
              <a:gd name="connsiteY20417" fmla="*/ 1280449 h 4330701"/>
              <a:gd name="connsiteX20418" fmla="*/ 1871822 w 12191966"/>
              <a:gd name="connsiteY20418" fmla="*/ 1282425 h 4330701"/>
              <a:gd name="connsiteX20419" fmla="*/ 1866634 w 12191966"/>
              <a:gd name="connsiteY20419" fmla="*/ 1284006 h 4330701"/>
              <a:gd name="connsiteX20420" fmla="*/ 1861048 w 12191966"/>
              <a:gd name="connsiteY20420" fmla="*/ 1285588 h 4330701"/>
              <a:gd name="connsiteX20421" fmla="*/ 1854663 w 12191966"/>
              <a:gd name="connsiteY20421" fmla="*/ 1286774 h 4330701"/>
              <a:gd name="connsiteX20422" fmla="*/ 1840297 w 12191966"/>
              <a:gd name="connsiteY20422" fmla="*/ 1289541 h 4330701"/>
              <a:gd name="connsiteX20423" fmla="*/ 1826331 w 12191966"/>
              <a:gd name="connsiteY20423" fmla="*/ 1292308 h 4330701"/>
              <a:gd name="connsiteX20424" fmla="*/ 1819148 w 12191966"/>
              <a:gd name="connsiteY20424" fmla="*/ 1294284 h 4330701"/>
              <a:gd name="connsiteX20425" fmla="*/ 1812763 w 12191966"/>
              <a:gd name="connsiteY20425" fmla="*/ 1297052 h 4330701"/>
              <a:gd name="connsiteX20426" fmla="*/ 1806778 w 12191966"/>
              <a:gd name="connsiteY20426" fmla="*/ 1299819 h 4330701"/>
              <a:gd name="connsiteX20427" fmla="*/ 1801590 w 12191966"/>
              <a:gd name="connsiteY20427" fmla="*/ 1303376 h 4330701"/>
              <a:gd name="connsiteX20428" fmla="*/ 1799595 w 12191966"/>
              <a:gd name="connsiteY20428" fmla="*/ 1305353 h 4330701"/>
              <a:gd name="connsiteX20429" fmla="*/ 1797600 w 12191966"/>
              <a:gd name="connsiteY20429" fmla="*/ 1307330 h 4330701"/>
              <a:gd name="connsiteX20430" fmla="*/ 1796004 w 12191966"/>
              <a:gd name="connsiteY20430" fmla="*/ 1310097 h 4330701"/>
              <a:gd name="connsiteX20431" fmla="*/ 1794407 w 12191966"/>
              <a:gd name="connsiteY20431" fmla="*/ 1312864 h 4330701"/>
              <a:gd name="connsiteX20432" fmla="*/ 1794008 w 12191966"/>
              <a:gd name="connsiteY20432" fmla="*/ 1310097 h 4330701"/>
              <a:gd name="connsiteX20433" fmla="*/ 1794008 w 12191966"/>
              <a:gd name="connsiteY20433" fmla="*/ 1307330 h 4330701"/>
              <a:gd name="connsiteX20434" fmla="*/ 1794008 w 12191966"/>
              <a:gd name="connsiteY20434" fmla="*/ 1304958 h 4330701"/>
              <a:gd name="connsiteX20435" fmla="*/ 1794407 w 12191966"/>
              <a:gd name="connsiteY20435" fmla="*/ 1302981 h 4330701"/>
              <a:gd name="connsiteX20436" fmla="*/ 1796403 w 12191966"/>
              <a:gd name="connsiteY20436" fmla="*/ 1298237 h 4330701"/>
              <a:gd name="connsiteX20437" fmla="*/ 1799196 w 12191966"/>
              <a:gd name="connsiteY20437" fmla="*/ 1294284 h 4330701"/>
              <a:gd name="connsiteX20438" fmla="*/ 1800792 w 12191966"/>
              <a:gd name="connsiteY20438" fmla="*/ 1290331 h 4330701"/>
              <a:gd name="connsiteX20439" fmla="*/ 1801191 w 12191966"/>
              <a:gd name="connsiteY20439" fmla="*/ 1288750 h 4330701"/>
              <a:gd name="connsiteX20440" fmla="*/ 1801191 w 12191966"/>
              <a:gd name="connsiteY20440" fmla="*/ 1287564 h 4330701"/>
              <a:gd name="connsiteX20441" fmla="*/ 1800792 w 12191966"/>
              <a:gd name="connsiteY20441" fmla="*/ 1285983 h 4330701"/>
              <a:gd name="connsiteX20442" fmla="*/ 1799595 w 12191966"/>
              <a:gd name="connsiteY20442" fmla="*/ 1284402 h 4330701"/>
              <a:gd name="connsiteX20443" fmla="*/ 1797600 w 12191966"/>
              <a:gd name="connsiteY20443" fmla="*/ 1283611 h 4330701"/>
              <a:gd name="connsiteX20444" fmla="*/ 1794407 w 12191966"/>
              <a:gd name="connsiteY20444" fmla="*/ 1282425 h 4330701"/>
              <a:gd name="connsiteX20445" fmla="*/ 1795205 w 12191966"/>
              <a:gd name="connsiteY20445" fmla="*/ 1279263 h 4330701"/>
              <a:gd name="connsiteX20446" fmla="*/ 1795604 w 12191966"/>
              <a:gd name="connsiteY20446" fmla="*/ 1277286 h 4330701"/>
              <a:gd name="connsiteX20447" fmla="*/ 1796004 w 12191966"/>
              <a:gd name="connsiteY20447" fmla="*/ 1276100 h 4330701"/>
              <a:gd name="connsiteX20448" fmla="*/ 1797600 w 12191966"/>
              <a:gd name="connsiteY20448" fmla="*/ 1274914 h 4330701"/>
              <a:gd name="connsiteX20449" fmla="*/ 1799196 w 12191966"/>
              <a:gd name="connsiteY20449" fmla="*/ 1274519 h 4330701"/>
              <a:gd name="connsiteX20450" fmla="*/ 1801191 w 12191966"/>
              <a:gd name="connsiteY20450" fmla="*/ 1274124 h 4330701"/>
              <a:gd name="connsiteX20451" fmla="*/ 1805581 w 12191966"/>
              <a:gd name="connsiteY20451" fmla="*/ 1274124 h 4330701"/>
              <a:gd name="connsiteX20452" fmla="*/ 1814759 w 12191966"/>
              <a:gd name="connsiteY20452" fmla="*/ 1275310 h 4330701"/>
              <a:gd name="connsiteX20453" fmla="*/ 1819148 w 12191966"/>
              <a:gd name="connsiteY20453" fmla="*/ 1276100 h 4330701"/>
              <a:gd name="connsiteX20454" fmla="*/ 1821143 w 12191966"/>
              <a:gd name="connsiteY20454" fmla="*/ 1275310 h 4330701"/>
              <a:gd name="connsiteX20455" fmla="*/ 1822740 w 12191966"/>
              <a:gd name="connsiteY20455" fmla="*/ 1274914 h 4330701"/>
              <a:gd name="connsiteX20456" fmla="*/ 1821941 w 12191966"/>
              <a:gd name="connsiteY20456" fmla="*/ 1269775 h 4330701"/>
              <a:gd name="connsiteX20457" fmla="*/ 1819946 w 12191966"/>
              <a:gd name="connsiteY20457" fmla="*/ 1266613 h 4330701"/>
              <a:gd name="connsiteX20458" fmla="*/ 1817552 w 12191966"/>
              <a:gd name="connsiteY20458" fmla="*/ 1263846 h 4330701"/>
              <a:gd name="connsiteX20459" fmla="*/ 1815557 w 12191966"/>
              <a:gd name="connsiteY20459" fmla="*/ 1262264 h 4330701"/>
              <a:gd name="connsiteX20460" fmla="*/ 1813163 w 12191966"/>
              <a:gd name="connsiteY20460" fmla="*/ 1261869 h 4330701"/>
              <a:gd name="connsiteX20461" fmla="*/ 1810369 w 12191966"/>
              <a:gd name="connsiteY20461" fmla="*/ 1261869 h 4330701"/>
              <a:gd name="connsiteX20462" fmla="*/ 1807177 w 12191966"/>
              <a:gd name="connsiteY20462" fmla="*/ 1262264 h 4330701"/>
              <a:gd name="connsiteX20463" fmla="*/ 1803985 w 12191966"/>
              <a:gd name="connsiteY20463" fmla="*/ 1263450 h 4330701"/>
              <a:gd name="connsiteX20464" fmla="*/ 1797999 w 12191966"/>
              <a:gd name="connsiteY20464" fmla="*/ 1265032 h 4330701"/>
              <a:gd name="connsiteX20465" fmla="*/ 1794407 w 12191966"/>
              <a:gd name="connsiteY20465" fmla="*/ 1265427 h 4330701"/>
              <a:gd name="connsiteX20466" fmla="*/ 1790816 w 12191966"/>
              <a:gd name="connsiteY20466" fmla="*/ 1265822 h 4330701"/>
              <a:gd name="connsiteX20467" fmla="*/ 1788023 w 12191966"/>
              <a:gd name="connsiteY20467" fmla="*/ 1265427 h 4330701"/>
              <a:gd name="connsiteX20468" fmla="*/ 1784431 w 12191966"/>
              <a:gd name="connsiteY20468" fmla="*/ 1264636 h 4330701"/>
              <a:gd name="connsiteX20469" fmla="*/ 1780840 w 12191966"/>
              <a:gd name="connsiteY20469" fmla="*/ 1262264 h 4330701"/>
              <a:gd name="connsiteX20470" fmla="*/ 1778047 w 12191966"/>
              <a:gd name="connsiteY20470" fmla="*/ 1259497 h 4330701"/>
              <a:gd name="connsiteX20471" fmla="*/ 1777249 w 12191966"/>
              <a:gd name="connsiteY20471" fmla="*/ 1253568 h 4330701"/>
              <a:gd name="connsiteX20472" fmla="*/ 1778047 w 12191966"/>
              <a:gd name="connsiteY20472" fmla="*/ 1246452 h 4330701"/>
              <a:gd name="connsiteX20473" fmla="*/ 1778446 w 12191966"/>
              <a:gd name="connsiteY20473" fmla="*/ 1239337 h 4330701"/>
              <a:gd name="connsiteX20474" fmla="*/ 1778446 w 12191966"/>
              <a:gd name="connsiteY20474" fmla="*/ 1232616 h 4330701"/>
              <a:gd name="connsiteX20475" fmla="*/ 1778446 w 12191966"/>
              <a:gd name="connsiteY20475" fmla="*/ 1229454 h 4330701"/>
              <a:gd name="connsiteX20476" fmla="*/ 1778047 w 12191966"/>
              <a:gd name="connsiteY20476" fmla="*/ 1226291 h 4330701"/>
              <a:gd name="connsiteX20477" fmla="*/ 1777249 w 12191966"/>
              <a:gd name="connsiteY20477" fmla="*/ 1224315 h 4330701"/>
              <a:gd name="connsiteX20478" fmla="*/ 1776051 w 12191966"/>
              <a:gd name="connsiteY20478" fmla="*/ 1222338 h 4330701"/>
              <a:gd name="connsiteX20479" fmla="*/ 1774455 w 12191966"/>
              <a:gd name="connsiteY20479" fmla="*/ 1221548 h 4330701"/>
              <a:gd name="connsiteX20480" fmla="*/ 1772460 w 12191966"/>
              <a:gd name="connsiteY20480" fmla="*/ 1220362 h 4330701"/>
              <a:gd name="connsiteX20481" fmla="*/ 1769667 w 12191966"/>
              <a:gd name="connsiteY20481" fmla="*/ 1221152 h 4330701"/>
              <a:gd name="connsiteX20482" fmla="*/ 1766874 w 12191966"/>
              <a:gd name="connsiteY20482" fmla="*/ 1221943 h 4330701"/>
              <a:gd name="connsiteX20483" fmla="*/ 1768470 w 12191966"/>
              <a:gd name="connsiteY20483" fmla="*/ 1218385 h 4330701"/>
              <a:gd name="connsiteX20484" fmla="*/ 1770465 w 12191966"/>
              <a:gd name="connsiteY20484" fmla="*/ 1216013 h 4330701"/>
              <a:gd name="connsiteX20485" fmla="*/ 1772859 w 12191966"/>
              <a:gd name="connsiteY20485" fmla="*/ 1214432 h 4330701"/>
              <a:gd name="connsiteX20486" fmla="*/ 1775253 w 12191966"/>
              <a:gd name="connsiteY20486" fmla="*/ 1213641 h 4330701"/>
              <a:gd name="connsiteX20487" fmla="*/ 4409718 w 12191966"/>
              <a:gd name="connsiteY20487" fmla="*/ 1212850 h 4330701"/>
              <a:gd name="connsiteX20488" fmla="*/ 4412454 w 12191966"/>
              <a:gd name="connsiteY20488" fmla="*/ 1212850 h 4330701"/>
              <a:gd name="connsiteX20489" fmla="*/ 4414798 w 12191966"/>
              <a:gd name="connsiteY20489" fmla="*/ 1212850 h 4330701"/>
              <a:gd name="connsiteX20490" fmla="*/ 4417140 w 12191966"/>
              <a:gd name="connsiteY20490" fmla="*/ 1213662 h 4330701"/>
              <a:gd name="connsiteX20491" fmla="*/ 4422611 w 12191966"/>
              <a:gd name="connsiteY20491" fmla="*/ 1215693 h 4330701"/>
              <a:gd name="connsiteX20492" fmla="*/ 4428084 w 12191966"/>
              <a:gd name="connsiteY20492" fmla="*/ 1217723 h 4330701"/>
              <a:gd name="connsiteX20493" fmla="*/ 4433554 w 12191966"/>
              <a:gd name="connsiteY20493" fmla="*/ 1218941 h 4330701"/>
              <a:gd name="connsiteX20494" fmla="*/ 4435901 w 12191966"/>
              <a:gd name="connsiteY20494" fmla="*/ 1219754 h 4330701"/>
              <a:gd name="connsiteX20495" fmla="*/ 4438635 w 12191966"/>
              <a:gd name="connsiteY20495" fmla="*/ 1219754 h 4330701"/>
              <a:gd name="connsiteX20496" fmla="*/ 4436682 w 12191966"/>
              <a:gd name="connsiteY20496" fmla="*/ 1223409 h 4330701"/>
              <a:gd name="connsiteX20497" fmla="*/ 4434727 w 12191966"/>
              <a:gd name="connsiteY20497" fmla="*/ 1225439 h 4330701"/>
              <a:gd name="connsiteX20498" fmla="*/ 4431991 w 12191966"/>
              <a:gd name="connsiteY20498" fmla="*/ 1226657 h 4330701"/>
              <a:gd name="connsiteX20499" fmla="*/ 4429647 w 12191966"/>
              <a:gd name="connsiteY20499" fmla="*/ 1227470 h 4330701"/>
              <a:gd name="connsiteX20500" fmla="*/ 4433946 w 12191966"/>
              <a:gd name="connsiteY20500" fmla="*/ 1229906 h 4330701"/>
              <a:gd name="connsiteX20501" fmla="*/ 4437463 w 12191966"/>
              <a:gd name="connsiteY20501" fmla="*/ 1232343 h 4330701"/>
              <a:gd name="connsiteX20502" fmla="*/ 4433163 w 12191966"/>
              <a:gd name="connsiteY20502" fmla="*/ 1236404 h 4330701"/>
              <a:gd name="connsiteX20503" fmla="*/ 4428084 w 12191966"/>
              <a:gd name="connsiteY20503" fmla="*/ 1240059 h 4330701"/>
              <a:gd name="connsiteX20504" fmla="*/ 4422222 w 12191966"/>
              <a:gd name="connsiteY20504" fmla="*/ 1242902 h 4330701"/>
              <a:gd name="connsiteX20505" fmla="*/ 4416358 w 12191966"/>
              <a:gd name="connsiteY20505" fmla="*/ 1244932 h 4330701"/>
              <a:gd name="connsiteX20506" fmla="*/ 4409718 w 12191966"/>
              <a:gd name="connsiteY20506" fmla="*/ 1246150 h 4330701"/>
              <a:gd name="connsiteX20507" fmla="*/ 4403076 w 12191966"/>
              <a:gd name="connsiteY20507" fmla="*/ 1247369 h 4330701"/>
              <a:gd name="connsiteX20508" fmla="*/ 4395652 w 12191966"/>
              <a:gd name="connsiteY20508" fmla="*/ 1247775 h 4330701"/>
              <a:gd name="connsiteX20509" fmla="*/ 4388225 w 12191966"/>
              <a:gd name="connsiteY20509" fmla="*/ 1247775 h 4330701"/>
              <a:gd name="connsiteX20510" fmla="*/ 4387834 w 12191966"/>
              <a:gd name="connsiteY20510" fmla="*/ 1244120 h 4330701"/>
              <a:gd name="connsiteX20511" fmla="*/ 4387834 w 12191966"/>
              <a:gd name="connsiteY20511" fmla="*/ 1241277 h 4330701"/>
              <a:gd name="connsiteX20512" fmla="*/ 4388225 w 12191966"/>
              <a:gd name="connsiteY20512" fmla="*/ 1238841 h 4330701"/>
              <a:gd name="connsiteX20513" fmla="*/ 4388616 w 12191966"/>
              <a:gd name="connsiteY20513" fmla="*/ 1235998 h 4330701"/>
              <a:gd name="connsiteX20514" fmla="*/ 4389008 w 12191966"/>
              <a:gd name="connsiteY20514" fmla="*/ 1233967 h 4330701"/>
              <a:gd name="connsiteX20515" fmla="*/ 4390178 w 12191966"/>
              <a:gd name="connsiteY20515" fmla="*/ 1231937 h 4330701"/>
              <a:gd name="connsiteX20516" fmla="*/ 4391742 w 12191966"/>
              <a:gd name="connsiteY20516" fmla="*/ 1229906 h 4330701"/>
              <a:gd name="connsiteX20517" fmla="*/ 4392913 w 12191966"/>
              <a:gd name="connsiteY20517" fmla="*/ 1228282 h 4330701"/>
              <a:gd name="connsiteX20518" fmla="*/ 4396432 w 12191966"/>
              <a:gd name="connsiteY20518" fmla="*/ 1226251 h 4330701"/>
              <a:gd name="connsiteX20519" fmla="*/ 4400336 w 12191966"/>
              <a:gd name="connsiteY20519" fmla="*/ 1224221 h 4330701"/>
              <a:gd name="connsiteX20520" fmla="*/ 4405028 w 12191966"/>
              <a:gd name="connsiteY20520" fmla="*/ 1223815 h 4330701"/>
              <a:gd name="connsiteX20521" fmla="*/ 4409326 w 12191966"/>
              <a:gd name="connsiteY20521" fmla="*/ 1223409 h 4330701"/>
              <a:gd name="connsiteX20522" fmla="*/ 4406591 w 12191966"/>
              <a:gd name="connsiteY20522" fmla="*/ 1222596 h 4330701"/>
              <a:gd name="connsiteX20523" fmla="*/ 4403462 w 12191966"/>
              <a:gd name="connsiteY20523" fmla="*/ 1223409 h 4330701"/>
              <a:gd name="connsiteX20524" fmla="*/ 4403857 w 12191966"/>
              <a:gd name="connsiteY20524" fmla="*/ 1219754 h 4330701"/>
              <a:gd name="connsiteX20525" fmla="*/ 4405028 w 12191966"/>
              <a:gd name="connsiteY20525" fmla="*/ 1216911 h 4330701"/>
              <a:gd name="connsiteX20526" fmla="*/ 4406591 w 12191966"/>
              <a:gd name="connsiteY20526" fmla="*/ 1214880 h 4330701"/>
              <a:gd name="connsiteX20527" fmla="*/ 4407761 w 12191966"/>
              <a:gd name="connsiteY20527" fmla="*/ 1214068 h 4330701"/>
              <a:gd name="connsiteX20528" fmla="*/ 4912248 w 12191966"/>
              <a:gd name="connsiteY20528" fmla="*/ 1211263 h 4330701"/>
              <a:gd name="connsiteX20529" fmla="*/ 4912648 w 12191966"/>
              <a:gd name="connsiteY20529" fmla="*/ 1215514 h 4330701"/>
              <a:gd name="connsiteX20530" fmla="*/ 4913047 w 12191966"/>
              <a:gd name="connsiteY20530" fmla="*/ 1218605 h 4330701"/>
              <a:gd name="connsiteX20531" fmla="*/ 4914644 w 12191966"/>
              <a:gd name="connsiteY20531" fmla="*/ 1220537 h 4330701"/>
              <a:gd name="connsiteX20532" fmla="*/ 4916639 w 12191966"/>
              <a:gd name="connsiteY20532" fmla="*/ 1222083 h 4330701"/>
              <a:gd name="connsiteX20533" fmla="*/ 4919031 w 12191966"/>
              <a:gd name="connsiteY20533" fmla="*/ 1222469 h 4330701"/>
              <a:gd name="connsiteX20534" fmla="*/ 4921825 w 12191966"/>
              <a:gd name="connsiteY20534" fmla="*/ 1222469 h 4330701"/>
              <a:gd name="connsiteX20535" fmla="*/ 4928206 w 12191966"/>
              <a:gd name="connsiteY20535" fmla="*/ 1221697 h 4330701"/>
              <a:gd name="connsiteX20536" fmla="*/ 4934188 w 12191966"/>
              <a:gd name="connsiteY20536" fmla="*/ 1220537 h 4330701"/>
              <a:gd name="connsiteX20537" fmla="*/ 4937380 w 12191966"/>
              <a:gd name="connsiteY20537" fmla="*/ 1219378 h 4330701"/>
              <a:gd name="connsiteX20538" fmla="*/ 4940568 w 12191966"/>
              <a:gd name="connsiteY20538" fmla="*/ 1219378 h 4330701"/>
              <a:gd name="connsiteX20539" fmla="*/ 4942965 w 12191966"/>
              <a:gd name="connsiteY20539" fmla="*/ 1220151 h 4330701"/>
              <a:gd name="connsiteX20540" fmla="*/ 4945355 w 12191966"/>
              <a:gd name="connsiteY20540" fmla="*/ 1220537 h 4330701"/>
              <a:gd name="connsiteX20541" fmla="*/ 4946952 w 12191966"/>
              <a:gd name="connsiteY20541" fmla="*/ 1222083 h 4330701"/>
              <a:gd name="connsiteX20542" fmla="*/ 4948547 w 12191966"/>
              <a:gd name="connsiteY20542" fmla="*/ 1224402 h 4330701"/>
              <a:gd name="connsiteX20543" fmla="*/ 4946553 w 12191966"/>
              <a:gd name="connsiteY20543" fmla="*/ 1226720 h 4330701"/>
              <a:gd name="connsiteX20544" fmla="*/ 4944556 w 12191966"/>
              <a:gd name="connsiteY20544" fmla="*/ 1229039 h 4330701"/>
              <a:gd name="connsiteX20545" fmla="*/ 4943360 w 12191966"/>
              <a:gd name="connsiteY20545" fmla="*/ 1230971 h 4330701"/>
              <a:gd name="connsiteX20546" fmla="*/ 4942565 w 12191966"/>
              <a:gd name="connsiteY20546" fmla="*/ 1233290 h 4330701"/>
              <a:gd name="connsiteX20547" fmla="*/ 4942565 w 12191966"/>
              <a:gd name="connsiteY20547" fmla="*/ 1235222 h 4330701"/>
              <a:gd name="connsiteX20548" fmla="*/ 4942565 w 12191966"/>
              <a:gd name="connsiteY20548" fmla="*/ 1237154 h 4330701"/>
              <a:gd name="connsiteX20549" fmla="*/ 4942565 w 12191966"/>
              <a:gd name="connsiteY20549" fmla="*/ 1239086 h 4330701"/>
              <a:gd name="connsiteX20550" fmla="*/ 4943360 w 12191966"/>
              <a:gd name="connsiteY20550" fmla="*/ 1241018 h 4330701"/>
              <a:gd name="connsiteX20551" fmla="*/ 4948948 w 12191966"/>
              <a:gd name="connsiteY20551" fmla="*/ 1241018 h 4330701"/>
              <a:gd name="connsiteX20552" fmla="*/ 4954528 w 12191966"/>
              <a:gd name="connsiteY20552" fmla="*/ 1241405 h 4330701"/>
              <a:gd name="connsiteX20553" fmla="*/ 4951339 w 12191966"/>
              <a:gd name="connsiteY20553" fmla="*/ 1244110 h 4330701"/>
              <a:gd name="connsiteX20554" fmla="*/ 4948149 w 12191966"/>
              <a:gd name="connsiteY20554" fmla="*/ 1246042 h 4330701"/>
              <a:gd name="connsiteX20555" fmla="*/ 4951339 w 12191966"/>
              <a:gd name="connsiteY20555" fmla="*/ 1247588 h 4330701"/>
              <a:gd name="connsiteX20556" fmla="*/ 4955326 w 12191966"/>
              <a:gd name="connsiteY20556" fmla="*/ 1247974 h 4330701"/>
              <a:gd name="connsiteX20557" fmla="*/ 4960514 w 12191966"/>
              <a:gd name="connsiteY20557" fmla="*/ 1247588 h 4330701"/>
              <a:gd name="connsiteX20558" fmla="*/ 4965696 w 12191966"/>
              <a:gd name="connsiteY20558" fmla="*/ 1245269 h 4330701"/>
              <a:gd name="connsiteX20559" fmla="*/ 4965301 w 12191966"/>
              <a:gd name="connsiteY20559" fmla="*/ 1249906 h 4330701"/>
              <a:gd name="connsiteX20560" fmla="*/ 4964503 w 12191966"/>
              <a:gd name="connsiteY20560" fmla="*/ 1253384 h 4330701"/>
              <a:gd name="connsiteX20561" fmla="*/ 4963702 w 12191966"/>
              <a:gd name="connsiteY20561" fmla="*/ 1255316 h 4330701"/>
              <a:gd name="connsiteX20562" fmla="*/ 4962507 w 12191966"/>
              <a:gd name="connsiteY20562" fmla="*/ 1257249 h 4330701"/>
              <a:gd name="connsiteX20563" fmla="*/ 4961708 w 12191966"/>
              <a:gd name="connsiteY20563" fmla="*/ 1258021 h 4330701"/>
              <a:gd name="connsiteX20564" fmla="*/ 4960111 w 12191966"/>
              <a:gd name="connsiteY20564" fmla="*/ 1258794 h 4330701"/>
              <a:gd name="connsiteX20565" fmla="*/ 4958515 w 12191966"/>
              <a:gd name="connsiteY20565" fmla="*/ 1258794 h 4330701"/>
              <a:gd name="connsiteX20566" fmla="*/ 4956922 w 12191966"/>
              <a:gd name="connsiteY20566" fmla="*/ 1258021 h 4330701"/>
              <a:gd name="connsiteX20567" fmla="*/ 4952934 w 12191966"/>
              <a:gd name="connsiteY20567" fmla="*/ 1256862 h 4330701"/>
              <a:gd name="connsiteX20568" fmla="*/ 4949346 w 12191966"/>
              <a:gd name="connsiteY20568" fmla="*/ 1254157 h 4330701"/>
              <a:gd name="connsiteX20569" fmla="*/ 4945355 w 12191966"/>
              <a:gd name="connsiteY20569" fmla="*/ 1251452 h 4330701"/>
              <a:gd name="connsiteX20570" fmla="*/ 4941766 w 12191966"/>
              <a:gd name="connsiteY20570" fmla="*/ 1249520 h 4330701"/>
              <a:gd name="connsiteX20571" fmla="*/ 4940568 w 12191966"/>
              <a:gd name="connsiteY20571" fmla="*/ 1250293 h 4330701"/>
              <a:gd name="connsiteX20572" fmla="*/ 4941766 w 12191966"/>
              <a:gd name="connsiteY20572" fmla="*/ 1251838 h 4330701"/>
              <a:gd name="connsiteX20573" fmla="*/ 4942965 w 12191966"/>
              <a:gd name="connsiteY20573" fmla="*/ 1253384 h 4330701"/>
              <a:gd name="connsiteX20574" fmla="*/ 4943360 w 12191966"/>
              <a:gd name="connsiteY20574" fmla="*/ 1254544 h 4330701"/>
              <a:gd name="connsiteX20575" fmla="*/ 4943360 w 12191966"/>
              <a:gd name="connsiteY20575" fmla="*/ 1256089 h 4330701"/>
              <a:gd name="connsiteX20576" fmla="*/ 4943360 w 12191966"/>
              <a:gd name="connsiteY20576" fmla="*/ 1257635 h 4330701"/>
              <a:gd name="connsiteX20577" fmla="*/ 4942565 w 12191966"/>
              <a:gd name="connsiteY20577" fmla="*/ 1259181 h 4330701"/>
              <a:gd name="connsiteX20578" fmla="*/ 4939772 w 12191966"/>
              <a:gd name="connsiteY20578" fmla="*/ 1261113 h 4330701"/>
              <a:gd name="connsiteX20579" fmla="*/ 4936181 w 12191966"/>
              <a:gd name="connsiteY20579" fmla="*/ 1263045 h 4330701"/>
              <a:gd name="connsiteX20580" fmla="*/ 4932989 w 12191966"/>
              <a:gd name="connsiteY20580" fmla="*/ 1263431 h 4330701"/>
              <a:gd name="connsiteX20581" fmla="*/ 4930998 w 12191966"/>
              <a:gd name="connsiteY20581" fmla="*/ 1263431 h 4330701"/>
              <a:gd name="connsiteX20582" fmla="*/ 4929405 w 12191966"/>
              <a:gd name="connsiteY20582" fmla="*/ 1263045 h 4330701"/>
              <a:gd name="connsiteX20583" fmla="*/ 4927805 w 12191966"/>
              <a:gd name="connsiteY20583" fmla="*/ 1261886 h 4330701"/>
              <a:gd name="connsiteX20584" fmla="*/ 4926212 w 12191966"/>
              <a:gd name="connsiteY20584" fmla="*/ 1261113 h 4330701"/>
              <a:gd name="connsiteX20585" fmla="*/ 4926212 w 12191966"/>
              <a:gd name="connsiteY20585" fmla="*/ 1258021 h 4330701"/>
              <a:gd name="connsiteX20586" fmla="*/ 4925812 w 12191966"/>
              <a:gd name="connsiteY20586" fmla="*/ 1255703 h 4330701"/>
              <a:gd name="connsiteX20587" fmla="*/ 4918233 w 12191966"/>
              <a:gd name="connsiteY20587" fmla="*/ 1258021 h 4330701"/>
              <a:gd name="connsiteX20588" fmla="*/ 4917035 w 12191966"/>
              <a:gd name="connsiteY20588" fmla="*/ 1261886 h 4330701"/>
              <a:gd name="connsiteX20589" fmla="*/ 4915839 w 12191966"/>
              <a:gd name="connsiteY20589" fmla="*/ 1264977 h 4330701"/>
              <a:gd name="connsiteX20590" fmla="*/ 4913047 w 12191966"/>
              <a:gd name="connsiteY20590" fmla="*/ 1266909 h 4330701"/>
              <a:gd name="connsiteX20591" fmla="*/ 4910253 w 12191966"/>
              <a:gd name="connsiteY20591" fmla="*/ 1268069 h 4330701"/>
              <a:gd name="connsiteX20592" fmla="*/ 4906665 w 12191966"/>
              <a:gd name="connsiteY20592" fmla="*/ 1268842 h 4330701"/>
              <a:gd name="connsiteX20593" fmla="*/ 4903077 w 12191966"/>
              <a:gd name="connsiteY20593" fmla="*/ 1269228 h 4330701"/>
              <a:gd name="connsiteX20594" fmla="*/ 4895099 w 12191966"/>
              <a:gd name="connsiteY20594" fmla="*/ 1270001 h 4330701"/>
              <a:gd name="connsiteX20595" fmla="*/ 4901879 w 12191966"/>
              <a:gd name="connsiteY20595" fmla="*/ 1263045 h 4330701"/>
              <a:gd name="connsiteX20596" fmla="*/ 4909056 w 12191966"/>
              <a:gd name="connsiteY20596" fmla="*/ 1256862 h 4330701"/>
              <a:gd name="connsiteX20597" fmla="*/ 4914241 w 12191966"/>
              <a:gd name="connsiteY20597" fmla="*/ 1251452 h 4330701"/>
              <a:gd name="connsiteX20598" fmla="*/ 4917035 w 12191966"/>
              <a:gd name="connsiteY20598" fmla="*/ 1248747 h 4330701"/>
              <a:gd name="connsiteX20599" fmla="*/ 4920227 w 12191966"/>
              <a:gd name="connsiteY20599" fmla="*/ 1246815 h 4330701"/>
              <a:gd name="connsiteX20600" fmla="*/ 4923418 w 12191966"/>
              <a:gd name="connsiteY20600" fmla="*/ 1244883 h 4330701"/>
              <a:gd name="connsiteX20601" fmla="*/ 4926607 w 12191966"/>
              <a:gd name="connsiteY20601" fmla="*/ 1243337 h 4330701"/>
              <a:gd name="connsiteX20602" fmla="*/ 4930199 w 12191966"/>
              <a:gd name="connsiteY20602" fmla="*/ 1242564 h 4330701"/>
              <a:gd name="connsiteX20603" fmla="*/ 4934188 w 12191966"/>
              <a:gd name="connsiteY20603" fmla="*/ 1241405 h 4330701"/>
              <a:gd name="connsiteX20604" fmla="*/ 4934188 w 12191966"/>
              <a:gd name="connsiteY20604" fmla="*/ 1237540 h 4330701"/>
              <a:gd name="connsiteX20605" fmla="*/ 4932989 w 12191966"/>
              <a:gd name="connsiteY20605" fmla="*/ 1231744 h 4330701"/>
              <a:gd name="connsiteX20606" fmla="*/ 4930199 w 12191966"/>
              <a:gd name="connsiteY20606" fmla="*/ 1229039 h 4330701"/>
              <a:gd name="connsiteX20607" fmla="*/ 4927406 w 12191966"/>
              <a:gd name="connsiteY20607" fmla="*/ 1227493 h 4330701"/>
              <a:gd name="connsiteX20608" fmla="*/ 4924219 w 12191966"/>
              <a:gd name="connsiteY20608" fmla="*/ 1226334 h 4330701"/>
              <a:gd name="connsiteX20609" fmla="*/ 4920627 w 12191966"/>
              <a:gd name="connsiteY20609" fmla="*/ 1226334 h 4330701"/>
              <a:gd name="connsiteX20610" fmla="*/ 4917833 w 12191966"/>
              <a:gd name="connsiteY20610" fmla="*/ 1226720 h 4330701"/>
              <a:gd name="connsiteX20611" fmla="*/ 4914241 w 12191966"/>
              <a:gd name="connsiteY20611" fmla="*/ 1228266 h 4330701"/>
              <a:gd name="connsiteX20612" fmla="*/ 4907065 w 12191966"/>
              <a:gd name="connsiteY20612" fmla="*/ 1231357 h 4330701"/>
              <a:gd name="connsiteX20613" fmla="*/ 4899884 w 12191966"/>
              <a:gd name="connsiteY20613" fmla="*/ 1234062 h 4330701"/>
              <a:gd name="connsiteX20614" fmla="*/ 4896693 w 12191966"/>
              <a:gd name="connsiteY20614" fmla="*/ 1235608 h 4330701"/>
              <a:gd name="connsiteX20615" fmla="*/ 4893500 w 12191966"/>
              <a:gd name="connsiteY20615" fmla="*/ 1235995 h 4330701"/>
              <a:gd name="connsiteX20616" fmla="*/ 4889912 w 12191966"/>
              <a:gd name="connsiteY20616" fmla="*/ 1235995 h 4330701"/>
              <a:gd name="connsiteX20617" fmla="*/ 4887124 w 12191966"/>
              <a:gd name="connsiteY20617" fmla="*/ 1235608 h 4330701"/>
              <a:gd name="connsiteX20618" fmla="*/ 4883930 w 12191966"/>
              <a:gd name="connsiteY20618" fmla="*/ 1234062 h 4330701"/>
              <a:gd name="connsiteX20619" fmla="*/ 4881538 w 12191966"/>
              <a:gd name="connsiteY20619" fmla="*/ 1231357 h 4330701"/>
              <a:gd name="connsiteX20620" fmla="*/ 4885925 w 12191966"/>
              <a:gd name="connsiteY20620" fmla="*/ 1229425 h 4330701"/>
              <a:gd name="connsiteX20621" fmla="*/ 4889912 w 12191966"/>
              <a:gd name="connsiteY20621" fmla="*/ 1227880 h 4330701"/>
              <a:gd name="connsiteX20622" fmla="*/ 4897492 w 12191966"/>
              <a:gd name="connsiteY20622" fmla="*/ 1225561 h 4330701"/>
              <a:gd name="connsiteX20623" fmla="*/ 4901081 w 12191966"/>
              <a:gd name="connsiteY20623" fmla="*/ 1223629 h 4330701"/>
              <a:gd name="connsiteX20624" fmla="*/ 4905068 w 12191966"/>
              <a:gd name="connsiteY20624" fmla="*/ 1220924 h 4330701"/>
              <a:gd name="connsiteX20625" fmla="*/ 4908660 w 12191966"/>
              <a:gd name="connsiteY20625" fmla="*/ 1217059 h 4330701"/>
              <a:gd name="connsiteX20626" fmla="*/ 2825716 w 12191966"/>
              <a:gd name="connsiteY20626" fmla="*/ 1211263 h 4330701"/>
              <a:gd name="connsiteX20627" fmla="*/ 2827698 w 12191966"/>
              <a:gd name="connsiteY20627" fmla="*/ 1211263 h 4330701"/>
              <a:gd name="connsiteX20628" fmla="*/ 2829283 w 12191966"/>
              <a:gd name="connsiteY20628" fmla="*/ 1211263 h 4330701"/>
              <a:gd name="connsiteX20629" fmla="*/ 2831267 w 12191966"/>
              <a:gd name="connsiteY20629" fmla="*/ 1211263 h 4330701"/>
              <a:gd name="connsiteX20630" fmla="*/ 2833248 w 12191966"/>
              <a:gd name="connsiteY20630" fmla="*/ 1212065 h 4330701"/>
              <a:gd name="connsiteX20631" fmla="*/ 2836019 w 12191966"/>
              <a:gd name="connsiteY20631" fmla="*/ 1213268 h 4330701"/>
              <a:gd name="connsiteX20632" fmla="*/ 2836019 w 12191966"/>
              <a:gd name="connsiteY20632" fmla="*/ 1217678 h 4330701"/>
              <a:gd name="connsiteX20633" fmla="*/ 2836019 w 12191966"/>
              <a:gd name="connsiteY20633" fmla="*/ 1221287 h 4330701"/>
              <a:gd name="connsiteX20634" fmla="*/ 2835232 w 12191966"/>
              <a:gd name="connsiteY20634" fmla="*/ 1224495 h 4330701"/>
              <a:gd name="connsiteX20635" fmla="*/ 2834434 w 12191966"/>
              <a:gd name="connsiteY20635" fmla="*/ 1227302 h 4330701"/>
              <a:gd name="connsiteX20636" fmla="*/ 2832851 w 12191966"/>
              <a:gd name="connsiteY20636" fmla="*/ 1230108 h 4330701"/>
              <a:gd name="connsiteX20637" fmla="*/ 2831267 w 12191966"/>
              <a:gd name="connsiteY20637" fmla="*/ 1232113 h 4330701"/>
              <a:gd name="connsiteX20638" fmla="*/ 2827698 w 12191966"/>
              <a:gd name="connsiteY20638" fmla="*/ 1235321 h 4330701"/>
              <a:gd name="connsiteX20639" fmla="*/ 2831664 w 12191966"/>
              <a:gd name="connsiteY20639" fmla="*/ 1237727 h 4330701"/>
              <a:gd name="connsiteX20640" fmla="*/ 2835232 w 12191966"/>
              <a:gd name="connsiteY20640" fmla="*/ 1240133 h 4330701"/>
              <a:gd name="connsiteX20641" fmla="*/ 2838792 w 12191966"/>
              <a:gd name="connsiteY20641" fmla="*/ 1243741 h 4330701"/>
              <a:gd name="connsiteX20642" fmla="*/ 2840380 w 12191966"/>
              <a:gd name="connsiteY20642" fmla="*/ 1245746 h 4330701"/>
              <a:gd name="connsiteX20643" fmla="*/ 2841571 w 12191966"/>
              <a:gd name="connsiteY20643" fmla="*/ 1247751 h 4330701"/>
              <a:gd name="connsiteX20644" fmla="*/ 2854253 w 12191966"/>
              <a:gd name="connsiteY20644" fmla="*/ 1243741 h 4330701"/>
              <a:gd name="connsiteX20645" fmla="*/ 2867336 w 12191966"/>
              <a:gd name="connsiteY20645" fmla="*/ 1240133 h 4330701"/>
              <a:gd name="connsiteX20646" fmla="*/ 2880816 w 12191966"/>
              <a:gd name="connsiteY20646" fmla="*/ 1236925 h 4330701"/>
              <a:gd name="connsiteX20647" fmla="*/ 2894692 w 12191966"/>
              <a:gd name="connsiteY20647" fmla="*/ 1234519 h 4330701"/>
              <a:gd name="connsiteX20648" fmla="*/ 2908175 w 12191966"/>
              <a:gd name="connsiteY20648" fmla="*/ 1232915 h 4330701"/>
              <a:gd name="connsiteX20649" fmla="*/ 2922044 w 12191966"/>
              <a:gd name="connsiteY20649" fmla="*/ 1232514 h 4330701"/>
              <a:gd name="connsiteX20650" fmla="*/ 2935524 w 12191966"/>
              <a:gd name="connsiteY20650" fmla="*/ 1232514 h 4330701"/>
              <a:gd name="connsiteX20651" fmla="*/ 2949000 w 12191966"/>
              <a:gd name="connsiteY20651" fmla="*/ 1233316 h 4330701"/>
              <a:gd name="connsiteX20652" fmla="*/ 2962476 w 12191966"/>
              <a:gd name="connsiteY20652" fmla="*/ 1234920 h 4330701"/>
              <a:gd name="connsiteX20653" fmla="*/ 2975559 w 12191966"/>
              <a:gd name="connsiteY20653" fmla="*/ 1237727 h 4330701"/>
              <a:gd name="connsiteX20654" fmla="*/ 2988641 w 12191966"/>
              <a:gd name="connsiteY20654" fmla="*/ 1240935 h 4330701"/>
              <a:gd name="connsiteX20655" fmla="*/ 3001723 w 12191966"/>
              <a:gd name="connsiteY20655" fmla="*/ 1244944 h 4330701"/>
              <a:gd name="connsiteX20656" fmla="*/ 3013615 w 12191966"/>
              <a:gd name="connsiteY20656" fmla="*/ 1250558 h 4330701"/>
              <a:gd name="connsiteX20657" fmla="*/ 3025903 w 12191966"/>
              <a:gd name="connsiteY20657" fmla="*/ 1256973 h 4330701"/>
              <a:gd name="connsiteX20658" fmla="*/ 3037403 w 12191966"/>
              <a:gd name="connsiteY20658" fmla="*/ 1263790 h 4330701"/>
              <a:gd name="connsiteX20659" fmla="*/ 3047707 w 12191966"/>
              <a:gd name="connsiteY20659" fmla="*/ 1271809 h 4330701"/>
              <a:gd name="connsiteX20660" fmla="*/ 3052067 w 12191966"/>
              <a:gd name="connsiteY20660" fmla="*/ 1266998 h 4330701"/>
              <a:gd name="connsiteX20661" fmla="*/ 3056030 w 12191966"/>
              <a:gd name="connsiteY20661" fmla="*/ 1263389 h 4330701"/>
              <a:gd name="connsiteX20662" fmla="*/ 3059201 w 12191966"/>
              <a:gd name="connsiteY20662" fmla="*/ 1261785 h 4330701"/>
              <a:gd name="connsiteX20663" fmla="*/ 3062771 w 12191966"/>
              <a:gd name="connsiteY20663" fmla="*/ 1260983 h 4330701"/>
              <a:gd name="connsiteX20664" fmla="*/ 3066735 w 12191966"/>
              <a:gd name="connsiteY20664" fmla="*/ 1260983 h 4330701"/>
              <a:gd name="connsiteX20665" fmla="*/ 3071886 w 12191966"/>
              <a:gd name="connsiteY20665" fmla="*/ 1261384 h 4330701"/>
              <a:gd name="connsiteX20666" fmla="*/ 3077041 w 12191966"/>
              <a:gd name="connsiteY20666" fmla="*/ 1261785 h 4330701"/>
              <a:gd name="connsiteX20667" fmla="*/ 3082985 w 12191966"/>
              <a:gd name="connsiteY20667" fmla="*/ 1261785 h 4330701"/>
              <a:gd name="connsiteX20668" fmla="*/ 3082589 w 12191966"/>
              <a:gd name="connsiteY20668" fmla="*/ 1266597 h 4330701"/>
              <a:gd name="connsiteX20669" fmla="*/ 3080609 w 12191966"/>
              <a:gd name="connsiteY20669" fmla="*/ 1270606 h 4330701"/>
              <a:gd name="connsiteX20670" fmla="*/ 3077833 w 12191966"/>
              <a:gd name="connsiteY20670" fmla="*/ 1273413 h 4330701"/>
              <a:gd name="connsiteX20671" fmla="*/ 3074267 w 12191966"/>
              <a:gd name="connsiteY20671" fmla="*/ 1276621 h 4330701"/>
              <a:gd name="connsiteX20672" fmla="*/ 3071094 w 12191966"/>
              <a:gd name="connsiteY20672" fmla="*/ 1279027 h 4330701"/>
              <a:gd name="connsiteX20673" fmla="*/ 3066735 w 12191966"/>
              <a:gd name="connsiteY20673" fmla="*/ 1281031 h 4330701"/>
              <a:gd name="connsiteX20674" fmla="*/ 3062771 w 12191966"/>
              <a:gd name="connsiteY20674" fmla="*/ 1282635 h 4330701"/>
              <a:gd name="connsiteX20675" fmla="*/ 3058410 w 12191966"/>
              <a:gd name="connsiteY20675" fmla="*/ 1283036 h 4330701"/>
              <a:gd name="connsiteX20676" fmla="*/ 3054445 w 12191966"/>
              <a:gd name="connsiteY20676" fmla="*/ 1283838 h 4330701"/>
              <a:gd name="connsiteX20677" fmla="*/ 3050482 w 12191966"/>
              <a:gd name="connsiteY20677" fmla="*/ 1283838 h 4330701"/>
              <a:gd name="connsiteX20678" fmla="*/ 3046915 w 12191966"/>
              <a:gd name="connsiteY20678" fmla="*/ 1283036 h 4330701"/>
              <a:gd name="connsiteX20679" fmla="*/ 3043741 w 12191966"/>
              <a:gd name="connsiteY20679" fmla="*/ 1282234 h 4330701"/>
              <a:gd name="connsiteX20680" fmla="*/ 3041756 w 12191966"/>
              <a:gd name="connsiteY20680" fmla="*/ 1280230 h 4330701"/>
              <a:gd name="connsiteX20681" fmla="*/ 3040171 w 12191966"/>
              <a:gd name="connsiteY20681" fmla="*/ 1278225 h 4330701"/>
              <a:gd name="connsiteX20682" fmla="*/ 3039773 w 12191966"/>
              <a:gd name="connsiteY20682" fmla="*/ 1275418 h 4330701"/>
              <a:gd name="connsiteX20683" fmla="*/ 3040171 w 12191966"/>
              <a:gd name="connsiteY20683" fmla="*/ 1272611 h 4330701"/>
              <a:gd name="connsiteX20684" fmla="*/ 3036204 w 12191966"/>
              <a:gd name="connsiteY20684" fmla="*/ 1271809 h 4330701"/>
              <a:gd name="connsiteX20685" fmla="*/ 3033438 w 12191966"/>
              <a:gd name="connsiteY20685" fmla="*/ 1271809 h 4330701"/>
              <a:gd name="connsiteX20686" fmla="*/ 3031454 w 12191966"/>
              <a:gd name="connsiteY20686" fmla="*/ 1271809 h 4330701"/>
              <a:gd name="connsiteX20687" fmla="*/ 3029869 w 12191966"/>
              <a:gd name="connsiteY20687" fmla="*/ 1273012 h 4330701"/>
              <a:gd name="connsiteX20688" fmla="*/ 3028678 w 12191966"/>
              <a:gd name="connsiteY20688" fmla="*/ 1273413 h 4330701"/>
              <a:gd name="connsiteX20689" fmla="*/ 3027886 w 12191966"/>
              <a:gd name="connsiteY20689" fmla="*/ 1275017 h 4330701"/>
              <a:gd name="connsiteX20690" fmla="*/ 3027491 w 12191966"/>
              <a:gd name="connsiteY20690" fmla="*/ 1277423 h 4330701"/>
              <a:gd name="connsiteX20691" fmla="*/ 3027491 w 12191966"/>
              <a:gd name="connsiteY20691" fmla="*/ 1280631 h 4330701"/>
              <a:gd name="connsiteX20692" fmla="*/ 3026698 w 12191966"/>
              <a:gd name="connsiteY20692" fmla="*/ 1283036 h 4330701"/>
              <a:gd name="connsiteX20693" fmla="*/ 3026302 w 12191966"/>
              <a:gd name="connsiteY20693" fmla="*/ 1284640 h 4330701"/>
              <a:gd name="connsiteX20694" fmla="*/ 3025508 w 12191966"/>
              <a:gd name="connsiteY20694" fmla="*/ 1285843 h 4330701"/>
              <a:gd name="connsiteX20695" fmla="*/ 3023923 w 12191966"/>
              <a:gd name="connsiteY20695" fmla="*/ 1286244 h 4330701"/>
              <a:gd name="connsiteX20696" fmla="*/ 3021149 w 12191966"/>
              <a:gd name="connsiteY20696" fmla="*/ 1286645 h 4330701"/>
              <a:gd name="connsiteX20697" fmla="*/ 3018767 w 12191966"/>
              <a:gd name="connsiteY20697" fmla="*/ 1287046 h 4330701"/>
              <a:gd name="connsiteX20698" fmla="*/ 3016787 w 12191966"/>
              <a:gd name="connsiteY20698" fmla="*/ 1287046 h 4330701"/>
              <a:gd name="connsiteX20699" fmla="*/ 3015202 w 12191966"/>
              <a:gd name="connsiteY20699" fmla="*/ 1286645 h 4330701"/>
              <a:gd name="connsiteX20700" fmla="*/ 3014802 w 12191966"/>
              <a:gd name="connsiteY20700" fmla="*/ 1286244 h 4330701"/>
              <a:gd name="connsiteX20701" fmla="*/ 3014407 w 12191966"/>
              <a:gd name="connsiteY20701" fmla="*/ 1284640 h 4330701"/>
              <a:gd name="connsiteX20702" fmla="*/ 3014407 w 12191966"/>
              <a:gd name="connsiteY20702" fmla="*/ 1283036 h 4330701"/>
              <a:gd name="connsiteX20703" fmla="*/ 3014802 w 12191966"/>
              <a:gd name="connsiteY20703" fmla="*/ 1279428 h 4330701"/>
              <a:gd name="connsiteX20704" fmla="*/ 3015993 w 12191966"/>
              <a:gd name="connsiteY20704" fmla="*/ 1275418 h 4330701"/>
              <a:gd name="connsiteX20705" fmla="*/ 3016390 w 12191966"/>
              <a:gd name="connsiteY20705" fmla="*/ 1271408 h 4330701"/>
              <a:gd name="connsiteX20706" fmla="*/ 3015993 w 12191966"/>
              <a:gd name="connsiteY20706" fmla="*/ 1269002 h 4330701"/>
              <a:gd name="connsiteX20707" fmla="*/ 3015202 w 12191966"/>
              <a:gd name="connsiteY20707" fmla="*/ 1267399 h 4330701"/>
              <a:gd name="connsiteX20708" fmla="*/ 3013615 w 12191966"/>
              <a:gd name="connsiteY20708" fmla="*/ 1265394 h 4330701"/>
              <a:gd name="connsiteX20709" fmla="*/ 3012426 w 12191966"/>
              <a:gd name="connsiteY20709" fmla="*/ 1263790 h 4330701"/>
              <a:gd name="connsiteX20710" fmla="*/ 3008857 w 12191966"/>
              <a:gd name="connsiteY20710" fmla="*/ 1274215 h 4330701"/>
              <a:gd name="connsiteX20711" fmla="*/ 3007270 w 12191966"/>
              <a:gd name="connsiteY20711" fmla="*/ 1277022 h 4330701"/>
              <a:gd name="connsiteX20712" fmla="*/ 3005686 w 12191966"/>
              <a:gd name="connsiteY20712" fmla="*/ 1279027 h 4330701"/>
              <a:gd name="connsiteX20713" fmla="*/ 3004101 w 12191966"/>
              <a:gd name="connsiteY20713" fmla="*/ 1280230 h 4330701"/>
              <a:gd name="connsiteX20714" fmla="*/ 3001723 w 12191966"/>
              <a:gd name="connsiteY20714" fmla="*/ 1281031 h 4330701"/>
              <a:gd name="connsiteX20715" fmla="*/ 2993794 w 12191966"/>
              <a:gd name="connsiteY20715" fmla="*/ 1283838 h 4330701"/>
              <a:gd name="connsiteX20716" fmla="*/ 2993794 w 12191966"/>
              <a:gd name="connsiteY20716" fmla="*/ 1276220 h 4330701"/>
              <a:gd name="connsiteX20717" fmla="*/ 2994586 w 12191966"/>
              <a:gd name="connsiteY20717" fmla="*/ 1269002 h 4330701"/>
              <a:gd name="connsiteX20718" fmla="*/ 2995776 w 12191966"/>
              <a:gd name="connsiteY20718" fmla="*/ 1266597 h 4330701"/>
              <a:gd name="connsiteX20719" fmla="*/ 2996568 w 12191966"/>
              <a:gd name="connsiteY20719" fmla="*/ 1263389 h 4330701"/>
              <a:gd name="connsiteX20720" fmla="*/ 2998156 w 12191966"/>
              <a:gd name="connsiteY20720" fmla="*/ 1261384 h 4330701"/>
              <a:gd name="connsiteX20721" fmla="*/ 3000136 w 12191966"/>
              <a:gd name="connsiteY20721" fmla="*/ 1259379 h 4330701"/>
              <a:gd name="connsiteX20722" fmla="*/ 2997760 w 12191966"/>
              <a:gd name="connsiteY20722" fmla="*/ 1257374 h 4330701"/>
              <a:gd name="connsiteX20723" fmla="*/ 2995776 w 12191966"/>
              <a:gd name="connsiteY20723" fmla="*/ 1255770 h 4330701"/>
              <a:gd name="connsiteX20724" fmla="*/ 2992607 w 12191966"/>
              <a:gd name="connsiteY20724" fmla="*/ 1255369 h 4330701"/>
              <a:gd name="connsiteX20725" fmla="*/ 2989830 w 12191966"/>
              <a:gd name="connsiteY20725" fmla="*/ 1255369 h 4330701"/>
              <a:gd name="connsiteX20726" fmla="*/ 2986660 w 12191966"/>
              <a:gd name="connsiteY20726" fmla="*/ 1255369 h 4330701"/>
              <a:gd name="connsiteX20727" fmla="*/ 2983883 w 12191966"/>
              <a:gd name="connsiteY20727" fmla="*/ 1256171 h 4330701"/>
              <a:gd name="connsiteX20728" fmla="*/ 2977144 w 12191966"/>
              <a:gd name="connsiteY20728" fmla="*/ 1257775 h 4330701"/>
              <a:gd name="connsiteX20729" fmla="*/ 2974371 w 12191966"/>
              <a:gd name="connsiteY20729" fmla="*/ 1258978 h 4330701"/>
              <a:gd name="connsiteX20730" fmla="*/ 2970801 w 12191966"/>
              <a:gd name="connsiteY20730" fmla="*/ 1259379 h 4330701"/>
              <a:gd name="connsiteX20731" fmla="*/ 2967630 w 12191966"/>
              <a:gd name="connsiteY20731" fmla="*/ 1258978 h 4330701"/>
              <a:gd name="connsiteX20732" fmla="*/ 2965251 w 12191966"/>
              <a:gd name="connsiteY20732" fmla="*/ 1258176 h 4330701"/>
              <a:gd name="connsiteX20733" fmla="*/ 2962081 w 12191966"/>
              <a:gd name="connsiteY20733" fmla="*/ 1256973 h 4330701"/>
              <a:gd name="connsiteX20734" fmla="*/ 2959701 w 12191966"/>
              <a:gd name="connsiteY20734" fmla="*/ 1254568 h 4330701"/>
              <a:gd name="connsiteX20735" fmla="*/ 2957719 w 12191966"/>
              <a:gd name="connsiteY20735" fmla="*/ 1251360 h 4330701"/>
              <a:gd name="connsiteX20736" fmla="*/ 2956136 w 12191966"/>
              <a:gd name="connsiteY20736" fmla="*/ 1246548 h 4330701"/>
              <a:gd name="connsiteX20737" fmla="*/ 2953757 w 12191966"/>
              <a:gd name="connsiteY20737" fmla="*/ 1250157 h 4330701"/>
              <a:gd name="connsiteX20738" fmla="*/ 2952171 w 12191966"/>
              <a:gd name="connsiteY20738" fmla="*/ 1253365 h 4330701"/>
              <a:gd name="connsiteX20739" fmla="*/ 2951770 w 12191966"/>
              <a:gd name="connsiteY20739" fmla="*/ 1255770 h 4330701"/>
              <a:gd name="connsiteX20740" fmla="*/ 2952171 w 12191966"/>
              <a:gd name="connsiteY20740" fmla="*/ 1257775 h 4330701"/>
              <a:gd name="connsiteX20741" fmla="*/ 2952565 w 12191966"/>
              <a:gd name="connsiteY20741" fmla="*/ 1259780 h 4330701"/>
              <a:gd name="connsiteX20742" fmla="*/ 2954153 w 12191966"/>
              <a:gd name="connsiteY20742" fmla="*/ 1261384 h 4330701"/>
              <a:gd name="connsiteX20743" fmla="*/ 2956136 w 12191966"/>
              <a:gd name="connsiteY20743" fmla="*/ 1262186 h 4330701"/>
              <a:gd name="connsiteX20744" fmla="*/ 2958510 w 12191966"/>
              <a:gd name="connsiteY20744" fmla="*/ 1263389 h 4330701"/>
              <a:gd name="connsiteX20745" fmla="*/ 2963665 w 12191966"/>
              <a:gd name="connsiteY20745" fmla="*/ 1263790 h 4330701"/>
              <a:gd name="connsiteX20746" fmla="*/ 2969615 w 12191966"/>
              <a:gd name="connsiteY20746" fmla="*/ 1263790 h 4330701"/>
              <a:gd name="connsiteX20747" fmla="*/ 2975559 w 12191966"/>
              <a:gd name="connsiteY20747" fmla="*/ 1262988 h 4330701"/>
              <a:gd name="connsiteX20748" fmla="*/ 2980315 w 12191966"/>
              <a:gd name="connsiteY20748" fmla="*/ 1261785 h 4330701"/>
              <a:gd name="connsiteX20749" fmla="*/ 2980714 w 12191966"/>
              <a:gd name="connsiteY20749" fmla="*/ 1266998 h 4330701"/>
              <a:gd name="connsiteX20750" fmla="*/ 2981901 w 12191966"/>
              <a:gd name="connsiteY20750" fmla="*/ 1270606 h 4330701"/>
              <a:gd name="connsiteX20751" fmla="*/ 2983883 w 12191966"/>
              <a:gd name="connsiteY20751" fmla="*/ 1274616 h 4330701"/>
              <a:gd name="connsiteX20752" fmla="*/ 2984281 w 12191966"/>
              <a:gd name="connsiteY20752" fmla="*/ 1276621 h 4330701"/>
              <a:gd name="connsiteX20753" fmla="*/ 2984281 w 12191966"/>
              <a:gd name="connsiteY20753" fmla="*/ 1278626 h 4330701"/>
              <a:gd name="connsiteX20754" fmla="*/ 2983091 w 12191966"/>
              <a:gd name="connsiteY20754" fmla="*/ 1281031 h 4330701"/>
              <a:gd name="connsiteX20755" fmla="*/ 2981901 w 12191966"/>
              <a:gd name="connsiteY20755" fmla="*/ 1285041 h 4330701"/>
              <a:gd name="connsiteX20756" fmla="*/ 2980714 w 12191966"/>
              <a:gd name="connsiteY20756" fmla="*/ 1283036 h 4330701"/>
              <a:gd name="connsiteX20757" fmla="*/ 2978729 w 12191966"/>
              <a:gd name="connsiteY20757" fmla="*/ 1281432 h 4330701"/>
              <a:gd name="connsiteX20758" fmla="*/ 2976749 w 12191966"/>
              <a:gd name="connsiteY20758" fmla="*/ 1280631 h 4330701"/>
              <a:gd name="connsiteX20759" fmla="*/ 2974769 w 12191966"/>
              <a:gd name="connsiteY20759" fmla="*/ 1279428 h 4330701"/>
              <a:gd name="connsiteX20760" fmla="*/ 2972387 w 12191966"/>
              <a:gd name="connsiteY20760" fmla="*/ 1279027 h 4330701"/>
              <a:gd name="connsiteX20761" fmla="*/ 2969615 w 12191966"/>
              <a:gd name="connsiteY20761" fmla="*/ 1278626 h 4330701"/>
              <a:gd name="connsiteX20762" fmla="*/ 2964062 w 12191966"/>
              <a:gd name="connsiteY20762" fmla="*/ 1279027 h 4330701"/>
              <a:gd name="connsiteX20763" fmla="*/ 2958510 w 12191966"/>
              <a:gd name="connsiteY20763" fmla="*/ 1280631 h 4330701"/>
              <a:gd name="connsiteX20764" fmla="*/ 2953757 w 12191966"/>
              <a:gd name="connsiteY20764" fmla="*/ 1282635 h 4330701"/>
              <a:gd name="connsiteX20765" fmla="*/ 2949000 w 12191966"/>
              <a:gd name="connsiteY20765" fmla="*/ 1285843 h 4330701"/>
              <a:gd name="connsiteX20766" fmla="*/ 2947809 w 12191966"/>
              <a:gd name="connsiteY20766" fmla="*/ 1287046 h 4330701"/>
              <a:gd name="connsiteX20767" fmla="*/ 2946621 w 12191966"/>
              <a:gd name="connsiteY20767" fmla="*/ 1289051 h 4330701"/>
              <a:gd name="connsiteX20768" fmla="*/ 2940678 w 12191966"/>
              <a:gd name="connsiteY20768" fmla="*/ 1288249 h 4330701"/>
              <a:gd name="connsiteX20769" fmla="*/ 2937506 w 12191966"/>
              <a:gd name="connsiteY20769" fmla="*/ 1287848 h 4330701"/>
              <a:gd name="connsiteX20770" fmla="*/ 2935124 w 12191966"/>
              <a:gd name="connsiteY20770" fmla="*/ 1286244 h 4330701"/>
              <a:gd name="connsiteX20771" fmla="*/ 2933143 w 12191966"/>
              <a:gd name="connsiteY20771" fmla="*/ 1284640 h 4330701"/>
              <a:gd name="connsiteX20772" fmla="*/ 2931160 w 12191966"/>
              <a:gd name="connsiteY20772" fmla="*/ 1282234 h 4330701"/>
              <a:gd name="connsiteX20773" fmla="*/ 2929973 w 12191966"/>
              <a:gd name="connsiteY20773" fmla="*/ 1278626 h 4330701"/>
              <a:gd name="connsiteX20774" fmla="*/ 2929578 w 12191966"/>
              <a:gd name="connsiteY20774" fmla="*/ 1273012 h 4330701"/>
              <a:gd name="connsiteX20775" fmla="*/ 2934729 w 12191966"/>
              <a:gd name="connsiteY20775" fmla="*/ 1275418 h 4330701"/>
              <a:gd name="connsiteX20776" fmla="*/ 2937110 w 12191966"/>
              <a:gd name="connsiteY20776" fmla="*/ 1276220 h 4330701"/>
              <a:gd name="connsiteX20777" fmla="*/ 2938295 w 12191966"/>
              <a:gd name="connsiteY20777" fmla="*/ 1276220 h 4330701"/>
              <a:gd name="connsiteX20778" fmla="*/ 2939089 w 12191966"/>
              <a:gd name="connsiteY20778" fmla="*/ 1275418 h 4330701"/>
              <a:gd name="connsiteX20779" fmla="*/ 2940277 w 12191966"/>
              <a:gd name="connsiteY20779" fmla="*/ 1274215 h 4330701"/>
              <a:gd name="connsiteX20780" fmla="*/ 2941071 w 12191966"/>
              <a:gd name="connsiteY20780" fmla="*/ 1271408 h 4330701"/>
              <a:gd name="connsiteX20781" fmla="*/ 2942658 w 12191966"/>
              <a:gd name="connsiteY20781" fmla="*/ 1269403 h 4330701"/>
              <a:gd name="connsiteX20782" fmla="*/ 2945038 w 12191966"/>
              <a:gd name="connsiteY20782" fmla="*/ 1266998 h 4330701"/>
              <a:gd name="connsiteX20783" fmla="*/ 2946621 w 12191966"/>
              <a:gd name="connsiteY20783" fmla="*/ 1265795 h 4330701"/>
              <a:gd name="connsiteX20784" fmla="*/ 2949000 w 12191966"/>
              <a:gd name="connsiteY20784" fmla="*/ 1265394 h 4330701"/>
              <a:gd name="connsiteX20785" fmla="*/ 2947809 w 12191966"/>
              <a:gd name="connsiteY20785" fmla="*/ 1262988 h 4330701"/>
              <a:gd name="connsiteX20786" fmla="*/ 2945431 w 12191966"/>
              <a:gd name="connsiteY20786" fmla="*/ 1261384 h 4330701"/>
              <a:gd name="connsiteX20787" fmla="*/ 2943451 w 12191966"/>
              <a:gd name="connsiteY20787" fmla="*/ 1261384 h 4330701"/>
              <a:gd name="connsiteX20788" fmla="*/ 2941071 w 12191966"/>
              <a:gd name="connsiteY20788" fmla="*/ 1261384 h 4330701"/>
              <a:gd name="connsiteX20789" fmla="*/ 2938689 w 12191966"/>
              <a:gd name="connsiteY20789" fmla="*/ 1262186 h 4330701"/>
              <a:gd name="connsiteX20790" fmla="*/ 2935919 w 12191966"/>
              <a:gd name="connsiteY20790" fmla="*/ 1263389 h 4330701"/>
              <a:gd name="connsiteX20791" fmla="*/ 2930767 w 12191966"/>
              <a:gd name="connsiteY20791" fmla="*/ 1266597 h 4330701"/>
              <a:gd name="connsiteX20792" fmla="*/ 2927594 w 12191966"/>
              <a:gd name="connsiteY20792" fmla="*/ 1267399 h 4330701"/>
              <a:gd name="connsiteX20793" fmla="*/ 2924423 w 12191966"/>
              <a:gd name="connsiteY20793" fmla="*/ 1267800 h 4330701"/>
              <a:gd name="connsiteX20794" fmla="*/ 2922044 w 12191966"/>
              <a:gd name="connsiteY20794" fmla="*/ 1267800 h 4330701"/>
              <a:gd name="connsiteX20795" fmla="*/ 2919666 w 12191966"/>
              <a:gd name="connsiteY20795" fmla="*/ 1266998 h 4330701"/>
              <a:gd name="connsiteX20796" fmla="*/ 2917684 w 12191966"/>
              <a:gd name="connsiteY20796" fmla="*/ 1264993 h 4330701"/>
              <a:gd name="connsiteX20797" fmla="*/ 2915704 w 12191966"/>
              <a:gd name="connsiteY20797" fmla="*/ 1261785 h 4330701"/>
              <a:gd name="connsiteX20798" fmla="*/ 2914118 w 12191966"/>
              <a:gd name="connsiteY20798" fmla="*/ 1257775 h 4330701"/>
              <a:gd name="connsiteX20799" fmla="*/ 2912533 w 12191966"/>
              <a:gd name="connsiteY20799" fmla="*/ 1251761 h 4330701"/>
              <a:gd name="connsiteX20800" fmla="*/ 2915704 w 12191966"/>
              <a:gd name="connsiteY20800" fmla="*/ 1250558 h 4330701"/>
              <a:gd name="connsiteX20801" fmla="*/ 2918080 w 12191966"/>
              <a:gd name="connsiteY20801" fmla="*/ 1250558 h 4330701"/>
              <a:gd name="connsiteX20802" fmla="*/ 2920065 w 12191966"/>
              <a:gd name="connsiteY20802" fmla="*/ 1251360 h 4330701"/>
              <a:gd name="connsiteX20803" fmla="*/ 2921650 w 12191966"/>
              <a:gd name="connsiteY20803" fmla="*/ 1251761 h 4330701"/>
              <a:gd name="connsiteX20804" fmla="*/ 2925215 w 12191966"/>
              <a:gd name="connsiteY20804" fmla="*/ 1253766 h 4330701"/>
              <a:gd name="connsiteX20805" fmla="*/ 2927199 w 12191966"/>
              <a:gd name="connsiteY20805" fmla="*/ 1254568 h 4330701"/>
              <a:gd name="connsiteX20806" fmla="*/ 2928783 w 12191966"/>
              <a:gd name="connsiteY20806" fmla="*/ 1255770 h 4330701"/>
              <a:gd name="connsiteX20807" fmla="*/ 2926406 w 12191966"/>
              <a:gd name="connsiteY20807" fmla="*/ 1251761 h 4330701"/>
              <a:gd name="connsiteX20808" fmla="*/ 2924423 w 12191966"/>
              <a:gd name="connsiteY20808" fmla="*/ 1248553 h 4330701"/>
              <a:gd name="connsiteX20809" fmla="*/ 2922044 w 12191966"/>
              <a:gd name="connsiteY20809" fmla="*/ 1246548 h 4330701"/>
              <a:gd name="connsiteX20810" fmla="*/ 2918876 w 12191966"/>
              <a:gd name="connsiteY20810" fmla="*/ 1244944 h 4330701"/>
              <a:gd name="connsiteX20811" fmla="*/ 2916098 w 12191966"/>
              <a:gd name="connsiteY20811" fmla="*/ 1244142 h 4330701"/>
              <a:gd name="connsiteX20812" fmla="*/ 2912533 w 12191966"/>
              <a:gd name="connsiteY20812" fmla="*/ 1243741 h 4330701"/>
              <a:gd name="connsiteX20813" fmla="*/ 2908966 w 12191966"/>
              <a:gd name="connsiteY20813" fmla="*/ 1243741 h 4330701"/>
              <a:gd name="connsiteX20814" fmla="*/ 2905395 w 12191966"/>
              <a:gd name="connsiteY20814" fmla="*/ 1243741 h 4330701"/>
              <a:gd name="connsiteX20815" fmla="*/ 2897471 w 12191966"/>
              <a:gd name="connsiteY20815" fmla="*/ 1244944 h 4330701"/>
              <a:gd name="connsiteX20816" fmla="*/ 2889537 w 12191966"/>
              <a:gd name="connsiteY20816" fmla="*/ 1247350 h 4330701"/>
              <a:gd name="connsiteX20817" fmla="*/ 2881610 w 12191966"/>
              <a:gd name="connsiteY20817" fmla="*/ 1249355 h 4330701"/>
              <a:gd name="connsiteX20818" fmla="*/ 2872888 w 12191966"/>
              <a:gd name="connsiteY20818" fmla="*/ 1250157 h 4330701"/>
              <a:gd name="connsiteX20819" fmla="*/ 2860597 w 12191966"/>
              <a:gd name="connsiteY20819" fmla="*/ 1250157 h 4330701"/>
              <a:gd name="connsiteX20820" fmla="*/ 2846725 w 12191966"/>
              <a:gd name="connsiteY20820" fmla="*/ 1249756 h 4330701"/>
              <a:gd name="connsiteX20821" fmla="*/ 2833248 w 12191966"/>
              <a:gd name="connsiteY20821" fmla="*/ 1248553 h 4330701"/>
              <a:gd name="connsiteX20822" fmla="*/ 2819769 w 12191966"/>
              <a:gd name="connsiteY20822" fmla="*/ 1247751 h 4330701"/>
              <a:gd name="connsiteX20823" fmla="*/ 2818976 w 12191966"/>
              <a:gd name="connsiteY20823" fmla="*/ 1251761 h 4330701"/>
              <a:gd name="connsiteX20824" fmla="*/ 2816995 w 12191966"/>
              <a:gd name="connsiteY20824" fmla="*/ 1249756 h 4330701"/>
              <a:gd name="connsiteX20825" fmla="*/ 2815406 w 12191966"/>
              <a:gd name="connsiteY20825" fmla="*/ 1247350 h 4330701"/>
              <a:gd name="connsiteX20826" fmla="*/ 2800348 w 12191966"/>
              <a:gd name="connsiteY20826" fmla="*/ 1245746 h 4330701"/>
              <a:gd name="connsiteX20827" fmla="*/ 2785671 w 12191966"/>
              <a:gd name="connsiteY20827" fmla="*/ 1244142 h 4330701"/>
              <a:gd name="connsiteX20828" fmla="*/ 2780919 w 12191966"/>
              <a:gd name="connsiteY20828" fmla="*/ 1244142 h 4330701"/>
              <a:gd name="connsiteX20829" fmla="*/ 2775766 w 12191966"/>
              <a:gd name="connsiteY20829" fmla="*/ 1244142 h 4330701"/>
              <a:gd name="connsiteX20830" fmla="*/ 2765063 w 12191966"/>
              <a:gd name="connsiteY20830" fmla="*/ 1243741 h 4330701"/>
              <a:gd name="connsiteX20831" fmla="*/ 2758323 w 12191966"/>
              <a:gd name="connsiteY20831" fmla="*/ 1243741 h 4330701"/>
              <a:gd name="connsiteX20832" fmla="*/ 2751189 w 12191966"/>
              <a:gd name="connsiteY20832" fmla="*/ 1244543 h 4330701"/>
              <a:gd name="connsiteX20833" fmla="*/ 2744447 w 12191966"/>
              <a:gd name="connsiteY20833" fmla="*/ 1245746 h 4330701"/>
              <a:gd name="connsiteX20834" fmla="*/ 2738501 w 12191966"/>
              <a:gd name="connsiteY20834" fmla="*/ 1247751 h 4330701"/>
              <a:gd name="connsiteX20835" fmla="*/ 2739297 w 12191966"/>
              <a:gd name="connsiteY20835" fmla="*/ 1242137 h 4330701"/>
              <a:gd name="connsiteX20836" fmla="*/ 2740487 w 12191966"/>
              <a:gd name="connsiteY20836" fmla="*/ 1237727 h 4330701"/>
              <a:gd name="connsiteX20837" fmla="*/ 2742468 w 12191966"/>
              <a:gd name="connsiteY20837" fmla="*/ 1234519 h 4330701"/>
              <a:gd name="connsiteX20838" fmla="*/ 2745240 w 12191966"/>
              <a:gd name="connsiteY20838" fmla="*/ 1232113 h 4330701"/>
              <a:gd name="connsiteX20839" fmla="*/ 2748810 w 12191966"/>
              <a:gd name="connsiteY20839" fmla="*/ 1230509 h 4330701"/>
              <a:gd name="connsiteX20840" fmla="*/ 2752775 w 12191966"/>
              <a:gd name="connsiteY20840" fmla="*/ 1229306 h 4330701"/>
              <a:gd name="connsiteX20841" fmla="*/ 2756736 w 12191966"/>
              <a:gd name="connsiteY20841" fmla="*/ 1228906 h 4330701"/>
              <a:gd name="connsiteX20842" fmla="*/ 2761492 w 12191966"/>
              <a:gd name="connsiteY20842" fmla="*/ 1229306 h 4330701"/>
              <a:gd name="connsiteX20843" fmla="*/ 2766648 w 12191966"/>
              <a:gd name="connsiteY20843" fmla="*/ 1226901 h 4330701"/>
              <a:gd name="connsiteX20844" fmla="*/ 2772593 w 12191966"/>
              <a:gd name="connsiteY20844" fmla="*/ 1225297 h 4330701"/>
              <a:gd name="connsiteX20845" fmla="*/ 2778539 w 12191966"/>
              <a:gd name="connsiteY20845" fmla="*/ 1224495 h 4330701"/>
              <a:gd name="connsiteX20846" fmla="*/ 2784876 w 12191966"/>
              <a:gd name="connsiteY20846" fmla="*/ 1224495 h 4330701"/>
              <a:gd name="connsiteX20847" fmla="*/ 2790431 w 12191966"/>
              <a:gd name="connsiteY20847" fmla="*/ 1224896 h 4330701"/>
              <a:gd name="connsiteX20848" fmla="*/ 2795191 w 12191966"/>
              <a:gd name="connsiteY20848" fmla="*/ 1225297 h 4330701"/>
              <a:gd name="connsiteX20849" fmla="*/ 2799155 w 12191966"/>
              <a:gd name="connsiteY20849" fmla="*/ 1226901 h 4330701"/>
              <a:gd name="connsiteX20850" fmla="*/ 2802327 w 12191966"/>
              <a:gd name="connsiteY20850" fmla="*/ 1228505 h 4330701"/>
              <a:gd name="connsiteX20851" fmla="*/ 2801931 w 12191966"/>
              <a:gd name="connsiteY20851" fmla="*/ 1230509 h 4330701"/>
              <a:gd name="connsiteX20852" fmla="*/ 2801142 w 12191966"/>
              <a:gd name="connsiteY20852" fmla="*/ 1232113 h 4330701"/>
              <a:gd name="connsiteX20853" fmla="*/ 2804309 w 12191966"/>
              <a:gd name="connsiteY20853" fmla="*/ 1232113 h 4330701"/>
              <a:gd name="connsiteX20854" fmla="*/ 2807482 w 12191966"/>
              <a:gd name="connsiteY20854" fmla="*/ 1230910 h 4330701"/>
              <a:gd name="connsiteX20855" fmla="*/ 2810255 w 12191966"/>
              <a:gd name="connsiteY20855" fmla="*/ 1230108 h 4330701"/>
              <a:gd name="connsiteX20856" fmla="*/ 2813427 w 12191966"/>
              <a:gd name="connsiteY20856" fmla="*/ 1228505 h 4330701"/>
              <a:gd name="connsiteX20857" fmla="*/ 2814219 w 12191966"/>
              <a:gd name="connsiteY20857" fmla="*/ 1224495 h 4330701"/>
              <a:gd name="connsiteX20858" fmla="*/ 2816203 w 12191966"/>
              <a:gd name="connsiteY20858" fmla="*/ 1220485 h 4330701"/>
              <a:gd name="connsiteX20859" fmla="*/ 2818184 w 12191966"/>
              <a:gd name="connsiteY20859" fmla="*/ 1216876 h 4330701"/>
              <a:gd name="connsiteX20860" fmla="*/ 2820956 w 12191966"/>
              <a:gd name="connsiteY20860" fmla="*/ 1213669 h 4330701"/>
              <a:gd name="connsiteX20861" fmla="*/ 2824527 w 12191966"/>
              <a:gd name="connsiteY20861" fmla="*/ 1211664 h 4330701"/>
              <a:gd name="connsiteX20862" fmla="*/ 1128159 w 12191966"/>
              <a:gd name="connsiteY20862" fmla="*/ 1211263 h 4330701"/>
              <a:gd name="connsiteX20863" fmla="*/ 1131906 w 12191966"/>
              <a:gd name="connsiteY20863" fmla="*/ 1211263 h 4330701"/>
              <a:gd name="connsiteX20864" fmla="*/ 1135654 w 12191966"/>
              <a:gd name="connsiteY20864" fmla="*/ 1211672 h 4330701"/>
              <a:gd name="connsiteX20865" fmla="*/ 1139401 w 12191966"/>
              <a:gd name="connsiteY20865" fmla="*/ 1213306 h 4330701"/>
              <a:gd name="connsiteX20866" fmla="*/ 1139818 w 12191966"/>
              <a:gd name="connsiteY20866" fmla="*/ 1217393 h 4330701"/>
              <a:gd name="connsiteX20867" fmla="*/ 1139401 w 12191966"/>
              <a:gd name="connsiteY20867" fmla="*/ 1221071 h 4330701"/>
              <a:gd name="connsiteX20868" fmla="*/ 1138985 w 12191966"/>
              <a:gd name="connsiteY20868" fmla="*/ 1223931 h 4330701"/>
              <a:gd name="connsiteX20869" fmla="*/ 1137736 w 12191966"/>
              <a:gd name="connsiteY20869" fmla="*/ 1227201 h 4330701"/>
              <a:gd name="connsiteX20870" fmla="*/ 1136487 w 12191966"/>
              <a:gd name="connsiteY20870" fmla="*/ 1229244 h 4330701"/>
              <a:gd name="connsiteX20871" fmla="*/ 1135654 w 12191966"/>
              <a:gd name="connsiteY20871" fmla="*/ 1231287 h 4330701"/>
              <a:gd name="connsiteX20872" fmla="*/ 1131906 w 12191966"/>
              <a:gd name="connsiteY20872" fmla="*/ 1234965 h 4330701"/>
              <a:gd name="connsiteX20873" fmla="*/ 1128991 w 12191966"/>
              <a:gd name="connsiteY20873" fmla="*/ 1238235 h 4330701"/>
              <a:gd name="connsiteX20874" fmla="*/ 1125660 w 12191966"/>
              <a:gd name="connsiteY20874" fmla="*/ 1241504 h 4330701"/>
              <a:gd name="connsiteX20875" fmla="*/ 1123995 w 12191966"/>
              <a:gd name="connsiteY20875" fmla="*/ 1243547 h 4330701"/>
              <a:gd name="connsiteX20876" fmla="*/ 1123162 w 12191966"/>
              <a:gd name="connsiteY20876" fmla="*/ 1246408 h 4330701"/>
              <a:gd name="connsiteX20877" fmla="*/ 1121913 w 12191966"/>
              <a:gd name="connsiteY20877" fmla="*/ 1248860 h 4330701"/>
              <a:gd name="connsiteX20878" fmla="*/ 1121496 w 12191966"/>
              <a:gd name="connsiteY20878" fmla="*/ 1252538 h 4330701"/>
              <a:gd name="connsiteX20879" fmla="*/ 1119414 w 12191966"/>
              <a:gd name="connsiteY20879" fmla="*/ 1250086 h 4330701"/>
              <a:gd name="connsiteX20880" fmla="*/ 1117332 w 12191966"/>
              <a:gd name="connsiteY20880" fmla="*/ 1247225 h 4330701"/>
              <a:gd name="connsiteX20881" fmla="*/ 1116083 w 12191966"/>
              <a:gd name="connsiteY20881" fmla="*/ 1243547 h 4330701"/>
              <a:gd name="connsiteX20882" fmla="*/ 1115250 w 12191966"/>
              <a:gd name="connsiteY20882" fmla="*/ 1240278 h 4330701"/>
              <a:gd name="connsiteX20883" fmla="*/ 1114418 w 12191966"/>
              <a:gd name="connsiteY20883" fmla="*/ 1235783 h 4330701"/>
              <a:gd name="connsiteX20884" fmla="*/ 1115250 w 12191966"/>
              <a:gd name="connsiteY20884" fmla="*/ 1232513 h 4330701"/>
              <a:gd name="connsiteX20885" fmla="*/ 1115667 w 12191966"/>
              <a:gd name="connsiteY20885" fmla="*/ 1228427 h 4330701"/>
              <a:gd name="connsiteX20886" fmla="*/ 1116500 w 12191966"/>
              <a:gd name="connsiteY20886" fmla="*/ 1223931 h 4330701"/>
              <a:gd name="connsiteX20887" fmla="*/ 1118165 w 12191966"/>
              <a:gd name="connsiteY20887" fmla="*/ 1220662 h 4330701"/>
              <a:gd name="connsiteX20888" fmla="*/ 1120247 w 12191966"/>
              <a:gd name="connsiteY20888" fmla="*/ 1217393 h 4330701"/>
              <a:gd name="connsiteX20889" fmla="*/ 1123162 w 12191966"/>
              <a:gd name="connsiteY20889" fmla="*/ 1214941 h 4330701"/>
              <a:gd name="connsiteX20890" fmla="*/ 1125660 w 12191966"/>
              <a:gd name="connsiteY20890" fmla="*/ 1212898 h 4330701"/>
              <a:gd name="connsiteX20891" fmla="*/ 4309252 w 12191966"/>
              <a:gd name="connsiteY20891" fmla="*/ 1204913 h 4330701"/>
              <a:gd name="connsiteX20892" fmla="*/ 4310050 w 12191966"/>
              <a:gd name="connsiteY20892" fmla="*/ 1205695 h 4330701"/>
              <a:gd name="connsiteX20893" fmla="*/ 4313225 w 12191966"/>
              <a:gd name="connsiteY20893" fmla="*/ 1208042 h 4330701"/>
              <a:gd name="connsiteX20894" fmla="*/ 4317599 w 12191966"/>
              <a:gd name="connsiteY20894" fmla="*/ 1211562 h 4330701"/>
              <a:gd name="connsiteX20895" fmla="*/ 4322767 w 12191966"/>
              <a:gd name="connsiteY20895" fmla="*/ 1215082 h 4330701"/>
              <a:gd name="connsiteX20896" fmla="*/ 4325142 w 12191966"/>
              <a:gd name="connsiteY20896" fmla="*/ 1216256 h 4330701"/>
              <a:gd name="connsiteX20897" fmla="*/ 4328312 w 12191966"/>
              <a:gd name="connsiteY20897" fmla="*/ 1217038 h 4330701"/>
              <a:gd name="connsiteX20898" fmla="*/ 4330691 w 12191966"/>
              <a:gd name="connsiteY20898" fmla="*/ 1217429 h 4330701"/>
              <a:gd name="connsiteX20899" fmla="*/ 4332681 w 12191966"/>
              <a:gd name="connsiteY20899" fmla="*/ 1217038 h 4330701"/>
              <a:gd name="connsiteX20900" fmla="*/ 4335061 w 12191966"/>
              <a:gd name="connsiteY20900" fmla="*/ 1215082 h 4330701"/>
              <a:gd name="connsiteX20901" fmla="*/ 4337441 w 12191966"/>
              <a:gd name="connsiteY20901" fmla="*/ 1212344 h 4330701"/>
              <a:gd name="connsiteX20902" fmla="*/ 4338234 w 12191966"/>
              <a:gd name="connsiteY20902" fmla="*/ 1213127 h 4330701"/>
              <a:gd name="connsiteX20903" fmla="*/ 4338629 w 12191966"/>
              <a:gd name="connsiteY20903" fmla="*/ 1213909 h 4330701"/>
              <a:gd name="connsiteX20904" fmla="*/ 4338629 w 12191966"/>
              <a:gd name="connsiteY20904" fmla="*/ 1215082 h 4330701"/>
              <a:gd name="connsiteX20905" fmla="*/ 4338234 w 12191966"/>
              <a:gd name="connsiteY20905" fmla="*/ 1215865 h 4330701"/>
              <a:gd name="connsiteX20906" fmla="*/ 4335854 w 12191966"/>
              <a:gd name="connsiteY20906" fmla="*/ 1218211 h 4330701"/>
              <a:gd name="connsiteX20907" fmla="*/ 4332681 w 12191966"/>
              <a:gd name="connsiteY20907" fmla="*/ 1221340 h 4330701"/>
              <a:gd name="connsiteX20908" fmla="*/ 4324741 w 12191966"/>
              <a:gd name="connsiteY20908" fmla="*/ 1227207 h 4330701"/>
              <a:gd name="connsiteX20909" fmla="*/ 4317998 w 12191966"/>
              <a:gd name="connsiteY20909" fmla="*/ 1231901 h 4330701"/>
              <a:gd name="connsiteX20910" fmla="*/ 4317204 w 12191966"/>
              <a:gd name="connsiteY20910" fmla="*/ 1223687 h 4330701"/>
              <a:gd name="connsiteX20911" fmla="*/ 4315211 w 12191966"/>
              <a:gd name="connsiteY20911" fmla="*/ 1217820 h 4330701"/>
              <a:gd name="connsiteX20912" fmla="*/ 4314026 w 12191966"/>
              <a:gd name="connsiteY20912" fmla="*/ 1215082 h 4330701"/>
              <a:gd name="connsiteX20913" fmla="*/ 4312831 w 12191966"/>
              <a:gd name="connsiteY20913" fmla="*/ 1213127 h 4330701"/>
              <a:gd name="connsiteX20914" fmla="*/ 4311242 w 12191966"/>
              <a:gd name="connsiteY20914" fmla="*/ 1211171 h 4330701"/>
              <a:gd name="connsiteX20915" fmla="*/ 4309252 w 12191966"/>
              <a:gd name="connsiteY20915" fmla="*/ 1209606 h 4330701"/>
              <a:gd name="connsiteX20916" fmla="*/ 4308461 w 12191966"/>
              <a:gd name="connsiteY20916" fmla="*/ 1206869 h 4330701"/>
              <a:gd name="connsiteX20917" fmla="*/ 4308461 w 12191966"/>
              <a:gd name="connsiteY20917" fmla="*/ 1205695 h 4330701"/>
              <a:gd name="connsiteX20918" fmla="*/ 4295897 w 12191966"/>
              <a:gd name="connsiteY20918" fmla="*/ 1204913 h 4330701"/>
              <a:gd name="connsiteX20919" fmla="*/ 4297824 w 12191966"/>
              <a:gd name="connsiteY20919" fmla="*/ 1205707 h 4330701"/>
              <a:gd name="connsiteX20920" fmla="*/ 4299365 w 12191966"/>
              <a:gd name="connsiteY20920" fmla="*/ 1206500 h 4330701"/>
              <a:gd name="connsiteX20921" fmla="*/ 4300138 w 12191966"/>
              <a:gd name="connsiteY20921" fmla="*/ 1208088 h 4330701"/>
              <a:gd name="connsiteX20922" fmla="*/ 4300519 w 12191966"/>
              <a:gd name="connsiteY20922" fmla="*/ 1208882 h 4330701"/>
              <a:gd name="connsiteX20923" fmla="*/ 4300138 w 12191966"/>
              <a:gd name="connsiteY20923" fmla="*/ 1212057 h 4330701"/>
              <a:gd name="connsiteX20924" fmla="*/ 4298977 w 12191966"/>
              <a:gd name="connsiteY20924" fmla="*/ 1215628 h 4330701"/>
              <a:gd name="connsiteX20925" fmla="*/ 4297441 w 12191966"/>
              <a:gd name="connsiteY20925" fmla="*/ 1219597 h 4330701"/>
              <a:gd name="connsiteX20926" fmla="*/ 4296667 w 12191966"/>
              <a:gd name="connsiteY20926" fmla="*/ 1223963 h 4330701"/>
              <a:gd name="connsiteX20927" fmla="*/ 4296667 w 12191966"/>
              <a:gd name="connsiteY20927" fmla="*/ 1226741 h 4330701"/>
              <a:gd name="connsiteX20928" fmla="*/ 4296667 w 12191966"/>
              <a:gd name="connsiteY20928" fmla="*/ 1229122 h 4330701"/>
              <a:gd name="connsiteX20929" fmla="*/ 4296667 w 12191966"/>
              <a:gd name="connsiteY20929" fmla="*/ 1231503 h 4330701"/>
              <a:gd name="connsiteX20930" fmla="*/ 4297441 w 12191966"/>
              <a:gd name="connsiteY20930" fmla="*/ 1234282 h 4330701"/>
              <a:gd name="connsiteX20931" fmla="*/ 4295509 w 12191966"/>
              <a:gd name="connsiteY20931" fmla="*/ 1235472 h 4330701"/>
              <a:gd name="connsiteX20932" fmla="*/ 4293582 w 12191966"/>
              <a:gd name="connsiteY20932" fmla="*/ 1236663 h 4330701"/>
              <a:gd name="connsiteX20933" fmla="*/ 4291654 w 12191966"/>
              <a:gd name="connsiteY20933" fmla="*/ 1236663 h 4330701"/>
              <a:gd name="connsiteX20934" fmla="*/ 4290114 w 12191966"/>
              <a:gd name="connsiteY20934" fmla="*/ 1235472 h 4330701"/>
              <a:gd name="connsiteX20935" fmla="*/ 4288568 w 12191966"/>
              <a:gd name="connsiteY20935" fmla="*/ 1234282 h 4330701"/>
              <a:gd name="connsiteX20936" fmla="*/ 4287412 w 12191966"/>
              <a:gd name="connsiteY20936" fmla="*/ 1232694 h 4330701"/>
              <a:gd name="connsiteX20937" fmla="*/ 4285486 w 12191966"/>
              <a:gd name="connsiteY20937" fmla="*/ 1228725 h 4330701"/>
              <a:gd name="connsiteX20938" fmla="*/ 4283561 w 12191966"/>
              <a:gd name="connsiteY20938" fmla="*/ 1225550 h 4330701"/>
              <a:gd name="connsiteX20939" fmla="*/ 4282791 w 12191966"/>
              <a:gd name="connsiteY20939" fmla="*/ 1223963 h 4330701"/>
              <a:gd name="connsiteX20940" fmla="*/ 4282022 w 12191966"/>
              <a:gd name="connsiteY20940" fmla="*/ 1223566 h 4330701"/>
              <a:gd name="connsiteX20941" fmla="*/ 4280861 w 12191966"/>
              <a:gd name="connsiteY20941" fmla="*/ 1223963 h 4330701"/>
              <a:gd name="connsiteX20942" fmla="*/ 4280091 w 12191966"/>
              <a:gd name="connsiteY20942" fmla="*/ 1225153 h 4330701"/>
              <a:gd name="connsiteX20943" fmla="*/ 4278933 w 12191966"/>
              <a:gd name="connsiteY20943" fmla="*/ 1227138 h 4330701"/>
              <a:gd name="connsiteX20944" fmla="*/ 4278163 w 12191966"/>
              <a:gd name="connsiteY20944" fmla="*/ 1230313 h 4330701"/>
              <a:gd name="connsiteX20945" fmla="*/ 4277009 w 12191966"/>
              <a:gd name="connsiteY20945" fmla="*/ 1230710 h 4330701"/>
              <a:gd name="connsiteX20946" fmla="*/ 4276237 w 12191966"/>
              <a:gd name="connsiteY20946" fmla="*/ 1230710 h 4330701"/>
              <a:gd name="connsiteX20947" fmla="*/ 4275464 w 12191966"/>
              <a:gd name="connsiteY20947" fmla="*/ 1230313 h 4330701"/>
              <a:gd name="connsiteX20948" fmla="*/ 4275081 w 12191966"/>
              <a:gd name="connsiteY20948" fmla="*/ 1229519 h 4330701"/>
              <a:gd name="connsiteX20949" fmla="*/ 4274695 w 12191966"/>
              <a:gd name="connsiteY20949" fmla="*/ 1227535 h 4330701"/>
              <a:gd name="connsiteX20950" fmla="*/ 4273921 w 12191966"/>
              <a:gd name="connsiteY20950" fmla="*/ 1225153 h 4330701"/>
              <a:gd name="connsiteX20951" fmla="*/ 4273539 w 12191966"/>
              <a:gd name="connsiteY20951" fmla="*/ 1213644 h 4330701"/>
              <a:gd name="connsiteX20952" fmla="*/ 4274695 w 12191966"/>
              <a:gd name="connsiteY20952" fmla="*/ 1215232 h 4330701"/>
              <a:gd name="connsiteX20953" fmla="*/ 4276237 w 12191966"/>
              <a:gd name="connsiteY20953" fmla="*/ 1216025 h 4330701"/>
              <a:gd name="connsiteX20954" fmla="*/ 4277393 w 12191966"/>
              <a:gd name="connsiteY20954" fmla="*/ 1216422 h 4330701"/>
              <a:gd name="connsiteX20955" fmla="*/ 4278933 w 12191966"/>
              <a:gd name="connsiteY20955" fmla="*/ 1217216 h 4330701"/>
              <a:gd name="connsiteX20956" fmla="*/ 4282403 w 12191966"/>
              <a:gd name="connsiteY20956" fmla="*/ 1217216 h 4330701"/>
              <a:gd name="connsiteX20957" fmla="*/ 4285486 w 12191966"/>
              <a:gd name="connsiteY20957" fmla="*/ 1216025 h 4330701"/>
              <a:gd name="connsiteX20958" fmla="*/ 4288568 w 12191966"/>
              <a:gd name="connsiteY20958" fmla="*/ 1214041 h 4330701"/>
              <a:gd name="connsiteX20959" fmla="*/ 4291654 w 12191966"/>
              <a:gd name="connsiteY20959" fmla="*/ 1211660 h 4330701"/>
              <a:gd name="connsiteX20960" fmla="*/ 4293968 w 12191966"/>
              <a:gd name="connsiteY20960" fmla="*/ 1208088 h 4330701"/>
              <a:gd name="connsiteX20961" fmla="*/ 3403402 w 12191966"/>
              <a:gd name="connsiteY20961" fmla="*/ 1196976 h 4330701"/>
              <a:gd name="connsiteX20962" fmla="*/ 3405354 w 12191966"/>
              <a:gd name="connsiteY20962" fmla="*/ 1197373 h 4330701"/>
              <a:gd name="connsiteX20963" fmla="*/ 3406916 w 12191966"/>
              <a:gd name="connsiteY20963" fmla="*/ 1198563 h 4330701"/>
              <a:gd name="connsiteX20964" fmla="*/ 3408476 w 12191966"/>
              <a:gd name="connsiteY20964" fmla="*/ 1199754 h 4330701"/>
              <a:gd name="connsiteX20965" fmla="*/ 3410041 w 12191966"/>
              <a:gd name="connsiteY20965" fmla="*/ 1202135 h 4330701"/>
              <a:gd name="connsiteX20966" fmla="*/ 3410428 w 12191966"/>
              <a:gd name="connsiteY20966" fmla="*/ 1204516 h 4330701"/>
              <a:gd name="connsiteX20967" fmla="*/ 3411603 w 12191966"/>
              <a:gd name="connsiteY20967" fmla="*/ 1208088 h 4330701"/>
              <a:gd name="connsiteX20968" fmla="*/ 3410041 w 12191966"/>
              <a:gd name="connsiteY20968" fmla="*/ 1207295 h 4330701"/>
              <a:gd name="connsiteX20969" fmla="*/ 3408866 w 12191966"/>
              <a:gd name="connsiteY20969" fmla="*/ 1206898 h 4330701"/>
              <a:gd name="connsiteX20970" fmla="*/ 3407307 w 12191966"/>
              <a:gd name="connsiteY20970" fmla="*/ 1204913 h 4330701"/>
              <a:gd name="connsiteX20971" fmla="*/ 3405354 w 12191966"/>
              <a:gd name="connsiteY20971" fmla="*/ 1203326 h 4330701"/>
              <a:gd name="connsiteX20972" fmla="*/ 3404577 w 12191966"/>
              <a:gd name="connsiteY20972" fmla="*/ 1202929 h 4330701"/>
              <a:gd name="connsiteX20973" fmla="*/ 3403014 w 12191966"/>
              <a:gd name="connsiteY20973" fmla="*/ 1202929 h 4330701"/>
              <a:gd name="connsiteX20974" fmla="*/ 3402234 w 12191966"/>
              <a:gd name="connsiteY20974" fmla="*/ 1203326 h 4330701"/>
              <a:gd name="connsiteX20975" fmla="*/ 3401060 w 12191966"/>
              <a:gd name="connsiteY20975" fmla="*/ 1204516 h 4330701"/>
              <a:gd name="connsiteX20976" fmla="*/ 3400669 w 12191966"/>
              <a:gd name="connsiteY20976" fmla="*/ 1206104 h 4330701"/>
              <a:gd name="connsiteX20977" fmla="*/ 3400669 w 12191966"/>
              <a:gd name="connsiteY20977" fmla="*/ 1207295 h 4330701"/>
              <a:gd name="connsiteX20978" fmla="*/ 3400280 w 12191966"/>
              <a:gd name="connsiteY20978" fmla="*/ 1214835 h 4330701"/>
              <a:gd name="connsiteX20979" fmla="*/ 3398718 w 12191966"/>
              <a:gd name="connsiteY20979" fmla="*/ 1215629 h 4330701"/>
              <a:gd name="connsiteX20980" fmla="*/ 3397156 w 12191966"/>
              <a:gd name="connsiteY20980" fmla="*/ 1216026 h 4330701"/>
              <a:gd name="connsiteX20981" fmla="*/ 3395985 w 12191966"/>
              <a:gd name="connsiteY20981" fmla="*/ 1215629 h 4330701"/>
              <a:gd name="connsiteX20982" fmla="*/ 3395207 w 12191966"/>
              <a:gd name="connsiteY20982" fmla="*/ 1214835 h 4330701"/>
              <a:gd name="connsiteX20983" fmla="*/ 3394036 w 12191966"/>
              <a:gd name="connsiteY20983" fmla="*/ 1213645 h 4330701"/>
              <a:gd name="connsiteX20984" fmla="*/ 3393252 w 12191966"/>
              <a:gd name="connsiteY20984" fmla="*/ 1211660 h 4330701"/>
              <a:gd name="connsiteX20985" fmla="*/ 3392083 w 12191966"/>
              <a:gd name="connsiteY20985" fmla="*/ 1208882 h 4330701"/>
              <a:gd name="connsiteX20986" fmla="*/ 3391303 w 12191966"/>
              <a:gd name="connsiteY20986" fmla="*/ 1206898 h 4330701"/>
              <a:gd name="connsiteX20987" fmla="*/ 3389740 w 12191966"/>
              <a:gd name="connsiteY20987" fmla="*/ 1205310 h 4330701"/>
              <a:gd name="connsiteX20988" fmla="*/ 3388569 w 12191966"/>
              <a:gd name="connsiteY20988" fmla="*/ 1204913 h 4330701"/>
              <a:gd name="connsiteX20989" fmla="*/ 3387789 w 12191966"/>
              <a:gd name="connsiteY20989" fmla="*/ 1204913 h 4330701"/>
              <a:gd name="connsiteX20990" fmla="*/ 3392862 w 12191966"/>
              <a:gd name="connsiteY20990" fmla="*/ 1200945 h 4330701"/>
              <a:gd name="connsiteX20991" fmla="*/ 3395985 w 12191966"/>
              <a:gd name="connsiteY20991" fmla="*/ 1198960 h 4330701"/>
              <a:gd name="connsiteX20992" fmla="*/ 3400280 w 12191966"/>
              <a:gd name="connsiteY20992" fmla="*/ 1197373 h 4330701"/>
              <a:gd name="connsiteX20993" fmla="*/ 3402234 w 12191966"/>
              <a:gd name="connsiteY20993" fmla="*/ 1197373 h 4330701"/>
              <a:gd name="connsiteX20994" fmla="*/ 4669693 w 12191966"/>
              <a:gd name="connsiteY20994" fmla="*/ 1195388 h 4330701"/>
              <a:gd name="connsiteX20995" fmla="*/ 4673706 w 12191966"/>
              <a:gd name="connsiteY20995" fmla="*/ 1195776 h 4330701"/>
              <a:gd name="connsiteX20996" fmla="*/ 4678126 w 12191966"/>
              <a:gd name="connsiteY20996" fmla="*/ 1196940 h 4330701"/>
              <a:gd name="connsiteX20997" fmla="*/ 4682945 w 12191966"/>
              <a:gd name="connsiteY20997" fmla="*/ 1198880 h 4330701"/>
              <a:gd name="connsiteX20998" fmla="*/ 4687360 w 12191966"/>
              <a:gd name="connsiteY20998" fmla="*/ 1201209 h 4330701"/>
              <a:gd name="connsiteX20999" fmla="*/ 4692576 w 12191966"/>
              <a:gd name="connsiteY20999" fmla="*/ 1205089 h 4330701"/>
              <a:gd name="connsiteX21000" fmla="*/ 4697396 w 12191966"/>
              <a:gd name="connsiteY21000" fmla="*/ 1210134 h 4330701"/>
              <a:gd name="connsiteX21001" fmla="*/ 4696192 w 12191966"/>
              <a:gd name="connsiteY21001" fmla="*/ 1216731 h 4330701"/>
              <a:gd name="connsiteX21002" fmla="*/ 4693785 w 12191966"/>
              <a:gd name="connsiteY21002" fmla="*/ 1222164 h 4330701"/>
              <a:gd name="connsiteX21003" fmla="*/ 4691372 w 12191966"/>
              <a:gd name="connsiteY21003" fmla="*/ 1225656 h 4330701"/>
              <a:gd name="connsiteX21004" fmla="*/ 4689767 w 12191966"/>
              <a:gd name="connsiteY21004" fmla="*/ 1227208 h 4330701"/>
              <a:gd name="connsiteX21005" fmla="*/ 4688564 w 12191966"/>
              <a:gd name="connsiteY21005" fmla="*/ 1228373 h 4330701"/>
              <a:gd name="connsiteX21006" fmla="*/ 4685350 w 12191966"/>
              <a:gd name="connsiteY21006" fmla="*/ 1229537 h 4330701"/>
              <a:gd name="connsiteX21007" fmla="*/ 4681336 w 12191966"/>
              <a:gd name="connsiteY21007" fmla="*/ 1230313 h 4330701"/>
              <a:gd name="connsiteX21008" fmla="*/ 4677323 w 12191966"/>
              <a:gd name="connsiteY21008" fmla="*/ 1229537 h 4330701"/>
              <a:gd name="connsiteX21009" fmla="*/ 4672504 w 12191966"/>
              <a:gd name="connsiteY21009" fmla="*/ 1229149 h 4330701"/>
              <a:gd name="connsiteX21010" fmla="*/ 4662865 w 12191966"/>
              <a:gd name="connsiteY21010" fmla="*/ 1226044 h 4330701"/>
              <a:gd name="connsiteX21011" fmla="*/ 4652023 w 12191966"/>
              <a:gd name="connsiteY21011" fmla="*/ 1223716 h 4330701"/>
              <a:gd name="connsiteX21012" fmla="*/ 4646401 w 12191966"/>
              <a:gd name="connsiteY21012" fmla="*/ 1223328 h 4330701"/>
              <a:gd name="connsiteX21013" fmla="*/ 4640782 w 12191966"/>
              <a:gd name="connsiteY21013" fmla="*/ 1222940 h 4330701"/>
              <a:gd name="connsiteX21014" fmla="*/ 4635157 w 12191966"/>
              <a:gd name="connsiteY21014" fmla="*/ 1223328 h 4330701"/>
              <a:gd name="connsiteX21015" fmla="*/ 4629136 w 12191966"/>
              <a:gd name="connsiteY21015" fmla="*/ 1224880 h 4330701"/>
              <a:gd name="connsiteX21016" fmla="*/ 4637168 w 12191966"/>
              <a:gd name="connsiteY21016" fmla="*/ 1215955 h 4330701"/>
              <a:gd name="connsiteX21017" fmla="*/ 4645198 w 12191966"/>
              <a:gd name="connsiteY21017" fmla="*/ 1208194 h 4330701"/>
              <a:gd name="connsiteX21018" fmla="*/ 4649212 w 12191966"/>
              <a:gd name="connsiteY21018" fmla="*/ 1204701 h 4330701"/>
              <a:gd name="connsiteX21019" fmla="*/ 4653227 w 12191966"/>
              <a:gd name="connsiteY21019" fmla="*/ 1201597 h 4330701"/>
              <a:gd name="connsiteX21020" fmla="*/ 4657242 w 12191966"/>
              <a:gd name="connsiteY21020" fmla="*/ 1199268 h 4330701"/>
              <a:gd name="connsiteX21021" fmla="*/ 4661659 w 12191966"/>
              <a:gd name="connsiteY21021" fmla="*/ 1197328 h 4330701"/>
              <a:gd name="connsiteX21022" fmla="*/ 4665677 w 12191966"/>
              <a:gd name="connsiteY21022" fmla="*/ 1195776 h 4330701"/>
              <a:gd name="connsiteX21023" fmla="*/ 2972888 w 12191966"/>
              <a:gd name="connsiteY21023" fmla="*/ 1195388 h 4330701"/>
              <a:gd name="connsiteX21024" fmla="*/ 2977202 w 12191966"/>
              <a:gd name="connsiteY21024" fmla="*/ 1195776 h 4330701"/>
              <a:gd name="connsiteX21025" fmla="*/ 2981516 w 12191966"/>
              <a:gd name="connsiteY21025" fmla="*/ 1196940 h 4330701"/>
              <a:gd name="connsiteX21026" fmla="*/ 2985831 w 12191966"/>
              <a:gd name="connsiteY21026" fmla="*/ 1198880 h 4330701"/>
              <a:gd name="connsiteX21027" fmla="*/ 2990929 w 12191966"/>
              <a:gd name="connsiteY21027" fmla="*/ 1201209 h 4330701"/>
              <a:gd name="connsiteX21028" fmla="*/ 2995244 w 12191966"/>
              <a:gd name="connsiteY21028" fmla="*/ 1205089 h 4330701"/>
              <a:gd name="connsiteX21029" fmla="*/ 3000342 w 12191966"/>
              <a:gd name="connsiteY21029" fmla="*/ 1210134 h 4330701"/>
              <a:gd name="connsiteX21030" fmla="*/ 2998774 w 12191966"/>
              <a:gd name="connsiteY21030" fmla="*/ 1216731 h 4330701"/>
              <a:gd name="connsiteX21031" fmla="*/ 2996813 w 12191966"/>
              <a:gd name="connsiteY21031" fmla="*/ 1222164 h 4330701"/>
              <a:gd name="connsiteX21032" fmla="*/ 2994851 w 12191966"/>
              <a:gd name="connsiteY21032" fmla="*/ 1225656 h 4330701"/>
              <a:gd name="connsiteX21033" fmla="*/ 2993283 w 12191966"/>
              <a:gd name="connsiteY21033" fmla="*/ 1227208 h 4330701"/>
              <a:gd name="connsiteX21034" fmla="*/ 2991714 w 12191966"/>
              <a:gd name="connsiteY21034" fmla="*/ 1228373 h 4330701"/>
              <a:gd name="connsiteX21035" fmla="*/ 2988184 w 12191966"/>
              <a:gd name="connsiteY21035" fmla="*/ 1229537 h 4330701"/>
              <a:gd name="connsiteX21036" fmla="*/ 2984262 w 12191966"/>
              <a:gd name="connsiteY21036" fmla="*/ 1230313 h 4330701"/>
              <a:gd name="connsiteX21037" fmla="*/ 2980340 w 12191966"/>
              <a:gd name="connsiteY21037" fmla="*/ 1229537 h 4330701"/>
              <a:gd name="connsiteX21038" fmla="*/ 2976026 w 12191966"/>
              <a:gd name="connsiteY21038" fmla="*/ 1229149 h 4330701"/>
              <a:gd name="connsiteX21039" fmla="*/ 2966613 w 12191966"/>
              <a:gd name="connsiteY21039" fmla="*/ 1226044 h 4330701"/>
              <a:gd name="connsiteX21040" fmla="*/ 2956023 w 12191966"/>
              <a:gd name="connsiteY21040" fmla="*/ 1223716 h 4330701"/>
              <a:gd name="connsiteX21041" fmla="*/ 2950532 w 12191966"/>
              <a:gd name="connsiteY21041" fmla="*/ 1223328 h 4330701"/>
              <a:gd name="connsiteX21042" fmla="*/ 2944649 w 12191966"/>
              <a:gd name="connsiteY21042" fmla="*/ 1222940 h 4330701"/>
              <a:gd name="connsiteX21043" fmla="*/ 2939158 w 12191966"/>
              <a:gd name="connsiteY21043" fmla="*/ 1223328 h 4330701"/>
              <a:gd name="connsiteX21044" fmla="*/ 2933667 w 12191966"/>
              <a:gd name="connsiteY21044" fmla="*/ 1224880 h 4330701"/>
              <a:gd name="connsiteX21045" fmla="*/ 2941511 w 12191966"/>
              <a:gd name="connsiteY21045" fmla="*/ 1215955 h 4330701"/>
              <a:gd name="connsiteX21046" fmla="*/ 2948963 w 12191966"/>
              <a:gd name="connsiteY21046" fmla="*/ 1208194 h 4330701"/>
              <a:gd name="connsiteX21047" fmla="*/ 2952885 w 12191966"/>
              <a:gd name="connsiteY21047" fmla="*/ 1204701 h 4330701"/>
              <a:gd name="connsiteX21048" fmla="*/ 2957200 w 12191966"/>
              <a:gd name="connsiteY21048" fmla="*/ 1201597 h 4330701"/>
              <a:gd name="connsiteX21049" fmla="*/ 2961122 w 12191966"/>
              <a:gd name="connsiteY21049" fmla="*/ 1199268 h 4330701"/>
              <a:gd name="connsiteX21050" fmla="*/ 2965044 w 12191966"/>
              <a:gd name="connsiteY21050" fmla="*/ 1197328 h 4330701"/>
              <a:gd name="connsiteX21051" fmla="*/ 2968966 w 12191966"/>
              <a:gd name="connsiteY21051" fmla="*/ 1195776 h 4330701"/>
              <a:gd name="connsiteX21052" fmla="*/ 3616879 w 12191966"/>
              <a:gd name="connsiteY21052" fmla="*/ 1190626 h 4330701"/>
              <a:gd name="connsiteX21053" fmla="*/ 3616054 w 12191966"/>
              <a:gd name="connsiteY21053" fmla="*/ 1197770 h 4330701"/>
              <a:gd name="connsiteX21054" fmla="*/ 3616054 w 12191966"/>
              <a:gd name="connsiteY21054" fmla="*/ 1203326 h 4330701"/>
              <a:gd name="connsiteX21055" fmla="*/ 3617705 w 12191966"/>
              <a:gd name="connsiteY21055" fmla="*/ 1207295 h 4330701"/>
              <a:gd name="connsiteX21056" fmla="*/ 3619356 w 12191966"/>
              <a:gd name="connsiteY21056" fmla="*/ 1210866 h 4330701"/>
              <a:gd name="connsiteX21057" fmla="*/ 3620594 w 12191966"/>
              <a:gd name="connsiteY21057" fmla="*/ 1214438 h 4330701"/>
              <a:gd name="connsiteX21058" fmla="*/ 3622245 w 12191966"/>
              <a:gd name="connsiteY21058" fmla="*/ 1218407 h 4330701"/>
              <a:gd name="connsiteX21059" fmla="*/ 3622658 w 12191966"/>
              <a:gd name="connsiteY21059" fmla="*/ 1222773 h 4330701"/>
              <a:gd name="connsiteX21060" fmla="*/ 3622658 w 12191966"/>
              <a:gd name="connsiteY21060" fmla="*/ 1228726 h 4330701"/>
              <a:gd name="connsiteX21061" fmla="*/ 3617705 w 12191966"/>
              <a:gd name="connsiteY21061" fmla="*/ 1225154 h 4330701"/>
              <a:gd name="connsiteX21062" fmla="*/ 3612339 w 12191966"/>
              <a:gd name="connsiteY21062" fmla="*/ 1219598 h 4330701"/>
              <a:gd name="connsiteX21063" fmla="*/ 3606973 w 12191966"/>
              <a:gd name="connsiteY21063" fmla="*/ 1213645 h 4330701"/>
              <a:gd name="connsiteX21064" fmla="*/ 3604909 w 12191966"/>
              <a:gd name="connsiteY21064" fmla="*/ 1210866 h 4330701"/>
              <a:gd name="connsiteX21065" fmla="*/ 3603672 w 12191966"/>
              <a:gd name="connsiteY21065" fmla="*/ 1207295 h 4330701"/>
              <a:gd name="connsiteX21066" fmla="*/ 3602434 w 12191966"/>
              <a:gd name="connsiteY21066" fmla="*/ 1204120 h 4330701"/>
              <a:gd name="connsiteX21067" fmla="*/ 3602021 w 12191966"/>
              <a:gd name="connsiteY21067" fmla="*/ 1201341 h 4330701"/>
              <a:gd name="connsiteX21068" fmla="*/ 3602021 w 12191966"/>
              <a:gd name="connsiteY21068" fmla="*/ 1198563 h 4330701"/>
              <a:gd name="connsiteX21069" fmla="*/ 3602847 w 12191966"/>
              <a:gd name="connsiteY21069" fmla="*/ 1196182 h 4330701"/>
              <a:gd name="connsiteX21070" fmla="*/ 3604498 w 12191966"/>
              <a:gd name="connsiteY21070" fmla="*/ 1194198 h 4330701"/>
              <a:gd name="connsiteX21071" fmla="*/ 3607800 w 12191966"/>
              <a:gd name="connsiteY21071" fmla="*/ 1192213 h 4330701"/>
              <a:gd name="connsiteX21072" fmla="*/ 3611926 w 12191966"/>
              <a:gd name="connsiteY21072" fmla="*/ 1191023 h 4330701"/>
              <a:gd name="connsiteX21073" fmla="*/ 4938618 w 12191966"/>
              <a:gd name="connsiteY21073" fmla="*/ 1187451 h 4330701"/>
              <a:gd name="connsiteX21074" fmla="*/ 4940972 w 12191966"/>
              <a:gd name="connsiteY21074" fmla="*/ 1187451 h 4330701"/>
              <a:gd name="connsiteX21075" fmla="*/ 4945683 w 12191966"/>
              <a:gd name="connsiteY21075" fmla="*/ 1187451 h 4330701"/>
              <a:gd name="connsiteX21076" fmla="*/ 4956271 w 12191966"/>
              <a:gd name="connsiteY21076" fmla="*/ 1189058 h 4330701"/>
              <a:gd name="connsiteX21077" fmla="*/ 4961762 w 12191966"/>
              <a:gd name="connsiteY21077" fmla="*/ 1189460 h 4330701"/>
              <a:gd name="connsiteX21078" fmla="*/ 4963724 w 12191966"/>
              <a:gd name="connsiteY21078" fmla="*/ 1189058 h 4330701"/>
              <a:gd name="connsiteX21079" fmla="*/ 4965689 w 12191966"/>
              <a:gd name="connsiteY21079" fmla="*/ 1188255 h 4330701"/>
              <a:gd name="connsiteX21080" fmla="*/ 4965296 w 12191966"/>
              <a:gd name="connsiteY21080" fmla="*/ 1191470 h 4330701"/>
              <a:gd name="connsiteX21081" fmla="*/ 4964901 w 12191966"/>
              <a:gd name="connsiteY21081" fmla="*/ 1193479 h 4330701"/>
              <a:gd name="connsiteX21082" fmla="*/ 4962548 w 12191966"/>
              <a:gd name="connsiteY21082" fmla="*/ 1197498 h 4330701"/>
              <a:gd name="connsiteX21083" fmla="*/ 4960194 w 12191966"/>
              <a:gd name="connsiteY21083" fmla="*/ 1201115 h 4330701"/>
              <a:gd name="connsiteX21084" fmla="*/ 4957449 w 12191966"/>
              <a:gd name="connsiteY21084" fmla="*/ 1203527 h 4330701"/>
              <a:gd name="connsiteX21085" fmla="*/ 4954704 w 12191966"/>
              <a:gd name="connsiteY21085" fmla="*/ 1206742 h 4330701"/>
              <a:gd name="connsiteX21086" fmla="*/ 4952349 w 12191966"/>
              <a:gd name="connsiteY21086" fmla="*/ 1209555 h 4330701"/>
              <a:gd name="connsiteX21087" fmla="*/ 4950387 w 12191966"/>
              <a:gd name="connsiteY21087" fmla="*/ 1213976 h 4330701"/>
              <a:gd name="connsiteX21088" fmla="*/ 4949213 w 12191966"/>
              <a:gd name="connsiteY21088" fmla="*/ 1216388 h 4330701"/>
              <a:gd name="connsiteX21089" fmla="*/ 4948819 w 12191966"/>
              <a:gd name="connsiteY21089" fmla="*/ 1219201 h 4330701"/>
              <a:gd name="connsiteX21090" fmla="*/ 4945290 w 12191966"/>
              <a:gd name="connsiteY21090" fmla="*/ 1216388 h 4330701"/>
              <a:gd name="connsiteX21091" fmla="*/ 4941760 w 12191966"/>
              <a:gd name="connsiteY21091" fmla="*/ 1213976 h 4330701"/>
              <a:gd name="connsiteX21092" fmla="*/ 4939795 w 12191966"/>
              <a:gd name="connsiteY21092" fmla="*/ 1212770 h 4330701"/>
              <a:gd name="connsiteX21093" fmla="*/ 4937442 w 12191966"/>
              <a:gd name="connsiteY21093" fmla="*/ 1211967 h 4330701"/>
              <a:gd name="connsiteX21094" fmla="*/ 4935088 w 12191966"/>
              <a:gd name="connsiteY21094" fmla="*/ 1211163 h 4330701"/>
              <a:gd name="connsiteX21095" fmla="*/ 4932342 w 12191966"/>
              <a:gd name="connsiteY21095" fmla="*/ 1211163 h 4330701"/>
              <a:gd name="connsiteX21096" fmla="*/ 4933127 w 12191966"/>
              <a:gd name="connsiteY21096" fmla="*/ 1209555 h 4330701"/>
              <a:gd name="connsiteX21097" fmla="*/ 4933520 w 12191966"/>
              <a:gd name="connsiteY21097" fmla="*/ 1207546 h 4330701"/>
              <a:gd name="connsiteX21098" fmla="*/ 4935872 w 12191966"/>
              <a:gd name="connsiteY21098" fmla="*/ 1204733 h 4330701"/>
              <a:gd name="connsiteX21099" fmla="*/ 4939010 w 12191966"/>
              <a:gd name="connsiteY21099" fmla="*/ 1202321 h 4330701"/>
              <a:gd name="connsiteX21100" fmla="*/ 4941363 w 12191966"/>
              <a:gd name="connsiteY21100" fmla="*/ 1199910 h 4330701"/>
              <a:gd name="connsiteX21101" fmla="*/ 4942938 w 12191966"/>
              <a:gd name="connsiteY21101" fmla="*/ 1198704 h 4330701"/>
              <a:gd name="connsiteX21102" fmla="*/ 4942938 w 12191966"/>
              <a:gd name="connsiteY21102" fmla="*/ 1197900 h 4330701"/>
              <a:gd name="connsiteX21103" fmla="*/ 4942544 w 12191966"/>
              <a:gd name="connsiteY21103" fmla="*/ 1197498 h 4330701"/>
              <a:gd name="connsiteX21104" fmla="*/ 4939010 w 12191966"/>
              <a:gd name="connsiteY21104" fmla="*/ 1196695 h 4330701"/>
              <a:gd name="connsiteX21105" fmla="*/ 4932342 w 12191966"/>
              <a:gd name="connsiteY21105" fmla="*/ 1195891 h 4330701"/>
              <a:gd name="connsiteX21106" fmla="*/ 4933127 w 12191966"/>
              <a:gd name="connsiteY21106" fmla="*/ 1193077 h 4330701"/>
              <a:gd name="connsiteX21107" fmla="*/ 4933520 w 12191966"/>
              <a:gd name="connsiteY21107" fmla="*/ 1191068 h 4330701"/>
              <a:gd name="connsiteX21108" fmla="*/ 4935088 w 12191966"/>
              <a:gd name="connsiteY21108" fmla="*/ 1189460 h 4330701"/>
              <a:gd name="connsiteX21109" fmla="*/ 4936266 w 12191966"/>
              <a:gd name="connsiteY21109" fmla="*/ 1188255 h 4330701"/>
              <a:gd name="connsiteX21110" fmla="*/ 3241645 w 12191966"/>
              <a:gd name="connsiteY21110" fmla="*/ 1187450 h 4330701"/>
              <a:gd name="connsiteX21111" fmla="*/ 3243629 w 12191966"/>
              <a:gd name="connsiteY21111" fmla="*/ 1187450 h 4330701"/>
              <a:gd name="connsiteX21112" fmla="*/ 3248789 w 12191966"/>
              <a:gd name="connsiteY21112" fmla="*/ 1187450 h 4330701"/>
              <a:gd name="connsiteX21113" fmla="*/ 3259901 w 12191966"/>
              <a:gd name="connsiteY21113" fmla="*/ 1189057 h 4330701"/>
              <a:gd name="connsiteX21114" fmla="*/ 3264664 w 12191966"/>
              <a:gd name="connsiteY21114" fmla="*/ 1189459 h 4330701"/>
              <a:gd name="connsiteX21115" fmla="*/ 3266648 w 12191966"/>
              <a:gd name="connsiteY21115" fmla="*/ 1189057 h 4330701"/>
              <a:gd name="connsiteX21116" fmla="*/ 3268633 w 12191966"/>
              <a:gd name="connsiteY21116" fmla="*/ 1188254 h 4330701"/>
              <a:gd name="connsiteX21117" fmla="*/ 3268236 w 12191966"/>
              <a:gd name="connsiteY21117" fmla="*/ 1191469 h 4330701"/>
              <a:gd name="connsiteX21118" fmla="*/ 3267839 w 12191966"/>
              <a:gd name="connsiteY21118" fmla="*/ 1193478 h 4330701"/>
              <a:gd name="connsiteX21119" fmla="*/ 3265854 w 12191966"/>
              <a:gd name="connsiteY21119" fmla="*/ 1197497 h 4330701"/>
              <a:gd name="connsiteX21120" fmla="*/ 3263077 w 12191966"/>
              <a:gd name="connsiteY21120" fmla="*/ 1201114 h 4330701"/>
              <a:gd name="connsiteX21121" fmla="*/ 3260298 w 12191966"/>
              <a:gd name="connsiteY21121" fmla="*/ 1203526 h 4330701"/>
              <a:gd name="connsiteX21122" fmla="*/ 3257520 w 12191966"/>
              <a:gd name="connsiteY21122" fmla="*/ 1206741 h 4330701"/>
              <a:gd name="connsiteX21123" fmla="*/ 3255139 w 12191966"/>
              <a:gd name="connsiteY21123" fmla="*/ 1209554 h 4330701"/>
              <a:gd name="connsiteX21124" fmla="*/ 3253154 w 12191966"/>
              <a:gd name="connsiteY21124" fmla="*/ 1213975 h 4330701"/>
              <a:gd name="connsiteX21125" fmla="*/ 3252758 w 12191966"/>
              <a:gd name="connsiteY21125" fmla="*/ 1216387 h 4330701"/>
              <a:gd name="connsiteX21126" fmla="*/ 3252361 w 12191966"/>
              <a:gd name="connsiteY21126" fmla="*/ 1219200 h 4330701"/>
              <a:gd name="connsiteX21127" fmla="*/ 3248789 w 12191966"/>
              <a:gd name="connsiteY21127" fmla="*/ 1216387 h 4330701"/>
              <a:gd name="connsiteX21128" fmla="*/ 3244820 w 12191966"/>
              <a:gd name="connsiteY21128" fmla="*/ 1213975 h 4330701"/>
              <a:gd name="connsiteX21129" fmla="*/ 3242835 w 12191966"/>
              <a:gd name="connsiteY21129" fmla="*/ 1212769 h 4330701"/>
              <a:gd name="connsiteX21130" fmla="*/ 3240454 w 12191966"/>
              <a:gd name="connsiteY21130" fmla="*/ 1211966 h 4330701"/>
              <a:gd name="connsiteX21131" fmla="*/ 3238073 w 12191966"/>
              <a:gd name="connsiteY21131" fmla="*/ 1211162 h 4330701"/>
              <a:gd name="connsiteX21132" fmla="*/ 3235295 w 12191966"/>
              <a:gd name="connsiteY21132" fmla="*/ 1211162 h 4330701"/>
              <a:gd name="connsiteX21133" fmla="*/ 3235692 w 12191966"/>
              <a:gd name="connsiteY21133" fmla="*/ 1209554 h 4330701"/>
              <a:gd name="connsiteX21134" fmla="*/ 3236485 w 12191966"/>
              <a:gd name="connsiteY21134" fmla="*/ 1207545 h 4330701"/>
              <a:gd name="connsiteX21135" fmla="*/ 3239264 w 12191966"/>
              <a:gd name="connsiteY21135" fmla="*/ 1204732 h 4330701"/>
              <a:gd name="connsiteX21136" fmla="*/ 3241645 w 12191966"/>
              <a:gd name="connsiteY21136" fmla="*/ 1202320 h 4330701"/>
              <a:gd name="connsiteX21137" fmla="*/ 3244026 w 12191966"/>
              <a:gd name="connsiteY21137" fmla="*/ 1199909 h 4330701"/>
              <a:gd name="connsiteX21138" fmla="*/ 3245614 w 12191966"/>
              <a:gd name="connsiteY21138" fmla="*/ 1198703 h 4330701"/>
              <a:gd name="connsiteX21139" fmla="*/ 3245614 w 12191966"/>
              <a:gd name="connsiteY21139" fmla="*/ 1197899 h 4330701"/>
              <a:gd name="connsiteX21140" fmla="*/ 3245217 w 12191966"/>
              <a:gd name="connsiteY21140" fmla="*/ 1197497 h 4330701"/>
              <a:gd name="connsiteX21141" fmla="*/ 3242042 w 12191966"/>
              <a:gd name="connsiteY21141" fmla="*/ 1196694 h 4330701"/>
              <a:gd name="connsiteX21142" fmla="*/ 3235295 w 12191966"/>
              <a:gd name="connsiteY21142" fmla="*/ 1195890 h 4330701"/>
              <a:gd name="connsiteX21143" fmla="*/ 3235692 w 12191966"/>
              <a:gd name="connsiteY21143" fmla="*/ 1193076 h 4330701"/>
              <a:gd name="connsiteX21144" fmla="*/ 3236485 w 12191966"/>
              <a:gd name="connsiteY21144" fmla="*/ 1191067 h 4330701"/>
              <a:gd name="connsiteX21145" fmla="*/ 3237676 w 12191966"/>
              <a:gd name="connsiteY21145" fmla="*/ 1189459 h 4330701"/>
              <a:gd name="connsiteX21146" fmla="*/ 3239660 w 12191966"/>
              <a:gd name="connsiteY21146" fmla="*/ 1188254 h 4330701"/>
              <a:gd name="connsiteX21147" fmla="*/ 3057096 w 12191966"/>
              <a:gd name="connsiteY21147" fmla="*/ 1187450 h 4330701"/>
              <a:gd name="connsiteX21148" fmla="*/ 3060668 w 12191966"/>
              <a:gd name="connsiteY21148" fmla="*/ 1187450 h 4330701"/>
              <a:gd name="connsiteX21149" fmla="*/ 3068606 w 12191966"/>
              <a:gd name="connsiteY21149" fmla="*/ 1187849 h 4330701"/>
              <a:gd name="connsiteX21150" fmla="*/ 3076543 w 12191966"/>
              <a:gd name="connsiteY21150" fmla="*/ 1189046 h 4330701"/>
              <a:gd name="connsiteX21151" fmla="*/ 3085274 w 12191966"/>
              <a:gd name="connsiteY21151" fmla="*/ 1191439 h 4330701"/>
              <a:gd name="connsiteX21152" fmla="*/ 3093608 w 12191966"/>
              <a:gd name="connsiteY21152" fmla="*/ 1194630 h 4330701"/>
              <a:gd name="connsiteX21153" fmla="*/ 3102737 w 12191966"/>
              <a:gd name="connsiteY21153" fmla="*/ 1198221 h 4330701"/>
              <a:gd name="connsiteX21154" fmla="*/ 3121787 w 12191966"/>
              <a:gd name="connsiteY21154" fmla="*/ 1206199 h 4330701"/>
              <a:gd name="connsiteX21155" fmla="*/ 3141631 w 12191966"/>
              <a:gd name="connsiteY21155" fmla="*/ 1214576 h 4330701"/>
              <a:gd name="connsiteX21156" fmla="*/ 3151949 w 12191966"/>
              <a:gd name="connsiteY21156" fmla="*/ 1218166 h 4330701"/>
              <a:gd name="connsiteX21157" fmla="*/ 3162665 w 12191966"/>
              <a:gd name="connsiteY21157" fmla="*/ 1221756 h 4330701"/>
              <a:gd name="connsiteX21158" fmla="*/ 3173380 w 12191966"/>
              <a:gd name="connsiteY21158" fmla="*/ 1224150 h 4330701"/>
              <a:gd name="connsiteX21159" fmla="*/ 3184493 w 12191966"/>
              <a:gd name="connsiteY21159" fmla="*/ 1225746 h 4330701"/>
              <a:gd name="connsiteX21160" fmla="*/ 3180524 w 12191966"/>
              <a:gd name="connsiteY21160" fmla="*/ 1228937 h 4330701"/>
              <a:gd name="connsiteX21161" fmla="*/ 3176555 w 12191966"/>
              <a:gd name="connsiteY21161" fmla="*/ 1232527 h 4330701"/>
              <a:gd name="connsiteX21162" fmla="*/ 3172983 w 12191966"/>
              <a:gd name="connsiteY21162" fmla="*/ 1235718 h 4330701"/>
              <a:gd name="connsiteX21163" fmla="*/ 3169808 w 12191966"/>
              <a:gd name="connsiteY21163" fmla="*/ 1240505 h 4330701"/>
              <a:gd name="connsiteX21164" fmla="*/ 3167428 w 12191966"/>
              <a:gd name="connsiteY21164" fmla="*/ 1245292 h 4330701"/>
              <a:gd name="connsiteX21165" fmla="*/ 3165046 w 12191966"/>
              <a:gd name="connsiteY21165" fmla="*/ 1250877 h 4330701"/>
              <a:gd name="connsiteX21166" fmla="*/ 3163458 w 12191966"/>
              <a:gd name="connsiteY21166" fmla="*/ 1257260 h 4330701"/>
              <a:gd name="connsiteX21167" fmla="*/ 3161871 w 12191966"/>
              <a:gd name="connsiteY21167" fmla="*/ 1264041 h 4330701"/>
              <a:gd name="connsiteX21168" fmla="*/ 3159887 w 12191966"/>
              <a:gd name="connsiteY21168" fmla="*/ 1261249 h 4330701"/>
              <a:gd name="connsiteX21169" fmla="*/ 3157902 w 12191966"/>
              <a:gd name="connsiteY21169" fmla="*/ 1259254 h 4330701"/>
              <a:gd name="connsiteX21170" fmla="*/ 3155918 w 12191966"/>
              <a:gd name="connsiteY21170" fmla="*/ 1258057 h 4330701"/>
              <a:gd name="connsiteX21171" fmla="*/ 3153934 w 12191966"/>
              <a:gd name="connsiteY21171" fmla="*/ 1257659 h 4330701"/>
              <a:gd name="connsiteX21172" fmla="*/ 3151949 w 12191966"/>
              <a:gd name="connsiteY21172" fmla="*/ 1257659 h 4330701"/>
              <a:gd name="connsiteX21173" fmla="*/ 3149965 w 12191966"/>
              <a:gd name="connsiteY21173" fmla="*/ 1258057 h 4330701"/>
              <a:gd name="connsiteX21174" fmla="*/ 3145202 w 12191966"/>
              <a:gd name="connsiteY21174" fmla="*/ 1259653 h 4330701"/>
              <a:gd name="connsiteX21175" fmla="*/ 3140837 w 12191966"/>
              <a:gd name="connsiteY21175" fmla="*/ 1262047 h 4330701"/>
              <a:gd name="connsiteX21176" fmla="*/ 3135677 w 12191966"/>
              <a:gd name="connsiteY21176" fmla="*/ 1264041 h 4330701"/>
              <a:gd name="connsiteX21177" fmla="*/ 3132899 w 12191966"/>
              <a:gd name="connsiteY21177" fmla="*/ 1264839 h 4330701"/>
              <a:gd name="connsiteX21178" fmla="*/ 3129724 w 12191966"/>
              <a:gd name="connsiteY21178" fmla="*/ 1265238 h 4330701"/>
              <a:gd name="connsiteX21179" fmla="*/ 3126153 w 12191966"/>
              <a:gd name="connsiteY21179" fmla="*/ 1264839 h 4330701"/>
              <a:gd name="connsiteX21180" fmla="*/ 3122580 w 12191966"/>
              <a:gd name="connsiteY21180" fmla="*/ 1263642 h 4330701"/>
              <a:gd name="connsiteX21181" fmla="*/ 3122183 w 12191966"/>
              <a:gd name="connsiteY21181" fmla="*/ 1260052 h 4330701"/>
              <a:gd name="connsiteX21182" fmla="*/ 3122183 w 12191966"/>
              <a:gd name="connsiteY21182" fmla="*/ 1257260 h 4330701"/>
              <a:gd name="connsiteX21183" fmla="*/ 3122183 w 12191966"/>
              <a:gd name="connsiteY21183" fmla="*/ 1254467 h 4330701"/>
              <a:gd name="connsiteX21184" fmla="*/ 3122580 w 12191966"/>
              <a:gd name="connsiteY21184" fmla="*/ 1252473 h 4330701"/>
              <a:gd name="connsiteX21185" fmla="*/ 3123771 w 12191966"/>
              <a:gd name="connsiteY21185" fmla="*/ 1250478 h 4330701"/>
              <a:gd name="connsiteX21186" fmla="*/ 3124565 w 12191966"/>
              <a:gd name="connsiteY21186" fmla="*/ 1248882 h 4330701"/>
              <a:gd name="connsiteX21187" fmla="*/ 3126549 w 12191966"/>
              <a:gd name="connsiteY21187" fmla="*/ 1246489 h 4330701"/>
              <a:gd name="connsiteX21188" fmla="*/ 3129724 w 12191966"/>
              <a:gd name="connsiteY21188" fmla="*/ 1244095 h 4330701"/>
              <a:gd name="connsiteX21189" fmla="*/ 3131708 w 12191966"/>
              <a:gd name="connsiteY21189" fmla="*/ 1241303 h 4330701"/>
              <a:gd name="connsiteX21190" fmla="*/ 3132899 w 12191966"/>
              <a:gd name="connsiteY21190" fmla="*/ 1240106 h 4330701"/>
              <a:gd name="connsiteX21191" fmla="*/ 3133296 w 12191966"/>
              <a:gd name="connsiteY21191" fmla="*/ 1238112 h 4330701"/>
              <a:gd name="connsiteX21192" fmla="*/ 3133693 w 12191966"/>
              <a:gd name="connsiteY21192" fmla="*/ 1235718 h 4330701"/>
              <a:gd name="connsiteX21193" fmla="*/ 3134090 w 12191966"/>
              <a:gd name="connsiteY21193" fmla="*/ 1233325 h 4330701"/>
              <a:gd name="connsiteX21194" fmla="*/ 3128137 w 12191966"/>
              <a:gd name="connsiteY21194" fmla="*/ 1230532 h 4330701"/>
              <a:gd name="connsiteX21195" fmla="*/ 3122580 w 12191966"/>
              <a:gd name="connsiteY21195" fmla="*/ 1228538 h 4330701"/>
              <a:gd name="connsiteX21196" fmla="*/ 3116230 w 12191966"/>
              <a:gd name="connsiteY21196" fmla="*/ 1226942 h 4330701"/>
              <a:gd name="connsiteX21197" fmla="*/ 3109484 w 12191966"/>
              <a:gd name="connsiteY21197" fmla="*/ 1225746 h 4330701"/>
              <a:gd name="connsiteX21198" fmla="*/ 3103134 w 12191966"/>
              <a:gd name="connsiteY21198" fmla="*/ 1225347 h 4330701"/>
              <a:gd name="connsiteX21199" fmla="*/ 3095990 w 12191966"/>
              <a:gd name="connsiteY21199" fmla="*/ 1224948 h 4330701"/>
              <a:gd name="connsiteX21200" fmla="*/ 3081702 w 12191966"/>
              <a:gd name="connsiteY21200" fmla="*/ 1225347 h 4330701"/>
              <a:gd name="connsiteX21201" fmla="*/ 3049952 w 12191966"/>
              <a:gd name="connsiteY21201" fmla="*/ 1226144 h 4330701"/>
              <a:gd name="connsiteX21202" fmla="*/ 3033283 w 12191966"/>
              <a:gd name="connsiteY21202" fmla="*/ 1226144 h 4330701"/>
              <a:gd name="connsiteX21203" fmla="*/ 3024949 w 12191966"/>
              <a:gd name="connsiteY21203" fmla="*/ 1225746 h 4330701"/>
              <a:gd name="connsiteX21204" fmla="*/ 3016218 w 12191966"/>
              <a:gd name="connsiteY21204" fmla="*/ 1225347 h 4330701"/>
              <a:gd name="connsiteX21205" fmla="*/ 3022171 w 12191966"/>
              <a:gd name="connsiteY21205" fmla="*/ 1218166 h 4330701"/>
              <a:gd name="connsiteX21206" fmla="*/ 3031299 w 12191966"/>
              <a:gd name="connsiteY21206" fmla="*/ 1206997 h 4330701"/>
              <a:gd name="connsiteX21207" fmla="*/ 3038443 w 12191966"/>
              <a:gd name="connsiteY21207" fmla="*/ 1197024 h 4330701"/>
              <a:gd name="connsiteX21208" fmla="*/ 3040030 w 12191966"/>
              <a:gd name="connsiteY21208" fmla="*/ 1194630 h 4330701"/>
              <a:gd name="connsiteX21209" fmla="*/ 3038840 w 12191966"/>
              <a:gd name="connsiteY21209" fmla="*/ 1194630 h 4330701"/>
              <a:gd name="connsiteX21210" fmla="*/ 3042411 w 12191966"/>
              <a:gd name="connsiteY21210" fmla="*/ 1192636 h 4330701"/>
              <a:gd name="connsiteX21211" fmla="*/ 3045983 w 12191966"/>
              <a:gd name="connsiteY21211" fmla="*/ 1190641 h 4330701"/>
              <a:gd name="connsiteX21212" fmla="*/ 3049555 w 12191966"/>
              <a:gd name="connsiteY21212" fmla="*/ 1189444 h 4330701"/>
              <a:gd name="connsiteX21213" fmla="*/ 3053127 w 12191966"/>
              <a:gd name="connsiteY21213" fmla="*/ 1188647 h 4330701"/>
              <a:gd name="connsiteX21214" fmla="*/ 4189192 w 12191966"/>
              <a:gd name="connsiteY21214" fmla="*/ 1168401 h 4330701"/>
              <a:gd name="connsiteX21215" fmla="*/ 4193198 w 12191966"/>
              <a:gd name="connsiteY21215" fmla="*/ 1168798 h 4330701"/>
              <a:gd name="connsiteX21216" fmla="*/ 4197125 w 12191966"/>
              <a:gd name="connsiteY21216" fmla="*/ 1169195 h 4330701"/>
              <a:gd name="connsiteX21217" fmla="*/ 4201127 w 12191966"/>
              <a:gd name="connsiteY21217" fmla="*/ 1169988 h 4330701"/>
              <a:gd name="connsiteX21218" fmla="*/ 4205127 w 12191966"/>
              <a:gd name="connsiteY21218" fmla="*/ 1171179 h 4330701"/>
              <a:gd name="connsiteX21219" fmla="*/ 4208727 w 12191966"/>
              <a:gd name="connsiteY21219" fmla="*/ 1172766 h 4330701"/>
              <a:gd name="connsiteX21220" fmla="*/ 4212338 w 12191966"/>
              <a:gd name="connsiteY21220" fmla="*/ 1174751 h 4330701"/>
              <a:gd name="connsiteX21221" fmla="*/ 4215944 w 12191966"/>
              <a:gd name="connsiteY21221" fmla="*/ 1176735 h 4330701"/>
              <a:gd name="connsiteX21222" fmla="*/ 4218351 w 12191966"/>
              <a:gd name="connsiteY21222" fmla="*/ 1178720 h 4330701"/>
              <a:gd name="connsiteX21223" fmla="*/ 4219950 w 12191966"/>
              <a:gd name="connsiteY21223" fmla="*/ 1181895 h 4330701"/>
              <a:gd name="connsiteX21224" fmla="*/ 4221151 w 12191966"/>
              <a:gd name="connsiteY21224" fmla="*/ 1184276 h 4330701"/>
              <a:gd name="connsiteX21225" fmla="*/ 4215145 w 12191966"/>
              <a:gd name="connsiteY21225" fmla="*/ 1184276 h 4330701"/>
              <a:gd name="connsiteX21226" fmla="*/ 4209532 w 12191966"/>
              <a:gd name="connsiteY21226" fmla="*/ 1183482 h 4330701"/>
              <a:gd name="connsiteX21227" fmla="*/ 4199121 w 12191966"/>
              <a:gd name="connsiteY21227" fmla="*/ 1180704 h 4330701"/>
              <a:gd name="connsiteX21228" fmla="*/ 4188393 w 12191966"/>
              <a:gd name="connsiteY21228" fmla="*/ 1178323 h 4330701"/>
              <a:gd name="connsiteX21229" fmla="*/ 4182787 w 12191966"/>
              <a:gd name="connsiteY21229" fmla="*/ 1177926 h 4330701"/>
              <a:gd name="connsiteX21230" fmla="*/ 4176781 w 12191966"/>
              <a:gd name="connsiteY21230" fmla="*/ 1177529 h 4330701"/>
              <a:gd name="connsiteX21231" fmla="*/ 4177183 w 12191966"/>
              <a:gd name="connsiteY21231" fmla="*/ 1174751 h 4330701"/>
              <a:gd name="connsiteX21232" fmla="*/ 4178384 w 12191966"/>
              <a:gd name="connsiteY21232" fmla="*/ 1172370 h 4330701"/>
              <a:gd name="connsiteX21233" fmla="*/ 4179985 w 12191966"/>
              <a:gd name="connsiteY21233" fmla="*/ 1170782 h 4330701"/>
              <a:gd name="connsiteX21234" fmla="*/ 4182389 w 12191966"/>
              <a:gd name="connsiteY21234" fmla="*/ 1169195 h 4330701"/>
              <a:gd name="connsiteX21235" fmla="*/ 4185590 w 12191966"/>
              <a:gd name="connsiteY21235" fmla="*/ 1168798 h 4330701"/>
              <a:gd name="connsiteX21236" fmla="*/ 3704147 w 12191966"/>
              <a:gd name="connsiteY21236" fmla="*/ 1168401 h 4330701"/>
              <a:gd name="connsiteX21237" fmla="*/ 3711555 w 12191966"/>
              <a:gd name="connsiteY21237" fmla="*/ 1168401 h 4330701"/>
              <a:gd name="connsiteX21238" fmla="*/ 3710776 w 12191966"/>
              <a:gd name="connsiteY21238" fmla="*/ 1173481 h 4330701"/>
              <a:gd name="connsiteX21239" fmla="*/ 3709996 w 12191966"/>
              <a:gd name="connsiteY21239" fmla="*/ 1178170 h 4330701"/>
              <a:gd name="connsiteX21240" fmla="*/ 3708045 w 12191966"/>
              <a:gd name="connsiteY21240" fmla="*/ 1182078 h 4330701"/>
              <a:gd name="connsiteX21241" fmla="*/ 3706096 w 12191966"/>
              <a:gd name="connsiteY21241" fmla="*/ 1185595 h 4330701"/>
              <a:gd name="connsiteX21242" fmla="*/ 3703367 w 12191966"/>
              <a:gd name="connsiteY21242" fmla="*/ 1187939 h 4330701"/>
              <a:gd name="connsiteX21243" fmla="*/ 3700638 w 12191966"/>
              <a:gd name="connsiteY21243" fmla="*/ 1190284 h 4330701"/>
              <a:gd name="connsiteX21244" fmla="*/ 3697128 w 12191966"/>
              <a:gd name="connsiteY21244" fmla="*/ 1191847 h 4330701"/>
              <a:gd name="connsiteX21245" fmla="*/ 3693619 w 12191966"/>
              <a:gd name="connsiteY21245" fmla="*/ 1193019 h 4330701"/>
              <a:gd name="connsiteX21246" fmla="*/ 3690111 w 12191966"/>
              <a:gd name="connsiteY21246" fmla="*/ 1193410 h 4330701"/>
              <a:gd name="connsiteX21247" fmla="*/ 3686601 w 12191966"/>
              <a:gd name="connsiteY21247" fmla="*/ 1193801 h 4330701"/>
              <a:gd name="connsiteX21248" fmla="*/ 3679584 w 12191966"/>
              <a:gd name="connsiteY21248" fmla="*/ 1193410 h 4330701"/>
              <a:gd name="connsiteX21249" fmla="*/ 3672955 w 12191966"/>
              <a:gd name="connsiteY21249" fmla="*/ 1191847 h 4330701"/>
              <a:gd name="connsiteX21250" fmla="*/ 3667106 w 12191966"/>
              <a:gd name="connsiteY21250" fmla="*/ 1190284 h 4330701"/>
              <a:gd name="connsiteX21251" fmla="*/ 3668667 w 12191966"/>
              <a:gd name="connsiteY21251" fmla="*/ 1187158 h 4330701"/>
              <a:gd name="connsiteX21252" fmla="*/ 3669836 w 12191966"/>
              <a:gd name="connsiteY21252" fmla="*/ 1184032 h 4330701"/>
              <a:gd name="connsiteX21253" fmla="*/ 3672175 w 12191966"/>
              <a:gd name="connsiteY21253" fmla="*/ 1180905 h 4330701"/>
              <a:gd name="connsiteX21254" fmla="*/ 3674124 w 12191966"/>
              <a:gd name="connsiteY21254" fmla="*/ 1178952 h 4330701"/>
              <a:gd name="connsiteX21255" fmla="*/ 3676463 w 12191966"/>
              <a:gd name="connsiteY21255" fmla="*/ 1176607 h 4330701"/>
              <a:gd name="connsiteX21256" fmla="*/ 3678802 w 12191966"/>
              <a:gd name="connsiteY21256" fmla="*/ 1175044 h 4330701"/>
              <a:gd name="connsiteX21257" fmla="*/ 3684262 w 12191966"/>
              <a:gd name="connsiteY21257" fmla="*/ 1172309 h 4330701"/>
              <a:gd name="connsiteX21258" fmla="*/ 3690891 w 12191966"/>
              <a:gd name="connsiteY21258" fmla="*/ 1170355 h 4330701"/>
              <a:gd name="connsiteX21259" fmla="*/ 3697128 w 12191966"/>
              <a:gd name="connsiteY21259" fmla="*/ 1169182 h 4330701"/>
              <a:gd name="connsiteX21260" fmla="*/ 5223308 w 12191966"/>
              <a:gd name="connsiteY21260" fmla="*/ 1166813 h 4330701"/>
              <a:gd name="connsiteX21261" fmla="*/ 5257431 w 12191966"/>
              <a:gd name="connsiteY21261" fmla="*/ 1166813 h 4330701"/>
              <a:gd name="connsiteX21262" fmla="*/ 5255825 w 12191966"/>
              <a:gd name="connsiteY21262" fmla="*/ 1173918 h 4330701"/>
              <a:gd name="connsiteX21263" fmla="*/ 5255424 w 12191966"/>
              <a:gd name="connsiteY21263" fmla="*/ 1179839 h 4330701"/>
              <a:gd name="connsiteX21264" fmla="*/ 5254619 w 12191966"/>
              <a:gd name="connsiteY21264" fmla="*/ 1184970 h 4330701"/>
              <a:gd name="connsiteX21265" fmla="*/ 5254619 w 12191966"/>
              <a:gd name="connsiteY21265" fmla="*/ 1188918 h 4330701"/>
              <a:gd name="connsiteX21266" fmla="*/ 5255424 w 12191966"/>
              <a:gd name="connsiteY21266" fmla="*/ 1192076 h 4330701"/>
              <a:gd name="connsiteX21267" fmla="*/ 5255825 w 12191966"/>
              <a:gd name="connsiteY21267" fmla="*/ 1194839 h 4330701"/>
              <a:gd name="connsiteX21268" fmla="*/ 5257431 w 12191966"/>
              <a:gd name="connsiteY21268" fmla="*/ 1196418 h 4330701"/>
              <a:gd name="connsiteX21269" fmla="*/ 5258234 w 12191966"/>
              <a:gd name="connsiteY21269" fmla="*/ 1197602 h 4330701"/>
              <a:gd name="connsiteX21270" fmla="*/ 5260239 w 12191966"/>
              <a:gd name="connsiteY21270" fmla="*/ 1198391 h 4330701"/>
              <a:gd name="connsiteX21271" fmla="*/ 5261844 w 12191966"/>
              <a:gd name="connsiteY21271" fmla="*/ 1198786 h 4330701"/>
              <a:gd name="connsiteX21272" fmla="*/ 5266255 w 12191966"/>
              <a:gd name="connsiteY21272" fmla="*/ 1198391 h 4330701"/>
              <a:gd name="connsiteX21273" fmla="*/ 5276691 w 12191966"/>
              <a:gd name="connsiteY21273" fmla="*/ 1195628 h 4330701"/>
              <a:gd name="connsiteX21274" fmla="*/ 5277489 w 12191966"/>
              <a:gd name="connsiteY21274" fmla="*/ 1190102 h 4330701"/>
              <a:gd name="connsiteX21275" fmla="*/ 5277887 w 12191966"/>
              <a:gd name="connsiteY21275" fmla="*/ 1187339 h 4330701"/>
              <a:gd name="connsiteX21276" fmla="*/ 5277887 w 12191966"/>
              <a:gd name="connsiteY21276" fmla="*/ 1183786 h 4330701"/>
              <a:gd name="connsiteX21277" fmla="*/ 5274681 w 12191966"/>
              <a:gd name="connsiteY21277" fmla="*/ 1183786 h 4330701"/>
              <a:gd name="connsiteX21278" fmla="*/ 5271469 w 12191966"/>
              <a:gd name="connsiteY21278" fmla="*/ 1183786 h 4330701"/>
              <a:gd name="connsiteX21279" fmla="*/ 5269062 w 12191966"/>
              <a:gd name="connsiteY21279" fmla="*/ 1184970 h 4330701"/>
              <a:gd name="connsiteX21280" fmla="*/ 5267059 w 12191966"/>
              <a:gd name="connsiteY21280" fmla="*/ 1186155 h 4330701"/>
              <a:gd name="connsiteX21281" fmla="*/ 5265452 w 12191966"/>
              <a:gd name="connsiteY21281" fmla="*/ 1187734 h 4330701"/>
              <a:gd name="connsiteX21282" fmla="*/ 5263849 w 12191966"/>
              <a:gd name="connsiteY21282" fmla="*/ 1190102 h 4330701"/>
              <a:gd name="connsiteX21283" fmla="*/ 5263047 w 12191966"/>
              <a:gd name="connsiteY21283" fmla="*/ 1193260 h 4330701"/>
              <a:gd name="connsiteX21284" fmla="*/ 5262243 w 12191966"/>
              <a:gd name="connsiteY21284" fmla="*/ 1196812 h 4330701"/>
              <a:gd name="connsiteX21285" fmla="*/ 5260639 w 12191966"/>
              <a:gd name="connsiteY21285" fmla="*/ 1195233 h 4330701"/>
              <a:gd name="connsiteX21286" fmla="*/ 5259437 w 12191966"/>
              <a:gd name="connsiteY21286" fmla="*/ 1193654 h 4330701"/>
              <a:gd name="connsiteX21287" fmla="*/ 5258632 w 12191966"/>
              <a:gd name="connsiteY21287" fmla="*/ 1192076 h 4330701"/>
              <a:gd name="connsiteX21288" fmla="*/ 5258632 w 12191966"/>
              <a:gd name="connsiteY21288" fmla="*/ 1190891 h 4330701"/>
              <a:gd name="connsiteX21289" fmla="*/ 5258632 w 12191966"/>
              <a:gd name="connsiteY21289" fmla="*/ 1188918 h 4330701"/>
              <a:gd name="connsiteX21290" fmla="*/ 5259838 w 12191966"/>
              <a:gd name="connsiteY21290" fmla="*/ 1187339 h 4330701"/>
              <a:gd name="connsiteX21291" fmla="*/ 5262243 w 12191966"/>
              <a:gd name="connsiteY21291" fmla="*/ 1183786 h 4330701"/>
              <a:gd name="connsiteX21292" fmla="*/ 5265452 w 12191966"/>
              <a:gd name="connsiteY21292" fmla="*/ 1181418 h 4330701"/>
              <a:gd name="connsiteX21293" fmla="*/ 5269463 w 12191966"/>
              <a:gd name="connsiteY21293" fmla="*/ 1178655 h 4330701"/>
              <a:gd name="connsiteX21294" fmla="*/ 5273477 w 12191966"/>
              <a:gd name="connsiteY21294" fmla="*/ 1177865 h 4330701"/>
              <a:gd name="connsiteX21295" fmla="*/ 5275484 w 12191966"/>
              <a:gd name="connsiteY21295" fmla="*/ 1177865 h 4330701"/>
              <a:gd name="connsiteX21296" fmla="*/ 5277489 w 12191966"/>
              <a:gd name="connsiteY21296" fmla="*/ 1177865 h 4330701"/>
              <a:gd name="connsiteX21297" fmla="*/ 5280291 w 12191966"/>
              <a:gd name="connsiteY21297" fmla="*/ 1182207 h 4330701"/>
              <a:gd name="connsiteX21298" fmla="*/ 5282701 w 12191966"/>
              <a:gd name="connsiteY21298" fmla="*/ 1186944 h 4330701"/>
              <a:gd name="connsiteX21299" fmla="*/ 5284312 w 12191966"/>
              <a:gd name="connsiteY21299" fmla="*/ 1190891 h 4330701"/>
              <a:gd name="connsiteX21300" fmla="*/ 5284712 w 12191966"/>
              <a:gd name="connsiteY21300" fmla="*/ 1192865 h 4330701"/>
              <a:gd name="connsiteX21301" fmla="*/ 5284712 w 12191966"/>
              <a:gd name="connsiteY21301" fmla="*/ 1194839 h 4330701"/>
              <a:gd name="connsiteX21302" fmla="*/ 5288327 w 12191966"/>
              <a:gd name="connsiteY21302" fmla="*/ 1195233 h 4330701"/>
              <a:gd name="connsiteX21303" fmla="*/ 5289933 w 12191966"/>
              <a:gd name="connsiteY21303" fmla="*/ 1196418 h 4330701"/>
              <a:gd name="connsiteX21304" fmla="*/ 5291133 w 12191966"/>
              <a:gd name="connsiteY21304" fmla="*/ 1197207 h 4330701"/>
              <a:gd name="connsiteX21305" fmla="*/ 5289128 w 12191966"/>
              <a:gd name="connsiteY21305" fmla="*/ 1202733 h 4330701"/>
              <a:gd name="connsiteX21306" fmla="*/ 5286723 w 12191966"/>
              <a:gd name="connsiteY21306" fmla="*/ 1207075 h 4330701"/>
              <a:gd name="connsiteX21307" fmla="*/ 5284312 w 12191966"/>
              <a:gd name="connsiteY21307" fmla="*/ 1210628 h 4330701"/>
              <a:gd name="connsiteX21308" fmla="*/ 5281097 w 12191966"/>
              <a:gd name="connsiteY21308" fmla="*/ 1213391 h 4330701"/>
              <a:gd name="connsiteX21309" fmla="*/ 5277887 w 12191966"/>
              <a:gd name="connsiteY21309" fmla="*/ 1215365 h 4330701"/>
              <a:gd name="connsiteX21310" fmla="*/ 5274681 w 12191966"/>
              <a:gd name="connsiteY21310" fmla="*/ 1216154 h 4330701"/>
              <a:gd name="connsiteX21311" fmla="*/ 5271065 w 12191966"/>
              <a:gd name="connsiteY21311" fmla="*/ 1216549 h 4330701"/>
              <a:gd name="connsiteX21312" fmla="*/ 5267059 w 12191966"/>
              <a:gd name="connsiteY21312" fmla="*/ 1217338 h 4330701"/>
              <a:gd name="connsiteX21313" fmla="*/ 5271065 w 12191966"/>
              <a:gd name="connsiteY21313" fmla="*/ 1221680 h 4330701"/>
              <a:gd name="connsiteX21314" fmla="*/ 5274681 w 12191966"/>
              <a:gd name="connsiteY21314" fmla="*/ 1226812 h 4330701"/>
              <a:gd name="connsiteX21315" fmla="*/ 5280291 w 12191966"/>
              <a:gd name="connsiteY21315" fmla="*/ 1235496 h 4330701"/>
              <a:gd name="connsiteX21316" fmla="*/ 5278692 w 12191966"/>
              <a:gd name="connsiteY21316" fmla="*/ 1238259 h 4330701"/>
              <a:gd name="connsiteX21317" fmla="*/ 5277489 w 12191966"/>
              <a:gd name="connsiteY21317" fmla="*/ 1239838 h 4330701"/>
              <a:gd name="connsiteX21318" fmla="*/ 5275886 w 12191966"/>
              <a:gd name="connsiteY21318" fmla="*/ 1239838 h 4330701"/>
              <a:gd name="connsiteX21319" fmla="*/ 5274681 w 12191966"/>
              <a:gd name="connsiteY21319" fmla="*/ 1239048 h 4330701"/>
              <a:gd name="connsiteX21320" fmla="*/ 5273073 w 12191966"/>
              <a:gd name="connsiteY21320" fmla="*/ 1238259 h 4330701"/>
              <a:gd name="connsiteX21321" fmla="*/ 5271870 w 12191966"/>
              <a:gd name="connsiteY21321" fmla="*/ 1236285 h 4330701"/>
              <a:gd name="connsiteX21322" fmla="*/ 5269062 w 12191966"/>
              <a:gd name="connsiteY21322" fmla="*/ 1231549 h 4330701"/>
              <a:gd name="connsiteX21323" fmla="*/ 5265452 w 12191966"/>
              <a:gd name="connsiteY21323" fmla="*/ 1226812 h 4330701"/>
              <a:gd name="connsiteX21324" fmla="*/ 5263447 w 12191966"/>
              <a:gd name="connsiteY21324" fmla="*/ 1224049 h 4330701"/>
              <a:gd name="connsiteX21325" fmla="*/ 5261442 w 12191966"/>
              <a:gd name="connsiteY21325" fmla="*/ 1222075 h 4330701"/>
              <a:gd name="connsiteX21326" fmla="*/ 5259437 w 12191966"/>
              <a:gd name="connsiteY21326" fmla="*/ 1220891 h 4330701"/>
              <a:gd name="connsiteX21327" fmla="*/ 5257431 w 12191966"/>
              <a:gd name="connsiteY21327" fmla="*/ 1220101 h 4330701"/>
              <a:gd name="connsiteX21328" fmla="*/ 5254619 w 12191966"/>
              <a:gd name="connsiteY21328" fmla="*/ 1220101 h 4330701"/>
              <a:gd name="connsiteX21329" fmla="*/ 5251810 w 12191966"/>
              <a:gd name="connsiteY21329" fmla="*/ 1221286 h 4330701"/>
              <a:gd name="connsiteX21330" fmla="*/ 5253420 w 12191966"/>
              <a:gd name="connsiteY21330" fmla="*/ 1218128 h 4330701"/>
              <a:gd name="connsiteX21331" fmla="*/ 5255424 w 12191966"/>
              <a:gd name="connsiteY21331" fmla="*/ 1216154 h 4330701"/>
              <a:gd name="connsiteX21332" fmla="*/ 5246590 w 12191966"/>
              <a:gd name="connsiteY21332" fmla="*/ 1214575 h 4330701"/>
              <a:gd name="connsiteX21333" fmla="*/ 5242574 w 12191966"/>
              <a:gd name="connsiteY21333" fmla="*/ 1214575 h 4330701"/>
              <a:gd name="connsiteX21334" fmla="*/ 5238558 w 12191966"/>
              <a:gd name="connsiteY21334" fmla="*/ 1214575 h 4330701"/>
              <a:gd name="connsiteX21335" fmla="*/ 5234547 w 12191966"/>
              <a:gd name="connsiteY21335" fmla="*/ 1214575 h 4330701"/>
              <a:gd name="connsiteX21336" fmla="*/ 5230536 w 12191966"/>
              <a:gd name="connsiteY21336" fmla="*/ 1215759 h 4330701"/>
              <a:gd name="connsiteX21337" fmla="*/ 5226922 w 12191966"/>
              <a:gd name="connsiteY21337" fmla="*/ 1217338 h 4330701"/>
              <a:gd name="connsiteX21338" fmla="*/ 5223308 w 12191966"/>
              <a:gd name="connsiteY21338" fmla="*/ 1219707 h 4330701"/>
              <a:gd name="connsiteX21339" fmla="*/ 5229329 w 12191966"/>
              <a:gd name="connsiteY21339" fmla="*/ 1200760 h 4330701"/>
              <a:gd name="connsiteX21340" fmla="*/ 5230941 w 12191966"/>
              <a:gd name="connsiteY21340" fmla="*/ 1194444 h 4330701"/>
              <a:gd name="connsiteX21341" fmla="*/ 5231343 w 12191966"/>
              <a:gd name="connsiteY21341" fmla="*/ 1191286 h 4330701"/>
              <a:gd name="connsiteX21342" fmla="*/ 5231343 w 12191966"/>
              <a:gd name="connsiteY21342" fmla="*/ 1188128 h 4330701"/>
              <a:gd name="connsiteX21343" fmla="*/ 5228524 w 12191966"/>
              <a:gd name="connsiteY21343" fmla="*/ 1188918 h 4330701"/>
              <a:gd name="connsiteX21344" fmla="*/ 5225312 w 12191966"/>
              <a:gd name="connsiteY21344" fmla="*/ 1189707 h 4330701"/>
              <a:gd name="connsiteX21345" fmla="*/ 5221708 w 12191966"/>
              <a:gd name="connsiteY21345" fmla="*/ 1189707 h 4330701"/>
              <a:gd name="connsiteX21346" fmla="*/ 5218112 w 12191966"/>
              <a:gd name="connsiteY21346" fmla="*/ 1189707 h 4330701"/>
              <a:gd name="connsiteX21347" fmla="*/ 5219706 w 12191966"/>
              <a:gd name="connsiteY21347" fmla="*/ 1186155 h 4330701"/>
              <a:gd name="connsiteX21348" fmla="*/ 5220912 w 12191966"/>
              <a:gd name="connsiteY21348" fmla="*/ 1182207 h 4330701"/>
              <a:gd name="connsiteX21349" fmla="*/ 5221314 w 12191966"/>
              <a:gd name="connsiteY21349" fmla="*/ 1177471 h 4330701"/>
              <a:gd name="connsiteX21350" fmla="*/ 5221314 w 12191966"/>
              <a:gd name="connsiteY21350" fmla="*/ 1171944 h 4330701"/>
              <a:gd name="connsiteX21351" fmla="*/ 5225708 w 12191966"/>
              <a:gd name="connsiteY21351" fmla="*/ 1176681 h 4330701"/>
              <a:gd name="connsiteX21352" fmla="*/ 5227318 w 12191966"/>
              <a:gd name="connsiteY21352" fmla="*/ 1178260 h 4330701"/>
              <a:gd name="connsiteX21353" fmla="*/ 5228930 w 12191966"/>
              <a:gd name="connsiteY21353" fmla="*/ 1179444 h 4330701"/>
              <a:gd name="connsiteX21354" fmla="*/ 5226922 w 12191966"/>
              <a:gd name="connsiteY21354" fmla="*/ 1173918 h 4330701"/>
              <a:gd name="connsiteX21355" fmla="*/ 1451023 w 12191966"/>
              <a:gd name="connsiteY21355" fmla="*/ 1162051 h 4330701"/>
              <a:gd name="connsiteX21356" fmla="*/ 1447464 w 12191966"/>
              <a:gd name="connsiteY21356" fmla="*/ 1167210 h 4330701"/>
              <a:gd name="connsiteX21357" fmla="*/ 1441929 w 12191966"/>
              <a:gd name="connsiteY21357" fmla="*/ 1174354 h 4330701"/>
              <a:gd name="connsiteX21358" fmla="*/ 1434813 w 12191966"/>
              <a:gd name="connsiteY21358" fmla="*/ 1182291 h 4330701"/>
              <a:gd name="connsiteX21359" fmla="*/ 1426904 w 12191966"/>
              <a:gd name="connsiteY21359" fmla="*/ 1191420 h 4330701"/>
              <a:gd name="connsiteX21360" fmla="*/ 1418996 w 12191966"/>
              <a:gd name="connsiteY21360" fmla="*/ 1199754 h 4330701"/>
              <a:gd name="connsiteX21361" fmla="*/ 1410693 w 12191966"/>
              <a:gd name="connsiteY21361" fmla="*/ 1207295 h 4330701"/>
              <a:gd name="connsiteX21362" fmla="*/ 1404366 w 12191966"/>
              <a:gd name="connsiteY21362" fmla="*/ 1212851 h 4330701"/>
              <a:gd name="connsiteX21363" fmla="*/ 1401203 w 12191966"/>
              <a:gd name="connsiteY21363" fmla="*/ 1214438 h 4330701"/>
              <a:gd name="connsiteX21364" fmla="*/ 1398830 w 12191966"/>
              <a:gd name="connsiteY21364" fmla="*/ 1215232 h 4330701"/>
              <a:gd name="connsiteX21365" fmla="*/ 1403180 w 12191966"/>
              <a:gd name="connsiteY21365" fmla="*/ 1221582 h 4330701"/>
              <a:gd name="connsiteX21366" fmla="*/ 1405948 w 12191966"/>
              <a:gd name="connsiteY21366" fmla="*/ 1225948 h 4330701"/>
              <a:gd name="connsiteX21367" fmla="*/ 1407530 w 12191966"/>
              <a:gd name="connsiteY21367" fmla="*/ 1229123 h 4330701"/>
              <a:gd name="connsiteX21368" fmla="*/ 1407925 w 12191966"/>
              <a:gd name="connsiteY21368" fmla="*/ 1230313 h 4330701"/>
              <a:gd name="connsiteX21369" fmla="*/ 1407530 w 12191966"/>
              <a:gd name="connsiteY21369" fmla="*/ 1231107 h 4330701"/>
              <a:gd name="connsiteX21370" fmla="*/ 1406739 w 12191966"/>
              <a:gd name="connsiteY21370" fmla="*/ 1231504 h 4330701"/>
              <a:gd name="connsiteX21371" fmla="*/ 1405948 w 12191966"/>
              <a:gd name="connsiteY21371" fmla="*/ 1231901 h 4330701"/>
              <a:gd name="connsiteX21372" fmla="*/ 1402785 w 12191966"/>
              <a:gd name="connsiteY21372" fmla="*/ 1231504 h 4330701"/>
              <a:gd name="connsiteX21373" fmla="*/ 1397644 w 12191966"/>
              <a:gd name="connsiteY21373" fmla="*/ 1230313 h 4330701"/>
              <a:gd name="connsiteX21374" fmla="*/ 1391713 w 12191966"/>
              <a:gd name="connsiteY21374" fmla="*/ 1227932 h 4330701"/>
              <a:gd name="connsiteX21375" fmla="*/ 1391713 w 12191966"/>
              <a:gd name="connsiteY21375" fmla="*/ 1233885 h 4330701"/>
              <a:gd name="connsiteX21376" fmla="*/ 1392900 w 12191966"/>
              <a:gd name="connsiteY21376" fmla="*/ 1239441 h 4330701"/>
              <a:gd name="connsiteX21377" fmla="*/ 1393295 w 12191966"/>
              <a:gd name="connsiteY21377" fmla="*/ 1241426 h 4330701"/>
              <a:gd name="connsiteX21378" fmla="*/ 1394481 w 12191966"/>
              <a:gd name="connsiteY21378" fmla="*/ 1243410 h 4330701"/>
              <a:gd name="connsiteX21379" fmla="*/ 1395272 w 12191966"/>
              <a:gd name="connsiteY21379" fmla="*/ 1244601 h 4330701"/>
              <a:gd name="connsiteX21380" fmla="*/ 1396853 w 12191966"/>
              <a:gd name="connsiteY21380" fmla="*/ 1244998 h 4330701"/>
              <a:gd name="connsiteX21381" fmla="*/ 1393690 w 12191966"/>
              <a:gd name="connsiteY21381" fmla="*/ 1246982 h 4330701"/>
              <a:gd name="connsiteX21382" fmla="*/ 1391318 w 12191966"/>
              <a:gd name="connsiteY21382" fmla="*/ 1248966 h 4330701"/>
              <a:gd name="connsiteX21383" fmla="*/ 1388155 w 12191966"/>
              <a:gd name="connsiteY21383" fmla="*/ 1250157 h 4330701"/>
              <a:gd name="connsiteX21384" fmla="*/ 1385387 w 12191966"/>
              <a:gd name="connsiteY21384" fmla="*/ 1250554 h 4330701"/>
              <a:gd name="connsiteX21385" fmla="*/ 1382224 w 12191966"/>
              <a:gd name="connsiteY21385" fmla="*/ 1250951 h 4330701"/>
              <a:gd name="connsiteX21386" fmla="*/ 1379457 w 12191966"/>
              <a:gd name="connsiteY21386" fmla="*/ 1250554 h 4330701"/>
              <a:gd name="connsiteX21387" fmla="*/ 1372735 w 12191966"/>
              <a:gd name="connsiteY21387" fmla="*/ 1249363 h 4330701"/>
              <a:gd name="connsiteX21388" fmla="*/ 1366408 w 12191966"/>
              <a:gd name="connsiteY21388" fmla="*/ 1247379 h 4330701"/>
              <a:gd name="connsiteX21389" fmla="*/ 1359686 w 12191966"/>
              <a:gd name="connsiteY21389" fmla="*/ 1244998 h 4330701"/>
              <a:gd name="connsiteX21390" fmla="*/ 1352174 w 12191966"/>
              <a:gd name="connsiteY21390" fmla="*/ 1242616 h 4330701"/>
              <a:gd name="connsiteX21391" fmla="*/ 1344661 w 12191966"/>
              <a:gd name="connsiteY21391" fmla="*/ 1239838 h 4330701"/>
              <a:gd name="connsiteX21392" fmla="*/ 1349010 w 12191966"/>
              <a:gd name="connsiteY21392" fmla="*/ 1241029 h 4330701"/>
              <a:gd name="connsiteX21393" fmla="*/ 1352965 w 12191966"/>
              <a:gd name="connsiteY21393" fmla="*/ 1241029 h 4330701"/>
              <a:gd name="connsiteX21394" fmla="*/ 1356918 w 12191966"/>
              <a:gd name="connsiteY21394" fmla="*/ 1241029 h 4330701"/>
              <a:gd name="connsiteX21395" fmla="*/ 1360477 w 12191966"/>
              <a:gd name="connsiteY21395" fmla="*/ 1240632 h 4330701"/>
              <a:gd name="connsiteX21396" fmla="*/ 1364035 w 12191966"/>
              <a:gd name="connsiteY21396" fmla="*/ 1239441 h 4330701"/>
              <a:gd name="connsiteX21397" fmla="*/ 1366804 w 12191966"/>
              <a:gd name="connsiteY21397" fmla="*/ 1238648 h 4330701"/>
              <a:gd name="connsiteX21398" fmla="*/ 1370362 w 12191966"/>
              <a:gd name="connsiteY21398" fmla="*/ 1237060 h 4330701"/>
              <a:gd name="connsiteX21399" fmla="*/ 1373525 w 12191966"/>
              <a:gd name="connsiteY21399" fmla="*/ 1235076 h 4330701"/>
              <a:gd name="connsiteX21400" fmla="*/ 1379457 w 12191966"/>
              <a:gd name="connsiteY21400" fmla="*/ 1230313 h 4330701"/>
              <a:gd name="connsiteX21401" fmla="*/ 1384992 w 12191966"/>
              <a:gd name="connsiteY21401" fmla="*/ 1224757 h 4330701"/>
              <a:gd name="connsiteX21402" fmla="*/ 1390527 w 12191966"/>
              <a:gd name="connsiteY21402" fmla="*/ 1218804 h 4330701"/>
              <a:gd name="connsiteX21403" fmla="*/ 1395272 w 12191966"/>
              <a:gd name="connsiteY21403" fmla="*/ 1212454 h 4330701"/>
              <a:gd name="connsiteX21404" fmla="*/ 1406343 w 12191966"/>
              <a:gd name="connsiteY21404" fmla="*/ 1197770 h 4330701"/>
              <a:gd name="connsiteX21405" fmla="*/ 1412274 w 12191966"/>
              <a:gd name="connsiteY21405" fmla="*/ 1190626 h 4330701"/>
              <a:gd name="connsiteX21406" fmla="*/ 1418996 w 12191966"/>
              <a:gd name="connsiteY21406" fmla="*/ 1183879 h 4330701"/>
              <a:gd name="connsiteX21407" fmla="*/ 1425718 w 12191966"/>
              <a:gd name="connsiteY21407" fmla="*/ 1177132 h 4330701"/>
              <a:gd name="connsiteX21408" fmla="*/ 1433230 w 12191966"/>
              <a:gd name="connsiteY21408" fmla="*/ 1171179 h 4330701"/>
              <a:gd name="connsiteX21409" fmla="*/ 1437184 w 12191966"/>
              <a:gd name="connsiteY21409" fmla="*/ 1168798 h 4330701"/>
              <a:gd name="connsiteX21410" fmla="*/ 1441138 w 12191966"/>
              <a:gd name="connsiteY21410" fmla="*/ 1166416 h 4330701"/>
              <a:gd name="connsiteX21411" fmla="*/ 1445883 w 12191966"/>
              <a:gd name="connsiteY21411" fmla="*/ 1164035 h 4330701"/>
              <a:gd name="connsiteX21412" fmla="*/ 5334582 w 12191966"/>
              <a:gd name="connsiteY21412" fmla="*/ 1143001 h 4330701"/>
              <a:gd name="connsiteX21413" fmla="*/ 5333061 w 12191966"/>
              <a:gd name="connsiteY21413" fmla="*/ 1146243 h 4330701"/>
              <a:gd name="connsiteX21414" fmla="*/ 5331920 w 12191966"/>
              <a:gd name="connsiteY21414" fmla="*/ 1148270 h 4330701"/>
              <a:gd name="connsiteX21415" fmla="*/ 5331920 w 12191966"/>
              <a:gd name="connsiteY21415" fmla="*/ 1150297 h 4330701"/>
              <a:gd name="connsiteX21416" fmla="*/ 5332680 w 12191966"/>
              <a:gd name="connsiteY21416" fmla="*/ 1152323 h 4330701"/>
              <a:gd name="connsiteX21417" fmla="*/ 5333061 w 12191966"/>
              <a:gd name="connsiteY21417" fmla="*/ 1153539 h 4330701"/>
              <a:gd name="connsiteX21418" fmla="*/ 5334582 w 12191966"/>
              <a:gd name="connsiteY21418" fmla="*/ 1154350 h 4330701"/>
              <a:gd name="connsiteX21419" fmla="*/ 5336481 w 12191966"/>
              <a:gd name="connsiteY21419" fmla="*/ 1154755 h 4330701"/>
              <a:gd name="connsiteX21420" fmla="*/ 5338763 w 12191966"/>
              <a:gd name="connsiteY21420" fmla="*/ 1154755 h 4330701"/>
              <a:gd name="connsiteX21421" fmla="*/ 5337242 w 12191966"/>
              <a:gd name="connsiteY21421" fmla="*/ 1157998 h 4330701"/>
              <a:gd name="connsiteX21422" fmla="*/ 5335724 w 12191966"/>
              <a:gd name="connsiteY21422" fmla="*/ 1160430 h 4330701"/>
              <a:gd name="connsiteX21423" fmla="*/ 5334582 w 12191966"/>
              <a:gd name="connsiteY21423" fmla="*/ 1161646 h 4330701"/>
              <a:gd name="connsiteX21424" fmla="*/ 5333061 w 12191966"/>
              <a:gd name="connsiteY21424" fmla="*/ 1162051 h 4330701"/>
              <a:gd name="connsiteX21425" fmla="*/ 5331540 w 12191966"/>
              <a:gd name="connsiteY21425" fmla="*/ 1161646 h 4330701"/>
              <a:gd name="connsiteX21426" fmla="*/ 5330017 w 12191966"/>
              <a:gd name="connsiteY21426" fmla="*/ 1160430 h 4330701"/>
              <a:gd name="connsiteX21427" fmla="*/ 5327360 w 12191966"/>
              <a:gd name="connsiteY21427" fmla="*/ 1157592 h 4330701"/>
              <a:gd name="connsiteX21428" fmla="*/ 5323936 w 12191966"/>
              <a:gd name="connsiteY21428" fmla="*/ 1153944 h 4330701"/>
              <a:gd name="connsiteX21429" fmla="*/ 5322037 w 12191966"/>
              <a:gd name="connsiteY21429" fmla="*/ 1152323 h 4330701"/>
              <a:gd name="connsiteX21430" fmla="*/ 5320517 w 12191966"/>
              <a:gd name="connsiteY21430" fmla="*/ 1151513 h 4330701"/>
              <a:gd name="connsiteX21431" fmla="*/ 5318614 w 12191966"/>
              <a:gd name="connsiteY21431" fmla="*/ 1150297 h 4330701"/>
              <a:gd name="connsiteX21432" fmla="*/ 5316334 w 12191966"/>
              <a:gd name="connsiteY21432" fmla="*/ 1149891 h 4330701"/>
              <a:gd name="connsiteX21433" fmla="*/ 5314433 w 12191966"/>
              <a:gd name="connsiteY21433" fmla="*/ 1150297 h 4330701"/>
              <a:gd name="connsiteX21434" fmla="*/ 5311773 w 12191966"/>
              <a:gd name="connsiteY21434" fmla="*/ 1151918 h 4330701"/>
              <a:gd name="connsiteX21435" fmla="*/ 5312151 w 12191966"/>
              <a:gd name="connsiteY21435" fmla="*/ 1149486 h 4330701"/>
              <a:gd name="connsiteX21436" fmla="*/ 5312915 w 12191966"/>
              <a:gd name="connsiteY21436" fmla="*/ 1147865 h 4330701"/>
              <a:gd name="connsiteX21437" fmla="*/ 5313293 w 12191966"/>
              <a:gd name="connsiteY21437" fmla="*/ 1146243 h 4330701"/>
              <a:gd name="connsiteX21438" fmla="*/ 5314433 w 12191966"/>
              <a:gd name="connsiteY21438" fmla="*/ 1145027 h 4330701"/>
              <a:gd name="connsiteX21439" fmla="*/ 5315575 w 12191966"/>
              <a:gd name="connsiteY21439" fmla="*/ 1144622 h 4330701"/>
              <a:gd name="connsiteX21440" fmla="*/ 5317097 w 12191966"/>
              <a:gd name="connsiteY21440" fmla="*/ 1144217 h 4330701"/>
              <a:gd name="connsiteX21441" fmla="*/ 5320517 w 12191966"/>
              <a:gd name="connsiteY21441" fmla="*/ 1144217 h 4330701"/>
              <a:gd name="connsiteX21442" fmla="*/ 5328120 w 12191966"/>
              <a:gd name="connsiteY21442" fmla="*/ 1144622 h 4330701"/>
              <a:gd name="connsiteX21443" fmla="*/ 5331540 w 12191966"/>
              <a:gd name="connsiteY21443" fmla="*/ 1144217 h 4330701"/>
              <a:gd name="connsiteX21444" fmla="*/ 5333061 w 12191966"/>
              <a:gd name="connsiteY21444" fmla="*/ 1143812 h 4330701"/>
              <a:gd name="connsiteX21445" fmla="*/ 3863951 w 12191966"/>
              <a:gd name="connsiteY21445" fmla="*/ 1138238 h 4330701"/>
              <a:gd name="connsiteX21446" fmla="*/ 3860776 w 12191966"/>
              <a:gd name="connsiteY21446" fmla="*/ 1146048 h 4330701"/>
              <a:gd name="connsiteX21447" fmla="*/ 3860379 w 12191966"/>
              <a:gd name="connsiteY21447" fmla="*/ 1149172 h 4330701"/>
              <a:gd name="connsiteX21448" fmla="*/ 3860379 w 12191966"/>
              <a:gd name="connsiteY21448" fmla="*/ 1151515 h 4330701"/>
              <a:gd name="connsiteX21449" fmla="*/ 3860379 w 12191966"/>
              <a:gd name="connsiteY21449" fmla="*/ 1153468 h 4330701"/>
              <a:gd name="connsiteX21450" fmla="*/ 3861173 w 12191966"/>
              <a:gd name="connsiteY21450" fmla="*/ 1155030 h 4330701"/>
              <a:gd name="connsiteX21451" fmla="*/ 3862363 w 12191966"/>
              <a:gd name="connsiteY21451" fmla="*/ 1155811 h 4330701"/>
              <a:gd name="connsiteX21452" fmla="*/ 3863951 w 12191966"/>
              <a:gd name="connsiteY21452" fmla="*/ 1156201 h 4330701"/>
              <a:gd name="connsiteX21453" fmla="*/ 3865935 w 12191966"/>
              <a:gd name="connsiteY21453" fmla="*/ 1156982 h 4330701"/>
              <a:gd name="connsiteX21454" fmla="*/ 3867920 w 12191966"/>
              <a:gd name="connsiteY21454" fmla="*/ 1156982 h 4330701"/>
              <a:gd name="connsiteX21455" fmla="*/ 3873476 w 12191966"/>
              <a:gd name="connsiteY21455" fmla="*/ 1155811 h 4330701"/>
              <a:gd name="connsiteX21456" fmla="*/ 3886176 w 12191966"/>
              <a:gd name="connsiteY21456" fmla="*/ 1153468 h 4330701"/>
              <a:gd name="connsiteX21457" fmla="*/ 3886176 w 12191966"/>
              <a:gd name="connsiteY21457" fmla="*/ 1155420 h 4330701"/>
              <a:gd name="connsiteX21458" fmla="*/ 3885779 w 12191966"/>
              <a:gd name="connsiteY21458" fmla="*/ 1157373 h 4330701"/>
              <a:gd name="connsiteX21459" fmla="*/ 3885382 w 12191966"/>
              <a:gd name="connsiteY21459" fmla="*/ 1158935 h 4330701"/>
              <a:gd name="connsiteX21460" fmla="*/ 3884192 w 12191966"/>
              <a:gd name="connsiteY21460" fmla="*/ 1160887 h 4330701"/>
              <a:gd name="connsiteX21461" fmla="*/ 3881414 w 12191966"/>
              <a:gd name="connsiteY21461" fmla="*/ 1163621 h 4330701"/>
              <a:gd name="connsiteX21462" fmla="*/ 3878239 w 12191966"/>
              <a:gd name="connsiteY21462" fmla="*/ 1166745 h 4330701"/>
              <a:gd name="connsiteX21463" fmla="*/ 3875857 w 12191966"/>
              <a:gd name="connsiteY21463" fmla="*/ 1169869 h 4330701"/>
              <a:gd name="connsiteX21464" fmla="*/ 3875461 w 12191966"/>
              <a:gd name="connsiteY21464" fmla="*/ 1170650 h 4330701"/>
              <a:gd name="connsiteX21465" fmla="*/ 3874666 w 12191966"/>
              <a:gd name="connsiteY21465" fmla="*/ 1172212 h 4330701"/>
              <a:gd name="connsiteX21466" fmla="*/ 3875461 w 12191966"/>
              <a:gd name="connsiteY21466" fmla="*/ 1172993 h 4330701"/>
              <a:gd name="connsiteX21467" fmla="*/ 3876254 w 12191966"/>
              <a:gd name="connsiteY21467" fmla="*/ 1174165 h 4330701"/>
              <a:gd name="connsiteX21468" fmla="*/ 3877841 w 12191966"/>
              <a:gd name="connsiteY21468" fmla="*/ 1175336 h 4330701"/>
              <a:gd name="connsiteX21469" fmla="*/ 3880223 w 12191966"/>
              <a:gd name="connsiteY21469" fmla="*/ 1175727 h 4330701"/>
              <a:gd name="connsiteX21470" fmla="*/ 3874666 w 12191966"/>
              <a:gd name="connsiteY21470" fmla="*/ 1180413 h 4330701"/>
              <a:gd name="connsiteX21471" fmla="*/ 3871888 w 12191966"/>
              <a:gd name="connsiteY21471" fmla="*/ 1182365 h 4330701"/>
              <a:gd name="connsiteX21472" fmla="*/ 3868713 w 12191966"/>
              <a:gd name="connsiteY21472" fmla="*/ 1184708 h 4330701"/>
              <a:gd name="connsiteX21473" fmla="*/ 3865935 w 12191966"/>
              <a:gd name="connsiteY21473" fmla="*/ 1185489 h 4330701"/>
              <a:gd name="connsiteX21474" fmla="*/ 3862760 w 12191966"/>
              <a:gd name="connsiteY21474" fmla="*/ 1186661 h 4330701"/>
              <a:gd name="connsiteX21475" fmla="*/ 3860379 w 12191966"/>
              <a:gd name="connsiteY21475" fmla="*/ 1187051 h 4330701"/>
              <a:gd name="connsiteX21476" fmla="*/ 3857204 w 12191966"/>
              <a:gd name="connsiteY21476" fmla="*/ 1187051 h 4330701"/>
              <a:gd name="connsiteX21477" fmla="*/ 3854426 w 12191966"/>
              <a:gd name="connsiteY21477" fmla="*/ 1186661 h 4330701"/>
              <a:gd name="connsiteX21478" fmla="*/ 3851648 w 12191966"/>
              <a:gd name="connsiteY21478" fmla="*/ 1185880 h 4330701"/>
              <a:gd name="connsiteX21479" fmla="*/ 3849266 w 12191966"/>
              <a:gd name="connsiteY21479" fmla="*/ 1184708 h 4330701"/>
              <a:gd name="connsiteX21480" fmla="*/ 3847282 w 12191966"/>
              <a:gd name="connsiteY21480" fmla="*/ 1182365 h 4330701"/>
              <a:gd name="connsiteX21481" fmla="*/ 3845298 w 12191966"/>
              <a:gd name="connsiteY21481" fmla="*/ 1179632 h 4330701"/>
              <a:gd name="connsiteX21482" fmla="*/ 3843710 w 12191966"/>
              <a:gd name="connsiteY21482" fmla="*/ 1176508 h 4330701"/>
              <a:gd name="connsiteX21483" fmla="*/ 3842123 w 12191966"/>
              <a:gd name="connsiteY21483" fmla="*/ 1172603 h 4330701"/>
              <a:gd name="connsiteX21484" fmla="*/ 3841329 w 12191966"/>
              <a:gd name="connsiteY21484" fmla="*/ 1168307 h 4330701"/>
              <a:gd name="connsiteX21485" fmla="*/ 3838154 w 12191966"/>
              <a:gd name="connsiteY21485" fmla="*/ 1169088 h 4330701"/>
              <a:gd name="connsiteX21486" fmla="*/ 3835772 w 12191966"/>
              <a:gd name="connsiteY21486" fmla="*/ 1170260 h 4330701"/>
              <a:gd name="connsiteX21487" fmla="*/ 3834185 w 12191966"/>
              <a:gd name="connsiteY21487" fmla="*/ 1172212 h 4330701"/>
              <a:gd name="connsiteX21488" fmla="*/ 3832597 w 12191966"/>
              <a:gd name="connsiteY21488" fmla="*/ 1173774 h 4330701"/>
              <a:gd name="connsiteX21489" fmla="*/ 3831803 w 12191966"/>
              <a:gd name="connsiteY21489" fmla="*/ 1175727 h 4330701"/>
              <a:gd name="connsiteX21490" fmla="*/ 3831009 w 12191966"/>
              <a:gd name="connsiteY21490" fmla="*/ 1177679 h 4330701"/>
              <a:gd name="connsiteX21491" fmla="*/ 3831009 w 12191966"/>
              <a:gd name="connsiteY21491" fmla="*/ 1181975 h 4330701"/>
              <a:gd name="connsiteX21492" fmla="*/ 3832200 w 12191966"/>
              <a:gd name="connsiteY21492" fmla="*/ 1187442 h 4330701"/>
              <a:gd name="connsiteX21493" fmla="*/ 3832994 w 12191966"/>
              <a:gd name="connsiteY21493" fmla="*/ 1192909 h 4330701"/>
              <a:gd name="connsiteX21494" fmla="*/ 3834582 w 12191966"/>
              <a:gd name="connsiteY21494" fmla="*/ 1198767 h 4330701"/>
              <a:gd name="connsiteX21495" fmla="*/ 3835772 w 12191966"/>
              <a:gd name="connsiteY21495" fmla="*/ 1205405 h 4330701"/>
              <a:gd name="connsiteX21496" fmla="*/ 3825057 w 12191966"/>
              <a:gd name="connsiteY21496" fmla="*/ 1198767 h 4330701"/>
              <a:gd name="connsiteX21497" fmla="*/ 3815531 w 12191966"/>
              <a:gd name="connsiteY21497" fmla="*/ 1193300 h 4330701"/>
              <a:gd name="connsiteX21498" fmla="*/ 3810769 w 12191966"/>
              <a:gd name="connsiteY21498" fmla="*/ 1191347 h 4330701"/>
              <a:gd name="connsiteX21499" fmla="*/ 3806006 w 12191966"/>
              <a:gd name="connsiteY21499" fmla="*/ 1189394 h 4330701"/>
              <a:gd name="connsiteX21500" fmla="*/ 3801640 w 12191966"/>
              <a:gd name="connsiteY21500" fmla="*/ 1187832 h 4330701"/>
              <a:gd name="connsiteX21501" fmla="*/ 3796481 w 12191966"/>
              <a:gd name="connsiteY21501" fmla="*/ 1186661 h 4330701"/>
              <a:gd name="connsiteX21502" fmla="*/ 3792116 w 12191966"/>
              <a:gd name="connsiteY21502" fmla="*/ 1185880 h 4330701"/>
              <a:gd name="connsiteX21503" fmla="*/ 3786957 w 12191966"/>
              <a:gd name="connsiteY21503" fmla="*/ 1185489 h 4330701"/>
              <a:gd name="connsiteX21504" fmla="*/ 3782591 w 12191966"/>
              <a:gd name="connsiteY21504" fmla="*/ 1185489 h 4330701"/>
              <a:gd name="connsiteX21505" fmla="*/ 3777431 w 12191966"/>
              <a:gd name="connsiteY21505" fmla="*/ 1185489 h 4330701"/>
              <a:gd name="connsiteX21506" fmla="*/ 3772272 w 12191966"/>
              <a:gd name="connsiteY21506" fmla="*/ 1185880 h 4330701"/>
              <a:gd name="connsiteX21507" fmla="*/ 3767510 w 12191966"/>
              <a:gd name="connsiteY21507" fmla="*/ 1187051 h 4330701"/>
              <a:gd name="connsiteX21508" fmla="*/ 3762351 w 12191966"/>
              <a:gd name="connsiteY21508" fmla="*/ 1188613 h 4330701"/>
              <a:gd name="connsiteX21509" fmla="*/ 3756794 w 12191966"/>
              <a:gd name="connsiteY21509" fmla="*/ 1189785 h 4330701"/>
              <a:gd name="connsiteX21510" fmla="*/ 3757192 w 12191966"/>
              <a:gd name="connsiteY21510" fmla="*/ 1192909 h 4330701"/>
              <a:gd name="connsiteX21511" fmla="*/ 3758381 w 12191966"/>
              <a:gd name="connsiteY21511" fmla="*/ 1194862 h 4330701"/>
              <a:gd name="connsiteX21512" fmla="*/ 3759969 w 12191966"/>
              <a:gd name="connsiteY21512" fmla="*/ 1196424 h 4330701"/>
              <a:gd name="connsiteX21513" fmla="*/ 3761556 w 12191966"/>
              <a:gd name="connsiteY21513" fmla="*/ 1197205 h 4330701"/>
              <a:gd name="connsiteX21514" fmla="*/ 3763540 w 12191966"/>
              <a:gd name="connsiteY21514" fmla="*/ 1197986 h 4330701"/>
              <a:gd name="connsiteX21515" fmla="*/ 3765524 w 12191966"/>
              <a:gd name="connsiteY21515" fmla="*/ 1198376 h 4330701"/>
              <a:gd name="connsiteX21516" fmla="*/ 3770288 w 12191966"/>
              <a:gd name="connsiteY21516" fmla="*/ 1198767 h 4330701"/>
              <a:gd name="connsiteX21517" fmla="*/ 3775050 w 12191966"/>
              <a:gd name="connsiteY21517" fmla="*/ 1198767 h 4330701"/>
              <a:gd name="connsiteX21518" fmla="*/ 3779416 w 12191966"/>
              <a:gd name="connsiteY21518" fmla="*/ 1199157 h 4330701"/>
              <a:gd name="connsiteX21519" fmla="*/ 3781400 w 12191966"/>
              <a:gd name="connsiteY21519" fmla="*/ 1200329 h 4330701"/>
              <a:gd name="connsiteX21520" fmla="*/ 3782989 w 12191966"/>
              <a:gd name="connsiteY21520" fmla="*/ 1201500 h 4330701"/>
              <a:gd name="connsiteX21521" fmla="*/ 3783782 w 12191966"/>
              <a:gd name="connsiteY21521" fmla="*/ 1203453 h 4330701"/>
              <a:gd name="connsiteX21522" fmla="*/ 3784973 w 12191966"/>
              <a:gd name="connsiteY21522" fmla="*/ 1205405 h 4330701"/>
              <a:gd name="connsiteX21523" fmla="*/ 3782591 w 12191966"/>
              <a:gd name="connsiteY21523" fmla="*/ 1207358 h 4330701"/>
              <a:gd name="connsiteX21524" fmla="*/ 3779813 w 12191966"/>
              <a:gd name="connsiteY21524" fmla="*/ 1208529 h 4330701"/>
              <a:gd name="connsiteX21525" fmla="*/ 3777431 w 12191966"/>
              <a:gd name="connsiteY21525" fmla="*/ 1209701 h 4330701"/>
              <a:gd name="connsiteX21526" fmla="*/ 3774256 w 12191966"/>
              <a:gd name="connsiteY21526" fmla="*/ 1210872 h 4330701"/>
              <a:gd name="connsiteX21527" fmla="*/ 3771874 w 12191966"/>
              <a:gd name="connsiteY21527" fmla="*/ 1211263 h 4330701"/>
              <a:gd name="connsiteX21528" fmla="*/ 3769097 w 12191966"/>
              <a:gd name="connsiteY21528" fmla="*/ 1210872 h 4330701"/>
              <a:gd name="connsiteX21529" fmla="*/ 3765922 w 12191966"/>
              <a:gd name="connsiteY21529" fmla="*/ 1210091 h 4330701"/>
              <a:gd name="connsiteX21530" fmla="*/ 3763540 w 12191966"/>
              <a:gd name="connsiteY21530" fmla="*/ 1208529 h 4330701"/>
              <a:gd name="connsiteX21531" fmla="*/ 3760763 w 12191966"/>
              <a:gd name="connsiteY21531" fmla="*/ 1207358 h 4330701"/>
              <a:gd name="connsiteX21532" fmla="*/ 3758381 w 12191966"/>
              <a:gd name="connsiteY21532" fmla="*/ 1204624 h 4330701"/>
              <a:gd name="connsiteX21533" fmla="*/ 3756397 w 12191966"/>
              <a:gd name="connsiteY21533" fmla="*/ 1201891 h 4330701"/>
              <a:gd name="connsiteX21534" fmla="*/ 3754412 w 12191966"/>
              <a:gd name="connsiteY21534" fmla="*/ 1197986 h 4330701"/>
              <a:gd name="connsiteX21535" fmla="*/ 3752826 w 12191966"/>
              <a:gd name="connsiteY21535" fmla="*/ 1193300 h 4330701"/>
              <a:gd name="connsiteX21536" fmla="*/ 3752033 w 12191966"/>
              <a:gd name="connsiteY21536" fmla="*/ 1187832 h 4330701"/>
              <a:gd name="connsiteX21537" fmla="*/ 3751237 w 12191966"/>
              <a:gd name="connsiteY21537" fmla="*/ 1181975 h 4330701"/>
              <a:gd name="connsiteX21538" fmla="*/ 3751237 w 12191966"/>
              <a:gd name="connsiteY21538" fmla="*/ 1175336 h 4330701"/>
              <a:gd name="connsiteX21539" fmla="*/ 3760763 w 12191966"/>
              <a:gd name="connsiteY21539" fmla="*/ 1176117 h 4330701"/>
              <a:gd name="connsiteX21540" fmla="*/ 3769495 w 12191966"/>
              <a:gd name="connsiteY21540" fmla="*/ 1176117 h 4330701"/>
              <a:gd name="connsiteX21541" fmla="*/ 3777034 w 12191966"/>
              <a:gd name="connsiteY21541" fmla="*/ 1175727 h 4330701"/>
              <a:gd name="connsiteX21542" fmla="*/ 3784575 w 12191966"/>
              <a:gd name="connsiteY21542" fmla="*/ 1174165 h 4330701"/>
              <a:gd name="connsiteX21543" fmla="*/ 3791321 w 12191966"/>
              <a:gd name="connsiteY21543" fmla="*/ 1172603 h 4330701"/>
              <a:gd name="connsiteX21544" fmla="*/ 3798069 w 12191966"/>
              <a:gd name="connsiteY21544" fmla="*/ 1170650 h 4330701"/>
              <a:gd name="connsiteX21545" fmla="*/ 3804419 w 12191966"/>
              <a:gd name="connsiteY21545" fmla="*/ 1168307 h 4330701"/>
              <a:gd name="connsiteX21546" fmla="*/ 3810769 w 12191966"/>
              <a:gd name="connsiteY21546" fmla="*/ 1165183 h 4330701"/>
              <a:gd name="connsiteX21547" fmla="*/ 3822675 w 12191966"/>
              <a:gd name="connsiteY21547" fmla="*/ 1159325 h 4330701"/>
              <a:gd name="connsiteX21548" fmla="*/ 3834978 w 12191966"/>
              <a:gd name="connsiteY21548" fmla="*/ 1152296 h 4330701"/>
              <a:gd name="connsiteX21549" fmla="*/ 3848869 w 12191966"/>
              <a:gd name="connsiteY21549" fmla="*/ 1144877 h 4330701"/>
              <a:gd name="connsiteX21550" fmla="*/ 3855617 w 12191966"/>
              <a:gd name="connsiteY21550" fmla="*/ 1141752 h 4330701"/>
              <a:gd name="connsiteX21551" fmla="*/ 4026648 w 12191966"/>
              <a:gd name="connsiteY21551" fmla="*/ 1131888 h 4330701"/>
              <a:gd name="connsiteX21552" fmla="*/ 4032591 w 12191966"/>
              <a:gd name="connsiteY21552" fmla="*/ 1131888 h 4330701"/>
              <a:gd name="connsiteX21553" fmla="*/ 4035761 w 12191966"/>
              <a:gd name="connsiteY21553" fmla="*/ 1134660 h 4330701"/>
              <a:gd name="connsiteX21554" fmla="*/ 4039327 w 12191966"/>
              <a:gd name="connsiteY21554" fmla="*/ 1137036 h 4330701"/>
              <a:gd name="connsiteX21555" fmla="*/ 4042497 w 12191966"/>
              <a:gd name="connsiteY21555" fmla="*/ 1139016 h 4330701"/>
              <a:gd name="connsiteX21556" fmla="*/ 4046063 w 12191966"/>
              <a:gd name="connsiteY21556" fmla="*/ 1140600 h 4330701"/>
              <a:gd name="connsiteX21557" fmla="*/ 4050025 w 12191966"/>
              <a:gd name="connsiteY21557" fmla="*/ 1142184 h 4330701"/>
              <a:gd name="connsiteX21558" fmla="*/ 4054780 w 12191966"/>
              <a:gd name="connsiteY21558" fmla="*/ 1142976 h 4330701"/>
              <a:gd name="connsiteX21559" fmla="*/ 4063101 w 12191966"/>
              <a:gd name="connsiteY21559" fmla="*/ 1144560 h 4330701"/>
              <a:gd name="connsiteX21560" fmla="*/ 4072612 w 12191966"/>
              <a:gd name="connsiteY21560" fmla="*/ 1145352 h 4330701"/>
              <a:gd name="connsiteX21561" fmla="*/ 4082120 w 12191966"/>
              <a:gd name="connsiteY21561" fmla="*/ 1146144 h 4330701"/>
              <a:gd name="connsiteX21562" fmla="*/ 4091631 w 12191966"/>
              <a:gd name="connsiteY21562" fmla="*/ 1146936 h 4330701"/>
              <a:gd name="connsiteX21563" fmla="*/ 4100744 w 12191966"/>
              <a:gd name="connsiteY21563" fmla="*/ 1148124 h 4330701"/>
              <a:gd name="connsiteX21564" fmla="*/ 4109857 w 12191966"/>
              <a:gd name="connsiteY21564" fmla="*/ 1149708 h 4330701"/>
              <a:gd name="connsiteX21565" fmla="*/ 4114216 w 12191966"/>
              <a:gd name="connsiteY21565" fmla="*/ 1150896 h 4330701"/>
              <a:gd name="connsiteX21566" fmla="*/ 4118178 w 12191966"/>
              <a:gd name="connsiteY21566" fmla="*/ 1152480 h 4330701"/>
              <a:gd name="connsiteX21567" fmla="*/ 4122140 w 12191966"/>
              <a:gd name="connsiteY21567" fmla="*/ 1154064 h 4330701"/>
              <a:gd name="connsiteX21568" fmla="*/ 4125706 w 12191966"/>
              <a:gd name="connsiteY21568" fmla="*/ 1156440 h 4330701"/>
              <a:gd name="connsiteX21569" fmla="*/ 4129273 w 12191966"/>
              <a:gd name="connsiteY21569" fmla="*/ 1159212 h 4330701"/>
              <a:gd name="connsiteX21570" fmla="*/ 4132442 w 12191966"/>
              <a:gd name="connsiteY21570" fmla="*/ 1161984 h 4330701"/>
              <a:gd name="connsiteX21571" fmla="*/ 4135216 w 12191966"/>
              <a:gd name="connsiteY21571" fmla="*/ 1165944 h 4330701"/>
              <a:gd name="connsiteX21572" fmla="*/ 4137991 w 12191966"/>
              <a:gd name="connsiteY21572" fmla="*/ 1169904 h 4330701"/>
              <a:gd name="connsiteX21573" fmla="*/ 4139971 w 12191966"/>
              <a:gd name="connsiteY21573" fmla="*/ 1174656 h 4330701"/>
              <a:gd name="connsiteX21574" fmla="*/ 4141952 w 12191966"/>
              <a:gd name="connsiteY21574" fmla="*/ 1180200 h 4330701"/>
              <a:gd name="connsiteX21575" fmla="*/ 4142745 w 12191966"/>
              <a:gd name="connsiteY21575" fmla="*/ 1186140 h 4330701"/>
              <a:gd name="connsiteX21576" fmla="*/ 4143933 w 12191966"/>
              <a:gd name="connsiteY21576" fmla="*/ 1192476 h 4330701"/>
              <a:gd name="connsiteX21577" fmla="*/ 4144330 w 12191966"/>
              <a:gd name="connsiteY21577" fmla="*/ 1200000 h 4330701"/>
              <a:gd name="connsiteX21578" fmla="*/ 4144330 w 12191966"/>
              <a:gd name="connsiteY21578" fmla="*/ 1207920 h 4330701"/>
              <a:gd name="connsiteX21579" fmla="*/ 4147499 w 12191966"/>
              <a:gd name="connsiteY21579" fmla="*/ 1206732 h 4330701"/>
              <a:gd name="connsiteX21580" fmla="*/ 4150273 w 12191966"/>
              <a:gd name="connsiteY21580" fmla="*/ 1205544 h 4330701"/>
              <a:gd name="connsiteX21581" fmla="*/ 4153443 w 12191966"/>
              <a:gd name="connsiteY21581" fmla="*/ 1204752 h 4330701"/>
              <a:gd name="connsiteX21582" fmla="*/ 4156217 w 12191966"/>
              <a:gd name="connsiteY21582" fmla="*/ 1203960 h 4330701"/>
              <a:gd name="connsiteX21583" fmla="*/ 4162557 w 12191966"/>
              <a:gd name="connsiteY21583" fmla="*/ 1203564 h 4330701"/>
              <a:gd name="connsiteX21584" fmla="*/ 4168896 w 12191966"/>
              <a:gd name="connsiteY21584" fmla="*/ 1203960 h 4330701"/>
              <a:gd name="connsiteX21585" fmla="*/ 4174840 w 12191966"/>
              <a:gd name="connsiteY21585" fmla="*/ 1205544 h 4330701"/>
              <a:gd name="connsiteX21586" fmla="*/ 4180783 w 12191966"/>
              <a:gd name="connsiteY21586" fmla="*/ 1207524 h 4330701"/>
              <a:gd name="connsiteX21587" fmla="*/ 4193066 w 12191966"/>
              <a:gd name="connsiteY21587" fmla="*/ 1212276 h 4330701"/>
              <a:gd name="connsiteX21588" fmla="*/ 4198981 w 12191966"/>
              <a:gd name="connsiteY21588" fmla="*/ 1214256 h 4330701"/>
              <a:gd name="connsiteX21589" fmla="*/ 4204530 w 12191966"/>
              <a:gd name="connsiteY21589" fmla="*/ 1216236 h 4330701"/>
              <a:gd name="connsiteX21590" fmla="*/ 4210472 w 12191966"/>
              <a:gd name="connsiteY21590" fmla="*/ 1217028 h 4330701"/>
              <a:gd name="connsiteX21591" fmla="*/ 4215628 w 12191966"/>
              <a:gd name="connsiteY21591" fmla="*/ 1218216 h 4330701"/>
              <a:gd name="connsiteX21592" fmla="*/ 4220382 w 12191966"/>
              <a:gd name="connsiteY21592" fmla="*/ 1217424 h 4330701"/>
              <a:gd name="connsiteX21593" fmla="*/ 4223154 w 12191966"/>
              <a:gd name="connsiteY21593" fmla="*/ 1217028 h 4330701"/>
              <a:gd name="connsiteX21594" fmla="*/ 4225529 w 12191966"/>
              <a:gd name="connsiteY21594" fmla="*/ 1216236 h 4330701"/>
              <a:gd name="connsiteX21595" fmla="*/ 4227510 w 12191966"/>
              <a:gd name="connsiteY21595" fmla="*/ 1214652 h 4330701"/>
              <a:gd name="connsiteX21596" fmla="*/ 4229885 w 12191966"/>
              <a:gd name="connsiteY21596" fmla="*/ 1213068 h 4330701"/>
              <a:gd name="connsiteX21597" fmla="*/ 4231867 w 12191966"/>
              <a:gd name="connsiteY21597" fmla="*/ 1211088 h 4330701"/>
              <a:gd name="connsiteX21598" fmla="*/ 4233851 w 12191966"/>
              <a:gd name="connsiteY21598" fmla="*/ 1208712 h 4330701"/>
              <a:gd name="connsiteX21599" fmla="*/ 4231470 w 12191966"/>
              <a:gd name="connsiteY21599" fmla="*/ 1214256 h 4330701"/>
              <a:gd name="connsiteX21600" fmla="*/ 4229885 w 12191966"/>
              <a:gd name="connsiteY21600" fmla="*/ 1220196 h 4330701"/>
              <a:gd name="connsiteX21601" fmla="*/ 4229093 w 12191966"/>
              <a:gd name="connsiteY21601" fmla="*/ 1226532 h 4330701"/>
              <a:gd name="connsiteX21602" fmla="*/ 4228302 w 12191966"/>
              <a:gd name="connsiteY21602" fmla="*/ 1234056 h 4330701"/>
              <a:gd name="connsiteX21603" fmla="*/ 4238604 w 12191966"/>
              <a:gd name="connsiteY21603" fmla="*/ 1235244 h 4330701"/>
              <a:gd name="connsiteX21604" fmla="*/ 4248909 w 12191966"/>
              <a:gd name="connsiteY21604" fmla="*/ 1236036 h 4330701"/>
              <a:gd name="connsiteX21605" fmla="*/ 4270699 w 12191966"/>
              <a:gd name="connsiteY21605" fmla="*/ 1239600 h 4330701"/>
              <a:gd name="connsiteX21606" fmla="*/ 4265545 w 12191966"/>
              <a:gd name="connsiteY21606" fmla="*/ 1243560 h 4330701"/>
              <a:gd name="connsiteX21607" fmla="*/ 4259211 w 12191966"/>
              <a:gd name="connsiteY21607" fmla="*/ 1246728 h 4330701"/>
              <a:gd name="connsiteX21608" fmla="*/ 4252077 w 12191966"/>
              <a:gd name="connsiteY21608" fmla="*/ 1249500 h 4330701"/>
              <a:gd name="connsiteX21609" fmla="*/ 4244154 w 12191966"/>
              <a:gd name="connsiteY21609" fmla="*/ 1251480 h 4330701"/>
              <a:gd name="connsiteX21610" fmla="*/ 4235438 w 12191966"/>
              <a:gd name="connsiteY21610" fmla="*/ 1253460 h 4330701"/>
              <a:gd name="connsiteX21611" fmla="*/ 4226322 w 12191966"/>
              <a:gd name="connsiteY21611" fmla="*/ 1254252 h 4330701"/>
              <a:gd name="connsiteX21612" fmla="*/ 4217608 w 12191966"/>
              <a:gd name="connsiteY21612" fmla="*/ 1254648 h 4330701"/>
              <a:gd name="connsiteX21613" fmla="*/ 4208093 w 12191966"/>
              <a:gd name="connsiteY21613" fmla="*/ 1254252 h 4330701"/>
              <a:gd name="connsiteX21614" fmla="*/ 4213646 w 12191966"/>
              <a:gd name="connsiteY21614" fmla="*/ 1257816 h 4330701"/>
              <a:gd name="connsiteX21615" fmla="*/ 4218005 w 12191966"/>
              <a:gd name="connsiteY21615" fmla="*/ 1260984 h 4330701"/>
              <a:gd name="connsiteX21616" fmla="*/ 4222361 w 12191966"/>
              <a:gd name="connsiteY21616" fmla="*/ 1264548 h 4330701"/>
              <a:gd name="connsiteX21617" fmla="*/ 4225926 w 12191966"/>
              <a:gd name="connsiteY21617" fmla="*/ 1269300 h 4330701"/>
              <a:gd name="connsiteX21618" fmla="*/ 4227113 w 12191966"/>
              <a:gd name="connsiteY21618" fmla="*/ 1271280 h 4330701"/>
              <a:gd name="connsiteX21619" fmla="*/ 4228302 w 12191966"/>
              <a:gd name="connsiteY21619" fmla="*/ 1273656 h 4330701"/>
              <a:gd name="connsiteX21620" fmla="*/ 4229093 w 12191966"/>
              <a:gd name="connsiteY21620" fmla="*/ 1276032 h 4330701"/>
              <a:gd name="connsiteX21621" fmla="*/ 4229491 w 12191966"/>
              <a:gd name="connsiteY21621" fmla="*/ 1279200 h 4330701"/>
              <a:gd name="connsiteX21622" fmla="*/ 4229491 w 12191966"/>
              <a:gd name="connsiteY21622" fmla="*/ 1281972 h 4330701"/>
              <a:gd name="connsiteX21623" fmla="*/ 4229491 w 12191966"/>
              <a:gd name="connsiteY21623" fmla="*/ 1285140 h 4330701"/>
              <a:gd name="connsiteX21624" fmla="*/ 4229093 w 12191966"/>
              <a:gd name="connsiteY21624" fmla="*/ 1288704 h 4330701"/>
              <a:gd name="connsiteX21625" fmla="*/ 4227906 w 12191966"/>
              <a:gd name="connsiteY21625" fmla="*/ 1292268 h 4330701"/>
              <a:gd name="connsiteX21626" fmla="*/ 4220382 w 12191966"/>
              <a:gd name="connsiteY21626" fmla="*/ 1287120 h 4330701"/>
              <a:gd name="connsiteX21627" fmla="*/ 4213646 w 12191966"/>
              <a:gd name="connsiteY21627" fmla="*/ 1281180 h 4330701"/>
              <a:gd name="connsiteX21628" fmla="*/ 4206510 w 12191966"/>
              <a:gd name="connsiteY21628" fmla="*/ 1275240 h 4330701"/>
              <a:gd name="connsiteX21629" fmla="*/ 4199377 w 12191966"/>
              <a:gd name="connsiteY21629" fmla="*/ 1269696 h 4330701"/>
              <a:gd name="connsiteX21630" fmla="*/ 4195813 w 12191966"/>
              <a:gd name="connsiteY21630" fmla="*/ 1267320 h 4330701"/>
              <a:gd name="connsiteX21631" fmla="*/ 4191878 w 12191966"/>
              <a:gd name="connsiteY21631" fmla="*/ 1265340 h 4330701"/>
              <a:gd name="connsiteX21632" fmla="*/ 4187520 w 12191966"/>
              <a:gd name="connsiteY21632" fmla="*/ 1262964 h 4330701"/>
              <a:gd name="connsiteX21633" fmla="*/ 4182764 w 12191966"/>
              <a:gd name="connsiteY21633" fmla="*/ 1261776 h 4330701"/>
              <a:gd name="connsiteX21634" fmla="*/ 4178010 w 12191966"/>
              <a:gd name="connsiteY21634" fmla="*/ 1260984 h 4330701"/>
              <a:gd name="connsiteX21635" fmla="*/ 4172859 w 12191966"/>
              <a:gd name="connsiteY21635" fmla="*/ 1260588 h 4330701"/>
              <a:gd name="connsiteX21636" fmla="*/ 4166915 w 12191966"/>
              <a:gd name="connsiteY21636" fmla="*/ 1260588 h 4330701"/>
              <a:gd name="connsiteX21637" fmla="*/ 4160972 w 12191966"/>
              <a:gd name="connsiteY21637" fmla="*/ 1261776 h 4330701"/>
              <a:gd name="connsiteX21638" fmla="*/ 4163745 w 12191966"/>
              <a:gd name="connsiteY21638" fmla="*/ 1265736 h 4330701"/>
              <a:gd name="connsiteX21639" fmla="*/ 4167708 w 12191966"/>
              <a:gd name="connsiteY21639" fmla="*/ 1269300 h 4330701"/>
              <a:gd name="connsiteX21640" fmla="*/ 4171274 w 12191966"/>
              <a:gd name="connsiteY21640" fmla="*/ 1272468 h 4330701"/>
              <a:gd name="connsiteX21641" fmla="*/ 4175236 w 12191966"/>
              <a:gd name="connsiteY21641" fmla="*/ 1275636 h 4330701"/>
              <a:gd name="connsiteX21642" fmla="*/ 4183953 w 12191966"/>
              <a:gd name="connsiteY21642" fmla="*/ 1281180 h 4330701"/>
              <a:gd name="connsiteX21643" fmla="*/ 4193066 w 12191966"/>
              <a:gd name="connsiteY21643" fmla="*/ 1286328 h 4330701"/>
              <a:gd name="connsiteX21644" fmla="*/ 4210869 w 12191966"/>
              <a:gd name="connsiteY21644" fmla="*/ 1295832 h 4330701"/>
              <a:gd name="connsiteX21645" fmla="*/ 4219589 w 12191966"/>
              <a:gd name="connsiteY21645" fmla="*/ 1301376 h 4330701"/>
              <a:gd name="connsiteX21646" fmla="*/ 4223549 w 12191966"/>
              <a:gd name="connsiteY21646" fmla="*/ 1304149 h 4330701"/>
              <a:gd name="connsiteX21647" fmla="*/ 4227510 w 12191966"/>
              <a:gd name="connsiteY21647" fmla="*/ 1307317 h 4330701"/>
              <a:gd name="connsiteX21648" fmla="*/ 4230676 w 12191966"/>
              <a:gd name="connsiteY21648" fmla="*/ 1307317 h 4330701"/>
              <a:gd name="connsiteX21649" fmla="*/ 4233055 w 12191966"/>
              <a:gd name="connsiteY21649" fmla="*/ 1306525 h 4330701"/>
              <a:gd name="connsiteX21650" fmla="*/ 4235438 w 12191966"/>
              <a:gd name="connsiteY21650" fmla="*/ 1305733 h 4330701"/>
              <a:gd name="connsiteX21651" fmla="*/ 4237414 w 12191966"/>
              <a:gd name="connsiteY21651" fmla="*/ 1304545 h 4330701"/>
              <a:gd name="connsiteX21652" fmla="*/ 4241380 w 12191966"/>
              <a:gd name="connsiteY21652" fmla="*/ 1302168 h 4330701"/>
              <a:gd name="connsiteX21653" fmla="*/ 4243360 w 12191966"/>
              <a:gd name="connsiteY21653" fmla="*/ 1300584 h 4330701"/>
              <a:gd name="connsiteX21654" fmla="*/ 4246135 w 12191966"/>
              <a:gd name="connsiteY21654" fmla="*/ 1300188 h 4330701"/>
              <a:gd name="connsiteX21655" fmla="*/ 4246135 w 12191966"/>
              <a:gd name="connsiteY21655" fmla="*/ 1293060 h 4330701"/>
              <a:gd name="connsiteX21656" fmla="*/ 4248514 w 12191966"/>
              <a:gd name="connsiteY21656" fmla="*/ 1293060 h 4330701"/>
              <a:gd name="connsiteX21657" fmla="*/ 4250493 w 12191966"/>
              <a:gd name="connsiteY21657" fmla="*/ 1293060 h 4330701"/>
              <a:gd name="connsiteX21658" fmla="*/ 4250493 w 12191966"/>
              <a:gd name="connsiteY21658" fmla="*/ 1290684 h 4330701"/>
              <a:gd name="connsiteX21659" fmla="*/ 4250098 w 12191966"/>
              <a:gd name="connsiteY21659" fmla="*/ 1288308 h 4330701"/>
              <a:gd name="connsiteX21660" fmla="*/ 4248909 w 12191966"/>
              <a:gd name="connsiteY21660" fmla="*/ 1286724 h 4330701"/>
              <a:gd name="connsiteX21661" fmla="*/ 4248117 w 12191966"/>
              <a:gd name="connsiteY21661" fmla="*/ 1284744 h 4330701"/>
              <a:gd name="connsiteX21662" fmla="*/ 4245343 w 12191966"/>
              <a:gd name="connsiteY21662" fmla="*/ 1281972 h 4330701"/>
              <a:gd name="connsiteX21663" fmla="*/ 4242964 w 12191966"/>
              <a:gd name="connsiteY21663" fmla="*/ 1279596 h 4330701"/>
              <a:gd name="connsiteX21664" fmla="*/ 4240983 w 12191966"/>
              <a:gd name="connsiteY21664" fmla="*/ 1276824 h 4330701"/>
              <a:gd name="connsiteX21665" fmla="*/ 4240189 w 12191966"/>
              <a:gd name="connsiteY21665" fmla="*/ 1275240 h 4330701"/>
              <a:gd name="connsiteX21666" fmla="*/ 4239001 w 12191966"/>
              <a:gd name="connsiteY21666" fmla="*/ 1273260 h 4330701"/>
              <a:gd name="connsiteX21667" fmla="*/ 4238604 w 12191966"/>
              <a:gd name="connsiteY21667" fmla="*/ 1271280 h 4330701"/>
              <a:gd name="connsiteX21668" fmla="*/ 4238604 w 12191966"/>
              <a:gd name="connsiteY21668" fmla="*/ 1268508 h 4330701"/>
              <a:gd name="connsiteX21669" fmla="*/ 4238604 w 12191966"/>
              <a:gd name="connsiteY21669" fmla="*/ 1265736 h 4330701"/>
              <a:gd name="connsiteX21670" fmla="*/ 4239001 w 12191966"/>
              <a:gd name="connsiteY21670" fmla="*/ 1262172 h 4330701"/>
              <a:gd name="connsiteX21671" fmla="*/ 4244154 w 12191966"/>
              <a:gd name="connsiteY21671" fmla="*/ 1265736 h 4330701"/>
              <a:gd name="connsiteX21672" fmla="*/ 4248909 w 12191966"/>
              <a:gd name="connsiteY21672" fmla="*/ 1269696 h 4330701"/>
              <a:gd name="connsiteX21673" fmla="*/ 4254457 w 12191966"/>
              <a:gd name="connsiteY21673" fmla="*/ 1272468 h 4330701"/>
              <a:gd name="connsiteX21674" fmla="*/ 4260006 w 12191966"/>
              <a:gd name="connsiteY21674" fmla="*/ 1275240 h 4330701"/>
              <a:gd name="connsiteX21675" fmla="*/ 4266738 w 12191966"/>
              <a:gd name="connsiteY21675" fmla="*/ 1277220 h 4330701"/>
              <a:gd name="connsiteX21676" fmla="*/ 4273475 w 12191966"/>
              <a:gd name="connsiteY21676" fmla="*/ 1278012 h 4330701"/>
              <a:gd name="connsiteX21677" fmla="*/ 4281002 w 12191966"/>
              <a:gd name="connsiteY21677" fmla="*/ 1278012 h 4330701"/>
              <a:gd name="connsiteX21678" fmla="*/ 4289719 w 12191966"/>
              <a:gd name="connsiteY21678" fmla="*/ 1277220 h 4330701"/>
              <a:gd name="connsiteX21679" fmla="*/ 4288925 w 12191966"/>
              <a:gd name="connsiteY21679" fmla="*/ 1272468 h 4330701"/>
              <a:gd name="connsiteX21680" fmla="*/ 4288527 w 12191966"/>
              <a:gd name="connsiteY21680" fmla="*/ 1268508 h 4330701"/>
              <a:gd name="connsiteX21681" fmla="*/ 4287738 w 12191966"/>
              <a:gd name="connsiteY21681" fmla="*/ 1265736 h 4330701"/>
              <a:gd name="connsiteX21682" fmla="*/ 4286549 w 12191966"/>
              <a:gd name="connsiteY21682" fmla="*/ 1262568 h 4330701"/>
              <a:gd name="connsiteX21683" fmla="*/ 4284964 w 12191966"/>
              <a:gd name="connsiteY21683" fmla="*/ 1259004 h 4330701"/>
              <a:gd name="connsiteX21684" fmla="*/ 4284569 w 12191966"/>
              <a:gd name="connsiteY21684" fmla="*/ 1256232 h 4330701"/>
              <a:gd name="connsiteX21685" fmla="*/ 4284174 w 12191966"/>
              <a:gd name="connsiteY21685" fmla="*/ 1251480 h 4330701"/>
              <a:gd name="connsiteX21686" fmla="*/ 4284174 w 12191966"/>
              <a:gd name="connsiteY21686" fmla="*/ 1247124 h 4330701"/>
              <a:gd name="connsiteX21687" fmla="*/ 4286549 w 12191966"/>
              <a:gd name="connsiteY21687" fmla="*/ 1247124 h 4330701"/>
              <a:gd name="connsiteX21688" fmla="*/ 4288925 w 12191966"/>
              <a:gd name="connsiteY21688" fmla="*/ 1248312 h 4330701"/>
              <a:gd name="connsiteX21689" fmla="*/ 4290909 w 12191966"/>
              <a:gd name="connsiteY21689" fmla="*/ 1249104 h 4330701"/>
              <a:gd name="connsiteX21690" fmla="*/ 4292493 w 12191966"/>
              <a:gd name="connsiteY21690" fmla="*/ 1250688 h 4330701"/>
              <a:gd name="connsiteX21691" fmla="*/ 4294081 w 12191966"/>
              <a:gd name="connsiteY21691" fmla="*/ 1252272 h 4330701"/>
              <a:gd name="connsiteX21692" fmla="*/ 4295664 w 12191966"/>
              <a:gd name="connsiteY21692" fmla="*/ 1254252 h 4330701"/>
              <a:gd name="connsiteX21693" fmla="*/ 4297644 w 12191966"/>
              <a:gd name="connsiteY21693" fmla="*/ 1258608 h 4330701"/>
              <a:gd name="connsiteX21694" fmla="*/ 4301605 w 12191966"/>
              <a:gd name="connsiteY21694" fmla="*/ 1268508 h 4330701"/>
              <a:gd name="connsiteX21695" fmla="*/ 4303586 w 12191966"/>
              <a:gd name="connsiteY21695" fmla="*/ 1273656 h 4330701"/>
              <a:gd name="connsiteX21696" fmla="*/ 4305964 w 12191966"/>
              <a:gd name="connsiteY21696" fmla="*/ 1277616 h 4330701"/>
              <a:gd name="connsiteX21697" fmla="*/ 4307945 w 12191966"/>
              <a:gd name="connsiteY21697" fmla="*/ 1270092 h 4330701"/>
              <a:gd name="connsiteX21698" fmla="*/ 4309529 w 12191966"/>
              <a:gd name="connsiteY21698" fmla="*/ 1267320 h 4330701"/>
              <a:gd name="connsiteX21699" fmla="*/ 4311510 w 12191966"/>
              <a:gd name="connsiteY21699" fmla="*/ 1264152 h 4330701"/>
              <a:gd name="connsiteX21700" fmla="*/ 4313094 w 12191966"/>
              <a:gd name="connsiteY21700" fmla="*/ 1262964 h 4330701"/>
              <a:gd name="connsiteX21701" fmla="*/ 4315075 w 12191966"/>
              <a:gd name="connsiteY21701" fmla="*/ 1262172 h 4330701"/>
              <a:gd name="connsiteX21702" fmla="*/ 4317056 w 12191966"/>
              <a:gd name="connsiteY21702" fmla="*/ 1261776 h 4330701"/>
              <a:gd name="connsiteX21703" fmla="*/ 4319830 w 12191966"/>
              <a:gd name="connsiteY21703" fmla="*/ 1260984 h 4330701"/>
              <a:gd name="connsiteX21704" fmla="*/ 4325776 w 12191966"/>
              <a:gd name="connsiteY21704" fmla="*/ 1260984 h 4330701"/>
              <a:gd name="connsiteX21705" fmla="*/ 4334104 w 12191966"/>
              <a:gd name="connsiteY21705" fmla="*/ 1262568 h 4330701"/>
              <a:gd name="connsiteX21706" fmla="*/ 4328156 w 12191966"/>
              <a:gd name="connsiteY21706" fmla="*/ 1270092 h 4330701"/>
              <a:gd name="connsiteX21707" fmla="*/ 4321814 w 12191966"/>
              <a:gd name="connsiteY21707" fmla="*/ 1278012 h 4330701"/>
              <a:gd name="connsiteX21708" fmla="*/ 4314679 w 12191966"/>
              <a:gd name="connsiteY21708" fmla="*/ 1285140 h 4330701"/>
              <a:gd name="connsiteX21709" fmla="*/ 4311114 w 12191966"/>
              <a:gd name="connsiteY21709" fmla="*/ 1288308 h 4330701"/>
              <a:gd name="connsiteX21710" fmla="*/ 4307548 w 12191966"/>
              <a:gd name="connsiteY21710" fmla="*/ 1291080 h 4330701"/>
              <a:gd name="connsiteX21711" fmla="*/ 4303983 w 12191966"/>
              <a:gd name="connsiteY21711" fmla="*/ 1293060 h 4330701"/>
              <a:gd name="connsiteX21712" fmla="*/ 4300021 w 12191966"/>
              <a:gd name="connsiteY21712" fmla="*/ 1294644 h 4330701"/>
              <a:gd name="connsiteX21713" fmla="*/ 4296456 w 12191966"/>
              <a:gd name="connsiteY21713" fmla="*/ 1295040 h 4330701"/>
              <a:gd name="connsiteX21714" fmla="*/ 4293287 w 12191966"/>
              <a:gd name="connsiteY21714" fmla="*/ 1295040 h 4330701"/>
              <a:gd name="connsiteX21715" fmla="*/ 4288925 w 12191966"/>
              <a:gd name="connsiteY21715" fmla="*/ 1294248 h 4330701"/>
              <a:gd name="connsiteX21716" fmla="*/ 4285757 w 12191966"/>
              <a:gd name="connsiteY21716" fmla="*/ 1292268 h 4330701"/>
              <a:gd name="connsiteX21717" fmla="*/ 4281399 w 12191966"/>
              <a:gd name="connsiteY21717" fmla="*/ 1289100 h 4330701"/>
              <a:gd name="connsiteX21718" fmla="*/ 4278230 w 12191966"/>
              <a:gd name="connsiteY21718" fmla="*/ 1285140 h 4330701"/>
              <a:gd name="connsiteX21719" fmla="*/ 4275456 w 12191966"/>
              <a:gd name="connsiteY21719" fmla="*/ 1285536 h 4330701"/>
              <a:gd name="connsiteX21720" fmla="*/ 4273475 w 12191966"/>
              <a:gd name="connsiteY21720" fmla="*/ 1287120 h 4330701"/>
              <a:gd name="connsiteX21721" fmla="*/ 4271493 w 12191966"/>
              <a:gd name="connsiteY21721" fmla="*/ 1289100 h 4330701"/>
              <a:gd name="connsiteX21722" fmla="*/ 4269908 w 12191966"/>
              <a:gd name="connsiteY21722" fmla="*/ 1291872 h 4330701"/>
              <a:gd name="connsiteX21723" fmla="*/ 4267530 w 12191966"/>
              <a:gd name="connsiteY21723" fmla="*/ 1297812 h 4330701"/>
              <a:gd name="connsiteX21724" fmla="*/ 4265150 w 12191966"/>
              <a:gd name="connsiteY21724" fmla="*/ 1303753 h 4330701"/>
              <a:gd name="connsiteX21725" fmla="*/ 4262380 w 12191966"/>
              <a:gd name="connsiteY21725" fmla="*/ 1308505 h 4330701"/>
              <a:gd name="connsiteX21726" fmla="*/ 4261589 w 12191966"/>
              <a:gd name="connsiteY21726" fmla="*/ 1311277 h 4330701"/>
              <a:gd name="connsiteX21727" fmla="*/ 4260006 w 12191966"/>
              <a:gd name="connsiteY21727" fmla="*/ 1312069 h 4330701"/>
              <a:gd name="connsiteX21728" fmla="*/ 4258422 w 12191966"/>
              <a:gd name="connsiteY21728" fmla="*/ 1313257 h 4330701"/>
              <a:gd name="connsiteX21729" fmla="*/ 4256437 w 12191966"/>
              <a:gd name="connsiteY21729" fmla="*/ 1313257 h 4330701"/>
              <a:gd name="connsiteX21730" fmla="*/ 4254457 w 12191966"/>
              <a:gd name="connsiteY21730" fmla="*/ 1311673 h 4330701"/>
              <a:gd name="connsiteX21731" fmla="*/ 4252077 w 12191966"/>
              <a:gd name="connsiteY21731" fmla="*/ 1309693 h 4330701"/>
              <a:gd name="connsiteX21732" fmla="*/ 4251680 w 12191966"/>
              <a:gd name="connsiteY21732" fmla="*/ 1310089 h 4330701"/>
              <a:gd name="connsiteX21733" fmla="*/ 4257230 w 12191966"/>
              <a:gd name="connsiteY21733" fmla="*/ 1318009 h 4330701"/>
              <a:gd name="connsiteX21734" fmla="*/ 4262380 w 12191966"/>
              <a:gd name="connsiteY21734" fmla="*/ 1326721 h 4330701"/>
              <a:gd name="connsiteX21735" fmla="*/ 4267925 w 12191966"/>
              <a:gd name="connsiteY21735" fmla="*/ 1334245 h 4330701"/>
              <a:gd name="connsiteX21736" fmla="*/ 4271493 w 12191966"/>
              <a:gd name="connsiteY21736" fmla="*/ 1337809 h 4330701"/>
              <a:gd name="connsiteX21737" fmla="*/ 4274663 w 12191966"/>
              <a:gd name="connsiteY21737" fmla="*/ 1340581 h 4330701"/>
              <a:gd name="connsiteX21738" fmla="*/ 4278625 w 12191966"/>
              <a:gd name="connsiteY21738" fmla="*/ 1343749 h 4330701"/>
              <a:gd name="connsiteX21739" fmla="*/ 4282194 w 12191966"/>
              <a:gd name="connsiteY21739" fmla="*/ 1346125 h 4330701"/>
              <a:gd name="connsiteX21740" fmla="*/ 4286153 w 12191966"/>
              <a:gd name="connsiteY21740" fmla="*/ 1348897 h 4330701"/>
              <a:gd name="connsiteX21741" fmla="*/ 4290512 w 12191966"/>
              <a:gd name="connsiteY21741" fmla="*/ 1350085 h 4330701"/>
              <a:gd name="connsiteX21742" fmla="*/ 4295267 w 12191966"/>
              <a:gd name="connsiteY21742" fmla="*/ 1351669 h 4330701"/>
              <a:gd name="connsiteX21743" fmla="*/ 4300021 w 12191966"/>
              <a:gd name="connsiteY21743" fmla="*/ 1352857 h 4330701"/>
              <a:gd name="connsiteX21744" fmla="*/ 4305568 w 12191966"/>
              <a:gd name="connsiteY21744" fmla="*/ 1353253 h 4330701"/>
              <a:gd name="connsiteX21745" fmla="*/ 4311114 w 12191966"/>
              <a:gd name="connsiteY21745" fmla="*/ 1353253 h 4330701"/>
              <a:gd name="connsiteX21746" fmla="*/ 4311114 w 12191966"/>
              <a:gd name="connsiteY21746" fmla="*/ 1359193 h 4330701"/>
              <a:gd name="connsiteX21747" fmla="*/ 4311114 w 12191966"/>
              <a:gd name="connsiteY21747" fmla="*/ 1366321 h 4330701"/>
              <a:gd name="connsiteX21748" fmla="*/ 4311510 w 12191966"/>
              <a:gd name="connsiteY21748" fmla="*/ 1373845 h 4330701"/>
              <a:gd name="connsiteX21749" fmla="*/ 4311510 w 12191966"/>
              <a:gd name="connsiteY21749" fmla="*/ 1380577 h 4330701"/>
              <a:gd name="connsiteX21750" fmla="*/ 4311510 w 12191966"/>
              <a:gd name="connsiteY21750" fmla="*/ 1383745 h 4330701"/>
              <a:gd name="connsiteX21751" fmla="*/ 4311114 w 12191966"/>
              <a:gd name="connsiteY21751" fmla="*/ 1386121 h 4330701"/>
              <a:gd name="connsiteX21752" fmla="*/ 4310718 w 12191966"/>
              <a:gd name="connsiteY21752" fmla="*/ 1388893 h 4330701"/>
              <a:gd name="connsiteX21753" fmla="*/ 4309133 w 12191966"/>
              <a:gd name="connsiteY21753" fmla="*/ 1390873 h 4330701"/>
              <a:gd name="connsiteX21754" fmla="*/ 4307548 w 12191966"/>
              <a:gd name="connsiteY21754" fmla="*/ 1391665 h 4330701"/>
              <a:gd name="connsiteX21755" fmla="*/ 4305568 w 12191966"/>
              <a:gd name="connsiteY21755" fmla="*/ 1392457 h 4330701"/>
              <a:gd name="connsiteX21756" fmla="*/ 4303190 w 12191966"/>
              <a:gd name="connsiteY21756" fmla="*/ 1392457 h 4330701"/>
              <a:gd name="connsiteX21757" fmla="*/ 4300021 w 12191966"/>
              <a:gd name="connsiteY21757" fmla="*/ 1391269 h 4330701"/>
              <a:gd name="connsiteX21758" fmla="*/ 4303586 w 12191966"/>
              <a:gd name="connsiteY21758" fmla="*/ 1394437 h 4330701"/>
              <a:gd name="connsiteX21759" fmla="*/ 4307152 w 12191966"/>
              <a:gd name="connsiteY21759" fmla="*/ 1396417 h 4330701"/>
              <a:gd name="connsiteX21760" fmla="*/ 4311114 w 12191966"/>
              <a:gd name="connsiteY21760" fmla="*/ 1398397 h 4330701"/>
              <a:gd name="connsiteX21761" fmla="*/ 4314679 w 12191966"/>
              <a:gd name="connsiteY21761" fmla="*/ 1399981 h 4330701"/>
              <a:gd name="connsiteX21762" fmla="*/ 4318644 w 12191966"/>
              <a:gd name="connsiteY21762" fmla="*/ 1400773 h 4330701"/>
              <a:gd name="connsiteX21763" fmla="*/ 4322607 w 12191966"/>
              <a:gd name="connsiteY21763" fmla="*/ 1401169 h 4330701"/>
              <a:gd name="connsiteX21764" fmla="*/ 4326572 w 12191966"/>
              <a:gd name="connsiteY21764" fmla="*/ 1401961 h 4330701"/>
              <a:gd name="connsiteX21765" fmla="*/ 4330536 w 12191966"/>
              <a:gd name="connsiteY21765" fmla="*/ 1401961 h 4330701"/>
              <a:gd name="connsiteX21766" fmla="*/ 4338852 w 12191966"/>
              <a:gd name="connsiteY21766" fmla="*/ 1400773 h 4330701"/>
              <a:gd name="connsiteX21767" fmla="*/ 4347180 w 12191966"/>
              <a:gd name="connsiteY21767" fmla="*/ 1399189 h 4330701"/>
              <a:gd name="connsiteX21768" fmla="*/ 4363418 w 12191966"/>
              <a:gd name="connsiteY21768" fmla="*/ 1396417 h 4330701"/>
              <a:gd name="connsiteX21769" fmla="*/ 4370947 w 12191966"/>
              <a:gd name="connsiteY21769" fmla="*/ 1394833 h 4330701"/>
              <a:gd name="connsiteX21770" fmla="*/ 4378081 w 12191966"/>
              <a:gd name="connsiteY21770" fmla="*/ 1394437 h 4330701"/>
              <a:gd name="connsiteX21771" fmla="*/ 4381647 w 12191966"/>
              <a:gd name="connsiteY21771" fmla="*/ 1394437 h 4330701"/>
              <a:gd name="connsiteX21772" fmla="*/ 4385213 w 12191966"/>
              <a:gd name="connsiteY21772" fmla="*/ 1394437 h 4330701"/>
              <a:gd name="connsiteX21773" fmla="*/ 4388382 w 12191966"/>
              <a:gd name="connsiteY21773" fmla="*/ 1394833 h 4330701"/>
              <a:gd name="connsiteX21774" fmla="*/ 4391947 w 12191966"/>
              <a:gd name="connsiteY21774" fmla="*/ 1395625 h 4330701"/>
              <a:gd name="connsiteX21775" fmla="*/ 4394720 w 12191966"/>
              <a:gd name="connsiteY21775" fmla="*/ 1397209 h 4330701"/>
              <a:gd name="connsiteX21776" fmla="*/ 4397888 w 12191966"/>
              <a:gd name="connsiteY21776" fmla="*/ 1399189 h 4330701"/>
              <a:gd name="connsiteX21777" fmla="*/ 4400266 w 12191966"/>
              <a:gd name="connsiteY21777" fmla="*/ 1401961 h 4330701"/>
              <a:gd name="connsiteX21778" fmla="*/ 4402642 w 12191966"/>
              <a:gd name="connsiteY21778" fmla="*/ 1404337 h 4330701"/>
              <a:gd name="connsiteX21779" fmla="*/ 4405417 w 12191966"/>
              <a:gd name="connsiteY21779" fmla="*/ 1407901 h 4330701"/>
              <a:gd name="connsiteX21780" fmla="*/ 4407795 w 12191966"/>
              <a:gd name="connsiteY21780" fmla="*/ 1411861 h 4330701"/>
              <a:gd name="connsiteX21781" fmla="*/ 4409777 w 12191966"/>
              <a:gd name="connsiteY21781" fmla="*/ 1416613 h 4330701"/>
              <a:gd name="connsiteX21782" fmla="*/ 4411758 w 12191966"/>
              <a:gd name="connsiteY21782" fmla="*/ 1422157 h 4330701"/>
              <a:gd name="connsiteX21783" fmla="*/ 4406211 w 12191966"/>
              <a:gd name="connsiteY21783" fmla="*/ 1423345 h 4330701"/>
              <a:gd name="connsiteX21784" fmla="*/ 4403832 w 12191966"/>
              <a:gd name="connsiteY21784" fmla="*/ 1423741 h 4330701"/>
              <a:gd name="connsiteX21785" fmla="*/ 4401454 w 12191966"/>
              <a:gd name="connsiteY21785" fmla="*/ 1425325 h 4330701"/>
              <a:gd name="connsiteX21786" fmla="*/ 4399473 w 12191966"/>
              <a:gd name="connsiteY21786" fmla="*/ 1426513 h 4330701"/>
              <a:gd name="connsiteX21787" fmla="*/ 4397492 w 12191966"/>
              <a:gd name="connsiteY21787" fmla="*/ 1428493 h 4330701"/>
              <a:gd name="connsiteX21788" fmla="*/ 4395115 w 12191966"/>
              <a:gd name="connsiteY21788" fmla="*/ 1430473 h 4330701"/>
              <a:gd name="connsiteX21789" fmla="*/ 4393927 w 12191966"/>
              <a:gd name="connsiteY21789" fmla="*/ 1432453 h 4330701"/>
              <a:gd name="connsiteX21790" fmla="*/ 4392739 w 12191966"/>
              <a:gd name="connsiteY21790" fmla="*/ 1434829 h 4330701"/>
              <a:gd name="connsiteX21791" fmla="*/ 4391155 w 12191966"/>
              <a:gd name="connsiteY21791" fmla="*/ 1437205 h 4330701"/>
              <a:gd name="connsiteX21792" fmla="*/ 4389967 w 12191966"/>
              <a:gd name="connsiteY21792" fmla="*/ 1443937 h 4330701"/>
              <a:gd name="connsiteX21793" fmla="*/ 4389174 w 12191966"/>
              <a:gd name="connsiteY21793" fmla="*/ 1451461 h 4330701"/>
              <a:gd name="connsiteX21794" fmla="*/ 4389174 w 12191966"/>
              <a:gd name="connsiteY21794" fmla="*/ 1459777 h 4330701"/>
              <a:gd name="connsiteX21795" fmla="*/ 4386797 w 12191966"/>
              <a:gd name="connsiteY21795" fmla="*/ 1457401 h 4330701"/>
              <a:gd name="connsiteX21796" fmla="*/ 4384816 w 12191966"/>
              <a:gd name="connsiteY21796" fmla="*/ 1455421 h 4330701"/>
              <a:gd name="connsiteX21797" fmla="*/ 4382837 w 12191966"/>
              <a:gd name="connsiteY21797" fmla="*/ 1454233 h 4330701"/>
              <a:gd name="connsiteX21798" fmla="*/ 4380857 w 12191966"/>
              <a:gd name="connsiteY21798" fmla="*/ 1453441 h 4330701"/>
              <a:gd name="connsiteX21799" fmla="*/ 4378871 w 12191966"/>
              <a:gd name="connsiteY21799" fmla="*/ 1453441 h 4330701"/>
              <a:gd name="connsiteX21800" fmla="*/ 4376100 w 12191966"/>
              <a:gd name="connsiteY21800" fmla="*/ 1453837 h 4330701"/>
              <a:gd name="connsiteX21801" fmla="*/ 4374115 w 12191966"/>
              <a:gd name="connsiteY21801" fmla="*/ 1454233 h 4330701"/>
              <a:gd name="connsiteX21802" fmla="*/ 4372136 w 12191966"/>
              <a:gd name="connsiteY21802" fmla="*/ 1455421 h 4330701"/>
              <a:gd name="connsiteX21803" fmla="*/ 4368174 w 12191966"/>
              <a:gd name="connsiteY21803" fmla="*/ 1458193 h 4330701"/>
              <a:gd name="connsiteX21804" fmla="*/ 4363814 w 12191966"/>
              <a:gd name="connsiteY21804" fmla="*/ 1461361 h 4330701"/>
              <a:gd name="connsiteX21805" fmla="*/ 4359853 w 12191966"/>
              <a:gd name="connsiteY21805" fmla="*/ 1464925 h 4330701"/>
              <a:gd name="connsiteX21806" fmla="*/ 4355099 w 12191966"/>
              <a:gd name="connsiteY21806" fmla="*/ 1467301 h 4330701"/>
              <a:gd name="connsiteX21807" fmla="*/ 4355891 w 12191966"/>
              <a:gd name="connsiteY21807" fmla="*/ 1470469 h 4330701"/>
              <a:gd name="connsiteX21808" fmla="*/ 4356682 w 12191966"/>
              <a:gd name="connsiteY21808" fmla="*/ 1472845 h 4330701"/>
              <a:gd name="connsiteX21809" fmla="*/ 4358267 w 12191966"/>
              <a:gd name="connsiteY21809" fmla="*/ 1474429 h 4330701"/>
              <a:gd name="connsiteX21810" fmla="*/ 4360646 w 12191966"/>
              <a:gd name="connsiteY21810" fmla="*/ 1475221 h 4330701"/>
              <a:gd name="connsiteX21811" fmla="*/ 4363418 w 12191966"/>
              <a:gd name="connsiteY21811" fmla="*/ 1476013 h 4330701"/>
              <a:gd name="connsiteX21812" fmla="*/ 4365795 w 12191966"/>
              <a:gd name="connsiteY21812" fmla="*/ 1476013 h 4330701"/>
              <a:gd name="connsiteX21813" fmla="*/ 4372136 w 12191966"/>
              <a:gd name="connsiteY21813" fmla="*/ 1475221 h 4330701"/>
              <a:gd name="connsiteX21814" fmla="*/ 4378081 w 12191966"/>
              <a:gd name="connsiteY21814" fmla="*/ 1474825 h 4330701"/>
              <a:gd name="connsiteX21815" fmla="*/ 4381249 w 12191966"/>
              <a:gd name="connsiteY21815" fmla="*/ 1474429 h 4330701"/>
              <a:gd name="connsiteX21816" fmla="*/ 4383627 w 12191966"/>
              <a:gd name="connsiteY21816" fmla="*/ 1474825 h 4330701"/>
              <a:gd name="connsiteX21817" fmla="*/ 4385609 w 12191966"/>
              <a:gd name="connsiteY21817" fmla="*/ 1475221 h 4330701"/>
              <a:gd name="connsiteX21818" fmla="*/ 4387986 w 12191966"/>
              <a:gd name="connsiteY21818" fmla="*/ 1476805 h 4330701"/>
              <a:gd name="connsiteX21819" fmla="*/ 4389174 w 12191966"/>
              <a:gd name="connsiteY21819" fmla="*/ 1478785 h 4330701"/>
              <a:gd name="connsiteX21820" fmla="*/ 4389967 w 12191966"/>
              <a:gd name="connsiteY21820" fmla="*/ 1481953 h 4330701"/>
              <a:gd name="connsiteX21821" fmla="*/ 4393927 w 12191966"/>
              <a:gd name="connsiteY21821" fmla="*/ 1482349 h 4330701"/>
              <a:gd name="connsiteX21822" fmla="*/ 4397492 w 12191966"/>
              <a:gd name="connsiteY21822" fmla="*/ 1482745 h 4330701"/>
              <a:gd name="connsiteX21823" fmla="*/ 4405417 w 12191966"/>
              <a:gd name="connsiteY21823" fmla="*/ 1482745 h 4330701"/>
              <a:gd name="connsiteX21824" fmla="*/ 4408983 w 12191966"/>
              <a:gd name="connsiteY21824" fmla="*/ 1479181 h 4330701"/>
              <a:gd name="connsiteX21825" fmla="*/ 4410174 w 12191966"/>
              <a:gd name="connsiteY21825" fmla="*/ 1477201 h 4330701"/>
              <a:gd name="connsiteX21826" fmla="*/ 4411363 w 12191966"/>
              <a:gd name="connsiteY21826" fmla="*/ 1475221 h 4330701"/>
              <a:gd name="connsiteX21827" fmla="*/ 4410965 w 12191966"/>
              <a:gd name="connsiteY21827" fmla="*/ 1472449 h 4330701"/>
              <a:gd name="connsiteX21828" fmla="*/ 4409381 w 12191966"/>
              <a:gd name="connsiteY21828" fmla="*/ 1470469 h 4330701"/>
              <a:gd name="connsiteX21829" fmla="*/ 4407398 w 12191966"/>
              <a:gd name="connsiteY21829" fmla="*/ 1469281 h 4330701"/>
              <a:gd name="connsiteX21830" fmla="*/ 4405417 w 12191966"/>
              <a:gd name="connsiteY21830" fmla="*/ 1468489 h 4330701"/>
              <a:gd name="connsiteX21831" fmla="*/ 4399869 w 12191966"/>
              <a:gd name="connsiteY21831" fmla="*/ 1467697 h 4330701"/>
              <a:gd name="connsiteX21832" fmla="*/ 4394720 w 12191966"/>
              <a:gd name="connsiteY21832" fmla="*/ 1467301 h 4330701"/>
              <a:gd name="connsiteX21833" fmla="*/ 4411758 w 12191966"/>
              <a:gd name="connsiteY21833" fmla="*/ 1458985 h 4330701"/>
              <a:gd name="connsiteX21834" fmla="*/ 4419286 w 12191966"/>
              <a:gd name="connsiteY21834" fmla="*/ 1455421 h 4330701"/>
              <a:gd name="connsiteX21835" fmla="*/ 4426815 w 12191966"/>
              <a:gd name="connsiteY21835" fmla="*/ 1452253 h 4330701"/>
              <a:gd name="connsiteX21836" fmla="*/ 4434344 w 12191966"/>
              <a:gd name="connsiteY21836" fmla="*/ 1450669 h 4330701"/>
              <a:gd name="connsiteX21837" fmla="*/ 4438305 w 12191966"/>
              <a:gd name="connsiteY21837" fmla="*/ 1450273 h 4330701"/>
              <a:gd name="connsiteX21838" fmla="*/ 4443061 w 12191966"/>
              <a:gd name="connsiteY21838" fmla="*/ 1449877 h 4330701"/>
              <a:gd name="connsiteX21839" fmla="*/ 4447022 w 12191966"/>
              <a:gd name="connsiteY21839" fmla="*/ 1450273 h 4330701"/>
              <a:gd name="connsiteX21840" fmla="*/ 4451777 w 12191966"/>
              <a:gd name="connsiteY21840" fmla="*/ 1450669 h 4330701"/>
              <a:gd name="connsiteX21841" fmla="*/ 4456533 w 12191966"/>
              <a:gd name="connsiteY21841" fmla="*/ 1451461 h 4330701"/>
              <a:gd name="connsiteX21842" fmla="*/ 4462080 w 12191966"/>
              <a:gd name="connsiteY21842" fmla="*/ 1453045 h 4330701"/>
              <a:gd name="connsiteX21843" fmla="*/ 4458517 w 12191966"/>
              <a:gd name="connsiteY21843" fmla="*/ 1457005 h 4330701"/>
              <a:gd name="connsiteX21844" fmla="*/ 4455741 w 12191966"/>
              <a:gd name="connsiteY21844" fmla="*/ 1460173 h 4330701"/>
              <a:gd name="connsiteX21845" fmla="*/ 4453760 w 12191966"/>
              <a:gd name="connsiteY21845" fmla="*/ 1463737 h 4330701"/>
              <a:gd name="connsiteX21846" fmla="*/ 4452569 w 12191966"/>
              <a:gd name="connsiteY21846" fmla="*/ 1467697 h 4330701"/>
              <a:gd name="connsiteX21847" fmla="*/ 4449801 w 12191966"/>
              <a:gd name="connsiteY21847" fmla="*/ 1474825 h 4330701"/>
              <a:gd name="connsiteX21848" fmla="*/ 4449009 w 12191966"/>
              <a:gd name="connsiteY21848" fmla="*/ 1481953 h 4330701"/>
              <a:gd name="connsiteX21849" fmla="*/ 4447420 w 12191966"/>
              <a:gd name="connsiteY21849" fmla="*/ 1489081 h 4330701"/>
              <a:gd name="connsiteX21850" fmla="*/ 4445835 w 12191966"/>
              <a:gd name="connsiteY21850" fmla="*/ 1496209 h 4330701"/>
              <a:gd name="connsiteX21851" fmla="*/ 4445044 w 12191966"/>
              <a:gd name="connsiteY21851" fmla="*/ 1500566 h 4330701"/>
              <a:gd name="connsiteX21852" fmla="*/ 4443456 w 12191966"/>
              <a:gd name="connsiteY21852" fmla="*/ 1504526 h 4330701"/>
              <a:gd name="connsiteX21853" fmla="*/ 4441473 w 12191966"/>
              <a:gd name="connsiteY21853" fmla="*/ 1508882 h 4330701"/>
              <a:gd name="connsiteX21854" fmla="*/ 4439494 w 12191966"/>
              <a:gd name="connsiteY21854" fmla="*/ 1513238 h 4330701"/>
              <a:gd name="connsiteX21855" fmla="*/ 4437910 w 12191966"/>
              <a:gd name="connsiteY21855" fmla="*/ 1511258 h 4330701"/>
              <a:gd name="connsiteX21856" fmla="*/ 4435929 w 12191966"/>
              <a:gd name="connsiteY21856" fmla="*/ 1510070 h 4330701"/>
              <a:gd name="connsiteX21857" fmla="*/ 4434344 w 12191966"/>
              <a:gd name="connsiteY21857" fmla="*/ 1508882 h 4330701"/>
              <a:gd name="connsiteX21858" fmla="*/ 4431965 w 12191966"/>
              <a:gd name="connsiteY21858" fmla="*/ 1508090 h 4330701"/>
              <a:gd name="connsiteX21859" fmla="*/ 4427212 w 12191966"/>
              <a:gd name="connsiteY21859" fmla="*/ 1506506 h 4330701"/>
              <a:gd name="connsiteX21860" fmla="*/ 4422456 w 12191966"/>
              <a:gd name="connsiteY21860" fmla="*/ 1505318 h 4330701"/>
              <a:gd name="connsiteX21861" fmla="*/ 4416908 w 12191966"/>
              <a:gd name="connsiteY21861" fmla="*/ 1505318 h 4330701"/>
              <a:gd name="connsiteX21862" fmla="*/ 4411363 w 12191966"/>
              <a:gd name="connsiteY21862" fmla="*/ 1505318 h 4330701"/>
              <a:gd name="connsiteX21863" fmla="*/ 4399869 w 12191966"/>
              <a:gd name="connsiteY21863" fmla="*/ 1505318 h 4330701"/>
              <a:gd name="connsiteX21864" fmla="*/ 4400266 w 12191966"/>
              <a:gd name="connsiteY21864" fmla="*/ 1508882 h 4330701"/>
              <a:gd name="connsiteX21865" fmla="*/ 4400662 w 12191966"/>
              <a:gd name="connsiteY21865" fmla="*/ 1512446 h 4330701"/>
              <a:gd name="connsiteX21866" fmla="*/ 4401454 w 12191966"/>
              <a:gd name="connsiteY21866" fmla="*/ 1516010 h 4330701"/>
              <a:gd name="connsiteX21867" fmla="*/ 4402247 w 12191966"/>
              <a:gd name="connsiteY21867" fmla="*/ 1519574 h 4330701"/>
              <a:gd name="connsiteX21868" fmla="*/ 4405417 w 12191966"/>
              <a:gd name="connsiteY21868" fmla="*/ 1525514 h 4330701"/>
              <a:gd name="connsiteX21869" fmla="*/ 4408983 w 12191966"/>
              <a:gd name="connsiteY21869" fmla="*/ 1531058 h 4330701"/>
              <a:gd name="connsiteX21870" fmla="*/ 4413344 w 12191966"/>
              <a:gd name="connsiteY21870" fmla="*/ 1535810 h 4330701"/>
              <a:gd name="connsiteX21871" fmla="*/ 4418890 w 12191966"/>
              <a:gd name="connsiteY21871" fmla="*/ 1539770 h 4330701"/>
              <a:gd name="connsiteX21872" fmla="*/ 4424436 w 12191966"/>
              <a:gd name="connsiteY21872" fmla="*/ 1544126 h 4330701"/>
              <a:gd name="connsiteX21873" fmla="*/ 4430381 w 12191966"/>
              <a:gd name="connsiteY21873" fmla="*/ 1546898 h 4330701"/>
              <a:gd name="connsiteX21874" fmla="*/ 4436720 w 12191966"/>
              <a:gd name="connsiteY21874" fmla="*/ 1548878 h 4330701"/>
              <a:gd name="connsiteX21875" fmla="*/ 4443456 w 12191966"/>
              <a:gd name="connsiteY21875" fmla="*/ 1550462 h 4330701"/>
              <a:gd name="connsiteX21876" fmla="*/ 4449801 w 12191966"/>
              <a:gd name="connsiteY21876" fmla="*/ 1551650 h 4330701"/>
              <a:gd name="connsiteX21877" fmla="*/ 4456533 w 12191966"/>
              <a:gd name="connsiteY21877" fmla="*/ 1550858 h 4330701"/>
              <a:gd name="connsiteX21878" fmla="*/ 4462476 w 12191966"/>
              <a:gd name="connsiteY21878" fmla="*/ 1550462 h 4330701"/>
              <a:gd name="connsiteX21879" fmla="*/ 4468419 w 12191966"/>
              <a:gd name="connsiteY21879" fmla="*/ 1548482 h 4330701"/>
              <a:gd name="connsiteX21880" fmla="*/ 4473569 w 12191966"/>
              <a:gd name="connsiteY21880" fmla="*/ 1545314 h 4330701"/>
              <a:gd name="connsiteX21881" fmla="*/ 4475946 w 12191966"/>
              <a:gd name="connsiteY21881" fmla="*/ 1544126 h 4330701"/>
              <a:gd name="connsiteX21882" fmla="*/ 4478323 w 12191966"/>
              <a:gd name="connsiteY21882" fmla="*/ 1541750 h 4330701"/>
              <a:gd name="connsiteX21883" fmla="*/ 4477137 w 12191966"/>
              <a:gd name="connsiteY21883" fmla="*/ 1541750 h 4330701"/>
              <a:gd name="connsiteX21884" fmla="*/ 4475155 w 12191966"/>
              <a:gd name="connsiteY21884" fmla="*/ 1541750 h 4330701"/>
              <a:gd name="connsiteX21885" fmla="*/ 4472777 w 12191966"/>
              <a:gd name="connsiteY21885" fmla="*/ 1541750 h 4330701"/>
              <a:gd name="connsiteX21886" fmla="*/ 4470796 w 12191966"/>
              <a:gd name="connsiteY21886" fmla="*/ 1542938 h 4330701"/>
              <a:gd name="connsiteX21887" fmla="*/ 4472380 w 12191966"/>
              <a:gd name="connsiteY21887" fmla="*/ 1540958 h 4330701"/>
              <a:gd name="connsiteX21888" fmla="*/ 4473967 w 12191966"/>
              <a:gd name="connsiteY21888" fmla="*/ 1539374 h 4330701"/>
              <a:gd name="connsiteX21889" fmla="*/ 4478323 w 12191966"/>
              <a:gd name="connsiteY21889" fmla="*/ 1536998 h 4330701"/>
              <a:gd name="connsiteX21890" fmla="*/ 4483476 w 12191966"/>
              <a:gd name="connsiteY21890" fmla="*/ 1535414 h 4330701"/>
              <a:gd name="connsiteX21891" fmla="*/ 4487833 w 12191966"/>
              <a:gd name="connsiteY21891" fmla="*/ 1535018 h 4330701"/>
              <a:gd name="connsiteX21892" fmla="*/ 4490607 w 12191966"/>
              <a:gd name="connsiteY21892" fmla="*/ 1535414 h 4330701"/>
              <a:gd name="connsiteX21893" fmla="*/ 4492589 w 12191966"/>
              <a:gd name="connsiteY21893" fmla="*/ 1535810 h 4330701"/>
              <a:gd name="connsiteX21894" fmla="*/ 4494570 w 12191966"/>
              <a:gd name="connsiteY21894" fmla="*/ 1536602 h 4330701"/>
              <a:gd name="connsiteX21895" fmla="*/ 4496155 w 12191966"/>
              <a:gd name="connsiteY21895" fmla="*/ 1537790 h 4330701"/>
              <a:gd name="connsiteX21896" fmla="*/ 4497344 w 12191966"/>
              <a:gd name="connsiteY21896" fmla="*/ 1539374 h 4330701"/>
              <a:gd name="connsiteX21897" fmla="*/ 4498135 w 12191966"/>
              <a:gd name="connsiteY21897" fmla="*/ 1540958 h 4330701"/>
              <a:gd name="connsiteX21898" fmla="*/ 4498532 w 12191966"/>
              <a:gd name="connsiteY21898" fmla="*/ 1543334 h 4330701"/>
              <a:gd name="connsiteX21899" fmla="*/ 4498532 w 12191966"/>
              <a:gd name="connsiteY21899" fmla="*/ 1546106 h 4330701"/>
              <a:gd name="connsiteX21900" fmla="*/ 4500911 w 12191966"/>
              <a:gd name="connsiteY21900" fmla="*/ 1541750 h 4330701"/>
              <a:gd name="connsiteX21901" fmla="*/ 4502495 w 12191966"/>
              <a:gd name="connsiteY21901" fmla="*/ 1537394 h 4330701"/>
              <a:gd name="connsiteX21902" fmla="*/ 4504080 w 12191966"/>
              <a:gd name="connsiteY21902" fmla="*/ 1533038 h 4330701"/>
              <a:gd name="connsiteX21903" fmla="*/ 4505664 w 12191966"/>
              <a:gd name="connsiteY21903" fmla="*/ 1527494 h 4330701"/>
              <a:gd name="connsiteX21904" fmla="*/ 4506456 w 12191966"/>
              <a:gd name="connsiteY21904" fmla="*/ 1527890 h 4330701"/>
              <a:gd name="connsiteX21905" fmla="*/ 4507645 w 12191966"/>
              <a:gd name="connsiteY21905" fmla="*/ 1529078 h 4330701"/>
              <a:gd name="connsiteX21906" fmla="*/ 4508042 w 12191966"/>
              <a:gd name="connsiteY21906" fmla="*/ 1529870 h 4330701"/>
              <a:gd name="connsiteX21907" fmla="*/ 4508042 w 12191966"/>
              <a:gd name="connsiteY21907" fmla="*/ 1531058 h 4330701"/>
              <a:gd name="connsiteX21908" fmla="*/ 4508042 w 12191966"/>
              <a:gd name="connsiteY21908" fmla="*/ 1533434 h 4330701"/>
              <a:gd name="connsiteX21909" fmla="*/ 4508042 w 12191966"/>
              <a:gd name="connsiteY21909" fmla="*/ 1535810 h 4330701"/>
              <a:gd name="connsiteX21910" fmla="*/ 4508042 w 12191966"/>
              <a:gd name="connsiteY21910" fmla="*/ 1538582 h 4330701"/>
              <a:gd name="connsiteX21911" fmla="*/ 4508438 w 12191966"/>
              <a:gd name="connsiteY21911" fmla="*/ 1538978 h 4330701"/>
              <a:gd name="connsiteX21912" fmla="*/ 4509627 w 12191966"/>
              <a:gd name="connsiteY21912" fmla="*/ 1539374 h 4330701"/>
              <a:gd name="connsiteX21913" fmla="*/ 4510419 w 12191966"/>
              <a:gd name="connsiteY21913" fmla="*/ 1539770 h 4330701"/>
              <a:gd name="connsiteX21914" fmla="*/ 4512400 w 12191966"/>
              <a:gd name="connsiteY21914" fmla="*/ 1539374 h 4330701"/>
              <a:gd name="connsiteX21915" fmla="*/ 4517553 w 12191966"/>
              <a:gd name="connsiteY21915" fmla="*/ 1537790 h 4330701"/>
              <a:gd name="connsiteX21916" fmla="*/ 4517948 w 12191966"/>
              <a:gd name="connsiteY21916" fmla="*/ 1544126 h 4330701"/>
              <a:gd name="connsiteX21917" fmla="*/ 4518739 w 12191966"/>
              <a:gd name="connsiteY21917" fmla="*/ 1549274 h 4330701"/>
              <a:gd name="connsiteX21918" fmla="*/ 4519136 w 12191966"/>
              <a:gd name="connsiteY21918" fmla="*/ 1551650 h 4330701"/>
              <a:gd name="connsiteX21919" fmla="*/ 4519929 w 12191966"/>
              <a:gd name="connsiteY21919" fmla="*/ 1553630 h 4330701"/>
              <a:gd name="connsiteX21920" fmla="*/ 4521118 w 12191966"/>
              <a:gd name="connsiteY21920" fmla="*/ 1554422 h 4330701"/>
              <a:gd name="connsiteX21921" fmla="*/ 4522702 w 12191966"/>
              <a:gd name="connsiteY21921" fmla="*/ 1554818 h 4330701"/>
              <a:gd name="connsiteX21922" fmla="*/ 4521118 w 12191966"/>
              <a:gd name="connsiteY21922" fmla="*/ 1557590 h 4330701"/>
              <a:gd name="connsiteX21923" fmla="*/ 4519533 w 12191966"/>
              <a:gd name="connsiteY21923" fmla="*/ 1559570 h 4330701"/>
              <a:gd name="connsiteX21924" fmla="*/ 4530231 w 12191966"/>
              <a:gd name="connsiteY21924" fmla="*/ 1563134 h 4330701"/>
              <a:gd name="connsiteX21925" fmla="*/ 4534589 w 12191966"/>
              <a:gd name="connsiteY21925" fmla="*/ 1564322 h 4330701"/>
              <a:gd name="connsiteX21926" fmla="*/ 4539741 w 12191966"/>
              <a:gd name="connsiteY21926" fmla="*/ 1567094 h 4330701"/>
              <a:gd name="connsiteX21927" fmla="*/ 4537759 w 12191966"/>
              <a:gd name="connsiteY21927" fmla="*/ 1570658 h 4330701"/>
              <a:gd name="connsiteX21928" fmla="*/ 4534985 w 12191966"/>
              <a:gd name="connsiteY21928" fmla="*/ 1573430 h 4330701"/>
              <a:gd name="connsiteX21929" fmla="*/ 4532608 w 12191966"/>
              <a:gd name="connsiteY21929" fmla="*/ 1575410 h 4330701"/>
              <a:gd name="connsiteX21930" fmla="*/ 4529438 w 12191966"/>
              <a:gd name="connsiteY21930" fmla="*/ 1577390 h 4330701"/>
              <a:gd name="connsiteX21931" fmla="*/ 4525872 w 12191966"/>
              <a:gd name="connsiteY21931" fmla="*/ 1578578 h 4330701"/>
              <a:gd name="connsiteX21932" fmla="*/ 4522702 w 12191966"/>
              <a:gd name="connsiteY21932" fmla="*/ 1578974 h 4330701"/>
              <a:gd name="connsiteX21933" fmla="*/ 4518739 w 12191966"/>
              <a:gd name="connsiteY21933" fmla="*/ 1578974 h 4330701"/>
              <a:gd name="connsiteX21934" fmla="*/ 4514382 w 12191966"/>
              <a:gd name="connsiteY21934" fmla="*/ 1578578 h 4330701"/>
              <a:gd name="connsiteX21935" fmla="*/ 4506456 w 12191966"/>
              <a:gd name="connsiteY21935" fmla="*/ 1576994 h 4330701"/>
              <a:gd name="connsiteX21936" fmla="*/ 4497344 w 12191966"/>
              <a:gd name="connsiteY21936" fmla="*/ 1575014 h 4330701"/>
              <a:gd name="connsiteX21937" fmla="*/ 4488627 w 12191966"/>
              <a:gd name="connsiteY21937" fmla="*/ 1572638 h 4330701"/>
              <a:gd name="connsiteX21938" fmla="*/ 4479513 w 12191966"/>
              <a:gd name="connsiteY21938" fmla="*/ 1570658 h 4330701"/>
              <a:gd name="connsiteX21939" fmla="*/ 4475946 w 12191966"/>
              <a:gd name="connsiteY21939" fmla="*/ 1573430 h 4330701"/>
              <a:gd name="connsiteX21940" fmla="*/ 4472777 w 12191966"/>
              <a:gd name="connsiteY21940" fmla="*/ 1575410 h 4330701"/>
              <a:gd name="connsiteX21941" fmla="*/ 4469608 w 12191966"/>
              <a:gd name="connsiteY21941" fmla="*/ 1576994 h 4330701"/>
              <a:gd name="connsiteX21942" fmla="*/ 4465248 w 12191966"/>
              <a:gd name="connsiteY21942" fmla="*/ 1578578 h 4330701"/>
              <a:gd name="connsiteX21943" fmla="*/ 4458120 w 12191966"/>
              <a:gd name="connsiteY21943" fmla="*/ 1580558 h 4330701"/>
              <a:gd name="connsiteX21944" fmla="*/ 4450588 w 12191966"/>
              <a:gd name="connsiteY21944" fmla="*/ 1582142 h 4330701"/>
              <a:gd name="connsiteX21945" fmla="*/ 4451380 w 12191966"/>
              <a:gd name="connsiteY21945" fmla="*/ 1585310 h 4330701"/>
              <a:gd name="connsiteX21946" fmla="*/ 4452569 w 12191966"/>
              <a:gd name="connsiteY21946" fmla="*/ 1588082 h 4330701"/>
              <a:gd name="connsiteX21947" fmla="*/ 4453362 w 12191966"/>
              <a:gd name="connsiteY21947" fmla="*/ 1590062 h 4330701"/>
              <a:gd name="connsiteX21948" fmla="*/ 4454948 w 12191966"/>
              <a:gd name="connsiteY21948" fmla="*/ 1591646 h 4330701"/>
              <a:gd name="connsiteX21949" fmla="*/ 4475551 w 12191966"/>
              <a:gd name="connsiteY21949" fmla="*/ 1591646 h 4330701"/>
              <a:gd name="connsiteX21950" fmla="*/ 4484664 w 12191966"/>
              <a:gd name="connsiteY21950" fmla="*/ 1588082 h 4330701"/>
              <a:gd name="connsiteX21951" fmla="*/ 4489022 w 12191966"/>
              <a:gd name="connsiteY21951" fmla="*/ 1586498 h 4330701"/>
              <a:gd name="connsiteX21952" fmla="*/ 4492986 w 12191966"/>
              <a:gd name="connsiteY21952" fmla="*/ 1584914 h 4330701"/>
              <a:gd name="connsiteX21953" fmla="*/ 4496947 w 12191966"/>
              <a:gd name="connsiteY21953" fmla="*/ 1584518 h 4330701"/>
              <a:gd name="connsiteX21954" fmla="*/ 4500512 w 12191966"/>
              <a:gd name="connsiteY21954" fmla="*/ 1584914 h 4330701"/>
              <a:gd name="connsiteX21955" fmla="*/ 4502099 w 12191966"/>
              <a:gd name="connsiteY21955" fmla="*/ 1586102 h 4330701"/>
              <a:gd name="connsiteX21956" fmla="*/ 4503683 w 12191966"/>
              <a:gd name="connsiteY21956" fmla="*/ 1586498 h 4330701"/>
              <a:gd name="connsiteX21957" fmla="*/ 4504475 w 12191966"/>
              <a:gd name="connsiteY21957" fmla="*/ 1588082 h 4330701"/>
              <a:gd name="connsiteX21958" fmla="*/ 4506063 w 12191966"/>
              <a:gd name="connsiteY21958" fmla="*/ 1589666 h 4330701"/>
              <a:gd name="connsiteX21959" fmla="*/ 4505664 w 12191966"/>
              <a:gd name="connsiteY21959" fmla="*/ 1590854 h 4330701"/>
              <a:gd name="connsiteX21960" fmla="*/ 4515174 w 12191966"/>
              <a:gd name="connsiteY21960" fmla="*/ 1590458 h 4330701"/>
              <a:gd name="connsiteX21961" fmla="*/ 4524684 w 12191966"/>
              <a:gd name="connsiteY21961" fmla="*/ 1589666 h 4330701"/>
              <a:gd name="connsiteX21962" fmla="*/ 4534192 w 12191966"/>
              <a:gd name="connsiteY21962" fmla="*/ 1588478 h 4330701"/>
              <a:gd name="connsiteX21963" fmla="*/ 4543702 w 12191966"/>
              <a:gd name="connsiteY21963" fmla="*/ 1586498 h 4330701"/>
              <a:gd name="connsiteX21964" fmla="*/ 4543702 w 12191966"/>
              <a:gd name="connsiteY21964" fmla="*/ 1584518 h 4330701"/>
              <a:gd name="connsiteX21965" fmla="*/ 4543702 w 12191966"/>
              <a:gd name="connsiteY21965" fmla="*/ 1582142 h 4330701"/>
              <a:gd name="connsiteX21966" fmla="*/ 4548459 w 12191966"/>
              <a:gd name="connsiteY21966" fmla="*/ 1583330 h 4330701"/>
              <a:gd name="connsiteX21967" fmla="*/ 4552024 w 12191966"/>
              <a:gd name="connsiteY21967" fmla="*/ 1584122 h 4330701"/>
              <a:gd name="connsiteX21968" fmla="*/ 4558759 w 12191966"/>
              <a:gd name="connsiteY21968" fmla="*/ 1582142 h 4330701"/>
              <a:gd name="connsiteX21969" fmla="*/ 4565098 w 12191966"/>
              <a:gd name="connsiteY21969" fmla="*/ 1580162 h 4330701"/>
              <a:gd name="connsiteX21970" fmla="*/ 4571043 w 12191966"/>
              <a:gd name="connsiteY21970" fmla="*/ 1576994 h 4330701"/>
              <a:gd name="connsiteX21971" fmla="*/ 4576986 w 12191966"/>
              <a:gd name="connsiteY21971" fmla="*/ 1573826 h 4330701"/>
              <a:gd name="connsiteX21972" fmla="*/ 4574211 w 12191966"/>
              <a:gd name="connsiteY21972" fmla="*/ 1579370 h 4330701"/>
              <a:gd name="connsiteX21973" fmla="*/ 4570248 w 12191966"/>
              <a:gd name="connsiteY21973" fmla="*/ 1584122 h 4330701"/>
              <a:gd name="connsiteX21974" fmla="*/ 4575005 w 12191966"/>
              <a:gd name="connsiteY21974" fmla="*/ 1584518 h 4330701"/>
              <a:gd name="connsiteX21975" fmla="*/ 4576194 w 12191966"/>
              <a:gd name="connsiteY21975" fmla="*/ 1584518 h 4330701"/>
              <a:gd name="connsiteX21976" fmla="*/ 4576986 w 12191966"/>
              <a:gd name="connsiteY21976" fmla="*/ 1584122 h 4330701"/>
              <a:gd name="connsiteX21977" fmla="*/ 4578570 w 12191966"/>
              <a:gd name="connsiteY21977" fmla="*/ 1582142 h 4330701"/>
              <a:gd name="connsiteX21978" fmla="*/ 4580552 w 12191966"/>
              <a:gd name="connsiteY21978" fmla="*/ 1578974 h 4330701"/>
              <a:gd name="connsiteX21979" fmla="*/ 4581740 w 12191966"/>
              <a:gd name="connsiteY21979" fmla="*/ 1575410 h 4330701"/>
              <a:gd name="connsiteX21980" fmla="*/ 4583325 w 12191966"/>
              <a:gd name="connsiteY21980" fmla="*/ 1573034 h 4330701"/>
              <a:gd name="connsiteX21981" fmla="*/ 4583722 w 12191966"/>
              <a:gd name="connsiteY21981" fmla="*/ 1571846 h 4330701"/>
              <a:gd name="connsiteX21982" fmla="*/ 4584119 w 12191966"/>
              <a:gd name="connsiteY21982" fmla="*/ 1571846 h 4330701"/>
              <a:gd name="connsiteX21983" fmla="*/ 4584513 w 12191966"/>
              <a:gd name="connsiteY21983" fmla="*/ 1571846 h 4330701"/>
              <a:gd name="connsiteX21984" fmla="*/ 4585704 w 12191966"/>
              <a:gd name="connsiteY21984" fmla="*/ 1573034 h 4330701"/>
              <a:gd name="connsiteX21985" fmla="*/ 4586495 w 12191966"/>
              <a:gd name="connsiteY21985" fmla="*/ 1577390 h 4330701"/>
              <a:gd name="connsiteX21986" fmla="*/ 4587288 w 12191966"/>
              <a:gd name="connsiteY21986" fmla="*/ 1573430 h 4330701"/>
              <a:gd name="connsiteX21987" fmla="*/ 4587288 w 12191966"/>
              <a:gd name="connsiteY21987" fmla="*/ 1570658 h 4330701"/>
              <a:gd name="connsiteX21988" fmla="*/ 4586099 w 12191966"/>
              <a:gd name="connsiteY21988" fmla="*/ 1567886 h 4330701"/>
              <a:gd name="connsiteX21989" fmla="*/ 4584119 w 12191966"/>
              <a:gd name="connsiteY21989" fmla="*/ 1565906 h 4330701"/>
              <a:gd name="connsiteX21990" fmla="*/ 4582137 w 12191966"/>
              <a:gd name="connsiteY21990" fmla="*/ 1565114 h 4330701"/>
              <a:gd name="connsiteX21991" fmla="*/ 4579759 w 12191966"/>
              <a:gd name="connsiteY21991" fmla="*/ 1564322 h 4330701"/>
              <a:gd name="connsiteX21992" fmla="*/ 4576589 w 12191966"/>
              <a:gd name="connsiteY21992" fmla="*/ 1563926 h 4330701"/>
              <a:gd name="connsiteX21993" fmla="*/ 4573024 w 12191966"/>
              <a:gd name="connsiteY21993" fmla="*/ 1563926 h 4330701"/>
              <a:gd name="connsiteX21994" fmla="*/ 4566289 w 12191966"/>
              <a:gd name="connsiteY21994" fmla="*/ 1565114 h 4330701"/>
              <a:gd name="connsiteX21995" fmla="*/ 4558759 w 12191966"/>
              <a:gd name="connsiteY21995" fmla="*/ 1567094 h 4330701"/>
              <a:gd name="connsiteX21996" fmla="*/ 4546476 w 12191966"/>
              <a:gd name="connsiteY21996" fmla="*/ 1569866 h 4330701"/>
              <a:gd name="connsiteX21997" fmla="*/ 4544099 w 12191966"/>
              <a:gd name="connsiteY21997" fmla="*/ 1557590 h 4330701"/>
              <a:gd name="connsiteX21998" fmla="*/ 4542514 w 12191966"/>
              <a:gd name="connsiteY21998" fmla="*/ 1548878 h 4330701"/>
              <a:gd name="connsiteX21999" fmla="*/ 4541722 w 12191966"/>
              <a:gd name="connsiteY21999" fmla="*/ 1542938 h 4330701"/>
              <a:gd name="connsiteX22000" fmla="*/ 4542118 w 12191966"/>
              <a:gd name="connsiteY22000" fmla="*/ 1537790 h 4330701"/>
              <a:gd name="connsiteX22001" fmla="*/ 4543702 w 12191966"/>
              <a:gd name="connsiteY22001" fmla="*/ 1533830 h 4330701"/>
              <a:gd name="connsiteX22002" fmla="*/ 4545685 w 12191966"/>
              <a:gd name="connsiteY22002" fmla="*/ 1528286 h 4330701"/>
              <a:gd name="connsiteX22003" fmla="*/ 4548060 w 12191966"/>
              <a:gd name="connsiteY22003" fmla="*/ 1521554 h 4330701"/>
              <a:gd name="connsiteX22004" fmla="*/ 4552024 w 12191966"/>
              <a:gd name="connsiteY22004" fmla="*/ 1510862 h 4330701"/>
              <a:gd name="connsiteX22005" fmla="*/ 4552420 w 12191966"/>
              <a:gd name="connsiteY22005" fmla="*/ 1512842 h 4330701"/>
              <a:gd name="connsiteX22006" fmla="*/ 4553608 w 12191966"/>
              <a:gd name="connsiteY22006" fmla="*/ 1514822 h 4330701"/>
              <a:gd name="connsiteX22007" fmla="*/ 4554798 w 12191966"/>
              <a:gd name="connsiteY22007" fmla="*/ 1519970 h 4330701"/>
              <a:gd name="connsiteX22008" fmla="*/ 4555194 w 12191966"/>
              <a:gd name="connsiteY22008" fmla="*/ 1525118 h 4330701"/>
              <a:gd name="connsiteX22009" fmla="*/ 4556778 w 12191966"/>
              <a:gd name="connsiteY22009" fmla="*/ 1529870 h 4330701"/>
              <a:gd name="connsiteX22010" fmla="*/ 4557174 w 12191966"/>
              <a:gd name="connsiteY22010" fmla="*/ 1532246 h 4330701"/>
              <a:gd name="connsiteX22011" fmla="*/ 4557967 w 12191966"/>
              <a:gd name="connsiteY22011" fmla="*/ 1534622 h 4330701"/>
              <a:gd name="connsiteX22012" fmla="*/ 4559552 w 12191966"/>
              <a:gd name="connsiteY22012" fmla="*/ 1535810 h 4330701"/>
              <a:gd name="connsiteX22013" fmla="*/ 4561139 w 12191966"/>
              <a:gd name="connsiteY22013" fmla="*/ 1537394 h 4330701"/>
              <a:gd name="connsiteX22014" fmla="*/ 4563119 w 12191966"/>
              <a:gd name="connsiteY22014" fmla="*/ 1538582 h 4330701"/>
              <a:gd name="connsiteX22015" fmla="*/ 4566289 w 12191966"/>
              <a:gd name="connsiteY22015" fmla="*/ 1538978 h 4330701"/>
              <a:gd name="connsiteX22016" fmla="*/ 4569062 w 12191966"/>
              <a:gd name="connsiteY22016" fmla="*/ 1538978 h 4330701"/>
              <a:gd name="connsiteX22017" fmla="*/ 4572628 w 12191966"/>
              <a:gd name="connsiteY22017" fmla="*/ 1537790 h 4330701"/>
              <a:gd name="connsiteX22018" fmla="*/ 4572628 w 12191966"/>
              <a:gd name="connsiteY22018" fmla="*/ 1539770 h 4330701"/>
              <a:gd name="connsiteX22019" fmla="*/ 4572628 w 12191966"/>
              <a:gd name="connsiteY22019" fmla="*/ 1541354 h 4330701"/>
              <a:gd name="connsiteX22020" fmla="*/ 4571835 w 12191966"/>
              <a:gd name="connsiteY22020" fmla="*/ 1542938 h 4330701"/>
              <a:gd name="connsiteX22021" fmla="*/ 4570248 w 12191966"/>
              <a:gd name="connsiteY22021" fmla="*/ 1544126 h 4330701"/>
              <a:gd name="connsiteX22022" fmla="*/ 4568663 w 12191966"/>
              <a:gd name="connsiteY22022" fmla="*/ 1544918 h 4330701"/>
              <a:gd name="connsiteX22023" fmla="*/ 4567080 w 12191966"/>
              <a:gd name="connsiteY22023" fmla="*/ 1545314 h 4330701"/>
              <a:gd name="connsiteX22024" fmla="*/ 4565098 w 12191966"/>
              <a:gd name="connsiteY22024" fmla="*/ 1546106 h 4330701"/>
              <a:gd name="connsiteX22025" fmla="*/ 4563514 w 12191966"/>
              <a:gd name="connsiteY22025" fmla="*/ 1546106 h 4330701"/>
              <a:gd name="connsiteX22026" fmla="*/ 4561533 w 12191966"/>
              <a:gd name="connsiteY22026" fmla="*/ 1546106 h 4330701"/>
              <a:gd name="connsiteX22027" fmla="*/ 4559948 w 12191966"/>
              <a:gd name="connsiteY22027" fmla="*/ 1545314 h 4330701"/>
              <a:gd name="connsiteX22028" fmla="*/ 4558759 w 12191966"/>
              <a:gd name="connsiteY22028" fmla="*/ 1544522 h 4330701"/>
              <a:gd name="connsiteX22029" fmla="*/ 4557174 w 12191966"/>
              <a:gd name="connsiteY22029" fmla="*/ 1542938 h 4330701"/>
              <a:gd name="connsiteX22030" fmla="*/ 4556778 w 12191966"/>
              <a:gd name="connsiteY22030" fmla="*/ 1541354 h 4330701"/>
              <a:gd name="connsiteX22031" fmla="*/ 4555985 w 12191966"/>
              <a:gd name="connsiteY22031" fmla="*/ 1539374 h 4330701"/>
              <a:gd name="connsiteX22032" fmla="*/ 4555985 w 12191966"/>
              <a:gd name="connsiteY22032" fmla="*/ 1536998 h 4330701"/>
              <a:gd name="connsiteX22033" fmla="*/ 4557174 w 12191966"/>
              <a:gd name="connsiteY22033" fmla="*/ 1533830 h 4330701"/>
              <a:gd name="connsiteX22034" fmla="*/ 4554798 w 12191966"/>
              <a:gd name="connsiteY22034" fmla="*/ 1537790 h 4330701"/>
              <a:gd name="connsiteX22035" fmla="*/ 4552420 w 12191966"/>
              <a:gd name="connsiteY22035" fmla="*/ 1541750 h 4330701"/>
              <a:gd name="connsiteX22036" fmla="*/ 4551231 w 12191966"/>
              <a:gd name="connsiteY22036" fmla="*/ 1546898 h 4330701"/>
              <a:gd name="connsiteX22037" fmla="*/ 4550042 w 12191966"/>
              <a:gd name="connsiteY22037" fmla="*/ 1552046 h 4330701"/>
              <a:gd name="connsiteX22038" fmla="*/ 4554798 w 12191966"/>
              <a:gd name="connsiteY22038" fmla="*/ 1553630 h 4330701"/>
              <a:gd name="connsiteX22039" fmla="*/ 4559948 w 12191966"/>
              <a:gd name="connsiteY22039" fmla="*/ 1554818 h 4330701"/>
              <a:gd name="connsiteX22040" fmla="*/ 4566685 w 12191966"/>
              <a:gd name="connsiteY22040" fmla="*/ 1556006 h 4330701"/>
              <a:gd name="connsiteX22041" fmla="*/ 4569459 w 12191966"/>
              <a:gd name="connsiteY22041" fmla="*/ 1556006 h 4330701"/>
              <a:gd name="connsiteX22042" fmla="*/ 4572628 w 12191966"/>
              <a:gd name="connsiteY22042" fmla="*/ 1555610 h 4330701"/>
              <a:gd name="connsiteX22043" fmla="*/ 4575798 w 12191966"/>
              <a:gd name="connsiteY22043" fmla="*/ 1554818 h 4330701"/>
              <a:gd name="connsiteX22044" fmla="*/ 4578174 w 12191966"/>
              <a:gd name="connsiteY22044" fmla="*/ 1554026 h 4330701"/>
              <a:gd name="connsiteX22045" fmla="*/ 4580156 w 12191966"/>
              <a:gd name="connsiteY22045" fmla="*/ 1552442 h 4330701"/>
              <a:gd name="connsiteX22046" fmla="*/ 4582137 w 12191966"/>
              <a:gd name="connsiteY22046" fmla="*/ 1550462 h 4330701"/>
              <a:gd name="connsiteX22047" fmla="*/ 4583722 w 12191966"/>
              <a:gd name="connsiteY22047" fmla="*/ 1548086 h 4330701"/>
              <a:gd name="connsiteX22048" fmla="*/ 4584513 w 12191966"/>
              <a:gd name="connsiteY22048" fmla="*/ 1544918 h 4330701"/>
              <a:gd name="connsiteX22049" fmla="*/ 4585307 w 12191966"/>
              <a:gd name="connsiteY22049" fmla="*/ 1541354 h 4330701"/>
              <a:gd name="connsiteX22050" fmla="*/ 4584513 w 12191966"/>
              <a:gd name="connsiteY22050" fmla="*/ 1536998 h 4330701"/>
              <a:gd name="connsiteX22051" fmla="*/ 4588872 w 12191966"/>
              <a:gd name="connsiteY22051" fmla="*/ 1539374 h 4330701"/>
              <a:gd name="connsiteX22052" fmla="*/ 4592835 w 12191966"/>
              <a:gd name="connsiteY22052" fmla="*/ 1541750 h 4330701"/>
              <a:gd name="connsiteX22053" fmla="*/ 4596797 w 12191966"/>
              <a:gd name="connsiteY22053" fmla="*/ 1544522 h 4330701"/>
              <a:gd name="connsiteX22054" fmla="*/ 4600760 w 12191966"/>
              <a:gd name="connsiteY22054" fmla="*/ 1546106 h 4330701"/>
              <a:gd name="connsiteX22055" fmla="*/ 4605118 w 12191966"/>
              <a:gd name="connsiteY22055" fmla="*/ 1547294 h 4330701"/>
              <a:gd name="connsiteX22056" fmla="*/ 4609872 w 12191966"/>
              <a:gd name="connsiteY22056" fmla="*/ 1548878 h 4330701"/>
              <a:gd name="connsiteX22057" fmla="*/ 4618192 w 12191966"/>
              <a:gd name="connsiteY22057" fmla="*/ 1550462 h 4330701"/>
              <a:gd name="connsiteX22058" fmla="*/ 4627702 w 12191966"/>
              <a:gd name="connsiteY22058" fmla="*/ 1550858 h 4330701"/>
              <a:gd name="connsiteX22059" fmla="*/ 4636815 w 12191966"/>
              <a:gd name="connsiteY22059" fmla="*/ 1550462 h 4330701"/>
              <a:gd name="connsiteX22060" fmla="*/ 4646325 w 12191966"/>
              <a:gd name="connsiteY22060" fmla="*/ 1548878 h 4330701"/>
              <a:gd name="connsiteX22061" fmla="*/ 4655832 w 12191966"/>
              <a:gd name="connsiteY22061" fmla="*/ 1546898 h 4330701"/>
              <a:gd name="connsiteX22062" fmla="*/ 4654248 w 12191966"/>
              <a:gd name="connsiteY22062" fmla="*/ 1550462 h 4330701"/>
              <a:gd name="connsiteX22063" fmla="*/ 4653454 w 12191966"/>
              <a:gd name="connsiteY22063" fmla="*/ 1554422 h 4330701"/>
              <a:gd name="connsiteX22064" fmla="*/ 4652663 w 12191966"/>
              <a:gd name="connsiteY22064" fmla="*/ 1558778 h 4330701"/>
              <a:gd name="connsiteX22065" fmla="*/ 4652663 w 12191966"/>
              <a:gd name="connsiteY22065" fmla="*/ 1564322 h 4330701"/>
              <a:gd name="connsiteX22066" fmla="*/ 4654248 w 12191966"/>
              <a:gd name="connsiteY22066" fmla="*/ 1561946 h 4330701"/>
              <a:gd name="connsiteX22067" fmla="*/ 4656625 w 12191966"/>
              <a:gd name="connsiteY22067" fmla="*/ 1559966 h 4330701"/>
              <a:gd name="connsiteX22068" fmla="*/ 4659792 w 12191966"/>
              <a:gd name="connsiteY22068" fmla="*/ 1557986 h 4330701"/>
              <a:gd name="connsiteX22069" fmla="*/ 4662966 w 12191966"/>
              <a:gd name="connsiteY22069" fmla="*/ 1556402 h 4330701"/>
              <a:gd name="connsiteX22070" fmla="*/ 4666137 w 12191966"/>
              <a:gd name="connsiteY22070" fmla="*/ 1554818 h 4330701"/>
              <a:gd name="connsiteX22071" fmla="*/ 4669704 w 12191966"/>
              <a:gd name="connsiteY22071" fmla="*/ 1554026 h 4330701"/>
              <a:gd name="connsiteX22072" fmla="*/ 4673268 w 12191966"/>
              <a:gd name="connsiteY22072" fmla="*/ 1553630 h 4330701"/>
              <a:gd name="connsiteX22073" fmla="*/ 4676836 w 12191966"/>
              <a:gd name="connsiteY22073" fmla="*/ 1552838 h 4330701"/>
              <a:gd name="connsiteX22074" fmla="*/ 4680399 w 12191966"/>
              <a:gd name="connsiteY22074" fmla="*/ 1553630 h 4330701"/>
              <a:gd name="connsiteX22075" fmla="*/ 4683173 w 12191966"/>
              <a:gd name="connsiteY22075" fmla="*/ 1554422 h 4330701"/>
              <a:gd name="connsiteX22076" fmla="*/ 4685945 w 12191966"/>
              <a:gd name="connsiteY22076" fmla="*/ 1555610 h 4330701"/>
              <a:gd name="connsiteX22077" fmla="*/ 4687927 w 12191966"/>
              <a:gd name="connsiteY22077" fmla="*/ 1557590 h 4330701"/>
              <a:gd name="connsiteX22078" fmla="*/ 4689511 w 12191966"/>
              <a:gd name="connsiteY22078" fmla="*/ 1560362 h 4330701"/>
              <a:gd name="connsiteX22079" fmla="*/ 4689907 w 12191966"/>
              <a:gd name="connsiteY22079" fmla="*/ 1563530 h 4330701"/>
              <a:gd name="connsiteX22080" fmla="*/ 4689907 w 12191966"/>
              <a:gd name="connsiteY22080" fmla="*/ 1567490 h 4330701"/>
              <a:gd name="connsiteX22081" fmla="*/ 4688324 w 12191966"/>
              <a:gd name="connsiteY22081" fmla="*/ 1572638 h 4330701"/>
              <a:gd name="connsiteX22082" fmla="*/ 4690699 w 12191966"/>
              <a:gd name="connsiteY22082" fmla="*/ 1571450 h 4330701"/>
              <a:gd name="connsiteX22083" fmla="*/ 4692680 w 12191966"/>
              <a:gd name="connsiteY22083" fmla="*/ 1569470 h 4330701"/>
              <a:gd name="connsiteX22084" fmla="*/ 4694264 w 12191966"/>
              <a:gd name="connsiteY22084" fmla="*/ 1567490 h 4330701"/>
              <a:gd name="connsiteX22085" fmla="*/ 4695454 w 12191966"/>
              <a:gd name="connsiteY22085" fmla="*/ 1564322 h 4330701"/>
              <a:gd name="connsiteX22086" fmla="*/ 4695849 w 12191966"/>
              <a:gd name="connsiteY22086" fmla="*/ 1561550 h 4330701"/>
              <a:gd name="connsiteX22087" fmla="*/ 4695849 w 12191966"/>
              <a:gd name="connsiteY22087" fmla="*/ 1557590 h 4330701"/>
              <a:gd name="connsiteX22088" fmla="*/ 4695849 w 12191966"/>
              <a:gd name="connsiteY22088" fmla="*/ 1552838 h 4330701"/>
              <a:gd name="connsiteX22089" fmla="*/ 4695454 w 12191966"/>
              <a:gd name="connsiteY22089" fmla="*/ 1548482 h 4330701"/>
              <a:gd name="connsiteX22090" fmla="*/ 4701794 w 12191966"/>
              <a:gd name="connsiteY22090" fmla="*/ 1551650 h 4330701"/>
              <a:gd name="connsiteX22091" fmla="*/ 4707339 w 12191966"/>
              <a:gd name="connsiteY22091" fmla="*/ 1553630 h 4330701"/>
              <a:gd name="connsiteX22092" fmla="*/ 4712491 w 12191966"/>
              <a:gd name="connsiteY22092" fmla="*/ 1554026 h 4330701"/>
              <a:gd name="connsiteX22093" fmla="*/ 4714868 w 12191966"/>
              <a:gd name="connsiteY22093" fmla="*/ 1554026 h 4330701"/>
              <a:gd name="connsiteX22094" fmla="*/ 4716851 w 12191966"/>
              <a:gd name="connsiteY22094" fmla="*/ 1553630 h 4330701"/>
              <a:gd name="connsiteX22095" fmla="*/ 4718833 w 12191966"/>
              <a:gd name="connsiteY22095" fmla="*/ 1552838 h 4330701"/>
              <a:gd name="connsiteX22096" fmla="*/ 4720815 w 12191966"/>
              <a:gd name="connsiteY22096" fmla="*/ 1552046 h 4330701"/>
              <a:gd name="connsiteX22097" fmla="*/ 4724778 w 12191966"/>
              <a:gd name="connsiteY22097" fmla="*/ 1548878 h 4330701"/>
              <a:gd name="connsiteX22098" fmla="*/ 4729535 w 12191966"/>
              <a:gd name="connsiteY22098" fmla="*/ 1544522 h 4330701"/>
              <a:gd name="connsiteX22099" fmla="*/ 4733895 w 12191966"/>
              <a:gd name="connsiteY22099" fmla="*/ 1538582 h 4330701"/>
              <a:gd name="connsiteX22100" fmla="*/ 4733895 w 12191966"/>
              <a:gd name="connsiteY22100" fmla="*/ 1541354 h 4330701"/>
              <a:gd name="connsiteX22101" fmla="*/ 4733895 w 12191966"/>
              <a:gd name="connsiteY22101" fmla="*/ 1544126 h 4330701"/>
              <a:gd name="connsiteX22102" fmla="*/ 4734292 w 12191966"/>
              <a:gd name="connsiteY22102" fmla="*/ 1546106 h 4330701"/>
              <a:gd name="connsiteX22103" fmla="*/ 4735480 w 12191966"/>
              <a:gd name="connsiteY22103" fmla="*/ 1547294 h 4330701"/>
              <a:gd name="connsiteX22104" fmla="*/ 4736274 w 12191966"/>
              <a:gd name="connsiteY22104" fmla="*/ 1548482 h 4330701"/>
              <a:gd name="connsiteX22105" fmla="*/ 4737460 w 12191966"/>
              <a:gd name="connsiteY22105" fmla="*/ 1549274 h 4330701"/>
              <a:gd name="connsiteX22106" fmla="*/ 4739440 w 12191966"/>
              <a:gd name="connsiteY22106" fmla="*/ 1550858 h 4330701"/>
              <a:gd name="connsiteX22107" fmla="*/ 4741816 w 12191966"/>
              <a:gd name="connsiteY22107" fmla="*/ 1552838 h 4330701"/>
              <a:gd name="connsiteX22108" fmla="*/ 4743006 w 12191966"/>
              <a:gd name="connsiteY22108" fmla="*/ 1554026 h 4330701"/>
              <a:gd name="connsiteX22109" fmla="*/ 4743402 w 12191966"/>
              <a:gd name="connsiteY22109" fmla="*/ 1555610 h 4330701"/>
              <a:gd name="connsiteX22110" fmla="*/ 4743797 w 12191966"/>
              <a:gd name="connsiteY22110" fmla="*/ 1557590 h 4330701"/>
              <a:gd name="connsiteX22111" fmla="*/ 4743797 w 12191966"/>
              <a:gd name="connsiteY22111" fmla="*/ 1559966 h 4330701"/>
              <a:gd name="connsiteX22112" fmla="*/ 4743797 w 12191966"/>
              <a:gd name="connsiteY22112" fmla="*/ 1563134 h 4330701"/>
              <a:gd name="connsiteX22113" fmla="*/ 4743402 w 12191966"/>
              <a:gd name="connsiteY22113" fmla="*/ 1566302 h 4330701"/>
              <a:gd name="connsiteX22114" fmla="*/ 4746171 w 12191966"/>
              <a:gd name="connsiteY22114" fmla="*/ 1566302 h 4330701"/>
              <a:gd name="connsiteX22115" fmla="*/ 4747362 w 12191966"/>
              <a:gd name="connsiteY22115" fmla="*/ 1565510 h 4330701"/>
              <a:gd name="connsiteX22116" fmla="*/ 4750926 w 12191966"/>
              <a:gd name="connsiteY22116" fmla="*/ 1563134 h 4330701"/>
              <a:gd name="connsiteX22117" fmla="*/ 4752513 w 12191966"/>
              <a:gd name="connsiteY22117" fmla="*/ 1561550 h 4330701"/>
              <a:gd name="connsiteX22118" fmla="*/ 4754098 w 12191966"/>
              <a:gd name="connsiteY22118" fmla="*/ 1560362 h 4330701"/>
              <a:gd name="connsiteX22119" fmla="*/ 4756080 w 12191966"/>
              <a:gd name="connsiteY22119" fmla="*/ 1559570 h 4330701"/>
              <a:gd name="connsiteX22120" fmla="*/ 4758456 w 12191966"/>
              <a:gd name="connsiteY22120" fmla="*/ 1559570 h 4330701"/>
              <a:gd name="connsiteX22121" fmla="*/ 4756080 w 12191966"/>
              <a:gd name="connsiteY22121" fmla="*/ 1556006 h 4330701"/>
              <a:gd name="connsiteX22122" fmla="*/ 4752912 w 12191966"/>
              <a:gd name="connsiteY22122" fmla="*/ 1552838 h 4330701"/>
              <a:gd name="connsiteX22123" fmla="*/ 4750136 w 12191966"/>
              <a:gd name="connsiteY22123" fmla="*/ 1550858 h 4330701"/>
              <a:gd name="connsiteX22124" fmla="*/ 4746571 w 12191966"/>
              <a:gd name="connsiteY22124" fmla="*/ 1548878 h 4330701"/>
              <a:gd name="connsiteX22125" fmla="*/ 4746965 w 12191966"/>
              <a:gd name="connsiteY22125" fmla="*/ 1546502 h 4330701"/>
              <a:gd name="connsiteX22126" fmla="*/ 4748155 w 12191966"/>
              <a:gd name="connsiteY22126" fmla="*/ 1544522 h 4330701"/>
              <a:gd name="connsiteX22127" fmla="*/ 4748552 w 12191966"/>
              <a:gd name="connsiteY22127" fmla="*/ 1543334 h 4330701"/>
              <a:gd name="connsiteX22128" fmla="*/ 4750136 w 12191966"/>
              <a:gd name="connsiteY22128" fmla="*/ 1542938 h 4330701"/>
              <a:gd name="connsiteX22129" fmla="*/ 4750926 w 12191966"/>
              <a:gd name="connsiteY22129" fmla="*/ 1542938 h 4330701"/>
              <a:gd name="connsiteX22130" fmla="*/ 4752513 w 12191966"/>
              <a:gd name="connsiteY22130" fmla="*/ 1543334 h 4330701"/>
              <a:gd name="connsiteX22131" fmla="*/ 4754889 w 12191966"/>
              <a:gd name="connsiteY22131" fmla="*/ 1544918 h 4330701"/>
              <a:gd name="connsiteX22132" fmla="*/ 4758456 w 12191966"/>
              <a:gd name="connsiteY22132" fmla="*/ 1546898 h 4330701"/>
              <a:gd name="connsiteX22133" fmla="*/ 4762023 w 12191966"/>
              <a:gd name="connsiteY22133" fmla="*/ 1548482 h 4330701"/>
              <a:gd name="connsiteX22134" fmla="*/ 4764004 w 12191966"/>
              <a:gd name="connsiteY22134" fmla="*/ 1548878 h 4330701"/>
              <a:gd name="connsiteX22135" fmla="*/ 4765986 w 12191966"/>
              <a:gd name="connsiteY22135" fmla="*/ 1548482 h 4330701"/>
              <a:gd name="connsiteX22136" fmla="*/ 4767966 w 12191966"/>
              <a:gd name="connsiteY22136" fmla="*/ 1548086 h 4330701"/>
              <a:gd name="connsiteX22137" fmla="*/ 4769947 w 12191966"/>
              <a:gd name="connsiteY22137" fmla="*/ 1546502 h 4330701"/>
              <a:gd name="connsiteX22138" fmla="*/ 4769155 w 12191966"/>
              <a:gd name="connsiteY22138" fmla="*/ 1549274 h 4330701"/>
              <a:gd name="connsiteX22139" fmla="*/ 4767966 w 12191966"/>
              <a:gd name="connsiteY22139" fmla="*/ 1552046 h 4330701"/>
              <a:gd name="connsiteX22140" fmla="*/ 4767174 w 12191966"/>
              <a:gd name="connsiteY22140" fmla="*/ 1554818 h 4330701"/>
              <a:gd name="connsiteX22141" fmla="*/ 4766381 w 12191966"/>
              <a:gd name="connsiteY22141" fmla="*/ 1556402 h 4330701"/>
              <a:gd name="connsiteX22142" fmla="*/ 4766381 w 12191966"/>
              <a:gd name="connsiteY22142" fmla="*/ 1558382 h 4330701"/>
              <a:gd name="connsiteX22143" fmla="*/ 4769155 w 12191966"/>
              <a:gd name="connsiteY22143" fmla="*/ 1556006 h 4330701"/>
              <a:gd name="connsiteX22144" fmla="*/ 4771532 w 12191966"/>
              <a:gd name="connsiteY22144" fmla="*/ 1554026 h 4330701"/>
              <a:gd name="connsiteX22145" fmla="*/ 4774701 w 12191966"/>
              <a:gd name="connsiteY22145" fmla="*/ 1552046 h 4330701"/>
              <a:gd name="connsiteX22146" fmla="*/ 4777871 w 12191966"/>
              <a:gd name="connsiteY22146" fmla="*/ 1551650 h 4330701"/>
              <a:gd name="connsiteX22147" fmla="*/ 4778662 w 12191966"/>
              <a:gd name="connsiteY22147" fmla="*/ 1554422 h 4330701"/>
              <a:gd name="connsiteX22148" fmla="*/ 4777871 w 12191966"/>
              <a:gd name="connsiteY22148" fmla="*/ 1556798 h 4330701"/>
              <a:gd name="connsiteX22149" fmla="*/ 4777475 w 12191966"/>
              <a:gd name="connsiteY22149" fmla="*/ 1558778 h 4330701"/>
              <a:gd name="connsiteX22150" fmla="*/ 4777077 w 12191966"/>
              <a:gd name="connsiteY22150" fmla="*/ 1561154 h 4330701"/>
              <a:gd name="connsiteX22151" fmla="*/ 4775492 w 12191966"/>
              <a:gd name="connsiteY22151" fmla="*/ 1564322 h 4330701"/>
              <a:gd name="connsiteX22152" fmla="*/ 4775097 w 12191966"/>
              <a:gd name="connsiteY22152" fmla="*/ 1566302 h 4330701"/>
              <a:gd name="connsiteX22153" fmla="*/ 4775097 w 12191966"/>
              <a:gd name="connsiteY22153" fmla="*/ 1569470 h 4330701"/>
              <a:gd name="connsiteX22154" fmla="*/ 4782228 w 12191966"/>
              <a:gd name="connsiteY22154" fmla="*/ 1567490 h 4330701"/>
              <a:gd name="connsiteX22155" fmla="*/ 4785397 w 12191966"/>
              <a:gd name="connsiteY22155" fmla="*/ 1566302 h 4330701"/>
              <a:gd name="connsiteX22156" fmla="*/ 4788567 w 12191966"/>
              <a:gd name="connsiteY22156" fmla="*/ 1565114 h 4330701"/>
              <a:gd name="connsiteX22157" fmla="*/ 4790944 w 12191966"/>
              <a:gd name="connsiteY22157" fmla="*/ 1562342 h 4330701"/>
              <a:gd name="connsiteX22158" fmla="*/ 4792528 w 12191966"/>
              <a:gd name="connsiteY22158" fmla="*/ 1559570 h 4330701"/>
              <a:gd name="connsiteX22159" fmla="*/ 4793717 w 12191966"/>
              <a:gd name="connsiteY22159" fmla="*/ 1554818 h 4330701"/>
              <a:gd name="connsiteX22160" fmla="*/ 4793717 w 12191966"/>
              <a:gd name="connsiteY22160" fmla="*/ 1550066 h 4330701"/>
              <a:gd name="connsiteX22161" fmla="*/ 4796490 w 12191966"/>
              <a:gd name="connsiteY22161" fmla="*/ 1552046 h 4330701"/>
              <a:gd name="connsiteX22162" fmla="*/ 4799660 w 12191966"/>
              <a:gd name="connsiteY22162" fmla="*/ 1554026 h 4330701"/>
              <a:gd name="connsiteX22163" fmla="*/ 4802433 w 12191966"/>
              <a:gd name="connsiteY22163" fmla="*/ 1555610 h 4330701"/>
              <a:gd name="connsiteX22164" fmla="*/ 4805997 w 12191966"/>
              <a:gd name="connsiteY22164" fmla="*/ 1556006 h 4330701"/>
              <a:gd name="connsiteX22165" fmla="*/ 4809168 w 12191966"/>
              <a:gd name="connsiteY22165" fmla="*/ 1556402 h 4330701"/>
              <a:gd name="connsiteX22166" fmla="*/ 4812732 w 12191966"/>
              <a:gd name="connsiteY22166" fmla="*/ 1556402 h 4330701"/>
              <a:gd name="connsiteX22167" fmla="*/ 4816298 w 12191966"/>
              <a:gd name="connsiteY22167" fmla="*/ 1556402 h 4330701"/>
              <a:gd name="connsiteX22168" fmla="*/ 4819468 w 12191966"/>
              <a:gd name="connsiteY22168" fmla="*/ 1555610 h 4330701"/>
              <a:gd name="connsiteX22169" fmla="*/ 4822639 w 12191966"/>
              <a:gd name="connsiteY22169" fmla="*/ 1554422 h 4330701"/>
              <a:gd name="connsiteX22170" fmla="*/ 4826205 w 12191966"/>
              <a:gd name="connsiteY22170" fmla="*/ 1552838 h 4330701"/>
              <a:gd name="connsiteX22171" fmla="*/ 4832540 w 12191966"/>
              <a:gd name="connsiteY22171" fmla="*/ 1548878 h 4330701"/>
              <a:gd name="connsiteX22172" fmla="*/ 4838488 w 12191966"/>
              <a:gd name="connsiteY22172" fmla="*/ 1544522 h 4330701"/>
              <a:gd name="connsiteX22173" fmla="*/ 4844035 w 12191966"/>
              <a:gd name="connsiteY22173" fmla="*/ 1538582 h 4330701"/>
              <a:gd name="connsiteX22174" fmla="*/ 4842055 w 12191966"/>
              <a:gd name="connsiteY22174" fmla="*/ 1542542 h 4330701"/>
              <a:gd name="connsiteX22175" fmla="*/ 4841655 w 12191966"/>
              <a:gd name="connsiteY22175" fmla="*/ 1546106 h 4330701"/>
              <a:gd name="connsiteX22176" fmla="*/ 4841655 w 12191966"/>
              <a:gd name="connsiteY22176" fmla="*/ 1548878 h 4330701"/>
              <a:gd name="connsiteX22177" fmla="*/ 4842055 w 12191966"/>
              <a:gd name="connsiteY22177" fmla="*/ 1552046 h 4330701"/>
              <a:gd name="connsiteX22178" fmla="*/ 4844035 w 12191966"/>
              <a:gd name="connsiteY22178" fmla="*/ 1558382 h 4330701"/>
              <a:gd name="connsiteX22179" fmla="*/ 4845226 w 12191966"/>
              <a:gd name="connsiteY22179" fmla="*/ 1562342 h 4330701"/>
              <a:gd name="connsiteX22180" fmla="*/ 4845622 w 12191966"/>
              <a:gd name="connsiteY22180" fmla="*/ 1567490 h 4330701"/>
              <a:gd name="connsiteX22181" fmla="*/ 4852355 w 12191966"/>
              <a:gd name="connsiteY22181" fmla="*/ 1569074 h 4330701"/>
              <a:gd name="connsiteX22182" fmla="*/ 4859088 w 12191966"/>
              <a:gd name="connsiteY22182" fmla="*/ 1569866 h 4330701"/>
              <a:gd name="connsiteX22183" fmla="*/ 4866220 w 12191966"/>
              <a:gd name="connsiteY22183" fmla="*/ 1570658 h 4330701"/>
              <a:gd name="connsiteX22184" fmla="*/ 4873348 w 12191966"/>
              <a:gd name="connsiteY22184" fmla="*/ 1570658 h 4330701"/>
              <a:gd name="connsiteX22185" fmla="*/ 4887612 w 12191966"/>
              <a:gd name="connsiteY22185" fmla="*/ 1569470 h 4330701"/>
              <a:gd name="connsiteX22186" fmla="*/ 4902672 w 12191966"/>
              <a:gd name="connsiteY22186" fmla="*/ 1568282 h 4330701"/>
              <a:gd name="connsiteX22187" fmla="*/ 4918126 w 12191966"/>
              <a:gd name="connsiteY22187" fmla="*/ 1567094 h 4330701"/>
              <a:gd name="connsiteX22188" fmla="*/ 4925656 w 12191966"/>
              <a:gd name="connsiteY22188" fmla="*/ 1567094 h 4330701"/>
              <a:gd name="connsiteX22189" fmla="*/ 4933978 w 12191966"/>
              <a:gd name="connsiteY22189" fmla="*/ 1567094 h 4330701"/>
              <a:gd name="connsiteX22190" fmla="*/ 4941505 w 12191966"/>
              <a:gd name="connsiteY22190" fmla="*/ 1567490 h 4330701"/>
              <a:gd name="connsiteX22191" fmla="*/ 4949037 w 12191966"/>
              <a:gd name="connsiteY22191" fmla="*/ 1569074 h 4330701"/>
              <a:gd name="connsiteX22192" fmla="*/ 4956568 w 12191966"/>
              <a:gd name="connsiteY22192" fmla="*/ 1570658 h 4330701"/>
              <a:gd name="connsiteX22193" fmla="*/ 4964096 w 12191966"/>
              <a:gd name="connsiteY22193" fmla="*/ 1573034 h 4330701"/>
              <a:gd name="connsiteX22194" fmla="*/ 4964096 w 12191966"/>
              <a:gd name="connsiteY22194" fmla="*/ 1575014 h 4330701"/>
              <a:gd name="connsiteX22195" fmla="*/ 4962907 w 12191966"/>
              <a:gd name="connsiteY22195" fmla="*/ 1576994 h 4330701"/>
              <a:gd name="connsiteX22196" fmla="*/ 4961321 w 12191966"/>
              <a:gd name="connsiteY22196" fmla="*/ 1578974 h 4330701"/>
              <a:gd name="connsiteX22197" fmla="*/ 4958944 w 12191966"/>
              <a:gd name="connsiteY22197" fmla="*/ 1580558 h 4330701"/>
              <a:gd name="connsiteX22198" fmla="*/ 4956568 w 12191966"/>
              <a:gd name="connsiteY22198" fmla="*/ 1582142 h 4330701"/>
              <a:gd name="connsiteX22199" fmla="*/ 4953396 w 12191966"/>
              <a:gd name="connsiteY22199" fmla="*/ 1583330 h 4330701"/>
              <a:gd name="connsiteX22200" fmla="*/ 4950227 w 12191966"/>
              <a:gd name="connsiteY22200" fmla="*/ 1584518 h 4330701"/>
              <a:gd name="connsiteX22201" fmla="*/ 4947054 w 12191966"/>
              <a:gd name="connsiteY22201" fmla="*/ 1584914 h 4330701"/>
              <a:gd name="connsiteX22202" fmla="*/ 4943489 w 12191966"/>
              <a:gd name="connsiteY22202" fmla="*/ 1585310 h 4330701"/>
              <a:gd name="connsiteX22203" fmla="*/ 4939922 w 12191966"/>
              <a:gd name="connsiteY22203" fmla="*/ 1585310 h 4330701"/>
              <a:gd name="connsiteX22204" fmla="*/ 4936355 w 12191966"/>
              <a:gd name="connsiteY22204" fmla="*/ 1584914 h 4330701"/>
              <a:gd name="connsiteX22205" fmla="*/ 4933185 w 12191966"/>
              <a:gd name="connsiteY22205" fmla="*/ 1584518 h 4330701"/>
              <a:gd name="connsiteX22206" fmla="*/ 4930412 w 12191966"/>
              <a:gd name="connsiteY22206" fmla="*/ 1582934 h 4330701"/>
              <a:gd name="connsiteX22207" fmla="*/ 4927636 w 12191966"/>
              <a:gd name="connsiteY22207" fmla="*/ 1581350 h 4330701"/>
              <a:gd name="connsiteX22208" fmla="*/ 4926449 w 12191966"/>
              <a:gd name="connsiteY22208" fmla="*/ 1579370 h 4330701"/>
              <a:gd name="connsiteX22209" fmla="*/ 4924863 w 12191966"/>
              <a:gd name="connsiteY22209" fmla="*/ 1576994 h 4330701"/>
              <a:gd name="connsiteX22210" fmla="*/ 4923276 w 12191966"/>
              <a:gd name="connsiteY22210" fmla="*/ 1577390 h 4330701"/>
              <a:gd name="connsiteX22211" fmla="*/ 4922486 w 12191966"/>
              <a:gd name="connsiteY22211" fmla="*/ 1578974 h 4330701"/>
              <a:gd name="connsiteX22212" fmla="*/ 4921693 w 12191966"/>
              <a:gd name="connsiteY22212" fmla="*/ 1580954 h 4330701"/>
              <a:gd name="connsiteX22213" fmla="*/ 4921693 w 12191966"/>
              <a:gd name="connsiteY22213" fmla="*/ 1583330 h 4330701"/>
              <a:gd name="connsiteX22214" fmla="*/ 4921693 w 12191966"/>
              <a:gd name="connsiteY22214" fmla="*/ 1594418 h 4330701"/>
              <a:gd name="connsiteX22215" fmla="*/ 4919317 w 12191966"/>
              <a:gd name="connsiteY22215" fmla="*/ 1591646 h 4330701"/>
              <a:gd name="connsiteX22216" fmla="*/ 4916144 w 12191966"/>
              <a:gd name="connsiteY22216" fmla="*/ 1588874 h 4330701"/>
              <a:gd name="connsiteX22217" fmla="*/ 4913767 w 12191966"/>
              <a:gd name="connsiteY22217" fmla="*/ 1586894 h 4330701"/>
              <a:gd name="connsiteX22218" fmla="*/ 4910598 w 12191966"/>
              <a:gd name="connsiteY22218" fmla="*/ 1584914 h 4330701"/>
              <a:gd name="connsiteX22219" fmla="*/ 4908219 w 12191966"/>
              <a:gd name="connsiteY22219" fmla="*/ 1583330 h 4330701"/>
              <a:gd name="connsiteX22220" fmla="*/ 4905444 w 12191966"/>
              <a:gd name="connsiteY22220" fmla="*/ 1582538 h 4330701"/>
              <a:gd name="connsiteX22221" fmla="*/ 4899897 w 12191966"/>
              <a:gd name="connsiteY22221" fmla="*/ 1580954 h 4330701"/>
              <a:gd name="connsiteX22222" fmla="*/ 4893953 w 12191966"/>
              <a:gd name="connsiteY22222" fmla="*/ 1580954 h 4330701"/>
              <a:gd name="connsiteX22223" fmla="*/ 4888407 w 12191966"/>
              <a:gd name="connsiteY22223" fmla="*/ 1580954 h 4330701"/>
              <a:gd name="connsiteX22224" fmla="*/ 4882066 w 12191966"/>
              <a:gd name="connsiteY22224" fmla="*/ 1582142 h 4330701"/>
              <a:gd name="connsiteX22225" fmla="*/ 4876911 w 12191966"/>
              <a:gd name="connsiteY22225" fmla="*/ 1582934 h 4330701"/>
              <a:gd name="connsiteX22226" fmla="*/ 4865821 w 12191966"/>
              <a:gd name="connsiteY22226" fmla="*/ 1584914 h 4330701"/>
              <a:gd name="connsiteX22227" fmla="*/ 4860672 w 12191966"/>
              <a:gd name="connsiteY22227" fmla="*/ 1585310 h 4330701"/>
              <a:gd name="connsiteX22228" fmla="*/ 4855127 w 12191966"/>
              <a:gd name="connsiteY22228" fmla="*/ 1585310 h 4330701"/>
              <a:gd name="connsiteX22229" fmla="*/ 4850772 w 12191966"/>
              <a:gd name="connsiteY22229" fmla="*/ 1584518 h 4330701"/>
              <a:gd name="connsiteX22230" fmla="*/ 4847998 w 12191966"/>
              <a:gd name="connsiteY22230" fmla="*/ 1583330 h 4330701"/>
              <a:gd name="connsiteX22231" fmla="*/ 4846019 w 12191966"/>
              <a:gd name="connsiteY22231" fmla="*/ 1582538 h 4330701"/>
              <a:gd name="connsiteX22232" fmla="*/ 4844035 w 12191966"/>
              <a:gd name="connsiteY22232" fmla="*/ 1580954 h 4330701"/>
              <a:gd name="connsiteX22233" fmla="*/ 4842055 w 12191966"/>
              <a:gd name="connsiteY22233" fmla="*/ 1578974 h 4330701"/>
              <a:gd name="connsiteX22234" fmla="*/ 4840072 w 12191966"/>
              <a:gd name="connsiteY22234" fmla="*/ 1576994 h 4330701"/>
              <a:gd name="connsiteX22235" fmla="*/ 4838091 w 12191966"/>
              <a:gd name="connsiteY22235" fmla="*/ 1573826 h 4330701"/>
              <a:gd name="connsiteX22236" fmla="*/ 4837300 w 12191966"/>
              <a:gd name="connsiteY22236" fmla="*/ 1574618 h 4330701"/>
              <a:gd name="connsiteX22237" fmla="*/ 4836116 w 12191966"/>
              <a:gd name="connsiteY22237" fmla="*/ 1575410 h 4330701"/>
              <a:gd name="connsiteX22238" fmla="*/ 4836116 w 12191966"/>
              <a:gd name="connsiteY22238" fmla="*/ 1576598 h 4330701"/>
              <a:gd name="connsiteX22239" fmla="*/ 4836116 w 12191966"/>
              <a:gd name="connsiteY22239" fmla="*/ 1578182 h 4330701"/>
              <a:gd name="connsiteX22240" fmla="*/ 4836513 w 12191966"/>
              <a:gd name="connsiteY22240" fmla="*/ 1582142 h 4330701"/>
              <a:gd name="connsiteX22241" fmla="*/ 4837699 w 12191966"/>
              <a:gd name="connsiteY22241" fmla="*/ 1586498 h 4330701"/>
              <a:gd name="connsiteX22242" fmla="*/ 4838488 w 12191966"/>
              <a:gd name="connsiteY22242" fmla="*/ 1590854 h 4330701"/>
              <a:gd name="connsiteX22243" fmla="*/ 4839275 w 12191966"/>
              <a:gd name="connsiteY22243" fmla="*/ 1595606 h 4330701"/>
              <a:gd name="connsiteX22244" fmla="*/ 4838488 w 12191966"/>
              <a:gd name="connsiteY22244" fmla="*/ 1597982 h 4330701"/>
              <a:gd name="connsiteX22245" fmla="*/ 4838091 w 12191966"/>
              <a:gd name="connsiteY22245" fmla="*/ 1599962 h 4330701"/>
              <a:gd name="connsiteX22246" fmla="*/ 4837300 w 12191966"/>
              <a:gd name="connsiteY22246" fmla="*/ 1601942 h 4330701"/>
              <a:gd name="connsiteX22247" fmla="*/ 4835720 w 12191966"/>
              <a:gd name="connsiteY22247" fmla="*/ 1603526 h 4330701"/>
              <a:gd name="connsiteX22248" fmla="*/ 4832146 w 12191966"/>
              <a:gd name="connsiteY22248" fmla="*/ 1599566 h 4330701"/>
              <a:gd name="connsiteX22249" fmla="*/ 4828582 w 12191966"/>
              <a:gd name="connsiteY22249" fmla="*/ 1596398 h 4330701"/>
              <a:gd name="connsiteX22250" fmla="*/ 4824619 w 12191966"/>
              <a:gd name="connsiteY22250" fmla="*/ 1593626 h 4330701"/>
              <a:gd name="connsiteX22251" fmla="*/ 4821053 w 12191966"/>
              <a:gd name="connsiteY22251" fmla="*/ 1590854 h 4330701"/>
              <a:gd name="connsiteX22252" fmla="*/ 4817488 w 12191966"/>
              <a:gd name="connsiteY22252" fmla="*/ 1589666 h 4330701"/>
              <a:gd name="connsiteX22253" fmla="*/ 4813526 w 12191966"/>
              <a:gd name="connsiteY22253" fmla="*/ 1588082 h 4330701"/>
              <a:gd name="connsiteX22254" fmla="*/ 4809960 w 12191966"/>
              <a:gd name="connsiteY22254" fmla="*/ 1586894 h 4330701"/>
              <a:gd name="connsiteX22255" fmla="*/ 4805997 w 12191966"/>
              <a:gd name="connsiteY22255" fmla="*/ 1586102 h 4330701"/>
              <a:gd name="connsiteX22256" fmla="*/ 4798075 w 12191966"/>
              <a:gd name="connsiteY22256" fmla="*/ 1585310 h 4330701"/>
              <a:gd name="connsiteX22257" fmla="*/ 4790153 w 12191966"/>
              <a:gd name="connsiteY22257" fmla="*/ 1586102 h 4330701"/>
              <a:gd name="connsiteX22258" fmla="*/ 4782228 w 12191966"/>
              <a:gd name="connsiteY22258" fmla="*/ 1586894 h 4330701"/>
              <a:gd name="connsiteX22259" fmla="*/ 4773908 w 12191966"/>
              <a:gd name="connsiteY22259" fmla="*/ 1588874 h 4330701"/>
              <a:gd name="connsiteX22260" fmla="*/ 4757666 w 12191966"/>
              <a:gd name="connsiteY22260" fmla="*/ 1592042 h 4330701"/>
              <a:gd name="connsiteX22261" fmla="*/ 4749341 w 12191966"/>
              <a:gd name="connsiteY22261" fmla="*/ 1592834 h 4330701"/>
              <a:gd name="connsiteX22262" fmla="*/ 4741420 w 12191966"/>
              <a:gd name="connsiteY22262" fmla="*/ 1593626 h 4330701"/>
              <a:gd name="connsiteX22263" fmla="*/ 4733103 w 12191966"/>
              <a:gd name="connsiteY22263" fmla="*/ 1592834 h 4330701"/>
              <a:gd name="connsiteX22264" fmla="*/ 4729136 w 12191966"/>
              <a:gd name="connsiteY22264" fmla="*/ 1592042 h 4330701"/>
              <a:gd name="connsiteX22265" fmla="*/ 4724778 w 12191966"/>
              <a:gd name="connsiteY22265" fmla="*/ 1590854 h 4330701"/>
              <a:gd name="connsiteX22266" fmla="*/ 4720815 w 12191966"/>
              <a:gd name="connsiteY22266" fmla="*/ 1589666 h 4330701"/>
              <a:gd name="connsiteX22267" fmla="*/ 4716851 w 12191966"/>
              <a:gd name="connsiteY22267" fmla="*/ 1587686 h 4330701"/>
              <a:gd name="connsiteX22268" fmla="*/ 4712887 w 12191966"/>
              <a:gd name="connsiteY22268" fmla="*/ 1584914 h 4330701"/>
              <a:gd name="connsiteX22269" fmla="*/ 4708922 w 12191966"/>
              <a:gd name="connsiteY22269" fmla="*/ 1582142 h 4330701"/>
              <a:gd name="connsiteX22270" fmla="*/ 4708922 w 12191966"/>
              <a:gd name="connsiteY22270" fmla="*/ 1580162 h 4330701"/>
              <a:gd name="connsiteX22271" fmla="*/ 4709320 w 12191966"/>
              <a:gd name="connsiteY22271" fmla="*/ 1578974 h 4330701"/>
              <a:gd name="connsiteX22272" fmla="*/ 4710507 w 12191966"/>
              <a:gd name="connsiteY22272" fmla="*/ 1578182 h 4330701"/>
              <a:gd name="connsiteX22273" fmla="*/ 4711301 w 12191966"/>
              <a:gd name="connsiteY22273" fmla="*/ 1576994 h 4330701"/>
              <a:gd name="connsiteX22274" fmla="*/ 4714074 w 12191966"/>
              <a:gd name="connsiteY22274" fmla="*/ 1576598 h 4330701"/>
              <a:gd name="connsiteX22275" fmla="*/ 4716454 w 12191966"/>
              <a:gd name="connsiteY22275" fmla="*/ 1575410 h 4330701"/>
              <a:gd name="connsiteX22276" fmla="*/ 4715265 w 12191966"/>
              <a:gd name="connsiteY22276" fmla="*/ 1573430 h 4330701"/>
              <a:gd name="connsiteX22277" fmla="*/ 4714471 w 12191966"/>
              <a:gd name="connsiteY22277" fmla="*/ 1571846 h 4330701"/>
              <a:gd name="connsiteX22278" fmla="*/ 4713283 w 12191966"/>
              <a:gd name="connsiteY22278" fmla="*/ 1571054 h 4330701"/>
              <a:gd name="connsiteX22279" fmla="*/ 4712092 w 12191966"/>
              <a:gd name="connsiteY22279" fmla="*/ 1571054 h 4330701"/>
              <a:gd name="connsiteX22280" fmla="*/ 4710904 w 12191966"/>
              <a:gd name="connsiteY22280" fmla="*/ 1571054 h 4330701"/>
              <a:gd name="connsiteX22281" fmla="*/ 4709320 w 12191966"/>
              <a:gd name="connsiteY22281" fmla="*/ 1571054 h 4330701"/>
              <a:gd name="connsiteX22282" fmla="*/ 4707734 w 12191966"/>
              <a:gd name="connsiteY22282" fmla="*/ 1571846 h 4330701"/>
              <a:gd name="connsiteX22283" fmla="*/ 4706546 w 12191966"/>
              <a:gd name="connsiteY22283" fmla="*/ 1573034 h 4330701"/>
              <a:gd name="connsiteX22284" fmla="*/ 4703774 w 12191966"/>
              <a:gd name="connsiteY22284" fmla="*/ 1576598 h 4330701"/>
              <a:gd name="connsiteX22285" fmla="*/ 4701399 w 12191966"/>
              <a:gd name="connsiteY22285" fmla="*/ 1580558 h 4330701"/>
              <a:gd name="connsiteX22286" fmla="*/ 4701002 w 12191966"/>
              <a:gd name="connsiteY22286" fmla="*/ 1582934 h 4330701"/>
              <a:gd name="connsiteX22287" fmla="*/ 4700209 w 12191966"/>
              <a:gd name="connsiteY22287" fmla="*/ 1585310 h 4330701"/>
              <a:gd name="connsiteX22288" fmla="*/ 4700209 w 12191966"/>
              <a:gd name="connsiteY22288" fmla="*/ 1588478 h 4330701"/>
              <a:gd name="connsiteX22289" fmla="*/ 4701002 w 12191966"/>
              <a:gd name="connsiteY22289" fmla="*/ 1591646 h 4330701"/>
              <a:gd name="connsiteX22290" fmla="*/ 4705755 w 12191966"/>
              <a:gd name="connsiteY22290" fmla="*/ 1590854 h 4330701"/>
              <a:gd name="connsiteX22291" fmla="*/ 4710904 w 12191966"/>
              <a:gd name="connsiteY22291" fmla="*/ 1590854 h 4330701"/>
              <a:gd name="connsiteX22292" fmla="*/ 4716057 w 12191966"/>
              <a:gd name="connsiteY22292" fmla="*/ 1592042 h 4330701"/>
              <a:gd name="connsiteX22293" fmla="*/ 4720418 w 12191966"/>
              <a:gd name="connsiteY22293" fmla="*/ 1593626 h 4330701"/>
              <a:gd name="connsiteX22294" fmla="*/ 4722400 w 12191966"/>
              <a:gd name="connsiteY22294" fmla="*/ 1594814 h 4330701"/>
              <a:gd name="connsiteX22295" fmla="*/ 4724383 w 12191966"/>
              <a:gd name="connsiteY22295" fmla="*/ 1596398 h 4330701"/>
              <a:gd name="connsiteX22296" fmla="*/ 4725966 w 12191966"/>
              <a:gd name="connsiteY22296" fmla="*/ 1597982 h 4330701"/>
              <a:gd name="connsiteX22297" fmla="*/ 4726759 w 12191966"/>
              <a:gd name="connsiteY22297" fmla="*/ 1600358 h 4330701"/>
              <a:gd name="connsiteX22298" fmla="*/ 4727950 w 12191966"/>
              <a:gd name="connsiteY22298" fmla="*/ 1603130 h 4330701"/>
              <a:gd name="connsiteX22299" fmla="*/ 4728345 w 12191966"/>
              <a:gd name="connsiteY22299" fmla="*/ 1605902 h 4330701"/>
              <a:gd name="connsiteX22300" fmla="*/ 4728345 w 12191966"/>
              <a:gd name="connsiteY22300" fmla="*/ 1609070 h 4330701"/>
              <a:gd name="connsiteX22301" fmla="*/ 4728345 w 12191966"/>
              <a:gd name="connsiteY22301" fmla="*/ 1612634 h 4330701"/>
              <a:gd name="connsiteX22302" fmla="*/ 4723983 w 12191966"/>
              <a:gd name="connsiteY22302" fmla="*/ 1614218 h 4330701"/>
              <a:gd name="connsiteX22303" fmla="*/ 4720418 w 12191966"/>
              <a:gd name="connsiteY22303" fmla="*/ 1614614 h 4330701"/>
              <a:gd name="connsiteX22304" fmla="*/ 4716851 w 12191966"/>
              <a:gd name="connsiteY22304" fmla="*/ 1615010 h 4330701"/>
              <a:gd name="connsiteX22305" fmla="*/ 4714471 w 12191966"/>
              <a:gd name="connsiteY22305" fmla="*/ 1614614 h 4330701"/>
              <a:gd name="connsiteX22306" fmla="*/ 4711301 w 12191966"/>
              <a:gd name="connsiteY22306" fmla="*/ 1613426 h 4330701"/>
              <a:gd name="connsiteX22307" fmla="*/ 4709320 w 12191966"/>
              <a:gd name="connsiteY22307" fmla="*/ 1612634 h 4330701"/>
              <a:gd name="connsiteX22308" fmla="*/ 4705357 w 12191966"/>
              <a:gd name="connsiteY22308" fmla="*/ 1609466 h 4330701"/>
              <a:gd name="connsiteX22309" fmla="*/ 4697832 w 12191966"/>
              <a:gd name="connsiteY22309" fmla="*/ 1602338 h 4330701"/>
              <a:gd name="connsiteX22310" fmla="*/ 4693870 w 12191966"/>
              <a:gd name="connsiteY22310" fmla="*/ 1599566 h 4330701"/>
              <a:gd name="connsiteX22311" fmla="*/ 4691888 w 12191966"/>
              <a:gd name="connsiteY22311" fmla="*/ 1597982 h 4330701"/>
              <a:gd name="connsiteX22312" fmla="*/ 4689511 w 12191966"/>
              <a:gd name="connsiteY22312" fmla="*/ 1597586 h 4330701"/>
              <a:gd name="connsiteX22313" fmla="*/ 4688324 w 12191966"/>
              <a:gd name="connsiteY22313" fmla="*/ 1597190 h 4330701"/>
              <a:gd name="connsiteX22314" fmla="*/ 4688324 w 12191966"/>
              <a:gd name="connsiteY22314" fmla="*/ 1596398 h 4330701"/>
              <a:gd name="connsiteX22315" fmla="*/ 4688324 w 12191966"/>
              <a:gd name="connsiteY22315" fmla="*/ 1596002 h 4330701"/>
              <a:gd name="connsiteX22316" fmla="*/ 4688720 w 12191966"/>
              <a:gd name="connsiteY22316" fmla="*/ 1595606 h 4330701"/>
              <a:gd name="connsiteX22317" fmla="*/ 4690699 w 12191966"/>
              <a:gd name="connsiteY22317" fmla="*/ 1594022 h 4330701"/>
              <a:gd name="connsiteX22318" fmla="*/ 4693870 w 12191966"/>
              <a:gd name="connsiteY22318" fmla="*/ 1592834 h 4330701"/>
              <a:gd name="connsiteX22319" fmla="*/ 4688720 w 12191966"/>
              <a:gd name="connsiteY22319" fmla="*/ 1593626 h 4330701"/>
              <a:gd name="connsiteX22320" fmla="*/ 4685945 w 12191966"/>
              <a:gd name="connsiteY22320" fmla="*/ 1594022 h 4330701"/>
              <a:gd name="connsiteX22321" fmla="*/ 4683173 w 12191966"/>
              <a:gd name="connsiteY22321" fmla="*/ 1594022 h 4330701"/>
              <a:gd name="connsiteX22322" fmla="*/ 4680797 w 12191966"/>
              <a:gd name="connsiteY22322" fmla="*/ 1593626 h 4330701"/>
              <a:gd name="connsiteX22323" fmla="*/ 4678420 w 12191966"/>
              <a:gd name="connsiteY22323" fmla="*/ 1592042 h 4330701"/>
              <a:gd name="connsiteX22324" fmla="*/ 4676043 w 12191966"/>
              <a:gd name="connsiteY22324" fmla="*/ 1589666 h 4330701"/>
              <a:gd name="connsiteX22325" fmla="*/ 4673268 w 12191966"/>
              <a:gd name="connsiteY22325" fmla="*/ 1585310 h 4330701"/>
              <a:gd name="connsiteX22326" fmla="*/ 4673663 w 12191966"/>
              <a:gd name="connsiteY22326" fmla="*/ 1588478 h 4330701"/>
              <a:gd name="connsiteX22327" fmla="*/ 4673663 w 12191966"/>
              <a:gd name="connsiteY22327" fmla="*/ 1590458 h 4330701"/>
              <a:gd name="connsiteX22328" fmla="*/ 4673268 w 12191966"/>
              <a:gd name="connsiteY22328" fmla="*/ 1592438 h 4330701"/>
              <a:gd name="connsiteX22329" fmla="*/ 4672477 w 12191966"/>
              <a:gd name="connsiteY22329" fmla="*/ 1594418 h 4330701"/>
              <a:gd name="connsiteX22330" fmla="*/ 4671286 w 12191966"/>
              <a:gd name="connsiteY22330" fmla="*/ 1596398 h 4330701"/>
              <a:gd name="connsiteX22331" fmla="*/ 4669309 w 12191966"/>
              <a:gd name="connsiteY22331" fmla="*/ 1597982 h 4330701"/>
              <a:gd name="connsiteX22332" fmla="*/ 4665742 w 12191966"/>
              <a:gd name="connsiteY22332" fmla="*/ 1600358 h 4330701"/>
              <a:gd name="connsiteX22333" fmla="*/ 4661380 w 12191966"/>
              <a:gd name="connsiteY22333" fmla="*/ 1601942 h 4330701"/>
              <a:gd name="connsiteX22334" fmla="*/ 4657416 w 12191966"/>
              <a:gd name="connsiteY22334" fmla="*/ 1603526 h 4330701"/>
              <a:gd name="connsiteX22335" fmla="*/ 4650682 w 12191966"/>
              <a:gd name="connsiteY22335" fmla="*/ 1605506 h 4330701"/>
              <a:gd name="connsiteX22336" fmla="*/ 4649890 w 12191966"/>
              <a:gd name="connsiteY22336" fmla="*/ 1605110 h 4330701"/>
              <a:gd name="connsiteX22337" fmla="*/ 4649494 w 12191966"/>
              <a:gd name="connsiteY22337" fmla="*/ 1604318 h 4330701"/>
              <a:gd name="connsiteX22338" fmla="*/ 4647909 w 12191966"/>
              <a:gd name="connsiteY22338" fmla="*/ 1602338 h 4330701"/>
              <a:gd name="connsiteX22339" fmla="*/ 4647117 w 12191966"/>
              <a:gd name="connsiteY22339" fmla="*/ 1599962 h 4330701"/>
              <a:gd name="connsiteX22340" fmla="*/ 4646721 w 12191966"/>
              <a:gd name="connsiteY22340" fmla="*/ 1597190 h 4330701"/>
              <a:gd name="connsiteX22341" fmla="*/ 4646325 w 12191966"/>
              <a:gd name="connsiteY22341" fmla="*/ 1594022 h 4330701"/>
              <a:gd name="connsiteX22342" fmla="*/ 4645136 w 12191966"/>
              <a:gd name="connsiteY22342" fmla="*/ 1590854 h 4330701"/>
              <a:gd name="connsiteX22343" fmla="*/ 4644345 w 12191966"/>
              <a:gd name="connsiteY22343" fmla="*/ 1589666 h 4330701"/>
              <a:gd name="connsiteX22344" fmla="*/ 4643154 w 12191966"/>
              <a:gd name="connsiteY22344" fmla="*/ 1588874 h 4330701"/>
              <a:gd name="connsiteX22345" fmla="*/ 4642363 w 12191966"/>
              <a:gd name="connsiteY22345" fmla="*/ 1588874 h 4330701"/>
              <a:gd name="connsiteX22346" fmla="*/ 4645136 w 12191966"/>
              <a:gd name="connsiteY22346" fmla="*/ 1586894 h 4330701"/>
              <a:gd name="connsiteX22347" fmla="*/ 4648305 w 12191966"/>
              <a:gd name="connsiteY22347" fmla="*/ 1585310 h 4330701"/>
              <a:gd name="connsiteX22348" fmla="*/ 4651870 w 12191966"/>
              <a:gd name="connsiteY22348" fmla="*/ 1584518 h 4330701"/>
              <a:gd name="connsiteX22349" fmla="*/ 4655832 w 12191966"/>
              <a:gd name="connsiteY22349" fmla="*/ 1583330 h 4330701"/>
              <a:gd name="connsiteX22350" fmla="*/ 4665344 w 12191966"/>
              <a:gd name="connsiteY22350" fmla="*/ 1582142 h 4330701"/>
              <a:gd name="connsiteX22351" fmla="*/ 4670894 w 12191966"/>
              <a:gd name="connsiteY22351" fmla="*/ 1580954 h 4330701"/>
              <a:gd name="connsiteX22352" fmla="*/ 4677231 w 12191966"/>
              <a:gd name="connsiteY22352" fmla="*/ 1579370 h 4330701"/>
              <a:gd name="connsiteX22353" fmla="*/ 4673663 w 12191966"/>
              <a:gd name="connsiteY22353" fmla="*/ 1575806 h 4330701"/>
              <a:gd name="connsiteX22354" fmla="*/ 4669309 w 12191966"/>
              <a:gd name="connsiteY22354" fmla="*/ 1573034 h 4330701"/>
              <a:gd name="connsiteX22355" fmla="*/ 4664155 w 12191966"/>
              <a:gd name="connsiteY22355" fmla="*/ 1570658 h 4330701"/>
              <a:gd name="connsiteX22356" fmla="*/ 4659001 w 12191966"/>
              <a:gd name="connsiteY22356" fmla="*/ 1568282 h 4330701"/>
              <a:gd name="connsiteX22357" fmla="*/ 4652663 w 12191966"/>
              <a:gd name="connsiteY22357" fmla="*/ 1567490 h 4330701"/>
              <a:gd name="connsiteX22358" fmla="*/ 4646325 w 12191966"/>
              <a:gd name="connsiteY22358" fmla="*/ 1566302 h 4330701"/>
              <a:gd name="connsiteX22359" fmla="*/ 4639589 w 12191966"/>
              <a:gd name="connsiteY22359" fmla="*/ 1566302 h 4330701"/>
              <a:gd name="connsiteX22360" fmla="*/ 4633645 w 12191966"/>
              <a:gd name="connsiteY22360" fmla="*/ 1567094 h 4330701"/>
              <a:gd name="connsiteX22361" fmla="*/ 4627702 w 12191966"/>
              <a:gd name="connsiteY22361" fmla="*/ 1568282 h 4330701"/>
              <a:gd name="connsiteX22362" fmla="*/ 4621758 w 12191966"/>
              <a:gd name="connsiteY22362" fmla="*/ 1569866 h 4330701"/>
              <a:gd name="connsiteX22363" fmla="*/ 4616608 w 12191966"/>
              <a:gd name="connsiteY22363" fmla="*/ 1572638 h 4330701"/>
              <a:gd name="connsiteX22364" fmla="*/ 4612248 w 12191966"/>
              <a:gd name="connsiteY22364" fmla="*/ 1575410 h 4330701"/>
              <a:gd name="connsiteX22365" fmla="*/ 4608287 w 12191966"/>
              <a:gd name="connsiteY22365" fmla="*/ 1578974 h 4330701"/>
              <a:gd name="connsiteX22366" fmla="*/ 4605118 w 12191966"/>
              <a:gd name="connsiteY22366" fmla="*/ 1582934 h 4330701"/>
              <a:gd name="connsiteX22367" fmla="*/ 4604325 w 12191966"/>
              <a:gd name="connsiteY22367" fmla="*/ 1585310 h 4330701"/>
              <a:gd name="connsiteX22368" fmla="*/ 4603533 w 12191966"/>
              <a:gd name="connsiteY22368" fmla="*/ 1588082 h 4330701"/>
              <a:gd name="connsiteX22369" fmla="*/ 4603136 w 12191966"/>
              <a:gd name="connsiteY22369" fmla="*/ 1590458 h 4330701"/>
              <a:gd name="connsiteX22370" fmla="*/ 4603136 w 12191966"/>
              <a:gd name="connsiteY22370" fmla="*/ 1592834 h 4330701"/>
              <a:gd name="connsiteX22371" fmla="*/ 4601156 w 12191966"/>
              <a:gd name="connsiteY22371" fmla="*/ 1594814 h 4330701"/>
              <a:gd name="connsiteX22372" fmla="*/ 4599571 w 12191966"/>
              <a:gd name="connsiteY22372" fmla="*/ 1596398 h 4330701"/>
              <a:gd name="connsiteX22373" fmla="*/ 4599571 w 12191966"/>
              <a:gd name="connsiteY22373" fmla="*/ 1597190 h 4330701"/>
              <a:gd name="connsiteX22374" fmla="*/ 4604721 w 12191966"/>
              <a:gd name="connsiteY22374" fmla="*/ 1597190 h 4330701"/>
              <a:gd name="connsiteX22375" fmla="*/ 4609081 w 12191966"/>
              <a:gd name="connsiteY22375" fmla="*/ 1596398 h 4330701"/>
              <a:gd name="connsiteX22376" fmla="*/ 4613043 w 12191966"/>
              <a:gd name="connsiteY22376" fmla="*/ 1595606 h 4330701"/>
              <a:gd name="connsiteX22377" fmla="*/ 4617401 w 12191966"/>
              <a:gd name="connsiteY22377" fmla="*/ 1594022 h 4330701"/>
              <a:gd name="connsiteX22378" fmla="*/ 4620173 w 12191966"/>
              <a:gd name="connsiteY22378" fmla="*/ 1592042 h 4330701"/>
              <a:gd name="connsiteX22379" fmla="*/ 4623344 w 12191966"/>
              <a:gd name="connsiteY22379" fmla="*/ 1588874 h 4330701"/>
              <a:gd name="connsiteX22380" fmla="*/ 4625723 w 12191966"/>
              <a:gd name="connsiteY22380" fmla="*/ 1586102 h 4330701"/>
              <a:gd name="connsiteX22381" fmla="*/ 4627702 w 12191966"/>
              <a:gd name="connsiteY22381" fmla="*/ 1582142 h 4330701"/>
              <a:gd name="connsiteX22382" fmla="*/ 4629682 w 12191966"/>
              <a:gd name="connsiteY22382" fmla="*/ 1582538 h 4330701"/>
              <a:gd name="connsiteX22383" fmla="*/ 4631663 w 12191966"/>
              <a:gd name="connsiteY22383" fmla="*/ 1583330 h 4330701"/>
              <a:gd name="connsiteX22384" fmla="*/ 4633645 w 12191966"/>
              <a:gd name="connsiteY22384" fmla="*/ 1584518 h 4330701"/>
              <a:gd name="connsiteX22385" fmla="*/ 4634834 w 12191966"/>
              <a:gd name="connsiteY22385" fmla="*/ 1586102 h 4330701"/>
              <a:gd name="connsiteX22386" fmla="*/ 4636417 w 12191966"/>
              <a:gd name="connsiteY22386" fmla="*/ 1588082 h 4330701"/>
              <a:gd name="connsiteX22387" fmla="*/ 4637211 w 12191966"/>
              <a:gd name="connsiteY22387" fmla="*/ 1590062 h 4330701"/>
              <a:gd name="connsiteX22388" fmla="*/ 4637610 w 12191966"/>
              <a:gd name="connsiteY22388" fmla="*/ 1594022 h 4330701"/>
              <a:gd name="connsiteX22389" fmla="*/ 4638403 w 12191966"/>
              <a:gd name="connsiteY22389" fmla="*/ 1599170 h 4330701"/>
              <a:gd name="connsiteX22390" fmla="*/ 4637211 w 12191966"/>
              <a:gd name="connsiteY22390" fmla="*/ 1603526 h 4330701"/>
              <a:gd name="connsiteX22391" fmla="*/ 4635625 w 12191966"/>
              <a:gd name="connsiteY22391" fmla="*/ 1607882 h 4330701"/>
              <a:gd name="connsiteX22392" fmla="*/ 4633248 w 12191966"/>
              <a:gd name="connsiteY22392" fmla="*/ 1612634 h 4330701"/>
              <a:gd name="connsiteX22393" fmla="*/ 4628098 w 12191966"/>
              <a:gd name="connsiteY22393" fmla="*/ 1611050 h 4330701"/>
              <a:gd name="connsiteX22394" fmla="*/ 4624137 w 12191966"/>
              <a:gd name="connsiteY22394" fmla="*/ 1609466 h 4330701"/>
              <a:gd name="connsiteX22395" fmla="*/ 4615815 w 12191966"/>
              <a:gd name="connsiteY22395" fmla="*/ 1605902 h 4330701"/>
              <a:gd name="connsiteX22396" fmla="*/ 4610665 w 12191966"/>
              <a:gd name="connsiteY22396" fmla="*/ 1604318 h 4330701"/>
              <a:gd name="connsiteX22397" fmla="*/ 4606308 w 12191966"/>
              <a:gd name="connsiteY22397" fmla="*/ 1603526 h 4330701"/>
              <a:gd name="connsiteX22398" fmla="*/ 4600364 w 12191966"/>
              <a:gd name="connsiteY22398" fmla="*/ 1603526 h 4330701"/>
              <a:gd name="connsiteX22399" fmla="*/ 4594023 w 12191966"/>
              <a:gd name="connsiteY22399" fmla="*/ 1604318 h 4330701"/>
              <a:gd name="connsiteX22400" fmla="*/ 4594817 w 12191966"/>
              <a:gd name="connsiteY22400" fmla="*/ 1602338 h 4330701"/>
              <a:gd name="connsiteX22401" fmla="*/ 4594817 w 12191966"/>
              <a:gd name="connsiteY22401" fmla="*/ 1600358 h 4330701"/>
              <a:gd name="connsiteX22402" fmla="*/ 4591250 w 12191966"/>
              <a:gd name="connsiteY22402" fmla="*/ 1601942 h 4330701"/>
              <a:gd name="connsiteX22403" fmla="*/ 4587288 w 12191966"/>
              <a:gd name="connsiteY22403" fmla="*/ 1603130 h 4330701"/>
              <a:gd name="connsiteX22404" fmla="*/ 4583325 w 12191966"/>
              <a:gd name="connsiteY22404" fmla="*/ 1603526 h 4330701"/>
              <a:gd name="connsiteX22405" fmla="*/ 4578968 w 12191966"/>
              <a:gd name="connsiteY22405" fmla="*/ 1603526 h 4330701"/>
              <a:gd name="connsiteX22406" fmla="*/ 4571835 w 12191966"/>
              <a:gd name="connsiteY22406" fmla="*/ 1602338 h 4330701"/>
              <a:gd name="connsiteX22407" fmla="*/ 4564704 w 12191966"/>
              <a:gd name="connsiteY22407" fmla="*/ 1601150 h 4330701"/>
              <a:gd name="connsiteX22408" fmla="*/ 4561139 w 12191966"/>
              <a:gd name="connsiteY22408" fmla="*/ 1601150 h 4330701"/>
              <a:gd name="connsiteX22409" fmla="*/ 4557967 w 12191966"/>
              <a:gd name="connsiteY22409" fmla="*/ 1601150 h 4330701"/>
              <a:gd name="connsiteX22410" fmla="*/ 4555590 w 12191966"/>
              <a:gd name="connsiteY22410" fmla="*/ 1601546 h 4330701"/>
              <a:gd name="connsiteX22411" fmla="*/ 4553212 w 12191966"/>
              <a:gd name="connsiteY22411" fmla="*/ 1603130 h 4330701"/>
              <a:gd name="connsiteX22412" fmla="*/ 4551627 w 12191966"/>
              <a:gd name="connsiteY22412" fmla="*/ 1604318 h 4330701"/>
              <a:gd name="connsiteX22413" fmla="*/ 4550042 w 12191966"/>
              <a:gd name="connsiteY22413" fmla="*/ 1607486 h 4330701"/>
              <a:gd name="connsiteX22414" fmla="*/ 4549249 w 12191966"/>
              <a:gd name="connsiteY22414" fmla="*/ 1611446 h 4330701"/>
              <a:gd name="connsiteX22415" fmla="*/ 4549249 w 12191966"/>
              <a:gd name="connsiteY22415" fmla="*/ 1616594 h 4330701"/>
              <a:gd name="connsiteX22416" fmla="*/ 4547269 w 12191966"/>
              <a:gd name="connsiteY22416" fmla="*/ 1616594 h 4330701"/>
              <a:gd name="connsiteX22417" fmla="*/ 4545685 w 12191966"/>
              <a:gd name="connsiteY22417" fmla="*/ 1616198 h 4330701"/>
              <a:gd name="connsiteX22418" fmla="*/ 4544099 w 12191966"/>
              <a:gd name="connsiteY22418" fmla="*/ 1615010 h 4330701"/>
              <a:gd name="connsiteX22419" fmla="*/ 4543702 w 12191966"/>
              <a:gd name="connsiteY22419" fmla="*/ 1613030 h 4330701"/>
              <a:gd name="connsiteX22420" fmla="*/ 4542118 w 12191966"/>
              <a:gd name="connsiteY22420" fmla="*/ 1609070 h 4330701"/>
              <a:gd name="connsiteX22421" fmla="*/ 4540929 w 12191966"/>
              <a:gd name="connsiteY22421" fmla="*/ 1604318 h 4330701"/>
              <a:gd name="connsiteX22422" fmla="*/ 4532608 w 12191966"/>
              <a:gd name="connsiteY22422" fmla="*/ 1607486 h 4330701"/>
              <a:gd name="connsiteX22423" fmla="*/ 4523495 w 12191966"/>
              <a:gd name="connsiteY22423" fmla="*/ 1610654 h 4330701"/>
              <a:gd name="connsiteX22424" fmla="*/ 4514382 w 12191966"/>
              <a:gd name="connsiteY22424" fmla="*/ 1612634 h 4330701"/>
              <a:gd name="connsiteX22425" fmla="*/ 4504873 w 12191966"/>
              <a:gd name="connsiteY22425" fmla="*/ 1614218 h 4330701"/>
              <a:gd name="connsiteX22426" fmla="*/ 4495362 w 12191966"/>
              <a:gd name="connsiteY22426" fmla="*/ 1615010 h 4330701"/>
              <a:gd name="connsiteX22427" fmla="*/ 4485856 w 12191966"/>
              <a:gd name="connsiteY22427" fmla="*/ 1615406 h 4330701"/>
              <a:gd name="connsiteX22428" fmla="*/ 4476344 w 12191966"/>
              <a:gd name="connsiteY22428" fmla="*/ 1615406 h 4330701"/>
              <a:gd name="connsiteX22429" fmla="*/ 4467626 w 12191966"/>
              <a:gd name="connsiteY22429" fmla="*/ 1614614 h 4330701"/>
              <a:gd name="connsiteX22430" fmla="*/ 4460494 w 12191966"/>
              <a:gd name="connsiteY22430" fmla="*/ 1614218 h 4330701"/>
              <a:gd name="connsiteX22431" fmla="*/ 4453362 w 12191966"/>
              <a:gd name="connsiteY22431" fmla="*/ 1613426 h 4330701"/>
              <a:gd name="connsiteX22432" fmla="*/ 4447022 w 12191966"/>
              <a:gd name="connsiteY22432" fmla="*/ 1611842 h 4330701"/>
              <a:gd name="connsiteX22433" fmla="*/ 4440287 w 12191966"/>
              <a:gd name="connsiteY22433" fmla="*/ 1610654 h 4330701"/>
              <a:gd name="connsiteX22434" fmla="*/ 4429193 w 12191966"/>
              <a:gd name="connsiteY22434" fmla="*/ 1607486 h 4330701"/>
              <a:gd name="connsiteX22435" fmla="*/ 4425231 w 12191966"/>
              <a:gd name="connsiteY22435" fmla="*/ 1605902 h 4330701"/>
              <a:gd name="connsiteX22436" fmla="*/ 4421665 w 12191966"/>
              <a:gd name="connsiteY22436" fmla="*/ 1603922 h 4330701"/>
              <a:gd name="connsiteX22437" fmla="*/ 4419681 w 12191966"/>
              <a:gd name="connsiteY22437" fmla="*/ 1606694 h 4330701"/>
              <a:gd name="connsiteX22438" fmla="*/ 4418496 w 12191966"/>
              <a:gd name="connsiteY22438" fmla="*/ 1609070 h 4330701"/>
              <a:gd name="connsiteX22439" fmla="*/ 4415325 w 12191966"/>
              <a:gd name="connsiteY22439" fmla="*/ 1614614 h 4330701"/>
              <a:gd name="connsiteX22440" fmla="*/ 4413740 w 12191966"/>
              <a:gd name="connsiteY22440" fmla="*/ 1616990 h 4330701"/>
              <a:gd name="connsiteX22441" fmla="*/ 4411363 w 12191966"/>
              <a:gd name="connsiteY22441" fmla="*/ 1618574 h 4330701"/>
              <a:gd name="connsiteX22442" fmla="*/ 4410174 w 12191966"/>
              <a:gd name="connsiteY22442" fmla="*/ 1618970 h 4330701"/>
              <a:gd name="connsiteX22443" fmla="*/ 4408983 w 12191966"/>
              <a:gd name="connsiteY22443" fmla="*/ 1619366 h 4330701"/>
              <a:gd name="connsiteX22444" fmla="*/ 4407003 w 12191966"/>
              <a:gd name="connsiteY22444" fmla="*/ 1619366 h 4330701"/>
              <a:gd name="connsiteX22445" fmla="*/ 4404624 w 12191966"/>
              <a:gd name="connsiteY22445" fmla="*/ 1619366 h 4330701"/>
              <a:gd name="connsiteX22446" fmla="*/ 4406211 w 12191966"/>
              <a:gd name="connsiteY22446" fmla="*/ 1622138 h 4330701"/>
              <a:gd name="connsiteX22447" fmla="*/ 4407795 w 12191966"/>
              <a:gd name="connsiteY22447" fmla="*/ 1624910 h 4330701"/>
              <a:gd name="connsiteX22448" fmla="*/ 4408983 w 12191966"/>
              <a:gd name="connsiteY22448" fmla="*/ 1628474 h 4330701"/>
              <a:gd name="connsiteX22449" fmla="*/ 4409381 w 12191966"/>
              <a:gd name="connsiteY22449" fmla="*/ 1632038 h 4330701"/>
              <a:gd name="connsiteX22450" fmla="*/ 4410174 w 12191966"/>
              <a:gd name="connsiteY22450" fmla="*/ 1640750 h 4330701"/>
              <a:gd name="connsiteX22451" fmla="*/ 4410174 w 12191966"/>
              <a:gd name="connsiteY22451" fmla="*/ 1649462 h 4330701"/>
              <a:gd name="connsiteX22452" fmla="*/ 4407398 w 12191966"/>
              <a:gd name="connsiteY22452" fmla="*/ 1649462 h 4330701"/>
              <a:gd name="connsiteX22453" fmla="*/ 4404229 w 12191966"/>
              <a:gd name="connsiteY22453" fmla="*/ 1650254 h 4330701"/>
              <a:gd name="connsiteX22454" fmla="*/ 4401850 w 12191966"/>
              <a:gd name="connsiteY22454" fmla="*/ 1651046 h 4330701"/>
              <a:gd name="connsiteX22455" fmla="*/ 4399869 w 12191966"/>
              <a:gd name="connsiteY22455" fmla="*/ 1652234 h 4330701"/>
              <a:gd name="connsiteX22456" fmla="*/ 4395908 w 12191966"/>
              <a:gd name="connsiteY22456" fmla="*/ 1655006 h 4330701"/>
              <a:gd name="connsiteX22457" fmla="*/ 4391947 w 12191966"/>
              <a:gd name="connsiteY22457" fmla="*/ 1658570 h 4330701"/>
              <a:gd name="connsiteX22458" fmla="*/ 4387986 w 12191966"/>
              <a:gd name="connsiteY22458" fmla="*/ 1661738 h 4330701"/>
              <a:gd name="connsiteX22459" fmla="*/ 4385609 w 12191966"/>
              <a:gd name="connsiteY22459" fmla="*/ 1662926 h 4330701"/>
              <a:gd name="connsiteX22460" fmla="*/ 4383231 w 12191966"/>
              <a:gd name="connsiteY22460" fmla="*/ 1664114 h 4330701"/>
              <a:gd name="connsiteX22461" fmla="*/ 4380857 w 12191966"/>
              <a:gd name="connsiteY22461" fmla="*/ 1664906 h 4330701"/>
              <a:gd name="connsiteX22462" fmla="*/ 4377686 w 12191966"/>
              <a:gd name="connsiteY22462" fmla="*/ 1665698 h 4330701"/>
              <a:gd name="connsiteX22463" fmla="*/ 4374910 w 12191966"/>
              <a:gd name="connsiteY22463" fmla="*/ 1664906 h 4330701"/>
              <a:gd name="connsiteX22464" fmla="*/ 4371343 w 12191966"/>
              <a:gd name="connsiteY22464" fmla="*/ 1664510 h 4330701"/>
              <a:gd name="connsiteX22465" fmla="*/ 4372136 w 12191966"/>
              <a:gd name="connsiteY22465" fmla="*/ 1660946 h 4330701"/>
              <a:gd name="connsiteX22466" fmla="*/ 4373718 w 12191966"/>
              <a:gd name="connsiteY22466" fmla="*/ 1658570 h 4330701"/>
              <a:gd name="connsiteX22467" fmla="*/ 4377290 w 12191966"/>
              <a:gd name="connsiteY22467" fmla="*/ 1653422 h 4330701"/>
              <a:gd name="connsiteX22468" fmla="*/ 4378871 w 12191966"/>
              <a:gd name="connsiteY22468" fmla="*/ 1651046 h 4330701"/>
              <a:gd name="connsiteX22469" fmla="*/ 4380458 w 12191966"/>
              <a:gd name="connsiteY22469" fmla="*/ 1648670 h 4330701"/>
              <a:gd name="connsiteX22470" fmla="*/ 4381647 w 12191966"/>
              <a:gd name="connsiteY22470" fmla="*/ 1645502 h 4330701"/>
              <a:gd name="connsiteX22471" fmla="*/ 4382439 w 12191966"/>
              <a:gd name="connsiteY22471" fmla="*/ 1641938 h 4330701"/>
              <a:gd name="connsiteX22472" fmla="*/ 4382439 w 12191966"/>
              <a:gd name="connsiteY22472" fmla="*/ 1638374 h 4330701"/>
              <a:gd name="connsiteX22473" fmla="*/ 4381249 w 12191966"/>
              <a:gd name="connsiteY22473" fmla="*/ 1636394 h 4330701"/>
              <a:gd name="connsiteX22474" fmla="*/ 4380458 w 12191966"/>
              <a:gd name="connsiteY22474" fmla="*/ 1634414 h 4330701"/>
              <a:gd name="connsiteX22475" fmla="*/ 4378081 w 12191966"/>
              <a:gd name="connsiteY22475" fmla="*/ 1634018 h 4330701"/>
              <a:gd name="connsiteX22476" fmla="*/ 4375703 w 12191966"/>
              <a:gd name="connsiteY22476" fmla="*/ 1633622 h 4330701"/>
              <a:gd name="connsiteX22477" fmla="*/ 4373324 w 12191966"/>
              <a:gd name="connsiteY22477" fmla="*/ 1633622 h 4330701"/>
              <a:gd name="connsiteX22478" fmla="*/ 4367775 w 12191966"/>
              <a:gd name="connsiteY22478" fmla="*/ 1634018 h 4330701"/>
              <a:gd name="connsiteX22479" fmla="*/ 4362232 w 12191966"/>
              <a:gd name="connsiteY22479" fmla="*/ 1634018 h 4330701"/>
              <a:gd name="connsiteX22480" fmla="*/ 4359853 w 12191966"/>
              <a:gd name="connsiteY22480" fmla="*/ 1634018 h 4330701"/>
              <a:gd name="connsiteX22481" fmla="*/ 4357872 w 12191966"/>
              <a:gd name="connsiteY22481" fmla="*/ 1633622 h 4330701"/>
              <a:gd name="connsiteX22482" fmla="*/ 4355891 w 12191966"/>
              <a:gd name="connsiteY22482" fmla="*/ 1632434 h 4330701"/>
              <a:gd name="connsiteX22483" fmla="*/ 4354702 w 12191966"/>
              <a:gd name="connsiteY22483" fmla="*/ 1630454 h 4330701"/>
              <a:gd name="connsiteX22484" fmla="*/ 4353908 w 12191966"/>
              <a:gd name="connsiteY22484" fmla="*/ 1628078 h 4330701"/>
              <a:gd name="connsiteX22485" fmla="*/ 4353908 w 12191966"/>
              <a:gd name="connsiteY22485" fmla="*/ 1624514 h 4330701"/>
              <a:gd name="connsiteX22486" fmla="*/ 4342026 w 12191966"/>
              <a:gd name="connsiteY22486" fmla="*/ 1626494 h 4330701"/>
              <a:gd name="connsiteX22487" fmla="*/ 4336080 w 12191966"/>
              <a:gd name="connsiteY22487" fmla="*/ 1627682 h 4330701"/>
              <a:gd name="connsiteX22488" fmla="*/ 4330139 w 12191966"/>
              <a:gd name="connsiteY22488" fmla="*/ 1628870 h 4330701"/>
              <a:gd name="connsiteX22489" fmla="*/ 4327762 w 12191966"/>
              <a:gd name="connsiteY22489" fmla="*/ 1631642 h 4330701"/>
              <a:gd name="connsiteX22490" fmla="*/ 4325776 w 12191966"/>
              <a:gd name="connsiteY22490" fmla="*/ 1634414 h 4330701"/>
              <a:gd name="connsiteX22491" fmla="*/ 4321814 w 12191966"/>
              <a:gd name="connsiteY22491" fmla="*/ 1640750 h 4330701"/>
              <a:gd name="connsiteX22492" fmla="*/ 4315075 w 12191966"/>
              <a:gd name="connsiteY22492" fmla="*/ 1653026 h 4330701"/>
              <a:gd name="connsiteX22493" fmla="*/ 4312301 w 12191966"/>
              <a:gd name="connsiteY22493" fmla="*/ 1658966 h 4330701"/>
              <a:gd name="connsiteX22494" fmla="*/ 4307945 w 12191966"/>
              <a:gd name="connsiteY22494" fmla="*/ 1664114 h 4330701"/>
              <a:gd name="connsiteX22495" fmla="*/ 4305964 w 12191966"/>
              <a:gd name="connsiteY22495" fmla="*/ 1666490 h 4330701"/>
              <a:gd name="connsiteX22496" fmla="*/ 4303983 w 12191966"/>
              <a:gd name="connsiteY22496" fmla="*/ 1668470 h 4330701"/>
              <a:gd name="connsiteX22497" fmla="*/ 4301209 w 12191966"/>
              <a:gd name="connsiteY22497" fmla="*/ 1670450 h 4330701"/>
              <a:gd name="connsiteX22498" fmla="*/ 4298437 w 12191966"/>
              <a:gd name="connsiteY22498" fmla="*/ 1671638 h 4330701"/>
              <a:gd name="connsiteX22499" fmla="*/ 4296061 w 12191966"/>
              <a:gd name="connsiteY22499" fmla="*/ 1643918 h 4330701"/>
              <a:gd name="connsiteX22500" fmla="*/ 4293681 w 12191966"/>
              <a:gd name="connsiteY22500" fmla="*/ 1622138 h 4330701"/>
              <a:gd name="connsiteX22501" fmla="*/ 4288527 w 12191966"/>
              <a:gd name="connsiteY22501" fmla="*/ 1624514 h 4330701"/>
              <a:gd name="connsiteX22502" fmla="*/ 4282982 w 12191966"/>
              <a:gd name="connsiteY22502" fmla="*/ 1626494 h 4330701"/>
              <a:gd name="connsiteX22503" fmla="*/ 4280606 w 12191966"/>
              <a:gd name="connsiteY22503" fmla="*/ 1626890 h 4330701"/>
              <a:gd name="connsiteX22504" fmla="*/ 4277041 w 12191966"/>
              <a:gd name="connsiteY22504" fmla="*/ 1627682 h 4330701"/>
              <a:gd name="connsiteX22505" fmla="*/ 4273475 w 12191966"/>
              <a:gd name="connsiteY22505" fmla="*/ 1626890 h 4330701"/>
              <a:gd name="connsiteX22506" fmla="*/ 4269512 w 12191966"/>
              <a:gd name="connsiteY22506" fmla="*/ 1626494 h 4330701"/>
              <a:gd name="connsiteX22507" fmla="*/ 4269512 w 12191966"/>
              <a:gd name="connsiteY22507" fmla="*/ 1622138 h 4330701"/>
              <a:gd name="connsiteX22508" fmla="*/ 4269908 w 12191966"/>
              <a:gd name="connsiteY22508" fmla="*/ 1618178 h 4330701"/>
              <a:gd name="connsiteX22509" fmla="*/ 4271096 w 12191966"/>
              <a:gd name="connsiteY22509" fmla="*/ 1614614 h 4330701"/>
              <a:gd name="connsiteX22510" fmla="*/ 4272681 w 12191966"/>
              <a:gd name="connsiteY22510" fmla="*/ 1611446 h 4330701"/>
              <a:gd name="connsiteX22511" fmla="*/ 4273870 w 12191966"/>
              <a:gd name="connsiteY22511" fmla="*/ 1609070 h 4330701"/>
              <a:gd name="connsiteX22512" fmla="*/ 4276248 w 12191966"/>
              <a:gd name="connsiteY22512" fmla="*/ 1607090 h 4330701"/>
              <a:gd name="connsiteX22513" fmla="*/ 4278230 w 12191966"/>
              <a:gd name="connsiteY22513" fmla="*/ 1605110 h 4330701"/>
              <a:gd name="connsiteX22514" fmla="*/ 4280606 w 12191966"/>
              <a:gd name="connsiteY22514" fmla="*/ 1603922 h 4330701"/>
              <a:gd name="connsiteX22515" fmla="*/ 4279022 w 12191966"/>
              <a:gd name="connsiteY22515" fmla="*/ 1601150 h 4330701"/>
              <a:gd name="connsiteX22516" fmla="*/ 4277436 w 12191966"/>
              <a:gd name="connsiteY22516" fmla="*/ 1599170 h 4330701"/>
              <a:gd name="connsiteX22517" fmla="*/ 4273475 w 12191966"/>
              <a:gd name="connsiteY22517" fmla="*/ 1594814 h 4330701"/>
              <a:gd name="connsiteX22518" fmla="*/ 4271889 w 12191966"/>
              <a:gd name="connsiteY22518" fmla="*/ 1592834 h 4330701"/>
              <a:gd name="connsiteX22519" fmla="*/ 4270699 w 12191966"/>
              <a:gd name="connsiteY22519" fmla="*/ 1590062 h 4330701"/>
              <a:gd name="connsiteX22520" fmla="*/ 4269512 w 12191966"/>
              <a:gd name="connsiteY22520" fmla="*/ 1586498 h 4330701"/>
              <a:gd name="connsiteX22521" fmla="*/ 4269512 w 12191966"/>
              <a:gd name="connsiteY22521" fmla="*/ 1582142 h 4330701"/>
              <a:gd name="connsiteX22522" fmla="*/ 4267530 w 12191966"/>
              <a:gd name="connsiteY22522" fmla="*/ 1582934 h 4330701"/>
              <a:gd name="connsiteX22523" fmla="*/ 4265150 w 12191966"/>
              <a:gd name="connsiteY22523" fmla="*/ 1584914 h 4330701"/>
              <a:gd name="connsiteX22524" fmla="*/ 4263173 w 12191966"/>
              <a:gd name="connsiteY22524" fmla="*/ 1587686 h 4330701"/>
              <a:gd name="connsiteX22525" fmla="*/ 4260403 w 12191966"/>
              <a:gd name="connsiteY22525" fmla="*/ 1590854 h 4330701"/>
              <a:gd name="connsiteX22526" fmla="*/ 4260006 w 12191966"/>
              <a:gd name="connsiteY22526" fmla="*/ 1592834 h 4330701"/>
              <a:gd name="connsiteX22527" fmla="*/ 4259609 w 12191966"/>
              <a:gd name="connsiteY22527" fmla="*/ 1595606 h 4330701"/>
              <a:gd name="connsiteX22528" fmla="*/ 4259609 w 12191966"/>
              <a:gd name="connsiteY22528" fmla="*/ 1597982 h 4330701"/>
              <a:gd name="connsiteX22529" fmla="*/ 4259609 w 12191966"/>
              <a:gd name="connsiteY22529" fmla="*/ 1599566 h 4330701"/>
              <a:gd name="connsiteX22530" fmla="*/ 4260006 w 12191966"/>
              <a:gd name="connsiteY22530" fmla="*/ 1601150 h 4330701"/>
              <a:gd name="connsiteX22531" fmla="*/ 4260403 w 12191966"/>
              <a:gd name="connsiteY22531" fmla="*/ 1601942 h 4330701"/>
              <a:gd name="connsiteX22532" fmla="*/ 4262380 w 12191966"/>
              <a:gd name="connsiteY22532" fmla="*/ 1603130 h 4330701"/>
              <a:gd name="connsiteX22533" fmla="*/ 4265150 w 12191966"/>
              <a:gd name="connsiteY22533" fmla="*/ 1603526 h 4330701"/>
              <a:gd name="connsiteX22534" fmla="*/ 4267530 w 12191966"/>
              <a:gd name="connsiteY22534" fmla="*/ 1605110 h 4330701"/>
              <a:gd name="connsiteX22535" fmla="*/ 4268717 w 12191966"/>
              <a:gd name="connsiteY22535" fmla="*/ 1606694 h 4330701"/>
              <a:gd name="connsiteX22536" fmla="*/ 4268717 w 12191966"/>
              <a:gd name="connsiteY22536" fmla="*/ 1607486 h 4330701"/>
              <a:gd name="connsiteX22537" fmla="*/ 4267925 w 12191966"/>
              <a:gd name="connsiteY22537" fmla="*/ 1608674 h 4330701"/>
              <a:gd name="connsiteX22538" fmla="*/ 4265945 w 12191966"/>
              <a:gd name="connsiteY22538" fmla="*/ 1609466 h 4330701"/>
              <a:gd name="connsiteX22539" fmla="*/ 4263968 w 12191966"/>
              <a:gd name="connsiteY22539" fmla="*/ 1610654 h 4330701"/>
              <a:gd name="connsiteX22540" fmla="*/ 4261989 w 12191966"/>
              <a:gd name="connsiteY22540" fmla="*/ 1611050 h 4330701"/>
              <a:gd name="connsiteX22541" fmla="*/ 4259609 w 12191966"/>
              <a:gd name="connsiteY22541" fmla="*/ 1611050 h 4330701"/>
              <a:gd name="connsiteX22542" fmla="*/ 4258422 w 12191966"/>
              <a:gd name="connsiteY22542" fmla="*/ 1609466 h 4330701"/>
              <a:gd name="connsiteX22543" fmla="*/ 4258422 w 12191966"/>
              <a:gd name="connsiteY22543" fmla="*/ 1611050 h 4330701"/>
              <a:gd name="connsiteX22544" fmla="*/ 4249701 w 12191966"/>
              <a:gd name="connsiteY22544" fmla="*/ 1604318 h 4330701"/>
              <a:gd name="connsiteX22545" fmla="*/ 4244550 w 12191966"/>
              <a:gd name="connsiteY22545" fmla="*/ 1601546 h 4330701"/>
              <a:gd name="connsiteX22546" fmla="*/ 4239396 w 12191966"/>
              <a:gd name="connsiteY22546" fmla="*/ 1598378 h 4330701"/>
              <a:gd name="connsiteX22547" fmla="*/ 4233851 w 12191966"/>
              <a:gd name="connsiteY22547" fmla="*/ 1596398 h 4330701"/>
              <a:gd name="connsiteX22548" fmla="*/ 4227906 w 12191966"/>
              <a:gd name="connsiteY22548" fmla="*/ 1595606 h 4330701"/>
              <a:gd name="connsiteX22549" fmla="*/ 4221569 w 12191966"/>
              <a:gd name="connsiteY22549" fmla="*/ 1594814 h 4330701"/>
              <a:gd name="connsiteX22550" fmla="*/ 4217608 w 12191966"/>
              <a:gd name="connsiteY22550" fmla="*/ 1595606 h 4330701"/>
              <a:gd name="connsiteX22551" fmla="*/ 4213646 w 12191966"/>
              <a:gd name="connsiteY22551" fmla="*/ 1596002 h 4330701"/>
              <a:gd name="connsiteX22552" fmla="*/ 4217608 w 12191966"/>
              <a:gd name="connsiteY22552" fmla="*/ 1590854 h 4330701"/>
              <a:gd name="connsiteX22553" fmla="*/ 4223154 w 12191966"/>
              <a:gd name="connsiteY22553" fmla="*/ 1585310 h 4330701"/>
              <a:gd name="connsiteX22554" fmla="*/ 4229093 w 12191966"/>
              <a:gd name="connsiteY22554" fmla="*/ 1580558 h 4330701"/>
              <a:gd name="connsiteX22555" fmla="*/ 4235836 w 12191966"/>
              <a:gd name="connsiteY22555" fmla="*/ 1575410 h 4330701"/>
              <a:gd name="connsiteX22556" fmla="*/ 4242964 w 12191966"/>
              <a:gd name="connsiteY22556" fmla="*/ 1571846 h 4330701"/>
              <a:gd name="connsiteX22557" fmla="*/ 4246532 w 12191966"/>
              <a:gd name="connsiteY22557" fmla="*/ 1570658 h 4330701"/>
              <a:gd name="connsiteX22558" fmla="*/ 4249701 w 12191966"/>
              <a:gd name="connsiteY22558" fmla="*/ 1569470 h 4330701"/>
              <a:gd name="connsiteX22559" fmla="*/ 4252871 w 12191966"/>
              <a:gd name="connsiteY22559" fmla="*/ 1569074 h 4330701"/>
              <a:gd name="connsiteX22560" fmla="*/ 4256043 w 12191966"/>
              <a:gd name="connsiteY22560" fmla="*/ 1569470 h 4330701"/>
              <a:gd name="connsiteX22561" fmla="*/ 4258422 w 12191966"/>
              <a:gd name="connsiteY22561" fmla="*/ 1569866 h 4330701"/>
              <a:gd name="connsiteX22562" fmla="*/ 4261196 w 12191966"/>
              <a:gd name="connsiteY22562" fmla="*/ 1571054 h 4330701"/>
              <a:gd name="connsiteX22563" fmla="*/ 4263564 w 12191966"/>
              <a:gd name="connsiteY22563" fmla="*/ 1567886 h 4330701"/>
              <a:gd name="connsiteX22564" fmla="*/ 4265945 w 12191966"/>
              <a:gd name="connsiteY22564" fmla="*/ 1565114 h 4330701"/>
              <a:gd name="connsiteX22565" fmla="*/ 4268717 w 12191966"/>
              <a:gd name="connsiteY22565" fmla="*/ 1562342 h 4330701"/>
              <a:gd name="connsiteX22566" fmla="*/ 4271096 w 12191966"/>
              <a:gd name="connsiteY22566" fmla="*/ 1560362 h 4330701"/>
              <a:gd name="connsiteX22567" fmla="*/ 4273077 w 12191966"/>
              <a:gd name="connsiteY22567" fmla="*/ 1558778 h 4330701"/>
              <a:gd name="connsiteX22568" fmla="*/ 4273870 w 12191966"/>
              <a:gd name="connsiteY22568" fmla="*/ 1558382 h 4330701"/>
              <a:gd name="connsiteX22569" fmla="*/ 4275456 w 12191966"/>
              <a:gd name="connsiteY22569" fmla="*/ 1557986 h 4330701"/>
              <a:gd name="connsiteX22570" fmla="*/ 4273077 w 12191966"/>
              <a:gd name="connsiteY22570" fmla="*/ 1555610 h 4330701"/>
              <a:gd name="connsiteX22571" fmla="*/ 4271096 w 12191966"/>
              <a:gd name="connsiteY22571" fmla="*/ 1553630 h 4330701"/>
              <a:gd name="connsiteX22572" fmla="*/ 4269116 w 12191966"/>
              <a:gd name="connsiteY22572" fmla="*/ 1551650 h 4330701"/>
              <a:gd name="connsiteX22573" fmla="*/ 4266738 w 12191966"/>
              <a:gd name="connsiteY22573" fmla="*/ 1550462 h 4330701"/>
              <a:gd name="connsiteX22574" fmla="*/ 4264357 w 12191966"/>
              <a:gd name="connsiteY22574" fmla="*/ 1550066 h 4330701"/>
              <a:gd name="connsiteX22575" fmla="*/ 4261989 w 12191966"/>
              <a:gd name="connsiteY22575" fmla="*/ 1549274 h 4330701"/>
              <a:gd name="connsiteX22576" fmla="*/ 4259609 w 12191966"/>
              <a:gd name="connsiteY22576" fmla="*/ 1550066 h 4330701"/>
              <a:gd name="connsiteX22577" fmla="*/ 4257230 w 12191966"/>
              <a:gd name="connsiteY22577" fmla="*/ 1550462 h 4330701"/>
              <a:gd name="connsiteX22578" fmla="*/ 4252077 w 12191966"/>
              <a:gd name="connsiteY22578" fmla="*/ 1552046 h 4330701"/>
              <a:gd name="connsiteX22579" fmla="*/ 4246532 w 12191966"/>
              <a:gd name="connsiteY22579" fmla="*/ 1554818 h 4330701"/>
              <a:gd name="connsiteX22580" fmla="*/ 4240983 w 12191966"/>
              <a:gd name="connsiteY22580" fmla="*/ 1558382 h 4330701"/>
              <a:gd name="connsiteX22581" fmla="*/ 4235041 w 12191966"/>
              <a:gd name="connsiteY22581" fmla="*/ 1562342 h 4330701"/>
              <a:gd name="connsiteX22582" fmla="*/ 4223154 w 12191966"/>
              <a:gd name="connsiteY22582" fmla="*/ 1569866 h 4330701"/>
              <a:gd name="connsiteX22583" fmla="*/ 4216819 w 12191966"/>
              <a:gd name="connsiteY22583" fmla="*/ 1573430 h 4330701"/>
              <a:gd name="connsiteX22584" fmla="*/ 4210869 w 12191966"/>
              <a:gd name="connsiteY22584" fmla="*/ 1575806 h 4330701"/>
              <a:gd name="connsiteX22585" fmla="*/ 4207301 w 12191966"/>
              <a:gd name="connsiteY22585" fmla="*/ 1576994 h 4330701"/>
              <a:gd name="connsiteX22586" fmla="*/ 4204530 w 12191966"/>
              <a:gd name="connsiteY22586" fmla="*/ 1577390 h 4330701"/>
              <a:gd name="connsiteX22587" fmla="*/ 4201363 w 12191966"/>
              <a:gd name="connsiteY22587" fmla="*/ 1578182 h 4330701"/>
              <a:gd name="connsiteX22588" fmla="*/ 4198587 w 12191966"/>
              <a:gd name="connsiteY22588" fmla="*/ 1578182 h 4330701"/>
              <a:gd name="connsiteX22589" fmla="*/ 4195022 w 12191966"/>
              <a:gd name="connsiteY22589" fmla="*/ 1577390 h 4330701"/>
              <a:gd name="connsiteX22590" fmla="*/ 4191878 w 12191966"/>
              <a:gd name="connsiteY22590" fmla="*/ 1576598 h 4330701"/>
              <a:gd name="connsiteX22591" fmla="*/ 4189105 w 12191966"/>
              <a:gd name="connsiteY22591" fmla="*/ 1575014 h 4330701"/>
              <a:gd name="connsiteX22592" fmla="*/ 4185935 w 12191966"/>
              <a:gd name="connsiteY22592" fmla="*/ 1573034 h 4330701"/>
              <a:gd name="connsiteX22593" fmla="*/ 4185935 w 12191966"/>
              <a:gd name="connsiteY22593" fmla="*/ 1576598 h 4330701"/>
              <a:gd name="connsiteX22594" fmla="*/ 4186330 w 12191966"/>
              <a:gd name="connsiteY22594" fmla="*/ 1578974 h 4330701"/>
              <a:gd name="connsiteX22595" fmla="*/ 4187123 w 12191966"/>
              <a:gd name="connsiteY22595" fmla="*/ 1581350 h 4330701"/>
              <a:gd name="connsiteX22596" fmla="*/ 4188312 w 12191966"/>
              <a:gd name="connsiteY22596" fmla="*/ 1582934 h 4330701"/>
              <a:gd name="connsiteX22597" fmla="*/ 4189897 w 12191966"/>
              <a:gd name="connsiteY22597" fmla="*/ 1584122 h 4330701"/>
              <a:gd name="connsiteX22598" fmla="*/ 4191482 w 12191966"/>
              <a:gd name="connsiteY22598" fmla="*/ 1584914 h 4330701"/>
              <a:gd name="connsiteX22599" fmla="*/ 4195416 w 12191966"/>
              <a:gd name="connsiteY22599" fmla="*/ 1586498 h 4330701"/>
              <a:gd name="connsiteX22600" fmla="*/ 4198981 w 12191966"/>
              <a:gd name="connsiteY22600" fmla="*/ 1588478 h 4330701"/>
              <a:gd name="connsiteX22601" fmla="*/ 4200570 w 12191966"/>
              <a:gd name="connsiteY22601" fmla="*/ 1589666 h 4330701"/>
              <a:gd name="connsiteX22602" fmla="*/ 4201758 w 12191966"/>
              <a:gd name="connsiteY22602" fmla="*/ 1591646 h 4330701"/>
              <a:gd name="connsiteX22603" fmla="*/ 4202550 w 12191966"/>
              <a:gd name="connsiteY22603" fmla="*/ 1593626 h 4330701"/>
              <a:gd name="connsiteX22604" fmla="*/ 4202946 w 12191966"/>
              <a:gd name="connsiteY22604" fmla="*/ 1596002 h 4330701"/>
              <a:gd name="connsiteX22605" fmla="*/ 4202946 w 12191966"/>
              <a:gd name="connsiteY22605" fmla="*/ 1599566 h 4330701"/>
              <a:gd name="connsiteX22606" fmla="*/ 4202550 w 12191966"/>
              <a:gd name="connsiteY22606" fmla="*/ 1603526 h 4330701"/>
              <a:gd name="connsiteX22607" fmla="*/ 4197794 w 12191966"/>
              <a:gd name="connsiteY22607" fmla="*/ 1606694 h 4330701"/>
              <a:gd name="connsiteX22608" fmla="*/ 4193463 w 12191966"/>
              <a:gd name="connsiteY22608" fmla="*/ 1608674 h 4330701"/>
              <a:gd name="connsiteX22609" fmla="*/ 4189501 w 12191966"/>
              <a:gd name="connsiteY22609" fmla="*/ 1610654 h 4330701"/>
              <a:gd name="connsiteX22610" fmla="*/ 4185538 w 12191966"/>
              <a:gd name="connsiteY22610" fmla="*/ 1611842 h 4330701"/>
              <a:gd name="connsiteX22611" fmla="*/ 4181575 w 12191966"/>
              <a:gd name="connsiteY22611" fmla="*/ 1613030 h 4330701"/>
              <a:gd name="connsiteX22612" fmla="*/ 4177217 w 12191966"/>
              <a:gd name="connsiteY22612" fmla="*/ 1613426 h 4330701"/>
              <a:gd name="connsiteX22613" fmla="*/ 4169292 w 12191966"/>
              <a:gd name="connsiteY22613" fmla="*/ 1614218 h 4330701"/>
              <a:gd name="connsiteX22614" fmla="*/ 4160972 w 12191966"/>
              <a:gd name="connsiteY22614" fmla="*/ 1613426 h 4330701"/>
              <a:gd name="connsiteX22615" fmla="*/ 4151858 w 12191966"/>
              <a:gd name="connsiteY22615" fmla="*/ 1613030 h 4330701"/>
              <a:gd name="connsiteX22616" fmla="*/ 4141160 w 12191966"/>
              <a:gd name="connsiteY22616" fmla="*/ 1611446 h 4330701"/>
              <a:gd name="connsiteX22617" fmla="*/ 4129669 w 12191966"/>
              <a:gd name="connsiteY22617" fmla="*/ 1611050 h 4330701"/>
              <a:gd name="connsiteX22618" fmla="*/ 4136009 w 12191966"/>
              <a:gd name="connsiteY22618" fmla="*/ 1603922 h 4330701"/>
              <a:gd name="connsiteX22619" fmla="*/ 4141952 w 12191966"/>
              <a:gd name="connsiteY22619" fmla="*/ 1596398 h 4330701"/>
              <a:gd name="connsiteX22620" fmla="*/ 4146706 w 12191966"/>
              <a:gd name="connsiteY22620" fmla="*/ 1588874 h 4330701"/>
              <a:gd name="connsiteX22621" fmla="*/ 4152254 w 12191966"/>
              <a:gd name="connsiteY22621" fmla="*/ 1580558 h 4330701"/>
              <a:gd name="connsiteX22622" fmla="*/ 4143933 w 12191966"/>
              <a:gd name="connsiteY22622" fmla="*/ 1577390 h 4330701"/>
              <a:gd name="connsiteX22623" fmla="*/ 4135216 w 12191966"/>
              <a:gd name="connsiteY22623" fmla="*/ 1575014 h 4330701"/>
              <a:gd name="connsiteX22624" fmla="*/ 4126895 w 12191966"/>
              <a:gd name="connsiteY22624" fmla="*/ 1573034 h 4330701"/>
              <a:gd name="connsiteX22625" fmla="*/ 4118178 w 12191966"/>
              <a:gd name="connsiteY22625" fmla="*/ 1571450 h 4330701"/>
              <a:gd name="connsiteX22626" fmla="*/ 4109857 w 12191966"/>
              <a:gd name="connsiteY22626" fmla="*/ 1569866 h 4330701"/>
              <a:gd name="connsiteX22627" fmla="*/ 4101140 w 12191966"/>
              <a:gd name="connsiteY22627" fmla="*/ 1569470 h 4330701"/>
              <a:gd name="connsiteX22628" fmla="*/ 4083309 w 12191966"/>
              <a:gd name="connsiteY22628" fmla="*/ 1568282 h 4330701"/>
              <a:gd name="connsiteX22629" fmla="*/ 4045271 w 12191966"/>
              <a:gd name="connsiteY22629" fmla="*/ 1567886 h 4330701"/>
              <a:gd name="connsiteX22630" fmla="*/ 4023478 w 12191966"/>
              <a:gd name="connsiteY22630" fmla="*/ 1567094 h 4330701"/>
              <a:gd name="connsiteX22631" fmla="*/ 4012779 w 12191966"/>
              <a:gd name="connsiteY22631" fmla="*/ 1566302 h 4330701"/>
              <a:gd name="connsiteX22632" fmla="*/ 4000892 w 12191966"/>
              <a:gd name="connsiteY22632" fmla="*/ 1565114 h 4330701"/>
              <a:gd name="connsiteX22633" fmla="*/ 4000892 w 12191966"/>
              <a:gd name="connsiteY22633" fmla="*/ 1561154 h 4330701"/>
              <a:gd name="connsiteX22634" fmla="*/ 4000892 w 12191966"/>
              <a:gd name="connsiteY22634" fmla="*/ 1557590 h 4330701"/>
              <a:gd name="connsiteX22635" fmla="*/ 4002081 w 12191966"/>
              <a:gd name="connsiteY22635" fmla="*/ 1554422 h 4330701"/>
              <a:gd name="connsiteX22636" fmla="*/ 4002874 w 12191966"/>
              <a:gd name="connsiteY22636" fmla="*/ 1552046 h 4330701"/>
              <a:gd name="connsiteX22637" fmla="*/ 4004459 w 12191966"/>
              <a:gd name="connsiteY22637" fmla="*/ 1549274 h 4330701"/>
              <a:gd name="connsiteX22638" fmla="*/ 4006439 w 12191966"/>
              <a:gd name="connsiteY22638" fmla="*/ 1547294 h 4330701"/>
              <a:gd name="connsiteX22639" fmla="*/ 4009213 w 12191966"/>
              <a:gd name="connsiteY22639" fmla="*/ 1546106 h 4330701"/>
              <a:gd name="connsiteX22640" fmla="*/ 4011591 w 12191966"/>
              <a:gd name="connsiteY22640" fmla="*/ 1544522 h 4330701"/>
              <a:gd name="connsiteX22641" fmla="*/ 4013969 w 12191966"/>
              <a:gd name="connsiteY22641" fmla="*/ 1543334 h 4330701"/>
              <a:gd name="connsiteX22642" fmla="*/ 4017138 w 12191966"/>
              <a:gd name="connsiteY22642" fmla="*/ 1542542 h 4330701"/>
              <a:gd name="connsiteX22643" fmla="*/ 4023478 w 12191966"/>
              <a:gd name="connsiteY22643" fmla="*/ 1541354 h 4330701"/>
              <a:gd name="connsiteX22644" fmla="*/ 4030610 w 12191966"/>
              <a:gd name="connsiteY22644" fmla="*/ 1540562 h 4330701"/>
              <a:gd name="connsiteX22645" fmla="*/ 4037742 w 12191966"/>
              <a:gd name="connsiteY22645" fmla="*/ 1540562 h 4330701"/>
              <a:gd name="connsiteX22646" fmla="*/ 4051214 w 12191966"/>
              <a:gd name="connsiteY22646" fmla="*/ 1540562 h 4330701"/>
              <a:gd name="connsiteX22647" fmla="*/ 4057158 w 12191966"/>
              <a:gd name="connsiteY22647" fmla="*/ 1539770 h 4330701"/>
              <a:gd name="connsiteX22648" fmla="*/ 4062309 w 12191966"/>
              <a:gd name="connsiteY22648" fmla="*/ 1539374 h 4330701"/>
              <a:gd name="connsiteX22649" fmla="*/ 4064290 w 12191966"/>
              <a:gd name="connsiteY22649" fmla="*/ 1538582 h 4330701"/>
              <a:gd name="connsiteX22650" fmla="*/ 4066272 w 12191966"/>
              <a:gd name="connsiteY22650" fmla="*/ 1537790 h 4330701"/>
              <a:gd name="connsiteX22651" fmla="*/ 4067856 w 12191966"/>
              <a:gd name="connsiteY22651" fmla="*/ 1536998 h 4330701"/>
              <a:gd name="connsiteX22652" fmla="*/ 4068649 w 12191966"/>
              <a:gd name="connsiteY22652" fmla="*/ 1535414 h 4330701"/>
              <a:gd name="connsiteX22653" fmla="*/ 4069045 w 12191966"/>
              <a:gd name="connsiteY22653" fmla="*/ 1533830 h 4330701"/>
              <a:gd name="connsiteX22654" fmla="*/ 4069838 w 12191966"/>
              <a:gd name="connsiteY22654" fmla="*/ 1531850 h 4330701"/>
              <a:gd name="connsiteX22655" fmla="*/ 4069045 w 12191966"/>
              <a:gd name="connsiteY22655" fmla="*/ 1529870 h 4330701"/>
              <a:gd name="connsiteX22656" fmla="*/ 4068252 w 12191966"/>
              <a:gd name="connsiteY22656" fmla="*/ 1527494 h 4330701"/>
              <a:gd name="connsiteX22657" fmla="*/ 4068649 w 12191966"/>
              <a:gd name="connsiteY22657" fmla="*/ 1525118 h 4330701"/>
              <a:gd name="connsiteX22658" fmla="*/ 4069838 w 12191966"/>
              <a:gd name="connsiteY22658" fmla="*/ 1523534 h 4330701"/>
              <a:gd name="connsiteX22659" fmla="*/ 4070630 w 12191966"/>
              <a:gd name="connsiteY22659" fmla="*/ 1522346 h 4330701"/>
              <a:gd name="connsiteX22660" fmla="*/ 4072214 w 12191966"/>
              <a:gd name="connsiteY22660" fmla="*/ 1521950 h 4330701"/>
              <a:gd name="connsiteX22661" fmla="*/ 4074196 w 12191966"/>
              <a:gd name="connsiteY22661" fmla="*/ 1521950 h 4330701"/>
              <a:gd name="connsiteX22662" fmla="*/ 4075781 w 12191966"/>
              <a:gd name="connsiteY22662" fmla="*/ 1522742 h 4330701"/>
              <a:gd name="connsiteX22663" fmla="*/ 4077762 w 12191966"/>
              <a:gd name="connsiteY22663" fmla="*/ 1523930 h 4330701"/>
              <a:gd name="connsiteX22664" fmla="*/ 4079743 w 12191966"/>
              <a:gd name="connsiteY22664" fmla="*/ 1525514 h 4330701"/>
              <a:gd name="connsiteX22665" fmla="*/ 4081724 w 12191966"/>
              <a:gd name="connsiteY22665" fmla="*/ 1527494 h 4330701"/>
              <a:gd name="connsiteX22666" fmla="*/ 4083309 w 12191966"/>
              <a:gd name="connsiteY22666" fmla="*/ 1529870 h 4330701"/>
              <a:gd name="connsiteX22667" fmla="*/ 4084895 w 12191966"/>
              <a:gd name="connsiteY22667" fmla="*/ 1533038 h 4330701"/>
              <a:gd name="connsiteX22668" fmla="*/ 4085687 w 12191966"/>
              <a:gd name="connsiteY22668" fmla="*/ 1535810 h 4330701"/>
              <a:gd name="connsiteX22669" fmla="*/ 4086083 w 12191966"/>
              <a:gd name="connsiteY22669" fmla="*/ 1538978 h 4330701"/>
              <a:gd name="connsiteX22670" fmla="*/ 4086875 w 12191966"/>
              <a:gd name="connsiteY22670" fmla="*/ 1542542 h 4330701"/>
              <a:gd name="connsiteX22671" fmla="*/ 4086083 w 12191966"/>
              <a:gd name="connsiteY22671" fmla="*/ 1546502 h 4330701"/>
              <a:gd name="connsiteX22672" fmla="*/ 4085291 w 12191966"/>
              <a:gd name="connsiteY22672" fmla="*/ 1550066 h 4330701"/>
              <a:gd name="connsiteX22673" fmla="*/ 4090838 w 12191966"/>
              <a:gd name="connsiteY22673" fmla="*/ 1547294 h 4330701"/>
              <a:gd name="connsiteX22674" fmla="*/ 4096781 w 12191966"/>
              <a:gd name="connsiteY22674" fmla="*/ 1546106 h 4330701"/>
              <a:gd name="connsiteX22675" fmla="*/ 4102725 w 12191966"/>
              <a:gd name="connsiteY22675" fmla="*/ 1545314 h 4330701"/>
              <a:gd name="connsiteX22676" fmla="*/ 4108272 w 12191966"/>
              <a:gd name="connsiteY22676" fmla="*/ 1546106 h 4330701"/>
              <a:gd name="connsiteX22677" fmla="*/ 4114216 w 12191966"/>
              <a:gd name="connsiteY22677" fmla="*/ 1547294 h 4330701"/>
              <a:gd name="connsiteX22678" fmla="*/ 4119763 w 12191966"/>
              <a:gd name="connsiteY22678" fmla="*/ 1550066 h 4330701"/>
              <a:gd name="connsiteX22679" fmla="*/ 4124914 w 12191966"/>
              <a:gd name="connsiteY22679" fmla="*/ 1553630 h 4330701"/>
              <a:gd name="connsiteX22680" fmla="*/ 4129669 w 12191966"/>
              <a:gd name="connsiteY22680" fmla="*/ 1557986 h 4330701"/>
              <a:gd name="connsiteX22681" fmla="*/ 4136405 w 12191966"/>
              <a:gd name="connsiteY22681" fmla="*/ 1551650 h 4330701"/>
              <a:gd name="connsiteX22682" fmla="*/ 4142348 w 12191966"/>
              <a:gd name="connsiteY22682" fmla="*/ 1546106 h 4330701"/>
              <a:gd name="connsiteX22683" fmla="*/ 4149481 w 12191966"/>
              <a:gd name="connsiteY22683" fmla="*/ 1540958 h 4330701"/>
              <a:gd name="connsiteX22684" fmla="*/ 4156217 w 12191966"/>
              <a:gd name="connsiteY22684" fmla="*/ 1536602 h 4330701"/>
              <a:gd name="connsiteX22685" fmla="*/ 4163349 w 12191966"/>
              <a:gd name="connsiteY22685" fmla="*/ 1533038 h 4330701"/>
              <a:gd name="connsiteX22686" fmla="*/ 4170481 w 12191966"/>
              <a:gd name="connsiteY22686" fmla="*/ 1529870 h 4330701"/>
              <a:gd name="connsiteX22687" fmla="*/ 4178010 w 12191966"/>
              <a:gd name="connsiteY22687" fmla="*/ 1527494 h 4330701"/>
              <a:gd name="connsiteX22688" fmla="*/ 4185935 w 12191966"/>
              <a:gd name="connsiteY22688" fmla="*/ 1526306 h 4330701"/>
              <a:gd name="connsiteX22689" fmla="*/ 4191482 w 12191966"/>
              <a:gd name="connsiteY22689" fmla="*/ 1523930 h 4330701"/>
              <a:gd name="connsiteX22690" fmla="*/ 4197794 w 12191966"/>
              <a:gd name="connsiteY22690" fmla="*/ 1521950 h 4330701"/>
              <a:gd name="connsiteX22691" fmla="*/ 4205324 w 12191966"/>
              <a:gd name="connsiteY22691" fmla="*/ 1520366 h 4330701"/>
              <a:gd name="connsiteX22692" fmla="*/ 4215628 w 12191966"/>
              <a:gd name="connsiteY22692" fmla="*/ 1519574 h 4330701"/>
              <a:gd name="connsiteX22693" fmla="*/ 4214043 w 12191966"/>
              <a:gd name="connsiteY22693" fmla="*/ 1514822 h 4330701"/>
              <a:gd name="connsiteX22694" fmla="*/ 4213646 w 12191966"/>
              <a:gd name="connsiteY22694" fmla="*/ 1510466 h 4330701"/>
              <a:gd name="connsiteX22695" fmla="*/ 4212851 w 12191966"/>
              <a:gd name="connsiteY22695" fmla="*/ 1505714 h 4330701"/>
              <a:gd name="connsiteX22696" fmla="*/ 4212851 w 12191966"/>
              <a:gd name="connsiteY22696" fmla="*/ 1501358 h 4330701"/>
              <a:gd name="connsiteX22697" fmla="*/ 4213646 w 12191966"/>
              <a:gd name="connsiteY22697" fmla="*/ 1491853 h 4330701"/>
              <a:gd name="connsiteX22698" fmla="*/ 4214438 w 12191966"/>
              <a:gd name="connsiteY22698" fmla="*/ 1482349 h 4330701"/>
              <a:gd name="connsiteX22699" fmla="*/ 4210075 w 12191966"/>
              <a:gd name="connsiteY22699" fmla="*/ 1476013 h 4330701"/>
              <a:gd name="connsiteX22700" fmla="*/ 4204924 w 12191966"/>
              <a:gd name="connsiteY22700" fmla="*/ 1469677 h 4330701"/>
              <a:gd name="connsiteX22701" fmla="*/ 4199377 w 12191966"/>
              <a:gd name="connsiteY22701" fmla="*/ 1464529 h 4330701"/>
              <a:gd name="connsiteX22702" fmla="*/ 4193463 w 12191966"/>
              <a:gd name="connsiteY22702" fmla="*/ 1459381 h 4330701"/>
              <a:gd name="connsiteX22703" fmla="*/ 4187123 w 12191966"/>
              <a:gd name="connsiteY22703" fmla="*/ 1455421 h 4330701"/>
              <a:gd name="connsiteX22704" fmla="*/ 4179991 w 12191966"/>
              <a:gd name="connsiteY22704" fmla="*/ 1451461 h 4330701"/>
              <a:gd name="connsiteX22705" fmla="*/ 4172462 w 12191966"/>
              <a:gd name="connsiteY22705" fmla="*/ 1447501 h 4330701"/>
              <a:gd name="connsiteX22706" fmla="*/ 4163745 w 12191966"/>
              <a:gd name="connsiteY22706" fmla="*/ 1444333 h 4330701"/>
              <a:gd name="connsiteX22707" fmla="*/ 4161367 w 12191966"/>
              <a:gd name="connsiteY22707" fmla="*/ 1448689 h 4330701"/>
              <a:gd name="connsiteX22708" fmla="*/ 4158991 w 12191966"/>
              <a:gd name="connsiteY22708" fmla="*/ 1452253 h 4330701"/>
              <a:gd name="connsiteX22709" fmla="*/ 4155424 w 12191966"/>
              <a:gd name="connsiteY22709" fmla="*/ 1455817 h 4330701"/>
              <a:gd name="connsiteX22710" fmla="*/ 4151858 w 12191966"/>
              <a:gd name="connsiteY22710" fmla="*/ 1458193 h 4330701"/>
              <a:gd name="connsiteX22711" fmla="*/ 4147499 w 12191966"/>
              <a:gd name="connsiteY22711" fmla="*/ 1459777 h 4330701"/>
              <a:gd name="connsiteX22712" fmla="*/ 4142348 w 12191966"/>
              <a:gd name="connsiteY22712" fmla="*/ 1460173 h 4330701"/>
              <a:gd name="connsiteX22713" fmla="*/ 4136405 w 12191966"/>
              <a:gd name="connsiteY22713" fmla="*/ 1460173 h 4330701"/>
              <a:gd name="connsiteX22714" fmla="*/ 4130461 w 12191966"/>
              <a:gd name="connsiteY22714" fmla="*/ 1459381 h 4330701"/>
              <a:gd name="connsiteX22715" fmla="*/ 4132839 w 12191966"/>
              <a:gd name="connsiteY22715" fmla="*/ 1457401 h 4330701"/>
              <a:gd name="connsiteX22716" fmla="*/ 4134820 w 12191966"/>
              <a:gd name="connsiteY22716" fmla="*/ 1455421 h 4330701"/>
              <a:gd name="connsiteX22717" fmla="*/ 4136405 w 12191966"/>
              <a:gd name="connsiteY22717" fmla="*/ 1453441 h 4330701"/>
              <a:gd name="connsiteX22718" fmla="*/ 4137198 w 12191966"/>
              <a:gd name="connsiteY22718" fmla="*/ 1451461 h 4330701"/>
              <a:gd name="connsiteX22719" fmla="*/ 4137991 w 12191966"/>
              <a:gd name="connsiteY22719" fmla="*/ 1449481 h 4330701"/>
              <a:gd name="connsiteX22720" fmla="*/ 4138386 w 12191966"/>
              <a:gd name="connsiteY22720" fmla="*/ 1447501 h 4330701"/>
              <a:gd name="connsiteX22721" fmla="*/ 4137991 w 12191966"/>
              <a:gd name="connsiteY22721" fmla="*/ 1443145 h 4330701"/>
              <a:gd name="connsiteX22722" fmla="*/ 4137198 w 12191966"/>
              <a:gd name="connsiteY22722" fmla="*/ 1438789 h 4330701"/>
              <a:gd name="connsiteX22723" fmla="*/ 4137198 w 12191966"/>
              <a:gd name="connsiteY22723" fmla="*/ 1433641 h 4330701"/>
              <a:gd name="connsiteX22724" fmla="*/ 4137991 w 12191966"/>
              <a:gd name="connsiteY22724" fmla="*/ 1430869 h 4330701"/>
              <a:gd name="connsiteX22725" fmla="*/ 4138386 w 12191966"/>
              <a:gd name="connsiteY22725" fmla="*/ 1427701 h 4330701"/>
              <a:gd name="connsiteX22726" fmla="*/ 4139971 w 12191966"/>
              <a:gd name="connsiteY22726" fmla="*/ 1424929 h 4330701"/>
              <a:gd name="connsiteX22727" fmla="*/ 4141160 w 12191966"/>
              <a:gd name="connsiteY22727" fmla="*/ 1421365 h 4330701"/>
              <a:gd name="connsiteX22728" fmla="*/ 4150669 w 12191966"/>
              <a:gd name="connsiteY22728" fmla="*/ 1422949 h 4330701"/>
              <a:gd name="connsiteX22729" fmla="*/ 4160972 w 12191966"/>
              <a:gd name="connsiteY22729" fmla="*/ 1423741 h 4330701"/>
              <a:gd name="connsiteX22730" fmla="*/ 4179595 w 12191966"/>
              <a:gd name="connsiteY22730" fmla="*/ 1425325 h 4330701"/>
              <a:gd name="connsiteX22731" fmla="*/ 4183953 w 12191966"/>
              <a:gd name="connsiteY22731" fmla="*/ 1419781 h 4330701"/>
              <a:gd name="connsiteX22732" fmla="*/ 4189105 w 12191966"/>
              <a:gd name="connsiteY22732" fmla="*/ 1415425 h 4330701"/>
              <a:gd name="connsiteX22733" fmla="*/ 4198981 w 12191966"/>
              <a:gd name="connsiteY22733" fmla="*/ 1405921 h 4330701"/>
              <a:gd name="connsiteX22734" fmla="*/ 4203737 w 12191966"/>
              <a:gd name="connsiteY22734" fmla="*/ 1401169 h 4330701"/>
              <a:gd name="connsiteX22735" fmla="*/ 4208489 w 12191966"/>
              <a:gd name="connsiteY22735" fmla="*/ 1395625 h 4330701"/>
              <a:gd name="connsiteX22736" fmla="*/ 4212456 w 12191966"/>
              <a:gd name="connsiteY22736" fmla="*/ 1389685 h 4330701"/>
              <a:gd name="connsiteX22737" fmla="*/ 4216024 w 12191966"/>
              <a:gd name="connsiteY22737" fmla="*/ 1383349 h 4330701"/>
              <a:gd name="connsiteX22738" fmla="*/ 4214438 w 12191966"/>
              <a:gd name="connsiteY22738" fmla="*/ 1381369 h 4330701"/>
              <a:gd name="connsiteX22739" fmla="*/ 4212851 w 12191966"/>
              <a:gd name="connsiteY22739" fmla="*/ 1379785 h 4330701"/>
              <a:gd name="connsiteX22740" fmla="*/ 4210472 w 12191966"/>
              <a:gd name="connsiteY22740" fmla="*/ 1375825 h 4330701"/>
              <a:gd name="connsiteX22741" fmla="*/ 4208885 w 12191966"/>
              <a:gd name="connsiteY22741" fmla="*/ 1371073 h 4330701"/>
              <a:gd name="connsiteX22742" fmla="*/ 4208489 w 12191966"/>
              <a:gd name="connsiteY22742" fmla="*/ 1366321 h 4330701"/>
              <a:gd name="connsiteX22743" fmla="*/ 4208093 w 12191966"/>
              <a:gd name="connsiteY22743" fmla="*/ 1361569 h 4330701"/>
              <a:gd name="connsiteX22744" fmla="*/ 4208093 w 12191966"/>
              <a:gd name="connsiteY22744" fmla="*/ 1356817 h 4330701"/>
              <a:gd name="connsiteX22745" fmla="*/ 4208093 w 12191966"/>
              <a:gd name="connsiteY22745" fmla="*/ 1346917 h 4330701"/>
              <a:gd name="connsiteX22746" fmla="*/ 4208093 w 12191966"/>
              <a:gd name="connsiteY22746" fmla="*/ 1342165 h 4330701"/>
              <a:gd name="connsiteX22747" fmla="*/ 4206907 w 12191966"/>
              <a:gd name="connsiteY22747" fmla="*/ 1338205 h 4330701"/>
              <a:gd name="connsiteX22748" fmla="*/ 4205324 w 12191966"/>
              <a:gd name="connsiteY22748" fmla="*/ 1334641 h 4330701"/>
              <a:gd name="connsiteX22749" fmla="*/ 4203340 w 12191966"/>
              <a:gd name="connsiteY22749" fmla="*/ 1332265 h 4330701"/>
              <a:gd name="connsiteX22750" fmla="*/ 4201758 w 12191966"/>
              <a:gd name="connsiteY22750" fmla="*/ 1330681 h 4330701"/>
              <a:gd name="connsiteX22751" fmla="*/ 4200570 w 12191966"/>
              <a:gd name="connsiteY22751" fmla="*/ 1330285 h 4330701"/>
              <a:gd name="connsiteX22752" fmla="*/ 4198587 w 12191966"/>
              <a:gd name="connsiteY22752" fmla="*/ 1329097 h 4330701"/>
              <a:gd name="connsiteX22753" fmla="*/ 4195813 w 12191966"/>
              <a:gd name="connsiteY22753" fmla="*/ 1328701 h 4330701"/>
              <a:gd name="connsiteX22754" fmla="*/ 4189897 w 12191966"/>
              <a:gd name="connsiteY22754" fmla="*/ 1328701 h 4330701"/>
              <a:gd name="connsiteX22755" fmla="*/ 4182764 w 12191966"/>
              <a:gd name="connsiteY22755" fmla="*/ 1329889 h 4330701"/>
              <a:gd name="connsiteX22756" fmla="*/ 4191085 w 12191966"/>
              <a:gd name="connsiteY22756" fmla="*/ 1332265 h 4330701"/>
              <a:gd name="connsiteX22757" fmla="*/ 4193463 w 12191966"/>
              <a:gd name="connsiteY22757" fmla="*/ 1333849 h 4330701"/>
              <a:gd name="connsiteX22758" fmla="*/ 4195813 w 12191966"/>
              <a:gd name="connsiteY22758" fmla="*/ 1335037 h 4330701"/>
              <a:gd name="connsiteX22759" fmla="*/ 4197398 w 12191966"/>
              <a:gd name="connsiteY22759" fmla="*/ 1336225 h 4330701"/>
              <a:gd name="connsiteX22760" fmla="*/ 4198981 w 12191966"/>
              <a:gd name="connsiteY22760" fmla="*/ 1337809 h 4330701"/>
              <a:gd name="connsiteX22761" fmla="*/ 4199377 w 12191966"/>
              <a:gd name="connsiteY22761" fmla="*/ 1339393 h 4330701"/>
              <a:gd name="connsiteX22762" fmla="*/ 4199778 w 12191966"/>
              <a:gd name="connsiteY22762" fmla="*/ 1340185 h 4330701"/>
              <a:gd name="connsiteX22763" fmla="*/ 4199377 w 12191966"/>
              <a:gd name="connsiteY22763" fmla="*/ 1341769 h 4330701"/>
              <a:gd name="connsiteX22764" fmla="*/ 4198981 w 12191966"/>
              <a:gd name="connsiteY22764" fmla="*/ 1342561 h 4330701"/>
              <a:gd name="connsiteX22765" fmla="*/ 4196607 w 12191966"/>
              <a:gd name="connsiteY22765" fmla="*/ 1345333 h 4330701"/>
              <a:gd name="connsiteX22766" fmla="*/ 4193066 w 12191966"/>
              <a:gd name="connsiteY22766" fmla="*/ 1346917 h 4330701"/>
              <a:gd name="connsiteX22767" fmla="*/ 4188312 w 12191966"/>
              <a:gd name="connsiteY22767" fmla="*/ 1348105 h 4330701"/>
              <a:gd name="connsiteX22768" fmla="*/ 4182764 w 12191966"/>
              <a:gd name="connsiteY22768" fmla="*/ 1349293 h 4330701"/>
              <a:gd name="connsiteX22769" fmla="*/ 4177217 w 12191966"/>
              <a:gd name="connsiteY22769" fmla="*/ 1349293 h 4330701"/>
              <a:gd name="connsiteX22770" fmla="*/ 4172066 w 12191966"/>
              <a:gd name="connsiteY22770" fmla="*/ 1348897 h 4330701"/>
              <a:gd name="connsiteX22771" fmla="*/ 4165726 w 12191966"/>
              <a:gd name="connsiteY22771" fmla="*/ 1347313 h 4330701"/>
              <a:gd name="connsiteX22772" fmla="*/ 4163349 w 12191966"/>
              <a:gd name="connsiteY22772" fmla="*/ 1345729 h 4330701"/>
              <a:gd name="connsiteX22773" fmla="*/ 4160972 w 12191966"/>
              <a:gd name="connsiteY22773" fmla="*/ 1344145 h 4330701"/>
              <a:gd name="connsiteX22774" fmla="*/ 4158198 w 12191966"/>
              <a:gd name="connsiteY22774" fmla="*/ 1342561 h 4330701"/>
              <a:gd name="connsiteX22775" fmla="*/ 4156217 w 12191966"/>
              <a:gd name="connsiteY22775" fmla="*/ 1340581 h 4330701"/>
              <a:gd name="connsiteX22776" fmla="*/ 4154235 w 12191966"/>
              <a:gd name="connsiteY22776" fmla="*/ 1338601 h 4330701"/>
              <a:gd name="connsiteX22777" fmla="*/ 4153047 w 12191966"/>
              <a:gd name="connsiteY22777" fmla="*/ 1335829 h 4330701"/>
              <a:gd name="connsiteX22778" fmla="*/ 4151858 w 12191966"/>
              <a:gd name="connsiteY22778" fmla="*/ 1332661 h 4330701"/>
              <a:gd name="connsiteX22779" fmla="*/ 4150669 w 12191966"/>
              <a:gd name="connsiteY22779" fmla="*/ 1329889 h 4330701"/>
              <a:gd name="connsiteX22780" fmla="*/ 4147499 w 12191966"/>
              <a:gd name="connsiteY22780" fmla="*/ 1330285 h 4330701"/>
              <a:gd name="connsiteX22781" fmla="*/ 4147896 w 12191966"/>
              <a:gd name="connsiteY22781" fmla="*/ 1323157 h 4330701"/>
              <a:gd name="connsiteX22782" fmla="*/ 4147896 w 12191966"/>
              <a:gd name="connsiteY22782" fmla="*/ 1317613 h 4330701"/>
              <a:gd name="connsiteX22783" fmla="*/ 4147499 w 12191966"/>
              <a:gd name="connsiteY22783" fmla="*/ 1313653 h 4330701"/>
              <a:gd name="connsiteX22784" fmla="*/ 4146310 w 12191966"/>
              <a:gd name="connsiteY22784" fmla="*/ 1311277 h 4330701"/>
              <a:gd name="connsiteX22785" fmla="*/ 4144726 w 12191966"/>
              <a:gd name="connsiteY22785" fmla="*/ 1309693 h 4330701"/>
              <a:gd name="connsiteX22786" fmla="*/ 4143537 w 12191966"/>
              <a:gd name="connsiteY22786" fmla="*/ 1309297 h 4330701"/>
              <a:gd name="connsiteX22787" fmla="*/ 4140764 w 12191966"/>
              <a:gd name="connsiteY22787" fmla="*/ 1309693 h 4330701"/>
              <a:gd name="connsiteX22788" fmla="*/ 4138782 w 12191966"/>
              <a:gd name="connsiteY22788" fmla="*/ 1310089 h 4330701"/>
              <a:gd name="connsiteX22789" fmla="*/ 4133631 w 12191966"/>
              <a:gd name="connsiteY22789" fmla="*/ 1312069 h 4330701"/>
              <a:gd name="connsiteX22790" fmla="*/ 4130858 w 12191966"/>
              <a:gd name="connsiteY22790" fmla="*/ 1313257 h 4330701"/>
              <a:gd name="connsiteX22791" fmla="*/ 4128480 w 12191966"/>
              <a:gd name="connsiteY22791" fmla="*/ 1313653 h 4330701"/>
              <a:gd name="connsiteX22792" fmla="*/ 4125706 w 12191966"/>
              <a:gd name="connsiteY22792" fmla="*/ 1313653 h 4330701"/>
              <a:gd name="connsiteX22793" fmla="*/ 4123329 w 12191966"/>
              <a:gd name="connsiteY22793" fmla="*/ 1312861 h 4330701"/>
              <a:gd name="connsiteX22794" fmla="*/ 4121348 w 12191966"/>
              <a:gd name="connsiteY22794" fmla="*/ 1310881 h 4330701"/>
              <a:gd name="connsiteX22795" fmla="*/ 4119367 w 12191966"/>
              <a:gd name="connsiteY22795" fmla="*/ 1307713 h 4330701"/>
              <a:gd name="connsiteX22796" fmla="*/ 4124121 w 12191966"/>
              <a:gd name="connsiteY22796" fmla="*/ 1303753 h 4330701"/>
              <a:gd name="connsiteX22797" fmla="*/ 4129669 w 12191966"/>
              <a:gd name="connsiteY22797" fmla="*/ 1300584 h 4330701"/>
              <a:gd name="connsiteX22798" fmla="*/ 4135216 w 12191966"/>
              <a:gd name="connsiteY22798" fmla="*/ 1297812 h 4330701"/>
              <a:gd name="connsiteX22799" fmla="*/ 4140764 w 12191966"/>
              <a:gd name="connsiteY22799" fmla="*/ 1295040 h 4330701"/>
              <a:gd name="connsiteX22800" fmla="*/ 4153047 w 12191966"/>
              <a:gd name="connsiteY22800" fmla="*/ 1290288 h 4330701"/>
              <a:gd name="connsiteX22801" fmla="*/ 4164538 w 12191966"/>
              <a:gd name="connsiteY22801" fmla="*/ 1284744 h 4330701"/>
              <a:gd name="connsiteX22802" fmla="*/ 4165726 w 12191966"/>
              <a:gd name="connsiteY22802" fmla="*/ 1286724 h 4330701"/>
              <a:gd name="connsiteX22803" fmla="*/ 4165726 w 12191966"/>
              <a:gd name="connsiteY22803" fmla="*/ 1282764 h 4330701"/>
              <a:gd name="connsiteX22804" fmla="*/ 4166518 w 12191966"/>
              <a:gd name="connsiteY22804" fmla="*/ 1276824 h 4330701"/>
              <a:gd name="connsiteX22805" fmla="*/ 4163745 w 12191966"/>
              <a:gd name="connsiteY22805" fmla="*/ 1277220 h 4330701"/>
              <a:gd name="connsiteX22806" fmla="*/ 4161367 w 12191966"/>
              <a:gd name="connsiteY22806" fmla="*/ 1278804 h 4330701"/>
              <a:gd name="connsiteX22807" fmla="*/ 4157405 w 12191966"/>
              <a:gd name="connsiteY22807" fmla="*/ 1281576 h 4330701"/>
              <a:gd name="connsiteX22808" fmla="*/ 4149877 w 12191966"/>
              <a:gd name="connsiteY22808" fmla="*/ 1288704 h 4330701"/>
              <a:gd name="connsiteX22809" fmla="*/ 4145915 w 12191966"/>
              <a:gd name="connsiteY22809" fmla="*/ 1291872 h 4330701"/>
              <a:gd name="connsiteX22810" fmla="*/ 4143933 w 12191966"/>
              <a:gd name="connsiteY22810" fmla="*/ 1292664 h 4330701"/>
              <a:gd name="connsiteX22811" fmla="*/ 4140764 w 12191966"/>
              <a:gd name="connsiteY22811" fmla="*/ 1293852 h 4330701"/>
              <a:gd name="connsiteX22812" fmla="*/ 4138386 w 12191966"/>
              <a:gd name="connsiteY22812" fmla="*/ 1293852 h 4330701"/>
              <a:gd name="connsiteX22813" fmla="*/ 4134820 w 12191966"/>
              <a:gd name="connsiteY22813" fmla="*/ 1293852 h 4330701"/>
              <a:gd name="connsiteX22814" fmla="*/ 4131253 w 12191966"/>
              <a:gd name="connsiteY22814" fmla="*/ 1293060 h 4330701"/>
              <a:gd name="connsiteX22815" fmla="*/ 4126895 w 12191966"/>
              <a:gd name="connsiteY22815" fmla="*/ 1291872 h 4330701"/>
              <a:gd name="connsiteX22816" fmla="*/ 4130461 w 12191966"/>
              <a:gd name="connsiteY22816" fmla="*/ 1285140 h 4330701"/>
              <a:gd name="connsiteX22817" fmla="*/ 4133235 w 12191966"/>
              <a:gd name="connsiteY22817" fmla="*/ 1280784 h 4330701"/>
              <a:gd name="connsiteX22818" fmla="*/ 4134820 w 12191966"/>
              <a:gd name="connsiteY22818" fmla="*/ 1277220 h 4330701"/>
              <a:gd name="connsiteX22819" fmla="*/ 4135216 w 12191966"/>
              <a:gd name="connsiteY22819" fmla="*/ 1275636 h 4330701"/>
              <a:gd name="connsiteX22820" fmla="*/ 4135216 w 12191966"/>
              <a:gd name="connsiteY22820" fmla="*/ 1274844 h 4330701"/>
              <a:gd name="connsiteX22821" fmla="*/ 4134820 w 12191966"/>
              <a:gd name="connsiteY22821" fmla="*/ 1273260 h 4330701"/>
              <a:gd name="connsiteX22822" fmla="*/ 4133631 w 12191966"/>
              <a:gd name="connsiteY22822" fmla="*/ 1272072 h 4330701"/>
              <a:gd name="connsiteX22823" fmla="*/ 4130461 w 12191966"/>
              <a:gd name="connsiteY22823" fmla="*/ 1269696 h 4330701"/>
              <a:gd name="connsiteX22824" fmla="*/ 4116197 w 12191966"/>
              <a:gd name="connsiteY22824" fmla="*/ 1260984 h 4330701"/>
              <a:gd name="connsiteX22825" fmla="*/ 4118178 w 12191966"/>
              <a:gd name="connsiteY22825" fmla="*/ 1256232 h 4330701"/>
              <a:gd name="connsiteX22826" fmla="*/ 4119367 w 12191966"/>
              <a:gd name="connsiteY22826" fmla="*/ 1253460 h 4330701"/>
              <a:gd name="connsiteX22827" fmla="*/ 4119763 w 12191966"/>
              <a:gd name="connsiteY22827" fmla="*/ 1251480 h 4330701"/>
              <a:gd name="connsiteX22828" fmla="*/ 4119763 w 12191966"/>
              <a:gd name="connsiteY22828" fmla="*/ 1249500 h 4330701"/>
              <a:gd name="connsiteX22829" fmla="*/ 4119367 w 12191966"/>
              <a:gd name="connsiteY22829" fmla="*/ 1248312 h 4330701"/>
              <a:gd name="connsiteX22830" fmla="*/ 4118178 w 12191966"/>
              <a:gd name="connsiteY22830" fmla="*/ 1246728 h 4330701"/>
              <a:gd name="connsiteX22831" fmla="*/ 4116197 w 12191966"/>
              <a:gd name="connsiteY22831" fmla="*/ 1245936 h 4330701"/>
              <a:gd name="connsiteX22832" fmla="*/ 4116593 w 12191966"/>
              <a:gd name="connsiteY22832" fmla="*/ 1241580 h 4330701"/>
              <a:gd name="connsiteX22833" fmla="*/ 4118178 w 12191966"/>
              <a:gd name="connsiteY22833" fmla="*/ 1237620 h 4330701"/>
              <a:gd name="connsiteX22834" fmla="*/ 4120159 w 12191966"/>
              <a:gd name="connsiteY22834" fmla="*/ 1234452 h 4330701"/>
              <a:gd name="connsiteX22835" fmla="*/ 4123329 w 12191966"/>
              <a:gd name="connsiteY22835" fmla="*/ 1232472 h 4330701"/>
              <a:gd name="connsiteX22836" fmla="*/ 4126499 w 12191966"/>
              <a:gd name="connsiteY22836" fmla="*/ 1231284 h 4330701"/>
              <a:gd name="connsiteX22837" fmla="*/ 4129669 w 12191966"/>
              <a:gd name="connsiteY22837" fmla="*/ 1230492 h 4330701"/>
              <a:gd name="connsiteX22838" fmla="*/ 4133631 w 12191966"/>
              <a:gd name="connsiteY22838" fmla="*/ 1230492 h 4330701"/>
              <a:gd name="connsiteX22839" fmla="*/ 4138386 w 12191966"/>
              <a:gd name="connsiteY22839" fmla="*/ 1231284 h 4330701"/>
              <a:gd name="connsiteX22840" fmla="*/ 4134820 w 12191966"/>
              <a:gd name="connsiteY22840" fmla="*/ 1228116 h 4330701"/>
              <a:gd name="connsiteX22841" fmla="*/ 4131651 w 12191966"/>
              <a:gd name="connsiteY22841" fmla="*/ 1224948 h 4330701"/>
              <a:gd name="connsiteX22842" fmla="*/ 4125706 w 12191966"/>
              <a:gd name="connsiteY22842" fmla="*/ 1218216 h 4330701"/>
              <a:gd name="connsiteX22843" fmla="*/ 4122140 w 12191966"/>
              <a:gd name="connsiteY22843" fmla="*/ 1215048 h 4330701"/>
              <a:gd name="connsiteX22844" fmla="*/ 4118971 w 12191966"/>
              <a:gd name="connsiteY22844" fmla="*/ 1212276 h 4330701"/>
              <a:gd name="connsiteX22845" fmla="*/ 4115405 w 12191966"/>
              <a:gd name="connsiteY22845" fmla="*/ 1209504 h 4330701"/>
              <a:gd name="connsiteX22846" fmla="*/ 4110649 w 12191966"/>
              <a:gd name="connsiteY22846" fmla="*/ 1207920 h 4330701"/>
              <a:gd name="connsiteX22847" fmla="*/ 4110649 w 12191966"/>
              <a:gd name="connsiteY22847" fmla="*/ 1205544 h 4330701"/>
              <a:gd name="connsiteX22848" fmla="*/ 4111442 w 12191966"/>
              <a:gd name="connsiteY22848" fmla="*/ 1203168 h 4330701"/>
              <a:gd name="connsiteX22849" fmla="*/ 4112234 w 12191966"/>
              <a:gd name="connsiteY22849" fmla="*/ 1201584 h 4330701"/>
              <a:gd name="connsiteX22850" fmla="*/ 4113423 w 12191966"/>
              <a:gd name="connsiteY22850" fmla="*/ 1200000 h 4330701"/>
              <a:gd name="connsiteX22851" fmla="*/ 4115405 w 12191966"/>
              <a:gd name="connsiteY22851" fmla="*/ 1197624 h 4330701"/>
              <a:gd name="connsiteX22852" fmla="*/ 4117782 w 12191966"/>
              <a:gd name="connsiteY22852" fmla="*/ 1195248 h 4330701"/>
              <a:gd name="connsiteX22853" fmla="*/ 4120159 w 12191966"/>
              <a:gd name="connsiteY22853" fmla="*/ 1192476 h 4330701"/>
              <a:gd name="connsiteX22854" fmla="*/ 4121348 w 12191966"/>
              <a:gd name="connsiteY22854" fmla="*/ 1190892 h 4330701"/>
              <a:gd name="connsiteX22855" fmla="*/ 4121744 w 12191966"/>
              <a:gd name="connsiteY22855" fmla="*/ 1188912 h 4330701"/>
              <a:gd name="connsiteX22856" fmla="*/ 4122140 w 12191966"/>
              <a:gd name="connsiteY22856" fmla="*/ 1186932 h 4330701"/>
              <a:gd name="connsiteX22857" fmla="*/ 4122933 w 12191966"/>
              <a:gd name="connsiteY22857" fmla="*/ 1184556 h 4330701"/>
              <a:gd name="connsiteX22858" fmla="*/ 4122933 w 12191966"/>
              <a:gd name="connsiteY22858" fmla="*/ 1181388 h 4330701"/>
              <a:gd name="connsiteX22859" fmla="*/ 4122140 w 12191966"/>
              <a:gd name="connsiteY22859" fmla="*/ 1178220 h 4330701"/>
              <a:gd name="connsiteX22860" fmla="*/ 4121744 w 12191966"/>
              <a:gd name="connsiteY22860" fmla="*/ 1175052 h 4330701"/>
              <a:gd name="connsiteX22861" fmla="*/ 4121348 w 12191966"/>
              <a:gd name="connsiteY22861" fmla="*/ 1172676 h 4330701"/>
              <a:gd name="connsiteX22862" fmla="*/ 4120159 w 12191966"/>
              <a:gd name="connsiteY22862" fmla="*/ 1169904 h 4330701"/>
              <a:gd name="connsiteX22863" fmla="*/ 4119367 w 12191966"/>
              <a:gd name="connsiteY22863" fmla="*/ 1167924 h 4330701"/>
              <a:gd name="connsiteX22864" fmla="*/ 4118178 w 12191966"/>
              <a:gd name="connsiteY22864" fmla="*/ 1166736 h 4330701"/>
              <a:gd name="connsiteX22865" fmla="*/ 4116593 w 12191966"/>
              <a:gd name="connsiteY22865" fmla="*/ 1165548 h 4330701"/>
              <a:gd name="connsiteX22866" fmla="*/ 4113423 w 12191966"/>
              <a:gd name="connsiteY22866" fmla="*/ 1163568 h 4330701"/>
              <a:gd name="connsiteX22867" fmla="*/ 4108669 w 12191966"/>
              <a:gd name="connsiteY22867" fmla="*/ 1162380 h 4330701"/>
              <a:gd name="connsiteX22868" fmla="*/ 4104310 w 12191966"/>
              <a:gd name="connsiteY22868" fmla="*/ 1161984 h 4330701"/>
              <a:gd name="connsiteX22869" fmla="*/ 4099159 w 12191966"/>
              <a:gd name="connsiteY22869" fmla="*/ 1161984 h 4330701"/>
              <a:gd name="connsiteX22870" fmla="*/ 4094404 w 12191966"/>
              <a:gd name="connsiteY22870" fmla="*/ 1162380 h 4330701"/>
              <a:gd name="connsiteX22871" fmla="*/ 4097574 w 12191966"/>
              <a:gd name="connsiteY22871" fmla="*/ 1167528 h 4330701"/>
              <a:gd name="connsiteX22872" fmla="*/ 4101932 w 12191966"/>
              <a:gd name="connsiteY22872" fmla="*/ 1171488 h 4330701"/>
              <a:gd name="connsiteX22873" fmla="*/ 4106291 w 12191966"/>
              <a:gd name="connsiteY22873" fmla="*/ 1175052 h 4330701"/>
              <a:gd name="connsiteX22874" fmla="*/ 4110649 w 12191966"/>
              <a:gd name="connsiteY22874" fmla="*/ 1178220 h 4330701"/>
              <a:gd name="connsiteX22875" fmla="*/ 4109857 w 12191966"/>
              <a:gd name="connsiteY22875" fmla="*/ 1180596 h 4330701"/>
              <a:gd name="connsiteX22876" fmla="*/ 4108272 w 12191966"/>
              <a:gd name="connsiteY22876" fmla="*/ 1182972 h 4330701"/>
              <a:gd name="connsiteX22877" fmla="*/ 4106291 w 12191966"/>
              <a:gd name="connsiteY22877" fmla="*/ 1184556 h 4330701"/>
              <a:gd name="connsiteX22878" fmla="*/ 4103914 w 12191966"/>
              <a:gd name="connsiteY22878" fmla="*/ 1185744 h 4330701"/>
              <a:gd name="connsiteX22879" fmla="*/ 4101140 w 12191966"/>
              <a:gd name="connsiteY22879" fmla="*/ 1186140 h 4330701"/>
              <a:gd name="connsiteX22880" fmla="*/ 4098366 w 12191966"/>
              <a:gd name="connsiteY22880" fmla="*/ 1186140 h 4330701"/>
              <a:gd name="connsiteX22881" fmla="*/ 4091631 w 12191966"/>
              <a:gd name="connsiteY22881" fmla="*/ 1186140 h 4330701"/>
              <a:gd name="connsiteX22882" fmla="*/ 4085687 w 12191966"/>
              <a:gd name="connsiteY22882" fmla="*/ 1186536 h 4330701"/>
              <a:gd name="connsiteX22883" fmla="*/ 4083309 w 12191966"/>
              <a:gd name="connsiteY22883" fmla="*/ 1186932 h 4330701"/>
              <a:gd name="connsiteX22884" fmla="*/ 4080536 w 12191966"/>
              <a:gd name="connsiteY22884" fmla="*/ 1188120 h 4330701"/>
              <a:gd name="connsiteX22885" fmla="*/ 4079347 w 12191966"/>
              <a:gd name="connsiteY22885" fmla="*/ 1190100 h 4330701"/>
              <a:gd name="connsiteX22886" fmla="*/ 4077762 w 12191966"/>
              <a:gd name="connsiteY22886" fmla="*/ 1192476 h 4330701"/>
              <a:gd name="connsiteX22887" fmla="*/ 4077366 w 12191966"/>
              <a:gd name="connsiteY22887" fmla="*/ 1196040 h 4330701"/>
              <a:gd name="connsiteX22888" fmla="*/ 4077366 w 12191966"/>
              <a:gd name="connsiteY22888" fmla="*/ 1200000 h 4330701"/>
              <a:gd name="connsiteX22889" fmla="*/ 4076177 w 12191966"/>
              <a:gd name="connsiteY22889" fmla="*/ 1199208 h 4330701"/>
              <a:gd name="connsiteX22890" fmla="*/ 4075781 w 12191966"/>
              <a:gd name="connsiteY22890" fmla="*/ 1197228 h 4330701"/>
              <a:gd name="connsiteX22891" fmla="*/ 4075384 w 12191966"/>
              <a:gd name="connsiteY22891" fmla="*/ 1192476 h 4330701"/>
              <a:gd name="connsiteX22892" fmla="*/ 4074592 w 12191966"/>
              <a:gd name="connsiteY22892" fmla="*/ 1186932 h 4330701"/>
              <a:gd name="connsiteX22893" fmla="*/ 4074196 w 12191966"/>
              <a:gd name="connsiteY22893" fmla="*/ 1180596 h 4330701"/>
              <a:gd name="connsiteX22894" fmla="*/ 4073007 w 12191966"/>
              <a:gd name="connsiteY22894" fmla="*/ 1174656 h 4330701"/>
              <a:gd name="connsiteX22895" fmla="*/ 4072214 w 12191966"/>
              <a:gd name="connsiteY22895" fmla="*/ 1171488 h 4330701"/>
              <a:gd name="connsiteX22896" fmla="*/ 4070630 w 12191966"/>
              <a:gd name="connsiteY22896" fmla="*/ 1169112 h 4330701"/>
              <a:gd name="connsiteX22897" fmla="*/ 4069045 w 12191966"/>
              <a:gd name="connsiteY22897" fmla="*/ 1166736 h 4330701"/>
              <a:gd name="connsiteX22898" fmla="*/ 4066667 w 12191966"/>
              <a:gd name="connsiteY22898" fmla="*/ 1164360 h 4330701"/>
              <a:gd name="connsiteX22899" fmla="*/ 4064290 w 12191966"/>
              <a:gd name="connsiteY22899" fmla="*/ 1163172 h 4330701"/>
              <a:gd name="connsiteX22900" fmla="*/ 4060724 w 12191966"/>
              <a:gd name="connsiteY22900" fmla="*/ 1162380 h 4330701"/>
              <a:gd name="connsiteX22901" fmla="*/ 4055573 w 12191966"/>
              <a:gd name="connsiteY22901" fmla="*/ 1164360 h 4330701"/>
              <a:gd name="connsiteX22902" fmla="*/ 4053988 w 12191966"/>
              <a:gd name="connsiteY22902" fmla="*/ 1165944 h 4330701"/>
              <a:gd name="connsiteX22903" fmla="*/ 4052799 w 12191966"/>
              <a:gd name="connsiteY22903" fmla="*/ 1167132 h 4330701"/>
              <a:gd name="connsiteX22904" fmla="*/ 4052007 w 12191966"/>
              <a:gd name="connsiteY22904" fmla="*/ 1168716 h 4330701"/>
              <a:gd name="connsiteX22905" fmla="*/ 4051610 w 12191966"/>
              <a:gd name="connsiteY22905" fmla="*/ 1169508 h 4330701"/>
              <a:gd name="connsiteX22906" fmla="*/ 4051214 w 12191966"/>
              <a:gd name="connsiteY22906" fmla="*/ 1172676 h 4330701"/>
              <a:gd name="connsiteX22907" fmla="*/ 4052007 w 12191966"/>
              <a:gd name="connsiteY22907" fmla="*/ 1176636 h 4330701"/>
              <a:gd name="connsiteX22908" fmla="*/ 4053195 w 12191966"/>
              <a:gd name="connsiteY22908" fmla="*/ 1180596 h 4330701"/>
              <a:gd name="connsiteX22909" fmla="*/ 4053988 w 12191966"/>
              <a:gd name="connsiteY22909" fmla="*/ 1186140 h 4330701"/>
              <a:gd name="connsiteX22910" fmla="*/ 4054780 w 12191966"/>
              <a:gd name="connsiteY22910" fmla="*/ 1192476 h 4330701"/>
              <a:gd name="connsiteX22911" fmla="*/ 4048044 w 12191966"/>
              <a:gd name="connsiteY22911" fmla="*/ 1189704 h 4330701"/>
              <a:gd name="connsiteX22912" fmla="*/ 4043290 w 12191966"/>
              <a:gd name="connsiteY22912" fmla="*/ 1188120 h 4330701"/>
              <a:gd name="connsiteX22913" fmla="*/ 4038535 w 12191966"/>
              <a:gd name="connsiteY22913" fmla="*/ 1188120 h 4330701"/>
              <a:gd name="connsiteX22914" fmla="*/ 4034572 w 12191966"/>
              <a:gd name="connsiteY22914" fmla="*/ 1188120 h 4330701"/>
              <a:gd name="connsiteX22915" fmla="*/ 4031006 w 12191966"/>
              <a:gd name="connsiteY22915" fmla="*/ 1188120 h 4330701"/>
              <a:gd name="connsiteX22916" fmla="*/ 4027044 w 12191966"/>
              <a:gd name="connsiteY22916" fmla="*/ 1188120 h 4330701"/>
              <a:gd name="connsiteX22917" fmla="*/ 4022289 w 12191966"/>
              <a:gd name="connsiteY22917" fmla="*/ 1186932 h 4330701"/>
              <a:gd name="connsiteX22918" fmla="*/ 4015553 w 12191966"/>
              <a:gd name="connsiteY22918" fmla="*/ 1184952 h 4330701"/>
              <a:gd name="connsiteX22919" fmla="*/ 4017534 w 12191966"/>
              <a:gd name="connsiteY22919" fmla="*/ 1179408 h 4330701"/>
              <a:gd name="connsiteX22920" fmla="*/ 4019912 w 12191966"/>
              <a:gd name="connsiteY22920" fmla="*/ 1175448 h 4330701"/>
              <a:gd name="connsiteX22921" fmla="*/ 4023082 w 12191966"/>
              <a:gd name="connsiteY22921" fmla="*/ 1171488 h 4330701"/>
              <a:gd name="connsiteX22922" fmla="*/ 4026252 w 12191966"/>
              <a:gd name="connsiteY22922" fmla="*/ 1169112 h 4330701"/>
              <a:gd name="connsiteX22923" fmla="*/ 4030214 w 12191966"/>
              <a:gd name="connsiteY22923" fmla="*/ 1166736 h 4330701"/>
              <a:gd name="connsiteX22924" fmla="*/ 4034572 w 12191966"/>
              <a:gd name="connsiteY22924" fmla="*/ 1164360 h 4330701"/>
              <a:gd name="connsiteX22925" fmla="*/ 4039327 w 12191966"/>
              <a:gd name="connsiteY22925" fmla="*/ 1163172 h 4330701"/>
              <a:gd name="connsiteX22926" fmla="*/ 4043685 w 12191966"/>
              <a:gd name="connsiteY22926" fmla="*/ 1161984 h 4330701"/>
              <a:gd name="connsiteX22927" fmla="*/ 4041309 w 12191966"/>
              <a:gd name="connsiteY22927" fmla="*/ 1159212 h 4330701"/>
              <a:gd name="connsiteX22928" fmla="*/ 4038535 w 12191966"/>
              <a:gd name="connsiteY22928" fmla="*/ 1156440 h 4330701"/>
              <a:gd name="connsiteX22929" fmla="*/ 4036157 w 12191966"/>
              <a:gd name="connsiteY22929" fmla="*/ 1154856 h 4330701"/>
              <a:gd name="connsiteX22930" fmla="*/ 4033780 w 12191966"/>
              <a:gd name="connsiteY22930" fmla="*/ 1154460 h 4330701"/>
              <a:gd name="connsiteX22931" fmla="*/ 4030610 w 12191966"/>
              <a:gd name="connsiteY22931" fmla="*/ 1154460 h 4330701"/>
              <a:gd name="connsiteX22932" fmla="*/ 4028233 w 12191966"/>
              <a:gd name="connsiteY22932" fmla="*/ 1154856 h 4330701"/>
              <a:gd name="connsiteX22933" fmla="*/ 4022289 w 12191966"/>
              <a:gd name="connsiteY22933" fmla="*/ 1156836 h 4330701"/>
              <a:gd name="connsiteX22934" fmla="*/ 4016742 w 12191966"/>
              <a:gd name="connsiteY22934" fmla="*/ 1159212 h 4330701"/>
              <a:gd name="connsiteX22935" fmla="*/ 4013572 w 12191966"/>
              <a:gd name="connsiteY22935" fmla="*/ 1160004 h 4330701"/>
              <a:gd name="connsiteX22936" fmla="*/ 4010402 w 12191966"/>
              <a:gd name="connsiteY22936" fmla="*/ 1160004 h 4330701"/>
              <a:gd name="connsiteX22937" fmla="*/ 4007628 w 12191966"/>
              <a:gd name="connsiteY22937" fmla="*/ 1160004 h 4330701"/>
              <a:gd name="connsiteX22938" fmla="*/ 4004459 w 12191966"/>
              <a:gd name="connsiteY22938" fmla="*/ 1159212 h 4330701"/>
              <a:gd name="connsiteX22939" fmla="*/ 4002081 w 12191966"/>
              <a:gd name="connsiteY22939" fmla="*/ 1156836 h 4330701"/>
              <a:gd name="connsiteX22940" fmla="*/ 3998911 w 12191966"/>
              <a:gd name="connsiteY22940" fmla="*/ 1154460 h 4330701"/>
              <a:gd name="connsiteX22941" fmla="*/ 4000892 w 12191966"/>
              <a:gd name="connsiteY22941" fmla="*/ 1148916 h 4330701"/>
              <a:gd name="connsiteX22942" fmla="*/ 4004062 w 12191966"/>
              <a:gd name="connsiteY22942" fmla="*/ 1144164 h 4330701"/>
              <a:gd name="connsiteX22943" fmla="*/ 4007628 w 12191966"/>
              <a:gd name="connsiteY22943" fmla="*/ 1140204 h 4330701"/>
              <a:gd name="connsiteX22944" fmla="*/ 4011591 w 12191966"/>
              <a:gd name="connsiteY22944" fmla="*/ 1137036 h 4330701"/>
              <a:gd name="connsiteX22945" fmla="*/ 4015949 w 12191966"/>
              <a:gd name="connsiteY22945" fmla="*/ 1134660 h 4330701"/>
              <a:gd name="connsiteX22946" fmla="*/ 4021101 w 12191966"/>
              <a:gd name="connsiteY22946" fmla="*/ 1133076 h 4330701"/>
              <a:gd name="connsiteX22947" fmla="*/ 5023543 w 12191966"/>
              <a:gd name="connsiteY22947" fmla="*/ 1123951 h 4330701"/>
              <a:gd name="connsiteX22948" fmla="*/ 5026363 w 12191966"/>
              <a:gd name="connsiteY22948" fmla="*/ 1124713 h 4330701"/>
              <a:gd name="connsiteX22949" fmla="*/ 5028778 w 12191966"/>
              <a:gd name="connsiteY22949" fmla="*/ 1125856 h 4330701"/>
              <a:gd name="connsiteX22950" fmla="*/ 5030792 w 12191966"/>
              <a:gd name="connsiteY22950" fmla="*/ 1128523 h 4330701"/>
              <a:gd name="connsiteX22951" fmla="*/ 5029985 w 12191966"/>
              <a:gd name="connsiteY22951" fmla="*/ 1131190 h 4330701"/>
              <a:gd name="connsiteX22952" fmla="*/ 5028778 w 12191966"/>
              <a:gd name="connsiteY22952" fmla="*/ 1133095 h 4330701"/>
              <a:gd name="connsiteX22953" fmla="*/ 5027971 w 12191966"/>
              <a:gd name="connsiteY22953" fmla="*/ 1135000 h 4330701"/>
              <a:gd name="connsiteX22954" fmla="*/ 5026767 w 12191966"/>
              <a:gd name="connsiteY22954" fmla="*/ 1136524 h 4330701"/>
              <a:gd name="connsiteX22955" fmla="*/ 5025960 w 12191966"/>
              <a:gd name="connsiteY22955" fmla="*/ 1136905 h 4330701"/>
              <a:gd name="connsiteX22956" fmla="*/ 5024350 w 12191966"/>
              <a:gd name="connsiteY22956" fmla="*/ 1137667 h 4330701"/>
              <a:gd name="connsiteX22957" fmla="*/ 5021128 w 12191966"/>
              <a:gd name="connsiteY22957" fmla="*/ 1138048 h 4330701"/>
              <a:gd name="connsiteX22958" fmla="*/ 5017503 w 12191966"/>
              <a:gd name="connsiteY22958" fmla="*/ 1138048 h 4330701"/>
              <a:gd name="connsiteX22959" fmla="*/ 5013079 w 12191966"/>
              <a:gd name="connsiteY22959" fmla="*/ 1138429 h 4330701"/>
              <a:gd name="connsiteX22960" fmla="*/ 5011069 w 12191966"/>
              <a:gd name="connsiteY22960" fmla="*/ 1138429 h 4330701"/>
              <a:gd name="connsiteX22961" fmla="*/ 5008654 w 12191966"/>
              <a:gd name="connsiteY22961" fmla="*/ 1139572 h 4330701"/>
              <a:gd name="connsiteX22962" fmla="*/ 5005836 w 12191966"/>
              <a:gd name="connsiteY22962" fmla="*/ 1140334 h 4330701"/>
              <a:gd name="connsiteX22963" fmla="*/ 5003421 w 12191966"/>
              <a:gd name="connsiteY22963" fmla="*/ 1142239 h 4330701"/>
              <a:gd name="connsiteX22964" fmla="*/ 5003017 w 12191966"/>
              <a:gd name="connsiteY22964" fmla="*/ 1143001 h 4330701"/>
              <a:gd name="connsiteX22965" fmla="*/ 5002210 w 12191966"/>
              <a:gd name="connsiteY22965" fmla="*/ 1142239 h 4330701"/>
              <a:gd name="connsiteX22966" fmla="*/ 5003421 w 12191966"/>
              <a:gd name="connsiteY22966" fmla="*/ 1139953 h 4330701"/>
              <a:gd name="connsiteX22967" fmla="*/ 5006239 w 12191966"/>
              <a:gd name="connsiteY22967" fmla="*/ 1136143 h 4330701"/>
              <a:gd name="connsiteX22968" fmla="*/ 5010668 w 12191966"/>
              <a:gd name="connsiteY22968" fmla="*/ 1131190 h 4330701"/>
              <a:gd name="connsiteX22969" fmla="*/ 5013079 w 12191966"/>
              <a:gd name="connsiteY22969" fmla="*/ 1129285 h 4330701"/>
              <a:gd name="connsiteX22970" fmla="*/ 5015495 w 12191966"/>
              <a:gd name="connsiteY22970" fmla="*/ 1127380 h 4330701"/>
              <a:gd name="connsiteX22971" fmla="*/ 5018308 w 12191966"/>
              <a:gd name="connsiteY22971" fmla="*/ 1125475 h 4330701"/>
              <a:gd name="connsiteX22972" fmla="*/ 5021128 w 12191966"/>
              <a:gd name="connsiteY22972" fmla="*/ 1124713 h 4330701"/>
              <a:gd name="connsiteX22973" fmla="*/ 3785661 w 12191966"/>
              <a:gd name="connsiteY22973" fmla="*/ 1122363 h 4330701"/>
              <a:gd name="connsiteX22974" fmla="*/ 3788780 w 12191966"/>
              <a:gd name="connsiteY22974" fmla="*/ 1124662 h 4330701"/>
              <a:gd name="connsiteX22975" fmla="*/ 3791510 w 12191966"/>
              <a:gd name="connsiteY22975" fmla="*/ 1126195 h 4330701"/>
              <a:gd name="connsiteX22976" fmla="*/ 3794239 w 12191966"/>
              <a:gd name="connsiteY22976" fmla="*/ 1126961 h 4330701"/>
              <a:gd name="connsiteX22977" fmla="*/ 3796968 w 12191966"/>
              <a:gd name="connsiteY22977" fmla="*/ 1127344 h 4330701"/>
              <a:gd name="connsiteX22978" fmla="*/ 3802037 w 12191966"/>
              <a:gd name="connsiteY22978" fmla="*/ 1128111 h 4330701"/>
              <a:gd name="connsiteX22979" fmla="*/ 3807105 w 12191966"/>
              <a:gd name="connsiteY22979" fmla="*/ 1126961 h 4330701"/>
              <a:gd name="connsiteX22980" fmla="*/ 3811395 w 12191966"/>
              <a:gd name="connsiteY22980" fmla="*/ 1126578 h 4330701"/>
              <a:gd name="connsiteX22981" fmla="*/ 3815684 w 12191966"/>
              <a:gd name="connsiteY22981" fmla="*/ 1126578 h 4330701"/>
              <a:gd name="connsiteX22982" fmla="*/ 3818414 w 12191966"/>
              <a:gd name="connsiteY22982" fmla="*/ 1126578 h 4330701"/>
              <a:gd name="connsiteX22983" fmla="*/ 3820363 w 12191966"/>
              <a:gd name="connsiteY22983" fmla="*/ 1126961 h 4330701"/>
              <a:gd name="connsiteX22984" fmla="*/ 3822312 w 12191966"/>
              <a:gd name="connsiteY22984" fmla="*/ 1128494 h 4330701"/>
              <a:gd name="connsiteX22985" fmla="*/ 3824262 w 12191966"/>
              <a:gd name="connsiteY22985" fmla="*/ 1130027 h 4330701"/>
              <a:gd name="connsiteX22986" fmla="*/ 3822312 w 12191966"/>
              <a:gd name="connsiteY22986" fmla="*/ 1131943 h 4330701"/>
              <a:gd name="connsiteX22987" fmla="*/ 3820363 w 12191966"/>
              <a:gd name="connsiteY22987" fmla="*/ 1133475 h 4330701"/>
              <a:gd name="connsiteX22988" fmla="*/ 3817634 w 12191966"/>
              <a:gd name="connsiteY22988" fmla="*/ 1135391 h 4330701"/>
              <a:gd name="connsiteX22989" fmla="*/ 3815294 w 12191966"/>
              <a:gd name="connsiteY22989" fmla="*/ 1136158 h 4330701"/>
              <a:gd name="connsiteX22990" fmla="*/ 3809836 w 12191966"/>
              <a:gd name="connsiteY22990" fmla="*/ 1138074 h 4330701"/>
              <a:gd name="connsiteX22991" fmla="*/ 3803986 w 12191966"/>
              <a:gd name="connsiteY22991" fmla="*/ 1139606 h 4330701"/>
              <a:gd name="connsiteX22992" fmla="*/ 3791510 w 12191966"/>
              <a:gd name="connsiteY22992" fmla="*/ 1141522 h 4330701"/>
              <a:gd name="connsiteX22993" fmla="*/ 3785661 w 12191966"/>
              <a:gd name="connsiteY22993" fmla="*/ 1143055 h 4330701"/>
              <a:gd name="connsiteX22994" fmla="*/ 3779813 w 12191966"/>
              <a:gd name="connsiteY22994" fmla="*/ 1144588 h 4330701"/>
              <a:gd name="connsiteX22995" fmla="*/ 3782152 w 12191966"/>
              <a:gd name="connsiteY22995" fmla="*/ 1139606 h 4330701"/>
              <a:gd name="connsiteX22996" fmla="*/ 3783711 w 12191966"/>
              <a:gd name="connsiteY22996" fmla="*/ 1134625 h 4330701"/>
              <a:gd name="connsiteX22997" fmla="*/ 3785271 w 12191966"/>
              <a:gd name="connsiteY22997" fmla="*/ 1129260 h 4330701"/>
              <a:gd name="connsiteX22998" fmla="*/ 5217743 w 12191966"/>
              <a:gd name="connsiteY22998" fmla="*/ 1120776 h 4330701"/>
              <a:gd name="connsiteX22999" fmla="*/ 5219343 w 12191966"/>
              <a:gd name="connsiteY22999" fmla="*/ 1120776 h 4330701"/>
              <a:gd name="connsiteX23000" fmla="*/ 5220542 w 12191966"/>
              <a:gd name="connsiteY23000" fmla="*/ 1121560 h 4330701"/>
              <a:gd name="connsiteX23001" fmla="*/ 5221347 w 12191966"/>
              <a:gd name="connsiteY23001" fmla="*/ 1123128 h 4330701"/>
              <a:gd name="connsiteX23002" fmla="*/ 5223349 w 12191966"/>
              <a:gd name="connsiteY23002" fmla="*/ 1126264 h 4330701"/>
              <a:gd name="connsiteX23003" fmla="*/ 5228160 w 12191966"/>
              <a:gd name="connsiteY23003" fmla="*/ 1135671 h 4330701"/>
              <a:gd name="connsiteX23004" fmla="*/ 5230171 w 12191966"/>
              <a:gd name="connsiteY23004" fmla="*/ 1139983 h 4330701"/>
              <a:gd name="connsiteX23005" fmla="*/ 5231376 w 12191966"/>
              <a:gd name="connsiteY23005" fmla="*/ 1142335 h 4330701"/>
              <a:gd name="connsiteX23006" fmla="*/ 5234591 w 12191966"/>
              <a:gd name="connsiteY23006" fmla="*/ 1140375 h 4330701"/>
              <a:gd name="connsiteX23007" fmla="*/ 5236996 w 12191966"/>
              <a:gd name="connsiteY23007" fmla="*/ 1137631 h 4330701"/>
              <a:gd name="connsiteX23008" fmla="*/ 5241807 w 12191966"/>
              <a:gd name="connsiteY23008" fmla="*/ 1133319 h 4330701"/>
              <a:gd name="connsiteX23009" fmla="*/ 5243815 w 12191966"/>
              <a:gd name="connsiteY23009" fmla="*/ 1131359 h 4330701"/>
              <a:gd name="connsiteX23010" fmla="*/ 5244618 w 12191966"/>
              <a:gd name="connsiteY23010" fmla="*/ 1131359 h 4330701"/>
              <a:gd name="connsiteX23011" fmla="*/ 5246222 w 12191966"/>
              <a:gd name="connsiteY23011" fmla="*/ 1130967 h 4330701"/>
              <a:gd name="connsiteX23012" fmla="*/ 5247427 w 12191966"/>
              <a:gd name="connsiteY23012" fmla="*/ 1131359 h 4330701"/>
              <a:gd name="connsiteX23013" fmla="*/ 5248232 w 12191966"/>
              <a:gd name="connsiteY23013" fmla="*/ 1131751 h 4330701"/>
              <a:gd name="connsiteX23014" fmla="*/ 5249837 w 12191966"/>
              <a:gd name="connsiteY23014" fmla="*/ 1132927 h 4330701"/>
              <a:gd name="connsiteX23015" fmla="*/ 5251445 w 12191966"/>
              <a:gd name="connsiteY23015" fmla="*/ 1134495 h 4330701"/>
              <a:gd name="connsiteX23016" fmla="*/ 5250238 w 12191966"/>
              <a:gd name="connsiteY23016" fmla="*/ 1136847 h 4330701"/>
              <a:gd name="connsiteX23017" fmla="*/ 5248633 w 12191966"/>
              <a:gd name="connsiteY23017" fmla="*/ 1138415 h 4330701"/>
              <a:gd name="connsiteX23018" fmla="*/ 5246222 w 12191966"/>
              <a:gd name="connsiteY23018" fmla="*/ 1141943 h 4330701"/>
              <a:gd name="connsiteX23019" fmla="*/ 5244618 w 12191966"/>
              <a:gd name="connsiteY23019" fmla="*/ 1143902 h 4330701"/>
              <a:gd name="connsiteX23020" fmla="*/ 5244216 w 12191966"/>
              <a:gd name="connsiteY23020" fmla="*/ 1145862 h 4330701"/>
              <a:gd name="connsiteX23021" fmla="*/ 5243815 w 12191966"/>
              <a:gd name="connsiteY23021" fmla="*/ 1148606 h 4330701"/>
              <a:gd name="connsiteX23022" fmla="*/ 5244216 w 12191966"/>
              <a:gd name="connsiteY23022" fmla="*/ 1152526 h 4330701"/>
              <a:gd name="connsiteX23023" fmla="*/ 5241807 w 12191966"/>
              <a:gd name="connsiteY23023" fmla="*/ 1150566 h 4330701"/>
              <a:gd name="connsiteX23024" fmla="*/ 5238996 w 12191966"/>
              <a:gd name="connsiteY23024" fmla="*/ 1149782 h 4330701"/>
              <a:gd name="connsiteX23025" fmla="*/ 5234180 w 12191966"/>
              <a:gd name="connsiteY23025" fmla="*/ 1147822 h 4330701"/>
              <a:gd name="connsiteX23026" fmla="*/ 5228564 w 12191966"/>
              <a:gd name="connsiteY23026" fmla="*/ 1146254 h 4330701"/>
              <a:gd name="connsiteX23027" fmla="*/ 5226152 w 12191966"/>
              <a:gd name="connsiteY23027" fmla="*/ 1144686 h 4330701"/>
              <a:gd name="connsiteX23028" fmla="*/ 5223743 w 12191966"/>
              <a:gd name="connsiteY23028" fmla="*/ 1143118 h 4330701"/>
              <a:gd name="connsiteX23029" fmla="*/ 5223349 w 12191966"/>
              <a:gd name="connsiteY23029" fmla="*/ 1139983 h 4330701"/>
              <a:gd name="connsiteX23030" fmla="*/ 5222948 w 12191966"/>
              <a:gd name="connsiteY23030" fmla="*/ 1136847 h 4330701"/>
              <a:gd name="connsiteX23031" fmla="*/ 5222545 w 12191966"/>
              <a:gd name="connsiteY23031" fmla="*/ 1134495 h 4330701"/>
              <a:gd name="connsiteX23032" fmla="*/ 5220944 w 12191966"/>
              <a:gd name="connsiteY23032" fmla="*/ 1131751 h 4330701"/>
              <a:gd name="connsiteX23033" fmla="*/ 5219745 w 12191966"/>
              <a:gd name="connsiteY23033" fmla="*/ 1130183 h 4330701"/>
              <a:gd name="connsiteX23034" fmla="*/ 5218548 w 12191966"/>
              <a:gd name="connsiteY23034" fmla="*/ 1129007 h 4330701"/>
              <a:gd name="connsiteX23035" fmla="*/ 5216944 w 12191966"/>
              <a:gd name="connsiteY23035" fmla="*/ 1127439 h 4330701"/>
              <a:gd name="connsiteX23036" fmla="*/ 5214932 w 12191966"/>
              <a:gd name="connsiteY23036" fmla="*/ 1127047 h 4330701"/>
              <a:gd name="connsiteX23037" fmla="*/ 5215737 w 12191966"/>
              <a:gd name="connsiteY23037" fmla="*/ 1123912 h 4330701"/>
              <a:gd name="connsiteX23038" fmla="*/ 5216944 w 12191966"/>
              <a:gd name="connsiteY23038" fmla="*/ 1121952 h 4330701"/>
              <a:gd name="connsiteX23039" fmla="*/ 3736161 w 12191966"/>
              <a:gd name="connsiteY23039" fmla="*/ 1116013 h 4330701"/>
              <a:gd name="connsiteX23040" fmla="*/ 3738940 w 12191966"/>
              <a:gd name="connsiteY23040" fmla="*/ 1116832 h 4330701"/>
              <a:gd name="connsiteX23041" fmla="*/ 3741320 w 12191966"/>
              <a:gd name="connsiteY23041" fmla="*/ 1117652 h 4330701"/>
              <a:gd name="connsiteX23042" fmla="*/ 3743702 w 12191966"/>
              <a:gd name="connsiteY23042" fmla="*/ 1119290 h 4330701"/>
              <a:gd name="connsiteX23043" fmla="*/ 3746479 w 12191966"/>
              <a:gd name="connsiteY23043" fmla="*/ 1122568 h 4330701"/>
              <a:gd name="connsiteX23044" fmla="*/ 3745686 w 12191966"/>
              <a:gd name="connsiteY23044" fmla="*/ 1126664 h 4330701"/>
              <a:gd name="connsiteX23045" fmla="*/ 3744893 w 12191966"/>
              <a:gd name="connsiteY23045" fmla="*/ 1130761 h 4330701"/>
              <a:gd name="connsiteX23046" fmla="*/ 3742909 w 12191966"/>
              <a:gd name="connsiteY23046" fmla="*/ 1133629 h 4330701"/>
              <a:gd name="connsiteX23047" fmla="*/ 3740925 w 12191966"/>
              <a:gd name="connsiteY23047" fmla="*/ 1135677 h 4330701"/>
              <a:gd name="connsiteX23048" fmla="*/ 3737749 w 12191966"/>
              <a:gd name="connsiteY23048" fmla="*/ 1137726 h 4330701"/>
              <a:gd name="connsiteX23049" fmla="*/ 3734970 w 12191966"/>
              <a:gd name="connsiteY23049" fmla="*/ 1139364 h 4330701"/>
              <a:gd name="connsiteX23050" fmla="*/ 3731399 w 12191966"/>
              <a:gd name="connsiteY23050" fmla="*/ 1140594 h 4330701"/>
              <a:gd name="connsiteX23051" fmla="*/ 3728224 w 12191966"/>
              <a:gd name="connsiteY23051" fmla="*/ 1141413 h 4330701"/>
              <a:gd name="connsiteX23052" fmla="*/ 3724651 w 12191966"/>
              <a:gd name="connsiteY23052" fmla="*/ 1141413 h 4330701"/>
              <a:gd name="connsiteX23053" fmla="*/ 3721080 w 12191966"/>
              <a:gd name="connsiteY23053" fmla="*/ 1141413 h 4330701"/>
              <a:gd name="connsiteX23054" fmla="*/ 3714730 w 12191966"/>
              <a:gd name="connsiteY23054" fmla="*/ 1141003 h 4330701"/>
              <a:gd name="connsiteX23055" fmla="*/ 3709571 w 12191966"/>
              <a:gd name="connsiteY23055" fmla="*/ 1139364 h 4330701"/>
              <a:gd name="connsiteX23056" fmla="*/ 3707587 w 12191966"/>
              <a:gd name="connsiteY23056" fmla="*/ 1138955 h 4330701"/>
              <a:gd name="connsiteX23057" fmla="*/ 3706794 w 12191966"/>
              <a:gd name="connsiteY23057" fmla="*/ 1137726 h 4330701"/>
              <a:gd name="connsiteX23058" fmla="*/ 3711555 w 12191966"/>
              <a:gd name="connsiteY23058" fmla="*/ 1134448 h 4330701"/>
              <a:gd name="connsiteX23059" fmla="*/ 3716319 w 12191966"/>
              <a:gd name="connsiteY23059" fmla="*/ 1129942 h 4330701"/>
              <a:gd name="connsiteX23060" fmla="*/ 3721080 w 12191966"/>
              <a:gd name="connsiteY23060" fmla="*/ 1125026 h 4330701"/>
              <a:gd name="connsiteX23061" fmla="*/ 3726240 w 12191966"/>
              <a:gd name="connsiteY23061" fmla="*/ 1120929 h 4330701"/>
              <a:gd name="connsiteX23062" fmla="*/ 3728622 w 12191966"/>
              <a:gd name="connsiteY23062" fmla="*/ 1119290 h 4330701"/>
              <a:gd name="connsiteX23063" fmla="*/ 3731399 w 12191966"/>
              <a:gd name="connsiteY23063" fmla="*/ 1117652 h 4330701"/>
              <a:gd name="connsiteX23064" fmla="*/ 3733779 w 12191966"/>
              <a:gd name="connsiteY23064" fmla="*/ 1116832 h 4330701"/>
              <a:gd name="connsiteX23065" fmla="*/ 5167083 w 12191966"/>
              <a:gd name="connsiteY23065" fmla="*/ 1112838 h 4330701"/>
              <a:gd name="connsiteX23066" fmla="*/ 5171434 w 12191966"/>
              <a:gd name="connsiteY23066" fmla="*/ 1113235 h 4330701"/>
              <a:gd name="connsiteX23067" fmla="*/ 5176175 w 12191966"/>
              <a:gd name="connsiteY23067" fmla="*/ 1113632 h 4330701"/>
              <a:gd name="connsiteX23068" fmla="*/ 5180526 w 12191966"/>
              <a:gd name="connsiteY23068" fmla="*/ 1114822 h 4330701"/>
              <a:gd name="connsiteX23069" fmla="*/ 5184087 w 12191966"/>
              <a:gd name="connsiteY23069" fmla="*/ 1116013 h 4330701"/>
              <a:gd name="connsiteX23070" fmla="*/ 5187644 w 12191966"/>
              <a:gd name="connsiteY23070" fmla="*/ 1117997 h 4330701"/>
              <a:gd name="connsiteX23071" fmla="*/ 5190020 w 12191966"/>
              <a:gd name="connsiteY23071" fmla="*/ 1121172 h 4330701"/>
              <a:gd name="connsiteX23072" fmla="*/ 5189625 w 12191966"/>
              <a:gd name="connsiteY23072" fmla="*/ 1124744 h 4330701"/>
              <a:gd name="connsiteX23073" fmla="*/ 5188042 w 12191966"/>
              <a:gd name="connsiteY23073" fmla="*/ 1127522 h 4330701"/>
              <a:gd name="connsiteX23074" fmla="*/ 5186460 w 12191966"/>
              <a:gd name="connsiteY23074" fmla="*/ 1130300 h 4330701"/>
              <a:gd name="connsiteX23075" fmla="*/ 5184483 w 12191966"/>
              <a:gd name="connsiteY23075" fmla="*/ 1132285 h 4330701"/>
              <a:gd name="connsiteX23076" fmla="*/ 5180526 w 12191966"/>
              <a:gd name="connsiteY23076" fmla="*/ 1136254 h 4330701"/>
              <a:gd name="connsiteX23077" fmla="*/ 5175783 w 12191966"/>
              <a:gd name="connsiteY23077" fmla="*/ 1139429 h 4330701"/>
              <a:gd name="connsiteX23078" fmla="*/ 5171038 w 12191966"/>
              <a:gd name="connsiteY23078" fmla="*/ 1142604 h 4330701"/>
              <a:gd name="connsiteX23079" fmla="*/ 5169060 w 12191966"/>
              <a:gd name="connsiteY23079" fmla="*/ 1144191 h 4330701"/>
              <a:gd name="connsiteX23080" fmla="*/ 5167083 w 12191966"/>
              <a:gd name="connsiteY23080" fmla="*/ 1146572 h 4330701"/>
              <a:gd name="connsiteX23081" fmla="*/ 5165504 w 12191966"/>
              <a:gd name="connsiteY23081" fmla="*/ 1148954 h 4330701"/>
              <a:gd name="connsiteX23082" fmla="*/ 5163921 w 12191966"/>
              <a:gd name="connsiteY23082" fmla="*/ 1151732 h 4330701"/>
              <a:gd name="connsiteX23083" fmla="*/ 5163127 w 12191966"/>
              <a:gd name="connsiteY23083" fmla="*/ 1155304 h 4330701"/>
              <a:gd name="connsiteX23084" fmla="*/ 5161945 w 12191966"/>
              <a:gd name="connsiteY23084" fmla="*/ 1158876 h 4330701"/>
              <a:gd name="connsiteX23085" fmla="*/ 5163525 w 12191966"/>
              <a:gd name="connsiteY23085" fmla="*/ 1162844 h 4330701"/>
              <a:gd name="connsiteX23086" fmla="*/ 5165105 w 12191966"/>
              <a:gd name="connsiteY23086" fmla="*/ 1165226 h 4330701"/>
              <a:gd name="connsiteX23087" fmla="*/ 5166689 w 12191966"/>
              <a:gd name="connsiteY23087" fmla="*/ 1166813 h 4330701"/>
              <a:gd name="connsiteX23088" fmla="*/ 5168272 w 12191966"/>
              <a:gd name="connsiteY23088" fmla="*/ 1167210 h 4330701"/>
              <a:gd name="connsiteX23089" fmla="*/ 5169456 w 12191966"/>
              <a:gd name="connsiteY23089" fmla="*/ 1166813 h 4330701"/>
              <a:gd name="connsiteX23090" fmla="*/ 5171038 w 12191966"/>
              <a:gd name="connsiteY23090" fmla="*/ 1165226 h 4330701"/>
              <a:gd name="connsiteX23091" fmla="*/ 5174199 w 12191966"/>
              <a:gd name="connsiteY23091" fmla="*/ 1161257 h 4330701"/>
              <a:gd name="connsiteX23092" fmla="*/ 5176969 w 12191966"/>
              <a:gd name="connsiteY23092" fmla="*/ 1156891 h 4330701"/>
              <a:gd name="connsiteX23093" fmla="*/ 5178944 w 12191966"/>
              <a:gd name="connsiteY23093" fmla="*/ 1154907 h 4330701"/>
              <a:gd name="connsiteX23094" fmla="*/ 5180920 w 12191966"/>
              <a:gd name="connsiteY23094" fmla="*/ 1152922 h 4330701"/>
              <a:gd name="connsiteX23095" fmla="*/ 5183295 w 12191966"/>
              <a:gd name="connsiteY23095" fmla="*/ 1151335 h 4330701"/>
              <a:gd name="connsiteX23096" fmla="*/ 5185273 w 12191966"/>
              <a:gd name="connsiteY23096" fmla="*/ 1150144 h 4330701"/>
              <a:gd name="connsiteX23097" fmla="*/ 5187644 w 12191966"/>
              <a:gd name="connsiteY23097" fmla="*/ 1150144 h 4330701"/>
              <a:gd name="connsiteX23098" fmla="*/ 5190020 w 12191966"/>
              <a:gd name="connsiteY23098" fmla="*/ 1151335 h 4330701"/>
              <a:gd name="connsiteX23099" fmla="*/ 5188435 w 12191966"/>
              <a:gd name="connsiteY23099" fmla="*/ 1154113 h 4330701"/>
              <a:gd name="connsiteX23100" fmla="*/ 5187256 w 12191966"/>
              <a:gd name="connsiteY23100" fmla="*/ 1156891 h 4330701"/>
              <a:gd name="connsiteX23101" fmla="*/ 5186065 w 12191966"/>
              <a:gd name="connsiteY23101" fmla="*/ 1159272 h 4330701"/>
              <a:gd name="connsiteX23102" fmla="*/ 5185667 w 12191966"/>
              <a:gd name="connsiteY23102" fmla="*/ 1161257 h 4330701"/>
              <a:gd name="connsiteX23103" fmla="*/ 5185667 w 12191966"/>
              <a:gd name="connsiteY23103" fmla="*/ 1163241 h 4330701"/>
              <a:gd name="connsiteX23104" fmla="*/ 5186065 w 12191966"/>
              <a:gd name="connsiteY23104" fmla="*/ 1165226 h 4330701"/>
              <a:gd name="connsiteX23105" fmla="*/ 5186460 w 12191966"/>
              <a:gd name="connsiteY23105" fmla="*/ 1166813 h 4330701"/>
              <a:gd name="connsiteX23106" fmla="*/ 5187644 w 12191966"/>
              <a:gd name="connsiteY23106" fmla="*/ 1168401 h 4330701"/>
              <a:gd name="connsiteX23107" fmla="*/ 5189229 w 12191966"/>
              <a:gd name="connsiteY23107" fmla="*/ 1169988 h 4330701"/>
              <a:gd name="connsiteX23108" fmla="*/ 5190420 w 12191966"/>
              <a:gd name="connsiteY23108" fmla="*/ 1170782 h 4330701"/>
              <a:gd name="connsiteX23109" fmla="*/ 5194766 w 12191966"/>
              <a:gd name="connsiteY23109" fmla="*/ 1172766 h 4330701"/>
              <a:gd name="connsiteX23110" fmla="*/ 5199114 w 12191966"/>
              <a:gd name="connsiteY23110" fmla="*/ 1174354 h 4330701"/>
              <a:gd name="connsiteX23111" fmla="*/ 5204654 w 12191966"/>
              <a:gd name="connsiteY23111" fmla="*/ 1174751 h 4330701"/>
              <a:gd name="connsiteX23112" fmla="*/ 5206236 w 12191966"/>
              <a:gd name="connsiteY23112" fmla="*/ 1173957 h 4330701"/>
              <a:gd name="connsiteX23113" fmla="*/ 5205446 w 12191966"/>
              <a:gd name="connsiteY23113" fmla="*/ 1175544 h 4330701"/>
              <a:gd name="connsiteX23114" fmla="*/ 5212167 w 12191966"/>
              <a:gd name="connsiteY23114" fmla="*/ 1175544 h 4330701"/>
              <a:gd name="connsiteX23115" fmla="*/ 5218104 w 12191966"/>
              <a:gd name="connsiteY23115" fmla="*/ 1174354 h 4330701"/>
              <a:gd name="connsiteX23116" fmla="*/ 5214542 w 12191966"/>
              <a:gd name="connsiteY23116" fmla="*/ 1177926 h 4330701"/>
              <a:gd name="connsiteX23117" fmla="*/ 5210981 w 12191966"/>
              <a:gd name="connsiteY23117" fmla="*/ 1180307 h 4330701"/>
              <a:gd name="connsiteX23118" fmla="*/ 5207026 w 12191966"/>
              <a:gd name="connsiteY23118" fmla="*/ 1182688 h 4330701"/>
              <a:gd name="connsiteX23119" fmla="*/ 5202679 w 12191966"/>
              <a:gd name="connsiteY23119" fmla="*/ 1185069 h 4330701"/>
              <a:gd name="connsiteX23120" fmla="*/ 5200703 w 12191966"/>
              <a:gd name="connsiteY23120" fmla="*/ 1187451 h 4330701"/>
              <a:gd name="connsiteX23121" fmla="*/ 5198716 w 12191966"/>
              <a:gd name="connsiteY23121" fmla="*/ 1189832 h 4330701"/>
              <a:gd name="connsiteX23122" fmla="*/ 5195950 w 12191966"/>
              <a:gd name="connsiteY23122" fmla="*/ 1192213 h 4330701"/>
              <a:gd name="connsiteX23123" fmla="*/ 5193192 w 12191966"/>
              <a:gd name="connsiteY23123" fmla="*/ 1194594 h 4330701"/>
              <a:gd name="connsiteX23124" fmla="*/ 5187256 w 12191966"/>
              <a:gd name="connsiteY23124" fmla="*/ 1197373 h 4330701"/>
              <a:gd name="connsiteX23125" fmla="*/ 5180526 w 12191966"/>
              <a:gd name="connsiteY23125" fmla="*/ 1200944 h 4330701"/>
              <a:gd name="connsiteX23126" fmla="*/ 5179732 w 12191966"/>
              <a:gd name="connsiteY23126" fmla="*/ 1203326 h 4330701"/>
              <a:gd name="connsiteX23127" fmla="*/ 5178549 w 12191966"/>
              <a:gd name="connsiteY23127" fmla="*/ 1206898 h 4330701"/>
              <a:gd name="connsiteX23128" fmla="*/ 5177758 w 12191966"/>
              <a:gd name="connsiteY23128" fmla="*/ 1210470 h 4330701"/>
              <a:gd name="connsiteX23129" fmla="*/ 5176969 w 12191966"/>
              <a:gd name="connsiteY23129" fmla="*/ 1214041 h 4330701"/>
              <a:gd name="connsiteX23130" fmla="*/ 5176572 w 12191966"/>
              <a:gd name="connsiteY23130" fmla="*/ 1218407 h 4330701"/>
              <a:gd name="connsiteX23131" fmla="*/ 5176969 w 12191966"/>
              <a:gd name="connsiteY23131" fmla="*/ 1223566 h 4330701"/>
              <a:gd name="connsiteX23132" fmla="*/ 5177758 w 12191966"/>
              <a:gd name="connsiteY23132" fmla="*/ 1229123 h 4330701"/>
              <a:gd name="connsiteX23133" fmla="*/ 5178549 w 12191966"/>
              <a:gd name="connsiteY23133" fmla="*/ 1235076 h 4330701"/>
              <a:gd name="connsiteX23134" fmla="*/ 5176969 w 12191966"/>
              <a:gd name="connsiteY23134" fmla="*/ 1231107 h 4330701"/>
              <a:gd name="connsiteX23135" fmla="*/ 5175783 w 12191966"/>
              <a:gd name="connsiteY23135" fmla="*/ 1227932 h 4330701"/>
              <a:gd name="connsiteX23136" fmla="*/ 5173409 w 12191966"/>
              <a:gd name="connsiteY23136" fmla="*/ 1225551 h 4330701"/>
              <a:gd name="connsiteX23137" fmla="*/ 5170642 w 12191966"/>
              <a:gd name="connsiteY23137" fmla="*/ 1223566 h 4330701"/>
              <a:gd name="connsiteX23138" fmla="*/ 5168272 w 12191966"/>
              <a:gd name="connsiteY23138" fmla="*/ 1221979 h 4330701"/>
              <a:gd name="connsiteX23139" fmla="*/ 5164711 w 12191966"/>
              <a:gd name="connsiteY23139" fmla="*/ 1220391 h 4330701"/>
              <a:gd name="connsiteX23140" fmla="*/ 5161152 w 12191966"/>
              <a:gd name="connsiteY23140" fmla="*/ 1219995 h 4330701"/>
              <a:gd name="connsiteX23141" fmla="*/ 5157593 w 12191966"/>
              <a:gd name="connsiteY23141" fmla="*/ 1219598 h 4330701"/>
              <a:gd name="connsiteX23142" fmla="*/ 5152058 w 12191966"/>
              <a:gd name="connsiteY23142" fmla="*/ 1218804 h 4330701"/>
              <a:gd name="connsiteX23143" fmla="*/ 5146130 w 12191966"/>
              <a:gd name="connsiteY23143" fmla="*/ 1218804 h 4330701"/>
              <a:gd name="connsiteX23144" fmla="*/ 5134663 w 12191966"/>
              <a:gd name="connsiteY23144" fmla="*/ 1219598 h 4330701"/>
              <a:gd name="connsiteX23145" fmla="*/ 5122804 w 12191966"/>
              <a:gd name="connsiteY23145" fmla="*/ 1219995 h 4330701"/>
              <a:gd name="connsiteX23146" fmla="*/ 5117267 w 12191966"/>
              <a:gd name="connsiteY23146" fmla="*/ 1219995 h 4330701"/>
              <a:gd name="connsiteX23147" fmla="*/ 5111732 w 12191966"/>
              <a:gd name="connsiteY23147" fmla="*/ 1219598 h 4330701"/>
              <a:gd name="connsiteX23148" fmla="*/ 5112522 w 12191966"/>
              <a:gd name="connsiteY23148" fmla="*/ 1216026 h 4330701"/>
              <a:gd name="connsiteX23149" fmla="*/ 5114106 w 12191966"/>
              <a:gd name="connsiteY23149" fmla="*/ 1212851 h 4330701"/>
              <a:gd name="connsiteX23150" fmla="*/ 5115688 w 12191966"/>
              <a:gd name="connsiteY23150" fmla="*/ 1210470 h 4330701"/>
              <a:gd name="connsiteX23151" fmla="*/ 5117663 w 12191966"/>
              <a:gd name="connsiteY23151" fmla="*/ 1208485 h 4330701"/>
              <a:gd name="connsiteX23152" fmla="*/ 5119641 w 12191966"/>
              <a:gd name="connsiteY23152" fmla="*/ 1206501 h 4330701"/>
              <a:gd name="connsiteX23153" fmla="*/ 5122012 w 12191966"/>
              <a:gd name="connsiteY23153" fmla="*/ 1205310 h 4330701"/>
              <a:gd name="connsiteX23154" fmla="*/ 5125176 w 12191966"/>
              <a:gd name="connsiteY23154" fmla="*/ 1204516 h 4330701"/>
              <a:gd name="connsiteX23155" fmla="*/ 5128733 w 12191966"/>
              <a:gd name="connsiteY23155" fmla="*/ 1204516 h 4330701"/>
              <a:gd name="connsiteX23156" fmla="*/ 5123988 w 12191966"/>
              <a:gd name="connsiteY23156" fmla="*/ 1201341 h 4330701"/>
              <a:gd name="connsiteX23157" fmla="*/ 5119244 w 12191966"/>
              <a:gd name="connsiteY23157" fmla="*/ 1198960 h 4330701"/>
              <a:gd name="connsiteX23158" fmla="*/ 5113708 w 12191966"/>
              <a:gd name="connsiteY23158" fmla="*/ 1197373 h 4330701"/>
              <a:gd name="connsiteX23159" fmla="*/ 5107779 w 12191966"/>
              <a:gd name="connsiteY23159" fmla="*/ 1195785 h 4330701"/>
              <a:gd name="connsiteX23160" fmla="*/ 5102244 w 12191966"/>
              <a:gd name="connsiteY23160" fmla="*/ 1194991 h 4330701"/>
              <a:gd name="connsiteX23161" fmla="*/ 5096314 w 12191966"/>
              <a:gd name="connsiteY23161" fmla="*/ 1194991 h 4330701"/>
              <a:gd name="connsiteX23162" fmla="*/ 5089989 w 12191966"/>
              <a:gd name="connsiteY23162" fmla="*/ 1194991 h 4330701"/>
              <a:gd name="connsiteX23163" fmla="*/ 5084057 w 12191966"/>
              <a:gd name="connsiteY23163" fmla="*/ 1195388 h 4330701"/>
              <a:gd name="connsiteX23164" fmla="*/ 5078127 w 12191966"/>
              <a:gd name="connsiteY23164" fmla="*/ 1196579 h 4330701"/>
              <a:gd name="connsiteX23165" fmla="*/ 5072197 w 12191966"/>
              <a:gd name="connsiteY23165" fmla="*/ 1197769 h 4330701"/>
              <a:gd name="connsiteX23166" fmla="*/ 5066661 w 12191966"/>
              <a:gd name="connsiteY23166" fmla="*/ 1199357 h 4330701"/>
              <a:gd name="connsiteX23167" fmla="*/ 5061518 w 12191966"/>
              <a:gd name="connsiteY23167" fmla="*/ 1202135 h 4330701"/>
              <a:gd name="connsiteX23168" fmla="*/ 5056773 w 12191966"/>
              <a:gd name="connsiteY23168" fmla="*/ 1204913 h 4330701"/>
              <a:gd name="connsiteX23169" fmla="*/ 5052028 w 12191966"/>
              <a:gd name="connsiteY23169" fmla="*/ 1208088 h 4330701"/>
              <a:gd name="connsiteX23170" fmla="*/ 5048071 w 12191966"/>
              <a:gd name="connsiteY23170" fmla="*/ 1211660 h 4330701"/>
              <a:gd name="connsiteX23171" fmla="*/ 5044512 w 12191966"/>
              <a:gd name="connsiteY23171" fmla="*/ 1215629 h 4330701"/>
              <a:gd name="connsiteX23172" fmla="*/ 5044512 w 12191966"/>
              <a:gd name="connsiteY23172" fmla="*/ 1211660 h 4330701"/>
              <a:gd name="connsiteX23173" fmla="*/ 5044118 w 12191966"/>
              <a:gd name="connsiteY23173" fmla="*/ 1208485 h 4330701"/>
              <a:gd name="connsiteX23174" fmla="*/ 5042535 w 12191966"/>
              <a:gd name="connsiteY23174" fmla="*/ 1206104 h 4330701"/>
              <a:gd name="connsiteX23175" fmla="*/ 5041744 w 12191966"/>
              <a:gd name="connsiteY23175" fmla="*/ 1204119 h 4330701"/>
              <a:gd name="connsiteX23176" fmla="*/ 5039767 w 12191966"/>
              <a:gd name="connsiteY23176" fmla="*/ 1202135 h 4330701"/>
              <a:gd name="connsiteX23177" fmla="*/ 5037788 w 12191966"/>
              <a:gd name="connsiteY23177" fmla="*/ 1200944 h 4330701"/>
              <a:gd name="connsiteX23178" fmla="*/ 5035020 w 12191966"/>
              <a:gd name="connsiteY23178" fmla="*/ 1199754 h 4330701"/>
              <a:gd name="connsiteX23179" fmla="*/ 5032649 w 12191966"/>
              <a:gd name="connsiteY23179" fmla="*/ 1199357 h 4330701"/>
              <a:gd name="connsiteX23180" fmla="*/ 5033439 w 12191966"/>
              <a:gd name="connsiteY23180" fmla="*/ 1210866 h 4330701"/>
              <a:gd name="connsiteX23181" fmla="*/ 5034229 w 12191966"/>
              <a:gd name="connsiteY23181" fmla="*/ 1216026 h 4330701"/>
              <a:gd name="connsiteX23182" fmla="*/ 5035812 w 12191966"/>
              <a:gd name="connsiteY23182" fmla="*/ 1221185 h 4330701"/>
              <a:gd name="connsiteX23183" fmla="*/ 5027112 w 12191966"/>
              <a:gd name="connsiteY23183" fmla="*/ 1207295 h 4330701"/>
              <a:gd name="connsiteX23184" fmla="*/ 5023153 w 12191966"/>
              <a:gd name="connsiteY23184" fmla="*/ 1202135 h 4330701"/>
              <a:gd name="connsiteX23185" fmla="*/ 5020783 w 12191966"/>
              <a:gd name="connsiteY23185" fmla="*/ 1199754 h 4330701"/>
              <a:gd name="connsiteX23186" fmla="*/ 5018804 w 12191966"/>
              <a:gd name="connsiteY23186" fmla="*/ 1197769 h 4330701"/>
              <a:gd name="connsiteX23187" fmla="*/ 5013665 w 12191966"/>
              <a:gd name="connsiteY23187" fmla="*/ 1197373 h 4330701"/>
              <a:gd name="connsiteX23188" fmla="*/ 5009707 w 12191966"/>
              <a:gd name="connsiteY23188" fmla="*/ 1196579 h 4330701"/>
              <a:gd name="connsiteX23189" fmla="*/ 5006941 w 12191966"/>
              <a:gd name="connsiteY23189" fmla="*/ 1196976 h 4330701"/>
              <a:gd name="connsiteX23190" fmla="*/ 5004567 w 12191966"/>
              <a:gd name="connsiteY23190" fmla="*/ 1197769 h 4330701"/>
              <a:gd name="connsiteX23191" fmla="*/ 5002194 w 12191966"/>
              <a:gd name="connsiteY23191" fmla="*/ 1199357 h 4330701"/>
              <a:gd name="connsiteX23192" fmla="*/ 4999032 w 12191966"/>
              <a:gd name="connsiteY23192" fmla="*/ 1201341 h 4330701"/>
              <a:gd name="connsiteX23193" fmla="*/ 5000610 w 12191966"/>
              <a:gd name="connsiteY23193" fmla="*/ 1196579 h 4330701"/>
              <a:gd name="connsiteX23194" fmla="*/ 5002986 w 12191966"/>
              <a:gd name="connsiteY23194" fmla="*/ 1191816 h 4330701"/>
              <a:gd name="connsiteX23195" fmla="*/ 5001798 w 12191966"/>
              <a:gd name="connsiteY23195" fmla="*/ 1189832 h 4330701"/>
              <a:gd name="connsiteX23196" fmla="*/ 5000610 w 12191966"/>
              <a:gd name="connsiteY23196" fmla="*/ 1187451 h 4330701"/>
              <a:gd name="connsiteX23197" fmla="*/ 5000218 w 12191966"/>
              <a:gd name="connsiteY23197" fmla="*/ 1184276 h 4330701"/>
              <a:gd name="connsiteX23198" fmla="*/ 5000218 w 12191966"/>
              <a:gd name="connsiteY23198" fmla="*/ 1180704 h 4330701"/>
              <a:gd name="connsiteX23199" fmla="*/ 5004171 w 12191966"/>
              <a:gd name="connsiteY23199" fmla="*/ 1183482 h 4330701"/>
              <a:gd name="connsiteX23200" fmla="*/ 5007730 w 12191966"/>
              <a:gd name="connsiteY23200" fmla="*/ 1184276 h 4330701"/>
              <a:gd name="connsiteX23201" fmla="*/ 5014456 w 12191966"/>
              <a:gd name="connsiteY23201" fmla="*/ 1176735 h 4330701"/>
              <a:gd name="connsiteX23202" fmla="*/ 5017621 w 12191966"/>
              <a:gd name="connsiteY23202" fmla="*/ 1172766 h 4330701"/>
              <a:gd name="connsiteX23203" fmla="*/ 5020783 w 12191966"/>
              <a:gd name="connsiteY23203" fmla="*/ 1168797 h 4330701"/>
              <a:gd name="connsiteX23204" fmla="*/ 5023553 w 12191966"/>
              <a:gd name="connsiteY23204" fmla="*/ 1164432 h 4330701"/>
              <a:gd name="connsiteX23205" fmla="*/ 5025529 w 12191966"/>
              <a:gd name="connsiteY23205" fmla="*/ 1158876 h 4330701"/>
              <a:gd name="connsiteX23206" fmla="*/ 5027112 w 12191966"/>
              <a:gd name="connsiteY23206" fmla="*/ 1152922 h 4330701"/>
              <a:gd name="connsiteX23207" fmla="*/ 5028297 w 12191966"/>
              <a:gd name="connsiteY23207" fmla="*/ 1145779 h 4330701"/>
              <a:gd name="connsiteX23208" fmla="*/ 5029087 w 12191966"/>
              <a:gd name="connsiteY23208" fmla="*/ 1148954 h 4330701"/>
              <a:gd name="connsiteX23209" fmla="*/ 5030273 w 12191966"/>
              <a:gd name="connsiteY23209" fmla="*/ 1152129 h 4330701"/>
              <a:gd name="connsiteX23210" fmla="*/ 5031459 w 12191966"/>
              <a:gd name="connsiteY23210" fmla="*/ 1160860 h 4330701"/>
              <a:gd name="connsiteX23211" fmla="*/ 5032251 w 12191966"/>
              <a:gd name="connsiteY23211" fmla="*/ 1170385 h 4330701"/>
              <a:gd name="connsiteX23212" fmla="*/ 5032251 w 12191966"/>
              <a:gd name="connsiteY23212" fmla="*/ 1180307 h 4330701"/>
              <a:gd name="connsiteX23213" fmla="*/ 5036998 w 12191966"/>
              <a:gd name="connsiteY23213" fmla="*/ 1178719 h 4330701"/>
              <a:gd name="connsiteX23214" fmla="*/ 5042140 w 12191966"/>
              <a:gd name="connsiteY23214" fmla="*/ 1177529 h 4330701"/>
              <a:gd name="connsiteX23215" fmla="*/ 5047279 w 12191966"/>
              <a:gd name="connsiteY23215" fmla="*/ 1176735 h 4330701"/>
              <a:gd name="connsiteX23216" fmla="*/ 5051630 w 12191966"/>
              <a:gd name="connsiteY23216" fmla="*/ 1176735 h 4330701"/>
              <a:gd name="connsiteX23217" fmla="*/ 5055982 w 12191966"/>
              <a:gd name="connsiteY23217" fmla="*/ 1177926 h 4330701"/>
              <a:gd name="connsiteX23218" fmla="*/ 5057960 w 12191966"/>
              <a:gd name="connsiteY23218" fmla="*/ 1178323 h 4330701"/>
              <a:gd name="connsiteX23219" fmla="*/ 5059936 w 12191966"/>
              <a:gd name="connsiteY23219" fmla="*/ 1179910 h 4330701"/>
              <a:gd name="connsiteX23220" fmla="*/ 5062311 w 12191966"/>
              <a:gd name="connsiteY23220" fmla="*/ 1181498 h 4330701"/>
              <a:gd name="connsiteX23221" fmla="*/ 5064285 w 12191966"/>
              <a:gd name="connsiteY23221" fmla="*/ 1183482 h 4330701"/>
              <a:gd name="connsiteX23222" fmla="*/ 5065475 w 12191966"/>
              <a:gd name="connsiteY23222" fmla="*/ 1185863 h 4330701"/>
              <a:gd name="connsiteX23223" fmla="*/ 5067055 w 12191966"/>
              <a:gd name="connsiteY23223" fmla="*/ 1189038 h 4330701"/>
              <a:gd name="connsiteX23224" fmla="*/ 5071011 w 12191966"/>
              <a:gd name="connsiteY23224" fmla="*/ 1189038 h 4330701"/>
              <a:gd name="connsiteX23225" fmla="*/ 5074965 w 12191966"/>
              <a:gd name="connsiteY23225" fmla="*/ 1187848 h 4330701"/>
              <a:gd name="connsiteX23226" fmla="*/ 5078127 w 12191966"/>
              <a:gd name="connsiteY23226" fmla="*/ 1187054 h 4330701"/>
              <a:gd name="connsiteX23227" fmla="*/ 5081290 w 12191966"/>
              <a:gd name="connsiteY23227" fmla="*/ 1185466 h 4330701"/>
              <a:gd name="connsiteX23228" fmla="*/ 5084057 w 12191966"/>
              <a:gd name="connsiteY23228" fmla="*/ 1183482 h 4330701"/>
              <a:gd name="connsiteX23229" fmla="*/ 5086033 w 12191966"/>
              <a:gd name="connsiteY23229" fmla="*/ 1180704 h 4330701"/>
              <a:gd name="connsiteX23230" fmla="*/ 5088803 w 12191966"/>
              <a:gd name="connsiteY23230" fmla="*/ 1177926 h 4330701"/>
              <a:gd name="connsiteX23231" fmla="*/ 5089989 w 12191966"/>
              <a:gd name="connsiteY23231" fmla="*/ 1174751 h 4330701"/>
              <a:gd name="connsiteX23232" fmla="*/ 5093546 w 12191966"/>
              <a:gd name="connsiteY23232" fmla="*/ 1168004 h 4330701"/>
              <a:gd name="connsiteX23233" fmla="*/ 5096314 w 12191966"/>
              <a:gd name="connsiteY23233" fmla="*/ 1160463 h 4330701"/>
              <a:gd name="connsiteX23234" fmla="*/ 5098685 w 12191966"/>
              <a:gd name="connsiteY23234" fmla="*/ 1151732 h 4330701"/>
              <a:gd name="connsiteX23235" fmla="*/ 5100663 w 12191966"/>
              <a:gd name="connsiteY23235" fmla="*/ 1143397 h 4330701"/>
              <a:gd name="connsiteX23236" fmla="*/ 5105803 w 12191966"/>
              <a:gd name="connsiteY23236" fmla="*/ 1144588 h 4330701"/>
              <a:gd name="connsiteX23237" fmla="*/ 5110545 w 12191966"/>
              <a:gd name="connsiteY23237" fmla="*/ 1145779 h 4330701"/>
              <a:gd name="connsiteX23238" fmla="*/ 5115688 w 12191966"/>
              <a:gd name="connsiteY23238" fmla="*/ 1146176 h 4330701"/>
              <a:gd name="connsiteX23239" fmla="*/ 5120433 w 12191966"/>
              <a:gd name="connsiteY23239" fmla="*/ 1146572 h 4330701"/>
              <a:gd name="connsiteX23240" fmla="*/ 5125571 w 12191966"/>
              <a:gd name="connsiteY23240" fmla="*/ 1146176 h 4330701"/>
              <a:gd name="connsiteX23241" fmla="*/ 5130710 w 12191966"/>
              <a:gd name="connsiteY23241" fmla="*/ 1145779 h 4330701"/>
              <a:gd name="connsiteX23242" fmla="*/ 5135058 w 12191966"/>
              <a:gd name="connsiteY23242" fmla="*/ 1144588 h 4330701"/>
              <a:gd name="connsiteX23243" fmla="*/ 5139805 w 12191966"/>
              <a:gd name="connsiteY23243" fmla="*/ 1143397 h 4330701"/>
              <a:gd name="connsiteX23244" fmla="*/ 5143756 w 12191966"/>
              <a:gd name="connsiteY23244" fmla="*/ 1141413 h 4330701"/>
              <a:gd name="connsiteX23245" fmla="*/ 5146921 w 12191966"/>
              <a:gd name="connsiteY23245" fmla="*/ 1138635 h 4330701"/>
              <a:gd name="connsiteX23246" fmla="*/ 5150082 w 12191966"/>
              <a:gd name="connsiteY23246" fmla="*/ 1135857 h 4330701"/>
              <a:gd name="connsiteX23247" fmla="*/ 5153245 w 12191966"/>
              <a:gd name="connsiteY23247" fmla="*/ 1132285 h 4330701"/>
              <a:gd name="connsiteX23248" fmla="*/ 5155221 w 12191966"/>
              <a:gd name="connsiteY23248" fmla="*/ 1128316 h 4330701"/>
              <a:gd name="connsiteX23249" fmla="*/ 5156409 w 12191966"/>
              <a:gd name="connsiteY23249" fmla="*/ 1123554 h 4330701"/>
              <a:gd name="connsiteX23250" fmla="*/ 5157200 w 12191966"/>
              <a:gd name="connsiteY23250" fmla="*/ 1118791 h 4330701"/>
              <a:gd name="connsiteX23251" fmla="*/ 5157200 w 12191966"/>
              <a:gd name="connsiteY23251" fmla="*/ 1113235 h 4330701"/>
              <a:gd name="connsiteX23252" fmla="*/ 3469927 w 12191966"/>
              <a:gd name="connsiteY23252" fmla="*/ 1112838 h 4330701"/>
              <a:gd name="connsiteX23253" fmla="*/ 3475101 w 12191966"/>
              <a:gd name="connsiteY23253" fmla="*/ 1113235 h 4330701"/>
              <a:gd name="connsiteX23254" fmla="*/ 3479479 w 12191966"/>
              <a:gd name="connsiteY23254" fmla="*/ 1113633 h 4330701"/>
              <a:gd name="connsiteX23255" fmla="*/ 3483459 w 12191966"/>
              <a:gd name="connsiteY23255" fmla="*/ 1114825 h 4330701"/>
              <a:gd name="connsiteX23256" fmla="*/ 3487837 w 12191966"/>
              <a:gd name="connsiteY23256" fmla="*/ 1116017 h 4330701"/>
              <a:gd name="connsiteX23257" fmla="*/ 3490623 w 12191966"/>
              <a:gd name="connsiteY23257" fmla="*/ 1118003 h 4330701"/>
              <a:gd name="connsiteX23258" fmla="*/ 3493807 w 12191966"/>
              <a:gd name="connsiteY23258" fmla="*/ 1121182 h 4330701"/>
              <a:gd name="connsiteX23259" fmla="*/ 3492612 w 12191966"/>
              <a:gd name="connsiteY23259" fmla="*/ 1124758 h 4330701"/>
              <a:gd name="connsiteX23260" fmla="*/ 3491022 w 12191966"/>
              <a:gd name="connsiteY23260" fmla="*/ 1127539 h 4330701"/>
              <a:gd name="connsiteX23261" fmla="*/ 3489827 w 12191966"/>
              <a:gd name="connsiteY23261" fmla="*/ 1130321 h 4330701"/>
              <a:gd name="connsiteX23262" fmla="*/ 3487837 w 12191966"/>
              <a:gd name="connsiteY23262" fmla="*/ 1132307 h 4330701"/>
              <a:gd name="connsiteX23263" fmla="*/ 3483459 w 12191966"/>
              <a:gd name="connsiteY23263" fmla="*/ 1136281 h 4330701"/>
              <a:gd name="connsiteX23264" fmla="*/ 3479080 w 12191966"/>
              <a:gd name="connsiteY23264" fmla="*/ 1139459 h 4330701"/>
              <a:gd name="connsiteX23265" fmla="*/ 3474702 w 12191966"/>
              <a:gd name="connsiteY23265" fmla="*/ 1142638 h 4330701"/>
              <a:gd name="connsiteX23266" fmla="*/ 3471918 w 12191966"/>
              <a:gd name="connsiteY23266" fmla="*/ 1144227 h 4330701"/>
              <a:gd name="connsiteX23267" fmla="*/ 3469927 w 12191966"/>
              <a:gd name="connsiteY23267" fmla="*/ 1146611 h 4330701"/>
              <a:gd name="connsiteX23268" fmla="*/ 3468336 w 12191966"/>
              <a:gd name="connsiteY23268" fmla="*/ 1148995 h 4330701"/>
              <a:gd name="connsiteX23269" fmla="*/ 3467141 w 12191966"/>
              <a:gd name="connsiteY23269" fmla="*/ 1151777 h 4330701"/>
              <a:gd name="connsiteX23270" fmla="*/ 3465947 w 12191966"/>
              <a:gd name="connsiteY23270" fmla="*/ 1155353 h 4330701"/>
              <a:gd name="connsiteX23271" fmla="*/ 3465549 w 12191966"/>
              <a:gd name="connsiteY23271" fmla="*/ 1158929 h 4330701"/>
              <a:gd name="connsiteX23272" fmla="*/ 3467141 w 12191966"/>
              <a:gd name="connsiteY23272" fmla="*/ 1162902 h 4330701"/>
              <a:gd name="connsiteX23273" fmla="*/ 3468336 w 12191966"/>
              <a:gd name="connsiteY23273" fmla="*/ 1165286 h 4330701"/>
              <a:gd name="connsiteX23274" fmla="*/ 3469529 w 12191966"/>
              <a:gd name="connsiteY23274" fmla="*/ 1166875 h 4330701"/>
              <a:gd name="connsiteX23275" fmla="*/ 3471122 w 12191966"/>
              <a:gd name="connsiteY23275" fmla="*/ 1167273 h 4330701"/>
              <a:gd name="connsiteX23276" fmla="*/ 3472714 w 12191966"/>
              <a:gd name="connsiteY23276" fmla="*/ 1166875 h 4330701"/>
              <a:gd name="connsiteX23277" fmla="*/ 3473907 w 12191966"/>
              <a:gd name="connsiteY23277" fmla="*/ 1165286 h 4330701"/>
              <a:gd name="connsiteX23278" fmla="*/ 3477091 w 12191966"/>
              <a:gd name="connsiteY23278" fmla="*/ 1161313 h 4330701"/>
              <a:gd name="connsiteX23279" fmla="*/ 3480673 w 12191966"/>
              <a:gd name="connsiteY23279" fmla="*/ 1156942 h 4330701"/>
              <a:gd name="connsiteX23280" fmla="*/ 3482266 w 12191966"/>
              <a:gd name="connsiteY23280" fmla="*/ 1154955 h 4330701"/>
              <a:gd name="connsiteX23281" fmla="*/ 3484255 w 12191966"/>
              <a:gd name="connsiteY23281" fmla="*/ 1152969 h 4330701"/>
              <a:gd name="connsiteX23282" fmla="*/ 3486245 w 12191966"/>
              <a:gd name="connsiteY23282" fmla="*/ 1151379 h 4330701"/>
              <a:gd name="connsiteX23283" fmla="*/ 3488633 w 12191966"/>
              <a:gd name="connsiteY23283" fmla="*/ 1150187 h 4330701"/>
              <a:gd name="connsiteX23284" fmla="*/ 3490623 w 12191966"/>
              <a:gd name="connsiteY23284" fmla="*/ 1150187 h 4330701"/>
              <a:gd name="connsiteX23285" fmla="*/ 3493807 w 12191966"/>
              <a:gd name="connsiteY23285" fmla="*/ 1151379 h 4330701"/>
              <a:gd name="connsiteX23286" fmla="*/ 3491022 w 12191966"/>
              <a:gd name="connsiteY23286" fmla="*/ 1154955 h 4330701"/>
              <a:gd name="connsiteX23287" fmla="*/ 3489827 w 12191966"/>
              <a:gd name="connsiteY23287" fmla="*/ 1158531 h 4330701"/>
              <a:gd name="connsiteX23288" fmla="*/ 3489032 w 12191966"/>
              <a:gd name="connsiteY23288" fmla="*/ 1161313 h 4330701"/>
              <a:gd name="connsiteX23289" fmla="*/ 3489032 w 12191966"/>
              <a:gd name="connsiteY23289" fmla="*/ 1163697 h 4330701"/>
              <a:gd name="connsiteX23290" fmla="*/ 3489827 w 12191966"/>
              <a:gd name="connsiteY23290" fmla="*/ 1166478 h 4330701"/>
              <a:gd name="connsiteX23291" fmla="*/ 3490623 w 12191966"/>
              <a:gd name="connsiteY23291" fmla="*/ 1168465 h 4330701"/>
              <a:gd name="connsiteX23292" fmla="*/ 3492612 w 12191966"/>
              <a:gd name="connsiteY23292" fmla="*/ 1170054 h 4330701"/>
              <a:gd name="connsiteX23293" fmla="*/ 3494602 w 12191966"/>
              <a:gd name="connsiteY23293" fmla="*/ 1171246 h 4330701"/>
              <a:gd name="connsiteX23294" fmla="*/ 3497388 w 12191966"/>
              <a:gd name="connsiteY23294" fmla="*/ 1172835 h 4330701"/>
              <a:gd name="connsiteX23295" fmla="*/ 3500175 w 12191966"/>
              <a:gd name="connsiteY23295" fmla="*/ 1174027 h 4330701"/>
              <a:gd name="connsiteX23296" fmla="*/ 3506941 w 12191966"/>
              <a:gd name="connsiteY23296" fmla="*/ 1174822 h 4330701"/>
              <a:gd name="connsiteX23297" fmla="*/ 3514503 w 12191966"/>
              <a:gd name="connsiteY23297" fmla="*/ 1175617 h 4330701"/>
              <a:gd name="connsiteX23298" fmla="*/ 3521268 w 12191966"/>
              <a:gd name="connsiteY23298" fmla="*/ 1174425 h 4330701"/>
              <a:gd name="connsiteX23299" fmla="*/ 3518880 w 12191966"/>
              <a:gd name="connsiteY23299" fmla="*/ 1176809 h 4330701"/>
              <a:gd name="connsiteX23300" fmla="*/ 3516492 w 12191966"/>
              <a:gd name="connsiteY23300" fmla="*/ 1179590 h 4330701"/>
              <a:gd name="connsiteX23301" fmla="*/ 3513308 w 12191966"/>
              <a:gd name="connsiteY23301" fmla="*/ 1181577 h 4330701"/>
              <a:gd name="connsiteX23302" fmla="*/ 3509726 w 12191966"/>
              <a:gd name="connsiteY23302" fmla="*/ 1182769 h 4330701"/>
              <a:gd name="connsiteX23303" fmla="*/ 3503358 w 12191966"/>
              <a:gd name="connsiteY23303" fmla="*/ 1185947 h 4330701"/>
              <a:gd name="connsiteX23304" fmla="*/ 3496593 w 12191966"/>
              <a:gd name="connsiteY23304" fmla="*/ 1189523 h 4330701"/>
              <a:gd name="connsiteX23305" fmla="*/ 3493807 w 12191966"/>
              <a:gd name="connsiteY23305" fmla="*/ 1191113 h 4330701"/>
              <a:gd name="connsiteX23306" fmla="*/ 3490623 w 12191966"/>
              <a:gd name="connsiteY23306" fmla="*/ 1193099 h 4330701"/>
              <a:gd name="connsiteX23307" fmla="*/ 3488235 w 12191966"/>
              <a:gd name="connsiteY23307" fmla="*/ 1195483 h 4330701"/>
              <a:gd name="connsiteX23308" fmla="*/ 3485449 w 12191966"/>
              <a:gd name="connsiteY23308" fmla="*/ 1198662 h 4330701"/>
              <a:gd name="connsiteX23309" fmla="*/ 3483459 w 12191966"/>
              <a:gd name="connsiteY23309" fmla="*/ 1201443 h 4330701"/>
              <a:gd name="connsiteX23310" fmla="*/ 3482266 w 12191966"/>
              <a:gd name="connsiteY23310" fmla="*/ 1205417 h 4330701"/>
              <a:gd name="connsiteX23311" fmla="*/ 3480673 w 12191966"/>
              <a:gd name="connsiteY23311" fmla="*/ 1210185 h 4330701"/>
              <a:gd name="connsiteX23312" fmla="*/ 3480275 w 12191966"/>
              <a:gd name="connsiteY23312" fmla="*/ 1214953 h 4330701"/>
              <a:gd name="connsiteX23313" fmla="*/ 3483061 w 12191966"/>
              <a:gd name="connsiteY23313" fmla="*/ 1216939 h 4330701"/>
              <a:gd name="connsiteX23314" fmla="*/ 3486245 w 12191966"/>
              <a:gd name="connsiteY23314" fmla="*/ 1218926 h 4330701"/>
              <a:gd name="connsiteX23315" fmla="*/ 3488633 w 12191966"/>
              <a:gd name="connsiteY23315" fmla="*/ 1222105 h 4330701"/>
              <a:gd name="connsiteX23316" fmla="*/ 3490623 w 12191966"/>
              <a:gd name="connsiteY23316" fmla="*/ 1225681 h 4330701"/>
              <a:gd name="connsiteX23317" fmla="*/ 3491817 w 12191966"/>
              <a:gd name="connsiteY23317" fmla="*/ 1229654 h 4330701"/>
              <a:gd name="connsiteX23318" fmla="*/ 3492215 w 12191966"/>
              <a:gd name="connsiteY23318" fmla="*/ 1234025 h 4330701"/>
              <a:gd name="connsiteX23319" fmla="*/ 3492215 w 12191966"/>
              <a:gd name="connsiteY23319" fmla="*/ 1239190 h 4330701"/>
              <a:gd name="connsiteX23320" fmla="*/ 3490623 w 12191966"/>
              <a:gd name="connsiteY23320" fmla="*/ 1244753 h 4330701"/>
              <a:gd name="connsiteX23321" fmla="*/ 3494602 w 12191966"/>
              <a:gd name="connsiteY23321" fmla="*/ 1241177 h 4330701"/>
              <a:gd name="connsiteX23322" fmla="*/ 3499378 w 12191966"/>
              <a:gd name="connsiteY23322" fmla="*/ 1238793 h 4330701"/>
              <a:gd name="connsiteX23323" fmla="*/ 3503358 w 12191966"/>
              <a:gd name="connsiteY23323" fmla="*/ 1237203 h 4330701"/>
              <a:gd name="connsiteX23324" fmla="*/ 3507736 w 12191966"/>
              <a:gd name="connsiteY23324" fmla="*/ 1236011 h 4330701"/>
              <a:gd name="connsiteX23325" fmla="*/ 3511716 w 12191966"/>
              <a:gd name="connsiteY23325" fmla="*/ 1236011 h 4330701"/>
              <a:gd name="connsiteX23326" fmla="*/ 3516492 w 12191966"/>
              <a:gd name="connsiteY23326" fmla="*/ 1236806 h 4330701"/>
              <a:gd name="connsiteX23327" fmla="*/ 3525248 w 12191966"/>
              <a:gd name="connsiteY23327" fmla="*/ 1237601 h 4330701"/>
              <a:gd name="connsiteX23328" fmla="*/ 3534799 w 12191966"/>
              <a:gd name="connsiteY23328" fmla="*/ 1239190 h 4330701"/>
              <a:gd name="connsiteX23329" fmla="*/ 3539974 w 12191966"/>
              <a:gd name="connsiteY23329" fmla="*/ 1239587 h 4330701"/>
              <a:gd name="connsiteX23330" fmla="*/ 3545545 w 12191966"/>
              <a:gd name="connsiteY23330" fmla="*/ 1239190 h 4330701"/>
              <a:gd name="connsiteX23331" fmla="*/ 3551117 w 12191966"/>
              <a:gd name="connsiteY23331" fmla="*/ 1238395 h 4330701"/>
              <a:gd name="connsiteX23332" fmla="*/ 3557086 w 12191966"/>
              <a:gd name="connsiteY23332" fmla="*/ 1236806 h 4330701"/>
              <a:gd name="connsiteX23333" fmla="*/ 3563056 w 12191966"/>
              <a:gd name="connsiteY23333" fmla="*/ 1233627 h 4330701"/>
              <a:gd name="connsiteX23334" fmla="*/ 3569821 w 12191966"/>
              <a:gd name="connsiteY23334" fmla="*/ 1229654 h 4330701"/>
              <a:gd name="connsiteX23335" fmla="*/ 3568626 w 12191966"/>
              <a:gd name="connsiteY23335" fmla="*/ 1227270 h 4330701"/>
              <a:gd name="connsiteX23336" fmla="*/ 3567036 w 12191966"/>
              <a:gd name="connsiteY23336" fmla="*/ 1225283 h 4330701"/>
              <a:gd name="connsiteX23337" fmla="*/ 3565444 w 12191966"/>
              <a:gd name="connsiteY23337" fmla="*/ 1223694 h 4330701"/>
              <a:gd name="connsiteX23338" fmla="*/ 3563056 w 12191966"/>
              <a:gd name="connsiteY23338" fmla="*/ 1223297 h 4330701"/>
              <a:gd name="connsiteX23339" fmla="*/ 3558280 w 12191966"/>
              <a:gd name="connsiteY23339" fmla="*/ 1222502 h 4330701"/>
              <a:gd name="connsiteX23340" fmla="*/ 3552708 w 12191966"/>
              <a:gd name="connsiteY23340" fmla="*/ 1222105 h 4330701"/>
              <a:gd name="connsiteX23341" fmla="*/ 3555495 w 12191966"/>
              <a:gd name="connsiteY23341" fmla="*/ 1218529 h 4330701"/>
              <a:gd name="connsiteX23342" fmla="*/ 3558678 w 12191966"/>
              <a:gd name="connsiteY23342" fmla="*/ 1216542 h 4330701"/>
              <a:gd name="connsiteX23343" fmla="*/ 3549923 w 12191966"/>
              <a:gd name="connsiteY23343" fmla="*/ 1214953 h 4330701"/>
              <a:gd name="connsiteX23344" fmla="*/ 3545943 w 12191966"/>
              <a:gd name="connsiteY23344" fmla="*/ 1214953 h 4330701"/>
              <a:gd name="connsiteX23345" fmla="*/ 3541962 w 12191966"/>
              <a:gd name="connsiteY23345" fmla="*/ 1214953 h 4330701"/>
              <a:gd name="connsiteX23346" fmla="*/ 3537984 w 12191966"/>
              <a:gd name="connsiteY23346" fmla="*/ 1214953 h 4330701"/>
              <a:gd name="connsiteX23347" fmla="*/ 3534004 w 12191966"/>
              <a:gd name="connsiteY23347" fmla="*/ 1216145 h 4330701"/>
              <a:gd name="connsiteX23348" fmla="*/ 3530421 w 12191966"/>
              <a:gd name="connsiteY23348" fmla="*/ 1217734 h 4330701"/>
              <a:gd name="connsiteX23349" fmla="*/ 3526841 w 12191966"/>
              <a:gd name="connsiteY23349" fmla="*/ 1220118 h 4330701"/>
              <a:gd name="connsiteX23350" fmla="*/ 3532412 w 12191966"/>
              <a:gd name="connsiteY23350" fmla="*/ 1203430 h 4330701"/>
              <a:gd name="connsiteX23351" fmla="*/ 3534004 w 12191966"/>
              <a:gd name="connsiteY23351" fmla="*/ 1197470 h 4330701"/>
              <a:gd name="connsiteX23352" fmla="*/ 3534799 w 12191966"/>
              <a:gd name="connsiteY23352" fmla="*/ 1192305 h 4330701"/>
              <a:gd name="connsiteX23353" fmla="*/ 3534799 w 12191966"/>
              <a:gd name="connsiteY23353" fmla="*/ 1187537 h 4330701"/>
              <a:gd name="connsiteX23354" fmla="*/ 3533606 w 12191966"/>
              <a:gd name="connsiteY23354" fmla="*/ 1181974 h 4330701"/>
              <a:gd name="connsiteX23355" fmla="*/ 3530819 w 12191966"/>
              <a:gd name="connsiteY23355" fmla="*/ 1175617 h 4330701"/>
              <a:gd name="connsiteX23356" fmla="*/ 3526841 w 12191966"/>
              <a:gd name="connsiteY23356" fmla="*/ 1166875 h 4330701"/>
              <a:gd name="connsiteX23357" fmla="*/ 3561066 w 12191966"/>
              <a:gd name="connsiteY23357" fmla="*/ 1166875 h 4330701"/>
              <a:gd name="connsiteX23358" fmla="*/ 3559076 w 12191966"/>
              <a:gd name="connsiteY23358" fmla="*/ 1176411 h 4330701"/>
              <a:gd name="connsiteX23359" fmla="*/ 3558280 w 12191966"/>
              <a:gd name="connsiteY23359" fmla="*/ 1183961 h 4330701"/>
              <a:gd name="connsiteX23360" fmla="*/ 3558280 w 12191966"/>
              <a:gd name="connsiteY23360" fmla="*/ 1189523 h 4330701"/>
              <a:gd name="connsiteX23361" fmla="*/ 3559076 w 12191966"/>
              <a:gd name="connsiteY23361" fmla="*/ 1193497 h 4330701"/>
              <a:gd name="connsiteX23362" fmla="*/ 3560668 w 12191966"/>
              <a:gd name="connsiteY23362" fmla="*/ 1196675 h 4330701"/>
              <a:gd name="connsiteX23363" fmla="*/ 3562658 w 12191966"/>
              <a:gd name="connsiteY23363" fmla="*/ 1197867 h 4330701"/>
              <a:gd name="connsiteX23364" fmla="*/ 3564648 w 12191966"/>
              <a:gd name="connsiteY23364" fmla="*/ 1198662 h 4330701"/>
              <a:gd name="connsiteX23365" fmla="*/ 3567831 w 12191966"/>
              <a:gd name="connsiteY23365" fmla="*/ 1198662 h 4330701"/>
              <a:gd name="connsiteX23366" fmla="*/ 3570616 w 12191966"/>
              <a:gd name="connsiteY23366" fmla="*/ 1197867 h 4330701"/>
              <a:gd name="connsiteX23367" fmla="*/ 3574199 w 12191966"/>
              <a:gd name="connsiteY23367" fmla="*/ 1197073 h 4330701"/>
              <a:gd name="connsiteX23368" fmla="*/ 3581362 w 12191966"/>
              <a:gd name="connsiteY23368" fmla="*/ 1195483 h 4330701"/>
              <a:gd name="connsiteX23369" fmla="*/ 3584944 w 12191966"/>
              <a:gd name="connsiteY23369" fmla="*/ 1195086 h 4330701"/>
              <a:gd name="connsiteX23370" fmla="*/ 3588127 w 12191966"/>
              <a:gd name="connsiteY23370" fmla="*/ 1195086 h 4330701"/>
              <a:gd name="connsiteX23371" fmla="*/ 3591310 w 12191966"/>
              <a:gd name="connsiteY23371" fmla="*/ 1195881 h 4330701"/>
              <a:gd name="connsiteX23372" fmla="*/ 3594495 w 12191966"/>
              <a:gd name="connsiteY23372" fmla="*/ 1197470 h 4330701"/>
              <a:gd name="connsiteX23373" fmla="*/ 3592505 w 12191966"/>
              <a:gd name="connsiteY23373" fmla="*/ 1203430 h 4330701"/>
              <a:gd name="connsiteX23374" fmla="*/ 3589720 w 12191966"/>
              <a:gd name="connsiteY23374" fmla="*/ 1208198 h 4330701"/>
              <a:gd name="connsiteX23375" fmla="*/ 3586934 w 12191966"/>
              <a:gd name="connsiteY23375" fmla="*/ 1211774 h 4330701"/>
              <a:gd name="connsiteX23376" fmla="*/ 3583750 w 12191966"/>
              <a:gd name="connsiteY23376" fmla="*/ 1214158 h 4330701"/>
              <a:gd name="connsiteX23377" fmla="*/ 3580169 w 12191966"/>
              <a:gd name="connsiteY23377" fmla="*/ 1216145 h 4330701"/>
              <a:gd name="connsiteX23378" fmla="*/ 3576587 w 12191966"/>
              <a:gd name="connsiteY23378" fmla="*/ 1216939 h 4330701"/>
              <a:gd name="connsiteX23379" fmla="*/ 3572606 w 12191966"/>
              <a:gd name="connsiteY23379" fmla="*/ 1217734 h 4330701"/>
              <a:gd name="connsiteX23380" fmla="*/ 3568626 w 12191966"/>
              <a:gd name="connsiteY23380" fmla="*/ 1217734 h 4330701"/>
              <a:gd name="connsiteX23381" fmla="*/ 3572606 w 12191966"/>
              <a:gd name="connsiteY23381" fmla="*/ 1219721 h 4330701"/>
              <a:gd name="connsiteX23382" fmla="*/ 3576587 w 12191966"/>
              <a:gd name="connsiteY23382" fmla="*/ 1222502 h 4330701"/>
              <a:gd name="connsiteX23383" fmla="*/ 3581362 w 12191966"/>
              <a:gd name="connsiteY23383" fmla="*/ 1226078 h 4330701"/>
              <a:gd name="connsiteX23384" fmla="*/ 3586137 w 12191966"/>
              <a:gd name="connsiteY23384" fmla="*/ 1228859 h 4330701"/>
              <a:gd name="connsiteX23385" fmla="*/ 3591310 w 12191966"/>
              <a:gd name="connsiteY23385" fmla="*/ 1231243 h 4330701"/>
              <a:gd name="connsiteX23386" fmla="*/ 3593700 w 12191966"/>
              <a:gd name="connsiteY23386" fmla="*/ 1231641 h 4330701"/>
              <a:gd name="connsiteX23387" fmla="*/ 3596485 w 12191966"/>
              <a:gd name="connsiteY23387" fmla="*/ 1232038 h 4330701"/>
              <a:gd name="connsiteX23388" fmla="*/ 3599270 w 12191966"/>
              <a:gd name="connsiteY23388" fmla="*/ 1232038 h 4330701"/>
              <a:gd name="connsiteX23389" fmla="*/ 3602455 w 12191966"/>
              <a:gd name="connsiteY23389" fmla="*/ 1232038 h 4330701"/>
              <a:gd name="connsiteX23390" fmla="*/ 3605241 w 12191966"/>
              <a:gd name="connsiteY23390" fmla="*/ 1231243 h 4330701"/>
              <a:gd name="connsiteX23391" fmla="*/ 3608821 w 12191966"/>
              <a:gd name="connsiteY23391" fmla="*/ 1230051 h 4330701"/>
              <a:gd name="connsiteX23392" fmla="*/ 3604843 w 12191966"/>
              <a:gd name="connsiteY23392" fmla="*/ 1233627 h 4330701"/>
              <a:gd name="connsiteX23393" fmla="*/ 3600863 w 12191966"/>
              <a:gd name="connsiteY23393" fmla="*/ 1237601 h 4330701"/>
              <a:gd name="connsiteX23394" fmla="*/ 3596883 w 12191966"/>
              <a:gd name="connsiteY23394" fmla="*/ 1240779 h 4330701"/>
              <a:gd name="connsiteX23395" fmla="*/ 3592505 w 12191966"/>
              <a:gd name="connsiteY23395" fmla="*/ 1243561 h 4330701"/>
              <a:gd name="connsiteX23396" fmla="*/ 3587730 w 12191966"/>
              <a:gd name="connsiteY23396" fmla="*/ 1246739 h 4330701"/>
              <a:gd name="connsiteX23397" fmla="*/ 3582557 w 12191966"/>
              <a:gd name="connsiteY23397" fmla="*/ 1249123 h 4330701"/>
              <a:gd name="connsiteX23398" fmla="*/ 3578179 w 12191966"/>
              <a:gd name="connsiteY23398" fmla="*/ 1251110 h 4330701"/>
              <a:gd name="connsiteX23399" fmla="*/ 3572606 w 12191966"/>
              <a:gd name="connsiteY23399" fmla="*/ 1253097 h 4330701"/>
              <a:gd name="connsiteX23400" fmla="*/ 3567036 w 12191966"/>
              <a:gd name="connsiteY23400" fmla="*/ 1255083 h 4330701"/>
              <a:gd name="connsiteX23401" fmla="*/ 3561463 w 12191966"/>
              <a:gd name="connsiteY23401" fmla="*/ 1256673 h 4330701"/>
              <a:gd name="connsiteX23402" fmla="*/ 3549923 w 12191966"/>
              <a:gd name="connsiteY23402" fmla="*/ 1258659 h 4330701"/>
              <a:gd name="connsiteX23403" fmla="*/ 3537585 w 12191966"/>
              <a:gd name="connsiteY23403" fmla="*/ 1259851 h 4330701"/>
              <a:gd name="connsiteX23404" fmla="*/ 3524451 w 12191966"/>
              <a:gd name="connsiteY23404" fmla="*/ 1260249 h 4330701"/>
              <a:gd name="connsiteX23405" fmla="*/ 3524851 w 12191966"/>
              <a:gd name="connsiteY23405" fmla="*/ 1263427 h 4330701"/>
              <a:gd name="connsiteX23406" fmla="*/ 3526044 w 12191966"/>
              <a:gd name="connsiteY23406" fmla="*/ 1265811 h 4330701"/>
              <a:gd name="connsiteX23407" fmla="*/ 3526841 w 12191966"/>
              <a:gd name="connsiteY23407" fmla="*/ 1265811 h 4330701"/>
              <a:gd name="connsiteX23408" fmla="*/ 3526441 w 12191966"/>
              <a:gd name="connsiteY23408" fmla="*/ 1267003 h 4330701"/>
              <a:gd name="connsiteX23409" fmla="*/ 3527238 w 12191966"/>
              <a:gd name="connsiteY23409" fmla="*/ 1269387 h 4330701"/>
              <a:gd name="connsiteX23410" fmla="*/ 3529228 w 12191966"/>
              <a:gd name="connsiteY23410" fmla="*/ 1271374 h 4330701"/>
              <a:gd name="connsiteX23411" fmla="*/ 3532014 w 12191966"/>
              <a:gd name="connsiteY23411" fmla="*/ 1273361 h 4330701"/>
              <a:gd name="connsiteX23412" fmla="*/ 3534402 w 12191966"/>
              <a:gd name="connsiteY23412" fmla="*/ 1274553 h 4330701"/>
              <a:gd name="connsiteX23413" fmla="*/ 3536789 w 12191966"/>
              <a:gd name="connsiteY23413" fmla="*/ 1275347 h 4330701"/>
              <a:gd name="connsiteX23414" fmla="*/ 3540372 w 12191966"/>
              <a:gd name="connsiteY23414" fmla="*/ 1275745 h 4330701"/>
              <a:gd name="connsiteX23415" fmla="*/ 3547137 w 12191966"/>
              <a:gd name="connsiteY23415" fmla="*/ 1275745 h 4330701"/>
              <a:gd name="connsiteX23416" fmla="*/ 3561463 w 12191966"/>
              <a:gd name="connsiteY23416" fmla="*/ 1275347 h 4330701"/>
              <a:gd name="connsiteX23417" fmla="*/ 3568626 w 12191966"/>
              <a:gd name="connsiteY23417" fmla="*/ 1274950 h 4330701"/>
              <a:gd name="connsiteX23418" fmla="*/ 3575392 w 12191966"/>
              <a:gd name="connsiteY23418" fmla="*/ 1275347 h 4330701"/>
              <a:gd name="connsiteX23419" fmla="*/ 3574199 w 12191966"/>
              <a:gd name="connsiteY23419" fmla="*/ 1277334 h 4330701"/>
              <a:gd name="connsiteX23420" fmla="*/ 3573004 w 12191966"/>
              <a:gd name="connsiteY23420" fmla="*/ 1279321 h 4330701"/>
              <a:gd name="connsiteX23421" fmla="*/ 3571811 w 12191966"/>
              <a:gd name="connsiteY23421" fmla="*/ 1280910 h 4330701"/>
              <a:gd name="connsiteX23422" fmla="*/ 3569026 w 12191966"/>
              <a:gd name="connsiteY23422" fmla="*/ 1281705 h 4330701"/>
              <a:gd name="connsiteX23423" fmla="*/ 3563056 w 12191966"/>
              <a:gd name="connsiteY23423" fmla="*/ 1284486 h 4330701"/>
              <a:gd name="connsiteX23424" fmla="*/ 3555893 w 12191966"/>
              <a:gd name="connsiteY23424" fmla="*/ 1286075 h 4330701"/>
              <a:gd name="connsiteX23425" fmla="*/ 3558280 w 12191966"/>
              <a:gd name="connsiteY23425" fmla="*/ 1286870 h 4330701"/>
              <a:gd name="connsiteX23426" fmla="*/ 3560271 w 12191966"/>
              <a:gd name="connsiteY23426" fmla="*/ 1288857 h 4330701"/>
              <a:gd name="connsiteX23427" fmla="*/ 3558280 w 12191966"/>
              <a:gd name="connsiteY23427" fmla="*/ 1293625 h 4330701"/>
              <a:gd name="connsiteX23428" fmla="*/ 3555495 w 12191966"/>
              <a:gd name="connsiteY23428" fmla="*/ 1297598 h 4330701"/>
              <a:gd name="connsiteX23429" fmla="*/ 3569821 w 12191966"/>
              <a:gd name="connsiteY23429" fmla="*/ 1297995 h 4330701"/>
              <a:gd name="connsiteX23430" fmla="*/ 3576587 w 12191966"/>
              <a:gd name="connsiteY23430" fmla="*/ 1297598 h 4330701"/>
              <a:gd name="connsiteX23431" fmla="*/ 3583352 w 12191966"/>
              <a:gd name="connsiteY23431" fmla="*/ 1296406 h 4330701"/>
              <a:gd name="connsiteX23432" fmla="*/ 3586934 w 12191966"/>
              <a:gd name="connsiteY23432" fmla="*/ 1295611 h 4330701"/>
              <a:gd name="connsiteX23433" fmla="*/ 3589720 w 12191966"/>
              <a:gd name="connsiteY23433" fmla="*/ 1294022 h 4330701"/>
              <a:gd name="connsiteX23434" fmla="*/ 3592505 w 12191966"/>
              <a:gd name="connsiteY23434" fmla="*/ 1292433 h 4330701"/>
              <a:gd name="connsiteX23435" fmla="*/ 3594893 w 12191966"/>
              <a:gd name="connsiteY23435" fmla="*/ 1290446 h 4330701"/>
              <a:gd name="connsiteX23436" fmla="*/ 3597280 w 12191966"/>
              <a:gd name="connsiteY23436" fmla="*/ 1287267 h 4330701"/>
              <a:gd name="connsiteX23437" fmla="*/ 3599270 w 12191966"/>
              <a:gd name="connsiteY23437" fmla="*/ 1284089 h 4330701"/>
              <a:gd name="connsiteX23438" fmla="*/ 3601260 w 12191966"/>
              <a:gd name="connsiteY23438" fmla="*/ 1280513 h 4330701"/>
              <a:gd name="connsiteX23439" fmla="*/ 3603251 w 12191966"/>
              <a:gd name="connsiteY23439" fmla="*/ 1275745 h 4330701"/>
              <a:gd name="connsiteX23440" fmla="*/ 3642648 w 12191966"/>
              <a:gd name="connsiteY23440" fmla="*/ 1275745 h 4330701"/>
              <a:gd name="connsiteX23441" fmla="*/ 3641455 w 12191966"/>
              <a:gd name="connsiteY23441" fmla="*/ 1280910 h 4330701"/>
              <a:gd name="connsiteX23442" fmla="*/ 3640260 w 12191966"/>
              <a:gd name="connsiteY23442" fmla="*/ 1284883 h 4330701"/>
              <a:gd name="connsiteX23443" fmla="*/ 3647026 w 12191966"/>
              <a:gd name="connsiteY23443" fmla="*/ 1284089 h 4330701"/>
              <a:gd name="connsiteX23444" fmla="*/ 3653791 w 12191966"/>
              <a:gd name="connsiteY23444" fmla="*/ 1283294 h 4330701"/>
              <a:gd name="connsiteX23445" fmla="*/ 3654588 w 12191966"/>
              <a:gd name="connsiteY23445" fmla="*/ 1281307 h 4330701"/>
              <a:gd name="connsiteX23446" fmla="*/ 3656578 w 12191966"/>
              <a:gd name="connsiteY23446" fmla="*/ 1277731 h 4330701"/>
              <a:gd name="connsiteX23447" fmla="*/ 3661354 w 12191966"/>
              <a:gd name="connsiteY23447" fmla="*/ 1266209 h 4330701"/>
              <a:gd name="connsiteX23448" fmla="*/ 3663344 w 12191966"/>
              <a:gd name="connsiteY23448" fmla="*/ 1260249 h 4330701"/>
              <a:gd name="connsiteX23449" fmla="*/ 3664139 w 12191966"/>
              <a:gd name="connsiteY23449" fmla="*/ 1255083 h 4330701"/>
              <a:gd name="connsiteX23450" fmla="*/ 3664139 w 12191966"/>
              <a:gd name="connsiteY23450" fmla="*/ 1251905 h 4330701"/>
              <a:gd name="connsiteX23451" fmla="*/ 3664139 w 12191966"/>
              <a:gd name="connsiteY23451" fmla="*/ 1250713 h 4330701"/>
              <a:gd name="connsiteX23452" fmla="*/ 3663344 w 12191966"/>
              <a:gd name="connsiteY23452" fmla="*/ 1250315 h 4330701"/>
              <a:gd name="connsiteX23453" fmla="*/ 3667322 w 12191966"/>
              <a:gd name="connsiteY23453" fmla="*/ 1247137 h 4330701"/>
              <a:gd name="connsiteX23454" fmla="*/ 3671302 w 12191966"/>
              <a:gd name="connsiteY23454" fmla="*/ 1245150 h 4330701"/>
              <a:gd name="connsiteX23455" fmla="*/ 3675282 w 12191966"/>
              <a:gd name="connsiteY23455" fmla="*/ 1243163 h 4330701"/>
              <a:gd name="connsiteX23456" fmla="*/ 3680057 w 12191966"/>
              <a:gd name="connsiteY23456" fmla="*/ 1241574 h 4330701"/>
              <a:gd name="connsiteX23457" fmla="*/ 3684833 w 12191966"/>
              <a:gd name="connsiteY23457" fmla="*/ 1240779 h 4330701"/>
              <a:gd name="connsiteX23458" fmla="*/ 3689608 w 12191966"/>
              <a:gd name="connsiteY23458" fmla="*/ 1239587 h 4330701"/>
              <a:gd name="connsiteX23459" fmla="*/ 3699558 w 12191966"/>
              <a:gd name="connsiteY23459" fmla="*/ 1239190 h 4330701"/>
              <a:gd name="connsiteX23460" fmla="*/ 3709904 w 12191966"/>
              <a:gd name="connsiteY23460" fmla="*/ 1239587 h 4330701"/>
              <a:gd name="connsiteX23461" fmla="*/ 3721047 w 12191966"/>
              <a:gd name="connsiteY23461" fmla="*/ 1240779 h 4330701"/>
              <a:gd name="connsiteX23462" fmla="*/ 3744131 w 12191966"/>
              <a:gd name="connsiteY23462" fmla="*/ 1243561 h 4330701"/>
              <a:gd name="connsiteX23463" fmla="*/ 3734578 w 12191966"/>
              <a:gd name="connsiteY23463" fmla="*/ 1236011 h 4330701"/>
              <a:gd name="connsiteX23464" fmla="*/ 3737366 w 12191966"/>
              <a:gd name="connsiteY23464" fmla="*/ 1233627 h 4330701"/>
              <a:gd name="connsiteX23465" fmla="*/ 3739753 w 12191966"/>
              <a:gd name="connsiteY23465" fmla="*/ 1231243 h 4330701"/>
              <a:gd name="connsiteX23466" fmla="*/ 3742936 w 12191966"/>
              <a:gd name="connsiteY23466" fmla="*/ 1229654 h 4330701"/>
              <a:gd name="connsiteX23467" fmla="*/ 3746121 w 12191966"/>
              <a:gd name="connsiteY23467" fmla="*/ 1228859 h 4330701"/>
              <a:gd name="connsiteX23468" fmla="*/ 3749701 w 12191966"/>
              <a:gd name="connsiteY23468" fmla="*/ 1228065 h 4330701"/>
              <a:gd name="connsiteX23469" fmla="*/ 3753682 w 12191966"/>
              <a:gd name="connsiteY23469" fmla="*/ 1227667 h 4330701"/>
              <a:gd name="connsiteX23470" fmla="*/ 3762437 w 12191966"/>
              <a:gd name="connsiteY23470" fmla="*/ 1227667 h 4330701"/>
              <a:gd name="connsiteX23471" fmla="*/ 3770395 w 12191966"/>
              <a:gd name="connsiteY23471" fmla="*/ 1227667 h 4330701"/>
              <a:gd name="connsiteX23472" fmla="*/ 3778355 w 12191966"/>
              <a:gd name="connsiteY23472" fmla="*/ 1227270 h 4330701"/>
              <a:gd name="connsiteX23473" fmla="*/ 3781938 w 12191966"/>
              <a:gd name="connsiteY23473" fmla="*/ 1226078 h 4330701"/>
              <a:gd name="connsiteX23474" fmla="*/ 3785518 w 12191966"/>
              <a:gd name="connsiteY23474" fmla="*/ 1225283 h 4330701"/>
              <a:gd name="connsiteX23475" fmla="*/ 3788703 w 12191966"/>
              <a:gd name="connsiteY23475" fmla="*/ 1223694 h 4330701"/>
              <a:gd name="connsiteX23476" fmla="*/ 3791091 w 12191966"/>
              <a:gd name="connsiteY23476" fmla="*/ 1221310 h 4330701"/>
              <a:gd name="connsiteX23477" fmla="*/ 3792682 w 12191966"/>
              <a:gd name="connsiteY23477" fmla="*/ 1224489 h 4330701"/>
              <a:gd name="connsiteX23478" fmla="*/ 3794274 w 12191966"/>
              <a:gd name="connsiteY23478" fmla="*/ 1227667 h 4330701"/>
              <a:gd name="connsiteX23479" fmla="*/ 3794672 w 12191966"/>
              <a:gd name="connsiteY23479" fmla="*/ 1230051 h 4330701"/>
              <a:gd name="connsiteX23480" fmla="*/ 3795070 w 12191966"/>
              <a:gd name="connsiteY23480" fmla="*/ 1233230 h 4330701"/>
              <a:gd name="connsiteX23481" fmla="*/ 3795070 w 12191966"/>
              <a:gd name="connsiteY23481" fmla="*/ 1236011 h 4330701"/>
              <a:gd name="connsiteX23482" fmla="*/ 3794672 w 12191966"/>
              <a:gd name="connsiteY23482" fmla="*/ 1238793 h 4330701"/>
              <a:gd name="connsiteX23483" fmla="*/ 3793081 w 12191966"/>
              <a:gd name="connsiteY23483" fmla="*/ 1244355 h 4330701"/>
              <a:gd name="connsiteX23484" fmla="*/ 3799049 w 12191966"/>
              <a:gd name="connsiteY23484" fmla="*/ 1243163 h 4330701"/>
              <a:gd name="connsiteX23485" fmla="*/ 3805019 w 12191966"/>
              <a:gd name="connsiteY23485" fmla="*/ 1242369 h 4330701"/>
              <a:gd name="connsiteX23486" fmla="*/ 3811387 w 12191966"/>
              <a:gd name="connsiteY23486" fmla="*/ 1240382 h 4330701"/>
              <a:gd name="connsiteX23487" fmla="*/ 3816561 w 12191966"/>
              <a:gd name="connsiteY23487" fmla="*/ 1238395 h 4330701"/>
              <a:gd name="connsiteX23488" fmla="*/ 3816561 w 12191966"/>
              <a:gd name="connsiteY23488" fmla="*/ 1240382 h 4330701"/>
              <a:gd name="connsiteX23489" fmla="*/ 3815765 w 12191966"/>
              <a:gd name="connsiteY23489" fmla="*/ 1242369 h 4330701"/>
              <a:gd name="connsiteX23490" fmla="*/ 3814173 w 12191966"/>
              <a:gd name="connsiteY23490" fmla="*/ 1243163 h 4330701"/>
              <a:gd name="connsiteX23491" fmla="*/ 3812581 w 12191966"/>
              <a:gd name="connsiteY23491" fmla="*/ 1244355 h 4330701"/>
              <a:gd name="connsiteX23492" fmla="*/ 3808999 w 12191966"/>
              <a:gd name="connsiteY23492" fmla="*/ 1244753 h 4330701"/>
              <a:gd name="connsiteX23493" fmla="*/ 3805815 w 12191966"/>
              <a:gd name="connsiteY23493" fmla="*/ 1245547 h 4330701"/>
              <a:gd name="connsiteX23494" fmla="*/ 3805815 w 12191966"/>
              <a:gd name="connsiteY23494" fmla="*/ 1248726 h 4330701"/>
              <a:gd name="connsiteX23495" fmla="*/ 3805815 w 12191966"/>
              <a:gd name="connsiteY23495" fmla="*/ 1251110 h 4330701"/>
              <a:gd name="connsiteX23496" fmla="*/ 3811387 w 12191966"/>
              <a:gd name="connsiteY23496" fmla="*/ 1248726 h 4330701"/>
              <a:gd name="connsiteX23497" fmla="*/ 3816561 w 12191966"/>
              <a:gd name="connsiteY23497" fmla="*/ 1245547 h 4330701"/>
              <a:gd name="connsiteX23498" fmla="*/ 3819346 w 12191966"/>
              <a:gd name="connsiteY23498" fmla="*/ 1244753 h 4330701"/>
              <a:gd name="connsiteX23499" fmla="*/ 3822928 w 12191966"/>
              <a:gd name="connsiteY23499" fmla="*/ 1243561 h 4330701"/>
              <a:gd name="connsiteX23500" fmla="*/ 3826113 w 12191966"/>
              <a:gd name="connsiteY23500" fmla="*/ 1243561 h 4330701"/>
              <a:gd name="connsiteX23501" fmla="*/ 3830490 w 12191966"/>
              <a:gd name="connsiteY23501" fmla="*/ 1244355 h 4330701"/>
              <a:gd name="connsiteX23502" fmla="*/ 3825316 w 12191966"/>
              <a:gd name="connsiteY23502" fmla="*/ 1251110 h 4330701"/>
              <a:gd name="connsiteX23503" fmla="*/ 3820143 w 12191966"/>
              <a:gd name="connsiteY23503" fmla="*/ 1257467 h 4330701"/>
              <a:gd name="connsiteX23504" fmla="*/ 3814571 w 12191966"/>
              <a:gd name="connsiteY23504" fmla="*/ 1261441 h 4330701"/>
              <a:gd name="connsiteX23505" fmla="*/ 3809795 w 12191966"/>
              <a:gd name="connsiteY23505" fmla="*/ 1265017 h 4330701"/>
              <a:gd name="connsiteX23506" fmla="*/ 3810591 w 12191966"/>
              <a:gd name="connsiteY23506" fmla="*/ 1267798 h 4330701"/>
              <a:gd name="connsiteX23507" fmla="*/ 3811785 w 12191966"/>
              <a:gd name="connsiteY23507" fmla="*/ 1271771 h 4330701"/>
              <a:gd name="connsiteX23508" fmla="*/ 3811785 w 12191966"/>
              <a:gd name="connsiteY23508" fmla="*/ 1276539 h 4330701"/>
              <a:gd name="connsiteX23509" fmla="*/ 3811387 w 12191966"/>
              <a:gd name="connsiteY23509" fmla="*/ 1281705 h 4330701"/>
              <a:gd name="connsiteX23510" fmla="*/ 3828898 w 12191966"/>
              <a:gd name="connsiteY23510" fmla="*/ 1284883 h 4330701"/>
              <a:gd name="connsiteX23511" fmla="*/ 3845216 w 12191966"/>
              <a:gd name="connsiteY23511" fmla="*/ 1288459 h 4330701"/>
              <a:gd name="connsiteX23512" fmla="*/ 3848002 w 12191966"/>
              <a:gd name="connsiteY23512" fmla="*/ 1286473 h 4330701"/>
              <a:gd name="connsiteX23513" fmla="*/ 3850389 w 12191966"/>
              <a:gd name="connsiteY23513" fmla="*/ 1284089 h 4330701"/>
              <a:gd name="connsiteX23514" fmla="*/ 3850389 w 12191966"/>
              <a:gd name="connsiteY23514" fmla="*/ 1286473 h 4330701"/>
              <a:gd name="connsiteX23515" fmla="*/ 3849594 w 12191966"/>
              <a:gd name="connsiteY23515" fmla="*/ 1288857 h 4330701"/>
              <a:gd name="connsiteX23516" fmla="*/ 3857952 w 12191966"/>
              <a:gd name="connsiteY23516" fmla="*/ 1290049 h 4330701"/>
              <a:gd name="connsiteX23517" fmla="*/ 3857952 w 12191966"/>
              <a:gd name="connsiteY23517" fmla="*/ 1287267 h 4330701"/>
              <a:gd name="connsiteX23518" fmla="*/ 3857155 w 12191966"/>
              <a:gd name="connsiteY23518" fmla="*/ 1286075 h 4330701"/>
              <a:gd name="connsiteX23519" fmla="*/ 3855962 w 12191966"/>
              <a:gd name="connsiteY23519" fmla="*/ 1284883 h 4330701"/>
              <a:gd name="connsiteX23520" fmla="*/ 3853972 w 12191966"/>
              <a:gd name="connsiteY23520" fmla="*/ 1284089 h 4330701"/>
              <a:gd name="connsiteX23521" fmla="*/ 3850389 w 12191966"/>
              <a:gd name="connsiteY23521" fmla="*/ 1283294 h 4330701"/>
              <a:gd name="connsiteX23522" fmla="*/ 3846808 w 12191966"/>
              <a:gd name="connsiteY23522" fmla="*/ 1282499 h 4330701"/>
              <a:gd name="connsiteX23523" fmla="*/ 3849992 w 12191966"/>
              <a:gd name="connsiteY23523" fmla="*/ 1278923 h 4330701"/>
              <a:gd name="connsiteX23524" fmla="*/ 3851982 w 12191966"/>
              <a:gd name="connsiteY23524" fmla="*/ 1275347 h 4330701"/>
              <a:gd name="connsiteX23525" fmla="*/ 3853574 w 12191966"/>
              <a:gd name="connsiteY23525" fmla="*/ 1271771 h 4330701"/>
              <a:gd name="connsiteX23526" fmla="*/ 3853972 w 12191966"/>
              <a:gd name="connsiteY23526" fmla="*/ 1267798 h 4330701"/>
              <a:gd name="connsiteX23527" fmla="*/ 3854370 w 12191966"/>
              <a:gd name="connsiteY23527" fmla="*/ 1264222 h 4330701"/>
              <a:gd name="connsiteX23528" fmla="*/ 3853972 w 12191966"/>
              <a:gd name="connsiteY23528" fmla="*/ 1260646 h 4330701"/>
              <a:gd name="connsiteX23529" fmla="*/ 3853574 w 12191966"/>
              <a:gd name="connsiteY23529" fmla="*/ 1257467 h 4330701"/>
              <a:gd name="connsiteX23530" fmla="*/ 3852379 w 12191966"/>
              <a:gd name="connsiteY23530" fmla="*/ 1253891 h 4330701"/>
              <a:gd name="connsiteX23531" fmla="*/ 3848798 w 12191966"/>
              <a:gd name="connsiteY23531" fmla="*/ 1246342 h 4330701"/>
              <a:gd name="connsiteX23532" fmla="*/ 3844819 w 12191966"/>
              <a:gd name="connsiteY23532" fmla="*/ 1238793 h 4330701"/>
              <a:gd name="connsiteX23533" fmla="*/ 3840441 w 12191966"/>
              <a:gd name="connsiteY23533" fmla="*/ 1230051 h 4330701"/>
              <a:gd name="connsiteX23534" fmla="*/ 3835664 w 12191966"/>
              <a:gd name="connsiteY23534" fmla="*/ 1221707 h 4330701"/>
              <a:gd name="connsiteX23535" fmla="*/ 3838052 w 12191966"/>
              <a:gd name="connsiteY23535" fmla="*/ 1218926 h 4330701"/>
              <a:gd name="connsiteX23536" fmla="*/ 3840043 w 12191966"/>
              <a:gd name="connsiteY23536" fmla="*/ 1217734 h 4330701"/>
              <a:gd name="connsiteX23537" fmla="*/ 3841236 w 12191966"/>
              <a:gd name="connsiteY23537" fmla="*/ 1216542 h 4330701"/>
              <a:gd name="connsiteX23538" fmla="*/ 3842828 w 12191966"/>
              <a:gd name="connsiteY23538" fmla="*/ 1216145 h 4330701"/>
              <a:gd name="connsiteX23539" fmla="*/ 3844421 w 12191966"/>
              <a:gd name="connsiteY23539" fmla="*/ 1216145 h 4330701"/>
              <a:gd name="connsiteX23540" fmla="*/ 3846410 w 12191966"/>
              <a:gd name="connsiteY23540" fmla="*/ 1216542 h 4330701"/>
              <a:gd name="connsiteX23541" fmla="*/ 3849594 w 12191966"/>
              <a:gd name="connsiteY23541" fmla="*/ 1218529 h 4330701"/>
              <a:gd name="connsiteX23542" fmla="*/ 3856359 w 12191966"/>
              <a:gd name="connsiteY23542" fmla="*/ 1224091 h 4330701"/>
              <a:gd name="connsiteX23543" fmla="*/ 3859942 w 12191966"/>
              <a:gd name="connsiteY23543" fmla="*/ 1227270 h 4330701"/>
              <a:gd name="connsiteX23544" fmla="*/ 3863921 w 12191966"/>
              <a:gd name="connsiteY23544" fmla="*/ 1229257 h 4330701"/>
              <a:gd name="connsiteX23545" fmla="*/ 3863921 w 12191966"/>
              <a:gd name="connsiteY23545" fmla="*/ 1240382 h 4330701"/>
              <a:gd name="connsiteX23546" fmla="*/ 3863125 w 12191966"/>
              <a:gd name="connsiteY23546" fmla="*/ 1248726 h 4330701"/>
              <a:gd name="connsiteX23547" fmla="*/ 3861932 w 12191966"/>
              <a:gd name="connsiteY23547" fmla="*/ 1255878 h 4330701"/>
              <a:gd name="connsiteX23548" fmla="*/ 3861533 w 12191966"/>
              <a:gd name="connsiteY23548" fmla="*/ 1261441 h 4330701"/>
              <a:gd name="connsiteX23549" fmla="*/ 3861533 w 12191966"/>
              <a:gd name="connsiteY23549" fmla="*/ 1263825 h 4330701"/>
              <a:gd name="connsiteX23550" fmla="*/ 3861932 w 12191966"/>
              <a:gd name="connsiteY23550" fmla="*/ 1265811 h 4330701"/>
              <a:gd name="connsiteX23551" fmla="*/ 3863125 w 12191966"/>
              <a:gd name="connsiteY23551" fmla="*/ 1267401 h 4330701"/>
              <a:gd name="connsiteX23552" fmla="*/ 3863921 w 12191966"/>
              <a:gd name="connsiteY23552" fmla="*/ 1269387 h 4330701"/>
              <a:gd name="connsiteX23553" fmla="*/ 3865910 w 12191966"/>
              <a:gd name="connsiteY23553" fmla="*/ 1270977 h 4330701"/>
              <a:gd name="connsiteX23554" fmla="*/ 3868697 w 12191966"/>
              <a:gd name="connsiteY23554" fmla="*/ 1271771 h 4330701"/>
              <a:gd name="connsiteX23555" fmla="*/ 3875065 w 12191966"/>
              <a:gd name="connsiteY23555" fmla="*/ 1274950 h 4330701"/>
              <a:gd name="connsiteX23556" fmla="*/ 3870687 w 12191966"/>
              <a:gd name="connsiteY23556" fmla="*/ 1276937 h 4330701"/>
              <a:gd name="connsiteX23557" fmla="*/ 3867105 w 12191966"/>
              <a:gd name="connsiteY23557" fmla="*/ 1277334 h 4330701"/>
              <a:gd name="connsiteX23558" fmla="*/ 3864718 w 12191966"/>
              <a:gd name="connsiteY23558" fmla="*/ 1278526 h 4330701"/>
              <a:gd name="connsiteX23559" fmla="*/ 3862330 w 12191966"/>
              <a:gd name="connsiteY23559" fmla="*/ 1279718 h 4330701"/>
              <a:gd name="connsiteX23560" fmla="*/ 3861533 w 12191966"/>
              <a:gd name="connsiteY23560" fmla="*/ 1280910 h 4330701"/>
              <a:gd name="connsiteX23561" fmla="*/ 3861135 w 12191966"/>
              <a:gd name="connsiteY23561" fmla="*/ 1282499 h 4330701"/>
              <a:gd name="connsiteX23562" fmla="*/ 3859543 w 12191966"/>
              <a:gd name="connsiteY23562" fmla="*/ 1286870 h 4330701"/>
              <a:gd name="connsiteX23563" fmla="*/ 3859145 w 12191966"/>
              <a:gd name="connsiteY23563" fmla="*/ 1294419 h 4330701"/>
              <a:gd name="connsiteX23564" fmla="*/ 3857952 w 12191966"/>
              <a:gd name="connsiteY23564" fmla="*/ 1305545 h 4330701"/>
              <a:gd name="connsiteX23565" fmla="*/ 3853972 w 12191966"/>
              <a:gd name="connsiteY23565" fmla="*/ 1303558 h 4330701"/>
              <a:gd name="connsiteX23566" fmla="*/ 3849992 w 12191966"/>
              <a:gd name="connsiteY23566" fmla="*/ 1303161 h 4330701"/>
              <a:gd name="connsiteX23567" fmla="*/ 3846011 w 12191966"/>
              <a:gd name="connsiteY23567" fmla="*/ 1303558 h 4330701"/>
              <a:gd name="connsiteX23568" fmla="*/ 3841236 w 12191966"/>
              <a:gd name="connsiteY23568" fmla="*/ 1304353 h 4330701"/>
              <a:gd name="connsiteX23569" fmla="*/ 3836857 w 12191966"/>
              <a:gd name="connsiteY23569" fmla="*/ 1311902 h 4330701"/>
              <a:gd name="connsiteX23570" fmla="*/ 3835266 w 12191966"/>
              <a:gd name="connsiteY23570" fmla="*/ 1315081 h 4330701"/>
              <a:gd name="connsiteX23571" fmla="*/ 3835266 w 12191966"/>
              <a:gd name="connsiteY23571" fmla="*/ 1317465 h 4330701"/>
              <a:gd name="connsiteX23572" fmla="*/ 3835266 w 12191966"/>
              <a:gd name="connsiteY23572" fmla="*/ 1319054 h 4330701"/>
              <a:gd name="connsiteX23573" fmla="*/ 3836460 w 12191966"/>
              <a:gd name="connsiteY23573" fmla="*/ 1320246 h 4330701"/>
              <a:gd name="connsiteX23574" fmla="*/ 3837256 w 12191966"/>
              <a:gd name="connsiteY23574" fmla="*/ 1320643 h 4330701"/>
              <a:gd name="connsiteX23575" fmla="*/ 3838848 w 12191966"/>
              <a:gd name="connsiteY23575" fmla="*/ 1321041 h 4330701"/>
              <a:gd name="connsiteX23576" fmla="*/ 3843226 w 12191966"/>
              <a:gd name="connsiteY23576" fmla="*/ 1322233 h 4330701"/>
              <a:gd name="connsiteX23577" fmla="*/ 3850389 w 12191966"/>
              <a:gd name="connsiteY23577" fmla="*/ 1322233 h 4330701"/>
              <a:gd name="connsiteX23578" fmla="*/ 3846410 w 12191966"/>
              <a:gd name="connsiteY23578" fmla="*/ 1325411 h 4330701"/>
              <a:gd name="connsiteX23579" fmla="*/ 3842033 w 12191966"/>
              <a:gd name="connsiteY23579" fmla="*/ 1328590 h 4330701"/>
              <a:gd name="connsiteX23580" fmla="*/ 3836460 w 12191966"/>
              <a:gd name="connsiteY23580" fmla="*/ 1331769 h 4330701"/>
              <a:gd name="connsiteX23581" fmla="*/ 3830889 w 12191966"/>
              <a:gd name="connsiteY23581" fmla="*/ 1334153 h 4330701"/>
              <a:gd name="connsiteX23582" fmla="*/ 3824918 w 12191966"/>
              <a:gd name="connsiteY23582" fmla="*/ 1336537 h 4330701"/>
              <a:gd name="connsiteX23583" fmla="*/ 3818153 w 12191966"/>
              <a:gd name="connsiteY23583" fmla="*/ 1338523 h 4330701"/>
              <a:gd name="connsiteX23584" fmla="*/ 3811387 w 12191966"/>
              <a:gd name="connsiteY23584" fmla="*/ 1340113 h 4330701"/>
              <a:gd name="connsiteX23585" fmla="*/ 3804224 w 12191966"/>
              <a:gd name="connsiteY23585" fmla="*/ 1341702 h 4330701"/>
              <a:gd name="connsiteX23586" fmla="*/ 3796264 w 12191966"/>
              <a:gd name="connsiteY23586" fmla="*/ 1343291 h 4330701"/>
              <a:gd name="connsiteX23587" fmla="*/ 3799448 w 12191966"/>
              <a:gd name="connsiteY23587" fmla="*/ 1347662 h 4330701"/>
              <a:gd name="connsiteX23588" fmla="*/ 3803029 w 12191966"/>
              <a:gd name="connsiteY23588" fmla="*/ 1351238 h 4330701"/>
              <a:gd name="connsiteX23589" fmla="*/ 3806612 w 12191966"/>
              <a:gd name="connsiteY23589" fmla="*/ 1353225 h 4330701"/>
              <a:gd name="connsiteX23590" fmla="*/ 3809795 w 12191966"/>
              <a:gd name="connsiteY23590" fmla="*/ 1354417 h 4330701"/>
              <a:gd name="connsiteX23591" fmla="*/ 3813377 w 12191966"/>
              <a:gd name="connsiteY23591" fmla="*/ 1354814 h 4330701"/>
              <a:gd name="connsiteX23592" fmla="*/ 3816163 w 12191966"/>
              <a:gd name="connsiteY23592" fmla="*/ 1354417 h 4330701"/>
              <a:gd name="connsiteX23593" fmla="*/ 3819346 w 12191966"/>
              <a:gd name="connsiteY23593" fmla="*/ 1353225 h 4330701"/>
              <a:gd name="connsiteX23594" fmla="*/ 3822133 w 12191966"/>
              <a:gd name="connsiteY23594" fmla="*/ 1351635 h 4330701"/>
              <a:gd name="connsiteX23595" fmla="*/ 3828103 w 12191966"/>
              <a:gd name="connsiteY23595" fmla="*/ 1348854 h 4330701"/>
              <a:gd name="connsiteX23596" fmla="*/ 3831286 w 12191966"/>
              <a:gd name="connsiteY23596" fmla="*/ 1347662 h 4330701"/>
              <a:gd name="connsiteX23597" fmla="*/ 3834469 w 12191966"/>
              <a:gd name="connsiteY23597" fmla="*/ 1346867 h 4330701"/>
              <a:gd name="connsiteX23598" fmla="*/ 3837256 w 12191966"/>
              <a:gd name="connsiteY23598" fmla="*/ 1346867 h 4330701"/>
              <a:gd name="connsiteX23599" fmla="*/ 3840441 w 12191966"/>
              <a:gd name="connsiteY23599" fmla="*/ 1347265 h 4330701"/>
              <a:gd name="connsiteX23600" fmla="*/ 3843226 w 12191966"/>
              <a:gd name="connsiteY23600" fmla="*/ 1348059 h 4330701"/>
              <a:gd name="connsiteX23601" fmla="*/ 3846410 w 12191966"/>
              <a:gd name="connsiteY23601" fmla="*/ 1350841 h 4330701"/>
              <a:gd name="connsiteX23602" fmla="*/ 3846808 w 12191966"/>
              <a:gd name="connsiteY23602" fmla="*/ 1358390 h 4330701"/>
              <a:gd name="connsiteX23603" fmla="*/ 3846808 w 12191966"/>
              <a:gd name="connsiteY23603" fmla="*/ 1363953 h 4330701"/>
              <a:gd name="connsiteX23604" fmla="*/ 3846808 w 12191966"/>
              <a:gd name="connsiteY23604" fmla="*/ 1367926 h 4330701"/>
              <a:gd name="connsiteX23605" fmla="*/ 3846011 w 12191966"/>
              <a:gd name="connsiteY23605" fmla="*/ 1370310 h 4330701"/>
              <a:gd name="connsiteX23606" fmla="*/ 3844819 w 12191966"/>
              <a:gd name="connsiteY23606" fmla="*/ 1371899 h 4330701"/>
              <a:gd name="connsiteX23607" fmla="*/ 3844022 w 12191966"/>
              <a:gd name="connsiteY23607" fmla="*/ 1372297 h 4330701"/>
              <a:gd name="connsiteX23608" fmla="*/ 3842431 w 12191966"/>
              <a:gd name="connsiteY23608" fmla="*/ 1372297 h 4330701"/>
              <a:gd name="connsiteX23609" fmla="*/ 3840441 w 12191966"/>
              <a:gd name="connsiteY23609" fmla="*/ 1371105 h 4330701"/>
              <a:gd name="connsiteX23610" fmla="*/ 3836857 w 12191966"/>
              <a:gd name="connsiteY23610" fmla="*/ 1368721 h 4330701"/>
              <a:gd name="connsiteX23611" fmla="*/ 3832481 w 12191966"/>
              <a:gd name="connsiteY23611" fmla="*/ 1366337 h 4330701"/>
              <a:gd name="connsiteX23612" fmla="*/ 3830490 w 12191966"/>
              <a:gd name="connsiteY23612" fmla="*/ 1365145 h 4330701"/>
              <a:gd name="connsiteX23613" fmla="*/ 3828103 w 12191966"/>
              <a:gd name="connsiteY23613" fmla="*/ 1364747 h 4330701"/>
              <a:gd name="connsiteX23614" fmla="*/ 3826113 w 12191966"/>
              <a:gd name="connsiteY23614" fmla="*/ 1364747 h 4330701"/>
              <a:gd name="connsiteX23615" fmla="*/ 3824123 w 12191966"/>
              <a:gd name="connsiteY23615" fmla="*/ 1366337 h 4330701"/>
              <a:gd name="connsiteX23616" fmla="*/ 3819745 w 12191966"/>
              <a:gd name="connsiteY23616" fmla="*/ 1370310 h 4330701"/>
              <a:gd name="connsiteX23617" fmla="*/ 3816163 w 12191966"/>
              <a:gd name="connsiteY23617" fmla="*/ 1375475 h 4330701"/>
              <a:gd name="connsiteX23618" fmla="*/ 3813377 w 12191966"/>
              <a:gd name="connsiteY23618" fmla="*/ 1380641 h 4330701"/>
              <a:gd name="connsiteX23619" fmla="*/ 3810591 w 12191966"/>
              <a:gd name="connsiteY23619" fmla="*/ 1386998 h 4330701"/>
              <a:gd name="connsiteX23620" fmla="*/ 3808602 w 12191966"/>
              <a:gd name="connsiteY23620" fmla="*/ 1393355 h 4330701"/>
              <a:gd name="connsiteX23621" fmla="*/ 3807010 w 12191966"/>
              <a:gd name="connsiteY23621" fmla="*/ 1399315 h 4330701"/>
              <a:gd name="connsiteX23622" fmla="*/ 3804224 w 12191966"/>
              <a:gd name="connsiteY23622" fmla="*/ 1412825 h 4330701"/>
              <a:gd name="connsiteX23623" fmla="*/ 3801039 w 12191966"/>
              <a:gd name="connsiteY23623" fmla="*/ 1425937 h 4330701"/>
              <a:gd name="connsiteX23624" fmla="*/ 3798651 w 12191966"/>
              <a:gd name="connsiteY23624" fmla="*/ 1431897 h 4330701"/>
              <a:gd name="connsiteX23625" fmla="*/ 3796264 w 12191966"/>
              <a:gd name="connsiteY23625" fmla="*/ 1438254 h 4330701"/>
              <a:gd name="connsiteX23626" fmla="*/ 3793081 w 12191966"/>
              <a:gd name="connsiteY23626" fmla="*/ 1443419 h 4330701"/>
              <a:gd name="connsiteX23627" fmla="*/ 3789101 w 12191966"/>
              <a:gd name="connsiteY23627" fmla="*/ 1448585 h 4330701"/>
              <a:gd name="connsiteX23628" fmla="*/ 3784326 w 12191966"/>
              <a:gd name="connsiteY23628" fmla="*/ 1453353 h 4330701"/>
              <a:gd name="connsiteX23629" fmla="*/ 3778355 w 12191966"/>
              <a:gd name="connsiteY23629" fmla="*/ 1457326 h 4330701"/>
              <a:gd name="connsiteX23630" fmla="*/ 3779151 w 12191966"/>
              <a:gd name="connsiteY23630" fmla="*/ 1454147 h 4330701"/>
              <a:gd name="connsiteX23631" fmla="*/ 3779948 w 12191966"/>
              <a:gd name="connsiteY23631" fmla="*/ 1450969 h 4330701"/>
              <a:gd name="connsiteX23632" fmla="*/ 3781141 w 12191966"/>
              <a:gd name="connsiteY23632" fmla="*/ 1448982 h 4330701"/>
              <a:gd name="connsiteX23633" fmla="*/ 3782335 w 12191966"/>
              <a:gd name="connsiteY23633" fmla="*/ 1446995 h 4330701"/>
              <a:gd name="connsiteX23634" fmla="*/ 3785518 w 12191966"/>
              <a:gd name="connsiteY23634" fmla="*/ 1443419 h 4330701"/>
              <a:gd name="connsiteX23635" fmla="*/ 3789101 w 12191966"/>
              <a:gd name="connsiteY23635" fmla="*/ 1440638 h 4330701"/>
              <a:gd name="connsiteX23636" fmla="*/ 3791886 w 12191966"/>
              <a:gd name="connsiteY23636" fmla="*/ 1437062 h 4330701"/>
              <a:gd name="connsiteX23637" fmla="*/ 3793081 w 12191966"/>
              <a:gd name="connsiteY23637" fmla="*/ 1435075 h 4330701"/>
              <a:gd name="connsiteX23638" fmla="*/ 3794672 w 12191966"/>
              <a:gd name="connsiteY23638" fmla="*/ 1432691 h 4330701"/>
              <a:gd name="connsiteX23639" fmla="*/ 3795070 w 12191966"/>
              <a:gd name="connsiteY23639" fmla="*/ 1429910 h 4330701"/>
              <a:gd name="connsiteX23640" fmla="*/ 3795469 w 12191966"/>
              <a:gd name="connsiteY23640" fmla="*/ 1427129 h 4330701"/>
              <a:gd name="connsiteX23641" fmla="*/ 3796264 w 12191966"/>
              <a:gd name="connsiteY23641" fmla="*/ 1423553 h 4330701"/>
              <a:gd name="connsiteX23642" fmla="*/ 3795469 w 12191966"/>
              <a:gd name="connsiteY23642" fmla="*/ 1419182 h 4330701"/>
              <a:gd name="connsiteX23643" fmla="*/ 3793081 w 12191966"/>
              <a:gd name="connsiteY23643" fmla="*/ 1419977 h 4330701"/>
              <a:gd name="connsiteX23644" fmla="*/ 3790693 w 12191966"/>
              <a:gd name="connsiteY23644" fmla="*/ 1421566 h 4330701"/>
              <a:gd name="connsiteX23645" fmla="*/ 3785518 w 12191966"/>
              <a:gd name="connsiteY23645" fmla="*/ 1424347 h 4330701"/>
              <a:gd name="connsiteX23646" fmla="*/ 3781538 w 12191966"/>
              <a:gd name="connsiteY23646" fmla="*/ 1428718 h 4330701"/>
              <a:gd name="connsiteX23647" fmla="*/ 3777560 w 12191966"/>
              <a:gd name="connsiteY23647" fmla="*/ 1432691 h 4330701"/>
              <a:gd name="connsiteX23648" fmla="*/ 3773580 w 12191966"/>
              <a:gd name="connsiteY23648" fmla="*/ 1436665 h 4330701"/>
              <a:gd name="connsiteX23649" fmla="*/ 3768407 w 12191966"/>
              <a:gd name="connsiteY23649" fmla="*/ 1439446 h 4330701"/>
              <a:gd name="connsiteX23650" fmla="*/ 3766017 w 12191966"/>
              <a:gd name="connsiteY23650" fmla="*/ 1440638 h 4330701"/>
              <a:gd name="connsiteX23651" fmla="*/ 3762835 w 12191966"/>
              <a:gd name="connsiteY23651" fmla="*/ 1441433 h 4330701"/>
              <a:gd name="connsiteX23652" fmla="*/ 3760049 w 12191966"/>
              <a:gd name="connsiteY23652" fmla="*/ 1441433 h 4330701"/>
              <a:gd name="connsiteX23653" fmla="*/ 3756467 w 12191966"/>
              <a:gd name="connsiteY23653" fmla="*/ 1441433 h 4330701"/>
              <a:gd name="connsiteX23654" fmla="*/ 3755274 w 12191966"/>
              <a:gd name="connsiteY23654" fmla="*/ 1436267 h 4330701"/>
              <a:gd name="connsiteX23655" fmla="*/ 3755274 w 12191966"/>
              <a:gd name="connsiteY23655" fmla="*/ 1431102 h 4330701"/>
              <a:gd name="connsiteX23656" fmla="*/ 3756467 w 12191966"/>
              <a:gd name="connsiteY23656" fmla="*/ 1427129 h 4330701"/>
              <a:gd name="connsiteX23657" fmla="*/ 3757264 w 12191966"/>
              <a:gd name="connsiteY23657" fmla="*/ 1423950 h 4330701"/>
              <a:gd name="connsiteX23658" fmla="*/ 3758855 w 12191966"/>
              <a:gd name="connsiteY23658" fmla="*/ 1421566 h 4330701"/>
              <a:gd name="connsiteX23659" fmla="*/ 3761242 w 12191966"/>
              <a:gd name="connsiteY23659" fmla="*/ 1419977 h 4330701"/>
              <a:gd name="connsiteX23660" fmla="*/ 3764029 w 12191966"/>
              <a:gd name="connsiteY23660" fmla="*/ 1418387 h 4330701"/>
              <a:gd name="connsiteX23661" fmla="*/ 3766815 w 12191966"/>
              <a:gd name="connsiteY23661" fmla="*/ 1417593 h 4330701"/>
              <a:gd name="connsiteX23662" fmla="*/ 3772783 w 12191966"/>
              <a:gd name="connsiteY23662" fmla="*/ 1416401 h 4330701"/>
              <a:gd name="connsiteX23663" fmla="*/ 3779550 w 12191966"/>
              <a:gd name="connsiteY23663" fmla="*/ 1415606 h 4330701"/>
              <a:gd name="connsiteX23664" fmla="*/ 3782335 w 12191966"/>
              <a:gd name="connsiteY23664" fmla="*/ 1414811 h 4330701"/>
              <a:gd name="connsiteX23665" fmla="*/ 3785121 w 12191966"/>
              <a:gd name="connsiteY23665" fmla="*/ 1414414 h 4330701"/>
              <a:gd name="connsiteX23666" fmla="*/ 3787906 w 12191966"/>
              <a:gd name="connsiteY23666" fmla="*/ 1412825 h 4330701"/>
              <a:gd name="connsiteX23667" fmla="*/ 3789896 w 12191966"/>
              <a:gd name="connsiteY23667" fmla="*/ 1411633 h 4330701"/>
              <a:gd name="connsiteX23668" fmla="*/ 3787111 w 12191966"/>
              <a:gd name="connsiteY23668" fmla="*/ 1410043 h 4330701"/>
              <a:gd name="connsiteX23669" fmla="*/ 3783926 w 12191966"/>
              <a:gd name="connsiteY23669" fmla="*/ 1408454 h 4330701"/>
              <a:gd name="connsiteX23670" fmla="*/ 3777560 w 12191966"/>
              <a:gd name="connsiteY23670" fmla="*/ 1405275 h 4330701"/>
              <a:gd name="connsiteX23671" fmla="*/ 3777162 w 12191966"/>
              <a:gd name="connsiteY23671" fmla="*/ 1407262 h 4330701"/>
              <a:gd name="connsiteX23672" fmla="*/ 3775570 w 12191966"/>
              <a:gd name="connsiteY23672" fmla="*/ 1409646 h 4330701"/>
              <a:gd name="connsiteX23673" fmla="*/ 3773978 w 12191966"/>
              <a:gd name="connsiteY23673" fmla="*/ 1410838 h 4330701"/>
              <a:gd name="connsiteX23674" fmla="*/ 3771987 w 12191966"/>
              <a:gd name="connsiteY23674" fmla="*/ 1412427 h 4330701"/>
              <a:gd name="connsiteX23675" fmla="*/ 3766815 w 12191966"/>
              <a:gd name="connsiteY23675" fmla="*/ 1415606 h 4330701"/>
              <a:gd name="connsiteX23676" fmla="*/ 3761242 w 12191966"/>
              <a:gd name="connsiteY23676" fmla="*/ 1417990 h 4330701"/>
              <a:gd name="connsiteX23677" fmla="*/ 3750498 w 12191966"/>
              <a:gd name="connsiteY23677" fmla="*/ 1422361 h 4330701"/>
              <a:gd name="connsiteX23678" fmla="*/ 3746121 w 12191966"/>
              <a:gd name="connsiteY23678" fmla="*/ 1425142 h 4330701"/>
              <a:gd name="connsiteX23679" fmla="*/ 3744926 w 12191966"/>
              <a:gd name="connsiteY23679" fmla="*/ 1426731 h 4330701"/>
              <a:gd name="connsiteX23680" fmla="*/ 3743334 w 12191966"/>
              <a:gd name="connsiteY23680" fmla="*/ 1427923 h 4330701"/>
              <a:gd name="connsiteX23681" fmla="*/ 3741344 w 12191966"/>
              <a:gd name="connsiteY23681" fmla="*/ 1425539 h 4330701"/>
              <a:gd name="connsiteX23682" fmla="*/ 3740151 w 12191966"/>
              <a:gd name="connsiteY23682" fmla="*/ 1423155 h 4330701"/>
              <a:gd name="connsiteX23683" fmla="*/ 3739355 w 12191966"/>
              <a:gd name="connsiteY23683" fmla="*/ 1421169 h 4330701"/>
              <a:gd name="connsiteX23684" fmla="*/ 3739355 w 12191966"/>
              <a:gd name="connsiteY23684" fmla="*/ 1419182 h 4330701"/>
              <a:gd name="connsiteX23685" fmla="*/ 3739753 w 12191966"/>
              <a:gd name="connsiteY23685" fmla="*/ 1416798 h 4330701"/>
              <a:gd name="connsiteX23686" fmla="*/ 3740548 w 12191966"/>
              <a:gd name="connsiteY23686" fmla="*/ 1414811 h 4330701"/>
              <a:gd name="connsiteX23687" fmla="*/ 3741743 w 12191966"/>
              <a:gd name="connsiteY23687" fmla="*/ 1412825 h 4330701"/>
              <a:gd name="connsiteX23688" fmla="*/ 3743334 w 12191966"/>
              <a:gd name="connsiteY23688" fmla="*/ 1410838 h 4330701"/>
              <a:gd name="connsiteX23689" fmla="*/ 3747711 w 12191966"/>
              <a:gd name="connsiteY23689" fmla="*/ 1408057 h 4330701"/>
              <a:gd name="connsiteX23690" fmla="*/ 3752487 w 12191966"/>
              <a:gd name="connsiteY23690" fmla="*/ 1404481 h 4330701"/>
              <a:gd name="connsiteX23691" fmla="*/ 3762437 w 12191966"/>
              <a:gd name="connsiteY23691" fmla="*/ 1398521 h 4330701"/>
              <a:gd name="connsiteX23692" fmla="*/ 3751691 w 12191966"/>
              <a:gd name="connsiteY23692" fmla="*/ 1394945 h 4330701"/>
              <a:gd name="connsiteX23693" fmla="*/ 3740548 w 12191966"/>
              <a:gd name="connsiteY23693" fmla="*/ 1391766 h 4330701"/>
              <a:gd name="connsiteX23694" fmla="*/ 3717069 w 12191966"/>
              <a:gd name="connsiteY23694" fmla="*/ 1386203 h 4330701"/>
              <a:gd name="connsiteX23695" fmla="*/ 3691998 w 12191966"/>
              <a:gd name="connsiteY23695" fmla="*/ 1380243 h 4330701"/>
              <a:gd name="connsiteX23696" fmla="*/ 3679262 w 12191966"/>
              <a:gd name="connsiteY23696" fmla="*/ 1376667 h 4330701"/>
              <a:gd name="connsiteX23697" fmla="*/ 3666924 w 12191966"/>
              <a:gd name="connsiteY23697" fmla="*/ 1372694 h 4330701"/>
              <a:gd name="connsiteX23698" fmla="*/ 3670109 w 12191966"/>
              <a:gd name="connsiteY23698" fmla="*/ 1370310 h 4330701"/>
              <a:gd name="connsiteX23699" fmla="*/ 3674487 w 12191966"/>
              <a:gd name="connsiteY23699" fmla="*/ 1368323 h 4330701"/>
              <a:gd name="connsiteX23700" fmla="*/ 3677670 w 12191966"/>
              <a:gd name="connsiteY23700" fmla="*/ 1366734 h 4330701"/>
              <a:gd name="connsiteX23701" fmla="*/ 3681252 w 12191966"/>
              <a:gd name="connsiteY23701" fmla="*/ 1365939 h 4330701"/>
              <a:gd name="connsiteX23702" fmla="*/ 3684833 w 12191966"/>
              <a:gd name="connsiteY23702" fmla="*/ 1365145 h 4330701"/>
              <a:gd name="connsiteX23703" fmla="*/ 3688415 w 12191966"/>
              <a:gd name="connsiteY23703" fmla="*/ 1365145 h 4330701"/>
              <a:gd name="connsiteX23704" fmla="*/ 3691998 w 12191966"/>
              <a:gd name="connsiteY23704" fmla="*/ 1365939 h 4330701"/>
              <a:gd name="connsiteX23705" fmla="*/ 3694783 w 12191966"/>
              <a:gd name="connsiteY23705" fmla="*/ 1366337 h 4330701"/>
              <a:gd name="connsiteX23706" fmla="*/ 3697966 w 12191966"/>
              <a:gd name="connsiteY23706" fmla="*/ 1367131 h 4330701"/>
              <a:gd name="connsiteX23707" fmla="*/ 3701151 w 12191966"/>
              <a:gd name="connsiteY23707" fmla="*/ 1368721 h 4330701"/>
              <a:gd name="connsiteX23708" fmla="*/ 3707119 w 12191966"/>
              <a:gd name="connsiteY23708" fmla="*/ 1372297 h 4330701"/>
              <a:gd name="connsiteX23709" fmla="*/ 3712691 w 12191966"/>
              <a:gd name="connsiteY23709" fmla="*/ 1376270 h 4330701"/>
              <a:gd name="connsiteX23710" fmla="*/ 3717069 w 12191966"/>
              <a:gd name="connsiteY23710" fmla="*/ 1380641 h 4330701"/>
              <a:gd name="connsiteX23711" fmla="*/ 3719457 w 12191966"/>
              <a:gd name="connsiteY23711" fmla="*/ 1376270 h 4330701"/>
              <a:gd name="connsiteX23712" fmla="*/ 3721047 w 12191966"/>
              <a:gd name="connsiteY23712" fmla="*/ 1372297 h 4330701"/>
              <a:gd name="connsiteX23713" fmla="*/ 3721047 w 12191966"/>
              <a:gd name="connsiteY23713" fmla="*/ 1368323 h 4330701"/>
              <a:gd name="connsiteX23714" fmla="*/ 3720650 w 12191966"/>
              <a:gd name="connsiteY23714" fmla="*/ 1364747 h 4330701"/>
              <a:gd name="connsiteX23715" fmla="*/ 3719457 w 12191966"/>
              <a:gd name="connsiteY23715" fmla="*/ 1363158 h 4330701"/>
              <a:gd name="connsiteX23716" fmla="*/ 3718660 w 12191966"/>
              <a:gd name="connsiteY23716" fmla="*/ 1361569 h 4330701"/>
              <a:gd name="connsiteX23717" fmla="*/ 3717069 w 12191966"/>
              <a:gd name="connsiteY23717" fmla="*/ 1360377 h 4330701"/>
              <a:gd name="connsiteX23718" fmla="*/ 3715477 w 12191966"/>
              <a:gd name="connsiteY23718" fmla="*/ 1359185 h 4330701"/>
              <a:gd name="connsiteX23719" fmla="*/ 3713487 w 12191966"/>
              <a:gd name="connsiteY23719" fmla="*/ 1358787 h 4330701"/>
              <a:gd name="connsiteX23720" fmla="*/ 3711497 w 12191966"/>
              <a:gd name="connsiteY23720" fmla="*/ 1358390 h 4330701"/>
              <a:gd name="connsiteX23721" fmla="*/ 3709109 w 12191966"/>
              <a:gd name="connsiteY23721" fmla="*/ 1357595 h 4330701"/>
              <a:gd name="connsiteX23722" fmla="*/ 3705926 w 12191966"/>
              <a:gd name="connsiteY23722" fmla="*/ 1357595 h 4330701"/>
              <a:gd name="connsiteX23723" fmla="*/ 3705926 w 12191966"/>
              <a:gd name="connsiteY23723" fmla="*/ 1354417 h 4330701"/>
              <a:gd name="connsiteX23724" fmla="*/ 3706721 w 12191966"/>
              <a:gd name="connsiteY23724" fmla="*/ 1351635 h 4330701"/>
              <a:gd name="connsiteX23725" fmla="*/ 3707119 w 12191966"/>
              <a:gd name="connsiteY23725" fmla="*/ 1349251 h 4330701"/>
              <a:gd name="connsiteX23726" fmla="*/ 3708711 w 12191966"/>
              <a:gd name="connsiteY23726" fmla="*/ 1347662 h 4330701"/>
              <a:gd name="connsiteX23727" fmla="*/ 3709904 w 12191966"/>
              <a:gd name="connsiteY23727" fmla="*/ 1346073 h 4330701"/>
              <a:gd name="connsiteX23728" fmla="*/ 3711497 w 12191966"/>
              <a:gd name="connsiteY23728" fmla="*/ 1345675 h 4330701"/>
              <a:gd name="connsiteX23729" fmla="*/ 3716272 w 12191966"/>
              <a:gd name="connsiteY23729" fmla="*/ 1344483 h 4330701"/>
              <a:gd name="connsiteX23730" fmla="*/ 3720252 w 12191966"/>
              <a:gd name="connsiteY23730" fmla="*/ 1343689 h 4330701"/>
              <a:gd name="connsiteX23731" fmla="*/ 3724232 w 12191966"/>
              <a:gd name="connsiteY23731" fmla="*/ 1342099 h 4330701"/>
              <a:gd name="connsiteX23732" fmla="*/ 3725825 w 12191966"/>
              <a:gd name="connsiteY23732" fmla="*/ 1341305 h 4330701"/>
              <a:gd name="connsiteX23733" fmla="*/ 3727018 w 12191966"/>
              <a:gd name="connsiteY23733" fmla="*/ 1339715 h 4330701"/>
              <a:gd name="connsiteX23734" fmla="*/ 3728212 w 12191966"/>
              <a:gd name="connsiteY23734" fmla="*/ 1337729 h 4330701"/>
              <a:gd name="connsiteX23735" fmla="*/ 3728610 w 12191966"/>
              <a:gd name="connsiteY23735" fmla="*/ 1334947 h 4330701"/>
              <a:gd name="connsiteX23736" fmla="*/ 3730600 w 12191966"/>
              <a:gd name="connsiteY23736" fmla="*/ 1339715 h 4330701"/>
              <a:gd name="connsiteX23737" fmla="*/ 3733385 w 12191966"/>
              <a:gd name="connsiteY23737" fmla="*/ 1344086 h 4330701"/>
              <a:gd name="connsiteX23738" fmla="*/ 3736171 w 12191966"/>
              <a:gd name="connsiteY23738" fmla="*/ 1347662 h 4330701"/>
              <a:gd name="connsiteX23739" fmla="*/ 3738558 w 12191966"/>
              <a:gd name="connsiteY23739" fmla="*/ 1351238 h 4330701"/>
              <a:gd name="connsiteX23740" fmla="*/ 3741743 w 12191966"/>
              <a:gd name="connsiteY23740" fmla="*/ 1353622 h 4330701"/>
              <a:gd name="connsiteX23741" fmla="*/ 3745324 w 12191966"/>
              <a:gd name="connsiteY23741" fmla="*/ 1356403 h 4330701"/>
              <a:gd name="connsiteX23742" fmla="*/ 3748906 w 12191966"/>
              <a:gd name="connsiteY23742" fmla="*/ 1358390 h 4330701"/>
              <a:gd name="connsiteX23743" fmla="*/ 3752487 w 12191966"/>
              <a:gd name="connsiteY23743" fmla="*/ 1359582 h 4330701"/>
              <a:gd name="connsiteX23744" fmla="*/ 3755671 w 12191966"/>
              <a:gd name="connsiteY23744" fmla="*/ 1360774 h 4330701"/>
              <a:gd name="connsiteX23745" fmla="*/ 3760049 w 12191966"/>
              <a:gd name="connsiteY23745" fmla="*/ 1361171 h 4330701"/>
              <a:gd name="connsiteX23746" fmla="*/ 3764029 w 12191966"/>
              <a:gd name="connsiteY23746" fmla="*/ 1361569 h 4330701"/>
              <a:gd name="connsiteX23747" fmla="*/ 3768008 w 12191966"/>
              <a:gd name="connsiteY23747" fmla="*/ 1361569 h 4330701"/>
              <a:gd name="connsiteX23748" fmla="*/ 3771987 w 12191966"/>
              <a:gd name="connsiteY23748" fmla="*/ 1361171 h 4330701"/>
              <a:gd name="connsiteX23749" fmla="*/ 3776365 w 12191966"/>
              <a:gd name="connsiteY23749" fmla="*/ 1360377 h 4330701"/>
              <a:gd name="connsiteX23750" fmla="*/ 3785121 w 12191966"/>
              <a:gd name="connsiteY23750" fmla="*/ 1358390 h 4330701"/>
              <a:gd name="connsiteX23751" fmla="*/ 3783528 w 12191966"/>
              <a:gd name="connsiteY23751" fmla="*/ 1354417 h 4330701"/>
              <a:gd name="connsiteX23752" fmla="*/ 3782335 w 12191966"/>
              <a:gd name="connsiteY23752" fmla="*/ 1350046 h 4330701"/>
              <a:gd name="connsiteX23753" fmla="*/ 3781538 w 12191966"/>
              <a:gd name="connsiteY23753" fmla="*/ 1342497 h 4330701"/>
              <a:gd name="connsiteX23754" fmla="*/ 3773978 w 12191966"/>
              <a:gd name="connsiteY23754" fmla="*/ 1342099 h 4330701"/>
              <a:gd name="connsiteX23755" fmla="*/ 3766815 w 12191966"/>
              <a:gd name="connsiteY23755" fmla="*/ 1340510 h 4330701"/>
              <a:gd name="connsiteX23756" fmla="*/ 3760447 w 12191966"/>
              <a:gd name="connsiteY23756" fmla="*/ 1339318 h 4330701"/>
              <a:gd name="connsiteX23757" fmla="*/ 3754876 w 12191966"/>
              <a:gd name="connsiteY23757" fmla="*/ 1336537 h 4330701"/>
              <a:gd name="connsiteX23758" fmla="*/ 3755274 w 12191966"/>
              <a:gd name="connsiteY23758" fmla="*/ 1332961 h 4330701"/>
              <a:gd name="connsiteX23759" fmla="*/ 3756864 w 12191966"/>
              <a:gd name="connsiteY23759" fmla="*/ 1330577 h 4330701"/>
              <a:gd name="connsiteX23760" fmla="*/ 3755671 w 12191966"/>
              <a:gd name="connsiteY23760" fmla="*/ 1330577 h 4330701"/>
              <a:gd name="connsiteX23761" fmla="*/ 3754876 w 12191966"/>
              <a:gd name="connsiteY23761" fmla="*/ 1330974 h 4330701"/>
              <a:gd name="connsiteX23762" fmla="*/ 3753682 w 12191966"/>
              <a:gd name="connsiteY23762" fmla="*/ 1331769 h 4330701"/>
              <a:gd name="connsiteX23763" fmla="*/ 3753284 w 12191966"/>
              <a:gd name="connsiteY23763" fmla="*/ 1332961 h 4330701"/>
              <a:gd name="connsiteX23764" fmla="*/ 3751691 w 12191966"/>
              <a:gd name="connsiteY23764" fmla="*/ 1336537 h 4330701"/>
              <a:gd name="connsiteX23765" fmla="*/ 3751294 w 12191966"/>
              <a:gd name="connsiteY23765" fmla="*/ 1342497 h 4330701"/>
              <a:gd name="connsiteX23766" fmla="*/ 3748906 w 12191966"/>
              <a:gd name="connsiteY23766" fmla="*/ 1341702 h 4330701"/>
              <a:gd name="connsiteX23767" fmla="*/ 3746916 w 12191966"/>
              <a:gd name="connsiteY23767" fmla="*/ 1340113 h 4330701"/>
              <a:gd name="connsiteX23768" fmla="*/ 3745324 w 12191966"/>
              <a:gd name="connsiteY23768" fmla="*/ 1338126 h 4330701"/>
              <a:gd name="connsiteX23769" fmla="*/ 3743731 w 12191966"/>
              <a:gd name="connsiteY23769" fmla="*/ 1336139 h 4330701"/>
              <a:gd name="connsiteX23770" fmla="*/ 3742936 w 12191966"/>
              <a:gd name="connsiteY23770" fmla="*/ 1332961 h 4330701"/>
              <a:gd name="connsiteX23771" fmla="*/ 3741743 w 12191966"/>
              <a:gd name="connsiteY23771" fmla="*/ 1330577 h 4330701"/>
              <a:gd name="connsiteX23772" fmla="*/ 3741344 w 12191966"/>
              <a:gd name="connsiteY23772" fmla="*/ 1327001 h 4330701"/>
              <a:gd name="connsiteX23773" fmla="*/ 3740548 w 12191966"/>
              <a:gd name="connsiteY23773" fmla="*/ 1323425 h 4330701"/>
              <a:gd name="connsiteX23774" fmla="*/ 3736568 w 12191966"/>
              <a:gd name="connsiteY23774" fmla="*/ 1323027 h 4330701"/>
              <a:gd name="connsiteX23775" fmla="*/ 3732590 w 12191966"/>
              <a:gd name="connsiteY23775" fmla="*/ 1321438 h 4330701"/>
              <a:gd name="connsiteX23776" fmla="*/ 3722242 w 12191966"/>
              <a:gd name="connsiteY23776" fmla="*/ 1324219 h 4330701"/>
              <a:gd name="connsiteX23777" fmla="*/ 3711894 w 12191966"/>
              <a:gd name="connsiteY23777" fmla="*/ 1325014 h 4330701"/>
              <a:gd name="connsiteX23778" fmla="*/ 3702344 w 12191966"/>
              <a:gd name="connsiteY23778" fmla="*/ 1326206 h 4330701"/>
              <a:gd name="connsiteX23779" fmla="*/ 3693986 w 12191966"/>
              <a:gd name="connsiteY23779" fmla="*/ 1326206 h 4330701"/>
              <a:gd name="connsiteX23780" fmla="*/ 3685230 w 12191966"/>
              <a:gd name="connsiteY23780" fmla="*/ 1325411 h 4330701"/>
              <a:gd name="connsiteX23781" fmla="*/ 3676875 w 12191966"/>
              <a:gd name="connsiteY23781" fmla="*/ 1324617 h 4330701"/>
              <a:gd name="connsiteX23782" fmla="*/ 3661354 w 12191966"/>
              <a:gd name="connsiteY23782" fmla="*/ 1322233 h 4330701"/>
              <a:gd name="connsiteX23783" fmla="*/ 3657771 w 12191966"/>
              <a:gd name="connsiteY23783" fmla="*/ 1324219 h 4330701"/>
              <a:gd name="connsiteX23784" fmla="*/ 3653791 w 12191966"/>
              <a:gd name="connsiteY23784" fmla="*/ 1325014 h 4330701"/>
              <a:gd name="connsiteX23785" fmla="*/ 3649813 w 12191966"/>
              <a:gd name="connsiteY23785" fmla="*/ 1325411 h 4330701"/>
              <a:gd name="connsiteX23786" fmla="*/ 3644638 w 12191966"/>
              <a:gd name="connsiteY23786" fmla="*/ 1325411 h 4330701"/>
              <a:gd name="connsiteX23787" fmla="*/ 3640260 w 12191966"/>
              <a:gd name="connsiteY23787" fmla="*/ 1324617 h 4330701"/>
              <a:gd name="connsiteX23788" fmla="*/ 3635087 w 12191966"/>
              <a:gd name="connsiteY23788" fmla="*/ 1323027 h 4330701"/>
              <a:gd name="connsiteX23789" fmla="*/ 3630710 w 12191966"/>
              <a:gd name="connsiteY23789" fmla="*/ 1321041 h 4330701"/>
              <a:gd name="connsiteX23790" fmla="*/ 3627127 w 12191966"/>
              <a:gd name="connsiteY23790" fmla="*/ 1318657 h 4330701"/>
              <a:gd name="connsiteX23791" fmla="*/ 3620364 w 12191966"/>
              <a:gd name="connsiteY23791" fmla="*/ 1318657 h 4330701"/>
              <a:gd name="connsiteX23792" fmla="*/ 3613996 w 12191966"/>
              <a:gd name="connsiteY23792" fmla="*/ 1319054 h 4330701"/>
              <a:gd name="connsiteX23793" fmla="*/ 3614394 w 12191966"/>
              <a:gd name="connsiteY23793" fmla="*/ 1321041 h 4330701"/>
              <a:gd name="connsiteX23794" fmla="*/ 3610811 w 12191966"/>
              <a:gd name="connsiteY23794" fmla="*/ 1320643 h 4330701"/>
              <a:gd name="connsiteX23795" fmla="*/ 3607231 w 12191966"/>
              <a:gd name="connsiteY23795" fmla="*/ 1320246 h 4330701"/>
              <a:gd name="connsiteX23796" fmla="*/ 3600465 w 12191966"/>
              <a:gd name="connsiteY23796" fmla="*/ 1321041 h 4330701"/>
              <a:gd name="connsiteX23797" fmla="*/ 3593300 w 12191966"/>
              <a:gd name="connsiteY23797" fmla="*/ 1322630 h 4330701"/>
              <a:gd name="connsiteX23798" fmla="*/ 3585342 w 12191966"/>
              <a:gd name="connsiteY23798" fmla="*/ 1324219 h 4330701"/>
              <a:gd name="connsiteX23799" fmla="*/ 3577382 w 12191966"/>
              <a:gd name="connsiteY23799" fmla="*/ 1326603 h 4330701"/>
              <a:gd name="connsiteX23800" fmla="*/ 3577382 w 12191966"/>
              <a:gd name="connsiteY23800" fmla="*/ 1321041 h 4330701"/>
              <a:gd name="connsiteX23801" fmla="*/ 3576587 w 12191966"/>
              <a:gd name="connsiteY23801" fmla="*/ 1315875 h 4330701"/>
              <a:gd name="connsiteX23802" fmla="*/ 3551913 w 12191966"/>
              <a:gd name="connsiteY23802" fmla="*/ 1317067 h 4330701"/>
              <a:gd name="connsiteX23803" fmla="*/ 3541565 w 12191966"/>
              <a:gd name="connsiteY23803" fmla="*/ 1317067 h 4330701"/>
              <a:gd name="connsiteX23804" fmla="*/ 3536789 w 12191966"/>
              <a:gd name="connsiteY23804" fmla="*/ 1316670 h 4330701"/>
              <a:gd name="connsiteX23805" fmla="*/ 3532412 w 12191966"/>
              <a:gd name="connsiteY23805" fmla="*/ 1315478 h 4330701"/>
              <a:gd name="connsiteX23806" fmla="*/ 3527238 w 12191966"/>
              <a:gd name="connsiteY23806" fmla="*/ 1317067 h 4330701"/>
              <a:gd name="connsiteX23807" fmla="*/ 3522463 w 12191966"/>
              <a:gd name="connsiteY23807" fmla="*/ 1317465 h 4330701"/>
              <a:gd name="connsiteX23808" fmla="*/ 3516890 w 12191966"/>
              <a:gd name="connsiteY23808" fmla="*/ 1317465 h 4330701"/>
              <a:gd name="connsiteX23809" fmla="*/ 3511716 w 12191966"/>
              <a:gd name="connsiteY23809" fmla="*/ 1317465 h 4330701"/>
              <a:gd name="connsiteX23810" fmla="*/ 3506941 w 12191966"/>
              <a:gd name="connsiteY23810" fmla="*/ 1316670 h 4330701"/>
              <a:gd name="connsiteX23811" fmla="*/ 3501368 w 12191966"/>
              <a:gd name="connsiteY23811" fmla="*/ 1315478 h 4330701"/>
              <a:gd name="connsiteX23812" fmla="*/ 3496195 w 12191966"/>
              <a:gd name="connsiteY23812" fmla="*/ 1313889 h 4330701"/>
              <a:gd name="connsiteX23813" fmla="*/ 3491817 w 12191966"/>
              <a:gd name="connsiteY23813" fmla="*/ 1311902 h 4330701"/>
              <a:gd name="connsiteX23814" fmla="*/ 3490623 w 12191966"/>
              <a:gd name="connsiteY23814" fmla="*/ 1313491 h 4330701"/>
              <a:gd name="connsiteX23815" fmla="*/ 3490225 w 12191966"/>
              <a:gd name="connsiteY23815" fmla="*/ 1311505 h 4330701"/>
              <a:gd name="connsiteX23816" fmla="*/ 3482663 w 12191966"/>
              <a:gd name="connsiteY23816" fmla="*/ 1307929 h 4330701"/>
              <a:gd name="connsiteX23817" fmla="*/ 3479080 w 12191966"/>
              <a:gd name="connsiteY23817" fmla="*/ 1305942 h 4330701"/>
              <a:gd name="connsiteX23818" fmla="*/ 3475897 w 12191966"/>
              <a:gd name="connsiteY23818" fmla="*/ 1303558 h 4330701"/>
              <a:gd name="connsiteX23819" fmla="*/ 3475499 w 12191966"/>
              <a:gd name="connsiteY23819" fmla="*/ 1309121 h 4330701"/>
              <a:gd name="connsiteX23820" fmla="*/ 3474702 w 12191966"/>
              <a:gd name="connsiteY23820" fmla="*/ 1315478 h 4330701"/>
              <a:gd name="connsiteX23821" fmla="*/ 3472714 w 12191966"/>
              <a:gd name="connsiteY23821" fmla="*/ 1322233 h 4330701"/>
              <a:gd name="connsiteX23822" fmla="*/ 3471122 w 12191966"/>
              <a:gd name="connsiteY23822" fmla="*/ 1325411 h 4330701"/>
              <a:gd name="connsiteX23823" fmla="*/ 3469529 w 12191966"/>
              <a:gd name="connsiteY23823" fmla="*/ 1328987 h 4330701"/>
              <a:gd name="connsiteX23824" fmla="*/ 3467539 w 12191966"/>
              <a:gd name="connsiteY23824" fmla="*/ 1332166 h 4330701"/>
              <a:gd name="connsiteX23825" fmla="*/ 3465151 w 12191966"/>
              <a:gd name="connsiteY23825" fmla="*/ 1334947 h 4330701"/>
              <a:gd name="connsiteX23826" fmla="*/ 3462366 w 12191966"/>
              <a:gd name="connsiteY23826" fmla="*/ 1337729 h 4330701"/>
              <a:gd name="connsiteX23827" fmla="*/ 3459581 w 12191966"/>
              <a:gd name="connsiteY23827" fmla="*/ 1339715 h 4330701"/>
              <a:gd name="connsiteX23828" fmla="*/ 3455998 w 12191966"/>
              <a:gd name="connsiteY23828" fmla="*/ 1341305 h 4330701"/>
              <a:gd name="connsiteX23829" fmla="*/ 3451223 w 12191966"/>
              <a:gd name="connsiteY23829" fmla="*/ 1342099 h 4330701"/>
              <a:gd name="connsiteX23830" fmla="*/ 3446845 w 12191966"/>
              <a:gd name="connsiteY23830" fmla="*/ 1342099 h 4330701"/>
              <a:gd name="connsiteX23831" fmla="*/ 3441671 w 12191966"/>
              <a:gd name="connsiteY23831" fmla="*/ 1341702 h 4330701"/>
              <a:gd name="connsiteX23832" fmla="*/ 3442865 w 12191966"/>
              <a:gd name="connsiteY23832" fmla="*/ 1338523 h 4330701"/>
              <a:gd name="connsiteX23833" fmla="*/ 3444457 w 12191966"/>
              <a:gd name="connsiteY23833" fmla="*/ 1337331 h 4330701"/>
              <a:gd name="connsiteX23834" fmla="*/ 3446447 w 12191966"/>
              <a:gd name="connsiteY23834" fmla="*/ 1335742 h 4330701"/>
              <a:gd name="connsiteX23835" fmla="*/ 3448437 w 12191966"/>
              <a:gd name="connsiteY23835" fmla="*/ 1334550 h 4330701"/>
              <a:gd name="connsiteX23836" fmla="*/ 3450028 w 12191966"/>
              <a:gd name="connsiteY23836" fmla="*/ 1332961 h 4330701"/>
              <a:gd name="connsiteX23837" fmla="*/ 3452018 w 12191966"/>
              <a:gd name="connsiteY23837" fmla="*/ 1331769 h 4330701"/>
              <a:gd name="connsiteX23838" fmla="*/ 3452814 w 12191966"/>
              <a:gd name="connsiteY23838" fmla="*/ 1329782 h 4330701"/>
              <a:gd name="connsiteX23839" fmla="*/ 3453611 w 12191966"/>
              <a:gd name="connsiteY23839" fmla="*/ 1326206 h 4330701"/>
              <a:gd name="connsiteX23840" fmla="*/ 3450825 w 12191966"/>
              <a:gd name="connsiteY23840" fmla="*/ 1329782 h 4330701"/>
              <a:gd name="connsiteX23841" fmla="*/ 3448835 w 12191966"/>
              <a:gd name="connsiteY23841" fmla="*/ 1332166 h 4330701"/>
              <a:gd name="connsiteX23842" fmla="*/ 3446447 w 12191966"/>
              <a:gd name="connsiteY23842" fmla="*/ 1334153 h 4330701"/>
              <a:gd name="connsiteX23843" fmla="*/ 3444457 w 12191966"/>
              <a:gd name="connsiteY23843" fmla="*/ 1336139 h 4330701"/>
              <a:gd name="connsiteX23844" fmla="*/ 3441671 w 12191966"/>
              <a:gd name="connsiteY23844" fmla="*/ 1337331 h 4330701"/>
              <a:gd name="connsiteX23845" fmla="*/ 3439283 w 12191966"/>
              <a:gd name="connsiteY23845" fmla="*/ 1338126 h 4330701"/>
              <a:gd name="connsiteX23846" fmla="*/ 3437293 w 12191966"/>
              <a:gd name="connsiteY23846" fmla="*/ 1338523 h 4330701"/>
              <a:gd name="connsiteX23847" fmla="*/ 3434905 w 12191966"/>
              <a:gd name="connsiteY23847" fmla="*/ 1339318 h 4330701"/>
              <a:gd name="connsiteX23848" fmla="*/ 3430129 w 12191966"/>
              <a:gd name="connsiteY23848" fmla="*/ 1338523 h 4330701"/>
              <a:gd name="connsiteX23849" fmla="*/ 3425752 w 12191966"/>
              <a:gd name="connsiteY23849" fmla="*/ 1337729 h 4330701"/>
              <a:gd name="connsiteX23850" fmla="*/ 3421374 w 12191966"/>
              <a:gd name="connsiteY23850" fmla="*/ 1336537 h 4330701"/>
              <a:gd name="connsiteX23851" fmla="*/ 3416598 w 12191966"/>
              <a:gd name="connsiteY23851" fmla="*/ 1334550 h 4330701"/>
              <a:gd name="connsiteX23852" fmla="*/ 3415802 w 12191966"/>
              <a:gd name="connsiteY23852" fmla="*/ 1336537 h 4330701"/>
              <a:gd name="connsiteX23853" fmla="*/ 3413812 w 12191966"/>
              <a:gd name="connsiteY23853" fmla="*/ 1338523 h 4330701"/>
              <a:gd name="connsiteX23854" fmla="*/ 3412220 w 12191966"/>
              <a:gd name="connsiteY23854" fmla="*/ 1340113 h 4330701"/>
              <a:gd name="connsiteX23855" fmla="*/ 3410231 w 12191966"/>
              <a:gd name="connsiteY23855" fmla="*/ 1341702 h 4330701"/>
              <a:gd name="connsiteX23856" fmla="*/ 3405056 w 12191966"/>
              <a:gd name="connsiteY23856" fmla="*/ 1343689 h 4330701"/>
              <a:gd name="connsiteX23857" fmla="*/ 3400281 w 12191966"/>
              <a:gd name="connsiteY23857" fmla="*/ 1345278 h 4330701"/>
              <a:gd name="connsiteX23858" fmla="*/ 3397495 w 12191966"/>
              <a:gd name="connsiteY23858" fmla="*/ 1345278 h 4330701"/>
              <a:gd name="connsiteX23859" fmla="*/ 3395107 w 12191966"/>
              <a:gd name="connsiteY23859" fmla="*/ 1345278 h 4330701"/>
              <a:gd name="connsiteX23860" fmla="*/ 3392719 w 12191966"/>
              <a:gd name="connsiteY23860" fmla="*/ 1344483 h 4330701"/>
              <a:gd name="connsiteX23861" fmla="*/ 3390729 w 12191966"/>
              <a:gd name="connsiteY23861" fmla="*/ 1344086 h 4330701"/>
              <a:gd name="connsiteX23862" fmla="*/ 3388341 w 12191966"/>
              <a:gd name="connsiteY23862" fmla="*/ 1343291 h 4330701"/>
              <a:gd name="connsiteX23863" fmla="*/ 3386351 w 12191966"/>
              <a:gd name="connsiteY23863" fmla="*/ 1341702 h 4330701"/>
              <a:gd name="connsiteX23864" fmla="*/ 3385555 w 12191966"/>
              <a:gd name="connsiteY23864" fmla="*/ 1339715 h 4330701"/>
              <a:gd name="connsiteX23865" fmla="*/ 3383964 w 12191966"/>
              <a:gd name="connsiteY23865" fmla="*/ 1337729 h 4330701"/>
              <a:gd name="connsiteX23866" fmla="*/ 3379586 w 12191966"/>
              <a:gd name="connsiteY23866" fmla="*/ 1334947 h 4330701"/>
              <a:gd name="connsiteX23867" fmla="*/ 3374810 w 12191966"/>
              <a:gd name="connsiteY23867" fmla="*/ 1332166 h 4330701"/>
              <a:gd name="connsiteX23868" fmla="*/ 3370432 w 12191966"/>
              <a:gd name="connsiteY23868" fmla="*/ 1328590 h 4330701"/>
              <a:gd name="connsiteX23869" fmla="*/ 3366850 w 12191966"/>
              <a:gd name="connsiteY23869" fmla="*/ 1324617 h 4330701"/>
              <a:gd name="connsiteX23870" fmla="*/ 3363268 w 12191966"/>
              <a:gd name="connsiteY23870" fmla="*/ 1320246 h 4330701"/>
              <a:gd name="connsiteX23871" fmla="*/ 3360881 w 12191966"/>
              <a:gd name="connsiteY23871" fmla="*/ 1314683 h 4330701"/>
              <a:gd name="connsiteX23872" fmla="*/ 3359289 w 12191966"/>
              <a:gd name="connsiteY23872" fmla="*/ 1307929 h 4330701"/>
              <a:gd name="connsiteX23873" fmla="*/ 3358492 w 12191966"/>
              <a:gd name="connsiteY23873" fmla="*/ 1299982 h 4330701"/>
              <a:gd name="connsiteX23874" fmla="*/ 3354115 w 12191966"/>
              <a:gd name="connsiteY23874" fmla="*/ 1298790 h 4330701"/>
              <a:gd name="connsiteX23875" fmla="*/ 3350136 w 12191966"/>
              <a:gd name="connsiteY23875" fmla="*/ 1296803 h 4330701"/>
              <a:gd name="connsiteX23876" fmla="*/ 3347350 w 12191966"/>
              <a:gd name="connsiteY23876" fmla="*/ 1294419 h 4330701"/>
              <a:gd name="connsiteX23877" fmla="*/ 3346155 w 12191966"/>
              <a:gd name="connsiteY23877" fmla="*/ 1292830 h 4330701"/>
              <a:gd name="connsiteX23878" fmla="*/ 3345360 w 12191966"/>
              <a:gd name="connsiteY23878" fmla="*/ 1291638 h 4330701"/>
              <a:gd name="connsiteX23879" fmla="*/ 3342573 w 12191966"/>
              <a:gd name="connsiteY23879" fmla="*/ 1291638 h 4330701"/>
              <a:gd name="connsiteX23880" fmla="*/ 3339788 w 12191966"/>
              <a:gd name="connsiteY23880" fmla="*/ 1290843 h 4330701"/>
              <a:gd name="connsiteX23881" fmla="*/ 3329839 w 12191966"/>
              <a:gd name="connsiteY23881" fmla="*/ 1288062 h 4330701"/>
              <a:gd name="connsiteX23882" fmla="*/ 3330237 w 12191966"/>
              <a:gd name="connsiteY23882" fmla="*/ 1265017 h 4330701"/>
              <a:gd name="connsiteX23883" fmla="*/ 3332227 w 12191966"/>
              <a:gd name="connsiteY23883" fmla="*/ 1265414 h 4330701"/>
              <a:gd name="connsiteX23884" fmla="*/ 3334217 w 12191966"/>
              <a:gd name="connsiteY23884" fmla="*/ 1265414 h 4330701"/>
              <a:gd name="connsiteX23885" fmla="*/ 3336206 w 12191966"/>
              <a:gd name="connsiteY23885" fmla="*/ 1265017 h 4330701"/>
              <a:gd name="connsiteX23886" fmla="*/ 3337798 w 12191966"/>
              <a:gd name="connsiteY23886" fmla="*/ 1263825 h 4330701"/>
              <a:gd name="connsiteX23887" fmla="*/ 3338594 w 12191966"/>
              <a:gd name="connsiteY23887" fmla="*/ 1262633 h 4330701"/>
              <a:gd name="connsiteX23888" fmla="*/ 3339788 w 12191966"/>
              <a:gd name="connsiteY23888" fmla="*/ 1261441 h 4330701"/>
              <a:gd name="connsiteX23889" fmla="*/ 3340583 w 12191966"/>
              <a:gd name="connsiteY23889" fmla="*/ 1259454 h 4330701"/>
              <a:gd name="connsiteX23890" fmla="*/ 3341381 w 12191966"/>
              <a:gd name="connsiteY23890" fmla="*/ 1257467 h 4330701"/>
              <a:gd name="connsiteX23891" fmla="*/ 3344564 w 12191966"/>
              <a:gd name="connsiteY23891" fmla="*/ 1261838 h 4330701"/>
              <a:gd name="connsiteX23892" fmla="*/ 3347747 w 12191966"/>
              <a:gd name="connsiteY23892" fmla="*/ 1267401 h 4330701"/>
              <a:gd name="connsiteX23893" fmla="*/ 3350136 w 12191966"/>
              <a:gd name="connsiteY23893" fmla="*/ 1273758 h 4330701"/>
              <a:gd name="connsiteX23894" fmla="*/ 3352125 w 12191966"/>
              <a:gd name="connsiteY23894" fmla="*/ 1280513 h 4330701"/>
              <a:gd name="connsiteX23895" fmla="*/ 3357299 w 12191966"/>
              <a:gd name="connsiteY23895" fmla="*/ 1276539 h 4330701"/>
              <a:gd name="connsiteX23896" fmla="*/ 3362472 w 12191966"/>
              <a:gd name="connsiteY23896" fmla="*/ 1272963 h 4330701"/>
              <a:gd name="connsiteX23897" fmla="*/ 3367248 w 12191966"/>
              <a:gd name="connsiteY23897" fmla="*/ 1269785 h 4330701"/>
              <a:gd name="connsiteX23898" fmla="*/ 3372422 w 12191966"/>
              <a:gd name="connsiteY23898" fmla="*/ 1267401 h 4330701"/>
              <a:gd name="connsiteX23899" fmla="*/ 3377596 w 12191966"/>
              <a:gd name="connsiteY23899" fmla="*/ 1265017 h 4330701"/>
              <a:gd name="connsiteX23900" fmla="*/ 3382372 w 12191966"/>
              <a:gd name="connsiteY23900" fmla="*/ 1262633 h 4330701"/>
              <a:gd name="connsiteX23901" fmla="*/ 3393117 w 12191966"/>
              <a:gd name="connsiteY23901" fmla="*/ 1259851 h 4330701"/>
              <a:gd name="connsiteX23902" fmla="*/ 3403066 w 12191966"/>
              <a:gd name="connsiteY23902" fmla="*/ 1257865 h 4330701"/>
              <a:gd name="connsiteX23903" fmla="*/ 3413017 w 12191966"/>
              <a:gd name="connsiteY23903" fmla="*/ 1256673 h 4330701"/>
              <a:gd name="connsiteX23904" fmla="*/ 3423364 w 12191966"/>
              <a:gd name="connsiteY23904" fmla="*/ 1256673 h 4330701"/>
              <a:gd name="connsiteX23905" fmla="*/ 3432915 w 12191966"/>
              <a:gd name="connsiteY23905" fmla="*/ 1257467 h 4330701"/>
              <a:gd name="connsiteX23906" fmla="*/ 3436895 w 12191966"/>
              <a:gd name="connsiteY23906" fmla="*/ 1255083 h 4330701"/>
              <a:gd name="connsiteX23907" fmla="*/ 3440875 w 12191966"/>
              <a:gd name="connsiteY23907" fmla="*/ 1253891 h 4330701"/>
              <a:gd name="connsiteX23908" fmla="*/ 3446050 w 12191966"/>
              <a:gd name="connsiteY23908" fmla="*/ 1252699 h 4330701"/>
              <a:gd name="connsiteX23909" fmla="*/ 3451223 w 12191966"/>
              <a:gd name="connsiteY23909" fmla="*/ 1252302 h 4330701"/>
              <a:gd name="connsiteX23910" fmla="*/ 3450028 w 12191966"/>
              <a:gd name="connsiteY23910" fmla="*/ 1259454 h 4330701"/>
              <a:gd name="connsiteX23911" fmla="*/ 3465947 w 12191966"/>
              <a:gd name="connsiteY23911" fmla="*/ 1262235 h 4330701"/>
              <a:gd name="connsiteX23912" fmla="*/ 3481469 w 12191966"/>
              <a:gd name="connsiteY23912" fmla="*/ 1265414 h 4330701"/>
              <a:gd name="connsiteX23913" fmla="*/ 3482266 w 12191966"/>
              <a:gd name="connsiteY23913" fmla="*/ 1269785 h 4330701"/>
              <a:gd name="connsiteX23914" fmla="*/ 3481469 w 12191966"/>
              <a:gd name="connsiteY23914" fmla="*/ 1273361 h 4330701"/>
              <a:gd name="connsiteX23915" fmla="*/ 3480673 w 12191966"/>
              <a:gd name="connsiteY23915" fmla="*/ 1275745 h 4330701"/>
              <a:gd name="connsiteX23916" fmla="*/ 3479479 w 12191966"/>
              <a:gd name="connsiteY23916" fmla="*/ 1277731 h 4330701"/>
              <a:gd name="connsiteX23917" fmla="*/ 3477489 w 12191966"/>
              <a:gd name="connsiteY23917" fmla="*/ 1278923 h 4330701"/>
              <a:gd name="connsiteX23918" fmla="*/ 3475499 w 12191966"/>
              <a:gd name="connsiteY23918" fmla="*/ 1279718 h 4330701"/>
              <a:gd name="connsiteX23919" fmla="*/ 3470724 w 12191966"/>
              <a:gd name="connsiteY23919" fmla="*/ 1280910 h 4330701"/>
              <a:gd name="connsiteX23920" fmla="*/ 3470724 w 12191966"/>
              <a:gd name="connsiteY23920" fmla="*/ 1283294 h 4330701"/>
              <a:gd name="connsiteX23921" fmla="*/ 3471122 w 12191966"/>
              <a:gd name="connsiteY23921" fmla="*/ 1285281 h 4330701"/>
              <a:gd name="connsiteX23922" fmla="*/ 3471519 w 12191966"/>
              <a:gd name="connsiteY23922" fmla="*/ 1286870 h 4330701"/>
              <a:gd name="connsiteX23923" fmla="*/ 3473112 w 12191966"/>
              <a:gd name="connsiteY23923" fmla="*/ 1288459 h 4330701"/>
              <a:gd name="connsiteX23924" fmla="*/ 3474702 w 12191966"/>
              <a:gd name="connsiteY23924" fmla="*/ 1288857 h 4330701"/>
              <a:gd name="connsiteX23925" fmla="*/ 3475897 w 12191966"/>
              <a:gd name="connsiteY23925" fmla="*/ 1289254 h 4330701"/>
              <a:gd name="connsiteX23926" fmla="*/ 3480275 w 12191966"/>
              <a:gd name="connsiteY23926" fmla="*/ 1289254 h 4330701"/>
              <a:gd name="connsiteX23927" fmla="*/ 3489032 w 12191966"/>
              <a:gd name="connsiteY23927" fmla="*/ 1288459 h 4330701"/>
              <a:gd name="connsiteX23928" fmla="*/ 3493010 w 12191966"/>
              <a:gd name="connsiteY23928" fmla="*/ 1288062 h 4330701"/>
              <a:gd name="connsiteX23929" fmla="*/ 3496593 w 12191966"/>
              <a:gd name="connsiteY23929" fmla="*/ 1288459 h 4330701"/>
              <a:gd name="connsiteX23930" fmla="*/ 3496593 w 12191966"/>
              <a:gd name="connsiteY23930" fmla="*/ 1286870 h 4330701"/>
              <a:gd name="connsiteX23931" fmla="*/ 3495797 w 12191966"/>
              <a:gd name="connsiteY23931" fmla="*/ 1285281 h 4330701"/>
              <a:gd name="connsiteX23932" fmla="*/ 3493807 w 12191966"/>
              <a:gd name="connsiteY23932" fmla="*/ 1284089 h 4330701"/>
              <a:gd name="connsiteX23933" fmla="*/ 3490623 w 12191966"/>
              <a:gd name="connsiteY23933" fmla="*/ 1282897 h 4330701"/>
              <a:gd name="connsiteX23934" fmla="*/ 3490623 w 12191966"/>
              <a:gd name="connsiteY23934" fmla="*/ 1281705 h 4330701"/>
              <a:gd name="connsiteX23935" fmla="*/ 3491022 w 12191966"/>
              <a:gd name="connsiteY23935" fmla="*/ 1281307 h 4330701"/>
              <a:gd name="connsiteX23936" fmla="*/ 3491817 w 12191966"/>
              <a:gd name="connsiteY23936" fmla="*/ 1280513 h 4330701"/>
              <a:gd name="connsiteX23937" fmla="*/ 3489827 w 12191966"/>
              <a:gd name="connsiteY23937" fmla="*/ 1277731 h 4330701"/>
              <a:gd name="connsiteX23938" fmla="*/ 3488235 w 12191966"/>
              <a:gd name="connsiteY23938" fmla="*/ 1275347 h 4330701"/>
              <a:gd name="connsiteX23939" fmla="*/ 3487042 w 12191966"/>
              <a:gd name="connsiteY23939" fmla="*/ 1271374 h 4330701"/>
              <a:gd name="connsiteX23940" fmla="*/ 3487042 w 12191966"/>
              <a:gd name="connsiteY23940" fmla="*/ 1266209 h 4330701"/>
              <a:gd name="connsiteX23941" fmla="*/ 3484255 w 12191966"/>
              <a:gd name="connsiteY23941" fmla="*/ 1265811 h 4330701"/>
              <a:gd name="connsiteX23942" fmla="*/ 3480673 w 12191966"/>
              <a:gd name="connsiteY23942" fmla="*/ 1265017 h 4330701"/>
              <a:gd name="connsiteX23943" fmla="*/ 3477091 w 12191966"/>
              <a:gd name="connsiteY23943" fmla="*/ 1262633 h 4330701"/>
              <a:gd name="connsiteX23944" fmla="*/ 3473907 w 12191966"/>
              <a:gd name="connsiteY23944" fmla="*/ 1259851 h 4330701"/>
              <a:gd name="connsiteX23945" fmla="*/ 3473509 w 12191966"/>
              <a:gd name="connsiteY23945" fmla="*/ 1255083 h 4330701"/>
              <a:gd name="connsiteX23946" fmla="*/ 3473509 w 12191966"/>
              <a:gd name="connsiteY23946" fmla="*/ 1249918 h 4330701"/>
              <a:gd name="connsiteX23947" fmla="*/ 3473907 w 12191966"/>
              <a:gd name="connsiteY23947" fmla="*/ 1238395 h 4330701"/>
              <a:gd name="connsiteX23948" fmla="*/ 3473907 w 12191966"/>
              <a:gd name="connsiteY23948" fmla="*/ 1232833 h 4330701"/>
              <a:gd name="connsiteX23949" fmla="*/ 3473907 w 12191966"/>
              <a:gd name="connsiteY23949" fmla="*/ 1228065 h 4330701"/>
              <a:gd name="connsiteX23950" fmla="*/ 3473509 w 12191966"/>
              <a:gd name="connsiteY23950" fmla="*/ 1226078 h 4330701"/>
              <a:gd name="connsiteX23951" fmla="*/ 3472714 w 12191966"/>
              <a:gd name="connsiteY23951" fmla="*/ 1224091 h 4330701"/>
              <a:gd name="connsiteX23952" fmla="*/ 3471519 w 12191966"/>
              <a:gd name="connsiteY23952" fmla="*/ 1223297 h 4330701"/>
              <a:gd name="connsiteX23953" fmla="*/ 3470724 w 12191966"/>
              <a:gd name="connsiteY23953" fmla="*/ 1221707 h 4330701"/>
              <a:gd name="connsiteX23954" fmla="*/ 3467539 w 12191966"/>
              <a:gd name="connsiteY23954" fmla="*/ 1221310 h 4330701"/>
              <a:gd name="connsiteX23955" fmla="*/ 3465549 w 12191966"/>
              <a:gd name="connsiteY23955" fmla="*/ 1221310 h 4330701"/>
              <a:gd name="connsiteX23956" fmla="*/ 3462366 w 12191966"/>
              <a:gd name="connsiteY23956" fmla="*/ 1222105 h 4330701"/>
              <a:gd name="connsiteX23957" fmla="*/ 3463161 w 12191966"/>
              <a:gd name="connsiteY23957" fmla="*/ 1221310 h 4330701"/>
              <a:gd name="connsiteX23958" fmla="*/ 3463559 w 12191966"/>
              <a:gd name="connsiteY23958" fmla="*/ 1221310 h 4330701"/>
              <a:gd name="connsiteX23959" fmla="*/ 3464356 w 12191966"/>
              <a:gd name="connsiteY23959" fmla="*/ 1220118 h 4330701"/>
              <a:gd name="connsiteX23960" fmla="*/ 3458784 w 12191966"/>
              <a:gd name="connsiteY23960" fmla="*/ 1218926 h 4330701"/>
              <a:gd name="connsiteX23961" fmla="*/ 3452814 w 12191966"/>
              <a:gd name="connsiteY23961" fmla="*/ 1218926 h 4330701"/>
              <a:gd name="connsiteX23962" fmla="*/ 3439681 w 12191966"/>
              <a:gd name="connsiteY23962" fmla="*/ 1219721 h 4330701"/>
              <a:gd name="connsiteX23963" fmla="*/ 3426945 w 12191966"/>
              <a:gd name="connsiteY23963" fmla="*/ 1220118 h 4330701"/>
              <a:gd name="connsiteX23964" fmla="*/ 3420180 w 12191966"/>
              <a:gd name="connsiteY23964" fmla="*/ 1220118 h 4330701"/>
              <a:gd name="connsiteX23965" fmla="*/ 3414609 w 12191966"/>
              <a:gd name="connsiteY23965" fmla="*/ 1219721 h 4330701"/>
              <a:gd name="connsiteX23966" fmla="*/ 3415802 w 12191966"/>
              <a:gd name="connsiteY23966" fmla="*/ 1216145 h 4330701"/>
              <a:gd name="connsiteX23967" fmla="*/ 3416598 w 12191966"/>
              <a:gd name="connsiteY23967" fmla="*/ 1212966 h 4330701"/>
              <a:gd name="connsiteX23968" fmla="*/ 3418190 w 12191966"/>
              <a:gd name="connsiteY23968" fmla="*/ 1210582 h 4330701"/>
              <a:gd name="connsiteX23969" fmla="*/ 3420180 w 12191966"/>
              <a:gd name="connsiteY23969" fmla="*/ 1208595 h 4330701"/>
              <a:gd name="connsiteX23970" fmla="*/ 3422170 w 12191966"/>
              <a:gd name="connsiteY23970" fmla="*/ 1206609 h 4330701"/>
              <a:gd name="connsiteX23971" fmla="*/ 3425354 w 12191966"/>
              <a:gd name="connsiteY23971" fmla="*/ 1205417 h 4330701"/>
              <a:gd name="connsiteX23972" fmla="*/ 3427742 w 12191966"/>
              <a:gd name="connsiteY23972" fmla="*/ 1204622 h 4330701"/>
              <a:gd name="connsiteX23973" fmla="*/ 3431324 w 12191966"/>
              <a:gd name="connsiteY23973" fmla="*/ 1204622 h 4330701"/>
              <a:gd name="connsiteX23974" fmla="*/ 3426945 w 12191966"/>
              <a:gd name="connsiteY23974" fmla="*/ 1201443 h 4330701"/>
              <a:gd name="connsiteX23975" fmla="*/ 3421772 w 12191966"/>
              <a:gd name="connsiteY23975" fmla="*/ 1199059 h 4330701"/>
              <a:gd name="connsiteX23976" fmla="*/ 3416200 w 12191966"/>
              <a:gd name="connsiteY23976" fmla="*/ 1197470 h 4330701"/>
              <a:gd name="connsiteX23977" fmla="*/ 3410629 w 12191966"/>
              <a:gd name="connsiteY23977" fmla="*/ 1195881 h 4330701"/>
              <a:gd name="connsiteX23978" fmla="*/ 3404659 w 12191966"/>
              <a:gd name="connsiteY23978" fmla="*/ 1195086 h 4330701"/>
              <a:gd name="connsiteX23979" fmla="*/ 3398689 w 12191966"/>
              <a:gd name="connsiteY23979" fmla="*/ 1195086 h 4330701"/>
              <a:gd name="connsiteX23980" fmla="*/ 3392719 w 12191966"/>
              <a:gd name="connsiteY23980" fmla="*/ 1195086 h 4330701"/>
              <a:gd name="connsiteX23981" fmla="*/ 3386351 w 12191966"/>
              <a:gd name="connsiteY23981" fmla="*/ 1195483 h 4330701"/>
              <a:gd name="connsiteX23982" fmla="*/ 3380381 w 12191966"/>
              <a:gd name="connsiteY23982" fmla="*/ 1196675 h 4330701"/>
              <a:gd name="connsiteX23983" fmla="*/ 3374810 w 12191966"/>
              <a:gd name="connsiteY23983" fmla="*/ 1197867 h 4330701"/>
              <a:gd name="connsiteX23984" fmla="*/ 3368840 w 12191966"/>
              <a:gd name="connsiteY23984" fmla="*/ 1199457 h 4330701"/>
              <a:gd name="connsiteX23985" fmla="*/ 3363666 w 12191966"/>
              <a:gd name="connsiteY23985" fmla="*/ 1202238 h 4330701"/>
              <a:gd name="connsiteX23986" fmla="*/ 3358891 w 12191966"/>
              <a:gd name="connsiteY23986" fmla="*/ 1205019 h 4330701"/>
              <a:gd name="connsiteX23987" fmla="*/ 3354115 w 12191966"/>
              <a:gd name="connsiteY23987" fmla="*/ 1208198 h 4330701"/>
              <a:gd name="connsiteX23988" fmla="*/ 3350136 w 12191966"/>
              <a:gd name="connsiteY23988" fmla="*/ 1211774 h 4330701"/>
              <a:gd name="connsiteX23989" fmla="*/ 3346951 w 12191966"/>
              <a:gd name="connsiteY23989" fmla="*/ 1215747 h 4330701"/>
              <a:gd name="connsiteX23990" fmla="*/ 3346951 w 12191966"/>
              <a:gd name="connsiteY23990" fmla="*/ 1210185 h 4330701"/>
              <a:gd name="connsiteX23991" fmla="*/ 3346155 w 12191966"/>
              <a:gd name="connsiteY23991" fmla="*/ 1208198 h 4330701"/>
              <a:gd name="connsiteX23992" fmla="*/ 3345360 w 12191966"/>
              <a:gd name="connsiteY23992" fmla="*/ 1206211 h 4330701"/>
              <a:gd name="connsiteX23993" fmla="*/ 3344165 w 12191966"/>
              <a:gd name="connsiteY23993" fmla="*/ 1204622 h 4330701"/>
              <a:gd name="connsiteX23994" fmla="*/ 3343370 w 12191966"/>
              <a:gd name="connsiteY23994" fmla="*/ 1203033 h 4330701"/>
              <a:gd name="connsiteX23995" fmla="*/ 3340186 w 12191966"/>
              <a:gd name="connsiteY23995" fmla="*/ 1201046 h 4330701"/>
              <a:gd name="connsiteX23996" fmla="*/ 3336605 w 12191966"/>
              <a:gd name="connsiteY23996" fmla="*/ 1199457 h 4330701"/>
              <a:gd name="connsiteX23997" fmla="*/ 3333022 w 12191966"/>
              <a:gd name="connsiteY23997" fmla="*/ 1199059 h 4330701"/>
              <a:gd name="connsiteX23998" fmla="*/ 3324664 w 12191966"/>
              <a:gd name="connsiteY23998" fmla="*/ 1198662 h 4330701"/>
              <a:gd name="connsiteX23999" fmla="*/ 3315908 w 12191966"/>
              <a:gd name="connsiteY23999" fmla="*/ 1197867 h 4330701"/>
              <a:gd name="connsiteX24000" fmla="*/ 3311929 w 12191966"/>
              <a:gd name="connsiteY24000" fmla="*/ 1197073 h 4330701"/>
              <a:gd name="connsiteX24001" fmla="*/ 3309143 w 12191966"/>
              <a:gd name="connsiteY24001" fmla="*/ 1195881 h 4330701"/>
              <a:gd name="connsiteX24002" fmla="*/ 3305959 w 12191966"/>
              <a:gd name="connsiteY24002" fmla="*/ 1193497 h 4330701"/>
              <a:gd name="connsiteX24003" fmla="*/ 3305164 w 12191966"/>
              <a:gd name="connsiteY24003" fmla="*/ 1192305 h 4330701"/>
              <a:gd name="connsiteX24004" fmla="*/ 3303969 w 12191966"/>
              <a:gd name="connsiteY24004" fmla="*/ 1190318 h 4330701"/>
              <a:gd name="connsiteX24005" fmla="*/ 3303174 w 12191966"/>
              <a:gd name="connsiteY24005" fmla="*/ 1189126 h 4330701"/>
              <a:gd name="connsiteX24006" fmla="*/ 3302378 w 12191966"/>
              <a:gd name="connsiteY24006" fmla="*/ 1186345 h 4330701"/>
              <a:gd name="connsiteX24007" fmla="*/ 3301979 w 12191966"/>
              <a:gd name="connsiteY24007" fmla="*/ 1180782 h 4330701"/>
              <a:gd name="connsiteX24008" fmla="*/ 3305959 w 12191966"/>
              <a:gd name="connsiteY24008" fmla="*/ 1183563 h 4330701"/>
              <a:gd name="connsiteX24009" fmla="*/ 3309939 w 12191966"/>
              <a:gd name="connsiteY24009" fmla="*/ 1185153 h 4330701"/>
              <a:gd name="connsiteX24010" fmla="*/ 3314715 w 12191966"/>
              <a:gd name="connsiteY24010" fmla="*/ 1185153 h 4330701"/>
              <a:gd name="connsiteX24011" fmla="*/ 3319092 w 12191966"/>
              <a:gd name="connsiteY24011" fmla="*/ 1185153 h 4330701"/>
              <a:gd name="connsiteX24012" fmla="*/ 3323470 w 12191966"/>
              <a:gd name="connsiteY24012" fmla="*/ 1183961 h 4330701"/>
              <a:gd name="connsiteX24013" fmla="*/ 3328645 w 12191966"/>
              <a:gd name="connsiteY24013" fmla="*/ 1182371 h 4330701"/>
              <a:gd name="connsiteX24014" fmla="*/ 3337798 w 12191966"/>
              <a:gd name="connsiteY24014" fmla="*/ 1179590 h 4330701"/>
              <a:gd name="connsiteX24015" fmla="*/ 3342175 w 12191966"/>
              <a:gd name="connsiteY24015" fmla="*/ 1178001 h 4330701"/>
              <a:gd name="connsiteX24016" fmla="*/ 3346951 w 12191966"/>
              <a:gd name="connsiteY24016" fmla="*/ 1176809 h 4330701"/>
              <a:gd name="connsiteX24017" fmla="*/ 3351329 w 12191966"/>
              <a:gd name="connsiteY24017" fmla="*/ 1176809 h 4330701"/>
              <a:gd name="connsiteX24018" fmla="*/ 3355706 w 12191966"/>
              <a:gd name="connsiteY24018" fmla="*/ 1176809 h 4330701"/>
              <a:gd name="connsiteX24019" fmla="*/ 3359289 w 12191966"/>
              <a:gd name="connsiteY24019" fmla="*/ 1178001 h 4330701"/>
              <a:gd name="connsiteX24020" fmla="*/ 3363268 w 12191966"/>
              <a:gd name="connsiteY24020" fmla="*/ 1180385 h 4330701"/>
              <a:gd name="connsiteX24021" fmla="*/ 3364860 w 12191966"/>
              <a:gd name="connsiteY24021" fmla="*/ 1181974 h 4330701"/>
              <a:gd name="connsiteX24022" fmla="*/ 3366452 w 12191966"/>
              <a:gd name="connsiteY24022" fmla="*/ 1183961 h 4330701"/>
              <a:gd name="connsiteX24023" fmla="*/ 3369238 w 12191966"/>
              <a:gd name="connsiteY24023" fmla="*/ 1189126 h 4330701"/>
              <a:gd name="connsiteX24024" fmla="*/ 3374014 w 12191966"/>
              <a:gd name="connsiteY24024" fmla="*/ 1189126 h 4330701"/>
              <a:gd name="connsiteX24025" fmla="*/ 3377596 w 12191966"/>
              <a:gd name="connsiteY24025" fmla="*/ 1187934 h 4330701"/>
              <a:gd name="connsiteX24026" fmla="*/ 3380780 w 12191966"/>
              <a:gd name="connsiteY24026" fmla="*/ 1187139 h 4330701"/>
              <a:gd name="connsiteX24027" fmla="*/ 3383566 w 12191966"/>
              <a:gd name="connsiteY24027" fmla="*/ 1185550 h 4330701"/>
              <a:gd name="connsiteX24028" fmla="*/ 3386351 w 12191966"/>
              <a:gd name="connsiteY24028" fmla="*/ 1183563 h 4330701"/>
              <a:gd name="connsiteX24029" fmla="*/ 3389137 w 12191966"/>
              <a:gd name="connsiteY24029" fmla="*/ 1180782 h 4330701"/>
              <a:gd name="connsiteX24030" fmla="*/ 3391127 w 12191966"/>
              <a:gd name="connsiteY24030" fmla="*/ 1178001 h 4330701"/>
              <a:gd name="connsiteX24031" fmla="*/ 3393117 w 12191966"/>
              <a:gd name="connsiteY24031" fmla="*/ 1174822 h 4330701"/>
              <a:gd name="connsiteX24032" fmla="*/ 3395903 w 12191966"/>
              <a:gd name="connsiteY24032" fmla="*/ 1168067 h 4330701"/>
              <a:gd name="connsiteX24033" fmla="*/ 3399087 w 12191966"/>
              <a:gd name="connsiteY24033" fmla="*/ 1160518 h 4330701"/>
              <a:gd name="connsiteX24034" fmla="*/ 3401077 w 12191966"/>
              <a:gd name="connsiteY24034" fmla="*/ 1151777 h 4330701"/>
              <a:gd name="connsiteX24035" fmla="*/ 3403465 w 12191966"/>
              <a:gd name="connsiteY24035" fmla="*/ 1143433 h 4330701"/>
              <a:gd name="connsiteX24036" fmla="*/ 3408639 w 12191966"/>
              <a:gd name="connsiteY24036" fmla="*/ 1144625 h 4330701"/>
              <a:gd name="connsiteX24037" fmla="*/ 3413017 w 12191966"/>
              <a:gd name="connsiteY24037" fmla="*/ 1145817 h 4330701"/>
              <a:gd name="connsiteX24038" fmla="*/ 3418190 w 12191966"/>
              <a:gd name="connsiteY24038" fmla="*/ 1146214 h 4330701"/>
              <a:gd name="connsiteX24039" fmla="*/ 3423762 w 12191966"/>
              <a:gd name="connsiteY24039" fmla="*/ 1146611 h 4330701"/>
              <a:gd name="connsiteX24040" fmla="*/ 3428140 w 12191966"/>
              <a:gd name="connsiteY24040" fmla="*/ 1146214 h 4330701"/>
              <a:gd name="connsiteX24041" fmla="*/ 3433314 w 12191966"/>
              <a:gd name="connsiteY24041" fmla="*/ 1145817 h 4330701"/>
              <a:gd name="connsiteX24042" fmla="*/ 3437692 w 12191966"/>
              <a:gd name="connsiteY24042" fmla="*/ 1144625 h 4330701"/>
              <a:gd name="connsiteX24043" fmla="*/ 3442466 w 12191966"/>
              <a:gd name="connsiteY24043" fmla="*/ 1143433 h 4330701"/>
              <a:gd name="connsiteX24044" fmla="*/ 3446447 w 12191966"/>
              <a:gd name="connsiteY24044" fmla="*/ 1141446 h 4330701"/>
              <a:gd name="connsiteX24045" fmla="*/ 3450427 w 12191966"/>
              <a:gd name="connsiteY24045" fmla="*/ 1138665 h 4330701"/>
              <a:gd name="connsiteX24046" fmla="*/ 3453611 w 12191966"/>
              <a:gd name="connsiteY24046" fmla="*/ 1135883 h 4330701"/>
              <a:gd name="connsiteX24047" fmla="*/ 3455998 w 12191966"/>
              <a:gd name="connsiteY24047" fmla="*/ 1132307 h 4330701"/>
              <a:gd name="connsiteX24048" fmla="*/ 3457988 w 12191966"/>
              <a:gd name="connsiteY24048" fmla="*/ 1128334 h 4330701"/>
              <a:gd name="connsiteX24049" fmla="*/ 3459581 w 12191966"/>
              <a:gd name="connsiteY24049" fmla="*/ 1123566 h 4330701"/>
              <a:gd name="connsiteX24050" fmla="*/ 3459978 w 12191966"/>
              <a:gd name="connsiteY24050" fmla="*/ 1118798 h 4330701"/>
              <a:gd name="connsiteX24051" fmla="*/ 3459978 w 12191966"/>
              <a:gd name="connsiteY24051" fmla="*/ 1113235 h 4330701"/>
              <a:gd name="connsiteX24052" fmla="*/ 3365084 w 12191966"/>
              <a:gd name="connsiteY24052" fmla="*/ 1111251 h 4330701"/>
              <a:gd name="connsiteX24053" fmla="*/ 3367069 w 12191966"/>
              <a:gd name="connsiteY24053" fmla="*/ 1111654 h 4330701"/>
              <a:gd name="connsiteX24054" fmla="*/ 3369054 w 12191966"/>
              <a:gd name="connsiteY24054" fmla="*/ 1112865 h 4330701"/>
              <a:gd name="connsiteX24055" fmla="*/ 3370641 w 12191966"/>
              <a:gd name="connsiteY24055" fmla="*/ 1114480 h 4330701"/>
              <a:gd name="connsiteX24056" fmla="*/ 3371435 w 12191966"/>
              <a:gd name="connsiteY24056" fmla="*/ 1115690 h 4330701"/>
              <a:gd name="connsiteX24057" fmla="*/ 3373022 w 12191966"/>
              <a:gd name="connsiteY24057" fmla="*/ 1120534 h 4330701"/>
              <a:gd name="connsiteX24058" fmla="*/ 3374610 w 12191966"/>
              <a:gd name="connsiteY24058" fmla="*/ 1124973 h 4330701"/>
              <a:gd name="connsiteX24059" fmla="*/ 3376197 w 12191966"/>
              <a:gd name="connsiteY24059" fmla="*/ 1129413 h 4330701"/>
              <a:gd name="connsiteX24060" fmla="*/ 3376992 w 12191966"/>
              <a:gd name="connsiteY24060" fmla="*/ 1131835 h 4330701"/>
              <a:gd name="connsiteX24061" fmla="*/ 3378579 w 12191966"/>
              <a:gd name="connsiteY24061" fmla="*/ 1133853 h 4330701"/>
              <a:gd name="connsiteX24062" fmla="*/ 3380166 w 12191966"/>
              <a:gd name="connsiteY24062" fmla="*/ 1134660 h 4330701"/>
              <a:gd name="connsiteX24063" fmla="*/ 3381357 w 12191966"/>
              <a:gd name="connsiteY24063" fmla="*/ 1135871 h 4330701"/>
              <a:gd name="connsiteX24064" fmla="*/ 3380563 w 12191966"/>
              <a:gd name="connsiteY24064" fmla="*/ 1139503 h 4330701"/>
              <a:gd name="connsiteX24065" fmla="*/ 3378976 w 12191966"/>
              <a:gd name="connsiteY24065" fmla="*/ 1141925 h 4330701"/>
              <a:gd name="connsiteX24066" fmla="*/ 3375404 w 12191966"/>
              <a:gd name="connsiteY24066" fmla="*/ 1146768 h 4330701"/>
              <a:gd name="connsiteX24067" fmla="*/ 3374213 w 12191966"/>
              <a:gd name="connsiteY24067" fmla="*/ 1149593 h 4330701"/>
              <a:gd name="connsiteX24068" fmla="*/ 3372626 w 12191966"/>
              <a:gd name="connsiteY24068" fmla="*/ 1152015 h 4330701"/>
              <a:gd name="connsiteX24069" fmla="*/ 3371038 w 12191966"/>
              <a:gd name="connsiteY24069" fmla="*/ 1155243 h 4330701"/>
              <a:gd name="connsiteX24070" fmla="*/ 3370641 w 12191966"/>
              <a:gd name="connsiteY24070" fmla="*/ 1158876 h 4330701"/>
              <a:gd name="connsiteX24071" fmla="*/ 3367863 w 12191966"/>
              <a:gd name="connsiteY24071" fmla="*/ 1158876 h 4330701"/>
              <a:gd name="connsiteX24072" fmla="*/ 3365879 w 12191966"/>
              <a:gd name="connsiteY24072" fmla="*/ 1157665 h 4330701"/>
              <a:gd name="connsiteX24073" fmla="*/ 3363894 w 12191966"/>
              <a:gd name="connsiteY24073" fmla="*/ 1156051 h 4330701"/>
              <a:gd name="connsiteX24074" fmla="*/ 3362307 w 12191966"/>
              <a:gd name="connsiteY24074" fmla="*/ 1154033 h 4330701"/>
              <a:gd name="connsiteX24075" fmla="*/ 3361513 w 12191966"/>
              <a:gd name="connsiteY24075" fmla="*/ 1152015 h 4330701"/>
              <a:gd name="connsiteX24076" fmla="*/ 3360322 w 12191966"/>
              <a:gd name="connsiteY24076" fmla="*/ 1149189 h 4330701"/>
              <a:gd name="connsiteX24077" fmla="*/ 3359529 w 12191966"/>
              <a:gd name="connsiteY24077" fmla="*/ 1142732 h 4330701"/>
              <a:gd name="connsiteX24078" fmla="*/ 3359132 w 12191966"/>
              <a:gd name="connsiteY24078" fmla="*/ 1135871 h 4330701"/>
              <a:gd name="connsiteX24079" fmla="*/ 3359132 w 12191966"/>
              <a:gd name="connsiteY24079" fmla="*/ 1128202 h 4330701"/>
              <a:gd name="connsiteX24080" fmla="*/ 3359529 w 12191966"/>
              <a:gd name="connsiteY24080" fmla="*/ 1112462 h 4330701"/>
              <a:gd name="connsiteX24081" fmla="*/ 3362307 w 12191966"/>
              <a:gd name="connsiteY24081" fmla="*/ 1111654 h 4330701"/>
              <a:gd name="connsiteX24082" fmla="*/ 5062426 w 12191966"/>
              <a:gd name="connsiteY24082" fmla="*/ 1111250 h 4330701"/>
              <a:gd name="connsiteX24083" fmla="*/ 5064379 w 12191966"/>
              <a:gd name="connsiteY24083" fmla="*/ 1111653 h 4330701"/>
              <a:gd name="connsiteX24084" fmla="*/ 5065548 w 12191966"/>
              <a:gd name="connsiteY24084" fmla="*/ 1112864 h 4330701"/>
              <a:gd name="connsiteX24085" fmla="*/ 5067108 w 12191966"/>
              <a:gd name="connsiteY24085" fmla="*/ 1114479 h 4330701"/>
              <a:gd name="connsiteX24086" fmla="*/ 5068668 w 12191966"/>
              <a:gd name="connsiteY24086" fmla="*/ 1115689 h 4330701"/>
              <a:gd name="connsiteX24087" fmla="*/ 5070228 w 12191966"/>
              <a:gd name="connsiteY24087" fmla="*/ 1120533 h 4330701"/>
              <a:gd name="connsiteX24088" fmla="*/ 5071787 w 12191966"/>
              <a:gd name="connsiteY24088" fmla="*/ 1124972 h 4330701"/>
              <a:gd name="connsiteX24089" fmla="*/ 5072956 w 12191966"/>
              <a:gd name="connsiteY24089" fmla="*/ 1129412 h 4330701"/>
              <a:gd name="connsiteX24090" fmla="*/ 5074125 w 12191966"/>
              <a:gd name="connsiteY24090" fmla="*/ 1131834 h 4330701"/>
              <a:gd name="connsiteX24091" fmla="*/ 5074905 w 12191966"/>
              <a:gd name="connsiteY24091" fmla="*/ 1133852 h 4330701"/>
              <a:gd name="connsiteX24092" fmla="*/ 5076464 w 12191966"/>
              <a:gd name="connsiteY24092" fmla="*/ 1134659 h 4330701"/>
              <a:gd name="connsiteX24093" fmla="*/ 5078413 w 12191966"/>
              <a:gd name="connsiteY24093" fmla="*/ 1135870 h 4330701"/>
              <a:gd name="connsiteX24094" fmla="*/ 5077634 w 12191966"/>
              <a:gd name="connsiteY24094" fmla="*/ 1139502 h 4330701"/>
              <a:gd name="connsiteX24095" fmla="*/ 5076074 w 12191966"/>
              <a:gd name="connsiteY24095" fmla="*/ 1141924 h 4330701"/>
              <a:gd name="connsiteX24096" fmla="*/ 5072566 w 12191966"/>
              <a:gd name="connsiteY24096" fmla="*/ 1146767 h 4330701"/>
              <a:gd name="connsiteX24097" fmla="*/ 5071008 w 12191966"/>
              <a:gd name="connsiteY24097" fmla="*/ 1149592 h 4330701"/>
              <a:gd name="connsiteX24098" fmla="*/ 5069057 w 12191966"/>
              <a:gd name="connsiteY24098" fmla="*/ 1152014 h 4330701"/>
              <a:gd name="connsiteX24099" fmla="*/ 5068279 w 12191966"/>
              <a:gd name="connsiteY24099" fmla="*/ 1155242 h 4330701"/>
              <a:gd name="connsiteX24100" fmla="*/ 5067108 w 12191966"/>
              <a:gd name="connsiteY24100" fmla="*/ 1158875 h 4330701"/>
              <a:gd name="connsiteX24101" fmla="*/ 5064766 w 12191966"/>
              <a:gd name="connsiteY24101" fmla="*/ 1158875 h 4330701"/>
              <a:gd name="connsiteX24102" fmla="*/ 5062817 w 12191966"/>
              <a:gd name="connsiteY24102" fmla="*/ 1157664 h 4330701"/>
              <a:gd name="connsiteX24103" fmla="*/ 5061258 w 12191966"/>
              <a:gd name="connsiteY24103" fmla="*/ 1156050 h 4330701"/>
              <a:gd name="connsiteX24104" fmla="*/ 5059697 w 12191966"/>
              <a:gd name="connsiteY24104" fmla="*/ 1154032 h 4330701"/>
              <a:gd name="connsiteX24105" fmla="*/ 5058920 w 12191966"/>
              <a:gd name="connsiteY24105" fmla="*/ 1152014 h 4330701"/>
              <a:gd name="connsiteX24106" fmla="*/ 5057748 w 12191966"/>
              <a:gd name="connsiteY24106" fmla="*/ 1149188 h 4330701"/>
              <a:gd name="connsiteX24107" fmla="*/ 5056967 w 12191966"/>
              <a:gd name="connsiteY24107" fmla="*/ 1142731 h 4330701"/>
              <a:gd name="connsiteX24108" fmla="*/ 5056190 w 12191966"/>
              <a:gd name="connsiteY24108" fmla="*/ 1135870 h 4330701"/>
              <a:gd name="connsiteX24109" fmla="*/ 5056190 w 12191966"/>
              <a:gd name="connsiteY24109" fmla="*/ 1128201 h 4330701"/>
              <a:gd name="connsiteX24110" fmla="*/ 5056190 w 12191966"/>
              <a:gd name="connsiteY24110" fmla="*/ 1112461 h 4330701"/>
              <a:gd name="connsiteX24111" fmla="*/ 5059697 w 12191966"/>
              <a:gd name="connsiteY24111" fmla="*/ 1111653 h 4330701"/>
              <a:gd name="connsiteX24112" fmla="*/ 4521935 w 12191966"/>
              <a:gd name="connsiteY24112" fmla="*/ 1095376 h 4330701"/>
              <a:gd name="connsiteX24113" fmla="*/ 4523494 w 12191966"/>
              <a:gd name="connsiteY24113" fmla="*/ 1095376 h 4330701"/>
              <a:gd name="connsiteX24114" fmla="*/ 4525834 w 12191966"/>
              <a:gd name="connsiteY24114" fmla="*/ 1096543 h 4330701"/>
              <a:gd name="connsiteX24115" fmla="*/ 4528173 w 12191966"/>
              <a:gd name="connsiteY24115" fmla="*/ 1097711 h 4330701"/>
              <a:gd name="connsiteX24116" fmla="*/ 4530124 w 12191966"/>
              <a:gd name="connsiteY24116" fmla="*/ 1100435 h 4330701"/>
              <a:gd name="connsiteX24117" fmla="*/ 4531293 w 12191966"/>
              <a:gd name="connsiteY24117" fmla="*/ 1103160 h 4330701"/>
              <a:gd name="connsiteX24118" fmla="*/ 4532853 w 12191966"/>
              <a:gd name="connsiteY24118" fmla="*/ 1106662 h 4330701"/>
              <a:gd name="connsiteX24119" fmla="*/ 4534413 w 12191966"/>
              <a:gd name="connsiteY24119" fmla="*/ 1110165 h 4330701"/>
              <a:gd name="connsiteX24120" fmla="*/ 4534802 w 12191966"/>
              <a:gd name="connsiteY24120" fmla="*/ 1113668 h 4330701"/>
              <a:gd name="connsiteX24121" fmla="*/ 4534802 w 12191966"/>
              <a:gd name="connsiteY24121" fmla="*/ 1117171 h 4330701"/>
              <a:gd name="connsiteX24122" fmla="*/ 4534413 w 12191966"/>
              <a:gd name="connsiteY24122" fmla="*/ 1119895 h 4330701"/>
              <a:gd name="connsiteX24123" fmla="*/ 4533243 w 12191966"/>
              <a:gd name="connsiteY24123" fmla="*/ 1123009 h 4330701"/>
              <a:gd name="connsiteX24124" fmla="*/ 4531293 w 12191966"/>
              <a:gd name="connsiteY24124" fmla="*/ 1124955 h 4330701"/>
              <a:gd name="connsiteX24125" fmla="*/ 4530124 w 12191966"/>
              <a:gd name="connsiteY24125" fmla="*/ 1125344 h 4330701"/>
              <a:gd name="connsiteX24126" fmla="*/ 4528564 w 12191966"/>
              <a:gd name="connsiteY24126" fmla="*/ 1125733 h 4330701"/>
              <a:gd name="connsiteX24127" fmla="*/ 4528173 w 12191966"/>
              <a:gd name="connsiteY24127" fmla="*/ 1125733 h 4330701"/>
              <a:gd name="connsiteX24128" fmla="*/ 4532462 w 12191966"/>
              <a:gd name="connsiteY24128" fmla="*/ 1129236 h 4330701"/>
              <a:gd name="connsiteX24129" fmla="*/ 4534023 w 12191966"/>
              <a:gd name="connsiteY24129" fmla="*/ 1129625 h 4330701"/>
              <a:gd name="connsiteX24130" fmla="*/ 4534802 w 12191966"/>
              <a:gd name="connsiteY24130" fmla="*/ 1129625 h 4330701"/>
              <a:gd name="connsiteX24131" fmla="*/ 4535973 w 12191966"/>
              <a:gd name="connsiteY24131" fmla="*/ 1129236 h 4330701"/>
              <a:gd name="connsiteX24132" fmla="*/ 4536362 w 12191966"/>
              <a:gd name="connsiteY24132" fmla="*/ 1128847 h 4330701"/>
              <a:gd name="connsiteX24133" fmla="*/ 4537921 w 12191966"/>
              <a:gd name="connsiteY24133" fmla="*/ 1126511 h 4330701"/>
              <a:gd name="connsiteX24134" fmla="*/ 4539872 w 12191966"/>
              <a:gd name="connsiteY24134" fmla="*/ 1123787 h 4330701"/>
              <a:gd name="connsiteX24135" fmla="*/ 4541432 w 12191966"/>
              <a:gd name="connsiteY24135" fmla="*/ 1122619 h 4330701"/>
              <a:gd name="connsiteX24136" fmla="*/ 4543381 w 12191966"/>
              <a:gd name="connsiteY24136" fmla="*/ 1121452 h 4330701"/>
              <a:gd name="connsiteX24137" fmla="*/ 4545719 w 12191966"/>
              <a:gd name="connsiteY24137" fmla="*/ 1120284 h 4330701"/>
              <a:gd name="connsiteX24138" fmla="*/ 4549230 w 12191966"/>
              <a:gd name="connsiteY24138" fmla="*/ 1119506 h 4330701"/>
              <a:gd name="connsiteX24139" fmla="*/ 4553129 w 12191966"/>
              <a:gd name="connsiteY24139" fmla="*/ 1119117 h 4330701"/>
              <a:gd name="connsiteX24140" fmla="*/ 4558588 w 12191966"/>
              <a:gd name="connsiteY24140" fmla="*/ 1119117 h 4330701"/>
              <a:gd name="connsiteX24141" fmla="*/ 4556248 w 12191966"/>
              <a:gd name="connsiteY24141" fmla="*/ 1123009 h 4330701"/>
              <a:gd name="connsiteX24142" fmla="*/ 4555079 w 12191966"/>
              <a:gd name="connsiteY24142" fmla="*/ 1126901 h 4330701"/>
              <a:gd name="connsiteX24143" fmla="*/ 4554299 w 12191966"/>
              <a:gd name="connsiteY24143" fmla="*/ 1129625 h 4330701"/>
              <a:gd name="connsiteX24144" fmla="*/ 4554689 w 12191966"/>
              <a:gd name="connsiteY24144" fmla="*/ 1132738 h 4330701"/>
              <a:gd name="connsiteX24145" fmla="*/ 4555469 w 12191966"/>
              <a:gd name="connsiteY24145" fmla="*/ 1135852 h 4330701"/>
              <a:gd name="connsiteX24146" fmla="*/ 4557028 w 12191966"/>
              <a:gd name="connsiteY24146" fmla="*/ 1137798 h 4330701"/>
              <a:gd name="connsiteX24147" fmla="*/ 4560147 w 12191966"/>
              <a:gd name="connsiteY24147" fmla="*/ 1139744 h 4330701"/>
              <a:gd name="connsiteX24148" fmla="*/ 4564047 w 12191966"/>
              <a:gd name="connsiteY24148" fmla="*/ 1141690 h 4330701"/>
              <a:gd name="connsiteX24149" fmla="*/ 4539482 w 12191966"/>
              <a:gd name="connsiteY24149" fmla="*/ 1147917 h 4330701"/>
              <a:gd name="connsiteX24150" fmla="*/ 4530513 w 12191966"/>
              <a:gd name="connsiteY24150" fmla="*/ 1150641 h 4330701"/>
              <a:gd name="connsiteX24151" fmla="*/ 4522714 w 12191966"/>
              <a:gd name="connsiteY24151" fmla="*/ 1151809 h 4330701"/>
              <a:gd name="connsiteX24152" fmla="*/ 4514137 w 12191966"/>
              <a:gd name="connsiteY24152" fmla="*/ 1152977 h 4330701"/>
              <a:gd name="connsiteX24153" fmla="*/ 4504388 w 12191966"/>
              <a:gd name="connsiteY24153" fmla="*/ 1153755 h 4330701"/>
              <a:gd name="connsiteX24154" fmla="*/ 4475926 w 12191966"/>
              <a:gd name="connsiteY24154" fmla="*/ 1155701 h 4330701"/>
              <a:gd name="connsiteX24155" fmla="*/ 4475146 w 12191966"/>
              <a:gd name="connsiteY24155" fmla="*/ 1149863 h 4330701"/>
              <a:gd name="connsiteX24156" fmla="*/ 4475146 w 12191966"/>
              <a:gd name="connsiteY24156" fmla="*/ 1144414 h 4330701"/>
              <a:gd name="connsiteX24157" fmla="*/ 4475926 w 12191966"/>
              <a:gd name="connsiteY24157" fmla="*/ 1139744 h 4330701"/>
              <a:gd name="connsiteX24158" fmla="*/ 4476705 w 12191966"/>
              <a:gd name="connsiteY24158" fmla="*/ 1135074 h 4330701"/>
              <a:gd name="connsiteX24159" fmla="*/ 4478654 w 12191966"/>
              <a:gd name="connsiteY24159" fmla="*/ 1131960 h 4330701"/>
              <a:gd name="connsiteX24160" fmla="*/ 4480603 w 12191966"/>
              <a:gd name="connsiteY24160" fmla="*/ 1129236 h 4330701"/>
              <a:gd name="connsiteX24161" fmla="*/ 4483723 w 12191966"/>
              <a:gd name="connsiteY24161" fmla="*/ 1127290 h 4330701"/>
              <a:gd name="connsiteX24162" fmla="*/ 4486452 w 12191966"/>
              <a:gd name="connsiteY24162" fmla="*/ 1126511 h 4330701"/>
              <a:gd name="connsiteX24163" fmla="*/ 4489183 w 12191966"/>
              <a:gd name="connsiteY24163" fmla="*/ 1125344 h 4330701"/>
              <a:gd name="connsiteX24164" fmla="*/ 4491522 w 12191966"/>
              <a:gd name="connsiteY24164" fmla="*/ 1125344 h 4330701"/>
              <a:gd name="connsiteX24165" fmla="*/ 4493471 w 12191966"/>
              <a:gd name="connsiteY24165" fmla="*/ 1125733 h 4330701"/>
              <a:gd name="connsiteX24166" fmla="*/ 4495030 w 12191966"/>
              <a:gd name="connsiteY24166" fmla="*/ 1126901 h 4330701"/>
              <a:gd name="connsiteX24167" fmla="*/ 4495810 w 12191966"/>
              <a:gd name="connsiteY24167" fmla="*/ 1127679 h 4330701"/>
              <a:gd name="connsiteX24168" fmla="*/ 4496979 w 12191966"/>
              <a:gd name="connsiteY24168" fmla="*/ 1129236 h 4330701"/>
              <a:gd name="connsiteX24169" fmla="*/ 4498540 w 12191966"/>
              <a:gd name="connsiteY24169" fmla="*/ 1132738 h 4330701"/>
              <a:gd name="connsiteX24170" fmla="*/ 4500489 w 12191966"/>
              <a:gd name="connsiteY24170" fmla="*/ 1141690 h 4330701"/>
              <a:gd name="connsiteX24171" fmla="*/ 4501269 w 12191966"/>
              <a:gd name="connsiteY24171" fmla="*/ 1145582 h 4330701"/>
              <a:gd name="connsiteX24172" fmla="*/ 4502440 w 12191966"/>
              <a:gd name="connsiteY24172" fmla="*/ 1147139 h 4330701"/>
              <a:gd name="connsiteX24173" fmla="*/ 4503218 w 12191966"/>
              <a:gd name="connsiteY24173" fmla="*/ 1148695 h 4330701"/>
              <a:gd name="connsiteX24174" fmla="*/ 4505948 w 12191966"/>
              <a:gd name="connsiteY24174" fmla="*/ 1146360 h 4330701"/>
              <a:gd name="connsiteX24175" fmla="*/ 4508678 w 12191966"/>
              <a:gd name="connsiteY24175" fmla="*/ 1145193 h 4330701"/>
              <a:gd name="connsiteX24176" fmla="*/ 4511797 w 12191966"/>
              <a:gd name="connsiteY24176" fmla="*/ 1143247 h 4330701"/>
              <a:gd name="connsiteX24177" fmla="*/ 4514137 w 12191966"/>
              <a:gd name="connsiteY24177" fmla="*/ 1141301 h 4330701"/>
              <a:gd name="connsiteX24178" fmla="*/ 4516475 w 12191966"/>
              <a:gd name="connsiteY24178" fmla="*/ 1138576 h 4330701"/>
              <a:gd name="connsiteX24179" fmla="*/ 4518816 w 12191966"/>
              <a:gd name="connsiteY24179" fmla="*/ 1135074 h 4330701"/>
              <a:gd name="connsiteX24180" fmla="*/ 4519596 w 12191966"/>
              <a:gd name="connsiteY24180" fmla="*/ 1131182 h 4330701"/>
              <a:gd name="connsiteX24181" fmla="*/ 4519986 w 12191966"/>
              <a:gd name="connsiteY24181" fmla="*/ 1125733 h 4330701"/>
              <a:gd name="connsiteX24182" fmla="*/ 4517646 w 12191966"/>
              <a:gd name="connsiteY24182" fmla="*/ 1125733 h 4330701"/>
              <a:gd name="connsiteX24183" fmla="*/ 4517646 w 12191966"/>
              <a:gd name="connsiteY24183" fmla="*/ 1121452 h 4330701"/>
              <a:gd name="connsiteX24184" fmla="*/ 4518036 w 12191966"/>
              <a:gd name="connsiteY24184" fmla="*/ 1117560 h 4330701"/>
              <a:gd name="connsiteX24185" fmla="*/ 4520765 w 12191966"/>
              <a:gd name="connsiteY24185" fmla="*/ 1110944 h 4330701"/>
              <a:gd name="connsiteX24186" fmla="*/ 4521545 w 12191966"/>
              <a:gd name="connsiteY24186" fmla="*/ 1108608 h 4330701"/>
              <a:gd name="connsiteX24187" fmla="*/ 4521155 w 12191966"/>
              <a:gd name="connsiteY24187" fmla="*/ 1106662 h 4330701"/>
              <a:gd name="connsiteX24188" fmla="*/ 4521155 w 12191966"/>
              <a:gd name="connsiteY24188" fmla="*/ 1105884 h 4330701"/>
              <a:gd name="connsiteX24189" fmla="*/ 4519986 w 12191966"/>
              <a:gd name="connsiteY24189" fmla="*/ 1105106 h 4330701"/>
              <a:gd name="connsiteX24190" fmla="*/ 4517646 w 12191966"/>
              <a:gd name="connsiteY24190" fmla="*/ 1103938 h 4330701"/>
              <a:gd name="connsiteX24191" fmla="*/ 4518816 w 12191966"/>
              <a:gd name="connsiteY24191" fmla="*/ 1099268 h 4330701"/>
              <a:gd name="connsiteX24192" fmla="*/ 4519986 w 12191966"/>
              <a:gd name="connsiteY24192" fmla="*/ 1096933 h 4330701"/>
              <a:gd name="connsiteX24193" fmla="*/ 2825518 w 12191966"/>
              <a:gd name="connsiteY24193" fmla="*/ 1095376 h 4330701"/>
              <a:gd name="connsiteX24194" fmla="*/ 2827416 w 12191966"/>
              <a:gd name="connsiteY24194" fmla="*/ 1095376 h 4330701"/>
              <a:gd name="connsiteX24195" fmla="*/ 2829314 w 12191966"/>
              <a:gd name="connsiteY24195" fmla="*/ 1096536 h 4330701"/>
              <a:gd name="connsiteX24196" fmla="*/ 2831213 w 12191966"/>
              <a:gd name="connsiteY24196" fmla="*/ 1097696 h 4330701"/>
              <a:gd name="connsiteX24197" fmla="*/ 2833111 w 12191966"/>
              <a:gd name="connsiteY24197" fmla="*/ 1100403 h 4330701"/>
              <a:gd name="connsiteX24198" fmla="*/ 2835009 w 12191966"/>
              <a:gd name="connsiteY24198" fmla="*/ 1103110 h 4330701"/>
              <a:gd name="connsiteX24199" fmla="*/ 2836527 w 12191966"/>
              <a:gd name="connsiteY24199" fmla="*/ 1106590 h 4330701"/>
              <a:gd name="connsiteX24200" fmla="*/ 2837286 w 12191966"/>
              <a:gd name="connsiteY24200" fmla="*/ 1110071 h 4330701"/>
              <a:gd name="connsiteX24201" fmla="*/ 2837666 w 12191966"/>
              <a:gd name="connsiteY24201" fmla="*/ 1113551 h 4330701"/>
              <a:gd name="connsiteX24202" fmla="*/ 2838426 w 12191966"/>
              <a:gd name="connsiteY24202" fmla="*/ 1117031 h 4330701"/>
              <a:gd name="connsiteX24203" fmla="*/ 2837666 w 12191966"/>
              <a:gd name="connsiteY24203" fmla="*/ 1119738 h 4330701"/>
              <a:gd name="connsiteX24204" fmla="*/ 2836527 w 12191966"/>
              <a:gd name="connsiteY24204" fmla="*/ 1122832 h 4330701"/>
              <a:gd name="connsiteX24205" fmla="*/ 2834629 w 12191966"/>
              <a:gd name="connsiteY24205" fmla="*/ 1124765 h 4330701"/>
              <a:gd name="connsiteX24206" fmla="*/ 2833490 w 12191966"/>
              <a:gd name="connsiteY24206" fmla="*/ 1125152 h 4330701"/>
              <a:gd name="connsiteX24207" fmla="*/ 2831593 w 12191966"/>
              <a:gd name="connsiteY24207" fmla="*/ 1125539 h 4330701"/>
              <a:gd name="connsiteX24208" fmla="*/ 2820962 w 12191966"/>
              <a:gd name="connsiteY24208" fmla="*/ 1125539 h 4330701"/>
              <a:gd name="connsiteX24209" fmla="*/ 2820962 w 12191966"/>
              <a:gd name="connsiteY24209" fmla="*/ 1121285 h 4330701"/>
              <a:gd name="connsiteX24210" fmla="*/ 2822101 w 12191966"/>
              <a:gd name="connsiteY24210" fmla="*/ 1117418 h 4330701"/>
              <a:gd name="connsiteX24211" fmla="*/ 2823999 w 12191966"/>
              <a:gd name="connsiteY24211" fmla="*/ 1110844 h 4330701"/>
              <a:gd name="connsiteX24212" fmla="*/ 2824759 w 12191966"/>
              <a:gd name="connsiteY24212" fmla="*/ 1108524 h 4330701"/>
              <a:gd name="connsiteX24213" fmla="*/ 2824759 w 12191966"/>
              <a:gd name="connsiteY24213" fmla="*/ 1106590 h 4330701"/>
              <a:gd name="connsiteX24214" fmla="*/ 2824379 w 12191966"/>
              <a:gd name="connsiteY24214" fmla="*/ 1105817 h 4330701"/>
              <a:gd name="connsiteX24215" fmla="*/ 2823999 w 12191966"/>
              <a:gd name="connsiteY24215" fmla="*/ 1105044 h 4330701"/>
              <a:gd name="connsiteX24216" fmla="*/ 2820962 w 12191966"/>
              <a:gd name="connsiteY24216" fmla="*/ 1103883 h 4330701"/>
              <a:gd name="connsiteX24217" fmla="*/ 2822101 w 12191966"/>
              <a:gd name="connsiteY24217" fmla="*/ 1099243 h 4330701"/>
              <a:gd name="connsiteX24218" fmla="*/ 2823620 w 12191966"/>
              <a:gd name="connsiteY24218" fmla="*/ 1096923 h 4330701"/>
              <a:gd name="connsiteX24219" fmla="*/ 2815388 w 12191966"/>
              <a:gd name="connsiteY24219" fmla="*/ 1095376 h 4330701"/>
              <a:gd name="connsiteX24220" fmla="*/ 2816200 w 12191966"/>
              <a:gd name="connsiteY24220" fmla="*/ 1100260 h 4330701"/>
              <a:gd name="connsiteX24221" fmla="*/ 2816200 w 12191966"/>
              <a:gd name="connsiteY24221" fmla="*/ 1105552 h 4330701"/>
              <a:gd name="connsiteX24222" fmla="*/ 2814982 w 12191966"/>
              <a:gd name="connsiteY24222" fmla="*/ 1109216 h 4330701"/>
              <a:gd name="connsiteX24223" fmla="*/ 2813763 w 12191966"/>
              <a:gd name="connsiteY24223" fmla="*/ 1112879 h 4330701"/>
              <a:gd name="connsiteX24224" fmla="*/ 2811733 w 12191966"/>
              <a:gd name="connsiteY24224" fmla="*/ 1119392 h 4330701"/>
              <a:gd name="connsiteX24225" fmla="*/ 2810514 w 12191966"/>
              <a:gd name="connsiteY24225" fmla="*/ 1122648 h 4330701"/>
              <a:gd name="connsiteX24226" fmla="*/ 2809702 w 12191966"/>
              <a:gd name="connsiteY24226" fmla="*/ 1125905 h 4330701"/>
              <a:gd name="connsiteX24227" fmla="*/ 2807672 w 12191966"/>
              <a:gd name="connsiteY24227" fmla="*/ 1127126 h 4330701"/>
              <a:gd name="connsiteX24228" fmla="*/ 2805641 w 12191966"/>
              <a:gd name="connsiteY24228" fmla="*/ 1127126 h 4330701"/>
              <a:gd name="connsiteX24229" fmla="*/ 2803611 w 12191966"/>
              <a:gd name="connsiteY24229" fmla="*/ 1127126 h 4330701"/>
              <a:gd name="connsiteX24230" fmla="*/ 2801987 w 12191966"/>
              <a:gd name="connsiteY24230" fmla="*/ 1125905 h 4330701"/>
              <a:gd name="connsiteX24231" fmla="*/ 2798738 w 12191966"/>
              <a:gd name="connsiteY24231" fmla="*/ 1123462 h 4330701"/>
              <a:gd name="connsiteX24232" fmla="*/ 2795489 w 12191966"/>
              <a:gd name="connsiteY24232" fmla="*/ 1120206 h 4330701"/>
              <a:gd name="connsiteX24233" fmla="*/ 2793052 w 12191966"/>
              <a:gd name="connsiteY24233" fmla="*/ 1117764 h 4330701"/>
              <a:gd name="connsiteX24234" fmla="*/ 2791428 w 12191966"/>
              <a:gd name="connsiteY24234" fmla="*/ 1117357 h 4330701"/>
              <a:gd name="connsiteX24235" fmla="*/ 2790209 w 12191966"/>
              <a:gd name="connsiteY24235" fmla="*/ 1117357 h 4330701"/>
              <a:gd name="connsiteX24236" fmla="*/ 2789397 w 12191966"/>
              <a:gd name="connsiteY24236" fmla="*/ 1117764 h 4330701"/>
              <a:gd name="connsiteX24237" fmla="*/ 2788178 w 12191966"/>
              <a:gd name="connsiteY24237" fmla="*/ 1119799 h 4330701"/>
              <a:gd name="connsiteX24238" fmla="*/ 2787366 w 12191966"/>
              <a:gd name="connsiteY24238" fmla="*/ 1122648 h 4330701"/>
              <a:gd name="connsiteX24239" fmla="*/ 2786554 w 12191966"/>
              <a:gd name="connsiteY24239" fmla="*/ 1125905 h 4330701"/>
              <a:gd name="connsiteX24240" fmla="*/ 2784524 w 12191966"/>
              <a:gd name="connsiteY24240" fmla="*/ 1125498 h 4330701"/>
              <a:gd name="connsiteX24241" fmla="*/ 2783711 w 12191966"/>
              <a:gd name="connsiteY24241" fmla="*/ 1123869 h 4330701"/>
              <a:gd name="connsiteX24242" fmla="*/ 2783305 w 12191966"/>
              <a:gd name="connsiteY24242" fmla="*/ 1123055 h 4330701"/>
              <a:gd name="connsiteX24243" fmla="*/ 2783305 w 12191966"/>
              <a:gd name="connsiteY24243" fmla="*/ 1121427 h 4330701"/>
              <a:gd name="connsiteX24244" fmla="*/ 2783711 w 12191966"/>
              <a:gd name="connsiteY24244" fmla="*/ 1120206 h 4330701"/>
              <a:gd name="connsiteX24245" fmla="*/ 2784524 w 12191966"/>
              <a:gd name="connsiteY24245" fmla="*/ 1119392 h 4330701"/>
              <a:gd name="connsiteX24246" fmla="*/ 2785742 w 12191966"/>
              <a:gd name="connsiteY24246" fmla="*/ 1118171 h 4330701"/>
              <a:gd name="connsiteX24247" fmla="*/ 2786554 w 12191966"/>
              <a:gd name="connsiteY24247" fmla="*/ 1118171 h 4330701"/>
              <a:gd name="connsiteX24248" fmla="*/ 2786554 w 12191966"/>
              <a:gd name="connsiteY24248" fmla="*/ 1112065 h 4330701"/>
              <a:gd name="connsiteX24249" fmla="*/ 2786554 w 12191966"/>
              <a:gd name="connsiteY24249" fmla="*/ 1109623 h 4330701"/>
              <a:gd name="connsiteX24250" fmla="*/ 2785742 w 12191966"/>
              <a:gd name="connsiteY24250" fmla="*/ 1107587 h 4330701"/>
              <a:gd name="connsiteX24251" fmla="*/ 2785336 w 12191966"/>
              <a:gd name="connsiteY24251" fmla="*/ 1105959 h 4330701"/>
              <a:gd name="connsiteX24252" fmla="*/ 2784118 w 12191966"/>
              <a:gd name="connsiteY24252" fmla="*/ 1104331 h 4330701"/>
              <a:gd name="connsiteX24253" fmla="*/ 2782493 w 12191966"/>
              <a:gd name="connsiteY24253" fmla="*/ 1103517 h 4330701"/>
              <a:gd name="connsiteX24254" fmla="*/ 2781275 w 12191966"/>
              <a:gd name="connsiteY24254" fmla="*/ 1103110 h 4330701"/>
              <a:gd name="connsiteX24255" fmla="*/ 2783305 w 12191966"/>
              <a:gd name="connsiteY24255" fmla="*/ 1100668 h 4330701"/>
              <a:gd name="connsiteX24256" fmla="*/ 2786148 w 12191966"/>
              <a:gd name="connsiteY24256" fmla="*/ 1099446 h 4330701"/>
              <a:gd name="connsiteX24257" fmla="*/ 2789804 w 12191966"/>
              <a:gd name="connsiteY24257" fmla="*/ 1098632 h 4330701"/>
              <a:gd name="connsiteX24258" fmla="*/ 2793459 w 12191966"/>
              <a:gd name="connsiteY24258" fmla="*/ 1098632 h 4330701"/>
              <a:gd name="connsiteX24259" fmla="*/ 2797925 w 12191966"/>
              <a:gd name="connsiteY24259" fmla="*/ 1098225 h 4330701"/>
              <a:gd name="connsiteX24260" fmla="*/ 2803611 w 12191966"/>
              <a:gd name="connsiteY24260" fmla="*/ 1097818 h 4330701"/>
              <a:gd name="connsiteX24261" fmla="*/ 2809296 w 12191966"/>
              <a:gd name="connsiteY24261" fmla="*/ 1096597 h 4330701"/>
              <a:gd name="connsiteX24262" fmla="*/ 2759050 w 12191966"/>
              <a:gd name="connsiteY24262" fmla="*/ 1095376 h 4330701"/>
              <a:gd name="connsiteX24263" fmla="*/ 2757462 w 12191966"/>
              <a:gd name="connsiteY24263" fmla="*/ 1101329 h 4330701"/>
              <a:gd name="connsiteX24264" fmla="*/ 2755478 w 12191966"/>
              <a:gd name="connsiteY24264" fmla="*/ 1106488 h 4330701"/>
              <a:gd name="connsiteX24265" fmla="*/ 2753493 w 12191966"/>
              <a:gd name="connsiteY24265" fmla="*/ 1110060 h 4330701"/>
              <a:gd name="connsiteX24266" fmla="*/ 2750319 w 12191966"/>
              <a:gd name="connsiteY24266" fmla="*/ 1112441 h 4330701"/>
              <a:gd name="connsiteX24267" fmla="*/ 2747540 w 12191966"/>
              <a:gd name="connsiteY24267" fmla="*/ 1114426 h 4330701"/>
              <a:gd name="connsiteX24268" fmla="*/ 2744366 w 12191966"/>
              <a:gd name="connsiteY24268" fmla="*/ 1115616 h 4330701"/>
              <a:gd name="connsiteX24269" fmla="*/ 2740793 w 12191966"/>
              <a:gd name="connsiteY24269" fmla="*/ 1116410 h 4330701"/>
              <a:gd name="connsiteX24270" fmla="*/ 2737221 w 12191966"/>
              <a:gd name="connsiteY24270" fmla="*/ 1116410 h 4330701"/>
              <a:gd name="connsiteX24271" fmla="*/ 2729683 w 12191966"/>
              <a:gd name="connsiteY24271" fmla="*/ 1116013 h 4330701"/>
              <a:gd name="connsiteX24272" fmla="*/ 2722140 w 12191966"/>
              <a:gd name="connsiteY24272" fmla="*/ 1115616 h 4330701"/>
              <a:gd name="connsiteX24273" fmla="*/ 2718966 w 12191966"/>
              <a:gd name="connsiteY24273" fmla="*/ 1115616 h 4330701"/>
              <a:gd name="connsiteX24274" fmla="*/ 2715394 w 12191966"/>
              <a:gd name="connsiteY24274" fmla="*/ 1116013 h 4330701"/>
              <a:gd name="connsiteX24275" fmla="*/ 2711822 w 12191966"/>
              <a:gd name="connsiteY24275" fmla="*/ 1117204 h 4330701"/>
              <a:gd name="connsiteX24276" fmla="*/ 2708646 w 12191966"/>
              <a:gd name="connsiteY24276" fmla="*/ 1117998 h 4330701"/>
              <a:gd name="connsiteX24277" fmla="*/ 2708249 w 12191966"/>
              <a:gd name="connsiteY24277" fmla="*/ 1123951 h 4330701"/>
              <a:gd name="connsiteX24278" fmla="*/ 2708646 w 12191966"/>
              <a:gd name="connsiteY24278" fmla="*/ 1129110 h 4330701"/>
              <a:gd name="connsiteX24279" fmla="*/ 2710234 w 12191966"/>
              <a:gd name="connsiteY24279" fmla="*/ 1133079 h 4330701"/>
              <a:gd name="connsiteX24280" fmla="*/ 2711822 w 12191966"/>
              <a:gd name="connsiteY24280" fmla="*/ 1136651 h 4330701"/>
              <a:gd name="connsiteX24281" fmla="*/ 2714203 w 12191966"/>
              <a:gd name="connsiteY24281" fmla="*/ 1138635 h 4330701"/>
              <a:gd name="connsiteX24282" fmla="*/ 2717378 w 12191966"/>
              <a:gd name="connsiteY24282" fmla="*/ 1140620 h 4330701"/>
              <a:gd name="connsiteX24283" fmla="*/ 2720949 w 12191966"/>
              <a:gd name="connsiteY24283" fmla="*/ 1141016 h 4330701"/>
              <a:gd name="connsiteX24284" fmla="*/ 2725315 w 12191966"/>
              <a:gd name="connsiteY24284" fmla="*/ 1141016 h 4330701"/>
              <a:gd name="connsiteX24285" fmla="*/ 2725315 w 12191966"/>
              <a:gd name="connsiteY24285" fmla="*/ 1143795 h 4330701"/>
              <a:gd name="connsiteX24286" fmla="*/ 2724918 w 12191966"/>
              <a:gd name="connsiteY24286" fmla="*/ 1146176 h 4330701"/>
              <a:gd name="connsiteX24287" fmla="*/ 2723728 w 12191966"/>
              <a:gd name="connsiteY24287" fmla="*/ 1147763 h 4330701"/>
              <a:gd name="connsiteX24288" fmla="*/ 2722140 w 12191966"/>
              <a:gd name="connsiteY24288" fmla="*/ 1148557 h 4330701"/>
              <a:gd name="connsiteX24289" fmla="*/ 2720949 w 12191966"/>
              <a:gd name="connsiteY24289" fmla="*/ 1149351 h 4330701"/>
              <a:gd name="connsiteX24290" fmla="*/ 2718966 w 12191966"/>
              <a:gd name="connsiteY24290" fmla="*/ 1149748 h 4330701"/>
              <a:gd name="connsiteX24291" fmla="*/ 2714599 w 12191966"/>
              <a:gd name="connsiteY24291" fmla="*/ 1149748 h 4330701"/>
              <a:gd name="connsiteX24292" fmla="*/ 2705075 w 12191966"/>
              <a:gd name="connsiteY24292" fmla="*/ 1148160 h 4330701"/>
              <a:gd name="connsiteX24293" fmla="*/ 2700709 w 12191966"/>
              <a:gd name="connsiteY24293" fmla="*/ 1147763 h 4330701"/>
              <a:gd name="connsiteX24294" fmla="*/ 2698724 w 12191966"/>
              <a:gd name="connsiteY24294" fmla="*/ 1148160 h 4330701"/>
              <a:gd name="connsiteX24295" fmla="*/ 2697137 w 12191966"/>
              <a:gd name="connsiteY24295" fmla="*/ 1148557 h 4330701"/>
              <a:gd name="connsiteX24296" fmla="*/ 2697534 w 12191966"/>
              <a:gd name="connsiteY24296" fmla="*/ 1142207 h 4330701"/>
              <a:gd name="connsiteX24297" fmla="*/ 2698328 w 12191966"/>
              <a:gd name="connsiteY24297" fmla="*/ 1137048 h 4330701"/>
              <a:gd name="connsiteX24298" fmla="*/ 2699518 w 12191966"/>
              <a:gd name="connsiteY24298" fmla="*/ 1134270 h 4330701"/>
              <a:gd name="connsiteX24299" fmla="*/ 2700709 w 12191966"/>
              <a:gd name="connsiteY24299" fmla="*/ 1131491 h 4330701"/>
              <a:gd name="connsiteX24300" fmla="*/ 2701106 w 12191966"/>
              <a:gd name="connsiteY24300" fmla="*/ 1129110 h 4330701"/>
              <a:gd name="connsiteX24301" fmla="*/ 2701106 w 12191966"/>
              <a:gd name="connsiteY24301" fmla="*/ 1126729 h 4330701"/>
              <a:gd name="connsiteX24302" fmla="*/ 2699518 w 12191966"/>
              <a:gd name="connsiteY24302" fmla="*/ 1123157 h 4330701"/>
              <a:gd name="connsiteX24303" fmla="*/ 2697137 w 12191966"/>
              <a:gd name="connsiteY24303" fmla="*/ 1117998 h 4330701"/>
              <a:gd name="connsiteX24304" fmla="*/ 2689597 w 12191966"/>
              <a:gd name="connsiteY24304" fmla="*/ 1123157 h 4330701"/>
              <a:gd name="connsiteX24305" fmla="*/ 2682056 w 12191966"/>
              <a:gd name="connsiteY24305" fmla="*/ 1127126 h 4330701"/>
              <a:gd name="connsiteX24306" fmla="*/ 2674515 w 12191966"/>
              <a:gd name="connsiteY24306" fmla="*/ 1130698 h 4330701"/>
              <a:gd name="connsiteX24307" fmla="*/ 2666975 w 12191966"/>
              <a:gd name="connsiteY24307" fmla="*/ 1132682 h 4330701"/>
              <a:gd name="connsiteX24308" fmla="*/ 2659434 w 12191966"/>
              <a:gd name="connsiteY24308" fmla="*/ 1134666 h 4330701"/>
              <a:gd name="connsiteX24309" fmla="*/ 2651893 w 12191966"/>
              <a:gd name="connsiteY24309" fmla="*/ 1135460 h 4330701"/>
              <a:gd name="connsiteX24310" fmla="*/ 2644353 w 12191966"/>
              <a:gd name="connsiteY24310" fmla="*/ 1136254 h 4330701"/>
              <a:gd name="connsiteX24311" fmla="*/ 2637606 w 12191966"/>
              <a:gd name="connsiteY24311" fmla="*/ 1135460 h 4330701"/>
              <a:gd name="connsiteX24312" fmla="*/ 2630462 w 12191966"/>
              <a:gd name="connsiteY24312" fmla="*/ 1135063 h 4330701"/>
              <a:gd name="connsiteX24313" fmla="*/ 2623318 w 12191966"/>
              <a:gd name="connsiteY24313" fmla="*/ 1133476 h 4330701"/>
              <a:gd name="connsiteX24314" fmla="*/ 2616572 w 12191966"/>
              <a:gd name="connsiteY24314" fmla="*/ 1132285 h 4330701"/>
              <a:gd name="connsiteX24315" fmla="*/ 2609825 w 12191966"/>
              <a:gd name="connsiteY24315" fmla="*/ 1129507 h 4330701"/>
              <a:gd name="connsiteX24316" fmla="*/ 2603475 w 12191966"/>
              <a:gd name="connsiteY24316" fmla="*/ 1127126 h 4330701"/>
              <a:gd name="connsiteX24317" fmla="*/ 2596728 w 12191966"/>
              <a:gd name="connsiteY24317" fmla="*/ 1124745 h 4330701"/>
              <a:gd name="connsiteX24318" fmla="*/ 2590775 w 12191966"/>
              <a:gd name="connsiteY24318" fmla="*/ 1121570 h 4330701"/>
              <a:gd name="connsiteX24319" fmla="*/ 2585218 w 12191966"/>
              <a:gd name="connsiteY24319" fmla="*/ 1117998 h 4330701"/>
              <a:gd name="connsiteX24320" fmla="*/ 2587997 w 12191966"/>
              <a:gd name="connsiteY24320" fmla="*/ 1125538 h 4330701"/>
              <a:gd name="connsiteX24321" fmla="*/ 2590378 w 12191966"/>
              <a:gd name="connsiteY24321" fmla="*/ 1131095 h 4330701"/>
              <a:gd name="connsiteX24322" fmla="*/ 2592362 w 12191966"/>
              <a:gd name="connsiteY24322" fmla="*/ 1133079 h 4330701"/>
              <a:gd name="connsiteX24323" fmla="*/ 2593950 w 12191966"/>
              <a:gd name="connsiteY24323" fmla="*/ 1135063 h 4330701"/>
              <a:gd name="connsiteX24324" fmla="*/ 2595934 w 12191966"/>
              <a:gd name="connsiteY24324" fmla="*/ 1136651 h 4330701"/>
              <a:gd name="connsiteX24325" fmla="*/ 2597919 w 12191966"/>
              <a:gd name="connsiteY24325" fmla="*/ 1137445 h 4330701"/>
              <a:gd name="connsiteX24326" fmla="*/ 2599903 w 12191966"/>
              <a:gd name="connsiteY24326" fmla="*/ 1138238 h 4330701"/>
              <a:gd name="connsiteX24327" fmla="*/ 2602284 w 12191966"/>
              <a:gd name="connsiteY24327" fmla="*/ 1138635 h 4330701"/>
              <a:gd name="connsiteX24328" fmla="*/ 2605062 w 12191966"/>
              <a:gd name="connsiteY24328" fmla="*/ 1138635 h 4330701"/>
              <a:gd name="connsiteX24329" fmla="*/ 2607444 w 12191966"/>
              <a:gd name="connsiteY24329" fmla="*/ 1138238 h 4330701"/>
              <a:gd name="connsiteX24330" fmla="*/ 2613000 w 12191966"/>
              <a:gd name="connsiteY24330" fmla="*/ 1136254 h 4330701"/>
              <a:gd name="connsiteX24331" fmla="*/ 2618952 w 12191966"/>
              <a:gd name="connsiteY24331" fmla="*/ 1133079 h 4330701"/>
              <a:gd name="connsiteX24332" fmla="*/ 2618556 w 12191966"/>
              <a:gd name="connsiteY24332" fmla="*/ 1139826 h 4330701"/>
              <a:gd name="connsiteX24333" fmla="*/ 2617762 w 12191966"/>
              <a:gd name="connsiteY24333" fmla="*/ 1144588 h 4330701"/>
              <a:gd name="connsiteX24334" fmla="*/ 2616968 w 12191966"/>
              <a:gd name="connsiteY24334" fmla="*/ 1148160 h 4330701"/>
              <a:gd name="connsiteX24335" fmla="*/ 2615778 w 12191966"/>
              <a:gd name="connsiteY24335" fmla="*/ 1150541 h 4330701"/>
              <a:gd name="connsiteX24336" fmla="*/ 2613793 w 12191966"/>
              <a:gd name="connsiteY24336" fmla="*/ 1152129 h 4330701"/>
              <a:gd name="connsiteX24337" fmla="*/ 2612206 w 12191966"/>
              <a:gd name="connsiteY24337" fmla="*/ 1152526 h 4330701"/>
              <a:gd name="connsiteX24338" fmla="*/ 2609825 w 12191966"/>
              <a:gd name="connsiteY24338" fmla="*/ 1152526 h 4330701"/>
              <a:gd name="connsiteX24339" fmla="*/ 2607444 w 12191966"/>
              <a:gd name="connsiteY24339" fmla="*/ 1152129 h 4330701"/>
              <a:gd name="connsiteX24340" fmla="*/ 2601887 w 12191966"/>
              <a:gd name="connsiteY24340" fmla="*/ 1150145 h 4330701"/>
              <a:gd name="connsiteX24341" fmla="*/ 2595537 w 12191966"/>
              <a:gd name="connsiteY24341" fmla="*/ 1148160 h 4330701"/>
              <a:gd name="connsiteX24342" fmla="*/ 2591172 w 12191966"/>
              <a:gd name="connsiteY24342" fmla="*/ 1146970 h 4330701"/>
              <a:gd name="connsiteX24343" fmla="*/ 2587997 w 12191966"/>
              <a:gd name="connsiteY24343" fmla="*/ 1146970 h 4330701"/>
              <a:gd name="connsiteX24344" fmla="*/ 2583631 w 12191966"/>
              <a:gd name="connsiteY24344" fmla="*/ 1146970 h 4330701"/>
              <a:gd name="connsiteX24345" fmla="*/ 2579265 w 12191966"/>
              <a:gd name="connsiteY24345" fmla="*/ 1148160 h 4330701"/>
              <a:gd name="connsiteX24346" fmla="*/ 2576884 w 12191966"/>
              <a:gd name="connsiteY24346" fmla="*/ 1143795 h 4330701"/>
              <a:gd name="connsiteX24347" fmla="*/ 2575694 w 12191966"/>
              <a:gd name="connsiteY24347" fmla="*/ 1140223 h 4330701"/>
              <a:gd name="connsiteX24348" fmla="*/ 2575297 w 12191966"/>
              <a:gd name="connsiteY24348" fmla="*/ 1137445 h 4330701"/>
              <a:gd name="connsiteX24349" fmla="*/ 2576090 w 12191966"/>
              <a:gd name="connsiteY24349" fmla="*/ 1135063 h 4330701"/>
              <a:gd name="connsiteX24350" fmla="*/ 2577281 w 12191966"/>
              <a:gd name="connsiteY24350" fmla="*/ 1132682 h 4330701"/>
              <a:gd name="connsiteX24351" fmla="*/ 2578472 w 12191966"/>
              <a:gd name="connsiteY24351" fmla="*/ 1129110 h 4330701"/>
              <a:gd name="connsiteX24352" fmla="*/ 2579265 w 12191966"/>
              <a:gd name="connsiteY24352" fmla="*/ 1124745 h 4330701"/>
              <a:gd name="connsiteX24353" fmla="*/ 2579662 w 12191966"/>
              <a:gd name="connsiteY24353" fmla="*/ 1117998 h 4330701"/>
              <a:gd name="connsiteX24354" fmla="*/ 2577281 w 12191966"/>
              <a:gd name="connsiteY24354" fmla="*/ 1119188 h 4330701"/>
              <a:gd name="connsiteX24355" fmla="*/ 2574900 w 12191966"/>
              <a:gd name="connsiteY24355" fmla="*/ 1120379 h 4330701"/>
              <a:gd name="connsiteX24356" fmla="*/ 2570137 w 12191966"/>
              <a:gd name="connsiteY24356" fmla="*/ 1123951 h 4330701"/>
              <a:gd name="connsiteX24357" fmla="*/ 2565772 w 12191966"/>
              <a:gd name="connsiteY24357" fmla="*/ 1127920 h 4330701"/>
              <a:gd name="connsiteX24358" fmla="*/ 2560612 w 12191966"/>
              <a:gd name="connsiteY24358" fmla="*/ 1131095 h 4330701"/>
              <a:gd name="connsiteX24359" fmla="*/ 2558231 w 12191966"/>
              <a:gd name="connsiteY24359" fmla="*/ 1132682 h 4330701"/>
              <a:gd name="connsiteX24360" fmla="*/ 2555850 w 12191966"/>
              <a:gd name="connsiteY24360" fmla="*/ 1133476 h 4330701"/>
              <a:gd name="connsiteX24361" fmla="*/ 2553072 w 12191966"/>
              <a:gd name="connsiteY24361" fmla="*/ 1133476 h 4330701"/>
              <a:gd name="connsiteX24362" fmla="*/ 2550690 w 12191966"/>
              <a:gd name="connsiteY24362" fmla="*/ 1133476 h 4330701"/>
              <a:gd name="connsiteX24363" fmla="*/ 2548309 w 12191966"/>
              <a:gd name="connsiteY24363" fmla="*/ 1132682 h 4330701"/>
              <a:gd name="connsiteX24364" fmla="*/ 2545531 w 12191966"/>
              <a:gd name="connsiteY24364" fmla="*/ 1131095 h 4330701"/>
              <a:gd name="connsiteX24365" fmla="*/ 2543150 w 12191966"/>
              <a:gd name="connsiteY24365" fmla="*/ 1128713 h 4330701"/>
              <a:gd name="connsiteX24366" fmla="*/ 2539975 w 12191966"/>
              <a:gd name="connsiteY24366" fmla="*/ 1125538 h 4330701"/>
              <a:gd name="connsiteX24367" fmla="*/ 2551881 w 12191966"/>
              <a:gd name="connsiteY24367" fmla="*/ 1119982 h 4330701"/>
              <a:gd name="connsiteX24368" fmla="*/ 2563390 w 12191966"/>
              <a:gd name="connsiteY24368" fmla="*/ 1115220 h 4330701"/>
              <a:gd name="connsiteX24369" fmla="*/ 2574900 w 12191966"/>
              <a:gd name="connsiteY24369" fmla="*/ 1110854 h 4330701"/>
              <a:gd name="connsiteX24370" fmla="*/ 2586806 w 12191966"/>
              <a:gd name="connsiteY24370" fmla="*/ 1107679 h 4330701"/>
              <a:gd name="connsiteX24371" fmla="*/ 2599506 w 12191966"/>
              <a:gd name="connsiteY24371" fmla="*/ 1104504 h 4330701"/>
              <a:gd name="connsiteX24372" fmla="*/ 2611809 w 12191966"/>
              <a:gd name="connsiteY24372" fmla="*/ 1102520 h 4330701"/>
              <a:gd name="connsiteX24373" fmla="*/ 2624906 w 12191966"/>
              <a:gd name="connsiteY24373" fmla="*/ 1100535 h 4330701"/>
              <a:gd name="connsiteX24374" fmla="*/ 2638400 w 12191966"/>
              <a:gd name="connsiteY24374" fmla="*/ 1098948 h 4330701"/>
              <a:gd name="connsiteX24375" fmla="*/ 2651893 w 12191966"/>
              <a:gd name="connsiteY24375" fmla="*/ 1098154 h 4330701"/>
              <a:gd name="connsiteX24376" fmla="*/ 2666181 w 12191966"/>
              <a:gd name="connsiteY24376" fmla="*/ 1097360 h 4330701"/>
              <a:gd name="connsiteX24377" fmla="*/ 2695153 w 12191966"/>
              <a:gd name="connsiteY24377" fmla="*/ 1096566 h 4330701"/>
              <a:gd name="connsiteX24378" fmla="*/ 4597916 w 12191966"/>
              <a:gd name="connsiteY24378" fmla="*/ 1095375 h 4330701"/>
              <a:gd name="connsiteX24379" fmla="*/ 4601123 w 12191966"/>
              <a:gd name="connsiteY24379" fmla="*/ 1095375 h 4330701"/>
              <a:gd name="connsiteX24380" fmla="*/ 4607134 w 12191966"/>
              <a:gd name="connsiteY24380" fmla="*/ 1096617 h 4330701"/>
              <a:gd name="connsiteX24381" fmla="*/ 4613152 w 12191966"/>
              <a:gd name="connsiteY24381" fmla="*/ 1098688 h 4330701"/>
              <a:gd name="connsiteX24382" fmla="*/ 4624376 w 12191966"/>
              <a:gd name="connsiteY24382" fmla="*/ 1103657 h 4330701"/>
              <a:gd name="connsiteX24383" fmla="*/ 4623976 w 12191966"/>
              <a:gd name="connsiteY24383" fmla="*/ 1109455 h 4330701"/>
              <a:gd name="connsiteX24384" fmla="*/ 4622372 w 12191966"/>
              <a:gd name="connsiteY24384" fmla="*/ 1114011 h 4330701"/>
              <a:gd name="connsiteX24385" fmla="*/ 4620768 w 12191966"/>
              <a:gd name="connsiteY24385" fmla="*/ 1117738 h 4330701"/>
              <a:gd name="connsiteX24386" fmla="*/ 4619163 w 12191966"/>
              <a:gd name="connsiteY24386" fmla="*/ 1120637 h 4330701"/>
              <a:gd name="connsiteX24387" fmla="*/ 4616757 w 12191966"/>
              <a:gd name="connsiteY24387" fmla="*/ 1122293 h 4330701"/>
              <a:gd name="connsiteX24388" fmla="*/ 4614353 w 12191966"/>
              <a:gd name="connsiteY24388" fmla="*/ 1123536 h 4330701"/>
              <a:gd name="connsiteX24389" fmla="*/ 4611546 w 12191966"/>
              <a:gd name="connsiteY24389" fmla="*/ 1123950 h 4330701"/>
              <a:gd name="connsiteX24390" fmla="*/ 4609140 w 12191966"/>
              <a:gd name="connsiteY24390" fmla="*/ 1123536 h 4330701"/>
              <a:gd name="connsiteX24391" fmla="*/ 4606335 w 12191966"/>
              <a:gd name="connsiteY24391" fmla="*/ 1123122 h 4330701"/>
              <a:gd name="connsiteX24392" fmla="*/ 4602726 w 12191966"/>
              <a:gd name="connsiteY24392" fmla="*/ 1121879 h 4330701"/>
              <a:gd name="connsiteX24393" fmla="*/ 4596312 w 12191966"/>
              <a:gd name="connsiteY24393" fmla="*/ 1118152 h 4330701"/>
              <a:gd name="connsiteX24394" fmla="*/ 4584688 w 12191966"/>
              <a:gd name="connsiteY24394" fmla="*/ 1110698 h 4330701"/>
              <a:gd name="connsiteX24395" fmla="*/ 4585491 w 12191966"/>
              <a:gd name="connsiteY24395" fmla="*/ 1106142 h 4330701"/>
              <a:gd name="connsiteX24396" fmla="*/ 4586692 w 12191966"/>
              <a:gd name="connsiteY24396" fmla="*/ 1102415 h 4330701"/>
              <a:gd name="connsiteX24397" fmla="*/ 4588294 w 12191966"/>
              <a:gd name="connsiteY24397" fmla="*/ 1099930 h 4330701"/>
              <a:gd name="connsiteX24398" fmla="*/ 4590299 w 12191966"/>
              <a:gd name="connsiteY24398" fmla="*/ 1097860 h 4330701"/>
              <a:gd name="connsiteX24399" fmla="*/ 4593104 w 12191966"/>
              <a:gd name="connsiteY24399" fmla="*/ 1096203 h 4330701"/>
              <a:gd name="connsiteX24400" fmla="*/ 4595511 w 12191966"/>
              <a:gd name="connsiteY24400" fmla="*/ 1095789 h 4330701"/>
              <a:gd name="connsiteX24401" fmla="*/ 4512843 w 12191966"/>
              <a:gd name="connsiteY24401" fmla="*/ 1095375 h 4330701"/>
              <a:gd name="connsiteX24402" fmla="*/ 4513249 w 12191966"/>
              <a:gd name="connsiteY24402" fmla="*/ 1100259 h 4330701"/>
              <a:gd name="connsiteX24403" fmla="*/ 4512843 w 12191966"/>
              <a:gd name="connsiteY24403" fmla="*/ 1105551 h 4330701"/>
              <a:gd name="connsiteX24404" fmla="*/ 4512437 w 12191966"/>
              <a:gd name="connsiteY24404" fmla="*/ 1109215 h 4330701"/>
              <a:gd name="connsiteX24405" fmla="*/ 4511218 w 12191966"/>
              <a:gd name="connsiteY24405" fmla="*/ 1112878 h 4330701"/>
              <a:gd name="connsiteX24406" fmla="*/ 4508781 w 12191966"/>
              <a:gd name="connsiteY24406" fmla="*/ 1119391 h 4330701"/>
              <a:gd name="connsiteX24407" fmla="*/ 4507563 w 12191966"/>
              <a:gd name="connsiteY24407" fmla="*/ 1122647 h 4330701"/>
              <a:gd name="connsiteX24408" fmla="*/ 4506752 w 12191966"/>
              <a:gd name="connsiteY24408" fmla="*/ 1125904 h 4330701"/>
              <a:gd name="connsiteX24409" fmla="*/ 4504719 w 12191966"/>
              <a:gd name="connsiteY24409" fmla="*/ 1127125 h 4330701"/>
              <a:gd name="connsiteX24410" fmla="*/ 4503098 w 12191966"/>
              <a:gd name="connsiteY24410" fmla="*/ 1127125 h 4330701"/>
              <a:gd name="connsiteX24411" fmla="*/ 4501066 w 12191966"/>
              <a:gd name="connsiteY24411" fmla="*/ 1127125 h 4330701"/>
              <a:gd name="connsiteX24412" fmla="*/ 4499442 w 12191966"/>
              <a:gd name="connsiteY24412" fmla="*/ 1125904 h 4330701"/>
              <a:gd name="connsiteX24413" fmla="*/ 4495785 w 12191966"/>
              <a:gd name="connsiteY24413" fmla="*/ 1123461 h 4330701"/>
              <a:gd name="connsiteX24414" fmla="*/ 4492943 w 12191966"/>
              <a:gd name="connsiteY24414" fmla="*/ 1120205 h 4330701"/>
              <a:gd name="connsiteX24415" fmla="*/ 4490101 w 12191966"/>
              <a:gd name="connsiteY24415" fmla="*/ 1117763 h 4330701"/>
              <a:gd name="connsiteX24416" fmla="*/ 4488882 w 12191966"/>
              <a:gd name="connsiteY24416" fmla="*/ 1117356 h 4330701"/>
              <a:gd name="connsiteX24417" fmla="*/ 4487663 w 12191966"/>
              <a:gd name="connsiteY24417" fmla="*/ 1117356 h 4330701"/>
              <a:gd name="connsiteX24418" fmla="*/ 4486852 w 12191966"/>
              <a:gd name="connsiteY24418" fmla="*/ 1117763 h 4330701"/>
              <a:gd name="connsiteX24419" fmla="*/ 4485634 w 12191966"/>
              <a:gd name="connsiteY24419" fmla="*/ 1119798 h 4330701"/>
              <a:gd name="connsiteX24420" fmla="*/ 4484821 w 12191966"/>
              <a:gd name="connsiteY24420" fmla="*/ 1122647 h 4330701"/>
              <a:gd name="connsiteX24421" fmla="*/ 4484010 w 12191966"/>
              <a:gd name="connsiteY24421" fmla="*/ 1125904 h 4330701"/>
              <a:gd name="connsiteX24422" fmla="*/ 4481978 w 12191966"/>
              <a:gd name="connsiteY24422" fmla="*/ 1125497 h 4330701"/>
              <a:gd name="connsiteX24423" fmla="*/ 4480353 w 12191966"/>
              <a:gd name="connsiteY24423" fmla="*/ 1123868 h 4330701"/>
              <a:gd name="connsiteX24424" fmla="*/ 4479949 w 12191966"/>
              <a:gd name="connsiteY24424" fmla="*/ 1123054 h 4330701"/>
              <a:gd name="connsiteX24425" fmla="*/ 4480353 w 12191966"/>
              <a:gd name="connsiteY24425" fmla="*/ 1121426 h 4330701"/>
              <a:gd name="connsiteX24426" fmla="*/ 4481166 w 12191966"/>
              <a:gd name="connsiteY24426" fmla="*/ 1120205 h 4330701"/>
              <a:gd name="connsiteX24427" fmla="*/ 4481573 w 12191966"/>
              <a:gd name="connsiteY24427" fmla="*/ 1119391 h 4330701"/>
              <a:gd name="connsiteX24428" fmla="*/ 4482384 w 12191966"/>
              <a:gd name="connsiteY24428" fmla="*/ 1118170 h 4330701"/>
              <a:gd name="connsiteX24429" fmla="*/ 4484010 w 12191966"/>
              <a:gd name="connsiteY24429" fmla="*/ 1118170 h 4330701"/>
              <a:gd name="connsiteX24430" fmla="*/ 4484010 w 12191966"/>
              <a:gd name="connsiteY24430" fmla="*/ 1112064 h 4330701"/>
              <a:gd name="connsiteX24431" fmla="*/ 4483602 w 12191966"/>
              <a:gd name="connsiteY24431" fmla="*/ 1109622 h 4330701"/>
              <a:gd name="connsiteX24432" fmla="*/ 4483195 w 12191966"/>
              <a:gd name="connsiteY24432" fmla="*/ 1107586 h 4330701"/>
              <a:gd name="connsiteX24433" fmla="*/ 4481978 w 12191966"/>
              <a:gd name="connsiteY24433" fmla="*/ 1105958 h 4330701"/>
              <a:gd name="connsiteX24434" fmla="*/ 4481166 w 12191966"/>
              <a:gd name="connsiteY24434" fmla="*/ 1104330 h 4330701"/>
              <a:gd name="connsiteX24435" fmla="*/ 4479949 w 12191966"/>
              <a:gd name="connsiteY24435" fmla="*/ 1103516 h 4330701"/>
              <a:gd name="connsiteX24436" fmla="*/ 4478323 w 12191966"/>
              <a:gd name="connsiteY24436" fmla="*/ 1103109 h 4330701"/>
              <a:gd name="connsiteX24437" fmla="*/ 4480353 w 12191966"/>
              <a:gd name="connsiteY24437" fmla="*/ 1100667 h 4330701"/>
              <a:gd name="connsiteX24438" fmla="*/ 4483602 w 12191966"/>
              <a:gd name="connsiteY24438" fmla="*/ 1099445 h 4330701"/>
              <a:gd name="connsiteX24439" fmla="*/ 4486852 w 12191966"/>
              <a:gd name="connsiteY24439" fmla="*/ 1098631 h 4330701"/>
              <a:gd name="connsiteX24440" fmla="*/ 4490912 w 12191966"/>
              <a:gd name="connsiteY24440" fmla="*/ 1098631 h 4330701"/>
              <a:gd name="connsiteX24441" fmla="*/ 4495380 w 12191966"/>
              <a:gd name="connsiteY24441" fmla="*/ 1098224 h 4330701"/>
              <a:gd name="connsiteX24442" fmla="*/ 4500658 w 12191966"/>
              <a:gd name="connsiteY24442" fmla="*/ 1097817 h 4330701"/>
              <a:gd name="connsiteX24443" fmla="*/ 4506345 w 12191966"/>
              <a:gd name="connsiteY24443" fmla="*/ 1096596 h 4330701"/>
              <a:gd name="connsiteX24444" fmla="*/ 4456098 w 12191966"/>
              <a:gd name="connsiteY24444" fmla="*/ 1095375 h 4330701"/>
              <a:gd name="connsiteX24445" fmla="*/ 4454904 w 12191966"/>
              <a:gd name="connsiteY24445" fmla="*/ 1101328 h 4330701"/>
              <a:gd name="connsiteX24446" fmla="*/ 4452916 w 12191966"/>
              <a:gd name="connsiteY24446" fmla="*/ 1106487 h 4330701"/>
              <a:gd name="connsiteX24447" fmla="*/ 4450137 w 12191966"/>
              <a:gd name="connsiteY24447" fmla="*/ 1110059 h 4330701"/>
              <a:gd name="connsiteX24448" fmla="*/ 4447748 w 12191966"/>
              <a:gd name="connsiteY24448" fmla="*/ 1112440 h 4330701"/>
              <a:gd name="connsiteX24449" fmla="*/ 4444568 w 12191966"/>
              <a:gd name="connsiteY24449" fmla="*/ 1114425 h 4330701"/>
              <a:gd name="connsiteX24450" fmla="*/ 4441384 w 12191966"/>
              <a:gd name="connsiteY24450" fmla="*/ 1115615 h 4330701"/>
              <a:gd name="connsiteX24451" fmla="*/ 4438205 w 12191966"/>
              <a:gd name="connsiteY24451" fmla="*/ 1116409 h 4330701"/>
              <a:gd name="connsiteX24452" fmla="*/ 4434230 w 12191966"/>
              <a:gd name="connsiteY24452" fmla="*/ 1116409 h 4330701"/>
              <a:gd name="connsiteX24453" fmla="*/ 4427073 w 12191966"/>
              <a:gd name="connsiteY24453" fmla="*/ 1116012 h 4330701"/>
              <a:gd name="connsiteX24454" fmla="*/ 4419516 w 12191966"/>
              <a:gd name="connsiteY24454" fmla="*/ 1115615 h 4330701"/>
              <a:gd name="connsiteX24455" fmla="*/ 4415543 w 12191966"/>
              <a:gd name="connsiteY24455" fmla="*/ 1115615 h 4330701"/>
              <a:gd name="connsiteX24456" fmla="*/ 4411964 w 12191966"/>
              <a:gd name="connsiteY24456" fmla="*/ 1116012 h 4330701"/>
              <a:gd name="connsiteX24457" fmla="*/ 4408383 w 12191966"/>
              <a:gd name="connsiteY24457" fmla="*/ 1117203 h 4330701"/>
              <a:gd name="connsiteX24458" fmla="*/ 4405601 w 12191966"/>
              <a:gd name="connsiteY24458" fmla="*/ 1117997 h 4330701"/>
              <a:gd name="connsiteX24459" fmla="*/ 4405601 w 12191966"/>
              <a:gd name="connsiteY24459" fmla="*/ 1123950 h 4330701"/>
              <a:gd name="connsiteX24460" fmla="*/ 4406000 w 12191966"/>
              <a:gd name="connsiteY24460" fmla="*/ 1129109 h 4330701"/>
              <a:gd name="connsiteX24461" fmla="*/ 4407192 w 12191966"/>
              <a:gd name="connsiteY24461" fmla="*/ 1133078 h 4330701"/>
              <a:gd name="connsiteX24462" fmla="*/ 4409180 w 12191966"/>
              <a:gd name="connsiteY24462" fmla="*/ 1136650 h 4330701"/>
              <a:gd name="connsiteX24463" fmla="*/ 4411568 w 12191966"/>
              <a:gd name="connsiteY24463" fmla="*/ 1138634 h 4330701"/>
              <a:gd name="connsiteX24464" fmla="*/ 4414746 w 12191966"/>
              <a:gd name="connsiteY24464" fmla="*/ 1140619 h 4330701"/>
              <a:gd name="connsiteX24465" fmla="*/ 4417929 w 12191966"/>
              <a:gd name="connsiteY24465" fmla="*/ 1141015 h 4330701"/>
              <a:gd name="connsiteX24466" fmla="*/ 4422699 w 12191966"/>
              <a:gd name="connsiteY24466" fmla="*/ 1141015 h 4330701"/>
              <a:gd name="connsiteX24467" fmla="*/ 4421904 w 12191966"/>
              <a:gd name="connsiteY24467" fmla="*/ 1143794 h 4330701"/>
              <a:gd name="connsiteX24468" fmla="*/ 4421506 w 12191966"/>
              <a:gd name="connsiteY24468" fmla="*/ 1146175 h 4330701"/>
              <a:gd name="connsiteX24469" fmla="*/ 4420710 w 12191966"/>
              <a:gd name="connsiteY24469" fmla="*/ 1147762 h 4330701"/>
              <a:gd name="connsiteX24470" fmla="*/ 4419516 w 12191966"/>
              <a:gd name="connsiteY24470" fmla="*/ 1148556 h 4330701"/>
              <a:gd name="connsiteX24471" fmla="*/ 4417929 w 12191966"/>
              <a:gd name="connsiteY24471" fmla="*/ 1149350 h 4330701"/>
              <a:gd name="connsiteX24472" fmla="*/ 4415941 w 12191966"/>
              <a:gd name="connsiteY24472" fmla="*/ 1149747 h 4330701"/>
              <a:gd name="connsiteX24473" fmla="*/ 4411568 w 12191966"/>
              <a:gd name="connsiteY24473" fmla="*/ 1149747 h 4330701"/>
              <a:gd name="connsiteX24474" fmla="*/ 4402019 w 12191966"/>
              <a:gd name="connsiteY24474" fmla="*/ 1148159 h 4330701"/>
              <a:gd name="connsiteX24475" fmla="*/ 4398044 w 12191966"/>
              <a:gd name="connsiteY24475" fmla="*/ 1147762 h 4330701"/>
              <a:gd name="connsiteX24476" fmla="*/ 4396058 w 12191966"/>
              <a:gd name="connsiteY24476" fmla="*/ 1148159 h 4330701"/>
              <a:gd name="connsiteX24477" fmla="*/ 4394470 w 12191966"/>
              <a:gd name="connsiteY24477" fmla="*/ 1148556 h 4330701"/>
              <a:gd name="connsiteX24478" fmla="*/ 4394470 w 12191966"/>
              <a:gd name="connsiteY24478" fmla="*/ 1142206 h 4330701"/>
              <a:gd name="connsiteX24479" fmla="*/ 4395267 w 12191966"/>
              <a:gd name="connsiteY24479" fmla="*/ 1137047 h 4330701"/>
              <a:gd name="connsiteX24480" fmla="*/ 4396456 w 12191966"/>
              <a:gd name="connsiteY24480" fmla="*/ 1134269 h 4330701"/>
              <a:gd name="connsiteX24481" fmla="*/ 4397647 w 12191966"/>
              <a:gd name="connsiteY24481" fmla="*/ 1131490 h 4330701"/>
              <a:gd name="connsiteX24482" fmla="*/ 4398444 w 12191966"/>
              <a:gd name="connsiteY24482" fmla="*/ 1129109 h 4330701"/>
              <a:gd name="connsiteX24483" fmla="*/ 4398044 w 12191966"/>
              <a:gd name="connsiteY24483" fmla="*/ 1126728 h 4330701"/>
              <a:gd name="connsiteX24484" fmla="*/ 4396852 w 12191966"/>
              <a:gd name="connsiteY24484" fmla="*/ 1123156 h 4330701"/>
              <a:gd name="connsiteX24485" fmla="*/ 4394470 w 12191966"/>
              <a:gd name="connsiteY24485" fmla="*/ 1117997 h 4330701"/>
              <a:gd name="connsiteX24486" fmla="*/ 4386917 w 12191966"/>
              <a:gd name="connsiteY24486" fmla="*/ 1123156 h 4330701"/>
              <a:gd name="connsiteX24487" fmla="*/ 4379360 w 12191966"/>
              <a:gd name="connsiteY24487" fmla="*/ 1127125 h 4330701"/>
              <a:gd name="connsiteX24488" fmla="*/ 4371809 w 12191966"/>
              <a:gd name="connsiteY24488" fmla="*/ 1130697 h 4330701"/>
              <a:gd name="connsiteX24489" fmla="*/ 4364252 w 12191966"/>
              <a:gd name="connsiteY24489" fmla="*/ 1132681 h 4330701"/>
              <a:gd name="connsiteX24490" fmla="*/ 4356698 w 12191966"/>
              <a:gd name="connsiteY24490" fmla="*/ 1134665 h 4330701"/>
              <a:gd name="connsiteX24491" fmla="*/ 4349151 w 12191966"/>
              <a:gd name="connsiteY24491" fmla="*/ 1135459 h 4330701"/>
              <a:gd name="connsiteX24492" fmla="*/ 4341593 w 12191966"/>
              <a:gd name="connsiteY24492" fmla="*/ 1136253 h 4330701"/>
              <a:gd name="connsiteX24493" fmla="*/ 4334431 w 12191966"/>
              <a:gd name="connsiteY24493" fmla="*/ 1135459 h 4330701"/>
              <a:gd name="connsiteX24494" fmla="*/ 4327277 w 12191966"/>
              <a:gd name="connsiteY24494" fmla="*/ 1135062 h 4330701"/>
              <a:gd name="connsiteX24495" fmla="*/ 4320117 w 12191966"/>
              <a:gd name="connsiteY24495" fmla="*/ 1133475 h 4330701"/>
              <a:gd name="connsiteX24496" fmla="*/ 4313356 w 12191966"/>
              <a:gd name="connsiteY24496" fmla="*/ 1132284 h 4330701"/>
              <a:gd name="connsiteX24497" fmla="*/ 4306597 w 12191966"/>
              <a:gd name="connsiteY24497" fmla="*/ 1129506 h 4330701"/>
              <a:gd name="connsiteX24498" fmla="*/ 4299841 w 12191966"/>
              <a:gd name="connsiteY24498" fmla="*/ 1127125 h 4330701"/>
              <a:gd name="connsiteX24499" fmla="*/ 4293878 w 12191966"/>
              <a:gd name="connsiteY24499" fmla="*/ 1124744 h 4330701"/>
              <a:gd name="connsiteX24500" fmla="*/ 4287908 w 12191966"/>
              <a:gd name="connsiteY24500" fmla="*/ 1121569 h 4330701"/>
              <a:gd name="connsiteX24501" fmla="*/ 4281950 w 12191966"/>
              <a:gd name="connsiteY24501" fmla="*/ 1117997 h 4330701"/>
              <a:gd name="connsiteX24502" fmla="*/ 4284335 w 12191966"/>
              <a:gd name="connsiteY24502" fmla="*/ 1125537 h 4330701"/>
              <a:gd name="connsiteX24503" fmla="*/ 4287512 w 12191966"/>
              <a:gd name="connsiteY24503" fmla="*/ 1131094 h 4330701"/>
              <a:gd name="connsiteX24504" fmla="*/ 4288704 w 12191966"/>
              <a:gd name="connsiteY24504" fmla="*/ 1133078 h 4330701"/>
              <a:gd name="connsiteX24505" fmla="*/ 4290695 w 12191966"/>
              <a:gd name="connsiteY24505" fmla="*/ 1135062 h 4330701"/>
              <a:gd name="connsiteX24506" fmla="*/ 4293080 w 12191966"/>
              <a:gd name="connsiteY24506" fmla="*/ 1136650 h 4330701"/>
              <a:gd name="connsiteX24507" fmla="*/ 4295069 w 12191966"/>
              <a:gd name="connsiteY24507" fmla="*/ 1137444 h 4330701"/>
              <a:gd name="connsiteX24508" fmla="*/ 4297059 w 12191966"/>
              <a:gd name="connsiteY24508" fmla="*/ 1138237 h 4330701"/>
              <a:gd name="connsiteX24509" fmla="*/ 4299442 w 12191966"/>
              <a:gd name="connsiteY24509" fmla="*/ 1138634 h 4330701"/>
              <a:gd name="connsiteX24510" fmla="*/ 4301429 w 12191966"/>
              <a:gd name="connsiteY24510" fmla="*/ 1138634 h 4330701"/>
              <a:gd name="connsiteX24511" fmla="*/ 4304609 w 12191966"/>
              <a:gd name="connsiteY24511" fmla="*/ 1138237 h 4330701"/>
              <a:gd name="connsiteX24512" fmla="*/ 4309383 w 12191966"/>
              <a:gd name="connsiteY24512" fmla="*/ 1136253 h 4330701"/>
              <a:gd name="connsiteX24513" fmla="*/ 4315344 w 12191966"/>
              <a:gd name="connsiteY24513" fmla="*/ 1133078 h 4330701"/>
              <a:gd name="connsiteX24514" fmla="*/ 4315344 w 12191966"/>
              <a:gd name="connsiteY24514" fmla="*/ 1139825 h 4330701"/>
              <a:gd name="connsiteX24515" fmla="*/ 4314944 w 12191966"/>
              <a:gd name="connsiteY24515" fmla="*/ 1144587 h 4330701"/>
              <a:gd name="connsiteX24516" fmla="*/ 4314153 w 12191966"/>
              <a:gd name="connsiteY24516" fmla="*/ 1148159 h 4330701"/>
              <a:gd name="connsiteX24517" fmla="*/ 4312562 w 12191966"/>
              <a:gd name="connsiteY24517" fmla="*/ 1150540 h 4330701"/>
              <a:gd name="connsiteX24518" fmla="*/ 4310970 w 12191966"/>
              <a:gd name="connsiteY24518" fmla="*/ 1152128 h 4330701"/>
              <a:gd name="connsiteX24519" fmla="*/ 4308982 w 12191966"/>
              <a:gd name="connsiteY24519" fmla="*/ 1152525 h 4330701"/>
              <a:gd name="connsiteX24520" fmla="*/ 4306997 w 12191966"/>
              <a:gd name="connsiteY24520" fmla="*/ 1152525 h 4330701"/>
              <a:gd name="connsiteX24521" fmla="*/ 4304609 w 12191966"/>
              <a:gd name="connsiteY24521" fmla="*/ 1152128 h 4330701"/>
              <a:gd name="connsiteX24522" fmla="*/ 4299044 w 12191966"/>
              <a:gd name="connsiteY24522" fmla="*/ 1150144 h 4330701"/>
              <a:gd name="connsiteX24523" fmla="*/ 4291888 w 12191966"/>
              <a:gd name="connsiteY24523" fmla="*/ 1148159 h 4330701"/>
              <a:gd name="connsiteX24524" fmla="*/ 4288309 w 12191966"/>
              <a:gd name="connsiteY24524" fmla="*/ 1146969 h 4330701"/>
              <a:gd name="connsiteX24525" fmla="*/ 4284335 w 12191966"/>
              <a:gd name="connsiteY24525" fmla="*/ 1146969 h 4330701"/>
              <a:gd name="connsiteX24526" fmla="*/ 4280356 w 12191966"/>
              <a:gd name="connsiteY24526" fmla="*/ 1146969 h 4330701"/>
              <a:gd name="connsiteX24527" fmla="*/ 4276382 w 12191966"/>
              <a:gd name="connsiteY24527" fmla="*/ 1148159 h 4330701"/>
              <a:gd name="connsiteX24528" fmla="*/ 4273598 w 12191966"/>
              <a:gd name="connsiteY24528" fmla="*/ 1143794 h 4330701"/>
              <a:gd name="connsiteX24529" fmla="*/ 4272405 w 12191966"/>
              <a:gd name="connsiteY24529" fmla="*/ 1140222 h 4330701"/>
              <a:gd name="connsiteX24530" fmla="*/ 4272405 w 12191966"/>
              <a:gd name="connsiteY24530" fmla="*/ 1137444 h 4330701"/>
              <a:gd name="connsiteX24531" fmla="*/ 4272804 w 12191966"/>
              <a:gd name="connsiteY24531" fmla="*/ 1135062 h 4330701"/>
              <a:gd name="connsiteX24532" fmla="*/ 4274392 w 12191966"/>
              <a:gd name="connsiteY24532" fmla="*/ 1132681 h 4330701"/>
              <a:gd name="connsiteX24533" fmla="*/ 4275188 w 12191966"/>
              <a:gd name="connsiteY24533" fmla="*/ 1129109 h 4330701"/>
              <a:gd name="connsiteX24534" fmla="*/ 4276382 w 12191966"/>
              <a:gd name="connsiteY24534" fmla="*/ 1124744 h 4330701"/>
              <a:gd name="connsiteX24535" fmla="*/ 4276382 w 12191966"/>
              <a:gd name="connsiteY24535" fmla="*/ 1117997 h 4330701"/>
              <a:gd name="connsiteX24536" fmla="*/ 4273598 w 12191966"/>
              <a:gd name="connsiteY24536" fmla="*/ 1119187 h 4330701"/>
              <a:gd name="connsiteX24537" fmla="*/ 4271609 w 12191966"/>
              <a:gd name="connsiteY24537" fmla="*/ 1120378 h 4330701"/>
              <a:gd name="connsiteX24538" fmla="*/ 4267235 w 12191966"/>
              <a:gd name="connsiteY24538" fmla="*/ 1123950 h 4330701"/>
              <a:gd name="connsiteX24539" fmla="*/ 4262070 w 12191966"/>
              <a:gd name="connsiteY24539" fmla="*/ 1127919 h 4330701"/>
              <a:gd name="connsiteX24540" fmla="*/ 4257696 w 12191966"/>
              <a:gd name="connsiteY24540" fmla="*/ 1131094 h 4330701"/>
              <a:gd name="connsiteX24541" fmla="*/ 4255311 w 12191966"/>
              <a:gd name="connsiteY24541" fmla="*/ 1132681 h 4330701"/>
              <a:gd name="connsiteX24542" fmla="*/ 4252527 w 12191966"/>
              <a:gd name="connsiteY24542" fmla="*/ 1133475 h 4330701"/>
              <a:gd name="connsiteX24543" fmla="*/ 4250142 w 12191966"/>
              <a:gd name="connsiteY24543" fmla="*/ 1133475 h 4330701"/>
              <a:gd name="connsiteX24544" fmla="*/ 4247755 w 12191966"/>
              <a:gd name="connsiteY24544" fmla="*/ 1133475 h 4330701"/>
              <a:gd name="connsiteX24545" fmla="*/ 4244970 w 12191966"/>
              <a:gd name="connsiteY24545" fmla="*/ 1132681 h 4330701"/>
              <a:gd name="connsiteX24546" fmla="*/ 4242584 w 12191966"/>
              <a:gd name="connsiteY24546" fmla="*/ 1131094 h 4330701"/>
              <a:gd name="connsiteX24547" fmla="*/ 4239799 w 12191966"/>
              <a:gd name="connsiteY24547" fmla="*/ 1128712 h 4330701"/>
              <a:gd name="connsiteX24548" fmla="*/ 4237019 w 12191966"/>
              <a:gd name="connsiteY24548" fmla="*/ 1125537 h 4330701"/>
              <a:gd name="connsiteX24549" fmla="*/ 4248153 w 12191966"/>
              <a:gd name="connsiteY24549" fmla="*/ 1119981 h 4330701"/>
              <a:gd name="connsiteX24550" fmla="*/ 4259686 w 12191966"/>
              <a:gd name="connsiteY24550" fmla="*/ 1115219 h 4330701"/>
              <a:gd name="connsiteX24551" fmla="*/ 4271609 w 12191966"/>
              <a:gd name="connsiteY24551" fmla="*/ 1110853 h 4330701"/>
              <a:gd name="connsiteX24552" fmla="*/ 4283935 w 12191966"/>
              <a:gd name="connsiteY24552" fmla="*/ 1107678 h 4330701"/>
              <a:gd name="connsiteX24553" fmla="*/ 4295862 w 12191966"/>
              <a:gd name="connsiteY24553" fmla="*/ 1104503 h 4330701"/>
              <a:gd name="connsiteX24554" fmla="*/ 4308982 w 12191966"/>
              <a:gd name="connsiteY24554" fmla="*/ 1102519 h 4330701"/>
              <a:gd name="connsiteX24555" fmla="*/ 4322106 w 12191966"/>
              <a:gd name="connsiteY24555" fmla="*/ 1100534 h 4330701"/>
              <a:gd name="connsiteX24556" fmla="*/ 4335230 w 12191966"/>
              <a:gd name="connsiteY24556" fmla="*/ 1098947 h 4330701"/>
              <a:gd name="connsiteX24557" fmla="*/ 4349151 w 12191966"/>
              <a:gd name="connsiteY24557" fmla="*/ 1098153 h 4330701"/>
              <a:gd name="connsiteX24558" fmla="*/ 4363455 w 12191966"/>
              <a:gd name="connsiteY24558" fmla="*/ 1097359 h 4330701"/>
              <a:gd name="connsiteX24559" fmla="*/ 4392480 w 12191966"/>
              <a:gd name="connsiteY24559" fmla="*/ 1096565 h 4330701"/>
              <a:gd name="connsiteX24560" fmla="*/ 2901406 w 12191966"/>
              <a:gd name="connsiteY24560" fmla="*/ 1095375 h 4330701"/>
              <a:gd name="connsiteX24561" fmla="*/ 2904241 w 12191966"/>
              <a:gd name="connsiteY24561" fmla="*/ 1095375 h 4330701"/>
              <a:gd name="connsiteX24562" fmla="*/ 2910721 w 12191966"/>
              <a:gd name="connsiteY24562" fmla="*/ 1096617 h 4330701"/>
              <a:gd name="connsiteX24563" fmla="*/ 2916795 w 12191966"/>
              <a:gd name="connsiteY24563" fmla="*/ 1098688 h 4330701"/>
              <a:gd name="connsiteX24564" fmla="*/ 2927325 w 12191966"/>
              <a:gd name="connsiteY24564" fmla="*/ 1103657 h 4330701"/>
              <a:gd name="connsiteX24565" fmla="*/ 2926920 w 12191966"/>
              <a:gd name="connsiteY24565" fmla="*/ 1109455 h 4330701"/>
              <a:gd name="connsiteX24566" fmla="*/ 2925705 w 12191966"/>
              <a:gd name="connsiteY24566" fmla="*/ 1114011 h 4330701"/>
              <a:gd name="connsiteX24567" fmla="*/ 2924490 w 12191966"/>
              <a:gd name="connsiteY24567" fmla="*/ 1117738 h 4330701"/>
              <a:gd name="connsiteX24568" fmla="*/ 2922465 w 12191966"/>
              <a:gd name="connsiteY24568" fmla="*/ 1120637 h 4330701"/>
              <a:gd name="connsiteX24569" fmla="*/ 2920440 w 12191966"/>
              <a:gd name="connsiteY24569" fmla="*/ 1122293 h 4330701"/>
              <a:gd name="connsiteX24570" fmla="*/ 2917606 w 12191966"/>
              <a:gd name="connsiteY24570" fmla="*/ 1123536 h 4330701"/>
              <a:gd name="connsiteX24571" fmla="*/ 2915175 w 12191966"/>
              <a:gd name="connsiteY24571" fmla="*/ 1123950 h 4330701"/>
              <a:gd name="connsiteX24572" fmla="*/ 2911935 w 12191966"/>
              <a:gd name="connsiteY24572" fmla="*/ 1123536 h 4330701"/>
              <a:gd name="connsiteX24573" fmla="*/ 2909101 w 12191966"/>
              <a:gd name="connsiteY24573" fmla="*/ 1123122 h 4330701"/>
              <a:gd name="connsiteX24574" fmla="*/ 2905861 w 12191966"/>
              <a:gd name="connsiteY24574" fmla="*/ 1121879 h 4330701"/>
              <a:gd name="connsiteX24575" fmla="*/ 2899381 w 12191966"/>
              <a:gd name="connsiteY24575" fmla="*/ 1118152 h 4330701"/>
              <a:gd name="connsiteX24576" fmla="*/ 2887636 w 12191966"/>
              <a:gd name="connsiteY24576" fmla="*/ 1110698 h 4330701"/>
              <a:gd name="connsiteX24577" fmla="*/ 2888446 w 12191966"/>
              <a:gd name="connsiteY24577" fmla="*/ 1106142 h 4330701"/>
              <a:gd name="connsiteX24578" fmla="*/ 2889661 w 12191966"/>
              <a:gd name="connsiteY24578" fmla="*/ 1102415 h 4330701"/>
              <a:gd name="connsiteX24579" fmla="*/ 2891686 w 12191966"/>
              <a:gd name="connsiteY24579" fmla="*/ 1099930 h 4330701"/>
              <a:gd name="connsiteX24580" fmla="*/ 2893711 w 12191966"/>
              <a:gd name="connsiteY24580" fmla="*/ 1097860 h 4330701"/>
              <a:gd name="connsiteX24581" fmla="*/ 2895736 w 12191966"/>
              <a:gd name="connsiteY24581" fmla="*/ 1096203 h 4330701"/>
              <a:gd name="connsiteX24582" fmla="*/ 2898167 w 12191966"/>
              <a:gd name="connsiteY24582" fmla="*/ 1095789 h 4330701"/>
              <a:gd name="connsiteX24583" fmla="*/ 4003651 w 12191966"/>
              <a:gd name="connsiteY24583" fmla="*/ 1092201 h 4330701"/>
              <a:gd name="connsiteX24584" fmla="*/ 4006033 w 12191966"/>
              <a:gd name="connsiteY24584" fmla="*/ 1092201 h 4330701"/>
              <a:gd name="connsiteX24585" fmla="*/ 4009208 w 12191966"/>
              <a:gd name="connsiteY24585" fmla="*/ 1092201 h 4330701"/>
              <a:gd name="connsiteX24586" fmla="*/ 4012383 w 12191966"/>
              <a:gd name="connsiteY24586" fmla="*/ 1092945 h 4330701"/>
              <a:gd name="connsiteX24587" fmla="*/ 4015558 w 12191966"/>
              <a:gd name="connsiteY24587" fmla="*/ 1093689 h 4330701"/>
              <a:gd name="connsiteX24588" fmla="*/ 4015558 w 12191966"/>
              <a:gd name="connsiteY24588" fmla="*/ 1098898 h 4330701"/>
              <a:gd name="connsiteX24589" fmla="*/ 4016352 w 12191966"/>
              <a:gd name="connsiteY24589" fmla="*/ 1101131 h 4330701"/>
              <a:gd name="connsiteX24590" fmla="*/ 4016749 w 12191966"/>
              <a:gd name="connsiteY24590" fmla="*/ 1103363 h 4330701"/>
              <a:gd name="connsiteX24591" fmla="*/ 4017146 w 12191966"/>
              <a:gd name="connsiteY24591" fmla="*/ 1105224 h 4330701"/>
              <a:gd name="connsiteX24592" fmla="*/ 4018733 w 12191966"/>
              <a:gd name="connsiteY24592" fmla="*/ 1105968 h 4330701"/>
              <a:gd name="connsiteX24593" fmla="*/ 4019527 w 12191966"/>
              <a:gd name="connsiteY24593" fmla="*/ 1107456 h 4330701"/>
              <a:gd name="connsiteX24594" fmla="*/ 4021114 w 12191966"/>
              <a:gd name="connsiteY24594" fmla="*/ 1107828 h 4330701"/>
              <a:gd name="connsiteX24595" fmla="*/ 4020718 w 12191966"/>
              <a:gd name="connsiteY24595" fmla="*/ 1110805 h 4330701"/>
              <a:gd name="connsiteX24596" fmla="*/ 4020321 w 12191966"/>
              <a:gd name="connsiteY24596" fmla="*/ 1112665 h 4330701"/>
              <a:gd name="connsiteX24597" fmla="*/ 4018733 w 12191966"/>
              <a:gd name="connsiteY24597" fmla="*/ 1114153 h 4330701"/>
              <a:gd name="connsiteX24598" fmla="*/ 4017146 w 12191966"/>
              <a:gd name="connsiteY24598" fmla="*/ 1114898 h 4330701"/>
              <a:gd name="connsiteX24599" fmla="*/ 4015161 w 12191966"/>
              <a:gd name="connsiteY24599" fmla="*/ 1116014 h 4330701"/>
              <a:gd name="connsiteX24600" fmla="*/ 4012780 w 12191966"/>
              <a:gd name="connsiteY24600" fmla="*/ 1116014 h 4330701"/>
              <a:gd name="connsiteX24601" fmla="*/ 4007620 w 12191966"/>
              <a:gd name="connsiteY24601" fmla="*/ 1116014 h 4330701"/>
              <a:gd name="connsiteX24602" fmla="*/ 3997302 w 12191966"/>
              <a:gd name="connsiteY24602" fmla="*/ 1114526 h 4330701"/>
              <a:gd name="connsiteX24603" fmla="*/ 3992142 w 12191966"/>
              <a:gd name="connsiteY24603" fmla="*/ 1114153 h 4330701"/>
              <a:gd name="connsiteX24604" fmla="*/ 3989761 w 12191966"/>
              <a:gd name="connsiteY24604" fmla="*/ 1114526 h 4330701"/>
              <a:gd name="connsiteX24605" fmla="*/ 3987776 w 12191966"/>
              <a:gd name="connsiteY24605" fmla="*/ 1114898 h 4330701"/>
              <a:gd name="connsiteX24606" fmla="*/ 3988967 w 12191966"/>
              <a:gd name="connsiteY24606" fmla="*/ 1109316 h 4330701"/>
              <a:gd name="connsiteX24607" fmla="*/ 3990554 w 12191966"/>
              <a:gd name="connsiteY24607" fmla="*/ 1104479 h 4330701"/>
              <a:gd name="connsiteX24608" fmla="*/ 3992936 w 12191966"/>
              <a:gd name="connsiteY24608" fmla="*/ 1100387 h 4330701"/>
              <a:gd name="connsiteX24609" fmla="*/ 3995714 w 12191966"/>
              <a:gd name="connsiteY24609" fmla="*/ 1096666 h 4330701"/>
              <a:gd name="connsiteX24610" fmla="*/ 3997698 w 12191966"/>
              <a:gd name="connsiteY24610" fmla="*/ 1095177 h 4330701"/>
              <a:gd name="connsiteX24611" fmla="*/ 3999286 w 12191966"/>
              <a:gd name="connsiteY24611" fmla="*/ 1093689 h 4330701"/>
              <a:gd name="connsiteX24612" fmla="*/ 4001270 w 12191966"/>
              <a:gd name="connsiteY24612" fmla="*/ 1093317 h 4330701"/>
              <a:gd name="connsiteX24613" fmla="*/ 4827352 w 12191966"/>
              <a:gd name="connsiteY24613" fmla="*/ 1087438 h 4330701"/>
              <a:gd name="connsiteX24614" fmla="*/ 4830862 w 12191966"/>
              <a:gd name="connsiteY24614" fmla="*/ 1087438 h 4330701"/>
              <a:gd name="connsiteX24615" fmla="*/ 4838274 w 12191966"/>
              <a:gd name="connsiteY24615" fmla="*/ 1088685 h 4330701"/>
              <a:gd name="connsiteX24616" fmla="*/ 4846080 w 12191966"/>
              <a:gd name="connsiteY24616" fmla="*/ 1090348 h 4330701"/>
              <a:gd name="connsiteX24617" fmla="*/ 4849590 w 12191966"/>
              <a:gd name="connsiteY24617" fmla="*/ 1090348 h 4330701"/>
              <a:gd name="connsiteX24618" fmla="*/ 4853099 w 12191966"/>
              <a:gd name="connsiteY24618" fmla="*/ 1090764 h 4330701"/>
              <a:gd name="connsiteX24619" fmla="*/ 4856612 w 12191966"/>
              <a:gd name="connsiteY24619" fmla="*/ 1090348 h 4330701"/>
              <a:gd name="connsiteX24620" fmla="*/ 4858950 w 12191966"/>
              <a:gd name="connsiteY24620" fmla="*/ 1089101 h 4330701"/>
              <a:gd name="connsiteX24621" fmla="*/ 4860511 w 12191966"/>
              <a:gd name="connsiteY24621" fmla="*/ 1091180 h 4330701"/>
              <a:gd name="connsiteX24622" fmla="*/ 4860900 w 12191966"/>
              <a:gd name="connsiteY24622" fmla="*/ 1092843 h 4330701"/>
              <a:gd name="connsiteX24623" fmla="*/ 4860120 w 12191966"/>
              <a:gd name="connsiteY24623" fmla="*/ 1094506 h 4330701"/>
              <a:gd name="connsiteX24624" fmla="*/ 4858561 w 12191966"/>
              <a:gd name="connsiteY24624" fmla="*/ 1095338 h 4330701"/>
              <a:gd name="connsiteX24625" fmla="*/ 4855832 w 12191966"/>
              <a:gd name="connsiteY24625" fmla="*/ 1096585 h 4330701"/>
              <a:gd name="connsiteX24626" fmla="*/ 4852712 w 12191966"/>
              <a:gd name="connsiteY24626" fmla="*/ 1097417 h 4330701"/>
              <a:gd name="connsiteX24627" fmla="*/ 4845302 w 12191966"/>
              <a:gd name="connsiteY24627" fmla="*/ 1098664 h 4330701"/>
              <a:gd name="connsiteX24628" fmla="*/ 4827741 w 12191966"/>
              <a:gd name="connsiteY24628" fmla="*/ 1101159 h 4330701"/>
              <a:gd name="connsiteX24629" fmla="*/ 4820329 w 12191966"/>
              <a:gd name="connsiteY24629" fmla="*/ 1102822 h 4330701"/>
              <a:gd name="connsiteX24630" fmla="*/ 4817599 w 12191966"/>
              <a:gd name="connsiteY24630" fmla="*/ 1104069 h 4330701"/>
              <a:gd name="connsiteX24631" fmla="*/ 4814867 w 12191966"/>
              <a:gd name="connsiteY24631" fmla="*/ 1104901 h 4330701"/>
              <a:gd name="connsiteX24632" fmla="*/ 4814867 w 12191966"/>
              <a:gd name="connsiteY24632" fmla="*/ 1099496 h 4330701"/>
              <a:gd name="connsiteX24633" fmla="*/ 4815648 w 12191966"/>
              <a:gd name="connsiteY24633" fmla="*/ 1095338 h 4330701"/>
              <a:gd name="connsiteX24634" fmla="*/ 4816426 w 12191966"/>
              <a:gd name="connsiteY24634" fmla="*/ 1092427 h 4330701"/>
              <a:gd name="connsiteX24635" fmla="*/ 4818376 w 12191966"/>
              <a:gd name="connsiteY24635" fmla="*/ 1090348 h 4330701"/>
              <a:gd name="connsiteX24636" fmla="*/ 4821109 w 12191966"/>
              <a:gd name="connsiteY24636" fmla="*/ 1088685 h 4330701"/>
              <a:gd name="connsiteX24637" fmla="*/ 4823839 w 12191966"/>
              <a:gd name="connsiteY24637" fmla="*/ 1088269 h 4330701"/>
              <a:gd name="connsiteX24638" fmla="*/ 3130436 w 12191966"/>
              <a:gd name="connsiteY24638" fmla="*/ 1087438 h 4330701"/>
              <a:gd name="connsiteX24639" fmla="*/ 3134100 w 12191966"/>
              <a:gd name="connsiteY24639" fmla="*/ 1087438 h 4330701"/>
              <a:gd name="connsiteX24640" fmla="*/ 3141834 w 12191966"/>
              <a:gd name="connsiteY24640" fmla="*/ 1088685 h 4330701"/>
              <a:gd name="connsiteX24641" fmla="*/ 3149975 w 12191966"/>
              <a:gd name="connsiteY24641" fmla="*/ 1090348 h 4330701"/>
              <a:gd name="connsiteX24642" fmla="*/ 3154045 w 12191966"/>
              <a:gd name="connsiteY24642" fmla="*/ 1090348 h 4330701"/>
              <a:gd name="connsiteX24643" fmla="*/ 3157709 w 12191966"/>
              <a:gd name="connsiteY24643" fmla="*/ 1090764 h 4330701"/>
              <a:gd name="connsiteX24644" fmla="*/ 3160965 w 12191966"/>
              <a:gd name="connsiteY24644" fmla="*/ 1090348 h 4330701"/>
              <a:gd name="connsiteX24645" fmla="*/ 3163814 w 12191966"/>
              <a:gd name="connsiteY24645" fmla="*/ 1089101 h 4330701"/>
              <a:gd name="connsiteX24646" fmla="*/ 3165443 w 12191966"/>
              <a:gd name="connsiteY24646" fmla="*/ 1091180 h 4330701"/>
              <a:gd name="connsiteX24647" fmla="*/ 3165443 w 12191966"/>
              <a:gd name="connsiteY24647" fmla="*/ 1092843 h 4330701"/>
              <a:gd name="connsiteX24648" fmla="*/ 3164629 w 12191966"/>
              <a:gd name="connsiteY24648" fmla="*/ 1094506 h 4330701"/>
              <a:gd name="connsiteX24649" fmla="*/ 3163000 w 12191966"/>
              <a:gd name="connsiteY24649" fmla="*/ 1095338 h 4330701"/>
              <a:gd name="connsiteX24650" fmla="*/ 3160558 w 12191966"/>
              <a:gd name="connsiteY24650" fmla="*/ 1096585 h 4330701"/>
              <a:gd name="connsiteX24651" fmla="*/ 3157302 w 12191966"/>
              <a:gd name="connsiteY24651" fmla="*/ 1097417 h 4330701"/>
              <a:gd name="connsiteX24652" fmla="*/ 3149161 w 12191966"/>
              <a:gd name="connsiteY24652" fmla="*/ 1098664 h 4330701"/>
              <a:gd name="connsiteX24653" fmla="*/ 3131250 w 12191966"/>
              <a:gd name="connsiteY24653" fmla="*/ 1101159 h 4330701"/>
              <a:gd name="connsiteX24654" fmla="*/ 3123516 w 12191966"/>
              <a:gd name="connsiteY24654" fmla="*/ 1102822 h 4330701"/>
              <a:gd name="connsiteX24655" fmla="*/ 3120260 w 12191966"/>
              <a:gd name="connsiteY24655" fmla="*/ 1104069 h 4330701"/>
              <a:gd name="connsiteX24656" fmla="*/ 3117818 w 12191966"/>
              <a:gd name="connsiteY24656" fmla="*/ 1104901 h 4330701"/>
              <a:gd name="connsiteX24657" fmla="*/ 3117818 w 12191966"/>
              <a:gd name="connsiteY24657" fmla="*/ 1099496 h 4330701"/>
              <a:gd name="connsiteX24658" fmla="*/ 3118224 w 12191966"/>
              <a:gd name="connsiteY24658" fmla="*/ 1095338 h 4330701"/>
              <a:gd name="connsiteX24659" fmla="*/ 3119853 w 12191966"/>
              <a:gd name="connsiteY24659" fmla="*/ 1092427 h 4330701"/>
              <a:gd name="connsiteX24660" fmla="*/ 3121888 w 12191966"/>
              <a:gd name="connsiteY24660" fmla="*/ 1090348 h 4330701"/>
              <a:gd name="connsiteX24661" fmla="*/ 3124331 w 12191966"/>
              <a:gd name="connsiteY24661" fmla="*/ 1088685 h 4330701"/>
              <a:gd name="connsiteX24662" fmla="*/ 3126773 w 12191966"/>
              <a:gd name="connsiteY24662" fmla="*/ 1088269 h 4330701"/>
              <a:gd name="connsiteX24663" fmla="*/ 4726273 w 12191966"/>
              <a:gd name="connsiteY24663" fmla="*/ 1085850 h 4330701"/>
              <a:gd name="connsiteX24664" fmla="*/ 4728270 w 12191966"/>
              <a:gd name="connsiteY24664" fmla="*/ 1085850 h 4330701"/>
              <a:gd name="connsiteX24665" fmla="*/ 4729867 w 12191966"/>
              <a:gd name="connsiteY24665" fmla="*/ 1085850 h 4330701"/>
              <a:gd name="connsiteX24666" fmla="*/ 4731867 w 12191966"/>
              <a:gd name="connsiteY24666" fmla="*/ 1086631 h 4330701"/>
              <a:gd name="connsiteX24667" fmla="*/ 4733464 w 12191966"/>
              <a:gd name="connsiteY24667" fmla="*/ 1087413 h 4330701"/>
              <a:gd name="connsiteX24668" fmla="*/ 4735464 w 12191966"/>
              <a:gd name="connsiteY24668" fmla="*/ 1088976 h 4330701"/>
              <a:gd name="connsiteX24669" fmla="*/ 4737460 w 12191966"/>
              <a:gd name="connsiteY24669" fmla="*/ 1090930 h 4330701"/>
              <a:gd name="connsiteX24670" fmla="*/ 4741850 w 12191966"/>
              <a:gd name="connsiteY24670" fmla="*/ 1096401 h 4330701"/>
              <a:gd name="connsiteX24671" fmla="*/ 4739056 w 12191966"/>
              <a:gd name="connsiteY24671" fmla="*/ 1100699 h 4330701"/>
              <a:gd name="connsiteX24672" fmla="*/ 4735862 w 12191966"/>
              <a:gd name="connsiteY24672" fmla="*/ 1104216 h 4330701"/>
              <a:gd name="connsiteX24673" fmla="*/ 4733464 w 12191966"/>
              <a:gd name="connsiteY24673" fmla="*/ 1106561 h 4330701"/>
              <a:gd name="connsiteX24674" fmla="*/ 4729867 w 12191966"/>
              <a:gd name="connsiteY24674" fmla="*/ 1108124 h 4330701"/>
              <a:gd name="connsiteX24675" fmla="*/ 4726671 w 12191966"/>
              <a:gd name="connsiteY24675" fmla="*/ 1109296 h 4330701"/>
              <a:gd name="connsiteX24676" fmla="*/ 4723875 w 12191966"/>
              <a:gd name="connsiteY24676" fmla="*/ 1109687 h 4330701"/>
              <a:gd name="connsiteX24677" fmla="*/ 4720281 w 12191966"/>
              <a:gd name="connsiteY24677" fmla="*/ 1109296 h 4330701"/>
              <a:gd name="connsiteX24678" fmla="*/ 4716681 w 12191966"/>
              <a:gd name="connsiteY24678" fmla="*/ 1109296 h 4330701"/>
              <a:gd name="connsiteX24679" fmla="*/ 4709488 w 12191966"/>
              <a:gd name="connsiteY24679" fmla="*/ 1107733 h 4330701"/>
              <a:gd name="connsiteX24680" fmla="*/ 4701901 w 12191966"/>
              <a:gd name="connsiteY24680" fmla="*/ 1107342 h 4330701"/>
              <a:gd name="connsiteX24681" fmla="*/ 4697911 w 12191966"/>
              <a:gd name="connsiteY24681" fmla="*/ 1107342 h 4330701"/>
              <a:gd name="connsiteX24682" fmla="*/ 4693913 w 12191966"/>
              <a:gd name="connsiteY24682" fmla="*/ 1107733 h 4330701"/>
              <a:gd name="connsiteX24683" fmla="*/ 4689520 w 12191966"/>
              <a:gd name="connsiteY24683" fmla="*/ 1109296 h 4330701"/>
              <a:gd name="connsiteX24684" fmla="*/ 4685527 w 12191966"/>
              <a:gd name="connsiteY24684" fmla="*/ 1111250 h 4330701"/>
              <a:gd name="connsiteX24685" fmla="*/ 4682332 w 12191966"/>
              <a:gd name="connsiteY24685" fmla="*/ 1108514 h 4330701"/>
              <a:gd name="connsiteX24686" fmla="*/ 4680335 w 12191966"/>
              <a:gd name="connsiteY24686" fmla="*/ 1107342 h 4330701"/>
              <a:gd name="connsiteX24687" fmla="*/ 4679937 w 12191966"/>
              <a:gd name="connsiteY24687" fmla="*/ 1105779 h 4330701"/>
              <a:gd name="connsiteX24688" fmla="*/ 4680736 w 12191966"/>
              <a:gd name="connsiteY24688" fmla="*/ 1105388 h 4330701"/>
              <a:gd name="connsiteX24689" fmla="*/ 4682332 w 12191966"/>
              <a:gd name="connsiteY24689" fmla="*/ 1104607 h 4330701"/>
              <a:gd name="connsiteX24690" fmla="*/ 4684332 w 12191966"/>
              <a:gd name="connsiteY24690" fmla="*/ 1104607 h 4330701"/>
              <a:gd name="connsiteX24691" fmla="*/ 4690320 w 12191966"/>
              <a:gd name="connsiteY24691" fmla="*/ 1104607 h 4330701"/>
              <a:gd name="connsiteX24692" fmla="*/ 4693515 w 12191966"/>
              <a:gd name="connsiteY24692" fmla="*/ 1104216 h 4330701"/>
              <a:gd name="connsiteX24693" fmla="*/ 4696309 w 12191966"/>
              <a:gd name="connsiteY24693" fmla="*/ 1103825 h 4330701"/>
              <a:gd name="connsiteX24694" fmla="*/ 4699507 w 12191966"/>
              <a:gd name="connsiteY24694" fmla="*/ 1103434 h 4330701"/>
              <a:gd name="connsiteX24695" fmla="*/ 4701504 w 12191966"/>
              <a:gd name="connsiteY24695" fmla="*/ 1101871 h 4330701"/>
              <a:gd name="connsiteX24696" fmla="*/ 4703500 w 12191966"/>
              <a:gd name="connsiteY24696" fmla="*/ 1099918 h 4330701"/>
              <a:gd name="connsiteX24697" fmla="*/ 4703901 w 12191966"/>
              <a:gd name="connsiteY24697" fmla="*/ 1096791 h 4330701"/>
              <a:gd name="connsiteX24698" fmla="*/ 4703901 w 12191966"/>
              <a:gd name="connsiteY24698" fmla="*/ 1093274 h 4330701"/>
              <a:gd name="connsiteX24699" fmla="*/ 4702701 w 12191966"/>
              <a:gd name="connsiteY24699" fmla="*/ 1088976 h 4330701"/>
              <a:gd name="connsiteX24700" fmla="*/ 4710687 w 12191966"/>
              <a:gd name="connsiteY24700" fmla="*/ 1088585 h 4330701"/>
              <a:gd name="connsiteX24701" fmla="*/ 4717083 w 12191966"/>
              <a:gd name="connsiteY24701" fmla="*/ 1087413 h 4330701"/>
              <a:gd name="connsiteX24702" fmla="*/ 4722276 w 12191966"/>
              <a:gd name="connsiteY24702" fmla="*/ 1086631 h 4330701"/>
              <a:gd name="connsiteX24703" fmla="*/ 3029516 w 12191966"/>
              <a:gd name="connsiteY24703" fmla="*/ 1085850 h 4330701"/>
              <a:gd name="connsiteX24704" fmla="*/ 3031474 w 12191966"/>
              <a:gd name="connsiteY24704" fmla="*/ 1085850 h 4330701"/>
              <a:gd name="connsiteX24705" fmla="*/ 3033432 w 12191966"/>
              <a:gd name="connsiteY24705" fmla="*/ 1085850 h 4330701"/>
              <a:gd name="connsiteX24706" fmla="*/ 3035000 w 12191966"/>
              <a:gd name="connsiteY24706" fmla="*/ 1086631 h 4330701"/>
              <a:gd name="connsiteX24707" fmla="*/ 3036958 w 12191966"/>
              <a:gd name="connsiteY24707" fmla="*/ 1087413 h 4330701"/>
              <a:gd name="connsiteX24708" fmla="*/ 3038525 w 12191966"/>
              <a:gd name="connsiteY24708" fmla="*/ 1088976 h 4330701"/>
              <a:gd name="connsiteX24709" fmla="*/ 3040484 w 12191966"/>
              <a:gd name="connsiteY24709" fmla="*/ 1090930 h 4330701"/>
              <a:gd name="connsiteX24710" fmla="*/ 3044793 w 12191966"/>
              <a:gd name="connsiteY24710" fmla="*/ 1096401 h 4330701"/>
              <a:gd name="connsiteX24711" fmla="*/ 3042442 w 12191966"/>
              <a:gd name="connsiteY24711" fmla="*/ 1100699 h 4330701"/>
              <a:gd name="connsiteX24712" fmla="*/ 3039308 w 12191966"/>
              <a:gd name="connsiteY24712" fmla="*/ 1104216 h 4330701"/>
              <a:gd name="connsiteX24713" fmla="*/ 3036566 w 12191966"/>
              <a:gd name="connsiteY24713" fmla="*/ 1106561 h 4330701"/>
              <a:gd name="connsiteX24714" fmla="*/ 3033432 w 12191966"/>
              <a:gd name="connsiteY24714" fmla="*/ 1108124 h 4330701"/>
              <a:gd name="connsiteX24715" fmla="*/ 3029907 w 12191966"/>
              <a:gd name="connsiteY24715" fmla="*/ 1109296 h 4330701"/>
              <a:gd name="connsiteX24716" fmla="*/ 3027165 w 12191966"/>
              <a:gd name="connsiteY24716" fmla="*/ 1109687 h 4330701"/>
              <a:gd name="connsiteX24717" fmla="*/ 3023640 w 12191966"/>
              <a:gd name="connsiteY24717" fmla="*/ 1109296 h 4330701"/>
              <a:gd name="connsiteX24718" fmla="*/ 3020114 w 12191966"/>
              <a:gd name="connsiteY24718" fmla="*/ 1109296 h 4330701"/>
              <a:gd name="connsiteX24719" fmla="*/ 3013063 w 12191966"/>
              <a:gd name="connsiteY24719" fmla="*/ 1107733 h 4330701"/>
              <a:gd name="connsiteX24720" fmla="*/ 3005620 w 12191966"/>
              <a:gd name="connsiteY24720" fmla="*/ 1107342 h 4330701"/>
              <a:gd name="connsiteX24721" fmla="*/ 3001703 w 12191966"/>
              <a:gd name="connsiteY24721" fmla="*/ 1107342 h 4330701"/>
              <a:gd name="connsiteX24722" fmla="*/ 2997786 w 12191966"/>
              <a:gd name="connsiteY24722" fmla="*/ 1107733 h 4330701"/>
              <a:gd name="connsiteX24723" fmla="*/ 2993869 w 12191966"/>
              <a:gd name="connsiteY24723" fmla="*/ 1109296 h 4330701"/>
              <a:gd name="connsiteX24724" fmla="*/ 2989560 w 12191966"/>
              <a:gd name="connsiteY24724" fmla="*/ 1111250 h 4330701"/>
              <a:gd name="connsiteX24725" fmla="*/ 2986426 w 12191966"/>
              <a:gd name="connsiteY24725" fmla="*/ 1108514 h 4330701"/>
              <a:gd name="connsiteX24726" fmla="*/ 2984859 w 12191966"/>
              <a:gd name="connsiteY24726" fmla="*/ 1107342 h 4330701"/>
              <a:gd name="connsiteX24727" fmla="*/ 2984468 w 12191966"/>
              <a:gd name="connsiteY24727" fmla="*/ 1105779 h 4330701"/>
              <a:gd name="connsiteX24728" fmla="*/ 2984859 w 12191966"/>
              <a:gd name="connsiteY24728" fmla="*/ 1105388 h 4330701"/>
              <a:gd name="connsiteX24729" fmla="*/ 2986426 w 12191966"/>
              <a:gd name="connsiteY24729" fmla="*/ 1104607 h 4330701"/>
              <a:gd name="connsiteX24730" fmla="*/ 2988776 w 12191966"/>
              <a:gd name="connsiteY24730" fmla="*/ 1104607 h 4330701"/>
              <a:gd name="connsiteX24731" fmla="*/ 2994260 w 12191966"/>
              <a:gd name="connsiteY24731" fmla="*/ 1104607 h 4330701"/>
              <a:gd name="connsiteX24732" fmla="*/ 2997786 w 12191966"/>
              <a:gd name="connsiteY24732" fmla="*/ 1104216 h 4330701"/>
              <a:gd name="connsiteX24733" fmla="*/ 3000920 w 12191966"/>
              <a:gd name="connsiteY24733" fmla="*/ 1103825 h 4330701"/>
              <a:gd name="connsiteX24734" fmla="*/ 3003270 w 12191966"/>
              <a:gd name="connsiteY24734" fmla="*/ 1103434 h 4330701"/>
              <a:gd name="connsiteX24735" fmla="*/ 3005620 w 12191966"/>
              <a:gd name="connsiteY24735" fmla="*/ 1101871 h 4330701"/>
              <a:gd name="connsiteX24736" fmla="*/ 3007187 w 12191966"/>
              <a:gd name="connsiteY24736" fmla="*/ 1099918 h 4330701"/>
              <a:gd name="connsiteX24737" fmla="*/ 3008363 w 12191966"/>
              <a:gd name="connsiteY24737" fmla="*/ 1096791 h 4330701"/>
              <a:gd name="connsiteX24738" fmla="*/ 3007971 w 12191966"/>
              <a:gd name="connsiteY24738" fmla="*/ 1093274 h 4330701"/>
              <a:gd name="connsiteX24739" fmla="*/ 3006404 w 12191966"/>
              <a:gd name="connsiteY24739" fmla="*/ 1088976 h 4330701"/>
              <a:gd name="connsiteX24740" fmla="*/ 3014238 w 12191966"/>
              <a:gd name="connsiteY24740" fmla="*/ 1088585 h 4330701"/>
              <a:gd name="connsiteX24741" fmla="*/ 3020506 w 12191966"/>
              <a:gd name="connsiteY24741" fmla="*/ 1087413 h 4330701"/>
              <a:gd name="connsiteX24742" fmla="*/ 3025598 w 12191966"/>
              <a:gd name="connsiteY24742" fmla="*/ 1086631 h 4330701"/>
              <a:gd name="connsiteX24743" fmla="*/ 5179996 w 12191966"/>
              <a:gd name="connsiteY24743" fmla="*/ 1074738 h 4330701"/>
              <a:gd name="connsiteX24744" fmla="*/ 5189387 w 12191966"/>
              <a:gd name="connsiteY24744" fmla="*/ 1077193 h 4330701"/>
              <a:gd name="connsiteX24745" fmla="*/ 5199166 w 12191966"/>
              <a:gd name="connsiteY24745" fmla="*/ 1079239 h 4330701"/>
              <a:gd name="connsiteX24746" fmla="*/ 5208949 w 12191966"/>
              <a:gd name="connsiteY24746" fmla="*/ 1080875 h 4330701"/>
              <a:gd name="connsiteX24747" fmla="*/ 5219123 w 12191966"/>
              <a:gd name="connsiteY24747" fmla="*/ 1082103 h 4330701"/>
              <a:gd name="connsiteX24748" fmla="*/ 5229292 w 12191966"/>
              <a:gd name="connsiteY24748" fmla="*/ 1082512 h 4330701"/>
              <a:gd name="connsiteX24749" fmla="*/ 5239856 w 12191966"/>
              <a:gd name="connsiteY24749" fmla="*/ 1081284 h 4330701"/>
              <a:gd name="connsiteX24750" fmla="*/ 5245728 w 12191966"/>
              <a:gd name="connsiteY24750" fmla="*/ 1080466 h 4330701"/>
              <a:gd name="connsiteX24751" fmla="*/ 5251208 w 12191966"/>
              <a:gd name="connsiteY24751" fmla="*/ 1078829 h 4330701"/>
              <a:gd name="connsiteX24752" fmla="*/ 5256691 w 12191966"/>
              <a:gd name="connsiteY24752" fmla="*/ 1077193 h 4330701"/>
              <a:gd name="connsiteX24753" fmla="*/ 5262557 w 12191966"/>
              <a:gd name="connsiteY24753" fmla="*/ 1074738 h 4330701"/>
              <a:gd name="connsiteX24754" fmla="*/ 5260994 w 12191966"/>
              <a:gd name="connsiteY24754" fmla="*/ 1077193 h 4330701"/>
              <a:gd name="connsiteX24755" fmla="*/ 5259822 w 12191966"/>
              <a:gd name="connsiteY24755" fmla="*/ 1080466 h 4330701"/>
              <a:gd name="connsiteX24756" fmla="*/ 5258646 w 12191966"/>
              <a:gd name="connsiteY24756" fmla="*/ 1086603 h 4330701"/>
              <a:gd name="connsiteX24757" fmla="*/ 5255908 w 12191966"/>
              <a:gd name="connsiteY24757" fmla="*/ 1100924 h 4330701"/>
              <a:gd name="connsiteX24758" fmla="*/ 5255123 w 12191966"/>
              <a:gd name="connsiteY24758" fmla="*/ 1104197 h 4330701"/>
              <a:gd name="connsiteX24759" fmla="*/ 5253949 w 12191966"/>
              <a:gd name="connsiteY24759" fmla="*/ 1107470 h 4330701"/>
              <a:gd name="connsiteX24760" fmla="*/ 5252773 w 12191966"/>
              <a:gd name="connsiteY24760" fmla="*/ 1109925 h 4330701"/>
              <a:gd name="connsiteX24761" fmla="*/ 5251208 w 12191966"/>
              <a:gd name="connsiteY24761" fmla="*/ 1111971 h 4330701"/>
              <a:gd name="connsiteX24762" fmla="*/ 5249252 w 12191966"/>
              <a:gd name="connsiteY24762" fmla="*/ 1113608 h 4330701"/>
              <a:gd name="connsiteX24763" fmla="*/ 5246512 w 12191966"/>
              <a:gd name="connsiteY24763" fmla="*/ 1114426 h 4330701"/>
              <a:gd name="connsiteX24764" fmla="*/ 5243768 w 12191966"/>
              <a:gd name="connsiteY24764" fmla="*/ 1114426 h 4330701"/>
              <a:gd name="connsiteX24765" fmla="*/ 5240244 w 12191966"/>
              <a:gd name="connsiteY24765" fmla="*/ 1114017 h 4330701"/>
              <a:gd name="connsiteX24766" fmla="*/ 5241027 w 12191966"/>
              <a:gd name="connsiteY24766" fmla="*/ 1109925 h 4330701"/>
              <a:gd name="connsiteX24767" fmla="*/ 5241811 w 12191966"/>
              <a:gd name="connsiteY24767" fmla="*/ 1106243 h 4330701"/>
              <a:gd name="connsiteX24768" fmla="*/ 5241811 w 12191966"/>
              <a:gd name="connsiteY24768" fmla="*/ 1103788 h 4330701"/>
              <a:gd name="connsiteX24769" fmla="*/ 5241027 w 12191966"/>
              <a:gd name="connsiteY24769" fmla="*/ 1100924 h 4330701"/>
              <a:gd name="connsiteX24770" fmla="*/ 5240244 w 12191966"/>
              <a:gd name="connsiteY24770" fmla="*/ 1098469 h 4330701"/>
              <a:gd name="connsiteX24771" fmla="*/ 5239072 w 12191966"/>
              <a:gd name="connsiteY24771" fmla="*/ 1096832 h 4330701"/>
              <a:gd name="connsiteX24772" fmla="*/ 5237899 w 12191966"/>
              <a:gd name="connsiteY24772" fmla="*/ 1095605 h 4330701"/>
              <a:gd name="connsiteX24773" fmla="*/ 5235944 w 12191966"/>
              <a:gd name="connsiteY24773" fmla="*/ 1094377 h 4330701"/>
              <a:gd name="connsiteX24774" fmla="*/ 5233597 w 12191966"/>
              <a:gd name="connsiteY24774" fmla="*/ 1093968 h 4330701"/>
              <a:gd name="connsiteX24775" fmla="*/ 5231642 w 12191966"/>
              <a:gd name="connsiteY24775" fmla="*/ 1093150 h 4330701"/>
              <a:gd name="connsiteX24776" fmla="*/ 5226543 w 12191966"/>
              <a:gd name="connsiteY24776" fmla="*/ 1092741 h 4330701"/>
              <a:gd name="connsiteX24777" fmla="*/ 5221076 w 12191966"/>
              <a:gd name="connsiteY24777" fmla="*/ 1092741 h 4330701"/>
              <a:gd name="connsiteX24778" fmla="*/ 5214821 w 12191966"/>
              <a:gd name="connsiteY24778" fmla="*/ 1093150 h 4330701"/>
              <a:gd name="connsiteX24779" fmla="*/ 5208558 w 12191966"/>
              <a:gd name="connsiteY24779" fmla="*/ 1093968 h 4330701"/>
              <a:gd name="connsiteX24780" fmla="*/ 5202692 w 12191966"/>
              <a:gd name="connsiteY24780" fmla="*/ 1094377 h 4330701"/>
              <a:gd name="connsiteX24781" fmla="*/ 5196816 w 12191966"/>
              <a:gd name="connsiteY24781" fmla="*/ 1093968 h 4330701"/>
              <a:gd name="connsiteX24782" fmla="*/ 5191344 w 12191966"/>
              <a:gd name="connsiteY24782" fmla="*/ 1092741 h 4330701"/>
              <a:gd name="connsiteX24783" fmla="*/ 5188606 w 12191966"/>
              <a:gd name="connsiteY24783" fmla="*/ 1091922 h 4330701"/>
              <a:gd name="connsiteX24784" fmla="*/ 5186649 w 12191966"/>
              <a:gd name="connsiteY24784" fmla="*/ 1090695 h 4330701"/>
              <a:gd name="connsiteX24785" fmla="*/ 5184696 w 12191966"/>
              <a:gd name="connsiteY24785" fmla="*/ 1088649 h 4330701"/>
              <a:gd name="connsiteX24786" fmla="*/ 5182734 w 12191966"/>
              <a:gd name="connsiteY24786" fmla="*/ 1087013 h 4330701"/>
              <a:gd name="connsiteX24787" fmla="*/ 5181949 w 12191966"/>
              <a:gd name="connsiteY24787" fmla="*/ 1084558 h 4330701"/>
              <a:gd name="connsiteX24788" fmla="*/ 5180779 w 12191966"/>
              <a:gd name="connsiteY24788" fmla="*/ 1082103 h 4330701"/>
              <a:gd name="connsiteX24789" fmla="*/ 5179996 w 12191966"/>
              <a:gd name="connsiteY24789" fmla="*/ 1078420 h 4330701"/>
              <a:gd name="connsiteX24790" fmla="*/ 5117318 w 12191966"/>
              <a:gd name="connsiteY24790" fmla="*/ 1074738 h 4330701"/>
              <a:gd name="connsiteX24791" fmla="*/ 5123358 w 12191966"/>
              <a:gd name="connsiteY24791" fmla="*/ 1077573 h 4330701"/>
              <a:gd name="connsiteX24792" fmla="*/ 5129401 w 12191966"/>
              <a:gd name="connsiteY24792" fmla="*/ 1080408 h 4330701"/>
              <a:gd name="connsiteX24793" fmla="*/ 5136249 w 12191966"/>
              <a:gd name="connsiteY24793" fmla="*/ 1081218 h 4330701"/>
              <a:gd name="connsiteX24794" fmla="*/ 5142700 w 12191966"/>
              <a:gd name="connsiteY24794" fmla="*/ 1081623 h 4330701"/>
              <a:gd name="connsiteX24795" fmla="*/ 5149547 w 12191966"/>
              <a:gd name="connsiteY24795" fmla="*/ 1081623 h 4330701"/>
              <a:gd name="connsiteX24796" fmla="*/ 5155994 w 12191966"/>
              <a:gd name="connsiteY24796" fmla="*/ 1080408 h 4330701"/>
              <a:gd name="connsiteX24797" fmla="*/ 5162038 w 12191966"/>
              <a:gd name="connsiteY24797" fmla="*/ 1078383 h 4330701"/>
              <a:gd name="connsiteX24798" fmla="*/ 5168485 w 12191966"/>
              <a:gd name="connsiteY24798" fmla="*/ 1075143 h 4330701"/>
              <a:gd name="connsiteX24799" fmla="*/ 5168885 w 12191966"/>
              <a:gd name="connsiteY24799" fmla="*/ 1077573 h 4330701"/>
              <a:gd name="connsiteX24800" fmla="*/ 5168485 w 12191966"/>
              <a:gd name="connsiteY24800" fmla="*/ 1080408 h 4330701"/>
              <a:gd name="connsiteX24801" fmla="*/ 5167679 w 12191966"/>
              <a:gd name="connsiteY24801" fmla="*/ 1082432 h 4330701"/>
              <a:gd name="connsiteX24802" fmla="*/ 5166870 w 12191966"/>
              <a:gd name="connsiteY24802" fmla="*/ 1084457 h 4330701"/>
              <a:gd name="connsiteX24803" fmla="*/ 5165258 w 12191966"/>
              <a:gd name="connsiteY24803" fmla="*/ 1086482 h 4330701"/>
              <a:gd name="connsiteX24804" fmla="*/ 5163246 w 12191966"/>
              <a:gd name="connsiteY24804" fmla="*/ 1088102 h 4330701"/>
              <a:gd name="connsiteX24805" fmla="*/ 5161231 w 12191966"/>
              <a:gd name="connsiteY24805" fmla="*/ 1088912 h 4330701"/>
              <a:gd name="connsiteX24806" fmla="*/ 5158816 w 12191966"/>
              <a:gd name="connsiteY24806" fmla="*/ 1090532 h 4330701"/>
              <a:gd name="connsiteX24807" fmla="*/ 5153575 w 12191966"/>
              <a:gd name="connsiteY24807" fmla="*/ 1092152 h 4330701"/>
              <a:gd name="connsiteX24808" fmla="*/ 5147530 w 12191966"/>
              <a:gd name="connsiteY24808" fmla="*/ 1092962 h 4330701"/>
              <a:gd name="connsiteX24809" fmla="*/ 5141490 w 12191966"/>
              <a:gd name="connsiteY24809" fmla="*/ 1092962 h 4330701"/>
              <a:gd name="connsiteX24810" fmla="*/ 5135044 w 12191966"/>
              <a:gd name="connsiteY24810" fmla="*/ 1092557 h 4330701"/>
              <a:gd name="connsiteX24811" fmla="*/ 5137861 w 12191966"/>
              <a:gd name="connsiteY24811" fmla="*/ 1096607 h 4330701"/>
              <a:gd name="connsiteX24812" fmla="*/ 5139880 w 12191966"/>
              <a:gd name="connsiteY24812" fmla="*/ 1101062 h 4330701"/>
              <a:gd name="connsiteX24813" fmla="*/ 5142295 w 12191966"/>
              <a:gd name="connsiteY24813" fmla="*/ 1105516 h 4330701"/>
              <a:gd name="connsiteX24814" fmla="*/ 5145520 w 12191966"/>
              <a:gd name="connsiteY24814" fmla="*/ 1108756 h 4330701"/>
              <a:gd name="connsiteX24815" fmla="*/ 5143505 w 12191966"/>
              <a:gd name="connsiteY24815" fmla="*/ 1111591 h 4330701"/>
              <a:gd name="connsiteX24816" fmla="*/ 5141893 w 12191966"/>
              <a:gd name="connsiteY24816" fmla="*/ 1113211 h 4330701"/>
              <a:gd name="connsiteX24817" fmla="*/ 5139880 w 12191966"/>
              <a:gd name="connsiteY24817" fmla="*/ 1114021 h 4330701"/>
              <a:gd name="connsiteX24818" fmla="*/ 5137057 w 12191966"/>
              <a:gd name="connsiteY24818" fmla="*/ 1114426 h 4330701"/>
              <a:gd name="connsiteX24819" fmla="*/ 5135044 w 12191966"/>
              <a:gd name="connsiteY24819" fmla="*/ 1114426 h 4330701"/>
              <a:gd name="connsiteX24820" fmla="*/ 5132624 w 12191966"/>
              <a:gd name="connsiteY24820" fmla="*/ 1114021 h 4330701"/>
              <a:gd name="connsiteX24821" fmla="*/ 5130210 w 12191966"/>
              <a:gd name="connsiteY24821" fmla="*/ 1112401 h 4330701"/>
              <a:gd name="connsiteX24822" fmla="*/ 5128191 w 12191966"/>
              <a:gd name="connsiteY24822" fmla="*/ 1110781 h 4330701"/>
              <a:gd name="connsiteX24823" fmla="*/ 5125372 w 12191966"/>
              <a:gd name="connsiteY24823" fmla="*/ 1108756 h 4330701"/>
              <a:gd name="connsiteX24824" fmla="*/ 5123358 w 12191966"/>
              <a:gd name="connsiteY24824" fmla="*/ 1106731 h 4330701"/>
              <a:gd name="connsiteX24825" fmla="*/ 5121345 w 12191966"/>
              <a:gd name="connsiteY24825" fmla="*/ 1104301 h 4330701"/>
              <a:gd name="connsiteX24826" fmla="*/ 5119733 w 12191966"/>
              <a:gd name="connsiteY24826" fmla="*/ 1101062 h 4330701"/>
              <a:gd name="connsiteX24827" fmla="*/ 5118524 w 12191966"/>
              <a:gd name="connsiteY24827" fmla="*/ 1098227 h 4330701"/>
              <a:gd name="connsiteX24828" fmla="*/ 5117318 w 12191966"/>
              <a:gd name="connsiteY24828" fmla="*/ 1094987 h 4330701"/>
              <a:gd name="connsiteX24829" fmla="*/ 5116912 w 12191966"/>
              <a:gd name="connsiteY24829" fmla="*/ 1091342 h 4330701"/>
              <a:gd name="connsiteX24830" fmla="*/ 5116509 w 12191966"/>
              <a:gd name="connsiteY24830" fmla="*/ 1088102 h 4330701"/>
              <a:gd name="connsiteX24831" fmla="*/ 5118928 w 12191966"/>
              <a:gd name="connsiteY24831" fmla="*/ 1086887 h 4330701"/>
              <a:gd name="connsiteX24832" fmla="*/ 5121345 w 12191966"/>
              <a:gd name="connsiteY24832" fmla="*/ 1086482 h 4330701"/>
              <a:gd name="connsiteX24833" fmla="*/ 5119329 w 12191966"/>
              <a:gd name="connsiteY24833" fmla="*/ 1084457 h 4330701"/>
              <a:gd name="connsiteX24834" fmla="*/ 5117717 w 12191966"/>
              <a:gd name="connsiteY24834" fmla="*/ 1081218 h 4330701"/>
              <a:gd name="connsiteX24835" fmla="*/ 5116912 w 12191966"/>
              <a:gd name="connsiteY24835" fmla="*/ 1078383 h 4330701"/>
              <a:gd name="connsiteX24836" fmla="*/ 3482958 w 12191966"/>
              <a:gd name="connsiteY24836" fmla="*/ 1074738 h 4330701"/>
              <a:gd name="connsiteX24837" fmla="*/ 3492529 w 12191966"/>
              <a:gd name="connsiteY24837" fmla="*/ 1077193 h 4330701"/>
              <a:gd name="connsiteX24838" fmla="*/ 3502498 w 12191966"/>
              <a:gd name="connsiteY24838" fmla="*/ 1079239 h 4330701"/>
              <a:gd name="connsiteX24839" fmla="*/ 3512466 w 12191966"/>
              <a:gd name="connsiteY24839" fmla="*/ 1080875 h 4330701"/>
              <a:gd name="connsiteX24840" fmla="*/ 3522835 w 12191966"/>
              <a:gd name="connsiteY24840" fmla="*/ 1082103 h 4330701"/>
              <a:gd name="connsiteX24841" fmla="*/ 3533203 w 12191966"/>
              <a:gd name="connsiteY24841" fmla="*/ 1082512 h 4330701"/>
              <a:gd name="connsiteX24842" fmla="*/ 3544369 w 12191966"/>
              <a:gd name="connsiteY24842" fmla="*/ 1081284 h 4330701"/>
              <a:gd name="connsiteX24843" fmla="*/ 3549952 w 12191966"/>
              <a:gd name="connsiteY24843" fmla="*/ 1080466 h 4330701"/>
              <a:gd name="connsiteX24844" fmla="*/ 3555534 w 12191966"/>
              <a:gd name="connsiteY24844" fmla="*/ 1078829 h 4330701"/>
              <a:gd name="connsiteX24845" fmla="*/ 3561514 w 12191966"/>
              <a:gd name="connsiteY24845" fmla="*/ 1077193 h 4330701"/>
              <a:gd name="connsiteX24846" fmla="*/ 3567096 w 12191966"/>
              <a:gd name="connsiteY24846" fmla="*/ 1074738 h 4330701"/>
              <a:gd name="connsiteX24847" fmla="*/ 3565902 w 12191966"/>
              <a:gd name="connsiteY24847" fmla="*/ 1077193 h 4330701"/>
              <a:gd name="connsiteX24848" fmla="*/ 3564705 w 12191966"/>
              <a:gd name="connsiteY24848" fmla="*/ 1080466 h 4330701"/>
              <a:gd name="connsiteX24849" fmla="*/ 3563110 w 12191966"/>
              <a:gd name="connsiteY24849" fmla="*/ 1086603 h 4330701"/>
              <a:gd name="connsiteX24850" fmla="*/ 3560717 w 12191966"/>
              <a:gd name="connsiteY24850" fmla="*/ 1100924 h 4330701"/>
              <a:gd name="connsiteX24851" fmla="*/ 3559520 w 12191966"/>
              <a:gd name="connsiteY24851" fmla="*/ 1104197 h 4330701"/>
              <a:gd name="connsiteX24852" fmla="*/ 3558723 w 12191966"/>
              <a:gd name="connsiteY24852" fmla="*/ 1107470 h 4330701"/>
              <a:gd name="connsiteX24853" fmla="*/ 3557528 w 12191966"/>
              <a:gd name="connsiteY24853" fmla="*/ 1109925 h 4330701"/>
              <a:gd name="connsiteX24854" fmla="*/ 3555932 w 12191966"/>
              <a:gd name="connsiteY24854" fmla="*/ 1111971 h 4330701"/>
              <a:gd name="connsiteX24855" fmla="*/ 3553540 w 12191966"/>
              <a:gd name="connsiteY24855" fmla="*/ 1113608 h 4330701"/>
              <a:gd name="connsiteX24856" fmla="*/ 3551546 w 12191966"/>
              <a:gd name="connsiteY24856" fmla="*/ 1114426 h 4330701"/>
              <a:gd name="connsiteX24857" fmla="*/ 3548356 w 12191966"/>
              <a:gd name="connsiteY24857" fmla="*/ 1114426 h 4330701"/>
              <a:gd name="connsiteX24858" fmla="*/ 3544369 w 12191966"/>
              <a:gd name="connsiteY24858" fmla="*/ 1114017 h 4330701"/>
              <a:gd name="connsiteX24859" fmla="*/ 3545564 w 12191966"/>
              <a:gd name="connsiteY24859" fmla="*/ 1109925 h 4330701"/>
              <a:gd name="connsiteX24860" fmla="*/ 3545964 w 12191966"/>
              <a:gd name="connsiteY24860" fmla="*/ 1106243 h 4330701"/>
              <a:gd name="connsiteX24861" fmla="*/ 3545964 w 12191966"/>
              <a:gd name="connsiteY24861" fmla="*/ 1103788 h 4330701"/>
              <a:gd name="connsiteX24862" fmla="*/ 3545564 w 12191966"/>
              <a:gd name="connsiteY24862" fmla="*/ 1100924 h 4330701"/>
              <a:gd name="connsiteX24863" fmla="*/ 3544369 w 12191966"/>
              <a:gd name="connsiteY24863" fmla="*/ 1098469 h 4330701"/>
              <a:gd name="connsiteX24864" fmla="*/ 3543570 w 12191966"/>
              <a:gd name="connsiteY24864" fmla="*/ 1096832 h 4330701"/>
              <a:gd name="connsiteX24865" fmla="*/ 3541976 w 12191966"/>
              <a:gd name="connsiteY24865" fmla="*/ 1095605 h 4330701"/>
              <a:gd name="connsiteX24866" fmla="*/ 3539982 w 12191966"/>
              <a:gd name="connsiteY24866" fmla="*/ 1094377 h 4330701"/>
              <a:gd name="connsiteX24867" fmla="*/ 3537988 w 12191966"/>
              <a:gd name="connsiteY24867" fmla="*/ 1093968 h 4330701"/>
              <a:gd name="connsiteX24868" fmla="*/ 3535994 w 12191966"/>
              <a:gd name="connsiteY24868" fmla="*/ 1093150 h 4330701"/>
              <a:gd name="connsiteX24869" fmla="*/ 3530811 w 12191966"/>
              <a:gd name="connsiteY24869" fmla="*/ 1092741 h 4330701"/>
              <a:gd name="connsiteX24870" fmla="*/ 3524829 w 12191966"/>
              <a:gd name="connsiteY24870" fmla="*/ 1092741 h 4330701"/>
              <a:gd name="connsiteX24871" fmla="*/ 3518848 w 12191966"/>
              <a:gd name="connsiteY24871" fmla="*/ 1093150 h 4330701"/>
              <a:gd name="connsiteX24872" fmla="*/ 3512069 w 12191966"/>
              <a:gd name="connsiteY24872" fmla="*/ 1093968 h 4330701"/>
              <a:gd name="connsiteX24873" fmla="*/ 3506087 w 12191966"/>
              <a:gd name="connsiteY24873" fmla="*/ 1094377 h 4330701"/>
              <a:gd name="connsiteX24874" fmla="*/ 3500105 w 12191966"/>
              <a:gd name="connsiteY24874" fmla="*/ 1093968 h 4330701"/>
              <a:gd name="connsiteX24875" fmla="*/ 3494522 w 12191966"/>
              <a:gd name="connsiteY24875" fmla="*/ 1092741 h 4330701"/>
              <a:gd name="connsiteX24876" fmla="*/ 3492529 w 12191966"/>
              <a:gd name="connsiteY24876" fmla="*/ 1091922 h 4330701"/>
              <a:gd name="connsiteX24877" fmla="*/ 3490136 w 12191966"/>
              <a:gd name="connsiteY24877" fmla="*/ 1090695 h 4330701"/>
              <a:gd name="connsiteX24878" fmla="*/ 3488142 w 12191966"/>
              <a:gd name="connsiteY24878" fmla="*/ 1088649 h 4330701"/>
              <a:gd name="connsiteX24879" fmla="*/ 3486547 w 12191966"/>
              <a:gd name="connsiteY24879" fmla="*/ 1087013 h 4330701"/>
              <a:gd name="connsiteX24880" fmla="*/ 3484952 w 12191966"/>
              <a:gd name="connsiteY24880" fmla="*/ 1084558 h 4330701"/>
              <a:gd name="connsiteX24881" fmla="*/ 3483756 w 12191966"/>
              <a:gd name="connsiteY24881" fmla="*/ 1082103 h 4330701"/>
              <a:gd name="connsiteX24882" fmla="*/ 3483356 w 12191966"/>
              <a:gd name="connsiteY24882" fmla="*/ 1078420 h 4330701"/>
              <a:gd name="connsiteX24883" fmla="*/ 3421439 w 12191966"/>
              <a:gd name="connsiteY24883" fmla="*/ 1074738 h 4330701"/>
              <a:gd name="connsiteX24884" fmla="*/ 3427740 w 12191966"/>
              <a:gd name="connsiteY24884" fmla="*/ 1077637 h 4330701"/>
              <a:gd name="connsiteX24885" fmla="*/ 3434041 w 12191966"/>
              <a:gd name="connsiteY24885" fmla="*/ 1080536 h 4330701"/>
              <a:gd name="connsiteX24886" fmla="*/ 3439947 w 12191966"/>
              <a:gd name="connsiteY24886" fmla="*/ 1081364 h 4330701"/>
              <a:gd name="connsiteX24887" fmla="*/ 3446643 w 12191966"/>
              <a:gd name="connsiteY24887" fmla="*/ 1081778 h 4330701"/>
              <a:gd name="connsiteX24888" fmla="*/ 3452943 w 12191966"/>
              <a:gd name="connsiteY24888" fmla="*/ 1081778 h 4330701"/>
              <a:gd name="connsiteX24889" fmla="*/ 3459244 w 12191966"/>
              <a:gd name="connsiteY24889" fmla="*/ 1080536 h 4330701"/>
              <a:gd name="connsiteX24890" fmla="*/ 3465545 w 12191966"/>
              <a:gd name="connsiteY24890" fmla="*/ 1078465 h 4330701"/>
              <a:gd name="connsiteX24891" fmla="*/ 3471846 w 12191966"/>
              <a:gd name="connsiteY24891" fmla="*/ 1075152 h 4330701"/>
              <a:gd name="connsiteX24892" fmla="*/ 3471846 w 12191966"/>
              <a:gd name="connsiteY24892" fmla="*/ 1077223 h 4330701"/>
              <a:gd name="connsiteX24893" fmla="*/ 3471846 w 12191966"/>
              <a:gd name="connsiteY24893" fmla="*/ 1079293 h 4330701"/>
              <a:gd name="connsiteX24894" fmla="*/ 3471452 w 12191966"/>
              <a:gd name="connsiteY24894" fmla="*/ 1081364 h 4330701"/>
              <a:gd name="connsiteX24895" fmla="*/ 3471058 w 12191966"/>
              <a:gd name="connsiteY24895" fmla="*/ 1083435 h 4330701"/>
              <a:gd name="connsiteX24896" fmla="*/ 3469876 w 12191966"/>
              <a:gd name="connsiteY24896" fmla="*/ 1085091 h 4330701"/>
              <a:gd name="connsiteX24897" fmla="*/ 3468301 w 12191966"/>
              <a:gd name="connsiteY24897" fmla="*/ 1086748 h 4330701"/>
              <a:gd name="connsiteX24898" fmla="*/ 3464757 w 12191966"/>
              <a:gd name="connsiteY24898" fmla="*/ 1089232 h 4330701"/>
              <a:gd name="connsiteX24899" fmla="*/ 3460819 w 12191966"/>
              <a:gd name="connsiteY24899" fmla="*/ 1091303 h 4330701"/>
              <a:gd name="connsiteX24900" fmla="*/ 3456487 w 12191966"/>
              <a:gd name="connsiteY24900" fmla="*/ 1092960 h 4330701"/>
              <a:gd name="connsiteX24901" fmla="*/ 3451368 w 12191966"/>
              <a:gd name="connsiteY24901" fmla="*/ 1093374 h 4330701"/>
              <a:gd name="connsiteX24902" fmla="*/ 3446643 w 12191966"/>
              <a:gd name="connsiteY24902" fmla="*/ 1093788 h 4330701"/>
              <a:gd name="connsiteX24903" fmla="*/ 3441522 w 12191966"/>
              <a:gd name="connsiteY24903" fmla="*/ 1093374 h 4330701"/>
              <a:gd name="connsiteX24904" fmla="*/ 3436404 w 12191966"/>
              <a:gd name="connsiteY24904" fmla="*/ 1092960 h 4330701"/>
              <a:gd name="connsiteX24905" fmla="*/ 3432071 w 12191966"/>
              <a:gd name="connsiteY24905" fmla="*/ 1091303 h 4330701"/>
              <a:gd name="connsiteX24906" fmla="*/ 3428134 w 12191966"/>
              <a:gd name="connsiteY24906" fmla="*/ 1089232 h 4330701"/>
              <a:gd name="connsiteX24907" fmla="*/ 3424590 w 12191966"/>
              <a:gd name="connsiteY24907" fmla="*/ 1086334 h 4330701"/>
              <a:gd name="connsiteX24908" fmla="*/ 3423409 w 12191966"/>
              <a:gd name="connsiteY24908" fmla="*/ 1084677 h 4330701"/>
              <a:gd name="connsiteX24909" fmla="*/ 3422621 w 12191966"/>
              <a:gd name="connsiteY24909" fmla="*/ 1083020 h 4330701"/>
              <a:gd name="connsiteX24910" fmla="*/ 3421439 w 12191966"/>
              <a:gd name="connsiteY24910" fmla="*/ 1081364 h 4330701"/>
              <a:gd name="connsiteX24911" fmla="*/ 3421439 w 12191966"/>
              <a:gd name="connsiteY24911" fmla="*/ 1079293 h 4330701"/>
              <a:gd name="connsiteX24912" fmla="*/ 3421045 w 12191966"/>
              <a:gd name="connsiteY24912" fmla="*/ 1077223 h 4330701"/>
              <a:gd name="connsiteX24913" fmla="*/ 4010003 w 12191966"/>
              <a:gd name="connsiteY24913" fmla="*/ 1069976 h 4330701"/>
              <a:gd name="connsiteX24914" fmla="*/ 4009603 w 12191966"/>
              <a:gd name="connsiteY24914" fmla="*/ 1072378 h 4330701"/>
              <a:gd name="connsiteX24915" fmla="*/ 4008006 w 12191966"/>
              <a:gd name="connsiteY24915" fmla="*/ 1075180 h 4330701"/>
              <a:gd name="connsiteX24916" fmla="*/ 4006008 w 12191966"/>
              <a:gd name="connsiteY24916" fmla="*/ 1077182 h 4330701"/>
              <a:gd name="connsiteX24917" fmla="*/ 4004011 w 12191966"/>
              <a:gd name="connsiteY24917" fmla="*/ 1079183 h 4330701"/>
              <a:gd name="connsiteX24918" fmla="*/ 4001615 w 12191966"/>
              <a:gd name="connsiteY24918" fmla="*/ 1081185 h 4330701"/>
              <a:gd name="connsiteX24919" fmla="*/ 3998419 w 12191966"/>
              <a:gd name="connsiteY24919" fmla="*/ 1083187 h 4330701"/>
              <a:gd name="connsiteX24920" fmla="*/ 3995223 w 12191966"/>
              <a:gd name="connsiteY24920" fmla="*/ 1083987 h 4330701"/>
              <a:gd name="connsiteX24921" fmla="*/ 3992028 w 12191966"/>
              <a:gd name="connsiteY24921" fmla="*/ 1085589 h 4330701"/>
              <a:gd name="connsiteX24922" fmla="*/ 3988433 w 12191966"/>
              <a:gd name="connsiteY24922" fmla="*/ 1086389 h 4330701"/>
              <a:gd name="connsiteX24923" fmla="*/ 3985237 w 12191966"/>
              <a:gd name="connsiteY24923" fmla="*/ 1086790 h 4330701"/>
              <a:gd name="connsiteX24924" fmla="*/ 3982442 w 12191966"/>
              <a:gd name="connsiteY24924" fmla="*/ 1086389 h 4330701"/>
              <a:gd name="connsiteX24925" fmla="*/ 3979246 w 12191966"/>
              <a:gd name="connsiteY24925" fmla="*/ 1085589 h 4330701"/>
              <a:gd name="connsiteX24926" fmla="*/ 3976450 w 12191966"/>
              <a:gd name="connsiteY24926" fmla="*/ 1084788 h 4330701"/>
              <a:gd name="connsiteX24927" fmla="*/ 3974453 w 12191966"/>
              <a:gd name="connsiteY24927" fmla="*/ 1083187 h 4330701"/>
              <a:gd name="connsiteX24928" fmla="*/ 3972455 w 12191966"/>
              <a:gd name="connsiteY24928" fmla="*/ 1080785 h 4330701"/>
              <a:gd name="connsiteX24929" fmla="*/ 3970858 w 12191966"/>
              <a:gd name="connsiteY24929" fmla="*/ 1077582 h 4330701"/>
              <a:gd name="connsiteX24930" fmla="*/ 3968461 w 12191966"/>
              <a:gd name="connsiteY24930" fmla="*/ 1079584 h 4330701"/>
              <a:gd name="connsiteX24931" fmla="*/ 3966864 w 12191966"/>
              <a:gd name="connsiteY24931" fmla="*/ 1081585 h 4330701"/>
              <a:gd name="connsiteX24932" fmla="*/ 3966064 w 12191966"/>
              <a:gd name="connsiteY24932" fmla="*/ 1083187 h 4330701"/>
              <a:gd name="connsiteX24933" fmla="*/ 3966864 w 12191966"/>
              <a:gd name="connsiteY24933" fmla="*/ 1084788 h 4330701"/>
              <a:gd name="connsiteX24934" fmla="*/ 3967662 w 12191966"/>
              <a:gd name="connsiteY24934" fmla="*/ 1086389 h 4330701"/>
              <a:gd name="connsiteX24935" fmla="*/ 3969260 w 12191966"/>
              <a:gd name="connsiteY24935" fmla="*/ 1087590 h 4330701"/>
              <a:gd name="connsiteX24936" fmla="*/ 3973655 w 12191966"/>
              <a:gd name="connsiteY24936" fmla="*/ 1090793 h 4330701"/>
              <a:gd name="connsiteX24937" fmla="*/ 3976450 w 12191966"/>
              <a:gd name="connsiteY24937" fmla="*/ 1092394 h 4330701"/>
              <a:gd name="connsiteX24938" fmla="*/ 3978846 w 12191966"/>
              <a:gd name="connsiteY24938" fmla="*/ 1094396 h 4330701"/>
              <a:gd name="connsiteX24939" fmla="*/ 3980844 w 12191966"/>
              <a:gd name="connsiteY24939" fmla="*/ 1096798 h 4330701"/>
              <a:gd name="connsiteX24940" fmla="*/ 3982442 w 12191966"/>
              <a:gd name="connsiteY24940" fmla="*/ 1099200 h 4330701"/>
              <a:gd name="connsiteX24941" fmla="*/ 3983240 w 12191966"/>
              <a:gd name="connsiteY24941" fmla="*/ 1102803 h 4330701"/>
              <a:gd name="connsiteX24942" fmla="*/ 3984039 w 12191966"/>
              <a:gd name="connsiteY24942" fmla="*/ 1106406 h 4330701"/>
              <a:gd name="connsiteX24943" fmla="*/ 3983240 w 12191966"/>
              <a:gd name="connsiteY24943" fmla="*/ 1110810 h 4330701"/>
              <a:gd name="connsiteX24944" fmla="*/ 3982042 w 12191966"/>
              <a:gd name="connsiteY24944" fmla="*/ 1116014 h 4330701"/>
              <a:gd name="connsiteX24945" fmla="*/ 3948091 w 12191966"/>
              <a:gd name="connsiteY24945" fmla="*/ 1092795 h 4330701"/>
              <a:gd name="connsiteX24946" fmla="*/ 3950089 w 12191966"/>
              <a:gd name="connsiteY24946" fmla="*/ 1086790 h 4330701"/>
              <a:gd name="connsiteX24947" fmla="*/ 3952084 w 12191966"/>
              <a:gd name="connsiteY24947" fmla="*/ 1081585 h 4330701"/>
              <a:gd name="connsiteX24948" fmla="*/ 3955280 w 12191966"/>
              <a:gd name="connsiteY24948" fmla="*/ 1077982 h 4330701"/>
              <a:gd name="connsiteX24949" fmla="*/ 3958076 w 12191966"/>
              <a:gd name="connsiteY24949" fmla="*/ 1075581 h 4330701"/>
              <a:gd name="connsiteX24950" fmla="*/ 3961271 w 12191966"/>
              <a:gd name="connsiteY24950" fmla="*/ 1073979 h 4330701"/>
              <a:gd name="connsiteX24951" fmla="*/ 3964867 w 12191966"/>
              <a:gd name="connsiteY24951" fmla="*/ 1073579 h 4330701"/>
              <a:gd name="connsiteX24952" fmla="*/ 3968860 w 12191966"/>
              <a:gd name="connsiteY24952" fmla="*/ 1073579 h 4330701"/>
              <a:gd name="connsiteX24953" fmla="*/ 3972856 w 12191966"/>
              <a:gd name="connsiteY24953" fmla="*/ 1073579 h 4330701"/>
              <a:gd name="connsiteX24954" fmla="*/ 3981243 w 12191966"/>
              <a:gd name="connsiteY24954" fmla="*/ 1074380 h 4330701"/>
              <a:gd name="connsiteX24955" fmla="*/ 3986036 w 12191966"/>
              <a:gd name="connsiteY24955" fmla="*/ 1075180 h 4330701"/>
              <a:gd name="connsiteX24956" fmla="*/ 3990829 w 12191966"/>
              <a:gd name="connsiteY24956" fmla="*/ 1075581 h 4330701"/>
              <a:gd name="connsiteX24957" fmla="*/ 3995623 w 12191966"/>
              <a:gd name="connsiteY24957" fmla="*/ 1075180 h 4330701"/>
              <a:gd name="connsiteX24958" fmla="*/ 4000416 w 12191966"/>
              <a:gd name="connsiteY24958" fmla="*/ 1074380 h 4330701"/>
              <a:gd name="connsiteX24959" fmla="*/ 4005609 w 12191966"/>
              <a:gd name="connsiteY24959" fmla="*/ 1072378 h 4330701"/>
              <a:gd name="connsiteX24960" fmla="*/ 12051870 w 12191966"/>
              <a:gd name="connsiteY24960" fmla="*/ 1068388 h 4330701"/>
              <a:gd name="connsiteX24961" fmla="*/ 12053855 w 12191966"/>
              <a:gd name="connsiteY24961" fmla="*/ 1068388 h 4330701"/>
              <a:gd name="connsiteX24962" fmla="*/ 12056633 w 12191966"/>
              <a:gd name="connsiteY24962" fmla="*/ 1068785 h 4330701"/>
              <a:gd name="connsiteX24963" fmla="*/ 12066951 w 12191966"/>
              <a:gd name="connsiteY24963" fmla="*/ 1071563 h 4330701"/>
              <a:gd name="connsiteX24964" fmla="*/ 12069333 w 12191966"/>
              <a:gd name="connsiteY24964" fmla="*/ 1071960 h 4330701"/>
              <a:gd name="connsiteX24965" fmla="*/ 12072508 w 12191966"/>
              <a:gd name="connsiteY24965" fmla="*/ 1072357 h 4330701"/>
              <a:gd name="connsiteX24966" fmla="*/ 12074889 w 12191966"/>
              <a:gd name="connsiteY24966" fmla="*/ 1071960 h 4330701"/>
              <a:gd name="connsiteX24967" fmla="*/ 12077667 w 12191966"/>
              <a:gd name="connsiteY24967" fmla="*/ 1071563 h 4330701"/>
              <a:gd name="connsiteX24968" fmla="*/ 12076476 w 12191966"/>
              <a:gd name="connsiteY24968" fmla="*/ 1073547 h 4330701"/>
              <a:gd name="connsiteX24969" fmla="*/ 12075683 w 12191966"/>
              <a:gd name="connsiteY24969" fmla="*/ 1075532 h 4330701"/>
              <a:gd name="connsiteX24970" fmla="*/ 12074095 w 12191966"/>
              <a:gd name="connsiteY24970" fmla="*/ 1077119 h 4330701"/>
              <a:gd name="connsiteX24971" fmla="*/ 12072111 w 12191966"/>
              <a:gd name="connsiteY24971" fmla="*/ 1077913 h 4330701"/>
              <a:gd name="connsiteX24972" fmla="*/ 12070126 w 12191966"/>
              <a:gd name="connsiteY24972" fmla="*/ 1078310 h 4330701"/>
              <a:gd name="connsiteX24973" fmla="*/ 12068142 w 12191966"/>
              <a:gd name="connsiteY24973" fmla="*/ 1079103 h 4330701"/>
              <a:gd name="connsiteX24974" fmla="*/ 12062983 w 12191966"/>
              <a:gd name="connsiteY24974" fmla="*/ 1079500 h 4330701"/>
              <a:gd name="connsiteX24975" fmla="*/ 12051870 w 12191966"/>
              <a:gd name="connsiteY24975" fmla="*/ 1079500 h 4330701"/>
              <a:gd name="connsiteX24976" fmla="*/ 12047505 w 12191966"/>
              <a:gd name="connsiteY24976" fmla="*/ 1079897 h 4330701"/>
              <a:gd name="connsiteX24977" fmla="*/ 12045123 w 12191966"/>
              <a:gd name="connsiteY24977" fmla="*/ 1079897 h 4330701"/>
              <a:gd name="connsiteX24978" fmla="*/ 12042742 w 12191966"/>
              <a:gd name="connsiteY24978" fmla="*/ 1081088 h 4330701"/>
              <a:gd name="connsiteX24979" fmla="*/ 12043933 w 12191966"/>
              <a:gd name="connsiteY24979" fmla="*/ 1077119 h 4330701"/>
              <a:gd name="connsiteX24980" fmla="*/ 12045123 w 12191966"/>
              <a:gd name="connsiteY24980" fmla="*/ 1073547 h 4330701"/>
              <a:gd name="connsiteX24981" fmla="*/ 12046314 w 12191966"/>
              <a:gd name="connsiteY24981" fmla="*/ 1071563 h 4330701"/>
              <a:gd name="connsiteX24982" fmla="*/ 12047901 w 12191966"/>
              <a:gd name="connsiteY24982" fmla="*/ 1069578 h 4330701"/>
              <a:gd name="connsiteX24983" fmla="*/ 12049886 w 12191966"/>
              <a:gd name="connsiteY24983" fmla="*/ 1068785 h 4330701"/>
              <a:gd name="connsiteX24984" fmla="*/ 4105341 w 12191966"/>
              <a:gd name="connsiteY24984" fmla="*/ 1066801 h 4330701"/>
              <a:gd name="connsiteX24985" fmla="*/ 4109311 w 12191966"/>
              <a:gd name="connsiteY24985" fmla="*/ 1067518 h 4330701"/>
              <a:gd name="connsiteX24986" fmla="*/ 4112881 w 12191966"/>
              <a:gd name="connsiteY24986" fmla="*/ 1068235 h 4330701"/>
              <a:gd name="connsiteX24987" fmla="*/ 4116057 w 12191966"/>
              <a:gd name="connsiteY24987" fmla="*/ 1069669 h 4330701"/>
              <a:gd name="connsiteX24988" fmla="*/ 4118439 w 12191966"/>
              <a:gd name="connsiteY24988" fmla="*/ 1071461 h 4330701"/>
              <a:gd name="connsiteX24989" fmla="*/ 4118837 w 12191966"/>
              <a:gd name="connsiteY24989" fmla="*/ 1072895 h 4330701"/>
              <a:gd name="connsiteX24990" fmla="*/ 4119631 w 12191966"/>
              <a:gd name="connsiteY24990" fmla="*/ 1073971 h 4330701"/>
              <a:gd name="connsiteX24991" fmla="*/ 4119631 w 12191966"/>
              <a:gd name="connsiteY24991" fmla="*/ 1076121 h 4330701"/>
              <a:gd name="connsiteX24992" fmla="*/ 4119631 w 12191966"/>
              <a:gd name="connsiteY24992" fmla="*/ 1077914 h 4330701"/>
              <a:gd name="connsiteX24993" fmla="*/ 4109311 w 12191966"/>
              <a:gd name="connsiteY24993" fmla="*/ 1076121 h 4330701"/>
              <a:gd name="connsiteX24994" fmla="*/ 4101768 w 12191966"/>
              <a:gd name="connsiteY24994" fmla="*/ 1075404 h 4330701"/>
              <a:gd name="connsiteX24995" fmla="*/ 4093038 w 12191966"/>
              <a:gd name="connsiteY24995" fmla="*/ 1076121 h 4330701"/>
              <a:gd name="connsiteX24996" fmla="*/ 4079941 w 12191966"/>
              <a:gd name="connsiteY24996" fmla="*/ 1076480 h 4330701"/>
              <a:gd name="connsiteX24997" fmla="*/ 4078752 w 12191966"/>
              <a:gd name="connsiteY24997" fmla="*/ 1075404 h 4330701"/>
              <a:gd name="connsiteX24998" fmla="*/ 4078352 w 12191966"/>
              <a:gd name="connsiteY24998" fmla="*/ 1075046 h 4330701"/>
              <a:gd name="connsiteX24999" fmla="*/ 4078752 w 12191966"/>
              <a:gd name="connsiteY24999" fmla="*/ 1073971 h 4330701"/>
              <a:gd name="connsiteX25000" fmla="*/ 4079941 w 12191966"/>
              <a:gd name="connsiteY25000" fmla="*/ 1073254 h 4330701"/>
              <a:gd name="connsiteX25001" fmla="*/ 4081926 w 12191966"/>
              <a:gd name="connsiteY25001" fmla="*/ 1071820 h 4330701"/>
              <a:gd name="connsiteX25002" fmla="*/ 4084706 w 12191966"/>
              <a:gd name="connsiteY25002" fmla="*/ 1070386 h 4330701"/>
              <a:gd name="connsiteX25003" fmla="*/ 4088274 w 12191966"/>
              <a:gd name="connsiteY25003" fmla="*/ 1069669 h 4330701"/>
              <a:gd name="connsiteX25004" fmla="*/ 4092243 w 12191966"/>
              <a:gd name="connsiteY25004" fmla="*/ 1068593 h 4330701"/>
              <a:gd name="connsiteX25005" fmla="*/ 4097008 w 12191966"/>
              <a:gd name="connsiteY25005" fmla="*/ 1067876 h 4330701"/>
              <a:gd name="connsiteX25006" fmla="*/ 4101373 w 12191966"/>
              <a:gd name="connsiteY25006" fmla="*/ 1067518 h 4330701"/>
              <a:gd name="connsiteX25007" fmla="*/ 3798541 w 12191966"/>
              <a:gd name="connsiteY25007" fmla="*/ 1065213 h 4330701"/>
              <a:gd name="connsiteX25008" fmla="*/ 3806961 w 12191966"/>
              <a:gd name="connsiteY25008" fmla="*/ 1065213 h 4330701"/>
              <a:gd name="connsiteX25009" fmla="*/ 3816983 w 12191966"/>
              <a:gd name="connsiteY25009" fmla="*/ 1066403 h 4330701"/>
              <a:gd name="connsiteX25010" fmla="*/ 3830613 w 12191966"/>
              <a:gd name="connsiteY25010" fmla="*/ 1068785 h 4330701"/>
              <a:gd name="connsiteX25011" fmla="*/ 3827405 w 12191966"/>
              <a:gd name="connsiteY25011" fmla="*/ 1070769 h 4330701"/>
              <a:gd name="connsiteX25012" fmla="*/ 3825402 w 12191966"/>
              <a:gd name="connsiteY25012" fmla="*/ 1073150 h 4330701"/>
              <a:gd name="connsiteX25013" fmla="*/ 3820991 w 12191966"/>
              <a:gd name="connsiteY25013" fmla="*/ 1078310 h 4330701"/>
              <a:gd name="connsiteX25014" fmla="*/ 3812572 w 12191966"/>
              <a:gd name="connsiteY25014" fmla="*/ 1090216 h 4330701"/>
              <a:gd name="connsiteX25015" fmla="*/ 3808163 w 12191966"/>
              <a:gd name="connsiteY25015" fmla="*/ 1095772 h 4330701"/>
              <a:gd name="connsiteX25016" fmla="*/ 3805758 w 12191966"/>
              <a:gd name="connsiteY25016" fmla="*/ 1098153 h 4330701"/>
              <a:gd name="connsiteX25017" fmla="*/ 3803353 w 12191966"/>
              <a:gd name="connsiteY25017" fmla="*/ 1100138 h 4330701"/>
              <a:gd name="connsiteX25018" fmla="*/ 3800546 w 12191966"/>
              <a:gd name="connsiteY25018" fmla="*/ 1102916 h 4330701"/>
              <a:gd name="connsiteX25019" fmla="*/ 3797739 w 12191966"/>
              <a:gd name="connsiteY25019" fmla="*/ 1104503 h 4330701"/>
              <a:gd name="connsiteX25020" fmla="*/ 3794132 w 12191966"/>
              <a:gd name="connsiteY25020" fmla="*/ 1105297 h 4330701"/>
              <a:gd name="connsiteX25021" fmla="*/ 3790524 w 12191966"/>
              <a:gd name="connsiteY25021" fmla="*/ 1106488 h 4330701"/>
              <a:gd name="connsiteX25022" fmla="*/ 3790524 w 12191966"/>
              <a:gd name="connsiteY25022" fmla="*/ 1099741 h 4330701"/>
              <a:gd name="connsiteX25023" fmla="*/ 3789723 w 12191966"/>
              <a:gd name="connsiteY25023" fmla="*/ 1094978 h 4330701"/>
              <a:gd name="connsiteX25024" fmla="*/ 3788118 w 12191966"/>
              <a:gd name="connsiteY25024" fmla="*/ 1091407 h 4330701"/>
              <a:gd name="connsiteX25025" fmla="*/ 3786515 w 12191966"/>
              <a:gd name="connsiteY25025" fmla="*/ 1088628 h 4330701"/>
              <a:gd name="connsiteX25026" fmla="*/ 3784111 w 12191966"/>
              <a:gd name="connsiteY25026" fmla="*/ 1087835 h 4330701"/>
              <a:gd name="connsiteX25027" fmla="*/ 3781304 w 12191966"/>
              <a:gd name="connsiteY25027" fmla="*/ 1087438 h 4330701"/>
              <a:gd name="connsiteX25028" fmla="*/ 3778498 w 12191966"/>
              <a:gd name="connsiteY25028" fmla="*/ 1087438 h 4330701"/>
              <a:gd name="connsiteX25029" fmla="*/ 3775291 w 12191966"/>
              <a:gd name="connsiteY25029" fmla="*/ 1087438 h 4330701"/>
              <a:gd name="connsiteX25030" fmla="*/ 3768877 w 12191966"/>
              <a:gd name="connsiteY25030" fmla="*/ 1088232 h 4330701"/>
              <a:gd name="connsiteX25031" fmla="*/ 3765269 w 12191966"/>
              <a:gd name="connsiteY25031" fmla="*/ 1088232 h 4330701"/>
              <a:gd name="connsiteX25032" fmla="*/ 3762063 w 12191966"/>
              <a:gd name="connsiteY25032" fmla="*/ 1087835 h 4330701"/>
              <a:gd name="connsiteX25033" fmla="*/ 3758855 w 12191966"/>
              <a:gd name="connsiteY25033" fmla="*/ 1086247 h 4330701"/>
              <a:gd name="connsiteX25034" fmla="*/ 3756050 w 12191966"/>
              <a:gd name="connsiteY25034" fmla="*/ 1084263 h 4330701"/>
              <a:gd name="connsiteX25035" fmla="*/ 3753644 w 12191966"/>
              <a:gd name="connsiteY25035" fmla="*/ 1080691 h 4330701"/>
              <a:gd name="connsiteX25036" fmla="*/ 3751239 w 12191966"/>
              <a:gd name="connsiteY25036" fmla="*/ 1075928 h 4330701"/>
              <a:gd name="connsiteX25037" fmla="*/ 3765269 w 12191966"/>
              <a:gd name="connsiteY25037" fmla="*/ 1072753 h 4330701"/>
              <a:gd name="connsiteX25038" fmla="*/ 3775291 w 12191966"/>
              <a:gd name="connsiteY25038" fmla="*/ 1069578 h 4330701"/>
              <a:gd name="connsiteX25039" fmla="*/ 3784111 w 12191966"/>
              <a:gd name="connsiteY25039" fmla="*/ 1067594 h 4330701"/>
              <a:gd name="connsiteX25040" fmla="*/ 3791726 w 12191966"/>
              <a:gd name="connsiteY25040" fmla="*/ 1065610 h 4330701"/>
              <a:gd name="connsiteX25041" fmla="*/ 12020413 w 12191966"/>
              <a:gd name="connsiteY25041" fmla="*/ 1058863 h 4330701"/>
              <a:gd name="connsiteX25042" fmla="*/ 12021584 w 12191966"/>
              <a:gd name="connsiteY25042" fmla="*/ 1058863 h 4330701"/>
              <a:gd name="connsiteX25043" fmla="*/ 12023146 w 12191966"/>
              <a:gd name="connsiteY25043" fmla="*/ 1059682 h 4330701"/>
              <a:gd name="connsiteX25044" fmla="*/ 12024317 w 12191966"/>
              <a:gd name="connsiteY25044" fmla="*/ 1060502 h 4330701"/>
              <a:gd name="connsiteX25045" fmla="*/ 12025488 w 12191966"/>
              <a:gd name="connsiteY25045" fmla="*/ 1062960 h 4330701"/>
              <a:gd name="connsiteX25046" fmla="*/ 12027049 w 12191966"/>
              <a:gd name="connsiteY25046" fmla="*/ 1066237 h 4330701"/>
              <a:gd name="connsiteX25047" fmla="*/ 12028611 w 12191966"/>
              <a:gd name="connsiteY25047" fmla="*/ 1069924 h 4330701"/>
              <a:gd name="connsiteX25048" fmla="*/ 12029782 w 12191966"/>
              <a:gd name="connsiteY25048" fmla="*/ 1070744 h 4330701"/>
              <a:gd name="connsiteX25049" fmla="*/ 12030563 w 12191966"/>
              <a:gd name="connsiteY25049" fmla="*/ 1071973 h 4330701"/>
              <a:gd name="connsiteX25050" fmla="*/ 12032124 w 12191966"/>
              <a:gd name="connsiteY25050" fmla="*/ 1071973 h 4330701"/>
              <a:gd name="connsiteX25051" fmla="*/ 12033686 w 12191966"/>
              <a:gd name="connsiteY25051" fmla="*/ 1071973 h 4330701"/>
              <a:gd name="connsiteX25052" fmla="*/ 12035638 w 12191966"/>
              <a:gd name="connsiteY25052" fmla="*/ 1071563 h 4330701"/>
              <a:gd name="connsiteX25053" fmla="*/ 12037980 w 12191966"/>
              <a:gd name="connsiteY25053" fmla="*/ 1069924 h 4330701"/>
              <a:gd name="connsiteX25054" fmla="*/ 12037980 w 12191966"/>
              <a:gd name="connsiteY25054" fmla="*/ 1074431 h 4330701"/>
              <a:gd name="connsiteX25055" fmla="*/ 12037199 w 12191966"/>
              <a:gd name="connsiteY25055" fmla="*/ 1078118 h 4330701"/>
              <a:gd name="connsiteX25056" fmla="*/ 12035638 w 12191966"/>
              <a:gd name="connsiteY25056" fmla="*/ 1081395 h 4330701"/>
              <a:gd name="connsiteX25057" fmla="*/ 12032905 w 12191966"/>
              <a:gd name="connsiteY25057" fmla="*/ 1082624 h 4330701"/>
              <a:gd name="connsiteX25058" fmla="*/ 12030953 w 12191966"/>
              <a:gd name="connsiteY25058" fmla="*/ 1083853 h 4330701"/>
              <a:gd name="connsiteX25059" fmla="*/ 12028221 w 12191966"/>
              <a:gd name="connsiteY25059" fmla="*/ 1084263 h 4330701"/>
              <a:gd name="connsiteX25060" fmla="*/ 12025488 w 12191966"/>
              <a:gd name="connsiteY25060" fmla="*/ 1083853 h 4330701"/>
              <a:gd name="connsiteX25061" fmla="*/ 12022755 w 12191966"/>
              <a:gd name="connsiteY25061" fmla="*/ 1082624 h 4330701"/>
              <a:gd name="connsiteX25062" fmla="*/ 12020413 w 12191966"/>
              <a:gd name="connsiteY25062" fmla="*/ 1081395 h 4330701"/>
              <a:gd name="connsiteX25063" fmla="*/ 12017680 w 12191966"/>
              <a:gd name="connsiteY25063" fmla="*/ 1079347 h 4330701"/>
              <a:gd name="connsiteX25064" fmla="*/ 12015729 w 12191966"/>
              <a:gd name="connsiteY25064" fmla="*/ 1076479 h 4330701"/>
              <a:gd name="connsiteX25065" fmla="*/ 12014948 w 12191966"/>
              <a:gd name="connsiteY25065" fmla="*/ 1073611 h 4330701"/>
              <a:gd name="connsiteX25066" fmla="*/ 12014167 w 12191966"/>
              <a:gd name="connsiteY25066" fmla="*/ 1070334 h 4330701"/>
              <a:gd name="connsiteX25067" fmla="*/ 12014167 w 12191966"/>
              <a:gd name="connsiteY25067" fmla="*/ 1067466 h 4330701"/>
              <a:gd name="connsiteX25068" fmla="*/ 12015729 w 12191966"/>
              <a:gd name="connsiteY25068" fmla="*/ 1063779 h 4330701"/>
              <a:gd name="connsiteX25069" fmla="*/ 12018461 w 12191966"/>
              <a:gd name="connsiteY25069" fmla="*/ 1060092 h 4330701"/>
              <a:gd name="connsiteX25070" fmla="*/ 11967242 w 12191966"/>
              <a:gd name="connsiteY25070" fmla="*/ 1054101 h 4330701"/>
              <a:gd name="connsiteX25071" fmla="*/ 11969233 w 12191966"/>
              <a:gd name="connsiteY25071" fmla="*/ 1055277 h 4330701"/>
              <a:gd name="connsiteX25072" fmla="*/ 11970029 w 12191966"/>
              <a:gd name="connsiteY25072" fmla="*/ 1056845 h 4330701"/>
              <a:gd name="connsiteX25073" fmla="*/ 11970427 w 12191966"/>
              <a:gd name="connsiteY25073" fmla="*/ 1058805 h 4330701"/>
              <a:gd name="connsiteX25074" fmla="*/ 11970029 w 12191966"/>
              <a:gd name="connsiteY25074" fmla="*/ 1060764 h 4330701"/>
              <a:gd name="connsiteX25075" fmla="*/ 11968436 w 12191966"/>
              <a:gd name="connsiteY25075" fmla="*/ 1065860 h 4330701"/>
              <a:gd name="connsiteX25076" fmla="*/ 11968038 w 12191966"/>
              <a:gd name="connsiteY25076" fmla="*/ 1068212 h 4330701"/>
              <a:gd name="connsiteX25077" fmla="*/ 11968038 w 12191966"/>
              <a:gd name="connsiteY25077" fmla="*/ 1070956 h 4330701"/>
              <a:gd name="connsiteX25078" fmla="*/ 11970427 w 12191966"/>
              <a:gd name="connsiteY25078" fmla="*/ 1071740 h 4330701"/>
              <a:gd name="connsiteX25079" fmla="*/ 11972418 w 12191966"/>
              <a:gd name="connsiteY25079" fmla="*/ 1072132 h 4330701"/>
              <a:gd name="connsiteX25080" fmla="*/ 11974011 w 12191966"/>
              <a:gd name="connsiteY25080" fmla="*/ 1071740 h 4330701"/>
              <a:gd name="connsiteX25081" fmla="*/ 11975604 w 12191966"/>
              <a:gd name="connsiteY25081" fmla="*/ 1071348 h 4330701"/>
              <a:gd name="connsiteX25082" fmla="*/ 11976799 w 12191966"/>
              <a:gd name="connsiteY25082" fmla="*/ 1070172 h 4330701"/>
              <a:gd name="connsiteX25083" fmla="*/ 11977197 w 12191966"/>
              <a:gd name="connsiteY25083" fmla="*/ 1068996 h 4330701"/>
              <a:gd name="connsiteX25084" fmla="*/ 11978790 w 12191966"/>
              <a:gd name="connsiteY25084" fmla="*/ 1065468 h 4330701"/>
              <a:gd name="connsiteX25085" fmla="*/ 11979586 w 12191966"/>
              <a:gd name="connsiteY25085" fmla="*/ 1061940 h 4330701"/>
              <a:gd name="connsiteX25086" fmla="*/ 11980781 w 12191966"/>
              <a:gd name="connsiteY25086" fmla="*/ 1058805 h 4330701"/>
              <a:gd name="connsiteX25087" fmla="*/ 11981578 w 12191966"/>
              <a:gd name="connsiteY25087" fmla="*/ 1058021 h 4330701"/>
              <a:gd name="connsiteX25088" fmla="*/ 11983170 w 12191966"/>
              <a:gd name="connsiteY25088" fmla="*/ 1057237 h 4330701"/>
              <a:gd name="connsiteX25089" fmla="*/ 11984763 w 12191966"/>
              <a:gd name="connsiteY25089" fmla="*/ 1056845 h 4330701"/>
              <a:gd name="connsiteX25090" fmla="*/ 11986754 w 12191966"/>
              <a:gd name="connsiteY25090" fmla="*/ 1057237 h 4330701"/>
              <a:gd name="connsiteX25091" fmla="*/ 11986754 w 12191966"/>
              <a:gd name="connsiteY25091" fmla="*/ 1060372 h 4330701"/>
              <a:gd name="connsiteX25092" fmla="*/ 11987153 w 12191966"/>
              <a:gd name="connsiteY25092" fmla="*/ 1063508 h 4330701"/>
              <a:gd name="connsiteX25093" fmla="*/ 11987551 w 12191966"/>
              <a:gd name="connsiteY25093" fmla="*/ 1064684 h 4330701"/>
              <a:gd name="connsiteX25094" fmla="*/ 11988745 w 12191966"/>
              <a:gd name="connsiteY25094" fmla="*/ 1066252 h 4330701"/>
              <a:gd name="connsiteX25095" fmla="*/ 11990338 w 12191966"/>
              <a:gd name="connsiteY25095" fmla="*/ 1067428 h 4330701"/>
              <a:gd name="connsiteX25096" fmla="*/ 11991931 w 12191966"/>
              <a:gd name="connsiteY25096" fmla="*/ 1067820 h 4330701"/>
              <a:gd name="connsiteX25097" fmla="*/ 11995117 w 12191966"/>
              <a:gd name="connsiteY25097" fmla="*/ 1067820 h 4330701"/>
              <a:gd name="connsiteX25098" fmla="*/ 11994719 w 12191966"/>
              <a:gd name="connsiteY25098" fmla="*/ 1072132 h 4330701"/>
              <a:gd name="connsiteX25099" fmla="*/ 11993126 w 12191966"/>
              <a:gd name="connsiteY25099" fmla="*/ 1075268 h 4330701"/>
              <a:gd name="connsiteX25100" fmla="*/ 11991931 w 12191966"/>
              <a:gd name="connsiteY25100" fmla="*/ 1078403 h 4330701"/>
              <a:gd name="connsiteX25101" fmla="*/ 11989542 w 12191966"/>
              <a:gd name="connsiteY25101" fmla="*/ 1080755 h 4330701"/>
              <a:gd name="connsiteX25102" fmla="*/ 11987153 w 12191966"/>
              <a:gd name="connsiteY25102" fmla="*/ 1082323 h 4330701"/>
              <a:gd name="connsiteX25103" fmla="*/ 11984763 w 12191966"/>
              <a:gd name="connsiteY25103" fmla="*/ 1083499 h 4330701"/>
              <a:gd name="connsiteX25104" fmla="*/ 11981578 w 12191966"/>
              <a:gd name="connsiteY25104" fmla="*/ 1084675 h 4330701"/>
              <a:gd name="connsiteX25105" fmla="*/ 11978790 w 12191966"/>
              <a:gd name="connsiteY25105" fmla="*/ 1085067 h 4330701"/>
              <a:gd name="connsiteX25106" fmla="*/ 11971622 w 12191966"/>
              <a:gd name="connsiteY25106" fmla="*/ 1085851 h 4330701"/>
              <a:gd name="connsiteX25107" fmla="*/ 11965250 w 12191966"/>
              <a:gd name="connsiteY25107" fmla="*/ 1085067 h 4330701"/>
              <a:gd name="connsiteX25108" fmla="*/ 11952906 w 12191966"/>
              <a:gd name="connsiteY25108" fmla="*/ 1084283 h 4330701"/>
              <a:gd name="connsiteX25109" fmla="*/ 11942552 w 12191966"/>
              <a:gd name="connsiteY25109" fmla="*/ 1082715 h 4330701"/>
              <a:gd name="connsiteX25110" fmla="*/ 11931800 w 12191966"/>
              <a:gd name="connsiteY25110" fmla="*/ 1080755 h 4330701"/>
              <a:gd name="connsiteX25111" fmla="*/ 11910694 w 12191966"/>
              <a:gd name="connsiteY25111" fmla="*/ 1075660 h 4330701"/>
              <a:gd name="connsiteX25112" fmla="*/ 11891978 w 12191966"/>
              <a:gd name="connsiteY25112" fmla="*/ 1071348 h 4330701"/>
              <a:gd name="connsiteX25113" fmla="*/ 11884014 w 12191966"/>
              <a:gd name="connsiteY25113" fmla="*/ 1069780 h 4330701"/>
              <a:gd name="connsiteX25114" fmla="*/ 11877642 w 12191966"/>
              <a:gd name="connsiteY25114" fmla="*/ 1068996 h 4330701"/>
              <a:gd name="connsiteX25115" fmla="*/ 11882819 w 12191966"/>
              <a:gd name="connsiteY25115" fmla="*/ 1067428 h 4330701"/>
              <a:gd name="connsiteX25116" fmla="*/ 11888394 w 12191966"/>
              <a:gd name="connsiteY25116" fmla="*/ 1065860 h 4330701"/>
              <a:gd name="connsiteX25117" fmla="*/ 11893969 w 12191966"/>
              <a:gd name="connsiteY25117" fmla="*/ 1064684 h 4330701"/>
              <a:gd name="connsiteX25118" fmla="*/ 11899942 w 12191966"/>
              <a:gd name="connsiteY25118" fmla="*/ 1064684 h 4330701"/>
              <a:gd name="connsiteX25119" fmla="*/ 11912685 w 12191966"/>
              <a:gd name="connsiteY25119" fmla="*/ 1064684 h 4330701"/>
              <a:gd name="connsiteX25120" fmla="*/ 11924632 w 12191966"/>
              <a:gd name="connsiteY25120" fmla="*/ 1065468 h 4330701"/>
              <a:gd name="connsiteX25121" fmla="*/ 11936977 w 12191966"/>
              <a:gd name="connsiteY25121" fmla="*/ 1065468 h 4330701"/>
              <a:gd name="connsiteX25122" fmla="*/ 11942552 w 12191966"/>
              <a:gd name="connsiteY25122" fmla="*/ 1064684 h 4330701"/>
              <a:gd name="connsiteX25123" fmla="*/ 11948127 w 12191966"/>
              <a:gd name="connsiteY25123" fmla="*/ 1064292 h 4330701"/>
              <a:gd name="connsiteX25124" fmla="*/ 11953304 w 12191966"/>
              <a:gd name="connsiteY25124" fmla="*/ 1062724 h 4330701"/>
              <a:gd name="connsiteX25125" fmla="*/ 11958083 w 12191966"/>
              <a:gd name="connsiteY25125" fmla="*/ 1060372 h 4330701"/>
              <a:gd name="connsiteX25126" fmla="*/ 11962463 w 12191966"/>
              <a:gd name="connsiteY25126" fmla="*/ 1057237 h 4330701"/>
              <a:gd name="connsiteX25127" fmla="*/ 5072441 w 12191966"/>
              <a:gd name="connsiteY25127" fmla="*/ 1050925 h 4330701"/>
              <a:gd name="connsiteX25128" fmla="*/ 5074402 w 12191966"/>
              <a:gd name="connsiteY25128" fmla="*/ 1056878 h 4330701"/>
              <a:gd name="connsiteX25129" fmla="*/ 5075578 w 12191966"/>
              <a:gd name="connsiteY25129" fmla="*/ 1059656 h 4330701"/>
              <a:gd name="connsiteX25130" fmla="*/ 5076363 w 12191966"/>
              <a:gd name="connsiteY25130" fmla="*/ 1061640 h 4330701"/>
              <a:gd name="connsiteX25131" fmla="*/ 5077931 w 12191966"/>
              <a:gd name="connsiteY25131" fmla="*/ 1063228 h 4330701"/>
              <a:gd name="connsiteX25132" fmla="*/ 5079499 w 12191966"/>
              <a:gd name="connsiteY25132" fmla="*/ 1064419 h 4330701"/>
              <a:gd name="connsiteX25133" fmla="*/ 5081068 w 12191966"/>
              <a:gd name="connsiteY25133" fmla="*/ 1065212 h 4330701"/>
              <a:gd name="connsiteX25134" fmla="*/ 5083028 w 12191966"/>
              <a:gd name="connsiteY25134" fmla="*/ 1065609 h 4330701"/>
              <a:gd name="connsiteX25135" fmla="*/ 5084203 w 12191966"/>
              <a:gd name="connsiteY25135" fmla="*/ 1065609 h 4330701"/>
              <a:gd name="connsiteX25136" fmla="*/ 5085771 w 12191966"/>
              <a:gd name="connsiteY25136" fmla="*/ 1065212 h 4330701"/>
              <a:gd name="connsiteX25137" fmla="*/ 5087732 w 12191966"/>
              <a:gd name="connsiteY25137" fmla="*/ 1064022 h 4330701"/>
              <a:gd name="connsiteX25138" fmla="*/ 5089301 w 12191966"/>
              <a:gd name="connsiteY25138" fmla="*/ 1063228 h 4330701"/>
              <a:gd name="connsiteX25139" fmla="*/ 5092829 w 12191966"/>
              <a:gd name="connsiteY25139" fmla="*/ 1059656 h 4330701"/>
              <a:gd name="connsiteX25140" fmla="*/ 5096360 w 12191966"/>
              <a:gd name="connsiteY25140" fmla="*/ 1054497 h 4330701"/>
              <a:gd name="connsiteX25141" fmla="*/ 5098321 w 12191966"/>
              <a:gd name="connsiteY25141" fmla="*/ 1058465 h 4330701"/>
              <a:gd name="connsiteX25142" fmla="*/ 5099893 w 12191966"/>
              <a:gd name="connsiteY25142" fmla="*/ 1063625 h 4330701"/>
              <a:gd name="connsiteX25143" fmla="*/ 5101850 w 12191966"/>
              <a:gd name="connsiteY25143" fmla="*/ 1068784 h 4330701"/>
              <a:gd name="connsiteX25144" fmla="*/ 5102635 w 12191966"/>
              <a:gd name="connsiteY25144" fmla="*/ 1074737 h 4330701"/>
              <a:gd name="connsiteX25145" fmla="*/ 5103811 w 12191966"/>
              <a:gd name="connsiteY25145" fmla="*/ 1080294 h 4330701"/>
              <a:gd name="connsiteX25146" fmla="*/ 5103811 w 12191966"/>
              <a:gd name="connsiteY25146" fmla="*/ 1085850 h 4330701"/>
              <a:gd name="connsiteX25147" fmla="*/ 5103026 w 12191966"/>
              <a:gd name="connsiteY25147" fmla="*/ 1090612 h 4330701"/>
              <a:gd name="connsiteX25148" fmla="*/ 5102242 w 12191966"/>
              <a:gd name="connsiteY25148" fmla="*/ 1092994 h 4330701"/>
              <a:gd name="connsiteX25149" fmla="*/ 5101066 w 12191966"/>
              <a:gd name="connsiteY25149" fmla="*/ 1095375 h 4330701"/>
              <a:gd name="connsiteX25150" fmla="*/ 5094400 w 12191966"/>
              <a:gd name="connsiteY25150" fmla="*/ 1092994 h 4330701"/>
              <a:gd name="connsiteX25151" fmla="*/ 5087732 w 12191966"/>
              <a:gd name="connsiteY25151" fmla="*/ 1091009 h 4330701"/>
              <a:gd name="connsiteX25152" fmla="*/ 5084989 w 12191966"/>
              <a:gd name="connsiteY25152" fmla="*/ 1089819 h 4330701"/>
              <a:gd name="connsiteX25153" fmla="*/ 5081853 w 12191966"/>
              <a:gd name="connsiteY25153" fmla="*/ 1088231 h 4330701"/>
              <a:gd name="connsiteX25154" fmla="*/ 5079499 w 12191966"/>
              <a:gd name="connsiteY25154" fmla="*/ 1086247 h 4330701"/>
              <a:gd name="connsiteX25155" fmla="*/ 5076755 w 12191966"/>
              <a:gd name="connsiteY25155" fmla="*/ 1084262 h 4330701"/>
              <a:gd name="connsiteX25156" fmla="*/ 5074796 w 12191966"/>
              <a:gd name="connsiteY25156" fmla="*/ 1081484 h 4330701"/>
              <a:gd name="connsiteX25157" fmla="*/ 5073618 w 12191966"/>
              <a:gd name="connsiteY25157" fmla="*/ 1078706 h 4330701"/>
              <a:gd name="connsiteX25158" fmla="*/ 5072049 w 12191966"/>
              <a:gd name="connsiteY25158" fmla="*/ 1075134 h 4330701"/>
              <a:gd name="connsiteX25159" fmla="*/ 5070877 w 12191966"/>
              <a:gd name="connsiteY25159" fmla="*/ 1071562 h 4330701"/>
              <a:gd name="connsiteX25160" fmla="*/ 5070480 w 12191966"/>
              <a:gd name="connsiteY25160" fmla="*/ 1067197 h 4330701"/>
              <a:gd name="connsiteX25161" fmla="*/ 5070877 w 12191966"/>
              <a:gd name="connsiteY25161" fmla="*/ 1062434 h 4330701"/>
              <a:gd name="connsiteX25162" fmla="*/ 5071660 w 12191966"/>
              <a:gd name="connsiteY25162" fmla="*/ 1056878 h 4330701"/>
              <a:gd name="connsiteX25163" fmla="*/ 4784708 w 12191966"/>
              <a:gd name="connsiteY25163" fmla="*/ 1020763 h 4330701"/>
              <a:gd name="connsiteX25164" fmla="*/ 4783892 w 12191966"/>
              <a:gd name="connsiteY25164" fmla="*/ 1025776 h 4330701"/>
              <a:gd name="connsiteX25165" fmla="*/ 4782672 w 12191966"/>
              <a:gd name="connsiteY25165" fmla="*/ 1029536 h 4330701"/>
              <a:gd name="connsiteX25166" fmla="*/ 4781042 w 12191966"/>
              <a:gd name="connsiteY25166" fmla="*/ 1032460 h 4330701"/>
              <a:gd name="connsiteX25167" fmla="*/ 4778597 w 12191966"/>
              <a:gd name="connsiteY25167" fmla="*/ 1035385 h 4330701"/>
              <a:gd name="connsiteX25168" fmla="*/ 4776561 w 12191966"/>
              <a:gd name="connsiteY25168" fmla="*/ 1037474 h 4330701"/>
              <a:gd name="connsiteX25169" fmla="*/ 4773709 w 12191966"/>
              <a:gd name="connsiteY25169" fmla="*/ 1038727 h 4330701"/>
              <a:gd name="connsiteX25170" fmla="*/ 4770452 w 12191966"/>
              <a:gd name="connsiteY25170" fmla="*/ 1039980 h 4330701"/>
              <a:gd name="connsiteX25171" fmla="*/ 4767191 w 12191966"/>
              <a:gd name="connsiteY25171" fmla="*/ 1041234 h 4330701"/>
              <a:gd name="connsiteX25172" fmla="*/ 4760266 w 12191966"/>
              <a:gd name="connsiteY25172" fmla="*/ 1042069 h 4330701"/>
              <a:gd name="connsiteX25173" fmla="*/ 4752932 w 12191966"/>
              <a:gd name="connsiteY25173" fmla="*/ 1043323 h 4330701"/>
              <a:gd name="connsiteX25174" fmla="*/ 4745596 w 12191966"/>
              <a:gd name="connsiteY25174" fmla="*/ 1043740 h 4330701"/>
              <a:gd name="connsiteX25175" fmla="*/ 4738675 w 12191966"/>
              <a:gd name="connsiteY25175" fmla="*/ 1044576 h 4330701"/>
              <a:gd name="connsiteX25176" fmla="*/ 4739082 w 12191966"/>
              <a:gd name="connsiteY25176" fmla="*/ 1039980 h 4330701"/>
              <a:gd name="connsiteX25177" fmla="*/ 4739897 w 12191966"/>
              <a:gd name="connsiteY25177" fmla="*/ 1036220 h 4330701"/>
              <a:gd name="connsiteX25178" fmla="*/ 4741933 w 12191966"/>
              <a:gd name="connsiteY25178" fmla="*/ 1033296 h 4330701"/>
              <a:gd name="connsiteX25179" fmla="*/ 4743968 w 12191966"/>
              <a:gd name="connsiteY25179" fmla="*/ 1030372 h 4330701"/>
              <a:gd name="connsiteX25180" fmla="*/ 4746820 w 12191966"/>
              <a:gd name="connsiteY25180" fmla="*/ 1028701 h 4330701"/>
              <a:gd name="connsiteX25181" fmla="*/ 4749676 w 12191966"/>
              <a:gd name="connsiteY25181" fmla="*/ 1027447 h 4330701"/>
              <a:gd name="connsiteX25182" fmla="*/ 4753340 w 12191966"/>
              <a:gd name="connsiteY25182" fmla="*/ 1026612 h 4330701"/>
              <a:gd name="connsiteX25183" fmla="*/ 4756598 w 12191966"/>
              <a:gd name="connsiteY25183" fmla="*/ 1026194 h 4330701"/>
              <a:gd name="connsiteX25184" fmla="*/ 4764341 w 12191966"/>
              <a:gd name="connsiteY25184" fmla="*/ 1025358 h 4330701"/>
              <a:gd name="connsiteX25185" fmla="*/ 4771266 w 12191966"/>
              <a:gd name="connsiteY25185" fmla="*/ 1024523 h 4330701"/>
              <a:gd name="connsiteX25186" fmla="*/ 4778597 w 12191966"/>
              <a:gd name="connsiteY25186" fmla="*/ 1023687 h 4330701"/>
              <a:gd name="connsiteX25187" fmla="*/ 4781857 w 12191966"/>
              <a:gd name="connsiteY25187" fmla="*/ 1022434 h 4330701"/>
              <a:gd name="connsiteX25188" fmla="*/ 3971902 w 12191966"/>
              <a:gd name="connsiteY25188" fmla="*/ 1009651 h 4330701"/>
              <a:gd name="connsiteX25189" fmla="*/ 3971902 w 12191966"/>
              <a:gd name="connsiteY25189" fmla="*/ 1015207 h 4330701"/>
              <a:gd name="connsiteX25190" fmla="*/ 3971484 w 12191966"/>
              <a:gd name="connsiteY25190" fmla="*/ 1020367 h 4330701"/>
              <a:gd name="connsiteX25191" fmla="*/ 3969813 w 12191966"/>
              <a:gd name="connsiteY25191" fmla="*/ 1024335 h 4330701"/>
              <a:gd name="connsiteX25192" fmla="*/ 3968142 w 12191966"/>
              <a:gd name="connsiteY25192" fmla="*/ 1027907 h 4330701"/>
              <a:gd name="connsiteX25193" fmla="*/ 3965636 w 12191966"/>
              <a:gd name="connsiteY25193" fmla="*/ 1030289 h 4330701"/>
              <a:gd name="connsiteX25194" fmla="*/ 3962293 w 12191966"/>
              <a:gd name="connsiteY25194" fmla="*/ 1031876 h 4330701"/>
              <a:gd name="connsiteX25195" fmla="*/ 3958115 w 12191966"/>
              <a:gd name="connsiteY25195" fmla="*/ 1032273 h 4330701"/>
              <a:gd name="connsiteX25196" fmla="*/ 3953937 w 12191966"/>
              <a:gd name="connsiteY25196" fmla="*/ 1032273 h 4330701"/>
              <a:gd name="connsiteX25197" fmla="*/ 3953937 w 12191966"/>
              <a:gd name="connsiteY25197" fmla="*/ 1034257 h 4330701"/>
              <a:gd name="connsiteX25198" fmla="*/ 3953937 w 12191966"/>
              <a:gd name="connsiteY25198" fmla="*/ 1036242 h 4330701"/>
              <a:gd name="connsiteX25199" fmla="*/ 3954355 w 12191966"/>
              <a:gd name="connsiteY25199" fmla="*/ 1037433 h 4330701"/>
              <a:gd name="connsiteX25200" fmla="*/ 3955191 w 12191966"/>
              <a:gd name="connsiteY25200" fmla="*/ 1038226 h 4330701"/>
              <a:gd name="connsiteX25201" fmla="*/ 3957280 w 12191966"/>
              <a:gd name="connsiteY25201" fmla="*/ 1039417 h 4330701"/>
              <a:gd name="connsiteX25202" fmla="*/ 3959787 w 12191966"/>
              <a:gd name="connsiteY25202" fmla="*/ 1039814 h 4330701"/>
              <a:gd name="connsiteX25203" fmla="*/ 3962293 w 12191966"/>
              <a:gd name="connsiteY25203" fmla="*/ 1041401 h 4330701"/>
              <a:gd name="connsiteX25204" fmla="*/ 3963964 w 12191966"/>
              <a:gd name="connsiteY25204" fmla="*/ 1042989 h 4330701"/>
              <a:gd name="connsiteX25205" fmla="*/ 3965218 w 12191966"/>
              <a:gd name="connsiteY25205" fmla="*/ 1043783 h 4330701"/>
              <a:gd name="connsiteX25206" fmla="*/ 3965636 w 12191966"/>
              <a:gd name="connsiteY25206" fmla="*/ 1044973 h 4330701"/>
              <a:gd name="connsiteX25207" fmla="*/ 3965218 w 12191966"/>
              <a:gd name="connsiteY25207" fmla="*/ 1045767 h 4330701"/>
              <a:gd name="connsiteX25208" fmla="*/ 3963964 w 12191966"/>
              <a:gd name="connsiteY25208" fmla="*/ 1046164 h 4330701"/>
              <a:gd name="connsiteX25209" fmla="*/ 3961040 w 12191966"/>
              <a:gd name="connsiteY25209" fmla="*/ 1046164 h 4330701"/>
              <a:gd name="connsiteX25210" fmla="*/ 3957280 w 12191966"/>
              <a:gd name="connsiteY25210" fmla="*/ 1046164 h 4330701"/>
              <a:gd name="connsiteX25211" fmla="*/ 3953102 w 12191966"/>
              <a:gd name="connsiteY25211" fmla="*/ 1044973 h 4330701"/>
              <a:gd name="connsiteX25212" fmla="*/ 3951431 w 12191966"/>
              <a:gd name="connsiteY25212" fmla="*/ 1043783 h 4330701"/>
              <a:gd name="connsiteX25213" fmla="*/ 3949761 w 12191966"/>
              <a:gd name="connsiteY25213" fmla="*/ 1042989 h 4330701"/>
              <a:gd name="connsiteX25214" fmla="*/ 3948507 w 12191966"/>
              <a:gd name="connsiteY25214" fmla="*/ 1041401 h 4330701"/>
              <a:gd name="connsiteX25215" fmla="*/ 3948090 w 12191966"/>
              <a:gd name="connsiteY25215" fmla="*/ 1039814 h 4330701"/>
              <a:gd name="connsiteX25216" fmla="*/ 3948507 w 12191966"/>
              <a:gd name="connsiteY25216" fmla="*/ 1033464 h 4330701"/>
              <a:gd name="connsiteX25217" fmla="*/ 3949761 w 12191966"/>
              <a:gd name="connsiteY25217" fmla="*/ 1027114 h 4330701"/>
              <a:gd name="connsiteX25218" fmla="*/ 3951849 w 12191966"/>
              <a:gd name="connsiteY25218" fmla="*/ 1021557 h 4330701"/>
              <a:gd name="connsiteX25219" fmla="*/ 3954355 w 12191966"/>
              <a:gd name="connsiteY25219" fmla="*/ 1017588 h 4330701"/>
              <a:gd name="connsiteX25220" fmla="*/ 3957698 w 12191966"/>
              <a:gd name="connsiteY25220" fmla="*/ 1014413 h 4330701"/>
              <a:gd name="connsiteX25221" fmla="*/ 3961876 w 12191966"/>
              <a:gd name="connsiteY25221" fmla="*/ 1011635 h 4330701"/>
              <a:gd name="connsiteX25222" fmla="*/ 3966471 w 12191966"/>
              <a:gd name="connsiteY25222" fmla="*/ 1010048 h 4330701"/>
              <a:gd name="connsiteX25223" fmla="*/ 5241822 w 12191966"/>
              <a:gd name="connsiteY25223" fmla="*/ 1004888 h 4330701"/>
              <a:gd name="connsiteX25224" fmla="*/ 5244304 w 12191966"/>
              <a:gd name="connsiteY25224" fmla="*/ 1005291 h 4330701"/>
              <a:gd name="connsiteX25225" fmla="*/ 5246369 w 12191966"/>
              <a:gd name="connsiteY25225" fmla="*/ 1005693 h 4330701"/>
              <a:gd name="connsiteX25226" fmla="*/ 5248026 w 12191966"/>
              <a:gd name="connsiteY25226" fmla="*/ 1007305 h 4330701"/>
              <a:gd name="connsiteX25227" fmla="*/ 5248853 w 12191966"/>
              <a:gd name="connsiteY25227" fmla="*/ 1008916 h 4330701"/>
              <a:gd name="connsiteX25228" fmla="*/ 5250921 w 12191966"/>
              <a:gd name="connsiteY25228" fmla="*/ 1012944 h 4330701"/>
              <a:gd name="connsiteX25229" fmla="*/ 5252575 w 12191966"/>
              <a:gd name="connsiteY25229" fmla="*/ 1017375 h 4330701"/>
              <a:gd name="connsiteX25230" fmla="*/ 5253814 w 12191966"/>
              <a:gd name="connsiteY25230" fmla="*/ 1019389 h 4330701"/>
              <a:gd name="connsiteX25231" fmla="*/ 5254641 w 12191966"/>
              <a:gd name="connsiteY25231" fmla="*/ 1021000 h 4330701"/>
              <a:gd name="connsiteX25232" fmla="*/ 5256295 w 12191966"/>
              <a:gd name="connsiteY25232" fmla="*/ 1022611 h 4330701"/>
              <a:gd name="connsiteX25233" fmla="*/ 5258363 w 12191966"/>
              <a:gd name="connsiteY25233" fmla="*/ 1023014 h 4330701"/>
              <a:gd name="connsiteX25234" fmla="*/ 5260841 w 12191966"/>
              <a:gd name="connsiteY25234" fmla="*/ 1023820 h 4330701"/>
              <a:gd name="connsiteX25235" fmla="*/ 5264144 w 12191966"/>
              <a:gd name="connsiteY25235" fmla="*/ 1022611 h 4330701"/>
              <a:gd name="connsiteX25236" fmla="*/ 5262491 w 12191966"/>
              <a:gd name="connsiteY25236" fmla="*/ 1025834 h 4330701"/>
              <a:gd name="connsiteX25237" fmla="*/ 5260841 w 12191966"/>
              <a:gd name="connsiteY25237" fmla="*/ 1028251 h 4330701"/>
              <a:gd name="connsiteX25238" fmla="*/ 5258776 w 12191966"/>
              <a:gd name="connsiteY25238" fmla="*/ 1029862 h 4330701"/>
              <a:gd name="connsiteX25239" fmla="*/ 5256295 w 12191966"/>
              <a:gd name="connsiteY25239" fmla="*/ 1031070 h 4330701"/>
              <a:gd name="connsiteX25240" fmla="*/ 5253814 w 12191966"/>
              <a:gd name="connsiteY25240" fmla="*/ 1031876 h 4330701"/>
              <a:gd name="connsiteX25241" fmla="*/ 5250508 w 12191966"/>
              <a:gd name="connsiteY25241" fmla="*/ 1031876 h 4330701"/>
              <a:gd name="connsiteX25242" fmla="*/ 5248026 w 12191966"/>
              <a:gd name="connsiteY25242" fmla="*/ 1031070 h 4330701"/>
              <a:gd name="connsiteX25243" fmla="*/ 5244715 w 12191966"/>
              <a:gd name="connsiteY25243" fmla="*/ 1030265 h 4330701"/>
              <a:gd name="connsiteX25244" fmla="*/ 5242236 w 12191966"/>
              <a:gd name="connsiteY25244" fmla="*/ 1028653 h 4330701"/>
              <a:gd name="connsiteX25245" fmla="*/ 5239754 w 12191966"/>
              <a:gd name="connsiteY25245" fmla="*/ 1026639 h 4330701"/>
              <a:gd name="connsiteX25246" fmla="*/ 5237692 w 12191966"/>
              <a:gd name="connsiteY25246" fmla="*/ 1024625 h 4330701"/>
              <a:gd name="connsiteX25247" fmla="*/ 5236038 w 12191966"/>
              <a:gd name="connsiteY25247" fmla="*/ 1022209 h 4330701"/>
              <a:gd name="connsiteX25248" fmla="*/ 5234381 w 12191966"/>
              <a:gd name="connsiteY25248" fmla="*/ 1018583 h 4330701"/>
              <a:gd name="connsiteX25249" fmla="*/ 5233974 w 12191966"/>
              <a:gd name="connsiteY25249" fmla="*/ 1015361 h 4330701"/>
              <a:gd name="connsiteX25250" fmla="*/ 5233974 w 12191966"/>
              <a:gd name="connsiteY25250" fmla="*/ 1011333 h 4330701"/>
              <a:gd name="connsiteX25251" fmla="*/ 5234807 w 12191966"/>
              <a:gd name="connsiteY25251" fmla="*/ 1007305 h 4330701"/>
              <a:gd name="connsiteX25252" fmla="*/ 5238519 w 12191966"/>
              <a:gd name="connsiteY25252" fmla="*/ 1005693 h 4330701"/>
              <a:gd name="connsiteX25253" fmla="*/ 3545960 w 12191966"/>
              <a:gd name="connsiteY25253" fmla="*/ 1004888 h 4330701"/>
              <a:gd name="connsiteX25254" fmla="*/ 3548309 w 12191966"/>
              <a:gd name="connsiteY25254" fmla="*/ 1005291 h 4330701"/>
              <a:gd name="connsiteX25255" fmla="*/ 3550267 w 12191966"/>
              <a:gd name="connsiteY25255" fmla="*/ 1005693 h 4330701"/>
              <a:gd name="connsiteX25256" fmla="*/ 3551833 w 12191966"/>
              <a:gd name="connsiteY25256" fmla="*/ 1007305 h 4330701"/>
              <a:gd name="connsiteX25257" fmla="*/ 3553006 w 12191966"/>
              <a:gd name="connsiteY25257" fmla="*/ 1008916 h 4330701"/>
              <a:gd name="connsiteX25258" fmla="*/ 3554963 w 12191966"/>
              <a:gd name="connsiteY25258" fmla="*/ 1012944 h 4330701"/>
              <a:gd name="connsiteX25259" fmla="*/ 3556138 w 12191966"/>
              <a:gd name="connsiteY25259" fmla="*/ 1017375 h 4330701"/>
              <a:gd name="connsiteX25260" fmla="*/ 3557312 w 12191966"/>
              <a:gd name="connsiteY25260" fmla="*/ 1019389 h 4330701"/>
              <a:gd name="connsiteX25261" fmla="*/ 3558879 w 12191966"/>
              <a:gd name="connsiteY25261" fmla="*/ 1021000 h 4330701"/>
              <a:gd name="connsiteX25262" fmla="*/ 3560444 w 12191966"/>
              <a:gd name="connsiteY25262" fmla="*/ 1022611 h 4330701"/>
              <a:gd name="connsiteX25263" fmla="*/ 3561617 w 12191966"/>
              <a:gd name="connsiteY25263" fmla="*/ 1023014 h 4330701"/>
              <a:gd name="connsiteX25264" fmla="*/ 3564358 w 12191966"/>
              <a:gd name="connsiteY25264" fmla="*/ 1023820 h 4330701"/>
              <a:gd name="connsiteX25265" fmla="*/ 3567098 w 12191966"/>
              <a:gd name="connsiteY25265" fmla="*/ 1022611 h 4330701"/>
              <a:gd name="connsiteX25266" fmla="*/ 3566315 w 12191966"/>
              <a:gd name="connsiteY25266" fmla="*/ 1025834 h 4330701"/>
              <a:gd name="connsiteX25267" fmla="*/ 3564358 w 12191966"/>
              <a:gd name="connsiteY25267" fmla="*/ 1028251 h 4330701"/>
              <a:gd name="connsiteX25268" fmla="*/ 3562401 w 12191966"/>
              <a:gd name="connsiteY25268" fmla="*/ 1029862 h 4330701"/>
              <a:gd name="connsiteX25269" fmla="*/ 3560444 w 12191966"/>
              <a:gd name="connsiteY25269" fmla="*/ 1031070 h 4330701"/>
              <a:gd name="connsiteX25270" fmla="*/ 3557312 w 12191966"/>
              <a:gd name="connsiteY25270" fmla="*/ 1031876 h 4330701"/>
              <a:gd name="connsiteX25271" fmla="*/ 3554963 w 12191966"/>
              <a:gd name="connsiteY25271" fmla="*/ 1031876 h 4330701"/>
              <a:gd name="connsiteX25272" fmla="*/ 3551833 w 12191966"/>
              <a:gd name="connsiteY25272" fmla="*/ 1031070 h 4330701"/>
              <a:gd name="connsiteX25273" fmla="*/ 3549484 w 12191966"/>
              <a:gd name="connsiteY25273" fmla="*/ 1030265 h 4330701"/>
              <a:gd name="connsiteX25274" fmla="*/ 3546352 w 12191966"/>
              <a:gd name="connsiteY25274" fmla="*/ 1028653 h 4330701"/>
              <a:gd name="connsiteX25275" fmla="*/ 3544395 w 12191966"/>
              <a:gd name="connsiteY25275" fmla="*/ 1026639 h 4330701"/>
              <a:gd name="connsiteX25276" fmla="*/ 3542046 w 12191966"/>
              <a:gd name="connsiteY25276" fmla="*/ 1024625 h 4330701"/>
              <a:gd name="connsiteX25277" fmla="*/ 3540481 w 12191966"/>
              <a:gd name="connsiteY25277" fmla="*/ 1022209 h 4330701"/>
              <a:gd name="connsiteX25278" fmla="*/ 3539307 w 12191966"/>
              <a:gd name="connsiteY25278" fmla="*/ 1018583 h 4330701"/>
              <a:gd name="connsiteX25279" fmla="*/ 3538524 w 12191966"/>
              <a:gd name="connsiteY25279" fmla="*/ 1015361 h 4330701"/>
              <a:gd name="connsiteX25280" fmla="*/ 3538916 w 12191966"/>
              <a:gd name="connsiteY25280" fmla="*/ 1011333 h 4330701"/>
              <a:gd name="connsiteX25281" fmla="*/ 3539307 w 12191966"/>
              <a:gd name="connsiteY25281" fmla="*/ 1007305 h 4330701"/>
              <a:gd name="connsiteX25282" fmla="*/ 3542830 w 12191966"/>
              <a:gd name="connsiteY25282" fmla="*/ 1005693 h 4330701"/>
              <a:gd name="connsiteX25283" fmla="*/ 3824776 w 12191966"/>
              <a:gd name="connsiteY25283" fmla="*/ 1000126 h 4330701"/>
              <a:gd name="connsiteX25284" fmla="*/ 3821215 w 12191966"/>
              <a:gd name="connsiteY25284" fmla="*/ 1005711 h 4330701"/>
              <a:gd name="connsiteX25285" fmla="*/ 3819236 w 12191966"/>
              <a:gd name="connsiteY25285" fmla="*/ 1010898 h 4330701"/>
              <a:gd name="connsiteX25286" fmla="*/ 3818841 w 12191966"/>
              <a:gd name="connsiteY25286" fmla="*/ 1016084 h 4330701"/>
              <a:gd name="connsiteX25287" fmla="*/ 3818841 w 12191966"/>
              <a:gd name="connsiteY25287" fmla="*/ 1021270 h 4330701"/>
              <a:gd name="connsiteX25288" fmla="*/ 3820028 w 12191966"/>
              <a:gd name="connsiteY25288" fmla="*/ 1026058 h 4330701"/>
              <a:gd name="connsiteX25289" fmla="*/ 3822006 w 12191966"/>
              <a:gd name="connsiteY25289" fmla="*/ 1030845 h 4330701"/>
              <a:gd name="connsiteX25290" fmla="*/ 3824776 w 12191966"/>
              <a:gd name="connsiteY25290" fmla="*/ 1035234 h 4330701"/>
              <a:gd name="connsiteX25291" fmla="*/ 3827942 w 12191966"/>
              <a:gd name="connsiteY25291" fmla="*/ 1040021 h 4330701"/>
              <a:gd name="connsiteX25292" fmla="*/ 3831898 w 12191966"/>
              <a:gd name="connsiteY25292" fmla="*/ 1044410 h 4330701"/>
              <a:gd name="connsiteX25293" fmla="*/ 3836252 w 12191966"/>
              <a:gd name="connsiteY25293" fmla="*/ 1048399 h 4330701"/>
              <a:gd name="connsiteX25294" fmla="*/ 3845353 w 12191966"/>
              <a:gd name="connsiteY25294" fmla="*/ 1055979 h 4330701"/>
              <a:gd name="connsiteX25295" fmla="*/ 3854851 w 12191966"/>
              <a:gd name="connsiteY25295" fmla="*/ 1063160 h 4330701"/>
              <a:gd name="connsiteX25296" fmla="*/ 3863951 w 12191966"/>
              <a:gd name="connsiteY25296" fmla="*/ 1069145 h 4330701"/>
              <a:gd name="connsiteX25297" fmla="*/ 3861973 w 12191966"/>
              <a:gd name="connsiteY25297" fmla="*/ 1071538 h 4330701"/>
              <a:gd name="connsiteX25298" fmla="*/ 3859995 w 12191966"/>
              <a:gd name="connsiteY25298" fmla="*/ 1073533 h 4330701"/>
              <a:gd name="connsiteX25299" fmla="*/ 3857225 w 12191966"/>
              <a:gd name="connsiteY25299" fmla="*/ 1075129 h 4330701"/>
              <a:gd name="connsiteX25300" fmla="*/ 3855246 w 12191966"/>
              <a:gd name="connsiteY25300" fmla="*/ 1075528 h 4330701"/>
              <a:gd name="connsiteX25301" fmla="*/ 3852872 w 12191966"/>
              <a:gd name="connsiteY25301" fmla="*/ 1076326 h 4330701"/>
              <a:gd name="connsiteX25302" fmla="*/ 3850498 w 12191966"/>
              <a:gd name="connsiteY25302" fmla="*/ 1075528 h 4330701"/>
              <a:gd name="connsiteX25303" fmla="*/ 3848520 w 12191966"/>
              <a:gd name="connsiteY25303" fmla="*/ 1074730 h 4330701"/>
              <a:gd name="connsiteX25304" fmla="*/ 3845353 w 12191966"/>
              <a:gd name="connsiteY25304" fmla="*/ 1073533 h 4330701"/>
              <a:gd name="connsiteX25305" fmla="*/ 3840209 w 12191966"/>
              <a:gd name="connsiteY25305" fmla="*/ 1069544 h 4330701"/>
              <a:gd name="connsiteX25306" fmla="*/ 3834273 w 12191966"/>
              <a:gd name="connsiteY25306" fmla="*/ 1065155 h 4330701"/>
              <a:gd name="connsiteX25307" fmla="*/ 3822798 w 12191966"/>
              <a:gd name="connsiteY25307" fmla="*/ 1054383 h 4330701"/>
              <a:gd name="connsiteX25308" fmla="*/ 3816467 w 12191966"/>
              <a:gd name="connsiteY25308" fmla="*/ 1048798 h 4330701"/>
              <a:gd name="connsiteX25309" fmla="*/ 3809740 w 12191966"/>
              <a:gd name="connsiteY25309" fmla="*/ 1044410 h 4330701"/>
              <a:gd name="connsiteX25310" fmla="*/ 3806969 w 12191966"/>
              <a:gd name="connsiteY25310" fmla="*/ 1042415 h 4330701"/>
              <a:gd name="connsiteX25311" fmla="*/ 3803408 w 12191966"/>
              <a:gd name="connsiteY25311" fmla="*/ 1040819 h 4330701"/>
              <a:gd name="connsiteX25312" fmla="*/ 3799846 w 12191966"/>
              <a:gd name="connsiteY25312" fmla="*/ 1039223 h 4330701"/>
              <a:gd name="connsiteX25313" fmla="*/ 3796285 w 12191966"/>
              <a:gd name="connsiteY25313" fmla="*/ 1038824 h 4330701"/>
              <a:gd name="connsiteX25314" fmla="*/ 3793516 w 12191966"/>
              <a:gd name="connsiteY25314" fmla="*/ 1038425 h 4330701"/>
              <a:gd name="connsiteX25315" fmla="*/ 3789955 w 12191966"/>
              <a:gd name="connsiteY25315" fmla="*/ 1038425 h 4330701"/>
              <a:gd name="connsiteX25316" fmla="*/ 3786394 w 12191966"/>
              <a:gd name="connsiteY25316" fmla="*/ 1039223 h 4330701"/>
              <a:gd name="connsiteX25317" fmla="*/ 3782832 w 12191966"/>
              <a:gd name="connsiteY25317" fmla="*/ 1040420 h 4330701"/>
              <a:gd name="connsiteX25318" fmla="*/ 3779270 w 12191966"/>
              <a:gd name="connsiteY25318" fmla="*/ 1042415 h 4330701"/>
              <a:gd name="connsiteX25319" fmla="*/ 3775708 w 12191966"/>
              <a:gd name="connsiteY25319" fmla="*/ 1045208 h 4330701"/>
              <a:gd name="connsiteX25320" fmla="*/ 3772147 w 12191966"/>
              <a:gd name="connsiteY25320" fmla="*/ 1048798 h 4330701"/>
              <a:gd name="connsiteX25321" fmla="*/ 3768982 w 12191966"/>
              <a:gd name="connsiteY25321" fmla="*/ 1053586 h 4330701"/>
              <a:gd name="connsiteX25322" fmla="*/ 3764630 w 12191966"/>
              <a:gd name="connsiteY25322" fmla="*/ 1049596 h 4330701"/>
              <a:gd name="connsiteX25323" fmla="*/ 3760277 w 12191966"/>
              <a:gd name="connsiteY25323" fmla="*/ 1046404 h 4330701"/>
              <a:gd name="connsiteX25324" fmla="*/ 3755925 w 12191966"/>
              <a:gd name="connsiteY25324" fmla="*/ 1043213 h 4330701"/>
              <a:gd name="connsiteX25325" fmla="*/ 3750781 w 12191966"/>
              <a:gd name="connsiteY25325" fmla="*/ 1041218 h 4330701"/>
              <a:gd name="connsiteX25326" fmla="*/ 3745636 w 12191966"/>
              <a:gd name="connsiteY25326" fmla="*/ 1039223 h 4330701"/>
              <a:gd name="connsiteX25327" fmla="*/ 3740096 w 12191966"/>
              <a:gd name="connsiteY25327" fmla="*/ 1037627 h 4330701"/>
              <a:gd name="connsiteX25328" fmla="*/ 3734953 w 12191966"/>
              <a:gd name="connsiteY25328" fmla="*/ 1036830 h 4330701"/>
              <a:gd name="connsiteX25329" fmla="*/ 3729413 w 12191966"/>
              <a:gd name="connsiteY25329" fmla="*/ 1036431 h 4330701"/>
              <a:gd name="connsiteX25330" fmla="*/ 3717939 w 12191966"/>
              <a:gd name="connsiteY25330" fmla="*/ 1035633 h 4330701"/>
              <a:gd name="connsiteX25331" fmla="*/ 3705671 w 12191966"/>
              <a:gd name="connsiteY25331" fmla="*/ 1036431 h 4330701"/>
              <a:gd name="connsiteX25332" fmla="*/ 3693405 w 12191966"/>
              <a:gd name="connsiteY25332" fmla="*/ 1037627 h 4330701"/>
              <a:gd name="connsiteX25333" fmla="*/ 3680742 w 12191966"/>
              <a:gd name="connsiteY25333" fmla="*/ 1039223 h 4330701"/>
              <a:gd name="connsiteX25334" fmla="*/ 3656606 w 12191966"/>
              <a:gd name="connsiteY25334" fmla="*/ 1042415 h 4330701"/>
              <a:gd name="connsiteX25335" fmla="*/ 3644734 w 12191966"/>
              <a:gd name="connsiteY25335" fmla="*/ 1043213 h 4330701"/>
              <a:gd name="connsiteX25336" fmla="*/ 3633259 w 12191966"/>
              <a:gd name="connsiteY25336" fmla="*/ 1043213 h 4330701"/>
              <a:gd name="connsiteX25337" fmla="*/ 3627720 w 12191966"/>
              <a:gd name="connsiteY25337" fmla="*/ 1042814 h 4330701"/>
              <a:gd name="connsiteX25338" fmla="*/ 3622576 w 12191966"/>
              <a:gd name="connsiteY25338" fmla="*/ 1042415 h 4330701"/>
              <a:gd name="connsiteX25339" fmla="*/ 3617828 w 12191966"/>
              <a:gd name="connsiteY25339" fmla="*/ 1041218 h 4330701"/>
              <a:gd name="connsiteX25340" fmla="*/ 3612682 w 12191966"/>
              <a:gd name="connsiteY25340" fmla="*/ 1040021 h 4330701"/>
              <a:gd name="connsiteX25341" fmla="*/ 3608330 w 12191966"/>
              <a:gd name="connsiteY25341" fmla="*/ 1038425 h 4330701"/>
              <a:gd name="connsiteX25342" fmla="*/ 3603582 w 12191966"/>
              <a:gd name="connsiteY25342" fmla="*/ 1035633 h 4330701"/>
              <a:gd name="connsiteX25343" fmla="*/ 3599230 w 12191966"/>
              <a:gd name="connsiteY25343" fmla="*/ 1032840 h 4330701"/>
              <a:gd name="connsiteX25344" fmla="*/ 3595668 w 12191966"/>
              <a:gd name="connsiteY25344" fmla="*/ 1029648 h 4330701"/>
              <a:gd name="connsiteX25345" fmla="*/ 3611100 w 12191966"/>
              <a:gd name="connsiteY25345" fmla="*/ 1026856 h 4330701"/>
              <a:gd name="connsiteX25346" fmla="*/ 3626533 w 12191966"/>
              <a:gd name="connsiteY25346" fmla="*/ 1024861 h 4330701"/>
              <a:gd name="connsiteX25347" fmla="*/ 3641173 w 12191966"/>
              <a:gd name="connsiteY25347" fmla="*/ 1022866 h 4330701"/>
              <a:gd name="connsiteX25348" fmla="*/ 3655814 w 12191966"/>
              <a:gd name="connsiteY25348" fmla="*/ 1021669 h 4330701"/>
              <a:gd name="connsiteX25349" fmla="*/ 3684305 w 12191966"/>
              <a:gd name="connsiteY25349" fmla="*/ 1020074 h 4330701"/>
              <a:gd name="connsiteX25350" fmla="*/ 3711606 w 12191966"/>
              <a:gd name="connsiteY25350" fmla="*/ 1019276 h 4330701"/>
              <a:gd name="connsiteX25351" fmla="*/ 3739305 w 12191966"/>
              <a:gd name="connsiteY25351" fmla="*/ 1017680 h 4330701"/>
              <a:gd name="connsiteX25352" fmla="*/ 3752760 w 12191966"/>
              <a:gd name="connsiteY25352" fmla="*/ 1016084 h 4330701"/>
              <a:gd name="connsiteX25353" fmla="*/ 3767004 w 12191966"/>
              <a:gd name="connsiteY25353" fmla="*/ 1014488 h 4330701"/>
              <a:gd name="connsiteX25354" fmla="*/ 3780852 w 12191966"/>
              <a:gd name="connsiteY25354" fmla="*/ 1012094 h 4330701"/>
              <a:gd name="connsiteX25355" fmla="*/ 3795494 w 12191966"/>
              <a:gd name="connsiteY25355" fmla="*/ 1008903 h 4330701"/>
              <a:gd name="connsiteX25356" fmla="*/ 3809740 w 12191966"/>
              <a:gd name="connsiteY25356" fmla="*/ 1004913 h 4330701"/>
              <a:gd name="connsiteX25357" fmla="*/ 5343523 w 12191966"/>
              <a:gd name="connsiteY25357" fmla="*/ 984251 h 4330701"/>
              <a:gd name="connsiteX25358" fmla="*/ 5341116 w 12191966"/>
              <a:gd name="connsiteY25358" fmla="*/ 988321 h 4330701"/>
              <a:gd name="connsiteX25359" fmla="*/ 5337907 w 12191966"/>
              <a:gd name="connsiteY25359" fmla="*/ 991985 h 4330701"/>
              <a:gd name="connsiteX25360" fmla="*/ 5333890 w 12191966"/>
              <a:gd name="connsiteY25360" fmla="*/ 994427 h 4330701"/>
              <a:gd name="connsiteX25361" fmla="*/ 5329068 w 12191966"/>
              <a:gd name="connsiteY25361" fmla="*/ 996462 h 4330701"/>
              <a:gd name="connsiteX25362" fmla="*/ 5324656 w 12191966"/>
              <a:gd name="connsiteY25362" fmla="*/ 998091 h 4330701"/>
              <a:gd name="connsiteX25363" fmla="*/ 5319437 w 12191966"/>
              <a:gd name="connsiteY25363" fmla="*/ 999312 h 4330701"/>
              <a:gd name="connsiteX25364" fmla="*/ 5314218 w 12191966"/>
              <a:gd name="connsiteY25364" fmla="*/ 999719 h 4330701"/>
              <a:gd name="connsiteX25365" fmla="*/ 5308595 w 12191966"/>
              <a:gd name="connsiteY25365" fmla="*/ 1000126 h 4330701"/>
              <a:gd name="connsiteX25366" fmla="*/ 5311807 w 12191966"/>
              <a:gd name="connsiteY25366" fmla="*/ 994020 h 4330701"/>
              <a:gd name="connsiteX25367" fmla="*/ 5314218 w 12191966"/>
              <a:gd name="connsiteY25367" fmla="*/ 991985 h 4330701"/>
              <a:gd name="connsiteX25368" fmla="*/ 5315424 w 12191966"/>
              <a:gd name="connsiteY25368" fmla="*/ 990357 h 4330701"/>
              <a:gd name="connsiteX25369" fmla="*/ 5317429 w 12191966"/>
              <a:gd name="connsiteY25369" fmla="*/ 989543 h 4330701"/>
              <a:gd name="connsiteX25370" fmla="*/ 5319035 w 12191966"/>
              <a:gd name="connsiteY25370" fmla="*/ 988728 h 4330701"/>
              <a:gd name="connsiteX25371" fmla="*/ 5323049 w 12191966"/>
              <a:gd name="connsiteY25371" fmla="*/ 987914 h 4330701"/>
              <a:gd name="connsiteX25372" fmla="*/ 5331884 w 12191966"/>
              <a:gd name="connsiteY25372" fmla="*/ 987507 h 4330701"/>
              <a:gd name="connsiteX25373" fmla="*/ 5337503 w 12191966"/>
              <a:gd name="connsiteY25373" fmla="*/ 986286 h 4330701"/>
              <a:gd name="connsiteX25374" fmla="*/ 5414471 w 12191966"/>
              <a:gd name="connsiteY25374" fmla="*/ 977901 h 4330701"/>
              <a:gd name="connsiteX25375" fmla="*/ 5419609 w 12191966"/>
              <a:gd name="connsiteY25375" fmla="*/ 979832 h 4330701"/>
              <a:gd name="connsiteX25376" fmla="*/ 5423958 w 12191966"/>
              <a:gd name="connsiteY25376" fmla="*/ 982535 h 4330701"/>
              <a:gd name="connsiteX25377" fmla="*/ 5432658 w 12191966"/>
              <a:gd name="connsiteY25377" fmla="*/ 987941 h 4330701"/>
              <a:gd name="connsiteX25378" fmla="*/ 5437007 w 12191966"/>
              <a:gd name="connsiteY25378" fmla="*/ 990644 h 4330701"/>
              <a:gd name="connsiteX25379" fmla="*/ 5440962 w 12191966"/>
              <a:gd name="connsiteY25379" fmla="*/ 992961 h 4330701"/>
              <a:gd name="connsiteX25380" fmla="*/ 5446099 w 12191966"/>
              <a:gd name="connsiteY25380" fmla="*/ 995664 h 4330701"/>
              <a:gd name="connsiteX25381" fmla="*/ 5450846 w 12191966"/>
              <a:gd name="connsiteY25381" fmla="*/ 997208 h 4330701"/>
              <a:gd name="connsiteX25382" fmla="*/ 5452428 w 12191966"/>
              <a:gd name="connsiteY25382" fmla="*/ 995664 h 4330701"/>
              <a:gd name="connsiteX25383" fmla="*/ 5452822 w 12191966"/>
              <a:gd name="connsiteY25383" fmla="*/ 994119 h 4330701"/>
              <a:gd name="connsiteX25384" fmla="*/ 5452822 w 12191966"/>
              <a:gd name="connsiteY25384" fmla="*/ 992575 h 4330701"/>
              <a:gd name="connsiteX25385" fmla="*/ 5452428 w 12191966"/>
              <a:gd name="connsiteY25385" fmla="*/ 990644 h 4330701"/>
              <a:gd name="connsiteX25386" fmla="*/ 5450846 w 12191966"/>
              <a:gd name="connsiteY25386" fmla="*/ 989099 h 4330701"/>
              <a:gd name="connsiteX25387" fmla="*/ 5449661 w 12191966"/>
              <a:gd name="connsiteY25387" fmla="*/ 987941 h 4330701"/>
              <a:gd name="connsiteX25388" fmla="*/ 5448079 w 12191966"/>
              <a:gd name="connsiteY25388" fmla="*/ 986782 h 4330701"/>
              <a:gd name="connsiteX25389" fmla="*/ 5446497 w 12191966"/>
              <a:gd name="connsiteY25389" fmla="*/ 985624 h 4330701"/>
              <a:gd name="connsiteX25390" fmla="*/ 5452031 w 12191966"/>
              <a:gd name="connsiteY25390" fmla="*/ 985238 h 4330701"/>
              <a:gd name="connsiteX25391" fmla="*/ 5459147 w 12191966"/>
              <a:gd name="connsiteY25391" fmla="*/ 985238 h 4330701"/>
              <a:gd name="connsiteX25392" fmla="*/ 5467053 w 12191966"/>
              <a:gd name="connsiteY25392" fmla="*/ 985624 h 4330701"/>
              <a:gd name="connsiteX25393" fmla="*/ 5474570 w 12191966"/>
              <a:gd name="connsiteY25393" fmla="*/ 986396 h 4330701"/>
              <a:gd name="connsiteX25394" fmla="*/ 5482084 w 12191966"/>
              <a:gd name="connsiteY25394" fmla="*/ 987941 h 4330701"/>
              <a:gd name="connsiteX25395" fmla="*/ 5488806 w 12191966"/>
              <a:gd name="connsiteY25395" fmla="*/ 988713 h 4330701"/>
              <a:gd name="connsiteX25396" fmla="*/ 5493946 w 12191966"/>
              <a:gd name="connsiteY25396" fmla="*/ 990644 h 4330701"/>
              <a:gd name="connsiteX25397" fmla="*/ 5497507 w 12191966"/>
              <a:gd name="connsiteY25397" fmla="*/ 992188 h 4330701"/>
              <a:gd name="connsiteX25398" fmla="*/ 5495528 w 12191966"/>
              <a:gd name="connsiteY25398" fmla="*/ 992188 h 4330701"/>
              <a:gd name="connsiteX25399" fmla="*/ 5493946 w 12191966"/>
              <a:gd name="connsiteY25399" fmla="*/ 992575 h 4330701"/>
              <a:gd name="connsiteX25400" fmla="*/ 5492366 w 12191966"/>
              <a:gd name="connsiteY25400" fmla="*/ 993733 h 4330701"/>
              <a:gd name="connsiteX25401" fmla="*/ 5491572 w 12191966"/>
              <a:gd name="connsiteY25401" fmla="*/ 994891 h 4330701"/>
              <a:gd name="connsiteX25402" fmla="*/ 5491177 w 12191966"/>
              <a:gd name="connsiteY25402" fmla="*/ 997208 h 4330701"/>
              <a:gd name="connsiteX25403" fmla="*/ 5490386 w 12191966"/>
              <a:gd name="connsiteY25403" fmla="*/ 999525 h 4330701"/>
              <a:gd name="connsiteX25404" fmla="*/ 5490386 w 12191966"/>
              <a:gd name="connsiteY25404" fmla="*/ 1004545 h 4330701"/>
              <a:gd name="connsiteX25405" fmla="*/ 5483665 w 12191966"/>
              <a:gd name="connsiteY25405" fmla="*/ 1005317 h 4330701"/>
              <a:gd name="connsiteX25406" fmla="*/ 5476943 w 12191966"/>
              <a:gd name="connsiteY25406" fmla="*/ 1006476 h 4330701"/>
              <a:gd name="connsiteX25407" fmla="*/ 5470616 w 12191966"/>
              <a:gd name="connsiteY25407" fmla="*/ 1006476 h 4330701"/>
              <a:gd name="connsiteX25408" fmla="*/ 5464682 w 12191966"/>
              <a:gd name="connsiteY25408" fmla="*/ 1006476 h 4330701"/>
              <a:gd name="connsiteX25409" fmla="*/ 5452822 w 12191966"/>
              <a:gd name="connsiteY25409" fmla="*/ 1005704 h 4330701"/>
              <a:gd name="connsiteX25410" fmla="*/ 5441356 w 12191966"/>
              <a:gd name="connsiteY25410" fmla="*/ 1004545 h 4330701"/>
              <a:gd name="connsiteX25411" fmla="*/ 5417633 w 12191966"/>
              <a:gd name="connsiteY25411" fmla="*/ 1000297 h 4330701"/>
              <a:gd name="connsiteX25412" fmla="*/ 5403399 w 12191966"/>
              <a:gd name="connsiteY25412" fmla="*/ 999139 h 4330701"/>
              <a:gd name="connsiteX25413" fmla="*/ 5387973 w 12191966"/>
              <a:gd name="connsiteY25413" fmla="*/ 997594 h 4330701"/>
              <a:gd name="connsiteX25414" fmla="*/ 5388372 w 12191966"/>
              <a:gd name="connsiteY25414" fmla="*/ 994505 h 4330701"/>
              <a:gd name="connsiteX25415" fmla="*/ 5389162 w 12191966"/>
              <a:gd name="connsiteY25415" fmla="*/ 992575 h 4330701"/>
              <a:gd name="connsiteX25416" fmla="*/ 5390350 w 12191966"/>
              <a:gd name="connsiteY25416" fmla="*/ 990258 h 4330701"/>
              <a:gd name="connsiteX25417" fmla="*/ 5391538 w 12191966"/>
              <a:gd name="connsiteY25417" fmla="*/ 988713 h 4330701"/>
              <a:gd name="connsiteX25418" fmla="*/ 5393120 w 12191966"/>
              <a:gd name="connsiteY25418" fmla="*/ 987168 h 4330701"/>
              <a:gd name="connsiteX25419" fmla="*/ 5395097 w 12191966"/>
              <a:gd name="connsiteY25419" fmla="*/ 986396 h 4330701"/>
              <a:gd name="connsiteX25420" fmla="*/ 5398656 w 12191966"/>
              <a:gd name="connsiteY25420" fmla="*/ 984465 h 4330701"/>
              <a:gd name="connsiteX25421" fmla="*/ 5406954 w 12191966"/>
              <a:gd name="connsiteY25421" fmla="*/ 981762 h 4330701"/>
              <a:gd name="connsiteX25422" fmla="*/ 5410914 w 12191966"/>
              <a:gd name="connsiteY25422" fmla="*/ 979832 h 4330701"/>
              <a:gd name="connsiteX25423" fmla="*/ 11101698 w 12191966"/>
              <a:gd name="connsiteY25423" fmla="*/ 971550 h 4330701"/>
              <a:gd name="connsiteX25424" fmla="*/ 11103242 w 12191966"/>
              <a:gd name="connsiteY25424" fmla="*/ 972775 h 4330701"/>
              <a:gd name="connsiteX25425" fmla="*/ 11104401 w 12191966"/>
              <a:gd name="connsiteY25425" fmla="*/ 974816 h 4330701"/>
              <a:gd name="connsiteX25426" fmla="*/ 11106718 w 12191966"/>
              <a:gd name="connsiteY25426" fmla="*/ 979306 h 4330701"/>
              <a:gd name="connsiteX25427" fmla="*/ 11107490 w 12191966"/>
              <a:gd name="connsiteY25427" fmla="*/ 980531 h 4330701"/>
              <a:gd name="connsiteX25428" fmla="*/ 11109807 w 12191966"/>
              <a:gd name="connsiteY25428" fmla="*/ 981755 h 4330701"/>
              <a:gd name="connsiteX25429" fmla="*/ 11110966 w 12191966"/>
              <a:gd name="connsiteY25429" fmla="*/ 982163 h 4330701"/>
              <a:gd name="connsiteX25430" fmla="*/ 11114055 w 12191966"/>
              <a:gd name="connsiteY25430" fmla="*/ 982163 h 4330701"/>
              <a:gd name="connsiteX25431" fmla="*/ 11114055 w 12191966"/>
              <a:gd name="connsiteY25431" fmla="*/ 985429 h 4330701"/>
              <a:gd name="connsiteX25432" fmla="*/ 11114055 w 12191966"/>
              <a:gd name="connsiteY25432" fmla="*/ 987878 h 4330701"/>
              <a:gd name="connsiteX25433" fmla="*/ 11113669 w 12191966"/>
              <a:gd name="connsiteY25433" fmla="*/ 989920 h 4330701"/>
              <a:gd name="connsiteX25434" fmla="*/ 11112897 w 12191966"/>
              <a:gd name="connsiteY25434" fmla="*/ 991961 h 4330701"/>
              <a:gd name="connsiteX25435" fmla="*/ 11111738 w 12191966"/>
              <a:gd name="connsiteY25435" fmla="*/ 995635 h 4330701"/>
              <a:gd name="connsiteX25436" fmla="*/ 11110966 w 12191966"/>
              <a:gd name="connsiteY25436" fmla="*/ 997676 h 4330701"/>
              <a:gd name="connsiteX25437" fmla="*/ 11110580 w 12191966"/>
              <a:gd name="connsiteY25437" fmla="*/ 1000125 h 4330701"/>
              <a:gd name="connsiteX25438" fmla="*/ 11108263 w 12191966"/>
              <a:gd name="connsiteY25438" fmla="*/ 998084 h 4330701"/>
              <a:gd name="connsiteX25439" fmla="*/ 11105173 w 12191966"/>
              <a:gd name="connsiteY25439" fmla="*/ 995635 h 4330701"/>
              <a:gd name="connsiteX25440" fmla="*/ 11103242 w 12191966"/>
              <a:gd name="connsiteY25440" fmla="*/ 991961 h 4330701"/>
              <a:gd name="connsiteX25441" fmla="*/ 11101312 w 12191966"/>
              <a:gd name="connsiteY25441" fmla="*/ 987878 h 4330701"/>
              <a:gd name="connsiteX25442" fmla="*/ 11100539 w 12191966"/>
              <a:gd name="connsiteY25442" fmla="*/ 983796 h 4330701"/>
              <a:gd name="connsiteX25443" fmla="*/ 11099767 w 12191966"/>
              <a:gd name="connsiteY25443" fmla="*/ 979306 h 4330701"/>
              <a:gd name="connsiteX25444" fmla="*/ 11100539 w 12191966"/>
              <a:gd name="connsiteY25444" fmla="*/ 974816 h 4330701"/>
              <a:gd name="connsiteX25445" fmla="*/ 11100925 w 12191966"/>
              <a:gd name="connsiteY25445" fmla="*/ 972775 h 4330701"/>
              <a:gd name="connsiteX25446" fmla="*/ 3831565 w 12191966"/>
              <a:gd name="connsiteY25446" fmla="*/ 960438 h 4330701"/>
              <a:gd name="connsiteX25447" fmla="*/ 3836368 w 12191966"/>
              <a:gd name="connsiteY25447" fmla="*/ 960438 h 4330701"/>
              <a:gd name="connsiteX25448" fmla="*/ 3841172 w 12191966"/>
              <a:gd name="connsiteY25448" fmla="*/ 960438 h 4330701"/>
              <a:gd name="connsiteX25449" fmla="*/ 3845976 w 12191966"/>
              <a:gd name="connsiteY25449" fmla="*/ 961577 h 4330701"/>
              <a:gd name="connsiteX25450" fmla="*/ 3849980 w 12191966"/>
              <a:gd name="connsiteY25450" fmla="*/ 963095 h 4330701"/>
              <a:gd name="connsiteX25451" fmla="*/ 3853583 w 12191966"/>
              <a:gd name="connsiteY25451" fmla="*/ 964993 h 4330701"/>
              <a:gd name="connsiteX25452" fmla="*/ 3856785 w 12191966"/>
              <a:gd name="connsiteY25452" fmla="*/ 967271 h 4330701"/>
              <a:gd name="connsiteX25453" fmla="*/ 3858788 w 12191966"/>
              <a:gd name="connsiteY25453" fmla="*/ 970308 h 4330701"/>
              <a:gd name="connsiteX25454" fmla="*/ 3859188 w 12191966"/>
              <a:gd name="connsiteY25454" fmla="*/ 972206 h 4330701"/>
              <a:gd name="connsiteX25455" fmla="*/ 3859188 w 12191966"/>
              <a:gd name="connsiteY25455" fmla="*/ 974105 h 4330701"/>
              <a:gd name="connsiteX25456" fmla="*/ 3859188 w 12191966"/>
              <a:gd name="connsiteY25456" fmla="*/ 976003 h 4330701"/>
              <a:gd name="connsiteX25457" fmla="*/ 3858788 w 12191966"/>
              <a:gd name="connsiteY25457" fmla="*/ 977901 h 4330701"/>
              <a:gd name="connsiteX25458" fmla="*/ 3850780 w 12191966"/>
              <a:gd name="connsiteY25458" fmla="*/ 977521 h 4330701"/>
              <a:gd name="connsiteX25459" fmla="*/ 3843975 w 12191966"/>
              <a:gd name="connsiteY25459" fmla="*/ 976382 h 4330701"/>
              <a:gd name="connsiteX25460" fmla="*/ 3835567 w 12191966"/>
              <a:gd name="connsiteY25460" fmla="*/ 974864 h 4330701"/>
              <a:gd name="connsiteX25461" fmla="*/ 3831565 w 12191966"/>
              <a:gd name="connsiteY25461" fmla="*/ 974864 h 4330701"/>
              <a:gd name="connsiteX25462" fmla="*/ 3826760 w 12191966"/>
              <a:gd name="connsiteY25462" fmla="*/ 974864 h 4330701"/>
              <a:gd name="connsiteX25463" fmla="*/ 3821155 w 12191966"/>
              <a:gd name="connsiteY25463" fmla="*/ 976003 h 4330701"/>
              <a:gd name="connsiteX25464" fmla="*/ 3813549 w 12191966"/>
              <a:gd name="connsiteY25464" fmla="*/ 977901 h 4330701"/>
              <a:gd name="connsiteX25465" fmla="*/ 3813149 w 12191966"/>
              <a:gd name="connsiteY25465" fmla="*/ 975243 h 4330701"/>
              <a:gd name="connsiteX25466" fmla="*/ 3813149 w 12191966"/>
              <a:gd name="connsiteY25466" fmla="*/ 973345 h 4330701"/>
              <a:gd name="connsiteX25467" fmla="*/ 3813549 w 12191966"/>
              <a:gd name="connsiteY25467" fmla="*/ 971447 h 4330701"/>
              <a:gd name="connsiteX25468" fmla="*/ 3814350 w 12191966"/>
              <a:gd name="connsiteY25468" fmla="*/ 970308 h 4330701"/>
              <a:gd name="connsiteX25469" fmla="*/ 3816352 w 12191966"/>
              <a:gd name="connsiteY25469" fmla="*/ 967271 h 4330701"/>
              <a:gd name="connsiteX25470" fmla="*/ 3819154 w 12191966"/>
              <a:gd name="connsiteY25470" fmla="*/ 964993 h 4330701"/>
              <a:gd name="connsiteX25471" fmla="*/ 3822757 w 12191966"/>
              <a:gd name="connsiteY25471" fmla="*/ 963095 h 4330701"/>
              <a:gd name="connsiteX25472" fmla="*/ 3826760 w 12191966"/>
              <a:gd name="connsiteY25472" fmla="*/ 961577 h 4330701"/>
              <a:gd name="connsiteX25473" fmla="*/ 5345339 w 12191966"/>
              <a:gd name="connsiteY25473" fmla="*/ 946151 h 4330701"/>
              <a:gd name="connsiteX25474" fmla="*/ 5347365 w 12191966"/>
              <a:gd name="connsiteY25474" fmla="*/ 946151 h 4330701"/>
              <a:gd name="connsiteX25475" fmla="*/ 5350199 w 12191966"/>
              <a:gd name="connsiteY25475" fmla="*/ 946558 h 4330701"/>
              <a:gd name="connsiteX25476" fmla="*/ 5355058 w 12191966"/>
              <a:gd name="connsiteY25476" fmla="*/ 948593 h 4330701"/>
              <a:gd name="connsiteX25477" fmla="*/ 5360729 w 12191966"/>
              <a:gd name="connsiteY25477" fmla="*/ 950628 h 4330701"/>
              <a:gd name="connsiteX25478" fmla="*/ 5363969 w 12191966"/>
              <a:gd name="connsiteY25478" fmla="*/ 951850 h 4330701"/>
              <a:gd name="connsiteX25479" fmla="*/ 5366803 w 12191966"/>
              <a:gd name="connsiteY25479" fmla="*/ 952257 h 4330701"/>
              <a:gd name="connsiteX25480" fmla="*/ 5370448 w 12191966"/>
              <a:gd name="connsiteY25480" fmla="*/ 952664 h 4330701"/>
              <a:gd name="connsiteX25481" fmla="*/ 5373687 w 12191966"/>
              <a:gd name="connsiteY25481" fmla="*/ 952257 h 4330701"/>
              <a:gd name="connsiteX25482" fmla="*/ 5371661 w 12191966"/>
              <a:gd name="connsiteY25482" fmla="*/ 954292 h 4330701"/>
              <a:gd name="connsiteX25483" fmla="*/ 5369636 w 12191966"/>
              <a:gd name="connsiteY25483" fmla="*/ 955920 h 4330701"/>
              <a:gd name="connsiteX25484" fmla="*/ 5366803 w 12191966"/>
              <a:gd name="connsiteY25484" fmla="*/ 956734 h 4330701"/>
              <a:gd name="connsiteX25485" fmla="*/ 5364778 w 12191966"/>
              <a:gd name="connsiteY25485" fmla="*/ 957955 h 4330701"/>
              <a:gd name="connsiteX25486" fmla="*/ 5360729 w 12191966"/>
              <a:gd name="connsiteY25486" fmla="*/ 958769 h 4330701"/>
              <a:gd name="connsiteX25487" fmla="*/ 5356275 w 12191966"/>
              <a:gd name="connsiteY25487" fmla="*/ 958769 h 4330701"/>
              <a:gd name="connsiteX25488" fmla="*/ 5351416 w 12191966"/>
              <a:gd name="connsiteY25488" fmla="*/ 958769 h 4330701"/>
              <a:gd name="connsiteX25489" fmla="*/ 5346552 w 12191966"/>
              <a:gd name="connsiteY25489" fmla="*/ 958769 h 4330701"/>
              <a:gd name="connsiteX25490" fmla="*/ 5340884 w 12191966"/>
              <a:gd name="connsiteY25490" fmla="*/ 959991 h 4330701"/>
              <a:gd name="connsiteX25491" fmla="*/ 5334001 w 12191966"/>
              <a:gd name="connsiteY25491" fmla="*/ 962026 h 4330701"/>
              <a:gd name="connsiteX25492" fmla="*/ 5335619 w 12191966"/>
              <a:gd name="connsiteY25492" fmla="*/ 956734 h 4330701"/>
              <a:gd name="connsiteX25493" fmla="*/ 5337241 w 12191966"/>
              <a:gd name="connsiteY25493" fmla="*/ 952664 h 4330701"/>
              <a:gd name="connsiteX25494" fmla="*/ 5339267 w 12191966"/>
              <a:gd name="connsiteY25494" fmla="*/ 949814 h 4330701"/>
              <a:gd name="connsiteX25495" fmla="*/ 5340884 w 12191966"/>
              <a:gd name="connsiteY25495" fmla="*/ 947779 h 4330701"/>
              <a:gd name="connsiteX25496" fmla="*/ 5342910 w 12191966"/>
              <a:gd name="connsiteY25496" fmla="*/ 946558 h 4330701"/>
              <a:gd name="connsiteX25497" fmla="*/ 5325944 w 12191966"/>
              <a:gd name="connsiteY25497" fmla="*/ 944563 h 4330701"/>
              <a:gd name="connsiteX25498" fmla="*/ 5327182 w 12191966"/>
              <a:gd name="connsiteY25498" fmla="*/ 946621 h 4330701"/>
              <a:gd name="connsiteX25499" fmla="*/ 5328417 w 12191966"/>
              <a:gd name="connsiteY25499" fmla="*/ 948679 h 4330701"/>
              <a:gd name="connsiteX25500" fmla="*/ 5329238 w 12191966"/>
              <a:gd name="connsiteY25500" fmla="*/ 951560 h 4330701"/>
              <a:gd name="connsiteX25501" fmla="*/ 5329238 w 12191966"/>
              <a:gd name="connsiteY25501" fmla="*/ 954441 h 4330701"/>
              <a:gd name="connsiteX25502" fmla="*/ 5329238 w 12191966"/>
              <a:gd name="connsiteY25502" fmla="*/ 957733 h 4330701"/>
              <a:gd name="connsiteX25503" fmla="*/ 5328417 w 12191966"/>
              <a:gd name="connsiteY25503" fmla="*/ 961026 h 4330701"/>
              <a:gd name="connsiteX25504" fmla="*/ 5328003 w 12191966"/>
              <a:gd name="connsiteY25504" fmla="*/ 963907 h 4330701"/>
              <a:gd name="connsiteX25505" fmla="*/ 5326359 w 12191966"/>
              <a:gd name="connsiteY25505" fmla="*/ 967200 h 4330701"/>
              <a:gd name="connsiteX25506" fmla="*/ 5324710 w 12191966"/>
              <a:gd name="connsiteY25506" fmla="*/ 969669 h 4330701"/>
              <a:gd name="connsiteX25507" fmla="*/ 5323062 w 12191966"/>
              <a:gd name="connsiteY25507" fmla="*/ 972139 h 4330701"/>
              <a:gd name="connsiteX25508" fmla="*/ 5321005 w 12191966"/>
              <a:gd name="connsiteY25508" fmla="*/ 974197 h 4330701"/>
              <a:gd name="connsiteX25509" fmla="*/ 5318535 w 12191966"/>
              <a:gd name="connsiteY25509" fmla="*/ 976255 h 4330701"/>
              <a:gd name="connsiteX25510" fmla="*/ 5316068 w 12191966"/>
              <a:gd name="connsiteY25510" fmla="*/ 977489 h 4330701"/>
              <a:gd name="connsiteX25511" fmla="*/ 5313182 w 12191966"/>
              <a:gd name="connsiteY25511" fmla="*/ 977901 h 4330701"/>
              <a:gd name="connsiteX25512" fmla="*/ 5310303 w 12191966"/>
              <a:gd name="connsiteY25512" fmla="*/ 977901 h 4330701"/>
              <a:gd name="connsiteX25513" fmla="*/ 5307011 w 12191966"/>
              <a:gd name="connsiteY25513" fmla="*/ 977078 h 4330701"/>
              <a:gd name="connsiteX25514" fmla="*/ 5309067 w 12191966"/>
              <a:gd name="connsiteY25514" fmla="*/ 972962 h 4330701"/>
              <a:gd name="connsiteX25515" fmla="*/ 5312363 w 12191966"/>
              <a:gd name="connsiteY25515" fmla="*/ 969669 h 4330701"/>
              <a:gd name="connsiteX25516" fmla="*/ 5318535 w 12191966"/>
              <a:gd name="connsiteY25516" fmla="*/ 963496 h 4330701"/>
              <a:gd name="connsiteX25517" fmla="*/ 5321005 w 12191966"/>
              <a:gd name="connsiteY25517" fmla="*/ 959791 h 4330701"/>
              <a:gd name="connsiteX25518" fmla="*/ 5323887 w 12191966"/>
              <a:gd name="connsiteY25518" fmla="*/ 956087 h 4330701"/>
              <a:gd name="connsiteX25519" fmla="*/ 5324710 w 12191966"/>
              <a:gd name="connsiteY25519" fmla="*/ 953618 h 4330701"/>
              <a:gd name="connsiteX25520" fmla="*/ 5325122 w 12191966"/>
              <a:gd name="connsiteY25520" fmla="*/ 951148 h 4330701"/>
              <a:gd name="connsiteX25521" fmla="*/ 5325944 w 12191966"/>
              <a:gd name="connsiteY25521" fmla="*/ 948267 h 4330701"/>
              <a:gd name="connsiteX25522" fmla="*/ 5411491 w 12191966"/>
              <a:gd name="connsiteY25522" fmla="*/ 936626 h 4330701"/>
              <a:gd name="connsiteX25523" fmla="*/ 5413436 w 12191966"/>
              <a:gd name="connsiteY25523" fmla="*/ 937430 h 4330701"/>
              <a:gd name="connsiteX25524" fmla="*/ 5414605 w 12191966"/>
              <a:gd name="connsiteY25524" fmla="*/ 939038 h 4330701"/>
              <a:gd name="connsiteX25525" fmla="*/ 5415381 w 12191966"/>
              <a:gd name="connsiteY25525" fmla="*/ 942254 h 4330701"/>
              <a:gd name="connsiteX25526" fmla="*/ 5415771 w 12191966"/>
              <a:gd name="connsiteY25526" fmla="*/ 945069 h 4330701"/>
              <a:gd name="connsiteX25527" fmla="*/ 5415771 w 12191966"/>
              <a:gd name="connsiteY25527" fmla="*/ 952305 h 4330701"/>
              <a:gd name="connsiteX25528" fmla="*/ 5416549 w 12191966"/>
              <a:gd name="connsiteY25528" fmla="*/ 959542 h 4330701"/>
              <a:gd name="connsiteX25529" fmla="*/ 5414994 w 12191966"/>
              <a:gd name="connsiteY25529" fmla="*/ 961954 h 4330701"/>
              <a:gd name="connsiteX25530" fmla="*/ 5413047 w 12191966"/>
              <a:gd name="connsiteY25530" fmla="*/ 963964 h 4330701"/>
              <a:gd name="connsiteX25531" fmla="*/ 5410711 w 12191966"/>
              <a:gd name="connsiteY25531" fmla="*/ 965974 h 4330701"/>
              <a:gd name="connsiteX25532" fmla="*/ 5407990 w 12191966"/>
              <a:gd name="connsiteY25532" fmla="*/ 967180 h 4330701"/>
              <a:gd name="connsiteX25533" fmla="*/ 5402150 w 12191966"/>
              <a:gd name="connsiteY25533" fmla="*/ 969593 h 4330701"/>
              <a:gd name="connsiteX25534" fmla="*/ 5396315 w 12191966"/>
              <a:gd name="connsiteY25534" fmla="*/ 971603 h 4330701"/>
              <a:gd name="connsiteX25535" fmla="*/ 5393981 w 12191966"/>
              <a:gd name="connsiteY25535" fmla="*/ 972809 h 4330701"/>
              <a:gd name="connsiteX25536" fmla="*/ 5390862 w 12191966"/>
              <a:gd name="connsiteY25536" fmla="*/ 974015 h 4330701"/>
              <a:gd name="connsiteX25537" fmla="*/ 5388919 w 12191966"/>
              <a:gd name="connsiteY25537" fmla="*/ 975623 h 4330701"/>
              <a:gd name="connsiteX25538" fmla="*/ 5386970 w 12191966"/>
              <a:gd name="connsiteY25538" fmla="*/ 977633 h 4330701"/>
              <a:gd name="connsiteX25539" fmla="*/ 5385024 w 12191966"/>
              <a:gd name="connsiteY25539" fmla="*/ 980447 h 4330701"/>
              <a:gd name="connsiteX25540" fmla="*/ 5383855 w 12191966"/>
              <a:gd name="connsiteY25540" fmla="*/ 983664 h 4330701"/>
              <a:gd name="connsiteX25541" fmla="*/ 5383467 w 12191966"/>
              <a:gd name="connsiteY25541" fmla="*/ 988086 h 4330701"/>
              <a:gd name="connsiteX25542" fmla="*/ 5383467 w 12191966"/>
              <a:gd name="connsiteY25542" fmla="*/ 992508 h 4330701"/>
              <a:gd name="connsiteX25543" fmla="*/ 5380353 w 12191966"/>
              <a:gd name="connsiteY25543" fmla="*/ 992106 h 4330701"/>
              <a:gd name="connsiteX25544" fmla="*/ 5378404 w 12191966"/>
              <a:gd name="connsiteY25544" fmla="*/ 992106 h 4330701"/>
              <a:gd name="connsiteX25545" fmla="*/ 5376068 w 12191966"/>
              <a:gd name="connsiteY25545" fmla="*/ 992508 h 4330701"/>
              <a:gd name="connsiteX25546" fmla="*/ 5374125 w 12191966"/>
              <a:gd name="connsiteY25546" fmla="*/ 992910 h 4330701"/>
              <a:gd name="connsiteX25547" fmla="*/ 5370234 w 12191966"/>
              <a:gd name="connsiteY25547" fmla="*/ 994519 h 4330701"/>
              <a:gd name="connsiteX25548" fmla="*/ 5367119 w 12191966"/>
              <a:gd name="connsiteY25548" fmla="*/ 996529 h 4330701"/>
              <a:gd name="connsiteX25549" fmla="*/ 5364396 w 12191966"/>
              <a:gd name="connsiteY25549" fmla="*/ 998137 h 4330701"/>
              <a:gd name="connsiteX25550" fmla="*/ 5361283 w 12191966"/>
              <a:gd name="connsiteY25550" fmla="*/ 998539 h 4330701"/>
              <a:gd name="connsiteX25551" fmla="*/ 5360505 w 12191966"/>
              <a:gd name="connsiteY25551" fmla="*/ 998539 h 4330701"/>
              <a:gd name="connsiteX25552" fmla="*/ 5358950 w 12191966"/>
              <a:gd name="connsiteY25552" fmla="*/ 998137 h 4330701"/>
              <a:gd name="connsiteX25553" fmla="*/ 5357783 w 12191966"/>
              <a:gd name="connsiteY25553" fmla="*/ 996931 h 4330701"/>
              <a:gd name="connsiteX25554" fmla="*/ 5356226 w 12191966"/>
              <a:gd name="connsiteY25554" fmla="*/ 995323 h 4330701"/>
              <a:gd name="connsiteX25555" fmla="*/ 5357783 w 12191966"/>
              <a:gd name="connsiteY25555" fmla="*/ 991302 h 4330701"/>
              <a:gd name="connsiteX25556" fmla="*/ 5358950 w 12191966"/>
              <a:gd name="connsiteY25556" fmla="*/ 987282 h 4330701"/>
              <a:gd name="connsiteX25557" fmla="*/ 5359339 w 12191966"/>
              <a:gd name="connsiteY25557" fmla="*/ 982860 h 4330701"/>
              <a:gd name="connsiteX25558" fmla="*/ 5359339 w 12191966"/>
              <a:gd name="connsiteY25558" fmla="*/ 977231 h 4330701"/>
              <a:gd name="connsiteX25559" fmla="*/ 5360893 w 12191966"/>
              <a:gd name="connsiteY25559" fmla="*/ 980447 h 4330701"/>
              <a:gd name="connsiteX25560" fmla="*/ 5362449 w 12191966"/>
              <a:gd name="connsiteY25560" fmla="*/ 982458 h 4330701"/>
              <a:gd name="connsiteX25561" fmla="*/ 5364785 w 12191966"/>
              <a:gd name="connsiteY25561" fmla="*/ 983664 h 4330701"/>
              <a:gd name="connsiteX25562" fmla="*/ 5366733 w 12191966"/>
              <a:gd name="connsiteY25562" fmla="*/ 984468 h 4330701"/>
              <a:gd name="connsiteX25563" fmla="*/ 5369066 w 12191966"/>
              <a:gd name="connsiteY25563" fmla="*/ 984468 h 4330701"/>
              <a:gd name="connsiteX25564" fmla="*/ 5371013 w 12191966"/>
              <a:gd name="connsiteY25564" fmla="*/ 983664 h 4330701"/>
              <a:gd name="connsiteX25565" fmla="*/ 5373737 w 12191966"/>
              <a:gd name="connsiteY25565" fmla="*/ 983262 h 4330701"/>
              <a:gd name="connsiteX25566" fmla="*/ 5375682 w 12191966"/>
              <a:gd name="connsiteY25566" fmla="*/ 981654 h 4330701"/>
              <a:gd name="connsiteX25567" fmla="*/ 5377626 w 12191966"/>
              <a:gd name="connsiteY25567" fmla="*/ 980447 h 4330701"/>
              <a:gd name="connsiteX25568" fmla="*/ 5378404 w 12191966"/>
              <a:gd name="connsiteY25568" fmla="*/ 978839 h 4330701"/>
              <a:gd name="connsiteX25569" fmla="*/ 5379572 w 12191966"/>
              <a:gd name="connsiteY25569" fmla="*/ 977231 h 4330701"/>
              <a:gd name="connsiteX25570" fmla="*/ 5379962 w 12191966"/>
              <a:gd name="connsiteY25570" fmla="*/ 975221 h 4330701"/>
              <a:gd name="connsiteX25571" fmla="*/ 5379962 w 12191966"/>
              <a:gd name="connsiteY25571" fmla="*/ 973613 h 4330701"/>
              <a:gd name="connsiteX25572" fmla="*/ 5379183 w 12191966"/>
              <a:gd name="connsiteY25572" fmla="*/ 972005 h 4330701"/>
              <a:gd name="connsiteX25573" fmla="*/ 5377236 w 12191966"/>
              <a:gd name="connsiteY25573" fmla="*/ 971201 h 4330701"/>
              <a:gd name="connsiteX25574" fmla="*/ 5374513 w 12191966"/>
              <a:gd name="connsiteY25574" fmla="*/ 969995 h 4330701"/>
              <a:gd name="connsiteX25575" fmla="*/ 5376068 w 12191966"/>
              <a:gd name="connsiteY25575" fmla="*/ 967180 h 4330701"/>
              <a:gd name="connsiteX25576" fmla="*/ 5378404 w 12191966"/>
              <a:gd name="connsiteY25576" fmla="*/ 964366 h 4330701"/>
              <a:gd name="connsiteX25577" fmla="*/ 5381130 w 12191966"/>
              <a:gd name="connsiteY25577" fmla="*/ 963160 h 4330701"/>
              <a:gd name="connsiteX25578" fmla="*/ 5383467 w 12191966"/>
              <a:gd name="connsiteY25578" fmla="*/ 961552 h 4330701"/>
              <a:gd name="connsiteX25579" fmla="*/ 5389697 w 12191966"/>
              <a:gd name="connsiteY25579" fmla="*/ 958738 h 4330701"/>
              <a:gd name="connsiteX25580" fmla="*/ 5396315 w 12191966"/>
              <a:gd name="connsiteY25580" fmla="*/ 956727 h 4330701"/>
              <a:gd name="connsiteX25581" fmla="*/ 5399039 w 12191966"/>
              <a:gd name="connsiteY25581" fmla="*/ 955923 h 4330701"/>
              <a:gd name="connsiteX25582" fmla="*/ 5402150 w 12191966"/>
              <a:gd name="connsiteY25582" fmla="*/ 954315 h 4330701"/>
              <a:gd name="connsiteX25583" fmla="*/ 5404484 w 12191966"/>
              <a:gd name="connsiteY25583" fmla="*/ 952707 h 4330701"/>
              <a:gd name="connsiteX25584" fmla="*/ 5407210 w 12191966"/>
              <a:gd name="connsiteY25584" fmla="*/ 950697 h 4330701"/>
              <a:gd name="connsiteX25585" fmla="*/ 5409157 w 12191966"/>
              <a:gd name="connsiteY25585" fmla="*/ 948285 h 4330701"/>
              <a:gd name="connsiteX25586" fmla="*/ 5410711 w 12191966"/>
              <a:gd name="connsiteY25586" fmla="*/ 945069 h 4330701"/>
              <a:gd name="connsiteX25587" fmla="*/ 5411491 w 12191966"/>
              <a:gd name="connsiteY25587" fmla="*/ 941048 h 4330701"/>
              <a:gd name="connsiteX25588" fmla="*/ 3887762 w 12191966"/>
              <a:gd name="connsiteY25588" fmla="*/ 915988 h 4330701"/>
              <a:gd name="connsiteX25589" fmla="*/ 3892921 w 12191966"/>
              <a:gd name="connsiteY25589" fmla="*/ 916774 h 4330701"/>
              <a:gd name="connsiteX25590" fmla="*/ 3898875 w 12191966"/>
              <a:gd name="connsiteY25590" fmla="*/ 917953 h 4330701"/>
              <a:gd name="connsiteX25591" fmla="*/ 3897287 w 12191966"/>
              <a:gd name="connsiteY25591" fmla="*/ 920310 h 4330701"/>
              <a:gd name="connsiteX25592" fmla="*/ 3896097 w 12191966"/>
              <a:gd name="connsiteY25592" fmla="*/ 922668 h 4330701"/>
              <a:gd name="connsiteX25593" fmla="*/ 3895303 w 12191966"/>
              <a:gd name="connsiteY25593" fmla="*/ 925026 h 4330701"/>
              <a:gd name="connsiteX25594" fmla="*/ 3895303 w 12191966"/>
              <a:gd name="connsiteY25594" fmla="*/ 927383 h 4330701"/>
              <a:gd name="connsiteX25595" fmla="*/ 3895699 w 12191966"/>
              <a:gd name="connsiteY25595" fmla="*/ 931706 h 4330701"/>
              <a:gd name="connsiteX25596" fmla="*/ 3896890 w 12191966"/>
              <a:gd name="connsiteY25596" fmla="*/ 935635 h 4330701"/>
              <a:gd name="connsiteX25597" fmla="*/ 3897685 w 12191966"/>
              <a:gd name="connsiteY25597" fmla="*/ 940351 h 4330701"/>
              <a:gd name="connsiteX25598" fmla="*/ 3897685 w 12191966"/>
              <a:gd name="connsiteY25598" fmla="*/ 942709 h 4330701"/>
              <a:gd name="connsiteX25599" fmla="*/ 3897685 w 12191966"/>
              <a:gd name="connsiteY25599" fmla="*/ 945066 h 4330701"/>
              <a:gd name="connsiteX25600" fmla="*/ 3897287 w 12191966"/>
              <a:gd name="connsiteY25600" fmla="*/ 947817 h 4330701"/>
              <a:gd name="connsiteX25601" fmla="*/ 3896097 w 12191966"/>
              <a:gd name="connsiteY25601" fmla="*/ 950175 h 4330701"/>
              <a:gd name="connsiteX25602" fmla="*/ 3895303 w 12191966"/>
              <a:gd name="connsiteY25602" fmla="*/ 952532 h 4330701"/>
              <a:gd name="connsiteX25603" fmla="*/ 3893319 w 12191966"/>
              <a:gd name="connsiteY25603" fmla="*/ 955676 h 4330701"/>
              <a:gd name="connsiteX25604" fmla="*/ 3886571 w 12191966"/>
              <a:gd name="connsiteY25604" fmla="*/ 952139 h 4330701"/>
              <a:gd name="connsiteX25605" fmla="*/ 3884191 w 12191966"/>
              <a:gd name="connsiteY25605" fmla="*/ 951353 h 4330701"/>
              <a:gd name="connsiteX25606" fmla="*/ 3881412 w 12191966"/>
              <a:gd name="connsiteY25606" fmla="*/ 950175 h 4330701"/>
              <a:gd name="connsiteX25607" fmla="*/ 3876252 w 12191966"/>
              <a:gd name="connsiteY25607" fmla="*/ 949782 h 4330701"/>
              <a:gd name="connsiteX25608" fmla="*/ 3871490 w 12191966"/>
              <a:gd name="connsiteY25608" fmla="*/ 950175 h 4330701"/>
              <a:gd name="connsiteX25609" fmla="*/ 3866727 w 12191966"/>
              <a:gd name="connsiteY25609" fmla="*/ 951353 h 4330701"/>
              <a:gd name="connsiteX25610" fmla="*/ 3861171 w 12191966"/>
              <a:gd name="connsiteY25610" fmla="*/ 952532 h 4330701"/>
              <a:gd name="connsiteX25611" fmla="*/ 3855218 w 12191966"/>
              <a:gd name="connsiteY25611" fmla="*/ 954104 h 4330701"/>
              <a:gd name="connsiteX25612" fmla="*/ 3848074 w 12191966"/>
              <a:gd name="connsiteY25612" fmla="*/ 955676 h 4330701"/>
              <a:gd name="connsiteX25613" fmla="*/ 3852440 w 12191966"/>
              <a:gd name="connsiteY25613" fmla="*/ 948210 h 4330701"/>
              <a:gd name="connsiteX25614" fmla="*/ 3856805 w 12191966"/>
              <a:gd name="connsiteY25614" fmla="*/ 940744 h 4330701"/>
              <a:gd name="connsiteX25615" fmla="*/ 3861171 w 12191966"/>
              <a:gd name="connsiteY25615" fmla="*/ 933278 h 4330701"/>
              <a:gd name="connsiteX25616" fmla="*/ 3863553 w 12191966"/>
              <a:gd name="connsiteY25616" fmla="*/ 929741 h 4330701"/>
              <a:gd name="connsiteX25617" fmla="*/ 3865537 w 12191966"/>
              <a:gd name="connsiteY25617" fmla="*/ 926205 h 4330701"/>
              <a:gd name="connsiteX25618" fmla="*/ 3868713 w 12191966"/>
              <a:gd name="connsiteY25618" fmla="*/ 923454 h 4330701"/>
              <a:gd name="connsiteX25619" fmla="*/ 3871490 w 12191966"/>
              <a:gd name="connsiteY25619" fmla="*/ 920703 h 4330701"/>
              <a:gd name="connsiteX25620" fmla="*/ 3875062 w 12191966"/>
              <a:gd name="connsiteY25620" fmla="*/ 918739 h 4330701"/>
              <a:gd name="connsiteX25621" fmla="*/ 3878634 w 12191966"/>
              <a:gd name="connsiteY25621" fmla="*/ 917560 h 4330701"/>
              <a:gd name="connsiteX25622" fmla="*/ 3883396 w 12191966"/>
              <a:gd name="connsiteY25622" fmla="*/ 916381 h 4330701"/>
              <a:gd name="connsiteX25623" fmla="*/ 5364140 w 12191966"/>
              <a:gd name="connsiteY25623" fmla="*/ 911226 h 4330701"/>
              <a:gd name="connsiteX25624" fmla="*/ 5366066 w 12191966"/>
              <a:gd name="connsiteY25624" fmla="*/ 912886 h 4330701"/>
              <a:gd name="connsiteX25625" fmla="*/ 5366840 w 12191966"/>
              <a:gd name="connsiteY25625" fmla="*/ 914960 h 4330701"/>
              <a:gd name="connsiteX25626" fmla="*/ 5367609 w 12191966"/>
              <a:gd name="connsiteY25626" fmla="*/ 917035 h 4330701"/>
              <a:gd name="connsiteX25627" fmla="*/ 5366840 w 12191966"/>
              <a:gd name="connsiteY25627" fmla="*/ 919109 h 4330701"/>
              <a:gd name="connsiteX25628" fmla="*/ 5365295 w 12191966"/>
              <a:gd name="connsiteY25628" fmla="*/ 924503 h 4330701"/>
              <a:gd name="connsiteX25629" fmla="*/ 5364910 w 12191966"/>
              <a:gd name="connsiteY25629" fmla="*/ 926993 h 4330701"/>
              <a:gd name="connsiteX25630" fmla="*/ 5364528 w 12191966"/>
              <a:gd name="connsiteY25630" fmla="*/ 929482 h 4330701"/>
              <a:gd name="connsiteX25631" fmla="*/ 5367609 w 12191966"/>
              <a:gd name="connsiteY25631" fmla="*/ 933217 h 4330701"/>
              <a:gd name="connsiteX25632" fmla="*/ 5370308 w 12191966"/>
              <a:gd name="connsiteY25632" fmla="*/ 936536 h 4330701"/>
              <a:gd name="connsiteX25633" fmla="*/ 5373390 w 12191966"/>
              <a:gd name="connsiteY25633" fmla="*/ 938611 h 4330701"/>
              <a:gd name="connsiteX25634" fmla="*/ 5376856 w 12191966"/>
              <a:gd name="connsiteY25634" fmla="*/ 940685 h 4330701"/>
              <a:gd name="connsiteX25635" fmla="*/ 5375318 w 12191966"/>
              <a:gd name="connsiteY25635" fmla="*/ 944420 h 4330701"/>
              <a:gd name="connsiteX25636" fmla="*/ 5373778 w 12191966"/>
              <a:gd name="connsiteY25636" fmla="*/ 946494 h 4330701"/>
              <a:gd name="connsiteX25637" fmla="*/ 5372238 w 12191966"/>
              <a:gd name="connsiteY25637" fmla="*/ 947324 h 4330701"/>
              <a:gd name="connsiteX25638" fmla="*/ 5371464 w 12191966"/>
              <a:gd name="connsiteY25638" fmla="*/ 947739 h 4330701"/>
              <a:gd name="connsiteX25639" fmla="*/ 5369920 w 12191966"/>
              <a:gd name="connsiteY25639" fmla="*/ 947324 h 4330701"/>
              <a:gd name="connsiteX25640" fmla="*/ 5368378 w 12191966"/>
              <a:gd name="connsiteY25640" fmla="*/ 945664 h 4330701"/>
              <a:gd name="connsiteX25641" fmla="*/ 5366066 w 12191966"/>
              <a:gd name="connsiteY25641" fmla="*/ 942760 h 4330701"/>
              <a:gd name="connsiteX25642" fmla="*/ 5362594 w 12191966"/>
              <a:gd name="connsiteY25642" fmla="*/ 938611 h 4330701"/>
              <a:gd name="connsiteX25643" fmla="*/ 5361056 w 12191966"/>
              <a:gd name="connsiteY25643" fmla="*/ 936951 h 4330701"/>
              <a:gd name="connsiteX25644" fmla="*/ 5359129 w 12191966"/>
              <a:gd name="connsiteY25644" fmla="*/ 935291 h 4330701"/>
              <a:gd name="connsiteX25645" fmla="*/ 5357199 w 12191966"/>
              <a:gd name="connsiteY25645" fmla="*/ 934876 h 4330701"/>
              <a:gd name="connsiteX25646" fmla="*/ 5354885 w 12191966"/>
              <a:gd name="connsiteY25646" fmla="*/ 934876 h 4330701"/>
              <a:gd name="connsiteX25647" fmla="*/ 5352187 w 12191966"/>
              <a:gd name="connsiteY25647" fmla="*/ 935291 h 4330701"/>
              <a:gd name="connsiteX25648" fmla="*/ 5349876 w 12191966"/>
              <a:gd name="connsiteY25648" fmla="*/ 937366 h 4330701"/>
              <a:gd name="connsiteX25649" fmla="*/ 5351420 w 12191966"/>
              <a:gd name="connsiteY25649" fmla="*/ 933632 h 4330701"/>
              <a:gd name="connsiteX25650" fmla="*/ 5353343 w 12191966"/>
              <a:gd name="connsiteY25650" fmla="*/ 930727 h 4330701"/>
              <a:gd name="connsiteX25651" fmla="*/ 5357583 w 12191966"/>
              <a:gd name="connsiteY25651" fmla="*/ 925333 h 4330701"/>
              <a:gd name="connsiteX25652" fmla="*/ 5360285 w 12191966"/>
              <a:gd name="connsiteY25652" fmla="*/ 923259 h 4330701"/>
              <a:gd name="connsiteX25653" fmla="*/ 5362211 w 12191966"/>
              <a:gd name="connsiteY25653" fmla="*/ 919939 h 4330701"/>
              <a:gd name="connsiteX25654" fmla="*/ 5362981 w 12191966"/>
              <a:gd name="connsiteY25654" fmla="*/ 915790 h 4330701"/>
              <a:gd name="connsiteX25655" fmla="*/ 5292419 w 12191966"/>
              <a:gd name="connsiteY25655" fmla="*/ 901701 h 4330701"/>
              <a:gd name="connsiteX25656" fmla="*/ 5298602 w 12191966"/>
              <a:gd name="connsiteY25656" fmla="*/ 904600 h 4330701"/>
              <a:gd name="connsiteX25657" fmla="*/ 5304005 w 12191966"/>
              <a:gd name="connsiteY25657" fmla="*/ 906670 h 4330701"/>
              <a:gd name="connsiteX25658" fmla="*/ 5309414 w 12191966"/>
              <a:gd name="connsiteY25658" fmla="*/ 907913 h 4330701"/>
              <a:gd name="connsiteX25659" fmla="*/ 5314821 w 12191966"/>
              <a:gd name="connsiteY25659" fmla="*/ 907913 h 4330701"/>
              <a:gd name="connsiteX25660" fmla="*/ 5320225 w 12191966"/>
              <a:gd name="connsiteY25660" fmla="*/ 907499 h 4330701"/>
              <a:gd name="connsiteX25661" fmla="*/ 5326022 w 12191966"/>
              <a:gd name="connsiteY25661" fmla="*/ 906256 h 4330701"/>
              <a:gd name="connsiteX25662" fmla="*/ 5331812 w 12191966"/>
              <a:gd name="connsiteY25662" fmla="*/ 904600 h 4330701"/>
              <a:gd name="connsiteX25663" fmla="*/ 5338763 w 12191966"/>
              <a:gd name="connsiteY25663" fmla="*/ 902529 h 4330701"/>
              <a:gd name="connsiteX25664" fmla="*/ 5336447 w 12191966"/>
              <a:gd name="connsiteY25664" fmla="*/ 906256 h 4330701"/>
              <a:gd name="connsiteX25665" fmla="*/ 5333356 w 12191966"/>
              <a:gd name="connsiteY25665" fmla="*/ 908741 h 4330701"/>
              <a:gd name="connsiteX25666" fmla="*/ 5330263 w 12191966"/>
              <a:gd name="connsiteY25666" fmla="*/ 911640 h 4330701"/>
              <a:gd name="connsiteX25667" fmla="*/ 5327180 w 12191966"/>
              <a:gd name="connsiteY25667" fmla="*/ 912882 h 4330701"/>
              <a:gd name="connsiteX25668" fmla="*/ 5323701 w 12191966"/>
              <a:gd name="connsiteY25668" fmla="*/ 914539 h 4330701"/>
              <a:gd name="connsiteX25669" fmla="*/ 5319840 w 12191966"/>
              <a:gd name="connsiteY25669" fmla="*/ 915781 h 4330701"/>
              <a:gd name="connsiteX25670" fmla="*/ 5311730 w 12191966"/>
              <a:gd name="connsiteY25670" fmla="*/ 916610 h 4330701"/>
              <a:gd name="connsiteX25671" fmla="*/ 5296280 w 12191966"/>
              <a:gd name="connsiteY25671" fmla="*/ 917852 h 4330701"/>
              <a:gd name="connsiteX25672" fmla="*/ 5288561 w 12191966"/>
              <a:gd name="connsiteY25672" fmla="*/ 918680 h 4330701"/>
              <a:gd name="connsiteX25673" fmla="*/ 5285085 w 12191966"/>
              <a:gd name="connsiteY25673" fmla="*/ 919923 h 4330701"/>
              <a:gd name="connsiteX25674" fmla="*/ 5281990 w 12191966"/>
              <a:gd name="connsiteY25674" fmla="*/ 920751 h 4330701"/>
              <a:gd name="connsiteX25675" fmla="*/ 5281600 w 12191966"/>
              <a:gd name="connsiteY25675" fmla="*/ 918680 h 4330701"/>
              <a:gd name="connsiteX25676" fmla="*/ 5281990 w 12191966"/>
              <a:gd name="connsiteY25676" fmla="*/ 916610 h 4330701"/>
              <a:gd name="connsiteX25677" fmla="*/ 5282763 w 12191966"/>
              <a:gd name="connsiteY25677" fmla="*/ 915781 h 4330701"/>
              <a:gd name="connsiteX25678" fmla="*/ 5283538 w 12191966"/>
              <a:gd name="connsiteY25678" fmla="*/ 915367 h 4330701"/>
              <a:gd name="connsiteX25679" fmla="*/ 5285856 w 12191966"/>
              <a:gd name="connsiteY25679" fmla="*/ 914125 h 4330701"/>
              <a:gd name="connsiteX25680" fmla="*/ 5288947 w 12191966"/>
              <a:gd name="connsiteY25680" fmla="*/ 913711 h 4330701"/>
              <a:gd name="connsiteX25681" fmla="*/ 5292034 w 12191966"/>
              <a:gd name="connsiteY25681" fmla="*/ 912882 h 4330701"/>
              <a:gd name="connsiteX25682" fmla="*/ 5292806 w 12191966"/>
              <a:gd name="connsiteY25682" fmla="*/ 912468 h 4330701"/>
              <a:gd name="connsiteX25683" fmla="*/ 5293191 w 12191966"/>
              <a:gd name="connsiteY25683" fmla="*/ 911640 h 4330701"/>
              <a:gd name="connsiteX25684" fmla="*/ 5293968 w 12191966"/>
              <a:gd name="connsiteY25684" fmla="*/ 909983 h 4330701"/>
              <a:gd name="connsiteX25685" fmla="*/ 5293968 w 12191966"/>
              <a:gd name="connsiteY25685" fmla="*/ 907913 h 4330701"/>
              <a:gd name="connsiteX25686" fmla="*/ 5293191 w 12191966"/>
              <a:gd name="connsiteY25686" fmla="*/ 905014 h 4330701"/>
              <a:gd name="connsiteX25687" fmla="*/ 5240714 w 12191966"/>
              <a:gd name="connsiteY25687" fmla="*/ 895351 h 4330701"/>
              <a:gd name="connsiteX25688" fmla="*/ 5241104 w 12191966"/>
              <a:gd name="connsiteY25688" fmla="*/ 898208 h 4330701"/>
              <a:gd name="connsiteX25689" fmla="*/ 5241493 w 12191966"/>
              <a:gd name="connsiteY25689" fmla="*/ 900250 h 4330701"/>
              <a:gd name="connsiteX25690" fmla="*/ 5243049 w 12191966"/>
              <a:gd name="connsiteY25690" fmla="*/ 901882 h 4330701"/>
              <a:gd name="connsiteX25691" fmla="*/ 5244218 w 12191966"/>
              <a:gd name="connsiteY25691" fmla="*/ 902699 h 4330701"/>
              <a:gd name="connsiteX25692" fmla="*/ 5246167 w 12191966"/>
              <a:gd name="connsiteY25692" fmla="*/ 903923 h 4330701"/>
              <a:gd name="connsiteX25693" fmla="*/ 5247729 w 12191966"/>
              <a:gd name="connsiteY25693" fmla="*/ 904332 h 4330701"/>
              <a:gd name="connsiteX25694" fmla="*/ 5251623 w 12191966"/>
              <a:gd name="connsiteY25694" fmla="*/ 904740 h 4330701"/>
              <a:gd name="connsiteX25695" fmla="*/ 5255128 w 12191966"/>
              <a:gd name="connsiteY25695" fmla="*/ 905148 h 4330701"/>
              <a:gd name="connsiteX25696" fmla="*/ 5257078 w 12191966"/>
              <a:gd name="connsiteY25696" fmla="*/ 906373 h 4330701"/>
              <a:gd name="connsiteX25697" fmla="*/ 5258248 w 12191966"/>
              <a:gd name="connsiteY25697" fmla="*/ 907597 h 4330701"/>
              <a:gd name="connsiteX25698" fmla="*/ 5259416 w 12191966"/>
              <a:gd name="connsiteY25698" fmla="*/ 908822 h 4330701"/>
              <a:gd name="connsiteX25699" fmla="*/ 5260193 w 12191966"/>
              <a:gd name="connsiteY25699" fmla="*/ 910863 h 4330701"/>
              <a:gd name="connsiteX25700" fmla="*/ 5260971 w 12191966"/>
              <a:gd name="connsiteY25700" fmla="*/ 913721 h 4330701"/>
              <a:gd name="connsiteX25701" fmla="*/ 5260971 w 12191966"/>
              <a:gd name="connsiteY25701" fmla="*/ 917395 h 4330701"/>
              <a:gd name="connsiteX25702" fmla="*/ 5255128 w 12191966"/>
              <a:gd name="connsiteY25702" fmla="*/ 917395 h 4330701"/>
              <a:gd name="connsiteX25703" fmla="*/ 5250065 w 12191966"/>
              <a:gd name="connsiteY25703" fmla="*/ 917803 h 4330701"/>
              <a:gd name="connsiteX25704" fmla="*/ 5244999 w 12191966"/>
              <a:gd name="connsiteY25704" fmla="*/ 918619 h 4330701"/>
              <a:gd name="connsiteX25705" fmla="*/ 5240714 w 12191966"/>
              <a:gd name="connsiteY25705" fmla="*/ 920660 h 4330701"/>
              <a:gd name="connsiteX25706" fmla="*/ 5236823 w 12191966"/>
              <a:gd name="connsiteY25706" fmla="*/ 923518 h 4330701"/>
              <a:gd name="connsiteX25707" fmla="*/ 5235269 w 12191966"/>
              <a:gd name="connsiteY25707" fmla="*/ 925559 h 4330701"/>
              <a:gd name="connsiteX25708" fmla="*/ 5234095 w 12191966"/>
              <a:gd name="connsiteY25708" fmla="*/ 927600 h 4330701"/>
              <a:gd name="connsiteX25709" fmla="*/ 5232932 w 12191966"/>
              <a:gd name="connsiteY25709" fmla="*/ 929641 h 4330701"/>
              <a:gd name="connsiteX25710" fmla="*/ 5231760 w 12191966"/>
              <a:gd name="connsiteY25710" fmla="*/ 932091 h 4330701"/>
              <a:gd name="connsiteX25711" fmla="*/ 5231370 w 12191966"/>
              <a:gd name="connsiteY25711" fmla="*/ 935356 h 4330701"/>
              <a:gd name="connsiteX25712" fmla="*/ 5230983 w 12191966"/>
              <a:gd name="connsiteY25712" fmla="*/ 938214 h 4330701"/>
              <a:gd name="connsiteX25713" fmla="*/ 5229031 w 12191966"/>
              <a:gd name="connsiteY25713" fmla="*/ 936173 h 4330701"/>
              <a:gd name="connsiteX25714" fmla="*/ 5227078 w 12191966"/>
              <a:gd name="connsiteY25714" fmla="*/ 934132 h 4330701"/>
              <a:gd name="connsiteX25715" fmla="*/ 5224737 w 12191966"/>
              <a:gd name="connsiteY25715" fmla="*/ 931274 h 4330701"/>
              <a:gd name="connsiteX25716" fmla="*/ 5223579 w 12191966"/>
              <a:gd name="connsiteY25716" fmla="*/ 928417 h 4330701"/>
              <a:gd name="connsiteX25717" fmla="*/ 5222020 w 12191966"/>
              <a:gd name="connsiteY25717" fmla="*/ 925151 h 4330701"/>
              <a:gd name="connsiteX25718" fmla="*/ 5220854 w 12191966"/>
              <a:gd name="connsiteY25718" fmla="*/ 921885 h 4330701"/>
              <a:gd name="connsiteX25719" fmla="*/ 5220082 w 12191966"/>
              <a:gd name="connsiteY25719" fmla="*/ 918211 h 4330701"/>
              <a:gd name="connsiteX25720" fmla="*/ 5219696 w 12191966"/>
              <a:gd name="connsiteY25720" fmla="*/ 915354 h 4330701"/>
              <a:gd name="connsiteX25721" fmla="*/ 5219696 w 12191966"/>
              <a:gd name="connsiteY25721" fmla="*/ 911680 h 4330701"/>
              <a:gd name="connsiteX25722" fmla="*/ 5220082 w 12191966"/>
              <a:gd name="connsiteY25722" fmla="*/ 908414 h 4330701"/>
              <a:gd name="connsiteX25723" fmla="*/ 5220854 w 12191966"/>
              <a:gd name="connsiteY25723" fmla="*/ 905965 h 4330701"/>
              <a:gd name="connsiteX25724" fmla="*/ 5222020 w 12191966"/>
              <a:gd name="connsiteY25724" fmla="*/ 902699 h 4330701"/>
              <a:gd name="connsiteX25725" fmla="*/ 5223959 w 12191966"/>
              <a:gd name="connsiteY25725" fmla="*/ 900658 h 4330701"/>
              <a:gd name="connsiteX25726" fmla="*/ 5226300 w 12191966"/>
              <a:gd name="connsiteY25726" fmla="*/ 898617 h 4330701"/>
              <a:gd name="connsiteX25727" fmla="*/ 5229418 w 12191966"/>
              <a:gd name="connsiteY25727" fmla="*/ 896984 h 4330701"/>
              <a:gd name="connsiteX25728" fmla="*/ 5232932 w 12191966"/>
              <a:gd name="connsiteY25728" fmla="*/ 896167 h 4330701"/>
              <a:gd name="connsiteX25729" fmla="*/ 5232148 w 12191966"/>
              <a:gd name="connsiteY25729" fmla="*/ 900250 h 4330701"/>
              <a:gd name="connsiteX25730" fmla="*/ 5231370 w 12191966"/>
              <a:gd name="connsiteY25730" fmla="*/ 902699 h 4330701"/>
              <a:gd name="connsiteX25731" fmla="*/ 5229812 w 12191966"/>
              <a:gd name="connsiteY25731" fmla="*/ 904740 h 4330701"/>
              <a:gd name="connsiteX25732" fmla="*/ 5228252 w 12191966"/>
              <a:gd name="connsiteY25732" fmla="*/ 906781 h 4330701"/>
              <a:gd name="connsiteX25733" fmla="*/ 5227078 w 12191966"/>
              <a:gd name="connsiteY25733" fmla="*/ 908822 h 4330701"/>
              <a:gd name="connsiteX25734" fmla="*/ 5225906 w 12191966"/>
              <a:gd name="connsiteY25734" fmla="*/ 912088 h 4330701"/>
              <a:gd name="connsiteX25735" fmla="*/ 5225519 w 12191966"/>
              <a:gd name="connsiteY25735" fmla="*/ 915762 h 4330701"/>
              <a:gd name="connsiteX25736" fmla="*/ 5225906 w 12191966"/>
              <a:gd name="connsiteY25736" fmla="*/ 920660 h 4330701"/>
              <a:gd name="connsiteX25737" fmla="*/ 5228252 w 12191966"/>
              <a:gd name="connsiteY25737" fmla="*/ 920660 h 4330701"/>
              <a:gd name="connsiteX25738" fmla="*/ 5229812 w 12191966"/>
              <a:gd name="connsiteY25738" fmla="*/ 920660 h 4330701"/>
              <a:gd name="connsiteX25739" fmla="*/ 5231760 w 12191966"/>
              <a:gd name="connsiteY25739" fmla="*/ 919844 h 4330701"/>
              <a:gd name="connsiteX25740" fmla="*/ 5232932 w 12191966"/>
              <a:gd name="connsiteY25740" fmla="*/ 918619 h 4330701"/>
              <a:gd name="connsiteX25741" fmla="*/ 5234095 w 12191966"/>
              <a:gd name="connsiteY25741" fmla="*/ 917803 h 4330701"/>
              <a:gd name="connsiteX25742" fmla="*/ 5234877 w 12191966"/>
              <a:gd name="connsiteY25742" fmla="*/ 915762 h 4330701"/>
              <a:gd name="connsiteX25743" fmla="*/ 5236427 w 12191966"/>
              <a:gd name="connsiteY25743" fmla="*/ 912088 h 4330701"/>
              <a:gd name="connsiteX25744" fmla="*/ 5238372 w 12191966"/>
              <a:gd name="connsiteY25744" fmla="*/ 903107 h 4330701"/>
              <a:gd name="connsiteX25745" fmla="*/ 5239155 w 12191966"/>
              <a:gd name="connsiteY25745" fmla="*/ 899025 h 4330701"/>
              <a:gd name="connsiteX25746" fmla="*/ 5188491 w 12191966"/>
              <a:gd name="connsiteY25746" fmla="*/ 895351 h 4330701"/>
              <a:gd name="connsiteX25747" fmla="*/ 5190981 w 12191966"/>
              <a:gd name="connsiteY25747" fmla="*/ 900215 h 4330701"/>
              <a:gd name="connsiteX25748" fmla="*/ 5193053 w 12191966"/>
              <a:gd name="connsiteY25748" fmla="*/ 902647 h 4330701"/>
              <a:gd name="connsiteX25749" fmla="*/ 5194296 w 12191966"/>
              <a:gd name="connsiteY25749" fmla="*/ 903052 h 4330701"/>
              <a:gd name="connsiteX25750" fmla="*/ 5195125 w 12191966"/>
              <a:gd name="connsiteY25750" fmla="*/ 903052 h 4330701"/>
              <a:gd name="connsiteX25751" fmla="*/ 5197183 w 12191966"/>
              <a:gd name="connsiteY25751" fmla="*/ 902647 h 4330701"/>
              <a:gd name="connsiteX25752" fmla="*/ 5203402 w 12191966"/>
              <a:gd name="connsiteY25752" fmla="*/ 900215 h 4330701"/>
              <a:gd name="connsiteX25753" fmla="*/ 5207540 w 12191966"/>
              <a:gd name="connsiteY25753" fmla="*/ 898999 h 4330701"/>
              <a:gd name="connsiteX25754" fmla="*/ 5213342 w 12191966"/>
              <a:gd name="connsiteY25754" fmla="*/ 898593 h 4330701"/>
              <a:gd name="connsiteX25755" fmla="*/ 5212928 w 12191966"/>
              <a:gd name="connsiteY25755" fmla="*/ 903052 h 4330701"/>
              <a:gd name="connsiteX25756" fmla="*/ 5212514 w 12191966"/>
              <a:gd name="connsiteY25756" fmla="*/ 906700 h 4330701"/>
              <a:gd name="connsiteX25757" fmla="*/ 5211271 w 12191966"/>
              <a:gd name="connsiteY25757" fmla="*/ 909942 h 4330701"/>
              <a:gd name="connsiteX25758" fmla="*/ 5210442 w 12191966"/>
              <a:gd name="connsiteY25758" fmla="*/ 911969 h 4330701"/>
              <a:gd name="connsiteX25759" fmla="*/ 5209203 w 12191966"/>
              <a:gd name="connsiteY25759" fmla="*/ 913185 h 4330701"/>
              <a:gd name="connsiteX25760" fmla="*/ 5207540 w 12191966"/>
              <a:gd name="connsiteY25760" fmla="*/ 913996 h 4330701"/>
              <a:gd name="connsiteX25761" fmla="*/ 5206304 w 12191966"/>
              <a:gd name="connsiteY25761" fmla="*/ 914401 h 4330701"/>
              <a:gd name="connsiteX25762" fmla="*/ 5204648 w 12191966"/>
              <a:gd name="connsiteY25762" fmla="*/ 914401 h 4330701"/>
              <a:gd name="connsiteX25763" fmla="*/ 5200507 w 12191966"/>
              <a:gd name="connsiteY25763" fmla="*/ 913996 h 4330701"/>
              <a:gd name="connsiteX25764" fmla="*/ 5196359 w 12191966"/>
              <a:gd name="connsiteY25764" fmla="*/ 913185 h 4330701"/>
              <a:gd name="connsiteX25765" fmla="*/ 5190981 w 12191966"/>
              <a:gd name="connsiteY25765" fmla="*/ 912780 h 4330701"/>
              <a:gd name="connsiteX25766" fmla="*/ 5188491 w 12191966"/>
              <a:gd name="connsiteY25766" fmla="*/ 912780 h 4330701"/>
              <a:gd name="connsiteX25767" fmla="*/ 5185178 w 12191966"/>
              <a:gd name="connsiteY25767" fmla="*/ 913185 h 4330701"/>
              <a:gd name="connsiteX25768" fmla="*/ 5184769 w 12191966"/>
              <a:gd name="connsiteY25768" fmla="*/ 901431 h 4330701"/>
              <a:gd name="connsiteX25769" fmla="*/ 5185589 w 12191966"/>
              <a:gd name="connsiteY25769" fmla="*/ 901431 h 4330701"/>
              <a:gd name="connsiteX25770" fmla="*/ 5186839 w 12191966"/>
              <a:gd name="connsiteY25770" fmla="*/ 901431 h 4330701"/>
              <a:gd name="connsiteX25771" fmla="*/ 5187256 w 12191966"/>
              <a:gd name="connsiteY25771" fmla="*/ 901025 h 4330701"/>
              <a:gd name="connsiteX25772" fmla="*/ 5187662 w 12191966"/>
              <a:gd name="connsiteY25772" fmla="*/ 900215 h 4330701"/>
              <a:gd name="connsiteX25773" fmla="*/ 5188491 w 12191966"/>
              <a:gd name="connsiteY25773" fmla="*/ 898188 h 4330701"/>
              <a:gd name="connsiteX25774" fmla="*/ 5145089 w 12191966"/>
              <a:gd name="connsiteY25774" fmla="*/ 893763 h 4330701"/>
              <a:gd name="connsiteX25775" fmla="*/ 5147159 w 12191966"/>
              <a:gd name="connsiteY25775" fmla="*/ 893763 h 4330701"/>
              <a:gd name="connsiteX25776" fmla="*/ 5149241 w 12191966"/>
              <a:gd name="connsiteY25776" fmla="*/ 894527 h 4330701"/>
              <a:gd name="connsiteX25777" fmla="*/ 5152576 w 12191966"/>
              <a:gd name="connsiteY25777" fmla="*/ 895674 h 4330701"/>
              <a:gd name="connsiteX25778" fmla="*/ 5155489 w 12191966"/>
              <a:gd name="connsiteY25778" fmla="*/ 897967 h 4330701"/>
              <a:gd name="connsiteX25779" fmla="*/ 5158401 w 12191966"/>
              <a:gd name="connsiteY25779" fmla="*/ 900260 h 4330701"/>
              <a:gd name="connsiteX25780" fmla="*/ 5160900 w 12191966"/>
              <a:gd name="connsiteY25780" fmla="*/ 902935 h 4330701"/>
              <a:gd name="connsiteX25781" fmla="*/ 5163397 w 12191966"/>
              <a:gd name="connsiteY25781" fmla="*/ 905611 h 4330701"/>
              <a:gd name="connsiteX25782" fmla="*/ 5166728 w 12191966"/>
              <a:gd name="connsiteY25782" fmla="*/ 907522 h 4330701"/>
              <a:gd name="connsiteX25783" fmla="*/ 5168811 w 12191966"/>
              <a:gd name="connsiteY25783" fmla="*/ 907904 h 4330701"/>
              <a:gd name="connsiteX25784" fmla="*/ 5170479 w 12191966"/>
              <a:gd name="connsiteY25784" fmla="*/ 908286 h 4330701"/>
              <a:gd name="connsiteX25785" fmla="*/ 5169228 w 12191966"/>
              <a:gd name="connsiteY25785" fmla="*/ 910961 h 4330701"/>
              <a:gd name="connsiteX25786" fmla="*/ 5167562 w 12191966"/>
              <a:gd name="connsiteY25786" fmla="*/ 912108 h 4330701"/>
              <a:gd name="connsiteX25787" fmla="*/ 5166317 w 12191966"/>
              <a:gd name="connsiteY25787" fmla="*/ 913637 h 4330701"/>
              <a:gd name="connsiteX25788" fmla="*/ 5163814 w 12191966"/>
              <a:gd name="connsiteY25788" fmla="*/ 914401 h 4330701"/>
              <a:gd name="connsiteX25789" fmla="*/ 5161729 w 12191966"/>
              <a:gd name="connsiteY25789" fmla="*/ 914401 h 4330701"/>
              <a:gd name="connsiteX25790" fmla="*/ 5159650 w 12191966"/>
              <a:gd name="connsiteY25790" fmla="*/ 913637 h 4330701"/>
              <a:gd name="connsiteX25791" fmla="*/ 5157568 w 12191966"/>
              <a:gd name="connsiteY25791" fmla="*/ 912872 h 4330701"/>
              <a:gd name="connsiteX25792" fmla="*/ 5155902 w 12191966"/>
              <a:gd name="connsiteY25792" fmla="*/ 911343 h 4330701"/>
              <a:gd name="connsiteX25793" fmla="*/ 5151737 w 12191966"/>
              <a:gd name="connsiteY25793" fmla="*/ 907904 h 4330701"/>
              <a:gd name="connsiteX25794" fmla="*/ 5148827 w 12191966"/>
              <a:gd name="connsiteY25794" fmla="*/ 903700 h 4330701"/>
              <a:gd name="connsiteX25795" fmla="*/ 5145918 w 12191966"/>
              <a:gd name="connsiteY25795" fmla="*/ 898731 h 4330701"/>
              <a:gd name="connsiteX25796" fmla="*/ 5145089 w 12191966"/>
              <a:gd name="connsiteY25796" fmla="*/ 896438 h 4330701"/>
              <a:gd name="connsiteX25797" fmla="*/ 11371328 w 12191966"/>
              <a:gd name="connsiteY25797" fmla="*/ 879476 h 4330701"/>
              <a:gd name="connsiteX25798" fmla="*/ 11378581 w 12191966"/>
              <a:gd name="connsiteY25798" fmla="*/ 883445 h 4330701"/>
              <a:gd name="connsiteX25799" fmla="*/ 11385432 w 12191966"/>
              <a:gd name="connsiteY25799" fmla="*/ 888207 h 4330701"/>
              <a:gd name="connsiteX25800" fmla="*/ 11392686 w 12191966"/>
              <a:gd name="connsiteY25800" fmla="*/ 893367 h 4330701"/>
              <a:gd name="connsiteX25801" fmla="*/ 11398731 w 12191966"/>
              <a:gd name="connsiteY25801" fmla="*/ 899717 h 4330701"/>
              <a:gd name="connsiteX25802" fmla="*/ 11404372 w 12191966"/>
              <a:gd name="connsiteY25802" fmla="*/ 906464 h 4330701"/>
              <a:gd name="connsiteX25803" fmla="*/ 11409611 w 12191966"/>
              <a:gd name="connsiteY25803" fmla="*/ 914798 h 4330701"/>
              <a:gd name="connsiteX25804" fmla="*/ 11413641 w 12191966"/>
              <a:gd name="connsiteY25804" fmla="*/ 923529 h 4330701"/>
              <a:gd name="connsiteX25805" fmla="*/ 11417268 w 12191966"/>
              <a:gd name="connsiteY25805" fmla="*/ 933848 h 4330701"/>
              <a:gd name="connsiteX25806" fmla="*/ 11414850 w 12191966"/>
              <a:gd name="connsiteY25806" fmla="*/ 936229 h 4330701"/>
              <a:gd name="connsiteX25807" fmla="*/ 11411626 w 12191966"/>
              <a:gd name="connsiteY25807" fmla="*/ 937817 h 4330701"/>
              <a:gd name="connsiteX25808" fmla="*/ 11409208 w 12191966"/>
              <a:gd name="connsiteY25808" fmla="*/ 938214 h 4330701"/>
              <a:gd name="connsiteX25809" fmla="*/ 11405984 w 12191966"/>
              <a:gd name="connsiteY25809" fmla="*/ 937817 h 4330701"/>
              <a:gd name="connsiteX25810" fmla="*/ 11402761 w 12191966"/>
              <a:gd name="connsiteY25810" fmla="*/ 936626 h 4330701"/>
              <a:gd name="connsiteX25811" fmla="*/ 11399940 w 12191966"/>
              <a:gd name="connsiteY25811" fmla="*/ 935039 h 4330701"/>
              <a:gd name="connsiteX25812" fmla="*/ 11393895 w 12191966"/>
              <a:gd name="connsiteY25812" fmla="*/ 930673 h 4330701"/>
              <a:gd name="connsiteX25813" fmla="*/ 11387044 w 12191966"/>
              <a:gd name="connsiteY25813" fmla="*/ 926308 h 4330701"/>
              <a:gd name="connsiteX25814" fmla="*/ 11383417 w 12191966"/>
              <a:gd name="connsiteY25814" fmla="*/ 924323 h 4330701"/>
              <a:gd name="connsiteX25815" fmla="*/ 11380193 w 12191966"/>
              <a:gd name="connsiteY25815" fmla="*/ 922736 h 4330701"/>
              <a:gd name="connsiteX25816" fmla="*/ 11376567 w 12191966"/>
              <a:gd name="connsiteY25816" fmla="*/ 921148 h 4330701"/>
              <a:gd name="connsiteX25817" fmla="*/ 11372940 w 12191966"/>
              <a:gd name="connsiteY25817" fmla="*/ 919957 h 4330701"/>
              <a:gd name="connsiteX25818" fmla="*/ 11368910 w 12191966"/>
              <a:gd name="connsiteY25818" fmla="*/ 919957 h 4330701"/>
              <a:gd name="connsiteX25819" fmla="*/ 11364880 w 12191966"/>
              <a:gd name="connsiteY25819" fmla="*/ 921148 h 4330701"/>
              <a:gd name="connsiteX25820" fmla="*/ 11367298 w 12191966"/>
              <a:gd name="connsiteY25820" fmla="*/ 915592 h 4330701"/>
              <a:gd name="connsiteX25821" fmla="*/ 11368910 w 12191966"/>
              <a:gd name="connsiteY25821" fmla="*/ 909639 h 4330701"/>
              <a:gd name="connsiteX25822" fmla="*/ 11369716 w 12191966"/>
              <a:gd name="connsiteY25822" fmla="*/ 904479 h 4330701"/>
              <a:gd name="connsiteX25823" fmla="*/ 11369716 w 12191966"/>
              <a:gd name="connsiteY25823" fmla="*/ 898923 h 4330701"/>
              <a:gd name="connsiteX25824" fmla="*/ 11369716 w 12191966"/>
              <a:gd name="connsiteY25824" fmla="*/ 889398 h 4330701"/>
              <a:gd name="connsiteX25825" fmla="*/ 11370522 w 12191966"/>
              <a:gd name="connsiteY25825" fmla="*/ 884635 h 4330701"/>
              <a:gd name="connsiteX25826" fmla="*/ 5400679 w 12191966"/>
              <a:gd name="connsiteY25826" fmla="*/ 873126 h 4330701"/>
              <a:gd name="connsiteX25827" fmla="*/ 5398321 w 12191966"/>
              <a:gd name="connsiteY25827" fmla="*/ 878841 h 4330701"/>
              <a:gd name="connsiteX25828" fmla="*/ 5395957 w 12191966"/>
              <a:gd name="connsiteY25828" fmla="*/ 882923 h 4330701"/>
              <a:gd name="connsiteX25829" fmla="*/ 5393596 w 12191966"/>
              <a:gd name="connsiteY25829" fmla="*/ 885781 h 4330701"/>
              <a:gd name="connsiteX25830" fmla="*/ 5390838 w 12191966"/>
              <a:gd name="connsiteY25830" fmla="*/ 887822 h 4330701"/>
              <a:gd name="connsiteX25831" fmla="*/ 5388476 w 12191966"/>
              <a:gd name="connsiteY25831" fmla="*/ 889454 h 4330701"/>
              <a:gd name="connsiteX25832" fmla="*/ 5385723 w 12191966"/>
              <a:gd name="connsiteY25832" fmla="*/ 889863 h 4330701"/>
              <a:gd name="connsiteX25833" fmla="*/ 5382965 w 12191966"/>
              <a:gd name="connsiteY25833" fmla="*/ 890679 h 4330701"/>
              <a:gd name="connsiteX25834" fmla="*/ 5380210 w 12191966"/>
              <a:gd name="connsiteY25834" fmla="*/ 890679 h 4330701"/>
              <a:gd name="connsiteX25835" fmla="*/ 5373522 w 12191966"/>
              <a:gd name="connsiteY25835" fmla="*/ 890679 h 4330701"/>
              <a:gd name="connsiteX25836" fmla="*/ 5370772 w 12191966"/>
              <a:gd name="connsiteY25836" fmla="*/ 890679 h 4330701"/>
              <a:gd name="connsiteX25837" fmla="*/ 5367228 w 12191966"/>
              <a:gd name="connsiteY25837" fmla="*/ 891496 h 4330701"/>
              <a:gd name="connsiteX25838" fmla="*/ 5364082 w 12191966"/>
              <a:gd name="connsiteY25838" fmla="*/ 892720 h 4330701"/>
              <a:gd name="connsiteX25839" fmla="*/ 5361327 w 12191966"/>
              <a:gd name="connsiteY25839" fmla="*/ 894761 h 4330701"/>
              <a:gd name="connsiteX25840" fmla="*/ 5357787 w 12191966"/>
              <a:gd name="connsiteY25840" fmla="*/ 897619 h 4330701"/>
              <a:gd name="connsiteX25841" fmla="*/ 5354638 w 12191966"/>
              <a:gd name="connsiteY25841" fmla="*/ 901701 h 4330701"/>
              <a:gd name="connsiteX25842" fmla="*/ 5355031 w 12191966"/>
              <a:gd name="connsiteY25842" fmla="*/ 897211 h 4330701"/>
              <a:gd name="connsiteX25843" fmla="*/ 5356605 w 12191966"/>
              <a:gd name="connsiteY25843" fmla="*/ 893128 h 4330701"/>
              <a:gd name="connsiteX25844" fmla="*/ 5358179 w 12191966"/>
              <a:gd name="connsiteY25844" fmla="*/ 889863 h 4330701"/>
              <a:gd name="connsiteX25845" fmla="*/ 5360540 w 12191966"/>
              <a:gd name="connsiteY25845" fmla="*/ 887005 h 4330701"/>
              <a:gd name="connsiteX25846" fmla="*/ 5363292 w 12191966"/>
              <a:gd name="connsiteY25846" fmla="*/ 884964 h 4330701"/>
              <a:gd name="connsiteX25847" fmla="*/ 5366047 w 12191966"/>
              <a:gd name="connsiteY25847" fmla="*/ 883331 h 4330701"/>
              <a:gd name="connsiteX25848" fmla="*/ 5369195 w 12191966"/>
              <a:gd name="connsiteY25848" fmla="*/ 881698 h 4330701"/>
              <a:gd name="connsiteX25849" fmla="*/ 5372737 w 12191966"/>
              <a:gd name="connsiteY25849" fmla="*/ 880882 h 4330701"/>
              <a:gd name="connsiteX25850" fmla="*/ 5379425 w 12191966"/>
              <a:gd name="connsiteY25850" fmla="*/ 878841 h 4330701"/>
              <a:gd name="connsiteX25851" fmla="*/ 5386904 w 12191966"/>
              <a:gd name="connsiteY25851" fmla="*/ 877616 h 4330701"/>
              <a:gd name="connsiteX25852" fmla="*/ 5393989 w 12191966"/>
              <a:gd name="connsiteY25852" fmla="*/ 875575 h 4330701"/>
              <a:gd name="connsiteX25853" fmla="*/ 5397532 w 12191966"/>
              <a:gd name="connsiteY25853" fmla="*/ 874351 h 4330701"/>
              <a:gd name="connsiteX25854" fmla="*/ 5045592 w 12191966"/>
              <a:gd name="connsiteY25854" fmla="*/ 871538 h 4330701"/>
              <a:gd name="connsiteX25855" fmla="*/ 5052674 w 12191966"/>
              <a:gd name="connsiteY25855" fmla="*/ 871538 h 4330701"/>
              <a:gd name="connsiteX25856" fmla="*/ 5059361 w 12191966"/>
              <a:gd name="connsiteY25856" fmla="*/ 871538 h 4330701"/>
              <a:gd name="connsiteX25857" fmla="*/ 5058575 w 12191966"/>
              <a:gd name="connsiteY25857" fmla="*/ 875253 h 4330701"/>
              <a:gd name="connsiteX25858" fmla="*/ 5056607 w 12191966"/>
              <a:gd name="connsiteY25858" fmla="*/ 878226 h 4330701"/>
              <a:gd name="connsiteX25859" fmla="*/ 5054639 w 12191966"/>
              <a:gd name="connsiteY25859" fmla="*/ 880455 h 4330701"/>
              <a:gd name="connsiteX25860" fmla="*/ 5051493 w 12191966"/>
              <a:gd name="connsiteY25860" fmla="*/ 883056 h 4330701"/>
              <a:gd name="connsiteX25861" fmla="*/ 5048739 w 12191966"/>
              <a:gd name="connsiteY25861" fmla="*/ 884914 h 4330701"/>
              <a:gd name="connsiteX25862" fmla="*/ 5045196 w 12191966"/>
              <a:gd name="connsiteY25862" fmla="*/ 886028 h 4330701"/>
              <a:gd name="connsiteX25863" fmla="*/ 5041656 w 12191966"/>
              <a:gd name="connsiteY25863" fmla="*/ 887143 h 4330701"/>
              <a:gd name="connsiteX25864" fmla="*/ 5038116 w 12191966"/>
              <a:gd name="connsiteY25864" fmla="*/ 888258 h 4330701"/>
              <a:gd name="connsiteX25865" fmla="*/ 5030641 w 12191966"/>
              <a:gd name="connsiteY25865" fmla="*/ 889001 h 4330701"/>
              <a:gd name="connsiteX25866" fmla="*/ 5024345 w 12191966"/>
              <a:gd name="connsiteY25866" fmla="*/ 888629 h 4330701"/>
              <a:gd name="connsiteX25867" fmla="*/ 5021198 w 12191966"/>
              <a:gd name="connsiteY25867" fmla="*/ 888629 h 4330701"/>
              <a:gd name="connsiteX25868" fmla="*/ 5018838 w 12191966"/>
              <a:gd name="connsiteY25868" fmla="*/ 887515 h 4330701"/>
              <a:gd name="connsiteX25869" fmla="*/ 5016084 w 12191966"/>
              <a:gd name="connsiteY25869" fmla="*/ 886772 h 4330701"/>
              <a:gd name="connsiteX25870" fmla="*/ 5014902 w 12191966"/>
              <a:gd name="connsiteY25870" fmla="*/ 885657 h 4330701"/>
              <a:gd name="connsiteX25871" fmla="*/ 5018838 w 12191966"/>
              <a:gd name="connsiteY25871" fmla="*/ 881570 h 4330701"/>
              <a:gd name="connsiteX25872" fmla="*/ 5023164 w 12191966"/>
              <a:gd name="connsiteY25872" fmla="*/ 878226 h 4330701"/>
              <a:gd name="connsiteX25873" fmla="*/ 5027887 w 12191966"/>
              <a:gd name="connsiteY25873" fmla="*/ 875997 h 4330701"/>
              <a:gd name="connsiteX25874" fmla="*/ 5033001 w 12191966"/>
              <a:gd name="connsiteY25874" fmla="*/ 873396 h 4330701"/>
              <a:gd name="connsiteX25875" fmla="*/ 5039296 w 12191966"/>
              <a:gd name="connsiteY25875" fmla="*/ 872653 h 4330701"/>
              <a:gd name="connsiteX25876" fmla="*/ 4476850 w 12191966"/>
              <a:gd name="connsiteY25876" fmla="*/ 868363 h 4330701"/>
              <a:gd name="connsiteX25877" fmla="*/ 4478868 w 12191966"/>
              <a:gd name="connsiteY25877" fmla="*/ 869136 h 4330701"/>
              <a:gd name="connsiteX25878" fmla="*/ 4480889 w 12191966"/>
              <a:gd name="connsiteY25878" fmla="*/ 871069 h 4330701"/>
              <a:gd name="connsiteX25879" fmla="*/ 4482909 w 12191966"/>
              <a:gd name="connsiteY25879" fmla="*/ 873001 h 4330701"/>
              <a:gd name="connsiteX25880" fmla="*/ 4485333 w 12191966"/>
              <a:gd name="connsiteY25880" fmla="*/ 875707 h 4330701"/>
              <a:gd name="connsiteX25881" fmla="*/ 4488566 w 12191966"/>
              <a:gd name="connsiteY25881" fmla="*/ 881118 h 4330701"/>
              <a:gd name="connsiteX25882" fmla="*/ 4491394 w 12191966"/>
              <a:gd name="connsiteY25882" fmla="*/ 887302 h 4330701"/>
              <a:gd name="connsiteX25883" fmla="*/ 4491799 w 12191966"/>
              <a:gd name="connsiteY25883" fmla="*/ 890781 h 4330701"/>
              <a:gd name="connsiteX25884" fmla="*/ 4492202 w 12191966"/>
              <a:gd name="connsiteY25884" fmla="*/ 894260 h 4330701"/>
              <a:gd name="connsiteX25885" fmla="*/ 4492608 w 12191966"/>
              <a:gd name="connsiteY25885" fmla="*/ 896965 h 4330701"/>
              <a:gd name="connsiteX25886" fmla="*/ 4492608 w 12191966"/>
              <a:gd name="connsiteY25886" fmla="*/ 900444 h 4330701"/>
              <a:gd name="connsiteX25887" fmla="*/ 4492202 w 12191966"/>
              <a:gd name="connsiteY25887" fmla="*/ 903923 h 4330701"/>
              <a:gd name="connsiteX25888" fmla="*/ 4491394 w 12191966"/>
              <a:gd name="connsiteY25888" fmla="*/ 907015 h 4330701"/>
              <a:gd name="connsiteX25889" fmla="*/ 4489778 w 12191966"/>
              <a:gd name="connsiteY25889" fmla="*/ 909721 h 4330701"/>
              <a:gd name="connsiteX25890" fmla="*/ 4488162 w 12191966"/>
              <a:gd name="connsiteY25890" fmla="*/ 912813 h 4330701"/>
              <a:gd name="connsiteX25891" fmla="*/ 4486142 w 12191966"/>
              <a:gd name="connsiteY25891" fmla="*/ 911653 h 4330701"/>
              <a:gd name="connsiteX25892" fmla="*/ 4485333 w 12191966"/>
              <a:gd name="connsiteY25892" fmla="*/ 910880 h 4330701"/>
              <a:gd name="connsiteX25893" fmla="*/ 4484524 w 12191966"/>
              <a:gd name="connsiteY25893" fmla="*/ 909334 h 4330701"/>
              <a:gd name="connsiteX25894" fmla="*/ 4484524 w 12191966"/>
              <a:gd name="connsiteY25894" fmla="*/ 908175 h 4330701"/>
              <a:gd name="connsiteX25895" fmla="*/ 4485333 w 12191966"/>
              <a:gd name="connsiteY25895" fmla="*/ 907015 h 4330701"/>
              <a:gd name="connsiteX25896" fmla="*/ 4485741 w 12191966"/>
              <a:gd name="connsiteY25896" fmla="*/ 905855 h 4330701"/>
              <a:gd name="connsiteX25897" fmla="*/ 4486544 w 12191966"/>
              <a:gd name="connsiteY25897" fmla="*/ 905469 h 4330701"/>
              <a:gd name="connsiteX25898" fmla="*/ 4488162 w 12191966"/>
              <a:gd name="connsiteY25898" fmla="*/ 904696 h 4330701"/>
              <a:gd name="connsiteX25899" fmla="*/ 4487355 w 12191966"/>
              <a:gd name="connsiteY25899" fmla="*/ 902377 h 4330701"/>
              <a:gd name="connsiteX25900" fmla="*/ 4486142 w 12191966"/>
              <a:gd name="connsiteY25900" fmla="*/ 900444 h 4330701"/>
              <a:gd name="connsiteX25901" fmla="*/ 4484121 w 12191966"/>
              <a:gd name="connsiteY25901" fmla="*/ 898898 h 4330701"/>
              <a:gd name="connsiteX25902" fmla="*/ 4481698 w 12191966"/>
              <a:gd name="connsiteY25902" fmla="*/ 898512 h 4330701"/>
              <a:gd name="connsiteX25903" fmla="*/ 4476442 w 12191966"/>
              <a:gd name="connsiteY25903" fmla="*/ 898125 h 4330701"/>
              <a:gd name="connsiteX25904" fmla="*/ 4470785 w 12191966"/>
              <a:gd name="connsiteY25904" fmla="*/ 897739 h 4330701"/>
              <a:gd name="connsiteX25905" fmla="*/ 4470382 w 12191966"/>
              <a:gd name="connsiteY25905" fmla="*/ 892327 h 4330701"/>
              <a:gd name="connsiteX25906" fmla="*/ 4470785 w 12191966"/>
              <a:gd name="connsiteY25906" fmla="*/ 887689 h 4330701"/>
              <a:gd name="connsiteX25907" fmla="*/ 4471191 w 12191966"/>
              <a:gd name="connsiteY25907" fmla="*/ 883824 h 4330701"/>
              <a:gd name="connsiteX25908" fmla="*/ 4472402 w 12191966"/>
              <a:gd name="connsiteY25908" fmla="*/ 881118 h 4330701"/>
              <a:gd name="connsiteX25909" fmla="*/ 4474827 w 12191966"/>
              <a:gd name="connsiteY25909" fmla="*/ 874547 h 4330701"/>
              <a:gd name="connsiteX25910" fmla="*/ 4476039 w 12191966"/>
              <a:gd name="connsiteY25910" fmla="*/ 871842 h 4330701"/>
              <a:gd name="connsiteX25911" fmla="*/ 11336019 w 12191966"/>
              <a:gd name="connsiteY25911" fmla="*/ 865188 h 4330701"/>
              <a:gd name="connsiteX25912" fmla="*/ 11338036 w 12191966"/>
              <a:gd name="connsiteY25912" fmla="*/ 872027 h 4330701"/>
              <a:gd name="connsiteX25913" fmla="*/ 11341263 w 12191966"/>
              <a:gd name="connsiteY25913" fmla="*/ 878464 h 4330701"/>
              <a:gd name="connsiteX25914" fmla="*/ 11347314 w 12191966"/>
              <a:gd name="connsiteY25914" fmla="*/ 890534 h 4330701"/>
              <a:gd name="connsiteX25915" fmla="*/ 11349734 w 12191966"/>
              <a:gd name="connsiteY25915" fmla="*/ 896971 h 4330701"/>
              <a:gd name="connsiteX25916" fmla="*/ 11351751 w 12191966"/>
              <a:gd name="connsiteY25916" fmla="*/ 904212 h 4330701"/>
              <a:gd name="connsiteX25917" fmla="*/ 11353365 w 12191966"/>
              <a:gd name="connsiteY25917" fmla="*/ 912259 h 4330701"/>
              <a:gd name="connsiteX25918" fmla="*/ 11353768 w 12191966"/>
              <a:gd name="connsiteY25918" fmla="*/ 922317 h 4330701"/>
              <a:gd name="connsiteX25919" fmla="*/ 11351751 w 12191966"/>
              <a:gd name="connsiteY25919" fmla="*/ 923524 h 4330701"/>
              <a:gd name="connsiteX25920" fmla="*/ 11349734 w 12191966"/>
              <a:gd name="connsiteY25920" fmla="*/ 923926 h 4330701"/>
              <a:gd name="connsiteX25921" fmla="*/ 11348121 w 12191966"/>
              <a:gd name="connsiteY25921" fmla="*/ 923926 h 4330701"/>
              <a:gd name="connsiteX25922" fmla="*/ 11346910 w 12191966"/>
              <a:gd name="connsiteY25922" fmla="*/ 923524 h 4330701"/>
              <a:gd name="connsiteX25923" fmla="*/ 11344087 w 12191966"/>
              <a:gd name="connsiteY25923" fmla="*/ 922317 h 4330701"/>
              <a:gd name="connsiteX25924" fmla="*/ 11341666 w 12191966"/>
              <a:gd name="connsiteY25924" fmla="*/ 921110 h 4330701"/>
              <a:gd name="connsiteX25925" fmla="*/ 11339650 w 12191966"/>
              <a:gd name="connsiteY25925" fmla="*/ 919098 h 4330701"/>
              <a:gd name="connsiteX25926" fmla="*/ 11337229 w 12191966"/>
              <a:gd name="connsiteY25926" fmla="*/ 917891 h 4330701"/>
              <a:gd name="connsiteX25927" fmla="*/ 11335616 w 12191966"/>
              <a:gd name="connsiteY25927" fmla="*/ 917891 h 4330701"/>
              <a:gd name="connsiteX25928" fmla="*/ 11334002 w 12191966"/>
              <a:gd name="connsiteY25928" fmla="*/ 917891 h 4330701"/>
              <a:gd name="connsiteX25929" fmla="*/ 11331985 w 12191966"/>
              <a:gd name="connsiteY25929" fmla="*/ 917891 h 4330701"/>
              <a:gd name="connsiteX25930" fmla="*/ 11329968 w 12191966"/>
              <a:gd name="connsiteY25930" fmla="*/ 919098 h 4330701"/>
              <a:gd name="connsiteX25931" fmla="*/ 11335616 w 12191966"/>
              <a:gd name="connsiteY25931" fmla="*/ 913868 h 4330701"/>
              <a:gd name="connsiteX25932" fmla="*/ 11337633 w 12191966"/>
              <a:gd name="connsiteY25932" fmla="*/ 910649 h 4330701"/>
              <a:gd name="connsiteX25933" fmla="*/ 11340053 w 12191966"/>
              <a:gd name="connsiteY25933" fmla="*/ 906626 h 4330701"/>
              <a:gd name="connsiteX25934" fmla="*/ 11341263 w 12191966"/>
              <a:gd name="connsiteY25934" fmla="*/ 902603 h 4330701"/>
              <a:gd name="connsiteX25935" fmla="*/ 11342070 w 12191966"/>
              <a:gd name="connsiteY25935" fmla="*/ 896971 h 4330701"/>
              <a:gd name="connsiteX25936" fmla="*/ 11341666 w 12191966"/>
              <a:gd name="connsiteY25936" fmla="*/ 890534 h 4330701"/>
              <a:gd name="connsiteX25937" fmla="*/ 11340456 w 12191966"/>
              <a:gd name="connsiteY25937" fmla="*/ 882487 h 4330701"/>
              <a:gd name="connsiteX25938" fmla="*/ 11338036 w 12191966"/>
              <a:gd name="connsiteY25938" fmla="*/ 881683 h 4330701"/>
              <a:gd name="connsiteX25939" fmla="*/ 11335616 w 12191966"/>
              <a:gd name="connsiteY25939" fmla="*/ 881683 h 4330701"/>
              <a:gd name="connsiteX25940" fmla="*/ 11333599 w 12191966"/>
              <a:gd name="connsiteY25940" fmla="*/ 881683 h 4330701"/>
              <a:gd name="connsiteX25941" fmla="*/ 11331985 w 12191966"/>
              <a:gd name="connsiteY25941" fmla="*/ 882890 h 4330701"/>
              <a:gd name="connsiteX25942" fmla="*/ 11330372 w 12191966"/>
              <a:gd name="connsiteY25942" fmla="*/ 883694 h 4330701"/>
              <a:gd name="connsiteX25943" fmla="*/ 11329565 w 12191966"/>
              <a:gd name="connsiteY25943" fmla="*/ 884901 h 4330701"/>
              <a:gd name="connsiteX25944" fmla="*/ 11327951 w 12191966"/>
              <a:gd name="connsiteY25944" fmla="*/ 888522 h 4330701"/>
              <a:gd name="connsiteX25945" fmla="*/ 11324724 w 12191966"/>
              <a:gd name="connsiteY25945" fmla="*/ 895362 h 4330701"/>
              <a:gd name="connsiteX25946" fmla="*/ 11323111 w 12191966"/>
              <a:gd name="connsiteY25946" fmla="*/ 898982 h 4330701"/>
              <a:gd name="connsiteX25947" fmla="*/ 11322304 w 12191966"/>
              <a:gd name="connsiteY25947" fmla="*/ 900592 h 4330701"/>
              <a:gd name="connsiteX25948" fmla="*/ 11321094 w 12191966"/>
              <a:gd name="connsiteY25948" fmla="*/ 902201 h 4330701"/>
              <a:gd name="connsiteX25949" fmla="*/ 11317463 w 12191966"/>
              <a:gd name="connsiteY25949" fmla="*/ 900994 h 4330701"/>
              <a:gd name="connsiteX25950" fmla="*/ 11315043 w 12191966"/>
              <a:gd name="connsiteY25950" fmla="*/ 899787 h 4330701"/>
              <a:gd name="connsiteX25951" fmla="*/ 11312623 w 12191966"/>
              <a:gd name="connsiteY25951" fmla="*/ 897775 h 4330701"/>
              <a:gd name="connsiteX25952" fmla="*/ 11310202 w 12191966"/>
              <a:gd name="connsiteY25952" fmla="*/ 894959 h 4330701"/>
              <a:gd name="connsiteX25953" fmla="*/ 11307782 w 12191966"/>
              <a:gd name="connsiteY25953" fmla="*/ 892143 h 4330701"/>
              <a:gd name="connsiteX25954" fmla="*/ 11306572 w 12191966"/>
              <a:gd name="connsiteY25954" fmla="*/ 888522 h 4330701"/>
              <a:gd name="connsiteX25955" fmla="*/ 11305362 w 12191966"/>
              <a:gd name="connsiteY25955" fmla="*/ 884499 h 4330701"/>
              <a:gd name="connsiteX25956" fmla="*/ 11304555 w 12191966"/>
              <a:gd name="connsiteY25956" fmla="*/ 879671 h 4330701"/>
              <a:gd name="connsiteX25957" fmla="*/ 11308589 w 12191966"/>
              <a:gd name="connsiteY25957" fmla="*/ 878464 h 4330701"/>
              <a:gd name="connsiteX25958" fmla="*/ 11312623 w 12191966"/>
              <a:gd name="connsiteY25958" fmla="*/ 876855 h 4330701"/>
              <a:gd name="connsiteX25959" fmla="*/ 11321094 w 12191966"/>
              <a:gd name="connsiteY25959" fmla="*/ 874843 h 4330701"/>
              <a:gd name="connsiteX25960" fmla="*/ 11325934 w 12191966"/>
              <a:gd name="connsiteY25960" fmla="*/ 873234 h 4330701"/>
              <a:gd name="connsiteX25961" fmla="*/ 11329565 w 12191966"/>
              <a:gd name="connsiteY25961" fmla="*/ 871223 h 4330701"/>
              <a:gd name="connsiteX25962" fmla="*/ 11332792 w 12191966"/>
              <a:gd name="connsiteY25962" fmla="*/ 868406 h 4330701"/>
              <a:gd name="connsiteX25963" fmla="*/ 5491152 w 12191966"/>
              <a:gd name="connsiteY25963" fmla="*/ 852488 h 4330701"/>
              <a:gd name="connsiteX25964" fmla="*/ 5489963 w 12191966"/>
              <a:gd name="connsiteY25964" fmla="*/ 857647 h 4330701"/>
              <a:gd name="connsiteX25965" fmla="*/ 5489171 w 12191966"/>
              <a:gd name="connsiteY25965" fmla="*/ 862013 h 4330701"/>
              <a:gd name="connsiteX25966" fmla="*/ 5487583 w 12191966"/>
              <a:gd name="connsiteY25966" fmla="*/ 865188 h 4330701"/>
              <a:gd name="connsiteX25967" fmla="*/ 5485998 w 12191966"/>
              <a:gd name="connsiteY25967" fmla="*/ 867173 h 4330701"/>
              <a:gd name="connsiteX25968" fmla="*/ 5483614 w 12191966"/>
              <a:gd name="connsiteY25968" fmla="*/ 868760 h 4330701"/>
              <a:gd name="connsiteX25969" fmla="*/ 5481232 w 12191966"/>
              <a:gd name="connsiteY25969" fmla="*/ 869951 h 4330701"/>
              <a:gd name="connsiteX25970" fmla="*/ 5478458 w 12191966"/>
              <a:gd name="connsiteY25970" fmla="*/ 869951 h 4330701"/>
              <a:gd name="connsiteX25971" fmla="*/ 5475679 w 12191966"/>
              <a:gd name="connsiteY25971" fmla="*/ 869951 h 4330701"/>
              <a:gd name="connsiteX25972" fmla="*/ 5469325 w 12191966"/>
              <a:gd name="connsiteY25972" fmla="*/ 868363 h 4330701"/>
              <a:gd name="connsiteX25973" fmla="*/ 5462579 w 12191966"/>
              <a:gd name="connsiteY25973" fmla="*/ 867173 h 4330701"/>
              <a:gd name="connsiteX25974" fmla="*/ 5459009 w 12191966"/>
              <a:gd name="connsiteY25974" fmla="*/ 866776 h 4330701"/>
              <a:gd name="connsiteX25975" fmla="*/ 5455438 w 12191966"/>
              <a:gd name="connsiteY25975" fmla="*/ 866776 h 4330701"/>
              <a:gd name="connsiteX25976" fmla="*/ 5451867 w 12191966"/>
              <a:gd name="connsiteY25976" fmla="*/ 867173 h 4330701"/>
              <a:gd name="connsiteX25977" fmla="*/ 5448294 w 12191966"/>
              <a:gd name="connsiteY25977" fmla="*/ 868363 h 4330701"/>
              <a:gd name="connsiteX25978" fmla="*/ 5449882 w 12191966"/>
              <a:gd name="connsiteY25978" fmla="*/ 865188 h 4330701"/>
              <a:gd name="connsiteX25979" fmla="*/ 5451467 w 12191966"/>
              <a:gd name="connsiteY25979" fmla="*/ 862807 h 4330701"/>
              <a:gd name="connsiteX25980" fmla="*/ 5453455 w 12191966"/>
              <a:gd name="connsiteY25980" fmla="*/ 861219 h 4330701"/>
              <a:gd name="connsiteX25981" fmla="*/ 5455438 w 12191966"/>
              <a:gd name="connsiteY25981" fmla="*/ 859632 h 4330701"/>
              <a:gd name="connsiteX25982" fmla="*/ 5457819 w 12191966"/>
              <a:gd name="connsiteY25982" fmla="*/ 859235 h 4330701"/>
              <a:gd name="connsiteX25983" fmla="*/ 5460597 w 12191966"/>
              <a:gd name="connsiteY25983" fmla="*/ 858838 h 4330701"/>
              <a:gd name="connsiteX25984" fmla="*/ 5466150 w 12191966"/>
              <a:gd name="connsiteY25984" fmla="*/ 858838 h 4330701"/>
              <a:gd name="connsiteX25985" fmla="*/ 5472105 w 12191966"/>
              <a:gd name="connsiteY25985" fmla="*/ 858838 h 4330701"/>
              <a:gd name="connsiteX25986" fmla="*/ 5478458 w 12191966"/>
              <a:gd name="connsiteY25986" fmla="*/ 858441 h 4330701"/>
              <a:gd name="connsiteX25987" fmla="*/ 5481630 w 12191966"/>
              <a:gd name="connsiteY25987" fmla="*/ 857251 h 4330701"/>
              <a:gd name="connsiteX25988" fmla="*/ 5484409 w 12191966"/>
              <a:gd name="connsiteY25988" fmla="*/ 856457 h 4330701"/>
              <a:gd name="connsiteX25989" fmla="*/ 5487583 w 12191966"/>
              <a:gd name="connsiteY25989" fmla="*/ 854869 h 4330701"/>
              <a:gd name="connsiteX25990" fmla="*/ 5660615 w 12191966"/>
              <a:gd name="connsiteY25990" fmla="*/ 839788 h 4330701"/>
              <a:gd name="connsiteX25991" fmla="*/ 5662995 w 12191966"/>
              <a:gd name="connsiteY25991" fmla="*/ 839788 h 4330701"/>
              <a:gd name="connsiteX25992" fmla="*/ 5665773 w 12191966"/>
              <a:gd name="connsiteY25992" fmla="*/ 840185 h 4330701"/>
              <a:gd name="connsiteX25993" fmla="*/ 5668157 w 12191966"/>
              <a:gd name="connsiteY25993" fmla="*/ 841772 h 4330701"/>
              <a:gd name="connsiteX25994" fmla="*/ 5670537 w 12191966"/>
              <a:gd name="connsiteY25994" fmla="*/ 843360 h 4330701"/>
              <a:gd name="connsiteX25995" fmla="*/ 5673318 w 12191966"/>
              <a:gd name="connsiteY25995" fmla="*/ 845344 h 4330701"/>
              <a:gd name="connsiteX25996" fmla="*/ 5678079 w 12191966"/>
              <a:gd name="connsiteY25996" fmla="*/ 850503 h 4330701"/>
              <a:gd name="connsiteX25997" fmla="*/ 5682842 w 12191966"/>
              <a:gd name="connsiteY25997" fmla="*/ 855266 h 4330701"/>
              <a:gd name="connsiteX25998" fmla="*/ 5685221 w 12191966"/>
              <a:gd name="connsiteY25998" fmla="*/ 857250 h 4330701"/>
              <a:gd name="connsiteX25999" fmla="*/ 5687603 w 12191966"/>
              <a:gd name="connsiteY25999" fmla="*/ 858838 h 4330701"/>
              <a:gd name="connsiteX26000" fmla="*/ 5690381 w 12191966"/>
              <a:gd name="connsiteY26000" fmla="*/ 860028 h 4330701"/>
              <a:gd name="connsiteX26001" fmla="*/ 5692765 w 12191966"/>
              <a:gd name="connsiteY26001" fmla="*/ 860425 h 4330701"/>
              <a:gd name="connsiteX26002" fmla="*/ 5691576 w 12191966"/>
              <a:gd name="connsiteY26002" fmla="*/ 862410 h 4330701"/>
              <a:gd name="connsiteX26003" fmla="*/ 5690779 w 12191966"/>
              <a:gd name="connsiteY26003" fmla="*/ 863997 h 4330701"/>
              <a:gd name="connsiteX26004" fmla="*/ 5689588 w 12191966"/>
              <a:gd name="connsiteY26004" fmla="*/ 864394 h 4330701"/>
              <a:gd name="connsiteX26005" fmla="*/ 5688796 w 12191966"/>
              <a:gd name="connsiteY26005" fmla="*/ 864791 h 4330701"/>
              <a:gd name="connsiteX26006" fmla="*/ 5685619 w 12191966"/>
              <a:gd name="connsiteY26006" fmla="*/ 864791 h 4330701"/>
              <a:gd name="connsiteX26007" fmla="*/ 5683238 w 12191966"/>
              <a:gd name="connsiteY26007" fmla="*/ 864394 h 4330701"/>
              <a:gd name="connsiteX26008" fmla="*/ 5679664 w 12191966"/>
              <a:gd name="connsiteY26008" fmla="*/ 863997 h 4330701"/>
              <a:gd name="connsiteX26009" fmla="*/ 5676491 w 12191966"/>
              <a:gd name="connsiteY26009" fmla="*/ 863997 h 4330701"/>
              <a:gd name="connsiteX26010" fmla="*/ 5675303 w 12191966"/>
              <a:gd name="connsiteY26010" fmla="*/ 864394 h 4330701"/>
              <a:gd name="connsiteX26011" fmla="*/ 5673318 w 12191966"/>
              <a:gd name="connsiteY26011" fmla="*/ 864791 h 4330701"/>
              <a:gd name="connsiteX26012" fmla="*/ 5671730 w 12191966"/>
              <a:gd name="connsiteY26012" fmla="*/ 866378 h 4330701"/>
              <a:gd name="connsiteX26013" fmla="*/ 5669745 w 12191966"/>
              <a:gd name="connsiteY26013" fmla="*/ 868363 h 4330701"/>
              <a:gd name="connsiteX26014" fmla="*/ 5670935 w 12191966"/>
              <a:gd name="connsiteY26014" fmla="*/ 865982 h 4330701"/>
              <a:gd name="connsiteX26015" fmla="*/ 5672124 w 12191966"/>
              <a:gd name="connsiteY26015" fmla="*/ 862807 h 4330701"/>
              <a:gd name="connsiteX26016" fmla="*/ 5672521 w 12191966"/>
              <a:gd name="connsiteY26016" fmla="*/ 860822 h 4330701"/>
              <a:gd name="connsiteX26017" fmla="*/ 5672521 w 12191966"/>
              <a:gd name="connsiteY26017" fmla="*/ 858441 h 4330701"/>
              <a:gd name="connsiteX26018" fmla="*/ 5672124 w 12191966"/>
              <a:gd name="connsiteY26018" fmla="*/ 856457 h 4330701"/>
              <a:gd name="connsiteX26019" fmla="*/ 5671730 w 12191966"/>
              <a:gd name="connsiteY26019" fmla="*/ 854472 h 4330701"/>
              <a:gd name="connsiteX26020" fmla="*/ 5670537 w 12191966"/>
              <a:gd name="connsiteY26020" fmla="*/ 852488 h 4330701"/>
              <a:gd name="connsiteX26021" fmla="*/ 5669745 w 12191966"/>
              <a:gd name="connsiteY26021" fmla="*/ 850900 h 4330701"/>
              <a:gd name="connsiteX26022" fmla="*/ 5668157 w 12191966"/>
              <a:gd name="connsiteY26022" fmla="*/ 849313 h 4330701"/>
              <a:gd name="connsiteX26023" fmla="*/ 5666172 w 12191966"/>
              <a:gd name="connsiteY26023" fmla="*/ 848519 h 4330701"/>
              <a:gd name="connsiteX26024" fmla="*/ 5662201 w 12191966"/>
              <a:gd name="connsiteY26024" fmla="*/ 846932 h 4330701"/>
              <a:gd name="connsiteX26025" fmla="*/ 5657440 w 12191966"/>
              <a:gd name="connsiteY26025" fmla="*/ 846535 h 4330701"/>
              <a:gd name="connsiteX26026" fmla="*/ 5653074 w 12191966"/>
              <a:gd name="connsiteY26026" fmla="*/ 846932 h 4330701"/>
              <a:gd name="connsiteX26027" fmla="*/ 5655454 w 12191966"/>
              <a:gd name="connsiteY26027" fmla="*/ 843360 h 4330701"/>
              <a:gd name="connsiteX26028" fmla="*/ 5658232 w 12191966"/>
              <a:gd name="connsiteY26028" fmla="*/ 841375 h 4330701"/>
              <a:gd name="connsiteX26029" fmla="*/ 5707049 w 12191966"/>
              <a:gd name="connsiteY26029" fmla="*/ 836613 h 4330701"/>
              <a:gd name="connsiteX26030" fmla="*/ 5706288 w 12191966"/>
              <a:gd name="connsiteY26030" fmla="*/ 845131 h 4330701"/>
              <a:gd name="connsiteX26031" fmla="*/ 5705907 w 12191966"/>
              <a:gd name="connsiteY26031" fmla="*/ 847842 h 4330701"/>
              <a:gd name="connsiteX26032" fmla="*/ 5705145 w 12191966"/>
              <a:gd name="connsiteY26032" fmla="*/ 849778 h 4330701"/>
              <a:gd name="connsiteX26033" fmla="*/ 5704004 w 12191966"/>
              <a:gd name="connsiteY26033" fmla="*/ 851326 h 4330701"/>
              <a:gd name="connsiteX26034" fmla="*/ 5703240 w 12191966"/>
              <a:gd name="connsiteY26034" fmla="*/ 852488 h 4330701"/>
              <a:gd name="connsiteX26035" fmla="*/ 5702096 w 12191966"/>
              <a:gd name="connsiteY26035" fmla="*/ 852488 h 4330701"/>
              <a:gd name="connsiteX26036" fmla="*/ 5700572 w 12191966"/>
              <a:gd name="connsiteY26036" fmla="*/ 852488 h 4330701"/>
              <a:gd name="connsiteX26037" fmla="*/ 5697907 w 12191966"/>
              <a:gd name="connsiteY26037" fmla="*/ 850165 h 4330701"/>
              <a:gd name="connsiteX26038" fmla="*/ 5694858 w 12191966"/>
              <a:gd name="connsiteY26038" fmla="*/ 848229 h 4330701"/>
              <a:gd name="connsiteX26039" fmla="*/ 5691429 w 12191966"/>
              <a:gd name="connsiteY26039" fmla="*/ 845906 h 4330701"/>
              <a:gd name="connsiteX26040" fmla="*/ 5688001 w 12191966"/>
              <a:gd name="connsiteY26040" fmla="*/ 843970 h 4330701"/>
              <a:gd name="connsiteX26041" fmla="*/ 5688001 w 12191966"/>
              <a:gd name="connsiteY26041" fmla="*/ 842034 h 4330701"/>
              <a:gd name="connsiteX26042" fmla="*/ 5688764 w 12191966"/>
              <a:gd name="connsiteY26042" fmla="*/ 840485 h 4330701"/>
              <a:gd name="connsiteX26043" fmla="*/ 5689143 w 12191966"/>
              <a:gd name="connsiteY26043" fmla="*/ 838936 h 4330701"/>
              <a:gd name="connsiteX26044" fmla="*/ 5689523 w 12191966"/>
              <a:gd name="connsiteY26044" fmla="*/ 838162 h 4330701"/>
              <a:gd name="connsiteX26045" fmla="*/ 5691048 w 12191966"/>
              <a:gd name="connsiteY26045" fmla="*/ 837774 h 4330701"/>
              <a:gd name="connsiteX26046" fmla="*/ 5692193 w 12191966"/>
              <a:gd name="connsiteY26046" fmla="*/ 837000 h 4330701"/>
              <a:gd name="connsiteX26047" fmla="*/ 5694858 w 12191966"/>
              <a:gd name="connsiteY26047" fmla="*/ 837000 h 4330701"/>
              <a:gd name="connsiteX26048" fmla="*/ 5701716 w 12191966"/>
              <a:gd name="connsiteY26048" fmla="*/ 837774 h 4330701"/>
              <a:gd name="connsiteX26049" fmla="*/ 5704383 w 12191966"/>
              <a:gd name="connsiteY26049" fmla="*/ 837000 h 4330701"/>
              <a:gd name="connsiteX26050" fmla="*/ 5705525 w 12191966"/>
              <a:gd name="connsiteY26050" fmla="*/ 837000 h 4330701"/>
              <a:gd name="connsiteX26051" fmla="*/ 11173281 w 12191966"/>
              <a:gd name="connsiteY26051" fmla="*/ 835026 h 4330701"/>
              <a:gd name="connsiteX26052" fmla="*/ 11176822 w 12191966"/>
              <a:gd name="connsiteY26052" fmla="*/ 837739 h 4330701"/>
              <a:gd name="connsiteX26053" fmla="*/ 11179970 w 12191966"/>
              <a:gd name="connsiteY26053" fmla="*/ 840841 h 4330701"/>
              <a:gd name="connsiteX26054" fmla="*/ 11181938 w 12191966"/>
              <a:gd name="connsiteY26054" fmla="*/ 844330 h 4330701"/>
              <a:gd name="connsiteX26055" fmla="*/ 11183118 w 12191966"/>
              <a:gd name="connsiteY26055" fmla="*/ 848206 h 4330701"/>
              <a:gd name="connsiteX26056" fmla="*/ 11183905 w 12191966"/>
              <a:gd name="connsiteY26056" fmla="*/ 852858 h 4330701"/>
              <a:gd name="connsiteX26057" fmla="*/ 11183905 w 12191966"/>
              <a:gd name="connsiteY26057" fmla="*/ 857122 h 4330701"/>
              <a:gd name="connsiteX26058" fmla="*/ 11183118 w 12191966"/>
              <a:gd name="connsiteY26058" fmla="*/ 862549 h 4330701"/>
              <a:gd name="connsiteX26059" fmla="*/ 11182331 w 12191966"/>
              <a:gd name="connsiteY26059" fmla="*/ 868364 h 4330701"/>
              <a:gd name="connsiteX26060" fmla="*/ 11176822 w 12191966"/>
              <a:gd name="connsiteY26060" fmla="*/ 866038 h 4330701"/>
              <a:gd name="connsiteX26061" fmla="*/ 11171707 w 12191966"/>
              <a:gd name="connsiteY26061" fmla="*/ 862937 h 4330701"/>
              <a:gd name="connsiteX26062" fmla="*/ 11161870 w 12191966"/>
              <a:gd name="connsiteY26062" fmla="*/ 856734 h 4330701"/>
              <a:gd name="connsiteX26063" fmla="*/ 11156361 w 12191966"/>
              <a:gd name="connsiteY26063" fmla="*/ 854408 h 4330701"/>
              <a:gd name="connsiteX26064" fmla="*/ 11150852 w 12191966"/>
              <a:gd name="connsiteY26064" fmla="*/ 851695 h 4330701"/>
              <a:gd name="connsiteX26065" fmla="*/ 11145343 w 12191966"/>
              <a:gd name="connsiteY26065" fmla="*/ 850144 h 4330701"/>
              <a:gd name="connsiteX26066" fmla="*/ 11141802 w 12191966"/>
              <a:gd name="connsiteY26066" fmla="*/ 849757 h 4330701"/>
              <a:gd name="connsiteX26067" fmla="*/ 11138654 w 12191966"/>
              <a:gd name="connsiteY26067" fmla="*/ 849757 h 4330701"/>
              <a:gd name="connsiteX26068" fmla="*/ 11137867 w 12191966"/>
              <a:gd name="connsiteY26068" fmla="*/ 846268 h 4330701"/>
              <a:gd name="connsiteX26069" fmla="*/ 11137867 w 12191966"/>
              <a:gd name="connsiteY26069" fmla="*/ 843942 h 4330701"/>
              <a:gd name="connsiteX26070" fmla="*/ 11139047 w 12191966"/>
              <a:gd name="connsiteY26070" fmla="*/ 842004 h 4330701"/>
              <a:gd name="connsiteX26071" fmla="*/ 11139834 w 12191966"/>
              <a:gd name="connsiteY26071" fmla="*/ 840841 h 4330701"/>
              <a:gd name="connsiteX26072" fmla="*/ 11141802 w 12191966"/>
              <a:gd name="connsiteY26072" fmla="*/ 840065 h 4330701"/>
              <a:gd name="connsiteX26073" fmla="*/ 11144163 w 12191966"/>
              <a:gd name="connsiteY26073" fmla="*/ 840065 h 4330701"/>
              <a:gd name="connsiteX26074" fmla="*/ 11146130 w 12191966"/>
              <a:gd name="connsiteY26074" fmla="*/ 840065 h 4330701"/>
              <a:gd name="connsiteX26075" fmla="*/ 11148491 w 12191966"/>
              <a:gd name="connsiteY26075" fmla="*/ 840453 h 4330701"/>
              <a:gd name="connsiteX26076" fmla="*/ 11153606 w 12191966"/>
              <a:gd name="connsiteY26076" fmla="*/ 842391 h 4330701"/>
              <a:gd name="connsiteX26077" fmla="*/ 11157541 w 12191966"/>
              <a:gd name="connsiteY26077" fmla="*/ 845492 h 4330701"/>
              <a:gd name="connsiteX26078" fmla="*/ 11159509 w 12191966"/>
              <a:gd name="connsiteY26078" fmla="*/ 847431 h 4330701"/>
              <a:gd name="connsiteX26079" fmla="*/ 11160689 w 12191966"/>
              <a:gd name="connsiteY26079" fmla="*/ 849369 h 4330701"/>
              <a:gd name="connsiteX26080" fmla="*/ 11161870 w 12191966"/>
              <a:gd name="connsiteY26080" fmla="*/ 851307 h 4330701"/>
              <a:gd name="connsiteX26081" fmla="*/ 11162263 w 12191966"/>
              <a:gd name="connsiteY26081" fmla="*/ 853245 h 4330701"/>
              <a:gd name="connsiteX26082" fmla="*/ 11733755 w 12191966"/>
              <a:gd name="connsiteY26082" fmla="*/ 784226 h 4330701"/>
              <a:gd name="connsiteX26083" fmla="*/ 11736493 w 12191966"/>
              <a:gd name="connsiteY26083" fmla="*/ 784226 h 4330701"/>
              <a:gd name="connsiteX26084" fmla="*/ 11739622 w 12191966"/>
              <a:gd name="connsiteY26084" fmla="*/ 784613 h 4330701"/>
              <a:gd name="connsiteX26085" fmla="*/ 11742360 w 12191966"/>
              <a:gd name="connsiteY26085" fmla="*/ 784998 h 4330701"/>
              <a:gd name="connsiteX26086" fmla="*/ 11744315 w 12191966"/>
              <a:gd name="connsiteY26086" fmla="*/ 786157 h 4330701"/>
              <a:gd name="connsiteX26087" fmla="*/ 11745489 w 12191966"/>
              <a:gd name="connsiteY26087" fmla="*/ 786929 h 4330701"/>
              <a:gd name="connsiteX26088" fmla="*/ 11745880 w 12191966"/>
              <a:gd name="connsiteY26088" fmla="*/ 788088 h 4330701"/>
              <a:gd name="connsiteX26089" fmla="*/ 11745098 w 12191966"/>
              <a:gd name="connsiteY26089" fmla="*/ 789246 h 4330701"/>
              <a:gd name="connsiteX26090" fmla="*/ 11743142 w 12191966"/>
              <a:gd name="connsiteY26090" fmla="*/ 790018 h 4330701"/>
              <a:gd name="connsiteX26091" fmla="*/ 11739622 w 12191966"/>
              <a:gd name="connsiteY26091" fmla="*/ 791177 h 4330701"/>
              <a:gd name="connsiteX26092" fmla="*/ 11734146 w 12191966"/>
              <a:gd name="connsiteY26092" fmla="*/ 791949 h 4330701"/>
              <a:gd name="connsiteX26093" fmla="*/ 11731799 w 12191966"/>
              <a:gd name="connsiteY26093" fmla="*/ 793108 h 4330701"/>
              <a:gd name="connsiteX26094" fmla="*/ 11729844 w 12191966"/>
              <a:gd name="connsiteY26094" fmla="*/ 794267 h 4330701"/>
              <a:gd name="connsiteX26095" fmla="*/ 11726715 w 12191966"/>
              <a:gd name="connsiteY26095" fmla="*/ 797357 h 4330701"/>
              <a:gd name="connsiteX26096" fmla="*/ 11725541 w 12191966"/>
              <a:gd name="connsiteY26096" fmla="*/ 798516 h 4330701"/>
              <a:gd name="connsiteX26097" fmla="*/ 11724759 w 12191966"/>
              <a:gd name="connsiteY26097" fmla="*/ 798516 h 4330701"/>
              <a:gd name="connsiteX26098" fmla="*/ 11724368 w 12191966"/>
              <a:gd name="connsiteY26098" fmla="*/ 798516 h 4330701"/>
              <a:gd name="connsiteX26099" fmla="*/ 11721630 w 12191966"/>
              <a:gd name="connsiteY26099" fmla="*/ 796970 h 4330701"/>
              <a:gd name="connsiteX26100" fmla="*/ 11718892 w 12191966"/>
              <a:gd name="connsiteY26100" fmla="*/ 793880 h 4330701"/>
              <a:gd name="connsiteX26101" fmla="*/ 11719674 w 12191966"/>
              <a:gd name="connsiteY26101" fmla="*/ 791177 h 4330701"/>
              <a:gd name="connsiteX26102" fmla="*/ 11721630 w 12191966"/>
              <a:gd name="connsiteY26102" fmla="*/ 788475 h 4330701"/>
              <a:gd name="connsiteX26103" fmla="*/ 11724368 w 12191966"/>
              <a:gd name="connsiteY26103" fmla="*/ 786544 h 4330701"/>
              <a:gd name="connsiteX26104" fmla="*/ 11726715 w 12191966"/>
              <a:gd name="connsiteY26104" fmla="*/ 785771 h 4330701"/>
              <a:gd name="connsiteX26105" fmla="*/ 11730235 w 12191966"/>
              <a:gd name="connsiteY26105" fmla="*/ 784613 h 4330701"/>
              <a:gd name="connsiteX26106" fmla="*/ 5922497 w 12191966"/>
              <a:gd name="connsiteY26106" fmla="*/ 776288 h 4330701"/>
              <a:gd name="connsiteX26107" fmla="*/ 5923262 w 12191966"/>
              <a:gd name="connsiteY26107" fmla="*/ 777935 h 4330701"/>
              <a:gd name="connsiteX26108" fmla="*/ 5924789 w 12191966"/>
              <a:gd name="connsiteY26108" fmla="*/ 778759 h 4330701"/>
              <a:gd name="connsiteX26109" fmla="*/ 5928228 w 12191966"/>
              <a:gd name="connsiteY26109" fmla="*/ 780404 h 4330701"/>
              <a:gd name="connsiteX26110" fmla="*/ 5931670 w 12191966"/>
              <a:gd name="connsiteY26110" fmla="*/ 780815 h 4330701"/>
              <a:gd name="connsiteX26111" fmla="*/ 5935110 w 12191966"/>
              <a:gd name="connsiteY26111" fmla="*/ 782051 h 4330701"/>
              <a:gd name="connsiteX26112" fmla="*/ 5937785 w 12191966"/>
              <a:gd name="connsiteY26112" fmla="*/ 784109 h 4330701"/>
              <a:gd name="connsiteX26113" fmla="*/ 5939314 w 12191966"/>
              <a:gd name="connsiteY26113" fmla="*/ 784931 h 4330701"/>
              <a:gd name="connsiteX26114" fmla="*/ 5940079 w 12191966"/>
              <a:gd name="connsiteY26114" fmla="*/ 786577 h 4330701"/>
              <a:gd name="connsiteX26115" fmla="*/ 5941225 w 12191966"/>
              <a:gd name="connsiteY26115" fmla="*/ 788636 h 4330701"/>
              <a:gd name="connsiteX26116" fmla="*/ 5941606 w 12191966"/>
              <a:gd name="connsiteY26116" fmla="*/ 791517 h 4330701"/>
              <a:gd name="connsiteX26117" fmla="*/ 5941990 w 12191966"/>
              <a:gd name="connsiteY26117" fmla="*/ 794398 h 4330701"/>
              <a:gd name="connsiteX26118" fmla="*/ 5941606 w 12191966"/>
              <a:gd name="connsiteY26118" fmla="*/ 798514 h 4330701"/>
              <a:gd name="connsiteX26119" fmla="*/ 5940844 w 12191966"/>
              <a:gd name="connsiteY26119" fmla="*/ 796867 h 4330701"/>
              <a:gd name="connsiteX26120" fmla="*/ 5939314 w 12191966"/>
              <a:gd name="connsiteY26120" fmla="*/ 795632 h 4330701"/>
              <a:gd name="connsiteX26121" fmla="*/ 5937785 w 12191966"/>
              <a:gd name="connsiteY26121" fmla="*/ 794809 h 4330701"/>
              <a:gd name="connsiteX26122" fmla="*/ 5935877 w 12191966"/>
              <a:gd name="connsiteY26122" fmla="*/ 794398 h 4330701"/>
              <a:gd name="connsiteX26123" fmla="*/ 5928613 w 12191966"/>
              <a:gd name="connsiteY26123" fmla="*/ 793986 h 4330701"/>
              <a:gd name="connsiteX26124" fmla="*/ 5926705 w 12191966"/>
              <a:gd name="connsiteY26124" fmla="*/ 793575 h 4330701"/>
              <a:gd name="connsiteX26125" fmla="*/ 5925173 w 12191966"/>
              <a:gd name="connsiteY26125" fmla="*/ 792751 h 4330701"/>
              <a:gd name="connsiteX26126" fmla="*/ 5923647 w 12191966"/>
              <a:gd name="connsiteY26126" fmla="*/ 791928 h 4330701"/>
              <a:gd name="connsiteX26127" fmla="*/ 5922879 w 12191966"/>
              <a:gd name="connsiteY26127" fmla="*/ 790282 h 4330701"/>
              <a:gd name="connsiteX26128" fmla="*/ 5921734 w 12191966"/>
              <a:gd name="connsiteY26128" fmla="*/ 787812 h 4330701"/>
              <a:gd name="connsiteX26129" fmla="*/ 5921350 w 12191966"/>
              <a:gd name="connsiteY26129" fmla="*/ 784931 h 4330701"/>
              <a:gd name="connsiteX26130" fmla="*/ 5921350 w 12191966"/>
              <a:gd name="connsiteY26130" fmla="*/ 780815 h 4330701"/>
              <a:gd name="connsiteX26131" fmla="*/ 11062514 w 12191966"/>
              <a:gd name="connsiteY26131" fmla="*/ 768353 h 4330701"/>
              <a:gd name="connsiteX26132" fmla="*/ 11065477 w 12191966"/>
              <a:gd name="connsiteY26132" fmla="*/ 768353 h 4330701"/>
              <a:gd name="connsiteX26133" fmla="*/ 11070134 w 12191966"/>
              <a:gd name="connsiteY26133" fmla="*/ 768757 h 4330701"/>
              <a:gd name="connsiteX26134" fmla="*/ 11074790 w 12191966"/>
              <a:gd name="connsiteY26134" fmla="*/ 770383 h 4330701"/>
              <a:gd name="connsiteX26135" fmla="*/ 11078600 w 12191966"/>
              <a:gd name="connsiteY26135" fmla="*/ 772009 h 4330701"/>
              <a:gd name="connsiteX26136" fmla="*/ 11080717 w 12191966"/>
              <a:gd name="connsiteY26136" fmla="*/ 774040 h 4330701"/>
              <a:gd name="connsiteX26137" fmla="*/ 11078177 w 12191966"/>
              <a:gd name="connsiteY26137" fmla="*/ 777288 h 4330701"/>
              <a:gd name="connsiteX26138" fmla="*/ 11075637 w 12191966"/>
              <a:gd name="connsiteY26138" fmla="*/ 780132 h 4330701"/>
              <a:gd name="connsiteX26139" fmla="*/ 11072250 w 12191966"/>
              <a:gd name="connsiteY26139" fmla="*/ 782972 h 4330701"/>
              <a:gd name="connsiteX26140" fmla="*/ 11068864 w 12191966"/>
              <a:gd name="connsiteY26140" fmla="*/ 785002 h 4330701"/>
              <a:gd name="connsiteX26141" fmla="*/ 11065477 w 12191966"/>
              <a:gd name="connsiteY26141" fmla="*/ 785814 h 4330701"/>
              <a:gd name="connsiteX26142" fmla="*/ 11061667 w 12191966"/>
              <a:gd name="connsiteY26142" fmla="*/ 785814 h 4330701"/>
              <a:gd name="connsiteX26143" fmla="*/ 11059974 w 12191966"/>
              <a:gd name="connsiteY26143" fmla="*/ 785814 h 4330701"/>
              <a:gd name="connsiteX26144" fmla="*/ 11058280 w 12191966"/>
              <a:gd name="connsiteY26144" fmla="*/ 785002 h 4330701"/>
              <a:gd name="connsiteX26145" fmla="*/ 11057434 w 12191966"/>
              <a:gd name="connsiteY26145" fmla="*/ 783784 h 4330701"/>
              <a:gd name="connsiteX26146" fmla="*/ 11055740 w 12191966"/>
              <a:gd name="connsiteY26146" fmla="*/ 782163 h 4330701"/>
              <a:gd name="connsiteX26147" fmla="*/ 11055317 w 12191966"/>
              <a:gd name="connsiteY26147" fmla="*/ 778505 h 4330701"/>
              <a:gd name="connsiteX26148" fmla="*/ 11055317 w 12191966"/>
              <a:gd name="connsiteY26148" fmla="*/ 775666 h 4330701"/>
              <a:gd name="connsiteX26149" fmla="*/ 11056164 w 12191966"/>
              <a:gd name="connsiteY26149" fmla="*/ 773224 h 4330701"/>
              <a:gd name="connsiteX26150" fmla="*/ 11057434 w 12191966"/>
              <a:gd name="connsiteY26150" fmla="*/ 770789 h 4330701"/>
              <a:gd name="connsiteX26151" fmla="*/ 11058704 w 12191966"/>
              <a:gd name="connsiteY26151" fmla="*/ 769978 h 4330701"/>
              <a:gd name="connsiteX26152" fmla="*/ 11060397 w 12191966"/>
              <a:gd name="connsiteY26152" fmla="*/ 768757 h 4330701"/>
              <a:gd name="connsiteX26153" fmla="*/ 11869671 w 12191966"/>
              <a:gd name="connsiteY26153" fmla="*/ 762002 h 4330701"/>
              <a:gd name="connsiteX26154" fmla="*/ 11875940 w 12191966"/>
              <a:gd name="connsiteY26154" fmla="*/ 762002 h 4330701"/>
              <a:gd name="connsiteX26155" fmla="*/ 11882992 w 12191966"/>
              <a:gd name="connsiteY26155" fmla="*/ 762833 h 4330701"/>
              <a:gd name="connsiteX26156" fmla="*/ 11889653 w 12191966"/>
              <a:gd name="connsiteY26156" fmla="*/ 763249 h 4330701"/>
              <a:gd name="connsiteX26157" fmla="*/ 11895922 w 12191966"/>
              <a:gd name="connsiteY26157" fmla="*/ 764080 h 4330701"/>
              <a:gd name="connsiteX26158" fmla="*/ 11908460 w 12191966"/>
              <a:gd name="connsiteY26158" fmla="*/ 766160 h 4330701"/>
              <a:gd name="connsiteX26159" fmla="*/ 11928442 w 12191966"/>
              <a:gd name="connsiteY26159" fmla="*/ 771565 h 4330701"/>
              <a:gd name="connsiteX26160" fmla="*/ 11927267 w 12191966"/>
              <a:gd name="connsiteY26160" fmla="*/ 773643 h 4330701"/>
              <a:gd name="connsiteX26161" fmla="*/ 11925699 w 12191966"/>
              <a:gd name="connsiteY26161" fmla="*/ 775306 h 4330701"/>
              <a:gd name="connsiteX26162" fmla="*/ 11921781 w 12191966"/>
              <a:gd name="connsiteY26162" fmla="*/ 777386 h 4330701"/>
              <a:gd name="connsiteX26163" fmla="*/ 11917863 w 12191966"/>
              <a:gd name="connsiteY26163" fmla="*/ 779049 h 4330701"/>
              <a:gd name="connsiteX26164" fmla="*/ 11912770 w 12191966"/>
              <a:gd name="connsiteY26164" fmla="*/ 779465 h 4330701"/>
              <a:gd name="connsiteX26165" fmla="*/ 11907284 w 12191966"/>
              <a:gd name="connsiteY26165" fmla="*/ 779465 h 4330701"/>
              <a:gd name="connsiteX26166" fmla="*/ 11901799 w 12191966"/>
              <a:gd name="connsiteY26166" fmla="*/ 779049 h 4330701"/>
              <a:gd name="connsiteX26167" fmla="*/ 11889653 w 12191966"/>
              <a:gd name="connsiteY26167" fmla="*/ 776971 h 4330701"/>
              <a:gd name="connsiteX26168" fmla="*/ 11876723 w 12191966"/>
              <a:gd name="connsiteY26168" fmla="*/ 774060 h 4330701"/>
              <a:gd name="connsiteX26169" fmla="*/ 11869671 w 12191966"/>
              <a:gd name="connsiteY26169" fmla="*/ 773643 h 4330701"/>
              <a:gd name="connsiteX26170" fmla="*/ 11862618 w 12191966"/>
              <a:gd name="connsiteY26170" fmla="*/ 772812 h 4330701"/>
              <a:gd name="connsiteX26171" fmla="*/ 11856349 w 12191966"/>
              <a:gd name="connsiteY26171" fmla="*/ 772812 h 4330701"/>
              <a:gd name="connsiteX26172" fmla="*/ 11849297 w 12191966"/>
              <a:gd name="connsiteY26172" fmla="*/ 773228 h 4330701"/>
              <a:gd name="connsiteX26173" fmla="*/ 11843028 w 12191966"/>
              <a:gd name="connsiteY26173" fmla="*/ 774060 h 4330701"/>
              <a:gd name="connsiteX26174" fmla="*/ 11836367 w 12191966"/>
              <a:gd name="connsiteY26174" fmla="*/ 776138 h 4330701"/>
              <a:gd name="connsiteX26175" fmla="*/ 11841069 w 12191966"/>
              <a:gd name="connsiteY26175" fmla="*/ 771980 h 4330701"/>
              <a:gd name="connsiteX26176" fmla="*/ 11845770 w 12191966"/>
              <a:gd name="connsiteY26176" fmla="*/ 768238 h 4330701"/>
              <a:gd name="connsiteX26177" fmla="*/ 11851256 w 12191966"/>
              <a:gd name="connsiteY26177" fmla="*/ 765743 h 4330701"/>
              <a:gd name="connsiteX26178" fmla="*/ 11857133 w 12191966"/>
              <a:gd name="connsiteY26178" fmla="*/ 764080 h 4330701"/>
              <a:gd name="connsiteX26179" fmla="*/ 11863794 w 12191966"/>
              <a:gd name="connsiteY26179" fmla="*/ 763249 h 4330701"/>
              <a:gd name="connsiteX26180" fmla="*/ 10113307 w 12191966"/>
              <a:gd name="connsiteY26180" fmla="*/ 754063 h 4330701"/>
              <a:gd name="connsiteX26181" fmla="*/ 10131437 w 12191966"/>
              <a:gd name="connsiteY26181" fmla="*/ 754063 h 4330701"/>
              <a:gd name="connsiteX26182" fmla="*/ 10132980 w 12191966"/>
              <a:gd name="connsiteY26182" fmla="*/ 754063 h 4330701"/>
              <a:gd name="connsiteX26183" fmla="*/ 10132209 w 12191966"/>
              <a:gd name="connsiteY26183" fmla="*/ 754477 h 4330701"/>
              <a:gd name="connsiteX26184" fmla="*/ 10129894 w 12191966"/>
              <a:gd name="connsiteY26184" fmla="*/ 755720 h 4330701"/>
              <a:gd name="connsiteX26185" fmla="*/ 10124879 w 12191966"/>
              <a:gd name="connsiteY26185" fmla="*/ 757377 h 4330701"/>
              <a:gd name="connsiteX26186" fmla="*/ 10122179 w 12191966"/>
              <a:gd name="connsiteY26186" fmla="*/ 758619 h 4330701"/>
              <a:gd name="connsiteX26187" fmla="*/ 10119093 w 12191966"/>
              <a:gd name="connsiteY26187" fmla="*/ 760276 h 4330701"/>
              <a:gd name="connsiteX26188" fmla="*/ 10116393 w 12191966"/>
              <a:gd name="connsiteY26188" fmla="*/ 763174 h 4330701"/>
              <a:gd name="connsiteX26189" fmla="*/ 10113693 w 12191966"/>
              <a:gd name="connsiteY26189" fmla="*/ 765660 h 4330701"/>
              <a:gd name="connsiteX26190" fmla="*/ 10111764 w 12191966"/>
              <a:gd name="connsiteY26190" fmla="*/ 769386 h 4330701"/>
              <a:gd name="connsiteX26191" fmla="*/ 10110221 w 12191966"/>
              <a:gd name="connsiteY26191" fmla="*/ 773113 h 4330701"/>
              <a:gd name="connsiteX26192" fmla="*/ 10109064 w 12191966"/>
              <a:gd name="connsiteY26192" fmla="*/ 771458 h 4330701"/>
              <a:gd name="connsiteX26193" fmla="*/ 10107521 w 12191966"/>
              <a:gd name="connsiteY26193" fmla="*/ 770215 h 4330701"/>
              <a:gd name="connsiteX26194" fmla="*/ 10103663 w 12191966"/>
              <a:gd name="connsiteY26194" fmla="*/ 768558 h 4330701"/>
              <a:gd name="connsiteX26195" fmla="*/ 10099806 w 12191966"/>
              <a:gd name="connsiteY26195" fmla="*/ 768144 h 4330701"/>
              <a:gd name="connsiteX26196" fmla="*/ 10094791 w 12191966"/>
              <a:gd name="connsiteY26196" fmla="*/ 768144 h 4330701"/>
              <a:gd name="connsiteX26197" fmla="*/ 10091705 w 12191966"/>
              <a:gd name="connsiteY26197" fmla="*/ 770215 h 4330701"/>
              <a:gd name="connsiteX26198" fmla="*/ 10097105 w 12191966"/>
              <a:gd name="connsiteY26198" fmla="*/ 765660 h 4330701"/>
              <a:gd name="connsiteX26199" fmla="*/ 10106363 w 12191966"/>
              <a:gd name="connsiteY26199" fmla="*/ 758206 h 4330701"/>
              <a:gd name="connsiteX26200" fmla="*/ 10110221 w 12191966"/>
              <a:gd name="connsiteY26200" fmla="*/ 755720 h 4330701"/>
              <a:gd name="connsiteX26201" fmla="*/ 10208078 w 12191966"/>
              <a:gd name="connsiteY26201" fmla="*/ 750888 h 4330701"/>
              <a:gd name="connsiteX26202" fmla="*/ 10210022 w 12191966"/>
              <a:gd name="connsiteY26202" fmla="*/ 753347 h 4330701"/>
              <a:gd name="connsiteX26203" fmla="*/ 10211577 w 12191966"/>
              <a:gd name="connsiteY26203" fmla="*/ 755809 h 4330701"/>
              <a:gd name="connsiteX26204" fmla="*/ 10212355 w 12191966"/>
              <a:gd name="connsiteY26204" fmla="*/ 757857 h 4330701"/>
              <a:gd name="connsiteX26205" fmla="*/ 10212355 w 12191966"/>
              <a:gd name="connsiteY26205" fmla="*/ 759905 h 4330701"/>
              <a:gd name="connsiteX26206" fmla="*/ 10211966 w 12191966"/>
              <a:gd name="connsiteY26206" fmla="*/ 762360 h 4330701"/>
              <a:gd name="connsiteX26207" fmla="*/ 10211577 w 12191966"/>
              <a:gd name="connsiteY26207" fmla="*/ 764001 h 4330701"/>
              <a:gd name="connsiteX26208" fmla="*/ 10210022 w 12191966"/>
              <a:gd name="connsiteY26208" fmla="*/ 766049 h 4330701"/>
              <a:gd name="connsiteX26209" fmla="*/ 10208467 w 12191966"/>
              <a:gd name="connsiteY26209" fmla="*/ 768099 h 4330701"/>
              <a:gd name="connsiteX26210" fmla="*/ 10204968 w 12191966"/>
              <a:gd name="connsiteY26210" fmla="*/ 771375 h 4330701"/>
              <a:gd name="connsiteX26211" fmla="*/ 10200692 w 12191966"/>
              <a:gd name="connsiteY26211" fmla="*/ 773832 h 4330701"/>
              <a:gd name="connsiteX26212" fmla="*/ 10196804 w 12191966"/>
              <a:gd name="connsiteY26212" fmla="*/ 775879 h 4330701"/>
              <a:gd name="connsiteX26213" fmla="*/ 10193305 w 12191966"/>
              <a:gd name="connsiteY26213" fmla="*/ 776291 h 4330701"/>
              <a:gd name="connsiteX26214" fmla="*/ 10193694 w 12191966"/>
              <a:gd name="connsiteY26214" fmla="*/ 771375 h 4330701"/>
              <a:gd name="connsiteX26215" fmla="*/ 10194860 w 12191966"/>
              <a:gd name="connsiteY26215" fmla="*/ 767279 h 4330701"/>
              <a:gd name="connsiteX26216" fmla="*/ 10196804 w 12191966"/>
              <a:gd name="connsiteY26216" fmla="*/ 764001 h 4330701"/>
              <a:gd name="connsiteX26217" fmla="*/ 10198748 w 12191966"/>
              <a:gd name="connsiteY26217" fmla="*/ 761542 h 4330701"/>
              <a:gd name="connsiteX26218" fmla="*/ 10203802 w 12191966"/>
              <a:gd name="connsiteY26218" fmla="*/ 756627 h 4330701"/>
              <a:gd name="connsiteX26219" fmla="*/ 10206135 w 12191966"/>
              <a:gd name="connsiteY26219" fmla="*/ 754168 h 4330701"/>
              <a:gd name="connsiteX26220" fmla="*/ 5614572 w 12191966"/>
              <a:gd name="connsiteY26220" fmla="*/ 746127 h 4330701"/>
              <a:gd name="connsiteX26221" fmla="*/ 5626875 w 12191966"/>
              <a:gd name="connsiteY26221" fmla="*/ 753160 h 4330701"/>
              <a:gd name="connsiteX26222" fmla="*/ 5630843 w 12191966"/>
              <a:gd name="connsiteY26222" fmla="*/ 755114 h 4330701"/>
              <a:gd name="connsiteX26223" fmla="*/ 5634415 w 12191966"/>
              <a:gd name="connsiteY26223" fmla="*/ 756286 h 4330701"/>
              <a:gd name="connsiteX26224" fmla="*/ 5638781 w 12191966"/>
              <a:gd name="connsiteY26224" fmla="*/ 756677 h 4330701"/>
              <a:gd name="connsiteX26225" fmla="*/ 5643941 w 12191966"/>
              <a:gd name="connsiteY26225" fmla="*/ 756677 h 4330701"/>
              <a:gd name="connsiteX26226" fmla="*/ 5659418 w 12191966"/>
              <a:gd name="connsiteY26226" fmla="*/ 754333 h 4330701"/>
              <a:gd name="connsiteX26227" fmla="*/ 5659418 w 12191966"/>
              <a:gd name="connsiteY26227" fmla="*/ 756286 h 4330701"/>
              <a:gd name="connsiteX26228" fmla="*/ 5659418 w 12191966"/>
              <a:gd name="connsiteY26228" fmla="*/ 757458 h 4330701"/>
              <a:gd name="connsiteX26229" fmla="*/ 5657434 w 12191966"/>
              <a:gd name="connsiteY26229" fmla="*/ 760975 h 4330701"/>
              <a:gd name="connsiteX26230" fmla="*/ 5655053 w 12191966"/>
              <a:gd name="connsiteY26230" fmla="*/ 764102 h 4330701"/>
              <a:gd name="connsiteX26231" fmla="*/ 5651877 w 12191966"/>
              <a:gd name="connsiteY26231" fmla="*/ 766446 h 4330701"/>
              <a:gd name="connsiteX26232" fmla="*/ 5647909 w 12191966"/>
              <a:gd name="connsiteY26232" fmla="*/ 768400 h 4330701"/>
              <a:gd name="connsiteX26233" fmla="*/ 5643146 w 12191966"/>
              <a:gd name="connsiteY26233" fmla="*/ 769964 h 4330701"/>
              <a:gd name="connsiteX26234" fmla="*/ 5638385 w 12191966"/>
              <a:gd name="connsiteY26234" fmla="*/ 770744 h 4330701"/>
              <a:gd name="connsiteX26235" fmla="*/ 5633622 w 12191966"/>
              <a:gd name="connsiteY26235" fmla="*/ 771526 h 4330701"/>
              <a:gd name="connsiteX26236" fmla="*/ 5629256 w 12191966"/>
              <a:gd name="connsiteY26236" fmla="*/ 771526 h 4330701"/>
              <a:gd name="connsiteX26237" fmla="*/ 5624890 w 12191966"/>
              <a:gd name="connsiteY26237" fmla="*/ 770355 h 4330701"/>
              <a:gd name="connsiteX26238" fmla="*/ 5620922 w 12191966"/>
              <a:gd name="connsiteY26238" fmla="*/ 768400 h 4330701"/>
              <a:gd name="connsiteX26239" fmla="*/ 5617746 w 12191966"/>
              <a:gd name="connsiteY26239" fmla="*/ 766055 h 4330701"/>
              <a:gd name="connsiteX26240" fmla="*/ 5616160 w 12191966"/>
              <a:gd name="connsiteY26240" fmla="*/ 764493 h 4330701"/>
              <a:gd name="connsiteX26241" fmla="*/ 5615366 w 12191966"/>
              <a:gd name="connsiteY26241" fmla="*/ 762538 h 4330701"/>
              <a:gd name="connsiteX26242" fmla="*/ 5614175 w 12191966"/>
              <a:gd name="connsiteY26242" fmla="*/ 760585 h 4330701"/>
              <a:gd name="connsiteX26243" fmla="*/ 5613779 w 12191966"/>
              <a:gd name="connsiteY26243" fmla="*/ 758240 h 4330701"/>
              <a:gd name="connsiteX26244" fmla="*/ 5613382 w 12191966"/>
              <a:gd name="connsiteY26244" fmla="*/ 755505 h 4330701"/>
              <a:gd name="connsiteX26245" fmla="*/ 5613779 w 12191966"/>
              <a:gd name="connsiteY26245" fmla="*/ 752769 h 4330701"/>
              <a:gd name="connsiteX26246" fmla="*/ 5613779 w 12191966"/>
              <a:gd name="connsiteY26246" fmla="*/ 749643 h 4330701"/>
              <a:gd name="connsiteX26247" fmla="*/ 10309192 w 12191966"/>
              <a:gd name="connsiteY26247" fmla="*/ 723907 h 4330701"/>
              <a:gd name="connsiteX26248" fmla="*/ 10311176 w 12191966"/>
              <a:gd name="connsiteY26248" fmla="*/ 725128 h 4330701"/>
              <a:gd name="connsiteX26249" fmla="*/ 10313558 w 12191966"/>
              <a:gd name="connsiteY26249" fmla="*/ 726763 h 4330701"/>
              <a:gd name="connsiteX26250" fmla="*/ 10315542 w 12191966"/>
              <a:gd name="connsiteY26250" fmla="*/ 728805 h 4330701"/>
              <a:gd name="connsiteX26251" fmla="*/ 10317526 w 12191966"/>
              <a:gd name="connsiteY26251" fmla="*/ 731669 h 4330701"/>
              <a:gd name="connsiteX26252" fmla="*/ 10320701 w 12191966"/>
              <a:gd name="connsiteY26252" fmla="*/ 737796 h 4330701"/>
              <a:gd name="connsiteX26253" fmla="*/ 10322289 w 12191966"/>
              <a:gd name="connsiteY26253" fmla="*/ 741476 h 4330701"/>
              <a:gd name="connsiteX26254" fmla="*/ 10323876 w 12191966"/>
              <a:gd name="connsiteY26254" fmla="*/ 745153 h 4330701"/>
              <a:gd name="connsiteX26255" fmla="*/ 10324273 w 12191966"/>
              <a:gd name="connsiteY26255" fmla="*/ 748830 h 4330701"/>
              <a:gd name="connsiteX26256" fmla="*/ 10325067 w 12191966"/>
              <a:gd name="connsiteY26256" fmla="*/ 752513 h 4330701"/>
              <a:gd name="connsiteX26257" fmla="*/ 10325067 w 12191966"/>
              <a:gd name="connsiteY26257" fmla="*/ 756186 h 4330701"/>
              <a:gd name="connsiteX26258" fmla="*/ 10324273 w 12191966"/>
              <a:gd name="connsiteY26258" fmla="*/ 758639 h 4330701"/>
              <a:gd name="connsiteX26259" fmla="*/ 10323083 w 12191966"/>
              <a:gd name="connsiteY26259" fmla="*/ 761092 h 4330701"/>
              <a:gd name="connsiteX26260" fmla="*/ 10320701 w 12191966"/>
              <a:gd name="connsiteY26260" fmla="*/ 763133 h 4330701"/>
              <a:gd name="connsiteX26261" fmla="*/ 10318320 w 12191966"/>
              <a:gd name="connsiteY26261" fmla="*/ 764767 h 4330701"/>
              <a:gd name="connsiteX26262" fmla="*/ 10314748 w 12191966"/>
              <a:gd name="connsiteY26262" fmla="*/ 765178 h 4330701"/>
              <a:gd name="connsiteX26263" fmla="*/ 10314748 w 12191966"/>
              <a:gd name="connsiteY26263" fmla="*/ 758639 h 4330701"/>
              <a:gd name="connsiteX26264" fmla="*/ 10314748 w 12191966"/>
              <a:gd name="connsiteY26264" fmla="*/ 752916 h 4330701"/>
              <a:gd name="connsiteX26265" fmla="*/ 10313955 w 12191966"/>
              <a:gd name="connsiteY26265" fmla="*/ 748424 h 4330701"/>
              <a:gd name="connsiteX26266" fmla="*/ 10312367 w 12191966"/>
              <a:gd name="connsiteY26266" fmla="*/ 743927 h 4330701"/>
              <a:gd name="connsiteX26267" fmla="*/ 10310779 w 12191966"/>
              <a:gd name="connsiteY26267" fmla="*/ 739845 h 4330701"/>
              <a:gd name="connsiteX26268" fmla="*/ 10309986 w 12191966"/>
              <a:gd name="connsiteY26268" fmla="*/ 735346 h 4330701"/>
              <a:gd name="connsiteX26269" fmla="*/ 10309192 w 12191966"/>
              <a:gd name="connsiteY26269" fmla="*/ 730034 h 4330701"/>
              <a:gd name="connsiteX26270" fmla="*/ 6049409 w 12191966"/>
              <a:gd name="connsiteY26270" fmla="*/ 723900 h 4330701"/>
              <a:gd name="connsiteX26271" fmla="*/ 6051776 w 12191966"/>
              <a:gd name="connsiteY26271" fmla="*/ 726299 h 4330701"/>
              <a:gd name="connsiteX26272" fmla="*/ 6053748 w 12191966"/>
              <a:gd name="connsiteY26272" fmla="*/ 729097 h 4330701"/>
              <a:gd name="connsiteX26273" fmla="*/ 6055720 w 12191966"/>
              <a:gd name="connsiteY26273" fmla="*/ 732296 h 4330701"/>
              <a:gd name="connsiteX26274" fmla="*/ 6057297 w 12191966"/>
              <a:gd name="connsiteY26274" fmla="*/ 736693 h 4330701"/>
              <a:gd name="connsiteX26275" fmla="*/ 6060455 w 12191966"/>
              <a:gd name="connsiteY26275" fmla="*/ 744688 h 4330701"/>
              <a:gd name="connsiteX26276" fmla="*/ 6062823 w 12191966"/>
              <a:gd name="connsiteY26276" fmla="*/ 753884 h 4330701"/>
              <a:gd name="connsiteX26277" fmla="*/ 6065978 w 12191966"/>
              <a:gd name="connsiteY26277" fmla="*/ 761880 h 4330701"/>
              <a:gd name="connsiteX26278" fmla="*/ 6067950 w 12191966"/>
              <a:gd name="connsiteY26278" fmla="*/ 765477 h 4330701"/>
              <a:gd name="connsiteX26279" fmla="*/ 6069923 w 12191966"/>
              <a:gd name="connsiteY26279" fmla="*/ 768275 h 4330701"/>
              <a:gd name="connsiteX26280" fmla="*/ 6072290 w 12191966"/>
              <a:gd name="connsiteY26280" fmla="*/ 770674 h 4330701"/>
              <a:gd name="connsiteX26281" fmla="*/ 6075445 w 12191966"/>
              <a:gd name="connsiteY26281" fmla="*/ 773073 h 4330701"/>
              <a:gd name="connsiteX26282" fmla="*/ 6078207 w 12191966"/>
              <a:gd name="connsiteY26282" fmla="*/ 773472 h 4330701"/>
              <a:gd name="connsiteX26283" fmla="*/ 6082151 w 12191966"/>
              <a:gd name="connsiteY26283" fmla="*/ 773472 h 4330701"/>
              <a:gd name="connsiteX26284" fmla="*/ 6084125 w 12191966"/>
              <a:gd name="connsiteY26284" fmla="*/ 771875 h 4330701"/>
              <a:gd name="connsiteX26285" fmla="*/ 6085703 w 12191966"/>
              <a:gd name="connsiteY26285" fmla="*/ 770274 h 4330701"/>
              <a:gd name="connsiteX26286" fmla="*/ 6086887 w 12191966"/>
              <a:gd name="connsiteY26286" fmla="*/ 768676 h 4330701"/>
              <a:gd name="connsiteX26287" fmla="*/ 6087677 w 12191966"/>
              <a:gd name="connsiteY26287" fmla="*/ 766676 h 4330701"/>
              <a:gd name="connsiteX26288" fmla="*/ 6088069 w 12191966"/>
              <a:gd name="connsiteY26288" fmla="*/ 762679 h 4330701"/>
              <a:gd name="connsiteX26289" fmla="*/ 6088069 w 12191966"/>
              <a:gd name="connsiteY26289" fmla="*/ 758282 h 4330701"/>
              <a:gd name="connsiteX26290" fmla="*/ 6088069 w 12191966"/>
              <a:gd name="connsiteY26290" fmla="*/ 754283 h 4330701"/>
              <a:gd name="connsiteX26291" fmla="*/ 6088859 w 12191966"/>
              <a:gd name="connsiteY26291" fmla="*/ 751485 h 4330701"/>
              <a:gd name="connsiteX26292" fmla="*/ 6089251 w 12191966"/>
              <a:gd name="connsiteY26292" fmla="*/ 749487 h 4330701"/>
              <a:gd name="connsiteX26293" fmla="*/ 6090831 w 12191966"/>
              <a:gd name="connsiteY26293" fmla="*/ 748287 h 4330701"/>
              <a:gd name="connsiteX26294" fmla="*/ 6092408 w 12191966"/>
              <a:gd name="connsiteY26294" fmla="*/ 746288 h 4330701"/>
              <a:gd name="connsiteX26295" fmla="*/ 6094383 w 12191966"/>
              <a:gd name="connsiteY26295" fmla="*/ 744688 h 4330701"/>
              <a:gd name="connsiteX26296" fmla="*/ 6096750 w 12191966"/>
              <a:gd name="connsiteY26296" fmla="*/ 743091 h 4330701"/>
              <a:gd name="connsiteX26297" fmla="*/ 6101877 w 12191966"/>
              <a:gd name="connsiteY26297" fmla="*/ 745088 h 4330701"/>
              <a:gd name="connsiteX26298" fmla="*/ 6106218 w 12191966"/>
              <a:gd name="connsiteY26298" fmla="*/ 748287 h 4330701"/>
              <a:gd name="connsiteX26299" fmla="*/ 6115687 w 12191966"/>
              <a:gd name="connsiteY26299" fmla="*/ 754683 h 4330701"/>
              <a:gd name="connsiteX26300" fmla="*/ 6123971 w 12191966"/>
              <a:gd name="connsiteY26300" fmla="*/ 761080 h 4330701"/>
              <a:gd name="connsiteX26301" fmla="*/ 6132651 w 12191966"/>
              <a:gd name="connsiteY26301" fmla="*/ 768676 h 4330701"/>
              <a:gd name="connsiteX26302" fmla="*/ 6132258 w 12191966"/>
              <a:gd name="connsiteY26302" fmla="*/ 773073 h 4330701"/>
              <a:gd name="connsiteX26303" fmla="*/ 6131075 w 12191966"/>
              <a:gd name="connsiteY26303" fmla="*/ 775871 h 4330701"/>
              <a:gd name="connsiteX26304" fmla="*/ 6129104 w 12191966"/>
              <a:gd name="connsiteY26304" fmla="*/ 778271 h 4330701"/>
              <a:gd name="connsiteX26305" fmla="*/ 6127524 w 12191966"/>
              <a:gd name="connsiteY26305" fmla="*/ 781069 h 4330701"/>
              <a:gd name="connsiteX26306" fmla="*/ 6125550 w 12191966"/>
              <a:gd name="connsiteY26306" fmla="*/ 783467 h 4330701"/>
              <a:gd name="connsiteX26307" fmla="*/ 6123971 w 12191966"/>
              <a:gd name="connsiteY26307" fmla="*/ 785865 h 4330701"/>
              <a:gd name="connsiteX26308" fmla="*/ 6122787 w 12191966"/>
              <a:gd name="connsiteY26308" fmla="*/ 789064 h 4330701"/>
              <a:gd name="connsiteX26309" fmla="*/ 6121998 w 12191966"/>
              <a:gd name="connsiteY26309" fmla="*/ 793062 h 4330701"/>
              <a:gd name="connsiteX26310" fmla="*/ 6123576 w 12191966"/>
              <a:gd name="connsiteY26310" fmla="*/ 795460 h 4330701"/>
              <a:gd name="connsiteX26311" fmla="*/ 6125550 w 12191966"/>
              <a:gd name="connsiteY26311" fmla="*/ 797060 h 4330701"/>
              <a:gd name="connsiteX26312" fmla="*/ 6127524 w 12191966"/>
              <a:gd name="connsiteY26312" fmla="*/ 798258 h 4330701"/>
              <a:gd name="connsiteX26313" fmla="*/ 6129497 w 12191966"/>
              <a:gd name="connsiteY26313" fmla="*/ 798258 h 4330701"/>
              <a:gd name="connsiteX26314" fmla="*/ 6132258 w 12191966"/>
              <a:gd name="connsiteY26314" fmla="*/ 798258 h 4330701"/>
              <a:gd name="connsiteX26315" fmla="*/ 6134229 w 12191966"/>
              <a:gd name="connsiteY26315" fmla="*/ 797060 h 4330701"/>
              <a:gd name="connsiteX26316" fmla="*/ 6138966 w 12191966"/>
              <a:gd name="connsiteY26316" fmla="*/ 794660 h 4330701"/>
              <a:gd name="connsiteX26317" fmla="*/ 6144093 w 12191966"/>
              <a:gd name="connsiteY26317" fmla="*/ 792263 h 4330701"/>
              <a:gd name="connsiteX26318" fmla="*/ 6149224 w 12191966"/>
              <a:gd name="connsiteY26318" fmla="*/ 789463 h 4330701"/>
              <a:gd name="connsiteX26319" fmla="*/ 6151985 w 12191966"/>
              <a:gd name="connsiteY26319" fmla="*/ 788664 h 4330701"/>
              <a:gd name="connsiteX26320" fmla="*/ 6155140 w 12191966"/>
              <a:gd name="connsiteY26320" fmla="*/ 788664 h 4330701"/>
              <a:gd name="connsiteX26321" fmla="*/ 6157903 w 12191966"/>
              <a:gd name="connsiteY26321" fmla="*/ 788664 h 4330701"/>
              <a:gd name="connsiteX26322" fmla="*/ 6161060 w 12191966"/>
              <a:gd name="connsiteY26322" fmla="*/ 789463 h 4330701"/>
              <a:gd name="connsiteX26323" fmla="*/ 6159875 w 12191966"/>
              <a:gd name="connsiteY26323" fmla="*/ 794660 h 4330701"/>
              <a:gd name="connsiteX26324" fmla="*/ 6157903 w 12191966"/>
              <a:gd name="connsiteY26324" fmla="*/ 798258 h 4330701"/>
              <a:gd name="connsiteX26325" fmla="*/ 6155929 w 12191966"/>
              <a:gd name="connsiteY26325" fmla="*/ 801056 h 4330701"/>
              <a:gd name="connsiteX26326" fmla="*/ 6153561 w 12191966"/>
              <a:gd name="connsiteY26326" fmla="*/ 802657 h 4330701"/>
              <a:gd name="connsiteX26327" fmla="*/ 6151196 w 12191966"/>
              <a:gd name="connsiteY26327" fmla="*/ 803856 h 4330701"/>
              <a:gd name="connsiteX26328" fmla="*/ 6148039 w 12191966"/>
              <a:gd name="connsiteY26328" fmla="*/ 804654 h 4330701"/>
              <a:gd name="connsiteX26329" fmla="*/ 6142515 w 12191966"/>
              <a:gd name="connsiteY26329" fmla="*/ 805054 h 4330701"/>
              <a:gd name="connsiteX26330" fmla="*/ 6139754 w 12191966"/>
              <a:gd name="connsiteY26330" fmla="*/ 805854 h 4330701"/>
              <a:gd name="connsiteX26331" fmla="*/ 6136992 w 12191966"/>
              <a:gd name="connsiteY26331" fmla="*/ 806654 h 4330701"/>
              <a:gd name="connsiteX26332" fmla="*/ 6135019 w 12191966"/>
              <a:gd name="connsiteY26332" fmla="*/ 808253 h 4330701"/>
              <a:gd name="connsiteX26333" fmla="*/ 6133046 w 12191966"/>
              <a:gd name="connsiteY26333" fmla="*/ 810651 h 4330701"/>
              <a:gd name="connsiteX26334" fmla="*/ 6131470 w 12191966"/>
              <a:gd name="connsiteY26334" fmla="*/ 814249 h 4330701"/>
              <a:gd name="connsiteX26335" fmla="*/ 6131075 w 12191966"/>
              <a:gd name="connsiteY26335" fmla="*/ 819446 h 4330701"/>
              <a:gd name="connsiteX26336" fmla="*/ 6130682 w 12191966"/>
              <a:gd name="connsiteY26336" fmla="*/ 825442 h 4330701"/>
              <a:gd name="connsiteX26337" fmla="*/ 6131470 w 12191966"/>
              <a:gd name="connsiteY26337" fmla="*/ 833438 h 4330701"/>
              <a:gd name="connsiteX26338" fmla="*/ 6125550 w 12191966"/>
              <a:gd name="connsiteY26338" fmla="*/ 827443 h 4330701"/>
              <a:gd name="connsiteX26339" fmla="*/ 6120818 w 12191966"/>
              <a:gd name="connsiteY26339" fmla="*/ 821045 h 4330701"/>
              <a:gd name="connsiteX26340" fmla="*/ 6110558 w 12191966"/>
              <a:gd name="connsiteY26340" fmla="*/ 806253 h 4330701"/>
              <a:gd name="connsiteX26341" fmla="*/ 6105824 w 12191966"/>
              <a:gd name="connsiteY26341" fmla="*/ 799857 h 4330701"/>
              <a:gd name="connsiteX26342" fmla="*/ 6100298 w 12191966"/>
              <a:gd name="connsiteY26342" fmla="*/ 793461 h 4330701"/>
              <a:gd name="connsiteX26343" fmla="*/ 6096750 w 12191966"/>
              <a:gd name="connsiteY26343" fmla="*/ 790662 h 4330701"/>
              <a:gd name="connsiteX26344" fmla="*/ 6093592 w 12191966"/>
              <a:gd name="connsiteY26344" fmla="*/ 788664 h 4330701"/>
              <a:gd name="connsiteX26345" fmla="*/ 6090040 w 12191966"/>
              <a:gd name="connsiteY26345" fmla="*/ 786666 h 4330701"/>
              <a:gd name="connsiteX26346" fmla="*/ 6086887 w 12191966"/>
              <a:gd name="connsiteY26346" fmla="*/ 785065 h 4330701"/>
              <a:gd name="connsiteX26347" fmla="*/ 6086098 w 12191966"/>
              <a:gd name="connsiteY26347" fmla="*/ 790262 h 4330701"/>
              <a:gd name="connsiteX26348" fmla="*/ 6086887 w 12191966"/>
              <a:gd name="connsiteY26348" fmla="*/ 794261 h 4330701"/>
              <a:gd name="connsiteX26349" fmla="*/ 6087677 w 12191966"/>
              <a:gd name="connsiteY26349" fmla="*/ 797460 h 4330701"/>
              <a:gd name="connsiteX26350" fmla="*/ 6088859 w 12191966"/>
              <a:gd name="connsiteY26350" fmla="*/ 800257 h 4330701"/>
              <a:gd name="connsiteX26351" fmla="*/ 6090040 w 12191966"/>
              <a:gd name="connsiteY26351" fmla="*/ 802256 h 4330701"/>
              <a:gd name="connsiteX26352" fmla="*/ 6091620 w 12191966"/>
              <a:gd name="connsiteY26352" fmla="*/ 804255 h 4330701"/>
              <a:gd name="connsiteX26353" fmla="*/ 6095565 w 12191966"/>
              <a:gd name="connsiteY26353" fmla="*/ 806654 h 4330701"/>
              <a:gd name="connsiteX26354" fmla="*/ 6100298 w 12191966"/>
              <a:gd name="connsiteY26354" fmla="*/ 808652 h 4330701"/>
              <a:gd name="connsiteX26355" fmla="*/ 6102272 w 12191966"/>
              <a:gd name="connsiteY26355" fmla="*/ 810252 h 4330701"/>
              <a:gd name="connsiteX26356" fmla="*/ 6103851 w 12191966"/>
              <a:gd name="connsiteY26356" fmla="*/ 811851 h 4330701"/>
              <a:gd name="connsiteX26357" fmla="*/ 6105034 w 12191966"/>
              <a:gd name="connsiteY26357" fmla="*/ 813849 h 4330701"/>
              <a:gd name="connsiteX26358" fmla="*/ 6106613 w 12191966"/>
              <a:gd name="connsiteY26358" fmla="*/ 817048 h 4330701"/>
              <a:gd name="connsiteX26359" fmla="*/ 6107007 w 12191966"/>
              <a:gd name="connsiteY26359" fmla="*/ 819846 h 4330701"/>
              <a:gd name="connsiteX26360" fmla="*/ 6107796 w 12191966"/>
              <a:gd name="connsiteY26360" fmla="*/ 823844 h 4330701"/>
              <a:gd name="connsiteX26361" fmla="*/ 6102272 w 12191966"/>
              <a:gd name="connsiteY26361" fmla="*/ 823844 h 4330701"/>
              <a:gd name="connsiteX26362" fmla="*/ 6097143 w 12191966"/>
              <a:gd name="connsiteY26362" fmla="*/ 823444 h 4330701"/>
              <a:gd name="connsiteX26363" fmla="*/ 6094776 w 12191966"/>
              <a:gd name="connsiteY26363" fmla="*/ 822245 h 4330701"/>
              <a:gd name="connsiteX26364" fmla="*/ 6092804 w 12191966"/>
              <a:gd name="connsiteY26364" fmla="*/ 821446 h 4330701"/>
              <a:gd name="connsiteX26365" fmla="*/ 6090831 w 12191966"/>
              <a:gd name="connsiteY26365" fmla="*/ 820245 h 4330701"/>
              <a:gd name="connsiteX26366" fmla="*/ 6088859 w 12191966"/>
              <a:gd name="connsiteY26366" fmla="*/ 818247 h 4330701"/>
              <a:gd name="connsiteX26367" fmla="*/ 6087281 w 12191966"/>
              <a:gd name="connsiteY26367" fmla="*/ 817048 h 4330701"/>
              <a:gd name="connsiteX26368" fmla="*/ 6085703 w 12191966"/>
              <a:gd name="connsiteY26368" fmla="*/ 814249 h 4330701"/>
              <a:gd name="connsiteX26369" fmla="*/ 6084913 w 12191966"/>
              <a:gd name="connsiteY26369" fmla="*/ 811452 h 4330701"/>
              <a:gd name="connsiteX26370" fmla="*/ 6083729 w 12191966"/>
              <a:gd name="connsiteY26370" fmla="*/ 808253 h 4330701"/>
              <a:gd name="connsiteX26371" fmla="*/ 6083335 w 12191966"/>
              <a:gd name="connsiteY26371" fmla="*/ 804654 h 4330701"/>
              <a:gd name="connsiteX26372" fmla="*/ 6082546 w 12191966"/>
              <a:gd name="connsiteY26372" fmla="*/ 800657 h 4330701"/>
              <a:gd name="connsiteX26373" fmla="*/ 6082546 w 12191966"/>
              <a:gd name="connsiteY26373" fmla="*/ 791062 h 4330701"/>
              <a:gd name="connsiteX26374" fmla="*/ 6064794 w 12191966"/>
              <a:gd name="connsiteY26374" fmla="*/ 792263 h 4330701"/>
              <a:gd name="connsiteX26375" fmla="*/ 6057297 w 12191966"/>
              <a:gd name="connsiteY26375" fmla="*/ 792662 h 4330701"/>
              <a:gd name="connsiteX26376" fmla="*/ 6050987 w 12191966"/>
              <a:gd name="connsiteY26376" fmla="*/ 792662 h 4330701"/>
              <a:gd name="connsiteX26377" fmla="*/ 6044674 w 12191966"/>
              <a:gd name="connsiteY26377" fmla="*/ 792263 h 4330701"/>
              <a:gd name="connsiteX26378" fmla="*/ 6039150 w 12191966"/>
              <a:gd name="connsiteY26378" fmla="*/ 791062 h 4330701"/>
              <a:gd name="connsiteX26379" fmla="*/ 6034022 w 12191966"/>
              <a:gd name="connsiteY26379" fmla="*/ 788664 h 4330701"/>
              <a:gd name="connsiteX26380" fmla="*/ 6027711 w 12191966"/>
              <a:gd name="connsiteY26380" fmla="*/ 785065 h 4330701"/>
              <a:gd name="connsiteX26381" fmla="*/ 6029684 w 12191966"/>
              <a:gd name="connsiteY26381" fmla="*/ 781468 h 4330701"/>
              <a:gd name="connsiteX26382" fmla="*/ 6032051 w 12191966"/>
              <a:gd name="connsiteY26382" fmla="*/ 778271 h 4330701"/>
              <a:gd name="connsiteX26383" fmla="*/ 6034022 w 12191966"/>
              <a:gd name="connsiteY26383" fmla="*/ 777072 h 4330701"/>
              <a:gd name="connsiteX26384" fmla="*/ 6035206 w 12191966"/>
              <a:gd name="connsiteY26384" fmla="*/ 775871 h 4330701"/>
              <a:gd name="connsiteX26385" fmla="*/ 6037177 w 12191966"/>
              <a:gd name="connsiteY26385" fmla="*/ 775871 h 4330701"/>
              <a:gd name="connsiteX26386" fmla="*/ 6038756 w 12191966"/>
              <a:gd name="connsiteY26386" fmla="*/ 775871 h 4330701"/>
              <a:gd name="connsiteX26387" fmla="*/ 6041913 w 12191966"/>
              <a:gd name="connsiteY26387" fmla="*/ 777072 h 4330701"/>
              <a:gd name="connsiteX26388" fmla="*/ 6045463 w 12191966"/>
              <a:gd name="connsiteY26388" fmla="*/ 778271 h 4330701"/>
              <a:gd name="connsiteX26389" fmla="*/ 6047436 w 12191966"/>
              <a:gd name="connsiteY26389" fmla="*/ 778271 h 4330701"/>
              <a:gd name="connsiteX26390" fmla="*/ 6049409 w 12191966"/>
              <a:gd name="connsiteY26390" fmla="*/ 778271 h 4330701"/>
              <a:gd name="connsiteX26391" fmla="*/ 6051380 w 12191966"/>
              <a:gd name="connsiteY26391" fmla="*/ 777471 h 4330701"/>
              <a:gd name="connsiteX26392" fmla="*/ 6053748 w 12191966"/>
              <a:gd name="connsiteY26392" fmla="*/ 775871 h 4330701"/>
              <a:gd name="connsiteX26393" fmla="*/ 6056115 w 12191966"/>
              <a:gd name="connsiteY26393" fmla="*/ 773472 h 4330701"/>
              <a:gd name="connsiteX26394" fmla="*/ 6058876 w 12191966"/>
              <a:gd name="connsiteY26394" fmla="*/ 769875 h 4330701"/>
              <a:gd name="connsiteX26395" fmla="*/ 6058481 w 12191966"/>
              <a:gd name="connsiteY26395" fmla="*/ 765477 h 4330701"/>
              <a:gd name="connsiteX26396" fmla="*/ 6057297 w 12191966"/>
              <a:gd name="connsiteY26396" fmla="*/ 761880 h 4330701"/>
              <a:gd name="connsiteX26397" fmla="*/ 6056115 w 12191966"/>
              <a:gd name="connsiteY26397" fmla="*/ 758282 h 4330701"/>
              <a:gd name="connsiteX26398" fmla="*/ 6055326 w 12191966"/>
              <a:gd name="connsiteY26398" fmla="*/ 755882 h 4330701"/>
              <a:gd name="connsiteX26399" fmla="*/ 6052958 w 12191966"/>
              <a:gd name="connsiteY26399" fmla="*/ 751485 h 4330701"/>
              <a:gd name="connsiteX26400" fmla="*/ 6050987 w 12191966"/>
              <a:gd name="connsiteY26400" fmla="*/ 748287 h 4330701"/>
              <a:gd name="connsiteX26401" fmla="*/ 6049012 w 12191966"/>
              <a:gd name="connsiteY26401" fmla="*/ 744688 h 4330701"/>
              <a:gd name="connsiteX26402" fmla="*/ 6047830 w 12191966"/>
              <a:gd name="connsiteY26402" fmla="*/ 742690 h 4330701"/>
              <a:gd name="connsiteX26403" fmla="*/ 6047830 w 12191966"/>
              <a:gd name="connsiteY26403" fmla="*/ 739892 h 4330701"/>
              <a:gd name="connsiteX26404" fmla="*/ 6047436 w 12191966"/>
              <a:gd name="connsiteY26404" fmla="*/ 737094 h 4330701"/>
              <a:gd name="connsiteX26405" fmla="*/ 6047830 w 12191966"/>
              <a:gd name="connsiteY26405" fmla="*/ 733496 h 4330701"/>
              <a:gd name="connsiteX26406" fmla="*/ 5446830 w 12191966"/>
              <a:gd name="connsiteY26406" fmla="*/ 722314 h 4330701"/>
              <a:gd name="connsiteX26407" fmla="*/ 5449184 w 12191966"/>
              <a:gd name="connsiteY26407" fmla="*/ 724298 h 4330701"/>
              <a:gd name="connsiteX26408" fmla="*/ 5451536 w 12191966"/>
              <a:gd name="connsiteY26408" fmla="*/ 726679 h 4330701"/>
              <a:gd name="connsiteX26409" fmla="*/ 5453106 w 12191966"/>
              <a:gd name="connsiteY26409" fmla="*/ 730250 h 4330701"/>
              <a:gd name="connsiteX26410" fmla="*/ 5454674 w 12191966"/>
              <a:gd name="connsiteY26410" fmla="*/ 733822 h 4330701"/>
              <a:gd name="connsiteX26411" fmla="*/ 5455851 w 12191966"/>
              <a:gd name="connsiteY26411" fmla="*/ 737791 h 4330701"/>
              <a:gd name="connsiteX26412" fmla="*/ 5456636 w 12191966"/>
              <a:gd name="connsiteY26412" fmla="*/ 742157 h 4330701"/>
              <a:gd name="connsiteX26413" fmla="*/ 5457812 w 12191966"/>
              <a:gd name="connsiteY26413" fmla="*/ 752475 h 4330701"/>
              <a:gd name="connsiteX26414" fmla="*/ 5455851 w 12191966"/>
              <a:gd name="connsiteY26414" fmla="*/ 754857 h 4330701"/>
              <a:gd name="connsiteX26415" fmla="*/ 5454283 w 12191966"/>
              <a:gd name="connsiteY26415" fmla="*/ 756444 h 4330701"/>
              <a:gd name="connsiteX26416" fmla="*/ 5452713 w 12191966"/>
              <a:gd name="connsiteY26416" fmla="*/ 757238 h 4330701"/>
              <a:gd name="connsiteX26417" fmla="*/ 5450752 w 12191966"/>
              <a:gd name="connsiteY26417" fmla="*/ 757238 h 4330701"/>
              <a:gd name="connsiteX26418" fmla="*/ 5449184 w 12191966"/>
              <a:gd name="connsiteY26418" fmla="*/ 757238 h 4330701"/>
              <a:gd name="connsiteX26419" fmla="*/ 5447615 w 12191966"/>
              <a:gd name="connsiteY26419" fmla="*/ 756841 h 4330701"/>
              <a:gd name="connsiteX26420" fmla="*/ 5444478 w 12191966"/>
              <a:gd name="connsiteY26420" fmla="*/ 755254 h 4330701"/>
              <a:gd name="connsiteX26421" fmla="*/ 5440948 w 12191966"/>
              <a:gd name="connsiteY26421" fmla="*/ 753269 h 4330701"/>
              <a:gd name="connsiteX26422" fmla="*/ 5436242 w 12191966"/>
              <a:gd name="connsiteY26422" fmla="*/ 751682 h 4330701"/>
              <a:gd name="connsiteX26423" fmla="*/ 5433888 w 12191966"/>
              <a:gd name="connsiteY26423" fmla="*/ 751285 h 4330701"/>
              <a:gd name="connsiteX26424" fmla="*/ 5430750 w 12191966"/>
              <a:gd name="connsiteY26424" fmla="*/ 751285 h 4330701"/>
              <a:gd name="connsiteX26425" fmla="*/ 5428005 w 12191966"/>
              <a:gd name="connsiteY26425" fmla="*/ 751285 h 4330701"/>
              <a:gd name="connsiteX26426" fmla="*/ 5424475 w 12191966"/>
              <a:gd name="connsiteY26426" fmla="*/ 752475 h 4330701"/>
              <a:gd name="connsiteX26427" fmla="*/ 5425260 w 12191966"/>
              <a:gd name="connsiteY26427" fmla="*/ 749697 h 4330701"/>
              <a:gd name="connsiteX26428" fmla="*/ 5426436 w 12191966"/>
              <a:gd name="connsiteY26428" fmla="*/ 747713 h 4330701"/>
              <a:gd name="connsiteX26429" fmla="*/ 5428397 w 12191966"/>
              <a:gd name="connsiteY26429" fmla="*/ 746522 h 4330701"/>
              <a:gd name="connsiteX26430" fmla="*/ 5430358 w 12191966"/>
              <a:gd name="connsiteY26430" fmla="*/ 744935 h 4330701"/>
              <a:gd name="connsiteX26431" fmla="*/ 5434281 w 12191966"/>
              <a:gd name="connsiteY26431" fmla="*/ 743347 h 4330701"/>
              <a:gd name="connsiteX26432" fmla="*/ 5438987 w 12191966"/>
              <a:gd name="connsiteY26432" fmla="*/ 741760 h 4330701"/>
              <a:gd name="connsiteX26433" fmla="*/ 5441340 w 12191966"/>
              <a:gd name="connsiteY26433" fmla="*/ 741363 h 4330701"/>
              <a:gd name="connsiteX26434" fmla="*/ 5443301 w 12191966"/>
              <a:gd name="connsiteY26434" fmla="*/ 739775 h 4330701"/>
              <a:gd name="connsiteX26435" fmla="*/ 5444870 w 12191966"/>
              <a:gd name="connsiteY26435" fmla="*/ 738188 h 4330701"/>
              <a:gd name="connsiteX26436" fmla="*/ 5446439 w 12191966"/>
              <a:gd name="connsiteY26436" fmla="*/ 736204 h 4330701"/>
              <a:gd name="connsiteX26437" fmla="*/ 5447223 w 12191966"/>
              <a:gd name="connsiteY26437" fmla="*/ 733822 h 4330701"/>
              <a:gd name="connsiteX26438" fmla="*/ 5447615 w 12191966"/>
              <a:gd name="connsiteY26438" fmla="*/ 730647 h 4330701"/>
              <a:gd name="connsiteX26439" fmla="*/ 5447615 w 12191966"/>
              <a:gd name="connsiteY26439" fmla="*/ 726679 h 4330701"/>
              <a:gd name="connsiteX26440" fmla="*/ 6092793 w 12191966"/>
              <a:gd name="connsiteY26440" fmla="*/ 715968 h 4330701"/>
              <a:gd name="connsiteX26441" fmla="*/ 6097159 w 12191966"/>
              <a:gd name="connsiteY26441" fmla="*/ 715968 h 4330701"/>
              <a:gd name="connsiteX26442" fmla="*/ 6101525 w 12191966"/>
              <a:gd name="connsiteY26442" fmla="*/ 717156 h 4330701"/>
              <a:gd name="connsiteX26443" fmla="*/ 6102717 w 12191966"/>
              <a:gd name="connsiteY26443" fmla="*/ 717551 h 4330701"/>
              <a:gd name="connsiteX26444" fmla="*/ 6103908 w 12191966"/>
              <a:gd name="connsiteY26444" fmla="*/ 719141 h 4330701"/>
              <a:gd name="connsiteX26445" fmla="*/ 6102319 w 12191966"/>
              <a:gd name="connsiteY26445" fmla="*/ 723110 h 4330701"/>
              <a:gd name="connsiteX26446" fmla="*/ 6099938 w 12191966"/>
              <a:gd name="connsiteY26446" fmla="*/ 725886 h 4330701"/>
              <a:gd name="connsiteX26447" fmla="*/ 6097159 w 12191966"/>
              <a:gd name="connsiteY26447" fmla="*/ 728665 h 4330701"/>
              <a:gd name="connsiteX26448" fmla="*/ 6093983 w 12191966"/>
              <a:gd name="connsiteY26448" fmla="*/ 730649 h 4330701"/>
              <a:gd name="connsiteX26449" fmla="*/ 6089620 w 12191966"/>
              <a:gd name="connsiteY26449" fmla="*/ 731840 h 4330701"/>
              <a:gd name="connsiteX26450" fmla="*/ 6085653 w 12191966"/>
              <a:gd name="connsiteY26450" fmla="*/ 732635 h 4330701"/>
              <a:gd name="connsiteX26451" fmla="*/ 6076921 w 12191966"/>
              <a:gd name="connsiteY26451" fmla="*/ 733429 h 4330701"/>
              <a:gd name="connsiteX26452" fmla="*/ 6077317 w 12191966"/>
              <a:gd name="connsiteY26452" fmla="*/ 729859 h 4330701"/>
              <a:gd name="connsiteX26453" fmla="*/ 6077714 w 12191966"/>
              <a:gd name="connsiteY26453" fmla="*/ 727476 h 4330701"/>
              <a:gd name="connsiteX26454" fmla="*/ 6078903 w 12191966"/>
              <a:gd name="connsiteY26454" fmla="*/ 725093 h 4330701"/>
              <a:gd name="connsiteX26455" fmla="*/ 6080095 w 12191966"/>
              <a:gd name="connsiteY26455" fmla="*/ 722316 h 4330701"/>
              <a:gd name="connsiteX26456" fmla="*/ 6081683 w 12191966"/>
              <a:gd name="connsiteY26456" fmla="*/ 721129 h 4330701"/>
              <a:gd name="connsiteX26457" fmla="*/ 6083668 w 12191966"/>
              <a:gd name="connsiteY26457" fmla="*/ 719536 h 4330701"/>
              <a:gd name="connsiteX26458" fmla="*/ 6085653 w 12191966"/>
              <a:gd name="connsiteY26458" fmla="*/ 717948 h 4330701"/>
              <a:gd name="connsiteX26459" fmla="*/ 6088428 w 12191966"/>
              <a:gd name="connsiteY26459" fmla="*/ 717156 h 4330701"/>
              <a:gd name="connsiteX26460" fmla="*/ 6286511 w 12191966"/>
              <a:gd name="connsiteY26460" fmla="*/ 714378 h 4330701"/>
              <a:gd name="connsiteX26461" fmla="*/ 6292046 w 12191966"/>
              <a:gd name="connsiteY26461" fmla="*/ 715178 h 4330701"/>
              <a:gd name="connsiteX26462" fmla="*/ 6297582 w 12191966"/>
              <a:gd name="connsiteY26462" fmla="*/ 716779 h 4330701"/>
              <a:gd name="connsiteX26463" fmla="*/ 6295607 w 12191966"/>
              <a:gd name="connsiteY26463" fmla="*/ 718782 h 4330701"/>
              <a:gd name="connsiteX26464" fmla="*/ 6294027 w 12191966"/>
              <a:gd name="connsiteY26464" fmla="*/ 720786 h 4330701"/>
              <a:gd name="connsiteX26465" fmla="*/ 6292837 w 12191966"/>
              <a:gd name="connsiteY26465" fmla="*/ 722385 h 4330701"/>
              <a:gd name="connsiteX26466" fmla="*/ 6292442 w 12191966"/>
              <a:gd name="connsiteY26466" fmla="*/ 724390 h 4330701"/>
              <a:gd name="connsiteX26467" fmla="*/ 6291256 w 12191966"/>
              <a:gd name="connsiteY26467" fmla="*/ 727994 h 4330701"/>
              <a:gd name="connsiteX26468" fmla="*/ 6292046 w 12191966"/>
              <a:gd name="connsiteY26468" fmla="*/ 731599 h 4330701"/>
              <a:gd name="connsiteX26469" fmla="*/ 6292442 w 12191966"/>
              <a:gd name="connsiteY26469" fmla="*/ 738803 h 4330701"/>
              <a:gd name="connsiteX26470" fmla="*/ 6292046 w 12191966"/>
              <a:gd name="connsiteY26470" fmla="*/ 742806 h 4330701"/>
              <a:gd name="connsiteX26471" fmla="*/ 6290861 w 12191966"/>
              <a:gd name="connsiteY26471" fmla="*/ 747210 h 4330701"/>
              <a:gd name="connsiteX26472" fmla="*/ 6288885 w 12191966"/>
              <a:gd name="connsiteY26472" fmla="*/ 745206 h 4330701"/>
              <a:gd name="connsiteX26473" fmla="*/ 6286909 w 12191966"/>
              <a:gd name="connsiteY26473" fmla="*/ 743605 h 4330701"/>
              <a:gd name="connsiteX26474" fmla="*/ 6284930 w 12191966"/>
              <a:gd name="connsiteY26474" fmla="*/ 743206 h 4330701"/>
              <a:gd name="connsiteX26475" fmla="*/ 6282955 w 12191966"/>
              <a:gd name="connsiteY26475" fmla="*/ 743206 h 4330701"/>
              <a:gd name="connsiteX26476" fmla="*/ 6280975 w 12191966"/>
              <a:gd name="connsiteY26476" fmla="*/ 743605 h 4330701"/>
              <a:gd name="connsiteX26477" fmla="*/ 6278999 w 12191966"/>
              <a:gd name="connsiteY26477" fmla="*/ 744811 h 4330701"/>
              <a:gd name="connsiteX26478" fmla="*/ 6275046 w 12191966"/>
              <a:gd name="connsiteY26478" fmla="*/ 747610 h 4330701"/>
              <a:gd name="connsiteX26479" fmla="*/ 6271092 w 12191966"/>
              <a:gd name="connsiteY26479" fmla="*/ 750815 h 4330701"/>
              <a:gd name="connsiteX26480" fmla="*/ 6266348 w 12191966"/>
              <a:gd name="connsiteY26480" fmla="*/ 754418 h 4330701"/>
              <a:gd name="connsiteX26481" fmla="*/ 6263978 w 12191966"/>
              <a:gd name="connsiteY26481" fmla="*/ 755220 h 4330701"/>
              <a:gd name="connsiteX26482" fmla="*/ 6261602 w 12191966"/>
              <a:gd name="connsiteY26482" fmla="*/ 756418 h 4330701"/>
              <a:gd name="connsiteX26483" fmla="*/ 6258837 w 12191966"/>
              <a:gd name="connsiteY26483" fmla="*/ 756819 h 4330701"/>
              <a:gd name="connsiteX26484" fmla="*/ 6256068 w 12191966"/>
              <a:gd name="connsiteY26484" fmla="*/ 756819 h 4330701"/>
              <a:gd name="connsiteX26485" fmla="*/ 6254490 w 12191966"/>
              <a:gd name="connsiteY26485" fmla="*/ 752819 h 4330701"/>
              <a:gd name="connsiteX26486" fmla="*/ 6252513 w 12191966"/>
              <a:gd name="connsiteY26486" fmla="*/ 749612 h 4330701"/>
              <a:gd name="connsiteX26487" fmla="*/ 6250140 w 12191966"/>
              <a:gd name="connsiteY26487" fmla="*/ 747610 h 4330701"/>
              <a:gd name="connsiteX26488" fmla="*/ 6246975 w 12191966"/>
              <a:gd name="connsiteY26488" fmla="*/ 745610 h 4330701"/>
              <a:gd name="connsiteX26489" fmla="*/ 6241833 w 12191966"/>
              <a:gd name="connsiteY26489" fmla="*/ 752416 h 4330701"/>
              <a:gd name="connsiteX26490" fmla="*/ 6239463 w 12191966"/>
              <a:gd name="connsiteY26490" fmla="*/ 755220 h 4330701"/>
              <a:gd name="connsiteX26491" fmla="*/ 6236300 w 12191966"/>
              <a:gd name="connsiteY26491" fmla="*/ 758421 h 4330701"/>
              <a:gd name="connsiteX26492" fmla="*/ 6233533 w 12191966"/>
              <a:gd name="connsiteY26492" fmla="*/ 761224 h 4330701"/>
              <a:gd name="connsiteX26493" fmla="*/ 6229974 w 12191966"/>
              <a:gd name="connsiteY26493" fmla="*/ 763626 h 4330701"/>
              <a:gd name="connsiteX26494" fmla="*/ 6226020 w 12191966"/>
              <a:gd name="connsiteY26494" fmla="*/ 764826 h 4330701"/>
              <a:gd name="connsiteX26495" fmla="*/ 6221277 w 12191966"/>
              <a:gd name="connsiteY26495" fmla="*/ 765628 h 4330701"/>
              <a:gd name="connsiteX26496" fmla="*/ 6222069 w 12191966"/>
              <a:gd name="connsiteY26496" fmla="*/ 768432 h 4330701"/>
              <a:gd name="connsiteX26497" fmla="*/ 6223650 w 12191966"/>
              <a:gd name="connsiteY26497" fmla="*/ 770436 h 4330701"/>
              <a:gd name="connsiteX26498" fmla="*/ 6224835 w 12191966"/>
              <a:gd name="connsiteY26498" fmla="*/ 771633 h 4330701"/>
              <a:gd name="connsiteX26499" fmla="*/ 6227604 w 12191966"/>
              <a:gd name="connsiteY26499" fmla="*/ 772434 h 4330701"/>
              <a:gd name="connsiteX26500" fmla="*/ 6233136 w 12191966"/>
              <a:gd name="connsiteY26500" fmla="*/ 773235 h 4330701"/>
              <a:gd name="connsiteX26501" fmla="*/ 6237885 w 12191966"/>
              <a:gd name="connsiteY26501" fmla="*/ 773637 h 4330701"/>
              <a:gd name="connsiteX26502" fmla="*/ 6235905 w 12191966"/>
              <a:gd name="connsiteY26502" fmla="*/ 777239 h 4330701"/>
              <a:gd name="connsiteX26503" fmla="*/ 6235116 w 12191966"/>
              <a:gd name="connsiteY26503" fmla="*/ 781242 h 4330701"/>
              <a:gd name="connsiteX26504" fmla="*/ 6233928 w 12191966"/>
              <a:gd name="connsiteY26504" fmla="*/ 785647 h 4330701"/>
              <a:gd name="connsiteX26505" fmla="*/ 6233136 w 12191966"/>
              <a:gd name="connsiteY26505" fmla="*/ 790453 h 4330701"/>
              <a:gd name="connsiteX26506" fmla="*/ 6236300 w 12191966"/>
              <a:gd name="connsiteY26506" fmla="*/ 791658 h 4330701"/>
              <a:gd name="connsiteX26507" fmla="*/ 6239859 w 12191966"/>
              <a:gd name="connsiteY26507" fmla="*/ 792458 h 4330701"/>
              <a:gd name="connsiteX26508" fmla="*/ 6243414 w 12191966"/>
              <a:gd name="connsiteY26508" fmla="*/ 792458 h 4330701"/>
              <a:gd name="connsiteX26509" fmla="*/ 6245787 w 12191966"/>
              <a:gd name="connsiteY26509" fmla="*/ 791658 h 4330701"/>
              <a:gd name="connsiteX26510" fmla="*/ 6247369 w 12191966"/>
              <a:gd name="connsiteY26510" fmla="*/ 791253 h 4330701"/>
              <a:gd name="connsiteX26511" fmla="*/ 6247764 w 12191966"/>
              <a:gd name="connsiteY26511" fmla="*/ 790453 h 4330701"/>
              <a:gd name="connsiteX26512" fmla="*/ 6248950 w 12191966"/>
              <a:gd name="connsiteY26512" fmla="*/ 788854 h 4330701"/>
              <a:gd name="connsiteX26513" fmla="*/ 6249346 w 12191966"/>
              <a:gd name="connsiteY26513" fmla="*/ 786849 h 4330701"/>
              <a:gd name="connsiteX26514" fmla="*/ 6250140 w 12191966"/>
              <a:gd name="connsiteY26514" fmla="*/ 782044 h 4330701"/>
              <a:gd name="connsiteX26515" fmla="*/ 6248950 w 12191966"/>
              <a:gd name="connsiteY26515" fmla="*/ 775237 h 4330701"/>
              <a:gd name="connsiteX26516" fmla="*/ 6256857 w 12191966"/>
              <a:gd name="connsiteY26516" fmla="*/ 774040 h 4330701"/>
              <a:gd name="connsiteX26517" fmla="*/ 6258443 w 12191966"/>
              <a:gd name="connsiteY26517" fmla="*/ 777638 h 4330701"/>
              <a:gd name="connsiteX26518" fmla="*/ 6260022 w 12191966"/>
              <a:gd name="connsiteY26518" fmla="*/ 781644 h 4330701"/>
              <a:gd name="connsiteX26519" fmla="*/ 6260811 w 12191966"/>
              <a:gd name="connsiteY26519" fmla="*/ 786050 h 4330701"/>
              <a:gd name="connsiteX26520" fmla="*/ 6261602 w 12191966"/>
              <a:gd name="connsiteY26520" fmla="*/ 791253 h 4330701"/>
              <a:gd name="connsiteX26521" fmla="*/ 6257253 w 12191966"/>
              <a:gd name="connsiteY26521" fmla="*/ 792458 h 4330701"/>
              <a:gd name="connsiteX26522" fmla="*/ 6254093 w 12191966"/>
              <a:gd name="connsiteY26522" fmla="*/ 793257 h 4330701"/>
              <a:gd name="connsiteX26523" fmla="*/ 6246581 w 12191966"/>
              <a:gd name="connsiteY26523" fmla="*/ 796458 h 4330701"/>
              <a:gd name="connsiteX26524" fmla="*/ 6239463 w 12191966"/>
              <a:gd name="connsiteY26524" fmla="*/ 799262 h 4330701"/>
              <a:gd name="connsiteX26525" fmla="*/ 6232344 w 12191966"/>
              <a:gd name="connsiteY26525" fmla="*/ 802463 h 4330701"/>
              <a:gd name="connsiteX26526" fmla="*/ 6231951 w 12191966"/>
              <a:gd name="connsiteY26526" fmla="*/ 804064 h 4330701"/>
              <a:gd name="connsiteX26527" fmla="*/ 6229974 w 12191966"/>
              <a:gd name="connsiteY26527" fmla="*/ 802866 h 4330701"/>
              <a:gd name="connsiteX26528" fmla="*/ 6224835 w 12191966"/>
              <a:gd name="connsiteY26528" fmla="*/ 804465 h 4330701"/>
              <a:gd name="connsiteX26529" fmla="*/ 6220485 w 12191966"/>
              <a:gd name="connsiteY26529" fmla="*/ 804870 h 4330701"/>
              <a:gd name="connsiteX26530" fmla="*/ 6215349 w 12191966"/>
              <a:gd name="connsiteY26530" fmla="*/ 804465 h 4330701"/>
              <a:gd name="connsiteX26531" fmla="*/ 6212976 w 12191966"/>
              <a:gd name="connsiteY26531" fmla="*/ 803264 h 4330701"/>
              <a:gd name="connsiteX26532" fmla="*/ 6210999 w 12191966"/>
              <a:gd name="connsiteY26532" fmla="*/ 802463 h 4330701"/>
              <a:gd name="connsiteX26533" fmla="*/ 6205857 w 12191966"/>
              <a:gd name="connsiteY26533" fmla="*/ 803264 h 4330701"/>
              <a:gd name="connsiteX26534" fmla="*/ 6198348 w 12191966"/>
              <a:gd name="connsiteY26534" fmla="*/ 804064 h 4330701"/>
              <a:gd name="connsiteX26535" fmla="*/ 6199531 w 12191966"/>
              <a:gd name="connsiteY26535" fmla="*/ 799262 h 4330701"/>
              <a:gd name="connsiteX26536" fmla="*/ 6200323 w 12191966"/>
              <a:gd name="connsiteY26536" fmla="*/ 795257 h 4330701"/>
              <a:gd name="connsiteX26537" fmla="*/ 6201904 w 12191966"/>
              <a:gd name="connsiteY26537" fmla="*/ 792458 h 4330701"/>
              <a:gd name="connsiteX26538" fmla="*/ 6203485 w 12191966"/>
              <a:gd name="connsiteY26538" fmla="*/ 789652 h 4330701"/>
              <a:gd name="connsiteX26539" fmla="*/ 6207045 w 12191966"/>
              <a:gd name="connsiteY26539" fmla="*/ 785647 h 4330701"/>
              <a:gd name="connsiteX26540" fmla="*/ 6210601 w 12191966"/>
              <a:gd name="connsiteY26540" fmla="*/ 782044 h 4330701"/>
              <a:gd name="connsiteX26541" fmla="*/ 6211393 w 12191966"/>
              <a:gd name="connsiteY26541" fmla="*/ 780442 h 4330701"/>
              <a:gd name="connsiteX26542" fmla="*/ 6212976 w 12191966"/>
              <a:gd name="connsiteY26542" fmla="*/ 779243 h 4330701"/>
              <a:gd name="connsiteX26543" fmla="*/ 6213765 w 12191966"/>
              <a:gd name="connsiteY26543" fmla="*/ 776441 h 4330701"/>
              <a:gd name="connsiteX26544" fmla="*/ 6213765 w 12191966"/>
              <a:gd name="connsiteY26544" fmla="*/ 774040 h 4330701"/>
              <a:gd name="connsiteX26545" fmla="*/ 6213765 w 12191966"/>
              <a:gd name="connsiteY26545" fmla="*/ 771633 h 4330701"/>
              <a:gd name="connsiteX26546" fmla="*/ 6213370 w 12191966"/>
              <a:gd name="connsiteY26546" fmla="*/ 767632 h 4330701"/>
              <a:gd name="connsiteX26547" fmla="*/ 6211788 w 12191966"/>
              <a:gd name="connsiteY26547" fmla="*/ 763626 h 4330701"/>
              <a:gd name="connsiteX26548" fmla="*/ 6209811 w 12191966"/>
              <a:gd name="connsiteY26548" fmla="*/ 758022 h 4330701"/>
              <a:gd name="connsiteX26549" fmla="*/ 6212976 w 12191966"/>
              <a:gd name="connsiteY26549" fmla="*/ 758421 h 4330701"/>
              <a:gd name="connsiteX26550" fmla="*/ 6215349 w 12191966"/>
              <a:gd name="connsiteY26550" fmla="*/ 758421 h 4330701"/>
              <a:gd name="connsiteX26551" fmla="*/ 6217323 w 12191966"/>
              <a:gd name="connsiteY26551" fmla="*/ 757224 h 4330701"/>
              <a:gd name="connsiteX26552" fmla="*/ 6218508 w 12191966"/>
              <a:gd name="connsiteY26552" fmla="*/ 755220 h 4330701"/>
              <a:gd name="connsiteX26553" fmla="*/ 6219300 w 12191966"/>
              <a:gd name="connsiteY26553" fmla="*/ 753215 h 4330701"/>
              <a:gd name="connsiteX26554" fmla="*/ 6220485 w 12191966"/>
              <a:gd name="connsiteY26554" fmla="*/ 750815 h 4330701"/>
              <a:gd name="connsiteX26555" fmla="*/ 6220882 w 12191966"/>
              <a:gd name="connsiteY26555" fmla="*/ 745206 h 4330701"/>
              <a:gd name="connsiteX26556" fmla="*/ 6216531 w 12191966"/>
              <a:gd name="connsiteY26556" fmla="*/ 747210 h 4330701"/>
              <a:gd name="connsiteX26557" fmla="*/ 6212580 w 12191966"/>
              <a:gd name="connsiteY26557" fmla="*/ 749612 h 4330701"/>
              <a:gd name="connsiteX26558" fmla="*/ 6209811 w 12191966"/>
              <a:gd name="connsiteY26558" fmla="*/ 752819 h 4330701"/>
              <a:gd name="connsiteX26559" fmla="*/ 6209021 w 12191966"/>
              <a:gd name="connsiteY26559" fmla="*/ 754418 h 4330701"/>
              <a:gd name="connsiteX26560" fmla="*/ 6209021 w 12191966"/>
              <a:gd name="connsiteY26560" fmla="*/ 756018 h 4330701"/>
              <a:gd name="connsiteX26561" fmla="*/ 6206647 w 12191966"/>
              <a:gd name="connsiteY26561" fmla="*/ 756018 h 4330701"/>
              <a:gd name="connsiteX26562" fmla="*/ 6204276 w 12191966"/>
              <a:gd name="connsiteY26562" fmla="*/ 755220 h 4330701"/>
              <a:gd name="connsiteX26563" fmla="*/ 6202302 w 12191966"/>
              <a:gd name="connsiteY26563" fmla="*/ 754418 h 4330701"/>
              <a:gd name="connsiteX26564" fmla="*/ 6201114 w 12191966"/>
              <a:gd name="connsiteY26564" fmla="*/ 753215 h 4330701"/>
              <a:gd name="connsiteX26565" fmla="*/ 6199531 w 12191966"/>
              <a:gd name="connsiteY26565" fmla="*/ 752416 h 4330701"/>
              <a:gd name="connsiteX26566" fmla="*/ 6197555 w 12191966"/>
              <a:gd name="connsiteY26566" fmla="*/ 751215 h 4330701"/>
              <a:gd name="connsiteX26567" fmla="*/ 6195582 w 12191966"/>
              <a:gd name="connsiteY26567" fmla="*/ 750815 h 4330701"/>
              <a:gd name="connsiteX26568" fmla="*/ 6192810 w 12191966"/>
              <a:gd name="connsiteY26568" fmla="*/ 751215 h 4330701"/>
              <a:gd name="connsiteX26569" fmla="*/ 6197555 w 12191966"/>
              <a:gd name="connsiteY26569" fmla="*/ 746411 h 4330701"/>
              <a:gd name="connsiteX26570" fmla="*/ 6201904 w 12191966"/>
              <a:gd name="connsiteY26570" fmla="*/ 741605 h 4330701"/>
              <a:gd name="connsiteX26571" fmla="*/ 6207045 w 12191966"/>
              <a:gd name="connsiteY26571" fmla="*/ 738001 h 4330701"/>
              <a:gd name="connsiteX26572" fmla="*/ 6212580 w 12191966"/>
              <a:gd name="connsiteY26572" fmla="*/ 736003 h 4330701"/>
              <a:gd name="connsiteX26573" fmla="*/ 6218508 w 12191966"/>
              <a:gd name="connsiteY26573" fmla="*/ 733998 h 4330701"/>
              <a:gd name="connsiteX26574" fmla="*/ 6224044 w 12191966"/>
              <a:gd name="connsiteY26574" fmla="*/ 733197 h 4330701"/>
              <a:gd name="connsiteX26575" fmla="*/ 6229974 w 12191966"/>
              <a:gd name="connsiteY26575" fmla="*/ 732397 h 4330701"/>
              <a:gd name="connsiteX26576" fmla="*/ 6235905 w 12191966"/>
              <a:gd name="connsiteY26576" fmla="*/ 732397 h 4330701"/>
              <a:gd name="connsiteX26577" fmla="*/ 6248555 w 12191966"/>
              <a:gd name="connsiteY26577" fmla="*/ 733596 h 4330701"/>
              <a:gd name="connsiteX26578" fmla="*/ 6260418 w 12191966"/>
              <a:gd name="connsiteY26578" fmla="*/ 735197 h 4330701"/>
              <a:gd name="connsiteX26579" fmla="*/ 6271885 w 12191966"/>
              <a:gd name="connsiteY26579" fmla="*/ 736003 h 4330701"/>
              <a:gd name="connsiteX26580" fmla="*/ 6277419 w 12191966"/>
              <a:gd name="connsiteY26580" fmla="*/ 736802 h 4330701"/>
              <a:gd name="connsiteX26581" fmla="*/ 6282558 w 12191966"/>
              <a:gd name="connsiteY26581" fmla="*/ 736003 h 4330701"/>
              <a:gd name="connsiteX26582" fmla="*/ 6280581 w 12191966"/>
              <a:gd name="connsiteY26582" fmla="*/ 733197 h 4330701"/>
              <a:gd name="connsiteX26583" fmla="*/ 6278999 w 12191966"/>
              <a:gd name="connsiteY26583" fmla="*/ 729595 h 4330701"/>
              <a:gd name="connsiteX26584" fmla="*/ 6277419 w 12191966"/>
              <a:gd name="connsiteY26584" fmla="*/ 727194 h 4330701"/>
              <a:gd name="connsiteX26585" fmla="*/ 6277024 w 12191966"/>
              <a:gd name="connsiteY26585" fmla="*/ 723987 h 4330701"/>
              <a:gd name="connsiteX26586" fmla="*/ 6277024 w 12191966"/>
              <a:gd name="connsiteY26586" fmla="*/ 721989 h 4330701"/>
              <a:gd name="connsiteX26587" fmla="*/ 6277419 w 12191966"/>
              <a:gd name="connsiteY26587" fmla="*/ 719985 h 4330701"/>
              <a:gd name="connsiteX26588" fmla="*/ 6277813 w 12191966"/>
              <a:gd name="connsiteY26588" fmla="*/ 718387 h 4330701"/>
              <a:gd name="connsiteX26589" fmla="*/ 6278999 w 12191966"/>
              <a:gd name="connsiteY26589" fmla="*/ 716779 h 4330701"/>
              <a:gd name="connsiteX26590" fmla="*/ 6280581 w 12191966"/>
              <a:gd name="connsiteY26590" fmla="*/ 715980 h 4330701"/>
              <a:gd name="connsiteX26591" fmla="*/ 6282558 w 12191966"/>
              <a:gd name="connsiteY26591" fmla="*/ 715178 h 4330701"/>
              <a:gd name="connsiteX26592" fmla="*/ 6284535 w 12191966"/>
              <a:gd name="connsiteY26592" fmla="*/ 714782 h 4330701"/>
              <a:gd name="connsiteX26593" fmla="*/ 6197971 w 12191966"/>
              <a:gd name="connsiteY26593" fmla="*/ 711204 h 4330701"/>
              <a:gd name="connsiteX26594" fmla="*/ 6199557 w 12191966"/>
              <a:gd name="connsiteY26594" fmla="*/ 711204 h 4330701"/>
              <a:gd name="connsiteX26595" fmla="*/ 6201541 w 12191966"/>
              <a:gd name="connsiteY26595" fmla="*/ 711204 h 4330701"/>
              <a:gd name="connsiteX26596" fmla="*/ 6203127 w 12191966"/>
              <a:gd name="connsiteY26596" fmla="*/ 711599 h 4330701"/>
              <a:gd name="connsiteX26597" fmla="*/ 6204321 w 12191966"/>
              <a:gd name="connsiteY26597" fmla="*/ 712789 h 4330701"/>
              <a:gd name="connsiteX26598" fmla="*/ 6205907 w 12191966"/>
              <a:gd name="connsiteY26598" fmla="*/ 713585 h 4330701"/>
              <a:gd name="connsiteX26599" fmla="*/ 6207097 w 12191966"/>
              <a:gd name="connsiteY26599" fmla="*/ 715172 h 4330701"/>
              <a:gd name="connsiteX26600" fmla="*/ 6205907 w 12191966"/>
              <a:gd name="connsiteY26600" fmla="*/ 718351 h 4330701"/>
              <a:gd name="connsiteX26601" fmla="*/ 6203922 w 12191966"/>
              <a:gd name="connsiteY26601" fmla="*/ 720729 h 4330701"/>
              <a:gd name="connsiteX26602" fmla="*/ 6202336 w 12191966"/>
              <a:gd name="connsiteY26602" fmla="*/ 723110 h 4330701"/>
              <a:gd name="connsiteX26603" fmla="*/ 6199953 w 12191966"/>
              <a:gd name="connsiteY26603" fmla="*/ 725093 h 4330701"/>
              <a:gd name="connsiteX26604" fmla="*/ 6197575 w 12191966"/>
              <a:gd name="connsiteY26604" fmla="*/ 726684 h 4330701"/>
              <a:gd name="connsiteX26605" fmla="*/ 6194399 w 12191966"/>
              <a:gd name="connsiteY26605" fmla="*/ 727871 h 4330701"/>
              <a:gd name="connsiteX26606" fmla="*/ 6191623 w 12191966"/>
              <a:gd name="connsiteY26606" fmla="*/ 728269 h 4330701"/>
              <a:gd name="connsiteX26607" fmla="*/ 6188049 w 12191966"/>
              <a:gd name="connsiteY26607" fmla="*/ 728665 h 4330701"/>
              <a:gd name="connsiteX26608" fmla="*/ 6188049 w 12191966"/>
              <a:gd name="connsiteY26608" fmla="*/ 725886 h 4330701"/>
              <a:gd name="connsiteX26609" fmla="*/ 6188049 w 12191966"/>
              <a:gd name="connsiteY26609" fmla="*/ 722713 h 4330701"/>
              <a:gd name="connsiteX26610" fmla="*/ 6188448 w 12191966"/>
              <a:gd name="connsiteY26610" fmla="*/ 720332 h 4330701"/>
              <a:gd name="connsiteX26611" fmla="*/ 6189638 w 12191966"/>
              <a:gd name="connsiteY26611" fmla="*/ 718351 h 4330701"/>
              <a:gd name="connsiteX26612" fmla="*/ 6190431 w 12191966"/>
              <a:gd name="connsiteY26612" fmla="*/ 716363 h 4330701"/>
              <a:gd name="connsiteX26613" fmla="*/ 6191623 w 12191966"/>
              <a:gd name="connsiteY26613" fmla="*/ 714775 h 4330701"/>
              <a:gd name="connsiteX26614" fmla="*/ 6192810 w 12191966"/>
              <a:gd name="connsiteY26614" fmla="*/ 713192 h 4330701"/>
              <a:gd name="connsiteX26615" fmla="*/ 6194399 w 12191966"/>
              <a:gd name="connsiteY26615" fmla="*/ 712393 h 4330701"/>
              <a:gd name="connsiteX26616" fmla="*/ 6196382 w 12191966"/>
              <a:gd name="connsiteY26616" fmla="*/ 711599 h 4330701"/>
              <a:gd name="connsiteX26617" fmla="*/ 5394328 w 12191966"/>
              <a:gd name="connsiteY26617" fmla="*/ 711202 h 4330701"/>
              <a:gd name="connsiteX26618" fmla="*/ 5399487 w 12191966"/>
              <a:gd name="connsiteY26618" fmla="*/ 711656 h 4330701"/>
              <a:gd name="connsiteX26619" fmla="*/ 5405438 w 12191966"/>
              <a:gd name="connsiteY26619" fmla="*/ 712108 h 4330701"/>
              <a:gd name="connsiteX26620" fmla="*/ 5413376 w 12191966"/>
              <a:gd name="connsiteY26620" fmla="*/ 713924 h 4330701"/>
              <a:gd name="connsiteX26621" fmla="*/ 5407419 w 12191966"/>
              <a:gd name="connsiteY26621" fmla="*/ 717551 h 4330701"/>
              <a:gd name="connsiteX26622" fmla="*/ 5402263 w 12191966"/>
              <a:gd name="connsiteY26622" fmla="*/ 719820 h 4330701"/>
              <a:gd name="connsiteX26623" fmla="*/ 5397502 w 12191966"/>
              <a:gd name="connsiteY26623" fmla="*/ 720727 h 4330701"/>
              <a:gd name="connsiteX26624" fmla="*/ 5393535 w 12191966"/>
              <a:gd name="connsiteY26624" fmla="*/ 720727 h 4330701"/>
              <a:gd name="connsiteX26625" fmla="*/ 5390356 w 12191966"/>
              <a:gd name="connsiteY26625" fmla="*/ 720727 h 4330701"/>
              <a:gd name="connsiteX26626" fmla="*/ 5387182 w 12191966"/>
              <a:gd name="connsiteY26626" fmla="*/ 719820 h 4330701"/>
              <a:gd name="connsiteX26627" fmla="*/ 5385990 w 12191966"/>
              <a:gd name="connsiteY26627" fmla="*/ 718458 h 4330701"/>
              <a:gd name="connsiteX26628" fmla="*/ 5384798 w 12191966"/>
              <a:gd name="connsiteY26628" fmla="*/ 717551 h 4330701"/>
              <a:gd name="connsiteX26629" fmla="*/ 5384798 w 12191966"/>
              <a:gd name="connsiteY26629" fmla="*/ 715740 h 4330701"/>
              <a:gd name="connsiteX26630" fmla="*/ 5385195 w 12191966"/>
              <a:gd name="connsiteY26630" fmla="*/ 713924 h 4330701"/>
              <a:gd name="connsiteX26631" fmla="*/ 5387182 w 12191966"/>
              <a:gd name="connsiteY26631" fmla="*/ 712565 h 4330701"/>
              <a:gd name="connsiteX26632" fmla="*/ 5390356 w 12191966"/>
              <a:gd name="connsiteY26632" fmla="*/ 711656 h 4330701"/>
              <a:gd name="connsiteX26633" fmla="*/ 5736414 w 12191966"/>
              <a:gd name="connsiteY26633" fmla="*/ 698501 h 4330701"/>
              <a:gd name="connsiteX26634" fmla="*/ 5738003 w 12191966"/>
              <a:gd name="connsiteY26634" fmla="*/ 701309 h 4330701"/>
              <a:gd name="connsiteX26635" fmla="*/ 5738796 w 12191966"/>
              <a:gd name="connsiteY26635" fmla="*/ 704518 h 4330701"/>
              <a:gd name="connsiteX26636" fmla="*/ 5738796 w 12191966"/>
              <a:gd name="connsiteY26636" fmla="*/ 707326 h 4330701"/>
              <a:gd name="connsiteX26637" fmla="*/ 5738398 w 12191966"/>
              <a:gd name="connsiteY26637" fmla="*/ 710134 h 4330701"/>
              <a:gd name="connsiteX26638" fmla="*/ 5737606 w 12191966"/>
              <a:gd name="connsiteY26638" fmla="*/ 712942 h 4330701"/>
              <a:gd name="connsiteX26639" fmla="*/ 5736018 w 12191966"/>
              <a:gd name="connsiteY26639" fmla="*/ 716148 h 4330701"/>
              <a:gd name="connsiteX26640" fmla="*/ 5734033 w 12191966"/>
              <a:gd name="connsiteY26640" fmla="*/ 718555 h 4330701"/>
              <a:gd name="connsiteX26641" fmla="*/ 5732047 w 12191966"/>
              <a:gd name="connsiteY26641" fmla="*/ 721363 h 4330701"/>
              <a:gd name="connsiteX26642" fmla="*/ 5726498 w 12191966"/>
              <a:gd name="connsiteY26642" fmla="*/ 726176 h 4330701"/>
              <a:gd name="connsiteX26643" fmla="*/ 5720939 w 12191966"/>
              <a:gd name="connsiteY26643" fmla="*/ 730185 h 4330701"/>
              <a:gd name="connsiteX26644" fmla="*/ 5715384 w 12191966"/>
              <a:gd name="connsiteY26644" fmla="*/ 733794 h 4330701"/>
              <a:gd name="connsiteX26645" fmla="*/ 5710224 w 12191966"/>
              <a:gd name="connsiteY26645" fmla="*/ 736602 h 4330701"/>
              <a:gd name="connsiteX26646" fmla="*/ 5711414 w 12191966"/>
              <a:gd name="connsiteY26646" fmla="*/ 732992 h 4330701"/>
              <a:gd name="connsiteX26647" fmla="*/ 5712207 w 12191966"/>
              <a:gd name="connsiteY26647" fmla="*/ 729785 h 4330701"/>
              <a:gd name="connsiteX26648" fmla="*/ 5713797 w 12191966"/>
              <a:gd name="connsiteY26648" fmla="*/ 727377 h 4330701"/>
              <a:gd name="connsiteX26649" fmla="*/ 5715384 w 12191966"/>
              <a:gd name="connsiteY26649" fmla="*/ 725373 h 4330701"/>
              <a:gd name="connsiteX26650" fmla="*/ 5717368 w 12191966"/>
              <a:gd name="connsiteY26650" fmla="*/ 723368 h 4330701"/>
              <a:gd name="connsiteX26651" fmla="*/ 5719750 w 12191966"/>
              <a:gd name="connsiteY26651" fmla="*/ 721762 h 4330701"/>
              <a:gd name="connsiteX26652" fmla="*/ 5724516 w 12191966"/>
              <a:gd name="connsiteY26652" fmla="*/ 718555 h 4330701"/>
              <a:gd name="connsiteX26653" fmla="*/ 5728876 w 12191966"/>
              <a:gd name="connsiteY26653" fmla="*/ 714946 h 4330701"/>
              <a:gd name="connsiteX26654" fmla="*/ 5730861 w 12191966"/>
              <a:gd name="connsiteY26654" fmla="*/ 713742 h 4330701"/>
              <a:gd name="connsiteX26655" fmla="*/ 5732451 w 12191966"/>
              <a:gd name="connsiteY26655" fmla="*/ 711737 h 4330701"/>
              <a:gd name="connsiteX26656" fmla="*/ 5734033 w 12191966"/>
              <a:gd name="connsiteY26656" fmla="*/ 708929 h 4330701"/>
              <a:gd name="connsiteX26657" fmla="*/ 5735620 w 12191966"/>
              <a:gd name="connsiteY26657" fmla="*/ 706123 h 4330701"/>
              <a:gd name="connsiteX26658" fmla="*/ 5736018 w 12191966"/>
              <a:gd name="connsiteY26658" fmla="*/ 702511 h 4330701"/>
              <a:gd name="connsiteX26659" fmla="*/ 3161763 w 12191966"/>
              <a:gd name="connsiteY26659" fmla="*/ 685807 h 4330701"/>
              <a:gd name="connsiteX26660" fmla="*/ 3165510 w 12191966"/>
              <a:gd name="connsiteY26660" fmla="*/ 685807 h 4330701"/>
              <a:gd name="connsiteX26661" fmla="*/ 3168423 w 12191966"/>
              <a:gd name="connsiteY26661" fmla="*/ 687038 h 4330701"/>
              <a:gd name="connsiteX26662" fmla="*/ 3171756 w 12191966"/>
              <a:gd name="connsiteY26662" fmla="*/ 688277 h 4330701"/>
              <a:gd name="connsiteX26663" fmla="*/ 3177166 w 12191966"/>
              <a:gd name="connsiteY26663" fmla="*/ 692801 h 4330701"/>
              <a:gd name="connsiteX26664" fmla="*/ 3179666 w 12191966"/>
              <a:gd name="connsiteY26664" fmla="*/ 694862 h 4330701"/>
              <a:gd name="connsiteX26665" fmla="*/ 3182998 w 12191966"/>
              <a:gd name="connsiteY26665" fmla="*/ 695680 h 4330701"/>
              <a:gd name="connsiteX26666" fmla="*/ 3182163 w 12191966"/>
              <a:gd name="connsiteY26666" fmla="*/ 699390 h 4330701"/>
              <a:gd name="connsiteX26667" fmla="*/ 3181748 w 12191966"/>
              <a:gd name="connsiteY26667" fmla="*/ 701853 h 4330701"/>
              <a:gd name="connsiteX26668" fmla="*/ 3180498 w 12191966"/>
              <a:gd name="connsiteY26668" fmla="*/ 703916 h 4330701"/>
              <a:gd name="connsiteX26669" fmla="*/ 3179666 w 12191966"/>
              <a:gd name="connsiteY26669" fmla="*/ 705973 h 4330701"/>
              <a:gd name="connsiteX26670" fmla="*/ 3178417 w 12191966"/>
              <a:gd name="connsiteY26670" fmla="*/ 707205 h 4330701"/>
              <a:gd name="connsiteX26671" fmla="*/ 3177166 w 12191966"/>
              <a:gd name="connsiteY26671" fmla="*/ 707617 h 4330701"/>
              <a:gd name="connsiteX26672" fmla="*/ 3175501 w 12191966"/>
              <a:gd name="connsiteY26672" fmla="*/ 708030 h 4330701"/>
              <a:gd name="connsiteX26673" fmla="*/ 3173838 w 12191966"/>
              <a:gd name="connsiteY26673" fmla="*/ 708030 h 4330701"/>
              <a:gd name="connsiteX26674" fmla="*/ 3169673 w 12191966"/>
              <a:gd name="connsiteY26674" fmla="*/ 707617 h 4330701"/>
              <a:gd name="connsiteX26675" fmla="*/ 3165924 w 12191966"/>
              <a:gd name="connsiteY26675" fmla="*/ 706794 h 4330701"/>
              <a:gd name="connsiteX26676" fmla="*/ 3162177 w 12191966"/>
              <a:gd name="connsiteY26676" fmla="*/ 705560 h 4330701"/>
              <a:gd name="connsiteX26677" fmla="*/ 3158431 w 12191966"/>
              <a:gd name="connsiteY26677" fmla="*/ 704734 h 4330701"/>
              <a:gd name="connsiteX26678" fmla="*/ 3157599 w 12191966"/>
              <a:gd name="connsiteY26678" fmla="*/ 686216 h 4330701"/>
              <a:gd name="connsiteX26679" fmla="*/ 9775543 w 12191966"/>
              <a:gd name="connsiteY26679" fmla="*/ 682628 h 4330701"/>
              <a:gd name="connsiteX26680" fmla="*/ 9777856 w 12191966"/>
              <a:gd name="connsiteY26680" fmla="*/ 685852 h 4330701"/>
              <a:gd name="connsiteX26681" fmla="*/ 9779398 w 12191966"/>
              <a:gd name="connsiteY26681" fmla="*/ 688673 h 4330701"/>
              <a:gd name="connsiteX26682" fmla="*/ 9780555 w 12191966"/>
              <a:gd name="connsiteY26682" fmla="*/ 691490 h 4330701"/>
              <a:gd name="connsiteX26683" fmla="*/ 9780555 w 12191966"/>
              <a:gd name="connsiteY26683" fmla="*/ 694309 h 4330701"/>
              <a:gd name="connsiteX26684" fmla="*/ 9780169 w 12191966"/>
              <a:gd name="connsiteY26684" fmla="*/ 696725 h 4330701"/>
              <a:gd name="connsiteX26685" fmla="*/ 9779013 w 12191966"/>
              <a:gd name="connsiteY26685" fmla="*/ 699547 h 4330701"/>
              <a:gd name="connsiteX26686" fmla="*/ 9777471 w 12191966"/>
              <a:gd name="connsiteY26686" fmla="*/ 701559 h 4330701"/>
              <a:gd name="connsiteX26687" fmla="*/ 9775543 w 12191966"/>
              <a:gd name="connsiteY26687" fmla="*/ 703573 h 4330701"/>
              <a:gd name="connsiteX26688" fmla="*/ 9773615 w 12191966"/>
              <a:gd name="connsiteY26688" fmla="*/ 705184 h 4330701"/>
              <a:gd name="connsiteX26689" fmla="*/ 9771302 w 12191966"/>
              <a:gd name="connsiteY26689" fmla="*/ 706395 h 4330701"/>
              <a:gd name="connsiteX26690" fmla="*/ 9768218 w 12191966"/>
              <a:gd name="connsiteY26690" fmla="*/ 708003 h 4330701"/>
              <a:gd name="connsiteX26691" fmla="*/ 9765519 w 12191966"/>
              <a:gd name="connsiteY26691" fmla="*/ 708409 h 4330701"/>
              <a:gd name="connsiteX26692" fmla="*/ 9762434 w 12191966"/>
              <a:gd name="connsiteY26692" fmla="*/ 709213 h 4330701"/>
              <a:gd name="connsiteX26693" fmla="*/ 9759350 w 12191966"/>
              <a:gd name="connsiteY26693" fmla="*/ 709614 h 4330701"/>
              <a:gd name="connsiteX26694" fmla="*/ 9756651 w 12191966"/>
              <a:gd name="connsiteY26694" fmla="*/ 709213 h 4330701"/>
              <a:gd name="connsiteX26695" fmla="*/ 9753567 w 12191966"/>
              <a:gd name="connsiteY26695" fmla="*/ 708409 h 4330701"/>
              <a:gd name="connsiteX26696" fmla="*/ 9754724 w 12191966"/>
              <a:gd name="connsiteY26696" fmla="*/ 703978 h 4330701"/>
              <a:gd name="connsiteX26697" fmla="*/ 9755495 w 12191966"/>
              <a:gd name="connsiteY26697" fmla="*/ 701156 h 4330701"/>
              <a:gd name="connsiteX26698" fmla="*/ 9757037 w 12191966"/>
              <a:gd name="connsiteY26698" fmla="*/ 698337 h 4330701"/>
              <a:gd name="connsiteX26699" fmla="*/ 9758579 w 12191966"/>
              <a:gd name="connsiteY26699" fmla="*/ 696725 h 4330701"/>
              <a:gd name="connsiteX26700" fmla="*/ 9760121 w 12191966"/>
              <a:gd name="connsiteY26700" fmla="*/ 695920 h 4330701"/>
              <a:gd name="connsiteX26701" fmla="*/ 9761278 w 12191966"/>
              <a:gd name="connsiteY26701" fmla="*/ 695522 h 4330701"/>
              <a:gd name="connsiteX26702" fmla="*/ 9764748 w 12191966"/>
              <a:gd name="connsiteY26702" fmla="*/ 694711 h 4330701"/>
              <a:gd name="connsiteX26703" fmla="*/ 9768218 w 12191966"/>
              <a:gd name="connsiteY26703" fmla="*/ 694711 h 4330701"/>
              <a:gd name="connsiteX26704" fmla="*/ 9770145 w 12191966"/>
              <a:gd name="connsiteY26704" fmla="*/ 694309 h 4330701"/>
              <a:gd name="connsiteX26705" fmla="*/ 9771688 w 12191966"/>
              <a:gd name="connsiteY26705" fmla="*/ 693504 h 4330701"/>
              <a:gd name="connsiteX26706" fmla="*/ 9773230 w 12191966"/>
              <a:gd name="connsiteY26706" fmla="*/ 691893 h 4330701"/>
              <a:gd name="connsiteX26707" fmla="*/ 9774001 w 12191966"/>
              <a:gd name="connsiteY26707" fmla="*/ 689877 h 4330701"/>
              <a:gd name="connsiteX26708" fmla="*/ 9775157 w 12191966"/>
              <a:gd name="connsiteY26708" fmla="*/ 686656 h 4330701"/>
              <a:gd name="connsiteX26709" fmla="*/ 6115022 w 12191966"/>
              <a:gd name="connsiteY26709" fmla="*/ 677871 h 4330701"/>
              <a:gd name="connsiteX26710" fmla="*/ 6117355 w 12191966"/>
              <a:gd name="connsiteY26710" fmla="*/ 681254 h 4330701"/>
              <a:gd name="connsiteX26711" fmla="*/ 6120083 w 12191966"/>
              <a:gd name="connsiteY26711" fmla="*/ 685025 h 4330701"/>
              <a:gd name="connsiteX26712" fmla="*/ 6122030 w 12191966"/>
              <a:gd name="connsiteY26712" fmla="*/ 689543 h 4330701"/>
              <a:gd name="connsiteX26713" fmla="*/ 6123586 w 12191966"/>
              <a:gd name="connsiteY26713" fmla="*/ 693685 h 4330701"/>
              <a:gd name="connsiteX26714" fmla="*/ 6125923 w 12191966"/>
              <a:gd name="connsiteY26714" fmla="*/ 691425 h 4330701"/>
              <a:gd name="connsiteX26715" fmla="*/ 6128262 w 12191966"/>
              <a:gd name="connsiteY26715" fmla="*/ 689543 h 4330701"/>
              <a:gd name="connsiteX26716" fmla="*/ 6131377 w 12191966"/>
              <a:gd name="connsiteY26716" fmla="*/ 688035 h 4330701"/>
              <a:gd name="connsiteX26717" fmla="*/ 6134883 w 12191966"/>
              <a:gd name="connsiteY26717" fmla="*/ 686906 h 4330701"/>
              <a:gd name="connsiteX26718" fmla="*/ 6135661 w 12191966"/>
              <a:gd name="connsiteY26718" fmla="*/ 692181 h 4330701"/>
              <a:gd name="connsiteX26719" fmla="*/ 6135661 w 12191966"/>
              <a:gd name="connsiteY26719" fmla="*/ 694062 h 4330701"/>
              <a:gd name="connsiteX26720" fmla="*/ 6135269 w 12191966"/>
              <a:gd name="connsiteY26720" fmla="*/ 695568 h 4330701"/>
              <a:gd name="connsiteX26721" fmla="*/ 6134883 w 12191966"/>
              <a:gd name="connsiteY26721" fmla="*/ 697077 h 4330701"/>
              <a:gd name="connsiteX26722" fmla="*/ 6133712 w 12191966"/>
              <a:gd name="connsiteY26722" fmla="*/ 697834 h 4330701"/>
              <a:gd name="connsiteX26723" fmla="*/ 6131766 w 12191966"/>
              <a:gd name="connsiteY26723" fmla="*/ 698959 h 4330701"/>
              <a:gd name="connsiteX26724" fmla="*/ 6129038 w 12191966"/>
              <a:gd name="connsiteY26724" fmla="*/ 699336 h 4330701"/>
              <a:gd name="connsiteX26725" fmla="*/ 6125923 w 12191966"/>
              <a:gd name="connsiteY26725" fmla="*/ 699336 h 4330701"/>
              <a:gd name="connsiteX26726" fmla="*/ 6122419 w 12191966"/>
              <a:gd name="connsiteY26726" fmla="*/ 699336 h 4330701"/>
              <a:gd name="connsiteX26727" fmla="*/ 6120083 w 12191966"/>
              <a:gd name="connsiteY26727" fmla="*/ 700092 h 4330701"/>
              <a:gd name="connsiteX26728" fmla="*/ 6118137 w 12191966"/>
              <a:gd name="connsiteY26728" fmla="*/ 695568 h 4330701"/>
              <a:gd name="connsiteX26729" fmla="*/ 6116579 w 12191966"/>
              <a:gd name="connsiteY26729" fmla="*/ 691049 h 4330701"/>
              <a:gd name="connsiteX26730" fmla="*/ 6115409 w 12191966"/>
              <a:gd name="connsiteY26730" fmla="*/ 685025 h 4330701"/>
              <a:gd name="connsiteX26731" fmla="*/ 10261890 w 12191966"/>
              <a:gd name="connsiteY26731" fmla="*/ 677863 h 4330701"/>
              <a:gd name="connsiteX26732" fmla="*/ 10265801 w 12191966"/>
              <a:gd name="connsiteY26732" fmla="*/ 677863 h 4330701"/>
              <a:gd name="connsiteX26733" fmla="*/ 10269321 w 12191966"/>
              <a:gd name="connsiteY26733" fmla="*/ 678657 h 4330701"/>
              <a:gd name="connsiteX26734" fmla="*/ 10272450 w 12191966"/>
              <a:gd name="connsiteY26734" fmla="*/ 680641 h 4330701"/>
              <a:gd name="connsiteX26735" fmla="*/ 10274797 w 12191966"/>
              <a:gd name="connsiteY26735" fmla="*/ 683419 h 4330701"/>
              <a:gd name="connsiteX26736" fmla="*/ 10276752 w 12191966"/>
              <a:gd name="connsiteY26736" fmla="*/ 686198 h 4330701"/>
              <a:gd name="connsiteX26737" fmla="*/ 10279881 w 12191966"/>
              <a:gd name="connsiteY26737" fmla="*/ 693341 h 4330701"/>
              <a:gd name="connsiteX26738" fmla="*/ 10282619 w 12191966"/>
              <a:gd name="connsiteY26738" fmla="*/ 700485 h 4330701"/>
              <a:gd name="connsiteX26739" fmla="*/ 10284575 w 12191966"/>
              <a:gd name="connsiteY26739" fmla="*/ 704057 h 4330701"/>
              <a:gd name="connsiteX26740" fmla="*/ 10286530 w 12191966"/>
              <a:gd name="connsiteY26740" fmla="*/ 706439 h 4330701"/>
              <a:gd name="connsiteX26741" fmla="*/ 10289268 w 12191966"/>
              <a:gd name="connsiteY26741" fmla="*/ 708820 h 4330701"/>
              <a:gd name="connsiteX26742" fmla="*/ 10292006 w 12191966"/>
              <a:gd name="connsiteY26742" fmla="*/ 710011 h 4330701"/>
              <a:gd name="connsiteX26743" fmla="*/ 10295917 w 12191966"/>
              <a:gd name="connsiteY26743" fmla="*/ 710407 h 4330701"/>
              <a:gd name="connsiteX26744" fmla="*/ 10301002 w 12191966"/>
              <a:gd name="connsiteY26744" fmla="*/ 710011 h 4330701"/>
              <a:gd name="connsiteX26745" fmla="*/ 10299046 w 12191966"/>
              <a:gd name="connsiteY26745" fmla="*/ 717154 h 4330701"/>
              <a:gd name="connsiteX26746" fmla="*/ 10297482 w 12191966"/>
              <a:gd name="connsiteY26746" fmla="*/ 723108 h 4330701"/>
              <a:gd name="connsiteX26747" fmla="*/ 10297091 w 12191966"/>
              <a:gd name="connsiteY26747" fmla="*/ 729061 h 4330701"/>
              <a:gd name="connsiteX26748" fmla="*/ 10297091 w 12191966"/>
              <a:gd name="connsiteY26748" fmla="*/ 733824 h 4330701"/>
              <a:gd name="connsiteX26749" fmla="*/ 10297482 w 12191966"/>
              <a:gd name="connsiteY26749" fmla="*/ 738982 h 4330701"/>
              <a:gd name="connsiteX26750" fmla="*/ 10297873 w 12191966"/>
              <a:gd name="connsiteY26750" fmla="*/ 743348 h 4330701"/>
              <a:gd name="connsiteX26751" fmla="*/ 10300611 w 12191966"/>
              <a:gd name="connsiteY26751" fmla="*/ 752476 h 4330701"/>
              <a:gd name="connsiteX26752" fmla="*/ 10303349 w 12191966"/>
              <a:gd name="connsiteY26752" fmla="*/ 761207 h 4330701"/>
              <a:gd name="connsiteX26753" fmla="*/ 10306478 w 12191966"/>
              <a:gd name="connsiteY26753" fmla="*/ 769938 h 4330701"/>
              <a:gd name="connsiteX26754" fmla="*/ 10308042 w 12191966"/>
              <a:gd name="connsiteY26754" fmla="*/ 775495 h 4330701"/>
              <a:gd name="connsiteX26755" fmla="*/ 10309216 w 12191966"/>
              <a:gd name="connsiteY26755" fmla="*/ 781051 h 4330701"/>
              <a:gd name="connsiteX26756" fmla="*/ 10310389 w 12191966"/>
              <a:gd name="connsiteY26756" fmla="*/ 787004 h 4330701"/>
              <a:gd name="connsiteX26757" fmla="*/ 10310780 w 12191966"/>
              <a:gd name="connsiteY26757" fmla="*/ 793751 h 4330701"/>
              <a:gd name="connsiteX26758" fmla="*/ 10306478 w 12191966"/>
              <a:gd name="connsiteY26758" fmla="*/ 792164 h 4330701"/>
              <a:gd name="connsiteX26759" fmla="*/ 10301784 w 12191966"/>
              <a:gd name="connsiteY26759" fmla="*/ 790576 h 4330701"/>
              <a:gd name="connsiteX26760" fmla="*/ 10297873 w 12191966"/>
              <a:gd name="connsiteY26760" fmla="*/ 788592 h 4330701"/>
              <a:gd name="connsiteX26761" fmla="*/ 10294353 w 12191966"/>
              <a:gd name="connsiteY26761" fmla="*/ 786210 h 4330701"/>
              <a:gd name="connsiteX26762" fmla="*/ 10291615 w 12191966"/>
              <a:gd name="connsiteY26762" fmla="*/ 783829 h 4330701"/>
              <a:gd name="connsiteX26763" fmla="*/ 10288486 w 12191966"/>
              <a:gd name="connsiteY26763" fmla="*/ 780654 h 4330701"/>
              <a:gd name="connsiteX26764" fmla="*/ 10286139 w 12191966"/>
              <a:gd name="connsiteY26764" fmla="*/ 777479 h 4330701"/>
              <a:gd name="connsiteX26765" fmla="*/ 10283793 w 12191966"/>
              <a:gd name="connsiteY26765" fmla="*/ 774304 h 4330701"/>
              <a:gd name="connsiteX26766" fmla="*/ 10281837 w 12191966"/>
              <a:gd name="connsiteY26766" fmla="*/ 770732 h 4330701"/>
              <a:gd name="connsiteX26767" fmla="*/ 10280272 w 12191966"/>
              <a:gd name="connsiteY26767" fmla="*/ 766763 h 4330701"/>
              <a:gd name="connsiteX26768" fmla="*/ 10277143 w 12191966"/>
              <a:gd name="connsiteY26768" fmla="*/ 758429 h 4330701"/>
              <a:gd name="connsiteX26769" fmla="*/ 10274797 w 12191966"/>
              <a:gd name="connsiteY26769" fmla="*/ 750094 h 4330701"/>
              <a:gd name="connsiteX26770" fmla="*/ 10272841 w 12191966"/>
              <a:gd name="connsiteY26770" fmla="*/ 740966 h 4330701"/>
              <a:gd name="connsiteX26771" fmla="*/ 10269712 w 12191966"/>
              <a:gd name="connsiteY26771" fmla="*/ 740173 h 4330701"/>
              <a:gd name="connsiteX26772" fmla="*/ 10267365 w 12191966"/>
              <a:gd name="connsiteY26772" fmla="*/ 739379 h 4330701"/>
              <a:gd name="connsiteX26773" fmla="*/ 10267756 w 12191966"/>
              <a:gd name="connsiteY26773" fmla="*/ 736999 h 4330701"/>
              <a:gd name="connsiteX26774" fmla="*/ 10268930 w 12191966"/>
              <a:gd name="connsiteY26774" fmla="*/ 735411 h 4330701"/>
              <a:gd name="connsiteX26775" fmla="*/ 10270494 w 12191966"/>
              <a:gd name="connsiteY26775" fmla="*/ 733824 h 4330701"/>
              <a:gd name="connsiteX26776" fmla="*/ 10271277 w 12191966"/>
              <a:gd name="connsiteY26776" fmla="*/ 733030 h 4330701"/>
              <a:gd name="connsiteX26777" fmla="*/ 10269321 w 12191966"/>
              <a:gd name="connsiteY26777" fmla="*/ 719139 h 4330701"/>
              <a:gd name="connsiteX26778" fmla="*/ 10266192 w 12191966"/>
              <a:gd name="connsiteY26778" fmla="*/ 704454 h 4330701"/>
              <a:gd name="connsiteX26779" fmla="*/ 10264236 w 12191966"/>
              <a:gd name="connsiteY26779" fmla="*/ 697707 h 4330701"/>
              <a:gd name="connsiteX26780" fmla="*/ 10262281 w 12191966"/>
              <a:gd name="connsiteY26780" fmla="*/ 691357 h 4330701"/>
              <a:gd name="connsiteX26781" fmla="*/ 10259934 w 12191966"/>
              <a:gd name="connsiteY26781" fmla="*/ 685007 h 4330701"/>
              <a:gd name="connsiteX26782" fmla="*/ 10256805 w 12191966"/>
              <a:gd name="connsiteY26782" fmla="*/ 679451 h 4330701"/>
              <a:gd name="connsiteX26783" fmla="*/ 5813681 w 12191966"/>
              <a:gd name="connsiteY26783" fmla="*/ 666753 h 4330701"/>
              <a:gd name="connsiteX26784" fmla="*/ 5815216 w 12191966"/>
              <a:gd name="connsiteY26784" fmla="*/ 667961 h 4330701"/>
              <a:gd name="connsiteX26785" fmla="*/ 5816365 w 12191966"/>
              <a:gd name="connsiteY26785" fmla="*/ 669167 h 4330701"/>
              <a:gd name="connsiteX26786" fmla="*/ 5817897 w 12191966"/>
              <a:gd name="connsiteY26786" fmla="*/ 671180 h 4330701"/>
              <a:gd name="connsiteX26787" fmla="*/ 5819046 w 12191966"/>
              <a:gd name="connsiteY26787" fmla="*/ 673993 h 4330701"/>
              <a:gd name="connsiteX26788" fmla="*/ 5820962 w 12191966"/>
              <a:gd name="connsiteY26788" fmla="*/ 678819 h 4330701"/>
              <a:gd name="connsiteX26789" fmla="*/ 5821345 w 12191966"/>
              <a:gd name="connsiteY26789" fmla="*/ 684048 h 4330701"/>
              <a:gd name="connsiteX26790" fmla="*/ 5821345 w 12191966"/>
              <a:gd name="connsiteY26790" fmla="*/ 686459 h 4330701"/>
              <a:gd name="connsiteX26791" fmla="*/ 5820962 w 12191966"/>
              <a:gd name="connsiteY26791" fmla="*/ 689274 h 4330701"/>
              <a:gd name="connsiteX26792" fmla="*/ 5820579 w 12191966"/>
              <a:gd name="connsiteY26792" fmla="*/ 691688 h 4330701"/>
              <a:gd name="connsiteX26793" fmla="*/ 5819428 w 12191966"/>
              <a:gd name="connsiteY26793" fmla="*/ 693701 h 4330701"/>
              <a:gd name="connsiteX26794" fmla="*/ 5817897 w 12191966"/>
              <a:gd name="connsiteY26794" fmla="*/ 695310 h 4330701"/>
              <a:gd name="connsiteX26795" fmla="*/ 5815980 w 12191966"/>
              <a:gd name="connsiteY26795" fmla="*/ 696112 h 4330701"/>
              <a:gd name="connsiteX26796" fmla="*/ 5814068 w 12191966"/>
              <a:gd name="connsiteY26796" fmla="*/ 696919 h 4330701"/>
              <a:gd name="connsiteX26797" fmla="*/ 5811000 w 12191966"/>
              <a:gd name="connsiteY26797" fmla="*/ 696919 h 4330701"/>
              <a:gd name="connsiteX26798" fmla="*/ 5810235 w 12191966"/>
              <a:gd name="connsiteY26798" fmla="*/ 691286 h 4330701"/>
              <a:gd name="connsiteX26799" fmla="*/ 5810235 w 12191966"/>
              <a:gd name="connsiteY26799" fmla="*/ 687267 h 4330701"/>
              <a:gd name="connsiteX26800" fmla="*/ 5811000 w 12191966"/>
              <a:gd name="connsiteY26800" fmla="*/ 684048 h 4330701"/>
              <a:gd name="connsiteX26801" fmla="*/ 5811766 w 12191966"/>
              <a:gd name="connsiteY26801" fmla="*/ 680832 h 4330701"/>
              <a:gd name="connsiteX26802" fmla="*/ 5813298 w 12191966"/>
              <a:gd name="connsiteY26802" fmla="*/ 678415 h 4330701"/>
              <a:gd name="connsiteX26803" fmla="*/ 5813681 w 12191966"/>
              <a:gd name="connsiteY26803" fmla="*/ 675601 h 4330701"/>
              <a:gd name="connsiteX26804" fmla="*/ 5814068 w 12191966"/>
              <a:gd name="connsiteY26804" fmla="*/ 671180 h 4330701"/>
              <a:gd name="connsiteX26805" fmla="*/ 10144136 w 12191966"/>
              <a:gd name="connsiteY26805" fmla="*/ 663575 h 4330701"/>
              <a:gd name="connsiteX26806" fmla="*/ 10154596 w 12191966"/>
              <a:gd name="connsiteY26806" fmla="*/ 669953 h 4330701"/>
              <a:gd name="connsiteX26807" fmla="*/ 10165056 w 12191966"/>
              <a:gd name="connsiteY26807" fmla="*/ 677526 h 4330701"/>
              <a:gd name="connsiteX26808" fmla="*/ 10169884 w 12191966"/>
              <a:gd name="connsiteY26808" fmla="*/ 681512 h 4330701"/>
              <a:gd name="connsiteX26809" fmla="*/ 10174309 w 12191966"/>
              <a:gd name="connsiteY26809" fmla="*/ 685896 h 4330701"/>
              <a:gd name="connsiteX26810" fmla="*/ 10178735 w 12191966"/>
              <a:gd name="connsiteY26810" fmla="*/ 690281 h 4330701"/>
              <a:gd name="connsiteX26811" fmla="*/ 10183160 w 12191966"/>
              <a:gd name="connsiteY26811" fmla="*/ 695463 h 4330701"/>
              <a:gd name="connsiteX26812" fmla="*/ 10187183 w 12191966"/>
              <a:gd name="connsiteY26812" fmla="*/ 701043 h 4330701"/>
              <a:gd name="connsiteX26813" fmla="*/ 10189999 w 12191966"/>
              <a:gd name="connsiteY26813" fmla="*/ 706224 h 4330701"/>
              <a:gd name="connsiteX26814" fmla="*/ 10193218 w 12191966"/>
              <a:gd name="connsiteY26814" fmla="*/ 713001 h 4330701"/>
              <a:gd name="connsiteX26815" fmla="*/ 10195632 w 12191966"/>
              <a:gd name="connsiteY26815" fmla="*/ 720175 h 4330701"/>
              <a:gd name="connsiteX26816" fmla="*/ 10197643 w 12191966"/>
              <a:gd name="connsiteY26816" fmla="*/ 728148 h 4330701"/>
              <a:gd name="connsiteX26817" fmla="*/ 10198850 w 12191966"/>
              <a:gd name="connsiteY26817" fmla="*/ 736518 h 4330701"/>
              <a:gd name="connsiteX26818" fmla="*/ 10199655 w 12191966"/>
              <a:gd name="connsiteY26818" fmla="*/ 745685 h 4330701"/>
              <a:gd name="connsiteX26819" fmla="*/ 10199655 w 12191966"/>
              <a:gd name="connsiteY26819" fmla="*/ 755650 h 4330701"/>
              <a:gd name="connsiteX26820" fmla="*/ 10193620 w 12191966"/>
              <a:gd name="connsiteY26820" fmla="*/ 751265 h 4330701"/>
              <a:gd name="connsiteX26821" fmla="*/ 10189195 w 12191966"/>
              <a:gd name="connsiteY26821" fmla="*/ 748078 h 4330701"/>
              <a:gd name="connsiteX26822" fmla="*/ 10185172 w 12191966"/>
              <a:gd name="connsiteY26822" fmla="*/ 746084 h 4330701"/>
              <a:gd name="connsiteX26823" fmla="*/ 10180746 w 12191966"/>
              <a:gd name="connsiteY26823" fmla="*/ 744091 h 4330701"/>
              <a:gd name="connsiteX26824" fmla="*/ 10172700 w 12191966"/>
              <a:gd name="connsiteY26824" fmla="*/ 740105 h 4330701"/>
              <a:gd name="connsiteX26825" fmla="*/ 10167067 w 12191966"/>
              <a:gd name="connsiteY26825" fmla="*/ 737315 h 4330701"/>
              <a:gd name="connsiteX26826" fmla="*/ 10160630 w 12191966"/>
              <a:gd name="connsiteY26826" fmla="*/ 732532 h 4330701"/>
              <a:gd name="connsiteX26827" fmla="*/ 10161435 w 12191966"/>
              <a:gd name="connsiteY26827" fmla="*/ 724959 h 4330701"/>
              <a:gd name="connsiteX26828" fmla="*/ 10162240 w 12191966"/>
              <a:gd name="connsiteY26828" fmla="*/ 718581 h 4330701"/>
              <a:gd name="connsiteX26829" fmla="*/ 10161435 w 12191966"/>
              <a:gd name="connsiteY26829" fmla="*/ 712602 h 4330701"/>
              <a:gd name="connsiteX26830" fmla="*/ 10160228 w 12191966"/>
              <a:gd name="connsiteY26830" fmla="*/ 707421 h 4330701"/>
              <a:gd name="connsiteX26831" fmla="*/ 10158217 w 12191966"/>
              <a:gd name="connsiteY26831" fmla="*/ 703036 h 4330701"/>
              <a:gd name="connsiteX26832" fmla="*/ 10156205 w 12191966"/>
              <a:gd name="connsiteY26832" fmla="*/ 698652 h 4330701"/>
              <a:gd name="connsiteX26833" fmla="*/ 10152986 w 12191966"/>
              <a:gd name="connsiteY26833" fmla="*/ 695463 h 4330701"/>
              <a:gd name="connsiteX26834" fmla="*/ 10150573 w 12191966"/>
              <a:gd name="connsiteY26834" fmla="*/ 691875 h 4330701"/>
              <a:gd name="connsiteX26835" fmla="*/ 10145342 w 12191966"/>
              <a:gd name="connsiteY26835" fmla="*/ 685896 h 4330701"/>
              <a:gd name="connsiteX26836" fmla="*/ 10143331 w 12191966"/>
              <a:gd name="connsiteY26836" fmla="*/ 682707 h 4330701"/>
              <a:gd name="connsiteX26837" fmla="*/ 10141319 w 12191966"/>
              <a:gd name="connsiteY26837" fmla="*/ 679121 h 4330701"/>
              <a:gd name="connsiteX26838" fmla="*/ 10140917 w 12191966"/>
              <a:gd name="connsiteY26838" fmla="*/ 676331 h 4330701"/>
              <a:gd name="connsiteX26839" fmla="*/ 10140917 w 12191966"/>
              <a:gd name="connsiteY26839" fmla="*/ 671945 h 4330701"/>
              <a:gd name="connsiteX26840" fmla="*/ 10141722 w 12191966"/>
              <a:gd name="connsiteY26840" fmla="*/ 667959 h 4330701"/>
              <a:gd name="connsiteX26841" fmla="*/ 5671506 w 12191966"/>
              <a:gd name="connsiteY26841" fmla="*/ 658813 h 4330701"/>
              <a:gd name="connsiteX26842" fmla="*/ 5673403 w 12191966"/>
              <a:gd name="connsiteY26842" fmla="*/ 658813 h 4330701"/>
              <a:gd name="connsiteX26843" fmla="*/ 5675303 w 12191966"/>
              <a:gd name="connsiteY26843" fmla="*/ 658813 h 4330701"/>
              <a:gd name="connsiteX26844" fmla="*/ 5673403 w 12191966"/>
              <a:gd name="connsiteY26844" fmla="*/ 661956 h 4330701"/>
              <a:gd name="connsiteX26845" fmla="*/ 5671506 w 12191966"/>
              <a:gd name="connsiteY26845" fmla="*/ 665487 h 4330701"/>
              <a:gd name="connsiteX26846" fmla="*/ 5669984 w 12191966"/>
              <a:gd name="connsiteY26846" fmla="*/ 669018 h 4330701"/>
              <a:gd name="connsiteX26847" fmla="*/ 5668469 w 12191966"/>
              <a:gd name="connsiteY26847" fmla="*/ 672946 h 4330701"/>
              <a:gd name="connsiteX26848" fmla="*/ 5666569 w 12191966"/>
              <a:gd name="connsiteY26848" fmla="*/ 681580 h 4330701"/>
              <a:gd name="connsiteX26849" fmla="*/ 5664669 w 12191966"/>
              <a:gd name="connsiteY26849" fmla="*/ 691394 h 4330701"/>
              <a:gd name="connsiteX26850" fmla="*/ 5662391 w 12191966"/>
              <a:gd name="connsiteY26850" fmla="*/ 710626 h 4330701"/>
              <a:gd name="connsiteX26851" fmla="*/ 5661255 w 12191966"/>
              <a:gd name="connsiteY26851" fmla="*/ 720439 h 4330701"/>
              <a:gd name="connsiteX26852" fmla="*/ 5659354 w 12191966"/>
              <a:gd name="connsiteY26852" fmla="*/ 729859 h 4330701"/>
              <a:gd name="connsiteX26853" fmla="*/ 5659354 w 12191966"/>
              <a:gd name="connsiteY26853" fmla="*/ 730252 h 4330701"/>
              <a:gd name="connsiteX26854" fmla="*/ 5658975 w 12191966"/>
              <a:gd name="connsiteY26854" fmla="*/ 729468 h 4330701"/>
              <a:gd name="connsiteX26855" fmla="*/ 5658598 w 12191966"/>
              <a:gd name="connsiteY26855" fmla="*/ 722008 h 4330701"/>
              <a:gd name="connsiteX26856" fmla="*/ 5657836 w 12191966"/>
              <a:gd name="connsiteY26856" fmla="*/ 710235 h 4330701"/>
              <a:gd name="connsiteX26857" fmla="*/ 5658598 w 12191966"/>
              <a:gd name="connsiteY26857" fmla="*/ 696103 h 4330701"/>
              <a:gd name="connsiteX26858" fmla="*/ 5659354 w 12191966"/>
              <a:gd name="connsiteY26858" fmla="*/ 688647 h 4330701"/>
              <a:gd name="connsiteX26859" fmla="*/ 5660492 w 12191966"/>
              <a:gd name="connsiteY26859" fmla="*/ 681580 h 4330701"/>
              <a:gd name="connsiteX26860" fmla="*/ 5661631 w 12191966"/>
              <a:gd name="connsiteY26860" fmla="*/ 675300 h 4330701"/>
              <a:gd name="connsiteX26861" fmla="*/ 5663150 w 12191966"/>
              <a:gd name="connsiteY26861" fmla="*/ 669412 h 4330701"/>
              <a:gd name="connsiteX26862" fmla="*/ 5665809 w 12191966"/>
              <a:gd name="connsiteY26862" fmla="*/ 664310 h 4330701"/>
              <a:gd name="connsiteX26863" fmla="*/ 5666948 w 12191966"/>
              <a:gd name="connsiteY26863" fmla="*/ 662740 h 4330701"/>
              <a:gd name="connsiteX26864" fmla="*/ 5668085 w 12191966"/>
              <a:gd name="connsiteY26864" fmla="*/ 660778 h 4330701"/>
              <a:gd name="connsiteX26865" fmla="*/ 5669984 w 12191966"/>
              <a:gd name="connsiteY26865" fmla="*/ 659992 h 4330701"/>
              <a:gd name="connsiteX26866" fmla="*/ 10996293 w 12191966"/>
              <a:gd name="connsiteY26866" fmla="*/ 649288 h 4330701"/>
              <a:gd name="connsiteX26867" fmla="*/ 10997883 w 12191966"/>
              <a:gd name="connsiteY26867" fmla="*/ 649288 h 4330701"/>
              <a:gd name="connsiteX26868" fmla="*/ 10999473 w 12191966"/>
              <a:gd name="connsiteY26868" fmla="*/ 649686 h 4330701"/>
              <a:gd name="connsiteX26869" fmla="*/ 11001858 w 12191966"/>
              <a:gd name="connsiteY26869" fmla="*/ 653257 h 4330701"/>
              <a:gd name="connsiteX26870" fmla="*/ 11002653 w 12191966"/>
              <a:gd name="connsiteY26870" fmla="*/ 655638 h 4330701"/>
              <a:gd name="connsiteX26871" fmla="*/ 11002653 w 12191966"/>
              <a:gd name="connsiteY26871" fmla="*/ 658813 h 4330701"/>
              <a:gd name="connsiteX26872" fmla="*/ 11001858 w 12191966"/>
              <a:gd name="connsiteY26872" fmla="*/ 661194 h 4330701"/>
              <a:gd name="connsiteX26873" fmla="*/ 11001460 w 12191966"/>
              <a:gd name="connsiteY26873" fmla="*/ 664371 h 4330701"/>
              <a:gd name="connsiteX26874" fmla="*/ 11000268 w 12191966"/>
              <a:gd name="connsiteY26874" fmla="*/ 667941 h 4330701"/>
              <a:gd name="connsiteX26875" fmla="*/ 11000268 w 12191966"/>
              <a:gd name="connsiteY26875" fmla="*/ 672705 h 4330701"/>
              <a:gd name="connsiteX26876" fmla="*/ 11000665 w 12191966"/>
              <a:gd name="connsiteY26876" fmla="*/ 678657 h 4330701"/>
              <a:gd name="connsiteX26877" fmla="*/ 11003845 w 12191966"/>
              <a:gd name="connsiteY26877" fmla="*/ 675482 h 4330701"/>
              <a:gd name="connsiteX26878" fmla="*/ 11007422 w 12191966"/>
              <a:gd name="connsiteY26878" fmla="*/ 673498 h 4330701"/>
              <a:gd name="connsiteX26879" fmla="*/ 11011397 w 12191966"/>
              <a:gd name="connsiteY26879" fmla="*/ 671910 h 4330701"/>
              <a:gd name="connsiteX26880" fmla="*/ 11016564 w 12191966"/>
              <a:gd name="connsiteY26880" fmla="*/ 671117 h 4330701"/>
              <a:gd name="connsiteX26881" fmla="*/ 11014974 w 12191966"/>
              <a:gd name="connsiteY26881" fmla="*/ 667941 h 4330701"/>
              <a:gd name="connsiteX26882" fmla="*/ 11013782 w 12191966"/>
              <a:gd name="connsiteY26882" fmla="*/ 664766 h 4330701"/>
              <a:gd name="connsiteX26883" fmla="*/ 11013385 w 12191966"/>
              <a:gd name="connsiteY26883" fmla="*/ 662385 h 4330701"/>
              <a:gd name="connsiteX26884" fmla="*/ 11013385 w 12191966"/>
              <a:gd name="connsiteY26884" fmla="*/ 659607 h 4330701"/>
              <a:gd name="connsiteX26885" fmla="*/ 11013385 w 12191966"/>
              <a:gd name="connsiteY26885" fmla="*/ 657624 h 4330701"/>
              <a:gd name="connsiteX26886" fmla="*/ 11013782 w 12191966"/>
              <a:gd name="connsiteY26886" fmla="*/ 656433 h 4330701"/>
              <a:gd name="connsiteX26887" fmla="*/ 11014577 w 12191966"/>
              <a:gd name="connsiteY26887" fmla="*/ 655243 h 4330701"/>
              <a:gd name="connsiteX26888" fmla="*/ 11014974 w 12191966"/>
              <a:gd name="connsiteY26888" fmla="*/ 654447 h 4330701"/>
              <a:gd name="connsiteX26889" fmla="*/ 11015769 w 12191966"/>
              <a:gd name="connsiteY26889" fmla="*/ 654447 h 4330701"/>
              <a:gd name="connsiteX26890" fmla="*/ 11016962 w 12191966"/>
              <a:gd name="connsiteY26890" fmla="*/ 654844 h 4330701"/>
              <a:gd name="connsiteX26891" fmla="*/ 11017757 w 12191966"/>
              <a:gd name="connsiteY26891" fmla="*/ 655638 h 4330701"/>
              <a:gd name="connsiteX26892" fmla="*/ 11018552 w 12191966"/>
              <a:gd name="connsiteY26892" fmla="*/ 657225 h 4330701"/>
              <a:gd name="connsiteX26893" fmla="*/ 11019347 w 12191966"/>
              <a:gd name="connsiteY26893" fmla="*/ 659607 h 4330701"/>
              <a:gd name="connsiteX26894" fmla="*/ 11019744 w 12191966"/>
              <a:gd name="connsiteY26894" fmla="*/ 662782 h 4330701"/>
              <a:gd name="connsiteX26895" fmla="*/ 11020539 w 12191966"/>
              <a:gd name="connsiteY26895" fmla="*/ 666354 h 4330701"/>
              <a:gd name="connsiteX26896" fmla="*/ 11020539 w 12191966"/>
              <a:gd name="connsiteY26896" fmla="*/ 670719 h 4330701"/>
              <a:gd name="connsiteX26897" fmla="*/ 11021334 w 12191966"/>
              <a:gd name="connsiteY26897" fmla="*/ 667149 h 4330701"/>
              <a:gd name="connsiteX26898" fmla="*/ 11022924 w 12191966"/>
              <a:gd name="connsiteY26898" fmla="*/ 664766 h 4330701"/>
              <a:gd name="connsiteX26899" fmla="*/ 11024911 w 12191966"/>
              <a:gd name="connsiteY26899" fmla="*/ 662385 h 4330701"/>
              <a:gd name="connsiteX26900" fmla="*/ 11026899 w 12191966"/>
              <a:gd name="connsiteY26900" fmla="*/ 660797 h 4330701"/>
              <a:gd name="connsiteX26901" fmla="*/ 11031668 w 12191966"/>
              <a:gd name="connsiteY26901" fmla="*/ 656829 h 4330701"/>
              <a:gd name="connsiteX26902" fmla="*/ 11033656 w 12191966"/>
              <a:gd name="connsiteY26902" fmla="*/ 654447 h 4330701"/>
              <a:gd name="connsiteX26903" fmla="*/ 11034848 w 12191966"/>
              <a:gd name="connsiteY26903" fmla="*/ 651669 h 4330701"/>
              <a:gd name="connsiteX26904" fmla="*/ 11041208 w 12191966"/>
              <a:gd name="connsiteY26904" fmla="*/ 655638 h 4330701"/>
              <a:gd name="connsiteX26905" fmla="*/ 11047567 w 12191966"/>
              <a:gd name="connsiteY26905" fmla="*/ 658813 h 4330701"/>
              <a:gd name="connsiteX26906" fmla="*/ 11053927 w 12191966"/>
              <a:gd name="connsiteY26906" fmla="*/ 660797 h 4330701"/>
              <a:gd name="connsiteX26907" fmla="*/ 11060684 w 12191966"/>
              <a:gd name="connsiteY26907" fmla="*/ 662385 h 4330701"/>
              <a:gd name="connsiteX26908" fmla="*/ 11067044 w 12191966"/>
              <a:gd name="connsiteY26908" fmla="*/ 662782 h 4330701"/>
              <a:gd name="connsiteX26909" fmla="*/ 11073801 w 12191966"/>
              <a:gd name="connsiteY26909" fmla="*/ 662782 h 4330701"/>
              <a:gd name="connsiteX26910" fmla="*/ 11086918 w 12191966"/>
              <a:gd name="connsiteY26910" fmla="*/ 662385 h 4330701"/>
              <a:gd name="connsiteX26911" fmla="*/ 11093277 w 12191966"/>
              <a:gd name="connsiteY26911" fmla="*/ 662385 h 4330701"/>
              <a:gd name="connsiteX26912" fmla="*/ 11100034 w 12191966"/>
              <a:gd name="connsiteY26912" fmla="*/ 662782 h 4330701"/>
              <a:gd name="connsiteX26913" fmla="*/ 11106394 w 12191966"/>
              <a:gd name="connsiteY26913" fmla="*/ 663972 h 4330701"/>
              <a:gd name="connsiteX26914" fmla="*/ 11112356 w 12191966"/>
              <a:gd name="connsiteY26914" fmla="*/ 665163 h 4330701"/>
              <a:gd name="connsiteX26915" fmla="*/ 11118318 w 12191966"/>
              <a:gd name="connsiteY26915" fmla="*/ 667149 h 4330701"/>
              <a:gd name="connsiteX26916" fmla="*/ 11123883 w 12191966"/>
              <a:gd name="connsiteY26916" fmla="*/ 670719 h 4330701"/>
              <a:gd name="connsiteX26917" fmla="*/ 11126665 w 12191966"/>
              <a:gd name="connsiteY26917" fmla="*/ 673498 h 4330701"/>
              <a:gd name="connsiteX26918" fmla="*/ 11129447 w 12191966"/>
              <a:gd name="connsiteY26918" fmla="*/ 675879 h 4330701"/>
              <a:gd name="connsiteX26919" fmla="*/ 11131832 w 12191966"/>
              <a:gd name="connsiteY26919" fmla="*/ 678657 h 4330701"/>
              <a:gd name="connsiteX26920" fmla="*/ 11134615 w 12191966"/>
              <a:gd name="connsiteY26920" fmla="*/ 681832 h 4330701"/>
              <a:gd name="connsiteX26921" fmla="*/ 11138987 w 12191966"/>
              <a:gd name="connsiteY26921" fmla="*/ 679847 h 4330701"/>
              <a:gd name="connsiteX26922" fmla="*/ 11144552 w 12191966"/>
              <a:gd name="connsiteY26922" fmla="*/ 676674 h 4330701"/>
              <a:gd name="connsiteX26923" fmla="*/ 11150911 w 12191966"/>
              <a:gd name="connsiteY26923" fmla="*/ 674291 h 4330701"/>
              <a:gd name="connsiteX26924" fmla="*/ 11154488 w 12191966"/>
              <a:gd name="connsiteY26924" fmla="*/ 673498 h 4330701"/>
              <a:gd name="connsiteX26925" fmla="*/ 11158066 w 12191966"/>
              <a:gd name="connsiteY26925" fmla="*/ 672705 h 4330701"/>
              <a:gd name="connsiteX26926" fmla="*/ 11161246 w 12191966"/>
              <a:gd name="connsiteY26926" fmla="*/ 672705 h 4330701"/>
              <a:gd name="connsiteX26927" fmla="*/ 11164028 w 12191966"/>
              <a:gd name="connsiteY26927" fmla="*/ 672705 h 4330701"/>
              <a:gd name="connsiteX26928" fmla="*/ 11167208 w 12191966"/>
              <a:gd name="connsiteY26928" fmla="*/ 673896 h 4330701"/>
              <a:gd name="connsiteX26929" fmla="*/ 11169593 w 12191966"/>
              <a:gd name="connsiteY26929" fmla="*/ 675482 h 4330701"/>
              <a:gd name="connsiteX26930" fmla="*/ 11171580 w 12191966"/>
              <a:gd name="connsiteY26930" fmla="*/ 677466 h 4330701"/>
              <a:gd name="connsiteX26931" fmla="*/ 11172772 w 12191966"/>
              <a:gd name="connsiteY26931" fmla="*/ 680245 h 4330701"/>
              <a:gd name="connsiteX26932" fmla="*/ 11173567 w 12191966"/>
              <a:gd name="connsiteY26932" fmla="*/ 684213 h 4330701"/>
              <a:gd name="connsiteX26933" fmla="*/ 11174362 w 12191966"/>
              <a:gd name="connsiteY26933" fmla="*/ 689373 h 4330701"/>
              <a:gd name="connsiteX26934" fmla="*/ 11176350 w 12191966"/>
              <a:gd name="connsiteY26934" fmla="*/ 684213 h 4330701"/>
              <a:gd name="connsiteX26935" fmla="*/ 11177145 w 12191966"/>
              <a:gd name="connsiteY26935" fmla="*/ 683023 h 4330701"/>
              <a:gd name="connsiteX26936" fmla="*/ 11178734 w 12191966"/>
              <a:gd name="connsiteY26936" fmla="*/ 681435 h 4330701"/>
              <a:gd name="connsiteX26937" fmla="*/ 11180324 w 12191966"/>
              <a:gd name="connsiteY26937" fmla="*/ 680245 h 4330701"/>
              <a:gd name="connsiteX26938" fmla="*/ 11181119 w 12191966"/>
              <a:gd name="connsiteY26938" fmla="*/ 679451 h 4330701"/>
              <a:gd name="connsiteX26939" fmla="*/ 11184299 w 12191966"/>
              <a:gd name="connsiteY26939" fmla="*/ 678657 h 4330701"/>
              <a:gd name="connsiteX26940" fmla="*/ 11187876 w 12191966"/>
              <a:gd name="connsiteY26940" fmla="*/ 679451 h 4330701"/>
              <a:gd name="connsiteX26941" fmla="*/ 11191454 w 12191966"/>
              <a:gd name="connsiteY26941" fmla="*/ 680643 h 4330701"/>
              <a:gd name="connsiteX26942" fmla="*/ 11198211 w 12191966"/>
              <a:gd name="connsiteY26942" fmla="*/ 684213 h 4330701"/>
              <a:gd name="connsiteX26943" fmla="*/ 11205763 w 12191966"/>
              <a:gd name="connsiteY26943" fmla="*/ 687785 h 4330701"/>
              <a:gd name="connsiteX26944" fmla="*/ 11209340 w 12191966"/>
              <a:gd name="connsiteY26944" fmla="*/ 688976 h 4330701"/>
              <a:gd name="connsiteX26945" fmla="*/ 11212917 w 12191966"/>
              <a:gd name="connsiteY26945" fmla="*/ 689373 h 4330701"/>
              <a:gd name="connsiteX26946" fmla="*/ 11216097 w 12191966"/>
              <a:gd name="connsiteY26946" fmla="*/ 688976 h 4330701"/>
              <a:gd name="connsiteX26947" fmla="*/ 11218085 w 12191966"/>
              <a:gd name="connsiteY26947" fmla="*/ 687785 h 4330701"/>
              <a:gd name="connsiteX26948" fmla="*/ 11219277 w 12191966"/>
              <a:gd name="connsiteY26948" fmla="*/ 686992 h 4330701"/>
              <a:gd name="connsiteX26949" fmla="*/ 11220469 w 12191966"/>
              <a:gd name="connsiteY26949" fmla="*/ 685404 h 4330701"/>
              <a:gd name="connsiteX26950" fmla="*/ 11222059 w 12191966"/>
              <a:gd name="connsiteY26950" fmla="*/ 683419 h 4330701"/>
              <a:gd name="connsiteX26951" fmla="*/ 11224444 w 12191966"/>
              <a:gd name="connsiteY26951" fmla="*/ 678260 h 4330701"/>
              <a:gd name="connsiteX26952" fmla="*/ 11226432 w 12191966"/>
              <a:gd name="connsiteY26952" fmla="*/ 679451 h 4330701"/>
              <a:gd name="connsiteX26953" fmla="*/ 11228021 w 12191966"/>
              <a:gd name="connsiteY26953" fmla="*/ 680245 h 4330701"/>
              <a:gd name="connsiteX26954" fmla="*/ 11229611 w 12191966"/>
              <a:gd name="connsiteY26954" fmla="*/ 681832 h 4330701"/>
              <a:gd name="connsiteX26955" fmla="*/ 11230406 w 12191966"/>
              <a:gd name="connsiteY26955" fmla="*/ 683816 h 4330701"/>
              <a:gd name="connsiteX26956" fmla="*/ 11231599 w 12191966"/>
              <a:gd name="connsiteY26956" fmla="*/ 685801 h 4330701"/>
              <a:gd name="connsiteX26957" fmla="*/ 11232394 w 12191966"/>
              <a:gd name="connsiteY26957" fmla="*/ 688182 h 4330701"/>
              <a:gd name="connsiteX26958" fmla="*/ 11233189 w 12191966"/>
              <a:gd name="connsiteY26958" fmla="*/ 691358 h 4330701"/>
              <a:gd name="connsiteX26959" fmla="*/ 11233189 w 12191966"/>
              <a:gd name="connsiteY26959" fmla="*/ 694929 h 4330701"/>
              <a:gd name="connsiteX26960" fmla="*/ 11239151 w 12191966"/>
              <a:gd name="connsiteY26960" fmla="*/ 690960 h 4330701"/>
              <a:gd name="connsiteX26961" fmla="*/ 11244715 w 12191966"/>
              <a:gd name="connsiteY26961" fmla="*/ 688182 h 4330701"/>
              <a:gd name="connsiteX26962" fmla="*/ 11250280 w 12191966"/>
              <a:gd name="connsiteY26962" fmla="*/ 686198 h 4330701"/>
              <a:gd name="connsiteX26963" fmla="*/ 11255447 w 12191966"/>
              <a:gd name="connsiteY26963" fmla="*/ 685007 h 4330701"/>
              <a:gd name="connsiteX26964" fmla="*/ 11261012 w 12191966"/>
              <a:gd name="connsiteY26964" fmla="*/ 684213 h 4330701"/>
              <a:gd name="connsiteX26965" fmla="*/ 11266577 w 12191966"/>
              <a:gd name="connsiteY26965" fmla="*/ 685007 h 4330701"/>
              <a:gd name="connsiteX26966" fmla="*/ 11272141 w 12191966"/>
              <a:gd name="connsiteY26966" fmla="*/ 685801 h 4330701"/>
              <a:gd name="connsiteX26967" fmla="*/ 11277706 w 12191966"/>
              <a:gd name="connsiteY26967" fmla="*/ 687389 h 4330701"/>
              <a:gd name="connsiteX26968" fmla="*/ 11282873 w 12191966"/>
              <a:gd name="connsiteY26968" fmla="*/ 689373 h 4330701"/>
              <a:gd name="connsiteX26969" fmla="*/ 11288438 w 12191966"/>
              <a:gd name="connsiteY26969" fmla="*/ 691754 h 4330701"/>
              <a:gd name="connsiteX26970" fmla="*/ 11298772 w 12191966"/>
              <a:gd name="connsiteY26970" fmla="*/ 697310 h 4330701"/>
              <a:gd name="connsiteX26971" fmla="*/ 11309901 w 12191966"/>
              <a:gd name="connsiteY26971" fmla="*/ 704454 h 4330701"/>
              <a:gd name="connsiteX26972" fmla="*/ 11320633 w 12191966"/>
              <a:gd name="connsiteY26972" fmla="*/ 711995 h 4330701"/>
              <a:gd name="connsiteX26973" fmla="*/ 11330968 w 12191966"/>
              <a:gd name="connsiteY26973" fmla="*/ 719139 h 4330701"/>
              <a:gd name="connsiteX26974" fmla="*/ 11342097 w 12191966"/>
              <a:gd name="connsiteY26974" fmla="*/ 725489 h 4330701"/>
              <a:gd name="connsiteX26975" fmla="*/ 11347662 w 12191966"/>
              <a:gd name="connsiteY26975" fmla="*/ 728664 h 4330701"/>
              <a:gd name="connsiteX26976" fmla="*/ 11353226 w 12191966"/>
              <a:gd name="connsiteY26976" fmla="*/ 731045 h 4330701"/>
              <a:gd name="connsiteX26977" fmla="*/ 11358791 w 12191966"/>
              <a:gd name="connsiteY26977" fmla="*/ 733029 h 4330701"/>
              <a:gd name="connsiteX26978" fmla="*/ 11364356 w 12191966"/>
              <a:gd name="connsiteY26978" fmla="*/ 735014 h 4330701"/>
              <a:gd name="connsiteX26979" fmla="*/ 11369523 w 12191966"/>
              <a:gd name="connsiteY26979" fmla="*/ 736205 h 4330701"/>
              <a:gd name="connsiteX26980" fmla="*/ 11375087 w 12191966"/>
              <a:gd name="connsiteY26980" fmla="*/ 736602 h 4330701"/>
              <a:gd name="connsiteX26981" fmla="*/ 11381447 w 12191966"/>
              <a:gd name="connsiteY26981" fmla="*/ 736205 h 4330701"/>
              <a:gd name="connsiteX26982" fmla="*/ 11386614 w 12191966"/>
              <a:gd name="connsiteY26982" fmla="*/ 735014 h 4330701"/>
              <a:gd name="connsiteX26983" fmla="*/ 11392974 w 12191966"/>
              <a:gd name="connsiteY26983" fmla="*/ 733427 h 4330701"/>
              <a:gd name="connsiteX26984" fmla="*/ 11398936 w 12191966"/>
              <a:gd name="connsiteY26984" fmla="*/ 731045 h 4330701"/>
              <a:gd name="connsiteX26985" fmla="*/ 11404898 w 12191966"/>
              <a:gd name="connsiteY26985" fmla="*/ 727077 h 4330701"/>
              <a:gd name="connsiteX26986" fmla="*/ 11410860 w 12191966"/>
              <a:gd name="connsiteY26986" fmla="*/ 722314 h 4330701"/>
              <a:gd name="connsiteX26987" fmla="*/ 11411258 w 12191966"/>
              <a:gd name="connsiteY26987" fmla="*/ 725886 h 4330701"/>
              <a:gd name="connsiteX26988" fmla="*/ 11411258 w 12191966"/>
              <a:gd name="connsiteY26988" fmla="*/ 729060 h 4330701"/>
              <a:gd name="connsiteX26989" fmla="*/ 11410860 w 12191966"/>
              <a:gd name="connsiteY26989" fmla="*/ 731045 h 4330701"/>
              <a:gd name="connsiteX26990" fmla="*/ 11410463 w 12191966"/>
              <a:gd name="connsiteY26990" fmla="*/ 732633 h 4330701"/>
              <a:gd name="connsiteX26991" fmla="*/ 11409270 w 12191966"/>
              <a:gd name="connsiteY26991" fmla="*/ 733824 h 4330701"/>
              <a:gd name="connsiteX26992" fmla="*/ 11408078 w 12191966"/>
              <a:gd name="connsiteY26992" fmla="*/ 735014 h 4330701"/>
              <a:gd name="connsiteX26993" fmla="*/ 11404501 w 12191966"/>
              <a:gd name="connsiteY26993" fmla="*/ 736205 h 4330701"/>
              <a:gd name="connsiteX26994" fmla="*/ 11400923 w 12191966"/>
              <a:gd name="connsiteY26994" fmla="*/ 736997 h 4330701"/>
              <a:gd name="connsiteX26995" fmla="*/ 11399334 w 12191966"/>
              <a:gd name="connsiteY26995" fmla="*/ 738188 h 4330701"/>
              <a:gd name="connsiteX26996" fmla="*/ 11398539 w 12191966"/>
              <a:gd name="connsiteY26996" fmla="*/ 738983 h 4330701"/>
              <a:gd name="connsiteX26997" fmla="*/ 11397346 w 12191966"/>
              <a:gd name="connsiteY26997" fmla="*/ 740571 h 4330701"/>
              <a:gd name="connsiteX26998" fmla="*/ 11396154 w 12191966"/>
              <a:gd name="connsiteY26998" fmla="*/ 742157 h 4330701"/>
              <a:gd name="connsiteX26999" fmla="*/ 11396154 w 12191966"/>
              <a:gd name="connsiteY26999" fmla="*/ 744539 h 4330701"/>
              <a:gd name="connsiteX27000" fmla="*/ 11396154 w 12191966"/>
              <a:gd name="connsiteY27000" fmla="*/ 747713 h 4330701"/>
              <a:gd name="connsiteX27001" fmla="*/ 11396949 w 12191966"/>
              <a:gd name="connsiteY27001" fmla="*/ 752477 h 4330701"/>
              <a:gd name="connsiteX27002" fmla="*/ 11397744 w 12191966"/>
              <a:gd name="connsiteY27002" fmla="*/ 756446 h 4330701"/>
              <a:gd name="connsiteX27003" fmla="*/ 11398936 w 12191966"/>
              <a:gd name="connsiteY27003" fmla="*/ 759619 h 4330701"/>
              <a:gd name="connsiteX27004" fmla="*/ 11400923 w 12191966"/>
              <a:gd name="connsiteY27004" fmla="*/ 762002 h 4330701"/>
              <a:gd name="connsiteX27005" fmla="*/ 11402911 w 12191966"/>
              <a:gd name="connsiteY27005" fmla="*/ 764779 h 4330701"/>
              <a:gd name="connsiteX27006" fmla="*/ 11404898 w 12191966"/>
              <a:gd name="connsiteY27006" fmla="*/ 765971 h 4330701"/>
              <a:gd name="connsiteX27007" fmla="*/ 11409270 w 12191966"/>
              <a:gd name="connsiteY27007" fmla="*/ 769541 h 4330701"/>
              <a:gd name="connsiteX27008" fmla="*/ 11410860 w 12191966"/>
              <a:gd name="connsiteY27008" fmla="*/ 768747 h 4330701"/>
              <a:gd name="connsiteX27009" fmla="*/ 11412053 w 12191966"/>
              <a:gd name="connsiteY27009" fmla="*/ 767161 h 4330701"/>
              <a:gd name="connsiteX27010" fmla="*/ 11412450 w 12191966"/>
              <a:gd name="connsiteY27010" fmla="*/ 765175 h 4330701"/>
              <a:gd name="connsiteX27011" fmla="*/ 11412450 w 12191966"/>
              <a:gd name="connsiteY27011" fmla="*/ 762794 h 4330701"/>
              <a:gd name="connsiteX27012" fmla="*/ 11412450 w 12191966"/>
              <a:gd name="connsiteY27012" fmla="*/ 751682 h 4330701"/>
              <a:gd name="connsiteX27013" fmla="*/ 11417617 w 12191966"/>
              <a:gd name="connsiteY27013" fmla="*/ 754460 h 4330701"/>
              <a:gd name="connsiteX27014" fmla="*/ 11421592 w 12191966"/>
              <a:gd name="connsiteY27014" fmla="*/ 757635 h 4330701"/>
              <a:gd name="connsiteX27015" fmla="*/ 11429939 w 12191966"/>
              <a:gd name="connsiteY27015" fmla="*/ 765573 h 4330701"/>
              <a:gd name="connsiteX27016" fmla="*/ 11433914 w 12191966"/>
              <a:gd name="connsiteY27016" fmla="*/ 769144 h 4330701"/>
              <a:gd name="connsiteX27017" fmla="*/ 11438684 w 12191966"/>
              <a:gd name="connsiteY27017" fmla="*/ 772716 h 4330701"/>
              <a:gd name="connsiteX27018" fmla="*/ 11443453 w 12191966"/>
              <a:gd name="connsiteY27018" fmla="*/ 775098 h 4330701"/>
              <a:gd name="connsiteX27019" fmla="*/ 11446236 w 12191966"/>
              <a:gd name="connsiteY27019" fmla="*/ 776288 h 4330701"/>
              <a:gd name="connsiteX27020" fmla="*/ 11449018 w 12191966"/>
              <a:gd name="connsiteY27020" fmla="*/ 776685 h 4330701"/>
              <a:gd name="connsiteX27021" fmla="*/ 11447428 w 12191966"/>
              <a:gd name="connsiteY27021" fmla="*/ 779067 h 4330701"/>
              <a:gd name="connsiteX27022" fmla="*/ 11445441 w 12191966"/>
              <a:gd name="connsiteY27022" fmla="*/ 780655 h 4330701"/>
              <a:gd name="connsiteX27023" fmla="*/ 11443453 w 12191966"/>
              <a:gd name="connsiteY27023" fmla="*/ 781845 h 4330701"/>
              <a:gd name="connsiteX27024" fmla="*/ 11441068 w 12191966"/>
              <a:gd name="connsiteY27024" fmla="*/ 781845 h 4330701"/>
              <a:gd name="connsiteX27025" fmla="*/ 11435504 w 12191966"/>
              <a:gd name="connsiteY27025" fmla="*/ 781845 h 4330701"/>
              <a:gd name="connsiteX27026" fmla="*/ 11429542 w 12191966"/>
              <a:gd name="connsiteY27026" fmla="*/ 781051 h 4330701"/>
              <a:gd name="connsiteX27027" fmla="*/ 11427157 w 12191966"/>
              <a:gd name="connsiteY27027" fmla="*/ 781051 h 4330701"/>
              <a:gd name="connsiteX27028" fmla="*/ 11423977 w 12191966"/>
              <a:gd name="connsiteY27028" fmla="*/ 781845 h 4330701"/>
              <a:gd name="connsiteX27029" fmla="*/ 11421592 w 12191966"/>
              <a:gd name="connsiteY27029" fmla="*/ 782241 h 4330701"/>
              <a:gd name="connsiteX27030" fmla="*/ 11419605 w 12191966"/>
              <a:gd name="connsiteY27030" fmla="*/ 783829 h 4330701"/>
              <a:gd name="connsiteX27031" fmla="*/ 11417617 w 12191966"/>
              <a:gd name="connsiteY27031" fmla="*/ 785814 h 4330701"/>
              <a:gd name="connsiteX27032" fmla="*/ 11416027 w 12191966"/>
              <a:gd name="connsiteY27032" fmla="*/ 788592 h 4330701"/>
              <a:gd name="connsiteX27033" fmla="*/ 11414835 w 12191966"/>
              <a:gd name="connsiteY27033" fmla="*/ 792561 h 4330701"/>
              <a:gd name="connsiteX27034" fmla="*/ 11414438 w 12191966"/>
              <a:gd name="connsiteY27034" fmla="*/ 798117 h 4330701"/>
              <a:gd name="connsiteX27035" fmla="*/ 11406886 w 12191966"/>
              <a:gd name="connsiteY27035" fmla="*/ 794545 h 4330701"/>
              <a:gd name="connsiteX27036" fmla="*/ 11398936 w 12191966"/>
              <a:gd name="connsiteY27036" fmla="*/ 791767 h 4330701"/>
              <a:gd name="connsiteX27037" fmla="*/ 11390987 w 12191966"/>
              <a:gd name="connsiteY27037" fmla="*/ 789783 h 4330701"/>
              <a:gd name="connsiteX27038" fmla="*/ 11382640 w 12191966"/>
              <a:gd name="connsiteY27038" fmla="*/ 787798 h 4330701"/>
              <a:gd name="connsiteX27039" fmla="*/ 11375087 w 12191966"/>
              <a:gd name="connsiteY27039" fmla="*/ 786607 h 4330701"/>
              <a:gd name="connsiteX27040" fmla="*/ 11367138 w 12191966"/>
              <a:gd name="connsiteY27040" fmla="*/ 785814 h 4330701"/>
              <a:gd name="connsiteX27041" fmla="*/ 11351636 w 12191966"/>
              <a:gd name="connsiteY27041" fmla="*/ 784226 h 4330701"/>
              <a:gd name="connsiteX27042" fmla="*/ 11320633 w 12191966"/>
              <a:gd name="connsiteY27042" fmla="*/ 782638 h 4330701"/>
              <a:gd name="connsiteX27043" fmla="*/ 11304734 w 12191966"/>
              <a:gd name="connsiteY27043" fmla="*/ 781051 h 4330701"/>
              <a:gd name="connsiteX27044" fmla="*/ 11297182 w 12191966"/>
              <a:gd name="connsiteY27044" fmla="*/ 780257 h 4330701"/>
              <a:gd name="connsiteX27045" fmla="*/ 11289630 w 12191966"/>
              <a:gd name="connsiteY27045" fmla="*/ 778669 h 4330701"/>
              <a:gd name="connsiteX27046" fmla="*/ 11289233 w 12191966"/>
              <a:gd name="connsiteY27046" fmla="*/ 783036 h 4330701"/>
              <a:gd name="connsiteX27047" fmla="*/ 11288835 w 12191966"/>
              <a:gd name="connsiteY27047" fmla="*/ 786607 h 4330701"/>
              <a:gd name="connsiteX27048" fmla="*/ 11286848 w 12191966"/>
              <a:gd name="connsiteY27048" fmla="*/ 793354 h 4330701"/>
              <a:gd name="connsiteX27049" fmla="*/ 11284463 w 12191966"/>
              <a:gd name="connsiteY27049" fmla="*/ 799704 h 4330701"/>
              <a:gd name="connsiteX27050" fmla="*/ 11283271 w 12191966"/>
              <a:gd name="connsiteY27050" fmla="*/ 802879 h 4330701"/>
              <a:gd name="connsiteX27051" fmla="*/ 11282873 w 12191966"/>
              <a:gd name="connsiteY27051" fmla="*/ 806054 h 4330701"/>
              <a:gd name="connsiteX27052" fmla="*/ 11293207 w 12191966"/>
              <a:gd name="connsiteY27052" fmla="*/ 817166 h 4330701"/>
              <a:gd name="connsiteX27053" fmla="*/ 11298375 w 12191966"/>
              <a:gd name="connsiteY27053" fmla="*/ 822325 h 4330701"/>
              <a:gd name="connsiteX27054" fmla="*/ 11302747 w 12191966"/>
              <a:gd name="connsiteY27054" fmla="*/ 828280 h 4330701"/>
              <a:gd name="connsiteX27055" fmla="*/ 11307914 w 12191966"/>
              <a:gd name="connsiteY27055" fmla="*/ 834232 h 4330701"/>
              <a:gd name="connsiteX27056" fmla="*/ 11311889 w 12191966"/>
              <a:gd name="connsiteY27056" fmla="*/ 840978 h 4330701"/>
              <a:gd name="connsiteX27057" fmla="*/ 11316261 w 12191966"/>
              <a:gd name="connsiteY27057" fmla="*/ 847725 h 4330701"/>
              <a:gd name="connsiteX27058" fmla="*/ 11319838 w 12191966"/>
              <a:gd name="connsiteY27058" fmla="*/ 855266 h 4330701"/>
              <a:gd name="connsiteX27059" fmla="*/ 11317453 w 12191966"/>
              <a:gd name="connsiteY27059" fmla="*/ 856060 h 4330701"/>
              <a:gd name="connsiteX27060" fmla="*/ 11315069 w 12191966"/>
              <a:gd name="connsiteY27060" fmla="*/ 856457 h 4330701"/>
              <a:gd name="connsiteX27061" fmla="*/ 11312286 w 12191966"/>
              <a:gd name="connsiteY27061" fmla="*/ 856457 h 4330701"/>
              <a:gd name="connsiteX27062" fmla="*/ 11309901 w 12191966"/>
              <a:gd name="connsiteY27062" fmla="*/ 856060 h 4330701"/>
              <a:gd name="connsiteX27063" fmla="*/ 11305529 w 12191966"/>
              <a:gd name="connsiteY27063" fmla="*/ 854472 h 4330701"/>
              <a:gd name="connsiteX27064" fmla="*/ 11300760 w 12191966"/>
              <a:gd name="connsiteY27064" fmla="*/ 852885 h 4330701"/>
              <a:gd name="connsiteX27065" fmla="*/ 11296387 w 12191966"/>
              <a:gd name="connsiteY27065" fmla="*/ 852091 h 4330701"/>
              <a:gd name="connsiteX27066" fmla="*/ 11294400 w 12191966"/>
              <a:gd name="connsiteY27066" fmla="*/ 852091 h 4330701"/>
              <a:gd name="connsiteX27067" fmla="*/ 11292413 w 12191966"/>
              <a:gd name="connsiteY27067" fmla="*/ 852488 h 4330701"/>
              <a:gd name="connsiteX27068" fmla="*/ 11290425 w 12191966"/>
              <a:gd name="connsiteY27068" fmla="*/ 852885 h 4330701"/>
              <a:gd name="connsiteX27069" fmla="*/ 11288438 w 12191966"/>
              <a:gd name="connsiteY27069" fmla="*/ 854472 h 4330701"/>
              <a:gd name="connsiteX27070" fmla="*/ 11286848 w 12191966"/>
              <a:gd name="connsiteY27070" fmla="*/ 856457 h 4330701"/>
              <a:gd name="connsiteX27071" fmla="*/ 11284861 w 12191966"/>
              <a:gd name="connsiteY27071" fmla="*/ 858838 h 4330701"/>
              <a:gd name="connsiteX27072" fmla="*/ 11285258 w 12191966"/>
              <a:gd name="connsiteY27072" fmla="*/ 862410 h 4330701"/>
              <a:gd name="connsiteX27073" fmla="*/ 11286848 w 12191966"/>
              <a:gd name="connsiteY27073" fmla="*/ 864791 h 4330701"/>
              <a:gd name="connsiteX27074" fmla="*/ 11288438 w 12191966"/>
              <a:gd name="connsiteY27074" fmla="*/ 866775 h 4330701"/>
              <a:gd name="connsiteX27075" fmla="*/ 11290425 w 12191966"/>
              <a:gd name="connsiteY27075" fmla="*/ 868363 h 4330701"/>
              <a:gd name="connsiteX27076" fmla="*/ 11291618 w 12191966"/>
              <a:gd name="connsiteY27076" fmla="*/ 869950 h 4330701"/>
              <a:gd name="connsiteX27077" fmla="*/ 11293207 w 12191966"/>
              <a:gd name="connsiteY27077" fmla="*/ 872332 h 4330701"/>
              <a:gd name="connsiteX27078" fmla="*/ 11294002 w 12191966"/>
              <a:gd name="connsiteY27078" fmla="*/ 875903 h 4330701"/>
              <a:gd name="connsiteX27079" fmla="*/ 11293207 w 12191966"/>
              <a:gd name="connsiteY27079" fmla="*/ 881063 h 4330701"/>
              <a:gd name="connsiteX27080" fmla="*/ 11288835 w 12191966"/>
              <a:gd name="connsiteY27080" fmla="*/ 877094 h 4330701"/>
              <a:gd name="connsiteX27081" fmla="*/ 11284463 w 12191966"/>
              <a:gd name="connsiteY27081" fmla="*/ 873522 h 4330701"/>
              <a:gd name="connsiteX27082" fmla="*/ 11279296 w 12191966"/>
              <a:gd name="connsiteY27082" fmla="*/ 869950 h 4330701"/>
              <a:gd name="connsiteX27083" fmla="*/ 11274129 w 12191966"/>
              <a:gd name="connsiteY27083" fmla="*/ 866378 h 4330701"/>
              <a:gd name="connsiteX27084" fmla="*/ 11264192 w 12191966"/>
              <a:gd name="connsiteY27084" fmla="*/ 860425 h 4330701"/>
              <a:gd name="connsiteX27085" fmla="*/ 11253062 w 12191966"/>
              <a:gd name="connsiteY27085" fmla="*/ 855266 h 4330701"/>
              <a:gd name="connsiteX27086" fmla="*/ 11241933 w 12191966"/>
              <a:gd name="connsiteY27086" fmla="*/ 850900 h 4330701"/>
              <a:gd name="connsiteX27087" fmla="*/ 11230804 w 12191966"/>
              <a:gd name="connsiteY27087" fmla="*/ 846535 h 4330701"/>
              <a:gd name="connsiteX27088" fmla="*/ 11208545 w 12191966"/>
              <a:gd name="connsiteY27088" fmla="*/ 837803 h 4330701"/>
              <a:gd name="connsiteX27089" fmla="*/ 11197416 w 12191966"/>
              <a:gd name="connsiteY27089" fmla="*/ 832644 h 4330701"/>
              <a:gd name="connsiteX27090" fmla="*/ 11186287 w 12191966"/>
              <a:gd name="connsiteY27090" fmla="*/ 827882 h 4330701"/>
              <a:gd name="connsiteX27091" fmla="*/ 11176350 w 12191966"/>
              <a:gd name="connsiteY27091" fmla="*/ 821930 h 4330701"/>
              <a:gd name="connsiteX27092" fmla="*/ 11171182 w 12191966"/>
              <a:gd name="connsiteY27092" fmla="*/ 818357 h 4330701"/>
              <a:gd name="connsiteX27093" fmla="*/ 11166015 w 12191966"/>
              <a:gd name="connsiteY27093" fmla="*/ 814786 h 4330701"/>
              <a:gd name="connsiteX27094" fmla="*/ 11161643 w 12191966"/>
              <a:gd name="connsiteY27094" fmla="*/ 810817 h 4330701"/>
              <a:gd name="connsiteX27095" fmla="*/ 11157271 w 12191966"/>
              <a:gd name="connsiteY27095" fmla="*/ 806848 h 4330701"/>
              <a:gd name="connsiteX27096" fmla="*/ 11153296 w 12191966"/>
              <a:gd name="connsiteY27096" fmla="*/ 802086 h 4330701"/>
              <a:gd name="connsiteX27097" fmla="*/ 11148924 w 12191966"/>
              <a:gd name="connsiteY27097" fmla="*/ 797323 h 4330701"/>
              <a:gd name="connsiteX27098" fmla="*/ 11144949 w 12191966"/>
              <a:gd name="connsiteY27098" fmla="*/ 792164 h 4330701"/>
              <a:gd name="connsiteX27099" fmla="*/ 11141372 w 12191966"/>
              <a:gd name="connsiteY27099" fmla="*/ 786210 h 4330701"/>
              <a:gd name="connsiteX27100" fmla="*/ 11138589 w 12191966"/>
              <a:gd name="connsiteY27100" fmla="*/ 780257 h 4330701"/>
              <a:gd name="connsiteX27101" fmla="*/ 11135410 w 12191966"/>
              <a:gd name="connsiteY27101" fmla="*/ 773510 h 4330701"/>
              <a:gd name="connsiteX27102" fmla="*/ 11138589 w 12191966"/>
              <a:gd name="connsiteY27102" fmla="*/ 763985 h 4330701"/>
              <a:gd name="connsiteX27103" fmla="*/ 11142167 w 12191966"/>
              <a:gd name="connsiteY27103" fmla="*/ 755650 h 4330701"/>
              <a:gd name="connsiteX27104" fmla="*/ 11131435 w 12191966"/>
              <a:gd name="connsiteY27104" fmla="*/ 748110 h 4330701"/>
              <a:gd name="connsiteX27105" fmla="*/ 11121895 w 12191966"/>
              <a:gd name="connsiteY27105" fmla="*/ 742157 h 4330701"/>
              <a:gd name="connsiteX27106" fmla="*/ 11115536 w 12191966"/>
              <a:gd name="connsiteY27106" fmla="*/ 744539 h 4330701"/>
              <a:gd name="connsiteX27107" fmla="*/ 11109574 w 12191966"/>
              <a:gd name="connsiteY27107" fmla="*/ 746522 h 4330701"/>
              <a:gd name="connsiteX27108" fmla="*/ 11103214 w 12191966"/>
              <a:gd name="connsiteY27108" fmla="*/ 748110 h 4330701"/>
              <a:gd name="connsiteX27109" fmla="*/ 11097649 w 12191966"/>
              <a:gd name="connsiteY27109" fmla="*/ 748904 h 4330701"/>
              <a:gd name="connsiteX27110" fmla="*/ 11091687 w 12191966"/>
              <a:gd name="connsiteY27110" fmla="*/ 748904 h 4330701"/>
              <a:gd name="connsiteX27111" fmla="*/ 11086123 w 12191966"/>
              <a:gd name="connsiteY27111" fmla="*/ 748508 h 4330701"/>
              <a:gd name="connsiteX27112" fmla="*/ 11080160 w 12191966"/>
              <a:gd name="connsiteY27112" fmla="*/ 748110 h 4330701"/>
              <a:gd name="connsiteX27113" fmla="*/ 11074596 w 12191966"/>
              <a:gd name="connsiteY27113" fmla="*/ 746522 h 4330701"/>
              <a:gd name="connsiteX27114" fmla="*/ 11069031 w 12191966"/>
              <a:gd name="connsiteY27114" fmla="*/ 744935 h 4330701"/>
              <a:gd name="connsiteX27115" fmla="*/ 11064261 w 12191966"/>
              <a:gd name="connsiteY27115" fmla="*/ 742952 h 4330701"/>
              <a:gd name="connsiteX27116" fmla="*/ 11058697 w 12191966"/>
              <a:gd name="connsiteY27116" fmla="*/ 740174 h 4330701"/>
              <a:gd name="connsiteX27117" fmla="*/ 11053530 w 12191966"/>
              <a:gd name="connsiteY27117" fmla="*/ 737394 h 4330701"/>
              <a:gd name="connsiteX27118" fmla="*/ 11049157 w 12191966"/>
              <a:gd name="connsiteY27118" fmla="*/ 733824 h 4330701"/>
              <a:gd name="connsiteX27119" fmla="*/ 11043990 w 12191966"/>
              <a:gd name="connsiteY27119" fmla="*/ 730647 h 4330701"/>
              <a:gd name="connsiteX27120" fmla="*/ 11039618 w 12191966"/>
              <a:gd name="connsiteY27120" fmla="*/ 726680 h 4330701"/>
              <a:gd name="connsiteX27121" fmla="*/ 11034848 w 12191966"/>
              <a:gd name="connsiteY27121" fmla="*/ 722314 h 4330701"/>
              <a:gd name="connsiteX27122" fmla="*/ 11036836 w 12191966"/>
              <a:gd name="connsiteY27122" fmla="*/ 732633 h 4330701"/>
              <a:gd name="connsiteX27123" fmla="*/ 11039618 w 12191966"/>
              <a:gd name="connsiteY27123" fmla="*/ 740174 h 4330701"/>
              <a:gd name="connsiteX27124" fmla="*/ 11042003 w 12191966"/>
              <a:gd name="connsiteY27124" fmla="*/ 746125 h 4330701"/>
              <a:gd name="connsiteX27125" fmla="*/ 11043990 w 12191966"/>
              <a:gd name="connsiteY27125" fmla="*/ 750888 h 4330701"/>
              <a:gd name="connsiteX27126" fmla="*/ 11046375 w 12191966"/>
              <a:gd name="connsiteY27126" fmla="*/ 756047 h 4330701"/>
              <a:gd name="connsiteX27127" fmla="*/ 11047965 w 12191966"/>
              <a:gd name="connsiteY27127" fmla="*/ 762794 h 4330701"/>
              <a:gd name="connsiteX27128" fmla="*/ 11049157 w 12191966"/>
              <a:gd name="connsiteY27128" fmla="*/ 770732 h 4330701"/>
              <a:gd name="connsiteX27129" fmla="*/ 11048760 w 12191966"/>
              <a:gd name="connsiteY27129" fmla="*/ 781845 h 4330701"/>
              <a:gd name="connsiteX27130" fmla="*/ 11045183 w 12191966"/>
              <a:gd name="connsiteY27130" fmla="*/ 780655 h 4330701"/>
              <a:gd name="connsiteX27131" fmla="*/ 11042003 w 12191966"/>
              <a:gd name="connsiteY27131" fmla="*/ 778669 h 4330701"/>
              <a:gd name="connsiteX27132" fmla="*/ 11038426 w 12191966"/>
              <a:gd name="connsiteY27132" fmla="*/ 776685 h 4330701"/>
              <a:gd name="connsiteX27133" fmla="*/ 11035643 w 12191966"/>
              <a:gd name="connsiteY27133" fmla="*/ 774304 h 4330701"/>
              <a:gd name="connsiteX27134" fmla="*/ 11030079 w 12191966"/>
              <a:gd name="connsiteY27134" fmla="*/ 769144 h 4330701"/>
              <a:gd name="connsiteX27135" fmla="*/ 11024911 w 12191966"/>
              <a:gd name="connsiteY27135" fmla="*/ 763193 h 4330701"/>
              <a:gd name="connsiteX27136" fmla="*/ 11014974 w 12191966"/>
              <a:gd name="connsiteY27136" fmla="*/ 750491 h 4330701"/>
              <a:gd name="connsiteX27137" fmla="*/ 11009410 w 12191966"/>
              <a:gd name="connsiteY27137" fmla="*/ 744539 h 4330701"/>
              <a:gd name="connsiteX27138" fmla="*/ 11003845 w 12191966"/>
              <a:gd name="connsiteY27138" fmla="*/ 739379 h 4330701"/>
              <a:gd name="connsiteX27139" fmla="*/ 11002255 w 12191966"/>
              <a:gd name="connsiteY27139" fmla="*/ 740174 h 4330701"/>
              <a:gd name="connsiteX27140" fmla="*/ 11001460 w 12191966"/>
              <a:gd name="connsiteY27140" fmla="*/ 740966 h 4330701"/>
              <a:gd name="connsiteX27141" fmla="*/ 10999473 w 12191966"/>
              <a:gd name="connsiteY27141" fmla="*/ 742952 h 4330701"/>
              <a:gd name="connsiteX27142" fmla="*/ 10997883 w 12191966"/>
              <a:gd name="connsiteY27142" fmla="*/ 746125 h 4330701"/>
              <a:gd name="connsiteX27143" fmla="*/ 10996293 w 12191966"/>
              <a:gd name="connsiteY27143" fmla="*/ 748904 h 4330701"/>
              <a:gd name="connsiteX27144" fmla="*/ 10994703 w 12191966"/>
              <a:gd name="connsiteY27144" fmla="*/ 752079 h 4330701"/>
              <a:gd name="connsiteX27145" fmla="*/ 10993113 w 12191966"/>
              <a:gd name="connsiteY27145" fmla="*/ 754460 h 4330701"/>
              <a:gd name="connsiteX27146" fmla="*/ 10991126 w 12191966"/>
              <a:gd name="connsiteY27146" fmla="*/ 757238 h 4330701"/>
              <a:gd name="connsiteX27147" fmla="*/ 10990331 w 12191966"/>
              <a:gd name="connsiteY27147" fmla="*/ 757635 h 4330701"/>
              <a:gd name="connsiteX27148" fmla="*/ 10988741 w 12191966"/>
              <a:gd name="connsiteY27148" fmla="*/ 758429 h 4330701"/>
              <a:gd name="connsiteX27149" fmla="*/ 10983574 w 12191966"/>
              <a:gd name="connsiteY27149" fmla="*/ 753668 h 4330701"/>
              <a:gd name="connsiteX27150" fmla="*/ 10979202 w 12191966"/>
              <a:gd name="connsiteY27150" fmla="*/ 748904 h 4330701"/>
              <a:gd name="connsiteX27151" fmla="*/ 10975624 w 12191966"/>
              <a:gd name="connsiteY27151" fmla="*/ 744935 h 4330701"/>
              <a:gd name="connsiteX27152" fmla="*/ 10971650 w 12191966"/>
              <a:gd name="connsiteY27152" fmla="*/ 742157 h 4330701"/>
              <a:gd name="connsiteX27153" fmla="*/ 10969662 w 12191966"/>
              <a:gd name="connsiteY27153" fmla="*/ 740571 h 4330701"/>
              <a:gd name="connsiteX27154" fmla="*/ 10967675 w 12191966"/>
              <a:gd name="connsiteY27154" fmla="*/ 740174 h 4330701"/>
              <a:gd name="connsiteX27155" fmla="*/ 10965290 w 12191966"/>
              <a:gd name="connsiteY27155" fmla="*/ 739379 h 4330701"/>
              <a:gd name="connsiteX27156" fmla="*/ 10962508 w 12191966"/>
              <a:gd name="connsiteY27156" fmla="*/ 739379 h 4330701"/>
              <a:gd name="connsiteX27157" fmla="*/ 10959725 w 12191966"/>
              <a:gd name="connsiteY27157" fmla="*/ 740174 h 4330701"/>
              <a:gd name="connsiteX27158" fmla="*/ 10956545 w 12191966"/>
              <a:gd name="connsiteY27158" fmla="*/ 740966 h 4330701"/>
              <a:gd name="connsiteX27159" fmla="*/ 10952968 w 12191966"/>
              <a:gd name="connsiteY27159" fmla="*/ 742554 h 4330701"/>
              <a:gd name="connsiteX27160" fmla="*/ 10948596 w 12191966"/>
              <a:gd name="connsiteY27160" fmla="*/ 744539 h 4330701"/>
              <a:gd name="connsiteX27161" fmla="*/ 10947404 w 12191966"/>
              <a:gd name="connsiteY27161" fmla="*/ 742554 h 4330701"/>
              <a:gd name="connsiteX27162" fmla="*/ 10946609 w 12191966"/>
              <a:gd name="connsiteY27162" fmla="*/ 738983 h 4330701"/>
              <a:gd name="connsiteX27163" fmla="*/ 10944621 w 12191966"/>
              <a:gd name="connsiteY27163" fmla="*/ 732633 h 4330701"/>
              <a:gd name="connsiteX27164" fmla="*/ 10943429 w 12191966"/>
              <a:gd name="connsiteY27164" fmla="*/ 729855 h 4330701"/>
              <a:gd name="connsiteX27165" fmla="*/ 10943031 w 12191966"/>
              <a:gd name="connsiteY27165" fmla="*/ 729060 h 4330701"/>
              <a:gd name="connsiteX27166" fmla="*/ 10941839 w 12191966"/>
              <a:gd name="connsiteY27166" fmla="*/ 727869 h 4330701"/>
              <a:gd name="connsiteX27167" fmla="*/ 10941044 w 12191966"/>
              <a:gd name="connsiteY27167" fmla="*/ 727472 h 4330701"/>
              <a:gd name="connsiteX27168" fmla="*/ 10939454 w 12191966"/>
              <a:gd name="connsiteY27168" fmla="*/ 727472 h 4330701"/>
              <a:gd name="connsiteX27169" fmla="*/ 10937864 w 12191966"/>
              <a:gd name="connsiteY27169" fmla="*/ 727472 h 4330701"/>
              <a:gd name="connsiteX27170" fmla="*/ 10936672 w 12191966"/>
              <a:gd name="connsiteY27170" fmla="*/ 728664 h 4330701"/>
              <a:gd name="connsiteX27171" fmla="*/ 10935479 w 12191966"/>
              <a:gd name="connsiteY27171" fmla="*/ 723505 h 4330701"/>
              <a:gd name="connsiteX27172" fmla="*/ 10935877 w 12191966"/>
              <a:gd name="connsiteY27172" fmla="*/ 719536 h 4330701"/>
              <a:gd name="connsiteX27173" fmla="*/ 10937069 w 12191966"/>
              <a:gd name="connsiteY27173" fmla="*/ 717154 h 4330701"/>
              <a:gd name="connsiteX27174" fmla="*/ 10938659 w 12191966"/>
              <a:gd name="connsiteY27174" fmla="*/ 714773 h 4330701"/>
              <a:gd name="connsiteX27175" fmla="*/ 10940646 w 12191966"/>
              <a:gd name="connsiteY27175" fmla="*/ 712789 h 4330701"/>
              <a:gd name="connsiteX27176" fmla="*/ 10941839 w 12191966"/>
              <a:gd name="connsiteY27176" fmla="*/ 710804 h 4330701"/>
              <a:gd name="connsiteX27177" fmla="*/ 10943031 w 12191966"/>
              <a:gd name="connsiteY27177" fmla="*/ 708026 h 4330701"/>
              <a:gd name="connsiteX27178" fmla="*/ 10943429 w 12191966"/>
              <a:gd name="connsiteY27178" fmla="*/ 704454 h 4330701"/>
              <a:gd name="connsiteX27179" fmla="*/ 10943031 w 12191966"/>
              <a:gd name="connsiteY27179" fmla="*/ 702470 h 4330701"/>
              <a:gd name="connsiteX27180" fmla="*/ 10941839 w 12191966"/>
              <a:gd name="connsiteY27180" fmla="*/ 700882 h 4330701"/>
              <a:gd name="connsiteX27181" fmla="*/ 10941044 w 12191966"/>
              <a:gd name="connsiteY27181" fmla="*/ 700088 h 4330701"/>
              <a:gd name="connsiteX27182" fmla="*/ 10939852 w 12191966"/>
              <a:gd name="connsiteY27182" fmla="*/ 699295 h 4330701"/>
              <a:gd name="connsiteX27183" fmla="*/ 10937069 w 12191966"/>
              <a:gd name="connsiteY27183" fmla="*/ 698501 h 4330701"/>
              <a:gd name="connsiteX27184" fmla="*/ 10933492 w 12191966"/>
              <a:gd name="connsiteY27184" fmla="*/ 698501 h 4330701"/>
              <a:gd name="connsiteX27185" fmla="*/ 10930312 w 12191966"/>
              <a:gd name="connsiteY27185" fmla="*/ 698898 h 4330701"/>
              <a:gd name="connsiteX27186" fmla="*/ 10927530 w 12191966"/>
              <a:gd name="connsiteY27186" fmla="*/ 698501 h 4330701"/>
              <a:gd name="connsiteX27187" fmla="*/ 10925940 w 12191966"/>
              <a:gd name="connsiteY27187" fmla="*/ 697707 h 4330701"/>
              <a:gd name="connsiteX27188" fmla="*/ 10925145 w 12191966"/>
              <a:gd name="connsiteY27188" fmla="*/ 697310 h 4330701"/>
              <a:gd name="connsiteX27189" fmla="*/ 10923952 w 12191966"/>
              <a:gd name="connsiteY27189" fmla="*/ 696517 h 4330701"/>
              <a:gd name="connsiteX27190" fmla="*/ 10923555 w 12191966"/>
              <a:gd name="connsiteY27190" fmla="*/ 694532 h 4330701"/>
              <a:gd name="connsiteX27191" fmla="*/ 10929120 w 12191966"/>
              <a:gd name="connsiteY27191" fmla="*/ 690563 h 4330701"/>
              <a:gd name="connsiteX27192" fmla="*/ 10934684 w 12191966"/>
              <a:gd name="connsiteY27192" fmla="*/ 686992 h 4330701"/>
              <a:gd name="connsiteX27193" fmla="*/ 10939852 w 12191966"/>
              <a:gd name="connsiteY27193" fmla="*/ 683816 h 4330701"/>
              <a:gd name="connsiteX27194" fmla="*/ 10946211 w 12191966"/>
              <a:gd name="connsiteY27194" fmla="*/ 680643 h 4330701"/>
              <a:gd name="connsiteX27195" fmla="*/ 10951776 w 12191966"/>
              <a:gd name="connsiteY27195" fmla="*/ 678260 h 4330701"/>
              <a:gd name="connsiteX27196" fmla="*/ 10958135 w 12191966"/>
              <a:gd name="connsiteY27196" fmla="*/ 675879 h 4330701"/>
              <a:gd name="connsiteX27197" fmla="*/ 10964098 w 12191966"/>
              <a:gd name="connsiteY27197" fmla="*/ 674291 h 4330701"/>
              <a:gd name="connsiteX27198" fmla="*/ 10971252 w 12191966"/>
              <a:gd name="connsiteY27198" fmla="*/ 672705 h 4330701"/>
              <a:gd name="connsiteX27199" fmla="*/ 10971650 w 12191966"/>
              <a:gd name="connsiteY27199" fmla="*/ 669132 h 4330701"/>
              <a:gd name="connsiteX27200" fmla="*/ 10972842 w 12191966"/>
              <a:gd name="connsiteY27200" fmla="*/ 665958 h 4330701"/>
              <a:gd name="connsiteX27201" fmla="*/ 10974034 w 12191966"/>
              <a:gd name="connsiteY27201" fmla="*/ 662385 h 4330701"/>
              <a:gd name="connsiteX27202" fmla="*/ 10976817 w 12191966"/>
              <a:gd name="connsiteY27202" fmla="*/ 659211 h 4330701"/>
              <a:gd name="connsiteX27203" fmla="*/ 10979202 w 12191966"/>
              <a:gd name="connsiteY27203" fmla="*/ 656433 h 4330701"/>
              <a:gd name="connsiteX27204" fmla="*/ 10981586 w 12191966"/>
              <a:gd name="connsiteY27204" fmla="*/ 653655 h 4330701"/>
              <a:gd name="connsiteX27205" fmla="*/ 10984766 w 12191966"/>
              <a:gd name="connsiteY27205" fmla="*/ 652066 h 4330701"/>
              <a:gd name="connsiteX27206" fmla="*/ 10987946 w 12191966"/>
              <a:gd name="connsiteY27206" fmla="*/ 650876 h 4330701"/>
              <a:gd name="connsiteX27207" fmla="*/ 10988741 w 12191966"/>
              <a:gd name="connsiteY27207" fmla="*/ 658813 h 4330701"/>
              <a:gd name="connsiteX27208" fmla="*/ 10989139 w 12191966"/>
              <a:gd name="connsiteY27208" fmla="*/ 661591 h 4330701"/>
              <a:gd name="connsiteX27209" fmla="*/ 10989933 w 12191966"/>
              <a:gd name="connsiteY27209" fmla="*/ 661591 h 4330701"/>
              <a:gd name="connsiteX27210" fmla="*/ 10990331 w 12191966"/>
              <a:gd name="connsiteY27210" fmla="*/ 661194 h 4330701"/>
              <a:gd name="connsiteX27211" fmla="*/ 10990728 w 12191966"/>
              <a:gd name="connsiteY27211" fmla="*/ 658416 h 4330701"/>
              <a:gd name="connsiteX27212" fmla="*/ 10991921 w 12191966"/>
              <a:gd name="connsiteY27212" fmla="*/ 654844 h 4330701"/>
              <a:gd name="connsiteX27213" fmla="*/ 10993908 w 12191966"/>
              <a:gd name="connsiteY27213" fmla="*/ 651274 h 4330701"/>
              <a:gd name="connsiteX27214" fmla="*/ 10994703 w 12191966"/>
              <a:gd name="connsiteY27214" fmla="*/ 649686 h 4330701"/>
              <a:gd name="connsiteX27215" fmla="*/ 6140782 w 12191966"/>
              <a:gd name="connsiteY27215" fmla="*/ 646114 h 4330701"/>
              <a:gd name="connsiteX27216" fmla="*/ 6145843 w 12191966"/>
              <a:gd name="connsiteY27216" fmla="*/ 648892 h 4330701"/>
              <a:gd name="connsiteX27217" fmla="*/ 6150127 w 12191966"/>
              <a:gd name="connsiteY27217" fmla="*/ 652066 h 4330701"/>
              <a:gd name="connsiteX27218" fmla="*/ 6159084 w 12191966"/>
              <a:gd name="connsiteY27218" fmla="*/ 658418 h 4330701"/>
              <a:gd name="connsiteX27219" fmla="*/ 6163369 w 12191966"/>
              <a:gd name="connsiteY27219" fmla="*/ 661593 h 4330701"/>
              <a:gd name="connsiteX27220" fmla="*/ 6168821 w 12191966"/>
              <a:gd name="connsiteY27220" fmla="*/ 663575 h 4330701"/>
              <a:gd name="connsiteX27221" fmla="*/ 6174273 w 12191966"/>
              <a:gd name="connsiteY27221" fmla="*/ 665163 h 4330701"/>
              <a:gd name="connsiteX27222" fmla="*/ 6176997 w 12191966"/>
              <a:gd name="connsiteY27222" fmla="*/ 665163 h 4330701"/>
              <a:gd name="connsiteX27223" fmla="*/ 6180113 w 12191966"/>
              <a:gd name="connsiteY27223" fmla="*/ 665163 h 4330701"/>
              <a:gd name="connsiteX27224" fmla="*/ 6180113 w 12191966"/>
              <a:gd name="connsiteY27224" fmla="*/ 667149 h 4330701"/>
              <a:gd name="connsiteX27225" fmla="*/ 6179723 w 12191966"/>
              <a:gd name="connsiteY27225" fmla="*/ 668737 h 4330701"/>
              <a:gd name="connsiteX27226" fmla="*/ 6178558 w 12191966"/>
              <a:gd name="connsiteY27226" fmla="*/ 669927 h 4330701"/>
              <a:gd name="connsiteX27227" fmla="*/ 6177777 w 12191966"/>
              <a:gd name="connsiteY27227" fmla="*/ 671118 h 4330701"/>
              <a:gd name="connsiteX27228" fmla="*/ 6174659 w 12191966"/>
              <a:gd name="connsiteY27228" fmla="*/ 671911 h 4330701"/>
              <a:gd name="connsiteX27229" fmla="*/ 6171936 w 12191966"/>
              <a:gd name="connsiteY27229" fmla="*/ 673101 h 4330701"/>
              <a:gd name="connsiteX27230" fmla="*/ 6169209 w 12191966"/>
              <a:gd name="connsiteY27230" fmla="*/ 674293 h 4330701"/>
              <a:gd name="connsiteX27231" fmla="*/ 6167651 w 12191966"/>
              <a:gd name="connsiteY27231" fmla="*/ 675085 h 4330701"/>
              <a:gd name="connsiteX27232" fmla="*/ 6166875 w 12191966"/>
              <a:gd name="connsiteY27232" fmla="*/ 676278 h 4330701"/>
              <a:gd name="connsiteX27233" fmla="*/ 6166482 w 12191966"/>
              <a:gd name="connsiteY27233" fmla="*/ 677466 h 4330701"/>
              <a:gd name="connsiteX27234" fmla="*/ 6165706 w 12191966"/>
              <a:gd name="connsiteY27234" fmla="*/ 679054 h 4330701"/>
              <a:gd name="connsiteX27235" fmla="*/ 6165314 w 12191966"/>
              <a:gd name="connsiteY27235" fmla="*/ 681435 h 4330701"/>
              <a:gd name="connsiteX27236" fmla="*/ 6165706 w 12191966"/>
              <a:gd name="connsiteY27236" fmla="*/ 684215 h 4330701"/>
              <a:gd name="connsiteX27237" fmla="*/ 6157138 w 12191966"/>
              <a:gd name="connsiteY27237" fmla="*/ 671118 h 4330701"/>
              <a:gd name="connsiteX27238" fmla="*/ 6153243 w 12191966"/>
              <a:gd name="connsiteY27238" fmla="*/ 663974 h 4330701"/>
              <a:gd name="connsiteX27239" fmla="*/ 6148958 w 12191966"/>
              <a:gd name="connsiteY27239" fmla="*/ 656433 h 4330701"/>
              <a:gd name="connsiteX27240" fmla="*/ 6147794 w 12191966"/>
              <a:gd name="connsiteY27240" fmla="*/ 657626 h 4330701"/>
              <a:gd name="connsiteX27241" fmla="*/ 6146624 w 12191966"/>
              <a:gd name="connsiteY27241" fmla="*/ 659211 h 4330701"/>
              <a:gd name="connsiteX27242" fmla="*/ 6146236 w 12191966"/>
              <a:gd name="connsiteY27242" fmla="*/ 661194 h 4330701"/>
              <a:gd name="connsiteX27243" fmla="*/ 6145843 w 12191966"/>
              <a:gd name="connsiteY27243" fmla="*/ 663575 h 4330701"/>
              <a:gd name="connsiteX27244" fmla="*/ 6146236 w 12191966"/>
              <a:gd name="connsiteY27244" fmla="*/ 674688 h 4330701"/>
              <a:gd name="connsiteX27245" fmla="*/ 6143509 w 12191966"/>
              <a:gd name="connsiteY27245" fmla="*/ 671513 h 4330701"/>
              <a:gd name="connsiteX27246" fmla="*/ 6142339 w 12191966"/>
              <a:gd name="connsiteY27246" fmla="*/ 667943 h 4330701"/>
              <a:gd name="connsiteX27247" fmla="*/ 6140782 w 12191966"/>
              <a:gd name="connsiteY27247" fmla="*/ 664768 h 4330701"/>
              <a:gd name="connsiteX27248" fmla="*/ 6139224 w 12191966"/>
              <a:gd name="connsiteY27248" fmla="*/ 660402 h 4330701"/>
              <a:gd name="connsiteX27249" fmla="*/ 6138835 w 12191966"/>
              <a:gd name="connsiteY27249" fmla="*/ 656433 h 4330701"/>
              <a:gd name="connsiteX27250" fmla="*/ 6138835 w 12191966"/>
              <a:gd name="connsiteY27250" fmla="*/ 652464 h 4330701"/>
              <a:gd name="connsiteX27251" fmla="*/ 6139224 w 12191966"/>
              <a:gd name="connsiteY27251" fmla="*/ 648892 h 4330701"/>
              <a:gd name="connsiteX27252" fmla="*/ 9604343 w 12191966"/>
              <a:gd name="connsiteY27252" fmla="*/ 631825 h 4330701"/>
              <a:gd name="connsiteX27253" fmla="*/ 9603079 w 12191966"/>
              <a:gd name="connsiteY27253" fmla="*/ 635474 h 4330701"/>
              <a:gd name="connsiteX27254" fmla="*/ 9601816 w 12191966"/>
              <a:gd name="connsiteY27254" fmla="*/ 639528 h 4330701"/>
              <a:gd name="connsiteX27255" fmla="*/ 9601395 w 12191966"/>
              <a:gd name="connsiteY27255" fmla="*/ 643986 h 4330701"/>
              <a:gd name="connsiteX27256" fmla="*/ 9601395 w 12191966"/>
              <a:gd name="connsiteY27256" fmla="*/ 649660 h 4330701"/>
              <a:gd name="connsiteX27257" fmla="*/ 9597183 w 12191966"/>
              <a:gd name="connsiteY27257" fmla="*/ 650876 h 4330701"/>
              <a:gd name="connsiteX27258" fmla="*/ 9593813 w 12191966"/>
              <a:gd name="connsiteY27258" fmla="*/ 650876 h 4330701"/>
              <a:gd name="connsiteX27259" fmla="*/ 9590865 w 12191966"/>
              <a:gd name="connsiteY27259" fmla="*/ 650065 h 4330701"/>
              <a:gd name="connsiteX27260" fmla="*/ 9587917 w 12191966"/>
              <a:gd name="connsiteY27260" fmla="*/ 648849 h 4330701"/>
              <a:gd name="connsiteX27261" fmla="*/ 9586232 w 12191966"/>
              <a:gd name="connsiteY27261" fmla="*/ 646823 h 4330701"/>
              <a:gd name="connsiteX27262" fmla="*/ 9584969 w 12191966"/>
              <a:gd name="connsiteY27262" fmla="*/ 643174 h 4330701"/>
              <a:gd name="connsiteX27263" fmla="*/ 9583705 w 12191966"/>
              <a:gd name="connsiteY27263" fmla="*/ 639121 h 4330701"/>
              <a:gd name="connsiteX27264" fmla="*/ 9583705 w 12191966"/>
              <a:gd name="connsiteY27264" fmla="*/ 633853 h 4330701"/>
              <a:gd name="connsiteX27265" fmla="*/ 9587074 w 12191966"/>
              <a:gd name="connsiteY27265" fmla="*/ 637095 h 4330701"/>
              <a:gd name="connsiteX27266" fmla="*/ 9589180 w 12191966"/>
              <a:gd name="connsiteY27266" fmla="*/ 637905 h 4330701"/>
              <a:gd name="connsiteX27267" fmla="*/ 9591286 w 12191966"/>
              <a:gd name="connsiteY27267" fmla="*/ 637905 h 4330701"/>
              <a:gd name="connsiteX27268" fmla="*/ 9593392 w 12191966"/>
              <a:gd name="connsiteY27268" fmla="*/ 637500 h 4330701"/>
              <a:gd name="connsiteX27269" fmla="*/ 9598025 w 12191966"/>
              <a:gd name="connsiteY27269" fmla="*/ 634257 h 4330701"/>
              <a:gd name="connsiteX27270" fmla="*/ 9600974 w 12191966"/>
              <a:gd name="connsiteY27270" fmla="*/ 632636 h 4330701"/>
              <a:gd name="connsiteX27271" fmla="*/ 9912714 w 12191966"/>
              <a:gd name="connsiteY27271" fmla="*/ 604839 h 4330701"/>
              <a:gd name="connsiteX27272" fmla="*/ 9915889 w 12191966"/>
              <a:gd name="connsiteY27272" fmla="*/ 605227 h 4330701"/>
              <a:gd name="connsiteX27273" fmla="*/ 9918667 w 12191966"/>
              <a:gd name="connsiteY27273" fmla="*/ 606005 h 4330701"/>
              <a:gd name="connsiteX27274" fmla="*/ 9921445 w 12191966"/>
              <a:gd name="connsiteY27274" fmla="*/ 606777 h 4330701"/>
              <a:gd name="connsiteX27275" fmla="*/ 9923826 w 12191966"/>
              <a:gd name="connsiteY27275" fmla="*/ 608327 h 4330701"/>
              <a:gd name="connsiteX27276" fmla="*/ 9926208 w 12191966"/>
              <a:gd name="connsiteY27276" fmla="*/ 609873 h 4330701"/>
              <a:gd name="connsiteX27277" fmla="*/ 9928589 w 12191966"/>
              <a:gd name="connsiteY27277" fmla="*/ 612195 h 4330701"/>
              <a:gd name="connsiteX27278" fmla="*/ 9929779 w 12191966"/>
              <a:gd name="connsiteY27278" fmla="*/ 614522 h 4330701"/>
              <a:gd name="connsiteX27279" fmla="*/ 9930970 w 12191966"/>
              <a:gd name="connsiteY27279" fmla="*/ 617616 h 4330701"/>
              <a:gd name="connsiteX27280" fmla="*/ 9931367 w 12191966"/>
              <a:gd name="connsiteY27280" fmla="*/ 620714 h 4330701"/>
              <a:gd name="connsiteX27281" fmla="*/ 9924223 w 12191966"/>
              <a:gd name="connsiteY27281" fmla="*/ 618390 h 4330701"/>
              <a:gd name="connsiteX27282" fmla="*/ 9916683 w 12191966"/>
              <a:gd name="connsiteY27282" fmla="*/ 617229 h 4330701"/>
              <a:gd name="connsiteX27283" fmla="*/ 9912714 w 12191966"/>
              <a:gd name="connsiteY27283" fmla="*/ 616456 h 4330701"/>
              <a:gd name="connsiteX27284" fmla="*/ 9908745 w 12191966"/>
              <a:gd name="connsiteY27284" fmla="*/ 616456 h 4330701"/>
              <a:gd name="connsiteX27285" fmla="*/ 9904379 w 12191966"/>
              <a:gd name="connsiteY27285" fmla="*/ 617229 h 4330701"/>
              <a:gd name="connsiteX27286" fmla="*/ 9899617 w 12191966"/>
              <a:gd name="connsiteY27286" fmla="*/ 618005 h 4330701"/>
              <a:gd name="connsiteX27287" fmla="*/ 9900411 w 12191966"/>
              <a:gd name="connsiteY27287" fmla="*/ 614522 h 4330701"/>
              <a:gd name="connsiteX27288" fmla="*/ 9901205 w 12191966"/>
              <a:gd name="connsiteY27288" fmla="*/ 611810 h 4330701"/>
              <a:gd name="connsiteX27289" fmla="*/ 9902792 w 12191966"/>
              <a:gd name="connsiteY27289" fmla="*/ 609099 h 4330701"/>
              <a:gd name="connsiteX27290" fmla="*/ 9904776 w 12191966"/>
              <a:gd name="connsiteY27290" fmla="*/ 607938 h 4330701"/>
              <a:gd name="connsiteX27291" fmla="*/ 9907158 w 12191966"/>
              <a:gd name="connsiteY27291" fmla="*/ 606392 h 4330701"/>
              <a:gd name="connsiteX27292" fmla="*/ 9910333 w 12191966"/>
              <a:gd name="connsiteY27292" fmla="*/ 605227 h 4330701"/>
              <a:gd name="connsiteX27293" fmla="*/ 11239467 w 12191966"/>
              <a:gd name="connsiteY27293" fmla="*/ 588963 h 4330701"/>
              <a:gd name="connsiteX27294" fmla="*/ 11244671 w 12191966"/>
              <a:gd name="connsiteY27294" fmla="*/ 590924 h 4330701"/>
              <a:gd name="connsiteX27295" fmla="*/ 11250676 w 12191966"/>
              <a:gd name="connsiteY27295" fmla="*/ 592885 h 4330701"/>
              <a:gd name="connsiteX27296" fmla="*/ 11256281 w 12191966"/>
              <a:gd name="connsiteY27296" fmla="*/ 594062 h 4330701"/>
              <a:gd name="connsiteX27297" fmla="*/ 11262686 w 12191966"/>
              <a:gd name="connsiteY27297" fmla="*/ 594454 h 4330701"/>
              <a:gd name="connsiteX27298" fmla="*/ 11275496 w 12191966"/>
              <a:gd name="connsiteY27298" fmla="*/ 594847 h 4330701"/>
              <a:gd name="connsiteX27299" fmla="*/ 11288307 w 12191966"/>
              <a:gd name="connsiteY27299" fmla="*/ 596024 h 4330701"/>
              <a:gd name="connsiteX27300" fmla="*/ 11294312 w 12191966"/>
              <a:gd name="connsiteY27300" fmla="*/ 596807 h 4330701"/>
              <a:gd name="connsiteX27301" fmla="*/ 11300317 w 12191966"/>
              <a:gd name="connsiteY27301" fmla="*/ 597984 h 4330701"/>
              <a:gd name="connsiteX27302" fmla="*/ 11306321 w 12191966"/>
              <a:gd name="connsiteY27302" fmla="*/ 599553 h 4330701"/>
              <a:gd name="connsiteX27303" fmla="*/ 11311926 w 12191966"/>
              <a:gd name="connsiteY27303" fmla="*/ 601906 h 4330701"/>
              <a:gd name="connsiteX27304" fmla="*/ 11317531 w 12191966"/>
              <a:gd name="connsiteY27304" fmla="*/ 605044 h 4330701"/>
              <a:gd name="connsiteX27305" fmla="*/ 11322735 w 12191966"/>
              <a:gd name="connsiteY27305" fmla="*/ 608966 h 4330701"/>
              <a:gd name="connsiteX27306" fmla="*/ 11327539 w 12191966"/>
              <a:gd name="connsiteY27306" fmla="*/ 613673 h 4330701"/>
              <a:gd name="connsiteX27307" fmla="*/ 11331542 w 12191966"/>
              <a:gd name="connsiteY27307" fmla="*/ 619948 h 4330701"/>
              <a:gd name="connsiteX27308" fmla="*/ 11329140 w 12191966"/>
              <a:gd name="connsiteY27308" fmla="*/ 620732 h 4330701"/>
              <a:gd name="connsiteX27309" fmla="*/ 11326738 w 12191966"/>
              <a:gd name="connsiteY27309" fmla="*/ 620732 h 4330701"/>
              <a:gd name="connsiteX27310" fmla="*/ 11323936 w 12191966"/>
              <a:gd name="connsiteY27310" fmla="*/ 620341 h 4330701"/>
              <a:gd name="connsiteX27311" fmla="*/ 11321534 w 12191966"/>
              <a:gd name="connsiteY27311" fmla="*/ 619164 h 4330701"/>
              <a:gd name="connsiteX27312" fmla="*/ 11316330 w 12191966"/>
              <a:gd name="connsiteY27312" fmla="*/ 616810 h 4330701"/>
              <a:gd name="connsiteX27313" fmla="*/ 11311926 w 12191966"/>
              <a:gd name="connsiteY27313" fmla="*/ 613673 h 4330701"/>
              <a:gd name="connsiteX27314" fmla="*/ 11308323 w 12191966"/>
              <a:gd name="connsiteY27314" fmla="*/ 612496 h 4330701"/>
              <a:gd name="connsiteX27315" fmla="*/ 11306722 w 12191966"/>
              <a:gd name="connsiteY27315" fmla="*/ 611711 h 4330701"/>
              <a:gd name="connsiteX27316" fmla="*/ 11305921 w 12191966"/>
              <a:gd name="connsiteY27316" fmla="*/ 612496 h 4330701"/>
              <a:gd name="connsiteX27317" fmla="*/ 11305921 w 12191966"/>
              <a:gd name="connsiteY27317" fmla="*/ 613280 h 4330701"/>
              <a:gd name="connsiteX27318" fmla="*/ 11305921 w 12191966"/>
              <a:gd name="connsiteY27318" fmla="*/ 615241 h 4330701"/>
              <a:gd name="connsiteX27319" fmla="*/ 11308323 w 12191966"/>
              <a:gd name="connsiteY27319" fmla="*/ 622301 h 4330701"/>
              <a:gd name="connsiteX27320" fmla="*/ 11306722 w 12191966"/>
              <a:gd name="connsiteY27320" fmla="*/ 619948 h 4330701"/>
              <a:gd name="connsiteX27321" fmla="*/ 11305521 w 12191966"/>
              <a:gd name="connsiteY27321" fmla="*/ 617594 h 4330701"/>
              <a:gd name="connsiteX27322" fmla="*/ 11303519 w 12191966"/>
              <a:gd name="connsiteY27322" fmla="*/ 616810 h 4330701"/>
              <a:gd name="connsiteX27323" fmla="*/ 11301518 w 12191966"/>
              <a:gd name="connsiteY27323" fmla="*/ 615634 h 4330701"/>
              <a:gd name="connsiteX27324" fmla="*/ 11297114 w 12191966"/>
              <a:gd name="connsiteY27324" fmla="*/ 614850 h 4330701"/>
              <a:gd name="connsiteX27325" fmla="*/ 11292710 w 12191966"/>
              <a:gd name="connsiteY27325" fmla="*/ 613673 h 4330701"/>
              <a:gd name="connsiteX27326" fmla="*/ 11290308 w 12191966"/>
              <a:gd name="connsiteY27326" fmla="*/ 613280 h 4330701"/>
              <a:gd name="connsiteX27327" fmla="*/ 11288307 w 12191966"/>
              <a:gd name="connsiteY27327" fmla="*/ 612888 h 4330701"/>
              <a:gd name="connsiteX27328" fmla="*/ 11286305 w 12191966"/>
              <a:gd name="connsiteY27328" fmla="*/ 611711 h 4330701"/>
              <a:gd name="connsiteX27329" fmla="*/ 11284704 w 12191966"/>
              <a:gd name="connsiteY27329" fmla="*/ 609750 h 4330701"/>
              <a:gd name="connsiteX27330" fmla="*/ 11282702 w 12191966"/>
              <a:gd name="connsiteY27330" fmla="*/ 607789 h 4330701"/>
              <a:gd name="connsiteX27331" fmla="*/ 11281101 w 12191966"/>
              <a:gd name="connsiteY27331" fmla="*/ 605044 h 4330701"/>
              <a:gd name="connsiteX27332" fmla="*/ 11279900 w 12191966"/>
              <a:gd name="connsiteY27332" fmla="*/ 601514 h 4330701"/>
              <a:gd name="connsiteX27333" fmla="*/ 11279099 w 12191966"/>
              <a:gd name="connsiteY27333" fmla="*/ 596415 h 4330701"/>
              <a:gd name="connsiteX27334" fmla="*/ 11277098 w 12191966"/>
              <a:gd name="connsiteY27334" fmla="*/ 596415 h 4330701"/>
              <a:gd name="connsiteX27335" fmla="*/ 11275496 w 12191966"/>
              <a:gd name="connsiteY27335" fmla="*/ 596415 h 4330701"/>
              <a:gd name="connsiteX27336" fmla="*/ 11273895 w 12191966"/>
              <a:gd name="connsiteY27336" fmla="*/ 596807 h 4330701"/>
              <a:gd name="connsiteX27337" fmla="*/ 11273094 w 12191966"/>
              <a:gd name="connsiteY27337" fmla="*/ 597984 h 4330701"/>
              <a:gd name="connsiteX27338" fmla="*/ 11271093 w 12191966"/>
              <a:gd name="connsiteY27338" fmla="*/ 600338 h 4330701"/>
              <a:gd name="connsiteX27339" fmla="*/ 11269892 w 12191966"/>
              <a:gd name="connsiteY27339" fmla="*/ 603475 h 4330701"/>
              <a:gd name="connsiteX27340" fmla="*/ 11268290 w 12191966"/>
              <a:gd name="connsiteY27340" fmla="*/ 606220 h 4330701"/>
              <a:gd name="connsiteX27341" fmla="*/ 11266289 w 12191966"/>
              <a:gd name="connsiteY27341" fmla="*/ 608966 h 4330701"/>
              <a:gd name="connsiteX27342" fmla="*/ 11265488 w 12191966"/>
              <a:gd name="connsiteY27342" fmla="*/ 609750 h 4330701"/>
              <a:gd name="connsiteX27343" fmla="*/ 11263887 w 12191966"/>
              <a:gd name="connsiteY27343" fmla="*/ 610536 h 4330701"/>
              <a:gd name="connsiteX27344" fmla="*/ 11262286 w 12191966"/>
              <a:gd name="connsiteY27344" fmla="*/ 610536 h 4330701"/>
              <a:gd name="connsiteX27345" fmla="*/ 11260284 w 12191966"/>
              <a:gd name="connsiteY27345" fmla="*/ 610536 h 4330701"/>
              <a:gd name="connsiteX27346" fmla="*/ 11259483 w 12191966"/>
              <a:gd name="connsiteY27346" fmla="*/ 606220 h 4330701"/>
              <a:gd name="connsiteX27347" fmla="*/ 11258282 w 12191966"/>
              <a:gd name="connsiteY27347" fmla="*/ 603475 h 4330701"/>
              <a:gd name="connsiteX27348" fmla="*/ 11256681 w 12191966"/>
              <a:gd name="connsiteY27348" fmla="*/ 601906 h 4330701"/>
              <a:gd name="connsiteX27349" fmla="*/ 11255080 w 12191966"/>
              <a:gd name="connsiteY27349" fmla="*/ 601122 h 4330701"/>
              <a:gd name="connsiteX27350" fmla="*/ 11253078 w 12191966"/>
              <a:gd name="connsiteY27350" fmla="*/ 601122 h 4330701"/>
              <a:gd name="connsiteX27351" fmla="*/ 11251877 w 12191966"/>
              <a:gd name="connsiteY27351" fmla="*/ 601122 h 4330701"/>
              <a:gd name="connsiteX27352" fmla="*/ 11248274 w 12191966"/>
              <a:gd name="connsiteY27352" fmla="*/ 602298 h 4330701"/>
              <a:gd name="connsiteX27353" fmla="*/ 11244671 w 12191966"/>
              <a:gd name="connsiteY27353" fmla="*/ 603475 h 4330701"/>
              <a:gd name="connsiteX27354" fmla="*/ 11243070 w 12191966"/>
              <a:gd name="connsiteY27354" fmla="*/ 603083 h 4330701"/>
              <a:gd name="connsiteX27355" fmla="*/ 11242269 w 12191966"/>
              <a:gd name="connsiteY27355" fmla="*/ 602298 h 4330701"/>
              <a:gd name="connsiteX27356" fmla="*/ 11241068 w 12191966"/>
              <a:gd name="connsiteY27356" fmla="*/ 601122 h 4330701"/>
              <a:gd name="connsiteX27357" fmla="*/ 11240268 w 12191966"/>
              <a:gd name="connsiteY27357" fmla="*/ 597984 h 4330701"/>
              <a:gd name="connsiteX27358" fmla="*/ 11239467 w 12191966"/>
              <a:gd name="connsiteY27358" fmla="*/ 594454 h 4330701"/>
              <a:gd name="connsiteX27359" fmla="*/ 11214067 w 12191966"/>
              <a:gd name="connsiteY27359" fmla="*/ 585789 h 4330701"/>
              <a:gd name="connsiteX27360" fmla="*/ 11215655 w 12191966"/>
              <a:gd name="connsiteY27360" fmla="*/ 585789 h 4330701"/>
              <a:gd name="connsiteX27361" fmla="*/ 11217639 w 12191966"/>
              <a:gd name="connsiteY27361" fmla="*/ 586169 h 4330701"/>
              <a:gd name="connsiteX27362" fmla="*/ 11218433 w 12191966"/>
              <a:gd name="connsiteY27362" fmla="*/ 586931 h 4330701"/>
              <a:gd name="connsiteX27363" fmla="*/ 11219623 w 12191966"/>
              <a:gd name="connsiteY27363" fmla="*/ 588075 h 4330701"/>
              <a:gd name="connsiteX27364" fmla="*/ 11220417 w 12191966"/>
              <a:gd name="connsiteY27364" fmla="*/ 589598 h 4330701"/>
              <a:gd name="connsiteX27365" fmla="*/ 11222005 w 12191966"/>
              <a:gd name="connsiteY27365" fmla="*/ 593408 h 4330701"/>
              <a:gd name="connsiteX27366" fmla="*/ 11223195 w 12191966"/>
              <a:gd name="connsiteY27366" fmla="*/ 597218 h 4330701"/>
              <a:gd name="connsiteX27367" fmla="*/ 11223989 w 12191966"/>
              <a:gd name="connsiteY27367" fmla="*/ 599123 h 4330701"/>
              <a:gd name="connsiteX27368" fmla="*/ 11225180 w 12191966"/>
              <a:gd name="connsiteY27368" fmla="*/ 600648 h 4330701"/>
              <a:gd name="connsiteX27369" fmla="*/ 11225974 w 12191966"/>
              <a:gd name="connsiteY27369" fmla="*/ 601790 h 4330701"/>
              <a:gd name="connsiteX27370" fmla="*/ 11227561 w 12191966"/>
              <a:gd name="connsiteY27370" fmla="*/ 602171 h 4330701"/>
              <a:gd name="connsiteX27371" fmla="*/ 11229546 w 12191966"/>
              <a:gd name="connsiteY27371" fmla="*/ 602171 h 4330701"/>
              <a:gd name="connsiteX27372" fmla="*/ 11231530 w 12191966"/>
              <a:gd name="connsiteY27372" fmla="*/ 601790 h 4330701"/>
              <a:gd name="connsiteX27373" fmla="*/ 11229942 w 12191966"/>
              <a:gd name="connsiteY27373" fmla="*/ 606362 h 4330701"/>
              <a:gd name="connsiteX27374" fmla="*/ 11229546 w 12191966"/>
              <a:gd name="connsiteY27374" fmla="*/ 608267 h 4330701"/>
              <a:gd name="connsiteX27375" fmla="*/ 11227958 w 12191966"/>
              <a:gd name="connsiteY27375" fmla="*/ 610554 h 4330701"/>
              <a:gd name="connsiteX27376" fmla="*/ 11226767 w 12191966"/>
              <a:gd name="connsiteY27376" fmla="*/ 611696 h 4330701"/>
              <a:gd name="connsiteX27377" fmla="*/ 11225180 w 12191966"/>
              <a:gd name="connsiteY27377" fmla="*/ 612840 h 4330701"/>
              <a:gd name="connsiteX27378" fmla="*/ 11223195 w 12191966"/>
              <a:gd name="connsiteY27378" fmla="*/ 613602 h 4330701"/>
              <a:gd name="connsiteX27379" fmla="*/ 11220417 w 12191966"/>
              <a:gd name="connsiteY27379" fmla="*/ 614364 h 4330701"/>
              <a:gd name="connsiteX27380" fmla="*/ 11220417 w 12191966"/>
              <a:gd name="connsiteY27380" fmla="*/ 611315 h 4330701"/>
              <a:gd name="connsiteX27381" fmla="*/ 11220417 w 12191966"/>
              <a:gd name="connsiteY27381" fmla="*/ 608267 h 4330701"/>
              <a:gd name="connsiteX27382" fmla="*/ 11220020 w 12191966"/>
              <a:gd name="connsiteY27382" fmla="*/ 606362 h 4330701"/>
              <a:gd name="connsiteX27383" fmla="*/ 11219623 w 12191966"/>
              <a:gd name="connsiteY27383" fmla="*/ 605220 h 4330701"/>
              <a:gd name="connsiteX27384" fmla="*/ 11218036 w 12191966"/>
              <a:gd name="connsiteY27384" fmla="*/ 602553 h 4330701"/>
              <a:gd name="connsiteX27385" fmla="*/ 11216051 w 12191966"/>
              <a:gd name="connsiteY27385" fmla="*/ 600648 h 4330701"/>
              <a:gd name="connsiteX27386" fmla="*/ 11214067 w 12191966"/>
              <a:gd name="connsiteY27386" fmla="*/ 598742 h 4330701"/>
              <a:gd name="connsiteX27387" fmla="*/ 11212083 w 12191966"/>
              <a:gd name="connsiteY27387" fmla="*/ 596075 h 4330701"/>
              <a:gd name="connsiteX27388" fmla="*/ 11211686 w 12191966"/>
              <a:gd name="connsiteY27388" fmla="*/ 594551 h 4330701"/>
              <a:gd name="connsiteX27389" fmla="*/ 11210892 w 12191966"/>
              <a:gd name="connsiteY27389" fmla="*/ 592648 h 4330701"/>
              <a:gd name="connsiteX27390" fmla="*/ 11210892 w 12191966"/>
              <a:gd name="connsiteY27390" fmla="*/ 589979 h 4330701"/>
              <a:gd name="connsiteX27391" fmla="*/ 11211686 w 12191966"/>
              <a:gd name="connsiteY27391" fmla="*/ 586931 h 4330701"/>
              <a:gd name="connsiteX27392" fmla="*/ 11102368 w 12191966"/>
              <a:gd name="connsiteY27392" fmla="*/ 574675 h 4330701"/>
              <a:gd name="connsiteX27393" fmla="*/ 11101546 w 12191966"/>
              <a:gd name="connsiteY27393" fmla="*/ 579835 h 4330701"/>
              <a:gd name="connsiteX27394" fmla="*/ 11102368 w 12191966"/>
              <a:gd name="connsiteY27394" fmla="*/ 584200 h 4330701"/>
              <a:gd name="connsiteX27395" fmla="*/ 11103189 w 12191966"/>
              <a:gd name="connsiteY27395" fmla="*/ 587375 h 4330701"/>
              <a:gd name="connsiteX27396" fmla="*/ 11104420 w 12191966"/>
              <a:gd name="connsiteY27396" fmla="*/ 590154 h 4330701"/>
              <a:gd name="connsiteX27397" fmla="*/ 11105652 w 12191966"/>
              <a:gd name="connsiteY27397" fmla="*/ 592535 h 4330701"/>
              <a:gd name="connsiteX27398" fmla="*/ 11106884 w 12191966"/>
              <a:gd name="connsiteY27398" fmla="*/ 594916 h 4330701"/>
              <a:gd name="connsiteX27399" fmla="*/ 11107294 w 12191966"/>
              <a:gd name="connsiteY27399" fmla="*/ 598488 h 4330701"/>
              <a:gd name="connsiteX27400" fmla="*/ 11107705 w 12191966"/>
              <a:gd name="connsiteY27400" fmla="*/ 603251 h 4330701"/>
              <a:gd name="connsiteX27401" fmla="*/ 11101136 w 12191966"/>
              <a:gd name="connsiteY27401" fmla="*/ 596107 h 4330701"/>
              <a:gd name="connsiteX27402" fmla="*/ 11094567 w 12191966"/>
              <a:gd name="connsiteY27402" fmla="*/ 590154 h 4330701"/>
              <a:gd name="connsiteX27403" fmla="*/ 11089229 w 12191966"/>
              <a:gd name="connsiteY27403" fmla="*/ 585391 h 4330701"/>
              <a:gd name="connsiteX27404" fmla="*/ 11085124 w 12191966"/>
              <a:gd name="connsiteY27404" fmla="*/ 581819 h 4330701"/>
              <a:gd name="connsiteX27405" fmla="*/ 11084713 w 12191966"/>
              <a:gd name="connsiteY27405" fmla="*/ 580628 h 4330701"/>
              <a:gd name="connsiteX27406" fmla="*/ 11083892 w 12191966"/>
              <a:gd name="connsiteY27406" fmla="*/ 579041 h 4330701"/>
              <a:gd name="connsiteX27407" fmla="*/ 11084713 w 12191966"/>
              <a:gd name="connsiteY27407" fmla="*/ 577850 h 4330701"/>
              <a:gd name="connsiteX27408" fmla="*/ 11085945 w 12191966"/>
              <a:gd name="connsiteY27408" fmla="*/ 577056 h 4330701"/>
              <a:gd name="connsiteX27409" fmla="*/ 11087998 w 12191966"/>
              <a:gd name="connsiteY27409" fmla="*/ 576660 h 4330701"/>
              <a:gd name="connsiteX27410" fmla="*/ 11091693 w 12191966"/>
              <a:gd name="connsiteY27410" fmla="*/ 575866 h 4330701"/>
              <a:gd name="connsiteX27411" fmla="*/ 9586671 w 12191966"/>
              <a:gd name="connsiteY27411" fmla="*/ 573088 h 4330701"/>
              <a:gd name="connsiteX27412" fmla="*/ 9588298 w 12191966"/>
              <a:gd name="connsiteY27412" fmla="*/ 573088 h 4330701"/>
              <a:gd name="connsiteX27413" fmla="*/ 9590739 w 12191966"/>
              <a:gd name="connsiteY27413" fmla="*/ 573088 h 4330701"/>
              <a:gd name="connsiteX27414" fmla="*/ 9593587 w 12191966"/>
              <a:gd name="connsiteY27414" fmla="*/ 574689 h 4330701"/>
              <a:gd name="connsiteX27415" fmla="*/ 9596841 w 12191966"/>
              <a:gd name="connsiteY27415" fmla="*/ 577491 h 4330701"/>
              <a:gd name="connsiteX27416" fmla="*/ 9599282 w 12191966"/>
              <a:gd name="connsiteY27416" fmla="*/ 579892 h 4330701"/>
              <a:gd name="connsiteX27417" fmla="*/ 9602536 w 12191966"/>
              <a:gd name="connsiteY27417" fmla="*/ 583494 h 4330701"/>
              <a:gd name="connsiteX27418" fmla="*/ 9608232 w 12191966"/>
              <a:gd name="connsiteY27418" fmla="*/ 591098 h 4330701"/>
              <a:gd name="connsiteX27419" fmla="*/ 9612706 w 12191966"/>
              <a:gd name="connsiteY27419" fmla="*/ 598703 h 4330701"/>
              <a:gd name="connsiteX27420" fmla="*/ 9615554 w 12191966"/>
              <a:gd name="connsiteY27420" fmla="*/ 605105 h 4330701"/>
              <a:gd name="connsiteX27421" fmla="*/ 9617995 w 12191966"/>
              <a:gd name="connsiteY27421" fmla="*/ 600703 h 4330701"/>
              <a:gd name="connsiteX27422" fmla="*/ 9620436 w 12191966"/>
              <a:gd name="connsiteY27422" fmla="*/ 597502 h 4330701"/>
              <a:gd name="connsiteX27423" fmla="*/ 9622063 w 12191966"/>
              <a:gd name="connsiteY27423" fmla="*/ 595901 h 4330701"/>
              <a:gd name="connsiteX27424" fmla="*/ 9623690 w 12191966"/>
              <a:gd name="connsiteY27424" fmla="*/ 595500 h 4330701"/>
              <a:gd name="connsiteX27425" fmla="*/ 9625317 w 12191966"/>
              <a:gd name="connsiteY27425" fmla="*/ 595901 h 4330701"/>
              <a:gd name="connsiteX27426" fmla="*/ 9626131 w 12191966"/>
              <a:gd name="connsiteY27426" fmla="*/ 597502 h 4330701"/>
              <a:gd name="connsiteX27427" fmla="*/ 9628165 w 12191966"/>
              <a:gd name="connsiteY27427" fmla="*/ 601505 h 4330701"/>
              <a:gd name="connsiteX27428" fmla="*/ 9630606 w 12191966"/>
              <a:gd name="connsiteY27428" fmla="*/ 607506 h 4330701"/>
              <a:gd name="connsiteX27429" fmla="*/ 9632233 w 12191966"/>
              <a:gd name="connsiteY27429" fmla="*/ 610708 h 4330701"/>
              <a:gd name="connsiteX27430" fmla="*/ 9633860 w 12191966"/>
              <a:gd name="connsiteY27430" fmla="*/ 613109 h 4330701"/>
              <a:gd name="connsiteX27431" fmla="*/ 9635894 w 12191966"/>
              <a:gd name="connsiteY27431" fmla="*/ 615911 h 4330701"/>
              <a:gd name="connsiteX27432" fmla="*/ 9637928 w 12191966"/>
              <a:gd name="connsiteY27432" fmla="*/ 617913 h 4330701"/>
              <a:gd name="connsiteX27433" fmla="*/ 9641182 w 12191966"/>
              <a:gd name="connsiteY27433" fmla="*/ 619112 h 4330701"/>
              <a:gd name="connsiteX27434" fmla="*/ 9644030 w 12191966"/>
              <a:gd name="connsiteY27434" fmla="*/ 619913 h 4330701"/>
              <a:gd name="connsiteX27435" fmla="*/ 9641182 w 12191966"/>
              <a:gd name="connsiteY27435" fmla="*/ 620714 h 4330701"/>
              <a:gd name="connsiteX27436" fmla="*/ 9637521 w 12191966"/>
              <a:gd name="connsiteY27436" fmla="*/ 620714 h 4330701"/>
              <a:gd name="connsiteX27437" fmla="*/ 9633860 w 12191966"/>
              <a:gd name="connsiteY27437" fmla="*/ 620313 h 4330701"/>
              <a:gd name="connsiteX27438" fmla="*/ 9629792 w 12191966"/>
              <a:gd name="connsiteY27438" fmla="*/ 619112 h 4330701"/>
              <a:gd name="connsiteX27439" fmla="*/ 9625724 w 12191966"/>
              <a:gd name="connsiteY27439" fmla="*/ 617913 h 4330701"/>
              <a:gd name="connsiteX27440" fmla="*/ 9621656 w 12191966"/>
              <a:gd name="connsiteY27440" fmla="*/ 616311 h 4330701"/>
              <a:gd name="connsiteX27441" fmla="*/ 9612706 w 12191966"/>
              <a:gd name="connsiteY27441" fmla="*/ 611109 h 4330701"/>
              <a:gd name="connsiteX27442" fmla="*/ 9603350 w 12191966"/>
              <a:gd name="connsiteY27442" fmla="*/ 606305 h 4330701"/>
              <a:gd name="connsiteX27443" fmla="*/ 9594807 w 12191966"/>
              <a:gd name="connsiteY27443" fmla="*/ 599903 h 4330701"/>
              <a:gd name="connsiteX27444" fmla="*/ 9586671 w 12191966"/>
              <a:gd name="connsiteY27444" fmla="*/ 595099 h 4330701"/>
              <a:gd name="connsiteX27445" fmla="*/ 9578942 w 12191966"/>
              <a:gd name="connsiteY27445" fmla="*/ 591098 h 4330701"/>
              <a:gd name="connsiteX27446" fmla="*/ 9579756 w 12191966"/>
              <a:gd name="connsiteY27446" fmla="*/ 583894 h 4330701"/>
              <a:gd name="connsiteX27447" fmla="*/ 9581383 w 12191966"/>
              <a:gd name="connsiteY27447" fmla="*/ 579492 h 4330701"/>
              <a:gd name="connsiteX27448" fmla="*/ 9583417 w 12191966"/>
              <a:gd name="connsiteY27448" fmla="*/ 575890 h 4330701"/>
              <a:gd name="connsiteX27449" fmla="*/ 9584637 w 12191966"/>
              <a:gd name="connsiteY27449" fmla="*/ 574289 h 4330701"/>
              <a:gd name="connsiteX27450" fmla="*/ 9585451 w 12191966"/>
              <a:gd name="connsiteY27450" fmla="*/ 573889 h 4330701"/>
              <a:gd name="connsiteX27451" fmla="*/ 9558305 w 12191966"/>
              <a:gd name="connsiteY27451" fmla="*/ 573088 h 4330701"/>
              <a:gd name="connsiteX27452" fmla="*/ 9557107 w 12191966"/>
              <a:gd name="connsiteY27452" fmla="*/ 577501 h 4330701"/>
              <a:gd name="connsiteX27453" fmla="*/ 9555909 w 12191966"/>
              <a:gd name="connsiteY27453" fmla="*/ 581512 h 4330701"/>
              <a:gd name="connsiteX27454" fmla="*/ 9555510 w 12191966"/>
              <a:gd name="connsiteY27454" fmla="*/ 585922 h 4330701"/>
              <a:gd name="connsiteX27455" fmla="*/ 9555510 w 12191966"/>
              <a:gd name="connsiteY27455" fmla="*/ 591537 h 4330701"/>
              <a:gd name="connsiteX27456" fmla="*/ 9551916 w 12191966"/>
              <a:gd name="connsiteY27456" fmla="*/ 589132 h 4330701"/>
              <a:gd name="connsiteX27457" fmla="*/ 9548322 w 12191966"/>
              <a:gd name="connsiteY27457" fmla="*/ 587526 h 4330701"/>
              <a:gd name="connsiteX27458" fmla="*/ 9544329 w 12191966"/>
              <a:gd name="connsiteY27458" fmla="*/ 586324 h 4330701"/>
              <a:gd name="connsiteX27459" fmla="*/ 9539138 w 12191966"/>
              <a:gd name="connsiteY27459" fmla="*/ 587125 h 4330701"/>
              <a:gd name="connsiteX27460" fmla="*/ 9536742 w 12191966"/>
              <a:gd name="connsiteY27460" fmla="*/ 591136 h 4330701"/>
              <a:gd name="connsiteX27461" fmla="*/ 9534346 w 12191966"/>
              <a:gd name="connsiteY27461" fmla="*/ 595547 h 4330701"/>
              <a:gd name="connsiteX27462" fmla="*/ 9533148 w 12191966"/>
              <a:gd name="connsiteY27462" fmla="*/ 597954 h 4330701"/>
              <a:gd name="connsiteX27463" fmla="*/ 9532350 w 12191966"/>
              <a:gd name="connsiteY27463" fmla="*/ 601162 h 4330701"/>
              <a:gd name="connsiteX27464" fmla="*/ 9532350 w 12191966"/>
              <a:gd name="connsiteY27464" fmla="*/ 604370 h 4330701"/>
              <a:gd name="connsiteX27465" fmla="*/ 9533148 w 12191966"/>
              <a:gd name="connsiteY27465" fmla="*/ 607178 h 4330701"/>
              <a:gd name="connsiteX27466" fmla="*/ 9530752 w 12191966"/>
              <a:gd name="connsiteY27466" fmla="*/ 602767 h 4330701"/>
              <a:gd name="connsiteX27467" fmla="*/ 9528756 w 12191966"/>
              <a:gd name="connsiteY27467" fmla="*/ 599157 h 4330701"/>
              <a:gd name="connsiteX27468" fmla="*/ 9526759 w 12191966"/>
              <a:gd name="connsiteY27468" fmla="*/ 597153 h 4330701"/>
              <a:gd name="connsiteX27469" fmla="*/ 9523964 w 12191966"/>
              <a:gd name="connsiteY27469" fmla="*/ 595146 h 4330701"/>
              <a:gd name="connsiteX27470" fmla="*/ 9521968 w 12191966"/>
              <a:gd name="connsiteY27470" fmla="*/ 594746 h 4330701"/>
              <a:gd name="connsiteX27471" fmla="*/ 9519971 w 12191966"/>
              <a:gd name="connsiteY27471" fmla="*/ 594746 h 4330701"/>
              <a:gd name="connsiteX27472" fmla="*/ 9517575 w 12191966"/>
              <a:gd name="connsiteY27472" fmla="*/ 595146 h 4330701"/>
              <a:gd name="connsiteX27473" fmla="*/ 9515579 w 12191966"/>
              <a:gd name="connsiteY27473" fmla="*/ 595950 h 4330701"/>
              <a:gd name="connsiteX27474" fmla="*/ 9510387 w 12191966"/>
              <a:gd name="connsiteY27474" fmla="*/ 599157 h 4330701"/>
              <a:gd name="connsiteX27475" fmla="*/ 9505596 w 12191966"/>
              <a:gd name="connsiteY27475" fmla="*/ 603167 h 4330701"/>
              <a:gd name="connsiteX27476" fmla="*/ 9500005 w 12191966"/>
              <a:gd name="connsiteY27476" fmla="*/ 607579 h 4330701"/>
              <a:gd name="connsiteX27477" fmla="*/ 9496811 w 12191966"/>
              <a:gd name="connsiteY27477" fmla="*/ 609183 h 4330701"/>
              <a:gd name="connsiteX27478" fmla="*/ 9493217 w 12191966"/>
              <a:gd name="connsiteY27478" fmla="*/ 611189 h 4330701"/>
              <a:gd name="connsiteX27479" fmla="*/ 9494814 w 12191966"/>
              <a:gd name="connsiteY27479" fmla="*/ 607178 h 4330701"/>
              <a:gd name="connsiteX27480" fmla="*/ 9496412 w 12191966"/>
              <a:gd name="connsiteY27480" fmla="*/ 603569 h 4330701"/>
              <a:gd name="connsiteX27481" fmla="*/ 9498408 w 12191966"/>
              <a:gd name="connsiteY27481" fmla="*/ 600761 h 4330701"/>
              <a:gd name="connsiteX27482" fmla="*/ 9500405 w 12191966"/>
              <a:gd name="connsiteY27482" fmla="*/ 597954 h 4330701"/>
              <a:gd name="connsiteX27483" fmla="*/ 9502801 w 12191966"/>
              <a:gd name="connsiteY27483" fmla="*/ 595547 h 4330701"/>
              <a:gd name="connsiteX27484" fmla="*/ 9505995 w 12191966"/>
              <a:gd name="connsiteY27484" fmla="*/ 593943 h 4330701"/>
              <a:gd name="connsiteX27485" fmla="*/ 9511985 w 12191966"/>
              <a:gd name="connsiteY27485" fmla="*/ 590334 h 4330701"/>
              <a:gd name="connsiteX27486" fmla="*/ 9524763 w 12191966"/>
              <a:gd name="connsiteY27486" fmla="*/ 585120 h 4330701"/>
              <a:gd name="connsiteX27487" fmla="*/ 9530752 w 12191966"/>
              <a:gd name="connsiteY27487" fmla="*/ 581911 h 4330701"/>
              <a:gd name="connsiteX27488" fmla="*/ 9533148 w 12191966"/>
              <a:gd name="connsiteY27488" fmla="*/ 579906 h 4330701"/>
              <a:gd name="connsiteX27489" fmla="*/ 9535943 w 12191966"/>
              <a:gd name="connsiteY27489" fmla="*/ 577501 h 4330701"/>
              <a:gd name="connsiteX27490" fmla="*/ 9537940 w 12191966"/>
              <a:gd name="connsiteY27490" fmla="*/ 578704 h 4330701"/>
              <a:gd name="connsiteX27491" fmla="*/ 9539138 w 12191966"/>
              <a:gd name="connsiteY27491" fmla="*/ 580308 h 4330701"/>
              <a:gd name="connsiteX27492" fmla="*/ 9540735 w 12191966"/>
              <a:gd name="connsiteY27492" fmla="*/ 578302 h 4330701"/>
              <a:gd name="connsiteX27493" fmla="*/ 9542732 w 12191966"/>
              <a:gd name="connsiteY27493" fmla="*/ 577501 h 4330701"/>
              <a:gd name="connsiteX27494" fmla="*/ 9544728 w 12191966"/>
              <a:gd name="connsiteY27494" fmla="*/ 575896 h 4330701"/>
              <a:gd name="connsiteX27495" fmla="*/ 9547524 w 12191966"/>
              <a:gd name="connsiteY27495" fmla="*/ 574693 h 4330701"/>
              <a:gd name="connsiteX27496" fmla="*/ 9552315 w 12191966"/>
              <a:gd name="connsiteY27496" fmla="*/ 573891 h 4330701"/>
              <a:gd name="connsiteX27497" fmla="*/ 9883955 w 12191966"/>
              <a:gd name="connsiteY27497" fmla="*/ 565153 h 4330701"/>
              <a:gd name="connsiteX27498" fmla="*/ 9887557 w 12191966"/>
              <a:gd name="connsiteY27498" fmla="*/ 565153 h 4330701"/>
              <a:gd name="connsiteX27499" fmla="*/ 9891559 w 12191966"/>
              <a:gd name="connsiteY27499" fmla="*/ 565153 h 4330701"/>
              <a:gd name="connsiteX27500" fmla="*/ 9895161 w 12191966"/>
              <a:gd name="connsiteY27500" fmla="*/ 565966 h 4330701"/>
              <a:gd name="connsiteX27501" fmla="*/ 9898763 w 12191966"/>
              <a:gd name="connsiteY27501" fmla="*/ 567597 h 4330701"/>
              <a:gd name="connsiteX27502" fmla="*/ 9901164 w 12191966"/>
              <a:gd name="connsiteY27502" fmla="*/ 569629 h 4330701"/>
              <a:gd name="connsiteX27503" fmla="*/ 9903966 w 12191966"/>
              <a:gd name="connsiteY27503" fmla="*/ 572480 h 4330701"/>
              <a:gd name="connsiteX27504" fmla="*/ 9905967 w 12191966"/>
              <a:gd name="connsiteY27504" fmla="*/ 576142 h 4330701"/>
              <a:gd name="connsiteX27505" fmla="*/ 9899163 w 12191966"/>
              <a:gd name="connsiteY27505" fmla="*/ 575737 h 4330701"/>
              <a:gd name="connsiteX27506" fmla="*/ 9893560 w 12191966"/>
              <a:gd name="connsiteY27506" fmla="*/ 575737 h 4330701"/>
              <a:gd name="connsiteX27507" fmla="*/ 9888758 w 12191966"/>
              <a:gd name="connsiteY27507" fmla="*/ 576142 h 4330701"/>
              <a:gd name="connsiteX27508" fmla="*/ 9883555 w 12191966"/>
              <a:gd name="connsiteY27508" fmla="*/ 576960 h 4330701"/>
              <a:gd name="connsiteX27509" fmla="*/ 9872750 w 12191966"/>
              <a:gd name="connsiteY27509" fmla="*/ 579398 h 4330701"/>
              <a:gd name="connsiteX27510" fmla="*/ 9866346 w 12191966"/>
              <a:gd name="connsiteY27510" fmla="*/ 580214 h 4330701"/>
              <a:gd name="connsiteX27511" fmla="*/ 9858342 w 12191966"/>
              <a:gd name="connsiteY27511" fmla="*/ 581029 h 4330701"/>
              <a:gd name="connsiteX27512" fmla="*/ 9859142 w 12191966"/>
              <a:gd name="connsiteY27512" fmla="*/ 578182 h 4330701"/>
              <a:gd name="connsiteX27513" fmla="*/ 9860743 w 12191966"/>
              <a:gd name="connsiteY27513" fmla="*/ 576142 h 4330701"/>
              <a:gd name="connsiteX27514" fmla="*/ 9862744 w 12191966"/>
              <a:gd name="connsiteY27514" fmla="*/ 573700 h 4330701"/>
              <a:gd name="connsiteX27515" fmla="*/ 9865946 w 12191966"/>
              <a:gd name="connsiteY27515" fmla="*/ 571669 h 4330701"/>
              <a:gd name="connsiteX27516" fmla="*/ 9868747 w 12191966"/>
              <a:gd name="connsiteY27516" fmla="*/ 569629 h 4330701"/>
              <a:gd name="connsiteX27517" fmla="*/ 9872349 w 12191966"/>
              <a:gd name="connsiteY27517" fmla="*/ 568002 h 4330701"/>
              <a:gd name="connsiteX27518" fmla="*/ 9875951 w 12191966"/>
              <a:gd name="connsiteY27518" fmla="*/ 566376 h 4330701"/>
              <a:gd name="connsiteX27519" fmla="*/ 9879953 w 12191966"/>
              <a:gd name="connsiteY27519" fmla="*/ 565559 h 4330701"/>
              <a:gd name="connsiteX27520" fmla="*/ 9614265 w 12191966"/>
              <a:gd name="connsiteY27520" fmla="*/ 552452 h 4330701"/>
              <a:gd name="connsiteX27521" fmla="*/ 9617043 w 12191966"/>
              <a:gd name="connsiteY27521" fmla="*/ 552452 h 4330701"/>
              <a:gd name="connsiteX27522" fmla="*/ 9615455 w 12191966"/>
              <a:gd name="connsiteY27522" fmla="*/ 556899 h 4330701"/>
              <a:gd name="connsiteX27523" fmla="*/ 9613868 w 12191966"/>
              <a:gd name="connsiteY27523" fmla="*/ 562086 h 4330701"/>
              <a:gd name="connsiteX27524" fmla="*/ 9613868 w 12191966"/>
              <a:gd name="connsiteY27524" fmla="*/ 568010 h 4330701"/>
              <a:gd name="connsiteX27525" fmla="*/ 9613868 w 12191966"/>
              <a:gd name="connsiteY27525" fmla="*/ 574677 h 4330701"/>
              <a:gd name="connsiteX27526" fmla="*/ 9610693 w 12191966"/>
              <a:gd name="connsiteY27526" fmla="*/ 574677 h 4330701"/>
              <a:gd name="connsiteX27527" fmla="*/ 9607915 w 12191966"/>
              <a:gd name="connsiteY27527" fmla="*/ 574308 h 4330701"/>
              <a:gd name="connsiteX27528" fmla="*/ 9605930 w 12191966"/>
              <a:gd name="connsiteY27528" fmla="*/ 573197 h 4330701"/>
              <a:gd name="connsiteX27529" fmla="*/ 9604343 w 12191966"/>
              <a:gd name="connsiteY27529" fmla="*/ 571714 h 4330701"/>
              <a:gd name="connsiteX27530" fmla="*/ 9603152 w 12191966"/>
              <a:gd name="connsiteY27530" fmla="*/ 570236 h 4330701"/>
              <a:gd name="connsiteX27531" fmla="*/ 9602755 w 12191966"/>
              <a:gd name="connsiteY27531" fmla="*/ 568010 h 4330701"/>
              <a:gd name="connsiteX27532" fmla="*/ 9602755 w 12191966"/>
              <a:gd name="connsiteY27532" fmla="*/ 566158 h 4330701"/>
              <a:gd name="connsiteX27533" fmla="*/ 9602755 w 12191966"/>
              <a:gd name="connsiteY27533" fmla="*/ 563936 h 4330701"/>
              <a:gd name="connsiteX27534" fmla="*/ 9603152 w 12191966"/>
              <a:gd name="connsiteY27534" fmla="*/ 561342 h 4330701"/>
              <a:gd name="connsiteX27535" fmla="*/ 9604343 w 12191966"/>
              <a:gd name="connsiteY27535" fmla="*/ 559123 h 4330701"/>
              <a:gd name="connsiteX27536" fmla="*/ 9605930 w 12191966"/>
              <a:gd name="connsiteY27536" fmla="*/ 557270 h 4330701"/>
              <a:gd name="connsiteX27537" fmla="*/ 9607915 w 12191966"/>
              <a:gd name="connsiteY27537" fmla="*/ 555414 h 4330701"/>
              <a:gd name="connsiteX27538" fmla="*/ 9609502 w 12191966"/>
              <a:gd name="connsiteY27538" fmla="*/ 553936 h 4330701"/>
              <a:gd name="connsiteX27539" fmla="*/ 9611883 w 12191966"/>
              <a:gd name="connsiteY27539" fmla="*/ 553192 h 4330701"/>
              <a:gd name="connsiteX27540" fmla="*/ 5714542 w 12191966"/>
              <a:gd name="connsiteY27540" fmla="*/ 549277 h 4330701"/>
              <a:gd name="connsiteX27541" fmla="*/ 5715761 w 12191966"/>
              <a:gd name="connsiteY27541" fmla="*/ 553246 h 4330701"/>
              <a:gd name="connsiteX27542" fmla="*/ 5716575 w 12191966"/>
              <a:gd name="connsiteY27542" fmla="*/ 556424 h 4330701"/>
              <a:gd name="connsiteX27543" fmla="*/ 5716169 w 12191966"/>
              <a:gd name="connsiteY27543" fmla="*/ 558808 h 4330701"/>
              <a:gd name="connsiteX27544" fmla="*/ 5715761 w 12191966"/>
              <a:gd name="connsiteY27544" fmla="*/ 560788 h 4330701"/>
              <a:gd name="connsiteX27545" fmla="*/ 5714135 w 12191966"/>
              <a:gd name="connsiteY27545" fmla="*/ 562376 h 4330701"/>
              <a:gd name="connsiteX27546" fmla="*/ 5712106 w 12191966"/>
              <a:gd name="connsiteY27546" fmla="*/ 563170 h 4330701"/>
              <a:gd name="connsiteX27547" fmla="*/ 5710069 w 12191966"/>
              <a:gd name="connsiteY27547" fmla="*/ 564362 h 4330701"/>
              <a:gd name="connsiteX27548" fmla="*/ 5707223 w 12191966"/>
              <a:gd name="connsiteY27548" fmla="*/ 564757 h 4330701"/>
              <a:gd name="connsiteX27549" fmla="*/ 5701125 w 12191966"/>
              <a:gd name="connsiteY27549" fmla="*/ 565550 h 4330701"/>
              <a:gd name="connsiteX27550" fmla="*/ 5695028 w 12191966"/>
              <a:gd name="connsiteY27550" fmla="*/ 566343 h 4330701"/>
              <a:gd name="connsiteX27551" fmla="*/ 5688521 w 12191966"/>
              <a:gd name="connsiteY27551" fmla="*/ 567537 h 4330701"/>
              <a:gd name="connsiteX27552" fmla="*/ 5685675 w 12191966"/>
              <a:gd name="connsiteY27552" fmla="*/ 568329 h 4330701"/>
              <a:gd name="connsiteX27553" fmla="*/ 5683236 w 12191966"/>
              <a:gd name="connsiteY27553" fmla="*/ 569919 h 4330701"/>
              <a:gd name="connsiteX27554" fmla="*/ 5684456 w 12191966"/>
              <a:gd name="connsiteY27554" fmla="*/ 566343 h 4330701"/>
              <a:gd name="connsiteX27555" fmla="*/ 5685675 w 12191966"/>
              <a:gd name="connsiteY27555" fmla="*/ 562376 h 4330701"/>
              <a:gd name="connsiteX27556" fmla="*/ 5686488 w 12191966"/>
              <a:gd name="connsiteY27556" fmla="*/ 557215 h 4330701"/>
              <a:gd name="connsiteX27557" fmla="*/ 5686488 w 12191966"/>
              <a:gd name="connsiteY27557" fmla="*/ 551660 h 4330701"/>
              <a:gd name="connsiteX27558" fmla="*/ 5689335 w 12191966"/>
              <a:gd name="connsiteY27558" fmla="*/ 552454 h 4330701"/>
              <a:gd name="connsiteX27559" fmla="*/ 5692994 w 12191966"/>
              <a:gd name="connsiteY27559" fmla="*/ 553246 h 4330701"/>
              <a:gd name="connsiteX27560" fmla="*/ 5697061 w 12191966"/>
              <a:gd name="connsiteY27560" fmla="*/ 555232 h 4330701"/>
              <a:gd name="connsiteX27561" fmla="*/ 5701940 w 12191966"/>
              <a:gd name="connsiteY27561" fmla="*/ 556424 h 4330701"/>
              <a:gd name="connsiteX27562" fmla="*/ 5706003 w 12191966"/>
              <a:gd name="connsiteY27562" fmla="*/ 556819 h 4330701"/>
              <a:gd name="connsiteX27563" fmla="*/ 5707223 w 12191966"/>
              <a:gd name="connsiteY27563" fmla="*/ 556819 h 4330701"/>
              <a:gd name="connsiteX27564" fmla="*/ 5709663 w 12191966"/>
              <a:gd name="connsiteY27564" fmla="*/ 556424 h 4330701"/>
              <a:gd name="connsiteX27565" fmla="*/ 5710884 w 12191966"/>
              <a:gd name="connsiteY27565" fmla="*/ 555232 h 4330701"/>
              <a:gd name="connsiteX27566" fmla="*/ 5712510 w 12191966"/>
              <a:gd name="connsiteY27566" fmla="*/ 553646 h 4330701"/>
              <a:gd name="connsiteX27567" fmla="*/ 5713731 w 12191966"/>
              <a:gd name="connsiteY27567" fmla="*/ 551660 h 4330701"/>
              <a:gd name="connsiteX27568" fmla="*/ 10415555 w 12191966"/>
              <a:gd name="connsiteY27568" fmla="*/ 547688 h 4330701"/>
              <a:gd name="connsiteX27569" fmla="*/ 10415158 w 12191966"/>
              <a:gd name="connsiteY27569" fmla="*/ 550966 h 4330701"/>
              <a:gd name="connsiteX27570" fmla="*/ 10414364 w 12191966"/>
              <a:gd name="connsiteY27570" fmla="*/ 554244 h 4330701"/>
              <a:gd name="connsiteX27571" fmla="*/ 10413571 w 12191966"/>
              <a:gd name="connsiteY27571" fmla="*/ 556292 h 4330701"/>
              <a:gd name="connsiteX27572" fmla="*/ 10411983 w 12191966"/>
              <a:gd name="connsiteY27572" fmla="*/ 557931 h 4330701"/>
              <a:gd name="connsiteX27573" fmla="*/ 10410396 w 12191966"/>
              <a:gd name="connsiteY27573" fmla="*/ 559569 h 4330701"/>
              <a:gd name="connsiteX27574" fmla="*/ 10408411 w 12191966"/>
              <a:gd name="connsiteY27574" fmla="*/ 559979 h 4330701"/>
              <a:gd name="connsiteX27575" fmla="*/ 10406824 w 12191966"/>
              <a:gd name="connsiteY27575" fmla="*/ 560389 h 4330701"/>
              <a:gd name="connsiteX27576" fmla="*/ 10404839 w 12191966"/>
              <a:gd name="connsiteY27576" fmla="*/ 560389 h 4330701"/>
              <a:gd name="connsiteX27577" fmla="*/ 10400473 w 12191966"/>
              <a:gd name="connsiteY27577" fmla="*/ 559979 h 4330701"/>
              <a:gd name="connsiteX27578" fmla="*/ 10396108 w 12191966"/>
              <a:gd name="connsiteY27578" fmla="*/ 558750 h 4330701"/>
              <a:gd name="connsiteX27579" fmla="*/ 10388567 w 12191966"/>
              <a:gd name="connsiteY27579" fmla="*/ 556292 h 4330701"/>
              <a:gd name="connsiteX27580" fmla="*/ 10388964 w 12191966"/>
              <a:gd name="connsiteY27580" fmla="*/ 554244 h 4330701"/>
              <a:gd name="connsiteX27581" fmla="*/ 10389361 w 12191966"/>
              <a:gd name="connsiteY27581" fmla="*/ 552194 h 4330701"/>
              <a:gd name="connsiteX27582" fmla="*/ 10390948 w 12191966"/>
              <a:gd name="connsiteY27582" fmla="*/ 550966 h 4330701"/>
              <a:gd name="connsiteX27583" fmla="*/ 10391742 w 12191966"/>
              <a:gd name="connsiteY27583" fmla="*/ 550146 h 4330701"/>
              <a:gd name="connsiteX27584" fmla="*/ 10393330 w 12191966"/>
              <a:gd name="connsiteY27584" fmla="*/ 549737 h 4330701"/>
              <a:gd name="connsiteX27585" fmla="*/ 10395314 w 12191966"/>
              <a:gd name="connsiteY27585" fmla="*/ 548918 h 4330701"/>
              <a:gd name="connsiteX27586" fmla="*/ 10399283 w 12191966"/>
              <a:gd name="connsiteY27586" fmla="*/ 548509 h 4330701"/>
              <a:gd name="connsiteX27587" fmla="*/ 10408014 w 12191966"/>
              <a:gd name="connsiteY27587" fmla="*/ 548918 h 4330701"/>
              <a:gd name="connsiteX27588" fmla="*/ 10411983 w 12191966"/>
              <a:gd name="connsiteY27588" fmla="*/ 548509 h 4330701"/>
              <a:gd name="connsiteX27589" fmla="*/ 10413967 w 12191966"/>
              <a:gd name="connsiteY27589" fmla="*/ 548509 h 4330701"/>
              <a:gd name="connsiteX27590" fmla="*/ 9842467 w 12191966"/>
              <a:gd name="connsiteY27590" fmla="*/ 542926 h 4330701"/>
              <a:gd name="connsiteX27591" fmla="*/ 9842066 w 12191966"/>
              <a:gd name="connsiteY27591" fmla="*/ 545774 h 4330701"/>
              <a:gd name="connsiteX27592" fmla="*/ 9840460 w 12191966"/>
              <a:gd name="connsiteY27592" fmla="*/ 548624 h 4330701"/>
              <a:gd name="connsiteX27593" fmla="*/ 9839657 w 12191966"/>
              <a:gd name="connsiteY27593" fmla="*/ 550660 h 4330701"/>
              <a:gd name="connsiteX27594" fmla="*/ 9838051 w 12191966"/>
              <a:gd name="connsiteY27594" fmla="*/ 552287 h 4330701"/>
              <a:gd name="connsiteX27595" fmla="*/ 9836445 w 12191966"/>
              <a:gd name="connsiteY27595" fmla="*/ 553101 h 4330701"/>
              <a:gd name="connsiteX27596" fmla="*/ 9834840 w 12191966"/>
              <a:gd name="connsiteY27596" fmla="*/ 554323 h 4330701"/>
              <a:gd name="connsiteX27597" fmla="*/ 9830825 w 12191966"/>
              <a:gd name="connsiteY27597" fmla="*/ 555137 h 4330701"/>
              <a:gd name="connsiteX27598" fmla="*/ 9826410 w 12191966"/>
              <a:gd name="connsiteY27598" fmla="*/ 555544 h 4330701"/>
              <a:gd name="connsiteX27599" fmla="*/ 9820789 w 12191966"/>
              <a:gd name="connsiteY27599" fmla="*/ 556359 h 4330701"/>
              <a:gd name="connsiteX27600" fmla="*/ 9814768 w 12191966"/>
              <a:gd name="connsiteY27600" fmla="*/ 557173 h 4330701"/>
              <a:gd name="connsiteX27601" fmla="*/ 9807542 w 12191966"/>
              <a:gd name="connsiteY27601" fmla="*/ 558801 h 4330701"/>
              <a:gd name="connsiteX27602" fmla="*/ 9810753 w 12191966"/>
              <a:gd name="connsiteY27602" fmla="*/ 554730 h 4330701"/>
              <a:gd name="connsiteX27603" fmla="*/ 9813564 w 12191966"/>
              <a:gd name="connsiteY27603" fmla="*/ 551067 h 4330701"/>
              <a:gd name="connsiteX27604" fmla="*/ 9817578 w 12191966"/>
              <a:gd name="connsiteY27604" fmla="*/ 548624 h 4330701"/>
              <a:gd name="connsiteX27605" fmla="*/ 9821592 w 12191966"/>
              <a:gd name="connsiteY27605" fmla="*/ 546590 h 4330701"/>
              <a:gd name="connsiteX27606" fmla="*/ 9826811 w 12191966"/>
              <a:gd name="connsiteY27606" fmla="*/ 544960 h 4330701"/>
              <a:gd name="connsiteX27607" fmla="*/ 9832030 w 12191966"/>
              <a:gd name="connsiteY27607" fmla="*/ 543740 h 4330701"/>
              <a:gd name="connsiteX27608" fmla="*/ 9836847 w 12191966"/>
              <a:gd name="connsiteY27608" fmla="*/ 543332 h 4330701"/>
              <a:gd name="connsiteX27609" fmla="*/ 9978992 w 12191966"/>
              <a:gd name="connsiteY27609" fmla="*/ 541339 h 4330701"/>
              <a:gd name="connsiteX27610" fmla="*/ 9981849 w 12191966"/>
              <a:gd name="connsiteY27610" fmla="*/ 543656 h 4330701"/>
              <a:gd name="connsiteX27611" fmla="*/ 9984707 w 12191966"/>
              <a:gd name="connsiteY27611" fmla="*/ 545201 h 4330701"/>
              <a:gd name="connsiteX27612" fmla="*/ 9987973 w 12191966"/>
              <a:gd name="connsiteY27612" fmla="*/ 545586 h 4330701"/>
              <a:gd name="connsiteX27613" fmla="*/ 9991647 w 12191966"/>
              <a:gd name="connsiteY27613" fmla="*/ 545973 h 4330701"/>
              <a:gd name="connsiteX27614" fmla="*/ 9999811 w 12191966"/>
              <a:gd name="connsiteY27614" fmla="*/ 545201 h 4330701"/>
              <a:gd name="connsiteX27615" fmla="*/ 10007567 w 12191966"/>
              <a:gd name="connsiteY27615" fmla="*/ 544042 h 4330701"/>
              <a:gd name="connsiteX27616" fmla="*/ 10006342 w 12191966"/>
              <a:gd name="connsiteY27616" fmla="*/ 546358 h 4330701"/>
              <a:gd name="connsiteX27617" fmla="*/ 10005118 w 12191966"/>
              <a:gd name="connsiteY27617" fmla="*/ 548676 h 4330701"/>
              <a:gd name="connsiteX27618" fmla="*/ 10001036 w 12191966"/>
              <a:gd name="connsiteY27618" fmla="*/ 551765 h 4330701"/>
              <a:gd name="connsiteX27619" fmla="*/ 9996545 w 12191966"/>
              <a:gd name="connsiteY27619" fmla="*/ 554468 h 4330701"/>
              <a:gd name="connsiteX27620" fmla="*/ 9994096 w 12191966"/>
              <a:gd name="connsiteY27620" fmla="*/ 555240 h 4330701"/>
              <a:gd name="connsiteX27621" fmla="*/ 9992055 w 12191966"/>
              <a:gd name="connsiteY27621" fmla="*/ 555627 h 4330701"/>
              <a:gd name="connsiteX27622" fmla="*/ 9989606 w 12191966"/>
              <a:gd name="connsiteY27622" fmla="*/ 555627 h 4330701"/>
              <a:gd name="connsiteX27623" fmla="*/ 9987565 w 12191966"/>
              <a:gd name="connsiteY27623" fmla="*/ 555240 h 4330701"/>
              <a:gd name="connsiteX27624" fmla="*/ 9985523 w 12191966"/>
              <a:gd name="connsiteY27624" fmla="*/ 554854 h 4330701"/>
              <a:gd name="connsiteX27625" fmla="*/ 9983891 w 12191966"/>
              <a:gd name="connsiteY27625" fmla="*/ 553309 h 4330701"/>
              <a:gd name="connsiteX27626" fmla="*/ 9982258 w 12191966"/>
              <a:gd name="connsiteY27626" fmla="*/ 551378 h 4330701"/>
              <a:gd name="connsiteX27627" fmla="*/ 9980625 w 12191966"/>
              <a:gd name="connsiteY27627" fmla="*/ 548676 h 4330701"/>
              <a:gd name="connsiteX27628" fmla="*/ 9979808 w 12191966"/>
              <a:gd name="connsiteY27628" fmla="*/ 545586 h 4330701"/>
              <a:gd name="connsiteX27629" fmla="*/ 9699196 w 12191966"/>
              <a:gd name="connsiteY27629" fmla="*/ 539750 h 4330701"/>
              <a:gd name="connsiteX27630" fmla="*/ 9705149 w 12191966"/>
              <a:gd name="connsiteY27630" fmla="*/ 539750 h 4330701"/>
              <a:gd name="connsiteX27631" fmla="*/ 9710308 w 12191966"/>
              <a:gd name="connsiteY27631" fmla="*/ 540492 h 4330701"/>
              <a:gd name="connsiteX27632" fmla="*/ 9712689 w 12191966"/>
              <a:gd name="connsiteY27632" fmla="*/ 541234 h 4330701"/>
              <a:gd name="connsiteX27633" fmla="*/ 9714674 w 12191966"/>
              <a:gd name="connsiteY27633" fmla="*/ 541974 h 4330701"/>
              <a:gd name="connsiteX27634" fmla="*/ 9716261 w 12191966"/>
              <a:gd name="connsiteY27634" fmla="*/ 543454 h 4330701"/>
              <a:gd name="connsiteX27635" fmla="*/ 9717055 w 12191966"/>
              <a:gd name="connsiteY27635" fmla="*/ 544937 h 4330701"/>
              <a:gd name="connsiteX27636" fmla="*/ 9713880 w 12191966"/>
              <a:gd name="connsiteY27636" fmla="*/ 544937 h 4330701"/>
              <a:gd name="connsiteX27637" fmla="*/ 9710705 w 12191966"/>
              <a:gd name="connsiteY27637" fmla="*/ 544937 h 4330701"/>
              <a:gd name="connsiteX27638" fmla="*/ 9705546 w 12191966"/>
              <a:gd name="connsiteY27638" fmla="*/ 546048 h 4330701"/>
              <a:gd name="connsiteX27639" fmla="*/ 9701577 w 12191966"/>
              <a:gd name="connsiteY27639" fmla="*/ 547530 h 4330701"/>
              <a:gd name="connsiteX27640" fmla="*/ 9697608 w 12191966"/>
              <a:gd name="connsiteY27640" fmla="*/ 549011 h 4330701"/>
              <a:gd name="connsiteX27641" fmla="*/ 9694036 w 12191966"/>
              <a:gd name="connsiteY27641" fmla="*/ 550493 h 4330701"/>
              <a:gd name="connsiteX27642" fmla="*/ 9690464 w 12191966"/>
              <a:gd name="connsiteY27642" fmla="*/ 550864 h 4330701"/>
              <a:gd name="connsiteX27643" fmla="*/ 9688480 w 12191966"/>
              <a:gd name="connsiteY27643" fmla="*/ 550864 h 4330701"/>
              <a:gd name="connsiteX27644" fmla="*/ 9686496 w 12191966"/>
              <a:gd name="connsiteY27644" fmla="*/ 550493 h 4330701"/>
              <a:gd name="connsiteX27645" fmla="*/ 9684114 w 12191966"/>
              <a:gd name="connsiteY27645" fmla="*/ 549382 h 4330701"/>
              <a:gd name="connsiteX27646" fmla="*/ 9682130 w 12191966"/>
              <a:gd name="connsiteY27646" fmla="*/ 548270 h 4330701"/>
              <a:gd name="connsiteX27647" fmla="*/ 9682527 w 12191966"/>
              <a:gd name="connsiteY27647" fmla="*/ 546790 h 4330701"/>
              <a:gd name="connsiteX27648" fmla="*/ 9684114 w 12191966"/>
              <a:gd name="connsiteY27648" fmla="*/ 544937 h 4330701"/>
              <a:gd name="connsiteX27649" fmla="*/ 9685702 w 12191966"/>
              <a:gd name="connsiteY27649" fmla="*/ 543825 h 4330701"/>
              <a:gd name="connsiteX27650" fmla="*/ 9688083 w 12191966"/>
              <a:gd name="connsiteY27650" fmla="*/ 542343 h 4330701"/>
              <a:gd name="connsiteX27651" fmla="*/ 9693243 w 12191966"/>
              <a:gd name="connsiteY27651" fmla="*/ 540492 h 4330701"/>
              <a:gd name="connsiteX27652" fmla="*/ 9633626 w 12191966"/>
              <a:gd name="connsiteY27652" fmla="*/ 506415 h 4330701"/>
              <a:gd name="connsiteX27653" fmla="*/ 9644590 w 12191966"/>
              <a:gd name="connsiteY27653" fmla="*/ 507235 h 4330701"/>
              <a:gd name="connsiteX27654" fmla="*/ 9655555 w 12191966"/>
              <a:gd name="connsiteY27654" fmla="*/ 508465 h 4330701"/>
              <a:gd name="connsiteX27655" fmla="*/ 9665736 w 12191966"/>
              <a:gd name="connsiteY27655" fmla="*/ 509695 h 4330701"/>
              <a:gd name="connsiteX27656" fmla="*/ 9676309 w 12191966"/>
              <a:gd name="connsiteY27656" fmla="*/ 511336 h 4330701"/>
              <a:gd name="connsiteX27657" fmla="*/ 9686098 w 12191966"/>
              <a:gd name="connsiteY27657" fmla="*/ 513389 h 4330701"/>
              <a:gd name="connsiteX27658" fmla="*/ 9695888 w 12191966"/>
              <a:gd name="connsiteY27658" fmla="*/ 516262 h 4330701"/>
              <a:gd name="connsiteX27659" fmla="*/ 9706069 w 12191966"/>
              <a:gd name="connsiteY27659" fmla="*/ 518722 h 4330701"/>
              <a:gd name="connsiteX27660" fmla="*/ 9715467 w 12191966"/>
              <a:gd name="connsiteY27660" fmla="*/ 522007 h 4330701"/>
              <a:gd name="connsiteX27661" fmla="*/ 9712726 w 12191966"/>
              <a:gd name="connsiteY27661" fmla="*/ 523241 h 4330701"/>
              <a:gd name="connsiteX27662" fmla="*/ 9709985 w 12191966"/>
              <a:gd name="connsiteY27662" fmla="*/ 524876 h 4330701"/>
              <a:gd name="connsiteX27663" fmla="*/ 9706852 w 12191966"/>
              <a:gd name="connsiteY27663" fmla="*/ 526107 h 4330701"/>
              <a:gd name="connsiteX27664" fmla="*/ 9704111 w 12191966"/>
              <a:gd name="connsiteY27664" fmla="*/ 526932 h 4330701"/>
              <a:gd name="connsiteX27665" fmla="*/ 9697454 w 12191966"/>
              <a:gd name="connsiteY27665" fmla="*/ 528162 h 4330701"/>
              <a:gd name="connsiteX27666" fmla="*/ 9690406 w 12191966"/>
              <a:gd name="connsiteY27666" fmla="*/ 527337 h 4330701"/>
              <a:gd name="connsiteX27667" fmla="*/ 9683749 w 12191966"/>
              <a:gd name="connsiteY27667" fmla="*/ 526932 h 4330701"/>
              <a:gd name="connsiteX27668" fmla="*/ 9676309 w 12191966"/>
              <a:gd name="connsiteY27668" fmla="*/ 526107 h 4330701"/>
              <a:gd name="connsiteX27669" fmla="*/ 9661820 w 12191966"/>
              <a:gd name="connsiteY27669" fmla="*/ 522826 h 4330701"/>
              <a:gd name="connsiteX27670" fmla="*/ 9654772 w 12191966"/>
              <a:gd name="connsiteY27670" fmla="*/ 522007 h 4330701"/>
              <a:gd name="connsiteX27671" fmla="*/ 9648115 w 12191966"/>
              <a:gd name="connsiteY27671" fmla="*/ 521183 h 4330701"/>
              <a:gd name="connsiteX27672" fmla="*/ 9641458 w 12191966"/>
              <a:gd name="connsiteY27672" fmla="*/ 520773 h 4330701"/>
              <a:gd name="connsiteX27673" fmla="*/ 9635192 w 12191966"/>
              <a:gd name="connsiteY27673" fmla="*/ 522007 h 4330701"/>
              <a:gd name="connsiteX27674" fmla="*/ 9632060 w 12191966"/>
              <a:gd name="connsiteY27674" fmla="*/ 522826 h 4330701"/>
              <a:gd name="connsiteX27675" fmla="*/ 9629710 w 12191966"/>
              <a:gd name="connsiteY27675" fmla="*/ 524057 h 4330701"/>
              <a:gd name="connsiteX27676" fmla="*/ 9626578 w 12191966"/>
              <a:gd name="connsiteY27676" fmla="*/ 525287 h 4330701"/>
              <a:gd name="connsiteX27677" fmla="*/ 9624228 w 12191966"/>
              <a:gd name="connsiteY27677" fmla="*/ 526932 h 4330701"/>
              <a:gd name="connsiteX27678" fmla="*/ 9621879 w 12191966"/>
              <a:gd name="connsiteY27678" fmla="*/ 528980 h 4330701"/>
              <a:gd name="connsiteX27679" fmla="*/ 9619921 w 12191966"/>
              <a:gd name="connsiteY27679" fmla="*/ 531853 h 4330701"/>
              <a:gd name="connsiteX27680" fmla="*/ 9617963 w 12191966"/>
              <a:gd name="connsiteY27680" fmla="*/ 534723 h 4330701"/>
              <a:gd name="connsiteX27681" fmla="*/ 9616005 w 12191966"/>
              <a:gd name="connsiteY27681" fmla="*/ 538414 h 4330701"/>
              <a:gd name="connsiteX27682" fmla="*/ 9615222 w 12191966"/>
              <a:gd name="connsiteY27682" fmla="*/ 534723 h 4330701"/>
              <a:gd name="connsiteX27683" fmla="*/ 9615222 w 12191966"/>
              <a:gd name="connsiteY27683" fmla="*/ 531853 h 4330701"/>
              <a:gd name="connsiteX27684" fmla="*/ 9615222 w 12191966"/>
              <a:gd name="connsiteY27684" fmla="*/ 528980 h 4330701"/>
              <a:gd name="connsiteX27685" fmla="*/ 9616396 w 12191966"/>
              <a:gd name="connsiteY27685" fmla="*/ 526519 h 4330701"/>
              <a:gd name="connsiteX27686" fmla="*/ 9617180 w 12191966"/>
              <a:gd name="connsiteY27686" fmla="*/ 524876 h 4330701"/>
              <a:gd name="connsiteX27687" fmla="*/ 9618354 w 12191966"/>
              <a:gd name="connsiteY27687" fmla="*/ 523241 h 4330701"/>
              <a:gd name="connsiteX27688" fmla="*/ 9621095 w 12191966"/>
              <a:gd name="connsiteY27688" fmla="*/ 521183 h 4330701"/>
              <a:gd name="connsiteX27689" fmla="*/ 9616005 w 12191966"/>
              <a:gd name="connsiteY27689" fmla="*/ 522826 h 4330701"/>
              <a:gd name="connsiteX27690" fmla="*/ 9613264 w 12191966"/>
              <a:gd name="connsiteY27690" fmla="*/ 524057 h 4330701"/>
              <a:gd name="connsiteX27691" fmla="*/ 9610523 w 12191966"/>
              <a:gd name="connsiteY27691" fmla="*/ 525287 h 4330701"/>
              <a:gd name="connsiteX27692" fmla="*/ 9609348 w 12191966"/>
              <a:gd name="connsiteY27692" fmla="*/ 526519 h 4330701"/>
              <a:gd name="connsiteX27693" fmla="*/ 9608565 w 12191966"/>
              <a:gd name="connsiteY27693" fmla="*/ 527337 h 4330701"/>
              <a:gd name="connsiteX27694" fmla="*/ 9607782 w 12191966"/>
              <a:gd name="connsiteY27694" fmla="*/ 528980 h 4330701"/>
              <a:gd name="connsiteX27695" fmla="*/ 9607390 w 12191966"/>
              <a:gd name="connsiteY27695" fmla="*/ 531029 h 4330701"/>
              <a:gd name="connsiteX27696" fmla="*/ 9607390 w 12191966"/>
              <a:gd name="connsiteY27696" fmla="*/ 533086 h 4330701"/>
              <a:gd name="connsiteX27697" fmla="*/ 9607390 w 12191966"/>
              <a:gd name="connsiteY27697" fmla="*/ 535954 h 4330701"/>
              <a:gd name="connsiteX27698" fmla="*/ 9608565 w 12191966"/>
              <a:gd name="connsiteY27698" fmla="*/ 538414 h 4330701"/>
              <a:gd name="connsiteX27699" fmla="*/ 9609739 w 12191966"/>
              <a:gd name="connsiteY27699" fmla="*/ 541700 h 4330701"/>
              <a:gd name="connsiteX27700" fmla="*/ 9597992 w 12191966"/>
              <a:gd name="connsiteY27700" fmla="*/ 542930 h 4330701"/>
              <a:gd name="connsiteX27701" fmla="*/ 9597992 w 12191966"/>
              <a:gd name="connsiteY27701" fmla="*/ 540057 h 4330701"/>
              <a:gd name="connsiteX27702" fmla="*/ 9598384 w 12191966"/>
              <a:gd name="connsiteY27702" fmla="*/ 538007 h 4330701"/>
              <a:gd name="connsiteX27703" fmla="*/ 9599950 w 12191966"/>
              <a:gd name="connsiteY27703" fmla="*/ 536779 h 4330701"/>
              <a:gd name="connsiteX27704" fmla="*/ 9601516 w 12191966"/>
              <a:gd name="connsiteY27704" fmla="*/ 536364 h 4330701"/>
              <a:gd name="connsiteX27705" fmla="*/ 9603083 w 12191966"/>
              <a:gd name="connsiteY27705" fmla="*/ 530625 h 4330701"/>
              <a:gd name="connsiteX27706" fmla="*/ 9603474 w 12191966"/>
              <a:gd name="connsiteY27706" fmla="*/ 525287 h 4330701"/>
              <a:gd name="connsiteX27707" fmla="*/ 9603866 w 12191966"/>
              <a:gd name="connsiteY27707" fmla="*/ 520773 h 4330701"/>
              <a:gd name="connsiteX27708" fmla="*/ 9604257 w 12191966"/>
              <a:gd name="connsiteY27708" fmla="*/ 517490 h 4330701"/>
              <a:gd name="connsiteX27709" fmla="*/ 9605041 w 12191966"/>
              <a:gd name="connsiteY27709" fmla="*/ 516262 h 4330701"/>
              <a:gd name="connsiteX27710" fmla="*/ 9605824 w 12191966"/>
              <a:gd name="connsiteY27710" fmla="*/ 515029 h 4330701"/>
              <a:gd name="connsiteX27711" fmla="*/ 9607390 w 12191966"/>
              <a:gd name="connsiteY27711" fmla="*/ 514619 h 4330701"/>
              <a:gd name="connsiteX27712" fmla="*/ 9608956 w 12191966"/>
              <a:gd name="connsiteY27712" fmla="*/ 514212 h 4330701"/>
              <a:gd name="connsiteX27713" fmla="*/ 9610914 w 12191966"/>
              <a:gd name="connsiteY27713" fmla="*/ 514212 h 4330701"/>
              <a:gd name="connsiteX27714" fmla="*/ 9613264 w 12191966"/>
              <a:gd name="connsiteY27714" fmla="*/ 514619 h 4330701"/>
              <a:gd name="connsiteX27715" fmla="*/ 9620312 w 12191966"/>
              <a:gd name="connsiteY27715" fmla="*/ 516673 h 4330701"/>
              <a:gd name="connsiteX27716" fmla="*/ 9622270 w 12191966"/>
              <a:gd name="connsiteY27716" fmla="*/ 517490 h 4330701"/>
              <a:gd name="connsiteX27717" fmla="*/ 9622662 w 12191966"/>
              <a:gd name="connsiteY27717" fmla="*/ 518722 h 4330701"/>
              <a:gd name="connsiteX27718" fmla="*/ 9623445 w 12191966"/>
              <a:gd name="connsiteY27718" fmla="*/ 519542 h 4330701"/>
              <a:gd name="connsiteX27719" fmla="*/ 9622662 w 12191966"/>
              <a:gd name="connsiteY27719" fmla="*/ 520366 h 4330701"/>
              <a:gd name="connsiteX27720" fmla="*/ 9626578 w 12191966"/>
              <a:gd name="connsiteY27720" fmla="*/ 518722 h 4330701"/>
              <a:gd name="connsiteX27721" fmla="*/ 9628535 w 12191966"/>
              <a:gd name="connsiteY27721" fmla="*/ 517490 h 4330701"/>
              <a:gd name="connsiteX27722" fmla="*/ 9630102 w 12191966"/>
              <a:gd name="connsiteY27722" fmla="*/ 516262 h 4330701"/>
              <a:gd name="connsiteX27723" fmla="*/ 9631668 w 12191966"/>
              <a:gd name="connsiteY27723" fmla="*/ 514619 h 4330701"/>
              <a:gd name="connsiteX27724" fmla="*/ 9632843 w 12191966"/>
              <a:gd name="connsiteY27724" fmla="*/ 512569 h 4330701"/>
              <a:gd name="connsiteX27725" fmla="*/ 9633626 w 12191966"/>
              <a:gd name="connsiteY27725" fmla="*/ 509695 h 4330701"/>
              <a:gd name="connsiteX27726" fmla="*/ 4992673 w 12191966"/>
              <a:gd name="connsiteY27726" fmla="*/ 487365 h 4330701"/>
              <a:gd name="connsiteX27727" fmla="*/ 4995030 w 12191966"/>
              <a:gd name="connsiteY27727" fmla="*/ 487365 h 4330701"/>
              <a:gd name="connsiteX27728" fmla="*/ 5002109 w 12191966"/>
              <a:gd name="connsiteY27728" fmla="*/ 488135 h 4330701"/>
              <a:gd name="connsiteX27729" fmla="*/ 5010754 w 12191966"/>
              <a:gd name="connsiteY27729" fmla="*/ 488903 h 4330701"/>
              <a:gd name="connsiteX27730" fmla="*/ 5019401 w 12191966"/>
              <a:gd name="connsiteY27730" fmla="*/ 490828 h 4330701"/>
              <a:gd name="connsiteX27731" fmla="*/ 5026876 w 12191966"/>
              <a:gd name="connsiteY27731" fmla="*/ 493139 h 4330701"/>
              <a:gd name="connsiteX27732" fmla="*/ 5030021 w 12191966"/>
              <a:gd name="connsiteY27732" fmla="*/ 494292 h 4330701"/>
              <a:gd name="connsiteX27733" fmla="*/ 5031992 w 12191966"/>
              <a:gd name="connsiteY27733" fmla="*/ 495445 h 4330701"/>
              <a:gd name="connsiteX27734" fmla="*/ 5032383 w 12191966"/>
              <a:gd name="connsiteY27734" fmla="*/ 496217 h 4330701"/>
              <a:gd name="connsiteX27735" fmla="*/ 5032383 w 12191966"/>
              <a:gd name="connsiteY27735" fmla="*/ 496602 h 4330701"/>
              <a:gd name="connsiteX27736" fmla="*/ 5032383 w 12191966"/>
              <a:gd name="connsiteY27736" fmla="*/ 497371 h 4330701"/>
              <a:gd name="connsiteX27737" fmla="*/ 5005253 w 12191966"/>
              <a:gd name="connsiteY27737" fmla="*/ 500065 h 4330701"/>
              <a:gd name="connsiteX27738" fmla="*/ 5002109 w 12191966"/>
              <a:gd name="connsiteY27738" fmla="*/ 496602 h 4330701"/>
              <a:gd name="connsiteX27739" fmla="*/ 4998963 w 12191966"/>
              <a:gd name="connsiteY27739" fmla="*/ 493907 h 4330701"/>
              <a:gd name="connsiteX27740" fmla="*/ 4996209 w 12191966"/>
              <a:gd name="connsiteY27740" fmla="*/ 491982 h 4330701"/>
              <a:gd name="connsiteX27741" fmla="*/ 4992673 w 12191966"/>
              <a:gd name="connsiteY27741" fmla="*/ 490058 h 4330701"/>
              <a:gd name="connsiteX27742" fmla="*/ 4991101 w 12191966"/>
              <a:gd name="connsiteY27742" fmla="*/ 488903 h 4330701"/>
              <a:gd name="connsiteX27743" fmla="*/ 4991101 w 12191966"/>
              <a:gd name="connsiteY27743" fmla="*/ 488518 h 4330701"/>
              <a:gd name="connsiteX27744" fmla="*/ 4991885 w 12191966"/>
              <a:gd name="connsiteY27744" fmla="*/ 488135 h 4330701"/>
              <a:gd name="connsiteX27745" fmla="*/ 4920043 w 12191966"/>
              <a:gd name="connsiteY27745" fmla="*/ 471489 h 4330701"/>
              <a:gd name="connsiteX27746" fmla="*/ 4923217 w 12191966"/>
              <a:gd name="connsiteY27746" fmla="*/ 471489 h 4330701"/>
              <a:gd name="connsiteX27747" fmla="*/ 4925999 w 12191966"/>
              <a:gd name="connsiteY27747" fmla="*/ 472269 h 4330701"/>
              <a:gd name="connsiteX27748" fmla="*/ 4929175 w 12191966"/>
              <a:gd name="connsiteY27748" fmla="*/ 473044 h 4330701"/>
              <a:gd name="connsiteX27749" fmla="*/ 4931558 w 12191966"/>
              <a:gd name="connsiteY27749" fmla="*/ 474595 h 4330701"/>
              <a:gd name="connsiteX27750" fmla="*/ 4933538 w 12191966"/>
              <a:gd name="connsiteY27750" fmla="*/ 476534 h 4330701"/>
              <a:gd name="connsiteX27751" fmla="*/ 4935529 w 12191966"/>
              <a:gd name="connsiteY27751" fmla="*/ 478863 h 4330701"/>
              <a:gd name="connsiteX27752" fmla="*/ 4936720 w 12191966"/>
              <a:gd name="connsiteY27752" fmla="*/ 481967 h 4330701"/>
              <a:gd name="connsiteX27753" fmla="*/ 4937112 w 12191966"/>
              <a:gd name="connsiteY27753" fmla="*/ 485071 h 4330701"/>
              <a:gd name="connsiteX27754" fmla="*/ 4936720 w 12191966"/>
              <a:gd name="connsiteY27754" fmla="*/ 488954 h 4330701"/>
              <a:gd name="connsiteX27755" fmla="*/ 4933143 w 12191966"/>
              <a:gd name="connsiteY27755" fmla="*/ 488176 h 4330701"/>
              <a:gd name="connsiteX27756" fmla="*/ 4930364 w 12191966"/>
              <a:gd name="connsiteY27756" fmla="*/ 487400 h 4330701"/>
              <a:gd name="connsiteX27757" fmla="*/ 4923617 w 12191966"/>
              <a:gd name="connsiteY27757" fmla="*/ 485462 h 4330701"/>
              <a:gd name="connsiteX27758" fmla="*/ 4920838 w 12191966"/>
              <a:gd name="connsiteY27758" fmla="*/ 485071 h 4330701"/>
              <a:gd name="connsiteX27759" fmla="*/ 4917267 w 12191966"/>
              <a:gd name="connsiteY27759" fmla="*/ 484297 h 4330701"/>
              <a:gd name="connsiteX27760" fmla="*/ 4913296 w 12191966"/>
              <a:gd name="connsiteY27760" fmla="*/ 485071 h 4330701"/>
              <a:gd name="connsiteX27761" fmla="*/ 4908535 w 12191966"/>
              <a:gd name="connsiteY27761" fmla="*/ 485853 h 4330701"/>
              <a:gd name="connsiteX27762" fmla="*/ 4908535 w 12191966"/>
              <a:gd name="connsiteY27762" fmla="*/ 482355 h 4330701"/>
              <a:gd name="connsiteX27763" fmla="*/ 4908931 w 12191966"/>
              <a:gd name="connsiteY27763" fmla="*/ 479639 h 4330701"/>
              <a:gd name="connsiteX27764" fmla="*/ 4910519 w 12191966"/>
              <a:gd name="connsiteY27764" fmla="*/ 476922 h 4330701"/>
              <a:gd name="connsiteX27765" fmla="*/ 4912502 w 12191966"/>
              <a:gd name="connsiteY27765" fmla="*/ 474595 h 4330701"/>
              <a:gd name="connsiteX27766" fmla="*/ 4914486 w 12191966"/>
              <a:gd name="connsiteY27766" fmla="*/ 473044 h 4330701"/>
              <a:gd name="connsiteX27767" fmla="*/ 4917662 w 12191966"/>
              <a:gd name="connsiteY27767" fmla="*/ 472269 h 4330701"/>
              <a:gd name="connsiteX27768" fmla="*/ 4841038 w 12191966"/>
              <a:gd name="connsiteY27768" fmla="*/ 460379 h 4330701"/>
              <a:gd name="connsiteX27769" fmla="*/ 4843905 w 12191966"/>
              <a:gd name="connsiteY27769" fmla="*/ 460379 h 4330701"/>
              <a:gd name="connsiteX27770" fmla="*/ 4845952 w 12191966"/>
              <a:gd name="connsiteY27770" fmla="*/ 460782 h 4330701"/>
              <a:gd name="connsiteX27771" fmla="*/ 4848001 w 12191966"/>
              <a:gd name="connsiteY27771" fmla="*/ 461592 h 4330701"/>
              <a:gd name="connsiteX27772" fmla="*/ 4850048 w 12191966"/>
              <a:gd name="connsiteY27772" fmla="*/ 463615 h 4330701"/>
              <a:gd name="connsiteX27773" fmla="*/ 4851686 w 12191966"/>
              <a:gd name="connsiteY27773" fmla="*/ 466046 h 4330701"/>
              <a:gd name="connsiteX27774" fmla="*/ 4852916 w 12191966"/>
              <a:gd name="connsiteY27774" fmla="*/ 468473 h 4330701"/>
              <a:gd name="connsiteX27775" fmla="*/ 4854146 w 12191966"/>
              <a:gd name="connsiteY27775" fmla="*/ 472114 h 4330701"/>
              <a:gd name="connsiteX27776" fmla="*/ 4854556 w 12191966"/>
              <a:gd name="connsiteY27776" fmla="*/ 476161 h 4330701"/>
              <a:gd name="connsiteX27777" fmla="*/ 4854146 w 12191966"/>
              <a:gd name="connsiteY27777" fmla="*/ 480614 h 4330701"/>
              <a:gd name="connsiteX27778" fmla="*/ 4852097 w 12191966"/>
              <a:gd name="connsiteY27778" fmla="*/ 481017 h 4330701"/>
              <a:gd name="connsiteX27779" fmla="*/ 4850460 w 12191966"/>
              <a:gd name="connsiteY27779" fmla="*/ 481017 h 4330701"/>
              <a:gd name="connsiteX27780" fmla="*/ 4848410 w 12191966"/>
              <a:gd name="connsiteY27780" fmla="*/ 480614 h 4330701"/>
              <a:gd name="connsiteX27781" fmla="*/ 4847184 w 12191966"/>
              <a:gd name="connsiteY27781" fmla="*/ 479803 h 4330701"/>
              <a:gd name="connsiteX27782" fmla="*/ 4844725 w 12191966"/>
              <a:gd name="connsiteY27782" fmla="*/ 476972 h 4330701"/>
              <a:gd name="connsiteX27783" fmla="*/ 4842676 w 12191966"/>
              <a:gd name="connsiteY27783" fmla="*/ 474541 h 4330701"/>
              <a:gd name="connsiteX27784" fmla="*/ 4840628 w 12191966"/>
              <a:gd name="connsiteY27784" fmla="*/ 472114 h 4330701"/>
              <a:gd name="connsiteX27785" fmla="*/ 4838984 w 12191966"/>
              <a:gd name="connsiteY27785" fmla="*/ 470899 h 4330701"/>
              <a:gd name="connsiteX27786" fmla="*/ 4838165 w 12191966"/>
              <a:gd name="connsiteY27786" fmla="*/ 470090 h 4330701"/>
              <a:gd name="connsiteX27787" fmla="*/ 4836127 w 12191966"/>
              <a:gd name="connsiteY27787" fmla="*/ 469281 h 4330701"/>
              <a:gd name="connsiteX27788" fmla="*/ 4834483 w 12191966"/>
              <a:gd name="connsiteY27788" fmla="*/ 469281 h 4330701"/>
              <a:gd name="connsiteX27789" fmla="*/ 4831612 w 12191966"/>
              <a:gd name="connsiteY27789" fmla="*/ 470090 h 4330701"/>
              <a:gd name="connsiteX27790" fmla="*/ 4829155 w 12191966"/>
              <a:gd name="connsiteY27790" fmla="*/ 470899 h 4330701"/>
              <a:gd name="connsiteX27791" fmla="*/ 4830381 w 12191966"/>
              <a:gd name="connsiteY27791" fmla="*/ 468473 h 4330701"/>
              <a:gd name="connsiteX27792" fmla="*/ 4831205 w 12191966"/>
              <a:gd name="connsiteY27792" fmla="*/ 466451 h 4330701"/>
              <a:gd name="connsiteX27793" fmla="*/ 4832840 w 12191966"/>
              <a:gd name="connsiteY27793" fmla="*/ 464429 h 4330701"/>
              <a:gd name="connsiteX27794" fmla="*/ 4834893 w 12191966"/>
              <a:gd name="connsiteY27794" fmla="*/ 462806 h 4330701"/>
              <a:gd name="connsiteX27795" fmla="*/ 4836944 w 12191966"/>
              <a:gd name="connsiteY27795" fmla="*/ 461186 h 4330701"/>
              <a:gd name="connsiteX27796" fmla="*/ 4838984 w 12191966"/>
              <a:gd name="connsiteY27796" fmla="*/ 460782 h 4330701"/>
              <a:gd name="connsiteX27797" fmla="*/ 6263847 w 12191966"/>
              <a:gd name="connsiteY27797" fmla="*/ 439739 h 4330701"/>
              <a:gd name="connsiteX27798" fmla="*/ 6265831 w 12191966"/>
              <a:gd name="connsiteY27798" fmla="*/ 439739 h 4330701"/>
              <a:gd name="connsiteX27799" fmla="*/ 6267419 w 12191966"/>
              <a:gd name="connsiteY27799" fmla="*/ 440521 h 4330701"/>
              <a:gd name="connsiteX27800" fmla="*/ 6269403 w 12191966"/>
              <a:gd name="connsiteY27800" fmla="*/ 440909 h 4330701"/>
              <a:gd name="connsiteX27801" fmla="*/ 6270990 w 12191966"/>
              <a:gd name="connsiteY27801" fmla="*/ 442471 h 4330701"/>
              <a:gd name="connsiteX27802" fmla="*/ 6272976 w 12191966"/>
              <a:gd name="connsiteY27802" fmla="*/ 443642 h 4330701"/>
              <a:gd name="connsiteX27803" fmla="*/ 6274166 w 12191966"/>
              <a:gd name="connsiteY27803" fmla="*/ 445595 h 4330701"/>
              <a:gd name="connsiteX27804" fmla="*/ 6275357 w 12191966"/>
              <a:gd name="connsiteY27804" fmla="*/ 448327 h 4330701"/>
              <a:gd name="connsiteX27805" fmla="*/ 6276945 w 12191966"/>
              <a:gd name="connsiteY27805" fmla="*/ 450669 h 4330701"/>
              <a:gd name="connsiteX27806" fmla="*/ 6277342 w 12191966"/>
              <a:gd name="connsiteY27806" fmla="*/ 453792 h 4330701"/>
              <a:gd name="connsiteX27807" fmla="*/ 6277739 w 12191966"/>
              <a:gd name="connsiteY27807" fmla="*/ 456525 h 4330701"/>
              <a:gd name="connsiteX27808" fmla="*/ 6278531 w 12191966"/>
              <a:gd name="connsiteY27808" fmla="*/ 459648 h 4330701"/>
              <a:gd name="connsiteX27809" fmla="*/ 6277739 w 12191966"/>
              <a:gd name="connsiteY27809" fmla="*/ 462381 h 4330701"/>
              <a:gd name="connsiteX27810" fmla="*/ 6266229 w 12191966"/>
              <a:gd name="connsiteY27810" fmla="*/ 463552 h 4330701"/>
              <a:gd name="connsiteX27811" fmla="*/ 6266229 w 12191966"/>
              <a:gd name="connsiteY27811" fmla="*/ 459648 h 4330701"/>
              <a:gd name="connsiteX27812" fmla="*/ 6266229 w 12191966"/>
              <a:gd name="connsiteY27812" fmla="*/ 456134 h 4330701"/>
              <a:gd name="connsiteX27813" fmla="*/ 6265831 w 12191966"/>
              <a:gd name="connsiteY27813" fmla="*/ 453011 h 4330701"/>
              <a:gd name="connsiteX27814" fmla="*/ 6264641 w 12191966"/>
              <a:gd name="connsiteY27814" fmla="*/ 450669 h 4330701"/>
              <a:gd name="connsiteX27815" fmla="*/ 6263847 w 12191966"/>
              <a:gd name="connsiteY27815" fmla="*/ 448717 h 4330701"/>
              <a:gd name="connsiteX27816" fmla="*/ 6262259 w 12191966"/>
              <a:gd name="connsiteY27816" fmla="*/ 447547 h 4330701"/>
              <a:gd name="connsiteX27817" fmla="*/ 6260275 w 12191966"/>
              <a:gd name="connsiteY27817" fmla="*/ 447155 h 4330701"/>
              <a:gd name="connsiteX27818" fmla="*/ 6257894 w 12191966"/>
              <a:gd name="connsiteY27818" fmla="*/ 447155 h 4330701"/>
              <a:gd name="connsiteX27819" fmla="*/ 6259482 w 12191966"/>
              <a:gd name="connsiteY27819" fmla="*/ 444424 h 4330701"/>
              <a:gd name="connsiteX27820" fmla="*/ 6260275 w 12191966"/>
              <a:gd name="connsiteY27820" fmla="*/ 442471 h 4330701"/>
              <a:gd name="connsiteX27821" fmla="*/ 6262259 w 12191966"/>
              <a:gd name="connsiteY27821" fmla="*/ 440909 h 4330701"/>
              <a:gd name="connsiteX27822" fmla="*/ 4275126 w 12191966"/>
              <a:gd name="connsiteY27822" fmla="*/ 384178 h 4330701"/>
              <a:gd name="connsiteX27823" fmla="*/ 4280344 w 12191966"/>
              <a:gd name="connsiteY27823" fmla="*/ 385728 h 4330701"/>
              <a:gd name="connsiteX27824" fmla="*/ 4287569 w 12191966"/>
              <a:gd name="connsiteY27824" fmla="*/ 387275 h 4330701"/>
              <a:gd name="connsiteX27825" fmla="*/ 4304032 w 12191966"/>
              <a:gd name="connsiteY27825" fmla="*/ 389602 h 4330701"/>
              <a:gd name="connsiteX27826" fmla="*/ 4343401 w 12191966"/>
              <a:gd name="connsiteY27826" fmla="*/ 393859 h 4330701"/>
              <a:gd name="connsiteX27827" fmla="*/ 4336973 w 12191966"/>
              <a:gd name="connsiteY27827" fmla="*/ 396568 h 4330701"/>
              <a:gd name="connsiteX27828" fmla="*/ 4328137 w 12191966"/>
              <a:gd name="connsiteY27828" fmla="*/ 398507 h 4330701"/>
              <a:gd name="connsiteX27829" fmla="*/ 4318096 w 12191966"/>
              <a:gd name="connsiteY27829" fmla="*/ 399280 h 4330701"/>
              <a:gd name="connsiteX27830" fmla="*/ 4312470 w 12191966"/>
              <a:gd name="connsiteY27830" fmla="*/ 400054 h 4330701"/>
              <a:gd name="connsiteX27831" fmla="*/ 4307249 w 12191966"/>
              <a:gd name="connsiteY27831" fmla="*/ 400054 h 4330701"/>
              <a:gd name="connsiteX27832" fmla="*/ 4302026 w 12191966"/>
              <a:gd name="connsiteY27832" fmla="*/ 399280 h 4330701"/>
              <a:gd name="connsiteX27833" fmla="*/ 4296805 w 12191966"/>
              <a:gd name="connsiteY27833" fmla="*/ 398507 h 4330701"/>
              <a:gd name="connsiteX27834" fmla="*/ 4291587 w 12191966"/>
              <a:gd name="connsiteY27834" fmla="*/ 397346 h 4330701"/>
              <a:gd name="connsiteX27835" fmla="*/ 4287169 w 12191966"/>
              <a:gd name="connsiteY27835" fmla="*/ 396181 h 4330701"/>
              <a:gd name="connsiteX27836" fmla="*/ 4283156 w 12191966"/>
              <a:gd name="connsiteY27836" fmla="*/ 393470 h 4330701"/>
              <a:gd name="connsiteX27837" fmla="*/ 4279543 w 12191966"/>
              <a:gd name="connsiteY27837" fmla="*/ 391148 h 4330701"/>
              <a:gd name="connsiteX27838" fmla="*/ 4277132 w 12191966"/>
              <a:gd name="connsiteY27838" fmla="*/ 388050 h 4330701"/>
              <a:gd name="connsiteX27839" fmla="*/ 4979021 w 12191966"/>
              <a:gd name="connsiteY27839" fmla="*/ 347664 h 4330701"/>
              <a:gd name="connsiteX27840" fmla="*/ 4984472 w 12191966"/>
              <a:gd name="connsiteY27840" fmla="*/ 347664 h 4330701"/>
              <a:gd name="connsiteX27841" fmla="*/ 4989919 w 12191966"/>
              <a:gd name="connsiteY27841" fmla="*/ 348062 h 4330701"/>
              <a:gd name="connsiteX27842" fmla="*/ 4995360 w 12191966"/>
              <a:gd name="connsiteY27842" fmla="*/ 349253 h 4330701"/>
              <a:gd name="connsiteX27843" fmla="*/ 5000807 w 12191966"/>
              <a:gd name="connsiteY27843" fmla="*/ 350843 h 4330701"/>
              <a:gd name="connsiteX27844" fmla="*/ 5005868 w 12191966"/>
              <a:gd name="connsiteY27844" fmla="*/ 352823 h 4330701"/>
              <a:gd name="connsiteX27845" fmla="*/ 5011312 w 12191966"/>
              <a:gd name="connsiteY27845" fmla="*/ 355204 h 4330701"/>
              <a:gd name="connsiteX27846" fmla="*/ 5016366 w 12191966"/>
              <a:gd name="connsiteY27846" fmla="*/ 357983 h 4330701"/>
              <a:gd name="connsiteX27847" fmla="*/ 5020642 w 12191966"/>
              <a:gd name="connsiteY27847" fmla="*/ 361158 h 4330701"/>
              <a:gd name="connsiteX27848" fmla="*/ 5025313 w 12191966"/>
              <a:gd name="connsiteY27848" fmla="*/ 364732 h 4330701"/>
              <a:gd name="connsiteX27849" fmla="*/ 5029206 w 12191966"/>
              <a:gd name="connsiteY27849" fmla="*/ 369096 h 4330701"/>
              <a:gd name="connsiteX27850" fmla="*/ 5024923 w 12191966"/>
              <a:gd name="connsiteY27850" fmla="*/ 371872 h 4330701"/>
              <a:gd name="connsiteX27851" fmla="*/ 5020642 w 12191966"/>
              <a:gd name="connsiteY27851" fmla="*/ 372670 h 4330701"/>
              <a:gd name="connsiteX27852" fmla="*/ 5016366 w 12191966"/>
              <a:gd name="connsiteY27852" fmla="*/ 373066 h 4330701"/>
              <a:gd name="connsiteX27853" fmla="*/ 5012477 w 12191966"/>
              <a:gd name="connsiteY27853" fmla="*/ 372272 h 4330701"/>
              <a:gd name="connsiteX27854" fmla="*/ 5008201 w 12191966"/>
              <a:gd name="connsiteY27854" fmla="*/ 371080 h 4330701"/>
              <a:gd name="connsiteX27855" fmla="*/ 5003532 w 12191966"/>
              <a:gd name="connsiteY27855" fmla="*/ 369096 h 4330701"/>
              <a:gd name="connsiteX27856" fmla="*/ 4994582 w 12191966"/>
              <a:gd name="connsiteY27856" fmla="*/ 364335 h 4330701"/>
              <a:gd name="connsiteX27857" fmla="*/ 4985248 w 12191966"/>
              <a:gd name="connsiteY27857" fmla="*/ 359572 h 4330701"/>
              <a:gd name="connsiteX27858" fmla="*/ 4980575 w 12191966"/>
              <a:gd name="connsiteY27858" fmla="*/ 357586 h 4330701"/>
              <a:gd name="connsiteX27859" fmla="*/ 4975135 w 12191966"/>
              <a:gd name="connsiteY27859" fmla="*/ 356000 h 4330701"/>
              <a:gd name="connsiteX27860" fmla="*/ 4969690 w 12191966"/>
              <a:gd name="connsiteY27860" fmla="*/ 355602 h 4330701"/>
              <a:gd name="connsiteX27861" fmla="*/ 4963855 w 12191966"/>
              <a:gd name="connsiteY27861" fmla="*/ 356000 h 4330701"/>
              <a:gd name="connsiteX27862" fmla="*/ 4958020 w 12191966"/>
              <a:gd name="connsiteY27862" fmla="*/ 357191 h 4330701"/>
              <a:gd name="connsiteX27863" fmla="*/ 4951406 w 12191966"/>
              <a:gd name="connsiteY27863" fmla="*/ 359572 h 4330701"/>
              <a:gd name="connsiteX27864" fmla="*/ 4955295 w 12191966"/>
              <a:gd name="connsiteY27864" fmla="*/ 356000 h 4330701"/>
              <a:gd name="connsiteX27865" fmla="*/ 4959182 w 12191966"/>
              <a:gd name="connsiteY27865" fmla="*/ 353619 h 4330701"/>
              <a:gd name="connsiteX27866" fmla="*/ 4963855 w 12191966"/>
              <a:gd name="connsiteY27866" fmla="*/ 351238 h 4330701"/>
              <a:gd name="connsiteX27867" fmla="*/ 4968521 w 12191966"/>
              <a:gd name="connsiteY27867" fmla="*/ 349650 h 4330701"/>
              <a:gd name="connsiteX27868" fmla="*/ 4973967 w 12191966"/>
              <a:gd name="connsiteY27868" fmla="*/ 348461 h 4330701"/>
              <a:gd name="connsiteX27869" fmla="*/ 6074894 w 12191966"/>
              <a:gd name="connsiteY27869" fmla="*/ 307979 h 4330701"/>
              <a:gd name="connsiteX27870" fmla="*/ 6076515 w 12191966"/>
              <a:gd name="connsiteY27870" fmla="*/ 309634 h 4330701"/>
              <a:gd name="connsiteX27871" fmla="*/ 6076921 w 12191966"/>
              <a:gd name="connsiteY27871" fmla="*/ 311294 h 4330701"/>
              <a:gd name="connsiteX27872" fmla="*/ 6076921 w 12191966"/>
              <a:gd name="connsiteY27872" fmla="*/ 312121 h 4330701"/>
              <a:gd name="connsiteX27873" fmla="*/ 6076109 w 12191966"/>
              <a:gd name="connsiteY27873" fmla="*/ 313361 h 4330701"/>
              <a:gd name="connsiteX27874" fmla="*/ 6073676 w 12191966"/>
              <a:gd name="connsiteY27874" fmla="*/ 313776 h 4330701"/>
              <a:gd name="connsiteX27875" fmla="*/ 6071646 w 12191966"/>
              <a:gd name="connsiteY27875" fmla="*/ 314188 h 4330701"/>
              <a:gd name="connsiteX27876" fmla="*/ 6066374 w 12191966"/>
              <a:gd name="connsiteY27876" fmla="*/ 315435 h 4330701"/>
              <a:gd name="connsiteX27877" fmla="*/ 6052987 w 12191966"/>
              <a:gd name="connsiteY27877" fmla="*/ 316260 h 4330701"/>
              <a:gd name="connsiteX27878" fmla="*/ 6047307 w 12191966"/>
              <a:gd name="connsiteY27878" fmla="*/ 316260 h 4330701"/>
              <a:gd name="connsiteX27879" fmla="*/ 6043249 w 12191966"/>
              <a:gd name="connsiteY27879" fmla="*/ 317503 h 4330701"/>
              <a:gd name="connsiteX27880" fmla="*/ 6041628 w 12191966"/>
              <a:gd name="connsiteY27880" fmla="*/ 315847 h 4330701"/>
              <a:gd name="connsiteX27881" fmla="*/ 6040413 w 12191966"/>
              <a:gd name="connsiteY27881" fmla="*/ 314188 h 4330701"/>
              <a:gd name="connsiteX27882" fmla="*/ 6041222 w 12191966"/>
              <a:gd name="connsiteY27882" fmla="*/ 313361 h 4330701"/>
              <a:gd name="connsiteX27883" fmla="*/ 6042034 w 12191966"/>
              <a:gd name="connsiteY27883" fmla="*/ 312121 h 4330701"/>
              <a:gd name="connsiteX27884" fmla="*/ 6043656 w 12191966"/>
              <a:gd name="connsiteY27884" fmla="*/ 311294 h 4330701"/>
              <a:gd name="connsiteX27885" fmla="*/ 6045684 w 12191966"/>
              <a:gd name="connsiteY27885" fmla="*/ 310468 h 4330701"/>
              <a:gd name="connsiteX27886" fmla="*/ 6051364 w 12191966"/>
              <a:gd name="connsiteY27886" fmla="*/ 310047 h 4330701"/>
              <a:gd name="connsiteX27887" fmla="*/ 6064749 w 12191966"/>
              <a:gd name="connsiteY27887" fmla="*/ 309220 h 4330701"/>
              <a:gd name="connsiteX27888" fmla="*/ 6070430 w 12191966"/>
              <a:gd name="connsiteY27888" fmla="*/ 308392 h 4330701"/>
              <a:gd name="connsiteX27889" fmla="*/ 7383847 w 12191966"/>
              <a:gd name="connsiteY27889" fmla="*/ 273050 h 4330701"/>
              <a:gd name="connsiteX27890" fmla="*/ 7382286 w 12191966"/>
              <a:gd name="connsiteY27890" fmla="*/ 276623 h 4330701"/>
              <a:gd name="connsiteX27891" fmla="*/ 7381895 w 12191966"/>
              <a:gd name="connsiteY27891" fmla="*/ 279797 h 4330701"/>
              <a:gd name="connsiteX27892" fmla="*/ 7381895 w 12191966"/>
              <a:gd name="connsiteY27892" fmla="*/ 281783 h 4330701"/>
              <a:gd name="connsiteX27893" fmla="*/ 7382286 w 12191966"/>
              <a:gd name="connsiteY27893" fmla="*/ 283370 h 4330701"/>
              <a:gd name="connsiteX27894" fmla="*/ 7383847 w 12191966"/>
              <a:gd name="connsiteY27894" fmla="*/ 287735 h 4330701"/>
              <a:gd name="connsiteX27895" fmla="*/ 7385018 w 12191966"/>
              <a:gd name="connsiteY27895" fmla="*/ 291308 h 4330701"/>
              <a:gd name="connsiteX27896" fmla="*/ 7385018 w 12191966"/>
              <a:gd name="connsiteY27896" fmla="*/ 296069 h 4330701"/>
              <a:gd name="connsiteX27897" fmla="*/ 7381114 w 12191966"/>
              <a:gd name="connsiteY27897" fmla="*/ 296069 h 4330701"/>
              <a:gd name="connsiteX27898" fmla="*/ 7379163 w 12191966"/>
              <a:gd name="connsiteY27898" fmla="*/ 296864 h 4330701"/>
              <a:gd name="connsiteX27899" fmla="*/ 7377601 w 12191966"/>
              <a:gd name="connsiteY27899" fmla="*/ 297260 h 4330701"/>
              <a:gd name="connsiteX27900" fmla="*/ 7376040 w 12191966"/>
              <a:gd name="connsiteY27900" fmla="*/ 298450 h 4330701"/>
              <a:gd name="connsiteX27901" fmla="*/ 7374868 w 12191966"/>
              <a:gd name="connsiteY27901" fmla="*/ 299246 h 4330701"/>
              <a:gd name="connsiteX27902" fmla="*/ 7374088 w 12191966"/>
              <a:gd name="connsiteY27902" fmla="*/ 300833 h 4330701"/>
              <a:gd name="connsiteX27903" fmla="*/ 7373697 w 12191966"/>
              <a:gd name="connsiteY27903" fmla="*/ 303213 h 4330701"/>
              <a:gd name="connsiteX27904" fmla="*/ 7372136 w 12191966"/>
              <a:gd name="connsiteY27904" fmla="*/ 300435 h 4330701"/>
              <a:gd name="connsiteX27905" fmla="*/ 7370574 w 12191966"/>
              <a:gd name="connsiteY27905" fmla="*/ 298450 h 4330701"/>
              <a:gd name="connsiteX27906" fmla="*/ 7366280 w 12191966"/>
              <a:gd name="connsiteY27906" fmla="*/ 294086 h 4330701"/>
              <a:gd name="connsiteX27907" fmla="*/ 7364328 w 12191966"/>
              <a:gd name="connsiteY27907" fmla="*/ 292100 h 4330701"/>
              <a:gd name="connsiteX27908" fmla="*/ 7362767 w 12191966"/>
              <a:gd name="connsiteY27908" fmla="*/ 289721 h 4330701"/>
              <a:gd name="connsiteX27909" fmla="*/ 7361596 w 12191966"/>
              <a:gd name="connsiteY27909" fmla="*/ 285752 h 4330701"/>
              <a:gd name="connsiteX27910" fmla="*/ 7361205 w 12191966"/>
              <a:gd name="connsiteY27910" fmla="*/ 281384 h 4330701"/>
              <a:gd name="connsiteX27911" fmla="*/ 7365109 w 12191966"/>
              <a:gd name="connsiteY27911" fmla="*/ 281783 h 4330701"/>
              <a:gd name="connsiteX27912" fmla="*/ 7368622 w 12191966"/>
              <a:gd name="connsiteY27912" fmla="*/ 281384 h 4330701"/>
              <a:gd name="connsiteX27913" fmla="*/ 7371745 w 12191966"/>
              <a:gd name="connsiteY27913" fmla="*/ 280194 h 4330701"/>
              <a:gd name="connsiteX27914" fmla="*/ 7373697 w 12191966"/>
              <a:gd name="connsiteY27914" fmla="*/ 278606 h 4330701"/>
              <a:gd name="connsiteX27915" fmla="*/ 7378382 w 12191966"/>
              <a:gd name="connsiteY27915" fmla="*/ 275036 h 4330701"/>
              <a:gd name="connsiteX27916" fmla="*/ 7381114 w 12191966"/>
              <a:gd name="connsiteY27916" fmla="*/ 273845 h 4330701"/>
              <a:gd name="connsiteX27917" fmla="*/ 10249040 w 12191966"/>
              <a:gd name="connsiteY27917" fmla="*/ 257177 h 4330701"/>
              <a:gd name="connsiteX27918" fmla="*/ 10251005 w 12191966"/>
              <a:gd name="connsiteY27918" fmla="*/ 260377 h 4330701"/>
              <a:gd name="connsiteX27919" fmla="*/ 10252577 w 12191966"/>
              <a:gd name="connsiteY27919" fmla="*/ 263973 h 4330701"/>
              <a:gd name="connsiteX27920" fmla="*/ 10255720 w 12191966"/>
              <a:gd name="connsiteY27920" fmla="*/ 271561 h 4330701"/>
              <a:gd name="connsiteX27921" fmla="*/ 10256899 w 12191966"/>
              <a:gd name="connsiteY27921" fmla="*/ 274360 h 4330701"/>
              <a:gd name="connsiteX27922" fmla="*/ 10258864 w 12191966"/>
              <a:gd name="connsiteY27922" fmla="*/ 277557 h 4330701"/>
              <a:gd name="connsiteX27923" fmla="*/ 10260436 w 12191966"/>
              <a:gd name="connsiteY27923" fmla="*/ 278753 h 4330701"/>
              <a:gd name="connsiteX27924" fmla="*/ 10262008 w 12191966"/>
              <a:gd name="connsiteY27924" fmla="*/ 279153 h 4330701"/>
              <a:gd name="connsiteX27925" fmla="*/ 10263579 w 12191966"/>
              <a:gd name="connsiteY27925" fmla="*/ 279553 h 4330701"/>
              <a:gd name="connsiteX27926" fmla="*/ 10265544 w 12191966"/>
              <a:gd name="connsiteY27926" fmla="*/ 279553 h 4330701"/>
              <a:gd name="connsiteX27927" fmla="*/ 10266330 w 12191966"/>
              <a:gd name="connsiteY27927" fmla="*/ 314318 h 4330701"/>
              <a:gd name="connsiteX27928" fmla="*/ 10265151 w 12191966"/>
              <a:gd name="connsiteY27928" fmla="*/ 310722 h 4330701"/>
              <a:gd name="connsiteX27929" fmla="*/ 10262008 w 12191966"/>
              <a:gd name="connsiteY27929" fmla="*/ 306724 h 4330701"/>
              <a:gd name="connsiteX27930" fmla="*/ 10258864 w 12191966"/>
              <a:gd name="connsiteY27930" fmla="*/ 302732 h 4330701"/>
              <a:gd name="connsiteX27931" fmla="*/ 10256113 w 12191966"/>
              <a:gd name="connsiteY27931" fmla="*/ 299935 h 4330701"/>
              <a:gd name="connsiteX27932" fmla="*/ 10254934 w 12191966"/>
              <a:gd name="connsiteY27932" fmla="*/ 299135 h 4330701"/>
              <a:gd name="connsiteX27933" fmla="*/ 10253756 w 12191966"/>
              <a:gd name="connsiteY27933" fmla="*/ 299135 h 4330701"/>
              <a:gd name="connsiteX27934" fmla="*/ 10252577 w 12191966"/>
              <a:gd name="connsiteY27934" fmla="*/ 299935 h 4330701"/>
              <a:gd name="connsiteX27935" fmla="*/ 10251398 w 12191966"/>
              <a:gd name="connsiteY27935" fmla="*/ 300732 h 4330701"/>
              <a:gd name="connsiteX27936" fmla="*/ 10251005 w 12191966"/>
              <a:gd name="connsiteY27936" fmla="*/ 303127 h 4330701"/>
              <a:gd name="connsiteX27937" fmla="*/ 10250612 w 12191966"/>
              <a:gd name="connsiteY27937" fmla="*/ 306327 h 4330701"/>
              <a:gd name="connsiteX27938" fmla="*/ 10250612 w 12191966"/>
              <a:gd name="connsiteY27938" fmla="*/ 310321 h 4330701"/>
              <a:gd name="connsiteX27939" fmla="*/ 10251005 w 12191966"/>
              <a:gd name="connsiteY27939" fmla="*/ 315917 h 4330701"/>
              <a:gd name="connsiteX27940" fmla="*/ 10249040 w 12191966"/>
              <a:gd name="connsiteY27940" fmla="*/ 311920 h 4330701"/>
              <a:gd name="connsiteX27941" fmla="*/ 10246682 w 12191966"/>
              <a:gd name="connsiteY27941" fmla="*/ 309521 h 4330701"/>
              <a:gd name="connsiteX27942" fmla="*/ 10245111 w 12191966"/>
              <a:gd name="connsiteY27942" fmla="*/ 307928 h 4330701"/>
              <a:gd name="connsiteX27943" fmla="*/ 10243146 w 12191966"/>
              <a:gd name="connsiteY27943" fmla="*/ 306724 h 4330701"/>
              <a:gd name="connsiteX27944" fmla="*/ 10240788 w 12191966"/>
              <a:gd name="connsiteY27944" fmla="*/ 307525 h 4330701"/>
              <a:gd name="connsiteX27945" fmla="*/ 10238038 w 12191966"/>
              <a:gd name="connsiteY27945" fmla="*/ 308324 h 4330701"/>
              <a:gd name="connsiteX27946" fmla="*/ 10231357 w 12191966"/>
              <a:gd name="connsiteY27946" fmla="*/ 312323 h 4330701"/>
              <a:gd name="connsiteX27947" fmla="*/ 10230572 w 12191966"/>
              <a:gd name="connsiteY27947" fmla="*/ 309521 h 4330701"/>
              <a:gd name="connsiteX27948" fmla="*/ 10230179 w 12191966"/>
              <a:gd name="connsiteY27948" fmla="*/ 306724 h 4330701"/>
              <a:gd name="connsiteX27949" fmla="*/ 10230179 w 12191966"/>
              <a:gd name="connsiteY27949" fmla="*/ 304332 h 4330701"/>
              <a:gd name="connsiteX27950" fmla="*/ 10230572 w 12191966"/>
              <a:gd name="connsiteY27950" fmla="*/ 301931 h 4330701"/>
              <a:gd name="connsiteX27951" fmla="*/ 10231750 w 12191966"/>
              <a:gd name="connsiteY27951" fmla="*/ 297135 h 4330701"/>
              <a:gd name="connsiteX27952" fmla="*/ 10233322 w 12191966"/>
              <a:gd name="connsiteY27952" fmla="*/ 293539 h 4330701"/>
              <a:gd name="connsiteX27953" fmla="*/ 10233715 w 12191966"/>
              <a:gd name="connsiteY27953" fmla="*/ 291144 h 4330701"/>
              <a:gd name="connsiteX27954" fmla="*/ 10233715 w 12191966"/>
              <a:gd name="connsiteY27954" fmla="*/ 290346 h 4330701"/>
              <a:gd name="connsiteX27955" fmla="*/ 10233322 w 12191966"/>
              <a:gd name="connsiteY27955" fmla="*/ 289143 h 4330701"/>
              <a:gd name="connsiteX27956" fmla="*/ 10232536 w 12191966"/>
              <a:gd name="connsiteY27956" fmla="*/ 288746 h 4330701"/>
              <a:gd name="connsiteX27957" fmla="*/ 10231357 w 12191966"/>
              <a:gd name="connsiteY27957" fmla="*/ 288746 h 4330701"/>
              <a:gd name="connsiteX27958" fmla="*/ 10226642 w 12191966"/>
              <a:gd name="connsiteY27958" fmla="*/ 289143 h 4330701"/>
              <a:gd name="connsiteX27959" fmla="*/ 10226642 w 12191966"/>
              <a:gd name="connsiteY27959" fmla="*/ 285547 h 4330701"/>
              <a:gd name="connsiteX27960" fmla="*/ 10227428 w 12191966"/>
              <a:gd name="connsiteY27960" fmla="*/ 281952 h 4330701"/>
              <a:gd name="connsiteX27961" fmla="*/ 10228214 w 12191966"/>
              <a:gd name="connsiteY27961" fmla="*/ 279553 h 4330701"/>
              <a:gd name="connsiteX27962" fmla="*/ 10229393 w 12191966"/>
              <a:gd name="connsiteY27962" fmla="*/ 277557 h 4330701"/>
              <a:gd name="connsiteX27963" fmla="*/ 10230572 w 12191966"/>
              <a:gd name="connsiteY27963" fmla="*/ 275560 h 4330701"/>
              <a:gd name="connsiteX27964" fmla="*/ 10232143 w 12191966"/>
              <a:gd name="connsiteY27964" fmla="*/ 273563 h 4330701"/>
              <a:gd name="connsiteX27965" fmla="*/ 10235680 w 12191966"/>
              <a:gd name="connsiteY27965" fmla="*/ 271163 h 4330701"/>
              <a:gd name="connsiteX27966" fmla="*/ 10239609 w 12191966"/>
              <a:gd name="connsiteY27966" fmla="*/ 268368 h 4330701"/>
              <a:gd name="connsiteX27967" fmla="*/ 10243539 w 12191966"/>
              <a:gd name="connsiteY27967" fmla="*/ 265569 h 4330701"/>
              <a:gd name="connsiteX27968" fmla="*/ 10245111 w 12191966"/>
              <a:gd name="connsiteY27968" fmla="*/ 263973 h 4330701"/>
              <a:gd name="connsiteX27969" fmla="*/ 10246682 w 12191966"/>
              <a:gd name="connsiteY27969" fmla="*/ 262372 h 4330701"/>
              <a:gd name="connsiteX27970" fmla="*/ 10248254 w 12191966"/>
              <a:gd name="connsiteY27970" fmla="*/ 259974 h 4330701"/>
              <a:gd name="connsiteX27971" fmla="*/ 9653025 w 12191966"/>
              <a:gd name="connsiteY27971" fmla="*/ 257177 h 4330701"/>
              <a:gd name="connsiteX27972" fmla="*/ 9659264 w 12191966"/>
              <a:gd name="connsiteY27972" fmla="*/ 263770 h 4330701"/>
              <a:gd name="connsiteX27973" fmla="*/ 9661993 w 12191966"/>
              <a:gd name="connsiteY27973" fmla="*/ 267647 h 4330701"/>
              <a:gd name="connsiteX27974" fmla="*/ 9665113 w 12191966"/>
              <a:gd name="connsiteY27974" fmla="*/ 271910 h 4330701"/>
              <a:gd name="connsiteX27975" fmla="*/ 9667062 w 12191966"/>
              <a:gd name="connsiteY27975" fmla="*/ 276173 h 4330701"/>
              <a:gd name="connsiteX27976" fmla="*/ 9667842 w 12191966"/>
              <a:gd name="connsiteY27976" fmla="*/ 281212 h 4330701"/>
              <a:gd name="connsiteX27977" fmla="*/ 9667842 w 12191966"/>
              <a:gd name="connsiteY27977" fmla="*/ 283154 h 4330701"/>
              <a:gd name="connsiteX27978" fmla="*/ 9667842 w 12191966"/>
              <a:gd name="connsiteY27978" fmla="*/ 285476 h 4330701"/>
              <a:gd name="connsiteX27979" fmla="*/ 9667062 w 12191966"/>
              <a:gd name="connsiteY27979" fmla="*/ 287806 h 4330701"/>
              <a:gd name="connsiteX27980" fmla="*/ 9665892 w 12191966"/>
              <a:gd name="connsiteY27980" fmla="*/ 290128 h 4330701"/>
              <a:gd name="connsiteX27981" fmla="*/ 9663943 w 12191966"/>
              <a:gd name="connsiteY27981" fmla="*/ 290514 h 4330701"/>
              <a:gd name="connsiteX27982" fmla="*/ 9662383 w 12191966"/>
              <a:gd name="connsiteY27982" fmla="*/ 290514 h 4330701"/>
              <a:gd name="connsiteX27983" fmla="*/ 9661213 w 12191966"/>
              <a:gd name="connsiteY27983" fmla="*/ 290128 h 4330701"/>
              <a:gd name="connsiteX27984" fmla="*/ 9660044 w 12191966"/>
              <a:gd name="connsiteY27984" fmla="*/ 289739 h 4330701"/>
              <a:gd name="connsiteX27985" fmla="*/ 9658484 w 12191966"/>
              <a:gd name="connsiteY27985" fmla="*/ 286639 h 4330701"/>
              <a:gd name="connsiteX27986" fmla="*/ 9656924 w 12191966"/>
              <a:gd name="connsiteY27986" fmla="*/ 283541 h 4330701"/>
              <a:gd name="connsiteX27987" fmla="*/ 9656145 w 12191966"/>
              <a:gd name="connsiteY27987" fmla="*/ 280825 h 4330701"/>
              <a:gd name="connsiteX27988" fmla="*/ 9654975 w 12191966"/>
              <a:gd name="connsiteY27988" fmla="*/ 279277 h 4330701"/>
              <a:gd name="connsiteX27989" fmla="*/ 9654195 w 12191966"/>
              <a:gd name="connsiteY27989" fmla="*/ 278886 h 4330701"/>
              <a:gd name="connsiteX27990" fmla="*/ 9652635 w 12191966"/>
              <a:gd name="connsiteY27990" fmla="*/ 278497 h 4330701"/>
              <a:gd name="connsiteX27991" fmla="*/ 9650686 w 12191966"/>
              <a:gd name="connsiteY27991" fmla="*/ 278497 h 4330701"/>
              <a:gd name="connsiteX27992" fmla="*/ 9648736 w 12191966"/>
              <a:gd name="connsiteY27992" fmla="*/ 278886 h 4330701"/>
              <a:gd name="connsiteX27993" fmla="*/ 9646397 w 12191966"/>
              <a:gd name="connsiteY27993" fmla="*/ 280438 h 4330701"/>
              <a:gd name="connsiteX27994" fmla="*/ 9645617 w 12191966"/>
              <a:gd name="connsiteY27994" fmla="*/ 275401 h 4330701"/>
              <a:gd name="connsiteX27995" fmla="*/ 9646397 w 12191966"/>
              <a:gd name="connsiteY27995" fmla="*/ 271910 h 4330701"/>
              <a:gd name="connsiteX27996" fmla="*/ 9647177 w 12191966"/>
              <a:gd name="connsiteY27996" fmla="*/ 269583 h 4330701"/>
              <a:gd name="connsiteX27997" fmla="*/ 9648736 w 12191966"/>
              <a:gd name="connsiteY27997" fmla="*/ 266868 h 4330701"/>
              <a:gd name="connsiteX27998" fmla="*/ 9650296 w 12191966"/>
              <a:gd name="connsiteY27998" fmla="*/ 265705 h 4330701"/>
              <a:gd name="connsiteX27999" fmla="*/ 9651856 w 12191966"/>
              <a:gd name="connsiteY27999" fmla="*/ 262991 h 4330701"/>
              <a:gd name="connsiteX28000" fmla="*/ 9653025 w 12191966"/>
              <a:gd name="connsiteY28000" fmla="*/ 260667 h 4330701"/>
              <a:gd name="connsiteX28001" fmla="*/ 9635298 w 12191966"/>
              <a:gd name="connsiteY28001" fmla="*/ 254005 h 4330701"/>
              <a:gd name="connsiteX28002" fmla="*/ 9636886 w 12191966"/>
              <a:gd name="connsiteY28002" fmla="*/ 254005 h 4330701"/>
              <a:gd name="connsiteX28003" fmla="*/ 9639267 w 12191966"/>
              <a:gd name="connsiteY28003" fmla="*/ 255165 h 4330701"/>
              <a:gd name="connsiteX28004" fmla="*/ 9642442 w 12191966"/>
              <a:gd name="connsiteY28004" fmla="*/ 255938 h 4330701"/>
              <a:gd name="connsiteX28005" fmla="*/ 9646014 w 12191966"/>
              <a:gd name="connsiteY28005" fmla="*/ 257099 h 4330701"/>
              <a:gd name="connsiteX28006" fmla="*/ 9648792 w 12191966"/>
              <a:gd name="connsiteY28006" fmla="*/ 257488 h 4330701"/>
              <a:gd name="connsiteX28007" fmla="*/ 9648792 w 12191966"/>
              <a:gd name="connsiteY28007" fmla="*/ 259810 h 4330701"/>
              <a:gd name="connsiteX28008" fmla="*/ 9648395 w 12191966"/>
              <a:gd name="connsiteY28008" fmla="*/ 262522 h 4330701"/>
              <a:gd name="connsiteX28009" fmla="*/ 9647998 w 12191966"/>
              <a:gd name="connsiteY28009" fmla="*/ 264459 h 4330701"/>
              <a:gd name="connsiteX28010" fmla="*/ 9646808 w 12191966"/>
              <a:gd name="connsiteY28010" fmla="*/ 266005 h 4330701"/>
              <a:gd name="connsiteX28011" fmla="*/ 9646014 w 12191966"/>
              <a:gd name="connsiteY28011" fmla="*/ 267168 h 4330701"/>
              <a:gd name="connsiteX28012" fmla="*/ 9644426 w 12191966"/>
              <a:gd name="connsiteY28012" fmla="*/ 268332 h 4330701"/>
              <a:gd name="connsiteX28013" fmla="*/ 9641251 w 12191966"/>
              <a:gd name="connsiteY28013" fmla="*/ 269880 h 4330701"/>
              <a:gd name="connsiteX28014" fmla="*/ 9638473 w 12191966"/>
              <a:gd name="connsiteY28014" fmla="*/ 269880 h 4330701"/>
              <a:gd name="connsiteX28015" fmla="*/ 9634901 w 12191966"/>
              <a:gd name="connsiteY28015" fmla="*/ 269107 h 4330701"/>
              <a:gd name="connsiteX28016" fmla="*/ 9631726 w 12191966"/>
              <a:gd name="connsiteY28016" fmla="*/ 267168 h 4330701"/>
              <a:gd name="connsiteX28017" fmla="*/ 9629742 w 12191966"/>
              <a:gd name="connsiteY28017" fmla="*/ 265231 h 4330701"/>
              <a:gd name="connsiteX28018" fmla="*/ 9630933 w 12191966"/>
              <a:gd name="connsiteY28018" fmla="*/ 259423 h 4330701"/>
              <a:gd name="connsiteX28019" fmla="*/ 9631329 w 12191966"/>
              <a:gd name="connsiteY28019" fmla="*/ 257488 h 4330701"/>
              <a:gd name="connsiteX28020" fmla="*/ 9632520 w 12191966"/>
              <a:gd name="connsiteY28020" fmla="*/ 255938 h 4330701"/>
              <a:gd name="connsiteX28021" fmla="*/ 9633314 w 12191966"/>
              <a:gd name="connsiteY28021" fmla="*/ 255165 h 4330701"/>
              <a:gd name="connsiteX28022" fmla="*/ 9634505 w 12191966"/>
              <a:gd name="connsiteY28022" fmla="*/ 254777 h 4330701"/>
              <a:gd name="connsiteX28023" fmla="*/ 7421927 w 12191966"/>
              <a:gd name="connsiteY28023" fmla="*/ 239713 h 4330701"/>
              <a:gd name="connsiteX28024" fmla="*/ 7429071 w 12191966"/>
              <a:gd name="connsiteY28024" fmla="*/ 252218 h 4330701"/>
              <a:gd name="connsiteX28025" fmla="*/ 7433436 w 12191966"/>
              <a:gd name="connsiteY28025" fmla="*/ 260034 h 4330701"/>
              <a:gd name="connsiteX28026" fmla="*/ 7437802 w 12191966"/>
              <a:gd name="connsiteY28026" fmla="*/ 268239 h 4330701"/>
              <a:gd name="connsiteX28027" fmla="*/ 7438993 w 12191966"/>
              <a:gd name="connsiteY28027" fmla="*/ 272147 h 4330701"/>
              <a:gd name="connsiteX28028" fmla="*/ 7440183 w 12191966"/>
              <a:gd name="connsiteY28028" fmla="*/ 276054 h 4330701"/>
              <a:gd name="connsiteX28029" fmla="*/ 7440580 w 12191966"/>
              <a:gd name="connsiteY28029" fmla="*/ 279572 h 4330701"/>
              <a:gd name="connsiteX28030" fmla="*/ 7440580 w 12191966"/>
              <a:gd name="connsiteY28030" fmla="*/ 282698 h 4330701"/>
              <a:gd name="connsiteX28031" fmla="*/ 7439786 w 12191966"/>
              <a:gd name="connsiteY28031" fmla="*/ 285433 h 4330701"/>
              <a:gd name="connsiteX28032" fmla="*/ 7438199 w 12191966"/>
              <a:gd name="connsiteY28032" fmla="*/ 287778 h 4330701"/>
              <a:gd name="connsiteX28033" fmla="*/ 7435421 w 12191966"/>
              <a:gd name="connsiteY28033" fmla="*/ 289732 h 4330701"/>
              <a:gd name="connsiteX28034" fmla="*/ 7432246 w 12191966"/>
              <a:gd name="connsiteY28034" fmla="*/ 290513 h 4330701"/>
              <a:gd name="connsiteX28035" fmla="*/ 7432643 w 12191966"/>
              <a:gd name="connsiteY28035" fmla="*/ 284652 h 4330701"/>
              <a:gd name="connsiteX28036" fmla="*/ 7433040 w 12191966"/>
              <a:gd name="connsiteY28036" fmla="*/ 280353 h 4330701"/>
              <a:gd name="connsiteX28037" fmla="*/ 7433040 w 12191966"/>
              <a:gd name="connsiteY28037" fmla="*/ 277227 h 4330701"/>
              <a:gd name="connsiteX28038" fmla="*/ 7432246 w 12191966"/>
              <a:gd name="connsiteY28038" fmla="*/ 274883 h 4330701"/>
              <a:gd name="connsiteX28039" fmla="*/ 7431452 w 12191966"/>
              <a:gd name="connsiteY28039" fmla="*/ 272928 h 4330701"/>
              <a:gd name="connsiteX28040" fmla="*/ 7430658 w 12191966"/>
              <a:gd name="connsiteY28040" fmla="*/ 271756 h 4330701"/>
              <a:gd name="connsiteX28041" fmla="*/ 7427483 w 12191966"/>
              <a:gd name="connsiteY28041" fmla="*/ 269803 h 4330701"/>
              <a:gd name="connsiteX28042" fmla="*/ 7426690 w 12191966"/>
              <a:gd name="connsiteY28042" fmla="*/ 268239 h 4330701"/>
              <a:gd name="connsiteX28043" fmla="*/ 7425102 w 12191966"/>
              <a:gd name="connsiteY28043" fmla="*/ 266676 h 4330701"/>
              <a:gd name="connsiteX28044" fmla="*/ 7423911 w 12191966"/>
              <a:gd name="connsiteY28044" fmla="*/ 264723 h 4330701"/>
              <a:gd name="connsiteX28045" fmla="*/ 7423118 w 12191966"/>
              <a:gd name="connsiteY28045" fmla="*/ 262378 h 4330701"/>
              <a:gd name="connsiteX28046" fmla="*/ 7421927 w 12191966"/>
              <a:gd name="connsiteY28046" fmla="*/ 258470 h 4330701"/>
              <a:gd name="connsiteX28047" fmla="*/ 7421530 w 12191966"/>
              <a:gd name="connsiteY28047" fmla="*/ 253390 h 4330701"/>
              <a:gd name="connsiteX28048" fmla="*/ 7421530 w 12191966"/>
              <a:gd name="connsiteY28048" fmla="*/ 247528 h 4330701"/>
              <a:gd name="connsiteX28049" fmla="*/ 7103100 w 12191966"/>
              <a:gd name="connsiteY28049" fmla="*/ 195264 h 4330701"/>
              <a:gd name="connsiteX28050" fmla="*/ 7106165 w 12191966"/>
              <a:gd name="connsiteY28050" fmla="*/ 195264 h 4330701"/>
              <a:gd name="connsiteX28051" fmla="*/ 7108464 w 12191966"/>
              <a:gd name="connsiteY28051" fmla="*/ 196393 h 4330701"/>
              <a:gd name="connsiteX28052" fmla="*/ 7109997 w 12191966"/>
              <a:gd name="connsiteY28052" fmla="*/ 196770 h 4330701"/>
              <a:gd name="connsiteX28053" fmla="*/ 7110380 w 12191966"/>
              <a:gd name="connsiteY28053" fmla="*/ 197896 h 4330701"/>
              <a:gd name="connsiteX28054" fmla="*/ 7108847 w 12191966"/>
              <a:gd name="connsiteY28054" fmla="*/ 201656 h 4330701"/>
              <a:gd name="connsiteX28055" fmla="*/ 7106932 w 12191966"/>
              <a:gd name="connsiteY28055" fmla="*/ 205039 h 4330701"/>
              <a:gd name="connsiteX28056" fmla="*/ 7104249 w 12191966"/>
              <a:gd name="connsiteY28056" fmla="*/ 207298 h 4330701"/>
              <a:gd name="connsiteX28057" fmla="*/ 7100801 w 12191966"/>
              <a:gd name="connsiteY28057" fmla="*/ 209179 h 4330701"/>
              <a:gd name="connsiteX28058" fmla="*/ 7097352 w 12191966"/>
              <a:gd name="connsiteY28058" fmla="*/ 209552 h 4330701"/>
              <a:gd name="connsiteX28059" fmla="*/ 7093903 w 12191966"/>
              <a:gd name="connsiteY28059" fmla="*/ 209552 h 4330701"/>
              <a:gd name="connsiteX28060" fmla="*/ 7092370 w 12191966"/>
              <a:gd name="connsiteY28060" fmla="*/ 209179 h 4330701"/>
              <a:gd name="connsiteX28061" fmla="*/ 7091221 w 12191966"/>
              <a:gd name="connsiteY28061" fmla="*/ 208425 h 4330701"/>
              <a:gd name="connsiteX28062" fmla="*/ 7089688 w 12191966"/>
              <a:gd name="connsiteY28062" fmla="*/ 206921 h 4330701"/>
              <a:gd name="connsiteX28063" fmla="*/ 7088155 w 12191966"/>
              <a:gd name="connsiteY28063" fmla="*/ 205418 h 4330701"/>
              <a:gd name="connsiteX28064" fmla="*/ 7090454 w 12191966"/>
              <a:gd name="connsiteY28064" fmla="*/ 202412 h 4330701"/>
              <a:gd name="connsiteX28065" fmla="*/ 7093137 w 12191966"/>
              <a:gd name="connsiteY28065" fmla="*/ 200154 h 4330701"/>
              <a:gd name="connsiteX28066" fmla="*/ 7096202 w 12191966"/>
              <a:gd name="connsiteY28066" fmla="*/ 197896 h 4330701"/>
              <a:gd name="connsiteX28067" fmla="*/ 7099651 w 12191966"/>
              <a:gd name="connsiteY28067" fmla="*/ 196393 h 4330701"/>
              <a:gd name="connsiteX28068" fmla="*/ 6483940 w 12191966"/>
              <a:gd name="connsiteY28068" fmla="*/ 193679 h 4330701"/>
              <a:gd name="connsiteX28069" fmla="*/ 6486756 w 12191966"/>
              <a:gd name="connsiteY28069" fmla="*/ 193679 h 4330701"/>
              <a:gd name="connsiteX28070" fmla="*/ 6489572 w 12191966"/>
              <a:gd name="connsiteY28070" fmla="*/ 194068 h 4330701"/>
              <a:gd name="connsiteX28071" fmla="*/ 6494803 w 12191966"/>
              <a:gd name="connsiteY28071" fmla="*/ 196018 h 4330701"/>
              <a:gd name="connsiteX28072" fmla="*/ 6499632 w 12191966"/>
              <a:gd name="connsiteY28072" fmla="*/ 198753 h 4330701"/>
              <a:gd name="connsiteX28073" fmla="*/ 6511702 w 12191966"/>
              <a:gd name="connsiteY28073" fmla="*/ 204998 h 4330701"/>
              <a:gd name="connsiteX28074" fmla="*/ 6510496 w 12191966"/>
              <a:gd name="connsiteY28074" fmla="*/ 203047 h 4330701"/>
              <a:gd name="connsiteX28075" fmla="*/ 6510093 w 12191966"/>
              <a:gd name="connsiteY28075" fmla="*/ 201485 h 4330701"/>
              <a:gd name="connsiteX28076" fmla="*/ 6510093 w 12191966"/>
              <a:gd name="connsiteY28076" fmla="*/ 200703 h 4330701"/>
              <a:gd name="connsiteX28077" fmla="*/ 6510496 w 12191966"/>
              <a:gd name="connsiteY28077" fmla="*/ 199142 h 4330701"/>
              <a:gd name="connsiteX28078" fmla="*/ 6511702 w 12191966"/>
              <a:gd name="connsiteY28078" fmla="*/ 197973 h 4330701"/>
              <a:gd name="connsiteX28079" fmla="*/ 6512910 w 12191966"/>
              <a:gd name="connsiteY28079" fmla="*/ 197191 h 4330701"/>
              <a:gd name="connsiteX28080" fmla="*/ 6516933 w 12191966"/>
              <a:gd name="connsiteY28080" fmla="*/ 196018 h 4330701"/>
              <a:gd name="connsiteX28081" fmla="*/ 6522566 w 12191966"/>
              <a:gd name="connsiteY28081" fmla="*/ 195238 h 4330701"/>
              <a:gd name="connsiteX28082" fmla="*/ 6528199 w 12191966"/>
              <a:gd name="connsiteY28082" fmla="*/ 195238 h 4330701"/>
              <a:gd name="connsiteX28083" fmla="*/ 6534235 w 12191966"/>
              <a:gd name="connsiteY28083" fmla="*/ 195238 h 4330701"/>
              <a:gd name="connsiteX28084" fmla="*/ 6540673 w 12191966"/>
              <a:gd name="connsiteY28084" fmla="*/ 195628 h 4330701"/>
              <a:gd name="connsiteX28085" fmla="*/ 6545501 w 12191966"/>
              <a:gd name="connsiteY28085" fmla="*/ 196018 h 4330701"/>
              <a:gd name="connsiteX28086" fmla="*/ 6550329 w 12191966"/>
              <a:gd name="connsiteY28086" fmla="*/ 197191 h 4330701"/>
              <a:gd name="connsiteX28087" fmla="*/ 6553146 w 12191966"/>
              <a:gd name="connsiteY28087" fmla="*/ 197973 h 4330701"/>
              <a:gd name="connsiteX28088" fmla="*/ 6554353 w 12191966"/>
              <a:gd name="connsiteY28088" fmla="*/ 198753 h 4330701"/>
              <a:gd name="connsiteX28089" fmla="*/ 6554755 w 12191966"/>
              <a:gd name="connsiteY28089" fmla="*/ 199142 h 4330701"/>
              <a:gd name="connsiteX28090" fmla="*/ 6554755 w 12191966"/>
              <a:gd name="connsiteY28090" fmla="*/ 199533 h 4330701"/>
              <a:gd name="connsiteX28091" fmla="*/ 6554353 w 12191966"/>
              <a:gd name="connsiteY28091" fmla="*/ 199922 h 4330701"/>
              <a:gd name="connsiteX28092" fmla="*/ 6550732 w 12191966"/>
              <a:gd name="connsiteY28092" fmla="*/ 201094 h 4330701"/>
              <a:gd name="connsiteX28093" fmla="*/ 6544696 w 12191966"/>
              <a:gd name="connsiteY28093" fmla="*/ 201874 h 4330701"/>
              <a:gd name="connsiteX28094" fmla="*/ 6535442 w 12191966"/>
              <a:gd name="connsiteY28094" fmla="*/ 202656 h 4330701"/>
              <a:gd name="connsiteX28095" fmla="*/ 6533430 w 12191966"/>
              <a:gd name="connsiteY28095" fmla="*/ 205389 h 4330701"/>
              <a:gd name="connsiteX28096" fmla="*/ 6531418 w 12191966"/>
              <a:gd name="connsiteY28096" fmla="*/ 207341 h 4330701"/>
              <a:gd name="connsiteX28097" fmla="*/ 6529406 w 12191966"/>
              <a:gd name="connsiteY28097" fmla="*/ 208901 h 4330701"/>
              <a:gd name="connsiteX28098" fmla="*/ 6527394 w 12191966"/>
              <a:gd name="connsiteY28098" fmla="*/ 210072 h 4330701"/>
              <a:gd name="connsiteX28099" fmla="*/ 6525383 w 12191966"/>
              <a:gd name="connsiteY28099" fmla="*/ 210853 h 4330701"/>
              <a:gd name="connsiteX28100" fmla="*/ 6523371 w 12191966"/>
              <a:gd name="connsiteY28100" fmla="*/ 211243 h 4330701"/>
              <a:gd name="connsiteX28101" fmla="*/ 6518543 w 12191966"/>
              <a:gd name="connsiteY28101" fmla="*/ 211243 h 4330701"/>
              <a:gd name="connsiteX28102" fmla="*/ 6514921 w 12191966"/>
              <a:gd name="connsiteY28102" fmla="*/ 211243 h 4330701"/>
              <a:gd name="connsiteX28103" fmla="*/ 6510898 w 12191966"/>
              <a:gd name="connsiteY28103" fmla="*/ 212027 h 4330701"/>
              <a:gd name="connsiteX28104" fmla="*/ 6508886 w 12191966"/>
              <a:gd name="connsiteY28104" fmla="*/ 212806 h 4330701"/>
              <a:gd name="connsiteX28105" fmla="*/ 6507277 w 12191966"/>
              <a:gd name="connsiteY28105" fmla="*/ 213977 h 4330701"/>
              <a:gd name="connsiteX28106" fmla="*/ 6505265 w 12191966"/>
              <a:gd name="connsiteY28106" fmla="*/ 215539 h 4330701"/>
              <a:gd name="connsiteX28107" fmla="*/ 6504057 w 12191966"/>
              <a:gd name="connsiteY28107" fmla="*/ 217490 h 4330701"/>
              <a:gd name="connsiteX28108" fmla="*/ 6501241 w 12191966"/>
              <a:gd name="connsiteY28108" fmla="*/ 213977 h 4330701"/>
              <a:gd name="connsiteX28109" fmla="*/ 6498827 w 12191966"/>
              <a:gd name="connsiteY28109" fmla="*/ 210072 h 4330701"/>
              <a:gd name="connsiteX28110" fmla="*/ 6496815 w 12191966"/>
              <a:gd name="connsiteY28110" fmla="*/ 205389 h 4330701"/>
              <a:gd name="connsiteX28111" fmla="*/ 6495206 w 12191966"/>
              <a:gd name="connsiteY28111" fmla="*/ 200703 h 4330701"/>
              <a:gd name="connsiteX28112" fmla="*/ 6492792 w 12191966"/>
              <a:gd name="connsiteY28112" fmla="*/ 203828 h 4330701"/>
              <a:gd name="connsiteX28113" fmla="*/ 6489975 w 12191966"/>
              <a:gd name="connsiteY28113" fmla="*/ 207341 h 4330701"/>
              <a:gd name="connsiteX28114" fmla="*/ 6487158 w 12191966"/>
              <a:gd name="connsiteY28114" fmla="*/ 210072 h 4330701"/>
              <a:gd name="connsiteX28115" fmla="*/ 6483940 w 12191966"/>
              <a:gd name="connsiteY28115" fmla="*/ 212027 h 4330701"/>
              <a:gd name="connsiteX28116" fmla="*/ 6482331 w 12191966"/>
              <a:gd name="connsiteY28116" fmla="*/ 212416 h 4330701"/>
              <a:gd name="connsiteX28117" fmla="*/ 6480319 w 12191966"/>
              <a:gd name="connsiteY28117" fmla="*/ 212806 h 4330701"/>
              <a:gd name="connsiteX28118" fmla="*/ 6478307 w 12191966"/>
              <a:gd name="connsiteY28118" fmla="*/ 212416 h 4330701"/>
              <a:gd name="connsiteX28119" fmla="*/ 6476295 w 12191966"/>
              <a:gd name="connsiteY28119" fmla="*/ 212027 h 4330701"/>
              <a:gd name="connsiteX28120" fmla="*/ 6474282 w 12191966"/>
              <a:gd name="connsiteY28120" fmla="*/ 210463 h 4330701"/>
              <a:gd name="connsiteX28121" fmla="*/ 6472271 w 12191966"/>
              <a:gd name="connsiteY28121" fmla="*/ 208901 h 4330701"/>
              <a:gd name="connsiteX28122" fmla="*/ 6469856 w 12191966"/>
              <a:gd name="connsiteY28122" fmla="*/ 206560 h 4330701"/>
              <a:gd name="connsiteX28123" fmla="*/ 6467443 w 12191966"/>
              <a:gd name="connsiteY28123" fmla="*/ 203436 h 4330701"/>
              <a:gd name="connsiteX28124" fmla="*/ 6470259 w 12191966"/>
              <a:gd name="connsiteY28124" fmla="*/ 200703 h 4330701"/>
              <a:gd name="connsiteX28125" fmla="*/ 6473478 w 12191966"/>
              <a:gd name="connsiteY28125" fmla="*/ 197973 h 4330701"/>
              <a:gd name="connsiteX28126" fmla="*/ 6475892 w 12191966"/>
              <a:gd name="connsiteY28126" fmla="*/ 196018 h 4330701"/>
              <a:gd name="connsiteX28127" fmla="*/ 6479111 w 12191966"/>
              <a:gd name="connsiteY28127" fmla="*/ 194458 h 4330701"/>
              <a:gd name="connsiteX28128" fmla="*/ 6481525 w 12191966"/>
              <a:gd name="connsiteY28128" fmla="*/ 194068 h 4330701"/>
              <a:gd name="connsiteX28129" fmla="*/ 6464267 w 12191966"/>
              <a:gd name="connsiteY28129" fmla="*/ 192090 h 4330701"/>
              <a:gd name="connsiteX28130" fmla="*/ 6463861 w 12191966"/>
              <a:gd name="connsiteY28130" fmla="*/ 197497 h 4330701"/>
              <a:gd name="connsiteX28131" fmla="*/ 6462639 w 12191966"/>
              <a:gd name="connsiteY28131" fmla="*/ 201656 h 4330701"/>
              <a:gd name="connsiteX28132" fmla="*/ 6461825 w 12191966"/>
              <a:gd name="connsiteY28132" fmla="*/ 204978 h 4330701"/>
              <a:gd name="connsiteX28133" fmla="*/ 6460197 w 12191966"/>
              <a:gd name="connsiteY28133" fmla="*/ 207060 h 4330701"/>
              <a:gd name="connsiteX28134" fmla="*/ 6458569 w 12191966"/>
              <a:gd name="connsiteY28134" fmla="*/ 208722 h 4330701"/>
              <a:gd name="connsiteX28135" fmla="*/ 6456534 w 12191966"/>
              <a:gd name="connsiteY28135" fmla="*/ 209552 h 4330701"/>
              <a:gd name="connsiteX28136" fmla="*/ 6454498 w 12191966"/>
              <a:gd name="connsiteY28136" fmla="*/ 209552 h 4330701"/>
              <a:gd name="connsiteX28137" fmla="*/ 6452463 w 12191966"/>
              <a:gd name="connsiteY28137" fmla="*/ 209552 h 4330701"/>
              <a:gd name="connsiteX28138" fmla="*/ 6447172 w 12191966"/>
              <a:gd name="connsiteY28138" fmla="*/ 207891 h 4330701"/>
              <a:gd name="connsiteX28139" fmla="*/ 6442287 w 12191966"/>
              <a:gd name="connsiteY28139" fmla="*/ 205395 h 4330701"/>
              <a:gd name="connsiteX28140" fmla="*/ 6437405 w 12191966"/>
              <a:gd name="connsiteY28140" fmla="*/ 203317 h 4330701"/>
              <a:gd name="connsiteX28141" fmla="*/ 6432519 w 12191966"/>
              <a:gd name="connsiteY28141" fmla="*/ 201656 h 4330701"/>
              <a:gd name="connsiteX28142" fmla="*/ 6432927 w 12191966"/>
              <a:gd name="connsiteY28142" fmla="*/ 199160 h 4330701"/>
              <a:gd name="connsiteX28143" fmla="*/ 6434148 w 12191966"/>
              <a:gd name="connsiteY28143" fmla="*/ 197497 h 4330701"/>
              <a:gd name="connsiteX28144" fmla="*/ 6435369 w 12191966"/>
              <a:gd name="connsiteY28144" fmla="*/ 195836 h 4330701"/>
              <a:gd name="connsiteX28145" fmla="*/ 6436998 w 12191966"/>
              <a:gd name="connsiteY28145" fmla="*/ 195000 h 4330701"/>
              <a:gd name="connsiteX28146" fmla="*/ 6439033 w 12191966"/>
              <a:gd name="connsiteY28146" fmla="*/ 193754 h 4330701"/>
              <a:gd name="connsiteX28147" fmla="*/ 6441065 w 12191966"/>
              <a:gd name="connsiteY28147" fmla="*/ 193754 h 4330701"/>
              <a:gd name="connsiteX28148" fmla="*/ 6445950 w 12191966"/>
              <a:gd name="connsiteY28148" fmla="*/ 193339 h 4330701"/>
              <a:gd name="connsiteX28149" fmla="*/ 6455720 w 12191966"/>
              <a:gd name="connsiteY28149" fmla="*/ 193754 h 4330701"/>
              <a:gd name="connsiteX28150" fmla="*/ 6460197 w 12191966"/>
              <a:gd name="connsiteY28150" fmla="*/ 193339 h 4330701"/>
              <a:gd name="connsiteX28151" fmla="*/ 6462232 w 12191966"/>
              <a:gd name="connsiteY28151" fmla="*/ 192921 h 4330701"/>
              <a:gd name="connsiteX28152" fmla="*/ 6399091 w 12191966"/>
              <a:gd name="connsiteY28152" fmla="*/ 185741 h 4330701"/>
              <a:gd name="connsiteX28153" fmla="*/ 6401047 w 12191966"/>
              <a:gd name="connsiteY28153" fmla="*/ 185741 h 4330701"/>
              <a:gd name="connsiteX28154" fmla="*/ 6404959 w 12191966"/>
              <a:gd name="connsiteY28154" fmla="*/ 186140 h 4330701"/>
              <a:gd name="connsiteX28155" fmla="*/ 6409263 w 12191966"/>
              <a:gd name="connsiteY28155" fmla="*/ 187723 h 4330701"/>
              <a:gd name="connsiteX28156" fmla="*/ 6413172 w 12191966"/>
              <a:gd name="connsiteY28156" fmla="*/ 189313 h 4330701"/>
              <a:gd name="connsiteX28157" fmla="*/ 6417084 w 12191966"/>
              <a:gd name="connsiteY28157" fmla="*/ 190105 h 4330701"/>
              <a:gd name="connsiteX28158" fmla="*/ 6419822 w 12191966"/>
              <a:gd name="connsiteY28158" fmla="*/ 190897 h 4330701"/>
              <a:gd name="connsiteX28159" fmla="*/ 6418647 w 12191966"/>
              <a:gd name="connsiteY28159" fmla="*/ 193679 h 4330701"/>
              <a:gd name="connsiteX28160" fmla="*/ 6417474 w 12191966"/>
              <a:gd name="connsiteY28160" fmla="*/ 196058 h 4330701"/>
              <a:gd name="connsiteX28161" fmla="*/ 6415910 w 12191966"/>
              <a:gd name="connsiteY28161" fmla="*/ 198439 h 4330701"/>
              <a:gd name="connsiteX28162" fmla="*/ 6414346 w 12191966"/>
              <a:gd name="connsiteY28162" fmla="*/ 199632 h 4330701"/>
              <a:gd name="connsiteX28163" fmla="*/ 6413172 w 12191966"/>
              <a:gd name="connsiteY28163" fmla="*/ 200821 h 4330701"/>
              <a:gd name="connsiteX28164" fmla="*/ 6411215 w 12191966"/>
              <a:gd name="connsiteY28164" fmla="*/ 201614 h 4330701"/>
              <a:gd name="connsiteX28165" fmla="*/ 6409263 w 12191966"/>
              <a:gd name="connsiteY28165" fmla="*/ 201614 h 4330701"/>
              <a:gd name="connsiteX28166" fmla="*/ 6407697 w 12191966"/>
              <a:gd name="connsiteY28166" fmla="*/ 201614 h 4330701"/>
              <a:gd name="connsiteX28167" fmla="*/ 6403785 w 12191966"/>
              <a:gd name="connsiteY28167" fmla="*/ 200821 h 4330701"/>
              <a:gd name="connsiteX28168" fmla="*/ 6399874 w 12191966"/>
              <a:gd name="connsiteY28168" fmla="*/ 198836 h 4330701"/>
              <a:gd name="connsiteX28169" fmla="*/ 6396353 w 12191966"/>
              <a:gd name="connsiteY28169" fmla="*/ 196058 h 4330701"/>
              <a:gd name="connsiteX28170" fmla="*/ 6392835 w 12191966"/>
              <a:gd name="connsiteY28170" fmla="*/ 193280 h 4330701"/>
              <a:gd name="connsiteX28171" fmla="*/ 6393224 w 12191966"/>
              <a:gd name="connsiteY28171" fmla="*/ 190897 h 4330701"/>
              <a:gd name="connsiteX28172" fmla="*/ 6394788 w 12191966"/>
              <a:gd name="connsiteY28172" fmla="*/ 188916 h 4330701"/>
              <a:gd name="connsiteX28173" fmla="*/ 6396353 w 12191966"/>
              <a:gd name="connsiteY28173" fmla="*/ 187327 h 4330701"/>
              <a:gd name="connsiteX28174" fmla="*/ 6397920 w 12191966"/>
              <a:gd name="connsiteY28174" fmla="*/ 186140 h 4330701"/>
              <a:gd name="connsiteX28175" fmla="*/ 7075455 w 12191966"/>
              <a:gd name="connsiteY28175" fmla="*/ 182564 h 4330701"/>
              <a:gd name="connsiteX28176" fmla="*/ 7075056 w 12191966"/>
              <a:gd name="connsiteY28176" fmla="*/ 190809 h 4330701"/>
              <a:gd name="connsiteX28177" fmla="*/ 7074658 w 12191966"/>
              <a:gd name="connsiteY28177" fmla="*/ 193953 h 4330701"/>
              <a:gd name="connsiteX28178" fmla="*/ 7074259 w 12191966"/>
              <a:gd name="connsiteY28178" fmla="*/ 197092 h 4330701"/>
              <a:gd name="connsiteX28179" fmla="*/ 7073062 w 12191966"/>
              <a:gd name="connsiteY28179" fmla="*/ 200231 h 4330701"/>
              <a:gd name="connsiteX28180" fmla="*/ 7072265 w 12191966"/>
              <a:gd name="connsiteY28180" fmla="*/ 202589 h 4330701"/>
              <a:gd name="connsiteX28181" fmla="*/ 7070670 w 12191966"/>
              <a:gd name="connsiteY28181" fmla="*/ 204549 h 4330701"/>
              <a:gd name="connsiteX28182" fmla="*/ 7069075 w 12191966"/>
              <a:gd name="connsiteY28182" fmla="*/ 206516 h 4330701"/>
              <a:gd name="connsiteX28183" fmla="*/ 7065087 w 12191966"/>
              <a:gd name="connsiteY28183" fmla="*/ 210050 h 4330701"/>
              <a:gd name="connsiteX28184" fmla="*/ 7060301 w 12191966"/>
              <a:gd name="connsiteY28184" fmla="*/ 212406 h 4330701"/>
              <a:gd name="connsiteX28185" fmla="*/ 7055516 w 12191966"/>
              <a:gd name="connsiteY28185" fmla="*/ 214367 h 4330701"/>
              <a:gd name="connsiteX28186" fmla="*/ 7049933 w 12191966"/>
              <a:gd name="connsiteY28186" fmla="*/ 215940 h 4330701"/>
              <a:gd name="connsiteX28187" fmla="*/ 7043951 w 12191966"/>
              <a:gd name="connsiteY28187" fmla="*/ 216329 h 4330701"/>
              <a:gd name="connsiteX28188" fmla="*/ 7037969 w 12191966"/>
              <a:gd name="connsiteY28188" fmla="*/ 217119 h 4330701"/>
              <a:gd name="connsiteX28189" fmla="*/ 7025207 w 12191966"/>
              <a:gd name="connsiteY28189" fmla="*/ 217508 h 4330701"/>
              <a:gd name="connsiteX28190" fmla="*/ 7013244 w 12191966"/>
              <a:gd name="connsiteY28190" fmla="*/ 217900 h 4330701"/>
              <a:gd name="connsiteX28191" fmla="*/ 7006863 w 12191966"/>
              <a:gd name="connsiteY28191" fmla="*/ 218295 h 4330701"/>
              <a:gd name="connsiteX28192" fmla="*/ 7001679 w 12191966"/>
              <a:gd name="connsiteY28192" fmla="*/ 219079 h 4330701"/>
              <a:gd name="connsiteX28193" fmla="*/ 7001679 w 12191966"/>
              <a:gd name="connsiteY28193" fmla="*/ 215545 h 4330701"/>
              <a:gd name="connsiteX28194" fmla="*/ 7000881 w 12191966"/>
              <a:gd name="connsiteY28194" fmla="*/ 212406 h 4330701"/>
              <a:gd name="connsiteX28195" fmla="*/ 7000084 w 12191966"/>
              <a:gd name="connsiteY28195" fmla="*/ 210050 h 4330701"/>
              <a:gd name="connsiteX28196" fmla="*/ 6998887 w 12191966"/>
              <a:gd name="connsiteY28196" fmla="*/ 208085 h 4330701"/>
              <a:gd name="connsiteX28197" fmla="*/ 6998090 w 12191966"/>
              <a:gd name="connsiteY28197" fmla="*/ 206123 h 4330701"/>
              <a:gd name="connsiteX28198" fmla="*/ 6996494 w 12191966"/>
              <a:gd name="connsiteY28198" fmla="*/ 204549 h 4330701"/>
              <a:gd name="connsiteX28199" fmla="*/ 6994899 w 12191966"/>
              <a:gd name="connsiteY28199" fmla="*/ 203373 h 4330701"/>
              <a:gd name="connsiteX28200" fmla="*/ 6992905 w 12191966"/>
              <a:gd name="connsiteY28200" fmla="*/ 202589 h 4330701"/>
              <a:gd name="connsiteX28201" fmla="*/ 6996494 w 12191966"/>
              <a:gd name="connsiteY28201" fmla="*/ 200626 h 4330701"/>
              <a:gd name="connsiteX28202" fmla="*/ 7000482 w 12191966"/>
              <a:gd name="connsiteY28202" fmla="*/ 199054 h 4330701"/>
              <a:gd name="connsiteX28203" fmla="*/ 7004869 w 12191966"/>
              <a:gd name="connsiteY28203" fmla="*/ 198661 h 4330701"/>
              <a:gd name="connsiteX28204" fmla="*/ 7010053 w 12191966"/>
              <a:gd name="connsiteY28204" fmla="*/ 198661 h 4330701"/>
              <a:gd name="connsiteX28205" fmla="*/ 7021220 w 12191966"/>
              <a:gd name="connsiteY28205" fmla="*/ 199447 h 4330701"/>
              <a:gd name="connsiteX28206" fmla="*/ 7032784 w 12191966"/>
              <a:gd name="connsiteY28206" fmla="*/ 201017 h 4330701"/>
              <a:gd name="connsiteX28207" fmla="*/ 7038368 w 12191966"/>
              <a:gd name="connsiteY28207" fmla="*/ 201410 h 4330701"/>
              <a:gd name="connsiteX28208" fmla="*/ 7044349 w 12191966"/>
              <a:gd name="connsiteY28208" fmla="*/ 201410 h 4330701"/>
              <a:gd name="connsiteX28209" fmla="*/ 7050331 w 12191966"/>
              <a:gd name="connsiteY28209" fmla="*/ 200626 h 4330701"/>
              <a:gd name="connsiteX28210" fmla="*/ 7055914 w 12191966"/>
              <a:gd name="connsiteY28210" fmla="*/ 199447 h 4330701"/>
              <a:gd name="connsiteX28211" fmla="*/ 7061099 w 12191966"/>
              <a:gd name="connsiteY28211" fmla="*/ 197092 h 4330701"/>
              <a:gd name="connsiteX28212" fmla="*/ 7066682 w 12191966"/>
              <a:gd name="connsiteY28212" fmla="*/ 193560 h 4330701"/>
              <a:gd name="connsiteX28213" fmla="*/ 7068676 w 12191966"/>
              <a:gd name="connsiteY28213" fmla="*/ 191599 h 4330701"/>
              <a:gd name="connsiteX28214" fmla="*/ 7071069 w 12191966"/>
              <a:gd name="connsiteY28214" fmla="*/ 189242 h 4330701"/>
              <a:gd name="connsiteX28215" fmla="*/ 7073062 w 12191966"/>
              <a:gd name="connsiteY28215" fmla="*/ 186098 h 4330701"/>
              <a:gd name="connsiteX28216" fmla="*/ 5962580 w 12191966"/>
              <a:gd name="connsiteY28216" fmla="*/ 179391 h 4330701"/>
              <a:gd name="connsiteX28217" fmla="*/ 5973916 w 12191966"/>
              <a:gd name="connsiteY28217" fmla="*/ 184735 h 4330701"/>
              <a:gd name="connsiteX28218" fmla="*/ 5983687 w 12191966"/>
              <a:gd name="connsiteY28218" fmla="*/ 188557 h 4330701"/>
              <a:gd name="connsiteX28219" fmla="*/ 5992286 w 12191966"/>
              <a:gd name="connsiteY28219" fmla="*/ 191990 h 4330701"/>
              <a:gd name="connsiteX28220" fmla="*/ 5996193 w 12191966"/>
              <a:gd name="connsiteY28220" fmla="*/ 193518 h 4330701"/>
              <a:gd name="connsiteX28221" fmla="*/ 6000104 w 12191966"/>
              <a:gd name="connsiteY28221" fmla="*/ 194280 h 4330701"/>
              <a:gd name="connsiteX28222" fmla="*/ 6003622 w 12191966"/>
              <a:gd name="connsiteY28222" fmla="*/ 195044 h 4330701"/>
              <a:gd name="connsiteX28223" fmla="*/ 6007530 w 12191966"/>
              <a:gd name="connsiteY28223" fmla="*/ 195044 h 4330701"/>
              <a:gd name="connsiteX28224" fmla="*/ 6011439 w 12191966"/>
              <a:gd name="connsiteY28224" fmla="*/ 194280 h 4330701"/>
              <a:gd name="connsiteX28225" fmla="*/ 6015740 w 12191966"/>
              <a:gd name="connsiteY28225" fmla="*/ 193518 h 4330701"/>
              <a:gd name="connsiteX28226" fmla="*/ 6020429 w 12191966"/>
              <a:gd name="connsiteY28226" fmla="*/ 191609 h 4330701"/>
              <a:gd name="connsiteX28227" fmla="*/ 6025120 w 12191966"/>
              <a:gd name="connsiteY28227" fmla="*/ 189700 h 4330701"/>
              <a:gd name="connsiteX28228" fmla="*/ 6030594 w 12191966"/>
              <a:gd name="connsiteY28228" fmla="*/ 186644 h 4330701"/>
              <a:gd name="connsiteX28229" fmla="*/ 6036454 w 12191966"/>
              <a:gd name="connsiteY28229" fmla="*/ 183211 h 4330701"/>
              <a:gd name="connsiteX28230" fmla="*/ 6037236 w 12191966"/>
              <a:gd name="connsiteY28230" fmla="*/ 186644 h 4330701"/>
              <a:gd name="connsiteX28231" fmla="*/ 6037236 w 12191966"/>
              <a:gd name="connsiteY28231" fmla="*/ 189700 h 4330701"/>
              <a:gd name="connsiteX28232" fmla="*/ 6036454 w 12191966"/>
              <a:gd name="connsiteY28232" fmla="*/ 191609 h 4330701"/>
              <a:gd name="connsiteX28233" fmla="*/ 6035674 w 12191966"/>
              <a:gd name="connsiteY28233" fmla="*/ 193137 h 4330701"/>
              <a:gd name="connsiteX28234" fmla="*/ 6034498 w 12191966"/>
              <a:gd name="connsiteY28234" fmla="*/ 194280 h 4330701"/>
              <a:gd name="connsiteX28235" fmla="*/ 6033327 w 12191966"/>
              <a:gd name="connsiteY28235" fmla="*/ 195425 h 4330701"/>
              <a:gd name="connsiteX28236" fmla="*/ 6029808 w 12191966"/>
              <a:gd name="connsiteY28236" fmla="*/ 196189 h 4330701"/>
              <a:gd name="connsiteX28237" fmla="*/ 6026682 w 12191966"/>
              <a:gd name="connsiteY28237" fmla="*/ 197338 h 4330701"/>
              <a:gd name="connsiteX28238" fmla="*/ 6025120 w 12191966"/>
              <a:gd name="connsiteY28238" fmla="*/ 198481 h 4330701"/>
              <a:gd name="connsiteX28239" fmla="*/ 6023947 w 12191966"/>
              <a:gd name="connsiteY28239" fmla="*/ 199247 h 4330701"/>
              <a:gd name="connsiteX28240" fmla="*/ 6022774 w 12191966"/>
              <a:gd name="connsiteY28240" fmla="*/ 200390 h 4330701"/>
              <a:gd name="connsiteX28241" fmla="*/ 6021992 w 12191966"/>
              <a:gd name="connsiteY28241" fmla="*/ 202299 h 4330701"/>
              <a:gd name="connsiteX28242" fmla="*/ 6021992 w 12191966"/>
              <a:gd name="connsiteY28242" fmla="*/ 204591 h 4330701"/>
              <a:gd name="connsiteX28243" fmla="*/ 6021992 w 12191966"/>
              <a:gd name="connsiteY28243" fmla="*/ 207643 h 4330701"/>
              <a:gd name="connsiteX28244" fmla="*/ 6017694 w 12191966"/>
              <a:gd name="connsiteY28244" fmla="*/ 205355 h 4330701"/>
              <a:gd name="connsiteX28245" fmla="*/ 6013783 w 12191966"/>
              <a:gd name="connsiteY28245" fmla="*/ 204591 h 4330701"/>
              <a:gd name="connsiteX28246" fmla="*/ 6009874 w 12191966"/>
              <a:gd name="connsiteY28246" fmla="*/ 204208 h 4330701"/>
              <a:gd name="connsiteX28247" fmla="*/ 6005966 w 12191966"/>
              <a:gd name="connsiteY28247" fmla="*/ 203443 h 4330701"/>
              <a:gd name="connsiteX28248" fmla="*/ 6002059 w 12191966"/>
              <a:gd name="connsiteY28248" fmla="*/ 204208 h 4330701"/>
              <a:gd name="connsiteX28249" fmla="*/ 5998147 w 12191966"/>
              <a:gd name="connsiteY28249" fmla="*/ 204591 h 4330701"/>
              <a:gd name="connsiteX28250" fmla="*/ 5990723 w 12191966"/>
              <a:gd name="connsiteY28250" fmla="*/ 206121 h 4330701"/>
              <a:gd name="connsiteX28251" fmla="*/ 5982904 w 12191966"/>
              <a:gd name="connsiteY28251" fmla="*/ 208028 h 4330701"/>
              <a:gd name="connsiteX28252" fmla="*/ 5975478 w 12191966"/>
              <a:gd name="connsiteY28252" fmla="*/ 208794 h 4330701"/>
              <a:gd name="connsiteX28253" fmla="*/ 5971570 w 12191966"/>
              <a:gd name="connsiteY28253" fmla="*/ 209552 h 4330701"/>
              <a:gd name="connsiteX28254" fmla="*/ 5967269 w 12191966"/>
              <a:gd name="connsiteY28254" fmla="*/ 209552 h 4330701"/>
              <a:gd name="connsiteX28255" fmla="*/ 5963363 w 12191966"/>
              <a:gd name="connsiteY28255" fmla="*/ 208794 h 4330701"/>
              <a:gd name="connsiteX28256" fmla="*/ 5959453 w 12191966"/>
              <a:gd name="connsiteY28256" fmla="*/ 208028 h 4330701"/>
              <a:gd name="connsiteX28257" fmla="*/ 5961408 w 12191966"/>
              <a:gd name="connsiteY28257" fmla="*/ 202684 h 4330701"/>
              <a:gd name="connsiteX28258" fmla="*/ 5962971 w 12191966"/>
              <a:gd name="connsiteY28258" fmla="*/ 196189 h 4330701"/>
              <a:gd name="connsiteX28259" fmla="*/ 5962971 w 12191966"/>
              <a:gd name="connsiteY28259" fmla="*/ 188557 h 4330701"/>
              <a:gd name="connsiteX28260" fmla="*/ 6099040 w 12191966"/>
              <a:gd name="connsiteY28260" fmla="*/ 177805 h 4330701"/>
              <a:gd name="connsiteX28261" fmla="*/ 6102001 w 12191966"/>
              <a:gd name="connsiteY28261" fmla="*/ 177805 h 4330701"/>
              <a:gd name="connsiteX28262" fmla="*/ 6104545 w 12191966"/>
              <a:gd name="connsiteY28262" fmla="*/ 177805 h 4330701"/>
              <a:gd name="connsiteX28263" fmla="*/ 6106659 w 12191966"/>
              <a:gd name="connsiteY28263" fmla="*/ 179019 h 4330701"/>
              <a:gd name="connsiteX28264" fmla="*/ 6108775 w 12191966"/>
              <a:gd name="connsiteY28264" fmla="*/ 180232 h 4330701"/>
              <a:gd name="connsiteX28265" fmla="*/ 6110894 w 12191966"/>
              <a:gd name="connsiteY28265" fmla="*/ 182253 h 4330701"/>
              <a:gd name="connsiteX28266" fmla="*/ 6112162 w 12191966"/>
              <a:gd name="connsiteY28266" fmla="*/ 185491 h 4330701"/>
              <a:gd name="connsiteX28267" fmla="*/ 6113008 w 12191966"/>
              <a:gd name="connsiteY28267" fmla="*/ 189137 h 4330701"/>
              <a:gd name="connsiteX28268" fmla="*/ 6113434 w 12191966"/>
              <a:gd name="connsiteY28268" fmla="*/ 193181 h 4330701"/>
              <a:gd name="connsiteX28269" fmla="*/ 6113434 w 12191966"/>
              <a:gd name="connsiteY28269" fmla="*/ 198440 h 4330701"/>
              <a:gd name="connsiteX28270" fmla="*/ 6111317 w 12191966"/>
              <a:gd name="connsiteY28270" fmla="*/ 196012 h 4330701"/>
              <a:gd name="connsiteX28271" fmla="*/ 6108775 w 12191966"/>
              <a:gd name="connsiteY28271" fmla="*/ 195203 h 4330701"/>
              <a:gd name="connsiteX28272" fmla="*/ 6105390 w 12191966"/>
              <a:gd name="connsiteY28272" fmla="*/ 193990 h 4330701"/>
              <a:gd name="connsiteX28273" fmla="*/ 6102425 w 12191966"/>
              <a:gd name="connsiteY28273" fmla="*/ 193585 h 4330701"/>
              <a:gd name="connsiteX28274" fmla="*/ 6099040 w 12191966"/>
              <a:gd name="connsiteY28274" fmla="*/ 193585 h 4330701"/>
              <a:gd name="connsiteX28275" fmla="*/ 6095230 w 12191966"/>
              <a:gd name="connsiteY28275" fmla="*/ 193585 h 4330701"/>
              <a:gd name="connsiteX28276" fmla="*/ 6088034 w 12191966"/>
              <a:gd name="connsiteY28276" fmla="*/ 195203 h 4330701"/>
              <a:gd name="connsiteX28277" fmla="*/ 6088457 w 12191966"/>
              <a:gd name="connsiteY28277" fmla="*/ 191160 h 4330701"/>
              <a:gd name="connsiteX28278" fmla="*/ 6088878 w 12191966"/>
              <a:gd name="connsiteY28278" fmla="*/ 187513 h 4330701"/>
              <a:gd name="connsiteX28279" fmla="*/ 6090574 w 12191966"/>
              <a:gd name="connsiteY28279" fmla="*/ 185087 h 4330701"/>
              <a:gd name="connsiteX28280" fmla="*/ 6092688 w 12191966"/>
              <a:gd name="connsiteY28280" fmla="*/ 182253 h 4330701"/>
              <a:gd name="connsiteX28281" fmla="*/ 6094383 w 12191966"/>
              <a:gd name="connsiteY28281" fmla="*/ 180232 h 4330701"/>
              <a:gd name="connsiteX28282" fmla="*/ 6096920 w 12191966"/>
              <a:gd name="connsiteY28282" fmla="*/ 179019 h 4330701"/>
              <a:gd name="connsiteX28283" fmla="*/ 7180629 w 12191966"/>
              <a:gd name="connsiteY28283" fmla="*/ 173041 h 4330701"/>
              <a:gd name="connsiteX28284" fmla="*/ 7184901 w 12191966"/>
              <a:gd name="connsiteY28284" fmla="*/ 173041 h 4330701"/>
              <a:gd name="connsiteX28285" fmla="*/ 7189172 w 12191966"/>
              <a:gd name="connsiteY28285" fmla="*/ 173041 h 4330701"/>
              <a:gd name="connsiteX28286" fmla="*/ 7193832 w 12191966"/>
              <a:gd name="connsiteY28286" fmla="*/ 173447 h 4330701"/>
              <a:gd name="connsiteX28287" fmla="*/ 7198103 w 12191966"/>
              <a:gd name="connsiteY28287" fmla="*/ 174676 h 4330701"/>
              <a:gd name="connsiteX28288" fmla="*/ 7201986 w 12191966"/>
              <a:gd name="connsiteY28288" fmla="*/ 175488 h 4330701"/>
              <a:gd name="connsiteX28289" fmla="*/ 7205870 w 12191966"/>
              <a:gd name="connsiteY28289" fmla="*/ 177532 h 4330701"/>
              <a:gd name="connsiteX28290" fmla="*/ 7209753 w 12191966"/>
              <a:gd name="connsiteY28290" fmla="*/ 179572 h 4330701"/>
              <a:gd name="connsiteX28291" fmla="*/ 7212859 w 12191966"/>
              <a:gd name="connsiteY28291" fmla="*/ 181614 h 4330701"/>
              <a:gd name="connsiteX28292" fmla="*/ 7214801 w 12191966"/>
              <a:gd name="connsiteY28292" fmla="*/ 184471 h 4330701"/>
              <a:gd name="connsiteX28293" fmla="*/ 7216742 w 12191966"/>
              <a:gd name="connsiteY28293" fmla="*/ 187328 h 4330701"/>
              <a:gd name="connsiteX28294" fmla="*/ 7203151 w 12191966"/>
              <a:gd name="connsiteY28294" fmla="*/ 184882 h 4330701"/>
              <a:gd name="connsiteX28295" fmla="*/ 7195774 w 12191966"/>
              <a:gd name="connsiteY28295" fmla="*/ 183247 h 4330701"/>
              <a:gd name="connsiteX28296" fmla="*/ 7188396 w 12191966"/>
              <a:gd name="connsiteY28296" fmla="*/ 182838 h 4330701"/>
              <a:gd name="connsiteX28297" fmla="*/ 7181018 w 12191966"/>
              <a:gd name="connsiteY28297" fmla="*/ 182431 h 4330701"/>
              <a:gd name="connsiteX28298" fmla="*/ 7174028 w 12191966"/>
              <a:gd name="connsiteY28298" fmla="*/ 182838 h 4330701"/>
              <a:gd name="connsiteX28299" fmla="*/ 7168204 w 12191966"/>
              <a:gd name="connsiteY28299" fmla="*/ 184471 h 4330701"/>
              <a:gd name="connsiteX28300" fmla="*/ 7165097 w 12191966"/>
              <a:gd name="connsiteY28300" fmla="*/ 185695 h 4330701"/>
              <a:gd name="connsiteX28301" fmla="*/ 7162767 w 12191966"/>
              <a:gd name="connsiteY28301" fmla="*/ 186922 h 4330701"/>
              <a:gd name="connsiteX28302" fmla="*/ 7164320 w 12191966"/>
              <a:gd name="connsiteY28302" fmla="*/ 183247 h 4330701"/>
              <a:gd name="connsiteX28303" fmla="*/ 7166262 w 12191966"/>
              <a:gd name="connsiteY28303" fmla="*/ 180390 h 4330701"/>
              <a:gd name="connsiteX28304" fmla="*/ 7169369 w 12191966"/>
              <a:gd name="connsiteY28304" fmla="*/ 177532 h 4330701"/>
              <a:gd name="connsiteX28305" fmla="*/ 7172475 w 12191966"/>
              <a:gd name="connsiteY28305" fmla="*/ 175488 h 4330701"/>
              <a:gd name="connsiteX28306" fmla="*/ 7176746 w 12191966"/>
              <a:gd name="connsiteY28306" fmla="*/ 173858 h 4330701"/>
              <a:gd name="connsiteX28307" fmla="*/ 6320602 w 12191966"/>
              <a:gd name="connsiteY28307" fmla="*/ 171453 h 4330701"/>
              <a:gd name="connsiteX28308" fmla="*/ 6324569 w 12191966"/>
              <a:gd name="connsiteY28308" fmla="*/ 174791 h 4330701"/>
              <a:gd name="connsiteX28309" fmla="*/ 6328142 w 12191966"/>
              <a:gd name="connsiteY28309" fmla="*/ 178121 h 4330701"/>
              <a:gd name="connsiteX28310" fmla="*/ 6332111 w 12191966"/>
              <a:gd name="connsiteY28310" fmla="*/ 180619 h 4330701"/>
              <a:gd name="connsiteX28311" fmla="*/ 6336080 w 12191966"/>
              <a:gd name="connsiteY28311" fmla="*/ 182289 h 4330701"/>
              <a:gd name="connsiteX28312" fmla="*/ 6340049 w 12191966"/>
              <a:gd name="connsiteY28312" fmla="*/ 183536 h 4330701"/>
              <a:gd name="connsiteX28313" fmla="*/ 6344017 w 12191966"/>
              <a:gd name="connsiteY28313" fmla="*/ 183955 h 4330701"/>
              <a:gd name="connsiteX28314" fmla="*/ 6351954 w 12191966"/>
              <a:gd name="connsiteY28314" fmla="*/ 183955 h 4330701"/>
              <a:gd name="connsiteX28315" fmla="*/ 6360684 w 12191966"/>
              <a:gd name="connsiteY28315" fmla="*/ 183536 h 4330701"/>
              <a:gd name="connsiteX28316" fmla="*/ 6369816 w 12191966"/>
              <a:gd name="connsiteY28316" fmla="*/ 183536 h 4330701"/>
              <a:gd name="connsiteX28317" fmla="*/ 6374179 w 12191966"/>
              <a:gd name="connsiteY28317" fmla="*/ 183955 h 4330701"/>
              <a:gd name="connsiteX28318" fmla="*/ 6378545 w 12191966"/>
              <a:gd name="connsiteY28318" fmla="*/ 184372 h 4330701"/>
              <a:gd name="connsiteX28319" fmla="*/ 6383705 w 12191966"/>
              <a:gd name="connsiteY28319" fmla="*/ 186039 h 4330701"/>
              <a:gd name="connsiteX28320" fmla="*/ 6388072 w 12191966"/>
              <a:gd name="connsiteY28320" fmla="*/ 188539 h 4330701"/>
              <a:gd name="connsiteX28321" fmla="*/ 6386885 w 12191966"/>
              <a:gd name="connsiteY28321" fmla="*/ 190623 h 4330701"/>
              <a:gd name="connsiteX28322" fmla="*/ 6384896 w 12191966"/>
              <a:gd name="connsiteY28322" fmla="*/ 192706 h 4330701"/>
              <a:gd name="connsiteX28323" fmla="*/ 6382118 w 12191966"/>
              <a:gd name="connsiteY28323" fmla="*/ 194376 h 4330701"/>
              <a:gd name="connsiteX28324" fmla="*/ 6379743 w 12191966"/>
              <a:gd name="connsiteY28324" fmla="*/ 195623 h 4330701"/>
              <a:gd name="connsiteX28325" fmla="*/ 6374179 w 12191966"/>
              <a:gd name="connsiteY28325" fmla="*/ 196459 h 4330701"/>
              <a:gd name="connsiteX28326" fmla="*/ 6367829 w 12191966"/>
              <a:gd name="connsiteY28326" fmla="*/ 197709 h 4330701"/>
              <a:gd name="connsiteX28327" fmla="*/ 6361083 w 12191966"/>
              <a:gd name="connsiteY28327" fmla="*/ 198122 h 4330701"/>
              <a:gd name="connsiteX28328" fmla="*/ 6355130 w 12191966"/>
              <a:gd name="connsiteY28328" fmla="*/ 199374 h 4330701"/>
              <a:gd name="connsiteX28329" fmla="*/ 6351954 w 12191966"/>
              <a:gd name="connsiteY28329" fmla="*/ 200207 h 4330701"/>
              <a:gd name="connsiteX28330" fmla="*/ 6349575 w 12191966"/>
              <a:gd name="connsiteY28330" fmla="*/ 201456 h 4330701"/>
              <a:gd name="connsiteX28331" fmla="*/ 6347589 w 12191966"/>
              <a:gd name="connsiteY28331" fmla="*/ 202712 h 4330701"/>
              <a:gd name="connsiteX28332" fmla="*/ 6345606 w 12191966"/>
              <a:gd name="connsiteY28332" fmla="*/ 204793 h 4330701"/>
              <a:gd name="connsiteX28333" fmla="*/ 6344415 w 12191966"/>
              <a:gd name="connsiteY28333" fmla="*/ 200207 h 4330701"/>
              <a:gd name="connsiteX28334" fmla="*/ 6343223 w 12191966"/>
              <a:gd name="connsiteY28334" fmla="*/ 196040 h 4330701"/>
              <a:gd name="connsiteX28335" fmla="*/ 6341637 w 12191966"/>
              <a:gd name="connsiteY28335" fmla="*/ 193955 h 4330701"/>
              <a:gd name="connsiteX28336" fmla="*/ 6339652 w 12191966"/>
              <a:gd name="connsiteY28336" fmla="*/ 192294 h 4330701"/>
              <a:gd name="connsiteX28337" fmla="*/ 6337668 w 12191966"/>
              <a:gd name="connsiteY28337" fmla="*/ 191459 h 4330701"/>
              <a:gd name="connsiteX28338" fmla="*/ 6334889 w 12191966"/>
              <a:gd name="connsiteY28338" fmla="*/ 191459 h 4330701"/>
              <a:gd name="connsiteX28339" fmla="*/ 6330523 w 12191966"/>
              <a:gd name="connsiteY28339" fmla="*/ 192294 h 4330701"/>
              <a:gd name="connsiteX28340" fmla="*/ 6325364 w 12191966"/>
              <a:gd name="connsiteY28340" fmla="*/ 193955 h 4330701"/>
              <a:gd name="connsiteX28341" fmla="*/ 6322983 w 12191966"/>
              <a:gd name="connsiteY28341" fmla="*/ 193955 h 4330701"/>
              <a:gd name="connsiteX28342" fmla="*/ 6320602 w 12191966"/>
              <a:gd name="connsiteY28342" fmla="*/ 193955 h 4330701"/>
              <a:gd name="connsiteX28343" fmla="*/ 6318617 w 12191966"/>
              <a:gd name="connsiteY28343" fmla="*/ 192706 h 4330701"/>
              <a:gd name="connsiteX28344" fmla="*/ 6316631 w 12191966"/>
              <a:gd name="connsiteY28344" fmla="*/ 191459 h 4330701"/>
              <a:gd name="connsiteX28345" fmla="*/ 6315044 w 12191966"/>
              <a:gd name="connsiteY28345" fmla="*/ 188121 h 4330701"/>
              <a:gd name="connsiteX28346" fmla="*/ 6313455 w 12191966"/>
              <a:gd name="connsiteY28346" fmla="*/ 184372 h 4330701"/>
              <a:gd name="connsiteX28347" fmla="*/ 6313853 w 12191966"/>
              <a:gd name="connsiteY28347" fmla="*/ 181871 h 4330701"/>
              <a:gd name="connsiteX28348" fmla="*/ 6315044 w 12191966"/>
              <a:gd name="connsiteY28348" fmla="*/ 180207 h 4330701"/>
              <a:gd name="connsiteX28349" fmla="*/ 6317425 w 12191966"/>
              <a:gd name="connsiteY28349" fmla="*/ 178121 h 4330701"/>
              <a:gd name="connsiteX28350" fmla="*/ 6318617 w 12191966"/>
              <a:gd name="connsiteY28350" fmla="*/ 176873 h 4330701"/>
              <a:gd name="connsiteX28351" fmla="*/ 6319410 w 12191966"/>
              <a:gd name="connsiteY28351" fmla="*/ 175620 h 4330701"/>
              <a:gd name="connsiteX28352" fmla="*/ 6320602 w 12191966"/>
              <a:gd name="connsiteY28352" fmla="*/ 173954 h 4330701"/>
              <a:gd name="connsiteX28353" fmla="*/ 6229840 w 12191966"/>
              <a:gd name="connsiteY28353" fmla="*/ 169868 h 4330701"/>
              <a:gd name="connsiteX28354" fmla="*/ 6232231 w 12191966"/>
              <a:gd name="connsiteY28354" fmla="*/ 171822 h 4330701"/>
              <a:gd name="connsiteX28355" fmla="*/ 6234221 w 12191966"/>
              <a:gd name="connsiteY28355" fmla="*/ 174952 h 4330701"/>
              <a:gd name="connsiteX28356" fmla="*/ 6235814 w 12191966"/>
              <a:gd name="connsiteY28356" fmla="*/ 178474 h 4330701"/>
              <a:gd name="connsiteX28357" fmla="*/ 6237404 w 12191966"/>
              <a:gd name="connsiteY28357" fmla="*/ 182386 h 4330701"/>
              <a:gd name="connsiteX28358" fmla="*/ 6239797 w 12191966"/>
              <a:gd name="connsiteY28358" fmla="*/ 190212 h 4330701"/>
              <a:gd name="connsiteX28359" fmla="*/ 6241389 w 12191966"/>
              <a:gd name="connsiteY28359" fmla="*/ 194125 h 4330701"/>
              <a:gd name="connsiteX28360" fmla="*/ 6242980 w 12191966"/>
              <a:gd name="connsiteY28360" fmla="*/ 197255 h 4330701"/>
              <a:gd name="connsiteX28361" fmla="*/ 6248950 w 12191966"/>
              <a:gd name="connsiteY28361" fmla="*/ 197255 h 4330701"/>
              <a:gd name="connsiteX28362" fmla="*/ 6254127 w 12191966"/>
              <a:gd name="connsiteY28362" fmla="*/ 196471 h 4330701"/>
              <a:gd name="connsiteX28363" fmla="*/ 6258510 w 12191966"/>
              <a:gd name="connsiteY28363" fmla="*/ 195300 h 4330701"/>
              <a:gd name="connsiteX28364" fmla="*/ 6260498 w 12191966"/>
              <a:gd name="connsiteY28364" fmla="*/ 193735 h 4330701"/>
              <a:gd name="connsiteX28365" fmla="*/ 6262490 w 12191966"/>
              <a:gd name="connsiteY28365" fmla="*/ 192559 h 4330701"/>
              <a:gd name="connsiteX28366" fmla="*/ 6264083 w 12191966"/>
              <a:gd name="connsiteY28366" fmla="*/ 190605 h 4330701"/>
              <a:gd name="connsiteX28367" fmla="*/ 6265674 w 12191966"/>
              <a:gd name="connsiteY28367" fmla="*/ 189430 h 4330701"/>
              <a:gd name="connsiteX28368" fmla="*/ 6267268 w 12191966"/>
              <a:gd name="connsiteY28368" fmla="*/ 186693 h 4330701"/>
              <a:gd name="connsiteX28369" fmla="*/ 6268064 w 12191966"/>
              <a:gd name="connsiteY28369" fmla="*/ 184346 h 4330701"/>
              <a:gd name="connsiteX28370" fmla="*/ 6268460 w 12191966"/>
              <a:gd name="connsiteY28370" fmla="*/ 181999 h 4330701"/>
              <a:gd name="connsiteX28371" fmla="*/ 6269260 w 12191966"/>
              <a:gd name="connsiteY28371" fmla="*/ 178865 h 4330701"/>
              <a:gd name="connsiteX28372" fmla="*/ 6269656 w 12191966"/>
              <a:gd name="connsiteY28372" fmla="*/ 171433 h 4330701"/>
              <a:gd name="connsiteX28373" fmla="*/ 6273243 w 12191966"/>
              <a:gd name="connsiteY28373" fmla="*/ 176516 h 4330701"/>
              <a:gd name="connsiteX28374" fmla="*/ 6275231 w 12191966"/>
              <a:gd name="connsiteY28374" fmla="*/ 179256 h 4330701"/>
              <a:gd name="connsiteX28375" fmla="*/ 6277221 w 12191966"/>
              <a:gd name="connsiteY28375" fmla="*/ 181211 h 4330701"/>
              <a:gd name="connsiteX28376" fmla="*/ 6278019 w 12191966"/>
              <a:gd name="connsiteY28376" fmla="*/ 182386 h 4330701"/>
              <a:gd name="connsiteX28377" fmla="*/ 6279211 w 12191966"/>
              <a:gd name="connsiteY28377" fmla="*/ 182386 h 4330701"/>
              <a:gd name="connsiteX28378" fmla="*/ 6280009 w 12191966"/>
              <a:gd name="connsiteY28378" fmla="*/ 182386 h 4330701"/>
              <a:gd name="connsiteX28379" fmla="*/ 6280803 w 12191966"/>
              <a:gd name="connsiteY28379" fmla="*/ 181211 h 4330701"/>
              <a:gd name="connsiteX28380" fmla="*/ 6281202 w 12191966"/>
              <a:gd name="connsiteY28380" fmla="*/ 180039 h 4330701"/>
              <a:gd name="connsiteX28381" fmla="*/ 6281601 w 12191966"/>
              <a:gd name="connsiteY28381" fmla="*/ 177300 h 4330701"/>
              <a:gd name="connsiteX28382" fmla="*/ 6281202 w 12191966"/>
              <a:gd name="connsiteY28382" fmla="*/ 170257 h 4330701"/>
              <a:gd name="connsiteX28383" fmla="*/ 6292748 w 12191966"/>
              <a:gd name="connsiteY28383" fmla="*/ 179256 h 4330701"/>
              <a:gd name="connsiteX28384" fmla="*/ 6297126 w 12191966"/>
              <a:gd name="connsiteY28384" fmla="*/ 183169 h 4330701"/>
              <a:gd name="connsiteX28385" fmla="*/ 6300710 w 12191966"/>
              <a:gd name="connsiteY28385" fmla="*/ 186693 h 4330701"/>
              <a:gd name="connsiteX28386" fmla="*/ 6304296 w 12191966"/>
              <a:gd name="connsiteY28386" fmla="*/ 190605 h 4330701"/>
              <a:gd name="connsiteX28387" fmla="*/ 6307878 w 12191966"/>
              <a:gd name="connsiteY28387" fmla="*/ 195300 h 4330701"/>
              <a:gd name="connsiteX28388" fmla="*/ 6311061 w 12191966"/>
              <a:gd name="connsiteY28388" fmla="*/ 200777 h 4330701"/>
              <a:gd name="connsiteX28389" fmla="*/ 6315044 w 12191966"/>
              <a:gd name="connsiteY28389" fmla="*/ 207431 h 4330701"/>
              <a:gd name="connsiteX28390" fmla="*/ 6306682 w 12191966"/>
              <a:gd name="connsiteY28390" fmla="*/ 208602 h 4330701"/>
              <a:gd name="connsiteX28391" fmla="*/ 6298721 w 12191966"/>
              <a:gd name="connsiteY28391" fmla="*/ 208602 h 4330701"/>
              <a:gd name="connsiteX28392" fmla="*/ 6290762 w 12191966"/>
              <a:gd name="connsiteY28392" fmla="*/ 208602 h 4330701"/>
              <a:gd name="connsiteX28393" fmla="*/ 6282796 w 12191966"/>
              <a:gd name="connsiteY28393" fmla="*/ 208213 h 4330701"/>
              <a:gd name="connsiteX28394" fmla="*/ 6266471 w 12191966"/>
              <a:gd name="connsiteY28394" fmla="*/ 205866 h 4330701"/>
              <a:gd name="connsiteX28395" fmla="*/ 6250942 w 12191966"/>
              <a:gd name="connsiteY28395" fmla="*/ 204689 h 4330701"/>
              <a:gd name="connsiteX28396" fmla="*/ 6243376 w 12191966"/>
              <a:gd name="connsiteY28396" fmla="*/ 203906 h 4330701"/>
              <a:gd name="connsiteX28397" fmla="*/ 6235814 w 12191966"/>
              <a:gd name="connsiteY28397" fmla="*/ 203906 h 4330701"/>
              <a:gd name="connsiteX28398" fmla="*/ 6228248 w 12191966"/>
              <a:gd name="connsiteY28398" fmla="*/ 205083 h 4330701"/>
              <a:gd name="connsiteX28399" fmla="*/ 6221083 w 12191966"/>
              <a:gd name="connsiteY28399" fmla="*/ 207038 h 4330701"/>
              <a:gd name="connsiteX28400" fmla="*/ 6213522 w 12191966"/>
              <a:gd name="connsiteY28400" fmla="*/ 209385 h 4330701"/>
              <a:gd name="connsiteX28401" fmla="*/ 6206751 w 12191966"/>
              <a:gd name="connsiteY28401" fmla="*/ 213297 h 4330701"/>
              <a:gd name="connsiteX28402" fmla="*/ 6203166 w 12191966"/>
              <a:gd name="connsiteY28402" fmla="*/ 216037 h 4330701"/>
              <a:gd name="connsiteX28403" fmla="*/ 6199582 w 12191966"/>
              <a:gd name="connsiteY28403" fmla="*/ 218385 h 4330701"/>
              <a:gd name="connsiteX28404" fmla="*/ 6196004 w 12191966"/>
              <a:gd name="connsiteY28404" fmla="*/ 221909 h 4330701"/>
              <a:gd name="connsiteX28405" fmla="*/ 6192420 w 12191966"/>
              <a:gd name="connsiteY28405" fmla="*/ 225427 h 4330701"/>
              <a:gd name="connsiteX28406" fmla="*/ 6197596 w 12191966"/>
              <a:gd name="connsiteY28406" fmla="*/ 215646 h 4330701"/>
              <a:gd name="connsiteX28407" fmla="*/ 6199981 w 12191966"/>
              <a:gd name="connsiteY28407" fmla="*/ 209385 h 4330701"/>
              <a:gd name="connsiteX28408" fmla="*/ 6201971 w 12191966"/>
              <a:gd name="connsiteY28408" fmla="*/ 203906 h 4330701"/>
              <a:gd name="connsiteX28409" fmla="*/ 6202770 w 12191966"/>
              <a:gd name="connsiteY28409" fmla="*/ 201172 h 4330701"/>
              <a:gd name="connsiteX28410" fmla="*/ 6202770 w 12191966"/>
              <a:gd name="connsiteY28410" fmla="*/ 198824 h 4330701"/>
              <a:gd name="connsiteX28411" fmla="*/ 6201971 w 12191966"/>
              <a:gd name="connsiteY28411" fmla="*/ 196471 h 4330701"/>
              <a:gd name="connsiteX28412" fmla="*/ 6201575 w 12191966"/>
              <a:gd name="connsiteY28412" fmla="*/ 194517 h 4330701"/>
              <a:gd name="connsiteX28413" fmla="*/ 6199981 w 12191966"/>
              <a:gd name="connsiteY28413" fmla="*/ 193341 h 4330701"/>
              <a:gd name="connsiteX28414" fmla="*/ 6197596 w 12191966"/>
              <a:gd name="connsiteY28414" fmla="*/ 191776 h 4330701"/>
              <a:gd name="connsiteX28415" fmla="*/ 6195205 w 12191966"/>
              <a:gd name="connsiteY28415" fmla="*/ 191387 h 4330701"/>
              <a:gd name="connsiteX28416" fmla="*/ 6191225 w 12191966"/>
              <a:gd name="connsiteY28416" fmla="*/ 190605 h 4330701"/>
              <a:gd name="connsiteX28417" fmla="*/ 6192420 w 12191966"/>
              <a:gd name="connsiteY28417" fmla="*/ 188258 h 4330701"/>
              <a:gd name="connsiteX28418" fmla="*/ 6194410 w 12191966"/>
              <a:gd name="connsiteY28418" fmla="*/ 186693 h 4330701"/>
              <a:gd name="connsiteX28419" fmla="*/ 6197197 w 12191966"/>
              <a:gd name="connsiteY28419" fmla="*/ 186299 h 4330701"/>
              <a:gd name="connsiteX28420" fmla="*/ 6199582 w 12191966"/>
              <a:gd name="connsiteY28420" fmla="*/ 185912 h 4330701"/>
              <a:gd name="connsiteX28421" fmla="*/ 6206751 w 12191966"/>
              <a:gd name="connsiteY28421" fmla="*/ 186693 h 4330701"/>
              <a:gd name="connsiteX28422" fmla="*/ 6213522 w 12191966"/>
              <a:gd name="connsiteY28422" fmla="*/ 188258 h 4330701"/>
              <a:gd name="connsiteX28423" fmla="*/ 6217101 w 12191966"/>
              <a:gd name="connsiteY28423" fmla="*/ 188258 h 4330701"/>
              <a:gd name="connsiteX28424" fmla="*/ 6220286 w 12191966"/>
              <a:gd name="connsiteY28424" fmla="*/ 188258 h 4330701"/>
              <a:gd name="connsiteX28425" fmla="*/ 6223472 w 12191966"/>
              <a:gd name="connsiteY28425" fmla="*/ 187863 h 4330701"/>
              <a:gd name="connsiteX28426" fmla="*/ 6225860 w 12191966"/>
              <a:gd name="connsiteY28426" fmla="*/ 186299 h 4330701"/>
              <a:gd name="connsiteX28427" fmla="*/ 6227852 w 12191966"/>
              <a:gd name="connsiteY28427" fmla="*/ 184346 h 4330701"/>
              <a:gd name="connsiteX28428" fmla="*/ 6229442 w 12191966"/>
              <a:gd name="connsiteY28428" fmla="*/ 180822 h 4330701"/>
              <a:gd name="connsiteX28429" fmla="*/ 6229840 w 12191966"/>
              <a:gd name="connsiteY28429" fmla="*/ 175734 h 4330701"/>
              <a:gd name="connsiteX28430" fmla="*/ 7566946 w 12191966"/>
              <a:gd name="connsiteY28430" fmla="*/ 168278 h 4330701"/>
              <a:gd name="connsiteX28431" fmla="*/ 7568488 w 12191966"/>
              <a:gd name="connsiteY28431" fmla="*/ 169088 h 4330701"/>
              <a:gd name="connsiteX28432" fmla="*/ 7569259 w 12191966"/>
              <a:gd name="connsiteY28432" fmla="*/ 170299 h 4330701"/>
              <a:gd name="connsiteX28433" fmla="*/ 7570416 w 12191966"/>
              <a:gd name="connsiteY28433" fmla="*/ 171916 h 4330701"/>
              <a:gd name="connsiteX28434" fmla="*/ 7571187 w 12191966"/>
              <a:gd name="connsiteY28434" fmla="*/ 173940 h 4330701"/>
              <a:gd name="connsiteX28435" fmla="*/ 7571572 w 12191966"/>
              <a:gd name="connsiteY28435" fmla="*/ 179196 h 4330701"/>
              <a:gd name="connsiteX28436" fmla="*/ 7571572 w 12191966"/>
              <a:gd name="connsiteY28436" fmla="*/ 185261 h 4330701"/>
              <a:gd name="connsiteX28437" fmla="*/ 7571572 w 12191966"/>
              <a:gd name="connsiteY28437" fmla="*/ 198604 h 4330701"/>
              <a:gd name="connsiteX28438" fmla="*/ 7571572 w 12191966"/>
              <a:gd name="connsiteY28438" fmla="*/ 204671 h 4330701"/>
              <a:gd name="connsiteX28439" fmla="*/ 7572343 w 12191966"/>
              <a:gd name="connsiteY28439" fmla="*/ 209523 h 4330701"/>
              <a:gd name="connsiteX28440" fmla="*/ 7567717 w 12191966"/>
              <a:gd name="connsiteY28440" fmla="*/ 210735 h 4330701"/>
              <a:gd name="connsiteX28441" fmla="*/ 7563476 w 12191966"/>
              <a:gd name="connsiteY28441" fmla="*/ 211142 h 4330701"/>
              <a:gd name="connsiteX28442" fmla="*/ 7558849 w 12191966"/>
              <a:gd name="connsiteY28442" fmla="*/ 211142 h 4330701"/>
              <a:gd name="connsiteX28443" fmla="*/ 7555765 w 12191966"/>
              <a:gd name="connsiteY28443" fmla="*/ 210735 h 4330701"/>
              <a:gd name="connsiteX28444" fmla="*/ 7552295 w 12191966"/>
              <a:gd name="connsiteY28444" fmla="*/ 209523 h 4330701"/>
              <a:gd name="connsiteX28445" fmla="*/ 7549211 w 12191966"/>
              <a:gd name="connsiteY28445" fmla="*/ 207500 h 4330701"/>
              <a:gd name="connsiteX28446" fmla="*/ 7546897 w 12191966"/>
              <a:gd name="connsiteY28446" fmla="*/ 204671 h 4330701"/>
              <a:gd name="connsiteX28447" fmla="*/ 7545355 w 12191966"/>
              <a:gd name="connsiteY28447" fmla="*/ 200626 h 4330701"/>
              <a:gd name="connsiteX28448" fmla="*/ 7545741 w 12191966"/>
              <a:gd name="connsiteY28448" fmla="*/ 196989 h 4330701"/>
              <a:gd name="connsiteX28449" fmla="*/ 7546897 w 12191966"/>
              <a:gd name="connsiteY28449" fmla="*/ 194157 h 4330701"/>
              <a:gd name="connsiteX28450" fmla="*/ 7547669 w 12191966"/>
              <a:gd name="connsiteY28450" fmla="*/ 192135 h 4330701"/>
              <a:gd name="connsiteX28451" fmla="*/ 7549211 w 12191966"/>
              <a:gd name="connsiteY28451" fmla="*/ 190921 h 4330701"/>
              <a:gd name="connsiteX28452" fmla="*/ 7550367 w 12191966"/>
              <a:gd name="connsiteY28452" fmla="*/ 189710 h 4330701"/>
              <a:gd name="connsiteX28453" fmla="*/ 7551909 w 12191966"/>
              <a:gd name="connsiteY28453" fmla="*/ 189305 h 4330701"/>
              <a:gd name="connsiteX28454" fmla="*/ 7554223 w 12191966"/>
              <a:gd name="connsiteY28454" fmla="*/ 189305 h 4330701"/>
              <a:gd name="connsiteX28455" fmla="*/ 7556922 w 12191966"/>
              <a:gd name="connsiteY28455" fmla="*/ 189710 h 4330701"/>
              <a:gd name="connsiteX28456" fmla="*/ 7560391 w 12191966"/>
              <a:gd name="connsiteY28456" fmla="*/ 190113 h 4330701"/>
              <a:gd name="connsiteX28457" fmla="*/ 7561934 w 12191966"/>
              <a:gd name="connsiteY28457" fmla="*/ 189710 h 4330701"/>
              <a:gd name="connsiteX28458" fmla="*/ 7563861 w 12191966"/>
              <a:gd name="connsiteY28458" fmla="*/ 189305 h 4330701"/>
              <a:gd name="connsiteX28459" fmla="*/ 7565789 w 12191966"/>
              <a:gd name="connsiteY28459" fmla="*/ 188090 h 4330701"/>
              <a:gd name="connsiteX28460" fmla="*/ 7567717 w 12191966"/>
              <a:gd name="connsiteY28460" fmla="*/ 186068 h 4330701"/>
              <a:gd name="connsiteX28461" fmla="*/ 8190103 w 12191966"/>
              <a:gd name="connsiteY28461" fmla="*/ 153988 h 4330701"/>
              <a:gd name="connsiteX28462" fmla="*/ 8190516 w 12191966"/>
              <a:gd name="connsiteY28462" fmla="*/ 156037 h 4330701"/>
              <a:gd name="connsiteX28463" fmla="*/ 8194643 w 12191966"/>
              <a:gd name="connsiteY28463" fmla="*/ 166280 h 4330701"/>
              <a:gd name="connsiteX28464" fmla="*/ 8192579 w 12191966"/>
              <a:gd name="connsiteY28464" fmla="*/ 166689 h 4330701"/>
              <a:gd name="connsiteX28465" fmla="*/ 8190928 w 12191966"/>
              <a:gd name="connsiteY28465" fmla="*/ 166689 h 4330701"/>
              <a:gd name="connsiteX28466" fmla="*/ 8188865 w 12191966"/>
              <a:gd name="connsiteY28466" fmla="*/ 166280 h 4330701"/>
              <a:gd name="connsiteX28467" fmla="*/ 8186801 w 12191966"/>
              <a:gd name="connsiteY28467" fmla="*/ 164641 h 4330701"/>
              <a:gd name="connsiteX28468" fmla="*/ 8184737 w 12191966"/>
              <a:gd name="connsiteY28468" fmla="*/ 163411 h 4330701"/>
              <a:gd name="connsiteX28469" fmla="*/ 8182673 w 12191966"/>
              <a:gd name="connsiteY28469" fmla="*/ 161773 h 4330701"/>
              <a:gd name="connsiteX28470" fmla="*/ 8180609 w 12191966"/>
              <a:gd name="connsiteY28470" fmla="*/ 160543 h 4330701"/>
              <a:gd name="connsiteX28471" fmla="*/ 8178958 w 12191966"/>
              <a:gd name="connsiteY28471" fmla="*/ 160543 h 4330701"/>
              <a:gd name="connsiteX28472" fmla="*/ 8177307 w 12191966"/>
              <a:gd name="connsiteY28472" fmla="*/ 160543 h 4330701"/>
              <a:gd name="connsiteX28473" fmla="*/ 8174005 w 12191966"/>
              <a:gd name="connsiteY28473" fmla="*/ 162182 h 4330701"/>
              <a:gd name="connsiteX28474" fmla="*/ 8174418 w 12191966"/>
              <a:gd name="connsiteY28474" fmla="*/ 159724 h 4330701"/>
              <a:gd name="connsiteX28475" fmla="*/ 8176069 w 12191966"/>
              <a:gd name="connsiteY28475" fmla="*/ 158086 h 4330701"/>
              <a:gd name="connsiteX28476" fmla="*/ 8178133 w 12191966"/>
              <a:gd name="connsiteY28476" fmla="*/ 156447 h 4330701"/>
              <a:gd name="connsiteX28477" fmla="*/ 8180197 w 12191966"/>
              <a:gd name="connsiteY28477" fmla="*/ 156037 h 4330701"/>
              <a:gd name="connsiteX28478" fmla="*/ 8184737 w 12191966"/>
              <a:gd name="connsiteY28478" fmla="*/ 155627 h 4330701"/>
              <a:gd name="connsiteX28479" fmla="*/ 8190103 w 12191966"/>
              <a:gd name="connsiteY28479" fmla="*/ 154810 h 4330701"/>
              <a:gd name="connsiteX28480" fmla="*/ 8785589 w 12191966"/>
              <a:gd name="connsiteY28480" fmla="*/ 153064 h 4330701"/>
              <a:gd name="connsiteX28481" fmla="*/ 8786383 w 12191966"/>
              <a:gd name="connsiteY28481" fmla="*/ 154002 h 4330701"/>
              <a:gd name="connsiteX28482" fmla="*/ 8785589 w 12191966"/>
              <a:gd name="connsiteY28482" fmla="*/ 153208 h 4330701"/>
              <a:gd name="connsiteX28483" fmla="*/ 8188292 w 12191966"/>
              <a:gd name="connsiteY28483" fmla="*/ 149228 h 4330701"/>
              <a:gd name="connsiteX28484" fmla="*/ 8188689 w 12191966"/>
              <a:gd name="connsiteY28484" fmla="*/ 149757 h 4330701"/>
              <a:gd name="connsiteX28485" fmla="*/ 8189483 w 12191966"/>
              <a:gd name="connsiteY28485" fmla="*/ 152401 h 4330701"/>
              <a:gd name="connsiteX28486" fmla="*/ 8189880 w 12191966"/>
              <a:gd name="connsiteY28486" fmla="*/ 153989 h 4330701"/>
              <a:gd name="connsiteX28487" fmla="*/ 8074522 w 12191966"/>
              <a:gd name="connsiteY28487" fmla="*/ 139702 h 4330701"/>
              <a:gd name="connsiteX28488" fmla="*/ 8078066 w 12191966"/>
              <a:gd name="connsiteY28488" fmla="*/ 140472 h 4330701"/>
              <a:gd name="connsiteX28489" fmla="*/ 8081610 w 12191966"/>
              <a:gd name="connsiteY28489" fmla="*/ 142396 h 4330701"/>
              <a:gd name="connsiteX28490" fmla="*/ 8085548 w 12191966"/>
              <a:gd name="connsiteY28490" fmla="*/ 144705 h 4330701"/>
              <a:gd name="connsiteX28491" fmla="*/ 8087123 w 12191966"/>
              <a:gd name="connsiteY28491" fmla="*/ 146628 h 4330701"/>
              <a:gd name="connsiteX28492" fmla="*/ 8088305 w 12191966"/>
              <a:gd name="connsiteY28492" fmla="*/ 148553 h 4330701"/>
              <a:gd name="connsiteX28493" fmla="*/ 8089880 w 12191966"/>
              <a:gd name="connsiteY28493" fmla="*/ 150478 h 4330701"/>
              <a:gd name="connsiteX28494" fmla="*/ 8090274 w 12191966"/>
              <a:gd name="connsiteY28494" fmla="*/ 153173 h 4330701"/>
              <a:gd name="connsiteX28495" fmla="*/ 8091455 w 12191966"/>
              <a:gd name="connsiteY28495" fmla="*/ 155481 h 4330701"/>
              <a:gd name="connsiteX28496" fmla="*/ 8091455 w 12191966"/>
              <a:gd name="connsiteY28496" fmla="*/ 157789 h 4330701"/>
              <a:gd name="connsiteX28497" fmla="*/ 8087517 w 12191966"/>
              <a:gd name="connsiteY28497" fmla="*/ 160098 h 4330701"/>
              <a:gd name="connsiteX28498" fmla="*/ 8083973 w 12191966"/>
              <a:gd name="connsiteY28498" fmla="*/ 163563 h 4330701"/>
              <a:gd name="connsiteX28499" fmla="*/ 8078066 w 12191966"/>
              <a:gd name="connsiteY28499" fmla="*/ 170489 h 4330701"/>
              <a:gd name="connsiteX28500" fmla="*/ 8074522 w 12191966"/>
              <a:gd name="connsiteY28500" fmla="*/ 173569 h 4330701"/>
              <a:gd name="connsiteX28501" fmla="*/ 8070978 w 12191966"/>
              <a:gd name="connsiteY28501" fmla="*/ 175877 h 4330701"/>
              <a:gd name="connsiteX28502" fmla="*/ 8068615 w 12191966"/>
              <a:gd name="connsiteY28502" fmla="*/ 176647 h 4330701"/>
              <a:gd name="connsiteX28503" fmla="*/ 8066646 w 12191966"/>
              <a:gd name="connsiteY28503" fmla="*/ 177803 h 4330701"/>
              <a:gd name="connsiteX28504" fmla="*/ 8063496 w 12191966"/>
              <a:gd name="connsiteY28504" fmla="*/ 177803 h 4330701"/>
              <a:gd name="connsiteX28505" fmla="*/ 8060739 w 12191966"/>
              <a:gd name="connsiteY28505" fmla="*/ 177803 h 4330701"/>
              <a:gd name="connsiteX28506" fmla="*/ 8061527 w 12191966"/>
              <a:gd name="connsiteY28506" fmla="*/ 173953 h 4330701"/>
              <a:gd name="connsiteX28507" fmla="*/ 8061527 w 12191966"/>
              <a:gd name="connsiteY28507" fmla="*/ 170489 h 4330701"/>
              <a:gd name="connsiteX28508" fmla="*/ 8061133 w 12191966"/>
              <a:gd name="connsiteY28508" fmla="*/ 168181 h 4330701"/>
              <a:gd name="connsiteX28509" fmla="*/ 8060739 w 12191966"/>
              <a:gd name="connsiteY28509" fmla="*/ 165487 h 4330701"/>
              <a:gd name="connsiteX28510" fmla="*/ 8059951 w 12191966"/>
              <a:gd name="connsiteY28510" fmla="*/ 164333 h 4330701"/>
              <a:gd name="connsiteX28511" fmla="*/ 8059164 w 12191966"/>
              <a:gd name="connsiteY28511" fmla="*/ 162793 h 4330701"/>
              <a:gd name="connsiteX28512" fmla="*/ 8057589 w 12191966"/>
              <a:gd name="connsiteY28512" fmla="*/ 162408 h 4330701"/>
              <a:gd name="connsiteX28513" fmla="*/ 8056013 w 12191966"/>
              <a:gd name="connsiteY28513" fmla="*/ 161638 h 4330701"/>
              <a:gd name="connsiteX28514" fmla="*/ 8052469 w 12191966"/>
              <a:gd name="connsiteY28514" fmla="*/ 161253 h 4330701"/>
              <a:gd name="connsiteX28515" fmla="*/ 8048531 w 12191966"/>
              <a:gd name="connsiteY28515" fmla="*/ 161638 h 4330701"/>
              <a:gd name="connsiteX28516" fmla="*/ 8040655 w 12191966"/>
              <a:gd name="connsiteY28516" fmla="*/ 162793 h 4330701"/>
              <a:gd name="connsiteX28517" fmla="*/ 8040655 w 12191966"/>
              <a:gd name="connsiteY28517" fmla="*/ 157404 h 4330701"/>
              <a:gd name="connsiteX28518" fmla="*/ 8041049 w 12191966"/>
              <a:gd name="connsiteY28518" fmla="*/ 153558 h 4330701"/>
              <a:gd name="connsiteX28519" fmla="*/ 8042624 w 12191966"/>
              <a:gd name="connsiteY28519" fmla="*/ 150478 h 4330701"/>
              <a:gd name="connsiteX28520" fmla="*/ 8044199 w 12191966"/>
              <a:gd name="connsiteY28520" fmla="*/ 148553 h 4330701"/>
              <a:gd name="connsiteX28521" fmla="*/ 8046168 w 12191966"/>
              <a:gd name="connsiteY28521" fmla="*/ 147785 h 4330701"/>
              <a:gd name="connsiteX28522" fmla="*/ 8048137 w 12191966"/>
              <a:gd name="connsiteY28522" fmla="*/ 147785 h 4330701"/>
              <a:gd name="connsiteX28523" fmla="*/ 8050500 w 12191966"/>
              <a:gd name="connsiteY28523" fmla="*/ 148553 h 4330701"/>
              <a:gd name="connsiteX28524" fmla="*/ 8053257 w 12191966"/>
              <a:gd name="connsiteY28524" fmla="*/ 149708 h 4330701"/>
              <a:gd name="connsiteX28525" fmla="*/ 8057982 w 12191966"/>
              <a:gd name="connsiteY28525" fmla="*/ 153558 h 4330701"/>
              <a:gd name="connsiteX28526" fmla="*/ 8063496 w 12191966"/>
              <a:gd name="connsiteY28526" fmla="*/ 157789 h 4330701"/>
              <a:gd name="connsiteX28527" fmla="*/ 8072159 w 12191966"/>
              <a:gd name="connsiteY28527" fmla="*/ 165487 h 4330701"/>
              <a:gd name="connsiteX28528" fmla="*/ 8074128 w 12191966"/>
              <a:gd name="connsiteY28528" fmla="*/ 164717 h 4330701"/>
              <a:gd name="connsiteX28529" fmla="*/ 8075703 w 12191966"/>
              <a:gd name="connsiteY28529" fmla="*/ 163563 h 4330701"/>
              <a:gd name="connsiteX28530" fmla="*/ 8076491 w 12191966"/>
              <a:gd name="connsiteY28530" fmla="*/ 162793 h 4330701"/>
              <a:gd name="connsiteX28531" fmla="*/ 8077672 w 12191966"/>
              <a:gd name="connsiteY28531" fmla="*/ 161253 h 4330701"/>
              <a:gd name="connsiteX28532" fmla="*/ 8078460 w 12191966"/>
              <a:gd name="connsiteY28532" fmla="*/ 158175 h 4330701"/>
              <a:gd name="connsiteX28533" fmla="*/ 8078066 w 12191966"/>
              <a:gd name="connsiteY28533" fmla="*/ 155096 h 4330701"/>
              <a:gd name="connsiteX28534" fmla="*/ 8077672 w 12191966"/>
              <a:gd name="connsiteY28534" fmla="*/ 151631 h 4330701"/>
              <a:gd name="connsiteX28535" fmla="*/ 8075703 w 12191966"/>
              <a:gd name="connsiteY28535" fmla="*/ 148170 h 4330701"/>
              <a:gd name="connsiteX28536" fmla="*/ 8073341 w 12191966"/>
              <a:gd name="connsiteY28536" fmla="*/ 145090 h 4330701"/>
              <a:gd name="connsiteX28537" fmla="*/ 8070978 w 12191966"/>
              <a:gd name="connsiteY28537" fmla="*/ 142781 h 4330701"/>
              <a:gd name="connsiteX28538" fmla="*/ 8071372 w 12191966"/>
              <a:gd name="connsiteY28538" fmla="*/ 141626 h 4330701"/>
              <a:gd name="connsiteX28539" fmla="*/ 8072159 w 12191966"/>
              <a:gd name="connsiteY28539" fmla="*/ 140856 h 4330701"/>
              <a:gd name="connsiteX28540" fmla="*/ 8072947 w 12191966"/>
              <a:gd name="connsiteY28540" fmla="*/ 140472 h 4330701"/>
              <a:gd name="connsiteX28541" fmla="*/ 5790389 w 12191966"/>
              <a:gd name="connsiteY28541" fmla="*/ 127000 h 4330701"/>
              <a:gd name="connsiteX28542" fmla="*/ 5792372 w 12191966"/>
              <a:gd name="connsiteY28542" fmla="*/ 127397 h 4330701"/>
              <a:gd name="connsiteX28543" fmla="*/ 5795549 w 12191966"/>
              <a:gd name="connsiteY28543" fmla="*/ 128191 h 4330701"/>
              <a:gd name="connsiteX28544" fmla="*/ 5798721 w 12191966"/>
              <a:gd name="connsiteY28544" fmla="*/ 130175 h 4330701"/>
              <a:gd name="connsiteX28545" fmla="*/ 5799121 w 12191966"/>
              <a:gd name="connsiteY28545" fmla="*/ 134144 h 4330701"/>
              <a:gd name="connsiteX28546" fmla="*/ 5799121 w 12191966"/>
              <a:gd name="connsiteY28546" fmla="*/ 137716 h 4330701"/>
              <a:gd name="connsiteX28547" fmla="*/ 5799121 w 12191966"/>
              <a:gd name="connsiteY28547" fmla="*/ 140891 h 4330701"/>
              <a:gd name="connsiteX28548" fmla="*/ 5798721 w 12191966"/>
              <a:gd name="connsiteY28548" fmla="*/ 143272 h 4330701"/>
              <a:gd name="connsiteX28549" fmla="*/ 5797135 w 12191966"/>
              <a:gd name="connsiteY28549" fmla="*/ 148432 h 4330701"/>
              <a:gd name="connsiteX28550" fmla="*/ 5795549 w 12191966"/>
              <a:gd name="connsiteY28550" fmla="*/ 153988 h 4330701"/>
              <a:gd name="connsiteX28551" fmla="*/ 5793565 w 12191966"/>
              <a:gd name="connsiteY28551" fmla="*/ 152401 h 4330701"/>
              <a:gd name="connsiteX28552" fmla="*/ 5791183 w 12191966"/>
              <a:gd name="connsiteY28552" fmla="*/ 150416 h 4330701"/>
              <a:gd name="connsiteX28553" fmla="*/ 5789592 w 12191966"/>
              <a:gd name="connsiteY28553" fmla="*/ 148432 h 4330701"/>
              <a:gd name="connsiteX28554" fmla="*/ 5788006 w 12191966"/>
              <a:gd name="connsiteY28554" fmla="*/ 145257 h 4330701"/>
              <a:gd name="connsiteX28555" fmla="*/ 5786418 w 12191966"/>
              <a:gd name="connsiteY28555" fmla="*/ 142876 h 4330701"/>
              <a:gd name="connsiteX28556" fmla="*/ 5785625 w 12191966"/>
              <a:gd name="connsiteY28556" fmla="*/ 139700 h 4330701"/>
              <a:gd name="connsiteX28557" fmla="*/ 5784831 w 12191966"/>
              <a:gd name="connsiteY28557" fmla="*/ 137319 h 4330701"/>
              <a:gd name="connsiteX28558" fmla="*/ 5784831 w 12191966"/>
              <a:gd name="connsiteY28558" fmla="*/ 134938 h 4330701"/>
              <a:gd name="connsiteX28559" fmla="*/ 5785625 w 12191966"/>
              <a:gd name="connsiteY28559" fmla="*/ 132160 h 4330701"/>
              <a:gd name="connsiteX28560" fmla="*/ 5786023 w 12191966"/>
              <a:gd name="connsiteY28560" fmla="*/ 130175 h 4330701"/>
              <a:gd name="connsiteX28561" fmla="*/ 5787213 w 12191966"/>
              <a:gd name="connsiteY28561" fmla="*/ 128191 h 4330701"/>
              <a:gd name="connsiteX28562" fmla="*/ 5788403 w 12191966"/>
              <a:gd name="connsiteY28562" fmla="*/ 127397 h 4330701"/>
              <a:gd name="connsiteX28563" fmla="*/ 9991025 w 12191966"/>
              <a:gd name="connsiteY28563" fmla="*/ 125413 h 4330701"/>
              <a:gd name="connsiteX28564" fmla="*/ 9992981 w 12191966"/>
              <a:gd name="connsiteY28564" fmla="*/ 125413 h 4330701"/>
              <a:gd name="connsiteX28565" fmla="*/ 9994936 w 12191966"/>
              <a:gd name="connsiteY28565" fmla="*/ 125821 h 4330701"/>
              <a:gd name="connsiteX28566" fmla="*/ 9996501 w 12191966"/>
              <a:gd name="connsiteY28566" fmla="*/ 126629 h 4330701"/>
              <a:gd name="connsiteX28567" fmla="*/ 9998065 w 12191966"/>
              <a:gd name="connsiteY28567" fmla="*/ 127848 h 4330701"/>
              <a:gd name="connsiteX28568" fmla="*/ 9999630 w 12191966"/>
              <a:gd name="connsiteY28568" fmla="*/ 129872 h 4330701"/>
              <a:gd name="connsiteX28569" fmla="*/ 9999630 w 12191966"/>
              <a:gd name="connsiteY28569" fmla="*/ 133114 h 4330701"/>
              <a:gd name="connsiteX28570" fmla="*/ 9999239 w 12191966"/>
              <a:gd name="connsiteY28570" fmla="*/ 135549 h 4330701"/>
              <a:gd name="connsiteX28571" fmla="*/ 9998065 w 12191966"/>
              <a:gd name="connsiteY28571" fmla="*/ 137167 h 4330701"/>
              <a:gd name="connsiteX28572" fmla="*/ 9996892 w 12191966"/>
              <a:gd name="connsiteY28572" fmla="*/ 138792 h 4330701"/>
              <a:gd name="connsiteX28573" fmla="*/ 9996110 w 12191966"/>
              <a:gd name="connsiteY28573" fmla="*/ 139196 h 4330701"/>
              <a:gd name="connsiteX28574" fmla="*/ 9994545 w 12191966"/>
              <a:gd name="connsiteY28574" fmla="*/ 139601 h 4330701"/>
              <a:gd name="connsiteX28575" fmla="*/ 9990634 w 12191966"/>
              <a:gd name="connsiteY28575" fmla="*/ 139601 h 4330701"/>
              <a:gd name="connsiteX28576" fmla="*/ 9986723 w 12191966"/>
              <a:gd name="connsiteY28576" fmla="*/ 139601 h 4330701"/>
              <a:gd name="connsiteX28577" fmla="*/ 9981638 w 12191966"/>
              <a:gd name="connsiteY28577" fmla="*/ 140411 h 4330701"/>
              <a:gd name="connsiteX28578" fmla="*/ 9979682 w 12191966"/>
              <a:gd name="connsiteY28578" fmla="*/ 140411 h 4330701"/>
              <a:gd name="connsiteX28579" fmla="*/ 9977336 w 12191966"/>
              <a:gd name="connsiteY28579" fmla="*/ 141222 h 4330701"/>
              <a:gd name="connsiteX28580" fmla="*/ 9974989 w 12191966"/>
              <a:gd name="connsiteY28580" fmla="*/ 142846 h 4330701"/>
              <a:gd name="connsiteX28581" fmla="*/ 9972642 w 12191966"/>
              <a:gd name="connsiteY28581" fmla="*/ 144465 h 4330701"/>
              <a:gd name="connsiteX28582" fmla="*/ 9973424 w 12191966"/>
              <a:gd name="connsiteY28582" fmla="*/ 142441 h 4330701"/>
              <a:gd name="connsiteX28583" fmla="*/ 9973815 w 12191966"/>
              <a:gd name="connsiteY28583" fmla="*/ 140411 h 4330701"/>
              <a:gd name="connsiteX28584" fmla="*/ 9976944 w 12191966"/>
              <a:gd name="connsiteY28584" fmla="*/ 135549 h 4330701"/>
              <a:gd name="connsiteX28585" fmla="*/ 9980073 w 12191966"/>
              <a:gd name="connsiteY28585" fmla="*/ 131495 h 4330701"/>
              <a:gd name="connsiteX28586" fmla="*/ 9984767 w 12191966"/>
              <a:gd name="connsiteY28586" fmla="*/ 128656 h 4330701"/>
              <a:gd name="connsiteX28587" fmla="*/ 9989069 w 12191966"/>
              <a:gd name="connsiteY28587" fmla="*/ 125821 h 4330701"/>
              <a:gd name="connsiteX28588" fmla="*/ 8179523 w 12191966"/>
              <a:gd name="connsiteY28588" fmla="*/ 107952 h 4330701"/>
              <a:gd name="connsiteX28589" fmla="*/ 8180320 w 12191966"/>
              <a:gd name="connsiteY28589" fmla="*/ 117477 h 4330701"/>
              <a:gd name="connsiteX28590" fmla="*/ 8180719 w 12191966"/>
              <a:gd name="connsiteY28590" fmla="*/ 125018 h 4330701"/>
              <a:gd name="connsiteX28591" fmla="*/ 8181118 w 12191966"/>
              <a:gd name="connsiteY28591" fmla="*/ 130574 h 4330701"/>
              <a:gd name="connsiteX28592" fmla="*/ 8182712 w 12191966"/>
              <a:gd name="connsiteY28592" fmla="*/ 135734 h 4330701"/>
              <a:gd name="connsiteX28593" fmla="*/ 8187096 w 12191966"/>
              <a:gd name="connsiteY28593" fmla="*/ 147242 h 4330701"/>
              <a:gd name="connsiteX28594" fmla="*/ 8188292 w 12191966"/>
              <a:gd name="connsiteY28594" fmla="*/ 149623 h 4330701"/>
              <a:gd name="connsiteX28595" fmla="*/ 8187894 w 12191966"/>
              <a:gd name="connsiteY28595" fmla="*/ 149228 h 4330701"/>
              <a:gd name="connsiteX28596" fmla="*/ 8186698 w 12191966"/>
              <a:gd name="connsiteY28596" fmla="*/ 148037 h 4330701"/>
              <a:gd name="connsiteX28597" fmla="*/ 8184306 w 12191966"/>
              <a:gd name="connsiteY28597" fmla="*/ 146449 h 4330701"/>
              <a:gd name="connsiteX28598" fmla="*/ 8181118 w 12191966"/>
              <a:gd name="connsiteY28598" fmla="*/ 146051 h 4330701"/>
              <a:gd name="connsiteX28599" fmla="*/ 8178726 w 12191966"/>
              <a:gd name="connsiteY28599" fmla="*/ 145259 h 4330701"/>
              <a:gd name="connsiteX28600" fmla="*/ 8176334 w 12191966"/>
              <a:gd name="connsiteY28600" fmla="*/ 144068 h 4330701"/>
              <a:gd name="connsiteX28601" fmla="*/ 8175139 w 12191966"/>
              <a:gd name="connsiteY28601" fmla="*/ 143273 h 4330701"/>
              <a:gd name="connsiteX28602" fmla="*/ 8174341 w 12191966"/>
              <a:gd name="connsiteY28602" fmla="*/ 141686 h 4330701"/>
              <a:gd name="connsiteX28603" fmla="*/ 8173544 w 12191966"/>
              <a:gd name="connsiteY28603" fmla="*/ 140099 h 4330701"/>
              <a:gd name="connsiteX28604" fmla="*/ 8173146 w 12191966"/>
              <a:gd name="connsiteY28604" fmla="*/ 138115 h 4330701"/>
              <a:gd name="connsiteX28605" fmla="*/ 8169957 w 12191966"/>
              <a:gd name="connsiteY28605" fmla="*/ 145259 h 4330701"/>
              <a:gd name="connsiteX28606" fmla="*/ 8166768 w 12191966"/>
              <a:gd name="connsiteY28606" fmla="*/ 151608 h 4330701"/>
              <a:gd name="connsiteX28607" fmla="*/ 8163181 w 12191966"/>
              <a:gd name="connsiteY28607" fmla="*/ 157165 h 4330701"/>
              <a:gd name="connsiteX28608" fmla="*/ 8158398 w 12191966"/>
              <a:gd name="connsiteY28608" fmla="*/ 161531 h 4330701"/>
              <a:gd name="connsiteX28609" fmla="*/ 8154013 w 12191966"/>
              <a:gd name="connsiteY28609" fmla="*/ 165500 h 4330701"/>
              <a:gd name="connsiteX28610" fmla="*/ 8149629 w 12191966"/>
              <a:gd name="connsiteY28610" fmla="*/ 169070 h 4330701"/>
              <a:gd name="connsiteX28611" fmla="*/ 8144447 w 12191966"/>
              <a:gd name="connsiteY28611" fmla="*/ 172247 h 4330701"/>
              <a:gd name="connsiteX28612" fmla="*/ 8139265 w 12191966"/>
              <a:gd name="connsiteY28612" fmla="*/ 174627 h 4330701"/>
              <a:gd name="connsiteX28613" fmla="*/ 8128902 w 12191966"/>
              <a:gd name="connsiteY28613" fmla="*/ 179389 h 4330701"/>
              <a:gd name="connsiteX28614" fmla="*/ 8117741 w 12191966"/>
              <a:gd name="connsiteY28614" fmla="*/ 183358 h 4330701"/>
              <a:gd name="connsiteX28615" fmla="*/ 8106979 w 12191966"/>
              <a:gd name="connsiteY28615" fmla="*/ 187327 h 4330701"/>
              <a:gd name="connsiteX28616" fmla="*/ 8101798 w 12191966"/>
              <a:gd name="connsiteY28616" fmla="*/ 189710 h 4330701"/>
              <a:gd name="connsiteX28617" fmla="*/ 8096217 w 12191966"/>
              <a:gd name="connsiteY28617" fmla="*/ 192090 h 4330701"/>
              <a:gd name="connsiteX28618" fmla="*/ 8097014 w 12191966"/>
              <a:gd name="connsiteY28618" fmla="*/ 188121 h 4330701"/>
              <a:gd name="connsiteX28619" fmla="*/ 8098210 w 12191966"/>
              <a:gd name="connsiteY28619" fmla="*/ 184548 h 4330701"/>
              <a:gd name="connsiteX28620" fmla="*/ 8101000 w 12191966"/>
              <a:gd name="connsiteY28620" fmla="*/ 177802 h 4330701"/>
              <a:gd name="connsiteX28621" fmla="*/ 8104189 w 12191966"/>
              <a:gd name="connsiteY28621" fmla="*/ 171055 h 4330701"/>
              <a:gd name="connsiteX28622" fmla="*/ 8106979 w 12191966"/>
              <a:gd name="connsiteY28622" fmla="*/ 164705 h 4330701"/>
              <a:gd name="connsiteX28623" fmla="*/ 8108175 w 12191966"/>
              <a:gd name="connsiteY28623" fmla="*/ 161531 h 4330701"/>
              <a:gd name="connsiteX28624" fmla="*/ 8108574 w 12191966"/>
              <a:gd name="connsiteY28624" fmla="*/ 159148 h 4330701"/>
              <a:gd name="connsiteX28625" fmla="*/ 8108574 w 12191966"/>
              <a:gd name="connsiteY28625" fmla="*/ 156767 h 4330701"/>
              <a:gd name="connsiteX28626" fmla="*/ 8108175 w 12191966"/>
              <a:gd name="connsiteY28626" fmla="*/ 153989 h 4330701"/>
              <a:gd name="connsiteX28627" fmla="*/ 8106581 w 12191966"/>
              <a:gd name="connsiteY28627" fmla="*/ 151608 h 4330701"/>
              <a:gd name="connsiteX28628" fmla="*/ 8104588 w 12191966"/>
              <a:gd name="connsiteY28628" fmla="*/ 149228 h 4330701"/>
              <a:gd name="connsiteX28629" fmla="*/ 8102196 w 12191966"/>
              <a:gd name="connsiteY28629" fmla="*/ 147242 h 4330701"/>
              <a:gd name="connsiteX28630" fmla="*/ 8098210 w 12191966"/>
              <a:gd name="connsiteY28630" fmla="*/ 145259 h 4330701"/>
              <a:gd name="connsiteX28631" fmla="*/ 8102196 w 12191966"/>
              <a:gd name="connsiteY28631" fmla="*/ 146449 h 4330701"/>
              <a:gd name="connsiteX28632" fmla="*/ 8106581 w 12191966"/>
              <a:gd name="connsiteY28632" fmla="*/ 148037 h 4330701"/>
              <a:gd name="connsiteX28633" fmla="*/ 8112161 w 12191966"/>
              <a:gd name="connsiteY28633" fmla="*/ 149623 h 4330701"/>
              <a:gd name="connsiteX28634" fmla="*/ 8118140 w 12191966"/>
              <a:gd name="connsiteY28634" fmla="*/ 150418 h 4330701"/>
              <a:gd name="connsiteX28635" fmla="*/ 8124119 w 12191966"/>
              <a:gd name="connsiteY28635" fmla="*/ 151211 h 4330701"/>
              <a:gd name="connsiteX28636" fmla="*/ 8130895 w 12191966"/>
              <a:gd name="connsiteY28636" fmla="*/ 151211 h 4330701"/>
              <a:gd name="connsiteX28637" fmla="*/ 8138070 w 12191966"/>
              <a:gd name="connsiteY28637" fmla="*/ 151211 h 4330701"/>
              <a:gd name="connsiteX28638" fmla="*/ 8144447 w 12191966"/>
              <a:gd name="connsiteY28638" fmla="*/ 150020 h 4330701"/>
              <a:gd name="connsiteX28639" fmla="*/ 8150824 w 12191966"/>
              <a:gd name="connsiteY28639" fmla="*/ 148037 h 4330701"/>
              <a:gd name="connsiteX28640" fmla="*/ 8157202 w 12191966"/>
              <a:gd name="connsiteY28640" fmla="*/ 145654 h 4330701"/>
              <a:gd name="connsiteX28641" fmla="*/ 8162782 w 12191966"/>
              <a:gd name="connsiteY28641" fmla="*/ 142084 h 4330701"/>
              <a:gd name="connsiteX28642" fmla="*/ 8165572 w 12191966"/>
              <a:gd name="connsiteY28642" fmla="*/ 140099 h 4330701"/>
              <a:gd name="connsiteX28643" fmla="*/ 8167964 w 12191966"/>
              <a:gd name="connsiteY28643" fmla="*/ 138115 h 4330701"/>
              <a:gd name="connsiteX28644" fmla="*/ 8169957 w 12191966"/>
              <a:gd name="connsiteY28644" fmla="*/ 134940 h 4330701"/>
              <a:gd name="connsiteX28645" fmla="*/ 8172349 w 12191966"/>
              <a:gd name="connsiteY28645" fmla="*/ 132559 h 4330701"/>
              <a:gd name="connsiteX28646" fmla="*/ 8174341 w 12191966"/>
              <a:gd name="connsiteY28646" fmla="*/ 128987 h 4330701"/>
              <a:gd name="connsiteX28647" fmla="*/ 8176334 w 12191966"/>
              <a:gd name="connsiteY28647" fmla="*/ 125415 h 4330701"/>
              <a:gd name="connsiteX28648" fmla="*/ 8177132 w 12191966"/>
              <a:gd name="connsiteY28648" fmla="*/ 121843 h 4330701"/>
              <a:gd name="connsiteX28649" fmla="*/ 8178726 w 12191966"/>
              <a:gd name="connsiteY28649" fmla="*/ 117477 h 4330701"/>
              <a:gd name="connsiteX28650" fmla="*/ 8179125 w 12191966"/>
              <a:gd name="connsiteY28650" fmla="*/ 113111 h 4330701"/>
              <a:gd name="connsiteX28651" fmla="*/ 8318467 w 12191966"/>
              <a:gd name="connsiteY28651" fmla="*/ 106364 h 4330701"/>
              <a:gd name="connsiteX28652" fmla="*/ 8318467 w 12191966"/>
              <a:gd name="connsiteY28652" fmla="*/ 111689 h 4330701"/>
              <a:gd name="connsiteX28653" fmla="*/ 8318060 w 12191966"/>
              <a:gd name="connsiteY28653" fmla="*/ 116201 h 4330701"/>
              <a:gd name="connsiteX28654" fmla="*/ 8316432 w 12191966"/>
              <a:gd name="connsiteY28654" fmla="*/ 120297 h 4330701"/>
              <a:gd name="connsiteX28655" fmla="*/ 8314804 w 12191966"/>
              <a:gd name="connsiteY28655" fmla="*/ 123980 h 4330701"/>
              <a:gd name="connsiteX28656" fmla="*/ 8312769 w 12191966"/>
              <a:gd name="connsiteY28656" fmla="*/ 127258 h 4330701"/>
              <a:gd name="connsiteX28657" fmla="*/ 8310326 w 12191966"/>
              <a:gd name="connsiteY28657" fmla="*/ 129308 h 4330701"/>
              <a:gd name="connsiteX28658" fmla="*/ 8307070 w 12191966"/>
              <a:gd name="connsiteY28658" fmla="*/ 130946 h 4330701"/>
              <a:gd name="connsiteX28659" fmla="*/ 8303813 w 12191966"/>
              <a:gd name="connsiteY28659" fmla="*/ 131769 h 4330701"/>
              <a:gd name="connsiteX28660" fmla="*/ 8302592 w 12191966"/>
              <a:gd name="connsiteY28660" fmla="*/ 108007 h 4330701"/>
              <a:gd name="connsiteX28661" fmla="*/ 8353392 w 12191966"/>
              <a:gd name="connsiteY28661" fmla="*/ 103189 h 4330701"/>
              <a:gd name="connsiteX28662" fmla="*/ 8357079 w 12191966"/>
              <a:gd name="connsiteY28662" fmla="*/ 105172 h 4330701"/>
              <a:gd name="connsiteX28663" fmla="*/ 8359947 w 12191966"/>
              <a:gd name="connsiteY28663" fmla="*/ 108745 h 4330701"/>
              <a:gd name="connsiteX28664" fmla="*/ 8363225 w 12191966"/>
              <a:gd name="connsiteY28664" fmla="*/ 112316 h 4330701"/>
              <a:gd name="connsiteX28665" fmla="*/ 8365683 w 12191966"/>
              <a:gd name="connsiteY28665" fmla="*/ 116285 h 4330701"/>
              <a:gd name="connsiteX28666" fmla="*/ 8368960 w 12191966"/>
              <a:gd name="connsiteY28666" fmla="*/ 120254 h 4330701"/>
              <a:gd name="connsiteX28667" fmla="*/ 8371418 w 12191966"/>
              <a:gd name="connsiteY28667" fmla="*/ 124222 h 4330701"/>
              <a:gd name="connsiteX28668" fmla="*/ 8375105 w 12191966"/>
              <a:gd name="connsiteY28668" fmla="*/ 127399 h 4330701"/>
              <a:gd name="connsiteX28669" fmla="*/ 8378792 w 12191966"/>
              <a:gd name="connsiteY28669" fmla="*/ 129779 h 4330701"/>
              <a:gd name="connsiteX28670" fmla="*/ 8377563 w 12191966"/>
              <a:gd name="connsiteY28670" fmla="*/ 130969 h 4330701"/>
              <a:gd name="connsiteX28671" fmla="*/ 8376744 w 12191966"/>
              <a:gd name="connsiteY28671" fmla="*/ 131765 h 4330701"/>
              <a:gd name="connsiteX28672" fmla="*/ 8375105 w 12191966"/>
              <a:gd name="connsiteY28672" fmla="*/ 131765 h 4330701"/>
              <a:gd name="connsiteX28673" fmla="*/ 8373057 w 12191966"/>
              <a:gd name="connsiteY28673" fmla="*/ 131765 h 4330701"/>
              <a:gd name="connsiteX28674" fmla="*/ 8371008 w 12191966"/>
              <a:gd name="connsiteY28674" fmla="*/ 131367 h 4330701"/>
              <a:gd name="connsiteX28675" fmla="*/ 8368960 w 12191966"/>
              <a:gd name="connsiteY28675" fmla="*/ 130572 h 4330701"/>
              <a:gd name="connsiteX28676" fmla="*/ 8364454 w 12191966"/>
              <a:gd name="connsiteY28676" fmla="*/ 127399 h 4330701"/>
              <a:gd name="connsiteX28677" fmla="*/ 8361586 w 12191966"/>
              <a:gd name="connsiteY28677" fmla="*/ 125413 h 4330701"/>
              <a:gd name="connsiteX28678" fmla="*/ 8359537 w 12191966"/>
              <a:gd name="connsiteY28678" fmla="*/ 123032 h 4330701"/>
              <a:gd name="connsiteX28679" fmla="*/ 8357489 w 12191966"/>
              <a:gd name="connsiteY28679" fmla="*/ 120254 h 4330701"/>
              <a:gd name="connsiteX28680" fmla="*/ 8355850 w 12191966"/>
              <a:gd name="connsiteY28680" fmla="*/ 117475 h 4330701"/>
              <a:gd name="connsiteX28681" fmla="*/ 8355031 w 12191966"/>
              <a:gd name="connsiteY28681" fmla="*/ 114302 h 4330701"/>
              <a:gd name="connsiteX28682" fmla="*/ 8353802 w 12191966"/>
              <a:gd name="connsiteY28682" fmla="*/ 110729 h 4330701"/>
              <a:gd name="connsiteX28683" fmla="*/ 8353392 w 12191966"/>
              <a:gd name="connsiteY28683" fmla="*/ 107157 h 4330701"/>
              <a:gd name="connsiteX28684" fmla="*/ 7539402 w 12191966"/>
              <a:gd name="connsiteY28684" fmla="*/ 93664 h 4330701"/>
              <a:gd name="connsiteX28685" fmla="*/ 7541386 w 12191966"/>
              <a:gd name="connsiteY28685" fmla="*/ 93664 h 4330701"/>
              <a:gd name="connsiteX28686" fmla="*/ 7541783 w 12191966"/>
              <a:gd name="connsiteY28686" fmla="*/ 95564 h 4330701"/>
              <a:gd name="connsiteX28687" fmla="*/ 7541783 w 12191966"/>
              <a:gd name="connsiteY28687" fmla="*/ 97464 h 4330701"/>
              <a:gd name="connsiteX28688" fmla="*/ 7541386 w 12191966"/>
              <a:gd name="connsiteY28688" fmla="*/ 100885 h 4330701"/>
              <a:gd name="connsiteX28689" fmla="*/ 7540593 w 12191966"/>
              <a:gd name="connsiteY28689" fmla="*/ 104306 h 4330701"/>
              <a:gd name="connsiteX28690" fmla="*/ 7539005 w 12191966"/>
              <a:gd name="connsiteY28690" fmla="*/ 107727 h 4330701"/>
              <a:gd name="connsiteX28691" fmla="*/ 7537814 w 12191966"/>
              <a:gd name="connsiteY28691" fmla="*/ 110389 h 4330701"/>
              <a:gd name="connsiteX28692" fmla="*/ 7537814 w 12191966"/>
              <a:gd name="connsiteY28692" fmla="*/ 111528 h 4330701"/>
              <a:gd name="connsiteX28693" fmla="*/ 7537814 w 12191966"/>
              <a:gd name="connsiteY28693" fmla="*/ 113050 h 4330701"/>
              <a:gd name="connsiteX28694" fmla="*/ 7538608 w 12191966"/>
              <a:gd name="connsiteY28694" fmla="*/ 113810 h 4330701"/>
              <a:gd name="connsiteX28695" fmla="*/ 7539005 w 12191966"/>
              <a:gd name="connsiteY28695" fmla="*/ 114949 h 4330701"/>
              <a:gd name="connsiteX28696" fmla="*/ 7540593 w 12191966"/>
              <a:gd name="connsiteY28696" fmla="*/ 115330 h 4330701"/>
              <a:gd name="connsiteX28697" fmla="*/ 7542577 w 12191966"/>
              <a:gd name="connsiteY28697" fmla="*/ 115709 h 4330701"/>
              <a:gd name="connsiteX28698" fmla="*/ 7544958 w 12191966"/>
              <a:gd name="connsiteY28698" fmla="*/ 118751 h 4330701"/>
              <a:gd name="connsiteX28699" fmla="*/ 7545355 w 12191966"/>
              <a:gd name="connsiteY28699" fmla="*/ 119511 h 4330701"/>
              <a:gd name="connsiteX28700" fmla="*/ 7545355 w 12191966"/>
              <a:gd name="connsiteY28700" fmla="*/ 120271 h 4330701"/>
              <a:gd name="connsiteX28701" fmla="*/ 7545355 w 12191966"/>
              <a:gd name="connsiteY28701" fmla="*/ 120652 h 4330701"/>
              <a:gd name="connsiteX28702" fmla="*/ 7544561 w 12191966"/>
              <a:gd name="connsiteY28702" fmla="*/ 120652 h 4330701"/>
              <a:gd name="connsiteX28703" fmla="*/ 7542577 w 12191966"/>
              <a:gd name="connsiteY28703" fmla="*/ 120271 h 4330701"/>
              <a:gd name="connsiteX28704" fmla="*/ 7536624 w 12191966"/>
              <a:gd name="connsiteY28704" fmla="*/ 118370 h 4330701"/>
              <a:gd name="connsiteX28705" fmla="*/ 7533052 w 12191966"/>
              <a:gd name="connsiteY28705" fmla="*/ 117231 h 4330701"/>
              <a:gd name="connsiteX28706" fmla="*/ 7531067 w 12191966"/>
              <a:gd name="connsiteY28706" fmla="*/ 117231 h 4330701"/>
              <a:gd name="connsiteX28707" fmla="*/ 7531464 w 12191966"/>
              <a:gd name="connsiteY28707" fmla="*/ 108488 h 4330701"/>
              <a:gd name="connsiteX28708" fmla="*/ 7531861 w 12191966"/>
              <a:gd name="connsiteY28708" fmla="*/ 104686 h 4330701"/>
              <a:gd name="connsiteX28709" fmla="*/ 7532258 w 12191966"/>
              <a:gd name="connsiteY28709" fmla="*/ 100885 h 4330701"/>
              <a:gd name="connsiteX28710" fmla="*/ 7533845 w 12191966"/>
              <a:gd name="connsiteY28710" fmla="*/ 97845 h 4330701"/>
              <a:gd name="connsiteX28711" fmla="*/ 7535433 w 12191966"/>
              <a:gd name="connsiteY28711" fmla="*/ 95564 h 4330701"/>
              <a:gd name="connsiteX28712" fmla="*/ 7537021 w 12191966"/>
              <a:gd name="connsiteY28712" fmla="*/ 94803 h 4330701"/>
              <a:gd name="connsiteX28713" fmla="*/ 7537814 w 12191966"/>
              <a:gd name="connsiteY28713" fmla="*/ 94043 h 4330701"/>
              <a:gd name="connsiteX28714" fmla="*/ 7550117 w 12191966"/>
              <a:gd name="connsiteY28714" fmla="*/ 92075 h 4330701"/>
              <a:gd name="connsiteX28715" fmla="*/ 7553292 w 12191966"/>
              <a:gd name="connsiteY28715" fmla="*/ 95369 h 4330701"/>
              <a:gd name="connsiteX28716" fmla="*/ 7555674 w 12191966"/>
              <a:gd name="connsiteY28716" fmla="*/ 98249 h 4330701"/>
              <a:gd name="connsiteX28717" fmla="*/ 7558452 w 12191966"/>
              <a:gd name="connsiteY28717" fmla="*/ 99895 h 4330701"/>
              <a:gd name="connsiteX28718" fmla="*/ 7560833 w 12191966"/>
              <a:gd name="connsiteY28718" fmla="*/ 100719 h 4330701"/>
              <a:gd name="connsiteX28719" fmla="*/ 7563214 w 12191966"/>
              <a:gd name="connsiteY28719" fmla="*/ 100719 h 4330701"/>
              <a:gd name="connsiteX28720" fmla="*/ 7566389 w 12191966"/>
              <a:gd name="connsiteY28720" fmla="*/ 100306 h 4330701"/>
              <a:gd name="connsiteX28721" fmla="*/ 7569961 w 12191966"/>
              <a:gd name="connsiteY28721" fmla="*/ 98661 h 4330701"/>
              <a:gd name="connsiteX28722" fmla="*/ 7573930 w 12191966"/>
              <a:gd name="connsiteY28722" fmla="*/ 95369 h 4330701"/>
              <a:gd name="connsiteX28723" fmla="*/ 7572343 w 12191966"/>
              <a:gd name="connsiteY28723" fmla="*/ 99895 h 4330701"/>
              <a:gd name="connsiteX28724" fmla="*/ 7571549 w 12191966"/>
              <a:gd name="connsiteY28724" fmla="*/ 104011 h 4330701"/>
              <a:gd name="connsiteX28725" fmla="*/ 7570358 w 12191966"/>
              <a:gd name="connsiteY28725" fmla="*/ 108538 h 4330701"/>
              <a:gd name="connsiteX28726" fmla="*/ 7570358 w 12191966"/>
              <a:gd name="connsiteY28726" fmla="*/ 114300 h 4330701"/>
              <a:gd name="connsiteX28727" fmla="*/ 7564008 w 12191966"/>
              <a:gd name="connsiteY28727" fmla="*/ 111831 h 4330701"/>
              <a:gd name="connsiteX28728" fmla="*/ 7560436 w 12191966"/>
              <a:gd name="connsiteY28728" fmla="*/ 110184 h 4330701"/>
              <a:gd name="connsiteX28729" fmla="*/ 7557261 w 12191966"/>
              <a:gd name="connsiteY28729" fmla="*/ 108126 h 4330701"/>
              <a:gd name="connsiteX28730" fmla="*/ 7554880 w 12191966"/>
              <a:gd name="connsiteY28730" fmla="*/ 105245 h 4330701"/>
              <a:gd name="connsiteX28731" fmla="*/ 7552895 w 12191966"/>
              <a:gd name="connsiteY28731" fmla="*/ 101953 h 4330701"/>
              <a:gd name="connsiteX28732" fmla="*/ 7551308 w 12191966"/>
              <a:gd name="connsiteY28732" fmla="*/ 97426 h 4330701"/>
              <a:gd name="connsiteX28733" fmla="*/ 5789699 w 12191966"/>
              <a:gd name="connsiteY28733" fmla="*/ 90489 h 4330701"/>
              <a:gd name="connsiteX28734" fmla="*/ 5791392 w 12191966"/>
              <a:gd name="connsiteY28734" fmla="*/ 90489 h 4330701"/>
              <a:gd name="connsiteX28735" fmla="*/ 5793087 w 12191966"/>
              <a:gd name="connsiteY28735" fmla="*/ 90489 h 4330701"/>
              <a:gd name="connsiteX28736" fmla="*/ 5794357 w 12191966"/>
              <a:gd name="connsiteY28736" fmla="*/ 119063 h 4330701"/>
              <a:gd name="connsiteX28737" fmla="*/ 5791818 w 12191966"/>
              <a:gd name="connsiteY28737" fmla="*/ 117079 h 4330701"/>
              <a:gd name="connsiteX28738" fmla="*/ 5788854 w 12191966"/>
              <a:gd name="connsiteY28738" fmla="*/ 115491 h 4330701"/>
              <a:gd name="connsiteX28739" fmla="*/ 5785467 w 12191966"/>
              <a:gd name="connsiteY28739" fmla="*/ 114697 h 4330701"/>
              <a:gd name="connsiteX28740" fmla="*/ 5781656 w 12191966"/>
              <a:gd name="connsiteY28740" fmla="*/ 114697 h 4330701"/>
              <a:gd name="connsiteX28741" fmla="*/ 5782079 w 12191966"/>
              <a:gd name="connsiteY28741" fmla="*/ 105967 h 4330701"/>
              <a:gd name="connsiteX28742" fmla="*/ 5782929 w 12191966"/>
              <a:gd name="connsiteY28742" fmla="*/ 101998 h 4330701"/>
              <a:gd name="connsiteX28743" fmla="*/ 5783772 w 12191966"/>
              <a:gd name="connsiteY28743" fmla="*/ 98030 h 4330701"/>
              <a:gd name="connsiteX28744" fmla="*/ 5785043 w 12191966"/>
              <a:gd name="connsiteY28744" fmla="*/ 94458 h 4330701"/>
              <a:gd name="connsiteX28745" fmla="*/ 5787159 w 12191966"/>
              <a:gd name="connsiteY28745" fmla="*/ 92076 h 4330701"/>
              <a:gd name="connsiteX28746" fmla="*/ 5788006 w 12191966"/>
              <a:gd name="connsiteY28746" fmla="*/ 91679 h 4330701"/>
              <a:gd name="connsiteX28747" fmla="*/ 7470743 w 12191966"/>
              <a:gd name="connsiteY28747" fmla="*/ 77789 h 4330701"/>
              <a:gd name="connsiteX28748" fmla="*/ 7473124 w 12191966"/>
              <a:gd name="connsiteY28748" fmla="*/ 80561 h 4330701"/>
              <a:gd name="connsiteX28749" fmla="*/ 7475108 w 12191966"/>
              <a:gd name="connsiteY28749" fmla="*/ 83335 h 4330701"/>
              <a:gd name="connsiteX28750" fmla="*/ 7475505 w 12191966"/>
              <a:gd name="connsiteY28750" fmla="*/ 85709 h 4330701"/>
              <a:gd name="connsiteX28751" fmla="*/ 7476299 w 12191966"/>
              <a:gd name="connsiteY28751" fmla="*/ 88086 h 4330701"/>
              <a:gd name="connsiteX28752" fmla="*/ 7475108 w 12191966"/>
              <a:gd name="connsiteY28752" fmla="*/ 90064 h 4330701"/>
              <a:gd name="connsiteX28753" fmla="*/ 7474315 w 12191966"/>
              <a:gd name="connsiteY28753" fmla="*/ 92045 h 4330701"/>
              <a:gd name="connsiteX28754" fmla="*/ 7471140 w 12191966"/>
              <a:gd name="connsiteY28754" fmla="*/ 95611 h 4330701"/>
              <a:gd name="connsiteX28755" fmla="*/ 7467171 w 12191966"/>
              <a:gd name="connsiteY28755" fmla="*/ 99173 h 4330701"/>
              <a:gd name="connsiteX28756" fmla="*/ 7463599 w 12191966"/>
              <a:gd name="connsiteY28756" fmla="*/ 103134 h 4330701"/>
              <a:gd name="connsiteX28757" fmla="*/ 7462011 w 12191966"/>
              <a:gd name="connsiteY28757" fmla="*/ 105509 h 4330701"/>
              <a:gd name="connsiteX28758" fmla="*/ 7461218 w 12191966"/>
              <a:gd name="connsiteY28758" fmla="*/ 107489 h 4330701"/>
              <a:gd name="connsiteX28759" fmla="*/ 7460027 w 12191966"/>
              <a:gd name="connsiteY28759" fmla="*/ 110262 h 4330701"/>
              <a:gd name="connsiteX28760" fmla="*/ 7460424 w 12191966"/>
              <a:gd name="connsiteY28760" fmla="*/ 113034 h 4330701"/>
              <a:gd name="connsiteX28761" fmla="*/ 7469155 w 12191966"/>
              <a:gd name="connsiteY28761" fmla="*/ 116597 h 4330701"/>
              <a:gd name="connsiteX28762" fmla="*/ 7475505 w 12191966"/>
              <a:gd name="connsiteY28762" fmla="*/ 119765 h 4330701"/>
              <a:gd name="connsiteX28763" fmla="*/ 7480665 w 12191966"/>
              <a:gd name="connsiteY28763" fmla="*/ 123331 h 4330701"/>
              <a:gd name="connsiteX28764" fmla="*/ 7484236 w 12191966"/>
              <a:gd name="connsiteY28764" fmla="*/ 127290 h 4330701"/>
              <a:gd name="connsiteX28765" fmla="*/ 7491380 w 12191966"/>
              <a:gd name="connsiteY28765" fmla="*/ 134815 h 4330701"/>
              <a:gd name="connsiteX28766" fmla="*/ 7495349 w 12191966"/>
              <a:gd name="connsiteY28766" fmla="*/ 139169 h 4330701"/>
              <a:gd name="connsiteX28767" fmla="*/ 7500905 w 12191966"/>
              <a:gd name="connsiteY28767" fmla="*/ 144318 h 4330701"/>
              <a:gd name="connsiteX28768" fmla="*/ 7497730 w 12191966"/>
              <a:gd name="connsiteY28768" fmla="*/ 148279 h 4330701"/>
              <a:gd name="connsiteX28769" fmla="*/ 7494158 w 12191966"/>
              <a:gd name="connsiteY28769" fmla="*/ 151843 h 4330701"/>
              <a:gd name="connsiteX28770" fmla="*/ 7491380 w 12191966"/>
              <a:gd name="connsiteY28770" fmla="*/ 154615 h 4330701"/>
              <a:gd name="connsiteX28771" fmla="*/ 7487808 w 12191966"/>
              <a:gd name="connsiteY28771" fmla="*/ 157386 h 4330701"/>
              <a:gd name="connsiteX28772" fmla="*/ 7481855 w 12191966"/>
              <a:gd name="connsiteY28772" fmla="*/ 161741 h 4330701"/>
              <a:gd name="connsiteX28773" fmla="*/ 7475505 w 12191966"/>
              <a:gd name="connsiteY28773" fmla="*/ 165306 h 4330701"/>
              <a:gd name="connsiteX28774" fmla="*/ 7469552 w 12191966"/>
              <a:gd name="connsiteY28774" fmla="*/ 168080 h 4330701"/>
              <a:gd name="connsiteX28775" fmla="*/ 7463599 w 12191966"/>
              <a:gd name="connsiteY28775" fmla="*/ 172434 h 4330701"/>
              <a:gd name="connsiteX28776" fmla="*/ 7457646 w 12191966"/>
              <a:gd name="connsiteY28776" fmla="*/ 177187 h 4330701"/>
              <a:gd name="connsiteX28777" fmla="*/ 7454471 w 12191966"/>
              <a:gd name="connsiteY28777" fmla="*/ 180354 h 4330701"/>
              <a:gd name="connsiteX28778" fmla="*/ 7451693 w 12191966"/>
              <a:gd name="connsiteY28778" fmla="*/ 184315 h 4330701"/>
              <a:gd name="connsiteX28779" fmla="*/ 7452883 w 12191966"/>
              <a:gd name="connsiteY28779" fmla="*/ 183127 h 4330701"/>
              <a:gd name="connsiteX28780" fmla="*/ 7454471 w 12191966"/>
              <a:gd name="connsiteY28780" fmla="*/ 183919 h 4330701"/>
              <a:gd name="connsiteX28781" fmla="*/ 7456058 w 12191966"/>
              <a:gd name="connsiteY28781" fmla="*/ 184711 h 4330701"/>
              <a:gd name="connsiteX28782" fmla="*/ 7457249 w 12191966"/>
              <a:gd name="connsiteY28782" fmla="*/ 186295 h 4330701"/>
              <a:gd name="connsiteX28783" fmla="*/ 7458043 w 12191966"/>
              <a:gd name="connsiteY28783" fmla="*/ 188275 h 4330701"/>
              <a:gd name="connsiteX28784" fmla="*/ 7458440 w 12191966"/>
              <a:gd name="connsiteY28784" fmla="*/ 190651 h 4330701"/>
              <a:gd name="connsiteX28785" fmla="*/ 7458440 w 12191966"/>
              <a:gd name="connsiteY28785" fmla="*/ 192631 h 4330701"/>
              <a:gd name="connsiteX28786" fmla="*/ 7458440 w 12191966"/>
              <a:gd name="connsiteY28786" fmla="*/ 195403 h 4330701"/>
              <a:gd name="connsiteX28787" fmla="*/ 7463996 w 12191966"/>
              <a:gd name="connsiteY28787" fmla="*/ 195800 h 4330701"/>
              <a:gd name="connsiteX28788" fmla="*/ 7469552 w 12191966"/>
              <a:gd name="connsiteY28788" fmla="*/ 196195 h 4330701"/>
              <a:gd name="connsiteX28789" fmla="*/ 7475505 w 12191966"/>
              <a:gd name="connsiteY28789" fmla="*/ 196195 h 4330701"/>
              <a:gd name="connsiteX28790" fmla="*/ 7481855 w 12191966"/>
              <a:gd name="connsiteY28790" fmla="*/ 195403 h 4330701"/>
              <a:gd name="connsiteX28791" fmla="*/ 7481061 w 12191966"/>
              <a:gd name="connsiteY28791" fmla="*/ 200154 h 4330701"/>
              <a:gd name="connsiteX28792" fmla="*/ 7480268 w 12191966"/>
              <a:gd name="connsiteY28792" fmla="*/ 203718 h 4330701"/>
              <a:gd name="connsiteX28793" fmla="*/ 7478680 w 12191966"/>
              <a:gd name="connsiteY28793" fmla="*/ 205700 h 4330701"/>
              <a:gd name="connsiteX28794" fmla="*/ 7476696 w 12191966"/>
              <a:gd name="connsiteY28794" fmla="*/ 207284 h 4330701"/>
              <a:gd name="connsiteX28795" fmla="*/ 7474711 w 12191966"/>
              <a:gd name="connsiteY28795" fmla="*/ 207679 h 4330701"/>
              <a:gd name="connsiteX28796" fmla="*/ 7471933 w 12191966"/>
              <a:gd name="connsiteY28796" fmla="*/ 207679 h 4330701"/>
              <a:gd name="connsiteX28797" fmla="*/ 7469552 w 12191966"/>
              <a:gd name="connsiteY28797" fmla="*/ 207284 h 4330701"/>
              <a:gd name="connsiteX28798" fmla="*/ 7467171 w 12191966"/>
              <a:gd name="connsiteY28798" fmla="*/ 206095 h 4330701"/>
              <a:gd name="connsiteX28799" fmla="*/ 7462011 w 12191966"/>
              <a:gd name="connsiteY28799" fmla="*/ 203323 h 4330701"/>
              <a:gd name="connsiteX28800" fmla="*/ 7456455 w 12191966"/>
              <a:gd name="connsiteY28800" fmla="*/ 201342 h 4330701"/>
              <a:gd name="connsiteX28801" fmla="*/ 7454471 w 12191966"/>
              <a:gd name="connsiteY28801" fmla="*/ 200154 h 4330701"/>
              <a:gd name="connsiteX28802" fmla="*/ 7452090 w 12191966"/>
              <a:gd name="connsiteY28802" fmla="*/ 199759 h 4330701"/>
              <a:gd name="connsiteX28803" fmla="*/ 7450502 w 12191966"/>
              <a:gd name="connsiteY28803" fmla="*/ 200154 h 4330701"/>
              <a:gd name="connsiteX28804" fmla="*/ 7448915 w 12191966"/>
              <a:gd name="connsiteY28804" fmla="*/ 201342 h 4330701"/>
              <a:gd name="connsiteX28805" fmla="*/ 7450502 w 12191966"/>
              <a:gd name="connsiteY28805" fmla="*/ 209264 h 4330701"/>
              <a:gd name="connsiteX28806" fmla="*/ 7451693 w 12191966"/>
              <a:gd name="connsiteY28806" fmla="*/ 215202 h 4330701"/>
              <a:gd name="connsiteX28807" fmla="*/ 7451693 w 12191966"/>
              <a:gd name="connsiteY28807" fmla="*/ 217976 h 4330701"/>
              <a:gd name="connsiteX28808" fmla="*/ 7451693 w 12191966"/>
              <a:gd name="connsiteY28808" fmla="*/ 220351 h 4330701"/>
              <a:gd name="connsiteX28809" fmla="*/ 7450502 w 12191966"/>
              <a:gd name="connsiteY28809" fmla="*/ 222332 h 4330701"/>
              <a:gd name="connsiteX28810" fmla="*/ 7448915 w 12191966"/>
              <a:gd name="connsiteY28810" fmla="*/ 224707 h 4330701"/>
              <a:gd name="connsiteX28811" fmla="*/ 7445343 w 12191966"/>
              <a:gd name="connsiteY28811" fmla="*/ 225500 h 4330701"/>
              <a:gd name="connsiteX28812" fmla="*/ 7443358 w 12191966"/>
              <a:gd name="connsiteY28812" fmla="*/ 225500 h 4330701"/>
              <a:gd name="connsiteX28813" fmla="*/ 7442168 w 12191966"/>
              <a:gd name="connsiteY28813" fmla="*/ 224707 h 4330701"/>
              <a:gd name="connsiteX28814" fmla="*/ 7442168 w 12191966"/>
              <a:gd name="connsiteY28814" fmla="*/ 223915 h 4330701"/>
              <a:gd name="connsiteX28815" fmla="*/ 7442961 w 12191966"/>
              <a:gd name="connsiteY28815" fmla="*/ 220351 h 4330701"/>
              <a:gd name="connsiteX28816" fmla="*/ 7444152 w 12191966"/>
              <a:gd name="connsiteY28816" fmla="*/ 217976 h 4330701"/>
              <a:gd name="connsiteX28817" fmla="*/ 7444549 w 12191966"/>
              <a:gd name="connsiteY28817" fmla="*/ 214807 h 4330701"/>
              <a:gd name="connsiteX28818" fmla="*/ 7442961 w 12191966"/>
              <a:gd name="connsiteY28818" fmla="*/ 213223 h 4330701"/>
              <a:gd name="connsiteX28819" fmla="*/ 7440977 w 12191966"/>
              <a:gd name="connsiteY28819" fmla="*/ 212430 h 4330701"/>
              <a:gd name="connsiteX28820" fmla="*/ 7438596 w 12191966"/>
              <a:gd name="connsiteY28820" fmla="*/ 215995 h 4330701"/>
              <a:gd name="connsiteX28821" fmla="*/ 7435421 w 12191966"/>
              <a:gd name="connsiteY28821" fmla="*/ 217976 h 4330701"/>
              <a:gd name="connsiteX28822" fmla="*/ 7432643 w 12191966"/>
              <a:gd name="connsiteY28822" fmla="*/ 219165 h 4330701"/>
              <a:gd name="connsiteX28823" fmla="*/ 7429468 w 12191966"/>
              <a:gd name="connsiteY28823" fmla="*/ 220351 h 4330701"/>
              <a:gd name="connsiteX28824" fmla="*/ 7426293 w 12191966"/>
              <a:gd name="connsiteY28824" fmla="*/ 220351 h 4330701"/>
              <a:gd name="connsiteX28825" fmla="*/ 7423911 w 12191966"/>
              <a:gd name="connsiteY28825" fmla="*/ 220351 h 4330701"/>
              <a:gd name="connsiteX28826" fmla="*/ 7418355 w 12191966"/>
              <a:gd name="connsiteY28826" fmla="*/ 220351 h 4330701"/>
              <a:gd name="connsiteX28827" fmla="*/ 7415577 w 12191966"/>
              <a:gd name="connsiteY28827" fmla="*/ 219955 h 4330701"/>
              <a:gd name="connsiteX28828" fmla="*/ 7412799 w 12191966"/>
              <a:gd name="connsiteY28828" fmla="*/ 220351 h 4330701"/>
              <a:gd name="connsiteX28829" fmla="*/ 7410418 w 12191966"/>
              <a:gd name="connsiteY28829" fmla="*/ 220748 h 4330701"/>
              <a:gd name="connsiteX28830" fmla="*/ 7408036 w 12191966"/>
              <a:gd name="connsiteY28830" fmla="*/ 221937 h 4330701"/>
              <a:gd name="connsiteX28831" fmla="*/ 7405258 w 12191966"/>
              <a:gd name="connsiteY28831" fmla="*/ 223915 h 4330701"/>
              <a:gd name="connsiteX28832" fmla="*/ 7403274 w 12191966"/>
              <a:gd name="connsiteY28832" fmla="*/ 226688 h 4330701"/>
              <a:gd name="connsiteX28833" fmla="*/ 7400893 w 12191966"/>
              <a:gd name="connsiteY28833" fmla="*/ 230648 h 4330701"/>
              <a:gd name="connsiteX28834" fmla="*/ 7398908 w 12191966"/>
              <a:gd name="connsiteY28834" fmla="*/ 235796 h 4330701"/>
              <a:gd name="connsiteX28835" fmla="*/ 7400893 w 12191966"/>
              <a:gd name="connsiteY28835" fmla="*/ 241339 h 4330701"/>
              <a:gd name="connsiteX28836" fmla="*/ 7404068 w 12191966"/>
              <a:gd name="connsiteY28836" fmla="*/ 245696 h 4330701"/>
              <a:gd name="connsiteX28837" fmla="*/ 7406846 w 12191966"/>
              <a:gd name="connsiteY28837" fmla="*/ 249260 h 4330701"/>
              <a:gd name="connsiteX28838" fmla="*/ 7411608 w 12191966"/>
              <a:gd name="connsiteY28838" fmla="*/ 252032 h 4330701"/>
              <a:gd name="connsiteX28839" fmla="*/ 7406449 w 12191966"/>
              <a:gd name="connsiteY28839" fmla="*/ 255991 h 4330701"/>
              <a:gd name="connsiteX28840" fmla="*/ 7402480 w 12191966"/>
              <a:gd name="connsiteY28840" fmla="*/ 258367 h 4330701"/>
              <a:gd name="connsiteX28841" fmla="*/ 7398908 w 12191966"/>
              <a:gd name="connsiteY28841" fmla="*/ 258764 h 4330701"/>
              <a:gd name="connsiteX28842" fmla="*/ 7396924 w 12191966"/>
              <a:gd name="connsiteY28842" fmla="*/ 258764 h 4330701"/>
              <a:gd name="connsiteX28843" fmla="*/ 7395733 w 12191966"/>
              <a:gd name="connsiteY28843" fmla="*/ 258764 h 4330701"/>
              <a:gd name="connsiteX28844" fmla="*/ 7393352 w 12191966"/>
              <a:gd name="connsiteY28844" fmla="*/ 257180 h 4330701"/>
              <a:gd name="connsiteX28845" fmla="*/ 7391368 w 12191966"/>
              <a:gd name="connsiteY28845" fmla="*/ 254803 h 4330701"/>
              <a:gd name="connsiteX28846" fmla="*/ 7389383 w 12191966"/>
              <a:gd name="connsiteY28846" fmla="*/ 252032 h 4330701"/>
              <a:gd name="connsiteX28847" fmla="*/ 7387796 w 12191966"/>
              <a:gd name="connsiteY28847" fmla="*/ 247675 h 4330701"/>
              <a:gd name="connsiteX28848" fmla="*/ 7385415 w 12191966"/>
              <a:gd name="connsiteY28848" fmla="*/ 239362 h 4330701"/>
              <a:gd name="connsiteX28849" fmla="*/ 7382240 w 12191966"/>
              <a:gd name="connsiteY28849" fmla="*/ 229855 h 4330701"/>
              <a:gd name="connsiteX28850" fmla="*/ 7380652 w 12191966"/>
              <a:gd name="connsiteY28850" fmla="*/ 225500 h 4330701"/>
              <a:gd name="connsiteX28851" fmla="*/ 7378668 w 12191966"/>
              <a:gd name="connsiteY28851" fmla="*/ 221143 h 4330701"/>
              <a:gd name="connsiteX28852" fmla="*/ 7376683 w 12191966"/>
              <a:gd name="connsiteY28852" fmla="*/ 217976 h 4330701"/>
              <a:gd name="connsiteX28853" fmla="*/ 7374302 w 12191966"/>
              <a:gd name="connsiteY28853" fmla="*/ 214807 h 4330701"/>
              <a:gd name="connsiteX28854" fmla="*/ 7376683 w 12191966"/>
              <a:gd name="connsiteY28854" fmla="*/ 215202 h 4330701"/>
              <a:gd name="connsiteX28855" fmla="*/ 7378668 w 12191966"/>
              <a:gd name="connsiteY28855" fmla="*/ 215202 h 4330701"/>
              <a:gd name="connsiteX28856" fmla="*/ 7381843 w 12191966"/>
              <a:gd name="connsiteY28856" fmla="*/ 214412 h 4330701"/>
              <a:gd name="connsiteX28857" fmla="*/ 7375096 w 12191966"/>
              <a:gd name="connsiteY28857" fmla="*/ 212430 h 4330701"/>
              <a:gd name="connsiteX28858" fmla="*/ 7368349 w 12191966"/>
              <a:gd name="connsiteY28858" fmla="*/ 210451 h 4330701"/>
              <a:gd name="connsiteX28859" fmla="*/ 7361205 w 12191966"/>
              <a:gd name="connsiteY28859" fmla="*/ 207284 h 4330701"/>
              <a:gd name="connsiteX28860" fmla="*/ 7354061 w 12191966"/>
              <a:gd name="connsiteY28860" fmla="*/ 205302 h 4330701"/>
              <a:gd name="connsiteX28861" fmla="*/ 7346521 w 12191966"/>
              <a:gd name="connsiteY28861" fmla="*/ 203323 h 4330701"/>
              <a:gd name="connsiteX28862" fmla="*/ 7339774 w 12191966"/>
              <a:gd name="connsiteY28862" fmla="*/ 202928 h 4330701"/>
              <a:gd name="connsiteX28863" fmla="*/ 7335805 w 12191966"/>
              <a:gd name="connsiteY28863" fmla="*/ 202928 h 4330701"/>
              <a:gd name="connsiteX28864" fmla="*/ 7332233 w 12191966"/>
              <a:gd name="connsiteY28864" fmla="*/ 203323 h 4330701"/>
              <a:gd name="connsiteX28865" fmla="*/ 7328265 w 12191966"/>
              <a:gd name="connsiteY28865" fmla="*/ 203718 h 4330701"/>
              <a:gd name="connsiteX28866" fmla="*/ 7324693 w 12191966"/>
              <a:gd name="connsiteY28866" fmla="*/ 205302 h 4330701"/>
              <a:gd name="connsiteX28867" fmla="*/ 7324693 w 12191966"/>
              <a:gd name="connsiteY28867" fmla="*/ 209660 h 4330701"/>
              <a:gd name="connsiteX28868" fmla="*/ 7325486 w 12191966"/>
              <a:gd name="connsiteY28868" fmla="*/ 212827 h 4330701"/>
              <a:gd name="connsiteX28869" fmla="*/ 7326677 w 12191966"/>
              <a:gd name="connsiteY28869" fmla="*/ 215202 h 4330701"/>
              <a:gd name="connsiteX28870" fmla="*/ 7329058 w 12191966"/>
              <a:gd name="connsiteY28870" fmla="*/ 216390 h 4330701"/>
              <a:gd name="connsiteX28871" fmla="*/ 7290958 w 12191966"/>
              <a:gd name="connsiteY28871" fmla="*/ 218766 h 4330701"/>
              <a:gd name="connsiteX28872" fmla="*/ 7268336 w 12191966"/>
              <a:gd name="connsiteY28872" fmla="*/ 221143 h 4330701"/>
              <a:gd name="connsiteX28873" fmla="*/ 7257224 w 12191966"/>
              <a:gd name="connsiteY28873" fmla="*/ 222727 h 4330701"/>
              <a:gd name="connsiteX28874" fmla="*/ 7246508 w 12191966"/>
              <a:gd name="connsiteY28874" fmla="*/ 224707 h 4330701"/>
              <a:gd name="connsiteX28875" fmla="*/ 7246905 w 12191966"/>
              <a:gd name="connsiteY28875" fmla="*/ 226291 h 4330701"/>
              <a:gd name="connsiteX28876" fmla="*/ 7247302 w 12191966"/>
              <a:gd name="connsiteY28876" fmla="*/ 227876 h 4330701"/>
              <a:gd name="connsiteX28877" fmla="*/ 7248493 w 12191966"/>
              <a:gd name="connsiteY28877" fmla="*/ 228271 h 4330701"/>
              <a:gd name="connsiteX28878" fmla="*/ 7249286 w 12191966"/>
              <a:gd name="connsiteY28878" fmla="*/ 228666 h 4330701"/>
              <a:gd name="connsiteX28879" fmla="*/ 7251668 w 12191966"/>
              <a:gd name="connsiteY28879" fmla="*/ 229460 h 4330701"/>
              <a:gd name="connsiteX28880" fmla="*/ 7254446 w 12191966"/>
              <a:gd name="connsiteY28880" fmla="*/ 229855 h 4330701"/>
              <a:gd name="connsiteX28881" fmla="*/ 7242936 w 12191966"/>
              <a:gd name="connsiteY28881" fmla="*/ 232232 h 4330701"/>
              <a:gd name="connsiteX28882" fmla="*/ 7230633 w 12191966"/>
              <a:gd name="connsiteY28882" fmla="*/ 234212 h 4330701"/>
              <a:gd name="connsiteX28883" fmla="*/ 7204043 w 12191966"/>
              <a:gd name="connsiteY28883" fmla="*/ 239362 h 4330701"/>
              <a:gd name="connsiteX28884" fmla="*/ 7190152 w 12191966"/>
              <a:gd name="connsiteY28884" fmla="*/ 242527 h 4330701"/>
              <a:gd name="connsiteX28885" fmla="*/ 7176658 w 12191966"/>
              <a:gd name="connsiteY28885" fmla="*/ 245696 h 4330701"/>
              <a:gd name="connsiteX28886" fmla="*/ 7169515 w 12191966"/>
              <a:gd name="connsiteY28886" fmla="*/ 248468 h 4330701"/>
              <a:gd name="connsiteX28887" fmla="*/ 7162371 w 12191966"/>
              <a:gd name="connsiteY28887" fmla="*/ 250844 h 4330701"/>
              <a:gd name="connsiteX28888" fmla="*/ 7156021 w 12191966"/>
              <a:gd name="connsiteY28888" fmla="*/ 254410 h 4330701"/>
              <a:gd name="connsiteX28889" fmla="*/ 7148877 w 12191966"/>
              <a:gd name="connsiteY28889" fmla="*/ 257180 h 4330701"/>
              <a:gd name="connsiteX28890" fmla="*/ 7154036 w 12191966"/>
              <a:gd name="connsiteY28890" fmla="*/ 252428 h 4330701"/>
              <a:gd name="connsiteX28891" fmla="*/ 7158005 w 12191966"/>
              <a:gd name="connsiteY28891" fmla="*/ 246885 h 4330701"/>
              <a:gd name="connsiteX28892" fmla="*/ 7160386 w 12191966"/>
              <a:gd name="connsiteY28892" fmla="*/ 241339 h 4330701"/>
              <a:gd name="connsiteX28893" fmla="*/ 7162371 w 12191966"/>
              <a:gd name="connsiteY28893" fmla="*/ 235796 h 4330701"/>
              <a:gd name="connsiteX28894" fmla="*/ 7163561 w 12191966"/>
              <a:gd name="connsiteY28894" fmla="*/ 230251 h 4330701"/>
              <a:gd name="connsiteX28895" fmla="*/ 7163561 w 12191966"/>
              <a:gd name="connsiteY28895" fmla="*/ 224707 h 4330701"/>
              <a:gd name="connsiteX28896" fmla="*/ 7163165 w 12191966"/>
              <a:gd name="connsiteY28896" fmla="*/ 219165 h 4330701"/>
              <a:gd name="connsiteX28897" fmla="*/ 7161974 w 12191966"/>
              <a:gd name="connsiteY28897" fmla="*/ 214412 h 4330701"/>
              <a:gd name="connsiteX28898" fmla="*/ 7160386 w 12191966"/>
              <a:gd name="connsiteY28898" fmla="*/ 209264 h 4330701"/>
              <a:gd name="connsiteX28899" fmla="*/ 7158402 w 12191966"/>
              <a:gd name="connsiteY28899" fmla="*/ 204906 h 4330701"/>
              <a:gd name="connsiteX28900" fmla="*/ 7156021 w 12191966"/>
              <a:gd name="connsiteY28900" fmla="*/ 200154 h 4330701"/>
              <a:gd name="connsiteX28901" fmla="*/ 7153640 w 12191966"/>
              <a:gd name="connsiteY28901" fmla="*/ 195800 h 4330701"/>
              <a:gd name="connsiteX28902" fmla="*/ 7150861 w 12191966"/>
              <a:gd name="connsiteY28902" fmla="*/ 191839 h 4330701"/>
              <a:gd name="connsiteX28903" fmla="*/ 7148083 w 12191966"/>
              <a:gd name="connsiteY28903" fmla="*/ 188275 h 4330701"/>
              <a:gd name="connsiteX28904" fmla="*/ 7142130 w 12191966"/>
              <a:gd name="connsiteY28904" fmla="*/ 182731 h 4330701"/>
              <a:gd name="connsiteX28905" fmla="*/ 7150465 w 12191966"/>
              <a:gd name="connsiteY28905" fmla="*/ 187087 h 4330701"/>
              <a:gd name="connsiteX28906" fmla="*/ 7160386 w 12191966"/>
              <a:gd name="connsiteY28906" fmla="*/ 191839 h 4330701"/>
              <a:gd name="connsiteX28907" fmla="*/ 7165943 w 12191966"/>
              <a:gd name="connsiteY28907" fmla="*/ 194216 h 4330701"/>
              <a:gd name="connsiteX28908" fmla="*/ 7171896 w 12191966"/>
              <a:gd name="connsiteY28908" fmla="*/ 196195 h 4330701"/>
              <a:gd name="connsiteX28909" fmla="*/ 7178246 w 12191966"/>
              <a:gd name="connsiteY28909" fmla="*/ 197779 h 4330701"/>
              <a:gd name="connsiteX28910" fmla="*/ 7184199 w 12191966"/>
              <a:gd name="connsiteY28910" fmla="*/ 198967 h 4330701"/>
              <a:gd name="connsiteX28911" fmla="*/ 7190152 w 12191966"/>
              <a:gd name="connsiteY28911" fmla="*/ 199364 h 4330701"/>
              <a:gd name="connsiteX28912" fmla="*/ 7196105 w 12191966"/>
              <a:gd name="connsiteY28912" fmla="*/ 199364 h 4330701"/>
              <a:gd name="connsiteX28913" fmla="*/ 7202058 w 12191966"/>
              <a:gd name="connsiteY28913" fmla="*/ 198175 h 4330701"/>
              <a:gd name="connsiteX28914" fmla="*/ 7208011 w 12191966"/>
              <a:gd name="connsiteY28914" fmla="*/ 196590 h 4330701"/>
              <a:gd name="connsiteX28915" fmla="*/ 7213568 w 12191966"/>
              <a:gd name="connsiteY28915" fmla="*/ 194216 h 4330701"/>
              <a:gd name="connsiteX28916" fmla="*/ 7219124 w 12191966"/>
              <a:gd name="connsiteY28916" fmla="*/ 190651 h 4330701"/>
              <a:gd name="connsiteX28917" fmla="*/ 7224283 w 12191966"/>
              <a:gd name="connsiteY28917" fmla="*/ 185899 h 4330701"/>
              <a:gd name="connsiteX28918" fmla="*/ 7228649 w 12191966"/>
              <a:gd name="connsiteY28918" fmla="*/ 179959 h 4330701"/>
              <a:gd name="connsiteX28919" fmla="*/ 7232618 w 12191966"/>
              <a:gd name="connsiteY28919" fmla="*/ 182334 h 4330701"/>
              <a:gd name="connsiteX28920" fmla="*/ 7236190 w 12191966"/>
              <a:gd name="connsiteY28920" fmla="*/ 184315 h 4330701"/>
              <a:gd name="connsiteX28921" fmla="*/ 7244127 w 12191966"/>
              <a:gd name="connsiteY28921" fmla="*/ 187878 h 4330701"/>
              <a:gd name="connsiteX28922" fmla="*/ 7252461 w 12191966"/>
              <a:gd name="connsiteY28922" fmla="*/ 189859 h 4330701"/>
              <a:gd name="connsiteX28923" fmla="*/ 7260399 w 12191966"/>
              <a:gd name="connsiteY28923" fmla="*/ 191442 h 4330701"/>
              <a:gd name="connsiteX28924" fmla="*/ 7268336 w 12191966"/>
              <a:gd name="connsiteY28924" fmla="*/ 191839 h 4330701"/>
              <a:gd name="connsiteX28925" fmla="*/ 7276274 w 12191966"/>
              <a:gd name="connsiteY28925" fmla="*/ 191839 h 4330701"/>
              <a:gd name="connsiteX28926" fmla="*/ 7285005 w 12191966"/>
              <a:gd name="connsiteY28926" fmla="*/ 191442 h 4330701"/>
              <a:gd name="connsiteX28927" fmla="*/ 7292943 w 12191966"/>
              <a:gd name="connsiteY28927" fmla="*/ 189859 h 4330701"/>
              <a:gd name="connsiteX28928" fmla="*/ 7309611 w 12191966"/>
              <a:gd name="connsiteY28928" fmla="*/ 187087 h 4330701"/>
              <a:gd name="connsiteX28929" fmla="*/ 7325486 w 12191966"/>
              <a:gd name="connsiteY28929" fmla="*/ 184711 h 4330701"/>
              <a:gd name="connsiteX28930" fmla="*/ 7333027 w 12191966"/>
              <a:gd name="connsiteY28930" fmla="*/ 183919 h 4330701"/>
              <a:gd name="connsiteX28931" fmla="*/ 7340568 w 12191966"/>
              <a:gd name="connsiteY28931" fmla="*/ 183919 h 4330701"/>
              <a:gd name="connsiteX28932" fmla="*/ 7348108 w 12191966"/>
              <a:gd name="connsiteY28932" fmla="*/ 183919 h 4330701"/>
              <a:gd name="connsiteX28933" fmla="*/ 7355252 w 12191966"/>
              <a:gd name="connsiteY28933" fmla="*/ 184711 h 4330701"/>
              <a:gd name="connsiteX28934" fmla="*/ 7356046 w 12191966"/>
              <a:gd name="connsiteY28934" fmla="*/ 188275 h 4330701"/>
              <a:gd name="connsiteX28935" fmla="*/ 7357236 w 12191966"/>
              <a:gd name="connsiteY28935" fmla="*/ 191839 h 4330701"/>
              <a:gd name="connsiteX28936" fmla="*/ 7358030 w 12191966"/>
              <a:gd name="connsiteY28936" fmla="*/ 194216 h 4330701"/>
              <a:gd name="connsiteX28937" fmla="*/ 7359618 w 12191966"/>
              <a:gd name="connsiteY28937" fmla="*/ 196195 h 4330701"/>
              <a:gd name="connsiteX28938" fmla="*/ 7361602 w 12191966"/>
              <a:gd name="connsiteY28938" fmla="*/ 197779 h 4330701"/>
              <a:gd name="connsiteX28939" fmla="*/ 7363190 w 12191966"/>
              <a:gd name="connsiteY28939" fmla="*/ 199364 h 4330701"/>
              <a:gd name="connsiteX28940" fmla="*/ 7365174 w 12191966"/>
              <a:gd name="connsiteY28940" fmla="*/ 199759 h 4330701"/>
              <a:gd name="connsiteX28941" fmla="*/ 7367952 w 12191966"/>
              <a:gd name="connsiteY28941" fmla="*/ 200154 h 4330701"/>
              <a:gd name="connsiteX28942" fmla="*/ 7372318 w 12191966"/>
              <a:gd name="connsiteY28942" fmla="*/ 200948 h 4330701"/>
              <a:gd name="connsiteX28943" fmla="*/ 7377477 w 12191966"/>
              <a:gd name="connsiteY28943" fmla="*/ 200154 h 4330701"/>
              <a:gd name="connsiteX28944" fmla="*/ 7388193 w 12191966"/>
              <a:gd name="connsiteY28944" fmla="*/ 198175 h 4330701"/>
              <a:gd name="connsiteX28945" fmla="*/ 7387796 w 12191966"/>
              <a:gd name="connsiteY28945" fmla="*/ 193820 h 4330701"/>
              <a:gd name="connsiteX28946" fmla="*/ 7387399 w 12191966"/>
              <a:gd name="connsiteY28946" fmla="*/ 189859 h 4330701"/>
              <a:gd name="connsiteX28947" fmla="*/ 7385811 w 12191966"/>
              <a:gd name="connsiteY28947" fmla="*/ 186295 h 4330701"/>
              <a:gd name="connsiteX28948" fmla="*/ 7384621 w 12191966"/>
              <a:gd name="connsiteY28948" fmla="*/ 184711 h 4330701"/>
              <a:gd name="connsiteX28949" fmla="*/ 7386208 w 12191966"/>
              <a:gd name="connsiteY28949" fmla="*/ 182731 h 4330701"/>
              <a:gd name="connsiteX28950" fmla="*/ 7387796 w 12191966"/>
              <a:gd name="connsiteY28950" fmla="*/ 181941 h 4330701"/>
              <a:gd name="connsiteX28951" fmla="*/ 7389780 w 12191966"/>
              <a:gd name="connsiteY28951" fmla="*/ 181147 h 4330701"/>
              <a:gd name="connsiteX28952" fmla="*/ 7391765 w 12191966"/>
              <a:gd name="connsiteY28952" fmla="*/ 180752 h 4330701"/>
              <a:gd name="connsiteX28953" fmla="*/ 7396527 w 12191966"/>
              <a:gd name="connsiteY28953" fmla="*/ 181147 h 4330701"/>
              <a:gd name="connsiteX28954" fmla="*/ 7400893 w 12191966"/>
              <a:gd name="connsiteY28954" fmla="*/ 182731 h 4330701"/>
              <a:gd name="connsiteX28955" fmla="*/ 7406052 w 12191966"/>
              <a:gd name="connsiteY28955" fmla="*/ 184315 h 4330701"/>
              <a:gd name="connsiteX28956" fmla="*/ 7410815 w 12191966"/>
              <a:gd name="connsiteY28956" fmla="*/ 185106 h 4330701"/>
              <a:gd name="connsiteX28957" fmla="*/ 7412799 w 12191966"/>
              <a:gd name="connsiteY28957" fmla="*/ 185899 h 4330701"/>
              <a:gd name="connsiteX28958" fmla="*/ 7414783 w 12191966"/>
              <a:gd name="connsiteY28958" fmla="*/ 185106 h 4330701"/>
              <a:gd name="connsiteX28959" fmla="*/ 7416768 w 12191966"/>
              <a:gd name="connsiteY28959" fmla="*/ 184315 h 4330701"/>
              <a:gd name="connsiteX28960" fmla="*/ 7418752 w 12191966"/>
              <a:gd name="connsiteY28960" fmla="*/ 183127 h 4330701"/>
              <a:gd name="connsiteX28961" fmla="*/ 7417958 w 12191966"/>
              <a:gd name="connsiteY28961" fmla="*/ 178375 h 4330701"/>
              <a:gd name="connsiteX28962" fmla="*/ 7419546 w 12191966"/>
              <a:gd name="connsiteY28962" fmla="*/ 178375 h 4330701"/>
              <a:gd name="connsiteX28963" fmla="*/ 7419943 w 12191966"/>
              <a:gd name="connsiteY28963" fmla="*/ 178375 h 4330701"/>
              <a:gd name="connsiteX28964" fmla="*/ 7421133 w 12191966"/>
              <a:gd name="connsiteY28964" fmla="*/ 179167 h 4330701"/>
              <a:gd name="connsiteX28965" fmla="*/ 7421530 w 12191966"/>
              <a:gd name="connsiteY28965" fmla="*/ 179959 h 4330701"/>
              <a:gd name="connsiteX28966" fmla="*/ 7422324 w 12191966"/>
              <a:gd name="connsiteY28966" fmla="*/ 175206 h 4330701"/>
              <a:gd name="connsiteX28967" fmla="*/ 7423515 w 12191966"/>
              <a:gd name="connsiteY28967" fmla="*/ 169267 h 4330701"/>
              <a:gd name="connsiteX28968" fmla="*/ 7421133 w 12191966"/>
              <a:gd name="connsiteY28968" fmla="*/ 166099 h 4330701"/>
              <a:gd name="connsiteX28969" fmla="*/ 7417561 w 12191966"/>
              <a:gd name="connsiteY28969" fmla="*/ 163722 h 4330701"/>
              <a:gd name="connsiteX28970" fmla="*/ 7413990 w 12191966"/>
              <a:gd name="connsiteY28970" fmla="*/ 161741 h 4330701"/>
              <a:gd name="connsiteX28971" fmla="*/ 7410418 w 12191966"/>
              <a:gd name="connsiteY28971" fmla="*/ 160555 h 4330701"/>
              <a:gd name="connsiteX28972" fmla="*/ 7406052 w 12191966"/>
              <a:gd name="connsiteY28972" fmla="*/ 160158 h 4330701"/>
              <a:gd name="connsiteX28973" fmla="*/ 7401290 w 12191966"/>
              <a:gd name="connsiteY28973" fmla="*/ 159763 h 4330701"/>
              <a:gd name="connsiteX28974" fmla="*/ 7396924 w 12191966"/>
              <a:gd name="connsiteY28974" fmla="*/ 160158 h 4330701"/>
              <a:gd name="connsiteX28975" fmla="*/ 7391765 w 12191966"/>
              <a:gd name="connsiteY28975" fmla="*/ 160555 h 4330701"/>
              <a:gd name="connsiteX28976" fmla="*/ 7396527 w 12191966"/>
              <a:gd name="connsiteY28976" fmla="*/ 156594 h 4330701"/>
              <a:gd name="connsiteX28977" fmla="*/ 7399702 w 12191966"/>
              <a:gd name="connsiteY28977" fmla="*/ 152239 h 4330701"/>
              <a:gd name="connsiteX28978" fmla="*/ 7403274 w 12191966"/>
              <a:gd name="connsiteY28978" fmla="*/ 147881 h 4330701"/>
              <a:gd name="connsiteX28979" fmla="*/ 7406449 w 12191966"/>
              <a:gd name="connsiteY28979" fmla="*/ 143130 h 4330701"/>
              <a:gd name="connsiteX28980" fmla="*/ 7412005 w 12191966"/>
              <a:gd name="connsiteY28980" fmla="*/ 134815 h 4330701"/>
              <a:gd name="connsiteX28981" fmla="*/ 7416768 w 12191966"/>
              <a:gd name="connsiteY28981" fmla="*/ 126894 h 4330701"/>
              <a:gd name="connsiteX28982" fmla="*/ 7419943 w 12191966"/>
              <a:gd name="connsiteY28982" fmla="*/ 123726 h 4330701"/>
              <a:gd name="connsiteX28983" fmla="*/ 7423515 w 12191966"/>
              <a:gd name="connsiteY28983" fmla="*/ 120559 h 4330701"/>
              <a:gd name="connsiteX28984" fmla="*/ 7427086 w 12191966"/>
              <a:gd name="connsiteY28984" fmla="*/ 117785 h 4330701"/>
              <a:gd name="connsiteX28985" fmla="*/ 7431452 w 12191966"/>
              <a:gd name="connsiteY28985" fmla="*/ 115806 h 4330701"/>
              <a:gd name="connsiteX28986" fmla="*/ 7436611 w 12191966"/>
              <a:gd name="connsiteY28986" fmla="*/ 114222 h 4330701"/>
              <a:gd name="connsiteX28987" fmla="*/ 7442168 w 12191966"/>
              <a:gd name="connsiteY28987" fmla="*/ 113826 h 4330701"/>
              <a:gd name="connsiteX28988" fmla="*/ 7448518 w 12191966"/>
              <a:gd name="connsiteY28988" fmla="*/ 113034 h 4330701"/>
              <a:gd name="connsiteX28989" fmla="*/ 7456455 w 12191966"/>
              <a:gd name="connsiteY28989" fmla="*/ 113826 h 4330701"/>
              <a:gd name="connsiteX28990" fmla="*/ 7451693 w 12191966"/>
              <a:gd name="connsiteY28990" fmla="*/ 112242 h 4330701"/>
              <a:gd name="connsiteX28991" fmla="*/ 7448121 w 12191966"/>
              <a:gd name="connsiteY28991" fmla="*/ 110659 h 4330701"/>
              <a:gd name="connsiteX28992" fmla="*/ 7445343 w 12191966"/>
              <a:gd name="connsiteY28992" fmla="*/ 109073 h 4330701"/>
              <a:gd name="connsiteX28993" fmla="*/ 7444549 w 12191966"/>
              <a:gd name="connsiteY28993" fmla="*/ 107489 h 4330701"/>
              <a:gd name="connsiteX28994" fmla="*/ 7444549 w 12191966"/>
              <a:gd name="connsiteY28994" fmla="*/ 106301 h 4330701"/>
              <a:gd name="connsiteX28995" fmla="*/ 7445343 w 12191966"/>
              <a:gd name="connsiteY28995" fmla="*/ 104322 h 4330701"/>
              <a:gd name="connsiteX28996" fmla="*/ 7447724 w 12191966"/>
              <a:gd name="connsiteY28996" fmla="*/ 102342 h 4330701"/>
              <a:gd name="connsiteX28997" fmla="*/ 7449708 w 12191966"/>
              <a:gd name="connsiteY28997" fmla="*/ 100361 h 4330701"/>
              <a:gd name="connsiteX28998" fmla="*/ 7455265 w 12191966"/>
              <a:gd name="connsiteY28998" fmla="*/ 95611 h 4330701"/>
              <a:gd name="connsiteX28999" fmla="*/ 7461615 w 12191966"/>
              <a:gd name="connsiteY28999" fmla="*/ 90858 h 4330701"/>
              <a:gd name="connsiteX29000" fmla="*/ 7464790 w 12191966"/>
              <a:gd name="connsiteY29000" fmla="*/ 87689 h 4330701"/>
              <a:gd name="connsiteX29001" fmla="*/ 7467171 w 12191966"/>
              <a:gd name="connsiteY29001" fmla="*/ 84125 h 4330701"/>
              <a:gd name="connsiteX29002" fmla="*/ 7469155 w 12191966"/>
              <a:gd name="connsiteY29002" fmla="*/ 81353 h 4330701"/>
              <a:gd name="connsiteX29003" fmla="*/ 9311051 w 12191966"/>
              <a:gd name="connsiteY29003" fmla="*/ 50011 h 4330701"/>
              <a:gd name="connsiteX29004" fmla="*/ 9311250 w 12191966"/>
              <a:gd name="connsiteY29004" fmla="*/ 50011 h 4330701"/>
              <a:gd name="connsiteX29005" fmla="*/ 9310258 w 12191966"/>
              <a:gd name="connsiteY29005" fmla="*/ 50804 h 4330701"/>
              <a:gd name="connsiteX29006" fmla="*/ 9601168 w 12191966"/>
              <a:gd name="connsiteY29006" fmla="*/ 46038 h 4330701"/>
              <a:gd name="connsiteX29007" fmla="*/ 9603549 w 12191966"/>
              <a:gd name="connsiteY29007" fmla="*/ 47209 h 4330701"/>
              <a:gd name="connsiteX29008" fmla="*/ 9605137 w 12191966"/>
              <a:gd name="connsiteY29008" fmla="*/ 48377 h 4330701"/>
              <a:gd name="connsiteX29009" fmla="*/ 9606327 w 12191966"/>
              <a:gd name="connsiteY29009" fmla="*/ 49938 h 4330701"/>
              <a:gd name="connsiteX29010" fmla="*/ 9607121 w 12191966"/>
              <a:gd name="connsiteY29010" fmla="*/ 51888 h 4330701"/>
              <a:gd name="connsiteX29011" fmla="*/ 9607915 w 12191966"/>
              <a:gd name="connsiteY29011" fmla="*/ 53837 h 4330701"/>
              <a:gd name="connsiteX29012" fmla="*/ 9607915 w 12191966"/>
              <a:gd name="connsiteY29012" fmla="*/ 55787 h 4330701"/>
              <a:gd name="connsiteX29013" fmla="*/ 9607915 w 12191966"/>
              <a:gd name="connsiteY29013" fmla="*/ 59687 h 4330701"/>
              <a:gd name="connsiteX29014" fmla="*/ 9607121 w 12191966"/>
              <a:gd name="connsiteY29014" fmla="*/ 63975 h 4330701"/>
              <a:gd name="connsiteX29015" fmla="*/ 9606724 w 12191966"/>
              <a:gd name="connsiteY29015" fmla="*/ 67874 h 4330701"/>
              <a:gd name="connsiteX29016" fmla="*/ 9607121 w 12191966"/>
              <a:gd name="connsiteY29016" fmla="*/ 69823 h 4330701"/>
              <a:gd name="connsiteX29017" fmla="*/ 9607915 w 12191966"/>
              <a:gd name="connsiteY29017" fmla="*/ 70993 h 4330701"/>
              <a:gd name="connsiteX29018" fmla="*/ 9608709 w 12191966"/>
              <a:gd name="connsiteY29018" fmla="*/ 72552 h 4330701"/>
              <a:gd name="connsiteX29019" fmla="*/ 9610296 w 12191966"/>
              <a:gd name="connsiteY29019" fmla="*/ 74112 h 4330701"/>
              <a:gd name="connsiteX29020" fmla="*/ 9610693 w 12191966"/>
              <a:gd name="connsiteY29020" fmla="*/ 76062 h 4330701"/>
              <a:gd name="connsiteX29021" fmla="*/ 9610296 w 12191966"/>
              <a:gd name="connsiteY29021" fmla="*/ 78011 h 4330701"/>
              <a:gd name="connsiteX29022" fmla="*/ 9609899 w 12191966"/>
              <a:gd name="connsiteY29022" fmla="*/ 79573 h 4330701"/>
              <a:gd name="connsiteX29023" fmla="*/ 9609105 w 12191966"/>
              <a:gd name="connsiteY29023" fmla="*/ 80741 h 4330701"/>
              <a:gd name="connsiteX29024" fmla="*/ 9607915 w 12191966"/>
              <a:gd name="connsiteY29024" fmla="*/ 82691 h 4330701"/>
              <a:gd name="connsiteX29025" fmla="*/ 9605137 w 12191966"/>
              <a:gd name="connsiteY29025" fmla="*/ 83861 h 4330701"/>
              <a:gd name="connsiteX29026" fmla="*/ 9603152 w 12191966"/>
              <a:gd name="connsiteY29026" fmla="*/ 85030 h 4330701"/>
              <a:gd name="connsiteX29027" fmla="*/ 9601168 w 12191966"/>
              <a:gd name="connsiteY29027" fmla="*/ 86590 h 4330701"/>
              <a:gd name="connsiteX29028" fmla="*/ 9599580 w 12191966"/>
              <a:gd name="connsiteY29028" fmla="*/ 88929 h 4330701"/>
              <a:gd name="connsiteX29029" fmla="*/ 9599183 w 12191966"/>
              <a:gd name="connsiteY29029" fmla="*/ 90489 h 4330701"/>
              <a:gd name="connsiteX29030" fmla="*/ 9599183 w 12191966"/>
              <a:gd name="connsiteY29030" fmla="*/ 85030 h 4330701"/>
              <a:gd name="connsiteX29031" fmla="*/ 9598787 w 12191966"/>
              <a:gd name="connsiteY29031" fmla="*/ 81520 h 4330701"/>
              <a:gd name="connsiteX29032" fmla="*/ 9598390 w 12191966"/>
              <a:gd name="connsiteY29032" fmla="*/ 78402 h 4330701"/>
              <a:gd name="connsiteX29033" fmla="*/ 9597199 w 12191966"/>
              <a:gd name="connsiteY29033" fmla="*/ 75673 h 4330701"/>
              <a:gd name="connsiteX29034" fmla="*/ 9596008 w 12191966"/>
              <a:gd name="connsiteY29034" fmla="*/ 72552 h 4330701"/>
              <a:gd name="connsiteX29035" fmla="*/ 9593230 w 12191966"/>
              <a:gd name="connsiteY29035" fmla="*/ 68263 h 4330701"/>
              <a:gd name="connsiteX29036" fmla="*/ 9589658 w 12191966"/>
              <a:gd name="connsiteY29036" fmla="*/ 63975 h 4330701"/>
              <a:gd name="connsiteX29037" fmla="*/ 9585293 w 12191966"/>
              <a:gd name="connsiteY29037" fmla="*/ 60465 h 4330701"/>
              <a:gd name="connsiteX29038" fmla="*/ 9579736 w 12191966"/>
              <a:gd name="connsiteY29038" fmla="*/ 57345 h 4330701"/>
              <a:gd name="connsiteX29039" fmla="*/ 9574180 w 12191966"/>
              <a:gd name="connsiteY29039" fmla="*/ 54616 h 4330701"/>
              <a:gd name="connsiteX29040" fmla="*/ 9574577 w 12191966"/>
              <a:gd name="connsiteY29040" fmla="*/ 52277 h 4330701"/>
              <a:gd name="connsiteX29041" fmla="*/ 9576164 w 12191966"/>
              <a:gd name="connsiteY29041" fmla="*/ 51108 h 4330701"/>
              <a:gd name="connsiteX29042" fmla="*/ 9577752 w 12191966"/>
              <a:gd name="connsiteY29042" fmla="*/ 51108 h 4330701"/>
              <a:gd name="connsiteX29043" fmla="*/ 9579339 w 12191966"/>
              <a:gd name="connsiteY29043" fmla="*/ 51108 h 4330701"/>
              <a:gd name="connsiteX29044" fmla="*/ 9583705 w 12191966"/>
              <a:gd name="connsiteY29044" fmla="*/ 53057 h 4330701"/>
              <a:gd name="connsiteX29045" fmla="*/ 9588071 w 12191966"/>
              <a:gd name="connsiteY29045" fmla="*/ 55396 h 4330701"/>
              <a:gd name="connsiteX29046" fmla="*/ 9590849 w 12191966"/>
              <a:gd name="connsiteY29046" fmla="*/ 56566 h 4330701"/>
              <a:gd name="connsiteX29047" fmla="*/ 9592833 w 12191966"/>
              <a:gd name="connsiteY29047" fmla="*/ 57345 h 4330701"/>
              <a:gd name="connsiteX29048" fmla="*/ 9595215 w 12191966"/>
              <a:gd name="connsiteY29048" fmla="*/ 57345 h 4330701"/>
              <a:gd name="connsiteX29049" fmla="*/ 9597199 w 12191966"/>
              <a:gd name="connsiteY29049" fmla="*/ 56956 h 4330701"/>
              <a:gd name="connsiteX29050" fmla="*/ 9598787 w 12191966"/>
              <a:gd name="connsiteY29050" fmla="*/ 55787 h 4330701"/>
              <a:gd name="connsiteX29051" fmla="*/ 9600374 w 12191966"/>
              <a:gd name="connsiteY29051" fmla="*/ 53837 h 4330701"/>
              <a:gd name="connsiteX29052" fmla="*/ 9600771 w 12191966"/>
              <a:gd name="connsiteY29052" fmla="*/ 50327 h 4330701"/>
              <a:gd name="connsiteX29053" fmla="*/ 9493312 w 12191966"/>
              <a:gd name="connsiteY29053" fmla="*/ 7939 h 4330701"/>
              <a:gd name="connsiteX29054" fmla="*/ 9495326 w 12191966"/>
              <a:gd name="connsiteY29054" fmla="*/ 7939 h 4330701"/>
              <a:gd name="connsiteX29055" fmla="*/ 9496937 w 12191966"/>
              <a:gd name="connsiteY29055" fmla="*/ 8743 h 4330701"/>
              <a:gd name="connsiteX29056" fmla="*/ 9499354 w 12191966"/>
              <a:gd name="connsiteY29056" fmla="*/ 9546 h 4330701"/>
              <a:gd name="connsiteX29057" fmla="*/ 9501771 w 12191966"/>
              <a:gd name="connsiteY29057" fmla="*/ 11154 h 4330701"/>
              <a:gd name="connsiteX29058" fmla="*/ 9504188 w 12191966"/>
              <a:gd name="connsiteY29058" fmla="*/ 12762 h 4330701"/>
              <a:gd name="connsiteX29059" fmla="*/ 9506604 w 12191966"/>
              <a:gd name="connsiteY29059" fmla="*/ 14369 h 4330701"/>
              <a:gd name="connsiteX29060" fmla="*/ 9508216 w 12191966"/>
              <a:gd name="connsiteY29060" fmla="*/ 14369 h 4330701"/>
              <a:gd name="connsiteX29061" fmla="*/ 9509827 w 12191966"/>
              <a:gd name="connsiteY29061" fmla="*/ 14369 h 4330701"/>
              <a:gd name="connsiteX29062" fmla="*/ 9511841 w 12191966"/>
              <a:gd name="connsiteY29062" fmla="*/ 13565 h 4330701"/>
              <a:gd name="connsiteX29063" fmla="*/ 9513855 w 12191966"/>
              <a:gd name="connsiteY29063" fmla="*/ 13164 h 4330701"/>
              <a:gd name="connsiteX29064" fmla="*/ 9513855 w 12191966"/>
              <a:gd name="connsiteY29064" fmla="*/ 14771 h 4330701"/>
              <a:gd name="connsiteX29065" fmla="*/ 9513452 w 12191966"/>
              <a:gd name="connsiteY29065" fmla="*/ 16379 h 4330701"/>
              <a:gd name="connsiteX29066" fmla="*/ 9512244 w 12191966"/>
              <a:gd name="connsiteY29066" fmla="*/ 17183 h 4330701"/>
              <a:gd name="connsiteX29067" fmla="*/ 9511438 w 12191966"/>
              <a:gd name="connsiteY29067" fmla="*/ 17986 h 4330701"/>
              <a:gd name="connsiteX29068" fmla="*/ 9508619 w 12191966"/>
              <a:gd name="connsiteY29068" fmla="*/ 18790 h 4330701"/>
              <a:gd name="connsiteX29069" fmla="*/ 9506202 w 12191966"/>
              <a:gd name="connsiteY29069" fmla="*/ 19995 h 4330701"/>
              <a:gd name="connsiteX29070" fmla="*/ 9506202 w 12191966"/>
              <a:gd name="connsiteY29070" fmla="*/ 22809 h 4330701"/>
              <a:gd name="connsiteX29071" fmla="*/ 9507007 w 12191966"/>
              <a:gd name="connsiteY29071" fmla="*/ 24416 h 4330701"/>
              <a:gd name="connsiteX29072" fmla="*/ 9508619 w 12191966"/>
              <a:gd name="connsiteY29072" fmla="*/ 24818 h 4330701"/>
              <a:gd name="connsiteX29073" fmla="*/ 9510230 w 12191966"/>
              <a:gd name="connsiteY29073" fmla="*/ 25220 h 4330701"/>
              <a:gd name="connsiteX29074" fmla="*/ 9509827 w 12191966"/>
              <a:gd name="connsiteY29074" fmla="*/ 27632 h 4330701"/>
              <a:gd name="connsiteX29075" fmla="*/ 9509424 w 12191966"/>
              <a:gd name="connsiteY29075" fmla="*/ 28435 h 4330701"/>
              <a:gd name="connsiteX29076" fmla="*/ 9508619 w 12191966"/>
              <a:gd name="connsiteY29076" fmla="*/ 28837 h 4330701"/>
              <a:gd name="connsiteX29077" fmla="*/ 9508216 w 12191966"/>
              <a:gd name="connsiteY29077" fmla="*/ 28837 h 4330701"/>
              <a:gd name="connsiteX29078" fmla="*/ 9507813 w 12191966"/>
              <a:gd name="connsiteY29078" fmla="*/ 28435 h 4330701"/>
              <a:gd name="connsiteX29079" fmla="*/ 9506604 w 12191966"/>
              <a:gd name="connsiteY29079" fmla="*/ 28033 h 4330701"/>
              <a:gd name="connsiteX29080" fmla="*/ 9506202 w 12191966"/>
              <a:gd name="connsiteY29080" fmla="*/ 25220 h 4330701"/>
              <a:gd name="connsiteX29081" fmla="*/ 9504188 w 12191966"/>
              <a:gd name="connsiteY29081" fmla="*/ 25220 h 4330701"/>
              <a:gd name="connsiteX29082" fmla="*/ 9502576 w 12191966"/>
              <a:gd name="connsiteY29082" fmla="*/ 25220 h 4330701"/>
              <a:gd name="connsiteX29083" fmla="*/ 9500965 w 12191966"/>
              <a:gd name="connsiteY29083" fmla="*/ 26025 h 4330701"/>
              <a:gd name="connsiteX29084" fmla="*/ 9499354 w 12191966"/>
              <a:gd name="connsiteY29084" fmla="*/ 26829 h 4330701"/>
              <a:gd name="connsiteX29085" fmla="*/ 9498146 w 12191966"/>
              <a:gd name="connsiteY29085" fmla="*/ 29641 h 4330701"/>
              <a:gd name="connsiteX29086" fmla="*/ 9496534 w 12191966"/>
              <a:gd name="connsiteY29086" fmla="*/ 32454 h 4330701"/>
              <a:gd name="connsiteX29087" fmla="*/ 9494923 w 12191966"/>
              <a:gd name="connsiteY29087" fmla="*/ 35670 h 4330701"/>
              <a:gd name="connsiteX29088" fmla="*/ 9493312 w 12191966"/>
              <a:gd name="connsiteY29088" fmla="*/ 38080 h 4330701"/>
              <a:gd name="connsiteX29089" fmla="*/ 9492103 w 12191966"/>
              <a:gd name="connsiteY29089" fmla="*/ 39287 h 4330701"/>
              <a:gd name="connsiteX29090" fmla="*/ 9490895 w 12191966"/>
              <a:gd name="connsiteY29090" fmla="*/ 39690 h 4330701"/>
              <a:gd name="connsiteX29091" fmla="*/ 9488881 w 12191966"/>
              <a:gd name="connsiteY29091" fmla="*/ 39690 h 4330701"/>
              <a:gd name="connsiteX29092" fmla="*/ 9486867 w 12191966"/>
              <a:gd name="connsiteY29092" fmla="*/ 39287 h 4330701"/>
              <a:gd name="connsiteX29093" fmla="*/ 9488881 w 12191966"/>
              <a:gd name="connsiteY29093" fmla="*/ 33659 h 4330701"/>
              <a:gd name="connsiteX29094" fmla="*/ 9489687 w 12191966"/>
              <a:gd name="connsiteY29094" fmla="*/ 26829 h 4330701"/>
              <a:gd name="connsiteX29095" fmla="*/ 9490492 w 12191966"/>
              <a:gd name="connsiteY29095" fmla="*/ 18790 h 4330701"/>
              <a:gd name="connsiteX29096" fmla="*/ 9489687 w 12191966"/>
              <a:gd name="connsiteY29096" fmla="*/ 9546 h 4330701"/>
              <a:gd name="connsiteX29097" fmla="*/ 9492103 w 12191966"/>
              <a:gd name="connsiteY29097" fmla="*/ 8743 h 4330701"/>
              <a:gd name="connsiteX29098" fmla="*/ 9440036 w 12191966"/>
              <a:gd name="connsiteY29098" fmla="*/ 7939 h 4330701"/>
              <a:gd name="connsiteX29099" fmla="*/ 9442417 w 12191966"/>
              <a:gd name="connsiteY29099" fmla="*/ 8336 h 4330701"/>
              <a:gd name="connsiteX29100" fmla="*/ 9441226 w 12191966"/>
              <a:gd name="connsiteY29100" fmla="*/ 11908 h 4330701"/>
              <a:gd name="connsiteX29101" fmla="*/ 9440036 w 12191966"/>
              <a:gd name="connsiteY29101" fmla="*/ 15083 h 4330701"/>
              <a:gd name="connsiteX29102" fmla="*/ 9439639 w 12191966"/>
              <a:gd name="connsiteY29102" fmla="*/ 17067 h 4330701"/>
              <a:gd name="connsiteX29103" fmla="*/ 9440036 w 12191966"/>
              <a:gd name="connsiteY29103" fmla="*/ 19052 h 4330701"/>
              <a:gd name="connsiteX29104" fmla="*/ 9441226 w 12191966"/>
              <a:gd name="connsiteY29104" fmla="*/ 20639 h 4330701"/>
              <a:gd name="connsiteX29105" fmla="*/ 9442020 w 12191966"/>
              <a:gd name="connsiteY29105" fmla="*/ 22227 h 4330701"/>
              <a:gd name="connsiteX29106" fmla="*/ 9445592 w 12191966"/>
              <a:gd name="connsiteY29106" fmla="*/ 24212 h 4330701"/>
              <a:gd name="connsiteX29107" fmla="*/ 9449561 w 12191966"/>
              <a:gd name="connsiteY29107" fmla="*/ 26593 h 4330701"/>
              <a:gd name="connsiteX29108" fmla="*/ 9451545 w 12191966"/>
              <a:gd name="connsiteY29108" fmla="*/ 28180 h 4330701"/>
              <a:gd name="connsiteX29109" fmla="*/ 9453133 w 12191966"/>
              <a:gd name="connsiteY29109" fmla="*/ 30166 h 4330701"/>
              <a:gd name="connsiteX29110" fmla="*/ 9454720 w 12191966"/>
              <a:gd name="connsiteY29110" fmla="*/ 32150 h 4330701"/>
              <a:gd name="connsiteX29111" fmla="*/ 9455514 w 12191966"/>
              <a:gd name="connsiteY29111" fmla="*/ 34928 h 4330701"/>
              <a:gd name="connsiteX29112" fmla="*/ 9455911 w 12191966"/>
              <a:gd name="connsiteY29112" fmla="*/ 38104 h 4330701"/>
              <a:gd name="connsiteX29113" fmla="*/ 9455514 w 12191966"/>
              <a:gd name="connsiteY29113" fmla="*/ 42073 h 4330701"/>
              <a:gd name="connsiteX29114" fmla="*/ 9458292 w 12191966"/>
              <a:gd name="connsiteY29114" fmla="*/ 39692 h 4330701"/>
              <a:gd name="connsiteX29115" fmla="*/ 9460276 w 12191966"/>
              <a:gd name="connsiteY29115" fmla="*/ 37707 h 4330701"/>
              <a:gd name="connsiteX29116" fmla="*/ 9462261 w 12191966"/>
              <a:gd name="connsiteY29116" fmla="*/ 36120 h 4330701"/>
              <a:gd name="connsiteX29117" fmla="*/ 9464642 w 12191966"/>
              <a:gd name="connsiteY29117" fmla="*/ 34532 h 4330701"/>
              <a:gd name="connsiteX29118" fmla="*/ 9467023 w 12191966"/>
              <a:gd name="connsiteY29118" fmla="*/ 34135 h 4330701"/>
              <a:gd name="connsiteX29119" fmla="*/ 9469008 w 12191966"/>
              <a:gd name="connsiteY29119" fmla="*/ 33737 h 4330701"/>
              <a:gd name="connsiteX29120" fmla="*/ 9471786 w 12191966"/>
              <a:gd name="connsiteY29120" fmla="*/ 33737 h 4330701"/>
              <a:gd name="connsiteX29121" fmla="*/ 9473770 w 12191966"/>
              <a:gd name="connsiteY29121" fmla="*/ 34135 h 4330701"/>
              <a:gd name="connsiteX29122" fmla="*/ 9475754 w 12191966"/>
              <a:gd name="connsiteY29122" fmla="*/ 34928 h 4330701"/>
              <a:gd name="connsiteX29123" fmla="*/ 9478136 w 12191966"/>
              <a:gd name="connsiteY29123" fmla="*/ 37310 h 4330701"/>
              <a:gd name="connsiteX29124" fmla="*/ 9480120 w 12191966"/>
              <a:gd name="connsiteY29124" fmla="*/ 39295 h 4330701"/>
              <a:gd name="connsiteX29125" fmla="*/ 9481708 w 12191966"/>
              <a:gd name="connsiteY29125" fmla="*/ 41676 h 4330701"/>
              <a:gd name="connsiteX29126" fmla="*/ 9483692 w 12191966"/>
              <a:gd name="connsiteY29126" fmla="*/ 44455 h 4330701"/>
              <a:gd name="connsiteX29127" fmla="*/ 9485280 w 12191966"/>
              <a:gd name="connsiteY29127" fmla="*/ 48026 h 4330701"/>
              <a:gd name="connsiteX29128" fmla="*/ 9486867 w 12191966"/>
              <a:gd name="connsiteY29128" fmla="*/ 51995 h 4330701"/>
              <a:gd name="connsiteX29129" fmla="*/ 9487661 w 12191966"/>
              <a:gd name="connsiteY29129" fmla="*/ 56758 h 4330701"/>
              <a:gd name="connsiteX29130" fmla="*/ 9486867 w 12191966"/>
              <a:gd name="connsiteY29130" fmla="*/ 56758 h 4330701"/>
              <a:gd name="connsiteX29131" fmla="*/ 9485676 w 12191966"/>
              <a:gd name="connsiteY29131" fmla="*/ 55569 h 4330701"/>
              <a:gd name="connsiteX29132" fmla="*/ 9485280 w 12191966"/>
              <a:gd name="connsiteY29132" fmla="*/ 54378 h 4330701"/>
              <a:gd name="connsiteX29133" fmla="*/ 9484883 w 12191966"/>
              <a:gd name="connsiteY29133" fmla="*/ 52790 h 4330701"/>
              <a:gd name="connsiteX29134" fmla="*/ 9483692 w 12191966"/>
              <a:gd name="connsiteY29134" fmla="*/ 45645 h 4330701"/>
              <a:gd name="connsiteX29135" fmla="*/ 9481708 w 12191966"/>
              <a:gd name="connsiteY29135" fmla="*/ 47629 h 4330701"/>
              <a:gd name="connsiteX29136" fmla="*/ 9480120 w 12191966"/>
              <a:gd name="connsiteY29136" fmla="*/ 50011 h 4330701"/>
              <a:gd name="connsiteX29137" fmla="*/ 9479723 w 12191966"/>
              <a:gd name="connsiteY29137" fmla="*/ 52790 h 4330701"/>
              <a:gd name="connsiteX29138" fmla="*/ 9479723 w 12191966"/>
              <a:gd name="connsiteY29138" fmla="*/ 54773 h 4330701"/>
              <a:gd name="connsiteX29139" fmla="*/ 9480120 w 12191966"/>
              <a:gd name="connsiteY29139" fmla="*/ 56758 h 4330701"/>
              <a:gd name="connsiteX29140" fmla="*/ 9480517 w 12191966"/>
              <a:gd name="connsiteY29140" fmla="*/ 58744 h 4330701"/>
              <a:gd name="connsiteX29141" fmla="*/ 9483692 w 12191966"/>
              <a:gd name="connsiteY29141" fmla="*/ 62713 h 4330701"/>
              <a:gd name="connsiteX29142" fmla="*/ 9487264 w 12191966"/>
              <a:gd name="connsiteY29142" fmla="*/ 65888 h 4330701"/>
              <a:gd name="connsiteX29143" fmla="*/ 9490836 w 12191966"/>
              <a:gd name="connsiteY29143" fmla="*/ 68667 h 4330701"/>
              <a:gd name="connsiteX29144" fmla="*/ 9494408 w 12191966"/>
              <a:gd name="connsiteY29144" fmla="*/ 71047 h 4330701"/>
              <a:gd name="connsiteX29145" fmla="*/ 9496392 w 12191966"/>
              <a:gd name="connsiteY29145" fmla="*/ 73429 h 4330701"/>
              <a:gd name="connsiteX29146" fmla="*/ 9500361 w 12191966"/>
              <a:gd name="connsiteY29146" fmla="*/ 66285 h 4330701"/>
              <a:gd name="connsiteX29147" fmla="*/ 9504330 w 12191966"/>
              <a:gd name="connsiteY29147" fmla="*/ 60330 h 4330701"/>
              <a:gd name="connsiteX29148" fmla="*/ 9508695 w 12191966"/>
              <a:gd name="connsiteY29148" fmla="*/ 56361 h 4330701"/>
              <a:gd name="connsiteX29149" fmla="*/ 9513458 w 12191966"/>
              <a:gd name="connsiteY29149" fmla="*/ 52790 h 4330701"/>
              <a:gd name="connsiteX29150" fmla="*/ 9518220 w 12191966"/>
              <a:gd name="connsiteY29150" fmla="*/ 50804 h 4330701"/>
              <a:gd name="connsiteX29151" fmla="*/ 9523776 w 12191966"/>
              <a:gd name="connsiteY29151" fmla="*/ 48822 h 4330701"/>
              <a:gd name="connsiteX29152" fmla="*/ 9534889 w 12191966"/>
              <a:gd name="connsiteY29152" fmla="*/ 46043 h 4330701"/>
              <a:gd name="connsiteX29153" fmla="*/ 9534492 w 12191966"/>
              <a:gd name="connsiteY29153" fmla="*/ 50804 h 4330701"/>
              <a:gd name="connsiteX29154" fmla="*/ 9532904 w 12191966"/>
              <a:gd name="connsiteY29154" fmla="*/ 54378 h 4330701"/>
              <a:gd name="connsiteX29155" fmla="*/ 9530920 w 12191966"/>
              <a:gd name="connsiteY29155" fmla="*/ 56758 h 4330701"/>
              <a:gd name="connsiteX29156" fmla="*/ 9528936 w 12191966"/>
              <a:gd name="connsiteY29156" fmla="*/ 57552 h 4330701"/>
              <a:gd name="connsiteX29157" fmla="*/ 9526158 w 12191966"/>
              <a:gd name="connsiteY29157" fmla="*/ 58347 h 4330701"/>
              <a:gd name="connsiteX29158" fmla="*/ 9523776 w 12191966"/>
              <a:gd name="connsiteY29158" fmla="*/ 57157 h 4330701"/>
              <a:gd name="connsiteX29159" fmla="*/ 9521395 w 12191966"/>
              <a:gd name="connsiteY29159" fmla="*/ 55569 h 4330701"/>
              <a:gd name="connsiteX29160" fmla="*/ 9519411 w 12191966"/>
              <a:gd name="connsiteY29160" fmla="*/ 53583 h 4330701"/>
              <a:gd name="connsiteX29161" fmla="*/ 9517426 w 12191966"/>
              <a:gd name="connsiteY29161" fmla="*/ 64697 h 4330701"/>
              <a:gd name="connsiteX29162" fmla="*/ 9516633 w 12191966"/>
              <a:gd name="connsiteY29162" fmla="*/ 69063 h 4330701"/>
              <a:gd name="connsiteX29163" fmla="*/ 9516236 w 12191966"/>
              <a:gd name="connsiteY29163" fmla="*/ 74223 h 4330701"/>
              <a:gd name="connsiteX29164" fmla="*/ 9516236 w 12191966"/>
              <a:gd name="connsiteY29164" fmla="*/ 79382 h 4330701"/>
              <a:gd name="connsiteX29165" fmla="*/ 9516633 w 12191966"/>
              <a:gd name="connsiteY29165" fmla="*/ 85337 h 4330701"/>
              <a:gd name="connsiteX29166" fmla="*/ 9519014 w 12191966"/>
              <a:gd name="connsiteY29166" fmla="*/ 91687 h 4330701"/>
              <a:gd name="connsiteX29167" fmla="*/ 9521395 w 12191966"/>
              <a:gd name="connsiteY29167" fmla="*/ 100419 h 4330701"/>
              <a:gd name="connsiteX29168" fmla="*/ 9522983 w 12191966"/>
              <a:gd name="connsiteY29168" fmla="*/ 95656 h 4330701"/>
              <a:gd name="connsiteX29169" fmla="*/ 9524173 w 12191966"/>
              <a:gd name="connsiteY29169" fmla="*/ 93275 h 4330701"/>
              <a:gd name="connsiteX29170" fmla="*/ 9525364 w 12191966"/>
              <a:gd name="connsiteY29170" fmla="*/ 91291 h 4330701"/>
              <a:gd name="connsiteX29171" fmla="*/ 9526951 w 12191966"/>
              <a:gd name="connsiteY29171" fmla="*/ 90496 h 4330701"/>
              <a:gd name="connsiteX29172" fmla="*/ 9528539 w 12191966"/>
              <a:gd name="connsiteY29172" fmla="*/ 90496 h 4330701"/>
              <a:gd name="connsiteX29173" fmla="*/ 9529333 w 12191966"/>
              <a:gd name="connsiteY29173" fmla="*/ 90894 h 4330701"/>
              <a:gd name="connsiteX29174" fmla="*/ 9532508 w 12191966"/>
              <a:gd name="connsiteY29174" fmla="*/ 92877 h 4330701"/>
              <a:gd name="connsiteX29175" fmla="*/ 9535286 w 12191966"/>
              <a:gd name="connsiteY29175" fmla="*/ 95259 h 4330701"/>
              <a:gd name="connsiteX29176" fmla="*/ 9537270 w 12191966"/>
              <a:gd name="connsiteY29176" fmla="*/ 96450 h 4330701"/>
              <a:gd name="connsiteX29177" fmla="*/ 9538858 w 12191966"/>
              <a:gd name="connsiteY29177" fmla="*/ 96847 h 4330701"/>
              <a:gd name="connsiteX29178" fmla="*/ 9540842 w 12191966"/>
              <a:gd name="connsiteY29178" fmla="*/ 96847 h 4330701"/>
              <a:gd name="connsiteX29179" fmla="*/ 9543223 w 12191966"/>
              <a:gd name="connsiteY29179" fmla="*/ 95656 h 4330701"/>
              <a:gd name="connsiteX29180" fmla="*/ 9546001 w 12191966"/>
              <a:gd name="connsiteY29180" fmla="*/ 94466 h 4330701"/>
              <a:gd name="connsiteX29181" fmla="*/ 9548383 w 12191966"/>
              <a:gd name="connsiteY29181" fmla="*/ 91687 h 4330701"/>
              <a:gd name="connsiteX29182" fmla="*/ 9548383 w 12191966"/>
              <a:gd name="connsiteY29182" fmla="*/ 96450 h 4330701"/>
              <a:gd name="connsiteX29183" fmla="*/ 9549573 w 12191966"/>
              <a:gd name="connsiteY29183" fmla="*/ 99228 h 4330701"/>
              <a:gd name="connsiteX29184" fmla="*/ 9550764 w 12191966"/>
              <a:gd name="connsiteY29184" fmla="*/ 102006 h 4330701"/>
              <a:gd name="connsiteX29185" fmla="*/ 9552748 w 12191966"/>
              <a:gd name="connsiteY29185" fmla="*/ 102800 h 4330701"/>
              <a:gd name="connsiteX29186" fmla="*/ 9549970 w 12191966"/>
              <a:gd name="connsiteY29186" fmla="*/ 112327 h 4330701"/>
              <a:gd name="connsiteX29187" fmla="*/ 9547986 w 12191966"/>
              <a:gd name="connsiteY29187" fmla="*/ 121456 h 4330701"/>
              <a:gd name="connsiteX29188" fmla="*/ 9544017 w 12191966"/>
              <a:gd name="connsiteY29188" fmla="*/ 138125 h 4330701"/>
              <a:gd name="connsiteX29189" fmla="*/ 9541239 w 12191966"/>
              <a:gd name="connsiteY29189" fmla="*/ 144874 h 4330701"/>
              <a:gd name="connsiteX29190" fmla="*/ 9538858 w 12191966"/>
              <a:gd name="connsiteY29190" fmla="*/ 150430 h 4330701"/>
              <a:gd name="connsiteX29191" fmla="*/ 9537270 w 12191966"/>
              <a:gd name="connsiteY29191" fmla="*/ 153208 h 4330701"/>
              <a:gd name="connsiteX29192" fmla="*/ 9535286 w 12191966"/>
              <a:gd name="connsiteY29192" fmla="*/ 155193 h 4330701"/>
              <a:gd name="connsiteX29193" fmla="*/ 9533301 w 12191966"/>
              <a:gd name="connsiteY29193" fmla="*/ 156384 h 4330701"/>
              <a:gd name="connsiteX29194" fmla="*/ 9531317 w 12191966"/>
              <a:gd name="connsiteY29194" fmla="*/ 157574 h 4330701"/>
              <a:gd name="connsiteX29195" fmla="*/ 9533301 w 12191966"/>
              <a:gd name="connsiteY29195" fmla="*/ 161543 h 4330701"/>
              <a:gd name="connsiteX29196" fmla="*/ 9534889 w 12191966"/>
              <a:gd name="connsiteY29196" fmla="*/ 167100 h 4330701"/>
              <a:gd name="connsiteX29197" fmla="*/ 9536080 w 12191966"/>
              <a:gd name="connsiteY29197" fmla="*/ 173055 h 4330701"/>
              <a:gd name="connsiteX29198" fmla="*/ 9536080 w 12191966"/>
              <a:gd name="connsiteY29198" fmla="*/ 180595 h 4330701"/>
              <a:gd name="connsiteX29199" fmla="*/ 9538461 w 12191966"/>
              <a:gd name="connsiteY29199" fmla="*/ 180198 h 4330701"/>
              <a:gd name="connsiteX29200" fmla="*/ 9540445 w 12191966"/>
              <a:gd name="connsiteY29200" fmla="*/ 179008 h 4330701"/>
              <a:gd name="connsiteX29201" fmla="*/ 9544017 w 12191966"/>
              <a:gd name="connsiteY29201" fmla="*/ 176625 h 4330701"/>
              <a:gd name="connsiteX29202" fmla="*/ 9545604 w 12191966"/>
              <a:gd name="connsiteY29202" fmla="*/ 175038 h 4330701"/>
              <a:gd name="connsiteX29203" fmla="*/ 9546795 w 12191966"/>
              <a:gd name="connsiteY29203" fmla="*/ 174245 h 4330701"/>
              <a:gd name="connsiteX29204" fmla="*/ 9548780 w 12191966"/>
              <a:gd name="connsiteY29204" fmla="*/ 173055 h 4330701"/>
              <a:gd name="connsiteX29205" fmla="*/ 9551558 w 12191966"/>
              <a:gd name="connsiteY29205" fmla="*/ 173055 h 4330701"/>
              <a:gd name="connsiteX29206" fmla="*/ 9551954 w 12191966"/>
              <a:gd name="connsiteY29206" fmla="*/ 178214 h 4330701"/>
              <a:gd name="connsiteX29207" fmla="*/ 9552351 w 12191966"/>
              <a:gd name="connsiteY29207" fmla="*/ 182580 h 4330701"/>
              <a:gd name="connsiteX29208" fmla="*/ 9553939 w 12191966"/>
              <a:gd name="connsiteY29208" fmla="*/ 185755 h 4330701"/>
              <a:gd name="connsiteX29209" fmla="*/ 9555923 w 12191966"/>
              <a:gd name="connsiteY29209" fmla="*/ 187739 h 4330701"/>
              <a:gd name="connsiteX29210" fmla="*/ 9557908 w 12191966"/>
              <a:gd name="connsiteY29210" fmla="*/ 189327 h 4330701"/>
              <a:gd name="connsiteX29211" fmla="*/ 9561083 w 12191966"/>
              <a:gd name="connsiteY29211" fmla="*/ 189724 h 4330701"/>
              <a:gd name="connsiteX29212" fmla="*/ 9564654 w 12191966"/>
              <a:gd name="connsiteY29212" fmla="*/ 189724 h 4330701"/>
              <a:gd name="connsiteX29213" fmla="*/ 9567830 w 12191966"/>
              <a:gd name="connsiteY29213" fmla="*/ 189327 h 4330701"/>
              <a:gd name="connsiteX29214" fmla="*/ 9565845 w 12191966"/>
              <a:gd name="connsiteY29214" fmla="*/ 191709 h 4330701"/>
              <a:gd name="connsiteX29215" fmla="*/ 9564654 w 12191966"/>
              <a:gd name="connsiteY29215" fmla="*/ 194488 h 4330701"/>
              <a:gd name="connsiteX29216" fmla="*/ 9563464 w 12191966"/>
              <a:gd name="connsiteY29216" fmla="*/ 197266 h 4330701"/>
              <a:gd name="connsiteX29217" fmla="*/ 9562670 w 12191966"/>
              <a:gd name="connsiteY29217" fmla="*/ 200045 h 4330701"/>
              <a:gd name="connsiteX29218" fmla="*/ 9561480 w 12191966"/>
              <a:gd name="connsiteY29218" fmla="*/ 205998 h 4330701"/>
              <a:gd name="connsiteX29219" fmla="*/ 9561876 w 12191966"/>
              <a:gd name="connsiteY29219" fmla="*/ 212348 h 4330701"/>
              <a:gd name="connsiteX29220" fmla="*/ 9563067 w 12191966"/>
              <a:gd name="connsiteY29220" fmla="*/ 218698 h 4330701"/>
              <a:gd name="connsiteX29221" fmla="*/ 9564654 w 12191966"/>
              <a:gd name="connsiteY29221" fmla="*/ 224257 h 4330701"/>
              <a:gd name="connsiteX29222" fmla="*/ 9567036 w 12191966"/>
              <a:gd name="connsiteY29222" fmla="*/ 230208 h 4330701"/>
              <a:gd name="connsiteX29223" fmla="*/ 9569814 w 12191966"/>
              <a:gd name="connsiteY29223" fmla="*/ 235369 h 4330701"/>
              <a:gd name="connsiteX29224" fmla="*/ 9567433 w 12191966"/>
              <a:gd name="connsiteY29224" fmla="*/ 233384 h 4330701"/>
              <a:gd name="connsiteX29225" fmla="*/ 9565448 w 12191966"/>
              <a:gd name="connsiteY29225" fmla="*/ 232194 h 4330701"/>
              <a:gd name="connsiteX29226" fmla="*/ 9563464 w 12191966"/>
              <a:gd name="connsiteY29226" fmla="*/ 231399 h 4330701"/>
              <a:gd name="connsiteX29227" fmla="*/ 9561876 w 12191966"/>
              <a:gd name="connsiteY29227" fmla="*/ 231399 h 4330701"/>
              <a:gd name="connsiteX29228" fmla="*/ 9559892 w 12191966"/>
              <a:gd name="connsiteY29228" fmla="*/ 231796 h 4330701"/>
              <a:gd name="connsiteX29229" fmla="*/ 9557908 w 12191966"/>
              <a:gd name="connsiteY29229" fmla="*/ 232591 h 4330701"/>
              <a:gd name="connsiteX29230" fmla="*/ 9555923 w 12191966"/>
              <a:gd name="connsiteY29230" fmla="*/ 234972 h 4330701"/>
              <a:gd name="connsiteX29231" fmla="*/ 9553939 w 12191966"/>
              <a:gd name="connsiteY29231" fmla="*/ 236957 h 4330701"/>
              <a:gd name="connsiteX29232" fmla="*/ 9555923 w 12191966"/>
              <a:gd name="connsiteY29232" fmla="*/ 239735 h 4330701"/>
              <a:gd name="connsiteX29233" fmla="*/ 9557114 w 12191966"/>
              <a:gd name="connsiteY29233" fmla="*/ 242910 h 4330701"/>
              <a:gd name="connsiteX29234" fmla="*/ 9557908 w 12191966"/>
              <a:gd name="connsiteY29234" fmla="*/ 245688 h 4330701"/>
              <a:gd name="connsiteX29235" fmla="*/ 9558304 w 12191966"/>
              <a:gd name="connsiteY29235" fmla="*/ 249260 h 4330701"/>
              <a:gd name="connsiteX29236" fmla="*/ 9558304 w 12191966"/>
              <a:gd name="connsiteY29236" fmla="*/ 252832 h 4330701"/>
              <a:gd name="connsiteX29237" fmla="*/ 9558304 w 12191966"/>
              <a:gd name="connsiteY29237" fmla="*/ 256405 h 4330701"/>
              <a:gd name="connsiteX29238" fmla="*/ 9557511 w 12191966"/>
              <a:gd name="connsiteY29238" fmla="*/ 262756 h 4330701"/>
              <a:gd name="connsiteX29239" fmla="*/ 9555130 w 12191966"/>
              <a:gd name="connsiteY29239" fmla="*/ 269504 h 4330701"/>
              <a:gd name="connsiteX29240" fmla="*/ 9551954 w 12191966"/>
              <a:gd name="connsiteY29240" fmla="*/ 275457 h 4330701"/>
              <a:gd name="connsiteX29241" fmla="*/ 9548383 w 12191966"/>
              <a:gd name="connsiteY29241" fmla="*/ 281013 h 4330701"/>
              <a:gd name="connsiteX29242" fmla="*/ 9546398 w 12191966"/>
              <a:gd name="connsiteY29242" fmla="*/ 282998 h 4330701"/>
              <a:gd name="connsiteX29243" fmla="*/ 9544017 w 12191966"/>
              <a:gd name="connsiteY29243" fmla="*/ 284586 h 4330701"/>
              <a:gd name="connsiteX29244" fmla="*/ 9544811 w 12191966"/>
              <a:gd name="connsiteY29244" fmla="*/ 287364 h 4330701"/>
              <a:gd name="connsiteX29245" fmla="*/ 9546001 w 12191966"/>
              <a:gd name="connsiteY29245" fmla="*/ 288953 h 4330701"/>
              <a:gd name="connsiteX29246" fmla="*/ 9546398 w 12191966"/>
              <a:gd name="connsiteY29246" fmla="*/ 290143 h 4330701"/>
              <a:gd name="connsiteX29247" fmla="*/ 9547589 w 12191966"/>
              <a:gd name="connsiteY29247" fmla="*/ 290540 h 4330701"/>
              <a:gd name="connsiteX29248" fmla="*/ 9548383 w 12191966"/>
              <a:gd name="connsiteY29248" fmla="*/ 290540 h 4330701"/>
              <a:gd name="connsiteX29249" fmla="*/ 9549573 w 12191966"/>
              <a:gd name="connsiteY29249" fmla="*/ 289349 h 4330701"/>
              <a:gd name="connsiteX29250" fmla="*/ 9551954 w 12191966"/>
              <a:gd name="connsiteY29250" fmla="*/ 287364 h 4330701"/>
              <a:gd name="connsiteX29251" fmla="*/ 9554336 w 12191966"/>
              <a:gd name="connsiteY29251" fmla="*/ 284984 h 4330701"/>
              <a:gd name="connsiteX29252" fmla="*/ 9557114 w 12191966"/>
              <a:gd name="connsiteY29252" fmla="*/ 282601 h 4330701"/>
              <a:gd name="connsiteX29253" fmla="*/ 9558304 w 12191966"/>
              <a:gd name="connsiteY29253" fmla="*/ 281807 h 4330701"/>
              <a:gd name="connsiteX29254" fmla="*/ 9560289 w 12191966"/>
              <a:gd name="connsiteY29254" fmla="*/ 281410 h 4330701"/>
              <a:gd name="connsiteX29255" fmla="*/ 9561876 w 12191966"/>
              <a:gd name="connsiteY29255" fmla="*/ 281807 h 4330701"/>
              <a:gd name="connsiteX29256" fmla="*/ 9563861 w 12191966"/>
              <a:gd name="connsiteY29256" fmla="*/ 282998 h 4330701"/>
              <a:gd name="connsiteX29257" fmla="*/ 9565448 w 12191966"/>
              <a:gd name="connsiteY29257" fmla="*/ 323483 h 4330701"/>
              <a:gd name="connsiteX29258" fmla="*/ 9562670 w 12191966"/>
              <a:gd name="connsiteY29258" fmla="*/ 321896 h 4330701"/>
              <a:gd name="connsiteX29259" fmla="*/ 9559892 w 12191966"/>
              <a:gd name="connsiteY29259" fmla="*/ 321499 h 4330701"/>
              <a:gd name="connsiteX29260" fmla="*/ 9557908 w 12191966"/>
              <a:gd name="connsiteY29260" fmla="*/ 321499 h 4330701"/>
              <a:gd name="connsiteX29261" fmla="*/ 9555923 w 12191966"/>
              <a:gd name="connsiteY29261" fmla="*/ 321896 h 4330701"/>
              <a:gd name="connsiteX29262" fmla="*/ 9552351 w 12191966"/>
              <a:gd name="connsiteY29262" fmla="*/ 323483 h 4330701"/>
              <a:gd name="connsiteX29263" fmla="*/ 9549573 w 12191966"/>
              <a:gd name="connsiteY29263" fmla="*/ 326262 h 4330701"/>
              <a:gd name="connsiteX29264" fmla="*/ 9546001 w 12191966"/>
              <a:gd name="connsiteY29264" fmla="*/ 328246 h 4330701"/>
              <a:gd name="connsiteX29265" fmla="*/ 9544017 w 12191966"/>
              <a:gd name="connsiteY29265" fmla="*/ 329040 h 4330701"/>
              <a:gd name="connsiteX29266" fmla="*/ 9542033 w 12191966"/>
              <a:gd name="connsiteY29266" fmla="*/ 329437 h 4330701"/>
              <a:gd name="connsiteX29267" fmla="*/ 9539254 w 12191966"/>
              <a:gd name="connsiteY29267" fmla="*/ 329437 h 4330701"/>
              <a:gd name="connsiteX29268" fmla="*/ 9536873 w 12191966"/>
              <a:gd name="connsiteY29268" fmla="*/ 329040 h 4330701"/>
              <a:gd name="connsiteX29269" fmla="*/ 9533301 w 12191966"/>
              <a:gd name="connsiteY29269" fmla="*/ 328246 h 4330701"/>
              <a:gd name="connsiteX29270" fmla="*/ 9529730 w 12191966"/>
              <a:gd name="connsiteY29270" fmla="*/ 326659 h 4330701"/>
              <a:gd name="connsiteX29271" fmla="*/ 9523380 w 12191966"/>
              <a:gd name="connsiteY29271" fmla="*/ 345711 h 4330701"/>
              <a:gd name="connsiteX29272" fmla="*/ 9519808 w 12191966"/>
              <a:gd name="connsiteY29272" fmla="*/ 354839 h 4330701"/>
              <a:gd name="connsiteX29273" fmla="*/ 9515839 w 12191966"/>
              <a:gd name="connsiteY29273" fmla="*/ 363174 h 4330701"/>
              <a:gd name="connsiteX29274" fmla="*/ 9512664 w 12191966"/>
              <a:gd name="connsiteY29274" fmla="*/ 360396 h 4330701"/>
              <a:gd name="connsiteX29275" fmla="*/ 9510680 w 12191966"/>
              <a:gd name="connsiteY29275" fmla="*/ 359205 h 4330701"/>
              <a:gd name="connsiteX29276" fmla="*/ 9508695 w 12191966"/>
              <a:gd name="connsiteY29276" fmla="*/ 359205 h 4330701"/>
              <a:gd name="connsiteX29277" fmla="*/ 9506711 w 12191966"/>
              <a:gd name="connsiteY29277" fmla="*/ 359602 h 4330701"/>
              <a:gd name="connsiteX29278" fmla="*/ 9502345 w 12191966"/>
              <a:gd name="connsiteY29278" fmla="*/ 362778 h 4330701"/>
              <a:gd name="connsiteX29279" fmla="*/ 9499170 w 12191966"/>
              <a:gd name="connsiteY29279" fmla="*/ 364366 h 4330701"/>
              <a:gd name="connsiteX29280" fmla="*/ 9496392 w 12191966"/>
              <a:gd name="connsiteY29280" fmla="*/ 365158 h 4330701"/>
              <a:gd name="connsiteX29281" fmla="*/ 9495598 w 12191966"/>
              <a:gd name="connsiteY29281" fmla="*/ 362380 h 4330701"/>
              <a:gd name="connsiteX29282" fmla="*/ 9494408 w 12191966"/>
              <a:gd name="connsiteY29282" fmla="*/ 359205 h 4330701"/>
              <a:gd name="connsiteX29283" fmla="*/ 9492820 w 12191966"/>
              <a:gd name="connsiteY29283" fmla="*/ 357221 h 4330701"/>
              <a:gd name="connsiteX29284" fmla="*/ 9491233 w 12191966"/>
              <a:gd name="connsiteY29284" fmla="*/ 355236 h 4330701"/>
              <a:gd name="connsiteX29285" fmla="*/ 9488851 w 12191966"/>
              <a:gd name="connsiteY29285" fmla="*/ 354045 h 4330701"/>
              <a:gd name="connsiteX29286" fmla="*/ 9486867 w 12191966"/>
              <a:gd name="connsiteY29286" fmla="*/ 352855 h 4330701"/>
              <a:gd name="connsiteX29287" fmla="*/ 9484089 w 12191966"/>
              <a:gd name="connsiteY29287" fmla="*/ 352061 h 4330701"/>
              <a:gd name="connsiteX29288" fmla="*/ 9481311 w 12191966"/>
              <a:gd name="connsiteY29288" fmla="*/ 351664 h 4330701"/>
              <a:gd name="connsiteX29289" fmla="*/ 9476151 w 12191966"/>
              <a:gd name="connsiteY29289" fmla="*/ 351664 h 4330701"/>
              <a:gd name="connsiteX29290" fmla="*/ 9470992 w 12191966"/>
              <a:gd name="connsiteY29290" fmla="*/ 352855 h 4330701"/>
              <a:gd name="connsiteX29291" fmla="*/ 9467023 w 12191966"/>
              <a:gd name="connsiteY29291" fmla="*/ 354045 h 4330701"/>
              <a:gd name="connsiteX29292" fmla="*/ 9465039 w 12191966"/>
              <a:gd name="connsiteY29292" fmla="*/ 355236 h 4330701"/>
              <a:gd name="connsiteX29293" fmla="*/ 9464245 w 12191966"/>
              <a:gd name="connsiteY29293" fmla="*/ 356824 h 4330701"/>
              <a:gd name="connsiteX29294" fmla="*/ 9467023 w 12191966"/>
              <a:gd name="connsiteY29294" fmla="*/ 362778 h 4330701"/>
              <a:gd name="connsiteX29295" fmla="*/ 9468611 w 12191966"/>
              <a:gd name="connsiteY29295" fmla="*/ 365556 h 4330701"/>
              <a:gd name="connsiteX29296" fmla="*/ 9470198 w 12191966"/>
              <a:gd name="connsiteY29296" fmla="*/ 368335 h 4330701"/>
              <a:gd name="connsiteX29297" fmla="*/ 9472183 w 12191966"/>
              <a:gd name="connsiteY29297" fmla="*/ 370318 h 4330701"/>
              <a:gd name="connsiteX29298" fmla="*/ 9474564 w 12191966"/>
              <a:gd name="connsiteY29298" fmla="*/ 371906 h 4330701"/>
              <a:gd name="connsiteX29299" fmla="*/ 9477342 w 12191966"/>
              <a:gd name="connsiteY29299" fmla="*/ 372701 h 4330701"/>
              <a:gd name="connsiteX29300" fmla="*/ 9480517 w 12191966"/>
              <a:gd name="connsiteY29300" fmla="*/ 372303 h 4330701"/>
              <a:gd name="connsiteX29301" fmla="*/ 9478533 w 12191966"/>
              <a:gd name="connsiteY29301" fmla="*/ 377860 h 4330701"/>
              <a:gd name="connsiteX29302" fmla="*/ 9477739 w 12191966"/>
              <a:gd name="connsiteY29302" fmla="*/ 382226 h 4330701"/>
              <a:gd name="connsiteX29303" fmla="*/ 9477342 w 12191966"/>
              <a:gd name="connsiteY29303" fmla="*/ 386989 h 4330701"/>
              <a:gd name="connsiteX29304" fmla="*/ 9476548 w 12191966"/>
              <a:gd name="connsiteY29304" fmla="*/ 390164 h 4330701"/>
              <a:gd name="connsiteX29305" fmla="*/ 9477342 w 12191966"/>
              <a:gd name="connsiteY29305" fmla="*/ 393736 h 4330701"/>
              <a:gd name="connsiteX29306" fmla="*/ 9477739 w 12191966"/>
              <a:gd name="connsiteY29306" fmla="*/ 397308 h 4330701"/>
              <a:gd name="connsiteX29307" fmla="*/ 9478533 w 12191966"/>
              <a:gd name="connsiteY29307" fmla="*/ 399691 h 4330701"/>
              <a:gd name="connsiteX29308" fmla="*/ 9480120 w 12191966"/>
              <a:gd name="connsiteY29308" fmla="*/ 402469 h 4330701"/>
              <a:gd name="connsiteX29309" fmla="*/ 9481708 w 12191966"/>
              <a:gd name="connsiteY29309" fmla="*/ 404851 h 4330701"/>
              <a:gd name="connsiteX29310" fmla="*/ 9484089 w 12191966"/>
              <a:gd name="connsiteY29310" fmla="*/ 406835 h 4330701"/>
              <a:gd name="connsiteX29311" fmla="*/ 9489248 w 12191966"/>
              <a:gd name="connsiteY29311" fmla="*/ 410407 h 4330701"/>
              <a:gd name="connsiteX29312" fmla="*/ 9495201 w 12191966"/>
              <a:gd name="connsiteY29312" fmla="*/ 413980 h 4330701"/>
              <a:gd name="connsiteX29313" fmla="*/ 9502345 w 12191966"/>
              <a:gd name="connsiteY29313" fmla="*/ 416758 h 4330701"/>
              <a:gd name="connsiteX29314" fmla="*/ 9503933 w 12191966"/>
              <a:gd name="connsiteY29314" fmla="*/ 414376 h 4330701"/>
              <a:gd name="connsiteX29315" fmla="*/ 9505123 w 12191966"/>
              <a:gd name="connsiteY29315" fmla="*/ 411994 h 4330701"/>
              <a:gd name="connsiteX29316" fmla="*/ 9508298 w 12191966"/>
              <a:gd name="connsiteY29316" fmla="*/ 406041 h 4330701"/>
              <a:gd name="connsiteX29317" fmla="*/ 9510283 w 12191966"/>
              <a:gd name="connsiteY29317" fmla="*/ 398896 h 4330701"/>
              <a:gd name="connsiteX29318" fmla="*/ 9512664 w 12191966"/>
              <a:gd name="connsiteY29318" fmla="*/ 392942 h 4330701"/>
              <a:gd name="connsiteX29319" fmla="*/ 9514648 w 12191966"/>
              <a:gd name="connsiteY29319" fmla="*/ 399691 h 4330701"/>
              <a:gd name="connsiteX29320" fmla="*/ 9516633 w 12191966"/>
              <a:gd name="connsiteY29320" fmla="*/ 406041 h 4330701"/>
              <a:gd name="connsiteX29321" fmla="*/ 9519808 w 12191966"/>
              <a:gd name="connsiteY29321" fmla="*/ 410010 h 4330701"/>
              <a:gd name="connsiteX29322" fmla="*/ 9522983 w 12191966"/>
              <a:gd name="connsiteY29322" fmla="*/ 413582 h 4330701"/>
              <a:gd name="connsiteX29323" fmla="*/ 9526158 w 12191966"/>
              <a:gd name="connsiteY29323" fmla="*/ 415963 h 4330701"/>
              <a:gd name="connsiteX29324" fmla="*/ 9529730 w 12191966"/>
              <a:gd name="connsiteY29324" fmla="*/ 417551 h 4330701"/>
              <a:gd name="connsiteX29325" fmla="*/ 9533698 w 12191966"/>
              <a:gd name="connsiteY29325" fmla="*/ 418345 h 4330701"/>
              <a:gd name="connsiteX29326" fmla="*/ 9538064 w 12191966"/>
              <a:gd name="connsiteY29326" fmla="*/ 418742 h 4330701"/>
              <a:gd name="connsiteX29327" fmla="*/ 9546001 w 12191966"/>
              <a:gd name="connsiteY29327" fmla="*/ 419932 h 4330701"/>
              <a:gd name="connsiteX29328" fmla="*/ 9549970 w 12191966"/>
              <a:gd name="connsiteY29328" fmla="*/ 420727 h 4330701"/>
              <a:gd name="connsiteX29329" fmla="*/ 9553542 w 12191966"/>
              <a:gd name="connsiteY29329" fmla="*/ 421917 h 4330701"/>
              <a:gd name="connsiteX29330" fmla="*/ 9557114 w 12191966"/>
              <a:gd name="connsiteY29330" fmla="*/ 423505 h 4330701"/>
              <a:gd name="connsiteX29331" fmla="*/ 9560289 w 12191966"/>
              <a:gd name="connsiteY29331" fmla="*/ 425886 h 4330701"/>
              <a:gd name="connsiteX29332" fmla="*/ 9563464 w 12191966"/>
              <a:gd name="connsiteY29332" fmla="*/ 429459 h 4330701"/>
              <a:gd name="connsiteX29333" fmla="*/ 9565845 w 12191966"/>
              <a:gd name="connsiteY29333" fmla="*/ 434619 h 4330701"/>
              <a:gd name="connsiteX29334" fmla="*/ 9569417 w 12191966"/>
              <a:gd name="connsiteY29334" fmla="*/ 427872 h 4330701"/>
              <a:gd name="connsiteX29335" fmla="*/ 9574180 w 12191966"/>
              <a:gd name="connsiteY29335" fmla="*/ 420329 h 4330701"/>
              <a:gd name="connsiteX29336" fmla="*/ 9577354 w 12191966"/>
              <a:gd name="connsiteY29336" fmla="*/ 411994 h 4330701"/>
              <a:gd name="connsiteX29337" fmla="*/ 9580133 w 12191966"/>
              <a:gd name="connsiteY29337" fmla="*/ 402865 h 4330701"/>
              <a:gd name="connsiteX29338" fmla="*/ 9580926 w 12191966"/>
              <a:gd name="connsiteY29338" fmla="*/ 398896 h 4330701"/>
              <a:gd name="connsiteX29339" fmla="*/ 9581720 w 12191966"/>
              <a:gd name="connsiteY29339" fmla="*/ 394927 h 4330701"/>
              <a:gd name="connsiteX29340" fmla="*/ 9581720 w 12191966"/>
              <a:gd name="connsiteY29340" fmla="*/ 390958 h 4330701"/>
              <a:gd name="connsiteX29341" fmla="*/ 9580530 w 12191966"/>
              <a:gd name="connsiteY29341" fmla="*/ 387783 h 4330701"/>
              <a:gd name="connsiteX29342" fmla="*/ 9579736 w 12191966"/>
              <a:gd name="connsiteY29342" fmla="*/ 385402 h 4330701"/>
              <a:gd name="connsiteX29343" fmla="*/ 9577354 w 12191966"/>
              <a:gd name="connsiteY29343" fmla="*/ 383417 h 4330701"/>
              <a:gd name="connsiteX29344" fmla="*/ 9574973 w 12191966"/>
              <a:gd name="connsiteY29344" fmla="*/ 381829 h 4330701"/>
              <a:gd name="connsiteX29345" fmla="*/ 9571401 w 12191966"/>
              <a:gd name="connsiteY29345" fmla="*/ 381433 h 4330701"/>
              <a:gd name="connsiteX29346" fmla="*/ 9572195 w 12191966"/>
              <a:gd name="connsiteY29346" fmla="*/ 377860 h 4330701"/>
              <a:gd name="connsiteX29347" fmla="*/ 9572989 w 12191966"/>
              <a:gd name="connsiteY29347" fmla="*/ 375082 h 4330701"/>
              <a:gd name="connsiteX29348" fmla="*/ 9574180 w 12191966"/>
              <a:gd name="connsiteY29348" fmla="*/ 373097 h 4330701"/>
              <a:gd name="connsiteX29349" fmla="*/ 9576164 w 12191966"/>
              <a:gd name="connsiteY29349" fmla="*/ 371906 h 4330701"/>
              <a:gd name="connsiteX29350" fmla="*/ 9577354 w 12191966"/>
              <a:gd name="connsiteY29350" fmla="*/ 370715 h 4330701"/>
              <a:gd name="connsiteX29351" fmla="*/ 9580133 w 12191966"/>
              <a:gd name="connsiteY29351" fmla="*/ 370318 h 4330701"/>
              <a:gd name="connsiteX29352" fmla="*/ 9582117 w 12191966"/>
              <a:gd name="connsiteY29352" fmla="*/ 370318 h 4330701"/>
              <a:gd name="connsiteX29353" fmla="*/ 9584498 w 12191966"/>
              <a:gd name="connsiteY29353" fmla="*/ 370318 h 4330701"/>
              <a:gd name="connsiteX29354" fmla="*/ 9590054 w 12191966"/>
              <a:gd name="connsiteY29354" fmla="*/ 371906 h 4330701"/>
              <a:gd name="connsiteX29355" fmla="*/ 9595214 w 12191966"/>
              <a:gd name="connsiteY29355" fmla="*/ 373892 h 4330701"/>
              <a:gd name="connsiteX29356" fmla="*/ 9599580 w 12191966"/>
              <a:gd name="connsiteY29356" fmla="*/ 376272 h 4330701"/>
              <a:gd name="connsiteX29357" fmla="*/ 9603151 w 12191966"/>
              <a:gd name="connsiteY29357" fmla="*/ 378257 h 4330701"/>
              <a:gd name="connsiteX29358" fmla="*/ 9603548 w 12191966"/>
              <a:gd name="connsiteY29358" fmla="*/ 381433 h 4330701"/>
              <a:gd name="connsiteX29359" fmla="*/ 9603548 w 12191966"/>
              <a:gd name="connsiteY29359" fmla="*/ 383814 h 4330701"/>
              <a:gd name="connsiteX29360" fmla="*/ 9603548 w 12191966"/>
              <a:gd name="connsiteY29360" fmla="*/ 385798 h 4330701"/>
              <a:gd name="connsiteX29361" fmla="*/ 9602754 w 12191966"/>
              <a:gd name="connsiteY29361" fmla="*/ 387386 h 4330701"/>
              <a:gd name="connsiteX29362" fmla="*/ 9601961 w 12191966"/>
              <a:gd name="connsiteY29362" fmla="*/ 388973 h 4330701"/>
              <a:gd name="connsiteX29363" fmla="*/ 9600770 w 12191966"/>
              <a:gd name="connsiteY29363" fmla="*/ 389768 h 4330701"/>
              <a:gd name="connsiteX29364" fmla="*/ 9597992 w 12191966"/>
              <a:gd name="connsiteY29364" fmla="*/ 390958 h 4330701"/>
              <a:gd name="connsiteX29365" fmla="*/ 9595214 w 12191966"/>
              <a:gd name="connsiteY29365" fmla="*/ 391751 h 4330701"/>
              <a:gd name="connsiteX29366" fmla="*/ 9592039 w 12191966"/>
              <a:gd name="connsiteY29366" fmla="*/ 392942 h 4330701"/>
              <a:gd name="connsiteX29367" fmla="*/ 9590451 w 12191966"/>
              <a:gd name="connsiteY29367" fmla="*/ 393339 h 4330701"/>
              <a:gd name="connsiteX29368" fmla="*/ 9589658 w 12191966"/>
              <a:gd name="connsiteY29368" fmla="*/ 394135 h 4330701"/>
              <a:gd name="connsiteX29369" fmla="*/ 9588467 w 12191966"/>
              <a:gd name="connsiteY29369" fmla="*/ 395325 h 4330701"/>
              <a:gd name="connsiteX29370" fmla="*/ 9588070 w 12191966"/>
              <a:gd name="connsiteY29370" fmla="*/ 397308 h 4330701"/>
              <a:gd name="connsiteX29371" fmla="*/ 9588467 w 12191966"/>
              <a:gd name="connsiteY29371" fmla="*/ 399691 h 4330701"/>
              <a:gd name="connsiteX29372" fmla="*/ 9589261 w 12191966"/>
              <a:gd name="connsiteY29372" fmla="*/ 402469 h 4330701"/>
              <a:gd name="connsiteX29373" fmla="*/ 9590054 w 12191966"/>
              <a:gd name="connsiteY29373" fmla="*/ 404851 h 4330701"/>
              <a:gd name="connsiteX29374" fmla="*/ 9591642 w 12191966"/>
              <a:gd name="connsiteY29374" fmla="*/ 406835 h 4330701"/>
              <a:gd name="connsiteX29375" fmla="*/ 9594023 w 12191966"/>
              <a:gd name="connsiteY29375" fmla="*/ 410407 h 4330701"/>
              <a:gd name="connsiteX29376" fmla="*/ 9597198 w 12191966"/>
              <a:gd name="connsiteY29376" fmla="*/ 413980 h 4330701"/>
              <a:gd name="connsiteX29377" fmla="*/ 9598786 w 12191966"/>
              <a:gd name="connsiteY29377" fmla="*/ 416758 h 4330701"/>
              <a:gd name="connsiteX29378" fmla="*/ 9599183 w 12191966"/>
              <a:gd name="connsiteY29378" fmla="*/ 417948 h 4330701"/>
              <a:gd name="connsiteX29379" fmla="*/ 9599183 w 12191966"/>
              <a:gd name="connsiteY29379" fmla="*/ 419537 h 4330701"/>
              <a:gd name="connsiteX29380" fmla="*/ 9598786 w 12191966"/>
              <a:gd name="connsiteY29380" fmla="*/ 420727 h 4330701"/>
              <a:gd name="connsiteX29381" fmla="*/ 9597595 w 12191966"/>
              <a:gd name="connsiteY29381" fmla="*/ 422315 h 4330701"/>
              <a:gd name="connsiteX29382" fmla="*/ 9595611 w 12191966"/>
              <a:gd name="connsiteY29382" fmla="*/ 423901 h 4330701"/>
              <a:gd name="connsiteX29383" fmla="*/ 9593230 w 12191966"/>
              <a:gd name="connsiteY29383" fmla="*/ 425886 h 4330701"/>
              <a:gd name="connsiteX29384" fmla="*/ 9595611 w 12191966"/>
              <a:gd name="connsiteY29384" fmla="*/ 427474 h 4330701"/>
              <a:gd name="connsiteX29385" fmla="*/ 9597992 w 12191966"/>
              <a:gd name="connsiteY29385" fmla="*/ 429855 h 4330701"/>
              <a:gd name="connsiteX29386" fmla="*/ 9602754 w 12191966"/>
              <a:gd name="connsiteY29386" fmla="*/ 434619 h 4330701"/>
              <a:gd name="connsiteX29387" fmla="*/ 9605136 w 12191966"/>
              <a:gd name="connsiteY29387" fmla="*/ 437000 h 4330701"/>
              <a:gd name="connsiteX29388" fmla="*/ 9607517 w 12191966"/>
              <a:gd name="connsiteY29388" fmla="*/ 438985 h 4330701"/>
              <a:gd name="connsiteX29389" fmla="*/ 9610295 w 12191966"/>
              <a:gd name="connsiteY29389" fmla="*/ 440572 h 4330701"/>
              <a:gd name="connsiteX29390" fmla="*/ 9613073 w 12191966"/>
              <a:gd name="connsiteY29390" fmla="*/ 441366 h 4330701"/>
              <a:gd name="connsiteX29391" fmla="*/ 9611486 w 12191966"/>
              <a:gd name="connsiteY29391" fmla="*/ 445335 h 4330701"/>
              <a:gd name="connsiteX29392" fmla="*/ 9611089 w 12191966"/>
              <a:gd name="connsiteY29392" fmla="*/ 448907 h 4330701"/>
              <a:gd name="connsiteX29393" fmla="*/ 9611089 w 12191966"/>
              <a:gd name="connsiteY29393" fmla="*/ 450495 h 4330701"/>
              <a:gd name="connsiteX29394" fmla="*/ 9611486 w 12191966"/>
              <a:gd name="connsiteY29394" fmla="*/ 451685 h 4330701"/>
              <a:gd name="connsiteX29395" fmla="*/ 9612280 w 12191966"/>
              <a:gd name="connsiteY29395" fmla="*/ 452479 h 4330701"/>
              <a:gd name="connsiteX29396" fmla="*/ 9613470 w 12191966"/>
              <a:gd name="connsiteY29396" fmla="*/ 452876 h 4330701"/>
              <a:gd name="connsiteX29397" fmla="*/ 9611089 w 12191966"/>
              <a:gd name="connsiteY29397" fmla="*/ 456448 h 4330701"/>
              <a:gd name="connsiteX29398" fmla="*/ 9607517 w 12191966"/>
              <a:gd name="connsiteY29398" fmla="*/ 460418 h 4330701"/>
              <a:gd name="connsiteX29399" fmla="*/ 9599580 w 12191966"/>
              <a:gd name="connsiteY29399" fmla="*/ 469150 h 4330701"/>
              <a:gd name="connsiteX29400" fmla="*/ 9596008 w 12191966"/>
              <a:gd name="connsiteY29400" fmla="*/ 473119 h 4330701"/>
              <a:gd name="connsiteX29401" fmla="*/ 9595214 w 12191966"/>
              <a:gd name="connsiteY29401" fmla="*/ 475103 h 4330701"/>
              <a:gd name="connsiteX29402" fmla="*/ 9594023 w 12191966"/>
              <a:gd name="connsiteY29402" fmla="*/ 477088 h 4330701"/>
              <a:gd name="connsiteX29403" fmla="*/ 9593626 w 12191966"/>
              <a:gd name="connsiteY29403" fmla="*/ 479074 h 4330701"/>
              <a:gd name="connsiteX29404" fmla="*/ 9593626 w 12191966"/>
              <a:gd name="connsiteY29404" fmla="*/ 480660 h 4330701"/>
              <a:gd name="connsiteX29405" fmla="*/ 9594023 w 12191966"/>
              <a:gd name="connsiteY29405" fmla="*/ 482644 h 4330701"/>
              <a:gd name="connsiteX29406" fmla="*/ 9594948 w 12191966"/>
              <a:gd name="connsiteY29406" fmla="*/ 483878 h 4330701"/>
              <a:gd name="connsiteX29407" fmla="*/ 9600373 w 12191966"/>
              <a:gd name="connsiteY29407" fmla="*/ 478941 h 4330701"/>
              <a:gd name="connsiteX29408" fmla="*/ 9603548 w 12191966"/>
              <a:gd name="connsiteY29408" fmla="*/ 476609 h 4330701"/>
              <a:gd name="connsiteX29409" fmla="*/ 9605930 w 12191966"/>
              <a:gd name="connsiteY29409" fmla="*/ 475444 h 4330701"/>
              <a:gd name="connsiteX29410" fmla="*/ 9607914 w 12191966"/>
              <a:gd name="connsiteY29410" fmla="*/ 475057 h 4330701"/>
              <a:gd name="connsiteX29411" fmla="*/ 9609105 w 12191966"/>
              <a:gd name="connsiteY29411" fmla="*/ 474663 h 4330701"/>
              <a:gd name="connsiteX29412" fmla="*/ 9611089 w 12191966"/>
              <a:gd name="connsiteY29412" fmla="*/ 475057 h 4330701"/>
              <a:gd name="connsiteX29413" fmla="*/ 9613074 w 12191966"/>
              <a:gd name="connsiteY29413" fmla="*/ 476219 h 4330701"/>
              <a:gd name="connsiteX29414" fmla="*/ 9614661 w 12191966"/>
              <a:gd name="connsiteY29414" fmla="*/ 477387 h 4330701"/>
              <a:gd name="connsiteX29415" fmla="*/ 9615852 w 12191966"/>
              <a:gd name="connsiteY29415" fmla="*/ 480106 h 4330701"/>
              <a:gd name="connsiteX29416" fmla="*/ 9617439 w 12191966"/>
              <a:gd name="connsiteY29416" fmla="*/ 482828 h 4330701"/>
              <a:gd name="connsiteX29417" fmla="*/ 9618233 w 12191966"/>
              <a:gd name="connsiteY29417" fmla="*/ 487496 h 4330701"/>
              <a:gd name="connsiteX29418" fmla="*/ 9618630 w 12191966"/>
              <a:gd name="connsiteY29418" fmla="*/ 492550 h 4330701"/>
              <a:gd name="connsiteX29419" fmla="*/ 9616646 w 12191966"/>
              <a:gd name="connsiteY29419" fmla="*/ 493713 h 4330701"/>
              <a:gd name="connsiteX29420" fmla="*/ 9614661 w 12191966"/>
              <a:gd name="connsiteY29420" fmla="*/ 493326 h 4330701"/>
              <a:gd name="connsiteX29421" fmla="*/ 9613867 w 12191966"/>
              <a:gd name="connsiteY29421" fmla="*/ 492550 h 4330701"/>
              <a:gd name="connsiteX29422" fmla="*/ 9612677 w 12191966"/>
              <a:gd name="connsiteY29422" fmla="*/ 491381 h 4330701"/>
              <a:gd name="connsiteX29423" fmla="*/ 9611883 w 12191966"/>
              <a:gd name="connsiteY29423" fmla="*/ 489440 h 4330701"/>
              <a:gd name="connsiteX29424" fmla="*/ 9611089 w 12191966"/>
              <a:gd name="connsiteY29424" fmla="*/ 487496 h 4330701"/>
              <a:gd name="connsiteX29425" fmla="*/ 9610692 w 12191966"/>
              <a:gd name="connsiteY29425" fmla="*/ 482441 h 4330701"/>
              <a:gd name="connsiteX29426" fmla="*/ 9608708 w 12191966"/>
              <a:gd name="connsiteY29426" fmla="*/ 484384 h 4330701"/>
              <a:gd name="connsiteX29427" fmla="*/ 9606723 w 12191966"/>
              <a:gd name="connsiteY29427" fmla="*/ 486327 h 4330701"/>
              <a:gd name="connsiteX29428" fmla="*/ 9604739 w 12191966"/>
              <a:gd name="connsiteY29428" fmla="*/ 487496 h 4330701"/>
              <a:gd name="connsiteX29429" fmla="*/ 9603152 w 12191966"/>
              <a:gd name="connsiteY29429" fmla="*/ 487883 h 4330701"/>
              <a:gd name="connsiteX29430" fmla="*/ 9601167 w 12191966"/>
              <a:gd name="connsiteY29430" fmla="*/ 487883 h 4330701"/>
              <a:gd name="connsiteX29431" fmla="*/ 9599183 w 12191966"/>
              <a:gd name="connsiteY29431" fmla="*/ 486716 h 4330701"/>
              <a:gd name="connsiteX29432" fmla="*/ 9597198 w 12191966"/>
              <a:gd name="connsiteY29432" fmla="*/ 485940 h 4330701"/>
              <a:gd name="connsiteX29433" fmla="*/ 9595152 w 12191966"/>
              <a:gd name="connsiteY29433" fmla="*/ 484271 h 4330701"/>
              <a:gd name="connsiteX29434" fmla="*/ 9592039 w 12191966"/>
              <a:gd name="connsiteY29434" fmla="*/ 486216 h 4330701"/>
              <a:gd name="connsiteX29435" fmla="*/ 9589261 w 12191966"/>
              <a:gd name="connsiteY29435" fmla="*/ 488201 h 4330701"/>
              <a:gd name="connsiteX29436" fmla="*/ 9586086 w 12191966"/>
              <a:gd name="connsiteY29436" fmla="*/ 488995 h 4330701"/>
              <a:gd name="connsiteX29437" fmla="*/ 9582514 w 12191966"/>
              <a:gd name="connsiteY29437" fmla="*/ 490187 h 4330701"/>
              <a:gd name="connsiteX29438" fmla="*/ 9579736 w 12191966"/>
              <a:gd name="connsiteY29438" fmla="*/ 490582 h 4330701"/>
              <a:gd name="connsiteX29439" fmla="*/ 9576164 w 12191966"/>
              <a:gd name="connsiteY29439" fmla="*/ 490582 h 4330701"/>
              <a:gd name="connsiteX29440" fmla="*/ 9569417 w 12191966"/>
              <a:gd name="connsiteY29440" fmla="*/ 490582 h 4330701"/>
              <a:gd name="connsiteX29441" fmla="*/ 9563067 w 12191966"/>
              <a:gd name="connsiteY29441" fmla="*/ 490187 h 4330701"/>
              <a:gd name="connsiteX29442" fmla="*/ 9555923 w 12191966"/>
              <a:gd name="connsiteY29442" fmla="*/ 490187 h 4330701"/>
              <a:gd name="connsiteX29443" fmla="*/ 9551954 w 12191966"/>
              <a:gd name="connsiteY29443" fmla="*/ 490582 h 4330701"/>
              <a:gd name="connsiteX29444" fmla="*/ 9548383 w 12191966"/>
              <a:gd name="connsiteY29444" fmla="*/ 491774 h 4330701"/>
              <a:gd name="connsiteX29445" fmla="*/ 9544414 w 12191966"/>
              <a:gd name="connsiteY29445" fmla="*/ 492965 h 4330701"/>
              <a:gd name="connsiteX29446" fmla="*/ 9540445 w 12191966"/>
              <a:gd name="connsiteY29446" fmla="*/ 495346 h 4330701"/>
              <a:gd name="connsiteX29447" fmla="*/ 9541239 w 12191966"/>
              <a:gd name="connsiteY29447" fmla="*/ 498124 h 4330701"/>
              <a:gd name="connsiteX29448" fmla="*/ 9542430 w 12191966"/>
              <a:gd name="connsiteY29448" fmla="*/ 500506 h 4330701"/>
              <a:gd name="connsiteX29449" fmla="*/ 9543223 w 12191966"/>
              <a:gd name="connsiteY29449" fmla="*/ 502887 h 4330701"/>
              <a:gd name="connsiteX29450" fmla="*/ 9544414 w 12191966"/>
              <a:gd name="connsiteY29450" fmla="*/ 504078 h 4330701"/>
              <a:gd name="connsiteX29451" fmla="*/ 9546001 w 12191966"/>
              <a:gd name="connsiteY29451" fmla="*/ 504871 h 4330701"/>
              <a:gd name="connsiteX29452" fmla="*/ 9547589 w 12191966"/>
              <a:gd name="connsiteY29452" fmla="*/ 505268 h 4330701"/>
              <a:gd name="connsiteX29453" fmla="*/ 9548780 w 12191966"/>
              <a:gd name="connsiteY29453" fmla="*/ 505268 h 4330701"/>
              <a:gd name="connsiteX29454" fmla="*/ 9550367 w 12191966"/>
              <a:gd name="connsiteY29454" fmla="*/ 505268 h 4330701"/>
              <a:gd name="connsiteX29455" fmla="*/ 9553939 w 12191966"/>
              <a:gd name="connsiteY29455" fmla="*/ 504078 h 4330701"/>
              <a:gd name="connsiteX29456" fmla="*/ 9557511 w 12191966"/>
              <a:gd name="connsiteY29456" fmla="*/ 502093 h 4330701"/>
              <a:gd name="connsiteX29457" fmla="*/ 9561083 w 12191966"/>
              <a:gd name="connsiteY29457" fmla="*/ 500109 h 4330701"/>
              <a:gd name="connsiteX29458" fmla="*/ 9564654 w 12191966"/>
              <a:gd name="connsiteY29458" fmla="*/ 498521 h 4330701"/>
              <a:gd name="connsiteX29459" fmla="*/ 9563861 w 12191966"/>
              <a:gd name="connsiteY29459" fmla="*/ 502887 h 4330701"/>
              <a:gd name="connsiteX29460" fmla="*/ 9563861 w 12191966"/>
              <a:gd name="connsiteY29460" fmla="*/ 506062 h 4330701"/>
              <a:gd name="connsiteX29461" fmla="*/ 9564654 w 12191966"/>
              <a:gd name="connsiteY29461" fmla="*/ 509237 h 4330701"/>
              <a:gd name="connsiteX29462" fmla="*/ 9565051 w 12191966"/>
              <a:gd name="connsiteY29462" fmla="*/ 511223 h 4330701"/>
              <a:gd name="connsiteX29463" fmla="*/ 9567036 w 12191966"/>
              <a:gd name="connsiteY29463" fmla="*/ 515191 h 4330701"/>
              <a:gd name="connsiteX29464" fmla="*/ 9569020 w 12191966"/>
              <a:gd name="connsiteY29464" fmla="*/ 518764 h 4330701"/>
              <a:gd name="connsiteX29465" fmla="*/ 9571401 w 12191966"/>
              <a:gd name="connsiteY29465" fmla="*/ 521939 h 4330701"/>
              <a:gd name="connsiteX29466" fmla="*/ 9572989 w 12191966"/>
              <a:gd name="connsiteY29466" fmla="*/ 525908 h 4330701"/>
              <a:gd name="connsiteX29467" fmla="*/ 9574180 w 12191966"/>
              <a:gd name="connsiteY29467" fmla="*/ 528290 h 4330701"/>
              <a:gd name="connsiteX29468" fmla="*/ 9574180 w 12191966"/>
              <a:gd name="connsiteY29468" fmla="*/ 530671 h 4330701"/>
              <a:gd name="connsiteX29469" fmla="*/ 9574180 w 12191966"/>
              <a:gd name="connsiteY29469" fmla="*/ 534245 h 4330701"/>
              <a:gd name="connsiteX29470" fmla="*/ 9574180 w 12191966"/>
              <a:gd name="connsiteY29470" fmla="*/ 538213 h 4330701"/>
              <a:gd name="connsiteX29471" fmla="*/ 9572989 w 12191966"/>
              <a:gd name="connsiteY29471" fmla="*/ 539403 h 4330701"/>
              <a:gd name="connsiteX29472" fmla="*/ 9571401 w 12191966"/>
              <a:gd name="connsiteY29472" fmla="*/ 540196 h 4330701"/>
              <a:gd name="connsiteX29473" fmla="*/ 9567433 w 12191966"/>
              <a:gd name="connsiteY29473" fmla="*/ 541387 h 4330701"/>
              <a:gd name="connsiteX29474" fmla="*/ 9562670 w 12191966"/>
              <a:gd name="connsiteY29474" fmla="*/ 542182 h 4330701"/>
              <a:gd name="connsiteX29475" fmla="*/ 9557114 w 12191966"/>
              <a:gd name="connsiteY29475" fmla="*/ 543770 h 4330701"/>
              <a:gd name="connsiteX29476" fmla="*/ 9554336 w 12191966"/>
              <a:gd name="connsiteY29476" fmla="*/ 544167 h 4330701"/>
              <a:gd name="connsiteX29477" fmla="*/ 9552351 w 12191966"/>
              <a:gd name="connsiteY29477" fmla="*/ 545357 h 4330701"/>
              <a:gd name="connsiteX29478" fmla="*/ 9550367 w 12191966"/>
              <a:gd name="connsiteY29478" fmla="*/ 546944 h 4330701"/>
              <a:gd name="connsiteX29479" fmla="*/ 9549573 w 12191966"/>
              <a:gd name="connsiteY29479" fmla="*/ 548532 h 4330701"/>
              <a:gd name="connsiteX29480" fmla="*/ 9548383 w 12191966"/>
              <a:gd name="connsiteY29480" fmla="*/ 550517 h 4330701"/>
              <a:gd name="connsiteX29481" fmla="*/ 9548383 w 12191966"/>
              <a:gd name="connsiteY29481" fmla="*/ 552501 h 4330701"/>
              <a:gd name="connsiteX29482" fmla="*/ 9549573 w 12191966"/>
              <a:gd name="connsiteY29482" fmla="*/ 554883 h 4330701"/>
              <a:gd name="connsiteX29483" fmla="*/ 9550764 w 12191966"/>
              <a:gd name="connsiteY29483" fmla="*/ 558455 h 4330701"/>
              <a:gd name="connsiteX29484" fmla="*/ 9542033 w 12191966"/>
              <a:gd name="connsiteY29484" fmla="*/ 553692 h 4330701"/>
              <a:gd name="connsiteX29485" fmla="*/ 9537270 w 12191966"/>
              <a:gd name="connsiteY29485" fmla="*/ 552501 h 4330701"/>
              <a:gd name="connsiteX29486" fmla="*/ 9532904 w 12191966"/>
              <a:gd name="connsiteY29486" fmla="*/ 551311 h 4330701"/>
              <a:gd name="connsiteX29487" fmla="*/ 9527745 w 12191966"/>
              <a:gd name="connsiteY29487" fmla="*/ 550517 h 4330701"/>
              <a:gd name="connsiteX29488" fmla="*/ 9522189 w 12191966"/>
              <a:gd name="connsiteY29488" fmla="*/ 549723 h 4330701"/>
              <a:gd name="connsiteX29489" fmla="*/ 9515442 w 12191966"/>
              <a:gd name="connsiteY29489" fmla="*/ 550517 h 4330701"/>
              <a:gd name="connsiteX29490" fmla="*/ 9507108 w 12191966"/>
              <a:gd name="connsiteY29490" fmla="*/ 550914 h 4330701"/>
              <a:gd name="connsiteX29491" fmla="*/ 9506314 w 12191966"/>
              <a:gd name="connsiteY29491" fmla="*/ 557264 h 4330701"/>
              <a:gd name="connsiteX29492" fmla="*/ 9504330 w 12191966"/>
              <a:gd name="connsiteY29492" fmla="*/ 563217 h 4330701"/>
              <a:gd name="connsiteX29493" fmla="*/ 9502345 w 12191966"/>
              <a:gd name="connsiteY29493" fmla="*/ 568377 h 4330701"/>
              <a:gd name="connsiteX29494" fmla="*/ 9500361 w 12191966"/>
              <a:gd name="connsiteY29494" fmla="*/ 572347 h 4330701"/>
              <a:gd name="connsiteX29495" fmla="*/ 9497583 w 12191966"/>
              <a:gd name="connsiteY29495" fmla="*/ 576316 h 4330701"/>
              <a:gd name="connsiteX29496" fmla="*/ 9495201 w 12191966"/>
              <a:gd name="connsiteY29496" fmla="*/ 579491 h 4330701"/>
              <a:gd name="connsiteX29497" fmla="*/ 9492423 w 12191966"/>
              <a:gd name="connsiteY29497" fmla="*/ 581873 h 4330701"/>
              <a:gd name="connsiteX29498" fmla="*/ 9489248 w 12191966"/>
              <a:gd name="connsiteY29498" fmla="*/ 584651 h 4330701"/>
              <a:gd name="connsiteX29499" fmla="*/ 9482501 w 12191966"/>
              <a:gd name="connsiteY29499" fmla="*/ 587827 h 4330701"/>
              <a:gd name="connsiteX29500" fmla="*/ 9475754 w 12191966"/>
              <a:gd name="connsiteY29500" fmla="*/ 591001 h 4330701"/>
              <a:gd name="connsiteX29501" fmla="*/ 9468611 w 12191966"/>
              <a:gd name="connsiteY29501" fmla="*/ 594176 h 4330701"/>
              <a:gd name="connsiteX29502" fmla="*/ 9462261 w 12191966"/>
              <a:gd name="connsiteY29502" fmla="*/ 598145 h 4330701"/>
              <a:gd name="connsiteX29503" fmla="*/ 9464245 w 12191966"/>
              <a:gd name="connsiteY29503" fmla="*/ 604099 h 4330701"/>
              <a:gd name="connsiteX29504" fmla="*/ 9467023 w 12191966"/>
              <a:gd name="connsiteY29504" fmla="*/ 608863 h 4330701"/>
              <a:gd name="connsiteX29505" fmla="*/ 9471786 w 12191966"/>
              <a:gd name="connsiteY29505" fmla="*/ 605688 h 4330701"/>
              <a:gd name="connsiteX29506" fmla="*/ 9474167 w 12191966"/>
              <a:gd name="connsiteY29506" fmla="*/ 604099 h 4330701"/>
              <a:gd name="connsiteX29507" fmla="*/ 9476548 w 12191966"/>
              <a:gd name="connsiteY29507" fmla="*/ 602909 h 4330701"/>
              <a:gd name="connsiteX29508" fmla="*/ 9479326 w 12191966"/>
              <a:gd name="connsiteY29508" fmla="*/ 602511 h 4330701"/>
              <a:gd name="connsiteX29509" fmla="*/ 9482104 w 12191966"/>
              <a:gd name="connsiteY29509" fmla="*/ 602511 h 4330701"/>
              <a:gd name="connsiteX29510" fmla="*/ 9485676 w 12191966"/>
              <a:gd name="connsiteY29510" fmla="*/ 602909 h 4330701"/>
              <a:gd name="connsiteX29511" fmla="*/ 9489645 w 12191966"/>
              <a:gd name="connsiteY29511" fmla="*/ 604894 h 4330701"/>
              <a:gd name="connsiteX29512" fmla="*/ 9489645 w 12191966"/>
              <a:gd name="connsiteY29512" fmla="*/ 608466 h 4330701"/>
              <a:gd name="connsiteX29513" fmla="*/ 9489645 w 12191966"/>
              <a:gd name="connsiteY29513" fmla="*/ 611244 h 4330701"/>
              <a:gd name="connsiteX29514" fmla="*/ 9495598 w 12191966"/>
              <a:gd name="connsiteY29514" fmla="*/ 611244 h 4330701"/>
              <a:gd name="connsiteX29515" fmla="*/ 9501948 w 12191966"/>
              <a:gd name="connsiteY29515" fmla="*/ 611641 h 4330701"/>
              <a:gd name="connsiteX29516" fmla="*/ 9506711 w 12191966"/>
              <a:gd name="connsiteY29516" fmla="*/ 613625 h 4330701"/>
              <a:gd name="connsiteX29517" fmla="*/ 9511473 w 12191966"/>
              <a:gd name="connsiteY29517" fmla="*/ 615610 h 4330701"/>
              <a:gd name="connsiteX29518" fmla="*/ 9515442 w 12191966"/>
              <a:gd name="connsiteY29518" fmla="*/ 619182 h 4330701"/>
              <a:gd name="connsiteX29519" fmla="*/ 9518220 w 12191966"/>
              <a:gd name="connsiteY29519" fmla="*/ 623153 h 4330701"/>
              <a:gd name="connsiteX29520" fmla="*/ 9520998 w 12191966"/>
              <a:gd name="connsiteY29520" fmla="*/ 628709 h 4330701"/>
              <a:gd name="connsiteX29521" fmla="*/ 9522189 w 12191966"/>
              <a:gd name="connsiteY29521" fmla="*/ 634662 h 4330701"/>
              <a:gd name="connsiteX29522" fmla="*/ 9522983 w 12191966"/>
              <a:gd name="connsiteY29522" fmla="*/ 638631 h 4330701"/>
              <a:gd name="connsiteX29523" fmla="*/ 9522983 w 12191966"/>
              <a:gd name="connsiteY29523" fmla="*/ 642203 h 4330701"/>
              <a:gd name="connsiteX29524" fmla="*/ 9521792 w 12191966"/>
              <a:gd name="connsiteY29524" fmla="*/ 644584 h 4330701"/>
              <a:gd name="connsiteX29525" fmla="*/ 9520204 w 12191966"/>
              <a:gd name="connsiteY29525" fmla="*/ 646569 h 4330701"/>
              <a:gd name="connsiteX29526" fmla="*/ 9518220 w 12191966"/>
              <a:gd name="connsiteY29526" fmla="*/ 647759 h 4330701"/>
              <a:gd name="connsiteX29527" fmla="*/ 9516236 w 12191966"/>
              <a:gd name="connsiteY29527" fmla="*/ 648554 h 4330701"/>
              <a:gd name="connsiteX29528" fmla="*/ 9511473 w 12191966"/>
              <a:gd name="connsiteY29528" fmla="*/ 649744 h 4330701"/>
              <a:gd name="connsiteX29529" fmla="*/ 9511870 w 12191966"/>
              <a:gd name="connsiteY29529" fmla="*/ 652125 h 4330701"/>
              <a:gd name="connsiteX29530" fmla="*/ 9512267 w 12191966"/>
              <a:gd name="connsiteY29530" fmla="*/ 654904 h 4330701"/>
              <a:gd name="connsiteX29531" fmla="*/ 9513854 w 12191966"/>
              <a:gd name="connsiteY29531" fmla="*/ 656094 h 4330701"/>
              <a:gd name="connsiteX29532" fmla="*/ 9515442 w 12191966"/>
              <a:gd name="connsiteY29532" fmla="*/ 657287 h 4330701"/>
              <a:gd name="connsiteX29533" fmla="*/ 9517426 w 12191966"/>
              <a:gd name="connsiteY29533" fmla="*/ 658079 h 4330701"/>
              <a:gd name="connsiteX29534" fmla="*/ 9519411 w 12191966"/>
              <a:gd name="connsiteY29534" fmla="*/ 658079 h 4330701"/>
              <a:gd name="connsiteX29535" fmla="*/ 9524173 w 12191966"/>
              <a:gd name="connsiteY29535" fmla="*/ 658079 h 4330701"/>
              <a:gd name="connsiteX29536" fmla="*/ 9535286 w 12191966"/>
              <a:gd name="connsiteY29536" fmla="*/ 656890 h 4330701"/>
              <a:gd name="connsiteX29537" fmla="*/ 9540445 w 12191966"/>
              <a:gd name="connsiteY29537" fmla="*/ 656890 h 4330701"/>
              <a:gd name="connsiteX29538" fmla="*/ 9542826 w 12191966"/>
              <a:gd name="connsiteY29538" fmla="*/ 656890 h 4330701"/>
              <a:gd name="connsiteX29539" fmla="*/ 9544811 w 12191966"/>
              <a:gd name="connsiteY29539" fmla="*/ 657682 h 4330701"/>
              <a:gd name="connsiteX29540" fmla="*/ 9545604 w 12191966"/>
              <a:gd name="connsiteY29540" fmla="*/ 664827 h 4330701"/>
              <a:gd name="connsiteX29541" fmla="*/ 9546001 w 12191966"/>
              <a:gd name="connsiteY29541" fmla="*/ 670781 h 4330701"/>
              <a:gd name="connsiteX29542" fmla="*/ 9547589 w 12191966"/>
              <a:gd name="connsiteY29542" fmla="*/ 675940 h 4330701"/>
              <a:gd name="connsiteX29543" fmla="*/ 9549573 w 12191966"/>
              <a:gd name="connsiteY29543" fmla="*/ 679911 h 4330701"/>
              <a:gd name="connsiteX29544" fmla="*/ 9551954 w 12191966"/>
              <a:gd name="connsiteY29544" fmla="*/ 682291 h 4330701"/>
              <a:gd name="connsiteX29545" fmla="*/ 9554336 w 12191966"/>
              <a:gd name="connsiteY29545" fmla="*/ 684275 h 4330701"/>
              <a:gd name="connsiteX29546" fmla="*/ 9557511 w 12191966"/>
              <a:gd name="connsiteY29546" fmla="*/ 685863 h 4330701"/>
              <a:gd name="connsiteX29547" fmla="*/ 9561083 w 12191966"/>
              <a:gd name="connsiteY29547" fmla="*/ 685863 h 4330701"/>
              <a:gd name="connsiteX29548" fmla="*/ 9565051 w 12191966"/>
              <a:gd name="connsiteY29548" fmla="*/ 685863 h 4330701"/>
              <a:gd name="connsiteX29549" fmla="*/ 9569020 w 12191966"/>
              <a:gd name="connsiteY29549" fmla="*/ 684672 h 4330701"/>
              <a:gd name="connsiteX29550" fmla="*/ 9572989 w 12191966"/>
              <a:gd name="connsiteY29550" fmla="*/ 683880 h 4330701"/>
              <a:gd name="connsiteX29551" fmla="*/ 9577354 w 12191966"/>
              <a:gd name="connsiteY29551" fmla="*/ 681894 h 4330701"/>
              <a:gd name="connsiteX29552" fmla="*/ 9586880 w 12191966"/>
              <a:gd name="connsiteY29552" fmla="*/ 677925 h 4330701"/>
              <a:gd name="connsiteX29553" fmla="*/ 9597198 w 12191966"/>
              <a:gd name="connsiteY29553" fmla="*/ 672766 h 4330701"/>
              <a:gd name="connsiteX29554" fmla="*/ 9607120 w 12191966"/>
              <a:gd name="connsiteY29554" fmla="*/ 668399 h 4330701"/>
              <a:gd name="connsiteX29555" fmla="*/ 9617042 w 12191966"/>
              <a:gd name="connsiteY29555" fmla="*/ 664430 h 4330701"/>
              <a:gd name="connsiteX29556" fmla="*/ 9622201 w 12191966"/>
              <a:gd name="connsiteY29556" fmla="*/ 662843 h 4330701"/>
              <a:gd name="connsiteX29557" fmla="*/ 9627361 w 12191966"/>
              <a:gd name="connsiteY29557" fmla="*/ 661652 h 4330701"/>
              <a:gd name="connsiteX29558" fmla="*/ 9631726 w 12191966"/>
              <a:gd name="connsiteY29558" fmla="*/ 661652 h 4330701"/>
              <a:gd name="connsiteX29559" fmla="*/ 9636092 w 12191966"/>
              <a:gd name="connsiteY29559" fmla="*/ 661652 h 4330701"/>
              <a:gd name="connsiteX29560" fmla="*/ 9640854 w 12191966"/>
              <a:gd name="connsiteY29560" fmla="*/ 662843 h 4330701"/>
              <a:gd name="connsiteX29561" fmla="*/ 9644823 w 12191966"/>
              <a:gd name="connsiteY29561" fmla="*/ 664827 h 4330701"/>
              <a:gd name="connsiteX29562" fmla="*/ 9648395 w 12191966"/>
              <a:gd name="connsiteY29562" fmla="*/ 667209 h 4330701"/>
              <a:gd name="connsiteX29563" fmla="*/ 9651967 w 12191966"/>
              <a:gd name="connsiteY29563" fmla="*/ 670781 h 4330701"/>
              <a:gd name="connsiteX29564" fmla="*/ 9655142 w 12191966"/>
              <a:gd name="connsiteY29564" fmla="*/ 675146 h 4330701"/>
              <a:gd name="connsiteX29565" fmla="*/ 9657920 w 12191966"/>
              <a:gd name="connsiteY29565" fmla="*/ 681102 h 4330701"/>
              <a:gd name="connsiteX29566" fmla="*/ 9660301 w 12191966"/>
              <a:gd name="connsiteY29566" fmla="*/ 688245 h 4330701"/>
              <a:gd name="connsiteX29567" fmla="*/ 9662286 w 12191966"/>
              <a:gd name="connsiteY29567" fmla="*/ 696977 h 4330701"/>
              <a:gd name="connsiteX29568" fmla="*/ 9669430 w 12191966"/>
              <a:gd name="connsiteY29568" fmla="*/ 695390 h 4330701"/>
              <a:gd name="connsiteX29569" fmla="*/ 9675383 w 12191966"/>
              <a:gd name="connsiteY29569" fmla="*/ 695390 h 4330701"/>
              <a:gd name="connsiteX29570" fmla="*/ 9681336 w 12191966"/>
              <a:gd name="connsiteY29570" fmla="*/ 695786 h 4330701"/>
              <a:gd name="connsiteX29571" fmla="*/ 9686892 w 12191966"/>
              <a:gd name="connsiteY29571" fmla="*/ 697374 h 4330701"/>
              <a:gd name="connsiteX29572" fmla="*/ 9686495 w 12191966"/>
              <a:gd name="connsiteY29572" fmla="*/ 696977 h 4330701"/>
              <a:gd name="connsiteX29573" fmla="*/ 9688083 w 12191966"/>
              <a:gd name="connsiteY29573" fmla="*/ 691817 h 4330701"/>
              <a:gd name="connsiteX29574" fmla="*/ 9688876 w 12191966"/>
              <a:gd name="connsiteY29574" fmla="*/ 689833 h 4330701"/>
              <a:gd name="connsiteX29575" fmla="*/ 9690067 w 12191966"/>
              <a:gd name="connsiteY29575" fmla="*/ 687849 h 4330701"/>
              <a:gd name="connsiteX29576" fmla="*/ 9691258 w 12191966"/>
              <a:gd name="connsiteY29576" fmla="*/ 686260 h 4330701"/>
              <a:gd name="connsiteX29577" fmla="*/ 9693639 w 12191966"/>
              <a:gd name="connsiteY29577" fmla="*/ 685467 h 4330701"/>
              <a:gd name="connsiteX29578" fmla="*/ 9695623 w 12191966"/>
              <a:gd name="connsiteY29578" fmla="*/ 684275 h 4330701"/>
              <a:gd name="connsiteX29579" fmla="*/ 9698004 w 12191966"/>
              <a:gd name="connsiteY29579" fmla="*/ 684275 h 4330701"/>
              <a:gd name="connsiteX29580" fmla="*/ 9695623 w 12191966"/>
              <a:gd name="connsiteY29580" fmla="*/ 677925 h 4330701"/>
              <a:gd name="connsiteX29581" fmla="*/ 9692845 w 12191966"/>
              <a:gd name="connsiteY29581" fmla="*/ 672368 h 4330701"/>
              <a:gd name="connsiteX29582" fmla="*/ 9690067 w 12191966"/>
              <a:gd name="connsiteY29582" fmla="*/ 667209 h 4330701"/>
              <a:gd name="connsiteX29583" fmla="*/ 9686495 w 12191966"/>
              <a:gd name="connsiteY29583" fmla="*/ 663240 h 4330701"/>
              <a:gd name="connsiteX29584" fmla="*/ 9682526 w 12191966"/>
              <a:gd name="connsiteY29584" fmla="*/ 659270 h 4330701"/>
              <a:gd name="connsiteX29585" fmla="*/ 9678558 w 12191966"/>
              <a:gd name="connsiteY29585" fmla="*/ 656094 h 4330701"/>
              <a:gd name="connsiteX29586" fmla="*/ 9673795 w 12191966"/>
              <a:gd name="connsiteY29586" fmla="*/ 653713 h 4330701"/>
              <a:gd name="connsiteX29587" fmla="*/ 9669033 w 12191966"/>
              <a:gd name="connsiteY29587" fmla="*/ 651728 h 4330701"/>
              <a:gd name="connsiteX29588" fmla="*/ 9664667 w 12191966"/>
              <a:gd name="connsiteY29588" fmla="*/ 658873 h 4330701"/>
              <a:gd name="connsiteX29589" fmla="*/ 9662286 w 12191966"/>
              <a:gd name="connsiteY29589" fmla="*/ 662843 h 4330701"/>
              <a:gd name="connsiteX29590" fmla="*/ 9660301 w 12191966"/>
              <a:gd name="connsiteY29590" fmla="*/ 665621 h 4330701"/>
              <a:gd name="connsiteX29591" fmla="*/ 9657920 w 12191966"/>
              <a:gd name="connsiteY29591" fmla="*/ 668399 h 4330701"/>
              <a:gd name="connsiteX29592" fmla="*/ 9656730 w 12191966"/>
              <a:gd name="connsiteY29592" fmla="*/ 668796 h 4330701"/>
              <a:gd name="connsiteX29593" fmla="*/ 9655142 w 12191966"/>
              <a:gd name="connsiteY29593" fmla="*/ 669193 h 4330701"/>
              <a:gd name="connsiteX29594" fmla="*/ 9654348 w 12191966"/>
              <a:gd name="connsiteY29594" fmla="*/ 669193 h 4330701"/>
              <a:gd name="connsiteX29595" fmla="*/ 9652761 w 12191966"/>
              <a:gd name="connsiteY29595" fmla="*/ 668399 h 4330701"/>
              <a:gd name="connsiteX29596" fmla="*/ 9651173 w 12191966"/>
              <a:gd name="connsiteY29596" fmla="*/ 667209 h 4330701"/>
              <a:gd name="connsiteX29597" fmla="*/ 9649983 w 12191966"/>
              <a:gd name="connsiteY29597" fmla="*/ 665224 h 4330701"/>
              <a:gd name="connsiteX29598" fmla="*/ 9650380 w 12191966"/>
              <a:gd name="connsiteY29598" fmla="*/ 661652 h 4330701"/>
              <a:gd name="connsiteX29599" fmla="*/ 9651967 w 12191966"/>
              <a:gd name="connsiteY29599" fmla="*/ 659270 h 4330701"/>
              <a:gd name="connsiteX29600" fmla="*/ 9652761 w 12191966"/>
              <a:gd name="connsiteY29600" fmla="*/ 656890 h 4330701"/>
              <a:gd name="connsiteX29601" fmla="*/ 9654745 w 12191966"/>
              <a:gd name="connsiteY29601" fmla="*/ 654904 h 4330701"/>
              <a:gd name="connsiteX29602" fmla="*/ 9658317 w 12191966"/>
              <a:gd name="connsiteY29602" fmla="*/ 651728 h 4330701"/>
              <a:gd name="connsiteX29603" fmla="*/ 9662286 w 12191966"/>
              <a:gd name="connsiteY29603" fmla="*/ 648554 h 4330701"/>
              <a:gd name="connsiteX29604" fmla="*/ 9663873 w 12191966"/>
              <a:gd name="connsiteY29604" fmla="*/ 647759 h 4330701"/>
              <a:gd name="connsiteX29605" fmla="*/ 9665461 w 12191966"/>
              <a:gd name="connsiteY29605" fmla="*/ 646172 h 4330701"/>
              <a:gd name="connsiteX29606" fmla="*/ 9666254 w 12191966"/>
              <a:gd name="connsiteY29606" fmla="*/ 644188 h 4330701"/>
              <a:gd name="connsiteX29607" fmla="*/ 9667445 w 12191966"/>
              <a:gd name="connsiteY29607" fmla="*/ 642203 h 4330701"/>
              <a:gd name="connsiteX29608" fmla="*/ 9667445 w 12191966"/>
              <a:gd name="connsiteY29608" fmla="*/ 639822 h 4330701"/>
              <a:gd name="connsiteX29609" fmla="*/ 9667048 w 12191966"/>
              <a:gd name="connsiteY29609" fmla="*/ 636647 h 4330701"/>
              <a:gd name="connsiteX29610" fmla="*/ 9665858 w 12191966"/>
              <a:gd name="connsiteY29610" fmla="*/ 633075 h 4330701"/>
              <a:gd name="connsiteX29611" fmla="*/ 9664270 w 12191966"/>
              <a:gd name="connsiteY29611" fmla="*/ 629104 h 4330701"/>
              <a:gd name="connsiteX29612" fmla="*/ 9666254 w 12191966"/>
              <a:gd name="connsiteY29612" fmla="*/ 628709 h 4330701"/>
              <a:gd name="connsiteX29613" fmla="*/ 9667842 w 12191966"/>
              <a:gd name="connsiteY29613" fmla="*/ 628709 h 4330701"/>
              <a:gd name="connsiteX29614" fmla="*/ 9669430 w 12191966"/>
              <a:gd name="connsiteY29614" fmla="*/ 629501 h 4330701"/>
              <a:gd name="connsiteX29615" fmla="*/ 9670223 w 12191966"/>
              <a:gd name="connsiteY29615" fmla="*/ 630692 h 4330701"/>
              <a:gd name="connsiteX29616" fmla="*/ 9673001 w 12191966"/>
              <a:gd name="connsiteY29616" fmla="*/ 632678 h 4330701"/>
              <a:gd name="connsiteX29617" fmla="*/ 9674192 w 12191966"/>
              <a:gd name="connsiteY29617" fmla="*/ 633472 h 4330701"/>
              <a:gd name="connsiteX29618" fmla="*/ 9675780 w 12191966"/>
              <a:gd name="connsiteY29618" fmla="*/ 633472 h 4330701"/>
              <a:gd name="connsiteX29619" fmla="*/ 9678954 w 12191966"/>
              <a:gd name="connsiteY29619" fmla="*/ 630296 h 4330701"/>
              <a:gd name="connsiteX29620" fmla="*/ 9680542 w 12191966"/>
              <a:gd name="connsiteY29620" fmla="*/ 627121 h 4330701"/>
              <a:gd name="connsiteX29621" fmla="*/ 9681336 w 12191966"/>
              <a:gd name="connsiteY29621" fmla="*/ 623945 h 4330701"/>
              <a:gd name="connsiteX29622" fmla="*/ 9681733 w 12191966"/>
              <a:gd name="connsiteY29622" fmla="*/ 621166 h 4330701"/>
              <a:gd name="connsiteX29623" fmla="*/ 9681336 w 12191966"/>
              <a:gd name="connsiteY29623" fmla="*/ 617595 h 4330701"/>
              <a:gd name="connsiteX29624" fmla="*/ 9680939 w 12191966"/>
              <a:gd name="connsiteY29624" fmla="*/ 613625 h 4330701"/>
              <a:gd name="connsiteX29625" fmla="*/ 9678954 w 12191966"/>
              <a:gd name="connsiteY29625" fmla="*/ 604099 h 4330701"/>
              <a:gd name="connsiteX29626" fmla="*/ 9676970 w 12191966"/>
              <a:gd name="connsiteY29626" fmla="*/ 607672 h 4330701"/>
              <a:gd name="connsiteX29627" fmla="*/ 9674986 w 12191966"/>
              <a:gd name="connsiteY29627" fmla="*/ 609657 h 4330701"/>
              <a:gd name="connsiteX29628" fmla="*/ 9672208 w 12191966"/>
              <a:gd name="connsiteY29628" fmla="*/ 611244 h 4330701"/>
              <a:gd name="connsiteX29629" fmla="*/ 9670223 w 12191966"/>
              <a:gd name="connsiteY29629" fmla="*/ 612435 h 4330701"/>
              <a:gd name="connsiteX29630" fmla="*/ 9667842 w 12191966"/>
              <a:gd name="connsiteY29630" fmla="*/ 613229 h 4330701"/>
              <a:gd name="connsiteX29631" fmla="*/ 9665461 w 12191966"/>
              <a:gd name="connsiteY29631" fmla="*/ 613625 h 4330701"/>
              <a:gd name="connsiteX29632" fmla="*/ 9660698 w 12191966"/>
              <a:gd name="connsiteY29632" fmla="*/ 614022 h 4330701"/>
              <a:gd name="connsiteX29633" fmla="*/ 9658714 w 12191966"/>
              <a:gd name="connsiteY29633" fmla="*/ 614022 h 4330701"/>
              <a:gd name="connsiteX29634" fmla="*/ 9656730 w 12191966"/>
              <a:gd name="connsiteY29634" fmla="*/ 615213 h 4330701"/>
              <a:gd name="connsiteX29635" fmla="*/ 9654745 w 12191966"/>
              <a:gd name="connsiteY29635" fmla="*/ 615610 h 4330701"/>
              <a:gd name="connsiteX29636" fmla="*/ 9653951 w 12191966"/>
              <a:gd name="connsiteY29636" fmla="*/ 617197 h 4330701"/>
              <a:gd name="connsiteX29637" fmla="*/ 9652761 w 12191966"/>
              <a:gd name="connsiteY29637" fmla="*/ 619182 h 4330701"/>
              <a:gd name="connsiteX29638" fmla="*/ 9652364 w 12191966"/>
              <a:gd name="connsiteY29638" fmla="*/ 621962 h 4330701"/>
              <a:gd name="connsiteX29639" fmla="*/ 9651967 w 12191966"/>
              <a:gd name="connsiteY29639" fmla="*/ 625532 h 4330701"/>
              <a:gd name="connsiteX29640" fmla="*/ 9652364 w 12191966"/>
              <a:gd name="connsiteY29640" fmla="*/ 630296 h 4330701"/>
              <a:gd name="connsiteX29641" fmla="*/ 9650380 w 12191966"/>
              <a:gd name="connsiteY29641" fmla="*/ 628709 h 4330701"/>
              <a:gd name="connsiteX29642" fmla="*/ 9648792 w 12191966"/>
              <a:gd name="connsiteY29642" fmla="*/ 626723 h 4330701"/>
              <a:gd name="connsiteX29643" fmla="*/ 9647204 w 12191966"/>
              <a:gd name="connsiteY29643" fmla="*/ 624740 h 4330701"/>
              <a:gd name="connsiteX29644" fmla="*/ 9646411 w 12191966"/>
              <a:gd name="connsiteY29644" fmla="*/ 621564 h 4330701"/>
              <a:gd name="connsiteX29645" fmla="*/ 9644823 w 12191966"/>
              <a:gd name="connsiteY29645" fmla="*/ 615213 h 4330701"/>
              <a:gd name="connsiteX29646" fmla="*/ 9643633 w 12191966"/>
              <a:gd name="connsiteY29646" fmla="*/ 607672 h 4330701"/>
              <a:gd name="connsiteX29647" fmla="*/ 9647601 w 12191966"/>
              <a:gd name="connsiteY29647" fmla="*/ 607672 h 4330701"/>
              <a:gd name="connsiteX29648" fmla="*/ 9649983 w 12191966"/>
              <a:gd name="connsiteY29648" fmla="*/ 606878 h 4330701"/>
              <a:gd name="connsiteX29649" fmla="*/ 9651173 w 12191966"/>
              <a:gd name="connsiteY29649" fmla="*/ 606481 h 4330701"/>
              <a:gd name="connsiteX29650" fmla="*/ 9652761 w 12191966"/>
              <a:gd name="connsiteY29650" fmla="*/ 606085 h 4330701"/>
              <a:gd name="connsiteX29651" fmla="*/ 9653951 w 12191966"/>
              <a:gd name="connsiteY29651" fmla="*/ 604497 h 4330701"/>
              <a:gd name="connsiteX29652" fmla="*/ 9654745 w 12191966"/>
              <a:gd name="connsiteY29652" fmla="*/ 602909 h 4330701"/>
              <a:gd name="connsiteX29653" fmla="*/ 9655142 w 12191966"/>
              <a:gd name="connsiteY29653" fmla="*/ 600528 h 4330701"/>
              <a:gd name="connsiteX29654" fmla="*/ 9654745 w 12191966"/>
              <a:gd name="connsiteY29654" fmla="*/ 598941 h 4330701"/>
              <a:gd name="connsiteX29655" fmla="*/ 9654348 w 12191966"/>
              <a:gd name="connsiteY29655" fmla="*/ 597352 h 4330701"/>
              <a:gd name="connsiteX29656" fmla="*/ 9653158 w 12191966"/>
              <a:gd name="connsiteY29656" fmla="*/ 596558 h 4330701"/>
              <a:gd name="connsiteX29657" fmla="*/ 9652364 w 12191966"/>
              <a:gd name="connsiteY29657" fmla="*/ 595367 h 4330701"/>
              <a:gd name="connsiteX29658" fmla="*/ 9650380 w 12191966"/>
              <a:gd name="connsiteY29658" fmla="*/ 594972 h 4330701"/>
              <a:gd name="connsiteX29659" fmla="*/ 9647601 w 12191966"/>
              <a:gd name="connsiteY29659" fmla="*/ 594574 h 4330701"/>
              <a:gd name="connsiteX29660" fmla="*/ 9644823 w 12191966"/>
              <a:gd name="connsiteY29660" fmla="*/ 594574 h 4330701"/>
              <a:gd name="connsiteX29661" fmla="*/ 9642442 w 12191966"/>
              <a:gd name="connsiteY29661" fmla="*/ 594176 h 4330701"/>
              <a:gd name="connsiteX29662" fmla="*/ 9640061 w 12191966"/>
              <a:gd name="connsiteY29662" fmla="*/ 592986 h 4330701"/>
              <a:gd name="connsiteX29663" fmla="*/ 9639664 w 12191966"/>
              <a:gd name="connsiteY29663" fmla="*/ 592194 h 4330701"/>
              <a:gd name="connsiteX29664" fmla="*/ 9638870 w 12191966"/>
              <a:gd name="connsiteY29664" fmla="*/ 590605 h 4330701"/>
              <a:gd name="connsiteX29665" fmla="*/ 9640854 w 12191966"/>
              <a:gd name="connsiteY29665" fmla="*/ 587429 h 4330701"/>
              <a:gd name="connsiteX29666" fmla="*/ 9642442 w 12191966"/>
              <a:gd name="connsiteY29666" fmla="*/ 583460 h 4330701"/>
              <a:gd name="connsiteX29667" fmla="*/ 9644426 w 12191966"/>
              <a:gd name="connsiteY29667" fmla="*/ 575523 h 4330701"/>
              <a:gd name="connsiteX29668" fmla="*/ 9645617 w 12191966"/>
              <a:gd name="connsiteY29668" fmla="*/ 571951 h 4330701"/>
              <a:gd name="connsiteX29669" fmla="*/ 9647204 w 12191966"/>
              <a:gd name="connsiteY29669" fmla="*/ 568774 h 4330701"/>
              <a:gd name="connsiteX29670" fmla="*/ 9648792 w 12191966"/>
              <a:gd name="connsiteY29670" fmla="*/ 567583 h 4330701"/>
              <a:gd name="connsiteX29671" fmla="*/ 9650380 w 12191966"/>
              <a:gd name="connsiteY29671" fmla="*/ 566393 h 4330701"/>
              <a:gd name="connsiteX29672" fmla="*/ 9651967 w 12191966"/>
              <a:gd name="connsiteY29672" fmla="*/ 565996 h 4330701"/>
              <a:gd name="connsiteX29673" fmla="*/ 9653951 w 12191966"/>
              <a:gd name="connsiteY29673" fmla="*/ 565996 h 4330701"/>
              <a:gd name="connsiteX29674" fmla="*/ 9652364 w 12191966"/>
              <a:gd name="connsiteY29674" fmla="*/ 571552 h 4330701"/>
              <a:gd name="connsiteX29675" fmla="*/ 9651967 w 12191966"/>
              <a:gd name="connsiteY29675" fmla="*/ 576316 h 4330701"/>
              <a:gd name="connsiteX29676" fmla="*/ 9652364 w 12191966"/>
              <a:gd name="connsiteY29676" fmla="*/ 580285 h 4330701"/>
              <a:gd name="connsiteX29677" fmla="*/ 9653158 w 12191966"/>
              <a:gd name="connsiteY29677" fmla="*/ 583857 h 4330701"/>
              <a:gd name="connsiteX29678" fmla="*/ 9654745 w 12191966"/>
              <a:gd name="connsiteY29678" fmla="*/ 587032 h 4330701"/>
              <a:gd name="connsiteX29679" fmla="*/ 9656730 w 12191966"/>
              <a:gd name="connsiteY29679" fmla="*/ 589415 h 4330701"/>
              <a:gd name="connsiteX29680" fmla="*/ 9659904 w 12191966"/>
              <a:gd name="connsiteY29680" fmla="*/ 591398 h 4330701"/>
              <a:gd name="connsiteX29681" fmla="*/ 9662683 w 12191966"/>
              <a:gd name="connsiteY29681" fmla="*/ 592986 h 4330701"/>
              <a:gd name="connsiteX29682" fmla="*/ 9669826 w 12191966"/>
              <a:gd name="connsiteY29682" fmla="*/ 595367 h 4330701"/>
              <a:gd name="connsiteX29683" fmla="*/ 9677367 w 12191966"/>
              <a:gd name="connsiteY29683" fmla="*/ 597352 h 4330701"/>
              <a:gd name="connsiteX29684" fmla="*/ 9684511 w 12191966"/>
              <a:gd name="connsiteY29684" fmla="*/ 600130 h 4330701"/>
              <a:gd name="connsiteX29685" fmla="*/ 9688083 w 12191966"/>
              <a:gd name="connsiteY29685" fmla="*/ 601719 h 4330701"/>
              <a:gd name="connsiteX29686" fmla="*/ 9690464 w 12191966"/>
              <a:gd name="connsiteY29686" fmla="*/ 602909 h 4330701"/>
              <a:gd name="connsiteX29687" fmla="*/ 9692051 w 12191966"/>
              <a:gd name="connsiteY29687" fmla="*/ 602116 h 4330701"/>
              <a:gd name="connsiteX29688" fmla="*/ 9692845 w 12191966"/>
              <a:gd name="connsiteY29688" fmla="*/ 600528 h 4330701"/>
              <a:gd name="connsiteX29689" fmla="*/ 9692845 w 12191966"/>
              <a:gd name="connsiteY29689" fmla="*/ 598542 h 4330701"/>
              <a:gd name="connsiteX29690" fmla="*/ 9692051 w 12191966"/>
              <a:gd name="connsiteY29690" fmla="*/ 596955 h 4330701"/>
              <a:gd name="connsiteX29691" fmla="*/ 9690861 w 12191966"/>
              <a:gd name="connsiteY29691" fmla="*/ 594972 h 4330701"/>
              <a:gd name="connsiteX29692" fmla="*/ 9689273 w 12191966"/>
              <a:gd name="connsiteY29692" fmla="*/ 593384 h 4330701"/>
              <a:gd name="connsiteX29693" fmla="*/ 9688083 w 12191966"/>
              <a:gd name="connsiteY29693" fmla="*/ 592589 h 4330701"/>
              <a:gd name="connsiteX29694" fmla="*/ 9686495 w 12191966"/>
              <a:gd name="connsiteY29694" fmla="*/ 592194 h 4330701"/>
              <a:gd name="connsiteX29695" fmla="*/ 9688083 w 12191966"/>
              <a:gd name="connsiteY29695" fmla="*/ 589017 h 4330701"/>
              <a:gd name="connsiteX29696" fmla="*/ 9690067 w 12191966"/>
              <a:gd name="connsiteY29696" fmla="*/ 587429 h 4330701"/>
              <a:gd name="connsiteX29697" fmla="*/ 9691258 w 12191966"/>
              <a:gd name="connsiteY29697" fmla="*/ 587032 h 4330701"/>
              <a:gd name="connsiteX29698" fmla="*/ 9693639 w 12191966"/>
              <a:gd name="connsiteY29698" fmla="*/ 587429 h 4330701"/>
              <a:gd name="connsiteX29699" fmla="*/ 9694830 w 12191966"/>
              <a:gd name="connsiteY29699" fmla="*/ 588620 h 4330701"/>
              <a:gd name="connsiteX29700" fmla="*/ 9696417 w 12191966"/>
              <a:gd name="connsiteY29700" fmla="*/ 590605 h 4330701"/>
              <a:gd name="connsiteX29701" fmla="*/ 9699989 w 12191966"/>
              <a:gd name="connsiteY29701" fmla="*/ 594972 h 4330701"/>
              <a:gd name="connsiteX29702" fmla="*/ 9703561 w 12191966"/>
              <a:gd name="connsiteY29702" fmla="*/ 600924 h 4330701"/>
              <a:gd name="connsiteX29703" fmla="*/ 9707133 w 12191966"/>
              <a:gd name="connsiteY29703" fmla="*/ 606481 h 4330701"/>
              <a:gd name="connsiteX29704" fmla="*/ 9709117 w 12191966"/>
              <a:gd name="connsiteY29704" fmla="*/ 608466 h 4330701"/>
              <a:gd name="connsiteX29705" fmla="*/ 9711101 w 12191966"/>
              <a:gd name="connsiteY29705" fmla="*/ 610450 h 4330701"/>
              <a:gd name="connsiteX29706" fmla="*/ 9712689 w 12191966"/>
              <a:gd name="connsiteY29706" fmla="*/ 612038 h 4330701"/>
              <a:gd name="connsiteX29707" fmla="*/ 9714673 w 12191966"/>
              <a:gd name="connsiteY29707" fmla="*/ 612435 h 4330701"/>
              <a:gd name="connsiteX29708" fmla="*/ 9712689 w 12191966"/>
              <a:gd name="connsiteY29708" fmla="*/ 615213 h 4330701"/>
              <a:gd name="connsiteX29709" fmla="*/ 9710704 w 12191966"/>
              <a:gd name="connsiteY29709" fmla="*/ 617991 h 4330701"/>
              <a:gd name="connsiteX29710" fmla="*/ 9709117 w 12191966"/>
              <a:gd name="connsiteY29710" fmla="*/ 621564 h 4330701"/>
              <a:gd name="connsiteX29711" fmla="*/ 9707926 w 12191966"/>
              <a:gd name="connsiteY29711" fmla="*/ 625135 h 4330701"/>
              <a:gd name="connsiteX29712" fmla="*/ 9707926 w 12191966"/>
              <a:gd name="connsiteY29712" fmla="*/ 628709 h 4330701"/>
              <a:gd name="connsiteX29713" fmla="*/ 9708323 w 12191966"/>
              <a:gd name="connsiteY29713" fmla="*/ 630296 h 4330701"/>
              <a:gd name="connsiteX29714" fmla="*/ 9709514 w 12191966"/>
              <a:gd name="connsiteY29714" fmla="*/ 631487 h 4330701"/>
              <a:gd name="connsiteX29715" fmla="*/ 9710704 w 12191966"/>
              <a:gd name="connsiteY29715" fmla="*/ 633075 h 4330701"/>
              <a:gd name="connsiteX29716" fmla="*/ 9711498 w 12191966"/>
              <a:gd name="connsiteY29716" fmla="*/ 634265 h 4330701"/>
              <a:gd name="connsiteX29717" fmla="*/ 9713483 w 12191966"/>
              <a:gd name="connsiteY29717" fmla="*/ 635059 h 4330701"/>
              <a:gd name="connsiteX29718" fmla="*/ 9715467 w 12191966"/>
              <a:gd name="connsiteY29718" fmla="*/ 635456 h 4330701"/>
              <a:gd name="connsiteX29719" fmla="*/ 9713483 w 12191966"/>
              <a:gd name="connsiteY29719" fmla="*/ 639028 h 4330701"/>
              <a:gd name="connsiteX29720" fmla="*/ 9711101 w 12191966"/>
              <a:gd name="connsiteY29720" fmla="*/ 641807 h 4330701"/>
              <a:gd name="connsiteX29721" fmla="*/ 9707926 w 12191966"/>
              <a:gd name="connsiteY29721" fmla="*/ 644188 h 4330701"/>
              <a:gd name="connsiteX29722" fmla="*/ 9704354 w 12191966"/>
              <a:gd name="connsiteY29722" fmla="*/ 646172 h 4330701"/>
              <a:gd name="connsiteX29723" fmla="*/ 9700783 w 12191966"/>
              <a:gd name="connsiteY29723" fmla="*/ 647759 h 4330701"/>
              <a:gd name="connsiteX29724" fmla="*/ 9696814 w 12191966"/>
              <a:gd name="connsiteY29724" fmla="*/ 648554 h 4330701"/>
              <a:gd name="connsiteX29725" fmla="*/ 9692845 w 12191966"/>
              <a:gd name="connsiteY29725" fmla="*/ 649744 h 4330701"/>
              <a:gd name="connsiteX29726" fmla="*/ 9688480 w 12191966"/>
              <a:gd name="connsiteY29726" fmla="*/ 650143 h 4330701"/>
              <a:gd name="connsiteX29727" fmla="*/ 9690464 w 12191966"/>
              <a:gd name="connsiteY29727" fmla="*/ 653316 h 4330701"/>
              <a:gd name="connsiteX29728" fmla="*/ 9691258 w 12191966"/>
              <a:gd name="connsiteY29728" fmla="*/ 657287 h 4330701"/>
              <a:gd name="connsiteX29729" fmla="*/ 9692845 w 12191966"/>
              <a:gd name="connsiteY29729" fmla="*/ 661652 h 4330701"/>
              <a:gd name="connsiteX29730" fmla="*/ 9692845 w 12191966"/>
              <a:gd name="connsiteY29730" fmla="*/ 667209 h 4330701"/>
              <a:gd name="connsiteX29731" fmla="*/ 9696020 w 12191966"/>
              <a:gd name="connsiteY29731" fmla="*/ 666812 h 4330701"/>
              <a:gd name="connsiteX29732" fmla="*/ 9698798 w 12191966"/>
              <a:gd name="connsiteY29732" fmla="*/ 666415 h 4330701"/>
              <a:gd name="connsiteX29733" fmla="*/ 9701973 w 12191966"/>
              <a:gd name="connsiteY29733" fmla="*/ 665621 h 4330701"/>
              <a:gd name="connsiteX29734" fmla="*/ 9705148 w 12191966"/>
              <a:gd name="connsiteY29734" fmla="*/ 665621 h 4330701"/>
              <a:gd name="connsiteX29735" fmla="*/ 9706339 w 12191966"/>
              <a:gd name="connsiteY29735" fmla="*/ 665621 h 4330701"/>
              <a:gd name="connsiteX29736" fmla="*/ 9707530 w 12191966"/>
              <a:gd name="connsiteY29736" fmla="*/ 666415 h 4330701"/>
              <a:gd name="connsiteX29737" fmla="*/ 9708323 w 12191966"/>
              <a:gd name="connsiteY29737" fmla="*/ 667209 h 4330701"/>
              <a:gd name="connsiteX29738" fmla="*/ 9709117 w 12191966"/>
              <a:gd name="connsiteY29738" fmla="*/ 668399 h 4330701"/>
              <a:gd name="connsiteX29739" fmla="*/ 9709514 w 12191966"/>
              <a:gd name="connsiteY29739" fmla="*/ 669590 h 4330701"/>
              <a:gd name="connsiteX29740" fmla="*/ 9709911 w 12191966"/>
              <a:gd name="connsiteY29740" fmla="*/ 671574 h 4330701"/>
              <a:gd name="connsiteX29741" fmla="*/ 9709514 w 12191966"/>
              <a:gd name="connsiteY29741" fmla="*/ 677131 h 4330701"/>
              <a:gd name="connsiteX29742" fmla="*/ 9714673 w 12191966"/>
              <a:gd name="connsiteY29742" fmla="*/ 676734 h 4330701"/>
              <a:gd name="connsiteX29743" fmla="*/ 9719039 w 12191966"/>
              <a:gd name="connsiteY29743" fmla="*/ 676337 h 4330701"/>
              <a:gd name="connsiteX29744" fmla="*/ 9721420 w 12191966"/>
              <a:gd name="connsiteY29744" fmla="*/ 675940 h 4330701"/>
              <a:gd name="connsiteX29745" fmla="*/ 9723008 w 12191966"/>
              <a:gd name="connsiteY29745" fmla="*/ 674355 h 4330701"/>
              <a:gd name="connsiteX29746" fmla="*/ 9724198 w 12191966"/>
              <a:gd name="connsiteY29746" fmla="*/ 672766 h 4330701"/>
              <a:gd name="connsiteX29747" fmla="*/ 9724595 w 12191966"/>
              <a:gd name="connsiteY29747" fmla="*/ 669590 h 4330701"/>
              <a:gd name="connsiteX29748" fmla="*/ 9734120 w 12191966"/>
              <a:gd name="connsiteY29748" fmla="*/ 693802 h 4330701"/>
              <a:gd name="connsiteX29749" fmla="*/ 9735708 w 12191966"/>
              <a:gd name="connsiteY29749" fmla="*/ 693405 h 4330701"/>
              <a:gd name="connsiteX29750" fmla="*/ 9737692 w 12191966"/>
              <a:gd name="connsiteY29750" fmla="*/ 692214 h 4330701"/>
              <a:gd name="connsiteX29751" fmla="*/ 9739280 w 12191966"/>
              <a:gd name="connsiteY29751" fmla="*/ 691421 h 4330701"/>
              <a:gd name="connsiteX29752" fmla="*/ 9740470 w 12191966"/>
              <a:gd name="connsiteY29752" fmla="*/ 689833 h 4330701"/>
              <a:gd name="connsiteX29753" fmla="*/ 9741264 w 12191966"/>
              <a:gd name="connsiteY29753" fmla="*/ 696183 h 4330701"/>
              <a:gd name="connsiteX29754" fmla="*/ 9741661 w 12191966"/>
              <a:gd name="connsiteY29754" fmla="*/ 702534 h 4330701"/>
              <a:gd name="connsiteX29755" fmla="*/ 9742454 w 12191966"/>
              <a:gd name="connsiteY29755" fmla="*/ 708487 h 4330701"/>
              <a:gd name="connsiteX29756" fmla="*/ 9744042 w 12191966"/>
              <a:gd name="connsiteY29756" fmla="*/ 713250 h 4330701"/>
              <a:gd name="connsiteX29757" fmla="*/ 9745630 w 12191966"/>
              <a:gd name="connsiteY29757" fmla="*/ 718411 h 4330701"/>
              <a:gd name="connsiteX29758" fmla="*/ 9747217 w 12191966"/>
              <a:gd name="connsiteY29758" fmla="*/ 723570 h 4330701"/>
              <a:gd name="connsiteX29759" fmla="*/ 9749201 w 12191966"/>
              <a:gd name="connsiteY29759" fmla="*/ 727936 h 4330701"/>
              <a:gd name="connsiteX29760" fmla="*/ 9751186 w 12191966"/>
              <a:gd name="connsiteY29760" fmla="*/ 731905 h 4330701"/>
              <a:gd name="connsiteX29761" fmla="*/ 9755154 w 12191966"/>
              <a:gd name="connsiteY29761" fmla="*/ 733095 h 4330701"/>
              <a:gd name="connsiteX29762" fmla="*/ 9759123 w 12191966"/>
              <a:gd name="connsiteY29762" fmla="*/ 733493 h 4330701"/>
              <a:gd name="connsiteX29763" fmla="*/ 9762695 w 12191966"/>
              <a:gd name="connsiteY29763" fmla="*/ 733095 h 4330701"/>
              <a:gd name="connsiteX29764" fmla="*/ 9766267 w 12191966"/>
              <a:gd name="connsiteY29764" fmla="*/ 731905 h 4330701"/>
              <a:gd name="connsiteX29765" fmla="*/ 9769839 w 12191966"/>
              <a:gd name="connsiteY29765" fmla="*/ 729523 h 4330701"/>
              <a:gd name="connsiteX29766" fmla="*/ 9772617 w 12191966"/>
              <a:gd name="connsiteY29766" fmla="*/ 726348 h 4330701"/>
              <a:gd name="connsiteX29767" fmla="*/ 9775792 w 12191966"/>
              <a:gd name="connsiteY29767" fmla="*/ 722380 h 4330701"/>
              <a:gd name="connsiteX29768" fmla="*/ 9777776 w 12191966"/>
              <a:gd name="connsiteY29768" fmla="*/ 717617 h 4330701"/>
              <a:gd name="connsiteX29769" fmla="*/ 9782142 w 12191966"/>
              <a:gd name="connsiteY29769" fmla="*/ 716822 h 4330701"/>
              <a:gd name="connsiteX29770" fmla="*/ 9784126 w 12191966"/>
              <a:gd name="connsiteY29770" fmla="*/ 716822 h 4330701"/>
              <a:gd name="connsiteX29771" fmla="*/ 9784920 w 12191966"/>
              <a:gd name="connsiteY29771" fmla="*/ 717617 h 4330701"/>
              <a:gd name="connsiteX29772" fmla="*/ 9785317 w 12191966"/>
              <a:gd name="connsiteY29772" fmla="*/ 718411 h 4330701"/>
              <a:gd name="connsiteX29773" fmla="*/ 9784920 w 12191966"/>
              <a:gd name="connsiteY29773" fmla="*/ 719998 h 4330701"/>
              <a:gd name="connsiteX29774" fmla="*/ 9783730 w 12191966"/>
              <a:gd name="connsiteY29774" fmla="*/ 722776 h 4330701"/>
              <a:gd name="connsiteX29775" fmla="*/ 9782936 w 12191966"/>
              <a:gd name="connsiteY29775" fmla="*/ 725951 h 4330701"/>
              <a:gd name="connsiteX29776" fmla="*/ 9781745 w 12191966"/>
              <a:gd name="connsiteY29776" fmla="*/ 729920 h 4330701"/>
              <a:gd name="connsiteX29777" fmla="*/ 9782142 w 12191966"/>
              <a:gd name="connsiteY29777" fmla="*/ 731905 h 4330701"/>
              <a:gd name="connsiteX29778" fmla="*/ 9782142 w 12191966"/>
              <a:gd name="connsiteY29778" fmla="*/ 733889 h 4330701"/>
              <a:gd name="connsiteX29779" fmla="*/ 9785714 w 12191966"/>
              <a:gd name="connsiteY29779" fmla="*/ 729920 h 4330701"/>
              <a:gd name="connsiteX29780" fmla="*/ 9788889 w 12191966"/>
              <a:gd name="connsiteY29780" fmla="*/ 727142 h 4330701"/>
              <a:gd name="connsiteX29781" fmla="*/ 9791270 w 12191966"/>
              <a:gd name="connsiteY29781" fmla="*/ 725555 h 4330701"/>
              <a:gd name="connsiteX29782" fmla="*/ 9793254 w 12191966"/>
              <a:gd name="connsiteY29782" fmla="*/ 723967 h 4330701"/>
              <a:gd name="connsiteX29783" fmla="*/ 9790873 w 12191966"/>
              <a:gd name="connsiteY29783" fmla="*/ 720395 h 4330701"/>
              <a:gd name="connsiteX29784" fmla="*/ 9788095 w 12191966"/>
              <a:gd name="connsiteY29784" fmla="*/ 716426 h 4330701"/>
              <a:gd name="connsiteX29785" fmla="*/ 9786904 w 12191966"/>
              <a:gd name="connsiteY29785" fmla="*/ 711265 h 4330701"/>
              <a:gd name="connsiteX29786" fmla="*/ 9785317 w 12191966"/>
              <a:gd name="connsiteY29786" fmla="*/ 705313 h 4330701"/>
              <a:gd name="connsiteX29787" fmla="*/ 9791667 w 12191966"/>
              <a:gd name="connsiteY29787" fmla="*/ 704915 h 4330701"/>
              <a:gd name="connsiteX29788" fmla="*/ 9798017 w 12191966"/>
              <a:gd name="connsiteY29788" fmla="*/ 705313 h 4330701"/>
              <a:gd name="connsiteX29789" fmla="*/ 9795636 w 12191966"/>
              <a:gd name="connsiteY29789" fmla="*/ 700946 h 4330701"/>
              <a:gd name="connsiteX29790" fmla="*/ 9794445 w 12191966"/>
              <a:gd name="connsiteY29790" fmla="*/ 696183 h 4330701"/>
              <a:gd name="connsiteX29791" fmla="*/ 9791667 w 12191966"/>
              <a:gd name="connsiteY29791" fmla="*/ 686260 h 4330701"/>
              <a:gd name="connsiteX29792" fmla="*/ 9788889 w 12191966"/>
              <a:gd name="connsiteY29792" fmla="*/ 675940 h 4330701"/>
              <a:gd name="connsiteX29793" fmla="*/ 9786111 w 12191966"/>
              <a:gd name="connsiteY29793" fmla="*/ 670384 h 4330701"/>
              <a:gd name="connsiteX29794" fmla="*/ 9783730 w 12191966"/>
              <a:gd name="connsiteY29794" fmla="*/ 664430 h 4330701"/>
              <a:gd name="connsiteX29795" fmla="*/ 9780951 w 12191966"/>
              <a:gd name="connsiteY29795" fmla="*/ 667606 h 4330701"/>
              <a:gd name="connsiteX29796" fmla="*/ 9779761 w 12191966"/>
              <a:gd name="connsiteY29796" fmla="*/ 669193 h 4330701"/>
              <a:gd name="connsiteX29797" fmla="*/ 9778173 w 12191966"/>
              <a:gd name="connsiteY29797" fmla="*/ 669590 h 4330701"/>
              <a:gd name="connsiteX29798" fmla="*/ 9777380 w 12191966"/>
              <a:gd name="connsiteY29798" fmla="*/ 669590 h 4330701"/>
              <a:gd name="connsiteX29799" fmla="*/ 9776189 w 12191966"/>
              <a:gd name="connsiteY29799" fmla="*/ 669590 h 4330701"/>
              <a:gd name="connsiteX29800" fmla="*/ 9773808 w 12191966"/>
              <a:gd name="connsiteY29800" fmla="*/ 668796 h 4330701"/>
              <a:gd name="connsiteX29801" fmla="*/ 9770633 w 12191966"/>
              <a:gd name="connsiteY29801" fmla="*/ 667209 h 4330701"/>
              <a:gd name="connsiteX29802" fmla="*/ 9767854 w 12191966"/>
              <a:gd name="connsiteY29802" fmla="*/ 666415 h 4330701"/>
              <a:gd name="connsiteX29803" fmla="*/ 9764283 w 12191966"/>
              <a:gd name="connsiteY29803" fmla="*/ 665621 h 4330701"/>
              <a:gd name="connsiteX29804" fmla="*/ 9762298 w 12191966"/>
              <a:gd name="connsiteY29804" fmla="*/ 665621 h 4330701"/>
              <a:gd name="connsiteX29805" fmla="*/ 9760314 w 12191966"/>
              <a:gd name="connsiteY29805" fmla="*/ 666415 h 4330701"/>
              <a:gd name="connsiteX29806" fmla="*/ 9763092 w 12191966"/>
              <a:gd name="connsiteY29806" fmla="*/ 663240 h 4330701"/>
              <a:gd name="connsiteX29807" fmla="*/ 9766267 w 12191966"/>
              <a:gd name="connsiteY29807" fmla="*/ 660858 h 4330701"/>
              <a:gd name="connsiteX29808" fmla="*/ 9773411 w 12191966"/>
              <a:gd name="connsiteY29808" fmla="*/ 655699 h 4330701"/>
              <a:gd name="connsiteX29809" fmla="*/ 9780951 w 12191966"/>
              <a:gd name="connsiteY29809" fmla="*/ 651728 h 4330701"/>
              <a:gd name="connsiteX29810" fmla="*/ 9788889 w 12191966"/>
              <a:gd name="connsiteY29810" fmla="*/ 648554 h 4330701"/>
              <a:gd name="connsiteX29811" fmla="*/ 9797223 w 12191966"/>
              <a:gd name="connsiteY29811" fmla="*/ 646172 h 4330701"/>
              <a:gd name="connsiteX29812" fmla="*/ 9806748 w 12191966"/>
              <a:gd name="connsiteY29812" fmla="*/ 644584 h 4330701"/>
              <a:gd name="connsiteX29813" fmla="*/ 9816273 w 12191966"/>
              <a:gd name="connsiteY29813" fmla="*/ 642997 h 4330701"/>
              <a:gd name="connsiteX29814" fmla="*/ 9825798 w 12191966"/>
              <a:gd name="connsiteY29814" fmla="*/ 642600 h 4330701"/>
              <a:gd name="connsiteX29815" fmla="*/ 9827386 w 12191966"/>
              <a:gd name="connsiteY29815" fmla="*/ 647364 h 4330701"/>
              <a:gd name="connsiteX29816" fmla="*/ 9829370 w 12191966"/>
              <a:gd name="connsiteY29816" fmla="*/ 652523 h 4330701"/>
              <a:gd name="connsiteX29817" fmla="*/ 9831354 w 12191966"/>
              <a:gd name="connsiteY29817" fmla="*/ 657682 h 4330701"/>
              <a:gd name="connsiteX29818" fmla="*/ 9832942 w 12191966"/>
              <a:gd name="connsiteY29818" fmla="*/ 662843 h 4330701"/>
              <a:gd name="connsiteX29819" fmla="*/ 9834133 w 12191966"/>
              <a:gd name="connsiteY29819" fmla="*/ 668399 h 4330701"/>
              <a:gd name="connsiteX29820" fmla="*/ 9834530 w 12191966"/>
              <a:gd name="connsiteY29820" fmla="*/ 673162 h 4330701"/>
              <a:gd name="connsiteX29821" fmla="*/ 9834133 w 12191966"/>
              <a:gd name="connsiteY29821" fmla="*/ 675940 h 4330701"/>
              <a:gd name="connsiteX29822" fmla="*/ 9834133 w 12191966"/>
              <a:gd name="connsiteY29822" fmla="*/ 678323 h 4330701"/>
              <a:gd name="connsiteX29823" fmla="*/ 9832942 w 12191966"/>
              <a:gd name="connsiteY29823" fmla="*/ 680306 h 4330701"/>
              <a:gd name="connsiteX29824" fmla="*/ 9831354 w 12191966"/>
              <a:gd name="connsiteY29824" fmla="*/ 682689 h 4330701"/>
              <a:gd name="connsiteX29825" fmla="*/ 9833339 w 12191966"/>
              <a:gd name="connsiteY29825" fmla="*/ 682291 h 4330701"/>
              <a:gd name="connsiteX29826" fmla="*/ 9835323 w 12191966"/>
              <a:gd name="connsiteY29826" fmla="*/ 681102 h 4330701"/>
              <a:gd name="connsiteX29827" fmla="*/ 9836911 w 12191966"/>
              <a:gd name="connsiteY29827" fmla="*/ 679911 h 4330701"/>
              <a:gd name="connsiteX29828" fmla="*/ 9838498 w 12191966"/>
              <a:gd name="connsiteY29828" fmla="*/ 677925 h 4330701"/>
              <a:gd name="connsiteX29829" fmla="*/ 9839292 w 12191966"/>
              <a:gd name="connsiteY29829" fmla="*/ 675940 h 4330701"/>
              <a:gd name="connsiteX29830" fmla="*/ 9840483 w 12191966"/>
              <a:gd name="connsiteY29830" fmla="*/ 672766 h 4330701"/>
              <a:gd name="connsiteX29831" fmla="*/ 9841673 w 12191966"/>
              <a:gd name="connsiteY29831" fmla="*/ 667209 h 4330701"/>
              <a:gd name="connsiteX29832" fmla="*/ 9841673 w 12191966"/>
              <a:gd name="connsiteY29832" fmla="*/ 662049 h 4330701"/>
              <a:gd name="connsiteX29833" fmla="*/ 9840880 w 12191966"/>
              <a:gd name="connsiteY29833" fmla="*/ 659668 h 4330701"/>
              <a:gd name="connsiteX29834" fmla="*/ 9840483 w 12191966"/>
              <a:gd name="connsiteY29834" fmla="*/ 657287 h 4330701"/>
              <a:gd name="connsiteX29835" fmla="*/ 9839292 w 12191966"/>
              <a:gd name="connsiteY29835" fmla="*/ 655699 h 4330701"/>
              <a:gd name="connsiteX29836" fmla="*/ 9838101 w 12191966"/>
              <a:gd name="connsiteY29836" fmla="*/ 654111 h 4330701"/>
              <a:gd name="connsiteX29837" fmla="*/ 9836514 w 12191966"/>
              <a:gd name="connsiteY29837" fmla="*/ 653713 h 4330701"/>
              <a:gd name="connsiteX29838" fmla="*/ 9834530 w 12191966"/>
              <a:gd name="connsiteY29838" fmla="*/ 653316 h 4330701"/>
              <a:gd name="connsiteX29839" fmla="*/ 9835323 w 12191966"/>
              <a:gd name="connsiteY29839" fmla="*/ 650143 h 4330701"/>
              <a:gd name="connsiteX29840" fmla="*/ 9836514 w 12191966"/>
              <a:gd name="connsiteY29840" fmla="*/ 648156 h 4330701"/>
              <a:gd name="connsiteX29841" fmla="*/ 9838498 w 12191966"/>
              <a:gd name="connsiteY29841" fmla="*/ 647364 h 4330701"/>
              <a:gd name="connsiteX29842" fmla="*/ 9840483 w 12191966"/>
              <a:gd name="connsiteY29842" fmla="*/ 647364 h 4330701"/>
              <a:gd name="connsiteX29843" fmla="*/ 9842864 w 12191966"/>
              <a:gd name="connsiteY29843" fmla="*/ 647759 h 4330701"/>
              <a:gd name="connsiteX29844" fmla="*/ 9845642 w 12191966"/>
              <a:gd name="connsiteY29844" fmla="*/ 648554 h 4330701"/>
              <a:gd name="connsiteX29845" fmla="*/ 9848023 w 12191966"/>
              <a:gd name="connsiteY29845" fmla="*/ 650143 h 4330701"/>
              <a:gd name="connsiteX29846" fmla="*/ 9850404 w 12191966"/>
              <a:gd name="connsiteY29846" fmla="*/ 652125 h 4330701"/>
              <a:gd name="connsiteX29847" fmla="*/ 9852389 w 12191966"/>
              <a:gd name="connsiteY29847" fmla="*/ 654111 h 4330701"/>
              <a:gd name="connsiteX29848" fmla="*/ 9854373 w 12191966"/>
              <a:gd name="connsiteY29848" fmla="*/ 656094 h 4330701"/>
              <a:gd name="connsiteX29849" fmla="*/ 9855961 w 12191966"/>
              <a:gd name="connsiteY29849" fmla="*/ 658079 h 4330701"/>
              <a:gd name="connsiteX29850" fmla="*/ 9856358 w 12191966"/>
              <a:gd name="connsiteY29850" fmla="*/ 660065 h 4330701"/>
              <a:gd name="connsiteX29851" fmla="*/ 9856358 w 12191966"/>
              <a:gd name="connsiteY29851" fmla="*/ 661652 h 4330701"/>
              <a:gd name="connsiteX29852" fmla="*/ 9855564 w 12191966"/>
              <a:gd name="connsiteY29852" fmla="*/ 662843 h 4330701"/>
              <a:gd name="connsiteX29853" fmla="*/ 9853580 w 12191966"/>
              <a:gd name="connsiteY29853" fmla="*/ 663637 h 4330701"/>
              <a:gd name="connsiteX29854" fmla="*/ 9850404 w 12191966"/>
              <a:gd name="connsiteY29854" fmla="*/ 663637 h 4330701"/>
              <a:gd name="connsiteX29855" fmla="*/ 9851595 w 12191966"/>
              <a:gd name="connsiteY29855" fmla="*/ 665621 h 4330701"/>
              <a:gd name="connsiteX29856" fmla="*/ 9852389 w 12191966"/>
              <a:gd name="connsiteY29856" fmla="*/ 667606 h 4330701"/>
              <a:gd name="connsiteX29857" fmla="*/ 9853580 w 12191966"/>
              <a:gd name="connsiteY29857" fmla="*/ 668399 h 4330701"/>
              <a:gd name="connsiteX29858" fmla="*/ 9854373 w 12191966"/>
              <a:gd name="connsiteY29858" fmla="*/ 668796 h 4330701"/>
              <a:gd name="connsiteX29859" fmla="*/ 9855564 w 12191966"/>
              <a:gd name="connsiteY29859" fmla="*/ 668399 h 4330701"/>
              <a:gd name="connsiteX29860" fmla="*/ 9857151 w 12191966"/>
              <a:gd name="connsiteY29860" fmla="*/ 667606 h 4330701"/>
              <a:gd name="connsiteX29861" fmla="*/ 9859533 w 12191966"/>
              <a:gd name="connsiteY29861" fmla="*/ 665621 h 4330701"/>
              <a:gd name="connsiteX29862" fmla="*/ 9862708 w 12191966"/>
              <a:gd name="connsiteY29862" fmla="*/ 662843 h 4330701"/>
              <a:gd name="connsiteX29863" fmla="*/ 9865883 w 12191966"/>
              <a:gd name="connsiteY29863" fmla="*/ 660858 h 4330701"/>
              <a:gd name="connsiteX29864" fmla="*/ 9868264 w 12191966"/>
              <a:gd name="connsiteY29864" fmla="*/ 660065 h 4330701"/>
              <a:gd name="connsiteX29865" fmla="*/ 9870248 w 12191966"/>
              <a:gd name="connsiteY29865" fmla="*/ 660065 h 4330701"/>
              <a:gd name="connsiteX29866" fmla="*/ 9872233 w 12191966"/>
              <a:gd name="connsiteY29866" fmla="*/ 660065 h 4330701"/>
              <a:gd name="connsiteX29867" fmla="*/ 9874217 w 12191966"/>
              <a:gd name="connsiteY29867" fmla="*/ 661255 h 4330701"/>
              <a:gd name="connsiteX29868" fmla="*/ 9876598 w 12191966"/>
              <a:gd name="connsiteY29868" fmla="*/ 672766 h 4330701"/>
              <a:gd name="connsiteX29869" fmla="*/ 9880170 w 12191966"/>
              <a:gd name="connsiteY29869" fmla="*/ 683880 h 4330701"/>
              <a:gd name="connsiteX29870" fmla="*/ 9884139 w 12191966"/>
              <a:gd name="connsiteY29870" fmla="*/ 693405 h 4330701"/>
              <a:gd name="connsiteX29871" fmla="*/ 9886520 w 12191966"/>
              <a:gd name="connsiteY29871" fmla="*/ 697771 h 4330701"/>
              <a:gd name="connsiteX29872" fmla="*/ 9889298 w 12191966"/>
              <a:gd name="connsiteY29872" fmla="*/ 702534 h 4330701"/>
              <a:gd name="connsiteX29873" fmla="*/ 9892076 w 12191966"/>
              <a:gd name="connsiteY29873" fmla="*/ 706503 h 4330701"/>
              <a:gd name="connsiteX29874" fmla="*/ 9895251 w 12191966"/>
              <a:gd name="connsiteY29874" fmla="*/ 710074 h 4330701"/>
              <a:gd name="connsiteX29875" fmla="*/ 9898823 w 12191966"/>
              <a:gd name="connsiteY29875" fmla="*/ 713250 h 4330701"/>
              <a:gd name="connsiteX29876" fmla="*/ 9901998 w 12191966"/>
              <a:gd name="connsiteY29876" fmla="*/ 716822 h 4330701"/>
              <a:gd name="connsiteX29877" fmla="*/ 9906364 w 12191966"/>
              <a:gd name="connsiteY29877" fmla="*/ 719998 h 4330701"/>
              <a:gd name="connsiteX29878" fmla="*/ 9910730 w 12191966"/>
              <a:gd name="connsiteY29878" fmla="*/ 722380 h 4330701"/>
              <a:gd name="connsiteX29879" fmla="*/ 9915095 w 12191966"/>
              <a:gd name="connsiteY29879" fmla="*/ 724761 h 4330701"/>
              <a:gd name="connsiteX29880" fmla="*/ 9920254 w 12191966"/>
              <a:gd name="connsiteY29880" fmla="*/ 727142 h 4330701"/>
              <a:gd name="connsiteX29881" fmla="*/ 9919858 w 12191966"/>
              <a:gd name="connsiteY29881" fmla="*/ 714440 h 4330701"/>
              <a:gd name="connsiteX29882" fmla="*/ 9923826 w 12191966"/>
              <a:gd name="connsiteY29882" fmla="*/ 714440 h 4330701"/>
              <a:gd name="connsiteX29883" fmla="*/ 9927398 w 12191966"/>
              <a:gd name="connsiteY29883" fmla="*/ 714839 h 4330701"/>
              <a:gd name="connsiteX29884" fmla="*/ 9930970 w 12191966"/>
              <a:gd name="connsiteY29884" fmla="*/ 715236 h 4330701"/>
              <a:gd name="connsiteX29885" fmla="*/ 9933748 w 12191966"/>
              <a:gd name="connsiteY29885" fmla="*/ 716426 h 4330701"/>
              <a:gd name="connsiteX29886" fmla="*/ 9936923 w 12191966"/>
              <a:gd name="connsiteY29886" fmla="*/ 717617 h 4330701"/>
              <a:gd name="connsiteX29887" fmla="*/ 9939701 w 12191966"/>
              <a:gd name="connsiteY29887" fmla="*/ 718808 h 4330701"/>
              <a:gd name="connsiteX29888" fmla="*/ 9944861 w 12191966"/>
              <a:gd name="connsiteY29888" fmla="*/ 722776 h 4330701"/>
              <a:gd name="connsiteX29889" fmla="*/ 9948830 w 12191966"/>
              <a:gd name="connsiteY29889" fmla="*/ 727539 h 4330701"/>
              <a:gd name="connsiteX29890" fmla="*/ 9952798 w 12191966"/>
              <a:gd name="connsiteY29890" fmla="*/ 732304 h 4330701"/>
              <a:gd name="connsiteX29891" fmla="*/ 9956370 w 12191966"/>
              <a:gd name="connsiteY29891" fmla="*/ 738652 h 4330701"/>
              <a:gd name="connsiteX29892" fmla="*/ 9958751 w 12191966"/>
              <a:gd name="connsiteY29892" fmla="*/ 745004 h 4330701"/>
              <a:gd name="connsiteX29893" fmla="*/ 9960736 w 12191966"/>
              <a:gd name="connsiteY29893" fmla="*/ 744607 h 4330701"/>
              <a:gd name="connsiteX29894" fmla="*/ 9962323 w 12191966"/>
              <a:gd name="connsiteY29894" fmla="*/ 743416 h 4330701"/>
              <a:gd name="connsiteX29895" fmla="*/ 9965498 w 12191966"/>
              <a:gd name="connsiteY29895" fmla="*/ 740638 h 4330701"/>
              <a:gd name="connsiteX29896" fmla="*/ 9970261 w 12191966"/>
              <a:gd name="connsiteY29896" fmla="*/ 733889 h 4330701"/>
              <a:gd name="connsiteX29897" fmla="*/ 9973436 w 12191966"/>
              <a:gd name="connsiteY29897" fmla="*/ 731111 h 4330701"/>
              <a:gd name="connsiteX29898" fmla="*/ 9975023 w 12191966"/>
              <a:gd name="connsiteY29898" fmla="*/ 729920 h 4330701"/>
              <a:gd name="connsiteX29899" fmla="*/ 9977008 w 12191966"/>
              <a:gd name="connsiteY29899" fmla="*/ 729523 h 4330701"/>
              <a:gd name="connsiteX29900" fmla="*/ 9978992 w 12191966"/>
              <a:gd name="connsiteY29900" fmla="*/ 729127 h 4330701"/>
              <a:gd name="connsiteX29901" fmla="*/ 9981373 w 12191966"/>
              <a:gd name="connsiteY29901" fmla="*/ 729127 h 4330701"/>
              <a:gd name="connsiteX29902" fmla="*/ 9984151 w 12191966"/>
              <a:gd name="connsiteY29902" fmla="*/ 729127 h 4330701"/>
              <a:gd name="connsiteX29903" fmla="*/ 9986930 w 12191966"/>
              <a:gd name="connsiteY29903" fmla="*/ 729920 h 4330701"/>
              <a:gd name="connsiteX29904" fmla="*/ 9982564 w 12191966"/>
              <a:gd name="connsiteY29904" fmla="*/ 735477 h 4330701"/>
              <a:gd name="connsiteX29905" fmla="*/ 9980580 w 12191966"/>
              <a:gd name="connsiteY29905" fmla="*/ 737462 h 4330701"/>
              <a:gd name="connsiteX29906" fmla="*/ 9979389 w 12191966"/>
              <a:gd name="connsiteY29906" fmla="*/ 739843 h 4330701"/>
              <a:gd name="connsiteX29907" fmla="*/ 9978595 w 12191966"/>
              <a:gd name="connsiteY29907" fmla="*/ 741829 h 4330701"/>
              <a:gd name="connsiteX29908" fmla="*/ 9978595 w 12191966"/>
              <a:gd name="connsiteY29908" fmla="*/ 743812 h 4330701"/>
              <a:gd name="connsiteX29909" fmla="*/ 9978595 w 12191966"/>
              <a:gd name="connsiteY29909" fmla="*/ 746194 h 4330701"/>
              <a:gd name="connsiteX29910" fmla="*/ 9978595 w 12191966"/>
              <a:gd name="connsiteY29910" fmla="*/ 748179 h 4330701"/>
              <a:gd name="connsiteX29911" fmla="*/ 9979786 w 12191966"/>
              <a:gd name="connsiteY29911" fmla="*/ 751354 h 4330701"/>
              <a:gd name="connsiteX29912" fmla="*/ 9982961 w 12191966"/>
              <a:gd name="connsiteY29912" fmla="*/ 754529 h 4330701"/>
              <a:gd name="connsiteX29913" fmla="*/ 9986136 w 12191966"/>
              <a:gd name="connsiteY29913" fmla="*/ 758101 h 4330701"/>
              <a:gd name="connsiteX29914" fmla="*/ 9990104 w 12191966"/>
              <a:gd name="connsiteY29914" fmla="*/ 761673 h 4330701"/>
              <a:gd name="connsiteX29915" fmla="*/ 9994073 w 12191966"/>
              <a:gd name="connsiteY29915" fmla="*/ 765245 h 4330701"/>
              <a:gd name="connsiteX29916" fmla="*/ 9998042 w 12191966"/>
              <a:gd name="connsiteY29916" fmla="*/ 769214 h 4330701"/>
              <a:gd name="connsiteX29917" fmla="*/ 10002011 w 12191966"/>
              <a:gd name="connsiteY29917" fmla="*/ 773580 h 4330701"/>
              <a:gd name="connsiteX29918" fmla="*/ 10005186 w 12191966"/>
              <a:gd name="connsiteY29918" fmla="*/ 778741 h 4330701"/>
              <a:gd name="connsiteX29919" fmla="*/ 10007964 w 12191966"/>
              <a:gd name="connsiteY29919" fmla="*/ 784297 h 4330701"/>
              <a:gd name="connsiteX29920" fmla="*/ 10009154 w 12191966"/>
              <a:gd name="connsiteY29920" fmla="*/ 787473 h 4330701"/>
              <a:gd name="connsiteX29921" fmla="*/ 10009551 w 12191966"/>
              <a:gd name="connsiteY29921" fmla="*/ 790647 h 4330701"/>
              <a:gd name="connsiteX29922" fmla="*/ 10009948 w 12191966"/>
              <a:gd name="connsiteY29922" fmla="*/ 794220 h 4330701"/>
              <a:gd name="connsiteX29923" fmla="*/ 10009948 w 12191966"/>
              <a:gd name="connsiteY29923" fmla="*/ 798189 h 4330701"/>
              <a:gd name="connsiteX29924" fmla="*/ 10009551 w 12191966"/>
              <a:gd name="connsiteY29924" fmla="*/ 802158 h 4330701"/>
              <a:gd name="connsiteX29925" fmla="*/ 10009154 w 12191966"/>
              <a:gd name="connsiteY29925" fmla="*/ 806128 h 4330701"/>
              <a:gd name="connsiteX29926" fmla="*/ 10014711 w 12191966"/>
              <a:gd name="connsiteY29926" fmla="*/ 806525 h 4330701"/>
              <a:gd name="connsiteX29927" fmla="*/ 10020664 w 12191966"/>
              <a:gd name="connsiteY29927" fmla="*/ 807715 h 4330701"/>
              <a:gd name="connsiteX29928" fmla="*/ 10025823 w 12191966"/>
              <a:gd name="connsiteY29928" fmla="*/ 808906 h 4330701"/>
              <a:gd name="connsiteX29929" fmla="*/ 10030586 w 12191966"/>
              <a:gd name="connsiteY29929" fmla="*/ 809700 h 4330701"/>
              <a:gd name="connsiteX29930" fmla="*/ 10040508 w 12191966"/>
              <a:gd name="connsiteY29930" fmla="*/ 812875 h 4330701"/>
              <a:gd name="connsiteX29931" fmla="*/ 10049636 w 12191966"/>
              <a:gd name="connsiteY29931" fmla="*/ 815654 h 4330701"/>
              <a:gd name="connsiteX29932" fmla="*/ 10058764 w 12191966"/>
              <a:gd name="connsiteY29932" fmla="*/ 818432 h 4330701"/>
              <a:gd name="connsiteX29933" fmla="*/ 10063130 w 12191966"/>
              <a:gd name="connsiteY29933" fmla="*/ 818828 h 4330701"/>
              <a:gd name="connsiteX29934" fmla="*/ 10067892 w 12191966"/>
              <a:gd name="connsiteY29934" fmla="*/ 819225 h 4330701"/>
              <a:gd name="connsiteX29935" fmla="*/ 10072258 w 12191966"/>
              <a:gd name="connsiteY29935" fmla="*/ 818828 h 4330701"/>
              <a:gd name="connsiteX29936" fmla="*/ 10077417 w 12191966"/>
              <a:gd name="connsiteY29936" fmla="*/ 818432 h 4330701"/>
              <a:gd name="connsiteX29937" fmla="*/ 10082180 w 12191966"/>
              <a:gd name="connsiteY29937" fmla="*/ 816844 h 4330701"/>
              <a:gd name="connsiteX29938" fmla="*/ 10087339 w 12191966"/>
              <a:gd name="connsiteY29938" fmla="*/ 814859 h 4330701"/>
              <a:gd name="connsiteX29939" fmla="*/ 10086545 w 12191966"/>
              <a:gd name="connsiteY29939" fmla="*/ 821210 h 4330701"/>
              <a:gd name="connsiteX29940" fmla="*/ 10085354 w 12191966"/>
              <a:gd name="connsiteY29940" fmla="*/ 826768 h 4330701"/>
              <a:gd name="connsiteX29941" fmla="*/ 10084164 w 12191966"/>
              <a:gd name="connsiteY29941" fmla="*/ 830737 h 4330701"/>
              <a:gd name="connsiteX29942" fmla="*/ 10083370 w 12191966"/>
              <a:gd name="connsiteY29942" fmla="*/ 834705 h 4330701"/>
              <a:gd name="connsiteX29943" fmla="*/ 10083370 w 12191966"/>
              <a:gd name="connsiteY29943" fmla="*/ 837880 h 4330701"/>
              <a:gd name="connsiteX29944" fmla="*/ 10083767 w 12191966"/>
              <a:gd name="connsiteY29944" fmla="*/ 838674 h 4330701"/>
              <a:gd name="connsiteX29945" fmla="*/ 10084958 w 12191966"/>
              <a:gd name="connsiteY29945" fmla="*/ 840261 h 4330701"/>
              <a:gd name="connsiteX29946" fmla="*/ 10085751 w 12191966"/>
              <a:gd name="connsiteY29946" fmla="*/ 841452 h 4330701"/>
              <a:gd name="connsiteX29947" fmla="*/ 10087736 w 12191966"/>
              <a:gd name="connsiteY29947" fmla="*/ 842643 h 4330701"/>
              <a:gd name="connsiteX29948" fmla="*/ 10092498 w 12191966"/>
              <a:gd name="connsiteY29948" fmla="*/ 845421 h 4330701"/>
              <a:gd name="connsiteX29949" fmla="*/ 10095276 w 12191966"/>
              <a:gd name="connsiteY29949" fmla="*/ 840261 h 4330701"/>
              <a:gd name="connsiteX29950" fmla="*/ 10096864 w 12191966"/>
              <a:gd name="connsiteY29950" fmla="*/ 835895 h 4330701"/>
              <a:gd name="connsiteX29951" fmla="*/ 10096864 w 12191966"/>
              <a:gd name="connsiteY29951" fmla="*/ 831134 h 4330701"/>
              <a:gd name="connsiteX29952" fmla="*/ 10096864 w 12191966"/>
              <a:gd name="connsiteY29952" fmla="*/ 827958 h 4330701"/>
              <a:gd name="connsiteX29953" fmla="*/ 10096070 w 12191966"/>
              <a:gd name="connsiteY29953" fmla="*/ 823591 h 4330701"/>
              <a:gd name="connsiteX29954" fmla="*/ 10093689 w 12191966"/>
              <a:gd name="connsiteY29954" fmla="*/ 820813 h 4330701"/>
              <a:gd name="connsiteX29955" fmla="*/ 10089720 w 12191966"/>
              <a:gd name="connsiteY29955" fmla="*/ 813669 h 4330701"/>
              <a:gd name="connsiteX29956" fmla="*/ 10085751 w 12191966"/>
              <a:gd name="connsiteY29956" fmla="*/ 806525 h 4330701"/>
              <a:gd name="connsiteX29957" fmla="*/ 10084164 w 12191966"/>
              <a:gd name="connsiteY29957" fmla="*/ 802556 h 4330701"/>
              <a:gd name="connsiteX29958" fmla="*/ 10083370 w 12191966"/>
              <a:gd name="connsiteY29958" fmla="*/ 798587 h 4330701"/>
              <a:gd name="connsiteX29959" fmla="*/ 10082973 w 12191966"/>
              <a:gd name="connsiteY29959" fmla="*/ 794220 h 4330701"/>
              <a:gd name="connsiteX29960" fmla="*/ 10083370 w 12191966"/>
              <a:gd name="connsiteY29960" fmla="*/ 788664 h 4330701"/>
              <a:gd name="connsiteX29961" fmla="*/ 10083767 w 12191966"/>
              <a:gd name="connsiteY29961" fmla="*/ 787076 h 4330701"/>
              <a:gd name="connsiteX29962" fmla="*/ 10079798 w 12191966"/>
              <a:gd name="connsiteY29962" fmla="*/ 787473 h 4330701"/>
              <a:gd name="connsiteX29963" fmla="*/ 10075830 w 12191966"/>
              <a:gd name="connsiteY29963" fmla="*/ 788266 h 4330701"/>
              <a:gd name="connsiteX29964" fmla="*/ 10067098 w 12191966"/>
              <a:gd name="connsiteY29964" fmla="*/ 787473 h 4330701"/>
              <a:gd name="connsiteX29965" fmla="*/ 10059161 w 12191966"/>
              <a:gd name="connsiteY29965" fmla="*/ 786679 h 4330701"/>
              <a:gd name="connsiteX29966" fmla="*/ 10050826 w 12191966"/>
              <a:gd name="connsiteY29966" fmla="*/ 785091 h 4330701"/>
              <a:gd name="connsiteX29967" fmla="*/ 10041698 w 12191966"/>
              <a:gd name="connsiteY29967" fmla="*/ 784297 h 4330701"/>
              <a:gd name="connsiteX29968" fmla="*/ 10033761 w 12191966"/>
              <a:gd name="connsiteY29968" fmla="*/ 783504 h 4330701"/>
              <a:gd name="connsiteX29969" fmla="*/ 10028998 w 12191966"/>
              <a:gd name="connsiteY29969" fmla="*/ 784297 h 4330701"/>
              <a:gd name="connsiteX29970" fmla="*/ 10025030 w 12191966"/>
              <a:gd name="connsiteY29970" fmla="*/ 784694 h 4330701"/>
              <a:gd name="connsiteX29971" fmla="*/ 10021061 w 12191966"/>
              <a:gd name="connsiteY29971" fmla="*/ 785488 h 4330701"/>
              <a:gd name="connsiteX29972" fmla="*/ 10017092 w 12191966"/>
              <a:gd name="connsiteY29972" fmla="*/ 787473 h 4330701"/>
              <a:gd name="connsiteX29973" fmla="*/ 10018680 w 12191966"/>
              <a:gd name="connsiteY29973" fmla="*/ 781122 h 4330701"/>
              <a:gd name="connsiteX29974" fmla="*/ 10021061 w 12191966"/>
              <a:gd name="connsiteY29974" fmla="*/ 775566 h 4330701"/>
              <a:gd name="connsiteX29975" fmla="*/ 10024236 w 12191966"/>
              <a:gd name="connsiteY29975" fmla="*/ 771597 h 4330701"/>
              <a:gd name="connsiteX29976" fmla="*/ 10028204 w 12191966"/>
              <a:gd name="connsiteY29976" fmla="*/ 768420 h 4330701"/>
              <a:gd name="connsiteX29977" fmla="*/ 10032173 w 12191966"/>
              <a:gd name="connsiteY29977" fmla="*/ 766436 h 4330701"/>
              <a:gd name="connsiteX29978" fmla="*/ 10036142 w 12191966"/>
              <a:gd name="connsiteY29978" fmla="*/ 765245 h 4330701"/>
              <a:gd name="connsiteX29979" fmla="*/ 10041301 w 12191966"/>
              <a:gd name="connsiteY29979" fmla="*/ 764054 h 4330701"/>
              <a:gd name="connsiteX29980" fmla="*/ 10045667 w 12191966"/>
              <a:gd name="connsiteY29980" fmla="*/ 763657 h 4330701"/>
              <a:gd name="connsiteX29981" fmla="*/ 10055192 w 12191966"/>
              <a:gd name="connsiteY29981" fmla="*/ 763262 h 4330701"/>
              <a:gd name="connsiteX29982" fmla="*/ 10060351 w 12191966"/>
              <a:gd name="connsiteY29982" fmla="*/ 762467 h 4330701"/>
              <a:gd name="connsiteX29983" fmla="*/ 10064717 w 12191966"/>
              <a:gd name="connsiteY29983" fmla="*/ 762072 h 4330701"/>
              <a:gd name="connsiteX29984" fmla="*/ 10068686 w 12191966"/>
              <a:gd name="connsiteY29984" fmla="*/ 760483 h 4330701"/>
              <a:gd name="connsiteX29985" fmla="*/ 10072258 w 12191966"/>
              <a:gd name="connsiteY29985" fmla="*/ 758498 h 4330701"/>
              <a:gd name="connsiteX29986" fmla="*/ 10075830 w 12191966"/>
              <a:gd name="connsiteY29986" fmla="*/ 756117 h 4330701"/>
              <a:gd name="connsiteX29987" fmla="*/ 10079004 w 12191966"/>
              <a:gd name="connsiteY29987" fmla="*/ 752545 h 4330701"/>
              <a:gd name="connsiteX29988" fmla="*/ 10080195 w 12191966"/>
              <a:gd name="connsiteY29988" fmla="*/ 754926 h 4330701"/>
              <a:gd name="connsiteX29989" fmla="*/ 10081386 w 12191966"/>
              <a:gd name="connsiteY29989" fmla="*/ 758498 h 4330701"/>
              <a:gd name="connsiteX29990" fmla="*/ 10082180 w 12191966"/>
              <a:gd name="connsiteY29990" fmla="*/ 762467 h 4330701"/>
              <a:gd name="connsiteX29991" fmla="*/ 10082973 w 12191966"/>
              <a:gd name="connsiteY29991" fmla="*/ 766436 h 4330701"/>
              <a:gd name="connsiteX29992" fmla="*/ 10083767 w 12191966"/>
              <a:gd name="connsiteY29992" fmla="*/ 775963 h 4330701"/>
              <a:gd name="connsiteX29993" fmla="*/ 10083767 w 12191966"/>
              <a:gd name="connsiteY29993" fmla="*/ 786679 h 4330701"/>
              <a:gd name="connsiteX29994" fmla="*/ 10084958 w 12191966"/>
              <a:gd name="connsiteY29994" fmla="*/ 783107 h 4330701"/>
              <a:gd name="connsiteX29995" fmla="*/ 10087736 w 12191966"/>
              <a:gd name="connsiteY29995" fmla="*/ 776757 h 4330701"/>
              <a:gd name="connsiteX29996" fmla="*/ 10092498 w 12191966"/>
              <a:gd name="connsiteY29996" fmla="*/ 779535 h 4330701"/>
              <a:gd name="connsiteX29997" fmla="*/ 10097261 w 12191966"/>
              <a:gd name="connsiteY29997" fmla="*/ 781519 h 4330701"/>
              <a:gd name="connsiteX29998" fmla="*/ 10102817 w 12191966"/>
              <a:gd name="connsiteY29998" fmla="*/ 783504 h 4330701"/>
              <a:gd name="connsiteX29999" fmla="*/ 10108373 w 12191966"/>
              <a:gd name="connsiteY29999" fmla="*/ 785091 h 4330701"/>
              <a:gd name="connsiteX30000" fmla="*/ 10119486 w 12191966"/>
              <a:gd name="connsiteY30000" fmla="*/ 787473 h 4330701"/>
              <a:gd name="connsiteX30001" fmla="*/ 10130995 w 12191966"/>
              <a:gd name="connsiteY30001" fmla="*/ 790647 h 4330701"/>
              <a:gd name="connsiteX30002" fmla="*/ 10136154 w 12191966"/>
              <a:gd name="connsiteY30002" fmla="*/ 792632 h 4330701"/>
              <a:gd name="connsiteX30003" fmla="*/ 10140917 w 12191966"/>
              <a:gd name="connsiteY30003" fmla="*/ 794618 h 4330701"/>
              <a:gd name="connsiteX30004" fmla="*/ 10145680 w 12191966"/>
              <a:gd name="connsiteY30004" fmla="*/ 797792 h 4330701"/>
              <a:gd name="connsiteX30005" fmla="*/ 10150045 w 12191966"/>
              <a:gd name="connsiteY30005" fmla="*/ 801365 h 4330701"/>
              <a:gd name="connsiteX30006" fmla="*/ 10153617 w 12191966"/>
              <a:gd name="connsiteY30006" fmla="*/ 805334 h 4330701"/>
              <a:gd name="connsiteX30007" fmla="*/ 10156792 w 12191966"/>
              <a:gd name="connsiteY30007" fmla="*/ 810097 h 4330701"/>
              <a:gd name="connsiteX30008" fmla="*/ 10158776 w 12191966"/>
              <a:gd name="connsiteY30008" fmla="*/ 816447 h 4330701"/>
              <a:gd name="connsiteX30009" fmla="*/ 10159967 w 12191966"/>
              <a:gd name="connsiteY30009" fmla="*/ 823194 h 4330701"/>
              <a:gd name="connsiteX30010" fmla="*/ 10172270 w 12191966"/>
              <a:gd name="connsiteY30010" fmla="*/ 816844 h 4330701"/>
              <a:gd name="connsiteX30011" fmla="*/ 10184176 w 12191966"/>
              <a:gd name="connsiteY30011" fmla="*/ 811288 h 4330701"/>
              <a:gd name="connsiteX30012" fmla="*/ 10196876 w 12191966"/>
              <a:gd name="connsiteY30012" fmla="*/ 806525 h 4330701"/>
              <a:gd name="connsiteX30013" fmla="*/ 10208783 w 12191966"/>
              <a:gd name="connsiteY30013" fmla="*/ 803350 h 4330701"/>
              <a:gd name="connsiteX30014" fmla="*/ 10214339 w 12191966"/>
              <a:gd name="connsiteY30014" fmla="*/ 802158 h 4330701"/>
              <a:gd name="connsiteX30015" fmla="*/ 10220292 w 12191966"/>
              <a:gd name="connsiteY30015" fmla="*/ 801365 h 4330701"/>
              <a:gd name="connsiteX30016" fmla="*/ 10226245 w 12191966"/>
              <a:gd name="connsiteY30016" fmla="*/ 800570 h 4330701"/>
              <a:gd name="connsiteX30017" fmla="*/ 10231801 w 12191966"/>
              <a:gd name="connsiteY30017" fmla="*/ 800570 h 4330701"/>
              <a:gd name="connsiteX30018" fmla="*/ 10237358 w 12191966"/>
              <a:gd name="connsiteY30018" fmla="*/ 800570 h 4330701"/>
              <a:gd name="connsiteX30019" fmla="*/ 10242914 w 12191966"/>
              <a:gd name="connsiteY30019" fmla="*/ 801365 h 4330701"/>
              <a:gd name="connsiteX30020" fmla="*/ 10248470 w 12191966"/>
              <a:gd name="connsiteY30020" fmla="*/ 802158 h 4330701"/>
              <a:gd name="connsiteX30021" fmla="*/ 10253630 w 12191966"/>
              <a:gd name="connsiteY30021" fmla="*/ 803747 h 4330701"/>
              <a:gd name="connsiteX30022" fmla="*/ 10258789 w 12191966"/>
              <a:gd name="connsiteY30022" fmla="*/ 805334 h 4330701"/>
              <a:gd name="connsiteX30023" fmla="*/ 10263948 w 12191966"/>
              <a:gd name="connsiteY30023" fmla="*/ 807319 h 4330701"/>
              <a:gd name="connsiteX30024" fmla="*/ 10268314 w 12191966"/>
              <a:gd name="connsiteY30024" fmla="*/ 809700 h 4330701"/>
              <a:gd name="connsiteX30025" fmla="*/ 10273076 w 12191966"/>
              <a:gd name="connsiteY30025" fmla="*/ 812875 h 4330701"/>
              <a:gd name="connsiteX30026" fmla="*/ 10277442 w 12191966"/>
              <a:gd name="connsiteY30026" fmla="*/ 816447 h 4330701"/>
              <a:gd name="connsiteX30027" fmla="*/ 10282204 w 12191966"/>
              <a:gd name="connsiteY30027" fmla="*/ 820416 h 4330701"/>
              <a:gd name="connsiteX30028" fmla="*/ 10286173 w 12191966"/>
              <a:gd name="connsiteY30028" fmla="*/ 824385 h 4330701"/>
              <a:gd name="connsiteX30029" fmla="*/ 10289745 w 12191966"/>
              <a:gd name="connsiteY30029" fmla="*/ 829148 h 4330701"/>
              <a:gd name="connsiteX30030" fmla="*/ 10292920 w 12191966"/>
              <a:gd name="connsiteY30030" fmla="*/ 834308 h 4330701"/>
              <a:gd name="connsiteX30031" fmla="*/ 10296492 w 12191966"/>
              <a:gd name="connsiteY30031" fmla="*/ 840261 h 4330701"/>
              <a:gd name="connsiteX30032" fmla="*/ 10299667 w 12191966"/>
              <a:gd name="connsiteY30032" fmla="*/ 846215 h 4330701"/>
              <a:gd name="connsiteX30033" fmla="*/ 10302445 w 12191966"/>
              <a:gd name="connsiteY30033" fmla="*/ 852962 h 4330701"/>
              <a:gd name="connsiteX30034" fmla="*/ 10305223 w 12191966"/>
              <a:gd name="connsiteY30034" fmla="*/ 860504 h 4330701"/>
              <a:gd name="connsiteX30035" fmla="*/ 10307208 w 12191966"/>
              <a:gd name="connsiteY30035" fmla="*/ 868045 h 4330701"/>
              <a:gd name="connsiteX30036" fmla="*/ 10309192 w 12191966"/>
              <a:gd name="connsiteY30036" fmla="*/ 876380 h 4330701"/>
              <a:gd name="connsiteX30037" fmla="*/ 10310780 w 12191966"/>
              <a:gd name="connsiteY30037" fmla="*/ 885509 h 4330701"/>
              <a:gd name="connsiteX30038" fmla="*/ 10316336 w 12191966"/>
              <a:gd name="connsiteY30038" fmla="*/ 887097 h 4330701"/>
              <a:gd name="connsiteX30039" fmla="*/ 10320304 w 12191966"/>
              <a:gd name="connsiteY30039" fmla="*/ 887097 h 4330701"/>
              <a:gd name="connsiteX30040" fmla="*/ 10323876 w 12191966"/>
              <a:gd name="connsiteY30040" fmla="*/ 885906 h 4330701"/>
              <a:gd name="connsiteX30041" fmla="*/ 10326654 w 12191966"/>
              <a:gd name="connsiteY30041" fmla="*/ 884318 h 4330701"/>
              <a:gd name="connsiteX30042" fmla="*/ 10329036 w 12191966"/>
              <a:gd name="connsiteY30042" fmla="*/ 882334 h 4330701"/>
              <a:gd name="connsiteX30043" fmla="*/ 10331814 w 12191966"/>
              <a:gd name="connsiteY30043" fmla="*/ 879556 h 4330701"/>
              <a:gd name="connsiteX30044" fmla="*/ 10333401 w 12191966"/>
              <a:gd name="connsiteY30044" fmla="*/ 875983 h 4330701"/>
              <a:gd name="connsiteX30045" fmla="*/ 10334592 w 12191966"/>
              <a:gd name="connsiteY30045" fmla="*/ 872411 h 4330701"/>
              <a:gd name="connsiteX30046" fmla="*/ 10337767 w 12191966"/>
              <a:gd name="connsiteY30046" fmla="*/ 864870 h 4330701"/>
              <a:gd name="connsiteX30047" fmla="*/ 10340942 w 12191966"/>
              <a:gd name="connsiteY30047" fmla="*/ 857328 h 4330701"/>
              <a:gd name="connsiteX30048" fmla="*/ 10342133 w 12191966"/>
              <a:gd name="connsiteY30048" fmla="*/ 853756 h 4330701"/>
              <a:gd name="connsiteX30049" fmla="*/ 10344911 w 12191966"/>
              <a:gd name="connsiteY30049" fmla="*/ 851375 h 4330701"/>
              <a:gd name="connsiteX30050" fmla="*/ 10347292 w 12191966"/>
              <a:gd name="connsiteY30050" fmla="*/ 849390 h 4330701"/>
              <a:gd name="connsiteX30051" fmla="*/ 10350467 w 12191966"/>
              <a:gd name="connsiteY30051" fmla="*/ 847803 h 4330701"/>
              <a:gd name="connsiteX30052" fmla="*/ 10346101 w 12191966"/>
              <a:gd name="connsiteY30052" fmla="*/ 839864 h 4330701"/>
              <a:gd name="connsiteX30053" fmla="*/ 10341736 w 12191966"/>
              <a:gd name="connsiteY30053" fmla="*/ 833911 h 4330701"/>
              <a:gd name="connsiteX30054" fmla="*/ 10336576 w 12191966"/>
              <a:gd name="connsiteY30054" fmla="*/ 828751 h 4330701"/>
              <a:gd name="connsiteX30055" fmla="*/ 10332211 w 12191966"/>
              <a:gd name="connsiteY30055" fmla="*/ 824782 h 4330701"/>
              <a:gd name="connsiteX30056" fmla="*/ 10327051 w 12191966"/>
              <a:gd name="connsiteY30056" fmla="*/ 822401 h 4330701"/>
              <a:gd name="connsiteX30057" fmla="*/ 10322289 w 12191966"/>
              <a:gd name="connsiteY30057" fmla="*/ 819622 h 4330701"/>
              <a:gd name="connsiteX30058" fmla="*/ 10316733 w 12191966"/>
              <a:gd name="connsiteY30058" fmla="*/ 818432 h 4330701"/>
              <a:gd name="connsiteX30059" fmla="*/ 10311573 w 12191966"/>
              <a:gd name="connsiteY30059" fmla="*/ 817241 h 4330701"/>
              <a:gd name="connsiteX30060" fmla="*/ 10313161 w 12191966"/>
              <a:gd name="connsiteY30060" fmla="*/ 814859 h 4330701"/>
              <a:gd name="connsiteX30061" fmla="*/ 10314748 w 12191966"/>
              <a:gd name="connsiteY30061" fmla="*/ 812875 h 4330701"/>
              <a:gd name="connsiteX30062" fmla="*/ 10316336 w 12191966"/>
              <a:gd name="connsiteY30062" fmla="*/ 811288 h 4330701"/>
              <a:gd name="connsiteX30063" fmla="*/ 10318320 w 12191966"/>
              <a:gd name="connsiteY30063" fmla="*/ 809700 h 4330701"/>
              <a:gd name="connsiteX30064" fmla="*/ 10322289 w 12191966"/>
              <a:gd name="connsiteY30064" fmla="*/ 808112 h 4330701"/>
              <a:gd name="connsiteX30065" fmla="*/ 10326654 w 12191966"/>
              <a:gd name="connsiteY30065" fmla="*/ 807319 h 4330701"/>
              <a:gd name="connsiteX30066" fmla="*/ 10331814 w 12191966"/>
              <a:gd name="connsiteY30066" fmla="*/ 806525 h 4330701"/>
              <a:gd name="connsiteX30067" fmla="*/ 10336576 w 12191966"/>
              <a:gd name="connsiteY30067" fmla="*/ 807319 h 4330701"/>
              <a:gd name="connsiteX30068" fmla="*/ 10342133 w 12191966"/>
              <a:gd name="connsiteY30068" fmla="*/ 807715 h 4330701"/>
              <a:gd name="connsiteX30069" fmla="*/ 10347689 w 12191966"/>
              <a:gd name="connsiteY30069" fmla="*/ 809303 h 4330701"/>
              <a:gd name="connsiteX30070" fmla="*/ 10359198 w 12191966"/>
              <a:gd name="connsiteY30070" fmla="*/ 812081 h 4330701"/>
              <a:gd name="connsiteX30071" fmla="*/ 10370311 w 12191966"/>
              <a:gd name="connsiteY30071" fmla="*/ 815654 h 4330701"/>
              <a:gd name="connsiteX30072" fmla="*/ 10375867 w 12191966"/>
              <a:gd name="connsiteY30072" fmla="*/ 816844 h 4330701"/>
              <a:gd name="connsiteX30073" fmla="*/ 10381026 w 12191966"/>
              <a:gd name="connsiteY30073" fmla="*/ 817638 h 4330701"/>
              <a:gd name="connsiteX30074" fmla="*/ 10385392 w 12191966"/>
              <a:gd name="connsiteY30074" fmla="*/ 818432 h 4330701"/>
              <a:gd name="connsiteX30075" fmla="*/ 10389758 w 12191966"/>
              <a:gd name="connsiteY30075" fmla="*/ 817638 h 4330701"/>
              <a:gd name="connsiteX30076" fmla="*/ 10386583 w 12191966"/>
              <a:gd name="connsiteY30076" fmla="*/ 801761 h 4330701"/>
              <a:gd name="connsiteX30077" fmla="*/ 10384598 w 12191966"/>
              <a:gd name="connsiteY30077" fmla="*/ 788266 h 4330701"/>
              <a:gd name="connsiteX30078" fmla="*/ 10383408 w 12191966"/>
              <a:gd name="connsiteY30078" fmla="*/ 775963 h 4330701"/>
              <a:gd name="connsiteX30079" fmla="*/ 10383408 w 12191966"/>
              <a:gd name="connsiteY30079" fmla="*/ 765245 h 4330701"/>
              <a:gd name="connsiteX30080" fmla="*/ 10384995 w 12191966"/>
              <a:gd name="connsiteY30080" fmla="*/ 743416 h 4330701"/>
              <a:gd name="connsiteX30081" fmla="*/ 10385392 w 12191966"/>
              <a:gd name="connsiteY30081" fmla="*/ 731905 h 4330701"/>
              <a:gd name="connsiteX30082" fmla="*/ 10385392 w 12191966"/>
              <a:gd name="connsiteY30082" fmla="*/ 718808 h 4330701"/>
              <a:gd name="connsiteX30083" fmla="*/ 10388964 w 12191966"/>
              <a:gd name="connsiteY30083" fmla="*/ 722776 h 4330701"/>
              <a:gd name="connsiteX30084" fmla="*/ 10392933 w 12191966"/>
              <a:gd name="connsiteY30084" fmla="*/ 727936 h 4330701"/>
              <a:gd name="connsiteX30085" fmla="*/ 10396108 w 12191966"/>
              <a:gd name="connsiteY30085" fmla="*/ 733095 h 4330701"/>
              <a:gd name="connsiteX30086" fmla="*/ 10399283 w 12191966"/>
              <a:gd name="connsiteY30086" fmla="*/ 739051 h 4330701"/>
              <a:gd name="connsiteX30087" fmla="*/ 10402458 w 12191966"/>
              <a:gd name="connsiteY30087" fmla="*/ 745399 h 4330701"/>
              <a:gd name="connsiteX30088" fmla="*/ 10405633 w 12191966"/>
              <a:gd name="connsiteY30088" fmla="*/ 752545 h 4330701"/>
              <a:gd name="connsiteX30089" fmla="*/ 10408411 w 12191966"/>
              <a:gd name="connsiteY30089" fmla="*/ 759689 h 4330701"/>
              <a:gd name="connsiteX30090" fmla="*/ 10411189 w 12191966"/>
              <a:gd name="connsiteY30090" fmla="*/ 767628 h 4330701"/>
              <a:gd name="connsiteX30091" fmla="*/ 10413570 w 12191966"/>
              <a:gd name="connsiteY30091" fmla="*/ 775963 h 4330701"/>
              <a:gd name="connsiteX30092" fmla="*/ 10415554 w 12191966"/>
              <a:gd name="connsiteY30092" fmla="*/ 785091 h 4330701"/>
              <a:gd name="connsiteX30093" fmla="*/ 10417539 w 12191966"/>
              <a:gd name="connsiteY30093" fmla="*/ 794618 h 4330701"/>
              <a:gd name="connsiteX30094" fmla="*/ 10419126 w 12191966"/>
              <a:gd name="connsiteY30094" fmla="*/ 804540 h 4330701"/>
              <a:gd name="connsiteX30095" fmla="*/ 10420714 w 12191966"/>
              <a:gd name="connsiteY30095" fmla="*/ 814859 h 4330701"/>
              <a:gd name="connsiteX30096" fmla="*/ 10421508 w 12191966"/>
              <a:gd name="connsiteY30096" fmla="*/ 825973 h 4330701"/>
              <a:gd name="connsiteX30097" fmla="*/ 10422698 w 12191966"/>
              <a:gd name="connsiteY30097" fmla="*/ 836689 h 4330701"/>
              <a:gd name="connsiteX30098" fmla="*/ 10423492 w 12191966"/>
              <a:gd name="connsiteY30098" fmla="*/ 848200 h 4330701"/>
              <a:gd name="connsiteX30099" fmla="*/ 10420714 w 12191966"/>
              <a:gd name="connsiteY30099" fmla="*/ 845421 h 4330701"/>
              <a:gd name="connsiteX30100" fmla="*/ 10418730 w 12191966"/>
              <a:gd name="connsiteY30100" fmla="*/ 841849 h 4330701"/>
              <a:gd name="connsiteX30101" fmla="*/ 10413570 w 12191966"/>
              <a:gd name="connsiteY30101" fmla="*/ 834705 h 4330701"/>
              <a:gd name="connsiteX30102" fmla="*/ 10411189 w 12191966"/>
              <a:gd name="connsiteY30102" fmla="*/ 831926 h 4330701"/>
              <a:gd name="connsiteX30103" fmla="*/ 10408411 w 12191966"/>
              <a:gd name="connsiteY30103" fmla="*/ 828751 h 4330701"/>
              <a:gd name="connsiteX30104" fmla="*/ 10404839 w 12191966"/>
              <a:gd name="connsiteY30104" fmla="*/ 826768 h 4330701"/>
              <a:gd name="connsiteX30105" fmla="*/ 10400870 w 12191966"/>
              <a:gd name="connsiteY30105" fmla="*/ 825179 h 4330701"/>
              <a:gd name="connsiteX30106" fmla="*/ 10398886 w 12191966"/>
              <a:gd name="connsiteY30106" fmla="*/ 828355 h 4330701"/>
              <a:gd name="connsiteX30107" fmla="*/ 10398092 w 12191966"/>
              <a:gd name="connsiteY30107" fmla="*/ 831134 h 4330701"/>
              <a:gd name="connsiteX30108" fmla="*/ 10397298 w 12191966"/>
              <a:gd name="connsiteY30108" fmla="*/ 834308 h 4330701"/>
              <a:gd name="connsiteX30109" fmla="*/ 10397298 w 12191966"/>
              <a:gd name="connsiteY30109" fmla="*/ 836689 h 4330701"/>
              <a:gd name="connsiteX30110" fmla="*/ 10398092 w 12191966"/>
              <a:gd name="connsiteY30110" fmla="*/ 839467 h 4330701"/>
              <a:gd name="connsiteX30111" fmla="*/ 10398489 w 12191966"/>
              <a:gd name="connsiteY30111" fmla="*/ 841849 h 4330701"/>
              <a:gd name="connsiteX30112" fmla="*/ 10401664 w 12191966"/>
              <a:gd name="connsiteY30112" fmla="*/ 847009 h 4330701"/>
              <a:gd name="connsiteX30113" fmla="*/ 10404442 w 12191966"/>
              <a:gd name="connsiteY30113" fmla="*/ 851772 h 4330701"/>
              <a:gd name="connsiteX30114" fmla="*/ 10408014 w 12191966"/>
              <a:gd name="connsiteY30114" fmla="*/ 857725 h 4330701"/>
              <a:gd name="connsiteX30115" fmla="*/ 10409601 w 12191966"/>
              <a:gd name="connsiteY30115" fmla="*/ 860901 h 4330701"/>
              <a:gd name="connsiteX30116" fmla="*/ 10410395 w 12191966"/>
              <a:gd name="connsiteY30116" fmla="*/ 864076 h 4330701"/>
              <a:gd name="connsiteX30117" fmla="*/ 10411586 w 12191966"/>
              <a:gd name="connsiteY30117" fmla="*/ 867251 h 4330701"/>
              <a:gd name="connsiteX30118" fmla="*/ 10411983 w 12191966"/>
              <a:gd name="connsiteY30118" fmla="*/ 870823 h 4330701"/>
              <a:gd name="connsiteX30119" fmla="*/ 10414364 w 12191966"/>
              <a:gd name="connsiteY30119" fmla="*/ 867251 h 4330701"/>
              <a:gd name="connsiteX30120" fmla="*/ 10417539 w 12191966"/>
              <a:gd name="connsiteY30120" fmla="*/ 864473 h 4330701"/>
              <a:gd name="connsiteX30121" fmla="*/ 10419920 w 12191966"/>
              <a:gd name="connsiteY30121" fmla="*/ 862488 h 4330701"/>
              <a:gd name="connsiteX30122" fmla="*/ 10422698 w 12191966"/>
              <a:gd name="connsiteY30122" fmla="*/ 860504 h 4330701"/>
              <a:gd name="connsiteX30123" fmla="*/ 10425080 w 12191966"/>
              <a:gd name="connsiteY30123" fmla="*/ 859313 h 4330701"/>
              <a:gd name="connsiteX30124" fmla="*/ 10427461 w 12191966"/>
              <a:gd name="connsiteY30124" fmla="*/ 858916 h 4330701"/>
              <a:gd name="connsiteX30125" fmla="*/ 10429445 w 12191966"/>
              <a:gd name="connsiteY30125" fmla="*/ 858519 h 4330701"/>
              <a:gd name="connsiteX30126" fmla="*/ 10432223 w 12191966"/>
              <a:gd name="connsiteY30126" fmla="*/ 858519 h 4330701"/>
              <a:gd name="connsiteX30127" fmla="*/ 10434208 w 12191966"/>
              <a:gd name="connsiteY30127" fmla="*/ 859313 h 4330701"/>
              <a:gd name="connsiteX30128" fmla="*/ 10436589 w 12191966"/>
              <a:gd name="connsiteY30128" fmla="*/ 859710 h 4330701"/>
              <a:gd name="connsiteX30129" fmla="*/ 10440954 w 12191966"/>
              <a:gd name="connsiteY30129" fmla="*/ 862885 h 4330701"/>
              <a:gd name="connsiteX30130" fmla="*/ 10445320 w 12191966"/>
              <a:gd name="connsiteY30130" fmla="*/ 866854 h 4330701"/>
              <a:gd name="connsiteX30131" fmla="*/ 10449686 w 12191966"/>
              <a:gd name="connsiteY30131" fmla="*/ 870823 h 4330701"/>
              <a:gd name="connsiteX30132" fmla="*/ 10459211 w 12191966"/>
              <a:gd name="connsiteY30132" fmla="*/ 881143 h 4330701"/>
              <a:gd name="connsiteX30133" fmla="*/ 10464370 w 12191966"/>
              <a:gd name="connsiteY30133" fmla="*/ 885509 h 4330701"/>
              <a:gd name="connsiteX30134" fmla="*/ 10469530 w 12191966"/>
              <a:gd name="connsiteY30134" fmla="*/ 889478 h 4330701"/>
              <a:gd name="connsiteX30135" fmla="*/ 10475086 w 12191966"/>
              <a:gd name="connsiteY30135" fmla="*/ 893051 h 4330701"/>
              <a:gd name="connsiteX30136" fmla="*/ 10478261 w 12191966"/>
              <a:gd name="connsiteY30136" fmla="*/ 893844 h 4330701"/>
              <a:gd name="connsiteX30137" fmla="*/ 10481833 w 12191966"/>
              <a:gd name="connsiteY30137" fmla="*/ 895035 h 4330701"/>
              <a:gd name="connsiteX30138" fmla="*/ 10484611 w 12191966"/>
              <a:gd name="connsiteY30138" fmla="*/ 895432 h 4330701"/>
              <a:gd name="connsiteX30139" fmla="*/ 10488183 w 12191966"/>
              <a:gd name="connsiteY30139" fmla="*/ 895829 h 4330701"/>
              <a:gd name="connsiteX30140" fmla="*/ 10491754 w 12191966"/>
              <a:gd name="connsiteY30140" fmla="*/ 895432 h 4330701"/>
              <a:gd name="connsiteX30141" fmla="*/ 10495723 w 12191966"/>
              <a:gd name="connsiteY30141" fmla="*/ 895035 h 4330701"/>
              <a:gd name="connsiteX30142" fmla="*/ 10490961 w 12191966"/>
              <a:gd name="connsiteY30142" fmla="*/ 892654 h 4330701"/>
              <a:gd name="connsiteX30143" fmla="*/ 10486595 w 12191966"/>
              <a:gd name="connsiteY30143" fmla="*/ 889478 h 4330701"/>
              <a:gd name="connsiteX30144" fmla="*/ 10483420 w 12191966"/>
              <a:gd name="connsiteY30144" fmla="*/ 885906 h 4330701"/>
              <a:gd name="connsiteX30145" fmla="*/ 10480245 w 12191966"/>
              <a:gd name="connsiteY30145" fmla="*/ 881937 h 4330701"/>
              <a:gd name="connsiteX30146" fmla="*/ 10477864 w 12191966"/>
              <a:gd name="connsiteY30146" fmla="*/ 877968 h 4330701"/>
              <a:gd name="connsiteX30147" fmla="*/ 10475086 w 12191966"/>
              <a:gd name="connsiteY30147" fmla="*/ 873602 h 4330701"/>
              <a:gd name="connsiteX30148" fmla="*/ 10471117 w 12191966"/>
              <a:gd name="connsiteY30148" fmla="*/ 864870 h 4330701"/>
              <a:gd name="connsiteX30149" fmla="*/ 10467545 w 12191966"/>
              <a:gd name="connsiteY30149" fmla="*/ 856535 h 4330701"/>
              <a:gd name="connsiteX30150" fmla="*/ 10465561 w 12191966"/>
              <a:gd name="connsiteY30150" fmla="*/ 852566 h 4330701"/>
              <a:gd name="connsiteX30151" fmla="*/ 10463576 w 12191966"/>
              <a:gd name="connsiteY30151" fmla="*/ 849390 h 4330701"/>
              <a:gd name="connsiteX30152" fmla="*/ 10461195 w 12191966"/>
              <a:gd name="connsiteY30152" fmla="*/ 846215 h 4330701"/>
              <a:gd name="connsiteX30153" fmla="*/ 10458814 w 12191966"/>
              <a:gd name="connsiteY30153" fmla="*/ 843833 h 4330701"/>
              <a:gd name="connsiteX30154" fmla="*/ 10455242 w 12191966"/>
              <a:gd name="connsiteY30154" fmla="*/ 842246 h 4330701"/>
              <a:gd name="connsiteX30155" fmla="*/ 10451670 w 12191966"/>
              <a:gd name="connsiteY30155" fmla="*/ 841452 h 4330701"/>
              <a:gd name="connsiteX30156" fmla="*/ 10453654 w 12191966"/>
              <a:gd name="connsiteY30156" fmla="*/ 836292 h 4330701"/>
              <a:gd name="connsiteX30157" fmla="*/ 10455639 w 12191966"/>
              <a:gd name="connsiteY30157" fmla="*/ 831134 h 4330701"/>
              <a:gd name="connsiteX30158" fmla="*/ 10458020 w 12191966"/>
              <a:gd name="connsiteY30158" fmla="*/ 827165 h 4330701"/>
              <a:gd name="connsiteX30159" fmla="*/ 10461195 w 12191966"/>
              <a:gd name="connsiteY30159" fmla="*/ 823194 h 4330701"/>
              <a:gd name="connsiteX30160" fmla="*/ 10464767 w 12191966"/>
              <a:gd name="connsiteY30160" fmla="*/ 820813 h 4330701"/>
              <a:gd name="connsiteX30161" fmla="*/ 10466354 w 12191966"/>
              <a:gd name="connsiteY30161" fmla="*/ 819622 h 4330701"/>
              <a:gd name="connsiteX30162" fmla="*/ 10468736 w 12191966"/>
              <a:gd name="connsiteY30162" fmla="*/ 818828 h 4330701"/>
              <a:gd name="connsiteX30163" fmla="*/ 10471117 w 12191966"/>
              <a:gd name="connsiteY30163" fmla="*/ 818432 h 4330701"/>
              <a:gd name="connsiteX30164" fmla="*/ 10473895 w 12191966"/>
              <a:gd name="connsiteY30164" fmla="*/ 818432 h 4330701"/>
              <a:gd name="connsiteX30165" fmla="*/ 10476673 w 12191966"/>
              <a:gd name="connsiteY30165" fmla="*/ 818432 h 4330701"/>
              <a:gd name="connsiteX30166" fmla="*/ 10479848 w 12191966"/>
              <a:gd name="connsiteY30166" fmla="*/ 818828 h 4330701"/>
              <a:gd name="connsiteX30167" fmla="*/ 10479054 w 12191966"/>
              <a:gd name="connsiteY30167" fmla="*/ 805334 h 4330701"/>
              <a:gd name="connsiteX30168" fmla="*/ 10478658 w 12191966"/>
              <a:gd name="connsiteY30168" fmla="*/ 791838 h 4330701"/>
              <a:gd name="connsiteX30169" fmla="*/ 10477864 w 12191966"/>
              <a:gd name="connsiteY30169" fmla="*/ 779138 h 4330701"/>
              <a:gd name="connsiteX30170" fmla="*/ 10476276 w 12191966"/>
              <a:gd name="connsiteY30170" fmla="*/ 767230 h 4330701"/>
              <a:gd name="connsiteX30171" fmla="*/ 10474689 w 12191966"/>
              <a:gd name="connsiteY30171" fmla="*/ 761673 h 4330701"/>
              <a:gd name="connsiteX30172" fmla="*/ 10473895 w 12191966"/>
              <a:gd name="connsiteY30172" fmla="*/ 756513 h 4330701"/>
              <a:gd name="connsiteX30173" fmla="*/ 10471911 w 12191966"/>
              <a:gd name="connsiteY30173" fmla="*/ 752148 h 4330701"/>
              <a:gd name="connsiteX30174" fmla="*/ 10469530 w 12191966"/>
              <a:gd name="connsiteY30174" fmla="*/ 747385 h 4330701"/>
              <a:gd name="connsiteX30175" fmla="*/ 10467148 w 12191966"/>
              <a:gd name="connsiteY30175" fmla="*/ 743416 h 4330701"/>
              <a:gd name="connsiteX30176" fmla="*/ 10464767 w 12191966"/>
              <a:gd name="connsiteY30176" fmla="*/ 739843 h 4330701"/>
              <a:gd name="connsiteX30177" fmla="*/ 10461592 w 12191966"/>
              <a:gd name="connsiteY30177" fmla="*/ 737064 h 4330701"/>
              <a:gd name="connsiteX30178" fmla="*/ 10458020 w 12191966"/>
              <a:gd name="connsiteY30178" fmla="*/ 735082 h 4330701"/>
              <a:gd name="connsiteX30179" fmla="*/ 10461195 w 12191966"/>
              <a:gd name="connsiteY30179" fmla="*/ 731111 h 4330701"/>
              <a:gd name="connsiteX30180" fmla="*/ 10464370 w 12191966"/>
              <a:gd name="connsiteY30180" fmla="*/ 727936 h 4330701"/>
              <a:gd name="connsiteX30181" fmla="*/ 10466751 w 12191966"/>
              <a:gd name="connsiteY30181" fmla="*/ 725951 h 4330701"/>
              <a:gd name="connsiteX30182" fmla="*/ 10469530 w 12191966"/>
              <a:gd name="connsiteY30182" fmla="*/ 723967 h 4330701"/>
              <a:gd name="connsiteX30183" fmla="*/ 10472704 w 12191966"/>
              <a:gd name="connsiteY30183" fmla="*/ 722380 h 4330701"/>
              <a:gd name="connsiteX30184" fmla="*/ 10475086 w 12191966"/>
              <a:gd name="connsiteY30184" fmla="*/ 721983 h 4330701"/>
              <a:gd name="connsiteX30185" fmla="*/ 10477864 w 12191966"/>
              <a:gd name="connsiteY30185" fmla="*/ 721586 h 4330701"/>
              <a:gd name="connsiteX30186" fmla="*/ 10480642 w 12191966"/>
              <a:gd name="connsiteY30186" fmla="*/ 721983 h 4330701"/>
              <a:gd name="connsiteX30187" fmla="*/ 10483420 w 12191966"/>
              <a:gd name="connsiteY30187" fmla="*/ 722380 h 4330701"/>
              <a:gd name="connsiteX30188" fmla="*/ 10485404 w 12191966"/>
              <a:gd name="connsiteY30188" fmla="*/ 723967 h 4330701"/>
              <a:gd name="connsiteX30189" fmla="*/ 10487786 w 12191966"/>
              <a:gd name="connsiteY30189" fmla="*/ 725555 h 4330701"/>
              <a:gd name="connsiteX30190" fmla="*/ 10490167 w 12191966"/>
              <a:gd name="connsiteY30190" fmla="*/ 727539 h 4330701"/>
              <a:gd name="connsiteX30191" fmla="*/ 10494930 w 12191966"/>
              <a:gd name="connsiteY30191" fmla="*/ 732304 h 4330701"/>
              <a:gd name="connsiteX30192" fmla="*/ 10498501 w 12191966"/>
              <a:gd name="connsiteY30192" fmla="*/ 738652 h 4330701"/>
              <a:gd name="connsiteX30193" fmla="*/ 10502470 w 12191966"/>
              <a:gd name="connsiteY30193" fmla="*/ 746194 h 4330701"/>
              <a:gd name="connsiteX30194" fmla="*/ 10505248 w 12191966"/>
              <a:gd name="connsiteY30194" fmla="*/ 754132 h 4330701"/>
              <a:gd name="connsiteX30195" fmla="*/ 10508026 w 12191966"/>
              <a:gd name="connsiteY30195" fmla="*/ 763262 h 4330701"/>
              <a:gd name="connsiteX30196" fmla="*/ 10510408 w 12191966"/>
              <a:gd name="connsiteY30196" fmla="*/ 772788 h 4330701"/>
              <a:gd name="connsiteX30197" fmla="*/ 10511995 w 12191966"/>
              <a:gd name="connsiteY30197" fmla="*/ 782313 h 4330701"/>
              <a:gd name="connsiteX30198" fmla="*/ 10512789 w 12191966"/>
              <a:gd name="connsiteY30198" fmla="*/ 792235 h 4330701"/>
              <a:gd name="connsiteX30199" fmla="*/ 10513186 w 12191966"/>
              <a:gd name="connsiteY30199" fmla="*/ 801761 h 4330701"/>
              <a:gd name="connsiteX30200" fmla="*/ 10513186 w 12191966"/>
              <a:gd name="connsiteY30200" fmla="*/ 811288 h 4330701"/>
              <a:gd name="connsiteX30201" fmla="*/ 10517551 w 12191966"/>
              <a:gd name="connsiteY30201" fmla="*/ 818828 h 4330701"/>
              <a:gd name="connsiteX30202" fmla="*/ 10521520 w 12191966"/>
              <a:gd name="connsiteY30202" fmla="*/ 825179 h 4330701"/>
              <a:gd name="connsiteX30203" fmla="*/ 10525886 w 12191966"/>
              <a:gd name="connsiteY30203" fmla="*/ 831134 h 4330701"/>
              <a:gd name="connsiteX30204" fmla="*/ 10530251 w 12191966"/>
              <a:gd name="connsiteY30204" fmla="*/ 837483 h 4330701"/>
              <a:gd name="connsiteX30205" fmla="*/ 10539776 w 12191966"/>
              <a:gd name="connsiteY30205" fmla="*/ 848993 h 4330701"/>
              <a:gd name="connsiteX30206" fmla="*/ 10544936 w 12191966"/>
              <a:gd name="connsiteY30206" fmla="*/ 854947 h 4330701"/>
              <a:gd name="connsiteX30207" fmla="*/ 10549698 w 12191966"/>
              <a:gd name="connsiteY30207" fmla="*/ 860901 h 4330701"/>
              <a:gd name="connsiteX30208" fmla="*/ 10554064 w 12191966"/>
              <a:gd name="connsiteY30208" fmla="*/ 867251 h 4330701"/>
              <a:gd name="connsiteX30209" fmla="*/ 10557636 w 12191966"/>
              <a:gd name="connsiteY30209" fmla="*/ 874396 h 4330701"/>
              <a:gd name="connsiteX30210" fmla="*/ 10561208 w 12191966"/>
              <a:gd name="connsiteY30210" fmla="*/ 881937 h 4330701"/>
              <a:gd name="connsiteX30211" fmla="*/ 10563986 w 12191966"/>
              <a:gd name="connsiteY30211" fmla="*/ 890669 h 4330701"/>
              <a:gd name="connsiteX30212" fmla="*/ 10566367 w 12191966"/>
              <a:gd name="connsiteY30212" fmla="*/ 899401 h 4330701"/>
              <a:gd name="connsiteX30213" fmla="*/ 10567954 w 12191966"/>
              <a:gd name="connsiteY30213" fmla="*/ 909721 h 4330701"/>
              <a:gd name="connsiteX30214" fmla="*/ 10568748 w 12191966"/>
              <a:gd name="connsiteY30214" fmla="*/ 921231 h 4330701"/>
              <a:gd name="connsiteX30215" fmla="*/ 10567954 w 12191966"/>
              <a:gd name="connsiteY30215" fmla="*/ 933535 h 4330701"/>
              <a:gd name="connsiteX30216" fmla="*/ 10571923 w 12191966"/>
              <a:gd name="connsiteY30216" fmla="*/ 925994 h 4330701"/>
              <a:gd name="connsiteX30217" fmla="*/ 10574701 w 12191966"/>
              <a:gd name="connsiteY30217" fmla="*/ 920437 h 4330701"/>
              <a:gd name="connsiteX30218" fmla="*/ 10575495 w 12191966"/>
              <a:gd name="connsiteY30218" fmla="*/ 917659 h 4330701"/>
              <a:gd name="connsiteX30219" fmla="*/ 10576289 w 12191966"/>
              <a:gd name="connsiteY30219" fmla="*/ 917262 h 4330701"/>
              <a:gd name="connsiteX30220" fmla="*/ 10576686 w 12191966"/>
              <a:gd name="connsiteY30220" fmla="*/ 916468 h 4330701"/>
              <a:gd name="connsiteX30221" fmla="*/ 10577083 w 12191966"/>
              <a:gd name="connsiteY30221" fmla="*/ 916468 h 4330701"/>
              <a:gd name="connsiteX30222" fmla="*/ 10578273 w 12191966"/>
              <a:gd name="connsiteY30222" fmla="*/ 917262 h 4330701"/>
              <a:gd name="connsiteX30223" fmla="*/ 10580654 w 12191966"/>
              <a:gd name="connsiteY30223" fmla="*/ 919247 h 4330701"/>
              <a:gd name="connsiteX30224" fmla="*/ 10584623 w 12191966"/>
              <a:gd name="connsiteY30224" fmla="*/ 922025 h 4330701"/>
              <a:gd name="connsiteX30225" fmla="*/ 10590576 w 12191966"/>
              <a:gd name="connsiteY30225" fmla="*/ 925994 h 4330701"/>
              <a:gd name="connsiteX30226" fmla="*/ 10592164 w 12191966"/>
              <a:gd name="connsiteY30226" fmla="*/ 925597 h 4330701"/>
              <a:gd name="connsiteX30227" fmla="*/ 10593751 w 12191966"/>
              <a:gd name="connsiteY30227" fmla="*/ 924803 h 4330701"/>
              <a:gd name="connsiteX30228" fmla="*/ 10596133 w 12191966"/>
              <a:gd name="connsiteY30228" fmla="*/ 922025 h 4330701"/>
              <a:gd name="connsiteX30229" fmla="*/ 10598514 w 12191966"/>
              <a:gd name="connsiteY30229" fmla="*/ 919644 h 4330701"/>
              <a:gd name="connsiteX30230" fmla="*/ 10600101 w 12191966"/>
              <a:gd name="connsiteY30230" fmla="*/ 919247 h 4330701"/>
              <a:gd name="connsiteX30231" fmla="*/ 10602086 w 12191966"/>
              <a:gd name="connsiteY30231" fmla="*/ 918453 h 4330701"/>
              <a:gd name="connsiteX30232" fmla="*/ 10599704 w 12191966"/>
              <a:gd name="connsiteY30232" fmla="*/ 912499 h 4330701"/>
              <a:gd name="connsiteX30233" fmla="*/ 10597720 w 12191966"/>
              <a:gd name="connsiteY30233" fmla="*/ 905355 h 4330701"/>
              <a:gd name="connsiteX30234" fmla="*/ 10596530 w 12191966"/>
              <a:gd name="connsiteY30234" fmla="*/ 898607 h 4330701"/>
              <a:gd name="connsiteX30235" fmla="*/ 10596530 w 12191966"/>
              <a:gd name="connsiteY30235" fmla="*/ 891066 h 4330701"/>
              <a:gd name="connsiteX30236" fmla="*/ 10596530 w 12191966"/>
              <a:gd name="connsiteY30236" fmla="*/ 883128 h 4330701"/>
              <a:gd name="connsiteX30237" fmla="*/ 10596530 w 12191966"/>
              <a:gd name="connsiteY30237" fmla="*/ 874793 h 4330701"/>
              <a:gd name="connsiteX30238" fmla="*/ 10597720 w 12191966"/>
              <a:gd name="connsiteY30238" fmla="*/ 858519 h 4330701"/>
              <a:gd name="connsiteX30239" fmla="*/ 10598117 w 12191966"/>
              <a:gd name="connsiteY30239" fmla="*/ 849787 h 4330701"/>
              <a:gd name="connsiteX30240" fmla="*/ 10597720 w 12191966"/>
              <a:gd name="connsiteY30240" fmla="*/ 841849 h 4330701"/>
              <a:gd name="connsiteX30241" fmla="*/ 10597323 w 12191966"/>
              <a:gd name="connsiteY30241" fmla="*/ 833911 h 4330701"/>
              <a:gd name="connsiteX30242" fmla="*/ 10595736 w 12191966"/>
              <a:gd name="connsiteY30242" fmla="*/ 825973 h 4330701"/>
              <a:gd name="connsiteX30243" fmla="*/ 10593751 w 12191966"/>
              <a:gd name="connsiteY30243" fmla="*/ 817638 h 4330701"/>
              <a:gd name="connsiteX30244" fmla="*/ 10590576 w 12191966"/>
              <a:gd name="connsiteY30244" fmla="*/ 810097 h 4330701"/>
              <a:gd name="connsiteX30245" fmla="*/ 10588592 w 12191966"/>
              <a:gd name="connsiteY30245" fmla="*/ 806525 h 4330701"/>
              <a:gd name="connsiteX30246" fmla="*/ 10586608 w 12191966"/>
              <a:gd name="connsiteY30246" fmla="*/ 803350 h 4330701"/>
              <a:gd name="connsiteX30247" fmla="*/ 10583433 w 12191966"/>
              <a:gd name="connsiteY30247" fmla="*/ 800175 h 4330701"/>
              <a:gd name="connsiteX30248" fmla="*/ 10581051 w 12191966"/>
              <a:gd name="connsiteY30248" fmla="*/ 796601 h 4330701"/>
              <a:gd name="connsiteX30249" fmla="*/ 10583036 w 12191966"/>
              <a:gd name="connsiteY30249" fmla="*/ 793031 h 4330701"/>
              <a:gd name="connsiteX30250" fmla="*/ 10585020 w 12191966"/>
              <a:gd name="connsiteY30250" fmla="*/ 790253 h 4330701"/>
              <a:gd name="connsiteX30251" fmla="*/ 10587798 w 12191966"/>
              <a:gd name="connsiteY30251" fmla="*/ 788266 h 4330701"/>
              <a:gd name="connsiteX30252" fmla="*/ 10590180 w 12191966"/>
              <a:gd name="connsiteY30252" fmla="*/ 787076 h 4330701"/>
              <a:gd name="connsiteX30253" fmla="*/ 10592561 w 12191966"/>
              <a:gd name="connsiteY30253" fmla="*/ 786679 h 4330701"/>
              <a:gd name="connsiteX30254" fmla="*/ 10595339 w 12191966"/>
              <a:gd name="connsiteY30254" fmla="*/ 787076 h 4330701"/>
              <a:gd name="connsiteX30255" fmla="*/ 10597720 w 12191966"/>
              <a:gd name="connsiteY30255" fmla="*/ 788266 h 4330701"/>
              <a:gd name="connsiteX30256" fmla="*/ 10600101 w 12191966"/>
              <a:gd name="connsiteY30256" fmla="*/ 789854 h 4330701"/>
              <a:gd name="connsiteX30257" fmla="*/ 10605658 w 12191966"/>
              <a:gd name="connsiteY30257" fmla="*/ 793031 h 4330701"/>
              <a:gd name="connsiteX30258" fmla="*/ 10611611 w 12191966"/>
              <a:gd name="connsiteY30258" fmla="*/ 797792 h 4330701"/>
              <a:gd name="connsiteX30259" fmla="*/ 10618754 w 12191966"/>
              <a:gd name="connsiteY30259" fmla="*/ 801761 h 4330701"/>
              <a:gd name="connsiteX30260" fmla="*/ 10622326 w 12191966"/>
              <a:gd name="connsiteY30260" fmla="*/ 803747 h 4330701"/>
              <a:gd name="connsiteX30261" fmla="*/ 10625898 w 12191966"/>
              <a:gd name="connsiteY30261" fmla="*/ 805334 h 4330701"/>
              <a:gd name="connsiteX30262" fmla="*/ 10622326 w 12191966"/>
              <a:gd name="connsiteY30262" fmla="*/ 810097 h 4330701"/>
              <a:gd name="connsiteX30263" fmla="*/ 10620342 w 12191966"/>
              <a:gd name="connsiteY30263" fmla="*/ 815256 h 4330701"/>
              <a:gd name="connsiteX30264" fmla="*/ 10619945 w 12191966"/>
              <a:gd name="connsiteY30264" fmla="*/ 819225 h 4330701"/>
              <a:gd name="connsiteX30265" fmla="*/ 10619945 w 12191966"/>
              <a:gd name="connsiteY30265" fmla="*/ 822799 h 4330701"/>
              <a:gd name="connsiteX30266" fmla="*/ 10620739 w 12191966"/>
              <a:gd name="connsiteY30266" fmla="*/ 825973 h 4330701"/>
              <a:gd name="connsiteX30267" fmla="*/ 10622326 w 12191966"/>
              <a:gd name="connsiteY30267" fmla="*/ 828355 h 4330701"/>
              <a:gd name="connsiteX30268" fmla="*/ 10624311 w 12191966"/>
              <a:gd name="connsiteY30268" fmla="*/ 830737 h 4330701"/>
              <a:gd name="connsiteX30269" fmla="*/ 10626295 w 12191966"/>
              <a:gd name="connsiteY30269" fmla="*/ 832721 h 4330701"/>
              <a:gd name="connsiteX30270" fmla="*/ 10630661 w 12191966"/>
              <a:gd name="connsiteY30270" fmla="*/ 836689 h 4330701"/>
              <a:gd name="connsiteX30271" fmla="*/ 10632248 w 12191966"/>
              <a:gd name="connsiteY30271" fmla="*/ 838277 h 4330701"/>
              <a:gd name="connsiteX30272" fmla="*/ 10633836 w 12191966"/>
              <a:gd name="connsiteY30272" fmla="*/ 840261 h 4330701"/>
              <a:gd name="connsiteX30273" fmla="*/ 10634233 w 12191966"/>
              <a:gd name="connsiteY30273" fmla="*/ 842246 h 4330701"/>
              <a:gd name="connsiteX30274" fmla="*/ 10634233 w 12191966"/>
              <a:gd name="connsiteY30274" fmla="*/ 845024 h 4330701"/>
              <a:gd name="connsiteX30275" fmla="*/ 10633439 w 12191966"/>
              <a:gd name="connsiteY30275" fmla="*/ 847406 h 4330701"/>
              <a:gd name="connsiteX30276" fmla="*/ 10630661 w 12191966"/>
              <a:gd name="connsiteY30276" fmla="*/ 850978 h 4330701"/>
              <a:gd name="connsiteX30277" fmla="*/ 10631454 w 12191966"/>
              <a:gd name="connsiteY30277" fmla="*/ 853359 h 4330701"/>
              <a:gd name="connsiteX30278" fmla="*/ 10632248 w 12191966"/>
              <a:gd name="connsiteY30278" fmla="*/ 855344 h 4330701"/>
              <a:gd name="connsiteX30279" fmla="*/ 10633836 w 12191966"/>
              <a:gd name="connsiteY30279" fmla="*/ 856932 h 4330701"/>
              <a:gd name="connsiteX30280" fmla="*/ 10635423 w 12191966"/>
              <a:gd name="connsiteY30280" fmla="*/ 857725 h 4330701"/>
              <a:gd name="connsiteX30281" fmla="*/ 10637408 w 12191966"/>
              <a:gd name="connsiteY30281" fmla="*/ 858519 h 4330701"/>
              <a:gd name="connsiteX30282" fmla="*/ 10639392 w 12191966"/>
              <a:gd name="connsiteY30282" fmla="*/ 858916 h 4330701"/>
              <a:gd name="connsiteX30283" fmla="*/ 10643758 w 12191966"/>
              <a:gd name="connsiteY30283" fmla="*/ 859313 h 4330701"/>
              <a:gd name="connsiteX30284" fmla="*/ 10648917 w 12191966"/>
              <a:gd name="connsiteY30284" fmla="*/ 859313 h 4330701"/>
              <a:gd name="connsiteX30285" fmla="*/ 10653283 w 12191966"/>
              <a:gd name="connsiteY30285" fmla="*/ 860504 h 4330701"/>
              <a:gd name="connsiteX30286" fmla="*/ 10654870 w 12191966"/>
              <a:gd name="connsiteY30286" fmla="*/ 860901 h 4330701"/>
              <a:gd name="connsiteX30287" fmla="*/ 10656458 w 12191966"/>
              <a:gd name="connsiteY30287" fmla="*/ 862488 h 4330701"/>
              <a:gd name="connsiteX30288" fmla="*/ 10658045 w 12191966"/>
              <a:gd name="connsiteY30288" fmla="*/ 864076 h 4330701"/>
              <a:gd name="connsiteX30289" fmla="*/ 10658839 w 12191966"/>
              <a:gd name="connsiteY30289" fmla="*/ 866061 h 4330701"/>
              <a:gd name="connsiteX30290" fmla="*/ 10662808 w 12191966"/>
              <a:gd name="connsiteY30290" fmla="*/ 866457 h 4330701"/>
              <a:gd name="connsiteX30291" fmla="*/ 10666380 w 12191966"/>
              <a:gd name="connsiteY30291" fmla="*/ 865267 h 4330701"/>
              <a:gd name="connsiteX30292" fmla="*/ 10669951 w 12191966"/>
              <a:gd name="connsiteY30292" fmla="*/ 864076 h 4330701"/>
              <a:gd name="connsiteX30293" fmla="*/ 10671936 w 12191966"/>
              <a:gd name="connsiteY30293" fmla="*/ 861298 h 4330701"/>
              <a:gd name="connsiteX30294" fmla="*/ 10673920 w 12191966"/>
              <a:gd name="connsiteY30294" fmla="*/ 858519 h 4330701"/>
              <a:gd name="connsiteX30295" fmla="*/ 10675111 w 12191966"/>
              <a:gd name="connsiteY30295" fmla="*/ 854550 h 4330701"/>
              <a:gd name="connsiteX30296" fmla="*/ 10675904 w 12191966"/>
              <a:gd name="connsiteY30296" fmla="*/ 849390 h 4330701"/>
              <a:gd name="connsiteX30297" fmla="*/ 10675904 w 12191966"/>
              <a:gd name="connsiteY30297" fmla="*/ 843437 h 4330701"/>
              <a:gd name="connsiteX30298" fmla="*/ 10679080 w 12191966"/>
              <a:gd name="connsiteY30298" fmla="*/ 841849 h 4330701"/>
              <a:gd name="connsiteX30299" fmla="*/ 10681858 w 12191966"/>
              <a:gd name="connsiteY30299" fmla="*/ 840261 h 4330701"/>
              <a:gd name="connsiteX30300" fmla="*/ 10685033 w 12191966"/>
              <a:gd name="connsiteY30300" fmla="*/ 839467 h 4330701"/>
              <a:gd name="connsiteX30301" fmla="*/ 10688604 w 12191966"/>
              <a:gd name="connsiteY30301" fmla="*/ 838277 h 4330701"/>
              <a:gd name="connsiteX30302" fmla="*/ 10694558 w 12191966"/>
              <a:gd name="connsiteY30302" fmla="*/ 837880 h 4330701"/>
              <a:gd name="connsiteX30303" fmla="*/ 10701701 w 12191966"/>
              <a:gd name="connsiteY30303" fmla="*/ 837880 h 4330701"/>
              <a:gd name="connsiteX30304" fmla="*/ 10708051 w 12191966"/>
              <a:gd name="connsiteY30304" fmla="*/ 839467 h 4330701"/>
              <a:gd name="connsiteX30305" fmla="*/ 10715195 w 12191966"/>
              <a:gd name="connsiteY30305" fmla="*/ 841452 h 4330701"/>
              <a:gd name="connsiteX30306" fmla="*/ 10721942 w 12191966"/>
              <a:gd name="connsiteY30306" fmla="*/ 843833 h 4330701"/>
              <a:gd name="connsiteX30307" fmla="*/ 10729086 w 12191966"/>
              <a:gd name="connsiteY30307" fmla="*/ 847009 h 4330701"/>
              <a:gd name="connsiteX30308" fmla="*/ 10743373 w 12191966"/>
              <a:gd name="connsiteY30308" fmla="*/ 854550 h 4330701"/>
              <a:gd name="connsiteX30309" fmla="*/ 10757661 w 12191966"/>
              <a:gd name="connsiteY30309" fmla="*/ 862885 h 4330701"/>
              <a:gd name="connsiteX30310" fmla="*/ 10771948 w 12191966"/>
              <a:gd name="connsiteY30310" fmla="*/ 870427 h 4330701"/>
              <a:gd name="connsiteX30311" fmla="*/ 10779489 w 12191966"/>
              <a:gd name="connsiteY30311" fmla="*/ 874396 h 4330701"/>
              <a:gd name="connsiteX30312" fmla="*/ 10786236 w 12191966"/>
              <a:gd name="connsiteY30312" fmla="*/ 877571 h 4330701"/>
              <a:gd name="connsiteX30313" fmla="*/ 10789014 w 12191966"/>
              <a:gd name="connsiteY30313" fmla="*/ 876777 h 4330701"/>
              <a:gd name="connsiteX30314" fmla="*/ 10791395 w 12191966"/>
              <a:gd name="connsiteY30314" fmla="*/ 876380 h 4330701"/>
              <a:gd name="connsiteX30315" fmla="*/ 10790998 w 12191966"/>
              <a:gd name="connsiteY30315" fmla="*/ 879159 h 4330701"/>
              <a:gd name="connsiteX30316" fmla="*/ 10797745 w 12191966"/>
              <a:gd name="connsiteY30316" fmla="*/ 881540 h 4330701"/>
              <a:gd name="connsiteX30317" fmla="*/ 10804492 w 12191966"/>
              <a:gd name="connsiteY30317" fmla="*/ 883128 h 4330701"/>
              <a:gd name="connsiteX30318" fmla="*/ 10808858 w 12191966"/>
              <a:gd name="connsiteY30318" fmla="*/ 883128 h 4330701"/>
              <a:gd name="connsiteX30319" fmla="*/ 10814414 w 12191966"/>
              <a:gd name="connsiteY30319" fmla="*/ 883128 h 4330701"/>
              <a:gd name="connsiteX30320" fmla="*/ 10825923 w 12191966"/>
              <a:gd name="connsiteY30320" fmla="*/ 881143 h 4330701"/>
              <a:gd name="connsiteX30321" fmla="*/ 10831480 w 12191966"/>
              <a:gd name="connsiteY30321" fmla="*/ 880349 h 4330701"/>
              <a:gd name="connsiteX30322" fmla="*/ 10837433 w 12191966"/>
              <a:gd name="connsiteY30322" fmla="*/ 880349 h 4330701"/>
              <a:gd name="connsiteX30323" fmla="*/ 10843386 w 12191966"/>
              <a:gd name="connsiteY30323" fmla="*/ 881540 h 4330701"/>
              <a:gd name="connsiteX30324" fmla="*/ 10846561 w 12191966"/>
              <a:gd name="connsiteY30324" fmla="*/ 881937 h 4330701"/>
              <a:gd name="connsiteX30325" fmla="*/ 10848942 w 12191966"/>
              <a:gd name="connsiteY30325" fmla="*/ 883525 h 4330701"/>
              <a:gd name="connsiteX30326" fmla="*/ 10854101 w 12191966"/>
              <a:gd name="connsiteY30326" fmla="*/ 885906 h 4330701"/>
              <a:gd name="connsiteX30327" fmla="*/ 10858467 w 12191966"/>
              <a:gd name="connsiteY30327" fmla="*/ 889081 h 4330701"/>
              <a:gd name="connsiteX30328" fmla="*/ 10862039 w 12191966"/>
              <a:gd name="connsiteY30328" fmla="*/ 891463 h 4330701"/>
              <a:gd name="connsiteX30329" fmla="*/ 10865611 w 12191966"/>
              <a:gd name="connsiteY30329" fmla="*/ 894638 h 4330701"/>
              <a:gd name="connsiteX30330" fmla="*/ 10871961 w 12191966"/>
              <a:gd name="connsiteY30330" fmla="*/ 900989 h 4330701"/>
              <a:gd name="connsiteX30331" fmla="*/ 10877517 w 12191966"/>
              <a:gd name="connsiteY30331" fmla="*/ 906942 h 4330701"/>
              <a:gd name="connsiteX30332" fmla="*/ 10884264 w 12191966"/>
              <a:gd name="connsiteY30332" fmla="*/ 913690 h 4330701"/>
              <a:gd name="connsiteX30333" fmla="*/ 10888233 w 12191966"/>
              <a:gd name="connsiteY30333" fmla="*/ 916468 h 4330701"/>
              <a:gd name="connsiteX30334" fmla="*/ 10892201 w 12191966"/>
              <a:gd name="connsiteY30334" fmla="*/ 919247 h 4330701"/>
              <a:gd name="connsiteX30335" fmla="*/ 10897361 w 12191966"/>
              <a:gd name="connsiteY30335" fmla="*/ 922025 h 4330701"/>
              <a:gd name="connsiteX30336" fmla="*/ 10902917 w 12191966"/>
              <a:gd name="connsiteY30336" fmla="*/ 924803 h 4330701"/>
              <a:gd name="connsiteX30337" fmla="*/ 10908870 w 12191966"/>
              <a:gd name="connsiteY30337" fmla="*/ 927185 h 4330701"/>
              <a:gd name="connsiteX30338" fmla="*/ 10915617 w 12191966"/>
              <a:gd name="connsiteY30338" fmla="*/ 929566 h 4330701"/>
              <a:gd name="connsiteX30339" fmla="*/ 10927523 w 12191966"/>
              <a:gd name="connsiteY30339" fmla="*/ 933139 h 4330701"/>
              <a:gd name="connsiteX30340" fmla="*/ 10938239 w 12191966"/>
              <a:gd name="connsiteY30340" fmla="*/ 937108 h 4330701"/>
              <a:gd name="connsiteX30341" fmla="*/ 10949351 w 12191966"/>
              <a:gd name="connsiteY30341" fmla="*/ 941077 h 4330701"/>
              <a:gd name="connsiteX30342" fmla="*/ 10960067 w 12191966"/>
              <a:gd name="connsiteY30342" fmla="*/ 945840 h 4330701"/>
              <a:gd name="connsiteX30343" fmla="*/ 10970386 w 12191966"/>
              <a:gd name="connsiteY30343" fmla="*/ 950206 h 4330701"/>
              <a:gd name="connsiteX30344" fmla="*/ 10980704 w 12191966"/>
              <a:gd name="connsiteY30344" fmla="*/ 955366 h 4330701"/>
              <a:gd name="connsiteX30345" fmla="*/ 10990626 w 12191966"/>
              <a:gd name="connsiteY30345" fmla="*/ 960922 h 4330701"/>
              <a:gd name="connsiteX30346" fmla="*/ 11000151 w 12191966"/>
              <a:gd name="connsiteY30346" fmla="*/ 966082 h 4330701"/>
              <a:gd name="connsiteX30347" fmla="*/ 11009676 w 12191966"/>
              <a:gd name="connsiteY30347" fmla="*/ 972433 h 4330701"/>
              <a:gd name="connsiteX30348" fmla="*/ 11018804 w 12191966"/>
              <a:gd name="connsiteY30348" fmla="*/ 978386 h 4330701"/>
              <a:gd name="connsiteX30349" fmla="*/ 11027536 w 12191966"/>
              <a:gd name="connsiteY30349" fmla="*/ 984737 h 4330701"/>
              <a:gd name="connsiteX30350" fmla="*/ 11036267 w 12191966"/>
              <a:gd name="connsiteY30350" fmla="*/ 991881 h 4330701"/>
              <a:gd name="connsiteX30351" fmla="*/ 11044204 w 12191966"/>
              <a:gd name="connsiteY30351" fmla="*/ 999026 h 4330701"/>
              <a:gd name="connsiteX30352" fmla="*/ 11051745 w 12191966"/>
              <a:gd name="connsiteY30352" fmla="*/ 1006567 h 4330701"/>
              <a:gd name="connsiteX30353" fmla="*/ 11059286 w 12191966"/>
              <a:gd name="connsiteY30353" fmla="*/ 1014505 h 4330701"/>
              <a:gd name="connsiteX30354" fmla="*/ 11066430 w 12191966"/>
              <a:gd name="connsiteY30354" fmla="*/ 1022444 h 4330701"/>
              <a:gd name="connsiteX30355" fmla="*/ 11068811 w 12191966"/>
              <a:gd name="connsiteY30355" fmla="*/ 1022841 h 4330701"/>
              <a:gd name="connsiteX30356" fmla="*/ 11070795 w 12191966"/>
              <a:gd name="connsiteY30356" fmla="*/ 1022841 h 4330701"/>
              <a:gd name="connsiteX30357" fmla="*/ 11072780 w 12191966"/>
              <a:gd name="connsiteY30357" fmla="*/ 1022444 h 4330701"/>
              <a:gd name="connsiteX30358" fmla="*/ 11074367 w 12191966"/>
              <a:gd name="connsiteY30358" fmla="*/ 1022047 h 4330701"/>
              <a:gd name="connsiteX30359" fmla="*/ 11076748 w 12191966"/>
              <a:gd name="connsiteY30359" fmla="*/ 1020062 h 4330701"/>
              <a:gd name="connsiteX30360" fmla="*/ 11079526 w 12191966"/>
              <a:gd name="connsiteY30360" fmla="*/ 1017284 h 4330701"/>
              <a:gd name="connsiteX30361" fmla="*/ 11082304 w 12191966"/>
              <a:gd name="connsiteY30361" fmla="*/ 1015299 h 4330701"/>
              <a:gd name="connsiteX30362" fmla="*/ 11083892 w 12191966"/>
              <a:gd name="connsiteY30362" fmla="*/ 1014902 h 4330701"/>
              <a:gd name="connsiteX30363" fmla="*/ 11085480 w 12191966"/>
              <a:gd name="connsiteY30363" fmla="*/ 1014109 h 4330701"/>
              <a:gd name="connsiteX30364" fmla="*/ 11087464 w 12191966"/>
              <a:gd name="connsiteY30364" fmla="*/ 1014109 h 4330701"/>
              <a:gd name="connsiteX30365" fmla="*/ 11089448 w 12191966"/>
              <a:gd name="connsiteY30365" fmla="*/ 1014109 h 4330701"/>
              <a:gd name="connsiteX30366" fmla="*/ 11091830 w 12191966"/>
              <a:gd name="connsiteY30366" fmla="*/ 1014505 h 4330701"/>
              <a:gd name="connsiteX30367" fmla="*/ 11094608 w 12191966"/>
              <a:gd name="connsiteY30367" fmla="*/ 1015299 h 4330701"/>
              <a:gd name="connsiteX30368" fmla="*/ 11121595 w 12191966"/>
              <a:gd name="connsiteY30368" fmla="*/ 1047052 h 4330701"/>
              <a:gd name="connsiteX30369" fmla="*/ 11148186 w 12191966"/>
              <a:gd name="connsiteY30369" fmla="*/ 1079202 h 4330701"/>
              <a:gd name="connsiteX30370" fmla="*/ 11160489 w 12191966"/>
              <a:gd name="connsiteY30370" fmla="*/ 1095078 h 4330701"/>
              <a:gd name="connsiteX30371" fmla="*/ 11173189 w 12191966"/>
              <a:gd name="connsiteY30371" fmla="*/ 1111749 h 4330701"/>
              <a:gd name="connsiteX30372" fmla="*/ 11185889 w 12191966"/>
              <a:gd name="connsiteY30372" fmla="*/ 1128419 h 4330701"/>
              <a:gd name="connsiteX30373" fmla="*/ 11197795 w 12191966"/>
              <a:gd name="connsiteY30373" fmla="*/ 1145486 h 4330701"/>
              <a:gd name="connsiteX30374" fmla="*/ 11209304 w 12191966"/>
              <a:gd name="connsiteY30374" fmla="*/ 1162553 h 4330701"/>
              <a:gd name="connsiteX30375" fmla="*/ 11220814 w 12191966"/>
              <a:gd name="connsiteY30375" fmla="*/ 1179621 h 4330701"/>
              <a:gd name="connsiteX30376" fmla="*/ 11232323 w 12191966"/>
              <a:gd name="connsiteY30376" fmla="*/ 1197482 h 4330701"/>
              <a:gd name="connsiteX30377" fmla="*/ 11243039 w 12191966"/>
              <a:gd name="connsiteY30377" fmla="*/ 1215740 h 4330701"/>
              <a:gd name="connsiteX30378" fmla="*/ 11253358 w 12191966"/>
              <a:gd name="connsiteY30378" fmla="*/ 1233601 h 4330701"/>
              <a:gd name="connsiteX30379" fmla="*/ 11263676 w 12191966"/>
              <a:gd name="connsiteY30379" fmla="*/ 1252255 h 4330701"/>
              <a:gd name="connsiteX30380" fmla="*/ 11273201 w 12191966"/>
              <a:gd name="connsiteY30380" fmla="*/ 1271307 h 4330701"/>
              <a:gd name="connsiteX30381" fmla="*/ 11282726 w 12191966"/>
              <a:gd name="connsiteY30381" fmla="*/ 1290756 h 4330701"/>
              <a:gd name="connsiteX30382" fmla="*/ 11286298 w 12191966"/>
              <a:gd name="connsiteY30382" fmla="*/ 1290756 h 4330701"/>
              <a:gd name="connsiteX30383" fmla="*/ 11289473 w 12191966"/>
              <a:gd name="connsiteY30383" fmla="*/ 1290756 h 4330701"/>
              <a:gd name="connsiteX30384" fmla="*/ 11287489 w 12191966"/>
              <a:gd name="connsiteY30384" fmla="*/ 1295519 h 4330701"/>
              <a:gd name="connsiteX30385" fmla="*/ 11287092 w 12191966"/>
              <a:gd name="connsiteY30385" fmla="*/ 1298297 h 4330701"/>
              <a:gd name="connsiteX30386" fmla="*/ 11287092 w 12191966"/>
              <a:gd name="connsiteY30386" fmla="*/ 1301076 h 4330701"/>
              <a:gd name="connsiteX30387" fmla="*/ 11288283 w 12191966"/>
              <a:gd name="connsiteY30387" fmla="*/ 1303060 h 4330701"/>
              <a:gd name="connsiteX30388" fmla="*/ 11291458 w 12191966"/>
              <a:gd name="connsiteY30388" fmla="*/ 1307426 h 4330701"/>
              <a:gd name="connsiteX30389" fmla="*/ 11293045 w 12191966"/>
              <a:gd name="connsiteY30389" fmla="*/ 1309808 h 4330701"/>
              <a:gd name="connsiteX30390" fmla="*/ 11294633 w 12191966"/>
              <a:gd name="connsiteY30390" fmla="*/ 1313777 h 4330701"/>
              <a:gd name="connsiteX30391" fmla="*/ 11297014 w 12191966"/>
              <a:gd name="connsiteY30391" fmla="*/ 1312983 h 4330701"/>
              <a:gd name="connsiteX30392" fmla="*/ 11298998 w 12191966"/>
              <a:gd name="connsiteY30392" fmla="*/ 1311792 h 4330701"/>
              <a:gd name="connsiteX30393" fmla="*/ 11300586 w 12191966"/>
              <a:gd name="connsiteY30393" fmla="*/ 1309808 h 4330701"/>
              <a:gd name="connsiteX30394" fmla="*/ 11301776 w 12191966"/>
              <a:gd name="connsiteY30394" fmla="*/ 1308220 h 4330701"/>
              <a:gd name="connsiteX30395" fmla="*/ 11303364 w 12191966"/>
              <a:gd name="connsiteY30395" fmla="*/ 1303854 h 4330701"/>
              <a:gd name="connsiteX30396" fmla="*/ 11303761 w 12191966"/>
              <a:gd name="connsiteY30396" fmla="*/ 1300282 h 4330701"/>
              <a:gd name="connsiteX30397" fmla="*/ 11304158 w 12191966"/>
              <a:gd name="connsiteY30397" fmla="*/ 1297900 h 4330701"/>
              <a:gd name="connsiteX30398" fmla="*/ 11304554 w 12191966"/>
              <a:gd name="connsiteY30398" fmla="*/ 1297503 h 4330701"/>
              <a:gd name="connsiteX30399" fmla="*/ 11305348 w 12191966"/>
              <a:gd name="connsiteY30399" fmla="*/ 1297503 h 4330701"/>
              <a:gd name="connsiteX30400" fmla="*/ 11306539 w 12191966"/>
              <a:gd name="connsiteY30400" fmla="*/ 1299885 h 4330701"/>
              <a:gd name="connsiteX30401" fmla="*/ 11309714 w 12191966"/>
              <a:gd name="connsiteY30401" fmla="*/ 1306235 h 4330701"/>
              <a:gd name="connsiteX30402" fmla="*/ 11311698 w 12191966"/>
              <a:gd name="connsiteY30402" fmla="*/ 1305045 h 4330701"/>
              <a:gd name="connsiteX30403" fmla="*/ 11313286 w 12191966"/>
              <a:gd name="connsiteY30403" fmla="*/ 1303060 h 4330701"/>
              <a:gd name="connsiteX30404" fmla="*/ 11314080 w 12191966"/>
              <a:gd name="connsiteY30404" fmla="*/ 1301472 h 4330701"/>
              <a:gd name="connsiteX30405" fmla="*/ 11315270 w 12191966"/>
              <a:gd name="connsiteY30405" fmla="*/ 1299488 h 4330701"/>
              <a:gd name="connsiteX30406" fmla="*/ 11315667 w 12191966"/>
              <a:gd name="connsiteY30406" fmla="*/ 1295519 h 4330701"/>
              <a:gd name="connsiteX30407" fmla="*/ 11316064 w 12191966"/>
              <a:gd name="connsiteY30407" fmla="*/ 1291550 h 4330701"/>
              <a:gd name="connsiteX30408" fmla="*/ 11316858 w 12191966"/>
              <a:gd name="connsiteY30408" fmla="*/ 1287977 h 4330701"/>
              <a:gd name="connsiteX30409" fmla="*/ 11317254 w 12191966"/>
              <a:gd name="connsiteY30409" fmla="*/ 1286390 h 4330701"/>
              <a:gd name="connsiteX30410" fmla="*/ 11318842 w 12191966"/>
              <a:gd name="connsiteY30410" fmla="*/ 1284802 h 4330701"/>
              <a:gd name="connsiteX30411" fmla="*/ 11320430 w 12191966"/>
              <a:gd name="connsiteY30411" fmla="*/ 1283214 h 4330701"/>
              <a:gd name="connsiteX30412" fmla="*/ 11322414 w 12191966"/>
              <a:gd name="connsiteY30412" fmla="*/ 1282421 h 4330701"/>
              <a:gd name="connsiteX30413" fmla="*/ 11324795 w 12191966"/>
              <a:gd name="connsiteY30413" fmla="*/ 1281627 h 4330701"/>
              <a:gd name="connsiteX30414" fmla="*/ 11328367 w 12191966"/>
              <a:gd name="connsiteY30414" fmla="*/ 1280833 h 4330701"/>
              <a:gd name="connsiteX30415" fmla="*/ 11326383 w 12191966"/>
              <a:gd name="connsiteY30415" fmla="*/ 1286390 h 4330701"/>
              <a:gd name="connsiteX30416" fmla="*/ 11324795 w 12191966"/>
              <a:gd name="connsiteY30416" fmla="*/ 1290359 h 4330701"/>
              <a:gd name="connsiteX30417" fmla="*/ 11324795 w 12191966"/>
              <a:gd name="connsiteY30417" fmla="*/ 1293534 h 4330701"/>
              <a:gd name="connsiteX30418" fmla="*/ 11325192 w 12191966"/>
              <a:gd name="connsiteY30418" fmla="*/ 1295519 h 4330701"/>
              <a:gd name="connsiteX30419" fmla="*/ 11326383 w 12191966"/>
              <a:gd name="connsiteY30419" fmla="*/ 1296709 h 4330701"/>
              <a:gd name="connsiteX30420" fmla="*/ 11327970 w 12191966"/>
              <a:gd name="connsiteY30420" fmla="*/ 1297900 h 4330701"/>
              <a:gd name="connsiteX30421" fmla="*/ 11329161 w 12191966"/>
              <a:gd name="connsiteY30421" fmla="*/ 1298694 h 4330701"/>
              <a:gd name="connsiteX30422" fmla="*/ 11331145 w 12191966"/>
              <a:gd name="connsiteY30422" fmla="*/ 1298694 h 4330701"/>
              <a:gd name="connsiteX30423" fmla="*/ 11335114 w 12191966"/>
              <a:gd name="connsiteY30423" fmla="*/ 1299885 h 4330701"/>
              <a:gd name="connsiteX30424" fmla="*/ 11336701 w 12191966"/>
              <a:gd name="connsiteY30424" fmla="*/ 1301076 h 4330701"/>
              <a:gd name="connsiteX30425" fmla="*/ 11338289 w 12191966"/>
              <a:gd name="connsiteY30425" fmla="*/ 1302266 h 4330701"/>
              <a:gd name="connsiteX30426" fmla="*/ 11339480 w 12191966"/>
              <a:gd name="connsiteY30426" fmla="*/ 1303854 h 4330701"/>
              <a:gd name="connsiteX30427" fmla="*/ 11339480 w 12191966"/>
              <a:gd name="connsiteY30427" fmla="*/ 1307029 h 4330701"/>
              <a:gd name="connsiteX30428" fmla="*/ 11339480 w 12191966"/>
              <a:gd name="connsiteY30428" fmla="*/ 1310601 h 4330701"/>
              <a:gd name="connsiteX30429" fmla="*/ 11337892 w 12191966"/>
              <a:gd name="connsiteY30429" fmla="*/ 1314967 h 4330701"/>
              <a:gd name="connsiteX30430" fmla="*/ 11342258 w 12191966"/>
              <a:gd name="connsiteY30430" fmla="*/ 1310998 h 4330701"/>
              <a:gd name="connsiteX30431" fmla="*/ 11346226 w 12191966"/>
              <a:gd name="connsiteY30431" fmla="*/ 1308220 h 4330701"/>
              <a:gd name="connsiteX30432" fmla="*/ 11349798 w 12191966"/>
              <a:gd name="connsiteY30432" fmla="*/ 1306235 h 4330701"/>
              <a:gd name="connsiteX30433" fmla="*/ 11353370 w 12191966"/>
              <a:gd name="connsiteY30433" fmla="*/ 1305442 h 4330701"/>
              <a:gd name="connsiteX30434" fmla="*/ 11356545 w 12191966"/>
              <a:gd name="connsiteY30434" fmla="*/ 1303854 h 4330701"/>
              <a:gd name="connsiteX30435" fmla="*/ 11358926 w 12191966"/>
              <a:gd name="connsiteY30435" fmla="*/ 1301869 h 4330701"/>
              <a:gd name="connsiteX30436" fmla="*/ 11361704 w 12191966"/>
              <a:gd name="connsiteY30436" fmla="*/ 1298694 h 4330701"/>
              <a:gd name="connsiteX30437" fmla="*/ 11364483 w 12191966"/>
              <a:gd name="connsiteY30437" fmla="*/ 1294328 h 4330701"/>
              <a:gd name="connsiteX30438" fmla="*/ 11366467 w 12191966"/>
              <a:gd name="connsiteY30438" fmla="*/ 1294328 h 4330701"/>
              <a:gd name="connsiteX30439" fmla="*/ 11368451 w 12191966"/>
              <a:gd name="connsiteY30439" fmla="*/ 1294725 h 4330701"/>
              <a:gd name="connsiteX30440" fmla="*/ 11370436 w 12191966"/>
              <a:gd name="connsiteY30440" fmla="*/ 1295519 h 4330701"/>
              <a:gd name="connsiteX30441" fmla="*/ 11372420 w 12191966"/>
              <a:gd name="connsiteY30441" fmla="*/ 1296313 h 4330701"/>
              <a:gd name="connsiteX30442" fmla="*/ 11374008 w 12191966"/>
              <a:gd name="connsiteY30442" fmla="*/ 1297900 h 4330701"/>
              <a:gd name="connsiteX30443" fmla="*/ 11375595 w 12191966"/>
              <a:gd name="connsiteY30443" fmla="*/ 1299488 h 4330701"/>
              <a:gd name="connsiteX30444" fmla="*/ 11377976 w 12191966"/>
              <a:gd name="connsiteY30444" fmla="*/ 1303060 h 4330701"/>
              <a:gd name="connsiteX30445" fmla="*/ 11378770 w 12191966"/>
              <a:gd name="connsiteY30445" fmla="*/ 1305045 h 4330701"/>
              <a:gd name="connsiteX30446" fmla="*/ 11379564 w 12191966"/>
              <a:gd name="connsiteY30446" fmla="*/ 1307029 h 4330701"/>
              <a:gd name="connsiteX30447" fmla="*/ 11379564 w 12191966"/>
              <a:gd name="connsiteY30447" fmla="*/ 1309014 h 4330701"/>
              <a:gd name="connsiteX30448" fmla="*/ 11378770 w 12191966"/>
              <a:gd name="connsiteY30448" fmla="*/ 1310998 h 4330701"/>
              <a:gd name="connsiteX30449" fmla="*/ 11378373 w 12191966"/>
              <a:gd name="connsiteY30449" fmla="*/ 1312983 h 4330701"/>
              <a:gd name="connsiteX30450" fmla="*/ 11376786 w 12191966"/>
              <a:gd name="connsiteY30450" fmla="*/ 1314570 h 4330701"/>
              <a:gd name="connsiteX30451" fmla="*/ 11375595 w 12191966"/>
              <a:gd name="connsiteY30451" fmla="*/ 1315761 h 4330701"/>
              <a:gd name="connsiteX30452" fmla="*/ 11372817 w 12191966"/>
              <a:gd name="connsiteY30452" fmla="*/ 1316952 h 4330701"/>
              <a:gd name="connsiteX30453" fmla="*/ 11375595 w 12191966"/>
              <a:gd name="connsiteY30453" fmla="*/ 1320921 h 4330701"/>
              <a:gd name="connsiteX30454" fmla="*/ 11377976 w 12191966"/>
              <a:gd name="connsiteY30454" fmla="*/ 1324096 h 4330701"/>
              <a:gd name="connsiteX30455" fmla="*/ 11381151 w 12191966"/>
              <a:gd name="connsiteY30455" fmla="*/ 1326478 h 4330701"/>
              <a:gd name="connsiteX30456" fmla="*/ 11383930 w 12191966"/>
              <a:gd name="connsiteY30456" fmla="*/ 1328065 h 4330701"/>
              <a:gd name="connsiteX30457" fmla="*/ 11387104 w 12191966"/>
              <a:gd name="connsiteY30457" fmla="*/ 1329653 h 4330701"/>
              <a:gd name="connsiteX30458" fmla="*/ 11389883 w 12191966"/>
              <a:gd name="connsiteY30458" fmla="*/ 1330050 h 4330701"/>
              <a:gd name="connsiteX30459" fmla="*/ 11393454 w 12191966"/>
              <a:gd name="connsiteY30459" fmla="*/ 1330050 h 4330701"/>
              <a:gd name="connsiteX30460" fmla="*/ 11397026 w 12191966"/>
              <a:gd name="connsiteY30460" fmla="*/ 1329653 h 4330701"/>
              <a:gd name="connsiteX30461" fmla="*/ 11400201 w 12191966"/>
              <a:gd name="connsiteY30461" fmla="*/ 1328462 h 4330701"/>
              <a:gd name="connsiteX30462" fmla="*/ 11403376 w 12191966"/>
              <a:gd name="connsiteY30462" fmla="*/ 1327669 h 4330701"/>
              <a:gd name="connsiteX30463" fmla="*/ 11410520 w 12191966"/>
              <a:gd name="connsiteY30463" fmla="*/ 1324493 h 4330701"/>
              <a:gd name="connsiteX30464" fmla="*/ 11424014 w 12191966"/>
              <a:gd name="connsiteY30464" fmla="*/ 1317349 h 4330701"/>
              <a:gd name="connsiteX30465" fmla="*/ 11423220 w 12191966"/>
              <a:gd name="connsiteY30465" fmla="*/ 1315364 h 4330701"/>
              <a:gd name="connsiteX30466" fmla="*/ 11421633 w 12191966"/>
              <a:gd name="connsiteY30466" fmla="*/ 1313777 h 4330701"/>
              <a:gd name="connsiteX30467" fmla="*/ 11418458 w 12191966"/>
              <a:gd name="connsiteY30467" fmla="*/ 1311395 h 4330701"/>
              <a:gd name="connsiteX30468" fmla="*/ 11417267 w 12191966"/>
              <a:gd name="connsiteY30468" fmla="*/ 1309411 h 4330701"/>
              <a:gd name="connsiteX30469" fmla="*/ 11416076 w 12191966"/>
              <a:gd name="connsiteY30469" fmla="*/ 1307426 h 4330701"/>
              <a:gd name="connsiteX30470" fmla="*/ 11415680 w 12191966"/>
              <a:gd name="connsiteY30470" fmla="*/ 1304251 h 4330701"/>
              <a:gd name="connsiteX30471" fmla="*/ 11415680 w 12191966"/>
              <a:gd name="connsiteY30471" fmla="*/ 1301076 h 4330701"/>
              <a:gd name="connsiteX30472" fmla="*/ 11419251 w 12191966"/>
              <a:gd name="connsiteY30472" fmla="*/ 1300282 h 4330701"/>
              <a:gd name="connsiteX30473" fmla="*/ 11422030 w 12191966"/>
              <a:gd name="connsiteY30473" fmla="*/ 1301076 h 4330701"/>
              <a:gd name="connsiteX30474" fmla="*/ 11425204 w 12191966"/>
              <a:gd name="connsiteY30474" fmla="*/ 1302266 h 4330701"/>
              <a:gd name="connsiteX30475" fmla="*/ 11427189 w 12191966"/>
              <a:gd name="connsiteY30475" fmla="*/ 1304251 h 4330701"/>
              <a:gd name="connsiteX30476" fmla="*/ 11428776 w 12191966"/>
              <a:gd name="connsiteY30476" fmla="*/ 1307426 h 4330701"/>
              <a:gd name="connsiteX30477" fmla="*/ 11430761 w 12191966"/>
              <a:gd name="connsiteY30477" fmla="*/ 1310601 h 4330701"/>
              <a:gd name="connsiteX30478" fmla="*/ 11433142 w 12191966"/>
              <a:gd name="connsiteY30478" fmla="*/ 1317746 h 4330701"/>
              <a:gd name="connsiteX30479" fmla="*/ 11435523 w 12191966"/>
              <a:gd name="connsiteY30479" fmla="*/ 1325287 h 4330701"/>
              <a:gd name="connsiteX30480" fmla="*/ 11437111 w 12191966"/>
              <a:gd name="connsiteY30480" fmla="*/ 1328859 h 4330701"/>
              <a:gd name="connsiteX30481" fmla="*/ 11438698 w 12191966"/>
              <a:gd name="connsiteY30481" fmla="*/ 1332035 h 4330701"/>
              <a:gd name="connsiteX30482" fmla="*/ 11440683 w 12191966"/>
              <a:gd name="connsiteY30482" fmla="*/ 1334416 h 4330701"/>
              <a:gd name="connsiteX30483" fmla="*/ 11442667 w 12191966"/>
              <a:gd name="connsiteY30483" fmla="*/ 1336401 h 4330701"/>
              <a:gd name="connsiteX30484" fmla="*/ 11445842 w 12191966"/>
              <a:gd name="connsiteY30484" fmla="*/ 1337591 h 4330701"/>
              <a:gd name="connsiteX30485" fmla="*/ 11448620 w 12191966"/>
              <a:gd name="connsiteY30485" fmla="*/ 1337988 h 4330701"/>
              <a:gd name="connsiteX30486" fmla="*/ 11452192 w 12191966"/>
              <a:gd name="connsiteY30486" fmla="*/ 1337591 h 4330701"/>
              <a:gd name="connsiteX30487" fmla="*/ 11456161 w 12191966"/>
              <a:gd name="connsiteY30487" fmla="*/ 1335607 h 4330701"/>
              <a:gd name="connsiteX30488" fmla="*/ 11464892 w 12191966"/>
              <a:gd name="connsiteY30488" fmla="*/ 1330844 h 4330701"/>
              <a:gd name="connsiteX30489" fmla="*/ 11474417 w 12191966"/>
              <a:gd name="connsiteY30489" fmla="*/ 1324890 h 4330701"/>
              <a:gd name="connsiteX30490" fmla="*/ 11479180 w 12191966"/>
              <a:gd name="connsiteY30490" fmla="*/ 1322509 h 4330701"/>
              <a:gd name="connsiteX30491" fmla="*/ 11483942 w 12191966"/>
              <a:gd name="connsiteY30491" fmla="*/ 1320127 h 4330701"/>
              <a:gd name="connsiteX30492" fmla="*/ 11488308 w 12191966"/>
              <a:gd name="connsiteY30492" fmla="*/ 1318540 h 4330701"/>
              <a:gd name="connsiteX30493" fmla="*/ 11492276 w 12191966"/>
              <a:gd name="connsiteY30493" fmla="*/ 1317349 h 4330701"/>
              <a:gd name="connsiteX30494" fmla="*/ 11496245 w 12191966"/>
              <a:gd name="connsiteY30494" fmla="*/ 1316952 h 4330701"/>
              <a:gd name="connsiteX30495" fmla="*/ 11498230 w 12191966"/>
              <a:gd name="connsiteY30495" fmla="*/ 1317349 h 4330701"/>
              <a:gd name="connsiteX30496" fmla="*/ 11499817 w 12191966"/>
              <a:gd name="connsiteY30496" fmla="*/ 1317746 h 4330701"/>
              <a:gd name="connsiteX30497" fmla="*/ 11501404 w 12191966"/>
              <a:gd name="connsiteY30497" fmla="*/ 1318937 h 4330701"/>
              <a:gd name="connsiteX30498" fmla="*/ 11502992 w 12191966"/>
              <a:gd name="connsiteY30498" fmla="*/ 1320524 h 4330701"/>
              <a:gd name="connsiteX30499" fmla="*/ 11503786 w 12191966"/>
              <a:gd name="connsiteY30499" fmla="*/ 1322112 h 4330701"/>
              <a:gd name="connsiteX30500" fmla="*/ 11504976 w 12191966"/>
              <a:gd name="connsiteY30500" fmla="*/ 1324493 h 4330701"/>
              <a:gd name="connsiteX30501" fmla="*/ 11505770 w 12191966"/>
              <a:gd name="connsiteY30501" fmla="*/ 1326875 h 4330701"/>
              <a:gd name="connsiteX30502" fmla="*/ 11506961 w 12191966"/>
              <a:gd name="connsiteY30502" fmla="*/ 1330050 h 4330701"/>
              <a:gd name="connsiteX30503" fmla="*/ 11507358 w 12191966"/>
              <a:gd name="connsiteY30503" fmla="*/ 1337591 h 4330701"/>
              <a:gd name="connsiteX30504" fmla="*/ 11505373 w 12191966"/>
              <a:gd name="connsiteY30504" fmla="*/ 1335607 h 4330701"/>
              <a:gd name="connsiteX30505" fmla="*/ 11503389 w 12191966"/>
              <a:gd name="connsiteY30505" fmla="*/ 1334019 h 4330701"/>
              <a:gd name="connsiteX30506" fmla="*/ 11501404 w 12191966"/>
              <a:gd name="connsiteY30506" fmla="*/ 1333622 h 4330701"/>
              <a:gd name="connsiteX30507" fmla="*/ 11499420 w 12191966"/>
              <a:gd name="connsiteY30507" fmla="*/ 1333622 h 4330701"/>
              <a:gd name="connsiteX30508" fmla="*/ 11497436 w 12191966"/>
              <a:gd name="connsiteY30508" fmla="*/ 1334019 h 4330701"/>
              <a:gd name="connsiteX30509" fmla="*/ 11495848 w 12191966"/>
              <a:gd name="connsiteY30509" fmla="*/ 1334813 h 4330701"/>
              <a:gd name="connsiteX30510" fmla="*/ 11493864 w 12191966"/>
              <a:gd name="connsiteY30510" fmla="*/ 1336401 h 4330701"/>
              <a:gd name="connsiteX30511" fmla="*/ 11491880 w 12191966"/>
              <a:gd name="connsiteY30511" fmla="*/ 1339179 h 4330701"/>
              <a:gd name="connsiteX30512" fmla="*/ 11492276 w 12191966"/>
              <a:gd name="connsiteY30512" fmla="*/ 1340370 h 4330701"/>
              <a:gd name="connsiteX30513" fmla="*/ 11492673 w 12191966"/>
              <a:gd name="connsiteY30513" fmla="*/ 1342354 h 4330701"/>
              <a:gd name="connsiteX30514" fmla="*/ 11494261 w 12191966"/>
              <a:gd name="connsiteY30514" fmla="*/ 1345530 h 4330701"/>
              <a:gd name="connsiteX30515" fmla="*/ 11499023 w 12191966"/>
              <a:gd name="connsiteY30515" fmla="*/ 1351086 h 4330701"/>
              <a:gd name="connsiteX30516" fmla="*/ 11499817 w 12191966"/>
              <a:gd name="connsiteY30516" fmla="*/ 1353071 h 4330701"/>
              <a:gd name="connsiteX30517" fmla="*/ 11499817 w 12191966"/>
              <a:gd name="connsiteY30517" fmla="*/ 1354262 h 4330701"/>
              <a:gd name="connsiteX30518" fmla="*/ 11499817 w 12191966"/>
              <a:gd name="connsiteY30518" fmla="*/ 1354659 h 4330701"/>
              <a:gd name="connsiteX30519" fmla="*/ 11499023 w 12191966"/>
              <a:gd name="connsiteY30519" fmla="*/ 1355452 h 4330701"/>
              <a:gd name="connsiteX30520" fmla="*/ 11497436 w 12191966"/>
              <a:gd name="connsiteY30520" fmla="*/ 1356246 h 4330701"/>
              <a:gd name="connsiteX30521" fmla="*/ 11492673 w 12191966"/>
              <a:gd name="connsiteY30521" fmla="*/ 1356643 h 4330701"/>
              <a:gd name="connsiteX30522" fmla="*/ 11494261 w 12191966"/>
              <a:gd name="connsiteY30522" fmla="*/ 1359025 h 4330701"/>
              <a:gd name="connsiteX30523" fmla="*/ 11496245 w 12191966"/>
              <a:gd name="connsiteY30523" fmla="*/ 1361009 h 4330701"/>
              <a:gd name="connsiteX30524" fmla="*/ 11499023 w 12191966"/>
              <a:gd name="connsiteY30524" fmla="*/ 1362597 h 4330701"/>
              <a:gd name="connsiteX30525" fmla="*/ 11501404 w 12191966"/>
              <a:gd name="connsiteY30525" fmla="*/ 1363788 h 4330701"/>
              <a:gd name="connsiteX30526" fmla="*/ 11507358 w 12191966"/>
              <a:gd name="connsiteY30526" fmla="*/ 1364581 h 4330701"/>
              <a:gd name="connsiteX30527" fmla="*/ 11512914 w 12191966"/>
              <a:gd name="connsiteY30527" fmla="*/ 1366169 h 4330701"/>
              <a:gd name="connsiteX30528" fmla="*/ 11512517 w 12191966"/>
              <a:gd name="connsiteY30528" fmla="*/ 1364184 h 4330701"/>
              <a:gd name="connsiteX30529" fmla="*/ 11512914 w 12191966"/>
              <a:gd name="connsiteY30529" fmla="*/ 1362200 h 4330701"/>
              <a:gd name="connsiteX30530" fmla="*/ 11513311 w 12191966"/>
              <a:gd name="connsiteY30530" fmla="*/ 1358231 h 4330701"/>
              <a:gd name="connsiteX30531" fmla="*/ 11515295 w 12191966"/>
              <a:gd name="connsiteY30531" fmla="*/ 1354262 h 4330701"/>
              <a:gd name="connsiteX30532" fmla="*/ 11516486 w 12191966"/>
              <a:gd name="connsiteY30532" fmla="*/ 1352674 h 4330701"/>
              <a:gd name="connsiteX30533" fmla="*/ 11518073 w 12191966"/>
              <a:gd name="connsiteY30533" fmla="*/ 1351086 h 4330701"/>
              <a:gd name="connsiteX30534" fmla="*/ 11518867 w 12191966"/>
              <a:gd name="connsiteY30534" fmla="*/ 1350689 h 4330701"/>
              <a:gd name="connsiteX30535" fmla="*/ 11520454 w 12191966"/>
              <a:gd name="connsiteY30535" fmla="*/ 1349896 h 4330701"/>
              <a:gd name="connsiteX30536" fmla="*/ 11522042 w 12191966"/>
              <a:gd name="connsiteY30536" fmla="*/ 1350689 h 4330701"/>
              <a:gd name="connsiteX30537" fmla="*/ 11523630 w 12191966"/>
              <a:gd name="connsiteY30537" fmla="*/ 1351483 h 4330701"/>
              <a:gd name="connsiteX30538" fmla="*/ 11524423 w 12191966"/>
              <a:gd name="connsiteY30538" fmla="*/ 1353071 h 4330701"/>
              <a:gd name="connsiteX30539" fmla="*/ 11526011 w 12191966"/>
              <a:gd name="connsiteY30539" fmla="*/ 1356246 h 4330701"/>
              <a:gd name="connsiteX30540" fmla="*/ 11527598 w 12191966"/>
              <a:gd name="connsiteY30540" fmla="*/ 1359421 h 4330701"/>
              <a:gd name="connsiteX30541" fmla="*/ 11528392 w 12191966"/>
              <a:gd name="connsiteY30541" fmla="*/ 1364581 h 4330701"/>
              <a:gd name="connsiteX30542" fmla="*/ 11526011 w 12191966"/>
              <a:gd name="connsiteY30542" fmla="*/ 1366566 h 4330701"/>
              <a:gd name="connsiteX30543" fmla="*/ 11524026 w 12191966"/>
              <a:gd name="connsiteY30543" fmla="*/ 1368550 h 4330701"/>
              <a:gd name="connsiteX30544" fmla="*/ 11521645 w 12191966"/>
              <a:gd name="connsiteY30544" fmla="*/ 1370138 h 4330701"/>
              <a:gd name="connsiteX30545" fmla="*/ 11518867 w 12191966"/>
              <a:gd name="connsiteY30545" fmla="*/ 1370932 h 4330701"/>
              <a:gd name="connsiteX30546" fmla="*/ 11516883 w 12191966"/>
              <a:gd name="connsiteY30546" fmla="*/ 1371726 h 4330701"/>
              <a:gd name="connsiteX30547" fmla="*/ 11514501 w 12191966"/>
              <a:gd name="connsiteY30547" fmla="*/ 1371726 h 4330701"/>
              <a:gd name="connsiteX30548" fmla="*/ 11509739 w 12191966"/>
              <a:gd name="connsiteY30548" fmla="*/ 1371726 h 4330701"/>
              <a:gd name="connsiteX30549" fmla="*/ 11504976 w 12191966"/>
              <a:gd name="connsiteY30549" fmla="*/ 1370535 h 4330701"/>
              <a:gd name="connsiteX30550" fmla="*/ 11500214 w 12191966"/>
              <a:gd name="connsiteY30550" fmla="*/ 1368550 h 4330701"/>
              <a:gd name="connsiteX30551" fmla="*/ 11490689 w 12191966"/>
              <a:gd name="connsiteY30551" fmla="*/ 1364184 h 4330701"/>
              <a:gd name="connsiteX30552" fmla="*/ 11486323 w 12191966"/>
              <a:gd name="connsiteY30552" fmla="*/ 1361406 h 4330701"/>
              <a:gd name="connsiteX30553" fmla="*/ 11481958 w 12191966"/>
              <a:gd name="connsiteY30553" fmla="*/ 1360215 h 4330701"/>
              <a:gd name="connsiteX30554" fmla="*/ 11477989 w 12191966"/>
              <a:gd name="connsiteY30554" fmla="*/ 1358628 h 4330701"/>
              <a:gd name="connsiteX30555" fmla="*/ 11473226 w 12191966"/>
              <a:gd name="connsiteY30555" fmla="*/ 1358628 h 4330701"/>
              <a:gd name="connsiteX30556" fmla="*/ 11471242 w 12191966"/>
              <a:gd name="connsiteY30556" fmla="*/ 1359025 h 4330701"/>
              <a:gd name="connsiteX30557" fmla="*/ 11469258 w 12191966"/>
              <a:gd name="connsiteY30557" fmla="*/ 1359421 h 4330701"/>
              <a:gd name="connsiteX30558" fmla="*/ 11467273 w 12191966"/>
              <a:gd name="connsiteY30558" fmla="*/ 1360612 h 4330701"/>
              <a:gd name="connsiteX30559" fmla="*/ 11465289 w 12191966"/>
              <a:gd name="connsiteY30559" fmla="*/ 1362200 h 4330701"/>
              <a:gd name="connsiteX30560" fmla="*/ 11463701 w 12191966"/>
              <a:gd name="connsiteY30560" fmla="*/ 1363788 h 4330701"/>
              <a:gd name="connsiteX30561" fmla="*/ 11461717 w 12191966"/>
              <a:gd name="connsiteY30561" fmla="*/ 1366169 h 4330701"/>
              <a:gd name="connsiteX30562" fmla="*/ 11459733 w 12191966"/>
              <a:gd name="connsiteY30562" fmla="*/ 1368550 h 4330701"/>
              <a:gd name="connsiteX30563" fmla="*/ 11458145 w 12191966"/>
              <a:gd name="connsiteY30563" fmla="*/ 1372123 h 4330701"/>
              <a:gd name="connsiteX30564" fmla="*/ 11455764 w 12191966"/>
              <a:gd name="connsiteY30564" fmla="*/ 1368947 h 4330701"/>
              <a:gd name="connsiteX30565" fmla="*/ 11453780 w 12191966"/>
              <a:gd name="connsiteY30565" fmla="*/ 1365772 h 4330701"/>
              <a:gd name="connsiteX30566" fmla="*/ 11450208 w 12191966"/>
              <a:gd name="connsiteY30566" fmla="*/ 1357437 h 4330701"/>
              <a:gd name="connsiteX30567" fmla="*/ 11448223 w 12191966"/>
              <a:gd name="connsiteY30567" fmla="*/ 1353468 h 4330701"/>
              <a:gd name="connsiteX30568" fmla="*/ 11446239 w 12191966"/>
              <a:gd name="connsiteY30568" fmla="*/ 1349896 h 4330701"/>
              <a:gd name="connsiteX30569" fmla="*/ 11444254 w 12191966"/>
              <a:gd name="connsiteY30569" fmla="*/ 1347117 h 4330701"/>
              <a:gd name="connsiteX30570" fmla="*/ 11441080 w 12191966"/>
              <a:gd name="connsiteY30570" fmla="*/ 1344339 h 4330701"/>
              <a:gd name="connsiteX30571" fmla="*/ 11440286 w 12191966"/>
              <a:gd name="connsiteY30571" fmla="*/ 1345133 h 4330701"/>
              <a:gd name="connsiteX30572" fmla="*/ 11439095 w 12191966"/>
              <a:gd name="connsiteY30572" fmla="*/ 1345927 h 4330701"/>
              <a:gd name="connsiteX30573" fmla="*/ 11438301 w 12191966"/>
              <a:gd name="connsiteY30573" fmla="*/ 1347911 h 4330701"/>
              <a:gd name="connsiteX30574" fmla="*/ 11438301 w 12191966"/>
              <a:gd name="connsiteY30574" fmla="*/ 1351086 h 4330701"/>
              <a:gd name="connsiteX30575" fmla="*/ 11438301 w 12191966"/>
              <a:gd name="connsiteY30575" fmla="*/ 1354262 h 4330701"/>
              <a:gd name="connsiteX30576" fmla="*/ 11438698 w 12191966"/>
              <a:gd name="connsiteY30576" fmla="*/ 1361406 h 4330701"/>
              <a:gd name="connsiteX30577" fmla="*/ 11438698 w 12191966"/>
              <a:gd name="connsiteY30577" fmla="*/ 1364978 h 4330701"/>
              <a:gd name="connsiteX30578" fmla="*/ 11438698 w 12191966"/>
              <a:gd name="connsiteY30578" fmla="*/ 1368154 h 4330701"/>
              <a:gd name="connsiteX30579" fmla="*/ 11406154 w 12191966"/>
              <a:gd name="connsiteY30579" fmla="*/ 1361009 h 4330701"/>
              <a:gd name="connsiteX30580" fmla="*/ 11379961 w 12191966"/>
              <a:gd name="connsiteY30580" fmla="*/ 1354262 h 4330701"/>
              <a:gd name="connsiteX30581" fmla="*/ 11368054 w 12191966"/>
              <a:gd name="connsiteY30581" fmla="*/ 1351086 h 4330701"/>
              <a:gd name="connsiteX30582" fmla="*/ 11358926 w 12191966"/>
              <a:gd name="connsiteY30582" fmla="*/ 1347911 h 4330701"/>
              <a:gd name="connsiteX30583" fmla="*/ 11357339 w 12191966"/>
              <a:gd name="connsiteY30583" fmla="*/ 1349102 h 4330701"/>
              <a:gd name="connsiteX30584" fmla="*/ 11356545 w 12191966"/>
              <a:gd name="connsiteY30584" fmla="*/ 1351086 h 4330701"/>
              <a:gd name="connsiteX30585" fmla="*/ 11355751 w 12191966"/>
              <a:gd name="connsiteY30585" fmla="*/ 1354262 h 4330701"/>
              <a:gd name="connsiteX30586" fmla="*/ 11355751 w 12191966"/>
              <a:gd name="connsiteY30586" fmla="*/ 1357040 h 4330701"/>
              <a:gd name="connsiteX30587" fmla="*/ 11355751 w 12191966"/>
              <a:gd name="connsiteY30587" fmla="*/ 1364581 h 4330701"/>
              <a:gd name="connsiteX30588" fmla="*/ 11356545 w 12191966"/>
              <a:gd name="connsiteY30588" fmla="*/ 1371726 h 4330701"/>
              <a:gd name="connsiteX30589" fmla="*/ 11354561 w 12191966"/>
              <a:gd name="connsiteY30589" fmla="*/ 1368154 h 4330701"/>
              <a:gd name="connsiteX30590" fmla="*/ 11351783 w 12191966"/>
              <a:gd name="connsiteY30590" fmla="*/ 1364978 h 4330701"/>
              <a:gd name="connsiteX30591" fmla="*/ 11349798 w 12191966"/>
              <a:gd name="connsiteY30591" fmla="*/ 1362597 h 4330701"/>
              <a:gd name="connsiteX30592" fmla="*/ 11347020 w 12191966"/>
              <a:gd name="connsiteY30592" fmla="*/ 1360215 h 4330701"/>
              <a:gd name="connsiteX30593" fmla="*/ 11341464 w 12191966"/>
              <a:gd name="connsiteY30593" fmla="*/ 1356246 h 4330701"/>
              <a:gd name="connsiteX30594" fmla="*/ 11334717 w 12191966"/>
              <a:gd name="connsiteY30594" fmla="*/ 1352674 h 4330701"/>
              <a:gd name="connsiteX30595" fmla="*/ 11327970 w 12191966"/>
              <a:gd name="connsiteY30595" fmla="*/ 1349896 h 4330701"/>
              <a:gd name="connsiteX30596" fmla="*/ 11320826 w 12191966"/>
              <a:gd name="connsiteY30596" fmla="*/ 1348705 h 4330701"/>
              <a:gd name="connsiteX30597" fmla="*/ 11313286 w 12191966"/>
              <a:gd name="connsiteY30597" fmla="*/ 1347117 h 4330701"/>
              <a:gd name="connsiteX30598" fmla="*/ 11305348 w 12191966"/>
              <a:gd name="connsiteY30598" fmla="*/ 1346720 h 4330701"/>
              <a:gd name="connsiteX30599" fmla="*/ 11315270 w 12191966"/>
              <a:gd name="connsiteY30599" fmla="*/ 1373710 h 4330701"/>
              <a:gd name="connsiteX30600" fmla="*/ 11323604 w 12191966"/>
              <a:gd name="connsiteY30600" fmla="*/ 1402288 h 4330701"/>
              <a:gd name="connsiteX30601" fmla="*/ 11331939 w 12191966"/>
              <a:gd name="connsiteY30601" fmla="*/ 1431263 h 4330701"/>
              <a:gd name="connsiteX30602" fmla="*/ 11339480 w 12191966"/>
              <a:gd name="connsiteY30602" fmla="*/ 1461825 h 4330701"/>
              <a:gd name="connsiteX30603" fmla="*/ 11341464 w 12191966"/>
              <a:gd name="connsiteY30603" fmla="*/ 1467779 h 4330701"/>
              <a:gd name="connsiteX30604" fmla="*/ 11342654 w 12191966"/>
              <a:gd name="connsiteY30604" fmla="*/ 1470557 h 4330701"/>
              <a:gd name="connsiteX30605" fmla="*/ 11343845 w 12191966"/>
              <a:gd name="connsiteY30605" fmla="*/ 1473335 h 4330701"/>
              <a:gd name="connsiteX30606" fmla="*/ 11345830 w 12191966"/>
              <a:gd name="connsiteY30606" fmla="*/ 1475320 h 4330701"/>
              <a:gd name="connsiteX30607" fmla="*/ 11347814 w 12191966"/>
              <a:gd name="connsiteY30607" fmla="*/ 1476908 h 4330701"/>
              <a:gd name="connsiteX30608" fmla="*/ 11350195 w 12191966"/>
              <a:gd name="connsiteY30608" fmla="*/ 1477305 h 4330701"/>
              <a:gd name="connsiteX30609" fmla="*/ 11353370 w 12191966"/>
              <a:gd name="connsiteY30609" fmla="*/ 1476908 h 4330701"/>
              <a:gd name="connsiteX30610" fmla="*/ 11352180 w 12191966"/>
              <a:gd name="connsiteY30610" fmla="*/ 1478495 h 4330701"/>
              <a:gd name="connsiteX30611" fmla="*/ 11351386 w 12191966"/>
              <a:gd name="connsiteY30611" fmla="*/ 1480083 h 4330701"/>
              <a:gd name="connsiteX30612" fmla="*/ 11349798 w 12191966"/>
              <a:gd name="connsiteY30612" fmla="*/ 1480877 h 4330701"/>
              <a:gd name="connsiteX30613" fmla="*/ 11349004 w 12191966"/>
              <a:gd name="connsiteY30613" fmla="*/ 1481671 h 4330701"/>
              <a:gd name="connsiteX30614" fmla="*/ 11347417 w 12191966"/>
              <a:gd name="connsiteY30614" fmla="*/ 1481671 h 4330701"/>
              <a:gd name="connsiteX30615" fmla="*/ 11345830 w 12191966"/>
              <a:gd name="connsiteY30615" fmla="*/ 1480877 h 4330701"/>
              <a:gd name="connsiteX30616" fmla="*/ 11342654 w 12191966"/>
              <a:gd name="connsiteY30616" fmla="*/ 1479289 h 4330701"/>
              <a:gd name="connsiteX30617" fmla="*/ 11347417 w 12191966"/>
              <a:gd name="connsiteY30617" fmla="*/ 1503898 h 4330701"/>
              <a:gd name="connsiteX30618" fmla="*/ 11351386 w 12191966"/>
              <a:gd name="connsiteY30618" fmla="*/ 1528506 h 4330701"/>
              <a:gd name="connsiteX30619" fmla="*/ 11354561 w 12191966"/>
              <a:gd name="connsiteY30619" fmla="*/ 1554305 h 4330701"/>
              <a:gd name="connsiteX30620" fmla="*/ 11357339 w 12191966"/>
              <a:gd name="connsiteY30620" fmla="*/ 1580898 h 4330701"/>
              <a:gd name="connsiteX30621" fmla="*/ 11359323 w 12191966"/>
              <a:gd name="connsiteY30621" fmla="*/ 1580502 h 4330701"/>
              <a:gd name="connsiteX30622" fmla="*/ 11360911 w 12191966"/>
              <a:gd name="connsiteY30622" fmla="*/ 1579708 h 4330701"/>
              <a:gd name="connsiteX30623" fmla="*/ 11362498 w 12191966"/>
              <a:gd name="connsiteY30623" fmla="*/ 1578914 h 4330701"/>
              <a:gd name="connsiteX30624" fmla="*/ 11363292 w 12191966"/>
              <a:gd name="connsiteY30624" fmla="*/ 1577326 h 4330701"/>
              <a:gd name="connsiteX30625" fmla="*/ 11365276 w 12191966"/>
              <a:gd name="connsiteY30625" fmla="*/ 1574151 h 4330701"/>
              <a:gd name="connsiteX30626" fmla="*/ 11366864 w 12191966"/>
              <a:gd name="connsiteY30626" fmla="*/ 1571373 h 4330701"/>
              <a:gd name="connsiteX30627" fmla="*/ 11368848 w 12191966"/>
              <a:gd name="connsiteY30627" fmla="*/ 1567800 h 4330701"/>
              <a:gd name="connsiteX30628" fmla="*/ 11370039 w 12191966"/>
              <a:gd name="connsiteY30628" fmla="*/ 1566610 h 4330701"/>
              <a:gd name="connsiteX30629" fmla="*/ 11371626 w 12191966"/>
              <a:gd name="connsiteY30629" fmla="*/ 1565816 h 4330701"/>
              <a:gd name="connsiteX30630" fmla="*/ 11372817 w 12191966"/>
              <a:gd name="connsiteY30630" fmla="*/ 1564625 h 4330701"/>
              <a:gd name="connsiteX30631" fmla="*/ 11374801 w 12191966"/>
              <a:gd name="connsiteY30631" fmla="*/ 1564625 h 4330701"/>
              <a:gd name="connsiteX30632" fmla="*/ 11377580 w 12191966"/>
              <a:gd name="connsiteY30632" fmla="*/ 1564625 h 4330701"/>
              <a:gd name="connsiteX30633" fmla="*/ 11379961 w 12191966"/>
              <a:gd name="connsiteY30633" fmla="*/ 1565816 h 4330701"/>
              <a:gd name="connsiteX30634" fmla="*/ 11381548 w 12191966"/>
              <a:gd name="connsiteY30634" fmla="*/ 1569388 h 4330701"/>
              <a:gd name="connsiteX30635" fmla="*/ 11383136 w 12191966"/>
              <a:gd name="connsiteY30635" fmla="*/ 1572960 h 4330701"/>
              <a:gd name="connsiteX30636" fmla="*/ 11383930 w 12191966"/>
              <a:gd name="connsiteY30636" fmla="*/ 1576929 h 4330701"/>
              <a:gd name="connsiteX30637" fmla="*/ 11385120 w 12191966"/>
              <a:gd name="connsiteY30637" fmla="*/ 1581295 h 4330701"/>
              <a:gd name="connsiteX30638" fmla="*/ 11385517 w 12191966"/>
              <a:gd name="connsiteY30638" fmla="*/ 1586455 h 4330701"/>
              <a:gd name="connsiteX30639" fmla="*/ 11385517 w 12191966"/>
              <a:gd name="connsiteY30639" fmla="*/ 1592012 h 4330701"/>
              <a:gd name="connsiteX30640" fmla="*/ 11385517 w 12191966"/>
              <a:gd name="connsiteY30640" fmla="*/ 1597569 h 4330701"/>
              <a:gd name="connsiteX30641" fmla="*/ 11385120 w 12191966"/>
              <a:gd name="connsiteY30641" fmla="*/ 1603919 h 4330701"/>
              <a:gd name="connsiteX30642" fmla="*/ 11390676 w 12191966"/>
              <a:gd name="connsiteY30642" fmla="*/ 1602729 h 4330701"/>
              <a:gd name="connsiteX30643" fmla="*/ 11395439 w 12191966"/>
              <a:gd name="connsiteY30643" fmla="*/ 1603522 h 4330701"/>
              <a:gd name="connsiteX30644" fmla="*/ 11400201 w 12191966"/>
              <a:gd name="connsiteY30644" fmla="*/ 1603919 h 4330701"/>
              <a:gd name="connsiteX30645" fmla="*/ 11404170 w 12191966"/>
              <a:gd name="connsiteY30645" fmla="*/ 1605507 h 4330701"/>
              <a:gd name="connsiteX30646" fmla="*/ 11407742 w 12191966"/>
              <a:gd name="connsiteY30646" fmla="*/ 1607095 h 4330701"/>
              <a:gd name="connsiteX30647" fmla="*/ 11410520 w 12191966"/>
              <a:gd name="connsiteY30647" fmla="*/ 1609476 h 4330701"/>
              <a:gd name="connsiteX30648" fmla="*/ 11412901 w 12191966"/>
              <a:gd name="connsiteY30648" fmla="*/ 1613048 h 4330701"/>
              <a:gd name="connsiteX30649" fmla="*/ 11415680 w 12191966"/>
              <a:gd name="connsiteY30649" fmla="*/ 1616621 h 4330701"/>
              <a:gd name="connsiteX30650" fmla="*/ 11417664 w 12191966"/>
              <a:gd name="connsiteY30650" fmla="*/ 1620590 h 4330701"/>
              <a:gd name="connsiteX30651" fmla="*/ 11419251 w 12191966"/>
              <a:gd name="connsiteY30651" fmla="*/ 1624559 h 4330701"/>
              <a:gd name="connsiteX30652" fmla="*/ 11420442 w 12191966"/>
              <a:gd name="connsiteY30652" fmla="*/ 1629322 h 4330701"/>
              <a:gd name="connsiteX30653" fmla="*/ 11421633 w 12191966"/>
              <a:gd name="connsiteY30653" fmla="*/ 1634482 h 4330701"/>
              <a:gd name="connsiteX30654" fmla="*/ 11423220 w 12191966"/>
              <a:gd name="connsiteY30654" fmla="*/ 1645595 h 4330701"/>
              <a:gd name="connsiteX30655" fmla="*/ 11423617 w 12191966"/>
              <a:gd name="connsiteY30655" fmla="*/ 1657502 h 4330701"/>
              <a:gd name="connsiteX30656" fmla="*/ 11425204 w 12191966"/>
              <a:gd name="connsiteY30656" fmla="*/ 1656709 h 4330701"/>
              <a:gd name="connsiteX30657" fmla="*/ 11426792 w 12191966"/>
              <a:gd name="connsiteY30657" fmla="*/ 1655518 h 4330701"/>
              <a:gd name="connsiteX30658" fmla="*/ 11429570 w 12191966"/>
              <a:gd name="connsiteY30658" fmla="*/ 1654724 h 4330701"/>
              <a:gd name="connsiteX30659" fmla="*/ 11433142 w 12191966"/>
              <a:gd name="connsiteY30659" fmla="*/ 1654724 h 4330701"/>
              <a:gd name="connsiteX30660" fmla="*/ 11437508 w 12191966"/>
              <a:gd name="connsiteY30660" fmla="*/ 1654724 h 4330701"/>
              <a:gd name="connsiteX30661" fmla="*/ 11445842 w 12191966"/>
              <a:gd name="connsiteY30661" fmla="*/ 1654724 h 4330701"/>
              <a:gd name="connsiteX30662" fmla="*/ 11449017 w 12191966"/>
              <a:gd name="connsiteY30662" fmla="*/ 1653930 h 4330701"/>
              <a:gd name="connsiteX30663" fmla="*/ 11452192 w 12191966"/>
              <a:gd name="connsiteY30663" fmla="*/ 1653136 h 4330701"/>
              <a:gd name="connsiteX30664" fmla="*/ 11452589 w 12191966"/>
              <a:gd name="connsiteY30664" fmla="*/ 1657106 h 4330701"/>
              <a:gd name="connsiteX30665" fmla="*/ 11452192 w 12191966"/>
              <a:gd name="connsiteY30665" fmla="*/ 1660281 h 4330701"/>
              <a:gd name="connsiteX30666" fmla="*/ 11451398 w 12191966"/>
              <a:gd name="connsiteY30666" fmla="*/ 1662662 h 4330701"/>
              <a:gd name="connsiteX30667" fmla="*/ 11450208 w 12191966"/>
              <a:gd name="connsiteY30667" fmla="*/ 1664250 h 4330701"/>
              <a:gd name="connsiteX30668" fmla="*/ 11448223 w 12191966"/>
              <a:gd name="connsiteY30668" fmla="*/ 1665441 h 4330701"/>
              <a:gd name="connsiteX30669" fmla="*/ 11446636 w 12191966"/>
              <a:gd name="connsiteY30669" fmla="*/ 1666631 h 4330701"/>
              <a:gd name="connsiteX30670" fmla="*/ 11444651 w 12191966"/>
              <a:gd name="connsiteY30670" fmla="*/ 1667028 h 4330701"/>
              <a:gd name="connsiteX30671" fmla="*/ 11442270 w 12191966"/>
              <a:gd name="connsiteY30671" fmla="*/ 1667028 h 4330701"/>
              <a:gd name="connsiteX30672" fmla="*/ 11437111 w 12191966"/>
              <a:gd name="connsiteY30672" fmla="*/ 1666631 h 4330701"/>
              <a:gd name="connsiteX30673" fmla="*/ 11432348 w 12191966"/>
              <a:gd name="connsiteY30673" fmla="*/ 1665044 h 4330701"/>
              <a:gd name="connsiteX30674" fmla="*/ 11423617 w 12191966"/>
              <a:gd name="connsiteY30674" fmla="*/ 1662662 h 4330701"/>
              <a:gd name="connsiteX30675" fmla="*/ 11423617 w 12191966"/>
              <a:gd name="connsiteY30675" fmla="*/ 1681317 h 4330701"/>
              <a:gd name="connsiteX30676" fmla="*/ 11423220 w 12191966"/>
              <a:gd name="connsiteY30676" fmla="*/ 1699575 h 4330701"/>
              <a:gd name="connsiteX30677" fmla="*/ 11422426 w 12191966"/>
              <a:gd name="connsiteY30677" fmla="*/ 1717436 h 4330701"/>
              <a:gd name="connsiteX30678" fmla="*/ 11422426 w 12191966"/>
              <a:gd name="connsiteY30678" fmla="*/ 1725771 h 4330701"/>
              <a:gd name="connsiteX30679" fmla="*/ 11422426 w 12191966"/>
              <a:gd name="connsiteY30679" fmla="*/ 1733313 h 4330701"/>
              <a:gd name="connsiteX30680" fmla="*/ 11425204 w 12191966"/>
              <a:gd name="connsiteY30680" fmla="*/ 1767050 h 4330701"/>
              <a:gd name="connsiteX30681" fmla="*/ 11427983 w 12191966"/>
              <a:gd name="connsiteY30681" fmla="*/ 1803169 h 4330701"/>
              <a:gd name="connsiteX30682" fmla="*/ 11429173 w 12191966"/>
              <a:gd name="connsiteY30682" fmla="*/ 1821824 h 4330701"/>
              <a:gd name="connsiteX30683" fmla="*/ 11429967 w 12191966"/>
              <a:gd name="connsiteY30683" fmla="*/ 1840876 h 4330701"/>
              <a:gd name="connsiteX30684" fmla="*/ 11429967 w 12191966"/>
              <a:gd name="connsiteY30684" fmla="*/ 1859133 h 4330701"/>
              <a:gd name="connsiteX30685" fmla="*/ 11429967 w 12191966"/>
              <a:gd name="connsiteY30685" fmla="*/ 1877788 h 4330701"/>
              <a:gd name="connsiteX30686" fmla="*/ 11429173 w 12191966"/>
              <a:gd name="connsiteY30686" fmla="*/ 1896046 h 4330701"/>
              <a:gd name="connsiteX30687" fmla="*/ 11427586 w 12191966"/>
              <a:gd name="connsiteY30687" fmla="*/ 1913907 h 4330701"/>
              <a:gd name="connsiteX30688" fmla="*/ 11424808 w 12191966"/>
              <a:gd name="connsiteY30688" fmla="*/ 1930974 h 4330701"/>
              <a:gd name="connsiteX30689" fmla="*/ 11423220 w 12191966"/>
              <a:gd name="connsiteY30689" fmla="*/ 1938913 h 4330701"/>
              <a:gd name="connsiteX30690" fmla="*/ 11421236 w 12191966"/>
              <a:gd name="connsiteY30690" fmla="*/ 1947248 h 4330701"/>
              <a:gd name="connsiteX30691" fmla="*/ 11418458 w 12191966"/>
              <a:gd name="connsiteY30691" fmla="*/ 1954392 h 4330701"/>
              <a:gd name="connsiteX30692" fmla="*/ 11416076 w 12191966"/>
              <a:gd name="connsiteY30692" fmla="*/ 1961934 h 4330701"/>
              <a:gd name="connsiteX30693" fmla="*/ 11412504 w 12191966"/>
              <a:gd name="connsiteY30693" fmla="*/ 1969078 h 4330701"/>
              <a:gd name="connsiteX30694" fmla="*/ 11409726 w 12191966"/>
              <a:gd name="connsiteY30694" fmla="*/ 1975825 h 4330701"/>
              <a:gd name="connsiteX30695" fmla="*/ 11405361 w 12191966"/>
              <a:gd name="connsiteY30695" fmla="*/ 1982176 h 4330701"/>
              <a:gd name="connsiteX30696" fmla="*/ 11401392 w 12191966"/>
              <a:gd name="connsiteY30696" fmla="*/ 1988130 h 4330701"/>
              <a:gd name="connsiteX30697" fmla="*/ 11396630 w 12191966"/>
              <a:gd name="connsiteY30697" fmla="*/ 1993686 h 4330701"/>
              <a:gd name="connsiteX30698" fmla="*/ 11391470 w 12191966"/>
              <a:gd name="connsiteY30698" fmla="*/ 1999243 h 4330701"/>
              <a:gd name="connsiteX30699" fmla="*/ 11393454 w 12191966"/>
              <a:gd name="connsiteY30699" fmla="*/ 2004403 h 4330701"/>
              <a:gd name="connsiteX30700" fmla="*/ 11395439 w 12191966"/>
              <a:gd name="connsiteY30700" fmla="*/ 2009166 h 4330701"/>
              <a:gd name="connsiteX30701" fmla="*/ 11396630 w 12191966"/>
              <a:gd name="connsiteY30701" fmla="*/ 2014326 h 4330701"/>
              <a:gd name="connsiteX30702" fmla="*/ 11397423 w 12191966"/>
              <a:gd name="connsiteY30702" fmla="*/ 2019486 h 4330701"/>
              <a:gd name="connsiteX30703" fmla="*/ 11398217 w 12191966"/>
              <a:gd name="connsiteY30703" fmla="*/ 2029805 h 4330701"/>
              <a:gd name="connsiteX30704" fmla="*/ 11398217 w 12191966"/>
              <a:gd name="connsiteY30704" fmla="*/ 2040522 h 4330701"/>
              <a:gd name="connsiteX30705" fmla="*/ 11400201 w 12191966"/>
              <a:gd name="connsiteY30705" fmla="*/ 2038934 h 4330701"/>
              <a:gd name="connsiteX30706" fmla="*/ 11402583 w 12191966"/>
              <a:gd name="connsiteY30706" fmla="*/ 2037744 h 4330701"/>
              <a:gd name="connsiteX30707" fmla="*/ 11407742 w 12191966"/>
              <a:gd name="connsiteY30707" fmla="*/ 2036950 h 4330701"/>
              <a:gd name="connsiteX30708" fmla="*/ 11412504 w 12191966"/>
              <a:gd name="connsiteY30708" fmla="*/ 2036950 h 4330701"/>
              <a:gd name="connsiteX30709" fmla="*/ 11417664 w 12191966"/>
              <a:gd name="connsiteY30709" fmla="*/ 2037347 h 4330701"/>
              <a:gd name="connsiteX30710" fmla="*/ 11422426 w 12191966"/>
              <a:gd name="connsiteY30710" fmla="*/ 2038537 h 4330701"/>
              <a:gd name="connsiteX30711" fmla="*/ 11426792 w 12191966"/>
              <a:gd name="connsiteY30711" fmla="*/ 2039331 h 4330701"/>
              <a:gd name="connsiteX30712" fmla="*/ 11432348 w 12191966"/>
              <a:gd name="connsiteY30712" fmla="*/ 2040919 h 4330701"/>
              <a:gd name="connsiteX30713" fmla="*/ 11429967 w 12191966"/>
              <a:gd name="connsiteY30713" fmla="*/ 2042903 h 4330701"/>
              <a:gd name="connsiteX30714" fmla="*/ 11427983 w 12191966"/>
              <a:gd name="connsiteY30714" fmla="*/ 2044491 h 4330701"/>
              <a:gd name="connsiteX30715" fmla="*/ 11423617 w 12191966"/>
              <a:gd name="connsiteY30715" fmla="*/ 2046873 h 4330701"/>
              <a:gd name="connsiteX30716" fmla="*/ 11419251 w 12191966"/>
              <a:gd name="connsiteY30716" fmla="*/ 2048063 h 4330701"/>
              <a:gd name="connsiteX30717" fmla="*/ 11414489 w 12191966"/>
              <a:gd name="connsiteY30717" fmla="*/ 2048460 h 4330701"/>
              <a:gd name="connsiteX30718" fmla="*/ 11410123 w 12191966"/>
              <a:gd name="connsiteY30718" fmla="*/ 2048460 h 4330701"/>
              <a:gd name="connsiteX30719" fmla="*/ 11405361 w 12191966"/>
              <a:gd name="connsiteY30719" fmla="*/ 2048063 h 4330701"/>
              <a:gd name="connsiteX30720" fmla="*/ 11397423 w 12191966"/>
              <a:gd name="connsiteY30720" fmla="*/ 2046079 h 4330701"/>
              <a:gd name="connsiteX30721" fmla="*/ 11396630 w 12191966"/>
              <a:gd name="connsiteY30721" fmla="*/ 2063146 h 4330701"/>
              <a:gd name="connsiteX30722" fmla="*/ 11395836 w 12191966"/>
              <a:gd name="connsiteY30722" fmla="*/ 2082992 h 4330701"/>
              <a:gd name="connsiteX30723" fmla="*/ 11404170 w 12191966"/>
              <a:gd name="connsiteY30723" fmla="*/ 2078626 h 4330701"/>
              <a:gd name="connsiteX30724" fmla="*/ 11406948 w 12191966"/>
              <a:gd name="connsiteY30724" fmla="*/ 2077038 h 4330701"/>
              <a:gd name="connsiteX30725" fmla="*/ 11410520 w 12191966"/>
              <a:gd name="connsiteY30725" fmla="*/ 2075847 h 4330701"/>
              <a:gd name="connsiteX30726" fmla="*/ 11414092 w 12191966"/>
              <a:gd name="connsiteY30726" fmla="*/ 2075450 h 4330701"/>
              <a:gd name="connsiteX30727" fmla="*/ 11417664 w 12191966"/>
              <a:gd name="connsiteY30727" fmla="*/ 2076641 h 4330701"/>
              <a:gd name="connsiteX30728" fmla="*/ 11421633 w 12191966"/>
              <a:gd name="connsiteY30728" fmla="*/ 2078626 h 4330701"/>
              <a:gd name="connsiteX30729" fmla="*/ 11426792 w 12191966"/>
              <a:gd name="connsiteY30729" fmla="*/ 2082198 h 4330701"/>
              <a:gd name="connsiteX30730" fmla="*/ 11426792 w 12191966"/>
              <a:gd name="connsiteY30730" fmla="*/ 2084976 h 4330701"/>
              <a:gd name="connsiteX30731" fmla="*/ 11426792 w 12191966"/>
              <a:gd name="connsiteY30731" fmla="*/ 2086961 h 4330701"/>
              <a:gd name="connsiteX30732" fmla="*/ 11425998 w 12191966"/>
              <a:gd name="connsiteY30732" fmla="*/ 2088548 h 4330701"/>
              <a:gd name="connsiteX30733" fmla="*/ 11425204 w 12191966"/>
              <a:gd name="connsiteY30733" fmla="*/ 2090136 h 4330701"/>
              <a:gd name="connsiteX30734" fmla="*/ 11423220 w 12191966"/>
              <a:gd name="connsiteY30734" fmla="*/ 2092121 h 4330701"/>
              <a:gd name="connsiteX30735" fmla="*/ 11420045 w 12191966"/>
              <a:gd name="connsiteY30735" fmla="*/ 2092914 h 4330701"/>
              <a:gd name="connsiteX30736" fmla="*/ 11418061 w 12191966"/>
              <a:gd name="connsiteY30736" fmla="*/ 2094899 h 4330701"/>
              <a:gd name="connsiteX30737" fmla="*/ 11417267 w 12191966"/>
              <a:gd name="connsiteY30737" fmla="*/ 2096090 h 4330701"/>
              <a:gd name="connsiteX30738" fmla="*/ 11416076 w 12191966"/>
              <a:gd name="connsiteY30738" fmla="*/ 2096883 h 4330701"/>
              <a:gd name="connsiteX30739" fmla="*/ 11415680 w 12191966"/>
              <a:gd name="connsiteY30739" fmla="*/ 2099265 h 4330701"/>
              <a:gd name="connsiteX30740" fmla="*/ 11415283 w 12191966"/>
              <a:gd name="connsiteY30740" fmla="*/ 2101249 h 4330701"/>
              <a:gd name="connsiteX30741" fmla="*/ 11415680 w 12191966"/>
              <a:gd name="connsiteY30741" fmla="*/ 2103631 h 4330701"/>
              <a:gd name="connsiteX30742" fmla="*/ 11416076 w 12191966"/>
              <a:gd name="connsiteY30742" fmla="*/ 2106409 h 4330701"/>
              <a:gd name="connsiteX30743" fmla="*/ 11415283 w 12191966"/>
              <a:gd name="connsiteY30743" fmla="*/ 2107203 h 4330701"/>
              <a:gd name="connsiteX30744" fmla="*/ 11414092 w 12191966"/>
              <a:gd name="connsiteY30744" fmla="*/ 2107203 h 4330701"/>
              <a:gd name="connsiteX30745" fmla="*/ 11412901 w 12191966"/>
              <a:gd name="connsiteY30745" fmla="*/ 2106409 h 4330701"/>
              <a:gd name="connsiteX30746" fmla="*/ 11412504 w 12191966"/>
              <a:gd name="connsiteY30746" fmla="*/ 2106012 h 4330701"/>
              <a:gd name="connsiteX30747" fmla="*/ 11412108 w 12191966"/>
              <a:gd name="connsiteY30747" fmla="*/ 2104028 h 4330701"/>
              <a:gd name="connsiteX30748" fmla="*/ 11411711 w 12191966"/>
              <a:gd name="connsiteY30748" fmla="*/ 2101249 h 4330701"/>
              <a:gd name="connsiteX30749" fmla="*/ 11404170 w 12191966"/>
              <a:gd name="connsiteY30749" fmla="*/ 2102043 h 4330701"/>
              <a:gd name="connsiteX30750" fmla="*/ 11404567 w 12191966"/>
              <a:gd name="connsiteY30750" fmla="*/ 2099662 h 4330701"/>
              <a:gd name="connsiteX30751" fmla="*/ 11405361 w 12191966"/>
              <a:gd name="connsiteY30751" fmla="*/ 2096883 h 4330701"/>
              <a:gd name="connsiteX30752" fmla="*/ 11407742 w 12191966"/>
              <a:gd name="connsiteY30752" fmla="*/ 2092914 h 4330701"/>
              <a:gd name="connsiteX30753" fmla="*/ 11409726 w 12191966"/>
              <a:gd name="connsiteY30753" fmla="*/ 2088945 h 4330701"/>
              <a:gd name="connsiteX30754" fmla="*/ 11410520 w 12191966"/>
              <a:gd name="connsiteY30754" fmla="*/ 2086961 h 4330701"/>
              <a:gd name="connsiteX30755" fmla="*/ 11410917 w 12191966"/>
              <a:gd name="connsiteY30755" fmla="*/ 2084182 h 4330701"/>
              <a:gd name="connsiteX30756" fmla="*/ 11408536 w 12191966"/>
              <a:gd name="connsiteY30756" fmla="*/ 2084579 h 4330701"/>
              <a:gd name="connsiteX30757" fmla="*/ 11406551 w 12191966"/>
              <a:gd name="connsiteY30757" fmla="*/ 2084976 h 4330701"/>
              <a:gd name="connsiteX30758" fmla="*/ 11402980 w 12191966"/>
              <a:gd name="connsiteY30758" fmla="*/ 2087358 h 4330701"/>
              <a:gd name="connsiteX30759" fmla="*/ 11400201 w 12191966"/>
              <a:gd name="connsiteY30759" fmla="*/ 2090136 h 4330701"/>
              <a:gd name="connsiteX30760" fmla="*/ 11397026 w 12191966"/>
              <a:gd name="connsiteY30760" fmla="*/ 2092914 h 4330701"/>
              <a:gd name="connsiteX30761" fmla="*/ 11393851 w 12191966"/>
              <a:gd name="connsiteY30761" fmla="*/ 2096090 h 4330701"/>
              <a:gd name="connsiteX30762" fmla="*/ 11389883 w 12191966"/>
              <a:gd name="connsiteY30762" fmla="*/ 2098074 h 4330701"/>
              <a:gd name="connsiteX30763" fmla="*/ 11387898 w 12191966"/>
              <a:gd name="connsiteY30763" fmla="*/ 2099265 h 4330701"/>
              <a:gd name="connsiteX30764" fmla="*/ 11385517 w 12191966"/>
              <a:gd name="connsiteY30764" fmla="*/ 2099265 h 4330701"/>
              <a:gd name="connsiteX30765" fmla="*/ 11383136 w 12191966"/>
              <a:gd name="connsiteY30765" fmla="*/ 2099662 h 4330701"/>
              <a:gd name="connsiteX30766" fmla="*/ 11379961 w 12191966"/>
              <a:gd name="connsiteY30766" fmla="*/ 2099265 h 4330701"/>
              <a:gd name="connsiteX30767" fmla="*/ 11381548 w 12191966"/>
              <a:gd name="connsiteY30767" fmla="*/ 2094899 h 4330701"/>
              <a:gd name="connsiteX30768" fmla="*/ 11382342 w 12191966"/>
              <a:gd name="connsiteY30768" fmla="*/ 2090136 h 4330701"/>
              <a:gd name="connsiteX30769" fmla="*/ 11374008 w 12191966"/>
              <a:gd name="connsiteY30769" fmla="*/ 2090136 h 4330701"/>
              <a:gd name="connsiteX30770" fmla="*/ 11374801 w 12191966"/>
              <a:gd name="connsiteY30770" fmla="*/ 2093708 h 4330701"/>
              <a:gd name="connsiteX30771" fmla="*/ 11375992 w 12191966"/>
              <a:gd name="connsiteY30771" fmla="*/ 2093708 h 4330701"/>
              <a:gd name="connsiteX30772" fmla="*/ 11375595 w 12191966"/>
              <a:gd name="connsiteY30772" fmla="*/ 2094502 h 4330701"/>
              <a:gd name="connsiteX30773" fmla="*/ 11379961 w 12191966"/>
              <a:gd name="connsiteY30773" fmla="*/ 2104028 h 4330701"/>
              <a:gd name="connsiteX30774" fmla="*/ 11383533 w 12191966"/>
              <a:gd name="connsiteY30774" fmla="*/ 2113554 h 4330701"/>
              <a:gd name="connsiteX30775" fmla="*/ 11385914 w 12191966"/>
              <a:gd name="connsiteY30775" fmla="*/ 2123080 h 4330701"/>
              <a:gd name="connsiteX30776" fmla="*/ 11387898 w 12191966"/>
              <a:gd name="connsiteY30776" fmla="*/ 2132605 h 4330701"/>
              <a:gd name="connsiteX30777" fmla="*/ 11393058 w 12191966"/>
              <a:gd name="connsiteY30777" fmla="*/ 2131812 h 4330701"/>
              <a:gd name="connsiteX30778" fmla="*/ 11398614 w 12191966"/>
              <a:gd name="connsiteY30778" fmla="*/ 2131018 h 4330701"/>
              <a:gd name="connsiteX30779" fmla="*/ 11404170 w 12191966"/>
              <a:gd name="connsiteY30779" fmla="*/ 2131018 h 4330701"/>
              <a:gd name="connsiteX30780" fmla="*/ 11409726 w 12191966"/>
              <a:gd name="connsiteY30780" fmla="*/ 2131812 h 4330701"/>
              <a:gd name="connsiteX30781" fmla="*/ 11420045 w 12191966"/>
              <a:gd name="connsiteY30781" fmla="*/ 2133002 h 4330701"/>
              <a:gd name="connsiteX30782" fmla="*/ 11429173 w 12191966"/>
              <a:gd name="connsiteY30782" fmla="*/ 2134590 h 4330701"/>
              <a:gd name="connsiteX30783" fmla="*/ 11427189 w 12191966"/>
              <a:gd name="connsiteY30783" fmla="*/ 2137368 h 4330701"/>
              <a:gd name="connsiteX30784" fmla="*/ 11424808 w 12191966"/>
              <a:gd name="connsiteY30784" fmla="*/ 2139750 h 4330701"/>
              <a:gd name="connsiteX30785" fmla="*/ 11422426 w 12191966"/>
              <a:gd name="connsiteY30785" fmla="*/ 2141734 h 4330701"/>
              <a:gd name="connsiteX30786" fmla="*/ 11420045 w 12191966"/>
              <a:gd name="connsiteY30786" fmla="*/ 2143322 h 4330701"/>
              <a:gd name="connsiteX30787" fmla="*/ 11418061 w 12191966"/>
              <a:gd name="connsiteY30787" fmla="*/ 2144116 h 4330701"/>
              <a:gd name="connsiteX30788" fmla="*/ 11415680 w 12191966"/>
              <a:gd name="connsiteY30788" fmla="*/ 2145307 h 4330701"/>
              <a:gd name="connsiteX30789" fmla="*/ 11410520 w 12191966"/>
              <a:gd name="connsiteY30789" fmla="*/ 2145704 h 4330701"/>
              <a:gd name="connsiteX30790" fmla="*/ 11405361 w 12191966"/>
              <a:gd name="connsiteY30790" fmla="*/ 2145307 h 4330701"/>
              <a:gd name="connsiteX30791" fmla="*/ 11400598 w 12191966"/>
              <a:gd name="connsiteY30791" fmla="*/ 2144116 h 4330701"/>
              <a:gd name="connsiteX30792" fmla="*/ 11389486 w 12191966"/>
              <a:gd name="connsiteY30792" fmla="*/ 2141734 h 4330701"/>
              <a:gd name="connsiteX30793" fmla="*/ 11389883 w 12191966"/>
              <a:gd name="connsiteY30793" fmla="*/ 2149673 h 4330701"/>
              <a:gd name="connsiteX30794" fmla="*/ 11390676 w 12191966"/>
              <a:gd name="connsiteY30794" fmla="*/ 2158405 h 4330701"/>
              <a:gd name="connsiteX30795" fmla="*/ 11390676 w 12191966"/>
              <a:gd name="connsiteY30795" fmla="*/ 2166343 h 4330701"/>
              <a:gd name="connsiteX30796" fmla="*/ 11389883 w 12191966"/>
              <a:gd name="connsiteY30796" fmla="*/ 2174281 h 4330701"/>
              <a:gd name="connsiteX30797" fmla="*/ 11389089 w 12191966"/>
              <a:gd name="connsiteY30797" fmla="*/ 2182219 h 4330701"/>
              <a:gd name="connsiteX30798" fmla="*/ 11387898 w 12191966"/>
              <a:gd name="connsiteY30798" fmla="*/ 2190555 h 4330701"/>
              <a:gd name="connsiteX30799" fmla="*/ 11386311 w 12191966"/>
              <a:gd name="connsiteY30799" fmla="*/ 2198493 h 4330701"/>
              <a:gd name="connsiteX30800" fmla="*/ 11385120 w 12191966"/>
              <a:gd name="connsiteY30800" fmla="*/ 2206034 h 4330701"/>
              <a:gd name="connsiteX30801" fmla="*/ 11380358 w 12191966"/>
              <a:gd name="connsiteY30801" fmla="*/ 2221514 h 4330701"/>
              <a:gd name="connsiteX30802" fmla="*/ 11375595 w 12191966"/>
              <a:gd name="connsiteY30802" fmla="*/ 2236993 h 4330701"/>
              <a:gd name="connsiteX30803" fmla="*/ 11369245 w 12191966"/>
              <a:gd name="connsiteY30803" fmla="*/ 2252473 h 4330701"/>
              <a:gd name="connsiteX30804" fmla="*/ 11363292 w 12191966"/>
              <a:gd name="connsiteY30804" fmla="*/ 2267555 h 4330701"/>
              <a:gd name="connsiteX30805" fmla="*/ 11350989 w 12191966"/>
              <a:gd name="connsiteY30805" fmla="*/ 2298911 h 4330701"/>
              <a:gd name="connsiteX30806" fmla="*/ 11344242 w 12191966"/>
              <a:gd name="connsiteY30806" fmla="*/ 2313994 h 4330701"/>
              <a:gd name="connsiteX30807" fmla="*/ 11338686 w 12191966"/>
              <a:gd name="connsiteY30807" fmla="*/ 2329474 h 4330701"/>
              <a:gd name="connsiteX30808" fmla="*/ 11333923 w 12191966"/>
              <a:gd name="connsiteY30808" fmla="*/ 2345350 h 4330701"/>
              <a:gd name="connsiteX30809" fmla="*/ 11329954 w 12191966"/>
              <a:gd name="connsiteY30809" fmla="*/ 2360830 h 4330701"/>
              <a:gd name="connsiteX30810" fmla="*/ 11328367 w 12191966"/>
              <a:gd name="connsiteY30810" fmla="*/ 2369165 h 4330701"/>
              <a:gd name="connsiteX30811" fmla="*/ 11327176 w 12191966"/>
              <a:gd name="connsiteY30811" fmla="*/ 2377103 h 4330701"/>
              <a:gd name="connsiteX30812" fmla="*/ 11326383 w 12191966"/>
              <a:gd name="connsiteY30812" fmla="*/ 2385438 h 4330701"/>
              <a:gd name="connsiteX30813" fmla="*/ 11325192 w 12191966"/>
              <a:gd name="connsiteY30813" fmla="*/ 2393376 h 4330701"/>
              <a:gd name="connsiteX30814" fmla="*/ 11323208 w 12191966"/>
              <a:gd name="connsiteY30814" fmla="*/ 2399727 h 4330701"/>
              <a:gd name="connsiteX30815" fmla="*/ 11320826 w 12191966"/>
              <a:gd name="connsiteY30815" fmla="*/ 2404490 h 4330701"/>
              <a:gd name="connsiteX30816" fmla="*/ 11317651 w 12191966"/>
              <a:gd name="connsiteY30816" fmla="*/ 2409253 h 4330701"/>
              <a:gd name="connsiteX30817" fmla="*/ 11314080 w 12191966"/>
              <a:gd name="connsiteY30817" fmla="*/ 2412825 h 4330701"/>
              <a:gd name="connsiteX30818" fmla="*/ 11312095 w 12191966"/>
              <a:gd name="connsiteY30818" fmla="*/ 2414016 h 4330701"/>
              <a:gd name="connsiteX30819" fmla="*/ 11309714 w 12191966"/>
              <a:gd name="connsiteY30819" fmla="*/ 2415206 h 4330701"/>
              <a:gd name="connsiteX30820" fmla="*/ 11307333 w 12191966"/>
              <a:gd name="connsiteY30820" fmla="*/ 2416000 h 4330701"/>
              <a:gd name="connsiteX30821" fmla="*/ 11304554 w 12191966"/>
              <a:gd name="connsiteY30821" fmla="*/ 2416794 h 4330701"/>
              <a:gd name="connsiteX30822" fmla="*/ 11301776 w 12191966"/>
              <a:gd name="connsiteY30822" fmla="*/ 2417191 h 4330701"/>
              <a:gd name="connsiteX30823" fmla="*/ 11298601 w 12191966"/>
              <a:gd name="connsiteY30823" fmla="*/ 2417191 h 4330701"/>
              <a:gd name="connsiteX30824" fmla="*/ 11291458 w 12191966"/>
              <a:gd name="connsiteY30824" fmla="*/ 2416000 h 4330701"/>
              <a:gd name="connsiteX30825" fmla="*/ 11289076 w 12191966"/>
              <a:gd name="connsiteY30825" fmla="*/ 2430686 h 4330701"/>
              <a:gd name="connsiteX30826" fmla="*/ 11286298 w 12191966"/>
              <a:gd name="connsiteY30826" fmla="*/ 2444181 h 4330701"/>
              <a:gd name="connsiteX30827" fmla="*/ 11282726 w 12191966"/>
              <a:gd name="connsiteY30827" fmla="*/ 2457279 h 4330701"/>
              <a:gd name="connsiteX30828" fmla="*/ 11278758 w 12191966"/>
              <a:gd name="connsiteY30828" fmla="*/ 2469980 h 4330701"/>
              <a:gd name="connsiteX30829" fmla="*/ 11273995 w 12191966"/>
              <a:gd name="connsiteY30829" fmla="*/ 2481491 h 4330701"/>
              <a:gd name="connsiteX30830" fmla="*/ 11269630 w 12191966"/>
              <a:gd name="connsiteY30830" fmla="*/ 2493001 h 4330701"/>
              <a:gd name="connsiteX30831" fmla="*/ 11264073 w 12191966"/>
              <a:gd name="connsiteY30831" fmla="*/ 2503321 h 4330701"/>
              <a:gd name="connsiteX30832" fmla="*/ 11258517 w 12191966"/>
              <a:gd name="connsiteY30832" fmla="*/ 2514037 h 4330701"/>
              <a:gd name="connsiteX30833" fmla="*/ 11252564 w 12191966"/>
              <a:gd name="connsiteY30833" fmla="*/ 2523563 h 4330701"/>
              <a:gd name="connsiteX30834" fmla="*/ 11246611 w 12191966"/>
              <a:gd name="connsiteY30834" fmla="*/ 2533089 h 4330701"/>
              <a:gd name="connsiteX30835" fmla="*/ 11239864 w 12191966"/>
              <a:gd name="connsiteY30835" fmla="*/ 2542218 h 4330701"/>
              <a:gd name="connsiteX30836" fmla="*/ 11233514 w 12191966"/>
              <a:gd name="connsiteY30836" fmla="*/ 2550553 h 4330701"/>
              <a:gd name="connsiteX30837" fmla="*/ 11219226 w 12191966"/>
              <a:gd name="connsiteY30837" fmla="*/ 2567620 h 4330701"/>
              <a:gd name="connsiteX30838" fmla="*/ 11205336 w 12191966"/>
              <a:gd name="connsiteY30838" fmla="*/ 2583894 h 4330701"/>
              <a:gd name="connsiteX30839" fmla="*/ 11176364 w 12191966"/>
              <a:gd name="connsiteY30839" fmla="*/ 2614853 h 4330701"/>
              <a:gd name="connsiteX30840" fmla="*/ 11161680 w 12191966"/>
              <a:gd name="connsiteY30840" fmla="*/ 2630729 h 4330701"/>
              <a:gd name="connsiteX30841" fmla="*/ 11148186 w 12191966"/>
              <a:gd name="connsiteY30841" fmla="*/ 2647400 h 4330701"/>
              <a:gd name="connsiteX30842" fmla="*/ 11141042 w 12191966"/>
              <a:gd name="connsiteY30842" fmla="*/ 2656529 h 4330701"/>
              <a:gd name="connsiteX30843" fmla="*/ 11134692 w 12191966"/>
              <a:gd name="connsiteY30843" fmla="*/ 2664864 h 4330701"/>
              <a:gd name="connsiteX30844" fmla="*/ 11128739 w 12191966"/>
              <a:gd name="connsiteY30844" fmla="*/ 2674390 h 4330701"/>
              <a:gd name="connsiteX30845" fmla="*/ 11122389 w 12191966"/>
              <a:gd name="connsiteY30845" fmla="*/ 2683916 h 4330701"/>
              <a:gd name="connsiteX30846" fmla="*/ 11116833 w 12191966"/>
              <a:gd name="connsiteY30846" fmla="*/ 2694632 h 4330701"/>
              <a:gd name="connsiteX30847" fmla="*/ 11112070 w 12191966"/>
              <a:gd name="connsiteY30847" fmla="*/ 2704952 h 4330701"/>
              <a:gd name="connsiteX30848" fmla="*/ 11106911 w 12191966"/>
              <a:gd name="connsiteY30848" fmla="*/ 2716065 h 4330701"/>
              <a:gd name="connsiteX30849" fmla="*/ 11102545 w 12191966"/>
              <a:gd name="connsiteY30849" fmla="*/ 2727576 h 4330701"/>
              <a:gd name="connsiteX30850" fmla="*/ 11106117 w 12191966"/>
              <a:gd name="connsiteY30850" fmla="*/ 2727179 h 4330701"/>
              <a:gd name="connsiteX30851" fmla="*/ 11109689 w 12191966"/>
              <a:gd name="connsiteY30851" fmla="*/ 2727179 h 4330701"/>
              <a:gd name="connsiteX30852" fmla="*/ 11116436 w 12191966"/>
              <a:gd name="connsiteY30852" fmla="*/ 2727576 h 4330701"/>
              <a:gd name="connsiteX30853" fmla="*/ 11123580 w 12191966"/>
              <a:gd name="connsiteY30853" fmla="*/ 2728767 h 4330701"/>
              <a:gd name="connsiteX30854" fmla="*/ 11129533 w 12191966"/>
              <a:gd name="connsiteY30854" fmla="*/ 2729560 h 4330701"/>
              <a:gd name="connsiteX30855" fmla="*/ 11132708 w 12191966"/>
              <a:gd name="connsiteY30855" fmla="*/ 2729560 h 4330701"/>
              <a:gd name="connsiteX30856" fmla="*/ 11135089 w 12191966"/>
              <a:gd name="connsiteY30856" fmla="*/ 2729163 h 4330701"/>
              <a:gd name="connsiteX30857" fmla="*/ 11137073 w 12191966"/>
              <a:gd name="connsiteY30857" fmla="*/ 2728370 h 4330701"/>
              <a:gd name="connsiteX30858" fmla="*/ 11139058 w 12191966"/>
              <a:gd name="connsiteY30858" fmla="*/ 2727179 h 4330701"/>
              <a:gd name="connsiteX30859" fmla="*/ 11140645 w 12191966"/>
              <a:gd name="connsiteY30859" fmla="*/ 2725194 h 4330701"/>
              <a:gd name="connsiteX30860" fmla="*/ 11141439 w 12191966"/>
              <a:gd name="connsiteY30860" fmla="*/ 2722019 h 4330701"/>
              <a:gd name="connsiteX30861" fmla="*/ 11142630 w 12191966"/>
              <a:gd name="connsiteY30861" fmla="*/ 2718844 h 4330701"/>
              <a:gd name="connsiteX30862" fmla="*/ 11142630 w 12191966"/>
              <a:gd name="connsiteY30862" fmla="*/ 2714081 h 4330701"/>
              <a:gd name="connsiteX30863" fmla="*/ 11144217 w 12191966"/>
              <a:gd name="connsiteY30863" fmla="*/ 2713684 h 4330701"/>
              <a:gd name="connsiteX30864" fmla="*/ 11145011 w 12191966"/>
              <a:gd name="connsiteY30864" fmla="*/ 2714081 h 4330701"/>
              <a:gd name="connsiteX30865" fmla="*/ 11146598 w 12191966"/>
              <a:gd name="connsiteY30865" fmla="*/ 2714478 h 4330701"/>
              <a:gd name="connsiteX30866" fmla="*/ 11146995 w 12191966"/>
              <a:gd name="connsiteY30866" fmla="*/ 2715668 h 4330701"/>
              <a:gd name="connsiteX30867" fmla="*/ 11148583 w 12191966"/>
              <a:gd name="connsiteY30867" fmla="*/ 2718050 h 4330701"/>
              <a:gd name="connsiteX30868" fmla="*/ 11149773 w 12191966"/>
              <a:gd name="connsiteY30868" fmla="*/ 2721225 h 4330701"/>
              <a:gd name="connsiteX30869" fmla="*/ 11150170 w 12191966"/>
              <a:gd name="connsiteY30869" fmla="*/ 2724797 h 4330701"/>
              <a:gd name="connsiteX30870" fmla="*/ 11150964 w 12191966"/>
              <a:gd name="connsiteY30870" fmla="*/ 2727179 h 4330701"/>
              <a:gd name="connsiteX30871" fmla="*/ 11152154 w 12191966"/>
              <a:gd name="connsiteY30871" fmla="*/ 2728767 h 4330701"/>
              <a:gd name="connsiteX30872" fmla="*/ 11152551 w 12191966"/>
              <a:gd name="connsiteY30872" fmla="*/ 2729560 h 4330701"/>
              <a:gd name="connsiteX30873" fmla="*/ 11153742 w 12191966"/>
              <a:gd name="connsiteY30873" fmla="*/ 2730354 h 4330701"/>
              <a:gd name="connsiteX30874" fmla="*/ 11155330 w 12191966"/>
              <a:gd name="connsiteY30874" fmla="*/ 2730354 h 4330701"/>
              <a:gd name="connsiteX30875" fmla="*/ 11154139 w 12191966"/>
              <a:gd name="connsiteY30875" fmla="*/ 2732339 h 4330701"/>
              <a:gd name="connsiteX30876" fmla="*/ 11152551 w 12191966"/>
              <a:gd name="connsiteY30876" fmla="*/ 2734323 h 4330701"/>
              <a:gd name="connsiteX30877" fmla="*/ 11150170 w 12191966"/>
              <a:gd name="connsiteY30877" fmla="*/ 2737102 h 4330701"/>
              <a:gd name="connsiteX30878" fmla="*/ 11148980 w 12191966"/>
              <a:gd name="connsiteY30878" fmla="*/ 2739086 h 4330701"/>
              <a:gd name="connsiteX30879" fmla="*/ 11148186 w 12191966"/>
              <a:gd name="connsiteY30879" fmla="*/ 2741865 h 4330701"/>
              <a:gd name="connsiteX30880" fmla="*/ 11148186 w 12191966"/>
              <a:gd name="connsiteY30880" fmla="*/ 2744643 h 4330701"/>
              <a:gd name="connsiteX30881" fmla="*/ 11148186 w 12191966"/>
              <a:gd name="connsiteY30881" fmla="*/ 2748215 h 4330701"/>
              <a:gd name="connsiteX30882" fmla="*/ 11144614 w 12191966"/>
              <a:gd name="connsiteY30882" fmla="*/ 2747818 h 4330701"/>
              <a:gd name="connsiteX30883" fmla="*/ 11141439 w 12191966"/>
              <a:gd name="connsiteY30883" fmla="*/ 2746628 h 4330701"/>
              <a:gd name="connsiteX30884" fmla="*/ 11140248 w 12191966"/>
              <a:gd name="connsiteY30884" fmla="*/ 2755360 h 4330701"/>
              <a:gd name="connsiteX30885" fmla="*/ 11138264 w 12191966"/>
              <a:gd name="connsiteY30885" fmla="*/ 2762504 h 4330701"/>
              <a:gd name="connsiteX30886" fmla="*/ 11144614 w 12191966"/>
              <a:gd name="connsiteY30886" fmla="*/ 2760123 h 4330701"/>
              <a:gd name="connsiteX30887" fmla="*/ 11147789 w 12191966"/>
              <a:gd name="connsiteY30887" fmla="*/ 2772824 h 4330701"/>
              <a:gd name="connsiteX30888" fmla="*/ 11148980 w 12191966"/>
              <a:gd name="connsiteY30888" fmla="*/ 2781953 h 4330701"/>
              <a:gd name="connsiteX30889" fmla="*/ 11149773 w 12191966"/>
              <a:gd name="connsiteY30889" fmla="*/ 2787906 h 4330701"/>
              <a:gd name="connsiteX30890" fmla="*/ 11149773 w 12191966"/>
              <a:gd name="connsiteY30890" fmla="*/ 2792272 h 4330701"/>
              <a:gd name="connsiteX30891" fmla="*/ 11148186 w 12191966"/>
              <a:gd name="connsiteY30891" fmla="*/ 2797035 h 4330701"/>
              <a:gd name="connsiteX30892" fmla="*/ 11146201 w 12191966"/>
              <a:gd name="connsiteY30892" fmla="*/ 2801798 h 4330701"/>
              <a:gd name="connsiteX30893" fmla="*/ 11143026 w 12191966"/>
              <a:gd name="connsiteY30893" fmla="*/ 2808943 h 4330701"/>
              <a:gd name="connsiteX30894" fmla="*/ 11139454 w 12191966"/>
              <a:gd name="connsiteY30894" fmla="*/ 2819659 h 4330701"/>
              <a:gd name="connsiteX30895" fmla="*/ 11138661 w 12191966"/>
              <a:gd name="connsiteY30895" fmla="*/ 2817675 h 4330701"/>
              <a:gd name="connsiteX30896" fmla="*/ 11138264 w 12191966"/>
              <a:gd name="connsiteY30896" fmla="*/ 2815293 h 4330701"/>
              <a:gd name="connsiteX30897" fmla="*/ 11137073 w 12191966"/>
              <a:gd name="connsiteY30897" fmla="*/ 2810530 h 4330701"/>
              <a:gd name="connsiteX30898" fmla="*/ 11136280 w 12191966"/>
              <a:gd name="connsiteY30898" fmla="*/ 2805370 h 4330701"/>
              <a:gd name="connsiteX30899" fmla="*/ 11135089 w 12191966"/>
              <a:gd name="connsiteY30899" fmla="*/ 2800607 h 4330701"/>
              <a:gd name="connsiteX30900" fmla="*/ 11134692 w 12191966"/>
              <a:gd name="connsiteY30900" fmla="*/ 2797829 h 4330701"/>
              <a:gd name="connsiteX30901" fmla="*/ 11133501 w 12191966"/>
              <a:gd name="connsiteY30901" fmla="*/ 2795845 h 4330701"/>
              <a:gd name="connsiteX30902" fmla="*/ 11131914 w 12191966"/>
              <a:gd name="connsiteY30902" fmla="*/ 2794257 h 4330701"/>
              <a:gd name="connsiteX30903" fmla="*/ 11130723 w 12191966"/>
              <a:gd name="connsiteY30903" fmla="*/ 2793066 h 4330701"/>
              <a:gd name="connsiteX30904" fmla="*/ 11127945 w 12191966"/>
              <a:gd name="connsiteY30904" fmla="*/ 2791875 h 4330701"/>
              <a:gd name="connsiteX30905" fmla="*/ 11125564 w 12191966"/>
              <a:gd name="connsiteY30905" fmla="*/ 2791479 h 4330701"/>
              <a:gd name="connsiteX30906" fmla="*/ 11122389 w 12191966"/>
              <a:gd name="connsiteY30906" fmla="*/ 2791875 h 4330701"/>
              <a:gd name="connsiteX30907" fmla="*/ 11118420 w 12191966"/>
              <a:gd name="connsiteY30907" fmla="*/ 2792272 h 4330701"/>
              <a:gd name="connsiteX30908" fmla="*/ 11118420 w 12191966"/>
              <a:gd name="connsiteY30908" fmla="*/ 2790288 h 4330701"/>
              <a:gd name="connsiteX30909" fmla="*/ 11119214 w 12191966"/>
              <a:gd name="connsiteY30909" fmla="*/ 2789097 h 4330701"/>
              <a:gd name="connsiteX30910" fmla="*/ 11120008 w 12191966"/>
              <a:gd name="connsiteY30910" fmla="*/ 2787509 h 4330701"/>
              <a:gd name="connsiteX30911" fmla="*/ 11121595 w 12191966"/>
              <a:gd name="connsiteY30911" fmla="*/ 2786319 h 4330701"/>
              <a:gd name="connsiteX30912" fmla="*/ 11123183 w 12191966"/>
              <a:gd name="connsiteY30912" fmla="*/ 2785525 h 4330701"/>
              <a:gd name="connsiteX30913" fmla="*/ 11124373 w 12191966"/>
              <a:gd name="connsiteY30913" fmla="*/ 2784731 h 4330701"/>
              <a:gd name="connsiteX30914" fmla="*/ 11126754 w 12191966"/>
              <a:gd name="connsiteY30914" fmla="*/ 2784334 h 4330701"/>
              <a:gd name="connsiteX30915" fmla="*/ 11127945 w 12191966"/>
              <a:gd name="connsiteY30915" fmla="*/ 2784334 h 4330701"/>
              <a:gd name="connsiteX30916" fmla="*/ 11129930 w 12191966"/>
              <a:gd name="connsiteY30916" fmla="*/ 2784731 h 4330701"/>
              <a:gd name="connsiteX30917" fmla="*/ 11131517 w 12191966"/>
              <a:gd name="connsiteY30917" fmla="*/ 2785525 h 4330701"/>
              <a:gd name="connsiteX30918" fmla="*/ 11133104 w 12191966"/>
              <a:gd name="connsiteY30918" fmla="*/ 2786319 h 4330701"/>
              <a:gd name="connsiteX30919" fmla="*/ 11133898 w 12191966"/>
              <a:gd name="connsiteY30919" fmla="*/ 2787509 h 4330701"/>
              <a:gd name="connsiteX30920" fmla="*/ 11135089 w 12191966"/>
              <a:gd name="connsiteY30920" fmla="*/ 2789097 h 4330701"/>
              <a:gd name="connsiteX30921" fmla="*/ 11135486 w 12191966"/>
              <a:gd name="connsiteY30921" fmla="*/ 2791479 h 4330701"/>
              <a:gd name="connsiteX30922" fmla="*/ 11135486 w 12191966"/>
              <a:gd name="connsiteY30922" fmla="*/ 2793860 h 4330701"/>
              <a:gd name="connsiteX30923" fmla="*/ 11134692 w 12191966"/>
              <a:gd name="connsiteY30923" fmla="*/ 2796241 h 4330701"/>
              <a:gd name="connsiteX30924" fmla="*/ 11137073 w 12191966"/>
              <a:gd name="connsiteY30924" fmla="*/ 2793066 h 4330701"/>
              <a:gd name="connsiteX30925" fmla="*/ 11139058 w 12191966"/>
              <a:gd name="connsiteY30925" fmla="*/ 2788303 h 4330701"/>
              <a:gd name="connsiteX30926" fmla="*/ 11140645 w 12191966"/>
              <a:gd name="connsiteY30926" fmla="*/ 2783540 h 4330701"/>
              <a:gd name="connsiteX30927" fmla="*/ 11141439 w 12191966"/>
              <a:gd name="connsiteY30927" fmla="*/ 2778380 h 4330701"/>
              <a:gd name="connsiteX30928" fmla="*/ 11135089 w 12191966"/>
              <a:gd name="connsiteY30928" fmla="*/ 2776396 h 4330701"/>
              <a:gd name="connsiteX30929" fmla="*/ 11131120 w 12191966"/>
              <a:gd name="connsiteY30929" fmla="*/ 2775205 h 4330701"/>
              <a:gd name="connsiteX30930" fmla="*/ 11127151 w 12191966"/>
              <a:gd name="connsiteY30930" fmla="*/ 2774808 h 4330701"/>
              <a:gd name="connsiteX30931" fmla="*/ 11123580 w 12191966"/>
              <a:gd name="connsiteY30931" fmla="*/ 2776396 h 4330701"/>
              <a:gd name="connsiteX30932" fmla="*/ 11120008 w 12191966"/>
              <a:gd name="connsiteY30932" fmla="*/ 2776793 h 4330701"/>
              <a:gd name="connsiteX30933" fmla="*/ 11116436 w 12191966"/>
              <a:gd name="connsiteY30933" fmla="*/ 2777190 h 4330701"/>
              <a:gd name="connsiteX30934" fmla="*/ 11112467 w 12191966"/>
              <a:gd name="connsiteY30934" fmla="*/ 2777190 h 4330701"/>
              <a:gd name="connsiteX30935" fmla="*/ 11110880 w 12191966"/>
              <a:gd name="connsiteY30935" fmla="*/ 2778380 h 4330701"/>
              <a:gd name="connsiteX30936" fmla="*/ 11110086 w 12191966"/>
              <a:gd name="connsiteY30936" fmla="*/ 2779174 h 4330701"/>
              <a:gd name="connsiteX30937" fmla="*/ 11108498 w 12191966"/>
              <a:gd name="connsiteY30937" fmla="*/ 2781556 h 4330701"/>
              <a:gd name="connsiteX30938" fmla="*/ 11107308 w 12191966"/>
              <a:gd name="connsiteY30938" fmla="*/ 2782746 h 4330701"/>
              <a:gd name="connsiteX30939" fmla="*/ 11106911 w 12191966"/>
              <a:gd name="connsiteY30939" fmla="*/ 2785525 h 4330701"/>
              <a:gd name="connsiteX30940" fmla="*/ 11106514 w 12191966"/>
              <a:gd name="connsiteY30940" fmla="*/ 2787906 h 4330701"/>
              <a:gd name="connsiteX30941" fmla="*/ 11106514 w 12191966"/>
              <a:gd name="connsiteY30941" fmla="*/ 2790288 h 4330701"/>
              <a:gd name="connsiteX30942" fmla="*/ 11106911 w 12191966"/>
              <a:gd name="connsiteY30942" fmla="*/ 2793860 h 4330701"/>
              <a:gd name="connsiteX30943" fmla="*/ 11100958 w 12191966"/>
              <a:gd name="connsiteY30943" fmla="*/ 2789891 h 4330701"/>
              <a:gd name="connsiteX30944" fmla="*/ 11095004 w 12191966"/>
              <a:gd name="connsiteY30944" fmla="*/ 2786319 h 4330701"/>
              <a:gd name="connsiteX30945" fmla="*/ 11088258 w 12191966"/>
              <a:gd name="connsiteY30945" fmla="*/ 2783937 h 4330701"/>
              <a:gd name="connsiteX30946" fmla="*/ 11081908 w 12191966"/>
              <a:gd name="connsiteY30946" fmla="*/ 2782350 h 4330701"/>
              <a:gd name="connsiteX30947" fmla="*/ 11078733 w 12191966"/>
              <a:gd name="connsiteY30947" fmla="*/ 2786319 h 4330701"/>
              <a:gd name="connsiteX30948" fmla="*/ 11075954 w 12191966"/>
              <a:gd name="connsiteY30948" fmla="*/ 2790288 h 4330701"/>
              <a:gd name="connsiteX30949" fmla="*/ 11072383 w 12191966"/>
              <a:gd name="connsiteY30949" fmla="*/ 2793860 h 4330701"/>
              <a:gd name="connsiteX30950" fmla="*/ 11068811 w 12191966"/>
              <a:gd name="connsiteY30950" fmla="*/ 2797035 h 4330701"/>
              <a:gd name="connsiteX30951" fmla="*/ 11061667 w 12191966"/>
              <a:gd name="connsiteY30951" fmla="*/ 2802592 h 4330701"/>
              <a:gd name="connsiteX30952" fmla="*/ 11054126 w 12191966"/>
              <a:gd name="connsiteY30952" fmla="*/ 2808546 h 4330701"/>
              <a:gd name="connsiteX30953" fmla="*/ 11050951 w 12191966"/>
              <a:gd name="connsiteY30953" fmla="*/ 2811324 h 4330701"/>
              <a:gd name="connsiteX30954" fmla="*/ 11047380 w 12191966"/>
              <a:gd name="connsiteY30954" fmla="*/ 2814896 h 4330701"/>
              <a:gd name="connsiteX30955" fmla="*/ 11044204 w 12191966"/>
              <a:gd name="connsiteY30955" fmla="*/ 2818469 h 4330701"/>
              <a:gd name="connsiteX30956" fmla="*/ 11041426 w 12191966"/>
              <a:gd name="connsiteY30956" fmla="*/ 2822835 h 4330701"/>
              <a:gd name="connsiteX30957" fmla="*/ 11039442 w 12191966"/>
              <a:gd name="connsiteY30957" fmla="*/ 2827597 h 4330701"/>
              <a:gd name="connsiteX30958" fmla="*/ 11037061 w 12191966"/>
              <a:gd name="connsiteY30958" fmla="*/ 2833154 h 4330701"/>
              <a:gd name="connsiteX30959" fmla="*/ 11035870 w 12191966"/>
              <a:gd name="connsiteY30959" fmla="*/ 2839505 h 4330701"/>
              <a:gd name="connsiteX30960" fmla="*/ 11035076 w 12191966"/>
              <a:gd name="connsiteY30960" fmla="*/ 2846649 h 4330701"/>
              <a:gd name="connsiteX30961" fmla="*/ 11027536 w 12191966"/>
              <a:gd name="connsiteY30961" fmla="*/ 2849428 h 4330701"/>
              <a:gd name="connsiteX30962" fmla="*/ 11019995 w 12191966"/>
              <a:gd name="connsiteY30962" fmla="*/ 2853000 h 4330701"/>
              <a:gd name="connsiteX30963" fmla="*/ 11013248 w 12191966"/>
              <a:gd name="connsiteY30963" fmla="*/ 2856572 h 4330701"/>
              <a:gd name="connsiteX30964" fmla="*/ 11006104 w 12191966"/>
              <a:gd name="connsiteY30964" fmla="*/ 2860541 h 4330701"/>
              <a:gd name="connsiteX30965" fmla="*/ 10992214 w 12191966"/>
              <a:gd name="connsiteY30965" fmla="*/ 2869273 h 4330701"/>
              <a:gd name="connsiteX30966" fmla="*/ 10978720 w 12191966"/>
              <a:gd name="connsiteY30966" fmla="*/ 2878799 h 4330701"/>
              <a:gd name="connsiteX30967" fmla="*/ 10976339 w 12191966"/>
              <a:gd name="connsiteY30967" fmla="*/ 2881181 h 4330701"/>
              <a:gd name="connsiteX30968" fmla="*/ 10973958 w 12191966"/>
              <a:gd name="connsiteY30968" fmla="*/ 2883562 h 4330701"/>
              <a:gd name="connsiteX30969" fmla="*/ 10971576 w 12191966"/>
              <a:gd name="connsiteY30969" fmla="*/ 2885150 h 4330701"/>
              <a:gd name="connsiteX30970" fmla="*/ 10969195 w 12191966"/>
              <a:gd name="connsiteY30970" fmla="*/ 2886737 h 4330701"/>
              <a:gd name="connsiteX30971" fmla="*/ 10955304 w 12191966"/>
              <a:gd name="connsiteY30971" fmla="*/ 2897851 h 4330701"/>
              <a:gd name="connsiteX30972" fmla="*/ 10942208 w 12191966"/>
              <a:gd name="connsiteY30972" fmla="*/ 2909758 h 4330701"/>
              <a:gd name="connsiteX30973" fmla="*/ 10929508 w 12191966"/>
              <a:gd name="connsiteY30973" fmla="*/ 2922459 h 4330701"/>
              <a:gd name="connsiteX30974" fmla="*/ 10916411 w 12191966"/>
              <a:gd name="connsiteY30974" fmla="*/ 2934764 h 4330701"/>
              <a:gd name="connsiteX30975" fmla="*/ 10890614 w 12191966"/>
              <a:gd name="connsiteY30975" fmla="*/ 2960166 h 4330701"/>
              <a:gd name="connsiteX30976" fmla="*/ 10877517 w 12191966"/>
              <a:gd name="connsiteY30976" fmla="*/ 2972073 h 4330701"/>
              <a:gd name="connsiteX30977" fmla="*/ 10864817 w 12191966"/>
              <a:gd name="connsiteY30977" fmla="*/ 2983981 h 4330701"/>
              <a:gd name="connsiteX30978" fmla="*/ 10851720 w 12191966"/>
              <a:gd name="connsiteY30978" fmla="*/ 2995094 h 4330701"/>
              <a:gd name="connsiteX30979" fmla="*/ 10838226 w 12191966"/>
              <a:gd name="connsiteY30979" fmla="*/ 3005017 h 4330701"/>
              <a:gd name="connsiteX30980" fmla="*/ 10823939 w 12191966"/>
              <a:gd name="connsiteY30980" fmla="*/ 3014543 h 4330701"/>
              <a:gd name="connsiteX30981" fmla="*/ 10816795 w 12191966"/>
              <a:gd name="connsiteY30981" fmla="*/ 3018512 h 4330701"/>
              <a:gd name="connsiteX30982" fmla="*/ 10810048 w 12191966"/>
              <a:gd name="connsiteY30982" fmla="*/ 3022878 h 4330701"/>
              <a:gd name="connsiteX30983" fmla="*/ 10802904 w 12191966"/>
              <a:gd name="connsiteY30983" fmla="*/ 3026053 h 4330701"/>
              <a:gd name="connsiteX30984" fmla="*/ 10795364 w 12191966"/>
              <a:gd name="connsiteY30984" fmla="*/ 3029625 h 4330701"/>
              <a:gd name="connsiteX30985" fmla="*/ 10787823 w 12191966"/>
              <a:gd name="connsiteY30985" fmla="*/ 3032801 h 4330701"/>
              <a:gd name="connsiteX30986" fmla="*/ 10779886 w 12191966"/>
              <a:gd name="connsiteY30986" fmla="*/ 3035182 h 4330701"/>
              <a:gd name="connsiteX30987" fmla="*/ 10772345 w 12191966"/>
              <a:gd name="connsiteY30987" fmla="*/ 3037167 h 4330701"/>
              <a:gd name="connsiteX30988" fmla="*/ 10764408 w 12191966"/>
              <a:gd name="connsiteY30988" fmla="*/ 3038754 h 4330701"/>
              <a:gd name="connsiteX30989" fmla="*/ 10756073 w 12191966"/>
              <a:gd name="connsiteY30989" fmla="*/ 3040342 h 4330701"/>
              <a:gd name="connsiteX30990" fmla="*/ 10747739 w 12191966"/>
              <a:gd name="connsiteY30990" fmla="*/ 3040739 h 4330701"/>
              <a:gd name="connsiteX30991" fmla="*/ 10745754 w 12191966"/>
              <a:gd name="connsiteY30991" fmla="*/ 3045105 h 4330701"/>
              <a:gd name="connsiteX30992" fmla="*/ 10743770 w 12191966"/>
              <a:gd name="connsiteY30992" fmla="*/ 3048677 h 4330701"/>
              <a:gd name="connsiteX30993" fmla="*/ 10740992 w 12191966"/>
              <a:gd name="connsiteY30993" fmla="*/ 3051852 h 4330701"/>
              <a:gd name="connsiteX30994" fmla="*/ 10738214 w 12191966"/>
              <a:gd name="connsiteY30994" fmla="*/ 3054631 h 4330701"/>
              <a:gd name="connsiteX30995" fmla="*/ 10734642 w 12191966"/>
              <a:gd name="connsiteY30995" fmla="*/ 3056615 h 4330701"/>
              <a:gd name="connsiteX30996" fmla="*/ 10731070 w 12191966"/>
              <a:gd name="connsiteY30996" fmla="*/ 3058997 h 4330701"/>
              <a:gd name="connsiteX30997" fmla="*/ 10724323 w 12191966"/>
              <a:gd name="connsiteY30997" fmla="*/ 3061775 h 4330701"/>
              <a:gd name="connsiteX30998" fmla="*/ 10715989 w 12191966"/>
              <a:gd name="connsiteY30998" fmla="*/ 3064951 h 4330701"/>
              <a:gd name="connsiteX30999" fmla="*/ 10709242 w 12191966"/>
              <a:gd name="connsiteY30999" fmla="*/ 3067729 h 4330701"/>
              <a:gd name="connsiteX31000" fmla="*/ 10705670 w 12191966"/>
              <a:gd name="connsiteY31000" fmla="*/ 3069713 h 4330701"/>
              <a:gd name="connsiteX31001" fmla="*/ 10702495 w 12191966"/>
              <a:gd name="connsiteY31001" fmla="*/ 3072492 h 4330701"/>
              <a:gd name="connsiteX31002" fmla="*/ 10699717 w 12191966"/>
              <a:gd name="connsiteY31002" fmla="*/ 3075270 h 4330701"/>
              <a:gd name="connsiteX31003" fmla="*/ 10696939 w 12191966"/>
              <a:gd name="connsiteY31003" fmla="*/ 3078446 h 4330701"/>
              <a:gd name="connsiteX31004" fmla="*/ 10692573 w 12191966"/>
              <a:gd name="connsiteY31004" fmla="*/ 3076461 h 4330701"/>
              <a:gd name="connsiteX31005" fmla="*/ 10687811 w 12191966"/>
              <a:gd name="connsiteY31005" fmla="*/ 3074873 h 4330701"/>
              <a:gd name="connsiteX31006" fmla="*/ 10683842 w 12191966"/>
              <a:gd name="connsiteY31006" fmla="*/ 3073286 h 4330701"/>
              <a:gd name="connsiteX31007" fmla="*/ 10679873 w 12191966"/>
              <a:gd name="connsiteY31007" fmla="*/ 3072492 h 4330701"/>
              <a:gd name="connsiteX31008" fmla="*/ 10675508 w 12191966"/>
              <a:gd name="connsiteY31008" fmla="*/ 3071698 h 4330701"/>
              <a:gd name="connsiteX31009" fmla="*/ 10671539 w 12191966"/>
              <a:gd name="connsiteY31009" fmla="*/ 3071698 h 4330701"/>
              <a:gd name="connsiteX31010" fmla="*/ 10663601 w 12191966"/>
              <a:gd name="connsiteY31010" fmla="*/ 3072492 h 4330701"/>
              <a:gd name="connsiteX31011" fmla="*/ 10663601 w 12191966"/>
              <a:gd name="connsiteY31011" fmla="*/ 3074873 h 4330701"/>
              <a:gd name="connsiteX31012" fmla="*/ 10662411 w 12191966"/>
              <a:gd name="connsiteY31012" fmla="*/ 3078049 h 4330701"/>
              <a:gd name="connsiteX31013" fmla="*/ 10660030 w 12191966"/>
              <a:gd name="connsiteY31013" fmla="*/ 3084002 h 4330701"/>
              <a:gd name="connsiteX31014" fmla="*/ 10659236 w 12191966"/>
              <a:gd name="connsiteY31014" fmla="*/ 3086781 h 4330701"/>
              <a:gd name="connsiteX31015" fmla="*/ 10659236 w 12191966"/>
              <a:gd name="connsiteY31015" fmla="*/ 3089559 h 4330701"/>
              <a:gd name="connsiteX31016" fmla="*/ 10660030 w 12191966"/>
              <a:gd name="connsiteY31016" fmla="*/ 3089956 h 4330701"/>
              <a:gd name="connsiteX31017" fmla="*/ 10660823 w 12191966"/>
              <a:gd name="connsiteY31017" fmla="*/ 3090750 h 4330701"/>
              <a:gd name="connsiteX31018" fmla="*/ 10662411 w 12191966"/>
              <a:gd name="connsiteY31018" fmla="*/ 3091544 h 4330701"/>
              <a:gd name="connsiteX31019" fmla="*/ 10663998 w 12191966"/>
              <a:gd name="connsiteY31019" fmla="*/ 3091544 h 4330701"/>
              <a:gd name="connsiteX31020" fmla="*/ 10665586 w 12191966"/>
              <a:gd name="connsiteY31020" fmla="*/ 3093528 h 4330701"/>
              <a:gd name="connsiteX31021" fmla="*/ 10666380 w 12191966"/>
              <a:gd name="connsiteY31021" fmla="*/ 3094322 h 4330701"/>
              <a:gd name="connsiteX31022" fmla="*/ 10666380 w 12191966"/>
              <a:gd name="connsiteY31022" fmla="*/ 3095513 h 4330701"/>
              <a:gd name="connsiteX31023" fmla="*/ 10665983 w 12191966"/>
              <a:gd name="connsiteY31023" fmla="*/ 3095910 h 4330701"/>
              <a:gd name="connsiteX31024" fmla="*/ 10664792 w 12191966"/>
              <a:gd name="connsiteY31024" fmla="*/ 3095910 h 4330701"/>
              <a:gd name="connsiteX31025" fmla="*/ 10663601 w 12191966"/>
              <a:gd name="connsiteY31025" fmla="*/ 3095910 h 4330701"/>
              <a:gd name="connsiteX31026" fmla="*/ 10659236 w 12191966"/>
              <a:gd name="connsiteY31026" fmla="*/ 3095116 h 4330701"/>
              <a:gd name="connsiteX31027" fmla="*/ 10654870 w 12191966"/>
              <a:gd name="connsiteY31027" fmla="*/ 3093528 h 4330701"/>
              <a:gd name="connsiteX31028" fmla="*/ 10650504 w 12191966"/>
              <a:gd name="connsiteY31028" fmla="*/ 3091544 h 4330701"/>
              <a:gd name="connsiteX31029" fmla="*/ 10646536 w 12191966"/>
              <a:gd name="connsiteY31029" fmla="*/ 3089559 h 4330701"/>
              <a:gd name="connsiteX31030" fmla="*/ 10644154 w 12191966"/>
              <a:gd name="connsiteY31030" fmla="*/ 3087971 h 4330701"/>
              <a:gd name="connsiteX31031" fmla="*/ 10644948 w 12191966"/>
              <a:gd name="connsiteY31031" fmla="*/ 3084796 h 4330701"/>
              <a:gd name="connsiteX31032" fmla="*/ 10645742 w 12191966"/>
              <a:gd name="connsiteY31032" fmla="*/ 3083208 h 4330701"/>
              <a:gd name="connsiteX31033" fmla="*/ 10647726 w 12191966"/>
              <a:gd name="connsiteY31033" fmla="*/ 3082415 h 4330701"/>
              <a:gd name="connsiteX31034" fmla="*/ 10649711 w 12191966"/>
              <a:gd name="connsiteY31034" fmla="*/ 3081224 h 4330701"/>
              <a:gd name="connsiteX31035" fmla="*/ 10654870 w 12191966"/>
              <a:gd name="connsiteY31035" fmla="*/ 3080827 h 4330701"/>
              <a:gd name="connsiteX31036" fmla="*/ 10659236 w 12191966"/>
              <a:gd name="connsiteY31036" fmla="*/ 3080430 h 4330701"/>
              <a:gd name="connsiteX31037" fmla="*/ 10658839 w 12191966"/>
              <a:gd name="connsiteY31037" fmla="*/ 3072889 h 4330701"/>
              <a:gd name="connsiteX31038" fmla="*/ 10654473 w 12191966"/>
              <a:gd name="connsiteY31038" fmla="*/ 3074476 h 4330701"/>
              <a:gd name="connsiteX31039" fmla="*/ 10649711 w 12191966"/>
              <a:gd name="connsiteY31039" fmla="*/ 3075270 h 4330701"/>
              <a:gd name="connsiteX31040" fmla="*/ 10640980 w 12191966"/>
              <a:gd name="connsiteY31040" fmla="*/ 3079239 h 4330701"/>
              <a:gd name="connsiteX31041" fmla="*/ 10632248 w 12191966"/>
              <a:gd name="connsiteY31041" fmla="*/ 3084002 h 4330701"/>
              <a:gd name="connsiteX31042" fmla="*/ 10623914 w 12191966"/>
              <a:gd name="connsiteY31042" fmla="*/ 3089559 h 4330701"/>
              <a:gd name="connsiteX31043" fmla="*/ 10624311 w 12191966"/>
              <a:gd name="connsiteY31043" fmla="*/ 3089956 h 4330701"/>
              <a:gd name="connsiteX31044" fmla="*/ 10624311 w 12191966"/>
              <a:gd name="connsiteY31044" fmla="*/ 3091941 h 4330701"/>
              <a:gd name="connsiteX31045" fmla="*/ 10623120 w 12191966"/>
              <a:gd name="connsiteY31045" fmla="*/ 3093528 h 4330701"/>
              <a:gd name="connsiteX31046" fmla="*/ 10621930 w 12191966"/>
              <a:gd name="connsiteY31046" fmla="*/ 3094322 h 4330701"/>
              <a:gd name="connsiteX31047" fmla="*/ 10620342 w 12191966"/>
              <a:gd name="connsiteY31047" fmla="*/ 3095513 h 4330701"/>
              <a:gd name="connsiteX31048" fmla="*/ 10616770 w 12191966"/>
              <a:gd name="connsiteY31048" fmla="*/ 3095910 h 4330701"/>
              <a:gd name="connsiteX31049" fmla="*/ 10612801 w 12191966"/>
              <a:gd name="connsiteY31049" fmla="*/ 3097100 h 4330701"/>
              <a:gd name="connsiteX31050" fmla="*/ 10612801 w 12191966"/>
              <a:gd name="connsiteY31050" fmla="*/ 3096307 h 4330701"/>
              <a:gd name="connsiteX31051" fmla="*/ 10604070 w 12191966"/>
              <a:gd name="connsiteY31051" fmla="*/ 3102260 h 4330701"/>
              <a:gd name="connsiteX31052" fmla="*/ 10595736 w 12191966"/>
              <a:gd name="connsiteY31052" fmla="*/ 3107817 h 4330701"/>
              <a:gd name="connsiteX31053" fmla="*/ 10587004 w 12191966"/>
              <a:gd name="connsiteY31053" fmla="*/ 3112580 h 4330701"/>
              <a:gd name="connsiteX31054" fmla="*/ 10583036 w 12191966"/>
              <a:gd name="connsiteY31054" fmla="*/ 3114168 h 4330701"/>
              <a:gd name="connsiteX31055" fmla="*/ 10579067 w 12191966"/>
              <a:gd name="connsiteY31055" fmla="*/ 3115358 h 4330701"/>
              <a:gd name="connsiteX31056" fmla="*/ 10565970 w 12191966"/>
              <a:gd name="connsiteY31056" fmla="*/ 3118137 h 4330701"/>
              <a:gd name="connsiteX31057" fmla="*/ 10553667 w 12191966"/>
              <a:gd name="connsiteY31057" fmla="*/ 3120518 h 4330701"/>
              <a:gd name="connsiteX31058" fmla="*/ 10541364 w 12191966"/>
              <a:gd name="connsiteY31058" fmla="*/ 3121709 h 4330701"/>
              <a:gd name="connsiteX31059" fmla="*/ 10529458 w 12191966"/>
              <a:gd name="connsiteY31059" fmla="*/ 3122106 h 4330701"/>
              <a:gd name="connsiteX31060" fmla="*/ 10525092 w 12191966"/>
              <a:gd name="connsiteY31060" fmla="*/ 3127663 h 4330701"/>
              <a:gd name="connsiteX31061" fmla="*/ 10519933 w 12191966"/>
              <a:gd name="connsiteY31061" fmla="*/ 3132426 h 4330701"/>
              <a:gd name="connsiteX31062" fmla="*/ 10514376 w 12191966"/>
              <a:gd name="connsiteY31062" fmla="*/ 3137188 h 4330701"/>
              <a:gd name="connsiteX31063" fmla="*/ 10508423 w 12191966"/>
              <a:gd name="connsiteY31063" fmla="*/ 3141158 h 4330701"/>
              <a:gd name="connsiteX31064" fmla="*/ 10496914 w 12191966"/>
              <a:gd name="connsiteY31064" fmla="*/ 3148699 h 4330701"/>
              <a:gd name="connsiteX31065" fmla="*/ 10490961 w 12191966"/>
              <a:gd name="connsiteY31065" fmla="*/ 3152668 h 4330701"/>
              <a:gd name="connsiteX31066" fmla="*/ 10485801 w 12191966"/>
              <a:gd name="connsiteY31066" fmla="*/ 3157034 h 4330701"/>
              <a:gd name="connsiteX31067" fmla="*/ 10486198 w 12191966"/>
              <a:gd name="connsiteY31067" fmla="*/ 3153065 h 4330701"/>
              <a:gd name="connsiteX31068" fmla="*/ 10487389 w 12191966"/>
              <a:gd name="connsiteY31068" fmla="*/ 3149493 h 4330701"/>
              <a:gd name="connsiteX31069" fmla="*/ 10488976 w 12191966"/>
              <a:gd name="connsiteY31069" fmla="*/ 3146714 h 4330701"/>
              <a:gd name="connsiteX31070" fmla="*/ 10490167 w 12191966"/>
              <a:gd name="connsiteY31070" fmla="*/ 3143539 h 4330701"/>
              <a:gd name="connsiteX31071" fmla="*/ 10492151 w 12191966"/>
              <a:gd name="connsiteY31071" fmla="*/ 3141158 h 4330701"/>
              <a:gd name="connsiteX31072" fmla="*/ 10494136 w 12191966"/>
              <a:gd name="connsiteY31072" fmla="*/ 3139173 h 4330701"/>
              <a:gd name="connsiteX31073" fmla="*/ 10499692 w 12191966"/>
              <a:gd name="connsiteY31073" fmla="*/ 3135601 h 4330701"/>
              <a:gd name="connsiteX31074" fmla="*/ 10505248 w 12191966"/>
              <a:gd name="connsiteY31074" fmla="*/ 3132426 h 4330701"/>
              <a:gd name="connsiteX31075" fmla="*/ 10511995 w 12191966"/>
              <a:gd name="connsiteY31075" fmla="*/ 3128853 h 4330701"/>
              <a:gd name="connsiteX31076" fmla="*/ 10517948 w 12191966"/>
              <a:gd name="connsiteY31076" fmla="*/ 3126075 h 4330701"/>
              <a:gd name="connsiteX31077" fmla="*/ 10524298 w 12191966"/>
              <a:gd name="connsiteY31077" fmla="*/ 3122106 h 4330701"/>
              <a:gd name="connsiteX31078" fmla="*/ 10513980 w 12191966"/>
              <a:gd name="connsiteY31078" fmla="*/ 3121709 h 4330701"/>
              <a:gd name="connsiteX31079" fmla="*/ 10503661 w 12191966"/>
              <a:gd name="connsiteY31079" fmla="*/ 3120518 h 4330701"/>
              <a:gd name="connsiteX31080" fmla="*/ 10493342 w 12191966"/>
              <a:gd name="connsiteY31080" fmla="*/ 3118931 h 4330701"/>
              <a:gd name="connsiteX31081" fmla="*/ 10482230 w 12191966"/>
              <a:gd name="connsiteY31081" fmla="*/ 3117343 h 4330701"/>
              <a:gd name="connsiteX31082" fmla="*/ 10459211 w 12191966"/>
              <a:gd name="connsiteY31082" fmla="*/ 3112580 h 4330701"/>
              <a:gd name="connsiteX31083" fmla="*/ 10433414 w 12191966"/>
              <a:gd name="connsiteY31083" fmla="*/ 3105832 h 4330701"/>
              <a:gd name="connsiteX31084" fmla="*/ 10431033 w 12191966"/>
              <a:gd name="connsiteY31084" fmla="*/ 3105832 h 4330701"/>
              <a:gd name="connsiteX31085" fmla="*/ 10428254 w 12191966"/>
              <a:gd name="connsiteY31085" fmla="*/ 3105436 h 4330701"/>
              <a:gd name="connsiteX31086" fmla="*/ 10430636 w 12191966"/>
              <a:gd name="connsiteY31086" fmla="*/ 3107817 h 4330701"/>
              <a:gd name="connsiteX31087" fmla="*/ 10433414 w 12191966"/>
              <a:gd name="connsiteY31087" fmla="*/ 3109802 h 4330701"/>
              <a:gd name="connsiteX31088" fmla="*/ 10435001 w 12191966"/>
              <a:gd name="connsiteY31088" fmla="*/ 3110595 h 4330701"/>
              <a:gd name="connsiteX31089" fmla="*/ 10436589 w 12191966"/>
              <a:gd name="connsiteY31089" fmla="*/ 3110595 h 4330701"/>
              <a:gd name="connsiteX31090" fmla="*/ 10438176 w 12191966"/>
              <a:gd name="connsiteY31090" fmla="*/ 3109802 h 4330701"/>
              <a:gd name="connsiteX31091" fmla="*/ 10440161 w 12191966"/>
              <a:gd name="connsiteY31091" fmla="*/ 3109008 h 4330701"/>
              <a:gd name="connsiteX31092" fmla="*/ 10438573 w 12191966"/>
              <a:gd name="connsiteY31092" fmla="*/ 3111389 h 4330701"/>
              <a:gd name="connsiteX31093" fmla="*/ 10436986 w 12191966"/>
              <a:gd name="connsiteY31093" fmla="*/ 3113374 h 4330701"/>
              <a:gd name="connsiteX31094" fmla="*/ 10435398 w 12191966"/>
              <a:gd name="connsiteY31094" fmla="*/ 3114961 h 4330701"/>
              <a:gd name="connsiteX31095" fmla="*/ 10434604 w 12191966"/>
              <a:gd name="connsiteY31095" fmla="*/ 3116152 h 4330701"/>
              <a:gd name="connsiteX31096" fmla="*/ 10433017 w 12191966"/>
              <a:gd name="connsiteY31096" fmla="*/ 3116549 h 4330701"/>
              <a:gd name="connsiteX31097" fmla="*/ 10431430 w 12191966"/>
              <a:gd name="connsiteY31097" fmla="*/ 3116946 h 4330701"/>
              <a:gd name="connsiteX31098" fmla="*/ 10430239 w 12191966"/>
              <a:gd name="connsiteY31098" fmla="*/ 3116549 h 4330701"/>
              <a:gd name="connsiteX31099" fmla="*/ 10428651 w 12191966"/>
              <a:gd name="connsiteY31099" fmla="*/ 3116152 h 4330701"/>
              <a:gd name="connsiteX31100" fmla="*/ 10425476 w 12191966"/>
              <a:gd name="connsiteY31100" fmla="*/ 3114564 h 4330701"/>
              <a:gd name="connsiteX31101" fmla="*/ 10423095 w 12191966"/>
              <a:gd name="connsiteY31101" fmla="*/ 3111389 h 4330701"/>
              <a:gd name="connsiteX31102" fmla="*/ 10420714 w 12191966"/>
              <a:gd name="connsiteY31102" fmla="*/ 3108611 h 4330701"/>
              <a:gd name="connsiteX31103" fmla="*/ 10417936 w 12191966"/>
              <a:gd name="connsiteY31103" fmla="*/ 3105039 h 4330701"/>
              <a:gd name="connsiteX31104" fmla="*/ 10412380 w 12191966"/>
              <a:gd name="connsiteY31104" fmla="*/ 3105039 h 4330701"/>
              <a:gd name="connsiteX31105" fmla="*/ 10406426 w 12191966"/>
              <a:gd name="connsiteY31105" fmla="*/ 3105436 h 4330701"/>
              <a:gd name="connsiteX31106" fmla="*/ 10400870 w 12191966"/>
              <a:gd name="connsiteY31106" fmla="*/ 3105832 h 4330701"/>
              <a:gd name="connsiteX31107" fmla="*/ 10395314 w 12191966"/>
              <a:gd name="connsiteY31107" fmla="*/ 3107420 h 4330701"/>
              <a:gd name="connsiteX31108" fmla="*/ 10389758 w 12191966"/>
              <a:gd name="connsiteY31108" fmla="*/ 3109008 h 4330701"/>
              <a:gd name="connsiteX31109" fmla="*/ 10383804 w 12191966"/>
              <a:gd name="connsiteY31109" fmla="*/ 3110992 h 4330701"/>
              <a:gd name="connsiteX31110" fmla="*/ 10378248 w 12191966"/>
              <a:gd name="connsiteY31110" fmla="*/ 3112977 h 4330701"/>
              <a:gd name="connsiteX31111" fmla="*/ 10372692 w 12191966"/>
              <a:gd name="connsiteY31111" fmla="*/ 3116152 h 4330701"/>
              <a:gd name="connsiteX31112" fmla="*/ 10376264 w 12191966"/>
              <a:gd name="connsiteY31112" fmla="*/ 3117343 h 4330701"/>
              <a:gd name="connsiteX31113" fmla="*/ 10380233 w 12191966"/>
              <a:gd name="connsiteY31113" fmla="*/ 3119327 h 4330701"/>
              <a:gd name="connsiteX31114" fmla="*/ 10384598 w 12191966"/>
              <a:gd name="connsiteY31114" fmla="*/ 3120121 h 4330701"/>
              <a:gd name="connsiteX31115" fmla="*/ 10389361 w 12191966"/>
              <a:gd name="connsiteY31115" fmla="*/ 3120518 h 4330701"/>
              <a:gd name="connsiteX31116" fmla="*/ 10388964 w 12191966"/>
              <a:gd name="connsiteY31116" fmla="*/ 3123693 h 4330701"/>
              <a:gd name="connsiteX31117" fmla="*/ 10387376 w 12191966"/>
              <a:gd name="connsiteY31117" fmla="*/ 3128059 h 4330701"/>
              <a:gd name="connsiteX31118" fmla="*/ 10384995 w 12191966"/>
              <a:gd name="connsiteY31118" fmla="*/ 3137982 h 4330701"/>
              <a:gd name="connsiteX31119" fmla="*/ 10383804 w 12191966"/>
              <a:gd name="connsiteY31119" fmla="*/ 3142745 h 4330701"/>
              <a:gd name="connsiteX31120" fmla="*/ 10383804 w 12191966"/>
              <a:gd name="connsiteY31120" fmla="*/ 3145921 h 4330701"/>
              <a:gd name="connsiteX31121" fmla="*/ 10383804 w 12191966"/>
              <a:gd name="connsiteY31121" fmla="*/ 3147508 h 4330701"/>
              <a:gd name="connsiteX31122" fmla="*/ 10384598 w 12191966"/>
              <a:gd name="connsiteY31122" fmla="*/ 3148699 h 4330701"/>
              <a:gd name="connsiteX31123" fmla="*/ 10385392 w 12191966"/>
              <a:gd name="connsiteY31123" fmla="*/ 3149493 h 4330701"/>
              <a:gd name="connsiteX31124" fmla="*/ 10386980 w 12191966"/>
              <a:gd name="connsiteY31124" fmla="*/ 3149493 h 4330701"/>
              <a:gd name="connsiteX31125" fmla="*/ 10383804 w 12191966"/>
              <a:gd name="connsiteY31125" fmla="*/ 3152271 h 4330701"/>
              <a:gd name="connsiteX31126" fmla="*/ 10381026 w 12191966"/>
              <a:gd name="connsiteY31126" fmla="*/ 3154256 h 4330701"/>
              <a:gd name="connsiteX31127" fmla="*/ 10377454 w 12191966"/>
              <a:gd name="connsiteY31127" fmla="*/ 3155446 h 4330701"/>
              <a:gd name="connsiteX31128" fmla="*/ 10373883 w 12191966"/>
              <a:gd name="connsiteY31128" fmla="*/ 3156637 h 4330701"/>
              <a:gd name="connsiteX31129" fmla="*/ 10365945 w 12191966"/>
              <a:gd name="connsiteY31129" fmla="*/ 3157828 h 4330701"/>
              <a:gd name="connsiteX31130" fmla="*/ 10357214 w 12191966"/>
              <a:gd name="connsiteY31130" fmla="*/ 3158225 h 4330701"/>
              <a:gd name="connsiteX31131" fmla="*/ 10348483 w 12191966"/>
              <a:gd name="connsiteY31131" fmla="*/ 3158622 h 4330701"/>
              <a:gd name="connsiteX31132" fmla="*/ 10338164 w 12191966"/>
              <a:gd name="connsiteY31132" fmla="*/ 3159812 h 4330701"/>
              <a:gd name="connsiteX31133" fmla="*/ 10333401 w 12191966"/>
              <a:gd name="connsiteY31133" fmla="*/ 3160606 h 4330701"/>
              <a:gd name="connsiteX31134" fmla="*/ 10328242 w 12191966"/>
              <a:gd name="connsiteY31134" fmla="*/ 3161797 h 4330701"/>
              <a:gd name="connsiteX31135" fmla="*/ 10322686 w 12191966"/>
              <a:gd name="connsiteY31135" fmla="*/ 3162988 h 4330701"/>
              <a:gd name="connsiteX31136" fmla="*/ 10317130 w 12191966"/>
              <a:gd name="connsiteY31136" fmla="*/ 3165766 h 4330701"/>
              <a:gd name="connsiteX31137" fmla="*/ 10314748 w 12191966"/>
              <a:gd name="connsiteY31137" fmla="*/ 3188390 h 4330701"/>
              <a:gd name="connsiteX31138" fmla="*/ 10312764 w 12191966"/>
              <a:gd name="connsiteY31138" fmla="*/ 3199107 h 4330701"/>
              <a:gd name="connsiteX31139" fmla="*/ 10310780 w 12191966"/>
              <a:gd name="connsiteY31139" fmla="*/ 3209823 h 4330701"/>
              <a:gd name="connsiteX31140" fmla="*/ 10307604 w 12191966"/>
              <a:gd name="connsiteY31140" fmla="*/ 3210220 h 4330701"/>
              <a:gd name="connsiteX31141" fmla="*/ 10304826 w 12191966"/>
              <a:gd name="connsiteY31141" fmla="*/ 3211808 h 4330701"/>
              <a:gd name="connsiteX31142" fmla="*/ 10300064 w 12191966"/>
              <a:gd name="connsiteY31142" fmla="*/ 3215380 h 4330701"/>
              <a:gd name="connsiteX31143" fmla="*/ 10297683 w 12191966"/>
              <a:gd name="connsiteY31143" fmla="*/ 3216968 h 4330701"/>
              <a:gd name="connsiteX31144" fmla="*/ 10294508 w 12191966"/>
              <a:gd name="connsiteY31144" fmla="*/ 3217761 h 4330701"/>
              <a:gd name="connsiteX31145" fmla="*/ 10291730 w 12191966"/>
              <a:gd name="connsiteY31145" fmla="*/ 3218158 h 4330701"/>
              <a:gd name="connsiteX31146" fmla="*/ 10287761 w 12191966"/>
              <a:gd name="connsiteY31146" fmla="*/ 3217761 h 4330701"/>
              <a:gd name="connsiteX31147" fmla="*/ 10286967 w 12191966"/>
              <a:gd name="connsiteY31147" fmla="*/ 3223715 h 4330701"/>
              <a:gd name="connsiteX31148" fmla="*/ 10288158 w 12191966"/>
              <a:gd name="connsiteY31148" fmla="*/ 3229272 h 4330701"/>
              <a:gd name="connsiteX31149" fmla="*/ 10288951 w 12191966"/>
              <a:gd name="connsiteY31149" fmla="*/ 3233241 h 4330701"/>
              <a:gd name="connsiteX31150" fmla="*/ 10290539 w 12191966"/>
              <a:gd name="connsiteY31150" fmla="*/ 3236813 h 4330701"/>
              <a:gd name="connsiteX31151" fmla="*/ 10292523 w 12191966"/>
              <a:gd name="connsiteY31151" fmla="*/ 3239592 h 4330701"/>
              <a:gd name="connsiteX31152" fmla="*/ 10294904 w 12191966"/>
              <a:gd name="connsiteY31152" fmla="*/ 3241973 h 4330701"/>
              <a:gd name="connsiteX31153" fmla="*/ 10300064 w 12191966"/>
              <a:gd name="connsiteY31153" fmla="*/ 3245545 h 4330701"/>
              <a:gd name="connsiteX31154" fmla="*/ 10298476 w 12191966"/>
              <a:gd name="connsiteY31154" fmla="*/ 3249117 h 4330701"/>
              <a:gd name="connsiteX31155" fmla="*/ 10297286 w 12191966"/>
              <a:gd name="connsiteY31155" fmla="*/ 3252293 h 4330701"/>
              <a:gd name="connsiteX31156" fmla="*/ 10294904 w 12191966"/>
              <a:gd name="connsiteY31156" fmla="*/ 3259437 h 4330701"/>
              <a:gd name="connsiteX31157" fmla="*/ 10298080 w 12191966"/>
              <a:gd name="connsiteY31157" fmla="*/ 3258643 h 4330701"/>
              <a:gd name="connsiteX31158" fmla="*/ 10299667 w 12191966"/>
              <a:gd name="connsiteY31158" fmla="*/ 3257850 h 4330701"/>
              <a:gd name="connsiteX31159" fmla="*/ 10301254 w 12191966"/>
              <a:gd name="connsiteY31159" fmla="*/ 3257850 h 4330701"/>
              <a:gd name="connsiteX31160" fmla="*/ 10299270 w 12191966"/>
              <a:gd name="connsiteY31160" fmla="*/ 3259040 h 4330701"/>
              <a:gd name="connsiteX31161" fmla="*/ 10297683 w 12191966"/>
              <a:gd name="connsiteY31161" fmla="*/ 3260628 h 4330701"/>
              <a:gd name="connsiteX31162" fmla="*/ 10294508 w 12191966"/>
              <a:gd name="connsiteY31162" fmla="*/ 3264597 h 4330701"/>
              <a:gd name="connsiteX31163" fmla="*/ 10294111 w 12191966"/>
              <a:gd name="connsiteY31163" fmla="*/ 3270551 h 4330701"/>
              <a:gd name="connsiteX31164" fmla="*/ 10293714 w 12191966"/>
              <a:gd name="connsiteY31164" fmla="*/ 3276504 h 4330701"/>
              <a:gd name="connsiteX31165" fmla="*/ 10293714 w 12191966"/>
              <a:gd name="connsiteY31165" fmla="*/ 3283252 h 4330701"/>
              <a:gd name="connsiteX31166" fmla="*/ 10292920 w 12191966"/>
              <a:gd name="connsiteY31166" fmla="*/ 3289206 h 4330701"/>
              <a:gd name="connsiteX31167" fmla="*/ 10292126 w 12191966"/>
              <a:gd name="connsiteY31167" fmla="*/ 3295159 h 4330701"/>
              <a:gd name="connsiteX31168" fmla="*/ 10290142 w 12191966"/>
              <a:gd name="connsiteY31168" fmla="*/ 3301113 h 4330701"/>
              <a:gd name="connsiteX31169" fmla="*/ 10286967 w 12191966"/>
              <a:gd name="connsiteY31169" fmla="*/ 3306273 h 4330701"/>
              <a:gd name="connsiteX31170" fmla="*/ 10284983 w 12191966"/>
              <a:gd name="connsiteY31170" fmla="*/ 3309051 h 4330701"/>
              <a:gd name="connsiteX31171" fmla="*/ 10282998 w 12191966"/>
              <a:gd name="connsiteY31171" fmla="*/ 3311830 h 4330701"/>
              <a:gd name="connsiteX31172" fmla="*/ 10280617 w 12191966"/>
              <a:gd name="connsiteY31172" fmla="*/ 3309845 h 4330701"/>
              <a:gd name="connsiteX31173" fmla="*/ 10279030 w 12191966"/>
              <a:gd name="connsiteY31173" fmla="*/ 3307463 h 4330701"/>
              <a:gd name="connsiteX31174" fmla="*/ 10277839 w 12191966"/>
              <a:gd name="connsiteY31174" fmla="*/ 3305082 h 4330701"/>
              <a:gd name="connsiteX31175" fmla="*/ 10277839 w 12191966"/>
              <a:gd name="connsiteY31175" fmla="*/ 3302304 h 4330701"/>
              <a:gd name="connsiteX31176" fmla="*/ 10278633 w 12191966"/>
              <a:gd name="connsiteY31176" fmla="*/ 3298731 h 4330701"/>
              <a:gd name="connsiteX31177" fmla="*/ 10279030 w 12191966"/>
              <a:gd name="connsiteY31177" fmla="*/ 3295159 h 4330701"/>
              <a:gd name="connsiteX31178" fmla="*/ 10280617 w 12191966"/>
              <a:gd name="connsiteY31178" fmla="*/ 3288015 h 4330701"/>
              <a:gd name="connsiteX31179" fmla="*/ 10277839 w 12191966"/>
              <a:gd name="connsiteY31179" fmla="*/ 3289206 h 4330701"/>
              <a:gd name="connsiteX31180" fmla="*/ 10275061 w 12191966"/>
              <a:gd name="connsiteY31180" fmla="*/ 3289602 h 4330701"/>
              <a:gd name="connsiteX31181" fmla="*/ 10277839 w 12191966"/>
              <a:gd name="connsiteY31181" fmla="*/ 3283649 h 4330701"/>
              <a:gd name="connsiteX31182" fmla="*/ 10280617 w 12191966"/>
              <a:gd name="connsiteY31182" fmla="*/ 3276504 h 4330701"/>
              <a:gd name="connsiteX31183" fmla="*/ 10277045 w 12191966"/>
              <a:gd name="connsiteY31183" fmla="*/ 3276901 h 4330701"/>
              <a:gd name="connsiteX31184" fmla="*/ 10273473 w 12191966"/>
              <a:gd name="connsiteY31184" fmla="*/ 3278092 h 4330701"/>
              <a:gd name="connsiteX31185" fmla="*/ 10271092 w 12191966"/>
              <a:gd name="connsiteY31185" fmla="*/ 3279680 h 4330701"/>
              <a:gd name="connsiteX31186" fmla="*/ 10268314 w 12191966"/>
              <a:gd name="connsiteY31186" fmla="*/ 3282061 h 4330701"/>
              <a:gd name="connsiteX31187" fmla="*/ 10267123 w 12191966"/>
              <a:gd name="connsiteY31187" fmla="*/ 3285236 h 4330701"/>
              <a:gd name="connsiteX31188" fmla="*/ 10265536 w 12191966"/>
              <a:gd name="connsiteY31188" fmla="*/ 3288412 h 4330701"/>
              <a:gd name="connsiteX31189" fmla="*/ 10263154 w 12191966"/>
              <a:gd name="connsiteY31189" fmla="*/ 3295953 h 4330701"/>
              <a:gd name="connsiteX31190" fmla="*/ 10261170 w 12191966"/>
              <a:gd name="connsiteY31190" fmla="*/ 3291984 h 4330701"/>
              <a:gd name="connsiteX31191" fmla="*/ 10259980 w 12191966"/>
              <a:gd name="connsiteY31191" fmla="*/ 3288015 h 4330701"/>
              <a:gd name="connsiteX31192" fmla="*/ 10259980 w 12191966"/>
              <a:gd name="connsiteY31192" fmla="*/ 3284046 h 4330701"/>
              <a:gd name="connsiteX31193" fmla="*/ 10260376 w 12191966"/>
              <a:gd name="connsiteY31193" fmla="*/ 3280474 h 4330701"/>
              <a:gd name="connsiteX31194" fmla="*/ 10261567 w 12191966"/>
              <a:gd name="connsiteY31194" fmla="*/ 3276901 h 4330701"/>
              <a:gd name="connsiteX31195" fmla="*/ 10263154 w 12191966"/>
              <a:gd name="connsiteY31195" fmla="*/ 3273726 h 4330701"/>
              <a:gd name="connsiteX31196" fmla="*/ 10264345 w 12191966"/>
              <a:gd name="connsiteY31196" fmla="*/ 3270154 h 4330701"/>
              <a:gd name="connsiteX31197" fmla="*/ 10267123 w 12191966"/>
              <a:gd name="connsiteY31197" fmla="*/ 3266582 h 4330701"/>
              <a:gd name="connsiteX31198" fmla="*/ 10271489 w 12191966"/>
              <a:gd name="connsiteY31198" fmla="*/ 3259834 h 4330701"/>
              <a:gd name="connsiteX31199" fmla="*/ 10276648 w 12191966"/>
              <a:gd name="connsiteY31199" fmla="*/ 3253484 h 4330701"/>
              <a:gd name="connsiteX31200" fmla="*/ 10281014 w 12191966"/>
              <a:gd name="connsiteY31200" fmla="*/ 3247530 h 4330701"/>
              <a:gd name="connsiteX31201" fmla="*/ 10282998 w 12191966"/>
              <a:gd name="connsiteY31201" fmla="*/ 3244355 h 4330701"/>
              <a:gd name="connsiteX31202" fmla="*/ 10284586 w 12191966"/>
              <a:gd name="connsiteY31202" fmla="*/ 3241576 h 4330701"/>
              <a:gd name="connsiteX31203" fmla="*/ 10281411 w 12191966"/>
              <a:gd name="connsiteY31203" fmla="*/ 3239592 h 4330701"/>
              <a:gd name="connsiteX31204" fmla="*/ 10278633 w 12191966"/>
              <a:gd name="connsiteY31204" fmla="*/ 3236416 h 4330701"/>
              <a:gd name="connsiteX31205" fmla="*/ 10275854 w 12191966"/>
              <a:gd name="connsiteY31205" fmla="*/ 3232844 h 4330701"/>
              <a:gd name="connsiteX31206" fmla="*/ 10273473 w 12191966"/>
              <a:gd name="connsiteY31206" fmla="*/ 3228875 h 4330701"/>
              <a:gd name="connsiteX31207" fmla="*/ 10271489 w 12191966"/>
              <a:gd name="connsiteY31207" fmla="*/ 3224509 h 4330701"/>
              <a:gd name="connsiteX31208" fmla="*/ 10269504 w 12191966"/>
              <a:gd name="connsiteY31208" fmla="*/ 3218952 h 4330701"/>
              <a:gd name="connsiteX31209" fmla="*/ 10267520 w 12191966"/>
              <a:gd name="connsiteY31209" fmla="*/ 3213395 h 4330701"/>
              <a:gd name="connsiteX31210" fmla="*/ 10265933 w 12191966"/>
              <a:gd name="connsiteY31210" fmla="*/ 3207839 h 4330701"/>
              <a:gd name="connsiteX31211" fmla="*/ 10262361 w 12191966"/>
              <a:gd name="connsiteY31211" fmla="*/ 3206251 h 4330701"/>
              <a:gd name="connsiteX31212" fmla="*/ 10260376 w 12191966"/>
              <a:gd name="connsiteY31212" fmla="*/ 3205457 h 4330701"/>
              <a:gd name="connsiteX31213" fmla="*/ 10258789 w 12191966"/>
              <a:gd name="connsiteY31213" fmla="*/ 3203870 h 4330701"/>
              <a:gd name="connsiteX31214" fmla="*/ 10259980 w 12191966"/>
              <a:gd name="connsiteY31214" fmla="*/ 3200297 h 4330701"/>
              <a:gd name="connsiteX31215" fmla="*/ 10261567 w 12191966"/>
              <a:gd name="connsiteY31215" fmla="*/ 3197916 h 4330701"/>
              <a:gd name="connsiteX31216" fmla="*/ 10262361 w 12191966"/>
              <a:gd name="connsiteY31216" fmla="*/ 3196328 h 4330701"/>
              <a:gd name="connsiteX31217" fmla="*/ 10263948 w 12191966"/>
              <a:gd name="connsiteY31217" fmla="*/ 3195138 h 4330701"/>
              <a:gd name="connsiteX31218" fmla="*/ 10262361 w 12191966"/>
              <a:gd name="connsiteY31218" fmla="*/ 3182833 h 4330701"/>
              <a:gd name="connsiteX31219" fmla="*/ 10262361 w 12191966"/>
              <a:gd name="connsiteY31219" fmla="*/ 3185612 h 4330701"/>
              <a:gd name="connsiteX31220" fmla="*/ 10254423 w 12191966"/>
              <a:gd name="connsiteY31220" fmla="*/ 3186802 h 4330701"/>
              <a:gd name="connsiteX31221" fmla="*/ 10252439 w 12191966"/>
              <a:gd name="connsiteY31221" fmla="*/ 3183230 h 4330701"/>
              <a:gd name="connsiteX31222" fmla="*/ 10251248 w 12191966"/>
              <a:gd name="connsiteY31222" fmla="*/ 3180849 h 4330701"/>
              <a:gd name="connsiteX31223" fmla="*/ 10251248 w 12191966"/>
              <a:gd name="connsiteY31223" fmla="*/ 3178864 h 4330701"/>
              <a:gd name="connsiteX31224" fmla="*/ 10251248 w 12191966"/>
              <a:gd name="connsiteY31224" fmla="*/ 3176880 h 4330701"/>
              <a:gd name="connsiteX31225" fmla="*/ 10252836 w 12191966"/>
              <a:gd name="connsiteY31225" fmla="*/ 3172117 h 4330701"/>
              <a:gd name="connsiteX31226" fmla="*/ 10253630 w 12191966"/>
              <a:gd name="connsiteY31226" fmla="*/ 3168544 h 4330701"/>
              <a:gd name="connsiteX31227" fmla="*/ 10253630 w 12191966"/>
              <a:gd name="connsiteY31227" fmla="*/ 3163782 h 4330701"/>
              <a:gd name="connsiteX31228" fmla="*/ 10250454 w 12191966"/>
              <a:gd name="connsiteY31228" fmla="*/ 3165766 h 4330701"/>
              <a:gd name="connsiteX31229" fmla="*/ 10247280 w 12191966"/>
              <a:gd name="connsiteY31229" fmla="*/ 3167354 h 4330701"/>
              <a:gd name="connsiteX31230" fmla="*/ 10244501 w 12191966"/>
              <a:gd name="connsiteY31230" fmla="*/ 3167354 h 4330701"/>
              <a:gd name="connsiteX31231" fmla="*/ 10241326 w 12191966"/>
              <a:gd name="connsiteY31231" fmla="*/ 3166560 h 4330701"/>
              <a:gd name="connsiteX31232" fmla="*/ 10238548 w 12191966"/>
              <a:gd name="connsiteY31232" fmla="*/ 3165766 h 4330701"/>
              <a:gd name="connsiteX31233" fmla="*/ 10235373 w 12191966"/>
              <a:gd name="connsiteY31233" fmla="*/ 3163782 h 4330701"/>
              <a:gd name="connsiteX31234" fmla="*/ 10232992 w 12191966"/>
              <a:gd name="connsiteY31234" fmla="*/ 3161003 h 4330701"/>
              <a:gd name="connsiteX31235" fmla="*/ 10229817 w 12191966"/>
              <a:gd name="connsiteY31235" fmla="*/ 3158225 h 4330701"/>
              <a:gd name="connsiteX31236" fmla="*/ 10226245 w 12191966"/>
              <a:gd name="connsiteY31236" fmla="*/ 3164575 h 4330701"/>
              <a:gd name="connsiteX31237" fmla="*/ 10223467 w 12191966"/>
              <a:gd name="connsiteY31237" fmla="*/ 3171720 h 4330701"/>
              <a:gd name="connsiteX31238" fmla="*/ 10221880 w 12191966"/>
              <a:gd name="connsiteY31238" fmla="*/ 3175292 h 4330701"/>
              <a:gd name="connsiteX31239" fmla="*/ 10220689 w 12191966"/>
              <a:gd name="connsiteY31239" fmla="*/ 3179261 h 4330701"/>
              <a:gd name="connsiteX31240" fmla="*/ 10219895 w 12191966"/>
              <a:gd name="connsiteY31240" fmla="*/ 3184421 h 4330701"/>
              <a:gd name="connsiteX31241" fmla="*/ 10219498 w 12191966"/>
              <a:gd name="connsiteY31241" fmla="*/ 3189184 h 4330701"/>
              <a:gd name="connsiteX31242" fmla="*/ 10217514 w 12191966"/>
              <a:gd name="connsiteY31242" fmla="*/ 3189581 h 4330701"/>
              <a:gd name="connsiteX31243" fmla="*/ 10215926 w 12191966"/>
              <a:gd name="connsiteY31243" fmla="*/ 3189184 h 4330701"/>
              <a:gd name="connsiteX31244" fmla="*/ 10214339 w 12191966"/>
              <a:gd name="connsiteY31244" fmla="*/ 3188787 h 4330701"/>
              <a:gd name="connsiteX31245" fmla="*/ 10213148 w 12191966"/>
              <a:gd name="connsiteY31245" fmla="*/ 3187596 h 4330701"/>
              <a:gd name="connsiteX31246" fmla="*/ 10210767 w 12191966"/>
              <a:gd name="connsiteY31246" fmla="*/ 3185612 h 4330701"/>
              <a:gd name="connsiteX31247" fmla="*/ 10209180 w 12191966"/>
              <a:gd name="connsiteY31247" fmla="*/ 3184818 h 4330701"/>
              <a:gd name="connsiteX31248" fmla="*/ 10207592 w 12191966"/>
              <a:gd name="connsiteY31248" fmla="*/ 3184818 h 4330701"/>
              <a:gd name="connsiteX31249" fmla="*/ 10205608 w 12191966"/>
              <a:gd name="connsiteY31249" fmla="*/ 3186405 h 4330701"/>
              <a:gd name="connsiteX31250" fmla="*/ 10204814 w 12191966"/>
              <a:gd name="connsiteY31250" fmla="*/ 3188390 h 4330701"/>
              <a:gd name="connsiteX31251" fmla="*/ 10203623 w 12191966"/>
              <a:gd name="connsiteY31251" fmla="*/ 3190375 h 4330701"/>
              <a:gd name="connsiteX31252" fmla="*/ 10203226 w 12191966"/>
              <a:gd name="connsiteY31252" fmla="*/ 3192756 h 4330701"/>
              <a:gd name="connsiteX31253" fmla="*/ 10203226 w 12191966"/>
              <a:gd name="connsiteY31253" fmla="*/ 3198313 h 4330701"/>
              <a:gd name="connsiteX31254" fmla="*/ 10204417 w 12191966"/>
              <a:gd name="connsiteY31254" fmla="*/ 3203870 h 4330701"/>
              <a:gd name="connsiteX31255" fmla="*/ 10207195 w 12191966"/>
              <a:gd name="connsiteY31255" fmla="*/ 3215777 h 4330701"/>
              <a:gd name="connsiteX31256" fmla="*/ 10208783 w 12191966"/>
              <a:gd name="connsiteY31256" fmla="*/ 3220937 h 4330701"/>
              <a:gd name="connsiteX31257" fmla="*/ 10209180 w 12191966"/>
              <a:gd name="connsiteY31257" fmla="*/ 3225303 h 4330701"/>
              <a:gd name="connsiteX31258" fmla="*/ 10207195 w 12191966"/>
              <a:gd name="connsiteY31258" fmla="*/ 3221731 h 4330701"/>
              <a:gd name="connsiteX31259" fmla="*/ 10204814 w 12191966"/>
              <a:gd name="connsiteY31259" fmla="*/ 3217365 h 4330701"/>
              <a:gd name="connsiteX31260" fmla="*/ 10201639 w 12191966"/>
              <a:gd name="connsiteY31260" fmla="*/ 3213395 h 4330701"/>
              <a:gd name="connsiteX31261" fmla="*/ 10198861 w 12191966"/>
              <a:gd name="connsiteY31261" fmla="*/ 3211014 h 4330701"/>
              <a:gd name="connsiteX31262" fmla="*/ 10197273 w 12191966"/>
              <a:gd name="connsiteY31262" fmla="*/ 3209823 h 4330701"/>
              <a:gd name="connsiteX31263" fmla="*/ 10195686 w 12191966"/>
              <a:gd name="connsiteY31263" fmla="*/ 3209823 h 4330701"/>
              <a:gd name="connsiteX31264" fmla="*/ 10194892 w 12191966"/>
              <a:gd name="connsiteY31264" fmla="*/ 3210220 h 4330701"/>
              <a:gd name="connsiteX31265" fmla="*/ 10193701 w 12191966"/>
              <a:gd name="connsiteY31265" fmla="*/ 3211411 h 4330701"/>
              <a:gd name="connsiteX31266" fmla="*/ 10193304 w 12191966"/>
              <a:gd name="connsiteY31266" fmla="*/ 3213792 h 4330701"/>
              <a:gd name="connsiteX31267" fmla="*/ 10193304 w 12191966"/>
              <a:gd name="connsiteY31267" fmla="*/ 3216968 h 4330701"/>
              <a:gd name="connsiteX31268" fmla="*/ 10193304 w 12191966"/>
              <a:gd name="connsiteY31268" fmla="*/ 3221334 h 4330701"/>
              <a:gd name="connsiteX31269" fmla="*/ 10193701 w 12191966"/>
              <a:gd name="connsiteY31269" fmla="*/ 3226890 h 4330701"/>
              <a:gd name="connsiteX31270" fmla="*/ 10187748 w 12191966"/>
              <a:gd name="connsiteY31270" fmla="*/ 3228875 h 4330701"/>
              <a:gd name="connsiteX31271" fmla="*/ 10182192 w 12191966"/>
              <a:gd name="connsiteY31271" fmla="*/ 3229272 h 4330701"/>
              <a:gd name="connsiteX31272" fmla="*/ 10176636 w 12191966"/>
              <a:gd name="connsiteY31272" fmla="*/ 3229272 h 4330701"/>
              <a:gd name="connsiteX31273" fmla="*/ 10171476 w 12191966"/>
              <a:gd name="connsiteY31273" fmla="*/ 3228478 h 4330701"/>
              <a:gd name="connsiteX31274" fmla="*/ 10166714 w 12191966"/>
              <a:gd name="connsiteY31274" fmla="*/ 3226890 h 4330701"/>
              <a:gd name="connsiteX31275" fmla="*/ 10161951 w 12191966"/>
              <a:gd name="connsiteY31275" fmla="*/ 3224906 h 4330701"/>
              <a:gd name="connsiteX31276" fmla="*/ 10153617 w 12191966"/>
              <a:gd name="connsiteY31276" fmla="*/ 3220937 h 4330701"/>
              <a:gd name="connsiteX31277" fmla="*/ 10149648 w 12191966"/>
              <a:gd name="connsiteY31277" fmla="*/ 3219349 h 4330701"/>
              <a:gd name="connsiteX31278" fmla="*/ 10145680 w 12191966"/>
              <a:gd name="connsiteY31278" fmla="*/ 3217761 h 4330701"/>
              <a:gd name="connsiteX31279" fmla="*/ 10141711 w 12191966"/>
              <a:gd name="connsiteY31279" fmla="*/ 3216968 h 4330701"/>
              <a:gd name="connsiteX31280" fmla="*/ 10137345 w 12191966"/>
              <a:gd name="connsiteY31280" fmla="*/ 3216968 h 4330701"/>
              <a:gd name="connsiteX31281" fmla="*/ 10134170 w 12191966"/>
              <a:gd name="connsiteY31281" fmla="*/ 3217365 h 4330701"/>
              <a:gd name="connsiteX31282" fmla="*/ 10130201 w 12191966"/>
              <a:gd name="connsiteY31282" fmla="*/ 3219349 h 4330701"/>
              <a:gd name="connsiteX31283" fmla="*/ 10126630 w 12191966"/>
              <a:gd name="connsiteY31283" fmla="*/ 3222921 h 4330701"/>
              <a:gd name="connsiteX31284" fmla="*/ 10123058 w 12191966"/>
              <a:gd name="connsiteY31284" fmla="*/ 3227684 h 4330701"/>
              <a:gd name="connsiteX31285" fmla="*/ 10123851 w 12191966"/>
              <a:gd name="connsiteY31285" fmla="*/ 3223318 h 4330701"/>
              <a:gd name="connsiteX31286" fmla="*/ 10125042 w 12191966"/>
              <a:gd name="connsiteY31286" fmla="*/ 3219349 h 4330701"/>
              <a:gd name="connsiteX31287" fmla="*/ 10125439 w 12191966"/>
              <a:gd name="connsiteY31287" fmla="*/ 3215380 h 4330701"/>
              <a:gd name="connsiteX31288" fmla="*/ 10125439 w 12191966"/>
              <a:gd name="connsiteY31288" fmla="*/ 3211411 h 4330701"/>
              <a:gd name="connsiteX31289" fmla="*/ 10125439 w 12191966"/>
              <a:gd name="connsiteY31289" fmla="*/ 3207839 h 4330701"/>
              <a:gd name="connsiteX31290" fmla="*/ 10125042 w 12191966"/>
              <a:gd name="connsiteY31290" fmla="*/ 3204663 h 4330701"/>
              <a:gd name="connsiteX31291" fmla="*/ 10124645 w 12191966"/>
              <a:gd name="connsiteY31291" fmla="*/ 3201885 h 4330701"/>
              <a:gd name="connsiteX31292" fmla="*/ 10123454 w 12191966"/>
              <a:gd name="connsiteY31292" fmla="*/ 3199107 h 4330701"/>
              <a:gd name="connsiteX31293" fmla="*/ 10121867 w 12191966"/>
              <a:gd name="connsiteY31293" fmla="*/ 3197122 h 4330701"/>
              <a:gd name="connsiteX31294" fmla="*/ 10120280 w 12191966"/>
              <a:gd name="connsiteY31294" fmla="*/ 3195931 h 4330701"/>
              <a:gd name="connsiteX31295" fmla="*/ 10118295 w 12191966"/>
              <a:gd name="connsiteY31295" fmla="*/ 3194741 h 4330701"/>
              <a:gd name="connsiteX31296" fmla="*/ 10116311 w 12191966"/>
              <a:gd name="connsiteY31296" fmla="*/ 3194344 h 4330701"/>
              <a:gd name="connsiteX31297" fmla="*/ 10114326 w 12191966"/>
              <a:gd name="connsiteY31297" fmla="*/ 3194741 h 4330701"/>
              <a:gd name="connsiteX31298" fmla="*/ 10111945 w 12191966"/>
              <a:gd name="connsiteY31298" fmla="*/ 3195931 h 4330701"/>
              <a:gd name="connsiteX31299" fmla="*/ 10108770 w 12191966"/>
              <a:gd name="connsiteY31299" fmla="*/ 3197122 h 4330701"/>
              <a:gd name="connsiteX31300" fmla="*/ 10105992 w 12191966"/>
              <a:gd name="connsiteY31300" fmla="*/ 3200297 h 4330701"/>
              <a:gd name="connsiteX31301" fmla="*/ 10109961 w 12191966"/>
              <a:gd name="connsiteY31301" fmla="*/ 3190375 h 4330701"/>
              <a:gd name="connsiteX31302" fmla="*/ 10110358 w 12191966"/>
              <a:gd name="connsiteY31302" fmla="*/ 3186405 h 4330701"/>
              <a:gd name="connsiteX31303" fmla="*/ 10110754 w 12191966"/>
              <a:gd name="connsiteY31303" fmla="*/ 3183627 h 4330701"/>
              <a:gd name="connsiteX31304" fmla="*/ 10110358 w 12191966"/>
              <a:gd name="connsiteY31304" fmla="*/ 3180849 h 4330701"/>
              <a:gd name="connsiteX31305" fmla="*/ 10109961 w 12191966"/>
              <a:gd name="connsiteY31305" fmla="*/ 3178070 h 4330701"/>
              <a:gd name="connsiteX31306" fmla="*/ 10106786 w 12191966"/>
              <a:gd name="connsiteY31306" fmla="*/ 3171323 h 4330701"/>
              <a:gd name="connsiteX31307" fmla="*/ 10104008 w 12191966"/>
              <a:gd name="connsiteY31307" fmla="*/ 3171323 h 4330701"/>
              <a:gd name="connsiteX31308" fmla="*/ 10104404 w 12191966"/>
              <a:gd name="connsiteY31308" fmla="*/ 3178864 h 4330701"/>
              <a:gd name="connsiteX31309" fmla="*/ 10101230 w 12191966"/>
              <a:gd name="connsiteY31309" fmla="*/ 3176880 h 4330701"/>
              <a:gd name="connsiteX31310" fmla="*/ 10098451 w 12191966"/>
              <a:gd name="connsiteY31310" fmla="*/ 3174895 h 4330701"/>
              <a:gd name="connsiteX31311" fmla="*/ 10095276 w 12191966"/>
              <a:gd name="connsiteY31311" fmla="*/ 3173704 h 4330701"/>
              <a:gd name="connsiteX31312" fmla="*/ 10092498 w 12191966"/>
              <a:gd name="connsiteY31312" fmla="*/ 3173307 h 4330701"/>
              <a:gd name="connsiteX31313" fmla="*/ 10089720 w 12191966"/>
              <a:gd name="connsiteY31313" fmla="*/ 3173307 h 4330701"/>
              <a:gd name="connsiteX31314" fmla="*/ 10086942 w 12191966"/>
              <a:gd name="connsiteY31314" fmla="*/ 3173307 h 4330701"/>
              <a:gd name="connsiteX31315" fmla="*/ 10081386 w 12191966"/>
              <a:gd name="connsiteY31315" fmla="*/ 3173704 h 4330701"/>
              <a:gd name="connsiteX31316" fmla="*/ 10084164 w 12191966"/>
              <a:gd name="connsiteY31316" fmla="*/ 3179658 h 4330701"/>
              <a:gd name="connsiteX31317" fmla="*/ 10087339 w 12191966"/>
              <a:gd name="connsiteY31317" fmla="*/ 3185215 h 4330701"/>
              <a:gd name="connsiteX31318" fmla="*/ 10093689 w 12191966"/>
              <a:gd name="connsiteY31318" fmla="*/ 3195138 h 4330701"/>
              <a:gd name="connsiteX31319" fmla="*/ 10093292 w 12191966"/>
              <a:gd name="connsiteY31319" fmla="*/ 3196725 h 4330701"/>
              <a:gd name="connsiteX31320" fmla="*/ 10092498 w 12191966"/>
              <a:gd name="connsiteY31320" fmla="*/ 3197916 h 4330701"/>
              <a:gd name="connsiteX31321" fmla="*/ 10090911 w 12191966"/>
              <a:gd name="connsiteY31321" fmla="*/ 3197916 h 4330701"/>
              <a:gd name="connsiteX31322" fmla="*/ 10088926 w 12191966"/>
              <a:gd name="connsiteY31322" fmla="*/ 3197122 h 4330701"/>
              <a:gd name="connsiteX31323" fmla="*/ 10084164 w 12191966"/>
              <a:gd name="connsiteY31323" fmla="*/ 3195931 h 4330701"/>
              <a:gd name="connsiteX31324" fmla="*/ 10079004 w 12191966"/>
              <a:gd name="connsiteY31324" fmla="*/ 3193153 h 4330701"/>
              <a:gd name="connsiteX31325" fmla="*/ 10073448 w 12191966"/>
              <a:gd name="connsiteY31325" fmla="*/ 3191168 h 4330701"/>
              <a:gd name="connsiteX31326" fmla="*/ 10070670 w 12191966"/>
              <a:gd name="connsiteY31326" fmla="*/ 3191168 h 4330701"/>
              <a:gd name="connsiteX31327" fmla="*/ 10067892 w 12191966"/>
              <a:gd name="connsiteY31327" fmla="*/ 3191168 h 4330701"/>
              <a:gd name="connsiteX31328" fmla="*/ 10065114 w 12191966"/>
              <a:gd name="connsiteY31328" fmla="*/ 3191565 h 4330701"/>
              <a:gd name="connsiteX31329" fmla="*/ 10062733 w 12191966"/>
              <a:gd name="connsiteY31329" fmla="*/ 3193153 h 4330701"/>
              <a:gd name="connsiteX31330" fmla="*/ 10060748 w 12191966"/>
              <a:gd name="connsiteY31330" fmla="*/ 3195931 h 4330701"/>
              <a:gd name="connsiteX31331" fmla="*/ 10058764 w 12191966"/>
              <a:gd name="connsiteY31331" fmla="*/ 3198710 h 4330701"/>
              <a:gd name="connsiteX31332" fmla="*/ 10060351 w 12191966"/>
              <a:gd name="connsiteY31332" fmla="*/ 3204266 h 4330701"/>
              <a:gd name="connsiteX31333" fmla="*/ 10061145 w 12191966"/>
              <a:gd name="connsiteY31333" fmla="*/ 3206251 h 4330701"/>
              <a:gd name="connsiteX31334" fmla="*/ 10062336 w 12191966"/>
              <a:gd name="connsiteY31334" fmla="*/ 3207442 h 4330701"/>
              <a:gd name="connsiteX31335" fmla="*/ 10062733 w 12191966"/>
              <a:gd name="connsiteY31335" fmla="*/ 3207839 h 4330701"/>
              <a:gd name="connsiteX31336" fmla="*/ 10063923 w 12191966"/>
              <a:gd name="connsiteY31336" fmla="*/ 3207839 h 4330701"/>
              <a:gd name="connsiteX31337" fmla="*/ 10065908 w 12191966"/>
              <a:gd name="connsiteY31337" fmla="*/ 3207442 h 4330701"/>
              <a:gd name="connsiteX31338" fmla="*/ 10068289 w 12191966"/>
              <a:gd name="connsiteY31338" fmla="*/ 3205854 h 4330701"/>
              <a:gd name="connsiteX31339" fmla="*/ 10070670 w 12191966"/>
              <a:gd name="connsiteY31339" fmla="*/ 3204266 h 4330701"/>
              <a:gd name="connsiteX31340" fmla="*/ 10074242 w 12191966"/>
              <a:gd name="connsiteY31340" fmla="*/ 3202679 h 4330701"/>
              <a:gd name="connsiteX31341" fmla="*/ 10076226 w 12191966"/>
              <a:gd name="connsiteY31341" fmla="*/ 3202679 h 4330701"/>
              <a:gd name="connsiteX31342" fmla="*/ 10079004 w 12191966"/>
              <a:gd name="connsiteY31342" fmla="*/ 3202679 h 4330701"/>
              <a:gd name="connsiteX31343" fmla="*/ 10080195 w 12191966"/>
              <a:gd name="connsiteY31343" fmla="*/ 3206648 h 4330701"/>
              <a:gd name="connsiteX31344" fmla="*/ 10081386 w 12191966"/>
              <a:gd name="connsiteY31344" fmla="*/ 3211014 h 4330701"/>
              <a:gd name="connsiteX31345" fmla="*/ 10081386 w 12191966"/>
              <a:gd name="connsiteY31345" fmla="*/ 3219349 h 4330701"/>
              <a:gd name="connsiteX31346" fmla="*/ 10081783 w 12191966"/>
              <a:gd name="connsiteY31346" fmla="*/ 3223715 h 4330701"/>
              <a:gd name="connsiteX31347" fmla="*/ 10082973 w 12191966"/>
              <a:gd name="connsiteY31347" fmla="*/ 3228478 h 4330701"/>
              <a:gd name="connsiteX31348" fmla="*/ 10084958 w 12191966"/>
              <a:gd name="connsiteY31348" fmla="*/ 3232447 h 4330701"/>
              <a:gd name="connsiteX31349" fmla="*/ 10085751 w 12191966"/>
              <a:gd name="connsiteY31349" fmla="*/ 3234829 h 4330701"/>
              <a:gd name="connsiteX31350" fmla="*/ 10087736 w 12191966"/>
              <a:gd name="connsiteY31350" fmla="*/ 3236813 h 4330701"/>
              <a:gd name="connsiteX31351" fmla="*/ 10086545 w 12191966"/>
              <a:gd name="connsiteY31351" fmla="*/ 3240385 h 4330701"/>
              <a:gd name="connsiteX31352" fmla="*/ 10084958 w 12191966"/>
              <a:gd name="connsiteY31352" fmla="*/ 3242370 h 4330701"/>
              <a:gd name="connsiteX31353" fmla="*/ 10083767 w 12191966"/>
              <a:gd name="connsiteY31353" fmla="*/ 3242767 h 4330701"/>
              <a:gd name="connsiteX31354" fmla="*/ 10082973 w 12191966"/>
              <a:gd name="connsiteY31354" fmla="*/ 3242767 h 4330701"/>
              <a:gd name="connsiteX31355" fmla="*/ 10081783 w 12191966"/>
              <a:gd name="connsiteY31355" fmla="*/ 3241973 h 4330701"/>
              <a:gd name="connsiteX31356" fmla="*/ 10080989 w 12191966"/>
              <a:gd name="connsiteY31356" fmla="*/ 3239989 h 4330701"/>
              <a:gd name="connsiteX31357" fmla="*/ 10079004 w 12191966"/>
              <a:gd name="connsiteY31357" fmla="*/ 3234829 h 4330701"/>
              <a:gd name="connsiteX31358" fmla="*/ 10075433 w 12191966"/>
              <a:gd name="connsiteY31358" fmla="*/ 3222524 h 4330701"/>
              <a:gd name="connsiteX31359" fmla="*/ 10073448 w 12191966"/>
              <a:gd name="connsiteY31359" fmla="*/ 3217365 h 4330701"/>
              <a:gd name="connsiteX31360" fmla="*/ 10072258 w 12191966"/>
              <a:gd name="connsiteY31360" fmla="*/ 3215777 h 4330701"/>
              <a:gd name="connsiteX31361" fmla="*/ 10071464 w 12191966"/>
              <a:gd name="connsiteY31361" fmla="*/ 3215380 h 4330701"/>
              <a:gd name="connsiteX31362" fmla="*/ 10069876 w 12191966"/>
              <a:gd name="connsiteY31362" fmla="*/ 3214983 h 4330701"/>
              <a:gd name="connsiteX31363" fmla="*/ 10068289 w 12191966"/>
              <a:gd name="connsiteY31363" fmla="*/ 3215380 h 4330701"/>
              <a:gd name="connsiteX31364" fmla="*/ 10067892 w 12191966"/>
              <a:gd name="connsiteY31364" fmla="*/ 3216174 h 4330701"/>
              <a:gd name="connsiteX31365" fmla="*/ 10067098 w 12191966"/>
              <a:gd name="connsiteY31365" fmla="*/ 3217761 h 4330701"/>
              <a:gd name="connsiteX31366" fmla="*/ 10067098 w 12191966"/>
              <a:gd name="connsiteY31366" fmla="*/ 3222524 h 4330701"/>
              <a:gd name="connsiteX31367" fmla="*/ 10067892 w 12191966"/>
              <a:gd name="connsiteY31367" fmla="*/ 3227287 h 4330701"/>
              <a:gd name="connsiteX31368" fmla="*/ 10068289 w 12191966"/>
              <a:gd name="connsiteY31368" fmla="*/ 3232050 h 4330701"/>
              <a:gd name="connsiteX31369" fmla="*/ 10068289 w 12191966"/>
              <a:gd name="connsiteY31369" fmla="*/ 3236416 h 4330701"/>
              <a:gd name="connsiteX31370" fmla="*/ 10068289 w 12191966"/>
              <a:gd name="connsiteY31370" fmla="*/ 3238004 h 4330701"/>
              <a:gd name="connsiteX31371" fmla="*/ 10067098 w 12191966"/>
              <a:gd name="connsiteY31371" fmla="*/ 3238798 h 4330701"/>
              <a:gd name="connsiteX31372" fmla="*/ 10066304 w 12191966"/>
              <a:gd name="connsiteY31372" fmla="*/ 3239592 h 4330701"/>
              <a:gd name="connsiteX31373" fmla="*/ 10064320 w 12191966"/>
              <a:gd name="connsiteY31373" fmla="*/ 3239592 h 4330701"/>
              <a:gd name="connsiteX31374" fmla="*/ 10066701 w 12191966"/>
              <a:gd name="connsiteY31374" fmla="*/ 3243958 h 4330701"/>
              <a:gd name="connsiteX31375" fmla="*/ 10069480 w 12191966"/>
              <a:gd name="connsiteY31375" fmla="*/ 3247927 h 4330701"/>
              <a:gd name="connsiteX31376" fmla="*/ 10073448 w 12191966"/>
              <a:gd name="connsiteY31376" fmla="*/ 3249911 h 4330701"/>
              <a:gd name="connsiteX31377" fmla="*/ 10074639 w 12191966"/>
              <a:gd name="connsiteY31377" fmla="*/ 3251102 h 4330701"/>
              <a:gd name="connsiteX31378" fmla="*/ 10075830 w 12191966"/>
              <a:gd name="connsiteY31378" fmla="*/ 3251896 h 4330701"/>
              <a:gd name="connsiteX31379" fmla="*/ 10076623 w 12191966"/>
              <a:gd name="connsiteY31379" fmla="*/ 3251896 h 4330701"/>
              <a:gd name="connsiteX31380" fmla="*/ 10076226 w 12191966"/>
              <a:gd name="connsiteY31380" fmla="*/ 3252293 h 4330701"/>
              <a:gd name="connsiteX31381" fmla="*/ 10074242 w 12191966"/>
              <a:gd name="connsiteY31381" fmla="*/ 3254277 h 4330701"/>
              <a:gd name="connsiteX31382" fmla="*/ 10080989 w 12191966"/>
              <a:gd name="connsiteY31382" fmla="*/ 3260628 h 4330701"/>
              <a:gd name="connsiteX31383" fmla="*/ 10084958 w 12191966"/>
              <a:gd name="connsiteY31383" fmla="*/ 3264994 h 4330701"/>
              <a:gd name="connsiteX31384" fmla="*/ 10089323 w 12191966"/>
              <a:gd name="connsiteY31384" fmla="*/ 3271345 h 4330701"/>
              <a:gd name="connsiteX31385" fmla="*/ 10087339 w 12191966"/>
              <a:gd name="connsiteY31385" fmla="*/ 3272932 h 4330701"/>
              <a:gd name="connsiteX31386" fmla="*/ 10085354 w 12191966"/>
              <a:gd name="connsiteY31386" fmla="*/ 3274917 h 4330701"/>
              <a:gd name="connsiteX31387" fmla="*/ 10083767 w 12191966"/>
              <a:gd name="connsiteY31387" fmla="*/ 3277695 h 4330701"/>
              <a:gd name="connsiteX31388" fmla="*/ 10082180 w 12191966"/>
              <a:gd name="connsiteY31388" fmla="*/ 3280474 h 4330701"/>
              <a:gd name="connsiteX31389" fmla="*/ 10079401 w 12191966"/>
              <a:gd name="connsiteY31389" fmla="*/ 3286427 h 4330701"/>
              <a:gd name="connsiteX31390" fmla="*/ 10076623 w 12191966"/>
              <a:gd name="connsiteY31390" fmla="*/ 3292778 h 4330701"/>
              <a:gd name="connsiteX31391" fmla="*/ 10074242 w 12191966"/>
              <a:gd name="connsiteY31391" fmla="*/ 3297144 h 4330701"/>
              <a:gd name="connsiteX31392" fmla="*/ 10073448 w 12191966"/>
              <a:gd name="connsiteY31392" fmla="*/ 3297938 h 4330701"/>
              <a:gd name="connsiteX31393" fmla="*/ 10071861 w 12191966"/>
              <a:gd name="connsiteY31393" fmla="*/ 3299128 h 4330701"/>
              <a:gd name="connsiteX31394" fmla="*/ 10070670 w 12191966"/>
              <a:gd name="connsiteY31394" fmla="*/ 3298731 h 4330701"/>
              <a:gd name="connsiteX31395" fmla="*/ 10069480 w 12191966"/>
              <a:gd name="connsiteY31395" fmla="*/ 3297541 h 4330701"/>
              <a:gd name="connsiteX31396" fmla="*/ 10067892 w 12191966"/>
              <a:gd name="connsiteY31396" fmla="*/ 3295159 h 4330701"/>
              <a:gd name="connsiteX31397" fmla="*/ 10066304 w 12191966"/>
              <a:gd name="connsiteY31397" fmla="*/ 3291587 h 4330701"/>
              <a:gd name="connsiteX31398" fmla="*/ 10063130 w 12191966"/>
              <a:gd name="connsiteY31398" fmla="*/ 3293572 h 4330701"/>
              <a:gd name="connsiteX31399" fmla="*/ 10061145 w 12191966"/>
              <a:gd name="connsiteY31399" fmla="*/ 3295159 h 4330701"/>
              <a:gd name="connsiteX31400" fmla="*/ 10060351 w 12191966"/>
              <a:gd name="connsiteY31400" fmla="*/ 3297144 h 4330701"/>
              <a:gd name="connsiteX31401" fmla="*/ 10060351 w 12191966"/>
              <a:gd name="connsiteY31401" fmla="*/ 3299525 h 4330701"/>
              <a:gd name="connsiteX31402" fmla="*/ 10060748 w 12191966"/>
              <a:gd name="connsiteY31402" fmla="*/ 3301510 h 4330701"/>
              <a:gd name="connsiteX31403" fmla="*/ 10061145 w 12191966"/>
              <a:gd name="connsiteY31403" fmla="*/ 3304685 h 4330701"/>
              <a:gd name="connsiteX31404" fmla="*/ 10063130 w 12191966"/>
              <a:gd name="connsiteY31404" fmla="*/ 3311036 h 4330701"/>
              <a:gd name="connsiteX31405" fmla="*/ 10070273 w 12191966"/>
              <a:gd name="connsiteY31405" fmla="*/ 3316196 h 4330701"/>
              <a:gd name="connsiteX31406" fmla="*/ 10077814 w 12191966"/>
              <a:gd name="connsiteY31406" fmla="*/ 3319768 h 4330701"/>
              <a:gd name="connsiteX31407" fmla="*/ 10083370 w 12191966"/>
              <a:gd name="connsiteY31407" fmla="*/ 3319371 h 4330701"/>
              <a:gd name="connsiteX31408" fmla="*/ 10082180 w 12191966"/>
              <a:gd name="connsiteY31408" fmla="*/ 3321355 h 4330701"/>
              <a:gd name="connsiteX31409" fmla="*/ 10084164 w 12191966"/>
              <a:gd name="connsiteY31409" fmla="*/ 3321355 h 4330701"/>
              <a:gd name="connsiteX31410" fmla="*/ 10086545 w 12191966"/>
              <a:gd name="connsiteY31410" fmla="*/ 3320562 h 4330701"/>
              <a:gd name="connsiteX31411" fmla="*/ 10088530 w 12191966"/>
              <a:gd name="connsiteY31411" fmla="*/ 3320165 h 4330701"/>
              <a:gd name="connsiteX31412" fmla="*/ 10089720 w 12191966"/>
              <a:gd name="connsiteY31412" fmla="*/ 3319371 h 4330701"/>
              <a:gd name="connsiteX31413" fmla="*/ 10091308 w 12191966"/>
              <a:gd name="connsiteY31413" fmla="*/ 3316989 h 4330701"/>
              <a:gd name="connsiteX31414" fmla="*/ 10092498 w 12191966"/>
              <a:gd name="connsiteY31414" fmla="*/ 3315005 h 4330701"/>
              <a:gd name="connsiteX31415" fmla="*/ 10093292 w 12191966"/>
              <a:gd name="connsiteY31415" fmla="*/ 3312226 h 4330701"/>
              <a:gd name="connsiteX31416" fmla="*/ 10094483 w 12191966"/>
              <a:gd name="connsiteY31416" fmla="*/ 3308257 h 4330701"/>
              <a:gd name="connsiteX31417" fmla="*/ 10095276 w 12191966"/>
              <a:gd name="connsiteY31417" fmla="*/ 3310242 h 4330701"/>
              <a:gd name="connsiteX31418" fmla="*/ 10096070 w 12191966"/>
              <a:gd name="connsiteY31418" fmla="*/ 3312226 h 4330701"/>
              <a:gd name="connsiteX31419" fmla="*/ 10096467 w 12191966"/>
              <a:gd name="connsiteY31419" fmla="*/ 3316196 h 4330701"/>
              <a:gd name="connsiteX31420" fmla="*/ 10096070 w 12191966"/>
              <a:gd name="connsiteY31420" fmla="*/ 3320165 h 4330701"/>
              <a:gd name="connsiteX31421" fmla="*/ 10094483 w 12191966"/>
              <a:gd name="connsiteY31421" fmla="*/ 3324134 h 4330701"/>
              <a:gd name="connsiteX31422" fmla="*/ 10093292 w 12191966"/>
              <a:gd name="connsiteY31422" fmla="*/ 3328897 h 4330701"/>
              <a:gd name="connsiteX31423" fmla="*/ 10092498 w 12191966"/>
              <a:gd name="connsiteY31423" fmla="*/ 3333660 h 4330701"/>
              <a:gd name="connsiteX31424" fmla="*/ 10091704 w 12191966"/>
              <a:gd name="connsiteY31424" fmla="*/ 3338819 h 4330701"/>
              <a:gd name="connsiteX31425" fmla="*/ 10091704 w 12191966"/>
              <a:gd name="connsiteY31425" fmla="*/ 3343186 h 4330701"/>
              <a:gd name="connsiteX31426" fmla="*/ 10107580 w 12191966"/>
              <a:gd name="connsiteY31426" fmla="*/ 3339613 h 4330701"/>
              <a:gd name="connsiteX31427" fmla="*/ 10119089 w 12191966"/>
              <a:gd name="connsiteY31427" fmla="*/ 3337232 h 4330701"/>
              <a:gd name="connsiteX31428" fmla="*/ 10115517 w 12191966"/>
              <a:gd name="connsiteY31428" fmla="*/ 3330087 h 4330701"/>
              <a:gd name="connsiteX31429" fmla="*/ 10113930 w 12191966"/>
              <a:gd name="connsiteY31429" fmla="*/ 3326515 h 4330701"/>
              <a:gd name="connsiteX31430" fmla="*/ 10112342 w 12191966"/>
              <a:gd name="connsiteY31430" fmla="*/ 3322546 h 4330701"/>
              <a:gd name="connsiteX31431" fmla="*/ 10111548 w 12191966"/>
              <a:gd name="connsiteY31431" fmla="*/ 3318577 h 4330701"/>
              <a:gd name="connsiteX31432" fmla="*/ 10110358 w 12191966"/>
              <a:gd name="connsiteY31432" fmla="*/ 3314608 h 4330701"/>
              <a:gd name="connsiteX31433" fmla="*/ 10110358 w 12191966"/>
              <a:gd name="connsiteY31433" fmla="*/ 3309845 h 4330701"/>
              <a:gd name="connsiteX31434" fmla="*/ 10109961 w 12191966"/>
              <a:gd name="connsiteY31434" fmla="*/ 3304685 h 4330701"/>
              <a:gd name="connsiteX31435" fmla="*/ 10112342 w 12191966"/>
              <a:gd name="connsiteY31435" fmla="*/ 3307067 h 4330701"/>
              <a:gd name="connsiteX31436" fmla="*/ 10114326 w 12191966"/>
              <a:gd name="connsiteY31436" fmla="*/ 3310242 h 4330701"/>
              <a:gd name="connsiteX31437" fmla="*/ 10117501 w 12191966"/>
              <a:gd name="connsiteY31437" fmla="*/ 3316989 h 4330701"/>
              <a:gd name="connsiteX31438" fmla="*/ 10119089 w 12191966"/>
              <a:gd name="connsiteY31438" fmla="*/ 3320165 h 4330701"/>
              <a:gd name="connsiteX31439" fmla="*/ 10121073 w 12191966"/>
              <a:gd name="connsiteY31439" fmla="*/ 3323340 h 4330701"/>
              <a:gd name="connsiteX31440" fmla="*/ 10123454 w 12191966"/>
              <a:gd name="connsiteY31440" fmla="*/ 3325721 h 4330701"/>
              <a:gd name="connsiteX31441" fmla="*/ 10125042 w 12191966"/>
              <a:gd name="connsiteY31441" fmla="*/ 3326118 h 4330701"/>
              <a:gd name="connsiteX31442" fmla="*/ 10126630 w 12191966"/>
              <a:gd name="connsiteY31442" fmla="*/ 3326515 h 4330701"/>
              <a:gd name="connsiteX31443" fmla="*/ 10128614 w 12191966"/>
              <a:gd name="connsiteY31443" fmla="*/ 3325325 h 4330701"/>
              <a:gd name="connsiteX31444" fmla="*/ 10129408 w 12191966"/>
              <a:gd name="connsiteY31444" fmla="*/ 3323737 h 4330701"/>
              <a:gd name="connsiteX31445" fmla="*/ 10130201 w 12191966"/>
              <a:gd name="connsiteY31445" fmla="*/ 3322149 h 4330701"/>
              <a:gd name="connsiteX31446" fmla="*/ 10130598 w 12191966"/>
              <a:gd name="connsiteY31446" fmla="*/ 3320562 h 4330701"/>
              <a:gd name="connsiteX31447" fmla="*/ 10130201 w 12191966"/>
              <a:gd name="connsiteY31447" fmla="*/ 3318577 h 4330701"/>
              <a:gd name="connsiteX31448" fmla="*/ 10129408 w 12191966"/>
              <a:gd name="connsiteY31448" fmla="*/ 3316989 h 4330701"/>
              <a:gd name="connsiteX31449" fmla="*/ 10127820 w 12191966"/>
              <a:gd name="connsiteY31449" fmla="*/ 3313814 h 4330701"/>
              <a:gd name="connsiteX31450" fmla="*/ 10125439 w 12191966"/>
              <a:gd name="connsiteY31450" fmla="*/ 3310242 h 4330701"/>
              <a:gd name="connsiteX31451" fmla="*/ 10122661 w 12191966"/>
              <a:gd name="connsiteY31451" fmla="*/ 3307067 h 4330701"/>
              <a:gd name="connsiteX31452" fmla="*/ 10119883 w 12191966"/>
              <a:gd name="connsiteY31452" fmla="*/ 3305082 h 4330701"/>
              <a:gd name="connsiteX31453" fmla="*/ 10117898 w 12191966"/>
              <a:gd name="connsiteY31453" fmla="*/ 3304288 h 4330701"/>
              <a:gd name="connsiteX31454" fmla="*/ 10118295 w 12191966"/>
              <a:gd name="connsiteY31454" fmla="*/ 3301510 h 4330701"/>
              <a:gd name="connsiteX31455" fmla="*/ 10119089 w 12191966"/>
              <a:gd name="connsiteY31455" fmla="*/ 3300319 h 4330701"/>
              <a:gd name="connsiteX31456" fmla="*/ 10120280 w 12191966"/>
              <a:gd name="connsiteY31456" fmla="*/ 3298731 h 4330701"/>
              <a:gd name="connsiteX31457" fmla="*/ 10121867 w 12191966"/>
              <a:gd name="connsiteY31457" fmla="*/ 3297144 h 4330701"/>
              <a:gd name="connsiteX31458" fmla="*/ 10123454 w 12191966"/>
              <a:gd name="connsiteY31458" fmla="*/ 3296747 h 4330701"/>
              <a:gd name="connsiteX31459" fmla="*/ 10125042 w 12191966"/>
              <a:gd name="connsiteY31459" fmla="*/ 3295953 h 4330701"/>
              <a:gd name="connsiteX31460" fmla="*/ 10127026 w 12191966"/>
              <a:gd name="connsiteY31460" fmla="*/ 3295953 h 4330701"/>
              <a:gd name="connsiteX31461" fmla="*/ 10129011 w 12191966"/>
              <a:gd name="connsiteY31461" fmla="*/ 3296747 h 4330701"/>
              <a:gd name="connsiteX31462" fmla="*/ 10130598 w 12191966"/>
              <a:gd name="connsiteY31462" fmla="*/ 3297541 h 4330701"/>
              <a:gd name="connsiteX31463" fmla="*/ 10132186 w 12191966"/>
              <a:gd name="connsiteY31463" fmla="*/ 3298731 h 4330701"/>
              <a:gd name="connsiteX31464" fmla="*/ 10133376 w 12191966"/>
              <a:gd name="connsiteY31464" fmla="*/ 3300319 h 4330701"/>
              <a:gd name="connsiteX31465" fmla="*/ 10134567 w 12191966"/>
              <a:gd name="connsiteY31465" fmla="*/ 3302304 h 4330701"/>
              <a:gd name="connsiteX31466" fmla="*/ 10134964 w 12191966"/>
              <a:gd name="connsiteY31466" fmla="*/ 3304685 h 4330701"/>
              <a:gd name="connsiteX31467" fmla="*/ 10134964 w 12191966"/>
              <a:gd name="connsiteY31467" fmla="*/ 3307067 h 4330701"/>
              <a:gd name="connsiteX31468" fmla="*/ 10134964 w 12191966"/>
              <a:gd name="connsiteY31468" fmla="*/ 3310639 h 4330701"/>
              <a:gd name="connsiteX31469" fmla="*/ 10134170 w 12191966"/>
              <a:gd name="connsiteY31469" fmla="*/ 3314211 h 4330701"/>
              <a:gd name="connsiteX31470" fmla="*/ 10137345 w 12191966"/>
              <a:gd name="connsiteY31470" fmla="*/ 3305479 h 4330701"/>
              <a:gd name="connsiteX31471" fmla="*/ 10140917 w 12191966"/>
              <a:gd name="connsiteY31471" fmla="*/ 3297938 h 4330701"/>
              <a:gd name="connsiteX31472" fmla="*/ 10143695 w 12191966"/>
              <a:gd name="connsiteY31472" fmla="*/ 3290396 h 4330701"/>
              <a:gd name="connsiteX31473" fmla="*/ 10145680 w 12191966"/>
              <a:gd name="connsiteY31473" fmla="*/ 3283252 h 4330701"/>
              <a:gd name="connsiteX31474" fmla="*/ 10146870 w 12191966"/>
              <a:gd name="connsiteY31474" fmla="*/ 3275711 h 4330701"/>
              <a:gd name="connsiteX31475" fmla="*/ 10147664 w 12191966"/>
              <a:gd name="connsiteY31475" fmla="*/ 3267375 h 4330701"/>
              <a:gd name="connsiteX31476" fmla="*/ 10148061 w 12191966"/>
              <a:gd name="connsiteY31476" fmla="*/ 3259040 h 4330701"/>
              <a:gd name="connsiteX31477" fmla="*/ 10146870 w 12191966"/>
              <a:gd name="connsiteY31477" fmla="*/ 3249117 h 4330701"/>
              <a:gd name="connsiteX31478" fmla="*/ 10140520 w 12191966"/>
              <a:gd name="connsiteY31478" fmla="*/ 3249514 h 4330701"/>
              <a:gd name="connsiteX31479" fmla="*/ 10137345 w 12191966"/>
              <a:gd name="connsiteY31479" fmla="*/ 3249911 h 4330701"/>
              <a:gd name="connsiteX31480" fmla="*/ 10134964 w 12191966"/>
              <a:gd name="connsiteY31480" fmla="*/ 3251102 h 4330701"/>
              <a:gd name="connsiteX31481" fmla="*/ 10132583 w 12191966"/>
              <a:gd name="connsiteY31481" fmla="*/ 3253087 h 4330701"/>
              <a:gd name="connsiteX31482" fmla="*/ 10130598 w 12191966"/>
              <a:gd name="connsiteY31482" fmla="*/ 3254277 h 4330701"/>
              <a:gd name="connsiteX31483" fmla="*/ 10128614 w 12191966"/>
              <a:gd name="connsiteY31483" fmla="*/ 3255071 h 4330701"/>
              <a:gd name="connsiteX31484" fmla="*/ 10125836 w 12191966"/>
              <a:gd name="connsiteY31484" fmla="*/ 3254277 h 4330701"/>
              <a:gd name="connsiteX31485" fmla="*/ 10123454 w 12191966"/>
              <a:gd name="connsiteY31485" fmla="*/ 3254277 h 4330701"/>
              <a:gd name="connsiteX31486" fmla="*/ 10119883 w 12191966"/>
              <a:gd name="connsiteY31486" fmla="*/ 3255071 h 4330701"/>
              <a:gd name="connsiteX31487" fmla="*/ 10116311 w 12191966"/>
              <a:gd name="connsiteY31487" fmla="*/ 3255468 h 4330701"/>
              <a:gd name="connsiteX31488" fmla="*/ 10112342 w 12191966"/>
              <a:gd name="connsiteY31488" fmla="*/ 3257850 h 4330701"/>
              <a:gd name="connsiteX31489" fmla="*/ 10112342 w 12191966"/>
              <a:gd name="connsiteY31489" fmla="*/ 3254277 h 4330701"/>
              <a:gd name="connsiteX31490" fmla="*/ 10113533 w 12191966"/>
              <a:gd name="connsiteY31490" fmla="*/ 3251499 h 4330701"/>
              <a:gd name="connsiteX31491" fmla="*/ 10113930 w 12191966"/>
              <a:gd name="connsiteY31491" fmla="*/ 3249117 h 4330701"/>
              <a:gd name="connsiteX31492" fmla="*/ 10115517 w 12191966"/>
              <a:gd name="connsiteY31492" fmla="*/ 3247133 h 4330701"/>
              <a:gd name="connsiteX31493" fmla="*/ 10116311 w 12191966"/>
              <a:gd name="connsiteY31493" fmla="*/ 3244751 h 4330701"/>
              <a:gd name="connsiteX31494" fmla="*/ 10117898 w 12191966"/>
              <a:gd name="connsiteY31494" fmla="*/ 3243958 h 4330701"/>
              <a:gd name="connsiteX31495" fmla="*/ 10119486 w 12191966"/>
              <a:gd name="connsiteY31495" fmla="*/ 3242767 h 4330701"/>
              <a:gd name="connsiteX31496" fmla="*/ 10121073 w 12191966"/>
              <a:gd name="connsiteY31496" fmla="*/ 3242370 h 4330701"/>
              <a:gd name="connsiteX31497" fmla="*/ 10122661 w 12191966"/>
              <a:gd name="connsiteY31497" fmla="*/ 3241973 h 4330701"/>
              <a:gd name="connsiteX31498" fmla="*/ 10123851 w 12191966"/>
              <a:gd name="connsiteY31498" fmla="*/ 3241973 h 4330701"/>
              <a:gd name="connsiteX31499" fmla="*/ 10127423 w 12191966"/>
              <a:gd name="connsiteY31499" fmla="*/ 3242767 h 4330701"/>
              <a:gd name="connsiteX31500" fmla="*/ 10130995 w 12191966"/>
              <a:gd name="connsiteY31500" fmla="*/ 3244355 h 4330701"/>
              <a:gd name="connsiteX31501" fmla="*/ 10133376 w 12191966"/>
              <a:gd name="connsiteY31501" fmla="*/ 3247530 h 4330701"/>
              <a:gd name="connsiteX31502" fmla="*/ 10135361 w 12191966"/>
              <a:gd name="connsiteY31502" fmla="*/ 3244751 h 4330701"/>
              <a:gd name="connsiteX31503" fmla="*/ 10137345 w 12191966"/>
              <a:gd name="connsiteY31503" fmla="*/ 3242767 h 4330701"/>
              <a:gd name="connsiteX31504" fmla="*/ 10139726 w 12191966"/>
              <a:gd name="connsiteY31504" fmla="*/ 3241576 h 4330701"/>
              <a:gd name="connsiteX31505" fmla="*/ 10141711 w 12191966"/>
              <a:gd name="connsiteY31505" fmla="*/ 3240782 h 4330701"/>
              <a:gd name="connsiteX31506" fmla="*/ 10144092 w 12191966"/>
              <a:gd name="connsiteY31506" fmla="*/ 3240385 h 4330701"/>
              <a:gd name="connsiteX31507" fmla="*/ 10146473 w 12191966"/>
              <a:gd name="connsiteY31507" fmla="*/ 3240385 h 4330701"/>
              <a:gd name="connsiteX31508" fmla="*/ 10152030 w 12191966"/>
              <a:gd name="connsiteY31508" fmla="*/ 3241576 h 4330701"/>
              <a:gd name="connsiteX31509" fmla="*/ 10157983 w 12191966"/>
              <a:gd name="connsiteY31509" fmla="*/ 3242370 h 4330701"/>
              <a:gd name="connsiteX31510" fmla="*/ 10164730 w 12191966"/>
              <a:gd name="connsiteY31510" fmla="*/ 3243561 h 4330701"/>
              <a:gd name="connsiteX31511" fmla="*/ 10167508 w 12191966"/>
              <a:gd name="connsiteY31511" fmla="*/ 3243561 h 4330701"/>
              <a:gd name="connsiteX31512" fmla="*/ 10171080 w 12191966"/>
              <a:gd name="connsiteY31512" fmla="*/ 3242767 h 4330701"/>
              <a:gd name="connsiteX31513" fmla="*/ 10174651 w 12191966"/>
              <a:gd name="connsiteY31513" fmla="*/ 3242370 h 4330701"/>
              <a:gd name="connsiteX31514" fmla="*/ 10178223 w 12191966"/>
              <a:gd name="connsiteY31514" fmla="*/ 3241576 h 4330701"/>
              <a:gd name="connsiteX31515" fmla="*/ 10178223 w 12191966"/>
              <a:gd name="connsiteY31515" fmla="*/ 3243561 h 4330701"/>
              <a:gd name="connsiteX31516" fmla="*/ 10178223 w 12191966"/>
              <a:gd name="connsiteY31516" fmla="*/ 3244751 h 4330701"/>
              <a:gd name="connsiteX31517" fmla="*/ 10177826 w 12191966"/>
              <a:gd name="connsiteY31517" fmla="*/ 3246339 h 4330701"/>
              <a:gd name="connsiteX31518" fmla="*/ 10176636 w 12191966"/>
              <a:gd name="connsiteY31518" fmla="*/ 3247927 h 4330701"/>
              <a:gd name="connsiteX31519" fmla="*/ 10175842 w 12191966"/>
              <a:gd name="connsiteY31519" fmla="*/ 3248324 h 4330701"/>
              <a:gd name="connsiteX31520" fmla="*/ 10174651 w 12191966"/>
              <a:gd name="connsiteY31520" fmla="*/ 3249514 h 4330701"/>
              <a:gd name="connsiteX31521" fmla="*/ 10171476 w 12191966"/>
              <a:gd name="connsiteY31521" fmla="*/ 3250308 h 4330701"/>
              <a:gd name="connsiteX31522" fmla="*/ 10168301 w 12191966"/>
              <a:gd name="connsiteY31522" fmla="*/ 3250308 h 4330701"/>
              <a:gd name="connsiteX31523" fmla="*/ 10163539 w 12191966"/>
              <a:gd name="connsiteY31523" fmla="*/ 3250308 h 4330701"/>
              <a:gd name="connsiteX31524" fmla="*/ 10154411 w 12191966"/>
              <a:gd name="connsiteY31524" fmla="*/ 3249514 h 4330701"/>
              <a:gd name="connsiteX31525" fmla="*/ 10155998 w 12191966"/>
              <a:gd name="connsiteY31525" fmla="*/ 3251499 h 4330701"/>
              <a:gd name="connsiteX31526" fmla="*/ 10157586 w 12191966"/>
              <a:gd name="connsiteY31526" fmla="*/ 3253484 h 4330701"/>
              <a:gd name="connsiteX31527" fmla="*/ 10159967 w 12191966"/>
              <a:gd name="connsiteY31527" fmla="*/ 3257850 h 4330701"/>
              <a:gd name="connsiteX31528" fmla="*/ 10161554 w 12191966"/>
              <a:gd name="connsiteY31528" fmla="*/ 3260628 h 4330701"/>
              <a:gd name="connsiteX31529" fmla="*/ 10163142 w 12191966"/>
              <a:gd name="connsiteY31529" fmla="*/ 3261819 h 4330701"/>
              <a:gd name="connsiteX31530" fmla="*/ 10165126 w 12191966"/>
              <a:gd name="connsiteY31530" fmla="*/ 3263406 h 4330701"/>
              <a:gd name="connsiteX31531" fmla="*/ 10167508 w 12191966"/>
              <a:gd name="connsiteY31531" fmla="*/ 3263803 h 4330701"/>
              <a:gd name="connsiteX31532" fmla="*/ 10166714 w 12191966"/>
              <a:gd name="connsiteY31532" fmla="*/ 3266979 h 4330701"/>
              <a:gd name="connsiteX31533" fmla="*/ 10165126 w 12191966"/>
              <a:gd name="connsiteY31533" fmla="*/ 3269360 h 4330701"/>
              <a:gd name="connsiteX31534" fmla="*/ 10163539 w 12191966"/>
              <a:gd name="connsiteY31534" fmla="*/ 3271345 h 4330701"/>
              <a:gd name="connsiteX31535" fmla="*/ 10161554 w 12191966"/>
              <a:gd name="connsiteY31535" fmla="*/ 3272932 h 4330701"/>
              <a:gd name="connsiteX31536" fmla="*/ 10159570 w 12191966"/>
              <a:gd name="connsiteY31536" fmla="*/ 3274520 h 4330701"/>
              <a:gd name="connsiteX31537" fmla="*/ 10157189 w 12191966"/>
              <a:gd name="connsiteY31537" fmla="*/ 3276107 h 4330701"/>
              <a:gd name="connsiteX31538" fmla="*/ 10152030 w 12191966"/>
              <a:gd name="connsiteY31538" fmla="*/ 3277695 h 4330701"/>
              <a:gd name="connsiteX31539" fmla="*/ 10151633 w 12191966"/>
              <a:gd name="connsiteY31539" fmla="*/ 3280474 h 4330701"/>
              <a:gd name="connsiteX31540" fmla="*/ 10151633 w 12191966"/>
              <a:gd name="connsiteY31540" fmla="*/ 3283252 h 4330701"/>
              <a:gd name="connsiteX31541" fmla="*/ 10152030 w 12191966"/>
              <a:gd name="connsiteY31541" fmla="*/ 3285236 h 4330701"/>
              <a:gd name="connsiteX31542" fmla="*/ 10152426 w 12191966"/>
              <a:gd name="connsiteY31542" fmla="*/ 3286030 h 4330701"/>
              <a:gd name="connsiteX31543" fmla="*/ 10153220 w 12191966"/>
              <a:gd name="connsiteY31543" fmla="*/ 3287221 h 4330701"/>
              <a:gd name="connsiteX31544" fmla="*/ 10154014 w 12191966"/>
              <a:gd name="connsiteY31544" fmla="*/ 3288015 h 4330701"/>
              <a:gd name="connsiteX31545" fmla="*/ 10156792 w 12191966"/>
              <a:gd name="connsiteY31545" fmla="*/ 3288412 h 4330701"/>
              <a:gd name="connsiteX31546" fmla="*/ 10159173 w 12191966"/>
              <a:gd name="connsiteY31546" fmla="*/ 3289602 h 4330701"/>
              <a:gd name="connsiteX31547" fmla="*/ 10159967 w 12191966"/>
              <a:gd name="connsiteY31547" fmla="*/ 3289999 h 4330701"/>
              <a:gd name="connsiteX31548" fmla="*/ 10160761 w 12191966"/>
              <a:gd name="connsiteY31548" fmla="*/ 3291190 h 4330701"/>
              <a:gd name="connsiteX31549" fmla="*/ 10161158 w 12191966"/>
              <a:gd name="connsiteY31549" fmla="*/ 3291984 h 4330701"/>
              <a:gd name="connsiteX31550" fmla="*/ 10161554 w 12191966"/>
              <a:gd name="connsiteY31550" fmla="*/ 3293968 h 4330701"/>
              <a:gd name="connsiteX31551" fmla="*/ 10161554 w 12191966"/>
              <a:gd name="connsiteY31551" fmla="*/ 3296747 h 4330701"/>
              <a:gd name="connsiteX31552" fmla="*/ 10161158 w 12191966"/>
              <a:gd name="connsiteY31552" fmla="*/ 3300319 h 4330701"/>
              <a:gd name="connsiteX31553" fmla="*/ 10159173 w 12191966"/>
              <a:gd name="connsiteY31553" fmla="*/ 3302701 h 4330701"/>
              <a:gd name="connsiteX31554" fmla="*/ 10157586 w 12191966"/>
              <a:gd name="connsiteY31554" fmla="*/ 3305082 h 4330701"/>
              <a:gd name="connsiteX31555" fmla="*/ 10154411 w 12191966"/>
              <a:gd name="connsiteY31555" fmla="*/ 3310639 h 4330701"/>
              <a:gd name="connsiteX31556" fmla="*/ 10153220 w 12191966"/>
              <a:gd name="connsiteY31556" fmla="*/ 3313020 h 4330701"/>
              <a:gd name="connsiteX31557" fmla="*/ 10151236 w 12191966"/>
              <a:gd name="connsiteY31557" fmla="*/ 3315799 h 4330701"/>
              <a:gd name="connsiteX31558" fmla="*/ 10148458 w 12191966"/>
              <a:gd name="connsiteY31558" fmla="*/ 3317783 h 4330701"/>
              <a:gd name="connsiteX31559" fmla="*/ 10146076 w 12191966"/>
              <a:gd name="connsiteY31559" fmla="*/ 3318577 h 4330701"/>
              <a:gd name="connsiteX31560" fmla="*/ 10146076 w 12191966"/>
              <a:gd name="connsiteY31560" fmla="*/ 3322546 h 4330701"/>
              <a:gd name="connsiteX31561" fmla="*/ 10146473 w 12191966"/>
              <a:gd name="connsiteY31561" fmla="*/ 3326515 h 4330701"/>
              <a:gd name="connsiteX31562" fmla="*/ 10148061 w 12191966"/>
              <a:gd name="connsiteY31562" fmla="*/ 3334057 h 4330701"/>
              <a:gd name="connsiteX31563" fmla="*/ 10182192 w 12191966"/>
              <a:gd name="connsiteY31563" fmla="*/ 3334057 h 4330701"/>
              <a:gd name="connsiteX31564" fmla="*/ 10180208 w 12191966"/>
              <a:gd name="connsiteY31564" fmla="*/ 3336438 h 4330701"/>
              <a:gd name="connsiteX31565" fmla="*/ 10178223 w 12191966"/>
              <a:gd name="connsiteY31565" fmla="*/ 3338819 h 4330701"/>
              <a:gd name="connsiteX31566" fmla="*/ 10175842 w 12191966"/>
              <a:gd name="connsiteY31566" fmla="*/ 3343186 h 4330701"/>
              <a:gd name="connsiteX31567" fmla="*/ 10173858 w 12191966"/>
              <a:gd name="connsiteY31567" fmla="*/ 3347948 h 4330701"/>
              <a:gd name="connsiteX31568" fmla="*/ 10173858 w 12191966"/>
              <a:gd name="connsiteY31568" fmla="*/ 3349933 h 4330701"/>
              <a:gd name="connsiteX31569" fmla="*/ 10173858 w 12191966"/>
              <a:gd name="connsiteY31569" fmla="*/ 3351918 h 4330701"/>
              <a:gd name="connsiteX31570" fmla="*/ 10174254 w 12191966"/>
              <a:gd name="connsiteY31570" fmla="*/ 3353108 h 4330701"/>
              <a:gd name="connsiteX31571" fmla="*/ 10174651 w 12191966"/>
              <a:gd name="connsiteY31571" fmla="*/ 3354299 h 4330701"/>
              <a:gd name="connsiteX31572" fmla="*/ 10175842 w 12191966"/>
              <a:gd name="connsiteY31572" fmla="*/ 3355490 h 4330701"/>
              <a:gd name="connsiteX31573" fmla="*/ 10177033 w 12191966"/>
              <a:gd name="connsiteY31573" fmla="*/ 3355887 h 4330701"/>
              <a:gd name="connsiteX31574" fmla="*/ 10179017 w 12191966"/>
              <a:gd name="connsiteY31574" fmla="*/ 3355490 h 4330701"/>
              <a:gd name="connsiteX31575" fmla="*/ 10181001 w 12191966"/>
              <a:gd name="connsiteY31575" fmla="*/ 3354696 h 4330701"/>
              <a:gd name="connsiteX31576" fmla="*/ 10184176 w 12191966"/>
              <a:gd name="connsiteY31576" fmla="*/ 3353108 h 4330701"/>
              <a:gd name="connsiteX31577" fmla="*/ 10187351 w 12191966"/>
              <a:gd name="connsiteY31577" fmla="*/ 3351124 h 4330701"/>
              <a:gd name="connsiteX31578" fmla="*/ 10187748 w 12191966"/>
              <a:gd name="connsiteY31578" fmla="*/ 3355887 h 4330701"/>
              <a:gd name="connsiteX31579" fmla="*/ 10188145 w 12191966"/>
              <a:gd name="connsiteY31579" fmla="*/ 3359459 h 4330701"/>
              <a:gd name="connsiteX31580" fmla="*/ 10187748 w 12191966"/>
              <a:gd name="connsiteY31580" fmla="*/ 3362237 h 4330701"/>
              <a:gd name="connsiteX31581" fmla="*/ 10186558 w 12191966"/>
              <a:gd name="connsiteY31581" fmla="*/ 3364222 h 4330701"/>
              <a:gd name="connsiteX31582" fmla="*/ 10185367 w 12191966"/>
              <a:gd name="connsiteY31582" fmla="*/ 3365809 h 4330701"/>
              <a:gd name="connsiteX31583" fmla="*/ 10183780 w 12191966"/>
              <a:gd name="connsiteY31583" fmla="*/ 3367397 h 4330701"/>
              <a:gd name="connsiteX31584" fmla="*/ 10181795 w 12191966"/>
              <a:gd name="connsiteY31584" fmla="*/ 3367794 h 4330701"/>
              <a:gd name="connsiteX31585" fmla="*/ 10179017 w 12191966"/>
              <a:gd name="connsiteY31585" fmla="*/ 3368191 h 4330701"/>
              <a:gd name="connsiteX31586" fmla="*/ 10174651 w 12191966"/>
              <a:gd name="connsiteY31586" fmla="*/ 3369382 h 4330701"/>
              <a:gd name="connsiteX31587" fmla="*/ 10170286 w 12191966"/>
              <a:gd name="connsiteY31587" fmla="*/ 3370176 h 4330701"/>
              <a:gd name="connsiteX31588" fmla="*/ 10168301 w 12191966"/>
              <a:gd name="connsiteY31588" fmla="*/ 3371366 h 4330701"/>
              <a:gd name="connsiteX31589" fmla="*/ 10166714 w 12191966"/>
              <a:gd name="connsiteY31589" fmla="*/ 3372954 h 4330701"/>
              <a:gd name="connsiteX31590" fmla="*/ 10165523 w 12191966"/>
              <a:gd name="connsiteY31590" fmla="*/ 3374542 h 4330701"/>
              <a:gd name="connsiteX31591" fmla="*/ 10164730 w 12191966"/>
              <a:gd name="connsiteY31591" fmla="*/ 3376923 h 4330701"/>
              <a:gd name="connsiteX31592" fmla="*/ 10165523 w 12191966"/>
              <a:gd name="connsiteY31592" fmla="*/ 3377717 h 4330701"/>
              <a:gd name="connsiteX31593" fmla="*/ 10166714 w 12191966"/>
              <a:gd name="connsiteY31593" fmla="*/ 3378908 h 4330701"/>
              <a:gd name="connsiteX31594" fmla="*/ 10168698 w 12191966"/>
              <a:gd name="connsiteY31594" fmla="*/ 3379304 h 4330701"/>
              <a:gd name="connsiteX31595" fmla="*/ 10170683 w 12191966"/>
              <a:gd name="connsiteY31595" fmla="*/ 3379304 h 4330701"/>
              <a:gd name="connsiteX31596" fmla="*/ 10175842 w 12191966"/>
              <a:gd name="connsiteY31596" fmla="*/ 3378908 h 4330701"/>
              <a:gd name="connsiteX31597" fmla="*/ 10180604 w 12191966"/>
              <a:gd name="connsiteY31597" fmla="*/ 3377320 h 4330701"/>
              <a:gd name="connsiteX31598" fmla="*/ 10186161 w 12191966"/>
              <a:gd name="connsiteY31598" fmla="*/ 3374938 h 4330701"/>
              <a:gd name="connsiteX31599" fmla="*/ 10188542 w 12191966"/>
              <a:gd name="connsiteY31599" fmla="*/ 3372954 h 4330701"/>
              <a:gd name="connsiteX31600" fmla="*/ 10190526 w 12191966"/>
              <a:gd name="connsiteY31600" fmla="*/ 3371366 h 4330701"/>
              <a:gd name="connsiteX31601" fmla="*/ 10192908 w 12191966"/>
              <a:gd name="connsiteY31601" fmla="*/ 3369382 h 4330701"/>
              <a:gd name="connsiteX31602" fmla="*/ 10194098 w 12191966"/>
              <a:gd name="connsiteY31602" fmla="*/ 3367000 h 4330701"/>
              <a:gd name="connsiteX31603" fmla="*/ 10195289 w 12191966"/>
              <a:gd name="connsiteY31603" fmla="*/ 3365016 h 4330701"/>
              <a:gd name="connsiteX31604" fmla="*/ 10195289 w 12191966"/>
              <a:gd name="connsiteY31604" fmla="*/ 3362237 h 4330701"/>
              <a:gd name="connsiteX31605" fmla="*/ 10200448 w 12191966"/>
              <a:gd name="connsiteY31605" fmla="*/ 3367794 h 4330701"/>
              <a:gd name="connsiteX31606" fmla="*/ 10205211 w 12191966"/>
              <a:gd name="connsiteY31606" fmla="*/ 3373748 h 4330701"/>
              <a:gd name="connsiteX31607" fmla="*/ 10207195 w 12191966"/>
              <a:gd name="connsiteY31607" fmla="*/ 3377320 h 4330701"/>
              <a:gd name="connsiteX31608" fmla="*/ 10209180 w 12191966"/>
              <a:gd name="connsiteY31608" fmla="*/ 3380892 h 4330701"/>
              <a:gd name="connsiteX31609" fmla="*/ 10211164 w 12191966"/>
              <a:gd name="connsiteY31609" fmla="*/ 3384861 h 4330701"/>
              <a:gd name="connsiteX31610" fmla="*/ 10212354 w 12191966"/>
              <a:gd name="connsiteY31610" fmla="*/ 3389227 h 4330701"/>
              <a:gd name="connsiteX31611" fmla="*/ 10213942 w 12191966"/>
              <a:gd name="connsiteY31611" fmla="*/ 3388037 h 4330701"/>
              <a:gd name="connsiteX31612" fmla="*/ 10214736 w 12191966"/>
              <a:gd name="connsiteY31612" fmla="*/ 3386449 h 4330701"/>
              <a:gd name="connsiteX31613" fmla="*/ 10217911 w 12191966"/>
              <a:gd name="connsiteY31613" fmla="*/ 3384067 h 4330701"/>
              <a:gd name="connsiteX31614" fmla="*/ 10224261 w 12191966"/>
              <a:gd name="connsiteY31614" fmla="*/ 3380495 h 4330701"/>
              <a:gd name="connsiteX31615" fmla="*/ 10227436 w 12191966"/>
              <a:gd name="connsiteY31615" fmla="*/ 3377717 h 4330701"/>
              <a:gd name="connsiteX31616" fmla="*/ 10228230 w 12191966"/>
              <a:gd name="connsiteY31616" fmla="*/ 3376526 h 4330701"/>
              <a:gd name="connsiteX31617" fmla="*/ 10229420 w 12191966"/>
              <a:gd name="connsiteY31617" fmla="*/ 3374938 h 4330701"/>
              <a:gd name="connsiteX31618" fmla="*/ 10230214 w 12191966"/>
              <a:gd name="connsiteY31618" fmla="*/ 3372954 h 4330701"/>
              <a:gd name="connsiteX31619" fmla="*/ 10231008 w 12191966"/>
              <a:gd name="connsiteY31619" fmla="*/ 3370176 h 4330701"/>
              <a:gd name="connsiteX31620" fmla="*/ 10231404 w 12191966"/>
              <a:gd name="connsiteY31620" fmla="*/ 3367397 h 4330701"/>
              <a:gd name="connsiteX31621" fmla="*/ 10231008 w 12191966"/>
              <a:gd name="connsiteY31621" fmla="*/ 3364222 h 4330701"/>
              <a:gd name="connsiteX31622" fmla="*/ 10236564 w 12191966"/>
              <a:gd name="connsiteY31622" fmla="*/ 3367397 h 4330701"/>
              <a:gd name="connsiteX31623" fmla="*/ 10241326 w 12191966"/>
              <a:gd name="connsiteY31623" fmla="*/ 3368985 h 4330701"/>
              <a:gd name="connsiteX31624" fmla="*/ 10245295 w 12191966"/>
              <a:gd name="connsiteY31624" fmla="*/ 3369382 h 4330701"/>
              <a:gd name="connsiteX31625" fmla="*/ 10249264 w 12191966"/>
              <a:gd name="connsiteY31625" fmla="*/ 3369382 h 4330701"/>
              <a:gd name="connsiteX31626" fmla="*/ 10253630 w 12191966"/>
              <a:gd name="connsiteY31626" fmla="*/ 3369382 h 4330701"/>
              <a:gd name="connsiteX31627" fmla="*/ 10257598 w 12191966"/>
              <a:gd name="connsiteY31627" fmla="*/ 3369382 h 4330701"/>
              <a:gd name="connsiteX31628" fmla="*/ 10261964 w 12191966"/>
              <a:gd name="connsiteY31628" fmla="*/ 3370176 h 4330701"/>
              <a:gd name="connsiteX31629" fmla="*/ 10267123 w 12191966"/>
              <a:gd name="connsiteY31629" fmla="*/ 3372557 h 4330701"/>
              <a:gd name="connsiteX31630" fmla="*/ 10266330 w 12191966"/>
              <a:gd name="connsiteY31630" fmla="*/ 3377320 h 4330701"/>
              <a:gd name="connsiteX31631" fmla="*/ 10265536 w 12191966"/>
              <a:gd name="connsiteY31631" fmla="*/ 3382877 h 4330701"/>
              <a:gd name="connsiteX31632" fmla="*/ 10264345 w 12191966"/>
              <a:gd name="connsiteY31632" fmla="*/ 3388433 h 4330701"/>
              <a:gd name="connsiteX31633" fmla="*/ 10263948 w 12191966"/>
              <a:gd name="connsiteY31633" fmla="*/ 3393990 h 4330701"/>
              <a:gd name="connsiteX31634" fmla="*/ 10264345 w 12191966"/>
              <a:gd name="connsiteY31634" fmla="*/ 3395975 h 4330701"/>
              <a:gd name="connsiteX31635" fmla="*/ 10265139 w 12191966"/>
              <a:gd name="connsiteY31635" fmla="*/ 3397959 h 4330701"/>
              <a:gd name="connsiteX31636" fmla="*/ 10265536 w 12191966"/>
              <a:gd name="connsiteY31636" fmla="*/ 3399944 h 4330701"/>
              <a:gd name="connsiteX31637" fmla="*/ 10266330 w 12191966"/>
              <a:gd name="connsiteY31637" fmla="*/ 3401135 h 4330701"/>
              <a:gd name="connsiteX31638" fmla="*/ 10267917 w 12191966"/>
              <a:gd name="connsiteY31638" fmla="*/ 3401928 h 4330701"/>
              <a:gd name="connsiteX31639" fmla="*/ 10270695 w 12191966"/>
              <a:gd name="connsiteY31639" fmla="*/ 3401928 h 4330701"/>
              <a:gd name="connsiteX31640" fmla="*/ 10273076 w 12191966"/>
              <a:gd name="connsiteY31640" fmla="*/ 3401532 h 4330701"/>
              <a:gd name="connsiteX31641" fmla="*/ 10275854 w 12191966"/>
              <a:gd name="connsiteY31641" fmla="*/ 3400341 h 4330701"/>
              <a:gd name="connsiteX31642" fmla="*/ 10275458 w 12191966"/>
              <a:gd name="connsiteY31642" fmla="*/ 3404310 h 4330701"/>
              <a:gd name="connsiteX31643" fmla="*/ 10273870 w 12191966"/>
              <a:gd name="connsiteY31643" fmla="*/ 3407485 h 4330701"/>
              <a:gd name="connsiteX31644" fmla="*/ 10271092 w 12191966"/>
              <a:gd name="connsiteY31644" fmla="*/ 3413042 h 4330701"/>
              <a:gd name="connsiteX31645" fmla="*/ 10269504 w 12191966"/>
              <a:gd name="connsiteY31645" fmla="*/ 3415820 h 4330701"/>
              <a:gd name="connsiteX31646" fmla="*/ 10268314 w 12191966"/>
              <a:gd name="connsiteY31646" fmla="*/ 3419393 h 4330701"/>
              <a:gd name="connsiteX31647" fmla="*/ 10268314 w 12191966"/>
              <a:gd name="connsiteY31647" fmla="*/ 3424552 h 4330701"/>
              <a:gd name="connsiteX31648" fmla="*/ 10269504 w 12191966"/>
              <a:gd name="connsiteY31648" fmla="*/ 3430506 h 4330701"/>
              <a:gd name="connsiteX31649" fmla="*/ 10265139 w 12191966"/>
              <a:gd name="connsiteY31649" fmla="*/ 3426934 h 4330701"/>
              <a:gd name="connsiteX31650" fmla="*/ 10259583 w 12191966"/>
              <a:gd name="connsiteY31650" fmla="*/ 3424552 h 4330701"/>
              <a:gd name="connsiteX31651" fmla="*/ 10253630 w 12191966"/>
              <a:gd name="connsiteY31651" fmla="*/ 3422965 h 4330701"/>
              <a:gd name="connsiteX31652" fmla="*/ 10250454 w 12191966"/>
              <a:gd name="connsiteY31652" fmla="*/ 3422568 h 4330701"/>
              <a:gd name="connsiteX31653" fmla="*/ 10248073 w 12191966"/>
              <a:gd name="connsiteY31653" fmla="*/ 3422568 h 4330701"/>
              <a:gd name="connsiteX31654" fmla="*/ 10244898 w 12191966"/>
              <a:gd name="connsiteY31654" fmla="*/ 3422965 h 4330701"/>
              <a:gd name="connsiteX31655" fmla="*/ 10241723 w 12191966"/>
              <a:gd name="connsiteY31655" fmla="*/ 3423362 h 4330701"/>
              <a:gd name="connsiteX31656" fmla="*/ 10239342 w 12191966"/>
              <a:gd name="connsiteY31656" fmla="*/ 3424949 h 4330701"/>
              <a:gd name="connsiteX31657" fmla="*/ 10237358 w 12191966"/>
              <a:gd name="connsiteY31657" fmla="*/ 3426537 h 4330701"/>
              <a:gd name="connsiteX31658" fmla="*/ 10234976 w 12191966"/>
              <a:gd name="connsiteY31658" fmla="*/ 3428918 h 4330701"/>
              <a:gd name="connsiteX31659" fmla="*/ 10233389 w 12191966"/>
              <a:gd name="connsiteY31659" fmla="*/ 3432094 h 4330701"/>
              <a:gd name="connsiteX31660" fmla="*/ 10231801 w 12191966"/>
              <a:gd name="connsiteY31660" fmla="*/ 3436063 h 4330701"/>
              <a:gd name="connsiteX31661" fmla="*/ 10230214 w 12191966"/>
              <a:gd name="connsiteY31661" fmla="*/ 3440032 h 4330701"/>
              <a:gd name="connsiteX31662" fmla="*/ 10224658 w 12191966"/>
              <a:gd name="connsiteY31662" fmla="*/ 3432888 h 4330701"/>
              <a:gd name="connsiteX31663" fmla="*/ 10219498 w 12191966"/>
              <a:gd name="connsiteY31663" fmla="*/ 3427728 h 4330701"/>
              <a:gd name="connsiteX31664" fmla="*/ 10214339 w 12191966"/>
              <a:gd name="connsiteY31664" fmla="*/ 3422568 h 4330701"/>
              <a:gd name="connsiteX31665" fmla="*/ 10209180 w 12191966"/>
              <a:gd name="connsiteY31665" fmla="*/ 3418202 h 4330701"/>
              <a:gd name="connsiteX31666" fmla="*/ 10204814 w 12191966"/>
              <a:gd name="connsiteY31666" fmla="*/ 3415027 h 4330701"/>
              <a:gd name="connsiteX31667" fmla="*/ 10199654 w 12191966"/>
              <a:gd name="connsiteY31667" fmla="*/ 3412645 h 4330701"/>
              <a:gd name="connsiteX31668" fmla="*/ 10195289 w 12191966"/>
              <a:gd name="connsiteY31668" fmla="*/ 3411057 h 4330701"/>
              <a:gd name="connsiteX31669" fmla="*/ 10190526 w 12191966"/>
              <a:gd name="connsiteY31669" fmla="*/ 3409867 h 4330701"/>
              <a:gd name="connsiteX31670" fmla="*/ 10185764 w 12191966"/>
              <a:gd name="connsiteY31670" fmla="*/ 3409867 h 4330701"/>
              <a:gd name="connsiteX31671" fmla="*/ 10180604 w 12191966"/>
              <a:gd name="connsiteY31671" fmla="*/ 3410660 h 4330701"/>
              <a:gd name="connsiteX31672" fmla="*/ 10175048 w 12191966"/>
              <a:gd name="connsiteY31672" fmla="*/ 3411454 h 4330701"/>
              <a:gd name="connsiteX31673" fmla="*/ 10169095 w 12191966"/>
              <a:gd name="connsiteY31673" fmla="*/ 3413439 h 4330701"/>
              <a:gd name="connsiteX31674" fmla="*/ 10155601 w 12191966"/>
              <a:gd name="connsiteY31674" fmla="*/ 3418996 h 4330701"/>
              <a:gd name="connsiteX31675" fmla="*/ 10138933 w 12191966"/>
              <a:gd name="connsiteY31675" fmla="*/ 3426140 h 4330701"/>
              <a:gd name="connsiteX31676" fmla="*/ 10138536 w 12191966"/>
              <a:gd name="connsiteY31676" fmla="*/ 3422171 h 4330701"/>
              <a:gd name="connsiteX31677" fmla="*/ 10138933 w 12191966"/>
              <a:gd name="connsiteY31677" fmla="*/ 3419393 h 4330701"/>
              <a:gd name="connsiteX31678" fmla="*/ 10140123 w 12191966"/>
              <a:gd name="connsiteY31678" fmla="*/ 3417408 h 4330701"/>
              <a:gd name="connsiteX31679" fmla="*/ 10141711 w 12191966"/>
              <a:gd name="connsiteY31679" fmla="*/ 3415820 h 4330701"/>
              <a:gd name="connsiteX31680" fmla="*/ 10143695 w 12191966"/>
              <a:gd name="connsiteY31680" fmla="*/ 3414630 h 4330701"/>
              <a:gd name="connsiteX31681" fmla="*/ 10144886 w 12191966"/>
              <a:gd name="connsiteY31681" fmla="*/ 3413042 h 4330701"/>
              <a:gd name="connsiteX31682" fmla="*/ 10146076 w 12191966"/>
              <a:gd name="connsiteY31682" fmla="*/ 3411057 h 4330701"/>
              <a:gd name="connsiteX31683" fmla="*/ 10146076 w 12191966"/>
              <a:gd name="connsiteY31683" fmla="*/ 3407882 h 4330701"/>
              <a:gd name="connsiteX31684" fmla="*/ 10144886 w 12191966"/>
              <a:gd name="connsiteY31684" fmla="*/ 3408676 h 4330701"/>
              <a:gd name="connsiteX31685" fmla="*/ 10144092 w 12191966"/>
              <a:gd name="connsiteY31685" fmla="*/ 3408676 h 4330701"/>
              <a:gd name="connsiteX31686" fmla="*/ 10143695 w 12191966"/>
              <a:gd name="connsiteY31686" fmla="*/ 3407882 h 4330701"/>
              <a:gd name="connsiteX31687" fmla="*/ 10142901 w 12191966"/>
              <a:gd name="connsiteY31687" fmla="*/ 3407088 h 4330701"/>
              <a:gd name="connsiteX31688" fmla="*/ 10142504 w 12191966"/>
              <a:gd name="connsiteY31688" fmla="*/ 3405104 h 4330701"/>
              <a:gd name="connsiteX31689" fmla="*/ 10142108 w 12191966"/>
              <a:gd name="connsiteY31689" fmla="*/ 3402325 h 4330701"/>
              <a:gd name="connsiteX31690" fmla="*/ 10140520 w 12191966"/>
              <a:gd name="connsiteY31690" fmla="*/ 3403119 h 4330701"/>
              <a:gd name="connsiteX31691" fmla="*/ 10139726 w 12191966"/>
              <a:gd name="connsiteY31691" fmla="*/ 3403913 h 4330701"/>
              <a:gd name="connsiteX31692" fmla="*/ 10137345 w 12191966"/>
              <a:gd name="connsiteY31692" fmla="*/ 3405898 h 4330701"/>
              <a:gd name="connsiteX31693" fmla="*/ 10136154 w 12191966"/>
              <a:gd name="connsiteY31693" fmla="*/ 3409073 h 4330701"/>
              <a:gd name="connsiteX31694" fmla="*/ 10134964 w 12191966"/>
              <a:gd name="connsiteY31694" fmla="*/ 3413042 h 4330701"/>
              <a:gd name="connsiteX31695" fmla="*/ 10134964 w 12191966"/>
              <a:gd name="connsiteY31695" fmla="*/ 3417011 h 4330701"/>
              <a:gd name="connsiteX31696" fmla="*/ 10134964 w 12191966"/>
              <a:gd name="connsiteY31696" fmla="*/ 3422171 h 4330701"/>
              <a:gd name="connsiteX31697" fmla="*/ 10135361 w 12191966"/>
              <a:gd name="connsiteY31697" fmla="*/ 3432491 h 4330701"/>
              <a:gd name="connsiteX31698" fmla="*/ 10134170 w 12191966"/>
              <a:gd name="connsiteY31698" fmla="*/ 3432094 h 4330701"/>
              <a:gd name="connsiteX31699" fmla="*/ 10132980 w 12191966"/>
              <a:gd name="connsiteY31699" fmla="*/ 3431697 h 4330701"/>
              <a:gd name="connsiteX31700" fmla="*/ 10132186 w 12191966"/>
              <a:gd name="connsiteY31700" fmla="*/ 3430109 h 4330701"/>
              <a:gd name="connsiteX31701" fmla="*/ 10131392 w 12191966"/>
              <a:gd name="connsiteY31701" fmla="*/ 3428918 h 4330701"/>
              <a:gd name="connsiteX31702" fmla="*/ 10130201 w 12191966"/>
              <a:gd name="connsiteY31702" fmla="*/ 3425743 h 4330701"/>
              <a:gd name="connsiteX31703" fmla="*/ 10129011 w 12191966"/>
              <a:gd name="connsiteY31703" fmla="*/ 3421377 h 4330701"/>
              <a:gd name="connsiteX31704" fmla="*/ 10127820 w 12191966"/>
              <a:gd name="connsiteY31704" fmla="*/ 3417408 h 4330701"/>
              <a:gd name="connsiteX31705" fmla="*/ 10127026 w 12191966"/>
              <a:gd name="connsiteY31705" fmla="*/ 3413836 h 4330701"/>
              <a:gd name="connsiteX31706" fmla="*/ 10126630 w 12191966"/>
              <a:gd name="connsiteY31706" fmla="*/ 3412645 h 4330701"/>
              <a:gd name="connsiteX31707" fmla="*/ 10125439 w 12191966"/>
              <a:gd name="connsiteY31707" fmla="*/ 3411454 h 4330701"/>
              <a:gd name="connsiteX31708" fmla="*/ 10123851 w 12191966"/>
              <a:gd name="connsiteY31708" fmla="*/ 3411057 h 4330701"/>
              <a:gd name="connsiteX31709" fmla="*/ 10123058 w 12191966"/>
              <a:gd name="connsiteY31709" fmla="*/ 3410660 h 4330701"/>
              <a:gd name="connsiteX31710" fmla="*/ 10119486 w 12191966"/>
              <a:gd name="connsiteY31710" fmla="*/ 3412645 h 4330701"/>
              <a:gd name="connsiteX31711" fmla="*/ 10117501 w 12191966"/>
              <a:gd name="connsiteY31711" fmla="*/ 3414630 h 4330701"/>
              <a:gd name="connsiteX31712" fmla="*/ 10116311 w 12191966"/>
              <a:gd name="connsiteY31712" fmla="*/ 3417011 h 4330701"/>
              <a:gd name="connsiteX31713" fmla="*/ 10116311 w 12191966"/>
              <a:gd name="connsiteY31713" fmla="*/ 3418996 h 4330701"/>
              <a:gd name="connsiteX31714" fmla="*/ 10118295 w 12191966"/>
              <a:gd name="connsiteY31714" fmla="*/ 3424949 h 4330701"/>
              <a:gd name="connsiteX31715" fmla="*/ 10119089 w 12191966"/>
              <a:gd name="connsiteY31715" fmla="*/ 3428918 h 4330701"/>
              <a:gd name="connsiteX31716" fmla="*/ 10119883 w 12191966"/>
              <a:gd name="connsiteY31716" fmla="*/ 3434078 h 4330701"/>
              <a:gd name="connsiteX31717" fmla="*/ 10117104 w 12191966"/>
              <a:gd name="connsiteY31717" fmla="*/ 3428521 h 4330701"/>
              <a:gd name="connsiteX31718" fmla="*/ 10113930 w 12191966"/>
              <a:gd name="connsiteY31718" fmla="*/ 3424949 h 4330701"/>
              <a:gd name="connsiteX31719" fmla="*/ 10110754 w 12191966"/>
              <a:gd name="connsiteY31719" fmla="*/ 3422171 h 4330701"/>
              <a:gd name="connsiteX31720" fmla="*/ 10107976 w 12191966"/>
              <a:gd name="connsiteY31720" fmla="*/ 3420583 h 4330701"/>
              <a:gd name="connsiteX31721" fmla="*/ 10104801 w 12191966"/>
              <a:gd name="connsiteY31721" fmla="*/ 3420186 h 4330701"/>
              <a:gd name="connsiteX31722" fmla="*/ 10102420 w 12191966"/>
              <a:gd name="connsiteY31722" fmla="*/ 3420186 h 4330701"/>
              <a:gd name="connsiteX31723" fmla="*/ 10096864 w 12191966"/>
              <a:gd name="connsiteY31723" fmla="*/ 3420583 h 4330701"/>
              <a:gd name="connsiteX31724" fmla="*/ 10094483 w 12191966"/>
              <a:gd name="connsiteY31724" fmla="*/ 3420980 h 4330701"/>
              <a:gd name="connsiteX31725" fmla="*/ 10091704 w 12191966"/>
              <a:gd name="connsiteY31725" fmla="*/ 3420980 h 4330701"/>
              <a:gd name="connsiteX31726" fmla="*/ 10089323 w 12191966"/>
              <a:gd name="connsiteY31726" fmla="*/ 3420980 h 4330701"/>
              <a:gd name="connsiteX31727" fmla="*/ 10087339 w 12191966"/>
              <a:gd name="connsiteY31727" fmla="*/ 3419393 h 4330701"/>
              <a:gd name="connsiteX31728" fmla="*/ 10084958 w 12191966"/>
              <a:gd name="connsiteY31728" fmla="*/ 3417408 h 4330701"/>
              <a:gd name="connsiteX31729" fmla="*/ 10082973 w 12191966"/>
              <a:gd name="connsiteY31729" fmla="*/ 3414630 h 4330701"/>
              <a:gd name="connsiteX31730" fmla="*/ 10080989 w 12191966"/>
              <a:gd name="connsiteY31730" fmla="*/ 3409470 h 4330701"/>
              <a:gd name="connsiteX31731" fmla="*/ 10079004 w 12191966"/>
              <a:gd name="connsiteY31731" fmla="*/ 3403516 h 4330701"/>
              <a:gd name="connsiteX31732" fmla="*/ 10075433 w 12191966"/>
              <a:gd name="connsiteY31732" fmla="*/ 3403119 h 4330701"/>
              <a:gd name="connsiteX31733" fmla="*/ 10072258 w 12191966"/>
              <a:gd name="connsiteY31733" fmla="*/ 3403516 h 4330701"/>
              <a:gd name="connsiteX31734" fmla="*/ 10069480 w 12191966"/>
              <a:gd name="connsiteY31734" fmla="*/ 3403913 h 4330701"/>
              <a:gd name="connsiteX31735" fmla="*/ 10066701 w 12191966"/>
              <a:gd name="connsiteY31735" fmla="*/ 3405104 h 4330701"/>
              <a:gd name="connsiteX31736" fmla="*/ 10061939 w 12191966"/>
              <a:gd name="connsiteY31736" fmla="*/ 3407882 h 4330701"/>
              <a:gd name="connsiteX31737" fmla="*/ 10057573 w 12191966"/>
              <a:gd name="connsiteY31737" fmla="*/ 3411454 h 4330701"/>
              <a:gd name="connsiteX31738" fmla="*/ 10049636 w 12191966"/>
              <a:gd name="connsiteY31738" fmla="*/ 3418599 h 4330701"/>
              <a:gd name="connsiteX31739" fmla="*/ 10045270 w 12191966"/>
              <a:gd name="connsiteY31739" fmla="*/ 3422171 h 4330701"/>
              <a:gd name="connsiteX31740" fmla="*/ 10043286 w 12191966"/>
              <a:gd name="connsiteY31740" fmla="*/ 3423362 h 4330701"/>
              <a:gd name="connsiteX31741" fmla="*/ 10040508 w 12191966"/>
              <a:gd name="connsiteY31741" fmla="*/ 3424552 h 4330701"/>
              <a:gd name="connsiteX31742" fmla="*/ 10039317 w 12191966"/>
              <a:gd name="connsiteY31742" fmla="*/ 3421377 h 4330701"/>
              <a:gd name="connsiteX31743" fmla="*/ 10037730 w 12191966"/>
              <a:gd name="connsiteY31743" fmla="*/ 3418599 h 4330701"/>
              <a:gd name="connsiteX31744" fmla="*/ 10035745 w 12191966"/>
              <a:gd name="connsiteY31744" fmla="*/ 3411454 h 4330701"/>
              <a:gd name="connsiteX31745" fmla="*/ 10034158 w 12191966"/>
              <a:gd name="connsiteY31745" fmla="*/ 3407882 h 4330701"/>
              <a:gd name="connsiteX31746" fmla="*/ 10032570 w 12191966"/>
              <a:gd name="connsiteY31746" fmla="*/ 3405501 h 4330701"/>
              <a:gd name="connsiteX31747" fmla="*/ 10030586 w 12191966"/>
              <a:gd name="connsiteY31747" fmla="*/ 3403516 h 4330701"/>
              <a:gd name="connsiteX31748" fmla="*/ 10028998 w 12191966"/>
              <a:gd name="connsiteY31748" fmla="*/ 3403119 h 4330701"/>
              <a:gd name="connsiteX31749" fmla="*/ 10027808 w 12191966"/>
              <a:gd name="connsiteY31749" fmla="*/ 3403119 h 4330701"/>
              <a:gd name="connsiteX31750" fmla="*/ 10026617 w 12191966"/>
              <a:gd name="connsiteY31750" fmla="*/ 3405501 h 4330701"/>
              <a:gd name="connsiteX31751" fmla="*/ 10026617 w 12191966"/>
              <a:gd name="connsiteY31751" fmla="*/ 3408676 h 4330701"/>
              <a:gd name="connsiteX31752" fmla="*/ 10026617 w 12191966"/>
              <a:gd name="connsiteY31752" fmla="*/ 3411057 h 4330701"/>
              <a:gd name="connsiteX31753" fmla="*/ 10026617 w 12191966"/>
              <a:gd name="connsiteY31753" fmla="*/ 3413836 h 4330701"/>
              <a:gd name="connsiteX31754" fmla="*/ 10028204 w 12191966"/>
              <a:gd name="connsiteY31754" fmla="*/ 3419393 h 4330701"/>
              <a:gd name="connsiteX31755" fmla="*/ 10029792 w 12191966"/>
              <a:gd name="connsiteY31755" fmla="*/ 3424949 h 4330701"/>
              <a:gd name="connsiteX31756" fmla="*/ 10030983 w 12191966"/>
              <a:gd name="connsiteY31756" fmla="*/ 3430506 h 4330701"/>
              <a:gd name="connsiteX31757" fmla="*/ 10032173 w 12191966"/>
              <a:gd name="connsiteY31757" fmla="*/ 3436460 h 4330701"/>
              <a:gd name="connsiteX31758" fmla="*/ 10032173 w 12191966"/>
              <a:gd name="connsiteY31758" fmla="*/ 3439635 h 4330701"/>
              <a:gd name="connsiteX31759" fmla="*/ 10031776 w 12191966"/>
              <a:gd name="connsiteY31759" fmla="*/ 3442413 h 4330701"/>
              <a:gd name="connsiteX31760" fmla="*/ 10030983 w 12191966"/>
              <a:gd name="connsiteY31760" fmla="*/ 3445986 h 4330701"/>
              <a:gd name="connsiteX31761" fmla="*/ 10029792 w 12191966"/>
              <a:gd name="connsiteY31761" fmla="*/ 3449161 h 4330701"/>
              <a:gd name="connsiteX31762" fmla="*/ 10028204 w 12191966"/>
              <a:gd name="connsiteY31762" fmla="*/ 3449161 h 4330701"/>
              <a:gd name="connsiteX31763" fmla="*/ 10026617 w 12191966"/>
              <a:gd name="connsiteY31763" fmla="*/ 3447970 h 4330701"/>
              <a:gd name="connsiteX31764" fmla="*/ 10025030 w 12191966"/>
              <a:gd name="connsiteY31764" fmla="*/ 3446779 h 4330701"/>
              <a:gd name="connsiteX31765" fmla="*/ 10024236 w 12191966"/>
              <a:gd name="connsiteY31765" fmla="*/ 3445192 h 4330701"/>
              <a:gd name="connsiteX31766" fmla="*/ 10022251 w 12191966"/>
              <a:gd name="connsiteY31766" fmla="*/ 3441620 h 4330701"/>
              <a:gd name="connsiteX31767" fmla="*/ 10021061 w 12191966"/>
              <a:gd name="connsiteY31767" fmla="*/ 3440032 h 4330701"/>
              <a:gd name="connsiteX31768" fmla="*/ 10019473 w 12191966"/>
              <a:gd name="connsiteY31768" fmla="*/ 3438444 h 4330701"/>
              <a:gd name="connsiteX31769" fmla="*/ 10021458 w 12191966"/>
              <a:gd name="connsiteY31769" fmla="*/ 3453130 h 4330701"/>
              <a:gd name="connsiteX31770" fmla="*/ 10019076 w 12191966"/>
              <a:gd name="connsiteY31770" fmla="*/ 3449161 h 4330701"/>
              <a:gd name="connsiteX31771" fmla="*/ 10015504 w 12191966"/>
              <a:gd name="connsiteY31771" fmla="*/ 3445986 h 4330701"/>
              <a:gd name="connsiteX31772" fmla="*/ 10011933 w 12191966"/>
              <a:gd name="connsiteY31772" fmla="*/ 3443207 h 4330701"/>
              <a:gd name="connsiteX31773" fmla="*/ 10008758 w 12191966"/>
              <a:gd name="connsiteY31773" fmla="*/ 3441223 h 4330701"/>
              <a:gd name="connsiteX31774" fmla="*/ 10007170 w 12191966"/>
              <a:gd name="connsiteY31774" fmla="*/ 3444001 h 4330701"/>
              <a:gd name="connsiteX31775" fmla="*/ 10005186 w 12191966"/>
              <a:gd name="connsiteY31775" fmla="*/ 3447176 h 4330701"/>
              <a:gd name="connsiteX31776" fmla="*/ 10002011 w 12191966"/>
              <a:gd name="connsiteY31776" fmla="*/ 3449558 h 4330701"/>
              <a:gd name="connsiteX31777" fmla="*/ 9998439 w 12191966"/>
              <a:gd name="connsiteY31777" fmla="*/ 3452733 h 4330701"/>
              <a:gd name="connsiteX31778" fmla="*/ 9999630 w 12191966"/>
              <a:gd name="connsiteY31778" fmla="*/ 3445986 h 4330701"/>
              <a:gd name="connsiteX31779" fmla="*/ 9999630 w 12191966"/>
              <a:gd name="connsiteY31779" fmla="*/ 3441223 h 4330701"/>
              <a:gd name="connsiteX31780" fmla="*/ 9999233 w 12191966"/>
              <a:gd name="connsiteY31780" fmla="*/ 3436460 h 4330701"/>
              <a:gd name="connsiteX31781" fmla="*/ 9998042 w 12191966"/>
              <a:gd name="connsiteY31781" fmla="*/ 3433681 h 4330701"/>
              <a:gd name="connsiteX31782" fmla="*/ 9996454 w 12191966"/>
              <a:gd name="connsiteY31782" fmla="*/ 3430903 h 4330701"/>
              <a:gd name="connsiteX31783" fmla="*/ 9994470 w 12191966"/>
              <a:gd name="connsiteY31783" fmla="*/ 3429712 h 4330701"/>
              <a:gd name="connsiteX31784" fmla="*/ 9992486 w 12191966"/>
              <a:gd name="connsiteY31784" fmla="*/ 3428521 h 4330701"/>
              <a:gd name="connsiteX31785" fmla="*/ 9990104 w 12191966"/>
              <a:gd name="connsiteY31785" fmla="*/ 3428521 h 4330701"/>
              <a:gd name="connsiteX31786" fmla="*/ 9986930 w 12191966"/>
              <a:gd name="connsiteY31786" fmla="*/ 3428521 h 4330701"/>
              <a:gd name="connsiteX31787" fmla="*/ 9984548 w 12191966"/>
              <a:gd name="connsiteY31787" fmla="*/ 3429712 h 4330701"/>
              <a:gd name="connsiteX31788" fmla="*/ 9978992 w 12191966"/>
              <a:gd name="connsiteY31788" fmla="*/ 3431697 h 4330701"/>
              <a:gd name="connsiteX31789" fmla="*/ 9973833 w 12191966"/>
              <a:gd name="connsiteY31789" fmla="*/ 3434475 h 4330701"/>
              <a:gd name="connsiteX31790" fmla="*/ 9969864 w 12191966"/>
              <a:gd name="connsiteY31790" fmla="*/ 3438047 h 4330701"/>
              <a:gd name="connsiteX31791" fmla="*/ 9969070 w 12191966"/>
              <a:gd name="connsiteY31791" fmla="*/ 3437650 h 4330701"/>
              <a:gd name="connsiteX31792" fmla="*/ 9968276 w 12191966"/>
              <a:gd name="connsiteY31792" fmla="*/ 3436460 h 4330701"/>
              <a:gd name="connsiteX31793" fmla="*/ 9967880 w 12191966"/>
              <a:gd name="connsiteY31793" fmla="*/ 3435666 h 4330701"/>
              <a:gd name="connsiteX31794" fmla="*/ 9967483 w 12191966"/>
              <a:gd name="connsiteY31794" fmla="*/ 3434078 h 4330701"/>
              <a:gd name="connsiteX31795" fmla="*/ 9967483 w 12191966"/>
              <a:gd name="connsiteY31795" fmla="*/ 3425743 h 4330701"/>
              <a:gd name="connsiteX31796" fmla="*/ 9967086 w 12191966"/>
              <a:gd name="connsiteY31796" fmla="*/ 3421377 h 4330701"/>
              <a:gd name="connsiteX31797" fmla="*/ 9965895 w 12191966"/>
              <a:gd name="connsiteY31797" fmla="*/ 3419393 h 4330701"/>
              <a:gd name="connsiteX31798" fmla="*/ 9965498 w 12191966"/>
              <a:gd name="connsiteY31798" fmla="*/ 3418202 h 4330701"/>
              <a:gd name="connsiteX31799" fmla="*/ 9963911 w 12191966"/>
              <a:gd name="connsiteY31799" fmla="*/ 3416614 h 4330701"/>
              <a:gd name="connsiteX31800" fmla="*/ 9962323 w 12191966"/>
              <a:gd name="connsiteY31800" fmla="*/ 3415820 h 4330701"/>
              <a:gd name="connsiteX31801" fmla="*/ 9959942 w 12191966"/>
              <a:gd name="connsiteY31801" fmla="*/ 3415423 h 4330701"/>
              <a:gd name="connsiteX31802" fmla="*/ 9957561 w 12191966"/>
              <a:gd name="connsiteY31802" fmla="*/ 3415820 h 4330701"/>
              <a:gd name="connsiteX31803" fmla="*/ 9955973 w 12191966"/>
              <a:gd name="connsiteY31803" fmla="*/ 3420980 h 4330701"/>
              <a:gd name="connsiteX31804" fmla="*/ 9955576 w 12191966"/>
              <a:gd name="connsiteY31804" fmla="*/ 3425743 h 4330701"/>
              <a:gd name="connsiteX31805" fmla="*/ 9955576 w 12191966"/>
              <a:gd name="connsiteY31805" fmla="*/ 3430109 h 4330701"/>
              <a:gd name="connsiteX31806" fmla="*/ 9956370 w 12191966"/>
              <a:gd name="connsiteY31806" fmla="*/ 3434475 h 4330701"/>
              <a:gd name="connsiteX31807" fmla="*/ 9957958 w 12191966"/>
              <a:gd name="connsiteY31807" fmla="*/ 3438444 h 4330701"/>
              <a:gd name="connsiteX31808" fmla="*/ 9959942 w 12191966"/>
              <a:gd name="connsiteY31808" fmla="*/ 3442016 h 4330701"/>
              <a:gd name="connsiteX31809" fmla="*/ 9962323 w 12191966"/>
              <a:gd name="connsiteY31809" fmla="*/ 3445192 h 4330701"/>
              <a:gd name="connsiteX31810" fmla="*/ 9965498 w 12191966"/>
              <a:gd name="connsiteY31810" fmla="*/ 3447970 h 4330701"/>
              <a:gd name="connsiteX31811" fmla="*/ 9968276 w 12191966"/>
              <a:gd name="connsiteY31811" fmla="*/ 3449955 h 4330701"/>
              <a:gd name="connsiteX31812" fmla="*/ 9971848 w 12191966"/>
              <a:gd name="connsiteY31812" fmla="*/ 3451542 h 4330701"/>
              <a:gd name="connsiteX31813" fmla="*/ 9975420 w 12191966"/>
              <a:gd name="connsiteY31813" fmla="*/ 3452733 h 4330701"/>
              <a:gd name="connsiteX31814" fmla="*/ 9979389 w 12191966"/>
              <a:gd name="connsiteY31814" fmla="*/ 3453130 h 4330701"/>
              <a:gd name="connsiteX31815" fmla="*/ 9982961 w 12191966"/>
              <a:gd name="connsiteY31815" fmla="*/ 3452733 h 4330701"/>
              <a:gd name="connsiteX31816" fmla="*/ 9986930 w 12191966"/>
              <a:gd name="connsiteY31816" fmla="*/ 3451542 h 4330701"/>
              <a:gd name="connsiteX31817" fmla="*/ 9990501 w 12191966"/>
              <a:gd name="connsiteY31817" fmla="*/ 3449558 h 4330701"/>
              <a:gd name="connsiteX31818" fmla="*/ 9994073 w 12191966"/>
              <a:gd name="connsiteY31818" fmla="*/ 3447176 h 4330701"/>
              <a:gd name="connsiteX31819" fmla="*/ 9992089 w 12191966"/>
              <a:gd name="connsiteY31819" fmla="*/ 3451542 h 4330701"/>
              <a:gd name="connsiteX31820" fmla="*/ 9990104 w 12191966"/>
              <a:gd name="connsiteY31820" fmla="*/ 3455115 h 4330701"/>
              <a:gd name="connsiteX31821" fmla="*/ 9987326 w 12191966"/>
              <a:gd name="connsiteY31821" fmla="*/ 3457496 h 4330701"/>
              <a:gd name="connsiteX31822" fmla="*/ 9984945 w 12191966"/>
              <a:gd name="connsiteY31822" fmla="*/ 3459481 h 4330701"/>
              <a:gd name="connsiteX31823" fmla="*/ 9982167 w 12191966"/>
              <a:gd name="connsiteY31823" fmla="*/ 3460671 h 4330701"/>
              <a:gd name="connsiteX31824" fmla="*/ 9979389 w 12191966"/>
              <a:gd name="connsiteY31824" fmla="*/ 3461068 h 4330701"/>
              <a:gd name="connsiteX31825" fmla="*/ 9977008 w 12191966"/>
              <a:gd name="connsiteY31825" fmla="*/ 3461068 h 4330701"/>
              <a:gd name="connsiteX31826" fmla="*/ 9973833 w 12191966"/>
              <a:gd name="connsiteY31826" fmla="*/ 3461068 h 4330701"/>
              <a:gd name="connsiteX31827" fmla="*/ 9969070 w 12191966"/>
              <a:gd name="connsiteY31827" fmla="*/ 3460671 h 4330701"/>
              <a:gd name="connsiteX31828" fmla="*/ 9963911 w 12191966"/>
              <a:gd name="connsiteY31828" fmla="*/ 3459481 h 4330701"/>
              <a:gd name="connsiteX31829" fmla="*/ 9961530 w 12191966"/>
              <a:gd name="connsiteY31829" fmla="*/ 3459481 h 4330701"/>
              <a:gd name="connsiteX31830" fmla="*/ 9959545 w 12191966"/>
              <a:gd name="connsiteY31830" fmla="*/ 3460274 h 4330701"/>
              <a:gd name="connsiteX31831" fmla="*/ 9957561 w 12191966"/>
              <a:gd name="connsiteY31831" fmla="*/ 3461068 h 4330701"/>
              <a:gd name="connsiteX31832" fmla="*/ 9955576 w 12191966"/>
              <a:gd name="connsiteY31832" fmla="*/ 3462656 h 4330701"/>
              <a:gd name="connsiteX31833" fmla="*/ 9954386 w 12191966"/>
              <a:gd name="connsiteY31833" fmla="*/ 3458687 h 4330701"/>
              <a:gd name="connsiteX31834" fmla="*/ 9953195 w 12191966"/>
              <a:gd name="connsiteY31834" fmla="*/ 3452733 h 4330701"/>
              <a:gd name="connsiteX31835" fmla="*/ 9952401 w 12191966"/>
              <a:gd name="connsiteY31835" fmla="*/ 3445192 h 4330701"/>
              <a:gd name="connsiteX31836" fmla="*/ 9950814 w 12191966"/>
              <a:gd name="connsiteY31836" fmla="*/ 3436460 h 4330701"/>
              <a:gd name="connsiteX31837" fmla="*/ 9948830 w 12191966"/>
              <a:gd name="connsiteY31837" fmla="*/ 3428521 h 4330701"/>
              <a:gd name="connsiteX31838" fmla="*/ 9947242 w 12191966"/>
              <a:gd name="connsiteY31838" fmla="*/ 3424949 h 4330701"/>
              <a:gd name="connsiteX31839" fmla="*/ 9945654 w 12191966"/>
              <a:gd name="connsiteY31839" fmla="*/ 3421377 h 4330701"/>
              <a:gd name="connsiteX31840" fmla="*/ 9944464 w 12191966"/>
              <a:gd name="connsiteY31840" fmla="*/ 3418202 h 4330701"/>
              <a:gd name="connsiteX31841" fmla="*/ 9942480 w 12191966"/>
              <a:gd name="connsiteY31841" fmla="*/ 3415423 h 4330701"/>
              <a:gd name="connsiteX31842" fmla="*/ 9939701 w 12191966"/>
              <a:gd name="connsiteY31842" fmla="*/ 3413439 h 4330701"/>
              <a:gd name="connsiteX31843" fmla="*/ 9937320 w 12191966"/>
              <a:gd name="connsiteY31843" fmla="*/ 3411851 h 4330701"/>
              <a:gd name="connsiteX31844" fmla="*/ 9933748 w 12191966"/>
              <a:gd name="connsiteY31844" fmla="*/ 3413836 h 4330701"/>
              <a:gd name="connsiteX31845" fmla="*/ 9930970 w 12191966"/>
              <a:gd name="connsiteY31845" fmla="*/ 3417011 h 4330701"/>
              <a:gd name="connsiteX31846" fmla="*/ 9927795 w 12191966"/>
              <a:gd name="connsiteY31846" fmla="*/ 3420186 h 4330701"/>
              <a:gd name="connsiteX31847" fmla="*/ 9925414 w 12191966"/>
              <a:gd name="connsiteY31847" fmla="*/ 3424155 h 4330701"/>
              <a:gd name="connsiteX31848" fmla="*/ 9923826 w 12191966"/>
              <a:gd name="connsiteY31848" fmla="*/ 3428521 h 4330701"/>
              <a:gd name="connsiteX31849" fmla="*/ 9922636 w 12191966"/>
              <a:gd name="connsiteY31849" fmla="*/ 3434078 h 4330701"/>
              <a:gd name="connsiteX31850" fmla="*/ 9922636 w 12191966"/>
              <a:gd name="connsiteY31850" fmla="*/ 3440429 h 4330701"/>
              <a:gd name="connsiteX31851" fmla="*/ 9923430 w 12191966"/>
              <a:gd name="connsiteY31851" fmla="*/ 3448764 h 4330701"/>
              <a:gd name="connsiteX31852" fmla="*/ 9925414 w 12191966"/>
              <a:gd name="connsiteY31852" fmla="*/ 3447176 h 4330701"/>
              <a:gd name="connsiteX31853" fmla="*/ 9927398 w 12191966"/>
              <a:gd name="connsiteY31853" fmla="*/ 3445986 h 4330701"/>
              <a:gd name="connsiteX31854" fmla="*/ 9929780 w 12191966"/>
              <a:gd name="connsiteY31854" fmla="*/ 3443207 h 4330701"/>
              <a:gd name="connsiteX31855" fmla="*/ 9931367 w 12191966"/>
              <a:gd name="connsiteY31855" fmla="*/ 3440032 h 4330701"/>
              <a:gd name="connsiteX31856" fmla="*/ 9932161 w 12191966"/>
              <a:gd name="connsiteY31856" fmla="*/ 3436460 h 4330701"/>
              <a:gd name="connsiteX31857" fmla="*/ 9933351 w 12191966"/>
              <a:gd name="connsiteY31857" fmla="*/ 3433681 h 4330701"/>
              <a:gd name="connsiteX31858" fmla="*/ 9934145 w 12191966"/>
              <a:gd name="connsiteY31858" fmla="*/ 3431697 h 4330701"/>
              <a:gd name="connsiteX31859" fmla="*/ 9934939 w 12191966"/>
              <a:gd name="connsiteY31859" fmla="*/ 3430506 h 4330701"/>
              <a:gd name="connsiteX31860" fmla="*/ 9935733 w 12191966"/>
              <a:gd name="connsiteY31860" fmla="*/ 3430109 h 4330701"/>
              <a:gd name="connsiteX31861" fmla="*/ 9936923 w 12191966"/>
              <a:gd name="connsiteY31861" fmla="*/ 3429712 h 4330701"/>
              <a:gd name="connsiteX31862" fmla="*/ 9938511 w 12191966"/>
              <a:gd name="connsiteY31862" fmla="*/ 3429712 h 4330701"/>
              <a:gd name="connsiteX31863" fmla="*/ 9941289 w 12191966"/>
              <a:gd name="connsiteY31863" fmla="*/ 3433681 h 4330701"/>
              <a:gd name="connsiteX31864" fmla="*/ 9943273 w 12191966"/>
              <a:gd name="connsiteY31864" fmla="*/ 3437650 h 4330701"/>
              <a:gd name="connsiteX31865" fmla="*/ 9943670 w 12191966"/>
              <a:gd name="connsiteY31865" fmla="*/ 3441223 h 4330701"/>
              <a:gd name="connsiteX31866" fmla="*/ 9943670 w 12191966"/>
              <a:gd name="connsiteY31866" fmla="*/ 3444001 h 4330701"/>
              <a:gd name="connsiteX31867" fmla="*/ 9942876 w 12191966"/>
              <a:gd name="connsiteY31867" fmla="*/ 3447176 h 4330701"/>
              <a:gd name="connsiteX31868" fmla="*/ 9941289 w 12191966"/>
              <a:gd name="connsiteY31868" fmla="*/ 3449558 h 4330701"/>
              <a:gd name="connsiteX31869" fmla="*/ 9939701 w 12191966"/>
              <a:gd name="connsiteY31869" fmla="*/ 3451542 h 4330701"/>
              <a:gd name="connsiteX31870" fmla="*/ 9937717 w 12191966"/>
              <a:gd name="connsiteY31870" fmla="*/ 3453527 h 4330701"/>
              <a:gd name="connsiteX31871" fmla="*/ 9934145 w 12191966"/>
              <a:gd name="connsiteY31871" fmla="*/ 3457099 h 4330701"/>
              <a:gd name="connsiteX31872" fmla="*/ 9932954 w 12191966"/>
              <a:gd name="connsiteY31872" fmla="*/ 3458687 h 4330701"/>
              <a:gd name="connsiteX31873" fmla="*/ 9932161 w 12191966"/>
              <a:gd name="connsiteY31873" fmla="*/ 3460274 h 4330701"/>
              <a:gd name="connsiteX31874" fmla="*/ 9932954 w 12191966"/>
              <a:gd name="connsiteY31874" fmla="*/ 3461068 h 4330701"/>
              <a:gd name="connsiteX31875" fmla="*/ 9933748 w 12191966"/>
              <a:gd name="connsiteY31875" fmla="*/ 3462259 h 4330701"/>
              <a:gd name="connsiteX31876" fmla="*/ 9936130 w 12191966"/>
              <a:gd name="connsiteY31876" fmla="*/ 3463053 h 4330701"/>
              <a:gd name="connsiteX31877" fmla="*/ 9939701 w 12191966"/>
              <a:gd name="connsiteY31877" fmla="*/ 3464244 h 4330701"/>
              <a:gd name="connsiteX31878" fmla="*/ 9938908 w 12191966"/>
              <a:gd name="connsiteY31878" fmla="*/ 3466625 h 4330701"/>
              <a:gd name="connsiteX31879" fmla="*/ 9937717 w 12191966"/>
              <a:gd name="connsiteY31879" fmla="*/ 3468213 h 4330701"/>
              <a:gd name="connsiteX31880" fmla="*/ 9936130 w 12191966"/>
              <a:gd name="connsiteY31880" fmla="*/ 3469800 h 4330701"/>
              <a:gd name="connsiteX31881" fmla="*/ 9934145 w 12191966"/>
              <a:gd name="connsiteY31881" fmla="*/ 3470594 h 4330701"/>
              <a:gd name="connsiteX31882" fmla="*/ 9932161 w 12191966"/>
              <a:gd name="connsiteY31882" fmla="*/ 3471785 h 4330701"/>
              <a:gd name="connsiteX31883" fmla="*/ 9929780 w 12191966"/>
              <a:gd name="connsiteY31883" fmla="*/ 3472182 h 4330701"/>
              <a:gd name="connsiteX31884" fmla="*/ 9924620 w 12191966"/>
              <a:gd name="connsiteY31884" fmla="*/ 3472182 h 4330701"/>
              <a:gd name="connsiteX31885" fmla="*/ 9914301 w 12191966"/>
              <a:gd name="connsiteY31885" fmla="*/ 3472182 h 4330701"/>
              <a:gd name="connsiteX31886" fmla="*/ 9909142 w 12191966"/>
              <a:gd name="connsiteY31886" fmla="*/ 3472579 h 4330701"/>
              <a:gd name="connsiteX31887" fmla="*/ 9906761 w 12191966"/>
              <a:gd name="connsiteY31887" fmla="*/ 3473372 h 4330701"/>
              <a:gd name="connsiteX31888" fmla="*/ 9904776 w 12191966"/>
              <a:gd name="connsiteY31888" fmla="*/ 3473769 h 4330701"/>
              <a:gd name="connsiteX31889" fmla="*/ 9905173 w 12191966"/>
              <a:gd name="connsiteY31889" fmla="*/ 3471785 h 4330701"/>
              <a:gd name="connsiteX31890" fmla="*/ 9906364 w 12191966"/>
              <a:gd name="connsiteY31890" fmla="*/ 3470197 h 4330701"/>
              <a:gd name="connsiteX31891" fmla="*/ 9908745 w 12191966"/>
              <a:gd name="connsiteY31891" fmla="*/ 3466625 h 4330701"/>
              <a:gd name="connsiteX31892" fmla="*/ 9912714 w 12191966"/>
              <a:gd name="connsiteY31892" fmla="*/ 3463053 h 4330701"/>
              <a:gd name="connsiteX31893" fmla="*/ 9916286 w 12191966"/>
              <a:gd name="connsiteY31893" fmla="*/ 3459481 h 4330701"/>
              <a:gd name="connsiteX31894" fmla="*/ 9917873 w 12191966"/>
              <a:gd name="connsiteY31894" fmla="*/ 3457099 h 4330701"/>
              <a:gd name="connsiteX31895" fmla="*/ 9918667 w 12191966"/>
              <a:gd name="connsiteY31895" fmla="*/ 3454718 h 4330701"/>
              <a:gd name="connsiteX31896" fmla="*/ 9919858 w 12191966"/>
              <a:gd name="connsiteY31896" fmla="*/ 3451939 h 4330701"/>
              <a:gd name="connsiteX31897" fmla="*/ 9920254 w 12191966"/>
              <a:gd name="connsiteY31897" fmla="*/ 3449161 h 4330701"/>
              <a:gd name="connsiteX31898" fmla="*/ 9919858 w 12191966"/>
              <a:gd name="connsiteY31898" fmla="*/ 3445589 h 4330701"/>
              <a:gd name="connsiteX31899" fmla="*/ 9919064 w 12191966"/>
              <a:gd name="connsiteY31899" fmla="*/ 3441620 h 4330701"/>
              <a:gd name="connsiteX31900" fmla="*/ 9917080 w 12191966"/>
              <a:gd name="connsiteY31900" fmla="*/ 3437254 h 4330701"/>
              <a:gd name="connsiteX31901" fmla="*/ 9914698 w 12191966"/>
              <a:gd name="connsiteY31901" fmla="*/ 3432094 h 4330701"/>
              <a:gd name="connsiteX31902" fmla="*/ 9909539 w 12191966"/>
              <a:gd name="connsiteY31902" fmla="*/ 3431697 h 4330701"/>
              <a:gd name="connsiteX31903" fmla="*/ 9905570 w 12191966"/>
              <a:gd name="connsiteY31903" fmla="*/ 3432491 h 4330701"/>
              <a:gd name="connsiteX31904" fmla="*/ 9901998 w 12191966"/>
              <a:gd name="connsiteY31904" fmla="*/ 3434078 h 4330701"/>
              <a:gd name="connsiteX31905" fmla="*/ 9899220 w 12191966"/>
              <a:gd name="connsiteY31905" fmla="*/ 3436460 h 4330701"/>
              <a:gd name="connsiteX31906" fmla="*/ 9896839 w 12191966"/>
              <a:gd name="connsiteY31906" fmla="*/ 3439635 h 4330701"/>
              <a:gd name="connsiteX31907" fmla="*/ 9894854 w 12191966"/>
              <a:gd name="connsiteY31907" fmla="*/ 3443207 h 4330701"/>
              <a:gd name="connsiteX31908" fmla="*/ 9893267 w 12191966"/>
              <a:gd name="connsiteY31908" fmla="*/ 3447176 h 4330701"/>
              <a:gd name="connsiteX31909" fmla="*/ 9892076 w 12191966"/>
              <a:gd name="connsiteY31909" fmla="*/ 3451542 h 4330701"/>
              <a:gd name="connsiteX31910" fmla="*/ 9891283 w 12191966"/>
              <a:gd name="connsiteY31910" fmla="*/ 3449161 h 4330701"/>
              <a:gd name="connsiteX31911" fmla="*/ 9889695 w 12191966"/>
              <a:gd name="connsiteY31911" fmla="*/ 3447176 h 4330701"/>
              <a:gd name="connsiteX31912" fmla="*/ 9888108 w 12191966"/>
              <a:gd name="connsiteY31912" fmla="*/ 3445192 h 4330701"/>
              <a:gd name="connsiteX31913" fmla="*/ 9886123 w 12191966"/>
              <a:gd name="connsiteY31913" fmla="*/ 3444001 h 4330701"/>
              <a:gd name="connsiteX31914" fmla="*/ 9883742 w 12191966"/>
              <a:gd name="connsiteY31914" fmla="*/ 3443207 h 4330701"/>
              <a:gd name="connsiteX31915" fmla="*/ 9880964 w 12191966"/>
              <a:gd name="connsiteY31915" fmla="*/ 3443207 h 4330701"/>
              <a:gd name="connsiteX31916" fmla="*/ 9878583 w 12191966"/>
              <a:gd name="connsiteY31916" fmla="*/ 3443207 h 4330701"/>
              <a:gd name="connsiteX31917" fmla="*/ 9876201 w 12191966"/>
              <a:gd name="connsiteY31917" fmla="*/ 3443604 h 4330701"/>
              <a:gd name="connsiteX31918" fmla="*/ 9878186 w 12191966"/>
              <a:gd name="connsiteY31918" fmla="*/ 3445986 h 4330701"/>
              <a:gd name="connsiteX31919" fmla="*/ 9880170 w 12191966"/>
              <a:gd name="connsiteY31919" fmla="*/ 3449558 h 4330701"/>
              <a:gd name="connsiteX31920" fmla="*/ 9878583 w 12191966"/>
              <a:gd name="connsiteY31920" fmla="*/ 3455511 h 4330701"/>
              <a:gd name="connsiteX31921" fmla="*/ 9876201 w 12191966"/>
              <a:gd name="connsiteY31921" fmla="*/ 3460671 h 4330701"/>
              <a:gd name="connsiteX31922" fmla="*/ 9872630 w 12191966"/>
              <a:gd name="connsiteY31922" fmla="*/ 3464640 h 4330701"/>
              <a:gd name="connsiteX31923" fmla="*/ 9869058 w 12191966"/>
              <a:gd name="connsiteY31923" fmla="*/ 3468213 h 4330701"/>
              <a:gd name="connsiteX31924" fmla="*/ 9867073 w 12191966"/>
              <a:gd name="connsiteY31924" fmla="*/ 3466228 h 4330701"/>
              <a:gd name="connsiteX31925" fmla="*/ 9865089 w 12191966"/>
              <a:gd name="connsiteY31925" fmla="*/ 3464640 h 4330701"/>
              <a:gd name="connsiteX31926" fmla="*/ 9865089 w 12191966"/>
              <a:gd name="connsiteY31926" fmla="*/ 3466228 h 4330701"/>
              <a:gd name="connsiteX31927" fmla="*/ 9857548 w 12191966"/>
              <a:gd name="connsiteY31927" fmla="*/ 3466625 h 4330701"/>
              <a:gd name="connsiteX31928" fmla="*/ 9850008 w 12191966"/>
              <a:gd name="connsiteY31928" fmla="*/ 3467022 h 4330701"/>
              <a:gd name="connsiteX31929" fmla="*/ 9842467 w 12191966"/>
              <a:gd name="connsiteY31929" fmla="*/ 3467816 h 4330701"/>
              <a:gd name="connsiteX31930" fmla="*/ 9838895 w 12191966"/>
              <a:gd name="connsiteY31930" fmla="*/ 3468610 h 4330701"/>
              <a:gd name="connsiteX31931" fmla="*/ 9835323 w 12191966"/>
              <a:gd name="connsiteY31931" fmla="*/ 3469006 h 4330701"/>
              <a:gd name="connsiteX31932" fmla="*/ 9832545 w 12191966"/>
              <a:gd name="connsiteY31932" fmla="*/ 3470594 h 4330701"/>
              <a:gd name="connsiteX31933" fmla="*/ 9829767 w 12191966"/>
              <a:gd name="connsiteY31933" fmla="*/ 3472182 h 4330701"/>
              <a:gd name="connsiteX31934" fmla="*/ 9827386 w 12191966"/>
              <a:gd name="connsiteY31934" fmla="*/ 3474166 h 4330701"/>
              <a:gd name="connsiteX31935" fmla="*/ 9825401 w 12191966"/>
              <a:gd name="connsiteY31935" fmla="*/ 3477342 h 4330701"/>
              <a:gd name="connsiteX31936" fmla="*/ 9823814 w 12191966"/>
              <a:gd name="connsiteY31936" fmla="*/ 3480120 h 4330701"/>
              <a:gd name="connsiteX31937" fmla="*/ 9823020 w 12191966"/>
              <a:gd name="connsiteY31937" fmla="*/ 3484089 h 4330701"/>
              <a:gd name="connsiteX31938" fmla="*/ 9823020 w 12191966"/>
              <a:gd name="connsiteY31938" fmla="*/ 3488852 h 4330701"/>
              <a:gd name="connsiteX31939" fmla="*/ 9823020 w 12191966"/>
              <a:gd name="connsiteY31939" fmla="*/ 3493615 h 4330701"/>
              <a:gd name="connsiteX31940" fmla="*/ 9822226 w 12191966"/>
              <a:gd name="connsiteY31940" fmla="*/ 3493615 h 4330701"/>
              <a:gd name="connsiteX31941" fmla="*/ 9821830 w 12191966"/>
              <a:gd name="connsiteY31941" fmla="*/ 3493218 h 4330701"/>
              <a:gd name="connsiteX31942" fmla="*/ 9821433 w 12191966"/>
              <a:gd name="connsiteY31942" fmla="*/ 3494409 h 4330701"/>
              <a:gd name="connsiteX31943" fmla="*/ 9819845 w 12191966"/>
              <a:gd name="connsiteY31943" fmla="*/ 3495203 h 4330701"/>
              <a:gd name="connsiteX31944" fmla="*/ 9817861 w 12191966"/>
              <a:gd name="connsiteY31944" fmla="*/ 3496393 h 4330701"/>
              <a:gd name="connsiteX31945" fmla="*/ 9815480 w 12191966"/>
              <a:gd name="connsiteY31945" fmla="*/ 3496790 h 4330701"/>
              <a:gd name="connsiteX31946" fmla="*/ 9817464 w 12191966"/>
              <a:gd name="connsiteY31946" fmla="*/ 3503141 h 4330701"/>
              <a:gd name="connsiteX31947" fmla="*/ 9818258 w 12191966"/>
              <a:gd name="connsiteY31947" fmla="*/ 3504729 h 4330701"/>
              <a:gd name="connsiteX31948" fmla="*/ 9819051 w 12191966"/>
              <a:gd name="connsiteY31948" fmla="*/ 3505919 h 4330701"/>
              <a:gd name="connsiteX31949" fmla="*/ 9819845 w 12191966"/>
              <a:gd name="connsiteY31949" fmla="*/ 3506316 h 4330701"/>
              <a:gd name="connsiteX31950" fmla="*/ 9821036 w 12191966"/>
              <a:gd name="connsiteY31950" fmla="*/ 3505919 h 4330701"/>
              <a:gd name="connsiteX31951" fmla="*/ 9823020 w 12191966"/>
              <a:gd name="connsiteY31951" fmla="*/ 3504332 h 4330701"/>
              <a:gd name="connsiteX31952" fmla="*/ 9825004 w 12191966"/>
              <a:gd name="connsiteY31952" fmla="*/ 3501156 h 4330701"/>
              <a:gd name="connsiteX31953" fmla="*/ 9827386 w 12191966"/>
              <a:gd name="connsiteY31953" fmla="*/ 3498378 h 4330701"/>
              <a:gd name="connsiteX31954" fmla="*/ 9828973 w 12191966"/>
              <a:gd name="connsiteY31954" fmla="*/ 3496790 h 4330701"/>
              <a:gd name="connsiteX31955" fmla="*/ 9830958 w 12191966"/>
              <a:gd name="connsiteY31955" fmla="*/ 3495600 h 4330701"/>
              <a:gd name="connsiteX31956" fmla="*/ 9832942 w 12191966"/>
              <a:gd name="connsiteY31956" fmla="*/ 3494806 h 4330701"/>
              <a:gd name="connsiteX31957" fmla="*/ 9834926 w 12191966"/>
              <a:gd name="connsiteY31957" fmla="*/ 3494806 h 4330701"/>
              <a:gd name="connsiteX31958" fmla="*/ 9836514 w 12191966"/>
              <a:gd name="connsiteY31958" fmla="*/ 3497981 h 4330701"/>
              <a:gd name="connsiteX31959" fmla="*/ 9837308 w 12191966"/>
              <a:gd name="connsiteY31959" fmla="*/ 3500759 h 4330701"/>
              <a:gd name="connsiteX31960" fmla="*/ 9837308 w 12191966"/>
              <a:gd name="connsiteY31960" fmla="*/ 3504729 h 4330701"/>
              <a:gd name="connsiteX31961" fmla="*/ 9837308 w 12191966"/>
              <a:gd name="connsiteY31961" fmla="*/ 3508698 h 4330701"/>
              <a:gd name="connsiteX31962" fmla="*/ 9836514 w 12191966"/>
              <a:gd name="connsiteY31962" fmla="*/ 3513461 h 4330701"/>
              <a:gd name="connsiteX31963" fmla="*/ 9835323 w 12191966"/>
              <a:gd name="connsiteY31963" fmla="*/ 3517430 h 4330701"/>
              <a:gd name="connsiteX31964" fmla="*/ 9834133 w 12191966"/>
              <a:gd name="connsiteY31964" fmla="*/ 3521002 h 4330701"/>
              <a:gd name="connsiteX31965" fmla="*/ 9831751 w 12191966"/>
              <a:gd name="connsiteY31965" fmla="*/ 3524574 h 4330701"/>
              <a:gd name="connsiteX31966" fmla="*/ 9834926 w 12191966"/>
              <a:gd name="connsiteY31966" fmla="*/ 3528543 h 4330701"/>
              <a:gd name="connsiteX31967" fmla="*/ 9837308 w 12191966"/>
              <a:gd name="connsiteY31967" fmla="*/ 3531322 h 4330701"/>
              <a:gd name="connsiteX31968" fmla="*/ 9838895 w 12191966"/>
              <a:gd name="connsiteY31968" fmla="*/ 3532512 h 4330701"/>
              <a:gd name="connsiteX31969" fmla="*/ 9840880 w 12191966"/>
              <a:gd name="connsiteY31969" fmla="*/ 3533306 h 4330701"/>
              <a:gd name="connsiteX31970" fmla="*/ 9842467 w 12191966"/>
              <a:gd name="connsiteY31970" fmla="*/ 3533306 h 4330701"/>
              <a:gd name="connsiteX31971" fmla="*/ 9844054 w 12191966"/>
              <a:gd name="connsiteY31971" fmla="*/ 3533306 h 4330701"/>
              <a:gd name="connsiteX31972" fmla="*/ 9846833 w 12191966"/>
              <a:gd name="connsiteY31972" fmla="*/ 3532909 h 4330701"/>
              <a:gd name="connsiteX31973" fmla="*/ 9850008 w 12191966"/>
              <a:gd name="connsiteY31973" fmla="*/ 3530925 h 4330701"/>
              <a:gd name="connsiteX31974" fmla="*/ 9853183 w 12191966"/>
              <a:gd name="connsiteY31974" fmla="*/ 3528543 h 4330701"/>
              <a:gd name="connsiteX31975" fmla="*/ 9855961 w 12191966"/>
              <a:gd name="connsiteY31975" fmla="*/ 3524971 h 4330701"/>
              <a:gd name="connsiteX31976" fmla="*/ 9858342 w 12191966"/>
              <a:gd name="connsiteY31976" fmla="*/ 3520208 h 4330701"/>
              <a:gd name="connsiteX31977" fmla="*/ 9861120 w 12191966"/>
              <a:gd name="connsiteY31977" fmla="*/ 3515842 h 4330701"/>
              <a:gd name="connsiteX31978" fmla="*/ 9863104 w 12191966"/>
              <a:gd name="connsiteY31978" fmla="*/ 3510285 h 4330701"/>
              <a:gd name="connsiteX31979" fmla="*/ 9864692 w 12191966"/>
              <a:gd name="connsiteY31979" fmla="*/ 3504729 h 4330701"/>
              <a:gd name="connsiteX31980" fmla="*/ 9865486 w 12191966"/>
              <a:gd name="connsiteY31980" fmla="*/ 3498775 h 4330701"/>
              <a:gd name="connsiteX31981" fmla="*/ 9865883 w 12191966"/>
              <a:gd name="connsiteY31981" fmla="*/ 3492424 h 4330701"/>
              <a:gd name="connsiteX31982" fmla="*/ 9865883 w 12191966"/>
              <a:gd name="connsiteY31982" fmla="*/ 3486074 h 4330701"/>
              <a:gd name="connsiteX31983" fmla="*/ 9865486 w 12191966"/>
              <a:gd name="connsiteY31983" fmla="*/ 3480120 h 4330701"/>
              <a:gd name="connsiteX31984" fmla="*/ 9871042 w 12191966"/>
              <a:gd name="connsiteY31984" fmla="*/ 3488852 h 4330701"/>
              <a:gd name="connsiteX31985" fmla="*/ 9872630 w 12191966"/>
              <a:gd name="connsiteY31985" fmla="*/ 3491234 h 4330701"/>
              <a:gd name="connsiteX31986" fmla="*/ 9874217 w 12191966"/>
              <a:gd name="connsiteY31986" fmla="*/ 3492821 h 4330701"/>
              <a:gd name="connsiteX31987" fmla="*/ 9875408 w 12191966"/>
              <a:gd name="connsiteY31987" fmla="*/ 3493218 h 4330701"/>
              <a:gd name="connsiteX31988" fmla="*/ 9878186 w 12191966"/>
              <a:gd name="connsiteY31988" fmla="*/ 3493615 h 4330701"/>
              <a:gd name="connsiteX31989" fmla="*/ 9885726 w 12191966"/>
              <a:gd name="connsiteY31989" fmla="*/ 3495600 h 4330701"/>
              <a:gd name="connsiteX31990" fmla="*/ 9886520 w 12191966"/>
              <a:gd name="connsiteY31990" fmla="*/ 3498775 h 4330701"/>
              <a:gd name="connsiteX31991" fmla="*/ 9886520 w 12191966"/>
              <a:gd name="connsiteY31991" fmla="*/ 3501950 h 4330701"/>
              <a:gd name="connsiteX31992" fmla="*/ 9886520 w 12191966"/>
              <a:gd name="connsiteY31992" fmla="*/ 3503935 h 4330701"/>
              <a:gd name="connsiteX31993" fmla="*/ 9886123 w 12191966"/>
              <a:gd name="connsiteY31993" fmla="*/ 3505125 h 4330701"/>
              <a:gd name="connsiteX31994" fmla="*/ 9885330 w 12191966"/>
              <a:gd name="connsiteY31994" fmla="*/ 3506713 h 4330701"/>
              <a:gd name="connsiteX31995" fmla="*/ 9883742 w 12191966"/>
              <a:gd name="connsiteY31995" fmla="*/ 3507507 h 4330701"/>
              <a:gd name="connsiteX31996" fmla="*/ 9882551 w 12191966"/>
              <a:gd name="connsiteY31996" fmla="*/ 3507904 h 4330701"/>
              <a:gd name="connsiteX31997" fmla="*/ 9880567 w 12191966"/>
              <a:gd name="connsiteY31997" fmla="*/ 3508301 h 4330701"/>
              <a:gd name="connsiteX31998" fmla="*/ 9876995 w 12191966"/>
              <a:gd name="connsiteY31998" fmla="*/ 3508301 h 4330701"/>
              <a:gd name="connsiteX31999" fmla="*/ 9873423 w 12191966"/>
              <a:gd name="connsiteY31999" fmla="*/ 3508301 h 4330701"/>
              <a:gd name="connsiteX32000" fmla="*/ 9870248 w 12191966"/>
              <a:gd name="connsiteY32000" fmla="*/ 3508301 h 4330701"/>
              <a:gd name="connsiteX32001" fmla="*/ 9866676 w 12191966"/>
              <a:gd name="connsiteY32001" fmla="*/ 3509491 h 4330701"/>
              <a:gd name="connsiteX32002" fmla="*/ 9868264 w 12191966"/>
              <a:gd name="connsiteY32002" fmla="*/ 3513461 h 4330701"/>
              <a:gd name="connsiteX32003" fmla="*/ 9868661 w 12191966"/>
              <a:gd name="connsiteY32003" fmla="*/ 3518223 h 4330701"/>
              <a:gd name="connsiteX32004" fmla="*/ 9870248 w 12191966"/>
              <a:gd name="connsiteY32004" fmla="*/ 3527749 h 4330701"/>
              <a:gd name="connsiteX32005" fmla="*/ 9871439 w 12191966"/>
              <a:gd name="connsiteY32005" fmla="*/ 3532512 h 4330701"/>
              <a:gd name="connsiteX32006" fmla="*/ 9872233 w 12191966"/>
              <a:gd name="connsiteY32006" fmla="*/ 3534100 h 4330701"/>
              <a:gd name="connsiteX32007" fmla="*/ 9873026 w 12191966"/>
              <a:gd name="connsiteY32007" fmla="*/ 3535291 h 4330701"/>
              <a:gd name="connsiteX32008" fmla="*/ 9874614 w 12191966"/>
              <a:gd name="connsiteY32008" fmla="*/ 3536481 h 4330701"/>
              <a:gd name="connsiteX32009" fmla="*/ 9875408 w 12191966"/>
              <a:gd name="connsiteY32009" fmla="*/ 3537275 h 4330701"/>
              <a:gd name="connsiteX32010" fmla="*/ 9877789 w 12191966"/>
              <a:gd name="connsiteY32010" fmla="*/ 3537275 h 4330701"/>
              <a:gd name="connsiteX32011" fmla="*/ 9879773 w 12191966"/>
              <a:gd name="connsiteY32011" fmla="*/ 3536878 h 4330701"/>
              <a:gd name="connsiteX32012" fmla="*/ 9876201 w 12191966"/>
              <a:gd name="connsiteY32012" fmla="*/ 3547992 h 4330701"/>
              <a:gd name="connsiteX32013" fmla="*/ 9873423 w 12191966"/>
              <a:gd name="connsiteY32013" fmla="*/ 3559502 h 4330701"/>
              <a:gd name="connsiteX32014" fmla="*/ 9872233 w 12191966"/>
              <a:gd name="connsiteY32014" fmla="*/ 3571013 h 4330701"/>
              <a:gd name="connsiteX32015" fmla="*/ 9871042 w 12191966"/>
              <a:gd name="connsiteY32015" fmla="*/ 3582523 h 4330701"/>
              <a:gd name="connsiteX32016" fmla="*/ 9871439 w 12191966"/>
              <a:gd name="connsiteY32016" fmla="*/ 3594431 h 4330701"/>
              <a:gd name="connsiteX32017" fmla="*/ 9873026 w 12191966"/>
              <a:gd name="connsiteY32017" fmla="*/ 3606735 h 4330701"/>
              <a:gd name="connsiteX32018" fmla="*/ 9875408 w 12191966"/>
              <a:gd name="connsiteY32018" fmla="*/ 3618245 h 4330701"/>
              <a:gd name="connsiteX32019" fmla="*/ 9878980 w 12191966"/>
              <a:gd name="connsiteY32019" fmla="*/ 3630153 h 4330701"/>
              <a:gd name="connsiteX32020" fmla="*/ 9876598 w 12191966"/>
              <a:gd name="connsiteY32020" fmla="*/ 3626580 h 4330701"/>
              <a:gd name="connsiteX32021" fmla="*/ 9873423 w 12191966"/>
              <a:gd name="connsiteY32021" fmla="*/ 3622611 h 4330701"/>
              <a:gd name="connsiteX32022" fmla="*/ 9869058 w 12191966"/>
              <a:gd name="connsiteY32022" fmla="*/ 3614276 h 4330701"/>
              <a:gd name="connsiteX32023" fmla="*/ 9863898 w 12191966"/>
              <a:gd name="connsiteY32023" fmla="*/ 3605147 h 4330701"/>
              <a:gd name="connsiteX32024" fmla="*/ 9861120 w 12191966"/>
              <a:gd name="connsiteY32024" fmla="*/ 3601178 h 4330701"/>
              <a:gd name="connsiteX32025" fmla="*/ 9858342 w 12191966"/>
              <a:gd name="connsiteY32025" fmla="*/ 3597606 h 4330701"/>
              <a:gd name="connsiteX32026" fmla="*/ 9855564 w 12191966"/>
              <a:gd name="connsiteY32026" fmla="*/ 3598797 h 4330701"/>
              <a:gd name="connsiteX32027" fmla="*/ 9853183 w 12191966"/>
              <a:gd name="connsiteY32027" fmla="*/ 3599987 h 4330701"/>
              <a:gd name="connsiteX32028" fmla="*/ 9851198 w 12191966"/>
              <a:gd name="connsiteY32028" fmla="*/ 3601972 h 4330701"/>
              <a:gd name="connsiteX32029" fmla="*/ 9850008 w 12191966"/>
              <a:gd name="connsiteY32029" fmla="*/ 3603559 h 4330701"/>
              <a:gd name="connsiteX32030" fmla="*/ 9848817 w 12191966"/>
              <a:gd name="connsiteY32030" fmla="*/ 3605544 h 4330701"/>
              <a:gd name="connsiteX32031" fmla="*/ 9848817 w 12191966"/>
              <a:gd name="connsiteY32031" fmla="*/ 3607529 h 4330701"/>
              <a:gd name="connsiteX32032" fmla="*/ 9848817 w 12191966"/>
              <a:gd name="connsiteY32032" fmla="*/ 3609513 h 4330701"/>
              <a:gd name="connsiteX32033" fmla="*/ 9848817 w 12191966"/>
              <a:gd name="connsiteY32033" fmla="*/ 3611498 h 4330701"/>
              <a:gd name="connsiteX32034" fmla="*/ 9850404 w 12191966"/>
              <a:gd name="connsiteY32034" fmla="*/ 3616261 h 4330701"/>
              <a:gd name="connsiteX32035" fmla="*/ 9852389 w 12191966"/>
              <a:gd name="connsiteY32035" fmla="*/ 3621024 h 4330701"/>
              <a:gd name="connsiteX32036" fmla="*/ 9854373 w 12191966"/>
              <a:gd name="connsiteY32036" fmla="*/ 3626580 h 4330701"/>
              <a:gd name="connsiteX32037" fmla="*/ 9855961 w 12191966"/>
              <a:gd name="connsiteY32037" fmla="*/ 3632931 h 4330701"/>
              <a:gd name="connsiteX32038" fmla="*/ 9851198 w 12191966"/>
              <a:gd name="connsiteY32038" fmla="*/ 3632931 h 4330701"/>
              <a:gd name="connsiteX32039" fmla="*/ 9846833 w 12191966"/>
              <a:gd name="connsiteY32039" fmla="*/ 3632137 h 4330701"/>
              <a:gd name="connsiteX32040" fmla="*/ 9843658 w 12191966"/>
              <a:gd name="connsiteY32040" fmla="*/ 3630153 h 4330701"/>
              <a:gd name="connsiteX32041" fmla="*/ 9840086 w 12191966"/>
              <a:gd name="connsiteY32041" fmla="*/ 3628168 h 4330701"/>
              <a:gd name="connsiteX32042" fmla="*/ 9834133 w 12191966"/>
              <a:gd name="connsiteY32042" fmla="*/ 3622611 h 4330701"/>
              <a:gd name="connsiteX32043" fmla="*/ 9830958 w 12191966"/>
              <a:gd name="connsiteY32043" fmla="*/ 3620230 h 4330701"/>
              <a:gd name="connsiteX32044" fmla="*/ 9827783 w 12191966"/>
              <a:gd name="connsiteY32044" fmla="*/ 3618245 h 4330701"/>
              <a:gd name="connsiteX32045" fmla="*/ 9827386 w 12191966"/>
              <a:gd name="connsiteY32045" fmla="*/ 3614673 h 4330701"/>
              <a:gd name="connsiteX32046" fmla="*/ 9827386 w 12191966"/>
              <a:gd name="connsiteY32046" fmla="*/ 3611498 h 4330701"/>
              <a:gd name="connsiteX32047" fmla="*/ 9827386 w 12191966"/>
              <a:gd name="connsiteY32047" fmla="*/ 3609513 h 4330701"/>
              <a:gd name="connsiteX32048" fmla="*/ 9828576 w 12191966"/>
              <a:gd name="connsiteY32048" fmla="*/ 3607529 h 4330701"/>
              <a:gd name="connsiteX32049" fmla="*/ 9829370 w 12191966"/>
              <a:gd name="connsiteY32049" fmla="*/ 3606735 h 4330701"/>
              <a:gd name="connsiteX32050" fmla="*/ 9830958 w 12191966"/>
              <a:gd name="connsiteY32050" fmla="*/ 3605544 h 4330701"/>
              <a:gd name="connsiteX32051" fmla="*/ 9834530 w 12191966"/>
              <a:gd name="connsiteY32051" fmla="*/ 3605147 h 4330701"/>
              <a:gd name="connsiteX32052" fmla="*/ 9838498 w 12191966"/>
              <a:gd name="connsiteY32052" fmla="*/ 3604750 h 4330701"/>
              <a:gd name="connsiteX32053" fmla="*/ 9842070 w 12191966"/>
              <a:gd name="connsiteY32053" fmla="*/ 3603559 h 4330701"/>
              <a:gd name="connsiteX32054" fmla="*/ 9843658 w 12191966"/>
              <a:gd name="connsiteY32054" fmla="*/ 3603163 h 4330701"/>
              <a:gd name="connsiteX32055" fmla="*/ 9844848 w 12191966"/>
              <a:gd name="connsiteY32055" fmla="*/ 3601972 h 4330701"/>
              <a:gd name="connsiteX32056" fmla="*/ 9846039 w 12191966"/>
              <a:gd name="connsiteY32056" fmla="*/ 3600781 h 4330701"/>
              <a:gd name="connsiteX32057" fmla="*/ 9846436 w 12191966"/>
              <a:gd name="connsiteY32057" fmla="*/ 3598797 h 4330701"/>
              <a:gd name="connsiteX32058" fmla="*/ 9846039 w 12191966"/>
              <a:gd name="connsiteY32058" fmla="*/ 3596018 h 4330701"/>
              <a:gd name="connsiteX32059" fmla="*/ 9844848 w 12191966"/>
              <a:gd name="connsiteY32059" fmla="*/ 3594034 h 4330701"/>
              <a:gd name="connsiteX32060" fmla="*/ 9842467 w 12191966"/>
              <a:gd name="connsiteY32060" fmla="*/ 3590461 h 4330701"/>
              <a:gd name="connsiteX32061" fmla="*/ 9840086 w 12191966"/>
              <a:gd name="connsiteY32061" fmla="*/ 3587286 h 4330701"/>
              <a:gd name="connsiteX32062" fmla="*/ 9838895 w 12191966"/>
              <a:gd name="connsiteY32062" fmla="*/ 3584508 h 4330701"/>
              <a:gd name="connsiteX32063" fmla="*/ 9838101 w 12191966"/>
              <a:gd name="connsiteY32063" fmla="*/ 3582126 h 4330701"/>
              <a:gd name="connsiteX32064" fmla="*/ 9836514 w 12191966"/>
              <a:gd name="connsiteY32064" fmla="*/ 3583714 h 4330701"/>
              <a:gd name="connsiteX32065" fmla="*/ 9834530 w 12191966"/>
              <a:gd name="connsiteY32065" fmla="*/ 3584905 h 4330701"/>
              <a:gd name="connsiteX32066" fmla="*/ 9831751 w 12191966"/>
              <a:gd name="connsiteY32066" fmla="*/ 3589271 h 4330701"/>
              <a:gd name="connsiteX32067" fmla="*/ 9829370 w 12191966"/>
              <a:gd name="connsiteY32067" fmla="*/ 3593637 h 4330701"/>
              <a:gd name="connsiteX32068" fmla="*/ 9827386 w 12191966"/>
              <a:gd name="connsiteY32068" fmla="*/ 3598797 h 4330701"/>
              <a:gd name="connsiteX32069" fmla="*/ 9823814 w 12191966"/>
              <a:gd name="connsiteY32069" fmla="*/ 3608719 h 4330701"/>
              <a:gd name="connsiteX32070" fmla="*/ 9821830 w 12191966"/>
              <a:gd name="connsiteY32070" fmla="*/ 3614276 h 4330701"/>
              <a:gd name="connsiteX32071" fmla="*/ 9819845 w 12191966"/>
              <a:gd name="connsiteY32071" fmla="*/ 3618642 h 4330701"/>
              <a:gd name="connsiteX32072" fmla="*/ 9817861 w 12191966"/>
              <a:gd name="connsiteY32072" fmla="*/ 3617054 h 4330701"/>
              <a:gd name="connsiteX32073" fmla="*/ 9817067 w 12191966"/>
              <a:gd name="connsiteY32073" fmla="*/ 3615070 h 4330701"/>
              <a:gd name="connsiteX32074" fmla="*/ 9815876 w 12191966"/>
              <a:gd name="connsiteY32074" fmla="*/ 3613085 h 4330701"/>
              <a:gd name="connsiteX32075" fmla="*/ 9815876 w 12191966"/>
              <a:gd name="connsiteY32075" fmla="*/ 3610704 h 4330701"/>
              <a:gd name="connsiteX32076" fmla="*/ 9815876 w 12191966"/>
              <a:gd name="connsiteY32076" fmla="*/ 3605544 h 4330701"/>
              <a:gd name="connsiteX32077" fmla="*/ 9817067 w 12191966"/>
              <a:gd name="connsiteY32077" fmla="*/ 3599590 h 4330701"/>
              <a:gd name="connsiteX32078" fmla="*/ 9818258 w 12191966"/>
              <a:gd name="connsiteY32078" fmla="*/ 3593637 h 4330701"/>
              <a:gd name="connsiteX32079" fmla="*/ 9819448 w 12191966"/>
              <a:gd name="connsiteY32079" fmla="*/ 3586492 h 4330701"/>
              <a:gd name="connsiteX32080" fmla="*/ 9819448 w 12191966"/>
              <a:gd name="connsiteY32080" fmla="*/ 3582920 h 4330701"/>
              <a:gd name="connsiteX32081" fmla="*/ 9819448 w 12191966"/>
              <a:gd name="connsiteY32081" fmla="*/ 3579745 h 4330701"/>
              <a:gd name="connsiteX32082" fmla="*/ 9819051 w 12191966"/>
              <a:gd name="connsiteY32082" fmla="*/ 3576173 h 4330701"/>
              <a:gd name="connsiteX32083" fmla="*/ 9817861 w 12191966"/>
              <a:gd name="connsiteY32083" fmla="*/ 3572203 h 4330701"/>
              <a:gd name="connsiteX32084" fmla="*/ 9815876 w 12191966"/>
              <a:gd name="connsiteY32084" fmla="*/ 3572203 h 4330701"/>
              <a:gd name="connsiteX32085" fmla="*/ 9814289 w 12191966"/>
              <a:gd name="connsiteY32085" fmla="*/ 3572203 h 4330701"/>
              <a:gd name="connsiteX32086" fmla="*/ 9812701 w 12191966"/>
              <a:gd name="connsiteY32086" fmla="*/ 3572600 h 4330701"/>
              <a:gd name="connsiteX32087" fmla="*/ 9811908 w 12191966"/>
              <a:gd name="connsiteY32087" fmla="*/ 3573394 h 4330701"/>
              <a:gd name="connsiteX32088" fmla="*/ 9809923 w 12191966"/>
              <a:gd name="connsiteY32088" fmla="*/ 3576173 h 4330701"/>
              <a:gd name="connsiteX32089" fmla="*/ 9808336 w 12191966"/>
              <a:gd name="connsiteY32089" fmla="*/ 3578951 h 4330701"/>
              <a:gd name="connsiteX32090" fmla="*/ 9807542 w 12191966"/>
              <a:gd name="connsiteY32090" fmla="*/ 3582126 h 4330701"/>
              <a:gd name="connsiteX32091" fmla="*/ 9805161 w 12191966"/>
              <a:gd name="connsiteY32091" fmla="*/ 3584508 h 4330701"/>
              <a:gd name="connsiteX32092" fmla="*/ 9804367 w 12191966"/>
              <a:gd name="connsiteY32092" fmla="*/ 3585698 h 4330701"/>
              <a:gd name="connsiteX32093" fmla="*/ 9802780 w 12191966"/>
              <a:gd name="connsiteY32093" fmla="*/ 3586095 h 4330701"/>
              <a:gd name="connsiteX32094" fmla="*/ 9801192 w 12191966"/>
              <a:gd name="connsiteY32094" fmla="*/ 3586095 h 4330701"/>
              <a:gd name="connsiteX32095" fmla="*/ 9798811 w 12191966"/>
              <a:gd name="connsiteY32095" fmla="*/ 3585698 h 4330701"/>
              <a:gd name="connsiteX32096" fmla="*/ 9799208 w 12191966"/>
              <a:gd name="connsiteY32096" fmla="*/ 3580539 h 4330701"/>
              <a:gd name="connsiteX32097" fmla="*/ 9799208 w 12191966"/>
              <a:gd name="connsiteY32097" fmla="*/ 3574982 h 4330701"/>
              <a:gd name="connsiteX32098" fmla="*/ 9798811 w 12191966"/>
              <a:gd name="connsiteY32098" fmla="*/ 3570616 h 4330701"/>
              <a:gd name="connsiteX32099" fmla="*/ 9797223 w 12191966"/>
              <a:gd name="connsiteY32099" fmla="*/ 3565456 h 4330701"/>
              <a:gd name="connsiteX32100" fmla="*/ 9795636 w 12191966"/>
              <a:gd name="connsiteY32100" fmla="*/ 3561090 h 4330701"/>
              <a:gd name="connsiteX32101" fmla="*/ 9793651 w 12191966"/>
              <a:gd name="connsiteY32101" fmla="*/ 3557121 h 4330701"/>
              <a:gd name="connsiteX32102" fmla="*/ 9791270 w 12191966"/>
              <a:gd name="connsiteY32102" fmla="*/ 3552358 h 4330701"/>
              <a:gd name="connsiteX32103" fmla="*/ 9788095 w 12191966"/>
              <a:gd name="connsiteY32103" fmla="*/ 3548786 h 4330701"/>
              <a:gd name="connsiteX32104" fmla="*/ 9785317 w 12191966"/>
              <a:gd name="connsiteY32104" fmla="*/ 3544817 h 4330701"/>
              <a:gd name="connsiteX32105" fmla="*/ 9782142 w 12191966"/>
              <a:gd name="connsiteY32105" fmla="*/ 3541244 h 4330701"/>
              <a:gd name="connsiteX32106" fmla="*/ 9775395 w 12191966"/>
              <a:gd name="connsiteY32106" fmla="*/ 3535291 h 4330701"/>
              <a:gd name="connsiteX32107" fmla="*/ 9768251 w 12191966"/>
              <a:gd name="connsiteY32107" fmla="*/ 3529734 h 4330701"/>
              <a:gd name="connsiteX32108" fmla="*/ 9761108 w 12191966"/>
              <a:gd name="connsiteY32108" fmla="*/ 3525368 h 4330701"/>
              <a:gd name="connsiteX32109" fmla="*/ 9761504 w 12191966"/>
              <a:gd name="connsiteY32109" fmla="*/ 3523383 h 4330701"/>
              <a:gd name="connsiteX32110" fmla="*/ 9762298 w 12191966"/>
              <a:gd name="connsiteY32110" fmla="*/ 3521796 h 4330701"/>
              <a:gd name="connsiteX32111" fmla="*/ 9764283 w 12191966"/>
              <a:gd name="connsiteY32111" fmla="*/ 3519414 h 4330701"/>
              <a:gd name="connsiteX32112" fmla="*/ 9766267 w 12191966"/>
              <a:gd name="connsiteY32112" fmla="*/ 3517430 h 4330701"/>
              <a:gd name="connsiteX32113" fmla="*/ 9768648 w 12191966"/>
              <a:gd name="connsiteY32113" fmla="*/ 3515842 h 4330701"/>
              <a:gd name="connsiteX32114" fmla="*/ 9770633 w 12191966"/>
              <a:gd name="connsiteY32114" fmla="*/ 3513857 h 4330701"/>
              <a:gd name="connsiteX32115" fmla="*/ 9771823 w 12191966"/>
              <a:gd name="connsiteY32115" fmla="*/ 3512270 h 4330701"/>
              <a:gd name="connsiteX32116" fmla="*/ 9772220 w 12191966"/>
              <a:gd name="connsiteY32116" fmla="*/ 3510682 h 4330701"/>
              <a:gd name="connsiteX32117" fmla="*/ 9772617 w 12191966"/>
              <a:gd name="connsiteY32117" fmla="*/ 3508698 h 4330701"/>
              <a:gd name="connsiteX32118" fmla="*/ 9772617 w 12191966"/>
              <a:gd name="connsiteY32118" fmla="*/ 3506713 h 4330701"/>
              <a:gd name="connsiteX32119" fmla="*/ 9772617 w 12191966"/>
              <a:gd name="connsiteY32119" fmla="*/ 3503935 h 4330701"/>
              <a:gd name="connsiteX32120" fmla="*/ 9772220 w 12191966"/>
              <a:gd name="connsiteY32120" fmla="*/ 3500759 h 4330701"/>
              <a:gd name="connsiteX32121" fmla="*/ 9771823 w 12191966"/>
              <a:gd name="connsiteY32121" fmla="*/ 3496790 h 4330701"/>
              <a:gd name="connsiteX32122" fmla="*/ 9770633 w 12191966"/>
              <a:gd name="connsiteY32122" fmla="*/ 3492821 h 4330701"/>
              <a:gd name="connsiteX32123" fmla="*/ 9769045 w 12191966"/>
              <a:gd name="connsiteY32123" fmla="*/ 3489249 h 4330701"/>
              <a:gd name="connsiteX32124" fmla="*/ 9767854 w 12191966"/>
              <a:gd name="connsiteY32124" fmla="*/ 3486074 h 4330701"/>
              <a:gd name="connsiteX32125" fmla="*/ 9766267 w 12191966"/>
              <a:gd name="connsiteY32125" fmla="*/ 3483692 h 4330701"/>
              <a:gd name="connsiteX32126" fmla="*/ 9764680 w 12191966"/>
              <a:gd name="connsiteY32126" fmla="*/ 3481311 h 4330701"/>
              <a:gd name="connsiteX32127" fmla="*/ 9760711 w 12191966"/>
              <a:gd name="connsiteY32127" fmla="*/ 3477342 h 4330701"/>
              <a:gd name="connsiteX32128" fmla="*/ 9756345 w 12191966"/>
              <a:gd name="connsiteY32128" fmla="*/ 3473769 h 4330701"/>
              <a:gd name="connsiteX32129" fmla="*/ 9751583 w 12191966"/>
              <a:gd name="connsiteY32129" fmla="*/ 3470197 h 4330701"/>
              <a:gd name="connsiteX32130" fmla="*/ 9747217 w 12191966"/>
              <a:gd name="connsiteY32130" fmla="*/ 3466625 h 4330701"/>
              <a:gd name="connsiteX32131" fmla="*/ 9743248 w 12191966"/>
              <a:gd name="connsiteY32131" fmla="*/ 3462656 h 4330701"/>
              <a:gd name="connsiteX32132" fmla="*/ 9743645 w 12191966"/>
              <a:gd name="connsiteY32132" fmla="*/ 3458687 h 4330701"/>
              <a:gd name="connsiteX32133" fmla="*/ 9743645 w 12191966"/>
              <a:gd name="connsiteY32133" fmla="*/ 3456305 h 4330701"/>
              <a:gd name="connsiteX32134" fmla="*/ 9744439 w 12191966"/>
              <a:gd name="connsiteY32134" fmla="*/ 3454321 h 4330701"/>
              <a:gd name="connsiteX32135" fmla="*/ 9745630 w 12191966"/>
              <a:gd name="connsiteY32135" fmla="*/ 3453130 h 4330701"/>
              <a:gd name="connsiteX32136" fmla="*/ 9746820 w 12191966"/>
              <a:gd name="connsiteY32136" fmla="*/ 3452733 h 4330701"/>
              <a:gd name="connsiteX32137" fmla="*/ 9748011 w 12191966"/>
              <a:gd name="connsiteY32137" fmla="*/ 3452733 h 4330701"/>
              <a:gd name="connsiteX32138" fmla="*/ 9751186 w 12191966"/>
              <a:gd name="connsiteY32138" fmla="*/ 3453527 h 4330701"/>
              <a:gd name="connsiteX32139" fmla="*/ 9754361 w 12191966"/>
              <a:gd name="connsiteY32139" fmla="*/ 3455115 h 4330701"/>
              <a:gd name="connsiteX32140" fmla="*/ 9756345 w 12191966"/>
              <a:gd name="connsiteY32140" fmla="*/ 3455511 h 4330701"/>
              <a:gd name="connsiteX32141" fmla="*/ 9757536 w 12191966"/>
              <a:gd name="connsiteY32141" fmla="*/ 3455511 h 4330701"/>
              <a:gd name="connsiteX32142" fmla="*/ 9759123 w 12191966"/>
              <a:gd name="connsiteY32142" fmla="*/ 3455115 h 4330701"/>
              <a:gd name="connsiteX32143" fmla="*/ 9760314 w 12191966"/>
              <a:gd name="connsiteY32143" fmla="*/ 3454321 h 4330701"/>
              <a:gd name="connsiteX32144" fmla="*/ 9761108 w 12191966"/>
              <a:gd name="connsiteY32144" fmla="*/ 3451939 h 4330701"/>
              <a:gd name="connsiteX32145" fmla="*/ 9762298 w 12191966"/>
              <a:gd name="connsiteY32145" fmla="*/ 3449161 h 4330701"/>
              <a:gd name="connsiteX32146" fmla="*/ 9762695 w 12191966"/>
              <a:gd name="connsiteY32146" fmla="*/ 3453130 h 4330701"/>
              <a:gd name="connsiteX32147" fmla="*/ 9763886 w 12191966"/>
              <a:gd name="connsiteY32147" fmla="*/ 3457099 h 4330701"/>
              <a:gd name="connsiteX32148" fmla="*/ 9765076 w 12191966"/>
              <a:gd name="connsiteY32148" fmla="*/ 3461862 h 4330701"/>
              <a:gd name="connsiteX32149" fmla="*/ 9767854 w 12191966"/>
              <a:gd name="connsiteY32149" fmla="*/ 3465037 h 4330701"/>
              <a:gd name="connsiteX32150" fmla="*/ 9769045 w 12191966"/>
              <a:gd name="connsiteY32150" fmla="*/ 3466625 h 4330701"/>
              <a:gd name="connsiteX32151" fmla="*/ 9771030 w 12191966"/>
              <a:gd name="connsiteY32151" fmla="*/ 3468213 h 4330701"/>
              <a:gd name="connsiteX32152" fmla="*/ 9773411 w 12191966"/>
              <a:gd name="connsiteY32152" fmla="*/ 3469006 h 4330701"/>
              <a:gd name="connsiteX32153" fmla="*/ 9775395 w 12191966"/>
              <a:gd name="connsiteY32153" fmla="*/ 3470197 h 4330701"/>
              <a:gd name="connsiteX32154" fmla="*/ 9777776 w 12191966"/>
              <a:gd name="connsiteY32154" fmla="*/ 3470594 h 4330701"/>
              <a:gd name="connsiteX32155" fmla="*/ 9780951 w 12191966"/>
              <a:gd name="connsiteY32155" fmla="*/ 3471388 h 4330701"/>
              <a:gd name="connsiteX32156" fmla="*/ 9783333 w 12191966"/>
              <a:gd name="connsiteY32156" fmla="*/ 3470594 h 4330701"/>
              <a:gd name="connsiteX32157" fmla="*/ 9786904 w 12191966"/>
              <a:gd name="connsiteY32157" fmla="*/ 3470197 h 4330701"/>
              <a:gd name="connsiteX32158" fmla="*/ 9778570 w 12191966"/>
              <a:gd name="connsiteY32158" fmla="*/ 3462259 h 4330701"/>
              <a:gd name="connsiteX32159" fmla="*/ 9771030 w 12191966"/>
              <a:gd name="connsiteY32159" fmla="*/ 3453527 h 4330701"/>
              <a:gd name="connsiteX32160" fmla="*/ 9764283 w 12191966"/>
              <a:gd name="connsiteY32160" fmla="*/ 3444001 h 4330701"/>
              <a:gd name="connsiteX32161" fmla="*/ 9757139 w 12191966"/>
              <a:gd name="connsiteY32161" fmla="*/ 3434078 h 4330701"/>
              <a:gd name="connsiteX32162" fmla="*/ 9751583 w 12191966"/>
              <a:gd name="connsiteY32162" fmla="*/ 3436460 h 4330701"/>
              <a:gd name="connsiteX32163" fmla="*/ 9746820 w 12191966"/>
              <a:gd name="connsiteY32163" fmla="*/ 3438444 h 4330701"/>
              <a:gd name="connsiteX32164" fmla="*/ 9741264 w 12191966"/>
              <a:gd name="connsiteY32164" fmla="*/ 3439635 h 4330701"/>
              <a:gd name="connsiteX32165" fmla="*/ 9736104 w 12191966"/>
              <a:gd name="connsiteY32165" fmla="*/ 3440429 h 4330701"/>
              <a:gd name="connsiteX32166" fmla="*/ 9725389 w 12191966"/>
              <a:gd name="connsiteY32166" fmla="*/ 3441223 h 4330701"/>
              <a:gd name="connsiteX32167" fmla="*/ 9715467 w 12191966"/>
              <a:gd name="connsiteY32167" fmla="*/ 3441620 h 4330701"/>
              <a:gd name="connsiteX32168" fmla="*/ 9705942 w 12191966"/>
              <a:gd name="connsiteY32168" fmla="*/ 3442016 h 4330701"/>
              <a:gd name="connsiteX32169" fmla="*/ 9700783 w 12191966"/>
              <a:gd name="connsiteY32169" fmla="*/ 3443207 h 4330701"/>
              <a:gd name="connsiteX32170" fmla="*/ 9696417 w 12191966"/>
              <a:gd name="connsiteY32170" fmla="*/ 3444001 h 4330701"/>
              <a:gd name="connsiteX32171" fmla="*/ 9692051 w 12191966"/>
              <a:gd name="connsiteY32171" fmla="*/ 3445986 h 4330701"/>
              <a:gd name="connsiteX32172" fmla="*/ 9687289 w 12191966"/>
              <a:gd name="connsiteY32172" fmla="*/ 3448764 h 4330701"/>
              <a:gd name="connsiteX32173" fmla="*/ 9683320 w 12191966"/>
              <a:gd name="connsiteY32173" fmla="*/ 3451939 h 4330701"/>
              <a:gd name="connsiteX32174" fmla="*/ 9679351 w 12191966"/>
              <a:gd name="connsiteY32174" fmla="*/ 3456305 h 4330701"/>
              <a:gd name="connsiteX32175" fmla="*/ 9679351 w 12191966"/>
              <a:gd name="connsiteY32175" fmla="*/ 3458687 h 4330701"/>
              <a:gd name="connsiteX32176" fmla="*/ 9679748 w 12191966"/>
              <a:gd name="connsiteY32176" fmla="*/ 3460671 h 4330701"/>
              <a:gd name="connsiteX32177" fmla="*/ 9680542 w 12191966"/>
              <a:gd name="connsiteY32177" fmla="*/ 3462259 h 4330701"/>
              <a:gd name="connsiteX32178" fmla="*/ 9681336 w 12191966"/>
              <a:gd name="connsiteY32178" fmla="*/ 3463053 h 4330701"/>
              <a:gd name="connsiteX32179" fmla="*/ 9683717 w 12191966"/>
              <a:gd name="connsiteY32179" fmla="*/ 3464640 h 4330701"/>
              <a:gd name="connsiteX32180" fmla="*/ 9686495 w 12191966"/>
              <a:gd name="connsiteY32180" fmla="*/ 3465831 h 4330701"/>
              <a:gd name="connsiteX32181" fmla="*/ 9688876 w 12191966"/>
              <a:gd name="connsiteY32181" fmla="*/ 3466625 h 4330701"/>
              <a:gd name="connsiteX32182" fmla="*/ 9690067 w 12191966"/>
              <a:gd name="connsiteY32182" fmla="*/ 3467816 h 4330701"/>
              <a:gd name="connsiteX32183" fmla="*/ 9690861 w 12191966"/>
              <a:gd name="connsiteY32183" fmla="*/ 3468610 h 4330701"/>
              <a:gd name="connsiteX32184" fmla="*/ 9691258 w 12191966"/>
              <a:gd name="connsiteY32184" fmla="*/ 3470197 h 4330701"/>
              <a:gd name="connsiteX32185" fmla="*/ 9692051 w 12191966"/>
              <a:gd name="connsiteY32185" fmla="*/ 3472182 h 4330701"/>
              <a:gd name="connsiteX32186" fmla="*/ 9692448 w 12191966"/>
              <a:gd name="connsiteY32186" fmla="*/ 3474563 h 4330701"/>
              <a:gd name="connsiteX32187" fmla="*/ 9692051 w 12191966"/>
              <a:gd name="connsiteY32187" fmla="*/ 3478135 h 4330701"/>
              <a:gd name="connsiteX32188" fmla="*/ 9688876 w 12191966"/>
              <a:gd name="connsiteY32188" fmla="*/ 3475754 h 4330701"/>
              <a:gd name="connsiteX32189" fmla="*/ 9686892 w 12191966"/>
              <a:gd name="connsiteY32189" fmla="*/ 3474563 h 4330701"/>
              <a:gd name="connsiteX32190" fmla="*/ 9684908 w 12191966"/>
              <a:gd name="connsiteY32190" fmla="*/ 3473769 h 4330701"/>
              <a:gd name="connsiteX32191" fmla="*/ 9683320 w 12191966"/>
              <a:gd name="connsiteY32191" fmla="*/ 3474166 h 4330701"/>
              <a:gd name="connsiteX32192" fmla="*/ 9681733 w 12191966"/>
              <a:gd name="connsiteY32192" fmla="*/ 3474563 h 4330701"/>
              <a:gd name="connsiteX32193" fmla="*/ 9680939 w 12191966"/>
              <a:gd name="connsiteY32193" fmla="*/ 3476548 h 4330701"/>
              <a:gd name="connsiteX32194" fmla="*/ 9680542 w 12191966"/>
              <a:gd name="connsiteY32194" fmla="*/ 3479326 h 4330701"/>
              <a:gd name="connsiteX32195" fmla="*/ 9678954 w 12191966"/>
              <a:gd name="connsiteY32195" fmla="*/ 3478532 h 4330701"/>
              <a:gd name="connsiteX32196" fmla="*/ 9677367 w 12191966"/>
              <a:gd name="connsiteY32196" fmla="*/ 3477342 h 4330701"/>
              <a:gd name="connsiteX32197" fmla="*/ 9676970 w 12191966"/>
              <a:gd name="connsiteY32197" fmla="*/ 3475754 h 4330701"/>
              <a:gd name="connsiteX32198" fmla="*/ 9676573 w 12191966"/>
              <a:gd name="connsiteY32198" fmla="*/ 3473372 h 4330701"/>
              <a:gd name="connsiteX32199" fmla="*/ 9675383 w 12191966"/>
              <a:gd name="connsiteY32199" fmla="*/ 3462259 h 4330701"/>
              <a:gd name="connsiteX32200" fmla="*/ 9672208 w 12191966"/>
              <a:gd name="connsiteY32200" fmla="*/ 3463053 h 4330701"/>
              <a:gd name="connsiteX32201" fmla="*/ 9669430 w 12191966"/>
              <a:gd name="connsiteY32201" fmla="*/ 3464244 h 4330701"/>
              <a:gd name="connsiteX32202" fmla="*/ 9667048 w 12191966"/>
              <a:gd name="connsiteY32202" fmla="*/ 3465831 h 4330701"/>
              <a:gd name="connsiteX32203" fmla="*/ 9664270 w 12191966"/>
              <a:gd name="connsiteY32203" fmla="*/ 3467022 h 4330701"/>
              <a:gd name="connsiteX32204" fmla="*/ 9659904 w 12191966"/>
              <a:gd name="connsiteY32204" fmla="*/ 3471388 h 4330701"/>
              <a:gd name="connsiteX32205" fmla="*/ 9655936 w 12191966"/>
              <a:gd name="connsiteY32205" fmla="*/ 3475357 h 4330701"/>
              <a:gd name="connsiteX32206" fmla="*/ 9651967 w 12191966"/>
              <a:gd name="connsiteY32206" fmla="*/ 3479723 h 4330701"/>
              <a:gd name="connsiteX32207" fmla="*/ 9647601 w 12191966"/>
              <a:gd name="connsiteY32207" fmla="*/ 3483692 h 4330701"/>
              <a:gd name="connsiteX32208" fmla="*/ 9645220 w 12191966"/>
              <a:gd name="connsiteY32208" fmla="*/ 3485677 h 4330701"/>
              <a:gd name="connsiteX32209" fmla="*/ 9642839 w 12191966"/>
              <a:gd name="connsiteY32209" fmla="*/ 3487264 h 4330701"/>
              <a:gd name="connsiteX32210" fmla="*/ 9640061 w 12191966"/>
              <a:gd name="connsiteY32210" fmla="*/ 3488852 h 4330701"/>
              <a:gd name="connsiteX32211" fmla="*/ 9637283 w 12191966"/>
              <a:gd name="connsiteY32211" fmla="*/ 3489646 h 4330701"/>
              <a:gd name="connsiteX32212" fmla="*/ 9637680 w 12191966"/>
              <a:gd name="connsiteY32212" fmla="*/ 3486867 h 4330701"/>
              <a:gd name="connsiteX32213" fmla="*/ 9638870 w 12191966"/>
              <a:gd name="connsiteY32213" fmla="*/ 3484883 h 4330701"/>
              <a:gd name="connsiteX32214" fmla="*/ 9640854 w 12191966"/>
              <a:gd name="connsiteY32214" fmla="*/ 3480914 h 4330701"/>
              <a:gd name="connsiteX32215" fmla="*/ 9643236 w 12191966"/>
              <a:gd name="connsiteY32215" fmla="*/ 3476548 h 4330701"/>
              <a:gd name="connsiteX32216" fmla="*/ 9643633 w 12191966"/>
              <a:gd name="connsiteY32216" fmla="*/ 3474166 h 4330701"/>
              <a:gd name="connsiteX32217" fmla="*/ 9644426 w 12191966"/>
              <a:gd name="connsiteY32217" fmla="*/ 3471388 h 4330701"/>
              <a:gd name="connsiteX32218" fmla="*/ 9631726 w 12191966"/>
              <a:gd name="connsiteY32218" fmla="*/ 3473372 h 4330701"/>
              <a:gd name="connsiteX32219" fmla="*/ 9619820 w 12191966"/>
              <a:gd name="connsiteY32219" fmla="*/ 3474166 h 4330701"/>
              <a:gd name="connsiteX32220" fmla="*/ 9608311 w 12191966"/>
              <a:gd name="connsiteY32220" fmla="*/ 3475357 h 4330701"/>
              <a:gd name="connsiteX32221" fmla="*/ 9597595 w 12191966"/>
              <a:gd name="connsiteY32221" fmla="*/ 3475754 h 4330701"/>
              <a:gd name="connsiteX32222" fmla="*/ 9576958 w 12191966"/>
              <a:gd name="connsiteY32222" fmla="*/ 3475754 h 4330701"/>
              <a:gd name="connsiteX32223" fmla="*/ 9557511 w 12191966"/>
              <a:gd name="connsiteY32223" fmla="*/ 3474563 h 4330701"/>
              <a:gd name="connsiteX32224" fmla="*/ 9517823 w 12191966"/>
              <a:gd name="connsiteY32224" fmla="*/ 3472182 h 4330701"/>
              <a:gd name="connsiteX32225" fmla="*/ 9495598 w 12191966"/>
              <a:gd name="connsiteY32225" fmla="*/ 3471785 h 4330701"/>
              <a:gd name="connsiteX32226" fmla="*/ 9470595 w 12191966"/>
              <a:gd name="connsiteY32226" fmla="*/ 3471785 h 4330701"/>
              <a:gd name="connsiteX32227" fmla="*/ 9481311 w 12191966"/>
              <a:gd name="connsiteY32227" fmla="*/ 3477342 h 4330701"/>
              <a:gd name="connsiteX32228" fmla="*/ 9490836 w 12191966"/>
              <a:gd name="connsiteY32228" fmla="*/ 3481311 h 4330701"/>
              <a:gd name="connsiteX32229" fmla="*/ 9499170 w 12191966"/>
              <a:gd name="connsiteY32229" fmla="*/ 3483692 h 4330701"/>
              <a:gd name="connsiteX32230" fmla="*/ 9506711 w 12191966"/>
              <a:gd name="connsiteY32230" fmla="*/ 3485280 h 4330701"/>
              <a:gd name="connsiteX32231" fmla="*/ 9504726 w 12191966"/>
              <a:gd name="connsiteY32231" fmla="*/ 3489646 h 4330701"/>
              <a:gd name="connsiteX32232" fmla="*/ 9502345 w 12191966"/>
              <a:gd name="connsiteY32232" fmla="*/ 3493218 h 4330701"/>
              <a:gd name="connsiteX32233" fmla="*/ 9499567 w 12191966"/>
              <a:gd name="connsiteY32233" fmla="*/ 3496393 h 4330701"/>
              <a:gd name="connsiteX32234" fmla="*/ 9497186 w 12191966"/>
              <a:gd name="connsiteY32234" fmla="*/ 3498775 h 4330701"/>
              <a:gd name="connsiteX32235" fmla="*/ 9494804 w 12191966"/>
              <a:gd name="connsiteY32235" fmla="*/ 3500759 h 4330701"/>
              <a:gd name="connsiteX32236" fmla="*/ 9492423 w 12191966"/>
              <a:gd name="connsiteY32236" fmla="*/ 3502347 h 4330701"/>
              <a:gd name="connsiteX32237" fmla="*/ 9489645 w 12191966"/>
              <a:gd name="connsiteY32237" fmla="*/ 3503141 h 4330701"/>
              <a:gd name="connsiteX32238" fmla="*/ 9486867 w 12191966"/>
              <a:gd name="connsiteY32238" fmla="*/ 3503935 h 4330701"/>
              <a:gd name="connsiteX32239" fmla="*/ 9484089 w 12191966"/>
              <a:gd name="connsiteY32239" fmla="*/ 3504332 h 4330701"/>
              <a:gd name="connsiteX32240" fmla="*/ 9481311 w 12191966"/>
              <a:gd name="connsiteY32240" fmla="*/ 3504332 h 4330701"/>
              <a:gd name="connsiteX32241" fmla="*/ 9475358 w 12191966"/>
              <a:gd name="connsiteY32241" fmla="*/ 3503935 h 4330701"/>
              <a:gd name="connsiteX32242" fmla="*/ 9469008 w 12191966"/>
              <a:gd name="connsiteY32242" fmla="*/ 3502744 h 4330701"/>
              <a:gd name="connsiteX32243" fmla="*/ 9463054 w 12191966"/>
              <a:gd name="connsiteY32243" fmla="*/ 3501156 h 4330701"/>
              <a:gd name="connsiteX32244" fmla="*/ 9451148 w 12191966"/>
              <a:gd name="connsiteY32244" fmla="*/ 3497187 h 4330701"/>
              <a:gd name="connsiteX32245" fmla="*/ 9445195 w 12191966"/>
              <a:gd name="connsiteY32245" fmla="*/ 3496393 h 4330701"/>
              <a:gd name="connsiteX32246" fmla="*/ 9438845 w 12191966"/>
              <a:gd name="connsiteY32246" fmla="*/ 3495600 h 4330701"/>
              <a:gd name="connsiteX32247" fmla="*/ 9436067 w 12191966"/>
              <a:gd name="connsiteY32247" fmla="*/ 3495600 h 4330701"/>
              <a:gd name="connsiteX32248" fmla="*/ 9432892 w 12191966"/>
              <a:gd name="connsiteY32248" fmla="*/ 3495600 h 4330701"/>
              <a:gd name="connsiteX32249" fmla="*/ 9430511 w 12191966"/>
              <a:gd name="connsiteY32249" fmla="*/ 3496790 h 4330701"/>
              <a:gd name="connsiteX32250" fmla="*/ 9427336 w 12191966"/>
              <a:gd name="connsiteY32250" fmla="*/ 3497981 h 4330701"/>
              <a:gd name="connsiteX32251" fmla="*/ 9424954 w 12191966"/>
              <a:gd name="connsiteY32251" fmla="*/ 3499172 h 4330701"/>
              <a:gd name="connsiteX32252" fmla="*/ 9422176 w 12191966"/>
              <a:gd name="connsiteY32252" fmla="*/ 3500759 h 4330701"/>
              <a:gd name="connsiteX32253" fmla="*/ 9419398 w 12191966"/>
              <a:gd name="connsiteY32253" fmla="*/ 3503141 h 4330701"/>
              <a:gd name="connsiteX32254" fmla="*/ 9417017 w 12191966"/>
              <a:gd name="connsiteY32254" fmla="*/ 3506316 h 4330701"/>
              <a:gd name="connsiteX32255" fmla="*/ 9419795 w 12191966"/>
              <a:gd name="connsiteY32255" fmla="*/ 3509888 h 4330701"/>
              <a:gd name="connsiteX32256" fmla="*/ 9422573 w 12191966"/>
              <a:gd name="connsiteY32256" fmla="*/ 3512270 h 4330701"/>
              <a:gd name="connsiteX32257" fmla="*/ 9424954 w 12191966"/>
              <a:gd name="connsiteY32257" fmla="*/ 3514254 h 4330701"/>
              <a:gd name="connsiteX32258" fmla="*/ 9426542 w 12191966"/>
              <a:gd name="connsiteY32258" fmla="*/ 3517033 h 4330701"/>
              <a:gd name="connsiteX32259" fmla="*/ 9428130 w 12191966"/>
              <a:gd name="connsiteY32259" fmla="*/ 3519414 h 4330701"/>
              <a:gd name="connsiteX32260" fmla="*/ 9428526 w 12191966"/>
              <a:gd name="connsiteY32260" fmla="*/ 3522986 h 4330701"/>
              <a:gd name="connsiteX32261" fmla="*/ 9428130 w 12191966"/>
              <a:gd name="connsiteY32261" fmla="*/ 3527749 h 4330701"/>
              <a:gd name="connsiteX32262" fmla="*/ 9426542 w 12191966"/>
              <a:gd name="connsiteY32262" fmla="*/ 3534497 h 4330701"/>
              <a:gd name="connsiteX32263" fmla="*/ 9419398 w 12191966"/>
              <a:gd name="connsiteY32263" fmla="*/ 3533306 h 4330701"/>
              <a:gd name="connsiteX32264" fmla="*/ 9412254 w 12191966"/>
              <a:gd name="connsiteY32264" fmla="*/ 3532512 h 4330701"/>
              <a:gd name="connsiteX32265" fmla="*/ 9399554 w 12191966"/>
              <a:gd name="connsiteY32265" fmla="*/ 3528940 h 4330701"/>
              <a:gd name="connsiteX32266" fmla="*/ 9387251 w 12191966"/>
              <a:gd name="connsiteY32266" fmla="*/ 3526559 h 4330701"/>
              <a:gd name="connsiteX32267" fmla="*/ 9381298 w 12191966"/>
              <a:gd name="connsiteY32267" fmla="*/ 3525368 h 4330701"/>
              <a:gd name="connsiteX32268" fmla="*/ 9375742 w 12191966"/>
              <a:gd name="connsiteY32268" fmla="*/ 3524574 h 4330701"/>
              <a:gd name="connsiteX32269" fmla="*/ 9370980 w 12191966"/>
              <a:gd name="connsiteY32269" fmla="*/ 3524971 h 4330701"/>
              <a:gd name="connsiteX32270" fmla="*/ 9365820 w 12191966"/>
              <a:gd name="connsiteY32270" fmla="*/ 3525368 h 4330701"/>
              <a:gd name="connsiteX32271" fmla="*/ 9361454 w 12191966"/>
              <a:gd name="connsiteY32271" fmla="*/ 3527352 h 4330701"/>
              <a:gd name="connsiteX32272" fmla="*/ 9357089 w 12191966"/>
              <a:gd name="connsiteY32272" fmla="*/ 3529734 h 4330701"/>
              <a:gd name="connsiteX32273" fmla="*/ 9353120 w 12191966"/>
              <a:gd name="connsiteY32273" fmla="*/ 3534100 h 4330701"/>
              <a:gd name="connsiteX32274" fmla="*/ 9349548 w 12191966"/>
              <a:gd name="connsiteY32274" fmla="*/ 3539260 h 4330701"/>
              <a:gd name="connsiteX32275" fmla="*/ 9346770 w 12191966"/>
              <a:gd name="connsiteY32275" fmla="*/ 3546007 h 4330701"/>
              <a:gd name="connsiteX32276" fmla="*/ 9344389 w 12191966"/>
              <a:gd name="connsiteY32276" fmla="*/ 3554342 h 4330701"/>
              <a:gd name="connsiteX32277" fmla="*/ 9348754 w 12191966"/>
              <a:gd name="connsiteY32277" fmla="*/ 3555136 h 4330701"/>
              <a:gd name="connsiteX32278" fmla="*/ 9353120 w 12191966"/>
              <a:gd name="connsiteY32278" fmla="*/ 3555533 h 4330701"/>
              <a:gd name="connsiteX32279" fmla="*/ 9362248 w 12191966"/>
              <a:gd name="connsiteY32279" fmla="*/ 3555930 h 4330701"/>
              <a:gd name="connsiteX32280" fmla="*/ 9370980 w 12191966"/>
              <a:gd name="connsiteY32280" fmla="*/ 3556327 h 4330701"/>
              <a:gd name="connsiteX32281" fmla="*/ 9374948 w 12191966"/>
              <a:gd name="connsiteY32281" fmla="*/ 3557518 h 4330701"/>
              <a:gd name="connsiteX32282" fmla="*/ 9378520 w 12191966"/>
              <a:gd name="connsiteY32282" fmla="*/ 3558312 h 4330701"/>
              <a:gd name="connsiteX32283" fmla="*/ 9381695 w 12191966"/>
              <a:gd name="connsiteY32283" fmla="*/ 3560693 h 4330701"/>
              <a:gd name="connsiteX32284" fmla="*/ 9384870 w 12191966"/>
              <a:gd name="connsiteY32284" fmla="*/ 3563074 h 4330701"/>
              <a:gd name="connsiteX32285" fmla="*/ 9387251 w 12191966"/>
              <a:gd name="connsiteY32285" fmla="*/ 3566647 h 4330701"/>
              <a:gd name="connsiteX32286" fmla="*/ 9390030 w 12191966"/>
              <a:gd name="connsiteY32286" fmla="*/ 3571013 h 4330701"/>
              <a:gd name="connsiteX32287" fmla="*/ 9391220 w 12191966"/>
              <a:gd name="connsiteY32287" fmla="*/ 3576966 h 4330701"/>
              <a:gd name="connsiteX32288" fmla="*/ 9392808 w 12191966"/>
              <a:gd name="connsiteY32288" fmla="*/ 3583714 h 4330701"/>
              <a:gd name="connsiteX32289" fmla="*/ 9393204 w 12191966"/>
              <a:gd name="connsiteY32289" fmla="*/ 3592049 h 4330701"/>
              <a:gd name="connsiteX32290" fmla="*/ 9393998 w 12191966"/>
              <a:gd name="connsiteY32290" fmla="*/ 3601972 h 4330701"/>
              <a:gd name="connsiteX32291" fmla="*/ 9377726 w 12191966"/>
              <a:gd name="connsiteY32291" fmla="*/ 3603559 h 4330701"/>
              <a:gd name="connsiteX32292" fmla="*/ 9378520 w 12191966"/>
              <a:gd name="connsiteY32292" fmla="*/ 3612688 h 4330701"/>
              <a:gd name="connsiteX32293" fmla="*/ 9379711 w 12191966"/>
              <a:gd name="connsiteY32293" fmla="*/ 3620627 h 4330701"/>
              <a:gd name="connsiteX32294" fmla="*/ 9381695 w 12191966"/>
              <a:gd name="connsiteY32294" fmla="*/ 3627771 h 4330701"/>
              <a:gd name="connsiteX32295" fmla="*/ 9384473 w 12191966"/>
              <a:gd name="connsiteY32295" fmla="*/ 3633328 h 4330701"/>
              <a:gd name="connsiteX32296" fmla="*/ 9388045 w 12191966"/>
              <a:gd name="connsiteY32296" fmla="*/ 3637694 h 4330701"/>
              <a:gd name="connsiteX32297" fmla="*/ 9391220 w 12191966"/>
              <a:gd name="connsiteY32297" fmla="*/ 3641663 h 4330701"/>
              <a:gd name="connsiteX32298" fmla="*/ 9395189 w 12191966"/>
              <a:gd name="connsiteY32298" fmla="*/ 3645235 h 4330701"/>
              <a:gd name="connsiteX32299" fmla="*/ 9399951 w 12191966"/>
              <a:gd name="connsiteY32299" fmla="*/ 3647617 h 4330701"/>
              <a:gd name="connsiteX32300" fmla="*/ 9401936 w 12191966"/>
              <a:gd name="connsiteY32300" fmla="*/ 3647617 h 4330701"/>
              <a:gd name="connsiteX32301" fmla="*/ 9402730 w 12191966"/>
              <a:gd name="connsiteY32301" fmla="*/ 3647220 h 4330701"/>
              <a:gd name="connsiteX32302" fmla="*/ 9403523 w 12191966"/>
              <a:gd name="connsiteY32302" fmla="*/ 3646823 h 4330701"/>
              <a:gd name="connsiteX32303" fmla="*/ 9403523 w 12191966"/>
              <a:gd name="connsiteY32303" fmla="*/ 3645632 h 4330701"/>
              <a:gd name="connsiteX32304" fmla="*/ 9402333 w 12191966"/>
              <a:gd name="connsiteY32304" fmla="*/ 3643251 h 4330701"/>
              <a:gd name="connsiteX32305" fmla="*/ 9400745 w 12191966"/>
              <a:gd name="connsiteY32305" fmla="*/ 3640075 h 4330701"/>
              <a:gd name="connsiteX32306" fmla="*/ 9398761 w 12191966"/>
              <a:gd name="connsiteY32306" fmla="*/ 3636900 h 4330701"/>
              <a:gd name="connsiteX32307" fmla="*/ 9398364 w 12191966"/>
              <a:gd name="connsiteY32307" fmla="*/ 3635312 h 4330701"/>
              <a:gd name="connsiteX32308" fmla="*/ 9398364 w 12191966"/>
              <a:gd name="connsiteY32308" fmla="*/ 3633725 h 4330701"/>
              <a:gd name="connsiteX32309" fmla="*/ 9398364 w 12191966"/>
              <a:gd name="connsiteY32309" fmla="*/ 3632931 h 4330701"/>
              <a:gd name="connsiteX32310" fmla="*/ 9399554 w 12191966"/>
              <a:gd name="connsiteY32310" fmla="*/ 3631740 h 4330701"/>
              <a:gd name="connsiteX32311" fmla="*/ 9400745 w 12191966"/>
              <a:gd name="connsiteY32311" fmla="*/ 3630549 h 4330701"/>
              <a:gd name="connsiteX32312" fmla="*/ 9402730 w 12191966"/>
              <a:gd name="connsiteY32312" fmla="*/ 3630153 h 4330701"/>
              <a:gd name="connsiteX32313" fmla="*/ 9404317 w 12191966"/>
              <a:gd name="connsiteY32313" fmla="*/ 3635312 h 4330701"/>
              <a:gd name="connsiteX32314" fmla="*/ 9405904 w 12191966"/>
              <a:gd name="connsiteY32314" fmla="*/ 3640075 h 4330701"/>
              <a:gd name="connsiteX32315" fmla="*/ 9407492 w 12191966"/>
              <a:gd name="connsiteY32315" fmla="*/ 3644838 h 4330701"/>
              <a:gd name="connsiteX32316" fmla="*/ 9409476 w 12191966"/>
              <a:gd name="connsiteY32316" fmla="*/ 3648807 h 4330701"/>
              <a:gd name="connsiteX32317" fmla="*/ 9411858 w 12191966"/>
              <a:gd name="connsiteY32317" fmla="*/ 3652777 h 4330701"/>
              <a:gd name="connsiteX32318" fmla="*/ 9414636 w 12191966"/>
              <a:gd name="connsiteY32318" fmla="*/ 3656746 h 4330701"/>
              <a:gd name="connsiteX32319" fmla="*/ 9417017 w 12191966"/>
              <a:gd name="connsiteY32319" fmla="*/ 3659921 h 4330701"/>
              <a:gd name="connsiteX32320" fmla="*/ 9419795 w 12191966"/>
              <a:gd name="connsiteY32320" fmla="*/ 3663493 h 4330701"/>
              <a:gd name="connsiteX32321" fmla="*/ 9422970 w 12191966"/>
              <a:gd name="connsiteY32321" fmla="*/ 3665875 h 4330701"/>
              <a:gd name="connsiteX32322" fmla="*/ 9426145 w 12191966"/>
              <a:gd name="connsiteY32322" fmla="*/ 3668256 h 4330701"/>
              <a:gd name="connsiteX32323" fmla="*/ 9429320 w 12191966"/>
              <a:gd name="connsiteY32323" fmla="*/ 3671034 h 4330701"/>
              <a:gd name="connsiteX32324" fmla="*/ 9432892 w 12191966"/>
              <a:gd name="connsiteY32324" fmla="*/ 3673019 h 4330701"/>
              <a:gd name="connsiteX32325" fmla="*/ 9436464 w 12191966"/>
              <a:gd name="connsiteY32325" fmla="*/ 3674210 h 4330701"/>
              <a:gd name="connsiteX32326" fmla="*/ 9440036 w 12191966"/>
              <a:gd name="connsiteY32326" fmla="*/ 3675797 h 4330701"/>
              <a:gd name="connsiteX32327" fmla="*/ 9443608 w 12191966"/>
              <a:gd name="connsiteY32327" fmla="*/ 3676194 h 4330701"/>
              <a:gd name="connsiteX32328" fmla="*/ 9447180 w 12191966"/>
              <a:gd name="connsiteY32328" fmla="*/ 3677385 h 4330701"/>
              <a:gd name="connsiteX32329" fmla="*/ 9451148 w 12191966"/>
              <a:gd name="connsiteY32329" fmla="*/ 3677385 h 4330701"/>
              <a:gd name="connsiteX32330" fmla="*/ 9454720 w 12191966"/>
              <a:gd name="connsiteY32330" fmla="*/ 3677385 h 4330701"/>
              <a:gd name="connsiteX32331" fmla="*/ 9458689 w 12191966"/>
              <a:gd name="connsiteY32331" fmla="*/ 3676988 h 4330701"/>
              <a:gd name="connsiteX32332" fmla="*/ 9462261 w 12191966"/>
              <a:gd name="connsiteY32332" fmla="*/ 3675797 h 4330701"/>
              <a:gd name="connsiteX32333" fmla="*/ 9465833 w 12191966"/>
              <a:gd name="connsiteY32333" fmla="*/ 3674210 h 4330701"/>
              <a:gd name="connsiteX32334" fmla="*/ 9469008 w 12191966"/>
              <a:gd name="connsiteY32334" fmla="*/ 3673019 h 4330701"/>
              <a:gd name="connsiteX32335" fmla="*/ 9472580 w 12191966"/>
              <a:gd name="connsiteY32335" fmla="*/ 3671034 h 4330701"/>
              <a:gd name="connsiteX32336" fmla="*/ 9476151 w 12191966"/>
              <a:gd name="connsiteY32336" fmla="*/ 3668256 h 4330701"/>
              <a:gd name="connsiteX32337" fmla="*/ 9479326 w 12191966"/>
              <a:gd name="connsiteY32337" fmla="*/ 3665478 h 4330701"/>
              <a:gd name="connsiteX32338" fmla="*/ 9482501 w 12191966"/>
              <a:gd name="connsiteY32338" fmla="*/ 3661905 h 4330701"/>
              <a:gd name="connsiteX32339" fmla="*/ 9485280 w 12191966"/>
              <a:gd name="connsiteY32339" fmla="*/ 3658333 h 4330701"/>
              <a:gd name="connsiteX32340" fmla="*/ 9488058 w 12191966"/>
              <a:gd name="connsiteY32340" fmla="*/ 3653967 h 4330701"/>
              <a:gd name="connsiteX32341" fmla="*/ 9490836 w 12191966"/>
              <a:gd name="connsiteY32341" fmla="*/ 3649204 h 4330701"/>
              <a:gd name="connsiteX32342" fmla="*/ 9493217 w 12191966"/>
              <a:gd name="connsiteY32342" fmla="*/ 3644441 h 4330701"/>
              <a:gd name="connsiteX32343" fmla="*/ 9495598 w 12191966"/>
              <a:gd name="connsiteY32343" fmla="*/ 3638091 h 4330701"/>
              <a:gd name="connsiteX32344" fmla="*/ 9497583 w 12191966"/>
              <a:gd name="connsiteY32344" fmla="*/ 3632137 h 4330701"/>
              <a:gd name="connsiteX32345" fmla="*/ 9499567 w 12191966"/>
              <a:gd name="connsiteY32345" fmla="*/ 3636106 h 4330701"/>
              <a:gd name="connsiteX32346" fmla="*/ 9501154 w 12191966"/>
              <a:gd name="connsiteY32346" fmla="*/ 3640075 h 4330701"/>
              <a:gd name="connsiteX32347" fmla="*/ 9501948 w 12191966"/>
              <a:gd name="connsiteY32347" fmla="*/ 3644441 h 4330701"/>
              <a:gd name="connsiteX32348" fmla="*/ 9501154 w 12191966"/>
              <a:gd name="connsiteY32348" fmla="*/ 3647617 h 4330701"/>
              <a:gd name="connsiteX32349" fmla="*/ 9500361 w 12191966"/>
              <a:gd name="connsiteY32349" fmla="*/ 3650792 h 4330701"/>
              <a:gd name="connsiteX32350" fmla="*/ 9498773 w 12191966"/>
              <a:gd name="connsiteY32350" fmla="*/ 3653967 h 4330701"/>
              <a:gd name="connsiteX32351" fmla="*/ 9496789 w 12191966"/>
              <a:gd name="connsiteY32351" fmla="*/ 3656746 h 4330701"/>
              <a:gd name="connsiteX32352" fmla="*/ 9494408 w 12191966"/>
              <a:gd name="connsiteY32352" fmla="*/ 3659921 h 4330701"/>
              <a:gd name="connsiteX32353" fmla="*/ 9488851 w 12191966"/>
              <a:gd name="connsiteY32353" fmla="*/ 3664287 h 4330701"/>
              <a:gd name="connsiteX32354" fmla="*/ 9482501 w 12191966"/>
              <a:gd name="connsiteY32354" fmla="*/ 3669050 h 4330701"/>
              <a:gd name="connsiteX32355" fmla="*/ 9472183 w 12191966"/>
              <a:gd name="connsiteY32355" fmla="*/ 3675797 h 4330701"/>
              <a:gd name="connsiteX32356" fmla="*/ 9472976 w 12191966"/>
              <a:gd name="connsiteY32356" fmla="*/ 3679766 h 4330701"/>
              <a:gd name="connsiteX32357" fmla="*/ 9474564 w 12191966"/>
              <a:gd name="connsiteY32357" fmla="*/ 3683736 h 4330701"/>
              <a:gd name="connsiteX32358" fmla="*/ 9476151 w 12191966"/>
              <a:gd name="connsiteY32358" fmla="*/ 3686911 h 4330701"/>
              <a:gd name="connsiteX32359" fmla="*/ 9478136 w 12191966"/>
              <a:gd name="connsiteY32359" fmla="*/ 3690086 h 4330701"/>
              <a:gd name="connsiteX32360" fmla="*/ 9480517 w 12191966"/>
              <a:gd name="connsiteY32360" fmla="*/ 3692468 h 4330701"/>
              <a:gd name="connsiteX32361" fmla="*/ 9482501 w 12191966"/>
              <a:gd name="connsiteY32361" fmla="*/ 3694849 h 4330701"/>
              <a:gd name="connsiteX32362" fmla="*/ 9487661 w 12191966"/>
              <a:gd name="connsiteY32362" fmla="*/ 3698818 h 4330701"/>
              <a:gd name="connsiteX32363" fmla="*/ 9492820 w 12191966"/>
              <a:gd name="connsiteY32363" fmla="*/ 3702787 h 4330701"/>
              <a:gd name="connsiteX32364" fmla="*/ 9497583 w 12191966"/>
              <a:gd name="connsiteY32364" fmla="*/ 3707153 h 4330701"/>
              <a:gd name="connsiteX32365" fmla="*/ 9499567 w 12191966"/>
              <a:gd name="connsiteY32365" fmla="*/ 3709535 h 4330701"/>
              <a:gd name="connsiteX32366" fmla="*/ 9502345 w 12191966"/>
              <a:gd name="connsiteY32366" fmla="*/ 3712710 h 4330701"/>
              <a:gd name="connsiteX32367" fmla="*/ 9503933 w 12191966"/>
              <a:gd name="connsiteY32367" fmla="*/ 3715489 h 4330701"/>
              <a:gd name="connsiteX32368" fmla="*/ 9505123 w 12191966"/>
              <a:gd name="connsiteY32368" fmla="*/ 3719061 h 4330701"/>
              <a:gd name="connsiteX32369" fmla="*/ 9506711 w 12191966"/>
              <a:gd name="connsiteY32369" fmla="*/ 3715885 h 4330701"/>
              <a:gd name="connsiteX32370" fmla="*/ 9508298 w 12191966"/>
              <a:gd name="connsiteY32370" fmla="*/ 3713504 h 4330701"/>
              <a:gd name="connsiteX32371" fmla="*/ 9511473 w 12191966"/>
              <a:gd name="connsiteY32371" fmla="*/ 3709932 h 4330701"/>
              <a:gd name="connsiteX32372" fmla="*/ 9514251 w 12191966"/>
              <a:gd name="connsiteY32372" fmla="*/ 3707947 h 4330701"/>
              <a:gd name="connsiteX32373" fmla="*/ 9517426 w 12191966"/>
              <a:gd name="connsiteY32373" fmla="*/ 3705963 h 4330701"/>
              <a:gd name="connsiteX32374" fmla="*/ 9519808 w 12191966"/>
              <a:gd name="connsiteY32374" fmla="*/ 3704375 h 4330701"/>
              <a:gd name="connsiteX32375" fmla="*/ 9521792 w 12191966"/>
              <a:gd name="connsiteY32375" fmla="*/ 3701994 h 4330701"/>
              <a:gd name="connsiteX32376" fmla="*/ 9522983 w 12191966"/>
              <a:gd name="connsiteY32376" fmla="*/ 3700406 h 4330701"/>
              <a:gd name="connsiteX32377" fmla="*/ 9523380 w 12191966"/>
              <a:gd name="connsiteY32377" fmla="*/ 3698818 h 4330701"/>
              <a:gd name="connsiteX32378" fmla="*/ 9523776 w 12191966"/>
              <a:gd name="connsiteY32378" fmla="*/ 3694055 h 4330701"/>
              <a:gd name="connsiteX32379" fmla="*/ 9525364 w 12191966"/>
              <a:gd name="connsiteY32379" fmla="*/ 3694452 h 4330701"/>
              <a:gd name="connsiteX32380" fmla="*/ 9526951 w 12191966"/>
              <a:gd name="connsiteY32380" fmla="*/ 3695643 h 4330701"/>
              <a:gd name="connsiteX32381" fmla="*/ 9527348 w 12191966"/>
              <a:gd name="connsiteY32381" fmla="*/ 3697628 h 4330701"/>
              <a:gd name="connsiteX32382" fmla="*/ 9528539 w 12191966"/>
              <a:gd name="connsiteY32382" fmla="*/ 3699612 h 4330701"/>
              <a:gd name="connsiteX32383" fmla="*/ 9528936 w 12191966"/>
              <a:gd name="connsiteY32383" fmla="*/ 3704375 h 4330701"/>
              <a:gd name="connsiteX32384" fmla="*/ 9529333 w 12191966"/>
              <a:gd name="connsiteY32384" fmla="*/ 3710329 h 4330701"/>
              <a:gd name="connsiteX32385" fmla="*/ 9529333 w 12191966"/>
              <a:gd name="connsiteY32385" fmla="*/ 3715885 h 4330701"/>
              <a:gd name="connsiteX32386" fmla="*/ 9529730 w 12191966"/>
              <a:gd name="connsiteY32386" fmla="*/ 3721442 h 4330701"/>
              <a:gd name="connsiteX32387" fmla="*/ 9530523 w 12191966"/>
              <a:gd name="connsiteY32387" fmla="*/ 3723427 h 4330701"/>
              <a:gd name="connsiteX32388" fmla="*/ 9531317 w 12191966"/>
              <a:gd name="connsiteY32388" fmla="*/ 3725411 h 4330701"/>
              <a:gd name="connsiteX32389" fmla="*/ 9532508 w 12191966"/>
              <a:gd name="connsiteY32389" fmla="*/ 3726999 h 4330701"/>
              <a:gd name="connsiteX32390" fmla="*/ 9533301 w 12191966"/>
              <a:gd name="connsiteY32390" fmla="*/ 3728190 h 4330701"/>
              <a:gd name="connsiteX32391" fmla="*/ 9534889 w 12191966"/>
              <a:gd name="connsiteY32391" fmla="*/ 3726999 h 4330701"/>
              <a:gd name="connsiteX32392" fmla="*/ 9536476 w 12191966"/>
              <a:gd name="connsiteY32392" fmla="*/ 3726205 h 4330701"/>
              <a:gd name="connsiteX32393" fmla="*/ 9538461 w 12191966"/>
              <a:gd name="connsiteY32393" fmla="*/ 3723427 h 4330701"/>
              <a:gd name="connsiteX32394" fmla="*/ 9540445 w 12191966"/>
              <a:gd name="connsiteY32394" fmla="*/ 3719855 h 4330701"/>
              <a:gd name="connsiteX32395" fmla="*/ 9542033 w 12191966"/>
              <a:gd name="connsiteY32395" fmla="*/ 3716679 h 4330701"/>
              <a:gd name="connsiteX32396" fmla="*/ 9543223 w 12191966"/>
              <a:gd name="connsiteY32396" fmla="*/ 3713504 h 4330701"/>
              <a:gd name="connsiteX32397" fmla="*/ 9545604 w 12191966"/>
              <a:gd name="connsiteY32397" fmla="*/ 3710329 h 4330701"/>
              <a:gd name="connsiteX32398" fmla="*/ 9546795 w 12191966"/>
              <a:gd name="connsiteY32398" fmla="*/ 3709535 h 4330701"/>
              <a:gd name="connsiteX32399" fmla="*/ 9548383 w 12191966"/>
              <a:gd name="connsiteY32399" fmla="*/ 3709138 h 4330701"/>
              <a:gd name="connsiteX32400" fmla="*/ 9550367 w 12191966"/>
              <a:gd name="connsiteY32400" fmla="*/ 3708344 h 4330701"/>
              <a:gd name="connsiteX32401" fmla="*/ 9552351 w 12191966"/>
              <a:gd name="connsiteY32401" fmla="*/ 3708344 h 4330701"/>
              <a:gd name="connsiteX32402" fmla="*/ 9553939 w 12191966"/>
              <a:gd name="connsiteY32402" fmla="*/ 3713901 h 4330701"/>
              <a:gd name="connsiteX32403" fmla="*/ 9555923 w 12191966"/>
              <a:gd name="connsiteY32403" fmla="*/ 3718664 h 4330701"/>
              <a:gd name="connsiteX32404" fmla="*/ 9557908 w 12191966"/>
              <a:gd name="connsiteY32404" fmla="*/ 3721442 h 4330701"/>
              <a:gd name="connsiteX32405" fmla="*/ 9560289 w 12191966"/>
              <a:gd name="connsiteY32405" fmla="*/ 3723427 h 4330701"/>
              <a:gd name="connsiteX32406" fmla="*/ 9562670 w 12191966"/>
              <a:gd name="connsiteY32406" fmla="*/ 3724617 h 4330701"/>
              <a:gd name="connsiteX32407" fmla="*/ 9565448 w 12191966"/>
              <a:gd name="connsiteY32407" fmla="*/ 3724617 h 4330701"/>
              <a:gd name="connsiteX32408" fmla="*/ 9567830 w 12191966"/>
              <a:gd name="connsiteY32408" fmla="*/ 3724221 h 4330701"/>
              <a:gd name="connsiteX32409" fmla="*/ 9571004 w 12191966"/>
              <a:gd name="connsiteY32409" fmla="*/ 3722633 h 4330701"/>
              <a:gd name="connsiteX32410" fmla="*/ 9574180 w 12191966"/>
              <a:gd name="connsiteY32410" fmla="*/ 3721045 h 4330701"/>
              <a:gd name="connsiteX32411" fmla="*/ 9576958 w 12191966"/>
              <a:gd name="connsiteY32411" fmla="*/ 3718664 h 4330701"/>
              <a:gd name="connsiteX32412" fmla="*/ 9583704 w 12191966"/>
              <a:gd name="connsiteY32412" fmla="*/ 3713504 h 4330701"/>
              <a:gd name="connsiteX32413" fmla="*/ 9589658 w 12191966"/>
              <a:gd name="connsiteY32413" fmla="*/ 3708344 h 4330701"/>
              <a:gd name="connsiteX32414" fmla="*/ 9595611 w 12191966"/>
              <a:gd name="connsiteY32414" fmla="*/ 3703978 h 4330701"/>
              <a:gd name="connsiteX32415" fmla="*/ 9599976 w 12191966"/>
              <a:gd name="connsiteY32415" fmla="*/ 3709138 h 4330701"/>
              <a:gd name="connsiteX32416" fmla="*/ 9605533 w 12191966"/>
              <a:gd name="connsiteY32416" fmla="*/ 3712710 h 4330701"/>
              <a:gd name="connsiteX32417" fmla="*/ 9610692 w 12191966"/>
              <a:gd name="connsiteY32417" fmla="*/ 3715489 h 4330701"/>
              <a:gd name="connsiteX32418" fmla="*/ 9616248 w 12191966"/>
              <a:gd name="connsiteY32418" fmla="*/ 3717473 h 4330701"/>
              <a:gd name="connsiteX32419" fmla="*/ 9622201 w 12191966"/>
              <a:gd name="connsiteY32419" fmla="*/ 3719061 h 4330701"/>
              <a:gd name="connsiteX32420" fmla="*/ 9627758 w 12191966"/>
              <a:gd name="connsiteY32420" fmla="*/ 3719855 h 4330701"/>
              <a:gd name="connsiteX32421" fmla="*/ 9639267 w 12191966"/>
              <a:gd name="connsiteY32421" fmla="*/ 3721045 h 4330701"/>
              <a:gd name="connsiteX32422" fmla="*/ 9650380 w 12191966"/>
              <a:gd name="connsiteY32422" fmla="*/ 3722633 h 4330701"/>
              <a:gd name="connsiteX32423" fmla="*/ 9655142 w 12191966"/>
              <a:gd name="connsiteY32423" fmla="*/ 3723030 h 4330701"/>
              <a:gd name="connsiteX32424" fmla="*/ 9660301 w 12191966"/>
              <a:gd name="connsiteY32424" fmla="*/ 3724617 h 4330701"/>
              <a:gd name="connsiteX32425" fmla="*/ 9664667 w 12191966"/>
              <a:gd name="connsiteY32425" fmla="*/ 3726602 h 4330701"/>
              <a:gd name="connsiteX32426" fmla="*/ 9669033 w 12191966"/>
              <a:gd name="connsiteY32426" fmla="*/ 3728984 h 4330701"/>
              <a:gd name="connsiteX32427" fmla="*/ 9673001 w 12191966"/>
              <a:gd name="connsiteY32427" fmla="*/ 3732159 h 4330701"/>
              <a:gd name="connsiteX32428" fmla="*/ 9675780 w 12191966"/>
              <a:gd name="connsiteY32428" fmla="*/ 3736525 h 4330701"/>
              <a:gd name="connsiteX32429" fmla="*/ 9680542 w 12191966"/>
              <a:gd name="connsiteY32429" fmla="*/ 3734143 h 4330701"/>
              <a:gd name="connsiteX32430" fmla="*/ 9683717 w 12191966"/>
              <a:gd name="connsiteY32430" fmla="*/ 3730571 h 4330701"/>
              <a:gd name="connsiteX32431" fmla="*/ 9690464 w 12191966"/>
              <a:gd name="connsiteY32431" fmla="*/ 3722633 h 4330701"/>
              <a:gd name="connsiteX32432" fmla="*/ 9694036 w 12191966"/>
              <a:gd name="connsiteY32432" fmla="*/ 3718664 h 4330701"/>
              <a:gd name="connsiteX32433" fmla="*/ 9697608 w 12191966"/>
              <a:gd name="connsiteY32433" fmla="*/ 3715092 h 4330701"/>
              <a:gd name="connsiteX32434" fmla="*/ 9701576 w 12191966"/>
              <a:gd name="connsiteY32434" fmla="*/ 3712710 h 4330701"/>
              <a:gd name="connsiteX32435" fmla="*/ 9703958 w 12191966"/>
              <a:gd name="connsiteY32435" fmla="*/ 3711122 h 4330701"/>
              <a:gd name="connsiteX32436" fmla="*/ 9706339 w 12191966"/>
              <a:gd name="connsiteY32436" fmla="*/ 3709932 h 4330701"/>
              <a:gd name="connsiteX32437" fmla="*/ 9707133 w 12191966"/>
              <a:gd name="connsiteY32437" fmla="*/ 3712710 h 4330701"/>
              <a:gd name="connsiteX32438" fmla="*/ 9707530 w 12191966"/>
              <a:gd name="connsiteY32438" fmla="*/ 3714695 h 4330701"/>
              <a:gd name="connsiteX32439" fmla="*/ 9709514 w 12191966"/>
              <a:gd name="connsiteY32439" fmla="*/ 3717473 h 4330701"/>
              <a:gd name="connsiteX32440" fmla="*/ 9711498 w 12191966"/>
              <a:gd name="connsiteY32440" fmla="*/ 3719855 h 4330701"/>
              <a:gd name="connsiteX32441" fmla="*/ 9713880 w 12191966"/>
              <a:gd name="connsiteY32441" fmla="*/ 3722236 h 4330701"/>
              <a:gd name="connsiteX32442" fmla="*/ 9715864 w 12191966"/>
              <a:gd name="connsiteY32442" fmla="*/ 3724617 h 4330701"/>
              <a:gd name="connsiteX32443" fmla="*/ 9717848 w 12191966"/>
              <a:gd name="connsiteY32443" fmla="*/ 3727396 h 4330701"/>
              <a:gd name="connsiteX32444" fmla="*/ 9718642 w 12191966"/>
              <a:gd name="connsiteY32444" fmla="*/ 3729380 h 4330701"/>
              <a:gd name="connsiteX32445" fmla="*/ 9719039 w 12191966"/>
              <a:gd name="connsiteY32445" fmla="*/ 3732159 h 4330701"/>
              <a:gd name="connsiteX32446" fmla="*/ 9719436 w 12191966"/>
              <a:gd name="connsiteY32446" fmla="*/ 3734540 h 4330701"/>
              <a:gd name="connsiteX32447" fmla="*/ 9719436 w 12191966"/>
              <a:gd name="connsiteY32447" fmla="*/ 3738112 h 4330701"/>
              <a:gd name="connsiteX32448" fmla="*/ 9730945 w 12191966"/>
              <a:gd name="connsiteY32448" fmla="*/ 3736525 h 4330701"/>
              <a:gd name="connsiteX32449" fmla="*/ 9741264 w 12191966"/>
              <a:gd name="connsiteY32449" fmla="*/ 3734540 h 4330701"/>
              <a:gd name="connsiteX32450" fmla="*/ 9758330 w 12191966"/>
              <a:gd name="connsiteY32450" fmla="*/ 3730968 h 4330701"/>
              <a:gd name="connsiteX32451" fmla="*/ 9775395 w 12191966"/>
              <a:gd name="connsiteY32451" fmla="*/ 3727396 h 4330701"/>
              <a:gd name="connsiteX32452" fmla="*/ 9785317 w 12191966"/>
              <a:gd name="connsiteY32452" fmla="*/ 3725411 h 4330701"/>
              <a:gd name="connsiteX32453" fmla="*/ 9798017 w 12191966"/>
              <a:gd name="connsiteY32453" fmla="*/ 3724221 h 4330701"/>
              <a:gd name="connsiteX32454" fmla="*/ 9798017 w 12191966"/>
              <a:gd name="connsiteY32454" fmla="*/ 3726602 h 4330701"/>
              <a:gd name="connsiteX32455" fmla="*/ 9797223 w 12191966"/>
              <a:gd name="connsiteY32455" fmla="*/ 3728984 h 4330701"/>
              <a:gd name="connsiteX32456" fmla="*/ 9796826 w 12191966"/>
              <a:gd name="connsiteY32456" fmla="*/ 3730968 h 4330701"/>
              <a:gd name="connsiteX32457" fmla="*/ 9795636 w 12191966"/>
              <a:gd name="connsiteY32457" fmla="*/ 3732556 h 4330701"/>
              <a:gd name="connsiteX32458" fmla="*/ 9794842 w 12191966"/>
              <a:gd name="connsiteY32458" fmla="*/ 3733746 h 4330701"/>
              <a:gd name="connsiteX32459" fmla="*/ 9793254 w 12191966"/>
              <a:gd name="connsiteY32459" fmla="*/ 3734540 h 4330701"/>
              <a:gd name="connsiteX32460" fmla="*/ 9790476 w 12191966"/>
              <a:gd name="connsiteY32460" fmla="*/ 3736128 h 4330701"/>
              <a:gd name="connsiteX32461" fmla="*/ 9786904 w 12191966"/>
              <a:gd name="connsiteY32461" fmla="*/ 3736922 h 4330701"/>
              <a:gd name="connsiteX32462" fmla="*/ 9782936 w 12191966"/>
              <a:gd name="connsiteY32462" fmla="*/ 3737716 h 4330701"/>
              <a:gd name="connsiteX32463" fmla="*/ 9774601 w 12191966"/>
              <a:gd name="connsiteY32463" fmla="*/ 3738112 h 4330701"/>
              <a:gd name="connsiteX32464" fmla="*/ 9780158 w 12191966"/>
              <a:gd name="connsiteY32464" fmla="*/ 3741685 h 4330701"/>
              <a:gd name="connsiteX32465" fmla="*/ 9785714 w 12191966"/>
              <a:gd name="connsiteY32465" fmla="*/ 3746051 h 4330701"/>
              <a:gd name="connsiteX32466" fmla="*/ 9790476 w 12191966"/>
              <a:gd name="connsiteY32466" fmla="*/ 3751211 h 4330701"/>
              <a:gd name="connsiteX32467" fmla="*/ 9795239 w 12191966"/>
              <a:gd name="connsiteY32467" fmla="*/ 3756767 h 4330701"/>
              <a:gd name="connsiteX32468" fmla="*/ 9800001 w 12191966"/>
              <a:gd name="connsiteY32468" fmla="*/ 3761530 h 4330701"/>
              <a:gd name="connsiteX32469" fmla="*/ 9804764 w 12191966"/>
              <a:gd name="connsiteY32469" fmla="*/ 3766690 h 4330701"/>
              <a:gd name="connsiteX32470" fmla="*/ 9810320 w 12191966"/>
              <a:gd name="connsiteY32470" fmla="*/ 3771056 h 4330701"/>
              <a:gd name="connsiteX32471" fmla="*/ 9815876 w 12191966"/>
              <a:gd name="connsiteY32471" fmla="*/ 3774628 h 4330701"/>
              <a:gd name="connsiteX32472" fmla="*/ 9818258 w 12191966"/>
              <a:gd name="connsiteY32472" fmla="*/ 3771056 h 4330701"/>
              <a:gd name="connsiteX32473" fmla="*/ 9819845 w 12191966"/>
              <a:gd name="connsiteY32473" fmla="*/ 3766690 h 4330701"/>
              <a:gd name="connsiteX32474" fmla="*/ 9821433 w 12191966"/>
              <a:gd name="connsiteY32474" fmla="*/ 3761530 h 4330701"/>
              <a:gd name="connsiteX32475" fmla="*/ 9823020 w 12191966"/>
              <a:gd name="connsiteY32475" fmla="*/ 3756767 h 4330701"/>
              <a:gd name="connsiteX32476" fmla="*/ 9828576 w 12191966"/>
              <a:gd name="connsiteY32476" fmla="*/ 3761133 h 4330701"/>
              <a:gd name="connsiteX32477" fmla="*/ 9830958 w 12191966"/>
              <a:gd name="connsiteY32477" fmla="*/ 3763515 h 4330701"/>
              <a:gd name="connsiteX32478" fmla="*/ 9833339 w 12191966"/>
              <a:gd name="connsiteY32478" fmla="*/ 3766690 h 4330701"/>
              <a:gd name="connsiteX32479" fmla="*/ 9836117 w 12191966"/>
              <a:gd name="connsiteY32479" fmla="*/ 3769865 h 4330701"/>
              <a:gd name="connsiteX32480" fmla="*/ 9838101 w 12191966"/>
              <a:gd name="connsiteY32480" fmla="*/ 3773835 h 4330701"/>
              <a:gd name="connsiteX32481" fmla="*/ 9838895 w 12191966"/>
              <a:gd name="connsiteY32481" fmla="*/ 3778201 h 4330701"/>
              <a:gd name="connsiteX32482" fmla="*/ 9840086 w 12191966"/>
              <a:gd name="connsiteY32482" fmla="*/ 3784154 h 4330701"/>
              <a:gd name="connsiteX32483" fmla="*/ 9838895 w 12191966"/>
              <a:gd name="connsiteY32483" fmla="*/ 3786933 h 4330701"/>
              <a:gd name="connsiteX32484" fmla="*/ 9837308 w 12191966"/>
              <a:gd name="connsiteY32484" fmla="*/ 3788917 h 4330701"/>
              <a:gd name="connsiteX32485" fmla="*/ 9836117 w 12191966"/>
              <a:gd name="connsiteY32485" fmla="*/ 3790108 h 4330701"/>
              <a:gd name="connsiteX32486" fmla="*/ 9834530 w 12191966"/>
              <a:gd name="connsiteY32486" fmla="*/ 3790902 h 4330701"/>
              <a:gd name="connsiteX32487" fmla="*/ 9832545 w 12191966"/>
              <a:gd name="connsiteY32487" fmla="*/ 3790902 h 4330701"/>
              <a:gd name="connsiteX32488" fmla="*/ 9830561 w 12191966"/>
              <a:gd name="connsiteY32488" fmla="*/ 3790108 h 4330701"/>
              <a:gd name="connsiteX32489" fmla="*/ 9826989 w 12191966"/>
              <a:gd name="connsiteY32489" fmla="*/ 3788917 h 4330701"/>
              <a:gd name="connsiteX32490" fmla="*/ 9823814 w 12191966"/>
              <a:gd name="connsiteY32490" fmla="*/ 3787726 h 4330701"/>
              <a:gd name="connsiteX32491" fmla="*/ 9822226 w 12191966"/>
              <a:gd name="connsiteY32491" fmla="*/ 3787726 h 4330701"/>
              <a:gd name="connsiteX32492" fmla="*/ 9821433 w 12191966"/>
              <a:gd name="connsiteY32492" fmla="*/ 3788123 h 4330701"/>
              <a:gd name="connsiteX32493" fmla="*/ 9821036 w 12191966"/>
              <a:gd name="connsiteY32493" fmla="*/ 3789314 h 4330701"/>
              <a:gd name="connsiteX32494" fmla="*/ 9820242 w 12191966"/>
              <a:gd name="connsiteY32494" fmla="*/ 3791299 h 4330701"/>
              <a:gd name="connsiteX32495" fmla="*/ 9820242 w 12191966"/>
              <a:gd name="connsiteY32495" fmla="*/ 3793680 h 4330701"/>
              <a:gd name="connsiteX32496" fmla="*/ 9821036 w 12191966"/>
              <a:gd name="connsiteY32496" fmla="*/ 3797649 h 4330701"/>
              <a:gd name="connsiteX32497" fmla="*/ 9816273 w 12191966"/>
              <a:gd name="connsiteY32497" fmla="*/ 3796458 h 4330701"/>
              <a:gd name="connsiteX32498" fmla="*/ 9811908 w 12191966"/>
              <a:gd name="connsiteY32498" fmla="*/ 3795268 h 4330701"/>
              <a:gd name="connsiteX32499" fmla="*/ 9806748 w 12191966"/>
              <a:gd name="connsiteY32499" fmla="*/ 3794871 h 4330701"/>
              <a:gd name="connsiteX32500" fmla="*/ 9802383 w 12191966"/>
              <a:gd name="connsiteY32500" fmla="*/ 3794871 h 4330701"/>
              <a:gd name="connsiteX32501" fmla="*/ 9797223 w 12191966"/>
              <a:gd name="connsiteY32501" fmla="*/ 3795268 h 4330701"/>
              <a:gd name="connsiteX32502" fmla="*/ 9792461 w 12191966"/>
              <a:gd name="connsiteY32502" fmla="*/ 3796458 h 4330701"/>
              <a:gd name="connsiteX32503" fmla="*/ 9787698 w 12191966"/>
              <a:gd name="connsiteY32503" fmla="*/ 3797649 h 4330701"/>
              <a:gd name="connsiteX32504" fmla="*/ 9783333 w 12191966"/>
              <a:gd name="connsiteY32504" fmla="*/ 3800428 h 4330701"/>
              <a:gd name="connsiteX32505" fmla="*/ 9778570 w 12191966"/>
              <a:gd name="connsiteY32505" fmla="*/ 3802809 h 4330701"/>
              <a:gd name="connsiteX32506" fmla="*/ 9774601 w 12191966"/>
              <a:gd name="connsiteY32506" fmla="*/ 3805984 h 4330701"/>
              <a:gd name="connsiteX32507" fmla="*/ 9771823 w 12191966"/>
              <a:gd name="connsiteY32507" fmla="*/ 3809953 h 4330701"/>
              <a:gd name="connsiteX32508" fmla="*/ 9768648 w 12191966"/>
              <a:gd name="connsiteY32508" fmla="*/ 3814319 h 4330701"/>
              <a:gd name="connsiteX32509" fmla="*/ 9766267 w 12191966"/>
              <a:gd name="connsiteY32509" fmla="*/ 3819479 h 4330701"/>
              <a:gd name="connsiteX32510" fmla="*/ 9764680 w 12191966"/>
              <a:gd name="connsiteY32510" fmla="*/ 3825036 h 4330701"/>
              <a:gd name="connsiteX32511" fmla="*/ 9763886 w 12191966"/>
              <a:gd name="connsiteY32511" fmla="*/ 3831387 h 4330701"/>
              <a:gd name="connsiteX32512" fmla="*/ 9763886 w 12191966"/>
              <a:gd name="connsiteY32512" fmla="*/ 3838531 h 4330701"/>
              <a:gd name="connsiteX32513" fmla="*/ 9762298 w 12191966"/>
              <a:gd name="connsiteY32513" fmla="*/ 3842897 h 4330701"/>
              <a:gd name="connsiteX32514" fmla="*/ 9761108 w 12191966"/>
              <a:gd name="connsiteY32514" fmla="*/ 3844088 h 4330701"/>
              <a:gd name="connsiteX32515" fmla="*/ 9760711 w 12191966"/>
              <a:gd name="connsiteY32515" fmla="*/ 3844088 h 4330701"/>
              <a:gd name="connsiteX32516" fmla="*/ 9760314 w 12191966"/>
              <a:gd name="connsiteY32516" fmla="*/ 3842897 h 4330701"/>
              <a:gd name="connsiteX32517" fmla="*/ 9760314 w 12191966"/>
              <a:gd name="connsiteY32517" fmla="*/ 3841309 h 4330701"/>
              <a:gd name="connsiteX32518" fmla="*/ 9759520 w 12191966"/>
              <a:gd name="connsiteY32518" fmla="*/ 3837340 h 4330701"/>
              <a:gd name="connsiteX32519" fmla="*/ 9759520 w 12191966"/>
              <a:gd name="connsiteY32519" fmla="*/ 3832577 h 4330701"/>
              <a:gd name="connsiteX32520" fmla="*/ 9760314 w 12191966"/>
              <a:gd name="connsiteY32520" fmla="*/ 3827021 h 4330701"/>
              <a:gd name="connsiteX32521" fmla="*/ 9761108 w 12191966"/>
              <a:gd name="connsiteY32521" fmla="*/ 3823052 h 4330701"/>
              <a:gd name="connsiteX32522" fmla="*/ 9761504 w 12191966"/>
              <a:gd name="connsiteY32522" fmla="*/ 3822258 h 4330701"/>
              <a:gd name="connsiteX32523" fmla="*/ 9759520 w 12191966"/>
              <a:gd name="connsiteY32523" fmla="*/ 3823448 h 4330701"/>
              <a:gd name="connsiteX32524" fmla="*/ 9757139 w 12191966"/>
              <a:gd name="connsiteY32524" fmla="*/ 3825433 h 4330701"/>
              <a:gd name="connsiteX32525" fmla="*/ 9755154 w 12191966"/>
              <a:gd name="connsiteY32525" fmla="*/ 3825830 h 4330701"/>
              <a:gd name="connsiteX32526" fmla="*/ 9753170 w 12191966"/>
              <a:gd name="connsiteY32526" fmla="*/ 3825830 h 4330701"/>
              <a:gd name="connsiteX32527" fmla="*/ 9751186 w 12191966"/>
              <a:gd name="connsiteY32527" fmla="*/ 3825433 h 4330701"/>
              <a:gd name="connsiteX32528" fmla="*/ 9749201 w 12191966"/>
              <a:gd name="connsiteY32528" fmla="*/ 3825036 h 4330701"/>
              <a:gd name="connsiteX32529" fmla="*/ 9745630 w 12191966"/>
              <a:gd name="connsiteY32529" fmla="*/ 3821861 h 4330701"/>
              <a:gd name="connsiteX32530" fmla="*/ 9741661 w 12191966"/>
              <a:gd name="connsiteY32530" fmla="*/ 3819479 h 4330701"/>
              <a:gd name="connsiteX32531" fmla="*/ 9739280 w 12191966"/>
              <a:gd name="connsiteY32531" fmla="*/ 3818289 h 4330701"/>
              <a:gd name="connsiteX32532" fmla="*/ 9736501 w 12191966"/>
              <a:gd name="connsiteY32532" fmla="*/ 3817495 h 4330701"/>
              <a:gd name="connsiteX32533" fmla="*/ 9733723 w 12191966"/>
              <a:gd name="connsiteY32533" fmla="*/ 3816701 h 4330701"/>
              <a:gd name="connsiteX32534" fmla="*/ 9730548 w 12191966"/>
              <a:gd name="connsiteY32534" fmla="*/ 3816701 h 4330701"/>
              <a:gd name="connsiteX32535" fmla="*/ 9726976 w 12191966"/>
              <a:gd name="connsiteY32535" fmla="*/ 3817892 h 4330701"/>
              <a:gd name="connsiteX32536" fmla="*/ 9723008 w 12191966"/>
              <a:gd name="connsiteY32536" fmla="*/ 3819479 h 4330701"/>
              <a:gd name="connsiteX32537" fmla="*/ 9722214 w 12191966"/>
              <a:gd name="connsiteY32537" fmla="*/ 3820273 h 4330701"/>
              <a:gd name="connsiteX32538" fmla="*/ 9721023 w 12191966"/>
              <a:gd name="connsiteY32538" fmla="*/ 3821464 h 4330701"/>
              <a:gd name="connsiteX32539" fmla="*/ 9719436 w 12191966"/>
              <a:gd name="connsiteY32539" fmla="*/ 3824242 h 4330701"/>
              <a:gd name="connsiteX32540" fmla="*/ 9717451 w 12191966"/>
              <a:gd name="connsiteY32540" fmla="*/ 3831387 h 4330701"/>
              <a:gd name="connsiteX32541" fmla="*/ 9716658 w 12191966"/>
              <a:gd name="connsiteY32541" fmla="*/ 3834959 h 4330701"/>
              <a:gd name="connsiteX32542" fmla="*/ 9715864 w 12191966"/>
              <a:gd name="connsiteY32542" fmla="*/ 3836547 h 4330701"/>
              <a:gd name="connsiteX32543" fmla="*/ 9715070 w 12191966"/>
              <a:gd name="connsiteY32543" fmla="*/ 3837340 h 4330701"/>
              <a:gd name="connsiteX32544" fmla="*/ 9713483 w 12191966"/>
              <a:gd name="connsiteY32544" fmla="*/ 3838531 h 4330701"/>
              <a:gd name="connsiteX32545" fmla="*/ 9711895 w 12191966"/>
              <a:gd name="connsiteY32545" fmla="*/ 3838928 h 4330701"/>
              <a:gd name="connsiteX32546" fmla="*/ 9710704 w 12191966"/>
              <a:gd name="connsiteY32546" fmla="*/ 3838928 h 4330701"/>
              <a:gd name="connsiteX32547" fmla="*/ 9707926 w 12191966"/>
              <a:gd name="connsiteY32547" fmla="*/ 3838531 h 4330701"/>
              <a:gd name="connsiteX32548" fmla="*/ 9708323 w 12191966"/>
              <a:gd name="connsiteY32548" fmla="*/ 3842103 h 4330701"/>
              <a:gd name="connsiteX32549" fmla="*/ 9709117 w 12191966"/>
              <a:gd name="connsiteY32549" fmla="*/ 3844882 h 4330701"/>
              <a:gd name="connsiteX32550" fmla="*/ 9711101 w 12191966"/>
              <a:gd name="connsiteY32550" fmla="*/ 3849645 h 4330701"/>
              <a:gd name="connsiteX32551" fmla="*/ 9712689 w 12191966"/>
              <a:gd name="connsiteY32551" fmla="*/ 3854408 h 4330701"/>
              <a:gd name="connsiteX32552" fmla="*/ 9713086 w 12191966"/>
              <a:gd name="connsiteY32552" fmla="*/ 3857583 h 4330701"/>
              <a:gd name="connsiteX32553" fmla="*/ 9713086 w 12191966"/>
              <a:gd name="connsiteY32553" fmla="*/ 3861155 h 4330701"/>
              <a:gd name="connsiteX32554" fmla="*/ 9705942 w 12191966"/>
              <a:gd name="connsiteY32554" fmla="*/ 3860361 h 4330701"/>
              <a:gd name="connsiteX32555" fmla="*/ 9697608 w 12191966"/>
              <a:gd name="connsiteY32555" fmla="*/ 3860361 h 4330701"/>
              <a:gd name="connsiteX32556" fmla="*/ 9688876 w 12191966"/>
              <a:gd name="connsiteY32556" fmla="*/ 3860361 h 4330701"/>
              <a:gd name="connsiteX32557" fmla="*/ 9684511 w 12191966"/>
              <a:gd name="connsiteY32557" fmla="*/ 3861155 h 4330701"/>
              <a:gd name="connsiteX32558" fmla="*/ 9679748 w 12191966"/>
              <a:gd name="connsiteY32558" fmla="*/ 3861949 h 4330701"/>
              <a:gd name="connsiteX32559" fmla="*/ 9675383 w 12191966"/>
              <a:gd name="connsiteY32559" fmla="*/ 3863140 h 4330701"/>
              <a:gd name="connsiteX32560" fmla="*/ 9671414 w 12191966"/>
              <a:gd name="connsiteY32560" fmla="*/ 3864330 h 4330701"/>
              <a:gd name="connsiteX32561" fmla="*/ 9667842 w 12191966"/>
              <a:gd name="connsiteY32561" fmla="*/ 3866712 h 4330701"/>
              <a:gd name="connsiteX32562" fmla="*/ 9664270 w 12191966"/>
              <a:gd name="connsiteY32562" fmla="*/ 3869093 h 4330701"/>
              <a:gd name="connsiteX32563" fmla="*/ 9660698 w 12191966"/>
              <a:gd name="connsiteY32563" fmla="*/ 3871872 h 4330701"/>
              <a:gd name="connsiteX32564" fmla="*/ 9658317 w 12191966"/>
              <a:gd name="connsiteY32564" fmla="*/ 3875444 h 4330701"/>
              <a:gd name="connsiteX32565" fmla="*/ 9656333 w 12191966"/>
              <a:gd name="connsiteY32565" fmla="*/ 3880207 h 4330701"/>
              <a:gd name="connsiteX32566" fmla="*/ 9654745 w 12191966"/>
              <a:gd name="connsiteY32566" fmla="*/ 3884573 h 4330701"/>
              <a:gd name="connsiteX32567" fmla="*/ 9650776 w 12191966"/>
              <a:gd name="connsiteY32567" fmla="*/ 3882588 h 4330701"/>
              <a:gd name="connsiteX32568" fmla="*/ 9646411 w 12191966"/>
              <a:gd name="connsiteY32568" fmla="*/ 3881398 h 4330701"/>
              <a:gd name="connsiteX32569" fmla="*/ 9641648 w 12191966"/>
              <a:gd name="connsiteY32569" fmla="*/ 3880604 h 4330701"/>
              <a:gd name="connsiteX32570" fmla="*/ 9637283 w 12191966"/>
              <a:gd name="connsiteY32570" fmla="*/ 3880604 h 4330701"/>
              <a:gd name="connsiteX32571" fmla="*/ 9628154 w 12191966"/>
              <a:gd name="connsiteY32571" fmla="*/ 3880604 h 4330701"/>
              <a:gd name="connsiteX32572" fmla="*/ 9618630 w 12191966"/>
              <a:gd name="connsiteY32572" fmla="*/ 3880604 h 4330701"/>
              <a:gd name="connsiteX32573" fmla="*/ 9613470 w 12191966"/>
              <a:gd name="connsiteY32573" fmla="*/ 3880604 h 4330701"/>
              <a:gd name="connsiteX32574" fmla="*/ 9609104 w 12191966"/>
              <a:gd name="connsiteY32574" fmla="*/ 3880207 h 4330701"/>
              <a:gd name="connsiteX32575" fmla="*/ 9604739 w 12191966"/>
              <a:gd name="connsiteY32575" fmla="*/ 3879016 h 4330701"/>
              <a:gd name="connsiteX32576" fmla="*/ 9599580 w 12191966"/>
              <a:gd name="connsiteY32576" fmla="*/ 3877428 h 4330701"/>
              <a:gd name="connsiteX32577" fmla="*/ 9595611 w 12191966"/>
              <a:gd name="connsiteY32577" fmla="*/ 3875444 h 4330701"/>
              <a:gd name="connsiteX32578" fmla="*/ 9591245 w 12191966"/>
              <a:gd name="connsiteY32578" fmla="*/ 3871872 h 4330701"/>
              <a:gd name="connsiteX32579" fmla="*/ 9586880 w 12191966"/>
              <a:gd name="connsiteY32579" fmla="*/ 3867903 h 4330701"/>
              <a:gd name="connsiteX32580" fmla="*/ 9582911 w 12191966"/>
              <a:gd name="connsiteY32580" fmla="*/ 3863140 h 4330701"/>
              <a:gd name="connsiteX32581" fmla="*/ 9581720 w 12191966"/>
              <a:gd name="connsiteY32581" fmla="*/ 3866712 h 4330701"/>
              <a:gd name="connsiteX32582" fmla="*/ 9580133 w 12191966"/>
              <a:gd name="connsiteY32582" fmla="*/ 3869887 h 4330701"/>
              <a:gd name="connsiteX32583" fmla="*/ 9578545 w 12191966"/>
              <a:gd name="connsiteY32583" fmla="*/ 3872665 h 4330701"/>
              <a:gd name="connsiteX32584" fmla="*/ 9576958 w 12191966"/>
              <a:gd name="connsiteY32584" fmla="*/ 3875047 h 4330701"/>
              <a:gd name="connsiteX32585" fmla="*/ 9574973 w 12191966"/>
              <a:gd name="connsiteY32585" fmla="*/ 3876635 h 4330701"/>
              <a:gd name="connsiteX32586" fmla="*/ 9572989 w 12191966"/>
              <a:gd name="connsiteY32586" fmla="*/ 3878222 h 4330701"/>
              <a:gd name="connsiteX32587" fmla="*/ 9571004 w 12191966"/>
              <a:gd name="connsiteY32587" fmla="*/ 3879016 h 4330701"/>
              <a:gd name="connsiteX32588" fmla="*/ 9568623 w 12191966"/>
              <a:gd name="connsiteY32588" fmla="*/ 3880207 h 4330701"/>
              <a:gd name="connsiteX32589" fmla="*/ 9563861 w 12191966"/>
              <a:gd name="connsiteY32589" fmla="*/ 3881001 h 4330701"/>
              <a:gd name="connsiteX32590" fmla="*/ 9559098 w 12191966"/>
              <a:gd name="connsiteY32590" fmla="*/ 3881001 h 4330701"/>
              <a:gd name="connsiteX32591" fmla="*/ 9553939 w 12191966"/>
              <a:gd name="connsiteY32591" fmla="*/ 3880604 h 4330701"/>
              <a:gd name="connsiteX32592" fmla="*/ 9548780 w 12191966"/>
              <a:gd name="connsiteY32592" fmla="*/ 3879413 h 4330701"/>
              <a:gd name="connsiteX32593" fmla="*/ 9538858 w 12191966"/>
              <a:gd name="connsiteY32593" fmla="*/ 3878222 h 4330701"/>
              <a:gd name="connsiteX32594" fmla="*/ 9534492 w 12191966"/>
              <a:gd name="connsiteY32594" fmla="*/ 3877428 h 4330701"/>
              <a:gd name="connsiteX32595" fmla="*/ 9529730 w 12191966"/>
              <a:gd name="connsiteY32595" fmla="*/ 3878222 h 4330701"/>
              <a:gd name="connsiteX32596" fmla="*/ 9527745 w 12191966"/>
              <a:gd name="connsiteY32596" fmla="*/ 3878619 h 4330701"/>
              <a:gd name="connsiteX32597" fmla="*/ 9525761 w 12191966"/>
              <a:gd name="connsiteY32597" fmla="*/ 3879413 h 4330701"/>
              <a:gd name="connsiteX32598" fmla="*/ 9523776 w 12191966"/>
              <a:gd name="connsiteY32598" fmla="*/ 3881001 h 4330701"/>
              <a:gd name="connsiteX32599" fmla="*/ 9522189 w 12191966"/>
              <a:gd name="connsiteY32599" fmla="*/ 3882588 h 4330701"/>
              <a:gd name="connsiteX32600" fmla="*/ 9520998 w 12191966"/>
              <a:gd name="connsiteY32600" fmla="*/ 3884573 h 4330701"/>
              <a:gd name="connsiteX32601" fmla="*/ 9519411 w 12191966"/>
              <a:gd name="connsiteY32601" fmla="*/ 3886954 h 4330701"/>
              <a:gd name="connsiteX32602" fmla="*/ 9518220 w 12191966"/>
              <a:gd name="connsiteY32602" fmla="*/ 3889733 h 4330701"/>
              <a:gd name="connsiteX32603" fmla="*/ 9517426 w 12191966"/>
              <a:gd name="connsiteY32603" fmla="*/ 3893305 h 4330701"/>
              <a:gd name="connsiteX32604" fmla="*/ 9515839 w 12191966"/>
              <a:gd name="connsiteY32604" fmla="*/ 3892114 h 4330701"/>
              <a:gd name="connsiteX32605" fmla="*/ 9514648 w 12191966"/>
              <a:gd name="connsiteY32605" fmla="*/ 3890526 h 4330701"/>
              <a:gd name="connsiteX32606" fmla="*/ 9513458 w 12191966"/>
              <a:gd name="connsiteY32606" fmla="*/ 3886954 h 4330701"/>
              <a:gd name="connsiteX32607" fmla="*/ 9512267 w 12191966"/>
              <a:gd name="connsiteY32607" fmla="*/ 3882588 h 4330701"/>
              <a:gd name="connsiteX32608" fmla="*/ 9511473 w 12191966"/>
              <a:gd name="connsiteY32608" fmla="*/ 3877428 h 4330701"/>
              <a:gd name="connsiteX32609" fmla="*/ 9509886 w 12191966"/>
              <a:gd name="connsiteY32609" fmla="*/ 3867506 h 4330701"/>
              <a:gd name="connsiteX32610" fmla="*/ 9509489 w 12191966"/>
              <a:gd name="connsiteY32610" fmla="*/ 3863140 h 4330701"/>
              <a:gd name="connsiteX32611" fmla="*/ 9507901 w 12191966"/>
              <a:gd name="connsiteY32611" fmla="*/ 3859170 h 4330701"/>
              <a:gd name="connsiteX32612" fmla="*/ 9507108 w 12191966"/>
              <a:gd name="connsiteY32612" fmla="*/ 3865521 h 4330701"/>
              <a:gd name="connsiteX32613" fmla="*/ 9505917 w 12191966"/>
              <a:gd name="connsiteY32613" fmla="*/ 3870681 h 4330701"/>
              <a:gd name="connsiteX32614" fmla="*/ 9504330 w 12191966"/>
              <a:gd name="connsiteY32614" fmla="*/ 3874253 h 4330701"/>
              <a:gd name="connsiteX32615" fmla="*/ 9503139 w 12191966"/>
              <a:gd name="connsiteY32615" fmla="*/ 3875047 h 4330701"/>
              <a:gd name="connsiteX32616" fmla="*/ 9502345 w 12191966"/>
              <a:gd name="connsiteY32616" fmla="*/ 3875444 h 4330701"/>
              <a:gd name="connsiteX32617" fmla="*/ 9501948 w 12191966"/>
              <a:gd name="connsiteY32617" fmla="*/ 3875444 h 4330701"/>
              <a:gd name="connsiteX32618" fmla="*/ 9500758 w 12191966"/>
              <a:gd name="connsiteY32618" fmla="*/ 3875047 h 4330701"/>
              <a:gd name="connsiteX32619" fmla="*/ 9499567 w 12191966"/>
              <a:gd name="connsiteY32619" fmla="*/ 3874253 h 4330701"/>
              <a:gd name="connsiteX32620" fmla="*/ 9498773 w 12191966"/>
              <a:gd name="connsiteY32620" fmla="*/ 3872665 h 4330701"/>
              <a:gd name="connsiteX32621" fmla="*/ 9497186 w 12191966"/>
              <a:gd name="connsiteY32621" fmla="*/ 3867506 h 4330701"/>
              <a:gd name="connsiteX32622" fmla="*/ 9495598 w 12191966"/>
              <a:gd name="connsiteY32622" fmla="*/ 3859964 h 4330701"/>
              <a:gd name="connsiteX32623" fmla="*/ 9489248 w 12191966"/>
              <a:gd name="connsiteY32623" fmla="*/ 3861949 h 4330701"/>
              <a:gd name="connsiteX32624" fmla="*/ 9482104 w 12191966"/>
              <a:gd name="connsiteY32624" fmla="*/ 3863537 h 4330701"/>
              <a:gd name="connsiteX32625" fmla="*/ 9474564 w 12191966"/>
              <a:gd name="connsiteY32625" fmla="*/ 3863537 h 4330701"/>
              <a:gd name="connsiteX32626" fmla="*/ 9466626 w 12191966"/>
              <a:gd name="connsiteY32626" fmla="*/ 3863537 h 4330701"/>
              <a:gd name="connsiteX32627" fmla="*/ 9450751 w 12191966"/>
              <a:gd name="connsiteY32627" fmla="*/ 3861552 h 4330701"/>
              <a:gd name="connsiteX32628" fmla="*/ 9434480 w 12191966"/>
              <a:gd name="connsiteY32628" fmla="*/ 3859567 h 4330701"/>
              <a:gd name="connsiteX32629" fmla="*/ 9426939 w 12191966"/>
              <a:gd name="connsiteY32629" fmla="*/ 3859170 h 4330701"/>
              <a:gd name="connsiteX32630" fmla="*/ 9419001 w 12191966"/>
              <a:gd name="connsiteY32630" fmla="*/ 3858377 h 4330701"/>
              <a:gd name="connsiteX32631" fmla="*/ 9411858 w 12191966"/>
              <a:gd name="connsiteY32631" fmla="*/ 3859170 h 4330701"/>
              <a:gd name="connsiteX32632" fmla="*/ 9405111 w 12191966"/>
              <a:gd name="connsiteY32632" fmla="*/ 3860361 h 4330701"/>
              <a:gd name="connsiteX32633" fmla="*/ 9401539 w 12191966"/>
              <a:gd name="connsiteY32633" fmla="*/ 3861552 h 4330701"/>
              <a:gd name="connsiteX32634" fmla="*/ 9398364 w 12191966"/>
              <a:gd name="connsiteY32634" fmla="*/ 3862346 h 4330701"/>
              <a:gd name="connsiteX32635" fmla="*/ 9395189 w 12191966"/>
              <a:gd name="connsiteY32635" fmla="*/ 3863933 h 4330701"/>
              <a:gd name="connsiteX32636" fmla="*/ 9392411 w 12191966"/>
              <a:gd name="connsiteY32636" fmla="*/ 3865918 h 4330701"/>
              <a:gd name="connsiteX32637" fmla="*/ 9389236 w 12191966"/>
              <a:gd name="connsiteY32637" fmla="*/ 3868696 h 4330701"/>
              <a:gd name="connsiteX32638" fmla="*/ 9386854 w 12191966"/>
              <a:gd name="connsiteY32638" fmla="*/ 3871078 h 4330701"/>
              <a:gd name="connsiteX32639" fmla="*/ 9384473 w 12191966"/>
              <a:gd name="connsiteY32639" fmla="*/ 3874253 h 4330701"/>
              <a:gd name="connsiteX32640" fmla="*/ 9382489 w 12191966"/>
              <a:gd name="connsiteY32640" fmla="*/ 3877428 h 4330701"/>
              <a:gd name="connsiteX32641" fmla="*/ 9379711 w 12191966"/>
              <a:gd name="connsiteY32641" fmla="*/ 3873062 h 4330701"/>
              <a:gd name="connsiteX32642" fmla="*/ 9377330 w 12191966"/>
              <a:gd name="connsiteY32642" fmla="*/ 3869490 h 4330701"/>
              <a:gd name="connsiteX32643" fmla="*/ 9373758 w 12191966"/>
              <a:gd name="connsiteY32643" fmla="*/ 3866712 h 4330701"/>
              <a:gd name="connsiteX32644" fmla="*/ 9369789 w 12191966"/>
              <a:gd name="connsiteY32644" fmla="*/ 3863933 h 4330701"/>
              <a:gd name="connsiteX32645" fmla="*/ 9365820 w 12191966"/>
              <a:gd name="connsiteY32645" fmla="*/ 3861949 h 4330701"/>
              <a:gd name="connsiteX32646" fmla="*/ 9361851 w 12191966"/>
              <a:gd name="connsiteY32646" fmla="*/ 3860361 h 4330701"/>
              <a:gd name="connsiteX32647" fmla="*/ 9356692 w 12191966"/>
              <a:gd name="connsiteY32647" fmla="*/ 3859567 h 4330701"/>
              <a:gd name="connsiteX32648" fmla="*/ 9352326 w 12191966"/>
              <a:gd name="connsiteY32648" fmla="*/ 3859170 h 4330701"/>
              <a:gd name="connsiteX32649" fmla="*/ 9347564 w 12191966"/>
              <a:gd name="connsiteY32649" fmla="*/ 3859170 h 4330701"/>
              <a:gd name="connsiteX32650" fmla="*/ 9342801 w 12191966"/>
              <a:gd name="connsiteY32650" fmla="*/ 3859567 h 4330701"/>
              <a:gd name="connsiteX32651" fmla="*/ 9338039 w 12191966"/>
              <a:gd name="connsiteY32651" fmla="*/ 3860361 h 4330701"/>
              <a:gd name="connsiteX32652" fmla="*/ 9333673 w 12191966"/>
              <a:gd name="connsiteY32652" fmla="*/ 3861949 h 4330701"/>
              <a:gd name="connsiteX32653" fmla="*/ 9329704 w 12191966"/>
              <a:gd name="connsiteY32653" fmla="*/ 3863933 h 4330701"/>
              <a:gd name="connsiteX32654" fmla="*/ 9325736 w 12191966"/>
              <a:gd name="connsiteY32654" fmla="*/ 3866712 h 4330701"/>
              <a:gd name="connsiteX32655" fmla="*/ 9322164 w 12191966"/>
              <a:gd name="connsiteY32655" fmla="*/ 3869093 h 4330701"/>
              <a:gd name="connsiteX32656" fmla="*/ 9318989 w 12191966"/>
              <a:gd name="connsiteY32656" fmla="*/ 3871872 h 4330701"/>
              <a:gd name="connsiteX32657" fmla="*/ 9320576 w 12191966"/>
              <a:gd name="connsiteY32657" fmla="*/ 3875444 h 4330701"/>
              <a:gd name="connsiteX32658" fmla="*/ 9322164 w 12191966"/>
              <a:gd name="connsiteY32658" fmla="*/ 3879413 h 4330701"/>
              <a:gd name="connsiteX32659" fmla="*/ 9322958 w 12191966"/>
              <a:gd name="connsiteY32659" fmla="*/ 3883779 h 4330701"/>
              <a:gd name="connsiteX32660" fmla="*/ 9323751 w 12191966"/>
              <a:gd name="connsiteY32660" fmla="*/ 3888939 h 4330701"/>
              <a:gd name="connsiteX32661" fmla="*/ 9315020 w 12191966"/>
              <a:gd name="connsiteY32661" fmla="*/ 3894099 h 4330701"/>
              <a:gd name="connsiteX32662" fmla="*/ 9306686 w 12191966"/>
              <a:gd name="connsiteY32662" fmla="*/ 3898068 h 4330701"/>
              <a:gd name="connsiteX32663" fmla="*/ 9298351 w 12191966"/>
              <a:gd name="connsiteY32663" fmla="*/ 3900449 h 4330701"/>
              <a:gd name="connsiteX32664" fmla="*/ 9290414 w 12191966"/>
              <a:gd name="connsiteY32664" fmla="*/ 3902037 h 4330701"/>
              <a:gd name="connsiteX32665" fmla="*/ 9282873 w 12191966"/>
              <a:gd name="connsiteY32665" fmla="*/ 3903228 h 4330701"/>
              <a:gd name="connsiteX32666" fmla="*/ 9275333 w 12191966"/>
              <a:gd name="connsiteY32666" fmla="*/ 3904021 h 4330701"/>
              <a:gd name="connsiteX32667" fmla="*/ 9261442 w 12191966"/>
              <a:gd name="connsiteY32667" fmla="*/ 3905609 h 4330701"/>
              <a:gd name="connsiteX32668" fmla="*/ 9254695 w 12191966"/>
              <a:gd name="connsiteY32668" fmla="*/ 3907197 h 4330701"/>
              <a:gd name="connsiteX32669" fmla="*/ 9248345 w 12191966"/>
              <a:gd name="connsiteY32669" fmla="*/ 3908784 h 4330701"/>
              <a:gd name="connsiteX32670" fmla="*/ 9242392 w 12191966"/>
              <a:gd name="connsiteY32670" fmla="*/ 3911563 h 4330701"/>
              <a:gd name="connsiteX32671" fmla="*/ 9239217 w 12191966"/>
              <a:gd name="connsiteY32671" fmla="*/ 3913150 h 4330701"/>
              <a:gd name="connsiteX32672" fmla="*/ 9236439 w 12191966"/>
              <a:gd name="connsiteY32672" fmla="*/ 3915135 h 4330701"/>
              <a:gd name="connsiteX32673" fmla="*/ 9233264 w 12191966"/>
              <a:gd name="connsiteY32673" fmla="*/ 3917516 h 4330701"/>
              <a:gd name="connsiteX32674" fmla="*/ 9230883 w 12191966"/>
              <a:gd name="connsiteY32674" fmla="*/ 3920692 h 4330701"/>
              <a:gd name="connsiteX32675" fmla="*/ 9228104 w 12191966"/>
              <a:gd name="connsiteY32675" fmla="*/ 3923867 h 4330701"/>
              <a:gd name="connsiteX32676" fmla="*/ 9225326 w 12191966"/>
              <a:gd name="connsiteY32676" fmla="*/ 3927836 h 4330701"/>
              <a:gd name="connsiteX32677" fmla="*/ 9222945 w 12191966"/>
              <a:gd name="connsiteY32677" fmla="*/ 3931805 h 4330701"/>
              <a:gd name="connsiteX32678" fmla="*/ 9220167 w 12191966"/>
              <a:gd name="connsiteY32678" fmla="*/ 3936171 h 4330701"/>
              <a:gd name="connsiteX32679" fmla="*/ 9215801 w 12191966"/>
              <a:gd name="connsiteY32679" fmla="*/ 3946888 h 4330701"/>
              <a:gd name="connsiteX32680" fmla="*/ 9218183 w 12191966"/>
              <a:gd name="connsiteY32680" fmla="*/ 3949666 h 4330701"/>
              <a:gd name="connsiteX32681" fmla="*/ 9220167 w 12191966"/>
              <a:gd name="connsiteY32681" fmla="*/ 3951651 h 4330701"/>
              <a:gd name="connsiteX32682" fmla="*/ 9222151 w 12191966"/>
              <a:gd name="connsiteY32682" fmla="*/ 3952445 h 4330701"/>
              <a:gd name="connsiteX32683" fmla="*/ 9223739 w 12191966"/>
              <a:gd name="connsiteY32683" fmla="*/ 3952445 h 4330701"/>
              <a:gd name="connsiteX32684" fmla="*/ 9225326 w 12191966"/>
              <a:gd name="connsiteY32684" fmla="*/ 3950857 h 4330701"/>
              <a:gd name="connsiteX32685" fmla="*/ 9226914 w 12191966"/>
              <a:gd name="connsiteY32685" fmla="*/ 3949269 h 4330701"/>
              <a:gd name="connsiteX32686" fmla="*/ 9229692 w 12191966"/>
              <a:gd name="connsiteY32686" fmla="*/ 3944110 h 4330701"/>
              <a:gd name="connsiteX32687" fmla="*/ 9232867 w 12191966"/>
              <a:gd name="connsiteY32687" fmla="*/ 3939347 h 4330701"/>
              <a:gd name="connsiteX32688" fmla="*/ 9234851 w 12191966"/>
              <a:gd name="connsiteY32688" fmla="*/ 3936965 h 4330701"/>
              <a:gd name="connsiteX32689" fmla="*/ 9236836 w 12191966"/>
              <a:gd name="connsiteY32689" fmla="*/ 3934187 h 4330701"/>
              <a:gd name="connsiteX32690" fmla="*/ 9238820 w 12191966"/>
              <a:gd name="connsiteY32690" fmla="*/ 3932599 h 4330701"/>
              <a:gd name="connsiteX32691" fmla="*/ 9240804 w 12191966"/>
              <a:gd name="connsiteY32691" fmla="*/ 3931805 h 4330701"/>
              <a:gd name="connsiteX32692" fmla="*/ 9243980 w 12191966"/>
              <a:gd name="connsiteY32692" fmla="*/ 3931408 h 4330701"/>
              <a:gd name="connsiteX32693" fmla="*/ 9246758 w 12191966"/>
              <a:gd name="connsiteY32693" fmla="*/ 3932202 h 4330701"/>
              <a:gd name="connsiteX32694" fmla="*/ 9243186 w 12191966"/>
              <a:gd name="connsiteY32694" fmla="*/ 3938156 h 4330701"/>
              <a:gd name="connsiteX32695" fmla="*/ 9240011 w 12191966"/>
              <a:gd name="connsiteY32695" fmla="*/ 3943316 h 4330701"/>
              <a:gd name="connsiteX32696" fmla="*/ 9236439 w 12191966"/>
              <a:gd name="connsiteY32696" fmla="*/ 3947682 h 4330701"/>
              <a:gd name="connsiteX32697" fmla="*/ 9232470 w 12191966"/>
              <a:gd name="connsiteY32697" fmla="*/ 3951651 h 4330701"/>
              <a:gd name="connsiteX32698" fmla="*/ 9228104 w 12191966"/>
              <a:gd name="connsiteY32698" fmla="*/ 3955223 h 4330701"/>
              <a:gd name="connsiteX32699" fmla="*/ 9223739 w 12191966"/>
              <a:gd name="connsiteY32699" fmla="*/ 3958398 h 4330701"/>
              <a:gd name="connsiteX32700" fmla="*/ 9218580 w 12191966"/>
              <a:gd name="connsiteY32700" fmla="*/ 3960780 h 4330701"/>
              <a:gd name="connsiteX32701" fmla="*/ 9214214 w 12191966"/>
              <a:gd name="connsiteY32701" fmla="*/ 3962764 h 4330701"/>
              <a:gd name="connsiteX32702" fmla="*/ 9209054 w 12191966"/>
              <a:gd name="connsiteY32702" fmla="*/ 3964352 h 4330701"/>
              <a:gd name="connsiteX32703" fmla="*/ 9203895 w 12191966"/>
              <a:gd name="connsiteY32703" fmla="*/ 3965543 h 4330701"/>
              <a:gd name="connsiteX32704" fmla="*/ 9193180 w 12191966"/>
              <a:gd name="connsiteY32704" fmla="*/ 3966734 h 4330701"/>
              <a:gd name="connsiteX32705" fmla="*/ 9182067 w 12191966"/>
              <a:gd name="connsiteY32705" fmla="*/ 3967527 h 4330701"/>
              <a:gd name="connsiteX32706" fmla="*/ 9170558 w 12191966"/>
              <a:gd name="connsiteY32706" fmla="*/ 3967527 h 4330701"/>
              <a:gd name="connsiteX32707" fmla="*/ 9147539 w 12191966"/>
              <a:gd name="connsiteY32707" fmla="*/ 3967527 h 4330701"/>
              <a:gd name="connsiteX32708" fmla="*/ 9136030 w 12191966"/>
              <a:gd name="connsiteY32708" fmla="*/ 3967527 h 4330701"/>
              <a:gd name="connsiteX32709" fmla="*/ 9124917 w 12191966"/>
              <a:gd name="connsiteY32709" fmla="*/ 3968718 h 4330701"/>
              <a:gd name="connsiteX32710" fmla="*/ 9119758 w 12191966"/>
              <a:gd name="connsiteY32710" fmla="*/ 3969909 h 4330701"/>
              <a:gd name="connsiteX32711" fmla="*/ 9114201 w 12191966"/>
              <a:gd name="connsiteY32711" fmla="*/ 3971496 h 4330701"/>
              <a:gd name="connsiteX32712" fmla="*/ 9109439 w 12191966"/>
              <a:gd name="connsiteY32712" fmla="*/ 3973084 h 4330701"/>
              <a:gd name="connsiteX32713" fmla="*/ 9104676 w 12191966"/>
              <a:gd name="connsiteY32713" fmla="*/ 3975069 h 4330701"/>
              <a:gd name="connsiteX32714" fmla="*/ 9099914 w 12191966"/>
              <a:gd name="connsiteY32714" fmla="*/ 3977847 h 4330701"/>
              <a:gd name="connsiteX32715" fmla="*/ 9095945 w 12191966"/>
              <a:gd name="connsiteY32715" fmla="*/ 3981022 h 4330701"/>
              <a:gd name="connsiteX32716" fmla="*/ 9091183 w 12191966"/>
              <a:gd name="connsiteY32716" fmla="*/ 3984991 h 4330701"/>
              <a:gd name="connsiteX32717" fmla="*/ 9087214 w 12191966"/>
              <a:gd name="connsiteY32717" fmla="*/ 3988961 h 4330701"/>
              <a:gd name="connsiteX32718" fmla="*/ 9084833 w 12191966"/>
              <a:gd name="connsiteY32718" fmla="*/ 3985388 h 4330701"/>
              <a:gd name="connsiteX32719" fmla="*/ 9081658 w 12191966"/>
              <a:gd name="connsiteY32719" fmla="*/ 3982610 h 4330701"/>
              <a:gd name="connsiteX32720" fmla="*/ 9079276 w 12191966"/>
              <a:gd name="connsiteY32720" fmla="*/ 3980228 h 4330701"/>
              <a:gd name="connsiteX32721" fmla="*/ 9076895 w 12191966"/>
              <a:gd name="connsiteY32721" fmla="*/ 3978244 h 4330701"/>
              <a:gd name="connsiteX32722" fmla="*/ 9073720 w 12191966"/>
              <a:gd name="connsiteY32722" fmla="*/ 3977450 h 4330701"/>
              <a:gd name="connsiteX32723" fmla="*/ 9071339 w 12191966"/>
              <a:gd name="connsiteY32723" fmla="*/ 3977053 h 4330701"/>
              <a:gd name="connsiteX32724" fmla="*/ 9068561 w 12191966"/>
              <a:gd name="connsiteY32724" fmla="*/ 3977053 h 4330701"/>
              <a:gd name="connsiteX32725" fmla="*/ 9066179 w 12191966"/>
              <a:gd name="connsiteY32725" fmla="*/ 3977053 h 4330701"/>
              <a:gd name="connsiteX32726" fmla="*/ 9064195 w 12191966"/>
              <a:gd name="connsiteY32726" fmla="*/ 3977847 h 4330701"/>
              <a:gd name="connsiteX32727" fmla="*/ 9061814 w 12191966"/>
              <a:gd name="connsiteY32727" fmla="*/ 3979038 h 4330701"/>
              <a:gd name="connsiteX32728" fmla="*/ 9056655 w 12191966"/>
              <a:gd name="connsiteY32728" fmla="*/ 3981419 h 4330701"/>
              <a:gd name="connsiteX32729" fmla="*/ 9052686 w 12191966"/>
              <a:gd name="connsiteY32729" fmla="*/ 3984991 h 4330701"/>
              <a:gd name="connsiteX32730" fmla="*/ 9048320 w 12191966"/>
              <a:gd name="connsiteY32730" fmla="*/ 3988564 h 4330701"/>
              <a:gd name="connsiteX32731" fmla="*/ 9043955 w 12191966"/>
              <a:gd name="connsiteY32731" fmla="*/ 3992136 h 4330701"/>
              <a:gd name="connsiteX32732" fmla="*/ 9039986 w 12191966"/>
              <a:gd name="connsiteY32732" fmla="*/ 3995311 h 4330701"/>
              <a:gd name="connsiteX32733" fmla="*/ 9036017 w 12191966"/>
              <a:gd name="connsiteY32733" fmla="*/ 3997296 h 4330701"/>
              <a:gd name="connsiteX32734" fmla="*/ 9034429 w 12191966"/>
              <a:gd name="connsiteY32734" fmla="*/ 3998486 h 4330701"/>
              <a:gd name="connsiteX32735" fmla="*/ 9032445 w 12191966"/>
              <a:gd name="connsiteY32735" fmla="*/ 3998883 h 4330701"/>
              <a:gd name="connsiteX32736" fmla="*/ 9031255 w 12191966"/>
              <a:gd name="connsiteY32736" fmla="*/ 3998883 h 4330701"/>
              <a:gd name="connsiteX32737" fmla="*/ 9029270 w 12191966"/>
              <a:gd name="connsiteY32737" fmla="*/ 3998486 h 4330701"/>
              <a:gd name="connsiteX32738" fmla="*/ 9027683 w 12191966"/>
              <a:gd name="connsiteY32738" fmla="*/ 3997296 h 4330701"/>
              <a:gd name="connsiteX32739" fmla="*/ 9026095 w 12191966"/>
              <a:gd name="connsiteY32739" fmla="*/ 3996105 h 4330701"/>
              <a:gd name="connsiteX32740" fmla="*/ 9024507 w 12191966"/>
              <a:gd name="connsiteY32740" fmla="*/ 3994120 h 4330701"/>
              <a:gd name="connsiteX32741" fmla="*/ 9022920 w 12191966"/>
              <a:gd name="connsiteY32741" fmla="*/ 3991342 h 4330701"/>
              <a:gd name="connsiteX32742" fmla="*/ 9021729 w 12191966"/>
              <a:gd name="connsiteY32742" fmla="*/ 3988564 h 4330701"/>
              <a:gd name="connsiteX32743" fmla="*/ 9020142 w 12191966"/>
              <a:gd name="connsiteY32743" fmla="*/ 3983801 h 4330701"/>
              <a:gd name="connsiteX32744" fmla="*/ 9014983 w 12191966"/>
              <a:gd name="connsiteY32744" fmla="*/ 3985785 h 4330701"/>
              <a:gd name="connsiteX32745" fmla="*/ 9012601 w 12191966"/>
              <a:gd name="connsiteY32745" fmla="*/ 3986976 h 4330701"/>
              <a:gd name="connsiteX32746" fmla="*/ 9010617 w 12191966"/>
              <a:gd name="connsiteY32746" fmla="*/ 3988564 h 4330701"/>
              <a:gd name="connsiteX32747" fmla="*/ 9008633 w 12191966"/>
              <a:gd name="connsiteY32747" fmla="*/ 3989754 h 4330701"/>
              <a:gd name="connsiteX32748" fmla="*/ 9007045 w 12191966"/>
              <a:gd name="connsiteY32748" fmla="*/ 3992136 h 4330701"/>
              <a:gd name="connsiteX32749" fmla="*/ 9005855 w 12191966"/>
              <a:gd name="connsiteY32749" fmla="*/ 3994517 h 4330701"/>
              <a:gd name="connsiteX32750" fmla="*/ 9005061 w 12191966"/>
              <a:gd name="connsiteY32750" fmla="*/ 3997296 h 4330701"/>
              <a:gd name="connsiteX32751" fmla="*/ 8999505 w 12191966"/>
              <a:gd name="connsiteY32751" fmla="*/ 3992533 h 4330701"/>
              <a:gd name="connsiteX32752" fmla="*/ 8994345 w 12191966"/>
              <a:gd name="connsiteY32752" fmla="*/ 3987373 h 4330701"/>
              <a:gd name="connsiteX32753" fmla="*/ 8984423 w 12191966"/>
              <a:gd name="connsiteY32753" fmla="*/ 3976259 h 4330701"/>
              <a:gd name="connsiteX32754" fmla="*/ 8982439 w 12191966"/>
              <a:gd name="connsiteY32754" fmla="*/ 3977450 h 4330701"/>
              <a:gd name="connsiteX32755" fmla="*/ 8980851 w 12191966"/>
              <a:gd name="connsiteY32755" fmla="*/ 3979038 h 4330701"/>
              <a:gd name="connsiteX32756" fmla="*/ 8979264 w 12191966"/>
              <a:gd name="connsiteY32756" fmla="*/ 3981022 h 4330701"/>
              <a:gd name="connsiteX32757" fmla="*/ 8978470 w 12191966"/>
              <a:gd name="connsiteY32757" fmla="*/ 3983007 h 4330701"/>
              <a:gd name="connsiteX32758" fmla="*/ 8978073 w 12191966"/>
              <a:gd name="connsiteY32758" fmla="*/ 3984595 h 4330701"/>
              <a:gd name="connsiteX32759" fmla="*/ 8978470 w 12191966"/>
              <a:gd name="connsiteY32759" fmla="*/ 3986579 h 4330701"/>
              <a:gd name="connsiteX32760" fmla="*/ 8978867 w 12191966"/>
              <a:gd name="connsiteY32760" fmla="*/ 3987373 h 4330701"/>
              <a:gd name="connsiteX32761" fmla="*/ 8980851 w 12191966"/>
              <a:gd name="connsiteY32761" fmla="*/ 3987770 h 4330701"/>
              <a:gd name="connsiteX32762" fmla="*/ 8976883 w 12191966"/>
              <a:gd name="connsiteY32762" fmla="*/ 3991342 h 4330701"/>
              <a:gd name="connsiteX32763" fmla="*/ 8974898 w 12191966"/>
              <a:gd name="connsiteY32763" fmla="*/ 3992533 h 4330701"/>
              <a:gd name="connsiteX32764" fmla="*/ 8973311 w 12191966"/>
              <a:gd name="connsiteY32764" fmla="*/ 3992930 h 4330701"/>
              <a:gd name="connsiteX32765" fmla="*/ 8971327 w 12191966"/>
              <a:gd name="connsiteY32765" fmla="*/ 3993327 h 4330701"/>
              <a:gd name="connsiteX32766" fmla="*/ 8969739 w 12191966"/>
              <a:gd name="connsiteY32766" fmla="*/ 3993327 h 4330701"/>
              <a:gd name="connsiteX32767" fmla="*/ 8966167 w 12191966"/>
              <a:gd name="connsiteY32767" fmla="*/ 3992533 h 4330701"/>
              <a:gd name="connsiteX32768" fmla="*/ 8962992 w 12191966"/>
              <a:gd name="connsiteY32768" fmla="*/ 3990548 h 4330701"/>
              <a:gd name="connsiteX32769" fmla="*/ 8959420 w 12191966"/>
              <a:gd name="connsiteY32769" fmla="*/ 3987373 h 4330701"/>
              <a:gd name="connsiteX32770" fmla="*/ 8956245 w 12191966"/>
              <a:gd name="connsiteY32770" fmla="*/ 3983801 h 4330701"/>
              <a:gd name="connsiteX32771" fmla="*/ 8952673 w 12191966"/>
              <a:gd name="connsiteY32771" fmla="*/ 3979435 h 4330701"/>
              <a:gd name="connsiteX32772" fmla="*/ 8937592 w 12191966"/>
              <a:gd name="connsiteY32772" fmla="*/ 3981816 h 4330701"/>
              <a:gd name="connsiteX32773" fmla="*/ 8924098 w 12191966"/>
              <a:gd name="connsiteY32773" fmla="*/ 3985388 h 4330701"/>
              <a:gd name="connsiteX32774" fmla="*/ 8897507 w 12191966"/>
              <a:gd name="connsiteY32774" fmla="*/ 3992136 h 4330701"/>
              <a:gd name="connsiteX32775" fmla="*/ 8885205 w 12191966"/>
              <a:gd name="connsiteY32775" fmla="*/ 3994517 h 4330701"/>
              <a:gd name="connsiteX32776" fmla="*/ 8872505 w 12191966"/>
              <a:gd name="connsiteY32776" fmla="*/ 3996502 h 4330701"/>
              <a:gd name="connsiteX32777" fmla="*/ 8866155 w 12191966"/>
              <a:gd name="connsiteY32777" fmla="*/ 3996899 h 4330701"/>
              <a:gd name="connsiteX32778" fmla="*/ 8859407 w 12191966"/>
              <a:gd name="connsiteY32778" fmla="*/ 3996899 h 4330701"/>
              <a:gd name="connsiteX32779" fmla="*/ 8853057 w 12191966"/>
              <a:gd name="connsiteY32779" fmla="*/ 3996899 h 4330701"/>
              <a:gd name="connsiteX32780" fmla="*/ 8845914 w 12191966"/>
              <a:gd name="connsiteY32780" fmla="*/ 3996105 h 4330701"/>
              <a:gd name="connsiteX32781" fmla="*/ 8844327 w 12191966"/>
              <a:gd name="connsiteY32781" fmla="*/ 4000074 h 4330701"/>
              <a:gd name="connsiteX32782" fmla="*/ 8842342 w 12191966"/>
              <a:gd name="connsiteY32782" fmla="*/ 4004043 h 4330701"/>
              <a:gd name="connsiteX32783" fmla="*/ 8839961 w 12191966"/>
              <a:gd name="connsiteY32783" fmla="*/ 4007615 h 4330701"/>
              <a:gd name="connsiteX32784" fmla="*/ 8836786 w 12191966"/>
              <a:gd name="connsiteY32784" fmla="*/ 4010394 h 4330701"/>
              <a:gd name="connsiteX32785" fmla="*/ 8834007 w 12191966"/>
              <a:gd name="connsiteY32785" fmla="*/ 4013569 h 4330701"/>
              <a:gd name="connsiteX32786" fmla="*/ 8830833 w 12191966"/>
              <a:gd name="connsiteY32786" fmla="*/ 4015951 h 4330701"/>
              <a:gd name="connsiteX32787" fmla="*/ 8826864 w 12191966"/>
              <a:gd name="connsiteY32787" fmla="*/ 4017935 h 4330701"/>
              <a:gd name="connsiteX32788" fmla="*/ 8823292 w 12191966"/>
              <a:gd name="connsiteY32788" fmla="*/ 4019126 h 4330701"/>
              <a:gd name="connsiteX32789" fmla="*/ 8822895 w 12191966"/>
              <a:gd name="connsiteY32789" fmla="*/ 4013966 h 4330701"/>
              <a:gd name="connsiteX32790" fmla="*/ 8822895 w 12191966"/>
              <a:gd name="connsiteY32790" fmla="*/ 4010394 h 4330701"/>
              <a:gd name="connsiteX32791" fmla="*/ 8824483 w 12191966"/>
              <a:gd name="connsiteY32791" fmla="*/ 4008012 h 4330701"/>
              <a:gd name="connsiteX32792" fmla="*/ 8825673 w 12191966"/>
              <a:gd name="connsiteY32792" fmla="*/ 4006028 h 4330701"/>
              <a:gd name="connsiteX32793" fmla="*/ 8827261 w 12191966"/>
              <a:gd name="connsiteY32793" fmla="*/ 4004043 h 4330701"/>
              <a:gd name="connsiteX32794" fmla="*/ 8828848 w 12191966"/>
              <a:gd name="connsiteY32794" fmla="*/ 4001662 h 4330701"/>
              <a:gd name="connsiteX32795" fmla="*/ 8830039 w 12191966"/>
              <a:gd name="connsiteY32795" fmla="*/ 3998883 h 4330701"/>
              <a:gd name="connsiteX32796" fmla="*/ 8830436 w 12191966"/>
              <a:gd name="connsiteY32796" fmla="*/ 3995311 h 4330701"/>
              <a:gd name="connsiteX32797" fmla="*/ 8825277 w 12191966"/>
              <a:gd name="connsiteY32797" fmla="*/ 3996502 h 4330701"/>
              <a:gd name="connsiteX32798" fmla="*/ 8820514 w 12191966"/>
              <a:gd name="connsiteY32798" fmla="*/ 3997296 h 4330701"/>
              <a:gd name="connsiteX32799" fmla="*/ 8814164 w 12191966"/>
              <a:gd name="connsiteY32799" fmla="*/ 4001662 h 4330701"/>
              <a:gd name="connsiteX32800" fmla="*/ 8807814 w 12191966"/>
              <a:gd name="connsiteY32800" fmla="*/ 4004837 h 4330701"/>
              <a:gd name="connsiteX32801" fmla="*/ 8801067 w 12191966"/>
              <a:gd name="connsiteY32801" fmla="*/ 4007615 h 4330701"/>
              <a:gd name="connsiteX32802" fmla="*/ 8794320 w 12191966"/>
              <a:gd name="connsiteY32802" fmla="*/ 4009203 h 4330701"/>
              <a:gd name="connsiteX32803" fmla="*/ 8786779 w 12191966"/>
              <a:gd name="connsiteY32803" fmla="*/ 4009600 h 4330701"/>
              <a:gd name="connsiteX32804" fmla="*/ 8779239 w 12191966"/>
              <a:gd name="connsiteY32804" fmla="*/ 4009997 h 4330701"/>
              <a:gd name="connsiteX32805" fmla="*/ 8771698 w 12191966"/>
              <a:gd name="connsiteY32805" fmla="*/ 4009600 h 4330701"/>
              <a:gd name="connsiteX32806" fmla="*/ 8763761 w 12191966"/>
              <a:gd name="connsiteY32806" fmla="*/ 4009203 h 4330701"/>
              <a:gd name="connsiteX32807" fmla="*/ 8747886 w 12191966"/>
              <a:gd name="connsiteY32807" fmla="*/ 4006822 h 4330701"/>
              <a:gd name="connsiteX32808" fmla="*/ 8733201 w 12191966"/>
              <a:gd name="connsiteY32808" fmla="*/ 4004043 h 4330701"/>
              <a:gd name="connsiteX32809" fmla="*/ 8718517 w 12191966"/>
              <a:gd name="connsiteY32809" fmla="*/ 4000868 h 4330701"/>
              <a:gd name="connsiteX32810" fmla="*/ 8705023 w 12191966"/>
              <a:gd name="connsiteY32810" fmla="*/ 3998486 h 4330701"/>
              <a:gd name="connsiteX32811" fmla="*/ 8697483 w 12191966"/>
              <a:gd name="connsiteY32811" fmla="*/ 4001662 h 4330701"/>
              <a:gd name="connsiteX32812" fmla="*/ 8689942 w 12191966"/>
              <a:gd name="connsiteY32812" fmla="*/ 4004043 h 4330701"/>
              <a:gd name="connsiteX32813" fmla="*/ 8682401 w 12191966"/>
              <a:gd name="connsiteY32813" fmla="*/ 4006028 h 4330701"/>
              <a:gd name="connsiteX32814" fmla="*/ 8674861 w 12191966"/>
              <a:gd name="connsiteY32814" fmla="*/ 4007615 h 4330701"/>
              <a:gd name="connsiteX32815" fmla="*/ 8659779 w 12191966"/>
              <a:gd name="connsiteY32815" fmla="*/ 4010394 h 4330701"/>
              <a:gd name="connsiteX32816" fmla="*/ 8644698 w 12191966"/>
              <a:gd name="connsiteY32816" fmla="*/ 4011981 h 4330701"/>
              <a:gd name="connsiteX32817" fmla="*/ 8630014 w 12191966"/>
              <a:gd name="connsiteY32817" fmla="*/ 4012378 h 4330701"/>
              <a:gd name="connsiteX32818" fmla="*/ 8615727 w 12191966"/>
              <a:gd name="connsiteY32818" fmla="*/ 4013172 h 4330701"/>
              <a:gd name="connsiteX32819" fmla="*/ 8587151 w 12191966"/>
              <a:gd name="connsiteY32819" fmla="*/ 4012378 h 4330701"/>
              <a:gd name="connsiteX32820" fmla="*/ 8572864 w 12191966"/>
              <a:gd name="connsiteY32820" fmla="*/ 4011981 h 4330701"/>
              <a:gd name="connsiteX32821" fmla="*/ 8558973 w 12191966"/>
              <a:gd name="connsiteY32821" fmla="*/ 4011981 h 4330701"/>
              <a:gd name="connsiteX32822" fmla="*/ 8545877 w 12191966"/>
              <a:gd name="connsiteY32822" fmla="*/ 4013172 h 4330701"/>
              <a:gd name="connsiteX32823" fmla="*/ 8532779 w 12191966"/>
              <a:gd name="connsiteY32823" fmla="*/ 4013966 h 4330701"/>
              <a:gd name="connsiteX32824" fmla="*/ 8520079 w 12191966"/>
              <a:gd name="connsiteY32824" fmla="*/ 4016347 h 4330701"/>
              <a:gd name="connsiteX32825" fmla="*/ 8514127 w 12191966"/>
              <a:gd name="connsiteY32825" fmla="*/ 4018729 h 4330701"/>
              <a:gd name="connsiteX32826" fmla="*/ 8508173 w 12191966"/>
              <a:gd name="connsiteY32826" fmla="*/ 4019920 h 4330701"/>
              <a:gd name="connsiteX32827" fmla="*/ 8502220 w 12191966"/>
              <a:gd name="connsiteY32827" fmla="*/ 4022698 h 4330701"/>
              <a:gd name="connsiteX32828" fmla="*/ 8496664 w 12191966"/>
              <a:gd name="connsiteY32828" fmla="*/ 4025476 h 4330701"/>
              <a:gd name="connsiteX32829" fmla="*/ 8491107 w 12191966"/>
              <a:gd name="connsiteY32829" fmla="*/ 4028652 h 4330701"/>
              <a:gd name="connsiteX32830" fmla="*/ 8485551 w 12191966"/>
              <a:gd name="connsiteY32830" fmla="*/ 4032224 h 4330701"/>
              <a:gd name="connsiteX32831" fmla="*/ 8485551 w 12191966"/>
              <a:gd name="connsiteY32831" fmla="*/ 4027461 h 4330701"/>
              <a:gd name="connsiteX32832" fmla="*/ 8484757 w 12191966"/>
              <a:gd name="connsiteY32832" fmla="*/ 4023889 h 4330701"/>
              <a:gd name="connsiteX32833" fmla="*/ 8483567 w 12191966"/>
              <a:gd name="connsiteY32833" fmla="*/ 4021110 h 4330701"/>
              <a:gd name="connsiteX32834" fmla="*/ 8482773 w 12191966"/>
              <a:gd name="connsiteY32834" fmla="*/ 4018729 h 4330701"/>
              <a:gd name="connsiteX32835" fmla="*/ 8481186 w 12191966"/>
              <a:gd name="connsiteY32835" fmla="*/ 4015951 h 4330701"/>
              <a:gd name="connsiteX32836" fmla="*/ 8479995 w 12191966"/>
              <a:gd name="connsiteY32836" fmla="*/ 4013172 h 4330701"/>
              <a:gd name="connsiteX32837" fmla="*/ 8479995 w 12191966"/>
              <a:gd name="connsiteY32837" fmla="*/ 4009203 h 4330701"/>
              <a:gd name="connsiteX32838" fmla="*/ 8480789 w 12191966"/>
              <a:gd name="connsiteY32838" fmla="*/ 4003646 h 4330701"/>
              <a:gd name="connsiteX32839" fmla="*/ 8478011 w 12191966"/>
              <a:gd name="connsiteY32839" fmla="*/ 4003646 h 4330701"/>
              <a:gd name="connsiteX32840" fmla="*/ 8476027 w 12191966"/>
              <a:gd name="connsiteY32840" fmla="*/ 4003646 h 4330701"/>
              <a:gd name="connsiteX32841" fmla="*/ 8474439 w 12191966"/>
              <a:gd name="connsiteY32841" fmla="*/ 4004440 h 4330701"/>
              <a:gd name="connsiteX32842" fmla="*/ 8473248 w 12191966"/>
              <a:gd name="connsiteY32842" fmla="*/ 4004837 h 4330701"/>
              <a:gd name="connsiteX32843" fmla="*/ 8472057 w 12191966"/>
              <a:gd name="connsiteY32843" fmla="*/ 4006425 h 4330701"/>
              <a:gd name="connsiteX32844" fmla="*/ 8471264 w 12191966"/>
              <a:gd name="connsiteY32844" fmla="*/ 4008012 h 4330701"/>
              <a:gd name="connsiteX32845" fmla="*/ 8470073 w 12191966"/>
              <a:gd name="connsiteY32845" fmla="*/ 4011981 h 4330701"/>
              <a:gd name="connsiteX32846" fmla="*/ 8468883 w 12191966"/>
              <a:gd name="connsiteY32846" fmla="*/ 4016347 h 4330701"/>
              <a:gd name="connsiteX32847" fmla="*/ 8468883 w 12191966"/>
              <a:gd name="connsiteY32847" fmla="*/ 4021507 h 4330701"/>
              <a:gd name="connsiteX32848" fmla="*/ 8470073 w 12191966"/>
              <a:gd name="connsiteY32848" fmla="*/ 4033415 h 4330701"/>
              <a:gd name="connsiteX32849" fmla="*/ 8465707 w 12191966"/>
              <a:gd name="connsiteY32849" fmla="*/ 4031033 h 4330701"/>
              <a:gd name="connsiteX32850" fmla="*/ 8464120 w 12191966"/>
              <a:gd name="connsiteY32850" fmla="*/ 4030239 h 4330701"/>
              <a:gd name="connsiteX32851" fmla="*/ 8462533 w 12191966"/>
              <a:gd name="connsiteY32851" fmla="*/ 4028652 h 4330701"/>
              <a:gd name="connsiteX32852" fmla="*/ 8460945 w 12191966"/>
              <a:gd name="connsiteY32852" fmla="*/ 4025476 h 4330701"/>
              <a:gd name="connsiteX32853" fmla="*/ 8460151 w 12191966"/>
              <a:gd name="connsiteY32853" fmla="*/ 4021904 h 4330701"/>
              <a:gd name="connsiteX32854" fmla="*/ 8458961 w 12191966"/>
              <a:gd name="connsiteY32854" fmla="*/ 4013966 h 4330701"/>
              <a:gd name="connsiteX32855" fmla="*/ 8458167 w 12191966"/>
              <a:gd name="connsiteY32855" fmla="*/ 4009997 h 4330701"/>
              <a:gd name="connsiteX32856" fmla="*/ 8456977 w 12191966"/>
              <a:gd name="connsiteY32856" fmla="*/ 4006028 h 4330701"/>
              <a:gd name="connsiteX32857" fmla="*/ 8454992 w 12191966"/>
              <a:gd name="connsiteY32857" fmla="*/ 4013569 h 4330701"/>
              <a:gd name="connsiteX32858" fmla="*/ 8453007 w 12191966"/>
              <a:gd name="connsiteY32858" fmla="*/ 4017935 h 4330701"/>
              <a:gd name="connsiteX32859" fmla="*/ 8452214 w 12191966"/>
              <a:gd name="connsiteY32859" fmla="*/ 4019523 h 4330701"/>
              <a:gd name="connsiteX32860" fmla="*/ 8451023 w 12191966"/>
              <a:gd name="connsiteY32860" fmla="*/ 4020713 h 4330701"/>
              <a:gd name="connsiteX32861" fmla="*/ 8449436 w 12191966"/>
              <a:gd name="connsiteY32861" fmla="*/ 4021110 h 4330701"/>
              <a:gd name="connsiteX32862" fmla="*/ 8448642 w 12191966"/>
              <a:gd name="connsiteY32862" fmla="*/ 4021110 h 4330701"/>
              <a:gd name="connsiteX32863" fmla="*/ 8445467 w 12191966"/>
              <a:gd name="connsiteY32863" fmla="*/ 4019920 h 4330701"/>
              <a:gd name="connsiteX32864" fmla="*/ 8442292 w 12191966"/>
              <a:gd name="connsiteY32864" fmla="*/ 4018729 h 4330701"/>
              <a:gd name="connsiteX32865" fmla="*/ 8438323 w 12191966"/>
              <a:gd name="connsiteY32865" fmla="*/ 4015951 h 4330701"/>
              <a:gd name="connsiteX32866" fmla="*/ 8433561 w 12191966"/>
              <a:gd name="connsiteY32866" fmla="*/ 4013966 h 4330701"/>
              <a:gd name="connsiteX32867" fmla="*/ 8432767 w 12191966"/>
              <a:gd name="connsiteY32867" fmla="*/ 4017935 h 4330701"/>
              <a:gd name="connsiteX32868" fmla="*/ 8432767 w 12191966"/>
              <a:gd name="connsiteY32868" fmla="*/ 4021507 h 4330701"/>
              <a:gd name="connsiteX32869" fmla="*/ 8433957 w 12191966"/>
              <a:gd name="connsiteY32869" fmla="*/ 4023889 h 4330701"/>
              <a:gd name="connsiteX32870" fmla="*/ 8435148 w 12191966"/>
              <a:gd name="connsiteY32870" fmla="*/ 4025873 h 4330701"/>
              <a:gd name="connsiteX32871" fmla="*/ 8435942 w 12191966"/>
              <a:gd name="connsiteY32871" fmla="*/ 4027064 h 4330701"/>
              <a:gd name="connsiteX32872" fmla="*/ 8437529 w 12191966"/>
              <a:gd name="connsiteY32872" fmla="*/ 4028255 h 4330701"/>
              <a:gd name="connsiteX32873" fmla="*/ 8441498 w 12191966"/>
              <a:gd name="connsiteY32873" fmla="*/ 4029049 h 4330701"/>
              <a:gd name="connsiteX32874" fmla="*/ 8445070 w 12191966"/>
              <a:gd name="connsiteY32874" fmla="*/ 4029446 h 4330701"/>
              <a:gd name="connsiteX32875" fmla="*/ 8446657 w 12191966"/>
              <a:gd name="connsiteY32875" fmla="*/ 4030636 h 4330701"/>
              <a:gd name="connsiteX32876" fmla="*/ 8447848 w 12191966"/>
              <a:gd name="connsiteY32876" fmla="*/ 4031430 h 4330701"/>
              <a:gd name="connsiteX32877" fmla="*/ 8449436 w 12191966"/>
              <a:gd name="connsiteY32877" fmla="*/ 4033018 h 4330701"/>
              <a:gd name="connsiteX32878" fmla="*/ 8449833 w 12191966"/>
              <a:gd name="connsiteY32878" fmla="*/ 4035002 h 4330701"/>
              <a:gd name="connsiteX32879" fmla="*/ 8450627 w 12191966"/>
              <a:gd name="connsiteY32879" fmla="*/ 4037781 h 4330701"/>
              <a:gd name="connsiteX32880" fmla="*/ 8450627 w 12191966"/>
              <a:gd name="connsiteY32880" fmla="*/ 4041750 h 4330701"/>
              <a:gd name="connsiteX32881" fmla="*/ 8443879 w 12191966"/>
              <a:gd name="connsiteY32881" fmla="*/ 4037781 h 4330701"/>
              <a:gd name="connsiteX32882" fmla="*/ 8437133 w 12191966"/>
              <a:gd name="connsiteY32882" fmla="*/ 4034605 h 4330701"/>
              <a:gd name="connsiteX32883" fmla="*/ 8428798 w 12191966"/>
              <a:gd name="connsiteY32883" fmla="*/ 4031033 h 4330701"/>
              <a:gd name="connsiteX32884" fmla="*/ 8420861 w 12191966"/>
              <a:gd name="connsiteY32884" fmla="*/ 4027461 h 4330701"/>
              <a:gd name="connsiteX32885" fmla="*/ 8417289 w 12191966"/>
              <a:gd name="connsiteY32885" fmla="*/ 4025476 h 4330701"/>
              <a:gd name="connsiteX32886" fmla="*/ 8414511 w 12191966"/>
              <a:gd name="connsiteY32886" fmla="*/ 4023095 h 4330701"/>
              <a:gd name="connsiteX32887" fmla="*/ 8411336 w 12191966"/>
              <a:gd name="connsiteY32887" fmla="*/ 4021110 h 4330701"/>
              <a:gd name="connsiteX32888" fmla="*/ 8408955 w 12191966"/>
              <a:gd name="connsiteY32888" fmla="*/ 4018729 h 4330701"/>
              <a:gd name="connsiteX32889" fmla="*/ 8406970 w 12191966"/>
              <a:gd name="connsiteY32889" fmla="*/ 4015554 h 4330701"/>
              <a:gd name="connsiteX32890" fmla="*/ 8405779 w 12191966"/>
              <a:gd name="connsiteY32890" fmla="*/ 4012378 h 4330701"/>
              <a:gd name="connsiteX32891" fmla="*/ 8405383 w 12191966"/>
              <a:gd name="connsiteY32891" fmla="*/ 4009203 h 4330701"/>
              <a:gd name="connsiteX32892" fmla="*/ 8405383 w 12191966"/>
              <a:gd name="connsiteY32892" fmla="*/ 4004837 h 4330701"/>
              <a:gd name="connsiteX32893" fmla="*/ 8403398 w 12191966"/>
              <a:gd name="connsiteY32893" fmla="*/ 4004440 h 4330701"/>
              <a:gd name="connsiteX32894" fmla="*/ 8401414 w 12191966"/>
              <a:gd name="connsiteY32894" fmla="*/ 4004043 h 4330701"/>
              <a:gd name="connsiteX32895" fmla="*/ 8399429 w 12191966"/>
              <a:gd name="connsiteY32895" fmla="*/ 4004440 h 4330701"/>
              <a:gd name="connsiteX32896" fmla="*/ 8397842 w 12191966"/>
              <a:gd name="connsiteY32896" fmla="*/ 4004837 h 4330701"/>
              <a:gd name="connsiteX32897" fmla="*/ 8396651 w 12191966"/>
              <a:gd name="connsiteY32897" fmla="*/ 4005631 h 4330701"/>
              <a:gd name="connsiteX32898" fmla="*/ 8395857 w 12191966"/>
              <a:gd name="connsiteY32898" fmla="*/ 4006822 h 4330701"/>
              <a:gd name="connsiteX32899" fmla="*/ 8394270 w 12191966"/>
              <a:gd name="connsiteY32899" fmla="*/ 4009997 h 4330701"/>
              <a:gd name="connsiteX32900" fmla="*/ 8393873 w 12191966"/>
              <a:gd name="connsiteY32900" fmla="*/ 4013966 h 4330701"/>
              <a:gd name="connsiteX32901" fmla="*/ 8393873 w 12191966"/>
              <a:gd name="connsiteY32901" fmla="*/ 4018729 h 4330701"/>
              <a:gd name="connsiteX32902" fmla="*/ 8394667 w 12191966"/>
              <a:gd name="connsiteY32902" fmla="*/ 4029446 h 4330701"/>
              <a:gd name="connsiteX32903" fmla="*/ 8386333 w 12191966"/>
              <a:gd name="connsiteY32903" fmla="*/ 4029049 h 4330701"/>
              <a:gd name="connsiteX32904" fmla="*/ 8378792 w 12191966"/>
              <a:gd name="connsiteY32904" fmla="*/ 4028255 h 4330701"/>
              <a:gd name="connsiteX32905" fmla="*/ 8371648 w 12191966"/>
              <a:gd name="connsiteY32905" fmla="*/ 4025873 h 4330701"/>
              <a:gd name="connsiteX32906" fmla="*/ 8365298 w 12191966"/>
              <a:gd name="connsiteY32906" fmla="*/ 4023889 h 4330701"/>
              <a:gd name="connsiteX32907" fmla="*/ 8352995 w 12191966"/>
              <a:gd name="connsiteY32907" fmla="*/ 4018729 h 4330701"/>
              <a:gd name="connsiteX32908" fmla="*/ 8342280 w 12191966"/>
              <a:gd name="connsiteY32908" fmla="*/ 4013966 h 4330701"/>
              <a:gd name="connsiteX32909" fmla="*/ 8336723 w 12191966"/>
              <a:gd name="connsiteY32909" fmla="*/ 4011981 h 4330701"/>
              <a:gd name="connsiteX32910" fmla="*/ 8331167 w 12191966"/>
              <a:gd name="connsiteY32910" fmla="*/ 4010394 h 4330701"/>
              <a:gd name="connsiteX32911" fmla="*/ 8325214 w 12191966"/>
              <a:gd name="connsiteY32911" fmla="*/ 4009997 h 4330701"/>
              <a:gd name="connsiteX32912" fmla="*/ 8318864 w 12191966"/>
              <a:gd name="connsiteY32912" fmla="*/ 4009997 h 4330701"/>
              <a:gd name="connsiteX32913" fmla="*/ 8312117 w 12191966"/>
              <a:gd name="connsiteY32913" fmla="*/ 4011188 h 4330701"/>
              <a:gd name="connsiteX32914" fmla="*/ 8304973 w 12191966"/>
              <a:gd name="connsiteY32914" fmla="*/ 4013569 h 4330701"/>
              <a:gd name="connsiteX32915" fmla="*/ 8297036 w 12191966"/>
              <a:gd name="connsiteY32915" fmla="*/ 4017538 h 4330701"/>
              <a:gd name="connsiteX32916" fmla="*/ 8287908 w 12191966"/>
              <a:gd name="connsiteY32916" fmla="*/ 4022698 h 4330701"/>
              <a:gd name="connsiteX32917" fmla="*/ 8289495 w 12191966"/>
              <a:gd name="connsiteY32917" fmla="*/ 4019920 h 4330701"/>
              <a:gd name="connsiteX32918" fmla="*/ 8289892 w 12191966"/>
              <a:gd name="connsiteY32918" fmla="*/ 4017538 h 4330701"/>
              <a:gd name="connsiteX32919" fmla="*/ 8289892 w 12191966"/>
              <a:gd name="connsiteY32919" fmla="*/ 4015554 h 4330701"/>
              <a:gd name="connsiteX32920" fmla="*/ 8289892 w 12191966"/>
              <a:gd name="connsiteY32920" fmla="*/ 4013966 h 4330701"/>
              <a:gd name="connsiteX32921" fmla="*/ 8289098 w 12191966"/>
              <a:gd name="connsiteY32921" fmla="*/ 4009997 h 4330701"/>
              <a:gd name="connsiteX32922" fmla="*/ 8287511 w 12191966"/>
              <a:gd name="connsiteY32922" fmla="*/ 4004837 h 4330701"/>
              <a:gd name="connsiteX32923" fmla="*/ 8282352 w 12191966"/>
              <a:gd name="connsiteY32923" fmla="*/ 4004837 h 4330701"/>
              <a:gd name="connsiteX32924" fmla="*/ 8277986 w 12191966"/>
              <a:gd name="connsiteY32924" fmla="*/ 4005631 h 4330701"/>
              <a:gd name="connsiteX32925" fmla="*/ 8274414 w 12191966"/>
              <a:gd name="connsiteY32925" fmla="*/ 4007615 h 4330701"/>
              <a:gd name="connsiteX32926" fmla="*/ 8271239 w 12191966"/>
              <a:gd name="connsiteY32926" fmla="*/ 4009600 h 4330701"/>
              <a:gd name="connsiteX32927" fmla="*/ 8269255 w 12191966"/>
              <a:gd name="connsiteY32927" fmla="*/ 4012378 h 4330701"/>
              <a:gd name="connsiteX32928" fmla="*/ 8267270 w 12191966"/>
              <a:gd name="connsiteY32928" fmla="*/ 4015951 h 4330701"/>
              <a:gd name="connsiteX32929" fmla="*/ 8265683 w 12191966"/>
              <a:gd name="connsiteY32929" fmla="*/ 4020713 h 4330701"/>
              <a:gd name="connsiteX32930" fmla="*/ 8264492 w 12191966"/>
              <a:gd name="connsiteY32930" fmla="*/ 4025079 h 4330701"/>
              <a:gd name="connsiteX32931" fmla="*/ 8262508 w 12191966"/>
              <a:gd name="connsiteY32931" fmla="*/ 4025476 h 4330701"/>
              <a:gd name="connsiteX32932" fmla="*/ 8260523 w 12191966"/>
              <a:gd name="connsiteY32932" fmla="*/ 4025476 h 4330701"/>
              <a:gd name="connsiteX32933" fmla="*/ 8258936 w 12191966"/>
              <a:gd name="connsiteY32933" fmla="*/ 4025079 h 4330701"/>
              <a:gd name="connsiteX32934" fmla="*/ 8257348 w 12191966"/>
              <a:gd name="connsiteY32934" fmla="*/ 4024683 h 4330701"/>
              <a:gd name="connsiteX32935" fmla="*/ 8254967 w 12191966"/>
              <a:gd name="connsiteY32935" fmla="*/ 4021904 h 4330701"/>
              <a:gd name="connsiteX32936" fmla="*/ 8253380 w 12191966"/>
              <a:gd name="connsiteY32936" fmla="*/ 4019126 h 4330701"/>
              <a:gd name="connsiteX32937" fmla="*/ 8251395 w 12191966"/>
              <a:gd name="connsiteY32937" fmla="*/ 4015951 h 4330701"/>
              <a:gd name="connsiteX32938" fmla="*/ 8249411 w 12191966"/>
              <a:gd name="connsiteY32938" fmla="*/ 4013172 h 4330701"/>
              <a:gd name="connsiteX32939" fmla="*/ 8247427 w 12191966"/>
              <a:gd name="connsiteY32939" fmla="*/ 4010394 h 4330701"/>
              <a:gd name="connsiteX32940" fmla="*/ 8245839 w 12191966"/>
              <a:gd name="connsiteY32940" fmla="*/ 4009997 h 4330701"/>
              <a:gd name="connsiteX32941" fmla="*/ 8244252 w 12191966"/>
              <a:gd name="connsiteY32941" fmla="*/ 4009600 h 4330701"/>
              <a:gd name="connsiteX32942" fmla="*/ 8240680 w 12191966"/>
              <a:gd name="connsiteY32942" fmla="*/ 4010394 h 4330701"/>
              <a:gd name="connsiteX32943" fmla="*/ 8237902 w 12191966"/>
              <a:gd name="connsiteY32943" fmla="*/ 4011585 h 4330701"/>
              <a:gd name="connsiteX32944" fmla="*/ 8235123 w 12191966"/>
              <a:gd name="connsiteY32944" fmla="*/ 4013569 h 4330701"/>
              <a:gd name="connsiteX32945" fmla="*/ 8232742 w 12191966"/>
              <a:gd name="connsiteY32945" fmla="*/ 4015554 h 4330701"/>
              <a:gd name="connsiteX32946" fmla="*/ 8231155 w 12191966"/>
              <a:gd name="connsiteY32946" fmla="*/ 4018729 h 4330701"/>
              <a:gd name="connsiteX32947" fmla="*/ 8229170 w 12191966"/>
              <a:gd name="connsiteY32947" fmla="*/ 4021110 h 4330701"/>
              <a:gd name="connsiteX32948" fmla="*/ 8226392 w 12191966"/>
              <a:gd name="connsiteY32948" fmla="*/ 4027064 h 4330701"/>
              <a:gd name="connsiteX32949" fmla="*/ 8222820 w 12191966"/>
              <a:gd name="connsiteY32949" fmla="*/ 4033018 h 4330701"/>
              <a:gd name="connsiteX32950" fmla="*/ 8220836 w 12191966"/>
              <a:gd name="connsiteY32950" fmla="*/ 4036193 h 4330701"/>
              <a:gd name="connsiteX32951" fmla="*/ 8218852 w 12191966"/>
              <a:gd name="connsiteY32951" fmla="*/ 4038178 h 4330701"/>
              <a:gd name="connsiteX32952" fmla="*/ 8216073 w 12191966"/>
              <a:gd name="connsiteY32952" fmla="*/ 4040162 h 4330701"/>
              <a:gd name="connsiteX32953" fmla="*/ 8213295 w 12191966"/>
              <a:gd name="connsiteY32953" fmla="*/ 4041750 h 4330701"/>
              <a:gd name="connsiteX32954" fmla="*/ 8209723 w 12191966"/>
              <a:gd name="connsiteY32954" fmla="*/ 4042147 h 4330701"/>
              <a:gd name="connsiteX32955" fmla="*/ 8206152 w 12191966"/>
              <a:gd name="connsiteY32955" fmla="*/ 4042544 h 4330701"/>
              <a:gd name="connsiteX32956" fmla="*/ 8207739 w 12191966"/>
              <a:gd name="connsiteY32956" fmla="*/ 4036987 h 4330701"/>
              <a:gd name="connsiteX32957" fmla="*/ 8208136 w 12191966"/>
              <a:gd name="connsiteY32957" fmla="*/ 4033018 h 4330701"/>
              <a:gd name="connsiteX32958" fmla="*/ 8207739 w 12191966"/>
              <a:gd name="connsiteY32958" fmla="*/ 4030239 h 4330701"/>
              <a:gd name="connsiteX32959" fmla="*/ 8206152 w 12191966"/>
              <a:gd name="connsiteY32959" fmla="*/ 4027461 h 4330701"/>
              <a:gd name="connsiteX32960" fmla="*/ 8204167 w 12191966"/>
              <a:gd name="connsiteY32960" fmla="*/ 4025873 h 4330701"/>
              <a:gd name="connsiteX32961" fmla="*/ 8201786 w 12191966"/>
              <a:gd name="connsiteY32961" fmla="*/ 4025079 h 4330701"/>
              <a:gd name="connsiteX32962" fmla="*/ 8198611 w 12191966"/>
              <a:gd name="connsiteY32962" fmla="*/ 4024683 h 4330701"/>
              <a:gd name="connsiteX32963" fmla="*/ 8195436 w 12191966"/>
              <a:gd name="connsiteY32963" fmla="*/ 4023889 h 4330701"/>
              <a:gd name="connsiteX32964" fmla="*/ 8191467 w 12191966"/>
              <a:gd name="connsiteY32964" fmla="*/ 4029049 h 4330701"/>
              <a:gd name="connsiteX32965" fmla="*/ 8187102 w 12191966"/>
              <a:gd name="connsiteY32965" fmla="*/ 4034208 h 4330701"/>
              <a:gd name="connsiteX32966" fmla="*/ 8178370 w 12191966"/>
              <a:gd name="connsiteY32966" fmla="*/ 4042544 h 4330701"/>
              <a:gd name="connsiteX32967" fmla="*/ 8160114 w 12191966"/>
              <a:gd name="connsiteY32967" fmla="*/ 4059214 h 4330701"/>
              <a:gd name="connsiteX32968" fmla="*/ 8150986 w 12191966"/>
              <a:gd name="connsiteY32968" fmla="*/ 4067549 h 4330701"/>
              <a:gd name="connsiteX32969" fmla="*/ 8146620 w 12191966"/>
              <a:gd name="connsiteY32969" fmla="*/ 4072312 h 4330701"/>
              <a:gd name="connsiteX32970" fmla="*/ 8142255 w 12191966"/>
              <a:gd name="connsiteY32970" fmla="*/ 4076678 h 4330701"/>
              <a:gd name="connsiteX32971" fmla="*/ 8138286 w 12191966"/>
              <a:gd name="connsiteY32971" fmla="*/ 4081838 h 4330701"/>
              <a:gd name="connsiteX32972" fmla="*/ 8134714 w 12191966"/>
              <a:gd name="connsiteY32972" fmla="*/ 4087395 h 4330701"/>
              <a:gd name="connsiteX32973" fmla="*/ 8131539 w 12191966"/>
              <a:gd name="connsiteY32973" fmla="*/ 4093348 h 4330701"/>
              <a:gd name="connsiteX32974" fmla="*/ 8128364 w 12191966"/>
              <a:gd name="connsiteY32974" fmla="*/ 4099699 h 4330701"/>
              <a:gd name="connsiteX32975" fmla="*/ 8123205 w 12191966"/>
              <a:gd name="connsiteY32975" fmla="*/ 4100493 h 4330701"/>
              <a:gd name="connsiteX32976" fmla="*/ 8117648 w 12191966"/>
              <a:gd name="connsiteY32976" fmla="*/ 4100890 h 4330701"/>
              <a:gd name="connsiteX32977" fmla="*/ 8112489 w 12191966"/>
              <a:gd name="connsiteY32977" fmla="*/ 4100890 h 4330701"/>
              <a:gd name="connsiteX32978" fmla="*/ 8106933 w 12191966"/>
              <a:gd name="connsiteY32978" fmla="*/ 4101683 h 4330701"/>
              <a:gd name="connsiteX32979" fmla="*/ 8104948 w 12191966"/>
              <a:gd name="connsiteY32979" fmla="*/ 4102477 h 4330701"/>
              <a:gd name="connsiteX32980" fmla="*/ 8102964 w 12191966"/>
              <a:gd name="connsiteY32980" fmla="*/ 4103271 h 4330701"/>
              <a:gd name="connsiteX32981" fmla="*/ 8100583 w 12191966"/>
              <a:gd name="connsiteY32981" fmla="*/ 4104859 h 4330701"/>
              <a:gd name="connsiteX32982" fmla="*/ 8099392 w 12191966"/>
              <a:gd name="connsiteY32982" fmla="*/ 4106843 h 4330701"/>
              <a:gd name="connsiteX32983" fmla="*/ 8098202 w 12191966"/>
              <a:gd name="connsiteY32983" fmla="*/ 4109225 h 4330701"/>
              <a:gd name="connsiteX32984" fmla="*/ 8097805 w 12191966"/>
              <a:gd name="connsiteY32984" fmla="*/ 4112400 h 4330701"/>
              <a:gd name="connsiteX32985" fmla="*/ 8097805 w 12191966"/>
              <a:gd name="connsiteY32985" fmla="*/ 4115972 h 4330701"/>
              <a:gd name="connsiteX32986" fmla="*/ 8097805 w 12191966"/>
              <a:gd name="connsiteY32986" fmla="*/ 4119941 h 4330701"/>
              <a:gd name="connsiteX32987" fmla="*/ 8092645 w 12191966"/>
              <a:gd name="connsiteY32987" fmla="*/ 4119544 h 4330701"/>
              <a:gd name="connsiteX32988" fmla="*/ 8090264 w 12191966"/>
              <a:gd name="connsiteY32988" fmla="*/ 4118751 h 4330701"/>
              <a:gd name="connsiteX32989" fmla="*/ 8088280 w 12191966"/>
              <a:gd name="connsiteY32989" fmla="*/ 4117957 h 4330701"/>
              <a:gd name="connsiteX32990" fmla="*/ 8086295 w 12191966"/>
              <a:gd name="connsiteY32990" fmla="*/ 4116369 h 4330701"/>
              <a:gd name="connsiteX32991" fmla="*/ 8084708 w 12191966"/>
              <a:gd name="connsiteY32991" fmla="*/ 4114781 h 4330701"/>
              <a:gd name="connsiteX32992" fmla="*/ 8083120 w 12191966"/>
              <a:gd name="connsiteY32992" fmla="*/ 4112400 h 4330701"/>
              <a:gd name="connsiteX32993" fmla="*/ 8081533 w 12191966"/>
              <a:gd name="connsiteY32993" fmla="*/ 4110019 h 4330701"/>
              <a:gd name="connsiteX32994" fmla="*/ 8079548 w 12191966"/>
              <a:gd name="connsiteY32994" fmla="*/ 4110812 h 4330701"/>
              <a:gd name="connsiteX32995" fmla="*/ 8078755 w 12191966"/>
              <a:gd name="connsiteY32995" fmla="*/ 4112003 h 4330701"/>
              <a:gd name="connsiteX32996" fmla="*/ 8078755 w 12191966"/>
              <a:gd name="connsiteY32996" fmla="*/ 4112797 h 4330701"/>
              <a:gd name="connsiteX32997" fmla="*/ 8078755 w 12191966"/>
              <a:gd name="connsiteY32997" fmla="*/ 4113988 h 4330701"/>
              <a:gd name="connsiteX32998" fmla="*/ 8080739 w 12191966"/>
              <a:gd name="connsiteY32998" fmla="*/ 4116766 h 4330701"/>
              <a:gd name="connsiteX32999" fmla="*/ 8083120 w 12191966"/>
              <a:gd name="connsiteY32999" fmla="*/ 4120338 h 4330701"/>
              <a:gd name="connsiteX33000" fmla="*/ 8085898 w 12191966"/>
              <a:gd name="connsiteY33000" fmla="*/ 4123910 h 4330701"/>
              <a:gd name="connsiteX33001" fmla="*/ 8086692 w 12191966"/>
              <a:gd name="connsiteY33001" fmla="*/ 4125498 h 4330701"/>
              <a:gd name="connsiteX33002" fmla="*/ 8087089 w 12191966"/>
              <a:gd name="connsiteY33002" fmla="*/ 4127483 h 4330701"/>
              <a:gd name="connsiteX33003" fmla="*/ 8087089 w 12191966"/>
              <a:gd name="connsiteY33003" fmla="*/ 4129070 h 4330701"/>
              <a:gd name="connsiteX33004" fmla="*/ 8086692 w 12191966"/>
              <a:gd name="connsiteY33004" fmla="*/ 4130261 h 4330701"/>
              <a:gd name="connsiteX33005" fmla="*/ 8085105 w 12191966"/>
              <a:gd name="connsiteY33005" fmla="*/ 4131849 h 4330701"/>
              <a:gd name="connsiteX33006" fmla="*/ 8082723 w 12191966"/>
              <a:gd name="connsiteY33006" fmla="*/ 4133436 h 4330701"/>
              <a:gd name="connsiteX33007" fmla="*/ 8080342 w 12191966"/>
              <a:gd name="connsiteY33007" fmla="*/ 4133833 h 4330701"/>
              <a:gd name="connsiteX33008" fmla="*/ 8078358 w 12191966"/>
              <a:gd name="connsiteY33008" fmla="*/ 4134627 h 4330701"/>
              <a:gd name="connsiteX33009" fmla="*/ 8076770 w 12191966"/>
              <a:gd name="connsiteY33009" fmla="*/ 4134627 h 4330701"/>
              <a:gd name="connsiteX33010" fmla="*/ 8076373 w 12191966"/>
              <a:gd name="connsiteY33010" fmla="*/ 4133833 h 4330701"/>
              <a:gd name="connsiteX33011" fmla="*/ 8075580 w 12191966"/>
              <a:gd name="connsiteY33011" fmla="*/ 4133436 h 4330701"/>
              <a:gd name="connsiteX33012" fmla="*/ 8075580 w 12191966"/>
              <a:gd name="connsiteY33012" fmla="*/ 4132246 h 4330701"/>
              <a:gd name="connsiteX33013" fmla="*/ 8076770 w 12191966"/>
              <a:gd name="connsiteY33013" fmla="*/ 4129864 h 4330701"/>
              <a:gd name="connsiteX33014" fmla="*/ 8077564 w 12191966"/>
              <a:gd name="connsiteY33014" fmla="*/ 4127086 h 4330701"/>
              <a:gd name="connsiteX33015" fmla="*/ 8078358 w 12191966"/>
              <a:gd name="connsiteY33015" fmla="*/ 4124307 h 4330701"/>
              <a:gd name="connsiteX33016" fmla="*/ 8077564 w 12191966"/>
              <a:gd name="connsiteY33016" fmla="*/ 4123514 h 4330701"/>
              <a:gd name="connsiteX33017" fmla="*/ 8077167 w 12191966"/>
              <a:gd name="connsiteY33017" fmla="*/ 4122720 h 4330701"/>
              <a:gd name="connsiteX33018" fmla="*/ 8076373 w 12191966"/>
              <a:gd name="connsiteY33018" fmla="*/ 4122323 h 4330701"/>
              <a:gd name="connsiteX33019" fmla="*/ 8074786 w 12191966"/>
              <a:gd name="connsiteY33019" fmla="*/ 4122323 h 4330701"/>
              <a:gd name="connsiteX33020" fmla="*/ 8069627 w 12191966"/>
              <a:gd name="connsiteY33020" fmla="*/ 4135421 h 4330701"/>
              <a:gd name="connsiteX33021" fmla="*/ 8080342 w 12191966"/>
              <a:gd name="connsiteY33021" fmla="*/ 4135024 h 4330701"/>
              <a:gd name="connsiteX33022" fmla="*/ 8091058 w 12191966"/>
              <a:gd name="connsiteY33022" fmla="*/ 4133436 h 4330701"/>
              <a:gd name="connsiteX33023" fmla="*/ 8102964 w 12191966"/>
              <a:gd name="connsiteY33023" fmla="*/ 4131055 h 4330701"/>
              <a:gd name="connsiteX33024" fmla="*/ 8114870 w 12191966"/>
              <a:gd name="connsiteY33024" fmla="*/ 4127483 h 4330701"/>
              <a:gd name="connsiteX33025" fmla="*/ 8115267 w 12191966"/>
              <a:gd name="connsiteY33025" fmla="*/ 4130261 h 4330701"/>
              <a:gd name="connsiteX33026" fmla="*/ 8114870 w 12191966"/>
              <a:gd name="connsiteY33026" fmla="*/ 4133039 h 4330701"/>
              <a:gd name="connsiteX33027" fmla="*/ 8114473 w 12191966"/>
              <a:gd name="connsiteY33027" fmla="*/ 4135024 h 4330701"/>
              <a:gd name="connsiteX33028" fmla="*/ 8113680 w 12191966"/>
              <a:gd name="connsiteY33028" fmla="*/ 4137009 h 4330701"/>
              <a:gd name="connsiteX33029" fmla="*/ 8112489 w 12191966"/>
              <a:gd name="connsiteY33029" fmla="*/ 4140581 h 4330701"/>
              <a:gd name="connsiteX33030" fmla="*/ 8111695 w 12191966"/>
              <a:gd name="connsiteY33030" fmla="*/ 4142565 h 4330701"/>
              <a:gd name="connsiteX33031" fmla="*/ 8111695 w 12191966"/>
              <a:gd name="connsiteY33031" fmla="*/ 4144947 h 4330701"/>
              <a:gd name="connsiteX33032" fmla="*/ 8099392 w 12191966"/>
              <a:gd name="connsiteY33032" fmla="*/ 4145344 h 4330701"/>
              <a:gd name="connsiteX33033" fmla="*/ 8087089 w 12191966"/>
              <a:gd name="connsiteY33033" fmla="*/ 4146534 h 4330701"/>
              <a:gd name="connsiteX33034" fmla="*/ 8065261 w 12191966"/>
              <a:gd name="connsiteY33034" fmla="*/ 4147328 h 4330701"/>
              <a:gd name="connsiteX33035" fmla="*/ 8062483 w 12191966"/>
              <a:gd name="connsiteY33035" fmla="*/ 4153679 h 4330701"/>
              <a:gd name="connsiteX33036" fmla="*/ 8060102 w 12191966"/>
              <a:gd name="connsiteY33036" fmla="*/ 4158839 h 4330701"/>
              <a:gd name="connsiteX33037" fmla="*/ 8054942 w 12191966"/>
              <a:gd name="connsiteY33037" fmla="*/ 4161220 h 4330701"/>
              <a:gd name="connsiteX33038" fmla="*/ 8048989 w 12191966"/>
              <a:gd name="connsiteY33038" fmla="*/ 4162411 h 4330701"/>
              <a:gd name="connsiteX33039" fmla="*/ 8042639 w 12191966"/>
              <a:gd name="connsiteY33039" fmla="*/ 4163999 h 4330701"/>
              <a:gd name="connsiteX33040" fmla="*/ 8035495 w 12191966"/>
              <a:gd name="connsiteY33040" fmla="*/ 4165586 h 4330701"/>
              <a:gd name="connsiteX33041" fmla="*/ 8020811 w 12191966"/>
              <a:gd name="connsiteY33041" fmla="*/ 4167571 h 4330701"/>
              <a:gd name="connsiteX33042" fmla="*/ 8005730 w 12191966"/>
              <a:gd name="connsiteY33042" fmla="*/ 4169952 h 4330701"/>
              <a:gd name="connsiteX33043" fmla="*/ 7990252 w 12191966"/>
              <a:gd name="connsiteY33043" fmla="*/ 4172731 h 4330701"/>
              <a:gd name="connsiteX33044" fmla="*/ 7982711 w 12191966"/>
              <a:gd name="connsiteY33044" fmla="*/ 4173921 h 4330701"/>
              <a:gd name="connsiteX33045" fmla="*/ 7975964 w 12191966"/>
              <a:gd name="connsiteY33045" fmla="*/ 4175509 h 4330701"/>
              <a:gd name="connsiteX33046" fmla="*/ 7969217 w 12191966"/>
              <a:gd name="connsiteY33046" fmla="*/ 4177890 h 4330701"/>
              <a:gd name="connsiteX33047" fmla="*/ 7962867 w 12191966"/>
              <a:gd name="connsiteY33047" fmla="*/ 4180669 h 4330701"/>
              <a:gd name="connsiteX33048" fmla="*/ 7956914 w 12191966"/>
              <a:gd name="connsiteY33048" fmla="*/ 4183447 h 4330701"/>
              <a:gd name="connsiteX33049" fmla="*/ 7951755 w 12191966"/>
              <a:gd name="connsiteY33049" fmla="*/ 4187019 h 4330701"/>
              <a:gd name="connsiteX33050" fmla="*/ 7947786 w 12191966"/>
              <a:gd name="connsiteY33050" fmla="*/ 4184638 h 4330701"/>
              <a:gd name="connsiteX33051" fmla="*/ 7944214 w 12191966"/>
              <a:gd name="connsiteY33051" fmla="*/ 4181066 h 4330701"/>
              <a:gd name="connsiteX33052" fmla="*/ 7941833 w 12191966"/>
              <a:gd name="connsiteY33052" fmla="*/ 4176700 h 4330701"/>
              <a:gd name="connsiteX33053" fmla="*/ 7939055 w 12191966"/>
              <a:gd name="connsiteY33053" fmla="*/ 4170746 h 4330701"/>
              <a:gd name="connsiteX33054" fmla="*/ 7932705 w 12191966"/>
              <a:gd name="connsiteY33054" fmla="*/ 4174715 h 4330701"/>
              <a:gd name="connsiteX33055" fmla="*/ 7925958 w 12191966"/>
              <a:gd name="connsiteY33055" fmla="*/ 4177890 h 4330701"/>
              <a:gd name="connsiteX33056" fmla="*/ 7920005 w 12191966"/>
              <a:gd name="connsiteY33056" fmla="*/ 4181066 h 4330701"/>
              <a:gd name="connsiteX33057" fmla="*/ 7913655 w 12191966"/>
              <a:gd name="connsiteY33057" fmla="*/ 4183050 h 4330701"/>
              <a:gd name="connsiteX33058" fmla="*/ 7907702 w 12191966"/>
              <a:gd name="connsiteY33058" fmla="*/ 4185035 h 4330701"/>
              <a:gd name="connsiteX33059" fmla="*/ 7900955 w 12191966"/>
              <a:gd name="connsiteY33059" fmla="*/ 4186622 h 4330701"/>
              <a:gd name="connsiteX33060" fmla="*/ 7895002 w 12191966"/>
              <a:gd name="connsiteY33060" fmla="*/ 4187416 h 4330701"/>
              <a:gd name="connsiteX33061" fmla="*/ 7889048 w 12191966"/>
              <a:gd name="connsiteY33061" fmla="*/ 4188607 h 4330701"/>
              <a:gd name="connsiteX33062" fmla="*/ 7883095 w 12191966"/>
              <a:gd name="connsiteY33062" fmla="*/ 4189004 h 4330701"/>
              <a:gd name="connsiteX33063" fmla="*/ 7877142 w 12191966"/>
              <a:gd name="connsiteY33063" fmla="*/ 4189004 h 4330701"/>
              <a:gd name="connsiteX33064" fmla="*/ 7865236 w 12191966"/>
              <a:gd name="connsiteY33064" fmla="*/ 4188210 h 4330701"/>
              <a:gd name="connsiteX33065" fmla="*/ 7853330 w 12191966"/>
              <a:gd name="connsiteY33065" fmla="*/ 4187019 h 4330701"/>
              <a:gd name="connsiteX33066" fmla="*/ 7841820 w 12191966"/>
              <a:gd name="connsiteY33066" fmla="*/ 4185035 h 4330701"/>
              <a:gd name="connsiteX33067" fmla="*/ 7818802 w 12191966"/>
              <a:gd name="connsiteY33067" fmla="*/ 4180272 h 4330701"/>
              <a:gd name="connsiteX33068" fmla="*/ 7807292 w 12191966"/>
              <a:gd name="connsiteY33068" fmla="*/ 4177890 h 4330701"/>
              <a:gd name="connsiteX33069" fmla="*/ 7795783 w 12191966"/>
              <a:gd name="connsiteY33069" fmla="*/ 4175906 h 4330701"/>
              <a:gd name="connsiteX33070" fmla="*/ 7783480 w 12191966"/>
              <a:gd name="connsiteY33070" fmla="*/ 4175112 h 4330701"/>
              <a:gd name="connsiteX33071" fmla="*/ 7771573 w 12191966"/>
              <a:gd name="connsiteY33071" fmla="*/ 4174715 h 4330701"/>
              <a:gd name="connsiteX33072" fmla="*/ 7765620 w 12191966"/>
              <a:gd name="connsiteY33072" fmla="*/ 4175112 h 4330701"/>
              <a:gd name="connsiteX33073" fmla="*/ 7759667 w 12191966"/>
              <a:gd name="connsiteY33073" fmla="*/ 4175906 h 4330701"/>
              <a:gd name="connsiteX33074" fmla="*/ 7753714 w 12191966"/>
              <a:gd name="connsiteY33074" fmla="*/ 4177097 h 4330701"/>
              <a:gd name="connsiteX33075" fmla="*/ 7747364 w 12191966"/>
              <a:gd name="connsiteY33075" fmla="*/ 4178684 h 4330701"/>
              <a:gd name="connsiteX33076" fmla="*/ 7744586 w 12191966"/>
              <a:gd name="connsiteY33076" fmla="*/ 4172731 h 4330701"/>
              <a:gd name="connsiteX33077" fmla="*/ 7741808 w 12191966"/>
              <a:gd name="connsiteY33077" fmla="*/ 4168365 h 4330701"/>
              <a:gd name="connsiteX33078" fmla="*/ 7738633 w 12191966"/>
              <a:gd name="connsiteY33078" fmla="*/ 4165586 h 4330701"/>
              <a:gd name="connsiteX33079" fmla="*/ 7735458 w 12191966"/>
              <a:gd name="connsiteY33079" fmla="*/ 4164395 h 4330701"/>
              <a:gd name="connsiteX33080" fmla="*/ 7731886 w 12191966"/>
              <a:gd name="connsiteY33080" fmla="*/ 4163999 h 4330701"/>
              <a:gd name="connsiteX33081" fmla="*/ 7727917 w 12191966"/>
              <a:gd name="connsiteY33081" fmla="*/ 4163999 h 4330701"/>
              <a:gd name="connsiteX33082" fmla="*/ 7718789 w 12191966"/>
              <a:gd name="connsiteY33082" fmla="*/ 4165189 h 4330701"/>
              <a:gd name="connsiteX33083" fmla="*/ 7719980 w 12191966"/>
              <a:gd name="connsiteY33083" fmla="*/ 4167174 h 4330701"/>
              <a:gd name="connsiteX33084" fmla="*/ 7720377 w 12191966"/>
              <a:gd name="connsiteY33084" fmla="*/ 4168365 h 4330701"/>
              <a:gd name="connsiteX33085" fmla="*/ 7721964 w 12191966"/>
              <a:gd name="connsiteY33085" fmla="*/ 4169555 h 4330701"/>
              <a:gd name="connsiteX33086" fmla="*/ 7723552 w 12191966"/>
              <a:gd name="connsiteY33086" fmla="*/ 4170746 h 4330701"/>
              <a:gd name="connsiteX33087" fmla="*/ 7726330 w 12191966"/>
              <a:gd name="connsiteY33087" fmla="*/ 4171540 h 4330701"/>
              <a:gd name="connsiteX33088" fmla="*/ 7729902 w 12191966"/>
              <a:gd name="connsiteY33088" fmla="*/ 4171540 h 4330701"/>
              <a:gd name="connsiteX33089" fmla="*/ 7721567 w 12191966"/>
              <a:gd name="connsiteY33089" fmla="*/ 4172731 h 4330701"/>
              <a:gd name="connsiteX33090" fmla="*/ 7712042 w 12191966"/>
              <a:gd name="connsiteY33090" fmla="*/ 4173127 h 4330701"/>
              <a:gd name="connsiteX33091" fmla="*/ 7692992 w 12191966"/>
              <a:gd name="connsiteY33091" fmla="*/ 4173127 h 4330701"/>
              <a:gd name="connsiteX33092" fmla="*/ 7673148 w 12191966"/>
              <a:gd name="connsiteY33092" fmla="*/ 4172731 h 4330701"/>
              <a:gd name="connsiteX33093" fmla="*/ 7664020 w 12191966"/>
              <a:gd name="connsiteY33093" fmla="*/ 4172731 h 4330701"/>
              <a:gd name="connsiteX33094" fmla="*/ 7655289 w 12191966"/>
              <a:gd name="connsiteY33094" fmla="*/ 4173127 h 4330701"/>
              <a:gd name="connsiteX33095" fmla="*/ 7658067 w 12191966"/>
              <a:gd name="connsiteY33095" fmla="*/ 4161220 h 4330701"/>
              <a:gd name="connsiteX33096" fmla="*/ 7659655 w 12191966"/>
              <a:gd name="connsiteY33096" fmla="*/ 4157648 h 4330701"/>
              <a:gd name="connsiteX33097" fmla="*/ 7661242 w 12191966"/>
              <a:gd name="connsiteY33097" fmla="*/ 4154870 h 4330701"/>
              <a:gd name="connsiteX33098" fmla="*/ 7662036 w 12191966"/>
              <a:gd name="connsiteY33098" fmla="*/ 4153679 h 4330701"/>
              <a:gd name="connsiteX33099" fmla="*/ 7663227 w 12191966"/>
              <a:gd name="connsiteY33099" fmla="*/ 4152488 h 4330701"/>
              <a:gd name="connsiteX33100" fmla="*/ 7664814 w 12191966"/>
              <a:gd name="connsiteY33100" fmla="*/ 4152488 h 4330701"/>
              <a:gd name="connsiteX33101" fmla="*/ 7665608 w 12191966"/>
              <a:gd name="connsiteY33101" fmla="*/ 4152488 h 4330701"/>
              <a:gd name="connsiteX33102" fmla="*/ 7668386 w 12191966"/>
              <a:gd name="connsiteY33102" fmla="*/ 4153679 h 4330701"/>
              <a:gd name="connsiteX33103" fmla="*/ 7669180 w 12191966"/>
              <a:gd name="connsiteY33103" fmla="*/ 4154076 h 4330701"/>
              <a:gd name="connsiteX33104" fmla="*/ 7670767 w 12191966"/>
              <a:gd name="connsiteY33104" fmla="*/ 4154076 h 4330701"/>
              <a:gd name="connsiteX33105" fmla="*/ 7672355 w 12191966"/>
              <a:gd name="connsiteY33105" fmla="*/ 4153679 h 4330701"/>
              <a:gd name="connsiteX33106" fmla="*/ 7674339 w 12191966"/>
              <a:gd name="connsiteY33106" fmla="*/ 4152488 h 4330701"/>
              <a:gd name="connsiteX33107" fmla="*/ 7676323 w 12191966"/>
              <a:gd name="connsiteY33107" fmla="*/ 4150504 h 4330701"/>
              <a:gd name="connsiteX33108" fmla="*/ 7678308 w 12191966"/>
              <a:gd name="connsiteY33108" fmla="*/ 4147328 h 4330701"/>
              <a:gd name="connsiteX33109" fmla="*/ 7672355 w 12191966"/>
              <a:gd name="connsiteY33109" fmla="*/ 4147328 h 4330701"/>
              <a:gd name="connsiteX33110" fmla="*/ 7666798 w 12191966"/>
              <a:gd name="connsiteY33110" fmla="*/ 4146931 h 4330701"/>
              <a:gd name="connsiteX33111" fmla="*/ 7661242 w 12191966"/>
              <a:gd name="connsiteY33111" fmla="*/ 4145344 h 4330701"/>
              <a:gd name="connsiteX33112" fmla="*/ 7655686 w 12191966"/>
              <a:gd name="connsiteY33112" fmla="*/ 4144153 h 4330701"/>
              <a:gd name="connsiteX33113" fmla="*/ 7644177 w 12191966"/>
              <a:gd name="connsiteY33113" fmla="*/ 4139390 h 4330701"/>
              <a:gd name="connsiteX33114" fmla="*/ 7633064 w 12191966"/>
              <a:gd name="connsiteY33114" fmla="*/ 4135024 h 4330701"/>
              <a:gd name="connsiteX33115" fmla="*/ 7621555 w 12191966"/>
              <a:gd name="connsiteY33115" fmla="*/ 4129864 h 4330701"/>
              <a:gd name="connsiteX33116" fmla="*/ 7615998 w 12191966"/>
              <a:gd name="connsiteY33116" fmla="*/ 4127880 h 4330701"/>
              <a:gd name="connsiteX33117" fmla="*/ 7610045 w 12191966"/>
              <a:gd name="connsiteY33117" fmla="*/ 4126292 h 4330701"/>
              <a:gd name="connsiteX33118" fmla="*/ 7604092 w 12191966"/>
              <a:gd name="connsiteY33118" fmla="*/ 4125101 h 4330701"/>
              <a:gd name="connsiteX33119" fmla="*/ 7597345 w 12191966"/>
              <a:gd name="connsiteY33119" fmla="*/ 4124307 h 4330701"/>
              <a:gd name="connsiteX33120" fmla="*/ 7590995 w 12191966"/>
              <a:gd name="connsiteY33120" fmla="*/ 4123910 h 4330701"/>
              <a:gd name="connsiteX33121" fmla="*/ 7584248 w 12191966"/>
              <a:gd name="connsiteY33121" fmla="*/ 4124307 h 4330701"/>
              <a:gd name="connsiteX33122" fmla="*/ 7583852 w 12191966"/>
              <a:gd name="connsiteY33122" fmla="*/ 4107240 h 4330701"/>
              <a:gd name="connsiteX33123" fmla="*/ 7579486 w 12191966"/>
              <a:gd name="connsiteY33123" fmla="*/ 4110812 h 4330701"/>
              <a:gd name="connsiteX33124" fmla="*/ 7575914 w 12191966"/>
              <a:gd name="connsiteY33124" fmla="*/ 4112797 h 4330701"/>
              <a:gd name="connsiteX33125" fmla="*/ 7572739 w 12191966"/>
              <a:gd name="connsiteY33125" fmla="*/ 4114385 h 4330701"/>
              <a:gd name="connsiteX33126" fmla="*/ 7569961 w 12191966"/>
              <a:gd name="connsiteY33126" fmla="*/ 4114781 h 4330701"/>
              <a:gd name="connsiteX33127" fmla="*/ 7566786 w 12191966"/>
              <a:gd name="connsiteY33127" fmla="*/ 4114781 h 4330701"/>
              <a:gd name="connsiteX33128" fmla="*/ 7564802 w 12191966"/>
              <a:gd name="connsiteY33128" fmla="*/ 4114385 h 4330701"/>
              <a:gd name="connsiteX33129" fmla="*/ 7560436 w 12191966"/>
              <a:gd name="connsiteY33129" fmla="*/ 4112400 h 4330701"/>
              <a:gd name="connsiteX33130" fmla="*/ 7555673 w 12191966"/>
              <a:gd name="connsiteY33130" fmla="*/ 4110415 h 4330701"/>
              <a:gd name="connsiteX33131" fmla="*/ 7553292 w 12191966"/>
              <a:gd name="connsiteY33131" fmla="*/ 4109225 h 4330701"/>
              <a:gd name="connsiteX33132" fmla="*/ 7550911 w 12191966"/>
              <a:gd name="connsiteY33132" fmla="*/ 4109225 h 4330701"/>
              <a:gd name="connsiteX33133" fmla="*/ 7548133 w 12191966"/>
              <a:gd name="connsiteY33133" fmla="*/ 4110019 h 4330701"/>
              <a:gd name="connsiteX33134" fmla="*/ 7544958 w 12191966"/>
              <a:gd name="connsiteY33134" fmla="*/ 4111209 h 4330701"/>
              <a:gd name="connsiteX33135" fmla="*/ 7541386 w 12191966"/>
              <a:gd name="connsiteY33135" fmla="*/ 4113988 h 4330701"/>
              <a:gd name="connsiteX33136" fmla="*/ 7537417 w 12191966"/>
              <a:gd name="connsiteY33136" fmla="*/ 4117957 h 4330701"/>
              <a:gd name="connsiteX33137" fmla="*/ 7536227 w 12191966"/>
              <a:gd name="connsiteY33137" fmla="*/ 4114781 h 4330701"/>
              <a:gd name="connsiteX33138" fmla="*/ 7534639 w 12191966"/>
              <a:gd name="connsiteY33138" fmla="*/ 4112003 h 4330701"/>
              <a:gd name="connsiteX33139" fmla="*/ 7533052 w 12191966"/>
              <a:gd name="connsiteY33139" fmla="*/ 4110019 h 4330701"/>
              <a:gd name="connsiteX33140" fmla="*/ 7531861 w 12191966"/>
              <a:gd name="connsiteY33140" fmla="*/ 4108034 h 4330701"/>
              <a:gd name="connsiteX33141" fmla="*/ 7529877 w 12191966"/>
              <a:gd name="connsiteY33141" fmla="*/ 4106446 h 4330701"/>
              <a:gd name="connsiteX33142" fmla="*/ 7527892 w 12191966"/>
              <a:gd name="connsiteY33142" fmla="*/ 4104859 h 4330701"/>
              <a:gd name="connsiteX33143" fmla="*/ 7525908 w 12191966"/>
              <a:gd name="connsiteY33143" fmla="*/ 4103668 h 4330701"/>
              <a:gd name="connsiteX33144" fmla="*/ 7523527 w 12191966"/>
              <a:gd name="connsiteY33144" fmla="*/ 4103271 h 4330701"/>
              <a:gd name="connsiteX33145" fmla="*/ 7521145 w 12191966"/>
              <a:gd name="connsiteY33145" fmla="*/ 4103271 h 4330701"/>
              <a:gd name="connsiteX33146" fmla="*/ 7519161 w 12191966"/>
              <a:gd name="connsiteY33146" fmla="*/ 4103271 h 4330701"/>
              <a:gd name="connsiteX33147" fmla="*/ 7514795 w 12191966"/>
              <a:gd name="connsiteY33147" fmla="*/ 4103668 h 4330701"/>
              <a:gd name="connsiteX33148" fmla="*/ 7509636 w 12191966"/>
              <a:gd name="connsiteY33148" fmla="*/ 4106446 h 4330701"/>
              <a:gd name="connsiteX33149" fmla="*/ 7505667 w 12191966"/>
              <a:gd name="connsiteY33149" fmla="*/ 4109225 h 4330701"/>
              <a:gd name="connsiteX33150" fmla="*/ 7506064 w 12191966"/>
              <a:gd name="connsiteY33150" fmla="*/ 4103668 h 4330701"/>
              <a:gd name="connsiteX33151" fmla="*/ 7505667 w 12191966"/>
              <a:gd name="connsiteY33151" fmla="*/ 4099699 h 4330701"/>
              <a:gd name="connsiteX33152" fmla="*/ 7504477 w 12191966"/>
              <a:gd name="connsiteY33152" fmla="*/ 4096127 h 4330701"/>
              <a:gd name="connsiteX33153" fmla="*/ 7503683 w 12191966"/>
              <a:gd name="connsiteY33153" fmla="*/ 4093745 h 4330701"/>
              <a:gd name="connsiteX33154" fmla="*/ 7502095 w 12191966"/>
              <a:gd name="connsiteY33154" fmla="*/ 4091364 h 4330701"/>
              <a:gd name="connsiteX33155" fmla="*/ 7501302 w 12191966"/>
              <a:gd name="connsiteY33155" fmla="*/ 4088585 h 4330701"/>
              <a:gd name="connsiteX33156" fmla="*/ 7500111 w 12191966"/>
              <a:gd name="connsiteY33156" fmla="*/ 4085410 h 4330701"/>
              <a:gd name="connsiteX33157" fmla="*/ 7500111 w 12191966"/>
              <a:gd name="connsiteY33157" fmla="*/ 4080250 h 4330701"/>
              <a:gd name="connsiteX33158" fmla="*/ 7498127 w 12191966"/>
              <a:gd name="connsiteY33158" fmla="*/ 4080250 h 4330701"/>
              <a:gd name="connsiteX33159" fmla="*/ 7496539 w 12191966"/>
              <a:gd name="connsiteY33159" fmla="*/ 4080250 h 4330701"/>
              <a:gd name="connsiteX33160" fmla="*/ 7494952 w 12191966"/>
              <a:gd name="connsiteY33160" fmla="*/ 4080647 h 4330701"/>
              <a:gd name="connsiteX33161" fmla="*/ 7494158 w 12191966"/>
              <a:gd name="connsiteY33161" fmla="*/ 4081838 h 4330701"/>
              <a:gd name="connsiteX33162" fmla="*/ 7492173 w 12191966"/>
              <a:gd name="connsiteY33162" fmla="*/ 4084219 h 4330701"/>
              <a:gd name="connsiteX33163" fmla="*/ 7490586 w 12191966"/>
              <a:gd name="connsiteY33163" fmla="*/ 4087395 h 4330701"/>
              <a:gd name="connsiteX33164" fmla="*/ 7489395 w 12191966"/>
              <a:gd name="connsiteY33164" fmla="*/ 4090173 h 4330701"/>
              <a:gd name="connsiteX33165" fmla="*/ 7487411 w 12191966"/>
              <a:gd name="connsiteY33165" fmla="*/ 4092951 h 4330701"/>
              <a:gd name="connsiteX33166" fmla="*/ 7486617 w 12191966"/>
              <a:gd name="connsiteY33166" fmla="*/ 4093745 h 4330701"/>
              <a:gd name="connsiteX33167" fmla="*/ 7485030 w 12191966"/>
              <a:gd name="connsiteY33167" fmla="*/ 4094142 h 4330701"/>
              <a:gd name="connsiteX33168" fmla="*/ 7483442 w 12191966"/>
              <a:gd name="connsiteY33168" fmla="*/ 4094142 h 4330701"/>
              <a:gd name="connsiteX33169" fmla="*/ 7481458 w 12191966"/>
              <a:gd name="connsiteY33169" fmla="*/ 4093745 h 4330701"/>
              <a:gd name="connsiteX33170" fmla="*/ 7472330 w 12191966"/>
              <a:gd name="connsiteY33170" fmla="*/ 4084616 h 4330701"/>
              <a:gd name="connsiteX33171" fmla="*/ 7463598 w 12191966"/>
              <a:gd name="connsiteY33171" fmla="*/ 4075884 h 4330701"/>
              <a:gd name="connsiteX33172" fmla="*/ 7452883 w 12191966"/>
              <a:gd name="connsiteY33172" fmla="*/ 4067549 h 4330701"/>
              <a:gd name="connsiteX33173" fmla="*/ 7442564 w 12191966"/>
              <a:gd name="connsiteY33173" fmla="*/ 4060008 h 4330701"/>
              <a:gd name="connsiteX33174" fmla="*/ 7433039 w 12191966"/>
              <a:gd name="connsiteY33174" fmla="*/ 4064771 h 4330701"/>
              <a:gd name="connsiteX33175" fmla="*/ 7423514 w 12191966"/>
              <a:gd name="connsiteY33175" fmla="*/ 4069137 h 4330701"/>
              <a:gd name="connsiteX33176" fmla="*/ 7414386 w 12191966"/>
              <a:gd name="connsiteY33176" fmla="*/ 4073106 h 4330701"/>
              <a:gd name="connsiteX33177" fmla="*/ 7410417 w 12191966"/>
              <a:gd name="connsiteY33177" fmla="*/ 4074297 h 4330701"/>
              <a:gd name="connsiteX33178" fmla="*/ 7406845 w 12191966"/>
              <a:gd name="connsiteY33178" fmla="*/ 4074693 h 4330701"/>
              <a:gd name="connsiteX33179" fmla="*/ 7403670 w 12191966"/>
              <a:gd name="connsiteY33179" fmla="*/ 4074693 h 4330701"/>
              <a:gd name="connsiteX33180" fmla="*/ 7400892 w 12191966"/>
              <a:gd name="connsiteY33180" fmla="*/ 4074297 h 4330701"/>
              <a:gd name="connsiteX33181" fmla="*/ 7397717 w 12191966"/>
              <a:gd name="connsiteY33181" fmla="*/ 4072709 h 4330701"/>
              <a:gd name="connsiteX33182" fmla="*/ 7394939 w 12191966"/>
              <a:gd name="connsiteY33182" fmla="*/ 4071121 h 4330701"/>
              <a:gd name="connsiteX33183" fmla="*/ 7388192 w 12191966"/>
              <a:gd name="connsiteY33183" fmla="*/ 4067549 h 4330701"/>
              <a:gd name="connsiteX33184" fmla="*/ 7382239 w 12191966"/>
              <a:gd name="connsiteY33184" fmla="*/ 4064771 h 4330701"/>
              <a:gd name="connsiteX33185" fmla="*/ 7379064 w 12191966"/>
              <a:gd name="connsiteY33185" fmla="*/ 4063580 h 4330701"/>
              <a:gd name="connsiteX33186" fmla="*/ 7376286 w 12191966"/>
              <a:gd name="connsiteY33186" fmla="*/ 4063183 h 4330701"/>
              <a:gd name="connsiteX33187" fmla="*/ 7373111 w 12191966"/>
              <a:gd name="connsiteY33187" fmla="*/ 4063183 h 4330701"/>
              <a:gd name="connsiteX33188" fmla="*/ 7370333 w 12191966"/>
              <a:gd name="connsiteY33188" fmla="*/ 4064374 h 4330701"/>
              <a:gd name="connsiteX33189" fmla="*/ 7367158 w 12191966"/>
              <a:gd name="connsiteY33189" fmla="*/ 4066358 h 4330701"/>
              <a:gd name="connsiteX33190" fmla="*/ 7364777 w 12191966"/>
              <a:gd name="connsiteY33190" fmla="*/ 4069137 h 4330701"/>
              <a:gd name="connsiteX33191" fmla="*/ 7361998 w 12191966"/>
              <a:gd name="connsiteY33191" fmla="*/ 4073900 h 4330701"/>
              <a:gd name="connsiteX33192" fmla="*/ 7359617 w 12191966"/>
              <a:gd name="connsiteY33192" fmla="*/ 4079853 h 4330701"/>
              <a:gd name="connsiteX33193" fmla="*/ 7356045 w 12191966"/>
              <a:gd name="connsiteY33193" fmla="*/ 4072709 h 4330701"/>
              <a:gd name="connsiteX33194" fmla="*/ 7352077 w 12191966"/>
              <a:gd name="connsiteY33194" fmla="*/ 4068343 h 4330701"/>
              <a:gd name="connsiteX33195" fmla="*/ 7348108 w 12191966"/>
              <a:gd name="connsiteY33195" fmla="*/ 4064771 h 4330701"/>
              <a:gd name="connsiteX33196" fmla="*/ 7346123 w 12191966"/>
              <a:gd name="connsiteY33196" fmla="*/ 4063183 h 4330701"/>
              <a:gd name="connsiteX33197" fmla="*/ 7343742 w 12191966"/>
              <a:gd name="connsiteY33197" fmla="*/ 4062389 h 4330701"/>
              <a:gd name="connsiteX33198" fmla="*/ 7338980 w 12191966"/>
              <a:gd name="connsiteY33198" fmla="*/ 4061198 h 4330701"/>
              <a:gd name="connsiteX33199" fmla="*/ 7334614 w 12191966"/>
              <a:gd name="connsiteY33199" fmla="*/ 4061198 h 4330701"/>
              <a:gd name="connsiteX33200" fmla="*/ 7329852 w 12191966"/>
              <a:gd name="connsiteY33200" fmla="*/ 4062389 h 4330701"/>
              <a:gd name="connsiteX33201" fmla="*/ 7325089 w 12191966"/>
              <a:gd name="connsiteY33201" fmla="*/ 4063580 h 4330701"/>
              <a:gd name="connsiteX33202" fmla="*/ 7319930 w 12191966"/>
              <a:gd name="connsiteY33202" fmla="*/ 4065564 h 4330701"/>
              <a:gd name="connsiteX33203" fmla="*/ 7314770 w 12191966"/>
              <a:gd name="connsiteY33203" fmla="*/ 4068343 h 4330701"/>
              <a:gd name="connsiteX33204" fmla="*/ 7304055 w 12191966"/>
              <a:gd name="connsiteY33204" fmla="*/ 4073106 h 4330701"/>
              <a:gd name="connsiteX33205" fmla="*/ 7298498 w 12191966"/>
              <a:gd name="connsiteY33205" fmla="*/ 4075884 h 4330701"/>
              <a:gd name="connsiteX33206" fmla="*/ 7292942 w 12191966"/>
              <a:gd name="connsiteY33206" fmla="*/ 4078266 h 4330701"/>
              <a:gd name="connsiteX33207" fmla="*/ 7286989 w 12191966"/>
              <a:gd name="connsiteY33207" fmla="*/ 4080250 h 4330701"/>
              <a:gd name="connsiteX33208" fmla="*/ 7281036 w 12191966"/>
              <a:gd name="connsiteY33208" fmla="*/ 4081441 h 4330701"/>
              <a:gd name="connsiteX33209" fmla="*/ 7279448 w 12191966"/>
              <a:gd name="connsiteY33209" fmla="*/ 4082235 h 4330701"/>
              <a:gd name="connsiteX33210" fmla="*/ 7278258 w 12191966"/>
              <a:gd name="connsiteY33210" fmla="*/ 4083822 h 4330701"/>
              <a:gd name="connsiteX33211" fmla="*/ 7277861 w 12191966"/>
              <a:gd name="connsiteY33211" fmla="*/ 4085807 h 4330701"/>
              <a:gd name="connsiteX33212" fmla="*/ 7277861 w 12191966"/>
              <a:gd name="connsiteY33212" fmla="*/ 4088188 h 4330701"/>
              <a:gd name="connsiteX33213" fmla="*/ 7277861 w 12191966"/>
              <a:gd name="connsiteY33213" fmla="*/ 4099302 h 4330701"/>
              <a:gd name="connsiteX33214" fmla="*/ 7269130 w 12191966"/>
              <a:gd name="connsiteY33214" fmla="*/ 4096127 h 4330701"/>
              <a:gd name="connsiteX33215" fmla="*/ 7261192 w 12191966"/>
              <a:gd name="connsiteY33215" fmla="*/ 4094936 h 4330701"/>
              <a:gd name="connsiteX33216" fmla="*/ 7253652 w 12191966"/>
              <a:gd name="connsiteY33216" fmla="*/ 4093745 h 4330701"/>
              <a:gd name="connsiteX33217" fmla="*/ 7246111 w 12191966"/>
              <a:gd name="connsiteY33217" fmla="*/ 4093745 h 4330701"/>
              <a:gd name="connsiteX33218" fmla="*/ 7239364 w 12191966"/>
              <a:gd name="connsiteY33218" fmla="*/ 4094142 h 4330701"/>
              <a:gd name="connsiteX33219" fmla="*/ 7232220 w 12191966"/>
              <a:gd name="connsiteY33219" fmla="*/ 4095730 h 4330701"/>
              <a:gd name="connsiteX33220" fmla="*/ 7225473 w 12191966"/>
              <a:gd name="connsiteY33220" fmla="*/ 4097317 h 4330701"/>
              <a:gd name="connsiteX33221" fmla="*/ 7219123 w 12191966"/>
              <a:gd name="connsiteY33221" fmla="*/ 4099302 h 4330701"/>
              <a:gd name="connsiteX33222" fmla="*/ 7213170 w 12191966"/>
              <a:gd name="connsiteY33222" fmla="*/ 4101683 h 4330701"/>
              <a:gd name="connsiteX33223" fmla="*/ 7207217 w 12191966"/>
              <a:gd name="connsiteY33223" fmla="*/ 4104859 h 4330701"/>
              <a:gd name="connsiteX33224" fmla="*/ 7194914 w 12191966"/>
              <a:gd name="connsiteY33224" fmla="*/ 4110415 h 4330701"/>
              <a:gd name="connsiteX33225" fmla="*/ 7183405 w 12191966"/>
              <a:gd name="connsiteY33225" fmla="*/ 4116369 h 4330701"/>
              <a:gd name="connsiteX33226" fmla="*/ 7171895 w 12191966"/>
              <a:gd name="connsiteY33226" fmla="*/ 4121529 h 4330701"/>
              <a:gd name="connsiteX33227" fmla="*/ 7167530 w 12191966"/>
              <a:gd name="connsiteY33227" fmla="*/ 4120735 h 4330701"/>
              <a:gd name="connsiteX33228" fmla="*/ 7162767 w 12191966"/>
              <a:gd name="connsiteY33228" fmla="*/ 4119544 h 4330701"/>
              <a:gd name="connsiteX33229" fmla="*/ 7159592 w 12191966"/>
              <a:gd name="connsiteY33229" fmla="*/ 4116766 h 4330701"/>
              <a:gd name="connsiteX33230" fmla="*/ 7156417 w 12191966"/>
              <a:gd name="connsiteY33230" fmla="*/ 4113988 h 4330701"/>
              <a:gd name="connsiteX33231" fmla="*/ 7153242 w 12191966"/>
              <a:gd name="connsiteY33231" fmla="*/ 4110019 h 4330701"/>
              <a:gd name="connsiteX33232" fmla="*/ 7150861 w 12191966"/>
              <a:gd name="connsiteY33232" fmla="*/ 4105256 h 4330701"/>
              <a:gd name="connsiteX33233" fmla="*/ 7148877 w 12191966"/>
              <a:gd name="connsiteY33233" fmla="*/ 4100493 h 4330701"/>
              <a:gd name="connsiteX33234" fmla="*/ 7147289 w 12191966"/>
              <a:gd name="connsiteY33234" fmla="*/ 4094936 h 4330701"/>
              <a:gd name="connsiteX33235" fmla="*/ 7143717 w 12191966"/>
              <a:gd name="connsiteY33235" fmla="*/ 4094142 h 4330701"/>
              <a:gd name="connsiteX33236" fmla="*/ 7140939 w 12191966"/>
              <a:gd name="connsiteY33236" fmla="*/ 4094142 h 4330701"/>
              <a:gd name="connsiteX33237" fmla="*/ 7137764 w 12191966"/>
              <a:gd name="connsiteY33237" fmla="*/ 4094936 h 4330701"/>
              <a:gd name="connsiteX33238" fmla="*/ 7135780 w 12191966"/>
              <a:gd name="connsiteY33238" fmla="*/ 4095730 h 4330701"/>
              <a:gd name="connsiteX33239" fmla="*/ 7133398 w 12191966"/>
              <a:gd name="connsiteY33239" fmla="*/ 4097317 h 4330701"/>
              <a:gd name="connsiteX33240" fmla="*/ 7131414 w 12191966"/>
              <a:gd name="connsiteY33240" fmla="*/ 4098905 h 4330701"/>
              <a:gd name="connsiteX33241" fmla="*/ 7127842 w 12191966"/>
              <a:gd name="connsiteY33241" fmla="*/ 4102477 h 4330701"/>
              <a:gd name="connsiteX33242" fmla="*/ 7124667 w 12191966"/>
              <a:gd name="connsiteY33242" fmla="*/ 4106446 h 4330701"/>
              <a:gd name="connsiteX33243" fmla="*/ 7121095 w 12191966"/>
              <a:gd name="connsiteY33243" fmla="*/ 4110415 h 4330701"/>
              <a:gd name="connsiteX33244" fmla="*/ 7119111 w 12191966"/>
              <a:gd name="connsiteY33244" fmla="*/ 4112003 h 4330701"/>
              <a:gd name="connsiteX33245" fmla="*/ 7117127 w 12191966"/>
              <a:gd name="connsiteY33245" fmla="*/ 4113194 h 4330701"/>
              <a:gd name="connsiteX33246" fmla="*/ 7115142 w 12191966"/>
              <a:gd name="connsiteY33246" fmla="*/ 4114781 h 4330701"/>
              <a:gd name="connsiteX33247" fmla="*/ 7112761 w 12191966"/>
              <a:gd name="connsiteY33247" fmla="*/ 4115178 h 4330701"/>
              <a:gd name="connsiteX33248" fmla="*/ 7112761 w 12191966"/>
              <a:gd name="connsiteY33248" fmla="*/ 4110812 h 4330701"/>
              <a:gd name="connsiteX33249" fmla="*/ 7111570 w 12191966"/>
              <a:gd name="connsiteY33249" fmla="*/ 4108034 h 4330701"/>
              <a:gd name="connsiteX33250" fmla="*/ 7110380 w 12191966"/>
              <a:gd name="connsiteY33250" fmla="*/ 4105653 h 4330701"/>
              <a:gd name="connsiteX33251" fmla="*/ 7108395 w 12191966"/>
              <a:gd name="connsiteY33251" fmla="*/ 4104462 h 4330701"/>
              <a:gd name="connsiteX33252" fmla="*/ 7105617 w 12191966"/>
              <a:gd name="connsiteY33252" fmla="*/ 4103668 h 4330701"/>
              <a:gd name="connsiteX33253" fmla="*/ 7102839 w 12191966"/>
              <a:gd name="connsiteY33253" fmla="*/ 4103668 h 4330701"/>
              <a:gd name="connsiteX33254" fmla="*/ 7096489 w 12191966"/>
              <a:gd name="connsiteY33254" fmla="*/ 4104859 h 4330701"/>
              <a:gd name="connsiteX33255" fmla="*/ 7090536 w 12191966"/>
              <a:gd name="connsiteY33255" fmla="*/ 4105653 h 4330701"/>
              <a:gd name="connsiteX33256" fmla="*/ 7087758 w 12191966"/>
              <a:gd name="connsiteY33256" fmla="*/ 4105653 h 4330701"/>
              <a:gd name="connsiteX33257" fmla="*/ 7084980 w 12191966"/>
              <a:gd name="connsiteY33257" fmla="*/ 4105653 h 4330701"/>
              <a:gd name="connsiteX33258" fmla="*/ 7082995 w 12191966"/>
              <a:gd name="connsiteY33258" fmla="*/ 4104462 h 4330701"/>
              <a:gd name="connsiteX33259" fmla="*/ 7081805 w 12191966"/>
              <a:gd name="connsiteY33259" fmla="*/ 4102477 h 4330701"/>
              <a:gd name="connsiteX33260" fmla="*/ 7080614 w 12191966"/>
              <a:gd name="connsiteY33260" fmla="*/ 4099302 h 4330701"/>
              <a:gd name="connsiteX33261" fmla="*/ 7080217 w 12191966"/>
              <a:gd name="connsiteY33261" fmla="*/ 4095333 h 4330701"/>
              <a:gd name="connsiteX33262" fmla="*/ 7077439 w 12191966"/>
              <a:gd name="connsiteY33262" fmla="*/ 4099302 h 4330701"/>
              <a:gd name="connsiteX33263" fmla="*/ 7074661 w 12191966"/>
              <a:gd name="connsiteY33263" fmla="*/ 4102477 h 4330701"/>
              <a:gd name="connsiteX33264" fmla="*/ 7071486 w 12191966"/>
              <a:gd name="connsiteY33264" fmla="*/ 4104859 h 4330701"/>
              <a:gd name="connsiteX33265" fmla="*/ 7067914 w 12191966"/>
              <a:gd name="connsiteY33265" fmla="*/ 4106843 h 4330701"/>
              <a:gd name="connsiteX33266" fmla="*/ 7065136 w 12191966"/>
              <a:gd name="connsiteY33266" fmla="*/ 4108431 h 4330701"/>
              <a:gd name="connsiteX33267" fmla="*/ 7061564 w 12191966"/>
              <a:gd name="connsiteY33267" fmla="*/ 4110019 h 4330701"/>
              <a:gd name="connsiteX33268" fmla="*/ 7057595 w 12191966"/>
              <a:gd name="connsiteY33268" fmla="*/ 4110415 h 4330701"/>
              <a:gd name="connsiteX33269" fmla="*/ 7054023 w 12191966"/>
              <a:gd name="connsiteY33269" fmla="*/ 4110812 h 4330701"/>
              <a:gd name="connsiteX33270" fmla="*/ 7046483 w 12191966"/>
              <a:gd name="connsiteY33270" fmla="*/ 4110415 h 4330701"/>
              <a:gd name="connsiteX33271" fmla="*/ 7039339 w 12191966"/>
              <a:gd name="connsiteY33271" fmla="*/ 4109225 h 4330701"/>
              <a:gd name="connsiteX33272" fmla="*/ 7025448 w 12191966"/>
              <a:gd name="connsiteY33272" fmla="*/ 4106843 h 4330701"/>
              <a:gd name="connsiteX33273" fmla="*/ 7027433 w 12191966"/>
              <a:gd name="connsiteY33273" fmla="*/ 4106843 h 4330701"/>
              <a:gd name="connsiteX33274" fmla="*/ 7027830 w 12191966"/>
              <a:gd name="connsiteY33274" fmla="*/ 4106843 h 4330701"/>
              <a:gd name="connsiteX33275" fmla="*/ 7027830 w 12191966"/>
              <a:gd name="connsiteY33275" fmla="*/ 4105653 h 4330701"/>
              <a:gd name="connsiteX33276" fmla="*/ 7027036 w 12191966"/>
              <a:gd name="connsiteY33276" fmla="*/ 4105256 h 4330701"/>
              <a:gd name="connsiteX33277" fmla="*/ 7023861 w 12191966"/>
              <a:gd name="connsiteY33277" fmla="*/ 4102874 h 4330701"/>
              <a:gd name="connsiteX33278" fmla="*/ 7019098 w 12191966"/>
              <a:gd name="connsiteY33278" fmla="*/ 4099699 h 4330701"/>
              <a:gd name="connsiteX33279" fmla="*/ 7013542 w 12191966"/>
              <a:gd name="connsiteY33279" fmla="*/ 4096920 h 4330701"/>
              <a:gd name="connsiteX33280" fmla="*/ 7007192 w 12191966"/>
              <a:gd name="connsiteY33280" fmla="*/ 4094142 h 4330701"/>
              <a:gd name="connsiteX33281" fmla="*/ 7002033 w 12191966"/>
              <a:gd name="connsiteY33281" fmla="*/ 4092158 h 4330701"/>
              <a:gd name="connsiteX33282" fmla="*/ 6999255 w 12191966"/>
              <a:gd name="connsiteY33282" fmla="*/ 4091761 h 4330701"/>
              <a:gd name="connsiteX33283" fmla="*/ 6997270 w 12191966"/>
              <a:gd name="connsiteY33283" fmla="*/ 4091761 h 4330701"/>
              <a:gd name="connsiteX33284" fmla="*/ 6993302 w 12191966"/>
              <a:gd name="connsiteY33284" fmla="*/ 4092158 h 4330701"/>
              <a:gd name="connsiteX33285" fmla="*/ 6989333 w 12191966"/>
              <a:gd name="connsiteY33285" fmla="*/ 4094142 h 4330701"/>
              <a:gd name="connsiteX33286" fmla="*/ 6985364 w 12191966"/>
              <a:gd name="connsiteY33286" fmla="*/ 4096127 h 4330701"/>
              <a:gd name="connsiteX33287" fmla="*/ 6981792 w 12191966"/>
              <a:gd name="connsiteY33287" fmla="*/ 4098905 h 4330701"/>
              <a:gd name="connsiteX33288" fmla="*/ 6978220 w 12191966"/>
              <a:gd name="connsiteY33288" fmla="*/ 4101287 h 4330701"/>
              <a:gd name="connsiteX33289" fmla="*/ 6974648 w 12191966"/>
              <a:gd name="connsiteY33289" fmla="*/ 4103668 h 4330701"/>
              <a:gd name="connsiteX33290" fmla="*/ 6970680 w 12191966"/>
              <a:gd name="connsiteY33290" fmla="*/ 4105256 h 4330701"/>
              <a:gd name="connsiteX33291" fmla="*/ 6966314 w 12191966"/>
              <a:gd name="connsiteY33291" fmla="*/ 4106843 h 4330701"/>
              <a:gd name="connsiteX33292" fmla="*/ 6964330 w 12191966"/>
              <a:gd name="connsiteY33292" fmla="*/ 4106843 h 4330701"/>
              <a:gd name="connsiteX33293" fmla="*/ 6961552 w 12191966"/>
              <a:gd name="connsiteY33293" fmla="*/ 4106446 h 4330701"/>
              <a:gd name="connsiteX33294" fmla="*/ 6959170 w 12191966"/>
              <a:gd name="connsiteY33294" fmla="*/ 4105653 h 4330701"/>
              <a:gd name="connsiteX33295" fmla="*/ 6956789 w 12191966"/>
              <a:gd name="connsiteY33295" fmla="*/ 4104462 h 4330701"/>
              <a:gd name="connsiteX33296" fmla="*/ 6951630 w 12191966"/>
              <a:gd name="connsiteY33296" fmla="*/ 4101683 h 4330701"/>
              <a:gd name="connsiteX33297" fmla="*/ 6946470 w 12191966"/>
              <a:gd name="connsiteY33297" fmla="*/ 4098508 h 4330701"/>
              <a:gd name="connsiteX33298" fmla="*/ 6941311 w 12191966"/>
              <a:gd name="connsiteY33298" fmla="*/ 4094936 h 4330701"/>
              <a:gd name="connsiteX33299" fmla="*/ 6936152 w 12191966"/>
              <a:gd name="connsiteY33299" fmla="*/ 4091364 h 4330701"/>
              <a:gd name="connsiteX33300" fmla="*/ 6930992 w 12191966"/>
              <a:gd name="connsiteY33300" fmla="*/ 4088585 h 4330701"/>
              <a:gd name="connsiteX33301" fmla="*/ 6928611 w 12191966"/>
              <a:gd name="connsiteY33301" fmla="*/ 4087792 h 4330701"/>
              <a:gd name="connsiteX33302" fmla="*/ 6926230 w 12191966"/>
              <a:gd name="connsiteY33302" fmla="*/ 4087395 h 4330701"/>
              <a:gd name="connsiteX33303" fmla="*/ 6908370 w 12191966"/>
              <a:gd name="connsiteY33303" fmla="*/ 4084616 h 4330701"/>
              <a:gd name="connsiteX33304" fmla="*/ 6897655 w 12191966"/>
              <a:gd name="connsiteY33304" fmla="*/ 4083822 h 4330701"/>
              <a:gd name="connsiteX33305" fmla="*/ 6885748 w 12191966"/>
              <a:gd name="connsiteY33305" fmla="*/ 4083425 h 4330701"/>
              <a:gd name="connsiteX33306" fmla="*/ 6873445 w 12191966"/>
              <a:gd name="connsiteY33306" fmla="*/ 4083425 h 4330701"/>
              <a:gd name="connsiteX33307" fmla="*/ 6860745 w 12191966"/>
              <a:gd name="connsiteY33307" fmla="*/ 4084219 h 4330701"/>
              <a:gd name="connsiteX33308" fmla="*/ 6854395 w 12191966"/>
              <a:gd name="connsiteY33308" fmla="*/ 4085410 h 4330701"/>
              <a:gd name="connsiteX33309" fmla="*/ 6847648 w 12191966"/>
              <a:gd name="connsiteY33309" fmla="*/ 4086601 h 4330701"/>
              <a:gd name="connsiteX33310" fmla="*/ 6841695 w 12191966"/>
              <a:gd name="connsiteY33310" fmla="*/ 4088188 h 4330701"/>
              <a:gd name="connsiteX33311" fmla="*/ 6835742 w 12191966"/>
              <a:gd name="connsiteY33311" fmla="*/ 4090173 h 4330701"/>
              <a:gd name="connsiteX33312" fmla="*/ 6831773 w 12191966"/>
              <a:gd name="connsiteY33312" fmla="*/ 4082632 h 4330701"/>
              <a:gd name="connsiteX33313" fmla="*/ 6830186 w 12191966"/>
              <a:gd name="connsiteY33313" fmla="*/ 4080250 h 4330701"/>
              <a:gd name="connsiteX33314" fmla="*/ 6829392 w 12191966"/>
              <a:gd name="connsiteY33314" fmla="*/ 4077869 h 4330701"/>
              <a:gd name="connsiteX33315" fmla="*/ 6828598 w 12191966"/>
              <a:gd name="connsiteY33315" fmla="*/ 4075090 h 4330701"/>
              <a:gd name="connsiteX33316" fmla="*/ 6828598 w 12191966"/>
              <a:gd name="connsiteY33316" fmla="*/ 4071915 h 4330701"/>
              <a:gd name="connsiteX33317" fmla="*/ 6829392 w 12191966"/>
              <a:gd name="connsiteY33317" fmla="*/ 4067549 h 4330701"/>
              <a:gd name="connsiteX33318" fmla="*/ 6830583 w 12191966"/>
              <a:gd name="connsiteY33318" fmla="*/ 4061198 h 4330701"/>
              <a:gd name="connsiteX33319" fmla="*/ 6825027 w 12191966"/>
              <a:gd name="connsiteY33319" fmla="*/ 4068740 h 4330701"/>
              <a:gd name="connsiteX33320" fmla="*/ 6820264 w 12191966"/>
              <a:gd name="connsiteY33320" fmla="*/ 4074297 h 4330701"/>
              <a:gd name="connsiteX33321" fmla="*/ 6817883 w 12191966"/>
              <a:gd name="connsiteY33321" fmla="*/ 4076678 h 4330701"/>
              <a:gd name="connsiteX33322" fmla="*/ 6815105 w 12191966"/>
              <a:gd name="connsiteY33322" fmla="*/ 4078266 h 4330701"/>
              <a:gd name="connsiteX33323" fmla="*/ 6812723 w 12191966"/>
              <a:gd name="connsiteY33323" fmla="*/ 4079853 h 4330701"/>
              <a:gd name="connsiteX33324" fmla="*/ 6810739 w 12191966"/>
              <a:gd name="connsiteY33324" fmla="*/ 4080647 h 4330701"/>
              <a:gd name="connsiteX33325" fmla="*/ 6805580 w 12191966"/>
              <a:gd name="connsiteY33325" fmla="*/ 4081838 h 4330701"/>
              <a:gd name="connsiteX33326" fmla="*/ 6801214 w 12191966"/>
              <a:gd name="connsiteY33326" fmla="*/ 4081441 h 4330701"/>
              <a:gd name="connsiteX33327" fmla="*/ 6796452 w 12191966"/>
              <a:gd name="connsiteY33327" fmla="*/ 4080250 h 4330701"/>
              <a:gd name="connsiteX33328" fmla="*/ 6791689 w 12191966"/>
              <a:gd name="connsiteY33328" fmla="*/ 4078663 h 4330701"/>
              <a:gd name="connsiteX33329" fmla="*/ 6782561 w 12191966"/>
              <a:gd name="connsiteY33329" fmla="*/ 4074693 h 4330701"/>
              <a:gd name="connsiteX33330" fmla="*/ 6777402 w 12191966"/>
              <a:gd name="connsiteY33330" fmla="*/ 4072312 h 4330701"/>
              <a:gd name="connsiteX33331" fmla="*/ 6773036 w 12191966"/>
              <a:gd name="connsiteY33331" fmla="*/ 4070327 h 4330701"/>
              <a:gd name="connsiteX33332" fmla="*/ 6767877 w 12191966"/>
              <a:gd name="connsiteY33332" fmla="*/ 4068740 h 4330701"/>
              <a:gd name="connsiteX33333" fmla="*/ 6763114 w 12191966"/>
              <a:gd name="connsiteY33333" fmla="*/ 4067549 h 4330701"/>
              <a:gd name="connsiteX33334" fmla="*/ 6757558 w 12191966"/>
              <a:gd name="connsiteY33334" fmla="*/ 4067549 h 4330701"/>
              <a:gd name="connsiteX33335" fmla="*/ 6752002 w 12191966"/>
              <a:gd name="connsiteY33335" fmla="*/ 4069137 h 4330701"/>
              <a:gd name="connsiteX33336" fmla="*/ 6752795 w 12191966"/>
              <a:gd name="connsiteY33336" fmla="*/ 4071915 h 4330701"/>
              <a:gd name="connsiteX33337" fmla="*/ 6753589 w 12191966"/>
              <a:gd name="connsiteY33337" fmla="*/ 4074297 h 4330701"/>
              <a:gd name="connsiteX33338" fmla="*/ 6755970 w 12191966"/>
              <a:gd name="connsiteY33338" fmla="*/ 4077869 h 4330701"/>
              <a:gd name="connsiteX33339" fmla="*/ 6759145 w 12191966"/>
              <a:gd name="connsiteY33339" fmla="*/ 4081441 h 4330701"/>
              <a:gd name="connsiteX33340" fmla="*/ 6761527 w 12191966"/>
              <a:gd name="connsiteY33340" fmla="*/ 4083822 h 4330701"/>
              <a:gd name="connsiteX33341" fmla="*/ 6764305 w 12191966"/>
              <a:gd name="connsiteY33341" fmla="*/ 4086601 h 4330701"/>
              <a:gd name="connsiteX33342" fmla="*/ 6767083 w 12191966"/>
              <a:gd name="connsiteY33342" fmla="*/ 4090967 h 4330701"/>
              <a:gd name="connsiteX33343" fmla="*/ 6767877 w 12191966"/>
              <a:gd name="connsiteY33343" fmla="*/ 4092951 h 4330701"/>
              <a:gd name="connsiteX33344" fmla="*/ 6768670 w 12191966"/>
              <a:gd name="connsiteY33344" fmla="*/ 4095730 h 4330701"/>
              <a:gd name="connsiteX33345" fmla="*/ 6769067 w 12191966"/>
              <a:gd name="connsiteY33345" fmla="*/ 4098905 h 4330701"/>
              <a:gd name="connsiteX33346" fmla="*/ 6769067 w 12191966"/>
              <a:gd name="connsiteY33346" fmla="*/ 4102477 h 4330701"/>
              <a:gd name="connsiteX33347" fmla="*/ 6767480 w 12191966"/>
              <a:gd name="connsiteY33347" fmla="*/ 4098508 h 4330701"/>
              <a:gd name="connsiteX33348" fmla="*/ 6765892 w 12191966"/>
              <a:gd name="connsiteY33348" fmla="*/ 4094936 h 4330701"/>
              <a:gd name="connsiteX33349" fmla="*/ 6763908 w 12191966"/>
              <a:gd name="connsiteY33349" fmla="*/ 4091761 h 4330701"/>
              <a:gd name="connsiteX33350" fmla="*/ 6761923 w 12191966"/>
              <a:gd name="connsiteY33350" fmla="*/ 4089379 h 4330701"/>
              <a:gd name="connsiteX33351" fmla="*/ 6759542 w 12191966"/>
              <a:gd name="connsiteY33351" fmla="*/ 4086601 h 4330701"/>
              <a:gd name="connsiteX33352" fmla="*/ 6757161 w 12191966"/>
              <a:gd name="connsiteY33352" fmla="*/ 4085410 h 4330701"/>
              <a:gd name="connsiteX33353" fmla="*/ 6754383 w 12191966"/>
              <a:gd name="connsiteY33353" fmla="*/ 4083822 h 4330701"/>
              <a:gd name="connsiteX33354" fmla="*/ 6751605 w 12191966"/>
              <a:gd name="connsiteY33354" fmla="*/ 4082632 h 4330701"/>
              <a:gd name="connsiteX33355" fmla="*/ 6748430 w 12191966"/>
              <a:gd name="connsiteY33355" fmla="*/ 4081838 h 4330701"/>
              <a:gd name="connsiteX33356" fmla="*/ 6745255 w 12191966"/>
              <a:gd name="connsiteY33356" fmla="*/ 4081441 h 4330701"/>
              <a:gd name="connsiteX33357" fmla="*/ 6738905 w 12191966"/>
              <a:gd name="connsiteY33357" fmla="*/ 4080647 h 4330701"/>
              <a:gd name="connsiteX33358" fmla="*/ 6731364 w 12191966"/>
              <a:gd name="connsiteY33358" fmla="*/ 4080647 h 4330701"/>
              <a:gd name="connsiteX33359" fmla="*/ 6724220 w 12191966"/>
              <a:gd name="connsiteY33359" fmla="*/ 4081838 h 4330701"/>
              <a:gd name="connsiteX33360" fmla="*/ 6708742 w 12191966"/>
              <a:gd name="connsiteY33360" fmla="*/ 4085410 h 4330701"/>
              <a:gd name="connsiteX33361" fmla="*/ 6693661 w 12191966"/>
              <a:gd name="connsiteY33361" fmla="*/ 4088188 h 4330701"/>
              <a:gd name="connsiteX33362" fmla="*/ 6686120 w 12191966"/>
              <a:gd name="connsiteY33362" fmla="*/ 4089776 h 4330701"/>
              <a:gd name="connsiteX33363" fmla="*/ 6679373 w 12191966"/>
              <a:gd name="connsiteY33363" fmla="*/ 4090173 h 4330701"/>
              <a:gd name="connsiteX33364" fmla="*/ 6672230 w 12191966"/>
              <a:gd name="connsiteY33364" fmla="*/ 4090173 h 4330701"/>
              <a:gd name="connsiteX33365" fmla="*/ 6666277 w 12191966"/>
              <a:gd name="connsiteY33365" fmla="*/ 4089379 h 4330701"/>
              <a:gd name="connsiteX33366" fmla="*/ 6667070 w 12191966"/>
              <a:gd name="connsiteY33366" fmla="*/ 4093348 h 4330701"/>
              <a:gd name="connsiteX33367" fmla="*/ 6668261 w 12191966"/>
              <a:gd name="connsiteY33367" fmla="*/ 4096920 h 4330701"/>
              <a:gd name="connsiteX33368" fmla="*/ 6670245 w 12191966"/>
              <a:gd name="connsiteY33368" fmla="*/ 4099302 h 4330701"/>
              <a:gd name="connsiteX33369" fmla="*/ 6672627 w 12191966"/>
              <a:gd name="connsiteY33369" fmla="*/ 4101287 h 4330701"/>
              <a:gd name="connsiteX33370" fmla="*/ 6675008 w 12191966"/>
              <a:gd name="connsiteY33370" fmla="*/ 4102477 h 4330701"/>
              <a:gd name="connsiteX33371" fmla="*/ 6678183 w 12191966"/>
              <a:gd name="connsiteY33371" fmla="*/ 4103271 h 4330701"/>
              <a:gd name="connsiteX33372" fmla="*/ 6684533 w 12191966"/>
              <a:gd name="connsiteY33372" fmla="*/ 4104859 h 4330701"/>
              <a:gd name="connsiteX33373" fmla="*/ 6687708 w 12191966"/>
              <a:gd name="connsiteY33373" fmla="*/ 4105256 h 4330701"/>
              <a:gd name="connsiteX33374" fmla="*/ 6690089 w 12191966"/>
              <a:gd name="connsiteY33374" fmla="*/ 4106446 h 4330701"/>
              <a:gd name="connsiteX33375" fmla="*/ 6693264 w 12191966"/>
              <a:gd name="connsiteY33375" fmla="*/ 4108034 h 4330701"/>
              <a:gd name="connsiteX33376" fmla="*/ 6695248 w 12191966"/>
              <a:gd name="connsiteY33376" fmla="*/ 4110019 h 4330701"/>
              <a:gd name="connsiteX33377" fmla="*/ 6697233 w 12191966"/>
              <a:gd name="connsiteY33377" fmla="*/ 4112400 h 4330701"/>
              <a:gd name="connsiteX33378" fmla="*/ 6698820 w 12191966"/>
              <a:gd name="connsiteY33378" fmla="*/ 4115972 h 4330701"/>
              <a:gd name="connsiteX33379" fmla="*/ 6699217 w 12191966"/>
              <a:gd name="connsiteY33379" fmla="*/ 4120735 h 4330701"/>
              <a:gd name="connsiteX33380" fmla="*/ 6699217 w 12191966"/>
              <a:gd name="connsiteY33380" fmla="*/ 4127086 h 4330701"/>
              <a:gd name="connsiteX33381" fmla="*/ 6701598 w 12191966"/>
              <a:gd name="connsiteY33381" fmla="*/ 4120735 h 4330701"/>
              <a:gd name="connsiteX33382" fmla="*/ 6705170 w 12191966"/>
              <a:gd name="connsiteY33382" fmla="*/ 4116369 h 4330701"/>
              <a:gd name="connsiteX33383" fmla="*/ 6708345 w 12191966"/>
              <a:gd name="connsiteY33383" fmla="*/ 4113194 h 4330701"/>
              <a:gd name="connsiteX33384" fmla="*/ 6711917 w 12191966"/>
              <a:gd name="connsiteY33384" fmla="*/ 4110812 h 4330701"/>
              <a:gd name="connsiteX33385" fmla="*/ 6715489 w 12191966"/>
              <a:gd name="connsiteY33385" fmla="*/ 4110019 h 4330701"/>
              <a:gd name="connsiteX33386" fmla="*/ 6719458 w 12191966"/>
              <a:gd name="connsiteY33386" fmla="*/ 4108828 h 4330701"/>
              <a:gd name="connsiteX33387" fmla="*/ 6723427 w 12191966"/>
              <a:gd name="connsiteY33387" fmla="*/ 4108828 h 4330701"/>
              <a:gd name="connsiteX33388" fmla="*/ 6727395 w 12191966"/>
              <a:gd name="connsiteY33388" fmla="*/ 4109225 h 4330701"/>
              <a:gd name="connsiteX33389" fmla="*/ 6735333 w 12191966"/>
              <a:gd name="connsiteY33389" fmla="*/ 4110812 h 4330701"/>
              <a:gd name="connsiteX33390" fmla="*/ 6744461 w 12191966"/>
              <a:gd name="connsiteY33390" fmla="*/ 4112400 h 4330701"/>
              <a:gd name="connsiteX33391" fmla="*/ 6748430 w 12191966"/>
              <a:gd name="connsiteY33391" fmla="*/ 4112400 h 4330701"/>
              <a:gd name="connsiteX33392" fmla="*/ 6752795 w 12191966"/>
              <a:gd name="connsiteY33392" fmla="*/ 4112003 h 4330701"/>
              <a:gd name="connsiteX33393" fmla="*/ 6757558 w 12191966"/>
              <a:gd name="connsiteY33393" fmla="*/ 4110812 h 4330701"/>
              <a:gd name="connsiteX33394" fmla="*/ 6761527 w 12191966"/>
              <a:gd name="connsiteY33394" fmla="*/ 4108828 h 4330701"/>
              <a:gd name="connsiteX33395" fmla="*/ 6750017 w 12191966"/>
              <a:gd name="connsiteY33395" fmla="*/ 4116369 h 4330701"/>
              <a:gd name="connsiteX33396" fmla="*/ 6737714 w 12191966"/>
              <a:gd name="connsiteY33396" fmla="*/ 4122720 h 4330701"/>
              <a:gd name="connsiteX33397" fmla="*/ 6725411 w 12191966"/>
              <a:gd name="connsiteY33397" fmla="*/ 4128276 h 4330701"/>
              <a:gd name="connsiteX33398" fmla="*/ 6712711 w 12191966"/>
              <a:gd name="connsiteY33398" fmla="*/ 4133436 h 4330701"/>
              <a:gd name="connsiteX33399" fmla="*/ 6699217 w 12191966"/>
              <a:gd name="connsiteY33399" fmla="*/ 4137802 h 4330701"/>
              <a:gd name="connsiteX33400" fmla="*/ 6686120 w 12191966"/>
              <a:gd name="connsiteY33400" fmla="*/ 4141771 h 4330701"/>
              <a:gd name="connsiteX33401" fmla="*/ 6672627 w 12191966"/>
              <a:gd name="connsiteY33401" fmla="*/ 4146138 h 4330701"/>
              <a:gd name="connsiteX33402" fmla="*/ 6659530 w 12191966"/>
              <a:gd name="connsiteY33402" fmla="*/ 4148916 h 4330701"/>
              <a:gd name="connsiteX33403" fmla="*/ 6633336 w 12191966"/>
              <a:gd name="connsiteY33403" fmla="*/ 4154473 h 4330701"/>
              <a:gd name="connsiteX33404" fmla="*/ 6609127 w 12191966"/>
              <a:gd name="connsiteY33404" fmla="*/ 4158839 h 4330701"/>
              <a:gd name="connsiteX33405" fmla="*/ 6586505 w 12191966"/>
              <a:gd name="connsiteY33405" fmla="*/ 4163999 h 4330701"/>
              <a:gd name="connsiteX33406" fmla="*/ 6576186 w 12191966"/>
              <a:gd name="connsiteY33406" fmla="*/ 4165983 h 4330701"/>
              <a:gd name="connsiteX33407" fmla="*/ 6566661 w 12191966"/>
              <a:gd name="connsiteY33407" fmla="*/ 4168365 h 4330701"/>
              <a:gd name="connsiteX33408" fmla="*/ 6568645 w 12191966"/>
              <a:gd name="connsiteY33408" fmla="*/ 4173127 h 4330701"/>
              <a:gd name="connsiteX33409" fmla="*/ 6571423 w 12191966"/>
              <a:gd name="connsiteY33409" fmla="*/ 4176700 h 4330701"/>
              <a:gd name="connsiteX33410" fmla="*/ 6573805 w 12191966"/>
              <a:gd name="connsiteY33410" fmla="*/ 4179478 h 4330701"/>
              <a:gd name="connsiteX33411" fmla="*/ 6576980 w 12191966"/>
              <a:gd name="connsiteY33411" fmla="*/ 4182256 h 4330701"/>
              <a:gd name="connsiteX33412" fmla="*/ 6579758 w 12191966"/>
              <a:gd name="connsiteY33412" fmla="*/ 4184241 h 4330701"/>
              <a:gd name="connsiteX33413" fmla="*/ 6583330 w 12191966"/>
              <a:gd name="connsiteY33413" fmla="*/ 4185432 h 4330701"/>
              <a:gd name="connsiteX33414" fmla="*/ 6586902 w 12191966"/>
              <a:gd name="connsiteY33414" fmla="*/ 4186622 h 4330701"/>
              <a:gd name="connsiteX33415" fmla="*/ 6590870 w 12191966"/>
              <a:gd name="connsiteY33415" fmla="*/ 4187019 h 4330701"/>
              <a:gd name="connsiteX33416" fmla="*/ 6594839 w 12191966"/>
              <a:gd name="connsiteY33416" fmla="*/ 4187019 h 4330701"/>
              <a:gd name="connsiteX33417" fmla="*/ 6598808 w 12191966"/>
              <a:gd name="connsiteY33417" fmla="*/ 4187019 h 4330701"/>
              <a:gd name="connsiteX33418" fmla="*/ 6607539 w 12191966"/>
              <a:gd name="connsiteY33418" fmla="*/ 4186622 h 4330701"/>
              <a:gd name="connsiteX33419" fmla="*/ 6615873 w 12191966"/>
              <a:gd name="connsiteY33419" fmla="*/ 4185035 h 4330701"/>
              <a:gd name="connsiteX33420" fmla="*/ 6625002 w 12191966"/>
              <a:gd name="connsiteY33420" fmla="*/ 4183447 h 4330701"/>
              <a:gd name="connsiteX33421" fmla="*/ 6634130 w 12191966"/>
              <a:gd name="connsiteY33421" fmla="*/ 4181463 h 4330701"/>
              <a:gd name="connsiteX33422" fmla="*/ 6643258 w 12191966"/>
              <a:gd name="connsiteY33422" fmla="*/ 4180669 h 4330701"/>
              <a:gd name="connsiteX33423" fmla="*/ 6651195 w 12191966"/>
              <a:gd name="connsiteY33423" fmla="*/ 4180669 h 4330701"/>
              <a:gd name="connsiteX33424" fmla="*/ 6655164 w 12191966"/>
              <a:gd name="connsiteY33424" fmla="*/ 4180669 h 4330701"/>
              <a:gd name="connsiteX33425" fmla="*/ 6659133 w 12191966"/>
              <a:gd name="connsiteY33425" fmla="*/ 4181463 h 4330701"/>
              <a:gd name="connsiteX33426" fmla="*/ 6663102 w 12191966"/>
              <a:gd name="connsiteY33426" fmla="*/ 4182653 h 4330701"/>
              <a:gd name="connsiteX33427" fmla="*/ 6666673 w 12191966"/>
              <a:gd name="connsiteY33427" fmla="*/ 4183447 h 4330701"/>
              <a:gd name="connsiteX33428" fmla="*/ 6669848 w 12191966"/>
              <a:gd name="connsiteY33428" fmla="*/ 4185432 h 4330701"/>
              <a:gd name="connsiteX33429" fmla="*/ 6672627 w 12191966"/>
              <a:gd name="connsiteY33429" fmla="*/ 4188210 h 4330701"/>
              <a:gd name="connsiteX33430" fmla="*/ 6675802 w 12191966"/>
              <a:gd name="connsiteY33430" fmla="*/ 4190989 h 4330701"/>
              <a:gd name="connsiteX33431" fmla="*/ 6678183 w 12191966"/>
              <a:gd name="connsiteY33431" fmla="*/ 4194958 h 4330701"/>
              <a:gd name="connsiteX33432" fmla="*/ 6680564 w 12191966"/>
              <a:gd name="connsiteY33432" fmla="*/ 4199324 h 4330701"/>
              <a:gd name="connsiteX33433" fmla="*/ 6682548 w 12191966"/>
              <a:gd name="connsiteY33433" fmla="*/ 4204087 h 4330701"/>
              <a:gd name="connsiteX33434" fmla="*/ 6691280 w 12191966"/>
              <a:gd name="connsiteY33434" fmla="*/ 4198530 h 4330701"/>
              <a:gd name="connsiteX33435" fmla="*/ 6698423 w 12191966"/>
              <a:gd name="connsiteY33435" fmla="*/ 4194561 h 4330701"/>
              <a:gd name="connsiteX33436" fmla="*/ 6708742 w 12191966"/>
              <a:gd name="connsiteY33436" fmla="*/ 4189798 h 4330701"/>
              <a:gd name="connsiteX33437" fmla="*/ 6713505 w 12191966"/>
              <a:gd name="connsiteY33437" fmla="*/ 4187019 h 4330701"/>
              <a:gd name="connsiteX33438" fmla="*/ 6717870 w 12191966"/>
              <a:gd name="connsiteY33438" fmla="*/ 4184638 h 4330701"/>
              <a:gd name="connsiteX33439" fmla="*/ 6723030 w 12191966"/>
              <a:gd name="connsiteY33439" fmla="*/ 4181066 h 4330701"/>
              <a:gd name="connsiteX33440" fmla="*/ 6728983 w 12191966"/>
              <a:gd name="connsiteY33440" fmla="*/ 4176700 h 4330701"/>
              <a:gd name="connsiteX33441" fmla="*/ 6727792 w 12191966"/>
              <a:gd name="connsiteY33441" fmla="*/ 4182256 h 4330701"/>
              <a:gd name="connsiteX33442" fmla="*/ 6727395 w 12191966"/>
              <a:gd name="connsiteY33442" fmla="*/ 4187416 h 4330701"/>
              <a:gd name="connsiteX33443" fmla="*/ 6727395 w 12191966"/>
              <a:gd name="connsiteY33443" fmla="*/ 4192576 h 4330701"/>
              <a:gd name="connsiteX33444" fmla="*/ 6727792 w 12191966"/>
              <a:gd name="connsiteY33444" fmla="*/ 4197339 h 4330701"/>
              <a:gd name="connsiteX33445" fmla="*/ 6729380 w 12191966"/>
              <a:gd name="connsiteY33445" fmla="*/ 4201308 h 4330701"/>
              <a:gd name="connsiteX33446" fmla="*/ 6731364 w 12191966"/>
              <a:gd name="connsiteY33446" fmla="*/ 4204484 h 4330701"/>
              <a:gd name="connsiteX33447" fmla="*/ 6734539 w 12191966"/>
              <a:gd name="connsiteY33447" fmla="*/ 4207659 h 4330701"/>
              <a:gd name="connsiteX33448" fmla="*/ 6737714 w 12191966"/>
              <a:gd name="connsiteY33448" fmla="*/ 4210834 h 4330701"/>
              <a:gd name="connsiteX33449" fmla="*/ 6740492 w 12191966"/>
              <a:gd name="connsiteY33449" fmla="*/ 4206071 h 4330701"/>
              <a:gd name="connsiteX33450" fmla="*/ 6742477 w 12191966"/>
              <a:gd name="connsiteY33450" fmla="*/ 4202499 h 4330701"/>
              <a:gd name="connsiteX33451" fmla="*/ 6744858 w 12191966"/>
              <a:gd name="connsiteY33451" fmla="*/ 4199721 h 4330701"/>
              <a:gd name="connsiteX33452" fmla="*/ 6748033 w 12191966"/>
              <a:gd name="connsiteY33452" fmla="*/ 4197339 h 4330701"/>
              <a:gd name="connsiteX33453" fmla="*/ 6750414 w 12191966"/>
              <a:gd name="connsiteY33453" fmla="*/ 4194561 h 4330701"/>
              <a:gd name="connsiteX33454" fmla="*/ 6753589 w 12191966"/>
              <a:gd name="connsiteY33454" fmla="*/ 4192973 h 4330701"/>
              <a:gd name="connsiteX33455" fmla="*/ 6756367 w 12191966"/>
              <a:gd name="connsiteY33455" fmla="*/ 4191782 h 4330701"/>
              <a:gd name="connsiteX33456" fmla="*/ 6759939 w 12191966"/>
              <a:gd name="connsiteY33456" fmla="*/ 4190592 h 4330701"/>
              <a:gd name="connsiteX33457" fmla="*/ 6766686 w 12191966"/>
              <a:gd name="connsiteY33457" fmla="*/ 4189004 h 4330701"/>
              <a:gd name="connsiteX33458" fmla="*/ 6773036 w 12191966"/>
              <a:gd name="connsiteY33458" fmla="*/ 4188607 h 4330701"/>
              <a:gd name="connsiteX33459" fmla="*/ 6780180 w 12191966"/>
              <a:gd name="connsiteY33459" fmla="*/ 4188210 h 4330701"/>
              <a:gd name="connsiteX33460" fmla="*/ 6786530 w 12191966"/>
              <a:gd name="connsiteY33460" fmla="*/ 4188607 h 4330701"/>
              <a:gd name="connsiteX33461" fmla="*/ 6793277 w 12191966"/>
              <a:gd name="connsiteY33461" fmla="*/ 4188607 h 4330701"/>
              <a:gd name="connsiteX33462" fmla="*/ 6799627 w 12191966"/>
              <a:gd name="connsiteY33462" fmla="*/ 4188607 h 4330701"/>
              <a:gd name="connsiteX33463" fmla="*/ 6805580 w 12191966"/>
              <a:gd name="connsiteY33463" fmla="*/ 4188210 h 4330701"/>
              <a:gd name="connsiteX33464" fmla="*/ 6811533 w 12191966"/>
              <a:gd name="connsiteY33464" fmla="*/ 4186622 h 4330701"/>
              <a:gd name="connsiteX33465" fmla="*/ 6814311 w 12191966"/>
              <a:gd name="connsiteY33465" fmla="*/ 4185432 h 4330701"/>
              <a:gd name="connsiteX33466" fmla="*/ 6816692 w 12191966"/>
              <a:gd name="connsiteY33466" fmla="*/ 4184241 h 4330701"/>
              <a:gd name="connsiteX33467" fmla="*/ 6818677 w 12191966"/>
              <a:gd name="connsiteY33467" fmla="*/ 4182653 h 4330701"/>
              <a:gd name="connsiteX33468" fmla="*/ 6820661 w 12191966"/>
              <a:gd name="connsiteY33468" fmla="*/ 4180272 h 4330701"/>
              <a:gd name="connsiteX33469" fmla="*/ 6822645 w 12191966"/>
              <a:gd name="connsiteY33469" fmla="*/ 4177494 h 4330701"/>
              <a:gd name="connsiteX33470" fmla="*/ 6824233 w 12191966"/>
              <a:gd name="connsiteY33470" fmla="*/ 4174715 h 4330701"/>
              <a:gd name="connsiteX33471" fmla="*/ 6825820 w 12191966"/>
              <a:gd name="connsiteY33471" fmla="*/ 4171143 h 4330701"/>
              <a:gd name="connsiteX33472" fmla="*/ 6826614 w 12191966"/>
              <a:gd name="connsiteY33472" fmla="*/ 4167174 h 4330701"/>
              <a:gd name="connsiteX33473" fmla="*/ 6828598 w 12191966"/>
              <a:gd name="connsiteY33473" fmla="*/ 4171540 h 4330701"/>
              <a:gd name="connsiteX33474" fmla="*/ 6831377 w 12191966"/>
              <a:gd name="connsiteY33474" fmla="*/ 4175509 h 4330701"/>
              <a:gd name="connsiteX33475" fmla="*/ 6833361 w 12191966"/>
              <a:gd name="connsiteY33475" fmla="*/ 4177890 h 4330701"/>
              <a:gd name="connsiteX33476" fmla="*/ 6835742 w 12191966"/>
              <a:gd name="connsiteY33476" fmla="*/ 4179478 h 4330701"/>
              <a:gd name="connsiteX33477" fmla="*/ 6838123 w 12191966"/>
              <a:gd name="connsiteY33477" fmla="*/ 4180669 h 4330701"/>
              <a:gd name="connsiteX33478" fmla="*/ 6841298 w 12191966"/>
              <a:gd name="connsiteY33478" fmla="*/ 4180669 h 4330701"/>
              <a:gd name="connsiteX33479" fmla="*/ 6843680 w 12191966"/>
              <a:gd name="connsiteY33479" fmla="*/ 4180272 h 4330701"/>
              <a:gd name="connsiteX33480" fmla="*/ 6846458 w 12191966"/>
              <a:gd name="connsiteY33480" fmla="*/ 4179478 h 4330701"/>
              <a:gd name="connsiteX33481" fmla="*/ 6851617 w 12191966"/>
              <a:gd name="connsiteY33481" fmla="*/ 4177097 h 4330701"/>
              <a:gd name="connsiteX33482" fmla="*/ 6857173 w 12191966"/>
              <a:gd name="connsiteY33482" fmla="*/ 4174715 h 4330701"/>
              <a:gd name="connsiteX33483" fmla="*/ 6859952 w 12191966"/>
              <a:gd name="connsiteY33483" fmla="*/ 4173921 h 4330701"/>
              <a:gd name="connsiteX33484" fmla="*/ 6862333 w 12191966"/>
              <a:gd name="connsiteY33484" fmla="*/ 4173524 h 4330701"/>
              <a:gd name="connsiteX33485" fmla="*/ 6864317 w 12191966"/>
              <a:gd name="connsiteY33485" fmla="*/ 4173524 h 4330701"/>
              <a:gd name="connsiteX33486" fmla="*/ 6866698 w 12191966"/>
              <a:gd name="connsiteY33486" fmla="*/ 4174715 h 4330701"/>
              <a:gd name="connsiteX33487" fmla="*/ 6865905 w 12191966"/>
              <a:gd name="connsiteY33487" fmla="*/ 4177097 h 4330701"/>
              <a:gd name="connsiteX33488" fmla="*/ 6864714 w 12191966"/>
              <a:gd name="connsiteY33488" fmla="*/ 4179081 h 4330701"/>
              <a:gd name="connsiteX33489" fmla="*/ 6862730 w 12191966"/>
              <a:gd name="connsiteY33489" fmla="*/ 4180272 h 4330701"/>
              <a:gd name="connsiteX33490" fmla="*/ 6860745 w 12191966"/>
              <a:gd name="connsiteY33490" fmla="*/ 4180669 h 4330701"/>
              <a:gd name="connsiteX33491" fmla="*/ 6858761 w 12191966"/>
              <a:gd name="connsiteY33491" fmla="*/ 4181463 h 4330701"/>
              <a:gd name="connsiteX33492" fmla="*/ 6856777 w 12191966"/>
              <a:gd name="connsiteY33492" fmla="*/ 4182653 h 4330701"/>
              <a:gd name="connsiteX33493" fmla="*/ 6855983 w 12191966"/>
              <a:gd name="connsiteY33493" fmla="*/ 4184638 h 4330701"/>
              <a:gd name="connsiteX33494" fmla="*/ 6855189 w 12191966"/>
              <a:gd name="connsiteY33494" fmla="*/ 4187416 h 4330701"/>
              <a:gd name="connsiteX33495" fmla="*/ 6855983 w 12191966"/>
              <a:gd name="connsiteY33495" fmla="*/ 4190195 h 4330701"/>
              <a:gd name="connsiteX33496" fmla="*/ 6856380 w 12191966"/>
              <a:gd name="connsiteY33496" fmla="*/ 4192576 h 4330701"/>
              <a:gd name="connsiteX33497" fmla="*/ 6857173 w 12191966"/>
              <a:gd name="connsiteY33497" fmla="*/ 4194561 h 4330701"/>
              <a:gd name="connsiteX33498" fmla="*/ 6858761 w 12191966"/>
              <a:gd name="connsiteY33498" fmla="*/ 4196545 h 4330701"/>
              <a:gd name="connsiteX33499" fmla="*/ 6860348 w 12191966"/>
              <a:gd name="connsiteY33499" fmla="*/ 4198133 h 4330701"/>
              <a:gd name="connsiteX33500" fmla="*/ 6861936 w 12191966"/>
              <a:gd name="connsiteY33500" fmla="*/ 4199324 h 4330701"/>
              <a:gd name="connsiteX33501" fmla="*/ 6865508 w 12191966"/>
              <a:gd name="connsiteY33501" fmla="*/ 4200514 h 4330701"/>
              <a:gd name="connsiteX33502" fmla="*/ 6869873 w 12191966"/>
              <a:gd name="connsiteY33502" fmla="*/ 4201705 h 4330701"/>
              <a:gd name="connsiteX33503" fmla="*/ 6874239 w 12191966"/>
              <a:gd name="connsiteY33503" fmla="*/ 4201308 h 4330701"/>
              <a:gd name="connsiteX33504" fmla="*/ 6879398 w 12191966"/>
              <a:gd name="connsiteY33504" fmla="*/ 4200117 h 4330701"/>
              <a:gd name="connsiteX33505" fmla="*/ 6883764 w 12191966"/>
              <a:gd name="connsiteY33505" fmla="*/ 4198530 h 4330701"/>
              <a:gd name="connsiteX33506" fmla="*/ 6888923 w 12191966"/>
              <a:gd name="connsiteY33506" fmla="*/ 4196545 h 4330701"/>
              <a:gd name="connsiteX33507" fmla="*/ 6893289 w 12191966"/>
              <a:gd name="connsiteY33507" fmla="*/ 4194164 h 4330701"/>
              <a:gd name="connsiteX33508" fmla="*/ 6897655 w 12191966"/>
              <a:gd name="connsiteY33508" fmla="*/ 4191782 h 4330701"/>
              <a:gd name="connsiteX33509" fmla="*/ 6900830 w 12191966"/>
              <a:gd name="connsiteY33509" fmla="*/ 4188607 h 4330701"/>
              <a:gd name="connsiteX33510" fmla="*/ 6904005 w 12191966"/>
              <a:gd name="connsiteY33510" fmla="*/ 4185432 h 4330701"/>
              <a:gd name="connsiteX33511" fmla="*/ 6905592 w 12191966"/>
              <a:gd name="connsiteY33511" fmla="*/ 4182256 h 4330701"/>
              <a:gd name="connsiteX33512" fmla="*/ 6906386 w 12191966"/>
              <a:gd name="connsiteY33512" fmla="*/ 4179478 h 4330701"/>
              <a:gd name="connsiteX33513" fmla="*/ 6906386 w 12191966"/>
              <a:gd name="connsiteY33513" fmla="*/ 4177890 h 4330701"/>
              <a:gd name="connsiteX33514" fmla="*/ 6905989 w 12191966"/>
              <a:gd name="connsiteY33514" fmla="*/ 4176700 h 4330701"/>
              <a:gd name="connsiteX33515" fmla="*/ 6909958 w 12191966"/>
              <a:gd name="connsiteY33515" fmla="*/ 4181463 h 4330701"/>
              <a:gd name="connsiteX33516" fmla="*/ 6913927 w 12191966"/>
              <a:gd name="connsiteY33516" fmla="*/ 4185432 h 4330701"/>
              <a:gd name="connsiteX33517" fmla="*/ 6917895 w 12191966"/>
              <a:gd name="connsiteY33517" fmla="*/ 4188210 h 4330701"/>
              <a:gd name="connsiteX33518" fmla="*/ 6921864 w 12191966"/>
              <a:gd name="connsiteY33518" fmla="*/ 4189798 h 4330701"/>
              <a:gd name="connsiteX33519" fmla="*/ 6926627 w 12191966"/>
              <a:gd name="connsiteY33519" fmla="*/ 4190195 h 4330701"/>
              <a:gd name="connsiteX33520" fmla="*/ 6930992 w 12191966"/>
              <a:gd name="connsiteY33520" fmla="*/ 4190195 h 4330701"/>
              <a:gd name="connsiteX33521" fmla="*/ 6935755 w 12191966"/>
              <a:gd name="connsiteY33521" fmla="*/ 4189004 h 4330701"/>
              <a:gd name="connsiteX33522" fmla="*/ 6940517 w 12191966"/>
              <a:gd name="connsiteY33522" fmla="*/ 4187019 h 4330701"/>
              <a:gd name="connsiteX33523" fmla="*/ 6945280 w 12191966"/>
              <a:gd name="connsiteY33523" fmla="*/ 4185035 h 4330701"/>
              <a:gd name="connsiteX33524" fmla="*/ 6950042 w 12191966"/>
              <a:gd name="connsiteY33524" fmla="*/ 4182653 h 4330701"/>
              <a:gd name="connsiteX33525" fmla="*/ 6960361 w 12191966"/>
              <a:gd name="connsiteY33525" fmla="*/ 4176700 h 4330701"/>
              <a:gd name="connsiteX33526" fmla="*/ 6970283 w 12191966"/>
              <a:gd name="connsiteY33526" fmla="*/ 4169555 h 4330701"/>
              <a:gd name="connsiteX33527" fmla="*/ 6980602 w 12191966"/>
              <a:gd name="connsiteY33527" fmla="*/ 4163602 h 4330701"/>
              <a:gd name="connsiteX33528" fmla="*/ 6984173 w 12191966"/>
              <a:gd name="connsiteY33528" fmla="*/ 4167174 h 4330701"/>
              <a:gd name="connsiteX33529" fmla="*/ 6989333 w 12191966"/>
              <a:gd name="connsiteY33529" fmla="*/ 4170746 h 4330701"/>
              <a:gd name="connsiteX33530" fmla="*/ 6995286 w 12191966"/>
              <a:gd name="connsiteY33530" fmla="*/ 4173921 h 4330701"/>
              <a:gd name="connsiteX33531" fmla="*/ 7002430 w 12191966"/>
              <a:gd name="connsiteY33531" fmla="*/ 4176700 h 4330701"/>
              <a:gd name="connsiteX33532" fmla="*/ 7009177 w 12191966"/>
              <a:gd name="connsiteY33532" fmla="*/ 4179081 h 4330701"/>
              <a:gd name="connsiteX33533" fmla="*/ 7017511 w 12191966"/>
              <a:gd name="connsiteY33533" fmla="*/ 4181066 h 4330701"/>
              <a:gd name="connsiteX33534" fmla="*/ 7025845 w 12191966"/>
              <a:gd name="connsiteY33534" fmla="*/ 4182653 h 4330701"/>
              <a:gd name="connsiteX33535" fmla="*/ 7033783 w 12191966"/>
              <a:gd name="connsiteY33535" fmla="*/ 4183447 h 4330701"/>
              <a:gd name="connsiteX33536" fmla="*/ 7042514 w 12191966"/>
              <a:gd name="connsiteY33536" fmla="*/ 4183447 h 4330701"/>
              <a:gd name="connsiteX33537" fmla="*/ 7050452 w 12191966"/>
              <a:gd name="connsiteY33537" fmla="*/ 4182653 h 4330701"/>
              <a:gd name="connsiteX33538" fmla="*/ 7058389 w 12191966"/>
              <a:gd name="connsiteY33538" fmla="*/ 4181066 h 4330701"/>
              <a:gd name="connsiteX33539" fmla="*/ 7065533 w 12191966"/>
              <a:gd name="connsiteY33539" fmla="*/ 4179081 h 4330701"/>
              <a:gd name="connsiteX33540" fmla="*/ 7069105 w 12191966"/>
              <a:gd name="connsiteY33540" fmla="*/ 4177494 h 4330701"/>
              <a:gd name="connsiteX33541" fmla="*/ 7072677 w 12191966"/>
              <a:gd name="connsiteY33541" fmla="*/ 4175509 h 4330701"/>
              <a:gd name="connsiteX33542" fmla="*/ 7075455 w 12191966"/>
              <a:gd name="connsiteY33542" fmla="*/ 4173524 h 4330701"/>
              <a:gd name="connsiteX33543" fmla="*/ 7078233 w 12191966"/>
              <a:gd name="connsiteY33543" fmla="*/ 4171143 h 4330701"/>
              <a:gd name="connsiteX33544" fmla="*/ 7080614 w 12191966"/>
              <a:gd name="connsiteY33544" fmla="*/ 4168365 h 4330701"/>
              <a:gd name="connsiteX33545" fmla="*/ 7082995 w 12191966"/>
              <a:gd name="connsiteY33545" fmla="*/ 4165586 h 4330701"/>
              <a:gd name="connsiteX33546" fmla="*/ 7084980 w 12191966"/>
              <a:gd name="connsiteY33546" fmla="*/ 4162411 h 4330701"/>
              <a:gd name="connsiteX33547" fmla="*/ 7086567 w 12191966"/>
              <a:gd name="connsiteY33547" fmla="*/ 4158839 h 4330701"/>
              <a:gd name="connsiteX33548" fmla="*/ 7089345 w 12191966"/>
              <a:gd name="connsiteY33548" fmla="*/ 4159632 h 4330701"/>
              <a:gd name="connsiteX33549" fmla="*/ 7091330 w 12191966"/>
              <a:gd name="connsiteY33549" fmla="*/ 4161220 h 4330701"/>
              <a:gd name="connsiteX33550" fmla="*/ 7092520 w 12191966"/>
              <a:gd name="connsiteY33550" fmla="*/ 4163205 h 4330701"/>
              <a:gd name="connsiteX33551" fmla="*/ 7094108 w 12191966"/>
              <a:gd name="connsiteY33551" fmla="*/ 4165586 h 4330701"/>
              <a:gd name="connsiteX33552" fmla="*/ 7095298 w 12191966"/>
              <a:gd name="connsiteY33552" fmla="*/ 4168365 h 4330701"/>
              <a:gd name="connsiteX33553" fmla="*/ 7095695 w 12191966"/>
              <a:gd name="connsiteY33553" fmla="*/ 4172731 h 4330701"/>
              <a:gd name="connsiteX33554" fmla="*/ 7095695 w 12191966"/>
              <a:gd name="connsiteY33554" fmla="*/ 4176700 h 4330701"/>
              <a:gd name="connsiteX33555" fmla="*/ 7095695 w 12191966"/>
              <a:gd name="connsiteY33555" fmla="*/ 4181463 h 4330701"/>
              <a:gd name="connsiteX33556" fmla="*/ 7110777 w 12191966"/>
              <a:gd name="connsiteY33556" fmla="*/ 4178684 h 4330701"/>
              <a:gd name="connsiteX33557" fmla="*/ 7124270 w 12191966"/>
              <a:gd name="connsiteY33557" fmla="*/ 4175509 h 4330701"/>
              <a:gd name="connsiteX33558" fmla="*/ 7137367 w 12191966"/>
              <a:gd name="connsiteY33558" fmla="*/ 4173524 h 4330701"/>
              <a:gd name="connsiteX33559" fmla="*/ 7150067 w 12191966"/>
              <a:gd name="connsiteY33559" fmla="*/ 4171937 h 4330701"/>
              <a:gd name="connsiteX33560" fmla="*/ 7156417 w 12191966"/>
              <a:gd name="connsiteY33560" fmla="*/ 4171540 h 4330701"/>
              <a:gd name="connsiteX33561" fmla="*/ 7162767 w 12191966"/>
              <a:gd name="connsiteY33561" fmla="*/ 4171540 h 4330701"/>
              <a:gd name="connsiteX33562" fmla="*/ 7169514 w 12191966"/>
              <a:gd name="connsiteY33562" fmla="*/ 4171937 h 4330701"/>
              <a:gd name="connsiteX33563" fmla="*/ 7175864 w 12191966"/>
              <a:gd name="connsiteY33563" fmla="*/ 4173127 h 4330701"/>
              <a:gd name="connsiteX33564" fmla="*/ 7183008 w 12191966"/>
              <a:gd name="connsiteY33564" fmla="*/ 4174715 h 4330701"/>
              <a:gd name="connsiteX33565" fmla="*/ 7190548 w 12191966"/>
              <a:gd name="connsiteY33565" fmla="*/ 4176700 h 4330701"/>
              <a:gd name="connsiteX33566" fmla="*/ 7198089 w 12191966"/>
              <a:gd name="connsiteY33566" fmla="*/ 4179081 h 4330701"/>
              <a:gd name="connsiteX33567" fmla="*/ 7206027 w 12191966"/>
              <a:gd name="connsiteY33567" fmla="*/ 4182256 h 4330701"/>
              <a:gd name="connsiteX33568" fmla="*/ 7199677 w 12191966"/>
              <a:gd name="connsiteY33568" fmla="*/ 4185035 h 4330701"/>
              <a:gd name="connsiteX33569" fmla="*/ 7192533 w 12191966"/>
              <a:gd name="connsiteY33569" fmla="*/ 4187019 h 4330701"/>
              <a:gd name="connsiteX33570" fmla="*/ 7186580 w 12191966"/>
              <a:gd name="connsiteY33570" fmla="*/ 4188607 h 4330701"/>
              <a:gd name="connsiteX33571" fmla="*/ 7179833 w 12191966"/>
              <a:gd name="connsiteY33571" fmla="*/ 4189798 h 4330701"/>
              <a:gd name="connsiteX33572" fmla="*/ 7167530 w 12191966"/>
              <a:gd name="connsiteY33572" fmla="*/ 4190592 h 4330701"/>
              <a:gd name="connsiteX33573" fmla="*/ 7156020 w 12191966"/>
              <a:gd name="connsiteY33573" fmla="*/ 4190989 h 4330701"/>
              <a:gd name="connsiteX33574" fmla="*/ 7150464 w 12191966"/>
              <a:gd name="connsiteY33574" fmla="*/ 4191782 h 4330701"/>
              <a:gd name="connsiteX33575" fmla="*/ 7144908 w 12191966"/>
              <a:gd name="connsiteY33575" fmla="*/ 4192576 h 4330701"/>
              <a:gd name="connsiteX33576" fmla="*/ 7139748 w 12191966"/>
              <a:gd name="connsiteY33576" fmla="*/ 4194164 h 4330701"/>
              <a:gd name="connsiteX33577" fmla="*/ 7134986 w 12191966"/>
              <a:gd name="connsiteY33577" fmla="*/ 4196148 h 4330701"/>
              <a:gd name="connsiteX33578" fmla="*/ 7129827 w 12191966"/>
              <a:gd name="connsiteY33578" fmla="*/ 4199324 h 4330701"/>
              <a:gd name="connsiteX33579" fmla="*/ 7125461 w 12191966"/>
              <a:gd name="connsiteY33579" fmla="*/ 4203293 h 4330701"/>
              <a:gd name="connsiteX33580" fmla="*/ 7120698 w 12191966"/>
              <a:gd name="connsiteY33580" fmla="*/ 4208056 h 4330701"/>
              <a:gd name="connsiteX33581" fmla="*/ 7116730 w 12191966"/>
              <a:gd name="connsiteY33581" fmla="*/ 4214009 h 4330701"/>
              <a:gd name="connsiteX33582" fmla="*/ 7117920 w 12191966"/>
              <a:gd name="connsiteY33582" fmla="*/ 4216391 h 4330701"/>
              <a:gd name="connsiteX33583" fmla="*/ 7119111 w 12191966"/>
              <a:gd name="connsiteY33583" fmla="*/ 4217582 h 4330701"/>
              <a:gd name="connsiteX33584" fmla="*/ 7122286 w 12191966"/>
              <a:gd name="connsiteY33584" fmla="*/ 4220360 h 4330701"/>
              <a:gd name="connsiteX33585" fmla="*/ 7123873 w 12191966"/>
              <a:gd name="connsiteY33585" fmla="*/ 4222345 h 4330701"/>
              <a:gd name="connsiteX33586" fmla="*/ 7124667 w 12191966"/>
              <a:gd name="connsiteY33586" fmla="*/ 4224329 h 4330701"/>
              <a:gd name="connsiteX33587" fmla="*/ 7125461 w 12191966"/>
              <a:gd name="connsiteY33587" fmla="*/ 4227108 h 4330701"/>
              <a:gd name="connsiteX33588" fmla="*/ 7125461 w 12191966"/>
              <a:gd name="connsiteY33588" fmla="*/ 4230680 h 4330701"/>
              <a:gd name="connsiteX33589" fmla="*/ 7134192 w 12191966"/>
              <a:gd name="connsiteY33589" fmla="*/ 4227901 h 4330701"/>
              <a:gd name="connsiteX33590" fmla="*/ 7137367 w 12191966"/>
              <a:gd name="connsiteY33590" fmla="*/ 4227108 h 4330701"/>
              <a:gd name="connsiteX33591" fmla="*/ 7140145 w 12191966"/>
              <a:gd name="connsiteY33591" fmla="*/ 4227108 h 4330701"/>
              <a:gd name="connsiteX33592" fmla="*/ 7142923 w 12191966"/>
              <a:gd name="connsiteY33592" fmla="*/ 4227901 h 4330701"/>
              <a:gd name="connsiteX33593" fmla="*/ 7145702 w 12191966"/>
              <a:gd name="connsiteY33593" fmla="*/ 4228695 h 4330701"/>
              <a:gd name="connsiteX33594" fmla="*/ 7148877 w 12191966"/>
              <a:gd name="connsiteY33594" fmla="*/ 4231077 h 4330701"/>
              <a:gd name="connsiteX33595" fmla="*/ 7152845 w 12191966"/>
              <a:gd name="connsiteY33595" fmla="*/ 4234252 h 4330701"/>
              <a:gd name="connsiteX33596" fmla="*/ 7158402 w 12191966"/>
              <a:gd name="connsiteY33596" fmla="*/ 4228298 h 4330701"/>
              <a:gd name="connsiteX33597" fmla="*/ 7164355 w 12191966"/>
              <a:gd name="connsiteY33597" fmla="*/ 4223138 h 4330701"/>
              <a:gd name="connsiteX33598" fmla="*/ 7171498 w 12191966"/>
              <a:gd name="connsiteY33598" fmla="*/ 4218772 h 4330701"/>
              <a:gd name="connsiteX33599" fmla="*/ 7174277 w 12191966"/>
              <a:gd name="connsiteY33599" fmla="*/ 4217185 h 4330701"/>
              <a:gd name="connsiteX33600" fmla="*/ 7177848 w 12191966"/>
              <a:gd name="connsiteY33600" fmla="*/ 4215597 h 4330701"/>
              <a:gd name="connsiteX33601" fmla="*/ 7181420 w 12191966"/>
              <a:gd name="connsiteY33601" fmla="*/ 4214803 h 4330701"/>
              <a:gd name="connsiteX33602" fmla="*/ 7184992 w 12191966"/>
              <a:gd name="connsiteY33602" fmla="*/ 4214009 h 4330701"/>
              <a:gd name="connsiteX33603" fmla="*/ 7188564 w 12191966"/>
              <a:gd name="connsiteY33603" fmla="*/ 4214009 h 4330701"/>
              <a:gd name="connsiteX33604" fmla="*/ 7192136 w 12191966"/>
              <a:gd name="connsiteY33604" fmla="*/ 4214803 h 4330701"/>
              <a:gd name="connsiteX33605" fmla="*/ 7194914 w 12191966"/>
              <a:gd name="connsiteY33605" fmla="*/ 4215597 h 4330701"/>
              <a:gd name="connsiteX33606" fmla="*/ 7198089 w 12191966"/>
              <a:gd name="connsiteY33606" fmla="*/ 4217582 h 4330701"/>
              <a:gd name="connsiteX33607" fmla="*/ 7200867 w 12191966"/>
              <a:gd name="connsiteY33607" fmla="*/ 4220360 h 4330701"/>
              <a:gd name="connsiteX33608" fmla="*/ 7204042 w 12191966"/>
              <a:gd name="connsiteY33608" fmla="*/ 4223138 h 4330701"/>
              <a:gd name="connsiteX33609" fmla="*/ 7206027 w 12191966"/>
              <a:gd name="connsiteY33609" fmla="*/ 4218376 h 4330701"/>
              <a:gd name="connsiteX33610" fmla="*/ 7208408 w 12191966"/>
              <a:gd name="connsiteY33610" fmla="*/ 4213613 h 4330701"/>
              <a:gd name="connsiteX33611" fmla="*/ 7211186 w 12191966"/>
              <a:gd name="connsiteY33611" fmla="*/ 4210040 h 4330701"/>
              <a:gd name="connsiteX33612" fmla="*/ 7213964 w 12191966"/>
              <a:gd name="connsiteY33612" fmla="*/ 4207659 h 4330701"/>
              <a:gd name="connsiteX33613" fmla="*/ 7217139 w 12191966"/>
              <a:gd name="connsiteY33613" fmla="*/ 4205277 h 4330701"/>
              <a:gd name="connsiteX33614" fmla="*/ 7220711 w 12191966"/>
              <a:gd name="connsiteY33614" fmla="*/ 4203293 h 4330701"/>
              <a:gd name="connsiteX33615" fmla="*/ 7227061 w 12191966"/>
              <a:gd name="connsiteY33615" fmla="*/ 4200117 h 4330701"/>
              <a:gd name="connsiteX33616" fmla="*/ 7234205 w 12191966"/>
              <a:gd name="connsiteY33616" fmla="*/ 4196545 h 4330701"/>
              <a:gd name="connsiteX33617" fmla="*/ 7237380 w 12191966"/>
              <a:gd name="connsiteY33617" fmla="*/ 4194958 h 4330701"/>
              <a:gd name="connsiteX33618" fmla="*/ 7240555 w 12191966"/>
              <a:gd name="connsiteY33618" fmla="*/ 4192576 h 4330701"/>
              <a:gd name="connsiteX33619" fmla="*/ 7244127 w 12191966"/>
              <a:gd name="connsiteY33619" fmla="*/ 4190195 h 4330701"/>
              <a:gd name="connsiteX33620" fmla="*/ 7247302 w 12191966"/>
              <a:gd name="connsiteY33620" fmla="*/ 4186622 h 4330701"/>
              <a:gd name="connsiteX33621" fmla="*/ 7249683 w 12191966"/>
              <a:gd name="connsiteY33621" fmla="*/ 4183050 h 4330701"/>
              <a:gd name="connsiteX33622" fmla="*/ 7248889 w 12191966"/>
              <a:gd name="connsiteY33622" fmla="*/ 4185035 h 4330701"/>
              <a:gd name="connsiteX33623" fmla="*/ 7247698 w 12191966"/>
              <a:gd name="connsiteY33623" fmla="*/ 4188210 h 4330701"/>
              <a:gd name="connsiteX33624" fmla="*/ 7247698 w 12191966"/>
              <a:gd name="connsiteY33624" fmla="*/ 4190592 h 4330701"/>
              <a:gd name="connsiteX33625" fmla="*/ 7247698 w 12191966"/>
              <a:gd name="connsiteY33625" fmla="*/ 4192576 h 4330701"/>
              <a:gd name="connsiteX33626" fmla="*/ 7248889 w 12191966"/>
              <a:gd name="connsiteY33626" fmla="*/ 4194164 h 4330701"/>
              <a:gd name="connsiteX33627" fmla="*/ 7250080 w 12191966"/>
              <a:gd name="connsiteY33627" fmla="*/ 4194958 h 4330701"/>
              <a:gd name="connsiteX33628" fmla="*/ 7252064 w 12191966"/>
              <a:gd name="connsiteY33628" fmla="*/ 4196148 h 4330701"/>
              <a:gd name="connsiteX33629" fmla="*/ 7257223 w 12191966"/>
              <a:gd name="connsiteY33629" fmla="*/ 4197339 h 4330701"/>
              <a:gd name="connsiteX33630" fmla="*/ 7262780 w 12191966"/>
              <a:gd name="connsiteY33630" fmla="*/ 4197736 h 4330701"/>
              <a:gd name="connsiteX33631" fmla="*/ 7268733 w 12191966"/>
              <a:gd name="connsiteY33631" fmla="*/ 4198133 h 4330701"/>
              <a:gd name="connsiteX33632" fmla="*/ 7273892 w 12191966"/>
              <a:gd name="connsiteY33632" fmla="*/ 4198530 h 4330701"/>
              <a:gd name="connsiteX33633" fmla="*/ 7261589 w 12191966"/>
              <a:gd name="connsiteY33633" fmla="*/ 4206071 h 4330701"/>
              <a:gd name="connsiteX33634" fmla="*/ 7249683 w 12191966"/>
              <a:gd name="connsiteY33634" fmla="*/ 4212819 h 4330701"/>
              <a:gd name="connsiteX33635" fmla="*/ 7237777 w 12191966"/>
              <a:gd name="connsiteY33635" fmla="*/ 4218376 h 4330701"/>
              <a:gd name="connsiteX33636" fmla="*/ 7225473 w 12191966"/>
              <a:gd name="connsiteY33636" fmla="*/ 4222742 h 4330701"/>
              <a:gd name="connsiteX33637" fmla="*/ 7213567 w 12191966"/>
              <a:gd name="connsiteY33637" fmla="*/ 4226711 h 4330701"/>
              <a:gd name="connsiteX33638" fmla="*/ 7200867 w 12191966"/>
              <a:gd name="connsiteY33638" fmla="*/ 4230283 h 4330701"/>
              <a:gd name="connsiteX33639" fmla="*/ 7188961 w 12191966"/>
              <a:gd name="connsiteY33639" fmla="*/ 4232664 h 4330701"/>
              <a:gd name="connsiteX33640" fmla="*/ 7177452 w 12191966"/>
              <a:gd name="connsiteY33640" fmla="*/ 4235443 h 4330701"/>
              <a:gd name="connsiteX33641" fmla="*/ 7154036 w 12191966"/>
              <a:gd name="connsiteY33641" fmla="*/ 4239809 h 4330701"/>
              <a:gd name="connsiteX33642" fmla="*/ 7131414 w 12191966"/>
              <a:gd name="connsiteY33642" fmla="*/ 4244175 h 4330701"/>
              <a:gd name="connsiteX33643" fmla="*/ 7120698 w 12191966"/>
              <a:gd name="connsiteY33643" fmla="*/ 4246953 h 4330701"/>
              <a:gd name="connsiteX33644" fmla="*/ 7110380 w 12191966"/>
              <a:gd name="connsiteY33644" fmla="*/ 4249732 h 4330701"/>
              <a:gd name="connsiteX33645" fmla="*/ 7100061 w 12191966"/>
              <a:gd name="connsiteY33645" fmla="*/ 4253304 h 4330701"/>
              <a:gd name="connsiteX33646" fmla="*/ 7090536 w 12191966"/>
              <a:gd name="connsiteY33646" fmla="*/ 4257670 h 4330701"/>
              <a:gd name="connsiteX33647" fmla="*/ 7086964 w 12191966"/>
              <a:gd name="connsiteY33647" fmla="*/ 4254891 h 4330701"/>
              <a:gd name="connsiteX33648" fmla="*/ 7082995 w 12191966"/>
              <a:gd name="connsiteY33648" fmla="*/ 4251319 h 4330701"/>
              <a:gd name="connsiteX33649" fmla="*/ 7078630 w 12191966"/>
              <a:gd name="connsiteY33649" fmla="*/ 4247350 h 4330701"/>
              <a:gd name="connsiteX33650" fmla="*/ 7074264 w 12191966"/>
              <a:gd name="connsiteY33650" fmla="*/ 4243778 h 4330701"/>
              <a:gd name="connsiteX33651" fmla="*/ 7072280 w 12191966"/>
              <a:gd name="connsiteY33651" fmla="*/ 4242984 h 4330701"/>
              <a:gd name="connsiteX33652" fmla="*/ 7069502 w 12191966"/>
              <a:gd name="connsiteY33652" fmla="*/ 4241793 h 4330701"/>
              <a:gd name="connsiteX33653" fmla="*/ 7067517 w 12191966"/>
              <a:gd name="connsiteY33653" fmla="*/ 4241793 h 4330701"/>
              <a:gd name="connsiteX33654" fmla="*/ 7065533 w 12191966"/>
              <a:gd name="connsiteY33654" fmla="*/ 4242984 h 4330701"/>
              <a:gd name="connsiteX33655" fmla="*/ 7063548 w 12191966"/>
              <a:gd name="connsiteY33655" fmla="*/ 4244175 h 4330701"/>
              <a:gd name="connsiteX33656" fmla="*/ 7061961 w 12191966"/>
              <a:gd name="connsiteY33656" fmla="*/ 4246953 h 4330701"/>
              <a:gd name="connsiteX33657" fmla="*/ 7060373 w 12191966"/>
              <a:gd name="connsiteY33657" fmla="*/ 4250128 h 4330701"/>
              <a:gd name="connsiteX33658" fmla="*/ 7059183 w 12191966"/>
              <a:gd name="connsiteY33658" fmla="*/ 4254891 h 4330701"/>
              <a:gd name="connsiteX33659" fmla="*/ 7055611 w 12191966"/>
              <a:gd name="connsiteY33659" fmla="*/ 4252907 h 4330701"/>
              <a:gd name="connsiteX33660" fmla="*/ 7052436 w 12191966"/>
              <a:gd name="connsiteY33660" fmla="*/ 4249335 h 4330701"/>
              <a:gd name="connsiteX33661" fmla="*/ 7049658 w 12191966"/>
              <a:gd name="connsiteY33661" fmla="*/ 4245762 h 4330701"/>
              <a:gd name="connsiteX33662" fmla="*/ 7046880 w 12191966"/>
              <a:gd name="connsiteY33662" fmla="*/ 4241793 h 4330701"/>
              <a:gd name="connsiteX33663" fmla="*/ 7044102 w 12191966"/>
              <a:gd name="connsiteY33663" fmla="*/ 4237824 h 4330701"/>
              <a:gd name="connsiteX33664" fmla="*/ 7041323 w 12191966"/>
              <a:gd name="connsiteY33664" fmla="*/ 4233855 h 4330701"/>
              <a:gd name="connsiteX33665" fmla="*/ 7038148 w 12191966"/>
              <a:gd name="connsiteY33665" fmla="*/ 4230680 h 4330701"/>
              <a:gd name="connsiteX33666" fmla="*/ 7034577 w 12191966"/>
              <a:gd name="connsiteY33666" fmla="*/ 4228298 h 4330701"/>
              <a:gd name="connsiteX33667" fmla="*/ 7036164 w 12191966"/>
              <a:gd name="connsiteY33667" fmla="*/ 4231871 h 4330701"/>
              <a:gd name="connsiteX33668" fmla="*/ 7036164 w 12191966"/>
              <a:gd name="connsiteY33668" fmla="*/ 4234252 h 4330701"/>
              <a:gd name="connsiteX33669" fmla="*/ 7034973 w 12191966"/>
              <a:gd name="connsiteY33669" fmla="*/ 4236633 h 4330701"/>
              <a:gd name="connsiteX33670" fmla="*/ 7032989 w 12191966"/>
              <a:gd name="connsiteY33670" fmla="*/ 4238618 h 4330701"/>
              <a:gd name="connsiteX33671" fmla="*/ 7027036 w 12191966"/>
              <a:gd name="connsiteY33671" fmla="*/ 4244175 h 4330701"/>
              <a:gd name="connsiteX33672" fmla="*/ 7023464 w 12191966"/>
              <a:gd name="connsiteY33672" fmla="*/ 4248144 h 4330701"/>
              <a:gd name="connsiteX33673" fmla="*/ 7019495 w 12191966"/>
              <a:gd name="connsiteY33673" fmla="*/ 4252907 h 4330701"/>
              <a:gd name="connsiteX33674" fmla="*/ 7018305 w 12191966"/>
              <a:gd name="connsiteY33674" fmla="*/ 4252907 h 4330701"/>
              <a:gd name="connsiteX33675" fmla="*/ 7017511 w 12191966"/>
              <a:gd name="connsiteY33675" fmla="*/ 4252510 h 4330701"/>
              <a:gd name="connsiteX33676" fmla="*/ 7016320 w 12191966"/>
              <a:gd name="connsiteY33676" fmla="*/ 4251319 h 4330701"/>
              <a:gd name="connsiteX33677" fmla="*/ 7015923 w 12191966"/>
              <a:gd name="connsiteY33677" fmla="*/ 4250128 h 4330701"/>
              <a:gd name="connsiteX33678" fmla="*/ 7014733 w 12191966"/>
              <a:gd name="connsiteY33678" fmla="*/ 4247350 h 4330701"/>
              <a:gd name="connsiteX33679" fmla="*/ 7013939 w 12191966"/>
              <a:gd name="connsiteY33679" fmla="*/ 4243778 h 4330701"/>
              <a:gd name="connsiteX33680" fmla="*/ 7012748 w 12191966"/>
              <a:gd name="connsiteY33680" fmla="*/ 4240603 h 4330701"/>
              <a:gd name="connsiteX33681" fmla="*/ 7011955 w 12191966"/>
              <a:gd name="connsiteY33681" fmla="*/ 4238221 h 4330701"/>
              <a:gd name="connsiteX33682" fmla="*/ 7010764 w 12191966"/>
              <a:gd name="connsiteY33682" fmla="*/ 4237427 h 4330701"/>
              <a:gd name="connsiteX33683" fmla="*/ 7009970 w 12191966"/>
              <a:gd name="connsiteY33683" fmla="*/ 4236633 h 4330701"/>
              <a:gd name="connsiteX33684" fmla="*/ 7008780 w 12191966"/>
              <a:gd name="connsiteY33684" fmla="*/ 4236237 h 4330701"/>
              <a:gd name="connsiteX33685" fmla="*/ 7007192 w 12191966"/>
              <a:gd name="connsiteY33685" fmla="*/ 4236633 h 4330701"/>
              <a:gd name="connsiteX33686" fmla="*/ 7004414 w 12191966"/>
              <a:gd name="connsiteY33686" fmla="*/ 4236633 h 4330701"/>
              <a:gd name="connsiteX33687" fmla="*/ 7002430 w 12191966"/>
              <a:gd name="connsiteY33687" fmla="*/ 4237427 h 4330701"/>
              <a:gd name="connsiteX33688" fmla="*/ 7000445 w 12191966"/>
              <a:gd name="connsiteY33688" fmla="*/ 4238221 h 4330701"/>
              <a:gd name="connsiteX33689" fmla="*/ 6998858 w 12191966"/>
              <a:gd name="connsiteY33689" fmla="*/ 4239809 h 4330701"/>
              <a:gd name="connsiteX33690" fmla="*/ 6997667 w 12191966"/>
              <a:gd name="connsiteY33690" fmla="*/ 4241793 h 4330701"/>
              <a:gd name="connsiteX33691" fmla="*/ 6997270 w 12191966"/>
              <a:gd name="connsiteY33691" fmla="*/ 4244175 h 4330701"/>
              <a:gd name="connsiteX33692" fmla="*/ 6995683 w 12191966"/>
              <a:gd name="connsiteY33692" fmla="*/ 4249335 h 4330701"/>
              <a:gd name="connsiteX33693" fmla="*/ 6994889 w 12191966"/>
              <a:gd name="connsiteY33693" fmla="*/ 4254891 h 4330701"/>
              <a:gd name="connsiteX33694" fmla="*/ 6993698 w 12191966"/>
              <a:gd name="connsiteY33694" fmla="*/ 4257273 h 4330701"/>
              <a:gd name="connsiteX33695" fmla="*/ 6992905 w 12191966"/>
              <a:gd name="connsiteY33695" fmla="*/ 4259257 h 4330701"/>
              <a:gd name="connsiteX33696" fmla="*/ 6991317 w 12191966"/>
              <a:gd name="connsiteY33696" fmla="*/ 4260845 h 4330701"/>
              <a:gd name="connsiteX33697" fmla="*/ 6989333 w 12191966"/>
              <a:gd name="connsiteY33697" fmla="*/ 4262036 h 4330701"/>
              <a:gd name="connsiteX33698" fmla="*/ 6987348 w 12191966"/>
              <a:gd name="connsiteY33698" fmla="*/ 4262433 h 4330701"/>
              <a:gd name="connsiteX33699" fmla="*/ 6984967 w 12191966"/>
              <a:gd name="connsiteY33699" fmla="*/ 4262433 h 4330701"/>
              <a:gd name="connsiteX33700" fmla="*/ 6984967 w 12191966"/>
              <a:gd name="connsiteY33700" fmla="*/ 4258860 h 4330701"/>
              <a:gd name="connsiteX33701" fmla="*/ 6984173 w 12191966"/>
              <a:gd name="connsiteY33701" fmla="*/ 4256479 h 4330701"/>
              <a:gd name="connsiteX33702" fmla="*/ 6983777 w 12191966"/>
              <a:gd name="connsiteY33702" fmla="*/ 4254494 h 4330701"/>
              <a:gd name="connsiteX33703" fmla="*/ 6982586 w 12191966"/>
              <a:gd name="connsiteY33703" fmla="*/ 4253304 h 4330701"/>
              <a:gd name="connsiteX33704" fmla="*/ 6981395 w 12191966"/>
              <a:gd name="connsiteY33704" fmla="*/ 4252510 h 4330701"/>
              <a:gd name="connsiteX33705" fmla="*/ 6979808 w 12191966"/>
              <a:gd name="connsiteY33705" fmla="*/ 4251716 h 4330701"/>
              <a:gd name="connsiteX33706" fmla="*/ 6976236 w 12191966"/>
              <a:gd name="connsiteY33706" fmla="*/ 4251319 h 4330701"/>
              <a:gd name="connsiteX33707" fmla="*/ 6973061 w 12191966"/>
              <a:gd name="connsiteY33707" fmla="*/ 4255288 h 4330701"/>
              <a:gd name="connsiteX33708" fmla="*/ 6969886 w 12191966"/>
              <a:gd name="connsiteY33708" fmla="*/ 4258860 h 4330701"/>
              <a:gd name="connsiteX33709" fmla="*/ 6966314 w 12191966"/>
              <a:gd name="connsiteY33709" fmla="*/ 4262036 h 4330701"/>
              <a:gd name="connsiteX33710" fmla="*/ 6962742 w 12191966"/>
              <a:gd name="connsiteY33710" fmla="*/ 4264417 h 4330701"/>
              <a:gd name="connsiteX33711" fmla="*/ 6958773 w 12191966"/>
              <a:gd name="connsiteY33711" fmla="*/ 4266402 h 4330701"/>
              <a:gd name="connsiteX33712" fmla="*/ 6954805 w 12191966"/>
              <a:gd name="connsiteY33712" fmla="*/ 4268386 h 4330701"/>
              <a:gd name="connsiteX33713" fmla="*/ 6950042 w 12191966"/>
              <a:gd name="connsiteY33713" fmla="*/ 4269577 h 4330701"/>
              <a:gd name="connsiteX33714" fmla="*/ 6946073 w 12191966"/>
              <a:gd name="connsiteY33714" fmla="*/ 4270768 h 4330701"/>
              <a:gd name="connsiteX33715" fmla="*/ 6936945 w 12191966"/>
              <a:gd name="connsiteY33715" fmla="*/ 4272355 h 4330701"/>
              <a:gd name="connsiteX33716" fmla="*/ 6927420 w 12191966"/>
              <a:gd name="connsiteY33716" fmla="*/ 4272752 h 4330701"/>
              <a:gd name="connsiteX33717" fmla="*/ 6917895 w 12191966"/>
              <a:gd name="connsiteY33717" fmla="*/ 4272752 h 4330701"/>
              <a:gd name="connsiteX33718" fmla="*/ 6908370 w 12191966"/>
              <a:gd name="connsiteY33718" fmla="*/ 4271959 h 4330701"/>
              <a:gd name="connsiteX33719" fmla="*/ 6889320 w 12191966"/>
              <a:gd name="connsiteY33719" fmla="*/ 4270371 h 4330701"/>
              <a:gd name="connsiteX33720" fmla="*/ 6880589 w 12191966"/>
              <a:gd name="connsiteY33720" fmla="*/ 4269577 h 4330701"/>
              <a:gd name="connsiteX33721" fmla="*/ 6871858 w 12191966"/>
              <a:gd name="connsiteY33721" fmla="*/ 4269577 h 4330701"/>
              <a:gd name="connsiteX33722" fmla="*/ 6863523 w 12191966"/>
              <a:gd name="connsiteY33722" fmla="*/ 4269577 h 4330701"/>
              <a:gd name="connsiteX33723" fmla="*/ 6855983 w 12191966"/>
              <a:gd name="connsiteY33723" fmla="*/ 4270371 h 4330701"/>
              <a:gd name="connsiteX33724" fmla="*/ 6852411 w 12191966"/>
              <a:gd name="connsiteY33724" fmla="*/ 4271562 h 4330701"/>
              <a:gd name="connsiteX33725" fmla="*/ 6849236 w 12191966"/>
              <a:gd name="connsiteY33725" fmla="*/ 4272752 h 4330701"/>
              <a:gd name="connsiteX33726" fmla="*/ 6845664 w 12191966"/>
              <a:gd name="connsiteY33726" fmla="*/ 4274340 h 4330701"/>
              <a:gd name="connsiteX33727" fmla="*/ 6843283 w 12191966"/>
              <a:gd name="connsiteY33727" fmla="*/ 4275928 h 4330701"/>
              <a:gd name="connsiteX33728" fmla="*/ 6840108 w 12191966"/>
              <a:gd name="connsiteY33728" fmla="*/ 4273943 h 4330701"/>
              <a:gd name="connsiteX33729" fmla="*/ 6837330 w 12191966"/>
              <a:gd name="connsiteY33729" fmla="*/ 4271959 h 4330701"/>
              <a:gd name="connsiteX33730" fmla="*/ 6833758 w 12191966"/>
              <a:gd name="connsiteY33730" fmla="*/ 4270371 h 4330701"/>
              <a:gd name="connsiteX33731" fmla="*/ 6830583 w 12191966"/>
              <a:gd name="connsiteY33731" fmla="*/ 4269577 h 4330701"/>
              <a:gd name="connsiteX33732" fmla="*/ 6824630 w 12191966"/>
              <a:gd name="connsiteY33732" fmla="*/ 4267989 h 4330701"/>
              <a:gd name="connsiteX33733" fmla="*/ 6818280 w 12191966"/>
              <a:gd name="connsiteY33733" fmla="*/ 4267196 h 4330701"/>
              <a:gd name="connsiteX33734" fmla="*/ 6811533 w 12191966"/>
              <a:gd name="connsiteY33734" fmla="*/ 4267989 h 4330701"/>
              <a:gd name="connsiteX33735" fmla="*/ 6805183 w 12191966"/>
              <a:gd name="connsiteY33735" fmla="*/ 4268783 h 4330701"/>
              <a:gd name="connsiteX33736" fmla="*/ 6798436 w 12191966"/>
              <a:gd name="connsiteY33736" fmla="*/ 4270768 h 4330701"/>
              <a:gd name="connsiteX33737" fmla="*/ 6791689 w 12191966"/>
              <a:gd name="connsiteY33737" fmla="*/ 4272752 h 4330701"/>
              <a:gd name="connsiteX33738" fmla="*/ 6777402 w 12191966"/>
              <a:gd name="connsiteY33738" fmla="*/ 4276722 h 4330701"/>
              <a:gd name="connsiteX33739" fmla="*/ 6769861 w 12191966"/>
              <a:gd name="connsiteY33739" fmla="*/ 4278309 h 4330701"/>
              <a:gd name="connsiteX33740" fmla="*/ 6761923 w 12191966"/>
              <a:gd name="connsiteY33740" fmla="*/ 4279500 h 4330701"/>
              <a:gd name="connsiteX33741" fmla="*/ 6754383 w 12191966"/>
              <a:gd name="connsiteY33741" fmla="*/ 4279897 h 4330701"/>
              <a:gd name="connsiteX33742" fmla="*/ 6746048 w 12191966"/>
              <a:gd name="connsiteY33742" fmla="*/ 4279897 h 4330701"/>
              <a:gd name="connsiteX33743" fmla="*/ 6737317 w 12191966"/>
              <a:gd name="connsiteY33743" fmla="*/ 4278309 h 4330701"/>
              <a:gd name="connsiteX33744" fmla="*/ 6733348 w 12191966"/>
              <a:gd name="connsiteY33744" fmla="*/ 4276722 h 4330701"/>
              <a:gd name="connsiteX33745" fmla="*/ 6728983 w 12191966"/>
              <a:gd name="connsiteY33745" fmla="*/ 4275531 h 4330701"/>
              <a:gd name="connsiteX33746" fmla="*/ 6721442 w 12191966"/>
              <a:gd name="connsiteY33746" fmla="*/ 4281088 h 4330701"/>
              <a:gd name="connsiteX33747" fmla="*/ 6713505 w 12191966"/>
              <a:gd name="connsiteY33747" fmla="*/ 4285850 h 4330701"/>
              <a:gd name="connsiteX33748" fmla="*/ 6705170 w 12191966"/>
              <a:gd name="connsiteY33748" fmla="*/ 4289820 h 4330701"/>
              <a:gd name="connsiteX33749" fmla="*/ 6701202 w 12191966"/>
              <a:gd name="connsiteY33749" fmla="*/ 4291407 h 4330701"/>
              <a:gd name="connsiteX33750" fmla="*/ 6697233 w 12191966"/>
              <a:gd name="connsiteY33750" fmla="*/ 4292598 h 4330701"/>
              <a:gd name="connsiteX33751" fmla="*/ 6693264 w 12191966"/>
              <a:gd name="connsiteY33751" fmla="*/ 4292995 h 4330701"/>
              <a:gd name="connsiteX33752" fmla="*/ 6689692 w 12191966"/>
              <a:gd name="connsiteY33752" fmla="*/ 4293392 h 4330701"/>
              <a:gd name="connsiteX33753" fmla="*/ 6686120 w 12191966"/>
              <a:gd name="connsiteY33753" fmla="*/ 4292995 h 4330701"/>
              <a:gd name="connsiteX33754" fmla="*/ 6682548 w 12191966"/>
              <a:gd name="connsiteY33754" fmla="*/ 4291804 h 4330701"/>
              <a:gd name="connsiteX33755" fmla="*/ 6679770 w 12191966"/>
              <a:gd name="connsiteY33755" fmla="*/ 4290613 h 4330701"/>
              <a:gd name="connsiteX33756" fmla="*/ 6676992 w 12191966"/>
              <a:gd name="connsiteY33756" fmla="*/ 4287835 h 4330701"/>
              <a:gd name="connsiteX33757" fmla="*/ 6675008 w 12191966"/>
              <a:gd name="connsiteY33757" fmla="*/ 4285057 h 4330701"/>
              <a:gd name="connsiteX33758" fmla="*/ 6673817 w 12191966"/>
              <a:gd name="connsiteY33758" fmla="*/ 4281088 h 4330701"/>
              <a:gd name="connsiteX33759" fmla="*/ 6671039 w 12191966"/>
              <a:gd name="connsiteY33759" fmla="*/ 4283072 h 4330701"/>
              <a:gd name="connsiteX33760" fmla="*/ 6668261 w 12191966"/>
              <a:gd name="connsiteY33760" fmla="*/ 4285057 h 4330701"/>
              <a:gd name="connsiteX33761" fmla="*/ 6663498 w 12191966"/>
              <a:gd name="connsiteY33761" fmla="*/ 4289820 h 4330701"/>
              <a:gd name="connsiteX33762" fmla="*/ 6659530 w 12191966"/>
              <a:gd name="connsiteY33762" fmla="*/ 4295376 h 4330701"/>
              <a:gd name="connsiteX33763" fmla="*/ 6657148 w 12191966"/>
              <a:gd name="connsiteY33763" fmla="*/ 4298155 h 4330701"/>
              <a:gd name="connsiteX33764" fmla="*/ 6655164 w 12191966"/>
              <a:gd name="connsiteY33764" fmla="*/ 4300536 h 4330701"/>
              <a:gd name="connsiteX33765" fmla="*/ 6655958 w 12191966"/>
              <a:gd name="connsiteY33765" fmla="*/ 4302124 h 4330701"/>
              <a:gd name="connsiteX33766" fmla="*/ 6657545 w 12191966"/>
              <a:gd name="connsiteY33766" fmla="*/ 4303315 h 4330701"/>
              <a:gd name="connsiteX33767" fmla="*/ 6660720 w 12191966"/>
              <a:gd name="connsiteY33767" fmla="*/ 4306490 h 4330701"/>
              <a:gd name="connsiteX33768" fmla="*/ 6661514 w 12191966"/>
              <a:gd name="connsiteY33768" fmla="*/ 4308078 h 4330701"/>
              <a:gd name="connsiteX33769" fmla="*/ 6662705 w 12191966"/>
              <a:gd name="connsiteY33769" fmla="*/ 4310062 h 4330701"/>
              <a:gd name="connsiteX33770" fmla="*/ 6663102 w 12191966"/>
              <a:gd name="connsiteY33770" fmla="*/ 4312840 h 4330701"/>
              <a:gd name="connsiteX33771" fmla="*/ 6663102 w 12191966"/>
              <a:gd name="connsiteY33771" fmla="*/ 4317206 h 4330701"/>
              <a:gd name="connsiteX33772" fmla="*/ 6662308 w 12191966"/>
              <a:gd name="connsiteY33772" fmla="*/ 4313634 h 4330701"/>
              <a:gd name="connsiteX33773" fmla="*/ 6660720 w 12191966"/>
              <a:gd name="connsiteY33773" fmla="*/ 4310459 h 4330701"/>
              <a:gd name="connsiteX33774" fmla="*/ 6659133 w 12191966"/>
              <a:gd name="connsiteY33774" fmla="*/ 4308474 h 4330701"/>
              <a:gd name="connsiteX33775" fmla="*/ 6657545 w 12191966"/>
              <a:gd name="connsiteY33775" fmla="*/ 4307681 h 4330701"/>
              <a:gd name="connsiteX33776" fmla="*/ 6655958 w 12191966"/>
              <a:gd name="connsiteY33776" fmla="*/ 4306490 h 4330701"/>
              <a:gd name="connsiteX33777" fmla="*/ 6653973 w 12191966"/>
              <a:gd name="connsiteY33777" fmla="*/ 4306490 h 4330701"/>
              <a:gd name="connsiteX33778" fmla="*/ 6652783 w 12191966"/>
              <a:gd name="connsiteY33778" fmla="*/ 4306490 h 4330701"/>
              <a:gd name="connsiteX33779" fmla="*/ 6650402 w 12191966"/>
              <a:gd name="connsiteY33779" fmla="*/ 4307681 h 4330701"/>
              <a:gd name="connsiteX33780" fmla="*/ 6647227 w 12191966"/>
              <a:gd name="connsiteY33780" fmla="*/ 4308871 h 4330701"/>
              <a:gd name="connsiteX33781" fmla="*/ 6643655 w 12191966"/>
              <a:gd name="connsiteY33781" fmla="*/ 4311650 h 4330701"/>
              <a:gd name="connsiteX33782" fmla="*/ 6639686 w 12191966"/>
              <a:gd name="connsiteY33782" fmla="*/ 4312840 h 4330701"/>
              <a:gd name="connsiteX33783" fmla="*/ 6637702 w 12191966"/>
              <a:gd name="connsiteY33783" fmla="*/ 4313634 h 4330701"/>
              <a:gd name="connsiteX33784" fmla="*/ 6635717 w 12191966"/>
              <a:gd name="connsiteY33784" fmla="*/ 4314031 h 4330701"/>
              <a:gd name="connsiteX33785" fmla="*/ 6598014 w 12191966"/>
              <a:gd name="connsiteY33785" fmla="*/ 4313634 h 4330701"/>
              <a:gd name="connsiteX33786" fmla="*/ 6555945 w 12191966"/>
              <a:gd name="connsiteY33786" fmla="*/ 4313634 h 4330701"/>
              <a:gd name="connsiteX33787" fmla="*/ 6512289 w 12191966"/>
              <a:gd name="connsiteY33787" fmla="*/ 4313634 h 4330701"/>
              <a:gd name="connsiteX33788" fmla="*/ 6490461 w 12191966"/>
              <a:gd name="connsiteY33788" fmla="*/ 4312840 h 4330701"/>
              <a:gd name="connsiteX33789" fmla="*/ 6469823 w 12191966"/>
              <a:gd name="connsiteY33789" fmla="*/ 4312444 h 4330701"/>
              <a:gd name="connsiteX33790" fmla="*/ 6469823 w 12191966"/>
              <a:gd name="connsiteY33790" fmla="*/ 4305696 h 4330701"/>
              <a:gd name="connsiteX33791" fmla="*/ 6471014 w 12191966"/>
              <a:gd name="connsiteY33791" fmla="*/ 4300933 h 4330701"/>
              <a:gd name="connsiteX33792" fmla="*/ 6471808 w 12191966"/>
              <a:gd name="connsiteY33792" fmla="*/ 4298552 h 4330701"/>
              <a:gd name="connsiteX33793" fmla="*/ 6472998 w 12191966"/>
              <a:gd name="connsiteY33793" fmla="*/ 4297361 h 4330701"/>
              <a:gd name="connsiteX33794" fmla="*/ 6473395 w 12191966"/>
              <a:gd name="connsiteY33794" fmla="*/ 4296964 h 4330701"/>
              <a:gd name="connsiteX33795" fmla="*/ 6475777 w 12191966"/>
              <a:gd name="connsiteY33795" fmla="*/ 4296964 h 4330701"/>
              <a:gd name="connsiteX33796" fmla="*/ 6478555 w 12191966"/>
              <a:gd name="connsiteY33796" fmla="*/ 4297361 h 4330701"/>
              <a:gd name="connsiteX33797" fmla="*/ 6484905 w 12191966"/>
              <a:gd name="connsiteY33797" fmla="*/ 4299345 h 4330701"/>
              <a:gd name="connsiteX33798" fmla="*/ 6484905 w 12191966"/>
              <a:gd name="connsiteY33798" fmla="*/ 4294979 h 4330701"/>
              <a:gd name="connsiteX33799" fmla="*/ 6485698 w 12191966"/>
              <a:gd name="connsiteY33799" fmla="*/ 4291407 h 4330701"/>
              <a:gd name="connsiteX33800" fmla="*/ 6486889 w 12191966"/>
              <a:gd name="connsiteY33800" fmla="*/ 4289026 h 4330701"/>
              <a:gd name="connsiteX33801" fmla="*/ 6488477 w 12191966"/>
              <a:gd name="connsiteY33801" fmla="*/ 4287438 h 4330701"/>
              <a:gd name="connsiteX33802" fmla="*/ 6488080 w 12191966"/>
              <a:gd name="connsiteY33802" fmla="*/ 4285057 h 4330701"/>
              <a:gd name="connsiteX33803" fmla="*/ 6486889 w 12191966"/>
              <a:gd name="connsiteY33803" fmla="*/ 4283469 h 4330701"/>
              <a:gd name="connsiteX33804" fmla="*/ 6485698 w 12191966"/>
              <a:gd name="connsiteY33804" fmla="*/ 4283072 h 4330701"/>
              <a:gd name="connsiteX33805" fmla="*/ 6484111 w 12191966"/>
              <a:gd name="connsiteY33805" fmla="*/ 4283072 h 4330701"/>
              <a:gd name="connsiteX33806" fmla="*/ 6482920 w 12191966"/>
              <a:gd name="connsiteY33806" fmla="*/ 4283469 h 4330701"/>
              <a:gd name="connsiteX33807" fmla="*/ 6482127 w 12191966"/>
              <a:gd name="connsiteY33807" fmla="*/ 4284263 h 4330701"/>
              <a:gd name="connsiteX33808" fmla="*/ 6480936 w 12191966"/>
              <a:gd name="connsiteY33808" fmla="*/ 4285850 h 4330701"/>
              <a:gd name="connsiteX33809" fmla="*/ 6480936 w 12191966"/>
              <a:gd name="connsiteY33809" fmla="*/ 4287835 h 4330701"/>
              <a:gd name="connsiteX33810" fmla="*/ 6478952 w 12191966"/>
              <a:gd name="connsiteY33810" fmla="*/ 4287041 h 4330701"/>
              <a:gd name="connsiteX33811" fmla="*/ 6478158 w 12191966"/>
              <a:gd name="connsiteY33811" fmla="*/ 4285850 h 4330701"/>
              <a:gd name="connsiteX33812" fmla="*/ 6476967 w 12191966"/>
              <a:gd name="connsiteY33812" fmla="*/ 4285057 h 4330701"/>
              <a:gd name="connsiteX33813" fmla="*/ 6476967 w 12191966"/>
              <a:gd name="connsiteY33813" fmla="*/ 4283469 h 4330701"/>
              <a:gd name="connsiteX33814" fmla="*/ 6476967 w 12191966"/>
              <a:gd name="connsiteY33814" fmla="*/ 4280294 h 4330701"/>
              <a:gd name="connsiteX33815" fmla="*/ 6478158 w 12191966"/>
              <a:gd name="connsiteY33815" fmla="*/ 4277515 h 4330701"/>
              <a:gd name="connsiteX33816" fmla="*/ 6478952 w 12191966"/>
              <a:gd name="connsiteY33816" fmla="*/ 4274340 h 4330701"/>
              <a:gd name="connsiteX33817" fmla="*/ 6479348 w 12191966"/>
              <a:gd name="connsiteY33817" fmla="*/ 4270768 h 4330701"/>
              <a:gd name="connsiteX33818" fmla="*/ 6478952 w 12191966"/>
              <a:gd name="connsiteY33818" fmla="*/ 4269577 h 4330701"/>
              <a:gd name="connsiteX33819" fmla="*/ 6478555 w 12191966"/>
              <a:gd name="connsiteY33819" fmla="*/ 4267989 h 4330701"/>
              <a:gd name="connsiteX33820" fmla="*/ 6477364 w 12191966"/>
              <a:gd name="connsiteY33820" fmla="*/ 4266402 h 4330701"/>
              <a:gd name="connsiteX33821" fmla="*/ 6475777 w 12191966"/>
              <a:gd name="connsiteY33821" fmla="*/ 4265211 h 4330701"/>
              <a:gd name="connsiteX33822" fmla="*/ 6473792 w 12191966"/>
              <a:gd name="connsiteY33822" fmla="*/ 4270371 h 4330701"/>
              <a:gd name="connsiteX33823" fmla="*/ 6471411 w 12191966"/>
              <a:gd name="connsiteY33823" fmla="*/ 4274340 h 4330701"/>
              <a:gd name="connsiteX33824" fmla="*/ 6469030 w 12191966"/>
              <a:gd name="connsiteY33824" fmla="*/ 4278309 h 4330701"/>
              <a:gd name="connsiteX33825" fmla="*/ 6466252 w 12191966"/>
              <a:gd name="connsiteY33825" fmla="*/ 4281484 h 4330701"/>
              <a:gd name="connsiteX33826" fmla="*/ 6463870 w 12191966"/>
              <a:gd name="connsiteY33826" fmla="*/ 4284263 h 4330701"/>
              <a:gd name="connsiteX33827" fmla="*/ 6461092 w 12191966"/>
              <a:gd name="connsiteY33827" fmla="*/ 4287041 h 4330701"/>
              <a:gd name="connsiteX33828" fmla="*/ 6457917 w 12191966"/>
              <a:gd name="connsiteY33828" fmla="*/ 4288629 h 4330701"/>
              <a:gd name="connsiteX33829" fmla="*/ 6455536 w 12191966"/>
              <a:gd name="connsiteY33829" fmla="*/ 4289820 h 4330701"/>
              <a:gd name="connsiteX33830" fmla="*/ 6452361 w 12191966"/>
              <a:gd name="connsiteY33830" fmla="*/ 4291010 h 4330701"/>
              <a:gd name="connsiteX33831" fmla="*/ 6448789 w 12191966"/>
              <a:gd name="connsiteY33831" fmla="*/ 4291804 h 4330701"/>
              <a:gd name="connsiteX33832" fmla="*/ 6446011 w 12191966"/>
              <a:gd name="connsiteY33832" fmla="*/ 4292598 h 4330701"/>
              <a:gd name="connsiteX33833" fmla="*/ 6442836 w 12191966"/>
              <a:gd name="connsiteY33833" fmla="*/ 4292598 h 4330701"/>
              <a:gd name="connsiteX33834" fmla="*/ 6436488 w 12191966"/>
              <a:gd name="connsiteY33834" fmla="*/ 4291407 h 4330701"/>
              <a:gd name="connsiteX33835" fmla="*/ 6429345 w 12191966"/>
              <a:gd name="connsiteY33835" fmla="*/ 4289820 h 4330701"/>
              <a:gd name="connsiteX33836" fmla="*/ 6422200 w 12191966"/>
              <a:gd name="connsiteY33836" fmla="*/ 4287835 h 4330701"/>
              <a:gd name="connsiteX33837" fmla="*/ 6415057 w 12191966"/>
              <a:gd name="connsiteY33837" fmla="*/ 4285454 h 4330701"/>
              <a:gd name="connsiteX33838" fmla="*/ 6401168 w 12191966"/>
              <a:gd name="connsiteY33838" fmla="*/ 4279897 h 4330701"/>
              <a:gd name="connsiteX33839" fmla="*/ 6394023 w 12191966"/>
              <a:gd name="connsiteY33839" fmla="*/ 4277912 h 4330701"/>
              <a:gd name="connsiteX33840" fmla="*/ 6387275 w 12191966"/>
              <a:gd name="connsiteY33840" fmla="*/ 4275928 h 4330701"/>
              <a:gd name="connsiteX33841" fmla="*/ 6380529 w 12191966"/>
              <a:gd name="connsiteY33841" fmla="*/ 4274737 h 4330701"/>
              <a:gd name="connsiteX33842" fmla="*/ 6374179 w 12191966"/>
              <a:gd name="connsiteY33842" fmla="*/ 4274737 h 4330701"/>
              <a:gd name="connsiteX33843" fmla="*/ 6374179 w 12191966"/>
              <a:gd name="connsiteY33843" fmla="*/ 4276325 h 4330701"/>
              <a:gd name="connsiteX33844" fmla="*/ 6374574 w 12191966"/>
              <a:gd name="connsiteY33844" fmla="*/ 4277515 h 4330701"/>
              <a:gd name="connsiteX33845" fmla="*/ 6375767 w 12191966"/>
              <a:gd name="connsiteY33845" fmla="*/ 4279103 h 4330701"/>
              <a:gd name="connsiteX33846" fmla="*/ 6376958 w 12191966"/>
              <a:gd name="connsiteY33846" fmla="*/ 4279500 h 4330701"/>
              <a:gd name="connsiteX33847" fmla="*/ 6379734 w 12191966"/>
              <a:gd name="connsiteY33847" fmla="*/ 4280294 h 4330701"/>
              <a:gd name="connsiteX33848" fmla="*/ 6381323 w 12191966"/>
              <a:gd name="connsiteY33848" fmla="*/ 4280294 h 4330701"/>
              <a:gd name="connsiteX33849" fmla="*/ 6382117 w 12191966"/>
              <a:gd name="connsiteY33849" fmla="*/ 4279897 h 4330701"/>
              <a:gd name="connsiteX33850" fmla="*/ 6380132 w 12191966"/>
              <a:gd name="connsiteY33850" fmla="*/ 4281484 h 4330701"/>
              <a:gd name="connsiteX33851" fmla="*/ 6380132 w 12191966"/>
              <a:gd name="connsiteY33851" fmla="*/ 4287041 h 4330701"/>
              <a:gd name="connsiteX33852" fmla="*/ 6378942 w 12191966"/>
              <a:gd name="connsiteY33852" fmla="*/ 4292598 h 4330701"/>
              <a:gd name="connsiteX33853" fmla="*/ 6377750 w 12191966"/>
              <a:gd name="connsiteY33853" fmla="*/ 4296567 h 4330701"/>
              <a:gd name="connsiteX33854" fmla="*/ 6375767 w 12191966"/>
              <a:gd name="connsiteY33854" fmla="*/ 4300139 h 4330701"/>
              <a:gd name="connsiteX33855" fmla="*/ 6372989 w 12191966"/>
              <a:gd name="connsiteY33855" fmla="*/ 4302918 h 4330701"/>
              <a:gd name="connsiteX33856" fmla="*/ 6370210 w 12191966"/>
              <a:gd name="connsiteY33856" fmla="*/ 4304902 h 4330701"/>
              <a:gd name="connsiteX33857" fmla="*/ 6366241 w 12191966"/>
              <a:gd name="connsiteY33857" fmla="*/ 4306093 h 4330701"/>
              <a:gd name="connsiteX33858" fmla="*/ 6361477 w 12191966"/>
              <a:gd name="connsiteY33858" fmla="*/ 4306490 h 4330701"/>
              <a:gd name="connsiteX33859" fmla="*/ 6359492 w 12191966"/>
              <a:gd name="connsiteY33859" fmla="*/ 4301330 h 4330701"/>
              <a:gd name="connsiteX33860" fmla="*/ 6357906 w 12191966"/>
              <a:gd name="connsiteY33860" fmla="*/ 4296170 h 4330701"/>
              <a:gd name="connsiteX33861" fmla="*/ 6351160 w 12191966"/>
              <a:gd name="connsiteY33861" fmla="*/ 4298949 h 4330701"/>
              <a:gd name="connsiteX33862" fmla="*/ 6344415 w 12191966"/>
              <a:gd name="connsiteY33862" fmla="*/ 4302124 h 4330701"/>
              <a:gd name="connsiteX33863" fmla="*/ 6337666 w 12191966"/>
              <a:gd name="connsiteY33863" fmla="*/ 4304902 h 4330701"/>
              <a:gd name="connsiteX33864" fmla="*/ 6330523 w 12191966"/>
              <a:gd name="connsiteY33864" fmla="*/ 4306887 h 4330701"/>
              <a:gd name="connsiteX33865" fmla="*/ 6323774 w 12191966"/>
              <a:gd name="connsiteY33865" fmla="*/ 4308871 h 4330701"/>
              <a:gd name="connsiteX33866" fmla="*/ 6317424 w 12191966"/>
              <a:gd name="connsiteY33866" fmla="*/ 4310459 h 4330701"/>
              <a:gd name="connsiteX33867" fmla="*/ 6311073 w 12191966"/>
              <a:gd name="connsiteY33867" fmla="*/ 4311650 h 4330701"/>
              <a:gd name="connsiteX33868" fmla="*/ 6304328 w 12191966"/>
              <a:gd name="connsiteY33868" fmla="*/ 4312047 h 4330701"/>
              <a:gd name="connsiteX33869" fmla="*/ 6298375 w 12191966"/>
              <a:gd name="connsiteY33869" fmla="*/ 4312047 h 4330701"/>
              <a:gd name="connsiteX33870" fmla="*/ 6292422 w 12191966"/>
              <a:gd name="connsiteY33870" fmla="*/ 4311650 h 4330701"/>
              <a:gd name="connsiteX33871" fmla="*/ 6286866 w 12191966"/>
              <a:gd name="connsiteY33871" fmla="*/ 4310459 h 4330701"/>
              <a:gd name="connsiteX33872" fmla="*/ 6281310 w 12191966"/>
              <a:gd name="connsiteY33872" fmla="*/ 4308871 h 4330701"/>
              <a:gd name="connsiteX33873" fmla="*/ 6276150 w 12191966"/>
              <a:gd name="connsiteY33873" fmla="*/ 4306887 h 4330701"/>
              <a:gd name="connsiteX33874" fmla="*/ 6271785 w 12191966"/>
              <a:gd name="connsiteY33874" fmla="*/ 4304505 h 4330701"/>
              <a:gd name="connsiteX33875" fmla="*/ 6267817 w 12191966"/>
              <a:gd name="connsiteY33875" fmla="*/ 4300933 h 4330701"/>
              <a:gd name="connsiteX33876" fmla="*/ 6264244 w 12191966"/>
              <a:gd name="connsiteY33876" fmla="*/ 4297361 h 4330701"/>
              <a:gd name="connsiteX33877" fmla="*/ 6262259 w 12191966"/>
              <a:gd name="connsiteY33877" fmla="*/ 4297361 h 4330701"/>
              <a:gd name="connsiteX33878" fmla="*/ 6260672 w 12191966"/>
              <a:gd name="connsiteY33878" fmla="*/ 4298155 h 4330701"/>
              <a:gd name="connsiteX33879" fmla="*/ 6259879 w 12191966"/>
              <a:gd name="connsiteY33879" fmla="*/ 4299345 h 4330701"/>
              <a:gd name="connsiteX33880" fmla="*/ 6258689 w 12191966"/>
              <a:gd name="connsiteY33880" fmla="*/ 4300933 h 4330701"/>
              <a:gd name="connsiteX33881" fmla="*/ 6258291 w 12191966"/>
              <a:gd name="connsiteY33881" fmla="*/ 4305696 h 4330701"/>
              <a:gd name="connsiteX33882" fmla="*/ 6257496 w 12191966"/>
              <a:gd name="connsiteY33882" fmla="*/ 4310459 h 4330701"/>
              <a:gd name="connsiteX33883" fmla="*/ 6257100 w 12191966"/>
              <a:gd name="connsiteY33883" fmla="*/ 4315619 h 4330701"/>
              <a:gd name="connsiteX33884" fmla="*/ 6256704 w 12191966"/>
              <a:gd name="connsiteY33884" fmla="*/ 4318000 h 4330701"/>
              <a:gd name="connsiteX33885" fmla="*/ 6256306 w 12191966"/>
              <a:gd name="connsiteY33885" fmla="*/ 4319985 h 4330701"/>
              <a:gd name="connsiteX33886" fmla="*/ 6255116 w 12191966"/>
              <a:gd name="connsiteY33886" fmla="*/ 4321176 h 4330701"/>
              <a:gd name="connsiteX33887" fmla="*/ 6253527 w 12191966"/>
              <a:gd name="connsiteY33887" fmla="*/ 4321969 h 4330701"/>
              <a:gd name="connsiteX33888" fmla="*/ 6252338 w 12191966"/>
              <a:gd name="connsiteY33888" fmla="*/ 4322763 h 4330701"/>
              <a:gd name="connsiteX33889" fmla="*/ 6249560 w 12191966"/>
              <a:gd name="connsiteY33889" fmla="*/ 4321969 h 4330701"/>
              <a:gd name="connsiteX33890" fmla="*/ 6251149 w 12191966"/>
              <a:gd name="connsiteY33890" fmla="*/ 4318397 h 4330701"/>
              <a:gd name="connsiteX33891" fmla="*/ 6252338 w 12191966"/>
              <a:gd name="connsiteY33891" fmla="*/ 4316016 h 4330701"/>
              <a:gd name="connsiteX33892" fmla="*/ 6252738 w 12191966"/>
              <a:gd name="connsiteY33892" fmla="*/ 4313634 h 4330701"/>
              <a:gd name="connsiteX33893" fmla="*/ 6252338 w 12191966"/>
              <a:gd name="connsiteY33893" fmla="*/ 4311650 h 4330701"/>
              <a:gd name="connsiteX33894" fmla="*/ 6251149 w 12191966"/>
              <a:gd name="connsiteY33894" fmla="*/ 4310062 h 4330701"/>
              <a:gd name="connsiteX33895" fmla="*/ 6249560 w 12191966"/>
              <a:gd name="connsiteY33895" fmla="*/ 4308474 h 4330701"/>
              <a:gd name="connsiteX33896" fmla="*/ 6246781 w 12191966"/>
              <a:gd name="connsiteY33896" fmla="*/ 4306490 h 4330701"/>
              <a:gd name="connsiteX33897" fmla="*/ 6242812 w 12191966"/>
              <a:gd name="connsiteY33897" fmla="*/ 4304108 h 4330701"/>
              <a:gd name="connsiteX33898" fmla="*/ 6240829 w 12191966"/>
              <a:gd name="connsiteY33898" fmla="*/ 4302521 h 4330701"/>
              <a:gd name="connsiteX33899" fmla="*/ 6239241 w 12191966"/>
              <a:gd name="connsiteY33899" fmla="*/ 4300933 h 4330701"/>
              <a:gd name="connsiteX33900" fmla="*/ 6237654 w 12191966"/>
              <a:gd name="connsiteY33900" fmla="*/ 4298552 h 4330701"/>
              <a:gd name="connsiteX33901" fmla="*/ 6236464 w 12191966"/>
              <a:gd name="connsiteY33901" fmla="*/ 4296170 h 4330701"/>
              <a:gd name="connsiteX33902" fmla="*/ 6236066 w 12191966"/>
              <a:gd name="connsiteY33902" fmla="*/ 4292598 h 4330701"/>
              <a:gd name="connsiteX33903" fmla="*/ 6236066 w 12191966"/>
              <a:gd name="connsiteY33903" fmla="*/ 4288629 h 4330701"/>
              <a:gd name="connsiteX33904" fmla="*/ 6234083 w 12191966"/>
              <a:gd name="connsiteY33904" fmla="*/ 4291010 h 4330701"/>
              <a:gd name="connsiteX33905" fmla="*/ 6232099 w 12191966"/>
              <a:gd name="connsiteY33905" fmla="*/ 4292995 h 4330701"/>
              <a:gd name="connsiteX33906" fmla="*/ 6229717 w 12191966"/>
              <a:gd name="connsiteY33906" fmla="*/ 4294979 h 4330701"/>
              <a:gd name="connsiteX33907" fmla="*/ 6227733 w 12191966"/>
              <a:gd name="connsiteY33907" fmla="*/ 4296170 h 4330701"/>
              <a:gd name="connsiteX33908" fmla="*/ 6224957 w 12191966"/>
              <a:gd name="connsiteY33908" fmla="*/ 4296964 h 4330701"/>
              <a:gd name="connsiteX33909" fmla="*/ 6222972 w 12191966"/>
              <a:gd name="connsiteY33909" fmla="*/ 4296964 h 4330701"/>
              <a:gd name="connsiteX33910" fmla="*/ 6220591 w 12191966"/>
              <a:gd name="connsiteY33910" fmla="*/ 4296964 h 4330701"/>
              <a:gd name="connsiteX33911" fmla="*/ 6218607 w 12191966"/>
              <a:gd name="connsiteY33911" fmla="*/ 4296567 h 4330701"/>
              <a:gd name="connsiteX33912" fmla="*/ 6216224 w 12191966"/>
              <a:gd name="connsiteY33912" fmla="*/ 4295376 h 4330701"/>
              <a:gd name="connsiteX33913" fmla="*/ 6213846 w 12191966"/>
              <a:gd name="connsiteY33913" fmla="*/ 4293789 h 4330701"/>
              <a:gd name="connsiteX33914" fmla="*/ 6211860 w 12191966"/>
              <a:gd name="connsiteY33914" fmla="*/ 4291804 h 4330701"/>
              <a:gd name="connsiteX33915" fmla="*/ 6210668 w 12191966"/>
              <a:gd name="connsiteY33915" fmla="*/ 4289423 h 4330701"/>
              <a:gd name="connsiteX33916" fmla="*/ 6208686 w 12191966"/>
              <a:gd name="connsiteY33916" fmla="*/ 4286644 h 4330701"/>
              <a:gd name="connsiteX33917" fmla="*/ 6207097 w 12191966"/>
              <a:gd name="connsiteY33917" fmla="*/ 4283072 h 4330701"/>
              <a:gd name="connsiteX33918" fmla="*/ 6205510 w 12191966"/>
              <a:gd name="connsiteY33918" fmla="*/ 4278309 h 4330701"/>
              <a:gd name="connsiteX33919" fmla="*/ 6204318 w 12191966"/>
              <a:gd name="connsiteY33919" fmla="*/ 4273943 h 4330701"/>
              <a:gd name="connsiteX33920" fmla="*/ 6205510 w 12191966"/>
              <a:gd name="connsiteY33920" fmla="*/ 4274340 h 4330701"/>
              <a:gd name="connsiteX33921" fmla="*/ 6206698 w 12191966"/>
              <a:gd name="connsiteY33921" fmla="*/ 4274737 h 4330701"/>
              <a:gd name="connsiteX33922" fmla="*/ 6207097 w 12191966"/>
              <a:gd name="connsiteY33922" fmla="*/ 4276325 h 4330701"/>
              <a:gd name="connsiteX33923" fmla="*/ 6207496 w 12191966"/>
              <a:gd name="connsiteY33923" fmla="*/ 4277912 h 4330701"/>
              <a:gd name="connsiteX33924" fmla="*/ 6208686 w 12191966"/>
              <a:gd name="connsiteY33924" fmla="*/ 4285454 h 4330701"/>
              <a:gd name="connsiteX33925" fmla="*/ 6210668 w 12191966"/>
              <a:gd name="connsiteY33925" fmla="*/ 4283072 h 4330701"/>
              <a:gd name="connsiteX33926" fmla="*/ 6211860 w 12191966"/>
              <a:gd name="connsiteY33926" fmla="*/ 4280294 h 4330701"/>
              <a:gd name="connsiteX33927" fmla="*/ 6212652 w 12191966"/>
              <a:gd name="connsiteY33927" fmla="*/ 4278309 h 4330701"/>
              <a:gd name="connsiteX33928" fmla="*/ 6212652 w 12191966"/>
              <a:gd name="connsiteY33928" fmla="*/ 4275928 h 4330701"/>
              <a:gd name="connsiteX33929" fmla="*/ 6211860 w 12191966"/>
              <a:gd name="connsiteY33929" fmla="*/ 4273943 h 4330701"/>
              <a:gd name="connsiteX33930" fmla="*/ 6211066 w 12191966"/>
              <a:gd name="connsiteY33930" fmla="*/ 4271959 h 4330701"/>
              <a:gd name="connsiteX33931" fmla="*/ 6208686 w 12191966"/>
              <a:gd name="connsiteY33931" fmla="*/ 4268386 h 4330701"/>
              <a:gd name="connsiteX33932" fmla="*/ 6205115 w 12191966"/>
              <a:gd name="connsiteY33932" fmla="*/ 4264814 h 4330701"/>
              <a:gd name="connsiteX33933" fmla="*/ 6201541 w 12191966"/>
              <a:gd name="connsiteY33933" fmla="*/ 4262036 h 4330701"/>
              <a:gd name="connsiteX33934" fmla="*/ 6197971 w 12191966"/>
              <a:gd name="connsiteY33934" fmla="*/ 4259257 h 4330701"/>
              <a:gd name="connsiteX33935" fmla="*/ 6195588 w 12191966"/>
              <a:gd name="connsiteY33935" fmla="*/ 4257273 h 4330701"/>
              <a:gd name="connsiteX33936" fmla="*/ 6192019 w 12191966"/>
              <a:gd name="connsiteY33936" fmla="*/ 4264814 h 4330701"/>
              <a:gd name="connsiteX33937" fmla="*/ 6188049 w 12191966"/>
              <a:gd name="connsiteY33937" fmla="*/ 4270371 h 4330701"/>
              <a:gd name="connsiteX33938" fmla="*/ 6183288 w 12191966"/>
              <a:gd name="connsiteY33938" fmla="*/ 4274737 h 4330701"/>
              <a:gd name="connsiteX33939" fmla="*/ 6178524 w 12191966"/>
              <a:gd name="connsiteY33939" fmla="*/ 4277912 h 4330701"/>
              <a:gd name="connsiteX33940" fmla="*/ 6173364 w 12191966"/>
              <a:gd name="connsiteY33940" fmla="*/ 4280294 h 4330701"/>
              <a:gd name="connsiteX33941" fmla="*/ 6168207 w 12191966"/>
              <a:gd name="connsiteY33941" fmla="*/ 4281881 h 4330701"/>
              <a:gd name="connsiteX33942" fmla="*/ 6157490 w 12191966"/>
              <a:gd name="connsiteY33942" fmla="*/ 4284263 h 4330701"/>
              <a:gd name="connsiteX33943" fmla="*/ 6157885 w 12191966"/>
              <a:gd name="connsiteY33943" fmla="*/ 4279897 h 4330701"/>
              <a:gd name="connsiteX33944" fmla="*/ 6159473 w 12191966"/>
              <a:gd name="connsiteY33944" fmla="*/ 4276325 h 4330701"/>
              <a:gd name="connsiteX33945" fmla="*/ 6160665 w 12191966"/>
              <a:gd name="connsiteY33945" fmla="*/ 4274340 h 4330701"/>
              <a:gd name="connsiteX33946" fmla="*/ 6163443 w 12191966"/>
              <a:gd name="connsiteY33946" fmla="*/ 4272752 h 4330701"/>
              <a:gd name="connsiteX33947" fmla="*/ 6165824 w 12191966"/>
              <a:gd name="connsiteY33947" fmla="*/ 4272752 h 4330701"/>
              <a:gd name="connsiteX33948" fmla="*/ 6168207 w 12191966"/>
              <a:gd name="connsiteY33948" fmla="*/ 4273546 h 4330701"/>
              <a:gd name="connsiteX33949" fmla="*/ 6170190 w 12191966"/>
              <a:gd name="connsiteY33949" fmla="*/ 4274737 h 4330701"/>
              <a:gd name="connsiteX33950" fmla="*/ 6172968 w 12191966"/>
              <a:gd name="connsiteY33950" fmla="*/ 4276722 h 4330701"/>
              <a:gd name="connsiteX33951" fmla="*/ 6174951 w 12191966"/>
              <a:gd name="connsiteY33951" fmla="*/ 4266402 h 4330701"/>
              <a:gd name="connsiteX33952" fmla="*/ 6175349 w 12191966"/>
              <a:gd name="connsiteY33952" fmla="*/ 4261242 h 4330701"/>
              <a:gd name="connsiteX33953" fmla="*/ 6175747 w 12191966"/>
              <a:gd name="connsiteY33953" fmla="*/ 4256479 h 4330701"/>
              <a:gd name="connsiteX33954" fmla="*/ 6175747 w 12191966"/>
              <a:gd name="connsiteY33954" fmla="*/ 4251319 h 4330701"/>
              <a:gd name="connsiteX33955" fmla="*/ 6174951 w 12191966"/>
              <a:gd name="connsiteY33955" fmla="*/ 4245762 h 4330701"/>
              <a:gd name="connsiteX33956" fmla="*/ 6173364 w 12191966"/>
              <a:gd name="connsiteY33956" fmla="*/ 4238618 h 4330701"/>
              <a:gd name="connsiteX33957" fmla="*/ 6170984 w 12191966"/>
              <a:gd name="connsiteY33957" fmla="*/ 4230680 h 4330701"/>
              <a:gd name="connsiteX33958" fmla="*/ 6169395 w 12191966"/>
              <a:gd name="connsiteY33958" fmla="*/ 4234649 h 4330701"/>
              <a:gd name="connsiteX33959" fmla="*/ 6167809 w 12191966"/>
              <a:gd name="connsiteY33959" fmla="*/ 4237824 h 4330701"/>
              <a:gd name="connsiteX33960" fmla="*/ 6167014 w 12191966"/>
              <a:gd name="connsiteY33960" fmla="*/ 4239412 h 4330701"/>
              <a:gd name="connsiteX33961" fmla="*/ 6165425 w 12191966"/>
              <a:gd name="connsiteY33961" fmla="*/ 4240206 h 4330701"/>
              <a:gd name="connsiteX33962" fmla="*/ 6163842 w 12191966"/>
              <a:gd name="connsiteY33962" fmla="*/ 4240206 h 4330701"/>
              <a:gd name="connsiteX33963" fmla="*/ 6162250 w 12191966"/>
              <a:gd name="connsiteY33963" fmla="*/ 4239809 h 4330701"/>
              <a:gd name="connsiteX33964" fmla="*/ 6159870 w 12191966"/>
              <a:gd name="connsiteY33964" fmla="*/ 4237824 h 4330701"/>
              <a:gd name="connsiteX33965" fmla="*/ 6156695 w 12191966"/>
              <a:gd name="connsiteY33965" fmla="*/ 4235443 h 4330701"/>
              <a:gd name="connsiteX33966" fmla="*/ 6154710 w 12191966"/>
              <a:gd name="connsiteY33966" fmla="*/ 4234649 h 4330701"/>
              <a:gd name="connsiteX33967" fmla="*/ 6152723 w 12191966"/>
              <a:gd name="connsiteY33967" fmla="*/ 4233855 h 4330701"/>
              <a:gd name="connsiteX33968" fmla="*/ 6150742 w 12191966"/>
              <a:gd name="connsiteY33968" fmla="*/ 4233855 h 4330701"/>
              <a:gd name="connsiteX33969" fmla="*/ 6148756 w 12191966"/>
              <a:gd name="connsiteY33969" fmla="*/ 4234649 h 4330701"/>
              <a:gd name="connsiteX33970" fmla="*/ 6146376 w 12191966"/>
              <a:gd name="connsiteY33970" fmla="*/ 4236237 h 4330701"/>
              <a:gd name="connsiteX33971" fmla="*/ 6143596 w 12191966"/>
              <a:gd name="connsiteY33971" fmla="*/ 4239412 h 4330701"/>
              <a:gd name="connsiteX33972" fmla="*/ 6143596 w 12191966"/>
              <a:gd name="connsiteY33972" fmla="*/ 4234649 h 4330701"/>
              <a:gd name="connsiteX33973" fmla="*/ 6142804 w 12191966"/>
              <a:gd name="connsiteY33973" fmla="*/ 4231077 h 4330701"/>
              <a:gd name="connsiteX33974" fmla="*/ 6141216 w 12191966"/>
              <a:gd name="connsiteY33974" fmla="*/ 4229092 h 4330701"/>
              <a:gd name="connsiteX33975" fmla="*/ 6139231 w 12191966"/>
              <a:gd name="connsiteY33975" fmla="*/ 4227901 h 4330701"/>
              <a:gd name="connsiteX33976" fmla="*/ 6141614 w 12191966"/>
              <a:gd name="connsiteY33976" fmla="*/ 4218376 h 4330701"/>
              <a:gd name="connsiteX33977" fmla="*/ 6144390 w 12191966"/>
              <a:gd name="connsiteY33977" fmla="*/ 4209247 h 4330701"/>
              <a:gd name="connsiteX33978" fmla="*/ 6148358 w 12191966"/>
              <a:gd name="connsiteY33978" fmla="*/ 4192576 h 4330701"/>
              <a:gd name="connsiteX33979" fmla="*/ 6150345 w 12191966"/>
              <a:gd name="connsiteY33979" fmla="*/ 4186226 h 4330701"/>
              <a:gd name="connsiteX33980" fmla="*/ 6153520 w 12191966"/>
              <a:gd name="connsiteY33980" fmla="*/ 4180272 h 4330701"/>
              <a:gd name="connsiteX33981" fmla="*/ 6154710 w 12191966"/>
              <a:gd name="connsiteY33981" fmla="*/ 4177890 h 4330701"/>
              <a:gd name="connsiteX33982" fmla="*/ 6156297 w 12191966"/>
              <a:gd name="connsiteY33982" fmla="*/ 4175906 h 4330701"/>
              <a:gd name="connsiteX33983" fmla="*/ 6158282 w 12191966"/>
              <a:gd name="connsiteY33983" fmla="*/ 4174715 h 4330701"/>
              <a:gd name="connsiteX33984" fmla="*/ 6160665 w 12191966"/>
              <a:gd name="connsiteY33984" fmla="*/ 4173127 h 4330701"/>
              <a:gd name="connsiteX33985" fmla="*/ 6158680 w 12191966"/>
              <a:gd name="connsiteY33985" fmla="*/ 4169158 h 4330701"/>
              <a:gd name="connsiteX33986" fmla="*/ 6157490 w 12191966"/>
              <a:gd name="connsiteY33986" fmla="*/ 4163602 h 4330701"/>
              <a:gd name="connsiteX33987" fmla="*/ 6156297 w 12191966"/>
              <a:gd name="connsiteY33987" fmla="*/ 4157648 h 4330701"/>
              <a:gd name="connsiteX33988" fmla="*/ 6155900 w 12191966"/>
              <a:gd name="connsiteY33988" fmla="*/ 4150504 h 4330701"/>
              <a:gd name="connsiteX33989" fmla="*/ 6153916 w 12191966"/>
              <a:gd name="connsiteY33989" fmla="*/ 4150504 h 4330701"/>
              <a:gd name="connsiteX33990" fmla="*/ 6151932 w 12191966"/>
              <a:gd name="connsiteY33990" fmla="*/ 4151297 h 4330701"/>
              <a:gd name="connsiteX33991" fmla="*/ 6148358 w 12191966"/>
              <a:gd name="connsiteY33991" fmla="*/ 4154076 h 4330701"/>
              <a:gd name="connsiteX33992" fmla="*/ 6146772 w 12191966"/>
              <a:gd name="connsiteY33992" fmla="*/ 4155663 h 4330701"/>
              <a:gd name="connsiteX33993" fmla="*/ 6145183 w 12191966"/>
              <a:gd name="connsiteY33993" fmla="*/ 4156854 h 4330701"/>
              <a:gd name="connsiteX33994" fmla="*/ 6143201 w 12191966"/>
              <a:gd name="connsiteY33994" fmla="*/ 4157648 h 4330701"/>
              <a:gd name="connsiteX33995" fmla="*/ 6140817 w 12191966"/>
              <a:gd name="connsiteY33995" fmla="*/ 4157648 h 4330701"/>
              <a:gd name="connsiteX33996" fmla="*/ 6140422 w 12191966"/>
              <a:gd name="connsiteY33996" fmla="*/ 4152488 h 4330701"/>
              <a:gd name="connsiteX33997" fmla="*/ 6139629 w 12191966"/>
              <a:gd name="connsiteY33997" fmla="*/ 4148519 h 4330701"/>
              <a:gd name="connsiteX33998" fmla="*/ 6138437 w 12191966"/>
              <a:gd name="connsiteY33998" fmla="*/ 4144947 h 4330701"/>
              <a:gd name="connsiteX33999" fmla="*/ 6136453 w 12191966"/>
              <a:gd name="connsiteY33999" fmla="*/ 4142962 h 4330701"/>
              <a:gd name="connsiteX34000" fmla="*/ 6133676 w 12191966"/>
              <a:gd name="connsiteY34000" fmla="*/ 4141375 h 4330701"/>
              <a:gd name="connsiteX34001" fmla="*/ 6131292 w 12191966"/>
              <a:gd name="connsiteY34001" fmla="*/ 4140978 h 4330701"/>
              <a:gd name="connsiteX34002" fmla="*/ 6127719 w 12191966"/>
              <a:gd name="connsiteY34002" fmla="*/ 4140978 h 4330701"/>
              <a:gd name="connsiteX34003" fmla="*/ 6124148 w 12191966"/>
              <a:gd name="connsiteY34003" fmla="*/ 4141771 h 4330701"/>
              <a:gd name="connsiteX34004" fmla="*/ 6126135 w 12191966"/>
              <a:gd name="connsiteY34004" fmla="*/ 4138993 h 4330701"/>
              <a:gd name="connsiteX34005" fmla="*/ 6127719 w 12191966"/>
              <a:gd name="connsiteY34005" fmla="*/ 4136612 h 4330701"/>
              <a:gd name="connsiteX34006" fmla="*/ 6128912 w 12191966"/>
              <a:gd name="connsiteY34006" fmla="*/ 4133436 h 4330701"/>
              <a:gd name="connsiteX34007" fmla="*/ 6129704 w 12191966"/>
              <a:gd name="connsiteY34007" fmla="*/ 4130261 h 4330701"/>
              <a:gd name="connsiteX34008" fmla="*/ 6130102 w 12191966"/>
              <a:gd name="connsiteY34008" fmla="*/ 4124307 h 4330701"/>
              <a:gd name="connsiteX34009" fmla="*/ 6130102 w 12191966"/>
              <a:gd name="connsiteY34009" fmla="*/ 4118354 h 4330701"/>
              <a:gd name="connsiteX34010" fmla="*/ 6129310 w 12191966"/>
              <a:gd name="connsiteY34010" fmla="*/ 4112400 h 4330701"/>
              <a:gd name="connsiteX34011" fmla="*/ 6127325 w 12191966"/>
              <a:gd name="connsiteY34011" fmla="*/ 4106446 h 4330701"/>
              <a:gd name="connsiteX34012" fmla="*/ 6125339 w 12191966"/>
              <a:gd name="connsiteY34012" fmla="*/ 4100890 h 4330701"/>
              <a:gd name="connsiteX34013" fmla="*/ 6122164 w 12191966"/>
              <a:gd name="connsiteY34013" fmla="*/ 4095333 h 4330701"/>
              <a:gd name="connsiteX34014" fmla="*/ 6124544 w 12191966"/>
              <a:gd name="connsiteY34014" fmla="*/ 4097317 h 4330701"/>
              <a:gd name="connsiteX34015" fmla="*/ 6126529 w 12191966"/>
              <a:gd name="connsiteY34015" fmla="*/ 4098905 h 4330701"/>
              <a:gd name="connsiteX34016" fmla="*/ 6128117 w 12191966"/>
              <a:gd name="connsiteY34016" fmla="*/ 4099302 h 4330701"/>
              <a:gd name="connsiteX34017" fmla="*/ 6130102 w 12191966"/>
              <a:gd name="connsiteY34017" fmla="*/ 4099302 h 4330701"/>
              <a:gd name="connsiteX34018" fmla="*/ 6132088 w 12191966"/>
              <a:gd name="connsiteY34018" fmla="*/ 4098905 h 4330701"/>
              <a:gd name="connsiteX34019" fmla="*/ 6134070 w 12191966"/>
              <a:gd name="connsiteY34019" fmla="*/ 4097714 h 4330701"/>
              <a:gd name="connsiteX34020" fmla="*/ 6135658 w 12191966"/>
              <a:gd name="connsiteY34020" fmla="*/ 4096127 h 4330701"/>
              <a:gd name="connsiteX34021" fmla="*/ 6137642 w 12191966"/>
              <a:gd name="connsiteY34021" fmla="*/ 4093745 h 4330701"/>
              <a:gd name="connsiteX34022" fmla="*/ 6136453 w 12191966"/>
              <a:gd name="connsiteY34022" fmla="*/ 4090967 h 4330701"/>
              <a:gd name="connsiteX34023" fmla="*/ 6135263 w 12191966"/>
              <a:gd name="connsiteY34023" fmla="*/ 4087792 h 4330701"/>
              <a:gd name="connsiteX34024" fmla="*/ 6134070 w 12191966"/>
              <a:gd name="connsiteY34024" fmla="*/ 4084616 h 4330701"/>
              <a:gd name="connsiteX34025" fmla="*/ 6133676 w 12191966"/>
              <a:gd name="connsiteY34025" fmla="*/ 4081441 h 4330701"/>
              <a:gd name="connsiteX34026" fmla="*/ 6133676 w 12191966"/>
              <a:gd name="connsiteY34026" fmla="*/ 4078266 h 4330701"/>
              <a:gd name="connsiteX34027" fmla="*/ 6133676 w 12191966"/>
              <a:gd name="connsiteY34027" fmla="*/ 4074693 h 4330701"/>
              <a:gd name="connsiteX34028" fmla="*/ 6134865 w 12191966"/>
              <a:gd name="connsiteY34028" fmla="*/ 4067549 h 4330701"/>
              <a:gd name="connsiteX34029" fmla="*/ 6136851 w 12191966"/>
              <a:gd name="connsiteY34029" fmla="*/ 4061198 h 4330701"/>
              <a:gd name="connsiteX34030" fmla="*/ 6139629 w 12191966"/>
              <a:gd name="connsiteY34030" fmla="*/ 4055245 h 4330701"/>
              <a:gd name="connsiteX34031" fmla="*/ 6143596 w 12191966"/>
              <a:gd name="connsiteY34031" fmla="*/ 4050085 h 4330701"/>
              <a:gd name="connsiteX34032" fmla="*/ 6145980 w 12191966"/>
              <a:gd name="connsiteY34032" fmla="*/ 4048100 h 4330701"/>
              <a:gd name="connsiteX34033" fmla="*/ 6147961 w 12191966"/>
              <a:gd name="connsiteY34033" fmla="*/ 4046116 h 4330701"/>
              <a:gd name="connsiteX34034" fmla="*/ 6147170 w 12191966"/>
              <a:gd name="connsiteY34034" fmla="*/ 4043734 h 4330701"/>
              <a:gd name="connsiteX34035" fmla="*/ 6146376 w 12191966"/>
              <a:gd name="connsiteY34035" fmla="*/ 4041750 h 4330701"/>
              <a:gd name="connsiteX34036" fmla="*/ 6145183 w 12191966"/>
              <a:gd name="connsiteY34036" fmla="*/ 4040559 h 4330701"/>
              <a:gd name="connsiteX34037" fmla="*/ 6144786 w 12191966"/>
              <a:gd name="connsiteY34037" fmla="*/ 4040162 h 4330701"/>
              <a:gd name="connsiteX34038" fmla="*/ 6143596 w 12191966"/>
              <a:gd name="connsiteY34038" fmla="*/ 4040559 h 4330701"/>
              <a:gd name="connsiteX34039" fmla="*/ 6142804 w 12191966"/>
              <a:gd name="connsiteY34039" fmla="*/ 4040956 h 4330701"/>
              <a:gd name="connsiteX34040" fmla="*/ 6140422 w 12191966"/>
              <a:gd name="connsiteY34040" fmla="*/ 4042941 h 4330701"/>
              <a:gd name="connsiteX34041" fmla="*/ 6137642 w 12191966"/>
              <a:gd name="connsiteY34041" fmla="*/ 4045719 h 4330701"/>
              <a:gd name="connsiteX34042" fmla="*/ 6135263 w 12191966"/>
              <a:gd name="connsiteY34042" fmla="*/ 4048100 h 4330701"/>
              <a:gd name="connsiteX34043" fmla="*/ 6133676 w 12191966"/>
              <a:gd name="connsiteY34043" fmla="*/ 4048497 h 4330701"/>
              <a:gd name="connsiteX34044" fmla="*/ 6131691 w 12191966"/>
              <a:gd name="connsiteY34044" fmla="*/ 4049291 h 4330701"/>
              <a:gd name="connsiteX34045" fmla="*/ 6130102 w 12191966"/>
              <a:gd name="connsiteY34045" fmla="*/ 4048497 h 4330701"/>
              <a:gd name="connsiteX34046" fmla="*/ 6128117 w 12191966"/>
              <a:gd name="connsiteY34046" fmla="*/ 4048100 h 4330701"/>
              <a:gd name="connsiteX34047" fmla="*/ 6126529 w 12191966"/>
              <a:gd name="connsiteY34047" fmla="*/ 4007615 h 4330701"/>
              <a:gd name="connsiteX34048" fmla="*/ 6129704 w 12191966"/>
              <a:gd name="connsiteY34048" fmla="*/ 4008409 h 4330701"/>
              <a:gd name="connsiteX34049" fmla="*/ 6132088 w 12191966"/>
              <a:gd name="connsiteY34049" fmla="*/ 4009203 h 4330701"/>
              <a:gd name="connsiteX34050" fmla="*/ 6134070 w 12191966"/>
              <a:gd name="connsiteY34050" fmla="*/ 4009203 h 4330701"/>
              <a:gd name="connsiteX34051" fmla="*/ 6136453 w 12191966"/>
              <a:gd name="connsiteY34051" fmla="*/ 4008409 h 4330701"/>
              <a:gd name="connsiteX34052" fmla="*/ 6139629 w 12191966"/>
              <a:gd name="connsiteY34052" fmla="*/ 4006822 h 4330701"/>
              <a:gd name="connsiteX34053" fmla="*/ 6142804 w 12191966"/>
              <a:gd name="connsiteY34053" fmla="*/ 4004440 h 4330701"/>
              <a:gd name="connsiteX34054" fmla="*/ 6146376 w 12191966"/>
              <a:gd name="connsiteY34054" fmla="*/ 4002456 h 4330701"/>
              <a:gd name="connsiteX34055" fmla="*/ 6148358 w 12191966"/>
              <a:gd name="connsiteY34055" fmla="*/ 4002059 h 4330701"/>
              <a:gd name="connsiteX34056" fmla="*/ 6150345 w 12191966"/>
              <a:gd name="connsiteY34056" fmla="*/ 4001662 h 4330701"/>
              <a:gd name="connsiteX34057" fmla="*/ 6152723 w 12191966"/>
              <a:gd name="connsiteY34057" fmla="*/ 4000868 h 4330701"/>
              <a:gd name="connsiteX34058" fmla="*/ 6155504 w 12191966"/>
              <a:gd name="connsiteY34058" fmla="*/ 4001662 h 4330701"/>
              <a:gd name="connsiteX34059" fmla="*/ 6158282 w 12191966"/>
              <a:gd name="connsiteY34059" fmla="*/ 4002456 h 4330701"/>
              <a:gd name="connsiteX34060" fmla="*/ 6161855 w 12191966"/>
              <a:gd name="connsiteY34060" fmla="*/ 4004043 h 4330701"/>
              <a:gd name="connsiteX34061" fmla="*/ 6168999 w 12191966"/>
              <a:gd name="connsiteY34061" fmla="*/ 3984991 h 4330701"/>
              <a:gd name="connsiteX34062" fmla="*/ 6172573 w 12191966"/>
              <a:gd name="connsiteY34062" fmla="*/ 3975862 h 4330701"/>
              <a:gd name="connsiteX34063" fmla="*/ 6176540 w 12191966"/>
              <a:gd name="connsiteY34063" fmla="*/ 3967527 h 4330701"/>
              <a:gd name="connsiteX34064" fmla="*/ 6178923 w 12191966"/>
              <a:gd name="connsiteY34064" fmla="*/ 3970306 h 4330701"/>
              <a:gd name="connsiteX34065" fmla="*/ 6181301 w 12191966"/>
              <a:gd name="connsiteY34065" fmla="*/ 3971893 h 4330701"/>
              <a:gd name="connsiteX34066" fmla="*/ 6183288 w 12191966"/>
              <a:gd name="connsiteY34066" fmla="*/ 3971893 h 4330701"/>
              <a:gd name="connsiteX34067" fmla="*/ 6185273 w 12191966"/>
              <a:gd name="connsiteY34067" fmla="*/ 3970703 h 4330701"/>
              <a:gd name="connsiteX34068" fmla="*/ 6190034 w 12191966"/>
              <a:gd name="connsiteY34068" fmla="*/ 3967924 h 4330701"/>
              <a:gd name="connsiteX34069" fmla="*/ 6192810 w 12191966"/>
              <a:gd name="connsiteY34069" fmla="*/ 3966337 h 4330701"/>
              <a:gd name="connsiteX34070" fmla="*/ 6195986 w 12191966"/>
              <a:gd name="connsiteY34070" fmla="*/ 3965940 h 4330701"/>
              <a:gd name="connsiteX34071" fmla="*/ 6196382 w 12191966"/>
              <a:gd name="connsiteY34071" fmla="*/ 3968718 h 4330701"/>
              <a:gd name="connsiteX34072" fmla="*/ 6197574 w 12191966"/>
              <a:gd name="connsiteY34072" fmla="*/ 3971496 h 4330701"/>
              <a:gd name="connsiteX34073" fmla="*/ 6199160 w 12191966"/>
              <a:gd name="connsiteY34073" fmla="*/ 3973481 h 4330701"/>
              <a:gd name="connsiteX34074" fmla="*/ 6201146 w 12191966"/>
              <a:gd name="connsiteY34074" fmla="*/ 3975466 h 4330701"/>
              <a:gd name="connsiteX34075" fmla="*/ 6203127 w 12191966"/>
              <a:gd name="connsiteY34075" fmla="*/ 3977053 h 4330701"/>
              <a:gd name="connsiteX34076" fmla="*/ 6205510 w 12191966"/>
              <a:gd name="connsiteY34076" fmla="*/ 3977847 h 4330701"/>
              <a:gd name="connsiteX34077" fmla="*/ 6207892 w 12191966"/>
              <a:gd name="connsiteY34077" fmla="*/ 3978244 h 4330701"/>
              <a:gd name="connsiteX34078" fmla="*/ 6211066 w 12191966"/>
              <a:gd name="connsiteY34078" fmla="*/ 3979038 h 4330701"/>
              <a:gd name="connsiteX34079" fmla="*/ 6216224 w 12191966"/>
              <a:gd name="connsiteY34079" fmla="*/ 3979038 h 4330701"/>
              <a:gd name="connsiteX34080" fmla="*/ 6220987 w 12191966"/>
              <a:gd name="connsiteY34080" fmla="*/ 3977847 h 4330701"/>
              <a:gd name="connsiteX34081" fmla="*/ 6224957 w 12191966"/>
              <a:gd name="connsiteY34081" fmla="*/ 3976259 h 4330701"/>
              <a:gd name="connsiteX34082" fmla="*/ 6226543 w 12191966"/>
              <a:gd name="connsiteY34082" fmla="*/ 3975466 h 4330701"/>
              <a:gd name="connsiteX34083" fmla="*/ 6228131 w 12191966"/>
              <a:gd name="connsiteY34083" fmla="*/ 3974275 h 4330701"/>
              <a:gd name="connsiteX34084" fmla="*/ 6224957 w 12191966"/>
              <a:gd name="connsiteY34084" fmla="*/ 3967924 h 4330701"/>
              <a:gd name="connsiteX34085" fmla="*/ 6223766 w 12191966"/>
              <a:gd name="connsiteY34085" fmla="*/ 3964749 h 4330701"/>
              <a:gd name="connsiteX34086" fmla="*/ 6222178 w 12191966"/>
              <a:gd name="connsiteY34086" fmla="*/ 3962367 h 4330701"/>
              <a:gd name="connsiteX34087" fmla="*/ 6220193 w 12191966"/>
              <a:gd name="connsiteY34087" fmla="*/ 3960383 h 4330701"/>
              <a:gd name="connsiteX34088" fmla="*/ 6217416 w 12191966"/>
              <a:gd name="connsiteY34088" fmla="*/ 3958795 h 4330701"/>
              <a:gd name="connsiteX34089" fmla="*/ 6215036 w 12191966"/>
              <a:gd name="connsiteY34089" fmla="*/ 3958398 h 4330701"/>
              <a:gd name="connsiteX34090" fmla="*/ 6211462 w 12191966"/>
              <a:gd name="connsiteY34090" fmla="*/ 3958398 h 4330701"/>
              <a:gd name="connsiteX34091" fmla="*/ 6213048 w 12191966"/>
              <a:gd name="connsiteY34091" fmla="*/ 3953239 h 4330701"/>
              <a:gd name="connsiteX34092" fmla="*/ 6214637 w 12191966"/>
              <a:gd name="connsiteY34092" fmla="*/ 3948476 h 4330701"/>
              <a:gd name="connsiteX34093" fmla="*/ 6215036 w 12191966"/>
              <a:gd name="connsiteY34093" fmla="*/ 3944110 h 4330701"/>
              <a:gd name="connsiteX34094" fmla="*/ 6215431 w 12191966"/>
              <a:gd name="connsiteY34094" fmla="*/ 3940140 h 4330701"/>
              <a:gd name="connsiteX34095" fmla="*/ 6215036 w 12191966"/>
              <a:gd name="connsiteY34095" fmla="*/ 3936965 h 4330701"/>
              <a:gd name="connsiteX34096" fmla="*/ 6214637 w 12191966"/>
              <a:gd name="connsiteY34096" fmla="*/ 3933790 h 4330701"/>
              <a:gd name="connsiteX34097" fmla="*/ 6213448 w 12191966"/>
              <a:gd name="connsiteY34097" fmla="*/ 3930615 h 4330701"/>
              <a:gd name="connsiteX34098" fmla="*/ 6211860 w 12191966"/>
              <a:gd name="connsiteY34098" fmla="*/ 3928233 h 4330701"/>
              <a:gd name="connsiteX34099" fmla="*/ 6209874 w 12191966"/>
              <a:gd name="connsiteY34099" fmla="*/ 3925852 h 4330701"/>
              <a:gd name="connsiteX34100" fmla="*/ 6207892 w 12191966"/>
              <a:gd name="connsiteY34100" fmla="*/ 3923867 h 4330701"/>
              <a:gd name="connsiteX34101" fmla="*/ 6203127 w 12191966"/>
              <a:gd name="connsiteY34101" fmla="*/ 3920295 h 4330701"/>
              <a:gd name="connsiteX34102" fmla="*/ 6197176 w 12191966"/>
              <a:gd name="connsiteY34102" fmla="*/ 3916723 h 4330701"/>
              <a:gd name="connsiteX34103" fmla="*/ 6190034 w 12191966"/>
              <a:gd name="connsiteY34103" fmla="*/ 3913547 h 4330701"/>
              <a:gd name="connsiteX34104" fmla="*/ 6188448 w 12191966"/>
              <a:gd name="connsiteY34104" fmla="*/ 3916326 h 4330701"/>
              <a:gd name="connsiteX34105" fmla="*/ 6186859 w 12191966"/>
              <a:gd name="connsiteY34105" fmla="*/ 3918707 h 4330701"/>
              <a:gd name="connsiteX34106" fmla="*/ 6184080 w 12191966"/>
              <a:gd name="connsiteY34106" fmla="*/ 3925058 h 4330701"/>
              <a:gd name="connsiteX34107" fmla="*/ 6182098 w 12191966"/>
              <a:gd name="connsiteY34107" fmla="*/ 3931805 h 4330701"/>
              <a:gd name="connsiteX34108" fmla="*/ 6179321 w 12191966"/>
              <a:gd name="connsiteY34108" fmla="*/ 3938156 h 4330701"/>
              <a:gd name="connsiteX34109" fmla="*/ 6177334 w 12191966"/>
              <a:gd name="connsiteY34109" fmla="*/ 3930615 h 4330701"/>
              <a:gd name="connsiteX34110" fmla="*/ 6174951 w 12191966"/>
              <a:gd name="connsiteY34110" fmla="*/ 3925058 h 4330701"/>
              <a:gd name="connsiteX34111" fmla="*/ 6172573 w 12191966"/>
              <a:gd name="connsiteY34111" fmla="*/ 3920692 h 4330701"/>
              <a:gd name="connsiteX34112" fmla="*/ 6169395 w 12191966"/>
              <a:gd name="connsiteY34112" fmla="*/ 3917120 h 4330701"/>
              <a:gd name="connsiteX34113" fmla="*/ 6165824 w 12191966"/>
              <a:gd name="connsiteY34113" fmla="*/ 3915135 h 4330701"/>
              <a:gd name="connsiteX34114" fmla="*/ 6162250 w 12191966"/>
              <a:gd name="connsiteY34114" fmla="*/ 3913547 h 4330701"/>
              <a:gd name="connsiteX34115" fmla="*/ 6158282 w 12191966"/>
              <a:gd name="connsiteY34115" fmla="*/ 3912754 h 4330701"/>
              <a:gd name="connsiteX34116" fmla="*/ 6154314 w 12191966"/>
              <a:gd name="connsiteY34116" fmla="*/ 3911563 h 4330701"/>
              <a:gd name="connsiteX34117" fmla="*/ 6146376 w 12191966"/>
              <a:gd name="connsiteY34117" fmla="*/ 3910769 h 4330701"/>
              <a:gd name="connsiteX34118" fmla="*/ 6142406 w 12191966"/>
              <a:gd name="connsiteY34118" fmla="*/ 3910372 h 4330701"/>
              <a:gd name="connsiteX34119" fmla="*/ 6138833 w 12191966"/>
              <a:gd name="connsiteY34119" fmla="*/ 3909181 h 4330701"/>
              <a:gd name="connsiteX34120" fmla="*/ 6134865 w 12191966"/>
              <a:gd name="connsiteY34120" fmla="*/ 3907197 h 4330701"/>
              <a:gd name="connsiteX34121" fmla="*/ 6131691 w 12191966"/>
              <a:gd name="connsiteY34121" fmla="*/ 3904815 h 4330701"/>
              <a:gd name="connsiteX34122" fmla="*/ 6128912 w 12191966"/>
              <a:gd name="connsiteY34122" fmla="*/ 3901243 h 4330701"/>
              <a:gd name="connsiteX34123" fmla="*/ 6126135 w 12191966"/>
              <a:gd name="connsiteY34123" fmla="*/ 3896480 h 4330701"/>
              <a:gd name="connsiteX34124" fmla="*/ 6122164 w 12191966"/>
              <a:gd name="connsiteY34124" fmla="*/ 3902831 h 4330701"/>
              <a:gd name="connsiteX34125" fmla="*/ 6118197 w 12191966"/>
              <a:gd name="connsiteY34125" fmla="*/ 3910372 h 4330701"/>
              <a:gd name="connsiteX34126" fmla="*/ 6114623 w 12191966"/>
              <a:gd name="connsiteY34126" fmla="*/ 3919104 h 4330701"/>
              <a:gd name="connsiteX34127" fmla="*/ 6112240 w 12191966"/>
              <a:gd name="connsiteY34127" fmla="*/ 3927836 h 4330701"/>
              <a:gd name="connsiteX34128" fmla="*/ 6111050 w 12191966"/>
              <a:gd name="connsiteY34128" fmla="*/ 3932202 h 4330701"/>
              <a:gd name="connsiteX34129" fmla="*/ 6110653 w 12191966"/>
              <a:gd name="connsiteY34129" fmla="*/ 3936171 h 4330701"/>
              <a:gd name="connsiteX34130" fmla="*/ 6110653 w 12191966"/>
              <a:gd name="connsiteY34130" fmla="*/ 3939744 h 4330701"/>
              <a:gd name="connsiteX34131" fmla="*/ 6111846 w 12191966"/>
              <a:gd name="connsiteY34131" fmla="*/ 3942919 h 4330701"/>
              <a:gd name="connsiteX34132" fmla="*/ 6112639 w 12191966"/>
              <a:gd name="connsiteY34132" fmla="*/ 3945697 h 4330701"/>
              <a:gd name="connsiteX34133" fmla="*/ 6114623 w 12191966"/>
              <a:gd name="connsiteY34133" fmla="*/ 3947682 h 4330701"/>
              <a:gd name="connsiteX34134" fmla="*/ 6117005 w 12191966"/>
              <a:gd name="connsiteY34134" fmla="*/ 3949269 h 4330701"/>
              <a:gd name="connsiteX34135" fmla="*/ 6120577 w 12191966"/>
              <a:gd name="connsiteY34135" fmla="*/ 3949666 h 4330701"/>
              <a:gd name="connsiteX34136" fmla="*/ 6120179 w 12191966"/>
              <a:gd name="connsiteY34136" fmla="*/ 3952842 h 4330701"/>
              <a:gd name="connsiteX34137" fmla="*/ 6119388 w 12191966"/>
              <a:gd name="connsiteY34137" fmla="*/ 3956017 h 4330701"/>
              <a:gd name="connsiteX34138" fmla="*/ 6117798 w 12191966"/>
              <a:gd name="connsiteY34138" fmla="*/ 3958001 h 4330701"/>
              <a:gd name="connsiteX34139" fmla="*/ 6116212 w 12191966"/>
              <a:gd name="connsiteY34139" fmla="*/ 3959192 h 4330701"/>
              <a:gd name="connsiteX34140" fmla="*/ 6114225 w 12191966"/>
              <a:gd name="connsiteY34140" fmla="*/ 3960383 h 4330701"/>
              <a:gd name="connsiteX34141" fmla="*/ 6112240 w 12191966"/>
              <a:gd name="connsiteY34141" fmla="*/ 3960780 h 4330701"/>
              <a:gd name="connsiteX34142" fmla="*/ 6109862 w 12191966"/>
              <a:gd name="connsiteY34142" fmla="*/ 3960780 h 4330701"/>
              <a:gd name="connsiteX34143" fmla="*/ 6107479 w 12191966"/>
              <a:gd name="connsiteY34143" fmla="*/ 3960383 h 4330701"/>
              <a:gd name="connsiteX34144" fmla="*/ 6102319 w 12191966"/>
              <a:gd name="connsiteY34144" fmla="*/ 3959192 h 4330701"/>
              <a:gd name="connsiteX34145" fmla="*/ 6097159 w 12191966"/>
              <a:gd name="connsiteY34145" fmla="*/ 3956811 h 4330701"/>
              <a:gd name="connsiteX34146" fmla="*/ 6092793 w 12191966"/>
              <a:gd name="connsiteY34146" fmla="*/ 3954826 h 4330701"/>
              <a:gd name="connsiteX34147" fmla="*/ 6089221 w 12191966"/>
              <a:gd name="connsiteY34147" fmla="*/ 3952842 h 4330701"/>
              <a:gd name="connsiteX34148" fmla="*/ 6088428 w 12191966"/>
              <a:gd name="connsiteY34148" fmla="*/ 3949269 h 4330701"/>
              <a:gd name="connsiteX34149" fmla="*/ 6088428 w 12191966"/>
              <a:gd name="connsiteY34149" fmla="*/ 3946888 h 4330701"/>
              <a:gd name="connsiteX34150" fmla="*/ 6088428 w 12191966"/>
              <a:gd name="connsiteY34150" fmla="*/ 3944903 h 4330701"/>
              <a:gd name="connsiteX34151" fmla="*/ 6089221 w 12191966"/>
              <a:gd name="connsiteY34151" fmla="*/ 3943316 h 4330701"/>
              <a:gd name="connsiteX34152" fmla="*/ 6090017 w 12191966"/>
              <a:gd name="connsiteY34152" fmla="*/ 3941728 h 4330701"/>
              <a:gd name="connsiteX34153" fmla="*/ 6091207 w 12191966"/>
              <a:gd name="connsiteY34153" fmla="*/ 3941331 h 4330701"/>
              <a:gd name="connsiteX34154" fmla="*/ 6093983 w 12191966"/>
              <a:gd name="connsiteY34154" fmla="*/ 3939744 h 4330701"/>
              <a:gd name="connsiteX34155" fmla="*/ 6097159 w 12191966"/>
              <a:gd name="connsiteY34155" fmla="*/ 3938950 h 4330701"/>
              <a:gd name="connsiteX34156" fmla="*/ 6099938 w 12191966"/>
              <a:gd name="connsiteY34156" fmla="*/ 3938156 h 4330701"/>
              <a:gd name="connsiteX34157" fmla="*/ 6101525 w 12191966"/>
              <a:gd name="connsiteY34157" fmla="*/ 3937362 h 4330701"/>
              <a:gd name="connsiteX34158" fmla="*/ 6102714 w 12191966"/>
              <a:gd name="connsiteY34158" fmla="*/ 3936171 h 4330701"/>
              <a:gd name="connsiteX34159" fmla="*/ 6103510 w 12191966"/>
              <a:gd name="connsiteY34159" fmla="*/ 3935377 h 4330701"/>
              <a:gd name="connsiteX34160" fmla="*/ 6104303 w 12191966"/>
              <a:gd name="connsiteY34160" fmla="*/ 3933790 h 4330701"/>
              <a:gd name="connsiteX34161" fmla="*/ 6103510 w 12191966"/>
              <a:gd name="connsiteY34161" fmla="*/ 3930615 h 4330701"/>
              <a:gd name="connsiteX34162" fmla="*/ 6103114 w 12191966"/>
              <a:gd name="connsiteY34162" fmla="*/ 3928233 h 4330701"/>
              <a:gd name="connsiteX34163" fmla="*/ 6102319 w 12191966"/>
              <a:gd name="connsiteY34163" fmla="*/ 3926249 h 4330701"/>
              <a:gd name="connsiteX34164" fmla="*/ 6100732 w 12191966"/>
              <a:gd name="connsiteY34164" fmla="*/ 3923867 h 4330701"/>
              <a:gd name="connsiteX34165" fmla="*/ 6097953 w 12191966"/>
              <a:gd name="connsiteY34165" fmla="*/ 3920295 h 4330701"/>
              <a:gd name="connsiteX34166" fmla="*/ 6095176 w 12191966"/>
              <a:gd name="connsiteY34166" fmla="*/ 3917120 h 4330701"/>
              <a:gd name="connsiteX34167" fmla="*/ 6093193 w 12191966"/>
              <a:gd name="connsiteY34167" fmla="*/ 3914341 h 4330701"/>
              <a:gd name="connsiteX34168" fmla="*/ 6093193 w 12191966"/>
              <a:gd name="connsiteY34168" fmla="*/ 3912754 h 4330701"/>
              <a:gd name="connsiteX34169" fmla="*/ 6093193 w 12191966"/>
              <a:gd name="connsiteY34169" fmla="*/ 3911166 h 4330701"/>
              <a:gd name="connsiteX34170" fmla="*/ 6093588 w 12191966"/>
              <a:gd name="connsiteY34170" fmla="*/ 3909578 h 4330701"/>
              <a:gd name="connsiteX34171" fmla="*/ 6094778 w 12191966"/>
              <a:gd name="connsiteY34171" fmla="*/ 3907991 h 4330701"/>
              <a:gd name="connsiteX34172" fmla="*/ 6096762 w 12191966"/>
              <a:gd name="connsiteY34172" fmla="*/ 3906800 h 4330701"/>
              <a:gd name="connsiteX34173" fmla="*/ 6099143 w 12191966"/>
              <a:gd name="connsiteY34173" fmla="*/ 3905212 h 4330701"/>
              <a:gd name="connsiteX34174" fmla="*/ 6096762 w 12191966"/>
              <a:gd name="connsiteY34174" fmla="*/ 3903228 h 4330701"/>
              <a:gd name="connsiteX34175" fmla="*/ 6093983 w 12191966"/>
              <a:gd name="connsiteY34175" fmla="*/ 3901243 h 4330701"/>
              <a:gd name="connsiteX34176" fmla="*/ 6089620 w 12191966"/>
              <a:gd name="connsiteY34176" fmla="*/ 3896083 h 4330701"/>
              <a:gd name="connsiteX34177" fmla="*/ 6087239 w 12191966"/>
              <a:gd name="connsiteY34177" fmla="*/ 3894099 h 4330701"/>
              <a:gd name="connsiteX34178" fmla="*/ 6084461 w 12191966"/>
              <a:gd name="connsiteY34178" fmla="*/ 3892114 h 4330701"/>
              <a:gd name="connsiteX34179" fmla="*/ 6082080 w 12191966"/>
              <a:gd name="connsiteY34179" fmla="*/ 3890526 h 4330701"/>
              <a:gd name="connsiteX34180" fmla="*/ 6078507 w 12191966"/>
              <a:gd name="connsiteY34180" fmla="*/ 3889733 h 4330701"/>
              <a:gd name="connsiteX34181" fmla="*/ 6080095 w 12191966"/>
              <a:gd name="connsiteY34181" fmla="*/ 3885764 h 4330701"/>
              <a:gd name="connsiteX34182" fmla="*/ 6080890 w 12191966"/>
              <a:gd name="connsiteY34182" fmla="*/ 3882191 h 4330701"/>
              <a:gd name="connsiteX34183" fmla="*/ 6080890 w 12191966"/>
              <a:gd name="connsiteY34183" fmla="*/ 3880604 h 4330701"/>
              <a:gd name="connsiteX34184" fmla="*/ 6080492 w 12191966"/>
              <a:gd name="connsiteY34184" fmla="*/ 3879016 h 4330701"/>
              <a:gd name="connsiteX34185" fmla="*/ 6079695 w 12191966"/>
              <a:gd name="connsiteY34185" fmla="*/ 3878222 h 4330701"/>
              <a:gd name="connsiteX34186" fmla="*/ 6078110 w 12191966"/>
              <a:gd name="connsiteY34186" fmla="*/ 3877428 h 4330701"/>
              <a:gd name="connsiteX34187" fmla="*/ 6080492 w 12191966"/>
              <a:gd name="connsiteY34187" fmla="*/ 3874253 h 4330701"/>
              <a:gd name="connsiteX34188" fmla="*/ 6084461 w 12191966"/>
              <a:gd name="connsiteY34188" fmla="*/ 3870681 h 4330701"/>
              <a:gd name="connsiteX34189" fmla="*/ 6092793 w 12191966"/>
              <a:gd name="connsiteY34189" fmla="*/ 3861949 h 4330701"/>
              <a:gd name="connsiteX34190" fmla="*/ 6095969 w 12191966"/>
              <a:gd name="connsiteY34190" fmla="*/ 3857583 h 4330701"/>
              <a:gd name="connsiteX34191" fmla="*/ 6097159 w 12191966"/>
              <a:gd name="connsiteY34191" fmla="*/ 3855598 h 4330701"/>
              <a:gd name="connsiteX34192" fmla="*/ 6097953 w 12191966"/>
              <a:gd name="connsiteY34192" fmla="*/ 3853614 h 4330701"/>
              <a:gd name="connsiteX34193" fmla="*/ 6098746 w 12191966"/>
              <a:gd name="connsiteY34193" fmla="*/ 3852026 h 4330701"/>
              <a:gd name="connsiteX34194" fmla="*/ 6098746 w 12191966"/>
              <a:gd name="connsiteY34194" fmla="*/ 3850042 h 4330701"/>
              <a:gd name="connsiteX34195" fmla="*/ 6097953 w 12191966"/>
              <a:gd name="connsiteY34195" fmla="*/ 3848454 h 4330701"/>
              <a:gd name="connsiteX34196" fmla="*/ 6096762 w 12191966"/>
              <a:gd name="connsiteY34196" fmla="*/ 3846866 h 4330701"/>
              <a:gd name="connsiteX34197" fmla="*/ 6099938 w 12191966"/>
              <a:gd name="connsiteY34197" fmla="*/ 3844485 h 4330701"/>
              <a:gd name="connsiteX34198" fmla="*/ 6103114 w 12191966"/>
              <a:gd name="connsiteY34198" fmla="*/ 3842500 h 4330701"/>
              <a:gd name="connsiteX34199" fmla="*/ 6106288 w 12191966"/>
              <a:gd name="connsiteY34199" fmla="*/ 3841309 h 4330701"/>
              <a:gd name="connsiteX34200" fmla="*/ 6109862 w 12191966"/>
              <a:gd name="connsiteY34200" fmla="*/ 3840516 h 4330701"/>
              <a:gd name="connsiteX34201" fmla="*/ 6112639 w 12191966"/>
              <a:gd name="connsiteY34201" fmla="*/ 3840516 h 4330701"/>
              <a:gd name="connsiteX34202" fmla="*/ 6115813 w 12191966"/>
              <a:gd name="connsiteY34202" fmla="*/ 3840119 h 4330701"/>
              <a:gd name="connsiteX34203" fmla="*/ 6122561 w 12191966"/>
              <a:gd name="connsiteY34203" fmla="*/ 3840516 h 4330701"/>
              <a:gd name="connsiteX34204" fmla="*/ 6129310 w 12191966"/>
              <a:gd name="connsiteY34204" fmla="*/ 3840516 h 4330701"/>
              <a:gd name="connsiteX34205" fmla="*/ 6136453 w 12191966"/>
              <a:gd name="connsiteY34205" fmla="*/ 3840516 h 4330701"/>
              <a:gd name="connsiteX34206" fmla="*/ 6139629 w 12191966"/>
              <a:gd name="connsiteY34206" fmla="*/ 3840119 h 4330701"/>
              <a:gd name="connsiteX34207" fmla="*/ 6143596 w 12191966"/>
              <a:gd name="connsiteY34207" fmla="*/ 3838928 h 4330701"/>
              <a:gd name="connsiteX34208" fmla="*/ 6147170 w 12191966"/>
              <a:gd name="connsiteY34208" fmla="*/ 3837340 h 4330701"/>
              <a:gd name="connsiteX34209" fmla="*/ 6151140 w 12191966"/>
              <a:gd name="connsiteY34209" fmla="*/ 3835753 h 4330701"/>
              <a:gd name="connsiteX34210" fmla="*/ 6150742 w 12191966"/>
              <a:gd name="connsiteY34210" fmla="*/ 3832577 h 4330701"/>
              <a:gd name="connsiteX34211" fmla="*/ 6149946 w 12191966"/>
              <a:gd name="connsiteY34211" fmla="*/ 3829799 h 4330701"/>
              <a:gd name="connsiteX34212" fmla="*/ 6148756 w 12191966"/>
              <a:gd name="connsiteY34212" fmla="*/ 3827814 h 4330701"/>
              <a:gd name="connsiteX34213" fmla="*/ 6147961 w 12191966"/>
              <a:gd name="connsiteY34213" fmla="*/ 3827021 h 4330701"/>
              <a:gd name="connsiteX34214" fmla="*/ 6146376 w 12191966"/>
              <a:gd name="connsiteY34214" fmla="*/ 3825830 h 4330701"/>
              <a:gd name="connsiteX34215" fmla="*/ 6144786 w 12191966"/>
              <a:gd name="connsiteY34215" fmla="*/ 3825433 h 4330701"/>
              <a:gd name="connsiteX34216" fmla="*/ 6143201 w 12191966"/>
              <a:gd name="connsiteY34216" fmla="*/ 3825433 h 4330701"/>
              <a:gd name="connsiteX34217" fmla="*/ 6141614 w 12191966"/>
              <a:gd name="connsiteY34217" fmla="*/ 3825433 h 4330701"/>
              <a:gd name="connsiteX34218" fmla="*/ 6138437 w 12191966"/>
              <a:gd name="connsiteY34218" fmla="*/ 3827021 h 4330701"/>
              <a:gd name="connsiteX34219" fmla="*/ 6134865 w 12191966"/>
              <a:gd name="connsiteY34219" fmla="*/ 3828211 h 4330701"/>
              <a:gd name="connsiteX34220" fmla="*/ 6131292 w 12191966"/>
              <a:gd name="connsiteY34220" fmla="*/ 3830593 h 4330701"/>
              <a:gd name="connsiteX34221" fmla="*/ 6127719 w 12191966"/>
              <a:gd name="connsiteY34221" fmla="*/ 3832577 h 4330701"/>
              <a:gd name="connsiteX34222" fmla="*/ 6128117 w 12191966"/>
              <a:gd name="connsiteY34222" fmla="*/ 3827814 h 4330701"/>
              <a:gd name="connsiteX34223" fmla="*/ 6128117 w 12191966"/>
              <a:gd name="connsiteY34223" fmla="*/ 3825036 h 4330701"/>
              <a:gd name="connsiteX34224" fmla="*/ 6127719 w 12191966"/>
              <a:gd name="connsiteY34224" fmla="*/ 3821861 h 4330701"/>
              <a:gd name="connsiteX34225" fmla="*/ 6127325 w 12191966"/>
              <a:gd name="connsiteY34225" fmla="*/ 3819479 h 4330701"/>
              <a:gd name="connsiteX34226" fmla="*/ 6125339 w 12191966"/>
              <a:gd name="connsiteY34226" fmla="*/ 3815510 h 4330701"/>
              <a:gd name="connsiteX34227" fmla="*/ 6123354 w 12191966"/>
              <a:gd name="connsiteY34227" fmla="*/ 3812335 h 4330701"/>
              <a:gd name="connsiteX34228" fmla="*/ 6120577 w 12191966"/>
              <a:gd name="connsiteY34228" fmla="*/ 3808763 h 4330701"/>
              <a:gd name="connsiteX34229" fmla="*/ 6118591 w 12191966"/>
              <a:gd name="connsiteY34229" fmla="*/ 3805191 h 4330701"/>
              <a:gd name="connsiteX34230" fmla="*/ 6118197 w 12191966"/>
              <a:gd name="connsiteY34230" fmla="*/ 3802809 h 4330701"/>
              <a:gd name="connsiteX34231" fmla="*/ 6118197 w 12191966"/>
              <a:gd name="connsiteY34231" fmla="*/ 3799634 h 4330701"/>
              <a:gd name="connsiteX34232" fmla="*/ 6118197 w 12191966"/>
              <a:gd name="connsiteY34232" fmla="*/ 3796458 h 4330701"/>
              <a:gd name="connsiteX34233" fmla="*/ 6118197 w 12191966"/>
              <a:gd name="connsiteY34233" fmla="*/ 3792092 h 4330701"/>
              <a:gd name="connsiteX34234" fmla="*/ 6119388 w 12191966"/>
              <a:gd name="connsiteY34234" fmla="*/ 3791299 h 4330701"/>
              <a:gd name="connsiteX34235" fmla="*/ 6120577 w 12191966"/>
              <a:gd name="connsiteY34235" fmla="*/ 3790902 h 4330701"/>
              <a:gd name="connsiteX34236" fmla="*/ 6124544 w 12191966"/>
              <a:gd name="connsiteY34236" fmla="*/ 3789314 h 4330701"/>
              <a:gd name="connsiteX34237" fmla="*/ 6129704 w 12191966"/>
              <a:gd name="connsiteY34237" fmla="*/ 3788123 h 4330701"/>
              <a:gd name="connsiteX34238" fmla="*/ 6135263 w 12191966"/>
              <a:gd name="connsiteY34238" fmla="*/ 3787330 h 4330701"/>
              <a:gd name="connsiteX34239" fmla="*/ 6137642 w 12191966"/>
              <a:gd name="connsiteY34239" fmla="*/ 3786139 h 4330701"/>
              <a:gd name="connsiteX34240" fmla="*/ 6139629 w 12191966"/>
              <a:gd name="connsiteY34240" fmla="*/ 3785345 h 4330701"/>
              <a:gd name="connsiteX34241" fmla="*/ 6141614 w 12191966"/>
              <a:gd name="connsiteY34241" fmla="*/ 3784154 h 4330701"/>
              <a:gd name="connsiteX34242" fmla="*/ 6142804 w 12191966"/>
              <a:gd name="connsiteY34242" fmla="*/ 3782567 h 4330701"/>
              <a:gd name="connsiteX34243" fmla="*/ 6143596 w 12191966"/>
              <a:gd name="connsiteY34243" fmla="*/ 3780582 h 4330701"/>
              <a:gd name="connsiteX34244" fmla="*/ 6143596 w 12191966"/>
              <a:gd name="connsiteY34244" fmla="*/ 3778201 h 4330701"/>
              <a:gd name="connsiteX34245" fmla="*/ 6142804 w 12191966"/>
              <a:gd name="connsiteY34245" fmla="*/ 3775819 h 4330701"/>
              <a:gd name="connsiteX34246" fmla="*/ 6141216 w 12191966"/>
              <a:gd name="connsiteY34246" fmla="*/ 3772644 h 4330701"/>
              <a:gd name="connsiteX34247" fmla="*/ 6150345 w 12191966"/>
              <a:gd name="connsiteY34247" fmla="*/ 3776613 h 4330701"/>
              <a:gd name="connsiteX34248" fmla="*/ 6154710 w 12191966"/>
              <a:gd name="connsiteY34248" fmla="*/ 3778201 h 4330701"/>
              <a:gd name="connsiteX34249" fmla="*/ 6159473 w 12191966"/>
              <a:gd name="connsiteY34249" fmla="*/ 3779788 h 4330701"/>
              <a:gd name="connsiteX34250" fmla="*/ 6164235 w 12191966"/>
              <a:gd name="connsiteY34250" fmla="*/ 3780185 h 4330701"/>
              <a:gd name="connsiteX34251" fmla="*/ 6169793 w 12191966"/>
              <a:gd name="connsiteY34251" fmla="*/ 3780582 h 4330701"/>
              <a:gd name="connsiteX34252" fmla="*/ 6176938 w 12191966"/>
              <a:gd name="connsiteY34252" fmla="*/ 3780582 h 4330701"/>
              <a:gd name="connsiteX34253" fmla="*/ 6184874 w 12191966"/>
              <a:gd name="connsiteY34253" fmla="*/ 3779788 h 4330701"/>
              <a:gd name="connsiteX34254" fmla="*/ 6186464 w 12191966"/>
              <a:gd name="connsiteY34254" fmla="*/ 3771850 h 4330701"/>
              <a:gd name="connsiteX34255" fmla="*/ 6188448 w 12191966"/>
              <a:gd name="connsiteY34255" fmla="*/ 3765102 h 4330701"/>
              <a:gd name="connsiteX34256" fmla="*/ 6190826 w 12191966"/>
              <a:gd name="connsiteY34256" fmla="*/ 3759546 h 4330701"/>
              <a:gd name="connsiteX34257" fmla="*/ 6194003 w 12191966"/>
              <a:gd name="connsiteY34257" fmla="*/ 3754783 h 4330701"/>
              <a:gd name="connsiteX34258" fmla="*/ 6197574 w 12191966"/>
              <a:gd name="connsiteY34258" fmla="*/ 3751211 h 4330701"/>
              <a:gd name="connsiteX34259" fmla="*/ 6201146 w 12191966"/>
              <a:gd name="connsiteY34259" fmla="*/ 3748035 h 4330701"/>
              <a:gd name="connsiteX34260" fmla="*/ 6205115 w 12191966"/>
              <a:gd name="connsiteY34260" fmla="*/ 3745654 h 4330701"/>
              <a:gd name="connsiteX34261" fmla="*/ 6209081 w 12191966"/>
              <a:gd name="connsiteY34261" fmla="*/ 3743272 h 4330701"/>
              <a:gd name="connsiteX34262" fmla="*/ 6217018 w 12191966"/>
              <a:gd name="connsiteY34262" fmla="*/ 3739700 h 4330701"/>
              <a:gd name="connsiteX34263" fmla="*/ 6225749 w 12191966"/>
              <a:gd name="connsiteY34263" fmla="*/ 3735731 h 4330701"/>
              <a:gd name="connsiteX34264" fmla="*/ 6230114 w 12191966"/>
              <a:gd name="connsiteY34264" fmla="*/ 3732953 h 4330701"/>
              <a:gd name="connsiteX34265" fmla="*/ 6234083 w 12191966"/>
              <a:gd name="connsiteY34265" fmla="*/ 3730174 h 4330701"/>
              <a:gd name="connsiteX34266" fmla="*/ 6238050 w 12191966"/>
              <a:gd name="connsiteY34266" fmla="*/ 3726602 h 4330701"/>
              <a:gd name="connsiteX34267" fmla="*/ 6241622 w 12191966"/>
              <a:gd name="connsiteY34267" fmla="*/ 3722236 h 4330701"/>
              <a:gd name="connsiteX34268" fmla="*/ 6238446 w 12191966"/>
              <a:gd name="connsiteY34268" fmla="*/ 3719855 h 4330701"/>
              <a:gd name="connsiteX34269" fmla="*/ 6236066 w 12191966"/>
              <a:gd name="connsiteY34269" fmla="*/ 3718664 h 4330701"/>
              <a:gd name="connsiteX34270" fmla="*/ 6233687 w 12191966"/>
              <a:gd name="connsiteY34270" fmla="*/ 3717870 h 4330701"/>
              <a:gd name="connsiteX34271" fmla="*/ 6231701 w 12191966"/>
              <a:gd name="connsiteY34271" fmla="*/ 3717870 h 4330701"/>
              <a:gd name="connsiteX34272" fmla="*/ 6229717 w 12191966"/>
              <a:gd name="connsiteY34272" fmla="*/ 3719061 h 4330701"/>
              <a:gd name="connsiteX34273" fmla="*/ 6227733 w 12191966"/>
              <a:gd name="connsiteY34273" fmla="*/ 3719855 h 4330701"/>
              <a:gd name="connsiteX34274" fmla="*/ 6223766 w 12191966"/>
              <a:gd name="connsiteY34274" fmla="*/ 3722633 h 4330701"/>
              <a:gd name="connsiteX34275" fmla="*/ 6219401 w 12191966"/>
              <a:gd name="connsiteY34275" fmla="*/ 3725411 h 4330701"/>
              <a:gd name="connsiteX34276" fmla="*/ 6217416 w 12191966"/>
              <a:gd name="connsiteY34276" fmla="*/ 3726999 h 4330701"/>
              <a:gd name="connsiteX34277" fmla="*/ 6215036 w 12191966"/>
              <a:gd name="connsiteY34277" fmla="*/ 3728190 h 4330701"/>
              <a:gd name="connsiteX34278" fmla="*/ 6211860 w 12191966"/>
              <a:gd name="connsiteY34278" fmla="*/ 3728587 h 4330701"/>
              <a:gd name="connsiteX34279" fmla="*/ 6209475 w 12191966"/>
              <a:gd name="connsiteY34279" fmla="*/ 3728190 h 4330701"/>
              <a:gd name="connsiteX34280" fmla="*/ 6205907 w 12191966"/>
              <a:gd name="connsiteY34280" fmla="*/ 3727396 h 4330701"/>
              <a:gd name="connsiteX34281" fmla="*/ 6202336 w 12191966"/>
              <a:gd name="connsiteY34281" fmla="*/ 3725411 h 4330701"/>
              <a:gd name="connsiteX34282" fmla="*/ 6201938 w 12191966"/>
              <a:gd name="connsiteY34282" fmla="*/ 3722633 h 4330701"/>
              <a:gd name="connsiteX34283" fmla="*/ 6202336 w 12191966"/>
              <a:gd name="connsiteY34283" fmla="*/ 3719855 h 4330701"/>
              <a:gd name="connsiteX34284" fmla="*/ 6203127 w 12191966"/>
              <a:gd name="connsiteY34284" fmla="*/ 3717870 h 4330701"/>
              <a:gd name="connsiteX34285" fmla="*/ 6203922 w 12191966"/>
              <a:gd name="connsiteY34285" fmla="*/ 3717076 h 4330701"/>
              <a:gd name="connsiteX34286" fmla="*/ 6205115 w 12191966"/>
              <a:gd name="connsiteY34286" fmla="*/ 3716679 h 4330701"/>
              <a:gd name="connsiteX34287" fmla="*/ 6206698 w 12191966"/>
              <a:gd name="connsiteY34287" fmla="*/ 3715885 h 4330701"/>
              <a:gd name="connsiteX34288" fmla="*/ 6209475 w 12191966"/>
              <a:gd name="connsiteY34288" fmla="*/ 3715885 h 4330701"/>
              <a:gd name="connsiteX34289" fmla="*/ 6212652 w 12191966"/>
              <a:gd name="connsiteY34289" fmla="*/ 3715489 h 4330701"/>
              <a:gd name="connsiteX34290" fmla="*/ 6213448 w 12191966"/>
              <a:gd name="connsiteY34290" fmla="*/ 3714695 h 4330701"/>
              <a:gd name="connsiteX34291" fmla="*/ 6215036 w 12191966"/>
              <a:gd name="connsiteY34291" fmla="*/ 3713504 h 4330701"/>
              <a:gd name="connsiteX34292" fmla="*/ 6216224 w 12191966"/>
              <a:gd name="connsiteY34292" fmla="*/ 3711519 h 4330701"/>
              <a:gd name="connsiteX34293" fmla="*/ 6216622 w 12191966"/>
              <a:gd name="connsiteY34293" fmla="*/ 3709138 h 4330701"/>
              <a:gd name="connsiteX34294" fmla="*/ 6217018 w 12191966"/>
              <a:gd name="connsiteY34294" fmla="*/ 3705566 h 4330701"/>
              <a:gd name="connsiteX34295" fmla="*/ 6217018 w 12191966"/>
              <a:gd name="connsiteY34295" fmla="*/ 3700803 h 4330701"/>
              <a:gd name="connsiteX34296" fmla="*/ 6218607 w 12191966"/>
              <a:gd name="connsiteY34296" fmla="*/ 3705963 h 4330701"/>
              <a:gd name="connsiteX34297" fmla="*/ 6219401 w 12191966"/>
              <a:gd name="connsiteY34297" fmla="*/ 3708344 h 4330701"/>
              <a:gd name="connsiteX34298" fmla="*/ 6220591 w 12191966"/>
              <a:gd name="connsiteY34298" fmla="*/ 3709535 h 4330701"/>
              <a:gd name="connsiteX34299" fmla="*/ 6220987 w 12191966"/>
              <a:gd name="connsiteY34299" fmla="*/ 3709535 h 4330701"/>
              <a:gd name="connsiteX34300" fmla="*/ 6221383 w 12191966"/>
              <a:gd name="connsiteY34300" fmla="*/ 3709138 h 4330701"/>
              <a:gd name="connsiteX34301" fmla="*/ 6222178 w 12191966"/>
              <a:gd name="connsiteY34301" fmla="*/ 3707947 h 4330701"/>
              <a:gd name="connsiteX34302" fmla="*/ 6222574 w 12191966"/>
              <a:gd name="connsiteY34302" fmla="*/ 3704375 h 4330701"/>
              <a:gd name="connsiteX34303" fmla="*/ 6222574 w 12191966"/>
              <a:gd name="connsiteY34303" fmla="*/ 3699612 h 4330701"/>
              <a:gd name="connsiteX34304" fmla="*/ 6222178 w 12191966"/>
              <a:gd name="connsiteY34304" fmla="*/ 3692071 h 4330701"/>
              <a:gd name="connsiteX34305" fmla="*/ 6220591 w 12191966"/>
              <a:gd name="connsiteY34305" fmla="*/ 3683339 h 4330701"/>
              <a:gd name="connsiteX34306" fmla="*/ 6225749 w 12191966"/>
              <a:gd name="connsiteY34306" fmla="*/ 3686911 h 4330701"/>
              <a:gd name="connsiteX34307" fmla="*/ 6228131 w 12191966"/>
              <a:gd name="connsiteY34307" fmla="*/ 3689292 h 4330701"/>
              <a:gd name="connsiteX34308" fmla="*/ 6230114 w 12191966"/>
              <a:gd name="connsiteY34308" fmla="*/ 3692071 h 4330701"/>
              <a:gd name="connsiteX34309" fmla="*/ 6230908 w 12191966"/>
              <a:gd name="connsiteY34309" fmla="*/ 3694849 h 4330701"/>
              <a:gd name="connsiteX34310" fmla="*/ 6231701 w 12191966"/>
              <a:gd name="connsiteY34310" fmla="*/ 3698024 h 4330701"/>
              <a:gd name="connsiteX34311" fmla="*/ 6230908 w 12191966"/>
              <a:gd name="connsiteY34311" fmla="*/ 3701994 h 4330701"/>
              <a:gd name="connsiteX34312" fmla="*/ 6228923 w 12191966"/>
              <a:gd name="connsiteY34312" fmla="*/ 3705566 h 4330701"/>
              <a:gd name="connsiteX34313" fmla="*/ 6234480 w 12191966"/>
              <a:gd name="connsiteY34313" fmla="*/ 3704375 h 4330701"/>
              <a:gd name="connsiteX34314" fmla="*/ 6239241 w 12191966"/>
              <a:gd name="connsiteY34314" fmla="*/ 3702787 h 4330701"/>
              <a:gd name="connsiteX34315" fmla="*/ 6242812 w 12191966"/>
              <a:gd name="connsiteY34315" fmla="*/ 3700803 h 4330701"/>
              <a:gd name="connsiteX34316" fmla="*/ 6245988 w 12191966"/>
              <a:gd name="connsiteY34316" fmla="*/ 3698421 h 4330701"/>
              <a:gd name="connsiteX34317" fmla="*/ 6248766 w 12191966"/>
              <a:gd name="connsiteY34317" fmla="*/ 3694452 h 4330701"/>
              <a:gd name="connsiteX34318" fmla="*/ 6251149 w 12191966"/>
              <a:gd name="connsiteY34318" fmla="*/ 3688895 h 4330701"/>
              <a:gd name="connsiteX34319" fmla="*/ 6253133 w 12191966"/>
              <a:gd name="connsiteY34319" fmla="*/ 3682545 h 4330701"/>
              <a:gd name="connsiteX34320" fmla="*/ 6255514 w 12191966"/>
              <a:gd name="connsiteY34320" fmla="*/ 3673813 h 4330701"/>
              <a:gd name="connsiteX34321" fmla="*/ 6258689 w 12191966"/>
              <a:gd name="connsiteY34321" fmla="*/ 3676194 h 4330701"/>
              <a:gd name="connsiteX34322" fmla="*/ 6262259 w 12191966"/>
              <a:gd name="connsiteY34322" fmla="*/ 3677782 h 4330701"/>
              <a:gd name="connsiteX34323" fmla="*/ 6265037 w 12191966"/>
              <a:gd name="connsiteY34323" fmla="*/ 3678576 h 4330701"/>
              <a:gd name="connsiteX34324" fmla="*/ 6268610 w 12191966"/>
              <a:gd name="connsiteY34324" fmla="*/ 3678576 h 4330701"/>
              <a:gd name="connsiteX34325" fmla="*/ 6271389 w 12191966"/>
              <a:gd name="connsiteY34325" fmla="*/ 3677385 h 4330701"/>
              <a:gd name="connsiteX34326" fmla="*/ 6274166 w 12191966"/>
              <a:gd name="connsiteY34326" fmla="*/ 3675400 h 4330701"/>
              <a:gd name="connsiteX34327" fmla="*/ 6277342 w 12191966"/>
              <a:gd name="connsiteY34327" fmla="*/ 3673416 h 4330701"/>
              <a:gd name="connsiteX34328" fmla="*/ 6279722 w 12191966"/>
              <a:gd name="connsiteY34328" fmla="*/ 3671034 h 4330701"/>
              <a:gd name="connsiteX34329" fmla="*/ 6285280 w 12191966"/>
              <a:gd name="connsiteY34329" fmla="*/ 3665478 h 4330701"/>
              <a:gd name="connsiteX34330" fmla="*/ 6290835 w 12191966"/>
              <a:gd name="connsiteY34330" fmla="*/ 3659921 h 4330701"/>
              <a:gd name="connsiteX34331" fmla="*/ 6293216 w 12191966"/>
              <a:gd name="connsiteY34331" fmla="*/ 3657143 h 4330701"/>
              <a:gd name="connsiteX34332" fmla="*/ 6296391 w 12191966"/>
              <a:gd name="connsiteY34332" fmla="*/ 3654761 h 4330701"/>
              <a:gd name="connsiteX34333" fmla="*/ 6298772 w 12191966"/>
              <a:gd name="connsiteY34333" fmla="*/ 3653173 h 4330701"/>
              <a:gd name="connsiteX34334" fmla="*/ 6301946 w 12191966"/>
              <a:gd name="connsiteY34334" fmla="*/ 3651983 h 4330701"/>
              <a:gd name="connsiteX34335" fmla="*/ 6299962 w 12191966"/>
              <a:gd name="connsiteY34335" fmla="*/ 3648410 h 4330701"/>
              <a:gd name="connsiteX34336" fmla="*/ 6296787 w 12191966"/>
              <a:gd name="connsiteY34336" fmla="*/ 3644441 h 4330701"/>
              <a:gd name="connsiteX34337" fmla="*/ 6289645 w 12191966"/>
              <a:gd name="connsiteY34337" fmla="*/ 3635709 h 4330701"/>
              <a:gd name="connsiteX34338" fmla="*/ 6281707 w 12191966"/>
              <a:gd name="connsiteY34338" fmla="*/ 3627374 h 4330701"/>
              <a:gd name="connsiteX34339" fmla="*/ 6277342 w 12191966"/>
              <a:gd name="connsiteY34339" fmla="*/ 3623802 h 4330701"/>
              <a:gd name="connsiteX34340" fmla="*/ 6272580 w 12191966"/>
              <a:gd name="connsiteY34340" fmla="*/ 3620230 h 4330701"/>
              <a:gd name="connsiteX34341" fmla="*/ 6268610 w 12191966"/>
              <a:gd name="connsiteY34341" fmla="*/ 3616658 h 4330701"/>
              <a:gd name="connsiteX34342" fmla="*/ 6264244 w 12191966"/>
              <a:gd name="connsiteY34342" fmla="*/ 3614276 h 4330701"/>
              <a:gd name="connsiteX34343" fmla="*/ 6260274 w 12191966"/>
              <a:gd name="connsiteY34343" fmla="*/ 3612688 h 4330701"/>
              <a:gd name="connsiteX34344" fmla="*/ 6256306 w 12191966"/>
              <a:gd name="connsiteY34344" fmla="*/ 3611101 h 4330701"/>
              <a:gd name="connsiteX34345" fmla="*/ 6252738 w 12191966"/>
              <a:gd name="connsiteY34345" fmla="*/ 3611101 h 4330701"/>
              <a:gd name="connsiteX34346" fmla="*/ 6249560 w 12191966"/>
              <a:gd name="connsiteY34346" fmla="*/ 3611498 h 4330701"/>
              <a:gd name="connsiteX34347" fmla="*/ 6248766 w 12191966"/>
              <a:gd name="connsiteY34347" fmla="*/ 3612688 h 4330701"/>
              <a:gd name="connsiteX34348" fmla="*/ 6247177 w 12191966"/>
              <a:gd name="connsiteY34348" fmla="*/ 3613482 h 4330701"/>
              <a:gd name="connsiteX34349" fmla="*/ 6245988 w 12191966"/>
              <a:gd name="connsiteY34349" fmla="*/ 3614673 h 4330701"/>
              <a:gd name="connsiteX34350" fmla="*/ 6245195 w 12191966"/>
              <a:gd name="connsiteY34350" fmla="*/ 3616658 h 4330701"/>
              <a:gd name="connsiteX34351" fmla="*/ 6243606 w 12191966"/>
              <a:gd name="connsiteY34351" fmla="*/ 3614673 h 4330701"/>
              <a:gd name="connsiteX34352" fmla="*/ 6242020 w 12191966"/>
              <a:gd name="connsiteY34352" fmla="*/ 3612292 h 4330701"/>
              <a:gd name="connsiteX34353" fmla="*/ 6241622 w 12191966"/>
              <a:gd name="connsiteY34353" fmla="*/ 3610307 h 4330701"/>
              <a:gd name="connsiteX34354" fmla="*/ 6241622 w 12191966"/>
              <a:gd name="connsiteY34354" fmla="*/ 3607529 h 4330701"/>
              <a:gd name="connsiteX34355" fmla="*/ 6242020 w 12191966"/>
              <a:gd name="connsiteY34355" fmla="*/ 3605544 h 4330701"/>
              <a:gd name="connsiteX34356" fmla="*/ 6242812 w 12191966"/>
              <a:gd name="connsiteY34356" fmla="*/ 3603163 h 4330701"/>
              <a:gd name="connsiteX34357" fmla="*/ 6244796 w 12191966"/>
              <a:gd name="connsiteY34357" fmla="*/ 3598003 h 4330701"/>
              <a:gd name="connsiteX34358" fmla="*/ 6247575 w 12191966"/>
              <a:gd name="connsiteY34358" fmla="*/ 3592446 h 4330701"/>
              <a:gd name="connsiteX34359" fmla="*/ 6250354 w 12191966"/>
              <a:gd name="connsiteY34359" fmla="*/ 3587286 h 4330701"/>
              <a:gd name="connsiteX34360" fmla="*/ 6251149 w 12191966"/>
              <a:gd name="connsiteY34360" fmla="*/ 3584111 h 4330701"/>
              <a:gd name="connsiteX34361" fmla="*/ 6251544 w 12191966"/>
              <a:gd name="connsiteY34361" fmla="*/ 3580936 h 4330701"/>
              <a:gd name="connsiteX34362" fmla="*/ 6251544 w 12191966"/>
              <a:gd name="connsiteY34362" fmla="*/ 3578157 h 4330701"/>
              <a:gd name="connsiteX34363" fmla="*/ 6251544 w 12191966"/>
              <a:gd name="connsiteY34363" fmla="*/ 3574982 h 4330701"/>
              <a:gd name="connsiteX34364" fmla="*/ 6248766 w 12191966"/>
              <a:gd name="connsiteY34364" fmla="*/ 3569028 h 4330701"/>
              <a:gd name="connsiteX34365" fmla="*/ 6245988 w 12191966"/>
              <a:gd name="connsiteY34365" fmla="*/ 3561884 h 4330701"/>
              <a:gd name="connsiteX34366" fmla="*/ 6241622 w 12191966"/>
              <a:gd name="connsiteY34366" fmla="*/ 3548389 h 4330701"/>
              <a:gd name="connsiteX34367" fmla="*/ 6238446 w 12191966"/>
              <a:gd name="connsiteY34367" fmla="*/ 3542435 h 4330701"/>
              <a:gd name="connsiteX34368" fmla="*/ 6237256 w 12191966"/>
              <a:gd name="connsiteY34368" fmla="*/ 3539260 h 4330701"/>
              <a:gd name="connsiteX34369" fmla="*/ 6235670 w 12191966"/>
              <a:gd name="connsiteY34369" fmla="*/ 3537275 h 4330701"/>
              <a:gd name="connsiteX34370" fmla="*/ 6233687 w 12191966"/>
              <a:gd name="connsiteY34370" fmla="*/ 3534894 h 4330701"/>
              <a:gd name="connsiteX34371" fmla="*/ 6230908 w 12191966"/>
              <a:gd name="connsiteY34371" fmla="*/ 3533306 h 4330701"/>
              <a:gd name="connsiteX34372" fmla="*/ 6228923 w 12191966"/>
              <a:gd name="connsiteY34372" fmla="*/ 3531718 h 4330701"/>
              <a:gd name="connsiteX34373" fmla="*/ 6226145 w 12191966"/>
              <a:gd name="connsiteY34373" fmla="*/ 3530925 h 4330701"/>
              <a:gd name="connsiteX34374" fmla="*/ 6224957 w 12191966"/>
              <a:gd name="connsiteY34374" fmla="*/ 3531718 h 4330701"/>
              <a:gd name="connsiteX34375" fmla="*/ 6224161 w 12191966"/>
              <a:gd name="connsiteY34375" fmla="*/ 3532512 h 4330701"/>
              <a:gd name="connsiteX34376" fmla="*/ 6223766 w 12191966"/>
              <a:gd name="connsiteY34376" fmla="*/ 3533306 h 4330701"/>
              <a:gd name="connsiteX34377" fmla="*/ 6223766 w 12191966"/>
              <a:gd name="connsiteY34377" fmla="*/ 3534497 h 4330701"/>
              <a:gd name="connsiteX34378" fmla="*/ 6224957 w 12191966"/>
              <a:gd name="connsiteY34378" fmla="*/ 3536085 h 4330701"/>
              <a:gd name="connsiteX34379" fmla="*/ 6225749 w 12191966"/>
              <a:gd name="connsiteY34379" fmla="*/ 3536481 h 4330701"/>
              <a:gd name="connsiteX34380" fmla="*/ 6226543 w 12191966"/>
              <a:gd name="connsiteY34380" fmla="*/ 3536878 h 4330701"/>
              <a:gd name="connsiteX34381" fmla="*/ 6226145 w 12191966"/>
              <a:gd name="connsiteY34381" fmla="*/ 3539260 h 4330701"/>
              <a:gd name="connsiteX34382" fmla="*/ 6224957 w 12191966"/>
              <a:gd name="connsiteY34382" fmla="*/ 3541244 h 4330701"/>
              <a:gd name="connsiteX34383" fmla="*/ 6224559 w 12191966"/>
              <a:gd name="connsiteY34383" fmla="*/ 3542435 h 4330701"/>
              <a:gd name="connsiteX34384" fmla="*/ 6223766 w 12191966"/>
              <a:gd name="connsiteY34384" fmla="*/ 3542832 h 4330701"/>
              <a:gd name="connsiteX34385" fmla="*/ 6222574 w 12191966"/>
              <a:gd name="connsiteY34385" fmla="*/ 3542832 h 4330701"/>
              <a:gd name="connsiteX34386" fmla="*/ 6221383 w 12191966"/>
              <a:gd name="connsiteY34386" fmla="*/ 3542832 h 4330701"/>
              <a:gd name="connsiteX34387" fmla="*/ 6219002 w 12191966"/>
              <a:gd name="connsiteY34387" fmla="*/ 3540847 h 4330701"/>
              <a:gd name="connsiteX34388" fmla="*/ 6216622 w 12191966"/>
              <a:gd name="connsiteY34388" fmla="*/ 3538863 h 4330701"/>
              <a:gd name="connsiteX34389" fmla="*/ 6213448 w 12191966"/>
              <a:gd name="connsiteY34389" fmla="*/ 3537275 h 4330701"/>
              <a:gd name="connsiteX34390" fmla="*/ 6211860 w 12191966"/>
              <a:gd name="connsiteY34390" fmla="*/ 3536878 h 4330701"/>
              <a:gd name="connsiteX34391" fmla="*/ 6209874 w 12191966"/>
              <a:gd name="connsiteY34391" fmla="*/ 3536878 h 4330701"/>
              <a:gd name="connsiteX34392" fmla="*/ 6208686 w 12191966"/>
              <a:gd name="connsiteY34392" fmla="*/ 3537275 h 4330701"/>
              <a:gd name="connsiteX34393" fmla="*/ 6207097 w 12191966"/>
              <a:gd name="connsiteY34393" fmla="*/ 3538466 h 4330701"/>
              <a:gd name="connsiteX34394" fmla="*/ 6205510 w 12191966"/>
              <a:gd name="connsiteY34394" fmla="*/ 3538466 h 4330701"/>
              <a:gd name="connsiteX34395" fmla="*/ 6204318 w 12191966"/>
              <a:gd name="connsiteY34395" fmla="*/ 3538863 h 4330701"/>
              <a:gd name="connsiteX34396" fmla="*/ 6203922 w 12191966"/>
              <a:gd name="connsiteY34396" fmla="*/ 3540054 h 4330701"/>
              <a:gd name="connsiteX34397" fmla="*/ 6203526 w 12191966"/>
              <a:gd name="connsiteY34397" fmla="*/ 3540847 h 4330701"/>
              <a:gd name="connsiteX34398" fmla="*/ 6203922 w 12191966"/>
              <a:gd name="connsiteY34398" fmla="*/ 3543626 h 4330701"/>
              <a:gd name="connsiteX34399" fmla="*/ 6205115 w 12191966"/>
              <a:gd name="connsiteY34399" fmla="*/ 3546404 h 4330701"/>
              <a:gd name="connsiteX34400" fmla="*/ 6206698 w 12191966"/>
              <a:gd name="connsiteY34400" fmla="*/ 3549976 h 4330701"/>
              <a:gd name="connsiteX34401" fmla="*/ 6207892 w 12191966"/>
              <a:gd name="connsiteY34401" fmla="*/ 3553152 h 4330701"/>
              <a:gd name="connsiteX34402" fmla="*/ 6209874 w 12191966"/>
              <a:gd name="connsiteY34402" fmla="*/ 3555136 h 4330701"/>
              <a:gd name="connsiteX34403" fmla="*/ 6211462 w 12191966"/>
              <a:gd name="connsiteY34403" fmla="*/ 3555533 h 4330701"/>
              <a:gd name="connsiteX34404" fmla="*/ 6210668 w 12191966"/>
              <a:gd name="connsiteY34404" fmla="*/ 3557121 h 4330701"/>
              <a:gd name="connsiteX34405" fmla="*/ 6209081 w 12191966"/>
              <a:gd name="connsiteY34405" fmla="*/ 3557915 h 4330701"/>
              <a:gd name="connsiteX34406" fmla="*/ 6207097 w 12191966"/>
              <a:gd name="connsiteY34406" fmla="*/ 3558312 h 4330701"/>
              <a:gd name="connsiteX34407" fmla="*/ 6205115 w 12191966"/>
              <a:gd name="connsiteY34407" fmla="*/ 3559105 h 4330701"/>
              <a:gd name="connsiteX34408" fmla="*/ 6203127 w 12191966"/>
              <a:gd name="connsiteY34408" fmla="*/ 3559105 h 4330701"/>
              <a:gd name="connsiteX34409" fmla="*/ 6200351 w 12191966"/>
              <a:gd name="connsiteY34409" fmla="*/ 3558312 h 4330701"/>
              <a:gd name="connsiteX34410" fmla="*/ 6194795 w 12191966"/>
              <a:gd name="connsiteY34410" fmla="*/ 3557121 h 4330701"/>
              <a:gd name="connsiteX34411" fmla="*/ 6190034 w 12191966"/>
              <a:gd name="connsiteY34411" fmla="*/ 3553946 h 4330701"/>
              <a:gd name="connsiteX34412" fmla="*/ 6184874 w 12191966"/>
              <a:gd name="connsiteY34412" fmla="*/ 3550373 h 4330701"/>
              <a:gd name="connsiteX34413" fmla="*/ 6182889 w 12191966"/>
              <a:gd name="connsiteY34413" fmla="*/ 3548389 h 4330701"/>
              <a:gd name="connsiteX34414" fmla="*/ 6181301 w 12191966"/>
              <a:gd name="connsiteY34414" fmla="*/ 3546007 h 4330701"/>
              <a:gd name="connsiteX34415" fmla="*/ 6180113 w 12191966"/>
              <a:gd name="connsiteY34415" fmla="*/ 3544023 h 4330701"/>
              <a:gd name="connsiteX34416" fmla="*/ 6179321 w 12191966"/>
              <a:gd name="connsiteY34416" fmla="*/ 3541244 h 4330701"/>
              <a:gd name="connsiteX34417" fmla="*/ 6174951 w 12191966"/>
              <a:gd name="connsiteY34417" fmla="*/ 3546007 h 4330701"/>
              <a:gd name="connsiteX34418" fmla="*/ 6169395 w 12191966"/>
              <a:gd name="connsiteY34418" fmla="*/ 3549976 h 4330701"/>
              <a:gd name="connsiteX34419" fmla="*/ 6163443 w 12191966"/>
              <a:gd name="connsiteY34419" fmla="*/ 3553549 h 4330701"/>
              <a:gd name="connsiteX34420" fmla="*/ 6156297 w 12191966"/>
              <a:gd name="connsiteY34420" fmla="*/ 3557121 h 4330701"/>
              <a:gd name="connsiteX34421" fmla="*/ 6149154 w 12191966"/>
              <a:gd name="connsiteY34421" fmla="*/ 3559899 h 4330701"/>
              <a:gd name="connsiteX34422" fmla="*/ 6142406 w 12191966"/>
              <a:gd name="connsiteY34422" fmla="*/ 3563074 h 4330701"/>
              <a:gd name="connsiteX34423" fmla="*/ 6127719 w 12191966"/>
              <a:gd name="connsiteY34423" fmla="*/ 3568631 h 4330701"/>
              <a:gd name="connsiteX34424" fmla="*/ 6113829 w 12191966"/>
              <a:gd name="connsiteY34424" fmla="*/ 3574188 h 4330701"/>
              <a:gd name="connsiteX34425" fmla="*/ 6107082 w 12191966"/>
              <a:gd name="connsiteY34425" fmla="*/ 3576966 h 4330701"/>
              <a:gd name="connsiteX34426" fmla="*/ 6101525 w 12191966"/>
              <a:gd name="connsiteY34426" fmla="*/ 3580539 h 4330701"/>
              <a:gd name="connsiteX34427" fmla="*/ 6095969 w 12191966"/>
              <a:gd name="connsiteY34427" fmla="*/ 3584111 h 4330701"/>
              <a:gd name="connsiteX34428" fmla="*/ 6091999 w 12191966"/>
              <a:gd name="connsiteY34428" fmla="*/ 3587683 h 4330701"/>
              <a:gd name="connsiteX34429" fmla="*/ 6089221 w 12191966"/>
              <a:gd name="connsiteY34429" fmla="*/ 3592049 h 4330701"/>
              <a:gd name="connsiteX34430" fmla="*/ 6087633 w 12191966"/>
              <a:gd name="connsiteY34430" fmla="*/ 3594431 h 4330701"/>
              <a:gd name="connsiteX34431" fmla="*/ 6087239 w 12191966"/>
              <a:gd name="connsiteY34431" fmla="*/ 3597209 h 4330701"/>
              <a:gd name="connsiteX34432" fmla="*/ 6086046 w 12191966"/>
              <a:gd name="connsiteY34432" fmla="*/ 3599193 h 4330701"/>
              <a:gd name="connsiteX34433" fmla="*/ 6085254 w 12191966"/>
              <a:gd name="connsiteY34433" fmla="*/ 3599987 h 4330701"/>
              <a:gd name="connsiteX34434" fmla="*/ 6084063 w 12191966"/>
              <a:gd name="connsiteY34434" fmla="*/ 3599987 h 4330701"/>
              <a:gd name="connsiteX34435" fmla="*/ 6082475 w 12191966"/>
              <a:gd name="connsiteY34435" fmla="*/ 3599987 h 4330701"/>
              <a:gd name="connsiteX34436" fmla="*/ 6080890 w 12191966"/>
              <a:gd name="connsiteY34436" fmla="*/ 3599193 h 4330701"/>
              <a:gd name="connsiteX34437" fmla="*/ 6079695 w 12191966"/>
              <a:gd name="connsiteY34437" fmla="*/ 3597606 h 4330701"/>
              <a:gd name="connsiteX34438" fmla="*/ 6076524 w 12191966"/>
              <a:gd name="connsiteY34438" fmla="*/ 3593637 h 4330701"/>
              <a:gd name="connsiteX34439" fmla="*/ 6073349 w 12191966"/>
              <a:gd name="connsiteY34439" fmla="*/ 3589271 h 4330701"/>
              <a:gd name="connsiteX34440" fmla="*/ 6070968 w 12191966"/>
              <a:gd name="connsiteY34440" fmla="*/ 3584111 h 4330701"/>
              <a:gd name="connsiteX34441" fmla="*/ 6066600 w 12191966"/>
              <a:gd name="connsiteY34441" fmla="*/ 3575379 h 4330701"/>
              <a:gd name="connsiteX34442" fmla="*/ 6065412 w 12191966"/>
              <a:gd name="connsiteY34442" fmla="*/ 3576173 h 4330701"/>
              <a:gd name="connsiteX34443" fmla="*/ 6064619 w 12191966"/>
              <a:gd name="connsiteY34443" fmla="*/ 3576966 h 4330701"/>
              <a:gd name="connsiteX34444" fmla="*/ 6063030 w 12191966"/>
              <a:gd name="connsiteY34444" fmla="*/ 3578951 h 4330701"/>
              <a:gd name="connsiteX34445" fmla="*/ 6061046 w 12191966"/>
              <a:gd name="connsiteY34445" fmla="*/ 3580936 h 4330701"/>
              <a:gd name="connsiteX34446" fmla="*/ 6059855 w 12191966"/>
              <a:gd name="connsiteY34446" fmla="*/ 3581729 h 4330701"/>
              <a:gd name="connsiteX34447" fmla="*/ 6059063 w 12191966"/>
              <a:gd name="connsiteY34447" fmla="*/ 3582126 h 4330701"/>
              <a:gd name="connsiteX34448" fmla="*/ 6057869 w 12191966"/>
              <a:gd name="connsiteY34448" fmla="*/ 3584905 h 4330701"/>
              <a:gd name="connsiteX34449" fmla="*/ 6057475 w 12191966"/>
              <a:gd name="connsiteY34449" fmla="*/ 3587286 h 4330701"/>
              <a:gd name="connsiteX34450" fmla="*/ 6057869 w 12191966"/>
              <a:gd name="connsiteY34450" fmla="*/ 3589271 h 4330701"/>
              <a:gd name="connsiteX34451" fmla="*/ 6058665 w 12191966"/>
              <a:gd name="connsiteY34451" fmla="*/ 3590461 h 4330701"/>
              <a:gd name="connsiteX34452" fmla="*/ 6059457 w 12191966"/>
              <a:gd name="connsiteY34452" fmla="*/ 3591652 h 4330701"/>
              <a:gd name="connsiteX34453" fmla="*/ 6061046 w 12191966"/>
              <a:gd name="connsiteY34453" fmla="*/ 3592446 h 4330701"/>
              <a:gd name="connsiteX34454" fmla="*/ 6063428 w 12191966"/>
              <a:gd name="connsiteY34454" fmla="*/ 3594034 h 4330701"/>
              <a:gd name="connsiteX34455" fmla="*/ 6066206 w 12191966"/>
              <a:gd name="connsiteY34455" fmla="*/ 3594431 h 4330701"/>
              <a:gd name="connsiteX34456" fmla="*/ 6067395 w 12191966"/>
              <a:gd name="connsiteY34456" fmla="*/ 3595621 h 4330701"/>
              <a:gd name="connsiteX34457" fmla="*/ 6067395 w 12191966"/>
              <a:gd name="connsiteY34457" fmla="*/ 3596018 h 4330701"/>
              <a:gd name="connsiteX34458" fmla="*/ 6066600 w 12191966"/>
              <a:gd name="connsiteY34458" fmla="*/ 3597209 h 4330701"/>
              <a:gd name="connsiteX34459" fmla="*/ 6063428 w 12191966"/>
              <a:gd name="connsiteY34459" fmla="*/ 3599193 h 4330701"/>
              <a:gd name="connsiteX34460" fmla="*/ 6061046 w 12191966"/>
              <a:gd name="connsiteY34460" fmla="*/ 3601575 h 4330701"/>
              <a:gd name="connsiteX34461" fmla="*/ 6058665 w 12191966"/>
              <a:gd name="connsiteY34461" fmla="*/ 3603559 h 4330701"/>
              <a:gd name="connsiteX34462" fmla="*/ 6055491 w 12191966"/>
              <a:gd name="connsiteY34462" fmla="*/ 3605147 h 4330701"/>
              <a:gd name="connsiteX34463" fmla="*/ 6051921 w 12191966"/>
              <a:gd name="connsiteY34463" fmla="*/ 3606338 h 4330701"/>
              <a:gd name="connsiteX34464" fmla="*/ 6051523 w 12191966"/>
              <a:gd name="connsiteY34464" fmla="*/ 3601575 h 4330701"/>
              <a:gd name="connsiteX34465" fmla="*/ 6050331 w 12191966"/>
              <a:gd name="connsiteY34465" fmla="*/ 3598003 h 4330701"/>
              <a:gd name="connsiteX34466" fmla="*/ 6049538 w 12191966"/>
              <a:gd name="connsiteY34466" fmla="*/ 3595224 h 4330701"/>
              <a:gd name="connsiteX34467" fmla="*/ 6047950 w 12191966"/>
              <a:gd name="connsiteY34467" fmla="*/ 3592049 h 4330701"/>
              <a:gd name="connsiteX34468" fmla="*/ 6046362 w 12191966"/>
              <a:gd name="connsiteY34468" fmla="*/ 3590064 h 4330701"/>
              <a:gd name="connsiteX34469" fmla="*/ 6044378 w 12191966"/>
              <a:gd name="connsiteY34469" fmla="*/ 3588080 h 4330701"/>
              <a:gd name="connsiteX34470" fmla="*/ 6041996 w 12191966"/>
              <a:gd name="connsiteY34470" fmla="*/ 3586492 h 4330701"/>
              <a:gd name="connsiteX34471" fmla="*/ 6039219 w 12191966"/>
              <a:gd name="connsiteY34471" fmla="*/ 3585698 h 4330701"/>
              <a:gd name="connsiteX34472" fmla="*/ 6036838 w 12191966"/>
              <a:gd name="connsiteY34472" fmla="*/ 3584905 h 4330701"/>
              <a:gd name="connsiteX34473" fmla="*/ 6034060 w 12191966"/>
              <a:gd name="connsiteY34473" fmla="*/ 3584508 h 4330701"/>
              <a:gd name="connsiteX34474" fmla="*/ 6027314 w 12191966"/>
              <a:gd name="connsiteY34474" fmla="*/ 3584508 h 4330701"/>
              <a:gd name="connsiteX34475" fmla="*/ 6020171 w 12191966"/>
              <a:gd name="connsiteY34475" fmla="*/ 3586095 h 4330701"/>
              <a:gd name="connsiteX34476" fmla="*/ 6013423 w 12191966"/>
              <a:gd name="connsiteY34476" fmla="*/ 3588080 h 4330701"/>
              <a:gd name="connsiteX34477" fmla="*/ 6005883 w 12191966"/>
              <a:gd name="connsiteY34477" fmla="*/ 3590461 h 4330701"/>
              <a:gd name="connsiteX34478" fmla="*/ 5998343 w 12191966"/>
              <a:gd name="connsiteY34478" fmla="*/ 3594034 h 4330701"/>
              <a:gd name="connsiteX34479" fmla="*/ 5983663 w 12191966"/>
              <a:gd name="connsiteY34479" fmla="*/ 3601575 h 4330701"/>
              <a:gd name="connsiteX34480" fmla="*/ 5971357 w 12191966"/>
              <a:gd name="connsiteY34480" fmla="*/ 3609116 h 4330701"/>
              <a:gd name="connsiteX34481" fmla="*/ 5961832 w 12191966"/>
              <a:gd name="connsiteY34481" fmla="*/ 3614673 h 4330701"/>
              <a:gd name="connsiteX34482" fmla="*/ 5956675 w 12191966"/>
              <a:gd name="connsiteY34482" fmla="*/ 3608719 h 4330701"/>
              <a:gd name="connsiteX34483" fmla="*/ 5953499 w 12191966"/>
              <a:gd name="connsiteY34483" fmla="*/ 3606338 h 4330701"/>
              <a:gd name="connsiteX34484" fmla="*/ 5950721 w 12191966"/>
              <a:gd name="connsiteY34484" fmla="*/ 3603559 h 4330701"/>
              <a:gd name="connsiteX34485" fmla="*/ 5947149 w 12191966"/>
              <a:gd name="connsiteY34485" fmla="*/ 3601575 h 4330701"/>
              <a:gd name="connsiteX34486" fmla="*/ 5943578 w 12191966"/>
              <a:gd name="connsiteY34486" fmla="*/ 3599987 h 4330701"/>
              <a:gd name="connsiteX34487" fmla="*/ 5940400 w 12191966"/>
              <a:gd name="connsiteY34487" fmla="*/ 3598797 h 4330701"/>
              <a:gd name="connsiteX34488" fmla="*/ 5937229 w 12191966"/>
              <a:gd name="connsiteY34488" fmla="*/ 3597606 h 4330701"/>
              <a:gd name="connsiteX34489" fmla="*/ 5933656 w 12191966"/>
              <a:gd name="connsiteY34489" fmla="*/ 3597209 h 4330701"/>
              <a:gd name="connsiteX34490" fmla="*/ 5930481 w 12191966"/>
              <a:gd name="connsiteY34490" fmla="*/ 3597606 h 4330701"/>
              <a:gd name="connsiteX34491" fmla="*/ 5926910 w 12191966"/>
              <a:gd name="connsiteY34491" fmla="*/ 3598003 h 4330701"/>
              <a:gd name="connsiteX34492" fmla="*/ 5924130 w 12191966"/>
              <a:gd name="connsiteY34492" fmla="*/ 3599590 h 4330701"/>
              <a:gd name="connsiteX34493" fmla="*/ 5921353 w 12191966"/>
              <a:gd name="connsiteY34493" fmla="*/ 3601972 h 4330701"/>
              <a:gd name="connsiteX34494" fmla="*/ 5918571 w 12191966"/>
              <a:gd name="connsiteY34494" fmla="*/ 3605147 h 4330701"/>
              <a:gd name="connsiteX34495" fmla="*/ 5916588 w 12191966"/>
              <a:gd name="connsiteY34495" fmla="*/ 3608719 h 4330701"/>
              <a:gd name="connsiteX34496" fmla="*/ 5914604 w 12191966"/>
              <a:gd name="connsiteY34496" fmla="*/ 3613482 h 4330701"/>
              <a:gd name="connsiteX34497" fmla="*/ 5909841 w 12191966"/>
              <a:gd name="connsiteY34497" fmla="*/ 3614276 h 4330701"/>
              <a:gd name="connsiteX34498" fmla="*/ 5907464 w 12191966"/>
              <a:gd name="connsiteY34498" fmla="*/ 3613482 h 4330701"/>
              <a:gd name="connsiteX34499" fmla="*/ 5907068 w 12191966"/>
              <a:gd name="connsiteY34499" fmla="*/ 3613085 h 4330701"/>
              <a:gd name="connsiteX34500" fmla="*/ 5907068 w 12191966"/>
              <a:gd name="connsiteY34500" fmla="*/ 3612688 h 4330701"/>
              <a:gd name="connsiteX34501" fmla="*/ 5907464 w 12191966"/>
              <a:gd name="connsiteY34501" fmla="*/ 3610704 h 4330701"/>
              <a:gd name="connsiteX34502" fmla="*/ 5908257 w 12191966"/>
              <a:gd name="connsiteY34502" fmla="*/ 3608322 h 4330701"/>
              <a:gd name="connsiteX34503" fmla="*/ 5909447 w 12191966"/>
              <a:gd name="connsiteY34503" fmla="*/ 3604750 h 4330701"/>
              <a:gd name="connsiteX34504" fmla="*/ 5909841 w 12191966"/>
              <a:gd name="connsiteY34504" fmla="*/ 3601178 h 4330701"/>
              <a:gd name="connsiteX34505" fmla="*/ 5909841 w 12191966"/>
              <a:gd name="connsiteY34505" fmla="*/ 3598797 h 4330701"/>
              <a:gd name="connsiteX34506" fmla="*/ 5909447 w 12191966"/>
              <a:gd name="connsiteY34506" fmla="*/ 3596812 h 4330701"/>
              <a:gd name="connsiteX34507" fmla="*/ 5905876 w 12191966"/>
              <a:gd name="connsiteY34507" fmla="*/ 3600781 h 4330701"/>
              <a:gd name="connsiteX34508" fmla="*/ 5903497 w 12191966"/>
              <a:gd name="connsiteY34508" fmla="*/ 3603559 h 4330701"/>
              <a:gd name="connsiteX34509" fmla="*/ 5901111 w 12191966"/>
              <a:gd name="connsiteY34509" fmla="*/ 3605544 h 4330701"/>
              <a:gd name="connsiteX34510" fmla="*/ 5898335 w 12191966"/>
              <a:gd name="connsiteY34510" fmla="*/ 3606735 h 4330701"/>
              <a:gd name="connsiteX34511" fmla="*/ 5892382 w 12191966"/>
              <a:gd name="connsiteY34511" fmla="*/ 3608322 h 4330701"/>
              <a:gd name="connsiteX34512" fmla="*/ 5888411 w 12191966"/>
              <a:gd name="connsiteY34512" fmla="*/ 3609116 h 4330701"/>
              <a:gd name="connsiteX34513" fmla="*/ 5882855 w 12191966"/>
              <a:gd name="connsiteY34513" fmla="*/ 3610704 h 4330701"/>
              <a:gd name="connsiteX34514" fmla="*/ 5886031 w 12191966"/>
              <a:gd name="connsiteY34514" fmla="*/ 3613482 h 4330701"/>
              <a:gd name="connsiteX34515" fmla="*/ 5888806 w 12191966"/>
              <a:gd name="connsiteY34515" fmla="*/ 3616658 h 4330701"/>
              <a:gd name="connsiteX34516" fmla="*/ 5890795 w 12191966"/>
              <a:gd name="connsiteY34516" fmla="*/ 3619039 h 4330701"/>
              <a:gd name="connsiteX34517" fmla="*/ 5892778 w 12191966"/>
              <a:gd name="connsiteY34517" fmla="*/ 3622214 h 4330701"/>
              <a:gd name="connsiteX34518" fmla="*/ 5895955 w 12191966"/>
              <a:gd name="connsiteY34518" fmla="*/ 3628565 h 4330701"/>
              <a:gd name="connsiteX34519" fmla="*/ 5897939 w 12191966"/>
              <a:gd name="connsiteY34519" fmla="*/ 3635312 h 4330701"/>
              <a:gd name="connsiteX34520" fmla="*/ 5901910 w 12191966"/>
              <a:gd name="connsiteY34520" fmla="*/ 3649998 h 4330701"/>
              <a:gd name="connsiteX34521" fmla="*/ 5904287 w 12191966"/>
              <a:gd name="connsiteY34521" fmla="*/ 3657936 h 4330701"/>
              <a:gd name="connsiteX34522" fmla="*/ 5908257 w 12191966"/>
              <a:gd name="connsiteY34522" fmla="*/ 3666668 h 4330701"/>
              <a:gd name="connsiteX34523" fmla="*/ 5911033 w 12191966"/>
              <a:gd name="connsiteY34523" fmla="*/ 3662699 h 4330701"/>
              <a:gd name="connsiteX34524" fmla="*/ 5912619 w 12191966"/>
              <a:gd name="connsiteY34524" fmla="*/ 3661905 h 4330701"/>
              <a:gd name="connsiteX34525" fmla="*/ 5913413 w 12191966"/>
              <a:gd name="connsiteY34525" fmla="*/ 3661509 h 4330701"/>
              <a:gd name="connsiteX34526" fmla="*/ 5914999 w 12191966"/>
              <a:gd name="connsiteY34526" fmla="*/ 3660715 h 4330701"/>
              <a:gd name="connsiteX34527" fmla="*/ 5915794 w 12191966"/>
              <a:gd name="connsiteY34527" fmla="*/ 3660715 h 4330701"/>
              <a:gd name="connsiteX34528" fmla="*/ 5918571 w 12191966"/>
              <a:gd name="connsiteY34528" fmla="*/ 3661905 h 4330701"/>
              <a:gd name="connsiteX34529" fmla="*/ 5920954 w 12191966"/>
              <a:gd name="connsiteY34529" fmla="*/ 3663493 h 4330701"/>
              <a:gd name="connsiteX34530" fmla="*/ 5924528 w 12191966"/>
              <a:gd name="connsiteY34530" fmla="*/ 3664287 h 4330701"/>
              <a:gd name="connsiteX34531" fmla="*/ 5928101 w 12191966"/>
              <a:gd name="connsiteY34531" fmla="*/ 3664684 h 4330701"/>
              <a:gd name="connsiteX34532" fmla="*/ 5930082 w 12191966"/>
              <a:gd name="connsiteY34532" fmla="*/ 3664684 h 4330701"/>
              <a:gd name="connsiteX34533" fmla="*/ 5932069 w 12191966"/>
              <a:gd name="connsiteY34533" fmla="*/ 3664287 h 4330701"/>
              <a:gd name="connsiteX34534" fmla="*/ 5928894 w 12191966"/>
              <a:gd name="connsiteY34534" fmla="*/ 3667462 h 4330701"/>
              <a:gd name="connsiteX34535" fmla="*/ 5926116 w 12191966"/>
              <a:gd name="connsiteY34535" fmla="*/ 3669844 h 4330701"/>
              <a:gd name="connsiteX34536" fmla="*/ 5918972 w 12191966"/>
              <a:gd name="connsiteY34536" fmla="*/ 3675004 h 4330701"/>
              <a:gd name="connsiteX34537" fmla="*/ 5911430 w 12191966"/>
              <a:gd name="connsiteY34537" fmla="*/ 3678973 h 4330701"/>
              <a:gd name="connsiteX34538" fmla="*/ 5903497 w 12191966"/>
              <a:gd name="connsiteY34538" fmla="*/ 3681751 h 4330701"/>
              <a:gd name="connsiteX34539" fmla="*/ 5894367 w 12191966"/>
              <a:gd name="connsiteY34539" fmla="*/ 3684529 h 4330701"/>
              <a:gd name="connsiteX34540" fmla="*/ 5885238 w 12191966"/>
              <a:gd name="connsiteY34540" fmla="*/ 3686117 h 4330701"/>
              <a:gd name="connsiteX34541" fmla="*/ 5875715 w 12191966"/>
              <a:gd name="connsiteY34541" fmla="*/ 3687308 h 4330701"/>
              <a:gd name="connsiteX34542" fmla="*/ 5865793 w 12191966"/>
              <a:gd name="connsiteY34542" fmla="*/ 3688499 h 4330701"/>
              <a:gd name="connsiteX34543" fmla="*/ 5864205 w 12191966"/>
              <a:gd name="connsiteY34543" fmla="*/ 3683339 h 4330701"/>
              <a:gd name="connsiteX34544" fmla="*/ 5862618 w 12191966"/>
              <a:gd name="connsiteY34544" fmla="*/ 3678576 h 4330701"/>
              <a:gd name="connsiteX34545" fmla="*/ 5860634 w 12191966"/>
              <a:gd name="connsiteY34545" fmla="*/ 3673019 h 4330701"/>
              <a:gd name="connsiteX34546" fmla="*/ 5859442 w 12191966"/>
              <a:gd name="connsiteY34546" fmla="*/ 3667859 h 4330701"/>
              <a:gd name="connsiteX34547" fmla="*/ 5858251 w 12191966"/>
              <a:gd name="connsiteY34547" fmla="*/ 3662699 h 4330701"/>
              <a:gd name="connsiteX34548" fmla="*/ 5857856 w 12191966"/>
              <a:gd name="connsiteY34548" fmla="*/ 3657936 h 4330701"/>
              <a:gd name="connsiteX34549" fmla="*/ 5857856 w 12191966"/>
              <a:gd name="connsiteY34549" fmla="*/ 3655158 h 4330701"/>
              <a:gd name="connsiteX34550" fmla="*/ 5858251 w 12191966"/>
              <a:gd name="connsiteY34550" fmla="*/ 3652777 h 4330701"/>
              <a:gd name="connsiteX34551" fmla="*/ 5859442 w 12191966"/>
              <a:gd name="connsiteY34551" fmla="*/ 3650395 h 4330701"/>
              <a:gd name="connsiteX34552" fmla="*/ 5860236 w 12191966"/>
              <a:gd name="connsiteY34552" fmla="*/ 3647617 h 4330701"/>
              <a:gd name="connsiteX34553" fmla="*/ 5858251 w 12191966"/>
              <a:gd name="connsiteY34553" fmla="*/ 3648410 h 4330701"/>
              <a:gd name="connsiteX34554" fmla="*/ 5856665 w 12191966"/>
              <a:gd name="connsiteY34554" fmla="*/ 3649204 h 4330701"/>
              <a:gd name="connsiteX34555" fmla="*/ 5855078 w 12191966"/>
              <a:gd name="connsiteY34555" fmla="*/ 3650792 h 4330701"/>
              <a:gd name="connsiteX34556" fmla="*/ 5853887 w 12191966"/>
              <a:gd name="connsiteY34556" fmla="*/ 3652777 h 4330701"/>
              <a:gd name="connsiteX34557" fmla="*/ 5852697 w 12191966"/>
              <a:gd name="connsiteY34557" fmla="*/ 3655158 h 4330701"/>
              <a:gd name="connsiteX34558" fmla="*/ 5851903 w 12191966"/>
              <a:gd name="connsiteY34558" fmla="*/ 3657936 h 4330701"/>
              <a:gd name="connsiteX34559" fmla="*/ 5850714 w 12191966"/>
              <a:gd name="connsiteY34559" fmla="*/ 3663493 h 4330701"/>
              <a:gd name="connsiteX34560" fmla="*/ 5850714 w 12191966"/>
              <a:gd name="connsiteY34560" fmla="*/ 3669050 h 4330701"/>
              <a:gd name="connsiteX34561" fmla="*/ 5851108 w 12191966"/>
              <a:gd name="connsiteY34561" fmla="*/ 3671431 h 4330701"/>
              <a:gd name="connsiteX34562" fmla="*/ 5851903 w 12191966"/>
              <a:gd name="connsiteY34562" fmla="*/ 3673416 h 4330701"/>
              <a:gd name="connsiteX34563" fmla="*/ 5852697 w 12191966"/>
              <a:gd name="connsiteY34563" fmla="*/ 3675400 h 4330701"/>
              <a:gd name="connsiteX34564" fmla="*/ 5854283 w 12191966"/>
              <a:gd name="connsiteY34564" fmla="*/ 3676194 h 4330701"/>
              <a:gd name="connsiteX34565" fmla="*/ 5855874 w 12191966"/>
              <a:gd name="connsiteY34565" fmla="*/ 3677385 h 4330701"/>
              <a:gd name="connsiteX34566" fmla="*/ 5857856 w 12191966"/>
              <a:gd name="connsiteY34566" fmla="*/ 3677385 h 4330701"/>
              <a:gd name="connsiteX34567" fmla="*/ 5856665 w 12191966"/>
              <a:gd name="connsiteY34567" fmla="*/ 3680560 h 4330701"/>
              <a:gd name="connsiteX34568" fmla="*/ 5855874 w 12191966"/>
              <a:gd name="connsiteY34568" fmla="*/ 3682545 h 4330701"/>
              <a:gd name="connsiteX34569" fmla="*/ 5853887 w 12191966"/>
              <a:gd name="connsiteY34569" fmla="*/ 3683339 h 4330701"/>
              <a:gd name="connsiteX34570" fmla="*/ 5851108 w 12191966"/>
              <a:gd name="connsiteY34570" fmla="*/ 3683339 h 4330701"/>
              <a:gd name="connsiteX34571" fmla="*/ 5849125 w 12191966"/>
              <a:gd name="connsiteY34571" fmla="*/ 3682942 h 4330701"/>
              <a:gd name="connsiteX34572" fmla="*/ 5846743 w 12191966"/>
              <a:gd name="connsiteY34572" fmla="*/ 3681751 h 4330701"/>
              <a:gd name="connsiteX34573" fmla="*/ 5843570 w 12191966"/>
              <a:gd name="connsiteY34573" fmla="*/ 3680560 h 4330701"/>
              <a:gd name="connsiteX34574" fmla="*/ 5841585 w 12191966"/>
              <a:gd name="connsiteY34574" fmla="*/ 3678973 h 4330701"/>
              <a:gd name="connsiteX34575" fmla="*/ 5839203 w 12191966"/>
              <a:gd name="connsiteY34575" fmla="*/ 3676194 h 4330701"/>
              <a:gd name="connsiteX34576" fmla="*/ 5837614 w 12191966"/>
              <a:gd name="connsiteY34576" fmla="*/ 3674210 h 4330701"/>
              <a:gd name="connsiteX34577" fmla="*/ 5836028 w 12191966"/>
              <a:gd name="connsiteY34577" fmla="*/ 3672225 h 4330701"/>
              <a:gd name="connsiteX34578" fmla="*/ 5835631 w 12191966"/>
              <a:gd name="connsiteY34578" fmla="*/ 3670241 h 4330701"/>
              <a:gd name="connsiteX34579" fmla="*/ 5835631 w 12191966"/>
              <a:gd name="connsiteY34579" fmla="*/ 3669050 h 4330701"/>
              <a:gd name="connsiteX34580" fmla="*/ 5836823 w 12191966"/>
              <a:gd name="connsiteY34580" fmla="*/ 3667859 h 4330701"/>
              <a:gd name="connsiteX34581" fmla="*/ 5838805 w 12191966"/>
              <a:gd name="connsiteY34581" fmla="*/ 3667462 h 4330701"/>
              <a:gd name="connsiteX34582" fmla="*/ 5841585 w 12191966"/>
              <a:gd name="connsiteY34582" fmla="*/ 3667462 h 4330701"/>
              <a:gd name="connsiteX34583" fmla="*/ 5840790 w 12191966"/>
              <a:gd name="connsiteY34583" fmla="*/ 3664684 h 4330701"/>
              <a:gd name="connsiteX34584" fmla="*/ 5839599 w 12191966"/>
              <a:gd name="connsiteY34584" fmla="*/ 3663493 h 4330701"/>
              <a:gd name="connsiteX34585" fmla="*/ 5838805 w 12191966"/>
              <a:gd name="connsiteY34585" fmla="*/ 3662302 h 4330701"/>
              <a:gd name="connsiteX34586" fmla="*/ 5837614 w 12191966"/>
              <a:gd name="connsiteY34586" fmla="*/ 3661905 h 4330701"/>
              <a:gd name="connsiteX34587" fmla="*/ 5836823 w 12191966"/>
              <a:gd name="connsiteY34587" fmla="*/ 3662302 h 4330701"/>
              <a:gd name="connsiteX34588" fmla="*/ 5835234 w 12191966"/>
              <a:gd name="connsiteY34588" fmla="*/ 3662699 h 4330701"/>
              <a:gd name="connsiteX34589" fmla="*/ 5832856 w 12191966"/>
              <a:gd name="connsiteY34589" fmla="*/ 3665478 h 4330701"/>
              <a:gd name="connsiteX34590" fmla="*/ 5829281 w 12191966"/>
              <a:gd name="connsiteY34590" fmla="*/ 3667859 h 4330701"/>
              <a:gd name="connsiteX34591" fmla="*/ 5826108 w 12191966"/>
              <a:gd name="connsiteY34591" fmla="*/ 3669844 h 4330701"/>
              <a:gd name="connsiteX34592" fmla="*/ 5824121 w 12191966"/>
              <a:gd name="connsiteY34592" fmla="*/ 3670241 h 4330701"/>
              <a:gd name="connsiteX34593" fmla="*/ 5822137 w 12191966"/>
              <a:gd name="connsiteY34593" fmla="*/ 3671034 h 4330701"/>
              <a:gd name="connsiteX34594" fmla="*/ 5820155 w 12191966"/>
              <a:gd name="connsiteY34594" fmla="*/ 3670241 h 4330701"/>
              <a:gd name="connsiteX34595" fmla="*/ 5818171 w 12191966"/>
              <a:gd name="connsiteY34595" fmla="*/ 3669447 h 4330701"/>
              <a:gd name="connsiteX34596" fmla="*/ 5815790 w 12191966"/>
              <a:gd name="connsiteY34596" fmla="*/ 3657936 h 4330701"/>
              <a:gd name="connsiteX34597" fmla="*/ 5812218 w 12191966"/>
              <a:gd name="connsiteY34597" fmla="*/ 3647220 h 4330701"/>
              <a:gd name="connsiteX34598" fmla="*/ 5808246 w 12191966"/>
              <a:gd name="connsiteY34598" fmla="*/ 3637297 h 4330701"/>
              <a:gd name="connsiteX34599" fmla="*/ 5805471 w 12191966"/>
              <a:gd name="connsiteY34599" fmla="*/ 3632931 h 4330701"/>
              <a:gd name="connsiteX34600" fmla="*/ 5803089 w 12191966"/>
              <a:gd name="connsiteY34600" fmla="*/ 3628168 h 4330701"/>
              <a:gd name="connsiteX34601" fmla="*/ 5799915 w 12191966"/>
              <a:gd name="connsiteY34601" fmla="*/ 3624199 h 4330701"/>
              <a:gd name="connsiteX34602" fmla="*/ 5797135 w 12191966"/>
              <a:gd name="connsiteY34602" fmla="*/ 3620627 h 4330701"/>
              <a:gd name="connsiteX34603" fmla="*/ 5793565 w 12191966"/>
              <a:gd name="connsiteY34603" fmla="*/ 3617054 h 4330701"/>
              <a:gd name="connsiteX34604" fmla="*/ 5789990 w 12191966"/>
              <a:gd name="connsiteY34604" fmla="*/ 3614276 h 4330701"/>
              <a:gd name="connsiteX34605" fmla="*/ 5786025 w 12191966"/>
              <a:gd name="connsiteY34605" fmla="*/ 3611101 h 4330701"/>
              <a:gd name="connsiteX34606" fmla="*/ 5781658 w 12191966"/>
              <a:gd name="connsiteY34606" fmla="*/ 3608322 h 4330701"/>
              <a:gd name="connsiteX34607" fmla="*/ 5776896 w 12191966"/>
              <a:gd name="connsiteY34607" fmla="*/ 3606338 h 4330701"/>
              <a:gd name="connsiteX34608" fmla="*/ 5772133 w 12191966"/>
              <a:gd name="connsiteY34608" fmla="*/ 3603956 h 4330701"/>
              <a:gd name="connsiteX34609" fmla="*/ 5772929 w 12191966"/>
              <a:gd name="connsiteY34609" fmla="*/ 3601972 h 4330701"/>
              <a:gd name="connsiteX34610" fmla="*/ 5774119 w 12191966"/>
              <a:gd name="connsiteY34610" fmla="*/ 3599987 h 4330701"/>
              <a:gd name="connsiteX34611" fmla="*/ 5774911 w 12191966"/>
              <a:gd name="connsiteY34611" fmla="*/ 3598797 h 4330701"/>
              <a:gd name="connsiteX34612" fmla="*/ 5776498 w 12191966"/>
              <a:gd name="connsiteY34612" fmla="*/ 3597606 h 4330701"/>
              <a:gd name="connsiteX34613" fmla="*/ 5778482 w 12191966"/>
              <a:gd name="connsiteY34613" fmla="*/ 3596812 h 4330701"/>
              <a:gd name="connsiteX34614" fmla="*/ 5780467 w 12191966"/>
              <a:gd name="connsiteY34614" fmla="*/ 3596018 h 4330701"/>
              <a:gd name="connsiteX34615" fmla="*/ 5784436 w 12191966"/>
              <a:gd name="connsiteY34615" fmla="*/ 3595621 h 4330701"/>
              <a:gd name="connsiteX34616" fmla="*/ 5789199 w 12191966"/>
              <a:gd name="connsiteY34616" fmla="*/ 3595621 h 4330701"/>
              <a:gd name="connsiteX34617" fmla="*/ 5794357 w 12191966"/>
              <a:gd name="connsiteY34617" fmla="*/ 3596812 h 4330701"/>
              <a:gd name="connsiteX34618" fmla="*/ 5799518 w 12191966"/>
              <a:gd name="connsiteY34618" fmla="*/ 3597606 h 4330701"/>
              <a:gd name="connsiteX34619" fmla="*/ 5805072 w 12191966"/>
              <a:gd name="connsiteY34619" fmla="*/ 3599590 h 4330701"/>
              <a:gd name="connsiteX34620" fmla="*/ 5816184 w 12191966"/>
              <a:gd name="connsiteY34620" fmla="*/ 3603163 h 4330701"/>
              <a:gd name="connsiteX34621" fmla="*/ 5826108 w 12191966"/>
              <a:gd name="connsiteY34621" fmla="*/ 3607132 h 4330701"/>
              <a:gd name="connsiteX34622" fmla="*/ 5830868 w 12191966"/>
              <a:gd name="connsiteY34622" fmla="*/ 3608322 h 4330701"/>
              <a:gd name="connsiteX34623" fmla="*/ 5834046 w 12191966"/>
              <a:gd name="connsiteY34623" fmla="*/ 3609116 h 4330701"/>
              <a:gd name="connsiteX34624" fmla="*/ 5837219 w 12191966"/>
              <a:gd name="connsiteY34624" fmla="*/ 3609513 h 4330701"/>
              <a:gd name="connsiteX34625" fmla="*/ 5839203 w 12191966"/>
              <a:gd name="connsiteY34625" fmla="*/ 3609116 h 4330701"/>
              <a:gd name="connsiteX34626" fmla="*/ 5834838 w 12191966"/>
              <a:gd name="connsiteY34626" fmla="*/ 3603956 h 4330701"/>
              <a:gd name="connsiteX34627" fmla="*/ 5830868 w 12191966"/>
              <a:gd name="connsiteY34627" fmla="*/ 3598797 h 4330701"/>
              <a:gd name="connsiteX34628" fmla="*/ 5826504 w 12191966"/>
              <a:gd name="connsiteY34628" fmla="*/ 3593637 h 4330701"/>
              <a:gd name="connsiteX34629" fmla="*/ 5822137 w 12191966"/>
              <a:gd name="connsiteY34629" fmla="*/ 3588477 h 4330701"/>
              <a:gd name="connsiteX34630" fmla="*/ 5816979 w 12191966"/>
              <a:gd name="connsiteY34630" fmla="*/ 3584111 h 4330701"/>
              <a:gd name="connsiteX34631" fmla="*/ 5814596 w 12191966"/>
              <a:gd name="connsiteY34631" fmla="*/ 3582126 h 4330701"/>
              <a:gd name="connsiteX34632" fmla="*/ 5812218 w 12191966"/>
              <a:gd name="connsiteY34632" fmla="*/ 3580539 h 4330701"/>
              <a:gd name="connsiteX34633" fmla="*/ 5809041 w 12191966"/>
              <a:gd name="connsiteY34633" fmla="*/ 3578951 h 4330701"/>
              <a:gd name="connsiteX34634" fmla="*/ 5805471 w 12191966"/>
              <a:gd name="connsiteY34634" fmla="*/ 3578554 h 4330701"/>
              <a:gd name="connsiteX34635" fmla="*/ 5802692 w 12191966"/>
              <a:gd name="connsiteY34635" fmla="*/ 3578157 h 4330701"/>
              <a:gd name="connsiteX34636" fmla="*/ 5798726 w 12191966"/>
              <a:gd name="connsiteY34636" fmla="*/ 3578157 h 4330701"/>
              <a:gd name="connsiteX34637" fmla="*/ 5799121 w 12191966"/>
              <a:gd name="connsiteY34637" fmla="*/ 3574188 h 4330701"/>
              <a:gd name="connsiteX34638" fmla="*/ 5799915 w 12191966"/>
              <a:gd name="connsiteY34638" fmla="*/ 3571013 h 4330701"/>
              <a:gd name="connsiteX34639" fmla="*/ 5801105 w 12191966"/>
              <a:gd name="connsiteY34639" fmla="*/ 3567837 h 4330701"/>
              <a:gd name="connsiteX34640" fmla="*/ 5802692 w 12191966"/>
              <a:gd name="connsiteY34640" fmla="*/ 3565456 h 4330701"/>
              <a:gd name="connsiteX34641" fmla="*/ 5804281 w 12191966"/>
              <a:gd name="connsiteY34641" fmla="*/ 3563471 h 4330701"/>
              <a:gd name="connsiteX34642" fmla="*/ 5806265 w 12191966"/>
              <a:gd name="connsiteY34642" fmla="*/ 3561884 h 4330701"/>
              <a:gd name="connsiteX34643" fmla="*/ 5808246 w 12191966"/>
              <a:gd name="connsiteY34643" fmla="*/ 3560693 h 4330701"/>
              <a:gd name="connsiteX34644" fmla="*/ 5810629 w 12191966"/>
              <a:gd name="connsiteY34644" fmla="*/ 3559502 h 4330701"/>
              <a:gd name="connsiteX34645" fmla="*/ 5814994 w 12191966"/>
              <a:gd name="connsiteY34645" fmla="*/ 3557915 h 4330701"/>
              <a:gd name="connsiteX34646" fmla="*/ 5820155 w 12191966"/>
              <a:gd name="connsiteY34646" fmla="*/ 3557121 h 4330701"/>
              <a:gd name="connsiteX34647" fmla="*/ 5824519 w 12191966"/>
              <a:gd name="connsiteY34647" fmla="*/ 3557121 h 4330701"/>
              <a:gd name="connsiteX34648" fmla="*/ 5829281 w 12191966"/>
              <a:gd name="connsiteY34648" fmla="*/ 3557518 h 4330701"/>
              <a:gd name="connsiteX34649" fmla="*/ 5828486 w 12191966"/>
              <a:gd name="connsiteY34649" fmla="*/ 3553549 h 4330701"/>
              <a:gd name="connsiteX34650" fmla="*/ 5827299 w 12191966"/>
              <a:gd name="connsiteY34650" fmla="*/ 3549976 h 4330701"/>
              <a:gd name="connsiteX34651" fmla="*/ 5825710 w 12191966"/>
              <a:gd name="connsiteY34651" fmla="*/ 3547595 h 4330701"/>
              <a:gd name="connsiteX34652" fmla="*/ 5824121 w 12191966"/>
              <a:gd name="connsiteY34652" fmla="*/ 3545610 h 4330701"/>
              <a:gd name="connsiteX34653" fmla="*/ 5822137 w 12191966"/>
              <a:gd name="connsiteY34653" fmla="*/ 3544023 h 4330701"/>
              <a:gd name="connsiteX34654" fmla="*/ 5820155 w 12191966"/>
              <a:gd name="connsiteY34654" fmla="*/ 3542832 h 4330701"/>
              <a:gd name="connsiteX34655" fmla="*/ 5814994 w 12191966"/>
              <a:gd name="connsiteY34655" fmla="*/ 3541244 h 4330701"/>
              <a:gd name="connsiteX34656" fmla="*/ 5809439 w 12191966"/>
              <a:gd name="connsiteY34656" fmla="*/ 3540847 h 4330701"/>
              <a:gd name="connsiteX34657" fmla="*/ 5804281 w 12191966"/>
              <a:gd name="connsiteY34657" fmla="*/ 3539260 h 4330701"/>
              <a:gd name="connsiteX34658" fmla="*/ 5801105 w 12191966"/>
              <a:gd name="connsiteY34658" fmla="*/ 3538466 h 4330701"/>
              <a:gd name="connsiteX34659" fmla="*/ 5798726 w 12191966"/>
              <a:gd name="connsiteY34659" fmla="*/ 3536878 h 4330701"/>
              <a:gd name="connsiteX34660" fmla="*/ 5795551 w 12191966"/>
              <a:gd name="connsiteY34660" fmla="*/ 3534894 h 4330701"/>
              <a:gd name="connsiteX34661" fmla="*/ 5793169 w 12191966"/>
              <a:gd name="connsiteY34661" fmla="*/ 3531718 h 4330701"/>
              <a:gd name="connsiteX34662" fmla="*/ 5794357 w 12191966"/>
              <a:gd name="connsiteY34662" fmla="*/ 3529734 h 4330701"/>
              <a:gd name="connsiteX34663" fmla="*/ 5796744 w 12191966"/>
              <a:gd name="connsiteY34663" fmla="*/ 3527749 h 4330701"/>
              <a:gd name="connsiteX34664" fmla="*/ 5798726 w 12191966"/>
              <a:gd name="connsiteY34664" fmla="*/ 3525765 h 4330701"/>
              <a:gd name="connsiteX34665" fmla="*/ 5801503 w 12191966"/>
              <a:gd name="connsiteY34665" fmla="*/ 3524971 h 4330701"/>
              <a:gd name="connsiteX34666" fmla="*/ 5804675 w 12191966"/>
              <a:gd name="connsiteY34666" fmla="*/ 3523780 h 4330701"/>
              <a:gd name="connsiteX34667" fmla="*/ 5807455 w 12191966"/>
              <a:gd name="connsiteY34667" fmla="*/ 3523383 h 4330701"/>
              <a:gd name="connsiteX34668" fmla="*/ 5810629 w 12191966"/>
              <a:gd name="connsiteY34668" fmla="*/ 3522986 h 4330701"/>
              <a:gd name="connsiteX34669" fmla="*/ 5814202 w 12191966"/>
              <a:gd name="connsiteY34669" fmla="*/ 3523383 h 4330701"/>
              <a:gd name="connsiteX34670" fmla="*/ 5816979 w 12191966"/>
              <a:gd name="connsiteY34670" fmla="*/ 3523780 h 4330701"/>
              <a:gd name="connsiteX34671" fmla="*/ 5819759 w 12191966"/>
              <a:gd name="connsiteY34671" fmla="*/ 3524971 h 4330701"/>
              <a:gd name="connsiteX34672" fmla="*/ 5822537 w 12191966"/>
              <a:gd name="connsiteY34672" fmla="*/ 3525765 h 4330701"/>
              <a:gd name="connsiteX34673" fmla="*/ 5824519 w 12191966"/>
              <a:gd name="connsiteY34673" fmla="*/ 3527749 h 4330701"/>
              <a:gd name="connsiteX34674" fmla="*/ 5826504 w 12191966"/>
              <a:gd name="connsiteY34674" fmla="*/ 3530528 h 4330701"/>
              <a:gd name="connsiteX34675" fmla="*/ 5827696 w 12191966"/>
              <a:gd name="connsiteY34675" fmla="*/ 3532909 h 4330701"/>
              <a:gd name="connsiteX34676" fmla="*/ 5828486 w 12191966"/>
              <a:gd name="connsiteY34676" fmla="*/ 3536481 h 4330701"/>
              <a:gd name="connsiteX34677" fmla="*/ 5828486 w 12191966"/>
              <a:gd name="connsiteY34677" fmla="*/ 3540054 h 4330701"/>
              <a:gd name="connsiteX34678" fmla="*/ 5832061 w 12191966"/>
              <a:gd name="connsiteY34678" fmla="*/ 3538863 h 4330701"/>
              <a:gd name="connsiteX34679" fmla="*/ 5835234 w 12191966"/>
              <a:gd name="connsiteY34679" fmla="*/ 3537275 h 4330701"/>
              <a:gd name="connsiteX34680" fmla="*/ 5837219 w 12191966"/>
              <a:gd name="connsiteY34680" fmla="*/ 3534894 h 4330701"/>
              <a:gd name="connsiteX34681" fmla="*/ 5839203 w 12191966"/>
              <a:gd name="connsiteY34681" fmla="*/ 3532512 h 4330701"/>
              <a:gd name="connsiteX34682" fmla="*/ 5840790 w 12191966"/>
              <a:gd name="connsiteY34682" fmla="*/ 3529337 h 4330701"/>
              <a:gd name="connsiteX34683" fmla="*/ 5842377 w 12191966"/>
              <a:gd name="connsiteY34683" fmla="*/ 3525765 h 4330701"/>
              <a:gd name="connsiteX34684" fmla="*/ 5844363 w 12191966"/>
              <a:gd name="connsiteY34684" fmla="*/ 3519811 h 4330701"/>
              <a:gd name="connsiteX34685" fmla="*/ 5845555 w 12191966"/>
              <a:gd name="connsiteY34685" fmla="*/ 3517033 h 4330701"/>
              <a:gd name="connsiteX34686" fmla="*/ 5846743 w 12191966"/>
              <a:gd name="connsiteY34686" fmla="*/ 3514254 h 4330701"/>
              <a:gd name="connsiteX34687" fmla="*/ 5848728 w 12191966"/>
              <a:gd name="connsiteY34687" fmla="*/ 3512270 h 4330701"/>
              <a:gd name="connsiteX34688" fmla="*/ 5850315 w 12191966"/>
              <a:gd name="connsiteY34688" fmla="*/ 3510682 h 4330701"/>
              <a:gd name="connsiteX34689" fmla="*/ 5852697 w 12191966"/>
              <a:gd name="connsiteY34689" fmla="*/ 3510285 h 4330701"/>
              <a:gd name="connsiteX34690" fmla="*/ 5855874 w 12191966"/>
              <a:gd name="connsiteY34690" fmla="*/ 3510285 h 4330701"/>
              <a:gd name="connsiteX34691" fmla="*/ 5858649 w 12191966"/>
              <a:gd name="connsiteY34691" fmla="*/ 3511476 h 4330701"/>
              <a:gd name="connsiteX34692" fmla="*/ 5863411 w 12191966"/>
              <a:gd name="connsiteY34692" fmla="*/ 3513461 h 4330701"/>
              <a:gd name="connsiteX34693" fmla="*/ 5855874 w 12191966"/>
              <a:gd name="connsiteY34693" fmla="*/ 3504332 h 4330701"/>
              <a:gd name="connsiteX34694" fmla="*/ 5848330 w 12191966"/>
              <a:gd name="connsiteY34694" fmla="*/ 3494806 h 4330701"/>
              <a:gd name="connsiteX34695" fmla="*/ 5844363 w 12191966"/>
              <a:gd name="connsiteY34695" fmla="*/ 3490837 h 4330701"/>
              <a:gd name="connsiteX34696" fmla="*/ 5840392 w 12191966"/>
              <a:gd name="connsiteY34696" fmla="*/ 3486867 h 4330701"/>
              <a:gd name="connsiteX34697" fmla="*/ 5835631 w 12191966"/>
              <a:gd name="connsiteY34697" fmla="*/ 3483692 h 4330701"/>
              <a:gd name="connsiteX34698" fmla="*/ 5830077 w 12191966"/>
              <a:gd name="connsiteY34698" fmla="*/ 3481708 h 4330701"/>
              <a:gd name="connsiteX34699" fmla="*/ 5831665 w 12191966"/>
              <a:gd name="connsiteY34699" fmla="*/ 3477739 h 4330701"/>
              <a:gd name="connsiteX34700" fmla="*/ 5832856 w 12191966"/>
              <a:gd name="connsiteY34700" fmla="*/ 3474166 h 4330701"/>
              <a:gd name="connsiteX34701" fmla="*/ 5832856 w 12191966"/>
              <a:gd name="connsiteY34701" fmla="*/ 3472579 h 4330701"/>
              <a:gd name="connsiteX34702" fmla="*/ 5832061 w 12191966"/>
              <a:gd name="connsiteY34702" fmla="*/ 3471388 h 4330701"/>
              <a:gd name="connsiteX34703" fmla="*/ 5831266 w 12191966"/>
              <a:gd name="connsiteY34703" fmla="*/ 3470594 h 4330701"/>
              <a:gd name="connsiteX34704" fmla="*/ 5829679 w 12191966"/>
              <a:gd name="connsiteY34704" fmla="*/ 3470197 h 4330701"/>
              <a:gd name="connsiteX34705" fmla="*/ 5830077 w 12191966"/>
              <a:gd name="connsiteY34705" fmla="*/ 3468213 h 4330701"/>
              <a:gd name="connsiteX34706" fmla="*/ 5830868 w 12191966"/>
              <a:gd name="connsiteY34706" fmla="*/ 3466228 h 4330701"/>
              <a:gd name="connsiteX34707" fmla="*/ 5831665 w 12191966"/>
              <a:gd name="connsiteY34707" fmla="*/ 3465037 h 4330701"/>
              <a:gd name="connsiteX34708" fmla="*/ 5832856 w 12191966"/>
              <a:gd name="connsiteY34708" fmla="*/ 3464244 h 4330701"/>
              <a:gd name="connsiteX34709" fmla="*/ 5835631 w 12191966"/>
              <a:gd name="connsiteY34709" fmla="*/ 3462656 h 4330701"/>
              <a:gd name="connsiteX34710" fmla="*/ 5838805 w 12191966"/>
              <a:gd name="connsiteY34710" fmla="*/ 3462259 h 4330701"/>
              <a:gd name="connsiteX34711" fmla="*/ 5841187 w 12191966"/>
              <a:gd name="connsiteY34711" fmla="*/ 3460671 h 4330701"/>
              <a:gd name="connsiteX34712" fmla="*/ 5842777 w 12191966"/>
              <a:gd name="connsiteY34712" fmla="*/ 3460274 h 4330701"/>
              <a:gd name="connsiteX34713" fmla="*/ 5843570 w 12191966"/>
              <a:gd name="connsiteY34713" fmla="*/ 3459084 h 4330701"/>
              <a:gd name="connsiteX34714" fmla="*/ 5844363 w 12191966"/>
              <a:gd name="connsiteY34714" fmla="*/ 3457496 h 4330701"/>
              <a:gd name="connsiteX34715" fmla="*/ 5844760 w 12191966"/>
              <a:gd name="connsiteY34715" fmla="*/ 3456305 h 4330701"/>
              <a:gd name="connsiteX34716" fmla="*/ 5845156 w 12191966"/>
              <a:gd name="connsiteY34716" fmla="*/ 3453527 h 4330701"/>
              <a:gd name="connsiteX34717" fmla="*/ 5844760 w 12191966"/>
              <a:gd name="connsiteY34717" fmla="*/ 3451145 h 4330701"/>
              <a:gd name="connsiteX34718" fmla="*/ 5843173 w 12191966"/>
              <a:gd name="connsiteY34718" fmla="*/ 3443604 h 4330701"/>
              <a:gd name="connsiteX34719" fmla="*/ 5840790 w 12191966"/>
              <a:gd name="connsiteY34719" fmla="*/ 3437650 h 4330701"/>
              <a:gd name="connsiteX34720" fmla="*/ 5838010 w 12191966"/>
              <a:gd name="connsiteY34720" fmla="*/ 3432491 h 4330701"/>
              <a:gd name="connsiteX34721" fmla="*/ 5834838 w 12191966"/>
              <a:gd name="connsiteY34721" fmla="*/ 3427728 h 4330701"/>
              <a:gd name="connsiteX34722" fmla="*/ 5828486 w 12191966"/>
              <a:gd name="connsiteY34722" fmla="*/ 3418202 h 4330701"/>
              <a:gd name="connsiteX34723" fmla="*/ 5825710 w 12191966"/>
              <a:gd name="connsiteY34723" fmla="*/ 3412645 h 4330701"/>
              <a:gd name="connsiteX34724" fmla="*/ 5823728 w 12191966"/>
              <a:gd name="connsiteY34724" fmla="*/ 3406294 h 4330701"/>
              <a:gd name="connsiteX34725" fmla="*/ 5817773 w 12191966"/>
              <a:gd name="connsiteY34725" fmla="*/ 3407882 h 4330701"/>
              <a:gd name="connsiteX34726" fmla="*/ 5812218 w 12191966"/>
              <a:gd name="connsiteY34726" fmla="*/ 3409470 h 4330701"/>
              <a:gd name="connsiteX34727" fmla="*/ 5806265 w 12191966"/>
              <a:gd name="connsiteY34727" fmla="*/ 3410660 h 4330701"/>
              <a:gd name="connsiteX34728" fmla="*/ 5800707 w 12191966"/>
              <a:gd name="connsiteY34728" fmla="*/ 3411057 h 4330701"/>
              <a:gd name="connsiteX34729" fmla="*/ 5788403 w 12191966"/>
              <a:gd name="connsiteY34729" fmla="*/ 3411057 h 4330701"/>
              <a:gd name="connsiteX34730" fmla="*/ 5776896 w 12191966"/>
              <a:gd name="connsiteY34730" fmla="*/ 3409867 h 4330701"/>
              <a:gd name="connsiteX34731" fmla="*/ 5764592 w 12191966"/>
              <a:gd name="connsiteY34731" fmla="*/ 3409073 h 4330701"/>
              <a:gd name="connsiteX34732" fmla="*/ 5751893 w 12191966"/>
              <a:gd name="connsiteY34732" fmla="*/ 3408676 h 4330701"/>
              <a:gd name="connsiteX34733" fmla="*/ 5738796 w 12191966"/>
              <a:gd name="connsiteY34733" fmla="*/ 3408676 h 4330701"/>
              <a:gd name="connsiteX34734" fmla="*/ 5732444 w 12191966"/>
              <a:gd name="connsiteY34734" fmla="*/ 3409073 h 4330701"/>
              <a:gd name="connsiteX34735" fmla="*/ 5725311 w 12191966"/>
              <a:gd name="connsiteY34735" fmla="*/ 3409867 h 4330701"/>
              <a:gd name="connsiteX34736" fmla="*/ 5726498 w 12191966"/>
              <a:gd name="connsiteY34736" fmla="*/ 3407882 h 4330701"/>
              <a:gd name="connsiteX34737" fmla="*/ 5727289 w 12191966"/>
              <a:gd name="connsiteY34737" fmla="*/ 3405501 h 4330701"/>
              <a:gd name="connsiteX34738" fmla="*/ 5727289 w 12191966"/>
              <a:gd name="connsiteY34738" fmla="*/ 3403516 h 4330701"/>
              <a:gd name="connsiteX34739" fmla="*/ 5727289 w 12191966"/>
              <a:gd name="connsiteY34739" fmla="*/ 3401532 h 4330701"/>
              <a:gd name="connsiteX34740" fmla="*/ 5726892 w 12191966"/>
              <a:gd name="connsiteY34740" fmla="*/ 3399547 h 4330701"/>
              <a:gd name="connsiteX34741" fmla="*/ 5726498 w 12191966"/>
              <a:gd name="connsiteY34741" fmla="*/ 3397562 h 4330701"/>
              <a:gd name="connsiteX34742" fmla="*/ 5724118 w 12191966"/>
              <a:gd name="connsiteY34742" fmla="*/ 3393990 h 4330701"/>
              <a:gd name="connsiteX34743" fmla="*/ 5721339 w 12191966"/>
              <a:gd name="connsiteY34743" fmla="*/ 3390418 h 4330701"/>
              <a:gd name="connsiteX34744" fmla="*/ 5718162 w 12191966"/>
              <a:gd name="connsiteY34744" fmla="*/ 3387243 h 4330701"/>
              <a:gd name="connsiteX34745" fmla="*/ 5712207 w 12191966"/>
              <a:gd name="connsiteY34745" fmla="*/ 3382480 h 4330701"/>
              <a:gd name="connsiteX34746" fmla="*/ 5715780 w 12191966"/>
              <a:gd name="connsiteY34746" fmla="*/ 3388830 h 4330701"/>
              <a:gd name="connsiteX34747" fmla="*/ 5717368 w 12191966"/>
              <a:gd name="connsiteY34747" fmla="*/ 3392799 h 4330701"/>
              <a:gd name="connsiteX34748" fmla="*/ 5717368 w 12191966"/>
              <a:gd name="connsiteY34748" fmla="*/ 3395975 h 4330701"/>
              <a:gd name="connsiteX34749" fmla="*/ 5716970 w 12191966"/>
              <a:gd name="connsiteY34749" fmla="*/ 3398356 h 4330701"/>
              <a:gd name="connsiteX34750" fmla="*/ 5715381 w 12191966"/>
              <a:gd name="connsiteY34750" fmla="*/ 3401532 h 4330701"/>
              <a:gd name="connsiteX34751" fmla="*/ 5714195 w 12191966"/>
              <a:gd name="connsiteY34751" fmla="*/ 3405898 h 4330701"/>
              <a:gd name="connsiteX34752" fmla="*/ 5713797 w 12191966"/>
              <a:gd name="connsiteY34752" fmla="*/ 3413042 h 4330701"/>
              <a:gd name="connsiteX34753" fmla="*/ 5713797 w 12191966"/>
              <a:gd name="connsiteY34753" fmla="*/ 3422965 h 4330701"/>
              <a:gd name="connsiteX34754" fmla="*/ 5712606 w 12191966"/>
              <a:gd name="connsiteY34754" fmla="*/ 3418599 h 4330701"/>
              <a:gd name="connsiteX34755" fmla="*/ 5711813 w 12191966"/>
              <a:gd name="connsiteY34755" fmla="*/ 3415027 h 4330701"/>
              <a:gd name="connsiteX34756" fmla="*/ 5710621 w 12191966"/>
              <a:gd name="connsiteY34756" fmla="*/ 3411851 h 4330701"/>
              <a:gd name="connsiteX34757" fmla="*/ 5709429 w 12191966"/>
              <a:gd name="connsiteY34757" fmla="*/ 3409470 h 4330701"/>
              <a:gd name="connsiteX34758" fmla="*/ 5707047 w 12191966"/>
              <a:gd name="connsiteY34758" fmla="*/ 3407485 h 4330701"/>
              <a:gd name="connsiteX34759" fmla="*/ 5705858 w 12191966"/>
              <a:gd name="connsiteY34759" fmla="*/ 3405898 h 4330701"/>
              <a:gd name="connsiteX34760" fmla="*/ 5703875 w 12191966"/>
              <a:gd name="connsiteY34760" fmla="*/ 3404310 h 4330701"/>
              <a:gd name="connsiteX34761" fmla="*/ 5701891 w 12191966"/>
              <a:gd name="connsiteY34761" fmla="*/ 3403913 h 4330701"/>
              <a:gd name="connsiteX34762" fmla="*/ 5697523 w 12191966"/>
              <a:gd name="connsiteY34762" fmla="*/ 3403119 h 4330701"/>
              <a:gd name="connsiteX34763" fmla="*/ 5693559 w 12191966"/>
              <a:gd name="connsiteY34763" fmla="*/ 3402325 h 4330701"/>
              <a:gd name="connsiteX34764" fmla="*/ 5689587 w 12191966"/>
              <a:gd name="connsiteY34764" fmla="*/ 3402325 h 4330701"/>
              <a:gd name="connsiteX34765" fmla="*/ 5685619 w 12191966"/>
              <a:gd name="connsiteY34765" fmla="*/ 3402325 h 4330701"/>
              <a:gd name="connsiteX34766" fmla="*/ 5684823 w 12191966"/>
              <a:gd name="connsiteY34766" fmla="*/ 3399547 h 4330701"/>
              <a:gd name="connsiteX34767" fmla="*/ 5684030 w 12191966"/>
              <a:gd name="connsiteY34767" fmla="*/ 3396769 h 4330701"/>
              <a:gd name="connsiteX34768" fmla="*/ 5684030 w 12191966"/>
              <a:gd name="connsiteY34768" fmla="*/ 3394784 h 4330701"/>
              <a:gd name="connsiteX34769" fmla="*/ 5684823 w 12191966"/>
              <a:gd name="connsiteY34769" fmla="*/ 3392403 h 4330701"/>
              <a:gd name="connsiteX34770" fmla="*/ 5685619 w 12191966"/>
              <a:gd name="connsiteY34770" fmla="*/ 3388037 h 4330701"/>
              <a:gd name="connsiteX34771" fmla="*/ 5687204 w 12191966"/>
              <a:gd name="connsiteY34771" fmla="*/ 3384067 h 4330701"/>
              <a:gd name="connsiteX34772" fmla="*/ 5688001 w 12191966"/>
              <a:gd name="connsiteY34772" fmla="*/ 3380495 h 4330701"/>
              <a:gd name="connsiteX34773" fmla="*/ 5688796 w 12191966"/>
              <a:gd name="connsiteY34773" fmla="*/ 3377320 h 4330701"/>
              <a:gd name="connsiteX34774" fmla="*/ 5688001 w 12191966"/>
              <a:gd name="connsiteY34774" fmla="*/ 3376526 h 4330701"/>
              <a:gd name="connsiteX34775" fmla="*/ 5687603 w 12191966"/>
              <a:gd name="connsiteY34775" fmla="*/ 3374938 h 4330701"/>
              <a:gd name="connsiteX34776" fmla="*/ 5686017 w 12191966"/>
              <a:gd name="connsiteY34776" fmla="*/ 3373748 h 4330701"/>
              <a:gd name="connsiteX34777" fmla="*/ 5684030 w 12191966"/>
              <a:gd name="connsiteY34777" fmla="*/ 3373351 h 4330701"/>
              <a:gd name="connsiteX34778" fmla="*/ 5685221 w 12191966"/>
              <a:gd name="connsiteY34778" fmla="*/ 3370969 h 4330701"/>
              <a:gd name="connsiteX34779" fmla="*/ 5686809 w 12191966"/>
              <a:gd name="connsiteY34779" fmla="*/ 3368985 h 4330701"/>
              <a:gd name="connsiteX34780" fmla="*/ 5688001 w 12191966"/>
              <a:gd name="connsiteY34780" fmla="*/ 3367794 h 4330701"/>
              <a:gd name="connsiteX34781" fmla="*/ 5690381 w 12191966"/>
              <a:gd name="connsiteY34781" fmla="*/ 3367397 h 4330701"/>
              <a:gd name="connsiteX34782" fmla="*/ 5692367 w 12191966"/>
              <a:gd name="connsiteY34782" fmla="*/ 3366206 h 4330701"/>
              <a:gd name="connsiteX34783" fmla="*/ 5694352 w 12191966"/>
              <a:gd name="connsiteY34783" fmla="*/ 3365413 h 4330701"/>
              <a:gd name="connsiteX34784" fmla="*/ 5695141 w 12191966"/>
              <a:gd name="connsiteY34784" fmla="*/ 3363428 h 4330701"/>
              <a:gd name="connsiteX34785" fmla="*/ 5695542 w 12191966"/>
              <a:gd name="connsiteY34785" fmla="*/ 3360253 h 4330701"/>
              <a:gd name="connsiteX34786" fmla="*/ 5696333 w 12191966"/>
              <a:gd name="connsiteY34786" fmla="*/ 3356681 h 4330701"/>
              <a:gd name="connsiteX34787" fmla="*/ 5696732 w 12191966"/>
              <a:gd name="connsiteY34787" fmla="*/ 3353902 h 4330701"/>
              <a:gd name="connsiteX34788" fmla="*/ 5696333 w 12191966"/>
              <a:gd name="connsiteY34788" fmla="*/ 3351918 h 4330701"/>
              <a:gd name="connsiteX34789" fmla="*/ 5695141 w 12191966"/>
              <a:gd name="connsiteY34789" fmla="*/ 3350330 h 4330701"/>
              <a:gd name="connsiteX34790" fmla="*/ 5694352 w 12191966"/>
              <a:gd name="connsiteY34790" fmla="*/ 3349139 h 4330701"/>
              <a:gd name="connsiteX34791" fmla="*/ 5692760 w 12191966"/>
              <a:gd name="connsiteY34791" fmla="*/ 3349139 h 4330701"/>
              <a:gd name="connsiteX34792" fmla="*/ 5689190 w 12191966"/>
              <a:gd name="connsiteY34792" fmla="*/ 3349139 h 4330701"/>
              <a:gd name="connsiteX34793" fmla="*/ 5685619 w 12191966"/>
              <a:gd name="connsiteY34793" fmla="*/ 3350330 h 4330701"/>
              <a:gd name="connsiteX34794" fmla="*/ 5684030 w 12191966"/>
              <a:gd name="connsiteY34794" fmla="*/ 3350330 h 4330701"/>
              <a:gd name="connsiteX34795" fmla="*/ 5682044 w 12191966"/>
              <a:gd name="connsiteY34795" fmla="*/ 3350330 h 4330701"/>
              <a:gd name="connsiteX34796" fmla="*/ 5681250 w 12191966"/>
              <a:gd name="connsiteY34796" fmla="*/ 3349933 h 4330701"/>
              <a:gd name="connsiteX34797" fmla="*/ 5680062 w 12191966"/>
              <a:gd name="connsiteY34797" fmla="*/ 3348742 h 4330701"/>
              <a:gd name="connsiteX34798" fmla="*/ 5679664 w 12191966"/>
              <a:gd name="connsiteY34798" fmla="*/ 3346758 h 4330701"/>
              <a:gd name="connsiteX34799" fmla="*/ 5679269 w 12191966"/>
              <a:gd name="connsiteY34799" fmla="*/ 3344376 h 4330701"/>
              <a:gd name="connsiteX34800" fmla="*/ 5679269 w 12191966"/>
              <a:gd name="connsiteY34800" fmla="*/ 3341201 h 4330701"/>
              <a:gd name="connsiteX34801" fmla="*/ 5679664 w 12191966"/>
              <a:gd name="connsiteY34801" fmla="*/ 3338819 h 4330701"/>
              <a:gd name="connsiteX34802" fmla="*/ 5680460 w 12191966"/>
              <a:gd name="connsiteY34802" fmla="*/ 3336835 h 4330701"/>
              <a:gd name="connsiteX34803" fmla="*/ 5681648 w 12191966"/>
              <a:gd name="connsiteY34803" fmla="*/ 3335247 h 4330701"/>
              <a:gd name="connsiteX34804" fmla="*/ 5682841 w 12191966"/>
              <a:gd name="connsiteY34804" fmla="*/ 3333660 h 4330701"/>
              <a:gd name="connsiteX34805" fmla="*/ 5684030 w 12191966"/>
              <a:gd name="connsiteY34805" fmla="*/ 3333263 h 4330701"/>
              <a:gd name="connsiteX34806" fmla="*/ 5685619 w 12191966"/>
              <a:gd name="connsiteY34806" fmla="*/ 3332866 h 4330701"/>
              <a:gd name="connsiteX34807" fmla="*/ 5687204 w 12191966"/>
              <a:gd name="connsiteY34807" fmla="*/ 3332866 h 4330701"/>
              <a:gd name="connsiteX34808" fmla="*/ 5690777 w 12191966"/>
              <a:gd name="connsiteY34808" fmla="*/ 3332866 h 4330701"/>
              <a:gd name="connsiteX34809" fmla="*/ 5693559 w 12191966"/>
              <a:gd name="connsiteY34809" fmla="*/ 3334057 h 4330701"/>
              <a:gd name="connsiteX34810" fmla="*/ 5696732 w 12191966"/>
              <a:gd name="connsiteY34810" fmla="*/ 3335247 h 4330701"/>
              <a:gd name="connsiteX34811" fmla="*/ 5698716 w 12191966"/>
              <a:gd name="connsiteY34811" fmla="*/ 3336835 h 4330701"/>
              <a:gd name="connsiteX34812" fmla="*/ 5700300 w 12191966"/>
              <a:gd name="connsiteY34812" fmla="*/ 3336438 h 4330701"/>
              <a:gd name="connsiteX34813" fmla="*/ 5701096 w 12191966"/>
              <a:gd name="connsiteY34813" fmla="*/ 3335247 h 4330701"/>
              <a:gd name="connsiteX34814" fmla="*/ 5702683 w 12191966"/>
              <a:gd name="connsiteY34814" fmla="*/ 3332866 h 4330701"/>
              <a:gd name="connsiteX34815" fmla="*/ 5704272 w 12191966"/>
              <a:gd name="connsiteY34815" fmla="*/ 3329294 h 4330701"/>
              <a:gd name="connsiteX34816" fmla="*/ 5704671 w 12191966"/>
              <a:gd name="connsiteY34816" fmla="*/ 3325325 h 4330701"/>
              <a:gd name="connsiteX34817" fmla="*/ 5705065 w 12191966"/>
              <a:gd name="connsiteY34817" fmla="*/ 3321355 h 4330701"/>
              <a:gd name="connsiteX34818" fmla="*/ 5705065 w 12191966"/>
              <a:gd name="connsiteY34818" fmla="*/ 3316196 h 4330701"/>
              <a:gd name="connsiteX34819" fmla="*/ 5705065 w 12191966"/>
              <a:gd name="connsiteY34819" fmla="*/ 3306670 h 4330701"/>
              <a:gd name="connsiteX34820" fmla="*/ 5705065 w 12191966"/>
              <a:gd name="connsiteY34820" fmla="*/ 3297144 h 4330701"/>
              <a:gd name="connsiteX34821" fmla="*/ 5705858 w 12191966"/>
              <a:gd name="connsiteY34821" fmla="*/ 3293175 h 4330701"/>
              <a:gd name="connsiteX34822" fmla="*/ 5706652 w 12191966"/>
              <a:gd name="connsiteY34822" fmla="*/ 3289206 h 4330701"/>
              <a:gd name="connsiteX34823" fmla="*/ 5707843 w 12191966"/>
              <a:gd name="connsiteY34823" fmla="*/ 3286030 h 4330701"/>
              <a:gd name="connsiteX34824" fmla="*/ 5709827 w 12191966"/>
              <a:gd name="connsiteY34824" fmla="*/ 3284046 h 4330701"/>
              <a:gd name="connsiteX34825" fmla="*/ 5711414 w 12191966"/>
              <a:gd name="connsiteY34825" fmla="*/ 3283252 h 4330701"/>
              <a:gd name="connsiteX34826" fmla="*/ 5712606 w 12191966"/>
              <a:gd name="connsiteY34826" fmla="*/ 3282458 h 4330701"/>
              <a:gd name="connsiteX34827" fmla="*/ 5714195 w 12191966"/>
              <a:gd name="connsiteY34827" fmla="*/ 3282458 h 4330701"/>
              <a:gd name="connsiteX34828" fmla="*/ 5716178 w 12191966"/>
              <a:gd name="connsiteY34828" fmla="*/ 3282458 h 4330701"/>
              <a:gd name="connsiteX34829" fmla="*/ 5717368 w 12191966"/>
              <a:gd name="connsiteY34829" fmla="*/ 3305479 h 4330701"/>
              <a:gd name="connsiteX34830" fmla="*/ 5720939 w 12191966"/>
              <a:gd name="connsiteY34830" fmla="*/ 3304685 h 4330701"/>
              <a:gd name="connsiteX34831" fmla="*/ 5723323 w 12191966"/>
              <a:gd name="connsiteY34831" fmla="*/ 3303097 h 4330701"/>
              <a:gd name="connsiteX34832" fmla="*/ 5724914 w 12191966"/>
              <a:gd name="connsiteY34832" fmla="*/ 3301113 h 4330701"/>
              <a:gd name="connsiteX34833" fmla="*/ 5725704 w 12191966"/>
              <a:gd name="connsiteY34833" fmla="*/ 3298731 h 4330701"/>
              <a:gd name="connsiteX34834" fmla="*/ 5726498 w 12191966"/>
              <a:gd name="connsiteY34834" fmla="*/ 3295953 h 4330701"/>
              <a:gd name="connsiteX34835" fmla="*/ 5726498 w 12191966"/>
              <a:gd name="connsiteY34835" fmla="*/ 3293175 h 4330701"/>
              <a:gd name="connsiteX34836" fmla="*/ 5725704 w 12191966"/>
              <a:gd name="connsiteY34836" fmla="*/ 3287221 h 4330701"/>
              <a:gd name="connsiteX34837" fmla="*/ 5725311 w 12191966"/>
              <a:gd name="connsiteY34837" fmla="*/ 3280077 h 4330701"/>
              <a:gd name="connsiteX34838" fmla="*/ 5724914 w 12191966"/>
              <a:gd name="connsiteY34838" fmla="*/ 3276901 h 4330701"/>
              <a:gd name="connsiteX34839" fmla="*/ 5725311 w 12191966"/>
              <a:gd name="connsiteY34839" fmla="*/ 3274123 h 4330701"/>
              <a:gd name="connsiteX34840" fmla="*/ 5725704 w 12191966"/>
              <a:gd name="connsiteY34840" fmla="*/ 3270948 h 4330701"/>
              <a:gd name="connsiteX34841" fmla="*/ 5726892 w 12191966"/>
              <a:gd name="connsiteY34841" fmla="*/ 3268169 h 4330701"/>
              <a:gd name="connsiteX34842" fmla="*/ 5728876 w 12191966"/>
              <a:gd name="connsiteY34842" fmla="*/ 3266185 h 4330701"/>
              <a:gd name="connsiteX34843" fmla="*/ 5731258 w 12191966"/>
              <a:gd name="connsiteY34843" fmla="*/ 3263406 h 4330701"/>
              <a:gd name="connsiteX34844" fmla="*/ 5729669 w 12191966"/>
              <a:gd name="connsiteY34844" fmla="*/ 3259437 h 4330701"/>
              <a:gd name="connsiteX34845" fmla="*/ 5729275 w 12191966"/>
              <a:gd name="connsiteY34845" fmla="*/ 3258643 h 4330701"/>
              <a:gd name="connsiteX34846" fmla="*/ 5728876 w 12191966"/>
              <a:gd name="connsiteY34846" fmla="*/ 3258643 h 4330701"/>
              <a:gd name="connsiteX34847" fmla="*/ 5727692 w 12191966"/>
              <a:gd name="connsiteY34847" fmla="*/ 3259437 h 4330701"/>
              <a:gd name="connsiteX34848" fmla="*/ 5727289 w 12191966"/>
              <a:gd name="connsiteY34848" fmla="*/ 3260628 h 4330701"/>
              <a:gd name="connsiteX34849" fmla="*/ 5725704 w 12191966"/>
              <a:gd name="connsiteY34849" fmla="*/ 3263406 h 4330701"/>
              <a:gd name="connsiteX34850" fmla="*/ 5724118 w 12191966"/>
              <a:gd name="connsiteY34850" fmla="*/ 3266979 h 4330701"/>
              <a:gd name="connsiteX34851" fmla="*/ 5721738 w 12191966"/>
              <a:gd name="connsiteY34851" fmla="*/ 3270551 h 4330701"/>
              <a:gd name="connsiteX34852" fmla="*/ 5720939 w 12191966"/>
              <a:gd name="connsiteY34852" fmla="*/ 3271345 h 4330701"/>
              <a:gd name="connsiteX34853" fmla="*/ 5719353 w 12191966"/>
              <a:gd name="connsiteY34853" fmla="*/ 3272138 h 4330701"/>
              <a:gd name="connsiteX34854" fmla="*/ 5717764 w 12191966"/>
              <a:gd name="connsiteY34854" fmla="*/ 3272138 h 4330701"/>
              <a:gd name="connsiteX34855" fmla="*/ 5715780 w 12191966"/>
              <a:gd name="connsiteY34855" fmla="*/ 3270948 h 4330701"/>
              <a:gd name="connsiteX34856" fmla="*/ 5715780 w 12191966"/>
              <a:gd name="connsiteY34856" fmla="*/ 3266185 h 4330701"/>
              <a:gd name="connsiteX34857" fmla="*/ 5716178 w 12191966"/>
              <a:gd name="connsiteY34857" fmla="*/ 3262612 h 4330701"/>
              <a:gd name="connsiteX34858" fmla="*/ 5717368 w 12191966"/>
              <a:gd name="connsiteY34858" fmla="*/ 3259437 h 4330701"/>
              <a:gd name="connsiteX34859" fmla="*/ 5718954 w 12191966"/>
              <a:gd name="connsiteY34859" fmla="*/ 3257056 h 4330701"/>
              <a:gd name="connsiteX34860" fmla="*/ 5720939 w 12191966"/>
              <a:gd name="connsiteY34860" fmla="*/ 3255071 h 4330701"/>
              <a:gd name="connsiteX34861" fmla="*/ 5722924 w 12191966"/>
              <a:gd name="connsiteY34861" fmla="*/ 3253484 h 4330701"/>
              <a:gd name="connsiteX34862" fmla="*/ 5728482 w 12191966"/>
              <a:gd name="connsiteY34862" fmla="*/ 3251102 h 4330701"/>
              <a:gd name="connsiteX34863" fmla="*/ 5733241 w 12191966"/>
              <a:gd name="connsiteY34863" fmla="*/ 3249117 h 4330701"/>
              <a:gd name="connsiteX34864" fmla="*/ 5736018 w 12191966"/>
              <a:gd name="connsiteY34864" fmla="*/ 3247530 h 4330701"/>
              <a:gd name="connsiteX34865" fmla="*/ 5738003 w 12191966"/>
              <a:gd name="connsiteY34865" fmla="*/ 3245942 h 4330701"/>
              <a:gd name="connsiteX34866" fmla="*/ 5739984 w 12191966"/>
              <a:gd name="connsiteY34866" fmla="*/ 3243958 h 4330701"/>
              <a:gd name="connsiteX34867" fmla="*/ 5740779 w 12191966"/>
              <a:gd name="connsiteY34867" fmla="*/ 3240782 h 4330701"/>
              <a:gd name="connsiteX34868" fmla="*/ 5741969 w 12191966"/>
              <a:gd name="connsiteY34868" fmla="*/ 3238004 h 4330701"/>
              <a:gd name="connsiteX34869" fmla="*/ 5741969 w 12191966"/>
              <a:gd name="connsiteY34869" fmla="*/ 3233241 h 4330701"/>
              <a:gd name="connsiteX34870" fmla="*/ 5739984 w 12191966"/>
              <a:gd name="connsiteY34870" fmla="*/ 3229272 h 4330701"/>
              <a:gd name="connsiteX34871" fmla="*/ 5737207 w 12191966"/>
              <a:gd name="connsiteY34871" fmla="*/ 3225700 h 4330701"/>
              <a:gd name="connsiteX34872" fmla="*/ 5734429 w 12191966"/>
              <a:gd name="connsiteY34872" fmla="*/ 3222921 h 4330701"/>
              <a:gd name="connsiteX34873" fmla="*/ 5731258 w 12191966"/>
              <a:gd name="connsiteY34873" fmla="*/ 3220540 h 4330701"/>
              <a:gd name="connsiteX34874" fmla="*/ 5728482 w 12191966"/>
              <a:gd name="connsiteY34874" fmla="*/ 3217761 h 4330701"/>
              <a:gd name="connsiteX34875" fmla="*/ 5724914 w 12191966"/>
              <a:gd name="connsiteY34875" fmla="*/ 3215777 h 4330701"/>
              <a:gd name="connsiteX34876" fmla="*/ 5717368 w 12191966"/>
              <a:gd name="connsiteY34876" fmla="*/ 3212205 h 4330701"/>
              <a:gd name="connsiteX34877" fmla="*/ 5717764 w 12191966"/>
              <a:gd name="connsiteY34877" fmla="*/ 3204663 h 4330701"/>
              <a:gd name="connsiteX34878" fmla="*/ 5717368 w 12191966"/>
              <a:gd name="connsiteY34878" fmla="*/ 3195931 h 4330701"/>
              <a:gd name="connsiteX34879" fmla="*/ 5714591 w 12191966"/>
              <a:gd name="connsiteY34879" fmla="*/ 3197916 h 4330701"/>
              <a:gd name="connsiteX34880" fmla="*/ 5711813 w 12191966"/>
              <a:gd name="connsiteY34880" fmla="*/ 3199900 h 4330701"/>
              <a:gd name="connsiteX34881" fmla="*/ 5708638 w 12191966"/>
              <a:gd name="connsiteY34881" fmla="*/ 3201488 h 4330701"/>
              <a:gd name="connsiteX34882" fmla="*/ 5705858 w 12191966"/>
              <a:gd name="connsiteY34882" fmla="*/ 3202282 h 4330701"/>
              <a:gd name="connsiteX34883" fmla="*/ 5699112 w 12191966"/>
              <a:gd name="connsiteY34883" fmla="*/ 3204266 h 4330701"/>
              <a:gd name="connsiteX34884" fmla="*/ 5696333 w 12191966"/>
              <a:gd name="connsiteY34884" fmla="*/ 3205854 h 4330701"/>
              <a:gd name="connsiteX34885" fmla="*/ 5693559 w 12191966"/>
              <a:gd name="connsiteY34885" fmla="*/ 3207839 h 4330701"/>
              <a:gd name="connsiteX34886" fmla="*/ 5693559 w 12191966"/>
              <a:gd name="connsiteY34886" fmla="*/ 3206251 h 4330701"/>
              <a:gd name="connsiteX34887" fmla="*/ 5694745 w 12191966"/>
              <a:gd name="connsiteY34887" fmla="*/ 3203870 h 4330701"/>
              <a:gd name="connsiteX34888" fmla="*/ 5699903 w 12191966"/>
              <a:gd name="connsiteY34888" fmla="*/ 3195931 h 4330701"/>
              <a:gd name="connsiteX34889" fmla="*/ 5707047 w 12191966"/>
              <a:gd name="connsiteY34889" fmla="*/ 3187199 h 4330701"/>
              <a:gd name="connsiteX34890" fmla="*/ 5711414 w 12191966"/>
              <a:gd name="connsiteY34890" fmla="*/ 3182833 h 4330701"/>
              <a:gd name="connsiteX34891" fmla="*/ 5714591 w 12191966"/>
              <a:gd name="connsiteY34891" fmla="*/ 3179261 h 4330701"/>
              <a:gd name="connsiteX34892" fmla="*/ 5713398 w 12191966"/>
              <a:gd name="connsiteY34892" fmla="*/ 3170529 h 4330701"/>
              <a:gd name="connsiteX34893" fmla="*/ 5710621 w 12191966"/>
              <a:gd name="connsiteY34893" fmla="*/ 3162194 h 4330701"/>
              <a:gd name="connsiteX34894" fmla="*/ 5708241 w 12191966"/>
              <a:gd name="connsiteY34894" fmla="*/ 3154653 h 4330701"/>
              <a:gd name="connsiteX34895" fmla="*/ 5704671 w 12191966"/>
              <a:gd name="connsiteY34895" fmla="*/ 3147508 h 4330701"/>
              <a:gd name="connsiteX34896" fmla="*/ 5702683 w 12191966"/>
              <a:gd name="connsiteY34896" fmla="*/ 3148699 h 4330701"/>
              <a:gd name="connsiteX34897" fmla="*/ 5703081 w 12191966"/>
              <a:gd name="connsiteY34897" fmla="*/ 3147111 h 4330701"/>
              <a:gd name="connsiteX34898" fmla="*/ 5703875 w 12191966"/>
              <a:gd name="connsiteY34898" fmla="*/ 3145524 h 4330701"/>
              <a:gd name="connsiteX34899" fmla="*/ 5700699 w 12191966"/>
              <a:gd name="connsiteY34899" fmla="*/ 3141951 h 4330701"/>
              <a:gd name="connsiteX34900" fmla="*/ 5697523 w 12191966"/>
              <a:gd name="connsiteY34900" fmla="*/ 3139173 h 4330701"/>
              <a:gd name="connsiteX34901" fmla="*/ 5694352 w 12191966"/>
              <a:gd name="connsiteY34901" fmla="*/ 3137585 h 4330701"/>
              <a:gd name="connsiteX34902" fmla="*/ 5692367 w 12191966"/>
              <a:gd name="connsiteY34902" fmla="*/ 3136395 h 4330701"/>
              <a:gd name="connsiteX34903" fmla="*/ 5690381 w 12191966"/>
              <a:gd name="connsiteY34903" fmla="*/ 3136395 h 4330701"/>
              <a:gd name="connsiteX34904" fmla="*/ 5688001 w 12191966"/>
              <a:gd name="connsiteY34904" fmla="*/ 3136395 h 4330701"/>
              <a:gd name="connsiteX34905" fmla="*/ 5686017 w 12191966"/>
              <a:gd name="connsiteY34905" fmla="*/ 3137188 h 4330701"/>
              <a:gd name="connsiteX34906" fmla="*/ 5681648 w 12191966"/>
              <a:gd name="connsiteY34906" fmla="*/ 3138776 h 4330701"/>
              <a:gd name="connsiteX34907" fmla="*/ 5676491 w 12191966"/>
              <a:gd name="connsiteY34907" fmla="*/ 3141951 h 4330701"/>
              <a:gd name="connsiteX34908" fmla="*/ 5671726 w 12191966"/>
              <a:gd name="connsiteY34908" fmla="*/ 3146714 h 4330701"/>
              <a:gd name="connsiteX34909" fmla="*/ 5676491 w 12191966"/>
              <a:gd name="connsiteY34909" fmla="*/ 3152668 h 4330701"/>
              <a:gd name="connsiteX34910" fmla="*/ 5679664 w 12191966"/>
              <a:gd name="connsiteY34910" fmla="*/ 3151080 h 4330701"/>
              <a:gd name="connsiteX34911" fmla="*/ 5681250 w 12191966"/>
              <a:gd name="connsiteY34911" fmla="*/ 3150683 h 4330701"/>
              <a:gd name="connsiteX34912" fmla="*/ 5683236 w 12191966"/>
              <a:gd name="connsiteY34912" fmla="*/ 3150683 h 4330701"/>
              <a:gd name="connsiteX34913" fmla="*/ 5681250 w 12191966"/>
              <a:gd name="connsiteY34913" fmla="*/ 3153462 h 4330701"/>
              <a:gd name="connsiteX34914" fmla="*/ 5679269 w 12191966"/>
              <a:gd name="connsiteY34914" fmla="*/ 3156240 h 4330701"/>
              <a:gd name="connsiteX34915" fmla="*/ 5682044 w 12191966"/>
              <a:gd name="connsiteY34915" fmla="*/ 3158622 h 4330701"/>
              <a:gd name="connsiteX34916" fmla="*/ 5684823 w 12191966"/>
              <a:gd name="connsiteY34916" fmla="*/ 3160606 h 4330701"/>
              <a:gd name="connsiteX34917" fmla="*/ 5688001 w 12191966"/>
              <a:gd name="connsiteY34917" fmla="*/ 3162194 h 4330701"/>
              <a:gd name="connsiteX34918" fmla="*/ 5691574 w 12191966"/>
              <a:gd name="connsiteY34918" fmla="*/ 3162591 h 4330701"/>
              <a:gd name="connsiteX34919" fmla="*/ 5690777 w 12191966"/>
              <a:gd name="connsiteY34919" fmla="*/ 3164575 h 4330701"/>
              <a:gd name="connsiteX34920" fmla="*/ 5688796 w 12191966"/>
              <a:gd name="connsiteY34920" fmla="*/ 3166163 h 4330701"/>
              <a:gd name="connsiteX34921" fmla="*/ 5686809 w 12191966"/>
              <a:gd name="connsiteY34921" fmla="*/ 3167751 h 4330701"/>
              <a:gd name="connsiteX34922" fmla="*/ 5684823 w 12191966"/>
              <a:gd name="connsiteY34922" fmla="*/ 3168148 h 4330701"/>
              <a:gd name="connsiteX34923" fmla="*/ 5682044 w 12191966"/>
              <a:gd name="connsiteY34923" fmla="*/ 3168544 h 4330701"/>
              <a:gd name="connsiteX34924" fmla="*/ 5679664 w 12191966"/>
              <a:gd name="connsiteY34924" fmla="*/ 3168544 h 4330701"/>
              <a:gd name="connsiteX34925" fmla="*/ 5674110 w 12191966"/>
              <a:gd name="connsiteY34925" fmla="*/ 3167751 h 4330701"/>
              <a:gd name="connsiteX34926" fmla="*/ 5675695 w 12191966"/>
              <a:gd name="connsiteY34926" fmla="*/ 3169735 h 4330701"/>
              <a:gd name="connsiteX34927" fmla="*/ 5677284 w 12191966"/>
              <a:gd name="connsiteY34927" fmla="*/ 3170529 h 4330701"/>
              <a:gd name="connsiteX34928" fmla="*/ 5678473 w 12191966"/>
              <a:gd name="connsiteY34928" fmla="*/ 3171720 h 4330701"/>
              <a:gd name="connsiteX34929" fmla="*/ 5680062 w 12191966"/>
              <a:gd name="connsiteY34929" fmla="*/ 3172117 h 4330701"/>
              <a:gd name="connsiteX34930" fmla="*/ 5683634 w 12191966"/>
              <a:gd name="connsiteY34930" fmla="*/ 3172514 h 4330701"/>
              <a:gd name="connsiteX34931" fmla="*/ 5687204 w 12191966"/>
              <a:gd name="connsiteY34931" fmla="*/ 3172117 h 4330701"/>
              <a:gd name="connsiteX34932" fmla="*/ 5691176 w 12191966"/>
              <a:gd name="connsiteY34932" fmla="*/ 3171720 h 4330701"/>
              <a:gd name="connsiteX34933" fmla="*/ 5696333 w 12191966"/>
              <a:gd name="connsiteY34933" fmla="*/ 3170529 h 4330701"/>
              <a:gd name="connsiteX34934" fmla="*/ 5701096 w 12191966"/>
              <a:gd name="connsiteY34934" fmla="*/ 3170529 h 4330701"/>
              <a:gd name="connsiteX34935" fmla="*/ 5707843 w 12191966"/>
              <a:gd name="connsiteY34935" fmla="*/ 3171323 h 4330701"/>
              <a:gd name="connsiteX34936" fmla="*/ 5705065 w 12191966"/>
              <a:gd name="connsiteY34936" fmla="*/ 3174895 h 4330701"/>
              <a:gd name="connsiteX34937" fmla="*/ 5702683 w 12191966"/>
              <a:gd name="connsiteY34937" fmla="*/ 3177277 h 4330701"/>
              <a:gd name="connsiteX34938" fmla="*/ 5697128 w 12191966"/>
              <a:gd name="connsiteY34938" fmla="*/ 3182833 h 4330701"/>
              <a:gd name="connsiteX34939" fmla="*/ 5694745 w 12191966"/>
              <a:gd name="connsiteY34939" fmla="*/ 3185612 h 4330701"/>
              <a:gd name="connsiteX34940" fmla="*/ 5692760 w 12191966"/>
              <a:gd name="connsiteY34940" fmla="*/ 3188787 h 4330701"/>
              <a:gd name="connsiteX34941" fmla="*/ 5690777 w 12191966"/>
              <a:gd name="connsiteY34941" fmla="*/ 3192756 h 4330701"/>
              <a:gd name="connsiteX34942" fmla="*/ 5689190 w 12191966"/>
              <a:gd name="connsiteY34942" fmla="*/ 3196725 h 4330701"/>
              <a:gd name="connsiteX34943" fmla="*/ 5685619 w 12191966"/>
              <a:gd name="connsiteY34943" fmla="*/ 3194344 h 4330701"/>
              <a:gd name="connsiteX34944" fmla="*/ 5682044 w 12191966"/>
              <a:gd name="connsiteY34944" fmla="*/ 3192756 h 4330701"/>
              <a:gd name="connsiteX34945" fmla="*/ 5678077 w 12191966"/>
              <a:gd name="connsiteY34945" fmla="*/ 3191168 h 4330701"/>
              <a:gd name="connsiteX34946" fmla="*/ 5674506 w 12191966"/>
              <a:gd name="connsiteY34946" fmla="*/ 3190772 h 4330701"/>
              <a:gd name="connsiteX34947" fmla="*/ 5670933 w 12191966"/>
              <a:gd name="connsiteY34947" fmla="*/ 3190375 h 4330701"/>
              <a:gd name="connsiteX34948" fmla="*/ 5667758 w 12191966"/>
              <a:gd name="connsiteY34948" fmla="*/ 3189581 h 4330701"/>
              <a:gd name="connsiteX34949" fmla="*/ 5664185 w 12191966"/>
              <a:gd name="connsiteY34949" fmla="*/ 3190375 h 4330701"/>
              <a:gd name="connsiteX34950" fmla="*/ 5660612 w 12191966"/>
              <a:gd name="connsiteY34950" fmla="*/ 3190772 h 4330701"/>
              <a:gd name="connsiteX34951" fmla="*/ 5654662 w 12191966"/>
              <a:gd name="connsiteY34951" fmla="*/ 3192359 h 4330701"/>
              <a:gd name="connsiteX34952" fmla="*/ 5649105 w 12191966"/>
              <a:gd name="connsiteY34952" fmla="*/ 3194741 h 4330701"/>
              <a:gd name="connsiteX34953" fmla="*/ 5645138 w 12191966"/>
              <a:gd name="connsiteY34953" fmla="*/ 3198313 h 4330701"/>
              <a:gd name="connsiteX34954" fmla="*/ 5643551 w 12191966"/>
              <a:gd name="connsiteY34954" fmla="*/ 3199900 h 4330701"/>
              <a:gd name="connsiteX34955" fmla="*/ 5641963 w 12191966"/>
              <a:gd name="connsiteY34955" fmla="*/ 3201488 h 4330701"/>
              <a:gd name="connsiteX34956" fmla="*/ 5640376 w 12191966"/>
              <a:gd name="connsiteY34956" fmla="*/ 3201488 h 4330701"/>
              <a:gd name="connsiteX34957" fmla="*/ 5639583 w 12191966"/>
              <a:gd name="connsiteY34957" fmla="*/ 3200694 h 4330701"/>
              <a:gd name="connsiteX34958" fmla="*/ 5637598 w 12191966"/>
              <a:gd name="connsiteY34958" fmla="*/ 3198710 h 4330701"/>
              <a:gd name="connsiteX34959" fmla="*/ 5635614 w 12191966"/>
              <a:gd name="connsiteY34959" fmla="*/ 3196328 h 4330701"/>
              <a:gd name="connsiteX34960" fmla="*/ 5634027 w 12191966"/>
              <a:gd name="connsiteY34960" fmla="*/ 3193947 h 4330701"/>
              <a:gd name="connsiteX34961" fmla="*/ 5632439 w 12191966"/>
              <a:gd name="connsiteY34961" fmla="*/ 3190772 h 4330701"/>
              <a:gd name="connsiteX34962" fmla="*/ 5630458 w 12191966"/>
              <a:gd name="connsiteY34962" fmla="*/ 3188390 h 4330701"/>
              <a:gd name="connsiteX34963" fmla="*/ 5628472 w 12191966"/>
              <a:gd name="connsiteY34963" fmla="*/ 3186802 h 4330701"/>
              <a:gd name="connsiteX34964" fmla="*/ 5626887 w 12191966"/>
              <a:gd name="connsiteY34964" fmla="*/ 3186405 h 4330701"/>
              <a:gd name="connsiteX34965" fmla="*/ 5626092 w 12191966"/>
              <a:gd name="connsiteY34965" fmla="*/ 3185612 h 4330701"/>
              <a:gd name="connsiteX34966" fmla="*/ 5623312 w 12191966"/>
              <a:gd name="connsiteY34966" fmla="*/ 3185612 h 4330701"/>
              <a:gd name="connsiteX34967" fmla="*/ 5621330 w 12191966"/>
              <a:gd name="connsiteY34967" fmla="*/ 3186405 h 4330701"/>
              <a:gd name="connsiteX34968" fmla="*/ 5619743 w 12191966"/>
              <a:gd name="connsiteY34968" fmla="*/ 3187199 h 4330701"/>
              <a:gd name="connsiteX34969" fmla="*/ 5618550 w 12191966"/>
              <a:gd name="connsiteY34969" fmla="*/ 3188787 h 4330701"/>
              <a:gd name="connsiteX34970" fmla="*/ 5616570 w 12191966"/>
              <a:gd name="connsiteY34970" fmla="*/ 3191565 h 4330701"/>
              <a:gd name="connsiteX34971" fmla="*/ 5614981 w 12191966"/>
              <a:gd name="connsiteY34971" fmla="*/ 3195931 h 4330701"/>
              <a:gd name="connsiteX34972" fmla="*/ 5611803 w 12191966"/>
              <a:gd name="connsiteY34972" fmla="*/ 3204266 h 4330701"/>
              <a:gd name="connsiteX34973" fmla="*/ 5609819 w 12191966"/>
              <a:gd name="connsiteY34973" fmla="*/ 3208236 h 4330701"/>
              <a:gd name="connsiteX34974" fmla="*/ 5608233 w 12191966"/>
              <a:gd name="connsiteY34974" fmla="*/ 3209823 h 4330701"/>
              <a:gd name="connsiteX34975" fmla="*/ 5607444 w 12191966"/>
              <a:gd name="connsiteY34975" fmla="*/ 3211014 h 4330701"/>
              <a:gd name="connsiteX34976" fmla="*/ 5603472 w 12191966"/>
              <a:gd name="connsiteY34976" fmla="*/ 3207442 h 4330701"/>
              <a:gd name="connsiteX34977" fmla="*/ 5599502 w 12191966"/>
              <a:gd name="connsiteY34977" fmla="*/ 3205457 h 4330701"/>
              <a:gd name="connsiteX34978" fmla="*/ 5596324 w 12191966"/>
              <a:gd name="connsiteY34978" fmla="*/ 3203870 h 4330701"/>
              <a:gd name="connsiteX34979" fmla="*/ 5592757 w 12191966"/>
              <a:gd name="connsiteY34979" fmla="*/ 3203473 h 4330701"/>
              <a:gd name="connsiteX34980" fmla="*/ 5589182 w 12191966"/>
              <a:gd name="connsiteY34980" fmla="*/ 3203870 h 4330701"/>
              <a:gd name="connsiteX34981" fmla="*/ 5585214 w 12191966"/>
              <a:gd name="connsiteY34981" fmla="*/ 3204663 h 4330701"/>
              <a:gd name="connsiteX34982" fmla="*/ 5575687 w 12191966"/>
              <a:gd name="connsiteY34982" fmla="*/ 3208236 h 4330701"/>
              <a:gd name="connsiteX34983" fmla="*/ 5575289 w 12191966"/>
              <a:gd name="connsiteY34983" fmla="*/ 3205457 h 4330701"/>
              <a:gd name="connsiteX34984" fmla="*/ 5575289 w 12191966"/>
              <a:gd name="connsiteY34984" fmla="*/ 3202679 h 4330701"/>
              <a:gd name="connsiteX34985" fmla="*/ 5575289 w 12191966"/>
              <a:gd name="connsiteY34985" fmla="*/ 3200694 h 4330701"/>
              <a:gd name="connsiteX34986" fmla="*/ 5575687 w 12191966"/>
              <a:gd name="connsiteY34986" fmla="*/ 3198710 h 4330701"/>
              <a:gd name="connsiteX34987" fmla="*/ 5576878 w 12191966"/>
              <a:gd name="connsiteY34987" fmla="*/ 3197916 h 4330701"/>
              <a:gd name="connsiteX34988" fmla="*/ 5577671 w 12191966"/>
              <a:gd name="connsiteY34988" fmla="*/ 3196725 h 4330701"/>
              <a:gd name="connsiteX34989" fmla="*/ 5580451 w 12191966"/>
              <a:gd name="connsiteY34989" fmla="*/ 3194741 h 4330701"/>
              <a:gd name="connsiteX34990" fmla="*/ 5582831 w 12191966"/>
              <a:gd name="connsiteY34990" fmla="*/ 3193153 h 4330701"/>
              <a:gd name="connsiteX34991" fmla="*/ 5584815 w 12191966"/>
              <a:gd name="connsiteY34991" fmla="*/ 3191565 h 4330701"/>
              <a:gd name="connsiteX34992" fmla="*/ 5586007 w 12191966"/>
              <a:gd name="connsiteY34992" fmla="*/ 3190375 h 4330701"/>
              <a:gd name="connsiteX34993" fmla="*/ 5586404 w 12191966"/>
              <a:gd name="connsiteY34993" fmla="*/ 3188787 h 4330701"/>
              <a:gd name="connsiteX34994" fmla="*/ 5586801 w 12191966"/>
              <a:gd name="connsiteY34994" fmla="*/ 3186405 h 4330701"/>
              <a:gd name="connsiteX34995" fmla="*/ 5586404 w 12191966"/>
              <a:gd name="connsiteY34995" fmla="*/ 3183627 h 4330701"/>
              <a:gd name="connsiteX34996" fmla="*/ 5586404 w 12191966"/>
              <a:gd name="connsiteY34996" fmla="*/ 3178864 h 4330701"/>
              <a:gd name="connsiteX34997" fmla="*/ 5585214 w 12191966"/>
              <a:gd name="connsiteY34997" fmla="*/ 3174895 h 4330701"/>
              <a:gd name="connsiteX34998" fmla="*/ 5583626 w 12191966"/>
              <a:gd name="connsiteY34998" fmla="*/ 3171720 h 4330701"/>
              <a:gd name="connsiteX34999" fmla="*/ 5582434 w 12191966"/>
              <a:gd name="connsiteY34999" fmla="*/ 3169338 h 4330701"/>
              <a:gd name="connsiteX35000" fmla="*/ 5580451 w 12191966"/>
              <a:gd name="connsiteY35000" fmla="*/ 3166560 h 4330701"/>
              <a:gd name="connsiteX35001" fmla="*/ 5578464 w 12191966"/>
              <a:gd name="connsiteY35001" fmla="*/ 3164972 h 4330701"/>
              <a:gd name="connsiteX35002" fmla="*/ 5573703 w 12191966"/>
              <a:gd name="connsiteY35002" fmla="*/ 3161797 h 4330701"/>
              <a:gd name="connsiteX35003" fmla="*/ 5571320 w 12191966"/>
              <a:gd name="connsiteY35003" fmla="*/ 3164178 h 4330701"/>
              <a:gd name="connsiteX35004" fmla="*/ 5568938 w 12191966"/>
              <a:gd name="connsiteY35004" fmla="*/ 3166560 h 4330701"/>
              <a:gd name="connsiteX35005" fmla="*/ 5565763 w 12191966"/>
              <a:gd name="connsiteY35005" fmla="*/ 3168148 h 4330701"/>
              <a:gd name="connsiteX35006" fmla="*/ 5562196 w 12191966"/>
              <a:gd name="connsiteY35006" fmla="*/ 3168544 h 4330701"/>
              <a:gd name="connsiteX35007" fmla="*/ 5562196 w 12191966"/>
              <a:gd name="connsiteY35007" fmla="*/ 3170529 h 4330701"/>
              <a:gd name="connsiteX35008" fmla="*/ 5562196 w 12191966"/>
              <a:gd name="connsiteY35008" fmla="*/ 3171720 h 4330701"/>
              <a:gd name="connsiteX35009" fmla="*/ 5563781 w 12191966"/>
              <a:gd name="connsiteY35009" fmla="*/ 3174895 h 4330701"/>
              <a:gd name="connsiteX35010" fmla="*/ 5565763 w 12191966"/>
              <a:gd name="connsiteY35010" fmla="*/ 3176880 h 4330701"/>
              <a:gd name="connsiteX35011" fmla="*/ 5568144 w 12191966"/>
              <a:gd name="connsiteY35011" fmla="*/ 3179261 h 4330701"/>
              <a:gd name="connsiteX35012" fmla="*/ 5569734 w 12191966"/>
              <a:gd name="connsiteY35012" fmla="*/ 3180849 h 4330701"/>
              <a:gd name="connsiteX35013" fmla="*/ 5570130 w 12191966"/>
              <a:gd name="connsiteY35013" fmla="*/ 3181643 h 4330701"/>
              <a:gd name="connsiteX35014" fmla="*/ 5570924 w 12191966"/>
              <a:gd name="connsiteY35014" fmla="*/ 3182833 h 4330701"/>
              <a:gd name="connsiteX35015" fmla="*/ 5570130 w 12191966"/>
              <a:gd name="connsiteY35015" fmla="*/ 3183230 h 4330701"/>
              <a:gd name="connsiteX35016" fmla="*/ 5569734 w 12191966"/>
              <a:gd name="connsiteY35016" fmla="*/ 3184421 h 4330701"/>
              <a:gd name="connsiteX35017" fmla="*/ 5568938 w 12191966"/>
              <a:gd name="connsiteY35017" fmla="*/ 3185215 h 4330701"/>
              <a:gd name="connsiteX35018" fmla="*/ 5566556 w 12191966"/>
              <a:gd name="connsiteY35018" fmla="*/ 3185612 h 4330701"/>
              <a:gd name="connsiteX35019" fmla="*/ 5561796 w 12191966"/>
              <a:gd name="connsiteY35019" fmla="*/ 3180055 h 4330701"/>
              <a:gd name="connsiteX35020" fmla="*/ 5556642 w 12191966"/>
              <a:gd name="connsiteY35020" fmla="*/ 3174895 h 4330701"/>
              <a:gd name="connsiteX35021" fmla="*/ 5552670 w 12191966"/>
              <a:gd name="connsiteY35021" fmla="*/ 3170132 h 4330701"/>
              <a:gd name="connsiteX35022" fmla="*/ 5548703 w 12191966"/>
              <a:gd name="connsiteY35022" fmla="*/ 3166163 h 4330701"/>
              <a:gd name="connsiteX35023" fmla="*/ 5544336 w 12191966"/>
              <a:gd name="connsiteY35023" fmla="*/ 3162988 h 4330701"/>
              <a:gd name="connsiteX35024" fmla="*/ 5542352 w 12191966"/>
              <a:gd name="connsiteY35024" fmla="*/ 3161797 h 4330701"/>
              <a:gd name="connsiteX35025" fmla="*/ 5539574 w 12191966"/>
              <a:gd name="connsiteY35025" fmla="*/ 3161003 h 4330701"/>
              <a:gd name="connsiteX35026" fmla="*/ 5536795 w 12191966"/>
              <a:gd name="connsiteY35026" fmla="*/ 3160606 h 4330701"/>
              <a:gd name="connsiteX35027" fmla="*/ 5533617 w 12191966"/>
              <a:gd name="connsiteY35027" fmla="*/ 3160209 h 4330701"/>
              <a:gd name="connsiteX35028" fmla="*/ 5530048 w 12191966"/>
              <a:gd name="connsiteY35028" fmla="*/ 3160209 h 4330701"/>
              <a:gd name="connsiteX35029" fmla="*/ 5526477 w 12191966"/>
              <a:gd name="connsiteY35029" fmla="*/ 3160606 h 4330701"/>
              <a:gd name="connsiteX35030" fmla="*/ 5525682 w 12191966"/>
              <a:gd name="connsiteY35030" fmla="*/ 3161797 h 4330701"/>
              <a:gd name="connsiteX35031" fmla="*/ 5524493 w 12191966"/>
              <a:gd name="connsiteY35031" fmla="*/ 3162591 h 4330701"/>
              <a:gd name="connsiteX35032" fmla="*/ 5522903 w 12191966"/>
              <a:gd name="connsiteY35032" fmla="*/ 3164575 h 4330701"/>
              <a:gd name="connsiteX35033" fmla="*/ 5521715 w 12191966"/>
              <a:gd name="connsiteY35033" fmla="*/ 3166560 h 4330701"/>
              <a:gd name="connsiteX35034" fmla="*/ 5520128 w 12191966"/>
              <a:gd name="connsiteY35034" fmla="*/ 3167354 h 4330701"/>
              <a:gd name="connsiteX35035" fmla="*/ 5518937 w 12191966"/>
              <a:gd name="connsiteY35035" fmla="*/ 3167751 h 4330701"/>
              <a:gd name="connsiteX35036" fmla="*/ 5518538 w 12191966"/>
              <a:gd name="connsiteY35036" fmla="*/ 3170529 h 4330701"/>
              <a:gd name="connsiteX35037" fmla="*/ 5518538 w 12191966"/>
              <a:gd name="connsiteY35037" fmla="*/ 3173307 h 4330701"/>
              <a:gd name="connsiteX35038" fmla="*/ 5518538 w 12191966"/>
              <a:gd name="connsiteY35038" fmla="*/ 3175292 h 4330701"/>
              <a:gd name="connsiteX35039" fmla="*/ 5518937 w 12191966"/>
              <a:gd name="connsiteY35039" fmla="*/ 3176086 h 4330701"/>
              <a:gd name="connsiteX35040" fmla="*/ 5520128 w 12191966"/>
              <a:gd name="connsiteY35040" fmla="*/ 3177277 h 4330701"/>
              <a:gd name="connsiteX35041" fmla="*/ 5520922 w 12191966"/>
              <a:gd name="connsiteY35041" fmla="*/ 3178070 h 4330701"/>
              <a:gd name="connsiteX35042" fmla="*/ 5523699 w 12191966"/>
              <a:gd name="connsiteY35042" fmla="*/ 3178864 h 4330701"/>
              <a:gd name="connsiteX35043" fmla="*/ 5525682 w 12191966"/>
              <a:gd name="connsiteY35043" fmla="*/ 3179658 h 4330701"/>
              <a:gd name="connsiteX35044" fmla="*/ 5526477 w 12191966"/>
              <a:gd name="connsiteY35044" fmla="*/ 3180055 h 4330701"/>
              <a:gd name="connsiteX35045" fmla="*/ 5527667 w 12191966"/>
              <a:gd name="connsiteY35045" fmla="*/ 3181246 h 4330701"/>
              <a:gd name="connsiteX35046" fmla="*/ 5528066 w 12191966"/>
              <a:gd name="connsiteY35046" fmla="*/ 3182039 h 4330701"/>
              <a:gd name="connsiteX35047" fmla="*/ 5528461 w 12191966"/>
              <a:gd name="connsiteY35047" fmla="*/ 3184421 h 4330701"/>
              <a:gd name="connsiteX35048" fmla="*/ 5528066 w 12191966"/>
              <a:gd name="connsiteY35048" fmla="*/ 3186802 h 4330701"/>
              <a:gd name="connsiteX35049" fmla="*/ 5527667 w 12191966"/>
              <a:gd name="connsiteY35049" fmla="*/ 3189581 h 4330701"/>
              <a:gd name="connsiteX35050" fmla="*/ 5525286 w 12191966"/>
              <a:gd name="connsiteY35050" fmla="*/ 3188787 h 4330701"/>
              <a:gd name="connsiteX35051" fmla="*/ 5522508 w 12191966"/>
              <a:gd name="connsiteY35051" fmla="*/ 3186802 h 4330701"/>
              <a:gd name="connsiteX35052" fmla="*/ 5517746 w 12191966"/>
              <a:gd name="connsiteY35052" fmla="*/ 3182039 h 4330701"/>
              <a:gd name="connsiteX35053" fmla="*/ 5512585 w 12191966"/>
              <a:gd name="connsiteY35053" fmla="*/ 3177673 h 4330701"/>
              <a:gd name="connsiteX35054" fmla="*/ 5508222 w 12191966"/>
              <a:gd name="connsiteY35054" fmla="*/ 3173704 h 4330701"/>
              <a:gd name="connsiteX35055" fmla="*/ 5505442 w 12191966"/>
              <a:gd name="connsiteY35055" fmla="*/ 3172117 h 4330701"/>
              <a:gd name="connsiteX35056" fmla="*/ 5503459 w 12191966"/>
              <a:gd name="connsiteY35056" fmla="*/ 3171323 h 4330701"/>
              <a:gd name="connsiteX35057" fmla="*/ 5501076 w 12191966"/>
              <a:gd name="connsiteY35057" fmla="*/ 3170529 h 4330701"/>
              <a:gd name="connsiteX35058" fmla="*/ 5498694 w 12191966"/>
              <a:gd name="connsiteY35058" fmla="*/ 3171323 h 4330701"/>
              <a:gd name="connsiteX35059" fmla="*/ 5495917 w 12191966"/>
              <a:gd name="connsiteY35059" fmla="*/ 3172117 h 4330701"/>
              <a:gd name="connsiteX35060" fmla="*/ 5493535 w 12191966"/>
              <a:gd name="connsiteY35060" fmla="*/ 3174895 h 4330701"/>
              <a:gd name="connsiteX35061" fmla="*/ 5491152 w 12191966"/>
              <a:gd name="connsiteY35061" fmla="*/ 3177673 h 4330701"/>
              <a:gd name="connsiteX35062" fmla="*/ 5488374 w 12191966"/>
              <a:gd name="connsiteY35062" fmla="*/ 3182039 h 4330701"/>
              <a:gd name="connsiteX35063" fmla="*/ 5488774 w 12191966"/>
              <a:gd name="connsiteY35063" fmla="*/ 3184818 h 4330701"/>
              <a:gd name="connsiteX35064" fmla="*/ 5489963 w 12191966"/>
              <a:gd name="connsiteY35064" fmla="*/ 3186405 h 4330701"/>
              <a:gd name="connsiteX35065" fmla="*/ 5491152 w 12191966"/>
              <a:gd name="connsiteY35065" fmla="*/ 3187199 h 4330701"/>
              <a:gd name="connsiteX35066" fmla="*/ 5491947 w 12191966"/>
              <a:gd name="connsiteY35066" fmla="*/ 3187596 h 4330701"/>
              <a:gd name="connsiteX35067" fmla="*/ 5493535 w 12191966"/>
              <a:gd name="connsiteY35067" fmla="*/ 3187199 h 4330701"/>
              <a:gd name="connsiteX35068" fmla="*/ 5494328 w 12191966"/>
              <a:gd name="connsiteY35068" fmla="*/ 3186802 h 4330701"/>
              <a:gd name="connsiteX35069" fmla="*/ 5497107 w 12191966"/>
              <a:gd name="connsiteY35069" fmla="*/ 3184421 h 4330701"/>
              <a:gd name="connsiteX35070" fmla="*/ 5500680 w 12191966"/>
              <a:gd name="connsiteY35070" fmla="*/ 3181643 h 4330701"/>
              <a:gd name="connsiteX35071" fmla="*/ 5503459 w 12191966"/>
              <a:gd name="connsiteY35071" fmla="*/ 3179658 h 4330701"/>
              <a:gd name="connsiteX35072" fmla="*/ 5505442 w 12191966"/>
              <a:gd name="connsiteY35072" fmla="*/ 3178864 h 4330701"/>
              <a:gd name="connsiteX35073" fmla="*/ 5507427 w 12191966"/>
              <a:gd name="connsiteY35073" fmla="*/ 3178864 h 4330701"/>
              <a:gd name="connsiteX35074" fmla="*/ 5509411 w 12191966"/>
              <a:gd name="connsiteY35074" fmla="*/ 3179261 h 4330701"/>
              <a:gd name="connsiteX35075" fmla="*/ 5511395 w 12191966"/>
              <a:gd name="connsiteY35075" fmla="*/ 3179658 h 4330701"/>
              <a:gd name="connsiteX35076" fmla="*/ 5512982 w 12191966"/>
              <a:gd name="connsiteY35076" fmla="*/ 3184818 h 4330701"/>
              <a:gd name="connsiteX35077" fmla="*/ 5513379 w 12191966"/>
              <a:gd name="connsiteY35077" fmla="*/ 3188787 h 4330701"/>
              <a:gd name="connsiteX35078" fmla="*/ 5513379 w 12191966"/>
              <a:gd name="connsiteY35078" fmla="*/ 3191565 h 4330701"/>
              <a:gd name="connsiteX35079" fmla="*/ 5512982 w 12191966"/>
              <a:gd name="connsiteY35079" fmla="*/ 3193947 h 4330701"/>
              <a:gd name="connsiteX35080" fmla="*/ 5511395 w 12191966"/>
              <a:gd name="connsiteY35080" fmla="*/ 3195138 h 4330701"/>
              <a:gd name="connsiteX35081" fmla="*/ 5510205 w 12191966"/>
              <a:gd name="connsiteY35081" fmla="*/ 3196328 h 4330701"/>
              <a:gd name="connsiteX35082" fmla="*/ 5508619 w 12191966"/>
              <a:gd name="connsiteY35082" fmla="*/ 3197122 h 4330701"/>
              <a:gd name="connsiteX35083" fmla="*/ 5506632 w 12191966"/>
              <a:gd name="connsiteY35083" fmla="*/ 3197916 h 4330701"/>
              <a:gd name="connsiteX35084" fmla="*/ 5501871 w 12191966"/>
              <a:gd name="connsiteY35084" fmla="*/ 3198313 h 4330701"/>
              <a:gd name="connsiteX35085" fmla="*/ 5497904 w 12191966"/>
              <a:gd name="connsiteY35085" fmla="*/ 3198710 h 4330701"/>
              <a:gd name="connsiteX35086" fmla="*/ 5495917 w 12191966"/>
              <a:gd name="connsiteY35086" fmla="*/ 3199900 h 4330701"/>
              <a:gd name="connsiteX35087" fmla="*/ 5494328 w 12191966"/>
              <a:gd name="connsiteY35087" fmla="*/ 3200694 h 4330701"/>
              <a:gd name="connsiteX35088" fmla="*/ 5493535 w 12191966"/>
              <a:gd name="connsiteY35088" fmla="*/ 3202679 h 4330701"/>
              <a:gd name="connsiteX35089" fmla="*/ 5493136 w 12191966"/>
              <a:gd name="connsiteY35089" fmla="*/ 3205457 h 4330701"/>
              <a:gd name="connsiteX35090" fmla="*/ 5491551 w 12191966"/>
              <a:gd name="connsiteY35090" fmla="*/ 3200694 h 4330701"/>
              <a:gd name="connsiteX35091" fmla="*/ 5489963 w 12191966"/>
              <a:gd name="connsiteY35091" fmla="*/ 3197122 h 4330701"/>
              <a:gd name="connsiteX35092" fmla="*/ 5487977 w 12191966"/>
              <a:gd name="connsiteY35092" fmla="*/ 3194741 h 4330701"/>
              <a:gd name="connsiteX35093" fmla="*/ 5485998 w 12191966"/>
              <a:gd name="connsiteY35093" fmla="*/ 3193153 h 4330701"/>
              <a:gd name="connsiteX35094" fmla="*/ 5484012 w 12191966"/>
              <a:gd name="connsiteY35094" fmla="*/ 3192359 h 4330701"/>
              <a:gd name="connsiteX35095" fmla="*/ 5482025 w 12191966"/>
              <a:gd name="connsiteY35095" fmla="*/ 3191565 h 4330701"/>
              <a:gd name="connsiteX35096" fmla="*/ 5479247 w 12191966"/>
              <a:gd name="connsiteY35096" fmla="*/ 3191565 h 4330701"/>
              <a:gd name="connsiteX35097" fmla="*/ 5476868 w 12191966"/>
              <a:gd name="connsiteY35097" fmla="*/ 3192359 h 4330701"/>
              <a:gd name="connsiteX35098" fmla="*/ 5471312 w 12191966"/>
              <a:gd name="connsiteY35098" fmla="*/ 3194344 h 4330701"/>
              <a:gd name="connsiteX35099" fmla="*/ 5465754 w 12191966"/>
              <a:gd name="connsiteY35099" fmla="*/ 3197122 h 4330701"/>
              <a:gd name="connsiteX35100" fmla="*/ 5459802 w 12191966"/>
              <a:gd name="connsiteY35100" fmla="*/ 3200694 h 4330701"/>
              <a:gd name="connsiteX35101" fmla="*/ 5453847 w 12191966"/>
              <a:gd name="connsiteY35101" fmla="*/ 3203473 h 4330701"/>
              <a:gd name="connsiteX35102" fmla="*/ 5455041 w 12191966"/>
              <a:gd name="connsiteY35102" fmla="*/ 3200297 h 4330701"/>
              <a:gd name="connsiteX35103" fmla="*/ 5456230 w 12191966"/>
              <a:gd name="connsiteY35103" fmla="*/ 3197122 h 4330701"/>
              <a:gd name="connsiteX35104" fmla="*/ 5457420 w 12191966"/>
              <a:gd name="connsiteY35104" fmla="*/ 3195138 h 4330701"/>
              <a:gd name="connsiteX35105" fmla="*/ 5459009 w 12191966"/>
              <a:gd name="connsiteY35105" fmla="*/ 3193947 h 4330701"/>
              <a:gd name="connsiteX35106" fmla="*/ 5460198 w 12191966"/>
              <a:gd name="connsiteY35106" fmla="*/ 3192359 h 4330701"/>
              <a:gd name="connsiteX35107" fmla="*/ 5462183 w 12191966"/>
              <a:gd name="connsiteY35107" fmla="*/ 3191168 h 4330701"/>
              <a:gd name="connsiteX35108" fmla="*/ 5465358 w 12191966"/>
              <a:gd name="connsiteY35108" fmla="*/ 3190375 h 4330701"/>
              <a:gd name="connsiteX35109" fmla="*/ 5468531 w 12191966"/>
              <a:gd name="connsiteY35109" fmla="*/ 3188787 h 4330701"/>
              <a:gd name="connsiteX35110" fmla="*/ 5469325 w 12191966"/>
              <a:gd name="connsiteY35110" fmla="*/ 3188390 h 4330701"/>
              <a:gd name="connsiteX35111" fmla="*/ 5470517 w 12191966"/>
              <a:gd name="connsiteY35111" fmla="*/ 3186802 h 4330701"/>
              <a:gd name="connsiteX35112" fmla="*/ 5471312 w 12191966"/>
              <a:gd name="connsiteY35112" fmla="*/ 3185612 h 4330701"/>
              <a:gd name="connsiteX35113" fmla="*/ 5472105 w 12191966"/>
              <a:gd name="connsiteY35113" fmla="*/ 3183627 h 4330701"/>
              <a:gd name="connsiteX35114" fmla="*/ 5472503 w 12191966"/>
              <a:gd name="connsiteY35114" fmla="*/ 3181246 h 4330701"/>
              <a:gd name="connsiteX35115" fmla="*/ 5472503 w 12191966"/>
              <a:gd name="connsiteY35115" fmla="*/ 3178070 h 4330701"/>
              <a:gd name="connsiteX35116" fmla="*/ 5468929 w 12191966"/>
              <a:gd name="connsiteY35116" fmla="*/ 3177277 h 4330701"/>
              <a:gd name="connsiteX35117" fmla="*/ 5464960 w 12191966"/>
              <a:gd name="connsiteY35117" fmla="*/ 3177277 h 4330701"/>
              <a:gd name="connsiteX35118" fmla="*/ 5460198 w 12191966"/>
              <a:gd name="connsiteY35118" fmla="*/ 3176880 h 4330701"/>
              <a:gd name="connsiteX35119" fmla="*/ 5455833 w 12191966"/>
              <a:gd name="connsiteY35119" fmla="*/ 3176086 h 4330701"/>
              <a:gd name="connsiteX35120" fmla="*/ 5449882 w 12191966"/>
              <a:gd name="connsiteY35120" fmla="*/ 3179658 h 4330701"/>
              <a:gd name="connsiteX35121" fmla="*/ 5443136 w 12191966"/>
              <a:gd name="connsiteY35121" fmla="*/ 3184818 h 4330701"/>
              <a:gd name="connsiteX35122" fmla="*/ 5445915 w 12191966"/>
              <a:gd name="connsiteY35122" fmla="*/ 3186405 h 4330701"/>
              <a:gd name="connsiteX35123" fmla="*/ 5447501 w 12191966"/>
              <a:gd name="connsiteY35123" fmla="*/ 3187199 h 4330701"/>
              <a:gd name="connsiteX35124" fmla="*/ 5448294 w 12191966"/>
              <a:gd name="connsiteY35124" fmla="*/ 3188787 h 4330701"/>
              <a:gd name="connsiteX35125" fmla="*/ 5448691 w 12191966"/>
              <a:gd name="connsiteY35125" fmla="*/ 3190772 h 4330701"/>
              <a:gd name="connsiteX35126" fmla="*/ 5449484 w 12191966"/>
              <a:gd name="connsiteY35126" fmla="*/ 3192756 h 4330701"/>
              <a:gd name="connsiteX35127" fmla="*/ 5449882 w 12191966"/>
              <a:gd name="connsiteY35127" fmla="*/ 3198313 h 4330701"/>
              <a:gd name="connsiteX35128" fmla="*/ 5434410 w 12191966"/>
              <a:gd name="connsiteY35128" fmla="*/ 3199900 h 4330701"/>
              <a:gd name="connsiteX35129" fmla="*/ 5433215 w 12191966"/>
              <a:gd name="connsiteY35129" fmla="*/ 3182039 h 4330701"/>
              <a:gd name="connsiteX35130" fmla="*/ 5441152 w 12191966"/>
              <a:gd name="connsiteY35130" fmla="*/ 3183627 h 4330701"/>
              <a:gd name="connsiteX35131" fmla="*/ 5441946 w 12191966"/>
              <a:gd name="connsiteY35131" fmla="*/ 3179658 h 4330701"/>
              <a:gd name="connsiteX35132" fmla="*/ 5442738 w 12191966"/>
              <a:gd name="connsiteY35132" fmla="*/ 3176880 h 4330701"/>
              <a:gd name="connsiteX35133" fmla="*/ 5444324 w 12191966"/>
              <a:gd name="connsiteY35133" fmla="*/ 3173704 h 4330701"/>
              <a:gd name="connsiteX35134" fmla="*/ 5446313 w 12191966"/>
              <a:gd name="connsiteY35134" fmla="*/ 3171720 h 4330701"/>
              <a:gd name="connsiteX35135" fmla="*/ 5444723 w 12191966"/>
              <a:gd name="connsiteY35135" fmla="*/ 3170132 h 4330701"/>
              <a:gd name="connsiteX35136" fmla="*/ 5442738 w 12191966"/>
              <a:gd name="connsiteY35136" fmla="*/ 3168148 h 4330701"/>
              <a:gd name="connsiteX35137" fmla="*/ 5441152 w 12191966"/>
              <a:gd name="connsiteY35137" fmla="*/ 3165766 h 4330701"/>
              <a:gd name="connsiteX35138" fmla="*/ 5439962 w 12191966"/>
              <a:gd name="connsiteY35138" fmla="*/ 3162988 h 4330701"/>
              <a:gd name="connsiteX35139" fmla="*/ 5438375 w 12191966"/>
              <a:gd name="connsiteY35139" fmla="*/ 3159812 h 4330701"/>
              <a:gd name="connsiteX35140" fmla="*/ 5437184 w 12191966"/>
              <a:gd name="connsiteY35140" fmla="*/ 3156240 h 4330701"/>
              <a:gd name="connsiteX35141" fmla="*/ 5436391 w 12191966"/>
              <a:gd name="connsiteY35141" fmla="*/ 3151477 h 4330701"/>
              <a:gd name="connsiteX35142" fmla="*/ 5435597 w 12191966"/>
              <a:gd name="connsiteY35142" fmla="*/ 3147111 h 4330701"/>
              <a:gd name="connsiteX35143" fmla="*/ 5437980 w 12191966"/>
              <a:gd name="connsiteY35143" fmla="*/ 3148302 h 4330701"/>
              <a:gd name="connsiteX35144" fmla="*/ 5440359 w 12191966"/>
              <a:gd name="connsiteY35144" fmla="*/ 3149493 h 4330701"/>
              <a:gd name="connsiteX35145" fmla="*/ 5446708 w 12191966"/>
              <a:gd name="connsiteY35145" fmla="*/ 3154256 h 4330701"/>
              <a:gd name="connsiteX35146" fmla="*/ 5449882 w 12191966"/>
              <a:gd name="connsiteY35146" fmla="*/ 3156240 h 4330701"/>
              <a:gd name="connsiteX35147" fmla="*/ 5453455 w 12191966"/>
              <a:gd name="connsiteY35147" fmla="*/ 3157828 h 4330701"/>
              <a:gd name="connsiteX35148" fmla="*/ 5456230 w 12191966"/>
              <a:gd name="connsiteY35148" fmla="*/ 3157828 h 4330701"/>
              <a:gd name="connsiteX35149" fmla="*/ 5457819 w 12191966"/>
              <a:gd name="connsiteY35149" fmla="*/ 3157828 h 4330701"/>
              <a:gd name="connsiteX35150" fmla="*/ 5459405 w 12191966"/>
              <a:gd name="connsiteY35150" fmla="*/ 3156637 h 4330701"/>
              <a:gd name="connsiteX35151" fmla="*/ 5459802 w 12191966"/>
              <a:gd name="connsiteY35151" fmla="*/ 3154256 h 4330701"/>
              <a:gd name="connsiteX35152" fmla="*/ 5459802 w 12191966"/>
              <a:gd name="connsiteY35152" fmla="*/ 3151080 h 4330701"/>
              <a:gd name="connsiteX35153" fmla="*/ 5459405 w 12191966"/>
              <a:gd name="connsiteY35153" fmla="*/ 3148302 h 4330701"/>
              <a:gd name="connsiteX35154" fmla="*/ 5459009 w 12191966"/>
              <a:gd name="connsiteY35154" fmla="*/ 3143936 h 4330701"/>
              <a:gd name="connsiteX35155" fmla="*/ 5460992 w 12191966"/>
              <a:gd name="connsiteY35155" fmla="*/ 3145127 h 4330701"/>
              <a:gd name="connsiteX35156" fmla="*/ 5462183 w 12191966"/>
              <a:gd name="connsiteY35156" fmla="*/ 3147111 h 4330701"/>
              <a:gd name="connsiteX35157" fmla="*/ 5462976 w 12191966"/>
              <a:gd name="connsiteY35157" fmla="*/ 3143936 h 4330701"/>
              <a:gd name="connsiteX35158" fmla="*/ 5464960 w 12191966"/>
              <a:gd name="connsiteY35158" fmla="*/ 3145921 h 4330701"/>
              <a:gd name="connsiteX35159" fmla="*/ 5466944 w 12191966"/>
              <a:gd name="connsiteY35159" fmla="*/ 3148699 h 4330701"/>
              <a:gd name="connsiteX35160" fmla="*/ 5468531 w 12191966"/>
              <a:gd name="connsiteY35160" fmla="*/ 3151477 h 4330701"/>
              <a:gd name="connsiteX35161" fmla="*/ 5469325 w 12191966"/>
              <a:gd name="connsiteY35161" fmla="*/ 3155049 h 4330701"/>
              <a:gd name="connsiteX35162" fmla="*/ 5472503 w 12191966"/>
              <a:gd name="connsiteY35162" fmla="*/ 3159019 h 4330701"/>
              <a:gd name="connsiteX35163" fmla="*/ 5475282 w 12191966"/>
              <a:gd name="connsiteY35163" fmla="*/ 3163782 h 4330701"/>
              <a:gd name="connsiteX35164" fmla="*/ 5478852 w 12191966"/>
              <a:gd name="connsiteY35164" fmla="*/ 3167354 h 4330701"/>
              <a:gd name="connsiteX35165" fmla="*/ 5482817 w 12191966"/>
              <a:gd name="connsiteY35165" fmla="*/ 3170132 h 4330701"/>
              <a:gd name="connsiteX35166" fmla="*/ 5487977 w 12191966"/>
              <a:gd name="connsiteY35166" fmla="*/ 3167354 h 4330701"/>
              <a:gd name="connsiteX35167" fmla="*/ 5493535 w 12191966"/>
              <a:gd name="connsiteY35167" fmla="*/ 3163782 h 4330701"/>
              <a:gd name="connsiteX35168" fmla="*/ 5498694 w 12191966"/>
              <a:gd name="connsiteY35168" fmla="*/ 3160209 h 4330701"/>
              <a:gd name="connsiteX35169" fmla="*/ 5503459 w 12191966"/>
              <a:gd name="connsiteY35169" fmla="*/ 3157034 h 4330701"/>
              <a:gd name="connsiteX35170" fmla="*/ 5505442 w 12191966"/>
              <a:gd name="connsiteY35170" fmla="*/ 3156637 h 4330701"/>
              <a:gd name="connsiteX35171" fmla="*/ 5507427 w 12191966"/>
              <a:gd name="connsiteY35171" fmla="*/ 3156240 h 4330701"/>
              <a:gd name="connsiteX35172" fmla="*/ 5509014 w 12191966"/>
              <a:gd name="connsiteY35172" fmla="*/ 3156240 h 4330701"/>
              <a:gd name="connsiteX35173" fmla="*/ 5510602 w 12191966"/>
              <a:gd name="connsiteY35173" fmla="*/ 3157034 h 4330701"/>
              <a:gd name="connsiteX35174" fmla="*/ 5510998 w 12191966"/>
              <a:gd name="connsiteY35174" fmla="*/ 3158622 h 4330701"/>
              <a:gd name="connsiteX35175" fmla="*/ 5511395 w 12191966"/>
              <a:gd name="connsiteY35175" fmla="*/ 3160606 h 4330701"/>
              <a:gd name="connsiteX35176" fmla="*/ 5511395 w 12191966"/>
              <a:gd name="connsiteY35176" fmla="*/ 3164178 h 4330701"/>
              <a:gd name="connsiteX35177" fmla="*/ 5510998 w 12191966"/>
              <a:gd name="connsiteY35177" fmla="*/ 3168148 h 4330701"/>
              <a:gd name="connsiteX35178" fmla="*/ 5513379 w 12191966"/>
              <a:gd name="connsiteY35178" fmla="*/ 3167354 h 4330701"/>
              <a:gd name="connsiteX35179" fmla="*/ 5515759 w 12191966"/>
              <a:gd name="connsiteY35179" fmla="*/ 3165766 h 4330701"/>
              <a:gd name="connsiteX35180" fmla="*/ 5516555 w 12191966"/>
              <a:gd name="connsiteY35180" fmla="*/ 3162988 h 4330701"/>
              <a:gd name="connsiteX35181" fmla="*/ 5517746 w 12191966"/>
              <a:gd name="connsiteY35181" fmla="*/ 3160606 h 4330701"/>
              <a:gd name="connsiteX35182" fmla="*/ 5518142 w 12191966"/>
              <a:gd name="connsiteY35182" fmla="*/ 3157034 h 4330701"/>
              <a:gd name="connsiteX35183" fmla="*/ 5518538 w 12191966"/>
              <a:gd name="connsiteY35183" fmla="*/ 3153065 h 4330701"/>
              <a:gd name="connsiteX35184" fmla="*/ 5518538 w 12191966"/>
              <a:gd name="connsiteY35184" fmla="*/ 3149096 h 4330701"/>
              <a:gd name="connsiteX35185" fmla="*/ 5518142 w 12191966"/>
              <a:gd name="connsiteY35185" fmla="*/ 3143936 h 4330701"/>
              <a:gd name="connsiteX35186" fmla="*/ 5517746 w 12191966"/>
              <a:gd name="connsiteY35186" fmla="*/ 3142745 h 4330701"/>
              <a:gd name="connsiteX35187" fmla="*/ 5516555 w 12191966"/>
              <a:gd name="connsiteY35187" fmla="*/ 3141158 h 4330701"/>
              <a:gd name="connsiteX35188" fmla="*/ 5514966 w 12191966"/>
              <a:gd name="connsiteY35188" fmla="*/ 3139967 h 4330701"/>
              <a:gd name="connsiteX35189" fmla="*/ 5512982 w 12191966"/>
              <a:gd name="connsiteY35189" fmla="*/ 3139570 h 4330701"/>
              <a:gd name="connsiteX35190" fmla="*/ 5509014 w 12191966"/>
              <a:gd name="connsiteY35190" fmla="*/ 3138776 h 4330701"/>
              <a:gd name="connsiteX35191" fmla="*/ 5503855 w 12191966"/>
              <a:gd name="connsiteY35191" fmla="*/ 3138776 h 4330701"/>
              <a:gd name="connsiteX35192" fmla="*/ 5499092 w 12191966"/>
              <a:gd name="connsiteY35192" fmla="*/ 3139570 h 4330701"/>
              <a:gd name="connsiteX35193" fmla="*/ 5494328 w 12191966"/>
              <a:gd name="connsiteY35193" fmla="*/ 3141158 h 4330701"/>
              <a:gd name="connsiteX35194" fmla="*/ 5493136 w 12191966"/>
              <a:gd name="connsiteY35194" fmla="*/ 3142745 h 4330701"/>
              <a:gd name="connsiteX35195" fmla="*/ 5491551 w 12191966"/>
              <a:gd name="connsiteY35195" fmla="*/ 3143539 h 4330701"/>
              <a:gd name="connsiteX35196" fmla="*/ 5491152 w 12191966"/>
              <a:gd name="connsiteY35196" fmla="*/ 3145524 h 4330701"/>
              <a:gd name="connsiteX35197" fmla="*/ 5490361 w 12191966"/>
              <a:gd name="connsiteY35197" fmla="*/ 3147111 h 4330701"/>
              <a:gd name="connsiteX35198" fmla="*/ 5488774 w 12191966"/>
              <a:gd name="connsiteY35198" fmla="*/ 3145524 h 4330701"/>
              <a:gd name="connsiteX35199" fmla="*/ 5488374 w 12191966"/>
              <a:gd name="connsiteY35199" fmla="*/ 3143539 h 4330701"/>
              <a:gd name="connsiteX35200" fmla="*/ 5487977 w 12191966"/>
              <a:gd name="connsiteY35200" fmla="*/ 3141554 h 4330701"/>
              <a:gd name="connsiteX35201" fmla="*/ 5488374 w 12191966"/>
              <a:gd name="connsiteY35201" fmla="*/ 3139570 h 4330701"/>
              <a:gd name="connsiteX35202" fmla="*/ 5489565 w 12191966"/>
              <a:gd name="connsiteY35202" fmla="*/ 3135204 h 4330701"/>
              <a:gd name="connsiteX35203" fmla="*/ 5491152 w 12191966"/>
              <a:gd name="connsiteY35203" fmla="*/ 3130441 h 4330701"/>
              <a:gd name="connsiteX35204" fmla="*/ 5492345 w 12191966"/>
              <a:gd name="connsiteY35204" fmla="*/ 3124884 h 4330701"/>
              <a:gd name="connsiteX35205" fmla="*/ 5493136 w 12191966"/>
              <a:gd name="connsiteY35205" fmla="*/ 3122503 h 4330701"/>
              <a:gd name="connsiteX35206" fmla="*/ 5493136 w 12191966"/>
              <a:gd name="connsiteY35206" fmla="*/ 3119327 h 4330701"/>
              <a:gd name="connsiteX35207" fmla="*/ 5493136 w 12191966"/>
              <a:gd name="connsiteY35207" fmla="*/ 3116549 h 4330701"/>
              <a:gd name="connsiteX35208" fmla="*/ 5491947 w 12191966"/>
              <a:gd name="connsiteY35208" fmla="*/ 3112977 h 4330701"/>
              <a:gd name="connsiteX35209" fmla="*/ 5490361 w 12191966"/>
              <a:gd name="connsiteY35209" fmla="*/ 3109802 h 4330701"/>
              <a:gd name="connsiteX35210" fmla="*/ 5488374 w 12191966"/>
              <a:gd name="connsiteY35210" fmla="*/ 3106626 h 4330701"/>
              <a:gd name="connsiteX35211" fmla="*/ 5486393 w 12191966"/>
              <a:gd name="connsiteY35211" fmla="*/ 3112183 h 4330701"/>
              <a:gd name="connsiteX35212" fmla="*/ 5484406 w 12191966"/>
              <a:gd name="connsiteY35212" fmla="*/ 3114961 h 4330701"/>
              <a:gd name="connsiteX35213" fmla="*/ 5483614 w 12191966"/>
              <a:gd name="connsiteY35213" fmla="*/ 3116152 h 4330701"/>
              <a:gd name="connsiteX35214" fmla="*/ 5482817 w 12191966"/>
              <a:gd name="connsiteY35214" fmla="*/ 3116152 h 4330701"/>
              <a:gd name="connsiteX35215" fmla="*/ 5482025 w 12191966"/>
              <a:gd name="connsiteY35215" fmla="*/ 3116152 h 4330701"/>
              <a:gd name="connsiteX35216" fmla="*/ 5481630 w 12191966"/>
              <a:gd name="connsiteY35216" fmla="*/ 3114961 h 4330701"/>
              <a:gd name="connsiteX35217" fmla="*/ 5479247 w 12191966"/>
              <a:gd name="connsiteY35217" fmla="*/ 3112977 h 4330701"/>
              <a:gd name="connsiteX35218" fmla="*/ 5477266 w 12191966"/>
              <a:gd name="connsiteY35218" fmla="*/ 3109405 h 4330701"/>
              <a:gd name="connsiteX35219" fmla="*/ 5475282 w 12191966"/>
              <a:gd name="connsiteY35219" fmla="*/ 3105832 h 4330701"/>
              <a:gd name="connsiteX35220" fmla="*/ 5472897 w 12191966"/>
              <a:gd name="connsiteY35220" fmla="*/ 3102260 h 4330701"/>
              <a:gd name="connsiteX35221" fmla="*/ 5468929 w 12191966"/>
              <a:gd name="connsiteY35221" fmla="*/ 3102260 h 4330701"/>
              <a:gd name="connsiteX35222" fmla="*/ 5466547 w 12191966"/>
              <a:gd name="connsiteY35222" fmla="*/ 3103848 h 4330701"/>
              <a:gd name="connsiteX35223" fmla="*/ 5464563 w 12191966"/>
              <a:gd name="connsiteY35223" fmla="*/ 3105436 h 4330701"/>
              <a:gd name="connsiteX35224" fmla="*/ 5463373 w 12191966"/>
              <a:gd name="connsiteY35224" fmla="*/ 3107420 h 4330701"/>
              <a:gd name="connsiteX35225" fmla="*/ 5462976 w 12191966"/>
              <a:gd name="connsiteY35225" fmla="*/ 3109802 h 4330701"/>
              <a:gd name="connsiteX35226" fmla="*/ 5462976 w 12191966"/>
              <a:gd name="connsiteY35226" fmla="*/ 3112580 h 4330701"/>
              <a:gd name="connsiteX35227" fmla="*/ 5463373 w 12191966"/>
              <a:gd name="connsiteY35227" fmla="*/ 3118534 h 4330701"/>
              <a:gd name="connsiteX35228" fmla="*/ 5463771 w 12191966"/>
              <a:gd name="connsiteY35228" fmla="*/ 3124090 h 4330701"/>
              <a:gd name="connsiteX35229" fmla="*/ 5463771 w 12191966"/>
              <a:gd name="connsiteY35229" fmla="*/ 3126472 h 4330701"/>
              <a:gd name="connsiteX35230" fmla="*/ 5463373 w 12191966"/>
              <a:gd name="connsiteY35230" fmla="*/ 3128853 h 4330701"/>
              <a:gd name="connsiteX35231" fmla="*/ 5462183 w 12191966"/>
              <a:gd name="connsiteY35231" fmla="*/ 3130441 h 4330701"/>
              <a:gd name="connsiteX35232" fmla="*/ 5460992 w 12191966"/>
              <a:gd name="connsiteY35232" fmla="*/ 3132029 h 4330701"/>
              <a:gd name="connsiteX35233" fmla="*/ 5458214 w 12191966"/>
              <a:gd name="connsiteY35233" fmla="*/ 3133219 h 4330701"/>
              <a:gd name="connsiteX35234" fmla="*/ 5455041 w 12191966"/>
              <a:gd name="connsiteY35234" fmla="*/ 3133219 h 4330701"/>
              <a:gd name="connsiteX35235" fmla="*/ 5455833 w 12191966"/>
              <a:gd name="connsiteY35235" fmla="*/ 3130044 h 4330701"/>
              <a:gd name="connsiteX35236" fmla="*/ 5457026 w 12191966"/>
              <a:gd name="connsiteY35236" fmla="*/ 3126472 h 4330701"/>
              <a:gd name="connsiteX35237" fmla="*/ 5457819 w 12191966"/>
              <a:gd name="connsiteY35237" fmla="*/ 3118534 h 4330701"/>
              <a:gd name="connsiteX35238" fmla="*/ 5459009 w 12191966"/>
              <a:gd name="connsiteY35238" fmla="*/ 3110595 h 4330701"/>
              <a:gd name="connsiteX35239" fmla="*/ 5459802 w 12191966"/>
              <a:gd name="connsiteY35239" fmla="*/ 3106626 h 4330701"/>
              <a:gd name="connsiteX35240" fmla="*/ 5460992 w 12191966"/>
              <a:gd name="connsiteY35240" fmla="*/ 3103451 h 4330701"/>
              <a:gd name="connsiteX35241" fmla="*/ 5441946 w 12191966"/>
              <a:gd name="connsiteY35241" fmla="*/ 3105436 h 4330701"/>
              <a:gd name="connsiteX35242" fmla="*/ 5440359 w 12191966"/>
              <a:gd name="connsiteY35242" fmla="*/ 3110992 h 4330701"/>
              <a:gd name="connsiteX35243" fmla="*/ 5438772 w 12191966"/>
              <a:gd name="connsiteY35243" fmla="*/ 3114961 h 4330701"/>
              <a:gd name="connsiteX35244" fmla="*/ 5436391 w 12191966"/>
              <a:gd name="connsiteY35244" fmla="*/ 3118137 h 4330701"/>
              <a:gd name="connsiteX35245" fmla="*/ 5434410 w 12191966"/>
              <a:gd name="connsiteY35245" fmla="*/ 3120121 h 4330701"/>
              <a:gd name="connsiteX35246" fmla="*/ 5431234 w 12191966"/>
              <a:gd name="connsiteY35246" fmla="*/ 3120915 h 4330701"/>
              <a:gd name="connsiteX35247" fmla="*/ 5428455 w 12191966"/>
              <a:gd name="connsiteY35247" fmla="*/ 3121709 h 4330701"/>
              <a:gd name="connsiteX35248" fmla="*/ 5424883 w 12191966"/>
              <a:gd name="connsiteY35248" fmla="*/ 3121709 h 4330701"/>
              <a:gd name="connsiteX35249" fmla="*/ 5421313 w 12191966"/>
              <a:gd name="connsiteY35249" fmla="*/ 3120915 h 4330701"/>
              <a:gd name="connsiteX35250" fmla="*/ 5413775 w 12191966"/>
              <a:gd name="connsiteY35250" fmla="*/ 3118534 h 4330701"/>
              <a:gd name="connsiteX35251" fmla="*/ 5405832 w 12191966"/>
              <a:gd name="connsiteY35251" fmla="*/ 3115358 h 4330701"/>
              <a:gd name="connsiteX35252" fmla="*/ 5398297 w 12191966"/>
              <a:gd name="connsiteY35252" fmla="*/ 3112580 h 4330701"/>
              <a:gd name="connsiteX35253" fmla="*/ 5394328 w 12191966"/>
              <a:gd name="connsiteY35253" fmla="*/ 3111389 h 4330701"/>
              <a:gd name="connsiteX35254" fmla="*/ 5390755 w 12191966"/>
              <a:gd name="connsiteY35254" fmla="*/ 3110992 h 4330701"/>
              <a:gd name="connsiteX35255" fmla="*/ 5390755 w 12191966"/>
              <a:gd name="connsiteY35255" fmla="*/ 3115358 h 4330701"/>
              <a:gd name="connsiteX35256" fmla="*/ 5390755 w 12191966"/>
              <a:gd name="connsiteY35256" fmla="*/ 3118931 h 4330701"/>
              <a:gd name="connsiteX35257" fmla="*/ 5391151 w 12191966"/>
              <a:gd name="connsiteY35257" fmla="*/ 3122106 h 4330701"/>
              <a:gd name="connsiteX35258" fmla="*/ 5391945 w 12191966"/>
              <a:gd name="connsiteY35258" fmla="*/ 3124090 h 4330701"/>
              <a:gd name="connsiteX35259" fmla="*/ 5393138 w 12191966"/>
              <a:gd name="connsiteY35259" fmla="*/ 3126075 h 4330701"/>
              <a:gd name="connsiteX35260" fmla="*/ 5394726 w 12191966"/>
              <a:gd name="connsiteY35260" fmla="*/ 3127663 h 4330701"/>
              <a:gd name="connsiteX35261" fmla="*/ 5397502 w 12191966"/>
              <a:gd name="connsiteY35261" fmla="*/ 3130044 h 4330701"/>
              <a:gd name="connsiteX35262" fmla="*/ 5401073 w 12191966"/>
              <a:gd name="connsiteY35262" fmla="*/ 3132029 h 4330701"/>
              <a:gd name="connsiteX35263" fmla="*/ 5402659 w 12191966"/>
              <a:gd name="connsiteY35263" fmla="*/ 3134013 h 4330701"/>
              <a:gd name="connsiteX35264" fmla="*/ 5403851 w 12191966"/>
              <a:gd name="connsiteY35264" fmla="*/ 3135998 h 4330701"/>
              <a:gd name="connsiteX35265" fmla="*/ 5404247 w 12191966"/>
              <a:gd name="connsiteY35265" fmla="*/ 3137982 h 4330701"/>
              <a:gd name="connsiteX35266" fmla="*/ 5404648 w 12191966"/>
              <a:gd name="connsiteY35266" fmla="*/ 3141554 h 4330701"/>
              <a:gd name="connsiteX35267" fmla="*/ 5404648 w 12191966"/>
              <a:gd name="connsiteY35267" fmla="*/ 3145524 h 4330701"/>
              <a:gd name="connsiteX35268" fmla="*/ 5404247 w 12191966"/>
              <a:gd name="connsiteY35268" fmla="*/ 3150287 h 4330701"/>
              <a:gd name="connsiteX35269" fmla="*/ 5406226 w 12191966"/>
              <a:gd name="connsiteY35269" fmla="*/ 3150683 h 4330701"/>
              <a:gd name="connsiteX35270" fmla="*/ 5408209 w 12191966"/>
              <a:gd name="connsiteY35270" fmla="*/ 3150287 h 4330701"/>
              <a:gd name="connsiteX35271" fmla="*/ 5409010 w 12191966"/>
              <a:gd name="connsiteY35271" fmla="*/ 3149493 h 4330701"/>
              <a:gd name="connsiteX35272" fmla="*/ 5410200 w 12191966"/>
              <a:gd name="connsiteY35272" fmla="*/ 3148699 h 4330701"/>
              <a:gd name="connsiteX35273" fmla="*/ 5411788 w 12191966"/>
              <a:gd name="connsiteY35273" fmla="*/ 3145524 h 4330701"/>
              <a:gd name="connsiteX35274" fmla="*/ 5412581 w 12191966"/>
              <a:gd name="connsiteY35274" fmla="*/ 3141951 h 4330701"/>
              <a:gd name="connsiteX35275" fmla="*/ 5413775 w 12191966"/>
              <a:gd name="connsiteY35275" fmla="*/ 3138776 h 4330701"/>
              <a:gd name="connsiteX35276" fmla="*/ 5414566 w 12191966"/>
              <a:gd name="connsiteY35276" fmla="*/ 3137188 h 4330701"/>
              <a:gd name="connsiteX35277" fmla="*/ 5415756 w 12191966"/>
              <a:gd name="connsiteY35277" fmla="*/ 3135998 h 4330701"/>
              <a:gd name="connsiteX35278" fmla="*/ 5417342 w 12191966"/>
              <a:gd name="connsiteY35278" fmla="*/ 3135601 h 4330701"/>
              <a:gd name="connsiteX35279" fmla="*/ 5418534 w 12191966"/>
              <a:gd name="connsiteY35279" fmla="*/ 3135204 h 4330701"/>
              <a:gd name="connsiteX35280" fmla="*/ 5420914 w 12191966"/>
              <a:gd name="connsiteY35280" fmla="*/ 3135601 h 4330701"/>
              <a:gd name="connsiteX35281" fmla="*/ 5423295 w 12191966"/>
              <a:gd name="connsiteY35281" fmla="*/ 3136395 h 4330701"/>
              <a:gd name="connsiteX35282" fmla="*/ 5423295 w 12191966"/>
              <a:gd name="connsiteY35282" fmla="*/ 3142745 h 4330701"/>
              <a:gd name="connsiteX35283" fmla="*/ 5423691 w 12191966"/>
              <a:gd name="connsiteY35283" fmla="*/ 3147111 h 4330701"/>
              <a:gd name="connsiteX35284" fmla="*/ 5424883 w 12191966"/>
              <a:gd name="connsiteY35284" fmla="*/ 3150683 h 4330701"/>
              <a:gd name="connsiteX35285" fmla="*/ 5426073 w 12191966"/>
              <a:gd name="connsiteY35285" fmla="*/ 3153462 h 4330701"/>
              <a:gd name="connsiteX35286" fmla="*/ 5427266 w 12191966"/>
              <a:gd name="connsiteY35286" fmla="*/ 3157034 h 4330701"/>
              <a:gd name="connsiteX35287" fmla="*/ 5428851 w 12191966"/>
              <a:gd name="connsiteY35287" fmla="*/ 3160606 h 4330701"/>
              <a:gd name="connsiteX35288" fmla="*/ 5429246 w 12191966"/>
              <a:gd name="connsiteY35288" fmla="*/ 3164972 h 4330701"/>
              <a:gd name="connsiteX35289" fmla="*/ 5428851 w 12191966"/>
              <a:gd name="connsiteY35289" fmla="*/ 3171323 h 4330701"/>
              <a:gd name="connsiteX35290" fmla="*/ 5427266 w 12191966"/>
              <a:gd name="connsiteY35290" fmla="*/ 3173307 h 4330701"/>
              <a:gd name="connsiteX35291" fmla="*/ 5425278 w 12191966"/>
              <a:gd name="connsiteY35291" fmla="*/ 3174895 h 4330701"/>
              <a:gd name="connsiteX35292" fmla="*/ 5420914 w 12191966"/>
              <a:gd name="connsiteY35292" fmla="*/ 3177277 h 4330701"/>
              <a:gd name="connsiteX35293" fmla="*/ 5419325 w 12191966"/>
              <a:gd name="connsiteY35293" fmla="*/ 3178864 h 4330701"/>
              <a:gd name="connsiteX35294" fmla="*/ 5417740 w 12191966"/>
              <a:gd name="connsiteY35294" fmla="*/ 3181246 h 4330701"/>
              <a:gd name="connsiteX35295" fmla="*/ 5417342 w 12191966"/>
              <a:gd name="connsiteY35295" fmla="*/ 3184818 h 4330701"/>
              <a:gd name="connsiteX35296" fmla="*/ 5417740 w 12191966"/>
              <a:gd name="connsiteY35296" fmla="*/ 3189581 h 4330701"/>
              <a:gd name="connsiteX35297" fmla="*/ 5412183 w 12191966"/>
              <a:gd name="connsiteY35297" fmla="*/ 3189184 h 4330701"/>
              <a:gd name="connsiteX35298" fmla="*/ 5406625 w 12191966"/>
              <a:gd name="connsiteY35298" fmla="*/ 3188390 h 4330701"/>
              <a:gd name="connsiteX35299" fmla="*/ 5401868 w 12191966"/>
              <a:gd name="connsiteY35299" fmla="*/ 3186802 h 4330701"/>
              <a:gd name="connsiteX35300" fmla="*/ 5396711 w 12191966"/>
              <a:gd name="connsiteY35300" fmla="*/ 3185215 h 4330701"/>
              <a:gd name="connsiteX35301" fmla="*/ 5387182 w 12191966"/>
              <a:gd name="connsiteY35301" fmla="*/ 3181643 h 4330701"/>
              <a:gd name="connsiteX35302" fmla="*/ 5377650 w 12191966"/>
              <a:gd name="connsiteY35302" fmla="*/ 3177277 h 4330701"/>
              <a:gd name="connsiteX35303" fmla="*/ 5368528 w 12191966"/>
              <a:gd name="connsiteY35303" fmla="*/ 3172117 h 4330701"/>
              <a:gd name="connsiteX35304" fmla="*/ 5359399 w 12191966"/>
              <a:gd name="connsiteY35304" fmla="*/ 3166560 h 4330701"/>
              <a:gd name="connsiteX35305" fmla="*/ 5351063 w 12191966"/>
              <a:gd name="connsiteY35305" fmla="*/ 3161797 h 4330701"/>
              <a:gd name="connsiteX35306" fmla="*/ 5341936 w 12191966"/>
              <a:gd name="connsiteY35306" fmla="*/ 3156637 h 4330701"/>
              <a:gd name="connsiteX35307" fmla="*/ 5338363 w 12191966"/>
              <a:gd name="connsiteY35307" fmla="*/ 3158622 h 4330701"/>
              <a:gd name="connsiteX35308" fmla="*/ 5334001 w 12191966"/>
              <a:gd name="connsiteY35308" fmla="*/ 3160606 h 4330701"/>
              <a:gd name="connsiteX35309" fmla="*/ 5328839 w 12191966"/>
              <a:gd name="connsiteY35309" fmla="*/ 3162194 h 4330701"/>
              <a:gd name="connsiteX35310" fmla="*/ 5322887 w 12191966"/>
              <a:gd name="connsiteY35310" fmla="*/ 3163782 h 4330701"/>
              <a:gd name="connsiteX35311" fmla="*/ 5316930 w 12191966"/>
              <a:gd name="connsiteY35311" fmla="*/ 3164575 h 4330701"/>
              <a:gd name="connsiteX35312" fmla="*/ 5310184 w 12191966"/>
              <a:gd name="connsiteY35312" fmla="*/ 3164972 h 4330701"/>
              <a:gd name="connsiteX35313" fmla="*/ 5303436 w 12191966"/>
              <a:gd name="connsiteY35313" fmla="*/ 3164972 h 4330701"/>
              <a:gd name="connsiteX35314" fmla="*/ 5296288 w 12191966"/>
              <a:gd name="connsiteY35314" fmla="*/ 3164575 h 4330701"/>
              <a:gd name="connsiteX35315" fmla="*/ 5289945 w 12191966"/>
              <a:gd name="connsiteY35315" fmla="*/ 3163782 h 4330701"/>
              <a:gd name="connsiteX35316" fmla="*/ 5282793 w 12191966"/>
              <a:gd name="connsiteY35316" fmla="*/ 3162194 h 4330701"/>
              <a:gd name="connsiteX35317" fmla="*/ 5276055 w 12191966"/>
              <a:gd name="connsiteY35317" fmla="*/ 3159812 h 4330701"/>
              <a:gd name="connsiteX35318" fmla="*/ 5269700 w 12191966"/>
              <a:gd name="connsiteY35318" fmla="*/ 3156637 h 4330701"/>
              <a:gd name="connsiteX35319" fmla="*/ 5264145 w 12191966"/>
              <a:gd name="connsiteY35319" fmla="*/ 3153065 h 4330701"/>
              <a:gd name="connsiteX35320" fmla="*/ 5258593 w 12191966"/>
              <a:gd name="connsiteY35320" fmla="*/ 3148699 h 4330701"/>
              <a:gd name="connsiteX35321" fmla="*/ 5254223 w 12191966"/>
              <a:gd name="connsiteY35321" fmla="*/ 3143142 h 4330701"/>
              <a:gd name="connsiteX35322" fmla="*/ 5252634 w 12191966"/>
              <a:gd name="connsiteY35322" fmla="*/ 3139967 h 4330701"/>
              <a:gd name="connsiteX35323" fmla="*/ 5255018 w 12191966"/>
              <a:gd name="connsiteY35323" fmla="*/ 3143142 h 4330701"/>
              <a:gd name="connsiteX35324" fmla="*/ 5258593 w 12191966"/>
              <a:gd name="connsiteY35324" fmla="*/ 3145524 h 4330701"/>
              <a:gd name="connsiteX35325" fmla="*/ 5263349 w 12191966"/>
              <a:gd name="connsiteY35325" fmla="*/ 3148302 h 4330701"/>
              <a:gd name="connsiteX35326" fmla="*/ 5267713 w 12191966"/>
              <a:gd name="connsiteY35326" fmla="*/ 3150287 h 4330701"/>
              <a:gd name="connsiteX35327" fmla="*/ 5272875 w 12191966"/>
              <a:gd name="connsiteY35327" fmla="*/ 3151477 h 4330701"/>
              <a:gd name="connsiteX35328" fmla="*/ 5278032 w 12191966"/>
              <a:gd name="connsiteY35328" fmla="*/ 3152668 h 4330701"/>
              <a:gd name="connsiteX35329" fmla="*/ 5283592 w 12191966"/>
              <a:gd name="connsiteY35329" fmla="*/ 3153065 h 4330701"/>
              <a:gd name="connsiteX35330" fmla="*/ 5289149 w 12191966"/>
              <a:gd name="connsiteY35330" fmla="*/ 3153065 h 4330701"/>
              <a:gd name="connsiteX35331" fmla="*/ 5294705 w 12191966"/>
              <a:gd name="connsiteY35331" fmla="*/ 3152271 h 4330701"/>
              <a:gd name="connsiteX35332" fmla="*/ 5299864 w 12191966"/>
              <a:gd name="connsiteY35332" fmla="*/ 3150683 h 4330701"/>
              <a:gd name="connsiteX35333" fmla="*/ 5304229 w 12191966"/>
              <a:gd name="connsiteY35333" fmla="*/ 3148302 h 4330701"/>
              <a:gd name="connsiteX35334" fmla="*/ 5308992 w 12191966"/>
              <a:gd name="connsiteY35334" fmla="*/ 3145127 h 4330701"/>
              <a:gd name="connsiteX35335" fmla="*/ 5312165 w 12191966"/>
              <a:gd name="connsiteY35335" fmla="*/ 3141158 h 4330701"/>
              <a:gd name="connsiteX35336" fmla="*/ 5313757 w 12191966"/>
              <a:gd name="connsiteY35336" fmla="*/ 3138776 h 4330701"/>
              <a:gd name="connsiteX35337" fmla="*/ 5315344 w 12191966"/>
              <a:gd name="connsiteY35337" fmla="*/ 3135998 h 4330701"/>
              <a:gd name="connsiteX35338" fmla="*/ 5316537 w 12191966"/>
              <a:gd name="connsiteY35338" fmla="*/ 3133219 h 4330701"/>
              <a:gd name="connsiteX35339" fmla="*/ 5316930 w 12191966"/>
              <a:gd name="connsiteY35339" fmla="*/ 3130044 h 4330701"/>
              <a:gd name="connsiteX35340" fmla="*/ 5321301 w 12191966"/>
              <a:gd name="connsiteY35340" fmla="*/ 3131235 h 4330701"/>
              <a:gd name="connsiteX35341" fmla="*/ 5325269 w 12191966"/>
              <a:gd name="connsiteY35341" fmla="*/ 3132426 h 4330701"/>
              <a:gd name="connsiteX35342" fmla="*/ 5332809 w 12191966"/>
              <a:gd name="connsiteY35342" fmla="*/ 3136395 h 4330701"/>
              <a:gd name="connsiteX35343" fmla="*/ 5339951 w 12191966"/>
              <a:gd name="connsiteY35343" fmla="*/ 3140761 h 4330701"/>
              <a:gd name="connsiteX35344" fmla="*/ 5347095 w 12191966"/>
              <a:gd name="connsiteY35344" fmla="*/ 3143936 h 4330701"/>
              <a:gd name="connsiteX35345" fmla="*/ 5349876 w 12191966"/>
              <a:gd name="connsiteY35345" fmla="*/ 3145524 h 4330701"/>
              <a:gd name="connsiteX35346" fmla="*/ 5353446 w 12191966"/>
              <a:gd name="connsiteY35346" fmla="*/ 3147111 h 4330701"/>
              <a:gd name="connsiteX35347" fmla="*/ 5356620 w 12191966"/>
              <a:gd name="connsiteY35347" fmla="*/ 3147508 h 4330701"/>
              <a:gd name="connsiteX35348" fmla="*/ 5360193 w 12191966"/>
              <a:gd name="connsiteY35348" fmla="*/ 3147508 h 4330701"/>
              <a:gd name="connsiteX35349" fmla="*/ 5362968 w 12191966"/>
              <a:gd name="connsiteY35349" fmla="*/ 3147508 h 4330701"/>
              <a:gd name="connsiteX35350" fmla="*/ 5366144 w 12191966"/>
              <a:gd name="connsiteY35350" fmla="*/ 3146714 h 4330701"/>
              <a:gd name="connsiteX35351" fmla="*/ 5369719 w 12191966"/>
              <a:gd name="connsiteY35351" fmla="*/ 3144730 h 4330701"/>
              <a:gd name="connsiteX35352" fmla="*/ 5372495 w 12191966"/>
              <a:gd name="connsiteY35352" fmla="*/ 3141554 h 4330701"/>
              <a:gd name="connsiteX35353" fmla="*/ 5372495 w 12191966"/>
              <a:gd name="connsiteY35353" fmla="*/ 3137585 h 4330701"/>
              <a:gd name="connsiteX35354" fmla="*/ 5371702 w 12191966"/>
              <a:gd name="connsiteY35354" fmla="*/ 3134410 h 4330701"/>
              <a:gd name="connsiteX35355" fmla="*/ 5370909 w 12191966"/>
              <a:gd name="connsiteY35355" fmla="*/ 3132029 h 4330701"/>
              <a:gd name="connsiteX35356" fmla="*/ 5369719 w 12191966"/>
              <a:gd name="connsiteY35356" fmla="*/ 3130044 h 4330701"/>
              <a:gd name="connsiteX35357" fmla="*/ 5368528 w 12191966"/>
              <a:gd name="connsiteY35357" fmla="*/ 3128059 h 4330701"/>
              <a:gd name="connsiteX35358" fmla="*/ 5366938 w 12191966"/>
              <a:gd name="connsiteY35358" fmla="*/ 3126869 h 4330701"/>
              <a:gd name="connsiteX35359" fmla="*/ 5364557 w 12191966"/>
              <a:gd name="connsiteY35359" fmla="*/ 3124884 h 4330701"/>
              <a:gd name="connsiteX35360" fmla="*/ 5362174 w 12191966"/>
              <a:gd name="connsiteY35360" fmla="*/ 3122900 h 4330701"/>
              <a:gd name="connsiteX35361" fmla="*/ 5361382 w 12191966"/>
              <a:gd name="connsiteY35361" fmla="*/ 3122106 h 4330701"/>
              <a:gd name="connsiteX35362" fmla="*/ 5360986 w 12191966"/>
              <a:gd name="connsiteY35362" fmla="*/ 3120121 h 4330701"/>
              <a:gd name="connsiteX35363" fmla="*/ 5360986 w 12191966"/>
              <a:gd name="connsiteY35363" fmla="*/ 3118137 h 4330701"/>
              <a:gd name="connsiteX35364" fmla="*/ 5360986 w 12191966"/>
              <a:gd name="connsiteY35364" fmla="*/ 3115358 h 4330701"/>
              <a:gd name="connsiteX35365" fmla="*/ 5362174 w 12191966"/>
              <a:gd name="connsiteY35365" fmla="*/ 3112183 h 4330701"/>
              <a:gd name="connsiteX35366" fmla="*/ 5362968 w 12191966"/>
              <a:gd name="connsiteY35366" fmla="*/ 3107817 h 4330701"/>
              <a:gd name="connsiteX35367" fmla="*/ 5359399 w 12191966"/>
              <a:gd name="connsiteY35367" fmla="*/ 3107420 h 4330701"/>
              <a:gd name="connsiteX35368" fmla="*/ 5356620 w 12191966"/>
              <a:gd name="connsiteY35368" fmla="*/ 3107420 h 4330701"/>
              <a:gd name="connsiteX35369" fmla="*/ 5354634 w 12191966"/>
              <a:gd name="connsiteY35369" fmla="*/ 3108611 h 4330701"/>
              <a:gd name="connsiteX35370" fmla="*/ 5352653 w 12191966"/>
              <a:gd name="connsiteY35370" fmla="*/ 3110595 h 4330701"/>
              <a:gd name="connsiteX35371" fmla="*/ 5351458 w 12191966"/>
              <a:gd name="connsiteY35371" fmla="*/ 3113374 h 4330701"/>
              <a:gd name="connsiteX35372" fmla="*/ 5351063 w 12191966"/>
              <a:gd name="connsiteY35372" fmla="*/ 3116946 h 4330701"/>
              <a:gd name="connsiteX35373" fmla="*/ 5351458 w 12191966"/>
              <a:gd name="connsiteY35373" fmla="*/ 3120915 h 4330701"/>
              <a:gd name="connsiteX35374" fmla="*/ 5352653 w 12191966"/>
              <a:gd name="connsiteY35374" fmla="*/ 3126472 h 4330701"/>
              <a:gd name="connsiteX35375" fmla="*/ 5332809 w 12191966"/>
              <a:gd name="connsiteY35375" fmla="*/ 3128456 h 4330701"/>
              <a:gd name="connsiteX35376" fmla="*/ 5334398 w 12191966"/>
              <a:gd name="connsiteY35376" fmla="*/ 3124090 h 4330701"/>
              <a:gd name="connsiteX35377" fmla="*/ 5335587 w 12191966"/>
              <a:gd name="connsiteY35377" fmla="*/ 3118534 h 4330701"/>
              <a:gd name="connsiteX35378" fmla="*/ 5335986 w 12191966"/>
              <a:gd name="connsiteY35378" fmla="*/ 3112183 h 4330701"/>
              <a:gd name="connsiteX35379" fmla="*/ 5335587 w 12191966"/>
              <a:gd name="connsiteY35379" fmla="*/ 3105039 h 4330701"/>
              <a:gd name="connsiteX35380" fmla="*/ 5332809 w 12191966"/>
              <a:gd name="connsiteY35380" fmla="*/ 3107420 h 4330701"/>
              <a:gd name="connsiteX35381" fmla="*/ 5330031 w 12191966"/>
              <a:gd name="connsiteY35381" fmla="*/ 3110595 h 4330701"/>
              <a:gd name="connsiteX35382" fmla="*/ 5324077 w 12191966"/>
              <a:gd name="connsiteY35382" fmla="*/ 3114961 h 4330701"/>
              <a:gd name="connsiteX35383" fmla="*/ 5317325 w 12191966"/>
              <a:gd name="connsiteY35383" fmla="*/ 3118534 h 4330701"/>
              <a:gd name="connsiteX35384" fmla="*/ 5309787 w 12191966"/>
              <a:gd name="connsiteY35384" fmla="*/ 3120915 h 4330701"/>
              <a:gd name="connsiteX35385" fmla="*/ 5302642 w 12191966"/>
              <a:gd name="connsiteY35385" fmla="*/ 3122503 h 4330701"/>
              <a:gd name="connsiteX35386" fmla="*/ 5294705 w 12191966"/>
              <a:gd name="connsiteY35386" fmla="*/ 3123693 h 4330701"/>
              <a:gd name="connsiteX35387" fmla="*/ 5286768 w 12191966"/>
              <a:gd name="connsiteY35387" fmla="*/ 3124090 h 4330701"/>
              <a:gd name="connsiteX35388" fmla="*/ 5278032 w 12191966"/>
              <a:gd name="connsiteY35388" fmla="*/ 3123693 h 4330701"/>
              <a:gd name="connsiteX35389" fmla="*/ 5270095 w 12191966"/>
              <a:gd name="connsiteY35389" fmla="*/ 3122900 h 4330701"/>
              <a:gd name="connsiteX35390" fmla="*/ 5260971 w 12191966"/>
              <a:gd name="connsiteY35390" fmla="*/ 3122106 h 4330701"/>
              <a:gd name="connsiteX35391" fmla="*/ 5243898 w 12191966"/>
              <a:gd name="connsiteY35391" fmla="*/ 3118931 h 4330701"/>
              <a:gd name="connsiteX35392" fmla="*/ 5227220 w 12191966"/>
              <a:gd name="connsiteY35392" fmla="*/ 3115358 h 4330701"/>
              <a:gd name="connsiteX35393" fmla="*/ 5210562 w 12191966"/>
              <a:gd name="connsiteY35393" fmla="*/ 3112183 h 4330701"/>
              <a:gd name="connsiteX35394" fmla="*/ 5207785 w 12191966"/>
              <a:gd name="connsiteY35394" fmla="*/ 3112977 h 4330701"/>
              <a:gd name="connsiteX35395" fmla="*/ 5206592 w 12191966"/>
              <a:gd name="connsiteY35395" fmla="*/ 3114564 h 4330701"/>
              <a:gd name="connsiteX35396" fmla="*/ 5205010 w 12191966"/>
              <a:gd name="connsiteY35396" fmla="*/ 3116152 h 4330701"/>
              <a:gd name="connsiteX35397" fmla="*/ 5204613 w 12191966"/>
              <a:gd name="connsiteY35397" fmla="*/ 3117343 h 4330701"/>
              <a:gd name="connsiteX35398" fmla="*/ 5203423 w 12191966"/>
              <a:gd name="connsiteY35398" fmla="*/ 3119327 h 4330701"/>
              <a:gd name="connsiteX35399" fmla="*/ 5203423 w 12191966"/>
              <a:gd name="connsiteY35399" fmla="*/ 3122106 h 4330701"/>
              <a:gd name="connsiteX35400" fmla="*/ 5203423 w 12191966"/>
              <a:gd name="connsiteY35400" fmla="*/ 3126472 h 4330701"/>
              <a:gd name="connsiteX35401" fmla="*/ 5204613 w 12191966"/>
              <a:gd name="connsiteY35401" fmla="*/ 3131632 h 4330701"/>
              <a:gd name="connsiteX35402" fmla="*/ 5205404 w 12191966"/>
              <a:gd name="connsiteY35402" fmla="*/ 3137188 h 4330701"/>
              <a:gd name="connsiteX35403" fmla="*/ 5207785 w 12191966"/>
              <a:gd name="connsiteY35403" fmla="*/ 3147111 h 4330701"/>
              <a:gd name="connsiteX35404" fmla="*/ 5205404 w 12191966"/>
              <a:gd name="connsiteY35404" fmla="*/ 3147508 h 4330701"/>
              <a:gd name="connsiteX35405" fmla="*/ 5203817 w 12191966"/>
              <a:gd name="connsiteY35405" fmla="*/ 3148699 h 4330701"/>
              <a:gd name="connsiteX35406" fmla="*/ 5200247 w 12191966"/>
              <a:gd name="connsiteY35406" fmla="*/ 3151080 h 4330701"/>
              <a:gd name="connsiteX35407" fmla="*/ 5199051 w 12191966"/>
              <a:gd name="connsiteY35407" fmla="*/ 3152668 h 4330701"/>
              <a:gd name="connsiteX35408" fmla="*/ 5197457 w 12191966"/>
              <a:gd name="connsiteY35408" fmla="*/ 3153462 h 4330701"/>
              <a:gd name="connsiteX35409" fmla="*/ 5195480 w 12191966"/>
              <a:gd name="connsiteY35409" fmla="*/ 3154653 h 4330701"/>
              <a:gd name="connsiteX35410" fmla="*/ 5193100 w 12191966"/>
              <a:gd name="connsiteY35410" fmla="*/ 3154653 h 4330701"/>
              <a:gd name="connsiteX35411" fmla="*/ 5194296 w 12191966"/>
              <a:gd name="connsiteY35411" fmla="*/ 3151080 h 4330701"/>
              <a:gd name="connsiteX35412" fmla="*/ 5195875 w 12191966"/>
              <a:gd name="connsiteY35412" fmla="*/ 3148302 h 4330701"/>
              <a:gd name="connsiteX35413" fmla="*/ 5196275 w 12191966"/>
              <a:gd name="connsiteY35413" fmla="*/ 3145524 h 4330701"/>
              <a:gd name="connsiteX35414" fmla="*/ 5197065 w 12191966"/>
              <a:gd name="connsiteY35414" fmla="*/ 3143142 h 4330701"/>
              <a:gd name="connsiteX35415" fmla="*/ 5197065 w 12191966"/>
              <a:gd name="connsiteY35415" fmla="*/ 3137982 h 4330701"/>
              <a:gd name="connsiteX35416" fmla="*/ 5195875 w 12191966"/>
              <a:gd name="connsiteY35416" fmla="*/ 3134013 h 4330701"/>
              <a:gd name="connsiteX35417" fmla="*/ 5195087 w 12191966"/>
              <a:gd name="connsiteY35417" fmla="*/ 3129647 h 4330701"/>
              <a:gd name="connsiteX35418" fmla="*/ 5193898 w 12191966"/>
              <a:gd name="connsiteY35418" fmla="*/ 3124884 h 4330701"/>
              <a:gd name="connsiteX35419" fmla="*/ 5193502 w 12191966"/>
              <a:gd name="connsiteY35419" fmla="*/ 3120121 h 4330701"/>
              <a:gd name="connsiteX35420" fmla="*/ 5193898 w 12191966"/>
              <a:gd name="connsiteY35420" fmla="*/ 3116946 h 4330701"/>
              <a:gd name="connsiteX35421" fmla="*/ 5195087 w 12191966"/>
              <a:gd name="connsiteY35421" fmla="*/ 3113374 h 4330701"/>
              <a:gd name="connsiteX35422" fmla="*/ 5192315 w 12191966"/>
              <a:gd name="connsiteY35422" fmla="*/ 3118137 h 4330701"/>
              <a:gd name="connsiteX35423" fmla="*/ 5190321 w 12191966"/>
              <a:gd name="connsiteY35423" fmla="*/ 3121709 h 4330701"/>
              <a:gd name="connsiteX35424" fmla="*/ 5188338 w 12191966"/>
              <a:gd name="connsiteY35424" fmla="*/ 3124090 h 4330701"/>
              <a:gd name="connsiteX35425" fmla="*/ 5186353 w 12191966"/>
              <a:gd name="connsiteY35425" fmla="*/ 3126075 h 4330701"/>
              <a:gd name="connsiteX35426" fmla="*/ 5184366 w 12191966"/>
              <a:gd name="connsiteY35426" fmla="*/ 3126869 h 4330701"/>
              <a:gd name="connsiteX35427" fmla="*/ 5182381 w 12191966"/>
              <a:gd name="connsiteY35427" fmla="*/ 3128059 h 4330701"/>
              <a:gd name="connsiteX35428" fmla="*/ 5180000 w 12191966"/>
              <a:gd name="connsiteY35428" fmla="*/ 3128456 h 4330701"/>
              <a:gd name="connsiteX35429" fmla="*/ 5178017 w 12191966"/>
              <a:gd name="connsiteY35429" fmla="*/ 3128456 h 4330701"/>
              <a:gd name="connsiteX35430" fmla="*/ 5172859 w 12191966"/>
              <a:gd name="connsiteY35430" fmla="*/ 3127663 h 4330701"/>
              <a:gd name="connsiteX35431" fmla="*/ 5167301 w 12191966"/>
              <a:gd name="connsiteY35431" fmla="*/ 3126472 h 4330701"/>
              <a:gd name="connsiteX35432" fmla="*/ 5160160 w 12191966"/>
              <a:gd name="connsiteY35432" fmla="*/ 3124884 h 4330701"/>
              <a:gd name="connsiteX35433" fmla="*/ 5152222 w 12191966"/>
              <a:gd name="connsiteY35433" fmla="*/ 3124090 h 4330701"/>
              <a:gd name="connsiteX35434" fmla="*/ 5153809 w 12191966"/>
              <a:gd name="connsiteY35434" fmla="*/ 3120518 h 4330701"/>
              <a:gd name="connsiteX35435" fmla="*/ 5154206 w 12191966"/>
              <a:gd name="connsiteY35435" fmla="*/ 3117343 h 4330701"/>
              <a:gd name="connsiteX35436" fmla="*/ 5154605 w 12191966"/>
              <a:gd name="connsiteY35436" fmla="*/ 3114961 h 4330701"/>
              <a:gd name="connsiteX35437" fmla="*/ 5154206 w 12191966"/>
              <a:gd name="connsiteY35437" fmla="*/ 3112580 h 4330701"/>
              <a:gd name="connsiteX35438" fmla="*/ 5153413 w 12191966"/>
              <a:gd name="connsiteY35438" fmla="*/ 3110595 h 4330701"/>
              <a:gd name="connsiteX35439" fmla="*/ 5152222 w 12191966"/>
              <a:gd name="connsiteY35439" fmla="*/ 3108611 h 4330701"/>
              <a:gd name="connsiteX35440" fmla="*/ 5148653 w 12191966"/>
              <a:gd name="connsiteY35440" fmla="*/ 3105436 h 4330701"/>
              <a:gd name="connsiteX35441" fmla="*/ 5145079 w 12191966"/>
              <a:gd name="connsiteY35441" fmla="*/ 3101863 h 4330701"/>
              <a:gd name="connsiteX35442" fmla="*/ 5143098 w 12191966"/>
              <a:gd name="connsiteY35442" fmla="*/ 3099879 h 4330701"/>
              <a:gd name="connsiteX35443" fmla="*/ 5141904 w 12191966"/>
              <a:gd name="connsiteY35443" fmla="*/ 3097497 h 4330701"/>
              <a:gd name="connsiteX35444" fmla="*/ 5140319 w 12191966"/>
              <a:gd name="connsiteY35444" fmla="*/ 3095116 h 4330701"/>
              <a:gd name="connsiteX35445" fmla="*/ 5139129 w 12191966"/>
              <a:gd name="connsiteY35445" fmla="*/ 3091941 h 4330701"/>
              <a:gd name="connsiteX35446" fmla="*/ 5138732 w 12191966"/>
              <a:gd name="connsiteY35446" fmla="*/ 3088368 h 4330701"/>
              <a:gd name="connsiteX35447" fmla="*/ 5138339 w 12191966"/>
              <a:gd name="connsiteY35447" fmla="*/ 3084399 h 4330701"/>
              <a:gd name="connsiteX35448" fmla="*/ 5130004 w 12191966"/>
              <a:gd name="connsiteY35448" fmla="*/ 3086781 h 4330701"/>
              <a:gd name="connsiteX35449" fmla="*/ 5123653 w 12191966"/>
              <a:gd name="connsiteY35449" fmla="*/ 3089559 h 4330701"/>
              <a:gd name="connsiteX35450" fmla="*/ 5112939 w 12191966"/>
              <a:gd name="connsiteY35450" fmla="*/ 3093528 h 4330701"/>
              <a:gd name="connsiteX35451" fmla="*/ 5108574 w 12191966"/>
              <a:gd name="connsiteY35451" fmla="*/ 3094322 h 4330701"/>
              <a:gd name="connsiteX35452" fmla="*/ 5103018 w 12191966"/>
              <a:gd name="connsiteY35452" fmla="*/ 3095513 h 4330701"/>
              <a:gd name="connsiteX35453" fmla="*/ 5096671 w 12191966"/>
              <a:gd name="connsiteY35453" fmla="*/ 3095910 h 4330701"/>
              <a:gd name="connsiteX35454" fmla="*/ 5087938 w 12191966"/>
              <a:gd name="connsiteY35454" fmla="*/ 3095910 h 4330701"/>
              <a:gd name="connsiteX35455" fmla="*/ 5085558 w 12191966"/>
              <a:gd name="connsiteY35455" fmla="*/ 3097100 h 4330701"/>
              <a:gd name="connsiteX35456" fmla="*/ 5083971 w 12191966"/>
              <a:gd name="connsiteY35456" fmla="*/ 3098291 h 4330701"/>
              <a:gd name="connsiteX35457" fmla="*/ 5082386 w 12191966"/>
              <a:gd name="connsiteY35457" fmla="*/ 3099879 h 4330701"/>
              <a:gd name="connsiteX35458" fmla="*/ 5081989 w 12191966"/>
              <a:gd name="connsiteY35458" fmla="*/ 3101466 h 4330701"/>
              <a:gd name="connsiteX35459" fmla="*/ 5081592 w 12191966"/>
              <a:gd name="connsiteY35459" fmla="*/ 3103451 h 4330701"/>
              <a:gd name="connsiteX35460" fmla="*/ 5081592 w 12191966"/>
              <a:gd name="connsiteY35460" fmla="*/ 3105436 h 4330701"/>
              <a:gd name="connsiteX35461" fmla="*/ 5081989 w 12191966"/>
              <a:gd name="connsiteY35461" fmla="*/ 3109405 h 4330701"/>
              <a:gd name="connsiteX35462" fmla="*/ 5083178 w 12191966"/>
              <a:gd name="connsiteY35462" fmla="*/ 3113374 h 4330701"/>
              <a:gd name="connsiteX35463" fmla="*/ 5083574 w 12191966"/>
              <a:gd name="connsiteY35463" fmla="*/ 3118137 h 4330701"/>
              <a:gd name="connsiteX35464" fmla="*/ 5083574 w 12191966"/>
              <a:gd name="connsiteY35464" fmla="*/ 3120121 h 4330701"/>
              <a:gd name="connsiteX35465" fmla="*/ 5083178 w 12191966"/>
              <a:gd name="connsiteY35465" fmla="*/ 3122106 h 4330701"/>
              <a:gd name="connsiteX35466" fmla="*/ 5082386 w 12191966"/>
              <a:gd name="connsiteY35466" fmla="*/ 3123693 h 4330701"/>
              <a:gd name="connsiteX35467" fmla="*/ 5081592 w 12191966"/>
              <a:gd name="connsiteY35467" fmla="*/ 3125678 h 4330701"/>
              <a:gd name="connsiteX35468" fmla="*/ 5079609 w 12191966"/>
              <a:gd name="connsiteY35468" fmla="*/ 3122900 h 4330701"/>
              <a:gd name="connsiteX35469" fmla="*/ 5076833 w 12191966"/>
              <a:gd name="connsiteY35469" fmla="*/ 3120915 h 4330701"/>
              <a:gd name="connsiteX35470" fmla="*/ 5071677 w 12191966"/>
              <a:gd name="connsiteY35470" fmla="*/ 3118137 h 4330701"/>
              <a:gd name="connsiteX35471" fmla="*/ 5068900 w 12191966"/>
              <a:gd name="connsiteY35471" fmla="*/ 3116152 h 4330701"/>
              <a:gd name="connsiteX35472" fmla="*/ 5066913 w 12191966"/>
              <a:gd name="connsiteY35472" fmla="*/ 3112977 h 4330701"/>
              <a:gd name="connsiteX35473" fmla="*/ 5066123 w 12191966"/>
              <a:gd name="connsiteY35473" fmla="*/ 3111389 h 4330701"/>
              <a:gd name="connsiteX35474" fmla="*/ 5065328 w 12191966"/>
              <a:gd name="connsiteY35474" fmla="*/ 3109405 h 4330701"/>
              <a:gd name="connsiteX35475" fmla="*/ 5064936 w 12191966"/>
              <a:gd name="connsiteY35475" fmla="*/ 3103848 h 4330701"/>
              <a:gd name="connsiteX35476" fmla="*/ 5061362 w 12191966"/>
              <a:gd name="connsiteY35476" fmla="*/ 3108611 h 4330701"/>
              <a:gd name="connsiteX35477" fmla="*/ 5059375 w 12191966"/>
              <a:gd name="connsiteY35477" fmla="*/ 3112183 h 4330701"/>
              <a:gd name="connsiteX35478" fmla="*/ 5059375 w 12191966"/>
              <a:gd name="connsiteY35478" fmla="*/ 3113374 h 4330701"/>
              <a:gd name="connsiteX35479" fmla="*/ 5058978 w 12191966"/>
              <a:gd name="connsiteY35479" fmla="*/ 3114961 h 4330701"/>
              <a:gd name="connsiteX35480" fmla="*/ 5059771 w 12191966"/>
              <a:gd name="connsiteY35480" fmla="*/ 3118137 h 4330701"/>
              <a:gd name="connsiteX35481" fmla="*/ 5062951 w 12191966"/>
              <a:gd name="connsiteY35481" fmla="*/ 3123693 h 4330701"/>
              <a:gd name="connsiteX35482" fmla="*/ 5064936 w 12191966"/>
              <a:gd name="connsiteY35482" fmla="*/ 3128059 h 4330701"/>
              <a:gd name="connsiteX35483" fmla="*/ 5066123 w 12191966"/>
              <a:gd name="connsiteY35483" fmla="*/ 3133219 h 4330701"/>
              <a:gd name="connsiteX35484" fmla="*/ 5062152 w 12191966"/>
              <a:gd name="connsiteY35484" fmla="*/ 3134410 h 4330701"/>
              <a:gd name="connsiteX35485" fmla="*/ 5058585 w 12191966"/>
              <a:gd name="connsiteY35485" fmla="*/ 3135204 h 4330701"/>
              <a:gd name="connsiteX35486" fmla="*/ 5055407 w 12191966"/>
              <a:gd name="connsiteY35486" fmla="*/ 3135601 h 4330701"/>
              <a:gd name="connsiteX35487" fmla="*/ 5052630 w 12191966"/>
              <a:gd name="connsiteY35487" fmla="*/ 3135204 h 4330701"/>
              <a:gd name="connsiteX35488" fmla="*/ 5049453 w 12191966"/>
              <a:gd name="connsiteY35488" fmla="*/ 3134013 h 4330701"/>
              <a:gd name="connsiteX35489" fmla="*/ 5047073 w 12191966"/>
              <a:gd name="connsiteY35489" fmla="*/ 3132426 h 4330701"/>
              <a:gd name="connsiteX35490" fmla="*/ 5042311 w 12191966"/>
              <a:gd name="connsiteY35490" fmla="*/ 3129647 h 4330701"/>
              <a:gd name="connsiteX35491" fmla="*/ 5037943 w 12191966"/>
              <a:gd name="connsiteY35491" fmla="*/ 3126472 h 4330701"/>
              <a:gd name="connsiteX35492" fmla="*/ 5035557 w 12191966"/>
              <a:gd name="connsiteY35492" fmla="*/ 3125678 h 4330701"/>
              <a:gd name="connsiteX35493" fmla="*/ 5032779 w 12191966"/>
              <a:gd name="connsiteY35493" fmla="*/ 3124487 h 4330701"/>
              <a:gd name="connsiteX35494" fmla="*/ 5029997 w 12191966"/>
              <a:gd name="connsiteY35494" fmla="*/ 3124090 h 4330701"/>
              <a:gd name="connsiteX35495" fmla="*/ 5026426 w 12191966"/>
              <a:gd name="connsiteY35495" fmla="*/ 3124090 h 4330701"/>
              <a:gd name="connsiteX35496" fmla="*/ 5022851 w 12191966"/>
              <a:gd name="connsiteY35496" fmla="*/ 3124884 h 4330701"/>
              <a:gd name="connsiteX35497" fmla="*/ 5018879 w 12191966"/>
              <a:gd name="connsiteY35497" fmla="*/ 3126472 h 4330701"/>
              <a:gd name="connsiteX35498" fmla="*/ 5020465 w 12191966"/>
              <a:gd name="connsiteY35498" fmla="*/ 3120121 h 4330701"/>
              <a:gd name="connsiteX35499" fmla="*/ 5022455 w 12191966"/>
              <a:gd name="connsiteY35499" fmla="*/ 3114564 h 4330701"/>
              <a:gd name="connsiteX35500" fmla="*/ 5023647 w 12191966"/>
              <a:gd name="connsiteY35500" fmla="*/ 3108611 h 4330701"/>
              <a:gd name="connsiteX35501" fmla="*/ 5025232 w 12191966"/>
              <a:gd name="connsiteY35501" fmla="*/ 3102260 h 4330701"/>
              <a:gd name="connsiteX35502" fmla="*/ 5019674 w 12191966"/>
              <a:gd name="connsiteY35502" fmla="*/ 3103451 h 4330701"/>
              <a:gd name="connsiteX35503" fmla="*/ 5014118 w 12191966"/>
              <a:gd name="connsiteY35503" fmla="*/ 3103848 h 4330701"/>
              <a:gd name="connsiteX35504" fmla="*/ 5009355 w 12191966"/>
              <a:gd name="connsiteY35504" fmla="*/ 3103451 h 4330701"/>
              <a:gd name="connsiteX35505" fmla="*/ 5004199 w 12191966"/>
              <a:gd name="connsiteY35505" fmla="*/ 3103054 h 4330701"/>
              <a:gd name="connsiteX35506" fmla="*/ 4998244 w 12191966"/>
              <a:gd name="connsiteY35506" fmla="*/ 3101863 h 4330701"/>
              <a:gd name="connsiteX35507" fmla="*/ 4991895 w 12191966"/>
              <a:gd name="connsiteY35507" fmla="*/ 3101466 h 4330701"/>
              <a:gd name="connsiteX35508" fmla="*/ 4983555 w 12191966"/>
              <a:gd name="connsiteY35508" fmla="*/ 3101466 h 4330701"/>
              <a:gd name="connsiteX35509" fmla="*/ 4974825 w 12191966"/>
              <a:gd name="connsiteY35509" fmla="*/ 3101863 h 4330701"/>
              <a:gd name="connsiteX35510" fmla="*/ 4974032 w 12191966"/>
              <a:gd name="connsiteY35510" fmla="*/ 3105436 h 4330701"/>
              <a:gd name="connsiteX35511" fmla="*/ 4974825 w 12191966"/>
              <a:gd name="connsiteY35511" fmla="*/ 3107817 h 4330701"/>
              <a:gd name="connsiteX35512" fmla="*/ 4975619 w 12191966"/>
              <a:gd name="connsiteY35512" fmla="*/ 3109405 h 4330701"/>
              <a:gd name="connsiteX35513" fmla="*/ 4976809 w 12191966"/>
              <a:gd name="connsiteY35513" fmla="*/ 3110992 h 4330701"/>
              <a:gd name="connsiteX35514" fmla="*/ 4977600 w 12191966"/>
              <a:gd name="connsiteY35514" fmla="*/ 3112183 h 4330701"/>
              <a:gd name="connsiteX35515" fmla="*/ 4979189 w 12191966"/>
              <a:gd name="connsiteY35515" fmla="*/ 3112580 h 4330701"/>
              <a:gd name="connsiteX35516" fmla="*/ 4982762 w 12191966"/>
              <a:gd name="connsiteY35516" fmla="*/ 3112580 h 4330701"/>
              <a:gd name="connsiteX35517" fmla="*/ 4981169 w 12191966"/>
              <a:gd name="connsiteY35517" fmla="*/ 3116152 h 4330701"/>
              <a:gd name="connsiteX35518" fmla="*/ 4978791 w 12191966"/>
              <a:gd name="connsiteY35518" fmla="*/ 3118534 h 4330701"/>
              <a:gd name="connsiteX35519" fmla="*/ 4976016 w 12191966"/>
              <a:gd name="connsiteY35519" fmla="*/ 3120518 h 4330701"/>
              <a:gd name="connsiteX35520" fmla="*/ 4973639 w 12191966"/>
              <a:gd name="connsiteY35520" fmla="*/ 3122503 h 4330701"/>
              <a:gd name="connsiteX35521" fmla="*/ 4970457 w 12191966"/>
              <a:gd name="connsiteY35521" fmla="*/ 3124090 h 4330701"/>
              <a:gd name="connsiteX35522" fmla="*/ 4967279 w 12191966"/>
              <a:gd name="connsiteY35522" fmla="*/ 3124884 h 4330701"/>
              <a:gd name="connsiteX35523" fmla="*/ 4960137 w 12191966"/>
              <a:gd name="connsiteY35523" fmla="*/ 3126472 h 4330701"/>
              <a:gd name="connsiteX35524" fmla="*/ 4959740 w 12191966"/>
              <a:gd name="connsiteY35524" fmla="*/ 3122503 h 4330701"/>
              <a:gd name="connsiteX35525" fmla="*/ 4960137 w 12191966"/>
              <a:gd name="connsiteY35525" fmla="*/ 3118931 h 4330701"/>
              <a:gd name="connsiteX35526" fmla="*/ 4961725 w 12191966"/>
              <a:gd name="connsiteY35526" fmla="*/ 3116549 h 4330701"/>
              <a:gd name="connsiteX35527" fmla="*/ 4962917 w 12191966"/>
              <a:gd name="connsiteY35527" fmla="*/ 3114961 h 4330701"/>
              <a:gd name="connsiteX35528" fmla="*/ 4956964 w 12191966"/>
              <a:gd name="connsiteY35528" fmla="*/ 3110595 h 4330701"/>
              <a:gd name="connsiteX35529" fmla="*/ 4950213 w 12191966"/>
              <a:gd name="connsiteY35529" fmla="*/ 3107023 h 4330701"/>
              <a:gd name="connsiteX35530" fmla="*/ 4942672 w 12191966"/>
              <a:gd name="connsiteY35530" fmla="*/ 3103451 h 4330701"/>
              <a:gd name="connsiteX35531" fmla="*/ 4933940 w 12191966"/>
              <a:gd name="connsiteY35531" fmla="*/ 3099879 h 4330701"/>
              <a:gd name="connsiteX35532" fmla="*/ 4924809 w 12191966"/>
              <a:gd name="connsiteY35532" fmla="*/ 3097100 h 4330701"/>
              <a:gd name="connsiteX35533" fmla="*/ 4916073 w 12191966"/>
              <a:gd name="connsiteY35533" fmla="*/ 3094322 h 4330701"/>
              <a:gd name="connsiteX35534" fmla="*/ 4905754 w 12191966"/>
              <a:gd name="connsiteY35534" fmla="*/ 3092337 h 4330701"/>
              <a:gd name="connsiteX35535" fmla="*/ 4895828 w 12191966"/>
              <a:gd name="connsiteY35535" fmla="*/ 3090750 h 4330701"/>
              <a:gd name="connsiteX35536" fmla="*/ 4885904 w 12191966"/>
              <a:gd name="connsiteY35536" fmla="*/ 3090353 h 4330701"/>
              <a:gd name="connsiteX35537" fmla="*/ 4875581 w 12191966"/>
              <a:gd name="connsiteY35537" fmla="*/ 3090353 h 4330701"/>
              <a:gd name="connsiteX35538" fmla="*/ 4866062 w 12191966"/>
              <a:gd name="connsiteY35538" fmla="*/ 3090750 h 4330701"/>
              <a:gd name="connsiteX35539" fmla="*/ 4856141 w 12191966"/>
              <a:gd name="connsiteY35539" fmla="*/ 3091941 h 4330701"/>
              <a:gd name="connsiteX35540" fmla="*/ 4846619 w 12191966"/>
              <a:gd name="connsiteY35540" fmla="*/ 3094322 h 4330701"/>
              <a:gd name="connsiteX35541" fmla="*/ 4837493 w 12191966"/>
              <a:gd name="connsiteY35541" fmla="*/ 3097497 h 4330701"/>
              <a:gd name="connsiteX35542" fmla="*/ 4829553 w 12191966"/>
              <a:gd name="connsiteY35542" fmla="*/ 3101466 h 4330701"/>
              <a:gd name="connsiteX35543" fmla="*/ 4825582 w 12191966"/>
              <a:gd name="connsiteY35543" fmla="*/ 3103848 h 4330701"/>
              <a:gd name="connsiteX35544" fmla="*/ 4821617 w 12191966"/>
              <a:gd name="connsiteY35544" fmla="*/ 3106626 h 4330701"/>
              <a:gd name="connsiteX35545" fmla="*/ 4820425 w 12191966"/>
              <a:gd name="connsiteY35545" fmla="*/ 3103054 h 4330701"/>
              <a:gd name="connsiteX35546" fmla="*/ 4819236 w 12191966"/>
              <a:gd name="connsiteY35546" fmla="*/ 3100276 h 4330701"/>
              <a:gd name="connsiteX35547" fmla="*/ 4817647 w 12191966"/>
              <a:gd name="connsiteY35547" fmla="*/ 3097894 h 4330701"/>
              <a:gd name="connsiteX35548" fmla="*/ 4815662 w 12191966"/>
              <a:gd name="connsiteY35548" fmla="*/ 3095910 h 4330701"/>
              <a:gd name="connsiteX35549" fmla="*/ 4813679 w 12191966"/>
              <a:gd name="connsiteY35549" fmla="*/ 3094322 h 4330701"/>
              <a:gd name="connsiteX35550" fmla="*/ 4811693 w 12191966"/>
              <a:gd name="connsiteY35550" fmla="*/ 3092734 h 4330701"/>
              <a:gd name="connsiteX35551" fmla="*/ 4808917 w 12191966"/>
              <a:gd name="connsiteY35551" fmla="*/ 3091941 h 4330701"/>
              <a:gd name="connsiteX35552" fmla="*/ 4806537 w 12191966"/>
              <a:gd name="connsiteY35552" fmla="*/ 3091544 h 4330701"/>
              <a:gd name="connsiteX35553" fmla="*/ 4801377 w 12191966"/>
              <a:gd name="connsiteY35553" fmla="*/ 3090750 h 4330701"/>
              <a:gd name="connsiteX35554" fmla="*/ 4795824 w 12191966"/>
              <a:gd name="connsiteY35554" fmla="*/ 3091544 h 4330701"/>
              <a:gd name="connsiteX35555" fmla="*/ 4791060 w 12191966"/>
              <a:gd name="connsiteY35555" fmla="*/ 3091941 h 4330701"/>
              <a:gd name="connsiteX35556" fmla="*/ 4785504 w 12191966"/>
              <a:gd name="connsiteY35556" fmla="*/ 3092734 h 4330701"/>
              <a:gd name="connsiteX35557" fmla="*/ 4774793 w 12191966"/>
              <a:gd name="connsiteY35557" fmla="*/ 3095513 h 4330701"/>
              <a:gd name="connsiteX35558" fmla="*/ 4770430 w 12191966"/>
              <a:gd name="connsiteY35558" fmla="*/ 3095910 h 4330701"/>
              <a:gd name="connsiteX35559" fmla="*/ 4766459 w 12191966"/>
              <a:gd name="connsiteY35559" fmla="*/ 3095910 h 4330701"/>
              <a:gd name="connsiteX35560" fmla="*/ 4764477 w 12191966"/>
              <a:gd name="connsiteY35560" fmla="*/ 3095513 h 4330701"/>
              <a:gd name="connsiteX35561" fmla="*/ 4762888 w 12191966"/>
              <a:gd name="connsiteY35561" fmla="*/ 3095116 h 4330701"/>
              <a:gd name="connsiteX35562" fmla="*/ 4761301 w 12191966"/>
              <a:gd name="connsiteY35562" fmla="*/ 3093925 h 4330701"/>
              <a:gd name="connsiteX35563" fmla="*/ 4760506 w 12191966"/>
              <a:gd name="connsiteY35563" fmla="*/ 3092337 h 4330701"/>
              <a:gd name="connsiteX35564" fmla="*/ 4759317 w 12191966"/>
              <a:gd name="connsiteY35564" fmla="*/ 3090750 h 4330701"/>
              <a:gd name="connsiteX35565" fmla="*/ 4758522 w 12191966"/>
              <a:gd name="connsiteY35565" fmla="*/ 3088765 h 4330701"/>
              <a:gd name="connsiteX35566" fmla="*/ 4757729 w 12191966"/>
              <a:gd name="connsiteY35566" fmla="*/ 3086781 h 4330701"/>
              <a:gd name="connsiteX35567" fmla="*/ 4757729 w 12191966"/>
              <a:gd name="connsiteY35567" fmla="*/ 3084002 h 4330701"/>
              <a:gd name="connsiteX35568" fmla="*/ 4751375 w 12191966"/>
              <a:gd name="connsiteY35568" fmla="*/ 3086781 h 4330701"/>
              <a:gd name="connsiteX35569" fmla="*/ 4744630 w 12191966"/>
              <a:gd name="connsiteY35569" fmla="*/ 3089559 h 4330701"/>
              <a:gd name="connsiteX35570" fmla="*/ 4738285 w 12191966"/>
              <a:gd name="connsiteY35570" fmla="*/ 3090750 h 4330701"/>
              <a:gd name="connsiteX35571" fmla="*/ 4731930 w 12191966"/>
              <a:gd name="connsiteY35571" fmla="*/ 3091544 h 4330701"/>
              <a:gd name="connsiteX35572" fmla="*/ 4725583 w 12191966"/>
              <a:gd name="connsiteY35572" fmla="*/ 3091544 h 4330701"/>
              <a:gd name="connsiteX35573" fmla="*/ 4719230 w 12191966"/>
              <a:gd name="connsiteY35573" fmla="*/ 3090750 h 4330701"/>
              <a:gd name="connsiteX35574" fmla="*/ 4706128 w 12191966"/>
              <a:gd name="connsiteY35574" fmla="*/ 3089559 h 4330701"/>
              <a:gd name="connsiteX35575" fmla="*/ 4694225 w 12191966"/>
              <a:gd name="connsiteY35575" fmla="*/ 3087575 h 4330701"/>
              <a:gd name="connsiteX35576" fmla="*/ 4681925 w 12191966"/>
              <a:gd name="connsiteY35576" fmla="*/ 3085987 h 4330701"/>
              <a:gd name="connsiteX35577" fmla="*/ 4676766 w 12191966"/>
              <a:gd name="connsiteY35577" fmla="*/ 3085590 h 4330701"/>
              <a:gd name="connsiteX35578" fmla="*/ 4670419 w 12191966"/>
              <a:gd name="connsiteY35578" fmla="*/ 3085987 h 4330701"/>
              <a:gd name="connsiteX35579" fmla="*/ 4665655 w 12191966"/>
              <a:gd name="connsiteY35579" fmla="*/ 3086781 h 4330701"/>
              <a:gd name="connsiteX35580" fmla="*/ 4660095 w 12191966"/>
              <a:gd name="connsiteY35580" fmla="*/ 3088368 h 4330701"/>
              <a:gd name="connsiteX35581" fmla="*/ 4661681 w 12191966"/>
              <a:gd name="connsiteY35581" fmla="*/ 3085987 h 4330701"/>
              <a:gd name="connsiteX35582" fmla="*/ 4662873 w 12191966"/>
              <a:gd name="connsiteY35582" fmla="*/ 3083208 h 4330701"/>
              <a:gd name="connsiteX35583" fmla="*/ 4664461 w 12191966"/>
              <a:gd name="connsiteY35583" fmla="*/ 3081224 h 4330701"/>
              <a:gd name="connsiteX35584" fmla="*/ 4666450 w 12191966"/>
              <a:gd name="connsiteY35584" fmla="*/ 3079239 h 4330701"/>
              <a:gd name="connsiteX35585" fmla="*/ 4670419 w 12191966"/>
              <a:gd name="connsiteY35585" fmla="*/ 3076461 h 4330701"/>
              <a:gd name="connsiteX35586" fmla="*/ 4675174 w 12191966"/>
              <a:gd name="connsiteY35586" fmla="*/ 3074476 h 4330701"/>
              <a:gd name="connsiteX35587" fmla="*/ 4680736 w 12191966"/>
              <a:gd name="connsiteY35587" fmla="*/ 3072889 h 4330701"/>
              <a:gd name="connsiteX35588" fmla="*/ 4685492 w 12191966"/>
              <a:gd name="connsiteY35588" fmla="*/ 3072492 h 4330701"/>
              <a:gd name="connsiteX35589" fmla="*/ 4691443 w 12191966"/>
              <a:gd name="connsiteY35589" fmla="*/ 3072492 h 4330701"/>
              <a:gd name="connsiteX35590" fmla="*/ 4697802 w 12191966"/>
              <a:gd name="connsiteY35590" fmla="*/ 3072492 h 4330701"/>
              <a:gd name="connsiteX35591" fmla="*/ 4710097 w 12191966"/>
              <a:gd name="connsiteY35591" fmla="*/ 3073683 h 4330701"/>
              <a:gd name="connsiteX35592" fmla="*/ 4722803 w 12191966"/>
              <a:gd name="connsiteY35592" fmla="*/ 3074873 h 4330701"/>
              <a:gd name="connsiteX35593" fmla="*/ 4728759 w 12191966"/>
              <a:gd name="connsiteY35593" fmla="*/ 3075270 h 4330701"/>
              <a:gd name="connsiteX35594" fmla="*/ 4734713 w 12191966"/>
              <a:gd name="connsiteY35594" fmla="*/ 3075270 h 4330701"/>
              <a:gd name="connsiteX35595" fmla="*/ 4740269 w 12191966"/>
              <a:gd name="connsiteY35595" fmla="*/ 3074873 h 4330701"/>
              <a:gd name="connsiteX35596" fmla="*/ 4745821 w 12191966"/>
              <a:gd name="connsiteY35596" fmla="*/ 3073286 h 4330701"/>
              <a:gd name="connsiteX35597" fmla="*/ 4747806 w 12191966"/>
              <a:gd name="connsiteY35597" fmla="*/ 3071301 h 4330701"/>
              <a:gd name="connsiteX35598" fmla="*/ 4750189 w 12191966"/>
              <a:gd name="connsiteY35598" fmla="*/ 3068920 h 4330701"/>
              <a:gd name="connsiteX35599" fmla="*/ 4751770 w 12191966"/>
              <a:gd name="connsiteY35599" fmla="*/ 3065347 h 4330701"/>
              <a:gd name="connsiteX35600" fmla="*/ 4752174 w 12191966"/>
              <a:gd name="connsiteY35600" fmla="*/ 3063363 h 4330701"/>
              <a:gd name="connsiteX35601" fmla="*/ 4752966 w 12191966"/>
              <a:gd name="connsiteY35601" fmla="*/ 3061378 h 4330701"/>
              <a:gd name="connsiteX35602" fmla="*/ 4749795 w 12191966"/>
              <a:gd name="connsiteY35602" fmla="*/ 3060188 h 4330701"/>
              <a:gd name="connsiteX35603" fmla="*/ 4747009 w 12191966"/>
              <a:gd name="connsiteY35603" fmla="*/ 3059791 h 4330701"/>
              <a:gd name="connsiteX35604" fmla="*/ 4743442 w 12191966"/>
              <a:gd name="connsiteY35604" fmla="*/ 3060188 h 4330701"/>
              <a:gd name="connsiteX35605" fmla="*/ 4740269 w 12191966"/>
              <a:gd name="connsiteY35605" fmla="*/ 3060981 h 4330701"/>
              <a:gd name="connsiteX35606" fmla="*/ 4733125 w 12191966"/>
              <a:gd name="connsiteY35606" fmla="*/ 3062172 h 4330701"/>
              <a:gd name="connsiteX35607" fmla="*/ 4725583 w 12191966"/>
              <a:gd name="connsiteY35607" fmla="*/ 3064157 h 4330701"/>
              <a:gd name="connsiteX35608" fmla="*/ 4718039 w 12191966"/>
              <a:gd name="connsiteY35608" fmla="*/ 3066141 h 4330701"/>
              <a:gd name="connsiteX35609" fmla="*/ 4710097 w 12191966"/>
              <a:gd name="connsiteY35609" fmla="*/ 3067729 h 4330701"/>
              <a:gd name="connsiteX35610" fmla="*/ 4706128 w 12191966"/>
              <a:gd name="connsiteY35610" fmla="*/ 3068523 h 4330701"/>
              <a:gd name="connsiteX35611" fmla="*/ 4702164 w 12191966"/>
              <a:gd name="connsiteY35611" fmla="*/ 3068523 h 4330701"/>
              <a:gd name="connsiteX35612" fmla="*/ 4698193 w 12191966"/>
              <a:gd name="connsiteY35612" fmla="*/ 3068523 h 4330701"/>
              <a:gd name="connsiteX35613" fmla="*/ 4694225 w 12191966"/>
              <a:gd name="connsiteY35613" fmla="*/ 3067332 h 4330701"/>
              <a:gd name="connsiteX35614" fmla="*/ 4695811 w 12191966"/>
              <a:gd name="connsiteY35614" fmla="*/ 3063760 h 4330701"/>
              <a:gd name="connsiteX35615" fmla="*/ 4696211 w 12191966"/>
              <a:gd name="connsiteY35615" fmla="*/ 3060188 h 4330701"/>
              <a:gd name="connsiteX35616" fmla="*/ 4697802 w 12191966"/>
              <a:gd name="connsiteY35616" fmla="*/ 3052249 h 4330701"/>
              <a:gd name="connsiteX35617" fmla="*/ 4698593 w 12191966"/>
              <a:gd name="connsiteY35617" fmla="*/ 3044311 h 4330701"/>
              <a:gd name="connsiteX35618" fmla="*/ 4699784 w 12191966"/>
              <a:gd name="connsiteY35618" fmla="*/ 3040739 h 4330701"/>
              <a:gd name="connsiteX35619" fmla="*/ 4700576 w 12191966"/>
              <a:gd name="connsiteY35619" fmla="*/ 3037167 h 4330701"/>
              <a:gd name="connsiteX35620" fmla="*/ 4698193 w 12191966"/>
              <a:gd name="connsiteY35620" fmla="*/ 3037564 h 4330701"/>
              <a:gd name="connsiteX35621" fmla="*/ 4695018 w 12191966"/>
              <a:gd name="connsiteY35621" fmla="*/ 3038754 h 4330701"/>
              <a:gd name="connsiteX35622" fmla="*/ 4690654 w 12191966"/>
              <a:gd name="connsiteY35622" fmla="*/ 3041136 h 4330701"/>
              <a:gd name="connsiteX35623" fmla="*/ 4687086 w 12191966"/>
              <a:gd name="connsiteY35623" fmla="*/ 3044311 h 4330701"/>
              <a:gd name="connsiteX35624" fmla="*/ 4683512 w 12191966"/>
              <a:gd name="connsiteY35624" fmla="*/ 3047883 h 4330701"/>
              <a:gd name="connsiteX35625" fmla="*/ 4677163 w 12191966"/>
              <a:gd name="connsiteY35625" fmla="*/ 3055822 h 4330701"/>
              <a:gd name="connsiteX35626" fmla="*/ 4673990 w 12191966"/>
              <a:gd name="connsiteY35626" fmla="*/ 3060188 h 4330701"/>
              <a:gd name="connsiteX35627" fmla="*/ 4670419 w 12191966"/>
              <a:gd name="connsiteY35627" fmla="*/ 3063760 h 4330701"/>
              <a:gd name="connsiteX35628" fmla="*/ 4669624 w 12191966"/>
              <a:gd name="connsiteY35628" fmla="*/ 3063363 h 4330701"/>
              <a:gd name="connsiteX35629" fmla="*/ 4668435 w 12191966"/>
              <a:gd name="connsiteY35629" fmla="*/ 3061775 h 4330701"/>
              <a:gd name="connsiteX35630" fmla="*/ 4668040 w 12191966"/>
              <a:gd name="connsiteY35630" fmla="*/ 3060188 h 4330701"/>
              <a:gd name="connsiteX35631" fmla="*/ 4668040 w 12191966"/>
              <a:gd name="connsiteY35631" fmla="*/ 3058203 h 4330701"/>
              <a:gd name="connsiteX35632" fmla="*/ 4668435 w 12191966"/>
              <a:gd name="connsiteY35632" fmla="*/ 3053837 h 4330701"/>
              <a:gd name="connsiteX35633" fmla="*/ 4670020 w 12191966"/>
              <a:gd name="connsiteY35633" fmla="*/ 3048677 h 4330701"/>
              <a:gd name="connsiteX35634" fmla="*/ 4673195 w 12191966"/>
              <a:gd name="connsiteY35634" fmla="*/ 3043914 h 4330701"/>
              <a:gd name="connsiteX35635" fmla="*/ 4674383 w 12191966"/>
              <a:gd name="connsiteY35635" fmla="*/ 3041930 h 4330701"/>
              <a:gd name="connsiteX35636" fmla="*/ 4675972 w 12191966"/>
              <a:gd name="connsiteY35636" fmla="*/ 3040342 h 4330701"/>
              <a:gd name="connsiteX35637" fmla="*/ 4677958 w 12191966"/>
              <a:gd name="connsiteY35637" fmla="*/ 3039151 h 4330701"/>
              <a:gd name="connsiteX35638" fmla="*/ 4680736 w 12191966"/>
              <a:gd name="connsiteY35638" fmla="*/ 3038357 h 4330701"/>
              <a:gd name="connsiteX35639" fmla="*/ 4682721 w 12191966"/>
              <a:gd name="connsiteY35639" fmla="*/ 3038357 h 4330701"/>
              <a:gd name="connsiteX35640" fmla="*/ 4685102 w 12191966"/>
              <a:gd name="connsiteY35640" fmla="*/ 3039151 h 4330701"/>
              <a:gd name="connsiteX35641" fmla="*/ 4680736 w 12191966"/>
              <a:gd name="connsiteY35641" fmla="*/ 3037167 h 4330701"/>
              <a:gd name="connsiteX35642" fmla="*/ 4675972 w 12191966"/>
              <a:gd name="connsiteY35642" fmla="*/ 3035579 h 4330701"/>
              <a:gd name="connsiteX35643" fmla="*/ 4671607 w 12191966"/>
              <a:gd name="connsiteY35643" fmla="*/ 3035182 h 4330701"/>
              <a:gd name="connsiteX35644" fmla="*/ 4666450 w 12191966"/>
              <a:gd name="connsiteY35644" fmla="*/ 3034785 h 4330701"/>
              <a:gd name="connsiteX35645" fmla="*/ 4661681 w 12191966"/>
              <a:gd name="connsiteY35645" fmla="*/ 3035182 h 4330701"/>
              <a:gd name="connsiteX35646" fmla="*/ 4656127 w 12191966"/>
              <a:gd name="connsiteY35646" fmla="*/ 3036373 h 4330701"/>
              <a:gd name="connsiteX35647" fmla="*/ 4650968 w 12191966"/>
              <a:gd name="connsiteY35647" fmla="*/ 3037167 h 4330701"/>
              <a:gd name="connsiteX35648" fmla="*/ 4645415 w 12191966"/>
              <a:gd name="connsiteY35648" fmla="*/ 3038357 h 4330701"/>
              <a:gd name="connsiteX35649" fmla="*/ 4635092 w 12191966"/>
              <a:gd name="connsiteY35649" fmla="*/ 3041930 h 4330701"/>
              <a:gd name="connsiteX35650" fmla="*/ 4624772 w 12191966"/>
              <a:gd name="connsiteY35650" fmla="*/ 3045899 h 4330701"/>
              <a:gd name="connsiteX35651" fmla="*/ 4607313 w 12191966"/>
              <a:gd name="connsiteY35651" fmla="*/ 3053440 h 4330701"/>
              <a:gd name="connsiteX35652" fmla="*/ 4606916 w 12191966"/>
              <a:gd name="connsiteY35652" fmla="*/ 3056615 h 4330701"/>
              <a:gd name="connsiteX35653" fmla="*/ 4606916 w 12191966"/>
              <a:gd name="connsiteY35653" fmla="*/ 3059791 h 4330701"/>
              <a:gd name="connsiteX35654" fmla="*/ 4607313 w 12191966"/>
              <a:gd name="connsiteY35654" fmla="*/ 3062172 h 4330701"/>
              <a:gd name="connsiteX35655" fmla="*/ 4608504 w 12191966"/>
              <a:gd name="connsiteY35655" fmla="*/ 3063760 h 4330701"/>
              <a:gd name="connsiteX35656" fmla="*/ 4609299 w 12191966"/>
              <a:gd name="connsiteY35656" fmla="*/ 3065347 h 4330701"/>
              <a:gd name="connsiteX35657" fmla="*/ 4610885 w 12191966"/>
              <a:gd name="connsiteY35657" fmla="*/ 3066141 h 4330701"/>
              <a:gd name="connsiteX35658" fmla="*/ 4613269 w 12191966"/>
              <a:gd name="connsiteY35658" fmla="*/ 3067729 h 4330701"/>
              <a:gd name="connsiteX35659" fmla="*/ 4616443 w 12191966"/>
              <a:gd name="connsiteY35659" fmla="*/ 3069317 h 4330701"/>
              <a:gd name="connsiteX35660" fmla="*/ 4617240 w 12191966"/>
              <a:gd name="connsiteY35660" fmla="*/ 3069713 h 4330701"/>
              <a:gd name="connsiteX35661" fmla="*/ 4618821 w 12191966"/>
              <a:gd name="connsiteY35661" fmla="*/ 3071301 h 4330701"/>
              <a:gd name="connsiteX35662" fmla="*/ 4620014 w 12191966"/>
              <a:gd name="connsiteY35662" fmla="*/ 3072889 h 4330701"/>
              <a:gd name="connsiteX35663" fmla="*/ 4620411 w 12191966"/>
              <a:gd name="connsiteY35663" fmla="*/ 3074873 h 4330701"/>
              <a:gd name="connsiteX35664" fmla="*/ 4620411 w 12191966"/>
              <a:gd name="connsiteY35664" fmla="*/ 3077255 h 4330701"/>
              <a:gd name="connsiteX35665" fmla="*/ 4620411 w 12191966"/>
              <a:gd name="connsiteY35665" fmla="*/ 3080827 h 4330701"/>
              <a:gd name="connsiteX35666" fmla="*/ 4618427 w 12191966"/>
              <a:gd name="connsiteY35666" fmla="*/ 3084002 h 4330701"/>
              <a:gd name="connsiteX35667" fmla="*/ 4616842 w 12191966"/>
              <a:gd name="connsiteY35667" fmla="*/ 3085590 h 4330701"/>
              <a:gd name="connsiteX35668" fmla="*/ 4615253 w 12191966"/>
              <a:gd name="connsiteY35668" fmla="*/ 3086384 h 4330701"/>
              <a:gd name="connsiteX35669" fmla="*/ 4614460 w 12191966"/>
              <a:gd name="connsiteY35669" fmla="*/ 3086384 h 4330701"/>
              <a:gd name="connsiteX35670" fmla="*/ 4613269 w 12191966"/>
              <a:gd name="connsiteY35670" fmla="*/ 3085590 h 4330701"/>
              <a:gd name="connsiteX35671" fmla="*/ 4611680 w 12191966"/>
              <a:gd name="connsiteY35671" fmla="*/ 3084399 h 4330701"/>
              <a:gd name="connsiteX35672" fmla="*/ 4610491 w 12191966"/>
              <a:gd name="connsiteY35672" fmla="*/ 3080430 h 4330701"/>
              <a:gd name="connsiteX35673" fmla="*/ 4608504 w 12191966"/>
              <a:gd name="connsiteY35673" fmla="*/ 3075270 h 4330701"/>
              <a:gd name="connsiteX35674" fmla="*/ 4606520 w 12191966"/>
              <a:gd name="connsiteY35674" fmla="*/ 3070904 h 4330701"/>
              <a:gd name="connsiteX35675" fmla="*/ 4604929 w 12191966"/>
              <a:gd name="connsiteY35675" fmla="*/ 3068920 h 4330701"/>
              <a:gd name="connsiteX35676" fmla="*/ 4603347 w 12191966"/>
              <a:gd name="connsiteY35676" fmla="*/ 3067332 h 4330701"/>
              <a:gd name="connsiteX35677" fmla="*/ 4601756 w 12191966"/>
              <a:gd name="connsiteY35677" fmla="*/ 3065744 h 4330701"/>
              <a:gd name="connsiteX35678" fmla="*/ 4599774 w 12191966"/>
              <a:gd name="connsiteY35678" fmla="*/ 3065347 h 4330701"/>
              <a:gd name="connsiteX35679" fmla="*/ 4598979 w 12191966"/>
              <a:gd name="connsiteY35679" fmla="*/ 3066141 h 4330701"/>
              <a:gd name="connsiteX35680" fmla="*/ 4597786 w 12191966"/>
              <a:gd name="connsiteY35680" fmla="*/ 3067729 h 4330701"/>
              <a:gd name="connsiteX35681" fmla="*/ 4597392 w 12191966"/>
              <a:gd name="connsiteY35681" fmla="*/ 3069713 h 4330701"/>
              <a:gd name="connsiteX35682" fmla="*/ 4596594 w 12191966"/>
              <a:gd name="connsiteY35682" fmla="*/ 3072492 h 4330701"/>
              <a:gd name="connsiteX35683" fmla="*/ 4596594 w 12191966"/>
              <a:gd name="connsiteY35683" fmla="*/ 3083208 h 4330701"/>
              <a:gd name="connsiteX35684" fmla="*/ 4595407 w 12191966"/>
              <a:gd name="connsiteY35684" fmla="*/ 3080430 h 4330701"/>
              <a:gd name="connsiteX35685" fmla="*/ 4592630 w 12191966"/>
              <a:gd name="connsiteY35685" fmla="*/ 3078049 h 4330701"/>
              <a:gd name="connsiteX35686" fmla="*/ 4588260 w 12191966"/>
              <a:gd name="connsiteY35686" fmla="*/ 3073286 h 4330701"/>
              <a:gd name="connsiteX35687" fmla="*/ 4582708 w 12191966"/>
              <a:gd name="connsiteY35687" fmla="*/ 3069317 h 4330701"/>
              <a:gd name="connsiteX35688" fmla="*/ 4576751 w 12191966"/>
              <a:gd name="connsiteY35688" fmla="*/ 3065744 h 4330701"/>
              <a:gd name="connsiteX35689" fmla="*/ 4570006 w 12191966"/>
              <a:gd name="connsiteY35689" fmla="*/ 3062966 h 4330701"/>
              <a:gd name="connsiteX35690" fmla="*/ 4563658 w 12191966"/>
              <a:gd name="connsiteY35690" fmla="*/ 3059791 h 4330701"/>
              <a:gd name="connsiteX35691" fmla="*/ 4550558 w 12191966"/>
              <a:gd name="connsiteY35691" fmla="*/ 3054234 h 4330701"/>
              <a:gd name="connsiteX35692" fmla="*/ 4544605 w 12191966"/>
              <a:gd name="connsiteY35692" fmla="*/ 3051852 h 4330701"/>
              <a:gd name="connsiteX35693" fmla="*/ 4538650 w 12191966"/>
              <a:gd name="connsiteY35693" fmla="*/ 3048280 h 4330701"/>
              <a:gd name="connsiteX35694" fmla="*/ 4533094 w 12191966"/>
              <a:gd name="connsiteY35694" fmla="*/ 3044708 h 4330701"/>
              <a:gd name="connsiteX35695" fmla="*/ 4528728 w 12191966"/>
              <a:gd name="connsiteY35695" fmla="*/ 3040739 h 4330701"/>
              <a:gd name="connsiteX35696" fmla="*/ 4524360 w 12191966"/>
              <a:gd name="connsiteY35696" fmla="*/ 3035579 h 4330701"/>
              <a:gd name="connsiteX35697" fmla="*/ 4523172 w 12191966"/>
              <a:gd name="connsiteY35697" fmla="*/ 3033198 h 4330701"/>
              <a:gd name="connsiteX35698" fmla="*/ 4521584 w 12191966"/>
              <a:gd name="connsiteY35698" fmla="*/ 3030022 h 4330701"/>
              <a:gd name="connsiteX35699" fmla="*/ 4520393 w 12191966"/>
              <a:gd name="connsiteY35699" fmla="*/ 3027244 h 4330701"/>
              <a:gd name="connsiteX35700" fmla="*/ 4519996 w 12191966"/>
              <a:gd name="connsiteY35700" fmla="*/ 3023672 h 4330701"/>
              <a:gd name="connsiteX35701" fmla="*/ 4519599 w 12191966"/>
              <a:gd name="connsiteY35701" fmla="*/ 3019703 h 4330701"/>
              <a:gd name="connsiteX35702" fmla="*/ 4519201 w 12191966"/>
              <a:gd name="connsiteY35702" fmla="*/ 3015734 h 4330701"/>
              <a:gd name="connsiteX35703" fmla="*/ 4510869 w 12191966"/>
              <a:gd name="connsiteY35703" fmla="*/ 3017718 h 4330701"/>
              <a:gd name="connsiteX35704" fmla="*/ 4502928 w 12191966"/>
              <a:gd name="connsiteY35704" fmla="*/ 3018115 h 4330701"/>
              <a:gd name="connsiteX35705" fmla="*/ 4495787 w 12191966"/>
              <a:gd name="connsiteY35705" fmla="*/ 3018115 h 4330701"/>
              <a:gd name="connsiteX35706" fmla="*/ 4489040 w 12191966"/>
              <a:gd name="connsiteY35706" fmla="*/ 3017321 h 4330701"/>
              <a:gd name="connsiteX35707" fmla="*/ 4482295 w 12191966"/>
              <a:gd name="connsiteY35707" fmla="*/ 3016130 h 4330701"/>
              <a:gd name="connsiteX35708" fmla="*/ 4476342 w 12191966"/>
              <a:gd name="connsiteY35708" fmla="*/ 3014146 h 4330701"/>
              <a:gd name="connsiteX35709" fmla="*/ 4463643 w 12191966"/>
              <a:gd name="connsiteY35709" fmla="*/ 3009780 h 4330701"/>
              <a:gd name="connsiteX35710" fmla="*/ 4462452 w 12191966"/>
              <a:gd name="connsiteY35710" fmla="*/ 3012161 h 4330701"/>
              <a:gd name="connsiteX35711" fmla="*/ 4460865 w 12191966"/>
              <a:gd name="connsiteY35711" fmla="*/ 3015337 h 4330701"/>
              <a:gd name="connsiteX35712" fmla="*/ 4458486 w 12191966"/>
              <a:gd name="connsiteY35712" fmla="*/ 3021290 h 4330701"/>
              <a:gd name="connsiteX35713" fmla="*/ 4455705 w 12191966"/>
              <a:gd name="connsiteY35713" fmla="*/ 3027641 h 4330701"/>
              <a:gd name="connsiteX35714" fmla="*/ 4453328 w 12191966"/>
              <a:gd name="connsiteY35714" fmla="*/ 3034388 h 4330701"/>
              <a:gd name="connsiteX35715" fmla="*/ 4450150 w 12191966"/>
              <a:gd name="connsiteY35715" fmla="*/ 3032801 h 4330701"/>
              <a:gd name="connsiteX35716" fmla="*/ 4447372 w 12191966"/>
              <a:gd name="connsiteY35716" fmla="*/ 3031213 h 4330701"/>
              <a:gd name="connsiteX35717" fmla="*/ 4444196 w 12191966"/>
              <a:gd name="connsiteY35717" fmla="*/ 3030816 h 4330701"/>
              <a:gd name="connsiteX35718" fmla="*/ 4441417 w 12191966"/>
              <a:gd name="connsiteY35718" fmla="*/ 3030816 h 4330701"/>
              <a:gd name="connsiteX35719" fmla="*/ 4438639 w 12191966"/>
              <a:gd name="connsiteY35719" fmla="*/ 3031213 h 4330701"/>
              <a:gd name="connsiteX35720" fmla="*/ 4435865 w 12191966"/>
              <a:gd name="connsiteY35720" fmla="*/ 3031610 h 4330701"/>
              <a:gd name="connsiteX35721" fmla="*/ 4429512 w 12191966"/>
              <a:gd name="connsiteY35721" fmla="*/ 3033595 h 4330701"/>
              <a:gd name="connsiteX35722" fmla="*/ 4423556 w 12191966"/>
              <a:gd name="connsiteY35722" fmla="*/ 3036373 h 4330701"/>
              <a:gd name="connsiteX35723" fmla="*/ 4417609 w 12191966"/>
              <a:gd name="connsiteY35723" fmla="*/ 3038357 h 4330701"/>
              <a:gd name="connsiteX35724" fmla="*/ 4414033 w 12191966"/>
              <a:gd name="connsiteY35724" fmla="*/ 3039151 h 4330701"/>
              <a:gd name="connsiteX35725" fmla="*/ 4410462 w 12191966"/>
              <a:gd name="connsiteY35725" fmla="*/ 3039548 h 4330701"/>
              <a:gd name="connsiteX35726" fmla="*/ 4406490 w 12191966"/>
              <a:gd name="connsiteY35726" fmla="*/ 3039548 h 4330701"/>
              <a:gd name="connsiteX35727" fmla="*/ 4402520 w 12191966"/>
              <a:gd name="connsiteY35727" fmla="*/ 3039548 h 4330701"/>
              <a:gd name="connsiteX35728" fmla="*/ 4404507 w 12191966"/>
              <a:gd name="connsiteY35728" fmla="*/ 3035579 h 4330701"/>
              <a:gd name="connsiteX35729" fmla="*/ 4404904 w 12191966"/>
              <a:gd name="connsiteY35729" fmla="*/ 3032404 h 4330701"/>
              <a:gd name="connsiteX35730" fmla="*/ 4404904 w 12191966"/>
              <a:gd name="connsiteY35730" fmla="*/ 3030022 h 4330701"/>
              <a:gd name="connsiteX35731" fmla="*/ 4403712 w 12191966"/>
              <a:gd name="connsiteY35731" fmla="*/ 3027641 h 4330701"/>
              <a:gd name="connsiteX35732" fmla="*/ 4400536 w 12191966"/>
              <a:gd name="connsiteY35732" fmla="*/ 3023672 h 4330701"/>
              <a:gd name="connsiteX35733" fmla="*/ 4398947 w 12191966"/>
              <a:gd name="connsiteY35733" fmla="*/ 3020496 h 4330701"/>
              <a:gd name="connsiteX35734" fmla="*/ 4397760 w 12191966"/>
              <a:gd name="connsiteY35734" fmla="*/ 3016527 h 4330701"/>
              <a:gd name="connsiteX35735" fmla="*/ 4394982 w 12191966"/>
              <a:gd name="connsiteY35735" fmla="*/ 3017718 h 4330701"/>
              <a:gd name="connsiteX35736" fmla="*/ 4392995 w 12191966"/>
              <a:gd name="connsiteY35736" fmla="*/ 3019306 h 4330701"/>
              <a:gd name="connsiteX35737" fmla="*/ 4391414 w 12191966"/>
              <a:gd name="connsiteY35737" fmla="*/ 3020496 h 4330701"/>
              <a:gd name="connsiteX35738" fmla="*/ 4390222 w 12191966"/>
              <a:gd name="connsiteY35738" fmla="*/ 3022878 h 4330701"/>
              <a:gd name="connsiteX35739" fmla="*/ 4389026 w 12191966"/>
              <a:gd name="connsiteY35739" fmla="*/ 3026847 h 4330701"/>
              <a:gd name="connsiteX35740" fmla="*/ 4388631 w 12191966"/>
              <a:gd name="connsiteY35740" fmla="*/ 3030022 h 4330701"/>
              <a:gd name="connsiteX35741" fmla="*/ 4388238 w 12191966"/>
              <a:gd name="connsiteY35741" fmla="*/ 3032801 h 4330701"/>
              <a:gd name="connsiteX35742" fmla="*/ 4387444 w 12191966"/>
              <a:gd name="connsiteY35742" fmla="*/ 3033198 h 4330701"/>
              <a:gd name="connsiteX35743" fmla="*/ 4387045 w 12191966"/>
              <a:gd name="connsiteY35743" fmla="*/ 3033198 h 4330701"/>
              <a:gd name="connsiteX35744" fmla="*/ 4385458 w 12191966"/>
              <a:gd name="connsiteY35744" fmla="*/ 3030816 h 4330701"/>
              <a:gd name="connsiteX35745" fmla="*/ 4381884 w 12191966"/>
              <a:gd name="connsiteY35745" fmla="*/ 3024069 h 4330701"/>
              <a:gd name="connsiteX35746" fmla="*/ 4379902 w 12191966"/>
              <a:gd name="connsiteY35746" fmla="*/ 3026053 h 4330701"/>
              <a:gd name="connsiteX35747" fmla="*/ 4379106 w 12191966"/>
              <a:gd name="connsiteY35747" fmla="*/ 3027641 h 4330701"/>
              <a:gd name="connsiteX35748" fmla="*/ 4377916 w 12191966"/>
              <a:gd name="connsiteY35748" fmla="*/ 3029625 h 4330701"/>
              <a:gd name="connsiteX35749" fmla="*/ 4377124 w 12191966"/>
              <a:gd name="connsiteY35749" fmla="*/ 3031213 h 4330701"/>
              <a:gd name="connsiteX35750" fmla="*/ 4376330 w 12191966"/>
              <a:gd name="connsiteY35750" fmla="*/ 3035182 h 4330701"/>
              <a:gd name="connsiteX35751" fmla="*/ 4375933 w 12191966"/>
              <a:gd name="connsiteY35751" fmla="*/ 3039151 h 4330701"/>
              <a:gd name="connsiteX35752" fmla="*/ 4375532 w 12191966"/>
              <a:gd name="connsiteY35752" fmla="*/ 3042724 h 4330701"/>
              <a:gd name="connsiteX35753" fmla="*/ 4374341 w 12191966"/>
              <a:gd name="connsiteY35753" fmla="*/ 3044311 h 4330701"/>
              <a:gd name="connsiteX35754" fmla="*/ 4373548 w 12191966"/>
              <a:gd name="connsiteY35754" fmla="*/ 3045899 h 4330701"/>
              <a:gd name="connsiteX35755" fmla="*/ 4371960 w 12191966"/>
              <a:gd name="connsiteY35755" fmla="*/ 3047090 h 4330701"/>
              <a:gd name="connsiteX35756" fmla="*/ 4369974 w 12191966"/>
              <a:gd name="connsiteY35756" fmla="*/ 3048280 h 4330701"/>
              <a:gd name="connsiteX35757" fmla="*/ 4367593 w 12191966"/>
              <a:gd name="connsiteY35757" fmla="*/ 3049471 h 4330701"/>
              <a:gd name="connsiteX35758" fmla="*/ 4364022 w 12191966"/>
              <a:gd name="connsiteY35758" fmla="*/ 3049868 h 4330701"/>
              <a:gd name="connsiteX35759" fmla="*/ 4366004 w 12191966"/>
              <a:gd name="connsiteY35759" fmla="*/ 3044708 h 4330701"/>
              <a:gd name="connsiteX35760" fmla="*/ 4366800 w 12191966"/>
              <a:gd name="connsiteY35760" fmla="*/ 3040342 h 4330701"/>
              <a:gd name="connsiteX35761" fmla="*/ 4367593 w 12191966"/>
              <a:gd name="connsiteY35761" fmla="*/ 3037167 h 4330701"/>
              <a:gd name="connsiteX35762" fmla="*/ 4366800 w 12191966"/>
              <a:gd name="connsiteY35762" fmla="*/ 3035182 h 4330701"/>
              <a:gd name="connsiteX35763" fmla="*/ 4366004 w 12191966"/>
              <a:gd name="connsiteY35763" fmla="*/ 3033595 h 4330701"/>
              <a:gd name="connsiteX35764" fmla="*/ 4364421 w 12191966"/>
              <a:gd name="connsiteY35764" fmla="*/ 3032801 h 4330701"/>
              <a:gd name="connsiteX35765" fmla="*/ 4362834 w 12191966"/>
              <a:gd name="connsiteY35765" fmla="*/ 3032404 h 4330701"/>
              <a:gd name="connsiteX35766" fmla="*/ 4360852 w 12191966"/>
              <a:gd name="connsiteY35766" fmla="*/ 3031610 h 4330701"/>
              <a:gd name="connsiteX35767" fmla="*/ 4356885 w 12191966"/>
              <a:gd name="connsiteY35767" fmla="*/ 3030816 h 4330701"/>
              <a:gd name="connsiteX35768" fmla="*/ 4355298 w 12191966"/>
              <a:gd name="connsiteY35768" fmla="*/ 3029625 h 4330701"/>
              <a:gd name="connsiteX35769" fmla="*/ 4354107 w 12191966"/>
              <a:gd name="connsiteY35769" fmla="*/ 3028832 h 4330701"/>
              <a:gd name="connsiteX35770" fmla="*/ 4352914 w 12191966"/>
              <a:gd name="connsiteY35770" fmla="*/ 3026847 h 4330701"/>
              <a:gd name="connsiteX35771" fmla="*/ 4352519 w 12191966"/>
              <a:gd name="connsiteY35771" fmla="*/ 3024069 h 4330701"/>
              <a:gd name="connsiteX35772" fmla="*/ 4352914 w 12191966"/>
              <a:gd name="connsiteY35772" fmla="*/ 3020496 h 4330701"/>
              <a:gd name="connsiteX35773" fmla="*/ 4354505 w 12191966"/>
              <a:gd name="connsiteY35773" fmla="*/ 3015734 h 4330701"/>
              <a:gd name="connsiteX35774" fmla="*/ 4349750 w 12191966"/>
              <a:gd name="connsiteY35774" fmla="*/ 3019703 h 4330701"/>
              <a:gd name="connsiteX35775" fmla="*/ 4345784 w 12191966"/>
              <a:gd name="connsiteY35775" fmla="*/ 3022878 h 4330701"/>
              <a:gd name="connsiteX35776" fmla="*/ 4342211 w 12191966"/>
              <a:gd name="connsiteY35776" fmla="*/ 3024069 h 4330701"/>
              <a:gd name="connsiteX35777" fmla="*/ 4339026 w 12191966"/>
              <a:gd name="connsiteY35777" fmla="*/ 3025656 h 4330701"/>
              <a:gd name="connsiteX35778" fmla="*/ 4335848 w 12191966"/>
              <a:gd name="connsiteY35778" fmla="*/ 3026847 h 4330701"/>
              <a:gd name="connsiteX35779" fmla="*/ 4333468 w 12191966"/>
              <a:gd name="connsiteY35779" fmla="*/ 3028832 h 4330701"/>
              <a:gd name="connsiteX35780" fmla="*/ 4330295 w 12191966"/>
              <a:gd name="connsiteY35780" fmla="*/ 3031610 h 4330701"/>
              <a:gd name="connsiteX35781" fmla="*/ 4327919 w 12191966"/>
              <a:gd name="connsiteY35781" fmla="*/ 3036373 h 4330701"/>
              <a:gd name="connsiteX35782" fmla="*/ 4325935 w 12191966"/>
              <a:gd name="connsiteY35782" fmla="*/ 3036373 h 4330701"/>
              <a:gd name="connsiteX35783" fmla="*/ 4323955 w 12191966"/>
              <a:gd name="connsiteY35783" fmla="*/ 3036373 h 4330701"/>
              <a:gd name="connsiteX35784" fmla="*/ 4321975 w 12191966"/>
              <a:gd name="connsiteY35784" fmla="*/ 3035182 h 4330701"/>
              <a:gd name="connsiteX35785" fmla="*/ 4319981 w 12191966"/>
              <a:gd name="connsiteY35785" fmla="*/ 3034388 h 4330701"/>
              <a:gd name="connsiteX35786" fmla="*/ 4318392 w 12191966"/>
              <a:gd name="connsiteY35786" fmla="*/ 3032801 h 4330701"/>
              <a:gd name="connsiteX35787" fmla="*/ 4316798 w 12191966"/>
              <a:gd name="connsiteY35787" fmla="*/ 3031213 h 4330701"/>
              <a:gd name="connsiteX35788" fmla="*/ 4314419 w 12191966"/>
              <a:gd name="connsiteY35788" fmla="*/ 3027641 h 4330701"/>
              <a:gd name="connsiteX35789" fmla="*/ 4313225 w 12191966"/>
              <a:gd name="connsiteY35789" fmla="*/ 3025656 h 4330701"/>
              <a:gd name="connsiteX35790" fmla="*/ 4312831 w 12191966"/>
              <a:gd name="connsiteY35790" fmla="*/ 3023672 h 4330701"/>
              <a:gd name="connsiteX35791" fmla="*/ 4312831 w 12191966"/>
              <a:gd name="connsiteY35791" fmla="*/ 3021687 h 4330701"/>
              <a:gd name="connsiteX35792" fmla="*/ 4313225 w 12191966"/>
              <a:gd name="connsiteY35792" fmla="*/ 3019703 h 4330701"/>
              <a:gd name="connsiteX35793" fmla="*/ 4313624 w 12191966"/>
              <a:gd name="connsiteY35793" fmla="*/ 3017718 h 4330701"/>
              <a:gd name="connsiteX35794" fmla="*/ 4314821 w 12191966"/>
              <a:gd name="connsiteY35794" fmla="*/ 3016130 h 4330701"/>
              <a:gd name="connsiteX35795" fmla="*/ 4316798 w 12191966"/>
              <a:gd name="connsiteY35795" fmla="*/ 3014543 h 4330701"/>
              <a:gd name="connsiteX35796" fmla="*/ 4318795 w 12191966"/>
              <a:gd name="connsiteY35796" fmla="*/ 3013749 h 4330701"/>
              <a:gd name="connsiteX35797" fmla="*/ 4316798 w 12191966"/>
              <a:gd name="connsiteY35797" fmla="*/ 3009780 h 4330701"/>
              <a:gd name="connsiteX35798" fmla="*/ 4313624 w 12191966"/>
              <a:gd name="connsiteY35798" fmla="*/ 3006605 h 4330701"/>
              <a:gd name="connsiteX35799" fmla="*/ 4311242 w 12191966"/>
              <a:gd name="connsiteY35799" fmla="*/ 3004223 h 4330701"/>
              <a:gd name="connsiteX35800" fmla="*/ 4308060 w 12191966"/>
              <a:gd name="connsiteY35800" fmla="*/ 3002635 h 4330701"/>
              <a:gd name="connsiteX35801" fmla="*/ 4305281 w 12191966"/>
              <a:gd name="connsiteY35801" fmla="*/ 3001445 h 4330701"/>
              <a:gd name="connsiteX35802" fmla="*/ 4302105 w 12191966"/>
              <a:gd name="connsiteY35802" fmla="*/ 3001048 h 4330701"/>
              <a:gd name="connsiteX35803" fmla="*/ 4298536 w 12191966"/>
              <a:gd name="connsiteY35803" fmla="*/ 3001048 h 4330701"/>
              <a:gd name="connsiteX35804" fmla="*/ 4295361 w 12191966"/>
              <a:gd name="connsiteY35804" fmla="*/ 3001445 h 4330701"/>
              <a:gd name="connsiteX35805" fmla="*/ 4291792 w 12191966"/>
              <a:gd name="connsiteY35805" fmla="*/ 3002239 h 4330701"/>
              <a:gd name="connsiteX35806" fmla="*/ 4288615 w 12191966"/>
              <a:gd name="connsiteY35806" fmla="*/ 3003032 h 4330701"/>
              <a:gd name="connsiteX35807" fmla="*/ 4281474 w 12191966"/>
              <a:gd name="connsiteY35807" fmla="*/ 3006208 h 4330701"/>
              <a:gd name="connsiteX35808" fmla="*/ 4267981 w 12191966"/>
              <a:gd name="connsiteY35808" fmla="*/ 3013749 h 4330701"/>
              <a:gd name="connsiteX35809" fmla="*/ 4269169 w 12191966"/>
              <a:gd name="connsiteY35809" fmla="*/ 3015337 h 4330701"/>
              <a:gd name="connsiteX35810" fmla="*/ 4270759 w 12191966"/>
              <a:gd name="connsiteY35810" fmla="*/ 3016527 h 4330701"/>
              <a:gd name="connsiteX35811" fmla="*/ 4273539 w 12191966"/>
              <a:gd name="connsiteY35811" fmla="*/ 3019703 h 4330701"/>
              <a:gd name="connsiteX35812" fmla="*/ 4275126 w 12191966"/>
              <a:gd name="connsiteY35812" fmla="*/ 3021290 h 4330701"/>
              <a:gd name="connsiteX35813" fmla="*/ 4276315 w 12191966"/>
              <a:gd name="connsiteY35813" fmla="*/ 3023275 h 4330701"/>
              <a:gd name="connsiteX35814" fmla="*/ 4276713 w 12191966"/>
              <a:gd name="connsiteY35814" fmla="*/ 3026053 h 4330701"/>
              <a:gd name="connsiteX35815" fmla="*/ 4276713 w 12191966"/>
              <a:gd name="connsiteY35815" fmla="*/ 3030022 h 4330701"/>
              <a:gd name="connsiteX35816" fmla="*/ 4273141 w 12191966"/>
              <a:gd name="connsiteY35816" fmla="*/ 3030816 h 4330701"/>
              <a:gd name="connsiteX35817" fmla="*/ 4269568 w 12191966"/>
              <a:gd name="connsiteY35817" fmla="*/ 3029625 h 4330701"/>
              <a:gd name="connsiteX35818" fmla="*/ 4267189 w 12191966"/>
              <a:gd name="connsiteY35818" fmla="*/ 3028832 h 4330701"/>
              <a:gd name="connsiteX35819" fmla="*/ 4265201 w 12191966"/>
              <a:gd name="connsiteY35819" fmla="*/ 3026053 h 4330701"/>
              <a:gd name="connsiteX35820" fmla="*/ 4263219 w 12191966"/>
              <a:gd name="connsiteY35820" fmla="*/ 3023672 h 4330701"/>
              <a:gd name="connsiteX35821" fmla="*/ 4261642 w 12191966"/>
              <a:gd name="connsiteY35821" fmla="*/ 3020100 h 4330701"/>
              <a:gd name="connsiteX35822" fmla="*/ 4259257 w 12191966"/>
              <a:gd name="connsiteY35822" fmla="*/ 3013352 h 4330701"/>
              <a:gd name="connsiteX35823" fmla="*/ 4256475 w 12191966"/>
              <a:gd name="connsiteY35823" fmla="*/ 3005811 h 4330701"/>
              <a:gd name="connsiteX35824" fmla="*/ 4254888 w 12191966"/>
              <a:gd name="connsiteY35824" fmla="*/ 3002239 h 4330701"/>
              <a:gd name="connsiteX35825" fmla="*/ 4253699 w 12191966"/>
              <a:gd name="connsiteY35825" fmla="*/ 2998666 h 4330701"/>
              <a:gd name="connsiteX35826" fmla="*/ 4251711 w 12191966"/>
              <a:gd name="connsiteY35826" fmla="*/ 2996285 h 4330701"/>
              <a:gd name="connsiteX35827" fmla="*/ 4249730 w 12191966"/>
              <a:gd name="connsiteY35827" fmla="*/ 2993903 h 4330701"/>
              <a:gd name="connsiteX35828" fmla="*/ 4246553 w 12191966"/>
              <a:gd name="connsiteY35828" fmla="*/ 2993110 h 4330701"/>
              <a:gd name="connsiteX35829" fmla="*/ 4243382 w 12191966"/>
              <a:gd name="connsiteY35829" fmla="*/ 2992713 h 4330701"/>
              <a:gd name="connsiteX35830" fmla="*/ 4240191 w 12191966"/>
              <a:gd name="connsiteY35830" fmla="*/ 2993506 h 4330701"/>
              <a:gd name="connsiteX35831" fmla="*/ 4235840 w 12191966"/>
              <a:gd name="connsiteY35831" fmla="*/ 2995094 h 4330701"/>
              <a:gd name="connsiteX35832" fmla="*/ 4227502 w 12191966"/>
              <a:gd name="connsiteY35832" fmla="*/ 2999460 h 4330701"/>
              <a:gd name="connsiteX35833" fmla="*/ 4217975 w 12191966"/>
              <a:gd name="connsiteY35833" fmla="*/ 3005811 h 4330701"/>
              <a:gd name="connsiteX35834" fmla="*/ 4212812 w 12191966"/>
              <a:gd name="connsiteY35834" fmla="*/ 3008192 h 4330701"/>
              <a:gd name="connsiteX35835" fmla="*/ 4208438 w 12191966"/>
              <a:gd name="connsiteY35835" fmla="*/ 3010574 h 4330701"/>
              <a:gd name="connsiteX35836" fmla="*/ 4203682 w 12191966"/>
              <a:gd name="connsiteY35836" fmla="*/ 3012558 h 4330701"/>
              <a:gd name="connsiteX35837" fmla="*/ 4199317 w 12191966"/>
              <a:gd name="connsiteY35837" fmla="*/ 3013749 h 4330701"/>
              <a:gd name="connsiteX35838" fmla="*/ 4195747 w 12191966"/>
              <a:gd name="connsiteY35838" fmla="*/ 3013749 h 4330701"/>
              <a:gd name="connsiteX35839" fmla="*/ 4193824 w 12191966"/>
              <a:gd name="connsiteY35839" fmla="*/ 3013352 h 4330701"/>
              <a:gd name="connsiteX35840" fmla="*/ 4192237 w 12191966"/>
              <a:gd name="connsiteY35840" fmla="*/ 3012558 h 4330701"/>
              <a:gd name="connsiteX35841" fmla="*/ 4191046 w 12191966"/>
              <a:gd name="connsiteY35841" fmla="*/ 3011764 h 4330701"/>
              <a:gd name="connsiteX35842" fmla="*/ 4189459 w 12191966"/>
              <a:gd name="connsiteY35842" fmla="*/ 3010177 h 4330701"/>
              <a:gd name="connsiteX35843" fmla="*/ 4188268 w 12191966"/>
              <a:gd name="connsiteY35843" fmla="*/ 3008589 h 4330701"/>
              <a:gd name="connsiteX35844" fmla="*/ 4187079 w 12191966"/>
              <a:gd name="connsiteY35844" fmla="*/ 3006605 h 4330701"/>
              <a:gd name="connsiteX35845" fmla="*/ 4186283 w 12191966"/>
              <a:gd name="connsiteY35845" fmla="*/ 3004223 h 4330701"/>
              <a:gd name="connsiteX35846" fmla="*/ 4185489 w 12191966"/>
              <a:gd name="connsiteY35846" fmla="*/ 3000651 h 4330701"/>
              <a:gd name="connsiteX35847" fmla="*/ 4184696 w 12191966"/>
              <a:gd name="connsiteY35847" fmla="*/ 2993110 h 4330701"/>
              <a:gd name="connsiteX35848" fmla="*/ 4187079 w 12191966"/>
              <a:gd name="connsiteY35848" fmla="*/ 2995094 h 4330701"/>
              <a:gd name="connsiteX35849" fmla="*/ 4189060 w 12191966"/>
              <a:gd name="connsiteY35849" fmla="*/ 2996682 h 4330701"/>
              <a:gd name="connsiteX35850" fmla="*/ 4191046 w 12191966"/>
              <a:gd name="connsiteY35850" fmla="*/ 2997476 h 4330701"/>
              <a:gd name="connsiteX35851" fmla="*/ 4193030 w 12191966"/>
              <a:gd name="connsiteY35851" fmla="*/ 2997476 h 4330701"/>
              <a:gd name="connsiteX35852" fmla="*/ 4194220 w 12191966"/>
              <a:gd name="connsiteY35852" fmla="*/ 2997079 h 4330701"/>
              <a:gd name="connsiteX35853" fmla="*/ 4196539 w 12191966"/>
              <a:gd name="connsiteY35853" fmla="*/ 2995491 h 4330701"/>
              <a:gd name="connsiteX35854" fmla="*/ 4198525 w 12191966"/>
              <a:gd name="connsiteY35854" fmla="*/ 2993903 h 4330701"/>
              <a:gd name="connsiteX35855" fmla="*/ 4200510 w 12191966"/>
              <a:gd name="connsiteY35855" fmla="*/ 2991522 h 4330701"/>
              <a:gd name="connsiteX35856" fmla="*/ 4199714 w 12191966"/>
              <a:gd name="connsiteY35856" fmla="*/ 2989934 h 4330701"/>
              <a:gd name="connsiteX35857" fmla="*/ 4199317 w 12191966"/>
              <a:gd name="connsiteY35857" fmla="*/ 2988744 h 4330701"/>
              <a:gd name="connsiteX35858" fmla="*/ 4197730 w 12191966"/>
              <a:gd name="connsiteY35858" fmla="*/ 2985568 h 4330701"/>
              <a:gd name="connsiteX35859" fmla="*/ 4193426 w 12191966"/>
              <a:gd name="connsiteY35859" fmla="*/ 2980011 h 4330701"/>
              <a:gd name="connsiteX35860" fmla="*/ 4192237 w 12191966"/>
              <a:gd name="connsiteY35860" fmla="*/ 2977630 h 4330701"/>
              <a:gd name="connsiteX35861" fmla="*/ 4192237 w 12191966"/>
              <a:gd name="connsiteY35861" fmla="*/ 2976836 h 4330701"/>
              <a:gd name="connsiteX35862" fmla="*/ 4192237 w 12191966"/>
              <a:gd name="connsiteY35862" fmla="*/ 2976042 h 4330701"/>
              <a:gd name="connsiteX35863" fmla="*/ 4193426 w 12191966"/>
              <a:gd name="connsiteY35863" fmla="*/ 2975645 h 4330701"/>
              <a:gd name="connsiteX35864" fmla="*/ 4194953 w 12191966"/>
              <a:gd name="connsiteY35864" fmla="*/ 2974852 h 4330701"/>
              <a:gd name="connsiteX35865" fmla="*/ 4199317 w 12191966"/>
              <a:gd name="connsiteY35865" fmla="*/ 2974058 h 4330701"/>
              <a:gd name="connsiteX35866" fmla="*/ 4197730 w 12191966"/>
              <a:gd name="connsiteY35866" fmla="*/ 2971676 h 4330701"/>
              <a:gd name="connsiteX35867" fmla="*/ 4195747 w 12191966"/>
              <a:gd name="connsiteY35867" fmla="*/ 2969692 h 4330701"/>
              <a:gd name="connsiteX35868" fmla="*/ 4193426 w 12191966"/>
              <a:gd name="connsiteY35868" fmla="*/ 2968104 h 4330701"/>
              <a:gd name="connsiteX35869" fmla="*/ 4191046 w 12191966"/>
              <a:gd name="connsiteY35869" fmla="*/ 2966913 h 4330701"/>
              <a:gd name="connsiteX35870" fmla="*/ 4184696 w 12191966"/>
              <a:gd name="connsiteY35870" fmla="*/ 2966120 h 4330701"/>
              <a:gd name="connsiteX35871" fmla="*/ 4179539 w 12191966"/>
              <a:gd name="connsiteY35871" fmla="*/ 2964532 h 4330701"/>
              <a:gd name="connsiteX35872" fmla="*/ 4179539 w 12191966"/>
              <a:gd name="connsiteY35872" fmla="*/ 2966517 h 4330701"/>
              <a:gd name="connsiteX35873" fmla="*/ 4179539 w 12191966"/>
              <a:gd name="connsiteY35873" fmla="*/ 2968501 h 4330701"/>
              <a:gd name="connsiteX35874" fmla="*/ 4178347 w 12191966"/>
              <a:gd name="connsiteY35874" fmla="*/ 2972470 h 4330701"/>
              <a:gd name="connsiteX35875" fmla="*/ 4176761 w 12191966"/>
              <a:gd name="connsiteY35875" fmla="*/ 2976439 h 4330701"/>
              <a:gd name="connsiteX35876" fmla="*/ 4175967 w 12191966"/>
              <a:gd name="connsiteY35876" fmla="*/ 2978027 h 4330701"/>
              <a:gd name="connsiteX35877" fmla="*/ 4174380 w 12191966"/>
              <a:gd name="connsiteY35877" fmla="*/ 2979615 h 4330701"/>
              <a:gd name="connsiteX35878" fmla="*/ 4173190 w 12191966"/>
              <a:gd name="connsiteY35878" fmla="*/ 2980408 h 4330701"/>
              <a:gd name="connsiteX35879" fmla="*/ 4172000 w 12191966"/>
              <a:gd name="connsiteY35879" fmla="*/ 2980408 h 4330701"/>
              <a:gd name="connsiteX35880" fmla="*/ 4170412 w 12191966"/>
              <a:gd name="connsiteY35880" fmla="*/ 2980408 h 4330701"/>
              <a:gd name="connsiteX35881" fmla="*/ 4168825 w 12191966"/>
              <a:gd name="connsiteY35881" fmla="*/ 2979218 h 4330701"/>
              <a:gd name="connsiteX35882" fmla="*/ 4167238 w 12191966"/>
              <a:gd name="connsiteY35882" fmla="*/ 2977630 h 4330701"/>
              <a:gd name="connsiteX35883" fmla="*/ 4166444 w 12191966"/>
              <a:gd name="connsiteY35883" fmla="*/ 2974455 h 4330701"/>
              <a:gd name="connsiteX35884" fmla="*/ 4164858 w 12191966"/>
              <a:gd name="connsiteY35884" fmla="*/ 2970883 h 4330701"/>
              <a:gd name="connsiteX35885" fmla="*/ 4163665 w 12191966"/>
              <a:gd name="connsiteY35885" fmla="*/ 2966517 h 4330701"/>
              <a:gd name="connsiteX35886" fmla="*/ 4166444 w 12191966"/>
              <a:gd name="connsiteY35886" fmla="*/ 2964135 h 4330701"/>
              <a:gd name="connsiteX35887" fmla="*/ 4168428 w 12191966"/>
              <a:gd name="connsiteY35887" fmla="*/ 2962547 h 4330701"/>
              <a:gd name="connsiteX35888" fmla="*/ 4170809 w 12191966"/>
              <a:gd name="connsiteY35888" fmla="*/ 2960960 h 4330701"/>
              <a:gd name="connsiteX35889" fmla="*/ 4172793 w 12191966"/>
              <a:gd name="connsiteY35889" fmla="*/ 2960166 h 4330701"/>
              <a:gd name="connsiteX35890" fmla="*/ 4175173 w 12191966"/>
              <a:gd name="connsiteY35890" fmla="*/ 2959372 h 4330701"/>
              <a:gd name="connsiteX35891" fmla="*/ 4177951 w 12191966"/>
              <a:gd name="connsiteY35891" fmla="*/ 2958975 h 4330701"/>
              <a:gd name="connsiteX35892" fmla="*/ 4182314 w 12191966"/>
              <a:gd name="connsiteY35892" fmla="*/ 2958975 h 4330701"/>
              <a:gd name="connsiteX35893" fmla="*/ 4187474 w 12191966"/>
              <a:gd name="connsiteY35893" fmla="*/ 2960563 h 4330701"/>
              <a:gd name="connsiteX35894" fmla="*/ 4191840 w 12191966"/>
              <a:gd name="connsiteY35894" fmla="*/ 2962150 h 4330701"/>
              <a:gd name="connsiteX35895" fmla="*/ 4201302 w 12191966"/>
              <a:gd name="connsiteY35895" fmla="*/ 2966913 h 4330701"/>
              <a:gd name="connsiteX35896" fmla="*/ 4206063 w 12191966"/>
              <a:gd name="connsiteY35896" fmla="*/ 2968898 h 4330701"/>
              <a:gd name="connsiteX35897" fmla="*/ 4210029 w 12191966"/>
              <a:gd name="connsiteY35897" fmla="*/ 2970883 h 4330701"/>
              <a:gd name="connsiteX35898" fmla="*/ 4214404 w 12191966"/>
              <a:gd name="connsiteY35898" fmla="*/ 2972073 h 4330701"/>
              <a:gd name="connsiteX35899" fmla="*/ 4218371 w 12191966"/>
              <a:gd name="connsiteY35899" fmla="*/ 2972073 h 4330701"/>
              <a:gd name="connsiteX35900" fmla="*/ 4220753 w 12191966"/>
              <a:gd name="connsiteY35900" fmla="*/ 2972073 h 4330701"/>
              <a:gd name="connsiteX35901" fmla="*/ 4223134 w 12191966"/>
              <a:gd name="connsiteY35901" fmla="*/ 2971676 h 4330701"/>
              <a:gd name="connsiteX35902" fmla="*/ 4225119 w 12191966"/>
              <a:gd name="connsiteY35902" fmla="*/ 2970486 h 4330701"/>
              <a:gd name="connsiteX35903" fmla="*/ 4226310 w 12191966"/>
              <a:gd name="connsiteY35903" fmla="*/ 2968898 h 4330701"/>
              <a:gd name="connsiteX35904" fmla="*/ 4228288 w 12191966"/>
              <a:gd name="connsiteY35904" fmla="*/ 2966913 h 4330701"/>
              <a:gd name="connsiteX35905" fmla="*/ 4230672 w 12191966"/>
              <a:gd name="connsiteY35905" fmla="*/ 2964929 h 4330701"/>
              <a:gd name="connsiteX35906" fmla="*/ 4231861 w 12191966"/>
              <a:gd name="connsiteY35906" fmla="*/ 2962150 h 4330701"/>
              <a:gd name="connsiteX35907" fmla="*/ 4233847 w 12191966"/>
              <a:gd name="connsiteY35907" fmla="*/ 2958578 h 4330701"/>
              <a:gd name="connsiteX35908" fmla="*/ 4236629 w 12191966"/>
              <a:gd name="connsiteY35908" fmla="*/ 2961357 h 4330701"/>
              <a:gd name="connsiteX35909" fmla="*/ 4238612 w 12191966"/>
              <a:gd name="connsiteY35909" fmla="*/ 2964929 h 4330701"/>
              <a:gd name="connsiteX35910" fmla="*/ 4242191 w 12191966"/>
              <a:gd name="connsiteY35910" fmla="*/ 2972867 h 4330701"/>
              <a:gd name="connsiteX35911" fmla="*/ 4244163 w 12191966"/>
              <a:gd name="connsiteY35911" fmla="*/ 2976836 h 4330701"/>
              <a:gd name="connsiteX35912" fmla="*/ 4246156 w 12191966"/>
              <a:gd name="connsiteY35912" fmla="*/ 2980408 h 4330701"/>
              <a:gd name="connsiteX35913" fmla="*/ 4248138 w 12191966"/>
              <a:gd name="connsiteY35913" fmla="*/ 2983584 h 4330701"/>
              <a:gd name="connsiteX35914" fmla="*/ 4250923 w 12191966"/>
              <a:gd name="connsiteY35914" fmla="*/ 2985965 h 4330701"/>
              <a:gd name="connsiteX35915" fmla="*/ 4252107 w 12191966"/>
              <a:gd name="connsiteY35915" fmla="*/ 2985568 h 4330701"/>
              <a:gd name="connsiteX35916" fmla="*/ 4252902 w 12191966"/>
              <a:gd name="connsiteY35916" fmla="*/ 2985171 h 4330701"/>
              <a:gd name="connsiteX35917" fmla="*/ 4254097 w 12191966"/>
              <a:gd name="connsiteY35917" fmla="*/ 2983187 h 4330701"/>
              <a:gd name="connsiteX35918" fmla="*/ 4254097 w 12191966"/>
              <a:gd name="connsiteY35918" fmla="*/ 2980011 h 4330701"/>
              <a:gd name="connsiteX35919" fmla="*/ 4254097 w 12191966"/>
              <a:gd name="connsiteY35919" fmla="*/ 2976439 h 4330701"/>
              <a:gd name="connsiteX35920" fmla="*/ 4253699 w 12191966"/>
              <a:gd name="connsiteY35920" fmla="*/ 2968898 h 4330701"/>
              <a:gd name="connsiteX35921" fmla="*/ 4252902 w 12191966"/>
              <a:gd name="connsiteY35921" fmla="*/ 2965326 h 4330701"/>
              <a:gd name="connsiteX35922" fmla="*/ 4253699 w 12191966"/>
              <a:gd name="connsiteY35922" fmla="*/ 2962547 h 4330701"/>
              <a:gd name="connsiteX35923" fmla="*/ 4286235 w 12191966"/>
              <a:gd name="connsiteY35923" fmla="*/ 2970089 h 4330701"/>
              <a:gd name="connsiteX35924" fmla="*/ 4312433 w 12191966"/>
              <a:gd name="connsiteY35924" fmla="*/ 2976439 h 4330701"/>
              <a:gd name="connsiteX35925" fmla="*/ 4323955 w 12191966"/>
              <a:gd name="connsiteY35925" fmla="*/ 2980011 h 4330701"/>
              <a:gd name="connsiteX35926" fmla="*/ 4333468 w 12191966"/>
              <a:gd name="connsiteY35926" fmla="*/ 2983187 h 4330701"/>
              <a:gd name="connsiteX35927" fmla="*/ 4334659 w 12191966"/>
              <a:gd name="connsiteY35927" fmla="*/ 2981599 h 4330701"/>
              <a:gd name="connsiteX35928" fmla="*/ 4335848 w 12191966"/>
              <a:gd name="connsiteY35928" fmla="*/ 2979615 h 4330701"/>
              <a:gd name="connsiteX35929" fmla="*/ 4336249 w 12191966"/>
              <a:gd name="connsiteY35929" fmla="*/ 2976439 h 4330701"/>
              <a:gd name="connsiteX35930" fmla="*/ 4336249 w 12191966"/>
              <a:gd name="connsiteY35930" fmla="*/ 2973661 h 4330701"/>
              <a:gd name="connsiteX35931" fmla="*/ 4336249 w 12191966"/>
              <a:gd name="connsiteY35931" fmla="*/ 2966517 h 4330701"/>
              <a:gd name="connsiteX35932" fmla="*/ 4335848 w 12191966"/>
              <a:gd name="connsiteY35932" fmla="*/ 2959372 h 4330701"/>
              <a:gd name="connsiteX35933" fmla="*/ 4337833 w 12191966"/>
              <a:gd name="connsiteY35933" fmla="*/ 2962547 h 4330701"/>
              <a:gd name="connsiteX35934" fmla="*/ 4340219 w 12191966"/>
              <a:gd name="connsiteY35934" fmla="*/ 2966120 h 4330701"/>
              <a:gd name="connsiteX35935" fmla="*/ 4343002 w 12191966"/>
              <a:gd name="connsiteY35935" fmla="*/ 2968501 h 4330701"/>
              <a:gd name="connsiteX35936" fmla="*/ 4345784 w 12191966"/>
              <a:gd name="connsiteY35936" fmla="*/ 2970883 h 4330701"/>
              <a:gd name="connsiteX35937" fmla="*/ 4348955 w 12191966"/>
              <a:gd name="connsiteY35937" fmla="*/ 2973661 h 4330701"/>
              <a:gd name="connsiteX35938" fmla="*/ 4351723 w 12191966"/>
              <a:gd name="connsiteY35938" fmla="*/ 2975645 h 4330701"/>
              <a:gd name="connsiteX35939" fmla="*/ 4358869 w 12191966"/>
              <a:gd name="connsiteY35939" fmla="*/ 2978424 h 4330701"/>
              <a:gd name="connsiteX35940" fmla="*/ 4366004 w 12191966"/>
              <a:gd name="connsiteY35940" fmla="*/ 2981202 h 4330701"/>
              <a:gd name="connsiteX35941" fmla="*/ 4373945 w 12191966"/>
              <a:gd name="connsiteY35941" fmla="*/ 2983187 h 4330701"/>
              <a:gd name="connsiteX35942" fmla="*/ 4381884 w 12191966"/>
              <a:gd name="connsiteY35942" fmla="*/ 2983981 h 4330701"/>
              <a:gd name="connsiteX35943" fmla="*/ 4390222 w 12191966"/>
              <a:gd name="connsiteY35943" fmla="*/ 2985171 h 4330701"/>
              <a:gd name="connsiteX35944" fmla="*/ 4398157 w 12191966"/>
              <a:gd name="connsiteY35944" fmla="*/ 2985171 h 4330701"/>
              <a:gd name="connsiteX35945" fmla="*/ 4406094 w 12191966"/>
              <a:gd name="connsiteY35945" fmla="*/ 2985171 h 4330701"/>
              <a:gd name="connsiteX35946" fmla="*/ 4421180 w 12191966"/>
              <a:gd name="connsiteY35946" fmla="*/ 2983981 h 4330701"/>
              <a:gd name="connsiteX35947" fmla="*/ 4433876 w 12191966"/>
              <a:gd name="connsiteY35947" fmla="*/ 2983187 h 4330701"/>
              <a:gd name="connsiteX35948" fmla="*/ 4443406 w 12191966"/>
              <a:gd name="connsiteY35948" fmla="*/ 2983187 h 4330701"/>
              <a:gd name="connsiteX35949" fmla="*/ 4448170 w 12191966"/>
              <a:gd name="connsiteY35949" fmla="*/ 2985171 h 4330701"/>
              <a:gd name="connsiteX35950" fmla="*/ 4454910 w 12191966"/>
              <a:gd name="connsiteY35950" fmla="*/ 2987553 h 4330701"/>
              <a:gd name="connsiteX35951" fmla="*/ 4461658 w 12191966"/>
              <a:gd name="connsiteY35951" fmla="*/ 2989537 h 4330701"/>
              <a:gd name="connsiteX35952" fmla="*/ 4469992 w 12191966"/>
              <a:gd name="connsiteY35952" fmla="*/ 2991522 h 4330701"/>
              <a:gd name="connsiteX35953" fmla="*/ 4478327 w 12191966"/>
              <a:gd name="connsiteY35953" fmla="*/ 2993110 h 4330701"/>
              <a:gd name="connsiteX35954" fmla="*/ 4487454 w 12191966"/>
              <a:gd name="connsiteY35954" fmla="*/ 2993903 h 4330701"/>
              <a:gd name="connsiteX35955" fmla="*/ 4496977 w 12191966"/>
              <a:gd name="connsiteY35955" fmla="*/ 2995094 h 4330701"/>
              <a:gd name="connsiteX35956" fmla="*/ 4506501 w 12191966"/>
              <a:gd name="connsiteY35956" fmla="*/ 2996285 h 4330701"/>
              <a:gd name="connsiteX35957" fmla="*/ 4516025 w 12191966"/>
              <a:gd name="connsiteY35957" fmla="*/ 2996285 h 4330701"/>
              <a:gd name="connsiteX35958" fmla="*/ 4525553 w 12191966"/>
              <a:gd name="connsiteY35958" fmla="*/ 2996285 h 4330701"/>
              <a:gd name="connsiteX35959" fmla="*/ 4534682 w 12191966"/>
              <a:gd name="connsiteY35959" fmla="*/ 2996285 h 4330701"/>
              <a:gd name="connsiteX35960" fmla="*/ 4543413 w 12191966"/>
              <a:gd name="connsiteY35960" fmla="*/ 2995094 h 4330701"/>
              <a:gd name="connsiteX35961" fmla="*/ 4552147 w 12191966"/>
              <a:gd name="connsiteY35961" fmla="*/ 2993506 h 4330701"/>
              <a:gd name="connsiteX35962" fmla="*/ 4559687 w 12191966"/>
              <a:gd name="connsiteY35962" fmla="*/ 2991919 h 4330701"/>
              <a:gd name="connsiteX35963" fmla="*/ 4566832 w 12191966"/>
              <a:gd name="connsiteY35963" fmla="*/ 2989537 h 4330701"/>
              <a:gd name="connsiteX35964" fmla="*/ 4572782 w 12191966"/>
              <a:gd name="connsiteY35964" fmla="*/ 2986759 h 4330701"/>
              <a:gd name="connsiteX35965" fmla="*/ 4575166 w 12191966"/>
              <a:gd name="connsiteY35965" fmla="*/ 2987553 h 4330701"/>
              <a:gd name="connsiteX35966" fmla="*/ 4577545 w 12191966"/>
              <a:gd name="connsiteY35966" fmla="*/ 2988744 h 4330701"/>
              <a:gd name="connsiteX35967" fmla="*/ 4579528 w 12191966"/>
              <a:gd name="connsiteY35967" fmla="*/ 2989934 h 4330701"/>
              <a:gd name="connsiteX35968" fmla="*/ 4581914 w 12191966"/>
              <a:gd name="connsiteY35968" fmla="*/ 2991919 h 4330701"/>
              <a:gd name="connsiteX35969" fmla="*/ 4585088 w 12191966"/>
              <a:gd name="connsiteY35969" fmla="*/ 2996285 h 4330701"/>
              <a:gd name="connsiteX35970" fmla="*/ 4588658 w 12191966"/>
              <a:gd name="connsiteY35970" fmla="*/ 3000254 h 4330701"/>
              <a:gd name="connsiteX35971" fmla="*/ 4592232 w 12191966"/>
              <a:gd name="connsiteY35971" fmla="*/ 3003429 h 4330701"/>
              <a:gd name="connsiteX35972" fmla="*/ 4593817 w 12191966"/>
              <a:gd name="connsiteY35972" fmla="*/ 3004620 h 4330701"/>
              <a:gd name="connsiteX35973" fmla="*/ 4595806 w 12191966"/>
              <a:gd name="connsiteY35973" fmla="*/ 3005017 h 4330701"/>
              <a:gd name="connsiteX35974" fmla="*/ 4597786 w 12191966"/>
              <a:gd name="connsiteY35974" fmla="*/ 3005017 h 4330701"/>
              <a:gd name="connsiteX35975" fmla="*/ 4599774 w 12191966"/>
              <a:gd name="connsiteY35975" fmla="*/ 3004620 h 4330701"/>
              <a:gd name="connsiteX35976" fmla="*/ 4602154 w 12191966"/>
              <a:gd name="connsiteY35976" fmla="*/ 3003032 h 4330701"/>
              <a:gd name="connsiteX35977" fmla="*/ 4604929 w 12191966"/>
              <a:gd name="connsiteY35977" fmla="*/ 3000651 h 4330701"/>
              <a:gd name="connsiteX35978" fmla="*/ 4607313 w 12191966"/>
              <a:gd name="connsiteY35978" fmla="*/ 3006208 h 4330701"/>
              <a:gd name="connsiteX35979" fmla="*/ 4608902 w 12191966"/>
              <a:gd name="connsiteY35979" fmla="*/ 3012558 h 4330701"/>
              <a:gd name="connsiteX35980" fmla="*/ 4609696 w 12191966"/>
              <a:gd name="connsiteY35980" fmla="*/ 3020100 h 4330701"/>
              <a:gd name="connsiteX35981" fmla="*/ 4609696 w 12191966"/>
              <a:gd name="connsiteY35981" fmla="*/ 3029229 h 4330701"/>
              <a:gd name="connsiteX35982" fmla="*/ 4621996 w 12191966"/>
              <a:gd name="connsiteY35982" fmla="*/ 3028038 h 4330701"/>
              <a:gd name="connsiteX35983" fmla="*/ 4623189 w 12191966"/>
              <a:gd name="connsiteY35983" fmla="*/ 3027244 h 4330701"/>
              <a:gd name="connsiteX35984" fmla="*/ 4624376 w 12191966"/>
              <a:gd name="connsiteY35984" fmla="*/ 3025656 h 4330701"/>
              <a:gd name="connsiteX35985" fmla="*/ 4624772 w 12191966"/>
              <a:gd name="connsiteY35985" fmla="*/ 3023672 h 4330701"/>
              <a:gd name="connsiteX35986" fmla="*/ 4624772 w 12191966"/>
              <a:gd name="connsiteY35986" fmla="*/ 3021687 h 4330701"/>
              <a:gd name="connsiteX35987" fmla="*/ 4624376 w 12191966"/>
              <a:gd name="connsiteY35987" fmla="*/ 3019703 h 4330701"/>
              <a:gd name="connsiteX35988" fmla="*/ 4623982 w 12191966"/>
              <a:gd name="connsiteY35988" fmla="*/ 3018115 h 4330701"/>
              <a:gd name="connsiteX35989" fmla="*/ 4622395 w 12191966"/>
              <a:gd name="connsiteY35989" fmla="*/ 3017321 h 4330701"/>
              <a:gd name="connsiteX35990" fmla="*/ 4621201 w 12191966"/>
              <a:gd name="connsiteY35990" fmla="*/ 3016527 h 4330701"/>
              <a:gd name="connsiteX35991" fmla="*/ 4628346 w 12191966"/>
              <a:gd name="connsiteY35991" fmla="*/ 3015734 h 4330701"/>
              <a:gd name="connsiteX35992" fmla="*/ 4636283 w 12191966"/>
              <a:gd name="connsiteY35992" fmla="*/ 3015337 h 4330701"/>
              <a:gd name="connsiteX35993" fmla="*/ 4652554 w 12191966"/>
              <a:gd name="connsiteY35993" fmla="*/ 3014543 h 4330701"/>
              <a:gd name="connsiteX35994" fmla="*/ 4669624 w 12191966"/>
              <a:gd name="connsiteY35994" fmla="*/ 3014543 h 4330701"/>
              <a:gd name="connsiteX35995" fmla="*/ 4687478 w 12191966"/>
              <a:gd name="connsiteY35995" fmla="*/ 3015337 h 4330701"/>
              <a:gd name="connsiteX35996" fmla="*/ 4706128 w 12191966"/>
              <a:gd name="connsiteY35996" fmla="*/ 3014543 h 4330701"/>
              <a:gd name="connsiteX35997" fmla="*/ 4716050 w 12191966"/>
              <a:gd name="connsiteY35997" fmla="*/ 3013749 h 4330701"/>
              <a:gd name="connsiteX35998" fmla="*/ 4725583 w 12191966"/>
              <a:gd name="connsiteY35998" fmla="*/ 3012558 h 4330701"/>
              <a:gd name="connsiteX35999" fmla="*/ 4735906 w 12191966"/>
              <a:gd name="connsiteY35999" fmla="*/ 3010574 h 4330701"/>
              <a:gd name="connsiteX36000" fmla="*/ 4745425 w 12191966"/>
              <a:gd name="connsiteY36000" fmla="*/ 3008192 h 4330701"/>
              <a:gd name="connsiteX36001" fmla="*/ 4755348 w 12191966"/>
              <a:gd name="connsiteY36001" fmla="*/ 3005017 h 4330701"/>
              <a:gd name="connsiteX36002" fmla="*/ 4766064 w 12191966"/>
              <a:gd name="connsiteY36002" fmla="*/ 3001048 h 4330701"/>
              <a:gd name="connsiteX36003" fmla="*/ 4763286 w 12191966"/>
              <a:gd name="connsiteY36003" fmla="*/ 2999063 h 4330701"/>
              <a:gd name="connsiteX36004" fmla="*/ 4760904 w 12191966"/>
              <a:gd name="connsiteY36004" fmla="*/ 2997079 h 4330701"/>
              <a:gd name="connsiteX36005" fmla="*/ 4758522 w 12191966"/>
              <a:gd name="connsiteY36005" fmla="*/ 2995094 h 4330701"/>
              <a:gd name="connsiteX36006" fmla="*/ 4755743 w 12191966"/>
              <a:gd name="connsiteY36006" fmla="*/ 2993506 h 4330701"/>
              <a:gd name="connsiteX36007" fmla="*/ 4750189 w 12191966"/>
              <a:gd name="connsiteY36007" fmla="*/ 2991522 h 4330701"/>
              <a:gd name="connsiteX36008" fmla="*/ 4744236 w 12191966"/>
              <a:gd name="connsiteY36008" fmla="*/ 2990728 h 4330701"/>
              <a:gd name="connsiteX36009" fmla="*/ 4738285 w 12191966"/>
              <a:gd name="connsiteY36009" fmla="*/ 2989934 h 4330701"/>
              <a:gd name="connsiteX36010" fmla="*/ 4732334 w 12191966"/>
              <a:gd name="connsiteY36010" fmla="*/ 2989537 h 4330701"/>
              <a:gd name="connsiteX36011" fmla="*/ 4719627 w 12191966"/>
              <a:gd name="connsiteY36011" fmla="*/ 2989140 h 4330701"/>
              <a:gd name="connsiteX36012" fmla="*/ 4713671 w 12191966"/>
              <a:gd name="connsiteY36012" fmla="*/ 2988744 h 4330701"/>
              <a:gd name="connsiteX36013" fmla="*/ 4707716 w 12191966"/>
              <a:gd name="connsiteY36013" fmla="*/ 2987156 h 4330701"/>
              <a:gd name="connsiteX36014" fmla="*/ 4702559 w 12191966"/>
              <a:gd name="connsiteY36014" fmla="*/ 2985171 h 4330701"/>
              <a:gd name="connsiteX36015" fmla="*/ 4700179 w 12191966"/>
              <a:gd name="connsiteY36015" fmla="*/ 2983584 h 4330701"/>
              <a:gd name="connsiteX36016" fmla="*/ 4697802 w 12191966"/>
              <a:gd name="connsiteY36016" fmla="*/ 2981599 h 4330701"/>
              <a:gd name="connsiteX36017" fmla="*/ 4695811 w 12191966"/>
              <a:gd name="connsiteY36017" fmla="*/ 2979218 h 4330701"/>
              <a:gd name="connsiteX36018" fmla="*/ 4693036 w 12191966"/>
              <a:gd name="connsiteY36018" fmla="*/ 2976439 h 4330701"/>
              <a:gd name="connsiteX36019" fmla="*/ 4691443 w 12191966"/>
              <a:gd name="connsiteY36019" fmla="*/ 2973661 h 4330701"/>
              <a:gd name="connsiteX36020" fmla="*/ 4689462 w 12191966"/>
              <a:gd name="connsiteY36020" fmla="*/ 2970089 h 4330701"/>
              <a:gd name="connsiteX36021" fmla="*/ 4688272 w 12191966"/>
              <a:gd name="connsiteY36021" fmla="*/ 2966517 h 4330701"/>
              <a:gd name="connsiteX36022" fmla="*/ 4686686 w 12191966"/>
              <a:gd name="connsiteY36022" fmla="*/ 2962150 h 4330701"/>
              <a:gd name="connsiteX36023" fmla="*/ 4685492 w 12191966"/>
              <a:gd name="connsiteY36023" fmla="*/ 2956991 h 4330701"/>
              <a:gd name="connsiteX36024" fmla="*/ 4684700 w 12191966"/>
              <a:gd name="connsiteY36024" fmla="*/ 2951434 h 4330701"/>
              <a:gd name="connsiteX36025" fmla="*/ 4682721 w 12191966"/>
              <a:gd name="connsiteY36025" fmla="*/ 2951037 h 4330701"/>
              <a:gd name="connsiteX36026" fmla="*/ 4681131 w 12191966"/>
              <a:gd name="connsiteY36026" fmla="*/ 2951434 h 4330701"/>
              <a:gd name="connsiteX36027" fmla="*/ 4679540 w 12191966"/>
              <a:gd name="connsiteY36027" fmla="*/ 2951831 h 4330701"/>
              <a:gd name="connsiteX36028" fmla="*/ 4678751 w 12191966"/>
              <a:gd name="connsiteY36028" fmla="*/ 2953022 h 4330701"/>
              <a:gd name="connsiteX36029" fmla="*/ 4677958 w 12191966"/>
              <a:gd name="connsiteY36029" fmla="*/ 2954609 h 4330701"/>
              <a:gd name="connsiteX36030" fmla="*/ 4677559 w 12191966"/>
              <a:gd name="connsiteY36030" fmla="*/ 2956594 h 4330701"/>
              <a:gd name="connsiteX36031" fmla="*/ 4677163 w 12191966"/>
              <a:gd name="connsiteY36031" fmla="*/ 2960563 h 4330701"/>
              <a:gd name="connsiteX36032" fmla="*/ 4676766 w 12191966"/>
              <a:gd name="connsiteY36032" fmla="*/ 2969692 h 4330701"/>
              <a:gd name="connsiteX36033" fmla="*/ 4675972 w 12191966"/>
              <a:gd name="connsiteY36033" fmla="*/ 2973661 h 4330701"/>
              <a:gd name="connsiteX36034" fmla="*/ 4675174 w 12191966"/>
              <a:gd name="connsiteY36034" fmla="*/ 2974852 h 4330701"/>
              <a:gd name="connsiteX36035" fmla="*/ 4673990 w 12191966"/>
              <a:gd name="connsiteY36035" fmla="*/ 2976042 h 4330701"/>
              <a:gd name="connsiteX36036" fmla="*/ 4672003 w 12191966"/>
              <a:gd name="connsiteY36036" fmla="*/ 2972867 h 4330701"/>
              <a:gd name="connsiteX36037" fmla="*/ 4670419 w 12191966"/>
              <a:gd name="connsiteY36037" fmla="*/ 2970089 h 4330701"/>
              <a:gd name="connsiteX36038" fmla="*/ 4667640 w 12191966"/>
              <a:gd name="connsiteY36038" fmla="*/ 2962150 h 4330701"/>
              <a:gd name="connsiteX36039" fmla="*/ 4664862 w 12191966"/>
              <a:gd name="connsiteY36039" fmla="*/ 2954609 h 4330701"/>
              <a:gd name="connsiteX36040" fmla="*/ 4662873 w 12191966"/>
              <a:gd name="connsiteY36040" fmla="*/ 2951037 h 4330701"/>
              <a:gd name="connsiteX36041" fmla="*/ 4660894 w 12191966"/>
              <a:gd name="connsiteY36041" fmla="*/ 2948259 h 4330701"/>
              <a:gd name="connsiteX36042" fmla="*/ 4657317 w 12191966"/>
              <a:gd name="connsiteY36042" fmla="*/ 2952625 h 4330701"/>
              <a:gd name="connsiteX36043" fmla="*/ 4654935 w 12191966"/>
              <a:gd name="connsiteY36043" fmla="*/ 2955403 h 4330701"/>
              <a:gd name="connsiteX36044" fmla="*/ 4652554 w 12191966"/>
              <a:gd name="connsiteY36044" fmla="*/ 2957388 h 4330701"/>
              <a:gd name="connsiteX36045" fmla="*/ 4650175 w 12191966"/>
              <a:gd name="connsiteY36045" fmla="*/ 2958578 h 4330701"/>
              <a:gd name="connsiteX36046" fmla="*/ 4643826 w 12191966"/>
              <a:gd name="connsiteY36046" fmla="*/ 2960166 h 4330701"/>
              <a:gd name="connsiteX36047" fmla="*/ 4639859 w 12191966"/>
              <a:gd name="connsiteY36047" fmla="*/ 2960960 h 4330701"/>
              <a:gd name="connsiteX36048" fmla="*/ 4634295 w 12191966"/>
              <a:gd name="connsiteY36048" fmla="*/ 2962547 h 4330701"/>
              <a:gd name="connsiteX36049" fmla="*/ 4632313 w 12191966"/>
              <a:gd name="connsiteY36049" fmla="*/ 2961357 h 4330701"/>
              <a:gd name="connsiteX36050" fmla="*/ 4631519 w 12191966"/>
              <a:gd name="connsiteY36050" fmla="*/ 2960563 h 4330701"/>
              <a:gd name="connsiteX36051" fmla="*/ 4630724 w 12191966"/>
              <a:gd name="connsiteY36051" fmla="*/ 2959372 h 4330701"/>
              <a:gd name="connsiteX36052" fmla="*/ 4631519 w 12191966"/>
              <a:gd name="connsiteY36052" fmla="*/ 2958975 h 4330701"/>
              <a:gd name="connsiteX36053" fmla="*/ 4631915 w 12191966"/>
              <a:gd name="connsiteY36053" fmla="*/ 2958578 h 4330701"/>
              <a:gd name="connsiteX36054" fmla="*/ 4633505 w 12191966"/>
              <a:gd name="connsiteY36054" fmla="*/ 2957388 h 4330701"/>
              <a:gd name="connsiteX36055" fmla="*/ 4637078 w 12191966"/>
              <a:gd name="connsiteY36055" fmla="*/ 2956594 h 4330701"/>
              <a:gd name="connsiteX36056" fmla="*/ 4641443 w 12191966"/>
              <a:gd name="connsiteY36056" fmla="*/ 2955403 h 4330701"/>
              <a:gd name="connsiteX36057" fmla="*/ 4645415 w 12191966"/>
              <a:gd name="connsiteY36057" fmla="*/ 2953815 h 4330701"/>
              <a:gd name="connsiteX36058" fmla="*/ 4646999 w 12191966"/>
              <a:gd name="connsiteY36058" fmla="*/ 2953022 h 4330701"/>
              <a:gd name="connsiteX36059" fmla="*/ 4647794 w 12191966"/>
              <a:gd name="connsiteY36059" fmla="*/ 2951831 h 4330701"/>
              <a:gd name="connsiteX36060" fmla="*/ 4648985 w 12191966"/>
              <a:gd name="connsiteY36060" fmla="*/ 2951037 h 4330701"/>
              <a:gd name="connsiteX36061" fmla="*/ 4649379 w 12191966"/>
              <a:gd name="connsiteY36061" fmla="*/ 2949449 h 4330701"/>
              <a:gd name="connsiteX36062" fmla="*/ 4647794 w 12191966"/>
              <a:gd name="connsiteY36062" fmla="*/ 2946274 h 4330701"/>
              <a:gd name="connsiteX36063" fmla="*/ 4645809 w 12191966"/>
              <a:gd name="connsiteY36063" fmla="*/ 2945083 h 4330701"/>
              <a:gd name="connsiteX36064" fmla="*/ 4643826 w 12191966"/>
              <a:gd name="connsiteY36064" fmla="*/ 2943496 h 4330701"/>
              <a:gd name="connsiteX36065" fmla="*/ 4641841 w 12191966"/>
              <a:gd name="connsiteY36065" fmla="*/ 2943496 h 4330701"/>
              <a:gd name="connsiteX36066" fmla="*/ 4639461 w 12191966"/>
              <a:gd name="connsiteY36066" fmla="*/ 2943496 h 4330701"/>
              <a:gd name="connsiteX36067" fmla="*/ 4637473 w 12191966"/>
              <a:gd name="connsiteY36067" fmla="*/ 2943893 h 4330701"/>
              <a:gd name="connsiteX36068" fmla="*/ 4632313 w 12191966"/>
              <a:gd name="connsiteY36068" fmla="*/ 2945877 h 4330701"/>
              <a:gd name="connsiteX36069" fmla="*/ 4627948 w 12191966"/>
              <a:gd name="connsiteY36069" fmla="*/ 2948259 h 4330701"/>
              <a:gd name="connsiteX36070" fmla="*/ 4623189 w 12191966"/>
              <a:gd name="connsiteY36070" fmla="*/ 2949846 h 4330701"/>
              <a:gd name="connsiteX36071" fmla="*/ 4621996 w 12191966"/>
              <a:gd name="connsiteY36071" fmla="*/ 2949846 h 4330701"/>
              <a:gd name="connsiteX36072" fmla="*/ 4620411 w 12191966"/>
              <a:gd name="connsiteY36072" fmla="*/ 2949846 h 4330701"/>
              <a:gd name="connsiteX36073" fmla="*/ 4618821 w 12191966"/>
              <a:gd name="connsiteY36073" fmla="*/ 2949052 h 4330701"/>
              <a:gd name="connsiteX36074" fmla="*/ 4618031 w 12191966"/>
              <a:gd name="connsiteY36074" fmla="*/ 2947068 h 4330701"/>
              <a:gd name="connsiteX36075" fmla="*/ 4618031 w 12191966"/>
              <a:gd name="connsiteY36075" fmla="*/ 2942305 h 4330701"/>
              <a:gd name="connsiteX36076" fmla="*/ 4618031 w 12191966"/>
              <a:gd name="connsiteY36076" fmla="*/ 2938733 h 4330701"/>
              <a:gd name="connsiteX36077" fmla="*/ 4618821 w 12191966"/>
              <a:gd name="connsiteY36077" fmla="*/ 2933573 h 4330701"/>
              <a:gd name="connsiteX36078" fmla="*/ 4620411 w 12191966"/>
              <a:gd name="connsiteY36078" fmla="*/ 2929207 h 4330701"/>
              <a:gd name="connsiteX36079" fmla="*/ 4621201 w 12191966"/>
              <a:gd name="connsiteY36079" fmla="*/ 2926428 h 4330701"/>
              <a:gd name="connsiteX36080" fmla="*/ 4621996 w 12191966"/>
              <a:gd name="connsiteY36080" fmla="*/ 2924444 h 4330701"/>
              <a:gd name="connsiteX36081" fmla="*/ 4621996 w 12191966"/>
              <a:gd name="connsiteY36081" fmla="*/ 2923253 h 4330701"/>
              <a:gd name="connsiteX36082" fmla="*/ 4620805 w 12191966"/>
              <a:gd name="connsiteY36082" fmla="*/ 2922459 h 4330701"/>
              <a:gd name="connsiteX36083" fmla="*/ 4618031 w 12191966"/>
              <a:gd name="connsiteY36083" fmla="*/ 2920872 h 4330701"/>
              <a:gd name="connsiteX36084" fmla="*/ 4612472 w 12191966"/>
              <a:gd name="connsiteY36084" fmla="*/ 2918490 h 4330701"/>
              <a:gd name="connsiteX36085" fmla="*/ 4611680 w 12191966"/>
              <a:gd name="connsiteY36085" fmla="*/ 2915712 h 4330701"/>
              <a:gd name="connsiteX36086" fmla="*/ 4612472 w 12191966"/>
              <a:gd name="connsiteY36086" fmla="*/ 2914521 h 4330701"/>
              <a:gd name="connsiteX36087" fmla="*/ 4612869 w 12191966"/>
              <a:gd name="connsiteY36087" fmla="*/ 2913727 h 4330701"/>
              <a:gd name="connsiteX36088" fmla="*/ 4614460 w 12191966"/>
              <a:gd name="connsiteY36088" fmla="*/ 2913727 h 4330701"/>
              <a:gd name="connsiteX36089" fmla="*/ 4618427 w 12191966"/>
              <a:gd name="connsiteY36089" fmla="*/ 2915712 h 4330701"/>
              <a:gd name="connsiteX36090" fmla="*/ 4623189 w 12191966"/>
              <a:gd name="connsiteY36090" fmla="*/ 2919284 h 4330701"/>
              <a:gd name="connsiteX36091" fmla="*/ 4635092 w 12191966"/>
              <a:gd name="connsiteY36091" fmla="*/ 2928016 h 4330701"/>
              <a:gd name="connsiteX36092" fmla="*/ 4640255 w 12191966"/>
              <a:gd name="connsiteY36092" fmla="*/ 2930794 h 4330701"/>
              <a:gd name="connsiteX36093" fmla="*/ 4642633 w 12191966"/>
              <a:gd name="connsiteY36093" fmla="*/ 2931985 h 4330701"/>
              <a:gd name="connsiteX36094" fmla="*/ 4644621 w 12191966"/>
              <a:gd name="connsiteY36094" fmla="*/ 2932382 h 4330701"/>
              <a:gd name="connsiteX36095" fmla="*/ 4645415 w 12191966"/>
              <a:gd name="connsiteY36095" fmla="*/ 2926825 h 4330701"/>
              <a:gd name="connsiteX36096" fmla="*/ 4645809 w 12191966"/>
              <a:gd name="connsiteY36096" fmla="*/ 2924841 h 4330701"/>
              <a:gd name="connsiteX36097" fmla="*/ 4646999 w 12191966"/>
              <a:gd name="connsiteY36097" fmla="*/ 2923253 h 4330701"/>
              <a:gd name="connsiteX36098" fmla="*/ 4647794 w 12191966"/>
              <a:gd name="connsiteY36098" fmla="*/ 2922459 h 4330701"/>
              <a:gd name="connsiteX36099" fmla="*/ 4648985 w 12191966"/>
              <a:gd name="connsiteY36099" fmla="*/ 2922459 h 4330701"/>
              <a:gd name="connsiteX36100" fmla="*/ 4650175 w 12191966"/>
              <a:gd name="connsiteY36100" fmla="*/ 2921666 h 4330701"/>
              <a:gd name="connsiteX36101" fmla="*/ 4651365 w 12191966"/>
              <a:gd name="connsiteY36101" fmla="*/ 2922459 h 4330701"/>
              <a:gd name="connsiteX36102" fmla="*/ 4654935 w 12191966"/>
              <a:gd name="connsiteY36102" fmla="*/ 2924047 h 4330701"/>
              <a:gd name="connsiteX36103" fmla="*/ 4658507 w 12191966"/>
              <a:gd name="connsiteY36103" fmla="*/ 2926428 h 4330701"/>
              <a:gd name="connsiteX36104" fmla="*/ 4667640 w 12191966"/>
              <a:gd name="connsiteY36104" fmla="*/ 2932779 h 4330701"/>
              <a:gd name="connsiteX36105" fmla="*/ 4672404 w 12191966"/>
              <a:gd name="connsiteY36105" fmla="*/ 2936748 h 4330701"/>
              <a:gd name="connsiteX36106" fmla="*/ 4677958 w 12191966"/>
              <a:gd name="connsiteY36106" fmla="*/ 2939923 h 4330701"/>
              <a:gd name="connsiteX36107" fmla="*/ 4683113 w 12191966"/>
              <a:gd name="connsiteY36107" fmla="*/ 2943099 h 4330701"/>
              <a:gd name="connsiteX36108" fmla="*/ 4689064 w 12191966"/>
              <a:gd name="connsiteY36108" fmla="*/ 2944289 h 4330701"/>
              <a:gd name="connsiteX36109" fmla="*/ 4691443 w 12191966"/>
              <a:gd name="connsiteY36109" fmla="*/ 2945480 h 4330701"/>
              <a:gd name="connsiteX36110" fmla="*/ 4694624 w 12191966"/>
              <a:gd name="connsiteY36110" fmla="*/ 2945480 h 4330701"/>
              <a:gd name="connsiteX36111" fmla="*/ 4697802 w 12191966"/>
              <a:gd name="connsiteY36111" fmla="*/ 2945083 h 4330701"/>
              <a:gd name="connsiteX36112" fmla="*/ 4700179 w 12191966"/>
              <a:gd name="connsiteY36112" fmla="*/ 2944289 h 4330701"/>
              <a:gd name="connsiteX36113" fmla="*/ 4703354 w 12191966"/>
              <a:gd name="connsiteY36113" fmla="*/ 2943496 h 4330701"/>
              <a:gd name="connsiteX36114" fmla="*/ 4706128 w 12191966"/>
              <a:gd name="connsiteY36114" fmla="*/ 2941908 h 4330701"/>
              <a:gd name="connsiteX36115" fmla="*/ 4708509 w 12191966"/>
              <a:gd name="connsiteY36115" fmla="*/ 2939923 h 4330701"/>
              <a:gd name="connsiteX36116" fmla="*/ 4711684 w 12191966"/>
              <a:gd name="connsiteY36116" fmla="*/ 2936748 h 4330701"/>
              <a:gd name="connsiteX36117" fmla="*/ 4707716 w 12191966"/>
              <a:gd name="connsiteY36117" fmla="*/ 2934764 h 4330701"/>
              <a:gd name="connsiteX36118" fmla="*/ 4704145 w 12191966"/>
              <a:gd name="connsiteY36118" fmla="*/ 2931985 h 4330701"/>
              <a:gd name="connsiteX36119" fmla="*/ 4701769 w 12191966"/>
              <a:gd name="connsiteY36119" fmla="*/ 2928810 h 4330701"/>
              <a:gd name="connsiteX36120" fmla="*/ 4700973 w 12191966"/>
              <a:gd name="connsiteY36120" fmla="*/ 2927222 h 4330701"/>
              <a:gd name="connsiteX36121" fmla="*/ 4700576 w 12191966"/>
              <a:gd name="connsiteY36121" fmla="*/ 2926032 h 4330701"/>
              <a:gd name="connsiteX36122" fmla="*/ 4700576 w 12191966"/>
              <a:gd name="connsiteY36122" fmla="*/ 2924444 h 4330701"/>
              <a:gd name="connsiteX36123" fmla="*/ 4700973 w 12191966"/>
              <a:gd name="connsiteY36123" fmla="*/ 2922856 h 4330701"/>
              <a:gd name="connsiteX36124" fmla="*/ 4702164 w 12191966"/>
              <a:gd name="connsiteY36124" fmla="*/ 2921666 h 4330701"/>
              <a:gd name="connsiteX36125" fmla="*/ 4703354 w 12191966"/>
              <a:gd name="connsiteY36125" fmla="*/ 2920475 h 4330701"/>
              <a:gd name="connsiteX36126" fmla="*/ 4705336 w 12191966"/>
              <a:gd name="connsiteY36126" fmla="*/ 2919681 h 4330701"/>
              <a:gd name="connsiteX36127" fmla="*/ 4707716 w 12191966"/>
              <a:gd name="connsiteY36127" fmla="*/ 2919284 h 4330701"/>
              <a:gd name="connsiteX36128" fmla="*/ 4710494 w 12191966"/>
              <a:gd name="connsiteY36128" fmla="*/ 2918887 h 4330701"/>
              <a:gd name="connsiteX36129" fmla="*/ 4714864 w 12191966"/>
              <a:gd name="connsiteY36129" fmla="*/ 2919284 h 4330701"/>
              <a:gd name="connsiteX36130" fmla="*/ 4713274 w 12191966"/>
              <a:gd name="connsiteY36130" fmla="*/ 2916506 h 4330701"/>
              <a:gd name="connsiteX36131" fmla="*/ 4711684 w 12191966"/>
              <a:gd name="connsiteY36131" fmla="*/ 2913727 h 4330701"/>
              <a:gd name="connsiteX36132" fmla="*/ 4710097 w 12191966"/>
              <a:gd name="connsiteY36132" fmla="*/ 2911743 h 4330701"/>
              <a:gd name="connsiteX36133" fmla="*/ 4708112 w 12191966"/>
              <a:gd name="connsiteY36133" fmla="*/ 2910155 h 4330701"/>
              <a:gd name="connsiteX36134" fmla="*/ 4706128 w 12191966"/>
              <a:gd name="connsiteY36134" fmla="*/ 2909361 h 4330701"/>
              <a:gd name="connsiteX36135" fmla="*/ 4704145 w 12191966"/>
              <a:gd name="connsiteY36135" fmla="*/ 2907774 h 4330701"/>
              <a:gd name="connsiteX36136" fmla="*/ 4698988 w 12191966"/>
              <a:gd name="connsiteY36136" fmla="*/ 2906980 h 4330701"/>
              <a:gd name="connsiteX36137" fmla="*/ 4693432 w 12191966"/>
              <a:gd name="connsiteY36137" fmla="*/ 2905789 h 4330701"/>
              <a:gd name="connsiteX36138" fmla="*/ 4688272 w 12191966"/>
              <a:gd name="connsiteY36138" fmla="*/ 2905789 h 4330701"/>
              <a:gd name="connsiteX36139" fmla="*/ 4676766 w 12191966"/>
              <a:gd name="connsiteY36139" fmla="*/ 2905789 h 4330701"/>
              <a:gd name="connsiteX36140" fmla="*/ 4671210 w 12191966"/>
              <a:gd name="connsiteY36140" fmla="*/ 2905789 h 4330701"/>
              <a:gd name="connsiteX36141" fmla="*/ 4666052 w 12191966"/>
              <a:gd name="connsiteY36141" fmla="*/ 2904598 h 4330701"/>
              <a:gd name="connsiteX36142" fmla="*/ 4660894 w 12191966"/>
              <a:gd name="connsiteY36142" fmla="*/ 2903408 h 4330701"/>
              <a:gd name="connsiteX36143" fmla="*/ 4658901 w 12191966"/>
              <a:gd name="connsiteY36143" fmla="*/ 2901820 h 4330701"/>
              <a:gd name="connsiteX36144" fmla="*/ 4656919 w 12191966"/>
              <a:gd name="connsiteY36144" fmla="*/ 2900232 h 4330701"/>
              <a:gd name="connsiteX36145" fmla="*/ 4654935 w 12191966"/>
              <a:gd name="connsiteY36145" fmla="*/ 2898248 h 4330701"/>
              <a:gd name="connsiteX36146" fmla="*/ 4653348 w 12191966"/>
              <a:gd name="connsiteY36146" fmla="*/ 2896263 h 4330701"/>
              <a:gd name="connsiteX36147" fmla="*/ 4652158 w 12191966"/>
              <a:gd name="connsiteY36147" fmla="*/ 2893882 h 4330701"/>
              <a:gd name="connsiteX36148" fmla="*/ 4650968 w 12191966"/>
              <a:gd name="connsiteY36148" fmla="*/ 2890706 h 4330701"/>
              <a:gd name="connsiteX36149" fmla="*/ 4650571 w 12191966"/>
              <a:gd name="connsiteY36149" fmla="*/ 2887134 h 4330701"/>
              <a:gd name="connsiteX36150" fmla="*/ 4650175 w 12191966"/>
              <a:gd name="connsiteY36150" fmla="*/ 2883165 h 4330701"/>
              <a:gd name="connsiteX36151" fmla="*/ 4649379 w 12191966"/>
              <a:gd name="connsiteY36151" fmla="*/ 2878799 h 4330701"/>
              <a:gd name="connsiteX36152" fmla="*/ 4649379 w 12191966"/>
              <a:gd name="connsiteY36152" fmla="*/ 2873639 h 4330701"/>
              <a:gd name="connsiteX36153" fmla="*/ 4652554 w 12191966"/>
              <a:gd name="connsiteY36153" fmla="*/ 2873242 h 4330701"/>
              <a:gd name="connsiteX36154" fmla="*/ 4654141 w 12191966"/>
              <a:gd name="connsiteY36154" fmla="*/ 2872845 h 4330701"/>
              <a:gd name="connsiteX36155" fmla="*/ 4654935 w 12191966"/>
              <a:gd name="connsiteY36155" fmla="*/ 2872052 h 4330701"/>
              <a:gd name="connsiteX36156" fmla="*/ 4656525 w 12191966"/>
              <a:gd name="connsiteY36156" fmla="*/ 2869670 h 4330701"/>
              <a:gd name="connsiteX36157" fmla="*/ 4656919 w 12191966"/>
              <a:gd name="connsiteY36157" fmla="*/ 2866495 h 4330701"/>
              <a:gd name="connsiteX36158" fmla="*/ 4658110 w 12191966"/>
              <a:gd name="connsiteY36158" fmla="*/ 2870861 h 4330701"/>
              <a:gd name="connsiteX36159" fmla="*/ 4658901 w 12191966"/>
              <a:gd name="connsiteY36159" fmla="*/ 2873639 h 4330701"/>
              <a:gd name="connsiteX36160" fmla="*/ 4660894 w 12191966"/>
              <a:gd name="connsiteY36160" fmla="*/ 2875624 h 4330701"/>
              <a:gd name="connsiteX36161" fmla="*/ 4663670 w 12191966"/>
              <a:gd name="connsiteY36161" fmla="*/ 2876815 h 4330701"/>
              <a:gd name="connsiteX36162" fmla="*/ 4666052 w 12191966"/>
              <a:gd name="connsiteY36162" fmla="*/ 2876815 h 4330701"/>
              <a:gd name="connsiteX36163" fmla="*/ 4669225 w 12191966"/>
              <a:gd name="connsiteY36163" fmla="*/ 2876815 h 4330701"/>
              <a:gd name="connsiteX36164" fmla="*/ 4675574 w 12191966"/>
              <a:gd name="connsiteY36164" fmla="*/ 2875624 h 4330701"/>
              <a:gd name="connsiteX36165" fmla="*/ 4681925 w 12191966"/>
              <a:gd name="connsiteY36165" fmla="*/ 2875227 h 4330701"/>
              <a:gd name="connsiteX36166" fmla="*/ 4685102 w 12191966"/>
              <a:gd name="connsiteY36166" fmla="*/ 2875227 h 4330701"/>
              <a:gd name="connsiteX36167" fmla="*/ 4687478 w 12191966"/>
              <a:gd name="connsiteY36167" fmla="*/ 2875624 h 4330701"/>
              <a:gd name="connsiteX36168" fmla="*/ 4690257 w 12191966"/>
              <a:gd name="connsiteY36168" fmla="*/ 2876815 h 4330701"/>
              <a:gd name="connsiteX36169" fmla="*/ 4691443 w 12191966"/>
              <a:gd name="connsiteY36169" fmla="*/ 2878799 h 4330701"/>
              <a:gd name="connsiteX36170" fmla="*/ 4693036 w 12191966"/>
              <a:gd name="connsiteY36170" fmla="*/ 2882371 h 4330701"/>
              <a:gd name="connsiteX36171" fmla="*/ 4693432 w 12191966"/>
              <a:gd name="connsiteY36171" fmla="*/ 2886340 h 4330701"/>
              <a:gd name="connsiteX36172" fmla="*/ 4695811 w 12191966"/>
              <a:gd name="connsiteY36172" fmla="*/ 2884356 h 4330701"/>
              <a:gd name="connsiteX36173" fmla="*/ 4698193 w 12191966"/>
              <a:gd name="connsiteY36173" fmla="*/ 2882768 h 4330701"/>
              <a:gd name="connsiteX36174" fmla="*/ 4700576 w 12191966"/>
              <a:gd name="connsiteY36174" fmla="*/ 2881577 h 4330701"/>
              <a:gd name="connsiteX36175" fmla="*/ 4702559 w 12191966"/>
              <a:gd name="connsiteY36175" fmla="*/ 2881181 h 4330701"/>
              <a:gd name="connsiteX36176" fmla="*/ 4707316 w 12191966"/>
              <a:gd name="connsiteY36176" fmla="*/ 2880784 h 4330701"/>
              <a:gd name="connsiteX36177" fmla="*/ 4711289 w 12191966"/>
              <a:gd name="connsiteY36177" fmla="*/ 2881181 h 4330701"/>
              <a:gd name="connsiteX36178" fmla="*/ 4715259 w 12191966"/>
              <a:gd name="connsiteY36178" fmla="*/ 2881181 h 4330701"/>
              <a:gd name="connsiteX36179" fmla="*/ 4716846 w 12191966"/>
              <a:gd name="connsiteY36179" fmla="*/ 2880784 h 4330701"/>
              <a:gd name="connsiteX36180" fmla="*/ 4718039 w 12191966"/>
              <a:gd name="connsiteY36180" fmla="*/ 2880387 h 4330701"/>
              <a:gd name="connsiteX36181" fmla="*/ 4720420 w 12191966"/>
              <a:gd name="connsiteY36181" fmla="*/ 2878799 h 4330701"/>
              <a:gd name="connsiteX36182" fmla="*/ 4721611 w 12191966"/>
              <a:gd name="connsiteY36182" fmla="*/ 2877211 h 4330701"/>
              <a:gd name="connsiteX36183" fmla="*/ 4722803 w 12191966"/>
              <a:gd name="connsiteY36183" fmla="*/ 2874830 h 4330701"/>
              <a:gd name="connsiteX36184" fmla="*/ 4724389 w 12191966"/>
              <a:gd name="connsiteY36184" fmla="*/ 2871258 h 4330701"/>
              <a:gd name="connsiteX36185" fmla="*/ 4726773 w 12191966"/>
              <a:gd name="connsiteY36185" fmla="*/ 2874036 h 4330701"/>
              <a:gd name="connsiteX36186" fmla="*/ 4729156 w 12191966"/>
              <a:gd name="connsiteY36186" fmla="*/ 2876021 h 4330701"/>
              <a:gd name="connsiteX36187" fmla="*/ 4731930 w 12191966"/>
              <a:gd name="connsiteY36187" fmla="*/ 2878005 h 4330701"/>
              <a:gd name="connsiteX36188" fmla="*/ 4734713 w 12191966"/>
              <a:gd name="connsiteY36188" fmla="*/ 2879593 h 4330701"/>
              <a:gd name="connsiteX36189" fmla="*/ 4741457 w 12191966"/>
              <a:gd name="connsiteY36189" fmla="*/ 2882371 h 4330701"/>
              <a:gd name="connsiteX36190" fmla="*/ 4747806 w 12191966"/>
              <a:gd name="connsiteY36190" fmla="*/ 2884753 h 4330701"/>
              <a:gd name="connsiteX36191" fmla="*/ 4754157 w 12191966"/>
              <a:gd name="connsiteY36191" fmla="*/ 2886737 h 4330701"/>
              <a:gd name="connsiteX36192" fmla="*/ 4760904 w 12191966"/>
              <a:gd name="connsiteY36192" fmla="*/ 2888722 h 4330701"/>
              <a:gd name="connsiteX36193" fmla="*/ 4766857 w 12191966"/>
              <a:gd name="connsiteY36193" fmla="*/ 2891897 h 4330701"/>
              <a:gd name="connsiteX36194" fmla="*/ 4770032 w 12191966"/>
              <a:gd name="connsiteY36194" fmla="*/ 2893882 h 4330701"/>
              <a:gd name="connsiteX36195" fmla="*/ 4772411 w 12191966"/>
              <a:gd name="connsiteY36195" fmla="*/ 2895866 h 4330701"/>
              <a:gd name="connsiteX36196" fmla="*/ 4773999 w 12191966"/>
              <a:gd name="connsiteY36196" fmla="*/ 2894279 h 4330701"/>
              <a:gd name="connsiteX36197" fmla="*/ 4774397 w 12191966"/>
              <a:gd name="connsiteY36197" fmla="*/ 2892691 h 4330701"/>
              <a:gd name="connsiteX36198" fmla="*/ 4774397 w 12191966"/>
              <a:gd name="connsiteY36198" fmla="*/ 2891103 h 4330701"/>
              <a:gd name="connsiteX36199" fmla="*/ 4773999 w 12191966"/>
              <a:gd name="connsiteY36199" fmla="*/ 2889119 h 4330701"/>
              <a:gd name="connsiteX36200" fmla="*/ 4772015 w 12191966"/>
              <a:gd name="connsiteY36200" fmla="*/ 2884753 h 4330701"/>
              <a:gd name="connsiteX36201" fmla="*/ 4771220 w 12191966"/>
              <a:gd name="connsiteY36201" fmla="*/ 2881577 h 4330701"/>
              <a:gd name="connsiteX36202" fmla="*/ 4771220 w 12191966"/>
              <a:gd name="connsiteY36202" fmla="*/ 2878005 h 4330701"/>
              <a:gd name="connsiteX36203" fmla="*/ 4774793 w 12191966"/>
              <a:gd name="connsiteY36203" fmla="*/ 2878005 h 4330701"/>
              <a:gd name="connsiteX36204" fmla="*/ 4777569 w 12191966"/>
              <a:gd name="connsiteY36204" fmla="*/ 2879196 h 4330701"/>
              <a:gd name="connsiteX36205" fmla="*/ 4780350 w 12191966"/>
              <a:gd name="connsiteY36205" fmla="*/ 2880387 h 4330701"/>
              <a:gd name="connsiteX36206" fmla="*/ 4783126 w 12191966"/>
              <a:gd name="connsiteY36206" fmla="*/ 2881181 h 4330701"/>
              <a:gd name="connsiteX36207" fmla="*/ 4785504 w 12191966"/>
              <a:gd name="connsiteY36207" fmla="*/ 2883165 h 4330701"/>
              <a:gd name="connsiteX36208" fmla="*/ 4787489 w 12191966"/>
              <a:gd name="connsiteY36208" fmla="*/ 2884753 h 4330701"/>
              <a:gd name="connsiteX36209" fmla="*/ 4791854 w 12191966"/>
              <a:gd name="connsiteY36209" fmla="*/ 2889119 h 4330701"/>
              <a:gd name="connsiteX36210" fmla="*/ 4795028 w 12191966"/>
              <a:gd name="connsiteY36210" fmla="*/ 2885150 h 4330701"/>
              <a:gd name="connsiteX36211" fmla="*/ 4797805 w 12191966"/>
              <a:gd name="connsiteY36211" fmla="*/ 2880387 h 4330701"/>
              <a:gd name="connsiteX36212" fmla="*/ 4800584 w 12191966"/>
              <a:gd name="connsiteY36212" fmla="*/ 2875227 h 4330701"/>
              <a:gd name="connsiteX36213" fmla="*/ 4802571 w 12191966"/>
              <a:gd name="connsiteY36213" fmla="*/ 2869273 h 4330701"/>
              <a:gd name="connsiteX36214" fmla="*/ 4802964 w 12191966"/>
              <a:gd name="connsiteY36214" fmla="*/ 2868082 h 4330701"/>
              <a:gd name="connsiteX36215" fmla="*/ 4803361 w 12191966"/>
              <a:gd name="connsiteY36215" fmla="*/ 2868479 h 4330701"/>
              <a:gd name="connsiteX36216" fmla="*/ 4804157 w 12191966"/>
              <a:gd name="connsiteY36216" fmla="*/ 2869273 h 4330701"/>
              <a:gd name="connsiteX36217" fmla="*/ 4806138 w 12191966"/>
              <a:gd name="connsiteY36217" fmla="*/ 2869273 h 4330701"/>
              <a:gd name="connsiteX36218" fmla="*/ 4807728 w 12191966"/>
              <a:gd name="connsiteY36218" fmla="*/ 2869670 h 4330701"/>
              <a:gd name="connsiteX36219" fmla="*/ 4808917 w 12191966"/>
              <a:gd name="connsiteY36219" fmla="*/ 2870861 h 4330701"/>
              <a:gd name="connsiteX36220" fmla="*/ 4810110 w 12191966"/>
              <a:gd name="connsiteY36220" fmla="*/ 2872052 h 4330701"/>
              <a:gd name="connsiteX36221" fmla="*/ 4810901 w 12191966"/>
              <a:gd name="connsiteY36221" fmla="*/ 2873639 h 4330701"/>
              <a:gd name="connsiteX36222" fmla="*/ 4812093 w 12191966"/>
              <a:gd name="connsiteY36222" fmla="*/ 2875624 h 4330701"/>
              <a:gd name="connsiteX36223" fmla="*/ 4813679 w 12191966"/>
              <a:gd name="connsiteY36223" fmla="*/ 2880387 h 4330701"/>
              <a:gd name="connsiteX36224" fmla="*/ 4822412 w 12191966"/>
              <a:gd name="connsiteY36224" fmla="*/ 2873242 h 4330701"/>
              <a:gd name="connsiteX36225" fmla="*/ 4812093 w 12191966"/>
              <a:gd name="connsiteY36225" fmla="*/ 2866495 h 4330701"/>
              <a:gd name="connsiteX36226" fmla="*/ 4801377 w 12191966"/>
              <a:gd name="connsiteY36226" fmla="*/ 2861335 h 4330701"/>
              <a:gd name="connsiteX36227" fmla="*/ 4774793 w 12191966"/>
              <a:gd name="connsiteY36227" fmla="*/ 2863320 h 4330701"/>
              <a:gd name="connsiteX36228" fmla="*/ 4747806 w 12191966"/>
              <a:gd name="connsiteY36228" fmla="*/ 2863716 h 4330701"/>
              <a:gd name="connsiteX36229" fmla="*/ 4743839 w 12191966"/>
              <a:gd name="connsiteY36229" fmla="*/ 2866098 h 4330701"/>
              <a:gd name="connsiteX36230" fmla="*/ 4739873 w 12191966"/>
              <a:gd name="connsiteY36230" fmla="*/ 2869670 h 4330701"/>
              <a:gd name="connsiteX36231" fmla="*/ 4740269 w 12191966"/>
              <a:gd name="connsiteY36231" fmla="*/ 2866495 h 4330701"/>
              <a:gd name="connsiteX36232" fmla="*/ 4740665 w 12191966"/>
              <a:gd name="connsiteY36232" fmla="*/ 2863716 h 4330701"/>
              <a:gd name="connsiteX36233" fmla="*/ 4715259 w 12191966"/>
              <a:gd name="connsiteY36233" fmla="*/ 2862526 h 4330701"/>
              <a:gd name="connsiteX36234" fmla="*/ 4702559 w 12191966"/>
              <a:gd name="connsiteY36234" fmla="*/ 2862129 h 4330701"/>
              <a:gd name="connsiteX36235" fmla="*/ 4690257 w 12191966"/>
              <a:gd name="connsiteY36235" fmla="*/ 2860541 h 4330701"/>
              <a:gd name="connsiteX36236" fmla="*/ 4688272 w 12191966"/>
              <a:gd name="connsiteY36236" fmla="*/ 2863320 h 4330701"/>
              <a:gd name="connsiteX36237" fmla="*/ 4686686 w 12191966"/>
              <a:gd name="connsiteY36237" fmla="*/ 2864510 h 4330701"/>
              <a:gd name="connsiteX36238" fmla="*/ 4685102 w 12191966"/>
              <a:gd name="connsiteY36238" fmla="*/ 2865304 h 4330701"/>
              <a:gd name="connsiteX36239" fmla="*/ 4683512 w 12191966"/>
              <a:gd name="connsiteY36239" fmla="*/ 2865304 h 4330701"/>
              <a:gd name="connsiteX36240" fmla="*/ 4682721 w 12191966"/>
              <a:gd name="connsiteY36240" fmla="*/ 2864510 h 4330701"/>
              <a:gd name="connsiteX36241" fmla="*/ 4681131 w 12191966"/>
              <a:gd name="connsiteY36241" fmla="*/ 2863320 h 4330701"/>
              <a:gd name="connsiteX36242" fmla="*/ 4679149 w 12191966"/>
              <a:gd name="connsiteY36242" fmla="*/ 2858953 h 4330701"/>
              <a:gd name="connsiteX36243" fmla="*/ 4659699 w 12191966"/>
              <a:gd name="connsiteY36243" fmla="*/ 2856572 h 4330701"/>
              <a:gd name="connsiteX36244" fmla="*/ 4640255 w 12191966"/>
              <a:gd name="connsiteY36244" fmla="*/ 2853000 h 4330701"/>
              <a:gd name="connsiteX36245" fmla="*/ 4620805 w 12191966"/>
              <a:gd name="connsiteY36245" fmla="*/ 2849031 h 4330701"/>
              <a:gd name="connsiteX36246" fmla="*/ 4601361 w 12191966"/>
              <a:gd name="connsiteY36246" fmla="*/ 2844268 h 4330701"/>
              <a:gd name="connsiteX36247" fmla="*/ 4599774 w 12191966"/>
              <a:gd name="connsiteY36247" fmla="*/ 2845458 h 4330701"/>
              <a:gd name="connsiteX36248" fmla="*/ 4598979 w 12191966"/>
              <a:gd name="connsiteY36248" fmla="*/ 2848237 h 4330701"/>
              <a:gd name="connsiteX36249" fmla="*/ 4596594 w 12191966"/>
              <a:gd name="connsiteY36249" fmla="*/ 2852603 h 4330701"/>
              <a:gd name="connsiteX36250" fmla="*/ 4594613 w 12191966"/>
              <a:gd name="connsiteY36250" fmla="*/ 2857763 h 4330701"/>
              <a:gd name="connsiteX36251" fmla="*/ 4592630 w 12191966"/>
              <a:gd name="connsiteY36251" fmla="*/ 2862526 h 4330701"/>
              <a:gd name="connsiteX36252" fmla="*/ 4591439 w 12191966"/>
              <a:gd name="connsiteY36252" fmla="*/ 2864510 h 4330701"/>
              <a:gd name="connsiteX36253" fmla="*/ 4589850 w 12191966"/>
              <a:gd name="connsiteY36253" fmla="*/ 2866495 h 4330701"/>
              <a:gd name="connsiteX36254" fmla="*/ 4588260 w 12191966"/>
              <a:gd name="connsiteY36254" fmla="*/ 2867686 h 4330701"/>
              <a:gd name="connsiteX36255" fmla="*/ 4586281 w 12191966"/>
              <a:gd name="connsiteY36255" fmla="*/ 2868479 h 4330701"/>
              <a:gd name="connsiteX36256" fmla="*/ 4583894 w 12191966"/>
              <a:gd name="connsiteY36256" fmla="*/ 2869273 h 4330701"/>
              <a:gd name="connsiteX36257" fmla="*/ 4580721 w 12191966"/>
              <a:gd name="connsiteY36257" fmla="*/ 2869273 h 4330701"/>
              <a:gd name="connsiteX36258" fmla="*/ 4577150 w 12191966"/>
              <a:gd name="connsiteY36258" fmla="*/ 2868082 h 4330701"/>
              <a:gd name="connsiteX36259" fmla="*/ 4573182 w 12191966"/>
              <a:gd name="connsiteY36259" fmla="*/ 2866495 h 4330701"/>
              <a:gd name="connsiteX36260" fmla="*/ 4576751 w 12191966"/>
              <a:gd name="connsiteY36260" fmla="*/ 2861732 h 4330701"/>
              <a:gd name="connsiteX36261" fmla="*/ 4580721 w 12191966"/>
              <a:gd name="connsiteY36261" fmla="*/ 2857763 h 4330701"/>
              <a:gd name="connsiteX36262" fmla="*/ 4585088 w 12191966"/>
              <a:gd name="connsiteY36262" fmla="*/ 2854191 h 4330701"/>
              <a:gd name="connsiteX36263" fmla="*/ 4590246 w 12191966"/>
              <a:gd name="connsiteY36263" fmla="*/ 2851809 h 4330701"/>
              <a:gd name="connsiteX36264" fmla="*/ 4588658 w 12191966"/>
              <a:gd name="connsiteY36264" fmla="*/ 2848237 h 4330701"/>
              <a:gd name="connsiteX36265" fmla="*/ 4586672 w 12191966"/>
              <a:gd name="connsiteY36265" fmla="*/ 2845062 h 4330701"/>
              <a:gd name="connsiteX36266" fmla="*/ 4584295 w 12191966"/>
              <a:gd name="connsiteY36266" fmla="*/ 2842680 h 4330701"/>
              <a:gd name="connsiteX36267" fmla="*/ 4581914 w 12191966"/>
              <a:gd name="connsiteY36267" fmla="*/ 2840696 h 4330701"/>
              <a:gd name="connsiteX36268" fmla="*/ 4578736 w 12191966"/>
              <a:gd name="connsiteY36268" fmla="*/ 2838711 h 4330701"/>
              <a:gd name="connsiteX36269" fmla="*/ 4575166 w 12191966"/>
              <a:gd name="connsiteY36269" fmla="*/ 2837520 h 4330701"/>
              <a:gd name="connsiteX36270" fmla="*/ 4571595 w 12191966"/>
              <a:gd name="connsiteY36270" fmla="*/ 2836726 h 4330701"/>
              <a:gd name="connsiteX36271" fmla="*/ 4567626 w 12191966"/>
              <a:gd name="connsiteY36271" fmla="*/ 2835933 h 4330701"/>
              <a:gd name="connsiteX36272" fmla="*/ 4565642 w 12191966"/>
              <a:gd name="connsiteY36272" fmla="*/ 2837123 h 4330701"/>
              <a:gd name="connsiteX36273" fmla="*/ 4564847 w 12191966"/>
              <a:gd name="connsiteY36273" fmla="*/ 2837917 h 4330701"/>
              <a:gd name="connsiteX36274" fmla="*/ 4563658 w 12191966"/>
              <a:gd name="connsiteY36274" fmla="*/ 2839108 h 4330701"/>
              <a:gd name="connsiteX36275" fmla="*/ 4563260 w 12191966"/>
              <a:gd name="connsiteY36275" fmla="*/ 2839902 h 4330701"/>
              <a:gd name="connsiteX36276" fmla="*/ 4563658 w 12191966"/>
              <a:gd name="connsiteY36276" fmla="*/ 2842680 h 4330701"/>
              <a:gd name="connsiteX36277" fmla="*/ 4564847 w 12191966"/>
              <a:gd name="connsiteY36277" fmla="*/ 2845062 h 4330701"/>
              <a:gd name="connsiteX36278" fmla="*/ 4566037 w 12191966"/>
              <a:gd name="connsiteY36278" fmla="*/ 2848237 h 4330701"/>
              <a:gd name="connsiteX36279" fmla="*/ 4566037 w 12191966"/>
              <a:gd name="connsiteY36279" fmla="*/ 2849428 h 4330701"/>
              <a:gd name="connsiteX36280" fmla="*/ 4566832 w 12191966"/>
              <a:gd name="connsiteY36280" fmla="*/ 2851809 h 4330701"/>
              <a:gd name="connsiteX36281" fmla="*/ 4566037 w 12191966"/>
              <a:gd name="connsiteY36281" fmla="*/ 2853000 h 4330701"/>
              <a:gd name="connsiteX36282" fmla="*/ 4565642 w 12191966"/>
              <a:gd name="connsiteY36282" fmla="*/ 2854984 h 4330701"/>
              <a:gd name="connsiteX36283" fmla="*/ 4564052 w 12191966"/>
              <a:gd name="connsiteY36283" fmla="*/ 2856969 h 4330701"/>
              <a:gd name="connsiteX36284" fmla="*/ 4562069 w 12191966"/>
              <a:gd name="connsiteY36284" fmla="*/ 2858953 h 4330701"/>
              <a:gd name="connsiteX36285" fmla="*/ 4557703 w 12191966"/>
              <a:gd name="connsiteY36285" fmla="*/ 2854587 h 4330701"/>
              <a:gd name="connsiteX36286" fmla="*/ 4554528 w 12191966"/>
              <a:gd name="connsiteY36286" fmla="*/ 2850618 h 4330701"/>
              <a:gd name="connsiteX36287" fmla="*/ 4552147 w 12191966"/>
              <a:gd name="connsiteY36287" fmla="*/ 2846252 h 4330701"/>
              <a:gd name="connsiteX36288" fmla="*/ 4550558 w 12191966"/>
              <a:gd name="connsiteY36288" fmla="*/ 2841886 h 4330701"/>
              <a:gd name="connsiteX36289" fmla="*/ 4548177 w 12191966"/>
              <a:gd name="connsiteY36289" fmla="*/ 2835139 h 4330701"/>
              <a:gd name="connsiteX36290" fmla="*/ 4546986 w 12191966"/>
              <a:gd name="connsiteY36290" fmla="*/ 2831567 h 4330701"/>
              <a:gd name="connsiteX36291" fmla="*/ 4545796 w 12191966"/>
              <a:gd name="connsiteY36291" fmla="*/ 2828391 h 4330701"/>
              <a:gd name="connsiteX36292" fmla="*/ 4542620 w 12191966"/>
              <a:gd name="connsiteY36292" fmla="*/ 2830376 h 4330701"/>
              <a:gd name="connsiteX36293" fmla="*/ 4540635 w 12191966"/>
              <a:gd name="connsiteY36293" fmla="*/ 2832360 h 4330701"/>
              <a:gd name="connsiteX36294" fmla="*/ 4539445 w 12191966"/>
              <a:gd name="connsiteY36294" fmla="*/ 2834742 h 4330701"/>
              <a:gd name="connsiteX36295" fmla="*/ 4539445 w 12191966"/>
              <a:gd name="connsiteY36295" fmla="*/ 2836726 h 4330701"/>
              <a:gd name="connsiteX36296" fmla="*/ 4539445 w 12191966"/>
              <a:gd name="connsiteY36296" fmla="*/ 2838711 h 4330701"/>
              <a:gd name="connsiteX36297" fmla="*/ 4540635 w 12191966"/>
              <a:gd name="connsiteY36297" fmla="*/ 2840696 h 4330701"/>
              <a:gd name="connsiteX36298" fmla="*/ 4543413 w 12191966"/>
              <a:gd name="connsiteY36298" fmla="*/ 2844665 h 4330701"/>
              <a:gd name="connsiteX36299" fmla="*/ 4546986 w 12191966"/>
              <a:gd name="connsiteY36299" fmla="*/ 2849031 h 4330701"/>
              <a:gd name="connsiteX36300" fmla="*/ 4548574 w 12191966"/>
              <a:gd name="connsiteY36300" fmla="*/ 2851809 h 4330701"/>
              <a:gd name="connsiteX36301" fmla="*/ 4550160 w 12191966"/>
              <a:gd name="connsiteY36301" fmla="*/ 2854191 h 4330701"/>
              <a:gd name="connsiteX36302" fmla="*/ 4550955 w 12191966"/>
              <a:gd name="connsiteY36302" fmla="*/ 2856572 h 4330701"/>
              <a:gd name="connsiteX36303" fmla="*/ 4551750 w 12191966"/>
              <a:gd name="connsiteY36303" fmla="*/ 2859747 h 4330701"/>
              <a:gd name="connsiteX36304" fmla="*/ 4551750 w 12191966"/>
              <a:gd name="connsiteY36304" fmla="*/ 2863320 h 4330701"/>
              <a:gd name="connsiteX36305" fmla="*/ 4550955 w 12191966"/>
              <a:gd name="connsiteY36305" fmla="*/ 2866098 h 4330701"/>
              <a:gd name="connsiteX36306" fmla="*/ 4552543 w 12191966"/>
              <a:gd name="connsiteY36306" fmla="*/ 2865304 h 4330701"/>
              <a:gd name="connsiteX36307" fmla="*/ 4554130 w 12191966"/>
              <a:gd name="connsiteY36307" fmla="*/ 2864113 h 4330701"/>
              <a:gd name="connsiteX36308" fmla="*/ 4556114 w 12191966"/>
              <a:gd name="connsiteY36308" fmla="*/ 2864113 h 4330701"/>
              <a:gd name="connsiteX36309" fmla="*/ 4558099 w 12191966"/>
              <a:gd name="connsiteY36309" fmla="*/ 2864510 h 4330701"/>
              <a:gd name="connsiteX36310" fmla="*/ 4563260 w 12191966"/>
              <a:gd name="connsiteY36310" fmla="*/ 2866495 h 4330701"/>
              <a:gd name="connsiteX36311" fmla="*/ 4568023 w 12191966"/>
              <a:gd name="connsiteY36311" fmla="*/ 2869670 h 4330701"/>
              <a:gd name="connsiteX36312" fmla="*/ 4574372 w 12191966"/>
              <a:gd name="connsiteY36312" fmla="*/ 2872845 h 4330701"/>
              <a:gd name="connsiteX36313" fmla="*/ 4577545 w 12191966"/>
              <a:gd name="connsiteY36313" fmla="*/ 2874036 h 4330701"/>
              <a:gd name="connsiteX36314" fmla="*/ 4580721 w 12191966"/>
              <a:gd name="connsiteY36314" fmla="*/ 2875227 h 4330701"/>
              <a:gd name="connsiteX36315" fmla="*/ 4584295 w 12191966"/>
              <a:gd name="connsiteY36315" fmla="*/ 2875624 h 4330701"/>
              <a:gd name="connsiteX36316" fmla="*/ 4587864 w 12191966"/>
              <a:gd name="connsiteY36316" fmla="*/ 2875624 h 4330701"/>
              <a:gd name="connsiteX36317" fmla="*/ 4591439 w 12191966"/>
              <a:gd name="connsiteY36317" fmla="*/ 2874830 h 4330701"/>
              <a:gd name="connsiteX36318" fmla="*/ 4594613 w 12191966"/>
              <a:gd name="connsiteY36318" fmla="*/ 2873242 h 4330701"/>
              <a:gd name="connsiteX36319" fmla="*/ 4595806 w 12191966"/>
              <a:gd name="connsiteY36319" fmla="*/ 2896660 h 4330701"/>
              <a:gd name="connsiteX36320" fmla="*/ 4584295 w 12191966"/>
              <a:gd name="connsiteY36320" fmla="*/ 2897851 h 4330701"/>
              <a:gd name="connsiteX36321" fmla="*/ 4585879 w 12191966"/>
              <a:gd name="connsiteY36321" fmla="*/ 2898645 h 4330701"/>
              <a:gd name="connsiteX36322" fmla="*/ 4587073 w 12191966"/>
              <a:gd name="connsiteY36322" fmla="*/ 2899835 h 4330701"/>
              <a:gd name="connsiteX36323" fmla="*/ 4588260 w 12191966"/>
              <a:gd name="connsiteY36323" fmla="*/ 2901423 h 4330701"/>
              <a:gd name="connsiteX36324" fmla="*/ 4589452 w 12191966"/>
              <a:gd name="connsiteY36324" fmla="*/ 2903408 h 4330701"/>
              <a:gd name="connsiteX36325" fmla="*/ 4590644 w 12191966"/>
              <a:gd name="connsiteY36325" fmla="*/ 2907774 h 4330701"/>
              <a:gd name="connsiteX36326" fmla="*/ 4592232 w 12191966"/>
              <a:gd name="connsiteY36326" fmla="*/ 2912140 h 4330701"/>
              <a:gd name="connsiteX36327" fmla="*/ 4593817 w 12191966"/>
              <a:gd name="connsiteY36327" fmla="*/ 2916506 h 4330701"/>
              <a:gd name="connsiteX36328" fmla="*/ 4594613 w 12191966"/>
              <a:gd name="connsiteY36328" fmla="*/ 2918490 h 4330701"/>
              <a:gd name="connsiteX36329" fmla="*/ 4596199 w 12191966"/>
              <a:gd name="connsiteY36329" fmla="*/ 2919284 h 4330701"/>
              <a:gd name="connsiteX36330" fmla="*/ 4597786 w 12191966"/>
              <a:gd name="connsiteY36330" fmla="*/ 2920475 h 4330701"/>
              <a:gd name="connsiteX36331" fmla="*/ 4599774 w 12191966"/>
              <a:gd name="connsiteY36331" fmla="*/ 2920475 h 4330701"/>
              <a:gd name="connsiteX36332" fmla="*/ 4601756 w 12191966"/>
              <a:gd name="connsiteY36332" fmla="*/ 2920475 h 4330701"/>
              <a:gd name="connsiteX36333" fmla="*/ 4604929 w 12191966"/>
              <a:gd name="connsiteY36333" fmla="*/ 2918887 h 4330701"/>
              <a:gd name="connsiteX36334" fmla="*/ 4602947 w 12191966"/>
              <a:gd name="connsiteY36334" fmla="*/ 2922856 h 4330701"/>
              <a:gd name="connsiteX36335" fmla="*/ 4602154 w 12191966"/>
              <a:gd name="connsiteY36335" fmla="*/ 2926032 h 4330701"/>
              <a:gd name="connsiteX36336" fmla="*/ 4602947 w 12191966"/>
              <a:gd name="connsiteY36336" fmla="*/ 2928413 h 4330701"/>
              <a:gd name="connsiteX36337" fmla="*/ 4603347 w 12191966"/>
              <a:gd name="connsiteY36337" fmla="*/ 2930794 h 4330701"/>
              <a:gd name="connsiteX36338" fmla="*/ 4604138 w 12191966"/>
              <a:gd name="connsiteY36338" fmla="*/ 2933970 h 4330701"/>
              <a:gd name="connsiteX36339" fmla="*/ 4605723 w 12191966"/>
              <a:gd name="connsiteY36339" fmla="*/ 2937542 h 4330701"/>
              <a:gd name="connsiteX36340" fmla="*/ 4606520 w 12191966"/>
              <a:gd name="connsiteY36340" fmla="*/ 2941908 h 4330701"/>
              <a:gd name="connsiteX36341" fmla="*/ 4606520 w 12191966"/>
              <a:gd name="connsiteY36341" fmla="*/ 2947862 h 4330701"/>
              <a:gd name="connsiteX36342" fmla="*/ 4601756 w 12191966"/>
              <a:gd name="connsiteY36342" fmla="*/ 2945083 h 4330701"/>
              <a:gd name="connsiteX36343" fmla="*/ 4598184 w 12191966"/>
              <a:gd name="connsiteY36343" fmla="*/ 2941908 h 4330701"/>
              <a:gd name="connsiteX36344" fmla="*/ 4595806 w 12191966"/>
              <a:gd name="connsiteY36344" fmla="*/ 2938336 h 4330701"/>
              <a:gd name="connsiteX36345" fmla="*/ 4593817 w 12191966"/>
              <a:gd name="connsiteY36345" fmla="*/ 2933970 h 4330701"/>
              <a:gd name="connsiteX36346" fmla="*/ 4590246 w 12191966"/>
              <a:gd name="connsiteY36346" fmla="*/ 2924047 h 4330701"/>
              <a:gd name="connsiteX36347" fmla="*/ 4587864 w 12191966"/>
              <a:gd name="connsiteY36347" fmla="*/ 2917299 h 4330701"/>
              <a:gd name="connsiteX36348" fmla="*/ 4584690 w 12191966"/>
              <a:gd name="connsiteY36348" fmla="*/ 2909758 h 4330701"/>
              <a:gd name="connsiteX36349" fmla="*/ 4583103 w 12191966"/>
              <a:gd name="connsiteY36349" fmla="*/ 2911346 h 4330701"/>
              <a:gd name="connsiteX36350" fmla="*/ 4582306 w 12191966"/>
              <a:gd name="connsiteY36350" fmla="*/ 2913330 h 4330701"/>
              <a:gd name="connsiteX36351" fmla="*/ 4580721 w 12191966"/>
              <a:gd name="connsiteY36351" fmla="*/ 2917696 h 4330701"/>
              <a:gd name="connsiteX36352" fmla="*/ 4579133 w 12191966"/>
              <a:gd name="connsiteY36352" fmla="*/ 2919681 h 4330701"/>
              <a:gd name="connsiteX36353" fmla="*/ 4578339 w 12191966"/>
              <a:gd name="connsiteY36353" fmla="*/ 2921269 h 4330701"/>
              <a:gd name="connsiteX36354" fmla="*/ 4576355 w 12191966"/>
              <a:gd name="connsiteY36354" fmla="*/ 2922459 h 4330701"/>
              <a:gd name="connsiteX36355" fmla="*/ 4573578 w 12191966"/>
              <a:gd name="connsiteY36355" fmla="*/ 2922459 h 4330701"/>
              <a:gd name="connsiteX36356" fmla="*/ 4574771 w 12191966"/>
              <a:gd name="connsiteY36356" fmla="*/ 2924841 h 4330701"/>
              <a:gd name="connsiteX36357" fmla="*/ 4575562 w 12191966"/>
              <a:gd name="connsiteY36357" fmla="*/ 2928016 h 4330701"/>
              <a:gd name="connsiteX36358" fmla="*/ 4577545 w 12191966"/>
              <a:gd name="connsiteY36358" fmla="*/ 2934367 h 4330701"/>
              <a:gd name="connsiteX36359" fmla="*/ 4578736 w 12191966"/>
              <a:gd name="connsiteY36359" fmla="*/ 2936748 h 4330701"/>
              <a:gd name="connsiteX36360" fmla="*/ 4579133 w 12191966"/>
              <a:gd name="connsiteY36360" fmla="*/ 2937939 h 4330701"/>
              <a:gd name="connsiteX36361" fmla="*/ 4580326 w 12191966"/>
              <a:gd name="connsiteY36361" fmla="*/ 2938733 h 4330701"/>
              <a:gd name="connsiteX36362" fmla="*/ 4581121 w 12191966"/>
              <a:gd name="connsiteY36362" fmla="*/ 2939527 h 4330701"/>
              <a:gd name="connsiteX36363" fmla="*/ 4582708 w 12191966"/>
              <a:gd name="connsiteY36363" fmla="*/ 2939527 h 4330701"/>
              <a:gd name="connsiteX36364" fmla="*/ 4584295 w 12191966"/>
              <a:gd name="connsiteY36364" fmla="*/ 2939527 h 4330701"/>
              <a:gd name="connsiteX36365" fmla="*/ 4586281 w 12191966"/>
              <a:gd name="connsiteY36365" fmla="*/ 2938336 h 4330701"/>
              <a:gd name="connsiteX36366" fmla="*/ 4584690 w 12191966"/>
              <a:gd name="connsiteY36366" fmla="*/ 2941908 h 4330701"/>
              <a:gd name="connsiteX36367" fmla="*/ 4582708 w 12191966"/>
              <a:gd name="connsiteY36367" fmla="*/ 2945083 h 4330701"/>
              <a:gd name="connsiteX36368" fmla="*/ 4577545 w 12191966"/>
              <a:gd name="connsiteY36368" fmla="*/ 2949846 h 4330701"/>
              <a:gd name="connsiteX36369" fmla="*/ 4575562 w 12191966"/>
              <a:gd name="connsiteY36369" fmla="*/ 2952625 h 4330701"/>
              <a:gd name="connsiteX36370" fmla="*/ 4573578 w 12191966"/>
              <a:gd name="connsiteY36370" fmla="*/ 2955403 h 4330701"/>
              <a:gd name="connsiteX36371" fmla="*/ 4572389 w 12191966"/>
              <a:gd name="connsiteY36371" fmla="*/ 2958975 h 4330701"/>
              <a:gd name="connsiteX36372" fmla="*/ 4571595 w 12191966"/>
              <a:gd name="connsiteY36372" fmla="*/ 2963341 h 4330701"/>
              <a:gd name="connsiteX36373" fmla="*/ 4570006 w 12191966"/>
              <a:gd name="connsiteY36373" fmla="*/ 2963341 h 4330701"/>
              <a:gd name="connsiteX36374" fmla="*/ 4569215 w 12191966"/>
              <a:gd name="connsiteY36374" fmla="*/ 2963341 h 4330701"/>
              <a:gd name="connsiteX36375" fmla="*/ 4568023 w 12191966"/>
              <a:gd name="connsiteY36375" fmla="*/ 2962547 h 4330701"/>
              <a:gd name="connsiteX36376" fmla="*/ 4567626 w 12191966"/>
              <a:gd name="connsiteY36376" fmla="*/ 2960960 h 4330701"/>
              <a:gd name="connsiteX36377" fmla="*/ 4566832 w 12191966"/>
              <a:gd name="connsiteY36377" fmla="*/ 2956991 h 4330701"/>
              <a:gd name="connsiteX36378" fmla="*/ 4566832 w 12191966"/>
              <a:gd name="connsiteY36378" fmla="*/ 2953022 h 4330701"/>
              <a:gd name="connsiteX36379" fmla="*/ 4567229 w 12191966"/>
              <a:gd name="connsiteY36379" fmla="*/ 2948259 h 4330701"/>
              <a:gd name="connsiteX36380" fmla="*/ 4568023 w 12191966"/>
              <a:gd name="connsiteY36380" fmla="*/ 2947068 h 4330701"/>
              <a:gd name="connsiteX36381" fmla="*/ 4568816 w 12191966"/>
              <a:gd name="connsiteY36381" fmla="*/ 2945480 h 4330701"/>
              <a:gd name="connsiteX36382" fmla="*/ 4570006 w 12191966"/>
              <a:gd name="connsiteY36382" fmla="*/ 2944289 h 4330701"/>
              <a:gd name="connsiteX36383" fmla="*/ 4571196 w 12191966"/>
              <a:gd name="connsiteY36383" fmla="*/ 2944289 h 4330701"/>
              <a:gd name="connsiteX36384" fmla="*/ 4572782 w 12191966"/>
              <a:gd name="connsiteY36384" fmla="*/ 2944289 h 4330701"/>
              <a:gd name="connsiteX36385" fmla="*/ 4574771 w 12191966"/>
              <a:gd name="connsiteY36385" fmla="*/ 2945480 h 4330701"/>
              <a:gd name="connsiteX36386" fmla="*/ 4573182 w 12191966"/>
              <a:gd name="connsiteY36386" fmla="*/ 2942305 h 4330701"/>
              <a:gd name="connsiteX36387" fmla="*/ 4571595 w 12191966"/>
              <a:gd name="connsiteY36387" fmla="*/ 2940320 h 4330701"/>
              <a:gd name="connsiteX36388" fmla="*/ 4570006 w 12191966"/>
              <a:gd name="connsiteY36388" fmla="*/ 2938733 h 4330701"/>
              <a:gd name="connsiteX36389" fmla="*/ 4568023 w 12191966"/>
              <a:gd name="connsiteY36389" fmla="*/ 2937939 h 4330701"/>
              <a:gd name="connsiteX36390" fmla="*/ 4566832 w 12191966"/>
              <a:gd name="connsiteY36390" fmla="*/ 2937939 h 4330701"/>
              <a:gd name="connsiteX36391" fmla="*/ 4564847 w 12191966"/>
              <a:gd name="connsiteY36391" fmla="*/ 2937939 h 4330701"/>
              <a:gd name="connsiteX36392" fmla="*/ 4561275 w 12191966"/>
              <a:gd name="connsiteY36392" fmla="*/ 2938336 h 4330701"/>
              <a:gd name="connsiteX36393" fmla="*/ 4559687 w 12191966"/>
              <a:gd name="connsiteY36393" fmla="*/ 2938733 h 4330701"/>
              <a:gd name="connsiteX36394" fmla="*/ 4558099 w 12191966"/>
              <a:gd name="connsiteY36394" fmla="*/ 2938733 h 4330701"/>
              <a:gd name="connsiteX36395" fmla="*/ 4556511 w 12191966"/>
              <a:gd name="connsiteY36395" fmla="*/ 2938336 h 4330701"/>
              <a:gd name="connsiteX36396" fmla="*/ 4555720 w 12191966"/>
              <a:gd name="connsiteY36396" fmla="*/ 2937542 h 4330701"/>
              <a:gd name="connsiteX36397" fmla="*/ 4554528 w 12191966"/>
              <a:gd name="connsiteY36397" fmla="*/ 2935557 h 4330701"/>
              <a:gd name="connsiteX36398" fmla="*/ 4554130 w 12191966"/>
              <a:gd name="connsiteY36398" fmla="*/ 2932779 h 4330701"/>
              <a:gd name="connsiteX36399" fmla="*/ 4554130 w 12191966"/>
              <a:gd name="connsiteY36399" fmla="*/ 2929207 h 4330701"/>
              <a:gd name="connsiteX36400" fmla="*/ 4554130 w 12191966"/>
              <a:gd name="connsiteY36400" fmla="*/ 2924444 h 4330701"/>
              <a:gd name="connsiteX36401" fmla="*/ 4552543 w 12191966"/>
              <a:gd name="connsiteY36401" fmla="*/ 2925238 h 4330701"/>
              <a:gd name="connsiteX36402" fmla="*/ 4551750 w 12191966"/>
              <a:gd name="connsiteY36402" fmla="*/ 2926825 h 4330701"/>
              <a:gd name="connsiteX36403" fmla="*/ 4550955 w 12191966"/>
              <a:gd name="connsiteY36403" fmla="*/ 2928810 h 4330701"/>
              <a:gd name="connsiteX36404" fmla="*/ 4550558 w 12191966"/>
              <a:gd name="connsiteY36404" fmla="*/ 2931191 h 4330701"/>
              <a:gd name="connsiteX36405" fmla="*/ 4550955 w 12191966"/>
              <a:gd name="connsiteY36405" fmla="*/ 2942305 h 4330701"/>
              <a:gd name="connsiteX36406" fmla="*/ 4545003 w 12191966"/>
              <a:gd name="connsiteY36406" fmla="*/ 2935954 h 4330701"/>
              <a:gd name="connsiteX36407" fmla="*/ 4539445 w 12191966"/>
              <a:gd name="connsiteY36407" fmla="*/ 2928810 h 4330701"/>
              <a:gd name="connsiteX36408" fmla="*/ 4533888 w 12191966"/>
              <a:gd name="connsiteY36408" fmla="*/ 2921269 h 4330701"/>
              <a:gd name="connsiteX36409" fmla="*/ 4528728 w 12191966"/>
              <a:gd name="connsiteY36409" fmla="*/ 2914918 h 4330701"/>
              <a:gd name="connsiteX36410" fmla="*/ 4525553 w 12191966"/>
              <a:gd name="connsiteY36410" fmla="*/ 2911346 h 4330701"/>
              <a:gd name="connsiteX36411" fmla="*/ 4522376 w 12191966"/>
              <a:gd name="connsiteY36411" fmla="*/ 2908964 h 4330701"/>
              <a:gd name="connsiteX36412" fmla="*/ 4519201 w 12191966"/>
              <a:gd name="connsiteY36412" fmla="*/ 2906186 h 4330701"/>
              <a:gd name="connsiteX36413" fmla="*/ 4515629 w 12191966"/>
              <a:gd name="connsiteY36413" fmla="*/ 2903804 h 4330701"/>
              <a:gd name="connsiteX36414" fmla="*/ 4511660 w 12191966"/>
              <a:gd name="connsiteY36414" fmla="*/ 2902217 h 4330701"/>
              <a:gd name="connsiteX36415" fmla="*/ 4507294 w 12191966"/>
              <a:gd name="connsiteY36415" fmla="*/ 2901423 h 4330701"/>
              <a:gd name="connsiteX36416" fmla="*/ 4502928 w 12191966"/>
              <a:gd name="connsiteY36416" fmla="*/ 2900629 h 4330701"/>
              <a:gd name="connsiteX36417" fmla="*/ 4497771 w 12191966"/>
              <a:gd name="connsiteY36417" fmla="*/ 2901423 h 4330701"/>
              <a:gd name="connsiteX36418" fmla="*/ 4497771 w 12191966"/>
              <a:gd name="connsiteY36418" fmla="*/ 2898248 h 4330701"/>
              <a:gd name="connsiteX36419" fmla="*/ 4498563 w 12191966"/>
              <a:gd name="connsiteY36419" fmla="*/ 2895866 h 4330701"/>
              <a:gd name="connsiteX36420" fmla="*/ 4499359 w 12191966"/>
              <a:gd name="connsiteY36420" fmla="*/ 2893088 h 4330701"/>
              <a:gd name="connsiteX36421" fmla="*/ 4500548 w 12191966"/>
              <a:gd name="connsiteY36421" fmla="*/ 2890706 h 4330701"/>
              <a:gd name="connsiteX36422" fmla="*/ 4502134 w 12191966"/>
              <a:gd name="connsiteY36422" fmla="*/ 2889119 h 4330701"/>
              <a:gd name="connsiteX36423" fmla="*/ 4503327 w 12191966"/>
              <a:gd name="connsiteY36423" fmla="*/ 2887134 h 4330701"/>
              <a:gd name="connsiteX36424" fmla="*/ 4506897 w 12191966"/>
              <a:gd name="connsiteY36424" fmla="*/ 2884356 h 4330701"/>
              <a:gd name="connsiteX36425" fmla="*/ 4506104 w 12191966"/>
              <a:gd name="connsiteY36425" fmla="*/ 2882768 h 4330701"/>
              <a:gd name="connsiteX36426" fmla="*/ 4506104 w 12191966"/>
              <a:gd name="connsiteY36426" fmla="*/ 2880387 h 4330701"/>
              <a:gd name="connsiteX36427" fmla="*/ 4506104 w 12191966"/>
              <a:gd name="connsiteY36427" fmla="*/ 2878005 h 4330701"/>
              <a:gd name="connsiteX36428" fmla="*/ 4506104 w 12191966"/>
              <a:gd name="connsiteY36428" fmla="*/ 2876021 h 4330701"/>
              <a:gd name="connsiteX36429" fmla="*/ 4507294 w 12191966"/>
              <a:gd name="connsiteY36429" fmla="*/ 2871655 h 4330701"/>
              <a:gd name="connsiteX36430" fmla="*/ 4508884 w 12191966"/>
              <a:gd name="connsiteY36430" fmla="*/ 2866495 h 4330701"/>
              <a:gd name="connsiteX36431" fmla="*/ 4510073 w 12191966"/>
              <a:gd name="connsiteY36431" fmla="*/ 2862526 h 4330701"/>
              <a:gd name="connsiteX36432" fmla="*/ 4510469 w 12191966"/>
              <a:gd name="connsiteY36432" fmla="*/ 2860144 h 4330701"/>
              <a:gd name="connsiteX36433" fmla="*/ 4510469 w 12191966"/>
              <a:gd name="connsiteY36433" fmla="*/ 2858160 h 4330701"/>
              <a:gd name="connsiteX36434" fmla="*/ 4510073 w 12191966"/>
              <a:gd name="connsiteY36434" fmla="*/ 2856175 h 4330701"/>
              <a:gd name="connsiteX36435" fmla="*/ 4509279 w 12191966"/>
              <a:gd name="connsiteY36435" fmla="*/ 2854587 h 4330701"/>
              <a:gd name="connsiteX36436" fmla="*/ 4508089 w 12191966"/>
              <a:gd name="connsiteY36436" fmla="*/ 2852603 h 4330701"/>
              <a:gd name="connsiteX36437" fmla="*/ 4506501 w 12191966"/>
              <a:gd name="connsiteY36437" fmla="*/ 2851015 h 4330701"/>
              <a:gd name="connsiteX36438" fmla="*/ 4502134 w 12191966"/>
              <a:gd name="connsiteY36438" fmla="*/ 2853000 h 4330701"/>
              <a:gd name="connsiteX36439" fmla="*/ 4497374 w 12191966"/>
              <a:gd name="connsiteY36439" fmla="*/ 2854191 h 4330701"/>
              <a:gd name="connsiteX36440" fmla="*/ 4493405 w 12191966"/>
              <a:gd name="connsiteY36440" fmla="*/ 2854984 h 4330701"/>
              <a:gd name="connsiteX36441" fmla="*/ 4489834 w 12191966"/>
              <a:gd name="connsiteY36441" fmla="*/ 2854984 h 4330701"/>
              <a:gd name="connsiteX36442" fmla="*/ 4482692 w 12191966"/>
              <a:gd name="connsiteY36442" fmla="*/ 2854984 h 4330701"/>
              <a:gd name="connsiteX36443" fmla="*/ 4475549 w 12191966"/>
              <a:gd name="connsiteY36443" fmla="*/ 2854191 h 4330701"/>
              <a:gd name="connsiteX36444" fmla="*/ 4468007 w 12191966"/>
              <a:gd name="connsiteY36444" fmla="*/ 2852603 h 4330701"/>
              <a:gd name="connsiteX36445" fmla="*/ 4459675 w 12191966"/>
              <a:gd name="connsiteY36445" fmla="*/ 2851015 h 4330701"/>
              <a:gd name="connsiteX36446" fmla="*/ 4450150 w 12191966"/>
              <a:gd name="connsiteY36446" fmla="*/ 2850618 h 4330701"/>
              <a:gd name="connsiteX36447" fmla="*/ 4444598 w 12191966"/>
              <a:gd name="connsiteY36447" fmla="*/ 2850618 h 4330701"/>
              <a:gd name="connsiteX36448" fmla="*/ 4439036 w 12191966"/>
              <a:gd name="connsiteY36448" fmla="*/ 2851015 h 4330701"/>
              <a:gd name="connsiteX36449" fmla="*/ 4439831 w 12191966"/>
              <a:gd name="connsiteY36449" fmla="*/ 2847443 h 4330701"/>
              <a:gd name="connsiteX36450" fmla="*/ 4439831 w 12191966"/>
              <a:gd name="connsiteY36450" fmla="*/ 2844665 h 4330701"/>
              <a:gd name="connsiteX36451" fmla="*/ 4439831 w 12191966"/>
              <a:gd name="connsiteY36451" fmla="*/ 2841489 h 4330701"/>
              <a:gd name="connsiteX36452" fmla="*/ 4439036 w 12191966"/>
              <a:gd name="connsiteY36452" fmla="*/ 2839505 h 4330701"/>
              <a:gd name="connsiteX36453" fmla="*/ 4438244 w 12191966"/>
              <a:gd name="connsiteY36453" fmla="*/ 2837520 h 4330701"/>
              <a:gd name="connsiteX36454" fmla="*/ 4437847 w 12191966"/>
              <a:gd name="connsiteY36454" fmla="*/ 2835933 h 4330701"/>
              <a:gd name="connsiteX36455" fmla="*/ 4435072 w 12191966"/>
              <a:gd name="connsiteY36455" fmla="*/ 2833551 h 4330701"/>
              <a:gd name="connsiteX36456" fmla="*/ 4432685 w 12191966"/>
              <a:gd name="connsiteY36456" fmla="*/ 2831567 h 4330701"/>
              <a:gd name="connsiteX36457" fmla="*/ 4430302 w 12191966"/>
              <a:gd name="connsiteY36457" fmla="*/ 2829185 h 4330701"/>
              <a:gd name="connsiteX36458" fmla="*/ 4429512 w 12191966"/>
              <a:gd name="connsiteY36458" fmla="*/ 2827201 h 4330701"/>
              <a:gd name="connsiteX36459" fmla="*/ 4428716 w 12191966"/>
              <a:gd name="connsiteY36459" fmla="*/ 2825613 h 4330701"/>
              <a:gd name="connsiteX36460" fmla="*/ 4428320 w 12191966"/>
              <a:gd name="connsiteY36460" fmla="*/ 2822835 h 4330701"/>
              <a:gd name="connsiteX36461" fmla="*/ 4428320 w 12191966"/>
              <a:gd name="connsiteY36461" fmla="*/ 2820453 h 4330701"/>
              <a:gd name="connsiteX36462" fmla="*/ 4424352 w 12191966"/>
              <a:gd name="connsiteY36462" fmla="*/ 2822835 h 4330701"/>
              <a:gd name="connsiteX36463" fmla="*/ 4420780 w 12191966"/>
              <a:gd name="connsiteY36463" fmla="*/ 2825216 h 4330701"/>
              <a:gd name="connsiteX36464" fmla="*/ 4417209 w 12191966"/>
              <a:gd name="connsiteY36464" fmla="*/ 2826407 h 4330701"/>
              <a:gd name="connsiteX36465" fmla="*/ 4414033 w 12191966"/>
              <a:gd name="connsiteY36465" fmla="*/ 2827201 h 4330701"/>
              <a:gd name="connsiteX36466" fmla="*/ 4410462 w 12191966"/>
              <a:gd name="connsiteY36466" fmla="*/ 2827597 h 4330701"/>
              <a:gd name="connsiteX36467" fmla="*/ 4407684 w 12191966"/>
              <a:gd name="connsiteY36467" fmla="*/ 2827597 h 4330701"/>
              <a:gd name="connsiteX36468" fmla="*/ 4404507 w 12191966"/>
              <a:gd name="connsiteY36468" fmla="*/ 2826407 h 4330701"/>
              <a:gd name="connsiteX36469" fmla="*/ 4401729 w 12191966"/>
              <a:gd name="connsiteY36469" fmla="*/ 2826010 h 4330701"/>
              <a:gd name="connsiteX36470" fmla="*/ 4395377 w 12191966"/>
              <a:gd name="connsiteY36470" fmla="*/ 2823628 h 4330701"/>
              <a:gd name="connsiteX36471" fmla="*/ 4390222 w 12191966"/>
              <a:gd name="connsiteY36471" fmla="*/ 2820056 h 4330701"/>
              <a:gd name="connsiteX36472" fmla="*/ 4383872 w 12191966"/>
              <a:gd name="connsiteY36472" fmla="*/ 2816484 h 4330701"/>
              <a:gd name="connsiteX36473" fmla="*/ 4377916 w 12191966"/>
              <a:gd name="connsiteY36473" fmla="*/ 2812912 h 4330701"/>
              <a:gd name="connsiteX36474" fmla="*/ 4375532 w 12191966"/>
              <a:gd name="connsiteY36474" fmla="*/ 2812912 h 4330701"/>
              <a:gd name="connsiteX36475" fmla="*/ 4373548 w 12191966"/>
              <a:gd name="connsiteY36475" fmla="*/ 2814102 h 4330701"/>
              <a:gd name="connsiteX36476" fmla="*/ 4372360 w 12191966"/>
              <a:gd name="connsiteY36476" fmla="*/ 2816087 h 4330701"/>
              <a:gd name="connsiteX36477" fmla="*/ 4371960 w 12191966"/>
              <a:gd name="connsiteY36477" fmla="*/ 2818469 h 4330701"/>
              <a:gd name="connsiteX36478" fmla="*/ 4371561 w 12191966"/>
              <a:gd name="connsiteY36478" fmla="*/ 2821644 h 4330701"/>
              <a:gd name="connsiteX36479" fmla="*/ 4371561 w 12191966"/>
              <a:gd name="connsiteY36479" fmla="*/ 2824422 h 4330701"/>
              <a:gd name="connsiteX36480" fmla="*/ 4371960 w 12191966"/>
              <a:gd name="connsiteY36480" fmla="*/ 2831567 h 4330701"/>
              <a:gd name="connsiteX36481" fmla="*/ 4371960 w 12191966"/>
              <a:gd name="connsiteY36481" fmla="*/ 2838711 h 4330701"/>
              <a:gd name="connsiteX36482" fmla="*/ 4371561 w 12191966"/>
              <a:gd name="connsiteY36482" fmla="*/ 2841092 h 4330701"/>
              <a:gd name="connsiteX36483" fmla="*/ 4371165 w 12191966"/>
              <a:gd name="connsiteY36483" fmla="*/ 2843077 h 4330701"/>
              <a:gd name="connsiteX36484" fmla="*/ 4369581 w 12191966"/>
              <a:gd name="connsiteY36484" fmla="*/ 2844665 h 4330701"/>
              <a:gd name="connsiteX36485" fmla="*/ 4367593 w 12191966"/>
              <a:gd name="connsiteY36485" fmla="*/ 2845062 h 4330701"/>
              <a:gd name="connsiteX36486" fmla="*/ 4364421 w 12191966"/>
              <a:gd name="connsiteY36486" fmla="*/ 2845062 h 4330701"/>
              <a:gd name="connsiteX36487" fmla="*/ 4360852 w 12191966"/>
              <a:gd name="connsiteY36487" fmla="*/ 2843077 h 4330701"/>
              <a:gd name="connsiteX36488" fmla="*/ 4361251 w 12191966"/>
              <a:gd name="connsiteY36488" fmla="*/ 2846252 h 4330701"/>
              <a:gd name="connsiteX36489" fmla="*/ 4362834 w 12191966"/>
              <a:gd name="connsiteY36489" fmla="*/ 2848634 h 4330701"/>
              <a:gd name="connsiteX36490" fmla="*/ 4364421 w 12191966"/>
              <a:gd name="connsiteY36490" fmla="*/ 2850221 h 4330701"/>
              <a:gd name="connsiteX36491" fmla="*/ 4366403 w 12191966"/>
              <a:gd name="connsiteY36491" fmla="*/ 2851809 h 4330701"/>
              <a:gd name="connsiteX36492" fmla="*/ 4370373 w 12191966"/>
              <a:gd name="connsiteY36492" fmla="*/ 2854191 h 4330701"/>
              <a:gd name="connsiteX36493" fmla="*/ 4374341 w 12191966"/>
              <a:gd name="connsiteY36493" fmla="*/ 2856572 h 4330701"/>
              <a:gd name="connsiteX36494" fmla="*/ 4377916 w 12191966"/>
              <a:gd name="connsiteY36494" fmla="*/ 2855778 h 4330701"/>
              <a:gd name="connsiteX36495" fmla="*/ 4381884 w 12191966"/>
              <a:gd name="connsiteY36495" fmla="*/ 2854984 h 4330701"/>
              <a:gd name="connsiteX36496" fmla="*/ 4383872 w 12191966"/>
              <a:gd name="connsiteY36496" fmla="*/ 2860144 h 4330701"/>
              <a:gd name="connsiteX36497" fmla="*/ 4385853 w 12191966"/>
              <a:gd name="connsiteY36497" fmla="*/ 2866495 h 4330701"/>
              <a:gd name="connsiteX36498" fmla="*/ 4387045 w 12191966"/>
              <a:gd name="connsiteY36498" fmla="*/ 2874036 h 4330701"/>
              <a:gd name="connsiteX36499" fmla="*/ 4387045 w 12191966"/>
              <a:gd name="connsiteY36499" fmla="*/ 2883562 h 4330701"/>
              <a:gd name="connsiteX36500" fmla="*/ 4384664 w 12191966"/>
              <a:gd name="connsiteY36500" fmla="*/ 2884753 h 4330701"/>
              <a:gd name="connsiteX36501" fmla="*/ 4382678 w 12191966"/>
              <a:gd name="connsiteY36501" fmla="*/ 2884753 h 4330701"/>
              <a:gd name="connsiteX36502" fmla="*/ 4381095 w 12191966"/>
              <a:gd name="connsiteY36502" fmla="*/ 2883562 h 4330701"/>
              <a:gd name="connsiteX36503" fmla="*/ 4379902 w 12191966"/>
              <a:gd name="connsiteY36503" fmla="*/ 2882371 h 4330701"/>
              <a:gd name="connsiteX36504" fmla="*/ 4379106 w 12191966"/>
              <a:gd name="connsiteY36504" fmla="*/ 2879593 h 4330701"/>
              <a:gd name="connsiteX36505" fmla="*/ 4378314 w 12191966"/>
              <a:gd name="connsiteY36505" fmla="*/ 2877211 h 4330701"/>
              <a:gd name="connsiteX36506" fmla="*/ 4377916 w 12191966"/>
              <a:gd name="connsiteY36506" fmla="*/ 2871655 h 4330701"/>
              <a:gd name="connsiteX36507" fmla="*/ 4377520 w 12191966"/>
              <a:gd name="connsiteY36507" fmla="*/ 2873639 h 4330701"/>
              <a:gd name="connsiteX36508" fmla="*/ 4375532 w 12191966"/>
              <a:gd name="connsiteY36508" fmla="*/ 2871258 h 4330701"/>
              <a:gd name="connsiteX36509" fmla="*/ 4373548 w 12191966"/>
              <a:gd name="connsiteY36509" fmla="*/ 2869273 h 4330701"/>
              <a:gd name="connsiteX36510" fmla="*/ 4371561 w 12191966"/>
              <a:gd name="connsiteY36510" fmla="*/ 2867289 h 4330701"/>
              <a:gd name="connsiteX36511" fmla="*/ 4369581 w 12191966"/>
              <a:gd name="connsiteY36511" fmla="*/ 2865701 h 4330701"/>
              <a:gd name="connsiteX36512" fmla="*/ 4364816 w 12191966"/>
              <a:gd name="connsiteY36512" fmla="*/ 2864113 h 4330701"/>
              <a:gd name="connsiteX36513" fmla="*/ 4360060 w 12191966"/>
              <a:gd name="connsiteY36513" fmla="*/ 2863320 h 4330701"/>
              <a:gd name="connsiteX36514" fmla="*/ 4366800 w 12191966"/>
              <a:gd name="connsiteY36514" fmla="*/ 2874036 h 4330701"/>
              <a:gd name="connsiteX36515" fmla="*/ 4363628 w 12191966"/>
              <a:gd name="connsiteY36515" fmla="*/ 2875624 h 4330701"/>
              <a:gd name="connsiteX36516" fmla="*/ 4360456 w 12191966"/>
              <a:gd name="connsiteY36516" fmla="*/ 2876021 h 4330701"/>
              <a:gd name="connsiteX36517" fmla="*/ 4358076 w 12191966"/>
              <a:gd name="connsiteY36517" fmla="*/ 2875227 h 4330701"/>
              <a:gd name="connsiteX36518" fmla="*/ 4356091 w 12191966"/>
              <a:gd name="connsiteY36518" fmla="*/ 2874036 h 4330701"/>
              <a:gd name="connsiteX36519" fmla="*/ 4354505 w 12191966"/>
              <a:gd name="connsiteY36519" fmla="*/ 2871655 h 4330701"/>
              <a:gd name="connsiteX36520" fmla="*/ 4352914 w 12191966"/>
              <a:gd name="connsiteY36520" fmla="*/ 2869273 h 4330701"/>
              <a:gd name="connsiteX36521" fmla="*/ 4350932 w 12191966"/>
              <a:gd name="connsiteY36521" fmla="*/ 2863716 h 4330701"/>
              <a:gd name="connsiteX36522" fmla="*/ 4344595 w 12191966"/>
              <a:gd name="connsiteY36522" fmla="*/ 2864510 h 4330701"/>
              <a:gd name="connsiteX36523" fmla="*/ 4338228 w 12191966"/>
              <a:gd name="connsiteY36523" fmla="*/ 2865304 h 4330701"/>
              <a:gd name="connsiteX36524" fmla="*/ 4332282 w 12191966"/>
              <a:gd name="connsiteY36524" fmla="*/ 2865304 h 4330701"/>
              <a:gd name="connsiteX36525" fmla="*/ 4329898 w 12191966"/>
              <a:gd name="connsiteY36525" fmla="*/ 2864510 h 4330701"/>
              <a:gd name="connsiteX36526" fmla="*/ 4327519 w 12191966"/>
              <a:gd name="connsiteY36526" fmla="*/ 2863716 h 4330701"/>
              <a:gd name="connsiteX36527" fmla="*/ 4326729 w 12191966"/>
              <a:gd name="connsiteY36527" fmla="*/ 2869670 h 4330701"/>
              <a:gd name="connsiteX36528" fmla="*/ 4327519 w 12191966"/>
              <a:gd name="connsiteY36528" fmla="*/ 2874830 h 4330701"/>
              <a:gd name="connsiteX36529" fmla="*/ 4328312 w 12191966"/>
              <a:gd name="connsiteY36529" fmla="*/ 2879196 h 4330701"/>
              <a:gd name="connsiteX36530" fmla="*/ 4329503 w 12191966"/>
              <a:gd name="connsiteY36530" fmla="*/ 2882371 h 4330701"/>
              <a:gd name="connsiteX36531" fmla="*/ 4331489 w 12191966"/>
              <a:gd name="connsiteY36531" fmla="*/ 2885150 h 4330701"/>
              <a:gd name="connsiteX36532" fmla="*/ 4333468 w 12191966"/>
              <a:gd name="connsiteY36532" fmla="*/ 2887928 h 4330701"/>
              <a:gd name="connsiteX36533" fmla="*/ 4337833 w 12191966"/>
              <a:gd name="connsiteY36533" fmla="*/ 2891103 h 4330701"/>
              <a:gd name="connsiteX36534" fmla="*/ 4342211 w 12191966"/>
              <a:gd name="connsiteY36534" fmla="*/ 2894676 h 4330701"/>
              <a:gd name="connsiteX36535" fmla="*/ 4344595 w 12191966"/>
              <a:gd name="connsiteY36535" fmla="*/ 2897454 h 4330701"/>
              <a:gd name="connsiteX36536" fmla="*/ 4346582 w 12191966"/>
              <a:gd name="connsiteY36536" fmla="*/ 2899835 h 4330701"/>
              <a:gd name="connsiteX36537" fmla="*/ 4347763 w 12191966"/>
              <a:gd name="connsiteY36537" fmla="*/ 2902614 h 4330701"/>
              <a:gd name="connsiteX36538" fmla="*/ 4348955 w 12191966"/>
              <a:gd name="connsiteY36538" fmla="*/ 2906980 h 4330701"/>
              <a:gd name="connsiteX36539" fmla="*/ 4349348 w 12191966"/>
              <a:gd name="connsiteY36539" fmla="*/ 2911346 h 4330701"/>
              <a:gd name="connsiteX36540" fmla="*/ 4349348 w 12191966"/>
              <a:gd name="connsiteY36540" fmla="*/ 2916903 h 4330701"/>
              <a:gd name="connsiteX36541" fmla="*/ 4348560 w 12191966"/>
              <a:gd name="connsiteY36541" fmla="*/ 2916506 h 4330701"/>
              <a:gd name="connsiteX36542" fmla="*/ 4347377 w 12191966"/>
              <a:gd name="connsiteY36542" fmla="*/ 2915712 h 4330701"/>
              <a:gd name="connsiteX36543" fmla="*/ 4345784 w 12191966"/>
              <a:gd name="connsiteY36543" fmla="*/ 2913330 h 4330701"/>
              <a:gd name="connsiteX36544" fmla="*/ 4343397 w 12191966"/>
              <a:gd name="connsiteY36544" fmla="*/ 2908171 h 4330701"/>
              <a:gd name="connsiteX36545" fmla="*/ 4341807 w 12191966"/>
              <a:gd name="connsiteY36545" fmla="*/ 2906186 h 4330701"/>
              <a:gd name="connsiteX36546" fmla="*/ 4341409 w 12191966"/>
              <a:gd name="connsiteY36546" fmla="*/ 2905392 h 4330701"/>
              <a:gd name="connsiteX36547" fmla="*/ 4339815 w 12191966"/>
              <a:gd name="connsiteY36547" fmla="*/ 2904598 h 4330701"/>
              <a:gd name="connsiteX36548" fmla="*/ 4339026 w 12191966"/>
              <a:gd name="connsiteY36548" fmla="*/ 2904598 h 4330701"/>
              <a:gd name="connsiteX36549" fmla="*/ 4337441 w 12191966"/>
              <a:gd name="connsiteY36549" fmla="*/ 2905392 h 4330701"/>
              <a:gd name="connsiteX36550" fmla="*/ 4335456 w 12191966"/>
              <a:gd name="connsiteY36550" fmla="*/ 2905789 h 4330701"/>
              <a:gd name="connsiteX36551" fmla="*/ 4333468 w 12191966"/>
              <a:gd name="connsiteY36551" fmla="*/ 2906980 h 4330701"/>
              <a:gd name="connsiteX36552" fmla="*/ 4331881 w 12191966"/>
              <a:gd name="connsiteY36552" fmla="*/ 2904598 h 4330701"/>
              <a:gd name="connsiteX36553" fmla="*/ 4330691 w 12191966"/>
              <a:gd name="connsiteY36553" fmla="*/ 2902217 h 4330701"/>
              <a:gd name="connsiteX36554" fmla="*/ 4330295 w 12191966"/>
              <a:gd name="connsiteY36554" fmla="*/ 2900629 h 4330701"/>
              <a:gd name="connsiteX36555" fmla="*/ 4330691 w 12191966"/>
              <a:gd name="connsiteY36555" fmla="*/ 2898645 h 4330701"/>
              <a:gd name="connsiteX36556" fmla="*/ 4331489 w 12191966"/>
              <a:gd name="connsiteY36556" fmla="*/ 2894676 h 4330701"/>
              <a:gd name="connsiteX36557" fmla="*/ 4332282 w 12191966"/>
              <a:gd name="connsiteY36557" fmla="*/ 2889913 h 4330701"/>
              <a:gd name="connsiteX36558" fmla="*/ 4329898 w 12191966"/>
              <a:gd name="connsiteY36558" fmla="*/ 2890309 h 4330701"/>
              <a:gd name="connsiteX36559" fmla="*/ 4327519 w 12191966"/>
              <a:gd name="connsiteY36559" fmla="*/ 2890706 h 4330701"/>
              <a:gd name="connsiteX36560" fmla="*/ 4325142 w 12191966"/>
              <a:gd name="connsiteY36560" fmla="*/ 2890309 h 4330701"/>
              <a:gd name="connsiteX36561" fmla="*/ 4323154 w 12191966"/>
              <a:gd name="connsiteY36561" fmla="*/ 2889119 h 4330701"/>
              <a:gd name="connsiteX36562" fmla="*/ 4320373 w 12191966"/>
              <a:gd name="connsiteY36562" fmla="*/ 2887134 h 4330701"/>
              <a:gd name="connsiteX36563" fmla="*/ 4318392 w 12191966"/>
              <a:gd name="connsiteY36563" fmla="*/ 2886340 h 4330701"/>
              <a:gd name="connsiteX36564" fmla="*/ 4316798 w 12191966"/>
              <a:gd name="connsiteY36564" fmla="*/ 2885547 h 4330701"/>
              <a:gd name="connsiteX36565" fmla="*/ 4316401 w 12191966"/>
              <a:gd name="connsiteY36565" fmla="*/ 2888722 h 4330701"/>
              <a:gd name="connsiteX36566" fmla="*/ 4315611 w 12191966"/>
              <a:gd name="connsiteY36566" fmla="*/ 2891103 h 4330701"/>
              <a:gd name="connsiteX36567" fmla="*/ 4316401 w 12191966"/>
              <a:gd name="connsiteY36567" fmla="*/ 2893088 h 4330701"/>
              <a:gd name="connsiteX36568" fmla="*/ 4316798 w 12191966"/>
              <a:gd name="connsiteY36568" fmla="*/ 2894279 h 4330701"/>
              <a:gd name="connsiteX36569" fmla="*/ 4317599 w 12191966"/>
              <a:gd name="connsiteY36569" fmla="*/ 2895072 h 4330701"/>
              <a:gd name="connsiteX36570" fmla="*/ 4318795 w 12191966"/>
              <a:gd name="connsiteY36570" fmla="*/ 2895866 h 4330701"/>
              <a:gd name="connsiteX36571" fmla="*/ 4321174 w 12191966"/>
              <a:gd name="connsiteY36571" fmla="*/ 2896660 h 4330701"/>
              <a:gd name="connsiteX36572" fmla="*/ 4323154 w 12191966"/>
              <a:gd name="connsiteY36572" fmla="*/ 2897454 h 4330701"/>
              <a:gd name="connsiteX36573" fmla="*/ 4324346 w 12191966"/>
              <a:gd name="connsiteY36573" fmla="*/ 2898248 h 4330701"/>
              <a:gd name="connsiteX36574" fmla="*/ 4325142 w 12191966"/>
              <a:gd name="connsiteY36574" fmla="*/ 2898645 h 4330701"/>
              <a:gd name="connsiteX36575" fmla="*/ 4325935 w 12191966"/>
              <a:gd name="connsiteY36575" fmla="*/ 2900232 h 4330701"/>
              <a:gd name="connsiteX36576" fmla="*/ 4326327 w 12191966"/>
              <a:gd name="connsiteY36576" fmla="*/ 2902217 h 4330701"/>
              <a:gd name="connsiteX36577" fmla="*/ 4325935 w 12191966"/>
              <a:gd name="connsiteY36577" fmla="*/ 2904598 h 4330701"/>
              <a:gd name="connsiteX36578" fmla="*/ 4325935 w 12191966"/>
              <a:gd name="connsiteY36578" fmla="*/ 2907774 h 4330701"/>
              <a:gd name="connsiteX36579" fmla="*/ 4322368 w 12191966"/>
              <a:gd name="connsiteY36579" fmla="*/ 2903804 h 4330701"/>
              <a:gd name="connsiteX36580" fmla="*/ 4319185 w 12191966"/>
              <a:gd name="connsiteY36580" fmla="*/ 2900629 h 4330701"/>
              <a:gd name="connsiteX36581" fmla="*/ 4315611 w 12191966"/>
              <a:gd name="connsiteY36581" fmla="*/ 2899438 h 4330701"/>
              <a:gd name="connsiteX36582" fmla="*/ 4312831 w 12191966"/>
              <a:gd name="connsiteY36582" fmla="*/ 2898248 h 4330701"/>
              <a:gd name="connsiteX36583" fmla="*/ 4309252 w 12191966"/>
              <a:gd name="connsiteY36583" fmla="*/ 2898248 h 4330701"/>
              <a:gd name="connsiteX36584" fmla="*/ 4306075 w 12191966"/>
              <a:gd name="connsiteY36584" fmla="*/ 2899438 h 4330701"/>
              <a:gd name="connsiteX36585" fmla="*/ 4302903 w 12191966"/>
              <a:gd name="connsiteY36585" fmla="*/ 2901423 h 4330701"/>
              <a:gd name="connsiteX36586" fmla="*/ 4299728 w 12191966"/>
              <a:gd name="connsiteY36586" fmla="*/ 2903804 h 4330701"/>
              <a:gd name="connsiteX36587" fmla="*/ 4297345 w 12191966"/>
              <a:gd name="connsiteY36587" fmla="*/ 2906186 h 4330701"/>
              <a:gd name="connsiteX36588" fmla="*/ 4294172 w 12191966"/>
              <a:gd name="connsiteY36588" fmla="*/ 2909758 h 4330701"/>
              <a:gd name="connsiteX36589" fmla="*/ 4291792 w 12191966"/>
              <a:gd name="connsiteY36589" fmla="*/ 2913727 h 4330701"/>
              <a:gd name="connsiteX36590" fmla="*/ 4289808 w 12191966"/>
              <a:gd name="connsiteY36590" fmla="*/ 2917696 h 4330701"/>
              <a:gd name="connsiteX36591" fmla="*/ 4287819 w 12191966"/>
              <a:gd name="connsiteY36591" fmla="*/ 2922459 h 4330701"/>
              <a:gd name="connsiteX36592" fmla="*/ 4286235 w 12191966"/>
              <a:gd name="connsiteY36592" fmla="*/ 2926825 h 4330701"/>
              <a:gd name="connsiteX36593" fmla="*/ 4284646 w 12191966"/>
              <a:gd name="connsiteY36593" fmla="*/ 2931191 h 4330701"/>
              <a:gd name="connsiteX36594" fmla="*/ 4283855 w 12191966"/>
              <a:gd name="connsiteY36594" fmla="*/ 2935954 h 4330701"/>
              <a:gd name="connsiteX36595" fmla="*/ 4283060 w 12191966"/>
              <a:gd name="connsiteY36595" fmla="*/ 2934367 h 4330701"/>
              <a:gd name="connsiteX36596" fmla="*/ 4282664 w 12191966"/>
              <a:gd name="connsiteY36596" fmla="*/ 2932382 h 4330701"/>
              <a:gd name="connsiteX36597" fmla="*/ 4282265 w 12191966"/>
              <a:gd name="connsiteY36597" fmla="*/ 2930398 h 4330701"/>
              <a:gd name="connsiteX36598" fmla="*/ 4282265 w 12191966"/>
              <a:gd name="connsiteY36598" fmla="*/ 2927222 h 4330701"/>
              <a:gd name="connsiteX36599" fmla="*/ 4283060 w 12191966"/>
              <a:gd name="connsiteY36599" fmla="*/ 2921269 h 4330701"/>
              <a:gd name="connsiteX36600" fmla="*/ 4284646 w 12191966"/>
              <a:gd name="connsiteY36600" fmla="*/ 2913727 h 4330701"/>
              <a:gd name="connsiteX36601" fmla="*/ 4288217 w 12191966"/>
              <a:gd name="connsiteY36601" fmla="*/ 2897851 h 4330701"/>
              <a:gd name="connsiteX36602" fmla="*/ 4288615 w 12191966"/>
              <a:gd name="connsiteY36602" fmla="*/ 2889913 h 4330701"/>
              <a:gd name="connsiteX36603" fmla="*/ 4289014 w 12191966"/>
              <a:gd name="connsiteY36603" fmla="*/ 2882768 h 4330701"/>
              <a:gd name="connsiteX36604" fmla="*/ 4286631 w 12191966"/>
              <a:gd name="connsiteY36604" fmla="*/ 2880387 h 4330701"/>
              <a:gd name="connsiteX36605" fmla="*/ 4284646 w 12191966"/>
              <a:gd name="connsiteY36605" fmla="*/ 2877608 h 4330701"/>
              <a:gd name="connsiteX36606" fmla="*/ 4281474 w 12191966"/>
              <a:gd name="connsiteY36606" fmla="*/ 2876021 h 4330701"/>
              <a:gd name="connsiteX36607" fmla="*/ 4278698 w 12191966"/>
              <a:gd name="connsiteY36607" fmla="*/ 2875227 h 4330701"/>
              <a:gd name="connsiteX36608" fmla="*/ 4275520 w 12191966"/>
              <a:gd name="connsiteY36608" fmla="*/ 2874036 h 4330701"/>
              <a:gd name="connsiteX36609" fmla="*/ 4271951 w 12191966"/>
              <a:gd name="connsiteY36609" fmla="*/ 2873639 h 4330701"/>
              <a:gd name="connsiteX36610" fmla="*/ 4265201 w 12191966"/>
              <a:gd name="connsiteY36610" fmla="*/ 2873639 h 4330701"/>
              <a:gd name="connsiteX36611" fmla="*/ 4265600 w 12191966"/>
              <a:gd name="connsiteY36611" fmla="*/ 2875624 h 4330701"/>
              <a:gd name="connsiteX36612" fmla="*/ 4266787 w 12191966"/>
              <a:gd name="connsiteY36612" fmla="*/ 2877211 h 4330701"/>
              <a:gd name="connsiteX36613" fmla="*/ 4267981 w 12191966"/>
              <a:gd name="connsiteY36613" fmla="*/ 2877608 h 4330701"/>
              <a:gd name="connsiteX36614" fmla="*/ 4269568 w 12191966"/>
              <a:gd name="connsiteY36614" fmla="*/ 2878005 h 4330701"/>
              <a:gd name="connsiteX36615" fmla="*/ 4273141 w 12191966"/>
              <a:gd name="connsiteY36615" fmla="*/ 2878005 h 4330701"/>
              <a:gd name="connsiteX36616" fmla="*/ 4277108 w 12191966"/>
              <a:gd name="connsiteY36616" fmla="*/ 2878005 h 4330701"/>
              <a:gd name="connsiteX36617" fmla="*/ 4271553 w 12191966"/>
              <a:gd name="connsiteY36617" fmla="*/ 2884356 h 4330701"/>
              <a:gd name="connsiteX36618" fmla="*/ 4265994 w 12191966"/>
              <a:gd name="connsiteY36618" fmla="*/ 2888722 h 4330701"/>
              <a:gd name="connsiteX36619" fmla="*/ 4261240 w 12191966"/>
              <a:gd name="connsiteY36619" fmla="*/ 2892294 h 4330701"/>
              <a:gd name="connsiteX36620" fmla="*/ 4256080 w 12191966"/>
              <a:gd name="connsiteY36620" fmla="*/ 2895072 h 4330701"/>
              <a:gd name="connsiteX36621" fmla="*/ 4250525 w 12191966"/>
              <a:gd name="connsiteY36621" fmla="*/ 2896660 h 4330701"/>
              <a:gd name="connsiteX36622" fmla="*/ 4244967 w 12191966"/>
              <a:gd name="connsiteY36622" fmla="*/ 2898248 h 4330701"/>
              <a:gd name="connsiteX36623" fmla="*/ 4240191 w 12191966"/>
              <a:gd name="connsiteY36623" fmla="*/ 2898645 h 4330701"/>
              <a:gd name="connsiteX36624" fmla="*/ 4234646 w 12191966"/>
              <a:gd name="connsiteY36624" fmla="*/ 2899438 h 4330701"/>
              <a:gd name="connsiteX36625" fmla="*/ 4222339 w 12191966"/>
              <a:gd name="connsiteY36625" fmla="*/ 2900232 h 4330701"/>
              <a:gd name="connsiteX36626" fmla="*/ 4216388 w 12191966"/>
              <a:gd name="connsiteY36626" fmla="*/ 2900629 h 4330701"/>
              <a:gd name="connsiteX36627" fmla="*/ 4210029 w 12191966"/>
              <a:gd name="connsiteY36627" fmla="*/ 2901820 h 4330701"/>
              <a:gd name="connsiteX36628" fmla="*/ 4203286 w 12191966"/>
              <a:gd name="connsiteY36628" fmla="*/ 2903408 h 4330701"/>
              <a:gd name="connsiteX36629" fmla="*/ 4195747 w 12191966"/>
              <a:gd name="connsiteY36629" fmla="*/ 2905392 h 4330701"/>
              <a:gd name="connsiteX36630" fmla="*/ 4188268 w 12191966"/>
              <a:gd name="connsiteY36630" fmla="*/ 2908171 h 4330701"/>
              <a:gd name="connsiteX36631" fmla="*/ 4180730 w 12191966"/>
              <a:gd name="connsiteY36631" fmla="*/ 2911743 h 4330701"/>
              <a:gd name="connsiteX36632" fmla="*/ 4182314 w 12191966"/>
              <a:gd name="connsiteY36632" fmla="*/ 2907377 h 4330701"/>
              <a:gd name="connsiteX36633" fmla="*/ 4182712 w 12191966"/>
              <a:gd name="connsiteY36633" fmla="*/ 2904201 h 4330701"/>
              <a:gd name="connsiteX36634" fmla="*/ 4183507 w 12191966"/>
              <a:gd name="connsiteY36634" fmla="*/ 2901820 h 4330701"/>
              <a:gd name="connsiteX36635" fmla="*/ 4183507 w 12191966"/>
              <a:gd name="connsiteY36635" fmla="*/ 2899438 h 4330701"/>
              <a:gd name="connsiteX36636" fmla="*/ 4182712 w 12191966"/>
              <a:gd name="connsiteY36636" fmla="*/ 2896660 h 4330701"/>
              <a:gd name="connsiteX36637" fmla="*/ 4181917 w 12191966"/>
              <a:gd name="connsiteY36637" fmla="*/ 2895072 h 4330701"/>
              <a:gd name="connsiteX36638" fmla="*/ 4179937 w 12191966"/>
              <a:gd name="connsiteY36638" fmla="*/ 2894676 h 4330701"/>
              <a:gd name="connsiteX36639" fmla="*/ 4181917 w 12191966"/>
              <a:gd name="connsiteY36639" fmla="*/ 2891103 h 4330701"/>
              <a:gd name="connsiteX36640" fmla="*/ 4184696 w 12191966"/>
              <a:gd name="connsiteY36640" fmla="*/ 2888722 h 4330701"/>
              <a:gd name="connsiteX36641" fmla="*/ 4188268 w 12191966"/>
              <a:gd name="connsiteY36641" fmla="*/ 2886737 h 4330701"/>
              <a:gd name="connsiteX36642" fmla="*/ 4191443 w 12191966"/>
              <a:gd name="connsiteY36642" fmla="*/ 2885150 h 4330701"/>
              <a:gd name="connsiteX36643" fmla="*/ 4194953 w 12191966"/>
              <a:gd name="connsiteY36643" fmla="*/ 2883165 h 4330701"/>
              <a:gd name="connsiteX36644" fmla="*/ 4197730 w 12191966"/>
              <a:gd name="connsiteY36644" fmla="*/ 2881181 h 4330701"/>
              <a:gd name="connsiteX36645" fmla="*/ 4200510 w 12191966"/>
              <a:gd name="connsiteY36645" fmla="*/ 2878005 h 4330701"/>
              <a:gd name="connsiteX36646" fmla="*/ 4201302 w 12191966"/>
              <a:gd name="connsiteY36646" fmla="*/ 2876815 h 4330701"/>
              <a:gd name="connsiteX36647" fmla="*/ 4202494 w 12191966"/>
              <a:gd name="connsiteY36647" fmla="*/ 2874830 h 4330701"/>
              <a:gd name="connsiteX36648" fmla="*/ 4201702 w 12191966"/>
              <a:gd name="connsiteY36648" fmla="*/ 2872845 h 4330701"/>
              <a:gd name="connsiteX36649" fmla="*/ 4201302 w 12191966"/>
              <a:gd name="connsiteY36649" fmla="*/ 2871258 h 4330701"/>
              <a:gd name="connsiteX36650" fmla="*/ 4200907 w 12191966"/>
              <a:gd name="connsiteY36650" fmla="*/ 2870067 h 4330701"/>
              <a:gd name="connsiteX36651" fmla="*/ 4199714 w 12191966"/>
              <a:gd name="connsiteY36651" fmla="*/ 2869273 h 4330701"/>
              <a:gd name="connsiteX36652" fmla="*/ 4197730 w 12191966"/>
              <a:gd name="connsiteY36652" fmla="*/ 2868082 h 4330701"/>
              <a:gd name="connsiteX36653" fmla="*/ 4195351 w 12191966"/>
              <a:gd name="connsiteY36653" fmla="*/ 2867686 h 4330701"/>
              <a:gd name="connsiteX36654" fmla="*/ 4193426 w 12191966"/>
              <a:gd name="connsiteY36654" fmla="*/ 2866495 h 4330701"/>
              <a:gd name="connsiteX36655" fmla="*/ 4191443 w 12191966"/>
              <a:gd name="connsiteY36655" fmla="*/ 2865304 h 4330701"/>
              <a:gd name="connsiteX36656" fmla="*/ 4191046 w 12191966"/>
              <a:gd name="connsiteY36656" fmla="*/ 2864113 h 4330701"/>
              <a:gd name="connsiteX36657" fmla="*/ 4189855 w 12191966"/>
              <a:gd name="connsiteY36657" fmla="*/ 2862526 h 4330701"/>
              <a:gd name="connsiteX36658" fmla="*/ 4189855 w 12191966"/>
              <a:gd name="connsiteY36658" fmla="*/ 2860541 h 4330701"/>
              <a:gd name="connsiteX36659" fmla="*/ 4189855 w 12191966"/>
              <a:gd name="connsiteY36659" fmla="*/ 2858160 h 4330701"/>
              <a:gd name="connsiteX36660" fmla="*/ 4188268 w 12191966"/>
              <a:gd name="connsiteY36660" fmla="*/ 2858953 h 4330701"/>
              <a:gd name="connsiteX36661" fmla="*/ 4187872 w 12191966"/>
              <a:gd name="connsiteY36661" fmla="*/ 2860144 h 4330701"/>
              <a:gd name="connsiteX36662" fmla="*/ 4187474 w 12191966"/>
              <a:gd name="connsiteY36662" fmla="*/ 2861335 h 4330701"/>
              <a:gd name="connsiteX36663" fmla="*/ 4187474 w 12191966"/>
              <a:gd name="connsiteY36663" fmla="*/ 2862129 h 4330701"/>
              <a:gd name="connsiteX36664" fmla="*/ 4188268 w 12191966"/>
              <a:gd name="connsiteY36664" fmla="*/ 2863716 h 4330701"/>
              <a:gd name="connsiteX36665" fmla="*/ 4189459 w 12191966"/>
              <a:gd name="connsiteY36665" fmla="*/ 2864113 h 4330701"/>
              <a:gd name="connsiteX36666" fmla="*/ 4189855 w 12191966"/>
              <a:gd name="connsiteY36666" fmla="*/ 2864113 h 4330701"/>
              <a:gd name="connsiteX36667" fmla="*/ 4182712 w 12191966"/>
              <a:gd name="connsiteY36667" fmla="*/ 2870861 h 4330701"/>
              <a:gd name="connsiteX36668" fmla="*/ 4175173 w 12191966"/>
              <a:gd name="connsiteY36668" fmla="*/ 2877211 h 4330701"/>
              <a:gd name="connsiteX36669" fmla="*/ 4167238 w 12191966"/>
              <a:gd name="connsiteY36669" fmla="*/ 2882371 h 4330701"/>
              <a:gd name="connsiteX36670" fmla="*/ 4163271 w 12191966"/>
              <a:gd name="connsiteY36670" fmla="*/ 2884753 h 4330701"/>
              <a:gd name="connsiteX36671" fmla="*/ 4159302 w 12191966"/>
              <a:gd name="connsiteY36671" fmla="*/ 2886340 h 4330701"/>
              <a:gd name="connsiteX36672" fmla="*/ 4155334 w 12191966"/>
              <a:gd name="connsiteY36672" fmla="*/ 2887928 h 4330701"/>
              <a:gd name="connsiteX36673" fmla="*/ 4150568 w 12191966"/>
              <a:gd name="connsiteY36673" fmla="*/ 2888722 h 4330701"/>
              <a:gd name="connsiteX36674" fmla="*/ 4146602 w 12191966"/>
              <a:gd name="connsiteY36674" fmla="*/ 2889119 h 4330701"/>
              <a:gd name="connsiteX36675" fmla="*/ 4142236 w 12191966"/>
              <a:gd name="connsiteY36675" fmla="*/ 2889119 h 4330701"/>
              <a:gd name="connsiteX36676" fmla="*/ 4137868 w 12191966"/>
              <a:gd name="connsiteY36676" fmla="*/ 2888722 h 4330701"/>
              <a:gd name="connsiteX36677" fmla="*/ 4133106 w 12191966"/>
              <a:gd name="connsiteY36677" fmla="*/ 2887134 h 4330701"/>
              <a:gd name="connsiteX36678" fmla="*/ 4128741 w 12191966"/>
              <a:gd name="connsiteY36678" fmla="*/ 2885547 h 4330701"/>
              <a:gd name="connsiteX36679" fmla="*/ 4123974 w 12191966"/>
              <a:gd name="connsiteY36679" fmla="*/ 2883165 h 4330701"/>
              <a:gd name="connsiteX36680" fmla="*/ 4126756 w 12191966"/>
              <a:gd name="connsiteY36680" fmla="*/ 2879593 h 4330701"/>
              <a:gd name="connsiteX36681" fmla="*/ 4128345 w 12191966"/>
              <a:gd name="connsiteY36681" fmla="*/ 2875227 h 4330701"/>
              <a:gd name="connsiteX36682" fmla="*/ 4129532 w 12191966"/>
              <a:gd name="connsiteY36682" fmla="*/ 2870067 h 4330701"/>
              <a:gd name="connsiteX36683" fmla="*/ 4130329 w 12191966"/>
              <a:gd name="connsiteY36683" fmla="*/ 2864510 h 4330701"/>
              <a:gd name="connsiteX36684" fmla="*/ 4130329 w 12191966"/>
              <a:gd name="connsiteY36684" fmla="*/ 2858557 h 4330701"/>
              <a:gd name="connsiteX36685" fmla="*/ 4129532 w 12191966"/>
              <a:gd name="connsiteY36685" fmla="*/ 2852603 h 4330701"/>
              <a:gd name="connsiteX36686" fmla="*/ 4128345 w 12191966"/>
              <a:gd name="connsiteY36686" fmla="*/ 2847046 h 4330701"/>
              <a:gd name="connsiteX36687" fmla="*/ 4126358 w 12191966"/>
              <a:gd name="connsiteY36687" fmla="*/ 2841886 h 4330701"/>
              <a:gd name="connsiteX36688" fmla="*/ 4126756 w 12191966"/>
              <a:gd name="connsiteY36688" fmla="*/ 2839902 h 4330701"/>
              <a:gd name="connsiteX36689" fmla="*/ 4127152 w 12191966"/>
              <a:gd name="connsiteY36689" fmla="*/ 2838711 h 4330701"/>
              <a:gd name="connsiteX36690" fmla="*/ 4128345 w 12191966"/>
              <a:gd name="connsiteY36690" fmla="*/ 2837917 h 4330701"/>
              <a:gd name="connsiteX36691" fmla="*/ 4129137 w 12191966"/>
              <a:gd name="connsiteY36691" fmla="*/ 2837520 h 4330701"/>
              <a:gd name="connsiteX36692" fmla="*/ 4130726 w 12191966"/>
              <a:gd name="connsiteY36692" fmla="*/ 2837917 h 4330701"/>
              <a:gd name="connsiteX36693" fmla="*/ 4132309 w 12191966"/>
              <a:gd name="connsiteY36693" fmla="*/ 2838711 h 4330701"/>
              <a:gd name="connsiteX36694" fmla="*/ 4135882 w 12191966"/>
              <a:gd name="connsiteY36694" fmla="*/ 2839902 h 4330701"/>
              <a:gd name="connsiteX36695" fmla="*/ 4139057 w 12191966"/>
              <a:gd name="connsiteY36695" fmla="*/ 2842680 h 4330701"/>
              <a:gd name="connsiteX36696" fmla="*/ 4142628 w 12191966"/>
              <a:gd name="connsiteY36696" fmla="*/ 2844665 h 4330701"/>
              <a:gd name="connsiteX36697" fmla="*/ 4146602 w 12191966"/>
              <a:gd name="connsiteY36697" fmla="*/ 2845458 h 4330701"/>
              <a:gd name="connsiteX36698" fmla="*/ 4148189 w 12191966"/>
              <a:gd name="connsiteY36698" fmla="*/ 2845458 h 4330701"/>
              <a:gd name="connsiteX36699" fmla="*/ 4149777 w 12191966"/>
              <a:gd name="connsiteY36699" fmla="*/ 2845062 h 4330701"/>
              <a:gd name="connsiteX36700" fmla="*/ 4149777 w 12191966"/>
              <a:gd name="connsiteY36700" fmla="*/ 2847046 h 4330701"/>
              <a:gd name="connsiteX36701" fmla="*/ 4149383 w 12191966"/>
              <a:gd name="connsiteY36701" fmla="*/ 2849031 h 4330701"/>
              <a:gd name="connsiteX36702" fmla="*/ 4148189 w 12191966"/>
              <a:gd name="connsiteY36702" fmla="*/ 2850221 h 4330701"/>
              <a:gd name="connsiteX36703" fmla="*/ 4147395 w 12191966"/>
              <a:gd name="connsiteY36703" fmla="*/ 2851015 h 4330701"/>
              <a:gd name="connsiteX36704" fmla="*/ 4144219 w 12191966"/>
              <a:gd name="connsiteY36704" fmla="*/ 2852206 h 4330701"/>
              <a:gd name="connsiteX36705" fmla="*/ 4141044 w 12191966"/>
              <a:gd name="connsiteY36705" fmla="*/ 2852603 h 4330701"/>
              <a:gd name="connsiteX36706" fmla="*/ 4137868 w 12191966"/>
              <a:gd name="connsiteY36706" fmla="*/ 2853000 h 4330701"/>
              <a:gd name="connsiteX36707" fmla="*/ 4134689 w 12191966"/>
              <a:gd name="connsiteY36707" fmla="*/ 2854191 h 4330701"/>
              <a:gd name="connsiteX36708" fmla="*/ 4133106 w 12191966"/>
              <a:gd name="connsiteY36708" fmla="*/ 2854984 h 4330701"/>
              <a:gd name="connsiteX36709" fmla="*/ 4132309 w 12191966"/>
              <a:gd name="connsiteY36709" fmla="*/ 2856175 h 4330701"/>
              <a:gd name="connsiteX36710" fmla="*/ 4131517 w 12191966"/>
              <a:gd name="connsiteY36710" fmla="*/ 2856969 h 4330701"/>
              <a:gd name="connsiteX36711" fmla="*/ 4131122 w 12191966"/>
              <a:gd name="connsiteY36711" fmla="*/ 2858953 h 4330701"/>
              <a:gd name="connsiteX36712" fmla="*/ 4130726 w 12191966"/>
              <a:gd name="connsiteY36712" fmla="*/ 2864113 h 4330701"/>
              <a:gd name="connsiteX36713" fmla="*/ 4131122 w 12191966"/>
              <a:gd name="connsiteY36713" fmla="*/ 2867686 h 4330701"/>
              <a:gd name="connsiteX36714" fmla="*/ 4132710 w 12191966"/>
              <a:gd name="connsiteY36714" fmla="*/ 2870067 h 4330701"/>
              <a:gd name="connsiteX36715" fmla="*/ 4134294 w 12191966"/>
              <a:gd name="connsiteY36715" fmla="*/ 2871655 h 4330701"/>
              <a:gd name="connsiteX36716" fmla="*/ 4136279 w 12191966"/>
              <a:gd name="connsiteY36716" fmla="*/ 2873242 h 4330701"/>
              <a:gd name="connsiteX36717" fmla="*/ 4138264 w 12191966"/>
              <a:gd name="connsiteY36717" fmla="*/ 2875227 h 4330701"/>
              <a:gd name="connsiteX36718" fmla="*/ 4139057 w 12191966"/>
              <a:gd name="connsiteY36718" fmla="*/ 2877608 h 4330701"/>
              <a:gd name="connsiteX36719" fmla="*/ 4139852 w 12191966"/>
              <a:gd name="connsiteY36719" fmla="*/ 2881181 h 4330701"/>
              <a:gd name="connsiteX36720" fmla="*/ 4144219 w 12191966"/>
              <a:gd name="connsiteY36720" fmla="*/ 2877211 h 4330701"/>
              <a:gd name="connsiteX36721" fmla="*/ 4146205 w 12191966"/>
              <a:gd name="connsiteY36721" fmla="*/ 2874830 h 4330701"/>
              <a:gd name="connsiteX36722" fmla="*/ 4147794 w 12191966"/>
              <a:gd name="connsiteY36722" fmla="*/ 2872052 h 4330701"/>
              <a:gd name="connsiteX36723" fmla="*/ 4149383 w 12191966"/>
              <a:gd name="connsiteY36723" fmla="*/ 2869273 h 4330701"/>
              <a:gd name="connsiteX36724" fmla="*/ 4150174 w 12191966"/>
              <a:gd name="connsiteY36724" fmla="*/ 2866098 h 4330701"/>
              <a:gd name="connsiteX36725" fmla="*/ 4150568 w 12191966"/>
              <a:gd name="connsiteY36725" fmla="*/ 2861732 h 4330701"/>
              <a:gd name="connsiteX36726" fmla="*/ 4150174 w 12191966"/>
              <a:gd name="connsiteY36726" fmla="*/ 2856572 h 4330701"/>
              <a:gd name="connsiteX36727" fmla="*/ 4152951 w 12191966"/>
              <a:gd name="connsiteY36727" fmla="*/ 2858160 h 4330701"/>
              <a:gd name="connsiteX36728" fmla="*/ 4155334 w 12191966"/>
              <a:gd name="connsiteY36728" fmla="*/ 2858953 h 4330701"/>
              <a:gd name="connsiteX36729" fmla="*/ 4157317 w 12191966"/>
              <a:gd name="connsiteY36729" fmla="*/ 2859747 h 4330701"/>
              <a:gd name="connsiteX36730" fmla="*/ 4159302 w 12191966"/>
              <a:gd name="connsiteY36730" fmla="*/ 2859747 h 4330701"/>
              <a:gd name="connsiteX36731" fmla="*/ 4163271 w 12191966"/>
              <a:gd name="connsiteY36731" fmla="*/ 2858557 h 4330701"/>
              <a:gd name="connsiteX36732" fmla="*/ 4166444 w 12191966"/>
              <a:gd name="connsiteY36732" fmla="*/ 2857763 h 4330701"/>
              <a:gd name="connsiteX36733" fmla="*/ 4170015 w 12191966"/>
              <a:gd name="connsiteY36733" fmla="*/ 2856969 h 4330701"/>
              <a:gd name="connsiteX36734" fmla="*/ 4171205 w 12191966"/>
              <a:gd name="connsiteY36734" fmla="*/ 2856969 h 4330701"/>
              <a:gd name="connsiteX36735" fmla="*/ 4172395 w 12191966"/>
              <a:gd name="connsiteY36735" fmla="*/ 2857763 h 4330701"/>
              <a:gd name="connsiteX36736" fmla="*/ 4173982 w 12191966"/>
              <a:gd name="connsiteY36736" fmla="*/ 2858557 h 4330701"/>
              <a:gd name="connsiteX36737" fmla="*/ 4175173 w 12191966"/>
              <a:gd name="connsiteY36737" fmla="*/ 2860144 h 4330701"/>
              <a:gd name="connsiteX36738" fmla="*/ 4176761 w 12191966"/>
              <a:gd name="connsiteY36738" fmla="*/ 2862526 h 4330701"/>
              <a:gd name="connsiteX36739" fmla="*/ 4178347 w 12191966"/>
              <a:gd name="connsiteY36739" fmla="*/ 2865701 h 4330701"/>
              <a:gd name="connsiteX36740" fmla="*/ 4179937 w 12191966"/>
              <a:gd name="connsiteY36740" fmla="*/ 2863320 h 4330701"/>
              <a:gd name="connsiteX36741" fmla="*/ 4180332 w 12191966"/>
              <a:gd name="connsiteY36741" fmla="*/ 2861335 h 4330701"/>
              <a:gd name="connsiteX36742" fmla="*/ 4180332 w 12191966"/>
              <a:gd name="connsiteY36742" fmla="*/ 2856969 h 4330701"/>
              <a:gd name="connsiteX36743" fmla="*/ 4180332 w 12191966"/>
              <a:gd name="connsiteY36743" fmla="*/ 2854984 h 4330701"/>
              <a:gd name="connsiteX36744" fmla="*/ 4180730 w 12191966"/>
              <a:gd name="connsiteY36744" fmla="*/ 2853000 h 4330701"/>
              <a:gd name="connsiteX36745" fmla="*/ 4182314 w 12191966"/>
              <a:gd name="connsiteY36745" fmla="*/ 2850221 h 4330701"/>
              <a:gd name="connsiteX36746" fmla="*/ 4185489 w 12191966"/>
              <a:gd name="connsiteY36746" fmla="*/ 2847046 h 4330701"/>
              <a:gd name="connsiteX36747" fmla="*/ 4189855 w 12191966"/>
              <a:gd name="connsiteY36747" fmla="*/ 2849428 h 4330701"/>
              <a:gd name="connsiteX36748" fmla="*/ 4194220 w 12191966"/>
              <a:gd name="connsiteY36748" fmla="*/ 2851809 h 4330701"/>
              <a:gd name="connsiteX36749" fmla="*/ 4199317 w 12191966"/>
              <a:gd name="connsiteY36749" fmla="*/ 2853000 h 4330701"/>
              <a:gd name="connsiteX36750" fmla="*/ 4204474 w 12191966"/>
              <a:gd name="connsiteY36750" fmla="*/ 2854587 h 4330701"/>
              <a:gd name="connsiteX36751" fmla="*/ 4208834 w 12191966"/>
              <a:gd name="connsiteY36751" fmla="*/ 2854984 h 4330701"/>
              <a:gd name="connsiteX36752" fmla="*/ 4214005 w 12191966"/>
              <a:gd name="connsiteY36752" fmla="*/ 2855778 h 4330701"/>
              <a:gd name="connsiteX36753" fmla="*/ 4223929 w 12191966"/>
              <a:gd name="connsiteY36753" fmla="*/ 2856175 h 4330701"/>
              <a:gd name="connsiteX36754" fmla="*/ 4214404 w 12191966"/>
              <a:gd name="connsiteY36754" fmla="*/ 2849428 h 4330701"/>
              <a:gd name="connsiteX36755" fmla="*/ 4204872 w 12191966"/>
              <a:gd name="connsiteY36755" fmla="*/ 2843474 h 4330701"/>
              <a:gd name="connsiteX36756" fmla="*/ 4194953 w 12191966"/>
              <a:gd name="connsiteY36756" fmla="*/ 2837520 h 4330701"/>
              <a:gd name="connsiteX36757" fmla="*/ 4185489 w 12191966"/>
              <a:gd name="connsiteY36757" fmla="*/ 2833154 h 4330701"/>
              <a:gd name="connsiteX36758" fmla="*/ 4189060 w 12191966"/>
              <a:gd name="connsiteY36758" fmla="*/ 2835139 h 4330701"/>
              <a:gd name="connsiteX36759" fmla="*/ 4191443 w 12191966"/>
              <a:gd name="connsiteY36759" fmla="*/ 2837123 h 4330701"/>
              <a:gd name="connsiteX36760" fmla="*/ 4191840 w 12191966"/>
              <a:gd name="connsiteY36760" fmla="*/ 2838711 h 4330701"/>
              <a:gd name="connsiteX36761" fmla="*/ 4191840 w 12191966"/>
              <a:gd name="connsiteY36761" fmla="*/ 2839505 h 4330701"/>
              <a:gd name="connsiteX36762" fmla="*/ 4191443 w 12191966"/>
              <a:gd name="connsiteY36762" fmla="*/ 2840696 h 4330701"/>
              <a:gd name="connsiteX36763" fmla="*/ 4190253 w 12191966"/>
              <a:gd name="connsiteY36763" fmla="*/ 2841489 h 4330701"/>
              <a:gd name="connsiteX36764" fmla="*/ 4189459 w 12191966"/>
              <a:gd name="connsiteY36764" fmla="*/ 2841886 h 4330701"/>
              <a:gd name="connsiteX36765" fmla="*/ 4187474 w 12191966"/>
              <a:gd name="connsiteY36765" fmla="*/ 2843077 h 4330701"/>
              <a:gd name="connsiteX36766" fmla="*/ 4181917 w 12191966"/>
              <a:gd name="connsiteY36766" fmla="*/ 2844268 h 4330701"/>
              <a:gd name="connsiteX36767" fmla="*/ 4173190 w 12191966"/>
              <a:gd name="connsiteY36767" fmla="*/ 2844268 h 4330701"/>
              <a:gd name="connsiteX36768" fmla="*/ 4162477 w 12191966"/>
              <a:gd name="connsiteY36768" fmla="*/ 2843077 h 4330701"/>
              <a:gd name="connsiteX36769" fmla="*/ 4161286 w 12191966"/>
              <a:gd name="connsiteY36769" fmla="*/ 2846252 h 4330701"/>
              <a:gd name="connsiteX36770" fmla="*/ 4159697 w 12191966"/>
              <a:gd name="connsiteY36770" fmla="*/ 2848634 h 4330701"/>
              <a:gd name="connsiteX36771" fmla="*/ 4158906 w 12191966"/>
              <a:gd name="connsiteY36771" fmla="*/ 2849428 h 4330701"/>
              <a:gd name="connsiteX36772" fmla="*/ 4157317 w 12191966"/>
              <a:gd name="connsiteY36772" fmla="*/ 2850221 h 4330701"/>
              <a:gd name="connsiteX36773" fmla="*/ 4155731 w 12191966"/>
              <a:gd name="connsiteY36773" fmla="*/ 2850618 h 4330701"/>
              <a:gd name="connsiteX36774" fmla="*/ 4154144 w 12191966"/>
              <a:gd name="connsiteY36774" fmla="*/ 2850221 h 4330701"/>
              <a:gd name="connsiteX36775" fmla="*/ 4150174 w 12191966"/>
              <a:gd name="connsiteY36775" fmla="*/ 2844268 h 4330701"/>
              <a:gd name="connsiteX36776" fmla="*/ 4145806 w 12191966"/>
              <a:gd name="connsiteY36776" fmla="*/ 2839505 h 4330701"/>
              <a:gd name="connsiteX36777" fmla="*/ 4141044 w 12191966"/>
              <a:gd name="connsiteY36777" fmla="*/ 2835536 h 4330701"/>
              <a:gd name="connsiteX36778" fmla="*/ 4136675 w 12191966"/>
              <a:gd name="connsiteY36778" fmla="*/ 2833154 h 4330701"/>
              <a:gd name="connsiteX36779" fmla="*/ 4132309 w 12191966"/>
              <a:gd name="connsiteY36779" fmla="*/ 2831567 h 4330701"/>
              <a:gd name="connsiteX36780" fmla="*/ 4127152 w 12191966"/>
              <a:gd name="connsiteY36780" fmla="*/ 2830376 h 4330701"/>
              <a:gd name="connsiteX36781" fmla="*/ 4117228 w 12191966"/>
              <a:gd name="connsiteY36781" fmla="*/ 2829185 h 4330701"/>
              <a:gd name="connsiteX36782" fmla="*/ 4112464 w 12191966"/>
              <a:gd name="connsiteY36782" fmla="*/ 2828391 h 4330701"/>
              <a:gd name="connsiteX36783" fmla="*/ 4107702 w 12191966"/>
              <a:gd name="connsiteY36783" fmla="*/ 2827597 h 4330701"/>
              <a:gd name="connsiteX36784" fmla="*/ 4102936 w 12191966"/>
              <a:gd name="connsiteY36784" fmla="*/ 2826010 h 4330701"/>
              <a:gd name="connsiteX36785" fmla="*/ 4098177 w 12191966"/>
              <a:gd name="connsiteY36785" fmla="*/ 2824025 h 4330701"/>
              <a:gd name="connsiteX36786" fmla="*/ 4093415 w 12191966"/>
              <a:gd name="connsiteY36786" fmla="*/ 2820850 h 4330701"/>
              <a:gd name="connsiteX36787" fmla="*/ 4089446 w 12191966"/>
              <a:gd name="connsiteY36787" fmla="*/ 2816881 h 4330701"/>
              <a:gd name="connsiteX36788" fmla="*/ 4085477 w 12191966"/>
              <a:gd name="connsiteY36788" fmla="*/ 2811324 h 4330701"/>
              <a:gd name="connsiteX36789" fmla="*/ 4081509 w 12191966"/>
              <a:gd name="connsiteY36789" fmla="*/ 2804577 h 4330701"/>
              <a:gd name="connsiteX36790" fmla="*/ 4083492 w 12191966"/>
              <a:gd name="connsiteY36790" fmla="*/ 2801798 h 4330701"/>
              <a:gd name="connsiteX36791" fmla="*/ 4085079 w 12191966"/>
              <a:gd name="connsiteY36791" fmla="*/ 2800607 h 4330701"/>
              <a:gd name="connsiteX36792" fmla="*/ 4087063 w 12191966"/>
              <a:gd name="connsiteY36792" fmla="*/ 2799417 h 4330701"/>
              <a:gd name="connsiteX36793" fmla="*/ 4088649 w 12191966"/>
              <a:gd name="connsiteY36793" fmla="*/ 2799020 h 4330701"/>
              <a:gd name="connsiteX36794" fmla="*/ 4089842 w 12191966"/>
              <a:gd name="connsiteY36794" fmla="*/ 2799020 h 4330701"/>
              <a:gd name="connsiteX36795" fmla="*/ 4091431 w 12191966"/>
              <a:gd name="connsiteY36795" fmla="*/ 2799417 h 4330701"/>
              <a:gd name="connsiteX36796" fmla="*/ 4095002 w 12191966"/>
              <a:gd name="connsiteY36796" fmla="*/ 2801401 h 4330701"/>
              <a:gd name="connsiteX36797" fmla="*/ 4101748 w 12191966"/>
              <a:gd name="connsiteY36797" fmla="*/ 2806958 h 4330701"/>
              <a:gd name="connsiteX36798" fmla="*/ 4104923 w 12191966"/>
              <a:gd name="connsiteY36798" fmla="*/ 2810133 h 4330701"/>
              <a:gd name="connsiteX36799" fmla="*/ 4109687 w 12191966"/>
              <a:gd name="connsiteY36799" fmla="*/ 2812118 h 4330701"/>
              <a:gd name="connsiteX36800" fmla="*/ 4108100 w 12191966"/>
              <a:gd name="connsiteY36800" fmla="*/ 2806958 h 4330701"/>
              <a:gd name="connsiteX36801" fmla="*/ 4106509 w 12191966"/>
              <a:gd name="connsiteY36801" fmla="*/ 2802989 h 4330701"/>
              <a:gd name="connsiteX36802" fmla="*/ 4104129 w 12191966"/>
              <a:gd name="connsiteY36802" fmla="*/ 2799020 h 4330701"/>
              <a:gd name="connsiteX36803" fmla="*/ 4102144 w 12191966"/>
              <a:gd name="connsiteY36803" fmla="*/ 2796241 h 4330701"/>
              <a:gd name="connsiteX36804" fmla="*/ 4098968 w 12191966"/>
              <a:gd name="connsiteY36804" fmla="*/ 2793860 h 4330701"/>
              <a:gd name="connsiteX36805" fmla="*/ 4096191 w 12191966"/>
              <a:gd name="connsiteY36805" fmla="*/ 2791875 h 4330701"/>
              <a:gd name="connsiteX36806" fmla="*/ 4092620 w 12191966"/>
              <a:gd name="connsiteY36806" fmla="*/ 2790288 h 4330701"/>
              <a:gd name="connsiteX36807" fmla="*/ 4089446 w 12191966"/>
              <a:gd name="connsiteY36807" fmla="*/ 2789891 h 4330701"/>
              <a:gd name="connsiteX36808" fmla="*/ 4085477 w 12191966"/>
              <a:gd name="connsiteY36808" fmla="*/ 2789494 h 4330701"/>
              <a:gd name="connsiteX36809" fmla="*/ 4081906 w 12191966"/>
              <a:gd name="connsiteY36809" fmla="*/ 2789494 h 4330701"/>
              <a:gd name="connsiteX36810" fmla="*/ 4074362 w 12191966"/>
              <a:gd name="connsiteY36810" fmla="*/ 2789891 h 4330701"/>
              <a:gd name="connsiteX36811" fmla="*/ 4067615 w 12191966"/>
              <a:gd name="connsiteY36811" fmla="*/ 2791875 h 4330701"/>
              <a:gd name="connsiteX36812" fmla="*/ 4060471 w 12191966"/>
              <a:gd name="connsiteY36812" fmla="*/ 2793860 h 4330701"/>
              <a:gd name="connsiteX36813" fmla="*/ 4059280 w 12191966"/>
              <a:gd name="connsiteY36813" fmla="*/ 2796241 h 4330701"/>
              <a:gd name="connsiteX36814" fmla="*/ 4058091 w 12191966"/>
              <a:gd name="connsiteY36814" fmla="*/ 2799020 h 4330701"/>
              <a:gd name="connsiteX36815" fmla="*/ 4054517 w 12191966"/>
              <a:gd name="connsiteY36815" fmla="*/ 2802592 h 4330701"/>
              <a:gd name="connsiteX36816" fmla="*/ 4050547 w 12191966"/>
              <a:gd name="connsiteY36816" fmla="*/ 2805370 h 4330701"/>
              <a:gd name="connsiteX36817" fmla="*/ 4046182 w 12191966"/>
              <a:gd name="connsiteY36817" fmla="*/ 2807355 h 4330701"/>
              <a:gd name="connsiteX36818" fmla="*/ 4041420 w 12191966"/>
              <a:gd name="connsiteY36818" fmla="*/ 2809340 h 4330701"/>
              <a:gd name="connsiteX36819" fmla="*/ 4036263 w 12191966"/>
              <a:gd name="connsiteY36819" fmla="*/ 2810530 h 4330701"/>
              <a:gd name="connsiteX36820" fmla="*/ 4026342 w 12191966"/>
              <a:gd name="connsiteY36820" fmla="*/ 2812912 h 4330701"/>
              <a:gd name="connsiteX36821" fmla="*/ 4028324 w 12191966"/>
              <a:gd name="connsiteY36821" fmla="*/ 2816087 h 4330701"/>
              <a:gd name="connsiteX36822" fmla="*/ 4029118 w 12191966"/>
              <a:gd name="connsiteY36822" fmla="*/ 2818865 h 4330701"/>
              <a:gd name="connsiteX36823" fmla="*/ 4030307 w 12191966"/>
              <a:gd name="connsiteY36823" fmla="*/ 2822438 h 4330701"/>
              <a:gd name="connsiteX36824" fmla="*/ 4030704 w 12191966"/>
              <a:gd name="connsiteY36824" fmla="*/ 2826010 h 4330701"/>
              <a:gd name="connsiteX36825" fmla="*/ 4030704 w 12191966"/>
              <a:gd name="connsiteY36825" fmla="*/ 2829185 h 4330701"/>
              <a:gd name="connsiteX36826" fmla="*/ 4030307 w 12191966"/>
              <a:gd name="connsiteY36826" fmla="*/ 2831964 h 4330701"/>
              <a:gd name="connsiteX36827" fmla="*/ 4029118 w 12191966"/>
              <a:gd name="connsiteY36827" fmla="*/ 2837123 h 4330701"/>
              <a:gd name="connsiteX36828" fmla="*/ 4028722 w 12191966"/>
              <a:gd name="connsiteY36828" fmla="*/ 2839108 h 4330701"/>
              <a:gd name="connsiteX36829" fmla="*/ 4027927 w 12191966"/>
              <a:gd name="connsiteY36829" fmla="*/ 2839505 h 4330701"/>
              <a:gd name="connsiteX36830" fmla="*/ 4027135 w 12191966"/>
              <a:gd name="connsiteY36830" fmla="*/ 2839505 h 4330701"/>
              <a:gd name="connsiteX36831" fmla="*/ 4026342 w 12191966"/>
              <a:gd name="connsiteY36831" fmla="*/ 2837917 h 4330701"/>
              <a:gd name="connsiteX36832" fmla="*/ 4025943 w 12191966"/>
              <a:gd name="connsiteY36832" fmla="*/ 2835536 h 4330701"/>
              <a:gd name="connsiteX36833" fmla="*/ 4025152 w 12191966"/>
              <a:gd name="connsiteY36833" fmla="*/ 2831964 h 4330701"/>
              <a:gd name="connsiteX36834" fmla="*/ 4025152 w 12191966"/>
              <a:gd name="connsiteY36834" fmla="*/ 2826407 h 4330701"/>
              <a:gd name="connsiteX36835" fmla="*/ 4025943 w 12191966"/>
              <a:gd name="connsiteY36835" fmla="*/ 2819659 h 4330701"/>
              <a:gd name="connsiteX36836" fmla="*/ 4021179 w 12191966"/>
              <a:gd name="connsiteY36836" fmla="*/ 2821644 h 4330701"/>
              <a:gd name="connsiteX36837" fmla="*/ 4016813 w 12191966"/>
              <a:gd name="connsiteY36837" fmla="*/ 2822438 h 4330701"/>
              <a:gd name="connsiteX36838" fmla="*/ 4012449 w 12191966"/>
              <a:gd name="connsiteY36838" fmla="*/ 2823628 h 4330701"/>
              <a:gd name="connsiteX36839" fmla="*/ 4007288 w 12191966"/>
              <a:gd name="connsiteY36839" fmla="*/ 2824025 h 4330701"/>
              <a:gd name="connsiteX36840" fmla="*/ 4005303 w 12191966"/>
              <a:gd name="connsiteY36840" fmla="*/ 2827597 h 4330701"/>
              <a:gd name="connsiteX36841" fmla="*/ 4003318 w 12191966"/>
              <a:gd name="connsiteY36841" fmla="*/ 2831170 h 4330701"/>
              <a:gd name="connsiteX36842" fmla="*/ 4001736 w 12191966"/>
              <a:gd name="connsiteY36842" fmla="*/ 2835536 h 4330701"/>
              <a:gd name="connsiteX36843" fmla="*/ 4001339 w 12191966"/>
              <a:gd name="connsiteY36843" fmla="*/ 2841092 h 4330701"/>
              <a:gd name="connsiteX36844" fmla="*/ 3997763 w 12191966"/>
              <a:gd name="connsiteY36844" fmla="*/ 2838711 h 4330701"/>
              <a:gd name="connsiteX36845" fmla="*/ 3994191 w 12191966"/>
              <a:gd name="connsiteY36845" fmla="*/ 2837123 h 4330701"/>
              <a:gd name="connsiteX36846" fmla="*/ 3990617 w 12191966"/>
              <a:gd name="connsiteY36846" fmla="*/ 2835933 h 4330701"/>
              <a:gd name="connsiteX36847" fmla="*/ 3987843 w 12191966"/>
              <a:gd name="connsiteY36847" fmla="*/ 2835139 h 4330701"/>
              <a:gd name="connsiteX36848" fmla="*/ 3984667 w 12191966"/>
              <a:gd name="connsiteY36848" fmla="*/ 2835139 h 4330701"/>
              <a:gd name="connsiteX36849" fmla="*/ 3981491 w 12191966"/>
              <a:gd name="connsiteY36849" fmla="*/ 2835536 h 4330701"/>
              <a:gd name="connsiteX36850" fmla="*/ 3975540 w 12191966"/>
              <a:gd name="connsiteY36850" fmla="*/ 2836726 h 4330701"/>
              <a:gd name="connsiteX36851" fmla="*/ 3969187 w 12191966"/>
              <a:gd name="connsiteY36851" fmla="*/ 2838711 h 4330701"/>
              <a:gd name="connsiteX36852" fmla="*/ 3962046 w 12191966"/>
              <a:gd name="connsiteY36852" fmla="*/ 2840696 h 4330701"/>
              <a:gd name="connsiteX36853" fmla="*/ 3958472 w 12191966"/>
              <a:gd name="connsiteY36853" fmla="*/ 2841092 h 4330701"/>
              <a:gd name="connsiteX36854" fmla="*/ 3954499 w 12191966"/>
              <a:gd name="connsiteY36854" fmla="*/ 2841092 h 4330701"/>
              <a:gd name="connsiteX36855" fmla="*/ 3950138 w 12191966"/>
              <a:gd name="connsiteY36855" fmla="*/ 2841092 h 4330701"/>
              <a:gd name="connsiteX36856" fmla="*/ 3945375 w 12191966"/>
              <a:gd name="connsiteY36856" fmla="*/ 2841092 h 4330701"/>
              <a:gd name="connsiteX36857" fmla="*/ 3946564 w 12191966"/>
              <a:gd name="connsiteY36857" fmla="*/ 2843077 h 4330701"/>
              <a:gd name="connsiteX36858" fmla="*/ 3947360 w 12191966"/>
              <a:gd name="connsiteY36858" fmla="*/ 2844665 h 4330701"/>
              <a:gd name="connsiteX36859" fmla="*/ 3949342 w 12191966"/>
              <a:gd name="connsiteY36859" fmla="*/ 2846252 h 4330701"/>
              <a:gd name="connsiteX36860" fmla="*/ 3950929 w 12191966"/>
              <a:gd name="connsiteY36860" fmla="*/ 2847046 h 4330701"/>
              <a:gd name="connsiteX36861" fmla="*/ 3954896 w 12191966"/>
              <a:gd name="connsiteY36861" fmla="*/ 2849031 h 4330701"/>
              <a:gd name="connsiteX36862" fmla="*/ 3958869 w 12191966"/>
              <a:gd name="connsiteY36862" fmla="*/ 2850221 h 4330701"/>
              <a:gd name="connsiteX36863" fmla="*/ 3969585 w 12191966"/>
              <a:gd name="connsiteY36863" fmla="*/ 2849428 h 4330701"/>
              <a:gd name="connsiteX36864" fmla="*/ 3969585 w 12191966"/>
              <a:gd name="connsiteY36864" fmla="*/ 2852603 h 4330701"/>
              <a:gd name="connsiteX36865" fmla="*/ 3974747 w 12191966"/>
              <a:gd name="connsiteY36865" fmla="*/ 2854191 h 4330701"/>
              <a:gd name="connsiteX36866" fmla="*/ 3976732 w 12191966"/>
              <a:gd name="connsiteY36866" fmla="*/ 2854984 h 4330701"/>
              <a:gd name="connsiteX36867" fmla="*/ 3978715 w 12191966"/>
              <a:gd name="connsiteY36867" fmla="*/ 2856175 h 4330701"/>
              <a:gd name="connsiteX36868" fmla="*/ 3975938 w 12191966"/>
              <a:gd name="connsiteY36868" fmla="*/ 2864113 h 4330701"/>
              <a:gd name="connsiteX36869" fmla="*/ 3973160 w 12191966"/>
              <a:gd name="connsiteY36869" fmla="*/ 2871655 h 4330701"/>
              <a:gd name="connsiteX36870" fmla="*/ 3969983 w 12191966"/>
              <a:gd name="connsiteY36870" fmla="*/ 2878799 h 4330701"/>
              <a:gd name="connsiteX36871" fmla="*/ 3967601 w 12191966"/>
              <a:gd name="connsiteY36871" fmla="*/ 2886737 h 4330701"/>
              <a:gd name="connsiteX36872" fmla="*/ 3959665 w 12191966"/>
              <a:gd name="connsiteY36872" fmla="*/ 2882371 h 4330701"/>
              <a:gd name="connsiteX36873" fmla="*/ 3951725 w 12191966"/>
              <a:gd name="connsiteY36873" fmla="*/ 2877608 h 4330701"/>
              <a:gd name="connsiteX36874" fmla="*/ 3943395 w 12191966"/>
              <a:gd name="connsiteY36874" fmla="*/ 2873639 h 4330701"/>
              <a:gd name="connsiteX36875" fmla="*/ 3939023 w 12191966"/>
              <a:gd name="connsiteY36875" fmla="*/ 2872052 h 4330701"/>
              <a:gd name="connsiteX36876" fmla="*/ 3933867 w 12191966"/>
              <a:gd name="connsiteY36876" fmla="*/ 2871258 h 4330701"/>
              <a:gd name="connsiteX36877" fmla="*/ 3935058 w 12191966"/>
              <a:gd name="connsiteY36877" fmla="*/ 2869273 h 4330701"/>
              <a:gd name="connsiteX36878" fmla="*/ 3936645 w 12191966"/>
              <a:gd name="connsiteY36878" fmla="*/ 2867289 h 4330701"/>
              <a:gd name="connsiteX36879" fmla="*/ 3927119 w 12191966"/>
              <a:gd name="connsiteY36879" fmla="*/ 2866098 h 4330701"/>
              <a:gd name="connsiteX36880" fmla="*/ 3928307 w 12191966"/>
              <a:gd name="connsiteY36880" fmla="*/ 2871655 h 4330701"/>
              <a:gd name="connsiteX36881" fmla="*/ 3928307 w 12191966"/>
              <a:gd name="connsiteY36881" fmla="*/ 2875227 h 4330701"/>
              <a:gd name="connsiteX36882" fmla="*/ 3928307 w 12191966"/>
              <a:gd name="connsiteY36882" fmla="*/ 2878799 h 4330701"/>
              <a:gd name="connsiteX36883" fmla="*/ 3923548 w 12191966"/>
              <a:gd name="connsiteY36883" fmla="*/ 2880387 h 4330701"/>
              <a:gd name="connsiteX36884" fmla="*/ 3918782 w 12191966"/>
              <a:gd name="connsiteY36884" fmla="*/ 2881577 h 4330701"/>
              <a:gd name="connsiteX36885" fmla="*/ 3914815 w 12191966"/>
              <a:gd name="connsiteY36885" fmla="*/ 2883562 h 4330701"/>
              <a:gd name="connsiteX36886" fmla="*/ 3910449 w 12191966"/>
              <a:gd name="connsiteY36886" fmla="*/ 2885150 h 4330701"/>
              <a:gd name="connsiteX36887" fmla="*/ 3906477 w 12191966"/>
              <a:gd name="connsiteY36887" fmla="*/ 2885547 h 4330701"/>
              <a:gd name="connsiteX36888" fmla="*/ 3904495 w 12191966"/>
              <a:gd name="connsiteY36888" fmla="*/ 2885547 h 4330701"/>
              <a:gd name="connsiteX36889" fmla="*/ 3902510 w 12191966"/>
              <a:gd name="connsiteY36889" fmla="*/ 2885150 h 4330701"/>
              <a:gd name="connsiteX36890" fmla="*/ 3900923 w 12191966"/>
              <a:gd name="connsiteY36890" fmla="*/ 2884356 h 4330701"/>
              <a:gd name="connsiteX36891" fmla="*/ 3898936 w 12191966"/>
              <a:gd name="connsiteY36891" fmla="*/ 2883165 h 4330701"/>
              <a:gd name="connsiteX36892" fmla="*/ 3896952 w 12191966"/>
              <a:gd name="connsiteY36892" fmla="*/ 2881181 h 4330701"/>
              <a:gd name="connsiteX36893" fmla="*/ 3894969 w 12191966"/>
              <a:gd name="connsiteY36893" fmla="*/ 2878799 h 4330701"/>
              <a:gd name="connsiteX36894" fmla="*/ 3895363 w 12191966"/>
              <a:gd name="connsiteY36894" fmla="*/ 2877211 h 4330701"/>
              <a:gd name="connsiteX36895" fmla="*/ 3895761 w 12191966"/>
              <a:gd name="connsiteY36895" fmla="*/ 2875624 h 4330701"/>
              <a:gd name="connsiteX36896" fmla="*/ 3897350 w 12191966"/>
              <a:gd name="connsiteY36896" fmla="*/ 2873639 h 4330701"/>
              <a:gd name="connsiteX36897" fmla="*/ 3899732 w 12191966"/>
              <a:gd name="connsiteY36897" fmla="*/ 2872052 h 4330701"/>
              <a:gd name="connsiteX36898" fmla="*/ 3902510 w 12191966"/>
              <a:gd name="connsiteY36898" fmla="*/ 2871655 h 4330701"/>
              <a:gd name="connsiteX36899" fmla="*/ 3904890 w 12191966"/>
              <a:gd name="connsiteY36899" fmla="*/ 2870861 h 4330701"/>
              <a:gd name="connsiteX36900" fmla="*/ 3907273 w 12191966"/>
              <a:gd name="connsiteY36900" fmla="*/ 2869670 h 4330701"/>
              <a:gd name="connsiteX36901" fmla="*/ 3909259 w 12191966"/>
              <a:gd name="connsiteY36901" fmla="*/ 2868082 h 4330701"/>
              <a:gd name="connsiteX36902" fmla="*/ 3910449 w 12191966"/>
              <a:gd name="connsiteY36902" fmla="*/ 2867289 h 4330701"/>
              <a:gd name="connsiteX36903" fmla="*/ 3910847 w 12191966"/>
              <a:gd name="connsiteY36903" fmla="*/ 2865701 h 4330701"/>
              <a:gd name="connsiteX36904" fmla="*/ 3895363 w 12191966"/>
              <a:gd name="connsiteY36904" fmla="*/ 2866098 h 4330701"/>
              <a:gd name="connsiteX36905" fmla="*/ 3879884 w 12191966"/>
              <a:gd name="connsiteY36905" fmla="*/ 2867686 h 4330701"/>
              <a:gd name="connsiteX36906" fmla="*/ 3864802 w 12191966"/>
              <a:gd name="connsiteY36906" fmla="*/ 2869670 h 4330701"/>
              <a:gd name="connsiteX36907" fmla="*/ 3849324 w 12191966"/>
              <a:gd name="connsiteY36907" fmla="*/ 2871655 h 4330701"/>
              <a:gd name="connsiteX36908" fmla="*/ 3837020 w 12191966"/>
              <a:gd name="connsiteY36908" fmla="*/ 2877608 h 4330701"/>
              <a:gd name="connsiteX36909" fmla="*/ 3824718 w 12191966"/>
              <a:gd name="connsiteY36909" fmla="*/ 2883562 h 4330701"/>
              <a:gd name="connsiteX36910" fmla="*/ 3811620 w 12191966"/>
              <a:gd name="connsiteY36910" fmla="*/ 2889119 h 4330701"/>
              <a:gd name="connsiteX36911" fmla="*/ 3804873 w 12191966"/>
              <a:gd name="connsiteY36911" fmla="*/ 2891103 h 4330701"/>
              <a:gd name="connsiteX36912" fmla="*/ 3798123 w 12191966"/>
              <a:gd name="connsiteY36912" fmla="*/ 2893882 h 4330701"/>
              <a:gd name="connsiteX36913" fmla="*/ 3790984 w 12191966"/>
              <a:gd name="connsiteY36913" fmla="*/ 2895072 h 4330701"/>
              <a:gd name="connsiteX36914" fmla="*/ 3783838 w 12191966"/>
              <a:gd name="connsiteY36914" fmla="*/ 2896660 h 4330701"/>
              <a:gd name="connsiteX36915" fmla="*/ 3776299 w 12191966"/>
              <a:gd name="connsiteY36915" fmla="*/ 2897851 h 4330701"/>
              <a:gd name="connsiteX36916" fmla="*/ 3769553 w 12191966"/>
              <a:gd name="connsiteY36916" fmla="*/ 2897851 h 4330701"/>
              <a:gd name="connsiteX36917" fmla="*/ 3762012 w 12191966"/>
              <a:gd name="connsiteY36917" fmla="*/ 2897851 h 4330701"/>
              <a:gd name="connsiteX36918" fmla="*/ 3753678 w 12191966"/>
              <a:gd name="connsiteY36918" fmla="*/ 2896660 h 4330701"/>
              <a:gd name="connsiteX36919" fmla="*/ 3746138 w 12191966"/>
              <a:gd name="connsiteY36919" fmla="*/ 2895072 h 4330701"/>
              <a:gd name="connsiteX36920" fmla="*/ 3738201 w 12191966"/>
              <a:gd name="connsiteY36920" fmla="*/ 2893088 h 4330701"/>
              <a:gd name="connsiteX36921" fmla="*/ 3739790 w 12191966"/>
              <a:gd name="connsiteY36921" fmla="*/ 2889119 h 4330701"/>
              <a:gd name="connsiteX36922" fmla="*/ 3741377 w 12191966"/>
              <a:gd name="connsiteY36922" fmla="*/ 2884753 h 4330701"/>
              <a:gd name="connsiteX36923" fmla="*/ 3742963 w 12191966"/>
              <a:gd name="connsiteY36923" fmla="*/ 2879593 h 4330701"/>
              <a:gd name="connsiteX36924" fmla="*/ 3743359 w 12191966"/>
              <a:gd name="connsiteY36924" fmla="*/ 2874036 h 4330701"/>
              <a:gd name="connsiteX36925" fmla="*/ 3740186 w 12191966"/>
              <a:gd name="connsiteY36925" fmla="*/ 2873242 h 4330701"/>
              <a:gd name="connsiteX36926" fmla="*/ 3735822 w 12191966"/>
              <a:gd name="connsiteY36926" fmla="*/ 2877211 h 4330701"/>
              <a:gd name="connsiteX36927" fmla="*/ 3731058 w 12191966"/>
              <a:gd name="connsiteY36927" fmla="*/ 2881577 h 4330701"/>
              <a:gd name="connsiteX36928" fmla="*/ 3727092 w 12191966"/>
              <a:gd name="connsiteY36928" fmla="*/ 2886340 h 4330701"/>
              <a:gd name="connsiteX36929" fmla="*/ 3722726 w 12191966"/>
              <a:gd name="connsiteY36929" fmla="*/ 2891103 h 4330701"/>
              <a:gd name="connsiteX36930" fmla="*/ 3718360 w 12191966"/>
              <a:gd name="connsiteY36930" fmla="*/ 2895072 h 4330701"/>
              <a:gd name="connsiteX36931" fmla="*/ 3715580 w 12191966"/>
              <a:gd name="connsiteY36931" fmla="*/ 2896660 h 4330701"/>
              <a:gd name="connsiteX36932" fmla="*/ 3712805 w 12191966"/>
              <a:gd name="connsiteY36932" fmla="*/ 2898248 h 4330701"/>
              <a:gd name="connsiteX36933" fmla="*/ 3709629 w 12191966"/>
              <a:gd name="connsiteY36933" fmla="*/ 2899835 h 4330701"/>
              <a:gd name="connsiteX36934" fmla="*/ 3706852 w 12191966"/>
              <a:gd name="connsiteY36934" fmla="*/ 2900232 h 4330701"/>
              <a:gd name="connsiteX36935" fmla="*/ 3702486 w 12191966"/>
              <a:gd name="connsiteY36935" fmla="*/ 2900629 h 4330701"/>
              <a:gd name="connsiteX36936" fmla="*/ 3699311 w 12191966"/>
              <a:gd name="connsiteY36936" fmla="*/ 2900629 h 4330701"/>
              <a:gd name="connsiteX36937" fmla="*/ 3699311 w 12191966"/>
              <a:gd name="connsiteY36937" fmla="*/ 2896263 h 4330701"/>
              <a:gd name="connsiteX36938" fmla="*/ 3699311 w 12191966"/>
              <a:gd name="connsiteY36938" fmla="*/ 2892691 h 4330701"/>
              <a:gd name="connsiteX36939" fmla="*/ 3699311 w 12191966"/>
              <a:gd name="connsiteY36939" fmla="*/ 2889119 h 4330701"/>
              <a:gd name="connsiteX36940" fmla="*/ 3698122 w 12191966"/>
              <a:gd name="connsiteY36940" fmla="*/ 2886737 h 4330701"/>
              <a:gd name="connsiteX36941" fmla="*/ 3696931 w 12191966"/>
              <a:gd name="connsiteY36941" fmla="*/ 2884356 h 4330701"/>
              <a:gd name="connsiteX36942" fmla="*/ 3695742 w 12191966"/>
              <a:gd name="connsiteY36942" fmla="*/ 2882768 h 4330701"/>
              <a:gd name="connsiteX36943" fmla="*/ 3694154 w 12191966"/>
              <a:gd name="connsiteY36943" fmla="*/ 2881181 h 4330701"/>
              <a:gd name="connsiteX36944" fmla="*/ 3692169 w 12191966"/>
              <a:gd name="connsiteY36944" fmla="*/ 2880387 h 4330701"/>
              <a:gd name="connsiteX36945" fmla="*/ 3687010 w 12191966"/>
              <a:gd name="connsiteY36945" fmla="*/ 2879593 h 4330701"/>
              <a:gd name="connsiteX36946" fmla="*/ 3684232 w 12191966"/>
              <a:gd name="connsiteY36946" fmla="*/ 2887134 h 4330701"/>
              <a:gd name="connsiteX36947" fmla="*/ 3681453 w 12191966"/>
              <a:gd name="connsiteY36947" fmla="*/ 2894676 h 4330701"/>
              <a:gd name="connsiteX36948" fmla="*/ 3676691 w 12191966"/>
              <a:gd name="connsiteY36948" fmla="*/ 2915712 h 4330701"/>
              <a:gd name="connsiteX36949" fmla="*/ 3675502 w 12191966"/>
              <a:gd name="connsiteY36949" fmla="*/ 2915315 h 4330701"/>
              <a:gd name="connsiteX36950" fmla="*/ 3674707 w 12191966"/>
              <a:gd name="connsiteY36950" fmla="*/ 2914918 h 4330701"/>
              <a:gd name="connsiteX36951" fmla="*/ 3673121 w 12191966"/>
              <a:gd name="connsiteY36951" fmla="*/ 2912933 h 4330701"/>
              <a:gd name="connsiteX36952" fmla="*/ 3671930 w 12191966"/>
              <a:gd name="connsiteY36952" fmla="*/ 2910155 h 4330701"/>
              <a:gd name="connsiteX36953" fmla="*/ 3671532 w 12191966"/>
              <a:gd name="connsiteY36953" fmla="*/ 2907377 h 4330701"/>
              <a:gd name="connsiteX36954" fmla="*/ 3671532 w 12191966"/>
              <a:gd name="connsiteY36954" fmla="*/ 2900232 h 4330701"/>
              <a:gd name="connsiteX36955" fmla="*/ 3671136 w 12191966"/>
              <a:gd name="connsiteY36955" fmla="*/ 2892691 h 4330701"/>
              <a:gd name="connsiteX36956" fmla="*/ 3665581 w 12191966"/>
              <a:gd name="connsiteY36956" fmla="*/ 2897851 h 4330701"/>
              <a:gd name="connsiteX36957" fmla="*/ 3660026 w 12191966"/>
              <a:gd name="connsiteY36957" fmla="*/ 2901820 h 4330701"/>
              <a:gd name="connsiteX36958" fmla="*/ 3654469 w 12191966"/>
              <a:gd name="connsiteY36958" fmla="*/ 2904598 h 4330701"/>
              <a:gd name="connsiteX36959" fmla="*/ 3648914 w 12191966"/>
              <a:gd name="connsiteY36959" fmla="*/ 2907377 h 4330701"/>
              <a:gd name="connsiteX36960" fmla="*/ 3642960 w 12191966"/>
              <a:gd name="connsiteY36960" fmla="*/ 2908964 h 4330701"/>
              <a:gd name="connsiteX36961" fmla="*/ 3637407 w 12191966"/>
              <a:gd name="connsiteY36961" fmla="*/ 2909758 h 4330701"/>
              <a:gd name="connsiteX36962" fmla="*/ 3631454 w 12191966"/>
              <a:gd name="connsiteY36962" fmla="*/ 2910155 h 4330701"/>
              <a:gd name="connsiteX36963" fmla="*/ 3625500 w 12191966"/>
              <a:gd name="connsiteY36963" fmla="*/ 2910949 h 4330701"/>
              <a:gd name="connsiteX36964" fmla="*/ 3619945 w 12191966"/>
              <a:gd name="connsiteY36964" fmla="*/ 2910155 h 4330701"/>
              <a:gd name="connsiteX36965" fmla="*/ 3613992 w 12191966"/>
              <a:gd name="connsiteY36965" fmla="*/ 2909361 h 4330701"/>
              <a:gd name="connsiteX36966" fmla="*/ 3608439 w 12191966"/>
              <a:gd name="connsiteY36966" fmla="*/ 2908171 h 4330701"/>
              <a:gd name="connsiteX36967" fmla="*/ 3602485 w 12191966"/>
              <a:gd name="connsiteY36967" fmla="*/ 2906980 h 4330701"/>
              <a:gd name="connsiteX36968" fmla="*/ 3591766 w 12191966"/>
              <a:gd name="connsiteY36968" fmla="*/ 2903804 h 4330701"/>
              <a:gd name="connsiteX36969" fmla="*/ 3581847 w 12191966"/>
              <a:gd name="connsiteY36969" fmla="*/ 2900232 h 4330701"/>
              <a:gd name="connsiteX36970" fmla="*/ 3576290 w 12191966"/>
              <a:gd name="connsiteY36970" fmla="*/ 2898248 h 4330701"/>
              <a:gd name="connsiteX36971" fmla="*/ 3571531 w 12191966"/>
              <a:gd name="connsiteY36971" fmla="*/ 2897454 h 4330701"/>
              <a:gd name="connsiteX36972" fmla="*/ 3566769 w 12191966"/>
              <a:gd name="connsiteY36972" fmla="*/ 2896660 h 4330701"/>
              <a:gd name="connsiteX36973" fmla="*/ 3562009 w 12191966"/>
              <a:gd name="connsiteY36973" fmla="*/ 2896660 h 4330701"/>
              <a:gd name="connsiteX36974" fmla="*/ 3557643 w 12191966"/>
              <a:gd name="connsiteY36974" fmla="*/ 2896660 h 4330701"/>
              <a:gd name="connsiteX36975" fmla="*/ 3553277 w 12191966"/>
              <a:gd name="connsiteY36975" fmla="*/ 2897851 h 4330701"/>
              <a:gd name="connsiteX36976" fmla="*/ 3544147 w 12191966"/>
              <a:gd name="connsiteY36976" fmla="*/ 2899438 h 4330701"/>
              <a:gd name="connsiteX36977" fmla="*/ 3525094 w 12191966"/>
              <a:gd name="connsiteY36977" fmla="*/ 2904201 h 4330701"/>
              <a:gd name="connsiteX36978" fmla="*/ 3514378 w 12191966"/>
              <a:gd name="connsiteY36978" fmla="*/ 2906186 h 4330701"/>
              <a:gd name="connsiteX36979" fmla="*/ 3508822 w 12191966"/>
              <a:gd name="connsiteY36979" fmla="*/ 2906980 h 4330701"/>
              <a:gd name="connsiteX36980" fmla="*/ 3503266 w 12191966"/>
              <a:gd name="connsiteY36980" fmla="*/ 2907377 h 4330701"/>
              <a:gd name="connsiteX36981" fmla="*/ 3490960 w 12191966"/>
              <a:gd name="connsiteY36981" fmla="*/ 2907774 h 4330701"/>
              <a:gd name="connsiteX36982" fmla="*/ 3477466 w 12191966"/>
              <a:gd name="connsiteY36982" fmla="*/ 2907377 h 4330701"/>
              <a:gd name="connsiteX36983" fmla="*/ 3463972 w 12191966"/>
              <a:gd name="connsiteY36983" fmla="*/ 2906980 h 4330701"/>
              <a:gd name="connsiteX36984" fmla="*/ 3456831 w 12191966"/>
              <a:gd name="connsiteY36984" fmla="*/ 2905789 h 4330701"/>
              <a:gd name="connsiteX36985" fmla="*/ 3450083 w 12191966"/>
              <a:gd name="connsiteY36985" fmla="*/ 2904598 h 4330701"/>
              <a:gd name="connsiteX36986" fmla="*/ 3443337 w 12191966"/>
              <a:gd name="connsiteY36986" fmla="*/ 2903408 h 4330701"/>
              <a:gd name="connsiteX36987" fmla="*/ 3436589 w 12191966"/>
              <a:gd name="connsiteY36987" fmla="*/ 2901423 h 4330701"/>
              <a:gd name="connsiteX36988" fmla="*/ 3430240 w 12191966"/>
              <a:gd name="connsiteY36988" fmla="*/ 2898645 h 4330701"/>
              <a:gd name="connsiteX36989" fmla="*/ 3424286 w 12191966"/>
              <a:gd name="connsiteY36989" fmla="*/ 2895072 h 4330701"/>
              <a:gd name="connsiteX36990" fmla="*/ 3418334 w 12191966"/>
              <a:gd name="connsiteY36990" fmla="*/ 2891897 h 4330701"/>
              <a:gd name="connsiteX36991" fmla="*/ 3412775 w 12191966"/>
              <a:gd name="connsiteY36991" fmla="*/ 2887134 h 4330701"/>
              <a:gd name="connsiteX36992" fmla="*/ 3407617 w 12191966"/>
              <a:gd name="connsiteY36992" fmla="*/ 2882371 h 4330701"/>
              <a:gd name="connsiteX36993" fmla="*/ 3402458 w 12191966"/>
              <a:gd name="connsiteY36993" fmla="*/ 2876815 h 4330701"/>
              <a:gd name="connsiteX36994" fmla="*/ 3420318 w 12191966"/>
              <a:gd name="connsiteY36994" fmla="*/ 2882371 h 4330701"/>
              <a:gd name="connsiteX36995" fmla="*/ 3428254 w 12191966"/>
              <a:gd name="connsiteY36995" fmla="*/ 2884753 h 4330701"/>
              <a:gd name="connsiteX36996" fmla="*/ 3436192 w 12191966"/>
              <a:gd name="connsiteY36996" fmla="*/ 2887134 h 4330701"/>
              <a:gd name="connsiteX36997" fmla="*/ 3444130 w 12191966"/>
              <a:gd name="connsiteY36997" fmla="*/ 2888325 h 4330701"/>
              <a:gd name="connsiteX36998" fmla="*/ 3448099 w 12191966"/>
              <a:gd name="connsiteY36998" fmla="*/ 2888722 h 4330701"/>
              <a:gd name="connsiteX36999" fmla="*/ 3452066 w 12191966"/>
              <a:gd name="connsiteY36999" fmla="*/ 2888325 h 4330701"/>
              <a:gd name="connsiteX37000" fmla="*/ 3456831 w 12191966"/>
              <a:gd name="connsiteY37000" fmla="*/ 2888325 h 4330701"/>
              <a:gd name="connsiteX37001" fmla="*/ 3460797 w 12191966"/>
              <a:gd name="connsiteY37001" fmla="*/ 2887134 h 4330701"/>
              <a:gd name="connsiteX37002" fmla="*/ 3465163 w 12191966"/>
              <a:gd name="connsiteY37002" fmla="*/ 2886340 h 4330701"/>
              <a:gd name="connsiteX37003" fmla="*/ 3469925 w 12191966"/>
              <a:gd name="connsiteY37003" fmla="*/ 2884356 h 4330701"/>
              <a:gd name="connsiteX37004" fmla="*/ 3469925 w 12191966"/>
              <a:gd name="connsiteY37004" fmla="*/ 2880387 h 4330701"/>
              <a:gd name="connsiteX37005" fmla="*/ 3469925 w 12191966"/>
              <a:gd name="connsiteY37005" fmla="*/ 2876815 h 4330701"/>
              <a:gd name="connsiteX37006" fmla="*/ 3469133 w 12191966"/>
              <a:gd name="connsiteY37006" fmla="*/ 2873242 h 4330701"/>
              <a:gd name="connsiteX37007" fmla="*/ 3468734 w 12191966"/>
              <a:gd name="connsiteY37007" fmla="*/ 2870861 h 4330701"/>
              <a:gd name="connsiteX37008" fmla="*/ 3467940 w 12191966"/>
              <a:gd name="connsiteY37008" fmla="*/ 2868082 h 4330701"/>
              <a:gd name="connsiteX37009" fmla="*/ 3466355 w 12191966"/>
              <a:gd name="connsiteY37009" fmla="*/ 2866098 h 4330701"/>
              <a:gd name="connsiteX37010" fmla="*/ 3464764 w 12191966"/>
              <a:gd name="connsiteY37010" fmla="*/ 2864510 h 4330701"/>
              <a:gd name="connsiteX37011" fmla="*/ 3462781 w 12191966"/>
              <a:gd name="connsiteY37011" fmla="*/ 2863716 h 4330701"/>
              <a:gd name="connsiteX37012" fmla="*/ 3460797 w 12191966"/>
              <a:gd name="connsiteY37012" fmla="*/ 2862526 h 4330701"/>
              <a:gd name="connsiteX37013" fmla="*/ 3458417 w 12191966"/>
              <a:gd name="connsiteY37013" fmla="*/ 2861732 h 4330701"/>
              <a:gd name="connsiteX37014" fmla="*/ 3453258 w 12191966"/>
              <a:gd name="connsiteY37014" fmla="*/ 2861335 h 4330701"/>
              <a:gd name="connsiteX37015" fmla="*/ 3447701 w 12191966"/>
              <a:gd name="connsiteY37015" fmla="*/ 2861335 h 4330701"/>
              <a:gd name="connsiteX37016" fmla="*/ 3441747 w 12191966"/>
              <a:gd name="connsiteY37016" fmla="*/ 2861732 h 4330701"/>
              <a:gd name="connsiteX37017" fmla="*/ 3444923 w 12191966"/>
              <a:gd name="connsiteY37017" fmla="*/ 2869273 h 4330701"/>
              <a:gd name="connsiteX37018" fmla="*/ 3445718 w 12191966"/>
              <a:gd name="connsiteY37018" fmla="*/ 2872845 h 4330701"/>
              <a:gd name="connsiteX37019" fmla="*/ 3445718 w 12191966"/>
              <a:gd name="connsiteY37019" fmla="*/ 2873639 h 4330701"/>
              <a:gd name="connsiteX37020" fmla="*/ 3445718 w 12191966"/>
              <a:gd name="connsiteY37020" fmla="*/ 2874036 h 4330701"/>
              <a:gd name="connsiteX37021" fmla="*/ 3443731 w 12191966"/>
              <a:gd name="connsiteY37021" fmla="*/ 2873242 h 4330701"/>
              <a:gd name="connsiteX37022" fmla="*/ 3440558 w 12191966"/>
              <a:gd name="connsiteY37022" fmla="*/ 2871655 h 4330701"/>
              <a:gd name="connsiteX37023" fmla="*/ 3436589 w 12191966"/>
              <a:gd name="connsiteY37023" fmla="*/ 2869670 h 4330701"/>
              <a:gd name="connsiteX37024" fmla="*/ 3434210 w 12191966"/>
              <a:gd name="connsiteY37024" fmla="*/ 2869273 h 4330701"/>
              <a:gd name="connsiteX37025" fmla="*/ 3431034 w 12191966"/>
              <a:gd name="connsiteY37025" fmla="*/ 2868479 h 4330701"/>
              <a:gd name="connsiteX37026" fmla="*/ 3428254 w 12191966"/>
              <a:gd name="connsiteY37026" fmla="*/ 2868479 h 4330701"/>
              <a:gd name="connsiteX37027" fmla="*/ 3425081 w 12191966"/>
              <a:gd name="connsiteY37027" fmla="*/ 2869273 h 4330701"/>
              <a:gd name="connsiteX37028" fmla="*/ 3427064 w 12191966"/>
              <a:gd name="connsiteY37028" fmla="*/ 2866098 h 4330701"/>
              <a:gd name="connsiteX37029" fmla="*/ 3428652 w 12191966"/>
              <a:gd name="connsiteY37029" fmla="*/ 2863716 h 4330701"/>
              <a:gd name="connsiteX37030" fmla="*/ 3429051 w 12191966"/>
              <a:gd name="connsiteY37030" fmla="*/ 2861335 h 4330701"/>
              <a:gd name="connsiteX37031" fmla="*/ 3428652 w 12191966"/>
              <a:gd name="connsiteY37031" fmla="*/ 2859747 h 4330701"/>
              <a:gd name="connsiteX37032" fmla="*/ 3427857 w 12191966"/>
              <a:gd name="connsiteY37032" fmla="*/ 2858160 h 4330701"/>
              <a:gd name="connsiteX37033" fmla="*/ 3425477 w 12191966"/>
              <a:gd name="connsiteY37033" fmla="*/ 2856572 h 4330701"/>
              <a:gd name="connsiteX37034" fmla="*/ 3423097 w 12191966"/>
              <a:gd name="connsiteY37034" fmla="*/ 2856175 h 4330701"/>
              <a:gd name="connsiteX37035" fmla="*/ 3419524 w 12191966"/>
              <a:gd name="connsiteY37035" fmla="*/ 2854984 h 4330701"/>
              <a:gd name="connsiteX37036" fmla="*/ 3411587 w 12191966"/>
              <a:gd name="connsiteY37036" fmla="*/ 2854191 h 4330701"/>
              <a:gd name="connsiteX37037" fmla="*/ 3402061 w 12191966"/>
              <a:gd name="connsiteY37037" fmla="*/ 2854191 h 4330701"/>
              <a:gd name="connsiteX37038" fmla="*/ 3378644 w 12191966"/>
              <a:gd name="connsiteY37038" fmla="*/ 2853794 h 4330701"/>
              <a:gd name="connsiteX37039" fmla="*/ 3366339 w 12191966"/>
              <a:gd name="connsiteY37039" fmla="*/ 2853794 h 4330701"/>
              <a:gd name="connsiteX37040" fmla="*/ 3354034 w 12191966"/>
              <a:gd name="connsiteY37040" fmla="*/ 2852603 h 4330701"/>
              <a:gd name="connsiteX37041" fmla="*/ 3342526 w 12191966"/>
              <a:gd name="connsiteY37041" fmla="*/ 2851015 h 4330701"/>
              <a:gd name="connsiteX37042" fmla="*/ 3336967 w 12191966"/>
              <a:gd name="connsiteY37042" fmla="*/ 2850221 h 4330701"/>
              <a:gd name="connsiteX37043" fmla="*/ 3331411 w 12191966"/>
              <a:gd name="connsiteY37043" fmla="*/ 2848634 h 4330701"/>
              <a:gd name="connsiteX37044" fmla="*/ 3326648 w 12191966"/>
              <a:gd name="connsiteY37044" fmla="*/ 2846649 h 4330701"/>
              <a:gd name="connsiteX37045" fmla="*/ 3322281 w 12191966"/>
              <a:gd name="connsiteY37045" fmla="*/ 2844665 h 4330701"/>
              <a:gd name="connsiteX37046" fmla="*/ 3318312 w 12191966"/>
              <a:gd name="connsiteY37046" fmla="*/ 2841886 h 4330701"/>
              <a:gd name="connsiteX37047" fmla="*/ 3314740 w 12191966"/>
              <a:gd name="connsiteY37047" fmla="*/ 2839108 h 4330701"/>
              <a:gd name="connsiteX37048" fmla="*/ 3312357 w 12191966"/>
              <a:gd name="connsiteY37048" fmla="*/ 2835933 h 4330701"/>
              <a:gd name="connsiteX37049" fmla="*/ 3309579 w 12191966"/>
              <a:gd name="connsiteY37049" fmla="*/ 2831964 h 4330701"/>
              <a:gd name="connsiteX37050" fmla="*/ 3308390 w 12191966"/>
              <a:gd name="connsiteY37050" fmla="*/ 2827597 h 4330701"/>
              <a:gd name="connsiteX37051" fmla="*/ 3307596 w 12191966"/>
              <a:gd name="connsiteY37051" fmla="*/ 2822835 h 4330701"/>
              <a:gd name="connsiteX37052" fmla="*/ 3305611 w 12191966"/>
              <a:gd name="connsiteY37052" fmla="*/ 2823628 h 4330701"/>
              <a:gd name="connsiteX37053" fmla="*/ 3304421 w 12191966"/>
              <a:gd name="connsiteY37053" fmla="*/ 2824422 h 4330701"/>
              <a:gd name="connsiteX37054" fmla="*/ 3303627 w 12191966"/>
              <a:gd name="connsiteY37054" fmla="*/ 2825613 h 4330701"/>
              <a:gd name="connsiteX37055" fmla="*/ 3303230 w 12191966"/>
              <a:gd name="connsiteY37055" fmla="*/ 2826407 h 4330701"/>
              <a:gd name="connsiteX37056" fmla="*/ 3303627 w 12191966"/>
              <a:gd name="connsiteY37056" fmla="*/ 2829185 h 4330701"/>
              <a:gd name="connsiteX37057" fmla="*/ 3304818 w 12191966"/>
              <a:gd name="connsiteY37057" fmla="*/ 2831567 h 4330701"/>
              <a:gd name="connsiteX37058" fmla="*/ 3306404 w 12191966"/>
              <a:gd name="connsiteY37058" fmla="*/ 2834742 h 4330701"/>
              <a:gd name="connsiteX37059" fmla="*/ 3306404 w 12191966"/>
              <a:gd name="connsiteY37059" fmla="*/ 2836726 h 4330701"/>
              <a:gd name="connsiteX37060" fmla="*/ 3306404 w 12191966"/>
              <a:gd name="connsiteY37060" fmla="*/ 2837917 h 4330701"/>
              <a:gd name="connsiteX37061" fmla="*/ 3306404 w 12191966"/>
              <a:gd name="connsiteY37061" fmla="*/ 2839902 h 4330701"/>
              <a:gd name="connsiteX37062" fmla="*/ 3305215 w 12191966"/>
              <a:gd name="connsiteY37062" fmla="*/ 2841489 h 4330701"/>
              <a:gd name="connsiteX37063" fmla="*/ 3304421 w 12191966"/>
              <a:gd name="connsiteY37063" fmla="*/ 2843474 h 4330701"/>
              <a:gd name="connsiteX37064" fmla="*/ 3302040 w 12191966"/>
              <a:gd name="connsiteY37064" fmla="*/ 2845458 h 4330701"/>
              <a:gd name="connsiteX37065" fmla="*/ 3293707 w 12191966"/>
              <a:gd name="connsiteY37065" fmla="*/ 2846252 h 4330701"/>
              <a:gd name="connsiteX37066" fmla="*/ 3286564 w 12191966"/>
              <a:gd name="connsiteY37066" fmla="*/ 2846252 h 4330701"/>
              <a:gd name="connsiteX37067" fmla="*/ 3280214 w 12191966"/>
              <a:gd name="connsiteY37067" fmla="*/ 2845458 h 4330701"/>
              <a:gd name="connsiteX37068" fmla="*/ 3274261 w 12191966"/>
              <a:gd name="connsiteY37068" fmla="*/ 2845062 h 4330701"/>
              <a:gd name="connsiteX37069" fmla="*/ 3269100 w 12191966"/>
              <a:gd name="connsiteY37069" fmla="*/ 2844268 h 4330701"/>
              <a:gd name="connsiteX37070" fmla="*/ 3263942 w 12191966"/>
              <a:gd name="connsiteY37070" fmla="*/ 2842680 h 4330701"/>
              <a:gd name="connsiteX37071" fmla="*/ 3255608 w 12191966"/>
              <a:gd name="connsiteY37071" fmla="*/ 2839505 h 4330701"/>
              <a:gd name="connsiteX37072" fmla="*/ 3247670 w 12191966"/>
              <a:gd name="connsiteY37072" fmla="*/ 2835933 h 4330701"/>
              <a:gd name="connsiteX37073" fmla="*/ 3239337 w 12191966"/>
              <a:gd name="connsiteY37073" fmla="*/ 2833154 h 4330701"/>
              <a:gd name="connsiteX37074" fmla="*/ 3234970 w 12191966"/>
              <a:gd name="connsiteY37074" fmla="*/ 2831964 h 4330701"/>
              <a:gd name="connsiteX37075" fmla="*/ 3229811 w 12191966"/>
              <a:gd name="connsiteY37075" fmla="*/ 2831170 h 4330701"/>
              <a:gd name="connsiteX37076" fmla="*/ 3224253 w 12191966"/>
              <a:gd name="connsiteY37076" fmla="*/ 2830376 h 4330701"/>
              <a:gd name="connsiteX37077" fmla="*/ 3218302 w 12191966"/>
              <a:gd name="connsiteY37077" fmla="*/ 2829979 h 4330701"/>
              <a:gd name="connsiteX37078" fmla="*/ 3219094 w 12191966"/>
              <a:gd name="connsiteY37078" fmla="*/ 2833154 h 4330701"/>
              <a:gd name="connsiteX37079" fmla="*/ 3220286 w 12191966"/>
              <a:gd name="connsiteY37079" fmla="*/ 2835139 h 4330701"/>
              <a:gd name="connsiteX37080" fmla="*/ 3222268 w 12191966"/>
              <a:gd name="connsiteY37080" fmla="*/ 2835933 h 4330701"/>
              <a:gd name="connsiteX37081" fmla="*/ 3224253 w 12191966"/>
              <a:gd name="connsiteY37081" fmla="*/ 2836726 h 4330701"/>
              <a:gd name="connsiteX37082" fmla="*/ 3229811 w 12191966"/>
              <a:gd name="connsiteY37082" fmla="*/ 2837123 h 4330701"/>
              <a:gd name="connsiteX37083" fmla="*/ 3234970 w 12191966"/>
              <a:gd name="connsiteY37083" fmla="*/ 2837520 h 4330701"/>
              <a:gd name="connsiteX37084" fmla="*/ 3217110 w 12191966"/>
              <a:gd name="connsiteY37084" fmla="*/ 2842680 h 4330701"/>
              <a:gd name="connsiteX37085" fmla="*/ 3198854 w 12191966"/>
              <a:gd name="connsiteY37085" fmla="*/ 2847046 h 4330701"/>
              <a:gd name="connsiteX37086" fmla="*/ 3179804 w 12191966"/>
              <a:gd name="connsiteY37086" fmla="*/ 2851015 h 4330701"/>
              <a:gd name="connsiteX37087" fmla="*/ 3160359 w 12191966"/>
              <a:gd name="connsiteY37087" fmla="*/ 2854587 h 4330701"/>
              <a:gd name="connsiteX37088" fmla="*/ 3140514 w 12191966"/>
              <a:gd name="connsiteY37088" fmla="*/ 2857763 h 4330701"/>
              <a:gd name="connsiteX37089" fmla="*/ 3120671 w 12191966"/>
              <a:gd name="connsiteY37089" fmla="*/ 2860144 h 4330701"/>
              <a:gd name="connsiteX37090" fmla="*/ 3100034 w 12191966"/>
              <a:gd name="connsiteY37090" fmla="*/ 2862129 h 4330701"/>
              <a:gd name="connsiteX37091" fmla="*/ 3079001 w 12191966"/>
              <a:gd name="connsiteY37091" fmla="*/ 2863320 h 4330701"/>
              <a:gd name="connsiteX37092" fmla="*/ 3057966 w 12191966"/>
              <a:gd name="connsiteY37092" fmla="*/ 2864113 h 4330701"/>
              <a:gd name="connsiteX37093" fmla="*/ 3036142 w 12191966"/>
              <a:gd name="connsiteY37093" fmla="*/ 2863716 h 4330701"/>
              <a:gd name="connsiteX37094" fmla="*/ 3014707 w 12191966"/>
              <a:gd name="connsiteY37094" fmla="*/ 2862526 h 4330701"/>
              <a:gd name="connsiteX37095" fmla="*/ 2993278 w 12191966"/>
              <a:gd name="connsiteY37095" fmla="*/ 2860541 h 4330701"/>
              <a:gd name="connsiteX37096" fmla="*/ 2971052 w 12191966"/>
              <a:gd name="connsiteY37096" fmla="*/ 2858160 h 4330701"/>
              <a:gd name="connsiteX37097" fmla="*/ 2949621 w 12191966"/>
              <a:gd name="connsiteY37097" fmla="*/ 2854191 h 4330701"/>
              <a:gd name="connsiteX37098" fmla="*/ 2927399 w 12191966"/>
              <a:gd name="connsiteY37098" fmla="*/ 2849428 h 4330701"/>
              <a:gd name="connsiteX37099" fmla="*/ 2904779 w 12191966"/>
              <a:gd name="connsiteY37099" fmla="*/ 2844268 h 4330701"/>
              <a:gd name="connsiteX37100" fmla="*/ 2903983 w 12191966"/>
              <a:gd name="connsiteY37100" fmla="*/ 2845458 h 4330701"/>
              <a:gd name="connsiteX37101" fmla="*/ 2902398 w 12191966"/>
              <a:gd name="connsiteY37101" fmla="*/ 2848237 h 4330701"/>
              <a:gd name="connsiteX37102" fmla="*/ 2900415 w 12191966"/>
              <a:gd name="connsiteY37102" fmla="*/ 2852603 h 4330701"/>
              <a:gd name="connsiteX37103" fmla="*/ 2898431 w 12191966"/>
              <a:gd name="connsiteY37103" fmla="*/ 2857763 h 4330701"/>
              <a:gd name="connsiteX37104" fmla="*/ 2896447 w 12191966"/>
              <a:gd name="connsiteY37104" fmla="*/ 2862526 h 4330701"/>
              <a:gd name="connsiteX37105" fmla="*/ 2895251 w 12191966"/>
              <a:gd name="connsiteY37105" fmla="*/ 2864510 h 4330701"/>
              <a:gd name="connsiteX37106" fmla="*/ 2893666 w 12191966"/>
              <a:gd name="connsiteY37106" fmla="*/ 2866495 h 4330701"/>
              <a:gd name="connsiteX37107" fmla="*/ 2891679 w 12191966"/>
              <a:gd name="connsiteY37107" fmla="*/ 2867686 h 4330701"/>
              <a:gd name="connsiteX37108" fmla="*/ 2889695 w 12191966"/>
              <a:gd name="connsiteY37108" fmla="*/ 2868479 h 4330701"/>
              <a:gd name="connsiteX37109" fmla="*/ 2887311 w 12191966"/>
              <a:gd name="connsiteY37109" fmla="*/ 2869273 h 4330701"/>
              <a:gd name="connsiteX37110" fmla="*/ 2884135 w 12191966"/>
              <a:gd name="connsiteY37110" fmla="*/ 2869273 h 4330701"/>
              <a:gd name="connsiteX37111" fmla="*/ 2880567 w 12191966"/>
              <a:gd name="connsiteY37111" fmla="*/ 2868082 h 4330701"/>
              <a:gd name="connsiteX37112" fmla="*/ 2877392 w 12191966"/>
              <a:gd name="connsiteY37112" fmla="*/ 2866495 h 4330701"/>
              <a:gd name="connsiteX37113" fmla="*/ 2880169 w 12191966"/>
              <a:gd name="connsiteY37113" fmla="*/ 2861732 h 4330701"/>
              <a:gd name="connsiteX37114" fmla="*/ 2884135 w 12191966"/>
              <a:gd name="connsiteY37114" fmla="*/ 2857763 h 4330701"/>
              <a:gd name="connsiteX37115" fmla="*/ 2888901 w 12191966"/>
              <a:gd name="connsiteY37115" fmla="*/ 2854191 h 4330701"/>
              <a:gd name="connsiteX37116" fmla="*/ 2893666 w 12191966"/>
              <a:gd name="connsiteY37116" fmla="*/ 2851809 h 4330701"/>
              <a:gd name="connsiteX37117" fmla="*/ 2892076 w 12191966"/>
              <a:gd name="connsiteY37117" fmla="*/ 2848237 h 4330701"/>
              <a:gd name="connsiteX37118" fmla="*/ 2890092 w 12191966"/>
              <a:gd name="connsiteY37118" fmla="*/ 2845062 h 4330701"/>
              <a:gd name="connsiteX37119" fmla="*/ 2887708 w 12191966"/>
              <a:gd name="connsiteY37119" fmla="*/ 2842680 h 4330701"/>
              <a:gd name="connsiteX37120" fmla="*/ 2885328 w 12191966"/>
              <a:gd name="connsiteY37120" fmla="*/ 2840696 h 4330701"/>
              <a:gd name="connsiteX37121" fmla="*/ 2882154 w 12191966"/>
              <a:gd name="connsiteY37121" fmla="*/ 2838711 h 4330701"/>
              <a:gd name="connsiteX37122" fmla="*/ 2878580 w 12191966"/>
              <a:gd name="connsiteY37122" fmla="*/ 2837520 h 4330701"/>
              <a:gd name="connsiteX37123" fmla="*/ 2875010 w 12191966"/>
              <a:gd name="connsiteY37123" fmla="*/ 2836726 h 4330701"/>
              <a:gd name="connsiteX37124" fmla="*/ 2871836 w 12191966"/>
              <a:gd name="connsiteY37124" fmla="*/ 2835933 h 4330701"/>
              <a:gd name="connsiteX37125" fmla="*/ 2869848 w 12191966"/>
              <a:gd name="connsiteY37125" fmla="*/ 2837123 h 4330701"/>
              <a:gd name="connsiteX37126" fmla="*/ 2868263 w 12191966"/>
              <a:gd name="connsiteY37126" fmla="*/ 2837917 h 4330701"/>
              <a:gd name="connsiteX37127" fmla="*/ 2867072 w 12191966"/>
              <a:gd name="connsiteY37127" fmla="*/ 2839108 h 4330701"/>
              <a:gd name="connsiteX37128" fmla="*/ 2867072 w 12191966"/>
              <a:gd name="connsiteY37128" fmla="*/ 2839902 h 4330701"/>
              <a:gd name="connsiteX37129" fmla="*/ 2867072 w 12191966"/>
              <a:gd name="connsiteY37129" fmla="*/ 2842680 h 4330701"/>
              <a:gd name="connsiteX37130" fmla="*/ 2868660 w 12191966"/>
              <a:gd name="connsiteY37130" fmla="*/ 2845062 h 4330701"/>
              <a:gd name="connsiteX37131" fmla="*/ 2869848 w 12191966"/>
              <a:gd name="connsiteY37131" fmla="*/ 2848237 h 4330701"/>
              <a:gd name="connsiteX37132" fmla="*/ 2870247 w 12191966"/>
              <a:gd name="connsiteY37132" fmla="*/ 2849428 h 4330701"/>
              <a:gd name="connsiteX37133" fmla="*/ 2870247 w 12191966"/>
              <a:gd name="connsiteY37133" fmla="*/ 2851809 h 4330701"/>
              <a:gd name="connsiteX37134" fmla="*/ 2869848 w 12191966"/>
              <a:gd name="connsiteY37134" fmla="*/ 2853000 h 4330701"/>
              <a:gd name="connsiteX37135" fmla="*/ 2869056 w 12191966"/>
              <a:gd name="connsiteY37135" fmla="*/ 2854984 h 4330701"/>
              <a:gd name="connsiteX37136" fmla="*/ 2867867 w 12191966"/>
              <a:gd name="connsiteY37136" fmla="*/ 2856969 h 4330701"/>
              <a:gd name="connsiteX37137" fmla="*/ 2865483 w 12191966"/>
              <a:gd name="connsiteY37137" fmla="*/ 2858953 h 4330701"/>
              <a:gd name="connsiteX37138" fmla="*/ 2861515 w 12191966"/>
              <a:gd name="connsiteY37138" fmla="*/ 2854587 h 4330701"/>
              <a:gd name="connsiteX37139" fmla="*/ 2857942 w 12191966"/>
              <a:gd name="connsiteY37139" fmla="*/ 2850618 h 4330701"/>
              <a:gd name="connsiteX37140" fmla="*/ 2855958 w 12191966"/>
              <a:gd name="connsiteY37140" fmla="*/ 2846252 h 4330701"/>
              <a:gd name="connsiteX37141" fmla="*/ 2853976 w 12191966"/>
              <a:gd name="connsiteY37141" fmla="*/ 2841886 h 4330701"/>
              <a:gd name="connsiteX37142" fmla="*/ 2851593 w 12191966"/>
              <a:gd name="connsiteY37142" fmla="*/ 2835139 h 4330701"/>
              <a:gd name="connsiteX37143" fmla="*/ 2850801 w 12191966"/>
              <a:gd name="connsiteY37143" fmla="*/ 2831567 h 4330701"/>
              <a:gd name="connsiteX37144" fmla="*/ 2849212 w 12191966"/>
              <a:gd name="connsiteY37144" fmla="*/ 2828391 h 4330701"/>
              <a:gd name="connsiteX37145" fmla="*/ 2846037 w 12191966"/>
              <a:gd name="connsiteY37145" fmla="*/ 2830376 h 4330701"/>
              <a:gd name="connsiteX37146" fmla="*/ 2844053 w 12191966"/>
              <a:gd name="connsiteY37146" fmla="*/ 2832360 h 4330701"/>
              <a:gd name="connsiteX37147" fmla="*/ 2843260 w 12191966"/>
              <a:gd name="connsiteY37147" fmla="*/ 2834742 h 4330701"/>
              <a:gd name="connsiteX37148" fmla="*/ 2843260 w 12191966"/>
              <a:gd name="connsiteY37148" fmla="*/ 2836726 h 4330701"/>
              <a:gd name="connsiteX37149" fmla="*/ 2843655 w 12191966"/>
              <a:gd name="connsiteY37149" fmla="*/ 2838711 h 4330701"/>
              <a:gd name="connsiteX37150" fmla="*/ 2844451 w 12191966"/>
              <a:gd name="connsiteY37150" fmla="*/ 2840696 h 4330701"/>
              <a:gd name="connsiteX37151" fmla="*/ 2847228 w 12191966"/>
              <a:gd name="connsiteY37151" fmla="*/ 2844665 h 4330701"/>
              <a:gd name="connsiteX37152" fmla="*/ 2850801 w 12191966"/>
              <a:gd name="connsiteY37152" fmla="*/ 2849031 h 4330701"/>
              <a:gd name="connsiteX37153" fmla="*/ 2851990 w 12191966"/>
              <a:gd name="connsiteY37153" fmla="*/ 2851809 h 4330701"/>
              <a:gd name="connsiteX37154" fmla="*/ 2853578 w 12191966"/>
              <a:gd name="connsiteY37154" fmla="*/ 2854191 h 4330701"/>
              <a:gd name="connsiteX37155" fmla="*/ 2854767 w 12191966"/>
              <a:gd name="connsiteY37155" fmla="*/ 2856572 h 4330701"/>
              <a:gd name="connsiteX37156" fmla="*/ 2855166 w 12191966"/>
              <a:gd name="connsiteY37156" fmla="*/ 2859747 h 4330701"/>
              <a:gd name="connsiteX37157" fmla="*/ 2855166 w 12191966"/>
              <a:gd name="connsiteY37157" fmla="*/ 2863320 h 4330701"/>
              <a:gd name="connsiteX37158" fmla="*/ 2854767 w 12191966"/>
              <a:gd name="connsiteY37158" fmla="*/ 2866495 h 4330701"/>
              <a:gd name="connsiteX37159" fmla="*/ 2843655 w 12191966"/>
              <a:gd name="connsiteY37159" fmla="*/ 2870861 h 4330701"/>
              <a:gd name="connsiteX37160" fmla="*/ 2838495 w 12191966"/>
              <a:gd name="connsiteY37160" fmla="*/ 2873242 h 4330701"/>
              <a:gd name="connsiteX37161" fmla="*/ 2833734 w 12191966"/>
              <a:gd name="connsiteY37161" fmla="*/ 2875624 h 4330701"/>
              <a:gd name="connsiteX37162" fmla="*/ 2828578 w 12191966"/>
              <a:gd name="connsiteY37162" fmla="*/ 2878799 h 4330701"/>
              <a:gd name="connsiteX37163" fmla="*/ 2824213 w 12191966"/>
              <a:gd name="connsiteY37163" fmla="*/ 2881577 h 4330701"/>
              <a:gd name="connsiteX37164" fmla="*/ 2819450 w 12191966"/>
              <a:gd name="connsiteY37164" fmla="*/ 2885150 h 4330701"/>
              <a:gd name="connsiteX37165" fmla="*/ 2815478 w 12191966"/>
              <a:gd name="connsiteY37165" fmla="*/ 2889119 h 4330701"/>
              <a:gd name="connsiteX37166" fmla="*/ 2812304 w 12191966"/>
              <a:gd name="connsiteY37166" fmla="*/ 2887134 h 4330701"/>
              <a:gd name="connsiteX37167" fmla="*/ 2811113 w 12191966"/>
              <a:gd name="connsiteY37167" fmla="*/ 2885150 h 4330701"/>
              <a:gd name="connsiteX37168" fmla="*/ 2809922 w 12191966"/>
              <a:gd name="connsiteY37168" fmla="*/ 2883165 h 4330701"/>
              <a:gd name="connsiteX37169" fmla="*/ 2809527 w 12191966"/>
              <a:gd name="connsiteY37169" fmla="*/ 2880784 h 4330701"/>
              <a:gd name="connsiteX37170" fmla="*/ 2809527 w 12191966"/>
              <a:gd name="connsiteY37170" fmla="*/ 2878005 h 4330701"/>
              <a:gd name="connsiteX37171" fmla="*/ 2809922 w 12191966"/>
              <a:gd name="connsiteY37171" fmla="*/ 2875624 h 4330701"/>
              <a:gd name="connsiteX37172" fmla="*/ 2811511 w 12191966"/>
              <a:gd name="connsiteY37172" fmla="*/ 2870067 h 4330701"/>
              <a:gd name="connsiteX37173" fmla="*/ 2813097 w 12191966"/>
              <a:gd name="connsiteY37173" fmla="*/ 2864510 h 4330701"/>
              <a:gd name="connsiteX37174" fmla="*/ 2813893 w 12191966"/>
              <a:gd name="connsiteY37174" fmla="*/ 2862129 h 4330701"/>
              <a:gd name="connsiteX37175" fmla="*/ 2813893 w 12191966"/>
              <a:gd name="connsiteY37175" fmla="*/ 2859747 h 4330701"/>
              <a:gd name="connsiteX37176" fmla="*/ 2813893 w 12191966"/>
              <a:gd name="connsiteY37176" fmla="*/ 2856969 h 4330701"/>
              <a:gd name="connsiteX37177" fmla="*/ 2813497 w 12191966"/>
              <a:gd name="connsiteY37177" fmla="*/ 2854984 h 4330701"/>
              <a:gd name="connsiteX37178" fmla="*/ 2811910 w 12191966"/>
              <a:gd name="connsiteY37178" fmla="*/ 2853000 h 4330701"/>
              <a:gd name="connsiteX37179" fmla="*/ 2809922 w 12191966"/>
              <a:gd name="connsiteY37179" fmla="*/ 2851015 h 4330701"/>
              <a:gd name="connsiteX37180" fmla="*/ 2805560 w 12191966"/>
              <a:gd name="connsiteY37180" fmla="*/ 2853000 h 4330701"/>
              <a:gd name="connsiteX37181" fmla="*/ 2801590 w 12191966"/>
              <a:gd name="connsiteY37181" fmla="*/ 2854191 h 4330701"/>
              <a:gd name="connsiteX37182" fmla="*/ 2797623 w 12191966"/>
              <a:gd name="connsiteY37182" fmla="*/ 2854984 h 4330701"/>
              <a:gd name="connsiteX37183" fmla="*/ 2793252 w 12191966"/>
              <a:gd name="connsiteY37183" fmla="*/ 2854984 h 4330701"/>
              <a:gd name="connsiteX37184" fmla="*/ 2786505 w 12191966"/>
              <a:gd name="connsiteY37184" fmla="*/ 2854984 h 4330701"/>
              <a:gd name="connsiteX37185" fmla="*/ 2779359 w 12191966"/>
              <a:gd name="connsiteY37185" fmla="*/ 2854191 h 4330701"/>
              <a:gd name="connsiteX37186" fmla="*/ 2771822 w 12191966"/>
              <a:gd name="connsiteY37186" fmla="*/ 2852603 h 4330701"/>
              <a:gd name="connsiteX37187" fmla="*/ 2763489 w 12191966"/>
              <a:gd name="connsiteY37187" fmla="*/ 2851015 h 4330701"/>
              <a:gd name="connsiteX37188" fmla="*/ 2753966 w 12191966"/>
              <a:gd name="connsiteY37188" fmla="*/ 2850618 h 4330701"/>
              <a:gd name="connsiteX37189" fmla="*/ 2748805 w 12191966"/>
              <a:gd name="connsiteY37189" fmla="*/ 2850618 h 4330701"/>
              <a:gd name="connsiteX37190" fmla="*/ 2742849 w 12191966"/>
              <a:gd name="connsiteY37190" fmla="*/ 2851015 h 4330701"/>
              <a:gd name="connsiteX37191" fmla="*/ 2743247 w 12191966"/>
              <a:gd name="connsiteY37191" fmla="*/ 2847443 h 4330701"/>
              <a:gd name="connsiteX37192" fmla="*/ 2743643 w 12191966"/>
              <a:gd name="connsiteY37192" fmla="*/ 2844665 h 4330701"/>
              <a:gd name="connsiteX37193" fmla="*/ 2743247 w 12191966"/>
              <a:gd name="connsiteY37193" fmla="*/ 2841489 h 4330701"/>
              <a:gd name="connsiteX37194" fmla="*/ 2742849 w 12191966"/>
              <a:gd name="connsiteY37194" fmla="*/ 2839505 h 4330701"/>
              <a:gd name="connsiteX37195" fmla="*/ 2742057 w 12191966"/>
              <a:gd name="connsiteY37195" fmla="*/ 2837520 h 4330701"/>
              <a:gd name="connsiteX37196" fmla="*/ 2741264 w 12191966"/>
              <a:gd name="connsiteY37196" fmla="*/ 2835933 h 4330701"/>
              <a:gd name="connsiteX37197" fmla="*/ 2738883 w 12191966"/>
              <a:gd name="connsiteY37197" fmla="*/ 2833551 h 4330701"/>
              <a:gd name="connsiteX37198" fmla="*/ 2736107 w 12191966"/>
              <a:gd name="connsiteY37198" fmla="*/ 2831567 h 4330701"/>
              <a:gd name="connsiteX37199" fmla="*/ 2734120 w 12191966"/>
              <a:gd name="connsiteY37199" fmla="*/ 2829185 h 4330701"/>
              <a:gd name="connsiteX37200" fmla="*/ 2733323 w 12191966"/>
              <a:gd name="connsiteY37200" fmla="*/ 2827201 h 4330701"/>
              <a:gd name="connsiteX37201" fmla="*/ 2732138 w 12191966"/>
              <a:gd name="connsiteY37201" fmla="*/ 2825613 h 4330701"/>
              <a:gd name="connsiteX37202" fmla="*/ 2731741 w 12191966"/>
              <a:gd name="connsiteY37202" fmla="*/ 2822835 h 4330701"/>
              <a:gd name="connsiteX37203" fmla="*/ 2731741 w 12191966"/>
              <a:gd name="connsiteY37203" fmla="*/ 2820453 h 4330701"/>
              <a:gd name="connsiteX37204" fmla="*/ 2728171 w 12191966"/>
              <a:gd name="connsiteY37204" fmla="*/ 2822835 h 4330701"/>
              <a:gd name="connsiteX37205" fmla="*/ 2724595 w 12191966"/>
              <a:gd name="connsiteY37205" fmla="*/ 2825216 h 4330701"/>
              <a:gd name="connsiteX37206" fmla="*/ 2721025 w 12191966"/>
              <a:gd name="connsiteY37206" fmla="*/ 2826407 h 4330701"/>
              <a:gd name="connsiteX37207" fmla="*/ 2717449 w 12191966"/>
              <a:gd name="connsiteY37207" fmla="*/ 2827201 h 4330701"/>
              <a:gd name="connsiteX37208" fmla="*/ 2714673 w 12191966"/>
              <a:gd name="connsiteY37208" fmla="*/ 2827597 h 4330701"/>
              <a:gd name="connsiteX37209" fmla="*/ 2711099 w 12191966"/>
              <a:gd name="connsiteY37209" fmla="*/ 2827597 h 4330701"/>
              <a:gd name="connsiteX37210" fmla="*/ 2707924 w 12191966"/>
              <a:gd name="connsiteY37210" fmla="*/ 2826407 h 4330701"/>
              <a:gd name="connsiteX37211" fmla="*/ 2705146 w 12191966"/>
              <a:gd name="connsiteY37211" fmla="*/ 2826010 h 4330701"/>
              <a:gd name="connsiteX37212" fmla="*/ 2699589 w 12191966"/>
              <a:gd name="connsiteY37212" fmla="*/ 2823628 h 4330701"/>
              <a:gd name="connsiteX37213" fmla="*/ 2693638 w 12191966"/>
              <a:gd name="connsiteY37213" fmla="*/ 2820056 h 4330701"/>
              <a:gd name="connsiteX37214" fmla="*/ 2687680 w 12191966"/>
              <a:gd name="connsiteY37214" fmla="*/ 2816484 h 4330701"/>
              <a:gd name="connsiteX37215" fmla="*/ 2681331 w 12191966"/>
              <a:gd name="connsiteY37215" fmla="*/ 2812912 h 4330701"/>
              <a:gd name="connsiteX37216" fmla="*/ 2678952 w 12191966"/>
              <a:gd name="connsiteY37216" fmla="*/ 2812912 h 4330701"/>
              <a:gd name="connsiteX37217" fmla="*/ 2677365 w 12191966"/>
              <a:gd name="connsiteY37217" fmla="*/ 2814102 h 4330701"/>
              <a:gd name="connsiteX37218" fmla="*/ 2676569 w 12191966"/>
              <a:gd name="connsiteY37218" fmla="*/ 2816087 h 4330701"/>
              <a:gd name="connsiteX37219" fmla="*/ 2675376 w 12191966"/>
              <a:gd name="connsiteY37219" fmla="*/ 2818469 h 4330701"/>
              <a:gd name="connsiteX37220" fmla="*/ 2675376 w 12191966"/>
              <a:gd name="connsiteY37220" fmla="*/ 2821644 h 4330701"/>
              <a:gd name="connsiteX37221" fmla="*/ 2675376 w 12191966"/>
              <a:gd name="connsiteY37221" fmla="*/ 2824422 h 4330701"/>
              <a:gd name="connsiteX37222" fmla="*/ 2675376 w 12191966"/>
              <a:gd name="connsiteY37222" fmla="*/ 2831567 h 4330701"/>
              <a:gd name="connsiteX37223" fmla="*/ 2675376 w 12191966"/>
              <a:gd name="connsiteY37223" fmla="*/ 2838711 h 4330701"/>
              <a:gd name="connsiteX37224" fmla="*/ 2675376 w 12191966"/>
              <a:gd name="connsiteY37224" fmla="*/ 2841092 h 4330701"/>
              <a:gd name="connsiteX37225" fmla="*/ 2674587 w 12191966"/>
              <a:gd name="connsiteY37225" fmla="*/ 2843077 h 4330701"/>
              <a:gd name="connsiteX37226" fmla="*/ 2672999 w 12191966"/>
              <a:gd name="connsiteY37226" fmla="*/ 2844665 h 4330701"/>
              <a:gd name="connsiteX37227" fmla="*/ 2671017 w 12191966"/>
              <a:gd name="connsiteY37227" fmla="*/ 2845062 h 4330701"/>
              <a:gd name="connsiteX37228" fmla="*/ 2668633 w 12191966"/>
              <a:gd name="connsiteY37228" fmla="*/ 2845062 h 4330701"/>
              <a:gd name="connsiteX37229" fmla="*/ 2664271 w 12191966"/>
              <a:gd name="connsiteY37229" fmla="*/ 2843077 h 4330701"/>
              <a:gd name="connsiteX37230" fmla="*/ 2665462 w 12191966"/>
              <a:gd name="connsiteY37230" fmla="*/ 2845458 h 4330701"/>
              <a:gd name="connsiteX37231" fmla="*/ 2665853 w 12191966"/>
              <a:gd name="connsiteY37231" fmla="*/ 2847443 h 4330701"/>
              <a:gd name="connsiteX37232" fmla="*/ 2667444 w 12191966"/>
              <a:gd name="connsiteY37232" fmla="*/ 2849428 h 4330701"/>
              <a:gd name="connsiteX37233" fmla="*/ 2669030 w 12191966"/>
              <a:gd name="connsiteY37233" fmla="*/ 2850618 h 4330701"/>
              <a:gd name="connsiteX37234" fmla="*/ 2671805 w 12191966"/>
              <a:gd name="connsiteY37234" fmla="*/ 2853000 h 4330701"/>
              <a:gd name="connsiteX37235" fmla="*/ 2675376 w 12191966"/>
              <a:gd name="connsiteY37235" fmla="*/ 2854587 h 4330701"/>
              <a:gd name="connsiteX37236" fmla="*/ 2678952 w 12191966"/>
              <a:gd name="connsiteY37236" fmla="*/ 2856969 h 4330701"/>
              <a:gd name="connsiteX37237" fmla="*/ 2680140 w 12191966"/>
              <a:gd name="connsiteY37237" fmla="*/ 2858557 h 4330701"/>
              <a:gd name="connsiteX37238" fmla="*/ 2680938 w 12191966"/>
              <a:gd name="connsiteY37238" fmla="*/ 2860541 h 4330701"/>
              <a:gd name="connsiteX37239" fmla="*/ 2682128 w 12191966"/>
              <a:gd name="connsiteY37239" fmla="*/ 2863320 h 4330701"/>
              <a:gd name="connsiteX37240" fmla="*/ 2682128 w 12191966"/>
              <a:gd name="connsiteY37240" fmla="*/ 2866098 h 4330701"/>
              <a:gd name="connsiteX37241" fmla="*/ 2682128 w 12191966"/>
              <a:gd name="connsiteY37241" fmla="*/ 2869670 h 4330701"/>
              <a:gd name="connsiteX37242" fmla="*/ 2680938 w 12191966"/>
              <a:gd name="connsiteY37242" fmla="*/ 2873639 h 4330701"/>
              <a:gd name="connsiteX37243" fmla="*/ 2677365 w 12191966"/>
              <a:gd name="connsiteY37243" fmla="*/ 2869273 h 4330701"/>
              <a:gd name="connsiteX37244" fmla="*/ 2673793 w 12191966"/>
              <a:gd name="connsiteY37244" fmla="*/ 2866098 h 4330701"/>
              <a:gd name="connsiteX37245" fmla="*/ 2669824 w 12191966"/>
              <a:gd name="connsiteY37245" fmla="*/ 2864113 h 4330701"/>
              <a:gd name="connsiteX37246" fmla="*/ 2665462 w 12191966"/>
              <a:gd name="connsiteY37246" fmla="*/ 2863320 h 4330701"/>
              <a:gd name="connsiteX37247" fmla="*/ 2661489 w 12191966"/>
              <a:gd name="connsiteY37247" fmla="*/ 2863320 h 4330701"/>
              <a:gd name="connsiteX37248" fmla="*/ 2656730 w 12191966"/>
              <a:gd name="connsiteY37248" fmla="*/ 2863320 h 4330701"/>
              <a:gd name="connsiteX37249" fmla="*/ 2648392 w 12191966"/>
              <a:gd name="connsiteY37249" fmla="*/ 2864510 h 4330701"/>
              <a:gd name="connsiteX37250" fmla="*/ 2644023 w 12191966"/>
              <a:gd name="connsiteY37250" fmla="*/ 2865304 h 4330701"/>
              <a:gd name="connsiteX37251" fmla="*/ 2640057 w 12191966"/>
              <a:gd name="connsiteY37251" fmla="*/ 2865304 h 4330701"/>
              <a:gd name="connsiteX37252" fmla="*/ 2635692 w 12191966"/>
              <a:gd name="connsiteY37252" fmla="*/ 2865304 h 4330701"/>
              <a:gd name="connsiteX37253" fmla="*/ 2631726 w 12191966"/>
              <a:gd name="connsiteY37253" fmla="*/ 2864510 h 4330701"/>
              <a:gd name="connsiteX37254" fmla="*/ 2628150 w 12191966"/>
              <a:gd name="connsiteY37254" fmla="*/ 2862526 h 4330701"/>
              <a:gd name="connsiteX37255" fmla="*/ 2625376 w 12191966"/>
              <a:gd name="connsiteY37255" fmla="*/ 2860144 h 4330701"/>
              <a:gd name="connsiteX37256" fmla="*/ 2622199 w 12191966"/>
              <a:gd name="connsiteY37256" fmla="*/ 2856175 h 4330701"/>
              <a:gd name="connsiteX37257" fmla="*/ 2619820 w 12191966"/>
              <a:gd name="connsiteY37257" fmla="*/ 2850618 h 4330701"/>
              <a:gd name="connsiteX37258" fmla="*/ 2616245 w 12191966"/>
              <a:gd name="connsiteY37258" fmla="*/ 2854191 h 4330701"/>
              <a:gd name="connsiteX37259" fmla="*/ 2612669 w 12191966"/>
              <a:gd name="connsiteY37259" fmla="*/ 2856572 h 4330701"/>
              <a:gd name="connsiteX37260" fmla="*/ 2608705 w 12191966"/>
              <a:gd name="connsiteY37260" fmla="*/ 2858557 h 4330701"/>
              <a:gd name="connsiteX37261" fmla="*/ 2604733 w 12191966"/>
              <a:gd name="connsiteY37261" fmla="*/ 2859747 h 4330701"/>
              <a:gd name="connsiteX37262" fmla="*/ 2600767 w 12191966"/>
              <a:gd name="connsiteY37262" fmla="*/ 2860541 h 4330701"/>
              <a:gd name="connsiteX37263" fmla="*/ 2596799 w 12191966"/>
              <a:gd name="connsiteY37263" fmla="*/ 2861335 h 4330701"/>
              <a:gd name="connsiteX37264" fmla="*/ 2588864 w 12191966"/>
              <a:gd name="connsiteY37264" fmla="*/ 2861732 h 4330701"/>
              <a:gd name="connsiteX37265" fmla="*/ 2579739 w 12191966"/>
              <a:gd name="connsiteY37265" fmla="*/ 2862129 h 4330701"/>
              <a:gd name="connsiteX37266" fmla="*/ 2574977 w 12191966"/>
              <a:gd name="connsiteY37266" fmla="*/ 2862526 h 4330701"/>
              <a:gd name="connsiteX37267" fmla="*/ 2570612 w 12191966"/>
              <a:gd name="connsiteY37267" fmla="*/ 2863716 h 4330701"/>
              <a:gd name="connsiteX37268" fmla="*/ 2566249 w 12191966"/>
              <a:gd name="connsiteY37268" fmla="*/ 2865304 h 4330701"/>
              <a:gd name="connsiteX37269" fmla="*/ 2561486 w 12191966"/>
              <a:gd name="connsiteY37269" fmla="*/ 2867289 h 4330701"/>
              <a:gd name="connsiteX37270" fmla="*/ 2557122 w 12191966"/>
              <a:gd name="connsiteY37270" fmla="*/ 2869670 h 4330701"/>
              <a:gd name="connsiteX37271" fmla="*/ 2552757 w 12191966"/>
              <a:gd name="connsiteY37271" fmla="*/ 2873242 h 4330701"/>
              <a:gd name="connsiteX37272" fmla="*/ 2536881 w 12191966"/>
              <a:gd name="connsiteY37272" fmla="*/ 2862129 h 4330701"/>
              <a:gd name="connsiteX37273" fmla="*/ 2526562 w 12191966"/>
              <a:gd name="connsiteY37273" fmla="*/ 2854984 h 4330701"/>
              <a:gd name="connsiteX37274" fmla="*/ 2515445 w 12191966"/>
              <a:gd name="connsiteY37274" fmla="*/ 2847443 h 4330701"/>
              <a:gd name="connsiteX37275" fmla="*/ 2504334 w 12191966"/>
              <a:gd name="connsiteY37275" fmla="*/ 2840696 h 4330701"/>
              <a:gd name="connsiteX37276" fmla="*/ 2493224 w 12191966"/>
              <a:gd name="connsiteY37276" fmla="*/ 2834742 h 4330701"/>
              <a:gd name="connsiteX37277" fmla="*/ 2488460 w 12191966"/>
              <a:gd name="connsiteY37277" fmla="*/ 2831964 h 4330701"/>
              <a:gd name="connsiteX37278" fmla="*/ 2483303 w 12191966"/>
              <a:gd name="connsiteY37278" fmla="*/ 2829979 h 4330701"/>
              <a:gd name="connsiteX37279" fmla="*/ 2478935 w 12191966"/>
              <a:gd name="connsiteY37279" fmla="*/ 2828391 h 4330701"/>
              <a:gd name="connsiteX37280" fmla="*/ 2474968 w 12191966"/>
              <a:gd name="connsiteY37280" fmla="*/ 2827597 h 4330701"/>
              <a:gd name="connsiteX37281" fmla="*/ 2473777 w 12191966"/>
              <a:gd name="connsiteY37281" fmla="*/ 2827994 h 4330701"/>
              <a:gd name="connsiteX37282" fmla="*/ 2472584 w 12191966"/>
              <a:gd name="connsiteY37282" fmla="*/ 2828391 h 4330701"/>
              <a:gd name="connsiteX37283" fmla="*/ 2471395 w 12191966"/>
              <a:gd name="connsiteY37283" fmla="*/ 2829979 h 4330701"/>
              <a:gd name="connsiteX37284" fmla="*/ 2471395 w 12191966"/>
              <a:gd name="connsiteY37284" fmla="*/ 2832360 h 4330701"/>
              <a:gd name="connsiteX37285" fmla="*/ 2470206 w 12191966"/>
              <a:gd name="connsiteY37285" fmla="*/ 2835139 h 4330701"/>
              <a:gd name="connsiteX37286" fmla="*/ 2468618 w 12191966"/>
              <a:gd name="connsiteY37286" fmla="*/ 2838711 h 4330701"/>
              <a:gd name="connsiteX37287" fmla="*/ 2466635 w 12191966"/>
              <a:gd name="connsiteY37287" fmla="*/ 2842680 h 4330701"/>
              <a:gd name="connsiteX37288" fmla="*/ 2466235 w 12191966"/>
              <a:gd name="connsiteY37288" fmla="*/ 2845062 h 4330701"/>
              <a:gd name="connsiteX37289" fmla="*/ 2466235 w 12191966"/>
              <a:gd name="connsiteY37289" fmla="*/ 2848237 h 4330701"/>
              <a:gd name="connsiteX37290" fmla="*/ 2464649 w 12191966"/>
              <a:gd name="connsiteY37290" fmla="*/ 2847046 h 4330701"/>
              <a:gd name="connsiteX37291" fmla="*/ 2463060 w 12191966"/>
              <a:gd name="connsiteY37291" fmla="*/ 2848634 h 4330701"/>
              <a:gd name="connsiteX37292" fmla="*/ 2461871 w 12191966"/>
              <a:gd name="connsiteY37292" fmla="*/ 2849428 h 4330701"/>
              <a:gd name="connsiteX37293" fmla="*/ 2460283 w 12191966"/>
              <a:gd name="connsiteY37293" fmla="*/ 2850618 h 4330701"/>
              <a:gd name="connsiteX37294" fmla="*/ 2457902 w 12191966"/>
              <a:gd name="connsiteY37294" fmla="*/ 2850221 h 4330701"/>
              <a:gd name="connsiteX37295" fmla="*/ 2454728 w 12191966"/>
              <a:gd name="connsiteY37295" fmla="*/ 2845062 h 4330701"/>
              <a:gd name="connsiteX37296" fmla="*/ 2451153 w 12191966"/>
              <a:gd name="connsiteY37296" fmla="*/ 2841092 h 4330701"/>
              <a:gd name="connsiteX37297" fmla="*/ 2447582 w 12191966"/>
              <a:gd name="connsiteY37297" fmla="*/ 2837917 h 4330701"/>
              <a:gd name="connsiteX37298" fmla="*/ 2444011 w 12191966"/>
              <a:gd name="connsiteY37298" fmla="*/ 2835139 h 4330701"/>
              <a:gd name="connsiteX37299" fmla="*/ 2440835 w 12191966"/>
              <a:gd name="connsiteY37299" fmla="*/ 2833154 h 4330701"/>
              <a:gd name="connsiteX37300" fmla="*/ 2436470 w 12191966"/>
              <a:gd name="connsiteY37300" fmla="*/ 2831964 h 4330701"/>
              <a:gd name="connsiteX37301" fmla="*/ 2433295 w 12191966"/>
              <a:gd name="connsiteY37301" fmla="*/ 2830376 h 4330701"/>
              <a:gd name="connsiteX37302" fmla="*/ 2428929 w 12191966"/>
              <a:gd name="connsiteY37302" fmla="*/ 2829979 h 4330701"/>
              <a:gd name="connsiteX37303" fmla="*/ 2421784 w 12191966"/>
              <a:gd name="connsiteY37303" fmla="*/ 2829185 h 4330701"/>
              <a:gd name="connsiteX37304" fmla="*/ 2413450 w 12191966"/>
              <a:gd name="connsiteY37304" fmla="*/ 2827597 h 4330701"/>
              <a:gd name="connsiteX37305" fmla="*/ 2409877 w 12191966"/>
              <a:gd name="connsiteY37305" fmla="*/ 2827201 h 4330701"/>
              <a:gd name="connsiteX37306" fmla="*/ 2405910 w 12191966"/>
              <a:gd name="connsiteY37306" fmla="*/ 2825613 h 4330701"/>
              <a:gd name="connsiteX37307" fmla="*/ 2402338 w 12191966"/>
              <a:gd name="connsiteY37307" fmla="*/ 2824025 h 4330701"/>
              <a:gd name="connsiteX37308" fmla="*/ 2399161 w 12191966"/>
              <a:gd name="connsiteY37308" fmla="*/ 2821644 h 4330701"/>
              <a:gd name="connsiteX37309" fmla="*/ 2399161 w 12191966"/>
              <a:gd name="connsiteY37309" fmla="*/ 2848237 h 4330701"/>
              <a:gd name="connsiteX37310" fmla="*/ 2394001 w 12191966"/>
              <a:gd name="connsiteY37310" fmla="*/ 2844665 h 4330701"/>
              <a:gd name="connsiteX37311" fmla="*/ 2389636 w 12191966"/>
              <a:gd name="connsiteY37311" fmla="*/ 2841489 h 4330701"/>
              <a:gd name="connsiteX37312" fmla="*/ 2384873 w 12191966"/>
              <a:gd name="connsiteY37312" fmla="*/ 2839902 h 4330701"/>
              <a:gd name="connsiteX37313" fmla="*/ 2380505 w 12191966"/>
              <a:gd name="connsiteY37313" fmla="*/ 2838711 h 4330701"/>
              <a:gd name="connsiteX37314" fmla="*/ 2376540 w 12191966"/>
              <a:gd name="connsiteY37314" fmla="*/ 2837917 h 4330701"/>
              <a:gd name="connsiteX37315" fmla="*/ 2372964 w 12191966"/>
              <a:gd name="connsiteY37315" fmla="*/ 2837520 h 4330701"/>
              <a:gd name="connsiteX37316" fmla="*/ 2365422 w 12191966"/>
              <a:gd name="connsiteY37316" fmla="*/ 2837917 h 4330701"/>
              <a:gd name="connsiteX37317" fmla="*/ 2357882 w 12191966"/>
              <a:gd name="connsiteY37317" fmla="*/ 2838711 h 4330701"/>
              <a:gd name="connsiteX37318" fmla="*/ 2350343 w 12191966"/>
              <a:gd name="connsiteY37318" fmla="*/ 2838711 h 4330701"/>
              <a:gd name="connsiteX37319" fmla="*/ 2346372 w 12191966"/>
              <a:gd name="connsiteY37319" fmla="*/ 2837917 h 4330701"/>
              <a:gd name="connsiteX37320" fmla="*/ 2342404 w 12191966"/>
              <a:gd name="connsiteY37320" fmla="*/ 2837520 h 4330701"/>
              <a:gd name="connsiteX37321" fmla="*/ 2338435 w 12191966"/>
              <a:gd name="connsiteY37321" fmla="*/ 2835933 h 4330701"/>
              <a:gd name="connsiteX37322" fmla="*/ 2333674 w 12191966"/>
              <a:gd name="connsiteY37322" fmla="*/ 2833948 h 4330701"/>
              <a:gd name="connsiteX37323" fmla="*/ 2332881 w 12191966"/>
              <a:gd name="connsiteY37323" fmla="*/ 2837917 h 4330701"/>
              <a:gd name="connsiteX37324" fmla="*/ 2331689 w 12191966"/>
              <a:gd name="connsiteY37324" fmla="*/ 2839108 h 4330701"/>
              <a:gd name="connsiteX37325" fmla="*/ 2331290 w 12191966"/>
              <a:gd name="connsiteY37325" fmla="*/ 2839505 h 4330701"/>
              <a:gd name="connsiteX37326" fmla="*/ 2330896 w 12191966"/>
              <a:gd name="connsiteY37326" fmla="*/ 2839108 h 4330701"/>
              <a:gd name="connsiteX37327" fmla="*/ 2329704 w 12191966"/>
              <a:gd name="connsiteY37327" fmla="*/ 2837520 h 4330701"/>
              <a:gd name="connsiteX37328" fmla="*/ 2329308 w 12191966"/>
              <a:gd name="connsiteY37328" fmla="*/ 2835139 h 4330701"/>
              <a:gd name="connsiteX37329" fmla="*/ 2329308 w 12191966"/>
              <a:gd name="connsiteY37329" fmla="*/ 2831170 h 4330701"/>
              <a:gd name="connsiteX37330" fmla="*/ 2325337 w 12191966"/>
              <a:gd name="connsiteY37330" fmla="*/ 2828391 h 4330701"/>
              <a:gd name="connsiteX37331" fmla="*/ 2320575 w 12191966"/>
              <a:gd name="connsiteY37331" fmla="*/ 2825216 h 4330701"/>
              <a:gd name="connsiteX37332" fmla="*/ 2322163 w 12191966"/>
              <a:gd name="connsiteY37332" fmla="*/ 2822835 h 4330701"/>
              <a:gd name="connsiteX37333" fmla="*/ 2324149 w 12191966"/>
              <a:gd name="connsiteY37333" fmla="*/ 2820850 h 4330701"/>
              <a:gd name="connsiteX37334" fmla="*/ 2320178 w 12191966"/>
              <a:gd name="connsiteY37334" fmla="*/ 2822041 h 4330701"/>
              <a:gd name="connsiteX37335" fmla="*/ 2316211 w 12191966"/>
              <a:gd name="connsiteY37335" fmla="*/ 2822835 h 4330701"/>
              <a:gd name="connsiteX37336" fmla="*/ 2307477 w 12191966"/>
              <a:gd name="connsiteY37336" fmla="*/ 2824025 h 4330701"/>
              <a:gd name="connsiteX37337" fmla="*/ 2289622 w 12191966"/>
              <a:gd name="connsiteY37337" fmla="*/ 2825216 h 4330701"/>
              <a:gd name="connsiteX37338" fmla="*/ 2280096 w 12191966"/>
              <a:gd name="connsiteY37338" fmla="*/ 2825613 h 4330701"/>
              <a:gd name="connsiteX37339" fmla="*/ 2270567 w 12191966"/>
              <a:gd name="connsiteY37339" fmla="*/ 2827597 h 4330701"/>
              <a:gd name="connsiteX37340" fmla="*/ 2265409 w 12191966"/>
              <a:gd name="connsiteY37340" fmla="*/ 2828391 h 4330701"/>
              <a:gd name="connsiteX37341" fmla="*/ 2260647 w 12191966"/>
              <a:gd name="connsiteY37341" fmla="*/ 2829979 h 4330701"/>
              <a:gd name="connsiteX37342" fmla="*/ 2255885 w 12191966"/>
              <a:gd name="connsiteY37342" fmla="*/ 2831964 h 4330701"/>
              <a:gd name="connsiteX37343" fmla="*/ 2251121 w 12191966"/>
              <a:gd name="connsiteY37343" fmla="*/ 2834742 h 4330701"/>
              <a:gd name="connsiteX37344" fmla="*/ 2249140 w 12191966"/>
              <a:gd name="connsiteY37344" fmla="*/ 2829979 h 4330701"/>
              <a:gd name="connsiteX37345" fmla="*/ 2247156 w 12191966"/>
              <a:gd name="connsiteY37345" fmla="*/ 2824422 h 4330701"/>
              <a:gd name="connsiteX37346" fmla="*/ 2245569 w 12191966"/>
              <a:gd name="connsiteY37346" fmla="*/ 2818865 h 4330701"/>
              <a:gd name="connsiteX37347" fmla="*/ 2245569 w 12191966"/>
              <a:gd name="connsiteY37347" fmla="*/ 2812118 h 4330701"/>
              <a:gd name="connsiteX37348" fmla="*/ 2230090 w 12191966"/>
              <a:gd name="connsiteY37348" fmla="*/ 2816881 h 4330701"/>
              <a:gd name="connsiteX37349" fmla="*/ 2214214 w 12191966"/>
              <a:gd name="connsiteY37349" fmla="*/ 2822438 h 4330701"/>
              <a:gd name="connsiteX37350" fmla="*/ 2183657 w 12191966"/>
              <a:gd name="connsiteY37350" fmla="*/ 2834742 h 4330701"/>
              <a:gd name="connsiteX37351" fmla="*/ 2181675 w 12191966"/>
              <a:gd name="connsiteY37351" fmla="*/ 2829979 h 4330701"/>
              <a:gd name="connsiteX37352" fmla="*/ 2180089 w 12191966"/>
              <a:gd name="connsiteY37352" fmla="*/ 2825613 h 4330701"/>
              <a:gd name="connsiteX37353" fmla="*/ 2178105 w 12191966"/>
              <a:gd name="connsiteY37353" fmla="*/ 2815293 h 4330701"/>
              <a:gd name="connsiteX37354" fmla="*/ 2176116 w 12191966"/>
              <a:gd name="connsiteY37354" fmla="*/ 2804974 h 4330701"/>
              <a:gd name="connsiteX37355" fmla="*/ 2174531 w 12191966"/>
              <a:gd name="connsiteY37355" fmla="*/ 2800607 h 4330701"/>
              <a:gd name="connsiteX37356" fmla="*/ 2172544 w 12191966"/>
              <a:gd name="connsiteY37356" fmla="*/ 2796241 h 4330701"/>
              <a:gd name="connsiteX37357" fmla="*/ 2170560 w 12191966"/>
              <a:gd name="connsiteY37357" fmla="*/ 2799020 h 4330701"/>
              <a:gd name="connsiteX37358" fmla="*/ 2168577 w 12191966"/>
              <a:gd name="connsiteY37358" fmla="*/ 2801004 h 4330701"/>
              <a:gd name="connsiteX37359" fmla="*/ 2166591 w 12191966"/>
              <a:gd name="connsiteY37359" fmla="*/ 2801798 h 4330701"/>
              <a:gd name="connsiteX37360" fmla="*/ 2164606 w 12191966"/>
              <a:gd name="connsiteY37360" fmla="*/ 2802989 h 4330701"/>
              <a:gd name="connsiteX37361" fmla="*/ 2162620 w 12191966"/>
              <a:gd name="connsiteY37361" fmla="*/ 2803386 h 4330701"/>
              <a:gd name="connsiteX37362" fmla="*/ 2160637 w 12191966"/>
              <a:gd name="connsiteY37362" fmla="*/ 2803386 h 4330701"/>
              <a:gd name="connsiteX37363" fmla="*/ 2156665 w 12191966"/>
              <a:gd name="connsiteY37363" fmla="*/ 2802989 h 4330701"/>
              <a:gd name="connsiteX37364" fmla="*/ 2152698 w 12191966"/>
              <a:gd name="connsiteY37364" fmla="*/ 2801401 h 4330701"/>
              <a:gd name="connsiteX37365" fmla="*/ 2148731 w 12191966"/>
              <a:gd name="connsiteY37365" fmla="*/ 2799417 h 4330701"/>
              <a:gd name="connsiteX37366" fmla="*/ 2143964 w 12191966"/>
              <a:gd name="connsiteY37366" fmla="*/ 2797432 h 4330701"/>
              <a:gd name="connsiteX37367" fmla="*/ 2139202 w 12191966"/>
              <a:gd name="connsiteY37367" fmla="*/ 2796241 h 4330701"/>
              <a:gd name="connsiteX37368" fmla="*/ 2139599 w 12191966"/>
              <a:gd name="connsiteY37368" fmla="*/ 2801004 h 4330701"/>
              <a:gd name="connsiteX37369" fmla="*/ 2141187 w 12191966"/>
              <a:gd name="connsiteY37369" fmla="*/ 2804577 h 4330701"/>
              <a:gd name="connsiteX37370" fmla="*/ 2142774 w 12191966"/>
              <a:gd name="connsiteY37370" fmla="*/ 2807355 h 4330701"/>
              <a:gd name="connsiteX37371" fmla="*/ 2144761 w 12191966"/>
              <a:gd name="connsiteY37371" fmla="*/ 2809340 h 4330701"/>
              <a:gd name="connsiteX37372" fmla="*/ 2147539 w 12191966"/>
              <a:gd name="connsiteY37372" fmla="*/ 2810927 h 4330701"/>
              <a:gd name="connsiteX37373" fmla="*/ 2149922 w 12191966"/>
              <a:gd name="connsiteY37373" fmla="*/ 2812515 h 4330701"/>
              <a:gd name="connsiteX37374" fmla="*/ 2156665 w 12191966"/>
              <a:gd name="connsiteY37374" fmla="*/ 2814499 h 4330701"/>
              <a:gd name="connsiteX37375" fmla="*/ 2162620 w 12191966"/>
              <a:gd name="connsiteY37375" fmla="*/ 2816484 h 4330701"/>
              <a:gd name="connsiteX37376" fmla="*/ 2165002 w 12191966"/>
              <a:gd name="connsiteY37376" fmla="*/ 2818072 h 4330701"/>
              <a:gd name="connsiteX37377" fmla="*/ 2167782 w 12191966"/>
              <a:gd name="connsiteY37377" fmla="*/ 2820056 h 4330701"/>
              <a:gd name="connsiteX37378" fmla="*/ 2169767 w 12191966"/>
              <a:gd name="connsiteY37378" fmla="*/ 2822438 h 4330701"/>
              <a:gd name="connsiteX37379" fmla="*/ 2171353 w 12191966"/>
              <a:gd name="connsiteY37379" fmla="*/ 2825613 h 4330701"/>
              <a:gd name="connsiteX37380" fmla="*/ 2172150 w 12191966"/>
              <a:gd name="connsiteY37380" fmla="*/ 2829582 h 4330701"/>
              <a:gd name="connsiteX37381" fmla="*/ 2172544 w 12191966"/>
              <a:gd name="connsiteY37381" fmla="*/ 2834742 h 4330701"/>
              <a:gd name="connsiteX37382" fmla="*/ 2168180 w 12191966"/>
              <a:gd name="connsiteY37382" fmla="*/ 2831964 h 4330701"/>
              <a:gd name="connsiteX37383" fmla="*/ 2163017 w 12191966"/>
              <a:gd name="connsiteY37383" fmla="*/ 2831170 h 4330701"/>
              <a:gd name="connsiteX37384" fmla="*/ 2158651 w 12191966"/>
              <a:gd name="connsiteY37384" fmla="*/ 2830376 h 4330701"/>
              <a:gd name="connsiteX37385" fmla="*/ 2153491 w 12191966"/>
              <a:gd name="connsiteY37385" fmla="*/ 2831170 h 4330701"/>
              <a:gd name="connsiteX37386" fmla="*/ 2149122 w 12191966"/>
              <a:gd name="connsiteY37386" fmla="*/ 2831964 h 4330701"/>
              <a:gd name="connsiteX37387" fmla="*/ 2143964 w 12191966"/>
              <a:gd name="connsiteY37387" fmla="*/ 2833154 h 4330701"/>
              <a:gd name="connsiteX37388" fmla="*/ 2134440 w 12191966"/>
              <a:gd name="connsiteY37388" fmla="*/ 2836726 h 4330701"/>
              <a:gd name="connsiteX37389" fmla="*/ 2125706 w 12191966"/>
              <a:gd name="connsiteY37389" fmla="*/ 2839505 h 4330701"/>
              <a:gd name="connsiteX37390" fmla="*/ 2120549 w 12191966"/>
              <a:gd name="connsiteY37390" fmla="*/ 2840696 h 4330701"/>
              <a:gd name="connsiteX37391" fmla="*/ 2116586 w 12191966"/>
              <a:gd name="connsiteY37391" fmla="*/ 2841092 h 4330701"/>
              <a:gd name="connsiteX37392" fmla="*/ 2111823 w 12191966"/>
              <a:gd name="connsiteY37392" fmla="*/ 2840696 h 4330701"/>
              <a:gd name="connsiteX37393" fmla="*/ 2107854 w 12191966"/>
              <a:gd name="connsiteY37393" fmla="*/ 2839505 h 4330701"/>
              <a:gd name="connsiteX37394" fmla="*/ 2103882 w 12191966"/>
              <a:gd name="connsiteY37394" fmla="*/ 2837520 h 4330701"/>
              <a:gd name="connsiteX37395" fmla="*/ 2099918 w 12191966"/>
              <a:gd name="connsiteY37395" fmla="*/ 2833948 h 4330701"/>
              <a:gd name="connsiteX37396" fmla="*/ 2101108 w 12191966"/>
              <a:gd name="connsiteY37396" fmla="*/ 2830376 h 4330701"/>
              <a:gd name="connsiteX37397" fmla="*/ 2102298 w 12191966"/>
              <a:gd name="connsiteY37397" fmla="*/ 2827597 h 4330701"/>
              <a:gd name="connsiteX37398" fmla="*/ 2103882 w 12191966"/>
              <a:gd name="connsiteY37398" fmla="*/ 2825216 h 4330701"/>
              <a:gd name="connsiteX37399" fmla="*/ 2105471 w 12191966"/>
              <a:gd name="connsiteY37399" fmla="*/ 2822835 h 4330701"/>
              <a:gd name="connsiteX37400" fmla="*/ 2107854 w 12191966"/>
              <a:gd name="connsiteY37400" fmla="*/ 2820850 h 4330701"/>
              <a:gd name="connsiteX37401" fmla="*/ 2110632 w 12191966"/>
              <a:gd name="connsiteY37401" fmla="*/ 2820056 h 4330701"/>
              <a:gd name="connsiteX37402" fmla="*/ 2113411 w 12191966"/>
              <a:gd name="connsiteY37402" fmla="*/ 2818865 h 4330701"/>
              <a:gd name="connsiteX37403" fmla="*/ 2116586 w 12191966"/>
              <a:gd name="connsiteY37403" fmla="*/ 2818865 h 4330701"/>
              <a:gd name="connsiteX37404" fmla="*/ 2116190 w 12191966"/>
              <a:gd name="connsiteY37404" fmla="*/ 2816484 h 4330701"/>
              <a:gd name="connsiteX37405" fmla="*/ 2114601 w 12191966"/>
              <a:gd name="connsiteY37405" fmla="*/ 2814499 h 4330701"/>
              <a:gd name="connsiteX37406" fmla="*/ 2112617 w 12191966"/>
              <a:gd name="connsiteY37406" fmla="*/ 2812912 h 4330701"/>
              <a:gd name="connsiteX37407" fmla="*/ 2110632 w 12191966"/>
              <a:gd name="connsiteY37407" fmla="*/ 2812118 h 4330701"/>
              <a:gd name="connsiteX37408" fmla="*/ 2109046 w 12191966"/>
              <a:gd name="connsiteY37408" fmla="*/ 2810927 h 4330701"/>
              <a:gd name="connsiteX37409" fmla="*/ 2107060 w 12191966"/>
              <a:gd name="connsiteY37409" fmla="*/ 2808943 h 4330701"/>
              <a:gd name="connsiteX37410" fmla="*/ 2105868 w 12191966"/>
              <a:gd name="connsiteY37410" fmla="*/ 2806958 h 4330701"/>
              <a:gd name="connsiteX37411" fmla="*/ 2105471 w 12191966"/>
              <a:gd name="connsiteY37411" fmla="*/ 2803783 h 4330701"/>
              <a:gd name="connsiteX37412" fmla="*/ 2104282 w 12191966"/>
              <a:gd name="connsiteY37412" fmla="*/ 2807355 h 4330701"/>
              <a:gd name="connsiteX37413" fmla="*/ 2102298 w 12191966"/>
              <a:gd name="connsiteY37413" fmla="*/ 2810530 h 4330701"/>
              <a:gd name="connsiteX37414" fmla="*/ 2101108 w 12191966"/>
              <a:gd name="connsiteY37414" fmla="*/ 2812912 h 4330701"/>
              <a:gd name="connsiteX37415" fmla="*/ 2099122 w 12191966"/>
              <a:gd name="connsiteY37415" fmla="*/ 2814896 h 4330701"/>
              <a:gd name="connsiteX37416" fmla="*/ 2096327 w 12191966"/>
              <a:gd name="connsiteY37416" fmla="*/ 2816484 h 4330701"/>
              <a:gd name="connsiteX37417" fmla="*/ 2094344 w 12191966"/>
              <a:gd name="connsiteY37417" fmla="*/ 2817675 h 4330701"/>
              <a:gd name="connsiteX37418" fmla="*/ 2091962 w 12191966"/>
              <a:gd name="connsiteY37418" fmla="*/ 2818072 h 4330701"/>
              <a:gd name="connsiteX37419" fmla="*/ 2088787 w 12191966"/>
              <a:gd name="connsiteY37419" fmla="*/ 2818469 h 4330701"/>
              <a:gd name="connsiteX37420" fmla="*/ 2083229 w 12191966"/>
              <a:gd name="connsiteY37420" fmla="*/ 2818072 h 4330701"/>
              <a:gd name="connsiteX37421" fmla="*/ 2077673 w 12191966"/>
              <a:gd name="connsiteY37421" fmla="*/ 2816087 h 4330701"/>
              <a:gd name="connsiteX37422" fmla="*/ 2071720 w 12191966"/>
              <a:gd name="connsiteY37422" fmla="*/ 2814102 h 4330701"/>
              <a:gd name="connsiteX37423" fmla="*/ 2066165 w 12191966"/>
              <a:gd name="connsiteY37423" fmla="*/ 2811324 h 4330701"/>
              <a:gd name="connsiteX37424" fmla="*/ 2063783 w 12191966"/>
              <a:gd name="connsiteY37424" fmla="*/ 2812515 h 4330701"/>
              <a:gd name="connsiteX37425" fmla="*/ 2062196 w 12191966"/>
              <a:gd name="connsiteY37425" fmla="*/ 2813309 h 4330701"/>
              <a:gd name="connsiteX37426" fmla="*/ 2061402 w 12191966"/>
              <a:gd name="connsiteY37426" fmla="*/ 2814896 h 4330701"/>
              <a:gd name="connsiteX37427" fmla="*/ 2061402 w 12191966"/>
              <a:gd name="connsiteY37427" fmla="*/ 2816087 h 4330701"/>
              <a:gd name="connsiteX37428" fmla="*/ 2061799 w 12191966"/>
              <a:gd name="connsiteY37428" fmla="*/ 2817675 h 4330701"/>
              <a:gd name="connsiteX37429" fmla="*/ 2062593 w 12191966"/>
              <a:gd name="connsiteY37429" fmla="*/ 2818865 h 4330701"/>
              <a:gd name="connsiteX37430" fmla="*/ 2065768 w 12191966"/>
              <a:gd name="connsiteY37430" fmla="*/ 2822041 h 4330701"/>
              <a:gd name="connsiteX37431" fmla="*/ 2068943 w 12191966"/>
              <a:gd name="connsiteY37431" fmla="*/ 2825613 h 4330701"/>
              <a:gd name="connsiteX37432" fmla="*/ 2070926 w 12191966"/>
              <a:gd name="connsiteY37432" fmla="*/ 2827597 h 4330701"/>
              <a:gd name="connsiteX37433" fmla="*/ 2071720 w 12191966"/>
              <a:gd name="connsiteY37433" fmla="*/ 2829979 h 4330701"/>
              <a:gd name="connsiteX37434" fmla="*/ 2072911 w 12191966"/>
              <a:gd name="connsiteY37434" fmla="*/ 2832360 h 4330701"/>
              <a:gd name="connsiteX37435" fmla="*/ 2073308 w 12191966"/>
              <a:gd name="connsiteY37435" fmla="*/ 2835139 h 4330701"/>
              <a:gd name="connsiteX37436" fmla="*/ 2072911 w 12191966"/>
              <a:gd name="connsiteY37436" fmla="*/ 2837917 h 4330701"/>
              <a:gd name="connsiteX37437" fmla="*/ 2071720 w 12191966"/>
              <a:gd name="connsiteY37437" fmla="*/ 2841489 h 4330701"/>
              <a:gd name="connsiteX37438" fmla="*/ 2061799 w 12191966"/>
              <a:gd name="connsiteY37438" fmla="*/ 2831170 h 4330701"/>
              <a:gd name="connsiteX37439" fmla="*/ 2057433 w 12191966"/>
              <a:gd name="connsiteY37439" fmla="*/ 2826407 h 4330701"/>
              <a:gd name="connsiteX37440" fmla="*/ 2052275 w 12191966"/>
              <a:gd name="connsiteY37440" fmla="*/ 2822835 h 4330701"/>
              <a:gd name="connsiteX37441" fmla="*/ 2047909 w 12191966"/>
              <a:gd name="connsiteY37441" fmla="*/ 2819659 h 4330701"/>
              <a:gd name="connsiteX37442" fmla="*/ 2043542 w 12191966"/>
              <a:gd name="connsiteY37442" fmla="*/ 2816881 h 4330701"/>
              <a:gd name="connsiteX37443" fmla="*/ 2039176 w 12191966"/>
              <a:gd name="connsiteY37443" fmla="*/ 2814896 h 4330701"/>
              <a:gd name="connsiteX37444" fmla="*/ 2034018 w 12191966"/>
              <a:gd name="connsiteY37444" fmla="*/ 2813309 h 4330701"/>
              <a:gd name="connsiteX37445" fmla="*/ 2029654 w 12191966"/>
              <a:gd name="connsiteY37445" fmla="*/ 2812515 h 4330701"/>
              <a:gd name="connsiteX37446" fmla="*/ 2024492 w 12191966"/>
              <a:gd name="connsiteY37446" fmla="*/ 2812118 h 4330701"/>
              <a:gd name="connsiteX37447" fmla="*/ 2019730 w 12191966"/>
              <a:gd name="connsiteY37447" fmla="*/ 2812118 h 4330701"/>
              <a:gd name="connsiteX37448" fmla="*/ 2014175 w 12191966"/>
              <a:gd name="connsiteY37448" fmla="*/ 2812515 h 4330701"/>
              <a:gd name="connsiteX37449" fmla="*/ 2008222 w 12191966"/>
              <a:gd name="connsiteY37449" fmla="*/ 2812912 h 4330701"/>
              <a:gd name="connsiteX37450" fmla="*/ 2002269 w 12191966"/>
              <a:gd name="connsiteY37450" fmla="*/ 2814499 h 4330701"/>
              <a:gd name="connsiteX37451" fmla="*/ 1987982 w 12191966"/>
              <a:gd name="connsiteY37451" fmla="*/ 2818469 h 4330701"/>
              <a:gd name="connsiteX37452" fmla="*/ 1987982 w 12191966"/>
              <a:gd name="connsiteY37452" fmla="*/ 2788303 h 4330701"/>
              <a:gd name="connsiteX37453" fmla="*/ 1985203 w 12191966"/>
              <a:gd name="connsiteY37453" fmla="*/ 2787906 h 4330701"/>
              <a:gd name="connsiteX37454" fmla="*/ 1982027 w 12191966"/>
              <a:gd name="connsiteY37454" fmla="*/ 2787509 h 4330701"/>
              <a:gd name="connsiteX37455" fmla="*/ 1979645 w 12191966"/>
              <a:gd name="connsiteY37455" fmla="*/ 2787906 h 4330701"/>
              <a:gd name="connsiteX37456" fmla="*/ 1976868 w 12191966"/>
              <a:gd name="connsiteY37456" fmla="*/ 2788303 h 4330701"/>
              <a:gd name="connsiteX37457" fmla="*/ 1974884 w 12191966"/>
              <a:gd name="connsiteY37457" fmla="*/ 2789494 h 4330701"/>
              <a:gd name="connsiteX37458" fmla="*/ 1972900 w 12191966"/>
              <a:gd name="connsiteY37458" fmla="*/ 2790288 h 4330701"/>
              <a:gd name="connsiteX37459" fmla="*/ 1969328 w 12191966"/>
              <a:gd name="connsiteY37459" fmla="*/ 2793463 h 4330701"/>
              <a:gd name="connsiteX37460" fmla="*/ 1966550 w 12191966"/>
              <a:gd name="connsiteY37460" fmla="*/ 2797035 h 4330701"/>
              <a:gd name="connsiteX37461" fmla="*/ 1964565 w 12191966"/>
              <a:gd name="connsiteY37461" fmla="*/ 2801401 h 4330701"/>
              <a:gd name="connsiteX37462" fmla="*/ 1961786 w 12191966"/>
              <a:gd name="connsiteY37462" fmla="*/ 2805767 h 4330701"/>
              <a:gd name="connsiteX37463" fmla="*/ 1959803 w 12191966"/>
              <a:gd name="connsiteY37463" fmla="*/ 2810927 h 4330701"/>
              <a:gd name="connsiteX37464" fmla="*/ 1957818 w 12191966"/>
              <a:gd name="connsiteY37464" fmla="*/ 2806561 h 4330701"/>
              <a:gd name="connsiteX37465" fmla="*/ 1955040 w 12191966"/>
              <a:gd name="connsiteY37465" fmla="*/ 2802989 h 4330701"/>
              <a:gd name="connsiteX37466" fmla="*/ 1951866 w 12191966"/>
              <a:gd name="connsiteY37466" fmla="*/ 2799417 h 4330701"/>
              <a:gd name="connsiteX37467" fmla="*/ 1947896 w 12191966"/>
              <a:gd name="connsiteY37467" fmla="*/ 2797035 h 4330701"/>
              <a:gd name="connsiteX37468" fmla="*/ 1940356 w 12191966"/>
              <a:gd name="connsiteY37468" fmla="*/ 2792272 h 4330701"/>
              <a:gd name="connsiteX37469" fmla="*/ 1932419 w 12191966"/>
              <a:gd name="connsiteY37469" fmla="*/ 2787906 h 4330701"/>
              <a:gd name="connsiteX37470" fmla="*/ 1928846 w 12191966"/>
              <a:gd name="connsiteY37470" fmla="*/ 2793066 h 4330701"/>
              <a:gd name="connsiteX37471" fmla="*/ 1925672 w 12191966"/>
              <a:gd name="connsiteY37471" fmla="*/ 2798623 h 4330701"/>
              <a:gd name="connsiteX37472" fmla="*/ 1923291 w 12191966"/>
              <a:gd name="connsiteY37472" fmla="*/ 2804577 h 4330701"/>
              <a:gd name="connsiteX37473" fmla="*/ 1920909 w 12191966"/>
              <a:gd name="connsiteY37473" fmla="*/ 2810927 h 4330701"/>
              <a:gd name="connsiteX37474" fmla="*/ 1914162 w 12191966"/>
              <a:gd name="connsiteY37474" fmla="*/ 2808943 h 4330701"/>
              <a:gd name="connsiteX37475" fmla="*/ 1905033 w 12191966"/>
              <a:gd name="connsiteY37475" fmla="*/ 2805767 h 4330701"/>
              <a:gd name="connsiteX37476" fmla="*/ 1895112 w 12191966"/>
              <a:gd name="connsiteY37476" fmla="*/ 2802592 h 4330701"/>
              <a:gd name="connsiteX37477" fmla="*/ 1885190 w 12191966"/>
              <a:gd name="connsiteY37477" fmla="*/ 2799417 h 4330701"/>
              <a:gd name="connsiteX37478" fmla="*/ 1876062 w 12191966"/>
              <a:gd name="connsiteY37478" fmla="*/ 2797035 h 4330701"/>
              <a:gd name="connsiteX37479" fmla="*/ 1872093 w 12191966"/>
              <a:gd name="connsiteY37479" fmla="*/ 2796241 h 4330701"/>
              <a:gd name="connsiteX37480" fmla="*/ 1868918 w 12191966"/>
              <a:gd name="connsiteY37480" fmla="*/ 2796241 h 4330701"/>
              <a:gd name="connsiteX37481" fmla="*/ 1866537 w 12191966"/>
              <a:gd name="connsiteY37481" fmla="*/ 2797035 h 4330701"/>
              <a:gd name="connsiteX37482" fmla="*/ 1865743 w 12191966"/>
              <a:gd name="connsiteY37482" fmla="*/ 2797432 h 4330701"/>
              <a:gd name="connsiteX37483" fmla="*/ 1864950 w 12191966"/>
              <a:gd name="connsiteY37483" fmla="*/ 2798623 h 4330701"/>
              <a:gd name="connsiteX37484" fmla="*/ 1864553 w 12191966"/>
              <a:gd name="connsiteY37484" fmla="*/ 2799020 h 4330701"/>
              <a:gd name="connsiteX37485" fmla="*/ 1864553 w 12191966"/>
              <a:gd name="connsiteY37485" fmla="*/ 2800607 h 4330701"/>
              <a:gd name="connsiteX37486" fmla="*/ 1864950 w 12191966"/>
              <a:gd name="connsiteY37486" fmla="*/ 2802989 h 4330701"/>
              <a:gd name="connsiteX37487" fmla="*/ 1841535 w 12191966"/>
              <a:gd name="connsiteY37487" fmla="*/ 2800607 h 4330701"/>
              <a:gd name="connsiteX37488" fmla="*/ 1816530 w 12191966"/>
              <a:gd name="connsiteY37488" fmla="*/ 2799020 h 4330701"/>
              <a:gd name="connsiteX37489" fmla="*/ 1789940 w 12191966"/>
              <a:gd name="connsiteY37489" fmla="*/ 2797432 h 4330701"/>
              <a:gd name="connsiteX37490" fmla="*/ 1762159 w 12191966"/>
              <a:gd name="connsiteY37490" fmla="*/ 2796241 h 4330701"/>
              <a:gd name="connsiteX37491" fmla="*/ 1704613 w 12191966"/>
              <a:gd name="connsiteY37491" fmla="*/ 2795448 h 4330701"/>
              <a:gd name="connsiteX37492" fmla="*/ 1645479 w 12191966"/>
              <a:gd name="connsiteY37492" fmla="*/ 2795051 h 4330701"/>
              <a:gd name="connsiteX37493" fmla="*/ 1587138 w 12191966"/>
              <a:gd name="connsiteY37493" fmla="*/ 2793860 h 4330701"/>
              <a:gd name="connsiteX37494" fmla="*/ 1558960 w 12191966"/>
              <a:gd name="connsiteY37494" fmla="*/ 2793066 h 4330701"/>
              <a:gd name="connsiteX37495" fmla="*/ 1532369 w 12191966"/>
              <a:gd name="connsiteY37495" fmla="*/ 2791479 h 4330701"/>
              <a:gd name="connsiteX37496" fmla="*/ 1506176 w 12191966"/>
              <a:gd name="connsiteY37496" fmla="*/ 2789891 h 4330701"/>
              <a:gd name="connsiteX37497" fmla="*/ 1482760 w 12191966"/>
              <a:gd name="connsiteY37497" fmla="*/ 2787509 h 4330701"/>
              <a:gd name="connsiteX37498" fmla="*/ 1460139 w 12191966"/>
              <a:gd name="connsiteY37498" fmla="*/ 2783937 h 4330701"/>
              <a:gd name="connsiteX37499" fmla="*/ 1450216 w 12191966"/>
              <a:gd name="connsiteY37499" fmla="*/ 2781953 h 4330701"/>
              <a:gd name="connsiteX37500" fmla="*/ 1439898 w 12191966"/>
              <a:gd name="connsiteY37500" fmla="*/ 2779968 h 4330701"/>
              <a:gd name="connsiteX37501" fmla="*/ 1437517 w 12191966"/>
              <a:gd name="connsiteY37501" fmla="*/ 2780762 h 4330701"/>
              <a:gd name="connsiteX37502" fmla="*/ 1435135 w 12191966"/>
              <a:gd name="connsiteY37502" fmla="*/ 2782350 h 4330701"/>
              <a:gd name="connsiteX37503" fmla="*/ 1433151 w 12191966"/>
              <a:gd name="connsiteY37503" fmla="*/ 2783937 h 4330701"/>
              <a:gd name="connsiteX37504" fmla="*/ 1431960 w 12191966"/>
              <a:gd name="connsiteY37504" fmla="*/ 2785525 h 4330701"/>
              <a:gd name="connsiteX37505" fmla="*/ 1431167 w 12191966"/>
              <a:gd name="connsiteY37505" fmla="*/ 2787509 h 4330701"/>
              <a:gd name="connsiteX37506" fmla="*/ 1430373 w 12191966"/>
              <a:gd name="connsiteY37506" fmla="*/ 2789494 h 4330701"/>
              <a:gd name="connsiteX37507" fmla="*/ 1430373 w 12191966"/>
              <a:gd name="connsiteY37507" fmla="*/ 2794257 h 4330701"/>
              <a:gd name="connsiteX37508" fmla="*/ 1431167 w 12191966"/>
              <a:gd name="connsiteY37508" fmla="*/ 2799417 h 4330701"/>
              <a:gd name="connsiteX37509" fmla="*/ 1432357 w 12191966"/>
              <a:gd name="connsiteY37509" fmla="*/ 2804974 h 4330701"/>
              <a:gd name="connsiteX37510" fmla="*/ 1433548 w 12191966"/>
              <a:gd name="connsiteY37510" fmla="*/ 2811324 h 4330701"/>
              <a:gd name="connsiteX37511" fmla="*/ 1434739 w 12191966"/>
              <a:gd name="connsiteY37511" fmla="*/ 2818072 h 4330701"/>
              <a:gd name="connsiteX37512" fmla="*/ 1431960 w 12191966"/>
              <a:gd name="connsiteY37512" fmla="*/ 2812515 h 4330701"/>
              <a:gd name="connsiteX37513" fmla="*/ 1429579 w 12191966"/>
              <a:gd name="connsiteY37513" fmla="*/ 2808149 h 4330701"/>
              <a:gd name="connsiteX37514" fmla="*/ 1427198 w 12191966"/>
              <a:gd name="connsiteY37514" fmla="*/ 2803783 h 4330701"/>
              <a:gd name="connsiteX37515" fmla="*/ 1424023 w 12191966"/>
              <a:gd name="connsiteY37515" fmla="*/ 2799814 h 4330701"/>
              <a:gd name="connsiteX37516" fmla="*/ 1420451 w 12191966"/>
              <a:gd name="connsiteY37516" fmla="*/ 2797035 h 4330701"/>
              <a:gd name="connsiteX37517" fmla="*/ 1417673 w 12191966"/>
              <a:gd name="connsiteY37517" fmla="*/ 2794257 h 4330701"/>
              <a:gd name="connsiteX37518" fmla="*/ 1414101 w 12191966"/>
              <a:gd name="connsiteY37518" fmla="*/ 2791875 h 4330701"/>
              <a:gd name="connsiteX37519" fmla="*/ 1410529 w 12191966"/>
              <a:gd name="connsiteY37519" fmla="*/ 2789891 h 4330701"/>
              <a:gd name="connsiteX37520" fmla="*/ 1406957 w 12191966"/>
              <a:gd name="connsiteY37520" fmla="*/ 2788303 h 4330701"/>
              <a:gd name="connsiteX37521" fmla="*/ 1402989 w 12191966"/>
              <a:gd name="connsiteY37521" fmla="*/ 2786716 h 4330701"/>
              <a:gd name="connsiteX37522" fmla="*/ 1395448 w 12191966"/>
              <a:gd name="connsiteY37522" fmla="*/ 2784731 h 4330701"/>
              <a:gd name="connsiteX37523" fmla="*/ 1387510 w 12191966"/>
              <a:gd name="connsiteY37523" fmla="*/ 2783937 h 4330701"/>
              <a:gd name="connsiteX37524" fmla="*/ 1378779 w 12191966"/>
              <a:gd name="connsiteY37524" fmla="*/ 2783540 h 4330701"/>
              <a:gd name="connsiteX37525" fmla="*/ 1362111 w 12191966"/>
              <a:gd name="connsiteY37525" fmla="*/ 2782350 h 4330701"/>
              <a:gd name="connsiteX37526" fmla="*/ 1353776 w 12191966"/>
              <a:gd name="connsiteY37526" fmla="*/ 2781953 h 4330701"/>
              <a:gd name="connsiteX37527" fmla="*/ 1345839 w 12191966"/>
              <a:gd name="connsiteY37527" fmla="*/ 2780365 h 4330701"/>
              <a:gd name="connsiteX37528" fmla="*/ 1338299 w 12191966"/>
              <a:gd name="connsiteY37528" fmla="*/ 2778380 h 4330701"/>
              <a:gd name="connsiteX37529" fmla="*/ 1334330 w 12191966"/>
              <a:gd name="connsiteY37529" fmla="*/ 2776793 h 4330701"/>
              <a:gd name="connsiteX37530" fmla="*/ 1330758 w 12191966"/>
              <a:gd name="connsiteY37530" fmla="*/ 2775205 h 4330701"/>
              <a:gd name="connsiteX37531" fmla="*/ 1327186 w 12191966"/>
              <a:gd name="connsiteY37531" fmla="*/ 2773221 h 4330701"/>
              <a:gd name="connsiteX37532" fmla="*/ 1323614 w 12191966"/>
              <a:gd name="connsiteY37532" fmla="*/ 2770839 h 4330701"/>
              <a:gd name="connsiteX37533" fmla="*/ 1320836 w 12191966"/>
              <a:gd name="connsiteY37533" fmla="*/ 2767664 h 4330701"/>
              <a:gd name="connsiteX37534" fmla="*/ 1317264 w 12191966"/>
              <a:gd name="connsiteY37534" fmla="*/ 2764885 h 4330701"/>
              <a:gd name="connsiteX37535" fmla="*/ 1316074 w 12191966"/>
              <a:gd name="connsiteY37535" fmla="*/ 2765282 h 4330701"/>
              <a:gd name="connsiteX37536" fmla="*/ 1315280 w 12191966"/>
              <a:gd name="connsiteY37536" fmla="*/ 2765679 h 4330701"/>
              <a:gd name="connsiteX37537" fmla="*/ 1313296 w 12191966"/>
              <a:gd name="connsiteY37537" fmla="*/ 2768855 h 4330701"/>
              <a:gd name="connsiteX37538" fmla="*/ 1312105 w 12191966"/>
              <a:gd name="connsiteY37538" fmla="*/ 2772427 h 4330701"/>
              <a:gd name="connsiteX37539" fmla="*/ 1312105 w 12191966"/>
              <a:gd name="connsiteY37539" fmla="*/ 2776396 h 4330701"/>
              <a:gd name="connsiteX37540" fmla="*/ 1312105 w 12191966"/>
              <a:gd name="connsiteY37540" fmla="*/ 2780365 h 4330701"/>
              <a:gd name="connsiteX37541" fmla="*/ 1313296 w 12191966"/>
              <a:gd name="connsiteY37541" fmla="*/ 2783937 h 4330701"/>
              <a:gd name="connsiteX37542" fmla="*/ 1314089 w 12191966"/>
              <a:gd name="connsiteY37542" fmla="*/ 2785525 h 4330701"/>
              <a:gd name="connsiteX37543" fmla="*/ 1315280 w 12191966"/>
              <a:gd name="connsiteY37543" fmla="*/ 2786319 h 4330701"/>
              <a:gd name="connsiteX37544" fmla="*/ 1316074 w 12191966"/>
              <a:gd name="connsiteY37544" fmla="*/ 2786716 h 4330701"/>
              <a:gd name="connsiteX37545" fmla="*/ 1317264 w 12191966"/>
              <a:gd name="connsiteY37545" fmla="*/ 2787509 h 4330701"/>
              <a:gd name="connsiteX37546" fmla="*/ 1314486 w 12191966"/>
              <a:gd name="connsiteY37546" fmla="*/ 2789097 h 4330701"/>
              <a:gd name="connsiteX37547" fmla="*/ 1310914 w 12191966"/>
              <a:gd name="connsiteY37547" fmla="*/ 2789891 h 4330701"/>
              <a:gd name="connsiteX37548" fmla="*/ 1307739 w 12191966"/>
              <a:gd name="connsiteY37548" fmla="*/ 2789891 h 4330701"/>
              <a:gd name="connsiteX37549" fmla="*/ 1303771 w 12191966"/>
              <a:gd name="connsiteY37549" fmla="*/ 2789494 h 4330701"/>
              <a:gd name="connsiteX37550" fmla="*/ 1299008 w 12191966"/>
              <a:gd name="connsiteY37550" fmla="*/ 2789097 h 4330701"/>
              <a:gd name="connsiteX37551" fmla="*/ 1294643 w 12191966"/>
              <a:gd name="connsiteY37551" fmla="*/ 2787509 h 4330701"/>
              <a:gd name="connsiteX37552" fmla="*/ 1285118 w 12191966"/>
              <a:gd name="connsiteY37552" fmla="*/ 2783937 h 4330701"/>
              <a:gd name="connsiteX37553" fmla="*/ 1274402 w 12191966"/>
              <a:gd name="connsiteY37553" fmla="*/ 2780365 h 4330701"/>
              <a:gd name="connsiteX37554" fmla="*/ 1264083 w 12191966"/>
              <a:gd name="connsiteY37554" fmla="*/ 2776396 h 4330701"/>
              <a:gd name="connsiteX37555" fmla="*/ 1253764 w 12191966"/>
              <a:gd name="connsiteY37555" fmla="*/ 2774014 h 4330701"/>
              <a:gd name="connsiteX37556" fmla="*/ 1249399 w 12191966"/>
              <a:gd name="connsiteY37556" fmla="*/ 2772824 h 4330701"/>
              <a:gd name="connsiteX37557" fmla="*/ 1245033 w 12191966"/>
              <a:gd name="connsiteY37557" fmla="*/ 2772427 h 4330701"/>
              <a:gd name="connsiteX37558" fmla="*/ 1245033 w 12191966"/>
              <a:gd name="connsiteY37558" fmla="*/ 2769648 h 4330701"/>
              <a:gd name="connsiteX37559" fmla="*/ 1245827 w 12191966"/>
              <a:gd name="connsiteY37559" fmla="*/ 2767664 h 4330701"/>
              <a:gd name="connsiteX37560" fmla="*/ 1247811 w 12191966"/>
              <a:gd name="connsiteY37560" fmla="*/ 2763695 h 4330701"/>
              <a:gd name="connsiteX37561" fmla="*/ 1253368 w 12191966"/>
              <a:gd name="connsiteY37561" fmla="*/ 2756153 h 4330701"/>
              <a:gd name="connsiteX37562" fmla="*/ 1254955 w 12191966"/>
              <a:gd name="connsiteY37562" fmla="*/ 2753375 h 4330701"/>
              <a:gd name="connsiteX37563" fmla="*/ 1254955 w 12191966"/>
              <a:gd name="connsiteY37563" fmla="*/ 2751787 h 4330701"/>
              <a:gd name="connsiteX37564" fmla="*/ 1254558 w 12191966"/>
              <a:gd name="connsiteY37564" fmla="*/ 2750597 h 4330701"/>
              <a:gd name="connsiteX37565" fmla="*/ 1253368 w 12191966"/>
              <a:gd name="connsiteY37565" fmla="*/ 2750200 h 4330701"/>
              <a:gd name="connsiteX37566" fmla="*/ 1251384 w 12191966"/>
              <a:gd name="connsiteY37566" fmla="*/ 2749406 h 4330701"/>
              <a:gd name="connsiteX37567" fmla="*/ 1248208 w 12191966"/>
              <a:gd name="connsiteY37567" fmla="*/ 2749406 h 4330701"/>
              <a:gd name="connsiteX37568" fmla="*/ 1245033 w 12191966"/>
              <a:gd name="connsiteY37568" fmla="*/ 2749406 h 4330701"/>
              <a:gd name="connsiteX37569" fmla="*/ 1250987 w 12191966"/>
              <a:gd name="connsiteY37569" fmla="*/ 2747818 h 4330701"/>
              <a:gd name="connsiteX37570" fmla="*/ 1256543 w 12191966"/>
              <a:gd name="connsiteY37570" fmla="*/ 2746231 h 4330701"/>
              <a:gd name="connsiteX37571" fmla="*/ 1268052 w 12191966"/>
              <a:gd name="connsiteY37571" fmla="*/ 2744643 h 4330701"/>
              <a:gd name="connsiteX37572" fmla="*/ 1278371 w 12191966"/>
              <a:gd name="connsiteY37572" fmla="*/ 2744246 h 4330701"/>
              <a:gd name="connsiteX37573" fmla="*/ 1288689 w 12191966"/>
              <a:gd name="connsiteY37573" fmla="*/ 2744643 h 4330701"/>
              <a:gd name="connsiteX37574" fmla="*/ 1298611 w 12191966"/>
              <a:gd name="connsiteY37574" fmla="*/ 2745834 h 4330701"/>
              <a:gd name="connsiteX37575" fmla="*/ 1307739 w 12191966"/>
              <a:gd name="connsiteY37575" fmla="*/ 2747818 h 4330701"/>
              <a:gd name="connsiteX37576" fmla="*/ 1316074 w 12191966"/>
              <a:gd name="connsiteY37576" fmla="*/ 2750200 h 4330701"/>
              <a:gd name="connsiteX37577" fmla="*/ 1324805 w 12191966"/>
              <a:gd name="connsiteY37577" fmla="*/ 2752581 h 4330701"/>
              <a:gd name="connsiteX37578" fmla="*/ 1340283 w 12191966"/>
              <a:gd name="connsiteY37578" fmla="*/ 2757344 h 4330701"/>
              <a:gd name="connsiteX37579" fmla="*/ 1347824 w 12191966"/>
              <a:gd name="connsiteY37579" fmla="*/ 2759329 h 4330701"/>
              <a:gd name="connsiteX37580" fmla="*/ 1355364 w 12191966"/>
              <a:gd name="connsiteY37580" fmla="*/ 2760916 h 4330701"/>
              <a:gd name="connsiteX37581" fmla="*/ 1362905 w 12191966"/>
              <a:gd name="connsiteY37581" fmla="*/ 2761313 h 4330701"/>
              <a:gd name="connsiteX37582" fmla="*/ 1369651 w 12191966"/>
              <a:gd name="connsiteY37582" fmla="*/ 2761313 h 4330701"/>
              <a:gd name="connsiteX37583" fmla="*/ 1373223 w 12191966"/>
              <a:gd name="connsiteY37583" fmla="*/ 2760916 h 4330701"/>
              <a:gd name="connsiteX37584" fmla="*/ 1377192 w 12191966"/>
              <a:gd name="connsiteY37584" fmla="*/ 2759726 h 4330701"/>
              <a:gd name="connsiteX37585" fmla="*/ 1380764 w 12191966"/>
              <a:gd name="connsiteY37585" fmla="*/ 2758138 h 4330701"/>
              <a:gd name="connsiteX37586" fmla="*/ 1384336 w 12191966"/>
              <a:gd name="connsiteY37586" fmla="*/ 2756947 h 4330701"/>
              <a:gd name="connsiteX37587" fmla="*/ 1387510 w 12191966"/>
              <a:gd name="connsiteY37587" fmla="*/ 2755360 h 4330701"/>
              <a:gd name="connsiteX37588" fmla="*/ 1389495 w 12191966"/>
              <a:gd name="connsiteY37588" fmla="*/ 2752581 h 4330701"/>
              <a:gd name="connsiteX37589" fmla="*/ 1391083 w 12191966"/>
              <a:gd name="connsiteY37589" fmla="*/ 2750597 h 4330701"/>
              <a:gd name="connsiteX37590" fmla="*/ 1392273 w 12191966"/>
              <a:gd name="connsiteY37590" fmla="*/ 2747818 h 4330701"/>
              <a:gd name="connsiteX37591" fmla="*/ 1393067 w 12191966"/>
              <a:gd name="connsiteY37591" fmla="*/ 2745437 h 4330701"/>
              <a:gd name="connsiteX37592" fmla="*/ 1393464 w 12191966"/>
              <a:gd name="connsiteY37592" fmla="*/ 2742262 h 4330701"/>
              <a:gd name="connsiteX37593" fmla="*/ 1394258 w 12191966"/>
              <a:gd name="connsiteY37593" fmla="*/ 2735911 h 4330701"/>
              <a:gd name="connsiteX37594" fmla="*/ 1395051 w 12191966"/>
              <a:gd name="connsiteY37594" fmla="*/ 2729163 h 4330701"/>
              <a:gd name="connsiteX37595" fmla="*/ 1395845 w 12191966"/>
              <a:gd name="connsiteY37595" fmla="*/ 2726385 h 4330701"/>
              <a:gd name="connsiteX37596" fmla="*/ 1397036 w 12191966"/>
              <a:gd name="connsiteY37596" fmla="*/ 2722813 h 4330701"/>
              <a:gd name="connsiteX37597" fmla="*/ 1398226 w 12191966"/>
              <a:gd name="connsiteY37597" fmla="*/ 2719638 h 4330701"/>
              <a:gd name="connsiteX37598" fmla="*/ 1400607 w 12191966"/>
              <a:gd name="connsiteY37598" fmla="*/ 2716462 h 4330701"/>
              <a:gd name="connsiteX37599" fmla="*/ 1403386 w 12191966"/>
              <a:gd name="connsiteY37599" fmla="*/ 2714081 h 4330701"/>
              <a:gd name="connsiteX37600" fmla="*/ 1406957 w 12191966"/>
              <a:gd name="connsiteY37600" fmla="*/ 2711699 h 4330701"/>
              <a:gd name="connsiteX37601" fmla="*/ 1405767 w 12191966"/>
              <a:gd name="connsiteY37601" fmla="*/ 2707730 h 4330701"/>
              <a:gd name="connsiteX37602" fmla="*/ 1404973 w 12191966"/>
              <a:gd name="connsiteY37602" fmla="*/ 2704952 h 4330701"/>
              <a:gd name="connsiteX37603" fmla="*/ 1403386 w 12191966"/>
              <a:gd name="connsiteY37603" fmla="*/ 2703761 h 4330701"/>
              <a:gd name="connsiteX37604" fmla="*/ 1401798 w 12191966"/>
              <a:gd name="connsiteY37604" fmla="*/ 2702570 h 4330701"/>
              <a:gd name="connsiteX37605" fmla="*/ 1400607 w 12191966"/>
              <a:gd name="connsiteY37605" fmla="*/ 2702570 h 4330701"/>
              <a:gd name="connsiteX37606" fmla="*/ 1398226 w 12191966"/>
              <a:gd name="connsiteY37606" fmla="*/ 2702570 h 4330701"/>
              <a:gd name="connsiteX37607" fmla="*/ 1395051 w 12191966"/>
              <a:gd name="connsiteY37607" fmla="*/ 2704555 h 4330701"/>
              <a:gd name="connsiteX37608" fmla="*/ 1391083 w 12191966"/>
              <a:gd name="connsiteY37608" fmla="*/ 2707730 h 4330701"/>
              <a:gd name="connsiteX37609" fmla="*/ 1386717 w 12191966"/>
              <a:gd name="connsiteY37609" fmla="*/ 2710112 h 4330701"/>
              <a:gd name="connsiteX37610" fmla="*/ 1384733 w 12191966"/>
              <a:gd name="connsiteY37610" fmla="*/ 2711302 h 4330701"/>
              <a:gd name="connsiteX37611" fmla="*/ 1382748 w 12191966"/>
              <a:gd name="connsiteY37611" fmla="*/ 2711699 h 4330701"/>
              <a:gd name="connsiteX37612" fmla="*/ 1380764 w 12191966"/>
              <a:gd name="connsiteY37612" fmla="*/ 2712096 h 4330701"/>
              <a:gd name="connsiteX37613" fmla="*/ 1378779 w 12191966"/>
              <a:gd name="connsiteY37613" fmla="*/ 2711699 h 4330701"/>
              <a:gd name="connsiteX37614" fmla="*/ 1378779 w 12191966"/>
              <a:gd name="connsiteY37614" fmla="*/ 2717256 h 4330701"/>
              <a:gd name="connsiteX37615" fmla="*/ 1379176 w 12191966"/>
              <a:gd name="connsiteY37615" fmla="*/ 2719638 h 4330701"/>
              <a:gd name="connsiteX37616" fmla="*/ 1379970 w 12191966"/>
              <a:gd name="connsiteY37616" fmla="*/ 2721622 h 4330701"/>
              <a:gd name="connsiteX37617" fmla="*/ 1380367 w 12191966"/>
              <a:gd name="connsiteY37617" fmla="*/ 2723210 h 4330701"/>
              <a:gd name="connsiteX37618" fmla="*/ 1381954 w 12191966"/>
              <a:gd name="connsiteY37618" fmla="*/ 2724797 h 4330701"/>
              <a:gd name="connsiteX37619" fmla="*/ 1382748 w 12191966"/>
              <a:gd name="connsiteY37619" fmla="*/ 2725591 h 4330701"/>
              <a:gd name="connsiteX37620" fmla="*/ 1384336 w 12191966"/>
              <a:gd name="connsiteY37620" fmla="*/ 2726782 h 4330701"/>
              <a:gd name="connsiteX37621" fmla="*/ 1383939 w 12191966"/>
              <a:gd name="connsiteY37621" fmla="*/ 2729163 h 4330701"/>
              <a:gd name="connsiteX37622" fmla="*/ 1383542 w 12191966"/>
              <a:gd name="connsiteY37622" fmla="*/ 2730751 h 4330701"/>
              <a:gd name="connsiteX37623" fmla="*/ 1381954 w 12191966"/>
              <a:gd name="connsiteY37623" fmla="*/ 2731545 h 4330701"/>
              <a:gd name="connsiteX37624" fmla="*/ 1380367 w 12191966"/>
              <a:gd name="connsiteY37624" fmla="*/ 2732736 h 4330701"/>
              <a:gd name="connsiteX37625" fmla="*/ 1376795 w 12191966"/>
              <a:gd name="connsiteY37625" fmla="*/ 2733133 h 4330701"/>
              <a:gd name="connsiteX37626" fmla="*/ 1373223 w 12191966"/>
              <a:gd name="connsiteY37626" fmla="*/ 2734323 h 4330701"/>
              <a:gd name="connsiteX37627" fmla="*/ 1362111 w 12191966"/>
              <a:gd name="connsiteY37627" fmla="*/ 2734323 h 4330701"/>
              <a:gd name="connsiteX37628" fmla="*/ 1361714 w 12191966"/>
              <a:gd name="connsiteY37628" fmla="*/ 2728767 h 4330701"/>
              <a:gd name="connsiteX37629" fmla="*/ 1361714 w 12191966"/>
              <a:gd name="connsiteY37629" fmla="*/ 2724004 h 4330701"/>
              <a:gd name="connsiteX37630" fmla="*/ 1362111 w 12191966"/>
              <a:gd name="connsiteY37630" fmla="*/ 2720034 h 4330701"/>
              <a:gd name="connsiteX37631" fmla="*/ 1363301 w 12191966"/>
              <a:gd name="connsiteY37631" fmla="*/ 2716462 h 4330701"/>
              <a:gd name="connsiteX37632" fmla="*/ 1365683 w 12191966"/>
              <a:gd name="connsiteY37632" fmla="*/ 2710509 h 4330701"/>
              <a:gd name="connsiteX37633" fmla="*/ 1366873 w 12191966"/>
              <a:gd name="connsiteY37633" fmla="*/ 2707730 h 4330701"/>
              <a:gd name="connsiteX37634" fmla="*/ 1367667 w 12191966"/>
              <a:gd name="connsiteY37634" fmla="*/ 2703761 h 4330701"/>
              <a:gd name="connsiteX37635" fmla="*/ 1365683 w 12191966"/>
              <a:gd name="connsiteY37635" fmla="*/ 2706936 h 4330701"/>
              <a:gd name="connsiteX37636" fmla="*/ 1363301 w 12191966"/>
              <a:gd name="connsiteY37636" fmla="*/ 2709715 h 4330701"/>
              <a:gd name="connsiteX37637" fmla="*/ 1360920 w 12191966"/>
              <a:gd name="connsiteY37637" fmla="*/ 2712096 h 4330701"/>
              <a:gd name="connsiteX37638" fmla="*/ 1358936 w 12191966"/>
              <a:gd name="connsiteY37638" fmla="*/ 2714081 h 4330701"/>
              <a:gd name="connsiteX37639" fmla="*/ 1355761 w 12191966"/>
              <a:gd name="connsiteY37639" fmla="*/ 2715668 h 4330701"/>
              <a:gd name="connsiteX37640" fmla="*/ 1353380 w 12191966"/>
              <a:gd name="connsiteY37640" fmla="*/ 2716462 h 4330701"/>
              <a:gd name="connsiteX37641" fmla="*/ 1350602 w 12191966"/>
              <a:gd name="connsiteY37641" fmla="*/ 2717256 h 4330701"/>
              <a:gd name="connsiteX37642" fmla="*/ 1348220 w 12191966"/>
              <a:gd name="connsiteY37642" fmla="*/ 2717256 h 4330701"/>
              <a:gd name="connsiteX37643" fmla="*/ 1345045 w 12191966"/>
              <a:gd name="connsiteY37643" fmla="*/ 2717256 h 4330701"/>
              <a:gd name="connsiteX37644" fmla="*/ 1342664 w 12191966"/>
              <a:gd name="connsiteY37644" fmla="*/ 2716462 h 4330701"/>
              <a:gd name="connsiteX37645" fmla="*/ 1340283 w 12191966"/>
              <a:gd name="connsiteY37645" fmla="*/ 2715668 h 4330701"/>
              <a:gd name="connsiteX37646" fmla="*/ 1337902 w 12191966"/>
              <a:gd name="connsiteY37646" fmla="*/ 2714081 h 4330701"/>
              <a:gd name="connsiteX37647" fmla="*/ 1335124 w 12191966"/>
              <a:gd name="connsiteY37647" fmla="*/ 2712096 h 4330701"/>
              <a:gd name="connsiteX37648" fmla="*/ 1332742 w 12191966"/>
              <a:gd name="connsiteY37648" fmla="*/ 2709715 h 4330701"/>
              <a:gd name="connsiteX37649" fmla="*/ 1330758 w 12191966"/>
              <a:gd name="connsiteY37649" fmla="*/ 2706936 h 4330701"/>
              <a:gd name="connsiteX37650" fmla="*/ 1328774 w 12191966"/>
              <a:gd name="connsiteY37650" fmla="*/ 2703761 h 4330701"/>
              <a:gd name="connsiteX37651" fmla="*/ 1325995 w 12191966"/>
              <a:gd name="connsiteY37651" fmla="*/ 2704555 h 4330701"/>
              <a:gd name="connsiteX37652" fmla="*/ 1324011 w 12191966"/>
              <a:gd name="connsiteY37652" fmla="*/ 2705746 h 4330701"/>
              <a:gd name="connsiteX37653" fmla="*/ 1322821 w 12191966"/>
              <a:gd name="connsiteY37653" fmla="*/ 2706936 h 4330701"/>
              <a:gd name="connsiteX37654" fmla="*/ 1321233 w 12191966"/>
              <a:gd name="connsiteY37654" fmla="*/ 2708524 h 4330701"/>
              <a:gd name="connsiteX37655" fmla="*/ 1318455 w 12191966"/>
              <a:gd name="connsiteY37655" fmla="*/ 2713287 h 4330701"/>
              <a:gd name="connsiteX37656" fmla="*/ 1316074 w 12191966"/>
              <a:gd name="connsiteY37656" fmla="*/ 2717653 h 4330701"/>
              <a:gd name="connsiteX37657" fmla="*/ 1313692 w 12191966"/>
              <a:gd name="connsiteY37657" fmla="*/ 2721622 h 4330701"/>
              <a:gd name="connsiteX37658" fmla="*/ 1312105 w 12191966"/>
              <a:gd name="connsiteY37658" fmla="*/ 2723210 h 4330701"/>
              <a:gd name="connsiteX37659" fmla="*/ 1310517 w 12191966"/>
              <a:gd name="connsiteY37659" fmla="*/ 2724797 h 4330701"/>
              <a:gd name="connsiteX37660" fmla="*/ 1308533 w 12191966"/>
              <a:gd name="connsiteY37660" fmla="*/ 2726385 h 4330701"/>
              <a:gd name="connsiteX37661" fmla="*/ 1306152 w 12191966"/>
              <a:gd name="connsiteY37661" fmla="*/ 2726782 h 4330701"/>
              <a:gd name="connsiteX37662" fmla="*/ 1303771 w 12191966"/>
              <a:gd name="connsiteY37662" fmla="*/ 2727179 h 4330701"/>
              <a:gd name="connsiteX37663" fmla="*/ 1300596 w 12191966"/>
              <a:gd name="connsiteY37663" fmla="*/ 2726782 h 4330701"/>
              <a:gd name="connsiteX37664" fmla="*/ 1299008 w 12191966"/>
              <a:gd name="connsiteY37664" fmla="*/ 2720828 h 4330701"/>
              <a:gd name="connsiteX37665" fmla="*/ 1297024 w 12191966"/>
              <a:gd name="connsiteY37665" fmla="*/ 2716462 h 4330701"/>
              <a:gd name="connsiteX37666" fmla="*/ 1295039 w 12191966"/>
              <a:gd name="connsiteY37666" fmla="*/ 2713287 h 4330701"/>
              <a:gd name="connsiteX37667" fmla="*/ 1292658 w 12191966"/>
              <a:gd name="connsiteY37667" fmla="*/ 2711302 h 4330701"/>
              <a:gd name="connsiteX37668" fmla="*/ 1289483 w 12191966"/>
              <a:gd name="connsiteY37668" fmla="*/ 2710112 h 4330701"/>
              <a:gd name="connsiteX37669" fmla="*/ 1287102 w 12191966"/>
              <a:gd name="connsiteY37669" fmla="*/ 2709715 h 4330701"/>
              <a:gd name="connsiteX37670" fmla="*/ 1281149 w 12191966"/>
              <a:gd name="connsiteY37670" fmla="*/ 2709318 h 4330701"/>
              <a:gd name="connsiteX37671" fmla="*/ 1278371 w 12191966"/>
              <a:gd name="connsiteY37671" fmla="*/ 2709318 h 4330701"/>
              <a:gd name="connsiteX37672" fmla="*/ 1275989 w 12191966"/>
              <a:gd name="connsiteY37672" fmla="*/ 2708524 h 4330701"/>
              <a:gd name="connsiteX37673" fmla="*/ 1273608 w 12191966"/>
              <a:gd name="connsiteY37673" fmla="*/ 2707730 h 4330701"/>
              <a:gd name="connsiteX37674" fmla="*/ 1271624 w 12191966"/>
              <a:gd name="connsiteY37674" fmla="*/ 2706143 h 4330701"/>
              <a:gd name="connsiteX37675" fmla="*/ 1269640 w 12191966"/>
              <a:gd name="connsiteY37675" fmla="*/ 2703761 h 4330701"/>
              <a:gd name="connsiteX37676" fmla="*/ 1268449 w 12191966"/>
              <a:gd name="connsiteY37676" fmla="*/ 2700189 h 4330701"/>
              <a:gd name="connsiteX37677" fmla="*/ 1267258 w 12191966"/>
              <a:gd name="connsiteY37677" fmla="*/ 2695029 h 4330701"/>
              <a:gd name="connsiteX37678" fmla="*/ 1266861 w 12191966"/>
              <a:gd name="connsiteY37678" fmla="*/ 2688678 h 4330701"/>
              <a:gd name="connsiteX37679" fmla="*/ 1272814 w 12191966"/>
              <a:gd name="connsiteY37679" fmla="*/ 2685900 h 4330701"/>
              <a:gd name="connsiteX37680" fmla="*/ 1277180 w 12191966"/>
              <a:gd name="connsiteY37680" fmla="*/ 2685106 h 4330701"/>
              <a:gd name="connsiteX37681" fmla="*/ 1279958 w 12191966"/>
              <a:gd name="connsiteY37681" fmla="*/ 2684709 h 4330701"/>
              <a:gd name="connsiteX37682" fmla="*/ 1282339 w 12191966"/>
              <a:gd name="connsiteY37682" fmla="*/ 2685106 h 4330701"/>
              <a:gd name="connsiteX37683" fmla="*/ 1289086 w 12191966"/>
              <a:gd name="connsiteY37683" fmla="*/ 2687091 h 4330701"/>
              <a:gd name="connsiteX37684" fmla="*/ 1294246 w 12191966"/>
              <a:gd name="connsiteY37684" fmla="*/ 2687885 h 4330701"/>
              <a:gd name="connsiteX37685" fmla="*/ 1300596 w 12191966"/>
              <a:gd name="connsiteY37685" fmla="*/ 2688678 h 4330701"/>
              <a:gd name="connsiteX37686" fmla="*/ 1298611 w 12191966"/>
              <a:gd name="connsiteY37686" fmla="*/ 2684709 h 4330701"/>
              <a:gd name="connsiteX37687" fmla="*/ 1296230 w 12191966"/>
              <a:gd name="connsiteY37687" fmla="*/ 2681534 h 4330701"/>
              <a:gd name="connsiteX37688" fmla="*/ 1293452 w 12191966"/>
              <a:gd name="connsiteY37688" fmla="*/ 2679153 h 4330701"/>
              <a:gd name="connsiteX37689" fmla="*/ 1290674 w 12191966"/>
              <a:gd name="connsiteY37689" fmla="*/ 2676374 h 4330701"/>
              <a:gd name="connsiteX37690" fmla="*/ 1287102 w 12191966"/>
              <a:gd name="connsiteY37690" fmla="*/ 2673993 h 4330701"/>
              <a:gd name="connsiteX37691" fmla="*/ 1284324 w 12191966"/>
              <a:gd name="connsiteY37691" fmla="*/ 2671611 h 4330701"/>
              <a:gd name="connsiteX37692" fmla="*/ 1281942 w 12191966"/>
              <a:gd name="connsiteY37692" fmla="*/ 2668039 h 4330701"/>
              <a:gd name="connsiteX37693" fmla="*/ 1279958 w 12191966"/>
              <a:gd name="connsiteY37693" fmla="*/ 2664467 h 4330701"/>
              <a:gd name="connsiteX37694" fmla="*/ 1261305 w 12191966"/>
              <a:gd name="connsiteY37694" fmla="*/ 2664070 h 4330701"/>
              <a:gd name="connsiteX37695" fmla="*/ 1255749 w 12191966"/>
              <a:gd name="connsiteY37695" fmla="*/ 2666451 h 4330701"/>
              <a:gd name="connsiteX37696" fmla="*/ 1249796 w 12191966"/>
              <a:gd name="connsiteY37696" fmla="*/ 2668436 h 4330701"/>
              <a:gd name="connsiteX37697" fmla="*/ 1243843 w 12191966"/>
              <a:gd name="connsiteY37697" fmla="*/ 2669627 h 4330701"/>
              <a:gd name="connsiteX37698" fmla="*/ 1237493 w 12191966"/>
              <a:gd name="connsiteY37698" fmla="*/ 2670024 h 4330701"/>
              <a:gd name="connsiteX37699" fmla="*/ 1231143 w 12191966"/>
              <a:gd name="connsiteY37699" fmla="*/ 2669627 h 4330701"/>
              <a:gd name="connsiteX37700" fmla="*/ 1225190 w 12191966"/>
              <a:gd name="connsiteY37700" fmla="*/ 2668436 h 4330701"/>
              <a:gd name="connsiteX37701" fmla="*/ 1219634 w 12191966"/>
              <a:gd name="connsiteY37701" fmla="*/ 2666451 h 4330701"/>
              <a:gd name="connsiteX37702" fmla="*/ 1214077 w 12191966"/>
              <a:gd name="connsiteY37702" fmla="*/ 2663673 h 4330701"/>
              <a:gd name="connsiteX37703" fmla="*/ 1200584 w 12191966"/>
              <a:gd name="connsiteY37703" fmla="*/ 2664070 h 4330701"/>
              <a:gd name="connsiteX37704" fmla="*/ 1187487 w 12191966"/>
              <a:gd name="connsiteY37704" fmla="*/ 2664467 h 4330701"/>
              <a:gd name="connsiteX37705" fmla="*/ 1174787 w 12191966"/>
              <a:gd name="connsiteY37705" fmla="*/ 2665658 h 4330701"/>
              <a:gd name="connsiteX37706" fmla="*/ 1162484 w 12191966"/>
              <a:gd name="connsiteY37706" fmla="*/ 2666848 h 4330701"/>
              <a:gd name="connsiteX37707" fmla="*/ 1150578 w 12191966"/>
              <a:gd name="connsiteY37707" fmla="*/ 2668833 h 4330701"/>
              <a:gd name="connsiteX37708" fmla="*/ 1137878 w 12191966"/>
              <a:gd name="connsiteY37708" fmla="*/ 2672008 h 4330701"/>
              <a:gd name="connsiteX37709" fmla="*/ 1124384 w 12191966"/>
              <a:gd name="connsiteY37709" fmla="*/ 2675580 h 4330701"/>
              <a:gd name="connsiteX37710" fmla="*/ 1118034 w 12191966"/>
              <a:gd name="connsiteY37710" fmla="*/ 2677962 h 4330701"/>
              <a:gd name="connsiteX37711" fmla="*/ 1110494 w 12191966"/>
              <a:gd name="connsiteY37711" fmla="*/ 2681137 h 4330701"/>
              <a:gd name="connsiteX37712" fmla="*/ 1112875 w 12191966"/>
              <a:gd name="connsiteY37712" fmla="*/ 2676374 h 4330701"/>
              <a:gd name="connsiteX37713" fmla="*/ 1114462 w 12191966"/>
              <a:gd name="connsiteY37713" fmla="*/ 2672405 h 4330701"/>
              <a:gd name="connsiteX37714" fmla="*/ 1114859 w 12191966"/>
              <a:gd name="connsiteY37714" fmla="*/ 2669627 h 4330701"/>
              <a:gd name="connsiteX37715" fmla="*/ 1114462 w 12191966"/>
              <a:gd name="connsiteY37715" fmla="*/ 2668436 h 4330701"/>
              <a:gd name="connsiteX37716" fmla="*/ 1114065 w 12191966"/>
              <a:gd name="connsiteY37716" fmla="*/ 2667642 h 4330701"/>
              <a:gd name="connsiteX37717" fmla="*/ 1113272 w 12191966"/>
              <a:gd name="connsiteY37717" fmla="*/ 2666451 h 4330701"/>
              <a:gd name="connsiteX37718" fmla="*/ 1112478 w 12191966"/>
              <a:gd name="connsiteY37718" fmla="*/ 2666054 h 4330701"/>
              <a:gd name="connsiteX37719" fmla="*/ 1109303 w 12191966"/>
              <a:gd name="connsiteY37719" fmla="*/ 2665658 h 4330701"/>
              <a:gd name="connsiteX37720" fmla="*/ 1104937 w 12191966"/>
              <a:gd name="connsiteY37720" fmla="*/ 2664864 h 4330701"/>
              <a:gd name="connsiteX37721" fmla="*/ 1099381 w 12191966"/>
              <a:gd name="connsiteY37721" fmla="*/ 2665658 h 4330701"/>
              <a:gd name="connsiteX37722" fmla="*/ 1100175 w 12191966"/>
              <a:gd name="connsiteY37722" fmla="*/ 2662879 h 4330701"/>
              <a:gd name="connsiteX37723" fmla="*/ 1101763 w 12191966"/>
              <a:gd name="connsiteY37723" fmla="*/ 2660498 h 4330701"/>
              <a:gd name="connsiteX37724" fmla="*/ 1103747 w 12191966"/>
              <a:gd name="connsiteY37724" fmla="*/ 2658116 h 4330701"/>
              <a:gd name="connsiteX37725" fmla="*/ 1105731 w 12191966"/>
              <a:gd name="connsiteY37725" fmla="*/ 2656132 h 4330701"/>
              <a:gd name="connsiteX37726" fmla="*/ 1108509 w 12191966"/>
              <a:gd name="connsiteY37726" fmla="*/ 2653750 h 4330701"/>
              <a:gd name="connsiteX37727" fmla="*/ 1111287 w 12191966"/>
              <a:gd name="connsiteY37727" fmla="*/ 2652956 h 4330701"/>
              <a:gd name="connsiteX37728" fmla="*/ 1114065 w 12191966"/>
              <a:gd name="connsiteY37728" fmla="*/ 2651369 h 4330701"/>
              <a:gd name="connsiteX37729" fmla="*/ 1116844 w 12191966"/>
              <a:gd name="connsiteY37729" fmla="*/ 2650972 h 4330701"/>
              <a:gd name="connsiteX37730" fmla="*/ 1120019 w 12191966"/>
              <a:gd name="connsiteY37730" fmla="*/ 2650575 h 4330701"/>
              <a:gd name="connsiteX37731" fmla="*/ 1122797 w 12191966"/>
              <a:gd name="connsiteY37731" fmla="*/ 2650575 h 4330701"/>
              <a:gd name="connsiteX37732" fmla="*/ 1125972 w 12191966"/>
              <a:gd name="connsiteY37732" fmla="*/ 2650972 h 4330701"/>
              <a:gd name="connsiteX37733" fmla="*/ 1129147 w 12191966"/>
              <a:gd name="connsiteY37733" fmla="*/ 2651369 h 4330701"/>
              <a:gd name="connsiteX37734" fmla="*/ 1131925 w 12191966"/>
              <a:gd name="connsiteY37734" fmla="*/ 2652560 h 4330701"/>
              <a:gd name="connsiteX37735" fmla="*/ 1134306 w 12191966"/>
              <a:gd name="connsiteY37735" fmla="*/ 2653750 h 4330701"/>
              <a:gd name="connsiteX37736" fmla="*/ 1136290 w 12191966"/>
              <a:gd name="connsiteY37736" fmla="*/ 2656132 h 4330701"/>
              <a:gd name="connsiteX37737" fmla="*/ 1138671 w 12191966"/>
              <a:gd name="connsiteY37737" fmla="*/ 2658116 h 4330701"/>
              <a:gd name="connsiteX37738" fmla="*/ 1145419 w 12191966"/>
              <a:gd name="connsiteY37738" fmla="*/ 2648987 h 4330701"/>
              <a:gd name="connsiteX37739" fmla="*/ 1143831 w 12191966"/>
              <a:gd name="connsiteY37739" fmla="*/ 2645018 h 4330701"/>
              <a:gd name="connsiteX37740" fmla="*/ 1142640 w 12191966"/>
              <a:gd name="connsiteY37740" fmla="*/ 2641446 h 4330701"/>
              <a:gd name="connsiteX37741" fmla="*/ 1139862 w 12191966"/>
              <a:gd name="connsiteY37741" fmla="*/ 2638271 h 4330701"/>
              <a:gd name="connsiteX37742" fmla="*/ 1137878 w 12191966"/>
              <a:gd name="connsiteY37742" fmla="*/ 2635889 h 4330701"/>
              <a:gd name="connsiteX37743" fmla="*/ 1135100 w 12191966"/>
              <a:gd name="connsiteY37743" fmla="*/ 2633905 h 4330701"/>
              <a:gd name="connsiteX37744" fmla="*/ 1131925 w 12191966"/>
              <a:gd name="connsiteY37744" fmla="*/ 2631920 h 4330701"/>
              <a:gd name="connsiteX37745" fmla="*/ 1128353 w 12191966"/>
              <a:gd name="connsiteY37745" fmla="*/ 2630729 h 4330701"/>
              <a:gd name="connsiteX37746" fmla="*/ 1124781 w 12191966"/>
              <a:gd name="connsiteY37746" fmla="*/ 2630332 h 4330701"/>
              <a:gd name="connsiteX37747" fmla="*/ 1126765 w 12191966"/>
              <a:gd name="connsiteY37747" fmla="*/ 2635492 h 4330701"/>
              <a:gd name="connsiteX37748" fmla="*/ 1127956 w 12191966"/>
              <a:gd name="connsiteY37748" fmla="*/ 2639461 h 4330701"/>
              <a:gd name="connsiteX37749" fmla="*/ 1128353 w 12191966"/>
              <a:gd name="connsiteY37749" fmla="*/ 2641446 h 4330701"/>
              <a:gd name="connsiteX37750" fmla="*/ 1127956 w 12191966"/>
              <a:gd name="connsiteY37750" fmla="*/ 2642240 h 4330701"/>
              <a:gd name="connsiteX37751" fmla="*/ 1127559 w 12191966"/>
              <a:gd name="connsiteY37751" fmla="*/ 2643827 h 4330701"/>
              <a:gd name="connsiteX37752" fmla="*/ 1126765 w 12191966"/>
              <a:gd name="connsiteY37752" fmla="*/ 2645018 h 4330701"/>
              <a:gd name="connsiteX37753" fmla="*/ 1124384 w 12191966"/>
              <a:gd name="connsiteY37753" fmla="*/ 2646606 h 4330701"/>
              <a:gd name="connsiteX37754" fmla="*/ 1121606 w 12191966"/>
              <a:gd name="connsiteY37754" fmla="*/ 2647400 h 4330701"/>
              <a:gd name="connsiteX37755" fmla="*/ 1117241 w 12191966"/>
              <a:gd name="connsiteY37755" fmla="*/ 2647797 h 4330701"/>
              <a:gd name="connsiteX37756" fmla="*/ 1112875 w 12191966"/>
              <a:gd name="connsiteY37756" fmla="*/ 2648590 h 4330701"/>
              <a:gd name="connsiteX37757" fmla="*/ 1102953 w 12191966"/>
              <a:gd name="connsiteY37757" fmla="*/ 2649384 h 4330701"/>
              <a:gd name="connsiteX37758" fmla="*/ 1097397 w 12191966"/>
              <a:gd name="connsiteY37758" fmla="*/ 2649781 h 4330701"/>
              <a:gd name="connsiteX37759" fmla="*/ 1091444 w 12191966"/>
              <a:gd name="connsiteY37759" fmla="*/ 2650972 h 4330701"/>
              <a:gd name="connsiteX37760" fmla="*/ 1085887 w 12191966"/>
              <a:gd name="connsiteY37760" fmla="*/ 2652560 h 4330701"/>
              <a:gd name="connsiteX37761" fmla="*/ 1079934 w 12191966"/>
              <a:gd name="connsiteY37761" fmla="*/ 2654544 h 4330701"/>
              <a:gd name="connsiteX37762" fmla="*/ 1074378 w 12191966"/>
              <a:gd name="connsiteY37762" fmla="*/ 2657322 h 4330701"/>
              <a:gd name="connsiteX37763" fmla="*/ 1069219 w 12191966"/>
              <a:gd name="connsiteY37763" fmla="*/ 2660895 h 4330701"/>
              <a:gd name="connsiteX37764" fmla="*/ 1068822 w 12191966"/>
              <a:gd name="connsiteY37764" fmla="*/ 2656132 h 4330701"/>
              <a:gd name="connsiteX37765" fmla="*/ 1069219 w 12191966"/>
              <a:gd name="connsiteY37765" fmla="*/ 2651369 h 4330701"/>
              <a:gd name="connsiteX37766" fmla="*/ 1070409 w 12191966"/>
              <a:gd name="connsiteY37766" fmla="*/ 2647797 h 4330701"/>
              <a:gd name="connsiteX37767" fmla="*/ 1071203 w 12191966"/>
              <a:gd name="connsiteY37767" fmla="*/ 2645018 h 4330701"/>
              <a:gd name="connsiteX37768" fmla="*/ 1071203 w 12191966"/>
              <a:gd name="connsiteY37768" fmla="*/ 2643034 h 4330701"/>
              <a:gd name="connsiteX37769" fmla="*/ 1069219 w 12191966"/>
              <a:gd name="connsiteY37769" fmla="*/ 2645018 h 4330701"/>
              <a:gd name="connsiteX37770" fmla="*/ 1067234 w 12191966"/>
              <a:gd name="connsiteY37770" fmla="*/ 2646606 h 4330701"/>
              <a:gd name="connsiteX37771" fmla="*/ 1064853 w 12191966"/>
              <a:gd name="connsiteY37771" fmla="*/ 2647797 h 4330701"/>
              <a:gd name="connsiteX37772" fmla="*/ 1062075 w 12191966"/>
              <a:gd name="connsiteY37772" fmla="*/ 2648987 h 4330701"/>
              <a:gd name="connsiteX37773" fmla="*/ 1059297 w 12191966"/>
              <a:gd name="connsiteY37773" fmla="*/ 2649781 h 4330701"/>
              <a:gd name="connsiteX37774" fmla="*/ 1056122 w 12191966"/>
              <a:gd name="connsiteY37774" fmla="*/ 2650575 h 4330701"/>
              <a:gd name="connsiteX37775" fmla="*/ 1048979 w 12191966"/>
              <a:gd name="connsiteY37775" fmla="*/ 2650575 h 4330701"/>
              <a:gd name="connsiteX37776" fmla="*/ 1052153 w 12191966"/>
              <a:gd name="connsiteY37776" fmla="*/ 2645415 h 4330701"/>
              <a:gd name="connsiteX37777" fmla="*/ 1054535 w 12191966"/>
              <a:gd name="connsiteY37777" fmla="*/ 2640255 h 4330701"/>
              <a:gd name="connsiteX37778" fmla="*/ 1056519 w 12191966"/>
              <a:gd name="connsiteY37778" fmla="*/ 2635492 h 4330701"/>
              <a:gd name="connsiteX37779" fmla="*/ 1058106 w 12191966"/>
              <a:gd name="connsiteY37779" fmla="*/ 2630332 h 4330701"/>
              <a:gd name="connsiteX37780" fmla="*/ 1044216 w 12191966"/>
              <a:gd name="connsiteY37780" fmla="*/ 2629539 h 4330701"/>
              <a:gd name="connsiteX37781" fmla="*/ 1030722 w 12191966"/>
              <a:gd name="connsiteY37781" fmla="*/ 2628348 h 4330701"/>
              <a:gd name="connsiteX37782" fmla="*/ 1017625 w 12191966"/>
              <a:gd name="connsiteY37782" fmla="*/ 2627951 h 4330701"/>
              <a:gd name="connsiteX37783" fmla="*/ 1004528 w 12191966"/>
              <a:gd name="connsiteY37783" fmla="*/ 2627951 h 4330701"/>
              <a:gd name="connsiteX37784" fmla="*/ 996591 w 12191966"/>
              <a:gd name="connsiteY37784" fmla="*/ 2631920 h 4330701"/>
              <a:gd name="connsiteX37785" fmla="*/ 987463 w 12191966"/>
              <a:gd name="connsiteY37785" fmla="*/ 2635492 h 4330701"/>
              <a:gd name="connsiteX37786" fmla="*/ 990638 w 12191966"/>
              <a:gd name="connsiteY37786" fmla="*/ 2628348 h 4330701"/>
              <a:gd name="connsiteX37787" fmla="*/ 983494 w 12191966"/>
              <a:gd name="connsiteY37787" fmla="*/ 2628745 h 4330701"/>
              <a:gd name="connsiteX37788" fmla="*/ 976351 w 12191966"/>
              <a:gd name="connsiteY37788" fmla="*/ 2629539 h 4330701"/>
              <a:gd name="connsiteX37789" fmla="*/ 976351 w 12191966"/>
              <a:gd name="connsiteY37789" fmla="*/ 2635492 h 4330701"/>
              <a:gd name="connsiteX37790" fmla="*/ 973573 w 12191966"/>
              <a:gd name="connsiteY37790" fmla="*/ 2632714 h 4330701"/>
              <a:gd name="connsiteX37791" fmla="*/ 970795 w 12191966"/>
              <a:gd name="connsiteY37791" fmla="*/ 2630332 h 4330701"/>
              <a:gd name="connsiteX37792" fmla="*/ 958888 w 12191966"/>
              <a:gd name="connsiteY37792" fmla="*/ 2630729 h 4330701"/>
              <a:gd name="connsiteX37793" fmla="*/ 946982 w 12191966"/>
              <a:gd name="connsiteY37793" fmla="*/ 2632317 h 4330701"/>
              <a:gd name="connsiteX37794" fmla="*/ 952142 w 12191966"/>
              <a:gd name="connsiteY37794" fmla="*/ 2636286 h 4330701"/>
              <a:gd name="connsiteX37795" fmla="*/ 957698 w 12191966"/>
              <a:gd name="connsiteY37795" fmla="*/ 2639858 h 4330701"/>
              <a:gd name="connsiteX37796" fmla="*/ 970001 w 12191966"/>
              <a:gd name="connsiteY37796" fmla="*/ 2645812 h 4330701"/>
              <a:gd name="connsiteX37797" fmla="*/ 981907 w 12191966"/>
              <a:gd name="connsiteY37797" fmla="*/ 2652956 h 4330701"/>
              <a:gd name="connsiteX37798" fmla="*/ 987463 w 12191966"/>
              <a:gd name="connsiteY37798" fmla="*/ 2656529 h 4330701"/>
              <a:gd name="connsiteX37799" fmla="*/ 992622 w 12191966"/>
              <a:gd name="connsiteY37799" fmla="*/ 2660498 h 4330701"/>
              <a:gd name="connsiteX37800" fmla="*/ 997385 w 12191966"/>
              <a:gd name="connsiteY37800" fmla="*/ 2664864 h 4330701"/>
              <a:gd name="connsiteX37801" fmla="*/ 1001354 w 12191966"/>
              <a:gd name="connsiteY37801" fmla="*/ 2670024 h 4330701"/>
              <a:gd name="connsiteX37802" fmla="*/ 1004528 w 12191966"/>
              <a:gd name="connsiteY37802" fmla="*/ 2675580 h 4330701"/>
              <a:gd name="connsiteX37803" fmla="*/ 1006116 w 12191966"/>
              <a:gd name="connsiteY37803" fmla="*/ 2679153 h 4330701"/>
              <a:gd name="connsiteX37804" fmla="*/ 1006910 w 12191966"/>
              <a:gd name="connsiteY37804" fmla="*/ 2681931 h 4330701"/>
              <a:gd name="connsiteX37805" fmla="*/ 1008101 w 12191966"/>
              <a:gd name="connsiteY37805" fmla="*/ 2685900 h 4330701"/>
              <a:gd name="connsiteX37806" fmla="*/ 1008101 w 12191966"/>
              <a:gd name="connsiteY37806" fmla="*/ 2689472 h 4330701"/>
              <a:gd name="connsiteX37807" fmla="*/ 1008497 w 12191966"/>
              <a:gd name="connsiteY37807" fmla="*/ 2694235 h 4330701"/>
              <a:gd name="connsiteX37808" fmla="*/ 1008497 w 12191966"/>
              <a:gd name="connsiteY37808" fmla="*/ 2698204 h 4330701"/>
              <a:gd name="connsiteX37809" fmla="*/ 1008101 w 12191966"/>
              <a:gd name="connsiteY37809" fmla="*/ 2702967 h 4330701"/>
              <a:gd name="connsiteX37810" fmla="*/ 1006910 w 12191966"/>
              <a:gd name="connsiteY37810" fmla="*/ 2708127 h 4330701"/>
              <a:gd name="connsiteX37811" fmla="*/ 1004528 w 12191966"/>
              <a:gd name="connsiteY37811" fmla="*/ 2718844 h 4330701"/>
              <a:gd name="connsiteX37812" fmla="*/ 1001354 w 12191966"/>
              <a:gd name="connsiteY37812" fmla="*/ 2718844 h 4330701"/>
              <a:gd name="connsiteX37813" fmla="*/ 998576 w 12191966"/>
              <a:gd name="connsiteY37813" fmla="*/ 2718050 h 4330701"/>
              <a:gd name="connsiteX37814" fmla="*/ 995797 w 12191966"/>
              <a:gd name="connsiteY37814" fmla="*/ 2717653 h 4330701"/>
              <a:gd name="connsiteX37815" fmla="*/ 993416 w 12191966"/>
              <a:gd name="connsiteY37815" fmla="*/ 2716462 h 4330701"/>
              <a:gd name="connsiteX37816" fmla="*/ 991432 w 12191966"/>
              <a:gd name="connsiteY37816" fmla="*/ 2715272 h 4330701"/>
              <a:gd name="connsiteX37817" fmla="*/ 989447 w 12191966"/>
              <a:gd name="connsiteY37817" fmla="*/ 2713684 h 4330701"/>
              <a:gd name="connsiteX37818" fmla="*/ 985876 w 12191966"/>
              <a:gd name="connsiteY37818" fmla="*/ 2710112 h 4330701"/>
              <a:gd name="connsiteX37819" fmla="*/ 983098 w 12191966"/>
              <a:gd name="connsiteY37819" fmla="*/ 2705746 h 4330701"/>
              <a:gd name="connsiteX37820" fmla="*/ 980319 w 12191966"/>
              <a:gd name="connsiteY37820" fmla="*/ 2700189 h 4330701"/>
              <a:gd name="connsiteX37821" fmla="*/ 978335 w 12191966"/>
              <a:gd name="connsiteY37821" fmla="*/ 2694632 h 4330701"/>
              <a:gd name="connsiteX37822" fmla="*/ 976351 w 12191966"/>
              <a:gd name="connsiteY37822" fmla="*/ 2688678 h 4330701"/>
              <a:gd name="connsiteX37823" fmla="*/ 973573 w 12191966"/>
              <a:gd name="connsiteY37823" fmla="*/ 2690663 h 4330701"/>
              <a:gd name="connsiteX37824" fmla="*/ 970398 w 12191966"/>
              <a:gd name="connsiteY37824" fmla="*/ 2692251 h 4330701"/>
              <a:gd name="connsiteX37825" fmla="*/ 967223 w 12191966"/>
              <a:gd name="connsiteY37825" fmla="*/ 2693044 h 4330701"/>
              <a:gd name="connsiteX37826" fmla="*/ 964445 w 12191966"/>
              <a:gd name="connsiteY37826" fmla="*/ 2693441 h 4330701"/>
              <a:gd name="connsiteX37827" fmla="*/ 957698 w 12191966"/>
              <a:gd name="connsiteY37827" fmla="*/ 2694632 h 4330701"/>
              <a:gd name="connsiteX37828" fmla="*/ 951745 w 12191966"/>
              <a:gd name="connsiteY37828" fmla="*/ 2694235 h 4330701"/>
              <a:gd name="connsiteX37829" fmla="*/ 945791 w 12191966"/>
              <a:gd name="connsiteY37829" fmla="*/ 2693044 h 4330701"/>
              <a:gd name="connsiteX37830" fmla="*/ 939839 w 12191966"/>
              <a:gd name="connsiteY37830" fmla="*/ 2691457 h 4330701"/>
              <a:gd name="connsiteX37831" fmla="*/ 927932 w 12191966"/>
              <a:gd name="connsiteY37831" fmla="*/ 2687885 h 4330701"/>
              <a:gd name="connsiteX37832" fmla="*/ 922376 w 12191966"/>
              <a:gd name="connsiteY37832" fmla="*/ 2686694 h 4330701"/>
              <a:gd name="connsiteX37833" fmla="*/ 916026 w 12191966"/>
              <a:gd name="connsiteY37833" fmla="*/ 2685503 h 4330701"/>
              <a:gd name="connsiteX37834" fmla="*/ 910867 w 12191966"/>
              <a:gd name="connsiteY37834" fmla="*/ 2685106 h 4330701"/>
              <a:gd name="connsiteX37835" fmla="*/ 905707 w 12191966"/>
              <a:gd name="connsiteY37835" fmla="*/ 2685900 h 4330701"/>
              <a:gd name="connsiteX37836" fmla="*/ 903326 w 12191966"/>
              <a:gd name="connsiteY37836" fmla="*/ 2686694 h 4330701"/>
              <a:gd name="connsiteX37837" fmla="*/ 900548 w 12191966"/>
              <a:gd name="connsiteY37837" fmla="*/ 2687885 h 4330701"/>
              <a:gd name="connsiteX37838" fmla="*/ 898167 w 12191966"/>
              <a:gd name="connsiteY37838" fmla="*/ 2689472 h 4330701"/>
              <a:gd name="connsiteX37839" fmla="*/ 895786 w 12191966"/>
              <a:gd name="connsiteY37839" fmla="*/ 2691060 h 4330701"/>
              <a:gd name="connsiteX37840" fmla="*/ 893801 w 12191966"/>
              <a:gd name="connsiteY37840" fmla="*/ 2693441 h 4330701"/>
              <a:gd name="connsiteX37841" fmla="*/ 891023 w 12191966"/>
              <a:gd name="connsiteY37841" fmla="*/ 2696617 h 4330701"/>
              <a:gd name="connsiteX37842" fmla="*/ 889039 w 12191966"/>
              <a:gd name="connsiteY37842" fmla="*/ 2699792 h 4330701"/>
              <a:gd name="connsiteX37843" fmla="*/ 887054 w 12191966"/>
              <a:gd name="connsiteY37843" fmla="*/ 2703761 h 4330701"/>
              <a:gd name="connsiteX37844" fmla="*/ 885467 w 12191966"/>
              <a:gd name="connsiteY37844" fmla="*/ 2698601 h 4330701"/>
              <a:gd name="connsiteX37845" fmla="*/ 883086 w 12191966"/>
              <a:gd name="connsiteY37845" fmla="*/ 2694632 h 4330701"/>
              <a:gd name="connsiteX37846" fmla="*/ 880704 w 12191966"/>
              <a:gd name="connsiteY37846" fmla="*/ 2691060 h 4330701"/>
              <a:gd name="connsiteX37847" fmla="*/ 877133 w 12191966"/>
              <a:gd name="connsiteY37847" fmla="*/ 2688678 h 4330701"/>
              <a:gd name="connsiteX37848" fmla="*/ 873561 w 12191966"/>
              <a:gd name="connsiteY37848" fmla="*/ 2685900 h 4330701"/>
              <a:gd name="connsiteX37849" fmla="*/ 869989 w 12191966"/>
              <a:gd name="connsiteY37849" fmla="*/ 2683916 h 4330701"/>
              <a:gd name="connsiteX37850" fmla="*/ 862052 w 12191966"/>
              <a:gd name="connsiteY37850" fmla="*/ 2680343 h 4330701"/>
              <a:gd name="connsiteX37851" fmla="*/ 858082 w 12191966"/>
              <a:gd name="connsiteY37851" fmla="*/ 2678359 h 4330701"/>
              <a:gd name="connsiteX37852" fmla="*/ 854511 w 12191966"/>
              <a:gd name="connsiteY37852" fmla="*/ 2676374 h 4330701"/>
              <a:gd name="connsiteX37853" fmla="*/ 850939 w 12191966"/>
              <a:gd name="connsiteY37853" fmla="*/ 2673993 h 4330701"/>
              <a:gd name="connsiteX37854" fmla="*/ 847764 w 12191966"/>
              <a:gd name="connsiteY37854" fmla="*/ 2670817 h 4330701"/>
              <a:gd name="connsiteX37855" fmla="*/ 845383 w 12191966"/>
              <a:gd name="connsiteY37855" fmla="*/ 2666848 h 4330701"/>
              <a:gd name="connsiteX37856" fmla="*/ 843795 w 12191966"/>
              <a:gd name="connsiteY37856" fmla="*/ 2662482 h 4330701"/>
              <a:gd name="connsiteX37857" fmla="*/ 842605 w 12191966"/>
              <a:gd name="connsiteY37857" fmla="*/ 2656926 h 4330701"/>
              <a:gd name="connsiteX37858" fmla="*/ 842605 w 12191966"/>
              <a:gd name="connsiteY37858" fmla="*/ 2650575 h 4330701"/>
              <a:gd name="connsiteX37859" fmla="*/ 839033 w 12191966"/>
              <a:gd name="connsiteY37859" fmla="*/ 2650575 h 4330701"/>
              <a:gd name="connsiteX37860" fmla="*/ 835858 w 12191966"/>
              <a:gd name="connsiteY37860" fmla="*/ 2651369 h 4330701"/>
              <a:gd name="connsiteX37861" fmla="*/ 833477 w 12191966"/>
              <a:gd name="connsiteY37861" fmla="*/ 2652560 h 4330701"/>
              <a:gd name="connsiteX37862" fmla="*/ 831095 w 12191966"/>
              <a:gd name="connsiteY37862" fmla="*/ 2654544 h 4330701"/>
              <a:gd name="connsiteX37863" fmla="*/ 829508 w 12191966"/>
              <a:gd name="connsiteY37863" fmla="*/ 2656529 h 4330701"/>
              <a:gd name="connsiteX37864" fmla="*/ 827921 w 12191966"/>
              <a:gd name="connsiteY37864" fmla="*/ 2658910 h 4330701"/>
              <a:gd name="connsiteX37865" fmla="*/ 826333 w 12191966"/>
              <a:gd name="connsiteY37865" fmla="*/ 2662085 h 4330701"/>
              <a:gd name="connsiteX37866" fmla="*/ 825540 w 12191966"/>
              <a:gd name="connsiteY37866" fmla="*/ 2665658 h 4330701"/>
              <a:gd name="connsiteX37867" fmla="*/ 827524 w 12191966"/>
              <a:gd name="connsiteY37867" fmla="*/ 2669627 h 4330701"/>
              <a:gd name="connsiteX37868" fmla="*/ 829905 w 12191966"/>
              <a:gd name="connsiteY37868" fmla="*/ 2673199 h 4330701"/>
              <a:gd name="connsiteX37869" fmla="*/ 833080 w 12191966"/>
              <a:gd name="connsiteY37869" fmla="*/ 2675580 h 4330701"/>
              <a:gd name="connsiteX37870" fmla="*/ 835858 w 12191966"/>
              <a:gd name="connsiteY37870" fmla="*/ 2677962 h 4330701"/>
              <a:gd name="connsiteX37871" fmla="*/ 839827 w 12191966"/>
              <a:gd name="connsiteY37871" fmla="*/ 2679549 h 4330701"/>
              <a:gd name="connsiteX37872" fmla="*/ 843795 w 12191966"/>
              <a:gd name="connsiteY37872" fmla="*/ 2680343 h 4330701"/>
              <a:gd name="connsiteX37873" fmla="*/ 848558 w 12191966"/>
              <a:gd name="connsiteY37873" fmla="*/ 2681137 h 4330701"/>
              <a:gd name="connsiteX37874" fmla="*/ 853320 w 12191966"/>
              <a:gd name="connsiteY37874" fmla="*/ 2680343 h 4330701"/>
              <a:gd name="connsiteX37875" fmla="*/ 851336 w 12191966"/>
              <a:gd name="connsiteY37875" fmla="*/ 2683916 h 4330701"/>
              <a:gd name="connsiteX37876" fmla="*/ 849351 w 12191966"/>
              <a:gd name="connsiteY37876" fmla="*/ 2687091 h 4330701"/>
              <a:gd name="connsiteX37877" fmla="*/ 847368 w 12191966"/>
              <a:gd name="connsiteY37877" fmla="*/ 2689472 h 4330701"/>
              <a:gd name="connsiteX37878" fmla="*/ 844986 w 12191966"/>
              <a:gd name="connsiteY37878" fmla="*/ 2691060 h 4330701"/>
              <a:gd name="connsiteX37879" fmla="*/ 843002 w 12191966"/>
              <a:gd name="connsiteY37879" fmla="*/ 2692648 h 4330701"/>
              <a:gd name="connsiteX37880" fmla="*/ 840620 w 12191966"/>
              <a:gd name="connsiteY37880" fmla="*/ 2693441 h 4330701"/>
              <a:gd name="connsiteX37881" fmla="*/ 837842 w 12191966"/>
              <a:gd name="connsiteY37881" fmla="*/ 2694235 h 4330701"/>
              <a:gd name="connsiteX37882" fmla="*/ 835461 w 12191966"/>
              <a:gd name="connsiteY37882" fmla="*/ 2694632 h 4330701"/>
              <a:gd name="connsiteX37883" fmla="*/ 829905 w 12191966"/>
              <a:gd name="connsiteY37883" fmla="*/ 2694632 h 4330701"/>
              <a:gd name="connsiteX37884" fmla="*/ 824745 w 12191966"/>
              <a:gd name="connsiteY37884" fmla="*/ 2693441 h 4330701"/>
              <a:gd name="connsiteX37885" fmla="*/ 814030 w 12191966"/>
              <a:gd name="connsiteY37885" fmla="*/ 2691060 h 4330701"/>
              <a:gd name="connsiteX37886" fmla="*/ 808871 w 12191966"/>
              <a:gd name="connsiteY37886" fmla="*/ 2689472 h 4330701"/>
              <a:gd name="connsiteX37887" fmla="*/ 803711 w 12191966"/>
              <a:gd name="connsiteY37887" fmla="*/ 2688678 h 4330701"/>
              <a:gd name="connsiteX37888" fmla="*/ 799743 w 12191966"/>
              <a:gd name="connsiteY37888" fmla="*/ 2688678 h 4330701"/>
              <a:gd name="connsiteX37889" fmla="*/ 797361 w 12191966"/>
              <a:gd name="connsiteY37889" fmla="*/ 2689075 h 4330701"/>
              <a:gd name="connsiteX37890" fmla="*/ 795774 w 12191966"/>
              <a:gd name="connsiteY37890" fmla="*/ 2689472 h 4330701"/>
              <a:gd name="connsiteX37891" fmla="*/ 793789 w 12191966"/>
              <a:gd name="connsiteY37891" fmla="*/ 2690663 h 4330701"/>
              <a:gd name="connsiteX37892" fmla="*/ 792202 w 12191966"/>
              <a:gd name="connsiteY37892" fmla="*/ 2692251 h 4330701"/>
              <a:gd name="connsiteX37893" fmla="*/ 790614 w 12191966"/>
              <a:gd name="connsiteY37893" fmla="*/ 2694235 h 4330701"/>
              <a:gd name="connsiteX37894" fmla="*/ 789424 w 12191966"/>
              <a:gd name="connsiteY37894" fmla="*/ 2696617 h 4330701"/>
              <a:gd name="connsiteX37895" fmla="*/ 788233 w 12191966"/>
              <a:gd name="connsiteY37895" fmla="*/ 2698998 h 4330701"/>
              <a:gd name="connsiteX37896" fmla="*/ 787439 w 12191966"/>
              <a:gd name="connsiteY37896" fmla="*/ 2702570 h 4330701"/>
              <a:gd name="connsiteX37897" fmla="*/ 786646 w 12191966"/>
              <a:gd name="connsiteY37897" fmla="*/ 2706539 h 4330701"/>
              <a:gd name="connsiteX37898" fmla="*/ 786249 w 12191966"/>
              <a:gd name="connsiteY37898" fmla="*/ 2711302 h 4330701"/>
              <a:gd name="connsiteX37899" fmla="*/ 775137 w 12191966"/>
              <a:gd name="connsiteY37899" fmla="*/ 2706936 h 4330701"/>
              <a:gd name="connsiteX37900" fmla="*/ 762833 w 12191966"/>
              <a:gd name="connsiteY37900" fmla="*/ 2702173 h 4330701"/>
              <a:gd name="connsiteX37901" fmla="*/ 748943 w 12191966"/>
              <a:gd name="connsiteY37901" fmla="*/ 2697411 h 4330701"/>
              <a:gd name="connsiteX37902" fmla="*/ 742196 w 12191966"/>
              <a:gd name="connsiteY37902" fmla="*/ 2695426 h 4330701"/>
              <a:gd name="connsiteX37903" fmla="*/ 735449 w 12191966"/>
              <a:gd name="connsiteY37903" fmla="*/ 2694235 h 4330701"/>
              <a:gd name="connsiteX37904" fmla="*/ 729496 w 12191966"/>
              <a:gd name="connsiteY37904" fmla="*/ 2693044 h 4330701"/>
              <a:gd name="connsiteX37905" fmla="*/ 723940 w 12191966"/>
              <a:gd name="connsiteY37905" fmla="*/ 2692648 h 4330701"/>
              <a:gd name="connsiteX37906" fmla="*/ 719177 w 12191966"/>
              <a:gd name="connsiteY37906" fmla="*/ 2693044 h 4330701"/>
              <a:gd name="connsiteX37907" fmla="*/ 716399 w 12191966"/>
              <a:gd name="connsiteY37907" fmla="*/ 2693441 h 4330701"/>
              <a:gd name="connsiteX37908" fmla="*/ 714415 w 12191966"/>
              <a:gd name="connsiteY37908" fmla="*/ 2694235 h 4330701"/>
              <a:gd name="connsiteX37909" fmla="*/ 712827 w 12191966"/>
              <a:gd name="connsiteY37909" fmla="*/ 2695029 h 4330701"/>
              <a:gd name="connsiteX37910" fmla="*/ 711637 w 12191966"/>
              <a:gd name="connsiteY37910" fmla="*/ 2696617 h 4330701"/>
              <a:gd name="connsiteX37911" fmla="*/ 710049 w 12191966"/>
              <a:gd name="connsiteY37911" fmla="*/ 2698204 h 4330701"/>
              <a:gd name="connsiteX37912" fmla="*/ 708859 w 12191966"/>
              <a:gd name="connsiteY37912" fmla="*/ 2700189 h 4330701"/>
              <a:gd name="connsiteX37913" fmla="*/ 708462 w 12191966"/>
              <a:gd name="connsiteY37913" fmla="*/ 2702173 h 4330701"/>
              <a:gd name="connsiteX37914" fmla="*/ 708065 w 12191966"/>
              <a:gd name="connsiteY37914" fmla="*/ 2704952 h 4330701"/>
              <a:gd name="connsiteX37915" fmla="*/ 708065 w 12191966"/>
              <a:gd name="connsiteY37915" fmla="*/ 2707730 h 4330701"/>
              <a:gd name="connsiteX37916" fmla="*/ 708065 w 12191966"/>
              <a:gd name="connsiteY37916" fmla="*/ 2711302 h 4330701"/>
              <a:gd name="connsiteX37917" fmla="*/ 705287 w 12191966"/>
              <a:gd name="connsiteY37917" fmla="*/ 2710112 h 4330701"/>
              <a:gd name="connsiteX37918" fmla="*/ 702906 w 12191966"/>
              <a:gd name="connsiteY37918" fmla="*/ 2708127 h 4330701"/>
              <a:gd name="connsiteX37919" fmla="*/ 700921 w 12191966"/>
              <a:gd name="connsiteY37919" fmla="*/ 2706143 h 4330701"/>
              <a:gd name="connsiteX37920" fmla="*/ 698540 w 12191966"/>
              <a:gd name="connsiteY37920" fmla="*/ 2703761 h 4330701"/>
              <a:gd name="connsiteX37921" fmla="*/ 696556 w 12191966"/>
              <a:gd name="connsiteY37921" fmla="*/ 2700586 h 4330701"/>
              <a:gd name="connsiteX37922" fmla="*/ 694968 w 12191966"/>
              <a:gd name="connsiteY37922" fmla="*/ 2697411 h 4330701"/>
              <a:gd name="connsiteX37923" fmla="*/ 691793 w 12191966"/>
              <a:gd name="connsiteY37923" fmla="*/ 2690663 h 4330701"/>
              <a:gd name="connsiteX37924" fmla="*/ 689809 w 12191966"/>
              <a:gd name="connsiteY37924" fmla="*/ 2683519 h 4330701"/>
              <a:gd name="connsiteX37925" fmla="*/ 689015 w 12191966"/>
              <a:gd name="connsiteY37925" fmla="*/ 2676374 h 4330701"/>
              <a:gd name="connsiteX37926" fmla="*/ 689015 w 12191966"/>
              <a:gd name="connsiteY37926" fmla="*/ 2673596 h 4330701"/>
              <a:gd name="connsiteX37927" fmla="*/ 689412 w 12191966"/>
              <a:gd name="connsiteY37927" fmla="*/ 2670421 h 4330701"/>
              <a:gd name="connsiteX37928" fmla="*/ 689809 w 12191966"/>
              <a:gd name="connsiteY37928" fmla="*/ 2667642 h 4330701"/>
              <a:gd name="connsiteX37929" fmla="*/ 691396 w 12191966"/>
              <a:gd name="connsiteY37929" fmla="*/ 2665658 h 4330701"/>
              <a:gd name="connsiteX37930" fmla="*/ 697746 w 12191966"/>
              <a:gd name="connsiteY37930" fmla="*/ 2666054 h 4330701"/>
              <a:gd name="connsiteX37931" fmla="*/ 705287 w 12191966"/>
              <a:gd name="connsiteY37931" fmla="*/ 2667642 h 4330701"/>
              <a:gd name="connsiteX37932" fmla="*/ 720368 w 12191966"/>
              <a:gd name="connsiteY37932" fmla="*/ 2670421 h 4330701"/>
              <a:gd name="connsiteX37933" fmla="*/ 736243 w 12191966"/>
              <a:gd name="connsiteY37933" fmla="*/ 2674390 h 4330701"/>
              <a:gd name="connsiteX37934" fmla="*/ 744180 w 12191966"/>
              <a:gd name="connsiteY37934" fmla="*/ 2676374 h 4330701"/>
              <a:gd name="connsiteX37935" fmla="*/ 750927 w 12191966"/>
              <a:gd name="connsiteY37935" fmla="*/ 2677962 h 4330701"/>
              <a:gd name="connsiteX37936" fmla="*/ 758071 w 12191966"/>
              <a:gd name="connsiteY37936" fmla="*/ 2678359 h 4330701"/>
              <a:gd name="connsiteX37937" fmla="*/ 764818 w 12191966"/>
              <a:gd name="connsiteY37937" fmla="*/ 2679153 h 4330701"/>
              <a:gd name="connsiteX37938" fmla="*/ 770374 w 12191966"/>
              <a:gd name="connsiteY37938" fmla="*/ 2678359 h 4330701"/>
              <a:gd name="connsiteX37939" fmla="*/ 773152 w 12191966"/>
              <a:gd name="connsiteY37939" fmla="*/ 2677962 h 4330701"/>
              <a:gd name="connsiteX37940" fmla="*/ 775137 w 12191966"/>
              <a:gd name="connsiteY37940" fmla="*/ 2677168 h 4330701"/>
              <a:gd name="connsiteX37941" fmla="*/ 777518 w 12191966"/>
              <a:gd name="connsiteY37941" fmla="*/ 2675580 h 4330701"/>
              <a:gd name="connsiteX37942" fmla="*/ 779899 w 12191966"/>
              <a:gd name="connsiteY37942" fmla="*/ 2674390 h 4330701"/>
              <a:gd name="connsiteX37943" fmla="*/ 781089 w 12191966"/>
              <a:gd name="connsiteY37943" fmla="*/ 2672405 h 4330701"/>
              <a:gd name="connsiteX37944" fmla="*/ 782677 w 12191966"/>
              <a:gd name="connsiteY37944" fmla="*/ 2670421 h 4330701"/>
              <a:gd name="connsiteX37945" fmla="*/ 784265 w 12191966"/>
              <a:gd name="connsiteY37945" fmla="*/ 2668039 h 4330701"/>
              <a:gd name="connsiteX37946" fmla="*/ 785058 w 12191966"/>
              <a:gd name="connsiteY37946" fmla="*/ 2664864 h 4330701"/>
              <a:gd name="connsiteX37947" fmla="*/ 785852 w 12191966"/>
              <a:gd name="connsiteY37947" fmla="*/ 2662085 h 4330701"/>
              <a:gd name="connsiteX37948" fmla="*/ 785852 w 12191966"/>
              <a:gd name="connsiteY37948" fmla="*/ 2658116 h 4330701"/>
              <a:gd name="connsiteX37949" fmla="*/ 786249 w 12191966"/>
              <a:gd name="connsiteY37949" fmla="*/ 2654544 h 4330701"/>
              <a:gd name="connsiteX37950" fmla="*/ 786249 w 12191966"/>
              <a:gd name="connsiteY37950" fmla="*/ 2650575 h 4330701"/>
              <a:gd name="connsiteX37951" fmla="*/ 784265 w 12191966"/>
              <a:gd name="connsiteY37951" fmla="*/ 2650972 h 4330701"/>
              <a:gd name="connsiteX37952" fmla="*/ 783074 w 12191966"/>
              <a:gd name="connsiteY37952" fmla="*/ 2651766 h 4330701"/>
              <a:gd name="connsiteX37953" fmla="*/ 782677 w 12191966"/>
              <a:gd name="connsiteY37953" fmla="*/ 2653353 h 4330701"/>
              <a:gd name="connsiteX37954" fmla="*/ 782677 w 12191966"/>
              <a:gd name="connsiteY37954" fmla="*/ 2654544 h 4330701"/>
              <a:gd name="connsiteX37955" fmla="*/ 783074 w 12191966"/>
              <a:gd name="connsiteY37955" fmla="*/ 2655338 h 4330701"/>
              <a:gd name="connsiteX37956" fmla="*/ 783868 w 12191966"/>
              <a:gd name="connsiteY37956" fmla="*/ 2656529 h 4330701"/>
              <a:gd name="connsiteX37957" fmla="*/ 784661 w 12191966"/>
              <a:gd name="connsiteY37957" fmla="*/ 2657322 h 4330701"/>
              <a:gd name="connsiteX37958" fmla="*/ 785852 w 12191966"/>
              <a:gd name="connsiteY37958" fmla="*/ 2658116 h 4330701"/>
              <a:gd name="connsiteX37959" fmla="*/ 781089 w 12191966"/>
              <a:gd name="connsiteY37959" fmla="*/ 2662085 h 4330701"/>
              <a:gd name="connsiteX37960" fmla="*/ 777121 w 12191966"/>
              <a:gd name="connsiteY37960" fmla="*/ 2664070 h 4330701"/>
              <a:gd name="connsiteX37961" fmla="*/ 773152 w 12191966"/>
              <a:gd name="connsiteY37961" fmla="*/ 2665658 h 4330701"/>
              <a:gd name="connsiteX37962" fmla="*/ 769184 w 12191966"/>
              <a:gd name="connsiteY37962" fmla="*/ 2665658 h 4330701"/>
              <a:gd name="connsiteX37963" fmla="*/ 765612 w 12191966"/>
              <a:gd name="connsiteY37963" fmla="*/ 2664864 h 4330701"/>
              <a:gd name="connsiteX37964" fmla="*/ 762833 w 12191966"/>
              <a:gd name="connsiteY37964" fmla="*/ 2663673 h 4330701"/>
              <a:gd name="connsiteX37965" fmla="*/ 759262 w 12191966"/>
              <a:gd name="connsiteY37965" fmla="*/ 2660895 h 4330701"/>
              <a:gd name="connsiteX37966" fmla="*/ 756483 w 12191966"/>
              <a:gd name="connsiteY37966" fmla="*/ 2658116 h 4330701"/>
              <a:gd name="connsiteX37967" fmla="*/ 753705 w 12191966"/>
              <a:gd name="connsiteY37967" fmla="*/ 2654544 h 4330701"/>
              <a:gd name="connsiteX37968" fmla="*/ 750530 w 12191966"/>
              <a:gd name="connsiteY37968" fmla="*/ 2650972 h 4330701"/>
              <a:gd name="connsiteX37969" fmla="*/ 745768 w 12191966"/>
              <a:gd name="connsiteY37969" fmla="*/ 2642240 h 4330701"/>
              <a:gd name="connsiteX37970" fmla="*/ 740608 w 12191966"/>
              <a:gd name="connsiteY37970" fmla="*/ 2633508 h 4330701"/>
              <a:gd name="connsiteX37971" fmla="*/ 735053 w 12191966"/>
              <a:gd name="connsiteY37971" fmla="*/ 2625173 h 4330701"/>
              <a:gd name="connsiteX37972" fmla="*/ 728702 w 12191966"/>
              <a:gd name="connsiteY37972" fmla="*/ 2625173 h 4330701"/>
              <a:gd name="connsiteX37973" fmla="*/ 722352 w 12191966"/>
              <a:gd name="connsiteY37973" fmla="*/ 2625173 h 4330701"/>
              <a:gd name="connsiteX37974" fmla="*/ 729496 w 12191966"/>
              <a:gd name="connsiteY37974" fmla="*/ 2618822 h 4330701"/>
              <a:gd name="connsiteX37975" fmla="*/ 727115 w 12191966"/>
              <a:gd name="connsiteY37975" fmla="*/ 2616837 h 4330701"/>
              <a:gd name="connsiteX37976" fmla="*/ 724337 w 12191966"/>
              <a:gd name="connsiteY37976" fmla="*/ 2614853 h 4330701"/>
              <a:gd name="connsiteX37977" fmla="*/ 721956 w 12191966"/>
              <a:gd name="connsiteY37977" fmla="*/ 2613265 h 4330701"/>
              <a:gd name="connsiteX37978" fmla="*/ 719177 w 12191966"/>
              <a:gd name="connsiteY37978" fmla="*/ 2612471 h 4330701"/>
              <a:gd name="connsiteX37979" fmla="*/ 722352 w 12191966"/>
              <a:gd name="connsiteY37979" fmla="*/ 2607312 h 4330701"/>
              <a:gd name="connsiteX37980" fmla="*/ 725924 w 12191966"/>
              <a:gd name="connsiteY37980" fmla="*/ 2603342 h 4330701"/>
              <a:gd name="connsiteX37981" fmla="*/ 729496 w 12191966"/>
              <a:gd name="connsiteY37981" fmla="*/ 2599373 h 4330701"/>
              <a:gd name="connsiteX37982" fmla="*/ 732671 w 12191966"/>
              <a:gd name="connsiteY37982" fmla="*/ 2595801 h 4330701"/>
              <a:gd name="connsiteX37983" fmla="*/ 736243 w 12191966"/>
              <a:gd name="connsiteY37983" fmla="*/ 2593420 h 4330701"/>
              <a:gd name="connsiteX37984" fmla="*/ 740212 w 12191966"/>
              <a:gd name="connsiteY37984" fmla="*/ 2590641 h 4330701"/>
              <a:gd name="connsiteX37985" fmla="*/ 743783 w 12191966"/>
              <a:gd name="connsiteY37985" fmla="*/ 2589054 h 4330701"/>
              <a:gd name="connsiteX37986" fmla="*/ 746958 w 12191966"/>
              <a:gd name="connsiteY37986" fmla="*/ 2587863 h 4330701"/>
              <a:gd name="connsiteX37987" fmla="*/ 750530 w 12191966"/>
              <a:gd name="connsiteY37987" fmla="*/ 2586672 h 4330701"/>
              <a:gd name="connsiteX37988" fmla="*/ 754499 w 12191966"/>
              <a:gd name="connsiteY37988" fmla="*/ 2586275 h 4330701"/>
              <a:gd name="connsiteX37989" fmla="*/ 758468 w 12191966"/>
              <a:gd name="connsiteY37989" fmla="*/ 2585878 h 4330701"/>
              <a:gd name="connsiteX37990" fmla="*/ 762040 w 12191966"/>
              <a:gd name="connsiteY37990" fmla="*/ 2585878 h 4330701"/>
              <a:gd name="connsiteX37991" fmla="*/ 770374 w 12191966"/>
              <a:gd name="connsiteY37991" fmla="*/ 2586672 h 4330701"/>
              <a:gd name="connsiteX37992" fmla="*/ 778311 w 12191966"/>
              <a:gd name="connsiteY37992" fmla="*/ 2588657 h 4330701"/>
              <a:gd name="connsiteX37993" fmla="*/ 784265 w 12191966"/>
              <a:gd name="connsiteY37993" fmla="*/ 2587863 h 4330701"/>
              <a:gd name="connsiteX37994" fmla="*/ 790614 w 12191966"/>
              <a:gd name="connsiteY37994" fmla="*/ 2587069 h 4330701"/>
              <a:gd name="connsiteX37995" fmla="*/ 798155 w 12191966"/>
              <a:gd name="connsiteY37995" fmla="*/ 2586672 h 4330701"/>
              <a:gd name="connsiteX37996" fmla="*/ 806489 w 12191966"/>
              <a:gd name="connsiteY37996" fmla="*/ 2586672 h 4330701"/>
              <a:gd name="connsiteX37997" fmla="*/ 804108 w 12191966"/>
              <a:gd name="connsiteY37997" fmla="*/ 2590244 h 4330701"/>
              <a:gd name="connsiteX37998" fmla="*/ 803314 w 12191966"/>
              <a:gd name="connsiteY37998" fmla="*/ 2592626 h 4330701"/>
              <a:gd name="connsiteX37999" fmla="*/ 802917 w 12191966"/>
              <a:gd name="connsiteY37999" fmla="*/ 2595404 h 4330701"/>
              <a:gd name="connsiteX38000" fmla="*/ 802917 w 12191966"/>
              <a:gd name="connsiteY38000" fmla="*/ 2597786 h 4330701"/>
              <a:gd name="connsiteX38001" fmla="*/ 814824 w 12191966"/>
              <a:gd name="connsiteY38001" fmla="*/ 2602152 h 4330701"/>
              <a:gd name="connsiteX38002" fmla="*/ 827524 w 12191966"/>
              <a:gd name="connsiteY38002" fmla="*/ 2606915 h 4330701"/>
              <a:gd name="connsiteX38003" fmla="*/ 835064 w 12191966"/>
              <a:gd name="connsiteY38003" fmla="*/ 2606915 h 4330701"/>
              <a:gd name="connsiteX38004" fmla="*/ 841414 w 12191966"/>
              <a:gd name="connsiteY38004" fmla="*/ 2607312 h 4330701"/>
              <a:gd name="connsiteX38005" fmla="*/ 854511 w 12191966"/>
              <a:gd name="connsiteY38005" fmla="*/ 2608899 h 4330701"/>
              <a:gd name="connsiteX38006" fmla="*/ 879910 w 12191966"/>
              <a:gd name="connsiteY38006" fmla="*/ 2613265 h 4330701"/>
              <a:gd name="connsiteX38007" fmla="*/ 893008 w 12191966"/>
              <a:gd name="connsiteY38007" fmla="*/ 2614853 h 4330701"/>
              <a:gd name="connsiteX38008" fmla="*/ 900151 w 12191966"/>
              <a:gd name="connsiteY38008" fmla="*/ 2614853 h 4330701"/>
              <a:gd name="connsiteX38009" fmla="*/ 907295 w 12191966"/>
              <a:gd name="connsiteY38009" fmla="*/ 2614853 h 4330701"/>
              <a:gd name="connsiteX38010" fmla="*/ 914835 w 12191966"/>
              <a:gd name="connsiteY38010" fmla="*/ 2614456 h 4330701"/>
              <a:gd name="connsiteX38011" fmla="*/ 922773 w 12191966"/>
              <a:gd name="connsiteY38011" fmla="*/ 2613265 h 4330701"/>
              <a:gd name="connsiteX38012" fmla="*/ 931108 w 12191966"/>
              <a:gd name="connsiteY38012" fmla="*/ 2611281 h 4330701"/>
              <a:gd name="connsiteX38013" fmla="*/ 940235 w 12191966"/>
              <a:gd name="connsiteY38013" fmla="*/ 2608899 h 4330701"/>
              <a:gd name="connsiteX38014" fmla="*/ 939839 w 12191966"/>
              <a:gd name="connsiteY38014" fmla="*/ 2607312 h 4330701"/>
              <a:gd name="connsiteX38015" fmla="*/ 938648 w 12191966"/>
              <a:gd name="connsiteY38015" fmla="*/ 2605724 h 4330701"/>
              <a:gd name="connsiteX38016" fmla="*/ 938251 w 12191966"/>
              <a:gd name="connsiteY38016" fmla="*/ 2605327 h 4330701"/>
              <a:gd name="connsiteX38017" fmla="*/ 938648 w 12191966"/>
              <a:gd name="connsiteY38017" fmla="*/ 2605327 h 4330701"/>
              <a:gd name="connsiteX38018" fmla="*/ 937854 w 12191966"/>
              <a:gd name="connsiteY38018" fmla="*/ 2604136 h 4330701"/>
              <a:gd name="connsiteX38019" fmla="*/ 936266 w 12191966"/>
              <a:gd name="connsiteY38019" fmla="*/ 2603342 h 4330701"/>
              <a:gd name="connsiteX38020" fmla="*/ 934282 w 12191966"/>
              <a:gd name="connsiteY38020" fmla="*/ 2602152 h 4330701"/>
              <a:gd name="connsiteX38021" fmla="*/ 932298 w 12191966"/>
              <a:gd name="connsiteY38021" fmla="*/ 2602152 h 4330701"/>
              <a:gd name="connsiteX38022" fmla="*/ 927932 w 12191966"/>
              <a:gd name="connsiteY38022" fmla="*/ 2601755 h 4330701"/>
              <a:gd name="connsiteX38023" fmla="*/ 923566 w 12191966"/>
              <a:gd name="connsiteY38023" fmla="*/ 2601358 h 4330701"/>
              <a:gd name="connsiteX38024" fmla="*/ 923566 w 12191966"/>
              <a:gd name="connsiteY38024" fmla="*/ 2597786 h 4330701"/>
              <a:gd name="connsiteX38025" fmla="*/ 924758 w 12191966"/>
              <a:gd name="connsiteY38025" fmla="*/ 2595404 h 4330701"/>
              <a:gd name="connsiteX38026" fmla="*/ 925551 w 12191966"/>
              <a:gd name="connsiteY38026" fmla="*/ 2592626 h 4330701"/>
              <a:gd name="connsiteX38027" fmla="*/ 926741 w 12191966"/>
              <a:gd name="connsiteY38027" fmla="*/ 2590641 h 4330701"/>
              <a:gd name="connsiteX38028" fmla="*/ 928726 w 12191966"/>
              <a:gd name="connsiteY38028" fmla="*/ 2589054 h 4330701"/>
              <a:gd name="connsiteX38029" fmla="*/ 930710 w 12191966"/>
              <a:gd name="connsiteY38029" fmla="*/ 2587863 h 4330701"/>
              <a:gd name="connsiteX38030" fmla="*/ 932695 w 12191966"/>
              <a:gd name="connsiteY38030" fmla="*/ 2587069 h 4330701"/>
              <a:gd name="connsiteX38031" fmla="*/ 934679 w 12191966"/>
              <a:gd name="connsiteY38031" fmla="*/ 2586275 h 4330701"/>
              <a:gd name="connsiteX38032" fmla="*/ 940235 w 12191966"/>
              <a:gd name="connsiteY38032" fmla="*/ 2585878 h 4330701"/>
              <a:gd name="connsiteX38033" fmla="*/ 945791 w 12191966"/>
              <a:gd name="connsiteY38033" fmla="*/ 2585878 h 4330701"/>
              <a:gd name="connsiteX38034" fmla="*/ 956904 w 12191966"/>
              <a:gd name="connsiteY38034" fmla="*/ 2585878 h 4330701"/>
              <a:gd name="connsiteX38035" fmla="*/ 957301 w 12191966"/>
              <a:gd name="connsiteY38035" fmla="*/ 2589054 h 4330701"/>
              <a:gd name="connsiteX38036" fmla="*/ 957301 w 12191966"/>
              <a:gd name="connsiteY38036" fmla="*/ 2592229 h 4330701"/>
              <a:gd name="connsiteX38037" fmla="*/ 956904 w 12191966"/>
              <a:gd name="connsiteY38037" fmla="*/ 2594610 h 4330701"/>
              <a:gd name="connsiteX38038" fmla="*/ 956507 w 12191966"/>
              <a:gd name="connsiteY38038" fmla="*/ 2597389 h 4330701"/>
              <a:gd name="connsiteX38039" fmla="*/ 954523 w 12191966"/>
              <a:gd name="connsiteY38039" fmla="*/ 2601358 h 4330701"/>
              <a:gd name="connsiteX38040" fmla="*/ 952142 w 12191966"/>
              <a:gd name="connsiteY38040" fmla="*/ 2604136 h 4330701"/>
              <a:gd name="connsiteX38041" fmla="*/ 958888 w 12191966"/>
              <a:gd name="connsiteY38041" fmla="*/ 2601755 h 4330701"/>
              <a:gd name="connsiteX38042" fmla="*/ 966032 w 12191966"/>
              <a:gd name="connsiteY38042" fmla="*/ 2599770 h 4330701"/>
              <a:gd name="connsiteX38043" fmla="*/ 969207 w 12191966"/>
              <a:gd name="connsiteY38043" fmla="*/ 2598580 h 4330701"/>
              <a:gd name="connsiteX38044" fmla="*/ 973573 w 12191966"/>
              <a:gd name="connsiteY38044" fmla="*/ 2598183 h 4330701"/>
              <a:gd name="connsiteX38045" fmla="*/ 976748 w 12191966"/>
              <a:gd name="connsiteY38045" fmla="*/ 2598183 h 4330701"/>
              <a:gd name="connsiteX38046" fmla="*/ 981113 w 12191966"/>
              <a:gd name="connsiteY38046" fmla="*/ 2598183 h 4330701"/>
              <a:gd name="connsiteX38047" fmla="*/ 985876 w 12191966"/>
              <a:gd name="connsiteY38047" fmla="*/ 2596198 h 4330701"/>
              <a:gd name="connsiteX38048" fmla="*/ 991432 w 12191966"/>
              <a:gd name="connsiteY38048" fmla="*/ 2593817 h 4330701"/>
              <a:gd name="connsiteX38049" fmla="*/ 996591 w 12191966"/>
              <a:gd name="connsiteY38049" fmla="*/ 2590244 h 4330701"/>
              <a:gd name="connsiteX38050" fmla="*/ 998972 w 12191966"/>
              <a:gd name="connsiteY38050" fmla="*/ 2588260 h 4330701"/>
              <a:gd name="connsiteX38051" fmla="*/ 1001354 w 12191966"/>
              <a:gd name="connsiteY38051" fmla="*/ 2585878 h 4330701"/>
              <a:gd name="connsiteX38052" fmla="*/ 1006116 w 12191966"/>
              <a:gd name="connsiteY38052" fmla="*/ 2587863 h 4330701"/>
              <a:gd name="connsiteX38053" fmla="*/ 1010482 w 12191966"/>
              <a:gd name="connsiteY38053" fmla="*/ 2589847 h 4330701"/>
              <a:gd name="connsiteX38054" fmla="*/ 1019610 w 12191966"/>
              <a:gd name="connsiteY38054" fmla="*/ 2593420 h 4330701"/>
              <a:gd name="connsiteX38055" fmla="*/ 1022388 w 12191966"/>
              <a:gd name="connsiteY38055" fmla="*/ 2593420 h 4330701"/>
              <a:gd name="connsiteX38056" fmla="*/ 1025563 w 12191966"/>
              <a:gd name="connsiteY38056" fmla="*/ 2593817 h 4330701"/>
              <a:gd name="connsiteX38057" fmla="*/ 1028738 w 12191966"/>
              <a:gd name="connsiteY38057" fmla="*/ 2595404 h 4330701"/>
              <a:gd name="connsiteX38058" fmla="*/ 1032310 w 12191966"/>
              <a:gd name="connsiteY38058" fmla="*/ 2597389 h 4330701"/>
              <a:gd name="connsiteX38059" fmla="*/ 1032310 w 12191966"/>
              <a:gd name="connsiteY38059" fmla="*/ 2597786 h 4330701"/>
              <a:gd name="connsiteX38060" fmla="*/ 1039056 w 12191966"/>
              <a:gd name="connsiteY38060" fmla="*/ 2599373 h 4330701"/>
              <a:gd name="connsiteX38061" fmla="*/ 1046200 w 12191966"/>
              <a:gd name="connsiteY38061" fmla="*/ 2600167 h 4330701"/>
              <a:gd name="connsiteX38062" fmla="*/ 1052550 w 12191966"/>
              <a:gd name="connsiteY38062" fmla="*/ 2601358 h 4330701"/>
              <a:gd name="connsiteX38063" fmla="*/ 1059694 w 12191966"/>
              <a:gd name="connsiteY38063" fmla="*/ 2601755 h 4330701"/>
              <a:gd name="connsiteX38064" fmla="*/ 1062075 w 12191966"/>
              <a:gd name="connsiteY38064" fmla="*/ 2599770 h 4330701"/>
              <a:gd name="connsiteX38065" fmla="*/ 1063663 w 12191966"/>
              <a:gd name="connsiteY38065" fmla="*/ 2597389 h 4330701"/>
              <a:gd name="connsiteX38066" fmla="*/ 1065250 w 12191966"/>
              <a:gd name="connsiteY38066" fmla="*/ 2593817 h 4330701"/>
              <a:gd name="connsiteX38067" fmla="*/ 1065647 w 12191966"/>
              <a:gd name="connsiteY38067" fmla="*/ 2589847 h 4330701"/>
              <a:gd name="connsiteX38068" fmla="*/ 1067234 w 12191966"/>
              <a:gd name="connsiteY38068" fmla="*/ 2590244 h 4330701"/>
              <a:gd name="connsiteX38069" fmla="*/ 1068425 w 12191966"/>
              <a:gd name="connsiteY38069" fmla="*/ 2591038 h 4330701"/>
              <a:gd name="connsiteX38070" fmla="*/ 1069616 w 12191966"/>
              <a:gd name="connsiteY38070" fmla="*/ 2594214 h 4330701"/>
              <a:gd name="connsiteX38071" fmla="*/ 1071203 w 12191966"/>
              <a:gd name="connsiteY38071" fmla="*/ 2597786 h 4330701"/>
              <a:gd name="connsiteX38072" fmla="*/ 1072394 w 12191966"/>
              <a:gd name="connsiteY38072" fmla="*/ 2601358 h 4330701"/>
              <a:gd name="connsiteX38073" fmla="*/ 1086284 w 12191966"/>
              <a:gd name="connsiteY38073" fmla="*/ 2600167 h 4330701"/>
              <a:gd name="connsiteX38074" fmla="*/ 1100175 w 12191966"/>
              <a:gd name="connsiteY38074" fmla="*/ 2597786 h 4330701"/>
              <a:gd name="connsiteX38075" fmla="*/ 1098984 w 12191966"/>
              <a:gd name="connsiteY38075" fmla="*/ 2594214 h 4330701"/>
              <a:gd name="connsiteX38076" fmla="*/ 1097794 w 12191966"/>
              <a:gd name="connsiteY38076" fmla="*/ 2592229 h 4330701"/>
              <a:gd name="connsiteX38077" fmla="*/ 1096206 w 12191966"/>
              <a:gd name="connsiteY38077" fmla="*/ 2591038 h 4330701"/>
              <a:gd name="connsiteX38078" fmla="*/ 1095016 w 12191966"/>
              <a:gd name="connsiteY38078" fmla="*/ 2590244 h 4330701"/>
              <a:gd name="connsiteX38079" fmla="*/ 1092635 w 12191966"/>
              <a:gd name="connsiteY38079" fmla="*/ 2589847 h 4330701"/>
              <a:gd name="connsiteX38080" fmla="*/ 1090650 w 12191966"/>
              <a:gd name="connsiteY38080" fmla="*/ 2589054 h 4330701"/>
              <a:gd name="connsiteX38081" fmla="*/ 1088269 w 12191966"/>
              <a:gd name="connsiteY38081" fmla="*/ 2589847 h 4330701"/>
              <a:gd name="connsiteX38082" fmla="*/ 1095016 w 12191966"/>
              <a:gd name="connsiteY38082" fmla="*/ 2585878 h 4330701"/>
              <a:gd name="connsiteX38083" fmla="*/ 1100969 w 12191966"/>
              <a:gd name="connsiteY38083" fmla="*/ 2582703 h 4330701"/>
              <a:gd name="connsiteX38084" fmla="*/ 1106922 w 12191966"/>
              <a:gd name="connsiteY38084" fmla="*/ 2580719 h 4330701"/>
              <a:gd name="connsiteX38085" fmla="*/ 1112478 w 12191966"/>
              <a:gd name="connsiteY38085" fmla="*/ 2579131 h 4330701"/>
              <a:gd name="connsiteX38086" fmla="*/ 1118431 w 12191966"/>
              <a:gd name="connsiteY38086" fmla="*/ 2578337 h 4330701"/>
              <a:gd name="connsiteX38087" fmla="*/ 1123987 w 12191966"/>
              <a:gd name="connsiteY38087" fmla="*/ 2577543 h 4330701"/>
              <a:gd name="connsiteX38088" fmla="*/ 1135497 w 12191966"/>
              <a:gd name="connsiteY38088" fmla="*/ 2577543 h 4330701"/>
              <a:gd name="connsiteX38089" fmla="*/ 1147006 w 12191966"/>
              <a:gd name="connsiteY38089" fmla="*/ 2578337 h 4330701"/>
              <a:gd name="connsiteX38090" fmla="*/ 1159706 w 12191966"/>
              <a:gd name="connsiteY38090" fmla="*/ 2578734 h 4330701"/>
              <a:gd name="connsiteX38091" fmla="*/ 1166453 w 12191966"/>
              <a:gd name="connsiteY38091" fmla="*/ 2578337 h 4330701"/>
              <a:gd name="connsiteX38092" fmla="*/ 1173596 w 12191966"/>
              <a:gd name="connsiteY38092" fmla="*/ 2577543 h 4330701"/>
              <a:gd name="connsiteX38093" fmla="*/ 1181137 w 12191966"/>
              <a:gd name="connsiteY38093" fmla="*/ 2576352 h 4330701"/>
              <a:gd name="connsiteX38094" fmla="*/ 1188678 w 12191966"/>
              <a:gd name="connsiteY38094" fmla="*/ 2574765 h 4330701"/>
              <a:gd name="connsiteX38095" fmla="*/ 1187487 w 12191966"/>
              <a:gd name="connsiteY38095" fmla="*/ 2575162 h 4330701"/>
              <a:gd name="connsiteX38096" fmla="*/ 1186693 w 12191966"/>
              <a:gd name="connsiteY38096" fmla="*/ 2576352 h 4330701"/>
              <a:gd name="connsiteX38097" fmla="*/ 1185106 w 12191966"/>
              <a:gd name="connsiteY38097" fmla="*/ 2578734 h 4330701"/>
              <a:gd name="connsiteX38098" fmla="*/ 1193837 w 12191966"/>
              <a:gd name="connsiteY38098" fmla="*/ 2577146 h 4330701"/>
              <a:gd name="connsiteX38099" fmla="*/ 1202568 w 12191966"/>
              <a:gd name="connsiteY38099" fmla="*/ 2576749 h 4330701"/>
              <a:gd name="connsiteX38100" fmla="*/ 1204552 w 12191966"/>
              <a:gd name="connsiteY38100" fmla="*/ 2582306 h 4330701"/>
              <a:gd name="connsiteX38101" fmla="*/ 1206140 w 12191966"/>
              <a:gd name="connsiteY38101" fmla="*/ 2586275 h 4330701"/>
              <a:gd name="connsiteX38102" fmla="*/ 1212093 w 12191966"/>
              <a:gd name="connsiteY38102" fmla="*/ 2588260 h 4330701"/>
              <a:gd name="connsiteX38103" fmla="*/ 1216459 w 12191966"/>
              <a:gd name="connsiteY38103" fmla="*/ 2590641 h 4330701"/>
              <a:gd name="connsiteX38104" fmla="*/ 1218443 w 12191966"/>
              <a:gd name="connsiteY38104" fmla="*/ 2591038 h 4330701"/>
              <a:gd name="connsiteX38105" fmla="*/ 1216856 w 12191966"/>
              <a:gd name="connsiteY38105" fmla="*/ 2589847 h 4330701"/>
              <a:gd name="connsiteX38106" fmla="*/ 1217649 w 12191966"/>
              <a:gd name="connsiteY38106" fmla="*/ 2587069 h 4330701"/>
              <a:gd name="connsiteX38107" fmla="*/ 1218840 w 12191966"/>
              <a:gd name="connsiteY38107" fmla="*/ 2585085 h 4330701"/>
              <a:gd name="connsiteX38108" fmla="*/ 1219634 w 12191966"/>
              <a:gd name="connsiteY38108" fmla="*/ 2584291 h 4330701"/>
              <a:gd name="connsiteX38109" fmla="*/ 1221221 w 12191966"/>
              <a:gd name="connsiteY38109" fmla="*/ 2583100 h 4330701"/>
              <a:gd name="connsiteX38110" fmla="*/ 1222809 w 12191966"/>
              <a:gd name="connsiteY38110" fmla="*/ 2582703 h 4330701"/>
              <a:gd name="connsiteX38111" fmla="*/ 1224396 w 12191966"/>
              <a:gd name="connsiteY38111" fmla="*/ 2582703 h 4330701"/>
              <a:gd name="connsiteX38112" fmla="*/ 1225984 w 12191966"/>
              <a:gd name="connsiteY38112" fmla="*/ 2583100 h 4330701"/>
              <a:gd name="connsiteX38113" fmla="*/ 1227174 w 12191966"/>
              <a:gd name="connsiteY38113" fmla="*/ 2584291 h 4330701"/>
              <a:gd name="connsiteX38114" fmla="*/ 1230349 w 12191966"/>
              <a:gd name="connsiteY38114" fmla="*/ 2586672 h 4330701"/>
              <a:gd name="connsiteX38115" fmla="*/ 1232730 w 12191966"/>
              <a:gd name="connsiteY38115" fmla="*/ 2590244 h 4330701"/>
              <a:gd name="connsiteX38116" fmla="*/ 1235508 w 12191966"/>
              <a:gd name="connsiteY38116" fmla="*/ 2594610 h 4330701"/>
              <a:gd name="connsiteX38117" fmla="*/ 1237493 w 12191966"/>
              <a:gd name="connsiteY38117" fmla="*/ 2599770 h 4330701"/>
              <a:gd name="connsiteX38118" fmla="*/ 1243446 w 12191966"/>
              <a:gd name="connsiteY38118" fmla="*/ 2598183 h 4330701"/>
              <a:gd name="connsiteX38119" fmla="*/ 1249002 w 12191966"/>
              <a:gd name="connsiteY38119" fmla="*/ 2597786 h 4330701"/>
              <a:gd name="connsiteX38120" fmla="*/ 1254558 w 12191966"/>
              <a:gd name="connsiteY38120" fmla="*/ 2597786 h 4330701"/>
              <a:gd name="connsiteX38121" fmla="*/ 1256939 w 12191966"/>
              <a:gd name="connsiteY38121" fmla="*/ 2598183 h 4330701"/>
              <a:gd name="connsiteX38122" fmla="*/ 1259321 w 12191966"/>
              <a:gd name="connsiteY38122" fmla="*/ 2598580 h 4330701"/>
              <a:gd name="connsiteX38123" fmla="*/ 1262099 w 12191966"/>
              <a:gd name="connsiteY38123" fmla="*/ 2596595 h 4330701"/>
              <a:gd name="connsiteX38124" fmla="*/ 1264480 w 12191966"/>
              <a:gd name="connsiteY38124" fmla="*/ 2595404 h 4330701"/>
              <a:gd name="connsiteX38125" fmla="*/ 1267258 w 12191966"/>
              <a:gd name="connsiteY38125" fmla="*/ 2593817 h 4330701"/>
              <a:gd name="connsiteX38126" fmla="*/ 1270037 w 12191966"/>
              <a:gd name="connsiteY38126" fmla="*/ 2591832 h 4330701"/>
              <a:gd name="connsiteX38127" fmla="*/ 1272021 w 12191966"/>
              <a:gd name="connsiteY38127" fmla="*/ 2589054 h 4330701"/>
              <a:gd name="connsiteX38128" fmla="*/ 1272418 w 12191966"/>
              <a:gd name="connsiteY38128" fmla="*/ 2587863 h 4330701"/>
              <a:gd name="connsiteX38129" fmla="*/ 1272814 w 12191966"/>
              <a:gd name="connsiteY38129" fmla="*/ 2585878 h 4330701"/>
              <a:gd name="connsiteX38130" fmla="*/ 1273608 w 12191966"/>
              <a:gd name="connsiteY38130" fmla="*/ 2583894 h 4330701"/>
              <a:gd name="connsiteX38131" fmla="*/ 1273608 w 12191966"/>
              <a:gd name="connsiteY38131" fmla="*/ 2581115 h 4330701"/>
              <a:gd name="connsiteX38132" fmla="*/ 1272814 w 12191966"/>
              <a:gd name="connsiteY38132" fmla="*/ 2574765 h 4330701"/>
              <a:gd name="connsiteX38133" fmla="*/ 1275989 w 12191966"/>
              <a:gd name="connsiteY38133" fmla="*/ 2576352 h 4330701"/>
              <a:gd name="connsiteX38134" fmla="*/ 1278371 w 12191966"/>
              <a:gd name="connsiteY38134" fmla="*/ 2578337 h 4330701"/>
              <a:gd name="connsiteX38135" fmla="*/ 1283927 w 12191966"/>
              <a:gd name="connsiteY38135" fmla="*/ 2582306 h 4330701"/>
              <a:gd name="connsiteX38136" fmla="*/ 1289483 w 12191966"/>
              <a:gd name="connsiteY38136" fmla="*/ 2586275 h 4330701"/>
              <a:gd name="connsiteX38137" fmla="*/ 1291865 w 12191966"/>
              <a:gd name="connsiteY38137" fmla="*/ 2588260 h 4330701"/>
              <a:gd name="connsiteX38138" fmla="*/ 1295039 w 12191966"/>
              <a:gd name="connsiteY38138" fmla="*/ 2589847 h 4330701"/>
              <a:gd name="connsiteX38139" fmla="*/ 1294246 w 12191966"/>
              <a:gd name="connsiteY38139" fmla="*/ 2591832 h 4330701"/>
              <a:gd name="connsiteX38140" fmla="*/ 1292658 w 12191966"/>
              <a:gd name="connsiteY38140" fmla="*/ 2592626 h 4330701"/>
              <a:gd name="connsiteX38141" fmla="*/ 1291071 w 12191966"/>
              <a:gd name="connsiteY38141" fmla="*/ 2593420 h 4330701"/>
              <a:gd name="connsiteX38142" fmla="*/ 1289483 w 12191966"/>
              <a:gd name="connsiteY38142" fmla="*/ 2593817 h 4330701"/>
              <a:gd name="connsiteX38143" fmla="*/ 1286705 w 12191966"/>
              <a:gd name="connsiteY38143" fmla="*/ 2593420 h 4330701"/>
              <a:gd name="connsiteX38144" fmla="*/ 1283530 w 12191966"/>
              <a:gd name="connsiteY38144" fmla="*/ 2592626 h 4330701"/>
              <a:gd name="connsiteX38145" fmla="*/ 1282339 w 12191966"/>
              <a:gd name="connsiteY38145" fmla="*/ 2592626 h 4330701"/>
              <a:gd name="connsiteX38146" fmla="*/ 1281546 w 12191966"/>
              <a:gd name="connsiteY38146" fmla="*/ 2593420 h 4330701"/>
              <a:gd name="connsiteX38147" fmla="*/ 1281149 w 12191966"/>
              <a:gd name="connsiteY38147" fmla="*/ 2594214 h 4330701"/>
              <a:gd name="connsiteX38148" fmla="*/ 1280355 w 12191966"/>
              <a:gd name="connsiteY38148" fmla="*/ 2595404 h 4330701"/>
              <a:gd name="connsiteX38149" fmla="*/ 1280355 w 12191966"/>
              <a:gd name="connsiteY38149" fmla="*/ 2597786 h 4330701"/>
              <a:gd name="connsiteX38150" fmla="*/ 1281149 w 12191966"/>
              <a:gd name="connsiteY38150" fmla="*/ 2600167 h 4330701"/>
              <a:gd name="connsiteX38151" fmla="*/ 1283133 w 12191966"/>
              <a:gd name="connsiteY38151" fmla="*/ 2609296 h 4330701"/>
              <a:gd name="connsiteX38152" fmla="*/ 1285118 w 12191966"/>
              <a:gd name="connsiteY38152" fmla="*/ 2604930 h 4330701"/>
              <a:gd name="connsiteX38153" fmla="*/ 1286705 w 12191966"/>
              <a:gd name="connsiteY38153" fmla="*/ 2599373 h 4330701"/>
              <a:gd name="connsiteX38154" fmla="*/ 1296230 w 12191966"/>
              <a:gd name="connsiteY38154" fmla="*/ 2603739 h 4330701"/>
              <a:gd name="connsiteX38155" fmla="*/ 1304961 w 12191966"/>
              <a:gd name="connsiteY38155" fmla="*/ 2607312 h 4330701"/>
              <a:gd name="connsiteX38156" fmla="*/ 1324011 w 12191966"/>
              <a:gd name="connsiteY38156" fmla="*/ 2613662 h 4330701"/>
              <a:gd name="connsiteX38157" fmla="*/ 1336314 w 12191966"/>
              <a:gd name="connsiteY38157" fmla="*/ 2611678 h 4330701"/>
              <a:gd name="connsiteX38158" fmla="*/ 1342664 w 12191966"/>
              <a:gd name="connsiteY38158" fmla="*/ 2610884 h 4330701"/>
              <a:gd name="connsiteX38159" fmla="*/ 1348617 w 12191966"/>
              <a:gd name="connsiteY38159" fmla="*/ 2610487 h 4330701"/>
              <a:gd name="connsiteX38160" fmla="*/ 1346236 w 12191966"/>
              <a:gd name="connsiteY38160" fmla="*/ 2608899 h 4330701"/>
              <a:gd name="connsiteX38161" fmla="*/ 1343855 w 12191966"/>
              <a:gd name="connsiteY38161" fmla="*/ 2607709 h 4330701"/>
              <a:gd name="connsiteX38162" fmla="*/ 1337108 w 12191966"/>
              <a:gd name="connsiteY38162" fmla="*/ 2606121 h 4330701"/>
              <a:gd name="connsiteX38163" fmla="*/ 1333536 w 12191966"/>
              <a:gd name="connsiteY38163" fmla="*/ 2605327 h 4330701"/>
              <a:gd name="connsiteX38164" fmla="*/ 1331155 w 12191966"/>
              <a:gd name="connsiteY38164" fmla="*/ 2603739 h 4330701"/>
              <a:gd name="connsiteX38165" fmla="*/ 1330361 w 12191966"/>
              <a:gd name="connsiteY38165" fmla="*/ 2602946 h 4330701"/>
              <a:gd name="connsiteX38166" fmla="*/ 1329567 w 12191966"/>
              <a:gd name="connsiteY38166" fmla="*/ 2601358 h 4330701"/>
              <a:gd name="connsiteX38167" fmla="*/ 1329171 w 12191966"/>
              <a:gd name="connsiteY38167" fmla="*/ 2599373 h 4330701"/>
              <a:gd name="connsiteX38168" fmla="*/ 1328774 w 12191966"/>
              <a:gd name="connsiteY38168" fmla="*/ 2597389 h 4330701"/>
              <a:gd name="connsiteX38169" fmla="*/ 1327186 w 12191966"/>
              <a:gd name="connsiteY38169" fmla="*/ 2596595 h 4330701"/>
              <a:gd name="connsiteX38170" fmla="*/ 1325995 w 12191966"/>
              <a:gd name="connsiteY38170" fmla="*/ 2596198 h 4330701"/>
              <a:gd name="connsiteX38171" fmla="*/ 1325995 w 12191966"/>
              <a:gd name="connsiteY38171" fmla="*/ 2595801 h 4330701"/>
              <a:gd name="connsiteX38172" fmla="*/ 1326789 w 12191966"/>
              <a:gd name="connsiteY38172" fmla="*/ 2595404 h 4330701"/>
              <a:gd name="connsiteX38173" fmla="*/ 1329567 w 12191966"/>
              <a:gd name="connsiteY38173" fmla="*/ 2594214 h 4330701"/>
              <a:gd name="connsiteX38174" fmla="*/ 1334330 w 12191966"/>
              <a:gd name="connsiteY38174" fmla="*/ 2592626 h 4330701"/>
              <a:gd name="connsiteX38175" fmla="*/ 1339886 w 12191966"/>
              <a:gd name="connsiteY38175" fmla="*/ 2591038 h 4330701"/>
              <a:gd name="connsiteX38176" fmla="*/ 1345839 w 12191966"/>
              <a:gd name="connsiteY38176" fmla="*/ 2589054 h 4330701"/>
              <a:gd name="connsiteX38177" fmla="*/ 1351792 w 12191966"/>
              <a:gd name="connsiteY38177" fmla="*/ 2586275 h 4330701"/>
              <a:gd name="connsiteX38178" fmla="*/ 1354173 w 12191966"/>
              <a:gd name="connsiteY38178" fmla="*/ 2584291 h 4330701"/>
              <a:gd name="connsiteX38179" fmla="*/ 1356952 w 12191966"/>
              <a:gd name="connsiteY38179" fmla="*/ 2582306 h 4330701"/>
              <a:gd name="connsiteX38180" fmla="*/ 1354173 w 12191966"/>
              <a:gd name="connsiteY38180" fmla="*/ 2587069 h 4330701"/>
              <a:gd name="connsiteX38181" fmla="*/ 1352586 w 12191966"/>
              <a:gd name="connsiteY38181" fmla="*/ 2590641 h 4330701"/>
              <a:gd name="connsiteX38182" fmla="*/ 1352586 w 12191966"/>
              <a:gd name="connsiteY38182" fmla="*/ 2594214 h 4330701"/>
              <a:gd name="connsiteX38183" fmla="*/ 1353380 w 12191966"/>
              <a:gd name="connsiteY38183" fmla="*/ 2596595 h 4330701"/>
              <a:gd name="connsiteX38184" fmla="*/ 1353776 w 12191966"/>
              <a:gd name="connsiteY38184" fmla="*/ 2599770 h 4330701"/>
              <a:gd name="connsiteX38185" fmla="*/ 1354173 w 12191966"/>
              <a:gd name="connsiteY38185" fmla="*/ 2602946 h 4330701"/>
              <a:gd name="connsiteX38186" fmla="*/ 1353776 w 12191966"/>
              <a:gd name="connsiteY38186" fmla="*/ 2605724 h 4330701"/>
              <a:gd name="connsiteX38187" fmla="*/ 1351792 w 12191966"/>
              <a:gd name="connsiteY38187" fmla="*/ 2610487 h 4330701"/>
              <a:gd name="connsiteX38188" fmla="*/ 1358142 w 12191966"/>
              <a:gd name="connsiteY38188" fmla="*/ 2610487 h 4330701"/>
              <a:gd name="connsiteX38189" fmla="*/ 1365286 w 12191966"/>
              <a:gd name="connsiteY38189" fmla="*/ 2610884 h 4330701"/>
              <a:gd name="connsiteX38190" fmla="*/ 1371636 w 12191966"/>
              <a:gd name="connsiteY38190" fmla="*/ 2611281 h 4330701"/>
              <a:gd name="connsiteX38191" fmla="*/ 1378779 w 12191966"/>
              <a:gd name="connsiteY38191" fmla="*/ 2612868 h 4330701"/>
              <a:gd name="connsiteX38192" fmla="*/ 1378779 w 12191966"/>
              <a:gd name="connsiteY38192" fmla="*/ 2606121 h 4330701"/>
              <a:gd name="connsiteX38193" fmla="*/ 1377986 w 12191966"/>
              <a:gd name="connsiteY38193" fmla="*/ 2600961 h 4330701"/>
              <a:gd name="connsiteX38194" fmla="*/ 1376398 w 12191966"/>
              <a:gd name="connsiteY38194" fmla="*/ 2596198 h 4330701"/>
              <a:gd name="connsiteX38195" fmla="*/ 1374017 w 12191966"/>
              <a:gd name="connsiteY38195" fmla="*/ 2592626 h 4330701"/>
              <a:gd name="connsiteX38196" fmla="*/ 1371239 w 12191966"/>
              <a:gd name="connsiteY38196" fmla="*/ 2589847 h 4330701"/>
              <a:gd name="connsiteX38197" fmla="*/ 1368461 w 12191966"/>
              <a:gd name="connsiteY38197" fmla="*/ 2587069 h 4330701"/>
              <a:gd name="connsiteX38198" fmla="*/ 1362111 w 12191966"/>
              <a:gd name="connsiteY38198" fmla="*/ 2582306 h 4330701"/>
              <a:gd name="connsiteX38199" fmla="*/ 1370842 w 12191966"/>
              <a:gd name="connsiteY38199" fmla="*/ 2578734 h 4330701"/>
              <a:gd name="connsiteX38200" fmla="*/ 1379176 w 12191966"/>
              <a:gd name="connsiteY38200" fmla="*/ 2576352 h 4330701"/>
              <a:gd name="connsiteX38201" fmla="*/ 1387510 w 12191966"/>
              <a:gd name="connsiteY38201" fmla="*/ 2575162 h 4330701"/>
              <a:gd name="connsiteX38202" fmla="*/ 1395051 w 12191966"/>
              <a:gd name="connsiteY38202" fmla="*/ 2574765 h 4330701"/>
              <a:gd name="connsiteX38203" fmla="*/ 1402592 w 12191966"/>
              <a:gd name="connsiteY38203" fmla="*/ 2575162 h 4330701"/>
              <a:gd name="connsiteX38204" fmla="*/ 1409339 w 12191966"/>
              <a:gd name="connsiteY38204" fmla="*/ 2576749 h 4330701"/>
              <a:gd name="connsiteX38205" fmla="*/ 1416879 w 12191966"/>
              <a:gd name="connsiteY38205" fmla="*/ 2578734 h 4330701"/>
              <a:gd name="connsiteX38206" fmla="*/ 1424023 w 12191966"/>
              <a:gd name="connsiteY38206" fmla="*/ 2580719 h 4330701"/>
              <a:gd name="connsiteX38207" fmla="*/ 1438708 w 12191966"/>
              <a:gd name="connsiteY38207" fmla="*/ 2586275 h 4330701"/>
              <a:gd name="connsiteX38208" fmla="*/ 1454582 w 12191966"/>
              <a:gd name="connsiteY38208" fmla="*/ 2591038 h 4330701"/>
              <a:gd name="connsiteX38209" fmla="*/ 1462519 w 12191966"/>
              <a:gd name="connsiteY38209" fmla="*/ 2593817 h 4330701"/>
              <a:gd name="connsiteX38210" fmla="*/ 1471648 w 12191966"/>
              <a:gd name="connsiteY38210" fmla="*/ 2595801 h 4330701"/>
              <a:gd name="connsiteX38211" fmla="*/ 1480776 w 12191966"/>
              <a:gd name="connsiteY38211" fmla="*/ 2596595 h 4330701"/>
              <a:gd name="connsiteX38212" fmla="*/ 1490698 w 12191966"/>
              <a:gd name="connsiteY38212" fmla="*/ 2597389 h 4330701"/>
              <a:gd name="connsiteX38213" fmla="*/ 1489110 w 12191966"/>
              <a:gd name="connsiteY38213" fmla="*/ 2595404 h 4330701"/>
              <a:gd name="connsiteX38214" fmla="*/ 1487920 w 12191966"/>
              <a:gd name="connsiteY38214" fmla="*/ 2593420 h 4330701"/>
              <a:gd name="connsiteX38215" fmla="*/ 1485538 w 12191966"/>
              <a:gd name="connsiteY38215" fmla="*/ 2591832 h 4330701"/>
              <a:gd name="connsiteX38216" fmla="*/ 1483157 w 12191966"/>
              <a:gd name="connsiteY38216" fmla="*/ 2590641 h 4330701"/>
              <a:gd name="connsiteX38217" fmla="*/ 1478395 w 12191966"/>
              <a:gd name="connsiteY38217" fmla="*/ 2589054 h 4330701"/>
              <a:gd name="connsiteX38218" fmla="*/ 1472838 w 12191966"/>
              <a:gd name="connsiteY38218" fmla="*/ 2588260 h 4330701"/>
              <a:gd name="connsiteX38219" fmla="*/ 1466488 w 12191966"/>
              <a:gd name="connsiteY38219" fmla="*/ 2587069 h 4330701"/>
              <a:gd name="connsiteX38220" fmla="*/ 1461329 w 12191966"/>
              <a:gd name="connsiteY38220" fmla="*/ 2586672 h 4330701"/>
              <a:gd name="connsiteX38221" fmla="*/ 1456170 w 12191966"/>
              <a:gd name="connsiteY38221" fmla="*/ 2584688 h 4330701"/>
              <a:gd name="connsiteX38222" fmla="*/ 1453788 w 12191966"/>
              <a:gd name="connsiteY38222" fmla="*/ 2583894 h 4330701"/>
              <a:gd name="connsiteX38223" fmla="*/ 1451804 w 12191966"/>
              <a:gd name="connsiteY38223" fmla="*/ 2582306 h 4330701"/>
              <a:gd name="connsiteX38224" fmla="*/ 1454185 w 12191966"/>
              <a:gd name="connsiteY38224" fmla="*/ 2577543 h 4330701"/>
              <a:gd name="connsiteX38225" fmla="*/ 1456170 w 12191966"/>
              <a:gd name="connsiteY38225" fmla="*/ 2574368 h 4330701"/>
              <a:gd name="connsiteX38226" fmla="*/ 1458948 w 12191966"/>
              <a:gd name="connsiteY38226" fmla="*/ 2570796 h 4330701"/>
              <a:gd name="connsiteX38227" fmla="*/ 1461726 w 12191966"/>
              <a:gd name="connsiteY38227" fmla="*/ 2568017 h 4330701"/>
              <a:gd name="connsiteX38228" fmla="*/ 1457757 w 12191966"/>
              <a:gd name="connsiteY38228" fmla="*/ 2568017 h 4330701"/>
              <a:gd name="connsiteX38229" fmla="*/ 1455773 w 12191966"/>
              <a:gd name="connsiteY38229" fmla="*/ 2568017 h 4330701"/>
              <a:gd name="connsiteX38230" fmla="*/ 1454185 w 12191966"/>
              <a:gd name="connsiteY38230" fmla="*/ 2568811 h 4330701"/>
              <a:gd name="connsiteX38231" fmla="*/ 1454979 w 12191966"/>
              <a:gd name="connsiteY38231" fmla="*/ 2565239 h 4330701"/>
              <a:gd name="connsiteX38232" fmla="*/ 1456566 w 12191966"/>
              <a:gd name="connsiteY38232" fmla="*/ 2562064 h 4330701"/>
              <a:gd name="connsiteX38233" fmla="*/ 1458154 w 12191966"/>
              <a:gd name="connsiteY38233" fmla="*/ 2559682 h 4330701"/>
              <a:gd name="connsiteX38234" fmla="*/ 1459741 w 12191966"/>
              <a:gd name="connsiteY38234" fmla="*/ 2557698 h 4330701"/>
              <a:gd name="connsiteX38235" fmla="*/ 1462123 w 12191966"/>
              <a:gd name="connsiteY38235" fmla="*/ 2555713 h 4330701"/>
              <a:gd name="connsiteX38236" fmla="*/ 1464504 w 12191966"/>
              <a:gd name="connsiteY38236" fmla="*/ 2554125 h 4330701"/>
              <a:gd name="connsiteX38237" fmla="*/ 1467679 w 12191966"/>
              <a:gd name="connsiteY38237" fmla="*/ 2553729 h 4330701"/>
              <a:gd name="connsiteX38238" fmla="*/ 1470854 w 12191966"/>
              <a:gd name="connsiteY38238" fmla="*/ 2553729 h 4330701"/>
              <a:gd name="connsiteX38239" fmla="*/ 1472044 w 12191966"/>
              <a:gd name="connsiteY38239" fmla="*/ 2552935 h 4330701"/>
              <a:gd name="connsiteX38240" fmla="*/ 1473235 w 12191966"/>
              <a:gd name="connsiteY38240" fmla="*/ 2552538 h 4330701"/>
              <a:gd name="connsiteX38241" fmla="*/ 1474029 w 12191966"/>
              <a:gd name="connsiteY38241" fmla="*/ 2550553 h 4330701"/>
              <a:gd name="connsiteX38242" fmla="*/ 1475220 w 12191966"/>
              <a:gd name="connsiteY38242" fmla="*/ 2548172 h 4330701"/>
              <a:gd name="connsiteX38243" fmla="*/ 1475617 w 12191966"/>
              <a:gd name="connsiteY38243" fmla="*/ 2544996 h 4330701"/>
              <a:gd name="connsiteX38244" fmla="*/ 1476014 w 12191966"/>
              <a:gd name="connsiteY38244" fmla="*/ 2537455 h 4330701"/>
              <a:gd name="connsiteX38245" fmla="*/ 1476014 w 12191966"/>
              <a:gd name="connsiteY38245" fmla="*/ 2530708 h 4330701"/>
              <a:gd name="connsiteX38246" fmla="*/ 1480776 w 12191966"/>
              <a:gd name="connsiteY38246" fmla="*/ 2531501 h 4330701"/>
              <a:gd name="connsiteX38247" fmla="*/ 1483554 w 12191966"/>
              <a:gd name="connsiteY38247" fmla="*/ 2533089 h 4330701"/>
              <a:gd name="connsiteX38248" fmla="*/ 1485141 w 12191966"/>
              <a:gd name="connsiteY38248" fmla="*/ 2535074 h 4330701"/>
              <a:gd name="connsiteX38249" fmla="*/ 1486332 w 12191966"/>
              <a:gd name="connsiteY38249" fmla="*/ 2537058 h 4330701"/>
              <a:gd name="connsiteX38250" fmla="*/ 1490301 w 12191966"/>
              <a:gd name="connsiteY38250" fmla="*/ 2535868 h 4330701"/>
              <a:gd name="connsiteX38251" fmla="*/ 1494666 w 12191966"/>
              <a:gd name="connsiteY38251" fmla="*/ 2535868 h 4330701"/>
              <a:gd name="connsiteX38252" fmla="*/ 1498635 w 12191966"/>
              <a:gd name="connsiteY38252" fmla="*/ 2535868 h 4330701"/>
              <a:gd name="connsiteX38253" fmla="*/ 1501810 w 12191966"/>
              <a:gd name="connsiteY38253" fmla="*/ 2536661 h 4330701"/>
              <a:gd name="connsiteX38254" fmla="*/ 1496254 w 12191966"/>
              <a:gd name="connsiteY38254" fmla="*/ 2530708 h 4330701"/>
              <a:gd name="connsiteX38255" fmla="*/ 1491095 w 12191966"/>
              <a:gd name="connsiteY38255" fmla="*/ 2525945 h 4330701"/>
              <a:gd name="connsiteX38256" fmla="*/ 1486729 w 12191966"/>
              <a:gd name="connsiteY38256" fmla="*/ 2523563 h 4330701"/>
              <a:gd name="connsiteX38257" fmla="*/ 1482760 w 12191966"/>
              <a:gd name="connsiteY38257" fmla="*/ 2521182 h 4330701"/>
              <a:gd name="connsiteX38258" fmla="*/ 1479188 w 12191966"/>
              <a:gd name="connsiteY38258" fmla="*/ 2518800 h 4330701"/>
              <a:gd name="connsiteX38259" fmla="*/ 1475617 w 12191966"/>
              <a:gd name="connsiteY38259" fmla="*/ 2516419 h 4330701"/>
              <a:gd name="connsiteX38260" fmla="*/ 1472044 w 12191966"/>
              <a:gd name="connsiteY38260" fmla="*/ 2512450 h 4330701"/>
              <a:gd name="connsiteX38261" fmla="*/ 1468472 w 12191966"/>
              <a:gd name="connsiteY38261" fmla="*/ 2506496 h 4330701"/>
              <a:gd name="connsiteX38262" fmla="*/ 1466091 w 12191966"/>
              <a:gd name="connsiteY38262" fmla="*/ 2508481 h 4330701"/>
              <a:gd name="connsiteX38263" fmla="*/ 1464504 w 12191966"/>
              <a:gd name="connsiteY38263" fmla="*/ 2510862 h 4330701"/>
              <a:gd name="connsiteX38264" fmla="*/ 1464107 w 12191966"/>
              <a:gd name="connsiteY38264" fmla="*/ 2513640 h 4330701"/>
              <a:gd name="connsiteX38265" fmla="*/ 1464107 w 12191966"/>
              <a:gd name="connsiteY38265" fmla="*/ 2515625 h 4330701"/>
              <a:gd name="connsiteX38266" fmla="*/ 1464107 w 12191966"/>
              <a:gd name="connsiteY38266" fmla="*/ 2517610 h 4330701"/>
              <a:gd name="connsiteX38267" fmla="*/ 1465298 w 12191966"/>
              <a:gd name="connsiteY38267" fmla="*/ 2519594 h 4330701"/>
              <a:gd name="connsiteX38268" fmla="*/ 1467282 w 12191966"/>
              <a:gd name="connsiteY38268" fmla="*/ 2523960 h 4330701"/>
              <a:gd name="connsiteX38269" fmla="*/ 1469267 w 12191966"/>
              <a:gd name="connsiteY38269" fmla="*/ 2527929 h 4330701"/>
              <a:gd name="connsiteX38270" fmla="*/ 1470060 w 12191966"/>
              <a:gd name="connsiteY38270" fmla="*/ 2530708 h 4330701"/>
              <a:gd name="connsiteX38271" fmla="*/ 1470854 w 12191966"/>
              <a:gd name="connsiteY38271" fmla="*/ 2533089 h 4330701"/>
              <a:gd name="connsiteX38272" fmla="*/ 1471251 w 12191966"/>
              <a:gd name="connsiteY38272" fmla="*/ 2535471 h 4330701"/>
              <a:gd name="connsiteX38273" fmla="*/ 1470854 w 12191966"/>
              <a:gd name="connsiteY38273" fmla="*/ 2538249 h 4330701"/>
              <a:gd name="connsiteX38274" fmla="*/ 1470060 w 12191966"/>
              <a:gd name="connsiteY38274" fmla="*/ 2541027 h 4330701"/>
              <a:gd name="connsiteX38275" fmla="*/ 1468472 w 12191966"/>
              <a:gd name="connsiteY38275" fmla="*/ 2544203 h 4330701"/>
              <a:gd name="connsiteX38276" fmla="*/ 1464107 w 12191966"/>
              <a:gd name="connsiteY38276" fmla="*/ 2544203 h 4330701"/>
              <a:gd name="connsiteX38277" fmla="*/ 1461329 w 12191966"/>
              <a:gd name="connsiteY38277" fmla="*/ 2543012 h 4330701"/>
              <a:gd name="connsiteX38278" fmla="*/ 1458551 w 12191966"/>
              <a:gd name="connsiteY38278" fmla="*/ 2542615 h 4330701"/>
              <a:gd name="connsiteX38279" fmla="*/ 1456566 w 12191966"/>
              <a:gd name="connsiteY38279" fmla="*/ 2541027 h 4330701"/>
              <a:gd name="connsiteX38280" fmla="*/ 1454979 w 12191966"/>
              <a:gd name="connsiteY38280" fmla="*/ 2539440 h 4330701"/>
              <a:gd name="connsiteX38281" fmla="*/ 1454582 w 12191966"/>
              <a:gd name="connsiteY38281" fmla="*/ 2538249 h 4330701"/>
              <a:gd name="connsiteX38282" fmla="*/ 1454185 w 12191966"/>
              <a:gd name="connsiteY38282" fmla="*/ 2535868 h 4330701"/>
              <a:gd name="connsiteX38283" fmla="*/ 1454185 w 12191966"/>
              <a:gd name="connsiteY38283" fmla="*/ 2533883 h 4330701"/>
              <a:gd name="connsiteX38284" fmla="*/ 1454979 w 12191966"/>
              <a:gd name="connsiteY38284" fmla="*/ 2529120 h 4330701"/>
              <a:gd name="connsiteX38285" fmla="*/ 1456170 w 12191966"/>
              <a:gd name="connsiteY38285" fmla="*/ 2522373 h 4330701"/>
              <a:gd name="connsiteX38286" fmla="*/ 1456963 w 12191966"/>
              <a:gd name="connsiteY38286" fmla="*/ 2514831 h 4330701"/>
              <a:gd name="connsiteX38287" fmla="*/ 1457757 w 12191966"/>
              <a:gd name="connsiteY38287" fmla="*/ 2510862 h 4330701"/>
              <a:gd name="connsiteX38288" fmla="*/ 1456963 w 12191966"/>
              <a:gd name="connsiteY38288" fmla="*/ 2506496 h 4330701"/>
              <a:gd name="connsiteX38289" fmla="*/ 1454185 w 12191966"/>
              <a:gd name="connsiteY38289" fmla="*/ 2506099 h 4330701"/>
              <a:gd name="connsiteX38290" fmla="*/ 1452201 w 12191966"/>
              <a:gd name="connsiteY38290" fmla="*/ 2506496 h 4330701"/>
              <a:gd name="connsiteX38291" fmla="*/ 1450216 w 12191966"/>
              <a:gd name="connsiteY38291" fmla="*/ 2507290 h 4330701"/>
              <a:gd name="connsiteX38292" fmla="*/ 1448232 w 12191966"/>
              <a:gd name="connsiteY38292" fmla="*/ 2508878 h 4330701"/>
              <a:gd name="connsiteX38293" fmla="*/ 1445057 w 12191966"/>
              <a:gd name="connsiteY38293" fmla="*/ 2512053 h 4330701"/>
              <a:gd name="connsiteX38294" fmla="*/ 1443073 w 12191966"/>
              <a:gd name="connsiteY38294" fmla="*/ 2513640 h 4330701"/>
              <a:gd name="connsiteX38295" fmla="*/ 1440692 w 12191966"/>
              <a:gd name="connsiteY38295" fmla="*/ 2514037 h 4330701"/>
              <a:gd name="connsiteX38296" fmla="*/ 1439104 w 12191966"/>
              <a:gd name="connsiteY38296" fmla="*/ 2510862 h 4330701"/>
              <a:gd name="connsiteX38297" fmla="*/ 1438708 w 12191966"/>
              <a:gd name="connsiteY38297" fmla="*/ 2508878 h 4330701"/>
              <a:gd name="connsiteX38298" fmla="*/ 1439104 w 12191966"/>
              <a:gd name="connsiteY38298" fmla="*/ 2506496 h 4330701"/>
              <a:gd name="connsiteX38299" fmla="*/ 1440692 w 12191966"/>
              <a:gd name="connsiteY38299" fmla="*/ 2504908 h 4330701"/>
              <a:gd name="connsiteX38300" fmla="*/ 1443073 w 12191966"/>
              <a:gd name="connsiteY38300" fmla="*/ 2502924 h 4330701"/>
              <a:gd name="connsiteX38301" fmla="*/ 1446248 w 12191966"/>
              <a:gd name="connsiteY38301" fmla="*/ 2502130 h 4330701"/>
              <a:gd name="connsiteX38302" fmla="*/ 1449423 w 12191966"/>
              <a:gd name="connsiteY38302" fmla="*/ 2500542 h 4330701"/>
              <a:gd name="connsiteX38303" fmla="*/ 1454185 w 12191966"/>
              <a:gd name="connsiteY38303" fmla="*/ 2499749 h 4330701"/>
              <a:gd name="connsiteX38304" fmla="*/ 1463710 w 12191966"/>
              <a:gd name="connsiteY38304" fmla="*/ 2498558 h 4330701"/>
              <a:gd name="connsiteX38305" fmla="*/ 1473235 w 12191966"/>
              <a:gd name="connsiteY38305" fmla="*/ 2497764 h 4330701"/>
              <a:gd name="connsiteX38306" fmla="*/ 1482760 w 12191966"/>
              <a:gd name="connsiteY38306" fmla="*/ 2497764 h 4330701"/>
              <a:gd name="connsiteX38307" fmla="*/ 1490698 w 12191966"/>
              <a:gd name="connsiteY38307" fmla="*/ 2498955 h 4330701"/>
              <a:gd name="connsiteX38308" fmla="*/ 1481173 w 12191966"/>
              <a:gd name="connsiteY38308" fmla="*/ 2495779 h 4330701"/>
              <a:gd name="connsiteX38309" fmla="*/ 1472044 w 12191966"/>
              <a:gd name="connsiteY38309" fmla="*/ 2491810 h 4330701"/>
              <a:gd name="connsiteX38310" fmla="*/ 1454185 w 12191966"/>
              <a:gd name="connsiteY38310" fmla="*/ 2484269 h 4330701"/>
              <a:gd name="connsiteX38311" fmla="*/ 1444661 w 12191966"/>
              <a:gd name="connsiteY38311" fmla="*/ 2480300 h 4330701"/>
              <a:gd name="connsiteX38312" fmla="*/ 1435135 w 12191966"/>
              <a:gd name="connsiteY38312" fmla="*/ 2477918 h 4330701"/>
              <a:gd name="connsiteX38313" fmla="*/ 1429579 w 12191966"/>
              <a:gd name="connsiteY38313" fmla="*/ 2476728 h 4330701"/>
              <a:gd name="connsiteX38314" fmla="*/ 1424420 w 12191966"/>
              <a:gd name="connsiteY38314" fmla="*/ 2475934 h 4330701"/>
              <a:gd name="connsiteX38315" fmla="*/ 1418467 w 12191966"/>
              <a:gd name="connsiteY38315" fmla="*/ 2475934 h 4330701"/>
              <a:gd name="connsiteX38316" fmla="*/ 1412513 w 12191966"/>
              <a:gd name="connsiteY38316" fmla="*/ 2475934 h 4330701"/>
              <a:gd name="connsiteX38317" fmla="*/ 1413307 w 12191966"/>
              <a:gd name="connsiteY38317" fmla="*/ 2480300 h 4330701"/>
              <a:gd name="connsiteX38318" fmla="*/ 1414895 w 12191966"/>
              <a:gd name="connsiteY38318" fmla="*/ 2483872 h 4330701"/>
              <a:gd name="connsiteX38319" fmla="*/ 1416879 w 12191966"/>
              <a:gd name="connsiteY38319" fmla="*/ 2487047 h 4330701"/>
              <a:gd name="connsiteX38320" fmla="*/ 1419657 w 12191966"/>
              <a:gd name="connsiteY38320" fmla="*/ 2489429 h 4330701"/>
              <a:gd name="connsiteX38321" fmla="*/ 1422435 w 12191966"/>
              <a:gd name="connsiteY38321" fmla="*/ 2490223 h 4330701"/>
              <a:gd name="connsiteX38322" fmla="*/ 1426404 w 12191966"/>
              <a:gd name="connsiteY38322" fmla="*/ 2491413 h 4330701"/>
              <a:gd name="connsiteX38323" fmla="*/ 1430373 w 12191966"/>
              <a:gd name="connsiteY38323" fmla="*/ 2491413 h 4330701"/>
              <a:gd name="connsiteX38324" fmla="*/ 1435135 w 12191966"/>
              <a:gd name="connsiteY38324" fmla="*/ 2491017 h 4330701"/>
              <a:gd name="connsiteX38325" fmla="*/ 1433945 w 12191966"/>
              <a:gd name="connsiteY38325" fmla="*/ 2493398 h 4330701"/>
              <a:gd name="connsiteX38326" fmla="*/ 1433151 w 12191966"/>
              <a:gd name="connsiteY38326" fmla="*/ 2495383 h 4330701"/>
              <a:gd name="connsiteX38327" fmla="*/ 1431563 w 12191966"/>
              <a:gd name="connsiteY38327" fmla="*/ 2496573 h 4330701"/>
              <a:gd name="connsiteX38328" fmla="*/ 1429976 w 12191966"/>
              <a:gd name="connsiteY38328" fmla="*/ 2497764 h 4330701"/>
              <a:gd name="connsiteX38329" fmla="*/ 1428388 w 12191966"/>
              <a:gd name="connsiteY38329" fmla="*/ 2498558 h 4330701"/>
              <a:gd name="connsiteX38330" fmla="*/ 1427198 w 12191966"/>
              <a:gd name="connsiteY38330" fmla="*/ 2498955 h 4330701"/>
              <a:gd name="connsiteX38331" fmla="*/ 1422832 w 12191966"/>
              <a:gd name="connsiteY38331" fmla="*/ 2498558 h 4330701"/>
              <a:gd name="connsiteX38332" fmla="*/ 1418467 w 12191966"/>
              <a:gd name="connsiteY38332" fmla="*/ 2497367 h 4330701"/>
              <a:gd name="connsiteX38333" fmla="*/ 1414101 w 12191966"/>
              <a:gd name="connsiteY38333" fmla="*/ 2495779 h 4330701"/>
              <a:gd name="connsiteX38334" fmla="*/ 1404973 w 12191966"/>
              <a:gd name="connsiteY38334" fmla="*/ 2492207 h 4330701"/>
              <a:gd name="connsiteX38335" fmla="*/ 1400607 w 12191966"/>
              <a:gd name="connsiteY38335" fmla="*/ 2491017 h 4330701"/>
              <a:gd name="connsiteX38336" fmla="*/ 1395845 w 12191966"/>
              <a:gd name="connsiteY38336" fmla="*/ 2489826 h 4330701"/>
              <a:gd name="connsiteX38337" fmla="*/ 1392273 w 12191966"/>
              <a:gd name="connsiteY38337" fmla="*/ 2489826 h 4330701"/>
              <a:gd name="connsiteX38338" fmla="*/ 1391083 w 12191966"/>
              <a:gd name="connsiteY38338" fmla="*/ 2490223 h 4330701"/>
              <a:gd name="connsiteX38339" fmla="*/ 1389495 w 12191966"/>
              <a:gd name="connsiteY38339" fmla="*/ 2491413 h 4330701"/>
              <a:gd name="connsiteX38340" fmla="*/ 1387908 w 12191966"/>
              <a:gd name="connsiteY38340" fmla="*/ 2492207 h 4330701"/>
              <a:gd name="connsiteX38341" fmla="*/ 1386717 w 12191966"/>
              <a:gd name="connsiteY38341" fmla="*/ 2493795 h 4330701"/>
              <a:gd name="connsiteX38342" fmla="*/ 1385923 w 12191966"/>
              <a:gd name="connsiteY38342" fmla="*/ 2495779 h 4330701"/>
              <a:gd name="connsiteX38343" fmla="*/ 1384733 w 12191966"/>
              <a:gd name="connsiteY38343" fmla="*/ 2498558 h 4330701"/>
              <a:gd name="connsiteX38344" fmla="*/ 1384336 w 12191966"/>
              <a:gd name="connsiteY38344" fmla="*/ 2501336 h 4330701"/>
              <a:gd name="connsiteX38345" fmla="*/ 1384336 w 12191966"/>
              <a:gd name="connsiteY38345" fmla="*/ 2504908 h 4330701"/>
              <a:gd name="connsiteX38346" fmla="*/ 1384733 w 12191966"/>
              <a:gd name="connsiteY38346" fmla="*/ 2514037 h 4330701"/>
              <a:gd name="connsiteX38347" fmla="*/ 1373223 w 12191966"/>
              <a:gd name="connsiteY38347" fmla="*/ 2510465 h 4330701"/>
              <a:gd name="connsiteX38348" fmla="*/ 1362905 w 12191966"/>
              <a:gd name="connsiteY38348" fmla="*/ 2506893 h 4330701"/>
              <a:gd name="connsiteX38349" fmla="*/ 1353776 w 12191966"/>
              <a:gd name="connsiteY38349" fmla="*/ 2503321 h 4330701"/>
              <a:gd name="connsiteX38350" fmla="*/ 1344648 w 12191966"/>
              <a:gd name="connsiteY38350" fmla="*/ 2500542 h 4330701"/>
              <a:gd name="connsiteX38351" fmla="*/ 1340680 w 12191966"/>
              <a:gd name="connsiteY38351" fmla="*/ 2499352 h 4330701"/>
              <a:gd name="connsiteX38352" fmla="*/ 1336314 w 12191966"/>
              <a:gd name="connsiteY38352" fmla="*/ 2498955 h 4330701"/>
              <a:gd name="connsiteX38353" fmla="*/ 1332346 w 12191966"/>
              <a:gd name="connsiteY38353" fmla="*/ 2498955 h 4330701"/>
              <a:gd name="connsiteX38354" fmla="*/ 1327980 w 12191966"/>
              <a:gd name="connsiteY38354" fmla="*/ 2498955 h 4330701"/>
              <a:gd name="connsiteX38355" fmla="*/ 1324011 w 12191966"/>
              <a:gd name="connsiteY38355" fmla="*/ 2499749 h 4330701"/>
              <a:gd name="connsiteX38356" fmla="*/ 1320042 w 12191966"/>
              <a:gd name="connsiteY38356" fmla="*/ 2501336 h 4330701"/>
              <a:gd name="connsiteX38357" fmla="*/ 1316074 w 12191966"/>
              <a:gd name="connsiteY38357" fmla="*/ 2503321 h 4330701"/>
              <a:gd name="connsiteX38358" fmla="*/ 1312105 w 12191966"/>
              <a:gd name="connsiteY38358" fmla="*/ 2506099 h 4330701"/>
              <a:gd name="connsiteX38359" fmla="*/ 1314089 w 12191966"/>
              <a:gd name="connsiteY38359" fmla="*/ 2501336 h 4330701"/>
              <a:gd name="connsiteX38360" fmla="*/ 1316074 w 12191966"/>
              <a:gd name="connsiteY38360" fmla="*/ 2496573 h 4330701"/>
              <a:gd name="connsiteX38361" fmla="*/ 1317264 w 12191966"/>
              <a:gd name="connsiteY38361" fmla="*/ 2490223 h 4330701"/>
              <a:gd name="connsiteX38362" fmla="*/ 1317661 w 12191966"/>
              <a:gd name="connsiteY38362" fmla="*/ 2483475 h 4330701"/>
              <a:gd name="connsiteX38363" fmla="*/ 1321630 w 12191966"/>
              <a:gd name="connsiteY38363" fmla="*/ 2483475 h 4330701"/>
              <a:gd name="connsiteX38364" fmla="*/ 1325598 w 12191966"/>
              <a:gd name="connsiteY38364" fmla="*/ 2483872 h 4330701"/>
              <a:gd name="connsiteX38365" fmla="*/ 1333139 w 12191966"/>
              <a:gd name="connsiteY38365" fmla="*/ 2485063 h 4330701"/>
              <a:gd name="connsiteX38366" fmla="*/ 1340283 w 12191966"/>
              <a:gd name="connsiteY38366" fmla="*/ 2487047 h 4330701"/>
              <a:gd name="connsiteX38367" fmla="*/ 1347426 w 12191966"/>
              <a:gd name="connsiteY38367" fmla="*/ 2489032 h 4330701"/>
              <a:gd name="connsiteX38368" fmla="*/ 1354173 w 12191966"/>
              <a:gd name="connsiteY38368" fmla="*/ 2491017 h 4330701"/>
              <a:gd name="connsiteX38369" fmla="*/ 1361317 w 12191966"/>
              <a:gd name="connsiteY38369" fmla="*/ 2491810 h 4330701"/>
              <a:gd name="connsiteX38370" fmla="*/ 1365286 w 12191966"/>
              <a:gd name="connsiteY38370" fmla="*/ 2492207 h 4330701"/>
              <a:gd name="connsiteX38371" fmla="*/ 1369651 w 12191966"/>
              <a:gd name="connsiteY38371" fmla="*/ 2492207 h 4330701"/>
              <a:gd name="connsiteX38372" fmla="*/ 1374414 w 12191966"/>
              <a:gd name="connsiteY38372" fmla="*/ 2491810 h 4330701"/>
              <a:gd name="connsiteX38373" fmla="*/ 1378779 w 12191966"/>
              <a:gd name="connsiteY38373" fmla="*/ 2491017 h 4330701"/>
              <a:gd name="connsiteX38374" fmla="*/ 1374810 w 12191966"/>
              <a:gd name="connsiteY38374" fmla="*/ 2484269 h 4330701"/>
              <a:gd name="connsiteX38375" fmla="*/ 1370842 w 12191966"/>
              <a:gd name="connsiteY38375" fmla="*/ 2477522 h 4330701"/>
              <a:gd name="connsiteX38376" fmla="*/ 1363698 w 12191966"/>
              <a:gd name="connsiteY38376" fmla="*/ 2462439 h 4330701"/>
              <a:gd name="connsiteX38377" fmla="*/ 1360126 w 12191966"/>
              <a:gd name="connsiteY38377" fmla="*/ 2455294 h 4330701"/>
              <a:gd name="connsiteX38378" fmla="*/ 1355761 w 12191966"/>
              <a:gd name="connsiteY38378" fmla="*/ 2448150 h 4330701"/>
              <a:gd name="connsiteX38379" fmla="*/ 1353776 w 12191966"/>
              <a:gd name="connsiteY38379" fmla="*/ 2445372 h 4330701"/>
              <a:gd name="connsiteX38380" fmla="*/ 1351395 w 12191966"/>
              <a:gd name="connsiteY38380" fmla="*/ 2442593 h 4330701"/>
              <a:gd name="connsiteX38381" fmla="*/ 1348220 w 12191966"/>
              <a:gd name="connsiteY38381" fmla="*/ 2440212 h 4330701"/>
              <a:gd name="connsiteX38382" fmla="*/ 1345839 w 12191966"/>
              <a:gd name="connsiteY38382" fmla="*/ 2437830 h 4330701"/>
              <a:gd name="connsiteX38383" fmla="*/ 1350204 w 12191966"/>
              <a:gd name="connsiteY38383" fmla="*/ 2432671 h 4330701"/>
              <a:gd name="connsiteX38384" fmla="*/ 1354570 w 12191966"/>
              <a:gd name="connsiteY38384" fmla="*/ 2428701 h 4330701"/>
              <a:gd name="connsiteX38385" fmla="*/ 1359730 w 12191966"/>
              <a:gd name="connsiteY38385" fmla="*/ 2426320 h 4330701"/>
              <a:gd name="connsiteX38386" fmla="*/ 1364889 w 12191966"/>
              <a:gd name="connsiteY38386" fmla="*/ 2424335 h 4330701"/>
              <a:gd name="connsiteX38387" fmla="*/ 1369254 w 12191966"/>
              <a:gd name="connsiteY38387" fmla="*/ 2423145 h 4330701"/>
              <a:gd name="connsiteX38388" fmla="*/ 1374414 w 12191966"/>
              <a:gd name="connsiteY38388" fmla="*/ 2423145 h 4330701"/>
              <a:gd name="connsiteX38389" fmla="*/ 1378779 w 12191966"/>
              <a:gd name="connsiteY38389" fmla="*/ 2423145 h 4330701"/>
              <a:gd name="connsiteX38390" fmla="*/ 1383939 w 12191966"/>
              <a:gd name="connsiteY38390" fmla="*/ 2423145 h 4330701"/>
              <a:gd name="connsiteX38391" fmla="*/ 1393861 w 12191966"/>
              <a:gd name="connsiteY38391" fmla="*/ 2424335 h 4330701"/>
              <a:gd name="connsiteX38392" fmla="*/ 1399020 w 12191966"/>
              <a:gd name="connsiteY38392" fmla="*/ 2424335 h 4330701"/>
              <a:gd name="connsiteX38393" fmla="*/ 1403782 w 12191966"/>
              <a:gd name="connsiteY38393" fmla="*/ 2423542 h 4330701"/>
              <a:gd name="connsiteX38394" fmla="*/ 1408942 w 12191966"/>
              <a:gd name="connsiteY38394" fmla="*/ 2422748 h 4330701"/>
              <a:gd name="connsiteX38395" fmla="*/ 1414101 w 12191966"/>
              <a:gd name="connsiteY38395" fmla="*/ 2421160 h 4330701"/>
              <a:gd name="connsiteX38396" fmla="*/ 1418864 w 12191966"/>
              <a:gd name="connsiteY38396" fmla="*/ 2418779 h 4330701"/>
              <a:gd name="connsiteX38397" fmla="*/ 1424023 w 12191966"/>
              <a:gd name="connsiteY38397" fmla="*/ 2415206 h 4330701"/>
              <a:gd name="connsiteX38398" fmla="*/ 1424023 w 12191966"/>
              <a:gd name="connsiteY38398" fmla="*/ 2437830 h 4330701"/>
              <a:gd name="connsiteX38399" fmla="*/ 1427595 w 12191966"/>
              <a:gd name="connsiteY38399" fmla="*/ 2438227 h 4330701"/>
              <a:gd name="connsiteX38400" fmla="*/ 1430373 w 12191966"/>
              <a:gd name="connsiteY38400" fmla="*/ 2438227 h 4330701"/>
              <a:gd name="connsiteX38401" fmla="*/ 1433151 w 12191966"/>
              <a:gd name="connsiteY38401" fmla="*/ 2437037 h 4330701"/>
              <a:gd name="connsiteX38402" fmla="*/ 1435135 w 12191966"/>
              <a:gd name="connsiteY38402" fmla="*/ 2436243 h 4330701"/>
              <a:gd name="connsiteX38403" fmla="*/ 1437119 w 12191966"/>
              <a:gd name="connsiteY38403" fmla="*/ 2434258 h 4330701"/>
              <a:gd name="connsiteX38404" fmla="*/ 1439104 w 12191966"/>
              <a:gd name="connsiteY38404" fmla="*/ 2432671 h 4330701"/>
              <a:gd name="connsiteX38405" fmla="*/ 1441485 w 12191966"/>
              <a:gd name="connsiteY38405" fmla="*/ 2428304 h 4330701"/>
              <a:gd name="connsiteX38406" fmla="*/ 1444661 w 12191966"/>
              <a:gd name="connsiteY38406" fmla="*/ 2423145 h 4330701"/>
              <a:gd name="connsiteX38407" fmla="*/ 1447438 w 12191966"/>
              <a:gd name="connsiteY38407" fmla="*/ 2419176 h 4330701"/>
              <a:gd name="connsiteX38408" fmla="*/ 1449423 w 12191966"/>
              <a:gd name="connsiteY38408" fmla="*/ 2417191 h 4330701"/>
              <a:gd name="connsiteX38409" fmla="*/ 1452201 w 12191966"/>
              <a:gd name="connsiteY38409" fmla="*/ 2416000 h 4330701"/>
              <a:gd name="connsiteX38410" fmla="*/ 1454582 w 12191966"/>
              <a:gd name="connsiteY38410" fmla="*/ 2415206 h 4330701"/>
              <a:gd name="connsiteX38411" fmla="*/ 1457757 w 12191966"/>
              <a:gd name="connsiteY38411" fmla="*/ 2415206 h 4330701"/>
              <a:gd name="connsiteX38412" fmla="*/ 1454582 w 12191966"/>
              <a:gd name="connsiteY38412" fmla="*/ 2409253 h 4330701"/>
              <a:gd name="connsiteX38413" fmla="*/ 1452598 w 12191966"/>
              <a:gd name="connsiteY38413" fmla="*/ 2407268 h 4330701"/>
              <a:gd name="connsiteX38414" fmla="*/ 1451010 w 12191966"/>
              <a:gd name="connsiteY38414" fmla="*/ 2405681 h 4330701"/>
              <a:gd name="connsiteX38415" fmla="*/ 1449423 w 12191966"/>
              <a:gd name="connsiteY38415" fmla="*/ 2404093 h 4330701"/>
              <a:gd name="connsiteX38416" fmla="*/ 1448232 w 12191966"/>
              <a:gd name="connsiteY38416" fmla="*/ 2402902 h 4330701"/>
              <a:gd name="connsiteX38417" fmla="*/ 1446645 w 12191966"/>
              <a:gd name="connsiteY38417" fmla="*/ 2402505 h 4330701"/>
              <a:gd name="connsiteX38418" fmla="*/ 1444661 w 12191966"/>
              <a:gd name="connsiteY38418" fmla="*/ 2402505 h 4330701"/>
              <a:gd name="connsiteX38419" fmla="*/ 1441485 w 12191966"/>
              <a:gd name="connsiteY38419" fmla="*/ 2402505 h 4330701"/>
              <a:gd name="connsiteX38420" fmla="*/ 1438708 w 12191966"/>
              <a:gd name="connsiteY38420" fmla="*/ 2403696 h 4330701"/>
              <a:gd name="connsiteX38421" fmla="*/ 1435532 w 12191966"/>
              <a:gd name="connsiteY38421" fmla="*/ 2405284 h 4330701"/>
              <a:gd name="connsiteX38422" fmla="*/ 1432357 w 12191966"/>
              <a:gd name="connsiteY38422" fmla="*/ 2407268 h 4330701"/>
              <a:gd name="connsiteX38423" fmla="*/ 1429579 w 12191966"/>
              <a:gd name="connsiteY38423" fmla="*/ 2408459 h 4330701"/>
              <a:gd name="connsiteX38424" fmla="*/ 1427198 w 12191966"/>
              <a:gd name="connsiteY38424" fmla="*/ 2409650 h 4330701"/>
              <a:gd name="connsiteX38425" fmla="*/ 1424817 w 12191966"/>
              <a:gd name="connsiteY38425" fmla="*/ 2410047 h 4330701"/>
              <a:gd name="connsiteX38426" fmla="*/ 1424023 w 12191966"/>
              <a:gd name="connsiteY38426" fmla="*/ 2410047 h 4330701"/>
              <a:gd name="connsiteX38427" fmla="*/ 1422832 w 12191966"/>
              <a:gd name="connsiteY38427" fmla="*/ 2409650 h 4330701"/>
              <a:gd name="connsiteX38428" fmla="*/ 1422039 w 12191966"/>
              <a:gd name="connsiteY38428" fmla="*/ 2409253 h 4330701"/>
              <a:gd name="connsiteX38429" fmla="*/ 1420848 w 12191966"/>
              <a:gd name="connsiteY38429" fmla="*/ 2408062 h 4330701"/>
              <a:gd name="connsiteX38430" fmla="*/ 1420054 w 12191966"/>
              <a:gd name="connsiteY38430" fmla="*/ 2404490 h 4330701"/>
              <a:gd name="connsiteX38431" fmla="*/ 1418864 w 12191966"/>
              <a:gd name="connsiteY38431" fmla="*/ 2399727 h 4330701"/>
              <a:gd name="connsiteX38432" fmla="*/ 1418467 w 12191966"/>
              <a:gd name="connsiteY38432" fmla="*/ 2392186 h 4330701"/>
              <a:gd name="connsiteX38433" fmla="*/ 1416085 w 12191966"/>
              <a:gd name="connsiteY38433" fmla="*/ 2396948 h 4330701"/>
              <a:gd name="connsiteX38434" fmla="*/ 1414101 w 12191966"/>
              <a:gd name="connsiteY38434" fmla="*/ 2400918 h 4330701"/>
              <a:gd name="connsiteX38435" fmla="*/ 1411323 w 12191966"/>
              <a:gd name="connsiteY38435" fmla="*/ 2403696 h 4330701"/>
              <a:gd name="connsiteX38436" fmla="*/ 1408545 w 12191966"/>
              <a:gd name="connsiteY38436" fmla="*/ 2405284 h 4330701"/>
              <a:gd name="connsiteX38437" fmla="*/ 1405370 w 12191966"/>
              <a:gd name="connsiteY38437" fmla="*/ 2406077 h 4330701"/>
              <a:gd name="connsiteX38438" fmla="*/ 1402592 w 12191966"/>
              <a:gd name="connsiteY38438" fmla="*/ 2406077 h 4330701"/>
              <a:gd name="connsiteX38439" fmla="*/ 1399020 w 12191966"/>
              <a:gd name="connsiteY38439" fmla="*/ 2406077 h 4330701"/>
              <a:gd name="connsiteX38440" fmla="*/ 1395448 w 12191966"/>
              <a:gd name="connsiteY38440" fmla="*/ 2405284 h 4330701"/>
              <a:gd name="connsiteX38441" fmla="*/ 1388304 w 12191966"/>
              <a:gd name="connsiteY38441" fmla="*/ 2403696 h 4330701"/>
              <a:gd name="connsiteX38442" fmla="*/ 1384733 w 12191966"/>
              <a:gd name="connsiteY38442" fmla="*/ 2402902 h 4330701"/>
              <a:gd name="connsiteX38443" fmla="*/ 1381557 w 12191966"/>
              <a:gd name="connsiteY38443" fmla="*/ 2402505 h 4330701"/>
              <a:gd name="connsiteX38444" fmla="*/ 1377986 w 12191966"/>
              <a:gd name="connsiteY38444" fmla="*/ 2402505 h 4330701"/>
              <a:gd name="connsiteX38445" fmla="*/ 1374810 w 12191966"/>
              <a:gd name="connsiteY38445" fmla="*/ 2403696 h 4330701"/>
              <a:gd name="connsiteX38446" fmla="*/ 1371239 w 12191966"/>
              <a:gd name="connsiteY38446" fmla="*/ 2405284 h 4330701"/>
              <a:gd name="connsiteX38447" fmla="*/ 1367667 w 12191966"/>
              <a:gd name="connsiteY38447" fmla="*/ 2407268 h 4330701"/>
              <a:gd name="connsiteX38448" fmla="*/ 1367270 w 12191966"/>
              <a:gd name="connsiteY38448" fmla="*/ 2402505 h 4330701"/>
              <a:gd name="connsiteX38449" fmla="*/ 1367270 w 12191966"/>
              <a:gd name="connsiteY38449" fmla="*/ 2398536 h 4330701"/>
              <a:gd name="connsiteX38450" fmla="*/ 1367270 w 12191966"/>
              <a:gd name="connsiteY38450" fmla="*/ 2395758 h 4330701"/>
              <a:gd name="connsiteX38451" fmla="*/ 1368461 w 12191966"/>
              <a:gd name="connsiteY38451" fmla="*/ 2392979 h 4330701"/>
              <a:gd name="connsiteX38452" fmla="*/ 1369651 w 12191966"/>
              <a:gd name="connsiteY38452" fmla="*/ 2390995 h 4330701"/>
              <a:gd name="connsiteX38453" fmla="*/ 1371239 w 12191966"/>
              <a:gd name="connsiteY38453" fmla="*/ 2389407 h 4330701"/>
              <a:gd name="connsiteX38454" fmla="*/ 1373223 w 12191966"/>
              <a:gd name="connsiteY38454" fmla="*/ 2388613 h 4330701"/>
              <a:gd name="connsiteX38455" fmla="*/ 1376001 w 12191966"/>
              <a:gd name="connsiteY38455" fmla="*/ 2387423 h 4330701"/>
              <a:gd name="connsiteX38456" fmla="*/ 1380367 w 12191966"/>
              <a:gd name="connsiteY38456" fmla="*/ 2386232 h 4330701"/>
              <a:gd name="connsiteX38457" fmla="*/ 1384336 w 12191966"/>
              <a:gd name="connsiteY38457" fmla="*/ 2384644 h 4330701"/>
              <a:gd name="connsiteX38458" fmla="*/ 1386320 w 12191966"/>
              <a:gd name="connsiteY38458" fmla="*/ 2383057 h 4330701"/>
              <a:gd name="connsiteX38459" fmla="*/ 1388304 w 12191966"/>
              <a:gd name="connsiteY38459" fmla="*/ 2381469 h 4330701"/>
              <a:gd name="connsiteX38460" fmla="*/ 1389495 w 12191966"/>
              <a:gd name="connsiteY38460" fmla="*/ 2379484 h 4330701"/>
              <a:gd name="connsiteX38461" fmla="*/ 1390289 w 12191966"/>
              <a:gd name="connsiteY38461" fmla="*/ 2377103 h 4330701"/>
              <a:gd name="connsiteX38462" fmla="*/ 1384733 w 12191966"/>
              <a:gd name="connsiteY38462" fmla="*/ 2375912 h 4330701"/>
              <a:gd name="connsiteX38463" fmla="*/ 1379176 w 12191966"/>
              <a:gd name="connsiteY38463" fmla="*/ 2373928 h 4330701"/>
              <a:gd name="connsiteX38464" fmla="*/ 1374414 w 12191966"/>
              <a:gd name="connsiteY38464" fmla="*/ 2372340 h 4330701"/>
              <a:gd name="connsiteX38465" fmla="*/ 1368858 w 12191966"/>
              <a:gd name="connsiteY38465" fmla="*/ 2369959 h 4330701"/>
              <a:gd name="connsiteX38466" fmla="*/ 1358142 w 12191966"/>
              <a:gd name="connsiteY38466" fmla="*/ 2364402 h 4330701"/>
              <a:gd name="connsiteX38467" fmla="*/ 1347824 w 12191966"/>
              <a:gd name="connsiteY38467" fmla="*/ 2358051 h 4330701"/>
              <a:gd name="connsiteX38468" fmla="*/ 1337902 w 12191966"/>
              <a:gd name="connsiteY38468" fmla="*/ 2350907 h 4330701"/>
              <a:gd name="connsiteX38469" fmla="*/ 1327186 w 12191966"/>
              <a:gd name="connsiteY38469" fmla="*/ 2342572 h 4330701"/>
              <a:gd name="connsiteX38470" fmla="*/ 1316471 w 12191966"/>
              <a:gd name="connsiteY38470" fmla="*/ 2333443 h 4330701"/>
              <a:gd name="connsiteX38471" fmla="*/ 1306549 w 12191966"/>
              <a:gd name="connsiteY38471" fmla="*/ 2323917 h 4330701"/>
              <a:gd name="connsiteX38472" fmla="*/ 1314089 w 12191966"/>
              <a:gd name="connsiteY38472" fmla="*/ 2320345 h 4330701"/>
              <a:gd name="connsiteX38473" fmla="*/ 1321630 w 12191966"/>
              <a:gd name="connsiteY38473" fmla="*/ 2317963 h 4330701"/>
              <a:gd name="connsiteX38474" fmla="*/ 1337108 w 12191966"/>
              <a:gd name="connsiteY38474" fmla="*/ 2312406 h 4330701"/>
              <a:gd name="connsiteX38475" fmla="*/ 1353380 w 12191966"/>
              <a:gd name="connsiteY38475" fmla="*/ 2307246 h 4330701"/>
              <a:gd name="connsiteX38476" fmla="*/ 1360920 w 12191966"/>
              <a:gd name="connsiteY38476" fmla="*/ 2304071 h 4330701"/>
              <a:gd name="connsiteX38477" fmla="*/ 1368461 w 12191966"/>
              <a:gd name="connsiteY38477" fmla="*/ 2300896 h 4330701"/>
              <a:gd name="connsiteX38478" fmla="*/ 1362111 w 12191966"/>
              <a:gd name="connsiteY38478" fmla="*/ 2298911 h 4330701"/>
              <a:gd name="connsiteX38479" fmla="*/ 1356952 w 12191966"/>
              <a:gd name="connsiteY38479" fmla="*/ 2296927 h 4330701"/>
              <a:gd name="connsiteX38480" fmla="*/ 1350204 w 12191966"/>
              <a:gd name="connsiteY38480" fmla="*/ 2294545 h 4330701"/>
              <a:gd name="connsiteX38481" fmla="*/ 1344252 w 12191966"/>
              <a:gd name="connsiteY38481" fmla="*/ 2293751 h 4330701"/>
              <a:gd name="connsiteX38482" fmla="*/ 1330758 w 12191966"/>
              <a:gd name="connsiteY38482" fmla="*/ 2291767 h 4330701"/>
              <a:gd name="connsiteX38483" fmla="*/ 1317264 w 12191966"/>
              <a:gd name="connsiteY38483" fmla="*/ 2290576 h 4330701"/>
              <a:gd name="connsiteX38484" fmla="*/ 1303771 w 12191966"/>
              <a:gd name="connsiteY38484" fmla="*/ 2289385 h 4330701"/>
              <a:gd name="connsiteX38485" fmla="*/ 1289880 w 12191966"/>
              <a:gd name="connsiteY38485" fmla="*/ 2286607 h 4330701"/>
              <a:gd name="connsiteX38486" fmla="*/ 1283927 w 12191966"/>
              <a:gd name="connsiteY38486" fmla="*/ 2285019 h 4330701"/>
              <a:gd name="connsiteX38487" fmla="*/ 1277974 w 12191966"/>
              <a:gd name="connsiteY38487" fmla="*/ 2283035 h 4330701"/>
              <a:gd name="connsiteX38488" fmla="*/ 1272418 w 12191966"/>
              <a:gd name="connsiteY38488" fmla="*/ 2281050 h 4330701"/>
              <a:gd name="connsiteX38489" fmla="*/ 1267258 w 12191966"/>
              <a:gd name="connsiteY38489" fmla="*/ 2278272 h 4330701"/>
              <a:gd name="connsiteX38490" fmla="*/ 1270433 w 12191966"/>
              <a:gd name="connsiteY38490" fmla="*/ 2275494 h 4330701"/>
              <a:gd name="connsiteX38491" fmla="*/ 1274005 w 12191966"/>
              <a:gd name="connsiteY38491" fmla="*/ 2273509 h 4330701"/>
              <a:gd name="connsiteX38492" fmla="*/ 1277180 w 12191966"/>
              <a:gd name="connsiteY38492" fmla="*/ 2271524 h 4330701"/>
              <a:gd name="connsiteX38493" fmla="*/ 1280355 w 12191966"/>
              <a:gd name="connsiteY38493" fmla="*/ 2270731 h 4330701"/>
              <a:gd name="connsiteX38494" fmla="*/ 1283927 w 12191966"/>
              <a:gd name="connsiteY38494" fmla="*/ 2269540 h 4330701"/>
              <a:gd name="connsiteX38495" fmla="*/ 1287102 w 12191966"/>
              <a:gd name="connsiteY38495" fmla="*/ 2269143 h 4330701"/>
              <a:gd name="connsiteX38496" fmla="*/ 1294246 w 12191966"/>
              <a:gd name="connsiteY38496" fmla="*/ 2268746 h 4330701"/>
              <a:gd name="connsiteX38497" fmla="*/ 1300992 w 12191966"/>
              <a:gd name="connsiteY38497" fmla="*/ 2269143 h 4330701"/>
              <a:gd name="connsiteX38498" fmla="*/ 1308136 w 12191966"/>
              <a:gd name="connsiteY38498" fmla="*/ 2270334 h 4330701"/>
              <a:gd name="connsiteX38499" fmla="*/ 1321233 w 12191966"/>
              <a:gd name="connsiteY38499" fmla="*/ 2273509 h 4330701"/>
              <a:gd name="connsiteX38500" fmla="*/ 1327583 w 12191966"/>
              <a:gd name="connsiteY38500" fmla="*/ 2275097 h 4330701"/>
              <a:gd name="connsiteX38501" fmla="*/ 1334330 w 12191966"/>
              <a:gd name="connsiteY38501" fmla="*/ 2276684 h 4330701"/>
              <a:gd name="connsiteX38502" fmla="*/ 1339886 w 12191966"/>
              <a:gd name="connsiteY38502" fmla="*/ 2277081 h 4330701"/>
              <a:gd name="connsiteX38503" fmla="*/ 1345045 w 12191966"/>
              <a:gd name="connsiteY38503" fmla="*/ 2277081 h 4330701"/>
              <a:gd name="connsiteX38504" fmla="*/ 1347824 w 12191966"/>
              <a:gd name="connsiteY38504" fmla="*/ 2276684 h 4330701"/>
              <a:gd name="connsiteX38505" fmla="*/ 1350204 w 12191966"/>
              <a:gd name="connsiteY38505" fmla="*/ 2275494 h 4330701"/>
              <a:gd name="connsiteX38506" fmla="*/ 1352586 w 12191966"/>
              <a:gd name="connsiteY38506" fmla="*/ 2274700 h 4330701"/>
              <a:gd name="connsiteX38507" fmla="*/ 1354570 w 12191966"/>
              <a:gd name="connsiteY38507" fmla="*/ 2273112 h 4330701"/>
              <a:gd name="connsiteX38508" fmla="*/ 1357348 w 12191966"/>
              <a:gd name="connsiteY38508" fmla="*/ 2271128 h 4330701"/>
              <a:gd name="connsiteX38509" fmla="*/ 1358936 w 12191966"/>
              <a:gd name="connsiteY38509" fmla="*/ 2269143 h 4330701"/>
              <a:gd name="connsiteX38510" fmla="*/ 1360920 w 12191966"/>
              <a:gd name="connsiteY38510" fmla="*/ 2265968 h 4330701"/>
              <a:gd name="connsiteX38511" fmla="*/ 1362111 w 12191966"/>
              <a:gd name="connsiteY38511" fmla="*/ 2263189 h 4330701"/>
              <a:gd name="connsiteX38512" fmla="*/ 1367270 w 12191966"/>
              <a:gd name="connsiteY38512" fmla="*/ 2265174 h 4330701"/>
              <a:gd name="connsiteX38513" fmla="*/ 1370842 w 12191966"/>
              <a:gd name="connsiteY38513" fmla="*/ 2267952 h 4330701"/>
              <a:gd name="connsiteX38514" fmla="*/ 1374017 w 12191966"/>
              <a:gd name="connsiteY38514" fmla="*/ 2271524 h 4330701"/>
              <a:gd name="connsiteX38515" fmla="*/ 1376001 w 12191966"/>
              <a:gd name="connsiteY38515" fmla="*/ 2275097 h 4330701"/>
              <a:gd name="connsiteX38516" fmla="*/ 1376795 w 12191966"/>
              <a:gd name="connsiteY38516" fmla="*/ 2279860 h 4330701"/>
              <a:gd name="connsiteX38517" fmla="*/ 1377192 w 12191966"/>
              <a:gd name="connsiteY38517" fmla="*/ 2283829 h 4330701"/>
              <a:gd name="connsiteX38518" fmla="*/ 1377192 w 12191966"/>
              <a:gd name="connsiteY38518" fmla="*/ 2288592 h 4330701"/>
              <a:gd name="connsiteX38519" fmla="*/ 1376398 w 12191966"/>
              <a:gd name="connsiteY38519" fmla="*/ 2293355 h 4330701"/>
              <a:gd name="connsiteX38520" fmla="*/ 1375208 w 12191966"/>
              <a:gd name="connsiteY38520" fmla="*/ 2297721 h 4330701"/>
              <a:gd name="connsiteX38521" fmla="*/ 1373223 w 12191966"/>
              <a:gd name="connsiteY38521" fmla="*/ 2302087 h 4330701"/>
              <a:gd name="connsiteX38522" fmla="*/ 1371239 w 12191966"/>
              <a:gd name="connsiteY38522" fmla="*/ 2306850 h 4330701"/>
              <a:gd name="connsiteX38523" fmla="*/ 1368858 w 12191966"/>
              <a:gd name="connsiteY38523" fmla="*/ 2310819 h 4330701"/>
              <a:gd name="connsiteX38524" fmla="*/ 1366476 w 12191966"/>
              <a:gd name="connsiteY38524" fmla="*/ 2314788 h 4330701"/>
              <a:gd name="connsiteX38525" fmla="*/ 1363301 w 12191966"/>
              <a:gd name="connsiteY38525" fmla="*/ 2318360 h 4330701"/>
              <a:gd name="connsiteX38526" fmla="*/ 1359730 w 12191966"/>
              <a:gd name="connsiteY38526" fmla="*/ 2321138 h 4330701"/>
              <a:gd name="connsiteX38527" fmla="*/ 1356952 w 12191966"/>
              <a:gd name="connsiteY38527" fmla="*/ 2323917 h 4330701"/>
              <a:gd name="connsiteX38528" fmla="*/ 1358936 w 12191966"/>
              <a:gd name="connsiteY38528" fmla="*/ 2326695 h 4330701"/>
              <a:gd name="connsiteX38529" fmla="*/ 1360920 w 12191966"/>
              <a:gd name="connsiteY38529" fmla="*/ 2328283 h 4330701"/>
              <a:gd name="connsiteX38530" fmla="*/ 1361714 w 12191966"/>
              <a:gd name="connsiteY38530" fmla="*/ 2328283 h 4330701"/>
              <a:gd name="connsiteX38531" fmla="*/ 1362905 w 12191966"/>
              <a:gd name="connsiteY38531" fmla="*/ 2328283 h 4330701"/>
              <a:gd name="connsiteX38532" fmla="*/ 1364889 w 12191966"/>
              <a:gd name="connsiteY38532" fmla="*/ 2327489 h 4330701"/>
              <a:gd name="connsiteX38533" fmla="*/ 1366873 w 12191966"/>
              <a:gd name="connsiteY38533" fmla="*/ 2325901 h 4330701"/>
              <a:gd name="connsiteX38534" fmla="*/ 1368858 w 12191966"/>
              <a:gd name="connsiteY38534" fmla="*/ 2323520 h 4330701"/>
              <a:gd name="connsiteX38535" fmla="*/ 1372826 w 12191966"/>
              <a:gd name="connsiteY38535" fmla="*/ 2316772 h 4330701"/>
              <a:gd name="connsiteX38536" fmla="*/ 1375208 w 12191966"/>
              <a:gd name="connsiteY38536" fmla="*/ 2313994 h 4330701"/>
              <a:gd name="connsiteX38537" fmla="*/ 1377986 w 12191966"/>
              <a:gd name="connsiteY38537" fmla="*/ 2310819 h 4330701"/>
              <a:gd name="connsiteX38538" fmla="*/ 1380764 w 12191966"/>
              <a:gd name="connsiteY38538" fmla="*/ 2308437 h 4330701"/>
              <a:gd name="connsiteX38539" fmla="*/ 1383939 w 12191966"/>
              <a:gd name="connsiteY38539" fmla="*/ 2306453 h 4330701"/>
              <a:gd name="connsiteX38540" fmla="*/ 1387908 w 12191966"/>
              <a:gd name="connsiteY38540" fmla="*/ 2304865 h 4330701"/>
              <a:gd name="connsiteX38541" fmla="*/ 1389892 w 12191966"/>
              <a:gd name="connsiteY38541" fmla="*/ 2304865 h 4330701"/>
              <a:gd name="connsiteX38542" fmla="*/ 1391876 w 12191966"/>
              <a:gd name="connsiteY38542" fmla="*/ 2304865 h 4330701"/>
              <a:gd name="connsiteX38543" fmla="*/ 1393861 w 12191966"/>
              <a:gd name="connsiteY38543" fmla="*/ 2305262 h 4330701"/>
              <a:gd name="connsiteX38544" fmla="*/ 1396242 w 12191966"/>
              <a:gd name="connsiteY38544" fmla="*/ 2305659 h 4330701"/>
              <a:gd name="connsiteX38545" fmla="*/ 1401401 w 12191966"/>
              <a:gd name="connsiteY38545" fmla="*/ 2308834 h 4330701"/>
              <a:gd name="connsiteX38546" fmla="*/ 1404973 w 12191966"/>
              <a:gd name="connsiteY38546" fmla="*/ 2317169 h 4330701"/>
              <a:gd name="connsiteX38547" fmla="*/ 1408148 w 12191966"/>
              <a:gd name="connsiteY38547" fmla="*/ 2324711 h 4330701"/>
              <a:gd name="connsiteX38548" fmla="*/ 1410529 w 12191966"/>
              <a:gd name="connsiteY38548" fmla="*/ 2331855 h 4330701"/>
              <a:gd name="connsiteX38549" fmla="*/ 1413307 w 12191966"/>
              <a:gd name="connsiteY38549" fmla="*/ 2337809 h 4330701"/>
              <a:gd name="connsiteX38550" fmla="*/ 1415292 w 12191966"/>
              <a:gd name="connsiteY38550" fmla="*/ 2340190 h 4330701"/>
              <a:gd name="connsiteX38551" fmla="*/ 1417673 w 12191966"/>
              <a:gd name="connsiteY38551" fmla="*/ 2342969 h 4330701"/>
              <a:gd name="connsiteX38552" fmla="*/ 1420054 w 12191966"/>
              <a:gd name="connsiteY38552" fmla="*/ 2345350 h 4330701"/>
              <a:gd name="connsiteX38553" fmla="*/ 1422832 w 12191966"/>
              <a:gd name="connsiteY38553" fmla="*/ 2347335 h 4330701"/>
              <a:gd name="connsiteX38554" fmla="*/ 1426404 w 12191966"/>
              <a:gd name="connsiteY38554" fmla="*/ 2349319 h 4330701"/>
              <a:gd name="connsiteX38555" fmla="*/ 1430373 w 12191966"/>
              <a:gd name="connsiteY38555" fmla="*/ 2351304 h 4330701"/>
              <a:gd name="connsiteX38556" fmla="*/ 1435532 w 12191966"/>
              <a:gd name="connsiteY38556" fmla="*/ 2352891 h 4330701"/>
              <a:gd name="connsiteX38557" fmla="*/ 1440692 w 12191966"/>
              <a:gd name="connsiteY38557" fmla="*/ 2354082 h 4330701"/>
              <a:gd name="connsiteX38558" fmla="*/ 1439898 w 12191966"/>
              <a:gd name="connsiteY38558" fmla="*/ 2356860 h 4330701"/>
              <a:gd name="connsiteX38559" fmla="*/ 1439104 w 12191966"/>
              <a:gd name="connsiteY38559" fmla="*/ 2358845 h 4330701"/>
              <a:gd name="connsiteX38560" fmla="*/ 1437913 w 12191966"/>
              <a:gd name="connsiteY38560" fmla="*/ 2360433 h 4330701"/>
              <a:gd name="connsiteX38561" fmla="*/ 1435929 w 12191966"/>
              <a:gd name="connsiteY38561" fmla="*/ 2361623 h 4330701"/>
              <a:gd name="connsiteX38562" fmla="*/ 1432357 w 12191966"/>
              <a:gd name="connsiteY38562" fmla="*/ 2362814 h 4330701"/>
              <a:gd name="connsiteX38563" fmla="*/ 1427992 w 12191966"/>
              <a:gd name="connsiteY38563" fmla="*/ 2363608 h 4330701"/>
              <a:gd name="connsiteX38564" fmla="*/ 1424023 w 12191966"/>
              <a:gd name="connsiteY38564" fmla="*/ 2364402 h 4330701"/>
              <a:gd name="connsiteX38565" fmla="*/ 1422039 w 12191966"/>
              <a:gd name="connsiteY38565" fmla="*/ 2365592 h 4330701"/>
              <a:gd name="connsiteX38566" fmla="*/ 1420451 w 12191966"/>
              <a:gd name="connsiteY38566" fmla="*/ 2366783 h 4330701"/>
              <a:gd name="connsiteX38567" fmla="*/ 1419657 w 12191966"/>
              <a:gd name="connsiteY38567" fmla="*/ 2368371 h 4330701"/>
              <a:gd name="connsiteX38568" fmla="*/ 1418467 w 12191966"/>
              <a:gd name="connsiteY38568" fmla="*/ 2370355 h 4330701"/>
              <a:gd name="connsiteX38569" fmla="*/ 1418069 w 12191966"/>
              <a:gd name="connsiteY38569" fmla="*/ 2373531 h 4330701"/>
              <a:gd name="connsiteX38570" fmla="*/ 1418467 w 12191966"/>
              <a:gd name="connsiteY38570" fmla="*/ 2377103 h 4330701"/>
              <a:gd name="connsiteX38571" fmla="*/ 1418864 w 12191966"/>
              <a:gd name="connsiteY38571" fmla="*/ 2379087 h 4330701"/>
              <a:gd name="connsiteX38572" fmla="*/ 1419657 w 12191966"/>
              <a:gd name="connsiteY38572" fmla="*/ 2381072 h 4330701"/>
              <a:gd name="connsiteX38573" fmla="*/ 1421642 w 12191966"/>
              <a:gd name="connsiteY38573" fmla="*/ 2383850 h 4330701"/>
              <a:gd name="connsiteX38574" fmla="*/ 1422832 w 12191966"/>
              <a:gd name="connsiteY38574" fmla="*/ 2387423 h 4330701"/>
              <a:gd name="connsiteX38575" fmla="*/ 1423626 w 12191966"/>
              <a:gd name="connsiteY38575" fmla="*/ 2389407 h 4330701"/>
              <a:gd name="connsiteX38576" fmla="*/ 1424023 w 12191966"/>
              <a:gd name="connsiteY38576" fmla="*/ 2392186 h 4330701"/>
              <a:gd name="connsiteX38577" fmla="*/ 1424817 w 12191966"/>
              <a:gd name="connsiteY38577" fmla="*/ 2386232 h 4330701"/>
              <a:gd name="connsiteX38578" fmla="*/ 1426404 w 12191966"/>
              <a:gd name="connsiteY38578" fmla="*/ 2381866 h 4330701"/>
              <a:gd name="connsiteX38579" fmla="*/ 1428388 w 12191966"/>
              <a:gd name="connsiteY38579" fmla="*/ 2379087 h 4330701"/>
              <a:gd name="connsiteX38580" fmla="*/ 1430373 w 12191966"/>
              <a:gd name="connsiteY38580" fmla="*/ 2377103 h 4330701"/>
              <a:gd name="connsiteX38581" fmla="*/ 1433151 w 12191966"/>
              <a:gd name="connsiteY38581" fmla="*/ 2375515 h 4330701"/>
              <a:gd name="connsiteX38582" fmla="*/ 1435532 w 12191966"/>
              <a:gd name="connsiteY38582" fmla="*/ 2375118 h 4330701"/>
              <a:gd name="connsiteX38583" fmla="*/ 1441089 w 12191966"/>
              <a:gd name="connsiteY38583" fmla="*/ 2375118 h 4330701"/>
              <a:gd name="connsiteX38584" fmla="*/ 1444263 w 12191966"/>
              <a:gd name="connsiteY38584" fmla="*/ 2374325 h 4330701"/>
              <a:gd name="connsiteX38585" fmla="*/ 1446645 w 12191966"/>
              <a:gd name="connsiteY38585" fmla="*/ 2373928 h 4330701"/>
              <a:gd name="connsiteX38586" fmla="*/ 1449026 w 12191966"/>
              <a:gd name="connsiteY38586" fmla="*/ 2372340 h 4330701"/>
              <a:gd name="connsiteX38587" fmla="*/ 1451804 w 12191966"/>
              <a:gd name="connsiteY38587" fmla="*/ 2370355 h 4330701"/>
              <a:gd name="connsiteX38588" fmla="*/ 1453788 w 12191966"/>
              <a:gd name="connsiteY38588" fmla="*/ 2366783 h 4330701"/>
              <a:gd name="connsiteX38589" fmla="*/ 1454979 w 12191966"/>
              <a:gd name="connsiteY38589" fmla="*/ 2362020 h 4330701"/>
              <a:gd name="connsiteX38590" fmla="*/ 1456566 w 12191966"/>
              <a:gd name="connsiteY38590" fmla="*/ 2355273 h 4330701"/>
              <a:gd name="connsiteX38591" fmla="*/ 1457757 w 12191966"/>
              <a:gd name="connsiteY38591" fmla="*/ 2346541 h 4330701"/>
              <a:gd name="connsiteX38592" fmla="*/ 1460535 w 12191966"/>
              <a:gd name="connsiteY38592" fmla="*/ 2347335 h 4330701"/>
              <a:gd name="connsiteX38593" fmla="*/ 1463313 w 12191966"/>
              <a:gd name="connsiteY38593" fmla="*/ 2347335 h 4330701"/>
              <a:gd name="connsiteX38594" fmla="*/ 1465694 w 12191966"/>
              <a:gd name="connsiteY38594" fmla="*/ 2347335 h 4330701"/>
              <a:gd name="connsiteX38595" fmla="*/ 1467679 w 12191966"/>
              <a:gd name="connsiteY38595" fmla="*/ 2346938 h 4330701"/>
              <a:gd name="connsiteX38596" fmla="*/ 1471251 w 12191966"/>
              <a:gd name="connsiteY38596" fmla="*/ 2345350 h 4330701"/>
              <a:gd name="connsiteX38597" fmla="*/ 1474029 w 12191966"/>
              <a:gd name="connsiteY38597" fmla="*/ 2342969 h 4330701"/>
              <a:gd name="connsiteX38598" fmla="*/ 1477601 w 12191966"/>
              <a:gd name="connsiteY38598" fmla="*/ 2340190 h 4330701"/>
              <a:gd name="connsiteX38599" fmla="*/ 1481173 w 12191966"/>
              <a:gd name="connsiteY38599" fmla="*/ 2338999 h 4330701"/>
              <a:gd name="connsiteX38600" fmla="*/ 1483157 w 12191966"/>
              <a:gd name="connsiteY38600" fmla="*/ 2338206 h 4330701"/>
              <a:gd name="connsiteX38601" fmla="*/ 1485141 w 12191966"/>
              <a:gd name="connsiteY38601" fmla="*/ 2337809 h 4330701"/>
              <a:gd name="connsiteX38602" fmla="*/ 1488317 w 12191966"/>
              <a:gd name="connsiteY38602" fmla="*/ 2338206 h 4330701"/>
              <a:gd name="connsiteX38603" fmla="*/ 1491095 w 12191966"/>
              <a:gd name="connsiteY38603" fmla="*/ 2338999 h 4330701"/>
              <a:gd name="connsiteX38604" fmla="*/ 1493079 w 12191966"/>
              <a:gd name="connsiteY38604" fmla="*/ 2342572 h 4330701"/>
              <a:gd name="connsiteX38605" fmla="*/ 1495857 w 12191966"/>
              <a:gd name="connsiteY38605" fmla="*/ 2345747 h 4330701"/>
              <a:gd name="connsiteX38606" fmla="*/ 1500620 w 12191966"/>
              <a:gd name="connsiteY38606" fmla="*/ 2352494 h 4330701"/>
              <a:gd name="connsiteX38607" fmla="*/ 1503398 w 12191966"/>
              <a:gd name="connsiteY38607" fmla="*/ 2355273 h 4330701"/>
              <a:gd name="connsiteX38608" fmla="*/ 1505382 w 12191966"/>
              <a:gd name="connsiteY38608" fmla="*/ 2359639 h 4330701"/>
              <a:gd name="connsiteX38609" fmla="*/ 1506969 w 12191966"/>
              <a:gd name="connsiteY38609" fmla="*/ 2364005 h 4330701"/>
              <a:gd name="connsiteX38610" fmla="*/ 1507763 w 12191966"/>
              <a:gd name="connsiteY38610" fmla="*/ 2369562 h 4330701"/>
              <a:gd name="connsiteX38611" fmla="*/ 1508953 w 12191966"/>
              <a:gd name="connsiteY38611" fmla="*/ 2364402 h 4330701"/>
              <a:gd name="connsiteX38612" fmla="*/ 1510938 w 12191966"/>
              <a:gd name="connsiteY38612" fmla="*/ 2359639 h 4330701"/>
              <a:gd name="connsiteX38613" fmla="*/ 1513319 w 12191966"/>
              <a:gd name="connsiteY38613" fmla="*/ 2354479 h 4330701"/>
              <a:gd name="connsiteX38614" fmla="*/ 1516494 w 12191966"/>
              <a:gd name="connsiteY38614" fmla="*/ 2350113 h 4330701"/>
              <a:gd name="connsiteX38615" fmla="*/ 1522844 w 12191966"/>
              <a:gd name="connsiteY38615" fmla="*/ 2340984 h 4330701"/>
              <a:gd name="connsiteX38616" fmla="*/ 1529194 w 12191966"/>
              <a:gd name="connsiteY38616" fmla="*/ 2332252 h 4330701"/>
              <a:gd name="connsiteX38617" fmla="*/ 1535941 w 12191966"/>
              <a:gd name="connsiteY38617" fmla="*/ 2324314 h 4330701"/>
              <a:gd name="connsiteX38618" fmla="*/ 1538322 w 12191966"/>
              <a:gd name="connsiteY38618" fmla="*/ 2320345 h 4330701"/>
              <a:gd name="connsiteX38619" fmla="*/ 1540307 w 12191966"/>
              <a:gd name="connsiteY38619" fmla="*/ 2316375 h 4330701"/>
              <a:gd name="connsiteX38620" fmla="*/ 1541895 w 12191966"/>
              <a:gd name="connsiteY38620" fmla="*/ 2312406 h 4330701"/>
              <a:gd name="connsiteX38621" fmla="*/ 1543085 w 12191966"/>
              <a:gd name="connsiteY38621" fmla="*/ 2308834 h 4330701"/>
              <a:gd name="connsiteX38622" fmla="*/ 1542292 w 12191966"/>
              <a:gd name="connsiteY38622" fmla="*/ 2304865 h 4330701"/>
              <a:gd name="connsiteX38623" fmla="*/ 1541497 w 12191966"/>
              <a:gd name="connsiteY38623" fmla="*/ 2301293 h 4330701"/>
              <a:gd name="connsiteX38624" fmla="*/ 1543085 w 12191966"/>
              <a:gd name="connsiteY38624" fmla="*/ 2299308 h 4330701"/>
              <a:gd name="connsiteX38625" fmla="*/ 1545070 w 12191966"/>
              <a:gd name="connsiteY38625" fmla="*/ 2297324 h 4330701"/>
              <a:gd name="connsiteX38626" fmla="*/ 1546260 w 12191966"/>
              <a:gd name="connsiteY38626" fmla="*/ 2295736 h 4330701"/>
              <a:gd name="connsiteX38627" fmla="*/ 1549038 w 12191966"/>
              <a:gd name="connsiteY38627" fmla="*/ 2294545 h 4330701"/>
              <a:gd name="connsiteX38628" fmla="*/ 1553007 w 12191966"/>
              <a:gd name="connsiteY38628" fmla="*/ 2293355 h 4330701"/>
              <a:gd name="connsiteX38629" fmla="*/ 1558166 w 12191966"/>
              <a:gd name="connsiteY38629" fmla="*/ 2292561 h 4330701"/>
              <a:gd name="connsiteX38630" fmla="*/ 1562532 w 12191966"/>
              <a:gd name="connsiteY38630" fmla="*/ 2292561 h 4330701"/>
              <a:gd name="connsiteX38631" fmla="*/ 1567691 w 12191966"/>
              <a:gd name="connsiteY38631" fmla="*/ 2293751 h 4330701"/>
              <a:gd name="connsiteX38632" fmla="*/ 1572454 w 12191966"/>
              <a:gd name="connsiteY38632" fmla="*/ 2295736 h 4330701"/>
              <a:gd name="connsiteX38633" fmla="*/ 1577217 w 12191966"/>
              <a:gd name="connsiteY38633" fmla="*/ 2298118 h 4330701"/>
              <a:gd name="connsiteX38634" fmla="*/ 1581184 w 12191966"/>
              <a:gd name="connsiteY38634" fmla="*/ 2301293 h 4330701"/>
              <a:gd name="connsiteX38635" fmla="*/ 1584757 w 12191966"/>
              <a:gd name="connsiteY38635" fmla="*/ 2304865 h 4330701"/>
              <a:gd name="connsiteX38636" fmla="*/ 1587535 w 12191966"/>
              <a:gd name="connsiteY38636" fmla="*/ 2308834 h 4330701"/>
              <a:gd name="connsiteX38637" fmla="*/ 1589520 w 12191966"/>
              <a:gd name="connsiteY38637" fmla="*/ 2312803 h 4330701"/>
              <a:gd name="connsiteX38638" fmla="*/ 1590710 w 12191966"/>
              <a:gd name="connsiteY38638" fmla="*/ 2317169 h 4330701"/>
              <a:gd name="connsiteX38639" fmla="*/ 1590710 w 12191966"/>
              <a:gd name="connsiteY38639" fmla="*/ 2319948 h 4330701"/>
              <a:gd name="connsiteX38640" fmla="*/ 1590710 w 12191966"/>
              <a:gd name="connsiteY38640" fmla="*/ 2321932 h 4330701"/>
              <a:gd name="connsiteX38641" fmla="*/ 1589916 w 12191966"/>
              <a:gd name="connsiteY38641" fmla="*/ 2324314 h 4330701"/>
              <a:gd name="connsiteX38642" fmla="*/ 1589122 w 12191966"/>
              <a:gd name="connsiteY38642" fmla="*/ 2326695 h 4330701"/>
              <a:gd name="connsiteX38643" fmla="*/ 1587535 w 12191966"/>
              <a:gd name="connsiteY38643" fmla="*/ 2328680 h 4330701"/>
              <a:gd name="connsiteX38644" fmla="*/ 1585947 w 12191966"/>
              <a:gd name="connsiteY38644" fmla="*/ 2331458 h 4330701"/>
              <a:gd name="connsiteX38645" fmla="*/ 1592297 w 12191966"/>
              <a:gd name="connsiteY38645" fmla="*/ 2329870 h 4330701"/>
              <a:gd name="connsiteX38646" fmla="*/ 1597059 w 12191966"/>
              <a:gd name="connsiteY38646" fmla="*/ 2328680 h 4330701"/>
              <a:gd name="connsiteX38647" fmla="*/ 1601822 w 12191966"/>
              <a:gd name="connsiteY38647" fmla="*/ 2329474 h 4330701"/>
              <a:gd name="connsiteX38648" fmla="*/ 1605792 w 12191966"/>
              <a:gd name="connsiteY38648" fmla="*/ 2329870 h 4330701"/>
              <a:gd name="connsiteX38649" fmla="*/ 1609363 w 12191966"/>
              <a:gd name="connsiteY38649" fmla="*/ 2331458 h 4330701"/>
              <a:gd name="connsiteX38650" fmla="*/ 1612141 w 12191966"/>
              <a:gd name="connsiteY38650" fmla="*/ 2333443 h 4330701"/>
              <a:gd name="connsiteX38651" fmla="*/ 1614522 w 12191966"/>
              <a:gd name="connsiteY38651" fmla="*/ 2335824 h 4330701"/>
              <a:gd name="connsiteX38652" fmla="*/ 1617300 w 12191966"/>
              <a:gd name="connsiteY38652" fmla="*/ 2338999 h 4330701"/>
              <a:gd name="connsiteX38653" fmla="*/ 1621666 w 12191966"/>
              <a:gd name="connsiteY38653" fmla="*/ 2344953 h 4330701"/>
              <a:gd name="connsiteX38654" fmla="*/ 1626429 w 12191966"/>
              <a:gd name="connsiteY38654" fmla="*/ 2351304 h 4330701"/>
              <a:gd name="connsiteX38655" fmla="*/ 1628413 w 12191966"/>
              <a:gd name="connsiteY38655" fmla="*/ 2354479 h 4330701"/>
              <a:gd name="connsiteX38656" fmla="*/ 1630794 w 12191966"/>
              <a:gd name="connsiteY38656" fmla="*/ 2357257 h 4330701"/>
              <a:gd name="connsiteX38657" fmla="*/ 1633572 w 12191966"/>
              <a:gd name="connsiteY38657" fmla="*/ 2360036 h 4330701"/>
              <a:gd name="connsiteX38658" fmla="*/ 1636747 w 12191966"/>
              <a:gd name="connsiteY38658" fmla="*/ 2362020 h 4330701"/>
              <a:gd name="connsiteX38659" fmla="*/ 1638335 w 12191966"/>
              <a:gd name="connsiteY38659" fmla="*/ 2360036 h 4330701"/>
              <a:gd name="connsiteX38660" fmla="*/ 1639922 w 12191966"/>
              <a:gd name="connsiteY38660" fmla="*/ 2356860 h 4330701"/>
              <a:gd name="connsiteX38661" fmla="*/ 1641113 w 12191966"/>
              <a:gd name="connsiteY38661" fmla="*/ 2354479 h 4330701"/>
              <a:gd name="connsiteX38662" fmla="*/ 1642701 w 12191966"/>
              <a:gd name="connsiteY38662" fmla="*/ 2350907 h 4330701"/>
              <a:gd name="connsiteX38663" fmla="*/ 1644289 w 12191966"/>
              <a:gd name="connsiteY38663" fmla="*/ 2343762 h 4330701"/>
              <a:gd name="connsiteX38664" fmla="*/ 1645876 w 12191966"/>
              <a:gd name="connsiteY38664" fmla="*/ 2336221 h 4330701"/>
              <a:gd name="connsiteX38665" fmla="*/ 1647463 w 12191966"/>
              <a:gd name="connsiteY38665" fmla="*/ 2328680 h 4330701"/>
              <a:gd name="connsiteX38666" fmla="*/ 1648653 w 12191966"/>
              <a:gd name="connsiteY38666" fmla="*/ 2321138 h 4330701"/>
              <a:gd name="connsiteX38667" fmla="*/ 1650637 w 12191966"/>
              <a:gd name="connsiteY38667" fmla="*/ 2314788 h 4330701"/>
              <a:gd name="connsiteX38668" fmla="*/ 1651828 w 12191966"/>
              <a:gd name="connsiteY38668" fmla="*/ 2311216 h 4330701"/>
              <a:gd name="connsiteX38669" fmla="*/ 1653416 w 12191966"/>
              <a:gd name="connsiteY38669" fmla="*/ 2308834 h 4330701"/>
              <a:gd name="connsiteX38670" fmla="*/ 1655797 w 12191966"/>
              <a:gd name="connsiteY38670" fmla="*/ 2310819 h 4330701"/>
              <a:gd name="connsiteX38671" fmla="*/ 1658178 w 12191966"/>
              <a:gd name="connsiteY38671" fmla="*/ 2314391 h 4330701"/>
              <a:gd name="connsiteX38672" fmla="*/ 1660957 w 12191966"/>
              <a:gd name="connsiteY38672" fmla="*/ 2319154 h 4330701"/>
              <a:gd name="connsiteX38673" fmla="*/ 1662941 w 12191966"/>
              <a:gd name="connsiteY38673" fmla="*/ 2323917 h 4330701"/>
              <a:gd name="connsiteX38674" fmla="*/ 1663338 w 12191966"/>
              <a:gd name="connsiteY38674" fmla="*/ 2325901 h 4330701"/>
              <a:gd name="connsiteX38675" fmla="*/ 1663338 w 12191966"/>
              <a:gd name="connsiteY38675" fmla="*/ 2327886 h 4330701"/>
              <a:gd name="connsiteX38676" fmla="*/ 1663338 w 12191966"/>
              <a:gd name="connsiteY38676" fmla="*/ 2329870 h 4330701"/>
              <a:gd name="connsiteX38677" fmla="*/ 1662544 w 12191966"/>
              <a:gd name="connsiteY38677" fmla="*/ 2331458 h 4330701"/>
              <a:gd name="connsiteX38678" fmla="*/ 1661353 w 12191966"/>
              <a:gd name="connsiteY38678" fmla="*/ 2332252 h 4330701"/>
              <a:gd name="connsiteX38679" fmla="*/ 1659369 w 12191966"/>
              <a:gd name="connsiteY38679" fmla="*/ 2332252 h 4330701"/>
              <a:gd name="connsiteX38680" fmla="*/ 1656988 w 12191966"/>
              <a:gd name="connsiteY38680" fmla="*/ 2332252 h 4330701"/>
              <a:gd name="connsiteX38681" fmla="*/ 1653416 w 12191966"/>
              <a:gd name="connsiteY38681" fmla="*/ 2331458 h 4330701"/>
              <a:gd name="connsiteX38682" fmla="*/ 1655400 w 12191966"/>
              <a:gd name="connsiteY38682" fmla="*/ 2335427 h 4330701"/>
              <a:gd name="connsiteX38683" fmla="*/ 1658178 w 12191966"/>
              <a:gd name="connsiteY38683" fmla="*/ 2337809 h 4330701"/>
              <a:gd name="connsiteX38684" fmla="*/ 1661750 w 12191966"/>
              <a:gd name="connsiteY38684" fmla="*/ 2340190 h 4330701"/>
              <a:gd name="connsiteX38685" fmla="*/ 1665322 w 12191966"/>
              <a:gd name="connsiteY38685" fmla="*/ 2341778 h 4330701"/>
              <a:gd name="connsiteX38686" fmla="*/ 1673260 w 12191966"/>
              <a:gd name="connsiteY38686" fmla="*/ 2344556 h 4330701"/>
              <a:gd name="connsiteX38687" fmla="*/ 1677228 w 12191966"/>
              <a:gd name="connsiteY38687" fmla="*/ 2345350 h 4330701"/>
              <a:gd name="connsiteX38688" fmla="*/ 1681594 w 12191966"/>
              <a:gd name="connsiteY38688" fmla="*/ 2346938 h 4330701"/>
              <a:gd name="connsiteX38689" fmla="*/ 1682784 w 12191966"/>
              <a:gd name="connsiteY38689" fmla="*/ 2343762 h 4330701"/>
              <a:gd name="connsiteX38690" fmla="*/ 1684768 w 12191966"/>
              <a:gd name="connsiteY38690" fmla="*/ 2341778 h 4330701"/>
              <a:gd name="connsiteX38691" fmla="*/ 1687548 w 12191966"/>
              <a:gd name="connsiteY38691" fmla="*/ 2339396 h 4330701"/>
              <a:gd name="connsiteX38692" fmla="*/ 1689930 w 12191966"/>
              <a:gd name="connsiteY38692" fmla="*/ 2337809 h 4330701"/>
              <a:gd name="connsiteX38693" fmla="*/ 1693104 w 12191966"/>
              <a:gd name="connsiteY38693" fmla="*/ 2335824 h 4330701"/>
              <a:gd name="connsiteX38694" fmla="*/ 1696675 w 12191966"/>
              <a:gd name="connsiteY38694" fmla="*/ 2334236 h 4330701"/>
              <a:gd name="connsiteX38695" fmla="*/ 1703819 w 12191966"/>
              <a:gd name="connsiteY38695" fmla="*/ 2332252 h 4330701"/>
              <a:gd name="connsiteX38696" fmla="*/ 1712550 w 12191966"/>
              <a:gd name="connsiteY38696" fmla="*/ 2330664 h 4330701"/>
              <a:gd name="connsiteX38697" fmla="*/ 1722075 w 12191966"/>
              <a:gd name="connsiteY38697" fmla="*/ 2329870 h 4330701"/>
              <a:gd name="connsiteX38698" fmla="*/ 1731599 w 12191966"/>
              <a:gd name="connsiteY38698" fmla="*/ 2329474 h 4330701"/>
              <a:gd name="connsiteX38699" fmla="*/ 1742316 w 12191966"/>
              <a:gd name="connsiteY38699" fmla="*/ 2328680 h 4330701"/>
              <a:gd name="connsiteX38700" fmla="*/ 1762556 w 12191966"/>
              <a:gd name="connsiteY38700" fmla="*/ 2328680 h 4330701"/>
              <a:gd name="connsiteX38701" fmla="*/ 1782797 w 12191966"/>
              <a:gd name="connsiteY38701" fmla="*/ 2328680 h 4330701"/>
              <a:gd name="connsiteX38702" fmla="*/ 1792321 w 12191966"/>
              <a:gd name="connsiteY38702" fmla="*/ 2328283 h 4330701"/>
              <a:gd name="connsiteX38703" fmla="*/ 1801450 w 12191966"/>
              <a:gd name="connsiteY38703" fmla="*/ 2327489 h 4330701"/>
              <a:gd name="connsiteX38704" fmla="*/ 1808989 w 12191966"/>
              <a:gd name="connsiteY38704" fmla="*/ 2326298 h 4330701"/>
              <a:gd name="connsiteX38705" fmla="*/ 1815339 w 12191966"/>
              <a:gd name="connsiteY38705" fmla="*/ 2324314 h 4330701"/>
              <a:gd name="connsiteX38706" fmla="*/ 1814546 w 12191966"/>
              <a:gd name="connsiteY38706" fmla="*/ 2328283 h 4330701"/>
              <a:gd name="connsiteX38707" fmla="*/ 1812958 w 12191966"/>
              <a:gd name="connsiteY38707" fmla="*/ 2331855 h 4330701"/>
              <a:gd name="connsiteX38708" fmla="*/ 1810974 w 12191966"/>
              <a:gd name="connsiteY38708" fmla="*/ 2335030 h 4330701"/>
              <a:gd name="connsiteX38709" fmla="*/ 1808989 w 12191966"/>
              <a:gd name="connsiteY38709" fmla="*/ 2337809 h 4330701"/>
              <a:gd name="connsiteX38710" fmla="*/ 1807005 w 12191966"/>
              <a:gd name="connsiteY38710" fmla="*/ 2340984 h 4330701"/>
              <a:gd name="connsiteX38711" fmla="*/ 1804227 w 12191966"/>
              <a:gd name="connsiteY38711" fmla="*/ 2342969 h 4330701"/>
              <a:gd name="connsiteX38712" fmla="*/ 1801846 w 12191966"/>
              <a:gd name="connsiteY38712" fmla="*/ 2345350 h 4330701"/>
              <a:gd name="connsiteX38713" fmla="*/ 1798671 w 12191966"/>
              <a:gd name="connsiteY38713" fmla="*/ 2346938 h 4330701"/>
              <a:gd name="connsiteX38714" fmla="*/ 1799862 w 12191966"/>
              <a:gd name="connsiteY38714" fmla="*/ 2349319 h 4330701"/>
              <a:gd name="connsiteX38715" fmla="*/ 1801450 w 12191966"/>
              <a:gd name="connsiteY38715" fmla="*/ 2352097 h 4330701"/>
              <a:gd name="connsiteX38716" fmla="*/ 1803036 w 12191966"/>
              <a:gd name="connsiteY38716" fmla="*/ 2354082 h 4330701"/>
              <a:gd name="connsiteX38717" fmla="*/ 1805021 w 12191966"/>
              <a:gd name="connsiteY38717" fmla="*/ 2356067 h 4330701"/>
              <a:gd name="connsiteX38718" fmla="*/ 1807005 w 12191966"/>
              <a:gd name="connsiteY38718" fmla="*/ 2357257 h 4330701"/>
              <a:gd name="connsiteX38719" fmla="*/ 1808989 w 12191966"/>
              <a:gd name="connsiteY38719" fmla="*/ 2358845 h 4330701"/>
              <a:gd name="connsiteX38720" fmla="*/ 1813752 w 12191966"/>
              <a:gd name="connsiteY38720" fmla="*/ 2360830 h 4330701"/>
              <a:gd name="connsiteX38721" fmla="*/ 1819308 w 12191966"/>
              <a:gd name="connsiteY38721" fmla="*/ 2362020 h 4330701"/>
              <a:gd name="connsiteX38722" fmla="*/ 1824865 w 12191966"/>
              <a:gd name="connsiteY38722" fmla="*/ 2362417 h 4330701"/>
              <a:gd name="connsiteX38723" fmla="*/ 1831612 w 12191966"/>
              <a:gd name="connsiteY38723" fmla="*/ 2362417 h 4330701"/>
              <a:gd name="connsiteX38724" fmla="*/ 1837962 w 12191966"/>
              <a:gd name="connsiteY38724" fmla="*/ 2362417 h 4330701"/>
              <a:gd name="connsiteX38725" fmla="*/ 1833597 w 12191966"/>
              <a:gd name="connsiteY38725" fmla="*/ 2358051 h 4330701"/>
              <a:gd name="connsiteX38726" fmla="*/ 1830818 w 12191966"/>
              <a:gd name="connsiteY38726" fmla="*/ 2354082 h 4330701"/>
              <a:gd name="connsiteX38727" fmla="*/ 1830024 w 12191966"/>
              <a:gd name="connsiteY38727" fmla="*/ 2352494 h 4330701"/>
              <a:gd name="connsiteX38728" fmla="*/ 1829627 w 12191966"/>
              <a:gd name="connsiteY38728" fmla="*/ 2350907 h 4330701"/>
              <a:gd name="connsiteX38729" fmla="*/ 1829627 w 12191966"/>
              <a:gd name="connsiteY38729" fmla="*/ 2350113 h 4330701"/>
              <a:gd name="connsiteX38730" fmla="*/ 1830024 w 12191966"/>
              <a:gd name="connsiteY38730" fmla="*/ 2348922 h 4330701"/>
              <a:gd name="connsiteX38731" fmla="*/ 1830818 w 12191966"/>
              <a:gd name="connsiteY38731" fmla="*/ 2348525 h 4330701"/>
              <a:gd name="connsiteX38732" fmla="*/ 1832009 w 12191966"/>
              <a:gd name="connsiteY38732" fmla="*/ 2347335 h 4330701"/>
              <a:gd name="connsiteX38733" fmla="*/ 1835978 w 12191966"/>
              <a:gd name="connsiteY38733" fmla="*/ 2346938 h 4330701"/>
              <a:gd name="connsiteX38734" fmla="*/ 1841535 w 12191966"/>
              <a:gd name="connsiteY38734" fmla="*/ 2346938 h 4330701"/>
              <a:gd name="connsiteX38735" fmla="*/ 1849076 w 12191966"/>
              <a:gd name="connsiteY38735" fmla="*/ 2346938 h 4330701"/>
              <a:gd name="connsiteX38736" fmla="*/ 1847092 w 12191966"/>
              <a:gd name="connsiteY38736" fmla="*/ 2343365 h 4330701"/>
              <a:gd name="connsiteX38737" fmla="*/ 1844313 w 12191966"/>
              <a:gd name="connsiteY38737" fmla="*/ 2340190 h 4330701"/>
              <a:gd name="connsiteX38738" fmla="*/ 1841535 w 12191966"/>
              <a:gd name="connsiteY38738" fmla="*/ 2337412 h 4330701"/>
              <a:gd name="connsiteX38739" fmla="*/ 1838360 w 12191966"/>
              <a:gd name="connsiteY38739" fmla="*/ 2335030 h 4330701"/>
              <a:gd name="connsiteX38740" fmla="*/ 1832406 w 12191966"/>
              <a:gd name="connsiteY38740" fmla="*/ 2329474 h 4330701"/>
              <a:gd name="connsiteX38741" fmla="*/ 1826848 w 12191966"/>
              <a:gd name="connsiteY38741" fmla="*/ 2324314 h 4330701"/>
              <a:gd name="connsiteX38742" fmla="*/ 1828040 w 12191966"/>
              <a:gd name="connsiteY38742" fmla="*/ 2320345 h 4330701"/>
              <a:gd name="connsiteX38743" fmla="*/ 1828833 w 12191966"/>
              <a:gd name="connsiteY38743" fmla="*/ 2317169 h 4330701"/>
              <a:gd name="connsiteX38744" fmla="*/ 1830024 w 12191966"/>
              <a:gd name="connsiteY38744" fmla="*/ 2315979 h 4330701"/>
              <a:gd name="connsiteX38745" fmla="*/ 1830818 w 12191966"/>
              <a:gd name="connsiteY38745" fmla="*/ 2314788 h 4330701"/>
              <a:gd name="connsiteX38746" fmla="*/ 1832009 w 12191966"/>
              <a:gd name="connsiteY38746" fmla="*/ 2314788 h 4330701"/>
              <a:gd name="connsiteX38747" fmla="*/ 1832803 w 12191966"/>
              <a:gd name="connsiteY38747" fmla="*/ 2315979 h 4330701"/>
              <a:gd name="connsiteX38748" fmla="*/ 1834787 w 12191966"/>
              <a:gd name="connsiteY38748" fmla="*/ 2318757 h 4330701"/>
              <a:gd name="connsiteX38749" fmla="*/ 1839550 w 12191966"/>
              <a:gd name="connsiteY38749" fmla="*/ 2327489 h 4330701"/>
              <a:gd name="connsiteX38750" fmla="*/ 1841535 w 12191966"/>
              <a:gd name="connsiteY38750" fmla="*/ 2330664 h 4330701"/>
              <a:gd name="connsiteX38751" fmla="*/ 1842328 w 12191966"/>
              <a:gd name="connsiteY38751" fmla="*/ 2331458 h 4330701"/>
              <a:gd name="connsiteX38752" fmla="*/ 1843520 w 12191966"/>
              <a:gd name="connsiteY38752" fmla="*/ 2331855 h 4330701"/>
              <a:gd name="connsiteX38753" fmla="*/ 1844313 w 12191966"/>
              <a:gd name="connsiteY38753" fmla="*/ 2326695 h 4330701"/>
              <a:gd name="connsiteX38754" fmla="*/ 1845107 w 12191966"/>
              <a:gd name="connsiteY38754" fmla="*/ 2321138 h 4330701"/>
              <a:gd name="connsiteX38755" fmla="*/ 1844313 w 12191966"/>
              <a:gd name="connsiteY38755" fmla="*/ 2315979 h 4330701"/>
              <a:gd name="connsiteX38756" fmla="*/ 1843122 w 12191966"/>
              <a:gd name="connsiteY38756" fmla="*/ 2310819 h 4330701"/>
              <a:gd name="connsiteX38757" fmla="*/ 1840344 w 12191966"/>
              <a:gd name="connsiteY38757" fmla="*/ 2305659 h 4330701"/>
              <a:gd name="connsiteX38758" fmla="*/ 1837565 w 12191966"/>
              <a:gd name="connsiteY38758" fmla="*/ 2300896 h 4330701"/>
              <a:gd name="connsiteX38759" fmla="*/ 1833993 w 12191966"/>
              <a:gd name="connsiteY38759" fmla="*/ 2295736 h 4330701"/>
              <a:gd name="connsiteX38760" fmla="*/ 1830024 w 12191966"/>
              <a:gd name="connsiteY38760" fmla="*/ 2291767 h 4330701"/>
              <a:gd name="connsiteX38761" fmla="*/ 1824865 w 12191966"/>
              <a:gd name="connsiteY38761" fmla="*/ 2287798 h 4330701"/>
              <a:gd name="connsiteX38762" fmla="*/ 1820102 w 12191966"/>
              <a:gd name="connsiteY38762" fmla="*/ 2284226 h 4330701"/>
              <a:gd name="connsiteX38763" fmla="*/ 1814546 w 12191966"/>
              <a:gd name="connsiteY38763" fmla="*/ 2281844 h 4330701"/>
              <a:gd name="connsiteX38764" fmla="*/ 1808197 w 12191966"/>
              <a:gd name="connsiteY38764" fmla="*/ 2279066 h 4330701"/>
              <a:gd name="connsiteX38765" fmla="*/ 1801846 w 12191966"/>
              <a:gd name="connsiteY38765" fmla="*/ 2277875 h 4330701"/>
              <a:gd name="connsiteX38766" fmla="*/ 1795893 w 12191966"/>
              <a:gd name="connsiteY38766" fmla="*/ 2277081 h 4330701"/>
              <a:gd name="connsiteX38767" fmla="*/ 1788750 w 12191966"/>
              <a:gd name="connsiteY38767" fmla="*/ 2277081 h 4330701"/>
              <a:gd name="connsiteX38768" fmla="*/ 1782400 w 12191966"/>
              <a:gd name="connsiteY38768" fmla="*/ 2278669 h 4330701"/>
              <a:gd name="connsiteX38769" fmla="*/ 1787162 w 12191966"/>
              <a:gd name="connsiteY38769" fmla="*/ 2283035 h 4330701"/>
              <a:gd name="connsiteX38770" fmla="*/ 1790337 w 12191966"/>
              <a:gd name="connsiteY38770" fmla="*/ 2286607 h 4330701"/>
              <a:gd name="connsiteX38771" fmla="*/ 1791131 w 12191966"/>
              <a:gd name="connsiteY38771" fmla="*/ 2289385 h 4330701"/>
              <a:gd name="connsiteX38772" fmla="*/ 1791924 w 12191966"/>
              <a:gd name="connsiteY38772" fmla="*/ 2290179 h 4330701"/>
              <a:gd name="connsiteX38773" fmla="*/ 1791131 w 12191966"/>
              <a:gd name="connsiteY38773" fmla="*/ 2290576 h 4330701"/>
              <a:gd name="connsiteX38774" fmla="*/ 1790734 w 12191966"/>
              <a:gd name="connsiteY38774" fmla="*/ 2291767 h 4330701"/>
              <a:gd name="connsiteX38775" fmla="*/ 1789940 w 12191966"/>
              <a:gd name="connsiteY38775" fmla="*/ 2292164 h 4330701"/>
              <a:gd name="connsiteX38776" fmla="*/ 1787162 w 12191966"/>
              <a:gd name="connsiteY38776" fmla="*/ 2292561 h 4330701"/>
              <a:gd name="connsiteX38777" fmla="*/ 1783987 w 12191966"/>
              <a:gd name="connsiteY38777" fmla="*/ 2292561 h 4330701"/>
              <a:gd name="connsiteX38778" fmla="*/ 1779622 w 12191966"/>
              <a:gd name="connsiteY38778" fmla="*/ 2292561 h 4330701"/>
              <a:gd name="connsiteX38779" fmla="*/ 1770096 w 12191966"/>
              <a:gd name="connsiteY38779" fmla="*/ 2292561 h 4330701"/>
              <a:gd name="connsiteX38780" fmla="*/ 1765731 w 12191966"/>
              <a:gd name="connsiteY38780" fmla="*/ 2292561 h 4330701"/>
              <a:gd name="connsiteX38781" fmla="*/ 1760572 w 12191966"/>
              <a:gd name="connsiteY38781" fmla="*/ 2293355 h 4330701"/>
              <a:gd name="connsiteX38782" fmla="*/ 1756603 w 12191966"/>
              <a:gd name="connsiteY38782" fmla="*/ 2294148 h 4330701"/>
              <a:gd name="connsiteX38783" fmla="*/ 1753031 w 12191966"/>
              <a:gd name="connsiteY38783" fmla="*/ 2295736 h 4330701"/>
              <a:gd name="connsiteX38784" fmla="*/ 1751841 w 12191966"/>
              <a:gd name="connsiteY38784" fmla="*/ 2296927 h 4330701"/>
              <a:gd name="connsiteX38785" fmla="*/ 1750253 w 12191966"/>
              <a:gd name="connsiteY38785" fmla="*/ 2298118 h 4330701"/>
              <a:gd name="connsiteX38786" fmla="*/ 1749063 w 12191966"/>
              <a:gd name="connsiteY38786" fmla="*/ 2299308 h 4330701"/>
              <a:gd name="connsiteX38787" fmla="*/ 1748665 w 12191966"/>
              <a:gd name="connsiteY38787" fmla="*/ 2301293 h 4330701"/>
              <a:gd name="connsiteX38788" fmla="*/ 1746682 w 12191966"/>
              <a:gd name="connsiteY38788" fmla="*/ 2300896 h 4330701"/>
              <a:gd name="connsiteX38789" fmla="*/ 1745491 w 12191966"/>
              <a:gd name="connsiteY38789" fmla="*/ 2299705 h 4330701"/>
              <a:gd name="connsiteX38790" fmla="*/ 1744697 w 12191966"/>
              <a:gd name="connsiteY38790" fmla="*/ 2298118 h 4330701"/>
              <a:gd name="connsiteX38791" fmla="*/ 1744697 w 12191966"/>
              <a:gd name="connsiteY38791" fmla="*/ 2296927 h 4330701"/>
              <a:gd name="connsiteX38792" fmla="*/ 1745093 w 12191966"/>
              <a:gd name="connsiteY38792" fmla="*/ 2293751 h 4330701"/>
              <a:gd name="connsiteX38793" fmla="*/ 1745491 w 12191966"/>
              <a:gd name="connsiteY38793" fmla="*/ 2289782 h 4330701"/>
              <a:gd name="connsiteX38794" fmla="*/ 1746284 w 12191966"/>
              <a:gd name="connsiteY38794" fmla="*/ 2286210 h 4330701"/>
              <a:gd name="connsiteX38795" fmla="*/ 1746284 w 12191966"/>
              <a:gd name="connsiteY38795" fmla="*/ 2284226 h 4330701"/>
              <a:gd name="connsiteX38796" fmla="*/ 1745491 w 12191966"/>
              <a:gd name="connsiteY38796" fmla="*/ 2282638 h 4330701"/>
              <a:gd name="connsiteX38797" fmla="*/ 1744697 w 12191966"/>
              <a:gd name="connsiteY38797" fmla="*/ 2281050 h 4330701"/>
              <a:gd name="connsiteX38798" fmla="*/ 1743110 w 12191966"/>
              <a:gd name="connsiteY38798" fmla="*/ 2279860 h 4330701"/>
              <a:gd name="connsiteX38799" fmla="*/ 1740728 w 12191966"/>
              <a:gd name="connsiteY38799" fmla="*/ 2279066 h 4330701"/>
              <a:gd name="connsiteX38800" fmla="*/ 1737156 w 12191966"/>
              <a:gd name="connsiteY38800" fmla="*/ 2278272 h 4330701"/>
              <a:gd name="connsiteX38801" fmla="*/ 1737553 w 12191966"/>
              <a:gd name="connsiteY38801" fmla="*/ 2275494 h 4330701"/>
              <a:gd name="connsiteX38802" fmla="*/ 1738744 w 12191966"/>
              <a:gd name="connsiteY38802" fmla="*/ 2273112 h 4330701"/>
              <a:gd name="connsiteX38803" fmla="*/ 1740331 w 12191966"/>
              <a:gd name="connsiteY38803" fmla="*/ 2271524 h 4330701"/>
              <a:gd name="connsiteX38804" fmla="*/ 1741522 w 12191966"/>
              <a:gd name="connsiteY38804" fmla="*/ 2270731 h 4330701"/>
              <a:gd name="connsiteX38805" fmla="*/ 1743506 w 12191966"/>
              <a:gd name="connsiteY38805" fmla="*/ 2270334 h 4330701"/>
              <a:gd name="connsiteX38806" fmla="*/ 1745491 w 12191966"/>
              <a:gd name="connsiteY38806" fmla="*/ 2269540 h 4330701"/>
              <a:gd name="connsiteX38807" fmla="*/ 1750650 w 12191966"/>
              <a:gd name="connsiteY38807" fmla="*/ 2270334 h 4330701"/>
              <a:gd name="connsiteX38808" fmla="*/ 1761762 w 12191966"/>
              <a:gd name="connsiteY38808" fmla="*/ 2271524 h 4330701"/>
              <a:gd name="connsiteX38809" fmla="*/ 1766921 w 12191966"/>
              <a:gd name="connsiteY38809" fmla="*/ 2271524 h 4330701"/>
              <a:gd name="connsiteX38810" fmla="*/ 1768905 w 12191966"/>
              <a:gd name="connsiteY38810" fmla="*/ 2271524 h 4330701"/>
              <a:gd name="connsiteX38811" fmla="*/ 1770891 w 12191966"/>
              <a:gd name="connsiteY38811" fmla="*/ 2270731 h 4330701"/>
              <a:gd name="connsiteX38812" fmla="*/ 1758587 w 12191966"/>
              <a:gd name="connsiteY38812" fmla="*/ 2264777 h 4330701"/>
              <a:gd name="connsiteX38813" fmla="*/ 1746682 w 12191966"/>
              <a:gd name="connsiteY38813" fmla="*/ 2259617 h 4330701"/>
              <a:gd name="connsiteX38814" fmla="*/ 1734775 w 12191966"/>
              <a:gd name="connsiteY38814" fmla="*/ 2255251 h 4330701"/>
              <a:gd name="connsiteX38815" fmla="*/ 1722472 w 12191966"/>
              <a:gd name="connsiteY38815" fmla="*/ 2251282 h 4330701"/>
              <a:gd name="connsiteX38816" fmla="*/ 1710963 w 12191966"/>
              <a:gd name="connsiteY38816" fmla="*/ 2248107 h 4330701"/>
              <a:gd name="connsiteX38817" fmla="*/ 1699056 w 12191966"/>
              <a:gd name="connsiteY38817" fmla="*/ 2246122 h 4330701"/>
              <a:gd name="connsiteX38818" fmla="*/ 1687548 w 12191966"/>
              <a:gd name="connsiteY38818" fmla="*/ 2244138 h 4330701"/>
              <a:gd name="connsiteX38819" fmla="*/ 1676038 w 12191966"/>
              <a:gd name="connsiteY38819" fmla="*/ 2242550 h 4330701"/>
              <a:gd name="connsiteX38820" fmla="*/ 1664528 w 12191966"/>
              <a:gd name="connsiteY38820" fmla="*/ 2241359 h 4330701"/>
              <a:gd name="connsiteX38821" fmla="*/ 1653018 w 12191966"/>
              <a:gd name="connsiteY38821" fmla="*/ 2240962 h 4330701"/>
              <a:gd name="connsiteX38822" fmla="*/ 1630397 w 12191966"/>
              <a:gd name="connsiteY38822" fmla="*/ 2240565 h 4330701"/>
              <a:gd name="connsiteX38823" fmla="*/ 1586741 w 12191966"/>
              <a:gd name="connsiteY38823" fmla="*/ 2240565 h 4330701"/>
              <a:gd name="connsiteX38824" fmla="*/ 1586741 w 12191966"/>
              <a:gd name="connsiteY38824" fmla="*/ 2217544 h 4330701"/>
              <a:gd name="connsiteX38825" fmla="*/ 1576423 w 12191966"/>
              <a:gd name="connsiteY38825" fmla="*/ 2221117 h 4330701"/>
              <a:gd name="connsiteX38826" fmla="*/ 1570866 w 12191966"/>
              <a:gd name="connsiteY38826" fmla="*/ 2223101 h 4330701"/>
              <a:gd name="connsiteX38827" fmla="*/ 1566104 w 12191966"/>
              <a:gd name="connsiteY38827" fmla="*/ 2225483 h 4330701"/>
              <a:gd name="connsiteX38828" fmla="*/ 1560944 w 12191966"/>
              <a:gd name="connsiteY38828" fmla="*/ 2229055 h 4330701"/>
              <a:gd name="connsiteX38829" fmla="*/ 1558563 w 12191966"/>
              <a:gd name="connsiteY38829" fmla="*/ 2231039 h 4330701"/>
              <a:gd name="connsiteX38830" fmla="*/ 1555785 w 12191966"/>
              <a:gd name="connsiteY38830" fmla="*/ 2233421 h 4330701"/>
              <a:gd name="connsiteX38831" fmla="*/ 1553404 w 12191966"/>
              <a:gd name="connsiteY38831" fmla="*/ 2236596 h 4330701"/>
              <a:gd name="connsiteX38832" fmla="*/ 1551419 w 12191966"/>
              <a:gd name="connsiteY38832" fmla="*/ 2239375 h 4330701"/>
              <a:gd name="connsiteX38833" fmla="*/ 1549435 w 12191966"/>
              <a:gd name="connsiteY38833" fmla="*/ 2243741 h 4330701"/>
              <a:gd name="connsiteX38834" fmla="*/ 1547054 w 12191966"/>
              <a:gd name="connsiteY38834" fmla="*/ 2248107 h 4330701"/>
              <a:gd name="connsiteX38835" fmla="*/ 1547054 w 12191966"/>
              <a:gd name="connsiteY38835" fmla="*/ 2253267 h 4330701"/>
              <a:gd name="connsiteX38836" fmla="*/ 1547054 w 12191966"/>
              <a:gd name="connsiteY38836" fmla="*/ 2255251 h 4330701"/>
              <a:gd name="connsiteX38837" fmla="*/ 1547451 w 12191966"/>
              <a:gd name="connsiteY38837" fmla="*/ 2257236 h 4330701"/>
              <a:gd name="connsiteX38838" fmla="*/ 1547847 w 12191966"/>
              <a:gd name="connsiteY38838" fmla="*/ 2258426 h 4330701"/>
              <a:gd name="connsiteX38839" fmla="*/ 1549038 w 12191966"/>
              <a:gd name="connsiteY38839" fmla="*/ 2259617 h 4330701"/>
              <a:gd name="connsiteX38840" fmla="*/ 1551419 w 12191966"/>
              <a:gd name="connsiteY38840" fmla="*/ 2261205 h 4330701"/>
              <a:gd name="connsiteX38841" fmla="*/ 1553801 w 12191966"/>
              <a:gd name="connsiteY38841" fmla="*/ 2261999 h 4330701"/>
              <a:gd name="connsiteX38842" fmla="*/ 1556976 w 12191966"/>
              <a:gd name="connsiteY38842" fmla="*/ 2262792 h 4330701"/>
              <a:gd name="connsiteX38843" fmla="*/ 1564119 w 12191966"/>
              <a:gd name="connsiteY38843" fmla="*/ 2263189 h 4330701"/>
              <a:gd name="connsiteX38844" fmla="*/ 1560548 w 12191966"/>
              <a:gd name="connsiteY38844" fmla="*/ 2267158 h 4330701"/>
              <a:gd name="connsiteX38845" fmla="*/ 1556579 w 12191966"/>
              <a:gd name="connsiteY38845" fmla="*/ 2270731 h 4330701"/>
              <a:gd name="connsiteX38846" fmla="*/ 1552610 w 12191966"/>
              <a:gd name="connsiteY38846" fmla="*/ 2273509 h 4330701"/>
              <a:gd name="connsiteX38847" fmla="*/ 1547451 w 12191966"/>
              <a:gd name="connsiteY38847" fmla="*/ 2275494 h 4330701"/>
              <a:gd name="connsiteX38848" fmla="*/ 1545070 w 12191966"/>
              <a:gd name="connsiteY38848" fmla="*/ 2276287 h 4330701"/>
              <a:gd name="connsiteX38849" fmla="*/ 1543085 w 12191966"/>
              <a:gd name="connsiteY38849" fmla="*/ 2276684 h 4330701"/>
              <a:gd name="connsiteX38850" fmla="*/ 1540307 w 12191966"/>
              <a:gd name="connsiteY38850" fmla="*/ 2276684 h 4330701"/>
              <a:gd name="connsiteX38851" fmla="*/ 1538322 w 12191966"/>
              <a:gd name="connsiteY38851" fmla="*/ 2276287 h 4330701"/>
              <a:gd name="connsiteX38852" fmla="*/ 1535941 w 12191966"/>
              <a:gd name="connsiteY38852" fmla="*/ 2275494 h 4330701"/>
              <a:gd name="connsiteX38853" fmla="*/ 1533957 w 12191966"/>
              <a:gd name="connsiteY38853" fmla="*/ 2274303 h 4330701"/>
              <a:gd name="connsiteX38854" fmla="*/ 1531972 w 12191966"/>
              <a:gd name="connsiteY38854" fmla="*/ 2272715 h 4330701"/>
              <a:gd name="connsiteX38855" fmla="*/ 1530385 w 12191966"/>
              <a:gd name="connsiteY38855" fmla="*/ 2270731 h 4330701"/>
              <a:gd name="connsiteX38856" fmla="*/ 1531575 w 12191966"/>
              <a:gd name="connsiteY38856" fmla="*/ 2267952 h 4330701"/>
              <a:gd name="connsiteX38857" fmla="*/ 1532766 w 12191966"/>
              <a:gd name="connsiteY38857" fmla="*/ 2265968 h 4330701"/>
              <a:gd name="connsiteX38858" fmla="*/ 1534353 w 12191966"/>
              <a:gd name="connsiteY38858" fmla="*/ 2264777 h 4330701"/>
              <a:gd name="connsiteX38859" fmla="*/ 1536338 w 12191966"/>
              <a:gd name="connsiteY38859" fmla="*/ 2263586 h 4330701"/>
              <a:gd name="connsiteX38860" fmla="*/ 1538322 w 12191966"/>
              <a:gd name="connsiteY38860" fmla="*/ 2262792 h 4330701"/>
              <a:gd name="connsiteX38861" fmla="*/ 1539910 w 12191966"/>
              <a:gd name="connsiteY38861" fmla="*/ 2261205 h 4330701"/>
              <a:gd name="connsiteX38862" fmla="*/ 1541101 w 12191966"/>
              <a:gd name="connsiteY38862" fmla="*/ 2258426 h 4330701"/>
              <a:gd name="connsiteX38863" fmla="*/ 1541497 w 12191966"/>
              <a:gd name="connsiteY38863" fmla="*/ 2255648 h 4330701"/>
              <a:gd name="connsiteX38864" fmla="*/ 1532766 w 12191966"/>
              <a:gd name="connsiteY38864" fmla="*/ 2250488 h 4330701"/>
              <a:gd name="connsiteX38865" fmla="*/ 1525225 w 12191966"/>
              <a:gd name="connsiteY38865" fmla="*/ 2246916 h 4330701"/>
              <a:gd name="connsiteX38866" fmla="*/ 1510938 w 12191966"/>
              <a:gd name="connsiteY38866" fmla="*/ 2240168 h 4330701"/>
              <a:gd name="connsiteX38867" fmla="*/ 1503795 w 12191966"/>
              <a:gd name="connsiteY38867" fmla="*/ 2236199 h 4330701"/>
              <a:gd name="connsiteX38868" fmla="*/ 1496254 w 12191966"/>
              <a:gd name="connsiteY38868" fmla="*/ 2231436 h 4330701"/>
              <a:gd name="connsiteX38869" fmla="*/ 1488713 w 12191966"/>
              <a:gd name="connsiteY38869" fmla="*/ 2225086 h 4330701"/>
              <a:gd name="connsiteX38870" fmla="*/ 1480379 w 12191966"/>
              <a:gd name="connsiteY38870" fmla="*/ 2217544 h 4330701"/>
              <a:gd name="connsiteX38871" fmla="*/ 1479585 w 12191966"/>
              <a:gd name="connsiteY38871" fmla="*/ 2221911 h 4330701"/>
              <a:gd name="connsiteX38872" fmla="*/ 1479188 w 12191966"/>
              <a:gd name="connsiteY38872" fmla="*/ 2225483 h 4330701"/>
              <a:gd name="connsiteX38873" fmla="*/ 1478395 w 12191966"/>
              <a:gd name="connsiteY38873" fmla="*/ 2227467 h 4330701"/>
              <a:gd name="connsiteX38874" fmla="*/ 1477204 w 12191966"/>
              <a:gd name="connsiteY38874" fmla="*/ 2229055 h 4330701"/>
              <a:gd name="connsiteX38875" fmla="*/ 1475617 w 12191966"/>
              <a:gd name="connsiteY38875" fmla="*/ 2229055 h 4330701"/>
              <a:gd name="connsiteX38876" fmla="*/ 1474822 w 12191966"/>
              <a:gd name="connsiteY38876" fmla="*/ 2229055 h 4330701"/>
              <a:gd name="connsiteX38877" fmla="*/ 1472838 w 12191966"/>
              <a:gd name="connsiteY38877" fmla="*/ 2227467 h 4330701"/>
              <a:gd name="connsiteX38878" fmla="*/ 1471251 w 12191966"/>
              <a:gd name="connsiteY38878" fmla="*/ 2225880 h 4330701"/>
              <a:gd name="connsiteX38879" fmla="*/ 1466488 w 12191966"/>
              <a:gd name="connsiteY38879" fmla="*/ 2221117 h 4330701"/>
              <a:gd name="connsiteX38880" fmla="*/ 1462123 w 12191966"/>
              <a:gd name="connsiteY38880" fmla="*/ 2214369 h 4330701"/>
              <a:gd name="connsiteX38881" fmla="*/ 1456963 w 12191966"/>
              <a:gd name="connsiteY38881" fmla="*/ 2208019 h 4330701"/>
              <a:gd name="connsiteX38882" fmla="*/ 1452201 w 12191966"/>
              <a:gd name="connsiteY38882" fmla="*/ 2202462 h 4330701"/>
              <a:gd name="connsiteX38883" fmla="*/ 1454185 w 12191966"/>
              <a:gd name="connsiteY38883" fmla="*/ 2202065 h 4330701"/>
              <a:gd name="connsiteX38884" fmla="*/ 1456170 w 12191966"/>
              <a:gd name="connsiteY38884" fmla="*/ 2200874 h 4330701"/>
              <a:gd name="connsiteX38885" fmla="*/ 1458551 w 12191966"/>
              <a:gd name="connsiteY38885" fmla="*/ 2198890 h 4330701"/>
              <a:gd name="connsiteX38886" fmla="*/ 1460535 w 12191966"/>
              <a:gd name="connsiteY38886" fmla="*/ 2196508 h 4330701"/>
              <a:gd name="connsiteX38887" fmla="*/ 1463313 w 12191966"/>
              <a:gd name="connsiteY38887" fmla="*/ 2193730 h 4330701"/>
              <a:gd name="connsiteX38888" fmla="*/ 1465298 w 12191966"/>
              <a:gd name="connsiteY38888" fmla="*/ 2190951 h 4330701"/>
              <a:gd name="connsiteX38889" fmla="*/ 1467282 w 12191966"/>
              <a:gd name="connsiteY38889" fmla="*/ 2187379 h 4330701"/>
              <a:gd name="connsiteX38890" fmla="*/ 1468472 w 12191966"/>
              <a:gd name="connsiteY38890" fmla="*/ 2183807 h 4330701"/>
              <a:gd name="connsiteX38891" fmla="*/ 1469663 w 12191966"/>
              <a:gd name="connsiteY38891" fmla="*/ 2180235 h 4330701"/>
              <a:gd name="connsiteX38892" fmla="*/ 1470060 w 12191966"/>
              <a:gd name="connsiteY38892" fmla="*/ 2176663 h 4330701"/>
              <a:gd name="connsiteX38893" fmla="*/ 1470060 w 12191966"/>
              <a:gd name="connsiteY38893" fmla="*/ 2173884 h 4330701"/>
              <a:gd name="connsiteX38894" fmla="*/ 1469267 w 12191966"/>
              <a:gd name="connsiteY38894" fmla="*/ 2170709 h 4330701"/>
              <a:gd name="connsiteX38895" fmla="*/ 1467679 w 12191966"/>
              <a:gd name="connsiteY38895" fmla="*/ 2168327 h 4330701"/>
              <a:gd name="connsiteX38896" fmla="*/ 1465694 w 12191966"/>
              <a:gd name="connsiteY38896" fmla="*/ 2166343 h 4330701"/>
              <a:gd name="connsiteX38897" fmla="*/ 1462123 w 12191966"/>
              <a:gd name="connsiteY38897" fmla="*/ 2164755 h 4330701"/>
              <a:gd name="connsiteX38898" fmla="*/ 1457757 w 12191966"/>
              <a:gd name="connsiteY38898" fmla="*/ 2164358 h 4330701"/>
              <a:gd name="connsiteX38899" fmla="*/ 1465694 w 12191966"/>
              <a:gd name="connsiteY38899" fmla="*/ 2161977 h 4330701"/>
              <a:gd name="connsiteX38900" fmla="*/ 1473632 w 12191966"/>
              <a:gd name="connsiteY38900" fmla="*/ 2159595 h 4330701"/>
              <a:gd name="connsiteX38901" fmla="*/ 1482760 w 12191966"/>
              <a:gd name="connsiteY38901" fmla="*/ 2158802 h 4330701"/>
              <a:gd name="connsiteX38902" fmla="*/ 1491889 w 12191966"/>
              <a:gd name="connsiteY38902" fmla="*/ 2157611 h 4330701"/>
              <a:gd name="connsiteX38903" fmla="*/ 1510938 w 12191966"/>
              <a:gd name="connsiteY38903" fmla="*/ 2156817 h 4330701"/>
              <a:gd name="connsiteX38904" fmla="*/ 1530782 w 12191966"/>
              <a:gd name="connsiteY38904" fmla="*/ 2155626 h 4330701"/>
              <a:gd name="connsiteX38905" fmla="*/ 1551022 w 12191966"/>
              <a:gd name="connsiteY38905" fmla="*/ 2154832 h 4330701"/>
              <a:gd name="connsiteX38906" fmla="*/ 1560548 w 12191966"/>
              <a:gd name="connsiteY38906" fmla="*/ 2153642 h 4330701"/>
              <a:gd name="connsiteX38907" fmla="*/ 1570072 w 12191966"/>
              <a:gd name="connsiteY38907" fmla="*/ 2152848 h 4330701"/>
              <a:gd name="connsiteX38908" fmla="*/ 1579201 w 12191966"/>
              <a:gd name="connsiteY38908" fmla="*/ 2150863 h 4330701"/>
              <a:gd name="connsiteX38909" fmla="*/ 1587535 w 12191966"/>
              <a:gd name="connsiteY38909" fmla="*/ 2148085 h 4330701"/>
              <a:gd name="connsiteX38910" fmla="*/ 1595472 w 12191966"/>
              <a:gd name="connsiteY38910" fmla="*/ 2145307 h 4330701"/>
              <a:gd name="connsiteX38911" fmla="*/ 1603013 w 12191966"/>
              <a:gd name="connsiteY38911" fmla="*/ 2141337 h 4330701"/>
              <a:gd name="connsiteX38912" fmla="*/ 1602219 w 12191966"/>
              <a:gd name="connsiteY38912" fmla="*/ 2138162 h 4330701"/>
              <a:gd name="connsiteX38913" fmla="*/ 1601822 w 12191966"/>
              <a:gd name="connsiteY38913" fmla="*/ 2137765 h 4330701"/>
              <a:gd name="connsiteX38914" fmla="*/ 1601028 w 12191966"/>
              <a:gd name="connsiteY38914" fmla="*/ 2137368 h 4330701"/>
              <a:gd name="connsiteX38915" fmla="*/ 1599441 w 12191966"/>
              <a:gd name="connsiteY38915" fmla="*/ 2137368 h 4330701"/>
              <a:gd name="connsiteX38916" fmla="*/ 1597456 w 12191966"/>
              <a:gd name="connsiteY38916" fmla="*/ 2138162 h 4330701"/>
              <a:gd name="connsiteX38917" fmla="*/ 1595075 w 12191966"/>
              <a:gd name="connsiteY38917" fmla="*/ 2139750 h 4330701"/>
              <a:gd name="connsiteX38918" fmla="*/ 1592694 w 12191966"/>
              <a:gd name="connsiteY38918" fmla="*/ 2141337 h 4330701"/>
              <a:gd name="connsiteX38919" fmla="*/ 1589520 w 12191966"/>
              <a:gd name="connsiteY38919" fmla="*/ 2141734 h 4330701"/>
              <a:gd name="connsiteX38920" fmla="*/ 1587932 w 12191966"/>
              <a:gd name="connsiteY38920" fmla="*/ 2141734 h 4330701"/>
              <a:gd name="connsiteX38921" fmla="*/ 1586741 w 12191966"/>
              <a:gd name="connsiteY38921" fmla="*/ 2141337 h 4330701"/>
              <a:gd name="connsiteX38922" fmla="*/ 1587138 w 12191966"/>
              <a:gd name="connsiteY38922" fmla="*/ 2137368 h 4330701"/>
              <a:gd name="connsiteX38923" fmla="*/ 1587932 w 12191966"/>
              <a:gd name="connsiteY38923" fmla="*/ 2133002 h 4330701"/>
              <a:gd name="connsiteX38924" fmla="*/ 1589916 w 12191966"/>
              <a:gd name="connsiteY38924" fmla="*/ 2130224 h 4330701"/>
              <a:gd name="connsiteX38925" fmla="*/ 1592297 w 12191966"/>
              <a:gd name="connsiteY38925" fmla="*/ 2128239 h 4330701"/>
              <a:gd name="connsiteX38926" fmla="*/ 1594282 w 12191966"/>
              <a:gd name="connsiteY38926" fmla="*/ 2126255 h 4330701"/>
              <a:gd name="connsiteX38927" fmla="*/ 1596663 w 12191966"/>
              <a:gd name="connsiteY38927" fmla="*/ 2124270 h 4330701"/>
              <a:gd name="connsiteX38928" fmla="*/ 1602219 w 12191966"/>
              <a:gd name="connsiteY38928" fmla="*/ 2120698 h 4330701"/>
              <a:gd name="connsiteX38929" fmla="*/ 1604601 w 12191966"/>
              <a:gd name="connsiteY38929" fmla="*/ 2119110 h 4330701"/>
              <a:gd name="connsiteX38930" fmla="*/ 1606585 w 12191966"/>
              <a:gd name="connsiteY38930" fmla="*/ 2116729 h 4330701"/>
              <a:gd name="connsiteX38931" fmla="*/ 1608570 w 12191966"/>
              <a:gd name="connsiteY38931" fmla="*/ 2113951 h 4330701"/>
              <a:gd name="connsiteX38932" fmla="*/ 1610157 w 12191966"/>
              <a:gd name="connsiteY38932" fmla="*/ 2110775 h 4330701"/>
              <a:gd name="connsiteX38933" fmla="*/ 1610554 w 12191966"/>
              <a:gd name="connsiteY38933" fmla="*/ 2106409 h 4330701"/>
              <a:gd name="connsiteX38934" fmla="*/ 1611347 w 12191966"/>
              <a:gd name="connsiteY38934" fmla="*/ 2101646 h 4330701"/>
              <a:gd name="connsiteX38935" fmla="*/ 1610554 w 12191966"/>
              <a:gd name="connsiteY38935" fmla="*/ 2095693 h 4330701"/>
              <a:gd name="connsiteX38936" fmla="*/ 1609363 w 12191966"/>
              <a:gd name="connsiteY38936" fmla="*/ 2088151 h 4330701"/>
              <a:gd name="connsiteX38937" fmla="*/ 1613332 w 12191966"/>
              <a:gd name="connsiteY38937" fmla="*/ 2088548 h 4330701"/>
              <a:gd name="connsiteX38938" fmla="*/ 1617300 w 12191966"/>
              <a:gd name="connsiteY38938" fmla="*/ 2088945 h 4330701"/>
              <a:gd name="connsiteX38939" fmla="*/ 1624047 w 12191966"/>
              <a:gd name="connsiteY38939" fmla="*/ 2088548 h 4330701"/>
              <a:gd name="connsiteX38940" fmla="*/ 1629604 w 12191966"/>
              <a:gd name="connsiteY38940" fmla="*/ 2086961 h 4330701"/>
              <a:gd name="connsiteX38941" fmla="*/ 1634366 w 12191966"/>
              <a:gd name="connsiteY38941" fmla="*/ 2085373 h 4330701"/>
              <a:gd name="connsiteX38942" fmla="*/ 1638732 w 12191966"/>
              <a:gd name="connsiteY38942" fmla="*/ 2084579 h 4330701"/>
              <a:gd name="connsiteX38943" fmla="*/ 1642701 w 12191966"/>
              <a:gd name="connsiteY38943" fmla="*/ 2084579 h 4330701"/>
              <a:gd name="connsiteX38944" fmla="*/ 1645479 w 12191966"/>
              <a:gd name="connsiteY38944" fmla="*/ 2084579 h 4330701"/>
              <a:gd name="connsiteX38945" fmla="*/ 1647860 w 12191966"/>
              <a:gd name="connsiteY38945" fmla="*/ 2085373 h 4330701"/>
              <a:gd name="connsiteX38946" fmla="*/ 1650637 w 12191966"/>
              <a:gd name="connsiteY38946" fmla="*/ 2086564 h 4330701"/>
              <a:gd name="connsiteX38947" fmla="*/ 1653813 w 12191966"/>
              <a:gd name="connsiteY38947" fmla="*/ 2088151 h 4330701"/>
              <a:gd name="connsiteX38948" fmla="*/ 1650240 w 12191966"/>
              <a:gd name="connsiteY38948" fmla="*/ 2084579 h 4330701"/>
              <a:gd name="connsiteX38949" fmla="*/ 1646273 w 12191966"/>
              <a:gd name="connsiteY38949" fmla="*/ 2081007 h 4330701"/>
              <a:gd name="connsiteX38950" fmla="*/ 1642304 w 12191966"/>
              <a:gd name="connsiteY38950" fmla="*/ 2078626 h 4330701"/>
              <a:gd name="connsiteX38951" fmla="*/ 1638335 w 12191966"/>
              <a:gd name="connsiteY38951" fmla="*/ 2077038 h 4330701"/>
              <a:gd name="connsiteX38952" fmla="*/ 1634366 w 12191966"/>
              <a:gd name="connsiteY38952" fmla="*/ 2075450 h 4330701"/>
              <a:gd name="connsiteX38953" fmla="*/ 1629604 w 12191966"/>
              <a:gd name="connsiteY38953" fmla="*/ 2074656 h 4330701"/>
              <a:gd name="connsiteX38954" fmla="*/ 1625238 w 12191966"/>
              <a:gd name="connsiteY38954" fmla="*/ 2073863 h 4330701"/>
              <a:gd name="connsiteX38955" fmla="*/ 1620872 w 12191966"/>
              <a:gd name="connsiteY38955" fmla="*/ 2073863 h 4330701"/>
              <a:gd name="connsiteX38956" fmla="*/ 1610554 w 12191966"/>
              <a:gd name="connsiteY38956" fmla="*/ 2075053 h 4330701"/>
              <a:gd name="connsiteX38957" fmla="*/ 1601028 w 12191966"/>
              <a:gd name="connsiteY38957" fmla="*/ 2076641 h 4330701"/>
              <a:gd name="connsiteX38958" fmla="*/ 1581184 w 12191966"/>
              <a:gd name="connsiteY38958" fmla="*/ 2080610 h 4330701"/>
              <a:gd name="connsiteX38959" fmla="*/ 1580391 w 12191966"/>
              <a:gd name="connsiteY38959" fmla="*/ 2077038 h 4330701"/>
              <a:gd name="connsiteX38960" fmla="*/ 1579994 w 12191966"/>
              <a:gd name="connsiteY38960" fmla="*/ 2073863 h 4330701"/>
              <a:gd name="connsiteX38961" fmla="*/ 1579597 w 12191966"/>
              <a:gd name="connsiteY38961" fmla="*/ 2071481 h 4330701"/>
              <a:gd name="connsiteX38962" fmla="*/ 1578010 w 12191966"/>
              <a:gd name="connsiteY38962" fmla="*/ 2069100 h 4330701"/>
              <a:gd name="connsiteX38963" fmla="*/ 1575629 w 12191966"/>
              <a:gd name="connsiteY38963" fmla="*/ 2065527 h 4330701"/>
              <a:gd name="connsiteX38964" fmla="*/ 1572057 w 12191966"/>
              <a:gd name="connsiteY38964" fmla="*/ 2061955 h 4330701"/>
              <a:gd name="connsiteX38965" fmla="*/ 1568882 w 12191966"/>
              <a:gd name="connsiteY38965" fmla="*/ 2058780 h 4330701"/>
              <a:gd name="connsiteX38966" fmla="*/ 1566501 w 12191966"/>
              <a:gd name="connsiteY38966" fmla="*/ 2054811 h 4330701"/>
              <a:gd name="connsiteX38967" fmla="*/ 1565707 w 12191966"/>
              <a:gd name="connsiteY38967" fmla="*/ 2052429 h 4330701"/>
              <a:gd name="connsiteX38968" fmla="*/ 1564516 w 12191966"/>
              <a:gd name="connsiteY38968" fmla="*/ 2049254 h 4330701"/>
              <a:gd name="connsiteX38969" fmla="*/ 1564119 w 12191966"/>
              <a:gd name="connsiteY38969" fmla="*/ 2046476 h 4330701"/>
              <a:gd name="connsiteX38970" fmla="*/ 1564119 w 12191966"/>
              <a:gd name="connsiteY38970" fmla="*/ 2042507 h 4330701"/>
              <a:gd name="connsiteX38971" fmla="*/ 1537926 w 12191966"/>
              <a:gd name="connsiteY38971" fmla="*/ 2041316 h 4330701"/>
              <a:gd name="connsiteX38972" fmla="*/ 1526020 w 12191966"/>
              <a:gd name="connsiteY38972" fmla="*/ 2040919 h 4330701"/>
              <a:gd name="connsiteX38973" fmla="*/ 1514510 w 12191966"/>
              <a:gd name="connsiteY38973" fmla="*/ 2041316 h 4330701"/>
              <a:gd name="connsiteX38974" fmla="*/ 1503398 w 12191966"/>
              <a:gd name="connsiteY38974" fmla="*/ 2041713 h 4330701"/>
              <a:gd name="connsiteX38975" fmla="*/ 1492285 w 12191966"/>
              <a:gd name="connsiteY38975" fmla="*/ 2042507 h 4330701"/>
              <a:gd name="connsiteX38976" fmla="*/ 1481569 w 12191966"/>
              <a:gd name="connsiteY38976" fmla="*/ 2043697 h 4330701"/>
              <a:gd name="connsiteX38977" fmla="*/ 1471648 w 12191966"/>
              <a:gd name="connsiteY38977" fmla="*/ 2046079 h 4330701"/>
              <a:gd name="connsiteX38978" fmla="*/ 1461726 w 12191966"/>
              <a:gd name="connsiteY38978" fmla="*/ 2048063 h 4330701"/>
              <a:gd name="connsiteX38979" fmla="*/ 1452201 w 12191966"/>
              <a:gd name="connsiteY38979" fmla="*/ 2050842 h 4330701"/>
              <a:gd name="connsiteX38980" fmla="*/ 1442676 w 12191966"/>
              <a:gd name="connsiteY38980" fmla="*/ 2054017 h 4330701"/>
              <a:gd name="connsiteX38981" fmla="*/ 1433151 w 12191966"/>
              <a:gd name="connsiteY38981" fmla="*/ 2057986 h 4330701"/>
              <a:gd name="connsiteX38982" fmla="*/ 1424023 w 12191966"/>
              <a:gd name="connsiteY38982" fmla="*/ 2062352 h 4330701"/>
              <a:gd name="connsiteX38983" fmla="*/ 1414895 w 12191966"/>
              <a:gd name="connsiteY38983" fmla="*/ 2067909 h 4330701"/>
              <a:gd name="connsiteX38984" fmla="*/ 1405370 w 12191966"/>
              <a:gd name="connsiteY38984" fmla="*/ 2073863 h 4330701"/>
              <a:gd name="connsiteX38985" fmla="*/ 1396242 w 12191966"/>
              <a:gd name="connsiteY38985" fmla="*/ 2080610 h 4330701"/>
              <a:gd name="connsiteX38986" fmla="*/ 1401798 w 12191966"/>
              <a:gd name="connsiteY38986" fmla="*/ 2082198 h 4330701"/>
              <a:gd name="connsiteX38987" fmla="*/ 1407354 w 12191966"/>
              <a:gd name="connsiteY38987" fmla="*/ 2082992 h 4330701"/>
              <a:gd name="connsiteX38988" fmla="*/ 1420054 w 12191966"/>
              <a:gd name="connsiteY38988" fmla="*/ 2084579 h 4330701"/>
              <a:gd name="connsiteX38989" fmla="*/ 1432357 w 12191966"/>
              <a:gd name="connsiteY38989" fmla="*/ 2085373 h 4330701"/>
              <a:gd name="connsiteX38990" fmla="*/ 1446248 w 12191966"/>
              <a:gd name="connsiteY38990" fmla="*/ 2085373 h 4330701"/>
              <a:gd name="connsiteX38991" fmla="*/ 1459741 w 12191966"/>
              <a:gd name="connsiteY38991" fmla="*/ 2084976 h 4330701"/>
              <a:gd name="connsiteX38992" fmla="*/ 1473632 w 12191966"/>
              <a:gd name="connsiteY38992" fmla="*/ 2084182 h 4330701"/>
              <a:gd name="connsiteX38993" fmla="*/ 1501413 w 12191966"/>
              <a:gd name="connsiteY38993" fmla="*/ 2082198 h 4330701"/>
              <a:gd name="connsiteX38994" fmla="*/ 1528003 w 12191966"/>
              <a:gd name="connsiteY38994" fmla="*/ 2079816 h 4330701"/>
              <a:gd name="connsiteX38995" fmla="*/ 1540307 w 12191966"/>
              <a:gd name="connsiteY38995" fmla="*/ 2079419 h 4330701"/>
              <a:gd name="connsiteX38996" fmla="*/ 1551816 w 12191966"/>
              <a:gd name="connsiteY38996" fmla="*/ 2079419 h 4330701"/>
              <a:gd name="connsiteX38997" fmla="*/ 1562532 w 12191966"/>
              <a:gd name="connsiteY38997" fmla="*/ 2080610 h 4330701"/>
              <a:gd name="connsiteX38998" fmla="*/ 1572057 w 12191966"/>
              <a:gd name="connsiteY38998" fmla="*/ 2082198 h 4330701"/>
              <a:gd name="connsiteX38999" fmla="*/ 1576026 w 12191966"/>
              <a:gd name="connsiteY38999" fmla="*/ 2082992 h 4330701"/>
              <a:gd name="connsiteX39000" fmla="*/ 1579994 w 12191966"/>
              <a:gd name="connsiteY39000" fmla="*/ 2084579 h 4330701"/>
              <a:gd name="connsiteX39001" fmla="*/ 1583566 w 12191966"/>
              <a:gd name="connsiteY39001" fmla="*/ 2086167 h 4330701"/>
              <a:gd name="connsiteX39002" fmla="*/ 1586741 w 12191966"/>
              <a:gd name="connsiteY39002" fmla="*/ 2088151 h 4330701"/>
              <a:gd name="connsiteX39003" fmla="*/ 1584757 w 12191966"/>
              <a:gd name="connsiteY39003" fmla="*/ 2095693 h 4330701"/>
              <a:gd name="connsiteX39004" fmla="*/ 1582772 w 12191966"/>
              <a:gd name="connsiteY39004" fmla="*/ 2102440 h 4330701"/>
              <a:gd name="connsiteX39005" fmla="*/ 1579597 w 12191966"/>
              <a:gd name="connsiteY39005" fmla="*/ 2107997 h 4330701"/>
              <a:gd name="connsiteX39006" fmla="*/ 1576026 w 12191966"/>
              <a:gd name="connsiteY39006" fmla="*/ 2113157 h 4330701"/>
              <a:gd name="connsiteX39007" fmla="*/ 1572454 w 12191966"/>
              <a:gd name="connsiteY39007" fmla="*/ 2117523 h 4330701"/>
              <a:gd name="connsiteX39008" fmla="*/ 1568089 w 12191966"/>
              <a:gd name="connsiteY39008" fmla="*/ 2121492 h 4330701"/>
              <a:gd name="connsiteX39009" fmla="*/ 1562929 w 12191966"/>
              <a:gd name="connsiteY39009" fmla="*/ 2124667 h 4330701"/>
              <a:gd name="connsiteX39010" fmla="*/ 1558166 w 12191966"/>
              <a:gd name="connsiteY39010" fmla="*/ 2127049 h 4330701"/>
              <a:gd name="connsiteX39011" fmla="*/ 1552610 w 12191966"/>
              <a:gd name="connsiteY39011" fmla="*/ 2129033 h 4330701"/>
              <a:gd name="connsiteX39012" fmla="*/ 1547054 w 12191966"/>
              <a:gd name="connsiteY39012" fmla="*/ 2130621 h 4330701"/>
              <a:gd name="connsiteX39013" fmla="*/ 1541101 w 12191966"/>
              <a:gd name="connsiteY39013" fmla="*/ 2132209 h 4330701"/>
              <a:gd name="connsiteX39014" fmla="*/ 1534353 w 12191966"/>
              <a:gd name="connsiteY39014" fmla="*/ 2132605 h 4330701"/>
              <a:gd name="connsiteX39015" fmla="*/ 1521257 w 12191966"/>
              <a:gd name="connsiteY39015" fmla="*/ 2133796 h 4330701"/>
              <a:gd name="connsiteX39016" fmla="*/ 1507366 w 12191966"/>
              <a:gd name="connsiteY39016" fmla="*/ 2133796 h 4330701"/>
              <a:gd name="connsiteX39017" fmla="*/ 1479585 w 12191966"/>
              <a:gd name="connsiteY39017" fmla="*/ 2132605 h 4330701"/>
              <a:gd name="connsiteX39018" fmla="*/ 1466091 w 12191966"/>
              <a:gd name="connsiteY39018" fmla="*/ 2132209 h 4330701"/>
              <a:gd name="connsiteX39019" fmla="*/ 1452995 w 12191966"/>
              <a:gd name="connsiteY39019" fmla="*/ 2132605 h 4330701"/>
              <a:gd name="connsiteX39020" fmla="*/ 1446645 w 12191966"/>
              <a:gd name="connsiteY39020" fmla="*/ 2133002 h 4330701"/>
              <a:gd name="connsiteX39021" fmla="*/ 1441089 w 12191966"/>
              <a:gd name="connsiteY39021" fmla="*/ 2134193 h 4330701"/>
              <a:gd name="connsiteX39022" fmla="*/ 1435135 w 12191966"/>
              <a:gd name="connsiteY39022" fmla="*/ 2135384 h 4330701"/>
              <a:gd name="connsiteX39023" fmla="*/ 1429976 w 12191966"/>
              <a:gd name="connsiteY39023" fmla="*/ 2137368 h 4330701"/>
              <a:gd name="connsiteX39024" fmla="*/ 1424817 w 12191966"/>
              <a:gd name="connsiteY39024" fmla="*/ 2139353 h 4330701"/>
              <a:gd name="connsiteX39025" fmla="*/ 1420451 w 12191966"/>
              <a:gd name="connsiteY39025" fmla="*/ 2141734 h 4330701"/>
              <a:gd name="connsiteX39026" fmla="*/ 1416482 w 12191966"/>
              <a:gd name="connsiteY39026" fmla="*/ 2145307 h 4330701"/>
              <a:gd name="connsiteX39027" fmla="*/ 1412911 w 12191966"/>
              <a:gd name="connsiteY39027" fmla="*/ 2148879 h 4330701"/>
              <a:gd name="connsiteX39028" fmla="*/ 1413307 w 12191966"/>
              <a:gd name="connsiteY39028" fmla="*/ 2151260 h 4330701"/>
              <a:gd name="connsiteX39029" fmla="*/ 1414101 w 12191966"/>
              <a:gd name="connsiteY39029" fmla="*/ 2153245 h 4330701"/>
              <a:gd name="connsiteX39030" fmla="*/ 1415292 w 12191966"/>
              <a:gd name="connsiteY39030" fmla="*/ 2154436 h 4330701"/>
              <a:gd name="connsiteX39031" fmla="*/ 1416879 w 12191966"/>
              <a:gd name="connsiteY39031" fmla="*/ 2154832 h 4330701"/>
              <a:gd name="connsiteX39032" fmla="*/ 1420451 w 12191966"/>
              <a:gd name="connsiteY39032" fmla="*/ 2155626 h 4330701"/>
              <a:gd name="connsiteX39033" fmla="*/ 1424023 w 12191966"/>
              <a:gd name="connsiteY39033" fmla="*/ 2156817 h 4330701"/>
              <a:gd name="connsiteX39034" fmla="*/ 1422039 w 12191966"/>
              <a:gd name="connsiteY39034" fmla="*/ 2161977 h 4330701"/>
              <a:gd name="connsiteX39035" fmla="*/ 1420054 w 12191966"/>
              <a:gd name="connsiteY39035" fmla="*/ 2166343 h 4330701"/>
              <a:gd name="connsiteX39036" fmla="*/ 1418467 w 12191966"/>
              <a:gd name="connsiteY39036" fmla="*/ 2168327 h 4330701"/>
              <a:gd name="connsiteX39037" fmla="*/ 1416879 w 12191966"/>
              <a:gd name="connsiteY39037" fmla="*/ 2169915 h 4330701"/>
              <a:gd name="connsiteX39038" fmla="*/ 1414895 w 12191966"/>
              <a:gd name="connsiteY39038" fmla="*/ 2170709 h 4330701"/>
              <a:gd name="connsiteX39039" fmla="*/ 1412911 w 12191966"/>
              <a:gd name="connsiteY39039" fmla="*/ 2171900 h 4330701"/>
              <a:gd name="connsiteX39040" fmla="*/ 1401798 w 12191966"/>
              <a:gd name="connsiteY39040" fmla="*/ 2171900 h 4330701"/>
              <a:gd name="connsiteX39041" fmla="*/ 1402592 w 12191966"/>
              <a:gd name="connsiteY39041" fmla="*/ 2161183 h 4330701"/>
              <a:gd name="connsiteX39042" fmla="*/ 1402592 w 12191966"/>
              <a:gd name="connsiteY39042" fmla="*/ 2155626 h 4330701"/>
              <a:gd name="connsiteX39043" fmla="*/ 1402592 w 12191966"/>
              <a:gd name="connsiteY39043" fmla="*/ 2150863 h 4330701"/>
              <a:gd name="connsiteX39044" fmla="*/ 1401004 w 12191966"/>
              <a:gd name="connsiteY39044" fmla="*/ 2145704 h 4330701"/>
              <a:gd name="connsiteX39045" fmla="*/ 1399814 w 12191966"/>
              <a:gd name="connsiteY39045" fmla="*/ 2143322 h 4330701"/>
              <a:gd name="connsiteX39046" fmla="*/ 1399020 w 12191966"/>
              <a:gd name="connsiteY39046" fmla="*/ 2141337 h 4330701"/>
              <a:gd name="connsiteX39047" fmla="*/ 1397433 w 12191966"/>
              <a:gd name="connsiteY39047" fmla="*/ 2139353 h 4330701"/>
              <a:gd name="connsiteX39048" fmla="*/ 1395448 w 12191966"/>
              <a:gd name="connsiteY39048" fmla="*/ 2137368 h 4330701"/>
              <a:gd name="connsiteX39049" fmla="*/ 1393464 w 12191966"/>
              <a:gd name="connsiteY39049" fmla="*/ 2135384 h 4330701"/>
              <a:gd name="connsiteX39050" fmla="*/ 1390289 w 12191966"/>
              <a:gd name="connsiteY39050" fmla="*/ 2133796 h 4330701"/>
              <a:gd name="connsiteX39051" fmla="*/ 1397433 w 12191966"/>
              <a:gd name="connsiteY39051" fmla="*/ 2128239 h 4330701"/>
              <a:gd name="connsiteX39052" fmla="*/ 1404576 w 12191966"/>
              <a:gd name="connsiteY39052" fmla="*/ 2123080 h 4330701"/>
              <a:gd name="connsiteX39053" fmla="*/ 1412117 w 12191966"/>
              <a:gd name="connsiteY39053" fmla="*/ 2119507 h 4330701"/>
              <a:gd name="connsiteX39054" fmla="*/ 1420054 w 12191966"/>
              <a:gd name="connsiteY39054" fmla="*/ 2117126 h 4330701"/>
              <a:gd name="connsiteX39055" fmla="*/ 1427595 w 12191966"/>
              <a:gd name="connsiteY39055" fmla="*/ 2115538 h 4330701"/>
              <a:gd name="connsiteX39056" fmla="*/ 1435532 w 12191966"/>
              <a:gd name="connsiteY39056" fmla="*/ 2115538 h 4330701"/>
              <a:gd name="connsiteX39057" fmla="*/ 1444263 w 12191966"/>
              <a:gd name="connsiteY39057" fmla="*/ 2116729 h 4330701"/>
              <a:gd name="connsiteX39058" fmla="*/ 1452201 w 12191966"/>
              <a:gd name="connsiteY39058" fmla="*/ 2118714 h 4330701"/>
              <a:gd name="connsiteX39059" fmla="*/ 1451010 w 12191966"/>
              <a:gd name="connsiteY39059" fmla="*/ 2115935 h 4330701"/>
              <a:gd name="connsiteX39060" fmla="*/ 1450216 w 12191966"/>
              <a:gd name="connsiteY39060" fmla="*/ 2113951 h 4330701"/>
              <a:gd name="connsiteX39061" fmla="*/ 1448629 w 12191966"/>
              <a:gd name="connsiteY39061" fmla="*/ 2112760 h 4330701"/>
              <a:gd name="connsiteX39062" fmla="*/ 1446645 w 12191966"/>
              <a:gd name="connsiteY39062" fmla="*/ 2110775 h 4330701"/>
              <a:gd name="connsiteX39063" fmla="*/ 1443073 w 12191966"/>
              <a:gd name="connsiteY39063" fmla="*/ 2108791 h 4330701"/>
              <a:gd name="connsiteX39064" fmla="*/ 1438708 w 12191966"/>
              <a:gd name="connsiteY39064" fmla="*/ 2106409 h 4330701"/>
              <a:gd name="connsiteX39065" fmla="*/ 1433151 w 12191966"/>
              <a:gd name="connsiteY39065" fmla="*/ 2105615 h 4330701"/>
              <a:gd name="connsiteX39066" fmla="*/ 1427595 w 12191966"/>
              <a:gd name="connsiteY39066" fmla="*/ 2105219 h 4330701"/>
              <a:gd name="connsiteX39067" fmla="*/ 1414895 w 12191966"/>
              <a:gd name="connsiteY39067" fmla="*/ 2105219 h 4330701"/>
              <a:gd name="connsiteX39068" fmla="*/ 1401004 w 12191966"/>
              <a:gd name="connsiteY39068" fmla="*/ 2105219 h 4330701"/>
              <a:gd name="connsiteX39069" fmla="*/ 1393464 w 12191966"/>
              <a:gd name="connsiteY39069" fmla="*/ 2105219 h 4330701"/>
              <a:gd name="connsiteX39070" fmla="*/ 1385923 w 12191966"/>
              <a:gd name="connsiteY39070" fmla="*/ 2104425 h 4330701"/>
              <a:gd name="connsiteX39071" fmla="*/ 1378382 w 12191966"/>
              <a:gd name="connsiteY39071" fmla="*/ 2103631 h 4330701"/>
              <a:gd name="connsiteX39072" fmla="*/ 1371239 w 12191966"/>
              <a:gd name="connsiteY39072" fmla="*/ 2101646 h 4330701"/>
              <a:gd name="connsiteX39073" fmla="*/ 1363698 w 12191966"/>
              <a:gd name="connsiteY39073" fmla="*/ 2099265 h 4330701"/>
              <a:gd name="connsiteX39074" fmla="*/ 1357348 w 12191966"/>
              <a:gd name="connsiteY39074" fmla="*/ 2095693 h 4330701"/>
              <a:gd name="connsiteX39075" fmla="*/ 1357348 w 12191966"/>
              <a:gd name="connsiteY39075" fmla="*/ 2092121 h 4330701"/>
              <a:gd name="connsiteX39076" fmla="*/ 1357745 w 12191966"/>
              <a:gd name="connsiteY39076" fmla="*/ 2088945 h 4330701"/>
              <a:gd name="connsiteX39077" fmla="*/ 1358142 w 12191966"/>
              <a:gd name="connsiteY39077" fmla="*/ 2086564 h 4330701"/>
              <a:gd name="connsiteX39078" fmla="*/ 1359730 w 12191966"/>
              <a:gd name="connsiteY39078" fmla="*/ 2084182 h 4330701"/>
              <a:gd name="connsiteX39079" fmla="*/ 1360920 w 12191966"/>
              <a:gd name="connsiteY39079" fmla="*/ 2082198 h 4330701"/>
              <a:gd name="connsiteX39080" fmla="*/ 1362111 w 12191966"/>
              <a:gd name="connsiteY39080" fmla="*/ 2079816 h 4330701"/>
              <a:gd name="connsiteX39081" fmla="*/ 1365683 w 12191966"/>
              <a:gd name="connsiteY39081" fmla="*/ 2077038 h 4330701"/>
              <a:gd name="connsiteX39082" fmla="*/ 1372826 w 12191966"/>
              <a:gd name="connsiteY39082" fmla="*/ 2071878 h 4330701"/>
              <a:gd name="connsiteX39083" fmla="*/ 1376398 w 12191966"/>
              <a:gd name="connsiteY39083" fmla="*/ 2069100 h 4330701"/>
              <a:gd name="connsiteX39084" fmla="*/ 1379176 w 12191966"/>
              <a:gd name="connsiteY39084" fmla="*/ 2065527 h 4330701"/>
              <a:gd name="connsiteX39085" fmla="*/ 1354173 w 12191966"/>
              <a:gd name="connsiteY39085" fmla="*/ 2063940 h 4330701"/>
              <a:gd name="connsiteX39086" fmla="*/ 1328774 w 12191966"/>
              <a:gd name="connsiteY39086" fmla="*/ 2062352 h 4330701"/>
              <a:gd name="connsiteX39087" fmla="*/ 1302580 w 12191966"/>
              <a:gd name="connsiteY39087" fmla="*/ 2061955 h 4330701"/>
              <a:gd name="connsiteX39088" fmla="*/ 1276386 w 12191966"/>
              <a:gd name="connsiteY39088" fmla="*/ 2060765 h 4330701"/>
              <a:gd name="connsiteX39089" fmla="*/ 1280355 w 12191966"/>
              <a:gd name="connsiteY39089" fmla="*/ 2069100 h 4330701"/>
              <a:gd name="connsiteX39090" fmla="*/ 1282339 w 12191966"/>
              <a:gd name="connsiteY39090" fmla="*/ 2071878 h 4330701"/>
              <a:gd name="connsiteX39091" fmla="*/ 1283133 w 12191966"/>
              <a:gd name="connsiteY39091" fmla="*/ 2072672 h 4330701"/>
              <a:gd name="connsiteX39092" fmla="*/ 1283927 w 12191966"/>
              <a:gd name="connsiteY39092" fmla="*/ 2073069 h 4330701"/>
              <a:gd name="connsiteX39093" fmla="*/ 1282339 w 12191966"/>
              <a:gd name="connsiteY39093" fmla="*/ 2077435 h 4330701"/>
              <a:gd name="connsiteX39094" fmla="*/ 1280355 w 12191966"/>
              <a:gd name="connsiteY39094" fmla="*/ 2082198 h 4330701"/>
              <a:gd name="connsiteX39095" fmla="*/ 1278371 w 12191966"/>
              <a:gd name="connsiteY39095" fmla="*/ 2086167 h 4330701"/>
              <a:gd name="connsiteX39096" fmla="*/ 1275593 w 12191966"/>
              <a:gd name="connsiteY39096" fmla="*/ 2089739 h 4330701"/>
              <a:gd name="connsiteX39097" fmla="*/ 1272418 w 12191966"/>
              <a:gd name="connsiteY39097" fmla="*/ 2092914 h 4330701"/>
              <a:gd name="connsiteX39098" fmla="*/ 1268846 w 12191966"/>
              <a:gd name="connsiteY39098" fmla="*/ 2095693 h 4330701"/>
              <a:gd name="connsiteX39099" fmla="*/ 1265274 w 12191966"/>
              <a:gd name="connsiteY39099" fmla="*/ 2098074 h 4330701"/>
              <a:gd name="connsiteX39100" fmla="*/ 1262099 w 12191966"/>
              <a:gd name="connsiteY39100" fmla="*/ 2100059 h 4330701"/>
              <a:gd name="connsiteX39101" fmla="*/ 1257733 w 12191966"/>
              <a:gd name="connsiteY39101" fmla="*/ 2101249 h 4330701"/>
              <a:gd name="connsiteX39102" fmla="*/ 1253764 w 12191966"/>
              <a:gd name="connsiteY39102" fmla="*/ 2102043 h 4330701"/>
              <a:gd name="connsiteX39103" fmla="*/ 1249399 w 12191966"/>
              <a:gd name="connsiteY39103" fmla="*/ 2102440 h 4330701"/>
              <a:gd name="connsiteX39104" fmla="*/ 1245431 w 12191966"/>
              <a:gd name="connsiteY39104" fmla="*/ 2102043 h 4330701"/>
              <a:gd name="connsiteX39105" fmla="*/ 1240668 w 12191966"/>
              <a:gd name="connsiteY39105" fmla="*/ 2101646 h 4330701"/>
              <a:gd name="connsiteX39106" fmla="*/ 1236699 w 12191966"/>
              <a:gd name="connsiteY39106" fmla="*/ 2100059 h 4330701"/>
              <a:gd name="connsiteX39107" fmla="*/ 1232333 w 12191966"/>
              <a:gd name="connsiteY39107" fmla="*/ 2098074 h 4330701"/>
              <a:gd name="connsiteX39108" fmla="*/ 1228365 w 12191966"/>
              <a:gd name="connsiteY39108" fmla="*/ 2095693 h 4330701"/>
              <a:gd name="connsiteX39109" fmla="*/ 1227968 w 12191966"/>
              <a:gd name="connsiteY39109" fmla="*/ 2092914 h 4330701"/>
              <a:gd name="connsiteX39110" fmla="*/ 1228365 w 12191966"/>
              <a:gd name="connsiteY39110" fmla="*/ 2090533 h 4330701"/>
              <a:gd name="connsiteX39111" fmla="*/ 1228762 w 12191966"/>
              <a:gd name="connsiteY39111" fmla="*/ 2088548 h 4330701"/>
              <a:gd name="connsiteX39112" fmla="*/ 1229158 w 12191966"/>
              <a:gd name="connsiteY39112" fmla="*/ 2086961 h 4330701"/>
              <a:gd name="connsiteX39113" fmla="*/ 1230349 w 12191966"/>
              <a:gd name="connsiteY39113" fmla="*/ 2085373 h 4330701"/>
              <a:gd name="connsiteX39114" fmla="*/ 1231937 w 12191966"/>
              <a:gd name="connsiteY39114" fmla="*/ 2084182 h 4330701"/>
              <a:gd name="connsiteX39115" fmla="*/ 1235508 w 12191966"/>
              <a:gd name="connsiteY39115" fmla="*/ 2082595 h 4330701"/>
              <a:gd name="connsiteX39116" fmla="*/ 1239874 w 12191966"/>
              <a:gd name="connsiteY39116" fmla="*/ 2081007 h 4330701"/>
              <a:gd name="connsiteX39117" fmla="*/ 1244240 w 12191966"/>
              <a:gd name="connsiteY39117" fmla="*/ 2080610 h 4330701"/>
              <a:gd name="connsiteX39118" fmla="*/ 1254558 w 12191966"/>
              <a:gd name="connsiteY39118" fmla="*/ 2079816 h 4330701"/>
              <a:gd name="connsiteX39119" fmla="*/ 1264083 w 12191966"/>
              <a:gd name="connsiteY39119" fmla="*/ 2079816 h 4330701"/>
              <a:gd name="connsiteX39120" fmla="*/ 1267258 w 12191966"/>
              <a:gd name="connsiteY39120" fmla="*/ 2079419 h 4330701"/>
              <a:gd name="connsiteX39121" fmla="*/ 1270433 w 12191966"/>
              <a:gd name="connsiteY39121" fmla="*/ 2077832 h 4330701"/>
              <a:gd name="connsiteX39122" fmla="*/ 1271624 w 12191966"/>
              <a:gd name="connsiteY39122" fmla="*/ 2077435 h 4330701"/>
              <a:gd name="connsiteX39123" fmla="*/ 1272021 w 12191966"/>
              <a:gd name="connsiteY39123" fmla="*/ 2076641 h 4330701"/>
              <a:gd name="connsiteX39124" fmla="*/ 1272418 w 12191966"/>
              <a:gd name="connsiteY39124" fmla="*/ 2075450 h 4330701"/>
              <a:gd name="connsiteX39125" fmla="*/ 1272021 w 12191966"/>
              <a:gd name="connsiteY39125" fmla="*/ 2073863 h 4330701"/>
              <a:gd name="connsiteX39126" fmla="*/ 1271624 w 12191966"/>
              <a:gd name="connsiteY39126" fmla="*/ 2071878 h 4330701"/>
              <a:gd name="connsiteX39127" fmla="*/ 1270830 w 12191966"/>
              <a:gd name="connsiteY39127" fmla="*/ 2069893 h 4330701"/>
              <a:gd name="connsiteX39128" fmla="*/ 1267258 w 12191966"/>
              <a:gd name="connsiteY39128" fmla="*/ 2065527 h 4330701"/>
              <a:gd name="connsiteX39129" fmla="*/ 1268846 w 12191966"/>
              <a:gd name="connsiteY39129" fmla="*/ 2060765 h 4330701"/>
              <a:gd name="connsiteX39130" fmla="*/ 1212887 w 12191966"/>
              <a:gd name="connsiteY39130" fmla="*/ 2060368 h 4330701"/>
              <a:gd name="connsiteX39131" fmla="*/ 1157721 w 12191966"/>
              <a:gd name="connsiteY39131" fmla="*/ 2059971 h 4330701"/>
              <a:gd name="connsiteX39132" fmla="*/ 1102556 w 12191966"/>
              <a:gd name="connsiteY39132" fmla="*/ 2059574 h 4330701"/>
              <a:gd name="connsiteX39133" fmla="*/ 1075966 w 12191966"/>
              <a:gd name="connsiteY39133" fmla="*/ 2058383 h 4330701"/>
              <a:gd name="connsiteX39134" fmla="*/ 1048979 w 12191966"/>
              <a:gd name="connsiteY39134" fmla="*/ 2057589 h 4330701"/>
              <a:gd name="connsiteX39135" fmla="*/ 1053344 w 12191966"/>
              <a:gd name="connsiteY39135" fmla="*/ 2052826 h 4330701"/>
              <a:gd name="connsiteX39136" fmla="*/ 1057710 w 12191966"/>
              <a:gd name="connsiteY39136" fmla="*/ 2048857 h 4330701"/>
              <a:gd name="connsiteX39137" fmla="*/ 1062075 w 12191966"/>
              <a:gd name="connsiteY39137" fmla="*/ 2044888 h 4330701"/>
              <a:gd name="connsiteX39138" fmla="*/ 1067234 w 12191966"/>
              <a:gd name="connsiteY39138" fmla="*/ 2041713 h 4330701"/>
              <a:gd name="connsiteX39139" fmla="*/ 1072791 w 12191966"/>
              <a:gd name="connsiteY39139" fmla="*/ 2039331 h 4330701"/>
              <a:gd name="connsiteX39140" fmla="*/ 1078347 w 12191966"/>
              <a:gd name="connsiteY39140" fmla="*/ 2037347 h 4330701"/>
              <a:gd name="connsiteX39141" fmla="*/ 1084300 w 12191966"/>
              <a:gd name="connsiteY39141" fmla="*/ 2035759 h 4330701"/>
              <a:gd name="connsiteX39142" fmla="*/ 1090253 w 12191966"/>
              <a:gd name="connsiteY39142" fmla="*/ 2034171 h 4330701"/>
              <a:gd name="connsiteX39143" fmla="*/ 1096206 w 12191966"/>
              <a:gd name="connsiteY39143" fmla="*/ 2033378 h 4330701"/>
              <a:gd name="connsiteX39144" fmla="*/ 1102953 w 12191966"/>
              <a:gd name="connsiteY39144" fmla="*/ 2032981 h 4330701"/>
              <a:gd name="connsiteX39145" fmla="*/ 1116050 w 12191966"/>
              <a:gd name="connsiteY39145" fmla="*/ 2032187 h 4330701"/>
              <a:gd name="connsiteX39146" fmla="*/ 1129147 w 12191966"/>
              <a:gd name="connsiteY39146" fmla="*/ 2032981 h 4330701"/>
              <a:gd name="connsiteX39147" fmla="*/ 1141847 w 12191966"/>
              <a:gd name="connsiteY39147" fmla="*/ 2033775 h 4330701"/>
              <a:gd name="connsiteX39148" fmla="*/ 1167246 w 12191966"/>
              <a:gd name="connsiteY39148" fmla="*/ 2035759 h 4330701"/>
              <a:gd name="connsiteX39149" fmla="*/ 1178756 w 12191966"/>
              <a:gd name="connsiteY39149" fmla="*/ 2036950 h 4330701"/>
              <a:gd name="connsiteX39150" fmla="*/ 1189074 w 12191966"/>
              <a:gd name="connsiteY39150" fmla="*/ 2037347 h 4330701"/>
              <a:gd name="connsiteX39151" fmla="*/ 1198599 w 12191966"/>
              <a:gd name="connsiteY39151" fmla="*/ 2036950 h 4330701"/>
              <a:gd name="connsiteX39152" fmla="*/ 1202568 w 12191966"/>
              <a:gd name="connsiteY39152" fmla="*/ 2036553 h 4330701"/>
              <a:gd name="connsiteX39153" fmla="*/ 1206934 w 12191966"/>
              <a:gd name="connsiteY39153" fmla="*/ 2035362 h 4330701"/>
              <a:gd name="connsiteX39154" fmla="*/ 1209712 w 12191966"/>
              <a:gd name="connsiteY39154" fmla="*/ 2033775 h 4330701"/>
              <a:gd name="connsiteX39155" fmla="*/ 1212887 w 12191966"/>
              <a:gd name="connsiteY39155" fmla="*/ 2031790 h 4330701"/>
              <a:gd name="connsiteX39156" fmla="*/ 1215268 w 12191966"/>
              <a:gd name="connsiteY39156" fmla="*/ 2029805 h 4330701"/>
              <a:gd name="connsiteX39157" fmla="*/ 1217253 w 12191966"/>
              <a:gd name="connsiteY39157" fmla="*/ 2027424 h 4330701"/>
              <a:gd name="connsiteX39158" fmla="*/ 1217253 w 12191966"/>
              <a:gd name="connsiteY39158" fmla="*/ 2024249 h 4330701"/>
              <a:gd name="connsiteX39159" fmla="*/ 1218443 w 12191966"/>
              <a:gd name="connsiteY39159" fmla="*/ 2022264 h 4330701"/>
              <a:gd name="connsiteX39160" fmla="*/ 1219634 w 12191966"/>
              <a:gd name="connsiteY39160" fmla="*/ 2020676 h 4330701"/>
              <a:gd name="connsiteX39161" fmla="*/ 1221221 w 12191966"/>
              <a:gd name="connsiteY39161" fmla="*/ 2019883 h 4330701"/>
              <a:gd name="connsiteX39162" fmla="*/ 1223205 w 12191966"/>
              <a:gd name="connsiteY39162" fmla="*/ 2018692 h 4330701"/>
              <a:gd name="connsiteX39163" fmla="*/ 1225190 w 12191966"/>
              <a:gd name="connsiteY39163" fmla="*/ 2018692 h 4330701"/>
              <a:gd name="connsiteX39164" fmla="*/ 1230349 w 12191966"/>
              <a:gd name="connsiteY39164" fmla="*/ 2018692 h 4330701"/>
              <a:gd name="connsiteX39165" fmla="*/ 1241462 w 12191966"/>
              <a:gd name="connsiteY39165" fmla="*/ 2020280 h 4330701"/>
              <a:gd name="connsiteX39166" fmla="*/ 1246224 w 12191966"/>
              <a:gd name="connsiteY39166" fmla="*/ 2020676 h 4330701"/>
              <a:gd name="connsiteX39167" fmla="*/ 1249002 w 12191966"/>
              <a:gd name="connsiteY39167" fmla="*/ 2020280 h 4330701"/>
              <a:gd name="connsiteX39168" fmla="*/ 1250987 w 12191966"/>
              <a:gd name="connsiteY39168" fmla="*/ 2019883 h 4330701"/>
              <a:gd name="connsiteX39169" fmla="*/ 1254558 w 12191966"/>
              <a:gd name="connsiteY39169" fmla="*/ 2015120 h 4330701"/>
              <a:gd name="connsiteX39170" fmla="*/ 1257337 w 12191966"/>
              <a:gd name="connsiteY39170" fmla="*/ 2009960 h 4330701"/>
              <a:gd name="connsiteX39171" fmla="*/ 1260114 w 12191966"/>
              <a:gd name="connsiteY39171" fmla="*/ 2003212 h 4330701"/>
              <a:gd name="connsiteX39172" fmla="*/ 1262099 w 12191966"/>
              <a:gd name="connsiteY39172" fmla="*/ 1996862 h 4330701"/>
              <a:gd name="connsiteX39173" fmla="*/ 1259321 w 12191966"/>
              <a:gd name="connsiteY39173" fmla="*/ 1992893 h 4330701"/>
              <a:gd name="connsiteX39174" fmla="*/ 1255749 w 12191966"/>
              <a:gd name="connsiteY39174" fmla="*/ 1988130 h 4330701"/>
              <a:gd name="connsiteX39175" fmla="*/ 1251781 w 12191966"/>
              <a:gd name="connsiteY39175" fmla="*/ 1983764 h 4330701"/>
              <a:gd name="connsiteX39176" fmla="*/ 1247415 w 12191966"/>
              <a:gd name="connsiteY39176" fmla="*/ 1978604 h 4330701"/>
              <a:gd name="connsiteX39177" fmla="*/ 1241858 w 12191966"/>
              <a:gd name="connsiteY39177" fmla="*/ 1974238 h 4330701"/>
              <a:gd name="connsiteX39178" fmla="*/ 1235906 w 12191966"/>
              <a:gd name="connsiteY39178" fmla="*/ 1970269 h 4330701"/>
              <a:gd name="connsiteX39179" fmla="*/ 1229158 w 12191966"/>
              <a:gd name="connsiteY39179" fmla="*/ 1965506 h 4330701"/>
              <a:gd name="connsiteX39180" fmla="*/ 1222412 w 12191966"/>
              <a:gd name="connsiteY39180" fmla="*/ 1961537 h 4330701"/>
              <a:gd name="connsiteX39181" fmla="*/ 1214871 w 12191966"/>
              <a:gd name="connsiteY39181" fmla="*/ 1960743 h 4330701"/>
              <a:gd name="connsiteX39182" fmla="*/ 1207331 w 12191966"/>
              <a:gd name="connsiteY39182" fmla="*/ 1959155 h 4330701"/>
              <a:gd name="connsiteX39183" fmla="*/ 1192249 w 12191966"/>
              <a:gd name="connsiteY39183" fmla="*/ 1955186 h 4330701"/>
              <a:gd name="connsiteX39184" fmla="*/ 1184709 w 12191966"/>
              <a:gd name="connsiteY39184" fmla="*/ 1953201 h 4330701"/>
              <a:gd name="connsiteX39185" fmla="*/ 1177168 w 12191966"/>
              <a:gd name="connsiteY39185" fmla="*/ 1951614 h 4330701"/>
              <a:gd name="connsiteX39186" fmla="*/ 1169628 w 12191966"/>
              <a:gd name="connsiteY39186" fmla="*/ 1950026 h 4330701"/>
              <a:gd name="connsiteX39187" fmla="*/ 1162484 w 12191966"/>
              <a:gd name="connsiteY39187" fmla="*/ 1950026 h 4330701"/>
              <a:gd name="connsiteX39188" fmla="*/ 1165262 w 12191966"/>
              <a:gd name="connsiteY39188" fmla="*/ 1947645 h 4330701"/>
              <a:gd name="connsiteX39189" fmla="*/ 1167643 w 12191966"/>
              <a:gd name="connsiteY39189" fmla="*/ 1945660 h 4330701"/>
              <a:gd name="connsiteX39190" fmla="*/ 1171612 w 12191966"/>
              <a:gd name="connsiteY39190" fmla="*/ 1944469 h 4330701"/>
              <a:gd name="connsiteX39191" fmla="*/ 1175581 w 12191966"/>
              <a:gd name="connsiteY39191" fmla="*/ 1944073 h 4330701"/>
              <a:gd name="connsiteX39192" fmla="*/ 1169628 w 12191966"/>
              <a:gd name="connsiteY39192" fmla="*/ 1942882 h 4330701"/>
              <a:gd name="connsiteX39193" fmla="*/ 1164071 w 12191966"/>
              <a:gd name="connsiteY39193" fmla="*/ 1942485 h 4330701"/>
              <a:gd name="connsiteX39194" fmla="*/ 1158515 w 12191966"/>
              <a:gd name="connsiteY39194" fmla="*/ 1942485 h 4330701"/>
              <a:gd name="connsiteX39195" fmla="*/ 1153356 w 12191966"/>
              <a:gd name="connsiteY39195" fmla="*/ 1942485 h 4330701"/>
              <a:gd name="connsiteX39196" fmla="*/ 1152165 w 12191966"/>
              <a:gd name="connsiteY39196" fmla="*/ 1946454 h 4330701"/>
              <a:gd name="connsiteX39197" fmla="*/ 1150578 w 12191966"/>
              <a:gd name="connsiteY39197" fmla="*/ 1949232 h 4330701"/>
              <a:gd name="connsiteX39198" fmla="*/ 1148594 w 12191966"/>
              <a:gd name="connsiteY39198" fmla="*/ 1951217 h 4330701"/>
              <a:gd name="connsiteX39199" fmla="*/ 1146212 w 12191966"/>
              <a:gd name="connsiteY39199" fmla="*/ 1952011 h 4330701"/>
              <a:gd name="connsiteX39200" fmla="*/ 1143434 w 12191966"/>
              <a:gd name="connsiteY39200" fmla="*/ 1952011 h 4330701"/>
              <a:gd name="connsiteX39201" fmla="*/ 1141053 w 12191966"/>
              <a:gd name="connsiteY39201" fmla="*/ 1951217 h 4330701"/>
              <a:gd name="connsiteX39202" fmla="*/ 1139069 w 12191966"/>
              <a:gd name="connsiteY39202" fmla="*/ 1949629 h 4330701"/>
              <a:gd name="connsiteX39203" fmla="*/ 1137084 w 12191966"/>
              <a:gd name="connsiteY39203" fmla="*/ 1947645 h 4330701"/>
              <a:gd name="connsiteX39204" fmla="*/ 1133909 w 12191966"/>
              <a:gd name="connsiteY39204" fmla="*/ 1949629 h 4330701"/>
              <a:gd name="connsiteX39205" fmla="*/ 1131925 w 12191966"/>
              <a:gd name="connsiteY39205" fmla="*/ 1951217 h 4330701"/>
              <a:gd name="connsiteX39206" fmla="*/ 1129543 w 12191966"/>
              <a:gd name="connsiteY39206" fmla="*/ 1953598 h 4330701"/>
              <a:gd name="connsiteX39207" fmla="*/ 1127559 w 12191966"/>
              <a:gd name="connsiteY39207" fmla="*/ 1955980 h 4330701"/>
              <a:gd name="connsiteX39208" fmla="*/ 1125972 w 12191966"/>
              <a:gd name="connsiteY39208" fmla="*/ 1959155 h 4330701"/>
              <a:gd name="connsiteX39209" fmla="*/ 1124384 w 12191966"/>
              <a:gd name="connsiteY39209" fmla="*/ 1961934 h 4330701"/>
              <a:gd name="connsiteX39210" fmla="*/ 1123591 w 12191966"/>
              <a:gd name="connsiteY39210" fmla="*/ 1965506 h 4330701"/>
              <a:gd name="connsiteX39211" fmla="*/ 1122400 w 12191966"/>
              <a:gd name="connsiteY39211" fmla="*/ 1969078 h 4330701"/>
              <a:gd name="connsiteX39212" fmla="*/ 1122003 w 12191966"/>
              <a:gd name="connsiteY39212" fmla="*/ 1973841 h 4330701"/>
              <a:gd name="connsiteX39213" fmla="*/ 1121606 w 12191966"/>
              <a:gd name="connsiteY39213" fmla="*/ 1977810 h 4330701"/>
              <a:gd name="connsiteX39214" fmla="*/ 1122003 w 12191966"/>
              <a:gd name="connsiteY39214" fmla="*/ 1982573 h 4330701"/>
              <a:gd name="connsiteX39215" fmla="*/ 1122003 w 12191966"/>
              <a:gd name="connsiteY39215" fmla="*/ 1987733 h 4330701"/>
              <a:gd name="connsiteX39216" fmla="*/ 1122797 w 12191966"/>
              <a:gd name="connsiteY39216" fmla="*/ 1993290 h 4330701"/>
              <a:gd name="connsiteX39217" fmla="*/ 1123987 w 12191966"/>
              <a:gd name="connsiteY39217" fmla="*/ 1999243 h 4330701"/>
              <a:gd name="connsiteX39218" fmla="*/ 1127559 w 12191966"/>
              <a:gd name="connsiteY39218" fmla="*/ 2012341 h 4330701"/>
              <a:gd name="connsiteX39219" fmla="*/ 1131131 w 12191966"/>
              <a:gd name="connsiteY39219" fmla="*/ 2012341 h 4330701"/>
              <a:gd name="connsiteX39220" fmla="*/ 1133909 w 12191966"/>
              <a:gd name="connsiteY39220" fmla="*/ 2011944 h 4330701"/>
              <a:gd name="connsiteX39221" fmla="*/ 1137084 w 12191966"/>
              <a:gd name="connsiteY39221" fmla="*/ 2010357 h 4330701"/>
              <a:gd name="connsiteX39222" fmla="*/ 1139069 w 12191966"/>
              <a:gd name="connsiteY39222" fmla="*/ 2008769 h 4330701"/>
              <a:gd name="connsiteX39223" fmla="*/ 1141053 w 12191966"/>
              <a:gd name="connsiteY39223" fmla="*/ 2006388 h 4330701"/>
              <a:gd name="connsiteX39224" fmla="*/ 1142640 w 12191966"/>
              <a:gd name="connsiteY39224" fmla="*/ 2004403 h 4330701"/>
              <a:gd name="connsiteX39225" fmla="*/ 1145419 w 12191966"/>
              <a:gd name="connsiteY39225" fmla="*/ 1998846 h 4330701"/>
              <a:gd name="connsiteX39226" fmla="*/ 1148990 w 12191966"/>
              <a:gd name="connsiteY39226" fmla="*/ 1993686 h 4330701"/>
              <a:gd name="connsiteX39227" fmla="*/ 1150975 w 12191966"/>
              <a:gd name="connsiteY39227" fmla="*/ 1991702 h 4330701"/>
              <a:gd name="connsiteX39228" fmla="*/ 1152959 w 12191966"/>
              <a:gd name="connsiteY39228" fmla="*/ 1989717 h 4330701"/>
              <a:gd name="connsiteX39229" fmla="*/ 1155737 w 12191966"/>
              <a:gd name="connsiteY39229" fmla="*/ 1988527 h 4330701"/>
              <a:gd name="connsiteX39230" fmla="*/ 1158912 w 12191966"/>
              <a:gd name="connsiteY39230" fmla="*/ 1988130 h 4330701"/>
              <a:gd name="connsiteX39231" fmla="*/ 1162484 w 12191966"/>
              <a:gd name="connsiteY39231" fmla="*/ 1988130 h 4330701"/>
              <a:gd name="connsiteX39232" fmla="*/ 1166453 w 12191966"/>
              <a:gd name="connsiteY39232" fmla="*/ 1989320 h 4330701"/>
              <a:gd name="connsiteX39233" fmla="*/ 1166453 w 12191966"/>
              <a:gd name="connsiteY39233" fmla="*/ 1986542 h 4330701"/>
              <a:gd name="connsiteX39234" fmla="*/ 1165659 w 12191966"/>
              <a:gd name="connsiteY39234" fmla="*/ 1985351 h 4330701"/>
              <a:gd name="connsiteX39235" fmla="*/ 1164071 w 12191966"/>
              <a:gd name="connsiteY39235" fmla="*/ 1984161 h 4330701"/>
              <a:gd name="connsiteX39236" fmla="*/ 1162484 w 12191966"/>
              <a:gd name="connsiteY39236" fmla="*/ 1983367 h 4330701"/>
              <a:gd name="connsiteX39237" fmla="*/ 1158912 w 12191966"/>
              <a:gd name="connsiteY39237" fmla="*/ 1982573 h 4330701"/>
              <a:gd name="connsiteX39238" fmla="*/ 1155737 w 12191966"/>
              <a:gd name="connsiteY39238" fmla="*/ 1981779 h 4330701"/>
              <a:gd name="connsiteX39239" fmla="*/ 1159706 w 12191966"/>
              <a:gd name="connsiteY39239" fmla="*/ 1978207 h 4330701"/>
              <a:gd name="connsiteX39240" fmla="*/ 1163675 w 12191966"/>
              <a:gd name="connsiteY39240" fmla="*/ 1975825 h 4330701"/>
              <a:gd name="connsiteX39241" fmla="*/ 1167246 w 12191966"/>
              <a:gd name="connsiteY39241" fmla="*/ 1973841 h 4330701"/>
              <a:gd name="connsiteX39242" fmla="*/ 1171215 w 12191966"/>
              <a:gd name="connsiteY39242" fmla="*/ 1972253 h 4330701"/>
              <a:gd name="connsiteX39243" fmla="*/ 1174787 w 12191966"/>
              <a:gd name="connsiteY39243" fmla="*/ 1971063 h 4330701"/>
              <a:gd name="connsiteX39244" fmla="*/ 1178756 w 12191966"/>
              <a:gd name="connsiteY39244" fmla="*/ 1970666 h 4330701"/>
              <a:gd name="connsiteX39245" fmla="*/ 1182724 w 12191966"/>
              <a:gd name="connsiteY39245" fmla="*/ 1970269 h 4330701"/>
              <a:gd name="connsiteX39246" fmla="*/ 1186296 w 12191966"/>
              <a:gd name="connsiteY39246" fmla="*/ 1970269 h 4330701"/>
              <a:gd name="connsiteX39247" fmla="*/ 1194234 w 12191966"/>
              <a:gd name="connsiteY39247" fmla="*/ 1971063 h 4330701"/>
              <a:gd name="connsiteX39248" fmla="*/ 1202568 w 12191966"/>
              <a:gd name="connsiteY39248" fmla="*/ 1972253 h 4330701"/>
              <a:gd name="connsiteX39249" fmla="*/ 1212093 w 12191966"/>
              <a:gd name="connsiteY39249" fmla="*/ 1973841 h 4330701"/>
              <a:gd name="connsiteX39250" fmla="*/ 1222809 w 12191966"/>
              <a:gd name="connsiteY39250" fmla="*/ 1974238 h 4330701"/>
              <a:gd name="connsiteX39251" fmla="*/ 1222809 w 12191966"/>
              <a:gd name="connsiteY39251" fmla="*/ 1983764 h 4330701"/>
              <a:gd name="connsiteX39252" fmla="*/ 1222809 w 12191966"/>
              <a:gd name="connsiteY39252" fmla="*/ 1993290 h 4330701"/>
              <a:gd name="connsiteX39253" fmla="*/ 1222809 w 12191966"/>
              <a:gd name="connsiteY39253" fmla="*/ 1997259 h 4330701"/>
              <a:gd name="connsiteX39254" fmla="*/ 1223602 w 12191966"/>
              <a:gd name="connsiteY39254" fmla="*/ 2000831 h 4330701"/>
              <a:gd name="connsiteX39255" fmla="*/ 1224793 w 12191966"/>
              <a:gd name="connsiteY39255" fmla="*/ 2002419 h 4330701"/>
              <a:gd name="connsiteX39256" fmla="*/ 1225984 w 12191966"/>
              <a:gd name="connsiteY39256" fmla="*/ 2003212 h 4330701"/>
              <a:gd name="connsiteX39257" fmla="*/ 1226777 w 12191966"/>
              <a:gd name="connsiteY39257" fmla="*/ 2004403 h 4330701"/>
              <a:gd name="connsiteX39258" fmla="*/ 1228365 w 12191966"/>
              <a:gd name="connsiteY39258" fmla="*/ 2004403 h 4330701"/>
              <a:gd name="connsiteX39259" fmla="*/ 1226380 w 12191966"/>
              <a:gd name="connsiteY39259" fmla="*/ 2006388 h 4330701"/>
              <a:gd name="connsiteX39260" fmla="*/ 1224793 w 12191966"/>
              <a:gd name="connsiteY39260" fmla="*/ 2007578 h 4330701"/>
              <a:gd name="connsiteX39261" fmla="*/ 1222412 w 12191966"/>
              <a:gd name="connsiteY39261" fmla="*/ 2008769 h 4330701"/>
              <a:gd name="connsiteX39262" fmla="*/ 1220427 w 12191966"/>
              <a:gd name="connsiteY39262" fmla="*/ 2009960 h 4330701"/>
              <a:gd name="connsiteX39263" fmla="*/ 1218443 w 12191966"/>
              <a:gd name="connsiteY39263" fmla="*/ 2009960 h 4330701"/>
              <a:gd name="connsiteX39264" fmla="*/ 1215665 w 12191966"/>
              <a:gd name="connsiteY39264" fmla="*/ 2009960 h 4330701"/>
              <a:gd name="connsiteX39265" fmla="*/ 1210902 w 12191966"/>
              <a:gd name="connsiteY39265" fmla="*/ 2009166 h 4330701"/>
              <a:gd name="connsiteX39266" fmla="*/ 1205743 w 12191966"/>
              <a:gd name="connsiteY39266" fmla="*/ 2007578 h 4330701"/>
              <a:gd name="connsiteX39267" fmla="*/ 1200187 w 12191966"/>
              <a:gd name="connsiteY39267" fmla="*/ 2005594 h 4330701"/>
              <a:gd name="connsiteX39268" fmla="*/ 1189868 w 12191966"/>
              <a:gd name="connsiteY39268" fmla="*/ 2001625 h 4330701"/>
              <a:gd name="connsiteX39269" fmla="*/ 1184709 w 12191966"/>
              <a:gd name="connsiteY39269" fmla="*/ 2000434 h 4330701"/>
              <a:gd name="connsiteX39270" fmla="*/ 1179549 w 12191966"/>
              <a:gd name="connsiteY39270" fmla="*/ 1999640 h 4330701"/>
              <a:gd name="connsiteX39271" fmla="*/ 1177565 w 12191966"/>
              <a:gd name="connsiteY39271" fmla="*/ 1999640 h 4330701"/>
              <a:gd name="connsiteX39272" fmla="*/ 1175184 w 12191966"/>
              <a:gd name="connsiteY39272" fmla="*/ 1999640 h 4330701"/>
              <a:gd name="connsiteX39273" fmla="*/ 1173200 w 12191966"/>
              <a:gd name="connsiteY39273" fmla="*/ 2000831 h 4330701"/>
              <a:gd name="connsiteX39274" fmla="*/ 1171215 w 12191966"/>
              <a:gd name="connsiteY39274" fmla="*/ 2001625 h 4330701"/>
              <a:gd name="connsiteX39275" fmla="*/ 1169628 w 12191966"/>
              <a:gd name="connsiteY39275" fmla="*/ 2002815 h 4330701"/>
              <a:gd name="connsiteX39276" fmla="*/ 1167643 w 12191966"/>
              <a:gd name="connsiteY39276" fmla="*/ 2004800 h 4330701"/>
              <a:gd name="connsiteX39277" fmla="*/ 1166056 w 12191966"/>
              <a:gd name="connsiteY39277" fmla="*/ 2007181 h 4330701"/>
              <a:gd name="connsiteX39278" fmla="*/ 1164468 w 12191966"/>
              <a:gd name="connsiteY39278" fmla="*/ 2009960 h 4330701"/>
              <a:gd name="connsiteX39279" fmla="*/ 1163675 w 12191966"/>
              <a:gd name="connsiteY39279" fmla="*/ 2013135 h 4330701"/>
              <a:gd name="connsiteX39280" fmla="*/ 1162484 w 12191966"/>
              <a:gd name="connsiteY39280" fmla="*/ 2017104 h 4330701"/>
              <a:gd name="connsiteX39281" fmla="*/ 1161690 w 12191966"/>
              <a:gd name="connsiteY39281" fmla="*/ 2021867 h 4330701"/>
              <a:gd name="connsiteX39282" fmla="*/ 1160896 w 12191966"/>
              <a:gd name="connsiteY39282" fmla="*/ 2027424 h 4330701"/>
              <a:gd name="connsiteX39283" fmla="*/ 1156531 w 12191966"/>
              <a:gd name="connsiteY39283" fmla="*/ 2023455 h 4330701"/>
              <a:gd name="connsiteX39284" fmla="*/ 1152165 w 12191966"/>
              <a:gd name="connsiteY39284" fmla="*/ 2020676 h 4330701"/>
              <a:gd name="connsiteX39285" fmla="*/ 1148196 w 12191966"/>
              <a:gd name="connsiteY39285" fmla="*/ 2019486 h 4330701"/>
              <a:gd name="connsiteX39286" fmla="*/ 1143434 w 12191966"/>
              <a:gd name="connsiteY39286" fmla="*/ 2018692 h 4330701"/>
              <a:gd name="connsiteX39287" fmla="*/ 1139465 w 12191966"/>
              <a:gd name="connsiteY39287" fmla="*/ 2018692 h 4330701"/>
              <a:gd name="connsiteX39288" fmla="*/ 1135497 w 12191966"/>
              <a:gd name="connsiteY39288" fmla="*/ 2019486 h 4330701"/>
              <a:gd name="connsiteX39289" fmla="*/ 1126765 w 12191966"/>
              <a:gd name="connsiteY39289" fmla="*/ 2021470 h 4330701"/>
              <a:gd name="connsiteX39290" fmla="*/ 1117241 w 12191966"/>
              <a:gd name="connsiteY39290" fmla="*/ 2023852 h 4330701"/>
              <a:gd name="connsiteX39291" fmla="*/ 1112478 w 12191966"/>
              <a:gd name="connsiteY39291" fmla="*/ 2024646 h 4330701"/>
              <a:gd name="connsiteX39292" fmla="*/ 1107319 w 12191966"/>
              <a:gd name="connsiteY39292" fmla="*/ 2024646 h 4330701"/>
              <a:gd name="connsiteX39293" fmla="*/ 1101763 w 12191966"/>
              <a:gd name="connsiteY39293" fmla="*/ 2024646 h 4330701"/>
              <a:gd name="connsiteX39294" fmla="*/ 1095809 w 12191966"/>
              <a:gd name="connsiteY39294" fmla="*/ 2024249 h 4330701"/>
              <a:gd name="connsiteX39295" fmla="*/ 1089459 w 12191966"/>
              <a:gd name="connsiteY39295" fmla="*/ 2022264 h 4330701"/>
              <a:gd name="connsiteX39296" fmla="*/ 1082713 w 12191966"/>
              <a:gd name="connsiteY39296" fmla="*/ 2019883 h 4330701"/>
              <a:gd name="connsiteX39297" fmla="*/ 1082713 w 12191966"/>
              <a:gd name="connsiteY39297" fmla="*/ 1981779 h 4330701"/>
              <a:gd name="connsiteX39298" fmla="*/ 1084300 w 12191966"/>
              <a:gd name="connsiteY39298" fmla="*/ 1983764 h 4330701"/>
              <a:gd name="connsiteX39299" fmla="*/ 1085887 w 12191966"/>
              <a:gd name="connsiteY39299" fmla="*/ 1985351 h 4330701"/>
              <a:gd name="connsiteX39300" fmla="*/ 1089459 w 12191966"/>
              <a:gd name="connsiteY39300" fmla="*/ 1988130 h 4330701"/>
              <a:gd name="connsiteX39301" fmla="*/ 1097000 w 12191966"/>
              <a:gd name="connsiteY39301" fmla="*/ 1993290 h 4330701"/>
              <a:gd name="connsiteX39302" fmla="*/ 1100175 w 12191966"/>
              <a:gd name="connsiteY39302" fmla="*/ 1996068 h 4330701"/>
              <a:gd name="connsiteX39303" fmla="*/ 1101763 w 12191966"/>
              <a:gd name="connsiteY39303" fmla="*/ 1997656 h 4330701"/>
              <a:gd name="connsiteX39304" fmla="*/ 1102953 w 12191966"/>
              <a:gd name="connsiteY39304" fmla="*/ 1999640 h 4330701"/>
              <a:gd name="connsiteX39305" fmla="*/ 1103747 w 12191966"/>
              <a:gd name="connsiteY39305" fmla="*/ 2002419 h 4330701"/>
              <a:gd name="connsiteX39306" fmla="*/ 1104937 w 12191966"/>
              <a:gd name="connsiteY39306" fmla="*/ 2005197 h 4330701"/>
              <a:gd name="connsiteX39307" fmla="*/ 1104937 w 12191966"/>
              <a:gd name="connsiteY39307" fmla="*/ 2008372 h 4330701"/>
              <a:gd name="connsiteX39308" fmla="*/ 1105334 w 12191966"/>
              <a:gd name="connsiteY39308" fmla="*/ 2011944 h 4330701"/>
              <a:gd name="connsiteX39309" fmla="*/ 1107319 w 12191966"/>
              <a:gd name="connsiteY39309" fmla="*/ 2010754 h 4330701"/>
              <a:gd name="connsiteX39310" fmla="*/ 1109303 w 12191966"/>
              <a:gd name="connsiteY39310" fmla="*/ 2008769 h 4330701"/>
              <a:gd name="connsiteX39311" fmla="*/ 1109700 w 12191966"/>
              <a:gd name="connsiteY39311" fmla="*/ 2007181 h 4330701"/>
              <a:gd name="connsiteX39312" fmla="*/ 1110494 w 12191966"/>
              <a:gd name="connsiteY39312" fmla="*/ 2005197 h 4330701"/>
              <a:gd name="connsiteX39313" fmla="*/ 1110494 w 12191966"/>
              <a:gd name="connsiteY39313" fmla="*/ 2002815 h 4330701"/>
              <a:gd name="connsiteX39314" fmla="*/ 1109700 w 12191966"/>
              <a:gd name="connsiteY39314" fmla="*/ 2000434 h 4330701"/>
              <a:gd name="connsiteX39315" fmla="*/ 1107715 w 12191966"/>
              <a:gd name="connsiteY39315" fmla="*/ 1994877 h 4330701"/>
              <a:gd name="connsiteX39316" fmla="*/ 1105731 w 12191966"/>
              <a:gd name="connsiteY39316" fmla="*/ 1988527 h 4330701"/>
              <a:gd name="connsiteX39317" fmla="*/ 1103747 w 12191966"/>
              <a:gd name="connsiteY39317" fmla="*/ 1981779 h 4330701"/>
              <a:gd name="connsiteX39318" fmla="*/ 1103350 w 12191966"/>
              <a:gd name="connsiteY39318" fmla="*/ 1978207 h 4330701"/>
              <a:gd name="connsiteX39319" fmla="*/ 1103350 w 12191966"/>
              <a:gd name="connsiteY39319" fmla="*/ 1974238 h 4330701"/>
              <a:gd name="connsiteX39320" fmla="*/ 1103747 w 12191966"/>
              <a:gd name="connsiteY39320" fmla="*/ 1970666 h 4330701"/>
              <a:gd name="connsiteX39321" fmla="*/ 1105334 w 12191966"/>
              <a:gd name="connsiteY39321" fmla="*/ 1966696 h 4330701"/>
              <a:gd name="connsiteX39322" fmla="*/ 1104541 w 12191966"/>
              <a:gd name="connsiteY39322" fmla="*/ 1963521 h 4330701"/>
              <a:gd name="connsiteX39323" fmla="*/ 1102953 w 12191966"/>
              <a:gd name="connsiteY39323" fmla="*/ 1961537 h 4330701"/>
              <a:gd name="connsiteX39324" fmla="*/ 1101365 w 12191966"/>
              <a:gd name="connsiteY39324" fmla="*/ 1959949 h 4330701"/>
              <a:gd name="connsiteX39325" fmla="*/ 1099381 w 12191966"/>
              <a:gd name="connsiteY39325" fmla="*/ 1959155 h 4330701"/>
              <a:gd name="connsiteX39326" fmla="*/ 1094222 w 12191966"/>
              <a:gd name="connsiteY39326" fmla="*/ 1957964 h 4330701"/>
              <a:gd name="connsiteX39327" fmla="*/ 1089459 w 12191966"/>
              <a:gd name="connsiteY39327" fmla="*/ 1957568 h 4330701"/>
              <a:gd name="connsiteX39328" fmla="*/ 1086681 w 12191966"/>
              <a:gd name="connsiteY39328" fmla="*/ 1957171 h 4330701"/>
              <a:gd name="connsiteX39329" fmla="*/ 1084697 w 12191966"/>
              <a:gd name="connsiteY39329" fmla="*/ 1955980 h 4330701"/>
              <a:gd name="connsiteX39330" fmla="*/ 1082713 w 12191966"/>
              <a:gd name="connsiteY39330" fmla="*/ 1955186 h 4330701"/>
              <a:gd name="connsiteX39331" fmla="*/ 1081125 w 12191966"/>
              <a:gd name="connsiteY39331" fmla="*/ 1953201 h 4330701"/>
              <a:gd name="connsiteX39332" fmla="*/ 1080728 w 12191966"/>
              <a:gd name="connsiteY39332" fmla="*/ 1950026 h 4330701"/>
              <a:gd name="connsiteX39333" fmla="*/ 1080728 w 12191966"/>
              <a:gd name="connsiteY39333" fmla="*/ 1946454 h 4330701"/>
              <a:gd name="connsiteX39334" fmla="*/ 1081125 w 12191966"/>
              <a:gd name="connsiteY39334" fmla="*/ 1942088 h 4330701"/>
              <a:gd name="connsiteX39335" fmla="*/ 1082713 w 12191966"/>
              <a:gd name="connsiteY39335" fmla="*/ 1936134 h 4330701"/>
              <a:gd name="connsiteX39336" fmla="*/ 1079140 w 12191966"/>
              <a:gd name="connsiteY39336" fmla="*/ 1936134 h 4330701"/>
              <a:gd name="connsiteX39337" fmla="*/ 1076363 w 12191966"/>
              <a:gd name="connsiteY39337" fmla="*/ 1936928 h 4330701"/>
              <a:gd name="connsiteX39338" fmla="*/ 1074378 w 12191966"/>
              <a:gd name="connsiteY39338" fmla="*/ 1938516 h 4330701"/>
              <a:gd name="connsiteX39339" fmla="*/ 1071600 w 12191966"/>
              <a:gd name="connsiteY39339" fmla="*/ 1940103 h 4330701"/>
              <a:gd name="connsiteX39340" fmla="*/ 1069219 w 12191966"/>
              <a:gd name="connsiteY39340" fmla="*/ 1941691 h 4330701"/>
              <a:gd name="connsiteX39341" fmla="*/ 1066838 w 12191966"/>
              <a:gd name="connsiteY39341" fmla="*/ 1942882 h 4330701"/>
              <a:gd name="connsiteX39342" fmla="*/ 1063663 w 12191966"/>
              <a:gd name="connsiteY39342" fmla="*/ 1943676 h 4330701"/>
              <a:gd name="connsiteX39343" fmla="*/ 1060091 w 12191966"/>
              <a:gd name="connsiteY39343" fmla="*/ 1943676 h 4330701"/>
              <a:gd name="connsiteX39344" fmla="*/ 1061282 w 12191966"/>
              <a:gd name="connsiteY39344" fmla="*/ 1938913 h 4330701"/>
              <a:gd name="connsiteX39345" fmla="*/ 1061678 w 12191966"/>
              <a:gd name="connsiteY39345" fmla="*/ 1934944 h 4330701"/>
              <a:gd name="connsiteX39346" fmla="*/ 1061678 w 12191966"/>
              <a:gd name="connsiteY39346" fmla="*/ 1931371 h 4330701"/>
              <a:gd name="connsiteX39347" fmla="*/ 1061282 w 12191966"/>
              <a:gd name="connsiteY39347" fmla="*/ 1928593 h 4330701"/>
              <a:gd name="connsiteX39348" fmla="*/ 1060091 w 12191966"/>
              <a:gd name="connsiteY39348" fmla="*/ 1925815 h 4330701"/>
              <a:gd name="connsiteX39349" fmla="*/ 1059297 w 12191966"/>
              <a:gd name="connsiteY39349" fmla="*/ 1924624 h 4330701"/>
              <a:gd name="connsiteX39350" fmla="*/ 1057710 w 12191966"/>
              <a:gd name="connsiteY39350" fmla="*/ 1923036 h 4330701"/>
              <a:gd name="connsiteX39351" fmla="*/ 1055725 w 12191966"/>
              <a:gd name="connsiteY39351" fmla="*/ 1921845 h 4330701"/>
              <a:gd name="connsiteX39352" fmla="*/ 1057313 w 12191966"/>
              <a:gd name="connsiteY39352" fmla="*/ 1925021 h 4330701"/>
              <a:gd name="connsiteX39353" fmla="*/ 1057710 w 12191966"/>
              <a:gd name="connsiteY39353" fmla="*/ 1928990 h 4330701"/>
              <a:gd name="connsiteX39354" fmla="*/ 1053741 w 12191966"/>
              <a:gd name="connsiteY39354" fmla="*/ 1930578 h 4330701"/>
              <a:gd name="connsiteX39355" fmla="*/ 1050169 w 12191966"/>
              <a:gd name="connsiteY39355" fmla="*/ 1930974 h 4330701"/>
              <a:gd name="connsiteX39356" fmla="*/ 1047788 w 12191966"/>
              <a:gd name="connsiteY39356" fmla="*/ 1930578 h 4330701"/>
              <a:gd name="connsiteX39357" fmla="*/ 1044613 w 12191966"/>
              <a:gd name="connsiteY39357" fmla="*/ 1929387 h 4330701"/>
              <a:gd name="connsiteX39358" fmla="*/ 1039453 w 12191966"/>
              <a:gd name="connsiteY39358" fmla="*/ 1927005 h 4330701"/>
              <a:gd name="connsiteX39359" fmla="*/ 1037072 w 12191966"/>
              <a:gd name="connsiteY39359" fmla="*/ 1926608 h 4330701"/>
              <a:gd name="connsiteX39360" fmla="*/ 1033500 w 12191966"/>
              <a:gd name="connsiteY39360" fmla="*/ 1926608 h 4330701"/>
              <a:gd name="connsiteX39361" fmla="*/ 1035088 w 12191966"/>
              <a:gd name="connsiteY39361" fmla="*/ 1920655 h 4330701"/>
              <a:gd name="connsiteX39362" fmla="*/ 1032310 w 12191966"/>
              <a:gd name="connsiteY39362" fmla="*/ 1921052 h 4330701"/>
              <a:gd name="connsiteX39363" fmla="*/ 1033104 w 12191966"/>
              <a:gd name="connsiteY39363" fmla="*/ 1917479 h 4330701"/>
              <a:gd name="connsiteX39364" fmla="*/ 1034294 w 12191966"/>
              <a:gd name="connsiteY39364" fmla="*/ 1915098 h 4330701"/>
              <a:gd name="connsiteX39365" fmla="*/ 1036278 w 12191966"/>
              <a:gd name="connsiteY39365" fmla="*/ 1910335 h 4330701"/>
              <a:gd name="connsiteX39366" fmla="*/ 1036278 w 12191966"/>
              <a:gd name="connsiteY39366" fmla="*/ 1908350 h 4330701"/>
              <a:gd name="connsiteX39367" fmla="*/ 1036676 w 12191966"/>
              <a:gd name="connsiteY39367" fmla="*/ 1909541 h 4330701"/>
              <a:gd name="connsiteX39368" fmla="*/ 1039056 w 12191966"/>
              <a:gd name="connsiteY39368" fmla="*/ 1906763 h 4330701"/>
              <a:gd name="connsiteX39369" fmla="*/ 1041835 w 12191966"/>
              <a:gd name="connsiteY39369" fmla="*/ 1904778 h 4330701"/>
              <a:gd name="connsiteX39370" fmla="*/ 1044613 w 12191966"/>
              <a:gd name="connsiteY39370" fmla="*/ 1903984 h 4330701"/>
              <a:gd name="connsiteX39371" fmla="*/ 1047788 w 12191966"/>
              <a:gd name="connsiteY39371" fmla="*/ 1903588 h 4330701"/>
              <a:gd name="connsiteX39372" fmla="*/ 1050566 w 12191966"/>
              <a:gd name="connsiteY39372" fmla="*/ 1903588 h 4330701"/>
              <a:gd name="connsiteX39373" fmla="*/ 1054138 w 12191966"/>
              <a:gd name="connsiteY39373" fmla="*/ 1904381 h 4330701"/>
              <a:gd name="connsiteX39374" fmla="*/ 1057710 w 12191966"/>
              <a:gd name="connsiteY39374" fmla="*/ 1905572 h 4330701"/>
              <a:gd name="connsiteX39375" fmla="*/ 1061282 w 12191966"/>
              <a:gd name="connsiteY39375" fmla="*/ 1906763 h 4330701"/>
              <a:gd name="connsiteX39376" fmla="*/ 1064853 w 12191966"/>
              <a:gd name="connsiteY39376" fmla="*/ 1908747 h 4330701"/>
              <a:gd name="connsiteX39377" fmla="*/ 1068425 w 12191966"/>
              <a:gd name="connsiteY39377" fmla="*/ 1911526 h 4330701"/>
              <a:gd name="connsiteX39378" fmla="*/ 1074775 w 12191966"/>
              <a:gd name="connsiteY39378" fmla="*/ 1916289 h 4330701"/>
              <a:gd name="connsiteX39379" fmla="*/ 1080331 w 12191966"/>
              <a:gd name="connsiteY39379" fmla="*/ 1922639 h 4330701"/>
              <a:gd name="connsiteX39380" fmla="*/ 1084697 w 12191966"/>
              <a:gd name="connsiteY39380" fmla="*/ 1928593 h 4330701"/>
              <a:gd name="connsiteX39381" fmla="*/ 1086681 w 12191966"/>
              <a:gd name="connsiteY39381" fmla="*/ 1928196 h 4330701"/>
              <a:gd name="connsiteX39382" fmla="*/ 1088269 w 12191966"/>
              <a:gd name="connsiteY39382" fmla="*/ 1927402 h 4330701"/>
              <a:gd name="connsiteX39383" fmla="*/ 1092237 w 12191966"/>
              <a:gd name="connsiteY39383" fmla="*/ 1927005 h 4330701"/>
              <a:gd name="connsiteX39384" fmla="*/ 1096206 w 12191966"/>
              <a:gd name="connsiteY39384" fmla="*/ 1928196 h 4330701"/>
              <a:gd name="connsiteX39385" fmla="*/ 1100969 w 12191966"/>
              <a:gd name="connsiteY39385" fmla="*/ 1929387 h 4330701"/>
              <a:gd name="connsiteX39386" fmla="*/ 1110494 w 12191966"/>
              <a:gd name="connsiteY39386" fmla="*/ 1932959 h 4330701"/>
              <a:gd name="connsiteX39387" fmla="*/ 1114859 w 12191966"/>
              <a:gd name="connsiteY39387" fmla="*/ 1934944 h 4330701"/>
              <a:gd name="connsiteX39388" fmla="*/ 1119621 w 12191966"/>
              <a:gd name="connsiteY39388" fmla="*/ 1936531 h 4330701"/>
              <a:gd name="connsiteX39389" fmla="*/ 1136290 w 12191966"/>
              <a:gd name="connsiteY39389" fmla="*/ 1931371 h 4330701"/>
              <a:gd name="connsiteX39390" fmla="*/ 1137481 w 12191966"/>
              <a:gd name="connsiteY39390" fmla="*/ 1930181 h 4330701"/>
              <a:gd name="connsiteX39391" fmla="*/ 1139069 w 12191966"/>
              <a:gd name="connsiteY39391" fmla="*/ 1930181 h 4330701"/>
              <a:gd name="connsiteX39392" fmla="*/ 1139862 w 12191966"/>
              <a:gd name="connsiteY39392" fmla="*/ 1930578 h 4330701"/>
              <a:gd name="connsiteX39393" fmla="*/ 1160103 w 12191966"/>
              <a:gd name="connsiteY39393" fmla="*/ 1923433 h 4330701"/>
              <a:gd name="connsiteX39394" fmla="*/ 1169628 w 12191966"/>
              <a:gd name="connsiteY39394" fmla="*/ 1919464 h 4330701"/>
              <a:gd name="connsiteX39395" fmla="*/ 1179153 w 12191966"/>
              <a:gd name="connsiteY39395" fmla="*/ 1915892 h 4330701"/>
              <a:gd name="connsiteX39396" fmla="*/ 1188281 w 12191966"/>
              <a:gd name="connsiteY39396" fmla="*/ 1911526 h 4330701"/>
              <a:gd name="connsiteX39397" fmla="*/ 1196615 w 12191966"/>
              <a:gd name="connsiteY39397" fmla="*/ 1907557 h 4330701"/>
              <a:gd name="connsiteX39398" fmla="*/ 1204552 w 12191966"/>
              <a:gd name="connsiteY39398" fmla="*/ 1902794 h 4330701"/>
              <a:gd name="connsiteX39399" fmla="*/ 1212887 w 12191966"/>
              <a:gd name="connsiteY39399" fmla="*/ 1898031 h 4330701"/>
              <a:gd name="connsiteX39400" fmla="*/ 1220824 w 12191966"/>
              <a:gd name="connsiteY39400" fmla="*/ 1892871 h 4330701"/>
              <a:gd name="connsiteX39401" fmla="*/ 1228365 w 12191966"/>
              <a:gd name="connsiteY39401" fmla="*/ 1887711 h 4330701"/>
              <a:gd name="connsiteX39402" fmla="*/ 1235508 w 12191966"/>
              <a:gd name="connsiteY39402" fmla="*/ 1882154 h 4330701"/>
              <a:gd name="connsiteX39403" fmla="*/ 1242255 w 12191966"/>
              <a:gd name="connsiteY39403" fmla="*/ 1876994 h 4330701"/>
              <a:gd name="connsiteX39404" fmla="*/ 1249002 w 12191966"/>
              <a:gd name="connsiteY39404" fmla="*/ 1871438 h 4330701"/>
              <a:gd name="connsiteX39405" fmla="*/ 1255352 w 12191966"/>
              <a:gd name="connsiteY39405" fmla="*/ 1865484 h 4330701"/>
              <a:gd name="connsiteX39406" fmla="*/ 1261305 w 12191966"/>
              <a:gd name="connsiteY39406" fmla="*/ 1858737 h 4330701"/>
              <a:gd name="connsiteX39407" fmla="*/ 1267258 w 12191966"/>
              <a:gd name="connsiteY39407" fmla="*/ 1852386 h 4330701"/>
              <a:gd name="connsiteX39408" fmla="*/ 1270037 w 12191966"/>
              <a:gd name="connsiteY39408" fmla="*/ 1853577 h 4330701"/>
              <a:gd name="connsiteX39409" fmla="*/ 1270433 w 12191966"/>
              <a:gd name="connsiteY39409" fmla="*/ 1854767 h 4330701"/>
              <a:gd name="connsiteX39410" fmla="*/ 1270830 w 12191966"/>
              <a:gd name="connsiteY39410" fmla="*/ 1855561 h 4330701"/>
              <a:gd name="connsiteX39411" fmla="*/ 1270433 w 12191966"/>
              <a:gd name="connsiteY39411" fmla="*/ 1857943 h 4330701"/>
              <a:gd name="connsiteX39412" fmla="*/ 1270037 w 12191966"/>
              <a:gd name="connsiteY39412" fmla="*/ 1860324 h 4330701"/>
              <a:gd name="connsiteX39413" fmla="*/ 1268846 w 12191966"/>
              <a:gd name="connsiteY39413" fmla="*/ 1863103 h 4330701"/>
              <a:gd name="connsiteX39414" fmla="*/ 1268052 w 12191966"/>
              <a:gd name="connsiteY39414" fmla="*/ 1866675 h 4330701"/>
              <a:gd name="connsiteX39415" fmla="*/ 1267258 w 12191966"/>
              <a:gd name="connsiteY39415" fmla="*/ 1870644 h 4330701"/>
              <a:gd name="connsiteX39416" fmla="*/ 1267258 w 12191966"/>
              <a:gd name="connsiteY39416" fmla="*/ 1875407 h 4330701"/>
              <a:gd name="connsiteX39417" fmla="*/ 1274402 w 12191966"/>
              <a:gd name="connsiteY39417" fmla="*/ 1872628 h 4330701"/>
              <a:gd name="connsiteX39418" fmla="*/ 1281149 w 12191966"/>
              <a:gd name="connsiteY39418" fmla="*/ 1871438 h 4330701"/>
              <a:gd name="connsiteX39419" fmla="*/ 1287102 w 12191966"/>
              <a:gd name="connsiteY39419" fmla="*/ 1870247 h 4330701"/>
              <a:gd name="connsiteX39420" fmla="*/ 1293055 w 12191966"/>
              <a:gd name="connsiteY39420" fmla="*/ 1869850 h 4330701"/>
              <a:gd name="connsiteX39421" fmla="*/ 1299008 w 12191966"/>
              <a:gd name="connsiteY39421" fmla="*/ 1869850 h 4330701"/>
              <a:gd name="connsiteX39422" fmla="*/ 1304564 w 12191966"/>
              <a:gd name="connsiteY39422" fmla="*/ 1869850 h 4330701"/>
              <a:gd name="connsiteX39423" fmla="*/ 1316074 w 12191966"/>
              <a:gd name="connsiteY39423" fmla="*/ 1871438 h 4330701"/>
              <a:gd name="connsiteX39424" fmla="*/ 1327980 w 12191966"/>
              <a:gd name="connsiteY39424" fmla="*/ 1873422 h 4330701"/>
              <a:gd name="connsiteX39425" fmla="*/ 1341870 w 12191966"/>
              <a:gd name="connsiteY39425" fmla="*/ 1875407 h 4330701"/>
              <a:gd name="connsiteX39426" fmla="*/ 1348617 w 12191966"/>
              <a:gd name="connsiteY39426" fmla="*/ 1875804 h 4330701"/>
              <a:gd name="connsiteX39427" fmla="*/ 1356158 w 12191966"/>
              <a:gd name="connsiteY39427" fmla="*/ 1875804 h 4330701"/>
              <a:gd name="connsiteX39428" fmla="*/ 1364889 w 12191966"/>
              <a:gd name="connsiteY39428" fmla="*/ 1875804 h 4330701"/>
              <a:gd name="connsiteX39429" fmla="*/ 1374017 w 12191966"/>
              <a:gd name="connsiteY39429" fmla="*/ 1875407 h 4330701"/>
              <a:gd name="connsiteX39430" fmla="*/ 1371239 w 12191966"/>
              <a:gd name="connsiteY39430" fmla="*/ 1878979 h 4330701"/>
              <a:gd name="connsiteX39431" fmla="*/ 1368858 w 12191966"/>
              <a:gd name="connsiteY39431" fmla="*/ 1881757 h 4330701"/>
              <a:gd name="connsiteX39432" fmla="*/ 1365683 w 12191966"/>
              <a:gd name="connsiteY39432" fmla="*/ 1884933 h 4330701"/>
              <a:gd name="connsiteX39433" fmla="*/ 1362111 w 12191966"/>
              <a:gd name="connsiteY39433" fmla="*/ 1887314 h 4330701"/>
              <a:gd name="connsiteX39434" fmla="*/ 1358936 w 12191966"/>
              <a:gd name="connsiteY39434" fmla="*/ 1889299 h 4330701"/>
              <a:gd name="connsiteX39435" fmla="*/ 1355364 w 12191966"/>
              <a:gd name="connsiteY39435" fmla="*/ 1891283 h 4330701"/>
              <a:gd name="connsiteX39436" fmla="*/ 1351395 w 12191966"/>
              <a:gd name="connsiteY39436" fmla="*/ 1892871 h 4330701"/>
              <a:gd name="connsiteX39437" fmla="*/ 1347426 w 12191966"/>
              <a:gd name="connsiteY39437" fmla="*/ 1894459 h 4330701"/>
              <a:gd name="connsiteX39438" fmla="*/ 1338695 w 12191966"/>
              <a:gd name="connsiteY39438" fmla="*/ 1896046 h 4330701"/>
              <a:gd name="connsiteX39439" fmla="*/ 1329171 w 12191966"/>
              <a:gd name="connsiteY39439" fmla="*/ 1897237 h 4330701"/>
              <a:gd name="connsiteX39440" fmla="*/ 1319646 w 12191966"/>
              <a:gd name="connsiteY39440" fmla="*/ 1898031 h 4330701"/>
              <a:gd name="connsiteX39441" fmla="*/ 1310120 w 12191966"/>
              <a:gd name="connsiteY39441" fmla="*/ 1898428 h 4330701"/>
              <a:gd name="connsiteX39442" fmla="*/ 1289880 w 12191966"/>
              <a:gd name="connsiteY39442" fmla="*/ 1899222 h 4330701"/>
              <a:gd name="connsiteX39443" fmla="*/ 1280355 w 12191966"/>
              <a:gd name="connsiteY39443" fmla="*/ 1900015 h 4330701"/>
              <a:gd name="connsiteX39444" fmla="*/ 1270830 w 12191966"/>
              <a:gd name="connsiteY39444" fmla="*/ 1900809 h 4330701"/>
              <a:gd name="connsiteX39445" fmla="*/ 1262099 w 12191966"/>
              <a:gd name="connsiteY39445" fmla="*/ 1902397 h 4330701"/>
              <a:gd name="connsiteX39446" fmla="*/ 1253764 w 12191966"/>
              <a:gd name="connsiteY39446" fmla="*/ 1904778 h 4330701"/>
              <a:gd name="connsiteX39447" fmla="*/ 1249796 w 12191966"/>
              <a:gd name="connsiteY39447" fmla="*/ 1906366 h 4330701"/>
              <a:gd name="connsiteX39448" fmla="*/ 1246224 w 12191966"/>
              <a:gd name="connsiteY39448" fmla="*/ 1908350 h 4330701"/>
              <a:gd name="connsiteX39449" fmla="*/ 1243049 w 12191966"/>
              <a:gd name="connsiteY39449" fmla="*/ 1911129 h 4330701"/>
              <a:gd name="connsiteX39450" fmla="*/ 1239477 w 12191966"/>
              <a:gd name="connsiteY39450" fmla="*/ 1913510 h 4330701"/>
              <a:gd name="connsiteX39451" fmla="*/ 1240668 w 12191966"/>
              <a:gd name="connsiteY39451" fmla="*/ 1918273 h 4330701"/>
              <a:gd name="connsiteX39452" fmla="*/ 1243049 w 12191966"/>
              <a:gd name="connsiteY39452" fmla="*/ 1923036 h 4330701"/>
              <a:gd name="connsiteX39453" fmla="*/ 1245033 w 12191966"/>
              <a:gd name="connsiteY39453" fmla="*/ 1927402 h 4330701"/>
              <a:gd name="connsiteX39454" fmla="*/ 1247018 w 12191966"/>
              <a:gd name="connsiteY39454" fmla="*/ 1931371 h 4330701"/>
              <a:gd name="connsiteX39455" fmla="*/ 1249399 w 12191966"/>
              <a:gd name="connsiteY39455" fmla="*/ 1935340 h 4330701"/>
              <a:gd name="connsiteX39456" fmla="*/ 1252574 w 12191966"/>
              <a:gd name="connsiteY39456" fmla="*/ 1938913 h 4330701"/>
              <a:gd name="connsiteX39457" fmla="*/ 1257733 w 12191966"/>
              <a:gd name="connsiteY39457" fmla="*/ 1944866 h 4330701"/>
              <a:gd name="connsiteX39458" fmla="*/ 1264480 w 12191966"/>
              <a:gd name="connsiteY39458" fmla="*/ 1951217 h 4330701"/>
              <a:gd name="connsiteX39459" fmla="*/ 1270830 w 12191966"/>
              <a:gd name="connsiteY39459" fmla="*/ 1955980 h 4330701"/>
              <a:gd name="connsiteX39460" fmla="*/ 1284324 w 12191966"/>
              <a:gd name="connsiteY39460" fmla="*/ 1966696 h 4330701"/>
              <a:gd name="connsiteX39461" fmla="*/ 1283133 w 12191966"/>
              <a:gd name="connsiteY39461" fmla="*/ 1969078 h 4330701"/>
              <a:gd name="connsiteX39462" fmla="*/ 1281942 w 12191966"/>
              <a:gd name="connsiteY39462" fmla="*/ 1972253 h 4330701"/>
              <a:gd name="connsiteX39463" fmla="*/ 1281149 w 12191966"/>
              <a:gd name="connsiteY39463" fmla="*/ 1979001 h 4330701"/>
              <a:gd name="connsiteX39464" fmla="*/ 1279958 w 12191966"/>
              <a:gd name="connsiteY39464" fmla="*/ 1995274 h 4330701"/>
              <a:gd name="connsiteX39465" fmla="*/ 1279165 w 12191966"/>
              <a:gd name="connsiteY39465" fmla="*/ 2002419 h 4330701"/>
              <a:gd name="connsiteX39466" fmla="*/ 1277974 w 12191966"/>
              <a:gd name="connsiteY39466" fmla="*/ 2005197 h 4330701"/>
              <a:gd name="connsiteX39467" fmla="*/ 1277180 w 12191966"/>
              <a:gd name="connsiteY39467" fmla="*/ 2007578 h 4330701"/>
              <a:gd name="connsiteX39468" fmla="*/ 1275593 w 12191966"/>
              <a:gd name="connsiteY39468" fmla="*/ 2009960 h 4330701"/>
              <a:gd name="connsiteX39469" fmla="*/ 1273608 w 12191966"/>
              <a:gd name="connsiteY39469" fmla="*/ 2011151 h 4330701"/>
              <a:gd name="connsiteX39470" fmla="*/ 1270830 w 12191966"/>
              <a:gd name="connsiteY39470" fmla="*/ 2012341 h 4330701"/>
              <a:gd name="connsiteX39471" fmla="*/ 1267258 w 12191966"/>
              <a:gd name="connsiteY39471" fmla="*/ 2012341 h 4330701"/>
              <a:gd name="connsiteX39472" fmla="*/ 1267258 w 12191966"/>
              <a:gd name="connsiteY39472" fmla="*/ 2016310 h 4330701"/>
              <a:gd name="connsiteX39473" fmla="*/ 1267258 w 12191966"/>
              <a:gd name="connsiteY39473" fmla="*/ 2019486 h 4330701"/>
              <a:gd name="connsiteX39474" fmla="*/ 1268449 w 12191966"/>
              <a:gd name="connsiteY39474" fmla="*/ 2022264 h 4330701"/>
              <a:gd name="connsiteX39475" fmla="*/ 1269640 w 12191966"/>
              <a:gd name="connsiteY39475" fmla="*/ 2024249 h 4330701"/>
              <a:gd name="connsiteX39476" fmla="*/ 1272021 w 12191966"/>
              <a:gd name="connsiteY39476" fmla="*/ 2029012 h 4330701"/>
              <a:gd name="connsiteX39477" fmla="*/ 1272418 w 12191966"/>
              <a:gd name="connsiteY39477" fmla="*/ 2031790 h 4330701"/>
              <a:gd name="connsiteX39478" fmla="*/ 1272814 w 12191966"/>
              <a:gd name="connsiteY39478" fmla="*/ 2034965 h 4330701"/>
              <a:gd name="connsiteX39479" fmla="*/ 1275593 w 12191966"/>
              <a:gd name="connsiteY39479" fmla="*/ 2035759 h 4330701"/>
              <a:gd name="connsiteX39480" fmla="*/ 1277974 w 12191966"/>
              <a:gd name="connsiteY39480" fmla="*/ 2035759 h 4330701"/>
              <a:gd name="connsiteX39481" fmla="*/ 1279958 w 12191966"/>
              <a:gd name="connsiteY39481" fmla="*/ 2035362 h 4330701"/>
              <a:gd name="connsiteX39482" fmla="*/ 1281546 w 12191966"/>
              <a:gd name="connsiteY39482" fmla="*/ 2034965 h 4330701"/>
              <a:gd name="connsiteX39483" fmla="*/ 1283133 w 12191966"/>
              <a:gd name="connsiteY39483" fmla="*/ 2033775 h 4330701"/>
              <a:gd name="connsiteX39484" fmla="*/ 1283927 w 12191966"/>
              <a:gd name="connsiteY39484" fmla="*/ 2032187 h 4330701"/>
              <a:gd name="connsiteX39485" fmla="*/ 1285911 w 12191966"/>
              <a:gd name="connsiteY39485" fmla="*/ 2029408 h 4330701"/>
              <a:gd name="connsiteX39486" fmla="*/ 1287499 w 12191966"/>
              <a:gd name="connsiteY39486" fmla="*/ 2025836 h 4330701"/>
              <a:gd name="connsiteX39487" fmla="*/ 1289483 w 12191966"/>
              <a:gd name="connsiteY39487" fmla="*/ 2022661 h 4330701"/>
              <a:gd name="connsiteX39488" fmla="*/ 1290674 w 12191966"/>
              <a:gd name="connsiteY39488" fmla="*/ 2021867 h 4330701"/>
              <a:gd name="connsiteX39489" fmla="*/ 1291865 w 12191966"/>
              <a:gd name="connsiteY39489" fmla="*/ 2020676 h 4330701"/>
              <a:gd name="connsiteX39490" fmla="*/ 1293452 w 12191966"/>
              <a:gd name="connsiteY39490" fmla="*/ 2019883 h 4330701"/>
              <a:gd name="connsiteX39491" fmla="*/ 1295436 w 12191966"/>
              <a:gd name="connsiteY39491" fmla="*/ 2019883 h 4330701"/>
              <a:gd name="connsiteX39492" fmla="*/ 1293452 w 12191966"/>
              <a:gd name="connsiteY39492" fmla="*/ 2014723 h 4330701"/>
              <a:gd name="connsiteX39493" fmla="*/ 1291467 w 12191966"/>
              <a:gd name="connsiteY39493" fmla="*/ 2010357 h 4330701"/>
              <a:gd name="connsiteX39494" fmla="*/ 1289880 w 12191966"/>
              <a:gd name="connsiteY39494" fmla="*/ 2008372 h 4330701"/>
              <a:gd name="connsiteX39495" fmla="*/ 1288689 w 12191966"/>
              <a:gd name="connsiteY39495" fmla="*/ 2006785 h 4330701"/>
              <a:gd name="connsiteX39496" fmla="*/ 1286705 w 12191966"/>
              <a:gd name="connsiteY39496" fmla="*/ 2005197 h 4330701"/>
              <a:gd name="connsiteX39497" fmla="*/ 1284324 w 12191966"/>
              <a:gd name="connsiteY39497" fmla="*/ 2004800 h 4330701"/>
              <a:gd name="connsiteX39498" fmla="*/ 1287896 w 12191966"/>
              <a:gd name="connsiteY39498" fmla="*/ 2001228 h 4330701"/>
              <a:gd name="connsiteX39499" fmla="*/ 1291865 w 12191966"/>
              <a:gd name="connsiteY39499" fmla="*/ 1998846 h 4330701"/>
              <a:gd name="connsiteX39500" fmla="*/ 1296230 w 12191966"/>
              <a:gd name="connsiteY39500" fmla="*/ 1996862 h 4330701"/>
              <a:gd name="connsiteX39501" fmla="*/ 1299405 w 12191966"/>
              <a:gd name="connsiteY39501" fmla="*/ 1995274 h 4330701"/>
              <a:gd name="connsiteX39502" fmla="*/ 1303771 w 12191966"/>
              <a:gd name="connsiteY39502" fmla="*/ 1994083 h 4330701"/>
              <a:gd name="connsiteX39503" fmla="*/ 1307739 w 12191966"/>
              <a:gd name="connsiteY39503" fmla="*/ 1993290 h 4330701"/>
              <a:gd name="connsiteX39504" fmla="*/ 1316074 w 12191966"/>
              <a:gd name="connsiteY39504" fmla="*/ 1992893 h 4330701"/>
              <a:gd name="connsiteX39505" fmla="*/ 1331552 w 12191966"/>
              <a:gd name="connsiteY39505" fmla="*/ 1992099 h 4330701"/>
              <a:gd name="connsiteX39506" fmla="*/ 1339092 w 12191966"/>
              <a:gd name="connsiteY39506" fmla="*/ 1991305 h 4330701"/>
              <a:gd name="connsiteX39507" fmla="*/ 1342664 w 12191966"/>
              <a:gd name="connsiteY39507" fmla="*/ 1990908 h 4330701"/>
              <a:gd name="connsiteX39508" fmla="*/ 1345839 w 12191966"/>
              <a:gd name="connsiteY39508" fmla="*/ 1989320 h 4330701"/>
              <a:gd name="connsiteX39509" fmla="*/ 1345839 w 12191966"/>
              <a:gd name="connsiteY39509" fmla="*/ 1982573 h 4330701"/>
              <a:gd name="connsiteX39510" fmla="*/ 1344648 w 12191966"/>
              <a:gd name="connsiteY39510" fmla="*/ 1977810 h 4330701"/>
              <a:gd name="connsiteX39511" fmla="*/ 1343061 w 12191966"/>
              <a:gd name="connsiteY39511" fmla="*/ 1973047 h 4330701"/>
              <a:gd name="connsiteX39512" fmla="*/ 1340680 w 12191966"/>
              <a:gd name="connsiteY39512" fmla="*/ 1969475 h 4330701"/>
              <a:gd name="connsiteX39513" fmla="*/ 1338299 w 12191966"/>
              <a:gd name="connsiteY39513" fmla="*/ 1966696 h 4330701"/>
              <a:gd name="connsiteX39514" fmla="*/ 1335124 w 12191966"/>
              <a:gd name="connsiteY39514" fmla="*/ 1963521 h 4330701"/>
              <a:gd name="connsiteX39515" fmla="*/ 1329171 w 12191966"/>
              <a:gd name="connsiteY39515" fmla="*/ 1959155 h 4330701"/>
              <a:gd name="connsiteX39516" fmla="*/ 1324805 w 12191966"/>
              <a:gd name="connsiteY39516" fmla="*/ 1958758 h 4330701"/>
              <a:gd name="connsiteX39517" fmla="*/ 1321233 w 12191966"/>
              <a:gd name="connsiteY39517" fmla="*/ 1959552 h 4330701"/>
              <a:gd name="connsiteX39518" fmla="*/ 1318058 w 12191966"/>
              <a:gd name="connsiteY39518" fmla="*/ 1961140 h 4330701"/>
              <a:gd name="connsiteX39519" fmla="*/ 1315677 w 12191966"/>
              <a:gd name="connsiteY39519" fmla="*/ 1963521 h 4330701"/>
              <a:gd name="connsiteX39520" fmla="*/ 1314089 w 12191966"/>
              <a:gd name="connsiteY39520" fmla="*/ 1967093 h 4330701"/>
              <a:gd name="connsiteX39521" fmla="*/ 1312502 w 12191966"/>
              <a:gd name="connsiteY39521" fmla="*/ 1971063 h 4330701"/>
              <a:gd name="connsiteX39522" fmla="*/ 1312105 w 12191966"/>
              <a:gd name="connsiteY39522" fmla="*/ 1976222 h 4330701"/>
              <a:gd name="connsiteX39523" fmla="*/ 1312105 w 12191966"/>
              <a:gd name="connsiteY39523" fmla="*/ 1981779 h 4330701"/>
              <a:gd name="connsiteX39524" fmla="*/ 1307739 w 12191966"/>
              <a:gd name="connsiteY39524" fmla="*/ 1978207 h 4330701"/>
              <a:gd name="connsiteX39525" fmla="*/ 1302977 w 12191966"/>
              <a:gd name="connsiteY39525" fmla="*/ 1974635 h 4330701"/>
              <a:gd name="connsiteX39526" fmla="*/ 1300199 w 12191966"/>
              <a:gd name="connsiteY39526" fmla="*/ 1971063 h 4330701"/>
              <a:gd name="connsiteX39527" fmla="*/ 1297024 w 12191966"/>
              <a:gd name="connsiteY39527" fmla="*/ 1967093 h 4330701"/>
              <a:gd name="connsiteX39528" fmla="*/ 1294643 w 12191966"/>
              <a:gd name="connsiteY39528" fmla="*/ 1963521 h 4330701"/>
              <a:gd name="connsiteX39529" fmla="*/ 1292658 w 12191966"/>
              <a:gd name="connsiteY39529" fmla="*/ 1959552 h 4330701"/>
              <a:gd name="connsiteX39530" fmla="*/ 1288689 w 12191966"/>
              <a:gd name="connsiteY39530" fmla="*/ 1952408 h 4330701"/>
              <a:gd name="connsiteX39531" fmla="*/ 1284324 w 12191966"/>
              <a:gd name="connsiteY39531" fmla="*/ 1944866 h 4330701"/>
              <a:gd name="connsiteX39532" fmla="*/ 1282339 w 12191966"/>
              <a:gd name="connsiteY39532" fmla="*/ 1942088 h 4330701"/>
              <a:gd name="connsiteX39533" fmla="*/ 1279561 w 12191966"/>
              <a:gd name="connsiteY39533" fmla="*/ 1938913 h 4330701"/>
              <a:gd name="connsiteX39534" fmla="*/ 1275989 w 12191966"/>
              <a:gd name="connsiteY39534" fmla="*/ 1936134 h 4330701"/>
              <a:gd name="connsiteX39535" fmla="*/ 1272418 w 12191966"/>
              <a:gd name="connsiteY39535" fmla="*/ 1932959 h 4330701"/>
              <a:gd name="connsiteX39536" fmla="*/ 1267258 w 12191966"/>
              <a:gd name="connsiteY39536" fmla="*/ 1930578 h 4330701"/>
              <a:gd name="connsiteX39537" fmla="*/ 1262099 w 12191966"/>
              <a:gd name="connsiteY39537" fmla="*/ 1928593 h 4330701"/>
              <a:gd name="connsiteX39538" fmla="*/ 1266068 w 12191966"/>
              <a:gd name="connsiteY39538" fmla="*/ 1923830 h 4330701"/>
              <a:gd name="connsiteX39539" fmla="*/ 1270037 w 12191966"/>
              <a:gd name="connsiteY39539" fmla="*/ 1919861 h 4330701"/>
              <a:gd name="connsiteX39540" fmla="*/ 1274005 w 12191966"/>
              <a:gd name="connsiteY39540" fmla="*/ 1917083 h 4330701"/>
              <a:gd name="connsiteX39541" fmla="*/ 1277974 w 12191966"/>
              <a:gd name="connsiteY39541" fmla="*/ 1914304 h 4330701"/>
              <a:gd name="connsiteX39542" fmla="*/ 1281942 w 12191966"/>
              <a:gd name="connsiteY39542" fmla="*/ 1913113 h 4330701"/>
              <a:gd name="connsiteX39543" fmla="*/ 1285911 w 12191966"/>
              <a:gd name="connsiteY39543" fmla="*/ 1911923 h 4330701"/>
              <a:gd name="connsiteX39544" fmla="*/ 1289880 w 12191966"/>
              <a:gd name="connsiteY39544" fmla="*/ 1911526 h 4330701"/>
              <a:gd name="connsiteX39545" fmla="*/ 1294246 w 12191966"/>
              <a:gd name="connsiteY39545" fmla="*/ 1911526 h 4330701"/>
              <a:gd name="connsiteX39546" fmla="*/ 1298214 w 12191966"/>
              <a:gd name="connsiteY39546" fmla="*/ 1911923 h 4330701"/>
              <a:gd name="connsiteX39547" fmla="*/ 1302183 w 12191966"/>
              <a:gd name="connsiteY39547" fmla="*/ 1913113 h 4330701"/>
              <a:gd name="connsiteX39548" fmla="*/ 1306152 w 12191966"/>
              <a:gd name="connsiteY39548" fmla="*/ 1914304 h 4330701"/>
              <a:gd name="connsiteX39549" fmla="*/ 1310120 w 12191966"/>
              <a:gd name="connsiteY39549" fmla="*/ 1915892 h 4330701"/>
              <a:gd name="connsiteX39550" fmla="*/ 1318058 w 12191966"/>
              <a:gd name="connsiteY39550" fmla="*/ 1919861 h 4330701"/>
              <a:gd name="connsiteX39551" fmla="*/ 1325598 w 12191966"/>
              <a:gd name="connsiteY39551" fmla="*/ 1924624 h 4330701"/>
              <a:gd name="connsiteX39552" fmla="*/ 1333536 w 12191966"/>
              <a:gd name="connsiteY39552" fmla="*/ 1928990 h 4330701"/>
              <a:gd name="connsiteX39553" fmla="*/ 1341076 w 12191966"/>
              <a:gd name="connsiteY39553" fmla="*/ 1932959 h 4330701"/>
              <a:gd name="connsiteX39554" fmla="*/ 1348617 w 12191966"/>
              <a:gd name="connsiteY39554" fmla="*/ 1936928 h 4330701"/>
              <a:gd name="connsiteX39555" fmla="*/ 1352189 w 12191966"/>
              <a:gd name="connsiteY39555" fmla="*/ 1938119 h 4330701"/>
              <a:gd name="connsiteX39556" fmla="*/ 1356158 w 12191966"/>
              <a:gd name="connsiteY39556" fmla="*/ 1938913 h 4330701"/>
              <a:gd name="connsiteX39557" fmla="*/ 1359730 w 12191966"/>
              <a:gd name="connsiteY39557" fmla="*/ 1940103 h 4330701"/>
              <a:gd name="connsiteX39558" fmla="*/ 1363698 w 12191966"/>
              <a:gd name="connsiteY39558" fmla="*/ 1940103 h 4330701"/>
              <a:gd name="connsiteX39559" fmla="*/ 1367270 w 12191966"/>
              <a:gd name="connsiteY39559" fmla="*/ 1939706 h 4330701"/>
              <a:gd name="connsiteX39560" fmla="*/ 1370842 w 12191966"/>
              <a:gd name="connsiteY39560" fmla="*/ 1938913 h 4330701"/>
              <a:gd name="connsiteX39561" fmla="*/ 1374414 w 12191966"/>
              <a:gd name="connsiteY39561" fmla="*/ 1937722 h 4330701"/>
              <a:gd name="connsiteX39562" fmla="*/ 1377986 w 12191966"/>
              <a:gd name="connsiteY39562" fmla="*/ 1934944 h 4330701"/>
              <a:gd name="connsiteX39563" fmla="*/ 1381954 w 12191966"/>
              <a:gd name="connsiteY39563" fmla="*/ 1932562 h 4330701"/>
              <a:gd name="connsiteX39564" fmla="*/ 1385526 w 12191966"/>
              <a:gd name="connsiteY39564" fmla="*/ 1928593 h 4330701"/>
              <a:gd name="connsiteX39565" fmla="*/ 1382748 w 12191966"/>
              <a:gd name="connsiteY39565" fmla="*/ 1923830 h 4330701"/>
              <a:gd name="connsiteX39566" fmla="*/ 1381557 w 12191966"/>
              <a:gd name="connsiteY39566" fmla="*/ 1919067 h 4330701"/>
              <a:gd name="connsiteX39567" fmla="*/ 1379970 w 12191966"/>
              <a:gd name="connsiteY39567" fmla="*/ 1913113 h 4330701"/>
              <a:gd name="connsiteX39568" fmla="*/ 1379176 w 12191966"/>
              <a:gd name="connsiteY39568" fmla="*/ 1905969 h 4330701"/>
              <a:gd name="connsiteX39569" fmla="*/ 1372430 w 12191966"/>
              <a:gd name="connsiteY39569" fmla="*/ 1913113 h 4330701"/>
              <a:gd name="connsiteX39570" fmla="*/ 1368461 w 12191966"/>
              <a:gd name="connsiteY39570" fmla="*/ 1916289 h 4330701"/>
              <a:gd name="connsiteX39571" fmla="*/ 1363698 w 12191966"/>
              <a:gd name="connsiteY39571" fmla="*/ 1919464 h 4330701"/>
              <a:gd name="connsiteX39572" fmla="*/ 1361714 w 12191966"/>
              <a:gd name="connsiteY39572" fmla="*/ 1919861 h 4330701"/>
              <a:gd name="connsiteX39573" fmla="*/ 1359333 w 12191966"/>
              <a:gd name="connsiteY39573" fmla="*/ 1920655 h 4330701"/>
              <a:gd name="connsiteX39574" fmla="*/ 1357348 w 12191966"/>
              <a:gd name="connsiteY39574" fmla="*/ 1921052 h 4330701"/>
              <a:gd name="connsiteX39575" fmla="*/ 1354570 w 12191966"/>
              <a:gd name="connsiteY39575" fmla="*/ 1920655 h 4330701"/>
              <a:gd name="connsiteX39576" fmla="*/ 1352586 w 12191966"/>
              <a:gd name="connsiteY39576" fmla="*/ 1919464 h 4330701"/>
              <a:gd name="connsiteX39577" fmla="*/ 1350204 w 12191966"/>
              <a:gd name="connsiteY39577" fmla="*/ 1917876 h 4330701"/>
              <a:gd name="connsiteX39578" fmla="*/ 1348220 w 12191966"/>
              <a:gd name="connsiteY39578" fmla="*/ 1915892 h 4330701"/>
              <a:gd name="connsiteX39579" fmla="*/ 1345839 w 12191966"/>
              <a:gd name="connsiteY39579" fmla="*/ 1913510 h 4330701"/>
              <a:gd name="connsiteX39580" fmla="*/ 1347824 w 12191966"/>
              <a:gd name="connsiteY39580" fmla="*/ 1911129 h 4330701"/>
              <a:gd name="connsiteX39581" fmla="*/ 1350204 w 12191966"/>
              <a:gd name="connsiteY39581" fmla="*/ 1908350 h 4330701"/>
              <a:gd name="connsiteX39582" fmla="*/ 1352189 w 12191966"/>
              <a:gd name="connsiteY39582" fmla="*/ 1906366 h 4330701"/>
              <a:gd name="connsiteX39583" fmla="*/ 1354570 w 12191966"/>
              <a:gd name="connsiteY39583" fmla="*/ 1904381 h 4330701"/>
              <a:gd name="connsiteX39584" fmla="*/ 1360126 w 12191966"/>
              <a:gd name="connsiteY39584" fmla="*/ 1902000 h 4330701"/>
              <a:gd name="connsiteX39585" fmla="*/ 1366873 w 12191966"/>
              <a:gd name="connsiteY39585" fmla="*/ 1900015 h 4330701"/>
              <a:gd name="connsiteX39586" fmla="*/ 1373223 w 12191966"/>
              <a:gd name="connsiteY39586" fmla="*/ 1898428 h 4330701"/>
              <a:gd name="connsiteX39587" fmla="*/ 1380764 w 12191966"/>
              <a:gd name="connsiteY39587" fmla="*/ 1898031 h 4330701"/>
              <a:gd name="connsiteX39588" fmla="*/ 1388304 w 12191966"/>
              <a:gd name="connsiteY39588" fmla="*/ 1898031 h 4330701"/>
              <a:gd name="connsiteX39589" fmla="*/ 1396242 w 12191966"/>
              <a:gd name="connsiteY39589" fmla="*/ 1898428 h 4330701"/>
              <a:gd name="connsiteX39590" fmla="*/ 1388304 w 12191966"/>
              <a:gd name="connsiteY39590" fmla="*/ 1886917 h 4330701"/>
              <a:gd name="connsiteX39591" fmla="*/ 1385526 w 12191966"/>
              <a:gd name="connsiteY39591" fmla="*/ 1882154 h 4330701"/>
              <a:gd name="connsiteX39592" fmla="*/ 1383542 w 12191966"/>
              <a:gd name="connsiteY39592" fmla="*/ 1877788 h 4330701"/>
              <a:gd name="connsiteX39593" fmla="*/ 1382748 w 12191966"/>
              <a:gd name="connsiteY39593" fmla="*/ 1875804 h 4330701"/>
              <a:gd name="connsiteX39594" fmla="*/ 1382748 w 12191966"/>
              <a:gd name="connsiteY39594" fmla="*/ 1873422 h 4330701"/>
              <a:gd name="connsiteX39595" fmla="*/ 1383542 w 12191966"/>
              <a:gd name="connsiteY39595" fmla="*/ 1870644 h 4330701"/>
              <a:gd name="connsiteX39596" fmla="*/ 1383939 w 12191966"/>
              <a:gd name="connsiteY39596" fmla="*/ 1867866 h 4330701"/>
              <a:gd name="connsiteX39597" fmla="*/ 1386320 w 12191966"/>
              <a:gd name="connsiteY39597" fmla="*/ 1860721 h 4330701"/>
              <a:gd name="connsiteX39598" fmla="*/ 1391083 w 12191966"/>
              <a:gd name="connsiteY39598" fmla="*/ 1852783 h 4330701"/>
              <a:gd name="connsiteX39599" fmla="*/ 1375208 w 12191966"/>
              <a:gd name="connsiteY39599" fmla="*/ 1855164 h 4330701"/>
              <a:gd name="connsiteX39600" fmla="*/ 1358142 w 12191966"/>
              <a:gd name="connsiteY39600" fmla="*/ 1858340 h 4330701"/>
              <a:gd name="connsiteX39601" fmla="*/ 1349411 w 12191966"/>
              <a:gd name="connsiteY39601" fmla="*/ 1859133 h 4330701"/>
              <a:gd name="connsiteX39602" fmla="*/ 1340283 w 12191966"/>
              <a:gd name="connsiteY39602" fmla="*/ 1859927 h 4330701"/>
              <a:gd name="connsiteX39603" fmla="*/ 1331552 w 12191966"/>
              <a:gd name="connsiteY39603" fmla="*/ 1859927 h 4330701"/>
              <a:gd name="connsiteX39604" fmla="*/ 1323217 w 12191966"/>
              <a:gd name="connsiteY39604" fmla="*/ 1859927 h 4330701"/>
              <a:gd name="connsiteX39605" fmla="*/ 1315280 w 12191966"/>
              <a:gd name="connsiteY39605" fmla="*/ 1858737 h 4330701"/>
              <a:gd name="connsiteX39606" fmla="*/ 1308136 w 12191966"/>
              <a:gd name="connsiteY39606" fmla="*/ 1857149 h 4330701"/>
              <a:gd name="connsiteX39607" fmla="*/ 1302183 w 12191966"/>
              <a:gd name="connsiteY39607" fmla="*/ 1855164 h 4330701"/>
              <a:gd name="connsiteX39608" fmla="*/ 1299008 w 12191966"/>
              <a:gd name="connsiteY39608" fmla="*/ 1853577 h 4330701"/>
              <a:gd name="connsiteX39609" fmla="*/ 1296627 w 12191966"/>
              <a:gd name="connsiteY39609" fmla="*/ 1851592 h 4330701"/>
              <a:gd name="connsiteX39610" fmla="*/ 1294643 w 12191966"/>
              <a:gd name="connsiteY39610" fmla="*/ 1850401 h 4330701"/>
              <a:gd name="connsiteX39611" fmla="*/ 1292658 w 12191966"/>
              <a:gd name="connsiteY39611" fmla="*/ 1847623 h 4330701"/>
              <a:gd name="connsiteX39612" fmla="*/ 1291467 w 12191966"/>
              <a:gd name="connsiteY39612" fmla="*/ 1845638 h 4330701"/>
              <a:gd name="connsiteX39613" fmla="*/ 1289880 w 12191966"/>
              <a:gd name="connsiteY39613" fmla="*/ 1843257 h 4330701"/>
              <a:gd name="connsiteX39614" fmla="*/ 1289483 w 12191966"/>
              <a:gd name="connsiteY39614" fmla="*/ 1840082 h 4330701"/>
              <a:gd name="connsiteX39615" fmla="*/ 1289086 w 12191966"/>
              <a:gd name="connsiteY39615" fmla="*/ 1836510 h 4330701"/>
              <a:gd name="connsiteX39616" fmla="*/ 1289483 w 12191966"/>
              <a:gd name="connsiteY39616" fmla="*/ 1833731 h 4330701"/>
              <a:gd name="connsiteX39617" fmla="*/ 1289880 w 12191966"/>
              <a:gd name="connsiteY39617" fmla="*/ 1829762 h 4330701"/>
              <a:gd name="connsiteX39618" fmla="*/ 1287102 w 12191966"/>
              <a:gd name="connsiteY39618" fmla="*/ 1832540 h 4330701"/>
              <a:gd name="connsiteX39619" fmla="*/ 1283927 w 12191966"/>
              <a:gd name="connsiteY39619" fmla="*/ 1834525 h 4330701"/>
              <a:gd name="connsiteX39620" fmla="*/ 1279958 w 12191966"/>
              <a:gd name="connsiteY39620" fmla="*/ 1836113 h 4330701"/>
              <a:gd name="connsiteX39621" fmla="*/ 1275989 w 12191966"/>
              <a:gd name="connsiteY39621" fmla="*/ 1837303 h 4330701"/>
              <a:gd name="connsiteX39622" fmla="*/ 1271624 w 12191966"/>
              <a:gd name="connsiteY39622" fmla="*/ 1837700 h 4330701"/>
              <a:gd name="connsiteX39623" fmla="*/ 1266464 w 12191966"/>
              <a:gd name="connsiteY39623" fmla="*/ 1837700 h 4330701"/>
              <a:gd name="connsiteX39624" fmla="*/ 1256543 w 12191966"/>
              <a:gd name="connsiteY39624" fmla="*/ 1837303 h 4330701"/>
              <a:gd name="connsiteX39625" fmla="*/ 1255352 w 12191966"/>
              <a:gd name="connsiteY39625" fmla="*/ 1843257 h 4330701"/>
              <a:gd name="connsiteX39626" fmla="*/ 1253764 w 12191966"/>
              <a:gd name="connsiteY39626" fmla="*/ 1848417 h 4330701"/>
              <a:gd name="connsiteX39627" fmla="*/ 1251384 w 12191966"/>
              <a:gd name="connsiteY39627" fmla="*/ 1852783 h 4330701"/>
              <a:gd name="connsiteX39628" fmla="*/ 1248208 w 12191966"/>
              <a:gd name="connsiteY39628" fmla="*/ 1856752 h 4330701"/>
              <a:gd name="connsiteX39629" fmla="*/ 1244240 w 12191966"/>
              <a:gd name="connsiteY39629" fmla="*/ 1859927 h 4330701"/>
              <a:gd name="connsiteX39630" fmla="*/ 1239874 w 12191966"/>
              <a:gd name="connsiteY39630" fmla="*/ 1861912 h 4330701"/>
              <a:gd name="connsiteX39631" fmla="*/ 1235508 w 12191966"/>
              <a:gd name="connsiteY39631" fmla="*/ 1863896 h 4330701"/>
              <a:gd name="connsiteX39632" fmla="*/ 1229952 w 12191966"/>
              <a:gd name="connsiteY39632" fmla="*/ 1864690 h 4330701"/>
              <a:gd name="connsiteX39633" fmla="*/ 1223602 w 12191966"/>
              <a:gd name="connsiteY39633" fmla="*/ 1865881 h 4330701"/>
              <a:gd name="connsiteX39634" fmla="*/ 1217649 w 12191966"/>
              <a:gd name="connsiteY39634" fmla="*/ 1866278 h 4330701"/>
              <a:gd name="connsiteX39635" fmla="*/ 1211299 w 12191966"/>
              <a:gd name="connsiteY39635" fmla="*/ 1865881 h 4330701"/>
              <a:gd name="connsiteX39636" fmla="*/ 1204552 w 12191966"/>
              <a:gd name="connsiteY39636" fmla="*/ 1865484 h 4330701"/>
              <a:gd name="connsiteX39637" fmla="*/ 1198203 w 12191966"/>
              <a:gd name="connsiteY39637" fmla="*/ 1864293 h 4330701"/>
              <a:gd name="connsiteX39638" fmla="*/ 1191059 w 12191966"/>
              <a:gd name="connsiteY39638" fmla="*/ 1863103 h 4330701"/>
              <a:gd name="connsiteX39639" fmla="*/ 1177962 w 12191966"/>
              <a:gd name="connsiteY39639" fmla="*/ 1860324 h 4330701"/>
              <a:gd name="connsiteX39640" fmla="*/ 1181534 w 12191966"/>
              <a:gd name="connsiteY39640" fmla="*/ 1857149 h 4330701"/>
              <a:gd name="connsiteX39641" fmla="*/ 1185106 w 12191966"/>
              <a:gd name="connsiteY39641" fmla="*/ 1854371 h 4330701"/>
              <a:gd name="connsiteX39642" fmla="*/ 1188678 w 12191966"/>
              <a:gd name="connsiteY39642" fmla="*/ 1851195 h 4330701"/>
              <a:gd name="connsiteX39643" fmla="*/ 1191852 w 12191966"/>
              <a:gd name="connsiteY39643" fmla="*/ 1847226 h 4330701"/>
              <a:gd name="connsiteX39644" fmla="*/ 1192647 w 12191966"/>
              <a:gd name="connsiteY39644" fmla="*/ 1845638 h 4330701"/>
              <a:gd name="connsiteX39645" fmla="*/ 1193837 w 12191966"/>
              <a:gd name="connsiteY39645" fmla="*/ 1843654 h 4330701"/>
              <a:gd name="connsiteX39646" fmla="*/ 1193837 w 12191966"/>
              <a:gd name="connsiteY39646" fmla="*/ 1841669 h 4330701"/>
              <a:gd name="connsiteX39647" fmla="*/ 1193837 w 12191966"/>
              <a:gd name="connsiteY39647" fmla="*/ 1839685 h 4330701"/>
              <a:gd name="connsiteX39648" fmla="*/ 1193043 w 12191966"/>
              <a:gd name="connsiteY39648" fmla="*/ 1837700 h 4330701"/>
              <a:gd name="connsiteX39649" fmla="*/ 1192249 w 12191966"/>
              <a:gd name="connsiteY39649" fmla="*/ 1836113 h 4330701"/>
              <a:gd name="connsiteX39650" fmla="*/ 1190662 w 12191966"/>
              <a:gd name="connsiteY39650" fmla="*/ 1834128 h 4330701"/>
              <a:gd name="connsiteX39651" fmla="*/ 1188678 w 12191966"/>
              <a:gd name="connsiteY39651" fmla="*/ 1832540 h 4330701"/>
              <a:gd name="connsiteX39652" fmla="*/ 1179946 w 12191966"/>
              <a:gd name="connsiteY39652" fmla="*/ 1832540 h 4330701"/>
              <a:gd name="connsiteX39653" fmla="*/ 1171612 w 12191966"/>
              <a:gd name="connsiteY39653" fmla="*/ 1832143 h 4330701"/>
              <a:gd name="connsiteX39654" fmla="*/ 1163278 w 12191966"/>
              <a:gd name="connsiteY39654" fmla="*/ 1831747 h 4330701"/>
              <a:gd name="connsiteX39655" fmla="*/ 1158515 w 12191966"/>
              <a:gd name="connsiteY39655" fmla="*/ 1831747 h 4330701"/>
              <a:gd name="connsiteX39656" fmla="*/ 1154943 w 12191966"/>
              <a:gd name="connsiteY39656" fmla="*/ 1832143 h 4330701"/>
              <a:gd name="connsiteX39657" fmla="*/ 1154943 w 12191966"/>
              <a:gd name="connsiteY39657" fmla="*/ 1826984 h 4330701"/>
              <a:gd name="connsiteX39658" fmla="*/ 1155737 w 12191966"/>
              <a:gd name="connsiteY39658" fmla="*/ 1823015 h 4330701"/>
              <a:gd name="connsiteX39659" fmla="*/ 1157721 w 12191966"/>
              <a:gd name="connsiteY39659" fmla="*/ 1820236 h 4330701"/>
              <a:gd name="connsiteX39660" fmla="*/ 1159706 w 12191966"/>
              <a:gd name="connsiteY39660" fmla="*/ 1817458 h 4330701"/>
              <a:gd name="connsiteX39661" fmla="*/ 1162484 w 12191966"/>
              <a:gd name="connsiteY39661" fmla="*/ 1816267 h 4330701"/>
              <a:gd name="connsiteX39662" fmla="*/ 1165659 w 12191966"/>
              <a:gd name="connsiteY39662" fmla="*/ 1815473 h 4330701"/>
              <a:gd name="connsiteX39663" fmla="*/ 1169628 w 12191966"/>
              <a:gd name="connsiteY39663" fmla="*/ 1815076 h 4330701"/>
              <a:gd name="connsiteX39664" fmla="*/ 1173596 w 12191966"/>
              <a:gd name="connsiteY39664" fmla="*/ 1815473 h 4330701"/>
              <a:gd name="connsiteX39665" fmla="*/ 1182328 w 12191966"/>
              <a:gd name="connsiteY39665" fmla="*/ 1816664 h 4330701"/>
              <a:gd name="connsiteX39666" fmla="*/ 1190662 w 12191966"/>
              <a:gd name="connsiteY39666" fmla="*/ 1817458 h 4330701"/>
              <a:gd name="connsiteX39667" fmla="*/ 1194631 w 12191966"/>
              <a:gd name="connsiteY39667" fmla="*/ 1818252 h 4330701"/>
              <a:gd name="connsiteX39668" fmla="*/ 1198599 w 12191966"/>
              <a:gd name="connsiteY39668" fmla="*/ 1818252 h 4330701"/>
              <a:gd name="connsiteX39669" fmla="*/ 1202171 w 12191966"/>
              <a:gd name="connsiteY39669" fmla="*/ 1817458 h 4330701"/>
              <a:gd name="connsiteX39670" fmla="*/ 1205346 w 12191966"/>
              <a:gd name="connsiteY39670" fmla="*/ 1816664 h 4330701"/>
              <a:gd name="connsiteX39671" fmla="*/ 1204552 w 12191966"/>
              <a:gd name="connsiteY39671" fmla="*/ 1819045 h 4330701"/>
              <a:gd name="connsiteX39672" fmla="*/ 1211299 w 12191966"/>
              <a:gd name="connsiteY39672" fmla="*/ 1816664 h 4330701"/>
              <a:gd name="connsiteX39673" fmla="*/ 1217649 w 12191966"/>
              <a:gd name="connsiteY39673" fmla="*/ 1814679 h 4330701"/>
              <a:gd name="connsiteX39674" fmla="*/ 1223602 w 12191966"/>
              <a:gd name="connsiteY39674" fmla="*/ 1812695 h 4330701"/>
              <a:gd name="connsiteX39675" fmla="*/ 1229952 w 12191966"/>
              <a:gd name="connsiteY39675" fmla="*/ 1811504 h 4330701"/>
              <a:gd name="connsiteX39676" fmla="*/ 1235906 w 12191966"/>
              <a:gd name="connsiteY39676" fmla="*/ 1810710 h 4330701"/>
              <a:gd name="connsiteX39677" fmla="*/ 1241858 w 12191966"/>
              <a:gd name="connsiteY39677" fmla="*/ 1809916 h 4330701"/>
              <a:gd name="connsiteX39678" fmla="*/ 1247415 w 12191966"/>
              <a:gd name="connsiteY39678" fmla="*/ 1809520 h 4330701"/>
              <a:gd name="connsiteX39679" fmla="*/ 1252971 w 12191966"/>
              <a:gd name="connsiteY39679" fmla="*/ 1809520 h 4330701"/>
              <a:gd name="connsiteX39680" fmla="*/ 1264083 w 12191966"/>
              <a:gd name="connsiteY39680" fmla="*/ 1811107 h 4330701"/>
              <a:gd name="connsiteX39681" fmla="*/ 1274005 w 12191966"/>
              <a:gd name="connsiteY39681" fmla="*/ 1813092 h 4330701"/>
              <a:gd name="connsiteX39682" fmla="*/ 1284324 w 12191966"/>
              <a:gd name="connsiteY39682" fmla="*/ 1816267 h 4330701"/>
              <a:gd name="connsiteX39683" fmla="*/ 1294246 w 12191966"/>
              <a:gd name="connsiteY39683" fmla="*/ 1819442 h 4330701"/>
              <a:gd name="connsiteX39684" fmla="*/ 1313692 w 12191966"/>
              <a:gd name="connsiteY39684" fmla="*/ 1827777 h 4330701"/>
              <a:gd name="connsiteX39685" fmla="*/ 1332742 w 12191966"/>
              <a:gd name="connsiteY39685" fmla="*/ 1835319 h 4330701"/>
              <a:gd name="connsiteX39686" fmla="*/ 1342664 w 12191966"/>
              <a:gd name="connsiteY39686" fmla="*/ 1838891 h 4330701"/>
              <a:gd name="connsiteX39687" fmla="*/ 1352586 w 12191966"/>
              <a:gd name="connsiteY39687" fmla="*/ 1841669 h 4330701"/>
              <a:gd name="connsiteX39688" fmla="*/ 1363301 w 12191966"/>
              <a:gd name="connsiteY39688" fmla="*/ 1843654 h 4330701"/>
              <a:gd name="connsiteX39689" fmla="*/ 1374017 w 12191966"/>
              <a:gd name="connsiteY39689" fmla="*/ 1845242 h 4330701"/>
              <a:gd name="connsiteX39690" fmla="*/ 1395845 w 12191966"/>
              <a:gd name="connsiteY39690" fmla="*/ 1835319 h 4330701"/>
              <a:gd name="connsiteX39691" fmla="*/ 1401798 w 12191966"/>
              <a:gd name="connsiteY39691" fmla="*/ 1832540 h 4330701"/>
              <a:gd name="connsiteX39692" fmla="*/ 1408942 w 12191966"/>
              <a:gd name="connsiteY39692" fmla="*/ 1830556 h 4330701"/>
              <a:gd name="connsiteX39693" fmla="*/ 1415292 w 12191966"/>
              <a:gd name="connsiteY39693" fmla="*/ 1828571 h 4330701"/>
              <a:gd name="connsiteX39694" fmla="*/ 1422435 w 12191966"/>
              <a:gd name="connsiteY39694" fmla="*/ 1826984 h 4330701"/>
              <a:gd name="connsiteX39695" fmla="*/ 1429182 w 12191966"/>
              <a:gd name="connsiteY39695" fmla="*/ 1826190 h 4330701"/>
              <a:gd name="connsiteX39696" fmla="*/ 1435929 w 12191966"/>
              <a:gd name="connsiteY39696" fmla="*/ 1826587 h 4330701"/>
              <a:gd name="connsiteX39697" fmla="*/ 1442676 w 12191966"/>
              <a:gd name="connsiteY39697" fmla="*/ 1827777 h 4330701"/>
              <a:gd name="connsiteX39698" fmla="*/ 1445454 w 12191966"/>
              <a:gd name="connsiteY39698" fmla="*/ 1828571 h 4330701"/>
              <a:gd name="connsiteX39699" fmla="*/ 1448629 w 12191966"/>
              <a:gd name="connsiteY39699" fmla="*/ 1829762 h 4330701"/>
              <a:gd name="connsiteX39700" fmla="*/ 1451804 w 12191966"/>
              <a:gd name="connsiteY39700" fmla="*/ 1831350 h 4330701"/>
              <a:gd name="connsiteX39701" fmla="*/ 1454582 w 12191966"/>
              <a:gd name="connsiteY39701" fmla="*/ 1833334 h 4330701"/>
              <a:gd name="connsiteX39702" fmla="*/ 1456963 w 12191966"/>
              <a:gd name="connsiteY39702" fmla="*/ 1835319 h 4330701"/>
              <a:gd name="connsiteX39703" fmla="*/ 1460139 w 12191966"/>
              <a:gd name="connsiteY39703" fmla="*/ 1838097 h 4330701"/>
              <a:gd name="connsiteX39704" fmla="*/ 1462519 w 12191966"/>
              <a:gd name="connsiteY39704" fmla="*/ 1841272 h 4330701"/>
              <a:gd name="connsiteX39705" fmla="*/ 1464504 w 12191966"/>
              <a:gd name="connsiteY39705" fmla="*/ 1844051 h 4330701"/>
              <a:gd name="connsiteX39706" fmla="*/ 1467282 w 12191966"/>
              <a:gd name="connsiteY39706" fmla="*/ 1848417 h 4330701"/>
              <a:gd name="connsiteX39707" fmla="*/ 1469267 w 12191966"/>
              <a:gd name="connsiteY39707" fmla="*/ 1852783 h 4330701"/>
              <a:gd name="connsiteX39708" fmla="*/ 1465694 w 12191966"/>
              <a:gd name="connsiteY39708" fmla="*/ 1854767 h 4330701"/>
              <a:gd name="connsiteX39709" fmla="*/ 1462519 w 12191966"/>
              <a:gd name="connsiteY39709" fmla="*/ 1856355 h 4330701"/>
              <a:gd name="connsiteX39710" fmla="*/ 1459741 w 12191966"/>
              <a:gd name="connsiteY39710" fmla="*/ 1857149 h 4330701"/>
              <a:gd name="connsiteX39711" fmla="*/ 1456170 w 12191966"/>
              <a:gd name="connsiteY39711" fmla="*/ 1857149 h 4330701"/>
              <a:gd name="connsiteX39712" fmla="*/ 1453788 w 12191966"/>
              <a:gd name="connsiteY39712" fmla="*/ 1857149 h 4330701"/>
              <a:gd name="connsiteX39713" fmla="*/ 1450613 w 12191966"/>
              <a:gd name="connsiteY39713" fmla="*/ 1857149 h 4330701"/>
              <a:gd name="connsiteX39714" fmla="*/ 1444661 w 12191966"/>
              <a:gd name="connsiteY39714" fmla="*/ 1855561 h 4330701"/>
              <a:gd name="connsiteX39715" fmla="*/ 1437913 w 12191966"/>
              <a:gd name="connsiteY39715" fmla="*/ 1853577 h 4330701"/>
              <a:gd name="connsiteX39716" fmla="*/ 1431167 w 12191966"/>
              <a:gd name="connsiteY39716" fmla="*/ 1852386 h 4330701"/>
              <a:gd name="connsiteX39717" fmla="*/ 1427198 w 12191966"/>
              <a:gd name="connsiteY39717" fmla="*/ 1851592 h 4330701"/>
              <a:gd name="connsiteX39718" fmla="*/ 1422435 w 12191966"/>
              <a:gd name="connsiteY39718" fmla="*/ 1851592 h 4330701"/>
              <a:gd name="connsiteX39719" fmla="*/ 1418069 w 12191966"/>
              <a:gd name="connsiteY39719" fmla="*/ 1851592 h 4330701"/>
              <a:gd name="connsiteX39720" fmla="*/ 1412911 w 12191966"/>
              <a:gd name="connsiteY39720" fmla="*/ 1852783 h 4330701"/>
              <a:gd name="connsiteX39721" fmla="*/ 1416482 w 12191966"/>
              <a:gd name="connsiteY39721" fmla="*/ 1855561 h 4330701"/>
              <a:gd name="connsiteX39722" fmla="*/ 1419657 w 12191966"/>
              <a:gd name="connsiteY39722" fmla="*/ 1857943 h 4330701"/>
              <a:gd name="connsiteX39723" fmla="*/ 1422435 w 12191966"/>
              <a:gd name="connsiteY39723" fmla="*/ 1859927 h 4330701"/>
              <a:gd name="connsiteX39724" fmla="*/ 1424817 w 12191966"/>
              <a:gd name="connsiteY39724" fmla="*/ 1861118 h 4330701"/>
              <a:gd name="connsiteX39725" fmla="*/ 1427992 w 12191966"/>
              <a:gd name="connsiteY39725" fmla="*/ 1862309 h 4330701"/>
              <a:gd name="connsiteX39726" fmla="*/ 1430373 w 12191966"/>
              <a:gd name="connsiteY39726" fmla="*/ 1862706 h 4330701"/>
              <a:gd name="connsiteX39727" fmla="*/ 1435532 w 12191966"/>
              <a:gd name="connsiteY39727" fmla="*/ 1863896 h 4330701"/>
              <a:gd name="connsiteX39728" fmla="*/ 1441089 w 12191966"/>
              <a:gd name="connsiteY39728" fmla="*/ 1863896 h 4330701"/>
              <a:gd name="connsiteX39729" fmla="*/ 1446248 w 12191966"/>
              <a:gd name="connsiteY39729" fmla="*/ 1864293 h 4330701"/>
              <a:gd name="connsiteX39730" fmla="*/ 1452201 w 12191966"/>
              <a:gd name="connsiteY39730" fmla="*/ 1865484 h 4330701"/>
              <a:gd name="connsiteX39731" fmla="*/ 1454582 w 12191966"/>
              <a:gd name="connsiteY39731" fmla="*/ 1866278 h 4330701"/>
              <a:gd name="connsiteX39732" fmla="*/ 1458154 w 12191966"/>
              <a:gd name="connsiteY39732" fmla="*/ 1867866 h 4330701"/>
              <a:gd name="connsiteX39733" fmla="*/ 1456566 w 12191966"/>
              <a:gd name="connsiteY39733" fmla="*/ 1873819 h 4330701"/>
              <a:gd name="connsiteX39734" fmla="*/ 1455773 w 12191966"/>
              <a:gd name="connsiteY39734" fmla="*/ 1875804 h 4330701"/>
              <a:gd name="connsiteX39735" fmla="*/ 1454582 w 12191966"/>
              <a:gd name="connsiteY39735" fmla="*/ 1877788 h 4330701"/>
              <a:gd name="connsiteX39736" fmla="*/ 1452995 w 12191966"/>
              <a:gd name="connsiteY39736" fmla="*/ 1879376 h 4330701"/>
              <a:gd name="connsiteX39737" fmla="*/ 1451804 w 12191966"/>
              <a:gd name="connsiteY39737" fmla="*/ 1880170 h 4330701"/>
              <a:gd name="connsiteX39738" fmla="*/ 1450613 w 12191966"/>
              <a:gd name="connsiteY39738" fmla="*/ 1881361 h 4330701"/>
              <a:gd name="connsiteX39739" fmla="*/ 1448629 w 12191966"/>
              <a:gd name="connsiteY39739" fmla="*/ 1881757 h 4330701"/>
              <a:gd name="connsiteX39740" fmla="*/ 1445454 w 12191966"/>
              <a:gd name="connsiteY39740" fmla="*/ 1881757 h 4330701"/>
              <a:gd name="connsiteX39741" fmla="*/ 1441485 w 12191966"/>
              <a:gd name="connsiteY39741" fmla="*/ 1881361 h 4330701"/>
              <a:gd name="connsiteX39742" fmla="*/ 1437517 w 12191966"/>
              <a:gd name="connsiteY39742" fmla="*/ 1880170 h 4330701"/>
              <a:gd name="connsiteX39743" fmla="*/ 1433548 w 12191966"/>
              <a:gd name="connsiteY39743" fmla="*/ 1878979 h 4330701"/>
              <a:gd name="connsiteX39744" fmla="*/ 1424817 w 12191966"/>
              <a:gd name="connsiteY39744" fmla="*/ 1876201 h 4330701"/>
              <a:gd name="connsiteX39745" fmla="*/ 1420451 w 12191966"/>
              <a:gd name="connsiteY39745" fmla="*/ 1875407 h 4330701"/>
              <a:gd name="connsiteX39746" fmla="*/ 1416482 w 12191966"/>
              <a:gd name="connsiteY39746" fmla="*/ 1875010 h 4330701"/>
              <a:gd name="connsiteX39747" fmla="*/ 1412513 w 12191966"/>
              <a:gd name="connsiteY39747" fmla="*/ 1875010 h 4330701"/>
              <a:gd name="connsiteX39748" fmla="*/ 1408545 w 12191966"/>
              <a:gd name="connsiteY39748" fmla="*/ 1876201 h 4330701"/>
              <a:gd name="connsiteX39749" fmla="*/ 1406957 w 12191966"/>
              <a:gd name="connsiteY39749" fmla="*/ 1877391 h 4330701"/>
              <a:gd name="connsiteX39750" fmla="*/ 1404973 w 12191966"/>
              <a:gd name="connsiteY39750" fmla="*/ 1878979 h 4330701"/>
              <a:gd name="connsiteX39751" fmla="*/ 1403386 w 12191966"/>
              <a:gd name="connsiteY39751" fmla="*/ 1880964 h 4330701"/>
              <a:gd name="connsiteX39752" fmla="*/ 1401798 w 12191966"/>
              <a:gd name="connsiteY39752" fmla="*/ 1882948 h 4330701"/>
              <a:gd name="connsiteX39753" fmla="*/ 1401401 w 12191966"/>
              <a:gd name="connsiteY39753" fmla="*/ 1886520 h 4330701"/>
              <a:gd name="connsiteX39754" fmla="*/ 1401401 w 12191966"/>
              <a:gd name="connsiteY39754" fmla="*/ 1889299 h 4330701"/>
              <a:gd name="connsiteX39755" fmla="*/ 1401401 w 12191966"/>
              <a:gd name="connsiteY39755" fmla="*/ 1892474 h 4330701"/>
              <a:gd name="connsiteX39756" fmla="*/ 1401798 w 12191966"/>
              <a:gd name="connsiteY39756" fmla="*/ 1894459 h 4330701"/>
              <a:gd name="connsiteX39757" fmla="*/ 1402989 w 12191966"/>
              <a:gd name="connsiteY39757" fmla="*/ 1896443 h 4330701"/>
              <a:gd name="connsiteX39758" fmla="*/ 1403782 w 12191966"/>
              <a:gd name="connsiteY39758" fmla="*/ 1898031 h 4330701"/>
              <a:gd name="connsiteX39759" fmla="*/ 1405767 w 12191966"/>
              <a:gd name="connsiteY39759" fmla="*/ 1900412 h 4330701"/>
              <a:gd name="connsiteX39760" fmla="*/ 1408545 w 12191966"/>
              <a:gd name="connsiteY39760" fmla="*/ 1902397 h 4330701"/>
              <a:gd name="connsiteX39761" fmla="*/ 1410926 w 12191966"/>
              <a:gd name="connsiteY39761" fmla="*/ 1905572 h 4330701"/>
              <a:gd name="connsiteX39762" fmla="*/ 1412117 w 12191966"/>
              <a:gd name="connsiteY39762" fmla="*/ 1906763 h 4330701"/>
              <a:gd name="connsiteX39763" fmla="*/ 1412513 w 12191966"/>
              <a:gd name="connsiteY39763" fmla="*/ 1908350 h 4330701"/>
              <a:gd name="connsiteX39764" fmla="*/ 1412911 w 12191966"/>
              <a:gd name="connsiteY39764" fmla="*/ 1911129 h 4330701"/>
              <a:gd name="connsiteX39765" fmla="*/ 1412911 w 12191966"/>
              <a:gd name="connsiteY39765" fmla="*/ 1913510 h 4330701"/>
              <a:gd name="connsiteX39766" fmla="*/ 1416879 w 12191966"/>
              <a:gd name="connsiteY39766" fmla="*/ 1913510 h 4330701"/>
              <a:gd name="connsiteX39767" fmla="*/ 1420054 w 12191966"/>
              <a:gd name="connsiteY39767" fmla="*/ 1913113 h 4330701"/>
              <a:gd name="connsiteX39768" fmla="*/ 1422435 w 12191966"/>
              <a:gd name="connsiteY39768" fmla="*/ 1911526 h 4330701"/>
              <a:gd name="connsiteX39769" fmla="*/ 1424420 w 12191966"/>
              <a:gd name="connsiteY39769" fmla="*/ 1909938 h 4330701"/>
              <a:gd name="connsiteX39770" fmla="*/ 1426404 w 12191966"/>
              <a:gd name="connsiteY39770" fmla="*/ 1907954 h 4330701"/>
              <a:gd name="connsiteX39771" fmla="*/ 1427992 w 12191966"/>
              <a:gd name="connsiteY39771" fmla="*/ 1905572 h 4330701"/>
              <a:gd name="connsiteX39772" fmla="*/ 1431563 w 12191966"/>
              <a:gd name="connsiteY39772" fmla="*/ 1900015 h 4330701"/>
              <a:gd name="connsiteX39773" fmla="*/ 1434739 w 12191966"/>
              <a:gd name="connsiteY39773" fmla="*/ 1894855 h 4330701"/>
              <a:gd name="connsiteX39774" fmla="*/ 1436723 w 12191966"/>
              <a:gd name="connsiteY39774" fmla="*/ 1892871 h 4330701"/>
              <a:gd name="connsiteX39775" fmla="*/ 1438708 w 12191966"/>
              <a:gd name="connsiteY39775" fmla="*/ 1891283 h 4330701"/>
              <a:gd name="connsiteX39776" fmla="*/ 1441485 w 12191966"/>
              <a:gd name="connsiteY39776" fmla="*/ 1889696 h 4330701"/>
              <a:gd name="connsiteX39777" fmla="*/ 1444661 w 12191966"/>
              <a:gd name="connsiteY39777" fmla="*/ 1889299 h 4330701"/>
              <a:gd name="connsiteX39778" fmla="*/ 1448232 w 12191966"/>
              <a:gd name="connsiteY39778" fmla="*/ 1889299 h 4330701"/>
              <a:gd name="connsiteX39779" fmla="*/ 1452201 w 12191966"/>
              <a:gd name="connsiteY39779" fmla="*/ 1890489 h 4330701"/>
              <a:gd name="connsiteX39780" fmla="*/ 1450216 w 12191966"/>
              <a:gd name="connsiteY39780" fmla="*/ 1894459 h 4330701"/>
              <a:gd name="connsiteX39781" fmla="*/ 1447438 w 12191966"/>
              <a:gd name="connsiteY39781" fmla="*/ 1897237 h 4330701"/>
              <a:gd name="connsiteX39782" fmla="*/ 1442676 w 12191966"/>
              <a:gd name="connsiteY39782" fmla="*/ 1903984 h 4330701"/>
              <a:gd name="connsiteX39783" fmla="*/ 1439898 w 12191966"/>
              <a:gd name="connsiteY39783" fmla="*/ 1907557 h 4330701"/>
              <a:gd name="connsiteX39784" fmla="*/ 1437913 w 12191966"/>
              <a:gd name="connsiteY39784" fmla="*/ 1911129 h 4330701"/>
              <a:gd name="connsiteX39785" fmla="*/ 1436723 w 12191966"/>
              <a:gd name="connsiteY39785" fmla="*/ 1915495 h 4330701"/>
              <a:gd name="connsiteX39786" fmla="*/ 1435532 w 12191966"/>
              <a:gd name="connsiteY39786" fmla="*/ 1921052 h 4330701"/>
              <a:gd name="connsiteX39787" fmla="*/ 1445057 w 12191966"/>
              <a:gd name="connsiteY39787" fmla="*/ 1925418 h 4330701"/>
              <a:gd name="connsiteX39788" fmla="*/ 1449423 w 12191966"/>
              <a:gd name="connsiteY39788" fmla="*/ 1928196 h 4330701"/>
              <a:gd name="connsiteX39789" fmla="*/ 1454185 w 12191966"/>
              <a:gd name="connsiteY39789" fmla="*/ 1930974 h 4330701"/>
              <a:gd name="connsiteX39790" fmla="*/ 1458948 w 12191966"/>
              <a:gd name="connsiteY39790" fmla="*/ 1934944 h 4330701"/>
              <a:gd name="connsiteX39791" fmla="*/ 1464107 w 12191966"/>
              <a:gd name="connsiteY39791" fmla="*/ 1939706 h 4330701"/>
              <a:gd name="connsiteX39792" fmla="*/ 1469267 w 12191966"/>
              <a:gd name="connsiteY39792" fmla="*/ 1944866 h 4330701"/>
              <a:gd name="connsiteX39793" fmla="*/ 1474822 w 12191966"/>
              <a:gd name="connsiteY39793" fmla="*/ 1951614 h 4330701"/>
              <a:gd name="connsiteX39794" fmla="*/ 1475617 w 12191966"/>
              <a:gd name="connsiteY39794" fmla="*/ 1950423 h 4330701"/>
              <a:gd name="connsiteX39795" fmla="*/ 1476807 w 12191966"/>
              <a:gd name="connsiteY39795" fmla="*/ 1949232 h 4330701"/>
              <a:gd name="connsiteX39796" fmla="*/ 1477601 w 12191966"/>
              <a:gd name="connsiteY39796" fmla="*/ 1944469 h 4330701"/>
              <a:gd name="connsiteX39797" fmla="*/ 1478792 w 12191966"/>
              <a:gd name="connsiteY39797" fmla="*/ 1932959 h 4330701"/>
              <a:gd name="connsiteX39798" fmla="*/ 1480379 w 12191966"/>
              <a:gd name="connsiteY39798" fmla="*/ 1927005 h 4330701"/>
              <a:gd name="connsiteX39799" fmla="*/ 1480776 w 12191966"/>
              <a:gd name="connsiteY39799" fmla="*/ 1923830 h 4330701"/>
              <a:gd name="connsiteX39800" fmla="*/ 1482363 w 12191966"/>
              <a:gd name="connsiteY39800" fmla="*/ 1921052 h 4330701"/>
              <a:gd name="connsiteX39801" fmla="*/ 1483554 w 12191966"/>
              <a:gd name="connsiteY39801" fmla="*/ 1918273 h 4330701"/>
              <a:gd name="connsiteX39802" fmla="*/ 1485538 w 12191966"/>
              <a:gd name="connsiteY39802" fmla="*/ 1916289 h 4330701"/>
              <a:gd name="connsiteX39803" fmla="*/ 1488317 w 12191966"/>
              <a:gd name="connsiteY39803" fmla="*/ 1914304 h 4330701"/>
              <a:gd name="connsiteX39804" fmla="*/ 1491889 w 12191966"/>
              <a:gd name="connsiteY39804" fmla="*/ 1913510 h 4330701"/>
              <a:gd name="connsiteX39805" fmla="*/ 1494270 w 12191966"/>
              <a:gd name="connsiteY39805" fmla="*/ 1911923 h 4330701"/>
              <a:gd name="connsiteX39806" fmla="*/ 1496254 w 12191966"/>
              <a:gd name="connsiteY39806" fmla="*/ 1911923 h 4330701"/>
              <a:gd name="connsiteX39807" fmla="*/ 1498238 w 12191966"/>
              <a:gd name="connsiteY39807" fmla="*/ 1913113 h 4330701"/>
              <a:gd name="connsiteX39808" fmla="*/ 1499826 w 12191966"/>
              <a:gd name="connsiteY39808" fmla="*/ 1914304 h 4330701"/>
              <a:gd name="connsiteX39809" fmla="*/ 1501413 w 12191966"/>
              <a:gd name="connsiteY39809" fmla="*/ 1916289 h 4330701"/>
              <a:gd name="connsiteX39810" fmla="*/ 1502207 w 12191966"/>
              <a:gd name="connsiteY39810" fmla="*/ 1919067 h 4330701"/>
              <a:gd name="connsiteX39811" fmla="*/ 1504985 w 12191966"/>
              <a:gd name="connsiteY39811" fmla="*/ 1923830 h 4330701"/>
              <a:gd name="connsiteX39812" fmla="*/ 1506969 w 12191966"/>
              <a:gd name="connsiteY39812" fmla="*/ 1928196 h 4330701"/>
              <a:gd name="connsiteX39813" fmla="*/ 1507763 w 12191966"/>
              <a:gd name="connsiteY39813" fmla="*/ 1929387 h 4330701"/>
              <a:gd name="connsiteX39814" fmla="*/ 1508953 w 12191966"/>
              <a:gd name="connsiteY39814" fmla="*/ 1930181 h 4330701"/>
              <a:gd name="connsiteX39815" fmla="*/ 1509747 w 12191966"/>
              <a:gd name="connsiteY39815" fmla="*/ 1930181 h 4330701"/>
              <a:gd name="connsiteX39816" fmla="*/ 1510938 w 12191966"/>
              <a:gd name="connsiteY39816" fmla="*/ 1928196 h 4330701"/>
              <a:gd name="connsiteX39817" fmla="*/ 1512129 w 12191966"/>
              <a:gd name="connsiteY39817" fmla="*/ 1925418 h 4330701"/>
              <a:gd name="connsiteX39818" fmla="*/ 1513716 w 12191966"/>
              <a:gd name="connsiteY39818" fmla="*/ 1921052 h 4330701"/>
              <a:gd name="connsiteX39819" fmla="*/ 1513716 w 12191966"/>
              <a:gd name="connsiteY39819" fmla="*/ 1924624 h 4330701"/>
              <a:gd name="connsiteX39820" fmla="*/ 1513716 w 12191966"/>
              <a:gd name="connsiteY39820" fmla="*/ 1927402 h 4330701"/>
              <a:gd name="connsiteX39821" fmla="*/ 1513716 w 12191966"/>
              <a:gd name="connsiteY39821" fmla="*/ 1930578 h 4330701"/>
              <a:gd name="connsiteX39822" fmla="*/ 1514907 w 12191966"/>
              <a:gd name="connsiteY39822" fmla="*/ 1932959 h 4330701"/>
              <a:gd name="connsiteX39823" fmla="*/ 1515701 w 12191966"/>
              <a:gd name="connsiteY39823" fmla="*/ 1935340 h 4330701"/>
              <a:gd name="connsiteX39824" fmla="*/ 1517288 w 12191966"/>
              <a:gd name="connsiteY39824" fmla="*/ 1938119 h 4330701"/>
              <a:gd name="connsiteX39825" fmla="*/ 1519272 w 12191966"/>
              <a:gd name="connsiteY39825" fmla="*/ 1939706 h 4330701"/>
              <a:gd name="connsiteX39826" fmla="*/ 1521257 w 12191966"/>
              <a:gd name="connsiteY39826" fmla="*/ 1940897 h 4330701"/>
              <a:gd name="connsiteX39827" fmla="*/ 1524035 w 12191966"/>
              <a:gd name="connsiteY39827" fmla="*/ 1942485 h 4330701"/>
              <a:gd name="connsiteX39828" fmla="*/ 1526416 w 12191966"/>
              <a:gd name="connsiteY39828" fmla="*/ 1942882 h 4330701"/>
              <a:gd name="connsiteX39829" fmla="*/ 1529194 w 12191966"/>
              <a:gd name="connsiteY39829" fmla="*/ 1943676 h 4330701"/>
              <a:gd name="connsiteX39830" fmla="*/ 1532369 w 12191966"/>
              <a:gd name="connsiteY39830" fmla="*/ 1942882 h 4330701"/>
              <a:gd name="connsiteX39831" fmla="*/ 1535941 w 12191966"/>
              <a:gd name="connsiteY39831" fmla="*/ 1942088 h 4330701"/>
              <a:gd name="connsiteX39832" fmla="*/ 1539910 w 12191966"/>
              <a:gd name="connsiteY39832" fmla="*/ 1940897 h 4330701"/>
              <a:gd name="connsiteX39833" fmla="*/ 1543482 w 12191966"/>
              <a:gd name="connsiteY39833" fmla="*/ 1938913 h 4330701"/>
              <a:gd name="connsiteX39834" fmla="*/ 1547451 w 12191966"/>
              <a:gd name="connsiteY39834" fmla="*/ 1936134 h 4330701"/>
              <a:gd name="connsiteX39835" fmla="*/ 1545070 w 12191966"/>
              <a:gd name="connsiteY39835" fmla="*/ 1940897 h 4330701"/>
              <a:gd name="connsiteX39836" fmla="*/ 1543482 w 12191966"/>
              <a:gd name="connsiteY39836" fmla="*/ 1944469 h 4330701"/>
              <a:gd name="connsiteX39837" fmla="*/ 1543482 w 12191966"/>
              <a:gd name="connsiteY39837" fmla="*/ 1947248 h 4330701"/>
              <a:gd name="connsiteX39838" fmla="*/ 1544275 w 12191966"/>
              <a:gd name="connsiteY39838" fmla="*/ 1949232 h 4330701"/>
              <a:gd name="connsiteX39839" fmla="*/ 1545466 w 12191966"/>
              <a:gd name="connsiteY39839" fmla="*/ 1952011 h 4330701"/>
              <a:gd name="connsiteX39840" fmla="*/ 1546260 w 12191966"/>
              <a:gd name="connsiteY39840" fmla="*/ 1955186 h 4330701"/>
              <a:gd name="connsiteX39841" fmla="*/ 1547451 w 12191966"/>
              <a:gd name="connsiteY39841" fmla="*/ 1959949 h 4330701"/>
              <a:gd name="connsiteX39842" fmla="*/ 1547451 w 12191966"/>
              <a:gd name="connsiteY39842" fmla="*/ 1966696 h 4330701"/>
              <a:gd name="connsiteX39843" fmla="*/ 1543879 w 12191966"/>
              <a:gd name="connsiteY39843" fmla="*/ 1967093 h 4330701"/>
              <a:gd name="connsiteX39844" fmla="*/ 1540307 w 12191966"/>
              <a:gd name="connsiteY39844" fmla="*/ 1967093 h 4330701"/>
              <a:gd name="connsiteX39845" fmla="*/ 1536735 w 12191966"/>
              <a:gd name="connsiteY39845" fmla="*/ 1966696 h 4330701"/>
              <a:gd name="connsiteX39846" fmla="*/ 1534353 w 12191966"/>
              <a:gd name="connsiteY39846" fmla="*/ 1965506 h 4330701"/>
              <a:gd name="connsiteX39847" fmla="*/ 1531972 w 12191966"/>
              <a:gd name="connsiteY39847" fmla="*/ 1964712 h 4330701"/>
              <a:gd name="connsiteX39848" fmla="*/ 1529194 w 12191966"/>
              <a:gd name="connsiteY39848" fmla="*/ 1963124 h 4330701"/>
              <a:gd name="connsiteX39849" fmla="*/ 1524828 w 12191966"/>
              <a:gd name="connsiteY39849" fmla="*/ 1959552 h 4330701"/>
              <a:gd name="connsiteX39850" fmla="*/ 1520860 w 12191966"/>
              <a:gd name="connsiteY39850" fmla="*/ 1955186 h 4330701"/>
              <a:gd name="connsiteX39851" fmla="*/ 1516891 w 12191966"/>
              <a:gd name="connsiteY39851" fmla="*/ 1951217 h 4330701"/>
              <a:gd name="connsiteX39852" fmla="*/ 1512922 w 12191966"/>
              <a:gd name="connsiteY39852" fmla="*/ 1947248 h 4330701"/>
              <a:gd name="connsiteX39853" fmla="*/ 1508160 w 12191966"/>
              <a:gd name="connsiteY39853" fmla="*/ 1944073 h 4330701"/>
              <a:gd name="connsiteX39854" fmla="*/ 1506969 w 12191966"/>
              <a:gd name="connsiteY39854" fmla="*/ 1944073 h 4330701"/>
              <a:gd name="connsiteX39855" fmla="*/ 1505382 w 12191966"/>
              <a:gd name="connsiteY39855" fmla="*/ 1944866 h 4330701"/>
              <a:gd name="connsiteX39856" fmla="*/ 1504985 w 12191966"/>
              <a:gd name="connsiteY39856" fmla="*/ 1946454 h 4330701"/>
              <a:gd name="connsiteX39857" fmla="*/ 1504985 w 12191966"/>
              <a:gd name="connsiteY39857" fmla="*/ 1948439 h 4330701"/>
              <a:gd name="connsiteX39858" fmla="*/ 1505382 w 12191966"/>
              <a:gd name="connsiteY39858" fmla="*/ 1953201 h 4330701"/>
              <a:gd name="connsiteX39859" fmla="*/ 1506969 w 12191966"/>
              <a:gd name="connsiteY39859" fmla="*/ 1959155 h 4330701"/>
              <a:gd name="connsiteX39860" fmla="*/ 1508160 w 12191966"/>
              <a:gd name="connsiteY39860" fmla="*/ 1966300 h 4330701"/>
              <a:gd name="connsiteX39861" fmla="*/ 1509350 w 12191966"/>
              <a:gd name="connsiteY39861" fmla="*/ 1973841 h 4330701"/>
              <a:gd name="connsiteX39862" fmla="*/ 1509747 w 12191966"/>
              <a:gd name="connsiteY39862" fmla="*/ 1977810 h 4330701"/>
              <a:gd name="connsiteX39863" fmla="*/ 1509747 w 12191966"/>
              <a:gd name="connsiteY39863" fmla="*/ 1981779 h 4330701"/>
              <a:gd name="connsiteX39864" fmla="*/ 1509350 w 12191966"/>
              <a:gd name="connsiteY39864" fmla="*/ 1985748 h 4330701"/>
              <a:gd name="connsiteX39865" fmla="*/ 1508160 w 12191966"/>
              <a:gd name="connsiteY39865" fmla="*/ 1989320 h 4330701"/>
              <a:gd name="connsiteX39866" fmla="*/ 1485538 w 12191966"/>
              <a:gd name="connsiteY39866" fmla="*/ 1989320 h 4330701"/>
              <a:gd name="connsiteX39867" fmla="*/ 1486729 w 12191966"/>
              <a:gd name="connsiteY39867" fmla="*/ 1986145 h 4330701"/>
              <a:gd name="connsiteX39868" fmla="*/ 1488317 w 12191966"/>
              <a:gd name="connsiteY39868" fmla="*/ 1983367 h 4330701"/>
              <a:gd name="connsiteX39869" fmla="*/ 1491889 w 12191966"/>
              <a:gd name="connsiteY39869" fmla="*/ 1978207 h 4330701"/>
              <a:gd name="connsiteX39870" fmla="*/ 1493079 w 12191966"/>
              <a:gd name="connsiteY39870" fmla="*/ 1976222 h 4330701"/>
              <a:gd name="connsiteX39871" fmla="*/ 1495460 w 12191966"/>
              <a:gd name="connsiteY39871" fmla="*/ 1973047 h 4330701"/>
              <a:gd name="connsiteX39872" fmla="*/ 1496254 w 12191966"/>
              <a:gd name="connsiteY39872" fmla="*/ 1970269 h 4330701"/>
              <a:gd name="connsiteX39873" fmla="*/ 1497445 w 12191966"/>
              <a:gd name="connsiteY39873" fmla="*/ 1966696 h 4330701"/>
              <a:gd name="connsiteX39874" fmla="*/ 1477204 w 12191966"/>
              <a:gd name="connsiteY39874" fmla="*/ 1966300 h 4330701"/>
              <a:gd name="connsiteX39875" fmla="*/ 1458551 w 12191966"/>
              <a:gd name="connsiteY39875" fmla="*/ 1966696 h 4330701"/>
              <a:gd name="connsiteX39876" fmla="*/ 1449423 w 12191966"/>
              <a:gd name="connsiteY39876" fmla="*/ 1967093 h 4330701"/>
              <a:gd name="connsiteX39877" fmla="*/ 1441089 w 12191966"/>
              <a:gd name="connsiteY39877" fmla="*/ 1967490 h 4330701"/>
              <a:gd name="connsiteX39878" fmla="*/ 1433151 w 12191966"/>
              <a:gd name="connsiteY39878" fmla="*/ 1968681 h 4330701"/>
              <a:gd name="connsiteX39879" fmla="*/ 1424817 w 12191966"/>
              <a:gd name="connsiteY39879" fmla="*/ 1970269 h 4330701"/>
              <a:gd name="connsiteX39880" fmla="*/ 1416879 w 12191966"/>
              <a:gd name="connsiteY39880" fmla="*/ 1972253 h 4330701"/>
              <a:gd name="connsiteX39881" fmla="*/ 1409339 w 12191966"/>
              <a:gd name="connsiteY39881" fmla="*/ 1974635 h 4330701"/>
              <a:gd name="connsiteX39882" fmla="*/ 1401401 w 12191966"/>
              <a:gd name="connsiteY39882" fmla="*/ 1977810 h 4330701"/>
              <a:gd name="connsiteX39883" fmla="*/ 1393861 w 12191966"/>
              <a:gd name="connsiteY39883" fmla="*/ 1980985 h 4330701"/>
              <a:gd name="connsiteX39884" fmla="*/ 1386320 w 12191966"/>
              <a:gd name="connsiteY39884" fmla="*/ 1985748 h 4330701"/>
              <a:gd name="connsiteX39885" fmla="*/ 1378382 w 12191966"/>
              <a:gd name="connsiteY39885" fmla="*/ 1991305 h 4330701"/>
              <a:gd name="connsiteX39886" fmla="*/ 1370842 w 12191966"/>
              <a:gd name="connsiteY39886" fmla="*/ 1997259 h 4330701"/>
              <a:gd name="connsiteX39887" fmla="*/ 1362905 w 12191966"/>
              <a:gd name="connsiteY39887" fmla="*/ 2004800 h 4330701"/>
              <a:gd name="connsiteX39888" fmla="*/ 1362111 w 12191966"/>
              <a:gd name="connsiteY39888" fmla="*/ 2000434 h 4330701"/>
              <a:gd name="connsiteX39889" fmla="*/ 1362905 w 12191966"/>
              <a:gd name="connsiteY39889" fmla="*/ 1996862 h 4330701"/>
              <a:gd name="connsiteX39890" fmla="*/ 1363301 w 12191966"/>
              <a:gd name="connsiteY39890" fmla="*/ 1994083 h 4330701"/>
              <a:gd name="connsiteX39891" fmla="*/ 1364889 w 12191966"/>
              <a:gd name="connsiteY39891" fmla="*/ 1992099 h 4330701"/>
              <a:gd name="connsiteX39892" fmla="*/ 1366873 w 12191966"/>
              <a:gd name="connsiteY39892" fmla="*/ 1991305 h 4330701"/>
              <a:gd name="connsiteX39893" fmla="*/ 1368858 w 12191966"/>
              <a:gd name="connsiteY39893" fmla="*/ 1990114 h 4330701"/>
              <a:gd name="connsiteX39894" fmla="*/ 1374017 w 12191966"/>
              <a:gd name="connsiteY39894" fmla="*/ 1989320 h 4330701"/>
              <a:gd name="connsiteX39895" fmla="*/ 1373223 w 12191966"/>
              <a:gd name="connsiteY39895" fmla="*/ 1986145 h 4330701"/>
              <a:gd name="connsiteX39896" fmla="*/ 1372430 w 12191966"/>
              <a:gd name="connsiteY39896" fmla="*/ 1983764 h 4330701"/>
              <a:gd name="connsiteX39897" fmla="*/ 1370842 w 12191966"/>
              <a:gd name="connsiteY39897" fmla="*/ 1981779 h 4330701"/>
              <a:gd name="connsiteX39898" fmla="*/ 1369254 w 12191966"/>
              <a:gd name="connsiteY39898" fmla="*/ 1980588 h 4330701"/>
              <a:gd name="connsiteX39899" fmla="*/ 1367270 w 12191966"/>
              <a:gd name="connsiteY39899" fmla="*/ 1980191 h 4330701"/>
              <a:gd name="connsiteX39900" fmla="*/ 1365286 w 12191966"/>
              <a:gd name="connsiteY39900" fmla="*/ 1980191 h 4330701"/>
              <a:gd name="connsiteX39901" fmla="*/ 1363301 w 12191966"/>
              <a:gd name="connsiteY39901" fmla="*/ 1980588 h 4330701"/>
              <a:gd name="connsiteX39902" fmla="*/ 1361317 w 12191966"/>
              <a:gd name="connsiteY39902" fmla="*/ 1982176 h 4330701"/>
              <a:gd name="connsiteX39903" fmla="*/ 1359730 w 12191966"/>
              <a:gd name="connsiteY39903" fmla="*/ 1983764 h 4330701"/>
              <a:gd name="connsiteX39904" fmla="*/ 1357745 w 12191966"/>
              <a:gd name="connsiteY39904" fmla="*/ 1985748 h 4330701"/>
              <a:gd name="connsiteX39905" fmla="*/ 1356952 w 12191966"/>
              <a:gd name="connsiteY39905" fmla="*/ 1987733 h 4330701"/>
              <a:gd name="connsiteX39906" fmla="*/ 1355761 w 12191966"/>
              <a:gd name="connsiteY39906" fmla="*/ 1990908 h 4330701"/>
              <a:gd name="connsiteX39907" fmla="*/ 1355364 w 12191966"/>
              <a:gd name="connsiteY39907" fmla="*/ 1993686 h 4330701"/>
              <a:gd name="connsiteX39908" fmla="*/ 1355364 w 12191966"/>
              <a:gd name="connsiteY39908" fmla="*/ 1997259 h 4330701"/>
              <a:gd name="connsiteX39909" fmla="*/ 1355761 w 12191966"/>
              <a:gd name="connsiteY39909" fmla="*/ 2000831 h 4330701"/>
              <a:gd name="connsiteX39910" fmla="*/ 1357348 w 12191966"/>
              <a:gd name="connsiteY39910" fmla="*/ 2004800 h 4330701"/>
              <a:gd name="connsiteX39911" fmla="*/ 1356952 w 12191966"/>
              <a:gd name="connsiteY39911" fmla="*/ 2007181 h 4330701"/>
              <a:gd name="connsiteX39912" fmla="*/ 1357745 w 12191966"/>
              <a:gd name="connsiteY39912" fmla="*/ 2009960 h 4330701"/>
              <a:gd name="connsiteX39913" fmla="*/ 1358936 w 12191966"/>
              <a:gd name="connsiteY39913" fmla="*/ 2011151 h 4330701"/>
              <a:gd name="connsiteX39914" fmla="*/ 1359730 w 12191966"/>
              <a:gd name="connsiteY39914" fmla="*/ 2011944 h 4330701"/>
              <a:gd name="connsiteX39915" fmla="*/ 1361714 w 12191966"/>
              <a:gd name="connsiteY39915" fmla="*/ 2012341 h 4330701"/>
              <a:gd name="connsiteX39916" fmla="*/ 1363698 w 12191966"/>
              <a:gd name="connsiteY39916" fmla="*/ 2012738 h 4330701"/>
              <a:gd name="connsiteX39917" fmla="*/ 1367667 w 12191966"/>
              <a:gd name="connsiteY39917" fmla="*/ 2012738 h 4330701"/>
              <a:gd name="connsiteX39918" fmla="*/ 1371636 w 12191966"/>
              <a:gd name="connsiteY39918" fmla="*/ 2013135 h 4330701"/>
              <a:gd name="connsiteX39919" fmla="*/ 1373223 w 12191966"/>
              <a:gd name="connsiteY39919" fmla="*/ 2013929 h 4330701"/>
              <a:gd name="connsiteX39920" fmla="*/ 1374810 w 12191966"/>
              <a:gd name="connsiteY39920" fmla="*/ 2014723 h 4330701"/>
              <a:gd name="connsiteX39921" fmla="*/ 1375208 w 12191966"/>
              <a:gd name="connsiteY39921" fmla="*/ 2016707 h 4330701"/>
              <a:gd name="connsiteX39922" fmla="*/ 1375208 w 12191966"/>
              <a:gd name="connsiteY39922" fmla="*/ 2019486 h 4330701"/>
              <a:gd name="connsiteX39923" fmla="*/ 1374810 w 12191966"/>
              <a:gd name="connsiteY39923" fmla="*/ 2022661 h 4330701"/>
              <a:gd name="connsiteX39924" fmla="*/ 1374017 w 12191966"/>
              <a:gd name="connsiteY39924" fmla="*/ 2027424 h 4330701"/>
              <a:gd name="connsiteX39925" fmla="*/ 1371636 w 12191966"/>
              <a:gd name="connsiteY39925" fmla="*/ 2024646 h 4330701"/>
              <a:gd name="connsiteX39926" fmla="*/ 1369651 w 12191966"/>
              <a:gd name="connsiteY39926" fmla="*/ 2022661 h 4330701"/>
              <a:gd name="connsiteX39927" fmla="*/ 1367667 w 12191966"/>
              <a:gd name="connsiteY39927" fmla="*/ 2021470 h 4330701"/>
              <a:gd name="connsiteX39928" fmla="*/ 1365683 w 12191966"/>
              <a:gd name="connsiteY39928" fmla="*/ 2020676 h 4330701"/>
              <a:gd name="connsiteX39929" fmla="*/ 1364492 w 12191966"/>
              <a:gd name="connsiteY39929" fmla="*/ 2020280 h 4330701"/>
              <a:gd name="connsiteX39930" fmla="*/ 1362111 w 12191966"/>
              <a:gd name="connsiteY39930" fmla="*/ 2020676 h 4330701"/>
              <a:gd name="connsiteX39931" fmla="*/ 1360920 w 12191966"/>
              <a:gd name="connsiteY39931" fmla="*/ 2021470 h 4330701"/>
              <a:gd name="connsiteX39932" fmla="*/ 1359333 w 12191966"/>
              <a:gd name="connsiteY39932" fmla="*/ 2022264 h 4330701"/>
              <a:gd name="connsiteX39933" fmla="*/ 1355761 w 12191966"/>
              <a:gd name="connsiteY39933" fmla="*/ 2025439 h 4330701"/>
              <a:gd name="connsiteX39934" fmla="*/ 1352586 w 12191966"/>
              <a:gd name="connsiteY39934" fmla="*/ 2029012 h 4330701"/>
              <a:gd name="connsiteX39935" fmla="*/ 1349411 w 12191966"/>
              <a:gd name="connsiteY39935" fmla="*/ 2031790 h 4330701"/>
              <a:gd name="connsiteX39936" fmla="*/ 1345839 w 12191966"/>
              <a:gd name="connsiteY39936" fmla="*/ 2034965 h 4330701"/>
              <a:gd name="connsiteX39937" fmla="*/ 1347426 w 12191966"/>
              <a:gd name="connsiteY39937" fmla="*/ 2038934 h 4330701"/>
              <a:gd name="connsiteX39938" fmla="*/ 1348617 w 12191966"/>
              <a:gd name="connsiteY39938" fmla="*/ 2041316 h 4330701"/>
              <a:gd name="connsiteX39939" fmla="*/ 1350204 w 12191966"/>
              <a:gd name="connsiteY39939" fmla="*/ 2042903 h 4330701"/>
              <a:gd name="connsiteX39940" fmla="*/ 1352189 w 12191966"/>
              <a:gd name="connsiteY39940" fmla="*/ 2043300 h 4330701"/>
              <a:gd name="connsiteX39941" fmla="*/ 1353776 w 12191966"/>
              <a:gd name="connsiteY39941" fmla="*/ 2043300 h 4330701"/>
              <a:gd name="connsiteX39942" fmla="*/ 1355761 w 12191966"/>
              <a:gd name="connsiteY39942" fmla="*/ 2042903 h 4330701"/>
              <a:gd name="connsiteX39943" fmla="*/ 1359730 w 12191966"/>
              <a:gd name="connsiteY39943" fmla="*/ 2040522 h 4330701"/>
              <a:gd name="connsiteX39944" fmla="*/ 1364492 w 12191966"/>
              <a:gd name="connsiteY39944" fmla="*/ 2037347 h 4330701"/>
              <a:gd name="connsiteX39945" fmla="*/ 1369254 w 12191966"/>
              <a:gd name="connsiteY39945" fmla="*/ 2034965 h 4330701"/>
              <a:gd name="connsiteX39946" fmla="*/ 1371636 w 12191966"/>
              <a:gd name="connsiteY39946" fmla="*/ 2033775 h 4330701"/>
              <a:gd name="connsiteX39947" fmla="*/ 1374414 w 12191966"/>
              <a:gd name="connsiteY39947" fmla="*/ 2033378 h 4330701"/>
              <a:gd name="connsiteX39948" fmla="*/ 1376795 w 12191966"/>
              <a:gd name="connsiteY39948" fmla="*/ 2033775 h 4330701"/>
              <a:gd name="connsiteX39949" fmla="*/ 1379176 w 12191966"/>
              <a:gd name="connsiteY39949" fmla="*/ 2034965 h 4330701"/>
              <a:gd name="connsiteX39950" fmla="*/ 1379176 w 12191966"/>
              <a:gd name="connsiteY39950" fmla="*/ 2032981 h 4330701"/>
              <a:gd name="connsiteX39951" fmla="*/ 1379176 w 12191966"/>
              <a:gd name="connsiteY39951" fmla="*/ 2030202 h 4330701"/>
              <a:gd name="connsiteX39952" fmla="*/ 1380367 w 12191966"/>
              <a:gd name="connsiteY39952" fmla="*/ 2027424 h 4330701"/>
              <a:gd name="connsiteX39953" fmla="*/ 1381954 w 12191966"/>
              <a:gd name="connsiteY39953" fmla="*/ 2024646 h 4330701"/>
              <a:gd name="connsiteX39954" fmla="*/ 1383542 w 12191966"/>
              <a:gd name="connsiteY39954" fmla="*/ 2022264 h 4330701"/>
              <a:gd name="connsiteX39955" fmla="*/ 1385923 w 12191966"/>
              <a:gd name="connsiteY39955" fmla="*/ 2019883 h 4330701"/>
              <a:gd name="connsiteX39956" fmla="*/ 1388304 w 12191966"/>
              <a:gd name="connsiteY39956" fmla="*/ 2017104 h 4330701"/>
              <a:gd name="connsiteX39957" fmla="*/ 1391479 w 12191966"/>
              <a:gd name="connsiteY39957" fmla="*/ 2015120 h 4330701"/>
              <a:gd name="connsiteX39958" fmla="*/ 1394258 w 12191966"/>
              <a:gd name="connsiteY39958" fmla="*/ 2013929 h 4330701"/>
              <a:gd name="connsiteX39959" fmla="*/ 1397433 w 12191966"/>
              <a:gd name="connsiteY39959" fmla="*/ 2012738 h 4330701"/>
              <a:gd name="connsiteX39960" fmla="*/ 1401004 w 12191966"/>
              <a:gd name="connsiteY39960" fmla="*/ 2012341 h 4330701"/>
              <a:gd name="connsiteX39961" fmla="*/ 1404576 w 12191966"/>
              <a:gd name="connsiteY39961" fmla="*/ 2012341 h 4330701"/>
              <a:gd name="connsiteX39962" fmla="*/ 1408148 w 12191966"/>
              <a:gd name="connsiteY39962" fmla="*/ 2012738 h 4330701"/>
              <a:gd name="connsiteX39963" fmla="*/ 1412117 w 12191966"/>
              <a:gd name="connsiteY39963" fmla="*/ 2014326 h 4330701"/>
              <a:gd name="connsiteX39964" fmla="*/ 1415292 w 12191966"/>
              <a:gd name="connsiteY39964" fmla="*/ 2016310 h 4330701"/>
              <a:gd name="connsiteX39965" fmla="*/ 1418467 w 12191966"/>
              <a:gd name="connsiteY39965" fmla="*/ 2019883 h 4330701"/>
              <a:gd name="connsiteX39966" fmla="*/ 1418467 w 12191966"/>
              <a:gd name="connsiteY39966" fmla="*/ 2022661 h 4330701"/>
              <a:gd name="connsiteX39967" fmla="*/ 1418069 w 12191966"/>
              <a:gd name="connsiteY39967" fmla="*/ 2025439 h 4330701"/>
              <a:gd name="connsiteX39968" fmla="*/ 1416879 w 12191966"/>
              <a:gd name="connsiteY39968" fmla="*/ 2027424 h 4330701"/>
              <a:gd name="connsiteX39969" fmla="*/ 1416085 w 12191966"/>
              <a:gd name="connsiteY39969" fmla="*/ 2029408 h 4330701"/>
              <a:gd name="connsiteX39970" fmla="*/ 1414498 w 12191966"/>
              <a:gd name="connsiteY39970" fmla="*/ 2030996 h 4330701"/>
              <a:gd name="connsiteX39971" fmla="*/ 1412911 w 12191966"/>
              <a:gd name="connsiteY39971" fmla="*/ 2032187 h 4330701"/>
              <a:gd name="connsiteX39972" fmla="*/ 1409339 w 12191966"/>
              <a:gd name="connsiteY39972" fmla="*/ 2033775 h 4330701"/>
              <a:gd name="connsiteX39973" fmla="*/ 1405370 w 12191966"/>
              <a:gd name="connsiteY39973" fmla="*/ 2034965 h 4330701"/>
              <a:gd name="connsiteX39974" fmla="*/ 1401004 w 12191966"/>
              <a:gd name="connsiteY39974" fmla="*/ 2035362 h 4330701"/>
              <a:gd name="connsiteX39975" fmla="*/ 1395845 w 12191966"/>
              <a:gd name="connsiteY39975" fmla="*/ 2035362 h 4330701"/>
              <a:gd name="connsiteX39976" fmla="*/ 1391083 w 12191966"/>
              <a:gd name="connsiteY39976" fmla="*/ 2034965 h 4330701"/>
              <a:gd name="connsiteX39977" fmla="*/ 1393464 w 12191966"/>
              <a:gd name="connsiteY39977" fmla="*/ 2041316 h 4330701"/>
              <a:gd name="connsiteX39978" fmla="*/ 1395051 w 12191966"/>
              <a:gd name="connsiteY39978" fmla="*/ 2043697 h 4330701"/>
              <a:gd name="connsiteX39979" fmla="*/ 1396242 w 12191966"/>
              <a:gd name="connsiteY39979" fmla="*/ 2045285 h 4330701"/>
              <a:gd name="connsiteX39980" fmla="*/ 1397829 w 12191966"/>
              <a:gd name="connsiteY39980" fmla="*/ 2046873 h 4330701"/>
              <a:gd name="connsiteX39981" fmla="*/ 1399814 w 12191966"/>
              <a:gd name="connsiteY39981" fmla="*/ 2048460 h 4330701"/>
              <a:gd name="connsiteX39982" fmla="*/ 1401401 w 12191966"/>
              <a:gd name="connsiteY39982" fmla="*/ 2048857 h 4330701"/>
              <a:gd name="connsiteX39983" fmla="*/ 1402989 w 12191966"/>
              <a:gd name="connsiteY39983" fmla="*/ 2049254 h 4330701"/>
              <a:gd name="connsiteX39984" fmla="*/ 1406957 w 12191966"/>
              <a:gd name="connsiteY39984" fmla="*/ 2049254 h 4330701"/>
              <a:gd name="connsiteX39985" fmla="*/ 1410529 w 12191966"/>
              <a:gd name="connsiteY39985" fmla="*/ 2048460 h 4330701"/>
              <a:gd name="connsiteX39986" fmla="*/ 1414101 w 12191966"/>
              <a:gd name="connsiteY39986" fmla="*/ 2046873 h 4330701"/>
              <a:gd name="connsiteX39987" fmla="*/ 1417673 w 12191966"/>
              <a:gd name="connsiteY39987" fmla="*/ 2044888 h 4330701"/>
              <a:gd name="connsiteX39988" fmla="*/ 1424023 w 12191966"/>
              <a:gd name="connsiteY39988" fmla="*/ 2040522 h 4330701"/>
              <a:gd name="connsiteX39989" fmla="*/ 1427198 w 12191966"/>
              <a:gd name="connsiteY39989" fmla="*/ 2038537 h 4330701"/>
              <a:gd name="connsiteX39990" fmla="*/ 1429579 w 12191966"/>
              <a:gd name="connsiteY39990" fmla="*/ 2037347 h 4330701"/>
              <a:gd name="connsiteX39991" fmla="*/ 1431960 w 12191966"/>
              <a:gd name="connsiteY39991" fmla="*/ 2036950 h 4330701"/>
              <a:gd name="connsiteX39992" fmla="*/ 1432357 w 12191966"/>
              <a:gd name="connsiteY39992" fmla="*/ 2036950 h 4330701"/>
              <a:gd name="connsiteX39993" fmla="*/ 1433548 w 12191966"/>
              <a:gd name="connsiteY39993" fmla="*/ 2037347 h 4330701"/>
              <a:gd name="connsiteX39994" fmla="*/ 1433945 w 12191966"/>
              <a:gd name="connsiteY39994" fmla="*/ 2037744 h 4330701"/>
              <a:gd name="connsiteX39995" fmla="*/ 1434739 w 12191966"/>
              <a:gd name="connsiteY39995" fmla="*/ 2039331 h 4330701"/>
              <a:gd name="connsiteX39996" fmla="*/ 1435532 w 12191966"/>
              <a:gd name="connsiteY39996" fmla="*/ 2042507 h 4330701"/>
              <a:gd name="connsiteX39997" fmla="*/ 1437913 w 12191966"/>
              <a:gd name="connsiteY39997" fmla="*/ 2040522 h 4330701"/>
              <a:gd name="connsiteX39998" fmla="*/ 1439501 w 12191966"/>
              <a:gd name="connsiteY39998" fmla="*/ 2037744 h 4330701"/>
              <a:gd name="connsiteX39999" fmla="*/ 1440692 w 12191966"/>
              <a:gd name="connsiteY39999" fmla="*/ 2035362 h 4330701"/>
              <a:gd name="connsiteX40000" fmla="*/ 1440692 w 12191966"/>
              <a:gd name="connsiteY40000" fmla="*/ 2032187 h 4330701"/>
              <a:gd name="connsiteX40001" fmla="*/ 1439898 w 12191966"/>
              <a:gd name="connsiteY40001" fmla="*/ 2029408 h 4330701"/>
              <a:gd name="connsiteX40002" fmla="*/ 1438708 w 12191966"/>
              <a:gd name="connsiteY40002" fmla="*/ 2026233 h 4330701"/>
              <a:gd name="connsiteX40003" fmla="*/ 1435929 w 12191966"/>
              <a:gd name="connsiteY40003" fmla="*/ 2020280 h 4330701"/>
              <a:gd name="connsiteX40004" fmla="*/ 1433151 w 12191966"/>
              <a:gd name="connsiteY40004" fmla="*/ 2014326 h 4330701"/>
              <a:gd name="connsiteX40005" fmla="*/ 1431563 w 12191966"/>
              <a:gd name="connsiteY40005" fmla="*/ 2010754 h 4330701"/>
              <a:gd name="connsiteX40006" fmla="*/ 1431167 w 12191966"/>
              <a:gd name="connsiteY40006" fmla="*/ 2007578 h 4330701"/>
              <a:gd name="connsiteX40007" fmla="*/ 1431167 w 12191966"/>
              <a:gd name="connsiteY40007" fmla="*/ 2004800 h 4330701"/>
              <a:gd name="connsiteX40008" fmla="*/ 1431563 w 12191966"/>
              <a:gd name="connsiteY40008" fmla="*/ 2002419 h 4330701"/>
              <a:gd name="connsiteX40009" fmla="*/ 1433151 w 12191966"/>
              <a:gd name="connsiteY40009" fmla="*/ 1999243 h 4330701"/>
              <a:gd name="connsiteX40010" fmla="*/ 1435532 w 12191966"/>
              <a:gd name="connsiteY40010" fmla="*/ 1997259 h 4330701"/>
              <a:gd name="connsiteX40011" fmla="*/ 1431563 w 12191966"/>
              <a:gd name="connsiteY40011" fmla="*/ 1996068 h 4330701"/>
              <a:gd name="connsiteX40012" fmla="*/ 1427992 w 12191966"/>
              <a:gd name="connsiteY40012" fmla="*/ 1996068 h 4330701"/>
              <a:gd name="connsiteX40013" fmla="*/ 1424817 w 12191966"/>
              <a:gd name="connsiteY40013" fmla="*/ 1997259 h 4330701"/>
              <a:gd name="connsiteX40014" fmla="*/ 1422435 w 12191966"/>
              <a:gd name="connsiteY40014" fmla="*/ 1998846 h 4330701"/>
              <a:gd name="connsiteX40015" fmla="*/ 1418069 w 12191966"/>
              <a:gd name="connsiteY40015" fmla="*/ 2001625 h 4330701"/>
              <a:gd name="connsiteX40016" fmla="*/ 1415292 w 12191966"/>
              <a:gd name="connsiteY40016" fmla="*/ 2003212 h 4330701"/>
              <a:gd name="connsiteX40017" fmla="*/ 1412911 w 12191966"/>
              <a:gd name="connsiteY40017" fmla="*/ 2004800 h 4330701"/>
              <a:gd name="connsiteX40018" fmla="*/ 1412117 w 12191966"/>
              <a:gd name="connsiteY40018" fmla="*/ 2002815 h 4330701"/>
              <a:gd name="connsiteX40019" fmla="*/ 1412117 w 12191966"/>
              <a:gd name="connsiteY40019" fmla="*/ 2000831 h 4330701"/>
              <a:gd name="connsiteX40020" fmla="*/ 1412513 w 12191966"/>
              <a:gd name="connsiteY40020" fmla="*/ 1998846 h 4330701"/>
              <a:gd name="connsiteX40021" fmla="*/ 1414101 w 12191966"/>
              <a:gd name="connsiteY40021" fmla="*/ 1996862 h 4330701"/>
              <a:gd name="connsiteX40022" fmla="*/ 1416085 w 12191966"/>
              <a:gd name="connsiteY40022" fmla="*/ 1994877 h 4330701"/>
              <a:gd name="connsiteX40023" fmla="*/ 1418864 w 12191966"/>
              <a:gd name="connsiteY40023" fmla="*/ 1992893 h 4330701"/>
              <a:gd name="connsiteX40024" fmla="*/ 1425610 w 12191966"/>
              <a:gd name="connsiteY40024" fmla="*/ 1988527 h 4330701"/>
              <a:gd name="connsiteX40025" fmla="*/ 1439898 w 12191966"/>
              <a:gd name="connsiteY40025" fmla="*/ 1980985 h 4330701"/>
              <a:gd name="connsiteX40026" fmla="*/ 1447042 w 12191966"/>
              <a:gd name="connsiteY40026" fmla="*/ 1977810 h 4330701"/>
              <a:gd name="connsiteX40027" fmla="*/ 1452201 w 12191966"/>
              <a:gd name="connsiteY40027" fmla="*/ 1974238 h 4330701"/>
              <a:gd name="connsiteX40028" fmla="*/ 1452201 w 12191966"/>
              <a:gd name="connsiteY40028" fmla="*/ 1976619 h 4330701"/>
              <a:gd name="connsiteX40029" fmla="*/ 1451010 w 12191966"/>
              <a:gd name="connsiteY40029" fmla="*/ 1978207 h 4330701"/>
              <a:gd name="connsiteX40030" fmla="*/ 1449423 w 12191966"/>
              <a:gd name="connsiteY40030" fmla="*/ 1979001 h 4330701"/>
              <a:gd name="connsiteX40031" fmla="*/ 1448232 w 12191966"/>
              <a:gd name="connsiteY40031" fmla="*/ 1980191 h 4330701"/>
              <a:gd name="connsiteX40032" fmla="*/ 1444661 w 12191966"/>
              <a:gd name="connsiteY40032" fmla="*/ 1980985 h 4330701"/>
              <a:gd name="connsiteX40033" fmla="*/ 1441089 w 12191966"/>
              <a:gd name="connsiteY40033" fmla="*/ 1981779 h 4330701"/>
              <a:gd name="connsiteX40034" fmla="*/ 1443470 w 12191966"/>
              <a:gd name="connsiteY40034" fmla="*/ 1983764 h 4330701"/>
              <a:gd name="connsiteX40035" fmla="*/ 1445454 w 12191966"/>
              <a:gd name="connsiteY40035" fmla="*/ 1985748 h 4330701"/>
              <a:gd name="connsiteX40036" fmla="*/ 1447042 w 12191966"/>
              <a:gd name="connsiteY40036" fmla="*/ 1987733 h 4330701"/>
              <a:gd name="connsiteX40037" fmla="*/ 1448629 w 12191966"/>
              <a:gd name="connsiteY40037" fmla="*/ 1989717 h 4330701"/>
              <a:gd name="connsiteX40038" fmla="*/ 1449026 w 12191966"/>
              <a:gd name="connsiteY40038" fmla="*/ 1991702 h 4330701"/>
              <a:gd name="connsiteX40039" fmla="*/ 1449423 w 12191966"/>
              <a:gd name="connsiteY40039" fmla="*/ 1993686 h 4330701"/>
              <a:gd name="connsiteX40040" fmla="*/ 1449423 w 12191966"/>
              <a:gd name="connsiteY40040" fmla="*/ 1995671 h 4330701"/>
              <a:gd name="connsiteX40041" fmla="*/ 1449026 w 12191966"/>
              <a:gd name="connsiteY40041" fmla="*/ 1997656 h 4330701"/>
              <a:gd name="connsiteX40042" fmla="*/ 1448232 w 12191966"/>
              <a:gd name="connsiteY40042" fmla="*/ 2002419 h 4330701"/>
              <a:gd name="connsiteX40043" fmla="*/ 1446248 w 12191966"/>
              <a:gd name="connsiteY40043" fmla="*/ 2007181 h 4330701"/>
              <a:gd name="connsiteX40044" fmla="*/ 1443470 w 12191966"/>
              <a:gd name="connsiteY40044" fmla="*/ 2013135 h 4330701"/>
              <a:gd name="connsiteX40045" fmla="*/ 1441089 w 12191966"/>
              <a:gd name="connsiteY40045" fmla="*/ 2019883 h 4330701"/>
              <a:gd name="connsiteX40046" fmla="*/ 1450613 w 12191966"/>
              <a:gd name="connsiteY40046" fmla="*/ 2015914 h 4330701"/>
              <a:gd name="connsiteX40047" fmla="*/ 1459741 w 12191966"/>
              <a:gd name="connsiteY40047" fmla="*/ 2012738 h 4330701"/>
              <a:gd name="connsiteX40048" fmla="*/ 1467282 w 12191966"/>
              <a:gd name="connsiteY40048" fmla="*/ 2010754 h 4330701"/>
              <a:gd name="connsiteX40049" fmla="*/ 1474822 w 12191966"/>
              <a:gd name="connsiteY40049" fmla="*/ 2009166 h 4330701"/>
              <a:gd name="connsiteX40050" fmla="*/ 1481173 w 12191966"/>
              <a:gd name="connsiteY40050" fmla="*/ 2008372 h 4330701"/>
              <a:gd name="connsiteX40051" fmla="*/ 1487126 w 12191966"/>
              <a:gd name="connsiteY40051" fmla="*/ 2008372 h 4330701"/>
              <a:gd name="connsiteX40052" fmla="*/ 1499429 w 12191966"/>
              <a:gd name="connsiteY40052" fmla="*/ 2007578 h 4330701"/>
              <a:gd name="connsiteX40053" fmla="*/ 1511334 w 12191966"/>
              <a:gd name="connsiteY40053" fmla="*/ 2007181 h 4330701"/>
              <a:gd name="connsiteX40054" fmla="*/ 1517685 w 12191966"/>
              <a:gd name="connsiteY40054" fmla="*/ 2006388 h 4330701"/>
              <a:gd name="connsiteX40055" fmla="*/ 1525225 w 12191966"/>
              <a:gd name="connsiteY40055" fmla="*/ 2004800 h 4330701"/>
              <a:gd name="connsiteX40056" fmla="*/ 1533560 w 12191966"/>
              <a:gd name="connsiteY40056" fmla="*/ 2002419 h 4330701"/>
              <a:gd name="connsiteX40057" fmla="*/ 1542292 w 12191966"/>
              <a:gd name="connsiteY40057" fmla="*/ 1999243 h 4330701"/>
              <a:gd name="connsiteX40058" fmla="*/ 1553007 w 12191966"/>
              <a:gd name="connsiteY40058" fmla="*/ 1994877 h 4330701"/>
              <a:gd name="connsiteX40059" fmla="*/ 1564119 w 12191966"/>
              <a:gd name="connsiteY40059" fmla="*/ 1989320 h 4330701"/>
              <a:gd name="connsiteX40060" fmla="*/ 1562135 w 12191966"/>
              <a:gd name="connsiteY40060" fmla="*/ 2002815 h 4330701"/>
              <a:gd name="connsiteX40061" fmla="*/ 1560944 w 12191966"/>
              <a:gd name="connsiteY40061" fmla="*/ 2014326 h 4330701"/>
              <a:gd name="connsiteX40062" fmla="*/ 1560944 w 12191966"/>
              <a:gd name="connsiteY40062" fmla="*/ 2019486 h 4330701"/>
              <a:gd name="connsiteX40063" fmla="*/ 1561341 w 12191966"/>
              <a:gd name="connsiteY40063" fmla="*/ 2024249 h 4330701"/>
              <a:gd name="connsiteX40064" fmla="*/ 1562135 w 12191966"/>
              <a:gd name="connsiteY40064" fmla="*/ 2029012 h 4330701"/>
              <a:gd name="connsiteX40065" fmla="*/ 1562929 w 12191966"/>
              <a:gd name="connsiteY40065" fmla="*/ 2032981 h 4330701"/>
              <a:gd name="connsiteX40066" fmla="*/ 1564516 w 12191966"/>
              <a:gd name="connsiteY40066" fmla="*/ 2036553 h 4330701"/>
              <a:gd name="connsiteX40067" fmla="*/ 1566104 w 12191966"/>
              <a:gd name="connsiteY40067" fmla="*/ 2039728 h 4330701"/>
              <a:gd name="connsiteX40068" fmla="*/ 1567691 w 12191966"/>
              <a:gd name="connsiteY40068" fmla="*/ 2042903 h 4330701"/>
              <a:gd name="connsiteX40069" fmla="*/ 1570072 w 12191966"/>
              <a:gd name="connsiteY40069" fmla="*/ 2045285 h 4330701"/>
              <a:gd name="connsiteX40070" fmla="*/ 1572057 w 12191966"/>
              <a:gd name="connsiteY40070" fmla="*/ 2048063 h 4330701"/>
              <a:gd name="connsiteX40071" fmla="*/ 1574438 w 12191966"/>
              <a:gd name="connsiteY40071" fmla="*/ 2050048 h 4330701"/>
              <a:gd name="connsiteX40072" fmla="*/ 1577613 w 12191966"/>
              <a:gd name="connsiteY40072" fmla="*/ 2052032 h 4330701"/>
              <a:gd name="connsiteX40073" fmla="*/ 1580391 w 12191966"/>
              <a:gd name="connsiteY40073" fmla="*/ 2053223 h 4330701"/>
              <a:gd name="connsiteX40074" fmla="*/ 1583566 w 12191966"/>
              <a:gd name="connsiteY40074" fmla="*/ 2054414 h 4330701"/>
              <a:gd name="connsiteX40075" fmla="*/ 1587138 w 12191966"/>
              <a:gd name="connsiteY40075" fmla="*/ 2055605 h 4330701"/>
              <a:gd name="connsiteX40076" fmla="*/ 1594679 w 12191966"/>
              <a:gd name="connsiteY40076" fmla="*/ 2056795 h 4330701"/>
              <a:gd name="connsiteX40077" fmla="*/ 1603013 w 12191966"/>
              <a:gd name="connsiteY40077" fmla="*/ 2057589 h 4330701"/>
              <a:gd name="connsiteX40078" fmla="*/ 1612141 w 12191966"/>
              <a:gd name="connsiteY40078" fmla="*/ 2056795 h 4330701"/>
              <a:gd name="connsiteX40079" fmla="*/ 1621666 w 12191966"/>
              <a:gd name="connsiteY40079" fmla="*/ 2056398 h 4330701"/>
              <a:gd name="connsiteX40080" fmla="*/ 1631588 w 12191966"/>
              <a:gd name="connsiteY40080" fmla="*/ 2054811 h 4330701"/>
              <a:gd name="connsiteX40081" fmla="*/ 1642701 w 12191966"/>
              <a:gd name="connsiteY40081" fmla="*/ 2052826 h 4330701"/>
              <a:gd name="connsiteX40082" fmla="*/ 1653813 w 12191966"/>
              <a:gd name="connsiteY40082" fmla="*/ 2050445 h 4330701"/>
              <a:gd name="connsiteX40083" fmla="*/ 1655797 w 12191966"/>
              <a:gd name="connsiteY40083" fmla="*/ 2050048 h 4330701"/>
              <a:gd name="connsiteX40084" fmla="*/ 1657385 w 12191966"/>
              <a:gd name="connsiteY40084" fmla="*/ 2049254 h 4330701"/>
              <a:gd name="connsiteX40085" fmla="*/ 1658178 w 12191966"/>
              <a:gd name="connsiteY40085" fmla="*/ 2048460 h 4330701"/>
              <a:gd name="connsiteX40086" fmla="*/ 1658972 w 12191966"/>
              <a:gd name="connsiteY40086" fmla="*/ 2047270 h 4330701"/>
              <a:gd name="connsiteX40087" fmla="*/ 1658972 w 12191966"/>
              <a:gd name="connsiteY40087" fmla="*/ 2046079 h 4330701"/>
              <a:gd name="connsiteX40088" fmla="*/ 1657781 w 12191966"/>
              <a:gd name="connsiteY40088" fmla="*/ 2044491 h 4330701"/>
              <a:gd name="connsiteX40089" fmla="*/ 1656194 w 12191966"/>
              <a:gd name="connsiteY40089" fmla="*/ 2040919 h 4330701"/>
              <a:gd name="connsiteX40090" fmla="*/ 1654210 w 12191966"/>
              <a:gd name="connsiteY40090" fmla="*/ 2036553 h 4330701"/>
              <a:gd name="connsiteX40091" fmla="*/ 1652225 w 12191966"/>
              <a:gd name="connsiteY40091" fmla="*/ 2031790 h 4330701"/>
              <a:gd name="connsiteX40092" fmla="*/ 1652225 w 12191966"/>
              <a:gd name="connsiteY40092" fmla="*/ 2029012 h 4330701"/>
              <a:gd name="connsiteX40093" fmla="*/ 1652225 w 12191966"/>
              <a:gd name="connsiteY40093" fmla="*/ 2025836 h 4330701"/>
              <a:gd name="connsiteX40094" fmla="*/ 1653018 w 12191966"/>
              <a:gd name="connsiteY40094" fmla="*/ 2022661 h 4330701"/>
              <a:gd name="connsiteX40095" fmla="*/ 1653813 w 12191966"/>
              <a:gd name="connsiteY40095" fmla="*/ 2019883 h 4330701"/>
              <a:gd name="connsiteX40096" fmla="*/ 1665719 w 12191966"/>
              <a:gd name="connsiteY40096" fmla="*/ 2028218 h 4330701"/>
              <a:gd name="connsiteX40097" fmla="*/ 1672069 w 12191966"/>
              <a:gd name="connsiteY40097" fmla="*/ 2032187 h 4330701"/>
              <a:gd name="connsiteX40098" fmla="*/ 1677228 w 12191966"/>
              <a:gd name="connsiteY40098" fmla="*/ 2037347 h 4330701"/>
              <a:gd name="connsiteX40099" fmla="*/ 1682387 w 12191966"/>
              <a:gd name="connsiteY40099" fmla="*/ 2042507 h 4330701"/>
              <a:gd name="connsiteX40100" fmla="*/ 1684768 w 12191966"/>
              <a:gd name="connsiteY40100" fmla="*/ 2045285 h 4330701"/>
              <a:gd name="connsiteX40101" fmla="*/ 1686753 w 12191966"/>
              <a:gd name="connsiteY40101" fmla="*/ 2048857 h 4330701"/>
              <a:gd name="connsiteX40102" fmla="*/ 1689134 w 12191966"/>
              <a:gd name="connsiteY40102" fmla="*/ 2052429 h 4330701"/>
              <a:gd name="connsiteX40103" fmla="*/ 1690325 w 12191966"/>
              <a:gd name="connsiteY40103" fmla="*/ 2056398 h 4330701"/>
              <a:gd name="connsiteX40104" fmla="*/ 1691913 w 12191966"/>
              <a:gd name="connsiteY40104" fmla="*/ 2060765 h 4330701"/>
              <a:gd name="connsiteX40105" fmla="*/ 1693104 w 12191966"/>
              <a:gd name="connsiteY40105" fmla="*/ 2065527 h 4330701"/>
              <a:gd name="connsiteX40106" fmla="*/ 1689134 w 12191966"/>
              <a:gd name="connsiteY40106" fmla="*/ 2069497 h 4330701"/>
              <a:gd name="connsiteX40107" fmla="*/ 1687548 w 12191966"/>
              <a:gd name="connsiteY40107" fmla="*/ 2071084 h 4330701"/>
              <a:gd name="connsiteX40108" fmla="*/ 1685959 w 12191966"/>
              <a:gd name="connsiteY40108" fmla="*/ 2071481 h 4330701"/>
              <a:gd name="connsiteX40109" fmla="*/ 1684372 w 12191966"/>
              <a:gd name="connsiteY40109" fmla="*/ 2071878 h 4330701"/>
              <a:gd name="connsiteX40110" fmla="*/ 1682784 w 12191966"/>
              <a:gd name="connsiteY40110" fmla="*/ 2071878 h 4330701"/>
              <a:gd name="connsiteX40111" fmla="*/ 1680006 w 12191966"/>
              <a:gd name="connsiteY40111" fmla="*/ 2071084 h 4330701"/>
              <a:gd name="connsiteX40112" fmla="*/ 1674053 w 12191966"/>
              <a:gd name="connsiteY40112" fmla="*/ 2067909 h 4330701"/>
              <a:gd name="connsiteX40113" fmla="*/ 1670084 w 12191966"/>
              <a:gd name="connsiteY40113" fmla="*/ 2066321 h 4330701"/>
              <a:gd name="connsiteX40114" fmla="*/ 1664925 w 12191966"/>
              <a:gd name="connsiteY40114" fmla="*/ 2065527 h 4330701"/>
              <a:gd name="connsiteX40115" fmla="*/ 1667307 w 12191966"/>
              <a:gd name="connsiteY40115" fmla="*/ 2077435 h 4330701"/>
              <a:gd name="connsiteX40116" fmla="*/ 1670084 w 12191966"/>
              <a:gd name="connsiteY40116" fmla="*/ 2088151 h 4330701"/>
              <a:gd name="connsiteX40117" fmla="*/ 1671275 w 12191966"/>
              <a:gd name="connsiteY40117" fmla="*/ 2092517 h 4330701"/>
              <a:gd name="connsiteX40118" fmla="*/ 1672863 w 12191966"/>
              <a:gd name="connsiteY40118" fmla="*/ 2096090 h 4330701"/>
              <a:gd name="connsiteX40119" fmla="*/ 1674847 w 12191966"/>
              <a:gd name="connsiteY40119" fmla="*/ 2099662 h 4330701"/>
              <a:gd name="connsiteX40120" fmla="*/ 1676831 w 12191966"/>
              <a:gd name="connsiteY40120" fmla="*/ 2103234 h 4330701"/>
              <a:gd name="connsiteX40121" fmla="*/ 1679610 w 12191966"/>
              <a:gd name="connsiteY40121" fmla="*/ 2105615 h 4330701"/>
              <a:gd name="connsiteX40122" fmla="*/ 1682387 w 12191966"/>
              <a:gd name="connsiteY40122" fmla="*/ 2107600 h 4330701"/>
              <a:gd name="connsiteX40123" fmla="*/ 1685959 w 12191966"/>
              <a:gd name="connsiteY40123" fmla="*/ 2109188 h 4330701"/>
              <a:gd name="connsiteX40124" fmla="*/ 1690325 w 12191966"/>
              <a:gd name="connsiteY40124" fmla="*/ 2110775 h 4330701"/>
              <a:gd name="connsiteX40125" fmla="*/ 1695485 w 12191966"/>
              <a:gd name="connsiteY40125" fmla="*/ 2111172 h 4330701"/>
              <a:gd name="connsiteX40126" fmla="*/ 1701041 w 12191966"/>
              <a:gd name="connsiteY40126" fmla="*/ 2111569 h 4330701"/>
              <a:gd name="connsiteX40127" fmla="*/ 1707391 w 12191966"/>
              <a:gd name="connsiteY40127" fmla="*/ 2111569 h 4330701"/>
              <a:gd name="connsiteX40128" fmla="*/ 1714932 w 12191966"/>
              <a:gd name="connsiteY40128" fmla="*/ 2111172 h 4330701"/>
              <a:gd name="connsiteX40129" fmla="*/ 1716122 w 12191966"/>
              <a:gd name="connsiteY40129" fmla="*/ 2109585 h 4330701"/>
              <a:gd name="connsiteX40130" fmla="*/ 1716519 w 12191966"/>
              <a:gd name="connsiteY40130" fmla="*/ 2107997 h 4330701"/>
              <a:gd name="connsiteX40131" fmla="*/ 1716915 w 12191966"/>
              <a:gd name="connsiteY40131" fmla="*/ 2103234 h 4330701"/>
              <a:gd name="connsiteX40132" fmla="*/ 1716915 w 12191966"/>
              <a:gd name="connsiteY40132" fmla="*/ 2090136 h 4330701"/>
              <a:gd name="connsiteX40133" fmla="*/ 1718106 w 12191966"/>
              <a:gd name="connsiteY40133" fmla="*/ 2082992 h 4330701"/>
              <a:gd name="connsiteX40134" fmla="*/ 1718503 w 12191966"/>
              <a:gd name="connsiteY40134" fmla="*/ 2079419 h 4330701"/>
              <a:gd name="connsiteX40135" fmla="*/ 1718900 w 12191966"/>
              <a:gd name="connsiteY40135" fmla="*/ 2075847 h 4330701"/>
              <a:gd name="connsiteX40136" fmla="*/ 1720487 w 12191966"/>
              <a:gd name="connsiteY40136" fmla="*/ 2073069 h 4330701"/>
              <a:gd name="connsiteX40137" fmla="*/ 1722075 w 12191966"/>
              <a:gd name="connsiteY40137" fmla="*/ 2069893 h 4330701"/>
              <a:gd name="connsiteX40138" fmla="*/ 1724059 w 12191966"/>
              <a:gd name="connsiteY40138" fmla="*/ 2067512 h 4330701"/>
              <a:gd name="connsiteX40139" fmla="*/ 1726440 w 12191966"/>
              <a:gd name="connsiteY40139" fmla="*/ 2065527 h 4330701"/>
              <a:gd name="connsiteX40140" fmla="*/ 1726440 w 12191966"/>
              <a:gd name="connsiteY40140" fmla="*/ 2062352 h 4330701"/>
              <a:gd name="connsiteX40141" fmla="*/ 1725647 w 12191966"/>
              <a:gd name="connsiteY40141" fmla="*/ 2059971 h 4330701"/>
              <a:gd name="connsiteX40142" fmla="*/ 1724457 w 12191966"/>
              <a:gd name="connsiteY40142" fmla="*/ 2058383 h 4330701"/>
              <a:gd name="connsiteX40143" fmla="*/ 1722472 w 12191966"/>
              <a:gd name="connsiteY40143" fmla="*/ 2057589 h 4330701"/>
              <a:gd name="connsiteX40144" fmla="*/ 1720487 w 12191966"/>
              <a:gd name="connsiteY40144" fmla="*/ 2057589 h 4330701"/>
              <a:gd name="connsiteX40145" fmla="*/ 1718106 w 12191966"/>
              <a:gd name="connsiteY40145" fmla="*/ 2057589 h 4330701"/>
              <a:gd name="connsiteX40146" fmla="*/ 1712550 w 12191966"/>
              <a:gd name="connsiteY40146" fmla="*/ 2057986 h 4330701"/>
              <a:gd name="connsiteX40147" fmla="*/ 1710169 w 12191966"/>
              <a:gd name="connsiteY40147" fmla="*/ 2057986 h 4330701"/>
              <a:gd name="connsiteX40148" fmla="*/ 1707391 w 12191966"/>
              <a:gd name="connsiteY40148" fmla="*/ 2057986 h 4330701"/>
              <a:gd name="connsiteX40149" fmla="*/ 1705406 w 12191966"/>
              <a:gd name="connsiteY40149" fmla="*/ 2056795 h 4330701"/>
              <a:gd name="connsiteX40150" fmla="*/ 1703819 w 12191966"/>
              <a:gd name="connsiteY40150" fmla="*/ 2056002 h 4330701"/>
              <a:gd name="connsiteX40151" fmla="*/ 1703025 w 12191966"/>
              <a:gd name="connsiteY40151" fmla="*/ 2054017 h 4330701"/>
              <a:gd name="connsiteX40152" fmla="*/ 1702628 w 12191966"/>
              <a:gd name="connsiteY40152" fmla="*/ 2051239 h 4330701"/>
              <a:gd name="connsiteX40153" fmla="*/ 1703025 w 12191966"/>
              <a:gd name="connsiteY40153" fmla="*/ 2047270 h 4330701"/>
              <a:gd name="connsiteX40154" fmla="*/ 1703819 w 12191966"/>
              <a:gd name="connsiteY40154" fmla="*/ 2042903 h 4330701"/>
              <a:gd name="connsiteX40155" fmla="*/ 1708185 w 12191966"/>
              <a:gd name="connsiteY40155" fmla="*/ 2041713 h 4330701"/>
              <a:gd name="connsiteX40156" fmla="*/ 1711360 w 12191966"/>
              <a:gd name="connsiteY40156" fmla="*/ 2041316 h 4330701"/>
              <a:gd name="connsiteX40157" fmla="*/ 1714535 w 12191966"/>
              <a:gd name="connsiteY40157" fmla="*/ 2041316 h 4330701"/>
              <a:gd name="connsiteX40158" fmla="*/ 1717710 w 12191966"/>
              <a:gd name="connsiteY40158" fmla="*/ 2041713 h 4330701"/>
              <a:gd name="connsiteX40159" fmla="*/ 1723266 w 12191966"/>
              <a:gd name="connsiteY40159" fmla="*/ 2042903 h 4330701"/>
              <a:gd name="connsiteX40160" fmla="*/ 1727632 w 12191966"/>
              <a:gd name="connsiteY40160" fmla="*/ 2044888 h 4330701"/>
              <a:gd name="connsiteX40161" fmla="*/ 1732790 w 12191966"/>
              <a:gd name="connsiteY40161" fmla="*/ 2046873 h 4330701"/>
              <a:gd name="connsiteX40162" fmla="*/ 1737156 w 12191966"/>
              <a:gd name="connsiteY40162" fmla="*/ 2048857 h 4330701"/>
              <a:gd name="connsiteX40163" fmla="*/ 1742713 w 12191966"/>
              <a:gd name="connsiteY40163" fmla="*/ 2050445 h 4330701"/>
              <a:gd name="connsiteX40164" fmla="*/ 1745491 w 12191966"/>
              <a:gd name="connsiteY40164" fmla="*/ 2050445 h 4330701"/>
              <a:gd name="connsiteX40165" fmla="*/ 1749063 w 12191966"/>
              <a:gd name="connsiteY40165" fmla="*/ 2050445 h 4330701"/>
              <a:gd name="connsiteX40166" fmla="*/ 1746682 w 12191966"/>
              <a:gd name="connsiteY40166" fmla="*/ 2063146 h 4330701"/>
              <a:gd name="connsiteX40167" fmla="*/ 1746284 w 12191966"/>
              <a:gd name="connsiteY40167" fmla="*/ 2066321 h 4330701"/>
              <a:gd name="connsiteX40168" fmla="*/ 1746284 w 12191966"/>
              <a:gd name="connsiteY40168" fmla="*/ 2069497 h 4330701"/>
              <a:gd name="connsiteX40169" fmla="*/ 1746284 w 12191966"/>
              <a:gd name="connsiteY40169" fmla="*/ 2072672 h 4330701"/>
              <a:gd name="connsiteX40170" fmla="*/ 1746682 w 12191966"/>
              <a:gd name="connsiteY40170" fmla="*/ 2075847 h 4330701"/>
              <a:gd name="connsiteX40171" fmla="*/ 1748665 w 12191966"/>
              <a:gd name="connsiteY40171" fmla="*/ 2088548 h 4330701"/>
              <a:gd name="connsiteX40172" fmla="*/ 1745093 w 12191966"/>
              <a:gd name="connsiteY40172" fmla="*/ 2084182 h 4330701"/>
              <a:gd name="connsiteX40173" fmla="*/ 1743110 w 12191966"/>
              <a:gd name="connsiteY40173" fmla="*/ 2082595 h 4330701"/>
              <a:gd name="connsiteX40174" fmla="*/ 1741522 w 12191966"/>
              <a:gd name="connsiteY40174" fmla="*/ 2081404 h 4330701"/>
              <a:gd name="connsiteX40175" fmla="*/ 1740331 w 12191966"/>
              <a:gd name="connsiteY40175" fmla="*/ 2081404 h 4330701"/>
              <a:gd name="connsiteX40176" fmla="*/ 1738744 w 12191966"/>
              <a:gd name="connsiteY40176" fmla="*/ 2081404 h 4330701"/>
              <a:gd name="connsiteX40177" fmla="*/ 1737553 w 12191966"/>
              <a:gd name="connsiteY40177" fmla="*/ 2082198 h 4330701"/>
              <a:gd name="connsiteX40178" fmla="*/ 1735965 w 12191966"/>
              <a:gd name="connsiteY40178" fmla="*/ 2082992 h 4330701"/>
              <a:gd name="connsiteX40179" fmla="*/ 1733584 w 12191966"/>
              <a:gd name="connsiteY40179" fmla="*/ 2085373 h 4330701"/>
              <a:gd name="connsiteX40180" fmla="*/ 1731599 w 12191966"/>
              <a:gd name="connsiteY40180" fmla="*/ 2088548 h 4330701"/>
              <a:gd name="connsiteX40181" fmla="*/ 1726440 w 12191966"/>
              <a:gd name="connsiteY40181" fmla="*/ 2096090 h 4330701"/>
              <a:gd name="connsiteX40182" fmla="*/ 1733584 w 12191966"/>
              <a:gd name="connsiteY40182" fmla="*/ 2100456 h 4330701"/>
              <a:gd name="connsiteX40183" fmla="*/ 1741125 w 12191966"/>
              <a:gd name="connsiteY40183" fmla="*/ 2103631 h 4330701"/>
              <a:gd name="connsiteX40184" fmla="*/ 1748665 w 12191966"/>
              <a:gd name="connsiteY40184" fmla="*/ 2106012 h 4330701"/>
              <a:gd name="connsiteX40185" fmla="*/ 1752634 w 12191966"/>
              <a:gd name="connsiteY40185" fmla="*/ 2106409 h 4330701"/>
              <a:gd name="connsiteX40186" fmla="*/ 1756206 w 12191966"/>
              <a:gd name="connsiteY40186" fmla="*/ 2107203 h 4330701"/>
              <a:gd name="connsiteX40187" fmla="*/ 1760175 w 12191966"/>
              <a:gd name="connsiteY40187" fmla="*/ 2107203 h 4330701"/>
              <a:gd name="connsiteX40188" fmla="*/ 1763747 w 12191966"/>
              <a:gd name="connsiteY40188" fmla="*/ 2106409 h 4330701"/>
              <a:gd name="connsiteX40189" fmla="*/ 1767318 w 12191966"/>
              <a:gd name="connsiteY40189" fmla="*/ 2106012 h 4330701"/>
              <a:gd name="connsiteX40190" fmla="*/ 1770891 w 12191966"/>
              <a:gd name="connsiteY40190" fmla="*/ 2104425 h 4330701"/>
              <a:gd name="connsiteX40191" fmla="*/ 1773669 w 12191966"/>
              <a:gd name="connsiteY40191" fmla="*/ 2103234 h 4330701"/>
              <a:gd name="connsiteX40192" fmla="*/ 1776843 w 12191966"/>
              <a:gd name="connsiteY40192" fmla="*/ 2101249 h 4330701"/>
              <a:gd name="connsiteX40193" fmla="*/ 1779622 w 12191966"/>
              <a:gd name="connsiteY40193" fmla="*/ 2099265 h 4330701"/>
              <a:gd name="connsiteX40194" fmla="*/ 1782400 w 12191966"/>
              <a:gd name="connsiteY40194" fmla="*/ 2096090 h 4330701"/>
              <a:gd name="connsiteX40195" fmla="*/ 1781209 w 12191966"/>
              <a:gd name="connsiteY40195" fmla="*/ 2093708 h 4330701"/>
              <a:gd name="connsiteX40196" fmla="*/ 1779224 w 12191966"/>
              <a:gd name="connsiteY40196" fmla="*/ 2091724 h 4330701"/>
              <a:gd name="connsiteX40197" fmla="*/ 1777241 w 12191966"/>
              <a:gd name="connsiteY40197" fmla="*/ 2090136 h 4330701"/>
              <a:gd name="connsiteX40198" fmla="*/ 1774860 w 12191966"/>
              <a:gd name="connsiteY40198" fmla="*/ 2088945 h 4330701"/>
              <a:gd name="connsiteX40199" fmla="*/ 1769699 w 12191966"/>
              <a:gd name="connsiteY40199" fmla="*/ 2088151 h 4330701"/>
              <a:gd name="connsiteX40200" fmla="*/ 1763747 w 12191966"/>
              <a:gd name="connsiteY40200" fmla="*/ 2086961 h 4330701"/>
              <a:gd name="connsiteX40201" fmla="*/ 1758587 w 12191966"/>
              <a:gd name="connsiteY40201" fmla="*/ 2085373 h 4330701"/>
              <a:gd name="connsiteX40202" fmla="*/ 1756206 w 12191966"/>
              <a:gd name="connsiteY40202" fmla="*/ 2084976 h 4330701"/>
              <a:gd name="connsiteX40203" fmla="*/ 1753825 w 12191966"/>
              <a:gd name="connsiteY40203" fmla="*/ 2083388 h 4330701"/>
              <a:gd name="connsiteX40204" fmla="*/ 1752238 w 12191966"/>
              <a:gd name="connsiteY40204" fmla="*/ 2082198 h 4330701"/>
              <a:gd name="connsiteX40205" fmla="*/ 1750650 w 12191966"/>
              <a:gd name="connsiteY40205" fmla="*/ 2079419 h 4330701"/>
              <a:gd name="connsiteX40206" fmla="*/ 1749063 w 12191966"/>
              <a:gd name="connsiteY40206" fmla="*/ 2076641 h 4330701"/>
              <a:gd name="connsiteX40207" fmla="*/ 1748665 w 12191966"/>
              <a:gd name="connsiteY40207" fmla="*/ 2073069 h 4330701"/>
              <a:gd name="connsiteX40208" fmla="*/ 1754618 w 12191966"/>
              <a:gd name="connsiteY40208" fmla="*/ 2069100 h 4330701"/>
              <a:gd name="connsiteX40209" fmla="*/ 1760572 w 12191966"/>
              <a:gd name="connsiteY40209" fmla="*/ 2064337 h 4330701"/>
              <a:gd name="connsiteX40210" fmla="*/ 1767715 w 12191966"/>
              <a:gd name="connsiteY40210" fmla="*/ 2060765 h 4330701"/>
              <a:gd name="connsiteX40211" fmla="*/ 1775256 w 12191966"/>
              <a:gd name="connsiteY40211" fmla="*/ 2057986 h 4330701"/>
              <a:gd name="connsiteX40212" fmla="*/ 1783194 w 12191966"/>
              <a:gd name="connsiteY40212" fmla="*/ 2054811 h 4330701"/>
              <a:gd name="connsiteX40213" fmla="*/ 1791131 w 12191966"/>
              <a:gd name="connsiteY40213" fmla="*/ 2052826 h 4330701"/>
              <a:gd name="connsiteX40214" fmla="*/ 1800258 w 12191966"/>
              <a:gd name="connsiteY40214" fmla="*/ 2051239 h 4330701"/>
              <a:gd name="connsiteX40215" fmla="*/ 1809387 w 12191966"/>
              <a:gd name="connsiteY40215" fmla="*/ 2050445 h 4330701"/>
              <a:gd name="connsiteX40216" fmla="*/ 1818514 w 12191966"/>
              <a:gd name="connsiteY40216" fmla="*/ 2050048 h 4330701"/>
              <a:gd name="connsiteX40217" fmla="*/ 1828040 w 12191966"/>
              <a:gd name="connsiteY40217" fmla="*/ 2050445 h 4330701"/>
              <a:gd name="connsiteX40218" fmla="*/ 1837169 w 12191966"/>
              <a:gd name="connsiteY40218" fmla="*/ 2051239 h 4330701"/>
              <a:gd name="connsiteX40219" fmla="*/ 1846695 w 12191966"/>
              <a:gd name="connsiteY40219" fmla="*/ 2053223 h 4330701"/>
              <a:gd name="connsiteX40220" fmla="*/ 1856219 w 12191966"/>
              <a:gd name="connsiteY40220" fmla="*/ 2056002 h 4330701"/>
              <a:gd name="connsiteX40221" fmla="*/ 1864950 w 12191966"/>
              <a:gd name="connsiteY40221" fmla="*/ 2059971 h 4330701"/>
              <a:gd name="connsiteX40222" fmla="*/ 1874078 w 12191966"/>
              <a:gd name="connsiteY40222" fmla="*/ 2064337 h 4330701"/>
              <a:gd name="connsiteX40223" fmla="*/ 1883206 w 12191966"/>
              <a:gd name="connsiteY40223" fmla="*/ 2069893 h 4330701"/>
              <a:gd name="connsiteX40224" fmla="*/ 1885587 w 12191966"/>
              <a:gd name="connsiteY40224" fmla="*/ 2072672 h 4330701"/>
              <a:gd name="connsiteX40225" fmla="*/ 1887969 w 12191966"/>
              <a:gd name="connsiteY40225" fmla="*/ 2075053 h 4330701"/>
              <a:gd name="connsiteX40226" fmla="*/ 1887571 w 12191966"/>
              <a:gd name="connsiteY40226" fmla="*/ 2077038 h 4330701"/>
              <a:gd name="connsiteX40227" fmla="*/ 1886778 w 12191966"/>
              <a:gd name="connsiteY40227" fmla="*/ 2078626 h 4330701"/>
              <a:gd name="connsiteX40228" fmla="*/ 1885587 w 12191966"/>
              <a:gd name="connsiteY40228" fmla="*/ 2079816 h 4330701"/>
              <a:gd name="connsiteX40229" fmla="*/ 1884794 w 12191966"/>
              <a:gd name="connsiteY40229" fmla="*/ 2081007 h 4330701"/>
              <a:gd name="connsiteX40230" fmla="*/ 1881618 w 12191966"/>
              <a:gd name="connsiteY40230" fmla="*/ 2082595 h 4330701"/>
              <a:gd name="connsiteX40231" fmla="*/ 1878443 w 12191966"/>
              <a:gd name="connsiteY40231" fmla="*/ 2083388 h 4330701"/>
              <a:gd name="connsiteX40232" fmla="*/ 1875665 w 12191966"/>
              <a:gd name="connsiteY40232" fmla="*/ 2084976 h 4330701"/>
              <a:gd name="connsiteX40233" fmla="*/ 1874475 w 12191966"/>
              <a:gd name="connsiteY40233" fmla="*/ 2086564 h 4330701"/>
              <a:gd name="connsiteX40234" fmla="*/ 1873681 w 12191966"/>
              <a:gd name="connsiteY40234" fmla="*/ 2087358 h 4330701"/>
              <a:gd name="connsiteX40235" fmla="*/ 1872491 w 12191966"/>
              <a:gd name="connsiteY40235" fmla="*/ 2088945 h 4330701"/>
              <a:gd name="connsiteX40236" fmla="*/ 1872093 w 12191966"/>
              <a:gd name="connsiteY40236" fmla="*/ 2090930 h 4330701"/>
              <a:gd name="connsiteX40237" fmla="*/ 1872093 w 12191966"/>
              <a:gd name="connsiteY40237" fmla="*/ 2093708 h 4330701"/>
              <a:gd name="connsiteX40238" fmla="*/ 1872093 w 12191966"/>
              <a:gd name="connsiteY40238" fmla="*/ 2096090 h 4330701"/>
              <a:gd name="connsiteX40239" fmla="*/ 1866141 w 12191966"/>
              <a:gd name="connsiteY40239" fmla="*/ 2093708 h 4330701"/>
              <a:gd name="connsiteX40240" fmla="*/ 1860584 w 12191966"/>
              <a:gd name="connsiteY40240" fmla="*/ 2090533 h 4330701"/>
              <a:gd name="connsiteX40241" fmla="*/ 1855426 w 12191966"/>
              <a:gd name="connsiteY40241" fmla="*/ 2086961 h 4330701"/>
              <a:gd name="connsiteX40242" fmla="*/ 1850663 w 12191966"/>
              <a:gd name="connsiteY40242" fmla="*/ 2084182 h 4330701"/>
              <a:gd name="connsiteX40243" fmla="*/ 1844313 w 12191966"/>
              <a:gd name="connsiteY40243" fmla="*/ 2081007 h 4330701"/>
              <a:gd name="connsiteX40244" fmla="*/ 1841535 w 12191966"/>
              <a:gd name="connsiteY40244" fmla="*/ 2079816 h 4330701"/>
              <a:gd name="connsiteX40245" fmla="*/ 1837962 w 12191966"/>
              <a:gd name="connsiteY40245" fmla="*/ 2079419 h 4330701"/>
              <a:gd name="connsiteX40246" fmla="*/ 1834391 w 12191966"/>
              <a:gd name="connsiteY40246" fmla="*/ 2079022 h 4330701"/>
              <a:gd name="connsiteX40247" fmla="*/ 1830421 w 12191966"/>
              <a:gd name="connsiteY40247" fmla="*/ 2079419 h 4330701"/>
              <a:gd name="connsiteX40248" fmla="*/ 1826452 w 12191966"/>
              <a:gd name="connsiteY40248" fmla="*/ 2079816 h 4330701"/>
              <a:gd name="connsiteX40249" fmla="*/ 1821292 w 12191966"/>
              <a:gd name="connsiteY40249" fmla="*/ 2081007 h 4330701"/>
              <a:gd name="connsiteX40250" fmla="*/ 1822086 w 12191966"/>
              <a:gd name="connsiteY40250" fmla="*/ 2079022 h 4330701"/>
              <a:gd name="connsiteX40251" fmla="*/ 1822880 w 12191966"/>
              <a:gd name="connsiteY40251" fmla="*/ 2077435 h 4330701"/>
              <a:gd name="connsiteX40252" fmla="*/ 1823277 w 12191966"/>
              <a:gd name="connsiteY40252" fmla="*/ 2076641 h 4330701"/>
              <a:gd name="connsiteX40253" fmla="*/ 1824865 w 12191966"/>
              <a:gd name="connsiteY40253" fmla="*/ 2075450 h 4330701"/>
              <a:gd name="connsiteX40254" fmla="*/ 1827643 w 12191966"/>
              <a:gd name="connsiteY40254" fmla="*/ 2074656 h 4330701"/>
              <a:gd name="connsiteX40255" fmla="*/ 1830421 w 12191966"/>
              <a:gd name="connsiteY40255" fmla="*/ 2073863 h 4330701"/>
              <a:gd name="connsiteX40256" fmla="*/ 1833597 w 12191966"/>
              <a:gd name="connsiteY40256" fmla="*/ 2073069 h 4330701"/>
              <a:gd name="connsiteX40257" fmla="*/ 1835978 w 12191966"/>
              <a:gd name="connsiteY40257" fmla="*/ 2071878 h 4330701"/>
              <a:gd name="connsiteX40258" fmla="*/ 1837169 w 12191966"/>
              <a:gd name="connsiteY40258" fmla="*/ 2071084 h 4330701"/>
              <a:gd name="connsiteX40259" fmla="*/ 1837962 w 12191966"/>
              <a:gd name="connsiteY40259" fmla="*/ 2069497 h 4330701"/>
              <a:gd name="connsiteX40260" fmla="*/ 1838360 w 12191966"/>
              <a:gd name="connsiteY40260" fmla="*/ 2067909 h 4330701"/>
              <a:gd name="connsiteX40261" fmla="*/ 1838360 w 12191966"/>
              <a:gd name="connsiteY40261" fmla="*/ 2065924 h 4330701"/>
              <a:gd name="connsiteX40262" fmla="*/ 1834787 w 12191966"/>
              <a:gd name="connsiteY40262" fmla="*/ 2062352 h 4330701"/>
              <a:gd name="connsiteX40263" fmla="*/ 1832009 w 12191966"/>
              <a:gd name="connsiteY40263" fmla="*/ 2060368 h 4330701"/>
              <a:gd name="connsiteX40264" fmla="*/ 1828437 w 12191966"/>
              <a:gd name="connsiteY40264" fmla="*/ 2059971 h 4330701"/>
              <a:gd name="connsiteX40265" fmla="*/ 1825261 w 12191966"/>
              <a:gd name="connsiteY40265" fmla="*/ 2060368 h 4330701"/>
              <a:gd name="connsiteX40266" fmla="*/ 1822086 w 12191966"/>
              <a:gd name="connsiteY40266" fmla="*/ 2061955 h 4330701"/>
              <a:gd name="connsiteX40267" fmla="*/ 1818912 w 12191966"/>
              <a:gd name="connsiteY40267" fmla="*/ 2064337 h 4330701"/>
              <a:gd name="connsiteX40268" fmla="*/ 1815737 w 12191966"/>
              <a:gd name="connsiteY40268" fmla="*/ 2067115 h 4330701"/>
              <a:gd name="connsiteX40269" fmla="*/ 1812562 w 12191966"/>
              <a:gd name="connsiteY40269" fmla="*/ 2070290 h 4330701"/>
              <a:gd name="connsiteX40270" fmla="*/ 1806212 w 12191966"/>
              <a:gd name="connsiteY40270" fmla="*/ 2077832 h 4330701"/>
              <a:gd name="connsiteX40271" fmla="*/ 1800258 w 12191966"/>
              <a:gd name="connsiteY40271" fmla="*/ 2085373 h 4330701"/>
              <a:gd name="connsiteX40272" fmla="*/ 1797481 w 12191966"/>
              <a:gd name="connsiteY40272" fmla="*/ 2088945 h 4330701"/>
              <a:gd name="connsiteX40273" fmla="*/ 1794306 w 12191966"/>
              <a:gd name="connsiteY40273" fmla="*/ 2092121 h 4330701"/>
              <a:gd name="connsiteX40274" fmla="*/ 1791131 w 12191966"/>
              <a:gd name="connsiteY40274" fmla="*/ 2094502 h 4330701"/>
              <a:gd name="connsiteX40275" fmla="*/ 1788353 w 12191966"/>
              <a:gd name="connsiteY40275" fmla="*/ 2096090 h 4330701"/>
              <a:gd name="connsiteX40276" fmla="*/ 1797481 w 12191966"/>
              <a:gd name="connsiteY40276" fmla="*/ 2099662 h 4330701"/>
              <a:gd name="connsiteX40277" fmla="*/ 1806212 w 12191966"/>
              <a:gd name="connsiteY40277" fmla="*/ 2102043 h 4330701"/>
              <a:gd name="connsiteX40278" fmla="*/ 1815737 w 12191966"/>
              <a:gd name="connsiteY40278" fmla="*/ 2103631 h 4330701"/>
              <a:gd name="connsiteX40279" fmla="*/ 1824865 w 12191966"/>
              <a:gd name="connsiteY40279" fmla="*/ 2104425 h 4330701"/>
              <a:gd name="connsiteX40280" fmla="*/ 1834391 w 12191966"/>
              <a:gd name="connsiteY40280" fmla="*/ 2105219 h 4330701"/>
              <a:gd name="connsiteX40281" fmla="*/ 1843916 w 12191966"/>
              <a:gd name="connsiteY40281" fmla="*/ 2105219 h 4330701"/>
              <a:gd name="connsiteX40282" fmla="*/ 1853043 w 12191966"/>
              <a:gd name="connsiteY40282" fmla="*/ 2104028 h 4330701"/>
              <a:gd name="connsiteX40283" fmla="*/ 1862569 w 12191966"/>
              <a:gd name="connsiteY40283" fmla="*/ 2103234 h 4330701"/>
              <a:gd name="connsiteX40284" fmla="*/ 1902255 w 12191966"/>
              <a:gd name="connsiteY40284" fmla="*/ 2098471 h 4330701"/>
              <a:gd name="connsiteX40285" fmla="*/ 1912574 w 12191966"/>
              <a:gd name="connsiteY40285" fmla="*/ 2097677 h 4330701"/>
              <a:gd name="connsiteX40286" fmla="*/ 1923291 w 12191966"/>
              <a:gd name="connsiteY40286" fmla="*/ 2096487 h 4330701"/>
              <a:gd name="connsiteX40287" fmla="*/ 1934005 w 12191966"/>
              <a:gd name="connsiteY40287" fmla="*/ 2096090 h 4330701"/>
              <a:gd name="connsiteX40288" fmla="*/ 1944723 w 12191966"/>
              <a:gd name="connsiteY40288" fmla="*/ 2096487 h 4330701"/>
              <a:gd name="connsiteX40289" fmla="*/ 1942340 w 12191966"/>
              <a:gd name="connsiteY40289" fmla="*/ 2092914 h 4330701"/>
              <a:gd name="connsiteX40290" fmla="*/ 1939165 w 12191966"/>
              <a:gd name="connsiteY40290" fmla="*/ 2090533 h 4330701"/>
              <a:gd name="connsiteX40291" fmla="*/ 1936387 w 12191966"/>
              <a:gd name="connsiteY40291" fmla="*/ 2088548 h 4330701"/>
              <a:gd name="connsiteX40292" fmla="*/ 1932816 w 12191966"/>
              <a:gd name="connsiteY40292" fmla="*/ 2086564 h 4330701"/>
              <a:gd name="connsiteX40293" fmla="*/ 1929244 w 12191966"/>
              <a:gd name="connsiteY40293" fmla="*/ 2085373 h 4330701"/>
              <a:gd name="connsiteX40294" fmla="*/ 1925672 w 12191966"/>
              <a:gd name="connsiteY40294" fmla="*/ 2084579 h 4330701"/>
              <a:gd name="connsiteX40295" fmla="*/ 1918132 w 12191966"/>
              <a:gd name="connsiteY40295" fmla="*/ 2083388 h 4330701"/>
              <a:gd name="connsiteX40296" fmla="*/ 1910193 w 12191966"/>
              <a:gd name="connsiteY40296" fmla="*/ 2082992 h 4330701"/>
              <a:gd name="connsiteX40297" fmla="*/ 1902255 w 12191966"/>
              <a:gd name="connsiteY40297" fmla="*/ 2082198 h 4330701"/>
              <a:gd name="connsiteX40298" fmla="*/ 1898684 w 12191966"/>
              <a:gd name="connsiteY40298" fmla="*/ 2081007 h 4330701"/>
              <a:gd name="connsiteX40299" fmla="*/ 1894716 w 12191966"/>
              <a:gd name="connsiteY40299" fmla="*/ 2079419 h 4330701"/>
              <a:gd name="connsiteX40300" fmla="*/ 1891540 w 12191966"/>
              <a:gd name="connsiteY40300" fmla="*/ 2077435 h 4330701"/>
              <a:gd name="connsiteX40301" fmla="*/ 1887969 w 12191966"/>
              <a:gd name="connsiteY40301" fmla="*/ 2075053 h 4330701"/>
              <a:gd name="connsiteX40302" fmla="*/ 1888762 w 12191966"/>
              <a:gd name="connsiteY40302" fmla="*/ 2074656 h 4330701"/>
              <a:gd name="connsiteX40303" fmla="*/ 1888762 w 12191966"/>
              <a:gd name="connsiteY40303" fmla="*/ 2073466 h 4330701"/>
              <a:gd name="connsiteX40304" fmla="*/ 1883206 w 12191966"/>
              <a:gd name="connsiteY40304" fmla="*/ 2069893 h 4330701"/>
              <a:gd name="connsiteX40305" fmla="*/ 1880031 w 12191966"/>
              <a:gd name="connsiteY40305" fmla="*/ 2065131 h 4330701"/>
              <a:gd name="connsiteX40306" fmla="*/ 1878443 w 12191966"/>
              <a:gd name="connsiteY40306" fmla="*/ 2061955 h 4330701"/>
              <a:gd name="connsiteX40307" fmla="*/ 1877650 w 12191966"/>
              <a:gd name="connsiteY40307" fmla="*/ 2058383 h 4330701"/>
              <a:gd name="connsiteX40308" fmla="*/ 1883602 w 12191966"/>
              <a:gd name="connsiteY40308" fmla="*/ 2054811 h 4330701"/>
              <a:gd name="connsiteX40309" fmla="*/ 1890350 w 12191966"/>
              <a:gd name="connsiteY40309" fmla="*/ 2052826 h 4330701"/>
              <a:gd name="connsiteX40310" fmla="*/ 1896302 w 12191966"/>
              <a:gd name="connsiteY40310" fmla="*/ 2050842 h 4330701"/>
              <a:gd name="connsiteX40311" fmla="*/ 1902652 w 12191966"/>
              <a:gd name="connsiteY40311" fmla="*/ 2049254 h 4330701"/>
              <a:gd name="connsiteX40312" fmla="*/ 1909399 w 12191966"/>
              <a:gd name="connsiteY40312" fmla="*/ 2048857 h 4330701"/>
              <a:gd name="connsiteX40313" fmla="*/ 1916146 w 12191966"/>
              <a:gd name="connsiteY40313" fmla="*/ 2048460 h 4330701"/>
              <a:gd name="connsiteX40314" fmla="*/ 1923291 w 12191966"/>
              <a:gd name="connsiteY40314" fmla="*/ 2048460 h 4330701"/>
              <a:gd name="connsiteX40315" fmla="*/ 1930434 w 12191966"/>
              <a:gd name="connsiteY40315" fmla="*/ 2048857 h 4330701"/>
              <a:gd name="connsiteX40316" fmla="*/ 1945516 w 12191966"/>
              <a:gd name="connsiteY40316" fmla="*/ 2050445 h 4330701"/>
              <a:gd name="connsiteX40317" fmla="*/ 1960993 w 12191966"/>
              <a:gd name="connsiteY40317" fmla="*/ 2052826 h 4330701"/>
              <a:gd name="connsiteX40318" fmla="*/ 1978060 w 12191966"/>
              <a:gd name="connsiteY40318" fmla="*/ 2056002 h 4330701"/>
              <a:gd name="connsiteX40319" fmla="*/ 1995125 w 12191966"/>
              <a:gd name="connsiteY40319" fmla="*/ 2058383 h 4330701"/>
              <a:gd name="connsiteX40320" fmla="*/ 1994728 w 12191966"/>
              <a:gd name="connsiteY40320" fmla="*/ 2054811 h 4330701"/>
              <a:gd name="connsiteX40321" fmla="*/ 1993537 w 12191966"/>
              <a:gd name="connsiteY40321" fmla="*/ 2051239 h 4330701"/>
              <a:gd name="connsiteX40322" fmla="*/ 1991951 w 12191966"/>
              <a:gd name="connsiteY40322" fmla="*/ 2048857 h 4330701"/>
              <a:gd name="connsiteX40323" fmla="*/ 1990362 w 12191966"/>
              <a:gd name="connsiteY40323" fmla="*/ 2046476 h 4330701"/>
              <a:gd name="connsiteX40324" fmla="*/ 1988379 w 12191966"/>
              <a:gd name="connsiteY40324" fmla="*/ 2043697 h 4330701"/>
              <a:gd name="connsiteX40325" fmla="*/ 1986394 w 12191966"/>
              <a:gd name="connsiteY40325" fmla="*/ 2041713 h 4330701"/>
              <a:gd name="connsiteX40326" fmla="*/ 1982027 w 12191966"/>
              <a:gd name="connsiteY40326" fmla="*/ 2038934 h 4330701"/>
              <a:gd name="connsiteX40327" fmla="*/ 1976868 w 12191966"/>
              <a:gd name="connsiteY40327" fmla="*/ 2036553 h 4330701"/>
              <a:gd name="connsiteX40328" fmla="*/ 1971312 w 12191966"/>
              <a:gd name="connsiteY40328" fmla="*/ 2033775 h 4330701"/>
              <a:gd name="connsiteX40329" fmla="*/ 1966550 w 12191966"/>
              <a:gd name="connsiteY40329" fmla="*/ 2031393 h 4330701"/>
              <a:gd name="connsiteX40330" fmla="*/ 1961786 w 12191966"/>
              <a:gd name="connsiteY40330" fmla="*/ 2027821 h 4330701"/>
              <a:gd name="connsiteX40331" fmla="*/ 1963375 w 12191966"/>
              <a:gd name="connsiteY40331" fmla="*/ 2023455 h 4330701"/>
              <a:gd name="connsiteX40332" fmla="*/ 1964963 w 12191966"/>
              <a:gd name="connsiteY40332" fmla="*/ 2020280 h 4330701"/>
              <a:gd name="connsiteX40333" fmla="*/ 1966550 w 12191966"/>
              <a:gd name="connsiteY40333" fmla="*/ 2017898 h 4330701"/>
              <a:gd name="connsiteX40334" fmla="*/ 1968137 w 12191966"/>
              <a:gd name="connsiteY40334" fmla="*/ 2016310 h 4330701"/>
              <a:gd name="connsiteX40335" fmla="*/ 1968931 w 12191966"/>
              <a:gd name="connsiteY40335" fmla="*/ 2011944 h 4330701"/>
              <a:gd name="connsiteX40336" fmla="*/ 1970518 w 12191966"/>
              <a:gd name="connsiteY40336" fmla="*/ 2008769 h 4330701"/>
              <a:gd name="connsiteX40337" fmla="*/ 1972503 w 12191966"/>
              <a:gd name="connsiteY40337" fmla="*/ 2007181 h 4330701"/>
              <a:gd name="connsiteX40338" fmla="*/ 1974487 w 12191966"/>
              <a:gd name="connsiteY40338" fmla="*/ 2006785 h 4330701"/>
              <a:gd name="connsiteX40339" fmla="*/ 1976868 w 12191966"/>
              <a:gd name="connsiteY40339" fmla="*/ 2006785 h 4330701"/>
              <a:gd name="connsiteX40340" fmla="*/ 1979645 w 12191966"/>
              <a:gd name="connsiteY40340" fmla="*/ 2007578 h 4330701"/>
              <a:gd name="connsiteX40341" fmla="*/ 1985203 w 12191966"/>
              <a:gd name="connsiteY40341" fmla="*/ 2011151 h 4330701"/>
              <a:gd name="connsiteX40342" fmla="*/ 1991554 w 12191966"/>
              <a:gd name="connsiteY40342" fmla="*/ 2015914 h 4330701"/>
              <a:gd name="connsiteX40343" fmla="*/ 1995125 w 12191966"/>
              <a:gd name="connsiteY40343" fmla="*/ 2017898 h 4330701"/>
              <a:gd name="connsiteX40344" fmla="*/ 1998698 w 12191966"/>
              <a:gd name="connsiteY40344" fmla="*/ 2019486 h 4330701"/>
              <a:gd name="connsiteX40345" fmla="*/ 2002269 w 12191966"/>
              <a:gd name="connsiteY40345" fmla="*/ 2020676 h 4330701"/>
              <a:gd name="connsiteX40346" fmla="*/ 2005443 w 12191966"/>
              <a:gd name="connsiteY40346" fmla="*/ 2021470 h 4330701"/>
              <a:gd name="connsiteX40347" fmla="*/ 2008618 w 12191966"/>
              <a:gd name="connsiteY40347" fmla="*/ 2021470 h 4330701"/>
              <a:gd name="connsiteX40348" fmla="*/ 2012190 w 12191966"/>
              <a:gd name="connsiteY40348" fmla="*/ 2020280 h 4330701"/>
              <a:gd name="connsiteX40349" fmla="*/ 2010603 w 12191966"/>
              <a:gd name="connsiteY40349" fmla="*/ 2022264 h 4330701"/>
              <a:gd name="connsiteX40350" fmla="*/ 2009015 w 12191966"/>
              <a:gd name="connsiteY40350" fmla="*/ 2023852 h 4330701"/>
              <a:gd name="connsiteX40351" fmla="*/ 2007030 w 12191966"/>
              <a:gd name="connsiteY40351" fmla="*/ 2024646 h 4330701"/>
              <a:gd name="connsiteX40352" fmla="*/ 2005046 w 12191966"/>
              <a:gd name="connsiteY40352" fmla="*/ 2025836 h 4330701"/>
              <a:gd name="connsiteX40353" fmla="*/ 2000682 w 12191966"/>
              <a:gd name="connsiteY40353" fmla="*/ 2027027 h 4330701"/>
              <a:gd name="connsiteX40354" fmla="*/ 1995521 w 12191966"/>
              <a:gd name="connsiteY40354" fmla="*/ 2027424 h 4330701"/>
              <a:gd name="connsiteX40355" fmla="*/ 1993537 w 12191966"/>
              <a:gd name="connsiteY40355" fmla="*/ 2028218 h 4330701"/>
              <a:gd name="connsiteX40356" fmla="*/ 1991554 w 12191966"/>
              <a:gd name="connsiteY40356" fmla="*/ 2029805 h 4330701"/>
              <a:gd name="connsiteX40357" fmla="*/ 1989966 w 12191966"/>
              <a:gd name="connsiteY40357" fmla="*/ 2032187 h 4330701"/>
              <a:gd name="connsiteX40358" fmla="*/ 1989569 w 12191966"/>
              <a:gd name="connsiteY40358" fmla="*/ 2035759 h 4330701"/>
              <a:gd name="connsiteX40359" fmla="*/ 1990362 w 12191966"/>
              <a:gd name="connsiteY40359" fmla="*/ 2038934 h 4330701"/>
              <a:gd name="connsiteX40360" fmla="*/ 1991951 w 12191966"/>
              <a:gd name="connsiteY40360" fmla="*/ 2040919 h 4330701"/>
              <a:gd name="connsiteX40361" fmla="*/ 1993537 w 12191966"/>
              <a:gd name="connsiteY40361" fmla="*/ 2041713 h 4330701"/>
              <a:gd name="connsiteX40362" fmla="*/ 1995521 w 12191966"/>
              <a:gd name="connsiteY40362" fmla="*/ 2041713 h 4330701"/>
              <a:gd name="connsiteX40363" fmla="*/ 1997903 w 12191966"/>
              <a:gd name="connsiteY40363" fmla="*/ 2041316 h 4330701"/>
              <a:gd name="connsiteX40364" fmla="*/ 1999887 w 12191966"/>
              <a:gd name="connsiteY40364" fmla="*/ 2040919 h 4330701"/>
              <a:gd name="connsiteX40365" fmla="*/ 2005046 w 12191966"/>
              <a:gd name="connsiteY40365" fmla="*/ 2038934 h 4330701"/>
              <a:gd name="connsiteX40366" fmla="*/ 2007030 w 12191966"/>
              <a:gd name="connsiteY40366" fmla="*/ 2037744 h 4330701"/>
              <a:gd name="connsiteX40367" fmla="*/ 2009015 w 12191966"/>
              <a:gd name="connsiteY40367" fmla="*/ 2037744 h 4330701"/>
              <a:gd name="connsiteX40368" fmla="*/ 2010603 w 12191966"/>
              <a:gd name="connsiteY40368" fmla="*/ 2038537 h 4330701"/>
              <a:gd name="connsiteX40369" fmla="*/ 2012190 w 12191966"/>
              <a:gd name="connsiteY40369" fmla="*/ 2039331 h 4330701"/>
              <a:gd name="connsiteX40370" fmla="*/ 2012984 w 12191966"/>
              <a:gd name="connsiteY40370" fmla="*/ 2041713 h 4330701"/>
              <a:gd name="connsiteX40371" fmla="*/ 2012984 w 12191966"/>
              <a:gd name="connsiteY40371" fmla="*/ 2046079 h 4330701"/>
              <a:gd name="connsiteX40372" fmla="*/ 2012984 w 12191966"/>
              <a:gd name="connsiteY40372" fmla="*/ 2051239 h 4330701"/>
              <a:gd name="connsiteX40373" fmla="*/ 2012190 w 12191966"/>
              <a:gd name="connsiteY40373" fmla="*/ 2058383 h 4330701"/>
              <a:gd name="connsiteX40374" fmla="*/ 2018143 w 12191966"/>
              <a:gd name="connsiteY40374" fmla="*/ 2058383 h 4330701"/>
              <a:gd name="connsiteX40375" fmla="*/ 2024095 w 12191966"/>
              <a:gd name="connsiteY40375" fmla="*/ 2058383 h 4330701"/>
              <a:gd name="connsiteX40376" fmla="*/ 2030049 w 12191966"/>
              <a:gd name="connsiteY40376" fmla="*/ 2057589 h 4330701"/>
              <a:gd name="connsiteX40377" fmla="*/ 2035209 w 12191966"/>
              <a:gd name="connsiteY40377" fmla="*/ 2056002 h 4330701"/>
              <a:gd name="connsiteX40378" fmla="*/ 2037589 w 12191966"/>
              <a:gd name="connsiteY40378" fmla="*/ 2054811 h 4330701"/>
              <a:gd name="connsiteX40379" fmla="*/ 2039573 w 12191966"/>
              <a:gd name="connsiteY40379" fmla="*/ 2053223 h 4330701"/>
              <a:gd name="connsiteX40380" fmla="*/ 2041161 w 12191966"/>
              <a:gd name="connsiteY40380" fmla="*/ 2051239 h 4330701"/>
              <a:gd name="connsiteX40381" fmla="*/ 2043146 w 12191966"/>
              <a:gd name="connsiteY40381" fmla="*/ 2049254 h 4330701"/>
              <a:gd name="connsiteX40382" fmla="*/ 2044337 w 12191966"/>
              <a:gd name="connsiteY40382" fmla="*/ 2046873 h 4330701"/>
              <a:gd name="connsiteX40383" fmla="*/ 2045130 w 12191966"/>
              <a:gd name="connsiteY40383" fmla="*/ 2043697 h 4330701"/>
              <a:gd name="connsiteX40384" fmla="*/ 2045924 w 12191966"/>
              <a:gd name="connsiteY40384" fmla="*/ 2039728 h 4330701"/>
              <a:gd name="connsiteX40385" fmla="*/ 2045924 w 12191966"/>
              <a:gd name="connsiteY40385" fmla="*/ 2035759 h 4330701"/>
              <a:gd name="connsiteX40386" fmla="*/ 2054655 w 12191966"/>
              <a:gd name="connsiteY40386" fmla="*/ 2039728 h 4330701"/>
              <a:gd name="connsiteX40387" fmla="*/ 2063783 w 12191966"/>
              <a:gd name="connsiteY40387" fmla="*/ 2044491 h 4330701"/>
              <a:gd name="connsiteX40388" fmla="*/ 2072515 w 12191966"/>
              <a:gd name="connsiteY40388" fmla="*/ 2048460 h 4330701"/>
              <a:gd name="connsiteX40389" fmla="*/ 2081246 w 12191966"/>
              <a:gd name="connsiteY40389" fmla="*/ 2052429 h 4330701"/>
              <a:gd name="connsiteX40390" fmla="*/ 2085215 w 12191966"/>
              <a:gd name="connsiteY40390" fmla="*/ 2054017 h 4330701"/>
              <a:gd name="connsiteX40391" fmla="*/ 2089978 w 12191966"/>
              <a:gd name="connsiteY40391" fmla="*/ 2054811 h 4330701"/>
              <a:gd name="connsiteX40392" fmla="*/ 2094344 w 12191966"/>
              <a:gd name="connsiteY40392" fmla="*/ 2055605 h 4330701"/>
              <a:gd name="connsiteX40393" fmla="*/ 2099122 w 12191966"/>
              <a:gd name="connsiteY40393" fmla="*/ 2056002 h 4330701"/>
              <a:gd name="connsiteX40394" fmla="*/ 2103486 w 12191966"/>
              <a:gd name="connsiteY40394" fmla="*/ 2056002 h 4330701"/>
              <a:gd name="connsiteX40395" fmla="*/ 2108646 w 12191966"/>
              <a:gd name="connsiteY40395" fmla="*/ 2054811 h 4330701"/>
              <a:gd name="connsiteX40396" fmla="*/ 2113411 w 12191966"/>
              <a:gd name="connsiteY40396" fmla="*/ 2053223 h 4330701"/>
              <a:gd name="connsiteX40397" fmla="*/ 2118565 w 12191966"/>
              <a:gd name="connsiteY40397" fmla="*/ 2051239 h 4330701"/>
              <a:gd name="connsiteX40398" fmla="*/ 2118565 w 12191966"/>
              <a:gd name="connsiteY40398" fmla="*/ 2056002 h 4330701"/>
              <a:gd name="connsiteX40399" fmla="*/ 2118967 w 12191966"/>
              <a:gd name="connsiteY40399" fmla="*/ 2059971 h 4330701"/>
              <a:gd name="connsiteX40400" fmla="*/ 2120151 w 12191966"/>
              <a:gd name="connsiteY40400" fmla="*/ 2063543 h 4330701"/>
              <a:gd name="connsiteX40401" fmla="*/ 2121346 w 12191966"/>
              <a:gd name="connsiteY40401" fmla="*/ 2066321 h 4330701"/>
              <a:gd name="connsiteX40402" fmla="*/ 2122935 w 12191966"/>
              <a:gd name="connsiteY40402" fmla="*/ 2069100 h 4330701"/>
              <a:gd name="connsiteX40403" fmla="*/ 2124911 w 12191966"/>
              <a:gd name="connsiteY40403" fmla="*/ 2071084 h 4330701"/>
              <a:gd name="connsiteX40404" fmla="*/ 2126896 w 12191966"/>
              <a:gd name="connsiteY40404" fmla="*/ 2073069 h 4330701"/>
              <a:gd name="connsiteX40405" fmla="*/ 2129675 w 12191966"/>
              <a:gd name="connsiteY40405" fmla="*/ 2073863 h 4330701"/>
              <a:gd name="connsiteX40406" fmla="*/ 2129675 w 12191966"/>
              <a:gd name="connsiteY40406" fmla="*/ 2077038 h 4330701"/>
              <a:gd name="connsiteX40407" fmla="*/ 2128878 w 12191966"/>
              <a:gd name="connsiteY40407" fmla="*/ 2079022 h 4330701"/>
              <a:gd name="connsiteX40408" fmla="*/ 2128089 w 12191966"/>
              <a:gd name="connsiteY40408" fmla="*/ 2080610 h 4330701"/>
              <a:gd name="connsiteX40409" fmla="*/ 2126500 w 12191966"/>
              <a:gd name="connsiteY40409" fmla="*/ 2081404 h 4330701"/>
              <a:gd name="connsiteX40410" fmla="*/ 2124911 w 12191966"/>
              <a:gd name="connsiteY40410" fmla="*/ 2082595 h 4330701"/>
              <a:gd name="connsiteX40411" fmla="*/ 2123331 w 12191966"/>
              <a:gd name="connsiteY40411" fmla="*/ 2082595 h 4330701"/>
              <a:gd name="connsiteX40412" fmla="*/ 2118967 w 12191966"/>
              <a:gd name="connsiteY40412" fmla="*/ 2082595 h 4330701"/>
              <a:gd name="connsiteX40413" fmla="*/ 2109438 w 12191966"/>
              <a:gd name="connsiteY40413" fmla="*/ 2081007 h 4330701"/>
              <a:gd name="connsiteX40414" fmla="*/ 2105074 w 12191966"/>
              <a:gd name="connsiteY40414" fmla="*/ 2081007 h 4330701"/>
              <a:gd name="connsiteX40415" fmla="*/ 2103486 w 12191966"/>
              <a:gd name="connsiteY40415" fmla="*/ 2081007 h 4330701"/>
              <a:gd name="connsiteX40416" fmla="*/ 2101506 w 12191966"/>
              <a:gd name="connsiteY40416" fmla="*/ 2081404 h 4330701"/>
              <a:gd name="connsiteX40417" fmla="*/ 2102298 w 12191966"/>
              <a:gd name="connsiteY40417" fmla="*/ 2088548 h 4330701"/>
              <a:gd name="connsiteX40418" fmla="*/ 2103486 w 12191966"/>
              <a:gd name="connsiteY40418" fmla="*/ 2093708 h 4330701"/>
              <a:gd name="connsiteX40419" fmla="*/ 2105471 w 12191966"/>
              <a:gd name="connsiteY40419" fmla="*/ 2096883 h 4330701"/>
              <a:gd name="connsiteX40420" fmla="*/ 2107854 w 12191966"/>
              <a:gd name="connsiteY40420" fmla="*/ 2099662 h 4330701"/>
              <a:gd name="connsiteX40421" fmla="*/ 2110632 w 12191966"/>
              <a:gd name="connsiteY40421" fmla="*/ 2101249 h 4330701"/>
              <a:gd name="connsiteX40422" fmla="*/ 2113411 w 12191966"/>
              <a:gd name="connsiteY40422" fmla="*/ 2101646 h 4330701"/>
              <a:gd name="connsiteX40423" fmla="*/ 2116980 w 12191966"/>
              <a:gd name="connsiteY40423" fmla="*/ 2101249 h 4330701"/>
              <a:gd name="connsiteX40424" fmla="*/ 2120950 w 12191966"/>
              <a:gd name="connsiteY40424" fmla="*/ 2100059 h 4330701"/>
              <a:gd name="connsiteX40425" fmla="*/ 2128878 w 12191966"/>
              <a:gd name="connsiteY40425" fmla="*/ 2096883 h 4330701"/>
              <a:gd name="connsiteX40426" fmla="*/ 2137220 w 12191966"/>
              <a:gd name="connsiteY40426" fmla="*/ 2093708 h 4330701"/>
              <a:gd name="connsiteX40427" fmla="*/ 2145158 w 12191966"/>
              <a:gd name="connsiteY40427" fmla="*/ 2090533 h 4330701"/>
              <a:gd name="connsiteX40428" fmla="*/ 2148731 w 12191966"/>
              <a:gd name="connsiteY40428" fmla="*/ 2089739 h 4330701"/>
              <a:gd name="connsiteX40429" fmla="*/ 2152301 w 12191966"/>
              <a:gd name="connsiteY40429" fmla="*/ 2089739 h 4330701"/>
              <a:gd name="connsiteX40430" fmla="*/ 2173339 w 12191966"/>
              <a:gd name="connsiteY40430" fmla="*/ 2090533 h 4330701"/>
              <a:gd name="connsiteX40431" fmla="*/ 2195962 w 12191966"/>
              <a:gd name="connsiteY40431" fmla="*/ 2092121 h 4330701"/>
              <a:gd name="connsiteX40432" fmla="*/ 2219375 w 12191966"/>
              <a:gd name="connsiteY40432" fmla="*/ 2094105 h 4330701"/>
              <a:gd name="connsiteX40433" fmla="*/ 2242788 w 12191966"/>
              <a:gd name="connsiteY40433" fmla="*/ 2096883 h 4330701"/>
              <a:gd name="connsiteX40434" fmla="*/ 2255090 w 12191966"/>
              <a:gd name="connsiteY40434" fmla="*/ 2098471 h 4330701"/>
              <a:gd name="connsiteX40435" fmla="*/ 2266204 w 12191966"/>
              <a:gd name="connsiteY40435" fmla="*/ 2100456 h 4330701"/>
              <a:gd name="connsiteX40436" fmla="*/ 2277712 w 12191966"/>
              <a:gd name="connsiteY40436" fmla="*/ 2103234 h 4330701"/>
              <a:gd name="connsiteX40437" fmla="*/ 2288030 w 12191966"/>
              <a:gd name="connsiteY40437" fmla="*/ 2105615 h 4330701"/>
              <a:gd name="connsiteX40438" fmla="*/ 2298746 w 12191966"/>
              <a:gd name="connsiteY40438" fmla="*/ 2108791 h 4330701"/>
              <a:gd name="connsiteX40439" fmla="*/ 2308273 w 12191966"/>
              <a:gd name="connsiteY40439" fmla="*/ 2111966 h 4330701"/>
              <a:gd name="connsiteX40440" fmla="*/ 2317400 w 12191966"/>
              <a:gd name="connsiteY40440" fmla="*/ 2115935 h 4330701"/>
              <a:gd name="connsiteX40441" fmla="*/ 2325337 w 12191966"/>
              <a:gd name="connsiteY40441" fmla="*/ 2120301 h 4330701"/>
              <a:gd name="connsiteX40442" fmla="*/ 2325733 w 12191966"/>
              <a:gd name="connsiteY40442" fmla="*/ 2115538 h 4330701"/>
              <a:gd name="connsiteX40443" fmla="*/ 2325733 w 12191966"/>
              <a:gd name="connsiteY40443" fmla="*/ 2111569 h 4330701"/>
              <a:gd name="connsiteX40444" fmla="*/ 2324546 w 12191966"/>
              <a:gd name="connsiteY40444" fmla="*/ 2108791 h 4330701"/>
              <a:gd name="connsiteX40445" fmla="*/ 2323353 w 12191966"/>
              <a:gd name="connsiteY40445" fmla="*/ 2106012 h 4330701"/>
              <a:gd name="connsiteX40446" fmla="*/ 2321367 w 12191966"/>
              <a:gd name="connsiteY40446" fmla="*/ 2104425 h 4330701"/>
              <a:gd name="connsiteX40447" fmla="*/ 2319384 w 12191966"/>
              <a:gd name="connsiteY40447" fmla="*/ 2103234 h 4330701"/>
              <a:gd name="connsiteX40448" fmla="*/ 2314225 w 12191966"/>
              <a:gd name="connsiteY40448" fmla="*/ 2101249 h 4330701"/>
              <a:gd name="connsiteX40449" fmla="*/ 2309066 w 12191966"/>
              <a:gd name="connsiteY40449" fmla="*/ 2099662 h 4330701"/>
              <a:gd name="connsiteX40450" fmla="*/ 2307082 w 12191966"/>
              <a:gd name="connsiteY40450" fmla="*/ 2098074 h 4330701"/>
              <a:gd name="connsiteX40451" fmla="*/ 2305098 w 12191966"/>
              <a:gd name="connsiteY40451" fmla="*/ 2096487 h 4330701"/>
              <a:gd name="connsiteX40452" fmla="*/ 2303510 w 12191966"/>
              <a:gd name="connsiteY40452" fmla="*/ 2094105 h 4330701"/>
              <a:gd name="connsiteX40453" fmla="*/ 2303114 w 12191966"/>
              <a:gd name="connsiteY40453" fmla="*/ 2090930 h 4330701"/>
              <a:gd name="connsiteX40454" fmla="*/ 2302716 w 12191966"/>
              <a:gd name="connsiteY40454" fmla="*/ 2086961 h 4330701"/>
              <a:gd name="connsiteX40455" fmla="*/ 2303114 w 12191966"/>
              <a:gd name="connsiteY40455" fmla="*/ 2082198 h 4330701"/>
              <a:gd name="connsiteX40456" fmla="*/ 2306685 w 12191966"/>
              <a:gd name="connsiteY40456" fmla="*/ 2086167 h 4330701"/>
              <a:gd name="connsiteX40457" fmla="*/ 2310257 w 12191966"/>
              <a:gd name="connsiteY40457" fmla="*/ 2088945 h 4330701"/>
              <a:gd name="connsiteX40458" fmla="*/ 2314225 w 12191966"/>
              <a:gd name="connsiteY40458" fmla="*/ 2090930 h 4330701"/>
              <a:gd name="connsiteX40459" fmla="*/ 2317799 w 12191966"/>
              <a:gd name="connsiteY40459" fmla="*/ 2092914 h 4330701"/>
              <a:gd name="connsiteX40460" fmla="*/ 2321367 w 12191966"/>
              <a:gd name="connsiteY40460" fmla="*/ 2094105 h 4330701"/>
              <a:gd name="connsiteX40461" fmla="*/ 2324546 w 12191966"/>
              <a:gd name="connsiteY40461" fmla="*/ 2094899 h 4330701"/>
              <a:gd name="connsiteX40462" fmla="*/ 2331290 w 12191966"/>
              <a:gd name="connsiteY40462" fmla="*/ 2096090 h 4330701"/>
              <a:gd name="connsiteX40463" fmla="*/ 2338435 w 12191966"/>
              <a:gd name="connsiteY40463" fmla="*/ 2097677 h 4330701"/>
              <a:gd name="connsiteX40464" fmla="*/ 2341612 w 12191966"/>
              <a:gd name="connsiteY40464" fmla="*/ 2098471 h 4330701"/>
              <a:gd name="connsiteX40465" fmla="*/ 2345185 w 12191966"/>
              <a:gd name="connsiteY40465" fmla="*/ 2100059 h 4330701"/>
              <a:gd name="connsiteX40466" fmla="*/ 2348757 w 12191966"/>
              <a:gd name="connsiteY40466" fmla="*/ 2102043 h 4330701"/>
              <a:gd name="connsiteX40467" fmla="*/ 2351930 w 12191966"/>
              <a:gd name="connsiteY40467" fmla="*/ 2104425 h 4330701"/>
              <a:gd name="connsiteX40468" fmla="*/ 2355502 w 12191966"/>
              <a:gd name="connsiteY40468" fmla="*/ 2107997 h 4330701"/>
              <a:gd name="connsiteX40469" fmla="*/ 2358677 w 12191966"/>
              <a:gd name="connsiteY40469" fmla="*/ 2112760 h 4330701"/>
              <a:gd name="connsiteX40470" fmla="*/ 2357882 w 12191966"/>
              <a:gd name="connsiteY40470" fmla="*/ 2117126 h 4330701"/>
              <a:gd name="connsiteX40471" fmla="*/ 2356294 w 12191966"/>
              <a:gd name="connsiteY40471" fmla="*/ 2120301 h 4330701"/>
              <a:gd name="connsiteX40472" fmla="*/ 2354708 w 12191966"/>
              <a:gd name="connsiteY40472" fmla="*/ 2122683 h 4330701"/>
              <a:gd name="connsiteX40473" fmla="*/ 2352723 w 12191966"/>
              <a:gd name="connsiteY40473" fmla="*/ 2124667 h 4330701"/>
              <a:gd name="connsiteX40474" fmla="*/ 2350343 w 12191966"/>
              <a:gd name="connsiteY40474" fmla="*/ 2126255 h 4330701"/>
              <a:gd name="connsiteX40475" fmla="*/ 2347964 w 12191966"/>
              <a:gd name="connsiteY40475" fmla="*/ 2127049 h 4330701"/>
              <a:gd name="connsiteX40476" fmla="*/ 2343994 w 12191966"/>
              <a:gd name="connsiteY40476" fmla="*/ 2128636 h 4330701"/>
              <a:gd name="connsiteX40477" fmla="*/ 2341612 w 12191966"/>
              <a:gd name="connsiteY40477" fmla="*/ 2129827 h 4330701"/>
              <a:gd name="connsiteX40478" fmla="*/ 2339626 w 12191966"/>
              <a:gd name="connsiteY40478" fmla="*/ 2130621 h 4330701"/>
              <a:gd name="connsiteX40479" fmla="*/ 2338831 w 12191966"/>
              <a:gd name="connsiteY40479" fmla="*/ 2132209 h 4330701"/>
              <a:gd name="connsiteX40480" fmla="*/ 2337644 w 12191966"/>
              <a:gd name="connsiteY40480" fmla="*/ 2134590 h 4330701"/>
              <a:gd name="connsiteX40481" fmla="*/ 2337644 w 12191966"/>
              <a:gd name="connsiteY40481" fmla="*/ 2137368 h 4330701"/>
              <a:gd name="connsiteX40482" fmla="*/ 2338435 w 12191966"/>
              <a:gd name="connsiteY40482" fmla="*/ 2140544 h 4330701"/>
              <a:gd name="connsiteX40483" fmla="*/ 2339626 w 12191966"/>
              <a:gd name="connsiteY40483" fmla="*/ 2145307 h 4330701"/>
              <a:gd name="connsiteX40484" fmla="*/ 2342404 w 12191966"/>
              <a:gd name="connsiteY40484" fmla="*/ 2150863 h 4330701"/>
              <a:gd name="connsiteX40485" fmla="*/ 2339626 w 12191966"/>
              <a:gd name="connsiteY40485" fmla="*/ 2147291 h 4330701"/>
              <a:gd name="connsiteX40486" fmla="*/ 2337244 w 12191966"/>
              <a:gd name="connsiteY40486" fmla="*/ 2144910 h 4330701"/>
              <a:gd name="connsiteX40487" fmla="*/ 2334864 w 12191966"/>
              <a:gd name="connsiteY40487" fmla="*/ 2142528 h 4330701"/>
              <a:gd name="connsiteX40488" fmla="*/ 2332088 w 12191966"/>
              <a:gd name="connsiteY40488" fmla="*/ 2141734 h 4330701"/>
              <a:gd name="connsiteX40489" fmla="*/ 2329704 w 12191966"/>
              <a:gd name="connsiteY40489" fmla="*/ 2141337 h 4330701"/>
              <a:gd name="connsiteX40490" fmla="*/ 2326928 w 12191966"/>
              <a:gd name="connsiteY40490" fmla="*/ 2141337 h 4330701"/>
              <a:gd name="connsiteX40491" fmla="*/ 2324149 w 12191966"/>
              <a:gd name="connsiteY40491" fmla="*/ 2141734 h 4330701"/>
              <a:gd name="connsiteX40492" fmla="*/ 2321768 w 12191966"/>
              <a:gd name="connsiteY40492" fmla="*/ 2142131 h 4330701"/>
              <a:gd name="connsiteX40493" fmla="*/ 2319783 w 12191966"/>
              <a:gd name="connsiteY40493" fmla="*/ 2143719 h 4330701"/>
              <a:gd name="connsiteX40494" fmla="*/ 2317799 w 12191966"/>
              <a:gd name="connsiteY40494" fmla="*/ 2145307 h 4330701"/>
              <a:gd name="connsiteX40495" fmla="*/ 2316211 w 12191966"/>
              <a:gd name="connsiteY40495" fmla="*/ 2147291 h 4330701"/>
              <a:gd name="connsiteX40496" fmla="*/ 2314623 w 12191966"/>
              <a:gd name="connsiteY40496" fmla="*/ 2149276 h 4330701"/>
              <a:gd name="connsiteX40497" fmla="*/ 2313828 w 12191966"/>
              <a:gd name="connsiteY40497" fmla="*/ 2151260 h 4330701"/>
              <a:gd name="connsiteX40498" fmla="*/ 2313035 w 12191966"/>
              <a:gd name="connsiteY40498" fmla="*/ 2153642 h 4330701"/>
              <a:gd name="connsiteX40499" fmla="*/ 2313035 w 12191966"/>
              <a:gd name="connsiteY40499" fmla="*/ 2155626 h 4330701"/>
              <a:gd name="connsiteX40500" fmla="*/ 2314225 w 12191966"/>
              <a:gd name="connsiteY40500" fmla="*/ 2158405 h 4330701"/>
              <a:gd name="connsiteX40501" fmla="*/ 2311845 w 12191966"/>
              <a:gd name="connsiteY40501" fmla="*/ 2160389 h 4330701"/>
              <a:gd name="connsiteX40502" fmla="*/ 2309066 w 12191966"/>
              <a:gd name="connsiteY40502" fmla="*/ 2161183 h 4330701"/>
              <a:gd name="connsiteX40503" fmla="*/ 2305494 w 12191966"/>
              <a:gd name="connsiteY40503" fmla="*/ 2161977 h 4330701"/>
              <a:gd name="connsiteX40504" fmla="*/ 2301527 w 12191966"/>
              <a:gd name="connsiteY40504" fmla="*/ 2162374 h 4330701"/>
              <a:gd name="connsiteX40505" fmla="*/ 2297158 w 12191966"/>
              <a:gd name="connsiteY40505" fmla="*/ 2162374 h 4330701"/>
              <a:gd name="connsiteX40506" fmla="*/ 2292001 w 12191966"/>
              <a:gd name="connsiteY40506" fmla="*/ 2162771 h 4330701"/>
              <a:gd name="connsiteX40507" fmla="*/ 2286443 w 12191966"/>
              <a:gd name="connsiteY40507" fmla="*/ 2163961 h 4330701"/>
              <a:gd name="connsiteX40508" fmla="*/ 2280486 w 12191966"/>
              <a:gd name="connsiteY40508" fmla="*/ 2165946 h 4330701"/>
              <a:gd name="connsiteX40509" fmla="*/ 2280096 w 12191966"/>
              <a:gd name="connsiteY40509" fmla="*/ 2162374 h 4330701"/>
              <a:gd name="connsiteX40510" fmla="*/ 2280096 w 12191966"/>
              <a:gd name="connsiteY40510" fmla="*/ 2159198 h 4330701"/>
              <a:gd name="connsiteX40511" fmla="*/ 2280096 w 12191966"/>
              <a:gd name="connsiteY40511" fmla="*/ 2156817 h 4330701"/>
              <a:gd name="connsiteX40512" fmla="*/ 2280486 w 12191966"/>
              <a:gd name="connsiteY40512" fmla="*/ 2154436 h 4330701"/>
              <a:gd name="connsiteX40513" fmla="*/ 2281679 w 12191966"/>
              <a:gd name="connsiteY40513" fmla="*/ 2152848 h 4330701"/>
              <a:gd name="connsiteX40514" fmla="*/ 2282077 w 12191966"/>
              <a:gd name="connsiteY40514" fmla="*/ 2151260 h 4330701"/>
              <a:gd name="connsiteX40515" fmla="*/ 2284458 w 12191966"/>
              <a:gd name="connsiteY40515" fmla="*/ 2148085 h 4330701"/>
              <a:gd name="connsiteX40516" fmla="*/ 2287236 w 12191966"/>
              <a:gd name="connsiteY40516" fmla="*/ 2146100 h 4330701"/>
              <a:gd name="connsiteX40517" fmla="*/ 2289622 w 12191966"/>
              <a:gd name="connsiteY40517" fmla="*/ 2143719 h 4330701"/>
              <a:gd name="connsiteX40518" fmla="*/ 2290808 w 12191966"/>
              <a:gd name="connsiteY40518" fmla="*/ 2142131 h 4330701"/>
              <a:gd name="connsiteX40519" fmla="*/ 2291206 w 12191966"/>
              <a:gd name="connsiteY40519" fmla="*/ 2140147 h 4330701"/>
              <a:gd name="connsiteX40520" fmla="*/ 2291604 w 12191966"/>
              <a:gd name="connsiteY40520" fmla="*/ 2138162 h 4330701"/>
              <a:gd name="connsiteX40521" fmla="*/ 2291604 w 12191966"/>
              <a:gd name="connsiteY40521" fmla="*/ 2135384 h 4330701"/>
              <a:gd name="connsiteX40522" fmla="*/ 2291206 w 12191966"/>
              <a:gd name="connsiteY40522" fmla="*/ 2132605 h 4330701"/>
              <a:gd name="connsiteX40523" fmla="*/ 2290012 w 12191966"/>
              <a:gd name="connsiteY40523" fmla="*/ 2130621 h 4330701"/>
              <a:gd name="connsiteX40524" fmla="*/ 2289223 w 12191966"/>
              <a:gd name="connsiteY40524" fmla="*/ 2129033 h 4330701"/>
              <a:gd name="connsiteX40525" fmla="*/ 2287236 w 12191966"/>
              <a:gd name="connsiteY40525" fmla="*/ 2128239 h 4330701"/>
              <a:gd name="connsiteX40526" fmla="*/ 2285651 w 12191966"/>
              <a:gd name="connsiteY40526" fmla="*/ 2127842 h 4330701"/>
              <a:gd name="connsiteX40527" fmla="*/ 2283265 w 12191966"/>
              <a:gd name="connsiteY40527" fmla="*/ 2127049 h 4330701"/>
              <a:gd name="connsiteX40528" fmla="*/ 2278506 w 12191966"/>
              <a:gd name="connsiteY40528" fmla="*/ 2126652 h 4330701"/>
              <a:gd name="connsiteX40529" fmla="*/ 2274140 w 12191966"/>
              <a:gd name="connsiteY40529" fmla="*/ 2126652 h 4330701"/>
              <a:gd name="connsiteX40530" fmla="*/ 2269379 w 12191966"/>
              <a:gd name="connsiteY40530" fmla="*/ 2125858 h 4330701"/>
              <a:gd name="connsiteX40531" fmla="*/ 2267395 w 12191966"/>
              <a:gd name="connsiteY40531" fmla="*/ 2125064 h 4330701"/>
              <a:gd name="connsiteX40532" fmla="*/ 2266204 w 12191966"/>
              <a:gd name="connsiteY40532" fmla="*/ 2124270 h 4330701"/>
              <a:gd name="connsiteX40533" fmla="*/ 2264617 w 12191966"/>
              <a:gd name="connsiteY40533" fmla="*/ 2122286 h 4330701"/>
              <a:gd name="connsiteX40534" fmla="*/ 2263820 w 12191966"/>
              <a:gd name="connsiteY40534" fmla="*/ 2120301 h 4330701"/>
              <a:gd name="connsiteX40535" fmla="*/ 2261836 w 12191966"/>
              <a:gd name="connsiteY40535" fmla="*/ 2120698 h 4330701"/>
              <a:gd name="connsiteX40536" fmla="*/ 2260647 w 12191966"/>
              <a:gd name="connsiteY40536" fmla="*/ 2122286 h 4330701"/>
              <a:gd name="connsiteX40537" fmla="*/ 2259854 w 12191966"/>
              <a:gd name="connsiteY40537" fmla="*/ 2123476 h 4330701"/>
              <a:gd name="connsiteX40538" fmla="*/ 2259854 w 12191966"/>
              <a:gd name="connsiteY40538" fmla="*/ 2125064 h 4330701"/>
              <a:gd name="connsiteX40539" fmla="*/ 2260647 w 12191966"/>
              <a:gd name="connsiteY40539" fmla="*/ 2127049 h 4330701"/>
              <a:gd name="connsiteX40540" fmla="*/ 2261045 w 12191966"/>
              <a:gd name="connsiteY40540" fmla="*/ 2129033 h 4330701"/>
              <a:gd name="connsiteX40541" fmla="*/ 2263423 w 12191966"/>
              <a:gd name="connsiteY40541" fmla="*/ 2133796 h 4330701"/>
              <a:gd name="connsiteX40542" fmla="*/ 2267395 w 12191966"/>
              <a:gd name="connsiteY40542" fmla="*/ 2137765 h 4330701"/>
              <a:gd name="connsiteX40543" fmla="*/ 2269379 w 12191966"/>
              <a:gd name="connsiteY40543" fmla="*/ 2139750 h 4330701"/>
              <a:gd name="connsiteX40544" fmla="*/ 2271362 w 12191966"/>
              <a:gd name="connsiteY40544" fmla="*/ 2141337 h 4330701"/>
              <a:gd name="connsiteX40545" fmla="*/ 2274140 w 12191966"/>
              <a:gd name="connsiteY40545" fmla="*/ 2142131 h 4330701"/>
              <a:gd name="connsiteX40546" fmla="*/ 2276126 w 12191966"/>
              <a:gd name="connsiteY40546" fmla="*/ 2143322 h 4330701"/>
              <a:gd name="connsiteX40547" fmla="*/ 2278506 w 12191966"/>
              <a:gd name="connsiteY40547" fmla="*/ 2143322 h 4330701"/>
              <a:gd name="connsiteX40548" fmla="*/ 2280486 w 12191966"/>
              <a:gd name="connsiteY40548" fmla="*/ 2142528 h 4330701"/>
              <a:gd name="connsiteX40549" fmla="*/ 2278506 w 12191966"/>
              <a:gd name="connsiteY40549" fmla="*/ 2147291 h 4330701"/>
              <a:gd name="connsiteX40550" fmla="*/ 2276524 w 12191966"/>
              <a:gd name="connsiteY40550" fmla="*/ 2150863 h 4330701"/>
              <a:gd name="connsiteX40551" fmla="*/ 2274537 w 12191966"/>
              <a:gd name="connsiteY40551" fmla="*/ 2153642 h 4330701"/>
              <a:gd name="connsiteX40552" fmla="*/ 2272156 w 12191966"/>
              <a:gd name="connsiteY40552" fmla="*/ 2156420 h 4330701"/>
              <a:gd name="connsiteX40553" fmla="*/ 2269379 w 12191966"/>
              <a:gd name="connsiteY40553" fmla="*/ 2158405 h 4330701"/>
              <a:gd name="connsiteX40554" fmla="*/ 2266996 w 12191966"/>
              <a:gd name="connsiteY40554" fmla="*/ 2159198 h 4330701"/>
              <a:gd name="connsiteX40555" fmla="*/ 2264617 w 12191966"/>
              <a:gd name="connsiteY40555" fmla="*/ 2160389 h 4330701"/>
              <a:gd name="connsiteX40556" fmla="*/ 2261836 w 12191966"/>
              <a:gd name="connsiteY40556" fmla="*/ 2161183 h 4330701"/>
              <a:gd name="connsiteX40557" fmla="*/ 2259059 w 12191966"/>
              <a:gd name="connsiteY40557" fmla="*/ 2161183 h 4330701"/>
              <a:gd name="connsiteX40558" fmla="*/ 2255885 w 12191966"/>
              <a:gd name="connsiteY40558" fmla="*/ 2161183 h 4330701"/>
              <a:gd name="connsiteX40559" fmla="*/ 2249534 w 12191966"/>
              <a:gd name="connsiteY40559" fmla="*/ 2160786 h 4330701"/>
              <a:gd name="connsiteX40560" fmla="*/ 2236043 w 12191966"/>
              <a:gd name="connsiteY40560" fmla="*/ 2158405 h 4330701"/>
              <a:gd name="connsiteX40561" fmla="*/ 2234457 w 12191966"/>
              <a:gd name="connsiteY40561" fmla="*/ 2153245 h 4330701"/>
              <a:gd name="connsiteX40562" fmla="*/ 2232471 w 12191966"/>
              <a:gd name="connsiteY40562" fmla="*/ 2148879 h 4330701"/>
              <a:gd name="connsiteX40563" fmla="*/ 2227708 w 12191966"/>
              <a:gd name="connsiteY40563" fmla="*/ 2146100 h 4330701"/>
              <a:gd name="connsiteX40564" fmla="*/ 2225327 w 12191966"/>
              <a:gd name="connsiteY40564" fmla="*/ 2144910 h 4330701"/>
              <a:gd name="connsiteX40565" fmla="*/ 2223343 w 12191966"/>
              <a:gd name="connsiteY40565" fmla="*/ 2142528 h 4330701"/>
              <a:gd name="connsiteX40566" fmla="*/ 2221358 w 12191966"/>
              <a:gd name="connsiteY40566" fmla="*/ 2140544 h 4330701"/>
              <a:gd name="connsiteX40567" fmla="*/ 2219773 w 12191966"/>
              <a:gd name="connsiteY40567" fmla="*/ 2138162 h 4330701"/>
              <a:gd name="connsiteX40568" fmla="*/ 2218185 w 12191966"/>
              <a:gd name="connsiteY40568" fmla="*/ 2135384 h 4330701"/>
              <a:gd name="connsiteX40569" fmla="*/ 2217787 w 12191966"/>
              <a:gd name="connsiteY40569" fmla="*/ 2131018 h 4330701"/>
              <a:gd name="connsiteX40570" fmla="*/ 2213422 w 12191966"/>
              <a:gd name="connsiteY40570" fmla="*/ 2128636 h 4330701"/>
              <a:gd name="connsiteX40571" fmla="*/ 2209454 w 12191966"/>
              <a:gd name="connsiteY40571" fmla="*/ 2126652 h 4330701"/>
              <a:gd name="connsiteX40572" fmla="*/ 2204296 w 12191966"/>
              <a:gd name="connsiteY40572" fmla="*/ 2125064 h 4330701"/>
              <a:gd name="connsiteX40573" fmla="*/ 2199931 w 12191966"/>
              <a:gd name="connsiteY40573" fmla="*/ 2124270 h 4330701"/>
              <a:gd name="connsiteX40574" fmla="*/ 2198341 w 12191966"/>
              <a:gd name="connsiteY40574" fmla="*/ 2124667 h 4330701"/>
              <a:gd name="connsiteX40575" fmla="*/ 2196755 w 12191966"/>
              <a:gd name="connsiteY40575" fmla="*/ 2124667 h 4330701"/>
              <a:gd name="connsiteX40576" fmla="*/ 2195962 w 12191966"/>
              <a:gd name="connsiteY40576" fmla="*/ 2124270 h 4330701"/>
              <a:gd name="connsiteX40577" fmla="*/ 2194774 w 12191966"/>
              <a:gd name="connsiteY40577" fmla="*/ 2123080 h 4330701"/>
              <a:gd name="connsiteX40578" fmla="*/ 2187627 w 12191966"/>
              <a:gd name="connsiteY40578" fmla="*/ 2122683 h 4330701"/>
              <a:gd name="connsiteX40579" fmla="*/ 2180089 w 12191966"/>
              <a:gd name="connsiteY40579" fmla="*/ 2122286 h 4330701"/>
              <a:gd name="connsiteX40580" fmla="*/ 2164211 w 12191966"/>
              <a:gd name="connsiteY40580" fmla="*/ 2122286 h 4330701"/>
              <a:gd name="connsiteX40581" fmla="*/ 2132457 w 12191966"/>
              <a:gd name="connsiteY40581" fmla="*/ 2123080 h 4330701"/>
              <a:gd name="connsiteX40582" fmla="*/ 2116980 w 12191966"/>
              <a:gd name="connsiteY40582" fmla="*/ 2123080 h 4330701"/>
              <a:gd name="connsiteX40583" fmla="*/ 2109838 w 12191966"/>
              <a:gd name="connsiteY40583" fmla="*/ 2122683 h 4330701"/>
              <a:gd name="connsiteX40584" fmla="*/ 2103092 w 12191966"/>
              <a:gd name="connsiteY40584" fmla="*/ 2121492 h 4330701"/>
              <a:gd name="connsiteX40585" fmla="*/ 2095931 w 12191966"/>
              <a:gd name="connsiteY40585" fmla="*/ 2120301 h 4330701"/>
              <a:gd name="connsiteX40586" fmla="*/ 2089978 w 12191966"/>
              <a:gd name="connsiteY40586" fmla="*/ 2118317 h 4330701"/>
              <a:gd name="connsiteX40587" fmla="*/ 2084422 w 12191966"/>
              <a:gd name="connsiteY40587" fmla="*/ 2115538 h 4330701"/>
              <a:gd name="connsiteX40588" fmla="*/ 2079261 w 12191966"/>
              <a:gd name="connsiteY40588" fmla="*/ 2111966 h 4330701"/>
              <a:gd name="connsiteX40589" fmla="*/ 2079261 w 12191966"/>
              <a:gd name="connsiteY40589" fmla="*/ 2115538 h 4330701"/>
              <a:gd name="connsiteX40590" fmla="*/ 2079261 w 12191966"/>
              <a:gd name="connsiteY40590" fmla="*/ 2119110 h 4330701"/>
              <a:gd name="connsiteX40591" fmla="*/ 2080452 w 12191966"/>
              <a:gd name="connsiteY40591" fmla="*/ 2122286 h 4330701"/>
              <a:gd name="connsiteX40592" fmla="*/ 2081246 w 12191966"/>
              <a:gd name="connsiteY40592" fmla="*/ 2124667 h 4330701"/>
              <a:gd name="connsiteX40593" fmla="*/ 2082435 w 12191966"/>
              <a:gd name="connsiteY40593" fmla="*/ 2126652 h 4330701"/>
              <a:gd name="connsiteX40594" fmla="*/ 2084024 w 12191966"/>
              <a:gd name="connsiteY40594" fmla="*/ 2128636 h 4330701"/>
              <a:gd name="connsiteX40595" fmla="*/ 2085215 w 12191966"/>
              <a:gd name="connsiteY40595" fmla="*/ 2129827 h 4330701"/>
              <a:gd name="connsiteX40596" fmla="*/ 2087199 w 12191966"/>
              <a:gd name="connsiteY40596" fmla="*/ 2131018 h 4330701"/>
              <a:gd name="connsiteX40597" fmla="*/ 2091962 w 12191966"/>
              <a:gd name="connsiteY40597" fmla="*/ 2132605 h 4330701"/>
              <a:gd name="connsiteX40598" fmla="*/ 2096327 w 12191966"/>
              <a:gd name="connsiteY40598" fmla="*/ 2134193 h 4330701"/>
              <a:gd name="connsiteX40599" fmla="*/ 2101902 w 12191966"/>
              <a:gd name="connsiteY40599" fmla="*/ 2134590 h 4330701"/>
              <a:gd name="connsiteX40600" fmla="*/ 2107060 w 12191966"/>
              <a:gd name="connsiteY40600" fmla="*/ 2134590 h 4330701"/>
              <a:gd name="connsiteX40601" fmla="*/ 2105471 w 12191966"/>
              <a:gd name="connsiteY40601" fmla="*/ 2142131 h 4330701"/>
              <a:gd name="connsiteX40602" fmla="*/ 2103092 w 12191966"/>
              <a:gd name="connsiteY40602" fmla="*/ 2148879 h 4330701"/>
              <a:gd name="connsiteX40603" fmla="*/ 2100316 w 12191966"/>
              <a:gd name="connsiteY40603" fmla="*/ 2153642 h 4330701"/>
              <a:gd name="connsiteX40604" fmla="*/ 2097534 w 12191966"/>
              <a:gd name="connsiteY40604" fmla="*/ 2157611 h 4330701"/>
              <a:gd name="connsiteX40605" fmla="*/ 2093947 w 12191966"/>
              <a:gd name="connsiteY40605" fmla="*/ 2160786 h 4330701"/>
              <a:gd name="connsiteX40606" fmla="*/ 2089978 w 12191966"/>
              <a:gd name="connsiteY40606" fmla="*/ 2163168 h 4330701"/>
              <a:gd name="connsiteX40607" fmla="*/ 2086009 w 12191966"/>
              <a:gd name="connsiteY40607" fmla="*/ 2164755 h 4330701"/>
              <a:gd name="connsiteX40608" fmla="*/ 2081246 w 12191966"/>
              <a:gd name="connsiteY40608" fmla="*/ 2166343 h 4330701"/>
              <a:gd name="connsiteX40609" fmla="*/ 2076879 w 12191966"/>
              <a:gd name="connsiteY40609" fmla="*/ 2166740 h 4330701"/>
              <a:gd name="connsiteX40610" fmla="*/ 2072515 w 12191966"/>
              <a:gd name="connsiteY40610" fmla="*/ 2167137 h 4330701"/>
              <a:gd name="connsiteX40611" fmla="*/ 2062593 w 12191966"/>
              <a:gd name="connsiteY40611" fmla="*/ 2168327 h 4330701"/>
              <a:gd name="connsiteX40612" fmla="*/ 2058228 w 12191966"/>
              <a:gd name="connsiteY40612" fmla="*/ 2168724 h 4330701"/>
              <a:gd name="connsiteX40613" fmla="*/ 2053862 w 12191966"/>
              <a:gd name="connsiteY40613" fmla="*/ 2169915 h 4330701"/>
              <a:gd name="connsiteX40614" fmla="*/ 2049099 w 12191966"/>
              <a:gd name="connsiteY40614" fmla="*/ 2170709 h 4330701"/>
              <a:gd name="connsiteX40615" fmla="*/ 2045130 w 12191966"/>
              <a:gd name="connsiteY40615" fmla="*/ 2172693 h 4330701"/>
              <a:gd name="connsiteX40616" fmla="*/ 2045924 w 12191966"/>
              <a:gd name="connsiteY40616" fmla="*/ 2173884 h 4330701"/>
              <a:gd name="connsiteX40617" fmla="*/ 2047115 w 12191966"/>
              <a:gd name="connsiteY40617" fmla="*/ 2174678 h 4330701"/>
              <a:gd name="connsiteX40618" fmla="*/ 2049099 w 12191966"/>
              <a:gd name="connsiteY40618" fmla="*/ 2175472 h 4330701"/>
              <a:gd name="connsiteX40619" fmla="*/ 2051084 w 12191966"/>
              <a:gd name="connsiteY40619" fmla="*/ 2175472 h 4330701"/>
              <a:gd name="connsiteX40620" fmla="*/ 2056242 w 12191966"/>
              <a:gd name="connsiteY40620" fmla="*/ 2175472 h 4330701"/>
              <a:gd name="connsiteX40621" fmla="*/ 2061402 w 12191966"/>
              <a:gd name="connsiteY40621" fmla="*/ 2175472 h 4330701"/>
              <a:gd name="connsiteX40622" fmla="*/ 2063783 w 12191966"/>
              <a:gd name="connsiteY40622" fmla="*/ 2175869 h 4330701"/>
              <a:gd name="connsiteX40623" fmla="*/ 2065768 w 12191966"/>
              <a:gd name="connsiteY40623" fmla="*/ 2176663 h 4330701"/>
              <a:gd name="connsiteX40624" fmla="*/ 2067355 w 12191966"/>
              <a:gd name="connsiteY40624" fmla="*/ 2178250 h 4330701"/>
              <a:gd name="connsiteX40625" fmla="*/ 2067752 w 12191966"/>
              <a:gd name="connsiteY40625" fmla="*/ 2179838 h 4330701"/>
              <a:gd name="connsiteX40626" fmla="*/ 2067752 w 12191966"/>
              <a:gd name="connsiteY40626" fmla="*/ 2183013 h 4330701"/>
              <a:gd name="connsiteX40627" fmla="*/ 2066958 w 12191966"/>
              <a:gd name="connsiteY40627" fmla="*/ 2185792 h 4330701"/>
              <a:gd name="connsiteX40628" fmla="*/ 2065371 w 12191966"/>
              <a:gd name="connsiteY40628" fmla="*/ 2190555 h 4330701"/>
              <a:gd name="connsiteX40629" fmla="*/ 2062196 w 12191966"/>
              <a:gd name="connsiteY40629" fmla="*/ 2195317 h 4330701"/>
              <a:gd name="connsiteX40630" fmla="*/ 2073705 w 12191966"/>
              <a:gd name="connsiteY40630" fmla="*/ 2187776 h 4330701"/>
              <a:gd name="connsiteX40631" fmla="*/ 2084818 w 12191966"/>
              <a:gd name="connsiteY40631" fmla="*/ 2179441 h 4330701"/>
              <a:gd name="connsiteX40632" fmla="*/ 2095931 w 12191966"/>
              <a:gd name="connsiteY40632" fmla="*/ 2170312 h 4330701"/>
              <a:gd name="connsiteX40633" fmla="*/ 2107456 w 12191966"/>
              <a:gd name="connsiteY40633" fmla="*/ 2162374 h 4330701"/>
              <a:gd name="connsiteX40634" fmla="*/ 2113411 w 12191966"/>
              <a:gd name="connsiteY40634" fmla="*/ 2158405 h 4330701"/>
              <a:gd name="connsiteX40635" fmla="*/ 2119361 w 12191966"/>
              <a:gd name="connsiteY40635" fmla="*/ 2154832 h 4330701"/>
              <a:gd name="connsiteX40636" fmla="*/ 2126096 w 12191966"/>
              <a:gd name="connsiteY40636" fmla="*/ 2151657 h 4330701"/>
              <a:gd name="connsiteX40637" fmla="*/ 2132457 w 12191966"/>
              <a:gd name="connsiteY40637" fmla="*/ 2148879 h 4330701"/>
              <a:gd name="connsiteX40638" fmla="*/ 2139599 w 12191966"/>
              <a:gd name="connsiteY40638" fmla="*/ 2146100 h 4330701"/>
              <a:gd name="connsiteX40639" fmla="*/ 2147144 w 12191966"/>
              <a:gd name="connsiteY40639" fmla="*/ 2144910 h 4330701"/>
              <a:gd name="connsiteX40640" fmla="*/ 2154681 w 12191966"/>
              <a:gd name="connsiteY40640" fmla="*/ 2143322 h 4330701"/>
              <a:gd name="connsiteX40641" fmla="*/ 2163017 w 12191966"/>
              <a:gd name="connsiteY40641" fmla="*/ 2142528 h 4330701"/>
              <a:gd name="connsiteX40642" fmla="*/ 2163017 w 12191966"/>
              <a:gd name="connsiteY40642" fmla="*/ 2148085 h 4330701"/>
              <a:gd name="connsiteX40643" fmla="*/ 2162620 w 12191966"/>
              <a:gd name="connsiteY40643" fmla="*/ 2154436 h 4330701"/>
              <a:gd name="connsiteX40644" fmla="*/ 2162620 w 12191966"/>
              <a:gd name="connsiteY40644" fmla="*/ 2160389 h 4330701"/>
              <a:gd name="connsiteX40645" fmla="*/ 2162620 w 12191966"/>
              <a:gd name="connsiteY40645" fmla="*/ 2165946 h 4330701"/>
              <a:gd name="connsiteX40646" fmla="*/ 2163813 w 12191966"/>
              <a:gd name="connsiteY40646" fmla="*/ 2170312 h 4330701"/>
              <a:gd name="connsiteX40647" fmla="*/ 2164211 w 12191966"/>
              <a:gd name="connsiteY40647" fmla="*/ 2172297 h 4330701"/>
              <a:gd name="connsiteX40648" fmla="*/ 2165797 w 12191966"/>
              <a:gd name="connsiteY40648" fmla="*/ 2173487 h 4330701"/>
              <a:gd name="connsiteX40649" fmla="*/ 2166987 w 12191966"/>
              <a:gd name="connsiteY40649" fmla="*/ 2174281 h 4330701"/>
              <a:gd name="connsiteX40650" fmla="*/ 2168577 w 12191966"/>
              <a:gd name="connsiteY40650" fmla="*/ 2174281 h 4330701"/>
              <a:gd name="connsiteX40651" fmla="*/ 2171353 w 12191966"/>
              <a:gd name="connsiteY40651" fmla="*/ 2174281 h 4330701"/>
              <a:gd name="connsiteX40652" fmla="*/ 2174132 w 12191966"/>
              <a:gd name="connsiteY40652" fmla="*/ 2173487 h 4330701"/>
              <a:gd name="connsiteX40653" fmla="*/ 2173339 w 12191966"/>
              <a:gd name="connsiteY40653" fmla="*/ 2178647 h 4330701"/>
              <a:gd name="connsiteX40654" fmla="*/ 2171752 w 12191966"/>
              <a:gd name="connsiteY40654" fmla="*/ 2183013 h 4330701"/>
              <a:gd name="connsiteX40655" fmla="*/ 2171353 w 12191966"/>
              <a:gd name="connsiteY40655" fmla="*/ 2184204 h 4330701"/>
              <a:gd name="connsiteX40656" fmla="*/ 2170163 w 12191966"/>
              <a:gd name="connsiteY40656" fmla="*/ 2185395 h 4330701"/>
              <a:gd name="connsiteX40657" fmla="*/ 2168577 w 12191966"/>
              <a:gd name="connsiteY40657" fmla="*/ 2186188 h 4330701"/>
              <a:gd name="connsiteX40658" fmla="*/ 2167782 w 12191966"/>
              <a:gd name="connsiteY40658" fmla="*/ 2186982 h 4330701"/>
              <a:gd name="connsiteX40659" fmla="*/ 2164606 w 12191966"/>
              <a:gd name="connsiteY40659" fmla="*/ 2186982 h 4330701"/>
              <a:gd name="connsiteX40660" fmla="*/ 2161827 w 12191966"/>
              <a:gd name="connsiteY40660" fmla="*/ 2186188 h 4330701"/>
              <a:gd name="connsiteX40661" fmla="*/ 2158651 w 12191966"/>
              <a:gd name="connsiteY40661" fmla="*/ 2185395 h 4330701"/>
              <a:gd name="connsiteX40662" fmla="*/ 2155077 w 12191966"/>
              <a:gd name="connsiteY40662" fmla="*/ 2183807 h 4330701"/>
              <a:gd name="connsiteX40663" fmla="*/ 2147539 w 12191966"/>
              <a:gd name="connsiteY40663" fmla="*/ 2181029 h 4330701"/>
              <a:gd name="connsiteX40664" fmla="*/ 2143964 w 12191966"/>
              <a:gd name="connsiteY40664" fmla="*/ 2179838 h 4330701"/>
              <a:gd name="connsiteX40665" fmla="*/ 2140396 w 12191966"/>
              <a:gd name="connsiteY40665" fmla="*/ 2179441 h 4330701"/>
              <a:gd name="connsiteX40666" fmla="*/ 2137618 w 12191966"/>
              <a:gd name="connsiteY40666" fmla="*/ 2179838 h 4330701"/>
              <a:gd name="connsiteX40667" fmla="*/ 2135632 w 12191966"/>
              <a:gd name="connsiteY40667" fmla="*/ 2180235 h 4330701"/>
              <a:gd name="connsiteX40668" fmla="*/ 2134440 w 12191966"/>
              <a:gd name="connsiteY40668" fmla="*/ 2181426 h 4330701"/>
              <a:gd name="connsiteX40669" fmla="*/ 2133249 w 12191966"/>
              <a:gd name="connsiteY40669" fmla="*/ 2182219 h 4330701"/>
              <a:gd name="connsiteX40670" fmla="*/ 2131658 w 12191966"/>
              <a:gd name="connsiteY40670" fmla="*/ 2183807 h 4330701"/>
              <a:gd name="connsiteX40671" fmla="*/ 2129675 w 12191966"/>
              <a:gd name="connsiteY40671" fmla="*/ 2188570 h 4330701"/>
              <a:gd name="connsiteX40672" fmla="*/ 2135632 w 12191966"/>
              <a:gd name="connsiteY40672" fmla="*/ 2191745 h 4330701"/>
              <a:gd name="connsiteX40673" fmla="*/ 2142774 w 12191966"/>
              <a:gd name="connsiteY40673" fmla="*/ 2194524 h 4330701"/>
              <a:gd name="connsiteX40674" fmla="*/ 2149922 w 12191966"/>
              <a:gd name="connsiteY40674" fmla="*/ 2196508 h 4330701"/>
              <a:gd name="connsiteX40675" fmla="*/ 2158255 w 12191966"/>
              <a:gd name="connsiteY40675" fmla="*/ 2198096 h 4330701"/>
              <a:gd name="connsiteX40676" fmla="*/ 2166193 w 12191966"/>
              <a:gd name="connsiteY40676" fmla="*/ 2198890 h 4330701"/>
              <a:gd name="connsiteX40677" fmla="*/ 2174132 w 12191966"/>
              <a:gd name="connsiteY40677" fmla="*/ 2199287 h 4330701"/>
              <a:gd name="connsiteX40678" fmla="*/ 2182068 w 12191966"/>
              <a:gd name="connsiteY40678" fmla="*/ 2199287 h 4330701"/>
              <a:gd name="connsiteX40679" fmla="*/ 2189613 w 12191966"/>
              <a:gd name="connsiteY40679" fmla="*/ 2198890 h 4330701"/>
              <a:gd name="connsiteX40680" fmla="*/ 2197152 w 12191966"/>
              <a:gd name="connsiteY40680" fmla="*/ 2197302 h 4330701"/>
              <a:gd name="connsiteX40681" fmla="*/ 2203498 w 12191966"/>
              <a:gd name="connsiteY40681" fmla="*/ 2196508 h 4330701"/>
              <a:gd name="connsiteX40682" fmla="*/ 2209454 w 12191966"/>
              <a:gd name="connsiteY40682" fmla="*/ 2194524 h 4330701"/>
              <a:gd name="connsiteX40683" fmla="*/ 2213819 w 12191966"/>
              <a:gd name="connsiteY40683" fmla="*/ 2192539 h 4330701"/>
              <a:gd name="connsiteX40684" fmla="*/ 2217390 w 12191966"/>
              <a:gd name="connsiteY40684" fmla="*/ 2189761 h 4330701"/>
              <a:gd name="connsiteX40685" fmla="*/ 2218185 w 12191966"/>
              <a:gd name="connsiteY40685" fmla="*/ 2188570 h 4330701"/>
              <a:gd name="connsiteX40686" fmla="*/ 2219375 w 12191966"/>
              <a:gd name="connsiteY40686" fmla="*/ 2186982 h 4330701"/>
              <a:gd name="connsiteX40687" fmla="*/ 2219773 w 12191966"/>
              <a:gd name="connsiteY40687" fmla="*/ 2185395 h 4330701"/>
              <a:gd name="connsiteX40688" fmla="*/ 2219773 w 12191966"/>
              <a:gd name="connsiteY40688" fmla="*/ 2183807 h 4330701"/>
              <a:gd name="connsiteX40689" fmla="*/ 2219773 w 12191966"/>
              <a:gd name="connsiteY40689" fmla="*/ 2182219 h 4330701"/>
              <a:gd name="connsiteX40690" fmla="*/ 2218977 w 12191966"/>
              <a:gd name="connsiteY40690" fmla="*/ 2181029 h 4330701"/>
              <a:gd name="connsiteX40691" fmla="*/ 2219375 w 12191966"/>
              <a:gd name="connsiteY40691" fmla="*/ 2178647 h 4330701"/>
              <a:gd name="connsiteX40692" fmla="*/ 2219773 w 12191966"/>
              <a:gd name="connsiteY40692" fmla="*/ 2177456 h 4330701"/>
              <a:gd name="connsiteX40693" fmla="*/ 2220962 w 12191966"/>
              <a:gd name="connsiteY40693" fmla="*/ 2176266 h 4330701"/>
              <a:gd name="connsiteX40694" fmla="*/ 2221755 w 12191966"/>
              <a:gd name="connsiteY40694" fmla="*/ 2175472 h 4330701"/>
              <a:gd name="connsiteX40695" fmla="*/ 2224533 w 12191966"/>
              <a:gd name="connsiteY40695" fmla="*/ 2174281 h 4330701"/>
              <a:gd name="connsiteX40696" fmla="*/ 2227708 w 12191966"/>
              <a:gd name="connsiteY40696" fmla="*/ 2173884 h 4330701"/>
              <a:gd name="connsiteX40697" fmla="*/ 2234457 w 12191966"/>
              <a:gd name="connsiteY40697" fmla="*/ 2173487 h 4330701"/>
              <a:gd name="connsiteX40698" fmla="*/ 2238029 w 12191966"/>
              <a:gd name="connsiteY40698" fmla="*/ 2173487 h 4330701"/>
              <a:gd name="connsiteX40699" fmla="*/ 2241597 w 12191966"/>
              <a:gd name="connsiteY40699" fmla="*/ 2173487 h 4330701"/>
              <a:gd name="connsiteX40700" fmla="*/ 2241996 w 12191966"/>
              <a:gd name="connsiteY40700" fmla="*/ 2176266 h 4330701"/>
              <a:gd name="connsiteX40701" fmla="*/ 2241996 w 12191966"/>
              <a:gd name="connsiteY40701" fmla="*/ 2178647 h 4330701"/>
              <a:gd name="connsiteX40702" fmla="*/ 2241597 w 12191966"/>
              <a:gd name="connsiteY40702" fmla="*/ 2181029 h 4330701"/>
              <a:gd name="connsiteX40703" fmla="*/ 2240807 w 12191966"/>
              <a:gd name="connsiteY40703" fmla="*/ 2182219 h 4330701"/>
              <a:gd name="connsiteX40704" fmla="*/ 2239614 w 12191966"/>
              <a:gd name="connsiteY40704" fmla="*/ 2184998 h 4330701"/>
              <a:gd name="connsiteX40705" fmla="*/ 2236838 w 12191966"/>
              <a:gd name="connsiteY40705" fmla="*/ 2186188 h 4330701"/>
              <a:gd name="connsiteX40706" fmla="*/ 2234457 w 12191966"/>
              <a:gd name="connsiteY40706" fmla="*/ 2187776 h 4330701"/>
              <a:gd name="connsiteX40707" fmla="*/ 2232471 w 12191966"/>
              <a:gd name="connsiteY40707" fmla="*/ 2189761 h 4330701"/>
              <a:gd name="connsiteX40708" fmla="*/ 2231283 w 12191966"/>
              <a:gd name="connsiteY40708" fmla="*/ 2190951 h 4330701"/>
              <a:gd name="connsiteX40709" fmla="*/ 2230881 w 12191966"/>
              <a:gd name="connsiteY40709" fmla="*/ 2192539 h 4330701"/>
              <a:gd name="connsiteX40710" fmla="*/ 2230484 w 12191966"/>
              <a:gd name="connsiteY40710" fmla="*/ 2193730 h 4330701"/>
              <a:gd name="connsiteX40711" fmla="*/ 2230090 w 12191966"/>
              <a:gd name="connsiteY40711" fmla="*/ 2195714 h 4330701"/>
              <a:gd name="connsiteX40712" fmla="*/ 2232075 w 12191966"/>
              <a:gd name="connsiteY40712" fmla="*/ 2199287 h 4330701"/>
              <a:gd name="connsiteX40713" fmla="*/ 2234059 w 12191966"/>
              <a:gd name="connsiteY40713" fmla="*/ 2202065 h 4330701"/>
              <a:gd name="connsiteX40714" fmla="*/ 2236043 w 12191966"/>
              <a:gd name="connsiteY40714" fmla="*/ 2203256 h 4330701"/>
              <a:gd name="connsiteX40715" fmla="*/ 2238822 w 12191966"/>
              <a:gd name="connsiteY40715" fmla="*/ 2204446 h 4330701"/>
              <a:gd name="connsiteX40716" fmla="*/ 2241597 w 12191966"/>
              <a:gd name="connsiteY40716" fmla="*/ 2204843 h 4330701"/>
              <a:gd name="connsiteX40717" fmla="*/ 2244377 w 12191966"/>
              <a:gd name="connsiteY40717" fmla="*/ 2204446 h 4330701"/>
              <a:gd name="connsiteX40718" fmla="*/ 2247553 w 12191966"/>
              <a:gd name="connsiteY40718" fmla="*/ 2204049 h 4330701"/>
              <a:gd name="connsiteX40719" fmla="*/ 2249932 w 12191966"/>
              <a:gd name="connsiteY40719" fmla="*/ 2202462 h 4330701"/>
              <a:gd name="connsiteX40720" fmla="*/ 2252312 w 12191966"/>
              <a:gd name="connsiteY40720" fmla="*/ 2200477 h 4330701"/>
              <a:gd name="connsiteX40721" fmla="*/ 2255090 w 12191966"/>
              <a:gd name="connsiteY40721" fmla="*/ 2198096 h 4330701"/>
              <a:gd name="connsiteX40722" fmla="*/ 2257077 w 12191966"/>
              <a:gd name="connsiteY40722" fmla="*/ 2194921 h 4330701"/>
              <a:gd name="connsiteX40723" fmla="*/ 2258665 w 12191966"/>
              <a:gd name="connsiteY40723" fmla="*/ 2191348 h 4330701"/>
              <a:gd name="connsiteX40724" fmla="*/ 2259459 w 12191966"/>
              <a:gd name="connsiteY40724" fmla="*/ 2187379 h 4330701"/>
              <a:gd name="connsiteX40725" fmla="*/ 2259459 w 12191966"/>
              <a:gd name="connsiteY40725" fmla="*/ 2183013 h 4330701"/>
              <a:gd name="connsiteX40726" fmla="*/ 2259459 w 12191966"/>
              <a:gd name="connsiteY40726" fmla="*/ 2178250 h 4330701"/>
              <a:gd name="connsiteX40727" fmla="*/ 2257869 w 12191966"/>
              <a:gd name="connsiteY40727" fmla="*/ 2173487 h 4330701"/>
              <a:gd name="connsiteX40728" fmla="*/ 2261441 w 12191966"/>
              <a:gd name="connsiteY40728" fmla="*/ 2173487 h 4330701"/>
              <a:gd name="connsiteX40729" fmla="*/ 2264617 w 12191966"/>
              <a:gd name="connsiteY40729" fmla="*/ 2174281 h 4330701"/>
              <a:gd name="connsiteX40730" fmla="*/ 2266996 w 12191966"/>
              <a:gd name="connsiteY40730" fmla="*/ 2175869 h 4330701"/>
              <a:gd name="connsiteX40731" fmla="*/ 2268979 w 12191966"/>
              <a:gd name="connsiteY40731" fmla="*/ 2177456 h 4330701"/>
              <a:gd name="connsiteX40732" fmla="*/ 2271362 w 12191966"/>
              <a:gd name="connsiteY40732" fmla="*/ 2178647 h 4330701"/>
              <a:gd name="connsiteX40733" fmla="*/ 2274140 w 12191966"/>
              <a:gd name="connsiteY40733" fmla="*/ 2180235 h 4330701"/>
              <a:gd name="connsiteX40734" fmla="*/ 2276920 w 12191966"/>
              <a:gd name="connsiteY40734" fmla="*/ 2181029 h 4330701"/>
              <a:gd name="connsiteX40735" fmla="*/ 2280486 w 12191966"/>
              <a:gd name="connsiteY40735" fmla="*/ 2181029 h 4330701"/>
              <a:gd name="connsiteX40736" fmla="*/ 2280886 w 12191966"/>
              <a:gd name="connsiteY40736" fmla="*/ 2186188 h 4330701"/>
              <a:gd name="connsiteX40737" fmla="*/ 2280486 w 12191966"/>
              <a:gd name="connsiteY40737" fmla="*/ 2188570 h 4330701"/>
              <a:gd name="connsiteX40738" fmla="*/ 2280096 w 12191966"/>
              <a:gd name="connsiteY40738" fmla="*/ 2189761 h 4330701"/>
              <a:gd name="connsiteX40739" fmla="*/ 2279697 w 12191966"/>
              <a:gd name="connsiteY40739" fmla="*/ 2191348 h 4330701"/>
              <a:gd name="connsiteX40740" fmla="*/ 2278506 w 12191966"/>
              <a:gd name="connsiteY40740" fmla="*/ 2192936 h 4330701"/>
              <a:gd name="connsiteX40741" fmla="*/ 2276524 w 12191966"/>
              <a:gd name="connsiteY40741" fmla="*/ 2194524 h 4330701"/>
              <a:gd name="connsiteX40742" fmla="*/ 2273745 w 12191966"/>
              <a:gd name="connsiteY40742" fmla="*/ 2195317 h 4330701"/>
              <a:gd name="connsiteX40743" fmla="*/ 2270567 w 12191966"/>
              <a:gd name="connsiteY40743" fmla="*/ 2195714 h 4330701"/>
              <a:gd name="connsiteX40744" fmla="*/ 2263423 w 12191966"/>
              <a:gd name="connsiteY40744" fmla="*/ 2195714 h 4330701"/>
              <a:gd name="connsiteX40745" fmla="*/ 2267395 w 12191966"/>
              <a:gd name="connsiteY40745" fmla="*/ 2200080 h 4330701"/>
              <a:gd name="connsiteX40746" fmla="*/ 2271362 w 12191966"/>
              <a:gd name="connsiteY40746" fmla="*/ 2202859 h 4330701"/>
              <a:gd name="connsiteX40747" fmla="*/ 2274936 w 12191966"/>
              <a:gd name="connsiteY40747" fmla="*/ 2205240 h 4330701"/>
              <a:gd name="connsiteX40748" fmla="*/ 2278901 w 12191966"/>
              <a:gd name="connsiteY40748" fmla="*/ 2207622 h 4330701"/>
              <a:gd name="connsiteX40749" fmla="*/ 2283265 w 12191966"/>
              <a:gd name="connsiteY40749" fmla="*/ 2208812 h 4330701"/>
              <a:gd name="connsiteX40750" fmla="*/ 2287236 w 12191966"/>
              <a:gd name="connsiteY40750" fmla="*/ 2210003 h 4330701"/>
              <a:gd name="connsiteX40751" fmla="*/ 2291604 w 12191966"/>
              <a:gd name="connsiteY40751" fmla="*/ 2210400 h 4330701"/>
              <a:gd name="connsiteX40752" fmla="*/ 2295574 w 12191966"/>
              <a:gd name="connsiteY40752" fmla="*/ 2210400 h 4330701"/>
              <a:gd name="connsiteX40753" fmla="*/ 2300334 w 12191966"/>
              <a:gd name="connsiteY40753" fmla="*/ 2210400 h 4330701"/>
              <a:gd name="connsiteX40754" fmla="*/ 2304702 w 12191966"/>
              <a:gd name="connsiteY40754" fmla="*/ 2210003 h 4330701"/>
              <a:gd name="connsiteX40755" fmla="*/ 2313828 w 12191966"/>
              <a:gd name="connsiteY40755" fmla="*/ 2208019 h 4330701"/>
              <a:gd name="connsiteX40756" fmla="*/ 2323353 w 12191966"/>
              <a:gd name="connsiteY40756" fmla="*/ 2205240 h 4330701"/>
              <a:gd name="connsiteX40757" fmla="*/ 2332881 w 12191966"/>
              <a:gd name="connsiteY40757" fmla="*/ 2202065 h 4330701"/>
              <a:gd name="connsiteX40758" fmla="*/ 2353916 w 12191966"/>
              <a:gd name="connsiteY40758" fmla="*/ 2194524 h 4330701"/>
              <a:gd name="connsiteX40759" fmla="*/ 2365026 w 12191966"/>
              <a:gd name="connsiteY40759" fmla="*/ 2191348 h 4330701"/>
              <a:gd name="connsiteX40760" fmla="*/ 2376540 w 12191966"/>
              <a:gd name="connsiteY40760" fmla="*/ 2188570 h 4330701"/>
              <a:gd name="connsiteX40761" fmla="*/ 2388842 w 12191966"/>
              <a:gd name="connsiteY40761" fmla="*/ 2186188 h 4330701"/>
              <a:gd name="connsiteX40762" fmla="*/ 2394796 w 12191966"/>
              <a:gd name="connsiteY40762" fmla="*/ 2185395 h 4330701"/>
              <a:gd name="connsiteX40763" fmla="*/ 2401541 w 12191966"/>
              <a:gd name="connsiteY40763" fmla="*/ 2184998 h 4330701"/>
              <a:gd name="connsiteX40764" fmla="*/ 2407892 w 12191966"/>
              <a:gd name="connsiteY40764" fmla="*/ 2184998 h 4330701"/>
              <a:gd name="connsiteX40765" fmla="*/ 2415039 w 12191966"/>
              <a:gd name="connsiteY40765" fmla="*/ 2185395 h 4330701"/>
              <a:gd name="connsiteX40766" fmla="*/ 2421784 w 12191966"/>
              <a:gd name="connsiteY40766" fmla="*/ 2185792 h 4330701"/>
              <a:gd name="connsiteX40767" fmla="*/ 2428531 w 12191966"/>
              <a:gd name="connsiteY40767" fmla="*/ 2187379 h 4330701"/>
              <a:gd name="connsiteX40768" fmla="*/ 2432105 w 12191966"/>
              <a:gd name="connsiteY40768" fmla="*/ 2183410 h 4330701"/>
              <a:gd name="connsiteX40769" fmla="*/ 2435676 w 12191966"/>
              <a:gd name="connsiteY40769" fmla="*/ 2179838 h 4330701"/>
              <a:gd name="connsiteX40770" fmla="*/ 2434088 w 12191966"/>
              <a:gd name="connsiteY40770" fmla="*/ 2174678 h 4330701"/>
              <a:gd name="connsiteX40771" fmla="*/ 2431706 w 12191966"/>
              <a:gd name="connsiteY40771" fmla="*/ 2170312 h 4330701"/>
              <a:gd name="connsiteX40772" fmla="*/ 2428929 w 12191966"/>
              <a:gd name="connsiteY40772" fmla="*/ 2166740 h 4330701"/>
              <a:gd name="connsiteX40773" fmla="*/ 2426150 w 12191966"/>
              <a:gd name="connsiteY40773" fmla="*/ 2163168 h 4330701"/>
              <a:gd name="connsiteX40774" fmla="*/ 2422974 w 12191966"/>
              <a:gd name="connsiteY40774" fmla="*/ 2160786 h 4330701"/>
              <a:gd name="connsiteX40775" fmla="*/ 2419402 w 12191966"/>
              <a:gd name="connsiteY40775" fmla="*/ 2157611 h 4330701"/>
              <a:gd name="connsiteX40776" fmla="*/ 2411862 w 12191966"/>
              <a:gd name="connsiteY40776" fmla="*/ 2153245 h 4330701"/>
              <a:gd name="connsiteX40777" fmla="*/ 2408685 w 12191966"/>
              <a:gd name="connsiteY40777" fmla="*/ 2150863 h 4330701"/>
              <a:gd name="connsiteX40778" fmla="*/ 2405115 w 12191966"/>
              <a:gd name="connsiteY40778" fmla="*/ 2147688 h 4330701"/>
              <a:gd name="connsiteX40779" fmla="*/ 2401938 w 12191966"/>
              <a:gd name="connsiteY40779" fmla="*/ 2144910 h 4330701"/>
              <a:gd name="connsiteX40780" fmla="*/ 2399161 w 12191966"/>
              <a:gd name="connsiteY40780" fmla="*/ 2141337 h 4330701"/>
              <a:gd name="connsiteX40781" fmla="*/ 2396382 w 12191966"/>
              <a:gd name="connsiteY40781" fmla="*/ 2137368 h 4330701"/>
              <a:gd name="connsiteX40782" fmla="*/ 2394397 w 12191966"/>
              <a:gd name="connsiteY40782" fmla="*/ 2132605 h 4330701"/>
              <a:gd name="connsiteX40783" fmla="*/ 2392810 w 12191966"/>
              <a:gd name="connsiteY40783" fmla="*/ 2127049 h 4330701"/>
              <a:gd name="connsiteX40784" fmla="*/ 2392412 w 12191966"/>
              <a:gd name="connsiteY40784" fmla="*/ 2120698 h 4330701"/>
              <a:gd name="connsiteX40785" fmla="*/ 2397574 w 12191966"/>
              <a:gd name="connsiteY40785" fmla="*/ 2120301 h 4330701"/>
              <a:gd name="connsiteX40786" fmla="*/ 2401145 w 12191966"/>
              <a:gd name="connsiteY40786" fmla="*/ 2120698 h 4330701"/>
              <a:gd name="connsiteX40787" fmla="*/ 2403527 w 12191966"/>
              <a:gd name="connsiteY40787" fmla="*/ 2121492 h 4330701"/>
              <a:gd name="connsiteX40788" fmla="*/ 2405115 w 12191966"/>
              <a:gd name="connsiteY40788" fmla="*/ 2123080 h 4330701"/>
              <a:gd name="connsiteX40789" fmla="*/ 2405910 w 12191966"/>
              <a:gd name="connsiteY40789" fmla="*/ 2124667 h 4330701"/>
              <a:gd name="connsiteX40790" fmla="*/ 2405910 w 12191966"/>
              <a:gd name="connsiteY40790" fmla="*/ 2127049 h 4330701"/>
              <a:gd name="connsiteX40791" fmla="*/ 2405910 w 12191966"/>
              <a:gd name="connsiteY40791" fmla="*/ 2131812 h 4330701"/>
              <a:gd name="connsiteX40792" fmla="*/ 2405512 w 12191966"/>
              <a:gd name="connsiteY40792" fmla="*/ 2136575 h 4330701"/>
              <a:gd name="connsiteX40793" fmla="*/ 2405512 w 12191966"/>
              <a:gd name="connsiteY40793" fmla="*/ 2139353 h 4330701"/>
              <a:gd name="connsiteX40794" fmla="*/ 2405910 w 12191966"/>
              <a:gd name="connsiteY40794" fmla="*/ 2140544 h 4330701"/>
              <a:gd name="connsiteX40795" fmla="*/ 2407100 w 12191966"/>
              <a:gd name="connsiteY40795" fmla="*/ 2142131 h 4330701"/>
              <a:gd name="connsiteX40796" fmla="*/ 2408685 w 12191966"/>
              <a:gd name="connsiteY40796" fmla="*/ 2143322 h 4330701"/>
              <a:gd name="connsiteX40797" fmla="*/ 2411463 w 12191966"/>
              <a:gd name="connsiteY40797" fmla="*/ 2143719 h 4330701"/>
              <a:gd name="connsiteX40798" fmla="*/ 2415039 w 12191966"/>
              <a:gd name="connsiteY40798" fmla="*/ 2143322 h 4330701"/>
              <a:gd name="connsiteX40799" fmla="*/ 2416226 w 12191966"/>
              <a:gd name="connsiteY40799" fmla="*/ 2141734 h 4330701"/>
              <a:gd name="connsiteX40800" fmla="*/ 2416624 w 12191966"/>
              <a:gd name="connsiteY40800" fmla="*/ 2139750 h 4330701"/>
              <a:gd name="connsiteX40801" fmla="*/ 2417021 w 12191966"/>
              <a:gd name="connsiteY40801" fmla="*/ 2137765 h 4330701"/>
              <a:gd name="connsiteX40802" fmla="*/ 2416624 w 12191966"/>
              <a:gd name="connsiteY40802" fmla="*/ 2135781 h 4330701"/>
              <a:gd name="connsiteX40803" fmla="*/ 2415433 w 12191966"/>
              <a:gd name="connsiteY40803" fmla="*/ 2131018 h 4330701"/>
              <a:gd name="connsiteX40804" fmla="*/ 2413450 w 12191966"/>
              <a:gd name="connsiteY40804" fmla="*/ 2126652 h 4330701"/>
              <a:gd name="connsiteX40805" fmla="*/ 2412655 w 12191966"/>
              <a:gd name="connsiteY40805" fmla="*/ 2121492 h 4330701"/>
              <a:gd name="connsiteX40806" fmla="*/ 2412655 w 12191966"/>
              <a:gd name="connsiteY40806" fmla="*/ 2119110 h 4330701"/>
              <a:gd name="connsiteX40807" fmla="*/ 2413051 w 12191966"/>
              <a:gd name="connsiteY40807" fmla="*/ 2116729 h 4330701"/>
              <a:gd name="connsiteX40808" fmla="*/ 2413450 w 12191966"/>
              <a:gd name="connsiteY40808" fmla="*/ 2113951 h 4330701"/>
              <a:gd name="connsiteX40809" fmla="*/ 2415039 w 12191966"/>
              <a:gd name="connsiteY40809" fmla="*/ 2111172 h 4330701"/>
              <a:gd name="connsiteX40810" fmla="*/ 2417417 w 12191966"/>
              <a:gd name="connsiteY40810" fmla="*/ 2107997 h 4330701"/>
              <a:gd name="connsiteX40811" fmla="*/ 2420592 w 12191966"/>
              <a:gd name="connsiteY40811" fmla="*/ 2105615 h 4330701"/>
              <a:gd name="connsiteX40812" fmla="*/ 2417417 w 12191966"/>
              <a:gd name="connsiteY40812" fmla="*/ 2106012 h 4330701"/>
              <a:gd name="connsiteX40813" fmla="*/ 2411068 w 12191966"/>
              <a:gd name="connsiteY40813" fmla="*/ 2107600 h 4330701"/>
              <a:gd name="connsiteX40814" fmla="*/ 2403130 w 12191966"/>
              <a:gd name="connsiteY40814" fmla="*/ 2107997 h 4330701"/>
              <a:gd name="connsiteX40815" fmla="*/ 2394001 w 12191966"/>
              <a:gd name="connsiteY40815" fmla="*/ 2107997 h 4330701"/>
              <a:gd name="connsiteX40816" fmla="*/ 2390032 w 12191966"/>
              <a:gd name="connsiteY40816" fmla="*/ 2107600 h 4330701"/>
              <a:gd name="connsiteX40817" fmla="*/ 2385268 w 12191966"/>
              <a:gd name="connsiteY40817" fmla="*/ 2106409 h 4330701"/>
              <a:gd name="connsiteX40818" fmla="*/ 2381302 w 12191966"/>
              <a:gd name="connsiteY40818" fmla="*/ 2105615 h 4330701"/>
              <a:gd name="connsiteX40819" fmla="*/ 2378123 w 12191966"/>
              <a:gd name="connsiteY40819" fmla="*/ 2103631 h 4330701"/>
              <a:gd name="connsiteX40820" fmla="*/ 2374949 w 12191966"/>
              <a:gd name="connsiteY40820" fmla="*/ 2101249 h 4330701"/>
              <a:gd name="connsiteX40821" fmla="*/ 2372569 w 12191966"/>
              <a:gd name="connsiteY40821" fmla="*/ 2098074 h 4330701"/>
              <a:gd name="connsiteX40822" fmla="*/ 2370979 w 12191966"/>
              <a:gd name="connsiteY40822" fmla="*/ 2094502 h 4330701"/>
              <a:gd name="connsiteX40823" fmla="*/ 2370584 w 12191966"/>
              <a:gd name="connsiteY40823" fmla="*/ 2090136 h 4330701"/>
              <a:gd name="connsiteX40824" fmla="*/ 2376936 w 12191966"/>
              <a:gd name="connsiteY40824" fmla="*/ 2093708 h 4330701"/>
              <a:gd name="connsiteX40825" fmla="*/ 2382490 w 12191966"/>
              <a:gd name="connsiteY40825" fmla="*/ 2095693 h 4330701"/>
              <a:gd name="connsiteX40826" fmla="*/ 2387652 w 12191966"/>
              <a:gd name="connsiteY40826" fmla="*/ 2096090 h 4330701"/>
              <a:gd name="connsiteX40827" fmla="*/ 2390827 w 12191966"/>
              <a:gd name="connsiteY40827" fmla="*/ 2096090 h 4330701"/>
              <a:gd name="connsiteX40828" fmla="*/ 2394001 w 12191966"/>
              <a:gd name="connsiteY40828" fmla="*/ 2094899 h 4330701"/>
              <a:gd name="connsiteX40829" fmla="*/ 2396382 w 12191966"/>
              <a:gd name="connsiteY40829" fmla="*/ 2092914 h 4330701"/>
              <a:gd name="connsiteX40830" fmla="*/ 2399161 w 12191966"/>
              <a:gd name="connsiteY40830" fmla="*/ 2090533 h 4330701"/>
              <a:gd name="connsiteX40831" fmla="*/ 2401145 w 12191966"/>
              <a:gd name="connsiteY40831" fmla="*/ 2087358 h 4330701"/>
              <a:gd name="connsiteX40832" fmla="*/ 2404718 w 12191966"/>
              <a:gd name="connsiteY40832" fmla="*/ 2081007 h 4330701"/>
              <a:gd name="connsiteX40833" fmla="*/ 2407100 w 12191966"/>
              <a:gd name="connsiteY40833" fmla="*/ 2077832 h 4330701"/>
              <a:gd name="connsiteX40834" fmla="*/ 2409481 w 12191966"/>
              <a:gd name="connsiteY40834" fmla="*/ 2075053 h 4330701"/>
              <a:gd name="connsiteX40835" fmla="*/ 2412655 w 12191966"/>
              <a:gd name="connsiteY40835" fmla="*/ 2071878 h 4330701"/>
              <a:gd name="connsiteX40836" fmla="*/ 2416226 w 12191966"/>
              <a:gd name="connsiteY40836" fmla="*/ 2069893 h 4330701"/>
              <a:gd name="connsiteX40837" fmla="*/ 2420990 w 12191966"/>
              <a:gd name="connsiteY40837" fmla="*/ 2067909 h 4330701"/>
              <a:gd name="connsiteX40838" fmla="*/ 2426150 w 12191966"/>
              <a:gd name="connsiteY40838" fmla="*/ 2067512 h 4330701"/>
              <a:gd name="connsiteX40839" fmla="*/ 2424563 w 12191966"/>
              <a:gd name="connsiteY40839" fmla="*/ 2065131 h 4330701"/>
              <a:gd name="connsiteX40840" fmla="*/ 2422974 w 12191966"/>
              <a:gd name="connsiteY40840" fmla="*/ 2062352 h 4330701"/>
              <a:gd name="connsiteX40841" fmla="*/ 2418610 w 12191966"/>
              <a:gd name="connsiteY40841" fmla="*/ 2058383 h 4330701"/>
              <a:gd name="connsiteX40842" fmla="*/ 2417021 w 12191966"/>
              <a:gd name="connsiteY40842" fmla="*/ 2056398 h 4330701"/>
              <a:gd name="connsiteX40843" fmla="*/ 2415433 w 12191966"/>
              <a:gd name="connsiteY40843" fmla="*/ 2053223 h 4330701"/>
              <a:gd name="connsiteX40844" fmla="*/ 2415039 w 12191966"/>
              <a:gd name="connsiteY40844" fmla="*/ 2049254 h 4330701"/>
              <a:gd name="connsiteX40845" fmla="*/ 2415039 w 12191966"/>
              <a:gd name="connsiteY40845" fmla="*/ 2044491 h 4330701"/>
              <a:gd name="connsiteX40846" fmla="*/ 2407496 w 12191966"/>
              <a:gd name="connsiteY40846" fmla="*/ 2048857 h 4330701"/>
              <a:gd name="connsiteX40847" fmla="*/ 2399559 w 12191966"/>
              <a:gd name="connsiteY40847" fmla="*/ 2053223 h 4330701"/>
              <a:gd name="connsiteX40848" fmla="*/ 2390827 w 12191966"/>
              <a:gd name="connsiteY40848" fmla="*/ 2056795 h 4330701"/>
              <a:gd name="connsiteX40849" fmla="*/ 2386460 w 12191966"/>
              <a:gd name="connsiteY40849" fmla="*/ 2058383 h 4330701"/>
              <a:gd name="connsiteX40850" fmla="*/ 2381302 w 12191966"/>
              <a:gd name="connsiteY40850" fmla="*/ 2059574 h 4330701"/>
              <a:gd name="connsiteX40851" fmla="*/ 2382094 w 12191966"/>
              <a:gd name="connsiteY40851" fmla="*/ 2056002 h 4330701"/>
              <a:gd name="connsiteX40852" fmla="*/ 2382094 w 12191966"/>
              <a:gd name="connsiteY40852" fmla="*/ 2052826 h 4330701"/>
              <a:gd name="connsiteX40853" fmla="*/ 2382094 w 12191966"/>
              <a:gd name="connsiteY40853" fmla="*/ 2050048 h 4330701"/>
              <a:gd name="connsiteX40854" fmla="*/ 2380905 w 12191966"/>
              <a:gd name="connsiteY40854" fmla="*/ 2047270 h 4330701"/>
              <a:gd name="connsiteX40855" fmla="*/ 2380505 w 12191966"/>
              <a:gd name="connsiteY40855" fmla="*/ 2044888 h 4330701"/>
              <a:gd name="connsiteX40856" fmla="*/ 2379315 w 12191966"/>
              <a:gd name="connsiteY40856" fmla="*/ 2042903 h 4330701"/>
              <a:gd name="connsiteX40857" fmla="*/ 2376540 w 12191966"/>
              <a:gd name="connsiteY40857" fmla="*/ 2038934 h 4330701"/>
              <a:gd name="connsiteX40858" fmla="*/ 2372964 w 12191966"/>
              <a:gd name="connsiteY40858" fmla="*/ 2035759 h 4330701"/>
              <a:gd name="connsiteX40859" fmla="*/ 2369394 w 12191966"/>
              <a:gd name="connsiteY40859" fmla="*/ 2033378 h 4330701"/>
              <a:gd name="connsiteX40860" fmla="*/ 2361058 w 12191966"/>
              <a:gd name="connsiteY40860" fmla="*/ 2029012 h 4330701"/>
              <a:gd name="connsiteX40861" fmla="*/ 2357486 w 12191966"/>
              <a:gd name="connsiteY40861" fmla="*/ 2027027 h 4330701"/>
              <a:gd name="connsiteX40862" fmla="*/ 2353916 w 12191966"/>
              <a:gd name="connsiteY40862" fmla="*/ 2024646 h 4330701"/>
              <a:gd name="connsiteX40863" fmla="*/ 2350739 w 12191966"/>
              <a:gd name="connsiteY40863" fmla="*/ 2022264 h 4330701"/>
              <a:gd name="connsiteX40864" fmla="*/ 2348757 w 12191966"/>
              <a:gd name="connsiteY40864" fmla="*/ 2019486 h 4330701"/>
              <a:gd name="connsiteX40865" fmla="*/ 2348358 w 12191966"/>
              <a:gd name="connsiteY40865" fmla="*/ 2017104 h 4330701"/>
              <a:gd name="connsiteX40866" fmla="*/ 2347964 w 12191966"/>
              <a:gd name="connsiteY40866" fmla="*/ 2015914 h 4330701"/>
              <a:gd name="connsiteX40867" fmla="*/ 2347964 w 12191966"/>
              <a:gd name="connsiteY40867" fmla="*/ 2013135 h 4330701"/>
              <a:gd name="connsiteX40868" fmla="*/ 2348358 w 12191966"/>
              <a:gd name="connsiteY40868" fmla="*/ 2010754 h 4330701"/>
              <a:gd name="connsiteX40869" fmla="*/ 2350343 w 12191966"/>
              <a:gd name="connsiteY40869" fmla="*/ 2005197 h 4330701"/>
              <a:gd name="connsiteX40870" fmla="*/ 2353916 w 12191966"/>
              <a:gd name="connsiteY40870" fmla="*/ 1998846 h 4330701"/>
              <a:gd name="connsiteX40871" fmla="*/ 2361453 w 12191966"/>
              <a:gd name="connsiteY40871" fmla="*/ 2008769 h 4330701"/>
              <a:gd name="connsiteX40872" fmla="*/ 2365821 w 12191966"/>
              <a:gd name="connsiteY40872" fmla="*/ 2014326 h 4330701"/>
              <a:gd name="connsiteX40873" fmla="*/ 2370584 w 12191966"/>
              <a:gd name="connsiteY40873" fmla="*/ 2018692 h 4330701"/>
              <a:gd name="connsiteX40874" fmla="*/ 2372964 w 12191966"/>
              <a:gd name="connsiteY40874" fmla="*/ 2020280 h 4330701"/>
              <a:gd name="connsiteX40875" fmla="*/ 2375345 w 12191966"/>
              <a:gd name="connsiteY40875" fmla="*/ 2021867 h 4330701"/>
              <a:gd name="connsiteX40876" fmla="*/ 2378520 w 12191966"/>
              <a:gd name="connsiteY40876" fmla="*/ 2022264 h 4330701"/>
              <a:gd name="connsiteX40877" fmla="*/ 2380905 w 12191966"/>
              <a:gd name="connsiteY40877" fmla="*/ 2022264 h 4330701"/>
              <a:gd name="connsiteX40878" fmla="*/ 2384078 w 12191966"/>
              <a:gd name="connsiteY40878" fmla="*/ 2021867 h 4330701"/>
              <a:gd name="connsiteX40879" fmla="*/ 2386858 w 12191966"/>
              <a:gd name="connsiteY40879" fmla="*/ 2020280 h 4330701"/>
              <a:gd name="connsiteX40880" fmla="*/ 2390032 w 12191966"/>
              <a:gd name="connsiteY40880" fmla="*/ 2017898 h 4330701"/>
              <a:gd name="connsiteX40881" fmla="*/ 2392810 w 12191966"/>
              <a:gd name="connsiteY40881" fmla="*/ 2013929 h 4330701"/>
              <a:gd name="connsiteX40882" fmla="*/ 2390827 w 12191966"/>
              <a:gd name="connsiteY40882" fmla="*/ 2009166 h 4330701"/>
              <a:gd name="connsiteX40883" fmla="*/ 2388444 w 12191966"/>
              <a:gd name="connsiteY40883" fmla="*/ 2005197 h 4330701"/>
              <a:gd name="connsiteX40884" fmla="*/ 2384873 w 12191966"/>
              <a:gd name="connsiteY40884" fmla="*/ 2001625 h 4330701"/>
              <a:gd name="connsiteX40885" fmla="*/ 2381302 w 12191966"/>
              <a:gd name="connsiteY40885" fmla="*/ 1998846 h 4330701"/>
              <a:gd name="connsiteX40886" fmla="*/ 2378123 w 12191966"/>
              <a:gd name="connsiteY40886" fmla="*/ 1996862 h 4330701"/>
              <a:gd name="connsiteX40887" fmla="*/ 2373361 w 12191966"/>
              <a:gd name="connsiteY40887" fmla="*/ 1994877 h 4330701"/>
              <a:gd name="connsiteX40888" fmla="*/ 2368997 w 12191966"/>
              <a:gd name="connsiteY40888" fmla="*/ 1993290 h 4330701"/>
              <a:gd name="connsiteX40889" fmla="*/ 2363836 w 12191966"/>
              <a:gd name="connsiteY40889" fmla="*/ 1992099 h 4330701"/>
              <a:gd name="connsiteX40890" fmla="*/ 2358677 w 12191966"/>
              <a:gd name="connsiteY40890" fmla="*/ 1991702 h 4330701"/>
              <a:gd name="connsiteX40891" fmla="*/ 2353916 w 12191966"/>
              <a:gd name="connsiteY40891" fmla="*/ 1991305 h 4330701"/>
              <a:gd name="connsiteX40892" fmla="*/ 2342801 w 12191966"/>
              <a:gd name="connsiteY40892" fmla="*/ 1990908 h 4330701"/>
              <a:gd name="connsiteX40893" fmla="*/ 2320178 w 12191966"/>
              <a:gd name="connsiteY40893" fmla="*/ 1991305 h 4330701"/>
              <a:gd name="connsiteX40894" fmla="*/ 2321768 w 12191966"/>
              <a:gd name="connsiteY40894" fmla="*/ 1988130 h 4330701"/>
              <a:gd name="connsiteX40895" fmla="*/ 2322559 w 12191966"/>
              <a:gd name="connsiteY40895" fmla="*/ 1985351 h 4330701"/>
              <a:gd name="connsiteX40896" fmla="*/ 2323753 w 12191966"/>
              <a:gd name="connsiteY40896" fmla="*/ 1982176 h 4330701"/>
              <a:gd name="connsiteX40897" fmla="*/ 2324546 w 12191966"/>
              <a:gd name="connsiteY40897" fmla="*/ 1978207 h 4330701"/>
              <a:gd name="connsiteX40898" fmla="*/ 2325733 w 12191966"/>
              <a:gd name="connsiteY40898" fmla="*/ 1970269 h 4330701"/>
              <a:gd name="connsiteX40899" fmla="*/ 2325733 w 12191966"/>
              <a:gd name="connsiteY40899" fmla="*/ 1960743 h 4330701"/>
              <a:gd name="connsiteX40900" fmla="*/ 2322163 w 12191966"/>
              <a:gd name="connsiteY40900" fmla="*/ 1959552 h 4330701"/>
              <a:gd name="connsiteX40901" fmla="*/ 2319783 w 12191966"/>
              <a:gd name="connsiteY40901" fmla="*/ 1959949 h 4330701"/>
              <a:gd name="connsiteX40902" fmla="*/ 2317799 w 12191966"/>
              <a:gd name="connsiteY40902" fmla="*/ 1961140 h 4330701"/>
              <a:gd name="connsiteX40903" fmla="*/ 2316211 w 12191966"/>
              <a:gd name="connsiteY40903" fmla="*/ 1962727 h 4330701"/>
              <a:gd name="connsiteX40904" fmla="*/ 2315021 w 12191966"/>
              <a:gd name="connsiteY40904" fmla="*/ 1965109 h 4330701"/>
              <a:gd name="connsiteX40905" fmla="*/ 2314623 w 12191966"/>
              <a:gd name="connsiteY40905" fmla="*/ 1968284 h 4330701"/>
              <a:gd name="connsiteX40906" fmla="*/ 2314225 w 12191966"/>
              <a:gd name="connsiteY40906" fmla="*/ 1975032 h 4330701"/>
              <a:gd name="connsiteX40907" fmla="*/ 2313828 w 12191966"/>
              <a:gd name="connsiteY40907" fmla="*/ 1982176 h 4330701"/>
              <a:gd name="connsiteX40908" fmla="*/ 2313035 w 12191966"/>
              <a:gd name="connsiteY40908" fmla="*/ 1989717 h 4330701"/>
              <a:gd name="connsiteX40909" fmla="*/ 2312639 w 12191966"/>
              <a:gd name="connsiteY40909" fmla="*/ 1992893 h 4330701"/>
              <a:gd name="connsiteX40910" fmla="*/ 2312242 w 12191966"/>
              <a:gd name="connsiteY40910" fmla="*/ 1995274 h 4330701"/>
              <a:gd name="connsiteX40911" fmla="*/ 2310655 w 12191966"/>
              <a:gd name="connsiteY40911" fmla="*/ 1997259 h 4330701"/>
              <a:gd name="connsiteX40912" fmla="*/ 2309066 w 12191966"/>
              <a:gd name="connsiteY40912" fmla="*/ 1998846 h 4330701"/>
              <a:gd name="connsiteX40913" fmla="*/ 2300732 w 12191966"/>
              <a:gd name="connsiteY40913" fmla="*/ 1990908 h 4330701"/>
              <a:gd name="connsiteX40914" fmla="*/ 2295969 w 12191966"/>
              <a:gd name="connsiteY40914" fmla="*/ 1987336 h 4330701"/>
              <a:gd name="connsiteX40915" fmla="*/ 2291604 w 12191966"/>
              <a:gd name="connsiteY40915" fmla="*/ 1984161 h 4330701"/>
              <a:gd name="connsiteX40916" fmla="*/ 2286443 w 12191966"/>
              <a:gd name="connsiteY40916" fmla="*/ 1980985 h 4330701"/>
              <a:gd name="connsiteX40917" fmla="*/ 2281679 w 12191966"/>
              <a:gd name="connsiteY40917" fmla="*/ 1979001 h 4330701"/>
              <a:gd name="connsiteX40918" fmla="*/ 2276126 w 12191966"/>
              <a:gd name="connsiteY40918" fmla="*/ 1977016 h 4330701"/>
              <a:gd name="connsiteX40919" fmla="*/ 2270173 w 12191966"/>
              <a:gd name="connsiteY40919" fmla="*/ 1975825 h 4330701"/>
              <a:gd name="connsiteX40920" fmla="*/ 2272952 w 12191966"/>
              <a:gd name="connsiteY40920" fmla="*/ 1978207 h 4330701"/>
              <a:gd name="connsiteX40921" fmla="*/ 2275728 w 12191966"/>
              <a:gd name="connsiteY40921" fmla="*/ 1980588 h 4330701"/>
              <a:gd name="connsiteX40922" fmla="*/ 2276920 w 12191966"/>
              <a:gd name="connsiteY40922" fmla="*/ 1983367 h 4330701"/>
              <a:gd name="connsiteX40923" fmla="*/ 2278111 w 12191966"/>
              <a:gd name="connsiteY40923" fmla="*/ 1984557 h 4330701"/>
              <a:gd name="connsiteX40924" fmla="*/ 2278111 w 12191966"/>
              <a:gd name="connsiteY40924" fmla="*/ 1986542 h 4330701"/>
              <a:gd name="connsiteX40925" fmla="*/ 2277712 w 12191966"/>
              <a:gd name="connsiteY40925" fmla="*/ 1988130 h 4330701"/>
              <a:gd name="connsiteX40926" fmla="*/ 2276524 w 12191966"/>
              <a:gd name="connsiteY40926" fmla="*/ 1989320 h 4330701"/>
              <a:gd name="connsiteX40927" fmla="*/ 2274936 w 12191966"/>
              <a:gd name="connsiteY40927" fmla="*/ 1990908 h 4330701"/>
              <a:gd name="connsiteX40928" fmla="*/ 2270567 w 12191966"/>
              <a:gd name="connsiteY40928" fmla="*/ 1992893 h 4330701"/>
              <a:gd name="connsiteX40929" fmla="*/ 2265012 w 12191966"/>
              <a:gd name="connsiteY40929" fmla="*/ 1994877 h 4330701"/>
              <a:gd name="connsiteX40930" fmla="*/ 2259059 w 12191966"/>
              <a:gd name="connsiteY40930" fmla="*/ 1996068 h 4330701"/>
              <a:gd name="connsiteX40931" fmla="*/ 2253105 w 12191966"/>
              <a:gd name="connsiteY40931" fmla="*/ 1998052 h 4330701"/>
              <a:gd name="connsiteX40932" fmla="*/ 2253500 w 12191966"/>
              <a:gd name="connsiteY40932" fmla="*/ 2001228 h 4330701"/>
              <a:gd name="connsiteX40933" fmla="*/ 2255090 w 12191966"/>
              <a:gd name="connsiteY40933" fmla="*/ 2003212 h 4330701"/>
              <a:gd name="connsiteX40934" fmla="*/ 2257077 w 12191966"/>
              <a:gd name="connsiteY40934" fmla="*/ 2004403 h 4330701"/>
              <a:gd name="connsiteX40935" fmla="*/ 2259059 w 12191966"/>
              <a:gd name="connsiteY40935" fmla="*/ 2005197 h 4330701"/>
              <a:gd name="connsiteX40936" fmla="*/ 2264617 w 12191966"/>
              <a:gd name="connsiteY40936" fmla="*/ 2005594 h 4330701"/>
              <a:gd name="connsiteX40937" fmla="*/ 2269379 w 12191966"/>
              <a:gd name="connsiteY40937" fmla="*/ 2006388 h 4330701"/>
              <a:gd name="connsiteX40938" fmla="*/ 2267395 w 12191966"/>
              <a:gd name="connsiteY40938" fmla="*/ 2009166 h 4330701"/>
              <a:gd name="connsiteX40939" fmla="*/ 2266204 w 12191966"/>
              <a:gd name="connsiteY40939" fmla="*/ 2012341 h 4330701"/>
              <a:gd name="connsiteX40940" fmla="*/ 2262630 w 12191966"/>
              <a:gd name="connsiteY40940" fmla="*/ 2019486 h 4330701"/>
              <a:gd name="connsiteX40941" fmla="*/ 2259854 w 12191966"/>
              <a:gd name="connsiteY40941" fmla="*/ 2027027 h 4330701"/>
              <a:gd name="connsiteX40942" fmla="*/ 2257077 w 12191966"/>
              <a:gd name="connsiteY40942" fmla="*/ 2034171 h 4330701"/>
              <a:gd name="connsiteX40943" fmla="*/ 2253500 w 12191966"/>
              <a:gd name="connsiteY40943" fmla="*/ 2040919 h 4330701"/>
              <a:gd name="connsiteX40944" fmla="*/ 2251121 w 12191966"/>
              <a:gd name="connsiteY40944" fmla="*/ 2043697 h 4330701"/>
              <a:gd name="connsiteX40945" fmla="*/ 2249140 w 12191966"/>
              <a:gd name="connsiteY40945" fmla="*/ 2046476 h 4330701"/>
              <a:gd name="connsiteX40946" fmla="*/ 2246364 w 12191966"/>
              <a:gd name="connsiteY40946" fmla="*/ 2048460 h 4330701"/>
              <a:gd name="connsiteX40947" fmla="*/ 2243582 w 12191966"/>
              <a:gd name="connsiteY40947" fmla="*/ 2050048 h 4330701"/>
              <a:gd name="connsiteX40948" fmla="*/ 2240012 w 12191966"/>
              <a:gd name="connsiteY40948" fmla="*/ 2051239 h 4330701"/>
              <a:gd name="connsiteX40949" fmla="*/ 2236043 w 12191966"/>
              <a:gd name="connsiteY40949" fmla="*/ 2052032 h 4330701"/>
              <a:gd name="connsiteX40950" fmla="*/ 2235247 w 12191966"/>
              <a:gd name="connsiteY40950" fmla="*/ 2045285 h 4330701"/>
              <a:gd name="connsiteX40951" fmla="*/ 2235247 w 12191966"/>
              <a:gd name="connsiteY40951" fmla="*/ 2039331 h 4330701"/>
              <a:gd name="connsiteX40952" fmla="*/ 2236043 w 12191966"/>
              <a:gd name="connsiteY40952" fmla="*/ 2034171 h 4330701"/>
              <a:gd name="connsiteX40953" fmla="*/ 2236441 w 12191966"/>
              <a:gd name="connsiteY40953" fmla="*/ 2029408 h 4330701"/>
              <a:gd name="connsiteX40954" fmla="*/ 2237235 w 12191966"/>
              <a:gd name="connsiteY40954" fmla="*/ 2024646 h 4330701"/>
              <a:gd name="connsiteX40955" fmla="*/ 2238423 w 12191966"/>
              <a:gd name="connsiteY40955" fmla="*/ 2020676 h 4330701"/>
              <a:gd name="connsiteX40956" fmla="*/ 2240012 w 12191966"/>
              <a:gd name="connsiteY40956" fmla="*/ 2017104 h 4330701"/>
              <a:gd name="connsiteX40957" fmla="*/ 2241996 w 12191966"/>
              <a:gd name="connsiteY40957" fmla="*/ 2013929 h 4330701"/>
              <a:gd name="connsiteX40958" fmla="*/ 2237235 w 12191966"/>
              <a:gd name="connsiteY40958" fmla="*/ 2012341 h 4330701"/>
              <a:gd name="connsiteX40959" fmla="*/ 2234059 w 12191966"/>
              <a:gd name="connsiteY40959" fmla="*/ 2011944 h 4330701"/>
              <a:gd name="connsiteX40960" fmla="*/ 2230881 w 12191966"/>
              <a:gd name="connsiteY40960" fmla="*/ 2011944 h 4330701"/>
              <a:gd name="connsiteX40961" fmla="*/ 2228896 w 12191966"/>
              <a:gd name="connsiteY40961" fmla="*/ 2012738 h 4330701"/>
              <a:gd name="connsiteX40962" fmla="*/ 2226915 w 12191966"/>
              <a:gd name="connsiteY40962" fmla="*/ 2014723 h 4330701"/>
              <a:gd name="connsiteX40963" fmla="*/ 2225327 w 12191966"/>
              <a:gd name="connsiteY40963" fmla="*/ 2016707 h 4330701"/>
              <a:gd name="connsiteX40964" fmla="*/ 2222948 w 12191966"/>
              <a:gd name="connsiteY40964" fmla="*/ 2021867 h 4330701"/>
              <a:gd name="connsiteX40965" fmla="*/ 2220565 w 12191966"/>
              <a:gd name="connsiteY40965" fmla="*/ 2027821 h 4330701"/>
              <a:gd name="connsiteX40966" fmla="*/ 2219375 w 12191966"/>
              <a:gd name="connsiteY40966" fmla="*/ 2030202 h 4330701"/>
              <a:gd name="connsiteX40967" fmla="*/ 2217787 w 12191966"/>
              <a:gd name="connsiteY40967" fmla="*/ 2032187 h 4330701"/>
              <a:gd name="connsiteX40968" fmla="*/ 2216200 w 12191966"/>
              <a:gd name="connsiteY40968" fmla="*/ 2034171 h 4330701"/>
              <a:gd name="connsiteX40969" fmla="*/ 2213819 w 12191966"/>
              <a:gd name="connsiteY40969" fmla="*/ 2035759 h 4330701"/>
              <a:gd name="connsiteX40970" fmla="*/ 2211437 w 12191966"/>
              <a:gd name="connsiteY40970" fmla="*/ 2036553 h 4330701"/>
              <a:gd name="connsiteX40971" fmla="*/ 2208263 w 12191966"/>
              <a:gd name="connsiteY40971" fmla="*/ 2036553 h 4330701"/>
              <a:gd name="connsiteX40972" fmla="*/ 2209849 w 12191966"/>
              <a:gd name="connsiteY40972" fmla="*/ 2029805 h 4330701"/>
              <a:gd name="connsiteX40973" fmla="*/ 2211437 w 12191966"/>
              <a:gd name="connsiteY40973" fmla="*/ 2024249 h 4330701"/>
              <a:gd name="connsiteX40974" fmla="*/ 2211835 w 12191966"/>
              <a:gd name="connsiteY40974" fmla="*/ 2019883 h 4330701"/>
              <a:gd name="connsiteX40975" fmla="*/ 2211437 w 12191966"/>
              <a:gd name="connsiteY40975" fmla="*/ 2015914 h 4330701"/>
              <a:gd name="connsiteX40976" fmla="*/ 2210246 w 12191966"/>
              <a:gd name="connsiteY40976" fmla="*/ 2006388 h 4330701"/>
              <a:gd name="connsiteX40977" fmla="*/ 2209454 w 12191966"/>
              <a:gd name="connsiteY40977" fmla="*/ 1999640 h 4330701"/>
              <a:gd name="connsiteX40978" fmla="*/ 2208263 w 12191966"/>
              <a:gd name="connsiteY40978" fmla="*/ 1990908 h 4330701"/>
              <a:gd name="connsiteX40979" fmla="*/ 2200725 w 12191966"/>
              <a:gd name="connsiteY40979" fmla="*/ 1992099 h 4330701"/>
              <a:gd name="connsiteX40980" fmla="*/ 2194376 w 12191966"/>
              <a:gd name="connsiteY40980" fmla="*/ 1994083 h 4330701"/>
              <a:gd name="connsiteX40981" fmla="*/ 2187627 w 12191966"/>
              <a:gd name="connsiteY40981" fmla="*/ 1997259 h 4330701"/>
              <a:gd name="connsiteX40982" fmla="*/ 2181675 w 12191966"/>
              <a:gd name="connsiteY40982" fmla="*/ 2000434 h 4330701"/>
              <a:gd name="connsiteX40983" fmla="*/ 2169767 w 12191966"/>
              <a:gd name="connsiteY40983" fmla="*/ 2007181 h 4330701"/>
              <a:gd name="connsiteX40984" fmla="*/ 2164211 w 12191966"/>
              <a:gd name="connsiteY40984" fmla="*/ 2010357 h 4330701"/>
              <a:gd name="connsiteX40985" fmla="*/ 2157460 w 12191966"/>
              <a:gd name="connsiteY40985" fmla="*/ 2013135 h 4330701"/>
              <a:gd name="connsiteX40986" fmla="*/ 2158255 w 12191966"/>
              <a:gd name="connsiteY40986" fmla="*/ 2008372 h 4330701"/>
              <a:gd name="connsiteX40987" fmla="*/ 2157460 w 12191966"/>
              <a:gd name="connsiteY40987" fmla="*/ 2004403 h 4330701"/>
              <a:gd name="connsiteX40988" fmla="*/ 2156270 w 12191966"/>
              <a:gd name="connsiteY40988" fmla="*/ 2001625 h 4330701"/>
              <a:gd name="connsiteX40989" fmla="*/ 2154286 w 12191966"/>
              <a:gd name="connsiteY40989" fmla="*/ 1999640 h 4330701"/>
              <a:gd name="connsiteX40990" fmla="*/ 2151511 w 12191966"/>
              <a:gd name="connsiteY40990" fmla="*/ 1998052 h 4330701"/>
              <a:gd name="connsiteX40991" fmla="*/ 2148731 w 12191966"/>
              <a:gd name="connsiteY40991" fmla="*/ 1997259 h 4330701"/>
              <a:gd name="connsiteX40992" fmla="*/ 2141983 w 12191966"/>
              <a:gd name="connsiteY40992" fmla="*/ 1996862 h 4330701"/>
              <a:gd name="connsiteX40993" fmla="*/ 2139202 w 12191966"/>
              <a:gd name="connsiteY40993" fmla="*/ 1996068 h 4330701"/>
              <a:gd name="connsiteX40994" fmla="*/ 2136028 w 12191966"/>
              <a:gd name="connsiteY40994" fmla="*/ 1995274 h 4330701"/>
              <a:gd name="connsiteX40995" fmla="*/ 2133645 w 12191966"/>
              <a:gd name="connsiteY40995" fmla="*/ 1994083 h 4330701"/>
              <a:gd name="connsiteX40996" fmla="*/ 2130866 w 12191966"/>
              <a:gd name="connsiteY40996" fmla="*/ 1992099 h 4330701"/>
              <a:gd name="connsiteX40997" fmla="*/ 2129675 w 12191966"/>
              <a:gd name="connsiteY40997" fmla="*/ 1989717 h 4330701"/>
              <a:gd name="connsiteX40998" fmla="*/ 2128878 w 12191966"/>
              <a:gd name="connsiteY40998" fmla="*/ 1986145 h 4330701"/>
              <a:gd name="connsiteX40999" fmla="*/ 2128878 w 12191966"/>
              <a:gd name="connsiteY40999" fmla="*/ 1981779 h 4330701"/>
              <a:gd name="connsiteX41000" fmla="*/ 2130074 w 12191966"/>
              <a:gd name="connsiteY41000" fmla="*/ 1975032 h 4330701"/>
              <a:gd name="connsiteX41001" fmla="*/ 2139599 w 12191966"/>
              <a:gd name="connsiteY41001" fmla="*/ 1979001 h 4330701"/>
              <a:gd name="connsiteX41002" fmla="*/ 2144761 w 12191966"/>
              <a:gd name="connsiteY41002" fmla="*/ 1980588 h 4330701"/>
              <a:gd name="connsiteX41003" fmla="*/ 2149922 w 12191966"/>
              <a:gd name="connsiteY41003" fmla="*/ 1982176 h 4330701"/>
              <a:gd name="connsiteX41004" fmla="*/ 2155475 w 12191966"/>
              <a:gd name="connsiteY41004" fmla="*/ 1983367 h 4330701"/>
              <a:gd name="connsiteX41005" fmla="*/ 2161031 w 12191966"/>
              <a:gd name="connsiteY41005" fmla="*/ 1983764 h 4330701"/>
              <a:gd name="connsiteX41006" fmla="*/ 2167782 w 12191966"/>
              <a:gd name="connsiteY41006" fmla="*/ 1983764 h 4330701"/>
              <a:gd name="connsiteX41007" fmla="*/ 2174531 w 12191966"/>
              <a:gd name="connsiteY41007" fmla="*/ 1983367 h 4330701"/>
              <a:gd name="connsiteX41008" fmla="*/ 2175323 w 12191966"/>
              <a:gd name="connsiteY41008" fmla="*/ 1978604 h 4330701"/>
              <a:gd name="connsiteX41009" fmla="*/ 2174531 w 12191966"/>
              <a:gd name="connsiteY41009" fmla="*/ 1975032 h 4330701"/>
              <a:gd name="connsiteX41010" fmla="*/ 2173735 w 12191966"/>
              <a:gd name="connsiteY41010" fmla="*/ 1972650 h 4330701"/>
              <a:gd name="connsiteX41011" fmla="*/ 2172150 w 12191966"/>
              <a:gd name="connsiteY41011" fmla="*/ 1971063 h 4330701"/>
              <a:gd name="connsiteX41012" fmla="*/ 2170560 w 12191966"/>
              <a:gd name="connsiteY41012" fmla="*/ 1969475 h 4330701"/>
              <a:gd name="connsiteX41013" fmla="*/ 2168180 w 12191966"/>
              <a:gd name="connsiteY41013" fmla="*/ 1968681 h 4330701"/>
              <a:gd name="connsiteX41014" fmla="*/ 2163813 w 12191966"/>
              <a:gd name="connsiteY41014" fmla="*/ 1967490 h 4330701"/>
              <a:gd name="connsiteX41015" fmla="*/ 2163813 w 12191966"/>
              <a:gd name="connsiteY41015" fmla="*/ 1965506 h 4330701"/>
              <a:gd name="connsiteX41016" fmla="*/ 2164606 w 12191966"/>
              <a:gd name="connsiteY41016" fmla="*/ 1963521 h 4330701"/>
              <a:gd name="connsiteX41017" fmla="*/ 2165797 w 12191966"/>
              <a:gd name="connsiteY41017" fmla="*/ 1962727 h 4330701"/>
              <a:gd name="connsiteX41018" fmla="*/ 2167782 w 12191966"/>
              <a:gd name="connsiteY41018" fmla="*/ 1961934 h 4330701"/>
              <a:gd name="connsiteX41019" fmla="*/ 2171353 w 12191966"/>
              <a:gd name="connsiteY41019" fmla="*/ 1961140 h 4330701"/>
              <a:gd name="connsiteX41020" fmla="*/ 2174531 w 12191966"/>
              <a:gd name="connsiteY41020" fmla="*/ 1959949 h 4330701"/>
              <a:gd name="connsiteX41021" fmla="*/ 2169369 w 12191966"/>
              <a:gd name="connsiteY41021" fmla="*/ 1955980 h 4330701"/>
              <a:gd name="connsiteX41022" fmla="*/ 2163017 w 12191966"/>
              <a:gd name="connsiteY41022" fmla="*/ 1953201 h 4330701"/>
              <a:gd name="connsiteX41023" fmla="*/ 2157062 w 12191966"/>
              <a:gd name="connsiteY41023" fmla="*/ 1949629 h 4330701"/>
              <a:gd name="connsiteX41024" fmla="*/ 2151511 w 12191966"/>
              <a:gd name="connsiteY41024" fmla="*/ 1946057 h 4330701"/>
              <a:gd name="connsiteX41025" fmla="*/ 2145951 w 12191966"/>
              <a:gd name="connsiteY41025" fmla="*/ 1942088 h 4330701"/>
              <a:gd name="connsiteX41026" fmla="*/ 2143571 w 12191966"/>
              <a:gd name="connsiteY41026" fmla="*/ 1939706 h 4330701"/>
              <a:gd name="connsiteX41027" fmla="*/ 2141585 w 12191966"/>
              <a:gd name="connsiteY41027" fmla="*/ 1936928 h 4330701"/>
              <a:gd name="connsiteX41028" fmla="*/ 2139599 w 12191966"/>
              <a:gd name="connsiteY41028" fmla="*/ 1934150 h 4330701"/>
              <a:gd name="connsiteX41029" fmla="*/ 2138012 w 12191966"/>
              <a:gd name="connsiteY41029" fmla="*/ 1930578 h 4330701"/>
              <a:gd name="connsiteX41030" fmla="*/ 2136426 w 12191966"/>
              <a:gd name="connsiteY41030" fmla="*/ 1926608 h 4330701"/>
              <a:gd name="connsiteX41031" fmla="*/ 2135632 w 12191966"/>
              <a:gd name="connsiteY41031" fmla="*/ 1921845 h 4330701"/>
              <a:gd name="connsiteX41032" fmla="*/ 2130866 w 12191966"/>
              <a:gd name="connsiteY41032" fmla="*/ 1923433 h 4330701"/>
              <a:gd name="connsiteX41033" fmla="*/ 2126500 w 12191966"/>
              <a:gd name="connsiteY41033" fmla="*/ 1925021 h 4330701"/>
              <a:gd name="connsiteX41034" fmla="*/ 2118171 w 12191966"/>
              <a:gd name="connsiteY41034" fmla="*/ 1928593 h 4330701"/>
              <a:gd name="connsiteX41035" fmla="*/ 2113411 w 12191966"/>
              <a:gd name="connsiteY41035" fmla="*/ 1930181 h 4330701"/>
              <a:gd name="connsiteX41036" fmla="*/ 2108646 w 12191966"/>
              <a:gd name="connsiteY41036" fmla="*/ 1930578 h 4330701"/>
              <a:gd name="connsiteX41037" fmla="*/ 2103092 w 12191966"/>
              <a:gd name="connsiteY41037" fmla="*/ 1930578 h 4330701"/>
              <a:gd name="connsiteX41038" fmla="*/ 2096327 w 12191966"/>
              <a:gd name="connsiteY41038" fmla="*/ 1929387 h 4330701"/>
              <a:gd name="connsiteX41039" fmla="*/ 2099522 w 12191966"/>
              <a:gd name="connsiteY41039" fmla="*/ 1923830 h 4330701"/>
              <a:gd name="connsiteX41040" fmla="*/ 2101506 w 12191966"/>
              <a:gd name="connsiteY41040" fmla="*/ 1919464 h 4330701"/>
              <a:gd name="connsiteX41041" fmla="*/ 2103486 w 12191966"/>
              <a:gd name="connsiteY41041" fmla="*/ 1915892 h 4330701"/>
              <a:gd name="connsiteX41042" fmla="*/ 2104282 w 12191966"/>
              <a:gd name="connsiteY41042" fmla="*/ 1913113 h 4330701"/>
              <a:gd name="connsiteX41043" fmla="*/ 2105074 w 12191966"/>
              <a:gd name="connsiteY41043" fmla="*/ 1909541 h 4330701"/>
              <a:gd name="connsiteX41044" fmla="*/ 2105074 w 12191966"/>
              <a:gd name="connsiteY41044" fmla="*/ 1904778 h 4330701"/>
              <a:gd name="connsiteX41045" fmla="*/ 2103882 w 12191966"/>
              <a:gd name="connsiteY41045" fmla="*/ 1899222 h 4330701"/>
              <a:gd name="connsiteX41046" fmla="*/ 2101902 w 12191966"/>
              <a:gd name="connsiteY41046" fmla="*/ 1891680 h 4330701"/>
              <a:gd name="connsiteX41047" fmla="*/ 2099522 w 12191966"/>
              <a:gd name="connsiteY41047" fmla="*/ 1891283 h 4330701"/>
              <a:gd name="connsiteX41048" fmla="*/ 2097534 w 12191966"/>
              <a:gd name="connsiteY41048" fmla="*/ 1891283 h 4330701"/>
              <a:gd name="connsiteX41049" fmla="*/ 2095931 w 12191966"/>
              <a:gd name="connsiteY41049" fmla="*/ 1891680 h 4330701"/>
              <a:gd name="connsiteX41050" fmla="*/ 2094344 w 12191966"/>
              <a:gd name="connsiteY41050" fmla="*/ 1892474 h 4330701"/>
              <a:gd name="connsiteX41051" fmla="*/ 2091566 w 12191966"/>
              <a:gd name="connsiteY41051" fmla="*/ 1894459 h 4330701"/>
              <a:gd name="connsiteX41052" fmla="*/ 2088787 w 12191966"/>
              <a:gd name="connsiteY41052" fmla="*/ 1896443 h 4330701"/>
              <a:gd name="connsiteX41053" fmla="*/ 2086405 w 12191966"/>
              <a:gd name="connsiteY41053" fmla="*/ 1898825 h 4330701"/>
              <a:gd name="connsiteX41054" fmla="*/ 2084818 w 12191966"/>
              <a:gd name="connsiteY41054" fmla="*/ 1899222 h 4330701"/>
              <a:gd name="connsiteX41055" fmla="*/ 2083229 w 12191966"/>
              <a:gd name="connsiteY41055" fmla="*/ 1900412 h 4330701"/>
              <a:gd name="connsiteX41056" fmla="*/ 2081246 w 12191966"/>
              <a:gd name="connsiteY41056" fmla="*/ 1900412 h 4330701"/>
              <a:gd name="connsiteX41057" fmla="*/ 2079261 w 12191966"/>
              <a:gd name="connsiteY41057" fmla="*/ 1900412 h 4330701"/>
              <a:gd name="connsiteX41058" fmla="*/ 2076879 w 12191966"/>
              <a:gd name="connsiteY41058" fmla="*/ 1900015 h 4330701"/>
              <a:gd name="connsiteX41059" fmla="*/ 2073705 w 12191966"/>
              <a:gd name="connsiteY41059" fmla="*/ 1899222 h 4330701"/>
              <a:gd name="connsiteX41060" fmla="*/ 2074895 w 12191966"/>
              <a:gd name="connsiteY41060" fmla="*/ 1893268 h 4330701"/>
              <a:gd name="connsiteX41061" fmla="*/ 2076482 w 12191966"/>
              <a:gd name="connsiteY41061" fmla="*/ 1888505 h 4330701"/>
              <a:gd name="connsiteX41062" fmla="*/ 2078467 w 12191966"/>
              <a:gd name="connsiteY41062" fmla="*/ 1883742 h 4330701"/>
              <a:gd name="connsiteX41063" fmla="*/ 2081246 w 12191966"/>
              <a:gd name="connsiteY41063" fmla="*/ 1880170 h 4330701"/>
              <a:gd name="connsiteX41064" fmla="*/ 2084422 w 12191966"/>
              <a:gd name="connsiteY41064" fmla="*/ 1877788 h 4330701"/>
              <a:gd name="connsiteX41065" fmla="*/ 2087993 w 12191966"/>
              <a:gd name="connsiteY41065" fmla="*/ 1875407 h 4330701"/>
              <a:gd name="connsiteX41066" fmla="*/ 2091962 w 12191966"/>
              <a:gd name="connsiteY41066" fmla="*/ 1873819 h 4330701"/>
              <a:gd name="connsiteX41067" fmla="*/ 2096327 w 12191966"/>
              <a:gd name="connsiteY41067" fmla="*/ 1872232 h 4330701"/>
              <a:gd name="connsiteX41068" fmla="*/ 2101108 w 12191966"/>
              <a:gd name="connsiteY41068" fmla="*/ 1871438 h 4330701"/>
              <a:gd name="connsiteX41069" fmla="*/ 2105471 w 12191966"/>
              <a:gd name="connsiteY41069" fmla="*/ 1870644 h 4330701"/>
              <a:gd name="connsiteX41070" fmla="*/ 2115397 w 12191966"/>
              <a:gd name="connsiteY41070" fmla="*/ 1870247 h 4330701"/>
              <a:gd name="connsiteX41071" fmla="*/ 2125706 w 12191966"/>
              <a:gd name="connsiteY41071" fmla="*/ 1869850 h 4330701"/>
              <a:gd name="connsiteX41072" fmla="*/ 2135632 w 12191966"/>
              <a:gd name="connsiteY41072" fmla="*/ 1868659 h 4330701"/>
              <a:gd name="connsiteX41073" fmla="*/ 2138012 w 12191966"/>
              <a:gd name="connsiteY41073" fmla="*/ 1874216 h 4330701"/>
              <a:gd name="connsiteX41074" fmla="*/ 2139202 w 12191966"/>
              <a:gd name="connsiteY41074" fmla="*/ 1878185 h 4330701"/>
              <a:gd name="connsiteX41075" fmla="*/ 2139202 w 12191966"/>
              <a:gd name="connsiteY41075" fmla="*/ 1881361 h 4330701"/>
              <a:gd name="connsiteX41076" fmla="*/ 2138411 w 12191966"/>
              <a:gd name="connsiteY41076" fmla="*/ 1884536 h 4330701"/>
              <a:gd name="connsiteX41077" fmla="*/ 2137618 w 12191966"/>
              <a:gd name="connsiteY41077" fmla="*/ 1886917 h 4330701"/>
              <a:gd name="connsiteX41078" fmla="*/ 2137618 w 12191966"/>
              <a:gd name="connsiteY41078" fmla="*/ 1890489 h 4330701"/>
              <a:gd name="connsiteX41079" fmla="*/ 2138411 w 12191966"/>
              <a:gd name="connsiteY41079" fmla="*/ 1894459 h 4330701"/>
              <a:gd name="connsiteX41080" fmla="*/ 2141187 w 12191966"/>
              <a:gd name="connsiteY41080" fmla="*/ 1899222 h 4330701"/>
              <a:gd name="connsiteX41081" fmla="*/ 2144761 w 12191966"/>
              <a:gd name="connsiteY41081" fmla="*/ 1899222 h 4330701"/>
              <a:gd name="connsiteX41082" fmla="*/ 2147539 w 12191966"/>
              <a:gd name="connsiteY41082" fmla="*/ 1898428 h 4330701"/>
              <a:gd name="connsiteX41083" fmla="*/ 2149922 w 12191966"/>
              <a:gd name="connsiteY41083" fmla="*/ 1896840 h 4330701"/>
              <a:gd name="connsiteX41084" fmla="*/ 2152301 w 12191966"/>
              <a:gd name="connsiteY41084" fmla="*/ 1895252 h 4330701"/>
              <a:gd name="connsiteX41085" fmla="*/ 2154681 w 12191966"/>
              <a:gd name="connsiteY41085" fmla="*/ 1894062 h 4330701"/>
              <a:gd name="connsiteX41086" fmla="*/ 2157062 w 12191966"/>
              <a:gd name="connsiteY41086" fmla="*/ 1892474 h 4330701"/>
              <a:gd name="connsiteX41087" fmla="*/ 2160238 w 12191966"/>
              <a:gd name="connsiteY41087" fmla="*/ 1891680 h 4330701"/>
              <a:gd name="connsiteX41088" fmla="*/ 2163813 w 12191966"/>
              <a:gd name="connsiteY41088" fmla="*/ 1891680 h 4330701"/>
              <a:gd name="connsiteX41089" fmla="*/ 2163017 w 12191966"/>
              <a:gd name="connsiteY41089" fmla="*/ 1888505 h 4330701"/>
              <a:gd name="connsiteX41090" fmla="*/ 2162226 w 12191966"/>
              <a:gd name="connsiteY41090" fmla="*/ 1885330 h 4330701"/>
              <a:gd name="connsiteX41091" fmla="*/ 2160238 w 12191966"/>
              <a:gd name="connsiteY41091" fmla="*/ 1879376 h 4330701"/>
              <a:gd name="connsiteX41092" fmla="*/ 2157062 w 12191966"/>
              <a:gd name="connsiteY41092" fmla="*/ 1875010 h 4330701"/>
              <a:gd name="connsiteX41093" fmla="*/ 2154681 w 12191966"/>
              <a:gd name="connsiteY41093" fmla="*/ 1870247 h 4330701"/>
              <a:gd name="connsiteX41094" fmla="*/ 2151511 w 12191966"/>
              <a:gd name="connsiteY41094" fmla="*/ 1865484 h 4330701"/>
              <a:gd name="connsiteX41095" fmla="*/ 2149122 w 12191966"/>
              <a:gd name="connsiteY41095" fmla="*/ 1860324 h 4330701"/>
              <a:gd name="connsiteX41096" fmla="*/ 2147937 w 12191966"/>
              <a:gd name="connsiteY41096" fmla="*/ 1857149 h 4330701"/>
              <a:gd name="connsiteX41097" fmla="*/ 2147539 w 12191966"/>
              <a:gd name="connsiteY41097" fmla="*/ 1853577 h 4330701"/>
              <a:gd name="connsiteX41098" fmla="*/ 2147144 w 12191966"/>
              <a:gd name="connsiteY41098" fmla="*/ 1850401 h 4330701"/>
              <a:gd name="connsiteX41099" fmla="*/ 2147144 w 12191966"/>
              <a:gd name="connsiteY41099" fmla="*/ 1846035 h 4330701"/>
              <a:gd name="connsiteX41100" fmla="*/ 2139997 w 12191966"/>
              <a:gd name="connsiteY41100" fmla="*/ 1849211 h 4330701"/>
              <a:gd name="connsiteX41101" fmla="*/ 2134043 w 12191966"/>
              <a:gd name="connsiteY41101" fmla="*/ 1850798 h 4330701"/>
              <a:gd name="connsiteX41102" fmla="*/ 2128878 w 12191966"/>
              <a:gd name="connsiteY41102" fmla="*/ 1851195 h 4330701"/>
              <a:gd name="connsiteX41103" fmla="*/ 2124124 w 12191966"/>
              <a:gd name="connsiteY41103" fmla="*/ 1850798 h 4330701"/>
              <a:gd name="connsiteX41104" fmla="*/ 2120151 w 12191966"/>
              <a:gd name="connsiteY41104" fmla="*/ 1849608 h 4330701"/>
              <a:gd name="connsiteX41105" fmla="*/ 2116586 w 12191966"/>
              <a:gd name="connsiteY41105" fmla="*/ 1847623 h 4330701"/>
              <a:gd name="connsiteX41106" fmla="*/ 2113014 w 12191966"/>
              <a:gd name="connsiteY41106" fmla="*/ 1845242 h 4330701"/>
              <a:gd name="connsiteX41107" fmla="*/ 2109838 w 12191966"/>
              <a:gd name="connsiteY41107" fmla="*/ 1842066 h 4330701"/>
              <a:gd name="connsiteX41108" fmla="*/ 2104282 w 12191966"/>
              <a:gd name="connsiteY41108" fmla="*/ 1836510 h 4330701"/>
              <a:gd name="connsiteX41109" fmla="*/ 2101902 w 12191966"/>
              <a:gd name="connsiteY41109" fmla="*/ 1834128 h 4330701"/>
              <a:gd name="connsiteX41110" fmla="*/ 2099122 w 12191966"/>
              <a:gd name="connsiteY41110" fmla="*/ 1832143 h 4330701"/>
              <a:gd name="connsiteX41111" fmla="*/ 2095931 w 12191966"/>
              <a:gd name="connsiteY41111" fmla="*/ 1830159 h 4330701"/>
              <a:gd name="connsiteX41112" fmla="*/ 2092756 w 12191966"/>
              <a:gd name="connsiteY41112" fmla="*/ 1829762 h 4330701"/>
              <a:gd name="connsiteX41113" fmla="*/ 2089581 w 12191966"/>
              <a:gd name="connsiteY41113" fmla="*/ 1829762 h 4330701"/>
              <a:gd name="connsiteX41114" fmla="*/ 2085215 w 12191966"/>
              <a:gd name="connsiteY41114" fmla="*/ 1830556 h 4330701"/>
              <a:gd name="connsiteX41115" fmla="*/ 2082833 w 12191966"/>
              <a:gd name="connsiteY41115" fmla="*/ 1832143 h 4330701"/>
              <a:gd name="connsiteX41116" fmla="*/ 2081246 w 12191966"/>
              <a:gd name="connsiteY41116" fmla="*/ 1833334 h 4330701"/>
              <a:gd name="connsiteX41117" fmla="*/ 2080452 w 12191966"/>
              <a:gd name="connsiteY41117" fmla="*/ 1834128 h 4330701"/>
              <a:gd name="connsiteX41118" fmla="*/ 2080452 w 12191966"/>
              <a:gd name="connsiteY41118" fmla="*/ 1835716 h 4330701"/>
              <a:gd name="connsiteX41119" fmla="*/ 2080848 w 12191966"/>
              <a:gd name="connsiteY41119" fmla="*/ 1837303 h 4330701"/>
              <a:gd name="connsiteX41120" fmla="*/ 2082039 w 12191966"/>
              <a:gd name="connsiteY41120" fmla="*/ 1838097 h 4330701"/>
              <a:gd name="connsiteX41121" fmla="*/ 2084818 w 12191966"/>
              <a:gd name="connsiteY41121" fmla="*/ 1841272 h 4330701"/>
              <a:gd name="connsiteX41122" fmla="*/ 2087993 w 12191966"/>
              <a:gd name="connsiteY41122" fmla="*/ 1845242 h 4330701"/>
              <a:gd name="connsiteX41123" fmla="*/ 2089581 w 12191966"/>
              <a:gd name="connsiteY41123" fmla="*/ 1847226 h 4330701"/>
              <a:gd name="connsiteX41124" fmla="*/ 2090772 w 12191966"/>
              <a:gd name="connsiteY41124" fmla="*/ 1849211 h 4330701"/>
              <a:gd name="connsiteX41125" fmla="*/ 2091962 w 12191966"/>
              <a:gd name="connsiteY41125" fmla="*/ 1851592 h 4330701"/>
              <a:gd name="connsiteX41126" fmla="*/ 2091962 w 12191966"/>
              <a:gd name="connsiteY41126" fmla="*/ 1854767 h 4330701"/>
              <a:gd name="connsiteX41127" fmla="*/ 2091962 w 12191966"/>
              <a:gd name="connsiteY41127" fmla="*/ 1857943 h 4330701"/>
              <a:gd name="connsiteX41128" fmla="*/ 2090772 w 12191966"/>
              <a:gd name="connsiteY41128" fmla="*/ 1861118 h 4330701"/>
              <a:gd name="connsiteX41129" fmla="*/ 2086009 w 12191966"/>
              <a:gd name="connsiteY41129" fmla="*/ 1861912 h 4330701"/>
              <a:gd name="connsiteX41130" fmla="*/ 2080848 w 12191966"/>
              <a:gd name="connsiteY41130" fmla="*/ 1861912 h 4330701"/>
              <a:gd name="connsiteX41131" fmla="*/ 2076482 w 12191966"/>
              <a:gd name="connsiteY41131" fmla="*/ 1861912 h 4330701"/>
              <a:gd name="connsiteX41132" fmla="*/ 2072515 w 12191966"/>
              <a:gd name="connsiteY41132" fmla="*/ 1861118 h 4330701"/>
              <a:gd name="connsiteX41133" fmla="*/ 2064180 w 12191966"/>
              <a:gd name="connsiteY41133" fmla="*/ 1859133 h 4330701"/>
              <a:gd name="connsiteX41134" fmla="*/ 2057433 w 12191966"/>
              <a:gd name="connsiteY41134" fmla="*/ 1857149 h 4330701"/>
              <a:gd name="connsiteX41135" fmla="*/ 2054260 w 12191966"/>
              <a:gd name="connsiteY41135" fmla="*/ 1856752 h 4330701"/>
              <a:gd name="connsiteX41136" fmla="*/ 2051084 w 12191966"/>
              <a:gd name="connsiteY41136" fmla="*/ 1856752 h 4330701"/>
              <a:gd name="connsiteX41137" fmla="*/ 2048305 w 12191966"/>
              <a:gd name="connsiteY41137" fmla="*/ 1856752 h 4330701"/>
              <a:gd name="connsiteX41138" fmla="*/ 2045130 w 12191966"/>
              <a:gd name="connsiteY41138" fmla="*/ 1857943 h 4330701"/>
              <a:gd name="connsiteX41139" fmla="*/ 2042749 w 12191966"/>
              <a:gd name="connsiteY41139" fmla="*/ 1859133 h 4330701"/>
              <a:gd name="connsiteX41140" fmla="*/ 2040368 w 12191966"/>
              <a:gd name="connsiteY41140" fmla="*/ 1861118 h 4330701"/>
              <a:gd name="connsiteX41141" fmla="*/ 2037193 w 12191966"/>
              <a:gd name="connsiteY41141" fmla="*/ 1864690 h 4330701"/>
              <a:gd name="connsiteX41142" fmla="*/ 2034812 w 12191966"/>
              <a:gd name="connsiteY41142" fmla="*/ 1868659 h 4330701"/>
              <a:gd name="connsiteX41143" fmla="*/ 2036002 w 12191966"/>
              <a:gd name="connsiteY41143" fmla="*/ 1871835 h 4330701"/>
              <a:gd name="connsiteX41144" fmla="*/ 2038780 w 12191966"/>
              <a:gd name="connsiteY41144" fmla="*/ 1875407 h 4330701"/>
              <a:gd name="connsiteX41145" fmla="*/ 2042351 w 12191966"/>
              <a:gd name="connsiteY41145" fmla="*/ 1878979 h 4330701"/>
              <a:gd name="connsiteX41146" fmla="*/ 2046321 w 12191966"/>
              <a:gd name="connsiteY41146" fmla="*/ 1881757 h 4330701"/>
              <a:gd name="connsiteX41147" fmla="*/ 2047909 w 12191966"/>
              <a:gd name="connsiteY41147" fmla="*/ 1882948 h 4330701"/>
              <a:gd name="connsiteX41148" fmla="*/ 2049893 w 12191966"/>
              <a:gd name="connsiteY41148" fmla="*/ 1883742 h 4330701"/>
              <a:gd name="connsiteX41149" fmla="*/ 2051878 w 12191966"/>
              <a:gd name="connsiteY41149" fmla="*/ 1883742 h 4330701"/>
              <a:gd name="connsiteX41150" fmla="*/ 2053068 w 12191966"/>
              <a:gd name="connsiteY41150" fmla="*/ 1883742 h 4330701"/>
              <a:gd name="connsiteX41151" fmla="*/ 2054655 w 12191966"/>
              <a:gd name="connsiteY41151" fmla="*/ 1882948 h 4330701"/>
              <a:gd name="connsiteX41152" fmla="*/ 2055845 w 12191966"/>
              <a:gd name="connsiteY41152" fmla="*/ 1881361 h 4330701"/>
              <a:gd name="connsiteX41153" fmla="*/ 2056640 w 12191966"/>
              <a:gd name="connsiteY41153" fmla="*/ 1879376 h 4330701"/>
              <a:gd name="connsiteX41154" fmla="*/ 2057433 w 12191966"/>
              <a:gd name="connsiteY41154" fmla="*/ 1876201 h 4330701"/>
              <a:gd name="connsiteX41155" fmla="*/ 2059815 w 12191966"/>
              <a:gd name="connsiteY41155" fmla="*/ 1876994 h 4330701"/>
              <a:gd name="connsiteX41156" fmla="*/ 2061402 w 12191966"/>
              <a:gd name="connsiteY41156" fmla="*/ 1877788 h 4330701"/>
              <a:gd name="connsiteX41157" fmla="*/ 2062196 w 12191966"/>
              <a:gd name="connsiteY41157" fmla="*/ 1878979 h 4330701"/>
              <a:gd name="connsiteX41158" fmla="*/ 2062593 w 12191966"/>
              <a:gd name="connsiteY41158" fmla="*/ 1880170 h 4330701"/>
              <a:gd name="connsiteX41159" fmla="*/ 2063387 w 12191966"/>
              <a:gd name="connsiteY41159" fmla="*/ 1882154 h 4330701"/>
              <a:gd name="connsiteX41160" fmla="*/ 2062593 w 12191966"/>
              <a:gd name="connsiteY41160" fmla="*/ 1884536 h 4330701"/>
              <a:gd name="connsiteX41161" fmla="*/ 2061799 w 12191966"/>
              <a:gd name="connsiteY41161" fmla="*/ 1888505 h 4330701"/>
              <a:gd name="connsiteX41162" fmla="*/ 2057830 w 12191966"/>
              <a:gd name="connsiteY41162" fmla="*/ 1898428 h 4330701"/>
              <a:gd name="connsiteX41163" fmla="*/ 2056640 w 12191966"/>
              <a:gd name="connsiteY41163" fmla="*/ 1902794 h 4330701"/>
              <a:gd name="connsiteX41164" fmla="*/ 2056242 w 12191966"/>
              <a:gd name="connsiteY41164" fmla="*/ 1905572 h 4330701"/>
              <a:gd name="connsiteX41165" fmla="*/ 2056242 w 12191966"/>
              <a:gd name="connsiteY41165" fmla="*/ 1907557 h 4330701"/>
              <a:gd name="connsiteX41166" fmla="*/ 2062196 w 12191966"/>
              <a:gd name="connsiteY41166" fmla="*/ 1908350 h 4330701"/>
              <a:gd name="connsiteX41167" fmla="*/ 2068148 w 12191966"/>
              <a:gd name="connsiteY41167" fmla="*/ 1909938 h 4330701"/>
              <a:gd name="connsiteX41168" fmla="*/ 2073705 w 12191966"/>
              <a:gd name="connsiteY41168" fmla="*/ 1911526 h 4330701"/>
              <a:gd name="connsiteX41169" fmla="*/ 2079261 w 12191966"/>
              <a:gd name="connsiteY41169" fmla="*/ 1913510 h 4330701"/>
              <a:gd name="connsiteX41170" fmla="*/ 2078467 w 12191966"/>
              <a:gd name="connsiteY41170" fmla="*/ 1918273 h 4330701"/>
              <a:gd name="connsiteX41171" fmla="*/ 2077673 w 12191966"/>
              <a:gd name="connsiteY41171" fmla="*/ 1920655 h 4330701"/>
              <a:gd name="connsiteX41172" fmla="*/ 2077277 w 12191966"/>
              <a:gd name="connsiteY41172" fmla="*/ 1921845 h 4330701"/>
              <a:gd name="connsiteX41173" fmla="*/ 2074895 w 12191966"/>
              <a:gd name="connsiteY41173" fmla="*/ 1925021 h 4330701"/>
              <a:gd name="connsiteX41174" fmla="*/ 2071720 w 12191966"/>
              <a:gd name="connsiteY41174" fmla="*/ 1926608 h 4330701"/>
              <a:gd name="connsiteX41175" fmla="*/ 2068943 w 12191966"/>
              <a:gd name="connsiteY41175" fmla="*/ 1928196 h 4330701"/>
              <a:gd name="connsiteX41176" fmla="*/ 2064974 w 12191966"/>
              <a:gd name="connsiteY41176" fmla="*/ 1928593 h 4330701"/>
              <a:gd name="connsiteX41177" fmla="*/ 2056640 w 12191966"/>
              <a:gd name="connsiteY41177" fmla="*/ 1928990 h 4330701"/>
              <a:gd name="connsiteX41178" fmla="*/ 2053068 w 12191966"/>
              <a:gd name="connsiteY41178" fmla="*/ 1929387 h 4330701"/>
              <a:gd name="connsiteX41179" fmla="*/ 2049099 w 12191966"/>
              <a:gd name="connsiteY41179" fmla="*/ 1930181 h 4330701"/>
              <a:gd name="connsiteX41180" fmla="*/ 2046321 w 12191966"/>
              <a:gd name="connsiteY41180" fmla="*/ 1931371 h 4330701"/>
              <a:gd name="connsiteX41181" fmla="*/ 2043146 w 12191966"/>
              <a:gd name="connsiteY41181" fmla="*/ 1933356 h 4330701"/>
              <a:gd name="connsiteX41182" fmla="*/ 2042351 w 12191966"/>
              <a:gd name="connsiteY41182" fmla="*/ 1934547 h 4330701"/>
              <a:gd name="connsiteX41183" fmla="*/ 2041161 w 12191966"/>
              <a:gd name="connsiteY41183" fmla="*/ 1936134 h 4330701"/>
              <a:gd name="connsiteX41184" fmla="*/ 2040368 w 12191966"/>
              <a:gd name="connsiteY41184" fmla="*/ 1938119 h 4330701"/>
              <a:gd name="connsiteX41185" fmla="*/ 2039573 w 12191966"/>
              <a:gd name="connsiteY41185" fmla="*/ 1940103 h 4330701"/>
              <a:gd name="connsiteX41186" fmla="*/ 2039176 w 12191966"/>
              <a:gd name="connsiteY41186" fmla="*/ 1944866 h 4330701"/>
              <a:gd name="connsiteX41187" fmla="*/ 2040368 w 12191966"/>
              <a:gd name="connsiteY41187" fmla="*/ 1951614 h 4330701"/>
              <a:gd name="connsiteX41188" fmla="*/ 2035209 w 12191966"/>
              <a:gd name="connsiteY41188" fmla="*/ 1951217 h 4330701"/>
              <a:gd name="connsiteX41189" fmla="*/ 2031239 w 12191966"/>
              <a:gd name="connsiteY41189" fmla="*/ 1950026 h 4330701"/>
              <a:gd name="connsiteX41190" fmla="*/ 2027668 w 12191966"/>
              <a:gd name="connsiteY41190" fmla="*/ 1948439 h 4330701"/>
              <a:gd name="connsiteX41191" fmla="*/ 2025684 w 12191966"/>
              <a:gd name="connsiteY41191" fmla="*/ 1947248 h 4330701"/>
              <a:gd name="connsiteX41192" fmla="*/ 2023700 w 12191966"/>
              <a:gd name="connsiteY41192" fmla="*/ 1944866 h 4330701"/>
              <a:gd name="connsiteX41193" fmla="*/ 2022510 w 12191966"/>
              <a:gd name="connsiteY41193" fmla="*/ 1942882 h 4330701"/>
              <a:gd name="connsiteX41194" fmla="*/ 2021319 w 12191966"/>
              <a:gd name="connsiteY41194" fmla="*/ 1938119 h 4330701"/>
              <a:gd name="connsiteX41195" fmla="*/ 2019730 w 12191966"/>
              <a:gd name="connsiteY41195" fmla="*/ 1933356 h 4330701"/>
              <a:gd name="connsiteX41196" fmla="*/ 2018540 w 12191966"/>
              <a:gd name="connsiteY41196" fmla="*/ 1930974 h 4330701"/>
              <a:gd name="connsiteX41197" fmla="*/ 2017746 w 12191966"/>
              <a:gd name="connsiteY41197" fmla="*/ 1928593 h 4330701"/>
              <a:gd name="connsiteX41198" fmla="*/ 2015762 w 12191966"/>
              <a:gd name="connsiteY41198" fmla="*/ 1926608 h 4330701"/>
              <a:gd name="connsiteX41199" fmla="*/ 2013778 w 12191966"/>
              <a:gd name="connsiteY41199" fmla="*/ 1924624 h 4330701"/>
              <a:gd name="connsiteX41200" fmla="*/ 2010603 w 12191966"/>
              <a:gd name="connsiteY41200" fmla="*/ 1922639 h 4330701"/>
              <a:gd name="connsiteX41201" fmla="*/ 2006634 w 12191966"/>
              <a:gd name="connsiteY41201" fmla="*/ 1921449 h 4330701"/>
              <a:gd name="connsiteX41202" fmla="*/ 2007428 w 12191966"/>
              <a:gd name="connsiteY41202" fmla="*/ 1919067 h 4330701"/>
              <a:gd name="connsiteX41203" fmla="*/ 2009015 w 12191966"/>
              <a:gd name="connsiteY41203" fmla="*/ 1917479 h 4330701"/>
              <a:gd name="connsiteX41204" fmla="*/ 2012588 w 12191966"/>
              <a:gd name="connsiteY41204" fmla="*/ 1913907 h 4330701"/>
              <a:gd name="connsiteX41205" fmla="*/ 2016953 w 12191966"/>
              <a:gd name="connsiteY41205" fmla="*/ 1911526 h 4330701"/>
              <a:gd name="connsiteX41206" fmla="*/ 2022112 w 12191966"/>
              <a:gd name="connsiteY41206" fmla="*/ 1909541 h 4330701"/>
              <a:gd name="connsiteX41207" fmla="*/ 2024095 w 12191966"/>
              <a:gd name="connsiteY41207" fmla="*/ 1903588 h 4330701"/>
              <a:gd name="connsiteX41208" fmla="*/ 2025684 w 12191966"/>
              <a:gd name="connsiteY41208" fmla="*/ 1898031 h 4330701"/>
              <a:gd name="connsiteX41209" fmla="*/ 2026081 w 12191966"/>
              <a:gd name="connsiteY41209" fmla="*/ 1892474 h 4330701"/>
              <a:gd name="connsiteX41210" fmla="*/ 2026477 w 12191966"/>
              <a:gd name="connsiteY41210" fmla="*/ 1887711 h 4330701"/>
              <a:gd name="connsiteX41211" fmla="*/ 2026477 w 12191966"/>
              <a:gd name="connsiteY41211" fmla="*/ 1883345 h 4330701"/>
              <a:gd name="connsiteX41212" fmla="*/ 2026081 w 12191966"/>
              <a:gd name="connsiteY41212" fmla="*/ 1879376 h 4330701"/>
              <a:gd name="connsiteX41213" fmla="*/ 2025287 w 12191966"/>
              <a:gd name="connsiteY41213" fmla="*/ 1875804 h 4330701"/>
              <a:gd name="connsiteX41214" fmla="*/ 2024095 w 12191966"/>
              <a:gd name="connsiteY41214" fmla="*/ 1872232 h 4330701"/>
              <a:gd name="connsiteX41215" fmla="*/ 2022112 w 12191966"/>
              <a:gd name="connsiteY41215" fmla="*/ 1869453 h 4330701"/>
              <a:gd name="connsiteX41216" fmla="*/ 2020128 w 12191966"/>
              <a:gd name="connsiteY41216" fmla="*/ 1866675 h 4330701"/>
              <a:gd name="connsiteX41217" fmla="*/ 2018143 w 12191966"/>
              <a:gd name="connsiteY41217" fmla="*/ 1864690 h 4330701"/>
              <a:gd name="connsiteX41218" fmla="*/ 2015762 w 12191966"/>
              <a:gd name="connsiteY41218" fmla="*/ 1862706 h 4330701"/>
              <a:gd name="connsiteX41219" fmla="*/ 2012588 w 12191966"/>
              <a:gd name="connsiteY41219" fmla="*/ 1861118 h 4330701"/>
              <a:gd name="connsiteX41220" fmla="*/ 2009412 w 12191966"/>
              <a:gd name="connsiteY41220" fmla="*/ 1859927 h 4330701"/>
              <a:gd name="connsiteX41221" fmla="*/ 2006236 w 12191966"/>
              <a:gd name="connsiteY41221" fmla="*/ 1858737 h 4330701"/>
              <a:gd name="connsiteX41222" fmla="*/ 2002665 w 12191966"/>
              <a:gd name="connsiteY41222" fmla="*/ 1858340 h 4330701"/>
              <a:gd name="connsiteX41223" fmla="*/ 1995521 w 12191966"/>
              <a:gd name="connsiteY41223" fmla="*/ 1857149 h 4330701"/>
              <a:gd name="connsiteX41224" fmla="*/ 1987585 w 12191966"/>
              <a:gd name="connsiteY41224" fmla="*/ 1857943 h 4330701"/>
              <a:gd name="connsiteX41225" fmla="*/ 1980045 w 12191966"/>
              <a:gd name="connsiteY41225" fmla="*/ 1858737 h 4330701"/>
              <a:gd name="connsiteX41226" fmla="*/ 1972106 w 12191966"/>
              <a:gd name="connsiteY41226" fmla="*/ 1861118 h 4330701"/>
              <a:gd name="connsiteX41227" fmla="*/ 1964565 w 12191966"/>
              <a:gd name="connsiteY41227" fmla="*/ 1863896 h 4330701"/>
              <a:gd name="connsiteX41228" fmla="*/ 1957422 w 12191966"/>
              <a:gd name="connsiteY41228" fmla="*/ 1867469 h 4330701"/>
              <a:gd name="connsiteX41229" fmla="*/ 1951071 w 12191966"/>
              <a:gd name="connsiteY41229" fmla="*/ 1871438 h 4330701"/>
              <a:gd name="connsiteX41230" fmla="*/ 1945516 w 12191966"/>
              <a:gd name="connsiteY41230" fmla="*/ 1875804 h 4330701"/>
              <a:gd name="connsiteX41231" fmla="*/ 1941546 w 12191966"/>
              <a:gd name="connsiteY41231" fmla="*/ 1872232 h 4330701"/>
              <a:gd name="connsiteX41232" fmla="*/ 1936784 w 12191966"/>
              <a:gd name="connsiteY41232" fmla="*/ 1869453 h 4330701"/>
              <a:gd name="connsiteX41233" fmla="*/ 1932419 w 12191966"/>
              <a:gd name="connsiteY41233" fmla="*/ 1866675 h 4330701"/>
              <a:gd name="connsiteX41234" fmla="*/ 1927259 w 12191966"/>
              <a:gd name="connsiteY41234" fmla="*/ 1865484 h 4330701"/>
              <a:gd name="connsiteX41235" fmla="*/ 1921703 w 12191966"/>
              <a:gd name="connsiteY41235" fmla="*/ 1863896 h 4330701"/>
              <a:gd name="connsiteX41236" fmla="*/ 1915749 w 12191966"/>
              <a:gd name="connsiteY41236" fmla="*/ 1863103 h 4330701"/>
              <a:gd name="connsiteX41237" fmla="*/ 1903049 w 12191966"/>
              <a:gd name="connsiteY41237" fmla="*/ 1862309 h 4330701"/>
              <a:gd name="connsiteX41238" fmla="*/ 1890350 w 12191966"/>
              <a:gd name="connsiteY41238" fmla="*/ 1861912 h 4330701"/>
              <a:gd name="connsiteX41239" fmla="*/ 1876460 w 12191966"/>
              <a:gd name="connsiteY41239" fmla="*/ 1860324 h 4330701"/>
              <a:gd name="connsiteX41240" fmla="*/ 1870109 w 12191966"/>
              <a:gd name="connsiteY41240" fmla="*/ 1859133 h 4330701"/>
              <a:gd name="connsiteX41241" fmla="*/ 1862965 w 12191966"/>
              <a:gd name="connsiteY41241" fmla="*/ 1857943 h 4330701"/>
              <a:gd name="connsiteX41242" fmla="*/ 1856616 w 12191966"/>
              <a:gd name="connsiteY41242" fmla="*/ 1855561 h 4330701"/>
              <a:gd name="connsiteX41243" fmla="*/ 1849870 w 12191966"/>
              <a:gd name="connsiteY41243" fmla="*/ 1852783 h 4330701"/>
              <a:gd name="connsiteX41244" fmla="*/ 1849076 w 12191966"/>
              <a:gd name="connsiteY41244" fmla="*/ 1858737 h 4330701"/>
              <a:gd name="connsiteX41245" fmla="*/ 1847092 w 12191966"/>
              <a:gd name="connsiteY41245" fmla="*/ 1863103 h 4330701"/>
              <a:gd name="connsiteX41246" fmla="*/ 1845107 w 12191966"/>
              <a:gd name="connsiteY41246" fmla="*/ 1866675 h 4330701"/>
              <a:gd name="connsiteX41247" fmla="*/ 1841932 w 12191966"/>
              <a:gd name="connsiteY41247" fmla="*/ 1869453 h 4330701"/>
              <a:gd name="connsiteX41248" fmla="*/ 1838360 w 12191966"/>
              <a:gd name="connsiteY41248" fmla="*/ 1870644 h 4330701"/>
              <a:gd name="connsiteX41249" fmla="*/ 1834391 w 12191966"/>
              <a:gd name="connsiteY41249" fmla="*/ 1871438 h 4330701"/>
              <a:gd name="connsiteX41250" fmla="*/ 1830421 w 12191966"/>
              <a:gd name="connsiteY41250" fmla="*/ 1871438 h 4330701"/>
              <a:gd name="connsiteX41251" fmla="*/ 1825261 w 12191966"/>
              <a:gd name="connsiteY41251" fmla="*/ 1871438 h 4330701"/>
              <a:gd name="connsiteX41252" fmla="*/ 1813752 w 12191966"/>
              <a:gd name="connsiteY41252" fmla="*/ 1869453 h 4330701"/>
              <a:gd name="connsiteX41253" fmla="*/ 1801450 w 12191966"/>
              <a:gd name="connsiteY41253" fmla="*/ 1867866 h 4330701"/>
              <a:gd name="connsiteX41254" fmla="*/ 1794306 w 12191966"/>
              <a:gd name="connsiteY41254" fmla="*/ 1866675 h 4330701"/>
              <a:gd name="connsiteX41255" fmla="*/ 1787162 w 12191966"/>
              <a:gd name="connsiteY41255" fmla="*/ 1866675 h 4330701"/>
              <a:gd name="connsiteX41256" fmla="*/ 1779224 w 12191966"/>
              <a:gd name="connsiteY41256" fmla="*/ 1866675 h 4330701"/>
              <a:gd name="connsiteX41257" fmla="*/ 1771684 w 12191966"/>
              <a:gd name="connsiteY41257" fmla="*/ 1867866 h 4330701"/>
              <a:gd name="connsiteX41258" fmla="*/ 1773272 w 12191966"/>
              <a:gd name="connsiteY41258" fmla="*/ 1860324 h 4330701"/>
              <a:gd name="connsiteX41259" fmla="*/ 1774860 w 12191966"/>
              <a:gd name="connsiteY41259" fmla="*/ 1853577 h 4330701"/>
              <a:gd name="connsiteX41260" fmla="*/ 1776843 w 12191966"/>
              <a:gd name="connsiteY41260" fmla="*/ 1848814 h 4330701"/>
              <a:gd name="connsiteX41261" fmla="*/ 1779224 w 12191966"/>
              <a:gd name="connsiteY41261" fmla="*/ 1844051 h 4330701"/>
              <a:gd name="connsiteX41262" fmla="*/ 1782400 w 12191966"/>
              <a:gd name="connsiteY41262" fmla="*/ 1840876 h 4330701"/>
              <a:gd name="connsiteX41263" fmla="*/ 1784781 w 12191966"/>
              <a:gd name="connsiteY41263" fmla="*/ 1838097 h 4330701"/>
              <a:gd name="connsiteX41264" fmla="*/ 1788353 w 12191966"/>
              <a:gd name="connsiteY41264" fmla="*/ 1836113 h 4330701"/>
              <a:gd name="connsiteX41265" fmla="*/ 1791131 w 12191966"/>
              <a:gd name="connsiteY41265" fmla="*/ 1834525 h 4330701"/>
              <a:gd name="connsiteX41266" fmla="*/ 1798671 w 12191966"/>
              <a:gd name="connsiteY41266" fmla="*/ 1832540 h 4330701"/>
              <a:gd name="connsiteX41267" fmla="*/ 1806212 w 12191966"/>
              <a:gd name="connsiteY41267" fmla="*/ 1830556 h 4330701"/>
              <a:gd name="connsiteX41268" fmla="*/ 1810577 w 12191966"/>
              <a:gd name="connsiteY41268" fmla="*/ 1828968 h 4330701"/>
              <a:gd name="connsiteX41269" fmla="*/ 1814546 w 12191966"/>
              <a:gd name="connsiteY41269" fmla="*/ 1827777 h 4330701"/>
              <a:gd name="connsiteX41270" fmla="*/ 1817721 w 12191966"/>
              <a:gd name="connsiteY41270" fmla="*/ 1824999 h 4330701"/>
              <a:gd name="connsiteX41271" fmla="*/ 1822086 w 12191966"/>
              <a:gd name="connsiteY41271" fmla="*/ 1822618 h 4330701"/>
              <a:gd name="connsiteX41272" fmla="*/ 1821292 w 12191966"/>
              <a:gd name="connsiteY41272" fmla="*/ 1824602 h 4330701"/>
              <a:gd name="connsiteX41273" fmla="*/ 1820896 w 12191966"/>
              <a:gd name="connsiteY41273" fmla="*/ 1826587 h 4330701"/>
              <a:gd name="connsiteX41274" fmla="*/ 1818912 w 12191966"/>
              <a:gd name="connsiteY41274" fmla="*/ 1829762 h 4330701"/>
              <a:gd name="connsiteX41275" fmla="*/ 1817324 w 12191966"/>
              <a:gd name="connsiteY41275" fmla="*/ 1833334 h 4330701"/>
              <a:gd name="connsiteX41276" fmla="*/ 1816927 w 12191966"/>
              <a:gd name="connsiteY41276" fmla="*/ 1835319 h 4330701"/>
              <a:gd name="connsiteX41277" fmla="*/ 1816530 w 12191966"/>
              <a:gd name="connsiteY41277" fmla="*/ 1837700 h 4330701"/>
              <a:gd name="connsiteX41278" fmla="*/ 1826056 w 12191966"/>
              <a:gd name="connsiteY41278" fmla="*/ 1834525 h 4330701"/>
              <a:gd name="connsiteX41279" fmla="*/ 1832803 w 12191966"/>
              <a:gd name="connsiteY41279" fmla="*/ 1832143 h 4330701"/>
              <a:gd name="connsiteX41280" fmla="*/ 1843916 w 12191966"/>
              <a:gd name="connsiteY41280" fmla="*/ 1828174 h 4330701"/>
              <a:gd name="connsiteX41281" fmla="*/ 1849076 w 12191966"/>
              <a:gd name="connsiteY41281" fmla="*/ 1826587 h 4330701"/>
              <a:gd name="connsiteX41282" fmla="*/ 1855028 w 12191966"/>
              <a:gd name="connsiteY41282" fmla="*/ 1824999 h 4330701"/>
              <a:gd name="connsiteX41283" fmla="*/ 1862569 w 12191966"/>
              <a:gd name="connsiteY41283" fmla="*/ 1823808 h 4330701"/>
              <a:gd name="connsiteX41284" fmla="*/ 1872491 w 12191966"/>
              <a:gd name="connsiteY41284" fmla="*/ 1822618 h 4330701"/>
              <a:gd name="connsiteX41285" fmla="*/ 1870109 w 12191966"/>
              <a:gd name="connsiteY41285" fmla="*/ 1826984 h 4330701"/>
              <a:gd name="connsiteX41286" fmla="*/ 1868521 w 12191966"/>
              <a:gd name="connsiteY41286" fmla="*/ 1832540 h 4330701"/>
              <a:gd name="connsiteX41287" fmla="*/ 1866934 w 12191966"/>
              <a:gd name="connsiteY41287" fmla="*/ 1838097 h 4330701"/>
              <a:gd name="connsiteX41288" fmla="*/ 1866934 w 12191966"/>
              <a:gd name="connsiteY41288" fmla="*/ 1845638 h 4330701"/>
              <a:gd name="connsiteX41289" fmla="*/ 1869712 w 12191966"/>
              <a:gd name="connsiteY41289" fmla="*/ 1846829 h 4330701"/>
              <a:gd name="connsiteX41290" fmla="*/ 1872093 w 12191966"/>
              <a:gd name="connsiteY41290" fmla="*/ 1846829 h 4330701"/>
              <a:gd name="connsiteX41291" fmla="*/ 1874078 w 12191966"/>
              <a:gd name="connsiteY41291" fmla="*/ 1846829 h 4330701"/>
              <a:gd name="connsiteX41292" fmla="*/ 1875665 w 12191966"/>
              <a:gd name="connsiteY41292" fmla="*/ 1845638 h 4330701"/>
              <a:gd name="connsiteX41293" fmla="*/ 1876460 w 12191966"/>
              <a:gd name="connsiteY41293" fmla="*/ 1844845 h 4330701"/>
              <a:gd name="connsiteX41294" fmla="*/ 1877650 w 12191966"/>
              <a:gd name="connsiteY41294" fmla="*/ 1842860 h 4330701"/>
              <a:gd name="connsiteX41295" fmla="*/ 1878047 w 12191966"/>
              <a:gd name="connsiteY41295" fmla="*/ 1838097 h 4330701"/>
              <a:gd name="connsiteX41296" fmla="*/ 1878443 w 12191966"/>
              <a:gd name="connsiteY41296" fmla="*/ 1832540 h 4330701"/>
              <a:gd name="connsiteX41297" fmla="*/ 1878047 w 12191966"/>
              <a:gd name="connsiteY41297" fmla="*/ 1826587 h 4330701"/>
              <a:gd name="connsiteX41298" fmla="*/ 1878047 w 12191966"/>
              <a:gd name="connsiteY41298" fmla="*/ 1820633 h 4330701"/>
              <a:gd name="connsiteX41299" fmla="*/ 1878047 w 12191966"/>
              <a:gd name="connsiteY41299" fmla="*/ 1815076 h 4330701"/>
              <a:gd name="connsiteX41300" fmla="*/ 1880824 w 12191966"/>
              <a:gd name="connsiteY41300" fmla="*/ 1814679 h 4330701"/>
              <a:gd name="connsiteX41301" fmla="*/ 1882809 w 12191966"/>
              <a:gd name="connsiteY41301" fmla="*/ 1814679 h 4330701"/>
              <a:gd name="connsiteX41302" fmla="*/ 1884000 w 12191966"/>
              <a:gd name="connsiteY41302" fmla="*/ 1815076 h 4330701"/>
              <a:gd name="connsiteX41303" fmla="*/ 1885984 w 12191966"/>
              <a:gd name="connsiteY41303" fmla="*/ 1816267 h 4330701"/>
              <a:gd name="connsiteX41304" fmla="*/ 1888762 w 12191966"/>
              <a:gd name="connsiteY41304" fmla="*/ 1817458 h 4330701"/>
              <a:gd name="connsiteX41305" fmla="*/ 1891144 w 12191966"/>
              <a:gd name="connsiteY41305" fmla="*/ 1820236 h 4330701"/>
              <a:gd name="connsiteX41306" fmla="*/ 1893525 w 12191966"/>
              <a:gd name="connsiteY41306" fmla="*/ 1822221 h 4330701"/>
              <a:gd name="connsiteX41307" fmla="*/ 1895112 w 12191966"/>
              <a:gd name="connsiteY41307" fmla="*/ 1823015 h 4330701"/>
              <a:gd name="connsiteX41308" fmla="*/ 1897097 w 12191966"/>
              <a:gd name="connsiteY41308" fmla="*/ 1823808 h 4330701"/>
              <a:gd name="connsiteX41309" fmla="*/ 1898684 w 12191966"/>
              <a:gd name="connsiteY41309" fmla="*/ 1824205 h 4330701"/>
              <a:gd name="connsiteX41310" fmla="*/ 1900668 w 12191966"/>
              <a:gd name="connsiteY41310" fmla="*/ 1824205 h 4330701"/>
              <a:gd name="connsiteX41311" fmla="*/ 1903049 w 12191966"/>
              <a:gd name="connsiteY41311" fmla="*/ 1823808 h 4330701"/>
              <a:gd name="connsiteX41312" fmla="*/ 1906224 w 12191966"/>
              <a:gd name="connsiteY41312" fmla="*/ 1822618 h 4330701"/>
              <a:gd name="connsiteX41313" fmla="*/ 1908208 w 12191966"/>
              <a:gd name="connsiteY41313" fmla="*/ 1821824 h 4330701"/>
              <a:gd name="connsiteX41314" fmla="*/ 1909795 w 12191966"/>
              <a:gd name="connsiteY41314" fmla="*/ 1820236 h 4330701"/>
              <a:gd name="connsiteX41315" fmla="*/ 1910193 w 12191966"/>
              <a:gd name="connsiteY41315" fmla="*/ 1818648 h 4330701"/>
              <a:gd name="connsiteX41316" fmla="*/ 1910193 w 12191966"/>
              <a:gd name="connsiteY41316" fmla="*/ 1817061 h 4330701"/>
              <a:gd name="connsiteX41317" fmla="*/ 1909399 w 12191966"/>
              <a:gd name="connsiteY41317" fmla="*/ 1815076 h 4330701"/>
              <a:gd name="connsiteX41318" fmla="*/ 1908208 w 12191966"/>
              <a:gd name="connsiteY41318" fmla="*/ 1813489 h 4330701"/>
              <a:gd name="connsiteX41319" fmla="*/ 1905827 w 12191966"/>
              <a:gd name="connsiteY41319" fmla="*/ 1809916 h 4330701"/>
              <a:gd name="connsiteX41320" fmla="*/ 1902652 w 12191966"/>
              <a:gd name="connsiteY41320" fmla="*/ 1805947 h 4330701"/>
              <a:gd name="connsiteX41321" fmla="*/ 1901859 w 12191966"/>
              <a:gd name="connsiteY41321" fmla="*/ 1803963 h 4330701"/>
              <a:gd name="connsiteX41322" fmla="*/ 1901065 w 12191966"/>
              <a:gd name="connsiteY41322" fmla="*/ 1801581 h 4330701"/>
              <a:gd name="connsiteX41323" fmla="*/ 1901065 w 12191966"/>
              <a:gd name="connsiteY41323" fmla="*/ 1799597 h 4330701"/>
              <a:gd name="connsiteX41324" fmla="*/ 1901859 w 12191966"/>
              <a:gd name="connsiteY41324" fmla="*/ 1797215 h 4330701"/>
              <a:gd name="connsiteX41325" fmla="*/ 1903843 w 12191966"/>
              <a:gd name="connsiteY41325" fmla="*/ 1795231 h 4330701"/>
              <a:gd name="connsiteX41326" fmla="*/ 1906224 w 12191966"/>
              <a:gd name="connsiteY41326" fmla="*/ 1792452 h 4330701"/>
              <a:gd name="connsiteX41327" fmla="*/ 1910193 w 12191966"/>
              <a:gd name="connsiteY41327" fmla="*/ 1792452 h 4330701"/>
              <a:gd name="connsiteX41328" fmla="*/ 1914162 w 12191966"/>
              <a:gd name="connsiteY41328" fmla="*/ 1792849 h 4330701"/>
              <a:gd name="connsiteX41329" fmla="*/ 1917337 w 12191966"/>
              <a:gd name="connsiteY41329" fmla="*/ 1794437 h 4330701"/>
              <a:gd name="connsiteX41330" fmla="*/ 1919718 w 12191966"/>
              <a:gd name="connsiteY41330" fmla="*/ 1797215 h 4330701"/>
              <a:gd name="connsiteX41331" fmla="*/ 1921306 w 12191966"/>
              <a:gd name="connsiteY41331" fmla="*/ 1800391 h 4330701"/>
              <a:gd name="connsiteX41332" fmla="*/ 1922100 w 12191966"/>
              <a:gd name="connsiteY41332" fmla="*/ 1804757 h 4330701"/>
              <a:gd name="connsiteX41333" fmla="*/ 1922894 w 12191966"/>
              <a:gd name="connsiteY41333" fmla="*/ 1809520 h 4330701"/>
              <a:gd name="connsiteX41334" fmla="*/ 1922894 w 12191966"/>
              <a:gd name="connsiteY41334" fmla="*/ 1815076 h 4330701"/>
              <a:gd name="connsiteX41335" fmla="*/ 1925274 w 12191966"/>
              <a:gd name="connsiteY41335" fmla="*/ 1815076 h 4330701"/>
              <a:gd name="connsiteX41336" fmla="*/ 1927259 w 12191966"/>
              <a:gd name="connsiteY41336" fmla="*/ 1814679 h 4330701"/>
              <a:gd name="connsiteX41337" fmla="*/ 1928846 w 12191966"/>
              <a:gd name="connsiteY41337" fmla="*/ 1813489 h 4330701"/>
              <a:gd name="connsiteX41338" fmla="*/ 1930434 w 12191966"/>
              <a:gd name="connsiteY41338" fmla="*/ 1811504 h 4330701"/>
              <a:gd name="connsiteX41339" fmla="*/ 1930831 w 12191966"/>
              <a:gd name="connsiteY41339" fmla="*/ 1809520 h 4330701"/>
              <a:gd name="connsiteX41340" fmla="*/ 1931626 w 12191966"/>
              <a:gd name="connsiteY41340" fmla="*/ 1807138 h 4330701"/>
              <a:gd name="connsiteX41341" fmla="*/ 1932816 w 12191966"/>
              <a:gd name="connsiteY41341" fmla="*/ 1801978 h 4330701"/>
              <a:gd name="connsiteX41342" fmla="*/ 1934404 w 12191966"/>
              <a:gd name="connsiteY41342" fmla="*/ 1797612 h 4330701"/>
              <a:gd name="connsiteX41343" fmla="*/ 1935197 w 12191966"/>
              <a:gd name="connsiteY41343" fmla="*/ 1795231 h 4330701"/>
              <a:gd name="connsiteX41344" fmla="*/ 1936387 w 12191966"/>
              <a:gd name="connsiteY41344" fmla="*/ 1793643 h 4330701"/>
              <a:gd name="connsiteX41345" fmla="*/ 1937975 w 12191966"/>
              <a:gd name="connsiteY41345" fmla="*/ 1792452 h 4330701"/>
              <a:gd name="connsiteX41346" fmla="*/ 1939959 w 12191966"/>
              <a:gd name="connsiteY41346" fmla="*/ 1791659 h 4330701"/>
              <a:gd name="connsiteX41347" fmla="*/ 1942340 w 12191966"/>
              <a:gd name="connsiteY41347" fmla="*/ 1791659 h 4330701"/>
              <a:gd name="connsiteX41348" fmla="*/ 1945516 w 12191966"/>
              <a:gd name="connsiteY41348" fmla="*/ 1792452 h 4330701"/>
              <a:gd name="connsiteX41349" fmla="*/ 1943929 w 12191966"/>
              <a:gd name="connsiteY41349" fmla="*/ 1795231 h 4330701"/>
              <a:gd name="connsiteX41350" fmla="*/ 1942340 w 12191966"/>
              <a:gd name="connsiteY41350" fmla="*/ 1798009 h 4330701"/>
              <a:gd name="connsiteX41351" fmla="*/ 1941546 w 12191966"/>
              <a:gd name="connsiteY41351" fmla="*/ 1801581 h 4330701"/>
              <a:gd name="connsiteX41352" fmla="*/ 1940753 w 12191966"/>
              <a:gd name="connsiteY41352" fmla="*/ 1805153 h 4330701"/>
              <a:gd name="connsiteX41353" fmla="*/ 1939959 w 12191966"/>
              <a:gd name="connsiteY41353" fmla="*/ 1813489 h 4330701"/>
              <a:gd name="connsiteX41354" fmla="*/ 1939959 w 12191966"/>
              <a:gd name="connsiteY41354" fmla="*/ 1822618 h 4330701"/>
              <a:gd name="connsiteX41355" fmla="*/ 1943929 w 12191966"/>
              <a:gd name="connsiteY41355" fmla="*/ 1823808 h 4330701"/>
              <a:gd name="connsiteX41356" fmla="*/ 1946705 w 12191966"/>
              <a:gd name="connsiteY41356" fmla="*/ 1823015 h 4330701"/>
              <a:gd name="connsiteX41357" fmla="*/ 1949885 w 12191966"/>
              <a:gd name="connsiteY41357" fmla="*/ 1822618 h 4330701"/>
              <a:gd name="connsiteX41358" fmla="*/ 1952262 w 12191966"/>
              <a:gd name="connsiteY41358" fmla="*/ 1821030 h 4330701"/>
              <a:gd name="connsiteX41359" fmla="*/ 1957024 w 12191966"/>
              <a:gd name="connsiteY41359" fmla="*/ 1818252 h 4330701"/>
              <a:gd name="connsiteX41360" fmla="*/ 1959406 w 12191966"/>
              <a:gd name="connsiteY41360" fmla="*/ 1816664 h 4330701"/>
              <a:gd name="connsiteX41361" fmla="*/ 1961786 w 12191966"/>
              <a:gd name="connsiteY41361" fmla="*/ 1815076 h 4330701"/>
              <a:gd name="connsiteX41362" fmla="*/ 1963772 w 12191966"/>
              <a:gd name="connsiteY41362" fmla="*/ 1817061 h 4330701"/>
              <a:gd name="connsiteX41363" fmla="*/ 1964963 w 12191966"/>
              <a:gd name="connsiteY41363" fmla="*/ 1818648 h 4330701"/>
              <a:gd name="connsiteX41364" fmla="*/ 1965359 w 12191966"/>
              <a:gd name="connsiteY41364" fmla="*/ 1820236 h 4330701"/>
              <a:gd name="connsiteX41365" fmla="*/ 1964565 w 12191966"/>
              <a:gd name="connsiteY41365" fmla="*/ 1822221 h 4330701"/>
              <a:gd name="connsiteX41366" fmla="*/ 1962978 w 12191966"/>
              <a:gd name="connsiteY41366" fmla="*/ 1823808 h 4330701"/>
              <a:gd name="connsiteX41367" fmla="*/ 1961390 w 12191966"/>
              <a:gd name="connsiteY41367" fmla="*/ 1824999 h 4330701"/>
              <a:gd name="connsiteX41368" fmla="*/ 1959010 w 12191966"/>
              <a:gd name="connsiteY41368" fmla="*/ 1826587 h 4330701"/>
              <a:gd name="connsiteX41369" fmla="*/ 1955835 w 12191966"/>
              <a:gd name="connsiteY41369" fmla="*/ 1827777 h 4330701"/>
              <a:gd name="connsiteX41370" fmla="*/ 1949485 w 12191966"/>
              <a:gd name="connsiteY41370" fmla="*/ 1829762 h 4330701"/>
              <a:gd name="connsiteX41371" fmla="*/ 1941945 w 12191966"/>
              <a:gd name="connsiteY41371" fmla="*/ 1831350 h 4330701"/>
              <a:gd name="connsiteX41372" fmla="*/ 1934800 w 12191966"/>
              <a:gd name="connsiteY41372" fmla="*/ 1831350 h 4330701"/>
              <a:gd name="connsiteX41373" fmla="*/ 1931229 w 12191966"/>
              <a:gd name="connsiteY41373" fmla="*/ 1831350 h 4330701"/>
              <a:gd name="connsiteX41374" fmla="*/ 1928450 w 12191966"/>
              <a:gd name="connsiteY41374" fmla="*/ 1830159 h 4330701"/>
              <a:gd name="connsiteX41375" fmla="*/ 1932419 w 12191966"/>
              <a:gd name="connsiteY41375" fmla="*/ 1833334 h 4330701"/>
              <a:gd name="connsiteX41376" fmla="*/ 1936387 w 12191966"/>
              <a:gd name="connsiteY41376" fmla="*/ 1835319 h 4330701"/>
              <a:gd name="connsiteX41377" fmla="*/ 1940753 w 12191966"/>
              <a:gd name="connsiteY41377" fmla="*/ 1836113 h 4330701"/>
              <a:gd name="connsiteX41378" fmla="*/ 1945516 w 12191966"/>
              <a:gd name="connsiteY41378" fmla="*/ 1837303 h 4330701"/>
              <a:gd name="connsiteX41379" fmla="*/ 1951071 w 12191966"/>
              <a:gd name="connsiteY41379" fmla="*/ 1837303 h 4330701"/>
              <a:gd name="connsiteX41380" fmla="*/ 1955835 w 12191966"/>
              <a:gd name="connsiteY41380" fmla="*/ 1836510 h 4330701"/>
              <a:gd name="connsiteX41381" fmla="*/ 1960993 w 12191966"/>
              <a:gd name="connsiteY41381" fmla="*/ 1835716 h 4330701"/>
              <a:gd name="connsiteX41382" fmla="*/ 1966550 w 12191966"/>
              <a:gd name="connsiteY41382" fmla="*/ 1834128 h 4330701"/>
              <a:gd name="connsiteX41383" fmla="*/ 1970916 w 12191966"/>
              <a:gd name="connsiteY41383" fmla="*/ 1831747 h 4330701"/>
              <a:gd name="connsiteX41384" fmla="*/ 1975281 w 12191966"/>
              <a:gd name="connsiteY41384" fmla="*/ 1828968 h 4330701"/>
              <a:gd name="connsiteX41385" fmla="*/ 1980045 w 12191966"/>
              <a:gd name="connsiteY41385" fmla="*/ 1825793 h 4330701"/>
              <a:gd name="connsiteX41386" fmla="*/ 1983616 w 12191966"/>
              <a:gd name="connsiteY41386" fmla="*/ 1821824 h 4330701"/>
              <a:gd name="connsiteX41387" fmla="*/ 1986394 w 12191966"/>
              <a:gd name="connsiteY41387" fmla="*/ 1817061 h 4330701"/>
              <a:gd name="connsiteX41388" fmla="*/ 1988379 w 12191966"/>
              <a:gd name="connsiteY41388" fmla="*/ 1812298 h 4330701"/>
              <a:gd name="connsiteX41389" fmla="*/ 1989966 w 12191966"/>
              <a:gd name="connsiteY41389" fmla="*/ 1806741 h 4330701"/>
              <a:gd name="connsiteX41390" fmla="*/ 1989966 w 12191966"/>
              <a:gd name="connsiteY41390" fmla="*/ 1799994 h 4330701"/>
              <a:gd name="connsiteX41391" fmla="*/ 1991554 w 12191966"/>
              <a:gd name="connsiteY41391" fmla="*/ 1800391 h 4330701"/>
              <a:gd name="connsiteX41392" fmla="*/ 1992347 w 12191966"/>
              <a:gd name="connsiteY41392" fmla="*/ 1801581 h 4330701"/>
              <a:gd name="connsiteX41393" fmla="*/ 1993934 w 12191966"/>
              <a:gd name="connsiteY41393" fmla="*/ 1803963 h 4330701"/>
              <a:gd name="connsiteX41394" fmla="*/ 1995125 w 12191966"/>
              <a:gd name="connsiteY41394" fmla="*/ 1807535 h 4330701"/>
              <a:gd name="connsiteX41395" fmla="*/ 1995521 w 12191966"/>
              <a:gd name="connsiteY41395" fmla="*/ 1812298 h 4330701"/>
              <a:gd name="connsiteX41396" fmla="*/ 1995521 w 12191966"/>
              <a:gd name="connsiteY41396" fmla="*/ 1821030 h 4330701"/>
              <a:gd name="connsiteX41397" fmla="*/ 1995521 w 12191966"/>
              <a:gd name="connsiteY41397" fmla="*/ 1830556 h 4330701"/>
              <a:gd name="connsiteX41398" fmla="*/ 2002665 w 12191966"/>
              <a:gd name="connsiteY41398" fmla="*/ 1827777 h 4330701"/>
              <a:gd name="connsiteX41399" fmla="*/ 2008222 w 12191966"/>
              <a:gd name="connsiteY41399" fmla="*/ 1824999 h 4330701"/>
              <a:gd name="connsiteX41400" fmla="*/ 2012984 w 12191966"/>
              <a:gd name="connsiteY41400" fmla="*/ 1821824 h 4330701"/>
              <a:gd name="connsiteX41401" fmla="*/ 2016953 w 12191966"/>
              <a:gd name="connsiteY41401" fmla="*/ 1818252 h 4330701"/>
              <a:gd name="connsiteX41402" fmla="*/ 2020128 w 12191966"/>
              <a:gd name="connsiteY41402" fmla="*/ 1814282 h 4330701"/>
              <a:gd name="connsiteX41403" fmla="*/ 2023303 w 12191966"/>
              <a:gd name="connsiteY41403" fmla="*/ 1809916 h 4330701"/>
              <a:gd name="connsiteX41404" fmla="*/ 2025287 w 12191966"/>
              <a:gd name="connsiteY41404" fmla="*/ 1805550 h 4330701"/>
              <a:gd name="connsiteX41405" fmla="*/ 2026477 w 12191966"/>
              <a:gd name="connsiteY41405" fmla="*/ 1801184 h 4330701"/>
              <a:gd name="connsiteX41406" fmla="*/ 2028065 w 12191966"/>
              <a:gd name="connsiteY41406" fmla="*/ 1796025 h 4330701"/>
              <a:gd name="connsiteX41407" fmla="*/ 2029256 w 12191966"/>
              <a:gd name="connsiteY41407" fmla="*/ 1790865 h 4330701"/>
              <a:gd name="connsiteX41408" fmla="*/ 2031239 w 12191966"/>
              <a:gd name="connsiteY41408" fmla="*/ 1779354 h 4330701"/>
              <a:gd name="connsiteX41409" fmla="*/ 2032827 w 12191966"/>
              <a:gd name="connsiteY41409" fmla="*/ 1767447 h 4330701"/>
              <a:gd name="connsiteX41410" fmla="*/ 2035209 w 12191966"/>
              <a:gd name="connsiteY41410" fmla="*/ 1754746 h 4330701"/>
              <a:gd name="connsiteX41411" fmla="*/ 2029654 w 12191966"/>
              <a:gd name="connsiteY41411" fmla="*/ 1757921 h 4330701"/>
              <a:gd name="connsiteX41412" fmla="*/ 2024492 w 12191966"/>
              <a:gd name="connsiteY41412" fmla="*/ 1761493 h 4330701"/>
              <a:gd name="connsiteX41413" fmla="*/ 2020128 w 12191966"/>
              <a:gd name="connsiteY41413" fmla="*/ 1765462 h 4330701"/>
              <a:gd name="connsiteX41414" fmla="*/ 2015762 w 12191966"/>
              <a:gd name="connsiteY41414" fmla="*/ 1769828 h 4330701"/>
              <a:gd name="connsiteX41415" fmla="*/ 2011794 w 12191966"/>
              <a:gd name="connsiteY41415" fmla="*/ 1775385 h 4330701"/>
              <a:gd name="connsiteX41416" fmla="*/ 2008222 w 12191966"/>
              <a:gd name="connsiteY41416" fmla="*/ 1780545 h 4330701"/>
              <a:gd name="connsiteX41417" fmla="*/ 2004649 w 12191966"/>
              <a:gd name="connsiteY41417" fmla="*/ 1786499 h 4330701"/>
              <a:gd name="connsiteX41418" fmla="*/ 2001474 w 12191966"/>
              <a:gd name="connsiteY41418" fmla="*/ 1792452 h 4330701"/>
              <a:gd name="connsiteX41419" fmla="*/ 1985203 w 12191966"/>
              <a:gd name="connsiteY41419" fmla="*/ 1791659 h 4330701"/>
              <a:gd name="connsiteX41420" fmla="*/ 1974090 w 12191966"/>
              <a:gd name="connsiteY41420" fmla="*/ 1790468 h 4330701"/>
              <a:gd name="connsiteX41421" fmla="*/ 1969328 w 12191966"/>
              <a:gd name="connsiteY41421" fmla="*/ 1789674 h 4330701"/>
              <a:gd name="connsiteX41422" fmla="*/ 1965359 w 12191966"/>
              <a:gd name="connsiteY41422" fmla="*/ 1788483 h 4330701"/>
              <a:gd name="connsiteX41423" fmla="*/ 1960993 w 12191966"/>
              <a:gd name="connsiteY41423" fmla="*/ 1786896 h 4330701"/>
              <a:gd name="connsiteX41424" fmla="*/ 1956232 w 12191966"/>
              <a:gd name="connsiteY41424" fmla="*/ 1784911 h 4330701"/>
              <a:gd name="connsiteX41425" fmla="*/ 1959010 w 12191966"/>
              <a:gd name="connsiteY41425" fmla="*/ 1781339 h 4330701"/>
              <a:gd name="connsiteX41426" fmla="*/ 1961390 w 12191966"/>
              <a:gd name="connsiteY41426" fmla="*/ 1778957 h 4330701"/>
              <a:gd name="connsiteX41427" fmla="*/ 1963375 w 12191966"/>
              <a:gd name="connsiteY41427" fmla="*/ 1777370 h 4330701"/>
              <a:gd name="connsiteX41428" fmla="*/ 1965756 w 12191966"/>
              <a:gd name="connsiteY41428" fmla="*/ 1776973 h 4330701"/>
              <a:gd name="connsiteX41429" fmla="*/ 1968534 w 12191966"/>
              <a:gd name="connsiteY41429" fmla="*/ 1776973 h 4330701"/>
              <a:gd name="connsiteX41430" fmla="*/ 1970916 w 12191966"/>
              <a:gd name="connsiteY41430" fmla="*/ 1777370 h 4330701"/>
              <a:gd name="connsiteX41431" fmla="*/ 1975281 w 12191966"/>
              <a:gd name="connsiteY41431" fmla="*/ 1778957 h 4330701"/>
              <a:gd name="connsiteX41432" fmla="*/ 1980440 w 12191966"/>
              <a:gd name="connsiteY41432" fmla="*/ 1780942 h 4330701"/>
              <a:gd name="connsiteX41433" fmla="*/ 1982822 w 12191966"/>
              <a:gd name="connsiteY41433" fmla="*/ 1781339 h 4330701"/>
              <a:gd name="connsiteX41434" fmla="*/ 1985599 w 12191966"/>
              <a:gd name="connsiteY41434" fmla="*/ 1782133 h 4330701"/>
              <a:gd name="connsiteX41435" fmla="*/ 1987982 w 12191966"/>
              <a:gd name="connsiteY41435" fmla="*/ 1782133 h 4330701"/>
              <a:gd name="connsiteX41436" fmla="*/ 1990362 w 12191966"/>
              <a:gd name="connsiteY41436" fmla="*/ 1780942 h 4330701"/>
              <a:gd name="connsiteX41437" fmla="*/ 1993537 w 12191966"/>
              <a:gd name="connsiteY41437" fmla="*/ 1779354 h 4330701"/>
              <a:gd name="connsiteX41438" fmla="*/ 1995919 w 12191966"/>
              <a:gd name="connsiteY41438" fmla="*/ 1777370 h 4330701"/>
              <a:gd name="connsiteX41439" fmla="*/ 1998698 w 12191966"/>
              <a:gd name="connsiteY41439" fmla="*/ 1773797 h 4330701"/>
              <a:gd name="connsiteX41440" fmla="*/ 2000682 w 12191966"/>
              <a:gd name="connsiteY41440" fmla="*/ 1769828 h 4330701"/>
              <a:gd name="connsiteX41441" fmla="*/ 2003459 w 12191966"/>
              <a:gd name="connsiteY41441" fmla="*/ 1761493 h 4330701"/>
              <a:gd name="connsiteX41442" fmla="*/ 2005046 w 12191966"/>
              <a:gd name="connsiteY41442" fmla="*/ 1756730 h 4330701"/>
              <a:gd name="connsiteX41443" fmla="*/ 2007030 w 12191966"/>
              <a:gd name="connsiteY41443" fmla="*/ 1752761 h 4330701"/>
              <a:gd name="connsiteX41444" fmla="*/ 2009412 w 12191966"/>
              <a:gd name="connsiteY41444" fmla="*/ 1749586 h 4330701"/>
              <a:gd name="connsiteX41445" fmla="*/ 2011000 w 12191966"/>
              <a:gd name="connsiteY41445" fmla="*/ 1747998 h 4330701"/>
              <a:gd name="connsiteX41446" fmla="*/ 2012588 w 12191966"/>
              <a:gd name="connsiteY41446" fmla="*/ 1746808 h 4330701"/>
              <a:gd name="connsiteX41447" fmla="*/ 2010205 w 12191966"/>
              <a:gd name="connsiteY41447" fmla="*/ 1747998 h 4330701"/>
              <a:gd name="connsiteX41448" fmla="*/ 2007030 w 12191966"/>
              <a:gd name="connsiteY41448" fmla="*/ 1748395 h 4330701"/>
              <a:gd name="connsiteX41449" fmla="*/ 2003062 w 12191966"/>
              <a:gd name="connsiteY41449" fmla="*/ 1748395 h 4330701"/>
              <a:gd name="connsiteX41450" fmla="*/ 1998698 w 12191966"/>
              <a:gd name="connsiteY41450" fmla="*/ 1747204 h 4330701"/>
              <a:gd name="connsiteX41451" fmla="*/ 1988379 w 12191966"/>
              <a:gd name="connsiteY41451" fmla="*/ 1746014 h 4330701"/>
              <a:gd name="connsiteX41452" fmla="*/ 1983616 w 12191966"/>
              <a:gd name="connsiteY41452" fmla="*/ 1745220 h 4330701"/>
              <a:gd name="connsiteX41453" fmla="*/ 1978060 w 12191966"/>
              <a:gd name="connsiteY41453" fmla="*/ 1744823 h 4330701"/>
              <a:gd name="connsiteX41454" fmla="*/ 1972503 w 12191966"/>
              <a:gd name="connsiteY41454" fmla="*/ 1745220 h 4330701"/>
              <a:gd name="connsiteX41455" fmla="*/ 1967344 w 12191966"/>
              <a:gd name="connsiteY41455" fmla="*/ 1746014 h 4330701"/>
              <a:gd name="connsiteX41456" fmla="*/ 1962582 w 12191966"/>
              <a:gd name="connsiteY41456" fmla="*/ 1747998 h 4330701"/>
              <a:gd name="connsiteX41457" fmla="*/ 1959803 w 12191966"/>
              <a:gd name="connsiteY41457" fmla="*/ 1749586 h 4330701"/>
              <a:gd name="connsiteX41458" fmla="*/ 1957818 w 12191966"/>
              <a:gd name="connsiteY41458" fmla="*/ 1750777 h 4330701"/>
              <a:gd name="connsiteX41459" fmla="*/ 1955437 w 12191966"/>
              <a:gd name="connsiteY41459" fmla="*/ 1752761 h 4330701"/>
              <a:gd name="connsiteX41460" fmla="*/ 1953453 w 12191966"/>
              <a:gd name="connsiteY41460" fmla="*/ 1754746 h 4330701"/>
              <a:gd name="connsiteX41461" fmla="*/ 1951866 w 12191966"/>
              <a:gd name="connsiteY41461" fmla="*/ 1757921 h 4330701"/>
              <a:gd name="connsiteX41462" fmla="*/ 1949885 w 12191966"/>
              <a:gd name="connsiteY41462" fmla="*/ 1761096 h 4330701"/>
              <a:gd name="connsiteX41463" fmla="*/ 1948294 w 12191966"/>
              <a:gd name="connsiteY41463" fmla="*/ 1764272 h 4330701"/>
              <a:gd name="connsiteX41464" fmla="*/ 1947500 w 12191966"/>
              <a:gd name="connsiteY41464" fmla="*/ 1767844 h 4330701"/>
              <a:gd name="connsiteX41465" fmla="*/ 1946309 w 12191966"/>
              <a:gd name="connsiteY41465" fmla="*/ 1772607 h 4330701"/>
              <a:gd name="connsiteX41466" fmla="*/ 1945516 w 12191966"/>
              <a:gd name="connsiteY41466" fmla="*/ 1777370 h 4330701"/>
              <a:gd name="connsiteX41467" fmla="*/ 1939959 w 12191966"/>
              <a:gd name="connsiteY41467" fmla="*/ 1774988 h 4330701"/>
              <a:gd name="connsiteX41468" fmla="*/ 1935991 w 12191966"/>
              <a:gd name="connsiteY41468" fmla="*/ 1773401 h 4330701"/>
              <a:gd name="connsiteX41469" fmla="*/ 1932419 w 12191966"/>
              <a:gd name="connsiteY41469" fmla="*/ 1773401 h 4330701"/>
              <a:gd name="connsiteX41470" fmla="*/ 1929641 w 12191966"/>
              <a:gd name="connsiteY41470" fmla="*/ 1773797 h 4330701"/>
              <a:gd name="connsiteX41471" fmla="*/ 1923291 w 12191966"/>
              <a:gd name="connsiteY41471" fmla="*/ 1775385 h 4330701"/>
              <a:gd name="connsiteX41472" fmla="*/ 1918925 w 12191966"/>
              <a:gd name="connsiteY41472" fmla="*/ 1776576 h 4330701"/>
              <a:gd name="connsiteX41473" fmla="*/ 1911780 w 12191966"/>
              <a:gd name="connsiteY41473" fmla="*/ 1776973 h 4330701"/>
              <a:gd name="connsiteX41474" fmla="*/ 1911780 w 12191966"/>
              <a:gd name="connsiteY41474" fmla="*/ 1771813 h 4330701"/>
              <a:gd name="connsiteX41475" fmla="*/ 1911780 w 12191966"/>
              <a:gd name="connsiteY41475" fmla="*/ 1767050 h 4330701"/>
              <a:gd name="connsiteX41476" fmla="*/ 1912177 w 12191966"/>
              <a:gd name="connsiteY41476" fmla="*/ 1757921 h 4330701"/>
              <a:gd name="connsiteX41477" fmla="*/ 1914955 w 12191966"/>
              <a:gd name="connsiteY41477" fmla="*/ 1744426 h 4330701"/>
              <a:gd name="connsiteX41478" fmla="*/ 1914955 w 12191966"/>
              <a:gd name="connsiteY41478" fmla="*/ 1738869 h 4330701"/>
              <a:gd name="connsiteX41479" fmla="*/ 1914955 w 12191966"/>
              <a:gd name="connsiteY41479" fmla="*/ 1736488 h 4330701"/>
              <a:gd name="connsiteX41480" fmla="*/ 1914162 w 12191966"/>
              <a:gd name="connsiteY41480" fmla="*/ 1733709 h 4330701"/>
              <a:gd name="connsiteX41481" fmla="*/ 1913368 w 12191966"/>
              <a:gd name="connsiteY41481" fmla="*/ 1731328 h 4330701"/>
              <a:gd name="connsiteX41482" fmla="*/ 1911384 w 12191966"/>
              <a:gd name="connsiteY41482" fmla="*/ 1728946 h 4330701"/>
              <a:gd name="connsiteX41483" fmla="*/ 1909399 w 12191966"/>
              <a:gd name="connsiteY41483" fmla="*/ 1726168 h 4330701"/>
              <a:gd name="connsiteX41484" fmla="*/ 1906224 w 12191966"/>
              <a:gd name="connsiteY41484" fmla="*/ 1723787 h 4330701"/>
              <a:gd name="connsiteX41485" fmla="*/ 1903843 w 12191966"/>
              <a:gd name="connsiteY41485" fmla="*/ 1724977 h 4330701"/>
              <a:gd name="connsiteX41486" fmla="*/ 1901859 w 12191966"/>
              <a:gd name="connsiteY41486" fmla="*/ 1726168 h 4330701"/>
              <a:gd name="connsiteX41487" fmla="*/ 1900668 w 12191966"/>
              <a:gd name="connsiteY41487" fmla="*/ 1727359 h 4330701"/>
              <a:gd name="connsiteX41488" fmla="*/ 1900271 w 12191966"/>
              <a:gd name="connsiteY41488" fmla="*/ 1728946 h 4330701"/>
              <a:gd name="connsiteX41489" fmla="*/ 1899874 w 12191966"/>
              <a:gd name="connsiteY41489" fmla="*/ 1730137 h 4330701"/>
              <a:gd name="connsiteX41490" fmla="*/ 1900271 w 12191966"/>
              <a:gd name="connsiteY41490" fmla="*/ 1731725 h 4330701"/>
              <a:gd name="connsiteX41491" fmla="*/ 1902255 w 12191966"/>
              <a:gd name="connsiteY41491" fmla="*/ 1735694 h 4330701"/>
              <a:gd name="connsiteX41492" fmla="*/ 1904239 w 12191966"/>
              <a:gd name="connsiteY41492" fmla="*/ 1740060 h 4330701"/>
              <a:gd name="connsiteX41493" fmla="*/ 1906224 w 12191966"/>
              <a:gd name="connsiteY41493" fmla="*/ 1744426 h 4330701"/>
              <a:gd name="connsiteX41494" fmla="*/ 1906620 w 12191966"/>
              <a:gd name="connsiteY41494" fmla="*/ 1746808 h 4330701"/>
              <a:gd name="connsiteX41495" fmla="*/ 1907414 w 12191966"/>
              <a:gd name="connsiteY41495" fmla="*/ 1749586 h 4330701"/>
              <a:gd name="connsiteX41496" fmla="*/ 1906620 w 12191966"/>
              <a:gd name="connsiteY41496" fmla="*/ 1751967 h 4330701"/>
              <a:gd name="connsiteX41497" fmla="*/ 1906224 w 12191966"/>
              <a:gd name="connsiteY41497" fmla="*/ 1754349 h 4330701"/>
              <a:gd name="connsiteX41498" fmla="*/ 1901859 w 12191966"/>
              <a:gd name="connsiteY41498" fmla="*/ 1754746 h 4330701"/>
              <a:gd name="connsiteX41499" fmla="*/ 1897097 w 12191966"/>
              <a:gd name="connsiteY41499" fmla="*/ 1754746 h 4330701"/>
              <a:gd name="connsiteX41500" fmla="*/ 1893128 w 12191966"/>
              <a:gd name="connsiteY41500" fmla="*/ 1754746 h 4330701"/>
              <a:gd name="connsiteX41501" fmla="*/ 1889556 w 12191966"/>
              <a:gd name="connsiteY41501" fmla="*/ 1753952 h 4330701"/>
              <a:gd name="connsiteX41502" fmla="*/ 1886778 w 12191966"/>
              <a:gd name="connsiteY41502" fmla="*/ 1752364 h 4330701"/>
              <a:gd name="connsiteX41503" fmla="*/ 1883602 w 12191966"/>
              <a:gd name="connsiteY41503" fmla="*/ 1750777 h 4330701"/>
              <a:gd name="connsiteX41504" fmla="*/ 1880824 w 12191966"/>
              <a:gd name="connsiteY41504" fmla="*/ 1748792 h 4330701"/>
              <a:gd name="connsiteX41505" fmla="*/ 1878047 w 12191966"/>
              <a:gd name="connsiteY41505" fmla="*/ 1746808 h 4330701"/>
              <a:gd name="connsiteX41506" fmla="*/ 1878047 w 12191966"/>
              <a:gd name="connsiteY41506" fmla="*/ 1752364 h 4330701"/>
              <a:gd name="connsiteX41507" fmla="*/ 1878443 w 12191966"/>
              <a:gd name="connsiteY41507" fmla="*/ 1754746 h 4330701"/>
              <a:gd name="connsiteX41508" fmla="*/ 1879237 w 12191966"/>
              <a:gd name="connsiteY41508" fmla="*/ 1756730 h 4330701"/>
              <a:gd name="connsiteX41509" fmla="*/ 1880031 w 12191966"/>
              <a:gd name="connsiteY41509" fmla="*/ 1758318 h 4330701"/>
              <a:gd name="connsiteX41510" fmla="*/ 1881221 w 12191966"/>
              <a:gd name="connsiteY41510" fmla="*/ 1759906 h 4330701"/>
              <a:gd name="connsiteX41511" fmla="*/ 1882015 w 12191966"/>
              <a:gd name="connsiteY41511" fmla="*/ 1761096 h 4330701"/>
              <a:gd name="connsiteX41512" fmla="*/ 1883602 w 12191966"/>
              <a:gd name="connsiteY41512" fmla="*/ 1761890 h 4330701"/>
              <a:gd name="connsiteX41513" fmla="*/ 1880031 w 12191966"/>
              <a:gd name="connsiteY41513" fmla="*/ 1765462 h 4330701"/>
              <a:gd name="connsiteX41514" fmla="*/ 1878443 w 12191966"/>
              <a:gd name="connsiteY41514" fmla="*/ 1767050 h 4330701"/>
              <a:gd name="connsiteX41515" fmla="*/ 1877253 w 12191966"/>
              <a:gd name="connsiteY41515" fmla="*/ 1767447 h 4330701"/>
              <a:gd name="connsiteX41516" fmla="*/ 1876062 w 12191966"/>
              <a:gd name="connsiteY41516" fmla="*/ 1767844 h 4330701"/>
              <a:gd name="connsiteX41517" fmla="*/ 1874475 w 12191966"/>
              <a:gd name="connsiteY41517" fmla="*/ 1767844 h 4330701"/>
              <a:gd name="connsiteX41518" fmla="*/ 1873681 w 12191966"/>
              <a:gd name="connsiteY41518" fmla="*/ 1767447 h 4330701"/>
              <a:gd name="connsiteX41519" fmla="*/ 1872491 w 12191966"/>
              <a:gd name="connsiteY41519" fmla="*/ 1767050 h 4330701"/>
              <a:gd name="connsiteX41520" fmla="*/ 1871300 w 12191966"/>
              <a:gd name="connsiteY41520" fmla="*/ 1764272 h 4330701"/>
              <a:gd name="connsiteX41521" fmla="*/ 1870109 w 12191966"/>
              <a:gd name="connsiteY41521" fmla="*/ 1761493 h 4330701"/>
              <a:gd name="connsiteX41522" fmla="*/ 1868918 w 12191966"/>
              <a:gd name="connsiteY41522" fmla="*/ 1757524 h 4330701"/>
              <a:gd name="connsiteX41523" fmla="*/ 1868918 w 12191966"/>
              <a:gd name="connsiteY41523" fmla="*/ 1753555 h 4330701"/>
              <a:gd name="connsiteX41524" fmla="*/ 1869712 w 12191966"/>
              <a:gd name="connsiteY41524" fmla="*/ 1748792 h 4330701"/>
              <a:gd name="connsiteX41525" fmla="*/ 1870506 w 12191966"/>
              <a:gd name="connsiteY41525" fmla="*/ 1744426 h 4330701"/>
              <a:gd name="connsiteX41526" fmla="*/ 1872093 w 12191966"/>
              <a:gd name="connsiteY41526" fmla="*/ 1740060 h 4330701"/>
              <a:gd name="connsiteX41527" fmla="*/ 1874475 w 12191966"/>
              <a:gd name="connsiteY41527" fmla="*/ 1736488 h 4330701"/>
              <a:gd name="connsiteX41528" fmla="*/ 1877253 w 12191966"/>
              <a:gd name="connsiteY41528" fmla="*/ 1733313 h 4330701"/>
              <a:gd name="connsiteX41529" fmla="*/ 1879237 w 12191966"/>
              <a:gd name="connsiteY41529" fmla="*/ 1732519 h 4330701"/>
              <a:gd name="connsiteX41530" fmla="*/ 1880824 w 12191966"/>
              <a:gd name="connsiteY41530" fmla="*/ 1731328 h 4330701"/>
              <a:gd name="connsiteX41531" fmla="*/ 1882809 w 12191966"/>
              <a:gd name="connsiteY41531" fmla="*/ 1730931 h 4330701"/>
              <a:gd name="connsiteX41532" fmla="*/ 1884794 w 12191966"/>
              <a:gd name="connsiteY41532" fmla="*/ 1730931 h 4330701"/>
              <a:gd name="connsiteX41533" fmla="*/ 1887175 w 12191966"/>
              <a:gd name="connsiteY41533" fmla="*/ 1730931 h 4330701"/>
              <a:gd name="connsiteX41534" fmla="*/ 1889556 w 12191966"/>
              <a:gd name="connsiteY41534" fmla="*/ 1731328 h 4330701"/>
              <a:gd name="connsiteX41535" fmla="*/ 1889159 w 12191966"/>
              <a:gd name="connsiteY41535" fmla="*/ 1728153 h 4330701"/>
              <a:gd name="connsiteX41536" fmla="*/ 1887969 w 12191966"/>
              <a:gd name="connsiteY41536" fmla="*/ 1724977 h 4330701"/>
              <a:gd name="connsiteX41537" fmla="*/ 1885587 w 12191966"/>
              <a:gd name="connsiteY41537" fmla="*/ 1719421 h 4330701"/>
              <a:gd name="connsiteX41538" fmla="*/ 1883206 w 12191966"/>
              <a:gd name="connsiteY41538" fmla="*/ 1713864 h 4330701"/>
              <a:gd name="connsiteX41539" fmla="*/ 1880824 w 12191966"/>
              <a:gd name="connsiteY41539" fmla="*/ 1709101 h 4330701"/>
              <a:gd name="connsiteX41540" fmla="*/ 1879634 w 12191966"/>
              <a:gd name="connsiteY41540" fmla="*/ 1707116 h 4330701"/>
              <a:gd name="connsiteX41541" fmla="*/ 1879237 w 12191966"/>
              <a:gd name="connsiteY41541" fmla="*/ 1705132 h 4330701"/>
              <a:gd name="connsiteX41542" fmla="*/ 1879237 w 12191966"/>
              <a:gd name="connsiteY41542" fmla="*/ 1703147 h 4330701"/>
              <a:gd name="connsiteX41543" fmla="*/ 1879634 w 12191966"/>
              <a:gd name="connsiteY41543" fmla="*/ 1701163 h 4330701"/>
              <a:gd name="connsiteX41544" fmla="*/ 1881221 w 12191966"/>
              <a:gd name="connsiteY41544" fmla="*/ 1699178 h 4330701"/>
              <a:gd name="connsiteX41545" fmla="*/ 1883206 w 12191966"/>
              <a:gd name="connsiteY41545" fmla="*/ 1697194 h 4330701"/>
              <a:gd name="connsiteX41546" fmla="*/ 1885587 w 12191966"/>
              <a:gd name="connsiteY41546" fmla="*/ 1695209 h 4330701"/>
              <a:gd name="connsiteX41547" fmla="*/ 1889556 w 12191966"/>
              <a:gd name="connsiteY41547" fmla="*/ 1693621 h 4330701"/>
              <a:gd name="connsiteX41548" fmla="*/ 1888762 w 12191966"/>
              <a:gd name="connsiteY41548" fmla="*/ 1690843 h 4330701"/>
              <a:gd name="connsiteX41549" fmla="*/ 1887571 w 12191966"/>
              <a:gd name="connsiteY41549" fmla="*/ 1688858 h 4330701"/>
              <a:gd name="connsiteX41550" fmla="*/ 1885587 w 12191966"/>
              <a:gd name="connsiteY41550" fmla="*/ 1687668 h 4330701"/>
              <a:gd name="connsiteX41551" fmla="*/ 1883206 w 12191966"/>
              <a:gd name="connsiteY41551" fmla="*/ 1686874 h 4330701"/>
              <a:gd name="connsiteX41552" fmla="*/ 1878047 w 12191966"/>
              <a:gd name="connsiteY41552" fmla="*/ 1686080 h 4330701"/>
              <a:gd name="connsiteX41553" fmla="*/ 1872491 w 12191966"/>
              <a:gd name="connsiteY41553" fmla="*/ 1685683 h 4330701"/>
              <a:gd name="connsiteX41554" fmla="*/ 1873284 w 12191966"/>
              <a:gd name="connsiteY41554" fmla="*/ 1679333 h 4330701"/>
              <a:gd name="connsiteX41555" fmla="*/ 1874475 w 12191966"/>
              <a:gd name="connsiteY41555" fmla="*/ 1672982 h 4330701"/>
              <a:gd name="connsiteX41556" fmla="*/ 1876460 w 12191966"/>
              <a:gd name="connsiteY41556" fmla="*/ 1668219 h 4330701"/>
              <a:gd name="connsiteX41557" fmla="*/ 1879237 w 12191966"/>
              <a:gd name="connsiteY41557" fmla="*/ 1663456 h 4330701"/>
              <a:gd name="connsiteX41558" fmla="*/ 1882015 w 12191966"/>
              <a:gd name="connsiteY41558" fmla="*/ 1660678 h 4330701"/>
              <a:gd name="connsiteX41559" fmla="*/ 1885587 w 12191966"/>
              <a:gd name="connsiteY41559" fmla="*/ 1657899 h 4330701"/>
              <a:gd name="connsiteX41560" fmla="*/ 1890350 w 12191966"/>
              <a:gd name="connsiteY41560" fmla="*/ 1655915 h 4330701"/>
              <a:gd name="connsiteX41561" fmla="*/ 1895112 w 12191966"/>
              <a:gd name="connsiteY41561" fmla="*/ 1655518 h 4330701"/>
              <a:gd name="connsiteX41562" fmla="*/ 1893128 w 12191966"/>
              <a:gd name="connsiteY41562" fmla="*/ 1651152 h 4330701"/>
              <a:gd name="connsiteX41563" fmla="*/ 1890746 w 12191966"/>
              <a:gd name="connsiteY41563" fmla="*/ 1647580 h 4330701"/>
              <a:gd name="connsiteX41564" fmla="*/ 1888762 w 12191966"/>
              <a:gd name="connsiteY41564" fmla="*/ 1645198 h 4330701"/>
              <a:gd name="connsiteX41565" fmla="*/ 1885587 w 12191966"/>
              <a:gd name="connsiteY41565" fmla="*/ 1643611 h 4330701"/>
              <a:gd name="connsiteX41566" fmla="*/ 1883206 w 12191966"/>
              <a:gd name="connsiteY41566" fmla="*/ 1642420 h 4330701"/>
              <a:gd name="connsiteX41567" fmla="*/ 1880031 w 12191966"/>
              <a:gd name="connsiteY41567" fmla="*/ 1642023 h 4330701"/>
              <a:gd name="connsiteX41568" fmla="*/ 1877650 w 12191966"/>
              <a:gd name="connsiteY41568" fmla="*/ 1642023 h 4330701"/>
              <a:gd name="connsiteX41569" fmla="*/ 1874078 w 12191966"/>
              <a:gd name="connsiteY41569" fmla="*/ 1642420 h 4330701"/>
              <a:gd name="connsiteX41570" fmla="*/ 1867728 w 12191966"/>
              <a:gd name="connsiteY41570" fmla="*/ 1644007 h 4330701"/>
              <a:gd name="connsiteX41571" fmla="*/ 1860584 w 12191966"/>
              <a:gd name="connsiteY41571" fmla="*/ 1645992 h 4330701"/>
              <a:gd name="connsiteX41572" fmla="*/ 1853043 w 12191966"/>
              <a:gd name="connsiteY41572" fmla="*/ 1647580 h 4330701"/>
              <a:gd name="connsiteX41573" fmla="*/ 1849076 w 12191966"/>
              <a:gd name="connsiteY41573" fmla="*/ 1647977 h 4330701"/>
              <a:gd name="connsiteX41574" fmla="*/ 1845107 w 12191966"/>
              <a:gd name="connsiteY41574" fmla="*/ 1647580 h 4330701"/>
              <a:gd name="connsiteX41575" fmla="*/ 1847488 w 12191966"/>
              <a:gd name="connsiteY41575" fmla="*/ 1644007 h 4330701"/>
              <a:gd name="connsiteX41576" fmla="*/ 1850663 w 12191966"/>
              <a:gd name="connsiteY41576" fmla="*/ 1640435 h 4330701"/>
              <a:gd name="connsiteX41577" fmla="*/ 1854235 w 12191966"/>
              <a:gd name="connsiteY41577" fmla="*/ 1638054 h 4330701"/>
              <a:gd name="connsiteX41578" fmla="*/ 1857013 w 12191966"/>
              <a:gd name="connsiteY41578" fmla="*/ 1635672 h 4330701"/>
              <a:gd name="connsiteX41579" fmla="*/ 1860981 w 12191966"/>
              <a:gd name="connsiteY41579" fmla="*/ 1633688 h 4330701"/>
              <a:gd name="connsiteX41580" fmla="*/ 1864553 w 12191966"/>
              <a:gd name="connsiteY41580" fmla="*/ 1632100 h 4330701"/>
              <a:gd name="connsiteX41581" fmla="*/ 1868521 w 12191966"/>
              <a:gd name="connsiteY41581" fmla="*/ 1630909 h 4330701"/>
              <a:gd name="connsiteX41582" fmla="*/ 1872491 w 12191966"/>
              <a:gd name="connsiteY41582" fmla="*/ 1630116 h 4330701"/>
              <a:gd name="connsiteX41583" fmla="*/ 1881221 w 12191966"/>
              <a:gd name="connsiteY41583" fmla="*/ 1628925 h 4330701"/>
              <a:gd name="connsiteX41584" fmla="*/ 1889556 w 12191966"/>
              <a:gd name="connsiteY41584" fmla="*/ 1628925 h 4330701"/>
              <a:gd name="connsiteX41585" fmla="*/ 1899081 w 12191966"/>
              <a:gd name="connsiteY41585" fmla="*/ 1629322 h 4330701"/>
              <a:gd name="connsiteX41586" fmla="*/ 1908208 w 12191966"/>
              <a:gd name="connsiteY41586" fmla="*/ 1630909 h 4330701"/>
              <a:gd name="connsiteX41587" fmla="*/ 1927259 w 12191966"/>
              <a:gd name="connsiteY41587" fmla="*/ 1634878 h 4330701"/>
              <a:gd name="connsiteX41588" fmla="*/ 1945913 w 12191966"/>
              <a:gd name="connsiteY41588" fmla="*/ 1638451 h 4330701"/>
              <a:gd name="connsiteX41589" fmla="*/ 1955040 w 12191966"/>
              <a:gd name="connsiteY41589" fmla="*/ 1640038 h 4330701"/>
              <a:gd name="connsiteX41590" fmla="*/ 1963375 w 12191966"/>
              <a:gd name="connsiteY41590" fmla="*/ 1641229 h 4330701"/>
              <a:gd name="connsiteX41591" fmla="*/ 1972106 w 12191966"/>
              <a:gd name="connsiteY41591" fmla="*/ 1641626 h 4330701"/>
              <a:gd name="connsiteX41592" fmla="*/ 1979645 w 12191966"/>
              <a:gd name="connsiteY41592" fmla="*/ 1640435 h 4330701"/>
              <a:gd name="connsiteX41593" fmla="*/ 1981631 w 12191966"/>
              <a:gd name="connsiteY41593" fmla="*/ 1640038 h 4330701"/>
              <a:gd name="connsiteX41594" fmla="*/ 1982425 w 12191966"/>
              <a:gd name="connsiteY41594" fmla="*/ 1638451 h 4330701"/>
              <a:gd name="connsiteX41595" fmla="*/ 1982822 w 12191966"/>
              <a:gd name="connsiteY41595" fmla="*/ 1637657 h 4330701"/>
              <a:gd name="connsiteX41596" fmla="*/ 1982822 w 12191966"/>
              <a:gd name="connsiteY41596" fmla="*/ 1636069 h 4330701"/>
              <a:gd name="connsiteX41597" fmla="*/ 1982425 w 12191966"/>
              <a:gd name="connsiteY41597" fmla="*/ 1634482 h 4330701"/>
              <a:gd name="connsiteX41598" fmla="*/ 1981631 w 12191966"/>
              <a:gd name="connsiteY41598" fmla="*/ 1633688 h 4330701"/>
              <a:gd name="connsiteX41599" fmla="*/ 1980440 w 12191966"/>
              <a:gd name="connsiteY41599" fmla="*/ 1632894 h 4330701"/>
              <a:gd name="connsiteX41600" fmla="*/ 1979645 w 12191966"/>
              <a:gd name="connsiteY41600" fmla="*/ 1632894 h 4330701"/>
              <a:gd name="connsiteX41601" fmla="*/ 1999094 w 12191966"/>
              <a:gd name="connsiteY41601" fmla="*/ 1629322 h 4330701"/>
              <a:gd name="connsiteX41602" fmla="*/ 2017746 w 12191966"/>
              <a:gd name="connsiteY41602" fmla="*/ 1626543 h 4330701"/>
              <a:gd name="connsiteX41603" fmla="*/ 2051878 w 12191966"/>
              <a:gd name="connsiteY41603" fmla="*/ 1621780 h 4330701"/>
              <a:gd name="connsiteX41604" fmla="*/ 2084422 w 12191966"/>
              <a:gd name="connsiteY41604" fmla="*/ 1617017 h 4330701"/>
              <a:gd name="connsiteX41605" fmla="*/ 2101506 w 12191966"/>
              <a:gd name="connsiteY41605" fmla="*/ 1613842 h 4330701"/>
              <a:gd name="connsiteX41606" fmla="*/ 2119361 w 12191966"/>
              <a:gd name="connsiteY41606" fmla="*/ 1610270 h 4330701"/>
              <a:gd name="connsiteX41607" fmla="*/ 2117377 w 12191966"/>
              <a:gd name="connsiteY41607" fmla="*/ 1615430 h 4330701"/>
              <a:gd name="connsiteX41608" fmla="*/ 2115000 w 12191966"/>
              <a:gd name="connsiteY41608" fmla="*/ 1619796 h 4330701"/>
              <a:gd name="connsiteX41609" fmla="*/ 2110632 w 12191966"/>
              <a:gd name="connsiteY41609" fmla="*/ 1628528 h 4330701"/>
              <a:gd name="connsiteX41610" fmla="*/ 2107854 w 12191966"/>
              <a:gd name="connsiteY41610" fmla="*/ 1632894 h 4330701"/>
              <a:gd name="connsiteX41611" fmla="*/ 2105868 w 12191966"/>
              <a:gd name="connsiteY41611" fmla="*/ 1637657 h 4330701"/>
              <a:gd name="connsiteX41612" fmla="*/ 2103882 w 12191966"/>
              <a:gd name="connsiteY41612" fmla="*/ 1643214 h 4330701"/>
              <a:gd name="connsiteX41613" fmla="*/ 2102298 w 12191966"/>
              <a:gd name="connsiteY41613" fmla="*/ 1648373 h 4330701"/>
              <a:gd name="connsiteX41614" fmla="*/ 2098328 w 12191966"/>
              <a:gd name="connsiteY41614" fmla="*/ 1649167 h 4330701"/>
              <a:gd name="connsiteX41615" fmla="*/ 2095533 w 12191966"/>
              <a:gd name="connsiteY41615" fmla="*/ 1649167 h 4330701"/>
              <a:gd name="connsiteX41616" fmla="*/ 2092360 w 12191966"/>
              <a:gd name="connsiteY41616" fmla="*/ 1647977 h 4330701"/>
              <a:gd name="connsiteX41617" fmla="*/ 2089978 w 12191966"/>
              <a:gd name="connsiteY41617" fmla="*/ 1646389 h 4330701"/>
              <a:gd name="connsiteX41618" fmla="*/ 2085215 w 12191966"/>
              <a:gd name="connsiteY41618" fmla="*/ 1643611 h 4330701"/>
              <a:gd name="connsiteX41619" fmla="*/ 2082833 w 12191966"/>
              <a:gd name="connsiteY41619" fmla="*/ 1642023 h 4330701"/>
              <a:gd name="connsiteX41620" fmla="*/ 2080452 w 12191966"/>
              <a:gd name="connsiteY41620" fmla="*/ 1641229 h 4330701"/>
              <a:gd name="connsiteX41621" fmla="*/ 2078467 w 12191966"/>
              <a:gd name="connsiteY41621" fmla="*/ 1643214 h 4330701"/>
              <a:gd name="connsiteX41622" fmla="*/ 2076879 w 12191966"/>
              <a:gd name="connsiteY41622" fmla="*/ 1645595 h 4330701"/>
              <a:gd name="connsiteX41623" fmla="*/ 2073705 w 12191966"/>
              <a:gd name="connsiteY41623" fmla="*/ 1651152 h 4330701"/>
              <a:gd name="connsiteX41624" fmla="*/ 2071720 w 12191966"/>
              <a:gd name="connsiteY41624" fmla="*/ 1653533 h 4330701"/>
              <a:gd name="connsiteX41625" fmla="*/ 2069737 w 12191966"/>
              <a:gd name="connsiteY41625" fmla="*/ 1655121 h 4330701"/>
              <a:gd name="connsiteX41626" fmla="*/ 2068148 w 12191966"/>
              <a:gd name="connsiteY41626" fmla="*/ 1655915 h 4330701"/>
              <a:gd name="connsiteX41627" fmla="*/ 2066958 w 12191966"/>
              <a:gd name="connsiteY41627" fmla="*/ 1655915 h 4330701"/>
              <a:gd name="connsiteX41628" fmla="*/ 2065371 w 12191966"/>
              <a:gd name="connsiteY41628" fmla="*/ 1655915 h 4330701"/>
              <a:gd name="connsiteX41629" fmla="*/ 2063387 w 12191966"/>
              <a:gd name="connsiteY41629" fmla="*/ 1655915 h 4330701"/>
              <a:gd name="connsiteX41630" fmla="*/ 2062593 w 12191966"/>
              <a:gd name="connsiteY41630" fmla="*/ 1661472 h 4330701"/>
              <a:gd name="connsiteX41631" fmla="*/ 2063387 w 12191966"/>
              <a:gd name="connsiteY41631" fmla="*/ 1666234 h 4330701"/>
              <a:gd name="connsiteX41632" fmla="*/ 2064180 w 12191966"/>
              <a:gd name="connsiteY41632" fmla="*/ 1670204 h 4330701"/>
              <a:gd name="connsiteX41633" fmla="*/ 2065768 w 12191966"/>
              <a:gd name="connsiteY41633" fmla="*/ 1672982 h 4330701"/>
              <a:gd name="connsiteX41634" fmla="*/ 2068148 w 12191966"/>
              <a:gd name="connsiteY41634" fmla="*/ 1674967 h 4330701"/>
              <a:gd name="connsiteX41635" fmla="*/ 2070926 w 12191966"/>
              <a:gd name="connsiteY41635" fmla="*/ 1677348 h 4330701"/>
              <a:gd name="connsiteX41636" fmla="*/ 2073705 w 12191966"/>
              <a:gd name="connsiteY41636" fmla="*/ 1678142 h 4330701"/>
              <a:gd name="connsiteX41637" fmla="*/ 2077277 w 12191966"/>
              <a:gd name="connsiteY41637" fmla="*/ 1678539 h 4330701"/>
              <a:gd name="connsiteX41638" fmla="*/ 2080848 w 12191966"/>
              <a:gd name="connsiteY41638" fmla="*/ 1679333 h 4330701"/>
              <a:gd name="connsiteX41639" fmla="*/ 2084818 w 12191966"/>
              <a:gd name="connsiteY41639" fmla="*/ 1679333 h 4330701"/>
              <a:gd name="connsiteX41640" fmla="*/ 2092360 w 12191966"/>
              <a:gd name="connsiteY41640" fmla="*/ 1678539 h 4330701"/>
              <a:gd name="connsiteX41641" fmla="*/ 2100316 w 12191966"/>
              <a:gd name="connsiteY41641" fmla="*/ 1678539 h 4330701"/>
              <a:gd name="connsiteX41642" fmla="*/ 2107854 w 12191966"/>
              <a:gd name="connsiteY41642" fmla="*/ 1678539 h 4330701"/>
              <a:gd name="connsiteX41643" fmla="*/ 2107060 w 12191966"/>
              <a:gd name="connsiteY41643" fmla="*/ 1682111 h 4330701"/>
              <a:gd name="connsiteX41644" fmla="*/ 2105471 w 12191966"/>
              <a:gd name="connsiteY41644" fmla="*/ 1685286 h 4330701"/>
              <a:gd name="connsiteX41645" fmla="*/ 2102298 w 12191966"/>
              <a:gd name="connsiteY41645" fmla="*/ 1690049 h 4330701"/>
              <a:gd name="connsiteX41646" fmla="*/ 2100316 w 12191966"/>
              <a:gd name="connsiteY41646" fmla="*/ 1692034 h 4330701"/>
              <a:gd name="connsiteX41647" fmla="*/ 2099122 w 12191966"/>
              <a:gd name="connsiteY41647" fmla="*/ 1694812 h 4330701"/>
              <a:gd name="connsiteX41648" fmla="*/ 2097534 w 12191966"/>
              <a:gd name="connsiteY41648" fmla="*/ 1697590 h 4330701"/>
              <a:gd name="connsiteX41649" fmla="*/ 2096725 w 12191966"/>
              <a:gd name="connsiteY41649" fmla="*/ 1701560 h 4330701"/>
              <a:gd name="connsiteX41650" fmla="*/ 2113014 w 12191966"/>
              <a:gd name="connsiteY41650" fmla="*/ 1699178 h 4330701"/>
              <a:gd name="connsiteX41651" fmla="*/ 2118171 w 12191966"/>
              <a:gd name="connsiteY41651" fmla="*/ 1698781 h 4330701"/>
              <a:gd name="connsiteX41652" fmla="*/ 2120151 w 12191966"/>
              <a:gd name="connsiteY41652" fmla="*/ 1699178 h 4330701"/>
              <a:gd name="connsiteX41653" fmla="*/ 2121346 w 12191966"/>
              <a:gd name="connsiteY41653" fmla="*/ 1699575 h 4330701"/>
              <a:gd name="connsiteX41654" fmla="*/ 2122935 w 12191966"/>
              <a:gd name="connsiteY41654" fmla="*/ 1701163 h 4330701"/>
              <a:gd name="connsiteX41655" fmla="*/ 2124124 w 12191966"/>
              <a:gd name="connsiteY41655" fmla="*/ 1702750 h 4330701"/>
              <a:gd name="connsiteX41656" fmla="*/ 2125706 w 12191966"/>
              <a:gd name="connsiteY41656" fmla="*/ 1704735 h 4330701"/>
              <a:gd name="connsiteX41657" fmla="*/ 2126500 w 12191966"/>
              <a:gd name="connsiteY41657" fmla="*/ 1707116 h 4330701"/>
              <a:gd name="connsiteX41658" fmla="*/ 2128089 w 12191966"/>
              <a:gd name="connsiteY41658" fmla="*/ 1714658 h 4330701"/>
              <a:gd name="connsiteX41659" fmla="*/ 2130469 w 12191966"/>
              <a:gd name="connsiteY41659" fmla="*/ 1724977 h 4330701"/>
              <a:gd name="connsiteX41660" fmla="*/ 2139202 w 12191966"/>
              <a:gd name="connsiteY41660" fmla="*/ 1725374 h 4330701"/>
              <a:gd name="connsiteX41661" fmla="*/ 2145951 w 12191966"/>
              <a:gd name="connsiteY41661" fmla="*/ 1725374 h 4330701"/>
              <a:gd name="connsiteX41662" fmla="*/ 2152301 w 12191966"/>
              <a:gd name="connsiteY41662" fmla="*/ 1724184 h 4330701"/>
              <a:gd name="connsiteX41663" fmla="*/ 2157062 w 12191966"/>
              <a:gd name="connsiteY41663" fmla="*/ 1722993 h 4330701"/>
              <a:gd name="connsiteX41664" fmla="*/ 2161827 w 12191966"/>
              <a:gd name="connsiteY41664" fmla="*/ 1721405 h 4330701"/>
              <a:gd name="connsiteX41665" fmla="*/ 2165797 w 12191966"/>
              <a:gd name="connsiteY41665" fmla="*/ 1718627 h 4330701"/>
              <a:gd name="connsiteX41666" fmla="*/ 2168577 w 12191966"/>
              <a:gd name="connsiteY41666" fmla="*/ 1716245 h 4330701"/>
              <a:gd name="connsiteX41667" fmla="*/ 2171752 w 12191966"/>
              <a:gd name="connsiteY41667" fmla="*/ 1713467 h 4330701"/>
              <a:gd name="connsiteX41668" fmla="*/ 2178105 w 12191966"/>
              <a:gd name="connsiteY41668" fmla="*/ 1707910 h 4330701"/>
              <a:gd name="connsiteX41669" fmla="*/ 2181279 w 12191966"/>
              <a:gd name="connsiteY41669" fmla="*/ 1705926 h 4330701"/>
              <a:gd name="connsiteX41670" fmla="*/ 2185248 w 12191966"/>
              <a:gd name="connsiteY41670" fmla="*/ 1703544 h 4330701"/>
              <a:gd name="connsiteX41671" fmla="*/ 2189613 w 12191966"/>
              <a:gd name="connsiteY41671" fmla="*/ 1702353 h 4330701"/>
              <a:gd name="connsiteX41672" fmla="*/ 2195171 w 12191966"/>
              <a:gd name="connsiteY41672" fmla="*/ 1701163 h 4330701"/>
              <a:gd name="connsiteX41673" fmla="*/ 2201121 w 12191966"/>
              <a:gd name="connsiteY41673" fmla="*/ 1701163 h 4330701"/>
              <a:gd name="connsiteX41674" fmla="*/ 2208660 w 12191966"/>
              <a:gd name="connsiteY41674" fmla="*/ 1701560 h 4330701"/>
              <a:gd name="connsiteX41675" fmla="*/ 2214214 w 12191966"/>
              <a:gd name="connsiteY41675" fmla="*/ 1717436 h 4330701"/>
              <a:gd name="connsiteX41676" fmla="*/ 2217390 w 12191966"/>
              <a:gd name="connsiteY41676" fmla="*/ 1724977 h 4330701"/>
              <a:gd name="connsiteX41677" fmla="*/ 2218977 w 12191966"/>
              <a:gd name="connsiteY41677" fmla="*/ 1727756 h 4330701"/>
              <a:gd name="connsiteX41678" fmla="*/ 2220962 w 12191966"/>
              <a:gd name="connsiteY41678" fmla="*/ 1730931 h 4330701"/>
              <a:gd name="connsiteX41679" fmla="*/ 2223343 w 12191966"/>
              <a:gd name="connsiteY41679" fmla="*/ 1733709 h 4330701"/>
              <a:gd name="connsiteX41680" fmla="*/ 2225327 w 12191966"/>
              <a:gd name="connsiteY41680" fmla="*/ 1736488 h 4330701"/>
              <a:gd name="connsiteX41681" fmla="*/ 2228500 w 12191966"/>
              <a:gd name="connsiteY41681" fmla="*/ 1738472 h 4330701"/>
              <a:gd name="connsiteX41682" fmla="*/ 2231283 w 12191966"/>
              <a:gd name="connsiteY41682" fmla="*/ 1740060 h 4330701"/>
              <a:gd name="connsiteX41683" fmla="*/ 2234850 w 12191966"/>
              <a:gd name="connsiteY41683" fmla="*/ 1740854 h 4330701"/>
              <a:gd name="connsiteX41684" fmla="*/ 2238822 w 12191966"/>
              <a:gd name="connsiteY41684" fmla="*/ 1741251 h 4330701"/>
              <a:gd name="connsiteX41685" fmla="*/ 2242788 w 12191966"/>
              <a:gd name="connsiteY41685" fmla="*/ 1740854 h 4330701"/>
              <a:gd name="connsiteX41686" fmla="*/ 2247949 w 12191966"/>
              <a:gd name="connsiteY41686" fmla="*/ 1740060 h 4330701"/>
              <a:gd name="connsiteX41687" fmla="*/ 2249932 w 12191966"/>
              <a:gd name="connsiteY41687" fmla="*/ 1738869 h 4330701"/>
              <a:gd name="connsiteX41688" fmla="*/ 2251519 w 12191966"/>
              <a:gd name="connsiteY41688" fmla="*/ 1736885 h 4330701"/>
              <a:gd name="connsiteX41689" fmla="*/ 2252312 w 12191966"/>
              <a:gd name="connsiteY41689" fmla="*/ 1734503 h 4330701"/>
              <a:gd name="connsiteX41690" fmla="*/ 2253105 w 12191966"/>
              <a:gd name="connsiteY41690" fmla="*/ 1731725 h 4330701"/>
              <a:gd name="connsiteX41691" fmla="*/ 2253899 w 12191966"/>
              <a:gd name="connsiteY41691" fmla="*/ 1729343 h 4330701"/>
              <a:gd name="connsiteX41692" fmla="*/ 2255090 w 12191966"/>
              <a:gd name="connsiteY41692" fmla="*/ 1726962 h 4330701"/>
              <a:gd name="connsiteX41693" fmla="*/ 2257077 w 12191966"/>
              <a:gd name="connsiteY41693" fmla="*/ 1725374 h 4330701"/>
              <a:gd name="connsiteX41694" fmla="*/ 2257869 w 12191966"/>
              <a:gd name="connsiteY41694" fmla="*/ 1725374 h 4330701"/>
              <a:gd name="connsiteX41695" fmla="*/ 2259459 w 12191966"/>
              <a:gd name="connsiteY41695" fmla="*/ 1724977 h 4330701"/>
              <a:gd name="connsiteX41696" fmla="*/ 2259059 w 12191966"/>
              <a:gd name="connsiteY41696" fmla="*/ 1721802 h 4330701"/>
              <a:gd name="connsiteX41697" fmla="*/ 2257869 w 12191966"/>
              <a:gd name="connsiteY41697" fmla="*/ 1718627 h 4330701"/>
              <a:gd name="connsiteX41698" fmla="*/ 2257077 w 12191966"/>
              <a:gd name="connsiteY41698" fmla="*/ 1716245 h 4330701"/>
              <a:gd name="connsiteX41699" fmla="*/ 2255487 w 12191966"/>
              <a:gd name="connsiteY41699" fmla="*/ 1714658 h 4330701"/>
              <a:gd name="connsiteX41700" fmla="*/ 2253899 w 12191966"/>
              <a:gd name="connsiteY41700" fmla="*/ 1713467 h 4330701"/>
              <a:gd name="connsiteX41701" fmla="*/ 2251916 w 12191966"/>
              <a:gd name="connsiteY41701" fmla="*/ 1711879 h 4330701"/>
              <a:gd name="connsiteX41702" fmla="*/ 2247949 w 12191966"/>
              <a:gd name="connsiteY41702" fmla="*/ 1710292 h 4330701"/>
              <a:gd name="connsiteX41703" fmla="*/ 2242788 w 12191966"/>
              <a:gd name="connsiteY41703" fmla="*/ 1708704 h 4330701"/>
              <a:gd name="connsiteX41704" fmla="*/ 2238423 w 12191966"/>
              <a:gd name="connsiteY41704" fmla="*/ 1707116 h 4330701"/>
              <a:gd name="connsiteX41705" fmla="*/ 2234457 w 12191966"/>
              <a:gd name="connsiteY41705" fmla="*/ 1705132 h 4330701"/>
              <a:gd name="connsiteX41706" fmla="*/ 2232865 w 12191966"/>
              <a:gd name="connsiteY41706" fmla="*/ 1703544 h 4330701"/>
              <a:gd name="connsiteX41707" fmla="*/ 2231283 w 12191966"/>
              <a:gd name="connsiteY41707" fmla="*/ 1702353 h 4330701"/>
              <a:gd name="connsiteX41708" fmla="*/ 2238029 w 12191966"/>
              <a:gd name="connsiteY41708" fmla="*/ 1696797 h 4330701"/>
              <a:gd name="connsiteX41709" fmla="*/ 2245569 w 12191966"/>
              <a:gd name="connsiteY41709" fmla="*/ 1692034 h 4330701"/>
              <a:gd name="connsiteX41710" fmla="*/ 2249140 w 12191966"/>
              <a:gd name="connsiteY41710" fmla="*/ 1690843 h 4330701"/>
              <a:gd name="connsiteX41711" fmla="*/ 2253105 w 12191966"/>
              <a:gd name="connsiteY41711" fmla="*/ 1689255 h 4330701"/>
              <a:gd name="connsiteX41712" fmla="*/ 2256676 w 12191966"/>
              <a:gd name="connsiteY41712" fmla="*/ 1688065 h 4330701"/>
              <a:gd name="connsiteX41713" fmla="*/ 2260647 w 12191966"/>
              <a:gd name="connsiteY41713" fmla="*/ 1687668 h 4330701"/>
              <a:gd name="connsiteX41714" fmla="*/ 2264617 w 12191966"/>
              <a:gd name="connsiteY41714" fmla="*/ 1687271 h 4330701"/>
              <a:gd name="connsiteX41715" fmla="*/ 2268583 w 12191966"/>
              <a:gd name="connsiteY41715" fmla="*/ 1687271 h 4330701"/>
              <a:gd name="connsiteX41716" fmla="*/ 2272552 w 12191966"/>
              <a:gd name="connsiteY41716" fmla="*/ 1687668 h 4330701"/>
              <a:gd name="connsiteX41717" fmla="*/ 2276524 w 12191966"/>
              <a:gd name="connsiteY41717" fmla="*/ 1688065 h 4330701"/>
              <a:gd name="connsiteX41718" fmla="*/ 2280486 w 12191966"/>
              <a:gd name="connsiteY41718" fmla="*/ 1689255 h 4330701"/>
              <a:gd name="connsiteX41719" fmla="*/ 2284458 w 12191966"/>
              <a:gd name="connsiteY41719" fmla="*/ 1690843 h 4330701"/>
              <a:gd name="connsiteX41720" fmla="*/ 2288431 w 12191966"/>
              <a:gd name="connsiteY41720" fmla="*/ 1692034 h 4330701"/>
              <a:gd name="connsiteX41721" fmla="*/ 2293191 w 12191966"/>
              <a:gd name="connsiteY41721" fmla="*/ 1694812 h 4330701"/>
              <a:gd name="connsiteX41722" fmla="*/ 2292794 w 12191966"/>
              <a:gd name="connsiteY41722" fmla="*/ 1698384 h 4330701"/>
              <a:gd name="connsiteX41723" fmla="*/ 2292001 w 12191966"/>
              <a:gd name="connsiteY41723" fmla="*/ 1701163 h 4330701"/>
              <a:gd name="connsiteX41724" fmla="*/ 2291604 w 12191966"/>
              <a:gd name="connsiteY41724" fmla="*/ 1703544 h 4330701"/>
              <a:gd name="connsiteX41725" fmla="*/ 2290012 w 12191966"/>
              <a:gd name="connsiteY41725" fmla="*/ 1705926 h 4330701"/>
              <a:gd name="connsiteX41726" fmla="*/ 2289223 w 12191966"/>
              <a:gd name="connsiteY41726" fmla="*/ 1707116 h 4330701"/>
              <a:gd name="connsiteX41727" fmla="*/ 2287236 w 12191966"/>
              <a:gd name="connsiteY41727" fmla="*/ 1708307 h 4330701"/>
              <a:gd name="connsiteX41728" fmla="*/ 2285651 w 12191966"/>
              <a:gd name="connsiteY41728" fmla="*/ 1708307 h 4330701"/>
              <a:gd name="connsiteX41729" fmla="*/ 2283666 w 12191966"/>
              <a:gd name="connsiteY41729" fmla="*/ 1708704 h 4330701"/>
              <a:gd name="connsiteX41730" fmla="*/ 2278901 w 12191966"/>
              <a:gd name="connsiteY41730" fmla="*/ 1707910 h 4330701"/>
              <a:gd name="connsiteX41731" fmla="*/ 2274140 w 12191966"/>
              <a:gd name="connsiteY41731" fmla="*/ 1706323 h 4330701"/>
              <a:gd name="connsiteX41732" fmla="*/ 2265012 w 12191966"/>
              <a:gd name="connsiteY41732" fmla="*/ 1702353 h 4330701"/>
              <a:gd name="connsiteX41733" fmla="*/ 2266996 w 12191966"/>
              <a:gd name="connsiteY41733" fmla="*/ 1706719 h 4330701"/>
              <a:gd name="connsiteX41734" fmla="*/ 2268979 w 12191966"/>
              <a:gd name="connsiteY41734" fmla="*/ 1711879 h 4330701"/>
              <a:gd name="connsiteX41735" fmla="*/ 2270173 w 12191966"/>
              <a:gd name="connsiteY41735" fmla="*/ 1717833 h 4330701"/>
              <a:gd name="connsiteX41736" fmla="*/ 2270567 w 12191966"/>
              <a:gd name="connsiteY41736" fmla="*/ 1724977 h 4330701"/>
              <a:gd name="connsiteX41737" fmla="*/ 2284063 w 12191966"/>
              <a:gd name="connsiteY41737" fmla="*/ 1723390 h 4330701"/>
              <a:gd name="connsiteX41738" fmla="*/ 2295574 w 12191966"/>
              <a:gd name="connsiteY41738" fmla="*/ 1721802 h 4330701"/>
              <a:gd name="connsiteX41739" fmla="*/ 2300334 w 12191966"/>
              <a:gd name="connsiteY41739" fmla="*/ 1721405 h 4330701"/>
              <a:gd name="connsiteX41740" fmla="*/ 2304304 w 12191966"/>
              <a:gd name="connsiteY41740" fmla="*/ 1720214 h 4330701"/>
              <a:gd name="connsiteX41741" fmla="*/ 2307082 w 12191966"/>
              <a:gd name="connsiteY41741" fmla="*/ 1718627 h 4330701"/>
              <a:gd name="connsiteX41742" fmla="*/ 2309860 w 12191966"/>
              <a:gd name="connsiteY41742" fmla="*/ 1717436 h 4330701"/>
              <a:gd name="connsiteX41743" fmla="*/ 2310655 w 12191966"/>
              <a:gd name="connsiteY41743" fmla="*/ 1721802 h 4330701"/>
              <a:gd name="connsiteX41744" fmla="*/ 2311052 w 12191966"/>
              <a:gd name="connsiteY41744" fmla="*/ 1725374 h 4330701"/>
              <a:gd name="connsiteX41745" fmla="*/ 2310655 w 12191966"/>
              <a:gd name="connsiteY41745" fmla="*/ 1728153 h 4330701"/>
              <a:gd name="connsiteX41746" fmla="*/ 2309860 w 12191966"/>
              <a:gd name="connsiteY41746" fmla="*/ 1730137 h 4330701"/>
              <a:gd name="connsiteX41747" fmla="*/ 2308273 w 12191966"/>
              <a:gd name="connsiteY41747" fmla="*/ 1732519 h 4330701"/>
              <a:gd name="connsiteX41748" fmla="*/ 2306289 w 12191966"/>
              <a:gd name="connsiteY41748" fmla="*/ 1733709 h 4330701"/>
              <a:gd name="connsiteX41749" fmla="*/ 2301527 w 12191966"/>
              <a:gd name="connsiteY41749" fmla="*/ 1736488 h 4330701"/>
              <a:gd name="connsiteX41750" fmla="*/ 2299541 w 12191966"/>
              <a:gd name="connsiteY41750" fmla="*/ 1737679 h 4330701"/>
              <a:gd name="connsiteX41751" fmla="*/ 2297158 w 12191966"/>
              <a:gd name="connsiteY41751" fmla="*/ 1740060 h 4330701"/>
              <a:gd name="connsiteX41752" fmla="*/ 2295176 w 12191966"/>
              <a:gd name="connsiteY41752" fmla="*/ 1742045 h 4330701"/>
              <a:gd name="connsiteX41753" fmla="*/ 2293589 w 12191966"/>
              <a:gd name="connsiteY41753" fmla="*/ 1744426 h 4330701"/>
              <a:gd name="connsiteX41754" fmla="*/ 2292001 w 12191966"/>
              <a:gd name="connsiteY41754" fmla="*/ 1747998 h 4330701"/>
              <a:gd name="connsiteX41755" fmla="*/ 2291604 w 12191966"/>
              <a:gd name="connsiteY41755" fmla="*/ 1751967 h 4330701"/>
              <a:gd name="connsiteX41756" fmla="*/ 2291604 w 12191966"/>
              <a:gd name="connsiteY41756" fmla="*/ 1756730 h 4330701"/>
              <a:gd name="connsiteX41757" fmla="*/ 2292794 w 12191966"/>
              <a:gd name="connsiteY41757" fmla="*/ 1763081 h 4330701"/>
              <a:gd name="connsiteX41758" fmla="*/ 2290808 w 12191966"/>
              <a:gd name="connsiteY41758" fmla="*/ 1761096 h 4330701"/>
              <a:gd name="connsiteX41759" fmla="*/ 2288030 w 12191966"/>
              <a:gd name="connsiteY41759" fmla="*/ 1759112 h 4330701"/>
              <a:gd name="connsiteX41760" fmla="*/ 2285651 w 12191966"/>
              <a:gd name="connsiteY41760" fmla="*/ 1757921 h 4330701"/>
              <a:gd name="connsiteX41761" fmla="*/ 2282472 w 12191966"/>
              <a:gd name="connsiteY41761" fmla="*/ 1756730 h 4330701"/>
              <a:gd name="connsiteX41762" fmla="*/ 2279697 w 12191966"/>
              <a:gd name="connsiteY41762" fmla="*/ 1756730 h 4330701"/>
              <a:gd name="connsiteX41763" fmla="*/ 2276126 w 12191966"/>
              <a:gd name="connsiteY41763" fmla="*/ 1756730 h 4330701"/>
              <a:gd name="connsiteX41764" fmla="*/ 2268583 w 12191966"/>
              <a:gd name="connsiteY41764" fmla="*/ 1757921 h 4330701"/>
              <a:gd name="connsiteX41765" fmla="*/ 2260647 w 12191966"/>
              <a:gd name="connsiteY41765" fmla="*/ 1760302 h 4330701"/>
              <a:gd name="connsiteX41766" fmla="*/ 2252312 w 12191966"/>
              <a:gd name="connsiteY41766" fmla="*/ 1763478 h 4330701"/>
              <a:gd name="connsiteX41767" fmla="*/ 2236441 w 12191966"/>
              <a:gd name="connsiteY41767" fmla="*/ 1771019 h 4330701"/>
              <a:gd name="connsiteX41768" fmla="*/ 2221358 w 12191966"/>
              <a:gd name="connsiteY41768" fmla="*/ 1777370 h 4330701"/>
              <a:gd name="connsiteX41769" fmla="*/ 2215406 w 12191966"/>
              <a:gd name="connsiteY41769" fmla="*/ 1780148 h 4330701"/>
              <a:gd name="connsiteX41770" fmla="*/ 2209849 w 12191966"/>
              <a:gd name="connsiteY41770" fmla="*/ 1781339 h 4330701"/>
              <a:gd name="connsiteX41771" fmla="*/ 2207864 w 12191966"/>
              <a:gd name="connsiteY41771" fmla="*/ 1781339 h 4330701"/>
              <a:gd name="connsiteX41772" fmla="*/ 2205883 w 12191966"/>
              <a:gd name="connsiteY41772" fmla="*/ 1781339 h 4330701"/>
              <a:gd name="connsiteX41773" fmla="*/ 2204296 w 12191966"/>
              <a:gd name="connsiteY41773" fmla="*/ 1780942 h 4330701"/>
              <a:gd name="connsiteX41774" fmla="*/ 2203498 w 12191966"/>
              <a:gd name="connsiteY41774" fmla="*/ 1780148 h 4330701"/>
              <a:gd name="connsiteX41775" fmla="*/ 2202312 w 12191966"/>
              <a:gd name="connsiteY41775" fmla="*/ 1778560 h 4330701"/>
              <a:gd name="connsiteX41776" fmla="*/ 2202312 w 12191966"/>
              <a:gd name="connsiteY41776" fmla="*/ 1776179 h 4330701"/>
              <a:gd name="connsiteX41777" fmla="*/ 2202312 w 12191966"/>
              <a:gd name="connsiteY41777" fmla="*/ 1773401 h 4330701"/>
              <a:gd name="connsiteX41778" fmla="*/ 2203498 w 12191966"/>
              <a:gd name="connsiteY41778" fmla="*/ 1770622 h 4330701"/>
              <a:gd name="connsiteX41779" fmla="*/ 2200725 w 12191966"/>
              <a:gd name="connsiteY41779" fmla="*/ 1767050 h 4330701"/>
              <a:gd name="connsiteX41780" fmla="*/ 2198341 w 12191966"/>
              <a:gd name="connsiteY41780" fmla="*/ 1765065 h 4330701"/>
              <a:gd name="connsiteX41781" fmla="*/ 2195962 w 12191966"/>
              <a:gd name="connsiteY41781" fmla="*/ 1763875 h 4330701"/>
              <a:gd name="connsiteX41782" fmla="*/ 2193185 w 12191966"/>
              <a:gd name="connsiteY41782" fmla="*/ 1763875 h 4330701"/>
              <a:gd name="connsiteX41783" fmla="*/ 2190801 w 12191966"/>
              <a:gd name="connsiteY41783" fmla="*/ 1765065 h 4330701"/>
              <a:gd name="connsiteX41784" fmla="*/ 2188419 w 12191966"/>
              <a:gd name="connsiteY41784" fmla="*/ 1767050 h 4330701"/>
              <a:gd name="connsiteX41785" fmla="*/ 2185642 w 12191966"/>
              <a:gd name="connsiteY41785" fmla="*/ 1769035 h 4330701"/>
              <a:gd name="connsiteX41786" fmla="*/ 2183264 w 12191966"/>
              <a:gd name="connsiteY41786" fmla="*/ 1771813 h 4330701"/>
              <a:gd name="connsiteX41787" fmla="*/ 2178105 w 12191966"/>
              <a:gd name="connsiteY41787" fmla="*/ 1778164 h 4330701"/>
              <a:gd name="connsiteX41788" fmla="*/ 2173339 w 12191966"/>
              <a:gd name="connsiteY41788" fmla="*/ 1784514 h 4330701"/>
              <a:gd name="connsiteX41789" fmla="*/ 2168180 w 12191966"/>
              <a:gd name="connsiteY41789" fmla="*/ 1790071 h 4330701"/>
              <a:gd name="connsiteX41790" fmla="*/ 2166193 w 12191966"/>
              <a:gd name="connsiteY41790" fmla="*/ 1791659 h 4330701"/>
              <a:gd name="connsiteX41791" fmla="*/ 2163813 w 12191966"/>
              <a:gd name="connsiteY41791" fmla="*/ 1792849 h 4330701"/>
              <a:gd name="connsiteX41792" fmla="*/ 2164211 w 12191966"/>
              <a:gd name="connsiteY41792" fmla="*/ 1796025 h 4330701"/>
              <a:gd name="connsiteX41793" fmla="*/ 2165002 w 12191966"/>
              <a:gd name="connsiteY41793" fmla="*/ 1798009 h 4330701"/>
              <a:gd name="connsiteX41794" fmla="*/ 2166193 w 12191966"/>
              <a:gd name="connsiteY41794" fmla="*/ 1799597 h 4330701"/>
              <a:gd name="connsiteX41795" fmla="*/ 2168180 w 12191966"/>
              <a:gd name="connsiteY41795" fmla="*/ 1800391 h 4330701"/>
              <a:gd name="connsiteX41796" fmla="*/ 2170163 w 12191966"/>
              <a:gd name="connsiteY41796" fmla="*/ 1801581 h 4330701"/>
              <a:gd name="connsiteX41797" fmla="*/ 2172150 w 12191966"/>
              <a:gd name="connsiteY41797" fmla="*/ 1801581 h 4330701"/>
              <a:gd name="connsiteX41798" fmla="*/ 2177309 w 12191966"/>
              <a:gd name="connsiteY41798" fmla="*/ 1801581 h 4330701"/>
              <a:gd name="connsiteX41799" fmla="*/ 2188419 w 12191966"/>
              <a:gd name="connsiteY41799" fmla="*/ 1799994 h 4330701"/>
              <a:gd name="connsiteX41800" fmla="*/ 2193185 w 12191966"/>
              <a:gd name="connsiteY41800" fmla="*/ 1799597 h 4330701"/>
              <a:gd name="connsiteX41801" fmla="*/ 2195171 w 12191966"/>
              <a:gd name="connsiteY41801" fmla="*/ 1799994 h 4330701"/>
              <a:gd name="connsiteX41802" fmla="*/ 2197152 w 12191966"/>
              <a:gd name="connsiteY41802" fmla="*/ 1800391 h 4330701"/>
              <a:gd name="connsiteX41803" fmla="*/ 2194774 w 12191966"/>
              <a:gd name="connsiteY41803" fmla="*/ 1804757 h 4330701"/>
              <a:gd name="connsiteX41804" fmla="*/ 2191599 w 12191966"/>
              <a:gd name="connsiteY41804" fmla="*/ 1807932 h 4330701"/>
              <a:gd name="connsiteX41805" fmla="*/ 2188816 w 12191966"/>
              <a:gd name="connsiteY41805" fmla="*/ 1810710 h 4330701"/>
              <a:gd name="connsiteX41806" fmla="*/ 2185248 w 12191966"/>
              <a:gd name="connsiteY41806" fmla="*/ 1812298 h 4330701"/>
              <a:gd name="connsiteX41807" fmla="*/ 2182068 w 12191966"/>
              <a:gd name="connsiteY41807" fmla="*/ 1813489 h 4330701"/>
              <a:gd name="connsiteX41808" fmla="*/ 2179294 w 12191966"/>
              <a:gd name="connsiteY41808" fmla="*/ 1814282 h 4330701"/>
              <a:gd name="connsiteX41809" fmla="*/ 2176116 w 12191966"/>
              <a:gd name="connsiteY41809" fmla="*/ 1814282 h 4330701"/>
              <a:gd name="connsiteX41810" fmla="*/ 2173339 w 12191966"/>
              <a:gd name="connsiteY41810" fmla="*/ 1813092 h 4330701"/>
              <a:gd name="connsiteX41811" fmla="*/ 2170163 w 12191966"/>
              <a:gd name="connsiteY41811" fmla="*/ 1812298 h 4330701"/>
              <a:gd name="connsiteX41812" fmla="*/ 2166987 w 12191966"/>
              <a:gd name="connsiteY41812" fmla="*/ 1810710 h 4330701"/>
              <a:gd name="connsiteX41813" fmla="*/ 2164211 w 12191966"/>
              <a:gd name="connsiteY41813" fmla="*/ 1808726 h 4330701"/>
              <a:gd name="connsiteX41814" fmla="*/ 2161827 w 12191966"/>
              <a:gd name="connsiteY41814" fmla="*/ 1805947 h 4330701"/>
              <a:gd name="connsiteX41815" fmla="*/ 2159048 w 12191966"/>
              <a:gd name="connsiteY41815" fmla="*/ 1803566 h 4330701"/>
              <a:gd name="connsiteX41816" fmla="*/ 2156665 w 12191966"/>
              <a:gd name="connsiteY41816" fmla="*/ 1799994 h 4330701"/>
              <a:gd name="connsiteX41817" fmla="*/ 2154681 w 12191966"/>
              <a:gd name="connsiteY41817" fmla="*/ 1796421 h 4330701"/>
              <a:gd name="connsiteX41818" fmla="*/ 2152698 w 12191966"/>
              <a:gd name="connsiteY41818" fmla="*/ 1792849 h 4330701"/>
              <a:gd name="connsiteX41819" fmla="*/ 2150714 w 12191966"/>
              <a:gd name="connsiteY41819" fmla="*/ 1793643 h 4330701"/>
              <a:gd name="connsiteX41820" fmla="*/ 2149525 w 12191966"/>
              <a:gd name="connsiteY41820" fmla="*/ 1794437 h 4330701"/>
              <a:gd name="connsiteX41821" fmla="*/ 2147937 w 12191966"/>
              <a:gd name="connsiteY41821" fmla="*/ 1795628 h 4330701"/>
              <a:gd name="connsiteX41822" fmla="*/ 2147539 w 12191966"/>
              <a:gd name="connsiteY41822" fmla="*/ 1797215 h 4330701"/>
              <a:gd name="connsiteX41823" fmla="*/ 2145951 w 12191966"/>
              <a:gd name="connsiteY41823" fmla="*/ 1801184 h 4330701"/>
              <a:gd name="connsiteX41824" fmla="*/ 2145158 w 12191966"/>
              <a:gd name="connsiteY41824" fmla="*/ 1805550 h 4330701"/>
              <a:gd name="connsiteX41825" fmla="*/ 2143964 w 12191966"/>
              <a:gd name="connsiteY41825" fmla="*/ 1809520 h 4330701"/>
              <a:gd name="connsiteX41826" fmla="*/ 2143174 w 12191966"/>
              <a:gd name="connsiteY41826" fmla="*/ 1811504 h 4330701"/>
              <a:gd name="connsiteX41827" fmla="*/ 2142774 w 12191966"/>
              <a:gd name="connsiteY41827" fmla="*/ 1813092 h 4330701"/>
              <a:gd name="connsiteX41828" fmla="*/ 2141187 w 12191966"/>
              <a:gd name="connsiteY41828" fmla="*/ 1814679 h 4330701"/>
              <a:gd name="connsiteX41829" fmla="*/ 2139599 w 12191966"/>
              <a:gd name="connsiteY41829" fmla="*/ 1815473 h 4330701"/>
              <a:gd name="connsiteX41830" fmla="*/ 2138012 w 12191966"/>
              <a:gd name="connsiteY41830" fmla="*/ 1816267 h 4330701"/>
              <a:gd name="connsiteX41831" fmla="*/ 2135632 w 12191966"/>
              <a:gd name="connsiteY41831" fmla="*/ 1815473 h 4330701"/>
              <a:gd name="connsiteX41832" fmla="*/ 2141187 w 12191966"/>
              <a:gd name="connsiteY41832" fmla="*/ 1819045 h 4330701"/>
              <a:gd name="connsiteX41833" fmla="*/ 2145951 w 12191966"/>
              <a:gd name="connsiteY41833" fmla="*/ 1822618 h 4330701"/>
              <a:gd name="connsiteX41834" fmla="*/ 2156270 w 12191966"/>
              <a:gd name="connsiteY41834" fmla="*/ 1830159 h 4330701"/>
              <a:gd name="connsiteX41835" fmla="*/ 2174531 w 12191966"/>
              <a:gd name="connsiteY41835" fmla="*/ 1846035 h 4330701"/>
              <a:gd name="connsiteX41836" fmla="*/ 2171752 w 12191966"/>
              <a:gd name="connsiteY41836" fmla="*/ 1851195 h 4330701"/>
              <a:gd name="connsiteX41837" fmla="*/ 2167782 w 12191966"/>
              <a:gd name="connsiteY41837" fmla="*/ 1855164 h 4330701"/>
              <a:gd name="connsiteX41838" fmla="*/ 2163017 w 12191966"/>
              <a:gd name="connsiteY41838" fmla="*/ 1858737 h 4330701"/>
              <a:gd name="connsiteX41839" fmla="*/ 2158255 w 12191966"/>
              <a:gd name="connsiteY41839" fmla="*/ 1861118 h 4330701"/>
              <a:gd name="connsiteX41840" fmla="*/ 2159841 w 12191966"/>
              <a:gd name="connsiteY41840" fmla="*/ 1863896 h 4330701"/>
              <a:gd name="connsiteX41841" fmla="*/ 2161827 w 12191966"/>
              <a:gd name="connsiteY41841" fmla="*/ 1866278 h 4330701"/>
              <a:gd name="connsiteX41842" fmla="*/ 2165797 w 12191966"/>
              <a:gd name="connsiteY41842" fmla="*/ 1870247 h 4330701"/>
              <a:gd name="connsiteX41843" fmla="*/ 2166987 w 12191966"/>
              <a:gd name="connsiteY41843" fmla="*/ 1872232 h 4330701"/>
              <a:gd name="connsiteX41844" fmla="*/ 2168577 w 12191966"/>
              <a:gd name="connsiteY41844" fmla="*/ 1875407 h 4330701"/>
              <a:gd name="connsiteX41845" fmla="*/ 2169369 w 12191966"/>
              <a:gd name="connsiteY41845" fmla="*/ 1879376 h 4330701"/>
              <a:gd name="connsiteX41846" fmla="*/ 2169369 w 12191966"/>
              <a:gd name="connsiteY41846" fmla="*/ 1884536 h 4330701"/>
              <a:gd name="connsiteX41847" fmla="*/ 2172150 w 12191966"/>
              <a:gd name="connsiteY41847" fmla="*/ 1884536 h 4330701"/>
              <a:gd name="connsiteX41848" fmla="*/ 2174531 w 12191966"/>
              <a:gd name="connsiteY41848" fmla="*/ 1883345 h 4330701"/>
              <a:gd name="connsiteX41849" fmla="*/ 2177309 w 12191966"/>
              <a:gd name="connsiteY41849" fmla="*/ 1882154 h 4330701"/>
              <a:gd name="connsiteX41850" fmla="*/ 2179690 w 12191966"/>
              <a:gd name="connsiteY41850" fmla="*/ 1880964 h 4330701"/>
              <a:gd name="connsiteX41851" fmla="*/ 2183264 w 12191966"/>
              <a:gd name="connsiteY41851" fmla="*/ 1877391 h 4330701"/>
              <a:gd name="connsiteX41852" fmla="*/ 2186831 w 12191966"/>
              <a:gd name="connsiteY41852" fmla="*/ 1873422 h 4330701"/>
              <a:gd name="connsiteX41853" fmla="*/ 2188816 w 12191966"/>
              <a:gd name="connsiteY41853" fmla="*/ 1871835 h 4330701"/>
              <a:gd name="connsiteX41854" fmla="*/ 2190398 w 12191966"/>
              <a:gd name="connsiteY41854" fmla="*/ 1870644 h 4330701"/>
              <a:gd name="connsiteX41855" fmla="*/ 2191599 w 12191966"/>
              <a:gd name="connsiteY41855" fmla="*/ 1869850 h 4330701"/>
              <a:gd name="connsiteX41856" fmla="*/ 2193582 w 12191966"/>
              <a:gd name="connsiteY41856" fmla="*/ 1869453 h 4330701"/>
              <a:gd name="connsiteX41857" fmla="*/ 2195962 w 12191966"/>
              <a:gd name="connsiteY41857" fmla="*/ 1869850 h 4330701"/>
              <a:gd name="connsiteX41858" fmla="*/ 2197948 w 12191966"/>
              <a:gd name="connsiteY41858" fmla="*/ 1871438 h 4330701"/>
              <a:gd name="connsiteX41859" fmla="*/ 2200328 w 12191966"/>
              <a:gd name="connsiteY41859" fmla="*/ 1873422 h 4330701"/>
              <a:gd name="connsiteX41860" fmla="*/ 2202707 w 12191966"/>
              <a:gd name="connsiteY41860" fmla="*/ 1876994 h 4330701"/>
              <a:gd name="connsiteX41861" fmla="*/ 2201913 w 12191966"/>
              <a:gd name="connsiteY41861" fmla="*/ 1869453 h 4330701"/>
              <a:gd name="connsiteX41862" fmla="*/ 2201913 w 12191966"/>
              <a:gd name="connsiteY41862" fmla="*/ 1861912 h 4330701"/>
              <a:gd name="connsiteX41863" fmla="*/ 2202312 w 12191966"/>
              <a:gd name="connsiteY41863" fmla="*/ 1854371 h 4330701"/>
              <a:gd name="connsiteX41864" fmla="*/ 2202707 w 12191966"/>
              <a:gd name="connsiteY41864" fmla="*/ 1846829 h 4330701"/>
              <a:gd name="connsiteX41865" fmla="*/ 2203897 w 12191966"/>
              <a:gd name="connsiteY41865" fmla="*/ 1833731 h 4330701"/>
              <a:gd name="connsiteX41866" fmla="*/ 2203897 w 12191966"/>
              <a:gd name="connsiteY41866" fmla="*/ 1828174 h 4330701"/>
              <a:gd name="connsiteX41867" fmla="*/ 2202707 w 12191966"/>
              <a:gd name="connsiteY41867" fmla="*/ 1823808 h 4330701"/>
              <a:gd name="connsiteX41868" fmla="*/ 2206278 w 12191966"/>
              <a:gd name="connsiteY41868" fmla="*/ 1822221 h 4330701"/>
              <a:gd name="connsiteX41869" fmla="*/ 2209454 w 12191966"/>
              <a:gd name="connsiteY41869" fmla="*/ 1821824 h 4330701"/>
              <a:gd name="connsiteX41870" fmla="*/ 2211437 w 12191966"/>
              <a:gd name="connsiteY41870" fmla="*/ 1822618 h 4330701"/>
              <a:gd name="connsiteX41871" fmla="*/ 2212231 w 12191966"/>
              <a:gd name="connsiteY41871" fmla="*/ 1824205 h 4330701"/>
              <a:gd name="connsiteX41872" fmla="*/ 2213422 w 12191966"/>
              <a:gd name="connsiteY41872" fmla="*/ 1826190 h 4330701"/>
              <a:gd name="connsiteX41873" fmla="*/ 2213819 w 12191966"/>
              <a:gd name="connsiteY41873" fmla="*/ 1828571 h 4330701"/>
              <a:gd name="connsiteX41874" fmla="*/ 2214214 w 12191966"/>
              <a:gd name="connsiteY41874" fmla="*/ 1835319 h 4330701"/>
              <a:gd name="connsiteX41875" fmla="*/ 2214214 w 12191966"/>
              <a:gd name="connsiteY41875" fmla="*/ 1841272 h 4330701"/>
              <a:gd name="connsiteX41876" fmla="*/ 2215010 w 12191966"/>
              <a:gd name="connsiteY41876" fmla="*/ 1843654 h 4330701"/>
              <a:gd name="connsiteX41877" fmla="*/ 2215803 w 12191966"/>
              <a:gd name="connsiteY41877" fmla="*/ 1845638 h 4330701"/>
              <a:gd name="connsiteX41878" fmla="*/ 2217390 w 12191966"/>
              <a:gd name="connsiteY41878" fmla="*/ 1847226 h 4330701"/>
              <a:gd name="connsiteX41879" fmla="*/ 2219375 w 12191966"/>
              <a:gd name="connsiteY41879" fmla="*/ 1848417 h 4330701"/>
              <a:gd name="connsiteX41880" fmla="*/ 2221755 w 12191966"/>
              <a:gd name="connsiteY41880" fmla="*/ 1847623 h 4330701"/>
              <a:gd name="connsiteX41881" fmla="*/ 2225327 w 12191966"/>
              <a:gd name="connsiteY41881" fmla="*/ 1846035 h 4330701"/>
              <a:gd name="connsiteX41882" fmla="*/ 2222948 w 12191966"/>
              <a:gd name="connsiteY41882" fmla="*/ 1854371 h 4330701"/>
              <a:gd name="connsiteX41883" fmla="*/ 2219773 w 12191966"/>
              <a:gd name="connsiteY41883" fmla="*/ 1861912 h 4330701"/>
              <a:gd name="connsiteX41884" fmla="*/ 2216993 w 12191966"/>
              <a:gd name="connsiteY41884" fmla="*/ 1868659 h 4330701"/>
              <a:gd name="connsiteX41885" fmla="*/ 2213819 w 12191966"/>
              <a:gd name="connsiteY41885" fmla="*/ 1876994 h 4330701"/>
              <a:gd name="connsiteX41886" fmla="*/ 2217390 w 12191966"/>
              <a:gd name="connsiteY41886" fmla="*/ 1880170 h 4330701"/>
              <a:gd name="connsiteX41887" fmla="*/ 2220565 w 12191966"/>
              <a:gd name="connsiteY41887" fmla="*/ 1882948 h 4330701"/>
              <a:gd name="connsiteX41888" fmla="*/ 2223741 w 12191966"/>
              <a:gd name="connsiteY41888" fmla="*/ 1884933 h 4330701"/>
              <a:gd name="connsiteX41889" fmla="*/ 2226915 w 12191966"/>
              <a:gd name="connsiteY41889" fmla="*/ 1886520 h 4330701"/>
              <a:gd name="connsiteX41890" fmla="*/ 2230090 w 12191966"/>
              <a:gd name="connsiteY41890" fmla="*/ 1887314 h 4330701"/>
              <a:gd name="connsiteX41891" fmla="*/ 2232865 w 12191966"/>
              <a:gd name="connsiteY41891" fmla="*/ 1887711 h 4330701"/>
              <a:gd name="connsiteX41892" fmla="*/ 2235247 w 12191966"/>
              <a:gd name="connsiteY41892" fmla="*/ 1887711 h 4330701"/>
              <a:gd name="connsiteX41893" fmla="*/ 2238423 w 12191966"/>
              <a:gd name="connsiteY41893" fmla="*/ 1887314 h 4330701"/>
              <a:gd name="connsiteX41894" fmla="*/ 2244377 w 12191966"/>
              <a:gd name="connsiteY41894" fmla="*/ 1885727 h 4330701"/>
              <a:gd name="connsiteX41895" fmla="*/ 2251121 w 12191966"/>
              <a:gd name="connsiteY41895" fmla="*/ 1883345 h 4330701"/>
              <a:gd name="connsiteX41896" fmla="*/ 2257474 w 12191966"/>
              <a:gd name="connsiteY41896" fmla="*/ 1879773 h 4330701"/>
              <a:gd name="connsiteX41897" fmla="*/ 2264617 w 12191966"/>
              <a:gd name="connsiteY41897" fmla="*/ 1876994 h 4330701"/>
              <a:gd name="connsiteX41898" fmla="*/ 2263820 w 12191966"/>
              <a:gd name="connsiteY41898" fmla="*/ 1870644 h 4330701"/>
              <a:gd name="connsiteX41899" fmla="*/ 2263423 w 12191966"/>
              <a:gd name="connsiteY41899" fmla="*/ 1865484 h 4330701"/>
              <a:gd name="connsiteX41900" fmla="*/ 2262630 w 12191966"/>
              <a:gd name="connsiteY41900" fmla="*/ 1859927 h 4330701"/>
              <a:gd name="connsiteX41901" fmla="*/ 2261045 w 12191966"/>
              <a:gd name="connsiteY41901" fmla="*/ 1855164 h 4330701"/>
              <a:gd name="connsiteX41902" fmla="*/ 2259459 w 12191966"/>
              <a:gd name="connsiteY41902" fmla="*/ 1850798 h 4330701"/>
              <a:gd name="connsiteX41903" fmla="*/ 2257474 w 12191966"/>
              <a:gd name="connsiteY41903" fmla="*/ 1846829 h 4330701"/>
              <a:gd name="connsiteX41904" fmla="*/ 2255487 w 12191966"/>
              <a:gd name="connsiteY41904" fmla="*/ 1842860 h 4330701"/>
              <a:gd name="connsiteX41905" fmla="*/ 2253105 w 12191966"/>
              <a:gd name="connsiteY41905" fmla="*/ 1839288 h 4330701"/>
              <a:gd name="connsiteX41906" fmla="*/ 2247949 w 12191966"/>
              <a:gd name="connsiteY41906" fmla="*/ 1832540 h 4330701"/>
              <a:gd name="connsiteX41907" fmla="*/ 2242395 w 12191966"/>
              <a:gd name="connsiteY41907" fmla="*/ 1826984 h 4330701"/>
              <a:gd name="connsiteX41908" fmla="*/ 2230881 w 12191966"/>
              <a:gd name="connsiteY41908" fmla="*/ 1816267 h 4330701"/>
              <a:gd name="connsiteX41909" fmla="*/ 2236043 w 12191966"/>
              <a:gd name="connsiteY41909" fmla="*/ 1812695 h 4330701"/>
              <a:gd name="connsiteX41910" fmla="*/ 2240012 w 12191966"/>
              <a:gd name="connsiteY41910" fmla="*/ 1809123 h 4330701"/>
              <a:gd name="connsiteX41911" fmla="*/ 2242788 w 12191966"/>
              <a:gd name="connsiteY41911" fmla="*/ 1805550 h 4330701"/>
              <a:gd name="connsiteX41912" fmla="*/ 2245569 w 12191966"/>
              <a:gd name="connsiteY41912" fmla="*/ 1801581 h 4330701"/>
              <a:gd name="connsiteX41913" fmla="*/ 2246364 w 12191966"/>
              <a:gd name="connsiteY41913" fmla="*/ 1798009 h 4330701"/>
              <a:gd name="connsiteX41914" fmla="*/ 2246364 w 12191966"/>
              <a:gd name="connsiteY41914" fmla="*/ 1796025 h 4330701"/>
              <a:gd name="connsiteX41915" fmla="*/ 2246364 w 12191966"/>
              <a:gd name="connsiteY41915" fmla="*/ 1794040 h 4330701"/>
              <a:gd name="connsiteX41916" fmla="*/ 2245967 w 12191966"/>
              <a:gd name="connsiteY41916" fmla="*/ 1792055 h 4330701"/>
              <a:gd name="connsiteX41917" fmla="*/ 2244773 w 12191966"/>
              <a:gd name="connsiteY41917" fmla="*/ 1790071 h 4330701"/>
              <a:gd name="connsiteX41918" fmla="*/ 2242395 w 12191966"/>
              <a:gd name="connsiteY41918" fmla="*/ 1785705 h 4330701"/>
              <a:gd name="connsiteX41919" fmla="*/ 2243582 w 12191966"/>
              <a:gd name="connsiteY41919" fmla="*/ 1784117 h 4330701"/>
              <a:gd name="connsiteX41920" fmla="*/ 2244773 w 12191966"/>
              <a:gd name="connsiteY41920" fmla="*/ 1782926 h 4330701"/>
              <a:gd name="connsiteX41921" fmla="*/ 2247553 w 12191966"/>
              <a:gd name="connsiteY41921" fmla="*/ 1782530 h 4330701"/>
              <a:gd name="connsiteX41922" fmla="*/ 2249932 w 12191966"/>
              <a:gd name="connsiteY41922" fmla="*/ 1782530 h 4330701"/>
              <a:gd name="connsiteX41923" fmla="*/ 2253105 w 12191966"/>
              <a:gd name="connsiteY41923" fmla="*/ 1782926 h 4330701"/>
              <a:gd name="connsiteX41924" fmla="*/ 2255885 w 12191966"/>
              <a:gd name="connsiteY41924" fmla="*/ 1784117 h 4330701"/>
              <a:gd name="connsiteX41925" fmla="*/ 2259059 w 12191966"/>
              <a:gd name="connsiteY41925" fmla="*/ 1785705 h 4330701"/>
              <a:gd name="connsiteX41926" fmla="*/ 2261836 w 12191966"/>
              <a:gd name="connsiteY41926" fmla="*/ 1787689 h 4330701"/>
              <a:gd name="connsiteX41927" fmla="*/ 2265012 w 12191966"/>
              <a:gd name="connsiteY41927" fmla="*/ 1789674 h 4330701"/>
              <a:gd name="connsiteX41928" fmla="*/ 2268187 w 12191966"/>
              <a:gd name="connsiteY41928" fmla="*/ 1792452 h 4330701"/>
              <a:gd name="connsiteX41929" fmla="*/ 2270567 w 12191966"/>
              <a:gd name="connsiteY41929" fmla="*/ 1795628 h 4330701"/>
              <a:gd name="connsiteX41930" fmla="*/ 2272552 w 12191966"/>
              <a:gd name="connsiteY41930" fmla="*/ 1799200 h 4330701"/>
              <a:gd name="connsiteX41931" fmla="*/ 2274537 w 12191966"/>
              <a:gd name="connsiteY41931" fmla="*/ 1803169 h 4330701"/>
              <a:gd name="connsiteX41932" fmla="*/ 2275728 w 12191966"/>
              <a:gd name="connsiteY41932" fmla="*/ 1807138 h 4330701"/>
              <a:gd name="connsiteX41933" fmla="*/ 2276126 w 12191966"/>
              <a:gd name="connsiteY41933" fmla="*/ 1811504 h 4330701"/>
              <a:gd name="connsiteX41934" fmla="*/ 2276126 w 12191966"/>
              <a:gd name="connsiteY41934" fmla="*/ 1816267 h 4330701"/>
              <a:gd name="connsiteX41935" fmla="*/ 2278111 w 12191966"/>
              <a:gd name="connsiteY41935" fmla="*/ 1816267 h 4330701"/>
              <a:gd name="connsiteX41936" fmla="*/ 2280486 w 12191966"/>
              <a:gd name="connsiteY41936" fmla="*/ 1815473 h 4330701"/>
              <a:gd name="connsiteX41937" fmla="*/ 2284063 w 12191966"/>
              <a:gd name="connsiteY41937" fmla="*/ 1814282 h 4330701"/>
              <a:gd name="connsiteX41938" fmla="*/ 2287636 w 12191966"/>
              <a:gd name="connsiteY41938" fmla="*/ 1812695 h 4330701"/>
              <a:gd name="connsiteX41939" fmla="*/ 2291206 w 12191966"/>
              <a:gd name="connsiteY41939" fmla="*/ 1810710 h 4330701"/>
              <a:gd name="connsiteX41940" fmla="*/ 2294779 w 12191966"/>
              <a:gd name="connsiteY41940" fmla="*/ 1808726 h 4330701"/>
              <a:gd name="connsiteX41941" fmla="*/ 2298746 w 12191966"/>
              <a:gd name="connsiteY41941" fmla="*/ 1807535 h 4330701"/>
              <a:gd name="connsiteX41942" fmla="*/ 2301129 w 12191966"/>
              <a:gd name="connsiteY41942" fmla="*/ 1807138 h 4330701"/>
              <a:gd name="connsiteX41943" fmla="*/ 2303510 w 12191966"/>
              <a:gd name="connsiteY41943" fmla="*/ 1807535 h 4330701"/>
              <a:gd name="connsiteX41944" fmla="*/ 2306289 w 12191966"/>
              <a:gd name="connsiteY41944" fmla="*/ 1807535 h 4330701"/>
              <a:gd name="connsiteX41945" fmla="*/ 2309860 w 12191966"/>
              <a:gd name="connsiteY41945" fmla="*/ 1808726 h 4330701"/>
              <a:gd name="connsiteX41946" fmla="*/ 2309066 w 12191966"/>
              <a:gd name="connsiteY41946" fmla="*/ 1811107 h 4330701"/>
              <a:gd name="connsiteX41947" fmla="*/ 2308273 w 12191966"/>
              <a:gd name="connsiteY41947" fmla="*/ 1812695 h 4330701"/>
              <a:gd name="connsiteX41948" fmla="*/ 2307082 w 12191966"/>
              <a:gd name="connsiteY41948" fmla="*/ 1813489 h 4330701"/>
              <a:gd name="connsiteX41949" fmla="*/ 2305098 w 12191966"/>
              <a:gd name="connsiteY41949" fmla="*/ 1814679 h 4330701"/>
              <a:gd name="connsiteX41950" fmla="*/ 2301527 w 12191966"/>
              <a:gd name="connsiteY41950" fmla="*/ 1815076 h 4330701"/>
              <a:gd name="connsiteX41951" fmla="*/ 2297954 w 12191966"/>
              <a:gd name="connsiteY41951" fmla="*/ 1816267 h 4330701"/>
              <a:gd name="connsiteX41952" fmla="*/ 2299541 w 12191966"/>
              <a:gd name="connsiteY41952" fmla="*/ 1820236 h 4330701"/>
              <a:gd name="connsiteX41953" fmla="*/ 2301129 w 12191966"/>
              <a:gd name="connsiteY41953" fmla="*/ 1822618 h 4330701"/>
              <a:gd name="connsiteX41954" fmla="*/ 2302716 w 12191966"/>
              <a:gd name="connsiteY41954" fmla="*/ 1824205 h 4330701"/>
              <a:gd name="connsiteX41955" fmla="*/ 2304304 w 12191966"/>
              <a:gd name="connsiteY41955" fmla="*/ 1824602 h 4330701"/>
              <a:gd name="connsiteX41956" fmla="*/ 2306289 w 12191966"/>
              <a:gd name="connsiteY41956" fmla="*/ 1824602 h 4330701"/>
              <a:gd name="connsiteX41957" fmla="*/ 2308273 w 12191966"/>
              <a:gd name="connsiteY41957" fmla="*/ 1824205 h 4330701"/>
              <a:gd name="connsiteX41958" fmla="*/ 2312242 w 12191966"/>
              <a:gd name="connsiteY41958" fmla="*/ 1821824 h 4330701"/>
              <a:gd name="connsiteX41959" fmla="*/ 2316607 w 12191966"/>
              <a:gd name="connsiteY41959" fmla="*/ 1818648 h 4330701"/>
              <a:gd name="connsiteX41960" fmla="*/ 2321768 w 12191966"/>
              <a:gd name="connsiteY41960" fmla="*/ 1816267 h 4330701"/>
              <a:gd name="connsiteX41961" fmla="*/ 2324149 w 12191966"/>
              <a:gd name="connsiteY41961" fmla="*/ 1815076 h 4330701"/>
              <a:gd name="connsiteX41962" fmla="*/ 2326928 w 12191966"/>
              <a:gd name="connsiteY41962" fmla="*/ 1814679 h 4330701"/>
              <a:gd name="connsiteX41963" fmla="*/ 2329308 w 12191966"/>
              <a:gd name="connsiteY41963" fmla="*/ 1815076 h 4330701"/>
              <a:gd name="connsiteX41964" fmla="*/ 2331689 w 12191966"/>
              <a:gd name="connsiteY41964" fmla="*/ 1816267 h 4330701"/>
              <a:gd name="connsiteX41965" fmla="*/ 2330102 w 12191966"/>
              <a:gd name="connsiteY41965" fmla="*/ 1811504 h 4330701"/>
              <a:gd name="connsiteX41966" fmla="*/ 2328910 w 12191966"/>
              <a:gd name="connsiteY41966" fmla="*/ 1807138 h 4330701"/>
              <a:gd name="connsiteX41967" fmla="*/ 2327323 w 12191966"/>
              <a:gd name="connsiteY41967" fmla="*/ 1802772 h 4330701"/>
              <a:gd name="connsiteX41968" fmla="*/ 2325733 w 12191966"/>
              <a:gd name="connsiteY41968" fmla="*/ 1798009 h 4330701"/>
              <a:gd name="connsiteX41969" fmla="*/ 2324149 w 12191966"/>
              <a:gd name="connsiteY41969" fmla="*/ 1796421 h 4330701"/>
              <a:gd name="connsiteX41970" fmla="*/ 2323353 w 12191966"/>
              <a:gd name="connsiteY41970" fmla="*/ 1795231 h 4330701"/>
              <a:gd name="connsiteX41971" fmla="*/ 2321768 w 12191966"/>
              <a:gd name="connsiteY41971" fmla="*/ 1793643 h 4330701"/>
              <a:gd name="connsiteX41972" fmla="*/ 2319783 w 12191966"/>
              <a:gd name="connsiteY41972" fmla="*/ 1792452 h 4330701"/>
              <a:gd name="connsiteX41973" fmla="*/ 2317799 w 12191966"/>
              <a:gd name="connsiteY41973" fmla="*/ 1792055 h 4330701"/>
              <a:gd name="connsiteX41974" fmla="*/ 2315021 w 12191966"/>
              <a:gd name="connsiteY41974" fmla="*/ 1792055 h 4330701"/>
              <a:gd name="connsiteX41975" fmla="*/ 2312639 w 12191966"/>
              <a:gd name="connsiteY41975" fmla="*/ 1792452 h 4330701"/>
              <a:gd name="connsiteX41976" fmla="*/ 2309860 w 12191966"/>
              <a:gd name="connsiteY41976" fmla="*/ 1793643 h 4330701"/>
              <a:gd name="connsiteX41977" fmla="*/ 2312639 w 12191966"/>
              <a:gd name="connsiteY41977" fmla="*/ 1789674 h 4330701"/>
              <a:gd name="connsiteX41978" fmla="*/ 2315814 w 12191966"/>
              <a:gd name="connsiteY41978" fmla="*/ 1786102 h 4330701"/>
              <a:gd name="connsiteX41979" fmla="*/ 2319384 w 12191966"/>
              <a:gd name="connsiteY41979" fmla="*/ 1782926 h 4330701"/>
              <a:gd name="connsiteX41980" fmla="*/ 2322559 w 12191966"/>
              <a:gd name="connsiteY41980" fmla="*/ 1780545 h 4330701"/>
              <a:gd name="connsiteX41981" fmla="*/ 2326134 w 12191966"/>
              <a:gd name="connsiteY41981" fmla="*/ 1778560 h 4330701"/>
              <a:gd name="connsiteX41982" fmla="*/ 2329704 w 12191966"/>
              <a:gd name="connsiteY41982" fmla="*/ 1776973 h 4330701"/>
              <a:gd name="connsiteX41983" fmla="*/ 2333674 w 12191966"/>
              <a:gd name="connsiteY41983" fmla="*/ 1775385 h 4330701"/>
              <a:gd name="connsiteX41984" fmla="*/ 2337644 w 12191966"/>
              <a:gd name="connsiteY41984" fmla="*/ 1774591 h 4330701"/>
              <a:gd name="connsiteX41985" fmla="*/ 2341612 w 12191966"/>
              <a:gd name="connsiteY41985" fmla="*/ 1773797 h 4330701"/>
              <a:gd name="connsiteX41986" fmla="*/ 2345975 w 12191966"/>
              <a:gd name="connsiteY41986" fmla="*/ 1773401 h 4330701"/>
              <a:gd name="connsiteX41987" fmla="*/ 2353916 w 12191966"/>
              <a:gd name="connsiteY41987" fmla="*/ 1773797 h 4330701"/>
              <a:gd name="connsiteX41988" fmla="*/ 2362249 w 12191966"/>
              <a:gd name="connsiteY41988" fmla="*/ 1775385 h 4330701"/>
              <a:gd name="connsiteX41989" fmla="*/ 2370584 w 12191966"/>
              <a:gd name="connsiteY41989" fmla="*/ 1777370 h 4330701"/>
              <a:gd name="connsiteX41990" fmla="*/ 2378919 w 12191966"/>
              <a:gd name="connsiteY41990" fmla="*/ 1780148 h 4330701"/>
              <a:gd name="connsiteX41991" fmla="*/ 2386858 w 12191966"/>
              <a:gd name="connsiteY41991" fmla="*/ 1783323 h 4330701"/>
              <a:gd name="connsiteX41992" fmla="*/ 2401938 w 12191966"/>
              <a:gd name="connsiteY41992" fmla="*/ 1790071 h 4330701"/>
              <a:gd name="connsiteX41993" fmla="*/ 2416226 w 12191966"/>
              <a:gd name="connsiteY41993" fmla="*/ 1796421 h 4330701"/>
              <a:gd name="connsiteX41994" fmla="*/ 2421784 w 12191966"/>
              <a:gd name="connsiteY41994" fmla="*/ 1799597 h 4330701"/>
              <a:gd name="connsiteX41995" fmla="*/ 2426943 w 12191966"/>
              <a:gd name="connsiteY41995" fmla="*/ 1801184 h 4330701"/>
              <a:gd name="connsiteX41996" fmla="*/ 2429722 w 12191966"/>
              <a:gd name="connsiteY41996" fmla="*/ 1797215 h 4330701"/>
              <a:gd name="connsiteX41997" fmla="*/ 2432105 w 12191966"/>
              <a:gd name="connsiteY41997" fmla="*/ 1792849 h 4330701"/>
              <a:gd name="connsiteX41998" fmla="*/ 2428929 w 12191966"/>
              <a:gd name="connsiteY41998" fmla="*/ 1792055 h 4330701"/>
              <a:gd name="connsiteX41999" fmla="*/ 2426150 w 12191966"/>
              <a:gd name="connsiteY41999" fmla="*/ 1791659 h 4330701"/>
              <a:gd name="connsiteX42000" fmla="*/ 2423768 w 12191966"/>
              <a:gd name="connsiteY42000" fmla="*/ 1790865 h 4330701"/>
              <a:gd name="connsiteX42001" fmla="*/ 2420592 w 12191966"/>
              <a:gd name="connsiteY42001" fmla="*/ 1791659 h 4330701"/>
              <a:gd name="connsiteX42002" fmla="*/ 2421784 w 12191966"/>
              <a:gd name="connsiteY42002" fmla="*/ 1788483 h 4330701"/>
              <a:gd name="connsiteX42003" fmla="*/ 2423768 w 12191966"/>
              <a:gd name="connsiteY42003" fmla="*/ 1786499 h 4330701"/>
              <a:gd name="connsiteX42004" fmla="*/ 2425752 w 12191966"/>
              <a:gd name="connsiteY42004" fmla="*/ 1784514 h 4330701"/>
              <a:gd name="connsiteX42005" fmla="*/ 2428136 w 12191966"/>
              <a:gd name="connsiteY42005" fmla="*/ 1783323 h 4330701"/>
              <a:gd name="connsiteX42006" fmla="*/ 2430516 w 12191966"/>
              <a:gd name="connsiteY42006" fmla="*/ 1782926 h 4330701"/>
              <a:gd name="connsiteX42007" fmla="*/ 2433692 w 12191966"/>
              <a:gd name="connsiteY42007" fmla="*/ 1782926 h 4330701"/>
              <a:gd name="connsiteX42008" fmla="*/ 2440835 w 12191966"/>
              <a:gd name="connsiteY42008" fmla="*/ 1782926 h 4330701"/>
              <a:gd name="connsiteX42009" fmla="*/ 2445598 w 12191966"/>
              <a:gd name="connsiteY42009" fmla="*/ 1778957 h 4330701"/>
              <a:gd name="connsiteX42010" fmla="*/ 2450757 w 12191966"/>
              <a:gd name="connsiteY42010" fmla="*/ 1776576 h 4330701"/>
              <a:gd name="connsiteX42011" fmla="*/ 2456711 w 12191966"/>
              <a:gd name="connsiteY42011" fmla="*/ 1774591 h 4330701"/>
              <a:gd name="connsiteX42012" fmla="*/ 2462267 w 12191966"/>
              <a:gd name="connsiteY42012" fmla="*/ 1773797 h 4330701"/>
              <a:gd name="connsiteX42013" fmla="*/ 2468221 w 12191966"/>
              <a:gd name="connsiteY42013" fmla="*/ 1773401 h 4330701"/>
              <a:gd name="connsiteX42014" fmla="*/ 2474968 w 12191966"/>
              <a:gd name="connsiteY42014" fmla="*/ 1774591 h 4330701"/>
              <a:gd name="connsiteX42015" fmla="*/ 2480922 w 12191966"/>
              <a:gd name="connsiteY42015" fmla="*/ 1775385 h 4330701"/>
              <a:gd name="connsiteX42016" fmla="*/ 2487270 w 12191966"/>
              <a:gd name="connsiteY42016" fmla="*/ 1777370 h 4330701"/>
              <a:gd name="connsiteX42017" fmla="*/ 2494014 w 12191966"/>
              <a:gd name="connsiteY42017" fmla="*/ 1779354 h 4330701"/>
              <a:gd name="connsiteX42018" fmla="*/ 2500367 w 12191966"/>
              <a:gd name="connsiteY42018" fmla="*/ 1782530 h 4330701"/>
              <a:gd name="connsiteX42019" fmla="*/ 2513462 w 12191966"/>
              <a:gd name="connsiteY42019" fmla="*/ 1788483 h 4330701"/>
              <a:gd name="connsiteX42020" fmla="*/ 2538862 w 12191966"/>
              <a:gd name="connsiteY42020" fmla="*/ 1801581 h 4330701"/>
              <a:gd name="connsiteX42021" fmla="*/ 2534898 w 12191966"/>
              <a:gd name="connsiteY42021" fmla="*/ 1803963 h 4330701"/>
              <a:gd name="connsiteX42022" fmla="*/ 2531327 w 12191966"/>
              <a:gd name="connsiteY42022" fmla="*/ 1805550 h 4330701"/>
              <a:gd name="connsiteX42023" fmla="*/ 2528549 w 12191966"/>
              <a:gd name="connsiteY42023" fmla="*/ 1805947 h 4330701"/>
              <a:gd name="connsiteX42024" fmla="*/ 2525372 w 12191966"/>
              <a:gd name="connsiteY42024" fmla="*/ 1805550 h 4330701"/>
              <a:gd name="connsiteX42025" fmla="*/ 2522593 w 12191966"/>
              <a:gd name="connsiteY42025" fmla="*/ 1805153 h 4330701"/>
              <a:gd name="connsiteX42026" fmla="*/ 2519417 w 12191966"/>
              <a:gd name="connsiteY42026" fmla="*/ 1803566 h 4330701"/>
              <a:gd name="connsiteX42027" fmla="*/ 2514255 w 12191966"/>
              <a:gd name="connsiteY42027" fmla="*/ 1799994 h 4330701"/>
              <a:gd name="connsiteX42028" fmla="*/ 2509095 w 12191966"/>
              <a:gd name="connsiteY42028" fmla="*/ 1797215 h 4330701"/>
              <a:gd name="connsiteX42029" fmla="*/ 2506317 w 12191966"/>
              <a:gd name="connsiteY42029" fmla="*/ 1796025 h 4330701"/>
              <a:gd name="connsiteX42030" fmla="*/ 2503542 w 12191966"/>
              <a:gd name="connsiteY42030" fmla="*/ 1795628 h 4330701"/>
              <a:gd name="connsiteX42031" fmla="*/ 2500367 w 12191966"/>
              <a:gd name="connsiteY42031" fmla="*/ 1795628 h 4330701"/>
              <a:gd name="connsiteX42032" fmla="*/ 2496797 w 12191966"/>
              <a:gd name="connsiteY42032" fmla="*/ 1796421 h 4330701"/>
              <a:gd name="connsiteX42033" fmla="*/ 2492828 w 12191966"/>
              <a:gd name="connsiteY42033" fmla="*/ 1798406 h 4330701"/>
              <a:gd name="connsiteX42034" fmla="*/ 2488856 w 12191966"/>
              <a:gd name="connsiteY42034" fmla="*/ 1801581 h 4330701"/>
              <a:gd name="connsiteX42035" fmla="*/ 2488856 w 12191966"/>
              <a:gd name="connsiteY42035" fmla="*/ 1803963 h 4330701"/>
              <a:gd name="connsiteX42036" fmla="*/ 2489255 w 12191966"/>
              <a:gd name="connsiteY42036" fmla="*/ 1805947 h 4330701"/>
              <a:gd name="connsiteX42037" fmla="*/ 2490444 w 12191966"/>
              <a:gd name="connsiteY42037" fmla="*/ 1807932 h 4330701"/>
              <a:gd name="connsiteX42038" fmla="*/ 2490843 w 12191966"/>
              <a:gd name="connsiteY42038" fmla="*/ 1809520 h 4330701"/>
              <a:gd name="connsiteX42039" fmla="*/ 2493224 w 12191966"/>
              <a:gd name="connsiteY42039" fmla="*/ 1812298 h 4330701"/>
              <a:gd name="connsiteX42040" fmla="*/ 2496004 w 12191966"/>
              <a:gd name="connsiteY42040" fmla="*/ 1814679 h 4330701"/>
              <a:gd name="connsiteX42041" fmla="*/ 2498386 w 12191966"/>
              <a:gd name="connsiteY42041" fmla="*/ 1817061 h 4330701"/>
              <a:gd name="connsiteX42042" fmla="*/ 2498781 w 12191966"/>
              <a:gd name="connsiteY42042" fmla="*/ 1818648 h 4330701"/>
              <a:gd name="connsiteX42043" fmla="*/ 2499971 w 12191966"/>
              <a:gd name="connsiteY42043" fmla="*/ 1820633 h 4330701"/>
              <a:gd name="connsiteX42044" fmla="*/ 2500367 w 12191966"/>
              <a:gd name="connsiteY42044" fmla="*/ 1822618 h 4330701"/>
              <a:gd name="connsiteX42045" fmla="*/ 2500367 w 12191966"/>
              <a:gd name="connsiteY42045" fmla="*/ 1824999 h 4330701"/>
              <a:gd name="connsiteX42046" fmla="*/ 2500367 w 12191966"/>
              <a:gd name="connsiteY42046" fmla="*/ 1828174 h 4330701"/>
              <a:gd name="connsiteX42047" fmla="*/ 2499971 w 12191966"/>
              <a:gd name="connsiteY42047" fmla="*/ 1831747 h 4330701"/>
              <a:gd name="connsiteX42048" fmla="*/ 2496004 w 12191966"/>
              <a:gd name="connsiteY42048" fmla="*/ 1831350 h 4330701"/>
              <a:gd name="connsiteX42049" fmla="*/ 2492431 w 12191966"/>
              <a:gd name="connsiteY42049" fmla="*/ 1831350 h 4330701"/>
              <a:gd name="connsiteX42050" fmla="*/ 2489255 w 12191966"/>
              <a:gd name="connsiteY42050" fmla="*/ 1831747 h 4330701"/>
              <a:gd name="connsiteX42051" fmla="*/ 2486871 w 12191966"/>
              <a:gd name="connsiteY42051" fmla="*/ 1833334 h 4330701"/>
              <a:gd name="connsiteX42052" fmla="*/ 2484494 w 12191966"/>
              <a:gd name="connsiteY42052" fmla="*/ 1834525 h 4330701"/>
              <a:gd name="connsiteX42053" fmla="*/ 2482111 w 12191966"/>
              <a:gd name="connsiteY42053" fmla="*/ 1837303 h 4330701"/>
              <a:gd name="connsiteX42054" fmla="*/ 2478141 w 12191966"/>
              <a:gd name="connsiteY42054" fmla="*/ 1841272 h 4330701"/>
              <a:gd name="connsiteX42055" fmla="*/ 2474174 w 12191966"/>
              <a:gd name="connsiteY42055" fmla="*/ 1844845 h 4330701"/>
              <a:gd name="connsiteX42056" fmla="*/ 2472188 w 12191966"/>
              <a:gd name="connsiteY42056" fmla="*/ 1846035 h 4330701"/>
              <a:gd name="connsiteX42057" fmla="*/ 2470206 w 12191966"/>
              <a:gd name="connsiteY42057" fmla="*/ 1846829 h 4330701"/>
              <a:gd name="connsiteX42058" fmla="*/ 2468221 w 12191966"/>
              <a:gd name="connsiteY42058" fmla="*/ 1846035 h 4330701"/>
              <a:gd name="connsiteX42059" fmla="*/ 2466235 w 12191966"/>
              <a:gd name="connsiteY42059" fmla="*/ 1845242 h 4330701"/>
              <a:gd name="connsiteX42060" fmla="*/ 2463060 w 12191966"/>
              <a:gd name="connsiteY42060" fmla="*/ 1842860 h 4330701"/>
              <a:gd name="connsiteX42061" fmla="*/ 2460680 w 12191966"/>
              <a:gd name="connsiteY42061" fmla="*/ 1839288 h 4330701"/>
              <a:gd name="connsiteX42062" fmla="*/ 2460283 w 12191966"/>
              <a:gd name="connsiteY42062" fmla="*/ 1841669 h 4330701"/>
              <a:gd name="connsiteX42063" fmla="*/ 2459886 w 12191966"/>
              <a:gd name="connsiteY42063" fmla="*/ 1844051 h 4330701"/>
              <a:gd name="connsiteX42064" fmla="*/ 2460283 w 12191966"/>
              <a:gd name="connsiteY42064" fmla="*/ 1846829 h 4330701"/>
              <a:gd name="connsiteX42065" fmla="*/ 2460680 w 12191966"/>
              <a:gd name="connsiteY42065" fmla="*/ 1849608 h 4330701"/>
              <a:gd name="connsiteX42066" fmla="*/ 2462267 w 12191966"/>
              <a:gd name="connsiteY42066" fmla="*/ 1854371 h 4330701"/>
              <a:gd name="connsiteX42067" fmla="*/ 2464649 w 12191966"/>
              <a:gd name="connsiteY42067" fmla="*/ 1858340 h 4330701"/>
              <a:gd name="connsiteX42068" fmla="*/ 2467429 w 12191966"/>
              <a:gd name="connsiteY42068" fmla="*/ 1860721 h 4330701"/>
              <a:gd name="connsiteX42069" fmla="*/ 2468221 w 12191966"/>
              <a:gd name="connsiteY42069" fmla="*/ 1861912 h 4330701"/>
              <a:gd name="connsiteX42070" fmla="*/ 2469411 w 12191966"/>
              <a:gd name="connsiteY42070" fmla="*/ 1861912 h 4330701"/>
              <a:gd name="connsiteX42071" fmla="*/ 2470206 w 12191966"/>
              <a:gd name="connsiteY42071" fmla="*/ 1860721 h 4330701"/>
              <a:gd name="connsiteX42072" fmla="*/ 2471395 w 12191966"/>
              <a:gd name="connsiteY42072" fmla="*/ 1859927 h 4330701"/>
              <a:gd name="connsiteX42073" fmla="*/ 2471792 w 12191966"/>
              <a:gd name="connsiteY42073" fmla="*/ 1857943 h 4330701"/>
              <a:gd name="connsiteX42074" fmla="*/ 2471792 w 12191966"/>
              <a:gd name="connsiteY42074" fmla="*/ 1854767 h 4330701"/>
              <a:gd name="connsiteX42075" fmla="*/ 2473777 w 12191966"/>
              <a:gd name="connsiteY42075" fmla="*/ 1855164 h 4330701"/>
              <a:gd name="connsiteX42076" fmla="*/ 2474968 w 12191966"/>
              <a:gd name="connsiteY42076" fmla="*/ 1856355 h 4330701"/>
              <a:gd name="connsiteX42077" fmla="*/ 2475364 w 12191966"/>
              <a:gd name="connsiteY42077" fmla="*/ 1857943 h 4330701"/>
              <a:gd name="connsiteX42078" fmla="*/ 2475364 w 12191966"/>
              <a:gd name="connsiteY42078" fmla="*/ 1859133 h 4330701"/>
              <a:gd name="connsiteX42079" fmla="*/ 2474968 w 12191966"/>
              <a:gd name="connsiteY42079" fmla="*/ 1860324 h 4330701"/>
              <a:gd name="connsiteX42080" fmla="*/ 2473777 w 12191966"/>
              <a:gd name="connsiteY42080" fmla="*/ 1861118 h 4330701"/>
              <a:gd name="connsiteX42081" fmla="*/ 2472584 w 12191966"/>
              <a:gd name="connsiteY42081" fmla="*/ 1862309 h 4330701"/>
              <a:gd name="connsiteX42082" fmla="*/ 2471792 w 12191966"/>
              <a:gd name="connsiteY42082" fmla="*/ 1862309 h 4330701"/>
              <a:gd name="connsiteX42083" fmla="*/ 2471792 w 12191966"/>
              <a:gd name="connsiteY42083" fmla="*/ 1877391 h 4330701"/>
              <a:gd name="connsiteX42084" fmla="*/ 2469411 w 12191966"/>
              <a:gd name="connsiteY42084" fmla="*/ 1876201 h 4330701"/>
              <a:gd name="connsiteX42085" fmla="*/ 2467429 w 12191966"/>
              <a:gd name="connsiteY42085" fmla="*/ 1874216 h 4330701"/>
              <a:gd name="connsiteX42086" fmla="*/ 2465442 w 12191966"/>
              <a:gd name="connsiteY42086" fmla="*/ 1871835 h 4330701"/>
              <a:gd name="connsiteX42087" fmla="*/ 2463060 w 12191966"/>
              <a:gd name="connsiteY42087" fmla="*/ 1869453 h 4330701"/>
              <a:gd name="connsiteX42088" fmla="*/ 2459886 w 12191966"/>
              <a:gd name="connsiteY42088" fmla="*/ 1862706 h 4330701"/>
              <a:gd name="connsiteX42089" fmla="*/ 2456315 w 12191966"/>
              <a:gd name="connsiteY42089" fmla="*/ 1855561 h 4330701"/>
              <a:gd name="connsiteX42090" fmla="*/ 2452344 w 12191966"/>
              <a:gd name="connsiteY42090" fmla="*/ 1848814 h 4330701"/>
              <a:gd name="connsiteX42091" fmla="*/ 2449568 w 12191966"/>
              <a:gd name="connsiteY42091" fmla="*/ 1845242 h 4330701"/>
              <a:gd name="connsiteX42092" fmla="*/ 2447185 w 12191966"/>
              <a:gd name="connsiteY42092" fmla="*/ 1841669 h 4330701"/>
              <a:gd name="connsiteX42093" fmla="*/ 2444011 w 12191966"/>
              <a:gd name="connsiteY42093" fmla="*/ 1838891 h 4330701"/>
              <a:gd name="connsiteX42094" fmla="*/ 2440835 w 12191966"/>
              <a:gd name="connsiteY42094" fmla="*/ 1836113 h 4330701"/>
              <a:gd name="connsiteX42095" fmla="*/ 2436470 w 12191966"/>
              <a:gd name="connsiteY42095" fmla="*/ 1833731 h 4330701"/>
              <a:gd name="connsiteX42096" fmla="*/ 2432500 w 12191966"/>
              <a:gd name="connsiteY42096" fmla="*/ 1831747 h 4330701"/>
              <a:gd name="connsiteX42097" fmla="*/ 2434088 w 12191966"/>
              <a:gd name="connsiteY42097" fmla="*/ 1827777 h 4330701"/>
              <a:gd name="connsiteX42098" fmla="*/ 2436072 w 12191966"/>
              <a:gd name="connsiteY42098" fmla="*/ 1824205 h 4330701"/>
              <a:gd name="connsiteX42099" fmla="*/ 2438454 w 12191966"/>
              <a:gd name="connsiteY42099" fmla="*/ 1821824 h 4330701"/>
              <a:gd name="connsiteX42100" fmla="*/ 2441628 w 12191966"/>
              <a:gd name="connsiteY42100" fmla="*/ 1819442 h 4330701"/>
              <a:gd name="connsiteX42101" fmla="*/ 2445202 w 12191966"/>
              <a:gd name="connsiteY42101" fmla="*/ 1817458 h 4330701"/>
              <a:gd name="connsiteX42102" fmla="*/ 2448774 w 12191966"/>
              <a:gd name="connsiteY42102" fmla="*/ 1816664 h 4330701"/>
              <a:gd name="connsiteX42103" fmla="*/ 2456315 w 12191966"/>
              <a:gd name="connsiteY42103" fmla="*/ 1814679 h 4330701"/>
              <a:gd name="connsiteX42104" fmla="*/ 2463855 w 12191966"/>
              <a:gd name="connsiteY42104" fmla="*/ 1812695 h 4330701"/>
              <a:gd name="connsiteX42105" fmla="*/ 2467429 w 12191966"/>
              <a:gd name="connsiteY42105" fmla="*/ 1811107 h 4330701"/>
              <a:gd name="connsiteX42106" fmla="*/ 2470206 w 12191966"/>
              <a:gd name="connsiteY42106" fmla="*/ 1809123 h 4330701"/>
              <a:gd name="connsiteX42107" fmla="*/ 2473379 w 12191966"/>
              <a:gd name="connsiteY42107" fmla="*/ 1806741 h 4330701"/>
              <a:gd name="connsiteX42108" fmla="*/ 2475364 w 12191966"/>
              <a:gd name="connsiteY42108" fmla="*/ 1803169 h 4330701"/>
              <a:gd name="connsiteX42109" fmla="*/ 2476952 w 12191966"/>
              <a:gd name="connsiteY42109" fmla="*/ 1799200 h 4330701"/>
              <a:gd name="connsiteX42110" fmla="*/ 2477350 w 12191966"/>
              <a:gd name="connsiteY42110" fmla="*/ 1794040 h 4330701"/>
              <a:gd name="connsiteX42111" fmla="*/ 2473777 w 12191966"/>
              <a:gd name="connsiteY42111" fmla="*/ 1791659 h 4330701"/>
              <a:gd name="connsiteX42112" fmla="*/ 2470206 w 12191966"/>
              <a:gd name="connsiteY42112" fmla="*/ 1790468 h 4330701"/>
              <a:gd name="connsiteX42113" fmla="*/ 2466635 w 12191966"/>
              <a:gd name="connsiteY42113" fmla="*/ 1789674 h 4330701"/>
              <a:gd name="connsiteX42114" fmla="*/ 2463060 w 12191966"/>
              <a:gd name="connsiteY42114" fmla="*/ 1789674 h 4330701"/>
              <a:gd name="connsiteX42115" fmla="*/ 2461078 w 12191966"/>
              <a:gd name="connsiteY42115" fmla="*/ 1793643 h 4330701"/>
              <a:gd name="connsiteX42116" fmla="*/ 2458695 w 12191966"/>
              <a:gd name="connsiteY42116" fmla="*/ 1796025 h 4330701"/>
              <a:gd name="connsiteX42117" fmla="*/ 2456315 w 12191966"/>
              <a:gd name="connsiteY42117" fmla="*/ 1798009 h 4330701"/>
              <a:gd name="connsiteX42118" fmla="*/ 2453536 w 12191966"/>
              <a:gd name="connsiteY42118" fmla="*/ 1799200 h 4330701"/>
              <a:gd name="connsiteX42119" fmla="*/ 2450757 w 12191966"/>
              <a:gd name="connsiteY42119" fmla="*/ 1799200 h 4330701"/>
              <a:gd name="connsiteX42120" fmla="*/ 2447582 w 12191966"/>
              <a:gd name="connsiteY42120" fmla="*/ 1799200 h 4330701"/>
              <a:gd name="connsiteX42121" fmla="*/ 2444805 w 12191966"/>
              <a:gd name="connsiteY42121" fmla="*/ 1798009 h 4330701"/>
              <a:gd name="connsiteX42122" fmla="*/ 2441232 w 12191966"/>
              <a:gd name="connsiteY42122" fmla="*/ 1797215 h 4330701"/>
              <a:gd name="connsiteX42123" fmla="*/ 2424165 w 12191966"/>
              <a:gd name="connsiteY42123" fmla="*/ 1807138 h 4330701"/>
              <a:gd name="connsiteX42124" fmla="*/ 2415433 w 12191966"/>
              <a:gd name="connsiteY42124" fmla="*/ 1811504 h 4330701"/>
              <a:gd name="connsiteX42125" fmla="*/ 2411463 w 12191966"/>
              <a:gd name="connsiteY42125" fmla="*/ 1813092 h 4330701"/>
              <a:gd name="connsiteX42126" fmla="*/ 2407100 w 12191966"/>
              <a:gd name="connsiteY42126" fmla="*/ 1814282 h 4330701"/>
              <a:gd name="connsiteX42127" fmla="*/ 2403130 w 12191966"/>
              <a:gd name="connsiteY42127" fmla="*/ 1814679 h 4330701"/>
              <a:gd name="connsiteX42128" fmla="*/ 2399161 w 12191966"/>
              <a:gd name="connsiteY42128" fmla="*/ 1814679 h 4330701"/>
              <a:gd name="connsiteX42129" fmla="*/ 2394796 w 12191966"/>
              <a:gd name="connsiteY42129" fmla="*/ 1813489 h 4330701"/>
              <a:gd name="connsiteX42130" fmla="*/ 2391619 w 12191966"/>
              <a:gd name="connsiteY42130" fmla="*/ 1811504 h 4330701"/>
              <a:gd name="connsiteX42131" fmla="*/ 2387652 w 12191966"/>
              <a:gd name="connsiteY42131" fmla="*/ 1809123 h 4330701"/>
              <a:gd name="connsiteX42132" fmla="*/ 2384078 w 12191966"/>
              <a:gd name="connsiteY42132" fmla="*/ 1805153 h 4330701"/>
              <a:gd name="connsiteX42133" fmla="*/ 2380505 w 12191966"/>
              <a:gd name="connsiteY42133" fmla="*/ 1799994 h 4330701"/>
              <a:gd name="connsiteX42134" fmla="*/ 2376936 w 12191966"/>
              <a:gd name="connsiteY42134" fmla="*/ 1793643 h 4330701"/>
              <a:gd name="connsiteX42135" fmla="*/ 2371380 w 12191966"/>
              <a:gd name="connsiteY42135" fmla="*/ 1795231 h 4330701"/>
              <a:gd name="connsiteX42136" fmla="*/ 2366218 w 12191966"/>
              <a:gd name="connsiteY42136" fmla="*/ 1797612 h 4330701"/>
              <a:gd name="connsiteX42137" fmla="*/ 2361850 w 12191966"/>
              <a:gd name="connsiteY42137" fmla="*/ 1800391 h 4330701"/>
              <a:gd name="connsiteX42138" fmla="*/ 2357486 w 12191966"/>
              <a:gd name="connsiteY42138" fmla="*/ 1803566 h 4330701"/>
              <a:gd name="connsiteX42139" fmla="*/ 2353516 w 12191966"/>
              <a:gd name="connsiteY42139" fmla="*/ 1807138 h 4330701"/>
              <a:gd name="connsiteX42140" fmla="*/ 2349945 w 12191966"/>
              <a:gd name="connsiteY42140" fmla="*/ 1811107 h 4330701"/>
              <a:gd name="connsiteX42141" fmla="*/ 2342404 w 12191966"/>
              <a:gd name="connsiteY42141" fmla="*/ 1819045 h 4330701"/>
              <a:gd name="connsiteX42142" fmla="*/ 2334466 w 12191966"/>
              <a:gd name="connsiteY42142" fmla="*/ 1826587 h 4330701"/>
              <a:gd name="connsiteX42143" fmla="*/ 2330102 w 12191966"/>
              <a:gd name="connsiteY42143" fmla="*/ 1830159 h 4330701"/>
              <a:gd name="connsiteX42144" fmla="*/ 2325733 w 12191966"/>
              <a:gd name="connsiteY42144" fmla="*/ 1833334 h 4330701"/>
              <a:gd name="connsiteX42145" fmla="*/ 2321367 w 12191966"/>
              <a:gd name="connsiteY42145" fmla="*/ 1835716 h 4330701"/>
              <a:gd name="connsiteX42146" fmla="*/ 2315814 w 12191966"/>
              <a:gd name="connsiteY42146" fmla="*/ 1837303 h 4330701"/>
              <a:gd name="connsiteX42147" fmla="*/ 2310257 w 12191966"/>
              <a:gd name="connsiteY42147" fmla="*/ 1838891 h 4330701"/>
              <a:gd name="connsiteX42148" fmla="*/ 2303510 w 12191966"/>
              <a:gd name="connsiteY42148" fmla="*/ 1838891 h 4330701"/>
              <a:gd name="connsiteX42149" fmla="*/ 2306289 w 12191966"/>
              <a:gd name="connsiteY42149" fmla="*/ 1842860 h 4330701"/>
              <a:gd name="connsiteX42150" fmla="*/ 2308669 w 12191966"/>
              <a:gd name="connsiteY42150" fmla="*/ 1845638 h 4330701"/>
              <a:gd name="connsiteX42151" fmla="*/ 2313828 w 12191966"/>
              <a:gd name="connsiteY42151" fmla="*/ 1852386 h 4330701"/>
              <a:gd name="connsiteX42152" fmla="*/ 2315814 w 12191966"/>
              <a:gd name="connsiteY42152" fmla="*/ 1855561 h 4330701"/>
              <a:gd name="connsiteX42153" fmla="*/ 2317799 w 12191966"/>
              <a:gd name="connsiteY42153" fmla="*/ 1859927 h 4330701"/>
              <a:gd name="connsiteX42154" fmla="*/ 2319783 w 12191966"/>
              <a:gd name="connsiteY42154" fmla="*/ 1864293 h 4330701"/>
              <a:gd name="connsiteX42155" fmla="*/ 2320575 w 12191966"/>
              <a:gd name="connsiteY42155" fmla="*/ 1869453 h 4330701"/>
              <a:gd name="connsiteX42156" fmla="*/ 2321768 w 12191966"/>
              <a:gd name="connsiteY42156" fmla="*/ 1866278 h 4330701"/>
              <a:gd name="connsiteX42157" fmla="*/ 2323353 w 12191966"/>
              <a:gd name="connsiteY42157" fmla="*/ 1863896 h 4330701"/>
              <a:gd name="connsiteX42158" fmla="*/ 2325337 w 12191966"/>
              <a:gd name="connsiteY42158" fmla="*/ 1861912 h 4330701"/>
              <a:gd name="connsiteX42159" fmla="*/ 2327323 w 12191966"/>
              <a:gd name="connsiteY42159" fmla="*/ 1859927 h 4330701"/>
              <a:gd name="connsiteX42160" fmla="*/ 2331290 w 12191966"/>
              <a:gd name="connsiteY42160" fmla="*/ 1855561 h 4330701"/>
              <a:gd name="connsiteX42161" fmla="*/ 2335659 w 12191966"/>
              <a:gd name="connsiteY42161" fmla="*/ 1852386 h 4330701"/>
              <a:gd name="connsiteX42162" fmla="*/ 2337644 w 12191966"/>
              <a:gd name="connsiteY42162" fmla="*/ 1850401 h 4330701"/>
              <a:gd name="connsiteX42163" fmla="*/ 2339229 w 12191966"/>
              <a:gd name="connsiteY42163" fmla="*/ 1847623 h 4330701"/>
              <a:gd name="connsiteX42164" fmla="*/ 2340818 w 12191966"/>
              <a:gd name="connsiteY42164" fmla="*/ 1845242 h 4330701"/>
              <a:gd name="connsiteX42165" fmla="*/ 2342404 w 12191966"/>
              <a:gd name="connsiteY42165" fmla="*/ 1841669 h 4330701"/>
              <a:gd name="connsiteX42166" fmla="*/ 2343199 w 12191966"/>
              <a:gd name="connsiteY42166" fmla="*/ 1838097 h 4330701"/>
              <a:gd name="connsiteX42167" fmla="*/ 2343199 w 12191966"/>
              <a:gd name="connsiteY42167" fmla="*/ 1834128 h 4330701"/>
              <a:gd name="connsiteX42168" fmla="*/ 2343199 w 12191966"/>
              <a:gd name="connsiteY42168" fmla="*/ 1828968 h 4330701"/>
              <a:gd name="connsiteX42169" fmla="*/ 2342801 w 12191966"/>
              <a:gd name="connsiteY42169" fmla="*/ 1823808 h 4330701"/>
              <a:gd name="connsiteX42170" fmla="*/ 2345975 w 12191966"/>
              <a:gd name="connsiteY42170" fmla="*/ 1826984 h 4330701"/>
              <a:gd name="connsiteX42171" fmla="*/ 2348757 w 12191966"/>
              <a:gd name="connsiteY42171" fmla="*/ 1828968 h 4330701"/>
              <a:gd name="connsiteX42172" fmla="*/ 2351137 w 12191966"/>
              <a:gd name="connsiteY42172" fmla="*/ 1830556 h 4330701"/>
              <a:gd name="connsiteX42173" fmla="*/ 2354310 w 12191966"/>
              <a:gd name="connsiteY42173" fmla="*/ 1831747 h 4330701"/>
              <a:gd name="connsiteX42174" fmla="*/ 2356694 w 12191966"/>
              <a:gd name="connsiteY42174" fmla="*/ 1831747 h 4330701"/>
              <a:gd name="connsiteX42175" fmla="*/ 2359868 w 12191966"/>
              <a:gd name="connsiteY42175" fmla="*/ 1831350 h 4330701"/>
              <a:gd name="connsiteX42176" fmla="*/ 2365821 w 12191966"/>
              <a:gd name="connsiteY42176" fmla="*/ 1829762 h 4330701"/>
              <a:gd name="connsiteX42177" fmla="*/ 2372569 w 12191966"/>
              <a:gd name="connsiteY42177" fmla="*/ 1826984 h 4330701"/>
              <a:gd name="connsiteX42178" fmla="*/ 2378919 w 12191966"/>
              <a:gd name="connsiteY42178" fmla="*/ 1824602 h 4330701"/>
              <a:gd name="connsiteX42179" fmla="*/ 2382490 w 12191966"/>
              <a:gd name="connsiteY42179" fmla="*/ 1824205 h 4330701"/>
              <a:gd name="connsiteX42180" fmla="*/ 2386063 w 12191966"/>
              <a:gd name="connsiteY42180" fmla="*/ 1823808 h 4330701"/>
              <a:gd name="connsiteX42181" fmla="*/ 2389636 w 12191966"/>
              <a:gd name="connsiteY42181" fmla="*/ 1823808 h 4330701"/>
              <a:gd name="connsiteX42182" fmla="*/ 2393604 w 12191966"/>
              <a:gd name="connsiteY42182" fmla="*/ 1824205 h 4330701"/>
              <a:gd name="connsiteX42183" fmla="*/ 2392810 w 12191966"/>
              <a:gd name="connsiteY42183" fmla="*/ 1828571 h 4330701"/>
              <a:gd name="connsiteX42184" fmla="*/ 2392412 w 12191966"/>
              <a:gd name="connsiteY42184" fmla="*/ 1833334 h 4330701"/>
              <a:gd name="connsiteX42185" fmla="*/ 2391619 w 12191966"/>
              <a:gd name="connsiteY42185" fmla="*/ 1836510 h 4330701"/>
              <a:gd name="connsiteX42186" fmla="*/ 2390032 w 12191966"/>
              <a:gd name="connsiteY42186" fmla="*/ 1840082 h 4330701"/>
              <a:gd name="connsiteX42187" fmla="*/ 2388048 w 12191966"/>
              <a:gd name="connsiteY42187" fmla="*/ 1843257 h 4330701"/>
              <a:gd name="connsiteX42188" fmla="*/ 2386063 w 12191966"/>
              <a:gd name="connsiteY42188" fmla="*/ 1845638 h 4330701"/>
              <a:gd name="connsiteX42189" fmla="*/ 2384078 w 12191966"/>
              <a:gd name="connsiteY42189" fmla="*/ 1847623 h 4330701"/>
              <a:gd name="connsiteX42190" fmla="*/ 2381302 w 12191966"/>
              <a:gd name="connsiteY42190" fmla="*/ 1849211 h 4330701"/>
              <a:gd name="connsiteX42191" fmla="*/ 2378520 w 12191966"/>
              <a:gd name="connsiteY42191" fmla="*/ 1850798 h 4330701"/>
              <a:gd name="connsiteX42192" fmla="*/ 2375345 w 12191966"/>
              <a:gd name="connsiteY42192" fmla="*/ 1852386 h 4330701"/>
              <a:gd name="connsiteX42193" fmla="*/ 2368997 w 12191966"/>
              <a:gd name="connsiteY42193" fmla="*/ 1853577 h 4330701"/>
              <a:gd name="connsiteX42194" fmla="*/ 2361850 w 12191966"/>
              <a:gd name="connsiteY42194" fmla="*/ 1854371 h 4330701"/>
              <a:gd name="connsiteX42195" fmla="*/ 2354310 w 12191966"/>
              <a:gd name="connsiteY42195" fmla="*/ 1854371 h 4330701"/>
              <a:gd name="connsiteX42196" fmla="*/ 2361058 w 12191966"/>
              <a:gd name="connsiteY42196" fmla="*/ 1858737 h 4330701"/>
              <a:gd name="connsiteX42197" fmla="*/ 2367804 w 12191966"/>
              <a:gd name="connsiteY42197" fmla="*/ 1862309 h 4330701"/>
              <a:gd name="connsiteX42198" fmla="*/ 2374949 w 12191966"/>
              <a:gd name="connsiteY42198" fmla="*/ 1866278 h 4330701"/>
              <a:gd name="connsiteX42199" fmla="*/ 2382094 w 12191966"/>
              <a:gd name="connsiteY42199" fmla="*/ 1870247 h 4330701"/>
              <a:gd name="connsiteX42200" fmla="*/ 2385268 w 12191966"/>
              <a:gd name="connsiteY42200" fmla="*/ 1868659 h 4330701"/>
              <a:gd name="connsiteX42201" fmla="*/ 2389636 w 12191966"/>
              <a:gd name="connsiteY42201" fmla="*/ 1867866 h 4330701"/>
              <a:gd name="connsiteX42202" fmla="*/ 2393604 w 12191966"/>
              <a:gd name="connsiteY42202" fmla="*/ 1866675 h 4330701"/>
              <a:gd name="connsiteX42203" fmla="*/ 2397574 w 12191966"/>
              <a:gd name="connsiteY42203" fmla="*/ 1866278 h 4330701"/>
              <a:gd name="connsiteX42204" fmla="*/ 2401541 w 12191966"/>
              <a:gd name="connsiteY42204" fmla="*/ 1866278 h 4330701"/>
              <a:gd name="connsiteX42205" fmla="*/ 2405115 w 12191966"/>
              <a:gd name="connsiteY42205" fmla="*/ 1866278 h 4330701"/>
              <a:gd name="connsiteX42206" fmla="*/ 2409083 w 12191966"/>
              <a:gd name="connsiteY42206" fmla="*/ 1866675 h 4330701"/>
              <a:gd name="connsiteX42207" fmla="*/ 2411862 w 12191966"/>
              <a:gd name="connsiteY42207" fmla="*/ 1867866 h 4330701"/>
              <a:gd name="connsiteX42208" fmla="*/ 2415039 w 12191966"/>
              <a:gd name="connsiteY42208" fmla="*/ 1869453 h 4330701"/>
              <a:gd name="connsiteX42209" fmla="*/ 2417417 w 12191966"/>
              <a:gd name="connsiteY42209" fmla="*/ 1870644 h 4330701"/>
              <a:gd name="connsiteX42210" fmla="*/ 2419006 w 12191966"/>
              <a:gd name="connsiteY42210" fmla="*/ 1872628 h 4330701"/>
              <a:gd name="connsiteX42211" fmla="*/ 2420196 w 12191966"/>
              <a:gd name="connsiteY42211" fmla="*/ 1875407 h 4330701"/>
              <a:gd name="connsiteX42212" fmla="*/ 2420196 w 12191966"/>
              <a:gd name="connsiteY42212" fmla="*/ 1878185 h 4330701"/>
              <a:gd name="connsiteX42213" fmla="*/ 2419402 w 12191966"/>
              <a:gd name="connsiteY42213" fmla="*/ 1881757 h 4330701"/>
              <a:gd name="connsiteX42214" fmla="*/ 2418212 w 12191966"/>
              <a:gd name="connsiteY42214" fmla="*/ 1885727 h 4330701"/>
              <a:gd name="connsiteX42215" fmla="*/ 2415039 w 12191966"/>
              <a:gd name="connsiteY42215" fmla="*/ 1890489 h 4330701"/>
              <a:gd name="connsiteX42216" fmla="*/ 2414245 w 12191966"/>
              <a:gd name="connsiteY42216" fmla="*/ 1886520 h 4330701"/>
              <a:gd name="connsiteX42217" fmla="*/ 2411862 w 12191966"/>
              <a:gd name="connsiteY42217" fmla="*/ 1883742 h 4330701"/>
              <a:gd name="connsiteX42218" fmla="*/ 2410672 w 12191966"/>
              <a:gd name="connsiteY42218" fmla="*/ 1881361 h 4330701"/>
              <a:gd name="connsiteX42219" fmla="*/ 2408685 w 12191966"/>
              <a:gd name="connsiteY42219" fmla="*/ 1879376 h 4330701"/>
              <a:gd name="connsiteX42220" fmla="*/ 2407100 w 12191966"/>
              <a:gd name="connsiteY42220" fmla="*/ 1878185 h 4330701"/>
              <a:gd name="connsiteX42221" fmla="*/ 2405115 w 12191966"/>
              <a:gd name="connsiteY42221" fmla="*/ 1877788 h 4330701"/>
              <a:gd name="connsiteX42222" fmla="*/ 2403527 w 12191966"/>
              <a:gd name="connsiteY42222" fmla="*/ 1877391 h 4330701"/>
              <a:gd name="connsiteX42223" fmla="*/ 2401938 w 12191966"/>
              <a:gd name="connsiteY42223" fmla="*/ 1877391 h 4330701"/>
              <a:gd name="connsiteX42224" fmla="*/ 2401145 w 12191966"/>
              <a:gd name="connsiteY42224" fmla="*/ 1878185 h 4330701"/>
              <a:gd name="connsiteX42225" fmla="*/ 2400354 w 12191966"/>
              <a:gd name="connsiteY42225" fmla="*/ 1879376 h 4330701"/>
              <a:gd name="connsiteX42226" fmla="*/ 2400354 w 12191966"/>
              <a:gd name="connsiteY42226" fmla="*/ 1880170 h 4330701"/>
              <a:gd name="connsiteX42227" fmla="*/ 2400354 w 12191966"/>
              <a:gd name="connsiteY42227" fmla="*/ 1881757 h 4330701"/>
              <a:gd name="connsiteX42228" fmla="*/ 2401541 w 12191966"/>
              <a:gd name="connsiteY42228" fmla="*/ 1883742 h 4330701"/>
              <a:gd name="connsiteX42229" fmla="*/ 2403527 w 12191966"/>
              <a:gd name="connsiteY42229" fmla="*/ 1885727 h 4330701"/>
              <a:gd name="connsiteX42230" fmla="*/ 2405910 w 12191966"/>
              <a:gd name="connsiteY42230" fmla="*/ 1887711 h 4330701"/>
              <a:gd name="connsiteX42231" fmla="*/ 2409481 w 12191966"/>
              <a:gd name="connsiteY42231" fmla="*/ 1890489 h 4330701"/>
              <a:gd name="connsiteX42232" fmla="*/ 2407892 w 12191966"/>
              <a:gd name="connsiteY42232" fmla="*/ 1893268 h 4330701"/>
              <a:gd name="connsiteX42233" fmla="*/ 2406703 w 12191966"/>
              <a:gd name="connsiteY42233" fmla="*/ 1895252 h 4330701"/>
              <a:gd name="connsiteX42234" fmla="*/ 2405115 w 12191966"/>
              <a:gd name="connsiteY42234" fmla="*/ 1896443 h 4330701"/>
              <a:gd name="connsiteX42235" fmla="*/ 2403527 w 12191966"/>
              <a:gd name="connsiteY42235" fmla="*/ 1896840 h 4330701"/>
              <a:gd name="connsiteX42236" fmla="*/ 2401938 w 12191966"/>
              <a:gd name="connsiteY42236" fmla="*/ 1896840 h 4330701"/>
              <a:gd name="connsiteX42237" fmla="*/ 2400354 w 12191966"/>
              <a:gd name="connsiteY42237" fmla="*/ 1896046 h 4330701"/>
              <a:gd name="connsiteX42238" fmla="*/ 2397574 w 12191966"/>
              <a:gd name="connsiteY42238" fmla="*/ 1893268 h 4330701"/>
              <a:gd name="connsiteX42239" fmla="*/ 2398367 w 12191966"/>
              <a:gd name="connsiteY42239" fmla="*/ 1900015 h 4330701"/>
              <a:gd name="connsiteX42240" fmla="*/ 2399161 w 12191966"/>
              <a:gd name="connsiteY42240" fmla="*/ 1907557 h 4330701"/>
              <a:gd name="connsiteX42241" fmla="*/ 2402338 w 12191966"/>
              <a:gd name="connsiteY42241" fmla="*/ 1908350 h 4330701"/>
              <a:gd name="connsiteX42242" fmla="*/ 2405512 w 12191966"/>
              <a:gd name="connsiteY42242" fmla="*/ 1908350 h 4330701"/>
              <a:gd name="connsiteX42243" fmla="*/ 2411463 w 12191966"/>
              <a:gd name="connsiteY42243" fmla="*/ 1908350 h 4330701"/>
              <a:gd name="connsiteX42244" fmla="*/ 2413051 w 12191966"/>
              <a:gd name="connsiteY42244" fmla="*/ 1904778 h 4330701"/>
              <a:gd name="connsiteX42245" fmla="*/ 2414640 w 12191966"/>
              <a:gd name="connsiteY42245" fmla="*/ 1900809 h 4330701"/>
              <a:gd name="connsiteX42246" fmla="*/ 2415039 w 12191966"/>
              <a:gd name="connsiteY42246" fmla="*/ 1896046 h 4330701"/>
              <a:gd name="connsiteX42247" fmla="*/ 2415039 w 12191966"/>
              <a:gd name="connsiteY42247" fmla="*/ 1890489 h 4330701"/>
              <a:gd name="connsiteX42248" fmla="*/ 2419006 w 12191966"/>
              <a:gd name="connsiteY42248" fmla="*/ 1889696 h 4330701"/>
              <a:gd name="connsiteX42249" fmla="*/ 2422183 w 12191966"/>
              <a:gd name="connsiteY42249" fmla="*/ 1890489 h 4330701"/>
              <a:gd name="connsiteX42250" fmla="*/ 2424960 w 12191966"/>
              <a:gd name="connsiteY42250" fmla="*/ 1891680 h 4330701"/>
              <a:gd name="connsiteX42251" fmla="*/ 2426943 w 12191966"/>
              <a:gd name="connsiteY42251" fmla="*/ 1894062 h 4330701"/>
              <a:gd name="connsiteX42252" fmla="*/ 2429722 w 12191966"/>
              <a:gd name="connsiteY42252" fmla="*/ 1895252 h 4330701"/>
              <a:gd name="connsiteX42253" fmla="*/ 2432105 w 12191966"/>
              <a:gd name="connsiteY42253" fmla="*/ 1896840 h 4330701"/>
              <a:gd name="connsiteX42254" fmla="*/ 2434485 w 12191966"/>
              <a:gd name="connsiteY42254" fmla="*/ 1898428 h 4330701"/>
              <a:gd name="connsiteX42255" fmla="*/ 2438058 w 12191966"/>
              <a:gd name="connsiteY42255" fmla="*/ 1898428 h 4330701"/>
              <a:gd name="connsiteX42256" fmla="*/ 2439247 w 12191966"/>
              <a:gd name="connsiteY42256" fmla="*/ 1895252 h 4330701"/>
              <a:gd name="connsiteX42257" fmla="*/ 2438454 w 12191966"/>
              <a:gd name="connsiteY42257" fmla="*/ 1892474 h 4330701"/>
              <a:gd name="connsiteX42258" fmla="*/ 2438058 w 12191966"/>
              <a:gd name="connsiteY42258" fmla="*/ 1889696 h 4330701"/>
              <a:gd name="connsiteX42259" fmla="*/ 2437265 w 12191966"/>
              <a:gd name="connsiteY42259" fmla="*/ 1887314 h 4330701"/>
              <a:gd name="connsiteX42260" fmla="*/ 2436072 w 12191966"/>
              <a:gd name="connsiteY42260" fmla="*/ 1885330 h 4330701"/>
              <a:gd name="connsiteX42261" fmla="*/ 2434485 w 12191966"/>
              <a:gd name="connsiteY42261" fmla="*/ 1883345 h 4330701"/>
              <a:gd name="connsiteX42262" fmla="*/ 2431310 w 12191966"/>
              <a:gd name="connsiteY42262" fmla="*/ 1879773 h 4330701"/>
              <a:gd name="connsiteX42263" fmla="*/ 2428531 w 12191966"/>
              <a:gd name="connsiteY42263" fmla="*/ 1876994 h 4330701"/>
              <a:gd name="connsiteX42264" fmla="*/ 2427738 w 12191966"/>
              <a:gd name="connsiteY42264" fmla="*/ 1875804 h 4330701"/>
              <a:gd name="connsiteX42265" fmla="*/ 2426943 w 12191966"/>
              <a:gd name="connsiteY42265" fmla="*/ 1874216 h 4330701"/>
              <a:gd name="connsiteX42266" fmla="*/ 2427738 w 12191966"/>
              <a:gd name="connsiteY42266" fmla="*/ 1873422 h 4330701"/>
              <a:gd name="connsiteX42267" fmla="*/ 2428531 w 12191966"/>
              <a:gd name="connsiteY42267" fmla="*/ 1872232 h 4330701"/>
              <a:gd name="connsiteX42268" fmla="*/ 2430117 w 12191966"/>
              <a:gd name="connsiteY42268" fmla="*/ 1870644 h 4330701"/>
              <a:gd name="connsiteX42269" fmla="*/ 2432500 w 12191966"/>
              <a:gd name="connsiteY42269" fmla="*/ 1869850 h 4330701"/>
              <a:gd name="connsiteX42270" fmla="*/ 2439247 w 12191966"/>
              <a:gd name="connsiteY42270" fmla="*/ 1876994 h 4330701"/>
              <a:gd name="connsiteX42271" fmla="*/ 2444805 w 12191966"/>
              <a:gd name="connsiteY42271" fmla="*/ 1881757 h 4330701"/>
              <a:gd name="connsiteX42272" fmla="*/ 2447185 w 12191966"/>
              <a:gd name="connsiteY42272" fmla="*/ 1883742 h 4330701"/>
              <a:gd name="connsiteX42273" fmla="*/ 2449568 w 12191966"/>
              <a:gd name="connsiteY42273" fmla="*/ 1885330 h 4330701"/>
              <a:gd name="connsiteX42274" fmla="*/ 2452344 w 12191966"/>
              <a:gd name="connsiteY42274" fmla="*/ 1886917 h 4330701"/>
              <a:gd name="connsiteX42275" fmla="*/ 2455122 w 12191966"/>
              <a:gd name="connsiteY42275" fmla="*/ 1887711 h 4330701"/>
              <a:gd name="connsiteX42276" fmla="*/ 2458300 w 12191966"/>
              <a:gd name="connsiteY42276" fmla="*/ 1888505 h 4330701"/>
              <a:gd name="connsiteX42277" fmla="*/ 2461078 w 12191966"/>
              <a:gd name="connsiteY42277" fmla="*/ 1888505 h 4330701"/>
              <a:gd name="connsiteX42278" fmla="*/ 2468221 w 12191966"/>
              <a:gd name="connsiteY42278" fmla="*/ 1888505 h 4330701"/>
              <a:gd name="connsiteX42279" fmla="*/ 2477350 w 12191966"/>
              <a:gd name="connsiteY42279" fmla="*/ 1886917 h 4330701"/>
              <a:gd name="connsiteX42280" fmla="*/ 2488460 w 12191966"/>
              <a:gd name="connsiteY42280" fmla="*/ 1884933 h 4330701"/>
              <a:gd name="connsiteX42281" fmla="*/ 2488856 w 12191966"/>
              <a:gd name="connsiteY42281" fmla="*/ 1888505 h 4330701"/>
              <a:gd name="connsiteX42282" fmla="*/ 2488856 w 12191966"/>
              <a:gd name="connsiteY42282" fmla="*/ 1891283 h 4330701"/>
              <a:gd name="connsiteX42283" fmla="*/ 2488856 w 12191966"/>
              <a:gd name="connsiteY42283" fmla="*/ 1894062 h 4330701"/>
              <a:gd name="connsiteX42284" fmla="*/ 2488460 w 12191966"/>
              <a:gd name="connsiteY42284" fmla="*/ 1896046 h 4330701"/>
              <a:gd name="connsiteX42285" fmla="*/ 2487270 w 12191966"/>
              <a:gd name="connsiteY42285" fmla="*/ 1898031 h 4330701"/>
              <a:gd name="connsiteX42286" fmla="*/ 2486473 w 12191966"/>
              <a:gd name="connsiteY42286" fmla="*/ 1898825 h 4330701"/>
              <a:gd name="connsiteX42287" fmla="*/ 2483303 w 12191966"/>
              <a:gd name="connsiteY42287" fmla="*/ 1900809 h 4330701"/>
              <a:gd name="connsiteX42288" fmla="*/ 2480128 w 12191966"/>
              <a:gd name="connsiteY42288" fmla="*/ 1902397 h 4330701"/>
              <a:gd name="connsiteX42289" fmla="*/ 2476952 w 12191966"/>
              <a:gd name="connsiteY42289" fmla="*/ 1903984 h 4330701"/>
              <a:gd name="connsiteX42290" fmla="*/ 2473777 w 12191966"/>
              <a:gd name="connsiteY42290" fmla="*/ 1905572 h 4330701"/>
              <a:gd name="connsiteX42291" fmla="*/ 2472584 w 12191966"/>
              <a:gd name="connsiteY42291" fmla="*/ 1906366 h 4330701"/>
              <a:gd name="connsiteX42292" fmla="*/ 2471792 w 12191966"/>
              <a:gd name="connsiteY42292" fmla="*/ 1907954 h 4330701"/>
              <a:gd name="connsiteX42293" fmla="*/ 2472584 w 12191966"/>
              <a:gd name="connsiteY42293" fmla="*/ 1911526 h 4330701"/>
              <a:gd name="connsiteX42294" fmla="*/ 2474174 w 12191966"/>
              <a:gd name="connsiteY42294" fmla="*/ 1914304 h 4330701"/>
              <a:gd name="connsiteX42295" fmla="*/ 2476157 w 12191966"/>
              <a:gd name="connsiteY42295" fmla="*/ 1917083 h 4330701"/>
              <a:gd name="connsiteX42296" fmla="*/ 2478141 w 12191966"/>
              <a:gd name="connsiteY42296" fmla="*/ 1919464 h 4330701"/>
              <a:gd name="connsiteX42297" fmla="*/ 2480922 w 12191966"/>
              <a:gd name="connsiteY42297" fmla="*/ 1921449 h 4330701"/>
              <a:gd name="connsiteX42298" fmla="*/ 2483700 w 12191966"/>
              <a:gd name="connsiteY42298" fmla="*/ 1923036 h 4330701"/>
              <a:gd name="connsiteX42299" fmla="*/ 2489651 w 12191966"/>
              <a:gd name="connsiteY42299" fmla="*/ 1925021 h 4330701"/>
              <a:gd name="connsiteX42300" fmla="*/ 2496399 w 12191966"/>
              <a:gd name="connsiteY42300" fmla="*/ 1926608 h 4330701"/>
              <a:gd name="connsiteX42301" fmla="*/ 2502748 w 12191966"/>
              <a:gd name="connsiteY42301" fmla="*/ 1928196 h 4330701"/>
              <a:gd name="connsiteX42302" fmla="*/ 2509888 w 12191966"/>
              <a:gd name="connsiteY42302" fmla="*/ 1928990 h 4330701"/>
              <a:gd name="connsiteX42303" fmla="*/ 2516240 w 12191966"/>
              <a:gd name="connsiteY42303" fmla="*/ 1930974 h 4330701"/>
              <a:gd name="connsiteX42304" fmla="*/ 2517828 w 12191966"/>
              <a:gd name="connsiteY42304" fmla="*/ 1930578 h 4330701"/>
              <a:gd name="connsiteX42305" fmla="*/ 2519018 w 12191966"/>
              <a:gd name="connsiteY42305" fmla="*/ 1928990 h 4330701"/>
              <a:gd name="connsiteX42306" fmla="*/ 2519417 w 12191966"/>
              <a:gd name="connsiteY42306" fmla="*/ 1927402 h 4330701"/>
              <a:gd name="connsiteX42307" fmla="*/ 2519417 w 12191966"/>
              <a:gd name="connsiteY42307" fmla="*/ 1925021 h 4330701"/>
              <a:gd name="connsiteX42308" fmla="*/ 2518623 w 12191966"/>
              <a:gd name="connsiteY42308" fmla="*/ 1919067 h 4330701"/>
              <a:gd name="connsiteX42309" fmla="*/ 2517432 w 12191966"/>
              <a:gd name="connsiteY42309" fmla="*/ 1911526 h 4330701"/>
              <a:gd name="connsiteX42310" fmla="*/ 2516240 w 12191966"/>
              <a:gd name="connsiteY42310" fmla="*/ 1903984 h 4330701"/>
              <a:gd name="connsiteX42311" fmla="*/ 2516240 w 12191966"/>
              <a:gd name="connsiteY42311" fmla="*/ 1900015 h 4330701"/>
              <a:gd name="connsiteX42312" fmla="*/ 2516240 w 12191966"/>
              <a:gd name="connsiteY42312" fmla="*/ 1896443 h 4330701"/>
              <a:gd name="connsiteX42313" fmla="*/ 2517035 w 12191966"/>
              <a:gd name="connsiteY42313" fmla="*/ 1892871 h 4330701"/>
              <a:gd name="connsiteX42314" fmla="*/ 2517828 w 12191966"/>
              <a:gd name="connsiteY42314" fmla="*/ 1889696 h 4330701"/>
              <a:gd name="connsiteX42315" fmla="*/ 2519813 w 12191966"/>
              <a:gd name="connsiteY42315" fmla="*/ 1887314 h 4330701"/>
              <a:gd name="connsiteX42316" fmla="*/ 2521799 w 12191966"/>
              <a:gd name="connsiteY42316" fmla="*/ 1885330 h 4330701"/>
              <a:gd name="connsiteX42317" fmla="*/ 2525770 w 12191966"/>
              <a:gd name="connsiteY42317" fmla="*/ 1884536 h 4330701"/>
              <a:gd name="connsiteX42318" fmla="*/ 2529341 w 12191966"/>
              <a:gd name="connsiteY42318" fmla="*/ 1884933 h 4330701"/>
              <a:gd name="connsiteX42319" fmla="*/ 2532519 w 12191966"/>
              <a:gd name="connsiteY42319" fmla="*/ 1885330 h 4330701"/>
              <a:gd name="connsiteX42320" fmla="*/ 2534898 w 12191966"/>
              <a:gd name="connsiteY42320" fmla="*/ 1886917 h 4330701"/>
              <a:gd name="connsiteX42321" fmla="*/ 2539662 w 12191966"/>
              <a:gd name="connsiteY42321" fmla="*/ 1890489 h 4330701"/>
              <a:gd name="connsiteX42322" fmla="*/ 2542042 w 12191966"/>
              <a:gd name="connsiteY42322" fmla="*/ 1891680 h 4330701"/>
              <a:gd name="connsiteX42323" fmla="*/ 2544424 w 12191966"/>
              <a:gd name="connsiteY42323" fmla="*/ 1892871 h 4330701"/>
              <a:gd name="connsiteX42324" fmla="*/ 2540852 w 12191966"/>
              <a:gd name="connsiteY42324" fmla="*/ 1898031 h 4330701"/>
              <a:gd name="connsiteX42325" fmla="*/ 2536881 w 12191966"/>
              <a:gd name="connsiteY42325" fmla="*/ 1902000 h 4330701"/>
              <a:gd name="connsiteX42326" fmla="*/ 2532519 w 12191966"/>
              <a:gd name="connsiteY42326" fmla="*/ 1904778 h 4330701"/>
              <a:gd name="connsiteX42327" fmla="*/ 2527357 w 12191966"/>
              <a:gd name="connsiteY42327" fmla="*/ 1907954 h 4330701"/>
              <a:gd name="connsiteX42328" fmla="*/ 2528944 w 12191966"/>
              <a:gd name="connsiteY42328" fmla="*/ 1911129 h 4330701"/>
              <a:gd name="connsiteX42329" fmla="*/ 2530532 w 12191966"/>
              <a:gd name="connsiteY42329" fmla="*/ 1913510 h 4330701"/>
              <a:gd name="connsiteX42330" fmla="*/ 2532118 w 12191966"/>
              <a:gd name="connsiteY42330" fmla="*/ 1915892 h 4330701"/>
              <a:gd name="connsiteX42331" fmla="*/ 2534499 w 12191966"/>
              <a:gd name="connsiteY42331" fmla="*/ 1917876 h 4330701"/>
              <a:gd name="connsiteX42332" fmla="*/ 2536490 w 12191966"/>
              <a:gd name="connsiteY42332" fmla="*/ 1919464 h 4330701"/>
              <a:gd name="connsiteX42333" fmla="*/ 2538862 w 12191966"/>
              <a:gd name="connsiteY42333" fmla="*/ 1920655 h 4330701"/>
              <a:gd name="connsiteX42334" fmla="*/ 2545221 w 12191966"/>
              <a:gd name="connsiteY42334" fmla="*/ 1922639 h 4330701"/>
              <a:gd name="connsiteX42335" fmla="*/ 2551568 w 12191966"/>
              <a:gd name="connsiteY42335" fmla="*/ 1923433 h 4330701"/>
              <a:gd name="connsiteX42336" fmla="*/ 2557916 w 12191966"/>
              <a:gd name="connsiteY42336" fmla="*/ 1923433 h 4330701"/>
              <a:gd name="connsiteX42337" fmla="*/ 2572200 w 12191966"/>
              <a:gd name="connsiteY42337" fmla="*/ 1923433 h 4330701"/>
              <a:gd name="connsiteX42338" fmla="*/ 2568231 w 12191966"/>
              <a:gd name="connsiteY42338" fmla="*/ 1928196 h 4330701"/>
              <a:gd name="connsiteX42339" fmla="*/ 2564264 w 12191966"/>
              <a:gd name="connsiteY42339" fmla="*/ 1932562 h 4330701"/>
              <a:gd name="connsiteX42340" fmla="*/ 2559504 w 12191966"/>
              <a:gd name="connsiteY42340" fmla="*/ 1936134 h 4330701"/>
              <a:gd name="connsiteX42341" fmla="*/ 2555537 w 12191966"/>
              <a:gd name="connsiteY42341" fmla="*/ 1939706 h 4330701"/>
              <a:gd name="connsiteX42342" fmla="*/ 2551171 w 12191966"/>
              <a:gd name="connsiteY42342" fmla="*/ 1942088 h 4330701"/>
              <a:gd name="connsiteX42343" fmla="*/ 2546409 w 12191966"/>
              <a:gd name="connsiteY42343" fmla="*/ 1944073 h 4330701"/>
              <a:gd name="connsiteX42344" fmla="*/ 2542042 w 12191966"/>
              <a:gd name="connsiteY42344" fmla="*/ 1946057 h 4330701"/>
              <a:gd name="connsiteX42345" fmla="*/ 2537681 w 12191966"/>
              <a:gd name="connsiteY42345" fmla="*/ 1947248 h 4330701"/>
              <a:gd name="connsiteX42346" fmla="*/ 2532519 w 12191966"/>
              <a:gd name="connsiteY42346" fmla="*/ 1948042 h 4330701"/>
              <a:gd name="connsiteX42347" fmla="*/ 2528151 w 12191966"/>
              <a:gd name="connsiteY42347" fmla="*/ 1949232 h 4330701"/>
              <a:gd name="connsiteX42348" fmla="*/ 2518623 w 12191966"/>
              <a:gd name="connsiteY42348" fmla="*/ 1949629 h 4330701"/>
              <a:gd name="connsiteX42349" fmla="*/ 2509490 w 12191966"/>
              <a:gd name="connsiteY42349" fmla="*/ 1949232 h 4330701"/>
              <a:gd name="connsiteX42350" fmla="*/ 2499971 w 12191966"/>
              <a:gd name="connsiteY42350" fmla="*/ 1948042 h 4330701"/>
              <a:gd name="connsiteX42351" fmla="*/ 2480922 w 12191966"/>
              <a:gd name="connsiteY42351" fmla="*/ 1946454 h 4330701"/>
              <a:gd name="connsiteX42352" fmla="*/ 2471395 w 12191966"/>
              <a:gd name="connsiteY42352" fmla="*/ 1946057 h 4330701"/>
              <a:gd name="connsiteX42353" fmla="*/ 2461871 w 12191966"/>
              <a:gd name="connsiteY42353" fmla="*/ 1946057 h 4330701"/>
              <a:gd name="connsiteX42354" fmla="*/ 2457108 w 12191966"/>
              <a:gd name="connsiteY42354" fmla="*/ 1946454 h 4330701"/>
              <a:gd name="connsiteX42355" fmla="*/ 2452743 w 12191966"/>
              <a:gd name="connsiteY42355" fmla="*/ 1947645 h 4330701"/>
              <a:gd name="connsiteX42356" fmla="*/ 2448377 w 12191966"/>
              <a:gd name="connsiteY42356" fmla="*/ 1948439 h 4330701"/>
              <a:gd name="connsiteX42357" fmla="*/ 2443614 w 12191966"/>
              <a:gd name="connsiteY42357" fmla="*/ 1950026 h 4330701"/>
              <a:gd name="connsiteX42358" fmla="*/ 2439644 w 12191966"/>
              <a:gd name="connsiteY42358" fmla="*/ 1952011 h 4330701"/>
              <a:gd name="connsiteX42359" fmla="*/ 2435281 w 12191966"/>
              <a:gd name="connsiteY42359" fmla="*/ 1954392 h 4330701"/>
              <a:gd name="connsiteX42360" fmla="*/ 2430516 w 12191966"/>
              <a:gd name="connsiteY42360" fmla="*/ 1957568 h 4330701"/>
              <a:gd name="connsiteX42361" fmla="*/ 2426546 w 12191966"/>
              <a:gd name="connsiteY42361" fmla="*/ 1961140 h 4330701"/>
              <a:gd name="connsiteX42362" fmla="*/ 2424165 w 12191966"/>
              <a:gd name="connsiteY42362" fmla="*/ 1959552 h 4330701"/>
              <a:gd name="connsiteX42363" fmla="*/ 2422183 w 12191966"/>
              <a:gd name="connsiteY42363" fmla="*/ 1957568 h 4330701"/>
              <a:gd name="connsiteX42364" fmla="*/ 2420196 w 12191966"/>
              <a:gd name="connsiteY42364" fmla="*/ 1955583 h 4330701"/>
              <a:gd name="connsiteX42365" fmla="*/ 2418610 w 12191966"/>
              <a:gd name="connsiteY42365" fmla="*/ 1953201 h 4330701"/>
              <a:gd name="connsiteX42366" fmla="*/ 2417021 w 12191966"/>
              <a:gd name="connsiteY42366" fmla="*/ 1950026 h 4330701"/>
              <a:gd name="connsiteX42367" fmla="*/ 2416226 w 12191966"/>
              <a:gd name="connsiteY42367" fmla="*/ 1946454 h 4330701"/>
              <a:gd name="connsiteX42368" fmla="*/ 2415433 w 12191966"/>
              <a:gd name="connsiteY42368" fmla="*/ 1942485 h 4330701"/>
              <a:gd name="connsiteX42369" fmla="*/ 2415433 w 12191966"/>
              <a:gd name="connsiteY42369" fmla="*/ 1938119 h 4330701"/>
              <a:gd name="connsiteX42370" fmla="*/ 2405512 w 12191966"/>
              <a:gd name="connsiteY42370" fmla="*/ 1942088 h 4330701"/>
              <a:gd name="connsiteX42371" fmla="*/ 2401938 w 12191966"/>
              <a:gd name="connsiteY42371" fmla="*/ 1942882 h 4330701"/>
              <a:gd name="connsiteX42372" fmla="*/ 2398367 w 12191966"/>
              <a:gd name="connsiteY42372" fmla="*/ 1942882 h 4330701"/>
              <a:gd name="connsiteX42373" fmla="*/ 2395588 w 12191966"/>
              <a:gd name="connsiteY42373" fmla="*/ 1942882 h 4330701"/>
              <a:gd name="connsiteX42374" fmla="*/ 2392016 w 12191966"/>
              <a:gd name="connsiteY42374" fmla="*/ 1942088 h 4330701"/>
              <a:gd name="connsiteX42375" fmla="*/ 2382094 w 12191966"/>
              <a:gd name="connsiteY42375" fmla="*/ 1938119 h 4330701"/>
              <a:gd name="connsiteX42376" fmla="*/ 2382490 w 12191966"/>
              <a:gd name="connsiteY42376" fmla="*/ 1940103 h 4330701"/>
              <a:gd name="connsiteX42377" fmla="*/ 2382888 w 12191966"/>
              <a:gd name="connsiteY42377" fmla="*/ 1941691 h 4330701"/>
              <a:gd name="connsiteX42378" fmla="*/ 2384873 w 12191966"/>
              <a:gd name="connsiteY42378" fmla="*/ 1944469 h 4330701"/>
              <a:gd name="connsiteX42379" fmla="*/ 2387652 w 12191966"/>
              <a:gd name="connsiteY42379" fmla="*/ 1946454 h 4330701"/>
              <a:gd name="connsiteX42380" fmla="*/ 2390032 w 12191966"/>
              <a:gd name="connsiteY42380" fmla="*/ 1948042 h 4330701"/>
              <a:gd name="connsiteX42381" fmla="*/ 2392412 w 12191966"/>
              <a:gd name="connsiteY42381" fmla="*/ 1949629 h 4330701"/>
              <a:gd name="connsiteX42382" fmla="*/ 2394796 w 12191966"/>
              <a:gd name="connsiteY42382" fmla="*/ 1951614 h 4330701"/>
              <a:gd name="connsiteX42383" fmla="*/ 2397574 w 12191966"/>
              <a:gd name="connsiteY42383" fmla="*/ 1953598 h 4330701"/>
              <a:gd name="connsiteX42384" fmla="*/ 2398367 w 12191966"/>
              <a:gd name="connsiteY42384" fmla="*/ 1957171 h 4330701"/>
              <a:gd name="connsiteX42385" fmla="*/ 2398367 w 12191966"/>
              <a:gd name="connsiteY42385" fmla="*/ 1951217 h 4330701"/>
              <a:gd name="connsiteX42386" fmla="*/ 2401541 w 12191966"/>
              <a:gd name="connsiteY42386" fmla="*/ 1950026 h 4330701"/>
              <a:gd name="connsiteX42387" fmla="*/ 2403926 w 12191966"/>
              <a:gd name="connsiteY42387" fmla="*/ 1950026 h 4330701"/>
              <a:gd name="connsiteX42388" fmla="*/ 2405910 w 12191966"/>
              <a:gd name="connsiteY42388" fmla="*/ 1950026 h 4330701"/>
              <a:gd name="connsiteX42389" fmla="*/ 2407496 w 12191966"/>
              <a:gd name="connsiteY42389" fmla="*/ 1950423 h 4330701"/>
              <a:gd name="connsiteX42390" fmla="*/ 2409083 w 12191966"/>
              <a:gd name="connsiteY42390" fmla="*/ 1951614 h 4330701"/>
              <a:gd name="connsiteX42391" fmla="*/ 2410672 w 12191966"/>
              <a:gd name="connsiteY42391" fmla="*/ 1953201 h 4330701"/>
              <a:gd name="connsiteX42392" fmla="*/ 2411862 w 12191966"/>
              <a:gd name="connsiteY42392" fmla="*/ 1957171 h 4330701"/>
              <a:gd name="connsiteX42393" fmla="*/ 2413051 w 12191966"/>
              <a:gd name="connsiteY42393" fmla="*/ 1961537 h 4330701"/>
              <a:gd name="connsiteX42394" fmla="*/ 2414245 w 12191966"/>
              <a:gd name="connsiteY42394" fmla="*/ 1966696 h 4330701"/>
              <a:gd name="connsiteX42395" fmla="*/ 2415039 w 12191966"/>
              <a:gd name="connsiteY42395" fmla="*/ 1971459 h 4330701"/>
              <a:gd name="connsiteX42396" fmla="*/ 2416624 w 12191966"/>
              <a:gd name="connsiteY42396" fmla="*/ 1975825 h 4330701"/>
              <a:gd name="connsiteX42397" fmla="*/ 2428531 w 12191966"/>
              <a:gd name="connsiteY42397" fmla="*/ 1974635 h 4330701"/>
              <a:gd name="connsiteX42398" fmla="*/ 2440835 w 12191966"/>
              <a:gd name="connsiteY42398" fmla="*/ 1972650 h 4330701"/>
              <a:gd name="connsiteX42399" fmla="*/ 2464649 w 12191966"/>
              <a:gd name="connsiteY42399" fmla="*/ 1968681 h 4330701"/>
              <a:gd name="connsiteX42400" fmla="*/ 2486871 w 12191966"/>
              <a:gd name="connsiteY42400" fmla="*/ 1964315 h 4330701"/>
              <a:gd name="connsiteX42401" fmla="*/ 2496399 w 12191966"/>
              <a:gd name="connsiteY42401" fmla="*/ 1961934 h 4330701"/>
              <a:gd name="connsiteX42402" fmla="*/ 2504730 w 12191966"/>
              <a:gd name="connsiteY42402" fmla="*/ 1961140 h 4330701"/>
              <a:gd name="connsiteX42403" fmla="*/ 2509888 w 12191966"/>
              <a:gd name="connsiteY42403" fmla="*/ 1961140 h 4330701"/>
              <a:gd name="connsiteX42404" fmla="*/ 2513462 w 12191966"/>
              <a:gd name="connsiteY42404" fmla="*/ 1961934 h 4330701"/>
              <a:gd name="connsiteX42405" fmla="*/ 2515846 w 12191966"/>
              <a:gd name="connsiteY42405" fmla="*/ 1963521 h 4330701"/>
              <a:gd name="connsiteX42406" fmla="*/ 2517828 w 12191966"/>
              <a:gd name="connsiteY42406" fmla="*/ 1965109 h 4330701"/>
              <a:gd name="connsiteX42407" fmla="*/ 2519018 w 12191966"/>
              <a:gd name="connsiteY42407" fmla="*/ 1967490 h 4330701"/>
              <a:gd name="connsiteX42408" fmla="*/ 2519018 w 12191966"/>
              <a:gd name="connsiteY42408" fmla="*/ 1970666 h 4330701"/>
              <a:gd name="connsiteX42409" fmla="*/ 2519018 w 12191966"/>
              <a:gd name="connsiteY42409" fmla="*/ 1976222 h 4330701"/>
              <a:gd name="connsiteX42410" fmla="*/ 2519018 w 12191966"/>
              <a:gd name="connsiteY42410" fmla="*/ 1982176 h 4330701"/>
              <a:gd name="connsiteX42411" fmla="*/ 2519417 w 12191966"/>
              <a:gd name="connsiteY42411" fmla="*/ 1985351 h 4330701"/>
              <a:gd name="connsiteX42412" fmla="*/ 2519813 w 12191966"/>
              <a:gd name="connsiteY42412" fmla="*/ 1987336 h 4330701"/>
              <a:gd name="connsiteX42413" fmla="*/ 2521799 w 12191966"/>
              <a:gd name="connsiteY42413" fmla="*/ 1989320 h 4330701"/>
              <a:gd name="connsiteX42414" fmla="*/ 2524577 w 12191966"/>
              <a:gd name="connsiteY42414" fmla="*/ 1990908 h 4330701"/>
              <a:gd name="connsiteX42415" fmla="*/ 2528151 w 12191966"/>
              <a:gd name="connsiteY42415" fmla="*/ 1991702 h 4330701"/>
              <a:gd name="connsiteX42416" fmla="*/ 2532915 w 12191966"/>
              <a:gd name="connsiteY42416" fmla="*/ 1991702 h 4330701"/>
              <a:gd name="connsiteX42417" fmla="*/ 2533312 w 12191966"/>
              <a:gd name="connsiteY42417" fmla="*/ 1997259 h 4330701"/>
              <a:gd name="connsiteX42418" fmla="*/ 2533312 w 12191966"/>
              <a:gd name="connsiteY42418" fmla="*/ 2002419 h 4330701"/>
              <a:gd name="connsiteX42419" fmla="*/ 2532915 w 12191966"/>
              <a:gd name="connsiteY42419" fmla="*/ 2007181 h 4330701"/>
              <a:gd name="connsiteX42420" fmla="*/ 2532519 w 12191966"/>
              <a:gd name="connsiteY42420" fmla="*/ 2011944 h 4330701"/>
              <a:gd name="connsiteX42421" fmla="*/ 2530929 w 12191966"/>
              <a:gd name="connsiteY42421" fmla="*/ 2019486 h 4330701"/>
              <a:gd name="connsiteX42422" fmla="*/ 2528549 w 12191966"/>
              <a:gd name="connsiteY42422" fmla="*/ 2025836 h 4330701"/>
              <a:gd name="connsiteX42423" fmla="*/ 2533312 w 12191966"/>
              <a:gd name="connsiteY42423" fmla="*/ 2022661 h 4330701"/>
              <a:gd name="connsiteX42424" fmla="*/ 2538475 w 12191966"/>
              <a:gd name="connsiteY42424" fmla="*/ 2019486 h 4330701"/>
              <a:gd name="connsiteX42425" fmla="*/ 2538475 w 12191966"/>
              <a:gd name="connsiteY42425" fmla="*/ 2022661 h 4330701"/>
              <a:gd name="connsiteX42426" fmla="*/ 2538475 w 12191966"/>
              <a:gd name="connsiteY42426" fmla="*/ 2025439 h 4330701"/>
              <a:gd name="connsiteX42427" fmla="*/ 2539662 w 12191966"/>
              <a:gd name="connsiteY42427" fmla="*/ 2029805 h 4330701"/>
              <a:gd name="connsiteX42428" fmla="*/ 2547202 w 12191966"/>
              <a:gd name="connsiteY42428" fmla="*/ 2029012 h 4330701"/>
              <a:gd name="connsiteX42429" fmla="*/ 2550376 w 12191966"/>
              <a:gd name="connsiteY42429" fmla="*/ 2028218 h 4330701"/>
              <a:gd name="connsiteX42430" fmla="*/ 2553551 w 12191966"/>
              <a:gd name="connsiteY42430" fmla="*/ 2029012 h 4330701"/>
              <a:gd name="connsiteX42431" fmla="*/ 2556724 w 12191966"/>
              <a:gd name="connsiteY42431" fmla="*/ 2029408 h 4330701"/>
              <a:gd name="connsiteX42432" fmla="*/ 2558710 w 12191966"/>
              <a:gd name="connsiteY42432" fmla="*/ 2031393 h 4330701"/>
              <a:gd name="connsiteX42433" fmla="*/ 2559504 w 12191966"/>
              <a:gd name="connsiteY42433" fmla="*/ 2032187 h 4330701"/>
              <a:gd name="connsiteX42434" fmla="*/ 2559900 w 12191966"/>
              <a:gd name="connsiteY42434" fmla="*/ 2033775 h 4330701"/>
              <a:gd name="connsiteX42435" fmla="*/ 2560693 w 12191966"/>
              <a:gd name="connsiteY42435" fmla="*/ 2037347 h 4330701"/>
              <a:gd name="connsiteX42436" fmla="*/ 2562678 w 12191966"/>
              <a:gd name="connsiteY42436" fmla="*/ 2036553 h 4330701"/>
              <a:gd name="connsiteX42437" fmla="*/ 2563471 w 12191966"/>
              <a:gd name="connsiteY42437" fmla="*/ 2034965 h 4330701"/>
              <a:gd name="connsiteX42438" fmla="*/ 2564661 w 12191966"/>
              <a:gd name="connsiteY42438" fmla="*/ 2032981 h 4330701"/>
              <a:gd name="connsiteX42439" fmla="*/ 2565058 w 12191966"/>
              <a:gd name="connsiteY42439" fmla="*/ 2030996 h 4330701"/>
              <a:gd name="connsiteX42440" fmla="*/ 2563471 w 12191966"/>
              <a:gd name="connsiteY42440" fmla="*/ 2025836 h 4330701"/>
              <a:gd name="connsiteX42441" fmla="*/ 2562678 w 12191966"/>
              <a:gd name="connsiteY42441" fmla="*/ 2023852 h 4330701"/>
              <a:gd name="connsiteX42442" fmla="*/ 2562281 w 12191966"/>
              <a:gd name="connsiteY42442" fmla="*/ 2021470 h 4330701"/>
              <a:gd name="connsiteX42443" fmla="*/ 2562281 w 12191966"/>
              <a:gd name="connsiteY42443" fmla="*/ 2018692 h 4330701"/>
              <a:gd name="connsiteX42444" fmla="*/ 2562678 w 12191966"/>
              <a:gd name="connsiteY42444" fmla="*/ 2016310 h 4330701"/>
              <a:gd name="connsiteX42445" fmla="*/ 2564264 w 12191966"/>
              <a:gd name="connsiteY42445" fmla="*/ 2014326 h 4330701"/>
              <a:gd name="connsiteX42446" fmla="*/ 2566646 w 12191966"/>
              <a:gd name="connsiteY42446" fmla="*/ 2011944 h 4330701"/>
              <a:gd name="connsiteX42447" fmla="*/ 2569422 w 12191966"/>
              <a:gd name="connsiteY42447" fmla="*/ 2013135 h 4330701"/>
              <a:gd name="connsiteX42448" fmla="*/ 2571803 w 12191966"/>
              <a:gd name="connsiteY42448" fmla="*/ 2014723 h 4330701"/>
              <a:gd name="connsiteX42449" fmla="*/ 2572993 w 12191966"/>
              <a:gd name="connsiteY42449" fmla="*/ 2016310 h 4330701"/>
              <a:gd name="connsiteX42450" fmla="*/ 2574580 w 12191966"/>
              <a:gd name="connsiteY42450" fmla="*/ 2017898 h 4330701"/>
              <a:gd name="connsiteX42451" fmla="*/ 2577754 w 12191966"/>
              <a:gd name="connsiteY42451" fmla="*/ 2018692 h 4330701"/>
              <a:gd name="connsiteX42452" fmla="*/ 2580534 w 12191966"/>
              <a:gd name="connsiteY42452" fmla="*/ 2019486 h 4330701"/>
              <a:gd name="connsiteX42453" fmla="*/ 2583311 w 12191966"/>
              <a:gd name="connsiteY42453" fmla="*/ 2019883 h 4330701"/>
              <a:gd name="connsiteX42454" fmla="*/ 2585690 w 12191966"/>
              <a:gd name="connsiteY42454" fmla="*/ 2019486 h 4330701"/>
              <a:gd name="connsiteX42455" fmla="*/ 2588864 w 12191966"/>
              <a:gd name="connsiteY42455" fmla="*/ 2018692 h 4330701"/>
              <a:gd name="connsiteX42456" fmla="*/ 2591643 w 12191966"/>
              <a:gd name="connsiteY42456" fmla="*/ 2017898 h 4330701"/>
              <a:gd name="connsiteX42457" fmla="*/ 2600369 w 12191966"/>
              <a:gd name="connsiteY42457" fmla="*/ 2014723 h 4330701"/>
              <a:gd name="connsiteX42458" fmla="*/ 2600369 w 12191966"/>
              <a:gd name="connsiteY42458" fmla="*/ 2040522 h 4330701"/>
              <a:gd name="connsiteX42459" fmla="*/ 2602752 w 12191966"/>
              <a:gd name="connsiteY42459" fmla="*/ 2040919 h 4330701"/>
              <a:gd name="connsiteX42460" fmla="*/ 2605926 w 12191966"/>
              <a:gd name="connsiteY42460" fmla="*/ 2042507 h 4330701"/>
              <a:gd name="connsiteX42461" fmla="*/ 2605130 w 12191966"/>
              <a:gd name="connsiteY42461" fmla="*/ 2043300 h 4330701"/>
              <a:gd name="connsiteX42462" fmla="*/ 2605130 w 12191966"/>
              <a:gd name="connsiteY42462" fmla="*/ 2043697 h 4330701"/>
              <a:gd name="connsiteX42463" fmla="*/ 2607117 w 12191966"/>
              <a:gd name="connsiteY42463" fmla="*/ 2043300 h 4330701"/>
              <a:gd name="connsiteX42464" fmla="*/ 2609102 w 12191966"/>
              <a:gd name="connsiteY42464" fmla="*/ 2042507 h 4330701"/>
              <a:gd name="connsiteX42465" fmla="*/ 2611083 w 12191966"/>
              <a:gd name="connsiteY42465" fmla="*/ 2040919 h 4330701"/>
              <a:gd name="connsiteX42466" fmla="*/ 2612669 w 12191966"/>
              <a:gd name="connsiteY42466" fmla="*/ 2039331 h 4330701"/>
              <a:gd name="connsiteX42467" fmla="*/ 2615452 w 12191966"/>
              <a:gd name="connsiteY42467" fmla="*/ 2035362 h 4330701"/>
              <a:gd name="connsiteX42468" fmla="*/ 2617831 w 12191966"/>
              <a:gd name="connsiteY42468" fmla="*/ 2030996 h 4330701"/>
              <a:gd name="connsiteX42469" fmla="*/ 2619820 w 12191966"/>
              <a:gd name="connsiteY42469" fmla="*/ 2026233 h 4330701"/>
              <a:gd name="connsiteX42470" fmla="*/ 2622199 w 12191966"/>
              <a:gd name="connsiteY42470" fmla="*/ 2021867 h 4330701"/>
              <a:gd name="connsiteX42471" fmla="*/ 2624981 w 12191966"/>
              <a:gd name="connsiteY42471" fmla="*/ 2017898 h 4330701"/>
              <a:gd name="connsiteX42472" fmla="*/ 2626174 w 12191966"/>
              <a:gd name="connsiteY42472" fmla="*/ 2016310 h 4330701"/>
              <a:gd name="connsiteX42473" fmla="*/ 2628150 w 12191966"/>
              <a:gd name="connsiteY42473" fmla="*/ 2014723 h 4330701"/>
              <a:gd name="connsiteX42474" fmla="*/ 2630929 w 12191966"/>
              <a:gd name="connsiteY42474" fmla="*/ 2014723 h 4330701"/>
              <a:gd name="connsiteX42475" fmla="*/ 2633711 w 12191966"/>
              <a:gd name="connsiteY42475" fmla="*/ 2015120 h 4330701"/>
              <a:gd name="connsiteX42476" fmla="*/ 2636489 w 12191966"/>
              <a:gd name="connsiteY42476" fmla="*/ 2016310 h 4330701"/>
              <a:gd name="connsiteX42477" fmla="*/ 2638870 w 12191966"/>
              <a:gd name="connsiteY42477" fmla="*/ 2017898 h 4330701"/>
              <a:gd name="connsiteX42478" fmla="*/ 2641246 w 12191966"/>
              <a:gd name="connsiteY42478" fmla="*/ 2019486 h 4330701"/>
              <a:gd name="connsiteX42479" fmla="*/ 2644023 w 12191966"/>
              <a:gd name="connsiteY42479" fmla="*/ 2020676 h 4330701"/>
              <a:gd name="connsiteX42480" fmla="*/ 2646012 w 12191966"/>
              <a:gd name="connsiteY42480" fmla="*/ 2022661 h 4330701"/>
              <a:gd name="connsiteX42481" fmla="*/ 2647997 w 12191966"/>
              <a:gd name="connsiteY42481" fmla="*/ 2025439 h 4330701"/>
              <a:gd name="connsiteX42482" fmla="*/ 2649587 w 12191966"/>
              <a:gd name="connsiteY42482" fmla="*/ 2027821 h 4330701"/>
              <a:gd name="connsiteX42483" fmla="*/ 2650775 w 12191966"/>
              <a:gd name="connsiteY42483" fmla="*/ 2030202 h 4330701"/>
              <a:gd name="connsiteX42484" fmla="*/ 2651963 w 12191966"/>
              <a:gd name="connsiteY42484" fmla="*/ 2032981 h 4330701"/>
              <a:gd name="connsiteX42485" fmla="*/ 2652362 w 12191966"/>
              <a:gd name="connsiteY42485" fmla="*/ 2035759 h 4330701"/>
              <a:gd name="connsiteX42486" fmla="*/ 2652761 w 12191966"/>
              <a:gd name="connsiteY42486" fmla="*/ 2038537 h 4330701"/>
              <a:gd name="connsiteX42487" fmla="*/ 2652761 w 12191966"/>
              <a:gd name="connsiteY42487" fmla="*/ 2041316 h 4330701"/>
              <a:gd name="connsiteX42488" fmla="*/ 2652362 w 12191966"/>
              <a:gd name="connsiteY42488" fmla="*/ 2044491 h 4330701"/>
              <a:gd name="connsiteX42489" fmla="*/ 2651963 w 12191966"/>
              <a:gd name="connsiteY42489" fmla="*/ 2047270 h 4330701"/>
              <a:gd name="connsiteX42490" fmla="*/ 2655937 w 12191966"/>
              <a:gd name="connsiteY42490" fmla="*/ 2048460 h 4330701"/>
              <a:gd name="connsiteX42491" fmla="*/ 2658317 w 12191966"/>
              <a:gd name="connsiteY42491" fmla="*/ 2046873 h 4330701"/>
              <a:gd name="connsiteX42492" fmla="*/ 2661095 w 12191966"/>
              <a:gd name="connsiteY42492" fmla="*/ 2046079 h 4330701"/>
              <a:gd name="connsiteX42493" fmla="*/ 2663875 w 12191966"/>
              <a:gd name="connsiteY42493" fmla="*/ 2045285 h 4330701"/>
              <a:gd name="connsiteX42494" fmla="*/ 2667045 w 12191966"/>
              <a:gd name="connsiteY42494" fmla="*/ 2045285 h 4330701"/>
              <a:gd name="connsiteX42495" fmla="*/ 2664271 w 12191966"/>
              <a:gd name="connsiteY42495" fmla="*/ 2050445 h 4330701"/>
              <a:gd name="connsiteX42496" fmla="*/ 2663479 w 12191966"/>
              <a:gd name="connsiteY42496" fmla="*/ 2054811 h 4330701"/>
              <a:gd name="connsiteX42497" fmla="*/ 2663076 w 12191966"/>
              <a:gd name="connsiteY42497" fmla="*/ 2058780 h 4330701"/>
              <a:gd name="connsiteX42498" fmla="*/ 2663076 w 12191966"/>
              <a:gd name="connsiteY42498" fmla="*/ 2062352 h 4330701"/>
              <a:gd name="connsiteX42499" fmla="*/ 2663875 w 12191966"/>
              <a:gd name="connsiteY42499" fmla="*/ 2065924 h 4330701"/>
              <a:gd name="connsiteX42500" fmla="*/ 2665462 w 12191966"/>
              <a:gd name="connsiteY42500" fmla="*/ 2069100 h 4330701"/>
              <a:gd name="connsiteX42501" fmla="*/ 2669030 w 12191966"/>
              <a:gd name="connsiteY42501" fmla="*/ 2073863 h 4330701"/>
              <a:gd name="connsiteX42502" fmla="*/ 2672999 w 12191966"/>
              <a:gd name="connsiteY42502" fmla="*/ 2079022 h 4330701"/>
              <a:gd name="connsiteX42503" fmla="*/ 2674587 w 12191966"/>
              <a:gd name="connsiteY42503" fmla="*/ 2081404 h 4330701"/>
              <a:gd name="connsiteX42504" fmla="*/ 2675376 w 12191966"/>
              <a:gd name="connsiteY42504" fmla="*/ 2084579 h 4330701"/>
              <a:gd name="connsiteX42505" fmla="*/ 2676173 w 12191966"/>
              <a:gd name="connsiteY42505" fmla="*/ 2087358 h 4330701"/>
              <a:gd name="connsiteX42506" fmla="*/ 2676173 w 12191966"/>
              <a:gd name="connsiteY42506" fmla="*/ 2090533 h 4330701"/>
              <a:gd name="connsiteX42507" fmla="*/ 2674587 w 12191966"/>
              <a:gd name="connsiteY42507" fmla="*/ 2094105 h 4330701"/>
              <a:gd name="connsiteX42508" fmla="*/ 2672602 w 12191966"/>
              <a:gd name="connsiteY42508" fmla="*/ 2098471 h 4330701"/>
              <a:gd name="connsiteX42509" fmla="*/ 2678159 w 12191966"/>
              <a:gd name="connsiteY42509" fmla="*/ 2094105 h 4330701"/>
              <a:gd name="connsiteX42510" fmla="*/ 2682524 w 12191966"/>
              <a:gd name="connsiteY42510" fmla="*/ 2090930 h 4330701"/>
              <a:gd name="connsiteX42511" fmla="*/ 2686493 w 12191966"/>
              <a:gd name="connsiteY42511" fmla="*/ 2088945 h 4330701"/>
              <a:gd name="connsiteX42512" fmla="*/ 2690859 w 12191966"/>
              <a:gd name="connsiteY42512" fmla="*/ 2088151 h 4330701"/>
              <a:gd name="connsiteX42513" fmla="*/ 2695226 w 12191966"/>
              <a:gd name="connsiteY42513" fmla="*/ 2086961 h 4330701"/>
              <a:gd name="connsiteX42514" fmla="*/ 2699192 w 12191966"/>
              <a:gd name="connsiteY42514" fmla="*/ 2086961 h 4330701"/>
              <a:gd name="connsiteX42515" fmla="*/ 2708718 w 12191966"/>
              <a:gd name="connsiteY42515" fmla="*/ 2086167 h 4330701"/>
              <a:gd name="connsiteX42516" fmla="*/ 2707129 w 12191966"/>
              <a:gd name="connsiteY42516" fmla="*/ 2085373 h 4330701"/>
              <a:gd name="connsiteX42517" fmla="*/ 2705940 w 12191966"/>
              <a:gd name="connsiteY42517" fmla="*/ 2084182 h 4330701"/>
              <a:gd name="connsiteX42518" fmla="*/ 2703560 w 12191966"/>
              <a:gd name="connsiteY42518" fmla="*/ 2081007 h 4330701"/>
              <a:gd name="connsiteX42519" fmla="*/ 2701971 w 12191966"/>
              <a:gd name="connsiteY42519" fmla="*/ 2077435 h 4330701"/>
              <a:gd name="connsiteX42520" fmla="*/ 2701178 w 12191966"/>
              <a:gd name="connsiteY42520" fmla="*/ 2073069 h 4330701"/>
              <a:gd name="connsiteX42521" fmla="*/ 2700382 w 12191966"/>
              <a:gd name="connsiteY42521" fmla="*/ 2067512 h 4330701"/>
              <a:gd name="connsiteX42522" fmla="*/ 2700382 w 12191966"/>
              <a:gd name="connsiteY42522" fmla="*/ 2061955 h 4330701"/>
              <a:gd name="connsiteX42523" fmla="*/ 2700382 w 12191966"/>
              <a:gd name="connsiteY42523" fmla="*/ 2050048 h 4330701"/>
              <a:gd name="connsiteX42524" fmla="*/ 2702763 w 12191966"/>
              <a:gd name="connsiteY42524" fmla="*/ 2050445 h 4330701"/>
              <a:gd name="connsiteX42525" fmla="*/ 2703956 w 12191966"/>
              <a:gd name="connsiteY42525" fmla="*/ 2050445 h 4330701"/>
              <a:gd name="connsiteX42526" fmla="*/ 2706733 w 12191966"/>
              <a:gd name="connsiteY42526" fmla="*/ 2050445 h 4330701"/>
              <a:gd name="connsiteX42527" fmla="*/ 2705940 w 12191966"/>
              <a:gd name="connsiteY42527" fmla="*/ 2044888 h 4330701"/>
              <a:gd name="connsiteX42528" fmla="*/ 2706733 w 12191966"/>
              <a:gd name="connsiteY42528" fmla="*/ 2037744 h 4330701"/>
              <a:gd name="connsiteX42529" fmla="*/ 2710703 w 12191966"/>
              <a:gd name="connsiteY42529" fmla="*/ 2035362 h 4330701"/>
              <a:gd name="connsiteX42530" fmla="*/ 2714673 w 12191966"/>
              <a:gd name="connsiteY42530" fmla="*/ 2033775 h 4330701"/>
              <a:gd name="connsiteX42531" fmla="*/ 2718244 w 12191966"/>
              <a:gd name="connsiteY42531" fmla="*/ 2032187 h 4330701"/>
              <a:gd name="connsiteX42532" fmla="*/ 2721816 w 12191966"/>
              <a:gd name="connsiteY42532" fmla="*/ 2031790 h 4330701"/>
              <a:gd name="connsiteX42533" fmla="*/ 2724595 w 12191966"/>
              <a:gd name="connsiteY42533" fmla="*/ 2031790 h 4330701"/>
              <a:gd name="connsiteX42534" fmla="*/ 2727770 w 12191966"/>
              <a:gd name="connsiteY42534" fmla="*/ 2032187 h 4330701"/>
              <a:gd name="connsiteX42535" fmla="*/ 2730160 w 12191966"/>
              <a:gd name="connsiteY42535" fmla="*/ 2033378 h 4330701"/>
              <a:gd name="connsiteX42536" fmla="*/ 2733323 w 12191966"/>
              <a:gd name="connsiteY42536" fmla="*/ 2034171 h 4330701"/>
              <a:gd name="connsiteX42537" fmla="*/ 2738089 w 12191966"/>
              <a:gd name="connsiteY42537" fmla="*/ 2037347 h 4330701"/>
              <a:gd name="connsiteX42538" fmla="*/ 2743643 w 12191966"/>
              <a:gd name="connsiteY42538" fmla="*/ 2040919 h 4330701"/>
              <a:gd name="connsiteX42539" fmla="*/ 2749599 w 12191966"/>
              <a:gd name="connsiteY42539" fmla="*/ 2044888 h 4330701"/>
              <a:gd name="connsiteX42540" fmla="*/ 2756345 w 12191966"/>
              <a:gd name="connsiteY42540" fmla="*/ 2048460 h 4330701"/>
              <a:gd name="connsiteX42541" fmla="*/ 2760711 w 12191966"/>
              <a:gd name="connsiteY42541" fmla="*/ 2045285 h 4330701"/>
              <a:gd name="connsiteX42542" fmla="*/ 2765473 w 12191966"/>
              <a:gd name="connsiteY42542" fmla="*/ 2042507 h 4330701"/>
              <a:gd name="connsiteX42543" fmla="*/ 2770236 w 12191966"/>
              <a:gd name="connsiteY42543" fmla="*/ 2040522 h 4330701"/>
              <a:gd name="connsiteX42544" fmla="*/ 2775791 w 12191966"/>
              <a:gd name="connsiteY42544" fmla="*/ 2038537 h 4330701"/>
              <a:gd name="connsiteX42545" fmla="*/ 2780947 w 12191966"/>
              <a:gd name="connsiteY42545" fmla="*/ 2036950 h 4330701"/>
              <a:gd name="connsiteX42546" fmla="*/ 2786901 w 12191966"/>
              <a:gd name="connsiteY42546" fmla="*/ 2035362 h 4330701"/>
              <a:gd name="connsiteX42547" fmla="*/ 2798414 w 12191966"/>
              <a:gd name="connsiteY42547" fmla="*/ 2033775 h 4330701"/>
              <a:gd name="connsiteX42548" fmla="*/ 2809922 w 12191966"/>
              <a:gd name="connsiteY42548" fmla="*/ 2033378 h 4330701"/>
              <a:gd name="connsiteX42549" fmla="*/ 2821828 w 12191966"/>
              <a:gd name="connsiteY42549" fmla="*/ 2033378 h 4330701"/>
              <a:gd name="connsiteX42550" fmla="*/ 2834531 w 12191966"/>
              <a:gd name="connsiteY42550" fmla="*/ 2033775 h 4330701"/>
              <a:gd name="connsiteX42551" fmla="*/ 2846037 w 12191966"/>
              <a:gd name="connsiteY42551" fmla="*/ 2034965 h 4330701"/>
              <a:gd name="connsiteX42552" fmla="*/ 2869056 w 12191966"/>
              <a:gd name="connsiteY42552" fmla="*/ 2036950 h 4330701"/>
              <a:gd name="connsiteX42553" fmla="*/ 2879374 w 12191966"/>
              <a:gd name="connsiteY42553" fmla="*/ 2037347 h 4330701"/>
              <a:gd name="connsiteX42554" fmla="*/ 2888901 w 12191966"/>
              <a:gd name="connsiteY42554" fmla="*/ 2037347 h 4330701"/>
              <a:gd name="connsiteX42555" fmla="*/ 2897238 w 12191966"/>
              <a:gd name="connsiteY42555" fmla="*/ 2036950 h 4330701"/>
              <a:gd name="connsiteX42556" fmla="*/ 2900812 w 12191966"/>
              <a:gd name="connsiteY42556" fmla="*/ 2035759 h 4330701"/>
              <a:gd name="connsiteX42557" fmla="*/ 2904382 w 12191966"/>
              <a:gd name="connsiteY42557" fmla="*/ 2034965 h 4330701"/>
              <a:gd name="connsiteX42558" fmla="*/ 2906764 w 12191966"/>
              <a:gd name="connsiteY42558" fmla="*/ 2033378 h 4330701"/>
              <a:gd name="connsiteX42559" fmla="*/ 2909936 w 12191966"/>
              <a:gd name="connsiteY42559" fmla="*/ 2031790 h 4330701"/>
              <a:gd name="connsiteX42560" fmla="*/ 2911921 w 12191966"/>
              <a:gd name="connsiteY42560" fmla="*/ 2029805 h 4330701"/>
              <a:gd name="connsiteX42561" fmla="*/ 2913508 w 12191966"/>
              <a:gd name="connsiteY42561" fmla="*/ 2027424 h 4330701"/>
              <a:gd name="connsiteX42562" fmla="*/ 2913905 w 12191966"/>
              <a:gd name="connsiteY42562" fmla="*/ 2024249 h 4330701"/>
              <a:gd name="connsiteX42563" fmla="*/ 2914700 w 12191966"/>
              <a:gd name="connsiteY42563" fmla="*/ 2022264 h 4330701"/>
              <a:gd name="connsiteX42564" fmla="*/ 2915889 w 12191966"/>
              <a:gd name="connsiteY42564" fmla="*/ 2020676 h 4330701"/>
              <a:gd name="connsiteX42565" fmla="*/ 2917873 w 12191966"/>
              <a:gd name="connsiteY42565" fmla="*/ 2019883 h 4330701"/>
              <a:gd name="connsiteX42566" fmla="*/ 2919857 w 12191966"/>
              <a:gd name="connsiteY42566" fmla="*/ 2018692 h 4330701"/>
              <a:gd name="connsiteX42567" fmla="*/ 2921842 w 12191966"/>
              <a:gd name="connsiteY42567" fmla="*/ 2018692 h 4330701"/>
              <a:gd name="connsiteX42568" fmla="*/ 2927002 w 12191966"/>
              <a:gd name="connsiteY42568" fmla="*/ 2018692 h 4330701"/>
              <a:gd name="connsiteX42569" fmla="*/ 2938113 w 12191966"/>
              <a:gd name="connsiteY42569" fmla="*/ 2020280 h 4330701"/>
              <a:gd name="connsiteX42570" fmla="*/ 2942876 w 12191966"/>
              <a:gd name="connsiteY42570" fmla="*/ 2020676 h 4330701"/>
              <a:gd name="connsiteX42571" fmla="*/ 2944858 w 12191966"/>
              <a:gd name="connsiteY42571" fmla="*/ 2020280 h 4330701"/>
              <a:gd name="connsiteX42572" fmla="*/ 2946844 w 12191966"/>
              <a:gd name="connsiteY42572" fmla="*/ 2019883 h 4330701"/>
              <a:gd name="connsiteX42573" fmla="*/ 2950415 w 12191966"/>
              <a:gd name="connsiteY42573" fmla="*/ 2015120 h 4330701"/>
              <a:gd name="connsiteX42574" fmla="*/ 2953589 w 12191966"/>
              <a:gd name="connsiteY42574" fmla="*/ 2009960 h 4330701"/>
              <a:gd name="connsiteX42575" fmla="*/ 2955970 w 12191966"/>
              <a:gd name="connsiteY42575" fmla="*/ 2003212 h 4330701"/>
              <a:gd name="connsiteX42576" fmla="*/ 2958353 w 12191966"/>
              <a:gd name="connsiteY42576" fmla="*/ 1996862 h 4330701"/>
              <a:gd name="connsiteX42577" fmla="*/ 2955970 w 12191966"/>
              <a:gd name="connsiteY42577" fmla="*/ 1992893 h 4330701"/>
              <a:gd name="connsiteX42578" fmla="*/ 2952793 w 12191966"/>
              <a:gd name="connsiteY42578" fmla="*/ 1988527 h 4330701"/>
              <a:gd name="connsiteX42579" fmla="*/ 2949621 w 12191966"/>
              <a:gd name="connsiteY42579" fmla="*/ 1984557 h 4330701"/>
              <a:gd name="connsiteX42580" fmla="*/ 2945259 w 12191966"/>
              <a:gd name="connsiteY42580" fmla="*/ 1980588 h 4330701"/>
              <a:gd name="connsiteX42581" fmla="*/ 2940493 w 12191966"/>
              <a:gd name="connsiteY42581" fmla="*/ 1976222 h 4330701"/>
              <a:gd name="connsiteX42582" fmla="*/ 2935335 w 12191966"/>
              <a:gd name="connsiteY42582" fmla="*/ 1972253 h 4330701"/>
              <a:gd name="connsiteX42583" fmla="*/ 2929779 w 12191966"/>
              <a:gd name="connsiteY42583" fmla="*/ 1968284 h 4330701"/>
              <a:gd name="connsiteX42584" fmla="*/ 2923826 w 12191966"/>
              <a:gd name="connsiteY42584" fmla="*/ 1964712 h 4330701"/>
              <a:gd name="connsiteX42585" fmla="*/ 2917477 w 12191966"/>
              <a:gd name="connsiteY42585" fmla="*/ 1961140 h 4330701"/>
              <a:gd name="connsiteX42586" fmla="*/ 2910732 w 12191966"/>
              <a:gd name="connsiteY42586" fmla="*/ 1957568 h 4330701"/>
              <a:gd name="connsiteX42587" fmla="*/ 2904382 w 12191966"/>
              <a:gd name="connsiteY42587" fmla="*/ 1953995 h 4330701"/>
              <a:gd name="connsiteX42588" fmla="*/ 2897238 w 12191966"/>
              <a:gd name="connsiteY42588" fmla="*/ 1951614 h 4330701"/>
              <a:gd name="connsiteX42589" fmla="*/ 2890092 w 12191966"/>
              <a:gd name="connsiteY42589" fmla="*/ 1948439 h 4330701"/>
              <a:gd name="connsiteX42590" fmla="*/ 2883345 w 12191966"/>
              <a:gd name="connsiteY42590" fmla="*/ 1946454 h 4330701"/>
              <a:gd name="connsiteX42591" fmla="*/ 2876596 w 12191966"/>
              <a:gd name="connsiteY42591" fmla="*/ 1944469 h 4330701"/>
              <a:gd name="connsiteX42592" fmla="*/ 2869848 w 12191966"/>
              <a:gd name="connsiteY42592" fmla="*/ 1943676 h 4330701"/>
              <a:gd name="connsiteX42593" fmla="*/ 2863104 w 12191966"/>
              <a:gd name="connsiteY42593" fmla="*/ 1942485 h 4330701"/>
              <a:gd name="connsiteX42594" fmla="*/ 2856754 w 12191966"/>
              <a:gd name="connsiteY42594" fmla="*/ 1942088 h 4330701"/>
              <a:gd name="connsiteX42595" fmla="*/ 2850801 w 12191966"/>
              <a:gd name="connsiteY42595" fmla="*/ 1942485 h 4330701"/>
              <a:gd name="connsiteX42596" fmla="*/ 2844451 w 12191966"/>
              <a:gd name="connsiteY42596" fmla="*/ 1942882 h 4330701"/>
              <a:gd name="connsiteX42597" fmla="*/ 2839687 w 12191966"/>
              <a:gd name="connsiteY42597" fmla="*/ 1944469 h 4330701"/>
              <a:gd name="connsiteX42598" fmla="*/ 2834531 w 12191966"/>
              <a:gd name="connsiteY42598" fmla="*/ 1946454 h 4330701"/>
              <a:gd name="connsiteX42599" fmla="*/ 2830168 w 12191966"/>
              <a:gd name="connsiteY42599" fmla="*/ 1949629 h 4330701"/>
              <a:gd name="connsiteX42600" fmla="*/ 2826593 w 12191966"/>
              <a:gd name="connsiteY42600" fmla="*/ 1952408 h 4330701"/>
              <a:gd name="connsiteX42601" fmla="*/ 2823021 w 12191966"/>
              <a:gd name="connsiteY42601" fmla="*/ 1957171 h 4330701"/>
              <a:gd name="connsiteX42602" fmla="*/ 2820638 w 12191966"/>
              <a:gd name="connsiteY42602" fmla="*/ 1961934 h 4330701"/>
              <a:gd name="connsiteX42603" fmla="*/ 2819051 w 12191966"/>
              <a:gd name="connsiteY42603" fmla="*/ 1968284 h 4330701"/>
              <a:gd name="connsiteX42604" fmla="*/ 2817863 w 12191966"/>
              <a:gd name="connsiteY42604" fmla="*/ 1975032 h 4330701"/>
              <a:gd name="connsiteX42605" fmla="*/ 2817863 w 12191966"/>
              <a:gd name="connsiteY42605" fmla="*/ 1982573 h 4330701"/>
              <a:gd name="connsiteX42606" fmla="*/ 2819051 w 12191966"/>
              <a:gd name="connsiteY42606" fmla="*/ 1991702 h 4330701"/>
              <a:gd name="connsiteX42607" fmla="*/ 2821034 w 12191966"/>
              <a:gd name="connsiteY42607" fmla="*/ 2001228 h 4330701"/>
              <a:gd name="connsiteX42608" fmla="*/ 2824213 w 12191966"/>
              <a:gd name="connsiteY42608" fmla="*/ 2012341 h 4330701"/>
              <a:gd name="connsiteX42609" fmla="*/ 2827390 w 12191966"/>
              <a:gd name="connsiteY42609" fmla="*/ 2012341 h 4330701"/>
              <a:gd name="connsiteX42610" fmla="*/ 2830563 w 12191966"/>
              <a:gd name="connsiteY42610" fmla="*/ 2011944 h 4330701"/>
              <a:gd name="connsiteX42611" fmla="*/ 2832942 w 12191966"/>
              <a:gd name="connsiteY42611" fmla="*/ 2010357 h 4330701"/>
              <a:gd name="connsiteX42612" fmla="*/ 2835719 w 12191966"/>
              <a:gd name="connsiteY42612" fmla="*/ 2008769 h 4330701"/>
              <a:gd name="connsiteX42613" fmla="*/ 2836906 w 12191966"/>
              <a:gd name="connsiteY42613" fmla="*/ 2006388 h 4330701"/>
              <a:gd name="connsiteX42614" fmla="*/ 2838891 w 12191966"/>
              <a:gd name="connsiteY42614" fmla="*/ 2004403 h 4330701"/>
              <a:gd name="connsiteX42615" fmla="*/ 2842068 w 12191966"/>
              <a:gd name="connsiteY42615" fmla="*/ 1998846 h 4330701"/>
              <a:gd name="connsiteX42616" fmla="*/ 2845639 w 12191966"/>
              <a:gd name="connsiteY42616" fmla="*/ 1993686 h 4330701"/>
              <a:gd name="connsiteX42617" fmla="*/ 2847228 w 12191966"/>
              <a:gd name="connsiteY42617" fmla="*/ 1991702 h 4330701"/>
              <a:gd name="connsiteX42618" fmla="*/ 2849609 w 12191966"/>
              <a:gd name="connsiteY42618" fmla="*/ 1989717 h 4330701"/>
              <a:gd name="connsiteX42619" fmla="*/ 2851990 w 12191966"/>
              <a:gd name="connsiteY42619" fmla="*/ 1988527 h 4330701"/>
              <a:gd name="connsiteX42620" fmla="*/ 2855166 w 12191966"/>
              <a:gd name="connsiteY42620" fmla="*/ 1988130 h 4330701"/>
              <a:gd name="connsiteX42621" fmla="*/ 2858736 w 12191966"/>
              <a:gd name="connsiteY42621" fmla="*/ 1988130 h 4330701"/>
              <a:gd name="connsiteX42622" fmla="*/ 2863104 w 12191966"/>
              <a:gd name="connsiteY42622" fmla="*/ 1989320 h 4330701"/>
              <a:gd name="connsiteX42623" fmla="*/ 2862706 w 12191966"/>
              <a:gd name="connsiteY42623" fmla="*/ 1986542 h 4330701"/>
              <a:gd name="connsiteX42624" fmla="*/ 2862308 w 12191966"/>
              <a:gd name="connsiteY42624" fmla="*/ 1985351 h 4330701"/>
              <a:gd name="connsiteX42625" fmla="*/ 2860721 w 12191966"/>
              <a:gd name="connsiteY42625" fmla="*/ 1984161 h 4330701"/>
              <a:gd name="connsiteX42626" fmla="*/ 2859132 w 12191966"/>
              <a:gd name="connsiteY42626" fmla="*/ 1983367 h 4330701"/>
              <a:gd name="connsiteX42627" fmla="*/ 2855561 w 12191966"/>
              <a:gd name="connsiteY42627" fmla="*/ 1982573 h 4330701"/>
              <a:gd name="connsiteX42628" fmla="*/ 2851990 w 12191966"/>
              <a:gd name="connsiteY42628" fmla="*/ 1981779 h 4330701"/>
              <a:gd name="connsiteX42629" fmla="*/ 2855958 w 12191966"/>
              <a:gd name="connsiteY42629" fmla="*/ 1978207 h 4330701"/>
              <a:gd name="connsiteX42630" fmla="*/ 2860721 w 12191966"/>
              <a:gd name="connsiteY42630" fmla="*/ 1975825 h 4330701"/>
              <a:gd name="connsiteX42631" fmla="*/ 2864691 w 12191966"/>
              <a:gd name="connsiteY42631" fmla="*/ 1973841 h 4330701"/>
              <a:gd name="connsiteX42632" fmla="*/ 2869056 w 12191966"/>
              <a:gd name="connsiteY42632" fmla="*/ 1972253 h 4330701"/>
              <a:gd name="connsiteX42633" fmla="*/ 2869848 w 12191966"/>
              <a:gd name="connsiteY42633" fmla="*/ 1968681 h 4330701"/>
              <a:gd name="connsiteX42634" fmla="*/ 2871042 w 12191966"/>
              <a:gd name="connsiteY42634" fmla="*/ 1965506 h 4330701"/>
              <a:gd name="connsiteX42635" fmla="*/ 2872630 w 12191966"/>
              <a:gd name="connsiteY42635" fmla="*/ 1963521 h 4330701"/>
              <a:gd name="connsiteX42636" fmla="*/ 2875010 w 12191966"/>
              <a:gd name="connsiteY42636" fmla="*/ 1961934 h 4330701"/>
              <a:gd name="connsiteX42637" fmla="*/ 2877786 w 12191966"/>
              <a:gd name="connsiteY42637" fmla="*/ 1961140 h 4330701"/>
              <a:gd name="connsiteX42638" fmla="*/ 2881359 w 12191966"/>
              <a:gd name="connsiteY42638" fmla="*/ 1960743 h 4330701"/>
              <a:gd name="connsiteX42639" fmla="*/ 2884135 w 12191966"/>
              <a:gd name="connsiteY42639" fmla="*/ 1960743 h 4330701"/>
              <a:gd name="connsiteX42640" fmla="*/ 2887708 w 12191966"/>
              <a:gd name="connsiteY42640" fmla="*/ 1961140 h 4330701"/>
              <a:gd name="connsiteX42641" fmla="*/ 2894460 w 12191966"/>
              <a:gd name="connsiteY42641" fmla="*/ 1962727 h 4330701"/>
              <a:gd name="connsiteX42642" fmla="*/ 2900415 w 12191966"/>
              <a:gd name="connsiteY42642" fmla="*/ 1964712 h 4330701"/>
              <a:gd name="connsiteX42643" fmla="*/ 2905175 w 12191966"/>
              <a:gd name="connsiteY42643" fmla="*/ 1967093 h 4330701"/>
              <a:gd name="connsiteX42644" fmla="*/ 2906764 w 12191966"/>
              <a:gd name="connsiteY42644" fmla="*/ 1968681 h 4330701"/>
              <a:gd name="connsiteX42645" fmla="*/ 2908350 w 12191966"/>
              <a:gd name="connsiteY42645" fmla="*/ 1969475 h 4330701"/>
              <a:gd name="connsiteX42646" fmla="*/ 2907158 w 12191966"/>
              <a:gd name="connsiteY42646" fmla="*/ 1971063 h 4330701"/>
              <a:gd name="connsiteX42647" fmla="*/ 2906366 w 12191966"/>
              <a:gd name="connsiteY42647" fmla="*/ 1973047 h 4330701"/>
              <a:gd name="connsiteX42648" fmla="*/ 2912319 w 12191966"/>
              <a:gd name="connsiteY42648" fmla="*/ 1973841 h 4330701"/>
              <a:gd name="connsiteX42649" fmla="*/ 2918667 w 12191966"/>
              <a:gd name="connsiteY42649" fmla="*/ 1974238 h 4330701"/>
              <a:gd name="connsiteX42650" fmla="*/ 2918667 w 12191966"/>
              <a:gd name="connsiteY42650" fmla="*/ 1983764 h 4330701"/>
              <a:gd name="connsiteX42651" fmla="*/ 2918667 w 12191966"/>
              <a:gd name="connsiteY42651" fmla="*/ 1993290 h 4330701"/>
              <a:gd name="connsiteX42652" fmla="*/ 2919461 w 12191966"/>
              <a:gd name="connsiteY42652" fmla="*/ 1997259 h 4330701"/>
              <a:gd name="connsiteX42653" fmla="*/ 2920255 w 12191966"/>
              <a:gd name="connsiteY42653" fmla="*/ 2000831 h 4330701"/>
              <a:gd name="connsiteX42654" fmla="*/ 2921445 w 12191966"/>
              <a:gd name="connsiteY42654" fmla="*/ 2002419 h 4330701"/>
              <a:gd name="connsiteX42655" fmla="*/ 2922239 w 12191966"/>
              <a:gd name="connsiteY42655" fmla="*/ 2003212 h 4330701"/>
              <a:gd name="connsiteX42656" fmla="*/ 2923428 w 12191966"/>
              <a:gd name="connsiteY42656" fmla="*/ 2004403 h 4330701"/>
              <a:gd name="connsiteX42657" fmla="*/ 2925018 w 12191966"/>
              <a:gd name="connsiteY42657" fmla="*/ 2004403 h 4330701"/>
              <a:gd name="connsiteX42658" fmla="*/ 2923035 w 12191966"/>
              <a:gd name="connsiteY42658" fmla="*/ 2006388 h 4330701"/>
              <a:gd name="connsiteX42659" fmla="*/ 2921050 w 12191966"/>
              <a:gd name="connsiteY42659" fmla="*/ 2007578 h 4330701"/>
              <a:gd name="connsiteX42660" fmla="*/ 2918667 w 12191966"/>
              <a:gd name="connsiteY42660" fmla="*/ 2008769 h 4330701"/>
              <a:gd name="connsiteX42661" fmla="*/ 2916682 w 12191966"/>
              <a:gd name="connsiteY42661" fmla="*/ 2009960 h 4330701"/>
              <a:gd name="connsiteX42662" fmla="*/ 2914302 w 12191966"/>
              <a:gd name="connsiteY42662" fmla="*/ 2009960 h 4330701"/>
              <a:gd name="connsiteX42663" fmla="*/ 2911921 w 12191966"/>
              <a:gd name="connsiteY42663" fmla="*/ 2009960 h 4330701"/>
              <a:gd name="connsiteX42664" fmla="*/ 2907158 w 12191966"/>
              <a:gd name="connsiteY42664" fmla="*/ 2009166 h 4330701"/>
              <a:gd name="connsiteX42665" fmla="*/ 2901603 w 12191966"/>
              <a:gd name="connsiteY42665" fmla="*/ 2007578 h 4330701"/>
              <a:gd name="connsiteX42666" fmla="*/ 2896841 w 12191966"/>
              <a:gd name="connsiteY42666" fmla="*/ 2005594 h 4330701"/>
              <a:gd name="connsiteX42667" fmla="*/ 2886121 w 12191966"/>
              <a:gd name="connsiteY42667" fmla="*/ 2001625 h 4330701"/>
              <a:gd name="connsiteX42668" fmla="*/ 2881359 w 12191966"/>
              <a:gd name="connsiteY42668" fmla="*/ 2000434 h 4330701"/>
              <a:gd name="connsiteX42669" fmla="*/ 2876200 w 12191966"/>
              <a:gd name="connsiteY42669" fmla="*/ 1999640 h 4330701"/>
              <a:gd name="connsiteX42670" fmla="*/ 2873820 w 12191966"/>
              <a:gd name="connsiteY42670" fmla="*/ 1999640 h 4330701"/>
              <a:gd name="connsiteX42671" fmla="*/ 2871836 w 12191966"/>
              <a:gd name="connsiteY42671" fmla="*/ 1999640 h 4330701"/>
              <a:gd name="connsiteX42672" fmla="*/ 2869848 w 12191966"/>
              <a:gd name="connsiteY42672" fmla="*/ 2000831 h 4330701"/>
              <a:gd name="connsiteX42673" fmla="*/ 2867867 w 12191966"/>
              <a:gd name="connsiteY42673" fmla="*/ 2001625 h 4330701"/>
              <a:gd name="connsiteX42674" fmla="*/ 2865483 w 12191966"/>
              <a:gd name="connsiteY42674" fmla="*/ 2002815 h 4330701"/>
              <a:gd name="connsiteX42675" fmla="*/ 2864294 w 12191966"/>
              <a:gd name="connsiteY42675" fmla="*/ 2004800 h 4330701"/>
              <a:gd name="connsiteX42676" fmla="*/ 2862706 w 12191966"/>
              <a:gd name="connsiteY42676" fmla="*/ 2007181 h 4330701"/>
              <a:gd name="connsiteX42677" fmla="*/ 2861118 w 12191966"/>
              <a:gd name="connsiteY42677" fmla="*/ 2009960 h 4330701"/>
              <a:gd name="connsiteX42678" fmla="*/ 2860326 w 12191966"/>
              <a:gd name="connsiteY42678" fmla="*/ 2013135 h 4330701"/>
              <a:gd name="connsiteX42679" fmla="*/ 2859132 w 12191966"/>
              <a:gd name="connsiteY42679" fmla="*/ 2017104 h 4330701"/>
              <a:gd name="connsiteX42680" fmla="*/ 2857942 w 12191966"/>
              <a:gd name="connsiteY42680" fmla="*/ 2021867 h 4330701"/>
              <a:gd name="connsiteX42681" fmla="*/ 2857546 w 12191966"/>
              <a:gd name="connsiteY42681" fmla="*/ 2027424 h 4330701"/>
              <a:gd name="connsiteX42682" fmla="*/ 2853181 w 12191966"/>
              <a:gd name="connsiteY42682" fmla="*/ 2023455 h 4330701"/>
              <a:gd name="connsiteX42683" fmla="*/ 2848417 w 12191966"/>
              <a:gd name="connsiteY42683" fmla="*/ 2020676 h 4330701"/>
              <a:gd name="connsiteX42684" fmla="*/ 2844053 w 12191966"/>
              <a:gd name="connsiteY42684" fmla="*/ 2019486 h 4330701"/>
              <a:gd name="connsiteX42685" fmla="*/ 2840085 w 12191966"/>
              <a:gd name="connsiteY42685" fmla="*/ 2018692 h 4330701"/>
              <a:gd name="connsiteX42686" fmla="*/ 2836114 w 12191966"/>
              <a:gd name="connsiteY42686" fmla="*/ 2018692 h 4330701"/>
              <a:gd name="connsiteX42687" fmla="*/ 2831360 w 12191966"/>
              <a:gd name="connsiteY42687" fmla="*/ 2019486 h 4330701"/>
              <a:gd name="connsiteX42688" fmla="*/ 2823021 w 12191966"/>
              <a:gd name="connsiteY42688" fmla="*/ 2021470 h 4330701"/>
              <a:gd name="connsiteX42689" fmla="*/ 2813893 w 12191966"/>
              <a:gd name="connsiteY42689" fmla="*/ 2023852 h 4330701"/>
              <a:gd name="connsiteX42690" fmla="*/ 2809130 w 12191966"/>
              <a:gd name="connsiteY42690" fmla="*/ 2024646 h 4330701"/>
              <a:gd name="connsiteX42691" fmla="*/ 2803576 w 12191966"/>
              <a:gd name="connsiteY42691" fmla="*/ 2024646 h 4330701"/>
              <a:gd name="connsiteX42692" fmla="*/ 2798019 w 12191966"/>
              <a:gd name="connsiteY42692" fmla="*/ 2024646 h 4330701"/>
              <a:gd name="connsiteX42693" fmla="*/ 2792459 w 12191966"/>
              <a:gd name="connsiteY42693" fmla="*/ 2024249 h 4330701"/>
              <a:gd name="connsiteX42694" fmla="*/ 2785710 w 12191966"/>
              <a:gd name="connsiteY42694" fmla="*/ 2022264 h 4330701"/>
              <a:gd name="connsiteX42695" fmla="*/ 2779359 w 12191966"/>
              <a:gd name="connsiteY42695" fmla="*/ 2019883 h 4330701"/>
              <a:gd name="connsiteX42696" fmla="*/ 2779359 w 12191966"/>
              <a:gd name="connsiteY42696" fmla="*/ 1981779 h 4330701"/>
              <a:gd name="connsiteX42697" fmla="*/ 2780550 w 12191966"/>
              <a:gd name="connsiteY42697" fmla="*/ 1983764 h 4330701"/>
              <a:gd name="connsiteX42698" fmla="*/ 2781744 w 12191966"/>
              <a:gd name="connsiteY42698" fmla="*/ 1985351 h 4330701"/>
              <a:gd name="connsiteX42699" fmla="*/ 2785308 w 12191966"/>
              <a:gd name="connsiteY42699" fmla="*/ 1988130 h 4330701"/>
              <a:gd name="connsiteX42700" fmla="*/ 2792856 w 12191966"/>
              <a:gd name="connsiteY42700" fmla="*/ 1993290 h 4330701"/>
              <a:gd name="connsiteX42701" fmla="*/ 2796429 w 12191966"/>
              <a:gd name="connsiteY42701" fmla="*/ 1996068 h 4330701"/>
              <a:gd name="connsiteX42702" fmla="*/ 2798019 w 12191966"/>
              <a:gd name="connsiteY42702" fmla="*/ 1997656 h 4330701"/>
              <a:gd name="connsiteX42703" fmla="*/ 2799605 w 12191966"/>
              <a:gd name="connsiteY42703" fmla="*/ 1999640 h 4330701"/>
              <a:gd name="connsiteX42704" fmla="*/ 2800400 w 12191966"/>
              <a:gd name="connsiteY42704" fmla="*/ 2002419 h 4330701"/>
              <a:gd name="connsiteX42705" fmla="*/ 2800799 w 12191966"/>
              <a:gd name="connsiteY42705" fmla="*/ 2005197 h 4330701"/>
              <a:gd name="connsiteX42706" fmla="*/ 2801590 w 12191966"/>
              <a:gd name="connsiteY42706" fmla="*/ 2008372 h 4330701"/>
              <a:gd name="connsiteX42707" fmla="*/ 2801590 w 12191966"/>
              <a:gd name="connsiteY42707" fmla="*/ 2011944 h 4330701"/>
              <a:gd name="connsiteX42708" fmla="*/ 2803973 w 12191966"/>
              <a:gd name="connsiteY42708" fmla="*/ 2010754 h 4330701"/>
              <a:gd name="connsiteX42709" fmla="*/ 2805560 w 12191966"/>
              <a:gd name="connsiteY42709" fmla="*/ 2008769 h 4330701"/>
              <a:gd name="connsiteX42710" fmla="*/ 2806349 w 12191966"/>
              <a:gd name="connsiteY42710" fmla="*/ 2007181 h 4330701"/>
              <a:gd name="connsiteX42711" fmla="*/ 2807143 w 12191966"/>
              <a:gd name="connsiteY42711" fmla="*/ 2005197 h 4330701"/>
              <a:gd name="connsiteX42712" fmla="*/ 2807143 w 12191966"/>
              <a:gd name="connsiteY42712" fmla="*/ 2002815 h 4330701"/>
              <a:gd name="connsiteX42713" fmla="*/ 2805954 w 12191966"/>
              <a:gd name="connsiteY42713" fmla="*/ 2000434 h 4330701"/>
              <a:gd name="connsiteX42714" fmla="*/ 2804365 w 12191966"/>
              <a:gd name="connsiteY42714" fmla="*/ 1994877 h 4330701"/>
              <a:gd name="connsiteX42715" fmla="*/ 2801988 w 12191966"/>
              <a:gd name="connsiteY42715" fmla="*/ 1988527 h 4330701"/>
              <a:gd name="connsiteX42716" fmla="*/ 2800400 w 12191966"/>
              <a:gd name="connsiteY42716" fmla="*/ 1981779 h 4330701"/>
              <a:gd name="connsiteX42717" fmla="*/ 2800003 w 12191966"/>
              <a:gd name="connsiteY42717" fmla="*/ 1978207 h 4330701"/>
              <a:gd name="connsiteX42718" fmla="*/ 2800003 w 12191966"/>
              <a:gd name="connsiteY42718" fmla="*/ 1974238 h 4330701"/>
              <a:gd name="connsiteX42719" fmla="*/ 2800400 w 12191966"/>
              <a:gd name="connsiteY42719" fmla="*/ 1970666 h 4330701"/>
              <a:gd name="connsiteX42720" fmla="*/ 2801590 w 12191966"/>
              <a:gd name="connsiteY42720" fmla="*/ 1966696 h 4330701"/>
              <a:gd name="connsiteX42721" fmla="*/ 2800799 w 12191966"/>
              <a:gd name="connsiteY42721" fmla="*/ 1963521 h 4330701"/>
              <a:gd name="connsiteX42722" fmla="*/ 2799605 w 12191966"/>
              <a:gd name="connsiteY42722" fmla="*/ 1961537 h 4330701"/>
              <a:gd name="connsiteX42723" fmla="*/ 2798019 w 12191966"/>
              <a:gd name="connsiteY42723" fmla="*/ 1959949 h 4330701"/>
              <a:gd name="connsiteX42724" fmla="*/ 2795240 w 12191966"/>
              <a:gd name="connsiteY42724" fmla="*/ 1959155 h 4330701"/>
              <a:gd name="connsiteX42725" fmla="*/ 2790872 w 12191966"/>
              <a:gd name="connsiteY42725" fmla="*/ 1957964 h 4330701"/>
              <a:gd name="connsiteX42726" fmla="*/ 2785308 w 12191966"/>
              <a:gd name="connsiteY42726" fmla="*/ 1957568 h 4330701"/>
              <a:gd name="connsiteX42727" fmla="*/ 2783330 w 12191966"/>
              <a:gd name="connsiteY42727" fmla="*/ 1957171 h 4330701"/>
              <a:gd name="connsiteX42728" fmla="*/ 2780947 w 12191966"/>
              <a:gd name="connsiteY42728" fmla="*/ 1955980 h 4330701"/>
              <a:gd name="connsiteX42729" fmla="*/ 2779359 w 12191966"/>
              <a:gd name="connsiteY42729" fmla="*/ 1955186 h 4330701"/>
              <a:gd name="connsiteX42730" fmla="*/ 2777772 w 12191966"/>
              <a:gd name="connsiteY42730" fmla="*/ 1953201 h 4330701"/>
              <a:gd name="connsiteX42731" fmla="*/ 2777371 w 12191966"/>
              <a:gd name="connsiteY42731" fmla="*/ 1950026 h 4330701"/>
              <a:gd name="connsiteX42732" fmla="*/ 2776978 w 12191966"/>
              <a:gd name="connsiteY42732" fmla="*/ 1946454 h 4330701"/>
              <a:gd name="connsiteX42733" fmla="*/ 2777772 w 12191966"/>
              <a:gd name="connsiteY42733" fmla="*/ 1942088 h 4330701"/>
              <a:gd name="connsiteX42734" fmla="*/ 2779359 w 12191966"/>
              <a:gd name="connsiteY42734" fmla="*/ 1936134 h 4330701"/>
              <a:gd name="connsiteX42735" fmla="*/ 2775791 w 12191966"/>
              <a:gd name="connsiteY42735" fmla="*/ 1936134 h 4330701"/>
              <a:gd name="connsiteX42736" fmla="*/ 2773012 w 12191966"/>
              <a:gd name="connsiteY42736" fmla="*/ 1936928 h 4330701"/>
              <a:gd name="connsiteX42737" fmla="*/ 2770236 w 12191966"/>
              <a:gd name="connsiteY42737" fmla="*/ 1938516 h 4330701"/>
              <a:gd name="connsiteX42738" fmla="*/ 2768251 w 12191966"/>
              <a:gd name="connsiteY42738" fmla="*/ 1940103 h 4330701"/>
              <a:gd name="connsiteX42739" fmla="*/ 2765872 w 12191966"/>
              <a:gd name="connsiteY42739" fmla="*/ 1941691 h 4330701"/>
              <a:gd name="connsiteX42740" fmla="*/ 2763489 w 12191966"/>
              <a:gd name="connsiteY42740" fmla="*/ 1942882 h 4330701"/>
              <a:gd name="connsiteX42741" fmla="*/ 2760312 w 12191966"/>
              <a:gd name="connsiteY42741" fmla="*/ 1943676 h 4330701"/>
              <a:gd name="connsiteX42742" fmla="*/ 2756741 w 12191966"/>
              <a:gd name="connsiteY42742" fmla="*/ 1943676 h 4330701"/>
              <a:gd name="connsiteX42743" fmla="*/ 2757933 w 12191966"/>
              <a:gd name="connsiteY42743" fmla="*/ 1938516 h 4330701"/>
              <a:gd name="connsiteX42744" fmla="*/ 2758328 w 12191966"/>
              <a:gd name="connsiteY42744" fmla="*/ 1934150 h 4330701"/>
              <a:gd name="connsiteX42745" fmla="*/ 2758328 w 12191966"/>
              <a:gd name="connsiteY42745" fmla="*/ 1930578 h 4330701"/>
              <a:gd name="connsiteX42746" fmla="*/ 2757139 w 12191966"/>
              <a:gd name="connsiteY42746" fmla="*/ 1927402 h 4330701"/>
              <a:gd name="connsiteX42747" fmla="*/ 2756345 w 12191966"/>
              <a:gd name="connsiteY42747" fmla="*/ 1925021 h 4330701"/>
              <a:gd name="connsiteX42748" fmla="*/ 2754760 w 12191966"/>
              <a:gd name="connsiteY42748" fmla="*/ 1923433 h 4330701"/>
              <a:gd name="connsiteX42749" fmla="*/ 2753170 w 12191966"/>
              <a:gd name="connsiteY42749" fmla="*/ 1921845 h 4330701"/>
              <a:gd name="connsiteX42750" fmla="*/ 2750788 w 12191966"/>
              <a:gd name="connsiteY42750" fmla="*/ 1921052 h 4330701"/>
              <a:gd name="connsiteX42751" fmla="*/ 2748805 w 12191966"/>
              <a:gd name="connsiteY42751" fmla="*/ 1920655 h 4330701"/>
              <a:gd name="connsiteX42752" fmla="*/ 2745628 w 12191966"/>
              <a:gd name="connsiteY42752" fmla="*/ 1920655 h 4330701"/>
              <a:gd name="connsiteX42753" fmla="*/ 2740073 w 12191966"/>
              <a:gd name="connsiteY42753" fmla="*/ 1920655 h 4330701"/>
              <a:gd name="connsiteX42754" fmla="*/ 2734517 w 12191966"/>
              <a:gd name="connsiteY42754" fmla="*/ 1920655 h 4330701"/>
              <a:gd name="connsiteX42755" fmla="*/ 2728569 w 12191966"/>
              <a:gd name="connsiteY42755" fmla="*/ 1921052 h 4330701"/>
              <a:gd name="connsiteX42756" fmla="*/ 2729763 w 12191966"/>
              <a:gd name="connsiteY42756" fmla="*/ 1917083 h 4330701"/>
              <a:gd name="connsiteX42757" fmla="*/ 2730551 w 12191966"/>
              <a:gd name="connsiteY42757" fmla="*/ 1913510 h 4330701"/>
              <a:gd name="connsiteX42758" fmla="*/ 2732138 w 12191966"/>
              <a:gd name="connsiteY42758" fmla="*/ 1910335 h 4330701"/>
              <a:gd name="connsiteX42759" fmla="*/ 2733720 w 12191966"/>
              <a:gd name="connsiteY42759" fmla="*/ 1908350 h 4330701"/>
              <a:gd name="connsiteX42760" fmla="*/ 2735708 w 12191966"/>
              <a:gd name="connsiteY42760" fmla="*/ 1906366 h 4330701"/>
              <a:gd name="connsiteX42761" fmla="*/ 2737690 w 12191966"/>
              <a:gd name="connsiteY42761" fmla="*/ 1904778 h 4330701"/>
              <a:gd name="connsiteX42762" fmla="*/ 2739677 w 12191966"/>
              <a:gd name="connsiteY42762" fmla="*/ 1903984 h 4330701"/>
              <a:gd name="connsiteX42763" fmla="*/ 2742057 w 12191966"/>
              <a:gd name="connsiteY42763" fmla="*/ 1903588 h 4330701"/>
              <a:gd name="connsiteX42764" fmla="*/ 2744833 w 12191966"/>
              <a:gd name="connsiteY42764" fmla="*/ 1903588 h 4330701"/>
              <a:gd name="connsiteX42765" fmla="*/ 2747216 w 12191966"/>
              <a:gd name="connsiteY42765" fmla="*/ 1903588 h 4330701"/>
              <a:gd name="connsiteX42766" fmla="*/ 2752379 w 12191966"/>
              <a:gd name="connsiteY42766" fmla="*/ 1904778 h 4330701"/>
              <a:gd name="connsiteX42767" fmla="*/ 2757933 w 12191966"/>
              <a:gd name="connsiteY42767" fmla="*/ 1906763 h 4330701"/>
              <a:gd name="connsiteX42768" fmla="*/ 2763489 w 12191966"/>
              <a:gd name="connsiteY42768" fmla="*/ 1910335 h 4330701"/>
              <a:gd name="connsiteX42769" fmla="*/ 2768251 w 12191966"/>
              <a:gd name="connsiteY42769" fmla="*/ 1914304 h 4330701"/>
              <a:gd name="connsiteX42770" fmla="*/ 2773410 w 12191966"/>
              <a:gd name="connsiteY42770" fmla="*/ 1919067 h 4330701"/>
              <a:gd name="connsiteX42771" fmla="*/ 2777371 w 12191966"/>
              <a:gd name="connsiteY42771" fmla="*/ 1923433 h 4330701"/>
              <a:gd name="connsiteX42772" fmla="*/ 2780947 w 12191966"/>
              <a:gd name="connsiteY42772" fmla="*/ 1928593 h 4330701"/>
              <a:gd name="connsiteX42773" fmla="*/ 2783725 w 12191966"/>
              <a:gd name="connsiteY42773" fmla="*/ 1932959 h 4330701"/>
              <a:gd name="connsiteX42774" fmla="*/ 2785308 w 12191966"/>
              <a:gd name="connsiteY42774" fmla="*/ 1936928 h 4330701"/>
              <a:gd name="connsiteX42775" fmla="*/ 2785710 w 12191966"/>
              <a:gd name="connsiteY42775" fmla="*/ 1938913 h 4330701"/>
              <a:gd name="connsiteX42776" fmla="*/ 2785710 w 12191966"/>
              <a:gd name="connsiteY42776" fmla="*/ 1940500 h 4330701"/>
              <a:gd name="connsiteX42777" fmla="*/ 2785308 w 12191966"/>
              <a:gd name="connsiteY42777" fmla="*/ 1942485 h 4330701"/>
              <a:gd name="connsiteX42778" fmla="*/ 2784918 w 12191966"/>
              <a:gd name="connsiteY42778" fmla="*/ 1943676 h 4330701"/>
              <a:gd name="connsiteX42779" fmla="*/ 2800003 w 12191966"/>
              <a:gd name="connsiteY42779" fmla="*/ 1940500 h 4330701"/>
              <a:gd name="connsiteX42780" fmla="*/ 2814292 w 12191966"/>
              <a:gd name="connsiteY42780" fmla="*/ 1936928 h 4330701"/>
              <a:gd name="connsiteX42781" fmla="*/ 2828578 w 12191966"/>
              <a:gd name="connsiteY42781" fmla="*/ 1932959 h 4330701"/>
              <a:gd name="connsiteX42782" fmla="*/ 2842068 w 12191966"/>
              <a:gd name="connsiteY42782" fmla="*/ 1928593 h 4330701"/>
              <a:gd name="connsiteX42783" fmla="*/ 2855166 w 12191966"/>
              <a:gd name="connsiteY42783" fmla="*/ 1923830 h 4330701"/>
              <a:gd name="connsiteX42784" fmla="*/ 2867867 w 12191966"/>
              <a:gd name="connsiteY42784" fmla="*/ 1919464 h 4330701"/>
              <a:gd name="connsiteX42785" fmla="*/ 2879374 w 12191966"/>
              <a:gd name="connsiteY42785" fmla="*/ 1913907 h 4330701"/>
              <a:gd name="connsiteX42786" fmla="*/ 2890886 w 12191966"/>
              <a:gd name="connsiteY42786" fmla="*/ 1908747 h 4330701"/>
              <a:gd name="connsiteX42787" fmla="*/ 2901206 w 12191966"/>
              <a:gd name="connsiteY42787" fmla="*/ 1902794 h 4330701"/>
              <a:gd name="connsiteX42788" fmla="*/ 2911921 w 12191966"/>
              <a:gd name="connsiteY42788" fmla="*/ 1896840 h 4330701"/>
              <a:gd name="connsiteX42789" fmla="*/ 2921445 w 12191966"/>
              <a:gd name="connsiteY42789" fmla="*/ 1890489 h 4330701"/>
              <a:gd name="connsiteX42790" fmla="*/ 2930968 w 12191966"/>
              <a:gd name="connsiteY42790" fmla="*/ 1883345 h 4330701"/>
              <a:gd name="connsiteX42791" fmla="*/ 2940096 w 12191966"/>
              <a:gd name="connsiteY42791" fmla="*/ 1876201 h 4330701"/>
              <a:gd name="connsiteX42792" fmla="*/ 2948033 w 12191966"/>
              <a:gd name="connsiteY42792" fmla="*/ 1868659 h 4330701"/>
              <a:gd name="connsiteX42793" fmla="*/ 2956367 w 12191966"/>
              <a:gd name="connsiteY42793" fmla="*/ 1860721 h 4330701"/>
              <a:gd name="connsiteX42794" fmla="*/ 2963910 w 12191966"/>
              <a:gd name="connsiteY42794" fmla="*/ 1852386 h 4330701"/>
              <a:gd name="connsiteX42795" fmla="*/ 2966687 w 12191966"/>
              <a:gd name="connsiteY42795" fmla="*/ 1853577 h 4330701"/>
              <a:gd name="connsiteX42796" fmla="*/ 2967083 w 12191966"/>
              <a:gd name="connsiteY42796" fmla="*/ 1854767 h 4330701"/>
              <a:gd name="connsiteX42797" fmla="*/ 2967083 w 12191966"/>
              <a:gd name="connsiteY42797" fmla="*/ 1855561 h 4330701"/>
              <a:gd name="connsiteX42798" fmla="*/ 2967083 w 12191966"/>
              <a:gd name="connsiteY42798" fmla="*/ 1857943 h 4330701"/>
              <a:gd name="connsiteX42799" fmla="*/ 2965893 w 12191966"/>
              <a:gd name="connsiteY42799" fmla="*/ 1860324 h 4330701"/>
              <a:gd name="connsiteX42800" fmla="*/ 2965098 w 12191966"/>
              <a:gd name="connsiteY42800" fmla="*/ 1863103 h 4330701"/>
              <a:gd name="connsiteX42801" fmla="*/ 2963910 w 12191966"/>
              <a:gd name="connsiteY42801" fmla="*/ 1866675 h 4330701"/>
              <a:gd name="connsiteX42802" fmla="*/ 2963513 w 12191966"/>
              <a:gd name="connsiteY42802" fmla="*/ 1870644 h 4330701"/>
              <a:gd name="connsiteX42803" fmla="*/ 2963910 w 12191966"/>
              <a:gd name="connsiteY42803" fmla="*/ 1875407 h 4330701"/>
              <a:gd name="connsiteX42804" fmla="*/ 2971052 w 12191966"/>
              <a:gd name="connsiteY42804" fmla="*/ 1872628 h 4330701"/>
              <a:gd name="connsiteX42805" fmla="*/ 2977401 w 12191966"/>
              <a:gd name="connsiteY42805" fmla="*/ 1871438 h 4330701"/>
              <a:gd name="connsiteX42806" fmla="*/ 2983754 w 12191966"/>
              <a:gd name="connsiteY42806" fmla="*/ 1870247 h 4330701"/>
              <a:gd name="connsiteX42807" fmla="*/ 2989704 w 12191966"/>
              <a:gd name="connsiteY42807" fmla="*/ 1869850 h 4330701"/>
              <a:gd name="connsiteX42808" fmla="*/ 2995658 w 12191966"/>
              <a:gd name="connsiteY42808" fmla="*/ 1869850 h 4330701"/>
              <a:gd name="connsiteX42809" fmla="*/ 3001214 w 12191966"/>
              <a:gd name="connsiteY42809" fmla="*/ 1869850 h 4330701"/>
              <a:gd name="connsiteX42810" fmla="*/ 3012723 w 12191966"/>
              <a:gd name="connsiteY42810" fmla="*/ 1871438 h 4330701"/>
              <a:gd name="connsiteX42811" fmla="*/ 3024629 w 12191966"/>
              <a:gd name="connsiteY42811" fmla="*/ 1873422 h 4330701"/>
              <a:gd name="connsiteX42812" fmla="*/ 3037725 w 12191966"/>
              <a:gd name="connsiteY42812" fmla="*/ 1875407 h 4330701"/>
              <a:gd name="connsiteX42813" fmla="*/ 3045266 w 12191966"/>
              <a:gd name="connsiteY42813" fmla="*/ 1875804 h 4330701"/>
              <a:gd name="connsiteX42814" fmla="*/ 3052807 w 12191966"/>
              <a:gd name="connsiteY42814" fmla="*/ 1875804 h 4330701"/>
              <a:gd name="connsiteX42815" fmla="*/ 3061538 w 12191966"/>
              <a:gd name="connsiteY42815" fmla="*/ 1875804 h 4330701"/>
              <a:gd name="connsiteX42816" fmla="*/ 3070271 w 12191966"/>
              <a:gd name="connsiteY42816" fmla="*/ 1875407 h 4330701"/>
              <a:gd name="connsiteX42817" fmla="*/ 3067888 w 12191966"/>
              <a:gd name="connsiteY42817" fmla="*/ 1878979 h 4330701"/>
              <a:gd name="connsiteX42818" fmla="*/ 3065507 w 12191966"/>
              <a:gd name="connsiteY42818" fmla="*/ 1881757 h 4330701"/>
              <a:gd name="connsiteX42819" fmla="*/ 3062331 w 12191966"/>
              <a:gd name="connsiteY42819" fmla="*/ 1884933 h 4330701"/>
              <a:gd name="connsiteX42820" fmla="*/ 3058759 w 12191966"/>
              <a:gd name="connsiteY42820" fmla="*/ 1887314 h 4330701"/>
              <a:gd name="connsiteX42821" fmla="*/ 3055189 w 12191966"/>
              <a:gd name="connsiteY42821" fmla="*/ 1889299 h 4330701"/>
              <a:gd name="connsiteX42822" fmla="*/ 3052013 w 12191966"/>
              <a:gd name="connsiteY42822" fmla="*/ 1891283 h 4330701"/>
              <a:gd name="connsiteX42823" fmla="*/ 3047648 w 12191966"/>
              <a:gd name="connsiteY42823" fmla="*/ 1892871 h 4330701"/>
              <a:gd name="connsiteX42824" fmla="*/ 3043681 w 12191966"/>
              <a:gd name="connsiteY42824" fmla="*/ 1894459 h 4330701"/>
              <a:gd name="connsiteX42825" fmla="*/ 3034952 w 12191966"/>
              <a:gd name="connsiteY42825" fmla="*/ 1896046 h 4330701"/>
              <a:gd name="connsiteX42826" fmla="*/ 3025822 w 12191966"/>
              <a:gd name="connsiteY42826" fmla="*/ 1897237 h 4330701"/>
              <a:gd name="connsiteX42827" fmla="*/ 3016297 w 12191966"/>
              <a:gd name="connsiteY42827" fmla="*/ 1898031 h 4330701"/>
              <a:gd name="connsiteX42828" fmla="*/ 3005976 w 12191966"/>
              <a:gd name="connsiteY42828" fmla="*/ 1898428 h 4330701"/>
              <a:gd name="connsiteX42829" fmla="*/ 2986532 w 12191966"/>
              <a:gd name="connsiteY42829" fmla="*/ 1899222 h 4330701"/>
              <a:gd name="connsiteX42830" fmla="*/ 2976610 w 12191966"/>
              <a:gd name="connsiteY42830" fmla="*/ 1900015 h 4330701"/>
              <a:gd name="connsiteX42831" fmla="*/ 2967480 w 12191966"/>
              <a:gd name="connsiteY42831" fmla="*/ 1900809 h 4330701"/>
              <a:gd name="connsiteX42832" fmla="*/ 2958353 w 12191966"/>
              <a:gd name="connsiteY42832" fmla="*/ 1902397 h 4330701"/>
              <a:gd name="connsiteX42833" fmla="*/ 2950018 w 12191966"/>
              <a:gd name="connsiteY42833" fmla="*/ 1904778 h 4330701"/>
              <a:gd name="connsiteX42834" fmla="*/ 2946447 w 12191966"/>
              <a:gd name="connsiteY42834" fmla="*/ 1906366 h 4330701"/>
              <a:gd name="connsiteX42835" fmla="*/ 2942481 w 12191966"/>
              <a:gd name="connsiteY42835" fmla="*/ 1908350 h 4330701"/>
              <a:gd name="connsiteX42836" fmla="*/ 2938907 w 12191966"/>
              <a:gd name="connsiteY42836" fmla="*/ 1911129 h 4330701"/>
              <a:gd name="connsiteX42837" fmla="*/ 2935731 w 12191966"/>
              <a:gd name="connsiteY42837" fmla="*/ 1913510 h 4330701"/>
              <a:gd name="connsiteX42838" fmla="*/ 2937318 w 12191966"/>
              <a:gd name="connsiteY42838" fmla="*/ 1918273 h 4330701"/>
              <a:gd name="connsiteX42839" fmla="*/ 2939304 w 12191966"/>
              <a:gd name="connsiteY42839" fmla="*/ 1923036 h 4330701"/>
              <a:gd name="connsiteX42840" fmla="*/ 2941287 w 12191966"/>
              <a:gd name="connsiteY42840" fmla="*/ 1927402 h 4330701"/>
              <a:gd name="connsiteX42841" fmla="*/ 2943273 w 12191966"/>
              <a:gd name="connsiteY42841" fmla="*/ 1931371 h 4330701"/>
              <a:gd name="connsiteX42842" fmla="*/ 2946050 w 12191966"/>
              <a:gd name="connsiteY42842" fmla="*/ 1935340 h 4330701"/>
              <a:gd name="connsiteX42843" fmla="*/ 2948432 w 12191966"/>
              <a:gd name="connsiteY42843" fmla="*/ 1938913 h 4330701"/>
              <a:gd name="connsiteX42844" fmla="*/ 2954383 w 12191966"/>
              <a:gd name="connsiteY42844" fmla="*/ 1944866 h 4330701"/>
              <a:gd name="connsiteX42845" fmla="*/ 2960336 w 12191966"/>
              <a:gd name="connsiteY42845" fmla="*/ 1951217 h 4330701"/>
              <a:gd name="connsiteX42846" fmla="*/ 2967083 w 12191966"/>
              <a:gd name="connsiteY42846" fmla="*/ 1955980 h 4330701"/>
              <a:gd name="connsiteX42847" fmla="*/ 2980576 w 12191966"/>
              <a:gd name="connsiteY42847" fmla="*/ 1966696 h 4330701"/>
              <a:gd name="connsiteX42848" fmla="*/ 2979386 w 12191966"/>
              <a:gd name="connsiteY42848" fmla="*/ 1969078 h 4330701"/>
              <a:gd name="connsiteX42849" fmla="*/ 2978593 w 12191966"/>
              <a:gd name="connsiteY42849" fmla="*/ 1972253 h 4330701"/>
              <a:gd name="connsiteX42850" fmla="*/ 2977401 w 12191966"/>
              <a:gd name="connsiteY42850" fmla="*/ 1979001 h 4330701"/>
              <a:gd name="connsiteX42851" fmla="*/ 2976610 w 12191966"/>
              <a:gd name="connsiteY42851" fmla="*/ 1995274 h 4330701"/>
              <a:gd name="connsiteX42852" fmla="*/ 2975418 w 12191966"/>
              <a:gd name="connsiteY42852" fmla="*/ 2002419 h 4330701"/>
              <a:gd name="connsiteX42853" fmla="*/ 2974627 w 12191966"/>
              <a:gd name="connsiteY42853" fmla="*/ 2005197 h 4330701"/>
              <a:gd name="connsiteX42854" fmla="*/ 2973435 w 12191966"/>
              <a:gd name="connsiteY42854" fmla="*/ 2007578 h 4330701"/>
              <a:gd name="connsiteX42855" fmla="*/ 2971448 w 12191966"/>
              <a:gd name="connsiteY42855" fmla="*/ 2009960 h 4330701"/>
              <a:gd name="connsiteX42856" fmla="*/ 2969463 w 12191966"/>
              <a:gd name="connsiteY42856" fmla="*/ 2011151 h 4330701"/>
              <a:gd name="connsiteX42857" fmla="*/ 2967083 w 12191966"/>
              <a:gd name="connsiteY42857" fmla="*/ 2012341 h 4330701"/>
              <a:gd name="connsiteX42858" fmla="*/ 2963910 w 12191966"/>
              <a:gd name="connsiteY42858" fmla="*/ 2012341 h 4330701"/>
              <a:gd name="connsiteX42859" fmla="*/ 2963910 w 12191966"/>
              <a:gd name="connsiteY42859" fmla="*/ 2014723 h 4330701"/>
              <a:gd name="connsiteX42860" fmla="*/ 2966687 w 12191966"/>
              <a:gd name="connsiteY42860" fmla="*/ 2013135 h 4330701"/>
              <a:gd name="connsiteX42861" fmla="*/ 2969069 w 12191966"/>
              <a:gd name="connsiteY42861" fmla="*/ 2012341 h 4330701"/>
              <a:gd name="connsiteX42862" fmla="*/ 2972243 w 12191966"/>
              <a:gd name="connsiteY42862" fmla="*/ 2011944 h 4330701"/>
              <a:gd name="connsiteX42863" fmla="*/ 2975418 w 12191966"/>
              <a:gd name="connsiteY42863" fmla="*/ 2012341 h 4330701"/>
              <a:gd name="connsiteX42864" fmla="*/ 2982164 w 12191966"/>
              <a:gd name="connsiteY42864" fmla="*/ 2013135 h 4330701"/>
              <a:gd name="connsiteX42865" fmla="*/ 2990102 w 12191966"/>
              <a:gd name="connsiteY42865" fmla="*/ 2015120 h 4330701"/>
              <a:gd name="connsiteX42866" fmla="*/ 2988517 w 12191966"/>
              <a:gd name="connsiteY42866" fmla="*/ 2011944 h 4330701"/>
              <a:gd name="connsiteX42867" fmla="*/ 2986532 w 12191966"/>
              <a:gd name="connsiteY42867" fmla="*/ 2008769 h 4330701"/>
              <a:gd name="connsiteX42868" fmla="*/ 2984149 w 12191966"/>
              <a:gd name="connsiteY42868" fmla="*/ 2006388 h 4330701"/>
              <a:gd name="connsiteX42869" fmla="*/ 2982560 w 12191966"/>
              <a:gd name="connsiteY42869" fmla="*/ 2005197 h 4330701"/>
              <a:gd name="connsiteX42870" fmla="*/ 2980576 w 12191966"/>
              <a:gd name="connsiteY42870" fmla="*/ 2004800 h 4330701"/>
              <a:gd name="connsiteX42871" fmla="*/ 2984546 w 12191966"/>
              <a:gd name="connsiteY42871" fmla="*/ 2001228 h 4330701"/>
              <a:gd name="connsiteX42872" fmla="*/ 2988118 w 12191966"/>
              <a:gd name="connsiteY42872" fmla="*/ 1998846 h 4330701"/>
              <a:gd name="connsiteX42873" fmla="*/ 2992087 w 12191966"/>
              <a:gd name="connsiteY42873" fmla="*/ 1996862 h 4330701"/>
              <a:gd name="connsiteX42874" fmla="*/ 2996055 w 12191966"/>
              <a:gd name="connsiteY42874" fmla="*/ 1995274 h 4330701"/>
              <a:gd name="connsiteX42875" fmla="*/ 3000023 w 12191966"/>
              <a:gd name="connsiteY42875" fmla="*/ 1994083 h 4330701"/>
              <a:gd name="connsiteX42876" fmla="*/ 3003994 w 12191966"/>
              <a:gd name="connsiteY42876" fmla="*/ 1993290 h 4330701"/>
              <a:gd name="connsiteX42877" fmla="*/ 3012326 w 12191966"/>
              <a:gd name="connsiteY42877" fmla="*/ 1992893 h 4330701"/>
              <a:gd name="connsiteX42878" fmla="*/ 3027807 w 12191966"/>
              <a:gd name="connsiteY42878" fmla="*/ 1992099 h 4330701"/>
              <a:gd name="connsiteX42879" fmla="*/ 3035343 w 12191966"/>
              <a:gd name="connsiteY42879" fmla="*/ 1991305 h 4330701"/>
              <a:gd name="connsiteX42880" fmla="*/ 3038913 w 12191966"/>
              <a:gd name="connsiteY42880" fmla="*/ 1990908 h 4330701"/>
              <a:gd name="connsiteX42881" fmla="*/ 3042489 w 12191966"/>
              <a:gd name="connsiteY42881" fmla="*/ 1989320 h 4330701"/>
              <a:gd name="connsiteX42882" fmla="*/ 3042489 w 12191966"/>
              <a:gd name="connsiteY42882" fmla="*/ 1982573 h 4330701"/>
              <a:gd name="connsiteX42883" fmla="*/ 3041294 w 12191966"/>
              <a:gd name="connsiteY42883" fmla="*/ 1977810 h 4330701"/>
              <a:gd name="connsiteX42884" fmla="*/ 3039709 w 12191966"/>
              <a:gd name="connsiteY42884" fmla="*/ 1973047 h 4330701"/>
              <a:gd name="connsiteX42885" fmla="*/ 3037327 w 12191966"/>
              <a:gd name="connsiteY42885" fmla="*/ 1969475 h 4330701"/>
              <a:gd name="connsiteX42886" fmla="*/ 3034952 w 12191966"/>
              <a:gd name="connsiteY42886" fmla="*/ 1966696 h 4330701"/>
              <a:gd name="connsiteX42887" fmla="*/ 3031773 w 12191966"/>
              <a:gd name="connsiteY42887" fmla="*/ 1963521 h 4330701"/>
              <a:gd name="connsiteX42888" fmla="*/ 3025822 w 12191966"/>
              <a:gd name="connsiteY42888" fmla="*/ 1959155 h 4330701"/>
              <a:gd name="connsiteX42889" fmla="*/ 3021058 w 12191966"/>
              <a:gd name="connsiteY42889" fmla="*/ 1958758 h 4330701"/>
              <a:gd name="connsiteX42890" fmla="*/ 3017882 w 12191966"/>
              <a:gd name="connsiteY42890" fmla="*/ 1959552 h 4330701"/>
              <a:gd name="connsiteX42891" fmla="*/ 3014707 w 12191966"/>
              <a:gd name="connsiteY42891" fmla="*/ 1961140 h 4330701"/>
              <a:gd name="connsiteX42892" fmla="*/ 3012326 w 12191966"/>
              <a:gd name="connsiteY42892" fmla="*/ 1963521 h 4330701"/>
              <a:gd name="connsiteX42893" fmla="*/ 3010342 w 12191966"/>
              <a:gd name="connsiteY42893" fmla="*/ 1967093 h 4330701"/>
              <a:gd name="connsiteX42894" fmla="*/ 3009152 w 12191966"/>
              <a:gd name="connsiteY42894" fmla="*/ 1971063 h 4330701"/>
              <a:gd name="connsiteX42895" fmla="*/ 3008754 w 12191966"/>
              <a:gd name="connsiteY42895" fmla="*/ 1976222 h 4330701"/>
              <a:gd name="connsiteX42896" fmla="*/ 3008754 w 12191966"/>
              <a:gd name="connsiteY42896" fmla="*/ 1981779 h 4330701"/>
              <a:gd name="connsiteX42897" fmla="*/ 3003596 w 12191966"/>
              <a:gd name="connsiteY42897" fmla="*/ 1978207 h 4330701"/>
              <a:gd name="connsiteX42898" fmla="*/ 2999626 w 12191966"/>
              <a:gd name="connsiteY42898" fmla="*/ 1974635 h 4330701"/>
              <a:gd name="connsiteX42899" fmla="*/ 2996055 w 12191966"/>
              <a:gd name="connsiteY42899" fmla="*/ 1971063 h 4330701"/>
              <a:gd name="connsiteX42900" fmla="*/ 2993278 w 12191966"/>
              <a:gd name="connsiteY42900" fmla="*/ 1967093 h 4330701"/>
              <a:gd name="connsiteX42901" fmla="*/ 2991292 w 12191966"/>
              <a:gd name="connsiteY42901" fmla="*/ 1963521 h 4330701"/>
              <a:gd name="connsiteX42902" fmla="*/ 2988517 w 12191966"/>
              <a:gd name="connsiteY42902" fmla="*/ 1959552 h 4330701"/>
              <a:gd name="connsiteX42903" fmla="*/ 2984944 w 12191966"/>
              <a:gd name="connsiteY42903" fmla="*/ 1952408 h 4330701"/>
              <a:gd name="connsiteX42904" fmla="*/ 2980972 w 12191966"/>
              <a:gd name="connsiteY42904" fmla="*/ 1944866 h 4330701"/>
              <a:gd name="connsiteX42905" fmla="*/ 2978593 w 12191966"/>
              <a:gd name="connsiteY42905" fmla="*/ 1942088 h 4330701"/>
              <a:gd name="connsiteX42906" fmla="*/ 2976212 w 12191966"/>
              <a:gd name="connsiteY42906" fmla="*/ 1938913 h 4330701"/>
              <a:gd name="connsiteX42907" fmla="*/ 2972638 w 12191966"/>
              <a:gd name="connsiteY42907" fmla="*/ 1936134 h 4330701"/>
              <a:gd name="connsiteX42908" fmla="*/ 2968669 w 12191966"/>
              <a:gd name="connsiteY42908" fmla="*/ 1932959 h 4330701"/>
              <a:gd name="connsiteX42909" fmla="*/ 2963910 w 12191966"/>
              <a:gd name="connsiteY42909" fmla="*/ 1930578 h 4330701"/>
              <a:gd name="connsiteX42910" fmla="*/ 2958353 w 12191966"/>
              <a:gd name="connsiteY42910" fmla="*/ 1928593 h 4330701"/>
              <a:gd name="connsiteX42911" fmla="*/ 2961923 w 12191966"/>
              <a:gd name="connsiteY42911" fmla="*/ 1924624 h 4330701"/>
              <a:gd name="connsiteX42912" fmla="*/ 2965495 w 12191966"/>
              <a:gd name="connsiteY42912" fmla="*/ 1920655 h 4330701"/>
              <a:gd name="connsiteX42913" fmla="*/ 2969463 w 12191966"/>
              <a:gd name="connsiteY42913" fmla="*/ 1917479 h 4330701"/>
              <a:gd name="connsiteX42914" fmla="*/ 2973037 w 12191966"/>
              <a:gd name="connsiteY42914" fmla="*/ 1915495 h 4330701"/>
              <a:gd name="connsiteX42915" fmla="*/ 2976610 w 12191966"/>
              <a:gd name="connsiteY42915" fmla="*/ 1913510 h 4330701"/>
              <a:gd name="connsiteX42916" fmla="*/ 2980180 w 12191966"/>
              <a:gd name="connsiteY42916" fmla="*/ 1912320 h 4330701"/>
              <a:gd name="connsiteX42917" fmla="*/ 2984149 w 12191966"/>
              <a:gd name="connsiteY42917" fmla="*/ 1911526 h 4330701"/>
              <a:gd name="connsiteX42918" fmla="*/ 2987723 w 12191966"/>
              <a:gd name="connsiteY42918" fmla="*/ 1911526 h 4330701"/>
              <a:gd name="connsiteX42919" fmla="*/ 2991292 w 12191966"/>
              <a:gd name="connsiteY42919" fmla="*/ 1911526 h 4330701"/>
              <a:gd name="connsiteX42920" fmla="*/ 2994468 w 12191966"/>
              <a:gd name="connsiteY42920" fmla="*/ 1911923 h 4330701"/>
              <a:gd name="connsiteX42921" fmla="*/ 3002006 w 12191966"/>
              <a:gd name="connsiteY42921" fmla="*/ 1913907 h 4330701"/>
              <a:gd name="connsiteX42922" fmla="*/ 3009152 w 12191966"/>
              <a:gd name="connsiteY42922" fmla="*/ 1917083 h 4330701"/>
              <a:gd name="connsiteX42923" fmla="*/ 3016297 w 12191966"/>
              <a:gd name="connsiteY42923" fmla="*/ 1920655 h 4330701"/>
              <a:gd name="connsiteX42924" fmla="*/ 3030188 w 12191966"/>
              <a:gd name="connsiteY42924" fmla="*/ 1928990 h 4330701"/>
              <a:gd name="connsiteX42925" fmla="*/ 3037327 w 12191966"/>
              <a:gd name="connsiteY42925" fmla="*/ 1932959 h 4330701"/>
              <a:gd name="connsiteX42926" fmla="*/ 3043681 w 12191966"/>
              <a:gd name="connsiteY42926" fmla="*/ 1936134 h 4330701"/>
              <a:gd name="connsiteX42927" fmla="*/ 3050824 w 12191966"/>
              <a:gd name="connsiteY42927" fmla="*/ 1938516 h 4330701"/>
              <a:gd name="connsiteX42928" fmla="*/ 3054395 w 12191966"/>
              <a:gd name="connsiteY42928" fmla="*/ 1938913 h 4330701"/>
              <a:gd name="connsiteX42929" fmla="*/ 3057174 w 12191966"/>
              <a:gd name="connsiteY42929" fmla="*/ 1939706 h 4330701"/>
              <a:gd name="connsiteX42930" fmla="*/ 3060744 w 12191966"/>
              <a:gd name="connsiteY42930" fmla="*/ 1939706 h 4330701"/>
              <a:gd name="connsiteX42931" fmla="*/ 3064317 w 12191966"/>
              <a:gd name="connsiteY42931" fmla="*/ 1938913 h 4330701"/>
              <a:gd name="connsiteX42932" fmla="*/ 3067492 w 12191966"/>
              <a:gd name="connsiteY42932" fmla="*/ 1938516 h 4330701"/>
              <a:gd name="connsiteX42933" fmla="*/ 3071064 w 12191966"/>
              <a:gd name="connsiteY42933" fmla="*/ 1936928 h 4330701"/>
              <a:gd name="connsiteX42934" fmla="*/ 3070271 w 12191966"/>
              <a:gd name="connsiteY42934" fmla="*/ 1934944 h 4330701"/>
              <a:gd name="connsiteX42935" fmla="*/ 3071064 w 12191966"/>
              <a:gd name="connsiteY42935" fmla="*/ 1932562 h 4330701"/>
              <a:gd name="connsiteX42936" fmla="*/ 3073444 w 12191966"/>
              <a:gd name="connsiteY42936" fmla="*/ 1930974 h 4330701"/>
              <a:gd name="connsiteX42937" fmla="*/ 3076224 w 12191966"/>
              <a:gd name="connsiteY42937" fmla="*/ 1929387 h 4330701"/>
              <a:gd name="connsiteX42938" fmla="*/ 3079001 w 12191966"/>
              <a:gd name="connsiteY42938" fmla="*/ 1928990 h 4330701"/>
              <a:gd name="connsiteX42939" fmla="*/ 3081383 w 12191966"/>
              <a:gd name="connsiteY42939" fmla="*/ 1928593 h 4330701"/>
              <a:gd name="connsiteX42940" fmla="*/ 3079398 w 12191966"/>
              <a:gd name="connsiteY42940" fmla="*/ 1923830 h 4330701"/>
              <a:gd name="connsiteX42941" fmla="*/ 3077412 w 12191966"/>
              <a:gd name="connsiteY42941" fmla="*/ 1919067 h 4330701"/>
              <a:gd name="connsiteX42942" fmla="*/ 3076224 w 12191966"/>
              <a:gd name="connsiteY42942" fmla="*/ 1913113 h 4330701"/>
              <a:gd name="connsiteX42943" fmla="*/ 3075826 w 12191966"/>
              <a:gd name="connsiteY42943" fmla="*/ 1905969 h 4330701"/>
              <a:gd name="connsiteX42944" fmla="*/ 3069079 w 12191966"/>
              <a:gd name="connsiteY42944" fmla="*/ 1913113 h 4330701"/>
              <a:gd name="connsiteX42945" fmla="*/ 3064317 w 12191966"/>
              <a:gd name="connsiteY42945" fmla="*/ 1916289 h 4330701"/>
              <a:gd name="connsiteX42946" fmla="*/ 3060347 w 12191966"/>
              <a:gd name="connsiteY42946" fmla="*/ 1919464 h 4330701"/>
              <a:gd name="connsiteX42947" fmla="*/ 3057966 w 12191966"/>
              <a:gd name="connsiteY42947" fmla="*/ 1919861 h 4330701"/>
              <a:gd name="connsiteX42948" fmla="*/ 3055981 w 12191966"/>
              <a:gd name="connsiteY42948" fmla="*/ 1920655 h 4330701"/>
              <a:gd name="connsiteX42949" fmla="*/ 3053997 w 12191966"/>
              <a:gd name="connsiteY42949" fmla="*/ 1921052 h 4330701"/>
              <a:gd name="connsiteX42950" fmla="*/ 3051218 w 12191966"/>
              <a:gd name="connsiteY42950" fmla="*/ 1920655 h 4330701"/>
              <a:gd name="connsiteX42951" fmla="*/ 3048838 w 12191966"/>
              <a:gd name="connsiteY42951" fmla="*/ 1919464 h 4330701"/>
              <a:gd name="connsiteX42952" fmla="*/ 3046854 w 12191966"/>
              <a:gd name="connsiteY42952" fmla="*/ 1917876 h 4330701"/>
              <a:gd name="connsiteX42953" fmla="*/ 3044870 w 12191966"/>
              <a:gd name="connsiteY42953" fmla="*/ 1915892 h 4330701"/>
              <a:gd name="connsiteX42954" fmla="*/ 3042489 w 12191966"/>
              <a:gd name="connsiteY42954" fmla="*/ 1913510 h 4330701"/>
              <a:gd name="connsiteX42955" fmla="*/ 3044472 w 12191966"/>
              <a:gd name="connsiteY42955" fmla="*/ 1911129 h 4330701"/>
              <a:gd name="connsiteX42956" fmla="*/ 3046457 w 12191966"/>
              <a:gd name="connsiteY42956" fmla="*/ 1908350 h 4330701"/>
              <a:gd name="connsiteX42957" fmla="*/ 3048838 w 12191966"/>
              <a:gd name="connsiteY42957" fmla="*/ 1906366 h 4330701"/>
              <a:gd name="connsiteX42958" fmla="*/ 3051218 w 12191966"/>
              <a:gd name="connsiteY42958" fmla="*/ 1904381 h 4330701"/>
              <a:gd name="connsiteX42959" fmla="*/ 3056777 w 12191966"/>
              <a:gd name="connsiteY42959" fmla="*/ 1902000 h 4330701"/>
              <a:gd name="connsiteX42960" fmla="*/ 3063524 w 12191966"/>
              <a:gd name="connsiteY42960" fmla="*/ 1900015 h 4330701"/>
              <a:gd name="connsiteX42961" fmla="*/ 3069873 w 12191966"/>
              <a:gd name="connsiteY42961" fmla="*/ 1898428 h 4330701"/>
              <a:gd name="connsiteX42962" fmla="*/ 3077412 w 12191966"/>
              <a:gd name="connsiteY42962" fmla="*/ 1898031 h 4330701"/>
              <a:gd name="connsiteX42963" fmla="*/ 3084952 w 12191966"/>
              <a:gd name="connsiteY42963" fmla="*/ 1898031 h 4330701"/>
              <a:gd name="connsiteX42964" fmla="*/ 3092890 w 12191966"/>
              <a:gd name="connsiteY42964" fmla="*/ 1898428 h 4330701"/>
              <a:gd name="connsiteX42965" fmla="*/ 3084556 w 12191966"/>
              <a:gd name="connsiteY42965" fmla="*/ 1886917 h 4330701"/>
              <a:gd name="connsiteX42966" fmla="*/ 3081776 w 12191966"/>
              <a:gd name="connsiteY42966" fmla="*/ 1882154 h 4330701"/>
              <a:gd name="connsiteX42967" fmla="*/ 3079792 w 12191966"/>
              <a:gd name="connsiteY42967" fmla="*/ 1877788 h 4330701"/>
              <a:gd name="connsiteX42968" fmla="*/ 3079398 w 12191966"/>
              <a:gd name="connsiteY42968" fmla="*/ 1875804 h 4330701"/>
              <a:gd name="connsiteX42969" fmla="*/ 3079398 w 12191966"/>
              <a:gd name="connsiteY42969" fmla="*/ 1873422 h 4330701"/>
              <a:gd name="connsiteX42970" fmla="*/ 3079398 w 12191966"/>
              <a:gd name="connsiteY42970" fmla="*/ 1870644 h 4330701"/>
              <a:gd name="connsiteX42971" fmla="*/ 3080586 w 12191966"/>
              <a:gd name="connsiteY42971" fmla="*/ 1867866 h 4330701"/>
              <a:gd name="connsiteX42972" fmla="*/ 3082967 w 12191966"/>
              <a:gd name="connsiteY42972" fmla="*/ 1860721 h 4330701"/>
              <a:gd name="connsiteX42973" fmla="*/ 3086939 w 12191966"/>
              <a:gd name="connsiteY42973" fmla="*/ 1852783 h 4330701"/>
              <a:gd name="connsiteX42974" fmla="*/ 3071858 w 12191966"/>
              <a:gd name="connsiteY42974" fmla="*/ 1855164 h 4330701"/>
              <a:gd name="connsiteX42975" fmla="*/ 3054790 w 12191966"/>
              <a:gd name="connsiteY42975" fmla="*/ 1858340 h 4330701"/>
              <a:gd name="connsiteX42976" fmla="*/ 3045663 w 12191966"/>
              <a:gd name="connsiteY42976" fmla="*/ 1859133 h 4330701"/>
              <a:gd name="connsiteX42977" fmla="*/ 3036937 w 12191966"/>
              <a:gd name="connsiteY42977" fmla="*/ 1859927 h 4330701"/>
              <a:gd name="connsiteX42978" fmla="*/ 3027807 w 12191966"/>
              <a:gd name="connsiteY42978" fmla="*/ 1859927 h 4330701"/>
              <a:gd name="connsiteX42979" fmla="*/ 3019868 w 12191966"/>
              <a:gd name="connsiteY42979" fmla="*/ 1859927 h 4330701"/>
              <a:gd name="connsiteX42980" fmla="*/ 3011535 w 12191966"/>
              <a:gd name="connsiteY42980" fmla="*/ 1858737 h 4330701"/>
              <a:gd name="connsiteX42981" fmla="*/ 3004787 w 12191966"/>
              <a:gd name="connsiteY42981" fmla="*/ 1857149 h 4330701"/>
              <a:gd name="connsiteX42982" fmla="*/ 2998038 w 12191966"/>
              <a:gd name="connsiteY42982" fmla="*/ 1855164 h 4330701"/>
              <a:gd name="connsiteX42983" fmla="*/ 2995658 w 12191966"/>
              <a:gd name="connsiteY42983" fmla="*/ 1853577 h 4330701"/>
              <a:gd name="connsiteX42984" fmla="*/ 2993278 w 12191966"/>
              <a:gd name="connsiteY42984" fmla="*/ 1851592 h 4330701"/>
              <a:gd name="connsiteX42985" fmla="*/ 2991292 w 12191966"/>
              <a:gd name="connsiteY42985" fmla="*/ 1850401 h 4330701"/>
              <a:gd name="connsiteX42986" fmla="*/ 2988912 w 12191966"/>
              <a:gd name="connsiteY42986" fmla="*/ 1847623 h 4330701"/>
              <a:gd name="connsiteX42987" fmla="*/ 2987723 w 12191966"/>
              <a:gd name="connsiteY42987" fmla="*/ 1845638 h 4330701"/>
              <a:gd name="connsiteX42988" fmla="*/ 2986532 w 12191966"/>
              <a:gd name="connsiteY42988" fmla="*/ 1843257 h 4330701"/>
              <a:gd name="connsiteX42989" fmla="*/ 2986135 w 12191966"/>
              <a:gd name="connsiteY42989" fmla="*/ 1840082 h 4330701"/>
              <a:gd name="connsiteX42990" fmla="*/ 2985737 w 12191966"/>
              <a:gd name="connsiteY42990" fmla="*/ 1836510 h 4330701"/>
              <a:gd name="connsiteX42991" fmla="*/ 2985737 w 12191966"/>
              <a:gd name="connsiteY42991" fmla="*/ 1833731 h 4330701"/>
              <a:gd name="connsiteX42992" fmla="*/ 2986532 w 12191966"/>
              <a:gd name="connsiteY42992" fmla="*/ 1829762 h 4330701"/>
              <a:gd name="connsiteX42993" fmla="*/ 2983754 w 12191966"/>
              <a:gd name="connsiteY42993" fmla="*/ 1832540 h 4330701"/>
              <a:gd name="connsiteX42994" fmla="*/ 2980180 w 12191966"/>
              <a:gd name="connsiteY42994" fmla="*/ 1834525 h 4330701"/>
              <a:gd name="connsiteX42995" fmla="*/ 2976610 w 12191966"/>
              <a:gd name="connsiteY42995" fmla="*/ 1836113 h 4330701"/>
              <a:gd name="connsiteX42996" fmla="*/ 2972243 w 12191966"/>
              <a:gd name="connsiteY42996" fmla="*/ 1837303 h 4330701"/>
              <a:gd name="connsiteX42997" fmla="*/ 2967480 w 12191966"/>
              <a:gd name="connsiteY42997" fmla="*/ 1837700 h 4330701"/>
              <a:gd name="connsiteX42998" fmla="*/ 2963115 w 12191966"/>
              <a:gd name="connsiteY42998" fmla="*/ 1837700 h 4330701"/>
              <a:gd name="connsiteX42999" fmla="*/ 2952793 w 12191966"/>
              <a:gd name="connsiteY42999" fmla="*/ 1837303 h 4330701"/>
              <a:gd name="connsiteX43000" fmla="*/ 2952000 w 12191966"/>
              <a:gd name="connsiteY43000" fmla="*/ 1843257 h 4330701"/>
              <a:gd name="connsiteX43001" fmla="*/ 2950415 w 12191966"/>
              <a:gd name="connsiteY43001" fmla="*/ 1848417 h 4330701"/>
              <a:gd name="connsiteX43002" fmla="*/ 2948033 w 12191966"/>
              <a:gd name="connsiteY43002" fmla="*/ 1852783 h 4330701"/>
              <a:gd name="connsiteX43003" fmla="*/ 2944858 w 12191966"/>
              <a:gd name="connsiteY43003" fmla="*/ 1856752 h 4330701"/>
              <a:gd name="connsiteX43004" fmla="*/ 2940890 w 12191966"/>
              <a:gd name="connsiteY43004" fmla="*/ 1859927 h 4330701"/>
              <a:gd name="connsiteX43005" fmla="*/ 2936528 w 12191966"/>
              <a:gd name="connsiteY43005" fmla="*/ 1861912 h 4330701"/>
              <a:gd name="connsiteX43006" fmla="*/ 2931367 w 12191966"/>
              <a:gd name="connsiteY43006" fmla="*/ 1863896 h 4330701"/>
              <a:gd name="connsiteX43007" fmla="*/ 2925810 w 12191966"/>
              <a:gd name="connsiteY43007" fmla="*/ 1864690 h 4330701"/>
              <a:gd name="connsiteX43008" fmla="*/ 2920255 w 12191966"/>
              <a:gd name="connsiteY43008" fmla="*/ 1865881 h 4330701"/>
              <a:gd name="connsiteX43009" fmla="*/ 2913905 w 12191966"/>
              <a:gd name="connsiteY43009" fmla="*/ 1866278 h 4330701"/>
              <a:gd name="connsiteX43010" fmla="*/ 2907952 w 12191966"/>
              <a:gd name="connsiteY43010" fmla="*/ 1865881 h 4330701"/>
              <a:gd name="connsiteX43011" fmla="*/ 2901206 w 12191966"/>
              <a:gd name="connsiteY43011" fmla="*/ 1865484 h 4330701"/>
              <a:gd name="connsiteX43012" fmla="*/ 2894460 w 12191966"/>
              <a:gd name="connsiteY43012" fmla="*/ 1864293 h 4330701"/>
              <a:gd name="connsiteX43013" fmla="*/ 2887708 w 12191966"/>
              <a:gd name="connsiteY43013" fmla="*/ 1863103 h 4330701"/>
              <a:gd name="connsiteX43014" fmla="*/ 2874217 w 12191966"/>
              <a:gd name="connsiteY43014" fmla="*/ 1860324 h 4330701"/>
              <a:gd name="connsiteX43015" fmla="*/ 2878185 w 12191966"/>
              <a:gd name="connsiteY43015" fmla="*/ 1857149 h 4330701"/>
              <a:gd name="connsiteX43016" fmla="*/ 2882549 w 12191966"/>
              <a:gd name="connsiteY43016" fmla="*/ 1853577 h 4330701"/>
              <a:gd name="connsiteX43017" fmla="*/ 2886121 w 12191966"/>
              <a:gd name="connsiteY43017" fmla="*/ 1849608 h 4330701"/>
              <a:gd name="connsiteX43018" fmla="*/ 2889298 w 12191966"/>
              <a:gd name="connsiteY43018" fmla="*/ 1845638 h 4330701"/>
              <a:gd name="connsiteX43019" fmla="*/ 2890092 w 12191966"/>
              <a:gd name="connsiteY43019" fmla="*/ 1843654 h 4330701"/>
              <a:gd name="connsiteX43020" fmla="*/ 2890886 w 12191966"/>
              <a:gd name="connsiteY43020" fmla="*/ 1841669 h 4330701"/>
              <a:gd name="connsiteX43021" fmla="*/ 2890092 w 12191966"/>
              <a:gd name="connsiteY43021" fmla="*/ 1839288 h 4330701"/>
              <a:gd name="connsiteX43022" fmla="*/ 2889695 w 12191966"/>
              <a:gd name="connsiteY43022" fmla="*/ 1837303 h 4330701"/>
              <a:gd name="connsiteX43023" fmla="*/ 2888901 w 12191966"/>
              <a:gd name="connsiteY43023" fmla="*/ 1835319 h 4330701"/>
              <a:gd name="connsiteX43024" fmla="*/ 2886121 w 12191966"/>
              <a:gd name="connsiteY43024" fmla="*/ 1833334 h 4330701"/>
              <a:gd name="connsiteX43025" fmla="*/ 2883742 w 12191966"/>
              <a:gd name="connsiteY43025" fmla="*/ 1831747 h 4330701"/>
              <a:gd name="connsiteX43026" fmla="*/ 2879773 w 12191966"/>
              <a:gd name="connsiteY43026" fmla="*/ 1829762 h 4330701"/>
              <a:gd name="connsiteX43027" fmla="*/ 2887708 w 12191966"/>
              <a:gd name="connsiteY43027" fmla="*/ 1824999 h 4330701"/>
              <a:gd name="connsiteX43028" fmla="*/ 2895251 w 12191966"/>
              <a:gd name="connsiteY43028" fmla="*/ 1821030 h 4330701"/>
              <a:gd name="connsiteX43029" fmla="*/ 2902792 w 12191966"/>
              <a:gd name="connsiteY43029" fmla="*/ 1817458 h 4330701"/>
              <a:gd name="connsiteX43030" fmla="*/ 2910333 w 12191966"/>
              <a:gd name="connsiteY43030" fmla="*/ 1814679 h 4330701"/>
              <a:gd name="connsiteX43031" fmla="*/ 2916682 w 12191966"/>
              <a:gd name="connsiteY43031" fmla="*/ 1812695 h 4330701"/>
              <a:gd name="connsiteX43032" fmla="*/ 2923826 w 12191966"/>
              <a:gd name="connsiteY43032" fmla="*/ 1811107 h 4330701"/>
              <a:gd name="connsiteX43033" fmla="*/ 2930573 w 12191966"/>
              <a:gd name="connsiteY43033" fmla="*/ 1809520 h 4330701"/>
              <a:gd name="connsiteX43034" fmla="*/ 2936922 w 12191966"/>
              <a:gd name="connsiteY43034" fmla="*/ 1809123 h 4330701"/>
              <a:gd name="connsiteX43035" fmla="*/ 2942876 w 12191966"/>
              <a:gd name="connsiteY43035" fmla="*/ 1808726 h 4330701"/>
              <a:gd name="connsiteX43036" fmla="*/ 2948827 w 12191966"/>
              <a:gd name="connsiteY43036" fmla="*/ 1809123 h 4330701"/>
              <a:gd name="connsiteX43037" fmla="*/ 2955178 w 12191966"/>
              <a:gd name="connsiteY43037" fmla="*/ 1809520 h 4330701"/>
              <a:gd name="connsiteX43038" fmla="*/ 2961129 w 12191966"/>
              <a:gd name="connsiteY43038" fmla="*/ 1809916 h 4330701"/>
              <a:gd name="connsiteX43039" fmla="*/ 2972243 w 12191966"/>
              <a:gd name="connsiteY43039" fmla="*/ 1812695 h 4330701"/>
              <a:gd name="connsiteX43040" fmla="*/ 2982958 w 12191966"/>
              <a:gd name="connsiteY43040" fmla="*/ 1816267 h 4330701"/>
              <a:gd name="connsiteX43041" fmla="*/ 2994072 w 12191966"/>
              <a:gd name="connsiteY43041" fmla="*/ 1820236 h 4330701"/>
              <a:gd name="connsiteX43042" fmla="*/ 3004787 w 12191966"/>
              <a:gd name="connsiteY43042" fmla="*/ 1824602 h 4330701"/>
              <a:gd name="connsiteX43043" fmla="*/ 3025822 w 12191966"/>
              <a:gd name="connsiteY43043" fmla="*/ 1833731 h 4330701"/>
              <a:gd name="connsiteX43044" fmla="*/ 3036142 w 12191966"/>
              <a:gd name="connsiteY43044" fmla="*/ 1837700 h 4330701"/>
              <a:gd name="connsiteX43045" fmla="*/ 3047251 w 12191966"/>
              <a:gd name="connsiteY43045" fmla="*/ 1841272 h 4330701"/>
              <a:gd name="connsiteX43046" fmla="*/ 3058759 w 12191966"/>
              <a:gd name="connsiteY43046" fmla="*/ 1843654 h 4330701"/>
              <a:gd name="connsiteX43047" fmla="*/ 3064317 w 12191966"/>
              <a:gd name="connsiteY43047" fmla="*/ 1844845 h 4330701"/>
              <a:gd name="connsiteX43048" fmla="*/ 3070271 w 12191966"/>
              <a:gd name="connsiteY43048" fmla="*/ 1845242 h 4330701"/>
              <a:gd name="connsiteX43049" fmla="*/ 3092096 w 12191966"/>
              <a:gd name="connsiteY43049" fmla="*/ 1835319 h 4330701"/>
              <a:gd name="connsiteX43050" fmla="*/ 3098446 w 12191966"/>
              <a:gd name="connsiteY43050" fmla="*/ 1832540 h 4330701"/>
              <a:gd name="connsiteX43051" fmla="*/ 3105195 w 12191966"/>
              <a:gd name="connsiteY43051" fmla="*/ 1830556 h 4330701"/>
              <a:gd name="connsiteX43052" fmla="*/ 3111940 w 12191966"/>
              <a:gd name="connsiteY43052" fmla="*/ 1828571 h 4330701"/>
              <a:gd name="connsiteX43053" fmla="*/ 3118686 w 12191966"/>
              <a:gd name="connsiteY43053" fmla="*/ 1826984 h 4330701"/>
              <a:gd name="connsiteX43054" fmla="*/ 3125436 w 12191966"/>
              <a:gd name="connsiteY43054" fmla="*/ 1826190 h 4330701"/>
              <a:gd name="connsiteX43055" fmla="*/ 3132182 w 12191966"/>
              <a:gd name="connsiteY43055" fmla="*/ 1826587 h 4330701"/>
              <a:gd name="connsiteX43056" fmla="*/ 3138530 w 12191966"/>
              <a:gd name="connsiteY43056" fmla="*/ 1827777 h 4330701"/>
              <a:gd name="connsiteX43057" fmla="*/ 3141704 w 12191966"/>
              <a:gd name="connsiteY43057" fmla="*/ 1828571 h 4330701"/>
              <a:gd name="connsiteX43058" fmla="*/ 3145278 w 12191966"/>
              <a:gd name="connsiteY43058" fmla="*/ 1829762 h 4330701"/>
              <a:gd name="connsiteX43059" fmla="*/ 3148054 w 12191966"/>
              <a:gd name="connsiteY43059" fmla="*/ 1831350 h 4330701"/>
              <a:gd name="connsiteX43060" fmla="*/ 3150833 w 12191966"/>
              <a:gd name="connsiteY43060" fmla="*/ 1833334 h 4330701"/>
              <a:gd name="connsiteX43061" fmla="*/ 3153611 w 12191966"/>
              <a:gd name="connsiteY43061" fmla="*/ 1835319 h 4330701"/>
              <a:gd name="connsiteX43062" fmla="*/ 3156390 w 12191966"/>
              <a:gd name="connsiteY43062" fmla="*/ 1838097 h 4330701"/>
              <a:gd name="connsiteX43063" fmla="*/ 3158773 w 12191966"/>
              <a:gd name="connsiteY43063" fmla="*/ 1841272 h 4330701"/>
              <a:gd name="connsiteX43064" fmla="*/ 3161153 w 12191966"/>
              <a:gd name="connsiteY43064" fmla="*/ 1844051 h 4330701"/>
              <a:gd name="connsiteX43065" fmla="*/ 3163533 w 12191966"/>
              <a:gd name="connsiteY43065" fmla="*/ 1848417 h 4330701"/>
              <a:gd name="connsiteX43066" fmla="*/ 3165914 w 12191966"/>
              <a:gd name="connsiteY43066" fmla="*/ 1852783 h 4330701"/>
              <a:gd name="connsiteX43067" fmla="*/ 3162344 w 12191966"/>
              <a:gd name="connsiteY43067" fmla="*/ 1854767 h 4330701"/>
              <a:gd name="connsiteX43068" fmla="*/ 3158773 w 12191966"/>
              <a:gd name="connsiteY43068" fmla="*/ 1856355 h 4330701"/>
              <a:gd name="connsiteX43069" fmla="*/ 3155596 w 12191966"/>
              <a:gd name="connsiteY43069" fmla="*/ 1857149 h 4330701"/>
              <a:gd name="connsiteX43070" fmla="*/ 3152818 w 12191966"/>
              <a:gd name="connsiteY43070" fmla="*/ 1857149 h 4330701"/>
              <a:gd name="connsiteX43071" fmla="*/ 3149643 w 12191966"/>
              <a:gd name="connsiteY43071" fmla="*/ 1857149 h 4330701"/>
              <a:gd name="connsiteX43072" fmla="*/ 3146468 w 12191966"/>
              <a:gd name="connsiteY43072" fmla="*/ 1857149 h 4330701"/>
              <a:gd name="connsiteX43073" fmla="*/ 3140514 w 12191966"/>
              <a:gd name="connsiteY43073" fmla="*/ 1855561 h 4330701"/>
              <a:gd name="connsiteX43074" fmla="*/ 3134167 w 12191966"/>
              <a:gd name="connsiteY43074" fmla="*/ 1853577 h 4330701"/>
              <a:gd name="connsiteX43075" fmla="*/ 3127022 w 12191966"/>
              <a:gd name="connsiteY43075" fmla="*/ 1852386 h 4330701"/>
              <a:gd name="connsiteX43076" fmla="*/ 3123054 w 12191966"/>
              <a:gd name="connsiteY43076" fmla="*/ 1851592 h 4330701"/>
              <a:gd name="connsiteX43077" fmla="*/ 3119086 w 12191966"/>
              <a:gd name="connsiteY43077" fmla="*/ 1851592 h 4330701"/>
              <a:gd name="connsiteX43078" fmla="*/ 3114717 w 12191966"/>
              <a:gd name="connsiteY43078" fmla="*/ 1851592 h 4330701"/>
              <a:gd name="connsiteX43079" fmla="*/ 3109557 w 12191966"/>
              <a:gd name="connsiteY43079" fmla="*/ 1852783 h 4330701"/>
              <a:gd name="connsiteX43080" fmla="*/ 3112732 w 12191966"/>
              <a:gd name="connsiteY43080" fmla="*/ 1855561 h 4330701"/>
              <a:gd name="connsiteX43081" fmla="*/ 3115513 w 12191966"/>
              <a:gd name="connsiteY43081" fmla="*/ 1857943 h 4330701"/>
              <a:gd name="connsiteX43082" fmla="*/ 3118686 w 12191966"/>
              <a:gd name="connsiteY43082" fmla="*/ 1859927 h 4330701"/>
              <a:gd name="connsiteX43083" fmla="*/ 3121466 w 12191966"/>
              <a:gd name="connsiteY43083" fmla="*/ 1861118 h 4330701"/>
              <a:gd name="connsiteX43084" fmla="*/ 3124245 w 12191966"/>
              <a:gd name="connsiteY43084" fmla="*/ 1862309 h 4330701"/>
              <a:gd name="connsiteX43085" fmla="*/ 3127022 w 12191966"/>
              <a:gd name="connsiteY43085" fmla="*/ 1862706 h 4330701"/>
              <a:gd name="connsiteX43086" fmla="*/ 3132182 w 12191966"/>
              <a:gd name="connsiteY43086" fmla="*/ 1863896 h 4330701"/>
              <a:gd name="connsiteX43087" fmla="*/ 3136944 w 12191966"/>
              <a:gd name="connsiteY43087" fmla="*/ 1863896 h 4330701"/>
              <a:gd name="connsiteX43088" fmla="*/ 3142499 w 12191966"/>
              <a:gd name="connsiteY43088" fmla="*/ 1864293 h 4330701"/>
              <a:gd name="connsiteX43089" fmla="*/ 3148054 w 12191966"/>
              <a:gd name="connsiteY43089" fmla="*/ 1865484 h 4330701"/>
              <a:gd name="connsiteX43090" fmla="*/ 3151231 w 12191966"/>
              <a:gd name="connsiteY43090" fmla="*/ 1866278 h 4330701"/>
              <a:gd name="connsiteX43091" fmla="*/ 3154008 w 12191966"/>
              <a:gd name="connsiteY43091" fmla="*/ 1867866 h 4330701"/>
              <a:gd name="connsiteX43092" fmla="*/ 3152818 w 12191966"/>
              <a:gd name="connsiteY43092" fmla="*/ 1873819 h 4330701"/>
              <a:gd name="connsiteX43093" fmla="*/ 3152025 w 12191966"/>
              <a:gd name="connsiteY43093" fmla="*/ 1875804 h 4330701"/>
              <a:gd name="connsiteX43094" fmla="*/ 3150833 w 12191966"/>
              <a:gd name="connsiteY43094" fmla="*/ 1877788 h 4330701"/>
              <a:gd name="connsiteX43095" fmla="*/ 3149643 w 12191966"/>
              <a:gd name="connsiteY43095" fmla="*/ 1879376 h 4330701"/>
              <a:gd name="connsiteX43096" fmla="*/ 3148054 w 12191966"/>
              <a:gd name="connsiteY43096" fmla="*/ 1880170 h 4330701"/>
              <a:gd name="connsiteX43097" fmla="*/ 3146468 w 12191966"/>
              <a:gd name="connsiteY43097" fmla="*/ 1881361 h 4330701"/>
              <a:gd name="connsiteX43098" fmla="*/ 3145278 w 12191966"/>
              <a:gd name="connsiteY43098" fmla="*/ 1881757 h 4330701"/>
              <a:gd name="connsiteX43099" fmla="*/ 3141704 w 12191966"/>
              <a:gd name="connsiteY43099" fmla="*/ 1881757 h 4330701"/>
              <a:gd name="connsiteX43100" fmla="*/ 3138133 w 12191966"/>
              <a:gd name="connsiteY43100" fmla="*/ 1881361 h 4330701"/>
              <a:gd name="connsiteX43101" fmla="*/ 3134167 w 12191966"/>
              <a:gd name="connsiteY43101" fmla="*/ 1880170 h 4330701"/>
              <a:gd name="connsiteX43102" fmla="*/ 3130197 w 12191966"/>
              <a:gd name="connsiteY43102" fmla="*/ 1878979 h 4330701"/>
              <a:gd name="connsiteX43103" fmla="*/ 3121068 w 12191966"/>
              <a:gd name="connsiteY43103" fmla="*/ 1876201 h 4330701"/>
              <a:gd name="connsiteX43104" fmla="*/ 3117100 w 12191966"/>
              <a:gd name="connsiteY43104" fmla="*/ 1875407 h 4330701"/>
              <a:gd name="connsiteX43105" fmla="*/ 3112732 w 12191966"/>
              <a:gd name="connsiteY43105" fmla="*/ 1875010 h 4330701"/>
              <a:gd name="connsiteX43106" fmla="*/ 3108367 w 12191966"/>
              <a:gd name="connsiteY43106" fmla="*/ 1875010 h 4330701"/>
              <a:gd name="connsiteX43107" fmla="*/ 3105195 w 12191966"/>
              <a:gd name="connsiteY43107" fmla="*/ 1876201 h 4330701"/>
              <a:gd name="connsiteX43108" fmla="*/ 3102813 w 12191966"/>
              <a:gd name="connsiteY43108" fmla="*/ 1877391 h 4330701"/>
              <a:gd name="connsiteX43109" fmla="*/ 3101620 w 12191966"/>
              <a:gd name="connsiteY43109" fmla="*/ 1878979 h 4330701"/>
              <a:gd name="connsiteX43110" fmla="*/ 3100034 w 12191966"/>
              <a:gd name="connsiteY43110" fmla="*/ 1880964 h 4330701"/>
              <a:gd name="connsiteX43111" fmla="*/ 3098446 w 12191966"/>
              <a:gd name="connsiteY43111" fmla="*/ 1882948 h 4330701"/>
              <a:gd name="connsiteX43112" fmla="*/ 3098051 w 12191966"/>
              <a:gd name="connsiteY43112" fmla="*/ 1886520 h 4330701"/>
              <a:gd name="connsiteX43113" fmla="*/ 3097653 w 12191966"/>
              <a:gd name="connsiteY43113" fmla="*/ 1889299 h 4330701"/>
              <a:gd name="connsiteX43114" fmla="*/ 3098051 w 12191966"/>
              <a:gd name="connsiteY43114" fmla="*/ 1892474 h 4330701"/>
              <a:gd name="connsiteX43115" fmla="*/ 3098446 w 12191966"/>
              <a:gd name="connsiteY43115" fmla="*/ 1894459 h 4330701"/>
              <a:gd name="connsiteX43116" fmla="*/ 3098842 w 12191966"/>
              <a:gd name="connsiteY43116" fmla="*/ 1896443 h 4330701"/>
              <a:gd name="connsiteX43117" fmla="*/ 3100034 w 12191966"/>
              <a:gd name="connsiteY43117" fmla="*/ 1898031 h 4330701"/>
              <a:gd name="connsiteX43118" fmla="*/ 3102416 w 12191966"/>
              <a:gd name="connsiteY43118" fmla="*/ 1900412 h 4330701"/>
              <a:gd name="connsiteX43119" fmla="*/ 3105195 w 12191966"/>
              <a:gd name="connsiteY43119" fmla="*/ 1902397 h 4330701"/>
              <a:gd name="connsiteX43120" fmla="*/ 3107177 w 12191966"/>
              <a:gd name="connsiteY43120" fmla="*/ 1905572 h 4330701"/>
              <a:gd name="connsiteX43121" fmla="*/ 3107972 w 12191966"/>
              <a:gd name="connsiteY43121" fmla="*/ 1906763 h 4330701"/>
              <a:gd name="connsiteX43122" fmla="*/ 3109162 w 12191966"/>
              <a:gd name="connsiteY43122" fmla="*/ 1908350 h 4330701"/>
              <a:gd name="connsiteX43123" fmla="*/ 3109557 w 12191966"/>
              <a:gd name="connsiteY43123" fmla="*/ 1911129 h 4330701"/>
              <a:gd name="connsiteX43124" fmla="*/ 3109557 w 12191966"/>
              <a:gd name="connsiteY43124" fmla="*/ 1913510 h 4330701"/>
              <a:gd name="connsiteX43125" fmla="*/ 3113131 w 12191966"/>
              <a:gd name="connsiteY43125" fmla="*/ 1913510 h 4330701"/>
              <a:gd name="connsiteX43126" fmla="*/ 3115907 w 12191966"/>
              <a:gd name="connsiteY43126" fmla="*/ 1913113 h 4330701"/>
              <a:gd name="connsiteX43127" fmla="*/ 3118686 w 12191966"/>
              <a:gd name="connsiteY43127" fmla="*/ 1911526 h 4330701"/>
              <a:gd name="connsiteX43128" fmla="*/ 3121068 w 12191966"/>
              <a:gd name="connsiteY43128" fmla="*/ 1909938 h 4330701"/>
              <a:gd name="connsiteX43129" fmla="*/ 3123054 w 12191966"/>
              <a:gd name="connsiteY43129" fmla="*/ 1907954 h 4330701"/>
              <a:gd name="connsiteX43130" fmla="*/ 3124641 w 12191966"/>
              <a:gd name="connsiteY43130" fmla="*/ 1905572 h 4330701"/>
              <a:gd name="connsiteX43131" fmla="*/ 3127420 w 12191966"/>
              <a:gd name="connsiteY43131" fmla="*/ 1900015 h 4330701"/>
              <a:gd name="connsiteX43132" fmla="*/ 3130991 w 12191966"/>
              <a:gd name="connsiteY43132" fmla="*/ 1894855 h 4330701"/>
              <a:gd name="connsiteX43133" fmla="*/ 3132975 w 12191966"/>
              <a:gd name="connsiteY43133" fmla="*/ 1892871 h 4330701"/>
              <a:gd name="connsiteX43134" fmla="*/ 3134960 w 12191966"/>
              <a:gd name="connsiteY43134" fmla="*/ 1891283 h 4330701"/>
              <a:gd name="connsiteX43135" fmla="*/ 3137737 w 12191966"/>
              <a:gd name="connsiteY43135" fmla="*/ 1889696 h 4330701"/>
              <a:gd name="connsiteX43136" fmla="*/ 3140514 w 12191966"/>
              <a:gd name="connsiteY43136" fmla="*/ 1889299 h 4330701"/>
              <a:gd name="connsiteX43137" fmla="*/ 3144482 w 12191966"/>
              <a:gd name="connsiteY43137" fmla="*/ 1889299 h 4330701"/>
              <a:gd name="connsiteX43138" fmla="*/ 3148851 w 12191966"/>
              <a:gd name="connsiteY43138" fmla="*/ 1890489 h 4330701"/>
              <a:gd name="connsiteX43139" fmla="*/ 3146468 w 12191966"/>
              <a:gd name="connsiteY43139" fmla="*/ 1894459 h 4330701"/>
              <a:gd name="connsiteX43140" fmla="*/ 3144087 w 12191966"/>
              <a:gd name="connsiteY43140" fmla="*/ 1897237 h 4330701"/>
              <a:gd name="connsiteX43141" fmla="*/ 3138530 w 12191966"/>
              <a:gd name="connsiteY43141" fmla="*/ 1903984 h 4330701"/>
              <a:gd name="connsiteX43142" fmla="*/ 3136546 w 12191966"/>
              <a:gd name="connsiteY43142" fmla="*/ 1907557 h 4330701"/>
              <a:gd name="connsiteX43143" fmla="*/ 3134561 w 12191966"/>
              <a:gd name="connsiteY43143" fmla="*/ 1911129 h 4330701"/>
              <a:gd name="connsiteX43144" fmla="*/ 3132975 w 12191966"/>
              <a:gd name="connsiteY43144" fmla="*/ 1915495 h 4330701"/>
              <a:gd name="connsiteX43145" fmla="*/ 3132182 w 12191966"/>
              <a:gd name="connsiteY43145" fmla="*/ 1921052 h 4330701"/>
              <a:gd name="connsiteX43146" fmla="*/ 3142102 w 12191966"/>
              <a:gd name="connsiteY43146" fmla="*/ 1925815 h 4330701"/>
              <a:gd name="connsiteX43147" fmla="*/ 3147261 w 12191966"/>
              <a:gd name="connsiteY43147" fmla="*/ 1928990 h 4330701"/>
              <a:gd name="connsiteX43148" fmla="*/ 3152025 w 12191966"/>
              <a:gd name="connsiteY43148" fmla="*/ 1932562 h 4330701"/>
              <a:gd name="connsiteX43149" fmla="*/ 3175835 w 12191966"/>
              <a:gd name="connsiteY43149" fmla="*/ 1932165 h 4330701"/>
              <a:gd name="connsiteX43150" fmla="*/ 3176232 w 12191966"/>
              <a:gd name="connsiteY43150" fmla="*/ 1927402 h 4330701"/>
              <a:gd name="connsiteX43151" fmla="*/ 3178217 w 12191966"/>
              <a:gd name="connsiteY43151" fmla="*/ 1923036 h 4330701"/>
              <a:gd name="connsiteX43152" fmla="*/ 3173852 w 12191966"/>
              <a:gd name="connsiteY43152" fmla="*/ 1919464 h 4330701"/>
              <a:gd name="connsiteX43153" fmla="*/ 3169883 w 12191966"/>
              <a:gd name="connsiteY43153" fmla="*/ 1915892 h 4330701"/>
              <a:gd name="connsiteX43154" fmla="*/ 3165118 w 12191966"/>
              <a:gd name="connsiteY43154" fmla="*/ 1912320 h 4330701"/>
              <a:gd name="connsiteX43155" fmla="*/ 3163136 w 12191966"/>
              <a:gd name="connsiteY43155" fmla="*/ 1911129 h 4330701"/>
              <a:gd name="connsiteX43156" fmla="*/ 3160359 w 12191966"/>
              <a:gd name="connsiteY43156" fmla="*/ 1909938 h 4330701"/>
              <a:gd name="connsiteX43157" fmla="*/ 3160757 w 12191966"/>
              <a:gd name="connsiteY43157" fmla="*/ 1907557 h 4330701"/>
              <a:gd name="connsiteX43158" fmla="*/ 3161153 w 12191966"/>
              <a:gd name="connsiteY43158" fmla="*/ 1905572 h 4330701"/>
              <a:gd name="connsiteX43159" fmla="*/ 3161549 w 12191966"/>
              <a:gd name="connsiteY43159" fmla="*/ 1903588 h 4330701"/>
              <a:gd name="connsiteX43160" fmla="*/ 3163136 w 12191966"/>
              <a:gd name="connsiteY43160" fmla="*/ 1902397 h 4330701"/>
              <a:gd name="connsiteX43161" fmla="*/ 3164723 w 12191966"/>
              <a:gd name="connsiteY43161" fmla="*/ 1902000 h 4330701"/>
              <a:gd name="connsiteX43162" fmla="*/ 3166708 w 12191966"/>
              <a:gd name="connsiteY43162" fmla="*/ 1901603 h 4330701"/>
              <a:gd name="connsiteX43163" fmla="*/ 3171074 w 12191966"/>
              <a:gd name="connsiteY43163" fmla="*/ 1902000 h 4330701"/>
              <a:gd name="connsiteX43164" fmla="*/ 3180201 w 12191966"/>
              <a:gd name="connsiteY43164" fmla="*/ 1903588 h 4330701"/>
              <a:gd name="connsiteX43165" fmla="*/ 3184964 w 12191966"/>
              <a:gd name="connsiteY43165" fmla="*/ 1903588 h 4330701"/>
              <a:gd name="connsiteX43166" fmla="*/ 3186948 w 12191966"/>
              <a:gd name="connsiteY43166" fmla="*/ 1903588 h 4330701"/>
              <a:gd name="connsiteX43167" fmla="*/ 3188139 w 12191966"/>
              <a:gd name="connsiteY43167" fmla="*/ 1902397 h 4330701"/>
              <a:gd name="connsiteX43168" fmla="*/ 3188139 w 12191966"/>
              <a:gd name="connsiteY43168" fmla="*/ 1913510 h 4330701"/>
              <a:gd name="connsiteX43169" fmla="*/ 3190917 w 12191966"/>
              <a:gd name="connsiteY43169" fmla="*/ 1912320 h 4330701"/>
              <a:gd name="connsiteX43170" fmla="*/ 3192902 w 12191966"/>
              <a:gd name="connsiteY43170" fmla="*/ 1912320 h 4330701"/>
              <a:gd name="connsiteX43171" fmla="*/ 3194885 w 12191966"/>
              <a:gd name="connsiteY43171" fmla="*/ 1913113 h 4330701"/>
              <a:gd name="connsiteX43172" fmla="*/ 3196472 w 12191966"/>
              <a:gd name="connsiteY43172" fmla="*/ 1915098 h 4330701"/>
              <a:gd name="connsiteX43173" fmla="*/ 3197664 w 12191966"/>
              <a:gd name="connsiteY43173" fmla="*/ 1917083 h 4330701"/>
              <a:gd name="connsiteX43174" fmla="*/ 3198854 w 12191966"/>
              <a:gd name="connsiteY43174" fmla="*/ 1919067 h 4330701"/>
              <a:gd name="connsiteX43175" fmla="*/ 3201236 w 12191966"/>
              <a:gd name="connsiteY43175" fmla="*/ 1923830 h 4330701"/>
              <a:gd name="connsiteX43176" fmla="*/ 3202822 w 12191966"/>
              <a:gd name="connsiteY43176" fmla="*/ 1928593 h 4330701"/>
              <a:gd name="connsiteX43177" fmla="*/ 3204014 w 12191966"/>
              <a:gd name="connsiteY43177" fmla="*/ 1929387 h 4330701"/>
              <a:gd name="connsiteX43178" fmla="*/ 3204808 w 12191966"/>
              <a:gd name="connsiteY43178" fmla="*/ 1930181 h 4330701"/>
              <a:gd name="connsiteX43179" fmla="*/ 3206394 w 12191966"/>
              <a:gd name="connsiteY43179" fmla="*/ 1929387 h 4330701"/>
              <a:gd name="connsiteX43180" fmla="*/ 3207189 w 12191966"/>
              <a:gd name="connsiteY43180" fmla="*/ 1928196 h 4330701"/>
              <a:gd name="connsiteX43181" fmla="*/ 3208776 w 12191966"/>
              <a:gd name="connsiteY43181" fmla="*/ 1925418 h 4330701"/>
              <a:gd name="connsiteX43182" fmla="*/ 3210364 w 12191966"/>
              <a:gd name="connsiteY43182" fmla="*/ 1921052 h 4330701"/>
              <a:gd name="connsiteX43183" fmla="*/ 3209966 w 12191966"/>
              <a:gd name="connsiteY43183" fmla="*/ 1923830 h 4330701"/>
              <a:gd name="connsiteX43184" fmla="*/ 3209966 w 12191966"/>
              <a:gd name="connsiteY43184" fmla="*/ 1927005 h 4330701"/>
              <a:gd name="connsiteX43185" fmla="*/ 3210364 w 12191966"/>
              <a:gd name="connsiteY43185" fmla="*/ 1930181 h 4330701"/>
              <a:gd name="connsiteX43186" fmla="*/ 3211554 w 12191966"/>
              <a:gd name="connsiteY43186" fmla="*/ 1932562 h 4330701"/>
              <a:gd name="connsiteX43187" fmla="*/ 3227032 w 12191966"/>
              <a:gd name="connsiteY43187" fmla="*/ 1934150 h 4330701"/>
              <a:gd name="connsiteX43188" fmla="*/ 3234970 w 12191966"/>
              <a:gd name="connsiteY43188" fmla="*/ 1934944 h 4330701"/>
              <a:gd name="connsiteX43189" fmla="*/ 3242908 w 12191966"/>
              <a:gd name="connsiteY43189" fmla="*/ 1936531 h 4330701"/>
              <a:gd name="connsiteX43190" fmla="*/ 3244098 w 12191966"/>
              <a:gd name="connsiteY43190" fmla="*/ 1936134 h 4330701"/>
              <a:gd name="connsiteX43191" fmla="*/ 3243702 w 12191966"/>
              <a:gd name="connsiteY43191" fmla="*/ 1936928 h 4330701"/>
              <a:gd name="connsiteX43192" fmla="*/ 3251638 w 12191966"/>
              <a:gd name="connsiteY43192" fmla="*/ 1938516 h 4330701"/>
              <a:gd name="connsiteX43193" fmla="*/ 3259578 w 12191966"/>
              <a:gd name="connsiteY43193" fmla="*/ 1940897 h 4330701"/>
              <a:gd name="connsiteX43194" fmla="*/ 3267115 w 12191966"/>
              <a:gd name="connsiteY43194" fmla="*/ 1943676 h 4330701"/>
              <a:gd name="connsiteX43195" fmla="*/ 3274261 w 12191966"/>
              <a:gd name="connsiteY43195" fmla="*/ 1946454 h 4330701"/>
              <a:gd name="connsiteX43196" fmla="*/ 3281008 w 12191966"/>
              <a:gd name="connsiteY43196" fmla="*/ 1950026 h 4330701"/>
              <a:gd name="connsiteX43197" fmla="*/ 3288152 w 12191966"/>
              <a:gd name="connsiteY43197" fmla="*/ 1953995 h 4330701"/>
              <a:gd name="connsiteX43198" fmla="*/ 3294104 w 12191966"/>
              <a:gd name="connsiteY43198" fmla="*/ 1958758 h 4330701"/>
              <a:gd name="connsiteX43199" fmla="*/ 3300055 w 12191966"/>
              <a:gd name="connsiteY43199" fmla="*/ 1964315 h 4330701"/>
              <a:gd name="connsiteX43200" fmla="*/ 3269499 w 12191966"/>
              <a:gd name="connsiteY43200" fmla="*/ 1979795 h 4330701"/>
              <a:gd name="connsiteX43201" fmla="*/ 3253624 w 12191966"/>
              <a:gd name="connsiteY43201" fmla="*/ 1987336 h 4330701"/>
              <a:gd name="connsiteX43202" fmla="*/ 3244891 w 12191966"/>
              <a:gd name="connsiteY43202" fmla="*/ 1990114 h 4330701"/>
              <a:gd name="connsiteX43203" fmla="*/ 3236956 w 12191966"/>
              <a:gd name="connsiteY43203" fmla="*/ 1992893 h 4330701"/>
              <a:gd name="connsiteX43204" fmla="*/ 3229017 w 12191966"/>
              <a:gd name="connsiteY43204" fmla="*/ 1995274 h 4330701"/>
              <a:gd name="connsiteX43205" fmla="*/ 3220286 w 12191966"/>
              <a:gd name="connsiteY43205" fmla="*/ 1996862 h 4330701"/>
              <a:gd name="connsiteX43206" fmla="*/ 3212347 w 12191966"/>
              <a:gd name="connsiteY43206" fmla="*/ 1997259 h 4330701"/>
              <a:gd name="connsiteX43207" fmla="*/ 3204014 w 12191966"/>
              <a:gd name="connsiteY43207" fmla="*/ 1997259 h 4330701"/>
              <a:gd name="connsiteX43208" fmla="*/ 3195679 w 12191966"/>
              <a:gd name="connsiteY43208" fmla="*/ 1996068 h 4330701"/>
              <a:gd name="connsiteX43209" fmla="*/ 3187345 w 12191966"/>
              <a:gd name="connsiteY43209" fmla="*/ 1994083 h 4330701"/>
              <a:gd name="connsiteX43210" fmla="*/ 3179408 w 12191966"/>
              <a:gd name="connsiteY43210" fmla="*/ 1990908 h 4330701"/>
              <a:gd name="connsiteX43211" fmla="*/ 3175439 w 12191966"/>
              <a:gd name="connsiteY43211" fmla="*/ 1988527 h 4330701"/>
              <a:gd name="connsiteX43212" fmla="*/ 3171074 w 12191966"/>
              <a:gd name="connsiteY43212" fmla="*/ 1986145 h 4330701"/>
              <a:gd name="connsiteX43213" fmla="*/ 3170677 w 12191966"/>
              <a:gd name="connsiteY43213" fmla="*/ 1982573 h 4330701"/>
              <a:gd name="connsiteX43214" fmla="*/ 3170281 w 12191966"/>
              <a:gd name="connsiteY43214" fmla="*/ 1980191 h 4330701"/>
              <a:gd name="connsiteX43215" fmla="*/ 3170281 w 12191966"/>
              <a:gd name="connsiteY43215" fmla="*/ 1978207 h 4330701"/>
              <a:gd name="connsiteX43216" fmla="*/ 3170281 w 12191966"/>
              <a:gd name="connsiteY43216" fmla="*/ 1976222 h 4330701"/>
              <a:gd name="connsiteX43217" fmla="*/ 3170677 w 12191966"/>
              <a:gd name="connsiteY43217" fmla="*/ 1974635 h 4330701"/>
              <a:gd name="connsiteX43218" fmla="*/ 3171866 w 12191966"/>
              <a:gd name="connsiteY43218" fmla="*/ 1973841 h 4330701"/>
              <a:gd name="connsiteX43219" fmla="*/ 3173852 w 12191966"/>
              <a:gd name="connsiteY43219" fmla="*/ 1972253 h 4330701"/>
              <a:gd name="connsiteX43220" fmla="*/ 3179408 w 12191966"/>
              <a:gd name="connsiteY43220" fmla="*/ 1970269 h 4330701"/>
              <a:gd name="connsiteX43221" fmla="*/ 3181393 w 12191966"/>
              <a:gd name="connsiteY43221" fmla="*/ 1968681 h 4330701"/>
              <a:gd name="connsiteX43222" fmla="*/ 3182185 w 12191966"/>
              <a:gd name="connsiteY43222" fmla="*/ 1967490 h 4330701"/>
              <a:gd name="connsiteX43223" fmla="*/ 3182980 w 12191966"/>
              <a:gd name="connsiteY43223" fmla="*/ 1966696 h 4330701"/>
              <a:gd name="connsiteX43224" fmla="*/ 3164723 w 12191966"/>
              <a:gd name="connsiteY43224" fmla="*/ 1966300 h 4330701"/>
              <a:gd name="connsiteX43225" fmla="*/ 3148054 w 12191966"/>
              <a:gd name="connsiteY43225" fmla="*/ 1966696 h 4330701"/>
              <a:gd name="connsiteX43226" fmla="*/ 3140117 w 12191966"/>
              <a:gd name="connsiteY43226" fmla="*/ 1967093 h 4330701"/>
              <a:gd name="connsiteX43227" fmla="*/ 3132579 w 12191966"/>
              <a:gd name="connsiteY43227" fmla="*/ 1968284 h 4330701"/>
              <a:gd name="connsiteX43228" fmla="*/ 3124641 w 12191966"/>
              <a:gd name="connsiteY43228" fmla="*/ 1969475 h 4330701"/>
              <a:gd name="connsiteX43229" fmla="*/ 3117497 w 12191966"/>
              <a:gd name="connsiteY43229" fmla="*/ 1971063 h 4330701"/>
              <a:gd name="connsiteX43230" fmla="*/ 3109955 w 12191966"/>
              <a:gd name="connsiteY43230" fmla="*/ 1973047 h 4330701"/>
              <a:gd name="connsiteX43231" fmla="*/ 3102416 w 12191966"/>
              <a:gd name="connsiteY43231" fmla="*/ 1975825 h 4330701"/>
              <a:gd name="connsiteX43232" fmla="*/ 3095669 w 12191966"/>
              <a:gd name="connsiteY43232" fmla="*/ 1978604 h 4330701"/>
              <a:gd name="connsiteX43233" fmla="*/ 3088525 w 12191966"/>
              <a:gd name="connsiteY43233" fmla="*/ 1982573 h 4330701"/>
              <a:gd name="connsiteX43234" fmla="*/ 3080986 w 12191966"/>
              <a:gd name="connsiteY43234" fmla="*/ 1986542 h 4330701"/>
              <a:gd name="connsiteX43235" fmla="*/ 3073840 w 12191966"/>
              <a:gd name="connsiteY43235" fmla="*/ 1992099 h 4330701"/>
              <a:gd name="connsiteX43236" fmla="*/ 3066300 w 12191966"/>
              <a:gd name="connsiteY43236" fmla="*/ 1997656 h 4330701"/>
              <a:gd name="connsiteX43237" fmla="*/ 3058759 w 12191966"/>
              <a:gd name="connsiteY43237" fmla="*/ 2004800 h 4330701"/>
              <a:gd name="connsiteX43238" fmla="*/ 3058759 w 12191966"/>
              <a:gd name="connsiteY43238" fmla="*/ 2000434 h 4330701"/>
              <a:gd name="connsiteX43239" fmla="*/ 3058759 w 12191966"/>
              <a:gd name="connsiteY43239" fmla="*/ 1996862 h 4330701"/>
              <a:gd name="connsiteX43240" fmla="*/ 3059951 w 12191966"/>
              <a:gd name="connsiteY43240" fmla="*/ 1994083 h 4330701"/>
              <a:gd name="connsiteX43241" fmla="*/ 3061538 w 12191966"/>
              <a:gd name="connsiteY43241" fmla="*/ 1992099 h 4330701"/>
              <a:gd name="connsiteX43242" fmla="*/ 3063524 w 12191966"/>
              <a:gd name="connsiteY43242" fmla="*/ 1991305 h 4330701"/>
              <a:gd name="connsiteX43243" fmla="*/ 3065507 w 12191966"/>
              <a:gd name="connsiteY43243" fmla="*/ 1990114 h 4330701"/>
              <a:gd name="connsiteX43244" fmla="*/ 3070271 w 12191966"/>
              <a:gd name="connsiteY43244" fmla="*/ 1989320 h 4330701"/>
              <a:gd name="connsiteX43245" fmla="*/ 3069476 w 12191966"/>
              <a:gd name="connsiteY43245" fmla="*/ 1986145 h 4330701"/>
              <a:gd name="connsiteX43246" fmla="*/ 3068284 w 12191966"/>
              <a:gd name="connsiteY43246" fmla="*/ 1983764 h 4330701"/>
              <a:gd name="connsiteX43247" fmla="*/ 3067492 w 12191966"/>
              <a:gd name="connsiteY43247" fmla="*/ 1981779 h 4330701"/>
              <a:gd name="connsiteX43248" fmla="*/ 3065507 w 12191966"/>
              <a:gd name="connsiteY43248" fmla="*/ 1980588 h 4330701"/>
              <a:gd name="connsiteX43249" fmla="*/ 3063524 w 12191966"/>
              <a:gd name="connsiteY43249" fmla="*/ 1980191 h 4330701"/>
              <a:gd name="connsiteX43250" fmla="*/ 3061935 w 12191966"/>
              <a:gd name="connsiteY43250" fmla="*/ 1980191 h 4330701"/>
              <a:gd name="connsiteX43251" fmla="*/ 3059951 w 12191966"/>
              <a:gd name="connsiteY43251" fmla="*/ 1980588 h 4330701"/>
              <a:gd name="connsiteX43252" fmla="*/ 3057966 w 12191966"/>
              <a:gd name="connsiteY43252" fmla="*/ 1982176 h 4330701"/>
              <a:gd name="connsiteX43253" fmla="*/ 3055981 w 12191966"/>
              <a:gd name="connsiteY43253" fmla="*/ 1983764 h 4330701"/>
              <a:gd name="connsiteX43254" fmla="*/ 3054395 w 12191966"/>
              <a:gd name="connsiteY43254" fmla="*/ 1985748 h 4330701"/>
              <a:gd name="connsiteX43255" fmla="*/ 3052807 w 12191966"/>
              <a:gd name="connsiteY43255" fmla="*/ 1987733 h 4330701"/>
              <a:gd name="connsiteX43256" fmla="*/ 3052013 w 12191966"/>
              <a:gd name="connsiteY43256" fmla="*/ 1990908 h 4330701"/>
              <a:gd name="connsiteX43257" fmla="*/ 3051218 w 12191966"/>
              <a:gd name="connsiteY43257" fmla="*/ 1993686 h 4330701"/>
              <a:gd name="connsiteX43258" fmla="*/ 3052013 w 12191966"/>
              <a:gd name="connsiteY43258" fmla="*/ 1997259 h 4330701"/>
              <a:gd name="connsiteX43259" fmla="*/ 3052411 w 12191966"/>
              <a:gd name="connsiteY43259" fmla="*/ 2000831 h 4330701"/>
              <a:gd name="connsiteX43260" fmla="*/ 3053202 w 12191966"/>
              <a:gd name="connsiteY43260" fmla="*/ 2004800 h 4330701"/>
              <a:gd name="connsiteX43261" fmla="*/ 3053202 w 12191966"/>
              <a:gd name="connsiteY43261" fmla="*/ 2007181 h 4330701"/>
              <a:gd name="connsiteX43262" fmla="*/ 3053997 w 12191966"/>
              <a:gd name="connsiteY43262" fmla="*/ 2009960 h 4330701"/>
              <a:gd name="connsiteX43263" fmla="*/ 3054790 w 12191966"/>
              <a:gd name="connsiteY43263" fmla="*/ 2011151 h 4330701"/>
              <a:gd name="connsiteX43264" fmla="*/ 3056380 w 12191966"/>
              <a:gd name="connsiteY43264" fmla="*/ 2011944 h 4330701"/>
              <a:gd name="connsiteX43265" fmla="*/ 3058363 w 12191966"/>
              <a:gd name="connsiteY43265" fmla="*/ 2012341 h 4330701"/>
              <a:gd name="connsiteX43266" fmla="*/ 3059951 w 12191966"/>
              <a:gd name="connsiteY43266" fmla="*/ 2012738 h 4330701"/>
              <a:gd name="connsiteX43267" fmla="*/ 3064317 w 12191966"/>
              <a:gd name="connsiteY43267" fmla="*/ 2012738 h 4330701"/>
              <a:gd name="connsiteX43268" fmla="*/ 3068284 w 12191966"/>
              <a:gd name="connsiteY43268" fmla="*/ 2013135 h 4330701"/>
              <a:gd name="connsiteX43269" fmla="*/ 3069873 w 12191966"/>
              <a:gd name="connsiteY43269" fmla="*/ 2013929 h 4330701"/>
              <a:gd name="connsiteX43270" fmla="*/ 3071064 w 12191966"/>
              <a:gd name="connsiteY43270" fmla="*/ 2014723 h 4330701"/>
              <a:gd name="connsiteX43271" fmla="*/ 3071858 w 12191966"/>
              <a:gd name="connsiteY43271" fmla="*/ 2016707 h 4330701"/>
              <a:gd name="connsiteX43272" fmla="*/ 3071858 w 12191966"/>
              <a:gd name="connsiteY43272" fmla="*/ 2019486 h 4330701"/>
              <a:gd name="connsiteX43273" fmla="*/ 3071460 w 12191966"/>
              <a:gd name="connsiteY43273" fmla="*/ 2022661 h 4330701"/>
              <a:gd name="connsiteX43274" fmla="*/ 3070271 w 12191966"/>
              <a:gd name="connsiteY43274" fmla="*/ 2027424 h 4330701"/>
              <a:gd name="connsiteX43275" fmla="*/ 3067888 w 12191966"/>
              <a:gd name="connsiteY43275" fmla="*/ 2024646 h 4330701"/>
              <a:gd name="connsiteX43276" fmla="*/ 3065904 w 12191966"/>
              <a:gd name="connsiteY43276" fmla="*/ 2022661 h 4330701"/>
              <a:gd name="connsiteX43277" fmla="*/ 3064317 w 12191966"/>
              <a:gd name="connsiteY43277" fmla="*/ 2021470 h 4330701"/>
              <a:gd name="connsiteX43278" fmla="*/ 3062331 w 12191966"/>
              <a:gd name="connsiteY43278" fmla="*/ 2020676 h 4330701"/>
              <a:gd name="connsiteX43279" fmla="*/ 3060347 w 12191966"/>
              <a:gd name="connsiteY43279" fmla="*/ 2020280 h 4330701"/>
              <a:gd name="connsiteX43280" fmla="*/ 3058759 w 12191966"/>
              <a:gd name="connsiteY43280" fmla="*/ 2020676 h 4330701"/>
              <a:gd name="connsiteX43281" fmla="*/ 3057174 w 12191966"/>
              <a:gd name="connsiteY43281" fmla="*/ 2021470 h 4330701"/>
              <a:gd name="connsiteX43282" fmla="*/ 3055981 w 12191966"/>
              <a:gd name="connsiteY43282" fmla="*/ 2022264 h 4330701"/>
              <a:gd name="connsiteX43283" fmla="*/ 3052411 w 12191966"/>
              <a:gd name="connsiteY43283" fmla="*/ 2025439 h 4330701"/>
              <a:gd name="connsiteX43284" fmla="*/ 3049234 w 12191966"/>
              <a:gd name="connsiteY43284" fmla="*/ 2029012 h 4330701"/>
              <a:gd name="connsiteX43285" fmla="*/ 3045663 w 12191966"/>
              <a:gd name="connsiteY43285" fmla="*/ 2031790 h 4330701"/>
              <a:gd name="connsiteX43286" fmla="*/ 3042489 w 12191966"/>
              <a:gd name="connsiteY43286" fmla="*/ 2034965 h 4330701"/>
              <a:gd name="connsiteX43287" fmla="*/ 3043681 w 12191966"/>
              <a:gd name="connsiteY43287" fmla="*/ 2038934 h 4330701"/>
              <a:gd name="connsiteX43288" fmla="*/ 3045266 w 12191966"/>
              <a:gd name="connsiteY43288" fmla="*/ 2041316 h 4330701"/>
              <a:gd name="connsiteX43289" fmla="*/ 3046854 w 12191966"/>
              <a:gd name="connsiteY43289" fmla="*/ 2042903 h 4330701"/>
              <a:gd name="connsiteX43290" fmla="*/ 3048442 w 12191966"/>
              <a:gd name="connsiteY43290" fmla="*/ 2043300 h 4330701"/>
              <a:gd name="connsiteX43291" fmla="*/ 3050427 w 12191966"/>
              <a:gd name="connsiteY43291" fmla="*/ 2043300 h 4330701"/>
              <a:gd name="connsiteX43292" fmla="*/ 3052411 w 12191966"/>
              <a:gd name="connsiteY43292" fmla="*/ 2042903 h 4330701"/>
              <a:gd name="connsiteX43293" fmla="*/ 3056380 w 12191966"/>
              <a:gd name="connsiteY43293" fmla="*/ 2040522 h 4330701"/>
              <a:gd name="connsiteX43294" fmla="*/ 3060744 w 12191966"/>
              <a:gd name="connsiteY43294" fmla="*/ 2037347 h 4330701"/>
              <a:gd name="connsiteX43295" fmla="*/ 3065507 w 12191966"/>
              <a:gd name="connsiteY43295" fmla="*/ 2034965 h 4330701"/>
              <a:gd name="connsiteX43296" fmla="*/ 3067888 w 12191966"/>
              <a:gd name="connsiteY43296" fmla="*/ 2033775 h 4330701"/>
              <a:gd name="connsiteX43297" fmla="*/ 3070271 w 12191966"/>
              <a:gd name="connsiteY43297" fmla="*/ 2033378 h 4330701"/>
              <a:gd name="connsiteX43298" fmla="*/ 3073444 w 12191966"/>
              <a:gd name="connsiteY43298" fmla="*/ 2033775 h 4330701"/>
              <a:gd name="connsiteX43299" fmla="*/ 3075826 w 12191966"/>
              <a:gd name="connsiteY43299" fmla="*/ 2034965 h 4330701"/>
              <a:gd name="connsiteX43300" fmla="*/ 3075429 w 12191966"/>
              <a:gd name="connsiteY43300" fmla="*/ 2032981 h 4330701"/>
              <a:gd name="connsiteX43301" fmla="*/ 3075826 w 12191966"/>
              <a:gd name="connsiteY43301" fmla="*/ 2030202 h 4330701"/>
              <a:gd name="connsiteX43302" fmla="*/ 3077015 w 12191966"/>
              <a:gd name="connsiteY43302" fmla="*/ 2027424 h 4330701"/>
              <a:gd name="connsiteX43303" fmla="*/ 3077811 w 12191966"/>
              <a:gd name="connsiteY43303" fmla="*/ 2024646 h 4330701"/>
              <a:gd name="connsiteX43304" fmla="*/ 3079792 w 12191966"/>
              <a:gd name="connsiteY43304" fmla="*/ 2022264 h 4330701"/>
              <a:gd name="connsiteX43305" fmla="*/ 3081776 w 12191966"/>
              <a:gd name="connsiteY43305" fmla="*/ 2019883 h 4330701"/>
              <a:gd name="connsiteX43306" fmla="*/ 3084556 w 12191966"/>
              <a:gd name="connsiteY43306" fmla="*/ 2017104 h 4330701"/>
              <a:gd name="connsiteX43307" fmla="*/ 3087333 w 12191966"/>
              <a:gd name="connsiteY43307" fmla="*/ 2015120 h 4330701"/>
              <a:gd name="connsiteX43308" fmla="*/ 3090510 w 12191966"/>
              <a:gd name="connsiteY43308" fmla="*/ 2013929 h 4330701"/>
              <a:gd name="connsiteX43309" fmla="*/ 3094080 w 12191966"/>
              <a:gd name="connsiteY43309" fmla="*/ 2012738 h 4330701"/>
              <a:gd name="connsiteX43310" fmla="*/ 3097653 w 12191966"/>
              <a:gd name="connsiteY43310" fmla="*/ 2012341 h 4330701"/>
              <a:gd name="connsiteX43311" fmla="*/ 3100828 w 12191966"/>
              <a:gd name="connsiteY43311" fmla="*/ 2012341 h 4330701"/>
              <a:gd name="connsiteX43312" fmla="*/ 3104400 w 12191966"/>
              <a:gd name="connsiteY43312" fmla="*/ 2012738 h 4330701"/>
              <a:gd name="connsiteX43313" fmla="*/ 3107972 w 12191966"/>
              <a:gd name="connsiteY43313" fmla="*/ 2014326 h 4330701"/>
              <a:gd name="connsiteX43314" fmla="*/ 3111541 w 12191966"/>
              <a:gd name="connsiteY43314" fmla="*/ 2016310 h 4330701"/>
              <a:gd name="connsiteX43315" fmla="*/ 3115115 w 12191966"/>
              <a:gd name="connsiteY43315" fmla="*/ 2019883 h 4330701"/>
              <a:gd name="connsiteX43316" fmla="*/ 3114717 w 12191966"/>
              <a:gd name="connsiteY43316" fmla="*/ 2022661 h 4330701"/>
              <a:gd name="connsiteX43317" fmla="*/ 3113923 w 12191966"/>
              <a:gd name="connsiteY43317" fmla="*/ 2025439 h 4330701"/>
              <a:gd name="connsiteX43318" fmla="*/ 3113529 w 12191966"/>
              <a:gd name="connsiteY43318" fmla="*/ 2027424 h 4330701"/>
              <a:gd name="connsiteX43319" fmla="*/ 3111940 w 12191966"/>
              <a:gd name="connsiteY43319" fmla="*/ 2029408 h 4330701"/>
              <a:gd name="connsiteX43320" fmla="*/ 3111144 w 12191966"/>
              <a:gd name="connsiteY43320" fmla="*/ 2030996 h 4330701"/>
              <a:gd name="connsiteX43321" fmla="*/ 3109557 w 12191966"/>
              <a:gd name="connsiteY43321" fmla="*/ 2032187 h 4330701"/>
              <a:gd name="connsiteX43322" fmla="*/ 3105989 w 12191966"/>
              <a:gd name="connsiteY43322" fmla="*/ 2033775 h 4330701"/>
              <a:gd name="connsiteX43323" fmla="*/ 3102019 w 12191966"/>
              <a:gd name="connsiteY43323" fmla="*/ 2034965 h 4330701"/>
              <a:gd name="connsiteX43324" fmla="*/ 3096858 w 12191966"/>
              <a:gd name="connsiteY43324" fmla="*/ 2035362 h 4330701"/>
              <a:gd name="connsiteX43325" fmla="*/ 3092096 w 12191966"/>
              <a:gd name="connsiteY43325" fmla="*/ 2035362 h 4330701"/>
              <a:gd name="connsiteX43326" fmla="*/ 3086939 w 12191966"/>
              <a:gd name="connsiteY43326" fmla="*/ 2034965 h 4330701"/>
              <a:gd name="connsiteX43327" fmla="*/ 3089319 w 12191966"/>
              <a:gd name="connsiteY43327" fmla="*/ 2040919 h 4330701"/>
              <a:gd name="connsiteX43328" fmla="*/ 3092492 w 12191966"/>
              <a:gd name="connsiteY43328" fmla="*/ 2044888 h 4330701"/>
              <a:gd name="connsiteX43329" fmla="*/ 3094875 w 12191966"/>
              <a:gd name="connsiteY43329" fmla="*/ 2048063 h 4330701"/>
              <a:gd name="connsiteX43330" fmla="*/ 3098446 w 12191966"/>
              <a:gd name="connsiteY43330" fmla="*/ 2049254 h 4330701"/>
              <a:gd name="connsiteX43331" fmla="*/ 3101620 w 12191966"/>
              <a:gd name="connsiteY43331" fmla="*/ 2050048 h 4330701"/>
              <a:gd name="connsiteX43332" fmla="*/ 3104400 w 12191966"/>
              <a:gd name="connsiteY43332" fmla="*/ 2049254 h 4330701"/>
              <a:gd name="connsiteX43333" fmla="*/ 3107972 w 12191966"/>
              <a:gd name="connsiteY43333" fmla="*/ 2048460 h 4330701"/>
              <a:gd name="connsiteX43334" fmla="*/ 3111144 w 12191966"/>
              <a:gd name="connsiteY43334" fmla="*/ 2046873 h 4330701"/>
              <a:gd name="connsiteX43335" fmla="*/ 3117497 w 12191966"/>
              <a:gd name="connsiteY43335" fmla="*/ 2042903 h 4330701"/>
              <a:gd name="connsiteX43336" fmla="*/ 3123054 w 12191966"/>
              <a:gd name="connsiteY43336" fmla="*/ 2039331 h 4330701"/>
              <a:gd name="connsiteX43337" fmla="*/ 3125038 w 12191966"/>
              <a:gd name="connsiteY43337" fmla="*/ 2037744 h 4330701"/>
              <a:gd name="connsiteX43338" fmla="*/ 3127420 w 12191966"/>
              <a:gd name="connsiteY43338" fmla="*/ 2037347 h 4330701"/>
              <a:gd name="connsiteX43339" fmla="*/ 3129007 w 12191966"/>
              <a:gd name="connsiteY43339" fmla="*/ 2037347 h 4330701"/>
              <a:gd name="connsiteX43340" fmla="*/ 3130595 w 12191966"/>
              <a:gd name="connsiteY43340" fmla="*/ 2038934 h 4330701"/>
              <a:gd name="connsiteX43341" fmla="*/ 3136151 w 12191966"/>
              <a:gd name="connsiteY43341" fmla="*/ 2037744 h 4330701"/>
              <a:gd name="connsiteX43342" fmla="*/ 3136546 w 12191966"/>
              <a:gd name="connsiteY43342" fmla="*/ 2035759 h 4330701"/>
              <a:gd name="connsiteX43343" fmla="*/ 3136944 w 12191966"/>
              <a:gd name="connsiteY43343" fmla="*/ 2033378 h 4330701"/>
              <a:gd name="connsiteX43344" fmla="*/ 3136546 w 12191966"/>
              <a:gd name="connsiteY43344" fmla="*/ 2030996 h 4330701"/>
              <a:gd name="connsiteX43345" fmla="*/ 3135753 w 12191966"/>
              <a:gd name="connsiteY43345" fmla="*/ 2028218 h 4330701"/>
              <a:gd name="connsiteX43346" fmla="*/ 3133770 w 12191966"/>
              <a:gd name="connsiteY43346" fmla="*/ 2022661 h 4330701"/>
              <a:gd name="connsiteX43347" fmla="*/ 3130595 w 12191966"/>
              <a:gd name="connsiteY43347" fmla="*/ 2017104 h 4330701"/>
              <a:gd name="connsiteX43348" fmla="*/ 3128212 w 12191966"/>
              <a:gd name="connsiteY43348" fmla="*/ 2011944 h 4330701"/>
              <a:gd name="connsiteX43349" fmla="*/ 3127420 w 12191966"/>
              <a:gd name="connsiteY43349" fmla="*/ 2009166 h 4330701"/>
              <a:gd name="connsiteX43350" fmla="*/ 3127022 w 12191966"/>
              <a:gd name="connsiteY43350" fmla="*/ 2006388 h 4330701"/>
              <a:gd name="connsiteX43351" fmla="*/ 3127420 w 12191966"/>
              <a:gd name="connsiteY43351" fmla="*/ 2003609 h 4330701"/>
              <a:gd name="connsiteX43352" fmla="*/ 3128212 w 12191966"/>
              <a:gd name="connsiteY43352" fmla="*/ 2001228 h 4330701"/>
              <a:gd name="connsiteX43353" fmla="*/ 3129801 w 12191966"/>
              <a:gd name="connsiteY43353" fmla="*/ 1999243 h 4330701"/>
              <a:gd name="connsiteX43354" fmla="*/ 3132182 w 12191966"/>
              <a:gd name="connsiteY43354" fmla="*/ 1997259 h 4330701"/>
              <a:gd name="connsiteX43355" fmla="*/ 3128212 w 12191966"/>
              <a:gd name="connsiteY43355" fmla="*/ 1996068 h 4330701"/>
              <a:gd name="connsiteX43356" fmla="*/ 3124641 w 12191966"/>
              <a:gd name="connsiteY43356" fmla="*/ 1996068 h 4330701"/>
              <a:gd name="connsiteX43357" fmla="*/ 3121466 w 12191966"/>
              <a:gd name="connsiteY43357" fmla="*/ 1997259 h 4330701"/>
              <a:gd name="connsiteX43358" fmla="*/ 3119086 w 12191966"/>
              <a:gd name="connsiteY43358" fmla="*/ 1998846 h 4330701"/>
              <a:gd name="connsiteX43359" fmla="*/ 3114717 w 12191966"/>
              <a:gd name="connsiteY43359" fmla="*/ 2001625 h 4330701"/>
              <a:gd name="connsiteX43360" fmla="*/ 3111940 w 12191966"/>
              <a:gd name="connsiteY43360" fmla="*/ 2003212 h 4330701"/>
              <a:gd name="connsiteX43361" fmla="*/ 3109557 w 12191966"/>
              <a:gd name="connsiteY43361" fmla="*/ 2004800 h 4330701"/>
              <a:gd name="connsiteX43362" fmla="*/ 3108367 w 12191966"/>
              <a:gd name="connsiteY43362" fmla="*/ 2002815 h 4330701"/>
              <a:gd name="connsiteX43363" fmla="*/ 3107972 w 12191966"/>
              <a:gd name="connsiteY43363" fmla="*/ 2000831 h 4330701"/>
              <a:gd name="connsiteX43364" fmla="*/ 3109162 w 12191966"/>
              <a:gd name="connsiteY43364" fmla="*/ 1998846 h 4330701"/>
              <a:gd name="connsiteX43365" fmla="*/ 3110353 w 12191966"/>
              <a:gd name="connsiteY43365" fmla="*/ 1996862 h 4330701"/>
              <a:gd name="connsiteX43366" fmla="*/ 3112732 w 12191966"/>
              <a:gd name="connsiteY43366" fmla="*/ 1994877 h 4330701"/>
              <a:gd name="connsiteX43367" fmla="*/ 3115115 w 12191966"/>
              <a:gd name="connsiteY43367" fmla="*/ 1992893 h 4330701"/>
              <a:gd name="connsiteX43368" fmla="*/ 3121466 w 12191966"/>
              <a:gd name="connsiteY43368" fmla="*/ 1988527 h 4330701"/>
              <a:gd name="connsiteX43369" fmla="*/ 3136546 w 12191966"/>
              <a:gd name="connsiteY43369" fmla="*/ 1980985 h 4330701"/>
              <a:gd name="connsiteX43370" fmla="*/ 3143689 w 12191966"/>
              <a:gd name="connsiteY43370" fmla="*/ 1977810 h 4330701"/>
              <a:gd name="connsiteX43371" fmla="*/ 3148851 w 12191966"/>
              <a:gd name="connsiteY43371" fmla="*/ 1974238 h 4330701"/>
              <a:gd name="connsiteX43372" fmla="*/ 3148054 w 12191966"/>
              <a:gd name="connsiteY43372" fmla="*/ 1976619 h 4330701"/>
              <a:gd name="connsiteX43373" fmla="*/ 3147658 w 12191966"/>
              <a:gd name="connsiteY43373" fmla="*/ 1978207 h 4330701"/>
              <a:gd name="connsiteX43374" fmla="*/ 3146070 w 12191966"/>
              <a:gd name="connsiteY43374" fmla="*/ 1979001 h 4330701"/>
              <a:gd name="connsiteX43375" fmla="*/ 3144482 w 12191966"/>
              <a:gd name="connsiteY43375" fmla="*/ 1980191 h 4330701"/>
              <a:gd name="connsiteX43376" fmla="*/ 3141308 w 12191966"/>
              <a:gd name="connsiteY43376" fmla="*/ 1980985 h 4330701"/>
              <a:gd name="connsiteX43377" fmla="*/ 3137737 w 12191966"/>
              <a:gd name="connsiteY43377" fmla="*/ 1981779 h 4330701"/>
              <a:gd name="connsiteX43378" fmla="*/ 3140117 w 12191966"/>
              <a:gd name="connsiteY43378" fmla="*/ 1983764 h 4330701"/>
              <a:gd name="connsiteX43379" fmla="*/ 3142102 w 12191966"/>
              <a:gd name="connsiteY43379" fmla="*/ 1985748 h 4330701"/>
              <a:gd name="connsiteX43380" fmla="*/ 3143689 w 12191966"/>
              <a:gd name="connsiteY43380" fmla="*/ 1987733 h 4330701"/>
              <a:gd name="connsiteX43381" fmla="*/ 3144482 w 12191966"/>
              <a:gd name="connsiteY43381" fmla="*/ 1989717 h 4330701"/>
              <a:gd name="connsiteX43382" fmla="*/ 3145675 w 12191966"/>
              <a:gd name="connsiteY43382" fmla="*/ 1991702 h 4330701"/>
              <a:gd name="connsiteX43383" fmla="*/ 3146070 w 12191966"/>
              <a:gd name="connsiteY43383" fmla="*/ 1993686 h 4330701"/>
              <a:gd name="connsiteX43384" fmla="*/ 3146070 w 12191966"/>
              <a:gd name="connsiteY43384" fmla="*/ 1995671 h 4330701"/>
              <a:gd name="connsiteX43385" fmla="*/ 3145675 w 12191966"/>
              <a:gd name="connsiteY43385" fmla="*/ 1997656 h 4330701"/>
              <a:gd name="connsiteX43386" fmla="*/ 3144087 w 12191966"/>
              <a:gd name="connsiteY43386" fmla="*/ 2002419 h 4330701"/>
              <a:gd name="connsiteX43387" fmla="*/ 3142102 w 12191966"/>
              <a:gd name="connsiteY43387" fmla="*/ 2007181 h 4330701"/>
              <a:gd name="connsiteX43388" fmla="*/ 3140117 w 12191966"/>
              <a:gd name="connsiteY43388" fmla="*/ 2013135 h 4330701"/>
              <a:gd name="connsiteX43389" fmla="*/ 3137737 w 12191966"/>
              <a:gd name="connsiteY43389" fmla="*/ 2019883 h 4330701"/>
              <a:gd name="connsiteX43390" fmla="*/ 3147261 w 12191966"/>
              <a:gd name="connsiteY43390" fmla="*/ 2015914 h 4330701"/>
              <a:gd name="connsiteX43391" fmla="*/ 3155596 w 12191966"/>
              <a:gd name="connsiteY43391" fmla="*/ 2012738 h 4330701"/>
              <a:gd name="connsiteX43392" fmla="*/ 3163533 w 12191966"/>
              <a:gd name="connsiteY43392" fmla="*/ 2010754 h 4330701"/>
              <a:gd name="connsiteX43393" fmla="*/ 3170677 w 12191966"/>
              <a:gd name="connsiteY43393" fmla="*/ 2009166 h 4330701"/>
              <a:gd name="connsiteX43394" fmla="*/ 3177423 w 12191966"/>
              <a:gd name="connsiteY43394" fmla="*/ 2008372 h 4330701"/>
              <a:gd name="connsiteX43395" fmla="*/ 3183773 w 12191966"/>
              <a:gd name="connsiteY43395" fmla="*/ 2008372 h 4330701"/>
              <a:gd name="connsiteX43396" fmla="*/ 3195282 w 12191966"/>
              <a:gd name="connsiteY43396" fmla="*/ 2007578 h 4330701"/>
              <a:gd name="connsiteX43397" fmla="*/ 3207983 w 12191966"/>
              <a:gd name="connsiteY43397" fmla="*/ 2007181 h 4330701"/>
              <a:gd name="connsiteX43398" fmla="*/ 3214332 w 12191966"/>
              <a:gd name="connsiteY43398" fmla="*/ 2006388 h 4330701"/>
              <a:gd name="connsiteX43399" fmla="*/ 3221873 w 12191966"/>
              <a:gd name="connsiteY43399" fmla="*/ 2004800 h 4330701"/>
              <a:gd name="connsiteX43400" fmla="*/ 3229811 w 12191966"/>
              <a:gd name="connsiteY43400" fmla="*/ 2002419 h 4330701"/>
              <a:gd name="connsiteX43401" fmla="*/ 3238938 w 12191966"/>
              <a:gd name="connsiteY43401" fmla="*/ 1999243 h 4330701"/>
              <a:gd name="connsiteX43402" fmla="*/ 3248861 w 12191966"/>
              <a:gd name="connsiteY43402" fmla="*/ 1994877 h 4330701"/>
              <a:gd name="connsiteX43403" fmla="*/ 3260767 w 12191966"/>
              <a:gd name="connsiteY43403" fmla="*/ 1989320 h 4330701"/>
              <a:gd name="connsiteX43404" fmla="*/ 3258387 w 12191966"/>
              <a:gd name="connsiteY43404" fmla="*/ 2002815 h 4330701"/>
              <a:gd name="connsiteX43405" fmla="*/ 3257988 w 12191966"/>
              <a:gd name="connsiteY43405" fmla="*/ 2009166 h 4330701"/>
              <a:gd name="connsiteX43406" fmla="*/ 3257592 w 12191966"/>
              <a:gd name="connsiteY43406" fmla="*/ 2014723 h 4330701"/>
              <a:gd name="connsiteX43407" fmla="*/ 3257592 w 12191966"/>
              <a:gd name="connsiteY43407" fmla="*/ 2019883 h 4330701"/>
              <a:gd name="connsiteX43408" fmla="*/ 3257988 w 12191966"/>
              <a:gd name="connsiteY43408" fmla="*/ 2024646 h 4330701"/>
              <a:gd name="connsiteX43409" fmla="*/ 3259180 w 12191966"/>
              <a:gd name="connsiteY43409" fmla="*/ 2029408 h 4330701"/>
              <a:gd name="connsiteX43410" fmla="*/ 3259974 w 12191966"/>
              <a:gd name="connsiteY43410" fmla="*/ 2033378 h 4330701"/>
              <a:gd name="connsiteX43411" fmla="*/ 3261165 w 12191966"/>
              <a:gd name="connsiteY43411" fmla="*/ 2036950 h 4330701"/>
              <a:gd name="connsiteX43412" fmla="*/ 3263148 w 12191966"/>
              <a:gd name="connsiteY43412" fmla="*/ 2040522 h 4330701"/>
              <a:gd name="connsiteX43413" fmla="*/ 3264735 w 12191966"/>
              <a:gd name="connsiteY43413" fmla="*/ 2043300 h 4330701"/>
              <a:gd name="connsiteX43414" fmla="*/ 3267115 w 12191966"/>
              <a:gd name="connsiteY43414" fmla="*/ 2046079 h 4330701"/>
              <a:gd name="connsiteX43415" fmla="*/ 3269499 w 12191966"/>
              <a:gd name="connsiteY43415" fmla="*/ 2048460 h 4330701"/>
              <a:gd name="connsiteX43416" fmla="*/ 3272276 w 12191966"/>
              <a:gd name="connsiteY43416" fmla="*/ 2050445 h 4330701"/>
              <a:gd name="connsiteX43417" fmla="*/ 3275054 w 12191966"/>
              <a:gd name="connsiteY43417" fmla="*/ 2052032 h 4330701"/>
              <a:gd name="connsiteX43418" fmla="*/ 3278229 w 12191966"/>
              <a:gd name="connsiteY43418" fmla="*/ 2053223 h 4330701"/>
              <a:gd name="connsiteX43419" fmla="*/ 3285770 w 12191966"/>
              <a:gd name="connsiteY43419" fmla="*/ 2050048 h 4330701"/>
              <a:gd name="connsiteX43420" fmla="*/ 3289741 w 12191966"/>
              <a:gd name="connsiteY43420" fmla="*/ 2048857 h 4330701"/>
              <a:gd name="connsiteX43421" fmla="*/ 3294104 w 12191966"/>
              <a:gd name="connsiteY43421" fmla="*/ 2047270 h 4330701"/>
              <a:gd name="connsiteX43422" fmla="*/ 3292517 w 12191966"/>
              <a:gd name="connsiteY43422" fmla="*/ 2044888 h 4330701"/>
              <a:gd name="connsiteX43423" fmla="*/ 3291723 w 12191966"/>
              <a:gd name="connsiteY43423" fmla="*/ 2041713 h 4330701"/>
              <a:gd name="connsiteX43424" fmla="*/ 3290532 w 12191966"/>
              <a:gd name="connsiteY43424" fmla="*/ 2038537 h 4330701"/>
              <a:gd name="connsiteX43425" fmla="*/ 3289741 w 12191966"/>
              <a:gd name="connsiteY43425" fmla="*/ 2034965 h 4330701"/>
              <a:gd name="connsiteX43426" fmla="*/ 3288548 w 12191966"/>
              <a:gd name="connsiteY43426" fmla="*/ 2026233 h 4330701"/>
              <a:gd name="connsiteX43427" fmla="*/ 3288548 w 12191966"/>
              <a:gd name="connsiteY43427" fmla="*/ 2017104 h 4330701"/>
              <a:gd name="connsiteX43428" fmla="*/ 3298071 w 12191966"/>
              <a:gd name="connsiteY43428" fmla="*/ 2017104 h 4330701"/>
              <a:gd name="connsiteX43429" fmla="*/ 3293311 w 12191966"/>
              <a:gd name="connsiteY43429" fmla="*/ 2013135 h 4330701"/>
              <a:gd name="connsiteX43430" fmla="*/ 3288548 w 12191966"/>
              <a:gd name="connsiteY43430" fmla="*/ 2009960 h 4330701"/>
              <a:gd name="connsiteX43431" fmla="*/ 3282992 w 12191966"/>
              <a:gd name="connsiteY43431" fmla="*/ 2006785 h 4330701"/>
              <a:gd name="connsiteX43432" fmla="*/ 3277434 w 12191966"/>
              <a:gd name="connsiteY43432" fmla="*/ 2004800 h 4330701"/>
              <a:gd name="connsiteX43433" fmla="*/ 3277434 w 12191966"/>
              <a:gd name="connsiteY43433" fmla="*/ 2000831 h 4330701"/>
              <a:gd name="connsiteX43434" fmla="*/ 3278628 w 12191966"/>
              <a:gd name="connsiteY43434" fmla="*/ 1997656 h 4330701"/>
              <a:gd name="connsiteX43435" fmla="*/ 3280611 w 12191966"/>
              <a:gd name="connsiteY43435" fmla="*/ 1994877 h 4330701"/>
              <a:gd name="connsiteX43436" fmla="*/ 3282595 w 12191966"/>
              <a:gd name="connsiteY43436" fmla="*/ 1992893 h 4330701"/>
              <a:gd name="connsiteX43437" fmla="*/ 3284977 w 12191966"/>
              <a:gd name="connsiteY43437" fmla="*/ 1991305 h 4330701"/>
              <a:gd name="connsiteX43438" fmla="*/ 3287755 w 12191966"/>
              <a:gd name="connsiteY43438" fmla="*/ 1989717 h 4330701"/>
              <a:gd name="connsiteX43439" fmla="*/ 3291327 w 12191966"/>
              <a:gd name="connsiteY43439" fmla="*/ 1989320 h 4330701"/>
              <a:gd name="connsiteX43440" fmla="*/ 3294104 w 12191966"/>
              <a:gd name="connsiteY43440" fmla="*/ 1988527 h 4330701"/>
              <a:gd name="connsiteX43441" fmla="*/ 3297676 w 12191966"/>
              <a:gd name="connsiteY43441" fmla="*/ 1988527 h 4330701"/>
              <a:gd name="connsiteX43442" fmla="*/ 3300848 w 12191966"/>
              <a:gd name="connsiteY43442" fmla="*/ 1989320 h 4330701"/>
              <a:gd name="connsiteX43443" fmla="*/ 3304421 w 12191966"/>
              <a:gd name="connsiteY43443" fmla="*/ 1989717 h 4330701"/>
              <a:gd name="connsiteX43444" fmla="*/ 3307199 w 12191966"/>
              <a:gd name="connsiteY43444" fmla="*/ 1990908 h 4330701"/>
              <a:gd name="connsiteX43445" fmla="*/ 3310372 w 12191966"/>
              <a:gd name="connsiteY43445" fmla="*/ 1992099 h 4330701"/>
              <a:gd name="connsiteX43446" fmla="*/ 3312754 w 12191966"/>
              <a:gd name="connsiteY43446" fmla="*/ 1993686 h 4330701"/>
              <a:gd name="connsiteX43447" fmla="*/ 3314740 w 12191966"/>
              <a:gd name="connsiteY43447" fmla="*/ 1995274 h 4330701"/>
              <a:gd name="connsiteX43448" fmla="*/ 3316724 w 12191966"/>
              <a:gd name="connsiteY43448" fmla="*/ 1997259 h 4330701"/>
              <a:gd name="connsiteX43449" fmla="*/ 3316724 w 12191966"/>
              <a:gd name="connsiteY43449" fmla="*/ 2027424 h 4330701"/>
              <a:gd name="connsiteX43450" fmla="*/ 3310769 w 12191966"/>
              <a:gd name="connsiteY43450" fmla="*/ 2025439 h 4330701"/>
              <a:gd name="connsiteX43451" fmla="*/ 3305611 w 12191966"/>
              <a:gd name="connsiteY43451" fmla="*/ 2022661 h 4330701"/>
              <a:gd name="connsiteX43452" fmla="*/ 3306404 w 12191966"/>
              <a:gd name="connsiteY43452" fmla="*/ 2029408 h 4330701"/>
              <a:gd name="connsiteX43453" fmla="*/ 3305611 w 12191966"/>
              <a:gd name="connsiteY43453" fmla="*/ 2034965 h 4330701"/>
              <a:gd name="connsiteX43454" fmla="*/ 3304818 w 12191966"/>
              <a:gd name="connsiteY43454" fmla="*/ 2039331 h 4330701"/>
              <a:gd name="connsiteX43455" fmla="*/ 3302833 w 12191966"/>
              <a:gd name="connsiteY43455" fmla="*/ 2042903 h 4330701"/>
              <a:gd name="connsiteX43456" fmla="*/ 3300848 w 12191966"/>
              <a:gd name="connsiteY43456" fmla="*/ 2046476 h 4330701"/>
              <a:gd name="connsiteX43457" fmla="*/ 3298866 w 12191966"/>
              <a:gd name="connsiteY43457" fmla="*/ 2049254 h 4330701"/>
              <a:gd name="connsiteX43458" fmla="*/ 3294104 w 12191966"/>
              <a:gd name="connsiteY43458" fmla="*/ 2055605 h 4330701"/>
              <a:gd name="connsiteX43459" fmla="*/ 3295690 w 12191966"/>
              <a:gd name="connsiteY43459" fmla="*/ 2056795 h 4330701"/>
              <a:gd name="connsiteX43460" fmla="*/ 3303627 w 12191966"/>
              <a:gd name="connsiteY43460" fmla="*/ 2056795 h 4330701"/>
              <a:gd name="connsiteX43461" fmla="*/ 3311564 w 12191966"/>
              <a:gd name="connsiteY43461" fmla="*/ 2056795 h 4330701"/>
              <a:gd name="connsiteX43462" fmla="*/ 3320693 w 12191966"/>
              <a:gd name="connsiteY43462" fmla="*/ 2056002 h 4330701"/>
              <a:gd name="connsiteX43463" fmla="*/ 3329823 w 12191966"/>
              <a:gd name="connsiteY43463" fmla="*/ 2054414 h 4330701"/>
              <a:gd name="connsiteX43464" fmla="*/ 3327441 w 12191966"/>
              <a:gd name="connsiteY43464" fmla="*/ 2053223 h 4330701"/>
              <a:gd name="connsiteX43465" fmla="*/ 3325457 w 12191966"/>
              <a:gd name="connsiteY43465" fmla="*/ 2052429 h 4330701"/>
              <a:gd name="connsiteX43466" fmla="*/ 3323472 w 12191966"/>
              <a:gd name="connsiteY43466" fmla="*/ 2050445 h 4330701"/>
              <a:gd name="connsiteX43467" fmla="*/ 3322281 w 12191966"/>
              <a:gd name="connsiteY43467" fmla="*/ 2047270 h 4330701"/>
              <a:gd name="connsiteX43468" fmla="*/ 3325457 w 12191966"/>
              <a:gd name="connsiteY43468" fmla="*/ 2041316 h 4330701"/>
              <a:gd name="connsiteX43469" fmla="*/ 3326648 w 12191966"/>
              <a:gd name="connsiteY43469" fmla="*/ 2039331 h 4330701"/>
              <a:gd name="connsiteX43470" fmla="*/ 3328236 w 12191966"/>
              <a:gd name="connsiteY43470" fmla="*/ 2037744 h 4330701"/>
              <a:gd name="connsiteX43471" fmla="*/ 3329823 w 12191966"/>
              <a:gd name="connsiteY43471" fmla="*/ 2036950 h 4330701"/>
              <a:gd name="connsiteX43472" fmla="*/ 3331810 w 12191966"/>
              <a:gd name="connsiteY43472" fmla="*/ 2036553 h 4330701"/>
              <a:gd name="connsiteX43473" fmla="*/ 3333397 w 12191966"/>
              <a:gd name="connsiteY43473" fmla="*/ 2035759 h 4330701"/>
              <a:gd name="connsiteX43474" fmla="*/ 3334986 w 12191966"/>
              <a:gd name="connsiteY43474" fmla="*/ 2035759 h 4330701"/>
              <a:gd name="connsiteX43475" fmla="*/ 3338160 w 12191966"/>
              <a:gd name="connsiteY43475" fmla="*/ 2036950 h 4330701"/>
              <a:gd name="connsiteX43476" fmla="*/ 3342526 w 12191966"/>
              <a:gd name="connsiteY43476" fmla="*/ 2037744 h 4330701"/>
              <a:gd name="connsiteX43477" fmla="*/ 3347288 w 12191966"/>
              <a:gd name="connsiteY43477" fmla="*/ 2039331 h 4330701"/>
              <a:gd name="connsiteX43478" fmla="*/ 3352447 w 12191966"/>
              <a:gd name="connsiteY43478" fmla="*/ 2040522 h 4330701"/>
              <a:gd name="connsiteX43479" fmla="*/ 3350463 w 12191966"/>
              <a:gd name="connsiteY43479" fmla="*/ 2036553 h 4330701"/>
              <a:gd name="connsiteX43480" fmla="*/ 3348876 w 12191966"/>
              <a:gd name="connsiteY43480" fmla="*/ 2031393 h 4330701"/>
              <a:gd name="connsiteX43481" fmla="*/ 3348479 w 12191966"/>
              <a:gd name="connsiteY43481" fmla="*/ 2029012 h 4330701"/>
              <a:gd name="connsiteX43482" fmla="*/ 3348479 w 12191966"/>
              <a:gd name="connsiteY43482" fmla="*/ 2025836 h 4330701"/>
              <a:gd name="connsiteX43483" fmla="*/ 3348876 w 12191966"/>
              <a:gd name="connsiteY43483" fmla="*/ 2022661 h 4330701"/>
              <a:gd name="connsiteX43484" fmla="*/ 3350463 w 12191966"/>
              <a:gd name="connsiteY43484" fmla="*/ 2019883 h 4330701"/>
              <a:gd name="connsiteX43485" fmla="*/ 3361974 w 12191966"/>
              <a:gd name="connsiteY43485" fmla="*/ 2028218 h 4330701"/>
              <a:gd name="connsiteX43486" fmla="*/ 3367530 w 12191966"/>
              <a:gd name="connsiteY43486" fmla="*/ 2032187 h 4330701"/>
              <a:gd name="connsiteX43487" fmla="*/ 3373087 w 12191966"/>
              <a:gd name="connsiteY43487" fmla="*/ 2036950 h 4330701"/>
              <a:gd name="connsiteX43488" fmla="*/ 3378644 w 12191966"/>
              <a:gd name="connsiteY43488" fmla="*/ 2042507 h 4330701"/>
              <a:gd name="connsiteX43489" fmla="*/ 3380629 w 12191966"/>
              <a:gd name="connsiteY43489" fmla="*/ 2044888 h 4330701"/>
              <a:gd name="connsiteX43490" fmla="*/ 3382613 w 12191966"/>
              <a:gd name="connsiteY43490" fmla="*/ 2048460 h 4330701"/>
              <a:gd name="connsiteX43491" fmla="*/ 3384598 w 12191966"/>
              <a:gd name="connsiteY43491" fmla="*/ 2052032 h 4330701"/>
              <a:gd name="connsiteX43492" fmla="*/ 3386187 w 12191966"/>
              <a:gd name="connsiteY43492" fmla="*/ 2055605 h 4330701"/>
              <a:gd name="connsiteX43493" fmla="*/ 3387378 w 12191966"/>
              <a:gd name="connsiteY43493" fmla="*/ 2059574 h 4330701"/>
              <a:gd name="connsiteX43494" fmla="*/ 3388568 w 12191966"/>
              <a:gd name="connsiteY43494" fmla="*/ 2063940 h 4330701"/>
              <a:gd name="connsiteX43495" fmla="*/ 3397696 w 12191966"/>
              <a:gd name="connsiteY43495" fmla="*/ 2062352 h 4330701"/>
              <a:gd name="connsiteX43496" fmla="*/ 3406027 w 12191966"/>
              <a:gd name="connsiteY43496" fmla="*/ 2061558 h 4330701"/>
              <a:gd name="connsiteX43497" fmla="*/ 3410789 w 12191966"/>
              <a:gd name="connsiteY43497" fmla="*/ 2061558 h 4330701"/>
              <a:gd name="connsiteX43498" fmla="*/ 3414761 w 12191966"/>
              <a:gd name="connsiteY43498" fmla="*/ 2061955 h 4330701"/>
              <a:gd name="connsiteX43499" fmla="*/ 3419127 w 12191966"/>
              <a:gd name="connsiteY43499" fmla="*/ 2062352 h 4330701"/>
              <a:gd name="connsiteX43500" fmla="*/ 3422700 w 12191966"/>
              <a:gd name="connsiteY43500" fmla="*/ 2063940 h 4330701"/>
              <a:gd name="connsiteX43501" fmla="*/ 3422302 w 12191966"/>
              <a:gd name="connsiteY43501" fmla="*/ 2061558 h 4330701"/>
              <a:gd name="connsiteX43502" fmla="*/ 3421111 w 12191966"/>
              <a:gd name="connsiteY43502" fmla="*/ 2059574 h 4330701"/>
              <a:gd name="connsiteX43503" fmla="*/ 3419524 w 12191966"/>
              <a:gd name="connsiteY43503" fmla="*/ 2058383 h 4330701"/>
              <a:gd name="connsiteX43504" fmla="*/ 3417537 w 12191966"/>
              <a:gd name="connsiteY43504" fmla="*/ 2057986 h 4330701"/>
              <a:gd name="connsiteX43505" fmla="*/ 3415551 w 12191966"/>
              <a:gd name="connsiteY43505" fmla="*/ 2057589 h 4330701"/>
              <a:gd name="connsiteX43506" fmla="*/ 3413172 w 12191966"/>
              <a:gd name="connsiteY43506" fmla="*/ 2057589 h 4330701"/>
              <a:gd name="connsiteX43507" fmla="*/ 3408014 w 12191966"/>
              <a:gd name="connsiteY43507" fmla="*/ 2057986 h 4330701"/>
              <a:gd name="connsiteX43508" fmla="*/ 3405633 w 12191966"/>
              <a:gd name="connsiteY43508" fmla="*/ 2057986 h 4330701"/>
              <a:gd name="connsiteX43509" fmla="*/ 3403648 w 12191966"/>
              <a:gd name="connsiteY43509" fmla="*/ 2057986 h 4330701"/>
              <a:gd name="connsiteX43510" fmla="*/ 3401665 w 12191966"/>
              <a:gd name="connsiteY43510" fmla="*/ 2056795 h 4330701"/>
              <a:gd name="connsiteX43511" fmla="*/ 3400077 w 12191966"/>
              <a:gd name="connsiteY43511" fmla="*/ 2056002 h 4330701"/>
              <a:gd name="connsiteX43512" fmla="*/ 3398886 w 12191966"/>
              <a:gd name="connsiteY43512" fmla="*/ 2054017 h 4330701"/>
              <a:gd name="connsiteX43513" fmla="*/ 3398886 w 12191966"/>
              <a:gd name="connsiteY43513" fmla="*/ 2051239 h 4330701"/>
              <a:gd name="connsiteX43514" fmla="*/ 3399677 w 12191966"/>
              <a:gd name="connsiteY43514" fmla="*/ 2047270 h 4330701"/>
              <a:gd name="connsiteX43515" fmla="*/ 3400475 w 12191966"/>
              <a:gd name="connsiteY43515" fmla="*/ 2042903 h 4330701"/>
              <a:gd name="connsiteX43516" fmla="*/ 3404046 w 12191966"/>
              <a:gd name="connsiteY43516" fmla="*/ 2041713 h 4330701"/>
              <a:gd name="connsiteX43517" fmla="*/ 3407617 w 12191966"/>
              <a:gd name="connsiteY43517" fmla="*/ 2041316 h 4330701"/>
              <a:gd name="connsiteX43518" fmla="*/ 3411190 w 12191966"/>
              <a:gd name="connsiteY43518" fmla="*/ 2041316 h 4330701"/>
              <a:gd name="connsiteX43519" fmla="*/ 3413968 w 12191966"/>
              <a:gd name="connsiteY43519" fmla="*/ 2041713 h 4330701"/>
              <a:gd name="connsiteX43520" fmla="*/ 3419127 w 12191966"/>
              <a:gd name="connsiteY43520" fmla="*/ 2042903 h 4330701"/>
              <a:gd name="connsiteX43521" fmla="*/ 3424286 w 12191966"/>
              <a:gd name="connsiteY43521" fmla="*/ 2044888 h 4330701"/>
              <a:gd name="connsiteX43522" fmla="*/ 3428652 w 12191966"/>
              <a:gd name="connsiteY43522" fmla="*/ 2046873 h 4330701"/>
              <a:gd name="connsiteX43523" fmla="*/ 3433812 w 12191966"/>
              <a:gd name="connsiteY43523" fmla="*/ 2048857 h 4330701"/>
              <a:gd name="connsiteX43524" fmla="*/ 3439366 w 12191966"/>
              <a:gd name="connsiteY43524" fmla="*/ 2050445 h 4330701"/>
              <a:gd name="connsiteX43525" fmla="*/ 3442146 w 12191966"/>
              <a:gd name="connsiteY43525" fmla="*/ 2050445 h 4330701"/>
              <a:gd name="connsiteX43526" fmla="*/ 3445321 w 12191966"/>
              <a:gd name="connsiteY43526" fmla="*/ 2050445 h 4330701"/>
              <a:gd name="connsiteX43527" fmla="*/ 3443337 w 12191966"/>
              <a:gd name="connsiteY43527" fmla="*/ 2063146 h 4330701"/>
              <a:gd name="connsiteX43528" fmla="*/ 3442542 w 12191966"/>
              <a:gd name="connsiteY43528" fmla="*/ 2066321 h 4330701"/>
              <a:gd name="connsiteX43529" fmla="*/ 3442146 w 12191966"/>
              <a:gd name="connsiteY43529" fmla="*/ 2069497 h 4330701"/>
              <a:gd name="connsiteX43530" fmla="*/ 3442542 w 12191966"/>
              <a:gd name="connsiteY43530" fmla="*/ 2072672 h 4330701"/>
              <a:gd name="connsiteX43531" fmla="*/ 3443337 w 12191966"/>
              <a:gd name="connsiteY43531" fmla="*/ 2075847 h 4330701"/>
              <a:gd name="connsiteX43532" fmla="*/ 3445321 w 12191966"/>
              <a:gd name="connsiteY43532" fmla="*/ 2088548 h 4330701"/>
              <a:gd name="connsiteX43533" fmla="*/ 3442146 w 12191966"/>
              <a:gd name="connsiteY43533" fmla="*/ 2084579 h 4330701"/>
              <a:gd name="connsiteX43534" fmla="*/ 3439366 w 12191966"/>
              <a:gd name="connsiteY43534" fmla="*/ 2082595 h 4330701"/>
              <a:gd name="connsiteX43535" fmla="*/ 3436589 w 12191966"/>
              <a:gd name="connsiteY43535" fmla="*/ 2082198 h 4330701"/>
              <a:gd name="connsiteX43536" fmla="*/ 3434605 w 12191966"/>
              <a:gd name="connsiteY43536" fmla="*/ 2082595 h 4330701"/>
              <a:gd name="connsiteX43537" fmla="*/ 3434605 w 12191966"/>
              <a:gd name="connsiteY43537" fmla="*/ 2087358 h 4330701"/>
              <a:gd name="connsiteX43538" fmla="*/ 3434605 w 12191966"/>
              <a:gd name="connsiteY43538" fmla="*/ 2090533 h 4330701"/>
              <a:gd name="connsiteX43539" fmla="*/ 3434210 w 12191966"/>
              <a:gd name="connsiteY43539" fmla="*/ 2093708 h 4330701"/>
              <a:gd name="connsiteX43540" fmla="*/ 3424684 w 12191966"/>
              <a:gd name="connsiteY43540" fmla="*/ 2093708 h 4330701"/>
              <a:gd name="connsiteX43541" fmla="*/ 3422700 w 12191966"/>
              <a:gd name="connsiteY43541" fmla="*/ 2096090 h 4330701"/>
              <a:gd name="connsiteX43542" fmla="*/ 3428652 w 12191966"/>
              <a:gd name="connsiteY43542" fmla="*/ 2099662 h 4330701"/>
              <a:gd name="connsiteX43543" fmla="*/ 3434605 w 12191966"/>
              <a:gd name="connsiteY43543" fmla="*/ 2102043 h 4330701"/>
              <a:gd name="connsiteX43544" fmla="*/ 3439764 w 12191966"/>
              <a:gd name="connsiteY43544" fmla="*/ 2101646 h 4330701"/>
              <a:gd name="connsiteX43545" fmla="*/ 3438571 w 12191966"/>
              <a:gd name="connsiteY43545" fmla="*/ 2102440 h 4330701"/>
              <a:gd name="connsiteX43546" fmla="*/ 3438175 w 12191966"/>
              <a:gd name="connsiteY43546" fmla="*/ 2104028 h 4330701"/>
              <a:gd name="connsiteX43547" fmla="*/ 3442542 w 12191966"/>
              <a:gd name="connsiteY43547" fmla="*/ 2105219 h 4330701"/>
              <a:gd name="connsiteX43548" fmla="*/ 3446909 w 12191966"/>
              <a:gd name="connsiteY43548" fmla="*/ 2106012 h 4330701"/>
              <a:gd name="connsiteX43549" fmla="*/ 3451273 w 12191966"/>
              <a:gd name="connsiteY43549" fmla="*/ 2106409 h 4330701"/>
              <a:gd name="connsiteX43550" fmla="*/ 3455244 w 12191966"/>
              <a:gd name="connsiteY43550" fmla="*/ 2106409 h 4330701"/>
              <a:gd name="connsiteX43551" fmla="*/ 3459210 w 12191966"/>
              <a:gd name="connsiteY43551" fmla="*/ 2106012 h 4330701"/>
              <a:gd name="connsiteX43552" fmla="*/ 3462781 w 12191966"/>
              <a:gd name="connsiteY43552" fmla="*/ 2105615 h 4330701"/>
              <a:gd name="connsiteX43553" fmla="*/ 3466749 w 12191966"/>
              <a:gd name="connsiteY43553" fmla="*/ 2104028 h 4330701"/>
              <a:gd name="connsiteX43554" fmla="*/ 3470322 w 12191966"/>
              <a:gd name="connsiteY43554" fmla="*/ 2102440 h 4330701"/>
              <a:gd name="connsiteX43555" fmla="*/ 3468338 w 12191966"/>
              <a:gd name="connsiteY43555" fmla="*/ 2099662 h 4330701"/>
              <a:gd name="connsiteX43556" fmla="*/ 3466749 w 12191966"/>
              <a:gd name="connsiteY43556" fmla="*/ 2097677 h 4330701"/>
              <a:gd name="connsiteX43557" fmla="*/ 3464368 w 12191966"/>
              <a:gd name="connsiteY43557" fmla="*/ 2095693 h 4330701"/>
              <a:gd name="connsiteX43558" fmla="*/ 3461988 w 12191966"/>
              <a:gd name="connsiteY43558" fmla="*/ 2094105 h 4330701"/>
              <a:gd name="connsiteX43559" fmla="*/ 3463972 w 12191966"/>
              <a:gd name="connsiteY43559" fmla="*/ 2092121 h 4330701"/>
              <a:gd name="connsiteX43560" fmla="*/ 3465163 w 12191966"/>
              <a:gd name="connsiteY43560" fmla="*/ 2090930 h 4330701"/>
              <a:gd name="connsiteX43561" fmla="*/ 3468338 w 12191966"/>
              <a:gd name="connsiteY43561" fmla="*/ 2088548 h 4330701"/>
              <a:gd name="connsiteX43562" fmla="*/ 3460797 w 12191966"/>
              <a:gd name="connsiteY43562" fmla="*/ 2086961 h 4330701"/>
              <a:gd name="connsiteX43563" fmla="*/ 3457226 w 12191966"/>
              <a:gd name="connsiteY43563" fmla="*/ 2086564 h 4330701"/>
              <a:gd name="connsiteX43564" fmla="*/ 3453650 w 12191966"/>
              <a:gd name="connsiteY43564" fmla="*/ 2085373 h 4330701"/>
              <a:gd name="connsiteX43565" fmla="*/ 3450083 w 12191966"/>
              <a:gd name="connsiteY43565" fmla="*/ 2083388 h 4330701"/>
              <a:gd name="connsiteX43566" fmla="*/ 3447701 w 12191966"/>
              <a:gd name="connsiteY43566" fmla="*/ 2081404 h 4330701"/>
              <a:gd name="connsiteX43567" fmla="*/ 3446909 w 12191966"/>
              <a:gd name="connsiteY43567" fmla="*/ 2079419 h 4330701"/>
              <a:gd name="connsiteX43568" fmla="*/ 3446117 w 12191966"/>
              <a:gd name="connsiteY43568" fmla="*/ 2077832 h 4330701"/>
              <a:gd name="connsiteX43569" fmla="*/ 3445718 w 12191966"/>
              <a:gd name="connsiteY43569" fmla="*/ 2075450 h 4330701"/>
              <a:gd name="connsiteX43570" fmla="*/ 3445321 w 12191966"/>
              <a:gd name="connsiteY43570" fmla="*/ 2073069 h 4330701"/>
              <a:gd name="connsiteX43571" fmla="*/ 3450878 w 12191966"/>
              <a:gd name="connsiteY43571" fmla="*/ 2069100 h 4330701"/>
              <a:gd name="connsiteX43572" fmla="*/ 3457226 w 12191966"/>
              <a:gd name="connsiteY43572" fmla="*/ 2064337 h 4330701"/>
              <a:gd name="connsiteX43573" fmla="*/ 3464368 w 12191966"/>
              <a:gd name="connsiteY43573" fmla="*/ 2060765 h 4330701"/>
              <a:gd name="connsiteX43574" fmla="*/ 3471513 w 12191966"/>
              <a:gd name="connsiteY43574" fmla="*/ 2057986 h 4330701"/>
              <a:gd name="connsiteX43575" fmla="*/ 3479450 w 12191966"/>
              <a:gd name="connsiteY43575" fmla="*/ 2054811 h 4330701"/>
              <a:gd name="connsiteX43576" fmla="*/ 3487785 w 12191966"/>
              <a:gd name="connsiteY43576" fmla="*/ 2052826 h 4330701"/>
              <a:gd name="connsiteX43577" fmla="*/ 3496517 w 12191966"/>
              <a:gd name="connsiteY43577" fmla="*/ 2051239 h 4330701"/>
              <a:gd name="connsiteX43578" fmla="*/ 3505646 w 12191966"/>
              <a:gd name="connsiteY43578" fmla="*/ 2050445 h 4330701"/>
              <a:gd name="connsiteX43579" fmla="*/ 3515171 w 12191966"/>
              <a:gd name="connsiteY43579" fmla="*/ 2050048 h 4330701"/>
              <a:gd name="connsiteX43580" fmla="*/ 3523904 w 12191966"/>
              <a:gd name="connsiteY43580" fmla="*/ 2050445 h 4330701"/>
              <a:gd name="connsiteX43581" fmla="*/ 3533431 w 12191966"/>
              <a:gd name="connsiteY43581" fmla="*/ 2051239 h 4330701"/>
              <a:gd name="connsiteX43582" fmla="*/ 3542957 w 12191966"/>
              <a:gd name="connsiteY43582" fmla="*/ 2053223 h 4330701"/>
              <a:gd name="connsiteX43583" fmla="*/ 3552484 w 12191966"/>
              <a:gd name="connsiteY43583" fmla="*/ 2056002 h 4330701"/>
              <a:gd name="connsiteX43584" fmla="*/ 3561608 w 12191966"/>
              <a:gd name="connsiteY43584" fmla="*/ 2059971 h 4330701"/>
              <a:gd name="connsiteX43585" fmla="*/ 3570739 w 12191966"/>
              <a:gd name="connsiteY43585" fmla="*/ 2064337 h 4330701"/>
              <a:gd name="connsiteX43586" fmla="*/ 3579863 w 12191966"/>
              <a:gd name="connsiteY43586" fmla="*/ 2069893 h 4330701"/>
              <a:gd name="connsiteX43587" fmla="*/ 3581847 w 12191966"/>
              <a:gd name="connsiteY43587" fmla="*/ 2072672 h 4330701"/>
              <a:gd name="connsiteX43588" fmla="*/ 3584627 w 12191966"/>
              <a:gd name="connsiteY43588" fmla="*/ 2075053 h 4330701"/>
              <a:gd name="connsiteX43589" fmla="*/ 3583831 w 12191966"/>
              <a:gd name="connsiteY43589" fmla="*/ 2077038 h 4330701"/>
              <a:gd name="connsiteX43590" fmla="*/ 3583038 w 12191966"/>
              <a:gd name="connsiteY43590" fmla="*/ 2079022 h 4330701"/>
              <a:gd name="connsiteX43591" fmla="*/ 3581847 w 12191966"/>
              <a:gd name="connsiteY43591" fmla="*/ 2079816 h 4330701"/>
              <a:gd name="connsiteX43592" fmla="*/ 3580261 w 12191966"/>
              <a:gd name="connsiteY43592" fmla="*/ 2081007 h 4330701"/>
              <a:gd name="connsiteX43593" fmla="*/ 3577088 w 12191966"/>
              <a:gd name="connsiteY43593" fmla="*/ 2082992 h 4330701"/>
              <a:gd name="connsiteX43594" fmla="*/ 3574310 w 12191966"/>
              <a:gd name="connsiteY43594" fmla="*/ 2084579 h 4330701"/>
              <a:gd name="connsiteX43595" fmla="*/ 3581052 w 12191966"/>
              <a:gd name="connsiteY43595" fmla="*/ 2088548 h 4330701"/>
              <a:gd name="connsiteX43596" fmla="*/ 3584627 w 12191966"/>
              <a:gd name="connsiteY43596" fmla="*/ 2090533 h 4330701"/>
              <a:gd name="connsiteX43597" fmla="*/ 3588595 w 12191966"/>
              <a:gd name="connsiteY43597" fmla="*/ 2092121 h 4330701"/>
              <a:gd name="connsiteX43598" fmla="*/ 3592961 w 12191966"/>
              <a:gd name="connsiteY43598" fmla="*/ 2093708 h 4330701"/>
              <a:gd name="connsiteX43599" fmla="*/ 3597323 w 12191966"/>
              <a:gd name="connsiteY43599" fmla="*/ 2094502 h 4330701"/>
              <a:gd name="connsiteX43600" fmla="*/ 3602485 w 12191966"/>
              <a:gd name="connsiteY43600" fmla="*/ 2094502 h 4330701"/>
              <a:gd name="connsiteX43601" fmla="*/ 3607642 w 12191966"/>
              <a:gd name="connsiteY43601" fmla="*/ 2094502 h 4330701"/>
              <a:gd name="connsiteX43602" fmla="*/ 3609230 w 12191966"/>
              <a:gd name="connsiteY43602" fmla="*/ 2097677 h 4330701"/>
              <a:gd name="connsiteX43603" fmla="*/ 3624706 w 12191966"/>
              <a:gd name="connsiteY43603" fmla="*/ 2096487 h 4330701"/>
              <a:gd name="connsiteX43604" fmla="*/ 3633039 w 12191966"/>
              <a:gd name="connsiteY43604" fmla="*/ 2096090 h 4330701"/>
              <a:gd name="connsiteX43605" fmla="*/ 3640978 w 12191966"/>
              <a:gd name="connsiteY43605" fmla="*/ 2096487 h 4330701"/>
              <a:gd name="connsiteX43606" fmla="*/ 3638598 w 12191966"/>
              <a:gd name="connsiteY43606" fmla="*/ 2092914 h 4330701"/>
              <a:gd name="connsiteX43607" fmla="*/ 3635818 w 12191966"/>
              <a:gd name="connsiteY43607" fmla="*/ 2090533 h 4330701"/>
              <a:gd name="connsiteX43608" fmla="*/ 3633039 w 12191966"/>
              <a:gd name="connsiteY43608" fmla="*/ 2088548 h 4330701"/>
              <a:gd name="connsiteX43609" fmla="*/ 3629468 w 12191966"/>
              <a:gd name="connsiteY43609" fmla="*/ 2086564 h 4330701"/>
              <a:gd name="connsiteX43610" fmla="*/ 3625897 w 12191966"/>
              <a:gd name="connsiteY43610" fmla="*/ 2085373 h 4330701"/>
              <a:gd name="connsiteX43611" fmla="*/ 3622327 w 12191966"/>
              <a:gd name="connsiteY43611" fmla="*/ 2084579 h 4330701"/>
              <a:gd name="connsiteX43612" fmla="*/ 3614390 w 12191966"/>
              <a:gd name="connsiteY43612" fmla="*/ 2083388 h 4330701"/>
              <a:gd name="connsiteX43613" fmla="*/ 3606851 w 12191966"/>
              <a:gd name="connsiteY43613" fmla="*/ 2082992 h 4330701"/>
              <a:gd name="connsiteX43614" fmla="*/ 3598912 w 12191966"/>
              <a:gd name="connsiteY43614" fmla="*/ 2082198 h 4330701"/>
              <a:gd name="connsiteX43615" fmla="*/ 3594945 w 12191966"/>
              <a:gd name="connsiteY43615" fmla="*/ 2081007 h 4330701"/>
              <a:gd name="connsiteX43616" fmla="*/ 3591371 w 12191966"/>
              <a:gd name="connsiteY43616" fmla="*/ 2079419 h 4330701"/>
              <a:gd name="connsiteX43617" fmla="*/ 3587800 w 12191966"/>
              <a:gd name="connsiteY43617" fmla="*/ 2077435 h 4330701"/>
              <a:gd name="connsiteX43618" fmla="*/ 3584627 w 12191966"/>
              <a:gd name="connsiteY43618" fmla="*/ 2075053 h 4330701"/>
              <a:gd name="connsiteX43619" fmla="*/ 3584627 w 12191966"/>
              <a:gd name="connsiteY43619" fmla="*/ 2074656 h 4330701"/>
              <a:gd name="connsiteX43620" fmla="*/ 3585420 w 12191966"/>
              <a:gd name="connsiteY43620" fmla="*/ 2073466 h 4330701"/>
              <a:gd name="connsiteX43621" fmla="*/ 3579863 w 12191966"/>
              <a:gd name="connsiteY43621" fmla="*/ 2069893 h 4330701"/>
              <a:gd name="connsiteX43622" fmla="*/ 3576688 w 12191966"/>
              <a:gd name="connsiteY43622" fmla="*/ 2065131 h 4330701"/>
              <a:gd name="connsiteX43623" fmla="*/ 3575103 w 12191966"/>
              <a:gd name="connsiteY43623" fmla="*/ 2061955 h 4330701"/>
              <a:gd name="connsiteX43624" fmla="*/ 3574310 w 12191966"/>
              <a:gd name="connsiteY43624" fmla="*/ 2058383 h 4330701"/>
              <a:gd name="connsiteX43625" fmla="*/ 3580261 w 12191966"/>
              <a:gd name="connsiteY43625" fmla="*/ 2054811 h 4330701"/>
              <a:gd name="connsiteX43626" fmla="*/ 3586211 w 12191966"/>
              <a:gd name="connsiteY43626" fmla="*/ 2052826 h 4330701"/>
              <a:gd name="connsiteX43627" fmla="*/ 3592961 w 12191966"/>
              <a:gd name="connsiteY43627" fmla="*/ 2050842 h 4330701"/>
              <a:gd name="connsiteX43628" fmla="*/ 3599311 w 12191966"/>
              <a:gd name="connsiteY43628" fmla="*/ 2049254 h 4330701"/>
              <a:gd name="connsiteX43629" fmla="*/ 3605662 w 12191966"/>
              <a:gd name="connsiteY43629" fmla="*/ 2048857 h 4330701"/>
              <a:gd name="connsiteX43630" fmla="*/ 3612803 w 12191966"/>
              <a:gd name="connsiteY43630" fmla="*/ 2048460 h 4330701"/>
              <a:gd name="connsiteX43631" fmla="*/ 3619945 w 12191966"/>
              <a:gd name="connsiteY43631" fmla="*/ 2048460 h 4330701"/>
              <a:gd name="connsiteX43632" fmla="*/ 3626693 w 12191966"/>
              <a:gd name="connsiteY43632" fmla="*/ 2048857 h 4330701"/>
              <a:gd name="connsiteX43633" fmla="*/ 3641771 w 12191966"/>
              <a:gd name="connsiteY43633" fmla="*/ 2050445 h 4330701"/>
              <a:gd name="connsiteX43634" fmla="*/ 3657645 w 12191966"/>
              <a:gd name="connsiteY43634" fmla="*/ 2052826 h 4330701"/>
              <a:gd name="connsiteX43635" fmla="*/ 3673914 w 12191966"/>
              <a:gd name="connsiteY43635" fmla="*/ 2056002 h 4330701"/>
              <a:gd name="connsiteX43636" fmla="*/ 3691774 w 12191966"/>
              <a:gd name="connsiteY43636" fmla="*/ 2058383 h 4330701"/>
              <a:gd name="connsiteX43637" fmla="*/ 3690183 w 12191966"/>
              <a:gd name="connsiteY43637" fmla="*/ 2052826 h 4330701"/>
              <a:gd name="connsiteX43638" fmla="*/ 3688201 w 12191966"/>
              <a:gd name="connsiteY43638" fmla="*/ 2048460 h 4330701"/>
              <a:gd name="connsiteX43639" fmla="*/ 3685422 w 12191966"/>
              <a:gd name="connsiteY43639" fmla="*/ 2044491 h 4330701"/>
              <a:gd name="connsiteX43640" fmla="*/ 3682248 w 12191966"/>
              <a:gd name="connsiteY43640" fmla="*/ 2041316 h 4330701"/>
              <a:gd name="connsiteX43641" fmla="*/ 3678675 w 12191966"/>
              <a:gd name="connsiteY43641" fmla="*/ 2038934 h 4330701"/>
              <a:gd name="connsiteX43642" fmla="*/ 3674707 w 12191966"/>
              <a:gd name="connsiteY43642" fmla="*/ 2036950 h 4330701"/>
              <a:gd name="connsiteX43643" fmla="*/ 3666375 w 12191966"/>
              <a:gd name="connsiteY43643" fmla="*/ 2032981 h 4330701"/>
              <a:gd name="connsiteX43644" fmla="*/ 3665581 w 12191966"/>
              <a:gd name="connsiteY43644" fmla="*/ 2040522 h 4330701"/>
              <a:gd name="connsiteX43645" fmla="*/ 3663597 w 12191966"/>
              <a:gd name="connsiteY43645" fmla="*/ 2048857 h 4330701"/>
              <a:gd name="connsiteX43646" fmla="*/ 3656851 w 12191966"/>
              <a:gd name="connsiteY43646" fmla="*/ 2050048 h 4330701"/>
              <a:gd name="connsiteX43647" fmla="*/ 3650897 w 12191966"/>
              <a:gd name="connsiteY43647" fmla="*/ 2050048 h 4330701"/>
              <a:gd name="connsiteX43648" fmla="*/ 3644550 w 12191966"/>
              <a:gd name="connsiteY43648" fmla="*/ 2048857 h 4330701"/>
              <a:gd name="connsiteX43649" fmla="*/ 3638598 w 12191966"/>
              <a:gd name="connsiteY43649" fmla="*/ 2047270 h 4330701"/>
              <a:gd name="connsiteX43650" fmla="*/ 3625897 w 12191966"/>
              <a:gd name="connsiteY43650" fmla="*/ 2043697 h 4330701"/>
              <a:gd name="connsiteX43651" fmla="*/ 3614390 w 12191966"/>
              <a:gd name="connsiteY43651" fmla="*/ 2040522 h 4330701"/>
              <a:gd name="connsiteX43652" fmla="*/ 3608833 w 12191966"/>
              <a:gd name="connsiteY43652" fmla="*/ 2038934 h 4330701"/>
              <a:gd name="connsiteX43653" fmla="*/ 3603278 w 12191966"/>
              <a:gd name="connsiteY43653" fmla="*/ 2037744 h 4330701"/>
              <a:gd name="connsiteX43654" fmla="*/ 3598117 w 12191966"/>
              <a:gd name="connsiteY43654" fmla="*/ 2038537 h 4330701"/>
              <a:gd name="connsiteX43655" fmla="*/ 3592961 w 12191966"/>
              <a:gd name="connsiteY43655" fmla="*/ 2039331 h 4330701"/>
              <a:gd name="connsiteX43656" fmla="*/ 3590180 w 12191966"/>
              <a:gd name="connsiteY43656" fmla="*/ 2039728 h 4330701"/>
              <a:gd name="connsiteX43657" fmla="*/ 3588198 w 12191966"/>
              <a:gd name="connsiteY43657" fmla="*/ 2041316 h 4330701"/>
              <a:gd name="connsiteX43658" fmla="*/ 3585816 w 12191966"/>
              <a:gd name="connsiteY43658" fmla="*/ 2042903 h 4330701"/>
              <a:gd name="connsiteX43659" fmla="*/ 3583038 w 12191966"/>
              <a:gd name="connsiteY43659" fmla="*/ 2044888 h 4330701"/>
              <a:gd name="connsiteX43660" fmla="*/ 3580658 w 12191966"/>
              <a:gd name="connsiteY43660" fmla="*/ 2046873 h 4330701"/>
              <a:gd name="connsiteX43661" fmla="*/ 3578674 w 12191966"/>
              <a:gd name="connsiteY43661" fmla="*/ 2050048 h 4330701"/>
              <a:gd name="connsiteX43662" fmla="*/ 3574310 w 12191966"/>
              <a:gd name="connsiteY43662" fmla="*/ 2056398 h 4330701"/>
              <a:gd name="connsiteX43663" fmla="*/ 3571133 w 12191966"/>
              <a:gd name="connsiteY43663" fmla="*/ 2056002 h 4330701"/>
              <a:gd name="connsiteX43664" fmla="*/ 3568355 w 12191966"/>
              <a:gd name="connsiteY43664" fmla="*/ 2055605 h 4330701"/>
              <a:gd name="connsiteX43665" fmla="*/ 3562801 w 12191966"/>
              <a:gd name="connsiteY43665" fmla="*/ 2052826 h 4330701"/>
              <a:gd name="connsiteX43666" fmla="*/ 3557643 w 12191966"/>
              <a:gd name="connsiteY43666" fmla="*/ 2050445 h 4330701"/>
              <a:gd name="connsiteX43667" fmla="*/ 3552484 w 12191966"/>
              <a:gd name="connsiteY43667" fmla="*/ 2047270 h 4330701"/>
              <a:gd name="connsiteX43668" fmla="*/ 3547720 w 12191966"/>
              <a:gd name="connsiteY43668" fmla="*/ 2044491 h 4330701"/>
              <a:gd name="connsiteX43669" fmla="*/ 3542561 w 12191966"/>
              <a:gd name="connsiteY43669" fmla="*/ 2042507 h 4330701"/>
              <a:gd name="connsiteX43670" fmla="*/ 3539385 w 12191966"/>
              <a:gd name="connsiteY43670" fmla="*/ 2041316 h 4330701"/>
              <a:gd name="connsiteX43671" fmla="*/ 3536606 w 12191966"/>
              <a:gd name="connsiteY43671" fmla="*/ 2040919 h 4330701"/>
              <a:gd name="connsiteX43672" fmla="*/ 3533033 w 12191966"/>
              <a:gd name="connsiteY43672" fmla="*/ 2040919 h 4330701"/>
              <a:gd name="connsiteX43673" fmla="*/ 3529461 w 12191966"/>
              <a:gd name="connsiteY43673" fmla="*/ 2040919 h 4330701"/>
              <a:gd name="connsiteX43674" fmla="*/ 3530651 w 12191966"/>
              <a:gd name="connsiteY43674" fmla="*/ 2037744 h 4330701"/>
              <a:gd name="connsiteX43675" fmla="*/ 3531445 w 12191966"/>
              <a:gd name="connsiteY43675" fmla="*/ 2034965 h 4330701"/>
              <a:gd name="connsiteX43676" fmla="*/ 3533431 w 12191966"/>
              <a:gd name="connsiteY43676" fmla="*/ 2031790 h 4330701"/>
              <a:gd name="connsiteX43677" fmla="*/ 3535019 w 12191966"/>
              <a:gd name="connsiteY43677" fmla="*/ 2029805 h 4330701"/>
              <a:gd name="connsiteX43678" fmla="*/ 3537403 w 12191966"/>
              <a:gd name="connsiteY43678" fmla="*/ 2027821 h 4330701"/>
              <a:gd name="connsiteX43679" fmla="*/ 3540181 w 12191966"/>
              <a:gd name="connsiteY43679" fmla="*/ 2027027 h 4330701"/>
              <a:gd name="connsiteX43680" fmla="*/ 3542957 w 12191966"/>
              <a:gd name="connsiteY43680" fmla="*/ 2025836 h 4330701"/>
              <a:gd name="connsiteX43681" fmla="*/ 3546134 w 12191966"/>
              <a:gd name="connsiteY43681" fmla="*/ 2025836 h 4330701"/>
              <a:gd name="connsiteX43682" fmla="*/ 3543752 w 12191966"/>
              <a:gd name="connsiteY43682" fmla="*/ 2023852 h 4330701"/>
              <a:gd name="connsiteX43683" fmla="*/ 3540576 w 12191966"/>
              <a:gd name="connsiteY43683" fmla="*/ 2022264 h 4330701"/>
              <a:gd name="connsiteX43684" fmla="*/ 3534224 w 12191966"/>
              <a:gd name="connsiteY43684" fmla="*/ 2019486 h 4330701"/>
              <a:gd name="connsiteX43685" fmla="*/ 3527079 w 12191966"/>
              <a:gd name="connsiteY43685" fmla="*/ 2017104 h 4330701"/>
              <a:gd name="connsiteX43686" fmla="*/ 3519935 w 12191966"/>
              <a:gd name="connsiteY43686" fmla="*/ 2015914 h 4330701"/>
              <a:gd name="connsiteX43687" fmla="*/ 3510409 w 12191966"/>
              <a:gd name="connsiteY43687" fmla="*/ 2015120 h 4330701"/>
              <a:gd name="connsiteX43688" fmla="*/ 3500881 w 12191966"/>
              <a:gd name="connsiteY43688" fmla="*/ 2014326 h 4330701"/>
              <a:gd name="connsiteX43689" fmla="*/ 3491757 w 12191966"/>
              <a:gd name="connsiteY43689" fmla="*/ 2012738 h 4330701"/>
              <a:gd name="connsiteX43690" fmla="*/ 3483420 w 12191966"/>
              <a:gd name="connsiteY43690" fmla="*/ 2010754 h 4330701"/>
              <a:gd name="connsiteX43691" fmla="*/ 3475482 w 12191966"/>
              <a:gd name="connsiteY43691" fmla="*/ 2008372 h 4330701"/>
              <a:gd name="connsiteX43692" fmla="*/ 3468338 w 12191966"/>
              <a:gd name="connsiteY43692" fmla="*/ 2005197 h 4330701"/>
              <a:gd name="connsiteX43693" fmla="*/ 3461988 w 12191966"/>
              <a:gd name="connsiteY43693" fmla="*/ 2001625 h 4330701"/>
              <a:gd name="connsiteX43694" fmla="*/ 3459210 w 12191966"/>
              <a:gd name="connsiteY43694" fmla="*/ 1999243 h 4330701"/>
              <a:gd name="connsiteX43695" fmla="*/ 3456831 w 12191966"/>
              <a:gd name="connsiteY43695" fmla="*/ 1997259 h 4330701"/>
              <a:gd name="connsiteX43696" fmla="*/ 3459210 w 12191966"/>
              <a:gd name="connsiteY43696" fmla="*/ 1994083 h 4330701"/>
              <a:gd name="connsiteX43697" fmla="*/ 3461988 w 12191966"/>
              <a:gd name="connsiteY43697" fmla="*/ 1991702 h 4330701"/>
              <a:gd name="connsiteX43698" fmla="*/ 3464764 w 12191966"/>
              <a:gd name="connsiteY43698" fmla="*/ 1989320 h 4330701"/>
              <a:gd name="connsiteX43699" fmla="*/ 3467147 w 12191966"/>
              <a:gd name="connsiteY43699" fmla="*/ 1987336 h 4330701"/>
              <a:gd name="connsiteX43700" fmla="*/ 3470322 w 12191966"/>
              <a:gd name="connsiteY43700" fmla="*/ 1985748 h 4330701"/>
              <a:gd name="connsiteX43701" fmla="*/ 3473498 w 12191966"/>
              <a:gd name="connsiteY43701" fmla="*/ 1984557 h 4330701"/>
              <a:gd name="connsiteX43702" fmla="*/ 3479848 w 12191966"/>
              <a:gd name="connsiteY43702" fmla="*/ 1982573 h 4330701"/>
              <a:gd name="connsiteX43703" fmla="*/ 3486202 w 12191966"/>
              <a:gd name="connsiteY43703" fmla="*/ 1982176 h 4330701"/>
              <a:gd name="connsiteX43704" fmla="*/ 3492946 w 12191966"/>
              <a:gd name="connsiteY43704" fmla="*/ 1982573 h 4330701"/>
              <a:gd name="connsiteX43705" fmla="*/ 3500090 w 12191966"/>
              <a:gd name="connsiteY43705" fmla="*/ 1983764 h 4330701"/>
              <a:gd name="connsiteX43706" fmla="*/ 3507631 w 12191966"/>
              <a:gd name="connsiteY43706" fmla="*/ 1985351 h 4330701"/>
              <a:gd name="connsiteX43707" fmla="*/ 3512791 w 12191966"/>
              <a:gd name="connsiteY43707" fmla="*/ 1981779 h 4330701"/>
              <a:gd name="connsiteX43708" fmla="*/ 3518347 w 12191966"/>
              <a:gd name="connsiteY43708" fmla="*/ 1978604 h 4330701"/>
              <a:gd name="connsiteX43709" fmla="*/ 3524699 w 12191966"/>
              <a:gd name="connsiteY43709" fmla="*/ 1976619 h 4330701"/>
              <a:gd name="connsiteX43710" fmla="*/ 3529858 w 12191966"/>
              <a:gd name="connsiteY43710" fmla="*/ 1974635 h 4330701"/>
              <a:gd name="connsiteX43711" fmla="*/ 3517157 w 12191966"/>
              <a:gd name="connsiteY43711" fmla="*/ 1969078 h 4330701"/>
              <a:gd name="connsiteX43712" fmla="*/ 3502870 w 12191966"/>
              <a:gd name="connsiteY43712" fmla="*/ 1963124 h 4330701"/>
              <a:gd name="connsiteX43713" fmla="*/ 3488580 w 12191966"/>
              <a:gd name="connsiteY43713" fmla="*/ 1957171 h 4330701"/>
              <a:gd name="connsiteX43714" fmla="*/ 3473498 w 12191966"/>
              <a:gd name="connsiteY43714" fmla="*/ 1951614 h 4330701"/>
              <a:gd name="connsiteX43715" fmla="*/ 3491757 w 12191966"/>
              <a:gd name="connsiteY43715" fmla="*/ 1948439 h 4330701"/>
              <a:gd name="connsiteX43716" fmla="*/ 3502074 w 12191966"/>
              <a:gd name="connsiteY43716" fmla="*/ 1946057 h 4330701"/>
              <a:gd name="connsiteX43717" fmla="*/ 3506440 w 12191966"/>
              <a:gd name="connsiteY43717" fmla="*/ 1944469 h 4330701"/>
              <a:gd name="connsiteX43718" fmla="*/ 3510806 w 12191966"/>
              <a:gd name="connsiteY43718" fmla="*/ 1942485 h 4330701"/>
              <a:gd name="connsiteX43719" fmla="*/ 3515567 w 12191966"/>
              <a:gd name="connsiteY43719" fmla="*/ 1940103 h 4330701"/>
              <a:gd name="connsiteX43720" fmla="*/ 3519142 w 12191966"/>
              <a:gd name="connsiteY43720" fmla="*/ 1936928 h 4330701"/>
              <a:gd name="connsiteX43721" fmla="*/ 3521920 w 12191966"/>
              <a:gd name="connsiteY43721" fmla="*/ 1933356 h 4330701"/>
              <a:gd name="connsiteX43722" fmla="*/ 3524699 w 12191966"/>
              <a:gd name="connsiteY43722" fmla="*/ 1929387 h 4330701"/>
              <a:gd name="connsiteX43723" fmla="*/ 3525490 w 12191966"/>
              <a:gd name="connsiteY43723" fmla="*/ 1925021 h 4330701"/>
              <a:gd name="connsiteX43724" fmla="*/ 3525889 w 12191966"/>
              <a:gd name="connsiteY43724" fmla="*/ 1919464 h 4330701"/>
              <a:gd name="connsiteX43725" fmla="*/ 3525490 w 12191966"/>
              <a:gd name="connsiteY43725" fmla="*/ 1913510 h 4330701"/>
              <a:gd name="connsiteX43726" fmla="*/ 3523904 w 12191966"/>
              <a:gd name="connsiteY43726" fmla="*/ 1905969 h 4330701"/>
              <a:gd name="connsiteX43727" fmla="*/ 3521522 w 12191966"/>
              <a:gd name="connsiteY43727" fmla="*/ 1908747 h 4330701"/>
              <a:gd name="connsiteX43728" fmla="*/ 3519142 w 12191966"/>
              <a:gd name="connsiteY43728" fmla="*/ 1912320 h 4330701"/>
              <a:gd name="connsiteX43729" fmla="*/ 3515171 w 12191966"/>
              <a:gd name="connsiteY43729" fmla="*/ 1920655 h 4330701"/>
              <a:gd name="connsiteX43730" fmla="*/ 3510806 w 12191966"/>
              <a:gd name="connsiteY43730" fmla="*/ 1928593 h 4330701"/>
              <a:gd name="connsiteX43731" fmla="*/ 3506835 w 12191966"/>
              <a:gd name="connsiteY43731" fmla="*/ 1936531 h 4330701"/>
              <a:gd name="connsiteX43732" fmla="*/ 3504853 w 12191966"/>
              <a:gd name="connsiteY43732" fmla="*/ 1930181 h 4330701"/>
              <a:gd name="connsiteX43733" fmla="*/ 3502472 w 12191966"/>
              <a:gd name="connsiteY43733" fmla="*/ 1921845 h 4330701"/>
              <a:gd name="connsiteX43734" fmla="*/ 3498502 w 12191966"/>
              <a:gd name="connsiteY43734" fmla="*/ 1913510 h 4330701"/>
              <a:gd name="connsiteX43735" fmla="*/ 3492946 w 12191966"/>
              <a:gd name="connsiteY43735" fmla="*/ 1903588 h 4330701"/>
              <a:gd name="connsiteX43736" fmla="*/ 3491757 w 12191966"/>
              <a:gd name="connsiteY43736" fmla="*/ 1903984 h 4330701"/>
              <a:gd name="connsiteX43737" fmla="*/ 3490960 w 12191966"/>
              <a:gd name="connsiteY43737" fmla="*/ 1903984 h 4330701"/>
              <a:gd name="connsiteX43738" fmla="*/ 3490562 w 12191966"/>
              <a:gd name="connsiteY43738" fmla="*/ 1905969 h 4330701"/>
              <a:gd name="connsiteX43739" fmla="*/ 3490960 w 12191966"/>
              <a:gd name="connsiteY43739" fmla="*/ 1907954 h 4330701"/>
              <a:gd name="connsiteX43740" fmla="*/ 3491357 w 12191966"/>
              <a:gd name="connsiteY43740" fmla="*/ 1908747 h 4330701"/>
              <a:gd name="connsiteX43741" fmla="*/ 3491757 w 12191966"/>
              <a:gd name="connsiteY43741" fmla="*/ 1909938 h 4330701"/>
              <a:gd name="connsiteX43742" fmla="*/ 3493739 w 12191966"/>
              <a:gd name="connsiteY43742" fmla="*/ 1911129 h 4330701"/>
              <a:gd name="connsiteX43743" fmla="*/ 3496517 w 12191966"/>
              <a:gd name="connsiteY43743" fmla="*/ 1911526 h 4330701"/>
              <a:gd name="connsiteX43744" fmla="*/ 3494532 w 12191966"/>
              <a:gd name="connsiteY43744" fmla="*/ 1915098 h 4330701"/>
              <a:gd name="connsiteX43745" fmla="*/ 3492946 w 12191966"/>
              <a:gd name="connsiteY43745" fmla="*/ 1917083 h 4330701"/>
              <a:gd name="connsiteX43746" fmla="*/ 3490960 w 12191966"/>
              <a:gd name="connsiteY43746" fmla="*/ 1917876 h 4330701"/>
              <a:gd name="connsiteX43747" fmla="*/ 3489375 w 12191966"/>
              <a:gd name="connsiteY43747" fmla="*/ 1917876 h 4330701"/>
              <a:gd name="connsiteX43748" fmla="*/ 3487785 w 12191966"/>
              <a:gd name="connsiteY43748" fmla="*/ 1917083 h 4330701"/>
              <a:gd name="connsiteX43749" fmla="*/ 3486202 w 12191966"/>
              <a:gd name="connsiteY43749" fmla="*/ 1915098 h 4330701"/>
              <a:gd name="connsiteX43750" fmla="*/ 3485008 w 12191966"/>
              <a:gd name="connsiteY43750" fmla="*/ 1912320 h 4330701"/>
              <a:gd name="connsiteX43751" fmla="*/ 3483420 w 12191966"/>
              <a:gd name="connsiteY43751" fmla="*/ 1909541 h 4330701"/>
              <a:gd name="connsiteX43752" fmla="*/ 3481037 w 12191966"/>
              <a:gd name="connsiteY43752" fmla="*/ 1911526 h 4330701"/>
              <a:gd name="connsiteX43753" fmla="*/ 3477862 w 12191966"/>
              <a:gd name="connsiteY43753" fmla="*/ 1913113 h 4330701"/>
              <a:gd name="connsiteX43754" fmla="*/ 3474687 w 12191966"/>
              <a:gd name="connsiteY43754" fmla="*/ 1913907 h 4330701"/>
              <a:gd name="connsiteX43755" fmla="*/ 3471909 w 12191966"/>
              <a:gd name="connsiteY43755" fmla="*/ 1915098 h 4330701"/>
              <a:gd name="connsiteX43756" fmla="*/ 3470322 w 12191966"/>
              <a:gd name="connsiteY43756" fmla="*/ 1917083 h 4330701"/>
              <a:gd name="connsiteX43757" fmla="*/ 3469133 w 12191966"/>
              <a:gd name="connsiteY43757" fmla="*/ 1918273 h 4330701"/>
              <a:gd name="connsiteX43758" fmla="*/ 3465957 w 12191966"/>
              <a:gd name="connsiteY43758" fmla="*/ 1921052 h 4330701"/>
              <a:gd name="connsiteX43759" fmla="*/ 3459210 w 12191966"/>
              <a:gd name="connsiteY43759" fmla="*/ 1925021 h 4330701"/>
              <a:gd name="connsiteX43760" fmla="*/ 3455640 w 12191966"/>
              <a:gd name="connsiteY43760" fmla="*/ 1927402 h 4330701"/>
              <a:gd name="connsiteX43761" fmla="*/ 3454845 w 12191966"/>
              <a:gd name="connsiteY43761" fmla="*/ 1928990 h 4330701"/>
              <a:gd name="connsiteX43762" fmla="*/ 3453258 w 12191966"/>
              <a:gd name="connsiteY43762" fmla="*/ 1930974 h 4330701"/>
              <a:gd name="connsiteX43763" fmla="*/ 3452858 w 12191966"/>
              <a:gd name="connsiteY43763" fmla="*/ 1932959 h 4330701"/>
              <a:gd name="connsiteX43764" fmla="*/ 3451670 w 12191966"/>
              <a:gd name="connsiteY43764" fmla="*/ 1935340 h 4330701"/>
              <a:gd name="connsiteX43765" fmla="*/ 3451273 w 12191966"/>
              <a:gd name="connsiteY43765" fmla="*/ 1938516 h 4330701"/>
              <a:gd name="connsiteX43766" fmla="*/ 3451273 w 12191966"/>
              <a:gd name="connsiteY43766" fmla="*/ 1942088 h 4330701"/>
              <a:gd name="connsiteX43767" fmla="*/ 3449686 w 12191966"/>
              <a:gd name="connsiteY43767" fmla="*/ 1942485 h 4330701"/>
              <a:gd name="connsiteX43768" fmla="*/ 3447701 w 12191966"/>
              <a:gd name="connsiteY43768" fmla="*/ 1942882 h 4330701"/>
              <a:gd name="connsiteX43769" fmla="*/ 3445718 w 12191966"/>
              <a:gd name="connsiteY43769" fmla="*/ 1942485 h 4330701"/>
              <a:gd name="connsiteX43770" fmla="*/ 3444130 w 12191966"/>
              <a:gd name="connsiteY43770" fmla="*/ 1941691 h 4330701"/>
              <a:gd name="connsiteX43771" fmla="*/ 3440558 w 12191966"/>
              <a:gd name="connsiteY43771" fmla="*/ 1938913 h 4330701"/>
              <a:gd name="connsiteX43772" fmla="*/ 3437779 w 12191966"/>
              <a:gd name="connsiteY43772" fmla="*/ 1936134 h 4330701"/>
              <a:gd name="connsiteX43773" fmla="*/ 3435398 w 12191966"/>
              <a:gd name="connsiteY43773" fmla="*/ 1933356 h 4330701"/>
              <a:gd name="connsiteX43774" fmla="*/ 3433812 w 12191966"/>
              <a:gd name="connsiteY43774" fmla="*/ 1932959 h 4330701"/>
              <a:gd name="connsiteX43775" fmla="*/ 3432621 w 12191966"/>
              <a:gd name="connsiteY43775" fmla="*/ 1932959 h 4330701"/>
              <a:gd name="connsiteX43776" fmla="*/ 3431826 w 12191966"/>
              <a:gd name="connsiteY43776" fmla="*/ 1934150 h 4330701"/>
              <a:gd name="connsiteX43777" fmla="*/ 3430638 w 12191966"/>
              <a:gd name="connsiteY43777" fmla="*/ 1935340 h 4330701"/>
              <a:gd name="connsiteX43778" fmla="*/ 3429845 w 12191966"/>
              <a:gd name="connsiteY43778" fmla="*/ 1938119 h 4330701"/>
              <a:gd name="connsiteX43779" fmla="*/ 3429051 w 12191966"/>
              <a:gd name="connsiteY43779" fmla="*/ 1941691 h 4330701"/>
              <a:gd name="connsiteX43780" fmla="*/ 3426670 w 12191966"/>
              <a:gd name="connsiteY43780" fmla="*/ 1939706 h 4330701"/>
              <a:gd name="connsiteX43781" fmla="*/ 3424286 w 12191966"/>
              <a:gd name="connsiteY43781" fmla="*/ 1936928 h 4330701"/>
              <a:gd name="connsiteX43782" fmla="*/ 3422700 w 12191966"/>
              <a:gd name="connsiteY43782" fmla="*/ 1933356 h 4330701"/>
              <a:gd name="connsiteX43783" fmla="*/ 3421111 w 12191966"/>
              <a:gd name="connsiteY43783" fmla="*/ 1930181 h 4330701"/>
              <a:gd name="connsiteX43784" fmla="*/ 3419524 w 12191966"/>
              <a:gd name="connsiteY43784" fmla="*/ 1925815 h 4330701"/>
              <a:gd name="connsiteX43785" fmla="*/ 3419127 w 12191966"/>
              <a:gd name="connsiteY43785" fmla="*/ 1921449 h 4330701"/>
              <a:gd name="connsiteX43786" fmla="*/ 3418334 w 12191966"/>
              <a:gd name="connsiteY43786" fmla="*/ 1911526 h 4330701"/>
              <a:gd name="connsiteX43787" fmla="*/ 3419127 w 12191966"/>
              <a:gd name="connsiteY43787" fmla="*/ 1911526 h 4330701"/>
              <a:gd name="connsiteX43788" fmla="*/ 3420717 w 12191966"/>
              <a:gd name="connsiteY43788" fmla="*/ 1911526 h 4330701"/>
              <a:gd name="connsiteX43789" fmla="*/ 3422700 w 12191966"/>
              <a:gd name="connsiteY43789" fmla="*/ 1911129 h 4330701"/>
              <a:gd name="connsiteX43790" fmla="*/ 3407219 w 12191966"/>
              <a:gd name="connsiteY43790" fmla="*/ 1907557 h 4330701"/>
              <a:gd name="connsiteX43791" fmla="*/ 3400475 w 12191966"/>
              <a:gd name="connsiteY43791" fmla="*/ 1906366 h 4330701"/>
              <a:gd name="connsiteX43792" fmla="*/ 3394918 w 12191966"/>
              <a:gd name="connsiteY43792" fmla="*/ 1905969 h 4330701"/>
              <a:gd name="connsiteX43793" fmla="*/ 3400077 w 12191966"/>
              <a:gd name="connsiteY43793" fmla="*/ 1901603 h 4330701"/>
              <a:gd name="connsiteX43794" fmla="*/ 3404441 w 12191966"/>
              <a:gd name="connsiteY43794" fmla="*/ 1898031 h 4330701"/>
              <a:gd name="connsiteX43795" fmla="*/ 3408409 w 12191966"/>
              <a:gd name="connsiteY43795" fmla="*/ 1894855 h 4330701"/>
              <a:gd name="connsiteX43796" fmla="*/ 3411983 w 12191966"/>
              <a:gd name="connsiteY43796" fmla="*/ 1892871 h 4330701"/>
              <a:gd name="connsiteX43797" fmla="*/ 3415551 w 12191966"/>
              <a:gd name="connsiteY43797" fmla="*/ 1891283 h 4330701"/>
              <a:gd name="connsiteX43798" fmla="*/ 3418731 w 12191966"/>
              <a:gd name="connsiteY43798" fmla="*/ 1890489 h 4330701"/>
              <a:gd name="connsiteX43799" fmla="*/ 3422302 w 12191966"/>
              <a:gd name="connsiteY43799" fmla="*/ 1889696 h 4330701"/>
              <a:gd name="connsiteX43800" fmla="*/ 3424684 w 12191966"/>
              <a:gd name="connsiteY43800" fmla="*/ 1889696 h 4330701"/>
              <a:gd name="connsiteX43801" fmla="*/ 3426670 w 12191966"/>
              <a:gd name="connsiteY43801" fmla="*/ 1888902 h 4330701"/>
              <a:gd name="connsiteX43802" fmla="*/ 3429051 w 12191966"/>
              <a:gd name="connsiteY43802" fmla="*/ 1888505 h 4330701"/>
              <a:gd name="connsiteX43803" fmla="*/ 3430638 w 12191966"/>
              <a:gd name="connsiteY43803" fmla="*/ 1888902 h 4330701"/>
              <a:gd name="connsiteX43804" fmla="*/ 3432224 w 12191966"/>
              <a:gd name="connsiteY43804" fmla="*/ 1888505 h 4330701"/>
              <a:gd name="connsiteX43805" fmla="*/ 3433018 w 12191966"/>
              <a:gd name="connsiteY43805" fmla="*/ 1887711 h 4330701"/>
              <a:gd name="connsiteX43806" fmla="*/ 3433812 w 12191966"/>
              <a:gd name="connsiteY43806" fmla="*/ 1886917 h 4330701"/>
              <a:gd name="connsiteX43807" fmla="*/ 3434605 w 12191966"/>
              <a:gd name="connsiteY43807" fmla="*/ 1884536 h 4330701"/>
              <a:gd name="connsiteX43808" fmla="*/ 3434605 w 12191966"/>
              <a:gd name="connsiteY43808" fmla="*/ 1880964 h 4330701"/>
              <a:gd name="connsiteX43809" fmla="*/ 3437779 w 12191966"/>
              <a:gd name="connsiteY43809" fmla="*/ 1885727 h 4330701"/>
              <a:gd name="connsiteX43810" fmla="*/ 3440160 w 12191966"/>
              <a:gd name="connsiteY43810" fmla="*/ 1890489 h 4330701"/>
              <a:gd name="connsiteX43811" fmla="*/ 3443337 w 12191966"/>
              <a:gd name="connsiteY43811" fmla="*/ 1894855 h 4330701"/>
              <a:gd name="connsiteX43812" fmla="*/ 3446909 w 12191966"/>
              <a:gd name="connsiteY43812" fmla="*/ 1898825 h 4330701"/>
              <a:gd name="connsiteX43813" fmla="*/ 3454845 w 12191966"/>
              <a:gd name="connsiteY43813" fmla="*/ 1902000 h 4330701"/>
              <a:gd name="connsiteX43814" fmla="*/ 3463972 w 12191966"/>
              <a:gd name="connsiteY43814" fmla="*/ 1904778 h 4330701"/>
              <a:gd name="connsiteX43815" fmla="*/ 3467940 w 12191966"/>
              <a:gd name="connsiteY43815" fmla="*/ 1904381 h 4330701"/>
              <a:gd name="connsiteX43816" fmla="*/ 3467940 w 12191966"/>
              <a:gd name="connsiteY43816" fmla="*/ 1898825 h 4330701"/>
              <a:gd name="connsiteX43817" fmla="*/ 3468338 w 12191966"/>
              <a:gd name="connsiteY43817" fmla="*/ 1894459 h 4330701"/>
              <a:gd name="connsiteX43818" fmla="*/ 3468734 w 12191966"/>
              <a:gd name="connsiteY43818" fmla="*/ 1890489 h 4330701"/>
              <a:gd name="connsiteX43819" fmla="*/ 3470322 w 12191966"/>
              <a:gd name="connsiteY43819" fmla="*/ 1887314 h 4330701"/>
              <a:gd name="connsiteX43820" fmla="*/ 3471909 w 12191966"/>
              <a:gd name="connsiteY43820" fmla="*/ 1885330 h 4330701"/>
              <a:gd name="connsiteX43821" fmla="*/ 3473895 w 12191966"/>
              <a:gd name="connsiteY43821" fmla="*/ 1883742 h 4330701"/>
              <a:gd name="connsiteX43822" fmla="*/ 3476275 w 12191966"/>
              <a:gd name="connsiteY43822" fmla="*/ 1883345 h 4330701"/>
              <a:gd name="connsiteX43823" fmla="*/ 3478658 w 12191966"/>
              <a:gd name="connsiteY43823" fmla="*/ 1883345 h 4330701"/>
              <a:gd name="connsiteX43824" fmla="*/ 3479450 w 12191966"/>
              <a:gd name="connsiteY43824" fmla="*/ 1878185 h 4330701"/>
              <a:gd name="connsiteX43825" fmla="*/ 3479848 w 12191966"/>
              <a:gd name="connsiteY43825" fmla="*/ 1873422 h 4330701"/>
              <a:gd name="connsiteX43826" fmla="*/ 3483420 w 12191966"/>
              <a:gd name="connsiteY43826" fmla="*/ 1874216 h 4330701"/>
              <a:gd name="connsiteX43827" fmla="*/ 3485801 w 12191966"/>
              <a:gd name="connsiteY43827" fmla="*/ 1875407 h 4330701"/>
              <a:gd name="connsiteX43828" fmla="*/ 3488580 w 12191966"/>
              <a:gd name="connsiteY43828" fmla="*/ 1876201 h 4330701"/>
              <a:gd name="connsiteX43829" fmla="*/ 3490562 w 12191966"/>
              <a:gd name="connsiteY43829" fmla="*/ 1877788 h 4330701"/>
              <a:gd name="connsiteX43830" fmla="*/ 3493739 w 12191966"/>
              <a:gd name="connsiteY43830" fmla="*/ 1880964 h 4330701"/>
              <a:gd name="connsiteX43831" fmla="*/ 3496517 w 12191966"/>
              <a:gd name="connsiteY43831" fmla="*/ 1883345 h 4330701"/>
              <a:gd name="connsiteX43832" fmla="*/ 3499296 w 12191966"/>
              <a:gd name="connsiteY43832" fmla="*/ 1885330 h 4330701"/>
              <a:gd name="connsiteX43833" fmla="*/ 3500881 w 12191966"/>
              <a:gd name="connsiteY43833" fmla="*/ 1885727 h 4330701"/>
              <a:gd name="connsiteX43834" fmla="*/ 3502472 w 12191966"/>
              <a:gd name="connsiteY43834" fmla="*/ 1885727 h 4330701"/>
              <a:gd name="connsiteX43835" fmla="*/ 3504455 w 12191966"/>
              <a:gd name="connsiteY43835" fmla="*/ 1885727 h 4330701"/>
              <a:gd name="connsiteX43836" fmla="*/ 3506835 w 12191966"/>
              <a:gd name="connsiteY43836" fmla="*/ 1884933 h 4330701"/>
              <a:gd name="connsiteX43837" fmla="*/ 3510011 w 12191966"/>
              <a:gd name="connsiteY43837" fmla="*/ 1883345 h 4330701"/>
              <a:gd name="connsiteX43838" fmla="*/ 3513585 w 12191966"/>
              <a:gd name="connsiteY43838" fmla="*/ 1881361 h 4330701"/>
              <a:gd name="connsiteX43839" fmla="*/ 3508425 w 12191966"/>
              <a:gd name="connsiteY43839" fmla="*/ 1892474 h 4330701"/>
              <a:gd name="connsiteX43840" fmla="*/ 3514378 w 12191966"/>
              <a:gd name="connsiteY43840" fmla="*/ 1894459 h 4330701"/>
              <a:gd name="connsiteX43841" fmla="*/ 3520331 w 12191966"/>
              <a:gd name="connsiteY43841" fmla="*/ 1896443 h 4330701"/>
              <a:gd name="connsiteX43842" fmla="*/ 3527079 w 12191966"/>
              <a:gd name="connsiteY43842" fmla="*/ 1898031 h 4330701"/>
              <a:gd name="connsiteX43843" fmla="*/ 3533033 w 12191966"/>
              <a:gd name="connsiteY43843" fmla="*/ 1899222 h 4330701"/>
              <a:gd name="connsiteX43844" fmla="*/ 3533033 w 12191966"/>
              <a:gd name="connsiteY43844" fmla="*/ 1895252 h 4330701"/>
              <a:gd name="connsiteX43845" fmla="*/ 3532636 w 12191966"/>
              <a:gd name="connsiteY43845" fmla="*/ 1891283 h 4330701"/>
              <a:gd name="connsiteX43846" fmla="*/ 3533033 w 12191966"/>
              <a:gd name="connsiteY43846" fmla="*/ 1887314 h 4330701"/>
              <a:gd name="connsiteX43847" fmla="*/ 3534224 w 12191966"/>
              <a:gd name="connsiteY43847" fmla="*/ 1882948 h 4330701"/>
              <a:gd name="connsiteX43848" fmla="*/ 3535019 w 12191966"/>
              <a:gd name="connsiteY43848" fmla="*/ 1878979 h 4330701"/>
              <a:gd name="connsiteX43849" fmla="*/ 3536606 w 12191966"/>
              <a:gd name="connsiteY43849" fmla="*/ 1875010 h 4330701"/>
              <a:gd name="connsiteX43850" fmla="*/ 3538592 w 12191966"/>
              <a:gd name="connsiteY43850" fmla="*/ 1870247 h 4330701"/>
              <a:gd name="connsiteX43851" fmla="*/ 3540576 w 12191966"/>
              <a:gd name="connsiteY43851" fmla="*/ 1867866 h 4330701"/>
              <a:gd name="connsiteX43852" fmla="*/ 3538592 w 12191966"/>
              <a:gd name="connsiteY43852" fmla="*/ 1869453 h 4330701"/>
              <a:gd name="connsiteX43853" fmla="*/ 3535019 w 12191966"/>
              <a:gd name="connsiteY43853" fmla="*/ 1870644 h 4330701"/>
              <a:gd name="connsiteX43854" fmla="*/ 3531051 w 12191966"/>
              <a:gd name="connsiteY43854" fmla="*/ 1871438 h 4330701"/>
              <a:gd name="connsiteX43855" fmla="*/ 3526682 w 12191966"/>
              <a:gd name="connsiteY43855" fmla="*/ 1871438 h 4330701"/>
              <a:gd name="connsiteX43856" fmla="*/ 3521522 w 12191966"/>
              <a:gd name="connsiteY43856" fmla="*/ 1871438 h 4330701"/>
              <a:gd name="connsiteX43857" fmla="*/ 3510409 w 12191966"/>
              <a:gd name="connsiteY43857" fmla="*/ 1869453 h 4330701"/>
              <a:gd name="connsiteX43858" fmla="*/ 3498105 w 12191966"/>
              <a:gd name="connsiteY43858" fmla="*/ 1867866 h 4330701"/>
              <a:gd name="connsiteX43859" fmla="*/ 3490960 w 12191966"/>
              <a:gd name="connsiteY43859" fmla="*/ 1866675 h 4330701"/>
              <a:gd name="connsiteX43860" fmla="*/ 3483420 w 12191966"/>
              <a:gd name="connsiteY43860" fmla="*/ 1866675 h 4330701"/>
              <a:gd name="connsiteX43861" fmla="*/ 3475878 w 12191966"/>
              <a:gd name="connsiteY43861" fmla="*/ 1866675 h 4330701"/>
              <a:gd name="connsiteX43862" fmla="*/ 3467940 w 12191966"/>
              <a:gd name="connsiteY43862" fmla="*/ 1867866 h 4330701"/>
              <a:gd name="connsiteX43863" fmla="*/ 3469925 w 12191966"/>
              <a:gd name="connsiteY43863" fmla="*/ 1859133 h 4330701"/>
              <a:gd name="connsiteX43864" fmla="*/ 3471909 w 12191966"/>
              <a:gd name="connsiteY43864" fmla="*/ 1852386 h 4330701"/>
              <a:gd name="connsiteX43865" fmla="*/ 3474289 w 12191966"/>
              <a:gd name="connsiteY43865" fmla="*/ 1846829 h 4330701"/>
              <a:gd name="connsiteX43866" fmla="*/ 3477466 w 12191966"/>
              <a:gd name="connsiteY43866" fmla="*/ 1842860 h 4330701"/>
              <a:gd name="connsiteX43867" fmla="*/ 3480245 w 12191966"/>
              <a:gd name="connsiteY43867" fmla="*/ 1839288 h 4330701"/>
              <a:gd name="connsiteX43868" fmla="*/ 3483816 w 12191966"/>
              <a:gd name="connsiteY43868" fmla="*/ 1836510 h 4330701"/>
              <a:gd name="connsiteX43869" fmla="*/ 3487390 w 12191966"/>
              <a:gd name="connsiteY43869" fmla="*/ 1835319 h 4330701"/>
              <a:gd name="connsiteX43870" fmla="*/ 3491357 w 12191966"/>
              <a:gd name="connsiteY43870" fmla="*/ 1833731 h 4330701"/>
              <a:gd name="connsiteX43871" fmla="*/ 3491757 w 12191966"/>
              <a:gd name="connsiteY43871" fmla="*/ 1830159 h 4330701"/>
              <a:gd name="connsiteX43872" fmla="*/ 3492548 w 12191966"/>
              <a:gd name="connsiteY43872" fmla="*/ 1826984 h 4330701"/>
              <a:gd name="connsiteX43873" fmla="*/ 3493340 w 12191966"/>
              <a:gd name="connsiteY43873" fmla="*/ 1824602 h 4330701"/>
              <a:gd name="connsiteX43874" fmla="*/ 3494532 w 12191966"/>
              <a:gd name="connsiteY43874" fmla="*/ 1822618 h 4330701"/>
              <a:gd name="connsiteX43875" fmla="*/ 3497310 w 12191966"/>
              <a:gd name="connsiteY43875" fmla="*/ 1819045 h 4330701"/>
              <a:gd name="connsiteX43876" fmla="*/ 3499296 w 12191966"/>
              <a:gd name="connsiteY43876" fmla="*/ 1816664 h 4330701"/>
              <a:gd name="connsiteX43877" fmla="*/ 3500486 w 12191966"/>
              <a:gd name="connsiteY43877" fmla="*/ 1815076 h 4330701"/>
              <a:gd name="connsiteX43878" fmla="*/ 3500881 w 12191966"/>
              <a:gd name="connsiteY43878" fmla="*/ 1814282 h 4330701"/>
              <a:gd name="connsiteX43879" fmla="*/ 3500881 w 12191966"/>
              <a:gd name="connsiteY43879" fmla="*/ 1812695 h 4330701"/>
              <a:gd name="connsiteX43880" fmla="*/ 3500486 w 12191966"/>
              <a:gd name="connsiteY43880" fmla="*/ 1811504 h 4330701"/>
              <a:gd name="connsiteX43881" fmla="*/ 3499296 w 12191966"/>
              <a:gd name="connsiteY43881" fmla="*/ 1809916 h 4330701"/>
              <a:gd name="connsiteX43882" fmla="*/ 3497310 w 12191966"/>
              <a:gd name="connsiteY43882" fmla="*/ 1808726 h 4330701"/>
              <a:gd name="connsiteX43883" fmla="*/ 3491357 w 12191966"/>
              <a:gd name="connsiteY43883" fmla="*/ 1805153 h 4330701"/>
              <a:gd name="connsiteX43884" fmla="*/ 3495722 w 12191966"/>
              <a:gd name="connsiteY43884" fmla="*/ 1807138 h 4330701"/>
              <a:gd name="connsiteX43885" fmla="*/ 3500090 w 12191966"/>
              <a:gd name="connsiteY43885" fmla="*/ 1808726 h 4330701"/>
              <a:gd name="connsiteX43886" fmla="*/ 3504059 w 12191966"/>
              <a:gd name="connsiteY43886" fmla="*/ 1808726 h 4330701"/>
              <a:gd name="connsiteX43887" fmla="*/ 3507631 w 12191966"/>
              <a:gd name="connsiteY43887" fmla="*/ 1807535 h 4330701"/>
              <a:gd name="connsiteX43888" fmla="*/ 3510409 w 12191966"/>
              <a:gd name="connsiteY43888" fmla="*/ 1805947 h 4330701"/>
              <a:gd name="connsiteX43889" fmla="*/ 3513585 w 12191966"/>
              <a:gd name="connsiteY43889" fmla="*/ 1803566 h 4330701"/>
              <a:gd name="connsiteX43890" fmla="*/ 3516364 w 12191966"/>
              <a:gd name="connsiteY43890" fmla="*/ 1800391 h 4330701"/>
              <a:gd name="connsiteX43891" fmla="*/ 3519142 w 12191966"/>
              <a:gd name="connsiteY43891" fmla="*/ 1797612 h 4330701"/>
              <a:gd name="connsiteX43892" fmla="*/ 3524699 w 12191966"/>
              <a:gd name="connsiteY43892" fmla="*/ 1788880 h 4330701"/>
              <a:gd name="connsiteX43893" fmla="*/ 3529461 w 12191966"/>
              <a:gd name="connsiteY43893" fmla="*/ 1779354 h 4330701"/>
              <a:gd name="connsiteX43894" fmla="*/ 3535019 w 12191966"/>
              <a:gd name="connsiteY43894" fmla="*/ 1769431 h 4330701"/>
              <a:gd name="connsiteX43895" fmla="*/ 3540972 w 12191966"/>
              <a:gd name="connsiteY43895" fmla="*/ 1759112 h 4330701"/>
              <a:gd name="connsiteX43896" fmla="*/ 3538988 w 12191966"/>
              <a:gd name="connsiteY43896" fmla="*/ 1753952 h 4330701"/>
              <a:gd name="connsiteX43897" fmla="*/ 3537403 w 12191966"/>
              <a:gd name="connsiteY43897" fmla="*/ 1750380 h 4330701"/>
              <a:gd name="connsiteX43898" fmla="*/ 3535417 w 12191966"/>
              <a:gd name="connsiteY43898" fmla="*/ 1746411 h 4330701"/>
              <a:gd name="connsiteX43899" fmla="*/ 3539385 w 12191966"/>
              <a:gd name="connsiteY43899" fmla="*/ 1746411 h 4330701"/>
              <a:gd name="connsiteX43900" fmla="*/ 3542561 w 12191966"/>
              <a:gd name="connsiteY43900" fmla="*/ 1747204 h 4330701"/>
              <a:gd name="connsiteX43901" fmla="*/ 3545736 w 12191966"/>
              <a:gd name="connsiteY43901" fmla="*/ 1748792 h 4330701"/>
              <a:gd name="connsiteX43902" fmla="*/ 3547720 w 12191966"/>
              <a:gd name="connsiteY43902" fmla="*/ 1750777 h 4330701"/>
              <a:gd name="connsiteX43903" fmla="*/ 3550102 w 12191966"/>
              <a:gd name="connsiteY43903" fmla="*/ 1747998 h 4330701"/>
              <a:gd name="connsiteX43904" fmla="*/ 3553277 w 12191966"/>
              <a:gd name="connsiteY43904" fmla="*/ 1744823 h 4330701"/>
              <a:gd name="connsiteX43905" fmla="*/ 3551689 w 12191966"/>
              <a:gd name="connsiteY43905" fmla="*/ 1742838 h 4330701"/>
              <a:gd name="connsiteX43906" fmla="*/ 3549704 w 12191966"/>
              <a:gd name="connsiteY43906" fmla="*/ 1741251 h 4330701"/>
              <a:gd name="connsiteX43907" fmla="*/ 3547720 w 12191966"/>
              <a:gd name="connsiteY43907" fmla="*/ 1740457 h 4330701"/>
              <a:gd name="connsiteX43908" fmla="*/ 3545736 w 12191966"/>
              <a:gd name="connsiteY43908" fmla="*/ 1740060 h 4330701"/>
              <a:gd name="connsiteX43909" fmla="*/ 3541766 w 12191966"/>
              <a:gd name="connsiteY43909" fmla="*/ 1740060 h 4330701"/>
              <a:gd name="connsiteX43910" fmla="*/ 3537004 w 12191966"/>
              <a:gd name="connsiteY43910" fmla="*/ 1740457 h 4330701"/>
              <a:gd name="connsiteX43911" fmla="*/ 3532242 w 12191966"/>
              <a:gd name="connsiteY43911" fmla="*/ 1740854 h 4330701"/>
              <a:gd name="connsiteX43912" fmla="*/ 3526682 w 12191966"/>
              <a:gd name="connsiteY43912" fmla="*/ 1740854 h 4330701"/>
              <a:gd name="connsiteX43913" fmla="*/ 3523508 w 12191966"/>
              <a:gd name="connsiteY43913" fmla="*/ 1740457 h 4330701"/>
              <a:gd name="connsiteX43914" fmla="*/ 3520331 w 12191966"/>
              <a:gd name="connsiteY43914" fmla="*/ 1740060 h 4330701"/>
              <a:gd name="connsiteX43915" fmla="*/ 3517551 w 12191966"/>
              <a:gd name="connsiteY43915" fmla="*/ 1738472 h 4330701"/>
              <a:gd name="connsiteX43916" fmla="*/ 3513982 w 12191966"/>
              <a:gd name="connsiteY43916" fmla="*/ 1736885 h 4330701"/>
              <a:gd name="connsiteX43917" fmla="*/ 3514378 w 12191966"/>
              <a:gd name="connsiteY43917" fmla="*/ 1742045 h 4330701"/>
              <a:gd name="connsiteX43918" fmla="*/ 3515567 w 12191966"/>
              <a:gd name="connsiteY43918" fmla="*/ 1745220 h 4330701"/>
              <a:gd name="connsiteX43919" fmla="*/ 3516364 w 12191966"/>
              <a:gd name="connsiteY43919" fmla="*/ 1747204 h 4330701"/>
              <a:gd name="connsiteX43920" fmla="*/ 3517551 w 12191966"/>
              <a:gd name="connsiteY43920" fmla="*/ 1748792 h 4330701"/>
              <a:gd name="connsiteX43921" fmla="*/ 3519142 w 12191966"/>
              <a:gd name="connsiteY43921" fmla="*/ 1749586 h 4330701"/>
              <a:gd name="connsiteX43922" fmla="*/ 3520331 w 12191966"/>
              <a:gd name="connsiteY43922" fmla="*/ 1748792 h 4330701"/>
              <a:gd name="connsiteX43923" fmla="*/ 3523904 w 12191966"/>
              <a:gd name="connsiteY43923" fmla="*/ 1747998 h 4330701"/>
              <a:gd name="connsiteX43924" fmla="*/ 3527079 w 12191966"/>
              <a:gd name="connsiteY43924" fmla="*/ 1746808 h 4330701"/>
              <a:gd name="connsiteX43925" fmla="*/ 3528669 w 12191966"/>
              <a:gd name="connsiteY43925" fmla="*/ 1746808 h 4330701"/>
              <a:gd name="connsiteX43926" fmla="*/ 3529461 w 12191966"/>
              <a:gd name="connsiteY43926" fmla="*/ 1747204 h 4330701"/>
              <a:gd name="connsiteX43927" fmla="*/ 3530651 w 12191966"/>
              <a:gd name="connsiteY43927" fmla="*/ 1748395 h 4330701"/>
              <a:gd name="connsiteX43928" fmla="*/ 3531051 w 12191966"/>
              <a:gd name="connsiteY43928" fmla="*/ 1750777 h 4330701"/>
              <a:gd name="connsiteX43929" fmla="*/ 3531051 w 12191966"/>
              <a:gd name="connsiteY43929" fmla="*/ 1754746 h 4330701"/>
              <a:gd name="connsiteX43930" fmla="*/ 3530651 w 12191966"/>
              <a:gd name="connsiteY43930" fmla="*/ 1759906 h 4330701"/>
              <a:gd name="connsiteX43931" fmla="*/ 3520331 w 12191966"/>
              <a:gd name="connsiteY43931" fmla="*/ 1761890 h 4330701"/>
              <a:gd name="connsiteX43932" fmla="*/ 3511600 w 12191966"/>
              <a:gd name="connsiteY43932" fmla="*/ 1763478 h 4330701"/>
              <a:gd name="connsiteX43933" fmla="*/ 3507631 w 12191966"/>
              <a:gd name="connsiteY43933" fmla="*/ 1763478 h 4330701"/>
              <a:gd name="connsiteX43934" fmla="*/ 3503266 w 12191966"/>
              <a:gd name="connsiteY43934" fmla="*/ 1763478 h 4330701"/>
              <a:gd name="connsiteX43935" fmla="*/ 3500090 w 12191966"/>
              <a:gd name="connsiteY43935" fmla="*/ 1763081 h 4330701"/>
              <a:gd name="connsiteX43936" fmla="*/ 3496914 w 12191966"/>
              <a:gd name="connsiteY43936" fmla="*/ 1761493 h 4330701"/>
              <a:gd name="connsiteX43937" fmla="*/ 3493739 w 12191966"/>
              <a:gd name="connsiteY43937" fmla="*/ 1759906 h 4330701"/>
              <a:gd name="connsiteX43938" fmla="*/ 3490960 w 12191966"/>
              <a:gd name="connsiteY43938" fmla="*/ 1757921 h 4330701"/>
              <a:gd name="connsiteX43939" fmla="*/ 3488580 w 12191966"/>
              <a:gd name="connsiteY43939" fmla="*/ 1754746 h 4330701"/>
              <a:gd name="connsiteX43940" fmla="*/ 3486202 w 12191966"/>
              <a:gd name="connsiteY43940" fmla="*/ 1751570 h 4330701"/>
              <a:gd name="connsiteX43941" fmla="*/ 3484214 w 12191966"/>
              <a:gd name="connsiteY43941" fmla="*/ 1746808 h 4330701"/>
              <a:gd name="connsiteX43942" fmla="*/ 3483025 w 12191966"/>
              <a:gd name="connsiteY43942" fmla="*/ 1742045 h 4330701"/>
              <a:gd name="connsiteX43943" fmla="*/ 3481436 w 12191966"/>
              <a:gd name="connsiteY43943" fmla="*/ 1735694 h 4330701"/>
              <a:gd name="connsiteX43944" fmla="*/ 3480245 w 12191966"/>
              <a:gd name="connsiteY43944" fmla="*/ 1729343 h 4330701"/>
              <a:gd name="connsiteX43945" fmla="*/ 3485008 w 12191966"/>
              <a:gd name="connsiteY43945" fmla="*/ 1729343 h 4330701"/>
              <a:gd name="connsiteX43946" fmla="*/ 3488580 w 12191966"/>
              <a:gd name="connsiteY43946" fmla="*/ 1728153 h 4330701"/>
              <a:gd name="connsiteX43947" fmla="*/ 3491357 w 12191966"/>
              <a:gd name="connsiteY43947" fmla="*/ 1726962 h 4330701"/>
              <a:gd name="connsiteX43948" fmla="*/ 3493739 w 12191966"/>
              <a:gd name="connsiteY43948" fmla="*/ 1724184 h 4330701"/>
              <a:gd name="connsiteX43949" fmla="*/ 3495326 w 12191966"/>
              <a:gd name="connsiteY43949" fmla="*/ 1721405 h 4330701"/>
              <a:gd name="connsiteX43950" fmla="*/ 3496914 w 12191966"/>
              <a:gd name="connsiteY43950" fmla="*/ 1717436 h 4330701"/>
              <a:gd name="connsiteX43951" fmla="*/ 3497310 w 12191966"/>
              <a:gd name="connsiteY43951" fmla="*/ 1712276 h 4330701"/>
              <a:gd name="connsiteX43952" fmla="*/ 3497310 w 12191966"/>
              <a:gd name="connsiteY43952" fmla="*/ 1706323 h 4330701"/>
              <a:gd name="connsiteX43953" fmla="*/ 3500090 w 12191966"/>
              <a:gd name="connsiteY43953" fmla="*/ 1707116 h 4330701"/>
              <a:gd name="connsiteX43954" fmla="*/ 3502870 w 12191966"/>
              <a:gd name="connsiteY43954" fmla="*/ 1707910 h 4330701"/>
              <a:gd name="connsiteX43955" fmla="*/ 3496914 w 12191966"/>
              <a:gd name="connsiteY43955" fmla="*/ 1704735 h 4330701"/>
              <a:gd name="connsiteX43956" fmla="*/ 3493739 w 12191966"/>
              <a:gd name="connsiteY43956" fmla="*/ 1703147 h 4330701"/>
              <a:gd name="connsiteX43957" fmla="*/ 3490960 w 12191966"/>
              <a:gd name="connsiteY43957" fmla="*/ 1700766 h 4330701"/>
              <a:gd name="connsiteX43958" fmla="*/ 3498502 w 12191966"/>
              <a:gd name="connsiteY43958" fmla="*/ 1699178 h 4330701"/>
              <a:gd name="connsiteX43959" fmla="*/ 3506440 w 12191966"/>
              <a:gd name="connsiteY43959" fmla="*/ 1697590 h 4330701"/>
              <a:gd name="connsiteX43960" fmla="*/ 3515171 w 12191966"/>
              <a:gd name="connsiteY43960" fmla="*/ 1696797 h 4330701"/>
              <a:gd name="connsiteX43961" fmla="*/ 3523904 w 12191966"/>
              <a:gd name="connsiteY43961" fmla="*/ 1695209 h 4330701"/>
              <a:gd name="connsiteX43962" fmla="*/ 3532636 w 12191966"/>
              <a:gd name="connsiteY43962" fmla="*/ 1693224 h 4330701"/>
              <a:gd name="connsiteX43963" fmla="*/ 3537004 w 12191966"/>
              <a:gd name="connsiteY43963" fmla="*/ 1691637 h 4330701"/>
              <a:gd name="connsiteX43964" fmla="*/ 3541766 w 12191966"/>
              <a:gd name="connsiteY43964" fmla="*/ 1689652 h 4330701"/>
              <a:gd name="connsiteX43965" fmla="*/ 3545736 w 12191966"/>
              <a:gd name="connsiteY43965" fmla="*/ 1687668 h 4330701"/>
              <a:gd name="connsiteX43966" fmla="*/ 3550102 w 12191966"/>
              <a:gd name="connsiteY43966" fmla="*/ 1684492 h 4330701"/>
              <a:gd name="connsiteX43967" fmla="*/ 3554068 w 12191966"/>
              <a:gd name="connsiteY43967" fmla="*/ 1681714 h 4330701"/>
              <a:gd name="connsiteX43968" fmla="*/ 3558037 w 12191966"/>
              <a:gd name="connsiteY43968" fmla="*/ 1678142 h 4330701"/>
              <a:gd name="connsiteX43969" fmla="*/ 3558037 w 12191966"/>
              <a:gd name="connsiteY43969" fmla="*/ 1699178 h 4330701"/>
              <a:gd name="connsiteX43970" fmla="*/ 3562009 w 12191966"/>
              <a:gd name="connsiteY43970" fmla="*/ 1696400 h 4330701"/>
              <a:gd name="connsiteX43971" fmla="*/ 3565974 w 12191966"/>
              <a:gd name="connsiteY43971" fmla="*/ 1693224 h 4330701"/>
              <a:gd name="connsiteX43972" fmla="*/ 3573119 w 12191966"/>
              <a:gd name="connsiteY43972" fmla="*/ 1686080 h 4330701"/>
              <a:gd name="connsiteX43973" fmla="*/ 3569151 w 12191966"/>
              <a:gd name="connsiteY43973" fmla="*/ 1685683 h 4330701"/>
              <a:gd name="connsiteX43974" fmla="*/ 3569544 w 12191966"/>
              <a:gd name="connsiteY43974" fmla="*/ 1680523 h 4330701"/>
              <a:gd name="connsiteX43975" fmla="*/ 3570739 w 12191966"/>
              <a:gd name="connsiteY43975" fmla="*/ 1676554 h 4330701"/>
              <a:gd name="connsiteX43976" fmla="*/ 3572326 w 12191966"/>
              <a:gd name="connsiteY43976" fmla="*/ 1672982 h 4330701"/>
              <a:gd name="connsiteX43977" fmla="*/ 3573515 w 12191966"/>
              <a:gd name="connsiteY43977" fmla="*/ 1669013 h 4330701"/>
              <a:gd name="connsiteX43978" fmla="*/ 3572326 w 12191966"/>
              <a:gd name="connsiteY43978" fmla="*/ 1667028 h 4330701"/>
              <a:gd name="connsiteX43979" fmla="*/ 3570340 w 12191966"/>
              <a:gd name="connsiteY43979" fmla="*/ 1665044 h 4330701"/>
              <a:gd name="connsiteX43980" fmla="*/ 3568355 w 12191966"/>
              <a:gd name="connsiteY43980" fmla="*/ 1663456 h 4330701"/>
              <a:gd name="connsiteX43981" fmla="*/ 3566769 w 12191966"/>
              <a:gd name="connsiteY43981" fmla="*/ 1661075 h 4330701"/>
              <a:gd name="connsiteX43982" fmla="*/ 3565180 w 12191966"/>
              <a:gd name="connsiteY43982" fmla="*/ 1658693 h 4330701"/>
              <a:gd name="connsiteX43983" fmla="*/ 3563989 w 12191966"/>
              <a:gd name="connsiteY43983" fmla="*/ 1655121 h 4330701"/>
              <a:gd name="connsiteX43984" fmla="*/ 3563989 w 12191966"/>
              <a:gd name="connsiteY43984" fmla="*/ 1651152 h 4330701"/>
              <a:gd name="connsiteX43985" fmla="*/ 3564785 w 12191966"/>
              <a:gd name="connsiteY43985" fmla="*/ 1645992 h 4330701"/>
              <a:gd name="connsiteX43986" fmla="*/ 3572721 w 12191966"/>
              <a:gd name="connsiteY43986" fmla="*/ 1644007 h 4330701"/>
              <a:gd name="connsiteX43987" fmla="*/ 3578276 w 12191966"/>
              <a:gd name="connsiteY43987" fmla="*/ 1642023 h 4330701"/>
              <a:gd name="connsiteX43988" fmla="*/ 3574702 w 12191966"/>
              <a:gd name="connsiteY43988" fmla="*/ 1642023 h 4330701"/>
              <a:gd name="connsiteX43989" fmla="*/ 3570340 w 12191966"/>
              <a:gd name="connsiteY43989" fmla="*/ 1642420 h 4330701"/>
              <a:gd name="connsiteX43990" fmla="*/ 3561608 w 12191966"/>
              <a:gd name="connsiteY43990" fmla="*/ 1645198 h 4330701"/>
              <a:gd name="connsiteX43991" fmla="*/ 3556450 w 12191966"/>
              <a:gd name="connsiteY43991" fmla="*/ 1645992 h 4330701"/>
              <a:gd name="connsiteX43992" fmla="*/ 3551689 w 12191966"/>
              <a:gd name="connsiteY43992" fmla="*/ 1647183 h 4330701"/>
              <a:gd name="connsiteX43993" fmla="*/ 3546529 w 12191966"/>
              <a:gd name="connsiteY43993" fmla="*/ 1647977 h 4330701"/>
              <a:gd name="connsiteX43994" fmla="*/ 3540972 w 12191966"/>
              <a:gd name="connsiteY43994" fmla="*/ 1647580 h 4330701"/>
              <a:gd name="connsiteX43995" fmla="*/ 3545736 w 12191966"/>
              <a:gd name="connsiteY43995" fmla="*/ 1642023 h 4330701"/>
              <a:gd name="connsiteX43996" fmla="*/ 3550498 w 12191966"/>
              <a:gd name="connsiteY43996" fmla="*/ 1637657 h 4330701"/>
              <a:gd name="connsiteX43997" fmla="*/ 3556450 w 12191966"/>
              <a:gd name="connsiteY43997" fmla="*/ 1634085 h 4330701"/>
              <a:gd name="connsiteX43998" fmla="*/ 3562009 w 12191966"/>
              <a:gd name="connsiteY43998" fmla="*/ 1631306 h 4330701"/>
              <a:gd name="connsiteX43999" fmla="*/ 3568751 w 12191966"/>
              <a:gd name="connsiteY43999" fmla="*/ 1630116 h 4330701"/>
              <a:gd name="connsiteX44000" fmla="*/ 3575103 w 12191966"/>
              <a:gd name="connsiteY44000" fmla="*/ 1628925 h 4330701"/>
              <a:gd name="connsiteX44001" fmla="*/ 3582245 w 12191966"/>
              <a:gd name="connsiteY44001" fmla="*/ 1628925 h 4330701"/>
              <a:gd name="connsiteX44002" fmla="*/ 3589388 w 12191966"/>
              <a:gd name="connsiteY44002" fmla="*/ 1628925 h 4330701"/>
              <a:gd name="connsiteX44003" fmla="*/ 3590579 w 12191966"/>
              <a:gd name="connsiteY44003" fmla="*/ 1624956 h 4330701"/>
              <a:gd name="connsiteX44004" fmla="*/ 3592164 w 12191966"/>
              <a:gd name="connsiteY44004" fmla="*/ 1619796 h 4330701"/>
              <a:gd name="connsiteX44005" fmla="*/ 3594945 w 12191966"/>
              <a:gd name="connsiteY44005" fmla="*/ 1614636 h 4330701"/>
              <a:gd name="connsiteX44006" fmla="*/ 3596134 w 12191966"/>
              <a:gd name="connsiteY44006" fmla="*/ 1611461 h 4330701"/>
              <a:gd name="connsiteX44007" fmla="*/ 3598912 w 12191966"/>
              <a:gd name="connsiteY44007" fmla="*/ 1607888 h 4330701"/>
              <a:gd name="connsiteX44008" fmla="*/ 3603673 w 12191966"/>
              <a:gd name="connsiteY44008" fmla="*/ 1619796 h 4330701"/>
              <a:gd name="connsiteX44009" fmla="*/ 3606453 w 12191966"/>
              <a:gd name="connsiteY44009" fmla="*/ 1626146 h 4330701"/>
              <a:gd name="connsiteX44010" fmla="*/ 3609230 w 12191966"/>
              <a:gd name="connsiteY44010" fmla="*/ 1632100 h 4330701"/>
              <a:gd name="connsiteX44011" fmla="*/ 3627486 w 12191966"/>
              <a:gd name="connsiteY44011" fmla="*/ 1635672 h 4330701"/>
              <a:gd name="connsiteX44012" fmla="*/ 3644948 w 12191966"/>
              <a:gd name="connsiteY44012" fmla="*/ 1638848 h 4330701"/>
              <a:gd name="connsiteX44013" fmla="*/ 3652883 w 12191966"/>
              <a:gd name="connsiteY44013" fmla="*/ 1640435 h 4330701"/>
              <a:gd name="connsiteX44014" fmla="*/ 3660820 w 12191966"/>
              <a:gd name="connsiteY44014" fmla="*/ 1641229 h 4330701"/>
              <a:gd name="connsiteX44015" fmla="*/ 3668359 w 12191966"/>
              <a:gd name="connsiteY44015" fmla="*/ 1641626 h 4330701"/>
              <a:gd name="connsiteX44016" fmla="*/ 3675502 w 12191966"/>
              <a:gd name="connsiteY44016" fmla="*/ 1640435 h 4330701"/>
              <a:gd name="connsiteX44017" fmla="*/ 3677487 w 12191966"/>
              <a:gd name="connsiteY44017" fmla="*/ 1640038 h 4330701"/>
              <a:gd name="connsiteX44018" fmla="*/ 3679073 w 12191966"/>
              <a:gd name="connsiteY44018" fmla="*/ 1638451 h 4330701"/>
              <a:gd name="connsiteX44019" fmla="*/ 3679469 w 12191966"/>
              <a:gd name="connsiteY44019" fmla="*/ 1637657 h 4330701"/>
              <a:gd name="connsiteX44020" fmla="*/ 3679073 w 12191966"/>
              <a:gd name="connsiteY44020" fmla="*/ 1636069 h 4330701"/>
              <a:gd name="connsiteX44021" fmla="*/ 3678675 w 12191966"/>
              <a:gd name="connsiteY44021" fmla="*/ 1634482 h 4330701"/>
              <a:gd name="connsiteX44022" fmla="*/ 3677882 w 12191966"/>
              <a:gd name="connsiteY44022" fmla="*/ 1633688 h 4330701"/>
              <a:gd name="connsiteX44023" fmla="*/ 3677089 w 12191966"/>
              <a:gd name="connsiteY44023" fmla="*/ 1632894 h 4330701"/>
              <a:gd name="connsiteX44024" fmla="*/ 3675502 w 12191966"/>
              <a:gd name="connsiteY44024" fmla="*/ 1632894 h 4330701"/>
              <a:gd name="connsiteX44025" fmla="*/ 3692963 w 12191966"/>
              <a:gd name="connsiteY44025" fmla="*/ 1630116 h 4330701"/>
              <a:gd name="connsiteX44026" fmla="*/ 3709232 w 12191966"/>
              <a:gd name="connsiteY44026" fmla="*/ 1627337 h 4330701"/>
              <a:gd name="connsiteX44027" fmla="*/ 3738599 w 12191966"/>
              <a:gd name="connsiteY44027" fmla="*/ 1622971 h 4330701"/>
              <a:gd name="connsiteX44028" fmla="*/ 3738201 w 12191966"/>
              <a:gd name="connsiteY44028" fmla="*/ 1620590 h 4330701"/>
              <a:gd name="connsiteX44029" fmla="*/ 3736613 w 12191966"/>
              <a:gd name="connsiteY44029" fmla="*/ 1618605 h 4330701"/>
              <a:gd name="connsiteX44030" fmla="*/ 3735422 w 12191966"/>
              <a:gd name="connsiteY44030" fmla="*/ 1617017 h 4330701"/>
              <a:gd name="connsiteX44031" fmla="*/ 3733440 w 12191966"/>
              <a:gd name="connsiteY44031" fmla="*/ 1616621 h 4330701"/>
              <a:gd name="connsiteX44032" fmla="*/ 3732647 w 12191966"/>
              <a:gd name="connsiteY44032" fmla="*/ 1613048 h 4330701"/>
              <a:gd name="connsiteX44033" fmla="*/ 3733837 w 12191966"/>
              <a:gd name="connsiteY44033" fmla="*/ 1610270 h 4330701"/>
              <a:gd name="connsiteX44034" fmla="*/ 3734631 w 12191966"/>
              <a:gd name="connsiteY44034" fmla="*/ 1609079 h 4330701"/>
              <a:gd name="connsiteX44035" fmla="*/ 3736613 w 12191966"/>
              <a:gd name="connsiteY44035" fmla="*/ 1607888 h 4330701"/>
              <a:gd name="connsiteX44036" fmla="*/ 3738599 w 12191966"/>
              <a:gd name="connsiteY44036" fmla="*/ 1607492 h 4330701"/>
              <a:gd name="connsiteX44037" fmla="*/ 3741377 w 12191966"/>
              <a:gd name="connsiteY44037" fmla="*/ 1607888 h 4330701"/>
              <a:gd name="connsiteX44038" fmla="*/ 3747329 w 12191966"/>
              <a:gd name="connsiteY44038" fmla="*/ 1609079 h 4330701"/>
              <a:gd name="connsiteX44039" fmla="*/ 3752882 w 12191966"/>
              <a:gd name="connsiteY44039" fmla="*/ 1609476 h 4330701"/>
              <a:gd name="connsiteX44040" fmla="*/ 3755266 w 12191966"/>
              <a:gd name="connsiteY44040" fmla="*/ 1609873 h 4330701"/>
              <a:gd name="connsiteX44041" fmla="*/ 3757250 w 12191966"/>
              <a:gd name="connsiteY44041" fmla="*/ 1609476 h 4330701"/>
              <a:gd name="connsiteX44042" fmla="*/ 3759232 w 12191966"/>
              <a:gd name="connsiteY44042" fmla="*/ 1608285 h 4330701"/>
              <a:gd name="connsiteX44043" fmla="*/ 3760425 w 12191966"/>
              <a:gd name="connsiteY44043" fmla="*/ 1607095 h 4330701"/>
              <a:gd name="connsiteX44044" fmla="*/ 3761219 w 12191966"/>
              <a:gd name="connsiteY44044" fmla="*/ 1604316 h 4330701"/>
              <a:gd name="connsiteX44045" fmla="*/ 3761219 w 12191966"/>
              <a:gd name="connsiteY44045" fmla="*/ 1600744 h 4330701"/>
              <a:gd name="connsiteX44046" fmla="*/ 3762807 w 12191966"/>
              <a:gd name="connsiteY44046" fmla="*/ 1601935 h 4330701"/>
              <a:gd name="connsiteX44047" fmla="*/ 3763996 w 12191966"/>
              <a:gd name="connsiteY44047" fmla="*/ 1603522 h 4330701"/>
              <a:gd name="connsiteX44048" fmla="*/ 3764791 w 12191966"/>
              <a:gd name="connsiteY44048" fmla="*/ 1605507 h 4330701"/>
              <a:gd name="connsiteX44049" fmla="*/ 3765981 w 12191966"/>
              <a:gd name="connsiteY44049" fmla="*/ 1607492 h 4330701"/>
              <a:gd name="connsiteX44050" fmla="*/ 3766380 w 12191966"/>
              <a:gd name="connsiteY44050" fmla="*/ 1613048 h 4330701"/>
              <a:gd name="connsiteX44051" fmla="*/ 3766380 w 12191966"/>
              <a:gd name="connsiteY44051" fmla="*/ 1619399 h 4330701"/>
              <a:gd name="connsiteX44052" fmla="*/ 3790584 w 12191966"/>
              <a:gd name="connsiteY44052" fmla="*/ 1615430 h 4330701"/>
              <a:gd name="connsiteX44053" fmla="*/ 3802889 w 12191966"/>
              <a:gd name="connsiteY44053" fmla="*/ 1613048 h 4330701"/>
              <a:gd name="connsiteX44054" fmla="*/ 3815984 w 12191966"/>
              <a:gd name="connsiteY44054" fmla="*/ 1610270 h 4330701"/>
              <a:gd name="connsiteX44055" fmla="*/ 3815191 w 12191966"/>
              <a:gd name="connsiteY44055" fmla="*/ 1613048 h 4330701"/>
              <a:gd name="connsiteX44056" fmla="*/ 3815984 w 12191966"/>
              <a:gd name="connsiteY44056" fmla="*/ 1611858 h 4330701"/>
              <a:gd name="connsiteX44057" fmla="*/ 3817175 w 12191966"/>
              <a:gd name="connsiteY44057" fmla="*/ 1610270 h 4330701"/>
              <a:gd name="connsiteX44058" fmla="*/ 3818367 w 12191966"/>
              <a:gd name="connsiteY44058" fmla="*/ 1609476 h 4330701"/>
              <a:gd name="connsiteX44059" fmla="*/ 3819954 w 12191966"/>
              <a:gd name="connsiteY44059" fmla="*/ 1609079 h 4330701"/>
              <a:gd name="connsiteX44060" fmla="*/ 3823526 w 12191966"/>
              <a:gd name="connsiteY44060" fmla="*/ 1607888 h 4330701"/>
              <a:gd name="connsiteX44061" fmla="*/ 3827494 w 12191966"/>
              <a:gd name="connsiteY44061" fmla="*/ 1608285 h 4330701"/>
              <a:gd name="connsiteX44062" fmla="*/ 3831463 w 12191966"/>
              <a:gd name="connsiteY44062" fmla="*/ 1609476 h 4330701"/>
              <a:gd name="connsiteX44063" fmla="*/ 3835432 w 12191966"/>
              <a:gd name="connsiteY44063" fmla="*/ 1610270 h 4330701"/>
              <a:gd name="connsiteX44064" fmla="*/ 3842973 w 12191966"/>
              <a:gd name="connsiteY44064" fmla="*/ 1614636 h 4330701"/>
              <a:gd name="connsiteX44065" fmla="*/ 3849721 w 12191966"/>
              <a:gd name="connsiteY44065" fmla="*/ 1617414 h 4330701"/>
              <a:gd name="connsiteX44066" fmla="*/ 3852499 w 12191966"/>
              <a:gd name="connsiteY44066" fmla="*/ 1618605 h 4330701"/>
              <a:gd name="connsiteX44067" fmla="*/ 3854880 w 12191966"/>
              <a:gd name="connsiteY44067" fmla="*/ 1619002 h 4330701"/>
              <a:gd name="connsiteX44068" fmla="*/ 3855278 w 12191966"/>
              <a:gd name="connsiteY44068" fmla="*/ 1619002 h 4330701"/>
              <a:gd name="connsiteX44069" fmla="*/ 3855673 w 12191966"/>
              <a:gd name="connsiteY44069" fmla="*/ 1618605 h 4330701"/>
              <a:gd name="connsiteX44070" fmla="*/ 3856071 w 12191966"/>
              <a:gd name="connsiteY44070" fmla="*/ 1617811 h 4330701"/>
              <a:gd name="connsiteX44071" fmla="*/ 3856071 w 12191966"/>
              <a:gd name="connsiteY44071" fmla="*/ 1617017 h 4330701"/>
              <a:gd name="connsiteX44072" fmla="*/ 3858055 w 12191966"/>
              <a:gd name="connsiteY44072" fmla="*/ 1621383 h 4330701"/>
              <a:gd name="connsiteX44073" fmla="*/ 3858849 w 12191966"/>
              <a:gd name="connsiteY44073" fmla="*/ 1623368 h 4330701"/>
              <a:gd name="connsiteX44074" fmla="*/ 3858849 w 12191966"/>
              <a:gd name="connsiteY44074" fmla="*/ 1624956 h 4330701"/>
              <a:gd name="connsiteX44075" fmla="*/ 3858849 w 12191966"/>
              <a:gd name="connsiteY44075" fmla="*/ 1626543 h 4330701"/>
              <a:gd name="connsiteX44076" fmla="*/ 3858055 w 12191966"/>
              <a:gd name="connsiteY44076" fmla="*/ 1627337 h 4330701"/>
              <a:gd name="connsiteX44077" fmla="*/ 3857262 w 12191966"/>
              <a:gd name="connsiteY44077" fmla="*/ 1628528 h 4330701"/>
              <a:gd name="connsiteX44078" fmla="*/ 3856071 w 12191966"/>
              <a:gd name="connsiteY44078" fmla="*/ 1628925 h 4330701"/>
              <a:gd name="connsiteX44079" fmla="*/ 3853292 w 12191966"/>
              <a:gd name="connsiteY44079" fmla="*/ 1630512 h 4330701"/>
              <a:gd name="connsiteX44080" fmla="*/ 3849721 w 12191966"/>
              <a:gd name="connsiteY44080" fmla="*/ 1630512 h 4330701"/>
              <a:gd name="connsiteX44081" fmla="*/ 3845751 w 12191966"/>
              <a:gd name="connsiteY44081" fmla="*/ 1630512 h 4330701"/>
              <a:gd name="connsiteX44082" fmla="*/ 3840988 w 12191966"/>
              <a:gd name="connsiteY44082" fmla="*/ 1630116 h 4330701"/>
              <a:gd name="connsiteX44083" fmla="*/ 3831463 w 12191966"/>
              <a:gd name="connsiteY44083" fmla="*/ 1628528 h 4330701"/>
              <a:gd name="connsiteX44084" fmla="*/ 3822732 w 12191966"/>
              <a:gd name="connsiteY44084" fmla="*/ 1626146 h 4330701"/>
              <a:gd name="connsiteX44085" fmla="*/ 3815589 w 12191966"/>
              <a:gd name="connsiteY44085" fmla="*/ 1624559 h 4330701"/>
              <a:gd name="connsiteX44086" fmla="*/ 3813206 w 12191966"/>
              <a:gd name="connsiteY44086" fmla="*/ 1624162 h 4330701"/>
              <a:gd name="connsiteX44087" fmla="*/ 3811620 w 12191966"/>
              <a:gd name="connsiteY44087" fmla="*/ 1624162 h 4330701"/>
              <a:gd name="connsiteX44088" fmla="*/ 3812413 w 12191966"/>
              <a:gd name="connsiteY44088" fmla="*/ 1618605 h 4330701"/>
              <a:gd name="connsiteX44089" fmla="*/ 3811620 w 12191966"/>
              <a:gd name="connsiteY44089" fmla="*/ 1619796 h 4330701"/>
              <a:gd name="connsiteX44090" fmla="*/ 3806459 w 12191966"/>
              <a:gd name="connsiteY44090" fmla="*/ 1628528 h 4330701"/>
              <a:gd name="connsiteX44091" fmla="*/ 3804474 w 12191966"/>
              <a:gd name="connsiteY44091" fmla="*/ 1632894 h 4330701"/>
              <a:gd name="connsiteX44092" fmla="*/ 3802489 w 12191966"/>
              <a:gd name="connsiteY44092" fmla="*/ 1637657 h 4330701"/>
              <a:gd name="connsiteX44093" fmla="*/ 3800507 w 12191966"/>
              <a:gd name="connsiteY44093" fmla="*/ 1643214 h 4330701"/>
              <a:gd name="connsiteX44094" fmla="*/ 3798919 w 12191966"/>
              <a:gd name="connsiteY44094" fmla="*/ 1648373 h 4330701"/>
              <a:gd name="connsiteX44095" fmla="*/ 3794950 w 12191966"/>
              <a:gd name="connsiteY44095" fmla="*/ 1649167 h 4330701"/>
              <a:gd name="connsiteX44096" fmla="*/ 3791379 w 12191966"/>
              <a:gd name="connsiteY44096" fmla="*/ 1649167 h 4330701"/>
              <a:gd name="connsiteX44097" fmla="*/ 3788600 w 12191966"/>
              <a:gd name="connsiteY44097" fmla="*/ 1647977 h 4330701"/>
              <a:gd name="connsiteX44098" fmla="*/ 3785822 w 12191966"/>
              <a:gd name="connsiteY44098" fmla="*/ 1646389 h 4330701"/>
              <a:gd name="connsiteX44099" fmla="*/ 3781456 w 12191966"/>
              <a:gd name="connsiteY44099" fmla="*/ 1643611 h 4330701"/>
              <a:gd name="connsiteX44100" fmla="*/ 3779474 w 12191966"/>
              <a:gd name="connsiteY44100" fmla="*/ 1642023 h 4330701"/>
              <a:gd name="connsiteX44101" fmla="*/ 3776299 w 12191966"/>
              <a:gd name="connsiteY44101" fmla="*/ 1641229 h 4330701"/>
              <a:gd name="connsiteX44102" fmla="*/ 3774315 w 12191966"/>
              <a:gd name="connsiteY44102" fmla="*/ 1643214 h 4330701"/>
              <a:gd name="connsiteX44103" fmla="*/ 3772726 w 12191966"/>
              <a:gd name="connsiteY44103" fmla="*/ 1645595 h 4330701"/>
              <a:gd name="connsiteX44104" fmla="*/ 3769949 w 12191966"/>
              <a:gd name="connsiteY44104" fmla="*/ 1651152 h 4330701"/>
              <a:gd name="connsiteX44105" fmla="*/ 3768362 w 12191966"/>
              <a:gd name="connsiteY44105" fmla="*/ 1653533 h 4330701"/>
              <a:gd name="connsiteX44106" fmla="*/ 3766380 w 12191966"/>
              <a:gd name="connsiteY44106" fmla="*/ 1655121 h 4330701"/>
              <a:gd name="connsiteX44107" fmla="*/ 3764791 w 12191966"/>
              <a:gd name="connsiteY44107" fmla="*/ 1655915 h 4330701"/>
              <a:gd name="connsiteX44108" fmla="*/ 3763205 w 12191966"/>
              <a:gd name="connsiteY44108" fmla="*/ 1655915 h 4330701"/>
              <a:gd name="connsiteX44109" fmla="*/ 3761219 w 12191966"/>
              <a:gd name="connsiteY44109" fmla="*/ 1655915 h 4330701"/>
              <a:gd name="connsiteX44110" fmla="*/ 3760030 w 12191966"/>
              <a:gd name="connsiteY44110" fmla="*/ 1655915 h 4330701"/>
              <a:gd name="connsiteX44111" fmla="*/ 3759232 w 12191966"/>
              <a:gd name="connsiteY44111" fmla="*/ 1661472 h 4330701"/>
              <a:gd name="connsiteX44112" fmla="*/ 3760030 w 12191966"/>
              <a:gd name="connsiteY44112" fmla="*/ 1666234 h 4330701"/>
              <a:gd name="connsiteX44113" fmla="*/ 3760821 w 12191966"/>
              <a:gd name="connsiteY44113" fmla="*/ 1670204 h 4330701"/>
              <a:gd name="connsiteX44114" fmla="*/ 3762410 w 12191966"/>
              <a:gd name="connsiteY44114" fmla="*/ 1672982 h 4330701"/>
              <a:gd name="connsiteX44115" fmla="*/ 3764394 w 12191966"/>
              <a:gd name="connsiteY44115" fmla="*/ 1674967 h 4330701"/>
              <a:gd name="connsiteX44116" fmla="*/ 3767569 w 12191966"/>
              <a:gd name="connsiteY44116" fmla="*/ 1677348 h 4330701"/>
              <a:gd name="connsiteX44117" fmla="*/ 3770347 w 12191966"/>
              <a:gd name="connsiteY44117" fmla="*/ 1678142 h 4330701"/>
              <a:gd name="connsiteX44118" fmla="*/ 3773522 w 12191966"/>
              <a:gd name="connsiteY44118" fmla="*/ 1678539 h 4330701"/>
              <a:gd name="connsiteX44119" fmla="*/ 3777490 w 12191966"/>
              <a:gd name="connsiteY44119" fmla="*/ 1679333 h 4330701"/>
              <a:gd name="connsiteX44120" fmla="*/ 3781061 w 12191966"/>
              <a:gd name="connsiteY44120" fmla="*/ 1679333 h 4330701"/>
              <a:gd name="connsiteX44121" fmla="*/ 3788995 w 12191966"/>
              <a:gd name="connsiteY44121" fmla="*/ 1678539 h 4330701"/>
              <a:gd name="connsiteX44122" fmla="*/ 3796934 w 12191966"/>
              <a:gd name="connsiteY44122" fmla="*/ 1678539 h 4330701"/>
              <a:gd name="connsiteX44123" fmla="*/ 3804474 w 12191966"/>
              <a:gd name="connsiteY44123" fmla="*/ 1678539 h 4330701"/>
              <a:gd name="connsiteX44124" fmla="*/ 3803681 w 12191966"/>
              <a:gd name="connsiteY44124" fmla="*/ 1682111 h 4330701"/>
              <a:gd name="connsiteX44125" fmla="*/ 3802094 w 12191966"/>
              <a:gd name="connsiteY44125" fmla="*/ 1685286 h 4330701"/>
              <a:gd name="connsiteX44126" fmla="*/ 3798521 w 12191966"/>
              <a:gd name="connsiteY44126" fmla="*/ 1690049 h 4330701"/>
              <a:gd name="connsiteX44127" fmla="*/ 3796934 w 12191966"/>
              <a:gd name="connsiteY44127" fmla="*/ 1692034 h 4330701"/>
              <a:gd name="connsiteX44128" fmla="*/ 3795346 w 12191966"/>
              <a:gd name="connsiteY44128" fmla="*/ 1694812 h 4330701"/>
              <a:gd name="connsiteX44129" fmla="*/ 3794157 w 12191966"/>
              <a:gd name="connsiteY44129" fmla="*/ 1697590 h 4330701"/>
              <a:gd name="connsiteX44130" fmla="*/ 3792968 w 12191966"/>
              <a:gd name="connsiteY44130" fmla="*/ 1701560 h 4330701"/>
              <a:gd name="connsiteX44131" fmla="*/ 3808047 w 12191966"/>
              <a:gd name="connsiteY44131" fmla="*/ 1699178 h 4330701"/>
              <a:gd name="connsiteX44132" fmla="*/ 3813206 w 12191966"/>
              <a:gd name="connsiteY44132" fmla="*/ 1699178 h 4330701"/>
              <a:gd name="connsiteX44133" fmla="*/ 3815191 w 12191966"/>
              <a:gd name="connsiteY44133" fmla="*/ 1699178 h 4330701"/>
              <a:gd name="connsiteX44134" fmla="*/ 3816381 w 12191966"/>
              <a:gd name="connsiteY44134" fmla="*/ 1699575 h 4330701"/>
              <a:gd name="connsiteX44135" fmla="*/ 3819954 w 12191966"/>
              <a:gd name="connsiteY44135" fmla="*/ 1696797 h 4330701"/>
              <a:gd name="connsiteX44136" fmla="*/ 3823129 w 12191966"/>
              <a:gd name="connsiteY44136" fmla="*/ 1693224 h 4330701"/>
              <a:gd name="connsiteX44137" fmla="*/ 3825511 w 12191966"/>
              <a:gd name="connsiteY44137" fmla="*/ 1689652 h 4330701"/>
              <a:gd name="connsiteX44138" fmla="*/ 3827892 w 12191966"/>
              <a:gd name="connsiteY44138" fmla="*/ 1685286 h 4330701"/>
              <a:gd name="connsiteX44139" fmla="*/ 3831067 w 12191966"/>
              <a:gd name="connsiteY44139" fmla="*/ 1695209 h 4330701"/>
              <a:gd name="connsiteX44140" fmla="*/ 3832654 w 12191966"/>
              <a:gd name="connsiteY44140" fmla="*/ 1698384 h 4330701"/>
              <a:gd name="connsiteX44141" fmla="*/ 3834241 w 12191966"/>
              <a:gd name="connsiteY44141" fmla="*/ 1700369 h 4330701"/>
              <a:gd name="connsiteX44142" fmla="*/ 3835034 w 12191966"/>
              <a:gd name="connsiteY44142" fmla="*/ 1701560 h 4330701"/>
              <a:gd name="connsiteX44143" fmla="*/ 3836225 w 12191966"/>
              <a:gd name="connsiteY44143" fmla="*/ 1702353 h 4330701"/>
              <a:gd name="connsiteX44144" fmla="*/ 3837813 w 12191966"/>
              <a:gd name="connsiteY44144" fmla="*/ 1702353 h 4330701"/>
              <a:gd name="connsiteX44145" fmla="*/ 3839004 w 12191966"/>
              <a:gd name="connsiteY44145" fmla="*/ 1701560 h 4330701"/>
              <a:gd name="connsiteX44146" fmla="*/ 3842180 w 12191966"/>
              <a:gd name="connsiteY44146" fmla="*/ 1699178 h 4330701"/>
              <a:gd name="connsiteX44147" fmla="*/ 3846546 w 12191966"/>
              <a:gd name="connsiteY44147" fmla="*/ 1696797 h 4330701"/>
              <a:gd name="connsiteX44148" fmla="*/ 3849721 w 12191966"/>
              <a:gd name="connsiteY44148" fmla="*/ 1695209 h 4330701"/>
              <a:gd name="connsiteX44149" fmla="*/ 3853292 w 12191966"/>
              <a:gd name="connsiteY44149" fmla="*/ 1694018 h 4330701"/>
              <a:gd name="connsiteX44150" fmla="*/ 3857262 w 12191966"/>
              <a:gd name="connsiteY44150" fmla="*/ 1693224 h 4330701"/>
              <a:gd name="connsiteX44151" fmla="*/ 3861626 w 12191966"/>
              <a:gd name="connsiteY44151" fmla="*/ 1692828 h 4330701"/>
              <a:gd name="connsiteX44152" fmla="*/ 3860833 w 12191966"/>
              <a:gd name="connsiteY44152" fmla="*/ 1697194 h 4330701"/>
              <a:gd name="connsiteX44153" fmla="*/ 3859644 w 12191966"/>
              <a:gd name="connsiteY44153" fmla="*/ 1700766 h 4330701"/>
              <a:gd name="connsiteX44154" fmla="*/ 3858849 w 12191966"/>
              <a:gd name="connsiteY44154" fmla="*/ 1704338 h 4330701"/>
              <a:gd name="connsiteX44155" fmla="*/ 3857262 w 12191966"/>
              <a:gd name="connsiteY44155" fmla="*/ 1707116 h 4330701"/>
              <a:gd name="connsiteX44156" fmla="*/ 3855278 w 12191966"/>
              <a:gd name="connsiteY44156" fmla="*/ 1709895 h 4330701"/>
              <a:gd name="connsiteX44157" fmla="*/ 3853292 w 12191966"/>
              <a:gd name="connsiteY44157" fmla="*/ 1711879 h 4330701"/>
              <a:gd name="connsiteX44158" fmla="*/ 3851308 w 12191966"/>
              <a:gd name="connsiteY44158" fmla="*/ 1713467 h 4330701"/>
              <a:gd name="connsiteX44159" fmla="*/ 3848528 w 12191966"/>
              <a:gd name="connsiteY44159" fmla="*/ 1714658 h 4330701"/>
              <a:gd name="connsiteX44160" fmla="*/ 3846148 w 12191966"/>
              <a:gd name="connsiteY44160" fmla="*/ 1716245 h 4330701"/>
              <a:gd name="connsiteX44161" fmla="*/ 3843768 w 12191966"/>
              <a:gd name="connsiteY44161" fmla="*/ 1717436 h 4330701"/>
              <a:gd name="connsiteX44162" fmla="*/ 3837813 w 12191966"/>
              <a:gd name="connsiteY44162" fmla="*/ 1718230 h 4330701"/>
              <a:gd name="connsiteX44163" fmla="*/ 3831463 w 12191966"/>
              <a:gd name="connsiteY44163" fmla="*/ 1718230 h 4330701"/>
              <a:gd name="connsiteX44164" fmla="*/ 3825113 w 12191966"/>
              <a:gd name="connsiteY44164" fmla="*/ 1718230 h 4330701"/>
              <a:gd name="connsiteX44165" fmla="*/ 3826700 w 12191966"/>
              <a:gd name="connsiteY44165" fmla="*/ 1724977 h 4330701"/>
              <a:gd name="connsiteX44166" fmla="*/ 3835034 w 12191966"/>
              <a:gd name="connsiteY44166" fmla="*/ 1725374 h 4330701"/>
              <a:gd name="connsiteX44167" fmla="*/ 3842575 w 12191966"/>
              <a:gd name="connsiteY44167" fmla="*/ 1725374 h 4330701"/>
              <a:gd name="connsiteX44168" fmla="*/ 3848528 w 12191966"/>
              <a:gd name="connsiteY44168" fmla="*/ 1724184 h 4330701"/>
              <a:gd name="connsiteX44169" fmla="*/ 3853689 w 12191966"/>
              <a:gd name="connsiteY44169" fmla="*/ 1722993 h 4330701"/>
              <a:gd name="connsiteX44170" fmla="*/ 3858055 w 12191966"/>
              <a:gd name="connsiteY44170" fmla="*/ 1721405 h 4330701"/>
              <a:gd name="connsiteX44171" fmla="*/ 3861626 w 12191966"/>
              <a:gd name="connsiteY44171" fmla="*/ 1718627 h 4330701"/>
              <a:gd name="connsiteX44172" fmla="*/ 3865200 w 12191966"/>
              <a:gd name="connsiteY44172" fmla="*/ 1716245 h 4330701"/>
              <a:gd name="connsiteX44173" fmla="*/ 3868374 w 12191966"/>
              <a:gd name="connsiteY44173" fmla="*/ 1713467 h 4330701"/>
              <a:gd name="connsiteX44174" fmla="*/ 3874328 w 12191966"/>
              <a:gd name="connsiteY44174" fmla="*/ 1707910 h 4330701"/>
              <a:gd name="connsiteX44175" fmla="*/ 3877900 w 12191966"/>
              <a:gd name="connsiteY44175" fmla="*/ 1705926 h 4330701"/>
              <a:gd name="connsiteX44176" fmla="*/ 3881869 w 12191966"/>
              <a:gd name="connsiteY44176" fmla="*/ 1703544 h 4330701"/>
              <a:gd name="connsiteX44177" fmla="*/ 3886235 w 12191966"/>
              <a:gd name="connsiteY44177" fmla="*/ 1702353 h 4330701"/>
              <a:gd name="connsiteX44178" fmla="*/ 3891395 w 12191966"/>
              <a:gd name="connsiteY44178" fmla="*/ 1701163 h 4330701"/>
              <a:gd name="connsiteX44179" fmla="*/ 3897745 w 12191966"/>
              <a:gd name="connsiteY44179" fmla="*/ 1701163 h 4330701"/>
              <a:gd name="connsiteX44180" fmla="*/ 3905288 w 12191966"/>
              <a:gd name="connsiteY44180" fmla="*/ 1701560 h 4330701"/>
              <a:gd name="connsiteX44181" fmla="*/ 3910847 w 12191966"/>
              <a:gd name="connsiteY44181" fmla="*/ 1717436 h 4330701"/>
              <a:gd name="connsiteX44182" fmla="*/ 3914022 w 12191966"/>
              <a:gd name="connsiteY44182" fmla="*/ 1724977 h 4330701"/>
              <a:gd name="connsiteX44183" fmla="*/ 3915212 w 12191966"/>
              <a:gd name="connsiteY44183" fmla="*/ 1727756 h 4330701"/>
              <a:gd name="connsiteX44184" fmla="*/ 3917592 w 12191966"/>
              <a:gd name="connsiteY44184" fmla="*/ 1730931 h 4330701"/>
              <a:gd name="connsiteX44185" fmla="*/ 3919578 w 12191966"/>
              <a:gd name="connsiteY44185" fmla="*/ 1733709 h 4330701"/>
              <a:gd name="connsiteX44186" fmla="*/ 3921957 w 12191966"/>
              <a:gd name="connsiteY44186" fmla="*/ 1736488 h 4330701"/>
              <a:gd name="connsiteX44187" fmla="*/ 3925133 w 12191966"/>
              <a:gd name="connsiteY44187" fmla="*/ 1738472 h 4330701"/>
              <a:gd name="connsiteX44188" fmla="*/ 3927914 w 12191966"/>
              <a:gd name="connsiteY44188" fmla="*/ 1740060 h 4330701"/>
              <a:gd name="connsiteX44189" fmla="*/ 3931483 w 12191966"/>
              <a:gd name="connsiteY44189" fmla="*/ 1740854 h 4330701"/>
              <a:gd name="connsiteX44190" fmla="*/ 3935058 w 12191966"/>
              <a:gd name="connsiteY44190" fmla="*/ 1741251 h 4330701"/>
              <a:gd name="connsiteX44191" fmla="*/ 3939419 w 12191966"/>
              <a:gd name="connsiteY44191" fmla="*/ 1740854 h 4330701"/>
              <a:gd name="connsiteX44192" fmla="*/ 3944579 w 12191966"/>
              <a:gd name="connsiteY44192" fmla="*/ 1740060 h 4330701"/>
              <a:gd name="connsiteX44193" fmla="*/ 3946564 w 12191966"/>
              <a:gd name="connsiteY44193" fmla="*/ 1738869 h 4330701"/>
              <a:gd name="connsiteX44194" fmla="*/ 3947360 w 12191966"/>
              <a:gd name="connsiteY44194" fmla="*/ 1736885 h 4330701"/>
              <a:gd name="connsiteX44195" fmla="*/ 3948549 w 12191966"/>
              <a:gd name="connsiteY44195" fmla="*/ 1734503 h 4330701"/>
              <a:gd name="connsiteX44196" fmla="*/ 3949342 w 12191966"/>
              <a:gd name="connsiteY44196" fmla="*/ 1731725 h 4330701"/>
              <a:gd name="connsiteX44197" fmla="*/ 3950533 w 12191966"/>
              <a:gd name="connsiteY44197" fmla="*/ 1729343 h 4330701"/>
              <a:gd name="connsiteX44198" fmla="*/ 3951725 w 12191966"/>
              <a:gd name="connsiteY44198" fmla="*/ 1726962 h 4330701"/>
              <a:gd name="connsiteX44199" fmla="*/ 3952918 w 12191966"/>
              <a:gd name="connsiteY44199" fmla="*/ 1725374 h 4330701"/>
              <a:gd name="connsiteX44200" fmla="*/ 3954499 w 12191966"/>
              <a:gd name="connsiteY44200" fmla="*/ 1725374 h 4330701"/>
              <a:gd name="connsiteX44201" fmla="*/ 3955692 w 12191966"/>
              <a:gd name="connsiteY44201" fmla="*/ 1724977 h 4330701"/>
              <a:gd name="connsiteX44202" fmla="*/ 3955692 w 12191966"/>
              <a:gd name="connsiteY44202" fmla="*/ 1721802 h 4330701"/>
              <a:gd name="connsiteX44203" fmla="*/ 3954499 w 12191966"/>
              <a:gd name="connsiteY44203" fmla="*/ 1718627 h 4330701"/>
              <a:gd name="connsiteX44204" fmla="*/ 3953705 w 12191966"/>
              <a:gd name="connsiteY44204" fmla="*/ 1716245 h 4330701"/>
              <a:gd name="connsiteX44205" fmla="*/ 3952123 w 12191966"/>
              <a:gd name="connsiteY44205" fmla="*/ 1714658 h 4330701"/>
              <a:gd name="connsiteX44206" fmla="*/ 3950533 w 12191966"/>
              <a:gd name="connsiteY44206" fmla="*/ 1713467 h 4330701"/>
              <a:gd name="connsiteX44207" fmla="*/ 3948549 w 12191966"/>
              <a:gd name="connsiteY44207" fmla="*/ 1711879 h 4330701"/>
              <a:gd name="connsiteX44208" fmla="*/ 3944181 w 12191966"/>
              <a:gd name="connsiteY44208" fmla="*/ 1710292 h 4330701"/>
              <a:gd name="connsiteX44209" fmla="*/ 3939419 w 12191966"/>
              <a:gd name="connsiteY44209" fmla="*/ 1708704 h 4330701"/>
              <a:gd name="connsiteX44210" fmla="*/ 3935058 w 12191966"/>
              <a:gd name="connsiteY44210" fmla="*/ 1707116 h 4330701"/>
              <a:gd name="connsiteX44211" fmla="*/ 3931090 w 12191966"/>
              <a:gd name="connsiteY44211" fmla="*/ 1705132 h 4330701"/>
              <a:gd name="connsiteX44212" fmla="*/ 3929102 w 12191966"/>
              <a:gd name="connsiteY44212" fmla="*/ 1703544 h 4330701"/>
              <a:gd name="connsiteX44213" fmla="*/ 3927516 w 12191966"/>
              <a:gd name="connsiteY44213" fmla="*/ 1702353 h 4330701"/>
              <a:gd name="connsiteX44214" fmla="*/ 3934659 w 12191966"/>
              <a:gd name="connsiteY44214" fmla="*/ 1696797 h 4330701"/>
              <a:gd name="connsiteX44215" fmla="*/ 3941406 w 12191966"/>
              <a:gd name="connsiteY44215" fmla="*/ 1692034 h 4330701"/>
              <a:gd name="connsiteX44216" fmla="*/ 3945375 w 12191966"/>
              <a:gd name="connsiteY44216" fmla="*/ 1690843 h 4330701"/>
              <a:gd name="connsiteX44217" fmla="*/ 3948945 w 12191966"/>
              <a:gd name="connsiteY44217" fmla="*/ 1689255 h 4330701"/>
              <a:gd name="connsiteX44218" fmla="*/ 3952918 w 12191966"/>
              <a:gd name="connsiteY44218" fmla="*/ 1688065 h 4330701"/>
              <a:gd name="connsiteX44219" fmla="*/ 3956885 w 12191966"/>
              <a:gd name="connsiteY44219" fmla="*/ 1687668 h 4330701"/>
              <a:gd name="connsiteX44220" fmla="*/ 3961250 w 12191966"/>
              <a:gd name="connsiteY44220" fmla="*/ 1687271 h 4330701"/>
              <a:gd name="connsiteX44221" fmla="*/ 3965220 w 12191966"/>
              <a:gd name="connsiteY44221" fmla="*/ 1687271 h 4330701"/>
              <a:gd name="connsiteX44222" fmla="*/ 3969187 w 12191966"/>
              <a:gd name="connsiteY44222" fmla="*/ 1687668 h 4330701"/>
              <a:gd name="connsiteX44223" fmla="*/ 3973160 w 12191966"/>
              <a:gd name="connsiteY44223" fmla="*/ 1688065 h 4330701"/>
              <a:gd name="connsiteX44224" fmla="*/ 3977127 w 12191966"/>
              <a:gd name="connsiteY44224" fmla="*/ 1689255 h 4330701"/>
              <a:gd name="connsiteX44225" fmla="*/ 3981098 w 12191966"/>
              <a:gd name="connsiteY44225" fmla="*/ 1690843 h 4330701"/>
              <a:gd name="connsiteX44226" fmla="*/ 3985062 w 12191966"/>
              <a:gd name="connsiteY44226" fmla="*/ 1692034 h 4330701"/>
              <a:gd name="connsiteX44227" fmla="*/ 3989032 w 12191966"/>
              <a:gd name="connsiteY44227" fmla="*/ 1694812 h 4330701"/>
              <a:gd name="connsiteX44228" fmla="*/ 3989032 w 12191966"/>
              <a:gd name="connsiteY44228" fmla="*/ 1698384 h 4330701"/>
              <a:gd name="connsiteX44229" fmla="*/ 3988634 w 12191966"/>
              <a:gd name="connsiteY44229" fmla="*/ 1701163 h 4330701"/>
              <a:gd name="connsiteX44230" fmla="*/ 3987843 w 12191966"/>
              <a:gd name="connsiteY44230" fmla="*/ 1703544 h 4330701"/>
              <a:gd name="connsiteX44231" fmla="*/ 3986649 w 12191966"/>
              <a:gd name="connsiteY44231" fmla="*/ 1705926 h 4330701"/>
              <a:gd name="connsiteX44232" fmla="*/ 3985062 w 12191966"/>
              <a:gd name="connsiteY44232" fmla="*/ 1707116 h 4330701"/>
              <a:gd name="connsiteX44233" fmla="*/ 3983475 w 12191966"/>
              <a:gd name="connsiteY44233" fmla="*/ 1708307 h 4330701"/>
              <a:gd name="connsiteX44234" fmla="*/ 3981491 w 12191966"/>
              <a:gd name="connsiteY44234" fmla="*/ 1708307 h 4330701"/>
              <a:gd name="connsiteX44235" fmla="*/ 3979511 w 12191966"/>
              <a:gd name="connsiteY44235" fmla="*/ 1708704 h 4330701"/>
              <a:gd name="connsiteX44236" fmla="*/ 3975146 w 12191966"/>
              <a:gd name="connsiteY44236" fmla="*/ 1707910 h 4330701"/>
              <a:gd name="connsiteX44237" fmla="*/ 3970775 w 12191966"/>
              <a:gd name="connsiteY44237" fmla="*/ 1706323 h 4330701"/>
              <a:gd name="connsiteX44238" fmla="*/ 3961250 w 12191966"/>
              <a:gd name="connsiteY44238" fmla="*/ 1702353 h 4330701"/>
              <a:gd name="connsiteX44239" fmla="*/ 3963632 w 12191966"/>
              <a:gd name="connsiteY44239" fmla="*/ 1706719 h 4330701"/>
              <a:gd name="connsiteX44240" fmla="*/ 3965220 w 12191966"/>
              <a:gd name="connsiteY44240" fmla="*/ 1711879 h 4330701"/>
              <a:gd name="connsiteX44241" fmla="*/ 3966410 w 12191966"/>
              <a:gd name="connsiteY44241" fmla="*/ 1717833 h 4330701"/>
              <a:gd name="connsiteX44242" fmla="*/ 3967206 w 12191966"/>
              <a:gd name="connsiteY44242" fmla="*/ 1724977 h 4330701"/>
              <a:gd name="connsiteX44243" fmla="*/ 3980700 w 12191966"/>
              <a:gd name="connsiteY44243" fmla="*/ 1723390 h 4330701"/>
              <a:gd name="connsiteX44244" fmla="*/ 3991810 w 12191966"/>
              <a:gd name="connsiteY44244" fmla="*/ 1721802 h 4330701"/>
              <a:gd name="connsiteX44245" fmla="*/ 3996178 w 12191966"/>
              <a:gd name="connsiteY44245" fmla="*/ 1721405 h 4330701"/>
              <a:gd name="connsiteX44246" fmla="*/ 4000148 w 12191966"/>
              <a:gd name="connsiteY44246" fmla="*/ 1720214 h 4330701"/>
              <a:gd name="connsiteX44247" fmla="*/ 4003719 w 12191966"/>
              <a:gd name="connsiteY44247" fmla="*/ 1718627 h 4330701"/>
              <a:gd name="connsiteX44248" fmla="*/ 4006102 w 12191966"/>
              <a:gd name="connsiteY44248" fmla="*/ 1717436 h 4330701"/>
              <a:gd name="connsiteX44249" fmla="*/ 4007288 w 12191966"/>
              <a:gd name="connsiteY44249" fmla="*/ 1720214 h 4330701"/>
              <a:gd name="connsiteX44250" fmla="*/ 4007686 w 12191966"/>
              <a:gd name="connsiteY44250" fmla="*/ 1723390 h 4330701"/>
              <a:gd name="connsiteX44251" fmla="*/ 4007686 w 12191966"/>
              <a:gd name="connsiteY44251" fmla="*/ 1725374 h 4330701"/>
              <a:gd name="connsiteX44252" fmla="*/ 4007288 w 12191966"/>
              <a:gd name="connsiteY44252" fmla="*/ 1727359 h 4330701"/>
              <a:gd name="connsiteX44253" fmla="*/ 4006892 w 12191966"/>
              <a:gd name="connsiteY44253" fmla="*/ 1729343 h 4330701"/>
              <a:gd name="connsiteX44254" fmla="*/ 4006102 w 12191966"/>
              <a:gd name="connsiteY44254" fmla="*/ 1730931 h 4330701"/>
              <a:gd name="connsiteX44255" fmla="*/ 4003719 w 12191966"/>
              <a:gd name="connsiteY44255" fmla="*/ 1733313 h 4330701"/>
              <a:gd name="connsiteX44256" fmla="*/ 4000544 w 12191966"/>
              <a:gd name="connsiteY44256" fmla="*/ 1735297 h 4330701"/>
              <a:gd name="connsiteX44257" fmla="*/ 3997763 w 12191966"/>
              <a:gd name="connsiteY44257" fmla="*/ 1737282 h 4330701"/>
              <a:gd name="connsiteX44258" fmla="*/ 3994587 w 12191966"/>
              <a:gd name="connsiteY44258" fmla="*/ 1739266 h 4330701"/>
              <a:gd name="connsiteX44259" fmla="*/ 3991810 w 12191966"/>
              <a:gd name="connsiteY44259" fmla="*/ 1742045 h 4330701"/>
              <a:gd name="connsiteX44260" fmla="*/ 3993004 w 12191966"/>
              <a:gd name="connsiteY44260" fmla="*/ 1742441 h 4330701"/>
              <a:gd name="connsiteX44261" fmla="*/ 3995384 w 12191966"/>
              <a:gd name="connsiteY44261" fmla="*/ 1742838 h 4330701"/>
              <a:gd name="connsiteX44262" fmla="*/ 3996573 w 12191966"/>
              <a:gd name="connsiteY44262" fmla="*/ 1743235 h 4330701"/>
              <a:gd name="connsiteX44263" fmla="*/ 3997763 w 12191966"/>
              <a:gd name="connsiteY44263" fmla="*/ 1744823 h 4330701"/>
              <a:gd name="connsiteX44264" fmla="*/ 3998559 w 12191966"/>
              <a:gd name="connsiteY44264" fmla="*/ 1746411 h 4330701"/>
              <a:gd name="connsiteX44265" fmla="*/ 3999749 w 12191966"/>
              <a:gd name="connsiteY44265" fmla="*/ 1748395 h 4330701"/>
              <a:gd name="connsiteX44266" fmla="*/ 4000544 w 12191966"/>
              <a:gd name="connsiteY44266" fmla="*/ 1750777 h 4330701"/>
              <a:gd name="connsiteX44267" fmla="*/ 4001339 w 12191966"/>
              <a:gd name="connsiteY44267" fmla="*/ 1754349 h 4330701"/>
              <a:gd name="connsiteX44268" fmla="*/ 4003719 w 12191966"/>
              <a:gd name="connsiteY44268" fmla="*/ 1752761 h 4330701"/>
              <a:gd name="connsiteX44269" fmla="*/ 4005701 w 12191966"/>
              <a:gd name="connsiteY44269" fmla="*/ 1751570 h 4330701"/>
              <a:gd name="connsiteX44270" fmla="*/ 4007288 w 12191966"/>
              <a:gd name="connsiteY44270" fmla="*/ 1749586 h 4330701"/>
              <a:gd name="connsiteX44271" fmla="*/ 4008874 w 12191966"/>
              <a:gd name="connsiteY44271" fmla="*/ 1747204 h 4330701"/>
              <a:gd name="connsiteX44272" fmla="*/ 4011260 w 12191966"/>
              <a:gd name="connsiteY44272" fmla="*/ 1742045 h 4330701"/>
              <a:gd name="connsiteX44273" fmla="*/ 4013240 w 12191966"/>
              <a:gd name="connsiteY44273" fmla="*/ 1735694 h 4330701"/>
              <a:gd name="connsiteX44274" fmla="*/ 4016415 w 12191966"/>
              <a:gd name="connsiteY44274" fmla="*/ 1723390 h 4330701"/>
              <a:gd name="connsiteX44275" fmla="*/ 4018801 w 12191966"/>
              <a:gd name="connsiteY44275" fmla="*/ 1717833 h 4330701"/>
              <a:gd name="connsiteX44276" fmla="*/ 4019596 w 12191966"/>
              <a:gd name="connsiteY44276" fmla="*/ 1715451 h 4330701"/>
              <a:gd name="connsiteX44277" fmla="*/ 4021179 w 12191966"/>
              <a:gd name="connsiteY44277" fmla="*/ 1712673 h 4330701"/>
              <a:gd name="connsiteX44278" fmla="*/ 4020780 w 12191966"/>
              <a:gd name="connsiteY44278" fmla="*/ 1711879 h 4330701"/>
              <a:gd name="connsiteX44279" fmla="*/ 4019596 w 12191966"/>
              <a:gd name="connsiteY44279" fmla="*/ 1710689 h 4330701"/>
              <a:gd name="connsiteX44280" fmla="*/ 4018801 w 12191966"/>
              <a:gd name="connsiteY44280" fmla="*/ 1710292 h 4330701"/>
              <a:gd name="connsiteX44281" fmla="*/ 4017212 w 12191966"/>
              <a:gd name="connsiteY44281" fmla="*/ 1709895 h 4330701"/>
              <a:gd name="connsiteX44282" fmla="*/ 4019198 w 12191966"/>
              <a:gd name="connsiteY44282" fmla="*/ 1706719 h 4330701"/>
              <a:gd name="connsiteX44283" fmla="*/ 4021972 w 12191966"/>
              <a:gd name="connsiteY44283" fmla="*/ 1704338 h 4330701"/>
              <a:gd name="connsiteX44284" fmla="*/ 4024750 w 12191966"/>
              <a:gd name="connsiteY44284" fmla="*/ 1701560 h 4330701"/>
              <a:gd name="connsiteX44285" fmla="*/ 4028324 w 12191966"/>
              <a:gd name="connsiteY44285" fmla="*/ 1699178 h 4330701"/>
              <a:gd name="connsiteX44286" fmla="*/ 4032291 w 12191966"/>
              <a:gd name="connsiteY44286" fmla="*/ 1697194 h 4330701"/>
              <a:gd name="connsiteX44287" fmla="*/ 4036263 w 12191966"/>
              <a:gd name="connsiteY44287" fmla="*/ 1695209 h 4330701"/>
              <a:gd name="connsiteX44288" fmla="*/ 4040229 w 12191966"/>
              <a:gd name="connsiteY44288" fmla="*/ 1693621 h 4330701"/>
              <a:gd name="connsiteX44289" fmla="*/ 4044200 w 12191966"/>
              <a:gd name="connsiteY44289" fmla="*/ 1692034 h 4330701"/>
              <a:gd name="connsiteX44290" fmla="*/ 4048960 w 12191966"/>
              <a:gd name="connsiteY44290" fmla="*/ 1691240 h 4330701"/>
              <a:gd name="connsiteX44291" fmla="*/ 4052930 w 12191966"/>
              <a:gd name="connsiteY44291" fmla="*/ 1690843 h 4330701"/>
              <a:gd name="connsiteX44292" fmla="*/ 4056899 w 12191966"/>
              <a:gd name="connsiteY44292" fmla="*/ 1690049 h 4330701"/>
              <a:gd name="connsiteX44293" fmla="*/ 4060869 w 12191966"/>
              <a:gd name="connsiteY44293" fmla="*/ 1690049 h 4330701"/>
              <a:gd name="connsiteX44294" fmla="*/ 4064440 w 12191966"/>
              <a:gd name="connsiteY44294" fmla="*/ 1690843 h 4330701"/>
              <a:gd name="connsiteX44295" fmla="*/ 4068012 w 12191966"/>
              <a:gd name="connsiteY44295" fmla="*/ 1691637 h 4330701"/>
              <a:gd name="connsiteX44296" fmla="*/ 4070792 w 12191966"/>
              <a:gd name="connsiteY44296" fmla="*/ 1693224 h 4330701"/>
              <a:gd name="connsiteX44297" fmla="*/ 4073570 w 12191966"/>
              <a:gd name="connsiteY44297" fmla="*/ 1694812 h 4330701"/>
              <a:gd name="connsiteX44298" fmla="*/ 4069601 w 12191966"/>
              <a:gd name="connsiteY44298" fmla="*/ 1699575 h 4330701"/>
              <a:gd name="connsiteX44299" fmla="*/ 4065631 w 12191966"/>
              <a:gd name="connsiteY44299" fmla="*/ 1703544 h 4330701"/>
              <a:gd name="connsiteX44300" fmla="*/ 4060869 w 12191966"/>
              <a:gd name="connsiteY44300" fmla="*/ 1707910 h 4330701"/>
              <a:gd name="connsiteX44301" fmla="*/ 4056504 w 12191966"/>
              <a:gd name="connsiteY44301" fmla="*/ 1711085 h 4330701"/>
              <a:gd name="connsiteX44302" fmla="*/ 4046182 w 12191966"/>
              <a:gd name="connsiteY44302" fmla="*/ 1718230 h 4330701"/>
              <a:gd name="connsiteX44303" fmla="*/ 4036658 w 12191966"/>
              <a:gd name="connsiteY44303" fmla="*/ 1725374 h 4330701"/>
              <a:gd name="connsiteX44304" fmla="*/ 4036658 w 12191966"/>
              <a:gd name="connsiteY44304" fmla="*/ 1732519 h 4330701"/>
              <a:gd name="connsiteX44305" fmla="*/ 4036263 w 12191966"/>
              <a:gd name="connsiteY44305" fmla="*/ 1738472 h 4330701"/>
              <a:gd name="connsiteX44306" fmla="*/ 4035468 w 12191966"/>
              <a:gd name="connsiteY44306" fmla="*/ 1744029 h 4330701"/>
              <a:gd name="connsiteX44307" fmla="*/ 4033879 w 12191966"/>
              <a:gd name="connsiteY44307" fmla="*/ 1748395 h 4330701"/>
              <a:gd name="connsiteX44308" fmla="*/ 4032291 w 12191966"/>
              <a:gd name="connsiteY44308" fmla="*/ 1752364 h 4330701"/>
              <a:gd name="connsiteX44309" fmla="*/ 4030307 w 12191966"/>
              <a:gd name="connsiteY44309" fmla="*/ 1755936 h 4330701"/>
              <a:gd name="connsiteX44310" fmla="*/ 4027927 w 12191966"/>
              <a:gd name="connsiteY44310" fmla="*/ 1759112 h 4330701"/>
              <a:gd name="connsiteX44311" fmla="*/ 4025943 w 12191966"/>
              <a:gd name="connsiteY44311" fmla="*/ 1761493 h 4330701"/>
              <a:gd name="connsiteX44312" fmla="*/ 4021972 w 12191966"/>
              <a:gd name="connsiteY44312" fmla="*/ 1765859 h 4330701"/>
              <a:gd name="connsiteX44313" fmla="*/ 4018801 w 12191966"/>
              <a:gd name="connsiteY44313" fmla="*/ 1769431 h 4330701"/>
              <a:gd name="connsiteX44314" fmla="*/ 4017608 w 12191966"/>
              <a:gd name="connsiteY44314" fmla="*/ 1771416 h 4330701"/>
              <a:gd name="connsiteX44315" fmla="*/ 4017212 w 12191966"/>
              <a:gd name="connsiteY44315" fmla="*/ 1773004 h 4330701"/>
              <a:gd name="connsiteX44316" fmla="*/ 4017212 w 12191966"/>
              <a:gd name="connsiteY44316" fmla="*/ 1774988 h 4330701"/>
              <a:gd name="connsiteX44317" fmla="*/ 4017608 w 12191966"/>
              <a:gd name="connsiteY44317" fmla="*/ 1776973 h 4330701"/>
              <a:gd name="connsiteX44318" fmla="*/ 4019596 w 12191966"/>
              <a:gd name="connsiteY44318" fmla="*/ 1777370 h 4330701"/>
              <a:gd name="connsiteX44319" fmla="*/ 4019596 w 12191966"/>
              <a:gd name="connsiteY44319" fmla="*/ 1778164 h 4330701"/>
              <a:gd name="connsiteX44320" fmla="*/ 4014827 w 12191966"/>
              <a:gd name="connsiteY44320" fmla="*/ 1778957 h 4330701"/>
              <a:gd name="connsiteX44321" fmla="*/ 4006102 w 12191966"/>
              <a:gd name="connsiteY44321" fmla="*/ 1780148 h 4330701"/>
              <a:gd name="connsiteX44322" fmla="*/ 3994587 w 12191966"/>
              <a:gd name="connsiteY44322" fmla="*/ 1780148 h 4330701"/>
              <a:gd name="connsiteX44323" fmla="*/ 3988237 w 12191966"/>
              <a:gd name="connsiteY44323" fmla="*/ 1779354 h 4330701"/>
              <a:gd name="connsiteX44324" fmla="*/ 3982286 w 12191966"/>
              <a:gd name="connsiteY44324" fmla="*/ 1778560 h 4330701"/>
              <a:gd name="connsiteX44325" fmla="*/ 3975938 w 12191966"/>
              <a:gd name="connsiteY44325" fmla="*/ 1777370 h 4330701"/>
              <a:gd name="connsiteX44326" fmla="*/ 3970775 w 12191966"/>
              <a:gd name="connsiteY44326" fmla="*/ 1775385 h 4330701"/>
              <a:gd name="connsiteX44327" fmla="*/ 3965619 w 12191966"/>
              <a:gd name="connsiteY44327" fmla="*/ 1773004 h 4330701"/>
              <a:gd name="connsiteX44328" fmla="*/ 3963632 w 12191966"/>
              <a:gd name="connsiteY44328" fmla="*/ 1771416 h 4330701"/>
              <a:gd name="connsiteX44329" fmla="*/ 3961648 w 12191966"/>
              <a:gd name="connsiteY44329" fmla="*/ 1769431 h 4330701"/>
              <a:gd name="connsiteX44330" fmla="*/ 3960062 w 12191966"/>
              <a:gd name="connsiteY44330" fmla="*/ 1767844 h 4330701"/>
              <a:gd name="connsiteX44331" fmla="*/ 3958472 w 12191966"/>
              <a:gd name="connsiteY44331" fmla="*/ 1765462 h 4330701"/>
              <a:gd name="connsiteX44332" fmla="*/ 3957675 w 12191966"/>
              <a:gd name="connsiteY44332" fmla="*/ 1763478 h 4330701"/>
              <a:gd name="connsiteX44333" fmla="*/ 3956885 w 12191966"/>
              <a:gd name="connsiteY44333" fmla="*/ 1761096 h 4330701"/>
              <a:gd name="connsiteX44334" fmla="*/ 3946166 w 12191966"/>
              <a:gd name="connsiteY44334" fmla="*/ 1765065 h 4330701"/>
              <a:gd name="connsiteX44335" fmla="*/ 3934659 w 12191966"/>
              <a:gd name="connsiteY44335" fmla="*/ 1769828 h 4330701"/>
              <a:gd name="connsiteX44336" fmla="*/ 3923943 w 12191966"/>
              <a:gd name="connsiteY44336" fmla="*/ 1774988 h 4330701"/>
              <a:gd name="connsiteX44337" fmla="*/ 3914417 w 12191966"/>
              <a:gd name="connsiteY44337" fmla="*/ 1778957 h 4330701"/>
              <a:gd name="connsiteX44338" fmla="*/ 3910449 w 12191966"/>
              <a:gd name="connsiteY44338" fmla="*/ 1780545 h 4330701"/>
              <a:gd name="connsiteX44339" fmla="*/ 3906875 w 12191966"/>
              <a:gd name="connsiteY44339" fmla="*/ 1781339 h 4330701"/>
              <a:gd name="connsiteX44340" fmla="*/ 3903700 w 12191966"/>
              <a:gd name="connsiteY44340" fmla="*/ 1781339 h 4330701"/>
              <a:gd name="connsiteX44341" fmla="*/ 3901320 w 12191966"/>
              <a:gd name="connsiteY44341" fmla="*/ 1781339 h 4330701"/>
              <a:gd name="connsiteX44342" fmla="*/ 3899732 w 12191966"/>
              <a:gd name="connsiteY44342" fmla="*/ 1780148 h 4330701"/>
              <a:gd name="connsiteX44343" fmla="*/ 3898936 w 12191966"/>
              <a:gd name="connsiteY44343" fmla="*/ 1778164 h 4330701"/>
              <a:gd name="connsiteX44344" fmla="*/ 3898936 w 12191966"/>
              <a:gd name="connsiteY44344" fmla="*/ 1774591 h 4330701"/>
              <a:gd name="connsiteX44345" fmla="*/ 3899335 w 12191966"/>
              <a:gd name="connsiteY44345" fmla="*/ 1770622 h 4330701"/>
              <a:gd name="connsiteX44346" fmla="*/ 3896952 w 12191966"/>
              <a:gd name="connsiteY44346" fmla="*/ 1767050 h 4330701"/>
              <a:gd name="connsiteX44347" fmla="*/ 3894969 w 12191966"/>
              <a:gd name="connsiteY44347" fmla="*/ 1765065 h 4330701"/>
              <a:gd name="connsiteX44348" fmla="*/ 3892188 w 12191966"/>
              <a:gd name="connsiteY44348" fmla="*/ 1763875 h 4330701"/>
              <a:gd name="connsiteX44349" fmla="*/ 3889807 w 12191966"/>
              <a:gd name="connsiteY44349" fmla="*/ 1763875 h 4330701"/>
              <a:gd name="connsiteX44350" fmla="*/ 3887428 w 12191966"/>
              <a:gd name="connsiteY44350" fmla="*/ 1765065 h 4330701"/>
              <a:gd name="connsiteX44351" fmla="*/ 3884647 w 12191966"/>
              <a:gd name="connsiteY44351" fmla="*/ 1767050 h 4330701"/>
              <a:gd name="connsiteX44352" fmla="*/ 3882265 w 12191966"/>
              <a:gd name="connsiteY44352" fmla="*/ 1769035 h 4330701"/>
              <a:gd name="connsiteX44353" fmla="*/ 3879884 w 12191966"/>
              <a:gd name="connsiteY44353" fmla="*/ 1771813 h 4330701"/>
              <a:gd name="connsiteX44354" fmla="*/ 3874328 w 12191966"/>
              <a:gd name="connsiteY44354" fmla="*/ 1778164 h 4330701"/>
              <a:gd name="connsiteX44355" fmla="*/ 3869565 w 12191966"/>
              <a:gd name="connsiteY44355" fmla="*/ 1784514 h 4330701"/>
              <a:gd name="connsiteX44356" fmla="*/ 3864802 w 12191966"/>
              <a:gd name="connsiteY44356" fmla="*/ 1790071 h 4330701"/>
              <a:gd name="connsiteX44357" fmla="*/ 3862024 w 12191966"/>
              <a:gd name="connsiteY44357" fmla="*/ 1791659 h 4330701"/>
              <a:gd name="connsiteX44358" fmla="*/ 3860038 w 12191966"/>
              <a:gd name="connsiteY44358" fmla="*/ 1792849 h 4330701"/>
              <a:gd name="connsiteX44359" fmla="*/ 3860833 w 12191966"/>
              <a:gd name="connsiteY44359" fmla="*/ 1796025 h 4330701"/>
              <a:gd name="connsiteX44360" fmla="*/ 3861231 w 12191966"/>
              <a:gd name="connsiteY44360" fmla="*/ 1798009 h 4330701"/>
              <a:gd name="connsiteX44361" fmla="*/ 3862818 w 12191966"/>
              <a:gd name="connsiteY44361" fmla="*/ 1799597 h 4330701"/>
              <a:gd name="connsiteX44362" fmla="*/ 3864406 w 12191966"/>
              <a:gd name="connsiteY44362" fmla="*/ 1800391 h 4330701"/>
              <a:gd name="connsiteX44363" fmla="*/ 3866389 w 12191966"/>
              <a:gd name="connsiteY44363" fmla="*/ 1801581 h 4330701"/>
              <a:gd name="connsiteX44364" fmla="*/ 3868773 w 12191966"/>
              <a:gd name="connsiteY44364" fmla="*/ 1801581 h 4330701"/>
              <a:gd name="connsiteX44365" fmla="*/ 3873931 w 12191966"/>
              <a:gd name="connsiteY44365" fmla="*/ 1801581 h 4330701"/>
              <a:gd name="connsiteX44366" fmla="*/ 3884252 w 12191966"/>
              <a:gd name="connsiteY44366" fmla="*/ 1799994 h 4330701"/>
              <a:gd name="connsiteX44367" fmla="*/ 3889807 w 12191966"/>
              <a:gd name="connsiteY44367" fmla="*/ 1799597 h 4330701"/>
              <a:gd name="connsiteX44368" fmla="*/ 3891793 w 12191966"/>
              <a:gd name="connsiteY44368" fmla="*/ 1799994 h 4330701"/>
              <a:gd name="connsiteX44369" fmla="*/ 3893777 w 12191966"/>
              <a:gd name="connsiteY44369" fmla="*/ 1800391 h 4330701"/>
              <a:gd name="connsiteX44370" fmla="*/ 3891793 w 12191966"/>
              <a:gd name="connsiteY44370" fmla="*/ 1803566 h 4330701"/>
              <a:gd name="connsiteX44371" fmla="*/ 3889410 w 12191966"/>
              <a:gd name="connsiteY44371" fmla="*/ 1805947 h 4330701"/>
              <a:gd name="connsiteX44372" fmla="*/ 3884647 w 12191966"/>
              <a:gd name="connsiteY44372" fmla="*/ 1809520 h 4330701"/>
              <a:gd name="connsiteX44373" fmla="*/ 3888618 w 12191966"/>
              <a:gd name="connsiteY44373" fmla="*/ 1811107 h 4330701"/>
              <a:gd name="connsiteX44374" fmla="*/ 3892983 w 12191966"/>
              <a:gd name="connsiteY44374" fmla="*/ 1813489 h 4330701"/>
              <a:gd name="connsiteX44375" fmla="*/ 3896952 w 12191966"/>
              <a:gd name="connsiteY44375" fmla="*/ 1817458 h 4330701"/>
              <a:gd name="connsiteX44376" fmla="*/ 3900923 w 12191966"/>
              <a:gd name="connsiteY44376" fmla="*/ 1823015 h 4330701"/>
              <a:gd name="connsiteX44377" fmla="*/ 3903302 w 12191966"/>
              <a:gd name="connsiteY44377" fmla="*/ 1822221 h 4330701"/>
              <a:gd name="connsiteX44378" fmla="*/ 3904890 w 12191966"/>
              <a:gd name="connsiteY44378" fmla="*/ 1822221 h 4330701"/>
              <a:gd name="connsiteX44379" fmla="*/ 3906477 w 12191966"/>
              <a:gd name="connsiteY44379" fmla="*/ 1822618 h 4330701"/>
              <a:gd name="connsiteX44380" fmla="*/ 3908066 w 12191966"/>
              <a:gd name="connsiteY44380" fmla="*/ 1823015 h 4330701"/>
              <a:gd name="connsiteX44381" fmla="*/ 3908463 w 12191966"/>
              <a:gd name="connsiteY44381" fmla="*/ 1824205 h 4330701"/>
              <a:gd name="connsiteX44382" fmla="*/ 3909259 w 12191966"/>
              <a:gd name="connsiteY44382" fmla="*/ 1825793 h 4330701"/>
              <a:gd name="connsiteX44383" fmla="*/ 3910051 w 12191966"/>
              <a:gd name="connsiteY44383" fmla="*/ 1828571 h 4330701"/>
              <a:gd name="connsiteX44384" fmla="*/ 3910847 w 12191966"/>
              <a:gd name="connsiteY44384" fmla="*/ 1837303 h 4330701"/>
              <a:gd name="connsiteX44385" fmla="*/ 3910847 w 12191966"/>
              <a:gd name="connsiteY44385" fmla="*/ 1841272 h 4330701"/>
              <a:gd name="connsiteX44386" fmla="*/ 3912036 w 12191966"/>
              <a:gd name="connsiteY44386" fmla="*/ 1844845 h 4330701"/>
              <a:gd name="connsiteX44387" fmla="*/ 3920766 w 12191966"/>
              <a:gd name="connsiteY44387" fmla="*/ 1841272 h 4330701"/>
              <a:gd name="connsiteX44388" fmla="*/ 3928307 w 12191966"/>
              <a:gd name="connsiteY44388" fmla="*/ 1837303 h 4330701"/>
              <a:gd name="connsiteX44389" fmla="*/ 3935455 w 12191966"/>
              <a:gd name="connsiteY44389" fmla="*/ 1833731 h 4330701"/>
              <a:gd name="connsiteX44390" fmla="*/ 3941406 w 12191966"/>
              <a:gd name="connsiteY44390" fmla="*/ 1829762 h 4330701"/>
              <a:gd name="connsiteX44391" fmla="*/ 3927516 w 12191966"/>
              <a:gd name="connsiteY44391" fmla="*/ 1816267 h 4330701"/>
              <a:gd name="connsiteX44392" fmla="*/ 3931880 w 12191966"/>
              <a:gd name="connsiteY44392" fmla="*/ 1812695 h 4330701"/>
              <a:gd name="connsiteX44393" fmla="*/ 3935849 w 12191966"/>
              <a:gd name="connsiteY44393" fmla="*/ 1809123 h 4330701"/>
              <a:gd name="connsiteX44394" fmla="*/ 3939419 w 12191966"/>
              <a:gd name="connsiteY44394" fmla="*/ 1805550 h 4330701"/>
              <a:gd name="connsiteX44395" fmla="*/ 3941406 w 12191966"/>
              <a:gd name="connsiteY44395" fmla="*/ 1801581 h 4330701"/>
              <a:gd name="connsiteX44396" fmla="*/ 3942994 w 12191966"/>
              <a:gd name="connsiteY44396" fmla="*/ 1798009 h 4330701"/>
              <a:gd name="connsiteX44397" fmla="*/ 3942994 w 12191966"/>
              <a:gd name="connsiteY44397" fmla="*/ 1796025 h 4330701"/>
              <a:gd name="connsiteX44398" fmla="*/ 3942994 w 12191966"/>
              <a:gd name="connsiteY44398" fmla="*/ 1794040 h 4330701"/>
              <a:gd name="connsiteX44399" fmla="*/ 3942594 w 12191966"/>
              <a:gd name="connsiteY44399" fmla="*/ 1792055 h 4330701"/>
              <a:gd name="connsiteX44400" fmla="*/ 3941406 w 12191966"/>
              <a:gd name="connsiteY44400" fmla="*/ 1790071 h 4330701"/>
              <a:gd name="connsiteX44401" fmla="*/ 3938627 w 12191966"/>
              <a:gd name="connsiteY44401" fmla="*/ 1785705 h 4330701"/>
              <a:gd name="connsiteX44402" fmla="*/ 3939815 w 12191966"/>
              <a:gd name="connsiteY44402" fmla="*/ 1784117 h 4330701"/>
              <a:gd name="connsiteX44403" fmla="*/ 3941406 w 12191966"/>
              <a:gd name="connsiteY44403" fmla="*/ 1782926 h 4330701"/>
              <a:gd name="connsiteX44404" fmla="*/ 3944181 w 12191966"/>
              <a:gd name="connsiteY44404" fmla="*/ 1782530 h 4330701"/>
              <a:gd name="connsiteX44405" fmla="*/ 3946564 w 12191966"/>
              <a:gd name="connsiteY44405" fmla="*/ 1782530 h 4330701"/>
              <a:gd name="connsiteX44406" fmla="*/ 3948945 w 12191966"/>
              <a:gd name="connsiteY44406" fmla="*/ 1782926 h 4330701"/>
              <a:gd name="connsiteX44407" fmla="*/ 3952123 w 12191966"/>
              <a:gd name="connsiteY44407" fmla="*/ 1784117 h 4330701"/>
              <a:gd name="connsiteX44408" fmla="*/ 3955692 w 12191966"/>
              <a:gd name="connsiteY44408" fmla="*/ 1785705 h 4330701"/>
              <a:gd name="connsiteX44409" fmla="*/ 3958472 w 12191966"/>
              <a:gd name="connsiteY44409" fmla="*/ 1787689 h 4330701"/>
              <a:gd name="connsiteX44410" fmla="*/ 3961648 w 12191966"/>
              <a:gd name="connsiteY44410" fmla="*/ 1789674 h 4330701"/>
              <a:gd name="connsiteX44411" fmla="*/ 3964030 w 12191966"/>
              <a:gd name="connsiteY44411" fmla="*/ 1792452 h 4330701"/>
              <a:gd name="connsiteX44412" fmla="*/ 3967206 w 12191966"/>
              <a:gd name="connsiteY44412" fmla="*/ 1795628 h 4330701"/>
              <a:gd name="connsiteX44413" fmla="*/ 3969187 w 12191966"/>
              <a:gd name="connsiteY44413" fmla="*/ 1799200 h 4330701"/>
              <a:gd name="connsiteX44414" fmla="*/ 3970775 w 12191966"/>
              <a:gd name="connsiteY44414" fmla="*/ 1803169 h 4330701"/>
              <a:gd name="connsiteX44415" fmla="*/ 3971968 w 12191966"/>
              <a:gd name="connsiteY44415" fmla="*/ 1807138 h 4330701"/>
              <a:gd name="connsiteX44416" fmla="*/ 3972761 w 12191966"/>
              <a:gd name="connsiteY44416" fmla="*/ 1811504 h 4330701"/>
              <a:gd name="connsiteX44417" fmla="*/ 3971968 w 12191966"/>
              <a:gd name="connsiteY44417" fmla="*/ 1816267 h 4330701"/>
              <a:gd name="connsiteX44418" fmla="*/ 3974747 w 12191966"/>
              <a:gd name="connsiteY44418" fmla="*/ 1816267 h 4330701"/>
              <a:gd name="connsiteX44419" fmla="*/ 3976732 w 12191966"/>
              <a:gd name="connsiteY44419" fmla="*/ 1815473 h 4330701"/>
              <a:gd name="connsiteX44420" fmla="*/ 3980700 w 12191966"/>
              <a:gd name="connsiteY44420" fmla="*/ 1814282 h 4330701"/>
              <a:gd name="connsiteX44421" fmla="*/ 3984270 w 12191966"/>
              <a:gd name="connsiteY44421" fmla="*/ 1812695 h 4330701"/>
              <a:gd name="connsiteX44422" fmla="*/ 3987843 w 12191966"/>
              <a:gd name="connsiteY44422" fmla="*/ 1810710 h 4330701"/>
              <a:gd name="connsiteX44423" fmla="*/ 3991019 w 12191966"/>
              <a:gd name="connsiteY44423" fmla="*/ 1808726 h 4330701"/>
              <a:gd name="connsiteX44424" fmla="*/ 3995384 w 12191966"/>
              <a:gd name="connsiteY44424" fmla="*/ 1807535 h 4330701"/>
              <a:gd name="connsiteX44425" fmla="*/ 3997763 w 12191966"/>
              <a:gd name="connsiteY44425" fmla="*/ 1807138 h 4330701"/>
              <a:gd name="connsiteX44426" fmla="*/ 4000148 w 12191966"/>
              <a:gd name="connsiteY44426" fmla="*/ 1807535 h 4330701"/>
              <a:gd name="connsiteX44427" fmla="*/ 4002529 w 12191966"/>
              <a:gd name="connsiteY44427" fmla="*/ 1807535 h 4330701"/>
              <a:gd name="connsiteX44428" fmla="*/ 4005701 w 12191966"/>
              <a:gd name="connsiteY44428" fmla="*/ 1808726 h 4330701"/>
              <a:gd name="connsiteX44429" fmla="*/ 4005701 w 12191966"/>
              <a:gd name="connsiteY44429" fmla="*/ 1811107 h 4330701"/>
              <a:gd name="connsiteX44430" fmla="*/ 4004910 w 12191966"/>
              <a:gd name="connsiteY44430" fmla="*/ 1812695 h 4330701"/>
              <a:gd name="connsiteX44431" fmla="*/ 4003719 w 12191966"/>
              <a:gd name="connsiteY44431" fmla="*/ 1813489 h 4330701"/>
              <a:gd name="connsiteX44432" fmla="*/ 4002130 w 12191966"/>
              <a:gd name="connsiteY44432" fmla="*/ 1814679 h 4330701"/>
              <a:gd name="connsiteX44433" fmla="*/ 3998559 w 12191966"/>
              <a:gd name="connsiteY44433" fmla="*/ 1815076 h 4330701"/>
              <a:gd name="connsiteX44434" fmla="*/ 3995384 w 12191966"/>
              <a:gd name="connsiteY44434" fmla="*/ 1816267 h 4330701"/>
              <a:gd name="connsiteX44435" fmla="*/ 3995384 w 12191966"/>
              <a:gd name="connsiteY44435" fmla="*/ 1817458 h 4330701"/>
              <a:gd name="connsiteX44436" fmla="*/ 3996573 w 12191966"/>
              <a:gd name="connsiteY44436" fmla="*/ 1820633 h 4330701"/>
              <a:gd name="connsiteX44437" fmla="*/ 3998163 w 12191966"/>
              <a:gd name="connsiteY44437" fmla="*/ 1822618 h 4330701"/>
              <a:gd name="connsiteX44438" fmla="*/ 3999749 w 12191966"/>
              <a:gd name="connsiteY44438" fmla="*/ 1824205 h 4330701"/>
              <a:gd name="connsiteX44439" fmla="*/ 4001339 w 12191966"/>
              <a:gd name="connsiteY44439" fmla="*/ 1824602 h 4330701"/>
              <a:gd name="connsiteX44440" fmla="*/ 4003318 w 12191966"/>
              <a:gd name="connsiteY44440" fmla="*/ 1824205 h 4330701"/>
              <a:gd name="connsiteX44441" fmla="*/ 4005303 w 12191966"/>
              <a:gd name="connsiteY44441" fmla="*/ 1823808 h 4330701"/>
              <a:gd name="connsiteX44442" fmla="*/ 4009272 w 12191966"/>
              <a:gd name="connsiteY44442" fmla="*/ 1821030 h 4330701"/>
              <a:gd name="connsiteX44443" fmla="*/ 4013240 w 12191966"/>
              <a:gd name="connsiteY44443" fmla="*/ 1818252 h 4330701"/>
              <a:gd name="connsiteX44444" fmla="*/ 4018401 w 12191966"/>
              <a:gd name="connsiteY44444" fmla="*/ 1815473 h 4330701"/>
              <a:gd name="connsiteX44445" fmla="*/ 4020780 w 12191966"/>
              <a:gd name="connsiteY44445" fmla="*/ 1815076 h 4330701"/>
              <a:gd name="connsiteX44446" fmla="*/ 4023165 w 12191966"/>
              <a:gd name="connsiteY44446" fmla="*/ 1814679 h 4330701"/>
              <a:gd name="connsiteX44447" fmla="*/ 4025943 w 12191966"/>
              <a:gd name="connsiteY44447" fmla="*/ 1815076 h 4330701"/>
              <a:gd name="connsiteX44448" fmla="*/ 4028324 w 12191966"/>
              <a:gd name="connsiteY44448" fmla="*/ 1816267 h 4330701"/>
              <a:gd name="connsiteX44449" fmla="*/ 4026740 w 12191966"/>
              <a:gd name="connsiteY44449" fmla="*/ 1811504 h 4330701"/>
              <a:gd name="connsiteX44450" fmla="*/ 4025152 w 12191966"/>
              <a:gd name="connsiteY44450" fmla="*/ 1807138 h 4330701"/>
              <a:gd name="connsiteX44451" fmla="*/ 4023958 w 12191966"/>
              <a:gd name="connsiteY44451" fmla="*/ 1802772 h 4330701"/>
              <a:gd name="connsiteX44452" fmla="*/ 4021972 w 12191966"/>
              <a:gd name="connsiteY44452" fmla="*/ 1798009 h 4330701"/>
              <a:gd name="connsiteX44453" fmla="*/ 4020780 w 12191966"/>
              <a:gd name="connsiteY44453" fmla="*/ 1796421 h 4330701"/>
              <a:gd name="connsiteX44454" fmla="*/ 4019596 w 12191966"/>
              <a:gd name="connsiteY44454" fmla="*/ 1795231 h 4330701"/>
              <a:gd name="connsiteX44455" fmla="*/ 4018401 w 12191966"/>
              <a:gd name="connsiteY44455" fmla="*/ 1793643 h 4330701"/>
              <a:gd name="connsiteX44456" fmla="*/ 4016415 w 12191966"/>
              <a:gd name="connsiteY44456" fmla="*/ 1792452 h 4330701"/>
              <a:gd name="connsiteX44457" fmla="*/ 4014432 w 12191966"/>
              <a:gd name="connsiteY44457" fmla="*/ 1792055 h 4330701"/>
              <a:gd name="connsiteX44458" fmla="*/ 4011658 w 12191966"/>
              <a:gd name="connsiteY44458" fmla="*/ 1792055 h 4330701"/>
              <a:gd name="connsiteX44459" fmla="*/ 4009272 w 12191966"/>
              <a:gd name="connsiteY44459" fmla="*/ 1792452 h 4330701"/>
              <a:gd name="connsiteX44460" fmla="*/ 4005701 w 12191966"/>
              <a:gd name="connsiteY44460" fmla="*/ 1793643 h 4330701"/>
              <a:gd name="connsiteX44461" fmla="*/ 4008874 w 12191966"/>
              <a:gd name="connsiteY44461" fmla="*/ 1789674 h 4330701"/>
              <a:gd name="connsiteX44462" fmla="*/ 4012449 w 12191966"/>
              <a:gd name="connsiteY44462" fmla="*/ 1786102 h 4330701"/>
              <a:gd name="connsiteX44463" fmla="*/ 4015623 w 12191966"/>
              <a:gd name="connsiteY44463" fmla="*/ 1782926 h 4330701"/>
              <a:gd name="connsiteX44464" fmla="*/ 4019198 w 12191966"/>
              <a:gd name="connsiteY44464" fmla="*/ 1780545 h 4330701"/>
              <a:gd name="connsiteX44465" fmla="*/ 4022767 w 12191966"/>
              <a:gd name="connsiteY44465" fmla="*/ 1778560 h 4330701"/>
              <a:gd name="connsiteX44466" fmla="*/ 4026342 w 12191966"/>
              <a:gd name="connsiteY44466" fmla="*/ 1776973 h 4330701"/>
              <a:gd name="connsiteX44467" fmla="*/ 4030307 w 12191966"/>
              <a:gd name="connsiteY44467" fmla="*/ 1775385 h 4330701"/>
              <a:gd name="connsiteX44468" fmla="*/ 4033879 w 12191966"/>
              <a:gd name="connsiteY44468" fmla="*/ 1774591 h 4330701"/>
              <a:gd name="connsiteX44469" fmla="*/ 4037849 w 12191966"/>
              <a:gd name="connsiteY44469" fmla="*/ 1773797 h 4330701"/>
              <a:gd name="connsiteX44470" fmla="*/ 4041818 w 12191966"/>
              <a:gd name="connsiteY44470" fmla="*/ 1773401 h 4330701"/>
              <a:gd name="connsiteX44471" fmla="*/ 4050547 w 12191966"/>
              <a:gd name="connsiteY44471" fmla="*/ 1773797 h 4330701"/>
              <a:gd name="connsiteX44472" fmla="*/ 4058488 w 12191966"/>
              <a:gd name="connsiteY44472" fmla="*/ 1775385 h 4330701"/>
              <a:gd name="connsiteX44473" fmla="*/ 4066823 w 12191966"/>
              <a:gd name="connsiteY44473" fmla="*/ 1777370 h 4330701"/>
              <a:gd name="connsiteX44474" fmla="*/ 4075156 w 12191966"/>
              <a:gd name="connsiteY44474" fmla="*/ 1780148 h 4330701"/>
              <a:gd name="connsiteX44475" fmla="*/ 4083095 w 12191966"/>
              <a:gd name="connsiteY44475" fmla="*/ 1783323 h 4330701"/>
              <a:gd name="connsiteX44476" fmla="*/ 4098573 w 12191966"/>
              <a:gd name="connsiteY44476" fmla="*/ 1790071 h 4330701"/>
              <a:gd name="connsiteX44477" fmla="*/ 4112068 w 12191966"/>
              <a:gd name="connsiteY44477" fmla="*/ 1796421 h 4330701"/>
              <a:gd name="connsiteX44478" fmla="*/ 4118022 w 12191966"/>
              <a:gd name="connsiteY44478" fmla="*/ 1799597 h 4330701"/>
              <a:gd name="connsiteX44479" fmla="*/ 4123579 w 12191966"/>
              <a:gd name="connsiteY44479" fmla="*/ 1801184 h 4330701"/>
              <a:gd name="connsiteX44480" fmla="*/ 4126358 w 12191966"/>
              <a:gd name="connsiteY44480" fmla="*/ 1796421 h 4330701"/>
              <a:gd name="connsiteX44481" fmla="*/ 4128741 w 12191966"/>
              <a:gd name="connsiteY44481" fmla="*/ 1792055 h 4330701"/>
              <a:gd name="connsiteX44482" fmla="*/ 4131122 w 12191966"/>
              <a:gd name="connsiteY44482" fmla="*/ 1788483 h 4330701"/>
              <a:gd name="connsiteX44483" fmla="*/ 4134294 w 12191966"/>
              <a:gd name="connsiteY44483" fmla="*/ 1784911 h 4330701"/>
              <a:gd name="connsiteX44484" fmla="*/ 4137071 w 12191966"/>
              <a:gd name="connsiteY44484" fmla="*/ 1782133 h 4330701"/>
              <a:gd name="connsiteX44485" fmla="*/ 4140250 w 12191966"/>
              <a:gd name="connsiteY44485" fmla="*/ 1780148 h 4330701"/>
              <a:gd name="connsiteX44486" fmla="*/ 4143822 w 12191966"/>
              <a:gd name="connsiteY44486" fmla="*/ 1778164 h 4330701"/>
              <a:gd name="connsiteX44487" fmla="*/ 4146602 w 12191966"/>
              <a:gd name="connsiteY44487" fmla="*/ 1776179 h 4330701"/>
              <a:gd name="connsiteX44488" fmla="*/ 4149383 w 12191966"/>
              <a:gd name="connsiteY44488" fmla="*/ 1773797 h 4330701"/>
              <a:gd name="connsiteX44489" fmla="*/ 4151366 w 12191966"/>
              <a:gd name="connsiteY44489" fmla="*/ 1773004 h 4330701"/>
              <a:gd name="connsiteX44490" fmla="*/ 4153349 w 12191966"/>
              <a:gd name="connsiteY44490" fmla="*/ 1773004 h 4330701"/>
              <a:gd name="connsiteX44491" fmla="*/ 4155334 w 12191966"/>
              <a:gd name="connsiteY44491" fmla="*/ 1773797 h 4330701"/>
              <a:gd name="connsiteX44492" fmla="*/ 4160094 w 12191966"/>
              <a:gd name="connsiteY44492" fmla="*/ 1773401 h 4330701"/>
              <a:gd name="connsiteX44493" fmla="*/ 4164858 w 12191966"/>
              <a:gd name="connsiteY44493" fmla="*/ 1773401 h 4330701"/>
              <a:gd name="connsiteX44494" fmla="*/ 4170015 w 12191966"/>
              <a:gd name="connsiteY44494" fmla="*/ 1773797 h 4330701"/>
              <a:gd name="connsiteX44495" fmla="*/ 4174380 w 12191966"/>
              <a:gd name="connsiteY44495" fmla="*/ 1774988 h 4330701"/>
              <a:gd name="connsiteX44496" fmla="*/ 4179539 w 12191966"/>
              <a:gd name="connsiteY44496" fmla="*/ 1776576 h 4330701"/>
              <a:gd name="connsiteX44497" fmla="*/ 4184302 w 12191966"/>
              <a:gd name="connsiteY44497" fmla="*/ 1778164 h 4330701"/>
              <a:gd name="connsiteX44498" fmla="*/ 4194953 w 12191966"/>
              <a:gd name="connsiteY44498" fmla="*/ 1781339 h 4330701"/>
              <a:gd name="connsiteX44499" fmla="*/ 4204872 w 12191966"/>
              <a:gd name="connsiteY44499" fmla="*/ 1786499 h 4330701"/>
              <a:gd name="connsiteX44500" fmla="*/ 4215591 w 12191966"/>
              <a:gd name="connsiteY44500" fmla="*/ 1791659 h 4330701"/>
              <a:gd name="connsiteX44501" fmla="*/ 4235438 w 12191966"/>
              <a:gd name="connsiteY44501" fmla="*/ 1801581 h 4330701"/>
              <a:gd name="connsiteX44502" fmla="*/ 4231464 w 12191966"/>
              <a:gd name="connsiteY44502" fmla="*/ 1803963 h 4330701"/>
              <a:gd name="connsiteX44503" fmla="*/ 4227898 w 12191966"/>
              <a:gd name="connsiteY44503" fmla="*/ 1805550 h 4330701"/>
              <a:gd name="connsiteX44504" fmla="*/ 4224324 w 12191966"/>
              <a:gd name="connsiteY44504" fmla="*/ 1805947 h 4330701"/>
              <a:gd name="connsiteX44505" fmla="*/ 4221548 w 12191966"/>
              <a:gd name="connsiteY44505" fmla="*/ 1805550 h 4330701"/>
              <a:gd name="connsiteX44506" fmla="*/ 4218770 w 12191966"/>
              <a:gd name="connsiteY44506" fmla="*/ 1805153 h 4330701"/>
              <a:gd name="connsiteX44507" fmla="*/ 4215992 w 12191966"/>
              <a:gd name="connsiteY44507" fmla="*/ 1803566 h 4330701"/>
              <a:gd name="connsiteX44508" fmla="*/ 4210825 w 12191966"/>
              <a:gd name="connsiteY44508" fmla="*/ 1799994 h 4330701"/>
              <a:gd name="connsiteX44509" fmla="*/ 4205269 w 12191966"/>
              <a:gd name="connsiteY44509" fmla="*/ 1797215 h 4330701"/>
              <a:gd name="connsiteX44510" fmla="*/ 4202494 w 12191966"/>
              <a:gd name="connsiteY44510" fmla="*/ 1796025 h 4330701"/>
              <a:gd name="connsiteX44511" fmla="*/ 4199714 w 12191966"/>
              <a:gd name="connsiteY44511" fmla="*/ 1795628 h 4330701"/>
              <a:gd name="connsiteX44512" fmla="*/ 4196539 w 12191966"/>
              <a:gd name="connsiteY44512" fmla="*/ 1795628 h 4330701"/>
              <a:gd name="connsiteX44513" fmla="*/ 4193030 w 12191966"/>
              <a:gd name="connsiteY44513" fmla="*/ 1796421 h 4330701"/>
              <a:gd name="connsiteX44514" fmla="*/ 4189459 w 12191966"/>
              <a:gd name="connsiteY44514" fmla="*/ 1798406 h 4330701"/>
              <a:gd name="connsiteX44515" fmla="*/ 4184696 w 12191966"/>
              <a:gd name="connsiteY44515" fmla="*/ 1801581 h 4330701"/>
              <a:gd name="connsiteX44516" fmla="*/ 4185489 w 12191966"/>
              <a:gd name="connsiteY44516" fmla="*/ 1803963 h 4330701"/>
              <a:gd name="connsiteX44517" fmla="*/ 4185888 w 12191966"/>
              <a:gd name="connsiteY44517" fmla="*/ 1805947 h 4330701"/>
              <a:gd name="connsiteX44518" fmla="*/ 4186283 w 12191966"/>
              <a:gd name="connsiteY44518" fmla="*/ 1807932 h 4330701"/>
              <a:gd name="connsiteX44519" fmla="*/ 4187474 w 12191966"/>
              <a:gd name="connsiteY44519" fmla="*/ 1809520 h 4330701"/>
              <a:gd name="connsiteX44520" fmla="*/ 4189855 w 12191966"/>
              <a:gd name="connsiteY44520" fmla="*/ 1812298 h 4330701"/>
              <a:gd name="connsiteX44521" fmla="*/ 4192237 w 12191966"/>
              <a:gd name="connsiteY44521" fmla="*/ 1814679 h 4330701"/>
              <a:gd name="connsiteX44522" fmla="*/ 4194220 w 12191966"/>
              <a:gd name="connsiteY44522" fmla="*/ 1817061 h 4330701"/>
              <a:gd name="connsiteX44523" fmla="*/ 4195351 w 12191966"/>
              <a:gd name="connsiteY44523" fmla="*/ 1818648 h 4330701"/>
              <a:gd name="connsiteX44524" fmla="*/ 4196539 w 12191966"/>
              <a:gd name="connsiteY44524" fmla="*/ 1820633 h 4330701"/>
              <a:gd name="connsiteX44525" fmla="*/ 4196939 w 12191966"/>
              <a:gd name="connsiteY44525" fmla="*/ 1822618 h 4330701"/>
              <a:gd name="connsiteX44526" fmla="*/ 4196939 w 12191966"/>
              <a:gd name="connsiteY44526" fmla="*/ 1824999 h 4330701"/>
              <a:gd name="connsiteX44527" fmla="*/ 4196939 w 12191966"/>
              <a:gd name="connsiteY44527" fmla="*/ 1828174 h 4330701"/>
              <a:gd name="connsiteX44528" fmla="*/ 4196539 w 12191966"/>
              <a:gd name="connsiteY44528" fmla="*/ 1831747 h 4330701"/>
              <a:gd name="connsiteX44529" fmla="*/ 4192237 w 12191966"/>
              <a:gd name="connsiteY44529" fmla="*/ 1831350 h 4330701"/>
              <a:gd name="connsiteX44530" fmla="*/ 4189060 w 12191966"/>
              <a:gd name="connsiteY44530" fmla="*/ 1831350 h 4330701"/>
              <a:gd name="connsiteX44531" fmla="*/ 4185888 w 12191966"/>
              <a:gd name="connsiteY44531" fmla="*/ 1831747 h 4330701"/>
              <a:gd name="connsiteX44532" fmla="*/ 4183507 w 12191966"/>
              <a:gd name="connsiteY44532" fmla="*/ 1833334 h 4330701"/>
              <a:gd name="connsiteX44533" fmla="*/ 4180730 w 12191966"/>
              <a:gd name="connsiteY44533" fmla="*/ 1834525 h 4330701"/>
              <a:gd name="connsiteX44534" fmla="*/ 4178347 w 12191966"/>
              <a:gd name="connsiteY44534" fmla="*/ 1837303 h 4330701"/>
              <a:gd name="connsiteX44535" fmla="*/ 4174380 w 12191966"/>
              <a:gd name="connsiteY44535" fmla="*/ 1841272 h 4330701"/>
              <a:gd name="connsiteX44536" fmla="*/ 4170809 w 12191966"/>
              <a:gd name="connsiteY44536" fmla="*/ 1844845 h 4330701"/>
              <a:gd name="connsiteX44537" fmla="*/ 4168825 w 12191966"/>
              <a:gd name="connsiteY44537" fmla="*/ 1846035 h 4330701"/>
              <a:gd name="connsiteX44538" fmla="*/ 4166841 w 12191966"/>
              <a:gd name="connsiteY44538" fmla="*/ 1846829 h 4330701"/>
              <a:gd name="connsiteX44539" fmla="*/ 4164858 w 12191966"/>
              <a:gd name="connsiteY44539" fmla="*/ 1846035 h 4330701"/>
              <a:gd name="connsiteX44540" fmla="*/ 4162477 w 12191966"/>
              <a:gd name="connsiteY44540" fmla="*/ 1845242 h 4330701"/>
              <a:gd name="connsiteX44541" fmla="*/ 4159697 w 12191966"/>
              <a:gd name="connsiteY44541" fmla="*/ 1842860 h 4330701"/>
              <a:gd name="connsiteX44542" fmla="*/ 4156920 w 12191966"/>
              <a:gd name="connsiteY44542" fmla="*/ 1839288 h 4330701"/>
              <a:gd name="connsiteX44543" fmla="*/ 4156126 w 12191966"/>
              <a:gd name="connsiteY44543" fmla="*/ 1841669 h 4330701"/>
              <a:gd name="connsiteX44544" fmla="*/ 4156126 w 12191966"/>
              <a:gd name="connsiteY44544" fmla="*/ 1844051 h 4330701"/>
              <a:gd name="connsiteX44545" fmla="*/ 4156126 w 12191966"/>
              <a:gd name="connsiteY44545" fmla="*/ 1846829 h 4330701"/>
              <a:gd name="connsiteX44546" fmla="*/ 4156920 w 12191966"/>
              <a:gd name="connsiteY44546" fmla="*/ 1849608 h 4330701"/>
              <a:gd name="connsiteX44547" fmla="*/ 4158906 w 12191966"/>
              <a:gd name="connsiteY44547" fmla="*/ 1854371 h 4330701"/>
              <a:gd name="connsiteX44548" fmla="*/ 4160888 w 12191966"/>
              <a:gd name="connsiteY44548" fmla="*/ 1858340 h 4330701"/>
              <a:gd name="connsiteX44549" fmla="*/ 4163271 w 12191966"/>
              <a:gd name="connsiteY44549" fmla="*/ 1860721 h 4330701"/>
              <a:gd name="connsiteX44550" fmla="*/ 4164858 w 12191966"/>
              <a:gd name="connsiteY44550" fmla="*/ 1861912 h 4330701"/>
              <a:gd name="connsiteX44551" fmla="*/ 4165652 w 12191966"/>
              <a:gd name="connsiteY44551" fmla="*/ 1861912 h 4330701"/>
              <a:gd name="connsiteX44552" fmla="*/ 4166841 w 12191966"/>
              <a:gd name="connsiteY44552" fmla="*/ 1860721 h 4330701"/>
              <a:gd name="connsiteX44553" fmla="*/ 4167238 w 12191966"/>
              <a:gd name="connsiteY44553" fmla="*/ 1859927 h 4330701"/>
              <a:gd name="connsiteX44554" fmla="*/ 4167634 w 12191966"/>
              <a:gd name="connsiteY44554" fmla="*/ 1857943 h 4330701"/>
              <a:gd name="connsiteX44555" fmla="*/ 4168428 w 12191966"/>
              <a:gd name="connsiteY44555" fmla="*/ 1854767 h 4330701"/>
              <a:gd name="connsiteX44556" fmla="*/ 4170015 w 12191966"/>
              <a:gd name="connsiteY44556" fmla="*/ 1855164 h 4330701"/>
              <a:gd name="connsiteX44557" fmla="*/ 4171205 w 12191966"/>
              <a:gd name="connsiteY44557" fmla="*/ 1856355 h 4330701"/>
              <a:gd name="connsiteX44558" fmla="*/ 4172000 w 12191966"/>
              <a:gd name="connsiteY44558" fmla="*/ 1857943 h 4330701"/>
              <a:gd name="connsiteX44559" fmla="*/ 4172000 w 12191966"/>
              <a:gd name="connsiteY44559" fmla="*/ 1859133 h 4330701"/>
              <a:gd name="connsiteX44560" fmla="*/ 4171205 w 12191966"/>
              <a:gd name="connsiteY44560" fmla="*/ 1860324 h 4330701"/>
              <a:gd name="connsiteX44561" fmla="*/ 4170412 w 12191966"/>
              <a:gd name="connsiteY44561" fmla="*/ 1861118 h 4330701"/>
              <a:gd name="connsiteX44562" fmla="*/ 4169222 w 12191966"/>
              <a:gd name="connsiteY44562" fmla="*/ 1862309 h 4330701"/>
              <a:gd name="connsiteX44563" fmla="*/ 4168428 w 12191966"/>
              <a:gd name="connsiteY44563" fmla="*/ 1862309 h 4330701"/>
              <a:gd name="connsiteX44564" fmla="*/ 4167634 w 12191966"/>
              <a:gd name="connsiteY44564" fmla="*/ 1877391 h 4330701"/>
              <a:gd name="connsiteX44565" fmla="*/ 4165652 w 12191966"/>
              <a:gd name="connsiteY44565" fmla="*/ 1876201 h 4330701"/>
              <a:gd name="connsiteX44566" fmla="*/ 4163665 w 12191966"/>
              <a:gd name="connsiteY44566" fmla="*/ 1874216 h 4330701"/>
              <a:gd name="connsiteX44567" fmla="*/ 4161683 w 12191966"/>
              <a:gd name="connsiteY44567" fmla="*/ 1871835 h 4330701"/>
              <a:gd name="connsiteX44568" fmla="*/ 4159697 w 12191966"/>
              <a:gd name="connsiteY44568" fmla="*/ 1869453 h 4330701"/>
              <a:gd name="connsiteX44569" fmla="*/ 4156126 w 12191966"/>
              <a:gd name="connsiteY44569" fmla="*/ 1862706 h 4330701"/>
              <a:gd name="connsiteX44570" fmla="*/ 4152951 w 12191966"/>
              <a:gd name="connsiteY44570" fmla="*/ 1855561 h 4330701"/>
              <a:gd name="connsiteX44571" fmla="*/ 4148189 w 12191966"/>
              <a:gd name="connsiteY44571" fmla="*/ 1848814 h 4330701"/>
              <a:gd name="connsiteX44572" fmla="*/ 4146205 w 12191966"/>
              <a:gd name="connsiteY44572" fmla="*/ 1845242 h 4330701"/>
              <a:gd name="connsiteX44573" fmla="*/ 4143424 w 12191966"/>
              <a:gd name="connsiteY44573" fmla="*/ 1841669 h 4330701"/>
              <a:gd name="connsiteX44574" fmla="*/ 4140250 w 12191966"/>
              <a:gd name="connsiteY44574" fmla="*/ 1838891 h 4330701"/>
              <a:gd name="connsiteX44575" fmla="*/ 4137071 w 12191966"/>
              <a:gd name="connsiteY44575" fmla="*/ 1836113 h 4330701"/>
              <a:gd name="connsiteX44576" fmla="*/ 4133106 w 12191966"/>
              <a:gd name="connsiteY44576" fmla="*/ 1833731 h 4330701"/>
              <a:gd name="connsiteX44577" fmla="*/ 4129137 w 12191966"/>
              <a:gd name="connsiteY44577" fmla="*/ 1831747 h 4330701"/>
              <a:gd name="connsiteX44578" fmla="*/ 4130329 w 12191966"/>
              <a:gd name="connsiteY44578" fmla="*/ 1828571 h 4330701"/>
              <a:gd name="connsiteX44579" fmla="*/ 4131122 w 12191966"/>
              <a:gd name="connsiteY44579" fmla="*/ 1825793 h 4330701"/>
              <a:gd name="connsiteX44580" fmla="*/ 4133106 w 12191966"/>
              <a:gd name="connsiteY44580" fmla="*/ 1823015 h 4330701"/>
              <a:gd name="connsiteX44581" fmla="*/ 4135091 w 12191966"/>
              <a:gd name="connsiteY44581" fmla="*/ 1821824 h 4330701"/>
              <a:gd name="connsiteX44582" fmla="*/ 4137071 w 12191966"/>
              <a:gd name="connsiteY44582" fmla="*/ 1820236 h 4330701"/>
              <a:gd name="connsiteX44583" fmla="*/ 4139852 w 12191966"/>
              <a:gd name="connsiteY44583" fmla="*/ 1818648 h 4330701"/>
              <a:gd name="connsiteX44584" fmla="*/ 4145410 w 12191966"/>
              <a:gd name="connsiteY44584" fmla="*/ 1816664 h 4330701"/>
              <a:gd name="connsiteX44585" fmla="*/ 4156920 w 12191966"/>
              <a:gd name="connsiteY44585" fmla="*/ 1813489 h 4330701"/>
              <a:gd name="connsiteX44586" fmla="*/ 4161683 w 12191966"/>
              <a:gd name="connsiteY44586" fmla="*/ 1811504 h 4330701"/>
              <a:gd name="connsiteX44587" fmla="*/ 4164459 w 12191966"/>
              <a:gd name="connsiteY44587" fmla="*/ 1810710 h 4330701"/>
              <a:gd name="connsiteX44588" fmla="*/ 4166841 w 12191966"/>
              <a:gd name="connsiteY44588" fmla="*/ 1809123 h 4330701"/>
              <a:gd name="connsiteX44589" fmla="*/ 4164459 w 12191966"/>
              <a:gd name="connsiteY44589" fmla="*/ 1807535 h 4330701"/>
              <a:gd name="connsiteX44590" fmla="*/ 4161683 w 12191966"/>
              <a:gd name="connsiteY44590" fmla="*/ 1805947 h 4330701"/>
              <a:gd name="connsiteX44591" fmla="*/ 4156920 w 12191966"/>
              <a:gd name="connsiteY44591" fmla="*/ 1801978 h 4330701"/>
              <a:gd name="connsiteX44592" fmla="*/ 4151760 w 12191966"/>
              <a:gd name="connsiteY44592" fmla="*/ 1797215 h 4330701"/>
              <a:gd name="connsiteX44593" fmla="*/ 4147395 w 12191966"/>
              <a:gd name="connsiteY44593" fmla="*/ 1792055 h 4330701"/>
              <a:gd name="connsiteX44594" fmla="*/ 4142236 w 12191966"/>
              <a:gd name="connsiteY44594" fmla="*/ 1794437 h 4330701"/>
              <a:gd name="connsiteX44595" fmla="*/ 4137868 w 12191966"/>
              <a:gd name="connsiteY44595" fmla="*/ 1797215 h 4330701"/>
              <a:gd name="connsiteX44596" fmla="*/ 4127549 w 12191966"/>
              <a:gd name="connsiteY44596" fmla="*/ 1803169 h 4330701"/>
              <a:gd name="connsiteX44597" fmla="*/ 4117626 w 12191966"/>
              <a:gd name="connsiteY44597" fmla="*/ 1808726 h 4330701"/>
              <a:gd name="connsiteX44598" fmla="*/ 4113259 w 12191966"/>
              <a:gd name="connsiteY44598" fmla="*/ 1811107 h 4330701"/>
              <a:gd name="connsiteX44599" fmla="*/ 4108100 w 12191966"/>
              <a:gd name="connsiteY44599" fmla="*/ 1813092 h 4330701"/>
              <a:gd name="connsiteX44600" fmla="*/ 4103729 w 12191966"/>
              <a:gd name="connsiteY44600" fmla="*/ 1814282 h 4330701"/>
              <a:gd name="connsiteX44601" fmla="*/ 4098968 w 12191966"/>
              <a:gd name="connsiteY44601" fmla="*/ 1814679 h 4330701"/>
              <a:gd name="connsiteX44602" fmla="*/ 4094208 w 12191966"/>
              <a:gd name="connsiteY44602" fmla="*/ 1814679 h 4330701"/>
              <a:gd name="connsiteX44603" fmla="*/ 4089842 w 12191966"/>
              <a:gd name="connsiteY44603" fmla="*/ 1813092 h 4330701"/>
              <a:gd name="connsiteX44604" fmla="*/ 4085477 w 12191966"/>
              <a:gd name="connsiteY44604" fmla="*/ 1809916 h 4330701"/>
              <a:gd name="connsiteX44605" fmla="*/ 4081111 w 12191966"/>
              <a:gd name="connsiteY44605" fmla="*/ 1805947 h 4330701"/>
              <a:gd name="connsiteX44606" fmla="*/ 4077142 w 12191966"/>
              <a:gd name="connsiteY44606" fmla="*/ 1800391 h 4330701"/>
              <a:gd name="connsiteX44607" fmla="*/ 4072776 w 12191966"/>
              <a:gd name="connsiteY44607" fmla="*/ 1793643 h 4330701"/>
              <a:gd name="connsiteX44608" fmla="*/ 4067615 w 12191966"/>
              <a:gd name="connsiteY44608" fmla="*/ 1795231 h 4330701"/>
              <a:gd name="connsiteX44609" fmla="*/ 4062455 w 12191966"/>
              <a:gd name="connsiteY44609" fmla="*/ 1797612 h 4330701"/>
              <a:gd name="connsiteX44610" fmla="*/ 4058091 w 12191966"/>
              <a:gd name="connsiteY44610" fmla="*/ 1800391 h 4330701"/>
              <a:gd name="connsiteX44611" fmla="*/ 4053725 w 12191966"/>
              <a:gd name="connsiteY44611" fmla="*/ 1803566 h 4330701"/>
              <a:gd name="connsiteX44612" fmla="*/ 4049756 w 12191966"/>
              <a:gd name="connsiteY44612" fmla="*/ 1807138 h 4330701"/>
              <a:gd name="connsiteX44613" fmla="*/ 4045785 w 12191966"/>
              <a:gd name="connsiteY44613" fmla="*/ 1811107 h 4330701"/>
              <a:gd name="connsiteX44614" fmla="*/ 4039039 w 12191966"/>
              <a:gd name="connsiteY44614" fmla="*/ 1819045 h 4330701"/>
              <a:gd name="connsiteX44615" fmla="*/ 4030704 w 12191966"/>
              <a:gd name="connsiteY44615" fmla="*/ 1826587 h 4330701"/>
              <a:gd name="connsiteX44616" fmla="*/ 4026740 w 12191966"/>
              <a:gd name="connsiteY44616" fmla="*/ 1830159 h 4330701"/>
              <a:gd name="connsiteX44617" fmla="*/ 4022371 w 12191966"/>
              <a:gd name="connsiteY44617" fmla="*/ 1833334 h 4330701"/>
              <a:gd name="connsiteX44618" fmla="*/ 4017212 w 12191966"/>
              <a:gd name="connsiteY44618" fmla="*/ 1835716 h 4330701"/>
              <a:gd name="connsiteX44619" fmla="*/ 4012449 w 12191966"/>
              <a:gd name="connsiteY44619" fmla="*/ 1837303 h 4330701"/>
              <a:gd name="connsiteX44620" fmla="*/ 4006892 w 12191966"/>
              <a:gd name="connsiteY44620" fmla="*/ 1838891 h 4330701"/>
              <a:gd name="connsiteX44621" fmla="*/ 4000148 w 12191966"/>
              <a:gd name="connsiteY44621" fmla="*/ 1838891 h 4330701"/>
              <a:gd name="connsiteX44622" fmla="*/ 4002130 w 12191966"/>
              <a:gd name="connsiteY44622" fmla="*/ 1842860 h 4330701"/>
              <a:gd name="connsiteX44623" fmla="*/ 4004910 w 12191966"/>
              <a:gd name="connsiteY44623" fmla="*/ 1845638 h 4330701"/>
              <a:gd name="connsiteX44624" fmla="*/ 4009669 w 12191966"/>
              <a:gd name="connsiteY44624" fmla="*/ 1852386 h 4330701"/>
              <a:gd name="connsiteX44625" fmla="*/ 4012449 w 12191966"/>
              <a:gd name="connsiteY44625" fmla="*/ 1855561 h 4330701"/>
              <a:gd name="connsiteX44626" fmla="*/ 4014432 w 12191966"/>
              <a:gd name="connsiteY44626" fmla="*/ 1859927 h 4330701"/>
              <a:gd name="connsiteX44627" fmla="*/ 4015623 w 12191966"/>
              <a:gd name="connsiteY44627" fmla="*/ 1864293 h 4330701"/>
              <a:gd name="connsiteX44628" fmla="*/ 4016813 w 12191966"/>
              <a:gd name="connsiteY44628" fmla="*/ 1869453 h 4330701"/>
              <a:gd name="connsiteX44629" fmla="*/ 4018401 w 12191966"/>
              <a:gd name="connsiteY44629" fmla="*/ 1866675 h 4330701"/>
              <a:gd name="connsiteX44630" fmla="*/ 4019596 w 12191966"/>
              <a:gd name="connsiteY44630" fmla="*/ 1864293 h 4330701"/>
              <a:gd name="connsiteX44631" fmla="*/ 4023165 w 12191966"/>
              <a:gd name="connsiteY44631" fmla="*/ 1859927 h 4330701"/>
              <a:gd name="connsiteX44632" fmla="*/ 4023958 w 12191966"/>
              <a:gd name="connsiteY44632" fmla="*/ 1856752 h 4330701"/>
              <a:gd name="connsiteX44633" fmla="*/ 4024750 w 12191966"/>
              <a:gd name="connsiteY44633" fmla="*/ 1854371 h 4330701"/>
              <a:gd name="connsiteX44634" fmla="*/ 4025943 w 12191966"/>
              <a:gd name="connsiteY44634" fmla="*/ 1852386 h 4330701"/>
              <a:gd name="connsiteX44635" fmla="*/ 4027135 w 12191966"/>
              <a:gd name="connsiteY44635" fmla="*/ 1850401 h 4330701"/>
              <a:gd name="connsiteX44636" fmla="*/ 4029118 w 12191966"/>
              <a:gd name="connsiteY44636" fmla="*/ 1849211 h 4330701"/>
              <a:gd name="connsiteX44637" fmla="*/ 4031500 w 12191966"/>
              <a:gd name="connsiteY44637" fmla="*/ 1847623 h 4330701"/>
              <a:gd name="connsiteX44638" fmla="*/ 4035863 w 12191966"/>
              <a:gd name="connsiteY44638" fmla="*/ 1846829 h 4330701"/>
              <a:gd name="connsiteX44639" fmla="*/ 4037849 w 12191966"/>
              <a:gd name="connsiteY44639" fmla="*/ 1842860 h 4330701"/>
              <a:gd name="connsiteX44640" fmla="*/ 4039436 w 12191966"/>
              <a:gd name="connsiteY44640" fmla="*/ 1837700 h 4330701"/>
              <a:gd name="connsiteX44641" fmla="*/ 4039834 w 12191966"/>
              <a:gd name="connsiteY44641" fmla="*/ 1834525 h 4330701"/>
              <a:gd name="connsiteX44642" fmla="*/ 4039834 w 12191966"/>
              <a:gd name="connsiteY44642" fmla="*/ 1831747 h 4330701"/>
              <a:gd name="connsiteX44643" fmla="*/ 4039834 w 12191966"/>
              <a:gd name="connsiteY44643" fmla="*/ 1828174 h 4330701"/>
              <a:gd name="connsiteX44644" fmla="*/ 4039436 w 12191966"/>
              <a:gd name="connsiteY44644" fmla="*/ 1823808 h 4330701"/>
              <a:gd name="connsiteX44645" fmla="*/ 4042213 w 12191966"/>
              <a:gd name="connsiteY44645" fmla="*/ 1826984 h 4330701"/>
              <a:gd name="connsiteX44646" fmla="*/ 4044993 w 12191966"/>
              <a:gd name="connsiteY44646" fmla="*/ 1828968 h 4330701"/>
              <a:gd name="connsiteX44647" fmla="*/ 4047771 w 12191966"/>
              <a:gd name="connsiteY44647" fmla="*/ 1830556 h 4330701"/>
              <a:gd name="connsiteX44648" fmla="*/ 4050547 w 12191966"/>
              <a:gd name="connsiteY44648" fmla="*/ 1831747 h 4330701"/>
              <a:gd name="connsiteX44649" fmla="*/ 4053329 w 12191966"/>
              <a:gd name="connsiteY44649" fmla="*/ 1831747 h 4330701"/>
              <a:gd name="connsiteX44650" fmla="*/ 4056504 w 12191966"/>
              <a:gd name="connsiteY44650" fmla="*/ 1831350 h 4330701"/>
              <a:gd name="connsiteX44651" fmla="*/ 4062455 w 12191966"/>
              <a:gd name="connsiteY44651" fmla="*/ 1829762 h 4330701"/>
              <a:gd name="connsiteX44652" fmla="*/ 4068410 w 12191966"/>
              <a:gd name="connsiteY44652" fmla="*/ 1826984 h 4330701"/>
              <a:gd name="connsiteX44653" fmla="*/ 4075156 w 12191966"/>
              <a:gd name="connsiteY44653" fmla="*/ 1824602 h 4330701"/>
              <a:gd name="connsiteX44654" fmla="*/ 4078333 w 12191966"/>
              <a:gd name="connsiteY44654" fmla="*/ 1824205 h 4330701"/>
              <a:gd name="connsiteX44655" fmla="*/ 4081906 w 12191966"/>
              <a:gd name="connsiteY44655" fmla="*/ 1823808 h 4330701"/>
              <a:gd name="connsiteX44656" fmla="*/ 4085873 w 12191966"/>
              <a:gd name="connsiteY44656" fmla="*/ 1823808 h 4330701"/>
              <a:gd name="connsiteX44657" fmla="*/ 4089446 w 12191966"/>
              <a:gd name="connsiteY44657" fmla="*/ 1824205 h 4330701"/>
              <a:gd name="connsiteX44658" fmla="*/ 4089446 w 12191966"/>
              <a:gd name="connsiteY44658" fmla="*/ 1828174 h 4330701"/>
              <a:gd name="connsiteX44659" fmla="*/ 4089047 w 12191966"/>
              <a:gd name="connsiteY44659" fmla="*/ 1831747 h 4330701"/>
              <a:gd name="connsiteX44660" fmla="*/ 4087063 w 12191966"/>
              <a:gd name="connsiteY44660" fmla="*/ 1837700 h 4330701"/>
              <a:gd name="connsiteX44661" fmla="*/ 4093415 w 12191966"/>
              <a:gd name="connsiteY44661" fmla="*/ 1840876 h 4330701"/>
              <a:gd name="connsiteX44662" fmla="*/ 4100557 w 12191966"/>
              <a:gd name="connsiteY44662" fmla="*/ 1842860 h 4330701"/>
              <a:gd name="connsiteX44663" fmla="*/ 4106509 w 12191966"/>
              <a:gd name="connsiteY44663" fmla="*/ 1844051 h 4330701"/>
              <a:gd name="connsiteX44664" fmla="*/ 4113259 w 12191966"/>
              <a:gd name="connsiteY44664" fmla="*/ 1845638 h 4330701"/>
              <a:gd name="connsiteX44665" fmla="*/ 4126358 w 12191966"/>
              <a:gd name="connsiteY44665" fmla="*/ 1848814 h 4330701"/>
              <a:gd name="connsiteX44666" fmla="*/ 4133106 w 12191966"/>
              <a:gd name="connsiteY44666" fmla="*/ 1850798 h 4330701"/>
              <a:gd name="connsiteX44667" fmla="*/ 4140647 w 12191966"/>
              <a:gd name="connsiteY44667" fmla="*/ 1853577 h 4330701"/>
              <a:gd name="connsiteX44668" fmla="*/ 4138662 w 12191966"/>
              <a:gd name="connsiteY44668" fmla="*/ 1859133 h 4330701"/>
              <a:gd name="connsiteX44669" fmla="*/ 4136279 w 12191966"/>
              <a:gd name="connsiteY44669" fmla="*/ 1863896 h 4330701"/>
              <a:gd name="connsiteX44670" fmla="*/ 4133502 w 12191966"/>
              <a:gd name="connsiteY44670" fmla="*/ 1867866 h 4330701"/>
              <a:gd name="connsiteX44671" fmla="*/ 4130726 w 12191966"/>
              <a:gd name="connsiteY44671" fmla="*/ 1871438 h 4330701"/>
              <a:gd name="connsiteX44672" fmla="*/ 4136675 w 12191966"/>
              <a:gd name="connsiteY44672" fmla="*/ 1877788 h 4330701"/>
              <a:gd name="connsiteX44673" fmla="*/ 4141837 w 12191966"/>
              <a:gd name="connsiteY44673" fmla="*/ 1882154 h 4330701"/>
              <a:gd name="connsiteX44674" fmla="*/ 4144219 w 12191966"/>
              <a:gd name="connsiteY44674" fmla="*/ 1884536 h 4330701"/>
              <a:gd name="connsiteX44675" fmla="*/ 4146602 w 12191966"/>
              <a:gd name="connsiteY44675" fmla="*/ 1885727 h 4330701"/>
              <a:gd name="connsiteX44676" fmla="*/ 4149383 w 12191966"/>
              <a:gd name="connsiteY44676" fmla="*/ 1886917 h 4330701"/>
              <a:gd name="connsiteX44677" fmla="*/ 4152160 w 12191966"/>
              <a:gd name="connsiteY44677" fmla="*/ 1887314 h 4330701"/>
              <a:gd name="connsiteX44678" fmla="*/ 4155334 w 12191966"/>
              <a:gd name="connsiteY44678" fmla="*/ 1887711 h 4330701"/>
              <a:gd name="connsiteX44679" fmla="*/ 4158112 w 12191966"/>
              <a:gd name="connsiteY44679" fmla="*/ 1888505 h 4330701"/>
              <a:gd name="connsiteX44680" fmla="*/ 4165254 w 12191966"/>
              <a:gd name="connsiteY44680" fmla="*/ 1887711 h 4330701"/>
              <a:gd name="connsiteX44681" fmla="*/ 4173982 w 12191966"/>
              <a:gd name="connsiteY44681" fmla="*/ 1886917 h 4330701"/>
              <a:gd name="connsiteX44682" fmla="*/ 4184696 w 12191966"/>
              <a:gd name="connsiteY44682" fmla="*/ 1884933 h 4330701"/>
              <a:gd name="connsiteX44683" fmla="*/ 4185489 w 12191966"/>
              <a:gd name="connsiteY44683" fmla="*/ 1888505 h 4330701"/>
              <a:gd name="connsiteX44684" fmla="*/ 4185489 w 12191966"/>
              <a:gd name="connsiteY44684" fmla="*/ 1891283 h 4330701"/>
              <a:gd name="connsiteX44685" fmla="*/ 4185489 w 12191966"/>
              <a:gd name="connsiteY44685" fmla="*/ 1894062 h 4330701"/>
              <a:gd name="connsiteX44686" fmla="*/ 4184302 w 12191966"/>
              <a:gd name="connsiteY44686" fmla="*/ 1896046 h 4330701"/>
              <a:gd name="connsiteX44687" fmla="*/ 4183903 w 12191966"/>
              <a:gd name="connsiteY44687" fmla="*/ 1898031 h 4330701"/>
              <a:gd name="connsiteX44688" fmla="*/ 4182314 w 12191966"/>
              <a:gd name="connsiteY44688" fmla="*/ 1898825 h 4330701"/>
              <a:gd name="connsiteX44689" fmla="*/ 4179937 w 12191966"/>
              <a:gd name="connsiteY44689" fmla="*/ 1900809 h 4330701"/>
              <a:gd name="connsiteX44690" fmla="*/ 4176761 w 12191966"/>
              <a:gd name="connsiteY44690" fmla="*/ 1902397 h 4330701"/>
              <a:gd name="connsiteX44691" fmla="*/ 4173190 w 12191966"/>
              <a:gd name="connsiteY44691" fmla="*/ 1903984 h 4330701"/>
              <a:gd name="connsiteX44692" fmla="*/ 4170412 w 12191966"/>
              <a:gd name="connsiteY44692" fmla="*/ 1905572 h 4330701"/>
              <a:gd name="connsiteX44693" fmla="*/ 4168825 w 12191966"/>
              <a:gd name="connsiteY44693" fmla="*/ 1906366 h 4330701"/>
              <a:gd name="connsiteX44694" fmla="*/ 4167634 w 12191966"/>
              <a:gd name="connsiteY44694" fmla="*/ 1907954 h 4330701"/>
              <a:gd name="connsiteX44695" fmla="*/ 4169222 w 12191966"/>
              <a:gd name="connsiteY44695" fmla="*/ 1911526 h 4330701"/>
              <a:gd name="connsiteX44696" fmla="*/ 4170809 w 12191966"/>
              <a:gd name="connsiteY44696" fmla="*/ 1914304 h 4330701"/>
              <a:gd name="connsiteX44697" fmla="*/ 4172793 w 12191966"/>
              <a:gd name="connsiteY44697" fmla="*/ 1917083 h 4330701"/>
              <a:gd name="connsiteX44698" fmla="*/ 4174776 w 12191966"/>
              <a:gd name="connsiteY44698" fmla="*/ 1919464 h 4330701"/>
              <a:gd name="connsiteX44699" fmla="*/ 4177159 w 12191966"/>
              <a:gd name="connsiteY44699" fmla="*/ 1921449 h 4330701"/>
              <a:gd name="connsiteX44700" fmla="*/ 4179937 w 12191966"/>
              <a:gd name="connsiteY44700" fmla="*/ 1923036 h 4330701"/>
              <a:gd name="connsiteX44701" fmla="*/ 4185888 w 12191966"/>
              <a:gd name="connsiteY44701" fmla="*/ 1925021 h 4330701"/>
              <a:gd name="connsiteX44702" fmla="*/ 4192237 w 12191966"/>
              <a:gd name="connsiteY44702" fmla="*/ 1926608 h 4330701"/>
              <a:gd name="connsiteX44703" fmla="*/ 4199317 w 12191966"/>
              <a:gd name="connsiteY44703" fmla="*/ 1928196 h 4330701"/>
              <a:gd name="connsiteX44704" fmla="*/ 4206458 w 12191966"/>
              <a:gd name="connsiteY44704" fmla="*/ 1928990 h 4330701"/>
              <a:gd name="connsiteX44705" fmla="*/ 4212413 w 12191966"/>
              <a:gd name="connsiteY44705" fmla="*/ 1930974 h 4330701"/>
              <a:gd name="connsiteX44706" fmla="*/ 4214404 w 12191966"/>
              <a:gd name="connsiteY44706" fmla="*/ 1930578 h 4330701"/>
              <a:gd name="connsiteX44707" fmla="*/ 4214800 w 12191966"/>
              <a:gd name="connsiteY44707" fmla="*/ 1928990 h 4330701"/>
              <a:gd name="connsiteX44708" fmla="*/ 4215591 w 12191966"/>
              <a:gd name="connsiteY44708" fmla="*/ 1927402 h 4330701"/>
              <a:gd name="connsiteX44709" fmla="*/ 4215992 w 12191966"/>
              <a:gd name="connsiteY44709" fmla="*/ 1925021 h 4330701"/>
              <a:gd name="connsiteX44710" fmla="*/ 4214800 w 12191966"/>
              <a:gd name="connsiteY44710" fmla="*/ 1919067 h 4330701"/>
              <a:gd name="connsiteX44711" fmla="*/ 4214005 w 12191966"/>
              <a:gd name="connsiteY44711" fmla="*/ 1911526 h 4330701"/>
              <a:gd name="connsiteX44712" fmla="*/ 4212812 w 12191966"/>
              <a:gd name="connsiteY44712" fmla="*/ 1903984 h 4330701"/>
              <a:gd name="connsiteX44713" fmla="*/ 4212413 w 12191966"/>
              <a:gd name="connsiteY44713" fmla="*/ 1900015 h 4330701"/>
              <a:gd name="connsiteX44714" fmla="*/ 4212812 w 12191966"/>
              <a:gd name="connsiteY44714" fmla="*/ 1896443 h 4330701"/>
              <a:gd name="connsiteX44715" fmla="*/ 4213609 w 12191966"/>
              <a:gd name="connsiteY44715" fmla="*/ 1892871 h 4330701"/>
              <a:gd name="connsiteX44716" fmla="*/ 4214404 w 12191966"/>
              <a:gd name="connsiteY44716" fmla="*/ 1889696 h 4330701"/>
              <a:gd name="connsiteX44717" fmla="*/ 4215992 w 12191966"/>
              <a:gd name="connsiteY44717" fmla="*/ 1887314 h 4330701"/>
              <a:gd name="connsiteX44718" fmla="*/ 4218371 w 12191966"/>
              <a:gd name="connsiteY44718" fmla="*/ 1885330 h 4330701"/>
              <a:gd name="connsiteX44719" fmla="*/ 4222339 w 12191966"/>
              <a:gd name="connsiteY44719" fmla="*/ 1884536 h 4330701"/>
              <a:gd name="connsiteX44720" fmla="*/ 4225912 w 12191966"/>
              <a:gd name="connsiteY44720" fmla="*/ 1884933 h 4330701"/>
              <a:gd name="connsiteX44721" fmla="*/ 4228288 w 12191966"/>
              <a:gd name="connsiteY44721" fmla="*/ 1885330 h 4330701"/>
              <a:gd name="connsiteX44722" fmla="*/ 4231070 w 12191966"/>
              <a:gd name="connsiteY44722" fmla="*/ 1886917 h 4330701"/>
              <a:gd name="connsiteX44723" fmla="*/ 4235438 w 12191966"/>
              <a:gd name="connsiteY44723" fmla="*/ 1890489 h 4330701"/>
              <a:gd name="connsiteX44724" fmla="*/ 4237817 w 12191966"/>
              <a:gd name="connsiteY44724" fmla="*/ 1891680 h 4330701"/>
              <a:gd name="connsiteX44725" fmla="*/ 4240606 w 12191966"/>
              <a:gd name="connsiteY44725" fmla="*/ 1892871 h 4330701"/>
              <a:gd name="connsiteX44726" fmla="*/ 4237420 w 12191966"/>
              <a:gd name="connsiteY44726" fmla="*/ 1898031 h 4330701"/>
              <a:gd name="connsiteX44727" fmla="*/ 4233453 w 12191966"/>
              <a:gd name="connsiteY44727" fmla="*/ 1902000 h 4330701"/>
              <a:gd name="connsiteX44728" fmla="*/ 4229085 w 12191966"/>
              <a:gd name="connsiteY44728" fmla="*/ 1904778 h 4330701"/>
              <a:gd name="connsiteX44729" fmla="*/ 4223929 w 12191966"/>
              <a:gd name="connsiteY44729" fmla="*/ 1907954 h 4330701"/>
              <a:gd name="connsiteX44730" fmla="*/ 4225514 w 12191966"/>
              <a:gd name="connsiteY44730" fmla="*/ 1911923 h 4330701"/>
              <a:gd name="connsiteX44731" fmla="*/ 4227502 w 12191966"/>
              <a:gd name="connsiteY44731" fmla="*/ 1915098 h 4330701"/>
              <a:gd name="connsiteX44732" fmla="*/ 4229878 w 12191966"/>
              <a:gd name="connsiteY44732" fmla="*/ 1917479 h 4330701"/>
              <a:gd name="connsiteX44733" fmla="*/ 4233055 w 12191966"/>
              <a:gd name="connsiteY44733" fmla="*/ 1919464 h 4330701"/>
              <a:gd name="connsiteX44734" fmla="*/ 4236629 w 12191966"/>
              <a:gd name="connsiteY44734" fmla="*/ 1921052 h 4330701"/>
              <a:gd name="connsiteX44735" fmla="*/ 4240191 w 12191966"/>
              <a:gd name="connsiteY44735" fmla="*/ 1921845 h 4330701"/>
              <a:gd name="connsiteX44736" fmla="*/ 4244163 w 12191966"/>
              <a:gd name="connsiteY44736" fmla="*/ 1922639 h 4330701"/>
              <a:gd name="connsiteX44737" fmla="*/ 4248138 w 12191966"/>
              <a:gd name="connsiteY44737" fmla="*/ 1923036 h 4330701"/>
              <a:gd name="connsiteX44738" fmla="*/ 4252107 w 12191966"/>
              <a:gd name="connsiteY44738" fmla="*/ 1921052 h 4330701"/>
              <a:gd name="connsiteX44739" fmla="*/ 4256475 w 12191966"/>
              <a:gd name="connsiteY44739" fmla="*/ 1918273 h 4330701"/>
              <a:gd name="connsiteX44740" fmla="*/ 4261240 w 12191966"/>
              <a:gd name="connsiteY44740" fmla="*/ 1915892 h 4330701"/>
              <a:gd name="connsiteX44741" fmla="*/ 4265600 w 12191966"/>
              <a:gd name="connsiteY44741" fmla="*/ 1913907 h 4330701"/>
              <a:gd name="connsiteX44742" fmla="*/ 4267189 w 12191966"/>
              <a:gd name="connsiteY44742" fmla="*/ 1913113 h 4330701"/>
              <a:gd name="connsiteX44743" fmla="*/ 4269169 w 12191966"/>
              <a:gd name="connsiteY44743" fmla="*/ 1913113 h 4330701"/>
              <a:gd name="connsiteX44744" fmla="*/ 4270759 w 12191966"/>
              <a:gd name="connsiteY44744" fmla="*/ 1913113 h 4330701"/>
              <a:gd name="connsiteX44745" fmla="*/ 4271951 w 12191966"/>
              <a:gd name="connsiteY44745" fmla="*/ 1913510 h 4330701"/>
              <a:gd name="connsiteX44746" fmla="*/ 4273141 w 12191966"/>
              <a:gd name="connsiteY44746" fmla="*/ 1915098 h 4330701"/>
              <a:gd name="connsiteX44747" fmla="*/ 4273934 w 12191966"/>
              <a:gd name="connsiteY44747" fmla="*/ 1917083 h 4330701"/>
              <a:gd name="connsiteX44748" fmla="*/ 4274729 w 12191966"/>
              <a:gd name="connsiteY44748" fmla="*/ 1919464 h 4330701"/>
              <a:gd name="connsiteX44749" fmla="*/ 4274729 w 12191966"/>
              <a:gd name="connsiteY44749" fmla="*/ 1923036 h 4330701"/>
              <a:gd name="connsiteX44750" fmla="*/ 4278300 w 12191966"/>
              <a:gd name="connsiteY44750" fmla="*/ 1918273 h 4330701"/>
              <a:gd name="connsiteX44751" fmla="*/ 4281078 w 12191966"/>
              <a:gd name="connsiteY44751" fmla="*/ 1913113 h 4330701"/>
              <a:gd name="connsiteX44752" fmla="*/ 4283855 w 12191966"/>
              <a:gd name="connsiteY44752" fmla="*/ 1906763 h 4330701"/>
              <a:gd name="connsiteX44753" fmla="*/ 4286235 w 12191966"/>
              <a:gd name="connsiteY44753" fmla="*/ 1900412 h 4330701"/>
              <a:gd name="connsiteX44754" fmla="*/ 4286235 w 12191966"/>
              <a:gd name="connsiteY44754" fmla="*/ 1897237 h 4330701"/>
              <a:gd name="connsiteX44755" fmla="*/ 4285836 w 12191966"/>
              <a:gd name="connsiteY44755" fmla="*/ 1895252 h 4330701"/>
              <a:gd name="connsiteX44756" fmla="*/ 4284646 w 12191966"/>
              <a:gd name="connsiteY44756" fmla="*/ 1894062 h 4330701"/>
              <a:gd name="connsiteX44757" fmla="*/ 4283060 w 12191966"/>
              <a:gd name="connsiteY44757" fmla="*/ 1892871 h 4330701"/>
              <a:gd name="connsiteX44758" fmla="*/ 4281474 w 12191966"/>
              <a:gd name="connsiteY44758" fmla="*/ 1891680 h 4330701"/>
              <a:gd name="connsiteX44759" fmla="*/ 4279488 w 12191966"/>
              <a:gd name="connsiteY44759" fmla="*/ 1891680 h 4330701"/>
              <a:gd name="connsiteX44760" fmla="*/ 4275520 w 12191966"/>
              <a:gd name="connsiteY44760" fmla="*/ 1891680 h 4330701"/>
              <a:gd name="connsiteX44761" fmla="*/ 4265994 w 12191966"/>
              <a:gd name="connsiteY44761" fmla="*/ 1893268 h 4330701"/>
              <a:gd name="connsiteX44762" fmla="*/ 4261642 w 12191966"/>
              <a:gd name="connsiteY44762" fmla="*/ 1893268 h 4330701"/>
              <a:gd name="connsiteX44763" fmla="*/ 4259650 w 12191966"/>
              <a:gd name="connsiteY44763" fmla="*/ 1892871 h 4330701"/>
              <a:gd name="connsiteX44764" fmla="*/ 4258067 w 12191966"/>
              <a:gd name="connsiteY44764" fmla="*/ 1892474 h 4330701"/>
              <a:gd name="connsiteX44765" fmla="*/ 4261642 w 12191966"/>
              <a:gd name="connsiteY44765" fmla="*/ 1884933 h 4330701"/>
              <a:gd name="connsiteX44766" fmla="*/ 4264013 w 12191966"/>
              <a:gd name="connsiteY44766" fmla="*/ 1878185 h 4330701"/>
              <a:gd name="connsiteX44767" fmla="*/ 4265600 w 12191966"/>
              <a:gd name="connsiteY44767" fmla="*/ 1872628 h 4330701"/>
              <a:gd name="connsiteX44768" fmla="*/ 4265600 w 12191966"/>
              <a:gd name="connsiteY44768" fmla="*/ 1870247 h 4330701"/>
              <a:gd name="connsiteX44769" fmla="*/ 4265600 w 12191966"/>
              <a:gd name="connsiteY44769" fmla="*/ 1867866 h 4330701"/>
              <a:gd name="connsiteX44770" fmla="*/ 4265201 w 12191966"/>
              <a:gd name="connsiteY44770" fmla="*/ 1865881 h 4330701"/>
              <a:gd name="connsiteX44771" fmla="*/ 4264415 w 12191966"/>
              <a:gd name="connsiteY44771" fmla="*/ 1863103 h 4330701"/>
              <a:gd name="connsiteX44772" fmla="*/ 4262035 w 12191966"/>
              <a:gd name="connsiteY44772" fmla="*/ 1858340 h 4330701"/>
              <a:gd name="connsiteX44773" fmla="*/ 4258067 w 12191966"/>
              <a:gd name="connsiteY44773" fmla="*/ 1853180 h 4330701"/>
              <a:gd name="connsiteX44774" fmla="*/ 4252506 w 12191966"/>
              <a:gd name="connsiteY44774" fmla="*/ 1846829 h 4330701"/>
              <a:gd name="connsiteX44775" fmla="*/ 4254097 w 12191966"/>
              <a:gd name="connsiteY44775" fmla="*/ 1842860 h 4330701"/>
              <a:gd name="connsiteX44776" fmla="*/ 4255682 w 12191966"/>
              <a:gd name="connsiteY44776" fmla="*/ 1838891 h 4330701"/>
              <a:gd name="connsiteX44777" fmla="*/ 4257667 w 12191966"/>
              <a:gd name="connsiteY44777" fmla="*/ 1835716 h 4330701"/>
              <a:gd name="connsiteX44778" fmla="*/ 4259650 w 12191966"/>
              <a:gd name="connsiteY44778" fmla="*/ 1833334 h 4330701"/>
              <a:gd name="connsiteX44779" fmla="*/ 4261642 w 12191966"/>
              <a:gd name="connsiteY44779" fmla="*/ 1830556 h 4330701"/>
              <a:gd name="connsiteX44780" fmla="*/ 4263623 w 12191966"/>
              <a:gd name="connsiteY44780" fmla="*/ 1828968 h 4330701"/>
              <a:gd name="connsiteX44781" fmla="*/ 4265994 w 12191966"/>
              <a:gd name="connsiteY44781" fmla="*/ 1827777 h 4330701"/>
              <a:gd name="connsiteX44782" fmla="*/ 4268774 w 12191966"/>
              <a:gd name="connsiteY44782" fmla="*/ 1826587 h 4330701"/>
              <a:gd name="connsiteX44783" fmla="*/ 4271553 w 12191966"/>
              <a:gd name="connsiteY44783" fmla="*/ 1825793 h 4330701"/>
              <a:gd name="connsiteX44784" fmla="*/ 4273934 w 12191966"/>
              <a:gd name="connsiteY44784" fmla="*/ 1824999 h 4330701"/>
              <a:gd name="connsiteX44785" fmla="*/ 4280282 w 12191966"/>
              <a:gd name="connsiteY44785" fmla="*/ 1824999 h 4330701"/>
              <a:gd name="connsiteX44786" fmla="*/ 4286631 w 12191966"/>
              <a:gd name="connsiteY44786" fmla="*/ 1825793 h 4330701"/>
              <a:gd name="connsiteX44787" fmla="*/ 4293379 w 12191966"/>
              <a:gd name="connsiteY44787" fmla="*/ 1826587 h 4330701"/>
              <a:gd name="connsiteX44788" fmla="*/ 4307269 w 12191966"/>
              <a:gd name="connsiteY44788" fmla="*/ 1829762 h 4330701"/>
              <a:gd name="connsiteX44789" fmla="*/ 4314419 w 12191966"/>
              <a:gd name="connsiteY44789" fmla="*/ 1830556 h 4330701"/>
              <a:gd name="connsiteX44790" fmla="*/ 4321174 w 12191966"/>
              <a:gd name="connsiteY44790" fmla="*/ 1831747 h 4330701"/>
              <a:gd name="connsiteX44791" fmla="*/ 4328312 w 12191966"/>
              <a:gd name="connsiteY44791" fmla="*/ 1831747 h 4330701"/>
              <a:gd name="connsiteX44792" fmla="*/ 4335456 w 12191966"/>
              <a:gd name="connsiteY44792" fmla="*/ 1830556 h 4330701"/>
              <a:gd name="connsiteX44793" fmla="*/ 4338228 w 12191966"/>
              <a:gd name="connsiteY44793" fmla="*/ 1829762 h 4330701"/>
              <a:gd name="connsiteX44794" fmla="*/ 4341807 w 12191966"/>
              <a:gd name="connsiteY44794" fmla="*/ 1828174 h 4330701"/>
              <a:gd name="connsiteX44795" fmla="*/ 4344989 w 12191966"/>
              <a:gd name="connsiteY44795" fmla="*/ 1826587 h 4330701"/>
              <a:gd name="connsiteX44796" fmla="*/ 4347763 w 12191966"/>
              <a:gd name="connsiteY44796" fmla="*/ 1824602 h 4330701"/>
              <a:gd name="connsiteX44797" fmla="*/ 4348955 w 12191966"/>
              <a:gd name="connsiteY44797" fmla="*/ 1819442 h 4330701"/>
              <a:gd name="connsiteX44798" fmla="*/ 4349348 w 12191966"/>
              <a:gd name="connsiteY44798" fmla="*/ 1815473 h 4330701"/>
              <a:gd name="connsiteX44799" fmla="*/ 4348955 w 12191966"/>
              <a:gd name="connsiteY44799" fmla="*/ 1812298 h 4330701"/>
              <a:gd name="connsiteX44800" fmla="*/ 4348560 w 12191966"/>
              <a:gd name="connsiteY44800" fmla="*/ 1809123 h 4330701"/>
              <a:gd name="connsiteX44801" fmla="*/ 4347763 w 12191966"/>
              <a:gd name="connsiteY44801" fmla="*/ 1805947 h 4330701"/>
              <a:gd name="connsiteX44802" fmla="*/ 4346582 w 12191966"/>
              <a:gd name="connsiteY44802" fmla="*/ 1803963 h 4330701"/>
              <a:gd name="connsiteX44803" fmla="*/ 4343795 w 12191966"/>
              <a:gd name="connsiteY44803" fmla="*/ 1799994 h 4330701"/>
              <a:gd name="connsiteX44804" fmla="*/ 4341008 w 12191966"/>
              <a:gd name="connsiteY44804" fmla="*/ 1796421 h 4330701"/>
              <a:gd name="connsiteX44805" fmla="*/ 4339815 w 12191966"/>
              <a:gd name="connsiteY44805" fmla="*/ 1794437 h 4330701"/>
              <a:gd name="connsiteX44806" fmla="*/ 4338228 w 12191966"/>
              <a:gd name="connsiteY44806" fmla="*/ 1792055 h 4330701"/>
              <a:gd name="connsiteX44807" fmla="*/ 4337833 w 12191966"/>
              <a:gd name="connsiteY44807" fmla="*/ 1789674 h 4330701"/>
              <a:gd name="connsiteX44808" fmla="*/ 4337044 w 12191966"/>
              <a:gd name="connsiteY44808" fmla="*/ 1786499 h 4330701"/>
              <a:gd name="connsiteX44809" fmla="*/ 4337044 w 12191966"/>
              <a:gd name="connsiteY44809" fmla="*/ 1782926 h 4330701"/>
              <a:gd name="connsiteX44810" fmla="*/ 4337441 w 12191966"/>
              <a:gd name="connsiteY44810" fmla="*/ 1778957 h 4330701"/>
              <a:gd name="connsiteX44811" fmla="*/ 4371165 w 12191966"/>
              <a:gd name="connsiteY44811" fmla="*/ 1778957 h 4330701"/>
              <a:gd name="connsiteX44812" fmla="*/ 4371960 w 12191966"/>
              <a:gd name="connsiteY44812" fmla="*/ 1777370 h 4330701"/>
              <a:gd name="connsiteX44813" fmla="*/ 4373152 w 12191966"/>
              <a:gd name="connsiteY44813" fmla="*/ 1774988 h 4330701"/>
              <a:gd name="connsiteX44814" fmla="*/ 4374341 w 12191966"/>
              <a:gd name="connsiteY44814" fmla="*/ 1767447 h 4330701"/>
              <a:gd name="connsiteX44815" fmla="*/ 4376330 w 12191966"/>
              <a:gd name="connsiteY44815" fmla="*/ 1758318 h 4330701"/>
              <a:gd name="connsiteX44816" fmla="*/ 4378314 w 12191966"/>
              <a:gd name="connsiteY44816" fmla="*/ 1748395 h 4330701"/>
              <a:gd name="connsiteX44817" fmla="*/ 4381489 w 12191966"/>
              <a:gd name="connsiteY44817" fmla="*/ 1738472 h 4330701"/>
              <a:gd name="connsiteX44818" fmla="*/ 4383472 w 12191966"/>
              <a:gd name="connsiteY44818" fmla="*/ 1733313 h 4330701"/>
              <a:gd name="connsiteX44819" fmla="*/ 4385853 w 12191966"/>
              <a:gd name="connsiteY44819" fmla="*/ 1729343 h 4330701"/>
              <a:gd name="connsiteX44820" fmla="*/ 4388631 w 12191966"/>
              <a:gd name="connsiteY44820" fmla="*/ 1725374 h 4330701"/>
              <a:gd name="connsiteX44821" fmla="*/ 4391414 w 12191966"/>
              <a:gd name="connsiteY44821" fmla="*/ 1722199 h 4330701"/>
              <a:gd name="connsiteX44822" fmla="*/ 4394982 w 12191966"/>
              <a:gd name="connsiteY44822" fmla="*/ 1719818 h 4330701"/>
              <a:gd name="connsiteX44823" fmla="*/ 4398947 w 12191966"/>
              <a:gd name="connsiteY44823" fmla="*/ 1718230 h 4330701"/>
              <a:gd name="connsiteX44824" fmla="*/ 4396965 w 12191966"/>
              <a:gd name="connsiteY44824" fmla="*/ 1721405 h 4330701"/>
              <a:gd name="connsiteX44825" fmla="*/ 4395377 w 12191966"/>
              <a:gd name="connsiteY44825" fmla="*/ 1724184 h 4330701"/>
              <a:gd name="connsiteX44826" fmla="*/ 4394982 w 12191966"/>
              <a:gd name="connsiteY44826" fmla="*/ 1726962 h 4330701"/>
              <a:gd name="connsiteX44827" fmla="*/ 4394585 w 12191966"/>
              <a:gd name="connsiteY44827" fmla="*/ 1729343 h 4330701"/>
              <a:gd name="connsiteX44828" fmla="*/ 4394585 w 12191966"/>
              <a:gd name="connsiteY44828" fmla="*/ 1731725 h 4330701"/>
              <a:gd name="connsiteX44829" fmla="*/ 4394585 w 12191966"/>
              <a:gd name="connsiteY44829" fmla="*/ 1733709 h 4330701"/>
              <a:gd name="connsiteX44830" fmla="*/ 4395377 w 12191966"/>
              <a:gd name="connsiteY44830" fmla="*/ 1738472 h 4330701"/>
              <a:gd name="connsiteX44831" fmla="*/ 4396567 w 12191966"/>
              <a:gd name="connsiteY44831" fmla="*/ 1742838 h 4330701"/>
              <a:gd name="connsiteX44832" fmla="*/ 4396965 w 12191966"/>
              <a:gd name="connsiteY44832" fmla="*/ 1747204 h 4330701"/>
              <a:gd name="connsiteX44833" fmla="*/ 4396567 w 12191966"/>
              <a:gd name="connsiteY44833" fmla="*/ 1749586 h 4330701"/>
              <a:gd name="connsiteX44834" fmla="*/ 4396169 w 12191966"/>
              <a:gd name="connsiteY44834" fmla="*/ 1751967 h 4330701"/>
              <a:gd name="connsiteX44835" fmla="*/ 4394982 w 12191966"/>
              <a:gd name="connsiteY44835" fmla="*/ 1753952 h 4330701"/>
              <a:gd name="connsiteX44836" fmla="*/ 4392995 w 12191966"/>
              <a:gd name="connsiteY44836" fmla="*/ 1756333 h 4330701"/>
              <a:gd name="connsiteX44837" fmla="*/ 4399740 w 12191966"/>
              <a:gd name="connsiteY44837" fmla="*/ 1754349 h 4330701"/>
              <a:gd name="connsiteX44838" fmla="*/ 4405697 w 12191966"/>
              <a:gd name="connsiteY44838" fmla="*/ 1752364 h 4330701"/>
              <a:gd name="connsiteX44839" fmla="*/ 4411257 w 12191966"/>
              <a:gd name="connsiteY44839" fmla="*/ 1751570 h 4330701"/>
              <a:gd name="connsiteX44840" fmla="*/ 4415623 w 12191966"/>
              <a:gd name="connsiteY44840" fmla="*/ 1750777 h 4330701"/>
              <a:gd name="connsiteX44841" fmla="*/ 4419991 w 12191966"/>
              <a:gd name="connsiteY44841" fmla="*/ 1750777 h 4330701"/>
              <a:gd name="connsiteX44842" fmla="*/ 4424352 w 12191966"/>
              <a:gd name="connsiteY44842" fmla="*/ 1751570 h 4330701"/>
              <a:gd name="connsiteX44843" fmla="*/ 4427127 w 12191966"/>
              <a:gd name="connsiteY44843" fmla="*/ 1752364 h 4330701"/>
              <a:gd name="connsiteX44844" fmla="*/ 4430302 w 12191966"/>
              <a:gd name="connsiteY44844" fmla="*/ 1753952 h 4330701"/>
              <a:gd name="connsiteX44845" fmla="*/ 4433080 w 12191966"/>
              <a:gd name="connsiteY44845" fmla="*/ 1755936 h 4330701"/>
              <a:gd name="connsiteX44846" fmla="*/ 4435072 w 12191966"/>
              <a:gd name="connsiteY44846" fmla="*/ 1758318 h 4330701"/>
              <a:gd name="connsiteX44847" fmla="*/ 4437055 w 12191966"/>
              <a:gd name="connsiteY44847" fmla="*/ 1761096 h 4330701"/>
              <a:gd name="connsiteX44848" fmla="*/ 4438639 w 12191966"/>
              <a:gd name="connsiteY44848" fmla="*/ 1763875 h 4330701"/>
              <a:gd name="connsiteX44849" fmla="*/ 4440227 w 12191966"/>
              <a:gd name="connsiteY44849" fmla="*/ 1767447 h 4330701"/>
              <a:gd name="connsiteX44850" fmla="*/ 4441813 w 12191966"/>
              <a:gd name="connsiteY44850" fmla="*/ 1771019 h 4330701"/>
              <a:gd name="connsiteX44851" fmla="*/ 4443406 w 12191966"/>
              <a:gd name="connsiteY44851" fmla="*/ 1778957 h 4330701"/>
              <a:gd name="connsiteX44852" fmla="*/ 4444196 w 12191966"/>
              <a:gd name="connsiteY44852" fmla="*/ 1788086 h 4330701"/>
              <a:gd name="connsiteX44853" fmla="*/ 4445392 w 12191966"/>
              <a:gd name="connsiteY44853" fmla="*/ 1797612 h 4330701"/>
              <a:gd name="connsiteX44854" fmla="*/ 4446182 w 12191966"/>
              <a:gd name="connsiteY44854" fmla="*/ 1817458 h 4330701"/>
              <a:gd name="connsiteX44855" fmla="*/ 4447372 w 12191966"/>
              <a:gd name="connsiteY44855" fmla="*/ 1827777 h 4330701"/>
              <a:gd name="connsiteX44856" fmla="*/ 4448568 w 12191966"/>
              <a:gd name="connsiteY44856" fmla="*/ 1837700 h 4330701"/>
              <a:gd name="connsiteX44857" fmla="*/ 4451340 w 12191966"/>
              <a:gd name="connsiteY44857" fmla="*/ 1847226 h 4330701"/>
              <a:gd name="connsiteX44858" fmla="*/ 4452928 w 12191966"/>
              <a:gd name="connsiteY44858" fmla="*/ 1851195 h 4330701"/>
              <a:gd name="connsiteX44859" fmla="*/ 4454119 w 12191966"/>
              <a:gd name="connsiteY44859" fmla="*/ 1855561 h 4330701"/>
              <a:gd name="connsiteX44860" fmla="*/ 4452133 w 12191966"/>
              <a:gd name="connsiteY44860" fmla="*/ 1853577 h 4330701"/>
              <a:gd name="connsiteX44861" fmla="*/ 4450150 w 12191966"/>
              <a:gd name="connsiteY44861" fmla="*/ 1852386 h 4330701"/>
              <a:gd name="connsiteX44862" fmla="*/ 4444598 w 12191966"/>
              <a:gd name="connsiteY44862" fmla="*/ 1849608 h 4330701"/>
              <a:gd name="connsiteX44863" fmla="*/ 4442213 w 12191966"/>
              <a:gd name="connsiteY44863" fmla="*/ 1848417 h 4330701"/>
              <a:gd name="connsiteX44864" fmla="*/ 4440227 w 12191966"/>
              <a:gd name="connsiteY44864" fmla="*/ 1846035 h 4330701"/>
              <a:gd name="connsiteX44865" fmla="*/ 4438639 w 12191966"/>
              <a:gd name="connsiteY44865" fmla="*/ 1843654 h 4330701"/>
              <a:gd name="connsiteX44866" fmla="*/ 4437847 w 12191966"/>
              <a:gd name="connsiteY44866" fmla="*/ 1840082 h 4330701"/>
              <a:gd name="connsiteX44867" fmla="*/ 4436264 w 12191966"/>
              <a:gd name="connsiteY44867" fmla="*/ 1841272 h 4330701"/>
              <a:gd name="connsiteX44868" fmla="*/ 4434674 w 12191966"/>
              <a:gd name="connsiteY44868" fmla="*/ 1842066 h 4330701"/>
              <a:gd name="connsiteX44869" fmla="*/ 4432685 w 12191966"/>
              <a:gd name="connsiteY44869" fmla="*/ 1845242 h 4330701"/>
              <a:gd name="connsiteX44870" fmla="*/ 4429512 w 12191966"/>
              <a:gd name="connsiteY44870" fmla="*/ 1852386 h 4330701"/>
              <a:gd name="connsiteX44871" fmla="*/ 4427523 w 12191966"/>
              <a:gd name="connsiteY44871" fmla="*/ 1855164 h 4330701"/>
              <a:gd name="connsiteX44872" fmla="*/ 4426334 w 12191966"/>
              <a:gd name="connsiteY44872" fmla="*/ 1856355 h 4330701"/>
              <a:gd name="connsiteX44873" fmla="*/ 4424751 w 12191966"/>
              <a:gd name="connsiteY44873" fmla="*/ 1857149 h 4330701"/>
              <a:gd name="connsiteX44874" fmla="*/ 4423159 w 12191966"/>
              <a:gd name="connsiteY44874" fmla="*/ 1857943 h 4330701"/>
              <a:gd name="connsiteX44875" fmla="*/ 4420780 w 12191966"/>
              <a:gd name="connsiteY44875" fmla="*/ 1857149 h 4330701"/>
              <a:gd name="connsiteX44876" fmla="*/ 4418003 w 12191966"/>
              <a:gd name="connsiteY44876" fmla="*/ 1856752 h 4330701"/>
              <a:gd name="connsiteX44877" fmla="*/ 4415224 w 12191966"/>
              <a:gd name="connsiteY44877" fmla="*/ 1855164 h 4330701"/>
              <a:gd name="connsiteX44878" fmla="*/ 4421976 w 12191966"/>
              <a:gd name="connsiteY44878" fmla="*/ 1859927 h 4330701"/>
              <a:gd name="connsiteX44879" fmla="*/ 4426734 w 12191966"/>
              <a:gd name="connsiteY44879" fmla="*/ 1863103 h 4330701"/>
              <a:gd name="connsiteX44880" fmla="*/ 4429512 w 12191966"/>
              <a:gd name="connsiteY44880" fmla="*/ 1866278 h 4330701"/>
              <a:gd name="connsiteX44881" fmla="*/ 4431097 w 12191966"/>
              <a:gd name="connsiteY44881" fmla="*/ 1868659 h 4330701"/>
              <a:gd name="connsiteX44882" fmla="*/ 4431894 w 12191966"/>
              <a:gd name="connsiteY44882" fmla="*/ 1870644 h 4330701"/>
              <a:gd name="connsiteX44883" fmla="*/ 4430699 w 12191966"/>
              <a:gd name="connsiteY44883" fmla="*/ 1872628 h 4330701"/>
              <a:gd name="connsiteX44884" fmla="*/ 4429512 w 12191966"/>
              <a:gd name="connsiteY44884" fmla="*/ 1873819 h 4330701"/>
              <a:gd name="connsiteX44885" fmla="*/ 4428320 w 12191966"/>
              <a:gd name="connsiteY44885" fmla="*/ 1875407 h 4330701"/>
              <a:gd name="connsiteX44886" fmla="*/ 4425145 w 12191966"/>
              <a:gd name="connsiteY44886" fmla="*/ 1877391 h 4330701"/>
              <a:gd name="connsiteX44887" fmla="*/ 4424352 w 12191966"/>
              <a:gd name="connsiteY44887" fmla="*/ 1877788 h 4330701"/>
              <a:gd name="connsiteX44888" fmla="*/ 4424352 w 12191966"/>
              <a:gd name="connsiteY44888" fmla="*/ 1879376 h 4330701"/>
              <a:gd name="connsiteX44889" fmla="*/ 4425145 w 12191966"/>
              <a:gd name="connsiteY44889" fmla="*/ 1880170 h 4330701"/>
              <a:gd name="connsiteX44890" fmla="*/ 4427127 w 12191966"/>
              <a:gd name="connsiteY44890" fmla="*/ 1881757 h 4330701"/>
              <a:gd name="connsiteX44891" fmla="*/ 4431097 w 12191966"/>
              <a:gd name="connsiteY44891" fmla="*/ 1883742 h 4330701"/>
              <a:gd name="connsiteX44892" fmla="*/ 4437055 w 12191966"/>
              <a:gd name="connsiteY44892" fmla="*/ 1885727 h 4330701"/>
              <a:gd name="connsiteX44893" fmla="*/ 4435865 w 12191966"/>
              <a:gd name="connsiteY44893" fmla="*/ 1889299 h 4330701"/>
              <a:gd name="connsiteX44894" fmla="*/ 4433876 w 12191966"/>
              <a:gd name="connsiteY44894" fmla="*/ 1892474 h 4330701"/>
              <a:gd name="connsiteX44895" fmla="*/ 4431097 w 12191966"/>
              <a:gd name="connsiteY44895" fmla="*/ 1894855 h 4330701"/>
              <a:gd name="connsiteX44896" fmla="*/ 4428716 w 12191966"/>
              <a:gd name="connsiteY44896" fmla="*/ 1896840 h 4330701"/>
              <a:gd name="connsiteX44897" fmla="*/ 4425545 w 12191966"/>
              <a:gd name="connsiteY44897" fmla="*/ 1898428 h 4330701"/>
              <a:gd name="connsiteX44898" fmla="*/ 4421976 w 12191966"/>
              <a:gd name="connsiteY44898" fmla="*/ 1900015 h 4330701"/>
              <a:gd name="connsiteX44899" fmla="*/ 4418797 w 12191966"/>
              <a:gd name="connsiteY44899" fmla="*/ 1900412 h 4330701"/>
              <a:gd name="connsiteX44900" fmla="*/ 4414829 w 12191966"/>
              <a:gd name="connsiteY44900" fmla="*/ 1900809 h 4330701"/>
              <a:gd name="connsiteX44901" fmla="*/ 4417209 w 12191966"/>
              <a:gd name="connsiteY44901" fmla="*/ 1905572 h 4330701"/>
              <a:gd name="connsiteX44902" fmla="*/ 4419192 w 12191966"/>
              <a:gd name="connsiteY44902" fmla="*/ 1909541 h 4330701"/>
              <a:gd name="connsiteX44903" fmla="*/ 4421576 w 12191966"/>
              <a:gd name="connsiteY44903" fmla="*/ 1911923 h 4330701"/>
              <a:gd name="connsiteX44904" fmla="*/ 4424352 w 12191966"/>
              <a:gd name="connsiteY44904" fmla="*/ 1913510 h 4330701"/>
              <a:gd name="connsiteX44905" fmla="*/ 4426734 w 12191966"/>
              <a:gd name="connsiteY44905" fmla="*/ 1915098 h 4330701"/>
              <a:gd name="connsiteX44906" fmla="*/ 4429512 w 12191966"/>
              <a:gd name="connsiteY44906" fmla="*/ 1915495 h 4330701"/>
              <a:gd name="connsiteX44907" fmla="*/ 4432288 w 12191966"/>
              <a:gd name="connsiteY44907" fmla="*/ 1915495 h 4330701"/>
              <a:gd name="connsiteX44908" fmla="*/ 4435072 w 12191966"/>
              <a:gd name="connsiteY44908" fmla="*/ 1915098 h 4330701"/>
              <a:gd name="connsiteX44909" fmla="*/ 4441813 w 12191966"/>
              <a:gd name="connsiteY44909" fmla="*/ 1914304 h 4330701"/>
              <a:gd name="connsiteX44910" fmla="*/ 4448568 w 12191966"/>
              <a:gd name="connsiteY44910" fmla="*/ 1913510 h 4330701"/>
              <a:gd name="connsiteX44911" fmla="*/ 4452928 w 12191966"/>
              <a:gd name="connsiteY44911" fmla="*/ 1913510 h 4330701"/>
              <a:gd name="connsiteX44912" fmla="*/ 4456899 w 12191966"/>
              <a:gd name="connsiteY44912" fmla="*/ 1913907 h 4330701"/>
              <a:gd name="connsiteX44913" fmla="*/ 4460865 w 12191966"/>
              <a:gd name="connsiteY44913" fmla="*/ 1915098 h 4330701"/>
              <a:gd name="connsiteX44914" fmla="*/ 4465231 w 12191966"/>
              <a:gd name="connsiteY44914" fmla="*/ 1916289 h 4330701"/>
              <a:gd name="connsiteX44915" fmla="*/ 4461267 w 12191966"/>
              <a:gd name="connsiteY44915" fmla="*/ 1921449 h 4330701"/>
              <a:gd name="connsiteX44916" fmla="*/ 4458486 w 12191966"/>
              <a:gd name="connsiteY44916" fmla="*/ 1925418 h 4330701"/>
              <a:gd name="connsiteX44917" fmla="*/ 4456104 w 12191966"/>
              <a:gd name="connsiteY44917" fmla="*/ 1930181 h 4330701"/>
              <a:gd name="connsiteX44918" fmla="*/ 4455309 w 12191966"/>
              <a:gd name="connsiteY44918" fmla="*/ 1933356 h 4330701"/>
              <a:gd name="connsiteX44919" fmla="*/ 4454910 w 12191966"/>
              <a:gd name="connsiteY44919" fmla="*/ 1936928 h 4330701"/>
              <a:gd name="connsiteX44920" fmla="*/ 4455309 w 12191966"/>
              <a:gd name="connsiteY44920" fmla="*/ 1940500 h 4330701"/>
              <a:gd name="connsiteX44921" fmla="*/ 4456104 w 12191966"/>
              <a:gd name="connsiteY44921" fmla="*/ 1943676 h 4330701"/>
              <a:gd name="connsiteX44922" fmla="*/ 4457692 w 12191966"/>
              <a:gd name="connsiteY44922" fmla="*/ 1946454 h 4330701"/>
              <a:gd name="connsiteX44923" fmla="*/ 4460470 w 12191966"/>
              <a:gd name="connsiteY44923" fmla="*/ 1947645 h 4330701"/>
              <a:gd name="connsiteX44924" fmla="*/ 4461658 w 12191966"/>
              <a:gd name="connsiteY44924" fmla="*/ 1949232 h 4330701"/>
              <a:gd name="connsiteX44925" fmla="*/ 4463248 w 12191966"/>
              <a:gd name="connsiteY44925" fmla="*/ 1951217 h 4330701"/>
              <a:gd name="connsiteX44926" fmla="*/ 4464436 w 12191966"/>
              <a:gd name="connsiteY44926" fmla="*/ 1953598 h 4330701"/>
              <a:gd name="connsiteX44927" fmla="*/ 4469197 w 12191966"/>
              <a:gd name="connsiteY44927" fmla="*/ 1957964 h 4330701"/>
              <a:gd name="connsiteX44928" fmla="*/ 4474359 w 12191966"/>
              <a:gd name="connsiteY44928" fmla="*/ 1961934 h 4330701"/>
              <a:gd name="connsiteX44929" fmla="*/ 4478723 w 12191966"/>
              <a:gd name="connsiteY44929" fmla="*/ 1966300 h 4330701"/>
              <a:gd name="connsiteX44930" fmla="*/ 4480310 w 12191966"/>
              <a:gd name="connsiteY44930" fmla="*/ 1967490 h 4330701"/>
              <a:gd name="connsiteX44931" fmla="*/ 4481898 w 12191966"/>
              <a:gd name="connsiteY44931" fmla="*/ 1969475 h 4330701"/>
              <a:gd name="connsiteX44932" fmla="*/ 4481898 w 12191966"/>
              <a:gd name="connsiteY44932" fmla="*/ 1975032 h 4330701"/>
              <a:gd name="connsiteX44933" fmla="*/ 4481898 w 12191966"/>
              <a:gd name="connsiteY44933" fmla="*/ 1977016 h 4330701"/>
              <a:gd name="connsiteX44934" fmla="*/ 4481501 w 12191966"/>
              <a:gd name="connsiteY44934" fmla="*/ 1979001 h 4330701"/>
              <a:gd name="connsiteX44935" fmla="*/ 4480705 w 12191966"/>
              <a:gd name="connsiteY44935" fmla="*/ 1980191 h 4330701"/>
              <a:gd name="connsiteX44936" fmla="*/ 4479913 w 12191966"/>
              <a:gd name="connsiteY44936" fmla="*/ 1981779 h 4330701"/>
              <a:gd name="connsiteX44937" fmla="*/ 4477536 w 12191966"/>
              <a:gd name="connsiteY44937" fmla="*/ 1983367 h 4330701"/>
              <a:gd name="connsiteX44938" fmla="*/ 4474755 w 12191966"/>
              <a:gd name="connsiteY44938" fmla="*/ 1984161 h 4330701"/>
              <a:gd name="connsiteX44939" fmla="*/ 4471185 w 12191966"/>
              <a:gd name="connsiteY44939" fmla="*/ 1984557 h 4330701"/>
              <a:gd name="connsiteX44940" fmla="*/ 4464833 w 12191966"/>
              <a:gd name="connsiteY44940" fmla="*/ 1984557 h 4330701"/>
              <a:gd name="connsiteX44941" fmla="*/ 4466422 w 12191966"/>
              <a:gd name="connsiteY44941" fmla="*/ 1993290 h 4330701"/>
              <a:gd name="connsiteX44942" fmla="*/ 4467213 w 12191966"/>
              <a:gd name="connsiteY44942" fmla="*/ 1996862 h 4330701"/>
              <a:gd name="connsiteX44943" fmla="*/ 4468403 w 12191966"/>
              <a:gd name="connsiteY44943" fmla="*/ 1999640 h 4330701"/>
              <a:gd name="connsiteX44944" fmla="*/ 4469992 w 12191966"/>
              <a:gd name="connsiteY44944" fmla="*/ 2002815 h 4330701"/>
              <a:gd name="connsiteX44945" fmla="*/ 4471185 w 12191966"/>
              <a:gd name="connsiteY44945" fmla="*/ 2005197 h 4330701"/>
              <a:gd name="connsiteX44946" fmla="*/ 4474755 w 12191966"/>
              <a:gd name="connsiteY44946" fmla="*/ 2009960 h 4330701"/>
              <a:gd name="connsiteX44947" fmla="*/ 4478723 w 12191966"/>
              <a:gd name="connsiteY44947" fmla="*/ 2013135 h 4330701"/>
              <a:gd name="connsiteX44948" fmla="*/ 4483881 w 12191966"/>
              <a:gd name="connsiteY44948" fmla="*/ 2015914 h 4330701"/>
              <a:gd name="connsiteX44949" fmla="*/ 4489040 w 12191966"/>
              <a:gd name="connsiteY44949" fmla="*/ 2017898 h 4330701"/>
              <a:gd name="connsiteX44950" fmla="*/ 4494596 w 12191966"/>
              <a:gd name="connsiteY44950" fmla="*/ 2019486 h 4330701"/>
              <a:gd name="connsiteX44951" fmla="*/ 4506501 w 12191966"/>
              <a:gd name="connsiteY44951" fmla="*/ 2021867 h 4330701"/>
              <a:gd name="connsiteX44952" fmla="*/ 4512850 w 12191966"/>
              <a:gd name="connsiteY44952" fmla="*/ 2023455 h 4330701"/>
              <a:gd name="connsiteX44953" fmla="*/ 4519201 w 12191966"/>
              <a:gd name="connsiteY44953" fmla="*/ 2025439 h 4330701"/>
              <a:gd name="connsiteX44954" fmla="*/ 4525155 w 12191966"/>
              <a:gd name="connsiteY44954" fmla="*/ 2027424 h 4330701"/>
              <a:gd name="connsiteX44955" fmla="*/ 4531506 w 12191966"/>
              <a:gd name="connsiteY44955" fmla="*/ 2030202 h 4330701"/>
              <a:gd name="connsiteX44956" fmla="*/ 4537064 w 12191966"/>
              <a:gd name="connsiteY44956" fmla="*/ 2033775 h 4330701"/>
              <a:gd name="connsiteX44957" fmla="*/ 4543016 w 12191966"/>
              <a:gd name="connsiteY44957" fmla="*/ 2038537 h 4330701"/>
              <a:gd name="connsiteX44958" fmla="*/ 4541033 w 12191966"/>
              <a:gd name="connsiteY44958" fmla="*/ 2042507 h 4330701"/>
              <a:gd name="connsiteX44959" fmla="*/ 4539048 w 12191966"/>
              <a:gd name="connsiteY44959" fmla="*/ 2045285 h 4330701"/>
              <a:gd name="connsiteX44960" fmla="*/ 4537064 w 12191966"/>
              <a:gd name="connsiteY44960" fmla="*/ 2048063 h 4330701"/>
              <a:gd name="connsiteX44961" fmla="*/ 4535079 w 12191966"/>
              <a:gd name="connsiteY44961" fmla="*/ 2049254 h 4330701"/>
              <a:gd name="connsiteX44962" fmla="*/ 4533094 w 12191966"/>
              <a:gd name="connsiteY44962" fmla="*/ 2050445 h 4330701"/>
              <a:gd name="connsiteX44963" fmla="*/ 4531108 w 12191966"/>
              <a:gd name="connsiteY44963" fmla="*/ 2051239 h 4330701"/>
              <a:gd name="connsiteX44964" fmla="*/ 4529124 w 12191966"/>
              <a:gd name="connsiteY44964" fmla="*/ 2051239 h 4330701"/>
              <a:gd name="connsiteX44965" fmla="*/ 4526347 w 12191966"/>
              <a:gd name="connsiteY44965" fmla="*/ 2050842 h 4330701"/>
              <a:gd name="connsiteX44966" fmla="*/ 4521981 w 12191966"/>
              <a:gd name="connsiteY44966" fmla="*/ 2050048 h 4330701"/>
              <a:gd name="connsiteX44967" fmla="*/ 4516423 w 12191966"/>
              <a:gd name="connsiteY44967" fmla="*/ 2048460 h 4330701"/>
              <a:gd name="connsiteX44968" fmla="*/ 4510469 w 12191966"/>
              <a:gd name="connsiteY44968" fmla="*/ 2046873 h 4330701"/>
              <a:gd name="connsiteX44969" fmla="*/ 4503327 w 12191966"/>
              <a:gd name="connsiteY44969" fmla="*/ 2046079 h 4330701"/>
              <a:gd name="connsiteX44970" fmla="*/ 4504913 w 12191966"/>
              <a:gd name="connsiteY44970" fmla="*/ 2048857 h 4330701"/>
              <a:gd name="connsiteX44971" fmla="*/ 4506104 w 12191966"/>
              <a:gd name="connsiteY44971" fmla="*/ 2051239 h 4330701"/>
              <a:gd name="connsiteX44972" fmla="*/ 4507294 w 12191966"/>
              <a:gd name="connsiteY44972" fmla="*/ 2053223 h 4330701"/>
              <a:gd name="connsiteX44973" fmla="*/ 4509279 w 12191966"/>
              <a:gd name="connsiteY44973" fmla="*/ 2055605 h 4330701"/>
              <a:gd name="connsiteX44974" fmla="*/ 4513647 w 12191966"/>
              <a:gd name="connsiteY44974" fmla="*/ 2058383 h 4330701"/>
              <a:gd name="connsiteX44975" fmla="*/ 4518011 w 12191966"/>
              <a:gd name="connsiteY44975" fmla="*/ 2060765 h 4330701"/>
              <a:gd name="connsiteX44976" fmla="*/ 4523172 w 12191966"/>
              <a:gd name="connsiteY44976" fmla="*/ 2062352 h 4330701"/>
              <a:gd name="connsiteX44977" fmla="*/ 4528728 w 12191966"/>
              <a:gd name="connsiteY44977" fmla="*/ 2063940 h 4330701"/>
              <a:gd name="connsiteX44978" fmla="*/ 4539445 w 12191966"/>
              <a:gd name="connsiteY44978" fmla="*/ 2065924 h 4330701"/>
              <a:gd name="connsiteX44979" fmla="*/ 4545003 w 12191966"/>
              <a:gd name="connsiteY44979" fmla="*/ 2067115 h 4330701"/>
              <a:gd name="connsiteX44980" fmla="*/ 4550160 w 12191966"/>
              <a:gd name="connsiteY44980" fmla="*/ 2068306 h 4330701"/>
              <a:gd name="connsiteX44981" fmla="*/ 4555321 w 12191966"/>
              <a:gd name="connsiteY44981" fmla="*/ 2069893 h 4330701"/>
              <a:gd name="connsiteX44982" fmla="*/ 4559687 w 12191966"/>
              <a:gd name="connsiteY44982" fmla="*/ 2072672 h 4330701"/>
              <a:gd name="connsiteX44983" fmla="*/ 4563658 w 12191966"/>
              <a:gd name="connsiteY44983" fmla="*/ 2075847 h 4330701"/>
              <a:gd name="connsiteX44984" fmla="*/ 4565244 w 12191966"/>
              <a:gd name="connsiteY44984" fmla="*/ 2077435 h 4330701"/>
              <a:gd name="connsiteX44985" fmla="*/ 4566832 w 12191966"/>
              <a:gd name="connsiteY44985" fmla="*/ 2079816 h 4330701"/>
              <a:gd name="connsiteX44986" fmla="*/ 4568023 w 12191966"/>
              <a:gd name="connsiteY44986" fmla="*/ 2082595 h 4330701"/>
              <a:gd name="connsiteX44987" fmla="*/ 4569215 w 12191966"/>
              <a:gd name="connsiteY44987" fmla="*/ 2085373 h 4330701"/>
              <a:gd name="connsiteX44988" fmla="*/ 4570006 w 12191966"/>
              <a:gd name="connsiteY44988" fmla="*/ 2088548 h 4330701"/>
              <a:gd name="connsiteX44989" fmla="*/ 4570800 w 12191966"/>
              <a:gd name="connsiteY44989" fmla="*/ 2092121 h 4330701"/>
              <a:gd name="connsiteX44990" fmla="*/ 4562864 w 12191966"/>
              <a:gd name="connsiteY44990" fmla="*/ 2088945 h 4330701"/>
              <a:gd name="connsiteX44991" fmla="*/ 4559291 w 12191966"/>
              <a:gd name="connsiteY44991" fmla="*/ 2088548 h 4330701"/>
              <a:gd name="connsiteX44992" fmla="*/ 4556114 w 12191966"/>
              <a:gd name="connsiteY44992" fmla="*/ 2088151 h 4330701"/>
              <a:gd name="connsiteX44993" fmla="*/ 4553734 w 12191966"/>
              <a:gd name="connsiteY44993" fmla="*/ 2088151 h 4330701"/>
              <a:gd name="connsiteX44994" fmla="*/ 4551750 w 12191966"/>
              <a:gd name="connsiteY44994" fmla="*/ 2088548 h 4330701"/>
              <a:gd name="connsiteX44995" fmla="*/ 4549765 w 12191966"/>
              <a:gd name="connsiteY44995" fmla="*/ 2088945 h 4330701"/>
              <a:gd name="connsiteX44996" fmla="*/ 4547779 w 12191966"/>
              <a:gd name="connsiteY44996" fmla="*/ 2090136 h 4330701"/>
              <a:gd name="connsiteX44997" fmla="*/ 4544605 w 12191966"/>
              <a:gd name="connsiteY44997" fmla="*/ 2092914 h 4330701"/>
              <a:gd name="connsiteX44998" fmla="*/ 4541033 w 12191966"/>
              <a:gd name="connsiteY44998" fmla="*/ 2096883 h 4330701"/>
              <a:gd name="connsiteX44999" fmla="*/ 4536666 w 12191966"/>
              <a:gd name="connsiteY44999" fmla="*/ 2101646 h 4330701"/>
              <a:gd name="connsiteX45000" fmla="*/ 4531108 w 12191966"/>
              <a:gd name="connsiteY45000" fmla="*/ 2107203 h 4330701"/>
              <a:gd name="connsiteX45001" fmla="*/ 4529124 w 12191966"/>
              <a:gd name="connsiteY45001" fmla="*/ 2107203 h 4330701"/>
              <a:gd name="connsiteX45002" fmla="*/ 4526347 w 12191966"/>
              <a:gd name="connsiteY45002" fmla="*/ 2106409 h 4330701"/>
              <a:gd name="connsiteX45003" fmla="*/ 4522376 w 12191966"/>
              <a:gd name="connsiteY45003" fmla="*/ 2105615 h 4330701"/>
              <a:gd name="connsiteX45004" fmla="*/ 4519201 w 12191966"/>
              <a:gd name="connsiteY45004" fmla="*/ 2103631 h 4330701"/>
              <a:gd name="connsiteX45005" fmla="*/ 4516025 w 12191966"/>
              <a:gd name="connsiteY45005" fmla="*/ 2101249 h 4330701"/>
              <a:gd name="connsiteX45006" fmla="*/ 4510469 w 12191966"/>
              <a:gd name="connsiteY45006" fmla="*/ 2095693 h 4330701"/>
              <a:gd name="connsiteX45007" fmla="*/ 4506897 w 12191966"/>
              <a:gd name="connsiteY45007" fmla="*/ 2092914 h 4330701"/>
              <a:gd name="connsiteX45008" fmla="*/ 4503327 w 12191966"/>
              <a:gd name="connsiteY45008" fmla="*/ 2091724 h 4330701"/>
              <a:gd name="connsiteX45009" fmla="*/ 4504120 w 12191966"/>
              <a:gd name="connsiteY45009" fmla="*/ 2088548 h 4330701"/>
              <a:gd name="connsiteX45010" fmla="*/ 4505308 w 12191966"/>
              <a:gd name="connsiteY45010" fmla="*/ 2086961 h 4330701"/>
              <a:gd name="connsiteX45011" fmla="*/ 4507294 w 12191966"/>
              <a:gd name="connsiteY45011" fmla="*/ 2085373 h 4330701"/>
              <a:gd name="connsiteX45012" fmla="*/ 4509279 w 12191966"/>
              <a:gd name="connsiteY45012" fmla="*/ 2084976 h 4330701"/>
              <a:gd name="connsiteX45013" fmla="*/ 4514835 w 12191966"/>
              <a:gd name="connsiteY45013" fmla="*/ 2084579 h 4330701"/>
              <a:gd name="connsiteX45014" fmla="*/ 4519996 w 12191966"/>
              <a:gd name="connsiteY45014" fmla="*/ 2084182 h 4330701"/>
              <a:gd name="connsiteX45015" fmla="*/ 4519599 w 12191966"/>
              <a:gd name="connsiteY45015" fmla="*/ 2082595 h 4330701"/>
              <a:gd name="connsiteX45016" fmla="*/ 4512850 w 12191966"/>
              <a:gd name="connsiteY45016" fmla="*/ 2082198 h 4330701"/>
              <a:gd name="connsiteX45017" fmla="*/ 4512850 w 12191966"/>
              <a:gd name="connsiteY45017" fmla="*/ 2077038 h 4330701"/>
              <a:gd name="connsiteX45018" fmla="*/ 4508089 w 12191966"/>
              <a:gd name="connsiteY45018" fmla="*/ 2077038 h 4330701"/>
              <a:gd name="connsiteX45019" fmla="*/ 4503327 w 12191966"/>
              <a:gd name="connsiteY45019" fmla="*/ 2076641 h 4330701"/>
              <a:gd name="connsiteX45020" fmla="*/ 4501343 w 12191966"/>
              <a:gd name="connsiteY45020" fmla="*/ 2082992 h 4330701"/>
              <a:gd name="connsiteX45021" fmla="*/ 4498563 w 12191966"/>
              <a:gd name="connsiteY45021" fmla="*/ 2090136 h 4330701"/>
              <a:gd name="connsiteX45022" fmla="*/ 4495389 w 12191966"/>
              <a:gd name="connsiteY45022" fmla="*/ 2096883 h 4330701"/>
              <a:gd name="connsiteX45023" fmla="*/ 4492214 w 12191966"/>
              <a:gd name="connsiteY45023" fmla="*/ 2103631 h 4330701"/>
              <a:gd name="connsiteX45024" fmla="*/ 4488248 w 12191966"/>
              <a:gd name="connsiteY45024" fmla="*/ 2109981 h 4330701"/>
              <a:gd name="connsiteX45025" fmla="*/ 4484277 w 12191966"/>
              <a:gd name="connsiteY45025" fmla="*/ 2115935 h 4330701"/>
              <a:gd name="connsiteX45026" fmla="*/ 4479913 w 12191966"/>
              <a:gd name="connsiteY45026" fmla="*/ 2122286 h 4330701"/>
              <a:gd name="connsiteX45027" fmla="*/ 4475549 w 12191966"/>
              <a:gd name="connsiteY45027" fmla="*/ 2127842 h 4330701"/>
              <a:gd name="connsiteX45028" fmla="*/ 4470785 w 12191966"/>
              <a:gd name="connsiteY45028" fmla="*/ 2132605 h 4330701"/>
              <a:gd name="connsiteX45029" fmla="*/ 4465627 w 12191966"/>
              <a:gd name="connsiteY45029" fmla="*/ 2136575 h 4330701"/>
              <a:gd name="connsiteX45030" fmla="*/ 4460865 w 12191966"/>
              <a:gd name="connsiteY45030" fmla="*/ 2140147 h 4330701"/>
              <a:gd name="connsiteX45031" fmla="*/ 4455705 w 12191966"/>
              <a:gd name="connsiteY45031" fmla="*/ 2143322 h 4330701"/>
              <a:gd name="connsiteX45032" fmla="*/ 4450947 w 12191966"/>
              <a:gd name="connsiteY45032" fmla="*/ 2144910 h 4330701"/>
              <a:gd name="connsiteX45033" fmla="*/ 4445788 w 12191966"/>
              <a:gd name="connsiteY45033" fmla="*/ 2145704 h 4330701"/>
              <a:gd name="connsiteX45034" fmla="*/ 4440623 w 12191966"/>
              <a:gd name="connsiteY45034" fmla="*/ 2145704 h 4330701"/>
              <a:gd name="connsiteX45035" fmla="*/ 4435865 w 12191966"/>
              <a:gd name="connsiteY45035" fmla="*/ 2144116 h 4330701"/>
              <a:gd name="connsiteX45036" fmla="*/ 4436656 w 12191966"/>
              <a:gd name="connsiteY45036" fmla="*/ 2147291 h 4330701"/>
              <a:gd name="connsiteX45037" fmla="*/ 4437055 w 12191966"/>
              <a:gd name="connsiteY45037" fmla="*/ 2149673 h 4330701"/>
              <a:gd name="connsiteX45038" fmla="*/ 4439831 w 12191966"/>
              <a:gd name="connsiteY45038" fmla="*/ 2153245 h 4330701"/>
              <a:gd name="connsiteX45039" fmla="*/ 4443804 w 12191966"/>
              <a:gd name="connsiteY45039" fmla="*/ 2159595 h 4330701"/>
              <a:gd name="connsiteX45040" fmla="*/ 4445392 w 12191966"/>
              <a:gd name="connsiteY45040" fmla="*/ 2162374 h 4330701"/>
              <a:gd name="connsiteX45041" fmla="*/ 4445788 w 12191966"/>
              <a:gd name="connsiteY45041" fmla="*/ 2163961 h 4330701"/>
              <a:gd name="connsiteX45042" fmla="*/ 4445788 w 12191966"/>
              <a:gd name="connsiteY45042" fmla="*/ 2165946 h 4330701"/>
              <a:gd name="connsiteX45043" fmla="*/ 4445392 w 12191966"/>
              <a:gd name="connsiteY45043" fmla="*/ 2167931 h 4330701"/>
              <a:gd name="connsiteX45044" fmla="*/ 4444196 w 12191966"/>
              <a:gd name="connsiteY45044" fmla="*/ 2169915 h 4330701"/>
              <a:gd name="connsiteX45045" fmla="*/ 4441417 w 12191966"/>
              <a:gd name="connsiteY45045" fmla="*/ 2174678 h 4330701"/>
              <a:gd name="connsiteX45046" fmla="*/ 4439036 w 12191966"/>
              <a:gd name="connsiteY45046" fmla="*/ 2171900 h 4330701"/>
              <a:gd name="connsiteX45047" fmla="*/ 4436656 w 12191966"/>
              <a:gd name="connsiteY45047" fmla="*/ 2169915 h 4330701"/>
              <a:gd name="connsiteX45048" fmla="*/ 4434674 w 12191966"/>
              <a:gd name="connsiteY45048" fmla="*/ 2167931 h 4330701"/>
              <a:gd name="connsiteX45049" fmla="*/ 4432288 w 12191966"/>
              <a:gd name="connsiteY45049" fmla="*/ 2166740 h 4330701"/>
              <a:gd name="connsiteX45050" fmla="*/ 4430302 w 12191966"/>
              <a:gd name="connsiteY45050" fmla="*/ 2165946 h 4330701"/>
              <a:gd name="connsiteX45051" fmla="*/ 4427523 w 12191966"/>
              <a:gd name="connsiteY45051" fmla="*/ 2165946 h 4330701"/>
              <a:gd name="connsiteX45052" fmla="*/ 4423159 w 12191966"/>
              <a:gd name="connsiteY45052" fmla="*/ 2165946 h 4330701"/>
              <a:gd name="connsiteX45053" fmla="*/ 4413634 w 12191966"/>
              <a:gd name="connsiteY45053" fmla="*/ 2167137 h 4330701"/>
              <a:gd name="connsiteX45054" fmla="*/ 4408080 w 12191966"/>
              <a:gd name="connsiteY45054" fmla="*/ 2167931 h 4330701"/>
              <a:gd name="connsiteX45055" fmla="*/ 4404904 w 12191966"/>
              <a:gd name="connsiteY45055" fmla="*/ 2167137 h 4330701"/>
              <a:gd name="connsiteX45056" fmla="*/ 4402124 w 12191966"/>
              <a:gd name="connsiteY45056" fmla="*/ 2166740 h 4330701"/>
              <a:gd name="connsiteX45057" fmla="*/ 4403712 w 12191966"/>
              <a:gd name="connsiteY45057" fmla="*/ 2169121 h 4330701"/>
              <a:gd name="connsiteX45058" fmla="*/ 4405697 w 12191966"/>
              <a:gd name="connsiteY45058" fmla="*/ 2171900 h 4330701"/>
              <a:gd name="connsiteX45059" fmla="*/ 4409667 w 12191966"/>
              <a:gd name="connsiteY45059" fmla="*/ 2175869 h 4330701"/>
              <a:gd name="connsiteX45060" fmla="*/ 4411257 w 12191966"/>
              <a:gd name="connsiteY45060" fmla="*/ 2177853 h 4330701"/>
              <a:gd name="connsiteX45061" fmla="*/ 4411651 w 12191966"/>
              <a:gd name="connsiteY45061" fmla="*/ 2179441 h 4330701"/>
              <a:gd name="connsiteX45062" fmla="*/ 4411257 w 12191966"/>
              <a:gd name="connsiteY45062" fmla="*/ 2180235 h 4330701"/>
              <a:gd name="connsiteX45063" fmla="*/ 4410462 w 12191966"/>
              <a:gd name="connsiteY45063" fmla="*/ 2181029 h 4330701"/>
              <a:gd name="connsiteX45064" fmla="*/ 4407684 w 12191966"/>
              <a:gd name="connsiteY45064" fmla="*/ 2182219 h 4330701"/>
              <a:gd name="connsiteX45065" fmla="*/ 4408080 w 12191966"/>
              <a:gd name="connsiteY45065" fmla="*/ 2184204 h 4330701"/>
              <a:gd name="connsiteX45066" fmla="*/ 4408477 w 12191966"/>
              <a:gd name="connsiteY45066" fmla="*/ 2186188 h 4330701"/>
              <a:gd name="connsiteX45067" fmla="*/ 4409667 w 12191966"/>
              <a:gd name="connsiteY45067" fmla="*/ 2187776 h 4330701"/>
              <a:gd name="connsiteX45068" fmla="*/ 4411257 w 12191966"/>
              <a:gd name="connsiteY45068" fmla="*/ 2188967 h 4330701"/>
              <a:gd name="connsiteX45069" fmla="*/ 4412444 w 12191966"/>
              <a:gd name="connsiteY45069" fmla="*/ 2189761 h 4330701"/>
              <a:gd name="connsiteX45070" fmla="*/ 4414033 w 12191966"/>
              <a:gd name="connsiteY45070" fmla="*/ 2190555 h 4330701"/>
              <a:gd name="connsiteX45071" fmla="*/ 4417609 w 12191966"/>
              <a:gd name="connsiteY45071" fmla="*/ 2191348 h 4330701"/>
              <a:gd name="connsiteX45072" fmla="*/ 4421576 w 12191966"/>
              <a:gd name="connsiteY45072" fmla="*/ 2191745 h 4330701"/>
              <a:gd name="connsiteX45073" fmla="*/ 4425145 w 12191966"/>
              <a:gd name="connsiteY45073" fmla="*/ 2192936 h 4330701"/>
              <a:gd name="connsiteX45074" fmla="*/ 4426734 w 12191966"/>
              <a:gd name="connsiteY45074" fmla="*/ 2193333 h 4330701"/>
              <a:gd name="connsiteX45075" fmla="*/ 4428320 w 12191966"/>
              <a:gd name="connsiteY45075" fmla="*/ 2194524 h 4330701"/>
              <a:gd name="connsiteX45076" fmla="*/ 4429110 w 12191966"/>
              <a:gd name="connsiteY45076" fmla="*/ 2195714 h 4330701"/>
              <a:gd name="connsiteX45077" fmla="*/ 4430302 w 12191966"/>
              <a:gd name="connsiteY45077" fmla="*/ 2197302 h 4330701"/>
              <a:gd name="connsiteX45078" fmla="*/ 4429110 w 12191966"/>
              <a:gd name="connsiteY45078" fmla="*/ 2202462 h 4330701"/>
              <a:gd name="connsiteX45079" fmla="*/ 4427127 w 12191966"/>
              <a:gd name="connsiteY45079" fmla="*/ 2206431 h 4330701"/>
              <a:gd name="connsiteX45080" fmla="*/ 4425145 w 12191966"/>
              <a:gd name="connsiteY45080" fmla="*/ 2209606 h 4330701"/>
              <a:gd name="connsiteX45081" fmla="*/ 4423159 w 12191966"/>
              <a:gd name="connsiteY45081" fmla="*/ 2212385 h 4330701"/>
              <a:gd name="connsiteX45082" fmla="*/ 4418003 w 12191966"/>
              <a:gd name="connsiteY45082" fmla="*/ 2218338 h 4330701"/>
              <a:gd name="connsiteX45083" fmla="*/ 4416016 w 12191966"/>
              <a:gd name="connsiteY45083" fmla="*/ 2221514 h 4330701"/>
              <a:gd name="connsiteX45084" fmla="*/ 4414829 w 12191966"/>
              <a:gd name="connsiteY45084" fmla="*/ 2225483 h 4330701"/>
              <a:gd name="connsiteX45085" fmla="*/ 4420780 w 12191966"/>
              <a:gd name="connsiteY45085" fmla="*/ 2228658 h 4330701"/>
              <a:gd name="connsiteX45086" fmla="*/ 4423159 w 12191966"/>
              <a:gd name="connsiteY45086" fmla="*/ 2227467 h 4330701"/>
              <a:gd name="connsiteX45087" fmla="*/ 4426334 w 12191966"/>
              <a:gd name="connsiteY45087" fmla="*/ 2227070 h 4330701"/>
              <a:gd name="connsiteX45088" fmla="*/ 4429512 w 12191966"/>
              <a:gd name="connsiteY45088" fmla="*/ 2227070 h 4330701"/>
              <a:gd name="connsiteX45089" fmla="*/ 4433080 w 12191966"/>
              <a:gd name="connsiteY45089" fmla="*/ 2227467 h 4330701"/>
              <a:gd name="connsiteX45090" fmla="*/ 4432685 w 12191966"/>
              <a:gd name="connsiteY45090" fmla="*/ 2225880 h 4330701"/>
              <a:gd name="connsiteX45091" fmla="*/ 4431894 w 12191966"/>
              <a:gd name="connsiteY45091" fmla="*/ 2224689 h 4330701"/>
              <a:gd name="connsiteX45092" fmla="*/ 4429512 w 12191966"/>
              <a:gd name="connsiteY45092" fmla="*/ 2219926 h 4330701"/>
              <a:gd name="connsiteX45093" fmla="*/ 4428716 w 12191966"/>
              <a:gd name="connsiteY45093" fmla="*/ 2217544 h 4330701"/>
              <a:gd name="connsiteX45094" fmla="*/ 4428320 w 12191966"/>
              <a:gd name="connsiteY45094" fmla="*/ 2214369 h 4330701"/>
              <a:gd name="connsiteX45095" fmla="*/ 4428320 w 12191966"/>
              <a:gd name="connsiteY45095" fmla="*/ 2210797 h 4330701"/>
              <a:gd name="connsiteX45096" fmla="*/ 4428716 w 12191966"/>
              <a:gd name="connsiteY45096" fmla="*/ 2207622 h 4330701"/>
              <a:gd name="connsiteX45097" fmla="*/ 4431097 w 12191966"/>
              <a:gd name="connsiteY45097" fmla="*/ 2205240 h 4330701"/>
              <a:gd name="connsiteX45098" fmla="*/ 4433876 w 12191966"/>
              <a:gd name="connsiteY45098" fmla="*/ 2204446 h 4330701"/>
              <a:gd name="connsiteX45099" fmla="*/ 4435865 w 12191966"/>
              <a:gd name="connsiteY45099" fmla="*/ 2203256 h 4330701"/>
              <a:gd name="connsiteX45100" fmla="*/ 4438244 w 12191966"/>
              <a:gd name="connsiteY45100" fmla="*/ 2203256 h 4330701"/>
              <a:gd name="connsiteX45101" fmla="*/ 4440227 w 12191966"/>
              <a:gd name="connsiteY45101" fmla="*/ 2204049 h 4330701"/>
              <a:gd name="connsiteX45102" fmla="*/ 4442213 w 12191966"/>
              <a:gd name="connsiteY45102" fmla="*/ 2204446 h 4330701"/>
              <a:gd name="connsiteX45103" fmla="*/ 4446182 w 12191966"/>
              <a:gd name="connsiteY45103" fmla="*/ 2206034 h 4330701"/>
              <a:gd name="connsiteX45104" fmla="*/ 4450150 w 12191966"/>
              <a:gd name="connsiteY45104" fmla="*/ 2207622 h 4330701"/>
              <a:gd name="connsiteX45105" fmla="*/ 4452928 w 12191966"/>
              <a:gd name="connsiteY45105" fmla="*/ 2208019 h 4330701"/>
              <a:gd name="connsiteX45106" fmla="*/ 4454910 w 12191966"/>
              <a:gd name="connsiteY45106" fmla="*/ 2208019 h 4330701"/>
              <a:gd name="connsiteX45107" fmla="*/ 4456899 w 12191966"/>
              <a:gd name="connsiteY45107" fmla="*/ 2208019 h 4330701"/>
              <a:gd name="connsiteX45108" fmla="*/ 4459276 w 12191966"/>
              <a:gd name="connsiteY45108" fmla="*/ 2206828 h 4330701"/>
              <a:gd name="connsiteX45109" fmla="*/ 4461267 w 12191966"/>
              <a:gd name="connsiteY45109" fmla="*/ 2206034 h 4330701"/>
              <a:gd name="connsiteX45110" fmla="*/ 4463643 w 12191966"/>
              <a:gd name="connsiteY45110" fmla="*/ 2204049 h 4330701"/>
              <a:gd name="connsiteX45111" fmla="*/ 4462850 w 12191966"/>
              <a:gd name="connsiteY45111" fmla="*/ 2206034 h 4330701"/>
              <a:gd name="connsiteX45112" fmla="*/ 4461267 w 12191966"/>
              <a:gd name="connsiteY45112" fmla="*/ 2208019 h 4330701"/>
              <a:gd name="connsiteX45113" fmla="*/ 4465231 w 12191966"/>
              <a:gd name="connsiteY45113" fmla="*/ 2208416 h 4330701"/>
              <a:gd name="connsiteX45114" fmla="*/ 4469992 w 12191966"/>
              <a:gd name="connsiteY45114" fmla="*/ 2209606 h 4330701"/>
              <a:gd name="connsiteX45115" fmla="*/ 4474755 w 12191966"/>
              <a:gd name="connsiteY45115" fmla="*/ 2210797 h 4330701"/>
              <a:gd name="connsiteX45116" fmla="*/ 4479913 w 12191966"/>
              <a:gd name="connsiteY45116" fmla="*/ 2212782 h 4330701"/>
              <a:gd name="connsiteX45117" fmla="*/ 4477536 w 12191966"/>
              <a:gd name="connsiteY45117" fmla="*/ 2206431 h 4330701"/>
              <a:gd name="connsiteX45118" fmla="*/ 4475549 w 12191966"/>
              <a:gd name="connsiteY45118" fmla="*/ 2200477 h 4330701"/>
              <a:gd name="connsiteX45119" fmla="*/ 4474755 w 12191966"/>
              <a:gd name="connsiteY45119" fmla="*/ 2197302 h 4330701"/>
              <a:gd name="connsiteX45120" fmla="*/ 4474755 w 12191966"/>
              <a:gd name="connsiteY45120" fmla="*/ 2194921 h 4330701"/>
              <a:gd name="connsiteX45121" fmla="*/ 4476342 w 12191966"/>
              <a:gd name="connsiteY45121" fmla="*/ 2192936 h 4330701"/>
              <a:gd name="connsiteX45122" fmla="*/ 4478723 w 12191966"/>
              <a:gd name="connsiteY45122" fmla="*/ 2190951 h 4330701"/>
              <a:gd name="connsiteX45123" fmla="*/ 4480310 w 12191966"/>
              <a:gd name="connsiteY45123" fmla="*/ 2191745 h 4330701"/>
              <a:gd name="connsiteX45124" fmla="*/ 4482692 w 12191966"/>
              <a:gd name="connsiteY45124" fmla="*/ 2193333 h 4330701"/>
              <a:gd name="connsiteX45125" fmla="*/ 4487056 w 12191966"/>
              <a:gd name="connsiteY45125" fmla="*/ 2194921 h 4330701"/>
              <a:gd name="connsiteX45126" fmla="*/ 4491421 w 12191966"/>
              <a:gd name="connsiteY45126" fmla="*/ 2196508 h 4330701"/>
              <a:gd name="connsiteX45127" fmla="*/ 4496579 w 12191966"/>
              <a:gd name="connsiteY45127" fmla="*/ 2198096 h 4330701"/>
              <a:gd name="connsiteX45128" fmla="*/ 4501343 w 12191966"/>
              <a:gd name="connsiteY45128" fmla="*/ 2198890 h 4330701"/>
              <a:gd name="connsiteX45129" fmla="*/ 4506501 w 12191966"/>
              <a:gd name="connsiteY45129" fmla="*/ 2199287 h 4330701"/>
              <a:gd name="connsiteX45130" fmla="*/ 4511660 w 12191966"/>
              <a:gd name="connsiteY45130" fmla="*/ 2198890 h 4330701"/>
              <a:gd name="connsiteX45131" fmla="*/ 4516820 w 12191966"/>
              <a:gd name="connsiteY45131" fmla="*/ 2187776 h 4330701"/>
              <a:gd name="connsiteX45132" fmla="*/ 4519599 w 12191966"/>
              <a:gd name="connsiteY45132" fmla="*/ 2182219 h 4330701"/>
              <a:gd name="connsiteX45133" fmla="*/ 4523172 w 12191966"/>
              <a:gd name="connsiteY45133" fmla="*/ 2177853 h 4330701"/>
              <a:gd name="connsiteX45134" fmla="*/ 4526347 w 12191966"/>
              <a:gd name="connsiteY45134" fmla="*/ 2173884 h 4330701"/>
              <a:gd name="connsiteX45135" fmla="*/ 4528728 w 12191966"/>
              <a:gd name="connsiteY45135" fmla="*/ 2171900 h 4330701"/>
              <a:gd name="connsiteX45136" fmla="*/ 4531108 w 12191966"/>
              <a:gd name="connsiteY45136" fmla="*/ 2170312 h 4330701"/>
              <a:gd name="connsiteX45137" fmla="*/ 4533094 w 12191966"/>
              <a:gd name="connsiteY45137" fmla="*/ 2169121 h 4330701"/>
              <a:gd name="connsiteX45138" fmla="*/ 4535871 w 12191966"/>
              <a:gd name="connsiteY45138" fmla="*/ 2168327 h 4330701"/>
              <a:gd name="connsiteX45139" fmla="*/ 4539048 w 12191966"/>
              <a:gd name="connsiteY45139" fmla="*/ 2167931 h 4330701"/>
              <a:gd name="connsiteX45140" fmla="*/ 4542223 w 12191966"/>
              <a:gd name="connsiteY45140" fmla="*/ 2167931 h 4330701"/>
              <a:gd name="connsiteX45141" fmla="*/ 4541033 w 12191966"/>
              <a:gd name="connsiteY45141" fmla="*/ 2174678 h 4330701"/>
              <a:gd name="connsiteX45142" fmla="*/ 4541033 w 12191966"/>
              <a:gd name="connsiteY45142" fmla="*/ 2182219 h 4330701"/>
              <a:gd name="connsiteX45143" fmla="*/ 4542223 w 12191966"/>
              <a:gd name="connsiteY45143" fmla="*/ 2189761 h 4330701"/>
              <a:gd name="connsiteX45144" fmla="*/ 4543413 w 12191966"/>
              <a:gd name="connsiteY45144" fmla="*/ 2196905 h 4330701"/>
              <a:gd name="connsiteX45145" fmla="*/ 4545796 w 12191966"/>
              <a:gd name="connsiteY45145" fmla="*/ 2198493 h 4330701"/>
              <a:gd name="connsiteX45146" fmla="*/ 4547779 w 12191966"/>
              <a:gd name="connsiteY45146" fmla="*/ 2199287 h 4330701"/>
              <a:gd name="connsiteX45147" fmla="*/ 4550160 w 12191966"/>
              <a:gd name="connsiteY45147" fmla="*/ 2200080 h 4330701"/>
              <a:gd name="connsiteX45148" fmla="*/ 4552147 w 12191966"/>
              <a:gd name="connsiteY45148" fmla="*/ 2200477 h 4330701"/>
              <a:gd name="connsiteX45149" fmla="*/ 4554130 w 12191966"/>
              <a:gd name="connsiteY45149" fmla="*/ 2200477 h 4330701"/>
              <a:gd name="connsiteX45150" fmla="*/ 4556511 w 12191966"/>
              <a:gd name="connsiteY45150" fmla="*/ 2200080 h 4330701"/>
              <a:gd name="connsiteX45151" fmla="*/ 4561671 w 12191966"/>
              <a:gd name="connsiteY45151" fmla="*/ 2198493 h 4330701"/>
              <a:gd name="connsiteX45152" fmla="*/ 4572389 w 12191966"/>
              <a:gd name="connsiteY45152" fmla="*/ 2193730 h 4330701"/>
              <a:gd name="connsiteX45153" fmla="*/ 4578736 w 12191966"/>
              <a:gd name="connsiteY45153" fmla="*/ 2192539 h 4330701"/>
              <a:gd name="connsiteX45154" fmla="*/ 4585088 w 12191966"/>
              <a:gd name="connsiteY45154" fmla="*/ 2190951 h 4330701"/>
              <a:gd name="connsiteX45155" fmla="*/ 4587073 w 12191966"/>
              <a:gd name="connsiteY45155" fmla="*/ 2196508 h 4330701"/>
              <a:gd name="connsiteX45156" fmla="*/ 4589452 w 12191966"/>
              <a:gd name="connsiteY45156" fmla="*/ 2200874 h 4330701"/>
              <a:gd name="connsiteX45157" fmla="*/ 4592232 w 12191966"/>
              <a:gd name="connsiteY45157" fmla="*/ 2204446 h 4330701"/>
              <a:gd name="connsiteX45158" fmla="*/ 4595806 w 12191966"/>
              <a:gd name="connsiteY45158" fmla="*/ 2206828 h 4330701"/>
              <a:gd name="connsiteX45159" fmla="*/ 4599375 w 12191966"/>
              <a:gd name="connsiteY45159" fmla="*/ 2208416 h 4330701"/>
              <a:gd name="connsiteX45160" fmla="*/ 4602947 w 12191966"/>
              <a:gd name="connsiteY45160" fmla="*/ 2210400 h 4330701"/>
              <a:gd name="connsiteX45161" fmla="*/ 4605723 w 12191966"/>
              <a:gd name="connsiteY45161" fmla="*/ 2198096 h 4330701"/>
              <a:gd name="connsiteX45162" fmla="*/ 4607313 w 12191966"/>
              <a:gd name="connsiteY45162" fmla="*/ 2191745 h 4330701"/>
              <a:gd name="connsiteX45163" fmla="*/ 4609299 w 12191966"/>
              <a:gd name="connsiteY45163" fmla="*/ 2185792 h 4330701"/>
              <a:gd name="connsiteX45164" fmla="*/ 4611279 w 12191966"/>
              <a:gd name="connsiteY45164" fmla="*/ 2181029 h 4330701"/>
              <a:gd name="connsiteX45165" fmla="*/ 4613667 w 12191966"/>
              <a:gd name="connsiteY45165" fmla="*/ 2175869 h 4330701"/>
              <a:gd name="connsiteX45166" fmla="*/ 4616842 w 12191966"/>
              <a:gd name="connsiteY45166" fmla="*/ 2171900 h 4330701"/>
              <a:gd name="connsiteX45167" fmla="*/ 4620411 w 12191966"/>
              <a:gd name="connsiteY45167" fmla="*/ 2168327 h 4330701"/>
              <a:gd name="connsiteX45168" fmla="*/ 4621996 w 12191966"/>
              <a:gd name="connsiteY45168" fmla="*/ 2172297 h 4330701"/>
              <a:gd name="connsiteX45169" fmla="*/ 4623189 w 12191966"/>
              <a:gd name="connsiteY45169" fmla="*/ 2176663 h 4330701"/>
              <a:gd name="connsiteX45170" fmla="*/ 4623982 w 12191966"/>
              <a:gd name="connsiteY45170" fmla="*/ 2182219 h 4330701"/>
              <a:gd name="connsiteX45171" fmla="*/ 4624376 w 12191966"/>
              <a:gd name="connsiteY45171" fmla="*/ 2188967 h 4330701"/>
              <a:gd name="connsiteX45172" fmla="*/ 4624376 w 12191966"/>
              <a:gd name="connsiteY45172" fmla="*/ 2195714 h 4330701"/>
              <a:gd name="connsiteX45173" fmla="*/ 4624376 w 12191966"/>
              <a:gd name="connsiteY45173" fmla="*/ 2202859 h 4330701"/>
              <a:gd name="connsiteX45174" fmla="*/ 4623982 w 12191966"/>
              <a:gd name="connsiteY45174" fmla="*/ 2210797 h 4330701"/>
              <a:gd name="connsiteX45175" fmla="*/ 4622793 w 12191966"/>
              <a:gd name="connsiteY45175" fmla="*/ 2218338 h 4330701"/>
              <a:gd name="connsiteX45176" fmla="*/ 4624376 w 12191966"/>
              <a:gd name="connsiteY45176" fmla="*/ 2215957 h 4330701"/>
              <a:gd name="connsiteX45177" fmla="*/ 4625964 w 12191966"/>
              <a:gd name="connsiteY45177" fmla="*/ 2212782 h 4330701"/>
              <a:gd name="connsiteX45178" fmla="*/ 4628739 w 12191966"/>
              <a:gd name="connsiteY45178" fmla="*/ 2206431 h 4330701"/>
              <a:gd name="connsiteX45179" fmla="*/ 4630329 w 12191966"/>
              <a:gd name="connsiteY45179" fmla="*/ 2204049 h 4330701"/>
              <a:gd name="connsiteX45180" fmla="*/ 4631915 w 12191966"/>
              <a:gd name="connsiteY45180" fmla="*/ 2200874 h 4330701"/>
              <a:gd name="connsiteX45181" fmla="*/ 4633900 w 12191966"/>
              <a:gd name="connsiteY45181" fmla="*/ 2198890 h 4330701"/>
              <a:gd name="connsiteX45182" fmla="*/ 4637078 w 12191966"/>
              <a:gd name="connsiteY45182" fmla="*/ 2197302 h 4330701"/>
              <a:gd name="connsiteX45183" fmla="*/ 4636283 w 12191966"/>
              <a:gd name="connsiteY45183" fmla="*/ 2201271 h 4330701"/>
              <a:gd name="connsiteX45184" fmla="*/ 4636283 w 12191966"/>
              <a:gd name="connsiteY45184" fmla="*/ 2205240 h 4330701"/>
              <a:gd name="connsiteX45185" fmla="*/ 4637473 w 12191966"/>
              <a:gd name="connsiteY45185" fmla="*/ 2208812 h 4330701"/>
              <a:gd name="connsiteX45186" fmla="*/ 4639461 w 12191966"/>
              <a:gd name="connsiteY45186" fmla="*/ 2212385 h 4330701"/>
              <a:gd name="connsiteX45187" fmla="*/ 4642633 w 12191966"/>
              <a:gd name="connsiteY45187" fmla="*/ 2210003 h 4330701"/>
              <a:gd name="connsiteX45188" fmla="*/ 4645015 w 12191966"/>
              <a:gd name="connsiteY45188" fmla="*/ 2207622 h 4330701"/>
              <a:gd name="connsiteX45189" fmla="*/ 4646604 w 12191966"/>
              <a:gd name="connsiteY45189" fmla="*/ 2204843 h 4330701"/>
              <a:gd name="connsiteX45190" fmla="*/ 4647794 w 12191966"/>
              <a:gd name="connsiteY45190" fmla="*/ 2202065 h 4330701"/>
              <a:gd name="connsiteX45191" fmla="*/ 4648985 w 12191966"/>
              <a:gd name="connsiteY45191" fmla="*/ 2198890 h 4330701"/>
              <a:gd name="connsiteX45192" fmla="*/ 4650175 w 12191966"/>
              <a:gd name="connsiteY45192" fmla="*/ 2195714 h 4330701"/>
              <a:gd name="connsiteX45193" fmla="*/ 4650968 w 12191966"/>
              <a:gd name="connsiteY45193" fmla="*/ 2189761 h 4330701"/>
              <a:gd name="connsiteX45194" fmla="*/ 4651365 w 12191966"/>
              <a:gd name="connsiteY45194" fmla="*/ 2184204 h 4330701"/>
              <a:gd name="connsiteX45195" fmla="*/ 4652950 w 12191966"/>
              <a:gd name="connsiteY45195" fmla="*/ 2178250 h 4330701"/>
              <a:gd name="connsiteX45196" fmla="*/ 4654141 w 12191966"/>
              <a:gd name="connsiteY45196" fmla="*/ 2175869 h 4330701"/>
              <a:gd name="connsiteX45197" fmla="*/ 4655335 w 12191966"/>
              <a:gd name="connsiteY45197" fmla="*/ 2173487 h 4330701"/>
              <a:gd name="connsiteX45198" fmla="*/ 4657317 w 12191966"/>
              <a:gd name="connsiteY45198" fmla="*/ 2170709 h 4330701"/>
              <a:gd name="connsiteX45199" fmla="*/ 4659699 w 12191966"/>
              <a:gd name="connsiteY45199" fmla="*/ 2168327 h 4330701"/>
              <a:gd name="connsiteX45200" fmla="*/ 4660894 w 12191966"/>
              <a:gd name="connsiteY45200" fmla="*/ 2169915 h 4330701"/>
              <a:gd name="connsiteX45201" fmla="*/ 4661681 w 12191966"/>
              <a:gd name="connsiteY45201" fmla="*/ 2171900 h 4330701"/>
              <a:gd name="connsiteX45202" fmla="*/ 4662479 w 12191966"/>
              <a:gd name="connsiteY45202" fmla="*/ 2174678 h 4330701"/>
              <a:gd name="connsiteX45203" fmla="*/ 4662873 w 12191966"/>
              <a:gd name="connsiteY45203" fmla="*/ 2177853 h 4330701"/>
              <a:gd name="connsiteX45204" fmla="*/ 4662873 w 12191966"/>
              <a:gd name="connsiteY45204" fmla="*/ 2181426 h 4330701"/>
              <a:gd name="connsiteX45205" fmla="*/ 4662873 w 12191966"/>
              <a:gd name="connsiteY45205" fmla="*/ 2185395 h 4330701"/>
              <a:gd name="connsiteX45206" fmla="*/ 4662479 w 12191966"/>
              <a:gd name="connsiteY45206" fmla="*/ 2189364 h 4330701"/>
              <a:gd name="connsiteX45207" fmla="*/ 4662080 w 12191966"/>
              <a:gd name="connsiteY45207" fmla="*/ 2193333 h 4330701"/>
              <a:gd name="connsiteX45208" fmla="*/ 4660894 w 12191966"/>
              <a:gd name="connsiteY45208" fmla="*/ 2197302 h 4330701"/>
              <a:gd name="connsiteX45209" fmla="*/ 4659699 w 12191966"/>
              <a:gd name="connsiteY45209" fmla="*/ 2201271 h 4330701"/>
              <a:gd name="connsiteX45210" fmla="*/ 4657317 w 12191966"/>
              <a:gd name="connsiteY45210" fmla="*/ 2204843 h 4330701"/>
              <a:gd name="connsiteX45211" fmla="*/ 4654935 w 12191966"/>
              <a:gd name="connsiteY45211" fmla="*/ 2208019 h 4330701"/>
              <a:gd name="connsiteX45212" fmla="*/ 4652554 w 12191966"/>
              <a:gd name="connsiteY45212" fmla="*/ 2210400 h 4330701"/>
              <a:gd name="connsiteX45213" fmla="*/ 4648985 w 12191966"/>
              <a:gd name="connsiteY45213" fmla="*/ 2212385 h 4330701"/>
              <a:gd name="connsiteX45214" fmla="*/ 4645015 w 12191966"/>
              <a:gd name="connsiteY45214" fmla="*/ 2213575 h 4330701"/>
              <a:gd name="connsiteX45215" fmla="*/ 4640255 w 12191966"/>
              <a:gd name="connsiteY45215" fmla="*/ 2213972 h 4330701"/>
              <a:gd name="connsiteX45216" fmla="*/ 4644621 w 12191966"/>
              <a:gd name="connsiteY45216" fmla="*/ 2217941 h 4330701"/>
              <a:gd name="connsiteX45217" fmla="*/ 4648985 w 12191966"/>
              <a:gd name="connsiteY45217" fmla="*/ 2221514 h 4330701"/>
              <a:gd name="connsiteX45218" fmla="*/ 4654541 w 12191966"/>
              <a:gd name="connsiteY45218" fmla="*/ 2224689 h 4330701"/>
              <a:gd name="connsiteX45219" fmla="*/ 4660894 w 12191966"/>
              <a:gd name="connsiteY45219" fmla="*/ 2227467 h 4330701"/>
              <a:gd name="connsiteX45220" fmla="*/ 4662080 w 12191966"/>
              <a:gd name="connsiteY45220" fmla="*/ 2223101 h 4330701"/>
              <a:gd name="connsiteX45221" fmla="*/ 4662080 w 12191966"/>
              <a:gd name="connsiteY45221" fmla="*/ 2217941 h 4330701"/>
              <a:gd name="connsiteX45222" fmla="*/ 4661681 w 12191966"/>
              <a:gd name="connsiteY45222" fmla="*/ 2212385 h 4330701"/>
              <a:gd name="connsiteX45223" fmla="*/ 4659699 w 12191966"/>
              <a:gd name="connsiteY45223" fmla="*/ 2206431 h 4330701"/>
              <a:gd name="connsiteX45224" fmla="*/ 4666845 w 12191966"/>
              <a:gd name="connsiteY45224" fmla="*/ 2209606 h 4330701"/>
              <a:gd name="connsiteX45225" fmla="*/ 4669624 w 12191966"/>
              <a:gd name="connsiteY45225" fmla="*/ 2210400 h 4330701"/>
              <a:gd name="connsiteX45226" fmla="*/ 4672003 w 12191966"/>
              <a:gd name="connsiteY45226" fmla="*/ 2210400 h 4330701"/>
              <a:gd name="connsiteX45227" fmla="*/ 4673990 w 12191966"/>
              <a:gd name="connsiteY45227" fmla="*/ 2210400 h 4330701"/>
              <a:gd name="connsiteX45228" fmla="*/ 4675574 w 12191966"/>
              <a:gd name="connsiteY45228" fmla="*/ 2210003 h 4330701"/>
              <a:gd name="connsiteX45229" fmla="*/ 4679942 w 12191966"/>
              <a:gd name="connsiteY45229" fmla="*/ 2208416 h 4330701"/>
              <a:gd name="connsiteX45230" fmla="*/ 4676766 w 12191966"/>
              <a:gd name="connsiteY45230" fmla="*/ 2204446 h 4330701"/>
              <a:gd name="connsiteX45231" fmla="*/ 4675174 w 12191966"/>
              <a:gd name="connsiteY45231" fmla="*/ 2202859 h 4330701"/>
              <a:gd name="connsiteX45232" fmla="*/ 4673589 w 12191966"/>
              <a:gd name="connsiteY45232" fmla="*/ 2202065 h 4330701"/>
              <a:gd name="connsiteX45233" fmla="*/ 4672003 w 12191966"/>
              <a:gd name="connsiteY45233" fmla="*/ 2201271 h 4330701"/>
              <a:gd name="connsiteX45234" fmla="*/ 4671210 w 12191966"/>
              <a:gd name="connsiteY45234" fmla="*/ 2202065 h 4330701"/>
              <a:gd name="connsiteX45235" fmla="*/ 4669624 w 12191966"/>
              <a:gd name="connsiteY45235" fmla="*/ 2202859 h 4330701"/>
              <a:gd name="connsiteX45236" fmla="*/ 4668435 w 12191966"/>
              <a:gd name="connsiteY45236" fmla="*/ 2206034 h 4330701"/>
              <a:gd name="connsiteX45237" fmla="*/ 4666845 w 12191966"/>
              <a:gd name="connsiteY45237" fmla="*/ 2204843 h 4330701"/>
              <a:gd name="connsiteX45238" fmla="*/ 4666052 w 12191966"/>
              <a:gd name="connsiteY45238" fmla="*/ 2204049 h 4330701"/>
              <a:gd name="connsiteX45239" fmla="*/ 4665655 w 12191966"/>
              <a:gd name="connsiteY45239" fmla="*/ 2202065 h 4330701"/>
              <a:gd name="connsiteX45240" fmla="*/ 4664862 w 12191966"/>
              <a:gd name="connsiteY45240" fmla="*/ 2199287 h 4330701"/>
              <a:gd name="connsiteX45241" fmla="*/ 4664067 w 12191966"/>
              <a:gd name="connsiteY45241" fmla="*/ 2188967 h 4330701"/>
              <a:gd name="connsiteX45242" fmla="*/ 4672404 w 12191966"/>
              <a:gd name="connsiteY45242" fmla="*/ 2192936 h 4330701"/>
              <a:gd name="connsiteX45243" fmla="*/ 4676766 w 12191966"/>
              <a:gd name="connsiteY45243" fmla="*/ 2194921 h 4330701"/>
              <a:gd name="connsiteX45244" fmla="*/ 4681131 w 12191966"/>
              <a:gd name="connsiteY45244" fmla="*/ 2196905 h 4330701"/>
              <a:gd name="connsiteX45245" fmla="*/ 4685492 w 12191966"/>
              <a:gd name="connsiteY45245" fmla="*/ 2198096 h 4330701"/>
              <a:gd name="connsiteX45246" fmla="*/ 4691049 w 12191966"/>
              <a:gd name="connsiteY45246" fmla="*/ 2198493 h 4330701"/>
              <a:gd name="connsiteX45247" fmla="*/ 4696608 w 12191966"/>
              <a:gd name="connsiteY45247" fmla="*/ 2198096 h 4330701"/>
              <a:gd name="connsiteX45248" fmla="*/ 4703749 w 12191966"/>
              <a:gd name="connsiteY45248" fmla="*/ 2196508 h 4330701"/>
              <a:gd name="connsiteX45249" fmla="*/ 4701769 w 12191966"/>
              <a:gd name="connsiteY45249" fmla="*/ 2191348 h 4330701"/>
              <a:gd name="connsiteX45250" fmla="*/ 4698988 w 12191966"/>
              <a:gd name="connsiteY45250" fmla="*/ 2186982 h 4330701"/>
              <a:gd name="connsiteX45251" fmla="*/ 4696608 w 12191966"/>
              <a:gd name="connsiteY45251" fmla="*/ 2179838 h 4330701"/>
              <a:gd name="connsiteX45252" fmla="*/ 4693036 w 12191966"/>
              <a:gd name="connsiteY45252" fmla="*/ 2168724 h 4330701"/>
              <a:gd name="connsiteX45253" fmla="*/ 4696608 w 12191966"/>
              <a:gd name="connsiteY45253" fmla="*/ 2171900 h 4330701"/>
              <a:gd name="connsiteX45254" fmla="*/ 4700576 w 12191966"/>
              <a:gd name="connsiteY45254" fmla="*/ 2174281 h 4330701"/>
              <a:gd name="connsiteX45255" fmla="*/ 4702559 w 12191966"/>
              <a:gd name="connsiteY45255" fmla="*/ 2175472 h 4330701"/>
              <a:gd name="connsiteX45256" fmla="*/ 4704541 w 12191966"/>
              <a:gd name="connsiteY45256" fmla="*/ 2175869 h 4330701"/>
              <a:gd name="connsiteX45257" fmla="*/ 4707316 w 12191966"/>
              <a:gd name="connsiteY45257" fmla="*/ 2176266 h 4330701"/>
              <a:gd name="connsiteX45258" fmla="*/ 4710097 w 12191966"/>
              <a:gd name="connsiteY45258" fmla="*/ 2176266 h 4330701"/>
              <a:gd name="connsiteX45259" fmla="*/ 4704541 w 12191966"/>
              <a:gd name="connsiteY45259" fmla="*/ 2170312 h 4330701"/>
              <a:gd name="connsiteX45260" fmla="*/ 4698988 w 12191966"/>
              <a:gd name="connsiteY45260" fmla="*/ 2164358 h 4330701"/>
              <a:gd name="connsiteX45261" fmla="*/ 4693432 w 12191966"/>
              <a:gd name="connsiteY45261" fmla="*/ 2158802 h 4330701"/>
              <a:gd name="connsiteX45262" fmla="*/ 4688272 w 12191966"/>
              <a:gd name="connsiteY45262" fmla="*/ 2152848 h 4330701"/>
              <a:gd name="connsiteX45263" fmla="*/ 4686288 w 12191966"/>
              <a:gd name="connsiteY45263" fmla="*/ 2149276 h 4330701"/>
              <a:gd name="connsiteX45264" fmla="*/ 4683512 w 12191966"/>
              <a:gd name="connsiteY45264" fmla="*/ 2145704 h 4330701"/>
              <a:gd name="connsiteX45265" fmla="*/ 4681527 w 12191966"/>
              <a:gd name="connsiteY45265" fmla="*/ 2141734 h 4330701"/>
              <a:gd name="connsiteX45266" fmla="*/ 4679942 w 12191966"/>
              <a:gd name="connsiteY45266" fmla="*/ 2137765 h 4330701"/>
              <a:gd name="connsiteX45267" fmla="*/ 4678751 w 12191966"/>
              <a:gd name="connsiteY45267" fmla="*/ 2132605 h 4330701"/>
              <a:gd name="connsiteX45268" fmla="*/ 4677559 w 12191966"/>
              <a:gd name="connsiteY45268" fmla="*/ 2127842 h 4330701"/>
              <a:gd name="connsiteX45269" fmla="*/ 4677163 w 12191966"/>
              <a:gd name="connsiteY45269" fmla="*/ 2121492 h 4330701"/>
              <a:gd name="connsiteX45270" fmla="*/ 4677163 w 12191966"/>
              <a:gd name="connsiteY45270" fmla="*/ 2115538 h 4330701"/>
              <a:gd name="connsiteX45271" fmla="*/ 4679540 w 12191966"/>
              <a:gd name="connsiteY45271" fmla="*/ 2115935 h 4330701"/>
              <a:gd name="connsiteX45272" fmla="*/ 4681925 w 12191966"/>
              <a:gd name="connsiteY45272" fmla="*/ 2116729 h 4330701"/>
              <a:gd name="connsiteX45273" fmla="*/ 4683908 w 12191966"/>
              <a:gd name="connsiteY45273" fmla="*/ 2116729 h 4330701"/>
              <a:gd name="connsiteX45274" fmla="*/ 4686288 w 12191966"/>
              <a:gd name="connsiteY45274" fmla="*/ 2116729 h 4330701"/>
              <a:gd name="connsiteX45275" fmla="*/ 4687478 w 12191966"/>
              <a:gd name="connsiteY45275" fmla="*/ 2115538 h 4330701"/>
              <a:gd name="connsiteX45276" fmla="*/ 4689064 w 12191966"/>
              <a:gd name="connsiteY45276" fmla="*/ 2115141 h 4330701"/>
              <a:gd name="connsiteX45277" fmla="*/ 4691443 w 12191966"/>
              <a:gd name="connsiteY45277" fmla="*/ 2112760 h 4330701"/>
              <a:gd name="connsiteX45278" fmla="*/ 4694225 w 12191966"/>
              <a:gd name="connsiteY45278" fmla="*/ 2110775 h 4330701"/>
              <a:gd name="connsiteX45279" fmla="*/ 4697006 w 12191966"/>
              <a:gd name="connsiteY45279" fmla="*/ 2108791 h 4330701"/>
              <a:gd name="connsiteX45280" fmla="*/ 4698593 w 12191966"/>
              <a:gd name="connsiteY45280" fmla="*/ 2107997 h 4330701"/>
              <a:gd name="connsiteX45281" fmla="*/ 4700576 w 12191966"/>
              <a:gd name="connsiteY45281" fmla="*/ 2107600 h 4330701"/>
              <a:gd name="connsiteX45282" fmla="*/ 4702559 w 12191966"/>
              <a:gd name="connsiteY45282" fmla="*/ 2107600 h 4330701"/>
              <a:gd name="connsiteX45283" fmla="*/ 4704541 w 12191966"/>
              <a:gd name="connsiteY45283" fmla="*/ 2107997 h 4330701"/>
              <a:gd name="connsiteX45284" fmla="*/ 4703749 w 12191966"/>
              <a:gd name="connsiteY45284" fmla="*/ 2111172 h 4330701"/>
              <a:gd name="connsiteX45285" fmla="*/ 4702559 w 12191966"/>
              <a:gd name="connsiteY45285" fmla="*/ 2113951 h 4330701"/>
              <a:gd name="connsiteX45286" fmla="*/ 4698988 w 12191966"/>
              <a:gd name="connsiteY45286" fmla="*/ 2119110 h 4330701"/>
              <a:gd name="connsiteX45287" fmla="*/ 4697006 w 12191966"/>
              <a:gd name="connsiteY45287" fmla="*/ 2121095 h 4330701"/>
              <a:gd name="connsiteX45288" fmla="*/ 4695811 w 12191966"/>
              <a:gd name="connsiteY45288" fmla="*/ 2124270 h 4330701"/>
              <a:gd name="connsiteX45289" fmla="*/ 4694225 w 12191966"/>
              <a:gd name="connsiteY45289" fmla="*/ 2127049 h 4330701"/>
              <a:gd name="connsiteX45290" fmla="*/ 4693432 w 12191966"/>
              <a:gd name="connsiteY45290" fmla="*/ 2130621 h 4330701"/>
              <a:gd name="connsiteX45291" fmla="*/ 4698593 w 12191966"/>
              <a:gd name="connsiteY45291" fmla="*/ 2132605 h 4330701"/>
              <a:gd name="connsiteX45292" fmla="*/ 4700576 w 12191966"/>
              <a:gd name="connsiteY45292" fmla="*/ 2133002 h 4330701"/>
              <a:gd name="connsiteX45293" fmla="*/ 4702559 w 12191966"/>
              <a:gd name="connsiteY45293" fmla="*/ 2133796 h 4330701"/>
              <a:gd name="connsiteX45294" fmla="*/ 4704145 w 12191966"/>
              <a:gd name="connsiteY45294" fmla="*/ 2133002 h 4330701"/>
              <a:gd name="connsiteX45295" fmla="*/ 4705731 w 12191966"/>
              <a:gd name="connsiteY45295" fmla="*/ 2132605 h 4330701"/>
              <a:gd name="connsiteX45296" fmla="*/ 4706525 w 12191966"/>
              <a:gd name="connsiteY45296" fmla="*/ 2132209 h 4330701"/>
              <a:gd name="connsiteX45297" fmla="*/ 4707716 w 12191966"/>
              <a:gd name="connsiteY45297" fmla="*/ 2130621 h 4330701"/>
              <a:gd name="connsiteX45298" fmla="*/ 4709305 w 12191966"/>
              <a:gd name="connsiteY45298" fmla="*/ 2128239 h 4330701"/>
              <a:gd name="connsiteX45299" fmla="*/ 4709700 w 12191966"/>
              <a:gd name="connsiteY45299" fmla="*/ 2124270 h 4330701"/>
              <a:gd name="connsiteX45300" fmla="*/ 4710097 w 12191966"/>
              <a:gd name="connsiteY45300" fmla="*/ 2120301 h 4330701"/>
              <a:gd name="connsiteX45301" fmla="*/ 4710097 w 12191966"/>
              <a:gd name="connsiteY45301" fmla="*/ 2115538 h 4330701"/>
              <a:gd name="connsiteX45302" fmla="*/ 4710097 w 12191966"/>
              <a:gd name="connsiteY45302" fmla="*/ 2105615 h 4330701"/>
              <a:gd name="connsiteX45303" fmla="*/ 4710097 w 12191966"/>
              <a:gd name="connsiteY45303" fmla="*/ 2096090 h 4330701"/>
              <a:gd name="connsiteX45304" fmla="*/ 4710494 w 12191966"/>
              <a:gd name="connsiteY45304" fmla="*/ 2092121 h 4330701"/>
              <a:gd name="connsiteX45305" fmla="*/ 4712082 w 12191966"/>
              <a:gd name="connsiteY45305" fmla="*/ 2088945 h 4330701"/>
              <a:gd name="connsiteX45306" fmla="*/ 4713671 w 12191966"/>
              <a:gd name="connsiteY45306" fmla="*/ 2086564 h 4330701"/>
              <a:gd name="connsiteX45307" fmla="*/ 4714864 w 12191966"/>
              <a:gd name="connsiteY45307" fmla="*/ 2085373 h 4330701"/>
              <a:gd name="connsiteX45308" fmla="*/ 4716050 w 12191966"/>
              <a:gd name="connsiteY45308" fmla="*/ 2084976 h 4330701"/>
              <a:gd name="connsiteX45309" fmla="*/ 4713671 w 12191966"/>
              <a:gd name="connsiteY45309" fmla="*/ 2081007 h 4330701"/>
              <a:gd name="connsiteX45310" fmla="*/ 4711289 w 12191966"/>
              <a:gd name="connsiteY45310" fmla="*/ 2077435 h 4330701"/>
              <a:gd name="connsiteX45311" fmla="*/ 4708509 w 12191966"/>
              <a:gd name="connsiteY45311" fmla="*/ 2074656 h 4330701"/>
              <a:gd name="connsiteX45312" fmla="*/ 4706128 w 12191966"/>
              <a:gd name="connsiteY45312" fmla="*/ 2071878 h 4330701"/>
              <a:gd name="connsiteX45313" fmla="*/ 4704145 w 12191966"/>
              <a:gd name="connsiteY45313" fmla="*/ 2070290 h 4330701"/>
              <a:gd name="connsiteX45314" fmla="*/ 4701769 w 12191966"/>
              <a:gd name="connsiteY45314" fmla="*/ 2069100 h 4330701"/>
              <a:gd name="connsiteX45315" fmla="*/ 4698988 w 12191966"/>
              <a:gd name="connsiteY45315" fmla="*/ 2068306 h 4330701"/>
              <a:gd name="connsiteX45316" fmla="*/ 4696608 w 12191966"/>
              <a:gd name="connsiteY45316" fmla="*/ 2067512 h 4330701"/>
              <a:gd name="connsiteX45317" fmla="*/ 4691443 w 12191966"/>
              <a:gd name="connsiteY45317" fmla="*/ 2067115 h 4330701"/>
              <a:gd name="connsiteX45318" fmla="*/ 4685492 w 12191966"/>
              <a:gd name="connsiteY45318" fmla="*/ 2065924 h 4330701"/>
              <a:gd name="connsiteX45319" fmla="*/ 4679149 w 12191966"/>
              <a:gd name="connsiteY45319" fmla="*/ 2065131 h 4330701"/>
              <a:gd name="connsiteX45320" fmla="*/ 4675574 w 12191966"/>
              <a:gd name="connsiteY45320" fmla="*/ 2063543 h 4330701"/>
              <a:gd name="connsiteX45321" fmla="*/ 4671607 w 12191966"/>
              <a:gd name="connsiteY45321" fmla="*/ 2061955 h 4330701"/>
              <a:gd name="connsiteX45322" fmla="*/ 4673195 w 12191966"/>
              <a:gd name="connsiteY45322" fmla="*/ 2056002 h 4330701"/>
              <a:gd name="connsiteX45323" fmla="*/ 4674383 w 12191966"/>
              <a:gd name="connsiteY45323" fmla="*/ 2050842 h 4330701"/>
              <a:gd name="connsiteX45324" fmla="*/ 4670419 w 12191966"/>
              <a:gd name="connsiteY45324" fmla="*/ 2052032 h 4330701"/>
              <a:gd name="connsiteX45325" fmla="*/ 4666052 w 12191966"/>
              <a:gd name="connsiteY45325" fmla="*/ 2054017 h 4330701"/>
              <a:gd name="connsiteX45326" fmla="*/ 4660894 w 12191966"/>
              <a:gd name="connsiteY45326" fmla="*/ 2056795 h 4330701"/>
              <a:gd name="connsiteX45327" fmla="*/ 4654541 w 12191966"/>
              <a:gd name="connsiteY45327" fmla="*/ 2061558 h 4330701"/>
              <a:gd name="connsiteX45328" fmla="*/ 4652554 w 12191966"/>
              <a:gd name="connsiteY45328" fmla="*/ 2057589 h 4330701"/>
              <a:gd name="connsiteX45329" fmla="*/ 4651365 w 12191966"/>
              <a:gd name="connsiteY45329" fmla="*/ 2053223 h 4330701"/>
              <a:gd name="connsiteX45330" fmla="*/ 4650571 w 12191966"/>
              <a:gd name="connsiteY45330" fmla="*/ 2050445 h 4330701"/>
              <a:gd name="connsiteX45331" fmla="*/ 4650571 w 12191966"/>
              <a:gd name="connsiteY45331" fmla="*/ 2047270 h 4330701"/>
              <a:gd name="connsiteX45332" fmla="*/ 4650968 w 12191966"/>
              <a:gd name="connsiteY45332" fmla="*/ 2044491 h 4330701"/>
              <a:gd name="connsiteX45333" fmla="*/ 4651365 w 12191966"/>
              <a:gd name="connsiteY45333" fmla="*/ 2041713 h 4330701"/>
              <a:gd name="connsiteX45334" fmla="*/ 4654141 w 12191966"/>
              <a:gd name="connsiteY45334" fmla="*/ 2037347 h 4330701"/>
              <a:gd name="connsiteX45335" fmla="*/ 4656127 w 12191966"/>
              <a:gd name="connsiteY45335" fmla="*/ 2033775 h 4330701"/>
              <a:gd name="connsiteX45336" fmla="*/ 4657317 w 12191966"/>
              <a:gd name="connsiteY45336" fmla="*/ 2030202 h 4330701"/>
              <a:gd name="connsiteX45337" fmla="*/ 4657317 w 12191966"/>
              <a:gd name="connsiteY45337" fmla="*/ 2028218 h 4330701"/>
              <a:gd name="connsiteX45338" fmla="*/ 4657317 w 12191966"/>
              <a:gd name="connsiteY45338" fmla="*/ 2027027 h 4330701"/>
              <a:gd name="connsiteX45339" fmla="*/ 4656525 w 12191966"/>
              <a:gd name="connsiteY45339" fmla="*/ 2024646 h 4330701"/>
              <a:gd name="connsiteX45340" fmla="*/ 4654541 w 12191966"/>
              <a:gd name="connsiteY45340" fmla="*/ 2023455 h 4330701"/>
              <a:gd name="connsiteX45341" fmla="*/ 4656127 w 12191966"/>
              <a:gd name="connsiteY45341" fmla="*/ 2019883 h 4330701"/>
              <a:gd name="connsiteX45342" fmla="*/ 4657317 w 12191966"/>
              <a:gd name="connsiteY45342" fmla="*/ 2017104 h 4330701"/>
              <a:gd name="connsiteX45343" fmla="*/ 4659699 w 12191966"/>
              <a:gd name="connsiteY45343" fmla="*/ 2015120 h 4330701"/>
              <a:gd name="connsiteX45344" fmla="*/ 4660894 w 12191966"/>
              <a:gd name="connsiteY45344" fmla="*/ 2013929 h 4330701"/>
              <a:gd name="connsiteX45345" fmla="*/ 4662873 w 12191966"/>
              <a:gd name="connsiteY45345" fmla="*/ 2012738 h 4330701"/>
              <a:gd name="connsiteX45346" fmla="*/ 4664862 w 12191966"/>
              <a:gd name="connsiteY45346" fmla="*/ 2011944 h 4330701"/>
              <a:gd name="connsiteX45347" fmla="*/ 4666845 w 12191966"/>
              <a:gd name="connsiteY45347" fmla="*/ 2011944 h 4330701"/>
              <a:gd name="connsiteX45348" fmla="*/ 4669624 w 12191966"/>
              <a:gd name="connsiteY45348" fmla="*/ 2011944 h 4330701"/>
              <a:gd name="connsiteX45349" fmla="*/ 4674383 w 12191966"/>
              <a:gd name="connsiteY45349" fmla="*/ 2012341 h 4330701"/>
              <a:gd name="connsiteX45350" fmla="*/ 4679540 w 12191966"/>
              <a:gd name="connsiteY45350" fmla="*/ 2013929 h 4330701"/>
              <a:gd name="connsiteX45351" fmla="*/ 4685492 w 12191966"/>
              <a:gd name="connsiteY45351" fmla="*/ 2015120 h 4330701"/>
              <a:gd name="connsiteX45352" fmla="*/ 4691443 w 12191966"/>
              <a:gd name="connsiteY45352" fmla="*/ 2016707 h 4330701"/>
              <a:gd name="connsiteX45353" fmla="*/ 4691049 w 12191966"/>
              <a:gd name="connsiteY45353" fmla="*/ 2016310 h 4330701"/>
              <a:gd name="connsiteX45354" fmla="*/ 4692242 w 12191966"/>
              <a:gd name="connsiteY45354" fmla="*/ 2011151 h 4330701"/>
              <a:gd name="connsiteX45355" fmla="*/ 4693036 w 12191966"/>
              <a:gd name="connsiteY45355" fmla="*/ 2008372 h 4330701"/>
              <a:gd name="connsiteX45356" fmla="*/ 4694225 w 12191966"/>
              <a:gd name="connsiteY45356" fmla="*/ 2006785 h 4330701"/>
              <a:gd name="connsiteX45357" fmla="*/ 4696211 w 12191966"/>
              <a:gd name="connsiteY45357" fmla="*/ 2006388 h 4330701"/>
              <a:gd name="connsiteX45358" fmla="*/ 4697802 w 12191966"/>
              <a:gd name="connsiteY45358" fmla="*/ 2006785 h 4330701"/>
              <a:gd name="connsiteX45359" fmla="*/ 4700179 w 12191966"/>
              <a:gd name="connsiteY45359" fmla="*/ 2007578 h 4330701"/>
              <a:gd name="connsiteX45360" fmla="*/ 4703354 w 12191966"/>
              <a:gd name="connsiteY45360" fmla="*/ 2008769 h 4330701"/>
              <a:gd name="connsiteX45361" fmla="*/ 4706128 w 12191966"/>
              <a:gd name="connsiteY45361" fmla="*/ 2008769 h 4330701"/>
              <a:gd name="connsiteX45362" fmla="*/ 4706525 w 12191966"/>
              <a:gd name="connsiteY45362" fmla="*/ 2016310 h 4330701"/>
              <a:gd name="connsiteX45363" fmla="*/ 4710494 w 12191966"/>
              <a:gd name="connsiteY45363" fmla="*/ 2015914 h 4330701"/>
              <a:gd name="connsiteX45364" fmla="*/ 4712875 w 12191966"/>
              <a:gd name="connsiteY45364" fmla="*/ 2034965 h 4330701"/>
              <a:gd name="connsiteX45365" fmla="*/ 4712875 w 12191966"/>
              <a:gd name="connsiteY45365" fmla="*/ 2041316 h 4330701"/>
              <a:gd name="connsiteX45366" fmla="*/ 4712082 w 12191966"/>
              <a:gd name="connsiteY45366" fmla="*/ 2046873 h 4330701"/>
              <a:gd name="connsiteX45367" fmla="*/ 4714864 w 12191966"/>
              <a:gd name="connsiteY45367" fmla="*/ 2047270 h 4330701"/>
              <a:gd name="connsiteX45368" fmla="*/ 4717245 w 12191966"/>
              <a:gd name="connsiteY45368" fmla="*/ 2043697 h 4330701"/>
              <a:gd name="connsiteX45369" fmla="*/ 4719230 w 12191966"/>
              <a:gd name="connsiteY45369" fmla="*/ 2040919 h 4330701"/>
              <a:gd name="connsiteX45370" fmla="*/ 4719627 w 12191966"/>
              <a:gd name="connsiteY45370" fmla="*/ 2039728 h 4330701"/>
              <a:gd name="connsiteX45371" fmla="*/ 4719230 w 12191966"/>
              <a:gd name="connsiteY45371" fmla="*/ 2038934 h 4330701"/>
              <a:gd name="connsiteX45372" fmla="*/ 4717640 w 12191966"/>
              <a:gd name="connsiteY45372" fmla="*/ 2037744 h 4330701"/>
              <a:gd name="connsiteX45373" fmla="*/ 4715657 w 12191966"/>
              <a:gd name="connsiteY45373" fmla="*/ 2037347 h 4330701"/>
              <a:gd name="connsiteX45374" fmla="*/ 4716050 w 12191966"/>
              <a:gd name="connsiteY45374" fmla="*/ 2033775 h 4330701"/>
              <a:gd name="connsiteX45375" fmla="*/ 4717245 w 12191966"/>
              <a:gd name="connsiteY45375" fmla="*/ 2030996 h 4330701"/>
              <a:gd name="connsiteX45376" fmla="*/ 4718833 w 12191966"/>
              <a:gd name="connsiteY45376" fmla="*/ 2029012 h 4330701"/>
              <a:gd name="connsiteX45377" fmla="*/ 4720420 w 12191966"/>
              <a:gd name="connsiteY45377" fmla="*/ 2027821 h 4330701"/>
              <a:gd name="connsiteX45378" fmla="*/ 4721611 w 12191966"/>
              <a:gd name="connsiteY45378" fmla="*/ 2027027 h 4330701"/>
              <a:gd name="connsiteX45379" fmla="*/ 4723201 w 12191966"/>
              <a:gd name="connsiteY45379" fmla="*/ 2027027 h 4330701"/>
              <a:gd name="connsiteX45380" fmla="*/ 4726773 w 12191966"/>
              <a:gd name="connsiteY45380" fmla="*/ 2027027 h 4330701"/>
              <a:gd name="connsiteX45381" fmla="*/ 4730345 w 12191966"/>
              <a:gd name="connsiteY45381" fmla="*/ 2027821 h 4330701"/>
              <a:gd name="connsiteX45382" fmla="*/ 4733919 w 12191966"/>
              <a:gd name="connsiteY45382" fmla="*/ 2027821 h 4330701"/>
              <a:gd name="connsiteX45383" fmla="*/ 4735110 w 12191966"/>
              <a:gd name="connsiteY45383" fmla="*/ 2027424 h 4330701"/>
              <a:gd name="connsiteX45384" fmla="*/ 4736697 w 12191966"/>
              <a:gd name="connsiteY45384" fmla="*/ 2026233 h 4330701"/>
              <a:gd name="connsiteX45385" fmla="*/ 4737888 w 12191966"/>
              <a:gd name="connsiteY45385" fmla="*/ 2025439 h 4330701"/>
              <a:gd name="connsiteX45386" fmla="*/ 4738285 w 12191966"/>
              <a:gd name="connsiteY45386" fmla="*/ 2022661 h 4330701"/>
              <a:gd name="connsiteX45387" fmla="*/ 4739873 w 12191966"/>
              <a:gd name="connsiteY45387" fmla="*/ 2023455 h 4330701"/>
              <a:gd name="connsiteX45388" fmla="*/ 4740665 w 12191966"/>
              <a:gd name="connsiteY45388" fmla="*/ 2023852 h 4330701"/>
              <a:gd name="connsiteX45389" fmla="*/ 4741854 w 12191966"/>
              <a:gd name="connsiteY45389" fmla="*/ 2024646 h 4330701"/>
              <a:gd name="connsiteX45390" fmla="*/ 4742254 w 12191966"/>
              <a:gd name="connsiteY45390" fmla="*/ 2025836 h 4330701"/>
              <a:gd name="connsiteX45391" fmla="*/ 4743442 w 12191966"/>
              <a:gd name="connsiteY45391" fmla="*/ 2029012 h 4330701"/>
              <a:gd name="connsiteX45392" fmla="*/ 4744236 w 12191966"/>
              <a:gd name="connsiteY45392" fmla="*/ 2032187 h 4330701"/>
              <a:gd name="connsiteX45393" fmla="*/ 4745425 w 12191966"/>
              <a:gd name="connsiteY45393" fmla="*/ 2035362 h 4330701"/>
              <a:gd name="connsiteX45394" fmla="*/ 4746218 w 12191966"/>
              <a:gd name="connsiteY45394" fmla="*/ 2037744 h 4330701"/>
              <a:gd name="connsiteX45395" fmla="*/ 4747406 w 12191966"/>
              <a:gd name="connsiteY45395" fmla="*/ 2038934 h 4330701"/>
              <a:gd name="connsiteX45396" fmla="*/ 4748203 w 12191966"/>
              <a:gd name="connsiteY45396" fmla="*/ 2039331 h 4330701"/>
              <a:gd name="connsiteX45397" fmla="*/ 4749394 w 12191966"/>
              <a:gd name="connsiteY45397" fmla="*/ 2039331 h 4330701"/>
              <a:gd name="connsiteX45398" fmla="*/ 4751375 w 12191966"/>
              <a:gd name="connsiteY45398" fmla="*/ 2039331 h 4330701"/>
              <a:gd name="connsiteX45399" fmla="*/ 4749795 w 12191966"/>
              <a:gd name="connsiteY45399" fmla="*/ 2042507 h 4330701"/>
              <a:gd name="connsiteX45400" fmla="*/ 4748203 w 12191966"/>
              <a:gd name="connsiteY45400" fmla="*/ 2044888 h 4330701"/>
              <a:gd name="connsiteX45401" fmla="*/ 4747009 w 12191966"/>
              <a:gd name="connsiteY45401" fmla="*/ 2046079 h 4330701"/>
              <a:gd name="connsiteX45402" fmla="*/ 4745425 w 12191966"/>
              <a:gd name="connsiteY45402" fmla="*/ 2046476 h 4330701"/>
              <a:gd name="connsiteX45403" fmla="*/ 4743839 w 12191966"/>
              <a:gd name="connsiteY45403" fmla="*/ 2046079 h 4330701"/>
              <a:gd name="connsiteX45404" fmla="*/ 4742649 w 12191966"/>
              <a:gd name="connsiteY45404" fmla="*/ 2044888 h 4330701"/>
              <a:gd name="connsiteX45405" fmla="*/ 4739873 w 12191966"/>
              <a:gd name="connsiteY45405" fmla="*/ 2041316 h 4330701"/>
              <a:gd name="connsiteX45406" fmla="*/ 4736697 w 12191966"/>
              <a:gd name="connsiteY45406" fmla="*/ 2037347 h 4330701"/>
              <a:gd name="connsiteX45407" fmla="*/ 4733919 w 12191966"/>
              <a:gd name="connsiteY45407" fmla="*/ 2033378 h 4330701"/>
              <a:gd name="connsiteX45408" fmla="*/ 4731930 w 12191966"/>
              <a:gd name="connsiteY45408" fmla="*/ 2031790 h 4330701"/>
              <a:gd name="connsiteX45409" fmla="*/ 4730345 w 12191966"/>
              <a:gd name="connsiteY45409" fmla="*/ 2030996 h 4330701"/>
              <a:gd name="connsiteX45410" fmla="*/ 4728759 w 12191966"/>
              <a:gd name="connsiteY45410" fmla="*/ 2029805 h 4330701"/>
              <a:gd name="connsiteX45411" fmla="*/ 4727170 w 12191966"/>
              <a:gd name="connsiteY45411" fmla="*/ 2030202 h 4330701"/>
              <a:gd name="connsiteX45412" fmla="*/ 4725583 w 12191966"/>
              <a:gd name="connsiteY45412" fmla="*/ 2031393 h 4330701"/>
              <a:gd name="connsiteX45413" fmla="*/ 4724788 w 12191966"/>
              <a:gd name="connsiteY45413" fmla="*/ 2032981 h 4330701"/>
              <a:gd name="connsiteX45414" fmla="*/ 4723598 w 12191966"/>
              <a:gd name="connsiteY45414" fmla="*/ 2034965 h 4330701"/>
              <a:gd name="connsiteX45415" fmla="*/ 4723201 w 12191966"/>
              <a:gd name="connsiteY45415" fmla="*/ 2037347 h 4330701"/>
              <a:gd name="connsiteX45416" fmla="*/ 4722407 w 12191966"/>
              <a:gd name="connsiteY45416" fmla="*/ 2048063 h 4330701"/>
              <a:gd name="connsiteX45417" fmla="*/ 4724788 w 12191966"/>
              <a:gd name="connsiteY45417" fmla="*/ 2048063 h 4330701"/>
              <a:gd name="connsiteX45418" fmla="*/ 4727569 w 12191966"/>
              <a:gd name="connsiteY45418" fmla="*/ 2047270 h 4330701"/>
              <a:gd name="connsiteX45419" fmla="*/ 4728361 w 12191966"/>
              <a:gd name="connsiteY45419" fmla="*/ 2053223 h 4330701"/>
              <a:gd name="connsiteX45420" fmla="*/ 4728361 w 12191966"/>
              <a:gd name="connsiteY45420" fmla="*/ 2059574 h 4330701"/>
              <a:gd name="connsiteX45421" fmla="*/ 4727569 w 12191966"/>
              <a:gd name="connsiteY45421" fmla="*/ 2065131 h 4330701"/>
              <a:gd name="connsiteX45422" fmla="*/ 4727170 w 12191966"/>
              <a:gd name="connsiteY45422" fmla="*/ 2069497 h 4330701"/>
              <a:gd name="connsiteX45423" fmla="*/ 4726376 w 12191966"/>
              <a:gd name="connsiteY45423" fmla="*/ 2073863 h 4330701"/>
              <a:gd name="connsiteX45424" fmla="*/ 4724788 w 12191966"/>
              <a:gd name="connsiteY45424" fmla="*/ 2077832 h 4330701"/>
              <a:gd name="connsiteX45425" fmla="*/ 4723201 w 12191966"/>
              <a:gd name="connsiteY45425" fmla="*/ 2082198 h 4330701"/>
              <a:gd name="connsiteX45426" fmla="*/ 4721611 w 12191966"/>
              <a:gd name="connsiteY45426" fmla="*/ 2084976 h 4330701"/>
              <a:gd name="connsiteX45427" fmla="*/ 4724788 w 12191966"/>
              <a:gd name="connsiteY45427" fmla="*/ 2088945 h 4330701"/>
              <a:gd name="connsiteX45428" fmla="*/ 4728361 w 12191966"/>
              <a:gd name="connsiteY45428" fmla="*/ 2092517 h 4330701"/>
              <a:gd name="connsiteX45429" fmla="*/ 4731930 w 12191966"/>
              <a:gd name="connsiteY45429" fmla="*/ 2094899 h 4330701"/>
              <a:gd name="connsiteX45430" fmla="*/ 4735906 w 12191966"/>
              <a:gd name="connsiteY45430" fmla="*/ 2097677 h 4330701"/>
              <a:gd name="connsiteX45431" fmla="*/ 4740269 w 12191966"/>
              <a:gd name="connsiteY45431" fmla="*/ 2100059 h 4330701"/>
              <a:gd name="connsiteX45432" fmla="*/ 4744630 w 12191966"/>
              <a:gd name="connsiteY45432" fmla="*/ 2102043 h 4330701"/>
              <a:gd name="connsiteX45433" fmla="*/ 4749394 w 12191966"/>
              <a:gd name="connsiteY45433" fmla="*/ 2103631 h 4330701"/>
              <a:gd name="connsiteX45434" fmla="*/ 4754157 w 12191966"/>
              <a:gd name="connsiteY45434" fmla="*/ 2104425 h 4330701"/>
              <a:gd name="connsiteX45435" fmla="*/ 4753364 w 12191966"/>
              <a:gd name="connsiteY45435" fmla="*/ 2102043 h 4330701"/>
              <a:gd name="connsiteX45436" fmla="*/ 4752966 w 12191966"/>
              <a:gd name="connsiteY45436" fmla="*/ 2098471 h 4330701"/>
              <a:gd name="connsiteX45437" fmla="*/ 4752966 w 12191966"/>
              <a:gd name="connsiteY45437" fmla="*/ 2094899 h 4330701"/>
              <a:gd name="connsiteX45438" fmla="*/ 4753364 w 12191966"/>
              <a:gd name="connsiteY45438" fmla="*/ 2091724 h 4330701"/>
              <a:gd name="connsiteX45439" fmla="*/ 4755743 w 12191966"/>
              <a:gd name="connsiteY45439" fmla="*/ 2090533 h 4330701"/>
              <a:gd name="connsiteX45440" fmla="*/ 4757333 w 12191966"/>
              <a:gd name="connsiteY45440" fmla="*/ 2090533 h 4330701"/>
              <a:gd name="connsiteX45441" fmla="*/ 4758920 w 12191966"/>
              <a:gd name="connsiteY45441" fmla="*/ 2090533 h 4330701"/>
              <a:gd name="connsiteX45442" fmla="*/ 4760506 w 12191966"/>
              <a:gd name="connsiteY45442" fmla="*/ 2090930 h 4330701"/>
              <a:gd name="connsiteX45443" fmla="*/ 4761301 w 12191966"/>
              <a:gd name="connsiteY45443" fmla="*/ 2092121 h 4330701"/>
              <a:gd name="connsiteX45444" fmla="*/ 4762491 w 12191966"/>
              <a:gd name="connsiteY45444" fmla="*/ 2093708 h 4330701"/>
              <a:gd name="connsiteX45445" fmla="*/ 4763286 w 12191966"/>
              <a:gd name="connsiteY45445" fmla="*/ 2096487 h 4330701"/>
              <a:gd name="connsiteX45446" fmla="*/ 4764872 w 12191966"/>
              <a:gd name="connsiteY45446" fmla="*/ 2100059 h 4330701"/>
              <a:gd name="connsiteX45447" fmla="*/ 4766064 w 12191966"/>
              <a:gd name="connsiteY45447" fmla="*/ 2103631 h 4330701"/>
              <a:gd name="connsiteX45448" fmla="*/ 4768045 w 12191966"/>
              <a:gd name="connsiteY45448" fmla="*/ 2106012 h 4330701"/>
              <a:gd name="connsiteX45449" fmla="*/ 4768839 w 12191966"/>
              <a:gd name="connsiteY45449" fmla="*/ 2107203 h 4330701"/>
              <a:gd name="connsiteX45450" fmla="*/ 4770032 w 12191966"/>
              <a:gd name="connsiteY45450" fmla="*/ 2107600 h 4330701"/>
              <a:gd name="connsiteX45451" fmla="*/ 4779553 w 12191966"/>
              <a:gd name="connsiteY45451" fmla="*/ 2107997 h 4330701"/>
              <a:gd name="connsiteX45452" fmla="*/ 4789076 w 12191966"/>
              <a:gd name="connsiteY45452" fmla="*/ 2108791 h 4330701"/>
              <a:gd name="connsiteX45453" fmla="*/ 4789076 w 12191966"/>
              <a:gd name="connsiteY45453" fmla="*/ 2113157 h 4330701"/>
              <a:gd name="connsiteX45454" fmla="*/ 4787884 w 12191966"/>
              <a:gd name="connsiteY45454" fmla="*/ 2117126 h 4330701"/>
              <a:gd name="connsiteX45455" fmla="*/ 4787092 w 12191966"/>
              <a:gd name="connsiteY45455" fmla="*/ 2120301 h 4330701"/>
              <a:gd name="connsiteX45456" fmla="*/ 4785902 w 12191966"/>
              <a:gd name="connsiteY45456" fmla="*/ 2123080 h 4330701"/>
              <a:gd name="connsiteX45457" fmla="*/ 4784316 w 12191966"/>
              <a:gd name="connsiteY45457" fmla="*/ 2126652 h 4330701"/>
              <a:gd name="connsiteX45458" fmla="*/ 4783522 w 12191966"/>
              <a:gd name="connsiteY45458" fmla="*/ 2129827 h 4330701"/>
              <a:gd name="connsiteX45459" fmla="*/ 4783126 w 12191966"/>
              <a:gd name="connsiteY45459" fmla="*/ 2133796 h 4330701"/>
              <a:gd name="connsiteX45460" fmla="*/ 4783126 w 12191966"/>
              <a:gd name="connsiteY45460" fmla="*/ 2138559 h 4330701"/>
              <a:gd name="connsiteX45461" fmla="*/ 4776380 w 12191966"/>
              <a:gd name="connsiteY45461" fmla="*/ 2138162 h 4330701"/>
              <a:gd name="connsiteX45462" fmla="*/ 4771220 w 12191966"/>
              <a:gd name="connsiteY45462" fmla="*/ 2138162 h 4330701"/>
              <a:gd name="connsiteX45463" fmla="*/ 4766857 w 12191966"/>
              <a:gd name="connsiteY45463" fmla="*/ 2138559 h 4330701"/>
              <a:gd name="connsiteX45464" fmla="*/ 4763286 w 12191966"/>
              <a:gd name="connsiteY45464" fmla="*/ 2139750 h 4330701"/>
              <a:gd name="connsiteX45465" fmla="*/ 4760904 w 12191966"/>
              <a:gd name="connsiteY45465" fmla="*/ 2141337 h 4330701"/>
              <a:gd name="connsiteX45466" fmla="*/ 4758522 w 12191966"/>
              <a:gd name="connsiteY45466" fmla="*/ 2143322 h 4330701"/>
              <a:gd name="connsiteX45467" fmla="*/ 4756935 w 12191966"/>
              <a:gd name="connsiteY45467" fmla="*/ 2145704 h 4330701"/>
              <a:gd name="connsiteX45468" fmla="*/ 4754949 w 12191966"/>
              <a:gd name="connsiteY45468" fmla="*/ 2148085 h 4330701"/>
              <a:gd name="connsiteX45469" fmla="*/ 4752174 w 12191966"/>
              <a:gd name="connsiteY45469" fmla="*/ 2154832 h 4330701"/>
              <a:gd name="connsiteX45470" fmla="*/ 4749394 w 12191966"/>
              <a:gd name="connsiteY45470" fmla="*/ 2161977 h 4330701"/>
              <a:gd name="connsiteX45471" fmla="*/ 4747406 w 12191966"/>
              <a:gd name="connsiteY45471" fmla="*/ 2165152 h 4330701"/>
              <a:gd name="connsiteX45472" fmla="*/ 4744630 w 12191966"/>
              <a:gd name="connsiteY45472" fmla="*/ 2169121 h 4330701"/>
              <a:gd name="connsiteX45473" fmla="*/ 4741854 w 12191966"/>
              <a:gd name="connsiteY45473" fmla="*/ 2172693 h 4330701"/>
              <a:gd name="connsiteX45474" fmla="*/ 4738285 w 12191966"/>
              <a:gd name="connsiteY45474" fmla="*/ 2176266 h 4330701"/>
              <a:gd name="connsiteX45475" fmla="*/ 4738285 w 12191966"/>
              <a:gd name="connsiteY45475" fmla="*/ 2178250 h 4330701"/>
              <a:gd name="connsiteX45476" fmla="*/ 4739473 w 12191966"/>
              <a:gd name="connsiteY45476" fmla="*/ 2179838 h 4330701"/>
              <a:gd name="connsiteX45477" fmla="*/ 4739873 w 12191966"/>
              <a:gd name="connsiteY45477" fmla="*/ 2181029 h 4330701"/>
              <a:gd name="connsiteX45478" fmla="*/ 4741457 w 12191966"/>
              <a:gd name="connsiteY45478" fmla="*/ 2181822 h 4330701"/>
              <a:gd name="connsiteX45479" fmla="*/ 4743839 w 12191966"/>
              <a:gd name="connsiteY45479" fmla="*/ 2183013 h 4330701"/>
              <a:gd name="connsiteX45480" fmla="*/ 4747009 w 12191966"/>
              <a:gd name="connsiteY45480" fmla="*/ 2183807 h 4330701"/>
              <a:gd name="connsiteX45481" fmla="*/ 4749795 w 12191966"/>
              <a:gd name="connsiteY45481" fmla="*/ 2184204 h 4330701"/>
              <a:gd name="connsiteX45482" fmla="*/ 4752174 w 12191966"/>
              <a:gd name="connsiteY45482" fmla="*/ 2185792 h 4330701"/>
              <a:gd name="connsiteX45483" fmla="*/ 4753364 w 12191966"/>
              <a:gd name="connsiteY45483" fmla="*/ 2186982 h 4330701"/>
              <a:gd name="connsiteX45484" fmla="*/ 4753760 w 12191966"/>
              <a:gd name="connsiteY45484" fmla="*/ 2187776 h 4330701"/>
              <a:gd name="connsiteX45485" fmla="*/ 4754157 w 12191966"/>
              <a:gd name="connsiteY45485" fmla="*/ 2189761 h 4330701"/>
              <a:gd name="connsiteX45486" fmla="*/ 4754949 w 12191966"/>
              <a:gd name="connsiteY45486" fmla="*/ 2191745 h 4330701"/>
              <a:gd name="connsiteX45487" fmla="*/ 4756536 w 12191966"/>
              <a:gd name="connsiteY45487" fmla="*/ 2187776 h 4330701"/>
              <a:gd name="connsiteX45488" fmla="*/ 4758522 w 12191966"/>
              <a:gd name="connsiteY45488" fmla="*/ 2184998 h 4330701"/>
              <a:gd name="connsiteX45489" fmla="*/ 4760904 w 12191966"/>
              <a:gd name="connsiteY45489" fmla="*/ 2181822 h 4330701"/>
              <a:gd name="connsiteX45490" fmla="*/ 4763286 w 12191966"/>
              <a:gd name="connsiteY45490" fmla="*/ 2179838 h 4330701"/>
              <a:gd name="connsiteX45491" fmla="*/ 4768442 w 12191966"/>
              <a:gd name="connsiteY45491" fmla="*/ 2175869 h 4330701"/>
              <a:gd name="connsiteX45492" fmla="*/ 4773999 w 12191966"/>
              <a:gd name="connsiteY45492" fmla="*/ 2172297 h 4330701"/>
              <a:gd name="connsiteX45493" fmla="*/ 4775980 w 12191966"/>
              <a:gd name="connsiteY45493" fmla="*/ 2170709 h 4330701"/>
              <a:gd name="connsiteX45494" fmla="*/ 4777966 w 12191966"/>
              <a:gd name="connsiteY45494" fmla="*/ 2168724 h 4330701"/>
              <a:gd name="connsiteX45495" fmla="*/ 4779553 w 12191966"/>
              <a:gd name="connsiteY45495" fmla="*/ 2166343 h 4330701"/>
              <a:gd name="connsiteX45496" fmla="*/ 4780350 w 12191966"/>
              <a:gd name="connsiteY45496" fmla="*/ 2163168 h 4330701"/>
              <a:gd name="connsiteX45497" fmla="*/ 4780745 w 12191966"/>
              <a:gd name="connsiteY45497" fmla="*/ 2160389 h 4330701"/>
              <a:gd name="connsiteX45498" fmla="*/ 4780350 w 12191966"/>
              <a:gd name="connsiteY45498" fmla="*/ 2156420 h 4330701"/>
              <a:gd name="connsiteX45499" fmla="*/ 4779553 w 12191966"/>
              <a:gd name="connsiteY45499" fmla="*/ 2151657 h 4330701"/>
              <a:gd name="connsiteX45500" fmla="*/ 4777569 w 12191966"/>
              <a:gd name="connsiteY45500" fmla="*/ 2146100 h 4330701"/>
              <a:gd name="connsiteX45501" fmla="*/ 4783126 w 12191966"/>
              <a:gd name="connsiteY45501" fmla="*/ 2145704 h 4330701"/>
              <a:gd name="connsiteX45502" fmla="*/ 4787884 w 12191966"/>
              <a:gd name="connsiteY45502" fmla="*/ 2145704 h 4330701"/>
              <a:gd name="connsiteX45503" fmla="*/ 4791854 w 12191966"/>
              <a:gd name="connsiteY45503" fmla="*/ 2146894 h 4330701"/>
              <a:gd name="connsiteX45504" fmla="*/ 4795427 w 12191966"/>
              <a:gd name="connsiteY45504" fmla="*/ 2148879 h 4330701"/>
              <a:gd name="connsiteX45505" fmla="*/ 4798601 w 12191966"/>
              <a:gd name="connsiteY45505" fmla="*/ 2151260 h 4330701"/>
              <a:gd name="connsiteX45506" fmla="*/ 4800979 w 12191966"/>
              <a:gd name="connsiteY45506" fmla="*/ 2154436 h 4330701"/>
              <a:gd name="connsiteX45507" fmla="*/ 4806138 w 12191966"/>
              <a:gd name="connsiteY45507" fmla="*/ 2160786 h 4330701"/>
              <a:gd name="connsiteX45508" fmla="*/ 4810503 w 12191966"/>
              <a:gd name="connsiteY45508" fmla="*/ 2167931 h 4330701"/>
              <a:gd name="connsiteX45509" fmla="*/ 4812886 w 12191966"/>
              <a:gd name="connsiteY45509" fmla="*/ 2170709 h 4330701"/>
              <a:gd name="connsiteX45510" fmla="*/ 4816061 w 12191966"/>
              <a:gd name="connsiteY45510" fmla="*/ 2173487 h 4330701"/>
              <a:gd name="connsiteX45511" fmla="*/ 4819632 w 12191966"/>
              <a:gd name="connsiteY45511" fmla="*/ 2175869 h 4330701"/>
              <a:gd name="connsiteX45512" fmla="*/ 4823599 w 12191966"/>
              <a:gd name="connsiteY45512" fmla="*/ 2176663 h 4330701"/>
              <a:gd name="connsiteX45513" fmla="*/ 4827963 w 12191966"/>
              <a:gd name="connsiteY45513" fmla="*/ 2177456 h 4330701"/>
              <a:gd name="connsiteX45514" fmla="*/ 4833122 w 12191966"/>
              <a:gd name="connsiteY45514" fmla="*/ 2176663 h 4330701"/>
              <a:gd name="connsiteX45515" fmla="*/ 4833519 w 12191966"/>
              <a:gd name="connsiteY45515" fmla="*/ 2178250 h 4330701"/>
              <a:gd name="connsiteX45516" fmla="*/ 4833519 w 12191966"/>
              <a:gd name="connsiteY45516" fmla="*/ 2179838 h 4330701"/>
              <a:gd name="connsiteX45517" fmla="*/ 4832729 w 12191966"/>
              <a:gd name="connsiteY45517" fmla="*/ 2181822 h 4330701"/>
              <a:gd name="connsiteX45518" fmla="*/ 4830745 w 12191966"/>
              <a:gd name="connsiteY45518" fmla="*/ 2183410 h 4330701"/>
              <a:gd name="connsiteX45519" fmla="*/ 4828762 w 12191966"/>
              <a:gd name="connsiteY45519" fmla="*/ 2184998 h 4330701"/>
              <a:gd name="connsiteX45520" fmla="*/ 4823202 w 12191966"/>
              <a:gd name="connsiteY45520" fmla="*/ 2188570 h 4330701"/>
              <a:gd name="connsiteX45521" fmla="*/ 4820028 w 12191966"/>
              <a:gd name="connsiteY45521" fmla="*/ 2190951 h 4330701"/>
              <a:gd name="connsiteX45522" fmla="*/ 4817647 w 12191966"/>
              <a:gd name="connsiteY45522" fmla="*/ 2193730 h 4330701"/>
              <a:gd name="connsiteX45523" fmla="*/ 4827566 w 12191966"/>
              <a:gd name="connsiteY45523" fmla="*/ 2202462 h 4330701"/>
              <a:gd name="connsiteX45524" fmla="*/ 4834318 w 12191966"/>
              <a:gd name="connsiteY45524" fmla="*/ 2206828 h 4330701"/>
              <a:gd name="connsiteX45525" fmla="*/ 4840665 w 12191966"/>
              <a:gd name="connsiteY45525" fmla="*/ 2211988 h 4330701"/>
              <a:gd name="connsiteX45526" fmla="*/ 4839075 w 12191966"/>
              <a:gd name="connsiteY45526" fmla="*/ 2208812 h 4330701"/>
              <a:gd name="connsiteX45527" fmla="*/ 4838680 w 12191966"/>
              <a:gd name="connsiteY45527" fmla="*/ 2206034 h 4330701"/>
              <a:gd name="connsiteX45528" fmla="*/ 4838280 w 12191966"/>
              <a:gd name="connsiteY45528" fmla="*/ 2202859 h 4330701"/>
              <a:gd name="connsiteX45529" fmla="*/ 4838680 w 12191966"/>
              <a:gd name="connsiteY45529" fmla="*/ 2200080 h 4330701"/>
              <a:gd name="connsiteX45530" fmla="*/ 4841462 w 12191966"/>
              <a:gd name="connsiteY45530" fmla="*/ 2198890 h 4330701"/>
              <a:gd name="connsiteX45531" fmla="*/ 4844635 w 12191966"/>
              <a:gd name="connsiteY45531" fmla="*/ 2198890 h 4330701"/>
              <a:gd name="connsiteX45532" fmla="*/ 4847014 w 12191966"/>
              <a:gd name="connsiteY45532" fmla="*/ 2198890 h 4330701"/>
              <a:gd name="connsiteX45533" fmla="*/ 4849003 w 12191966"/>
              <a:gd name="connsiteY45533" fmla="*/ 2198890 h 4330701"/>
              <a:gd name="connsiteX45534" fmla="*/ 4853363 w 12191966"/>
              <a:gd name="connsiteY45534" fmla="*/ 2200080 h 4330701"/>
              <a:gd name="connsiteX45535" fmla="*/ 4856535 w 12191966"/>
              <a:gd name="connsiteY45535" fmla="*/ 2202065 h 4330701"/>
              <a:gd name="connsiteX45536" fmla="*/ 4860106 w 12191966"/>
              <a:gd name="connsiteY45536" fmla="*/ 2204049 h 4330701"/>
              <a:gd name="connsiteX45537" fmla="*/ 4863679 w 12191966"/>
              <a:gd name="connsiteY45537" fmla="*/ 2206034 h 4330701"/>
              <a:gd name="connsiteX45538" fmla="*/ 4867649 w 12191966"/>
              <a:gd name="connsiteY45538" fmla="*/ 2207622 h 4330701"/>
              <a:gd name="connsiteX45539" fmla="*/ 4869630 w 12191966"/>
              <a:gd name="connsiteY45539" fmla="*/ 2207622 h 4330701"/>
              <a:gd name="connsiteX45540" fmla="*/ 4872406 w 12191966"/>
              <a:gd name="connsiteY45540" fmla="*/ 2208019 h 4330701"/>
              <a:gd name="connsiteX45541" fmla="*/ 4872406 w 12191966"/>
              <a:gd name="connsiteY45541" fmla="*/ 2210400 h 4330701"/>
              <a:gd name="connsiteX45542" fmla="*/ 4872406 w 12191966"/>
              <a:gd name="connsiteY45542" fmla="*/ 2213575 h 4330701"/>
              <a:gd name="connsiteX45543" fmla="*/ 4871612 w 12191966"/>
              <a:gd name="connsiteY45543" fmla="*/ 2215560 h 4330701"/>
              <a:gd name="connsiteX45544" fmla="*/ 4870820 w 12191966"/>
              <a:gd name="connsiteY45544" fmla="*/ 2217544 h 4330701"/>
              <a:gd name="connsiteX45545" fmla="*/ 4869630 w 12191966"/>
              <a:gd name="connsiteY45545" fmla="*/ 2219132 h 4330701"/>
              <a:gd name="connsiteX45546" fmla="*/ 4868836 w 12191966"/>
              <a:gd name="connsiteY45546" fmla="*/ 2220323 h 4330701"/>
              <a:gd name="connsiteX45547" fmla="*/ 4866062 w 12191966"/>
              <a:gd name="connsiteY45547" fmla="*/ 2222307 h 4330701"/>
              <a:gd name="connsiteX45548" fmla="*/ 4870425 w 12191966"/>
              <a:gd name="connsiteY45548" fmla="*/ 2223101 h 4330701"/>
              <a:gd name="connsiteX45549" fmla="*/ 4874389 w 12191966"/>
              <a:gd name="connsiteY45549" fmla="*/ 2222307 h 4330701"/>
              <a:gd name="connsiteX45550" fmla="*/ 4878360 w 12191966"/>
              <a:gd name="connsiteY45550" fmla="*/ 2221514 h 4330701"/>
              <a:gd name="connsiteX45551" fmla="*/ 4882331 w 12191966"/>
              <a:gd name="connsiteY45551" fmla="*/ 2219529 h 4330701"/>
              <a:gd name="connsiteX45552" fmla="*/ 4885904 w 12191966"/>
              <a:gd name="connsiteY45552" fmla="*/ 2217148 h 4330701"/>
              <a:gd name="connsiteX45553" fmla="*/ 4889475 w 12191966"/>
              <a:gd name="connsiteY45553" fmla="*/ 2213575 h 4330701"/>
              <a:gd name="connsiteX45554" fmla="*/ 4892652 w 12191966"/>
              <a:gd name="connsiteY45554" fmla="*/ 2208812 h 4330701"/>
              <a:gd name="connsiteX45555" fmla="*/ 4895828 w 12191966"/>
              <a:gd name="connsiteY45555" fmla="*/ 2203256 h 4330701"/>
              <a:gd name="connsiteX45556" fmla="*/ 4892252 w 12191966"/>
              <a:gd name="connsiteY45556" fmla="*/ 2202065 h 4330701"/>
              <a:gd name="connsiteX45557" fmla="*/ 4888681 w 12191966"/>
              <a:gd name="connsiteY45557" fmla="*/ 2200477 h 4330701"/>
              <a:gd name="connsiteX45558" fmla="*/ 4890667 w 12191966"/>
              <a:gd name="connsiteY45558" fmla="*/ 2196508 h 4330701"/>
              <a:gd name="connsiteX45559" fmla="*/ 4892652 w 12191966"/>
              <a:gd name="connsiteY45559" fmla="*/ 2192539 h 4330701"/>
              <a:gd name="connsiteX45560" fmla="*/ 4895033 w 12191966"/>
              <a:gd name="connsiteY45560" fmla="*/ 2189364 h 4330701"/>
              <a:gd name="connsiteX45561" fmla="*/ 4897812 w 12191966"/>
              <a:gd name="connsiteY45561" fmla="*/ 2185792 h 4330701"/>
              <a:gd name="connsiteX45562" fmla="*/ 4900194 w 12191966"/>
              <a:gd name="connsiteY45562" fmla="*/ 2183410 h 4330701"/>
              <a:gd name="connsiteX45563" fmla="*/ 4903769 w 12191966"/>
              <a:gd name="connsiteY45563" fmla="*/ 2181029 h 4330701"/>
              <a:gd name="connsiteX45564" fmla="*/ 4906943 w 12191966"/>
              <a:gd name="connsiteY45564" fmla="*/ 2178647 h 4330701"/>
              <a:gd name="connsiteX45565" fmla="*/ 4910515 w 12191966"/>
              <a:gd name="connsiteY45565" fmla="*/ 2176663 h 4330701"/>
              <a:gd name="connsiteX45566" fmla="*/ 4914090 w 12191966"/>
              <a:gd name="connsiteY45566" fmla="*/ 2175472 h 4330701"/>
              <a:gd name="connsiteX45567" fmla="*/ 4917267 w 12191966"/>
              <a:gd name="connsiteY45567" fmla="*/ 2174281 h 4330701"/>
              <a:gd name="connsiteX45568" fmla="*/ 4920838 w 12191966"/>
              <a:gd name="connsiteY45568" fmla="*/ 2173884 h 4330701"/>
              <a:gd name="connsiteX45569" fmla="*/ 4924409 w 12191966"/>
              <a:gd name="connsiteY45569" fmla="*/ 2173884 h 4330701"/>
              <a:gd name="connsiteX45570" fmla="*/ 4927983 w 12191966"/>
              <a:gd name="connsiteY45570" fmla="*/ 2173884 h 4330701"/>
              <a:gd name="connsiteX45571" fmla="*/ 4931558 w 12191966"/>
              <a:gd name="connsiteY45571" fmla="*/ 2174678 h 4330701"/>
              <a:gd name="connsiteX45572" fmla="*/ 4934335 w 12191966"/>
              <a:gd name="connsiteY45572" fmla="*/ 2175869 h 4330701"/>
              <a:gd name="connsiteX45573" fmla="*/ 4937511 w 12191966"/>
              <a:gd name="connsiteY45573" fmla="*/ 2177456 h 4330701"/>
              <a:gd name="connsiteX45574" fmla="*/ 4943862 w 12191966"/>
              <a:gd name="connsiteY45574" fmla="*/ 2175472 h 4330701"/>
              <a:gd name="connsiteX45575" fmla="*/ 4951010 w 12191966"/>
              <a:gd name="connsiteY45575" fmla="*/ 2173487 h 4330701"/>
              <a:gd name="connsiteX45576" fmla="*/ 4958149 w 12191966"/>
              <a:gd name="connsiteY45576" fmla="*/ 2172297 h 4330701"/>
              <a:gd name="connsiteX45577" fmla="*/ 4965301 w 12191966"/>
              <a:gd name="connsiteY45577" fmla="*/ 2171900 h 4330701"/>
              <a:gd name="connsiteX45578" fmla="*/ 4972439 w 12191966"/>
              <a:gd name="connsiteY45578" fmla="*/ 2171900 h 4330701"/>
              <a:gd name="connsiteX45579" fmla="*/ 4979977 w 12191966"/>
              <a:gd name="connsiteY45579" fmla="*/ 2172693 h 4330701"/>
              <a:gd name="connsiteX45580" fmla="*/ 4987529 w 12191966"/>
              <a:gd name="connsiteY45580" fmla="*/ 2174281 h 4330701"/>
              <a:gd name="connsiteX45581" fmla="*/ 4995860 w 12191966"/>
              <a:gd name="connsiteY45581" fmla="*/ 2176663 h 4330701"/>
              <a:gd name="connsiteX45582" fmla="*/ 4994273 w 12191966"/>
              <a:gd name="connsiteY45582" fmla="*/ 2180235 h 4330701"/>
              <a:gd name="connsiteX45583" fmla="*/ 4992289 w 12191966"/>
              <a:gd name="connsiteY45583" fmla="*/ 2183807 h 4330701"/>
              <a:gd name="connsiteX45584" fmla="*/ 4988324 w 12191966"/>
              <a:gd name="connsiteY45584" fmla="*/ 2190951 h 4330701"/>
              <a:gd name="connsiteX45585" fmla="*/ 4982762 w 12191966"/>
              <a:gd name="connsiteY45585" fmla="*/ 2196905 h 4330701"/>
              <a:gd name="connsiteX45586" fmla="*/ 4976809 w 12191966"/>
              <a:gd name="connsiteY45586" fmla="*/ 2202859 h 4330701"/>
              <a:gd name="connsiteX45587" fmla="*/ 4969662 w 12191966"/>
              <a:gd name="connsiteY45587" fmla="*/ 2208019 h 4330701"/>
              <a:gd name="connsiteX45588" fmla="*/ 4962122 w 12191966"/>
              <a:gd name="connsiteY45588" fmla="*/ 2212385 h 4330701"/>
              <a:gd name="connsiteX45589" fmla="*/ 4954580 w 12191966"/>
              <a:gd name="connsiteY45589" fmla="*/ 2215957 h 4330701"/>
              <a:gd name="connsiteX45590" fmla="*/ 4946642 w 12191966"/>
              <a:gd name="connsiteY45590" fmla="*/ 2218338 h 4330701"/>
              <a:gd name="connsiteX45591" fmla="*/ 4948232 w 12191966"/>
              <a:gd name="connsiteY45591" fmla="*/ 2222307 h 4330701"/>
              <a:gd name="connsiteX45592" fmla="*/ 4949022 w 12191966"/>
              <a:gd name="connsiteY45592" fmla="*/ 2228658 h 4330701"/>
              <a:gd name="connsiteX45593" fmla="*/ 4952993 w 12191966"/>
              <a:gd name="connsiteY45593" fmla="*/ 2226673 h 4330701"/>
              <a:gd name="connsiteX45594" fmla="*/ 4956964 w 12191966"/>
              <a:gd name="connsiteY45594" fmla="*/ 2224689 h 4330701"/>
              <a:gd name="connsiteX45595" fmla="*/ 4961725 w 12191966"/>
              <a:gd name="connsiteY45595" fmla="*/ 2223895 h 4330701"/>
              <a:gd name="connsiteX45596" fmla="*/ 4965696 w 12191966"/>
              <a:gd name="connsiteY45596" fmla="*/ 2223498 h 4330701"/>
              <a:gd name="connsiteX45597" fmla="*/ 4974825 w 12191966"/>
              <a:gd name="connsiteY45597" fmla="*/ 2223498 h 4330701"/>
              <a:gd name="connsiteX45598" fmla="*/ 4982762 w 12191966"/>
              <a:gd name="connsiteY45598" fmla="*/ 2224689 h 4330701"/>
              <a:gd name="connsiteX45599" fmla="*/ 4986735 w 12191966"/>
              <a:gd name="connsiteY45599" fmla="*/ 2224689 h 4330701"/>
              <a:gd name="connsiteX45600" fmla="*/ 4990306 w 12191966"/>
              <a:gd name="connsiteY45600" fmla="*/ 2223895 h 4330701"/>
              <a:gd name="connsiteX45601" fmla="*/ 4993874 w 12191966"/>
              <a:gd name="connsiteY45601" fmla="*/ 2223101 h 4330701"/>
              <a:gd name="connsiteX45602" fmla="*/ 4996255 w 12191966"/>
              <a:gd name="connsiteY45602" fmla="*/ 2221514 h 4330701"/>
              <a:gd name="connsiteX45603" fmla="*/ 4998639 w 12191966"/>
              <a:gd name="connsiteY45603" fmla="*/ 2219132 h 4330701"/>
              <a:gd name="connsiteX45604" fmla="*/ 5000623 w 12191966"/>
              <a:gd name="connsiteY45604" fmla="*/ 2215957 h 4330701"/>
              <a:gd name="connsiteX45605" fmla="*/ 5002210 w 12191966"/>
              <a:gd name="connsiteY45605" fmla="*/ 2211591 h 4330701"/>
              <a:gd name="connsiteX45606" fmla="*/ 5002610 w 12191966"/>
              <a:gd name="connsiteY45606" fmla="*/ 2205240 h 4330701"/>
              <a:gd name="connsiteX45607" fmla="*/ 5003800 w 12191966"/>
              <a:gd name="connsiteY45607" fmla="*/ 2206034 h 4330701"/>
              <a:gd name="connsiteX45608" fmla="*/ 5005387 w 12191966"/>
              <a:gd name="connsiteY45608" fmla="*/ 2206431 h 4330701"/>
              <a:gd name="connsiteX45609" fmla="*/ 5007371 w 12191966"/>
              <a:gd name="connsiteY45609" fmla="*/ 2208812 h 4330701"/>
              <a:gd name="connsiteX45610" fmla="*/ 5012931 w 12191966"/>
              <a:gd name="connsiteY45610" fmla="*/ 2215560 h 4330701"/>
              <a:gd name="connsiteX45611" fmla="*/ 5015308 w 12191966"/>
              <a:gd name="connsiteY45611" fmla="*/ 2218338 h 4330701"/>
              <a:gd name="connsiteX45612" fmla="*/ 5017688 w 12191966"/>
              <a:gd name="connsiteY45612" fmla="*/ 2220323 h 4330701"/>
              <a:gd name="connsiteX45613" fmla="*/ 5018879 w 12191966"/>
              <a:gd name="connsiteY45613" fmla="*/ 2220323 h 4330701"/>
              <a:gd name="connsiteX45614" fmla="*/ 5019674 w 12191966"/>
              <a:gd name="connsiteY45614" fmla="*/ 2220323 h 4330701"/>
              <a:gd name="connsiteX45615" fmla="*/ 5020864 w 12191966"/>
              <a:gd name="connsiteY45615" fmla="*/ 2219926 h 4330701"/>
              <a:gd name="connsiteX45616" fmla="*/ 5021259 w 12191966"/>
              <a:gd name="connsiteY45616" fmla="*/ 2218338 h 4330701"/>
              <a:gd name="connsiteX45617" fmla="*/ 5020864 w 12191966"/>
              <a:gd name="connsiteY45617" fmla="*/ 2216354 h 4330701"/>
              <a:gd name="connsiteX45618" fmla="*/ 5020465 w 12191966"/>
              <a:gd name="connsiteY45618" fmla="*/ 2215163 h 4330701"/>
              <a:gd name="connsiteX45619" fmla="*/ 5018879 w 12191966"/>
              <a:gd name="connsiteY45619" fmla="*/ 2212782 h 4330701"/>
              <a:gd name="connsiteX45620" fmla="*/ 5017292 w 12191966"/>
              <a:gd name="connsiteY45620" fmla="*/ 2211591 h 4330701"/>
              <a:gd name="connsiteX45621" fmla="*/ 5015308 w 12191966"/>
              <a:gd name="connsiteY45621" fmla="*/ 2210400 h 4330701"/>
              <a:gd name="connsiteX45622" fmla="*/ 5013328 w 12191966"/>
              <a:gd name="connsiteY45622" fmla="*/ 2208812 h 4330701"/>
              <a:gd name="connsiteX45623" fmla="*/ 5010147 w 12191966"/>
              <a:gd name="connsiteY45623" fmla="*/ 2208019 h 4330701"/>
              <a:gd name="connsiteX45624" fmla="*/ 5006576 w 12191966"/>
              <a:gd name="connsiteY45624" fmla="*/ 2207622 h 4330701"/>
              <a:gd name="connsiteX45625" fmla="*/ 5008960 w 12191966"/>
              <a:gd name="connsiteY45625" fmla="*/ 2202859 h 4330701"/>
              <a:gd name="connsiteX45626" fmla="*/ 5011343 w 12191966"/>
              <a:gd name="connsiteY45626" fmla="*/ 2199287 h 4330701"/>
              <a:gd name="connsiteX45627" fmla="*/ 5013328 w 12191966"/>
              <a:gd name="connsiteY45627" fmla="*/ 2196905 h 4330701"/>
              <a:gd name="connsiteX45628" fmla="*/ 5015703 w 12191966"/>
              <a:gd name="connsiteY45628" fmla="*/ 2195317 h 4330701"/>
              <a:gd name="connsiteX45629" fmla="*/ 5018481 w 12191966"/>
              <a:gd name="connsiteY45629" fmla="*/ 2194524 h 4330701"/>
              <a:gd name="connsiteX45630" fmla="*/ 5021259 w 12191966"/>
              <a:gd name="connsiteY45630" fmla="*/ 2194524 h 4330701"/>
              <a:gd name="connsiteX45631" fmla="*/ 5023647 w 12191966"/>
              <a:gd name="connsiteY45631" fmla="*/ 2194921 h 4330701"/>
              <a:gd name="connsiteX45632" fmla="*/ 5026821 w 12191966"/>
              <a:gd name="connsiteY45632" fmla="*/ 2195317 h 4330701"/>
              <a:gd name="connsiteX45633" fmla="*/ 5033178 w 12191966"/>
              <a:gd name="connsiteY45633" fmla="*/ 2197302 h 4330701"/>
              <a:gd name="connsiteX45634" fmla="*/ 5040321 w 12191966"/>
              <a:gd name="connsiteY45634" fmla="*/ 2199287 h 4330701"/>
              <a:gd name="connsiteX45635" fmla="*/ 5044293 w 12191966"/>
              <a:gd name="connsiteY45635" fmla="*/ 2200477 h 4330701"/>
              <a:gd name="connsiteX45636" fmla="*/ 5048262 w 12191966"/>
              <a:gd name="connsiteY45636" fmla="*/ 2200477 h 4330701"/>
              <a:gd name="connsiteX45637" fmla="*/ 5052630 w 12191966"/>
              <a:gd name="connsiteY45637" fmla="*/ 2200477 h 4330701"/>
              <a:gd name="connsiteX45638" fmla="*/ 5056997 w 12191966"/>
              <a:gd name="connsiteY45638" fmla="*/ 2200080 h 4330701"/>
              <a:gd name="connsiteX45639" fmla="*/ 5053428 w 12191966"/>
              <a:gd name="connsiteY45639" fmla="*/ 2194921 h 4330701"/>
              <a:gd name="connsiteX45640" fmla="*/ 5051442 w 12191966"/>
              <a:gd name="connsiteY45640" fmla="*/ 2190951 h 4330701"/>
              <a:gd name="connsiteX45641" fmla="*/ 5050246 w 12191966"/>
              <a:gd name="connsiteY45641" fmla="*/ 2187776 h 4330701"/>
              <a:gd name="connsiteX45642" fmla="*/ 5050246 w 12191966"/>
              <a:gd name="connsiteY45642" fmla="*/ 2185395 h 4330701"/>
              <a:gd name="connsiteX45643" fmla="*/ 5051442 w 12191966"/>
              <a:gd name="connsiteY45643" fmla="*/ 2183410 h 4330701"/>
              <a:gd name="connsiteX45644" fmla="*/ 5053027 w 12191966"/>
              <a:gd name="connsiteY45644" fmla="*/ 2182219 h 4330701"/>
              <a:gd name="connsiteX45645" fmla="*/ 5055407 w 12191966"/>
              <a:gd name="connsiteY45645" fmla="*/ 2181822 h 4330701"/>
              <a:gd name="connsiteX45646" fmla="*/ 5058585 w 12191966"/>
              <a:gd name="connsiteY45646" fmla="*/ 2181822 h 4330701"/>
              <a:gd name="connsiteX45647" fmla="*/ 5062152 w 12191966"/>
              <a:gd name="connsiteY45647" fmla="*/ 2182219 h 4330701"/>
              <a:gd name="connsiteX45648" fmla="*/ 5065328 w 12191966"/>
              <a:gd name="connsiteY45648" fmla="*/ 2183410 h 4330701"/>
              <a:gd name="connsiteX45649" fmla="*/ 5069695 w 12191966"/>
              <a:gd name="connsiteY45649" fmla="*/ 2184998 h 4330701"/>
              <a:gd name="connsiteX45650" fmla="*/ 5072866 w 12191966"/>
              <a:gd name="connsiteY45650" fmla="*/ 2187379 h 4330701"/>
              <a:gd name="connsiteX45651" fmla="*/ 5076436 w 12191966"/>
              <a:gd name="connsiteY45651" fmla="*/ 2189761 h 4330701"/>
              <a:gd name="connsiteX45652" fmla="*/ 5080005 w 12191966"/>
              <a:gd name="connsiteY45652" fmla="*/ 2192936 h 4330701"/>
              <a:gd name="connsiteX45653" fmla="*/ 5083178 w 12191966"/>
              <a:gd name="connsiteY45653" fmla="*/ 2196508 h 4330701"/>
              <a:gd name="connsiteX45654" fmla="*/ 5085159 w 12191966"/>
              <a:gd name="connsiteY45654" fmla="*/ 2200080 h 4330701"/>
              <a:gd name="connsiteX45655" fmla="*/ 5083971 w 12191966"/>
              <a:gd name="connsiteY45655" fmla="*/ 2202859 h 4330701"/>
              <a:gd name="connsiteX45656" fmla="*/ 5082386 w 12191966"/>
              <a:gd name="connsiteY45656" fmla="*/ 2204843 h 4330701"/>
              <a:gd name="connsiteX45657" fmla="*/ 5080400 w 12191966"/>
              <a:gd name="connsiteY45657" fmla="*/ 2206431 h 4330701"/>
              <a:gd name="connsiteX45658" fmla="*/ 5078022 w 12191966"/>
              <a:gd name="connsiteY45658" fmla="*/ 2208019 h 4330701"/>
              <a:gd name="connsiteX45659" fmla="*/ 5075645 w 12191966"/>
              <a:gd name="connsiteY45659" fmla="*/ 2208416 h 4330701"/>
              <a:gd name="connsiteX45660" fmla="*/ 5072469 w 12191966"/>
              <a:gd name="connsiteY45660" fmla="*/ 2208416 h 4330701"/>
              <a:gd name="connsiteX45661" fmla="*/ 5066123 w 12191966"/>
              <a:gd name="connsiteY45661" fmla="*/ 2208416 h 4330701"/>
              <a:gd name="connsiteX45662" fmla="*/ 5052630 w 12191966"/>
              <a:gd name="connsiteY45662" fmla="*/ 2206431 h 4330701"/>
              <a:gd name="connsiteX45663" fmla="*/ 5045882 w 12191966"/>
              <a:gd name="connsiteY45663" fmla="*/ 2206431 h 4330701"/>
              <a:gd name="connsiteX45664" fmla="*/ 5042705 w 12191966"/>
              <a:gd name="connsiteY45664" fmla="*/ 2206828 h 4330701"/>
              <a:gd name="connsiteX45665" fmla="*/ 5040321 w 12191966"/>
              <a:gd name="connsiteY45665" fmla="*/ 2207622 h 4330701"/>
              <a:gd name="connsiteX45666" fmla="*/ 5040321 w 12191966"/>
              <a:gd name="connsiteY45666" fmla="*/ 2229849 h 4330701"/>
              <a:gd name="connsiteX45667" fmla="*/ 5040321 w 12191966"/>
              <a:gd name="connsiteY45667" fmla="*/ 2231833 h 4330701"/>
              <a:gd name="connsiteX45668" fmla="*/ 5041516 w 12191966"/>
              <a:gd name="connsiteY45668" fmla="*/ 2233421 h 4330701"/>
              <a:gd name="connsiteX45669" fmla="*/ 5042705 w 12191966"/>
              <a:gd name="connsiteY45669" fmla="*/ 2236199 h 4330701"/>
              <a:gd name="connsiteX45670" fmla="*/ 5051838 w 12191966"/>
              <a:gd name="connsiteY45670" fmla="*/ 2236993 h 4330701"/>
              <a:gd name="connsiteX45671" fmla="*/ 5060568 w 12191966"/>
              <a:gd name="connsiteY45671" fmla="*/ 2238184 h 4330701"/>
              <a:gd name="connsiteX45672" fmla="*/ 5070882 w 12191966"/>
              <a:gd name="connsiteY45672" fmla="*/ 2236993 h 4330701"/>
              <a:gd name="connsiteX45673" fmla="*/ 5075645 w 12191966"/>
              <a:gd name="connsiteY45673" fmla="*/ 2236993 h 4330701"/>
              <a:gd name="connsiteX45674" fmla="*/ 5079609 w 12191966"/>
              <a:gd name="connsiteY45674" fmla="*/ 2238184 h 4330701"/>
              <a:gd name="connsiteX45675" fmla="*/ 5077626 w 12191966"/>
              <a:gd name="connsiteY45675" fmla="*/ 2240962 h 4330701"/>
              <a:gd name="connsiteX45676" fmla="*/ 5076040 w 12191966"/>
              <a:gd name="connsiteY45676" fmla="*/ 2244534 h 4330701"/>
              <a:gd name="connsiteX45677" fmla="*/ 5075645 w 12191966"/>
              <a:gd name="connsiteY45677" fmla="*/ 2246916 h 4330701"/>
              <a:gd name="connsiteX45678" fmla="*/ 5076040 w 12191966"/>
              <a:gd name="connsiteY45678" fmla="*/ 2248900 h 4330701"/>
              <a:gd name="connsiteX45679" fmla="*/ 5076833 w 12191966"/>
              <a:gd name="connsiteY45679" fmla="*/ 2251282 h 4330701"/>
              <a:gd name="connsiteX45680" fmla="*/ 5078417 w 12191966"/>
              <a:gd name="connsiteY45680" fmla="*/ 2252076 h 4330701"/>
              <a:gd name="connsiteX45681" fmla="*/ 5081592 w 12191966"/>
              <a:gd name="connsiteY45681" fmla="*/ 2253267 h 4330701"/>
              <a:gd name="connsiteX45682" fmla="*/ 5085159 w 12191966"/>
              <a:gd name="connsiteY45682" fmla="*/ 2253267 h 4330701"/>
              <a:gd name="connsiteX45683" fmla="*/ 5084367 w 12191966"/>
              <a:gd name="connsiteY45683" fmla="*/ 2256045 h 4330701"/>
              <a:gd name="connsiteX45684" fmla="*/ 5083971 w 12191966"/>
              <a:gd name="connsiteY45684" fmla="*/ 2258426 h 4330701"/>
              <a:gd name="connsiteX45685" fmla="*/ 5083178 w 12191966"/>
              <a:gd name="connsiteY45685" fmla="*/ 2260808 h 4330701"/>
              <a:gd name="connsiteX45686" fmla="*/ 5081989 w 12191966"/>
              <a:gd name="connsiteY45686" fmla="*/ 2262792 h 4330701"/>
              <a:gd name="connsiteX45687" fmla="*/ 5081196 w 12191966"/>
              <a:gd name="connsiteY45687" fmla="*/ 2263983 h 4330701"/>
              <a:gd name="connsiteX45688" fmla="*/ 5079609 w 12191966"/>
              <a:gd name="connsiteY45688" fmla="*/ 2265571 h 4330701"/>
              <a:gd name="connsiteX45689" fmla="*/ 5075645 w 12191966"/>
              <a:gd name="connsiteY45689" fmla="*/ 2267158 h 4330701"/>
              <a:gd name="connsiteX45690" fmla="*/ 5071677 w 12191966"/>
              <a:gd name="connsiteY45690" fmla="*/ 2267952 h 4330701"/>
              <a:gd name="connsiteX45691" fmla="*/ 5066913 w 12191966"/>
              <a:gd name="connsiteY45691" fmla="*/ 2268746 h 4330701"/>
              <a:gd name="connsiteX45692" fmla="*/ 5062152 w 12191966"/>
              <a:gd name="connsiteY45692" fmla="*/ 2268746 h 4330701"/>
              <a:gd name="connsiteX45693" fmla="*/ 5056997 w 12191966"/>
              <a:gd name="connsiteY45693" fmla="*/ 2267952 h 4330701"/>
              <a:gd name="connsiteX45694" fmla="*/ 5058978 w 12191966"/>
              <a:gd name="connsiteY45694" fmla="*/ 2271524 h 4330701"/>
              <a:gd name="connsiteX45695" fmla="*/ 5059771 w 12191966"/>
              <a:gd name="connsiteY45695" fmla="*/ 2274700 h 4330701"/>
              <a:gd name="connsiteX45696" fmla="*/ 5060568 w 12191966"/>
              <a:gd name="connsiteY45696" fmla="*/ 2277081 h 4330701"/>
              <a:gd name="connsiteX45697" fmla="*/ 5059771 w 12191966"/>
              <a:gd name="connsiteY45697" fmla="*/ 2279066 h 4330701"/>
              <a:gd name="connsiteX45698" fmla="*/ 5058585 w 12191966"/>
              <a:gd name="connsiteY45698" fmla="*/ 2284226 h 4330701"/>
              <a:gd name="connsiteX45699" fmla="*/ 5056997 w 12191966"/>
              <a:gd name="connsiteY45699" fmla="*/ 2291370 h 4330701"/>
              <a:gd name="connsiteX45700" fmla="*/ 5059771 w 12191966"/>
              <a:gd name="connsiteY45700" fmla="*/ 2297721 h 4330701"/>
              <a:gd name="connsiteX45701" fmla="*/ 5064135 w 12191966"/>
              <a:gd name="connsiteY45701" fmla="*/ 2303674 h 4330701"/>
              <a:gd name="connsiteX45702" fmla="*/ 5068105 w 12191966"/>
              <a:gd name="connsiteY45702" fmla="*/ 2309628 h 4330701"/>
              <a:gd name="connsiteX45703" fmla="*/ 5072469 w 12191966"/>
              <a:gd name="connsiteY45703" fmla="*/ 2315185 h 4330701"/>
              <a:gd name="connsiteX45704" fmla="*/ 5081592 w 12191966"/>
              <a:gd name="connsiteY45704" fmla="*/ 2325901 h 4330701"/>
              <a:gd name="connsiteX45705" fmla="*/ 5085954 w 12191966"/>
              <a:gd name="connsiteY45705" fmla="*/ 2331458 h 4330701"/>
              <a:gd name="connsiteX45706" fmla="*/ 5089922 w 12191966"/>
              <a:gd name="connsiteY45706" fmla="*/ 2337015 h 4330701"/>
              <a:gd name="connsiteX45707" fmla="*/ 5089127 w 12191966"/>
              <a:gd name="connsiteY45707" fmla="*/ 2340190 h 4330701"/>
              <a:gd name="connsiteX45708" fmla="*/ 5087938 w 12191966"/>
              <a:gd name="connsiteY45708" fmla="*/ 2342572 h 4330701"/>
              <a:gd name="connsiteX45709" fmla="*/ 5086352 w 12191966"/>
              <a:gd name="connsiteY45709" fmla="*/ 2343762 h 4330701"/>
              <a:gd name="connsiteX45710" fmla="*/ 5085558 w 12191966"/>
              <a:gd name="connsiteY45710" fmla="*/ 2344556 h 4330701"/>
              <a:gd name="connsiteX45711" fmla="*/ 5083971 w 12191966"/>
              <a:gd name="connsiteY45711" fmla="*/ 2344556 h 4330701"/>
              <a:gd name="connsiteX45712" fmla="*/ 5082386 w 12191966"/>
              <a:gd name="connsiteY45712" fmla="*/ 2343365 h 4330701"/>
              <a:gd name="connsiteX45713" fmla="*/ 5079609 w 12191966"/>
              <a:gd name="connsiteY45713" fmla="*/ 2341381 h 4330701"/>
              <a:gd name="connsiteX45714" fmla="*/ 5076436 w 12191966"/>
              <a:gd name="connsiteY45714" fmla="*/ 2339396 h 4330701"/>
              <a:gd name="connsiteX45715" fmla="*/ 5074850 w 12191966"/>
              <a:gd name="connsiteY45715" fmla="*/ 2338206 h 4330701"/>
              <a:gd name="connsiteX45716" fmla="*/ 5073659 w 12191966"/>
              <a:gd name="connsiteY45716" fmla="*/ 2338206 h 4330701"/>
              <a:gd name="connsiteX45717" fmla="*/ 5072076 w 12191966"/>
              <a:gd name="connsiteY45717" fmla="*/ 2338206 h 4330701"/>
              <a:gd name="connsiteX45718" fmla="*/ 5070488 w 12191966"/>
              <a:gd name="connsiteY45718" fmla="*/ 2339396 h 4330701"/>
              <a:gd name="connsiteX45719" fmla="*/ 5068900 w 12191966"/>
              <a:gd name="connsiteY45719" fmla="*/ 2341381 h 4330701"/>
              <a:gd name="connsiteX45720" fmla="*/ 5067313 w 12191966"/>
              <a:gd name="connsiteY45720" fmla="*/ 2344556 h 4330701"/>
              <a:gd name="connsiteX45721" fmla="*/ 5078417 w 12191966"/>
              <a:gd name="connsiteY45721" fmla="*/ 2352891 h 4330701"/>
              <a:gd name="connsiteX45722" fmla="*/ 5083574 w 12191966"/>
              <a:gd name="connsiteY45722" fmla="*/ 2356860 h 4330701"/>
              <a:gd name="connsiteX45723" fmla="*/ 5089527 w 12191966"/>
              <a:gd name="connsiteY45723" fmla="*/ 2360433 h 4330701"/>
              <a:gd name="connsiteX45724" fmla="*/ 5095480 w 12191966"/>
              <a:gd name="connsiteY45724" fmla="*/ 2363608 h 4330701"/>
              <a:gd name="connsiteX45725" fmla="*/ 5102225 w 12191966"/>
              <a:gd name="connsiteY45725" fmla="*/ 2365989 h 4330701"/>
              <a:gd name="connsiteX45726" fmla="*/ 5105797 w 12191966"/>
              <a:gd name="connsiteY45726" fmla="*/ 2366783 h 4330701"/>
              <a:gd name="connsiteX45727" fmla="*/ 5109764 w 12191966"/>
              <a:gd name="connsiteY45727" fmla="*/ 2367577 h 4330701"/>
              <a:gd name="connsiteX45728" fmla="*/ 5113733 w 12191966"/>
              <a:gd name="connsiteY45728" fmla="*/ 2367577 h 4330701"/>
              <a:gd name="connsiteX45729" fmla="*/ 5118096 w 12191966"/>
              <a:gd name="connsiteY45729" fmla="*/ 2367577 h 4330701"/>
              <a:gd name="connsiteX45730" fmla="*/ 5121667 w 12191966"/>
              <a:gd name="connsiteY45730" fmla="*/ 2364799 h 4330701"/>
              <a:gd name="connsiteX45731" fmla="*/ 5124050 w 12191966"/>
              <a:gd name="connsiteY45731" fmla="*/ 2362417 h 4330701"/>
              <a:gd name="connsiteX45732" fmla="*/ 5126828 w 12191966"/>
              <a:gd name="connsiteY45732" fmla="*/ 2359639 h 4330701"/>
              <a:gd name="connsiteX45733" fmla="*/ 5128019 w 12191966"/>
              <a:gd name="connsiteY45733" fmla="*/ 2356860 h 4330701"/>
              <a:gd name="connsiteX45734" fmla="*/ 5129209 w 12191966"/>
              <a:gd name="connsiteY45734" fmla="*/ 2354082 h 4330701"/>
              <a:gd name="connsiteX45735" fmla="*/ 5129605 w 12191966"/>
              <a:gd name="connsiteY45735" fmla="*/ 2350907 h 4330701"/>
              <a:gd name="connsiteX45736" fmla="*/ 5130795 w 12191966"/>
              <a:gd name="connsiteY45736" fmla="*/ 2345350 h 4330701"/>
              <a:gd name="connsiteX45737" fmla="*/ 5131587 w 12191966"/>
              <a:gd name="connsiteY45737" fmla="*/ 2339793 h 4330701"/>
              <a:gd name="connsiteX45738" fmla="*/ 5132782 w 12191966"/>
              <a:gd name="connsiteY45738" fmla="*/ 2337412 h 4330701"/>
              <a:gd name="connsiteX45739" fmla="*/ 5133575 w 12191966"/>
              <a:gd name="connsiteY45739" fmla="*/ 2335427 h 4330701"/>
              <a:gd name="connsiteX45740" fmla="*/ 5135555 w 12191966"/>
              <a:gd name="connsiteY45740" fmla="*/ 2333443 h 4330701"/>
              <a:gd name="connsiteX45741" fmla="*/ 5138339 w 12191966"/>
              <a:gd name="connsiteY45741" fmla="*/ 2331855 h 4330701"/>
              <a:gd name="connsiteX45742" fmla="*/ 5141904 w 12191966"/>
              <a:gd name="connsiteY45742" fmla="*/ 2330267 h 4330701"/>
              <a:gd name="connsiteX45743" fmla="*/ 5146270 w 12191966"/>
              <a:gd name="connsiteY45743" fmla="*/ 2329474 h 4330701"/>
              <a:gd name="connsiteX45744" fmla="*/ 5149445 w 12191966"/>
              <a:gd name="connsiteY45744" fmla="*/ 2334236 h 4330701"/>
              <a:gd name="connsiteX45745" fmla="*/ 5150635 w 12191966"/>
              <a:gd name="connsiteY45745" fmla="*/ 2338999 h 4330701"/>
              <a:gd name="connsiteX45746" fmla="*/ 5150635 w 12191966"/>
              <a:gd name="connsiteY45746" fmla="*/ 2342969 h 4330701"/>
              <a:gd name="connsiteX45747" fmla="*/ 5150240 w 12191966"/>
              <a:gd name="connsiteY45747" fmla="*/ 2346938 h 4330701"/>
              <a:gd name="connsiteX45748" fmla="*/ 5147861 w 12191966"/>
              <a:gd name="connsiteY45748" fmla="*/ 2355273 h 4330701"/>
              <a:gd name="connsiteX45749" fmla="*/ 5146670 w 12191966"/>
              <a:gd name="connsiteY45749" fmla="*/ 2360830 h 4330701"/>
              <a:gd name="connsiteX45750" fmla="*/ 5145872 w 12191966"/>
              <a:gd name="connsiteY45750" fmla="*/ 2367577 h 4330701"/>
              <a:gd name="connsiteX45751" fmla="*/ 5153809 w 12191966"/>
              <a:gd name="connsiteY45751" fmla="*/ 2364402 h 4330701"/>
              <a:gd name="connsiteX45752" fmla="*/ 5163333 w 12191966"/>
              <a:gd name="connsiteY45752" fmla="*/ 2361623 h 4330701"/>
              <a:gd name="connsiteX45753" fmla="*/ 5168492 w 12191966"/>
              <a:gd name="connsiteY45753" fmla="*/ 2360433 h 4330701"/>
              <a:gd name="connsiteX45754" fmla="*/ 5173255 w 12191966"/>
              <a:gd name="connsiteY45754" fmla="*/ 2360036 h 4330701"/>
              <a:gd name="connsiteX45755" fmla="*/ 5178410 w 12191966"/>
              <a:gd name="connsiteY45755" fmla="*/ 2359639 h 4330701"/>
              <a:gd name="connsiteX45756" fmla="*/ 5183572 w 12191966"/>
              <a:gd name="connsiteY45756" fmla="*/ 2360036 h 4330701"/>
              <a:gd name="connsiteX45757" fmla="*/ 5191917 w 12191966"/>
              <a:gd name="connsiteY45757" fmla="*/ 2354082 h 4330701"/>
              <a:gd name="connsiteX45758" fmla="*/ 5190719 w 12191966"/>
              <a:gd name="connsiteY45758" fmla="*/ 2350113 h 4330701"/>
              <a:gd name="connsiteX45759" fmla="*/ 5190719 w 12191966"/>
              <a:gd name="connsiteY45759" fmla="*/ 2344953 h 4330701"/>
              <a:gd name="connsiteX45760" fmla="*/ 5193502 w 12191966"/>
              <a:gd name="connsiteY45760" fmla="*/ 2344953 h 4330701"/>
              <a:gd name="connsiteX45761" fmla="*/ 5195875 w 12191966"/>
              <a:gd name="connsiteY45761" fmla="*/ 2345350 h 4330701"/>
              <a:gd name="connsiteX45762" fmla="*/ 5198252 w 12191966"/>
              <a:gd name="connsiteY45762" fmla="*/ 2345747 h 4330701"/>
              <a:gd name="connsiteX45763" fmla="*/ 5200247 w 12191966"/>
              <a:gd name="connsiteY45763" fmla="*/ 2346938 h 4330701"/>
              <a:gd name="connsiteX45764" fmla="*/ 5204613 w 12191966"/>
              <a:gd name="connsiteY45764" fmla="*/ 2342572 h 4330701"/>
              <a:gd name="connsiteX45765" fmla="*/ 5208579 w 12191966"/>
              <a:gd name="connsiteY45765" fmla="*/ 2337412 h 4330701"/>
              <a:gd name="connsiteX45766" fmla="*/ 5210954 w 12191966"/>
              <a:gd name="connsiteY45766" fmla="*/ 2333046 h 4330701"/>
              <a:gd name="connsiteX45767" fmla="*/ 5209373 w 12191966"/>
              <a:gd name="connsiteY45767" fmla="*/ 2337412 h 4330701"/>
              <a:gd name="connsiteX45768" fmla="*/ 5231595 w 12191966"/>
              <a:gd name="connsiteY45768" fmla="*/ 2335427 h 4330701"/>
              <a:gd name="connsiteX45769" fmla="*/ 5227220 w 12191966"/>
              <a:gd name="connsiteY45769" fmla="*/ 2331855 h 4330701"/>
              <a:gd name="connsiteX45770" fmla="*/ 5222857 w 12191966"/>
              <a:gd name="connsiteY45770" fmla="*/ 2328283 h 4330701"/>
              <a:gd name="connsiteX45771" fmla="*/ 5218112 w 12191966"/>
              <a:gd name="connsiteY45771" fmla="*/ 2325504 h 4330701"/>
              <a:gd name="connsiteX45772" fmla="*/ 5213342 w 12191966"/>
              <a:gd name="connsiteY45772" fmla="*/ 2322726 h 4330701"/>
              <a:gd name="connsiteX45773" fmla="*/ 5208975 w 12191966"/>
              <a:gd name="connsiteY45773" fmla="*/ 2320741 h 4330701"/>
              <a:gd name="connsiteX45774" fmla="*/ 5205010 w 12191966"/>
              <a:gd name="connsiteY45774" fmla="*/ 2319154 h 4330701"/>
              <a:gd name="connsiteX45775" fmla="*/ 5201040 w 12191966"/>
              <a:gd name="connsiteY45775" fmla="*/ 2318757 h 4330701"/>
              <a:gd name="connsiteX45776" fmla="*/ 5197065 w 12191966"/>
              <a:gd name="connsiteY45776" fmla="*/ 2319154 h 4330701"/>
              <a:gd name="connsiteX45777" fmla="*/ 5197852 w 12191966"/>
              <a:gd name="connsiteY45777" fmla="*/ 2317963 h 4330701"/>
              <a:gd name="connsiteX45778" fmla="*/ 5199051 w 12191966"/>
              <a:gd name="connsiteY45778" fmla="*/ 2315979 h 4330701"/>
              <a:gd name="connsiteX45779" fmla="*/ 5199051 w 12191966"/>
              <a:gd name="connsiteY45779" fmla="*/ 2313994 h 4330701"/>
              <a:gd name="connsiteX45780" fmla="*/ 5199051 w 12191966"/>
              <a:gd name="connsiteY45780" fmla="*/ 2311216 h 4330701"/>
              <a:gd name="connsiteX45781" fmla="*/ 5198252 w 12191966"/>
              <a:gd name="connsiteY45781" fmla="*/ 2307246 h 4330701"/>
              <a:gd name="connsiteX45782" fmla="*/ 5197457 w 12191966"/>
              <a:gd name="connsiteY45782" fmla="*/ 2302880 h 4330701"/>
              <a:gd name="connsiteX45783" fmla="*/ 5197065 w 12191966"/>
              <a:gd name="connsiteY45783" fmla="*/ 2299308 h 4330701"/>
              <a:gd name="connsiteX45784" fmla="*/ 5197457 w 12191966"/>
              <a:gd name="connsiteY45784" fmla="*/ 2297721 h 4330701"/>
              <a:gd name="connsiteX45785" fmla="*/ 5198252 w 12191966"/>
              <a:gd name="connsiteY45785" fmla="*/ 2296133 h 4330701"/>
              <a:gd name="connsiteX45786" fmla="*/ 5199449 w 12191966"/>
              <a:gd name="connsiteY45786" fmla="*/ 2295736 h 4330701"/>
              <a:gd name="connsiteX45787" fmla="*/ 5201440 w 12191966"/>
              <a:gd name="connsiteY45787" fmla="*/ 2294545 h 4330701"/>
              <a:gd name="connsiteX45788" fmla="*/ 5203817 w 12191966"/>
              <a:gd name="connsiteY45788" fmla="*/ 2294545 h 4330701"/>
              <a:gd name="connsiteX45789" fmla="*/ 5207389 w 12191966"/>
              <a:gd name="connsiteY45789" fmla="*/ 2294545 h 4330701"/>
              <a:gd name="connsiteX45790" fmla="*/ 5205010 w 12191966"/>
              <a:gd name="connsiteY45790" fmla="*/ 2292561 h 4330701"/>
              <a:gd name="connsiteX45791" fmla="*/ 5202628 w 12191966"/>
              <a:gd name="connsiteY45791" fmla="*/ 2291370 h 4330701"/>
              <a:gd name="connsiteX45792" fmla="*/ 5200247 w 12191966"/>
              <a:gd name="connsiteY45792" fmla="*/ 2290179 h 4330701"/>
              <a:gd name="connsiteX45793" fmla="*/ 5197852 w 12191966"/>
              <a:gd name="connsiteY45793" fmla="*/ 2289782 h 4330701"/>
              <a:gd name="connsiteX45794" fmla="*/ 5195875 w 12191966"/>
              <a:gd name="connsiteY45794" fmla="*/ 2289385 h 4330701"/>
              <a:gd name="connsiteX45795" fmla="*/ 5193502 w 12191966"/>
              <a:gd name="connsiteY45795" fmla="*/ 2289385 h 4330701"/>
              <a:gd name="connsiteX45796" fmla="*/ 5191524 w 12191966"/>
              <a:gd name="connsiteY45796" fmla="*/ 2289782 h 4330701"/>
              <a:gd name="connsiteX45797" fmla="*/ 5189531 w 12191966"/>
              <a:gd name="connsiteY45797" fmla="*/ 2290179 h 4330701"/>
              <a:gd name="connsiteX45798" fmla="*/ 5185950 w 12191966"/>
              <a:gd name="connsiteY45798" fmla="*/ 2292164 h 4330701"/>
              <a:gd name="connsiteX45799" fmla="*/ 5182381 w 12191966"/>
              <a:gd name="connsiteY45799" fmla="*/ 2295339 h 4330701"/>
              <a:gd name="connsiteX45800" fmla="*/ 5179204 w 12191966"/>
              <a:gd name="connsiteY45800" fmla="*/ 2298911 h 4330701"/>
              <a:gd name="connsiteX45801" fmla="*/ 5176030 w 12191966"/>
              <a:gd name="connsiteY45801" fmla="*/ 2302087 h 4330701"/>
              <a:gd name="connsiteX45802" fmla="*/ 5170477 w 12191966"/>
              <a:gd name="connsiteY45802" fmla="*/ 2309628 h 4330701"/>
              <a:gd name="connsiteX45803" fmla="*/ 5167301 w 12191966"/>
              <a:gd name="connsiteY45803" fmla="*/ 2312803 h 4330701"/>
              <a:gd name="connsiteX45804" fmla="*/ 5164919 w 12191966"/>
              <a:gd name="connsiteY45804" fmla="*/ 2314788 h 4330701"/>
              <a:gd name="connsiteX45805" fmla="*/ 5161744 w 12191966"/>
              <a:gd name="connsiteY45805" fmla="*/ 2316375 h 4330701"/>
              <a:gd name="connsiteX45806" fmla="*/ 5160954 w 12191966"/>
              <a:gd name="connsiteY45806" fmla="*/ 2316772 h 4330701"/>
              <a:gd name="connsiteX45807" fmla="*/ 5159363 w 12191966"/>
              <a:gd name="connsiteY45807" fmla="*/ 2316375 h 4330701"/>
              <a:gd name="connsiteX45808" fmla="*/ 5157777 w 12191966"/>
              <a:gd name="connsiteY45808" fmla="*/ 2316375 h 4330701"/>
              <a:gd name="connsiteX45809" fmla="*/ 5156188 w 12191966"/>
              <a:gd name="connsiteY45809" fmla="*/ 2315185 h 4330701"/>
              <a:gd name="connsiteX45810" fmla="*/ 5154605 w 12191966"/>
              <a:gd name="connsiteY45810" fmla="*/ 2313994 h 4330701"/>
              <a:gd name="connsiteX45811" fmla="*/ 5153413 w 12191966"/>
              <a:gd name="connsiteY45811" fmla="*/ 2312406 h 4330701"/>
              <a:gd name="connsiteX45812" fmla="*/ 5154206 w 12191966"/>
              <a:gd name="connsiteY45812" fmla="*/ 2306453 h 4330701"/>
              <a:gd name="connsiteX45813" fmla="*/ 5155397 w 12191966"/>
              <a:gd name="connsiteY45813" fmla="*/ 2304071 h 4330701"/>
              <a:gd name="connsiteX45814" fmla="*/ 5155792 w 12191966"/>
              <a:gd name="connsiteY45814" fmla="*/ 2303277 h 4330701"/>
              <a:gd name="connsiteX45815" fmla="*/ 5156588 w 12191966"/>
              <a:gd name="connsiteY45815" fmla="*/ 2302087 h 4330701"/>
              <a:gd name="connsiteX45816" fmla="*/ 5157381 w 12191966"/>
              <a:gd name="connsiteY45816" fmla="*/ 2302087 h 4330701"/>
              <a:gd name="connsiteX45817" fmla="*/ 5159363 w 12191966"/>
              <a:gd name="connsiteY45817" fmla="*/ 2302087 h 4330701"/>
              <a:gd name="connsiteX45818" fmla="*/ 5161744 w 12191966"/>
              <a:gd name="connsiteY45818" fmla="*/ 2303277 h 4330701"/>
              <a:gd name="connsiteX45819" fmla="*/ 5164919 w 12191966"/>
              <a:gd name="connsiteY45819" fmla="*/ 2304865 h 4330701"/>
              <a:gd name="connsiteX45820" fmla="*/ 5168492 w 12191966"/>
              <a:gd name="connsiteY45820" fmla="*/ 2305262 h 4330701"/>
              <a:gd name="connsiteX45821" fmla="*/ 5170477 w 12191966"/>
              <a:gd name="connsiteY45821" fmla="*/ 2304865 h 4330701"/>
              <a:gd name="connsiteX45822" fmla="*/ 5172859 w 12191966"/>
              <a:gd name="connsiteY45822" fmla="*/ 2304071 h 4330701"/>
              <a:gd name="connsiteX45823" fmla="*/ 5171667 w 12191966"/>
              <a:gd name="connsiteY45823" fmla="*/ 2282241 h 4330701"/>
              <a:gd name="connsiteX45824" fmla="*/ 5180000 w 12191966"/>
              <a:gd name="connsiteY45824" fmla="*/ 2283829 h 4330701"/>
              <a:gd name="connsiteX45825" fmla="*/ 5188338 w 12191966"/>
              <a:gd name="connsiteY45825" fmla="*/ 2283829 h 4330701"/>
              <a:gd name="connsiteX45826" fmla="*/ 5196275 w 12191966"/>
              <a:gd name="connsiteY45826" fmla="*/ 2282638 h 4330701"/>
              <a:gd name="connsiteX45827" fmla="*/ 5204613 w 12191966"/>
              <a:gd name="connsiteY45827" fmla="*/ 2280653 h 4330701"/>
              <a:gd name="connsiteX45828" fmla="*/ 5208579 w 12191966"/>
              <a:gd name="connsiteY45828" fmla="*/ 2279860 h 4330701"/>
              <a:gd name="connsiteX45829" fmla="*/ 5212151 w 12191966"/>
              <a:gd name="connsiteY45829" fmla="*/ 2278272 h 4330701"/>
              <a:gd name="connsiteX45830" fmla="*/ 5214932 w 12191966"/>
              <a:gd name="connsiteY45830" fmla="*/ 2276287 h 4330701"/>
              <a:gd name="connsiteX45831" fmla="*/ 5218112 w 12191966"/>
              <a:gd name="connsiteY45831" fmla="*/ 2274303 h 4330701"/>
              <a:gd name="connsiteX45832" fmla="*/ 5220485 w 12191966"/>
              <a:gd name="connsiteY45832" fmla="*/ 2271524 h 4330701"/>
              <a:gd name="connsiteX45833" fmla="*/ 5222857 w 12191966"/>
              <a:gd name="connsiteY45833" fmla="*/ 2269143 h 4330701"/>
              <a:gd name="connsiteX45834" fmla="*/ 5224443 w 12191966"/>
              <a:gd name="connsiteY45834" fmla="*/ 2266762 h 4330701"/>
              <a:gd name="connsiteX45835" fmla="*/ 5226026 w 12191966"/>
              <a:gd name="connsiteY45835" fmla="*/ 2263586 h 4330701"/>
              <a:gd name="connsiteX45836" fmla="*/ 5224837 w 12191966"/>
              <a:gd name="connsiteY45836" fmla="*/ 2262792 h 4330701"/>
              <a:gd name="connsiteX45837" fmla="*/ 5223645 w 12191966"/>
              <a:gd name="connsiteY45837" fmla="*/ 2261602 h 4330701"/>
              <a:gd name="connsiteX45838" fmla="*/ 5222069 w 12191966"/>
              <a:gd name="connsiteY45838" fmla="*/ 2261205 h 4330701"/>
              <a:gd name="connsiteX45839" fmla="*/ 5220485 w 12191966"/>
              <a:gd name="connsiteY45839" fmla="*/ 2260808 h 4330701"/>
              <a:gd name="connsiteX45840" fmla="*/ 5216525 w 12191966"/>
              <a:gd name="connsiteY45840" fmla="*/ 2260808 h 4330701"/>
              <a:gd name="connsiteX45841" fmla="*/ 5212151 w 12191966"/>
              <a:gd name="connsiteY45841" fmla="*/ 2261602 h 4330701"/>
              <a:gd name="connsiteX45842" fmla="*/ 5207389 w 12191966"/>
              <a:gd name="connsiteY45842" fmla="*/ 2263189 h 4330701"/>
              <a:gd name="connsiteX45843" fmla="*/ 5203022 w 12191966"/>
              <a:gd name="connsiteY45843" fmla="*/ 2264777 h 4330701"/>
              <a:gd name="connsiteX45844" fmla="*/ 5197852 w 12191966"/>
              <a:gd name="connsiteY45844" fmla="*/ 2266762 h 4330701"/>
              <a:gd name="connsiteX45845" fmla="*/ 5193898 w 12191966"/>
              <a:gd name="connsiteY45845" fmla="*/ 2269143 h 4330701"/>
              <a:gd name="connsiteX45846" fmla="*/ 5190719 w 12191966"/>
              <a:gd name="connsiteY45846" fmla="*/ 2276684 h 4330701"/>
              <a:gd name="connsiteX45847" fmla="*/ 5185950 w 12191966"/>
              <a:gd name="connsiteY45847" fmla="*/ 2275097 h 4330701"/>
              <a:gd name="connsiteX45848" fmla="*/ 5180397 w 12191966"/>
              <a:gd name="connsiteY45848" fmla="*/ 2274303 h 4330701"/>
              <a:gd name="connsiteX45849" fmla="*/ 5170477 w 12191966"/>
              <a:gd name="connsiteY45849" fmla="*/ 2273112 h 4330701"/>
              <a:gd name="connsiteX45850" fmla="*/ 5151822 w 12191966"/>
              <a:gd name="connsiteY45850" fmla="*/ 2272715 h 4330701"/>
              <a:gd name="connsiteX45851" fmla="*/ 5154605 w 12191966"/>
              <a:gd name="connsiteY45851" fmla="*/ 2275494 h 4330701"/>
              <a:gd name="connsiteX45852" fmla="*/ 5158965 w 12191966"/>
              <a:gd name="connsiteY45852" fmla="*/ 2277875 h 4330701"/>
              <a:gd name="connsiteX45853" fmla="*/ 5162937 w 12191966"/>
              <a:gd name="connsiteY45853" fmla="*/ 2279860 h 4330701"/>
              <a:gd name="connsiteX45854" fmla="*/ 5167301 w 12191966"/>
              <a:gd name="connsiteY45854" fmla="*/ 2281050 h 4330701"/>
              <a:gd name="connsiteX45855" fmla="*/ 5164919 w 12191966"/>
              <a:gd name="connsiteY45855" fmla="*/ 2282241 h 4330701"/>
              <a:gd name="connsiteX45856" fmla="*/ 5162937 w 12191966"/>
              <a:gd name="connsiteY45856" fmla="*/ 2283829 h 4330701"/>
              <a:gd name="connsiteX45857" fmla="*/ 5158965 w 12191966"/>
              <a:gd name="connsiteY45857" fmla="*/ 2286607 h 4330701"/>
              <a:gd name="connsiteX45858" fmla="*/ 5156588 w 12191966"/>
              <a:gd name="connsiteY45858" fmla="*/ 2288195 h 4330701"/>
              <a:gd name="connsiteX45859" fmla="*/ 5154605 w 12191966"/>
              <a:gd name="connsiteY45859" fmla="*/ 2289385 h 4330701"/>
              <a:gd name="connsiteX45860" fmla="*/ 5151822 w 12191966"/>
              <a:gd name="connsiteY45860" fmla="*/ 2289782 h 4330701"/>
              <a:gd name="connsiteX45861" fmla="*/ 5148252 w 12191966"/>
              <a:gd name="connsiteY45861" fmla="*/ 2289385 h 4330701"/>
              <a:gd name="connsiteX45862" fmla="*/ 5146270 w 12191966"/>
              <a:gd name="connsiteY45862" fmla="*/ 2284623 h 4330701"/>
              <a:gd name="connsiteX45863" fmla="*/ 5144681 w 12191966"/>
              <a:gd name="connsiteY45863" fmla="*/ 2279860 h 4330701"/>
              <a:gd name="connsiteX45864" fmla="*/ 5142700 w 12191966"/>
              <a:gd name="connsiteY45864" fmla="*/ 2274700 h 4330701"/>
              <a:gd name="connsiteX45865" fmla="*/ 5140717 w 12191966"/>
              <a:gd name="connsiteY45865" fmla="*/ 2270731 h 4330701"/>
              <a:gd name="connsiteX45866" fmla="*/ 5137148 w 12191966"/>
              <a:gd name="connsiteY45866" fmla="*/ 2269143 h 4330701"/>
              <a:gd name="connsiteX45867" fmla="*/ 5134765 w 12191966"/>
              <a:gd name="connsiteY45867" fmla="*/ 2267158 h 4330701"/>
              <a:gd name="connsiteX45868" fmla="*/ 5131587 w 12191966"/>
              <a:gd name="connsiteY45868" fmla="*/ 2267158 h 4330701"/>
              <a:gd name="connsiteX45869" fmla="*/ 5127622 w 12191966"/>
              <a:gd name="connsiteY45869" fmla="*/ 2267952 h 4330701"/>
              <a:gd name="connsiteX45870" fmla="*/ 5129209 w 12191966"/>
              <a:gd name="connsiteY45870" fmla="*/ 2265174 h 4330701"/>
              <a:gd name="connsiteX45871" fmla="*/ 5129605 w 12191966"/>
              <a:gd name="connsiteY45871" fmla="*/ 2261205 h 4330701"/>
              <a:gd name="connsiteX45872" fmla="*/ 5128019 w 12191966"/>
              <a:gd name="connsiteY45872" fmla="*/ 2258029 h 4330701"/>
              <a:gd name="connsiteX45873" fmla="*/ 5127226 w 12191966"/>
              <a:gd name="connsiteY45873" fmla="*/ 2254060 h 4330701"/>
              <a:gd name="connsiteX45874" fmla="*/ 5126039 w 12191966"/>
              <a:gd name="connsiteY45874" fmla="*/ 2249694 h 4330701"/>
              <a:gd name="connsiteX45875" fmla="*/ 5125241 w 12191966"/>
              <a:gd name="connsiteY45875" fmla="*/ 2244534 h 4330701"/>
              <a:gd name="connsiteX45876" fmla="*/ 5123258 w 12191966"/>
              <a:gd name="connsiteY45876" fmla="*/ 2245725 h 4330701"/>
              <a:gd name="connsiteX45877" fmla="*/ 5120479 w 12191966"/>
              <a:gd name="connsiteY45877" fmla="*/ 2246122 h 4330701"/>
              <a:gd name="connsiteX45878" fmla="*/ 5116115 w 12191966"/>
              <a:gd name="connsiteY45878" fmla="*/ 2247710 h 4330701"/>
              <a:gd name="connsiteX45879" fmla="*/ 5114528 w 12191966"/>
              <a:gd name="connsiteY45879" fmla="*/ 2248107 h 4330701"/>
              <a:gd name="connsiteX45880" fmla="*/ 5114528 w 12191966"/>
              <a:gd name="connsiteY45880" fmla="*/ 2248504 h 4330701"/>
              <a:gd name="connsiteX45881" fmla="*/ 5114528 w 12191966"/>
              <a:gd name="connsiteY45881" fmla="*/ 2248900 h 4330701"/>
              <a:gd name="connsiteX45882" fmla="*/ 5115717 w 12191966"/>
              <a:gd name="connsiteY45882" fmla="*/ 2250091 h 4330701"/>
              <a:gd name="connsiteX45883" fmla="*/ 5119288 w 12191966"/>
              <a:gd name="connsiteY45883" fmla="*/ 2251679 h 4330701"/>
              <a:gd name="connsiteX45884" fmla="*/ 5117703 w 12191966"/>
              <a:gd name="connsiteY45884" fmla="*/ 2253663 h 4330701"/>
              <a:gd name="connsiteX45885" fmla="*/ 5116509 w 12191966"/>
              <a:gd name="connsiteY45885" fmla="*/ 2255251 h 4330701"/>
              <a:gd name="connsiteX45886" fmla="*/ 5114528 w 12191966"/>
              <a:gd name="connsiteY45886" fmla="*/ 2256045 h 4330701"/>
              <a:gd name="connsiteX45887" fmla="*/ 5112939 w 12191966"/>
              <a:gd name="connsiteY45887" fmla="*/ 2256045 h 4330701"/>
              <a:gd name="connsiteX45888" fmla="*/ 5110955 w 12191966"/>
              <a:gd name="connsiteY45888" fmla="*/ 2255648 h 4330701"/>
              <a:gd name="connsiteX45889" fmla="*/ 5108971 w 12191966"/>
              <a:gd name="connsiteY45889" fmla="*/ 2255251 h 4330701"/>
              <a:gd name="connsiteX45890" fmla="*/ 5104605 w 12191966"/>
              <a:gd name="connsiteY45890" fmla="*/ 2252473 h 4330701"/>
              <a:gd name="connsiteX45891" fmla="*/ 5095480 w 12191966"/>
              <a:gd name="connsiteY45891" fmla="*/ 2246519 h 4330701"/>
              <a:gd name="connsiteX45892" fmla="*/ 5091114 w 12191966"/>
              <a:gd name="connsiteY45892" fmla="*/ 2244138 h 4330701"/>
              <a:gd name="connsiteX45893" fmla="*/ 5089127 w 12191966"/>
              <a:gd name="connsiteY45893" fmla="*/ 2243741 h 4330701"/>
              <a:gd name="connsiteX45894" fmla="*/ 5087143 w 12191966"/>
              <a:gd name="connsiteY45894" fmla="*/ 2242947 h 4330701"/>
              <a:gd name="connsiteX45895" fmla="*/ 5089127 w 12191966"/>
              <a:gd name="connsiteY45895" fmla="*/ 2239375 h 4330701"/>
              <a:gd name="connsiteX45896" fmla="*/ 5089527 w 12191966"/>
              <a:gd name="connsiteY45896" fmla="*/ 2236596 h 4330701"/>
              <a:gd name="connsiteX45897" fmla="*/ 5089527 w 12191966"/>
              <a:gd name="connsiteY45897" fmla="*/ 2234612 h 4330701"/>
              <a:gd name="connsiteX45898" fmla="*/ 5089127 w 12191966"/>
              <a:gd name="connsiteY45898" fmla="*/ 2233024 h 4330701"/>
              <a:gd name="connsiteX45899" fmla="*/ 5087540 w 12191966"/>
              <a:gd name="connsiteY45899" fmla="*/ 2228658 h 4330701"/>
              <a:gd name="connsiteX45900" fmla="*/ 5086352 w 12191966"/>
              <a:gd name="connsiteY45900" fmla="*/ 2225086 h 4330701"/>
              <a:gd name="connsiteX45901" fmla="*/ 5085954 w 12191966"/>
              <a:gd name="connsiteY45901" fmla="*/ 2219926 h 4330701"/>
              <a:gd name="connsiteX45902" fmla="*/ 5088731 w 12191966"/>
              <a:gd name="connsiteY45902" fmla="*/ 2223101 h 4330701"/>
              <a:gd name="connsiteX45903" fmla="*/ 5090714 w 12191966"/>
              <a:gd name="connsiteY45903" fmla="*/ 2225880 h 4330701"/>
              <a:gd name="connsiteX45904" fmla="*/ 5095084 w 12191966"/>
              <a:gd name="connsiteY45904" fmla="*/ 2229849 h 4330701"/>
              <a:gd name="connsiteX45905" fmla="*/ 5100242 w 12191966"/>
              <a:gd name="connsiteY45905" fmla="*/ 2233024 h 4330701"/>
              <a:gd name="connsiteX45906" fmla="*/ 5104605 w 12191966"/>
              <a:gd name="connsiteY45906" fmla="*/ 2235009 h 4330701"/>
              <a:gd name="connsiteX45907" fmla="*/ 5109764 w 12191966"/>
              <a:gd name="connsiteY45907" fmla="*/ 2236596 h 4330701"/>
              <a:gd name="connsiteX45908" fmla="*/ 5114528 w 12191966"/>
              <a:gd name="connsiteY45908" fmla="*/ 2236993 h 4330701"/>
              <a:gd name="connsiteX45909" fmla="*/ 5124845 w 12191966"/>
              <a:gd name="connsiteY45909" fmla="*/ 2238978 h 4330701"/>
              <a:gd name="connsiteX45910" fmla="*/ 5124050 w 12191966"/>
              <a:gd name="connsiteY45910" fmla="*/ 2230643 h 4330701"/>
              <a:gd name="connsiteX45911" fmla="*/ 5126039 w 12191966"/>
              <a:gd name="connsiteY45911" fmla="*/ 2231039 h 4330701"/>
              <a:gd name="connsiteX45912" fmla="*/ 5128019 w 12191966"/>
              <a:gd name="connsiteY45912" fmla="*/ 2231833 h 4330701"/>
              <a:gd name="connsiteX45913" fmla="*/ 5131191 w 12191966"/>
              <a:gd name="connsiteY45913" fmla="*/ 2234215 h 4330701"/>
              <a:gd name="connsiteX45914" fmla="*/ 5134370 w 12191966"/>
              <a:gd name="connsiteY45914" fmla="*/ 2236596 h 4330701"/>
              <a:gd name="connsiteX45915" fmla="*/ 5136748 w 12191966"/>
              <a:gd name="connsiteY45915" fmla="*/ 2240168 h 4330701"/>
              <a:gd name="connsiteX45916" fmla="*/ 5140319 w 12191966"/>
              <a:gd name="connsiteY45916" fmla="*/ 2242153 h 4330701"/>
              <a:gd name="connsiteX45917" fmla="*/ 5144286 w 12191966"/>
              <a:gd name="connsiteY45917" fmla="*/ 2242947 h 4330701"/>
              <a:gd name="connsiteX45918" fmla="*/ 5148653 w 12191966"/>
              <a:gd name="connsiteY45918" fmla="*/ 2242947 h 4330701"/>
              <a:gd name="connsiteX45919" fmla="*/ 5154206 w 12191966"/>
              <a:gd name="connsiteY45919" fmla="*/ 2242153 h 4330701"/>
              <a:gd name="connsiteX45920" fmla="*/ 5151428 w 12191966"/>
              <a:gd name="connsiteY45920" fmla="*/ 2246122 h 4330701"/>
              <a:gd name="connsiteX45921" fmla="*/ 5149445 w 12191966"/>
              <a:gd name="connsiteY45921" fmla="*/ 2250091 h 4330701"/>
              <a:gd name="connsiteX45922" fmla="*/ 5148252 w 12191966"/>
              <a:gd name="connsiteY45922" fmla="*/ 2253663 h 4330701"/>
              <a:gd name="connsiteX45923" fmla="*/ 5147064 w 12191966"/>
              <a:gd name="connsiteY45923" fmla="*/ 2257236 h 4330701"/>
              <a:gd name="connsiteX45924" fmla="*/ 5149445 w 12191966"/>
              <a:gd name="connsiteY45924" fmla="*/ 2258426 h 4330701"/>
              <a:gd name="connsiteX45925" fmla="*/ 5151428 w 12191966"/>
              <a:gd name="connsiteY45925" fmla="*/ 2260014 h 4330701"/>
              <a:gd name="connsiteX45926" fmla="*/ 5153413 w 12191966"/>
              <a:gd name="connsiteY45926" fmla="*/ 2261602 h 4330701"/>
              <a:gd name="connsiteX45927" fmla="*/ 5155792 w 12191966"/>
              <a:gd name="connsiteY45927" fmla="*/ 2261999 h 4330701"/>
              <a:gd name="connsiteX45928" fmla="*/ 5158171 w 12191966"/>
              <a:gd name="connsiteY45928" fmla="*/ 2262792 h 4330701"/>
              <a:gd name="connsiteX45929" fmla="*/ 5161346 w 12191966"/>
              <a:gd name="connsiteY45929" fmla="*/ 2262792 h 4330701"/>
              <a:gd name="connsiteX45930" fmla="*/ 5164919 w 12191966"/>
              <a:gd name="connsiteY45930" fmla="*/ 2261999 h 4330701"/>
              <a:gd name="connsiteX45931" fmla="*/ 5168889 w 12191966"/>
              <a:gd name="connsiteY45931" fmla="*/ 2261205 h 4330701"/>
              <a:gd name="connsiteX45932" fmla="*/ 5163333 w 12191966"/>
              <a:gd name="connsiteY45932" fmla="*/ 2257633 h 4330701"/>
              <a:gd name="connsiteX45933" fmla="*/ 5159363 w 12191966"/>
              <a:gd name="connsiteY45933" fmla="*/ 2254457 h 4330701"/>
              <a:gd name="connsiteX45934" fmla="*/ 5156588 w 12191966"/>
              <a:gd name="connsiteY45934" fmla="*/ 2252076 h 4330701"/>
              <a:gd name="connsiteX45935" fmla="*/ 5156188 w 12191966"/>
              <a:gd name="connsiteY45935" fmla="*/ 2250091 h 4330701"/>
              <a:gd name="connsiteX45936" fmla="*/ 5156188 w 12191966"/>
              <a:gd name="connsiteY45936" fmla="*/ 2248900 h 4330701"/>
              <a:gd name="connsiteX45937" fmla="*/ 5156588 w 12191966"/>
              <a:gd name="connsiteY45937" fmla="*/ 2248504 h 4330701"/>
              <a:gd name="connsiteX45938" fmla="*/ 5158171 w 12191966"/>
              <a:gd name="connsiteY45938" fmla="*/ 2247710 h 4330701"/>
              <a:gd name="connsiteX45939" fmla="*/ 5161346 w 12191966"/>
              <a:gd name="connsiteY45939" fmla="*/ 2246519 h 4330701"/>
              <a:gd name="connsiteX45940" fmla="*/ 5164919 w 12191966"/>
              <a:gd name="connsiteY45940" fmla="*/ 2246122 h 4330701"/>
              <a:gd name="connsiteX45941" fmla="*/ 5159363 w 12191966"/>
              <a:gd name="connsiteY45941" fmla="*/ 2243741 h 4330701"/>
              <a:gd name="connsiteX45942" fmla="*/ 5154206 w 12191966"/>
              <a:gd name="connsiteY45942" fmla="*/ 2242153 h 4330701"/>
              <a:gd name="connsiteX45943" fmla="*/ 5155397 w 12191966"/>
              <a:gd name="connsiteY45943" fmla="*/ 2238978 h 4330701"/>
              <a:gd name="connsiteX45944" fmla="*/ 5156188 w 12191966"/>
              <a:gd name="connsiteY45944" fmla="*/ 2235009 h 4330701"/>
              <a:gd name="connsiteX45945" fmla="*/ 5157381 w 12191966"/>
              <a:gd name="connsiteY45945" fmla="*/ 2227070 h 4330701"/>
              <a:gd name="connsiteX45946" fmla="*/ 5158171 w 12191966"/>
              <a:gd name="connsiteY45946" fmla="*/ 2219132 h 4330701"/>
              <a:gd name="connsiteX45947" fmla="*/ 5159363 w 12191966"/>
              <a:gd name="connsiteY45947" fmla="*/ 2215560 h 4330701"/>
              <a:gd name="connsiteX45948" fmla="*/ 5160954 w 12191966"/>
              <a:gd name="connsiteY45948" fmla="*/ 2211988 h 4330701"/>
              <a:gd name="connsiteX45949" fmla="*/ 5162138 w 12191966"/>
              <a:gd name="connsiteY45949" fmla="*/ 2216354 h 4330701"/>
              <a:gd name="connsiteX45950" fmla="*/ 5163729 w 12191966"/>
              <a:gd name="connsiteY45950" fmla="*/ 2220323 h 4330701"/>
              <a:gd name="connsiteX45951" fmla="*/ 5167301 w 12191966"/>
              <a:gd name="connsiteY45951" fmla="*/ 2229055 h 4330701"/>
              <a:gd name="connsiteX45952" fmla="*/ 5169285 w 12191966"/>
              <a:gd name="connsiteY45952" fmla="*/ 2233024 h 4330701"/>
              <a:gd name="connsiteX45953" fmla="*/ 5171272 w 12191966"/>
              <a:gd name="connsiteY45953" fmla="*/ 2236199 h 4330701"/>
              <a:gd name="connsiteX45954" fmla="*/ 5174446 w 12191966"/>
              <a:gd name="connsiteY45954" fmla="*/ 2238581 h 4330701"/>
              <a:gd name="connsiteX45955" fmla="*/ 5176030 w 12191966"/>
              <a:gd name="connsiteY45955" fmla="*/ 2238978 h 4330701"/>
              <a:gd name="connsiteX45956" fmla="*/ 5177219 w 12191966"/>
              <a:gd name="connsiteY45956" fmla="*/ 2239375 h 4330701"/>
              <a:gd name="connsiteX45957" fmla="*/ 5178017 w 12191966"/>
              <a:gd name="connsiteY45957" fmla="*/ 2236993 h 4330701"/>
              <a:gd name="connsiteX45958" fmla="*/ 5176426 w 12191966"/>
              <a:gd name="connsiteY45958" fmla="*/ 2234612 h 4330701"/>
              <a:gd name="connsiteX45959" fmla="*/ 5174839 w 12191966"/>
              <a:gd name="connsiteY45959" fmla="*/ 2231436 h 4330701"/>
              <a:gd name="connsiteX45960" fmla="*/ 5174446 w 12191966"/>
              <a:gd name="connsiteY45960" fmla="*/ 2227864 h 4330701"/>
              <a:gd name="connsiteX45961" fmla="*/ 5174446 w 12191966"/>
              <a:gd name="connsiteY45961" fmla="*/ 2223101 h 4330701"/>
              <a:gd name="connsiteX45962" fmla="*/ 5177219 w 12191966"/>
              <a:gd name="connsiteY45962" fmla="*/ 2219926 h 4330701"/>
              <a:gd name="connsiteX45963" fmla="*/ 5180397 w 12191966"/>
              <a:gd name="connsiteY45963" fmla="*/ 2217941 h 4330701"/>
              <a:gd name="connsiteX45964" fmla="*/ 5183572 w 12191966"/>
              <a:gd name="connsiteY45964" fmla="*/ 2216354 h 4330701"/>
              <a:gd name="connsiteX45965" fmla="*/ 5186353 w 12191966"/>
              <a:gd name="connsiteY45965" fmla="*/ 2215957 h 4330701"/>
              <a:gd name="connsiteX45966" fmla="*/ 5189531 w 12191966"/>
              <a:gd name="connsiteY45966" fmla="*/ 2216354 h 4330701"/>
              <a:gd name="connsiteX45967" fmla="*/ 5192315 w 12191966"/>
              <a:gd name="connsiteY45967" fmla="*/ 2217148 h 4330701"/>
              <a:gd name="connsiteX45968" fmla="*/ 5195875 w 12191966"/>
              <a:gd name="connsiteY45968" fmla="*/ 2217941 h 4330701"/>
              <a:gd name="connsiteX45969" fmla="*/ 5199051 w 12191966"/>
              <a:gd name="connsiteY45969" fmla="*/ 2219529 h 4330701"/>
              <a:gd name="connsiteX45970" fmla="*/ 5211358 w 12191966"/>
              <a:gd name="connsiteY45970" fmla="*/ 2227070 h 4330701"/>
              <a:gd name="connsiteX45971" fmla="*/ 5214932 w 12191966"/>
              <a:gd name="connsiteY45971" fmla="*/ 2228658 h 4330701"/>
              <a:gd name="connsiteX45972" fmla="*/ 5218112 w 12191966"/>
              <a:gd name="connsiteY45972" fmla="*/ 2229452 h 4330701"/>
              <a:gd name="connsiteX45973" fmla="*/ 5221675 w 12191966"/>
              <a:gd name="connsiteY45973" fmla="*/ 2230643 h 4330701"/>
              <a:gd name="connsiteX45974" fmla="*/ 5224837 w 12191966"/>
              <a:gd name="connsiteY45974" fmla="*/ 2231039 h 4330701"/>
              <a:gd name="connsiteX45975" fmla="*/ 5218506 w 12191966"/>
              <a:gd name="connsiteY45975" fmla="*/ 2233024 h 4330701"/>
              <a:gd name="connsiteX45976" fmla="*/ 5212943 w 12191966"/>
              <a:gd name="connsiteY45976" fmla="*/ 2235406 h 4330701"/>
              <a:gd name="connsiteX45977" fmla="*/ 5208975 w 12191966"/>
              <a:gd name="connsiteY45977" fmla="*/ 2238184 h 4330701"/>
              <a:gd name="connsiteX45978" fmla="*/ 5205802 w 12191966"/>
              <a:gd name="connsiteY45978" fmla="*/ 2240962 h 4330701"/>
              <a:gd name="connsiteX45979" fmla="*/ 5205404 w 12191966"/>
              <a:gd name="connsiteY45979" fmla="*/ 2242550 h 4330701"/>
              <a:gd name="connsiteX45980" fmla="*/ 5208579 w 12191966"/>
              <a:gd name="connsiteY45980" fmla="*/ 2242550 h 4330701"/>
              <a:gd name="connsiteX45981" fmla="*/ 5211358 w 12191966"/>
              <a:gd name="connsiteY45981" fmla="*/ 2242153 h 4330701"/>
              <a:gd name="connsiteX45982" fmla="*/ 5216525 w 12191966"/>
              <a:gd name="connsiteY45982" fmla="*/ 2240962 h 4330701"/>
              <a:gd name="connsiteX45983" fmla="*/ 5220485 w 12191966"/>
              <a:gd name="connsiteY45983" fmla="*/ 2239375 h 4330701"/>
              <a:gd name="connsiteX45984" fmla="*/ 5224443 w 12191966"/>
              <a:gd name="connsiteY45984" fmla="*/ 2237390 h 4330701"/>
              <a:gd name="connsiteX45985" fmla="*/ 5228016 w 12191966"/>
              <a:gd name="connsiteY45985" fmla="*/ 2236596 h 4330701"/>
              <a:gd name="connsiteX45986" fmla="*/ 5231595 w 12191966"/>
              <a:gd name="connsiteY45986" fmla="*/ 2236199 h 4330701"/>
              <a:gd name="connsiteX45987" fmla="*/ 5233580 w 12191966"/>
              <a:gd name="connsiteY45987" fmla="*/ 2236199 h 4330701"/>
              <a:gd name="connsiteX45988" fmla="*/ 5235565 w 12191966"/>
              <a:gd name="connsiteY45988" fmla="*/ 2236596 h 4330701"/>
              <a:gd name="connsiteX45989" fmla="*/ 5237939 w 12191966"/>
              <a:gd name="connsiteY45989" fmla="*/ 2237390 h 4330701"/>
              <a:gd name="connsiteX45990" fmla="*/ 5240719 w 12191966"/>
              <a:gd name="connsiteY45990" fmla="*/ 2238978 h 4330701"/>
              <a:gd name="connsiteX45991" fmla="*/ 5241911 w 12191966"/>
              <a:gd name="connsiteY45991" fmla="*/ 2238581 h 4330701"/>
              <a:gd name="connsiteX45992" fmla="*/ 5243101 w 12191966"/>
              <a:gd name="connsiteY45992" fmla="*/ 2237390 h 4330701"/>
              <a:gd name="connsiteX45993" fmla="*/ 5243499 w 12191966"/>
              <a:gd name="connsiteY45993" fmla="*/ 2236993 h 4330701"/>
              <a:gd name="connsiteX45994" fmla="*/ 5243499 w 12191966"/>
              <a:gd name="connsiteY45994" fmla="*/ 2236199 h 4330701"/>
              <a:gd name="connsiteX45995" fmla="*/ 5243101 w 12191966"/>
              <a:gd name="connsiteY45995" fmla="*/ 2234215 h 4330701"/>
              <a:gd name="connsiteX45996" fmla="*/ 5241911 w 12191966"/>
              <a:gd name="connsiteY45996" fmla="*/ 2231436 h 4330701"/>
              <a:gd name="connsiteX45997" fmla="*/ 5239926 w 12191966"/>
              <a:gd name="connsiteY45997" fmla="*/ 2228658 h 4330701"/>
              <a:gd name="connsiteX45998" fmla="*/ 5239134 w 12191966"/>
              <a:gd name="connsiteY45998" fmla="*/ 2224689 h 4330701"/>
              <a:gd name="connsiteX45999" fmla="*/ 5238737 w 12191966"/>
              <a:gd name="connsiteY45999" fmla="*/ 2222307 h 4330701"/>
              <a:gd name="connsiteX46000" fmla="*/ 5238737 w 12191966"/>
              <a:gd name="connsiteY46000" fmla="*/ 2220323 h 4330701"/>
              <a:gd name="connsiteX46001" fmla="*/ 5238737 w 12191966"/>
              <a:gd name="connsiteY46001" fmla="*/ 2217941 h 4330701"/>
              <a:gd name="connsiteX46002" fmla="*/ 5239530 w 12191966"/>
              <a:gd name="connsiteY46002" fmla="*/ 2215560 h 4330701"/>
              <a:gd name="connsiteX46003" fmla="*/ 5243499 w 12191966"/>
              <a:gd name="connsiteY46003" fmla="*/ 2215957 h 4330701"/>
              <a:gd name="connsiteX46004" fmla="*/ 5240719 w 12191966"/>
              <a:gd name="connsiteY46004" fmla="*/ 2211988 h 4330701"/>
              <a:gd name="connsiteX46005" fmla="*/ 5237939 w 12191966"/>
              <a:gd name="connsiteY46005" fmla="*/ 2207622 h 4330701"/>
              <a:gd name="connsiteX46006" fmla="*/ 5235957 w 12191966"/>
              <a:gd name="connsiteY46006" fmla="*/ 2202859 h 4330701"/>
              <a:gd name="connsiteX46007" fmla="*/ 5233974 w 12191966"/>
              <a:gd name="connsiteY46007" fmla="*/ 2196905 h 4330701"/>
              <a:gd name="connsiteX46008" fmla="*/ 5231199 w 12191966"/>
              <a:gd name="connsiteY46008" fmla="*/ 2200477 h 4330701"/>
              <a:gd name="connsiteX46009" fmla="*/ 5227614 w 12191966"/>
              <a:gd name="connsiteY46009" fmla="*/ 2202462 h 4330701"/>
              <a:gd name="connsiteX46010" fmla="*/ 5223645 w 12191966"/>
              <a:gd name="connsiteY46010" fmla="*/ 2204049 h 4330701"/>
              <a:gd name="connsiteX46011" fmla="*/ 5218506 w 12191966"/>
              <a:gd name="connsiteY46011" fmla="*/ 2204446 h 4330701"/>
              <a:gd name="connsiteX46012" fmla="*/ 5218506 w 12191966"/>
              <a:gd name="connsiteY46012" fmla="*/ 2200080 h 4330701"/>
              <a:gd name="connsiteX46013" fmla="*/ 5218112 w 12191966"/>
              <a:gd name="connsiteY46013" fmla="*/ 2196508 h 4330701"/>
              <a:gd name="connsiteX46014" fmla="*/ 5216920 w 12191966"/>
              <a:gd name="connsiteY46014" fmla="*/ 2192936 h 4330701"/>
              <a:gd name="connsiteX46015" fmla="*/ 5216121 w 12191966"/>
              <a:gd name="connsiteY46015" fmla="*/ 2190555 h 4330701"/>
              <a:gd name="connsiteX46016" fmla="*/ 5214532 w 12191966"/>
              <a:gd name="connsiteY46016" fmla="*/ 2187776 h 4330701"/>
              <a:gd name="connsiteX46017" fmla="*/ 5212943 w 12191966"/>
              <a:gd name="connsiteY46017" fmla="*/ 2185792 h 4330701"/>
              <a:gd name="connsiteX46018" fmla="*/ 5209373 w 12191966"/>
              <a:gd name="connsiteY46018" fmla="*/ 2181822 h 4330701"/>
              <a:gd name="connsiteX46019" fmla="*/ 5205802 w 12191966"/>
              <a:gd name="connsiteY46019" fmla="*/ 2178647 h 4330701"/>
              <a:gd name="connsiteX46020" fmla="*/ 5202628 w 12191966"/>
              <a:gd name="connsiteY46020" fmla="*/ 2175472 h 4330701"/>
              <a:gd name="connsiteX46021" fmla="*/ 5201040 w 12191966"/>
              <a:gd name="connsiteY46021" fmla="*/ 2173487 h 4330701"/>
              <a:gd name="connsiteX46022" fmla="*/ 5199449 w 12191966"/>
              <a:gd name="connsiteY46022" fmla="*/ 2171503 h 4330701"/>
              <a:gd name="connsiteX46023" fmla="*/ 5198252 w 12191966"/>
              <a:gd name="connsiteY46023" fmla="*/ 2168327 h 4330701"/>
              <a:gd name="connsiteX46024" fmla="*/ 5197457 w 12191966"/>
              <a:gd name="connsiteY46024" fmla="*/ 2165946 h 4330701"/>
              <a:gd name="connsiteX46025" fmla="*/ 5197457 w 12191966"/>
              <a:gd name="connsiteY46025" fmla="*/ 2153642 h 4330701"/>
              <a:gd name="connsiteX46026" fmla="*/ 5198252 w 12191966"/>
              <a:gd name="connsiteY46026" fmla="*/ 2143322 h 4330701"/>
              <a:gd name="connsiteX46027" fmla="*/ 5199846 w 12191966"/>
              <a:gd name="connsiteY46027" fmla="*/ 2133002 h 4330701"/>
              <a:gd name="connsiteX46028" fmla="*/ 5201835 w 12191966"/>
              <a:gd name="connsiteY46028" fmla="*/ 2124270 h 4330701"/>
              <a:gd name="connsiteX46029" fmla="*/ 5191524 w 12191966"/>
              <a:gd name="connsiteY46029" fmla="*/ 2124270 h 4330701"/>
              <a:gd name="connsiteX46030" fmla="*/ 5180397 w 12191966"/>
              <a:gd name="connsiteY46030" fmla="*/ 2124667 h 4330701"/>
              <a:gd name="connsiteX46031" fmla="*/ 5178017 w 12191966"/>
              <a:gd name="connsiteY46031" fmla="*/ 2122286 h 4330701"/>
              <a:gd name="connsiteX46032" fmla="*/ 5176030 w 12191966"/>
              <a:gd name="connsiteY46032" fmla="*/ 2119110 h 4330701"/>
              <a:gd name="connsiteX46033" fmla="*/ 5172459 w 12191966"/>
              <a:gd name="connsiteY46033" fmla="*/ 2112760 h 4330701"/>
              <a:gd name="connsiteX46034" fmla="*/ 5168889 w 12191966"/>
              <a:gd name="connsiteY46034" fmla="*/ 2106012 h 4330701"/>
              <a:gd name="connsiteX46035" fmla="*/ 5166907 w 12191966"/>
              <a:gd name="connsiteY46035" fmla="*/ 2102440 h 4330701"/>
              <a:gd name="connsiteX46036" fmla="*/ 5164919 w 12191966"/>
              <a:gd name="connsiteY46036" fmla="*/ 2099662 h 4330701"/>
              <a:gd name="connsiteX46037" fmla="*/ 5163729 w 12191966"/>
              <a:gd name="connsiteY46037" fmla="*/ 2099662 h 4330701"/>
              <a:gd name="connsiteX46038" fmla="*/ 5162138 w 12191966"/>
              <a:gd name="connsiteY46038" fmla="*/ 2099265 h 4330701"/>
              <a:gd name="connsiteX46039" fmla="*/ 5160160 w 12191966"/>
              <a:gd name="connsiteY46039" fmla="*/ 2097677 h 4330701"/>
              <a:gd name="connsiteX46040" fmla="*/ 5156588 w 12191966"/>
              <a:gd name="connsiteY46040" fmla="*/ 2094105 h 4330701"/>
              <a:gd name="connsiteX46041" fmla="*/ 5154605 w 12191966"/>
              <a:gd name="connsiteY46041" fmla="*/ 2092914 h 4330701"/>
              <a:gd name="connsiteX46042" fmla="*/ 5154206 w 12191966"/>
              <a:gd name="connsiteY46042" fmla="*/ 2092914 h 4330701"/>
              <a:gd name="connsiteX46043" fmla="*/ 5153413 w 12191966"/>
              <a:gd name="connsiteY46043" fmla="*/ 2093708 h 4330701"/>
              <a:gd name="connsiteX46044" fmla="*/ 5152616 w 12191966"/>
              <a:gd name="connsiteY46044" fmla="*/ 2094105 h 4330701"/>
              <a:gd name="connsiteX46045" fmla="*/ 5152222 w 12191966"/>
              <a:gd name="connsiteY46045" fmla="*/ 2095693 h 4330701"/>
              <a:gd name="connsiteX46046" fmla="*/ 5151822 w 12191966"/>
              <a:gd name="connsiteY46046" fmla="*/ 2100059 h 4330701"/>
              <a:gd name="connsiteX46047" fmla="*/ 5146670 w 12191966"/>
              <a:gd name="connsiteY46047" fmla="*/ 2090930 h 4330701"/>
              <a:gd name="connsiteX46048" fmla="*/ 5144286 w 12191966"/>
              <a:gd name="connsiteY46048" fmla="*/ 2086961 h 4330701"/>
              <a:gd name="connsiteX46049" fmla="*/ 5141118 w 12191966"/>
              <a:gd name="connsiteY46049" fmla="*/ 2083388 h 4330701"/>
              <a:gd name="connsiteX46050" fmla="*/ 5138732 w 12191966"/>
              <a:gd name="connsiteY46050" fmla="*/ 2080610 h 4330701"/>
              <a:gd name="connsiteX46051" fmla="*/ 5135159 w 12191966"/>
              <a:gd name="connsiteY46051" fmla="*/ 2077435 h 4330701"/>
              <a:gd name="connsiteX46052" fmla="*/ 5131587 w 12191966"/>
              <a:gd name="connsiteY46052" fmla="*/ 2075053 h 4330701"/>
              <a:gd name="connsiteX46053" fmla="*/ 5128019 w 12191966"/>
              <a:gd name="connsiteY46053" fmla="*/ 2072672 h 4330701"/>
              <a:gd name="connsiteX46054" fmla="*/ 5129605 w 12191966"/>
              <a:gd name="connsiteY46054" fmla="*/ 2075847 h 4330701"/>
              <a:gd name="connsiteX46055" fmla="*/ 5130795 w 12191966"/>
              <a:gd name="connsiteY46055" fmla="*/ 2080610 h 4330701"/>
              <a:gd name="connsiteX46056" fmla="*/ 5131191 w 12191966"/>
              <a:gd name="connsiteY46056" fmla="*/ 2085373 h 4330701"/>
              <a:gd name="connsiteX46057" fmla="*/ 5130795 w 12191966"/>
              <a:gd name="connsiteY46057" fmla="*/ 2090930 h 4330701"/>
              <a:gd name="connsiteX46058" fmla="*/ 5133178 w 12191966"/>
              <a:gd name="connsiteY46058" fmla="*/ 2090533 h 4330701"/>
              <a:gd name="connsiteX46059" fmla="*/ 5135555 w 12191966"/>
              <a:gd name="connsiteY46059" fmla="*/ 2090136 h 4330701"/>
              <a:gd name="connsiteX46060" fmla="*/ 5136350 w 12191966"/>
              <a:gd name="connsiteY46060" fmla="*/ 2094502 h 4330701"/>
              <a:gd name="connsiteX46061" fmla="*/ 5135159 w 12191966"/>
              <a:gd name="connsiteY46061" fmla="*/ 2098074 h 4330701"/>
              <a:gd name="connsiteX46062" fmla="*/ 5133575 w 12191966"/>
              <a:gd name="connsiteY46062" fmla="*/ 2100456 h 4330701"/>
              <a:gd name="connsiteX46063" fmla="*/ 5131587 w 12191966"/>
              <a:gd name="connsiteY46063" fmla="*/ 2102043 h 4330701"/>
              <a:gd name="connsiteX46064" fmla="*/ 5135555 w 12191966"/>
              <a:gd name="connsiteY46064" fmla="*/ 2101646 h 4330701"/>
              <a:gd name="connsiteX46065" fmla="*/ 5134370 w 12191966"/>
              <a:gd name="connsiteY46065" fmla="*/ 2103631 h 4330701"/>
              <a:gd name="connsiteX46066" fmla="*/ 5133178 w 12191966"/>
              <a:gd name="connsiteY46066" fmla="*/ 2106012 h 4330701"/>
              <a:gd name="connsiteX46067" fmla="*/ 5132382 w 12191966"/>
              <a:gd name="connsiteY46067" fmla="*/ 2108791 h 4330701"/>
              <a:gd name="connsiteX46068" fmla="*/ 5131587 w 12191966"/>
              <a:gd name="connsiteY46068" fmla="*/ 2110775 h 4330701"/>
              <a:gd name="connsiteX46069" fmla="*/ 5131587 w 12191966"/>
              <a:gd name="connsiteY46069" fmla="*/ 2113157 h 4330701"/>
              <a:gd name="connsiteX46070" fmla="*/ 5132382 w 12191966"/>
              <a:gd name="connsiteY46070" fmla="*/ 2115141 h 4330701"/>
              <a:gd name="connsiteX46071" fmla="*/ 5133575 w 12191966"/>
              <a:gd name="connsiteY46071" fmla="*/ 2119110 h 4330701"/>
              <a:gd name="connsiteX46072" fmla="*/ 5136350 w 12191966"/>
              <a:gd name="connsiteY46072" fmla="*/ 2122683 h 4330701"/>
              <a:gd name="connsiteX46073" fmla="*/ 5139923 w 12191966"/>
              <a:gd name="connsiteY46073" fmla="*/ 2126255 h 4330701"/>
              <a:gd name="connsiteX46074" fmla="*/ 5143098 w 12191966"/>
              <a:gd name="connsiteY46074" fmla="*/ 2129033 h 4330701"/>
              <a:gd name="connsiteX46075" fmla="*/ 5146670 w 12191966"/>
              <a:gd name="connsiteY46075" fmla="*/ 2131812 h 4330701"/>
              <a:gd name="connsiteX46076" fmla="*/ 5144286 w 12191966"/>
              <a:gd name="connsiteY46076" fmla="*/ 2134193 h 4330701"/>
              <a:gd name="connsiteX46077" fmla="*/ 5141118 w 12191966"/>
              <a:gd name="connsiteY46077" fmla="*/ 2135781 h 4330701"/>
              <a:gd name="connsiteX46078" fmla="*/ 5138339 w 12191966"/>
              <a:gd name="connsiteY46078" fmla="*/ 2137368 h 4330701"/>
              <a:gd name="connsiteX46079" fmla="*/ 5135159 w 12191966"/>
              <a:gd name="connsiteY46079" fmla="*/ 2138559 h 4330701"/>
              <a:gd name="connsiteX46080" fmla="*/ 5128812 w 12191966"/>
              <a:gd name="connsiteY46080" fmla="*/ 2140147 h 4330701"/>
              <a:gd name="connsiteX46081" fmla="*/ 5121667 w 12191966"/>
              <a:gd name="connsiteY46081" fmla="*/ 2140544 h 4330701"/>
              <a:gd name="connsiteX46082" fmla="*/ 5115319 w 12191966"/>
              <a:gd name="connsiteY46082" fmla="*/ 2140544 h 4330701"/>
              <a:gd name="connsiteX46083" fmla="*/ 5108178 w 12191966"/>
              <a:gd name="connsiteY46083" fmla="*/ 2139750 h 4330701"/>
              <a:gd name="connsiteX46084" fmla="*/ 5101037 w 12191966"/>
              <a:gd name="connsiteY46084" fmla="*/ 2138162 h 4330701"/>
              <a:gd name="connsiteX46085" fmla="*/ 5094685 w 12191966"/>
              <a:gd name="connsiteY46085" fmla="*/ 2137368 h 4330701"/>
              <a:gd name="connsiteX46086" fmla="*/ 5082386 w 12191966"/>
              <a:gd name="connsiteY46086" fmla="*/ 2134193 h 4330701"/>
              <a:gd name="connsiteX46087" fmla="*/ 5076833 w 12191966"/>
              <a:gd name="connsiteY46087" fmla="*/ 2133002 h 4330701"/>
              <a:gd name="connsiteX46088" fmla="*/ 5072469 w 12191966"/>
              <a:gd name="connsiteY46088" fmla="*/ 2132605 h 4330701"/>
              <a:gd name="connsiteX46089" fmla="*/ 5068505 w 12191966"/>
              <a:gd name="connsiteY46089" fmla="*/ 2132605 h 4330701"/>
              <a:gd name="connsiteX46090" fmla="*/ 5066913 w 12191966"/>
              <a:gd name="connsiteY46090" fmla="*/ 2133002 h 4330701"/>
              <a:gd name="connsiteX46091" fmla="*/ 5066123 w 12191966"/>
              <a:gd name="connsiteY46091" fmla="*/ 2133796 h 4330701"/>
              <a:gd name="connsiteX46092" fmla="*/ 5064536 w 12191966"/>
              <a:gd name="connsiteY46092" fmla="*/ 2134590 h 4330701"/>
              <a:gd name="connsiteX46093" fmla="*/ 5064135 w 12191966"/>
              <a:gd name="connsiteY46093" fmla="*/ 2135781 h 4330701"/>
              <a:gd name="connsiteX46094" fmla="*/ 5063344 w 12191966"/>
              <a:gd name="connsiteY46094" fmla="*/ 2137368 h 4330701"/>
              <a:gd name="connsiteX46095" fmla="*/ 5062951 w 12191966"/>
              <a:gd name="connsiteY46095" fmla="*/ 2139353 h 4330701"/>
              <a:gd name="connsiteX46096" fmla="*/ 5062551 w 12191966"/>
              <a:gd name="connsiteY46096" fmla="*/ 2142131 h 4330701"/>
              <a:gd name="connsiteX46097" fmla="*/ 5062152 w 12191966"/>
              <a:gd name="connsiteY46097" fmla="*/ 2144116 h 4330701"/>
              <a:gd name="connsiteX46098" fmla="*/ 5061362 w 12191966"/>
              <a:gd name="connsiteY46098" fmla="*/ 2145307 h 4330701"/>
              <a:gd name="connsiteX46099" fmla="*/ 5060568 w 12191966"/>
              <a:gd name="connsiteY46099" fmla="*/ 2145704 h 4330701"/>
              <a:gd name="connsiteX46100" fmla="*/ 5059771 w 12191966"/>
              <a:gd name="connsiteY46100" fmla="*/ 2145704 h 4330701"/>
              <a:gd name="connsiteX46101" fmla="*/ 5058585 w 12191966"/>
              <a:gd name="connsiteY46101" fmla="*/ 2144910 h 4330701"/>
              <a:gd name="connsiteX46102" fmla="*/ 5055804 w 12191966"/>
              <a:gd name="connsiteY46102" fmla="*/ 2142528 h 4330701"/>
              <a:gd name="connsiteX46103" fmla="*/ 5053027 w 12191966"/>
              <a:gd name="connsiteY46103" fmla="*/ 2139750 h 4330701"/>
              <a:gd name="connsiteX46104" fmla="*/ 5051041 w 12191966"/>
              <a:gd name="connsiteY46104" fmla="*/ 2138162 h 4330701"/>
              <a:gd name="connsiteX46105" fmla="*/ 5049453 w 12191966"/>
              <a:gd name="connsiteY46105" fmla="*/ 2137368 h 4330701"/>
              <a:gd name="connsiteX46106" fmla="*/ 5047472 w 12191966"/>
              <a:gd name="connsiteY46106" fmla="*/ 2136575 h 4330701"/>
              <a:gd name="connsiteX46107" fmla="*/ 5045487 w 12191966"/>
              <a:gd name="connsiteY46107" fmla="*/ 2136575 h 4330701"/>
              <a:gd name="connsiteX46108" fmla="*/ 5042705 w 12191966"/>
              <a:gd name="connsiteY46108" fmla="*/ 2137765 h 4330701"/>
              <a:gd name="connsiteX46109" fmla="*/ 5040321 w 12191966"/>
              <a:gd name="connsiteY46109" fmla="*/ 2139353 h 4330701"/>
              <a:gd name="connsiteX46110" fmla="*/ 5042705 w 12191966"/>
              <a:gd name="connsiteY46110" fmla="*/ 2131018 h 4330701"/>
              <a:gd name="connsiteX46111" fmla="*/ 5046278 w 12191966"/>
              <a:gd name="connsiteY46111" fmla="*/ 2124667 h 4330701"/>
              <a:gd name="connsiteX46112" fmla="*/ 5049845 w 12191966"/>
              <a:gd name="connsiteY46112" fmla="*/ 2119110 h 4330701"/>
              <a:gd name="connsiteX46113" fmla="*/ 5054614 w 12191966"/>
              <a:gd name="connsiteY46113" fmla="*/ 2115141 h 4330701"/>
              <a:gd name="connsiteX46114" fmla="*/ 5058978 w 12191966"/>
              <a:gd name="connsiteY46114" fmla="*/ 2111569 h 4330701"/>
              <a:gd name="connsiteX46115" fmla="*/ 5064536 w 12191966"/>
              <a:gd name="connsiteY46115" fmla="*/ 2109188 h 4330701"/>
              <a:gd name="connsiteX46116" fmla="*/ 5070090 w 12191966"/>
              <a:gd name="connsiteY46116" fmla="*/ 2107203 h 4330701"/>
              <a:gd name="connsiteX46117" fmla="*/ 5076040 w 12191966"/>
              <a:gd name="connsiteY46117" fmla="*/ 2105615 h 4330701"/>
              <a:gd name="connsiteX46118" fmla="*/ 5081989 w 12191966"/>
              <a:gd name="connsiteY46118" fmla="*/ 2105219 h 4330701"/>
              <a:gd name="connsiteX46119" fmla="*/ 5088731 w 12191966"/>
              <a:gd name="connsiteY46119" fmla="*/ 2104425 h 4330701"/>
              <a:gd name="connsiteX46120" fmla="*/ 5101037 w 12191966"/>
              <a:gd name="connsiteY46120" fmla="*/ 2104028 h 4330701"/>
              <a:gd name="connsiteX46121" fmla="*/ 5113733 w 12191966"/>
              <a:gd name="connsiteY46121" fmla="*/ 2104028 h 4330701"/>
              <a:gd name="connsiteX46122" fmla="*/ 5119687 w 12191966"/>
              <a:gd name="connsiteY46122" fmla="*/ 2104028 h 4330701"/>
              <a:gd name="connsiteX46123" fmla="*/ 5125641 w 12191966"/>
              <a:gd name="connsiteY46123" fmla="*/ 2103234 h 4330701"/>
              <a:gd name="connsiteX46124" fmla="*/ 5121275 w 12191966"/>
              <a:gd name="connsiteY46124" fmla="*/ 2102440 h 4330701"/>
              <a:gd name="connsiteX46125" fmla="*/ 5117308 w 12191966"/>
              <a:gd name="connsiteY46125" fmla="*/ 2101249 h 4330701"/>
              <a:gd name="connsiteX46126" fmla="*/ 5114128 w 12191966"/>
              <a:gd name="connsiteY46126" fmla="*/ 2099662 h 4330701"/>
              <a:gd name="connsiteX46127" fmla="*/ 5112147 w 12191966"/>
              <a:gd name="connsiteY46127" fmla="*/ 2098074 h 4330701"/>
              <a:gd name="connsiteX46128" fmla="*/ 5112544 w 12191966"/>
              <a:gd name="connsiteY46128" fmla="*/ 2095693 h 4330701"/>
              <a:gd name="connsiteX46129" fmla="*/ 5112939 w 12191966"/>
              <a:gd name="connsiteY46129" fmla="*/ 2093708 h 4330701"/>
              <a:gd name="connsiteX46130" fmla="*/ 5101431 w 12191966"/>
              <a:gd name="connsiteY46130" fmla="*/ 2092914 h 4330701"/>
              <a:gd name="connsiteX46131" fmla="*/ 5091114 w 12191966"/>
              <a:gd name="connsiteY46131" fmla="*/ 2092517 h 4330701"/>
              <a:gd name="connsiteX46132" fmla="*/ 5081592 w 12191966"/>
              <a:gd name="connsiteY46132" fmla="*/ 2090930 h 4330701"/>
              <a:gd name="connsiteX46133" fmla="*/ 5072866 w 12191966"/>
              <a:gd name="connsiteY46133" fmla="*/ 2089739 h 4330701"/>
              <a:gd name="connsiteX46134" fmla="*/ 5064936 w 12191966"/>
              <a:gd name="connsiteY46134" fmla="*/ 2087358 h 4330701"/>
              <a:gd name="connsiteX46135" fmla="*/ 5056997 w 12191966"/>
              <a:gd name="connsiteY46135" fmla="*/ 2084976 h 4330701"/>
              <a:gd name="connsiteX46136" fmla="*/ 5049057 w 12191966"/>
              <a:gd name="connsiteY46136" fmla="*/ 2081404 h 4330701"/>
              <a:gd name="connsiteX46137" fmla="*/ 5040724 w 12191966"/>
              <a:gd name="connsiteY46137" fmla="*/ 2077832 h 4330701"/>
              <a:gd name="connsiteX46138" fmla="*/ 5040321 w 12191966"/>
              <a:gd name="connsiteY46138" fmla="*/ 2073069 h 4330701"/>
              <a:gd name="connsiteX46139" fmla="*/ 5040724 w 12191966"/>
              <a:gd name="connsiteY46139" fmla="*/ 2071084 h 4330701"/>
              <a:gd name="connsiteX46140" fmla="*/ 5041516 w 12191966"/>
              <a:gd name="connsiteY46140" fmla="*/ 2069100 h 4330701"/>
              <a:gd name="connsiteX46141" fmla="*/ 5041912 w 12191966"/>
              <a:gd name="connsiteY46141" fmla="*/ 2067512 h 4330701"/>
              <a:gd name="connsiteX46142" fmla="*/ 5042705 w 12191966"/>
              <a:gd name="connsiteY46142" fmla="*/ 2066321 h 4330701"/>
              <a:gd name="connsiteX46143" fmla="*/ 5045087 w 12191966"/>
              <a:gd name="connsiteY46143" fmla="*/ 2065131 h 4330701"/>
              <a:gd name="connsiteX46144" fmla="*/ 5047864 w 12191966"/>
              <a:gd name="connsiteY46144" fmla="*/ 2063940 h 4330701"/>
              <a:gd name="connsiteX46145" fmla="*/ 5051041 w 12191966"/>
              <a:gd name="connsiteY46145" fmla="*/ 2063543 h 4330701"/>
              <a:gd name="connsiteX46146" fmla="*/ 5057790 w 12191966"/>
              <a:gd name="connsiteY46146" fmla="*/ 2063146 h 4330701"/>
              <a:gd name="connsiteX46147" fmla="*/ 5056997 w 12191966"/>
              <a:gd name="connsiteY46147" fmla="*/ 2060765 h 4330701"/>
              <a:gd name="connsiteX46148" fmla="*/ 5056598 w 12191966"/>
              <a:gd name="connsiteY46148" fmla="*/ 2059574 h 4330701"/>
              <a:gd name="connsiteX46149" fmla="*/ 5055407 w 12191966"/>
              <a:gd name="connsiteY46149" fmla="*/ 2057986 h 4330701"/>
              <a:gd name="connsiteX46150" fmla="*/ 5053824 w 12191966"/>
              <a:gd name="connsiteY46150" fmla="*/ 2056795 h 4330701"/>
              <a:gd name="connsiteX46151" fmla="*/ 5051041 w 12191966"/>
              <a:gd name="connsiteY46151" fmla="*/ 2055605 h 4330701"/>
              <a:gd name="connsiteX46152" fmla="*/ 5047073 w 12191966"/>
              <a:gd name="connsiteY46152" fmla="*/ 2054811 h 4330701"/>
              <a:gd name="connsiteX46153" fmla="*/ 5042705 w 12191966"/>
              <a:gd name="connsiteY46153" fmla="*/ 2054414 h 4330701"/>
              <a:gd name="connsiteX46154" fmla="*/ 5038340 w 12191966"/>
              <a:gd name="connsiteY46154" fmla="*/ 2054811 h 4330701"/>
              <a:gd name="connsiteX46155" fmla="*/ 5034368 w 12191966"/>
              <a:gd name="connsiteY46155" fmla="*/ 2054811 h 4330701"/>
              <a:gd name="connsiteX46156" fmla="*/ 5029997 w 12191966"/>
              <a:gd name="connsiteY46156" fmla="*/ 2054811 h 4330701"/>
              <a:gd name="connsiteX46157" fmla="*/ 5026426 w 12191966"/>
              <a:gd name="connsiteY46157" fmla="*/ 2054414 h 4330701"/>
              <a:gd name="connsiteX46158" fmla="*/ 5022851 w 12191966"/>
              <a:gd name="connsiteY46158" fmla="*/ 2053223 h 4330701"/>
              <a:gd name="connsiteX46159" fmla="*/ 5021259 w 12191966"/>
              <a:gd name="connsiteY46159" fmla="*/ 2052429 h 4330701"/>
              <a:gd name="connsiteX46160" fmla="*/ 5020465 w 12191966"/>
              <a:gd name="connsiteY46160" fmla="*/ 2050842 h 4330701"/>
              <a:gd name="connsiteX46161" fmla="*/ 5019278 w 12191966"/>
              <a:gd name="connsiteY46161" fmla="*/ 2049254 h 4330701"/>
              <a:gd name="connsiteX46162" fmla="*/ 5018481 w 12191966"/>
              <a:gd name="connsiteY46162" fmla="*/ 2047270 h 4330701"/>
              <a:gd name="connsiteX46163" fmla="*/ 5018879 w 12191966"/>
              <a:gd name="connsiteY46163" fmla="*/ 2047270 h 4330701"/>
              <a:gd name="connsiteX46164" fmla="*/ 5013328 w 12191966"/>
              <a:gd name="connsiteY46164" fmla="*/ 2046873 h 4330701"/>
              <a:gd name="connsiteX46165" fmla="*/ 5007770 w 12191966"/>
              <a:gd name="connsiteY46165" fmla="*/ 2046873 h 4330701"/>
              <a:gd name="connsiteX46166" fmla="*/ 5002210 w 12191966"/>
              <a:gd name="connsiteY46166" fmla="*/ 2046873 h 4330701"/>
              <a:gd name="connsiteX46167" fmla="*/ 4996255 w 12191966"/>
              <a:gd name="connsiteY46167" fmla="*/ 2048063 h 4330701"/>
              <a:gd name="connsiteX46168" fmla="*/ 4993079 w 12191966"/>
              <a:gd name="connsiteY46168" fmla="*/ 2051239 h 4330701"/>
              <a:gd name="connsiteX46169" fmla="*/ 4990706 w 12191966"/>
              <a:gd name="connsiteY46169" fmla="*/ 2055605 h 4330701"/>
              <a:gd name="connsiteX46170" fmla="*/ 4995066 w 12191966"/>
              <a:gd name="connsiteY46170" fmla="*/ 2060765 h 4330701"/>
              <a:gd name="connsiteX46171" fmla="*/ 4997050 w 12191966"/>
              <a:gd name="connsiteY46171" fmla="*/ 2063146 h 4330701"/>
              <a:gd name="connsiteX46172" fmla="*/ 4999038 w 12191966"/>
              <a:gd name="connsiteY46172" fmla="*/ 2064337 h 4330701"/>
              <a:gd name="connsiteX46173" fmla="*/ 5001419 w 12191966"/>
              <a:gd name="connsiteY46173" fmla="*/ 2065527 h 4330701"/>
              <a:gd name="connsiteX46174" fmla="*/ 5003404 w 12191966"/>
              <a:gd name="connsiteY46174" fmla="*/ 2065924 h 4330701"/>
              <a:gd name="connsiteX46175" fmla="*/ 5005785 w 12191966"/>
              <a:gd name="connsiteY46175" fmla="*/ 2066321 h 4330701"/>
              <a:gd name="connsiteX46176" fmla="*/ 5007770 w 12191966"/>
              <a:gd name="connsiteY46176" fmla="*/ 2066321 h 4330701"/>
              <a:gd name="connsiteX46177" fmla="*/ 5012136 w 12191966"/>
              <a:gd name="connsiteY46177" fmla="*/ 2065924 h 4330701"/>
              <a:gd name="connsiteX46178" fmla="*/ 5017292 w 12191966"/>
              <a:gd name="connsiteY46178" fmla="*/ 2065131 h 4330701"/>
              <a:gd name="connsiteX46179" fmla="*/ 5022851 w 12191966"/>
              <a:gd name="connsiteY46179" fmla="*/ 2063940 h 4330701"/>
              <a:gd name="connsiteX46180" fmla="*/ 5029997 w 12191966"/>
              <a:gd name="connsiteY46180" fmla="*/ 2063146 h 4330701"/>
              <a:gd name="connsiteX46181" fmla="*/ 5028405 w 12191966"/>
              <a:gd name="connsiteY46181" fmla="*/ 2069100 h 4330701"/>
              <a:gd name="connsiteX46182" fmla="*/ 5026426 w 12191966"/>
              <a:gd name="connsiteY46182" fmla="*/ 2073863 h 4330701"/>
              <a:gd name="connsiteX46183" fmla="*/ 5023247 w 12191966"/>
              <a:gd name="connsiteY46183" fmla="*/ 2077832 h 4330701"/>
              <a:gd name="connsiteX46184" fmla="*/ 5020465 w 12191966"/>
              <a:gd name="connsiteY46184" fmla="*/ 2082198 h 4330701"/>
              <a:gd name="connsiteX46185" fmla="*/ 5016103 w 12191966"/>
              <a:gd name="connsiteY46185" fmla="*/ 2084976 h 4330701"/>
              <a:gd name="connsiteX46186" fmla="*/ 5012136 w 12191966"/>
              <a:gd name="connsiteY46186" fmla="*/ 2087358 h 4330701"/>
              <a:gd name="connsiteX46187" fmla="*/ 5007770 w 12191966"/>
              <a:gd name="connsiteY46187" fmla="*/ 2089739 h 4330701"/>
              <a:gd name="connsiteX46188" fmla="*/ 5002210 w 12191966"/>
              <a:gd name="connsiteY46188" fmla="*/ 2090930 h 4330701"/>
              <a:gd name="connsiteX46189" fmla="*/ 4996655 w 12191966"/>
              <a:gd name="connsiteY46189" fmla="*/ 2092121 h 4330701"/>
              <a:gd name="connsiteX46190" fmla="*/ 4991101 w 12191966"/>
              <a:gd name="connsiteY46190" fmla="*/ 2092517 h 4330701"/>
              <a:gd name="connsiteX46191" fmla="*/ 4985146 w 12191966"/>
              <a:gd name="connsiteY46191" fmla="*/ 2092914 h 4330701"/>
              <a:gd name="connsiteX46192" fmla="*/ 4979189 w 12191966"/>
              <a:gd name="connsiteY46192" fmla="*/ 2092914 h 4330701"/>
              <a:gd name="connsiteX46193" fmla="*/ 4966091 w 12191966"/>
              <a:gd name="connsiteY46193" fmla="*/ 2092517 h 4330701"/>
              <a:gd name="connsiteX46194" fmla="*/ 4952993 w 12191966"/>
              <a:gd name="connsiteY46194" fmla="*/ 2091724 h 4330701"/>
              <a:gd name="connsiteX46195" fmla="*/ 4926789 w 12191966"/>
              <a:gd name="connsiteY46195" fmla="*/ 2089739 h 4330701"/>
              <a:gd name="connsiteX46196" fmla="*/ 4914885 w 12191966"/>
              <a:gd name="connsiteY46196" fmla="*/ 2088945 h 4330701"/>
              <a:gd name="connsiteX46197" fmla="*/ 4908927 w 12191966"/>
              <a:gd name="connsiteY46197" fmla="*/ 2088945 h 4330701"/>
              <a:gd name="connsiteX46198" fmla="*/ 4903769 w 12191966"/>
              <a:gd name="connsiteY46198" fmla="*/ 2088945 h 4330701"/>
              <a:gd name="connsiteX46199" fmla="*/ 4899005 w 12191966"/>
              <a:gd name="connsiteY46199" fmla="*/ 2090136 h 4330701"/>
              <a:gd name="connsiteX46200" fmla="*/ 4894239 w 12191966"/>
              <a:gd name="connsiteY46200" fmla="*/ 2090930 h 4330701"/>
              <a:gd name="connsiteX46201" fmla="*/ 4890270 w 12191966"/>
              <a:gd name="connsiteY46201" fmla="*/ 2092517 h 4330701"/>
              <a:gd name="connsiteX46202" fmla="*/ 4886697 w 12191966"/>
              <a:gd name="connsiteY46202" fmla="*/ 2094502 h 4330701"/>
              <a:gd name="connsiteX46203" fmla="*/ 4883916 w 12191966"/>
              <a:gd name="connsiteY46203" fmla="*/ 2096883 h 4330701"/>
              <a:gd name="connsiteX46204" fmla="*/ 4881140 w 12191966"/>
              <a:gd name="connsiteY46204" fmla="*/ 2100059 h 4330701"/>
              <a:gd name="connsiteX46205" fmla="*/ 4879154 w 12191966"/>
              <a:gd name="connsiteY46205" fmla="*/ 2103631 h 4330701"/>
              <a:gd name="connsiteX46206" fmla="*/ 4878360 w 12191966"/>
              <a:gd name="connsiteY46206" fmla="*/ 2107997 h 4330701"/>
              <a:gd name="connsiteX46207" fmla="*/ 4866062 w 12191966"/>
              <a:gd name="connsiteY46207" fmla="*/ 2105615 h 4330701"/>
              <a:gd name="connsiteX46208" fmla="*/ 4855350 w 12191966"/>
              <a:gd name="connsiteY46208" fmla="*/ 2103234 h 4330701"/>
              <a:gd name="connsiteX46209" fmla="*/ 4844234 w 12191966"/>
              <a:gd name="connsiteY46209" fmla="*/ 2099662 h 4330701"/>
              <a:gd name="connsiteX46210" fmla="*/ 4834318 w 12191966"/>
              <a:gd name="connsiteY46210" fmla="*/ 2095693 h 4330701"/>
              <a:gd name="connsiteX46211" fmla="*/ 4824392 w 12191966"/>
              <a:gd name="connsiteY46211" fmla="*/ 2090533 h 4330701"/>
              <a:gd name="connsiteX46212" fmla="*/ 4815662 w 12191966"/>
              <a:gd name="connsiteY46212" fmla="*/ 2084579 h 4330701"/>
              <a:gd name="connsiteX46213" fmla="*/ 4811693 w 12191966"/>
              <a:gd name="connsiteY46213" fmla="*/ 2081007 h 4330701"/>
              <a:gd name="connsiteX46214" fmla="*/ 4807728 w 12191966"/>
              <a:gd name="connsiteY46214" fmla="*/ 2077435 h 4330701"/>
              <a:gd name="connsiteX46215" fmla="*/ 4803361 w 12191966"/>
              <a:gd name="connsiteY46215" fmla="*/ 2073466 h 4330701"/>
              <a:gd name="connsiteX46216" fmla="*/ 4800186 w 12191966"/>
              <a:gd name="connsiteY46216" fmla="*/ 2069497 h 4330701"/>
              <a:gd name="connsiteX46217" fmla="*/ 4800584 w 12191966"/>
              <a:gd name="connsiteY46217" fmla="*/ 2067909 h 4330701"/>
              <a:gd name="connsiteX46218" fmla="*/ 4801377 w 12191966"/>
              <a:gd name="connsiteY46218" fmla="*/ 2066321 h 4330701"/>
              <a:gd name="connsiteX46219" fmla="*/ 4802964 w 12191966"/>
              <a:gd name="connsiteY46219" fmla="*/ 2065924 h 4330701"/>
              <a:gd name="connsiteX46220" fmla="*/ 4804950 w 12191966"/>
              <a:gd name="connsiteY46220" fmla="*/ 2065924 h 4330701"/>
              <a:gd name="connsiteX46221" fmla="*/ 4810503 w 12191966"/>
              <a:gd name="connsiteY46221" fmla="*/ 2066321 h 4330701"/>
              <a:gd name="connsiteX46222" fmla="*/ 4816457 w 12191966"/>
              <a:gd name="connsiteY46222" fmla="*/ 2067909 h 4330701"/>
              <a:gd name="connsiteX46223" fmla="*/ 4823599 w 12191966"/>
              <a:gd name="connsiteY46223" fmla="*/ 2069893 h 4330701"/>
              <a:gd name="connsiteX46224" fmla="*/ 4831138 w 12191966"/>
              <a:gd name="connsiteY46224" fmla="*/ 2071084 h 4330701"/>
              <a:gd name="connsiteX46225" fmla="*/ 4834713 w 12191966"/>
              <a:gd name="connsiteY46225" fmla="*/ 2071481 h 4330701"/>
              <a:gd name="connsiteX46226" fmla="*/ 4838280 w 12191966"/>
              <a:gd name="connsiteY46226" fmla="*/ 2071481 h 4330701"/>
              <a:gd name="connsiteX46227" fmla="*/ 4841462 w 12191966"/>
              <a:gd name="connsiteY46227" fmla="*/ 2070290 h 4330701"/>
              <a:gd name="connsiteX46228" fmla="*/ 4844635 w 12191966"/>
              <a:gd name="connsiteY46228" fmla="*/ 2069497 h 4330701"/>
              <a:gd name="connsiteX46229" fmla="*/ 4844234 w 12191966"/>
              <a:gd name="connsiteY46229" fmla="*/ 2064337 h 4330701"/>
              <a:gd name="connsiteX46230" fmla="*/ 4842650 w 12191966"/>
              <a:gd name="connsiteY46230" fmla="*/ 2061558 h 4330701"/>
              <a:gd name="connsiteX46231" fmla="*/ 4837098 w 12191966"/>
              <a:gd name="connsiteY46231" fmla="*/ 2063146 h 4330701"/>
              <a:gd name="connsiteX46232" fmla="*/ 4831534 w 12191966"/>
              <a:gd name="connsiteY46232" fmla="*/ 2063940 h 4330701"/>
              <a:gd name="connsiteX46233" fmla="*/ 4825582 w 12191966"/>
              <a:gd name="connsiteY46233" fmla="*/ 2064337 h 4330701"/>
              <a:gd name="connsiteX46234" fmla="*/ 4819632 w 12191966"/>
              <a:gd name="connsiteY46234" fmla="*/ 2064337 h 4330701"/>
              <a:gd name="connsiteX46235" fmla="*/ 4807728 w 12191966"/>
              <a:gd name="connsiteY46235" fmla="*/ 2063940 h 4330701"/>
              <a:gd name="connsiteX46236" fmla="*/ 4801377 w 12191966"/>
              <a:gd name="connsiteY46236" fmla="*/ 2063543 h 4330701"/>
              <a:gd name="connsiteX46237" fmla="*/ 4795427 w 12191966"/>
              <a:gd name="connsiteY46237" fmla="*/ 2063940 h 4330701"/>
              <a:gd name="connsiteX46238" fmla="*/ 4795824 w 12191966"/>
              <a:gd name="connsiteY46238" fmla="*/ 2060765 h 4330701"/>
              <a:gd name="connsiteX46239" fmla="*/ 4797011 w 12191966"/>
              <a:gd name="connsiteY46239" fmla="*/ 2059574 h 4330701"/>
              <a:gd name="connsiteX46240" fmla="*/ 4797410 w 12191966"/>
              <a:gd name="connsiteY46240" fmla="*/ 2057986 h 4330701"/>
              <a:gd name="connsiteX46241" fmla="*/ 4798601 w 12191966"/>
              <a:gd name="connsiteY46241" fmla="*/ 2057589 h 4330701"/>
              <a:gd name="connsiteX46242" fmla="*/ 4799393 w 12191966"/>
              <a:gd name="connsiteY46242" fmla="*/ 2057589 h 4330701"/>
              <a:gd name="connsiteX46243" fmla="*/ 4800584 w 12191966"/>
              <a:gd name="connsiteY46243" fmla="*/ 2057986 h 4330701"/>
              <a:gd name="connsiteX46244" fmla="*/ 4802571 w 12191966"/>
              <a:gd name="connsiteY46244" fmla="*/ 2059574 h 4330701"/>
              <a:gd name="connsiteX46245" fmla="*/ 4804950 w 12191966"/>
              <a:gd name="connsiteY46245" fmla="*/ 2060765 h 4330701"/>
              <a:gd name="connsiteX46246" fmla="*/ 4806138 w 12191966"/>
              <a:gd name="connsiteY46246" fmla="*/ 2061558 h 4330701"/>
              <a:gd name="connsiteX46247" fmla="*/ 4806933 w 12191966"/>
              <a:gd name="connsiteY46247" fmla="*/ 2061558 h 4330701"/>
              <a:gd name="connsiteX46248" fmla="*/ 4808125 w 12191966"/>
              <a:gd name="connsiteY46248" fmla="*/ 2060765 h 4330701"/>
              <a:gd name="connsiteX46249" fmla="*/ 4808917 w 12191966"/>
              <a:gd name="connsiteY46249" fmla="*/ 2060368 h 4330701"/>
              <a:gd name="connsiteX46250" fmla="*/ 4810110 w 12191966"/>
              <a:gd name="connsiteY46250" fmla="*/ 2058780 h 4330701"/>
              <a:gd name="connsiteX46251" fmla="*/ 4810901 w 12191966"/>
              <a:gd name="connsiteY46251" fmla="*/ 2056398 h 4330701"/>
              <a:gd name="connsiteX46252" fmla="*/ 4810503 w 12191966"/>
              <a:gd name="connsiteY46252" fmla="*/ 2052032 h 4330701"/>
              <a:gd name="connsiteX46253" fmla="*/ 4809711 w 12191966"/>
              <a:gd name="connsiteY46253" fmla="*/ 2048460 h 4330701"/>
              <a:gd name="connsiteX46254" fmla="*/ 4808522 w 12191966"/>
              <a:gd name="connsiteY46254" fmla="*/ 2045285 h 4330701"/>
              <a:gd name="connsiteX46255" fmla="*/ 4806537 w 12191966"/>
              <a:gd name="connsiteY46255" fmla="*/ 2042903 h 4330701"/>
              <a:gd name="connsiteX46256" fmla="*/ 4804553 w 12191966"/>
              <a:gd name="connsiteY46256" fmla="*/ 2041316 h 4330701"/>
              <a:gd name="connsiteX46257" fmla="*/ 4802571 w 12191966"/>
              <a:gd name="connsiteY46257" fmla="*/ 2040522 h 4330701"/>
              <a:gd name="connsiteX46258" fmla="*/ 4800186 w 12191966"/>
              <a:gd name="connsiteY46258" fmla="*/ 2039331 h 4330701"/>
              <a:gd name="connsiteX46259" fmla="*/ 4797410 w 12191966"/>
              <a:gd name="connsiteY46259" fmla="*/ 2038934 h 4330701"/>
              <a:gd name="connsiteX46260" fmla="*/ 4791854 w 12191966"/>
              <a:gd name="connsiteY46260" fmla="*/ 2037744 h 4330701"/>
              <a:gd name="connsiteX46261" fmla="*/ 4786298 w 12191966"/>
              <a:gd name="connsiteY46261" fmla="*/ 2036950 h 4330701"/>
              <a:gd name="connsiteX46262" fmla="*/ 4783919 w 12191966"/>
              <a:gd name="connsiteY46262" fmla="*/ 2035759 h 4330701"/>
              <a:gd name="connsiteX46263" fmla="*/ 4781936 w 12191966"/>
              <a:gd name="connsiteY46263" fmla="*/ 2034965 h 4330701"/>
              <a:gd name="connsiteX46264" fmla="*/ 4779950 w 12191966"/>
              <a:gd name="connsiteY46264" fmla="*/ 2032981 h 4330701"/>
              <a:gd name="connsiteX46265" fmla="*/ 4778363 w 12191966"/>
              <a:gd name="connsiteY46265" fmla="*/ 2030202 h 4330701"/>
              <a:gd name="connsiteX46266" fmla="*/ 4779553 w 12191966"/>
              <a:gd name="connsiteY46266" fmla="*/ 2029012 h 4330701"/>
              <a:gd name="connsiteX46267" fmla="*/ 4780745 w 12191966"/>
              <a:gd name="connsiteY46267" fmla="*/ 2027821 h 4330701"/>
              <a:gd name="connsiteX46268" fmla="*/ 4783126 w 12191966"/>
              <a:gd name="connsiteY46268" fmla="*/ 2027424 h 4330701"/>
              <a:gd name="connsiteX46269" fmla="*/ 4785110 w 12191966"/>
              <a:gd name="connsiteY46269" fmla="*/ 2027424 h 4330701"/>
              <a:gd name="connsiteX46270" fmla="*/ 4790664 w 12191966"/>
              <a:gd name="connsiteY46270" fmla="*/ 2028218 h 4330701"/>
              <a:gd name="connsiteX46271" fmla="*/ 4795824 w 12191966"/>
              <a:gd name="connsiteY46271" fmla="*/ 2029805 h 4330701"/>
              <a:gd name="connsiteX46272" fmla="*/ 4797805 w 12191966"/>
              <a:gd name="connsiteY46272" fmla="*/ 2025836 h 4330701"/>
              <a:gd name="connsiteX46273" fmla="*/ 4799393 w 12191966"/>
              <a:gd name="connsiteY46273" fmla="*/ 2020676 h 4330701"/>
              <a:gd name="connsiteX46274" fmla="*/ 4799393 w 12191966"/>
              <a:gd name="connsiteY46274" fmla="*/ 2018295 h 4330701"/>
              <a:gd name="connsiteX46275" fmla="*/ 4799393 w 12191966"/>
              <a:gd name="connsiteY46275" fmla="*/ 2016310 h 4330701"/>
              <a:gd name="connsiteX46276" fmla="*/ 4798997 w 12191966"/>
              <a:gd name="connsiteY46276" fmla="*/ 2014326 h 4330701"/>
              <a:gd name="connsiteX46277" fmla="*/ 4798601 w 12191966"/>
              <a:gd name="connsiteY46277" fmla="*/ 2012341 h 4330701"/>
              <a:gd name="connsiteX46278" fmla="*/ 4795824 w 12191966"/>
              <a:gd name="connsiteY46278" fmla="*/ 2011944 h 4330701"/>
              <a:gd name="connsiteX46279" fmla="*/ 4793044 w 12191966"/>
              <a:gd name="connsiteY46279" fmla="*/ 2011944 h 4330701"/>
              <a:gd name="connsiteX46280" fmla="*/ 4794633 w 12191966"/>
              <a:gd name="connsiteY46280" fmla="*/ 2009166 h 4330701"/>
              <a:gd name="connsiteX46281" fmla="*/ 4795824 w 12191966"/>
              <a:gd name="connsiteY46281" fmla="*/ 2007181 h 4330701"/>
              <a:gd name="connsiteX46282" fmla="*/ 4797011 w 12191966"/>
              <a:gd name="connsiteY46282" fmla="*/ 2005197 h 4330701"/>
              <a:gd name="connsiteX46283" fmla="*/ 4798601 w 12191966"/>
              <a:gd name="connsiteY46283" fmla="*/ 2003212 h 4330701"/>
              <a:gd name="connsiteX46284" fmla="*/ 4800584 w 12191966"/>
              <a:gd name="connsiteY46284" fmla="*/ 2002419 h 4330701"/>
              <a:gd name="connsiteX46285" fmla="*/ 4802571 w 12191966"/>
              <a:gd name="connsiteY46285" fmla="*/ 2001228 h 4330701"/>
              <a:gd name="connsiteX46286" fmla="*/ 4804950 w 12191966"/>
              <a:gd name="connsiteY46286" fmla="*/ 2001228 h 4330701"/>
              <a:gd name="connsiteX46287" fmla="*/ 4807728 w 12191966"/>
              <a:gd name="connsiteY46287" fmla="*/ 2000831 h 4330701"/>
              <a:gd name="connsiteX46288" fmla="*/ 4812490 w 12191966"/>
              <a:gd name="connsiteY46288" fmla="*/ 2001625 h 4330701"/>
              <a:gd name="connsiteX46289" fmla="*/ 4818046 w 12191966"/>
              <a:gd name="connsiteY46289" fmla="*/ 2003212 h 4330701"/>
              <a:gd name="connsiteX46290" fmla="*/ 4822412 w 12191966"/>
              <a:gd name="connsiteY46290" fmla="*/ 2005197 h 4330701"/>
              <a:gd name="connsiteX46291" fmla="*/ 4826774 w 12191966"/>
              <a:gd name="connsiteY46291" fmla="*/ 2007578 h 4330701"/>
              <a:gd name="connsiteX46292" fmla="*/ 4828762 w 12191966"/>
              <a:gd name="connsiteY46292" fmla="*/ 2009960 h 4330701"/>
              <a:gd name="connsiteX46293" fmla="*/ 4828762 w 12191966"/>
              <a:gd name="connsiteY46293" fmla="*/ 2013929 h 4330701"/>
              <a:gd name="connsiteX46294" fmla="*/ 4831932 w 12191966"/>
              <a:gd name="connsiteY46294" fmla="*/ 2018295 h 4330701"/>
              <a:gd name="connsiteX46295" fmla="*/ 4833519 w 12191966"/>
              <a:gd name="connsiteY46295" fmla="*/ 2019486 h 4330701"/>
              <a:gd name="connsiteX46296" fmla="*/ 4835110 w 12191966"/>
              <a:gd name="connsiteY46296" fmla="*/ 2020280 h 4330701"/>
              <a:gd name="connsiteX46297" fmla="*/ 4836699 w 12191966"/>
              <a:gd name="connsiteY46297" fmla="*/ 2020676 h 4330701"/>
              <a:gd name="connsiteX46298" fmla="*/ 4838280 w 12191966"/>
              <a:gd name="connsiteY46298" fmla="*/ 2020676 h 4330701"/>
              <a:gd name="connsiteX46299" fmla="*/ 4841061 w 12191966"/>
              <a:gd name="connsiteY46299" fmla="*/ 2020280 h 4330701"/>
              <a:gd name="connsiteX46300" fmla="*/ 4848603 w 12191966"/>
              <a:gd name="connsiteY46300" fmla="*/ 2017898 h 4330701"/>
              <a:gd name="connsiteX46301" fmla="*/ 4853758 w 12191966"/>
              <a:gd name="connsiteY46301" fmla="*/ 2016707 h 4330701"/>
              <a:gd name="connsiteX46302" fmla="*/ 4860106 w 12191966"/>
              <a:gd name="connsiteY46302" fmla="*/ 2016310 h 4330701"/>
              <a:gd name="connsiteX46303" fmla="*/ 4860106 w 12191966"/>
              <a:gd name="connsiteY46303" fmla="*/ 2024646 h 4330701"/>
              <a:gd name="connsiteX46304" fmla="*/ 4861298 w 12191966"/>
              <a:gd name="connsiteY46304" fmla="*/ 2031393 h 4330701"/>
              <a:gd name="connsiteX46305" fmla="*/ 4862887 w 12191966"/>
              <a:gd name="connsiteY46305" fmla="*/ 2036950 h 4330701"/>
              <a:gd name="connsiteX46306" fmla="*/ 4864867 w 12191966"/>
              <a:gd name="connsiteY46306" fmla="*/ 2042507 h 4330701"/>
              <a:gd name="connsiteX46307" fmla="*/ 4866062 w 12191966"/>
              <a:gd name="connsiteY46307" fmla="*/ 2043697 h 4330701"/>
              <a:gd name="connsiteX46308" fmla="*/ 4867649 w 12191966"/>
              <a:gd name="connsiteY46308" fmla="*/ 2046079 h 4330701"/>
              <a:gd name="connsiteX46309" fmla="*/ 4870425 w 12191966"/>
              <a:gd name="connsiteY46309" fmla="*/ 2050842 h 4330701"/>
              <a:gd name="connsiteX46310" fmla="*/ 4871612 w 12191966"/>
              <a:gd name="connsiteY46310" fmla="*/ 2056795 h 4330701"/>
              <a:gd name="connsiteX46311" fmla="*/ 4872806 w 12191966"/>
              <a:gd name="connsiteY46311" fmla="*/ 2064337 h 4330701"/>
              <a:gd name="connsiteX46312" fmla="*/ 4873595 w 12191966"/>
              <a:gd name="connsiteY46312" fmla="*/ 2068306 h 4330701"/>
              <a:gd name="connsiteX46313" fmla="*/ 4874789 w 12191966"/>
              <a:gd name="connsiteY46313" fmla="*/ 2065527 h 4330701"/>
              <a:gd name="connsiteX46314" fmla="*/ 4876772 w 12191966"/>
              <a:gd name="connsiteY46314" fmla="*/ 2063146 h 4330701"/>
              <a:gd name="connsiteX46315" fmla="*/ 4878759 w 12191966"/>
              <a:gd name="connsiteY46315" fmla="*/ 2060765 h 4330701"/>
              <a:gd name="connsiteX46316" fmla="*/ 4881140 w 12191966"/>
              <a:gd name="connsiteY46316" fmla="*/ 2059574 h 4330701"/>
              <a:gd name="connsiteX46317" fmla="*/ 4882730 w 12191966"/>
              <a:gd name="connsiteY46317" fmla="*/ 2054811 h 4330701"/>
              <a:gd name="connsiteX46318" fmla="*/ 4883121 w 12191966"/>
              <a:gd name="connsiteY46318" fmla="*/ 2050842 h 4330701"/>
              <a:gd name="connsiteX46319" fmla="*/ 4883916 w 12191966"/>
              <a:gd name="connsiteY46319" fmla="*/ 2046873 h 4330701"/>
              <a:gd name="connsiteX46320" fmla="*/ 4883916 w 12191966"/>
              <a:gd name="connsiteY46320" fmla="*/ 2042903 h 4330701"/>
              <a:gd name="connsiteX46321" fmla="*/ 4883121 w 12191966"/>
              <a:gd name="connsiteY46321" fmla="*/ 2032981 h 4330701"/>
              <a:gd name="connsiteX46322" fmla="*/ 4883121 w 12191966"/>
              <a:gd name="connsiteY46322" fmla="*/ 2027027 h 4330701"/>
              <a:gd name="connsiteX46323" fmla="*/ 4883916 w 12191966"/>
              <a:gd name="connsiteY46323" fmla="*/ 2019486 h 4330701"/>
              <a:gd name="connsiteX46324" fmla="*/ 4886697 w 12191966"/>
              <a:gd name="connsiteY46324" fmla="*/ 2018692 h 4330701"/>
              <a:gd name="connsiteX46325" fmla="*/ 4888681 w 12191966"/>
              <a:gd name="connsiteY46325" fmla="*/ 2018295 h 4330701"/>
              <a:gd name="connsiteX46326" fmla="*/ 4891462 w 12191966"/>
              <a:gd name="connsiteY46326" fmla="*/ 2018692 h 4330701"/>
              <a:gd name="connsiteX46327" fmla="*/ 4892652 w 12191966"/>
              <a:gd name="connsiteY46327" fmla="*/ 2019883 h 4330701"/>
              <a:gd name="connsiteX46328" fmla="*/ 4896223 w 12191966"/>
              <a:gd name="connsiteY46328" fmla="*/ 2021867 h 4330701"/>
              <a:gd name="connsiteX46329" fmla="*/ 4897812 w 12191966"/>
              <a:gd name="connsiteY46329" fmla="*/ 2022661 h 4330701"/>
              <a:gd name="connsiteX46330" fmla="*/ 4899799 w 12191966"/>
              <a:gd name="connsiteY46330" fmla="*/ 2023852 h 4330701"/>
              <a:gd name="connsiteX46331" fmla="*/ 4900194 w 12191966"/>
              <a:gd name="connsiteY46331" fmla="*/ 2018692 h 4330701"/>
              <a:gd name="connsiteX46332" fmla="*/ 4900194 w 12191966"/>
              <a:gd name="connsiteY46332" fmla="*/ 2014723 h 4330701"/>
              <a:gd name="connsiteX46333" fmla="*/ 4899799 w 12191966"/>
              <a:gd name="connsiteY46333" fmla="*/ 2011944 h 4330701"/>
              <a:gd name="connsiteX46334" fmla="*/ 4899005 w 12191966"/>
              <a:gd name="connsiteY46334" fmla="*/ 2009960 h 4330701"/>
              <a:gd name="connsiteX46335" fmla="*/ 4897417 w 12191966"/>
              <a:gd name="connsiteY46335" fmla="*/ 2008372 h 4330701"/>
              <a:gd name="connsiteX46336" fmla="*/ 4895828 w 12191966"/>
              <a:gd name="connsiteY46336" fmla="*/ 2007181 h 4330701"/>
              <a:gd name="connsiteX46337" fmla="*/ 4893843 w 12191966"/>
              <a:gd name="connsiteY46337" fmla="*/ 2006785 h 4330701"/>
              <a:gd name="connsiteX46338" fmla="*/ 4891462 w 12191966"/>
              <a:gd name="connsiteY46338" fmla="*/ 2006785 h 4330701"/>
              <a:gd name="connsiteX46339" fmla="*/ 4886697 w 12191966"/>
              <a:gd name="connsiteY46339" fmla="*/ 2006785 h 4330701"/>
              <a:gd name="connsiteX46340" fmla="*/ 4881933 w 12191966"/>
              <a:gd name="connsiteY46340" fmla="*/ 2007181 h 4330701"/>
              <a:gd name="connsiteX46341" fmla="*/ 4879949 w 12191966"/>
              <a:gd name="connsiteY46341" fmla="*/ 2006785 h 4330701"/>
              <a:gd name="connsiteX46342" fmla="*/ 4877960 w 12191966"/>
              <a:gd name="connsiteY46342" fmla="*/ 2006388 h 4330701"/>
              <a:gd name="connsiteX46343" fmla="*/ 4876376 w 12191966"/>
              <a:gd name="connsiteY46343" fmla="*/ 2004800 h 4330701"/>
              <a:gd name="connsiteX46344" fmla="*/ 4875184 w 12191966"/>
              <a:gd name="connsiteY46344" fmla="*/ 2002815 h 4330701"/>
              <a:gd name="connsiteX46345" fmla="*/ 4875184 w 12191966"/>
              <a:gd name="connsiteY46345" fmla="*/ 1999640 h 4330701"/>
              <a:gd name="connsiteX46346" fmla="*/ 4875581 w 12191966"/>
              <a:gd name="connsiteY46346" fmla="*/ 1998052 h 4330701"/>
              <a:gd name="connsiteX46347" fmla="*/ 4877168 w 12191966"/>
              <a:gd name="connsiteY46347" fmla="*/ 1996862 h 4330701"/>
              <a:gd name="connsiteX46348" fmla="*/ 4878759 w 12191966"/>
              <a:gd name="connsiteY46348" fmla="*/ 1996068 h 4330701"/>
              <a:gd name="connsiteX46349" fmla="*/ 4882730 w 12191966"/>
              <a:gd name="connsiteY46349" fmla="*/ 1995671 h 4330701"/>
              <a:gd name="connsiteX46350" fmla="*/ 4884315 w 12191966"/>
              <a:gd name="connsiteY46350" fmla="*/ 1995274 h 4330701"/>
              <a:gd name="connsiteX46351" fmla="*/ 4885904 w 12191966"/>
              <a:gd name="connsiteY46351" fmla="*/ 1994877 h 4330701"/>
              <a:gd name="connsiteX46352" fmla="*/ 4881140 w 12191966"/>
              <a:gd name="connsiteY46352" fmla="*/ 1993290 h 4330701"/>
              <a:gd name="connsiteX46353" fmla="*/ 4876772 w 12191966"/>
              <a:gd name="connsiteY46353" fmla="*/ 1991305 h 4330701"/>
              <a:gd name="connsiteX46354" fmla="*/ 4872406 w 12191966"/>
              <a:gd name="connsiteY46354" fmla="*/ 1989320 h 4330701"/>
              <a:gd name="connsiteX46355" fmla="*/ 4867649 w 12191966"/>
              <a:gd name="connsiteY46355" fmla="*/ 1986145 h 4330701"/>
              <a:gd name="connsiteX46356" fmla="*/ 4866852 w 12191966"/>
              <a:gd name="connsiteY46356" fmla="*/ 1982176 h 4330701"/>
              <a:gd name="connsiteX46357" fmla="*/ 4866062 w 12191966"/>
              <a:gd name="connsiteY46357" fmla="*/ 1978604 h 4330701"/>
              <a:gd name="connsiteX46358" fmla="*/ 4866852 w 12191966"/>
              <a:gd name="connsiteY46358" fmla="*/ 1976222 h 4330701"/>
              <a:gd name="connsiteX46359" fmla="*/ 4867249 w 12191966"/>
              <a:gd name="connsiteY46359" fmla="*/ 1974635 h 4330701"/>
              <a:gd name="connsiteX46360" fmla="*/ 4868836 w 12191966"/>
              <a:gd name="connsiteY46360" fmla="*/ 1973047 h 4330701"/>
              <a:gd name="connsiteX46361" fmla="*/ 4869630 w 12191966"/>
              <a:gd name="connsiteY46361" fmla="*/ 1972253 h 4330701"/>
              <a:gd name="connsiteX46362" fmla="*/ 4873200 w 12191966"/>
              <a:gd name="connsiteY46362" fmla="*/ 1971063 h 4330701"/>
              <a:gd name="connsiteX46363" fmla="*/ 4876376 w 12191966"/>
              <a:gd name="connsiteY46363" fmla="*/ 1969475 h 4330701"/>
              <a:gd name="connsiteX46364" fmla="*/ 4877960 w 12191966"/>
              <a:gd name="connsiteY46364" fmla="*/ 1968681 h 4330701"/>
              <a:gd name="connsiteX46365" fmla="*/ 4879154 w 12191966"/>
              <a:gd name="connsiteY46365" fmla="*/ 1967490 h 4330701"/>
              <a:gd name="connsiteX46366" fmla="*/ 4879949 w 12191966"/>
              <a:gd name="connsiteY46366" fmla="*/ 1965506 h 4330701"/>
              <a:gd name="connsiteX46367" fmla="*/ 4880345 w 12191966"/>
              <a:gd name="connsiteY46367" fmla="*/ 1963124 h 4330701"/>
              <a:gd name="connsiteX46368" fmla="*/ 4879949 w 12191966"/>
              <a:gd name="connsiteY46368" fmla="*/ 1959949 h 4330701"/>
              <a:gd name="connsiteX46369" fmla="*/ 4878759 w 12191966"/>
              <a:gd name="connsiteY46369" fmla="*/ 1955583 h 4330701"/>
              <a:gd name="connsiteX46370" fmla="*/ 4877168 w 12191966"/>
              <a:gd name="connsiteY46370" fmla="*/ 1953598 h 4330701"/>
              <a:gd name="connsiteX46371" fmla="*/ 4875184 w 12191966"/>
              <a:gd name="connsiteY46371" fmla="*/ 1952011 h 4330701"/>
              <a:gd name="connsiteX46372" fmla="*/ 4872406 w 12191966"/>
              <a:gd name="connsiteY46372" fmla="*/ 1951217 h 4330701"/>
              <a:gd name="connsiteX46373" fmla="*/ 4869235 w 12191966"/>
              <a:gd name="connsiteY46373" fmla="*/ 1950423 h 4330701"/>
              <a:gd name="connsiteX46374" fmla="*/ 4862092 w 12191966"/>
              <a:gd name="connsiteY46374" fmla="*/ 1950026 h 4330701"/>
              <a:gd name="connsiteX46375" fmla="*/ 4854556 w 12191966"/>
              <a:gd name="connsiteY46375" fmla="*/ 1949629 h 4330701"/>
              <a:gd name="connsiteX46376" fmla="*/ 4850587 w 12191966"/>
              <a:gd name="connsiteY46376" fmla="*/ 1949629 h 4330701"/>
              <a:gd name="connsiteX46377" fmla="*/ 4846619 w 12191966"/>
              <a:gd name="connsiteY46377" fmla="*/ 1948439 h 4330701"/>
              <a:gd name="connsiteX46378" fmla="*/ 4843046 w 12191966"/>
              <a:gd name="connsiteY46378" fmla="*/ 1947645 h 4330701"/>
              <a:gd name="connsiteX46379" fmla="*/ 4839468 w 12191966"/>
              <a:gd name="connsiteY46379" fmla="*/ 1946057 h 4330701"/>
              <a:gd name="connsiteX46380" fmla="*/ 4836306 w 12191966"/>
              <a:gd name="connsiteY46380" fmla="*/ 1944073 h 4330701"/>
              <a:gd name="connsiteX46381" fmla="*/ 4833122 w 12191966"/>
              <a:gd name="connsiteY46381" fmla="*/ 1940897 h 4330701"/>
              <a:gd name="connsiteX46382" fmla="*/ 4830745 w 12191966"/>
              <a:gd name="connsiteY46382" fmla="*/ 1937722 h 4330701"/>
              <a:gd name="connsiteX46383" fmla="*/ 4828762 w 12191966"/>
              <a:gd name="connsiteY46383" fmla="*/ 1932959 h 4330701"/>
              <a:gd name="connsiteX46384" fmla="*/ 4840665 w 12191966"/>
              <a:gd name="connsiteY46384" fmla="*/ 1932959 h 4330701"/>
              <a:gd name="connsiteX46385" fmla="*/ 4854158 w 12191966"/>
              <a:gd name="connsiteY46385" fmla="*/ 1932562 h 4330701"/>
              <a:gd name="connsiteX46386" fmla="*/ 4869235 w 12191966"/>
              <a:gd name="connsiteY46386" fmla="*/ 1932165 h 4330701"/>
              <a:gd name="connsiteX46387" fmla="*/ 4884711 w 12191966"/>
              <a:gd name="connsiteY46387" fmla="*/ 1932165 h 4330701"/>
              <a:gd name="connsiteX46388" fmla="*/ 4881140 w 12191966"/>
              <a:gd name="connsiteY46388" fmla="*/ 1925021 h 4330701"/>
              <a:gd name="connsiteX46389" fmla="*/ 4877960 w 12191966"/>
              <a:gd name="connsiteY46389" fmla="*/ 1923830 h 4330701"/>
              <a:gd name="connsiteX46390" fmla="*/ 4874389 w 12191966"/>
              <a:gd name="connsiteY46390" fmla="*/ 1922639 h 4330701"/>
              <a:gd name="connsiteX46391" fmla="*/ 4871216 w 12191966"/>
              <a:gd name="connsiteY46391" fmla="*/ 1921052 h 4330701"/>
              <a:gd name="connsiteX46392" fmla="*/ 4868836 w 12191966"/>
              <a:gd name="connsiteY46392" fmla="*/ 1918273 h 4330701"/>
              <a:gd name="connsiteX46393" fmla="*/ 4868043 w 12191966"/>
              <a:gd name="connsiteY46393" fmla="*/ 1919067 h 4330701"/>
              <a:gd name="connsiteX46394" fmla="*/ 4868043 w 12191966"/>
              <a:gd name="connsiteY46394" fmla="*/ 1918273 h 4330701"/>
              <a:gd name="connsiteX46395" fmla="*/ 4862887 w 12191966"/>
              <a:gd name="connsiteY46395" fmla="*/ 1913510 h 4330701"/>
              <a:gd name="connsiteX46396" fmla="*/ 4860106 w 12191966"/>
              <a:gd name="connsiteY46396" fmla="*/ 1911526 h 4330701"/>
              <a:gd name="connsiteX46397" fmla="*/ 4856535 w 12191966"/>
              <a:gd name="connsiteY46397" fmla="*/ 1909938 h 4330701"/>
              <a:gd name="connsiteX46398" fmla="*/ 4856535 w 12191966"/>
              <a:gd name="connsiteY46398" fmla="*/ 1907557 h 4330701"/>
              <a:gd name="connsiteX46399" fmla="*/ 4857329 w 12191966"/>
              <a:gd name="connsiteY46399" fmla="*/ 1905969 h 4330701"/>
              <a:gd name="connsiteX46400" fmla="*/ 4858124 w 12191966"/>
              <a:gd name="connsiteY46400" fmla="*/ 1904381 h 4330701"/>
              <a:gd name="connsiteX46401" fmla="*/ 4859315 w 12191966"/>
              <a:gd name="connsiteY46401" fmla="*/ 1903588 h 4330701"/>
              <a:gd name="connsiteX46402" fmla="*/ 4860106 w 12191966"/>
              <a:gd name="connsiteY46402" fmla="*/ 1902397 h 4330701"/>
              <a:gd name="connsiteX46403" fmla="*/ 4861694 w 12191966"/>
              <a:gd name="connsiteY46403" fmla="*/ 1902000 h 4330701"/>
              <a:gd name="connsiteX46404" fmla="*/ 4865666 w 12191966"/>
              <a:gd name="connsiteY46404" fmla="*/ 1902000 h 4330701"/>
              <a:gd name="connsiteX46405" fmla="*/ 4866062 w 12191966"/>
              <a:gd name="connsiteY46405" fmla="*/ 1898428 h 4330701"/>
              <a:gd name="connsiteX46406" fmla="*/ 4867249 w 12191966"/>
              <a:gd name="connsiteY46406" fmla="*/ 1894855 h 4330701"/>
              <a:gd name="connsiteX46407" fmla="*/ 4869630 w 12191966"/>
              <a:gd name="connsiteY46407" fmla="*/ 1888902 h 4330701"/>
              <a:gd name="connsiteX46408" fmla="*/ 4867249 w 12191966"/>
              <a:gd name="connsiteY46408" fmla="*/ 1875804 h 4330701"/>
              <a:gd name="connsiteX46409" fmla="*/ 4865666 w 12191966"/>
              <a:gd name="connsiteY46409" fmla="*/ 1862309 h 4330701"/>
              <a:gd name="connsiteX46410" fmla="*/ 4864867 w 12191966"/>
              <a:gd name="connsiteY46410" fmla="*/ 1848814 h 4330701"/>
              <a:gd name="connsiteX46411" fmla="*/ 4864867 w 12191966"/>
              <a:gd name="connsiteY46411" fmla="*/ 1835716 h 4330701"/>
              <a:gd name="connsiteX46412" fmla="*/ 4865268 w 12191966"/>
              <a:gd name="connsiteY46412" fmla="*/ 1822221 h 4330701"/>
              <a:gd name="connsiteX46413" fmla="*/ 4866852 w 12191966"/>
              <a:gd name="connsiteY46413" fmla="*/ 1809123 h 4330701"/>
              <a:gd name="connsiteX46414" fmla="*/ 4869235 w 12191966"/>
              <a:gd name="connsiteY46414" fmla="*/ 1796025 h 4330701"/>
              <a:gd name="connsiteX46415" fmla="*/ 4872806 w 12191966"/>
              <a:gd name="connsiteY46415" fmla="*/ 1783323 h 4330701"/>
              <a:gd name="connsiteX46416" fmla="*/ 4866852 w 12191966"/>
              <a:gd name="connsiteY46416" fmla="*/ 1782133 h 4330701"/>
              <a:gd name="connsiteX46417" fmla="*/ 4860900 w 12191966"/>
              <a:gd name="connsiteY46417" fmla="*/ 1780148 h 4330701"/>
              <a:gd name="connsiteX46418" fmla="*/ 4855741 w 12191966"/>
              <a:gd name="connsiteY46418" fmla="*/ 1776973 h 4330701"/>
              <a:gd name="connsiteX46419" fmla="*/ 4853758 w 12191966"/>
              <a:gd name="connsiteY46419" fmla="*/ 1775385 h 4330701"/>
              <a:gd name="connsiteX46420" fmla="*/ 4851777 w 12191966"/>
              <a:gd name="connsiteY46420" fmla="*/ 1773401 h 4330701"/>
              <a:gd name="connsiteX46421" fmla="*/ 4853758 w 12191966"/>
              <a:gd name="connsiteY46421" fmla="*/ 1770622 h 4330701"/>
              <a:gd name="connsiteX46422" fmla="*/ 4855350 w 12191966"/>
              <a:gd name="connsiteY46422" fmla="*/ 1767050 h 4330701"/>
              <a:gd name="connsiteX46423" fmla="*/ 4856141 w 12191966"/>
              <a:gd name="connsiteY46423" fmla="*/ 1763478 h 4330701"/>
              <a:gd name="connsiteX46424" fmla="*/ 4856535 w 12191966"/>
              <a:gd name="connsiteY46424" fmla="*/ 1759906 h 4330701"/>
              <a:gd name="connsiteX46425" fmla="*/ 4857731 w 12191966"/>
              <a:gd name="connsiteY46425" fmla="*/ 1751967 h 4330701"/>
              <a:gd name="connsiteX46426" fmla="*/ 4857329 w 12191966"/>
              <a:gd name="connsiteY46426" fmla="*/ 1744029 h 4330701"/>
              <a:gd name="connsiteX46427" fmla="*/ 4856141 w 12191966"/>
              <a:gd name="connsiteY46427" fmla="*/ 1735297 h 4330701"/>
              <a:gd name="connsiteX46428" fmla="*/ 4854556 w 12191966"/>
              <a:gd name="connsiteY46428" fmla="*/ 1727359 h 4330701"/>
              <a:gd name="connsiteX46429" fmla="*/ 4851777 w 12191966"/>
              <a:gd name="connsiteY46429" fmla="*/ 1712276 h 4330701"/>
              <a:gd name="connsiteX46430" fmla="*/ 4862092 w 12191966"/>
              <a:gd name="connsiteY46430" fmla="*/ 1720214 h 4330701"/>
              <a:gd name="connsiteX46431" fmla="*/ 4865268 w 12191966"/>
              <a:gd name="connsiteY46431" fmla="*/ 1721802 h 4330701"/>
              <a:gd name="connsiteX46432" fmla="*/ 4866852 w 12191966"/>
              <a:gd name="connsiteY46432" fmla="*/ 1721802 h 4330701"/>
              <a:gd name="connsiteX46433" fmla="*/ 4867649 w 12191966"/>
              <a:gd name="connsiteY46433" fmla="*/ 1721802 h 4330701"/>
              <a:gd name="connsiteX46434" fmla="*/ 4870425 w 12191966"/>
              <a:gd name="connsiteY46434" fmla="*/ 1720611 h 4330701"/>
              <a:gd name="connsiteX46435" fmla="*/ 4873595 w 12191966"/>
              <a:gd name="connsiteY46435" fmla="*/ 1718627 h 4330701"/>
              <a:gd name="connsiteX46436" fmla="*/ 4878360 w 12191966"/>
              <a:gd name="connsiteY46436" fmla="*/ 1716245 h 4330701"/>
              <a:gd name="connsiteX46437" fmla="*/ 4885109 w 12191966"/>
              <a:gd name="connsiteY46437" fmla="*/ 1712673 h 4330701"/>
              <a:gd name="connsiteX46438" fmla="*/ 4887886 w 12191966"/>
              <a:gd name="connsiteY46438" fmla="*/ 1716642 h 4330701"/>
              <a:gd name="connsiteX46439" fmla="*/ 4889475 w 12191966"/>
              <a:gd name="connsiteY46439" fmla="*/ 1720611 h 4330701"/>
              <a:gd name="connsiteX46440" fmla="*/ 4889875 w 12191966"/>
              <a:gd name="connsiteY46440" fmla="*/ 1724184 h 4330701"/>
              <a:gd name="connsiteX46441" fmla="*/ 4890270 w 12191966"/>
              <a:gd name="connsiteY46441" fmla="*/ 1727756 h 4330701"/>
              <a:gd name="connsiteX46442" fmla="*/ 4889875 w 12191966"/>
              <a:gd name="connsiteY46442" fmla="*/ 1731328 h 4330701"/>
              <a:gd name="connsiteX46443" fmla="*/ 4889475 w 12191966"/>
              <a:gd name="connsiteY46443" fmla="*/ 1735297 h 4330701"/>
              <a:gd name="connsiteX46444" fmla="*/ 4887491 w 12191966"/>
              <a:gd name="connsiteY46444" fmla="*/ 1738869 h 4330701"/>
              <a:gd name="connsiteX46445" fmla="*/ 4885109 w 12191966"/>
              <a:gd name="connsiteY46445" fmla="*/ 1742838 h 4330701"/>
              <a:gd name="connsiteX46446" fmla="*/ 4888681 w 12191966"/>
              <a:gd name="connsiteY46446" fmla="*/ 1742838 h 4330701"/>
              <a:gd name="connsiteX46447" fmla="*/ 4891857 w 12191966"/>
              <a:gd name="connsiteY46447" fmla="*/ 1742045 h 4330701"/>
              <a:gd name="connsiteX46448" fmla="*/ 4894239 w 12191966"/>
              <a:gd name="connsiteY46448" fmla="*/ 1740854 h 4330701"/>
              <a:gd name="connsiteX46449" fmla="*/ 4896223 w 12191966"/>
              <a:gd name="connsiteY46449" fmla="*/ 1738869 h 4330701"/>
              <a:gd name="connsiteX46450" fmla="*/ 4899005 w 12191966"/>
              <a:gd name="connsiteY46450" fmla="*/ 1737282 h 4330701"/>
              <a:gd name="connsiteX46451" fmla="*/ 4901388 w 12191966"/>
              <a:gd name="connsiteY46451" fmla="*/ 1736488 h 4330701"/>
              <a:gd name="connsiteX46452" fmla="*/ 4904564 w 12191966"/>
              <a:gd name="connsiteY46452" fmla="*/ 1735297 h 4330701"/>
              <a:gd name="connsiteX46453" fmla="*/ 4907738 w 12191966"/>
              <a:gd name="connsiteY46453" fmla="*/ 1735297 h 4330701"/>
              <a:gd name="connsiteX46454" fmla="*/ 4909720 w 12191966"/>
              <a:gd name="connsiteY46454" fmla="*/ 1734900 h 4330701"/>
              <a:gd name="connsiteX46455" fmla="*/ 4911309 w 12191966"/>
              <a:gd name="connsiteY46455" fmla="*/ 1733709 h 4330701"/>
              <a:gd name="connsiteX46456" fmla="*/ 4911707 w 12191966"/>
              <a:gd name="connsiteY46456" fmla="*/ 1732916 h 4330701"/>
              <a:gd name="connsiteX46457" fmla="*/ 4912502 w 12191966"/>
              <a:gd name="connsiteY46457" fmla="*/ 1731725 h 4330701"/>
              <a:gd name="connsiteX46458" fmla="*/ 4911707 w 12191966"/>
              <a:gd name="connsiteY46458" fmla="*/ 1729343 h 4330701"/>
              <a:gd name="connsiteX46459" fmla="*/ 4910914 w 12191966"/>
              <a:gd name="connsiteY46459" fmla="*/ 1726962 h 4330701"/>
              <a:gd name="connsiteX46460" fmla="*/ 4909325 w 12191966"/>
              <a:gd name="connsiteY46460" fmla="*/ 1723787 h 4330701"/>
              <a:gd name="connsiteX46461" fmla="*/ 4909325 w 12191966"/>
              <a:gd name="connsiteY46461" fmla="*/ 1721802 h 4330701"/>
              <a:gd name="connsiteX46462" fmla="*/ 4909325 w 12191966"/>
              <a:gd name="connsiteY46462" fmla="*/ 1720214 h 4330701"/>
              <a:gd name="connsiteX46463" fmla="*/ 4909325 w 12191966"/>
              <a:gd name="connsiteY46463" fmla="*/ 1718230 h 4330701"/>
              <a:gd name="connsiteX46464" fmla="*/ 4910515 w 12191966"/>
              <a:gd name="connsiteY46464" fmla="*/ 1716642 h 4330701"/>
              <a:gd name="connsiteX46465" fmla="*/ 4911309 w 12191966"/>
              <a:gd name="connsiteY46465" fmla="*/ 1714658 h 4330701"/>
              <a:gd name="connsiteX46466" fmla="*/ 4913296 w 12191966"/>
              <a:gd name="connsiteY46466" fmla="*/ 1712673 h 4330701"/>
              <a:gd name="connsiteX46467" fmla="*/ 4916073 w 12191966"/>
              <a:gd name="connsiteY46467" fmla="*/ 1718230 h 4330701"/>
              <a:gd name="connsiteX46468" fmla="*/ 4918456 w 12191966"/>
              <a:gd name="connsiteY46468" fmla="*/ 1722199 h 4330701"/>
              <a:gd name="connsiteX46469" fmla="*/ 4921633 w 12191966"/>
              <a:gd name="connsiteY46469" fmla="*/ 1725374 h 4330701"/>
              <a:gd name="connsiteX46470" fmla="*/ 4925603 w 12191966"/>
              <a:gd name="connsiteY46470" fmla="*/ 1727359 h 4330701"/>
              <a:gd name="connsiteX46471" fmla="*/ 4928777 w 12191966"/>
              <a:gd name="connsiteY46471" fmla="*/ 1728946 h 4330701"/>
              <a:gd name="connsiteX46472" fmla="*/ 4933143 w 12191966"/>
              <a:gd name="connsiteY46472" fmla="*/ 1729343 h 4330701"/>
              <a:gd name="connsiteX46473" fmla="*/ 4941085 w 12191966"/>
              <a:gd name="connsiteY46473" fmla="*/ 1730137 h 4330701"/>
              <a:gd name="connsiteX46474" fmla="*/ 4945051 w 12191966"/>
              <a:gd name="connsiteY46474" fmla="*/ 1730931 h 4330701"/>
              <a:gd name="connsiteX46475" fmla="*/ 4948627 w 12191966"/>
              <a:gd name="connsiteY46475" fmla="*/ 1731328 h 4330701"/>
              <a:gd name="connsiteX46476" fmla="*/ 4951406 w 12191966"/>
              <a:gd name="connsiteY46476" fmla="*/ 1732519 h 4330701"/>
              <a:gd name="connsiteX46477" fmla="*/ 4954580 w 12191966"/>
              <a:gd name="connsiteY46477" fmla="*/ 1733709 h 4330701"/>
              <a:gd name="connsiteX46478" fmla="*/ 4956560 w 12191966"/>
              <a:gd name="connsiteY46478" fmla="*/ 1736488 h 4330701"/>
              <a:gd name="connsiteX46479" fmla="*/ 4958149 w 12191966"/>
              <a:gd name="connsiteY46479" fmla="*/ 1740060 h 4330701"/>
              <a:gd name="connsiteX46480" fmla="*/ 4958553 w 12191966"/>
              <a:gd name="connsiteY46480" fmla="*/ 1744823 h 4330701"/>
              <a:gd name="connsiteX46481" fmla="*/ 4958149 w 12191966"/>
              <a:gd name="connsiteY46481" fmla="*/ 1750777 h 4330701"/>
              <a:gd name="connsiteX46482" fmla="*/ 4986336 w 12191966"/>
              <a:gd name="connsiteY46482" fmla="*/ 1750777 h 4330701"/>
              <a:gd name="connsiteX46483" fmla="*/ 4983157 w 12191966"/>
              <a:gd name="connsiteY46483" fmla="*/ 1749586 h 4330701"/>
              <a:gd name="connsiteX46484" fmla="*/ 4979977 w 12191966"/>
              <a:gd name="connsiteY46484" fmla="*/ 1747204 h 4330701"/>
              <a:gd name="connsiteX46485" fmla="*/ 4977998 w 12191966"/>
              <a:gd name="connsiteY46485" fmla="*/ 1745220 h 4330701"/>
              <a:gd name="connsiteX46486" fmla="*/ 4976016 w 12191966"/>
              <a:gd name="connsiteY46486" fmla="*/ 1742838 h 4330701"/>
              <a:gd name="connsiteX46487" fmla="*/ 4974825 w 12191966"/>
              <a:gd name="connsiteY46487" fmla="*/ 1740457 h 4330701"/>
              <a:gd name="connsiteX46488" fmla="*/ 4973238 w 12191966"/>
              <a:gd name="connsiteY46488" fmla="*/ 1737679 h 4330701"/>
              <a:gd name="connsiteX46489" fmla="*/ 4972439 w 12191966"/>
              <a:gd name="connsiteY46489" fmla="*/ 1735297 h 4330701"/>
              <a:gd name="connsiteX46490" fmla="*/ 4972044 w 12191966"/>
              <a:gd name="connsiteY46490" fmla="*/ 1732519 h 4330701"/>
              <a:gd name="connsiteX46491" fmla="*/ 4971644 w 12191966"/>
              <a:gd name="connsiteY46491" fmla="*/ 1726168 h 4330701"/>
              <a:gd name="connsiteX46492" fmla="*/ 4972044 w 12191966"/>
              <a:gd name="connsiteY46492" fmla="*/ 1719818 h 4330701"/>
              <a:gd name="connsiteX46493" fmla="*/ 4973639 w 12191966"/>
              <a:gd name="connsiteY46493" fmla="*/ 1712673 h 4330701"/>
              <a:gd name="connsiteX46494" fmla="*/ 4975222 w 12191966"/>
              <a:gd name="connsiteY46494" fmla="*/ 1705132 h 4330701"/>
              <a:gd name="connsiteX46495" fmla="*/ 4979586 w 12191966"/>
              <a:gd name="connsiteY46495" fmla="*/ 1706323 h 4330701"/>
              <a:gd name="connsiteX46496" fmla="*/ 4983555 w 12191966"/>
              <a:gd name="connsiteY46496" fmla="*/ 1708307 h 4330701"/>
              <a:gd name="connsiteX46497" fmla="*/ 4987130 w 12191966"/>
              <a:gd name="connsiteY46497" fmla="*/ 1710689 h 4330701"/>
              <a:gd name="connsiteX46498" fmla="*/ 4990306 w 12191966"/>
              <a:gd name="connsiteY46498" fmla="*/ 1713467 h 4330701"/>
              <a:gd name="connsiteX46499" fmla="*/ 4993079 w 12191966"/>
              <a:gd name="connsiteY46499" fmla="*/ 1716642 h 4330701"/>
              <a:gd name="connsiteX46500" fmla="*/ 4996255 w 12191966"/>
              <a:gd name="connsiteY46500" fmla="*/ 1720214 h 4330701"/>
              <a:gd name="connsiteX46501" fmla="*/ 4998244 w 12191966"/>
              <a:gd name="connsiteY46501" fmla="*/ 1724184 h 4330701"/>
              <a:gd name="connsiteX46502" fmla="*/ 5000226 w 12191966"/>
              <a:gd name="connsiteY46502" fmla="*/ 1728946 h 4330701"/>
              <a:gd name="connsiteX46503" fmla="*/ 5003800 w 12191966"/>
              <a:gd name="connsiteY46503" fmla="*/ 1737282 h 4330701"/>
              <a:gd name="connsiteX46504" fmla="*/ 5006181 w 12191966"/>
              <a:gd name="connsiteY46504" fmla="*/ 1745220 h 4330701"/>
              <a:gd name="connsiteX46505" fmla="*/ 5007770 w 12191966"/>
              <a:gd name="connsiteY46505" fmla="*/ 1752761 h 4330701"/>
              <a:gd name="connsiteX46506" fmla="*/ 5008960 w 12191966"/>
              <a:gd name="connsiteY46506" fmla="*/ 1759112 h 4330701"/>
              <a:gd name="connsiteX46507" fmla="*/ 5005387 w 12191966"/>
              <a:gd name="connsiteY46507" fmla="*/ 1765065 h 4330701"/>
              <a:gd name="connsiteX46508" fmla="*/ 5001419 w 12191966"/>
              <a:gd name="connsiteY46508" fmla="*/ 1769828 h 4330701"/>
              <a:gd name="connsiteX46509" fmla="*/ 4996655 w 12191966"/>
              <a:gd name="connsiteY46509" fmla="*/ 1774591 h 4330701"/>
              <a:gd name="connsiteX46510" fmla="*/ 4991895 w 12191966"/>
              <a:gd name="connsiteY46510" fmla="*/ 1778560 h 4330701"/>
              <a:gd name="connsiteX46511" fmla="*/ 5000226 w 12191966"/>
              <a:gd name="connsiteY46511" fmla="*/ 1778957 h 4330701"/>
              <a:gd name="connsiteX46512" fmla="*/ 5008960 w 12191966"/>
              <a:gd name="connsiteY46512" fmla="*/ 1779354 h 4330701"/>
              <a:gd name="connsiteX46513" fmla="*/ 5026026 w 12191966"/>
              <a:gd name="connsiteY46513" fmla="*/ 1780545 h 4330701"/>
              <a:gd name="connsiteX46514" fmla="*/ 5034368 w 12191966"/>
              <a:gd name="connsiteY46514" fmla="*/ 1780942 h 4330701"/>
              <a:gd name="connsiteX46515" fmla="*/ 5043500 w 12191966"/>
              <a:gd name="connsiteY46515" fmla="*/ 1780545 h 4330701"/>
              <a:gd name="connsiteX46516" fmla="*/ 5051838 w 12191966"/>
              <a:gd name="connsiteY46516" fmla="*/ 1778957 h 4330701"/>
              <a:gd name="connsiteX46517" fmla="*/ 5056598 w 12191966"/>
              <a:gd name="connsiteY46517" fmla="*/ 1777370 h 4330701"/>
              <a:gd name="connsiteX46518" fmla="*/ 5060962 w 12191966"/>
              <a:gd name="connsiteY46518" fmla="*/ 1776179 h 4330701"/>
              <a:gd name="connsiteX46519" fmla="*/ 5059771 w 12191966"/>
              <a:gd name="connsiteY46519" fmla="*/ 1778957 h 4330701"/>
              <a:gd name="connsiteX46520" fmla="*/ 5058585 w 12191966"/>
              <a:gd name="connsiteY46520" fmla="*/ 1782133 h 4330701"/>
              <a:gd name="connsiteX46521" fmla="*/ 5057393 w 12191966"/>
              <a:gd name="connsiteY46521" fmla="*/ 1784514 h 4330701"/>
              <a:gd name="connsiteX46522" fmla="*/ 5057393 w 12191966"/>
              <a:gd name="connsiteY46522" fmla="*/ 1786102 h 4330701"/>
              <a:gd name="connsiteX46523" fmla="*/ 5057393 w 12191966"/>
              <a:gd name="connsiteY46523" fmla="*/ 1788086 h 4330701"/>
              <a:gd name="connsiteX46524" fmla="*/ 5063344 w 12191966"/>
              <a:gd name="connsiteY46524" fmla="*/ 1788880 h 4330701"/>
              <a:gd name="connsiteX46525" fmla="*/ 5069695 w 12191966"/>
              <a:gd name="connsiteY46525" fmla="*/ 1788880 h 4330701"/>
              <a:gd name="connsiteX46526" fmla="*/ 5075645 w 12191966"/>
              <a:gd name="connsiteY46526" fmla="*/ 1788880 h 4330701"/>
              <a:gd name="connsiteX46527" fmla="*/ 5081196 w 12191966"/>
              <a:gd name="connsiteY46527" fmla="*/ 1788880 h 4330701"/>
              <a:gd name="connsiteX46528" fmla="*/ 5091904 w 12191966"/>
              <a:gd name="connsiteY46528" fmla="*/ 1787689 h 4330701"/>
              <a:gd name="connsiteX46529" fmla="*/ 5101431 w 12191966"/>
              <a:gd name="connsiteY46529" fmla="*/ 1786102 h 4330701"/>
              <a:gd name="connsiteX46530" fmla="*/ 5110558 w 12191966"/>
              <a:gd name="connsiteY46530" fmla="*/ 1785705 h 4330701"/>
              <a:gd name="connsiteX46531" fmla="*/ 5114528 w 12191966"/>
              <a:gd name="connsiteY46531" fmla="*/ 1785705 h 4330701"/>
              <a:gd name="connsiteX46532" fmla="*/ 5118494 w 12191966"/>
              <a:gd name="connsiteY46532" fmla="*/ 1785705 h 4330701"/>
              <a:gd name="connsiteX46533" fmla="*/ 5122065 w 12191966"/>
              <a:gd name="connsiteY46533" fmla="*/ 1786499 h 4330701"/>
              <a:gd name="connsiteX46534" fmla="*/ 5125641 w 12191966"/>
              <a:gd name="connsiteY46534" fmla="*/ 1788086 h 4330701"/>
              <a:gd name="connsiteX46535" fmla="*/ 5129209 w 12191966"/>
              <a:gd name="connsiteY46535" fmla="*/ 1790071 h 4330701"/>
              <a:gd name="connsiteX46536" fmla="*/ 5132382 w 12191966"/>
              <a:gd name="connsiteY46536" fmla="*/ 1792452 h 4330701"/>
              <a:gd name="connsiteX46537" fmla="*/ 5135555 w 12191966"/>
              <a:gd name="connsiteY46537" fmla="*/ 1788880 h 4330701"/>
              <a:gd name="connsiteX46538" fmla="*/ 5138732 w 12191966"/>
              <a:gd name="connsiteY46538" fmla="*/ 1784911 h 4330701"/>
              <a:gd name="connsiteX46539" fmla="*/ 5138339 w 12191966"/>
              <a:gd name="connsiteY46539" fmla="*/ 1783323 h 4330701"/>
              <a:gd name="connsiteX46540" fmla="*/ 5139923 w 12191966"/>
              <a:gd name="connsiteY46540" fmla="*/ 1784117 h 4330701"/>
              <a:gd name="connsiteX46541" fmla="*/ 5144681 w 12191966"/>
              <a:gd name="connsiteY46541" fmla="*/ 1778164 h 4330701"/>
              <a:gd name="connsiteX46542" fmla="*/ 5147861 w 12191966"/>
              <a:gd name="connsiteY46542" fmla="*/ 1775385 h 4330701"/>
              <a:gd name="connsiteX46543" fmla="*/ 5150635 w 12191966"/>
              <a:gd name="connsiteY46543" fmla="*/ 1773401 h 4330701"/>
              <a:gd name="connsiteX46544" fmla="*/ 5153413 w 12191966"/>
              <a:gd name="connsiteY46544" fmla="*/ 1773004 h 4330701"/>
              <a:gd name="connsiteX46545" fmla="*/ 5155792 w 12191966"/>
              <a:gd name="connsiteY46545" fmla="*/ 1773797 h 4330701"/>
              <a:gd name="connsiteX46546" fmla="*/ 5157381 w 12191966"/>
              <a:gd name="connsiteY46546" fmla="*/ 1774988 h 4330701"/>
              <a:gd name="connsiteX46547" fmla="*/ 5158965 w 12191966"/>
              <a:gd name="connsiteY46547" fmla="*/ 1776576 h 4330701"/>
              <a:gd name="connsiteX46548" fmla="*/ 5159763 w 12191966"/>
              <a:gd name="connsiteY46548" fmla="*/ 1778560 h 4330701"/>
              <a:gd name="connsiteX46549" fmla="*/ 5160954 w 12191966"/>
              <a:gd name="connsiteY46549" fmla="*/ 1780942 h 4330701"/>
              <a:gd name="connsiteX46550" fmla="*/ 5162937 w 12191966"/>
              <a:gd name="connsiteY46550" fmla="*/ 1786102 h 4330701"/>
              <a:gd name="connsiteX46551" fmla="*/ 5170872 w 12191966"/>
              <a:gd name="connsiteY46551" fmla="*/ 1782926 h 4330701"/>
              <a:gd name="connsiteX46552" fmla="*/ 5174839 w 12191966"/>
              <a:gd name="connsiteY46552" fmla="*/ 1782133 h 4330701"/>
              <a:gd name="connsiteX46553" fmla="*/ 5178807 w 12191966"/>
              <a:gd name="connsiteY46553" fmla="*/ 1780942 h 4330701"/>
              <a:gd name="connsiteX46554" fmla="*/ 5183572 w 12191966"/>
              <a:gd name="connsiteY46554" fmla="*/ 1780545 h 4330701"/>
              <a:gd name="connsiteX46555" fmla="*/ 5188338 w 12191966"/>
              <a:gd name="connsiteY46555" fmla="*/ 1780942 h 4330701"/>
              <a:gd name="connsiteX46556" fmla="*/ 5193502 w 12191966"/>
              <a:gd name="connsiteY46556" fmla="*/ 1782133 h 4330701"/>
              <a:gd name="connsiteX46557" fmla="*/ 5199846 w 12191966"/>
              <a:gd name="connsiteY46557" fmla="*/ 1784117 h 4330701"/>
              <a:gd name="connsiteX46558" fmla="*/ 5197457 w 12191966"/>
              <a:gd name="connsiteY46558" fmla="*/ 1786896 h 4330701"/>
              <a:gd name="connsiteX46559" fmla="*/ 5205010 w 12191966"/>
              <a:gd name="connsiteY46559" fmla="*/ 1786896 h 4330701"/>
              <a:gd name="connsiteX46560" fmla="*/ 5212546 w 12191966"/>
              <a:gd name="connsiteY46560" fmla="*/ 1786499 h 4330701"/>
              <a:gd name="connsiteX46561" fmla="*/ 5215328 w 12191966"/>
              <a:gd name="connsiteY46561" fmla="*/ 1786102 h 4330701"/>
              <a:gd name="connsiteX46562" fmla="*/ 5218506 w 12191966"/>
              <a:gd name="connsiteY46562" fmla="*/ 1785705 h 4330701"/>
              <a:gd name="connsiteX46563" fmla="*/ 5221675 w 12191966"/>
              <a:gd name="connsiteY46563" fmla="*/ 1784117 h 4330701"/>
              <a:gd name="connsiteX46564" fmla="*/ 5224039 w 12191966"/>
              <a:gd name="connsiteY46564" fmla="*/ 1782530 h 4330701"/>
              <a:gd name="connsiteX46565" fmla="*/ 5229208 w 12191966"/>
              <a:gd name="connsiteY46565" fmla="*/ 1773004 h 4330701"/>
              <a:gd name="connsiteX46566" fmla="*/ 5229606 w 12191966"/>
              <a:gd name="connsiteY46566" fmla="*/ 1767447 h 4330701"/>
              <a:gd name="connsiteX46567" fmla="*/ 5229208 w 12191966"/>
              <a:gd name="connsiteY46567" fmla="*/ 1759906 h 4330701"/>
              <a:gd name="connsiteX46568" fmla="*/ 5231595 w 12191966"/>
              <a:gd name="connsiteY46568" fmla="*/ 1762287 h 4330701"/>
              <a:gd name="connsiteX46569" fmla="*/ 5233974 w 12191966"/>
              <a:gd name="connsiteY46569" fmla="*/ 1764272 h 4330701"/>
              <a:gd name="connsiteX46570" fmla="*/ 5236755 w 12191966"/>
              <a:gd name="connsiteY46570" fmla="*/ 1761096 h 4330701"/>
              <a:gd name="connsiteX46571" fmla="*/ 5233974 w 12191966"/>
              <a:gd name="connsiteY46571" fmla="*/ 1761096 h 4330701"/>
              <a:gd name="connsiteX46572" fmla="*/ 5234366 w 12191966"/>
              <a:gd name="connsiteY46572" fmla="*/ 1759112 h 4330701"/>
              <a:gd name="connsiteX46573" fmla="*/ 5235173 w 12191966"/>
              <a:gd name="connsiteY46573" fmla="*/ 1756730 h 4330701"/>
              <a:gd name="connsiteX46574" fmla="*/ 5235957 w 12191966"/>
              <a:gd name="connsiteY46574" fmla="*/ 1755936 h 4330701"/>
              <a:gd name="connsiteX46575" fmla="*/ 5237146 w 12191966"/>
              <a:gd name="connsiteY46575" fmla="*/ 1754746 h 4330701"/>
              <a:gd name="connsiteX46576" fmla="*/ 5239926 w 12191966"/>
              <a:gd name="connsiteY46576" fmla="*/ 1752761 h 4330701"/>
              <a:gd name="connsiteX46577" fmla="*/ 5243101 w 12191966"/>
              <a:gd name="connsiteY46577" fmla="*/ 1751967 h 4330701"/>
              <a:gd name="connsiteX46578" fmla="*/ 5246279 w 12191966"/>
              <a:gd name="connsiteY46578" fmla="*/ 1748395 h 4330701"/>
              <a:gd name="connsiteX46579" fmla="*/ 5249458 w 12191966"/>
              <a:gd name="connsiteY46579" fmla="*/ 1744823 h 4330701"/>
              <a:gd name="connsiteX46580" fmla="*/ 5247473 w 12191966"/>
              <a:gd name="connsiteY46580" fmla="*/ 1742838 h 4330701"/>
              <a:gd name="connsiteX46581" fmla="*/ 5245485 w 12191966"/>
              <a:gd name="connsiteY46581" fmla="*/ 1741251 h 4330701"/>
              <a:gd name="connsiteX46582" fmla="*/ 5243898 w 12191966"/>
              <a:gd name="connsiteY46582" fmla="*/ 1740457 h 4330701"/>
              <a:gd name="connsiteX46583" fmla="*/ 5241911 w 12191966"/>
              <a:gd name="connsiteY46583" fmla="*/ 1740060 h 4330701"/>
              <a:gd name="connsiteX46584" fmla="*/ 5237939 w 12191966"/>
              <a:gd name="connsiteY46584" fmla="*/ 1740060 h 4330701"/>
              <a:gd name="connsiteX46585" fmla="*/ 5233580 w 12191966"/>
              <a:gd name="connsiteY46585" fmla="*/ 1740457 h 4330701"/>
              <a:gd name="connsiteX46586" fmla="*/ 5228414 w 12191966"/>
              <a:gd name="connsiteY46586" fmla="*/ 1740854 h 4330701"/>
              <a:gd name="connsiteX46587" fmla="*/ 5222857 w 12191966"/>
              <a:gd name="connsiteY46587" fmla="*/ 1740854 h 4330701"/>
              <a:gd name="connsiteX46588" fmla="*/ 5220090 w 12191966"/>
              <a:gd name="connsiteY46588" fmla="*/ 1740457 h 4330701"/>
              <a:gd name="connsiteX46589" fmla="*/ 5216920 w 12191966"/>
              <a:gd name="connsiteY46589" fmla="*/ 1740060 h 4330701"/>
              <a:gd name="connsiteX46590" fmla="*/ 5213342 w 12191966"/>
              <a:gd name="connsiteY46590" fmla="*/ 1738472 h 4330701"/>
              <a:gd name="connsiteX46591" fmla="*/ 5210562 w 12191966"/>
              <a:gd name="connsiteY46591" fmla="*/ 1736885 h 4330701"/>
              <a:gd name="connsiteX46592" fmla="*/ 5210954 w 12191966"/>
              <a:gd name="connsiteY46592" fmla="*/ 1742045 h 4330701"/>
              <a:gd name="connsiteX46593" fmla="*/ 5211358 w 12191966"/>
              <a:gd name="connsiteY46593" fmla="*/ 1745220 h 4330701"/>
              <a:gd name="connsiteX46594" fmla="*/ 5212546 w 12191966"/>
              <a:gd name="connsiteY46594" fmla="*/ 1747204 h 4330701"/>
              <a:gd name="connsiteX46595" fmla="*/ 5214138 w 12191966"/>
              <a:gd name="connsiteY46595" fmla="*/ 1748792 h 4330701"/>
              <a:gd name="connsiteX46596" fmla="*/ 5215328 w 12191966"/>
              <a:gd name="connsiteY46596" fmla="*/ 1749586 h 4330701"/>
              <a:gd name="connsiteX46597" fmla="*/ 5216920 w 12191966"/>
              <a:gd name="connsiteY46597" fmla="*/ 1748792 h 4330701"/>
              <a:gd name="connsiteX46598" fmla="*/ 5220485 w 12191966"/>
              <a:gd name="connsiteY46598" fmla="*/ 1747998 h 4330701"/>
              <a:gd name="connsiteX46599" fmla="*/ 5223645 w 12191966"/>
              <a:gd name="connsiteY46599" fmla="*/ 1746808 h 4330701"/>
              <a:gd name="connsiteX46600" fmla="*/ 5224443 w 12191966"/>
              <a:gd name="connsiteY46600" fmla="*/ 1746808 h 4330701"/>
              <a:gd name="connsiteX46601" fmla="*/ 5226026 w 12191966"/>
              <a:gd name="connsiteY46601" fmla="*/ 1747204 h 4330701"/>
              <a:gd name="connsiteX46602" fmla="*/ 5226428 w 12191966"/>
              <a:gd name="connsiteY46602" fmla="*/ 1748395 h 4330701"/>
              <a:gd name="connsiteX46603" fmla="*/ 5227220 w 12191966"/>
              <a:gd name="connsiteY46603" fmla="*/ 1750777 h 4330701"/>
              <a:gd name="connsiteX46604" fmla="*/ 5227614 w 12191966"/>
              <a:gd name="connsiteY46604" fmla="*/ 1754746 h 4330701"/>
              <a:gd name="connsiteX46605" fmla="*/ 5227220 w 12191966"/>
              <a:gd name="connsiteY46605" fmla="*/ 1759906 h 4330701"/>
              <a:gd name="connsiteX46606" fmla="*/ 5216920 w 12191966"/>
              <a:gd name="connsiteY46606" fmla="*/ 1761890 h 4330701"/>
              <a:gd name="connsiteX46607" fmla="*/ 5207785 w 12191966"/>
              <a:gd name="connsiteY46607" fmla="*/ 1763478 h 4330701"/>
              <a:gd name="connsiteX46608" fmla="*/ 5203423 w 12191966"/>
              <a:gd name="connsiteY46608" fmla="*/ 1763478 h 4330701"/>
              <a:gd name="connsiteX46609" fmla="*/ 5199846 w 12191966"/>
              <a:gd name="connsiteY46609" fmla="*/ 1763478 h 4330701"/>
              <a:gd name="connsiteX46610" fmla="*/ 5196275 w 12191966"/>
              <a:gd name="connsiteY46610" fmla="*/ 1763081 h 4330701"/>
              <a:gd name="connsiteX46611" fmla="*/ 5193100 w 12191966"/>
              <a:gd name="connsiteY46611" fmla="*/ 1761493 h 4330701"/>
              <a:gd name="connsiteX46612" fmla="*/ 5189929 w 12191966"/>
              <a:gd name="connsiteY46612" fmla="*/ 1759906 h 4330701"/>
              <a:gd name="connsiteX46613" fmla="*/ 5187537 w 12191966"/>
              <a:gd name="connsiteY46613" fmla="*/ 1757921 h 4330701"/>
              <a:gd name="connsiteX46614" fmla="*/ 5184769 w 12191966"/>
              <a:gd name="connsiteY46614" fmla="*/ 1754746 h 4330701"/>
              <a:gd name="connsiteX46615" fmla="*/ 5182780 w 12191966"/>
              <a:gd name="connsiteY46615" fmla="*/ 1751570 h 4330701"/>
              <a:gd name="connsiteX46616" fmla="*/ 5180792 w 12191966"/>
              <a:gd name="connsiteY46616" fmla="*/ 1746808 h 4330701"/>
              <a:gd name="connsiteX46617" fmla="*/ 5179204 w 12191966"/>
              <a:gd name="connsiteY46617" fmla="*/ 1742045 h 4330701"/>
              <a:gd name="connsiteX46618" fmla="*/ 5178017 w 12191966"/>
              <a:gd name="connsiteY46618" fmla="*/ 1735694 h 4330701"/>
              <a:gd name="connsiteX46619" fmla="*/ 5176825 w 12191966"/>
              <a:gd name="connsiteY46619" fmla="*/ 1729343 h 4330701"/>
              <a:gd name="connsiteX46620" fmla="*/ 5180792 w 12191966"/>
              <a:gd name="connsiteY46620" fmla="*/ 1729343 h 4330701"/>
              <a:gd name="connsiteX46621" fmla="*/ 5184769 w 12191966"/>
              <a:gd name="connsiteY46621" fmla="*/ 1728153 h 4330701"/>
              <a:gd name="connsiteX46622" fmla="*/ 5187938 w 12191966"/>
              <a:gd name="connsiteY46622" fmla="*/ 1726962 h 4330701"/>
              <a:gd name="connsiteX46623" fmla="*/ 5189929 w 12191966"/>
              <a:gd name="connsiteY46623" fmla="*/ 1724184 h 4330701"/>
              <a:gd name="connsiteX46624" fmla="*/ 5191917 w 12191966"/>
              <a:gd name="connsiteY46624" fmla="*/ 1721405 h 4330701"/>
              <a:gd name="connsiteX46625" fmla="*/ 5193100 w 12191966"/>
              <a:gd name="connsiteY46625" fmla="*/ 1717436 h 4330701"/>
              <a:gd name="connsiteX46626" fmla="*/ 5193898 w 12191966"/>
              <a:gd name="connsiteY46626" fmla="*/ 1712276 h 4330701"/>
              <a:gd name="connsiteX46627" fmla="*/ 5193502 w 12191966"/>
              <a:gd name="connsiteY46627" fmla="*/ 1706323 h 4330701"/>
              <a:gd name="connsiteX46628" fmla="*/ 5199051 w 12191966"/>
              <a:gd name="connsiteY46628" fmla="*/ 1708307 h 4330701"/>
              <a:gd name="connsiteX46629" fmla="*/ 5203817 w 12191966"/>
              <a:gd name="connsiteY46629" fmla="*/ 1710292 h 4330701"/>
              <a:gd name="connsiteX46630" fmla="*/ 5209373 w 12191966"/>
              <a:gd name="connsiteY46630" fmla="*/ 1711085 h 4330701"/>
              <a:gd name="connsiteX46631" fmla="*/ 5214532 w 12191966"/>
              <a:gd name="connsiteY46631" fmla="*/ 1711879 h 4330701"/>
              <a:gd name="connsiteX46632" fmla="*/ 5219696 w 12191966"/>
              <a:gd name="connsiteY46632" fmla="*/ 1711879 h 4330701"/>
              <a:gd name="connsiteX46633" fmla="*/ 5224837 w 12191966"/>
              <a:gd name="connsiteY46633" fmla="*/ 1711085 h 4330701"/>
              <a:gd name="connsiteX46634" fmla="*/ 5230007 w 12191966"/>
              <a:gd name="connsiteY46634" fmla="*/ 1710292 h 4330701"/>
              <a:gd name="connsiteX46635" fmla="*/ 5234366 w 12191966"/>
              <a:gd name="connsiteY46635" fmla="*/ 1708704 h 4330701"/>
              <a:gd name="connsiteX46636" fmla="*/ 5239530 w 12191966"/>
              <a:gd name="connsiteY46636" fmla="*/ 1707116 h 4330701"/>
              <a:gd name="connsiteX46637" fmla="*/ 5243898 w 12191966"/>
              <a:gd name="connsiteY46637" fmla="*/ 1705132 h 4330701"/>
              <a:gd name="connsiteX46638" fmla="*/ 5248663 w 12191966"/>
              <a:gd name="connsiteY46638" fmla="*/ 1702750 h 4330701"/>
              <a:gd name="connsiteX46639" fmla="*/ 5253031 w 12191966"/>
              <a:gd name="connsiteY46639" fmla="*/ 1700369 h 4330701"/>
              <a:gd name="connsiteX46640" fmla="*/ 5257794 w 12191966"/>
              <a:gd name="connsiteY46640" fmla="*/ 1697194 h 4330701"/>
              <a:gd name="connsiteX46641" fmla="*/ 5261762 w 12191966"/>
              <a:gd name="connsiteY46641" fmla="*/ 1693621 h 4330701"/>
              <a:gd name="connsiteX46642" fmla="*/ 5269300 w 12191966"/>
              <a:gd name="connsiteY46642" fmla="*/ 1686874 h 4330701"/>
              <a:gd name="connsiteX46643" fmla="*/ 5256606 w 12191966"/>
              <a:gd name="connsiteY46643" fmla="*/ 1681714 h 4330701"/>
              <a:gd name="connsiteX46644" fmla="*/ 5244690 w 12191966"/>
              <a:gd name="connsiteY46644" fmla="*/ 1677348 h 4330701"/>
              <a:gd name="connsiteX46645" fmla="*/ 5232392 w 12191966"/>
              <a:gd name="connsiteY46645" fmla="*/ 1672982 h 4330701"/>
              <a:gd name="connsiteX46646" fmla="*/ 5226428 w 12191966"/>
              <a:gd name="connsiteY46646" fmla="*/ 1671791 h 4330701"/>
              <a:gd name="connsiteX46647" fmla="*/ 5220090 w 12191966"/>
              <a:gd name="connsiteY46647" fmla="*/ 1670600 h 4330701"/>
              <a:gd name="connsiteX46648" fmla="*/ 5221675 w 12191966"/>
              <a:gd name="connsiteY46648" fmla="*/ 1683699 h 4330701"/>
              <a:gd name="connsiteX46649" fmla="*/ 5218901 w 12191966"/>
              <a:gd name="connsiteY46649" fmla="*/ 1684492 h 4330701"/>
              <a:gd name="connsiteX46650" fmla="*/ 5216525 w 12191966"/>
              <a:gd name="connsiteY46650" fmla="*/ 1684492 h 4330701"/>
              <a:gd name="connsiteX46651" fmla="*/ 5214532 w 12191966"/>
              <a:gd name="connsiteY46651" fmla="*/ 1683699 h 4330701"/>
              <a:gd name="connsiteX46652" fmla="*/ 5212943 w 12191966"/>
              <a:gd name="connsiteY46652" fmla="*/ 1681714 h 4330701"/>
              <a:gd name="connsiteX46653" fmla="*/ 5212151 w 12191966"/>
              <a:gd name="connsiteY46653" fmla="*/ 1679333 h 4330701"/>
              <a:gd name="connsiteX46654" fmla="*/ 5210562 w 12191966"/>
              <a:gd name="connsiteY46654" fmla="*/ 1676157 h 4330701"/>
              <a:gd name="connsiteX46655" fmla="*/ 5208975 w 12191966"/>
              <a:gd name="connsiteY46655" fmla="*/ 1669013 h 4330701"/>
              <a:gd name="connsiteX46656" fmla="*/ 5200247 w 12191966"/>
              <a:gd name="connsiteY46656" fmla="*/ 1669013 h 4330701"/>
              <a:gd name="connsiteX46657" fmla="*/ 5191524 w 12191966"/>
              <a:gd name="connsiteY46657" fmla="*/ 1669807 h 4330701"/>
              <a:gd name="connsiteX46658" fmla="*/ 5192315 w 12191966"/>
              <a:gd name="connsiteY46658" fmla="*/ 1672188 h 4330701"/>
              <a:gd name="connsiteX46659" fmla="*/ 5193100 w 12191966"/>
              <a:gd name="connsiteY46659" fmla="*/ 1673776 h 4330701"/>
              <a:gd name="connsiteX46660" fmla="*/ 5192315 w 12191966"/>
              <a:gd name="connsiteY46660" fmla="*/ 1674967 h 4330701"/>
              <a:gd name="connsiteX46661" fmla="*/ 5191917 w 12191966"/>
              <a:gd name="connsiteY46661" fmla="*/ 1677348 h 4330701"/>
              <a:gd name="connsiteX46662" fmla="*/ 5191524 w 12191966"/>
              <a:gd name="connsiteY46662" fmla="*/ 1679333 h 4330701"/>
              <a:gd name="connsiteX46663" fmla="*/ 5187938 w 12191966"/>
              <a:gd name="connsiteY46663" fmla="*/ 1683699 h 4330701"/>
              <a:gd name="connsiteX46664" fmla="*/ 5184769 w 12191966"/>
              <a:gd name="connsiteY46664" fmla="*/ 1681317 h 4330701"/>
              <a:gd name="connsiteX46665" fmla="*/ 5181192 w 12191966"/>
              <a:gd name="connsiteY46665" fmla="*/ 1678142 h 4330701"/>
              <a:gd name="connsiteX46666" fmla="*/ 5179204 w 12191966"/>
              <a:gd name="connsiteY46666" fmla="*/ 1674570 h 4330701"/>
              <a:gd name="connsiteX46667" fmla="*/ 5178807 w 12191966"/>
              <a:gd name="connsiteY46667" fmla="*/ 1672982 h 4330701"/>
              <a:gd name="connsiteX46668" fmla="*/ 5178807 w 12191966"/>
              <a:gd name="connsiteY46668" fmla="*/ 1671791 h 4330701"/>
              <a:gd name="connsiteX46669" fmla="*/ 5172859 w 12191966"/>
              <a:gd name="connsiteY46669" fmla="*/ 1672585 h 4330701"/>
              <a:gd name="connsiteX46670" fmla="*/ 5166907 w 12191966"/>
              <a:gd name="connsiteY46670" fmla="*/ 1674173 h 4330701"/>
              <a:gd name="connsiteX46671" fmla="*/ 5166907 w 12191966"/>
              <a:gd name="connsiteY46671" fmla="*/ 1670997 h 4330701"/>
              <a:gd name="connsiteX46672" fmla="*/ 5166907 w 12191966"/>
              <a:gd name="connsiteY46672" fmla="*/ 1668616 h 4330701"/>
              <a:gd name="connsiteX46673" fmla="*/ 5167301 w 12191966"/>
              <a:gd name="connsiteY46673" fmla="*/ 1666631 h 4330701"/>
              <a:gd name="connsiteX46674" fmla="*/ 5167699 w 12191966"/>
              <a:gd name="connsiteY46674" fmla="*/ 1664647 h 4330701"/>
              <a:gd name="connsiteX46675" fmla="*/ 5169285 w 12191966"/>
              <a:gd name="connsiteY46675" fmla="*/ 1661075 h 4330701"/>
              <a:gd name="connsiteX46676" fmla="*/ 5169684 w 12191966"/>
              <a:gd name="connsiteY46676" fmla="*/ 1659090 h 4330701"/>
              <a:gd name="connsiteX46677" fmla="*/ 5169684 w 12191966"/>
              <a:gd name="connsiteY46677" fmla="*/ 1656709 h 4330701"/>
              <a:gd name="connsiteX46678" fmla="*/ 5166907 w 12191966"/>
              <a:gd name="connsiteY46678" fmla="*/ 1660281 h 4330701"/>
              <a:gd name="connsiteX46679" fmla="*/ 5162138 w 12191966"/>
              <a:gd name="connsiteY46679" fmla="*/ 1664250 h 4330701"/>
              <a:gd name="connsiteX46680" fmla="*/ 5156188 w 12191966"/>
              <a:gd name="connsiteY46680" fmla="*/ 1667425 h 4330701"/>
              <a:gd name="connsiteX46681" fmla="*/ 5153413 w 12191966"/>
              <a:gd name="connsiteY46681" fmla="*/ 1669807 h 4330701"/>
              <a:gd name="connsiteX46682" fmla="*/ 5149841 w 12191966"/>
              <a:gd name="connsiteY46682" fmla="*/ 1670997 h 4330701"/>
              <a:gd name="connsiteX46683" fmla="*/ 5146670 w 12191966"/>
              <a:gd name="connsiteY46683" fmla="*/ 1672188 h 4330701"/>
              <a:gd name="connsiteX46684" fmla="*/ 5143098 w 12191966"/>
              <a:gd name="connsiteY46684" fmla="*/ 1672585 h 4330701"/>
              <a:gd name="connsiteX46685" fmla="*/ 5140319 w 12191966"/>
              <a:gd name="connsiteY46685" fmla="*/ 1672585 h 4330701"/>
              <a:gd name="connsiteX46686" fmla="*/ 5137546 w 12191966"/>
              <a:gd name="connsiteY46686" fmla="*/ 1671791 h 4330701"/>
              <a:gd name="connsiteX46687" fmla="*/ 5135159 w 12191966"/>
              <a:gd name="connsiteY46687" fmla="*/ 1670600 h 4330701"/>
              <a:gd name="connsiteX46688" fmla="*/ 5133178 w 12191966"/>
              <a:gd name="connsiteY46688" fmla="*/ 1668219 h 4330701"/>
              <a:gd name="connsiteX46689" fmla="*/ 5131587 w 12191966"/>
              <a:gd name="connsiteY46689" fmla="*/ 1665044 h 4330701"/>
              <a:gd name="connsiteX46690" fmla="*/ 5130795 w 12191966"/>
              <a:gd name="connsiteY46690" fmla="*/ 1660678 h 4330701"/>
              <a:gd name="connsiteX46691" fmla="*/ 5133178 w 12191966"/>
              <a:gd name="connsiteY46691" fmla="*/ 1663059 h 4330701"/>
              <a:gd name="connsiteX46692" fmla="*/ 5135555 w 12191966"/>
              <a:gd name="connsiteY46692" fmla="*/ 1664647 h 4330701"/>
              <a:gd name="connsiteX46693" fmla="*/ 5137546 w 12191966"/>
              <a:gd name="connsiteY46693" fmla="*/ 1665044 h 4330701"/>
              <a:gd name="connsiteX46694" fmla="*/ 5139923 w 12191966"/>
              <a:gd name="connsiteY46694" fmla="*/ 1665044 h 4330701"/>
              <a:gd name="connsiteX46695" fmla="*/ 5141904 w 12191966"/>
              <a:gd name="connsiteY46695" fmla="*/ 1664647 h 4330701"/>
              <a:gd name="connsiteX46696" fmla="*/ 5143893 w 12191966"/>
              <a:gd name="connsiteY46696" fmla="*/ 1663456 h 4330701"/>
              <a:gd name="connsiteX46697" fmla="*/ 5146670 w 12191966"/>
              <a:gd name="connsiteY46697" fmla="*/ 1660678 h 4330701"/>
              <a:gd name="connsiteX46698" fmla="*/ 5149841 w 12191966"/>
              <a:gd name="connsiteY46698" fmla="*/ 1657106 h 4330701"/>
              <a:gd name="connsiteX46699" fmla="*/ 5151822 w 12191966"/>
              <a:gd name="connsiteY46699" fmla="*/ 1655518 h 4330701"/>
              <a:gd name="connsiteX46700" fmla="*/ 5153413 w 12191966"/>
              <a:gd name="connsiteY46700" fmla="*/ 1654724 h 4330701"/>
              <a:gd name="connsiteX46701" fmla="*/ 5155397 w 12191966"/>
              <a:gd name="connsiteY46701" fmla="*/ 1654724 h 4330701"/>
              <a:gd name="connsiteX46702" fmla="*/ 5157381 w 12191966"/>
              <a:gd name="connsiteY46702" fmla="*/ 1654724 h 4330701"/>
              <a:gd name="connsiteX46703" fmla="*/ 5159763 w 12191966"/>
              <a:gd name="connsiteY46703" fmla="*/ 1655518 h 4330701"/>
              <a:gd name="connsiteX46704" fmla="*/ 5162138 w 12191966"/>
              <a:gd name="connsiteY46704" fmla="*/ 1657502 h 4330701"/>
              <a:gd name="connsiteX46705" fmla="*/ 5160954 w 12191966"/>
              <a:gd name="connsiteY46705" fmla="*/ 1653136 h 4330701"/>
              <a:gd name="connsiteX46706" fmla="*/ 5159763 w 12191966"/>
              <a:gd name="connsiteY46706" fmla="*/ 1649167 h 4330701"/>
              <a:gd name="connsiteX46707" fmla="*/ 5157777 w 12191966"/>
              <a:gd name="connsiteY46707" fmla="*/ 1645595 h 4330701"/>
              <a:gd name="connsiteX46708" fmla="*/ 5155792 w 12191966"/>
              <a:gd name="connsiteY46708" fmla="*/ 1643214 h 4330701"/>
              <a:gd name="connsiteX46709" fmla="*/ 5153413 w 12191966"/>
              <a:gd name="connsiteY46709" fmla="*/ 1641229 h 4330701"/>
              <a:gd name="connsiteX46710" fmla="*/ 5151822 w 12191966"/>
              <a:gd name="connsiteY46710" fmla="*/ 1640435 h 4330701"/>
              <a:gd name="connsiteX46711" fmla="*/ 5150240 w 12191966"/>
              <a:gd name="connsiteY46711" fmla="*/ 1640038 h 4330701"/>
              <a:gd name="connsiteX46712" fmla="*/ 5148252 w 12191966"/>
              <a:gd name="connsiteY46712" fmla="*/ 1640038 h 4330701"/>
              <a:gd name="connsiteX46713" fmla="*/ 5146270 w 12191966"/>
              <a:gd name="connsiteY46713" fmla="*/ 1640435 h 4330701"/>
              <a:gd name="connsiteX46714" fmla="*/ 5141904 w 12191966"/>
              <a:gd name="connsiteY46714" fmla="*/ 1642023 h 4330701"/>
              <a:gd name="connsiteX46715" fmla="*/ 5141904 w 12191966"/>
              <a:gd name="connsiteY46715" fmla="*/ 1636466 h 4330701"/>
              <a:gd name="connsiteX46716" fmla="*/ 5141904 w 12191966"/>
              <a:gd name="connsiteY46716" fmla="*/ 1632100 h 4330701"/>
              <a:gd name="connsiteX46717" fmla="*/ 5142302 w 12191966"/>
              <a:gd name="connsiteY46717" fmla="*/ 1628131 h 4330701"/>
              <a:gd name="connsiteX46718" fmla="*/ 5143098 w 12191966"/>
              <a:gd name="connsiteY46718" fmla="*/ 1624956 h 4330701"/>
              <a:gd name="connsiteX46719" fmla="*/ 5144286 w 12191966"/>
              <a:gd name="connsiteY46719" fmla="*/ 1622574 h 4330701"/>
              <a:gd name="connsiteX46720" fmla="*/ 5145079 w 12191966"/>
              <a:gd name="connsiteY46720" fmla="*/ 1620987 h 4330701"/>
              <a:gd name="connsiteX46721" fmla="*/ 5146670 w 12191966"/>
              <a:gd name="connsiteY46721" fmla="*/ 1619796 h 4330701"/>
              <a:gd name="connsiteX46722" fmla="*/ 5148252 w 12191966"/>
              <a:gd name="connsiteY46722" fmla="*/ 1619399 h 4330701"/>
              <a:gd name="connsiteX46723" fmla="*/ 5149841 w 12191966"/>
              <a:gd name="connsiteY46723" fmla="*/ 1619399 h 4330701"/>
              <a:gd name="connsiteX46724" fmla="*/ 5151822 w 12191966"/>
              <a:gd name="connsiteY46724" fmla="*/ 1619796 h 4330701"/>
              <a:gd name="connsiteX46725" fmla="*/ 5153809 w 12191966"/>
              <a:gd name="connsiteY46725" fmla="*/ 1620987 h 4330701"/>
              <a:gd name="connsiteX46726" fmla="*/ 5155792 w 12191966"/>
              <a:gd name="connsiteY46726" fmla="*/ 1621780 h 4330701"/>
              <a:gd name="connsiteX46727" fmla="*/ 5159363 w 12191966"/>
              <a:gd name="connsiteY46727" fmla="*/ 1625353 h 4330701"/>
              <a:gd name="connsiteX46728" fmla="*/ 5163333 w 12191966"/>
              <a:gd name="connsiteY46728" fmla="*/ 1630116 h 4330701"/>
              <a:gd name="connsiteX46729" fmla="*/ 5162138 w 12191966"/>
              <a:gd name="connsiteY46729" fmla="*/ 1627337 h 4330701"/>
              <a:gd name="connsiteX46730" fmla="*/ 5161346 w 12191966"/>
              <a:gd name="connsiteY46730" fmla="*/ 1624162 h 4330701"/>
              <a:gd name="connsiteX46731" fmla="*/ 5160954 w 12191966"/>
              <a:gd name="connsiteY46731" fmla="*/ 1619796 h 4330701"/>
              <a:gd name="connsiteX46732" fmla="*/ 5160160 w 12191966"/>
              <a:gd name="connsiteY46732" fmla="*/ 1615033 h 4330701"/>
              <a:gd name="connsiteX46733" fmla="*/ 5163305 w 12191966"/>
              <a:gd name="connsiteY46733" fmla="*/ 1614660 h 4330701"/>
              <a:gd name="connsiteX46734" fmla="*/ 5163729 w 12191966"/>
              <a:gd name="connsiteY46734" fmla="*/ 1614636 h 4330701"/>
              <a:gd name="connsiteX46735" fmla="*/ 5163931 w 12191966"/>
              <a:gd name="connsiteY46735" fmla="*/ 1614585 h 4330701"/>
              <a:gd name="connsiteX46736" fmla="*/ 5183572 w 12191966"/>
              <a:gd name="connsiteY46736" fmla="*/ 1612255 h 4330701"/>
              <a:gd name="connsiteX46737" fmla="*/ 5179204 w 12191966"/>
              <a:gd name="connsiteY46737" fmla="*/ 1608285 h 4330701"/>
              <a:gd name="connsiteX46738" fmla="*/ 5177219 w 12191966"/>
              <a:gd name="connsiteY46738" fmla="*/ 1605904 h 4330701"/>
              <a:gd name="connsiteX46739" fmla="*/ 5175238 w 12191966"/>
              <a:gd name="connsiteY46739" fmla="*/ 1603522 h 4330701"/>
              <a:gd name="connsiteX46740" fmla="*/ 5174839 w 12191966"/>
              <a:gd name="connsiteY46740" fmla="*/ 1607095 h 4330701"/>
              <a:gd name="connsiteX46741" fmla="*/ 5173255 w 12191966"/>
              <a:gd name="connsiteY46741" fmla="*/ 1609476 h 4330701"/>
              <a:gd name="connsiteX46742" fmla="*/ 5171272 w 12191966"/>
              <a:gd name="connsiteY46742" fmla="*/ 1611461 h 4330701"/>
              <a:gd name="connsiteX46743" fmla="*/ 5169285 w 12191966"/>
              <a:gd name="connsiteY46743" fmla="*/ 1613048 h 4330701"/>
              <a:gd name="connsiteX46744" fmla="*/ 5166907 w 12191966"/>
              <a:gd name="connsiteY46744" fmla="*/ 1613842 h 4330701"/>
              <a:gd name="connsiteX46745" fmla="*/ 5163931 w 12191966"/>
              <a:gd name="connsiteY46745" fmla="*/ 1614585 h 4330701"/>
              <a:gd name="connsiteX46746" fmla="*/ 5163305 w 12191966"/>
              <a:gd name="connsiteY46746" fmla="*/ 1614660 h 4330701"/>
              <a:gd name="connsiteX46747" fmla="*/ 5156588 w 12191966"/>
              <a:gd name="connsiteY46747" fmla="*/ 1615033 h 4330701"/>
              <a:gd name="connsiteX46748" fmla="*/ 5148653 w 12191966"/>
              <a:gd name="connsiteY46748" fmla="*/ 1615033 h 4330701"/>
              <a:gd name="connsiteX46749" fmla="*/ 5140717 w 12191966"/>
              <a:gd name="connsiteY46749" fmla="*/ 1615430 h 4330701"/>
              <a:gd name="connsiteX46750" fmla="*/ 5136350 w 12191966"/>
              <a:gd name="connsiteY46750" fmla="*/ 1615827 h 4330701"/>
              <a:gd name="connsiteX46751" fmla="*/ 5132382 w 12191966"/>
              <a:gd name="connsiteY46751" fmla="*/ 1617414 h 4330701"/>
              <a:gd name="connsiteX46752" fmla="*/ 5128019 w 12191966"/>
              <a:gd name="connsiteY46752" fmla="*/ 1619002 h 4330701"/>
              <a:gd name="connsiteX46753" fmla="*/ 5124050 w 12191966"/>
              <a:gd name="connsiteY46753" fmla="*/ 1621383 h 4330701"/>
              <a:gd name="connsiteX46754" fmla="*/ 5127226 w 12191966"/>
              <a:gd name="connsiteY46754" fmla="*/ 1627337 h 4330701"/>
              <a:gd name="connsiteX46755" fmla="*/ 5129605 w 12191966"/>
              <a:gd name="connsiteY46755" fmla="*/ 1634482 h 4330701"/>
              <a:gd name="connsiteX46756" fmla="*/ 5130795 w 12191966"/>
              <a:gd name="connsiteY46756" fmla="*/ 1638451 h 4330701"/>
              <a:gd name="connsiteX46757" fmla="*/ 5131587 w 12191966"/>
              <a:gd name="connsiteY46757" fmla="*/ 1643214 h 4330701"/>
              <a:gd name="connsiteX46758" fmla="*/ 5132382 w 12191966"/>
              <a:gd name="connsiteY46758" fmla="*/ 1647580 h 4330701"/>
              <a:gd name="connsiteX46759" fmla="*/ 5132382 w 12191966"/>
              <a:gd name="connsiteY46759" fmla="*/ 1653136 h 4330701"/>
              <a:gd name="connsiteX46760" fmla="*/ 5130004 w 12191966"/>
              <a:gd name="connsiteY46760" fmla="*/ 1655121 h 4330701"/>
              <a:gd name="connsiteX46761" fmla="*/ 5128019 w 12191966"/>
              <a:gd name="connsiteY46761" fmla="*/ 1656709 h 4330701"/>
              <a:gd name="connsiteX46762" fmla="*/ 5125641 w 12191966"/>
              <a:gd name="connsiteY46762" fmla="*/ 1657899 h 4330701"/>
              <a:gd name="connsiteX46763" fmla="*/ 5122862 w 12191966"/>
              <a:gd name="connsiteY46763" fmla="*/ 1659090 h 4330701"/>
              <a:gd name="connsiteX46764" fmla="*/ 5119687 w 12191966"/>
              <a:gd name="connsiteY46764" fmla="*/ 1660281 h 4330701"/>
              <a:gd name="connsiteX46765" fmla="*/ 5116509 w 12191966"/>
              <a:gd name="connsiteY46765" fmla="*/ 1660678 h 4330701"/>
              <a:gd name="connsiteX46766" fmla="*/ 5109764 w 12191966"/>
              <a:gd name="connsiteY46766" fmla="*/ 1660678 h 4330701"/>
              <a:gd name="connsiteX46767" fmla="*/ 5108971 w 12191966"/>
              <a:gd name="connsiteY46767" fmla="*/ 1655121 h 4330701"/>
              <a:gd name="connsiteX46768" fmla="*/ 5109764 w 12191966"/>
              <a:gd name="connsiteY46768" fmla="*/ 1650755 h 4330701"/>
              <a:gd name="connsiteX46769" fmla="*/ 5110162 w 12191966"/>
              <a:gd name="connsiteY46769" fmla="*/ 1646389 h 4330701"/>
              <a:gd name="connsiteX46770" fmla="*/ 5110955 w 12191966"/>
              <a:gd name="connsiteY46770" fmla="*/ 1643214 h 4330701"/>
              <a:gd name="connsiteX46771" fmla="*/ 5113733 w 12191966"/>
              <a:gd name="connsiteY46771" fmla="*/ 1636863 h 4330701"/>
              <a:gd name="connsiteX46772" fmla="*/ 5114528 w 12191966"/>
              <a:gd name="connsiteY46772" fmla="*/ 1633688 h 4330701"/>
              <a:gd name="connsiteX46773" fmla="*/ 5115717 w 12191966"/>
              <a:gd name="connsiteY46773" fmla="*/ 1630116 h 4330701"/>
              <a:gd name="connsiteX46774" fmla="*/ 5112147 w 12191966"/>
              <a:gd name="connsiteY46774" fmla="*/ 1630116 h 4330701"/>
              <a:gd name="connsiteX46775" fmla="*/ 5108971 w 12191966"/>
              <a:gd name="connsiteY46775" fmla="*/ 1630909 h 4330701"/>
              <a:gd name="connsiteX46776" fmla="*/ 5106593 w 12191966"/>
              <a:gd name="connsiteY46776" fmla="*/ 1632497 h 4330701"/>
              <a:gd name="connsiteX46777" fmla="*/ 5104605 w 12191966"/>
              <a:gd name="connsiteY46777" fmla="*/ 1634085 h 4330701"/>
              <a:gd name="connsiteX46778" fmla="*/ 5102225 w 12191966"/>
              <a:gd name="connsiteY46778" fmla="*/ 1635672 h 4330701"/>
              <a:gd name="connsiteX46779" fmla="*/ 5099450 w 12191966"/>
              <a:gd name="connsiteY46779" fmla="*/ 1636863 h 4330701"/>
              <a:gd name="connsiteX46780" fmla="*/ 5096671 w 12191966"/>
              <a:gd name="connsiteY46780" fmla="*/ 1637657 h 4330701"/>
              <a:gd name="connsiteX46781" fmla="*/ 5093098 w 12191966"/>
              <a:gd name="connsiteY46781" fmla="*/ 1637657 h 4330701"/>
              <a:gd name="connsiteX46782" fmla="*/ 5096671 w 12191966"/>
              <a:gd name="connsiteY46782" fmla="*/ 1641229 h 4330701"/>
              <a:gd name="connsiteX46783" fmla="*/ 5099450 w 12191966"/>
              <a:gd name="connsiteY46783" fmla="*/ 1645198 h 4330701"/>
              <a:gd name="connsiteX46784" fmla="*/ 5102225 w 12191966"/>
              <a:gd name="connsiteY46784" fmla="*/ 1649564 h 4330701"/>
              <a:gd name="connsiteX46785" fmla="*/ 5102621 w 12191966"/>
              <a:gd name="connsiteY46785" fmla="*/ 1651549 h 4330701"/>
              <a:gd name="connsiteX46786" fmla="*/ 5103018 w 12191966"/>
              <a:gd name="connsiteY46786" fmla="*/ 1653533 h 4330701"/>
              <a:gd name="connsiteX46787" fmla="*/ 5103018 w 12191966"/>
              <a:gd name="connsiteY46787" fmla="*/ 1655518 h 4330701"/>
              <a:gd name="connsiteX46788" fmla="*/ 5102621 w 12191966"/>
              <a:gd name="connsiteY46788" fmla="*/ 1657502 h 4330701"/>
              <a:gd name="connsiteX46789" fmla="*/ 5101431 w 12191966"/>
              <a:gd name="connsiteY46789" fmla="*/ 1659090 h 4330701"/>
              <a:gd name="connsiteX46790" fmla="*/ 5100242 w 12191966"/>
              <a:gd name="connsiteY46790" fmla="*/ 1660281 h 4330701"/>
              <a:gd name="connsiteX46791" fmla="*/ 5098261 w 12191966"/>
              <a:gd name="connsiteY46791" fmla="*/ 1661075 h 4330701"/>
              <a:gd name="connsiteX46792" fmla="*/ 5095084 w 12191966"/>
              <a:gd name="connsiteY46792" fmla="*/ 1661075 h 4330701"/>
              <a:gd name="connsiteX46793" fmla="*/ 5091511 w 12191966"/>
              <a:gd name="connsiteY46793" fmla="*/ 1661075 h 4330701"/>
              <a:gd name="connsiteX46794" fmla="*/ 5087540 w 12191966"/>
              <a:gd name="connsiteY46794" fmla="*/ 1660678 h 4330701"/>
              <a:gd name="connsiteX46795" fmla="*/ 5088731 w 12191966"/>
              <a:gd name="connsiteY46795" fmla="*/ 1664647 h 4330701"/>
              <a:gd name="connsiteX46796" fmla="*/ 5089527 w 12191966"/>
              <a:gd name="connsiteY46796" fmla="*/ 1667425 h 4330701"/>
              <a:gd name="connsiteX46797" fmla="*/ 5091114 w 12191966"/>
              <a:gd name="connsiteY46797" fmla="*/ 1669013 h 4330701"/>
              <a:gd name="connsiteX46798" fmla="*/ 5093098 w 12191966"/>
              <a:gd name="connsiteY46798" fmla="*/ 1669807 h 4330701"/>
              <a:gd name="connsiteX46799" fmla="*/ 5095084 w 12191966"/>
              <a:gd name="connsiteY46799" fmla="*/ 1669013 h 4330701"/>
              <a:gd name="connsiteX46800" fmla="*/ 5097464 w 12191966"/>
              <a:gd name="connsiteY46800" fmla="*/ 1668219 h 4330701"/>
              <a:gd name="connsiteX46801" fmla="*/ 5102225 w 12191966"/>
              <a:gd name="connsiteY46801" fmla="*/ 1665044 h 4330701"/>
              <a:gd name="connsiteX46802" fmla="*/ 5106194 w 12191966"/>
              <a:gd name="connsiteY46802" fmla="*/ 1662662 h 4330701"/>
              <a:gd name="connsiteX46803" fmla="*/ 5108178 w 12191966"/>
              <a:gd name="connsiteY46803" fmla="*/ 1662265 h 4330701"/>
              <a:gd name="connsiteX46804" fmla="*/ 5108971 w 12191966"/>
              <a:gd name="connsiteY46804" fmla="*/ 1662265 h 4330701"/>
              <a:gd name="connsiteX46805" fmla="*/ 5110162 w 12191966"/>
              <a:gd name="connsiteY46805" fmla="*/ 1663456 h 4330701"/>
              <a:gd name="connsiteX46806" fmla="*/ 5110558 w 12191966"/>
              <a:gd name="connsiteY46806" fmla="*/ 1666234 h 4330701"/>
              <a:gd name="connsiteX46807" fmla="*/ 5110558 w 12191966"/>
              <a:gd name="connsiteY46807" fmla="*/ 1670204 h 4330701"/>
              <a:gd name="connsiteX46808" fmla="*/ 5109764 w 12191966"/>
              <a:gd name="connsiteY46808" fmla="*/ 1675760 h 4330701"/>
              <a:gd name="connsiteX46809" fmla="*/ 5091114 w 12191966"/>
              <a:gd name="connsiteY46809" fmla="*/ 1677745 h 4330701"/>
              <a:gd name="connsiteX46810" fmla="*/ 5077626 w 12191966"/>
              <a:gd name="connsiteY46810" fmla="*/ 1679333 h 4330701"/>
              <a:gd name="connsiteX46811" fmla="*/ 5072076 w 12191966"/>
              <a:gd name="connsiteY46811" fmla="*/ 1680126 h 4330701"/>
              <a:gd name="connsiteX46812" fmla="*/ 5066518 w 12191966"/>
              <a:gd name="connsiteY46812" fmla="*/ 1680126 h 4330701"/>
              <a:gd name="connsiteX46813" fmla="*/ 5060962 w 12191966"/>
              <a:gd name="connsiteY46813" fmla="*/ 1680126 h 4330701"/>
              <a:gd name="connsiteX46814" fmla="*/ 5055407 w 12191966"/>
              <a:gd name="connsiteY46814" fmla="*/ 1679729 h 4330701"/>
              <a:gd name="connsiteX46815" fmla="*/ 5051442 w 12191966"/>
              <a:gd name="connsiteY46815" fmla="*/ 1682111 h 4330701"/>
              <a:gd name="connsiteX46816" fmla="*/ 5049057 w 12191966"/>
              <a:gd name="connsiteY46816" fmla="*/ 1683302 h 4330701"/>
              <a:gd name="connsiteX46817" fmla="*/ 5047073 w 12191966"/>
              <a:gd name="connsiteY46817" fmla="*/ 1684095 h 4330701"/>
              <a:gd name="connsiteX46818" fmla="*/ 5044293 w 12191966"/>
              <a:gd name="connsiteY46818" fmla="*/ 1684095 h 4330701"/>
              <a:gd name="connsiteX46819" fmla="*/ 5042311 w 12191966"/>
              <a:gd name="connsiteY46819" fmla="*/ 1684095 h 4330701"/>
              <a:gd name="connsiteX46820" fmla="*/ 5039923 w 12191966"/>
              <a:gd name="connsiteY46820" fmla="*/ 1683302 h 4330701"/>
              <a:gd name="connsiteX46821" fmla="*/ 5037544 w 12191966"/>
              <a:gd name="connsiteY46821" fmla="*/ 1682111 h 4330701"/>
              <a:gd name="connsiteX46822" fmla="*/ 5037943 w 12191966"/>
              <a:gd name="connsiteY46822" fmla="*/ 1680126 h 4330701"/>
              <a:gd name="connsiteX46823" fmla="*/ 5038340 w 12191966"/>
              <a:gd name="connsiteY46823" fmla="*/ 1678142 h 4330701"/>
              <a:gd name="connsiteX46824" fmla="*/ 5039923 w 12191966"/>
              <a:gd name="connsiteY46824" fmla="*/ 1677348 h 4330701"/>
              <a:gd name="connsiteX46825" fmla="*/ 5041516 w 12191966"/>
              <a:gd name="connsiteY46825" fmla="*/ 1676554 h 4330701"/>
              <a:gd name="connsiteX46826" fmla="*/ 5036747 w 12191966"/>
              <a:gd name="connsiteY46826" fmla="*/ 1674967 h 4330701"/>
              <a:gd name="connsiteX46827" fmla="*/ 5037544 w 12191966"/>
              <a:gd name="connsiteY46827" fmla="*/ 1670997 h 4330701"/>
              <a:gd name="connsiteX46828" fmla="*/ 5037544 w 12191966"/>
              <a:gd name="connsiteY46828" fmla="*/ 1667028 h 4330701"/>
              <a:gd name="connsiteX46829" fmla="*/ 5036747 w 12191966"/>
              <a:gd name="connsiteY46829" fmla="*/ 1661075 h 4330701"/>
              <a:gd name="connsiteX46830" fmla="*/ 5035952 w 12191966"/>
              <a:gd name="connsiteY46830" fmla="*/ 1656709 h 4330701"/>
              <a:gd name="connsiteX46831" fmla="*/ 5034368 w 12191966"/>
              <a:gd name="connsiteY46831" fmla="*/ 1652739 h 4330701"/>
              <a:gd name="connsiteX46832" fmla="*/ 5033178 w 12191966"/>
              <a:gd name="connsiteY46832" fmla="*/ 1649564 h 4330701"/>
              <a:gd name="connsiteX46833" fmla="*/ 5032779 w 12191966"/>
              <a:gd name="connsiteY46833" fmla="*/ 1645992 h 4330701"/>
              <a:gd name="connsiteX46834" fmla="*/ 5033178 w 12191966"/>
              <a:gd name="connsiteY46834" fmla="*/ 1644007 h 4330701"/>
              <a:gd name="connsiteX46835" fmla="*/ 5034368 w 12191966"/>
              <a:gd name="connsiteY46835" fmla="*/ 1642023 h 4330701"/>
              <a:gd name="connsiteX46836" fmla="*/ 5036747 w 12191966"/>
              <a:gd name="connsiteY46836" fmla="*/ 1637657 h 4330701"/>
              <a:gd name="connsiteX46837" fmla="*/ 5034368 w 12191966"/>
              <a:gd name="connsiteY46837" fmla="*/ 1636863 h 4330701"/>
              <a:gd name="connsiteX46838" fmla="*/ 5032383 w 12191966"/>
              <a:gd name="connsiteY46838" fmla="*/ 1637657 h 4330701"/>
              <a:gd name="connsiteX46839" fmla="*/ 5028405 w 12191966"/>
              <a:gd name="connsiteY46839" fmla="*/ 1638451 h 4330701"/>
              <a:gd name="connsiteX46840" fmla="*/ 5024834 w 12191966"/>
              <a:gd name="connsiteY46840" fmla="*/ 1640435 h 4330701"/>
              <a:gd name="connsiteX46841" fmla="*/ 5021656 w 12191966"/>
              <a:gd name="connsiteY46841" fmla="*/ 1643214 h 4330701"/>
              <a:gd name="connsiteX46842" fmla="*/ 5015703 w 12191966"/>
              <a:gd name="connsiteY46842" fmla="*/ 1648373 h 4330701"/>
              <a:gd name="connsiteX46843" fmla="*/ 5012931 w 12191966"/>
              <a:gd name="connsiteY46843" fmla="*/ 1650755 h 4330701"/>
              <a:gd name="connsiteX46844" fmla="*/ 5009355 w 12191966"/>
              <a:gd name="connsiteY46844" fmla="*/ 1652739 h 4330701"/>
              <a:gd name="connsiteX46845" fmla="*/ 5012136 w 12191966"/>
              <a:gd name="connsiteY46845" fmla="*/ 1657106 h 4330701"/>
              <a:gd name="connsiteX46846" fmla="*/ 5016103 w 12191966"/>
              <a:gd name="connsiteY46846" fmla="*/ 1661075 h 4330701"/>
              <a:gd name="connsiteX46847" fmla="*/ 5020864 w 12191966"/>
              <a:gd name="connsiteY46847" fmla="*/ 1664647 h 4330701"/>
              <a:gd name="connsiteX46848" fmla="*/ 5026026 w 12191966"/>
              <a:gd name="connsiteY46848" fmla="*/ 1667425 h 4330701"/>
              <a:gd name="connsiteX46849" fmla="*/ 5023247 w 12191966"/>
              <a:gd name="connsiteY46849" fmla="*/ 1669013 h 4330701"/>
              <a:gd name="connsiteX46850" fmla="*/ 5021259 w 12191966"/>
              <a:gd name="connsiteY46850" fmla="*/ 1670997 h 4330701"/>
              <a:gd name="connsiteX46851" fmla="*/ 5019278 w 12191966"/>
              <a:gd name="connsiteY46851" fmla="*/ 1673776 h 4330701"/>
              <a:gd name="connsiteX46852" fmla="*/ 5018481 w 12191966"/>
              <a:gd name="connsiteY46852" fmla="*/ 1676157 h 4330701"/>
              <a:gd name="connsiteX46853" fmla="*/ 5015703 w 12191966"/>
              <a:gd name="connsiteY46853" fmla="*/ 1683302 h 4330701"/>
              <a:gd name="connsiteX46854" fmla="*/ 5014118 w 12191966"/>
              <a:gd name="connsiteY46854" fmla="*/ 1690049 h 4330701"/>
              <a:gd name="connsiteX46855" fmla="*/ 5012136 w 12191966"/>
              <a:gd name="connsiteY46855" fmla="*/ 1696797 h 4330701"/>
              <a:gd name="connsiteX46856" fmla="*/ 5010946 w 12191966"/>
              <a:gd name="connsiteY46856" fmla="*/ 1699575 h 4330701"/>
              <a:gd name="connsiteX46857" fmla="*/ 5009355 w 12191966"/>
              <a:gd name="connsiteY46857" fmla="*/ 1702353 h 4330701"/>
              <a:gd name="connsiteX46858" fmla="*/ 5006576 w 12191966"/>
              <a:gd name="connsiteY46858" fmla="*/ 1704338 h 4330701"/>
              <a:gd name="connsiteX46859" fmla="*/ 5004199 w 12191966"/>
              <a:gd name="connsiteY46859" fmla="*/ 1705132 h 4330701"/>
              <a:gd name="connsiteX46860" fmla="*/ 5001419 w 12191966"/>
              <a:gd name="connsiteY46860" fmla="*/ 1705926 h 4330701"/>
              <a:gd name="connsiteX46861" fmla="*/ 4997844 w 12191966"/>
              <a:gd name="connsiteY46861" fmla="*/ 1705926 h 4330701"/>
              <a:gd name="connsiteX46862" fmla="*/ 4997844 w 12191966"/>
              <a:gd name="connsiteY46862" fmla="*/ 1701163 h 4330701"/>
              <a:gd name="connsiteX46863" fmla="*/ 4997844 w 12191966"/>
              <a:gd name="connsiteY46863" fmla="*/ 1697590 h 4330701"/>
              <a:gd name="connsiteX46864" fmla="*/ 4996655 w 12191966"/>
              <a:gd name="connsiteY46864" fmla="*/ 1694812 h 4330701"/>
              <a:gd name="connsiteX46865" fmla="*/ 4996255 w 12191966"/>
              <a:gd name="connsiteY46865" fmla="*/ 1692034 h 4330701"/>
              <a:gd name="connsiteX46866" fmla="*/ 4994672 w 12191966"/>
              <a:gd name="connsiteY46866" fmla="*/ 1689652 h 4330701"/>
              <a:gd name="connsiteX46867" fmla="*/ 4993874 w 12191966"/>
              <a:gd name="connsiteY46867" fmla="*/ 1687668 h 4330701"/>
              <a:gd name="connsiteX46868" fmla="*/ 4990706 w 12191966"/>
              <a:gd name="connsiteY46868" fmla="*/ 1684095 h 4330701"/>
              <a:gd name="connsiteX46869" fmla="*/ 4988717 w 12191966"/>
              <a:gd name="connsiteY46869" fmla="*/ 1681317 h 4330701"/>
              <a:gd name="connsiteX46870" fmla="*/ 4987529 w 12191966"/>
              <a:gd name="connsiteY46870" fmla="*/ 1679729 h 4330701"/>
              <a:gd name="connsiteX46871" fmla="*/ 4987529 w 12191966"/>
              <a:gd name="connsiteY46871" fmla="*/ 1677745 h 4330701"/>
              <a:gd name="connsiteX46872" fmla="*/ 4987529 w 12191966"/>
              <a:gd name="connsiteY46872" fmla="*/ 1675760 h 4330701"/>
              <a:gd name="connsiteX46873" fmla="*/ 4988717 w 12191966"/>
              <a:gd name="connsiteY46873" fmla="*/ 1672982 h 4330701"/>
              <a:gd name="connsiteX46874" fmla="*/ 4990306 w 12191966"/>
              <a:gd name="connsiteY46874" fmla="*/ 1670600 h 4330701"/>
              <a:gd name="connsiteX46875" fmla="*/ 4992289 w 12191966"/>
              <a:gd name="connsiteY46875" fmla="*/ 1667425 h 4330701"/>
              <a:gd name="connsiteX46876" fmla="*/ 4988324 w 12191966"/>
              <a:gd name="connsiteY46876" fmla="*/ 1665441 h 4330701"/>
              <a:gd name="connsiteX46877" fmla="*/ 4984351 w 12191966"/>
              <a:gd name="connsiteY46877" fmla="*/ 1664250 h 4330701"/>
              <a:gd name="connsiteX46878" fmla="*/ 4979977 w 12191966"/>
              <a:gd name="connsiteY46878" fmla="*/ 1663059 h 4330701"/>
              <a:gd name="connsiteX46879" fmla="*/ 4976016 w 12191966"/>
              <a:gd name="connsiteY46879" fmla="*/ 1663059 h 4330701"/>
              <a:gd name="connsiteX46880" fmla="*/ 4972439 w 12191966"/>
              <a:gd name="connsiteY46880" fmla="*/ 1663456 h 4330701"/>
              <a:gd name="connsiteX46881" fmla="*/ 4968472 w 12191966"/>
              <a:gd name="connsiteY46881" fmla="*/ 1664250 h 4330701"/>
              <a:gd name="connsiteX46882" fmla="*/ 4960936 w 12191966"/>
              <a:gd name="connsiteY46882" fmla="*/ 1666234 h 4330701"/>
              <a:gd name="connsiteX46883" fmla="*/ 4953388 w 12191966"/>
              <a:gd name="connsiteY46883" fmla="*/ 1669013 h 4330701"/>
              <a:gd name="connsiteX46884" fmla="*/ 4945051 w 12191966"/>
              <a:gd name="connsiteY46884" fmla="*/ 1671791 h 4330701"/>
              <a:gd name="connsiteX46885" fmla="*/ 4939895 w 12191966"/>
              <a:gd name="connsiteY46885" fmla="*/ 1672982 h 4330701"/>
              <a:gd name="connsiteX46886" fmla="*/ 4935529 w 12191966"/>
              <a:gd name="connsiteY46886" fmla="*/ 1673776 h 4330701"/>
              <a:gd name="connsiteX46887" fmla="*/ 4930364 w 12191966"/>
              <a:gd name="connsiteY46887" fmla="*/ 1674570 h 4330701"/>
              <a:gd name="connsiteX46888" fmla="*/ 4924809 w 12191966"/>
              <a:gd name="connsiteY46888" fmla="*/ 1674570 h 4330701"/>
              <a:gd name="connsiteX46889" fmla="*/ 4922028 w 12191966"/>
              <a:gd name="connsiteY46889" fmla="*/ 1674570 h 4330701"/>
              <a:gd name="connsiteX46890" fmla="*/ 4920043 w 12191966"/>
              <a:gd name="connsiteY46890" fmla="*/ 1674173 h 4330701"/>
              <a:gd name="connsiteX46891" fmla="*/ 4918857 w 12191966"/>
              <a:gd name="connsiteY46891" fmla="*/ 1672982 h 4330701"/>
              <a:gd name="connsiteX46892" fmla="*/ 4918061 w 12191966"/>
              <a:gd name="connsiteY46892" fmla="*/ 1672188 h 4330701"/>
              <a:gd name="connsiteX46893" fmla="*/ 4916867 w 12191966"/>
              <a:gd name="connsiteY46893" fmla="*/ 1670600 h 4330701"/>
              <a:gd name="connsiteX46894" fmla="*/ 4916867 w 12191966"/>
              <a:gd name="connsiteY46894" fmla="*/ 1668616 h 4330701"/>
              <a:gd name="connsiteX46895" fmla="*/ 4916470 w 12191966"/>
              <a:gd name="connsiteY46895" fmla="*/ 1665044 h 4330701"/>
              <a:gd name="connsiteX46896" fmla="*/ 4916470 w 12191966"/>
              <a:gd name="connsiteY46896" fmla="*/ 1661075 h 4330701"/>
              <a:gd name="connsiteX46897" fmla="*/ 4916073 w 12191966"/>
              <a:gd name="connsiteY46897" fmla="*/ 1659090 h 4330701"/>
              <a:gd name="connsiteX46898" fmla="*/ 4915280 w 12191966"/>
              <a:gd name="connsiteY46898" fmla="*/ 1657502 h 4330701"/>
              <a:gd name="connsiteX46899" fmla="*/ 4914486 w 12191966"/>
              <a:gd name="connsiteY46899" fmla="*/ 1655518 h 4330701"/>
              <a:gd name="connsiteX46900" fmla="*/ 4912896 w 12191966"/>
              <a:gd name="connsiteY46900" fmla="*/ 1653930 h 4330701"/>
              <a:gd name="connsiteX46901" fmla="*/ 4910914 w 12191966"/>
              <a:gd name="connsiteY46901" fmla="*/ 1653136 h 4330701"/>
              <a:gd name="connsiteX46902" fmla="*/ 4908535 w 12191966"/>
              <a:gd name="connsiteY46902" fmla="*/ 1651946 h 4330701"/>
              <a:gd name="connsiteX46903" fmla="*/ 4907339 w 12191966"/>
              <a:gd name="connsiteY46903" fmla="*/ 1651946 h 4330701"/>
              <a:gd name="connsiteX46904" fmla="*/ 4905754 w 12191966"/>
              <a:gd name="connsiteY46904" fmla="*/ 1652739 h 4330701"/>
              <a:gd name="connsiteX46905" fmla="*/ 4903370 w 12191966"/>
              <a:gd name="connsiteY46905" fmla="*/ 1655121 h 4330701"/>
              <a:gd name="connsiteX46906" fmla="*/ 4900194 w 12191966"/>
              <a:gd name="connsiteY46906" fmla="*/ 1658693 h 4330701"/>
              <a:gd name="connsiteX46907" fmla="*/ 4897417 w 12191966"/>
              <a:gd name="connsiteY46907" fmla="*/ 1662662 h 4330701"/>
              <a:gd name="connsiteX46908" fmla="*/ 4895434 w 12191966"/>
              <a:gd name="connsiteY46908" fmla="*/ 1667028 h 4330701"/>
              <a:gd name="connsiteX46909" fmla="*/ 4893843 w 12191966"/>
              <a:gd name="connsiteY46909" fmla="*/ 1670600 h 4330701"/>
              <a:gd name="connsiteX46910" fmla="*/ 4893843 w 12191966"/>
              <a:gd name="connsiteY46910" fmla="*/ 1672188 h 4330701"/>
              <a:gd name="connsiteX46911" fmla="*/ 4894239 w 12191966"/>
              <a:gd name="connsiteY46911" fmla="*/ 1673776 h 4330701"/>
              <a:gd name="connsiteX46912" fmla="*/ 4895434 w 12191966"/>
              <a:gd name="connsiteY46912" fmla="*/ 1674173 h 4330701"/>
              <a:gd name="connsiteX46913" fmla="*/ 4897018 w 12191966"/>
              <a:gd name="connsiteY46913" fmla="*/ 1674570 h 4330701"/>
              <a:gd name="connsiteX46914" fmla="*/ 4884315 w 12191966"/>
              <a:gd name="connsiteY46914" fmla="*/ 1673776 h 4330701"/>
              <a:gd name="connsiteX46915" fmla="*/ 4878759 w 12191966"/>
              <a:gd name="connsiteY46915" fmla="*/ 1672585 h 4330701"/>
              <a:gd name="connsiteX46916" fmla="*/ 4873595 w 12191966"/>
              <a:gd name="connsiteY46916" fmla="*/ 1671791 h 4330701"/>
              <a:gd name="connsiteX46917" fmla="*/ 4869235 w 12191966"/>
              <a:gd name="connsiteY46917" fmla="*/ 1670204 h 4330701"/>
              <a:gd name="connsiteX46918" fmla="*/ 4864867 w 12191966"/>
              <a:gd name="connsiteY46918" fmla="*/ 1668616 h 4330701"/>
              <a:gd name="connsiteX46919" fmla="*/ 4860900 w 12191966"/>
              <a:gd name="connsiteY46919" fmla="*/ 1666234 h 4330701"/>
              <a:gd name="connsiteX46920" fmla="*/ 4857329 w 12191966"/>
              <a:gd name="connsiteY46920" fmla="*/ 1663456 h 4330701"/>
              <a:gd name="connsiteX46921" fmla="*/ 4853363 w 12191966"/>
              <a:gd name="connsiteY46921" fmla="*/ 1660678 h 4330701"/>
              <a:gd name="connsiteX46922" fmla="*/ 4849793 w 12191966"/>
              <a:gd name="connsiteY46922" fmla="*/ 1657106 h 4330701"/>
              <a:gd name="connsiteX46923" fmla="*/ 4846224 w 12191966"/>
              <a:gd name="connsiteY46923" fmla="*/ 1653136 h 4330701"/>
              <a:gd name="connsiteX46924" fmla="*/ 4842253 w 12191966"/>
              <a:gd name="connsiteY46924" fmla="*/ 1647977 h 4330701"/>
              <a:gd name="connsiteX46925" fmla="*/ 4834318 w 12191966"/>
              <a:gd name="connsiteY46925" fmla="*/ 1636466 h 4330701"/>
              <a:gd name="connsiteX46926" fmla="*/ 4823996 w 12191966"/>
              <a:gd name="connsiteY46926" fmla="*/ 1620987 h 4330701"/>
              <a:gd name="connsiteX46927" fmla="*/ 4827172 w 12191966"/>
              <a:gd name="connsiteY46927" fmla="*/ 1619002 h 4330701"/>
              <a:gd name="connsiteX46928" fmla="*/ 4830745 w 12191966"/>
              <a:gd name="connsiteY46928" fmla="*/ 1617017 h 4330701"/>
              <a:gd name="connsiteX46929" fmla="*/ 4835110 w 12191966"/>
              <a:gd name="connsiteY46929" fmla="*/ 1615827 h 4330701"/>
              <a:gd name="connsiteX46930" fmla="*/ 4839468 w 12191966"/>
              <a:gd name="connsiteY46930" fmla="*/ 1614636 h 4330701"/>
              <a:gd name="connsiteX46931" fmla="*/ 4845031 w 12191966"/>
              <a:gd name="connsiteY46931" fmla="*/ 1613842 h 4330701"/>
              <a:gd name="connsiteX46932" fmla="*/ 4850587 w 12191966"/>
              <a:gd name="connsiteY46932" fmla="*/ 1613445 h 4330701"/>
              <a:gd name="connsiteX46933" fmla="*/ 4862887 w 12191966"/>
              <a:gd name="connsiteY46933" fmla="*/ 1613048 h 4330701"/>
              <a:gd name="connsiteX46934" fmla="*/ 4875581 w 12191966"/>
              <a:gd name="connsiteY46934" fmla="*/ 1613445 h 4330701"/>
              <a:gd name="connsiteX46935" fmla="*/ 4888681 w 12191966"/>
              <a:gd name="connsiteY46935" fmla="*/ 1613842 h 4330701"/>
              <a:gd name="connsiteX46936" fmla="*/ 4901783 w 12191966"/>
              <a:gd name="connsiteY46936" fmla="*/ 1613842 h 4330701"/>
              <a:gd name="connsiteX46937" fmla="*/ 4914090 w 12191966"/>
              <a:gd name="connsiteY46937" fmla="*/ 1613842 h 4330701"/>
              <a:gd name="connsiteX46938" fmla="*/ 4911707 w 12191966"/>
              <a:gd name="connsiteY46938" fmla="*/ 1619399 h 4330701"/>
              <a:gd name="connsiteX46939" fmla="*/ 4916470 w 12191966"/>
              <a:gd name="connsiteY46939" fmla="*/ 1619399 h 4330701"/>
              <a:gd name="connsiteX46940" fmla="*/ 4918456 w 12191966"/>
              <a:gd name="connsiteY46940" fmla="*/ 1619399 h 4330701"/>
              <a:gd name="connsiteX46941" fmla="*/ 4920043 w 12191966"/>
              <a:gd name="connsiteY46941" fmla="*/ 1618605 h 4330701"/>
              <a:gd name="connsiteX46942" fmla="*/ 4921633 w 12191966"/>
              <a:gd name="connsiteY46942" fmla="*/ 1622574 h 4330701"/>
              <a:gd name="connsiteX46943" fmla="*/ 4922822 w 12191966"/>
              <a:gd name="connsiteY46943" fmla="*/ 1626543 h 4330701"/>
              <a:gd name="connsiteX46944" fmla="*/ 4926394 w 12191966"/>
              <a:gd name="connsiteY46944" fmla="*/ 1634085 h 4330701"/>
              <a:gd name="connsiteX46945" fmla="*/ 4930364 w 12191966"/>
              <a:gd name="connsiteY46945" fmla="*/ 1630512 h 4330701"/>
              <a:gd name="connsiteX46946" fmla="*/ 4933940 w 12191966"/>
              <a:gd name="connsiteY46946" fmla="*/ 1626543 h 4330701"/>
              <a:gd name="connsiteX46947" fmla="*/ 4937909 w 12191966"/>
              <a:gd name="connsiteY46947" fmla="*/ 1621780 h 4330701"/>
              <a:gd name="connsiteX46948" fmla="*/ 4941480 w 12191966"/>
              <a:gd name="connsiteY46948" fmla="*/ 1617017 h 4330701"/>
              <a:gd name="connsiteX46949" fmla="*/ 4939895 w 12191966"/>
              <a:gd name="connsiteY46949" fmla="*/ 1613842 h 4330701"/>
              <a:gd name="connsiteX46950" fmla="*/ 4939496 w 12191966"/>
              <a:gd name="connsiteY46950" fmla="*/ 1610270 h 4330701"/>
              <a:gd name="connsiteX46951" fmla="*/ 4941480 w 12191966"/>
              <a:gd name="connsiteY46951" fmla="*/ 1607888 h 4330701"/>
              <a:gd name="connsiteX46952" fmla="*/ 4943467 w 12191966"/>
              <a:gd name="connsiteY46952" fmla="*/ 1606301 h 4330701"/>
              <a:gd name="connsiteX46953" fmla="*/ 4945847 w 12191966"/>
              <a:gd name="connsiteY46953" fmla="*/ 1605904 h 4330701"/>
              <a:gd name="connsiteX46954" fmla="*/ 4948627 w 12191966"/>
              <a:gd name="connsiteY46954" fmla="*/ 1605904 h 4330701"/>
              <a:gd name="connsiteX46955" fmla="*/ 4952993 w 12191966"/>
              <a:gd name="connsiteY46955" fmla="*/ 1598760 h 4330701"/>
              <a:gd name="connsiteX46956" fmla="*/ 4958149 w 12191966"/>
              <a:gd name="connsiteY46956" fmla="*/ 1598760 h 4330701"/>
              <a:gd name="connsiteX46957" fmla="*/ 4961725 w 12191966"/>
              <a:gd name="connsiteY46957" fmla="*/ 1599553 h 4330701"/>
              <a:gd name="connsiteX46958" fmla="*/ 4962917 w 12191966"/>
              <a:gd name="connsiteY46958" fmla="*/ 1600347 h 4330701"/>
              <a:gd name="connsiteX46959" fmla="*/ 4963712 w 12191966"/>
              <a:gd name="connsiteY46959" fmla="*/ 1601538 h 4330701"/>
              <a:gd name="connsiteX46960" fmla="*/ 4963712 w 12191966"/>
              <a:gd name="connsiteY46960" fmla="*/ 1601935 h 4330701"/>
              <a:gd name="connsiteX46961" fmla="*/ 4962917 w 12191966"/>
              <a:gd name="connsiteY46961" fmla="*/ 1603919 h 4330701"/>
              <a:gd name="connsiteX46962" fmla="*/ 4962122 w 12191966"/>
              <a:gd name="connsiteY46962" fmla="*/ 1605904 h 4330701"/>
              <a:gd name="connsiteX46963" fmla="*/ 4958149 w 12191966"/>
              <a:gd name="connsiteY46963" fmla="*/ 1611064 h 4330701"/>
              <a:gd name="connsiteX46964" fmla="*/ 4962917 w 12191966"/>
              <a:gd name="connsiteY46964" fmla="*/ 1614636 h 4330701"/>
              <a:gd name="connsiteX46965" fmla="*/ 4968073 w 12191966"/>
              <a:gd name="connsiteY46965" fmla="*/ 1617017 h 4330701"/>
              <a:gd name="connsiteX46966" fmla="*/ 4971249 w 12191966"/>
              <a:gd name="connsiteY46966" fmla="*/ 1617811 h 4330701"/>
              <a:gd name="connsiteX46967" fmla="*/ 4973639 w 12191966"/>
              <a:gd name="connsiteY46967" fmla="*/ 1618605 h 4330701"/>
              <a:gd name="connsiteX46968" fmla="*/ 4976016 w 12191966"/>
              <a:gd name="connsiteY46968" fmla="*/ 1619002 h 4330701"/>
              <a:gd name="connsiteX46969" fmla="*/ 4979189 w 12191966"/>
              <a:gd name="connsiteY46969" fmla="*/ 1618605 h 4330701"/>
              <a:gd name="connsiteX46970" fmla="*/ 4977205 w 12191966"/>
              <a:gd name="connsiteY46970" fmla="*/ 1619796 h 4330701"/>
              <a:gd name="connsiteX46971" fmla="*/ 4986735 w 12191966"/>
              <a:gd name="connsiteY46971" fmla="*/ 1620590 h 4330701"/>
              <a:gd name="connsiteX46972" fmla="*/ 4995860 w 12191966"/>
              <a:gd name="connsiteY46972" fmla="*/ 1620987 h 4330701"/>
              <a:gd name="connsiteX46973" fmla="*/ 5013721 w 12191966"/>
              <a:gd name="connsiteY46973" fmla="*/ 1623368 h 4330701"/>
              <a:gd name="connsiteX46974" fmla="*/ 5031191 w 12191966"/>
              <a:gd name="connsiteY46974" fmla="*/ 1625353 h 4330701"/>
              <a:gd name="connsiteX46975" fmla="*/ 5040321 w 12191966"/>
              <a:gd name="connsiteY46975" fmla="*/ 1626543 h 4330701"/>
              <a:gd name="connsiteX46976" fmla="*/ 5049057 w 12191966"/>
              <a:gd name="connsiteY46976" fmla="*/ 1626940 h 4330701"/>
              <a:gd name="connsiteX46977" fmla="*/ 5045087 w 12191966"/>
              <a:gd name="connsiteY46977" fmla="*/ 1620590 h 4330701"/>
              <a:gd name="connsiteX46978" fmla="*/ 5042705 w 12191966"/>
              <a:gd name="connsiteY46978" fmla="*/ 1617414 h 4330701"/>
              <a:gd name="connsiteX46979" fmla="*/ 5040724 w 12191966"/>
              <a:gd name="connsiteY46979" fmla="*/ 1615430 h 4330701"/>
              <a:gd name="connsiteX46980" fmla="*/ 5038736 w 12191966"/>
              <a:gd name="connsiteY46980" fmla="*/ 1613842 h 4330701"/>
              <a:gd name="connsiteX46981" fmla="*/ 5037943 w 12191966"/>
              <a:gd name="connsiteY46981" fmla="*/ 1613842 h 4330701"/>
              <a:gd name="connsiteX46982" fmla="*/ 5037544 w 12191966"/>
              <a:gd name="connsiteY46982" fmla="*/ 1613842 h 4330701"/>
              <a:gd name="connsiteX46983" fmla="*/ 5036356 w 12191966"/>
              <a:gd name="connsiteY46983" fmla="*/ 1614636 h 4330701"/>
              <a:gd name="connsiteX46984" fmla="*/ 5035557 w 12191966"/>
              <a:gd name="connsiteY46984" fmla="*/ 1615033 h 4330701"/>
              <a:gd name="connsiteX46985" fmla="*/ 5034368 w 12191966"/>
              <a:gd name="connsiteY46985" fmla="*/ 1618605 h 4330701"/>
              <a:gd name="connsiteX46986" fmla="*/ 5032779 w 12191966"/>
              <a:gd name="connsiteY46986" fmla="*/ 1615033 h 4330701"/>
              <a:gd name="connsiteX46987" fmla="*/ 5032383 w 12191966"/>
              <a:gd name="connsiteY46987" fmla="*/ 1611461 h 4330701"/>
              <a:gd name="connsiteX46988" fmla="*/ 5031982 w 12191966"/>
              <a:gd name="connsiteY46988" fmla="*/ 1608285 h 4330701"/>
              <a:gd name="connsiteX46989" fmla="*/ 5032383 w 12191966"/>
              <a:gd name="connsiteY46989" fmla="*/ 1605507 h 4330701"/>
              <a:gd name="connsiteX46990" fmla="*/ 5034368 w 12191966"/>
              <a:gd name="connsiteY46990" fmla="*/ 1599553 h 4330701"/>
              <a:gd name="connsiteX46991" fmla="*/ 5036356 w 12191966"/>
              <a:gd name="connsiteY46991" fmla="*/ 1593997 h 4330701"/>
              <a:gd name="connsiteX46992" fmla="*/ 5038340 w 12191966"/>
              <a:gd name="connsiteY46992" fmla="*/ 1588043 h 4330701"/>
              <a:gd name="connsiteX46993" fmla="*/ 5038736 w 12191966"/>
              <a:gd name="connsiteY46993" fmla="*/ 1584471 h 4330701"/>
              <a:gd name="connsiteX46994" fmla="*/ 5038736 w 12191966"/>
              <a:gd name="connsiteY46994" fmla="*/ 1581295 h 4330701"/>
              <a:gd name="connsiteX46995" fmla="*/ 5038340 w 12191966"/>
              <a:gd name="connsiteY46995" fmla="*/ 1577723 h 4330701"/>
              <a:gd name="connsiteX46996" fmla="*/ 5036747 w 12191966"/>
              <a:gd name="connsiteY46996" fmla="*/ 1574151 h 4330701"/>
              <a:gd name="connsiteX46997" fmla="*/ 5034762 w 12191966"/>
              <a:gd name="connsiteY46997" fmla="*/ 1570182 h 4330701"/>
              <a:gd name="connsiteX46998" fmla="*/ 5031982 w 12191966"/>
              <a:gd name="connsiteY46998" fmla="*/ 1565816 h 4330701"/>
              <a:gd name="connsiteX46999" fmla="*/ 5044293 w 12191966"/>
              <a:gd name="connsiteY46999" fmla="*/ 1568594 h 4330701"/>
              <a:gd name="connsiteX47000" fmla="*/ 5049453 w 12191966"/>
              <a:gd name="connsiteY47000" fmla="*/ 1570182 h 4330701"/>
              <a:gd name="connsiteX47001" fmla="*/ 5055009 w 12191966"/>
              <a:gd name="connsiteY47001" fmla="*/ 1570976 h 4330701"/>
              <a:gd name="connsiteX47002" fmla="*/ 5060568 w 12191966"/>
              <a:gd name="connsiteY47002" fmla="*/ 1571373 h 4330701"/>
              <a:gd name="connsiteX47003" fmla="*/ 5066518 w 12191966"/>
              <a:gd name="connsiteY47003" fmla="*/ 1570976 h 4330701"/>
              <a:gd name="connsiteX47004" fmla="*/ 5074055 w 12191966"/>
              <a:gd name="connsiteY47004" fmla="*/ 1569388 h 4330701"/>
              <a:gd name="connsiteX47005" fmla="*/ 5083178 w 12191966"/>
              <a:gd name="connsiteY47005" fmla="*/ 1566213 h 4330701"/>
              <a:gd name="connsiteX47006" fmla="*/ 5083574 w 12191966"/>
              <a:gd name="connsiteY47006" fmla="*/ 1569388 h 4330701"/>
              <a:gd name="connsiteX47007" fmla="*/ 5083574 w 12191966"/>
              <a:gd name="connsiteY47007" fmla="*/ 1572166 h 4330701"/>
              <a:gd name="connsiteX47008" fmla="*/ 5083574 w 12191966"/>
              <a:gd name="connsiteY47008" fmla="*/ 1574151 h 4330701"/>
              <a:gd name="connsiteX47009" fmla="*/ 5083178 w 12191966"/>
              <a:gd name="connsiteY47009" fmla="*/ 1575739 h 4330701"/>
              <a:gd name="connsiteX47010" fmla="*/ 5081989 w 12191966"/>
              <a:gd name="connsiteY47010" fmla="*/ 1576929 h 4330701"/>
              <a:gd name="connsiteX47011" fmla="*/ 5081196 w 12191966"/>
              <a:gd name="connsiteY47011" fmla="*/ 1577723 h 4330701"/>
              <a:gd name="connsiteX47012" fmla="*/ 5078022 w 12191966"/>
              <a:gd name="connsiteY47012" fmla="*/ 1579311 h 4330701"/>
              <a:gd name="connsiteX47013" fmla="*/ 5074850 w 12191966"/>
              <a:gd name="connsiteY47013" fmla="*/ 1580502 h 4330701"/>
              <a:gd name="connsiteX47014" fmla="*/ 5072076 w 12191966"/>
              <a:gd name="connsiteY47014" fmla="*/ 1580898 h 4330701"/>
              <a:gd name="connsiteX47015" fmla="*/ 5070882 w 12191966"/>
              <a:gd name="connsiteY47015" fmla="*/ 1581692 h 4330701"/>
              <a:gd name="connsiteX47016" fmla="*/ 5069695 w 12191966"/>
              <a:gd name="connsiteY47016" fmla="*/ 1582883 h 4330701"/>
              <a:gd name="connsiteX47017" fmla="*/ 5068900 w 12191966"/>
              <a:gd name="connsiteY47017" fmla="*/ 1583677 h 4330701"/>
              <a:gd name="connsiteX47018" fmla="*/ 5068105 w 12191966"/>
              <a:gd name="connsiteY47018" fmla="*/ 1585265 h 4330701"/>
              <a:gd name="connsiteX47019" fmla="*/ 5069695 w 12191966"/>
              <a:gd name="connsiteY47019" fmla="*/ 1589234 h 4330701"/>
              <a:gd name="connsiteX47020" fmla="*/ 5071677 w 12191966"/>
              <a:gd name="connsiteY47020" fmla="*/ 1592409 h 4330701"/>
              <a:gd name="connsiteX47021" fmla="*/ 5073659 w 12191966"/>
              <a:gd name="connsiteY47021" fmla="*/ 1594790 h 4330701"/>
              <a:gd name="connsiteX47022" fmla="*/ 5074850 w 12191966"/>
              <a:gd name="connsiteY47022" fmla="*/ 1595981 h 4330701"/>
              <a:gd name="connsiteX47023" fmla="*/ 5076436 w 12191966"/>
              <a:gd name="connsiteY47023" fmla="*/ 1596378 h 4330701"/>
              <a:gd name="connsiteX47024" fmla="*/ 5083574 w 12191966"/>
              <a:gd name="connsiteY47024" fmla="*/ 1587249 h 4330701"/>
              <a:gd name="connsiteX47025" fmla="*/ 5087938 w 12191966"/>
              <a:gd name="connsiteY47025" fmla="*/ 1582883 h 4330701"/>
              <a:gd name="connsiteX47026" fmla="*/ 5091904 w 12191966"/>
              <a:gd name="connsiteY47026" fmla="*/ 1579311 h 4330701"/>
              <a:gd name="connsiteX47027" fmla="*/ 5093098 w 12191966"/>
              <a:gd name="connsiteY47027" fmla="*/ 1569785 h 4330701"/>
              <a:gd name="connsiteX47028" fmla="*/ 5093098 w 12191966"/>
              <a:gd name="connsiteY47028" fmla="*/ 1561450 h 4330701"/>
              <a:gd name="connsiteX47029" fmla="*/ 5092703 w 12191966"/>
              <a:gd name="connsiteY47029" fmla="*/ 1553115 h 4330701"/>
              <a:gd name="connsiteX47030" fmla="*/ 5091511 w 12191966"/>
              <a:gd name="connsiteY47030" fmla="*/ 1550336 h 4330701"/>
              <a:gd name="connsiteX47031" fmla="*/ 5091114 w 12191966"/>
              <a:gd name="connsiteY47031" fmla="*/ 1547161 h 4330701"/>
              <a:gd name="connsiteX47032" fmla="*/ 5089527 w 12191966"/>
              <a:gd name="connsiteY47032" fmla="*/ 1544780 h 4330701"/>
              <a:gd name="connsiteX47033" fmla="*/ 5087938 w 12191966"/>
              <a:gd name="connsiteY47033" fmla="*/ 1543192 h 4330701"/>
              <a:gd name="connsiteX47034" fmla="*/ 5085954 w 12191966"/>
              <a:gd name="connsiteY47034" fmla="*/ 1541604 h 4330701"/>
              <a:gd name="connsiteX47035" fmla="*/ 5083971 w 12191966"/>
              <a:gd name="connsiteY47035" fmla="*/ 1541207 h 4330701"/>
              <a:gd name="connsiteX47036" fmla="*/ 5081592 w 12191966"/>
              <a:gd name="connsiteY47036" fmla="*/ 1541207 h 4330701"/>
              <a:gd name="connsiteX47037" fmla="*/ 5078417 w 12191966"/>
              <a:gd name="connsiteY47037" fmla="*/ 1542001 h 4330701"/>
              <a:gd name="connsiteX47038" fmla="*/ 5074850 w 12191966"/>
              <a:gd name="connsiteY47038" fmla="*/ 1543589 h 4330701"/>
              <a:gd name="connsiteX47039" fmla="*/ 5070882 w 12191966"/>
              <a:gd name="connsiteY47039" fmla="*/ 1546367 h 4330701"/>
              <a:gd name="connsiteX47040" fmla="*/ 5072866 w 12191966"/>
              <a:gd name="connsiteY47040" fmla="*/ 1540810 h 4330701"/>
              <a:gd name="connsiteX47041" fmla="*/ 5074850 w 12191966"/>
              <a:gd name="connsiteY47041" fmla="*/ 1536047 h 4330701"/>
              <a:gd name="connsiteX47042" fmla="*/ 5076833 w 12191966"/>
              <a:gd name="connsiteY47042" fmla="*/ 1533269 h 4330701"/>
              <a:gd name="connsiteX47043" fmla="*/ 5079609 w 12191966"/>
              <a:gd name="connsiteY47043" fmla="*/ 1530491 h 4330701"/>
              <a:gd name="connsiteX47044" fmla="*/ 5082386 w 12191966"/>
              <a:gd name="connsiteY47044" fmla="*/ 1528506 h 4330701"/>
              <a:gd name="connsiteX47045" fmla="*/ 5085159 w 12191966"/>
              <a:gd name="connsiteY47045" fmla="*/ 1527712 h 4330701"/>
              <a:gd name="connsiteX47046" fmla="*/ 5087938 w 12191966"/>
              <a:gd name="connsiteY47046" fmla="*/ 1527315 h 4330701"/>
              <a:gd name="connsiteX47047" fmla="*/ 5091114 w 12191966"/>
              <a:gd name="connsiteY47047" fmla="*/ 1527712 h 4330701"/>
              <a:gd name="connsiteX47048" fmla="*/ 5094685 w 12191966"/>
              <a:gd name="connsiteY47048" fmla="*/ 1528109 h 4330701"/>
              <a:gd name="connsiteX47049" fmla="*/ 5097464 w 12191966"/>
              <a:gd name="connsiteY47049" fmla="*/ 1529300 h 4330701"/>
              <a:gd name="connsiteX47050" fmla="*/ 5104210 w 12191966"/>
              <a:gd name="connsiteY47050" fmla="*/ 1532078 h 4330701"/>
              <a:gd name="connsiteX47051" fmla="*/ 5116115 w 12191966"/>
              <a:gd name="connsiteY47051" fmla="*/ 1538826 h 4330701"/>
              <a:gd name="connsiteX47052" fmla="*/ 5115717 w 12191966"/>
              <a:gd name="connsiteY47052" fmla="*/ 1576929 h 4330701"/>
              <a:gd name="connsiteX47053" fmla="*/ 5116509 w 12191966"/>
              <a:gd name="connsiteY47053" fmla="*/ 1576929 h 4330701"/>
              <a:gd name="connsiteX47054" fmla="*/ 5117308 w 12191966"/>
              <a:gd name="connsiteY47054" fmla="*/ 1570976 h 4330701"/>
              <a:gd name="connsiteX47055" fmla="*/ 5117703 w 12191966"/>
              <a:gd name="connsiteY47055" fmla="*/ 1568197 h 4330701"/>
              <a:gd name="connsiteX47056" fmla="*/ 5118494 w 12191966"/>
              <a:gd name="connsiteY47056" fmla="*/ 1565816 h 4330701"/>
              <a:gd name="connsiteX47057" fmla="*/ 5119687 w 12191966"/>
              <a:gd name="connsiteY47057" fmla="*/ 1563831 h 4330701"/>
              <a:gd name="connsiteX47058" fmla="*/ 5121275 w 12191966"/>
              <a:gd name="connsiteY47058" fmla="*/ 1562244 h 4330701"/>
              <a:gd name="connsiteX47059" fmla="*/ 5123258 w 12191966"/>
              <a:gd name="connsiteY47059" fmla="*/ 1561847 h 4330701"/>
              <a:gd name="connsiteX47060" fmla="*/ 5126039 w 12191966"/>
              <a:gd name="connsiteY47060" fmla="*/ 1561847 h 4330701"/>
              <a:gd name="connsiteX47061" fmla="*/ 5125641 w 12191966"/>
              <a:gd name="connsiteY47061" fmla="*/ 1569785 h 4330701"/>
              <a:gd name="connsiteX47062" fmla="*/ 5124845 w 12191966"/>
              <a:gd name="connsiteY47062" fmla="*/ 1576929 h 4330701"/>
              <a:gd name="connsiteX47063" fmla="*/ 5128812 w 12191966"/>
              <a:gd name="connsiteY47063" fmla="*/ 1575739 h 4330701"/>
              <a:gd name="connsiteX47064" fmla="*/ 5132782 w 12191966"/>
              <a:gd name="connsiteY47064" fmla="*/ 1574945 h 4330701"/>
              <a:gd name="connsiteX47065" fmla="*/ 5135555 w 12191966"/>
              <a:gd name="connsiteY47065" fmla="*/ 1573754 h 4330701"/>
              <a:gd name="connsiteX47066" fmla="*/ 5138339 w 12191966"/>
              <a:gd name="connsiteY47066" fmla="*/ 1572166 h 4330701"/>
              <a:gd name="connsiteX47067" fmla="*/ 5143098 w 12191966"/>
              <a:gd name="connsiteY47067" fmla="*/ 1569388 h 4330701"/>
              <a:gd name="connsiteX47068" fmla="*/ 5145872 w 12191966"/>
              <a:gd name="connsiteY47068" fmla="*/ 1567800 h 4330701"/>
              <a:gd name="connsiteX47069" fmla="*/ 5148252 w 12191966"/>
              <a:gd name="connsiteY47069" fmla="*/ 1566610 h 4330701"/>
              <a:gd name="connsiteX47070" fmla="*/ 5143893 w 12191966"/>
              <a:gd name="connsiteY47070" fmla="*/ 1566213 h 4330701"/>
              <a:gd name="connsiteX47071" fmla="*/ 5139129 w 12191966"/>
              <a:gd name="connsiteY47071" fmla="*/ 1565816 h 4330701"/>
              <a:gd name="connsiteX47072" fmla="*/ 5134370 w 12191966"/>
              <a:gd name="connsiteY47072" fmla="*/ 1564625 h 4330701"/>
              <a:gd name="connsiteX47073" fmla="*/ 5128019 w 12191966"/>
              <a:gd name="connsiteY47073" fmla="*/ 1563434 h 4330701"/>
              <a:gd name="connsiteX47074" fmla="*/ 5129605 w 12191966"/>
              <a:gd name="connsiteY47074" fmla="*/ 1553909 h 4330701"/>
              <a:gd name="connsiteX47075" fmla="*/ 5130004 w 12191966"/>
              <a:gd name="connsiteY47075" fmla="*/ 1546367 h 4330701"/>
              <a:gd name="connsiteX47076" fmla="*/ 5130795 w 12191966"/>
              <a:gd name="connsiteY47076" fmla="*/ 1536047 h 4330701"/>
              <a:gd name="connsiteX47077" fmla="*/ 5130795 w 12191966"/>
              <a:gd name="connsiteY47077" fmla="*/ 1532475 h 4330701"/>
              <a:gd name="connsiteX47078" fmla="*/ 5131587 w 12191966"/>
              <a:gd name="connsiteY47078" fmla="*/ 1528506 h 4330701"/>
              <a:gd name="connsiteX47079" fmla="*/ 5132782 w 12191966"/>
              <a:gd name="connsiteY47079" fmla="*/ 1523743 h 4330701"/>
              <a:gd name="connsiteX47080" fmla="*/ 5134370 w 12191966"/>
              <a:gd name="connsiteY47080" fmla="*/ 1517790 h 4330701"/>
              <a:gd name="connsiteX47081" fmla="*/ 5137546 w 12191966"/>
              <a:gd name="connsiteY47081" fmla="*/ 1518186 h 4330701"/>
              <a:gd name="connsiteX47082" fmla="*/ 5140717 w 12191966"/>
              <a:gd name="connsiteY47082" fmla="*/ 1518980 h 4330701"/>
              <a:gd name="connsiteX47083" fmla="*/ 5143098 w 12191966"/>
              <a:gd name="connsiteY47083" fmla="*/ 1520965 h 4330701"/>
              <a:gd name="connsiteX47084" fmla="*/ 5145872 w 12191966"/>
              <a:gd name="connsiteY47084" fmla="*/ 1522949 h 4330701"/>
              <a:gd name="connsiteX47085" fmla="*/ 5147064 w 12191966"/>
              <a:gd name="connsiteY47085" fmla="*/ 1525728 h 4330701"/>
              <a:gd name="connsiteX47086" fmla="*/ 5149445 w 12191966"/>
              <a:gd name="connsiteY47086" fmla="*/ 1528506 h 4330701"/>
              <a:gd name="connsiteX47087" fmla="*/ 5152222 w 12191966"/>
              <a:gd name="connsiteY47087" fmla="*/ 1534857 h 4330701"/>
              <a:gd name="connsiteX47088" fmla="*/ 5155792 w 12191966"/>
              <a:gd name="connsiteY47088" fmla="*/ 1540810 h 4330701"/>
              <a:gd name="connsiteX47089" fmla="*/ 5157777 w 12191966"/>
              <a:gd name="connsiteY47089" fmla="*/ 1543192 h 4330701"/>
              <a:gd name="connsiteX47090" fmla="*/ 5159763 w 12191966"/>
              <a:gd name="connsiteY47090" fmla="*/ 1545176 h 4330701"/>
              <a:gd name="connsiteX47091" fmla="*/ 5162937 w 12191966"/>
              <a:gd name="connsiteY47091" fmla="*/ 1547161 h 4330701"/>
              <a:gd name="connsiteX47092" fmla="*/ 5165712 w 12191966"/>
              <a:gd name="connsiteY47092" fmla="*/ 1548352 h 4330701"/>
              <a:gd name="connsiteX47093" fmla="*/ 5169285 w 12191966"/>
              <a:gd name="connsiteY47093" fmla="*/ 1548749 h 4330701"/>
              <a:gd name="connsiteX47094" fmla="*/ 5173255 w 12191966"/>
              <a:gd name="connsiteY47094" fmla="*/ 1548352 h 4330701"/>
              <a:gd name="connsiteX47095" fmla="*/ 5156588 w 12191966"/>
              <a:gd name="connsiteY47095" fmla="*/ 1525331 h 4330701"/>
              <a:gd name="connsiteX47096" fmla="*/ 5159763 w 12191966"/>
              <a:gd name="connsiteY47096" fmla="*/ 1522156 h 4330701"/>
              <a:gd name="connsiteX47097" fmla="*/ 5162937 w 12191966"/>
              <a:gd name="connsiteY47097" fmla="*/ 1520568 h 4330701"/>
              <a:gd name="connsiteX47098" fmla="*/ 5165316 w 12191966"/>
              <a:gd name="connsiteY47098" fmla="*/ 1520171 h 4330701"/>
              <a:gd name="connsiteX47099" fmla="*/ 5167301 w 12191966"/>
              <a:gd name="connsiteY47099" fmla="*/ 1520965 h 4330701"/>
              <a:gd name="connsiteX47100" fmla="*/ 5169285 w 12191966"/>
              <a:gd name="connsiteY47100" fmla="*/ 1522553 h 4330701"/>
              <a:gd name="connsiteX47101" fmla="*/ 5171272 w 12191966"/>
              <a:gd name="connsiteY47101" fmla="*/ 1525331 h 4330701"/>
              <a:gd name="connsiteX47102" fmla="*/ 5175238 w 12191966"/>
              <a:gd name="connsiteY47102" fmla="*/ 1532078 h 4330701"/>
              <a:gd name="connsiteX47103" fmla="*/ 5179204 w 12191966"/>
              <a:gd name="connsiteY47103" fmla="*/ 1539620 h 4330701"/>
              <a:gd name="connsiteX47104" fmla="*/ 5181983 w 12191966"/>
              <a:gd name="connsiteY47104" fmla="*/ 1543589 h 4330701"/>
              <a:gd name="connsiteX47105" fmla="*/ 5184769 w 12191966"/>
              <a:gd name="connsiteY47105" fmla="*/ 1547161 h 4330701"/>
              <a:gd name="connsiteX47106" fmla="*/ 5187938 w 12191966"/>
              <a:gd name="connsiteY47106" fmla="*/ 1550733 h 4330701"/>
              <a:gd name="connsiteX47107" fmla="*/ 5191917 w 12191966"/>
              <a:gd name="connsiteY47107" fmla="*/ 1553115 h 4330701"/>
              <a:gd name="connsiteX47108" fmla="*/ 5196275 w 12191966"/>
              <a:gd name="connsiteY47108" fmla="*/ 1555099 h 4330701"/>
              <a:gd name="connsiteX47109" fmla="*/ 5201440 w 12191966"/>
              <a:gd name="connsiteY47109" fmla="*/ 1556290 h 4330701"/>
              <a:gd name="connsiteX47110" fmla="*/ 5192315 w 12191966"/>
              <a:gd name="connsiteY47110" fmla="*/ 1556687 h 4330701"/>
              <a:gd name="connsiteX47111" fmla="*/ 5184769 w 12191966"/>
              <a:gd name="connsiteY47111" fmla="*/ 1557878 h 4330701"/>
              <a:gd name="connsiteX47112" fmla="*/ 5178807 w 12191966"/>
              <a:gd name="connsiteY47112" fmla="*/ 1559068 h 4330701"/>
              <a:gd name="connsiteX47113" fmla="*/ 5173255 w 12191966"/>
              <a:gd name="connsiteY47113" fmla="*/ 1560656 h 4330701"/>
              <a:gd name="connsiteX47114" fmla="*/ 5163729 w 12191966"/>
              <a:gd name="connsiteY47114" fmla="*/ 1564228 h 4330701"/>
              <a:gd name="connsiteX47115" fmla="*/ 5159363 w 12191966"/>
              <a:gd name="connsiteY47115" fmla="*/ 1565419 h 4330701"/>
              <a:gd name="connsiteX47116" fmla="*/ 5154605 w 12191966"/>
              <a:gd name="connsiteY47116" fmla="*/ 1566213 h 4330701"/>
              <a:gd name="connsiteX47117" fmla="*/ 5159763 w 12191966"/>
              <a:gd name="connsiteY47117" fmla="*/ 1566610 h 4330701"/>
              <a:gd name="connsiteX47118" fmla="*/ 5162937 w 12191966"/>
              <a:gd name="connsiteY47118" fmla="*/ 1567800 h 4330701"/>
              <a:gd name="connsiteX47119" fmla="*/ 5166508 w 12191966"/>
              <a:gd name="connsiteY47119" fmla="*/ 1569388 h 4330701"/>
              <a:gd name="connsiteX47120" fmla="*/ 5165712 w 12191966"/>
              <a:gd name="connsiteY47120" fmla="*/ 1571373 h 4330701"/>
              <a:gd name="connsiteX47121" fmla="*/ 5165316 w 12191966"/>
              <a:gd name="connsiteY47121" fmla="*/ 1572960 h 4330701"/>
              <a:gd name="connsiteX47122" fmla="*/ 5164126 w 12191966"/>
              <a:gd name="connsiteY47122" fmla="*/ 1573754 h 4330701"/>
              <a:gd name="connsiteX47123" fmla="*/ 5163333 w 12191966"/>
              <a:gd name="connsiteY47123" fmla="*/ 1574151 h 4330701"/>
              <a:gd name="connsiteX47124" fmla="*/ 5166508 w 12191966"/>
              <a:gd name="connsiteY47124" fmla="*/ 1575342 h 4330701"/>
              <a:gd name="connsiteX47125" fmla="*/ 5166508 w 12191966"/>
              <a:gd name="connsiteY47125" fmla="*/ 1581295 h 4330701"/>
              <a:gd name="connsiteX47126" fmla="*/ 5165316 w 12191966"/>
              <a:gd name="connsiteY47126" fmla="*/ 1584868 h 4330701"/>
              <a:gd name="connsiteX47127" fmla="*/ 5164919 w 12191966"/>
              <a:gd name="connsiteY47127" fmla="*/ 1586455 h 4330701"/>
              <a:gd name="connsiteX47128" fmla="*/ 5163729 w 12191966"/>
              <a:gd name="connsiteY47128" fmla="*/ 1586852 h 4330701"/>
              <a:gd name="connsiteX47129" fmla="*/ 5163333 w 12191966"/>
              <a:gd name="connsiteY47129" fmla="*/ 1587249 h 4330701"/>
              <a:gd name="connsiteX47130" fmla="*/ 5162138 w 12191966"/>
              <a:gd name="connsiteY47130" fmla="*/ 1587249 h 4330701"/>
              <a:gd name="connsiteX47131" fmla="*/ 5159763 w 12191966"/>
              <a:gd name="connsiteY47131" fmla="*/ 1587249 h 4330701"/>
              <a:gd name="connsiteX47132" fmla="*/ 5157381 w 12191966"/>
              <a:gd name="connsiteY47132" fmla="*/ 1586455 h 4330701"/>
              <a:gd name="connsiteX47133" fmla="*/ 5154605 w 12191966"/>
              <a:gd name="connsiteY47133" fmla="*/ 1584868 h 4330701"/>
              <a:gd name="connsiteX47134" fmla="*/ 5152222 w 12191966"/>
              <a:gd name="connsiteY47134" fmla="*/ 1584471 h 4330701"/>
              <a:gd name="connsiteX47135" fmla="*/ 5149445 w 12191966"/>
              <a:gd name="connsiteY47135" fmla="*/ 1590821 h 4330701"/>
              <a:gd name="connsiteX47136" fmla="*/ 5152222 w 12191966"/>
              <a:gd name="connsiteY47136" fmla="*/ 1594393 h 4330701"/>
              <a:gd name="connsiteX47137" fmla="*/ 5155397 w 12191966"/>
              <a:gd name="connsiteY47137" fmla="*/ 1596378 h 4330701"/>
              <a:gd name="connsiteX47138" fmla="*/ 5158965 w 12191966"/>
              <a:gd name="connsiteY47138" fmla="*/ 1597569 h 4330701"/>
              <a:gd name="connsiteX47139" fmla="*/ 5162138 w 12191966"/>
              <a:gd name="connsiteY47139" fmla="*/ 1597966 h 4330701"/>
              <a:gd name="connsiteX47140" fmla="*/ 5166508 w 12191966"/>
              <a:gd name="connsiteY47140" fmla="*/ 1597569 h 4330701"/>
              <a:gd name="connsiteX47141" fmla="*/ 5169684 w 12191966"/>
              <a:gd name="connsiteY47141" fmla="*/ 1596775 h 4330701"/>
              <a:gd name="connsiteX47142" fmla="*/ 5178017 w 12191966"/>
              <a:gd name="connsiteY47142" fmla="*/ 1594393 h 4330701"/>
              <a:gd name="connsiteX47143" fmla="*/ 5184769 w 12191966"/>
              <a:gd name="connsiteY47143" fmla="*/ 1592409 h 4330701"/>
              <a:gd name="connsiteX47144" fmla="*/ 5188338 w 12191966"/>
              <a:gd name="connsiteY47144" fmla="*/ 1592012 h 4330701"/>
              <a:gd name="connsiteX47145" fmla="*/ 5191917 w 12191966"/>
              <a:gd name="connsiteY47145" fmla="*/ 1592012 h 4330701"/>
              <a:gd name="connsiteX47146" fmla="*/ 5195087 w 12191966"/>
              <a:gd name="connsiteY47146" fmla="*/ 1592409 h 4330701"/>
              <a:gd name="connsiteX47147" fmla="*/ 5197852 w 12191966"/>
              <a:gd name="connsiteY47147" fmla="*/ 1593997 h 4330701"/>
              <a:gd name="connsiteX47148" fmla="*/ 5200247 w 12191966"/>
              <a:gd name="connsiteY47148" fmla="*/ 1596775 h 4330701"/>
              <a:gd name="connsiteX47149" fmla="*/ 5203022 w 12191966"/>
              <a:gd name="connsiteY47149" fmla="*/ 1600347 h 4330701"/>
              <a:gd name="connsiteX47150" fmla="*/ 5201440 w 12191966"/>
              <a:gd name="connsiteY47150" fmla="*/ 1597966 h 4330701"/>
              <a:gd name="connsiteX47151" fmla="*/ 5201440 w 12191966"/>
              <a:gd name="connsiteY47151" fmla="*/ 1595981 h 4330701"/>
              <a:gd name="connsiteX47152" fmla="*/ 5201440 w 12191966"/>
              <a:gd name="connsiteY47152" fmla="*/ 1593997 h 4330701"/>
              <a:gd name="connsiteX47153" fmla="*/ 5201835 w 12191966"/>
              <a:gd name="connsiteY47153" fmla="*/ 1592012 h 4330701"/>
              <a:gd name="connsiteX47154" fmla="*/ 5203423 w 12191966"/>
              <a:gd name="connsiteY47154" fmla="*/ 1590027 h 4330701"/>
              <a:gd name="connsiteX47155" fmla="*/ 5205010 w 12191966"/>
              <a:gd name="connsiteY47155" fmla="*/ 1588440 h 4330701"/>
              <a:gd name="connsiteX47156" fmla="*/ 5208975 w 12191966"/>
              <a:gd name="connsiteY47156" fmla="*/ 1584868 h 4330701"/>
              <a:gd name="connsiteX47157" fmla="*/ 5213342 w 12191966"/>
              <a:gd name="connsiteY47157" fmla="*/ 1581295 h 4330701"/>
              <a:gd name="connsiteX47158" fmla="*/ 5218506 w 12191966"/>
              <a:gd name="connsiteY47158" fmla="*/ 1577723 h 4330701"/>
              <a:gd name="connsiteX47159" fmla="*/ 5222464 w 12191966"/>
              <a:gd name="connsiteY47159" fmla="*/ 1573754 h 4330701"/>
              <a:gd name="connsiteX47160" fmla="*/ 5224039 w 12191966"/>
              <a:gd name="connsiteY47160" fmla="*/ 1571373 h 4330701"/>
              <a:gd name="connsiteX47161" fmla="*/ 5224837 w 12191966"/>
              <a:gd name="connsiteY47161" fmla="*/ 1568594 h 4330701"/>
              <a:gd name="connsiteX47162" fmla="*/ 5227220 w 12191966"/>
              <a:gd name="connsiteY47162" fmla="*/ 1572166 h 4330701"/>
              <a:gd name="connsiteX47163" fmla="*/ 5228016 w 12191966"/>
              <a:gd name="connsiteY47163" fmla="*/ 1574945 h 4330701"/>
              <a:gd name="connsiteX47164" fmla="*/ 5228016 w 12191966"/>
              <a:gd name="connsiteY47164" fmla="*/ 1576929 h 4330701"/>
              <a:gd name="connsiteX47165" fmla="*/ 5227614 w 12191966"/>
              <a:gd name="connsiteY47165" fmla="*/ 1578914 h 4330701"/>
              <a:gd name="connsiteX47166" fmla="*/ 5226428 w 12191966"/>
              <a:gd name="connsiteY47166" fmla="*/ 1583280 h 4330701"/>
              <a:gd name="connsiteX47167" fmla="*/ 5226026 w 12191966"/>
              <a:gd name="connsiteY47167" fmla="*/ 1587249 h 4330701"/>
              <a:gd name="connsiteX47168" fmla="*/ 5226026 w 12191966"/>
              <a:gd name="connsiteY47168" fmla="*/ 1592409 h 4330701"/>
              <a:gd name="connsiteX47169" fmla="*/ 5228016 w 12191966"/>
              <a:gd name="connsiteY47169" fmla="*/ 1592409 h 4330701"/>
              <a:gd name="connsiteX47170" fmla="*/ 5229606 w 12191966"/>
              <a:gd name="connsiteY47170" fmla="*/ 1592409 h 4330701"/>
              <a:gd name="connsiteX47171" fmla="*/ 5231199 w 12191966"/>
              <a:gd name="connsiteY47171" fmla="*/ 1591218 h 4330701"/>
              <a:gd name="connsiteX47172" fmla="*/ 5231990 w 12191966"/>
              <a:gd name="connsiteY47172" fmla="*/ 1590424 h 4330701"/>
              <a:gd name="connsiteX47173" fmla="*/ 5233580 w 12191966"/>
              <a:gd name="connsiteY47173" fmla="*/ 1587249 h 4330701"/>
              <a:gd name="connsiteX47174" fmla="*/ 5234366 w 12191966"/>
              <a:gd name="connsiteY47174" fmla="*/ 1583677 h 4330701"/>
              <a:gd name="connsiteX47175" fmla="*/ 5235565 w 12191966"/>
              <a:gd name="connsiteY47175" fmla="*/ 1580898 h 4330701"/>
              <a:gd name="connsiteX47176" fmla="*/ 5236755 w 12191966"/>
              <a:gd name="connsiteY47176" fmla="*/ 1579311 h 4330701"/>
              <a:gd name="connsiteX47177" fmla="*/ 5237543 w 12191966"/>
              <a:gd name="connsiteY47177" fmla="*/ 1578517 h 4330701"/>
              <a:gd name="connsiteX47178" fmla="*/ 5238737 w 12191966"/>
              <a:gd name="connsiteY47178" fmla="*/ 1577326 h 4330701"/>
              <a:gd name="connsiteX47179" fmla="*/ 5240719 w 12191966"/>
              <a:gd name="connsiteY47179" fmla="*/ 1577326 h 4330701"/>
              <a:gd name="connsiteX47180" fmla="*/ 5242706 w 12191966"/>
              <a:gd name="connsiteY47180" fmla="*/ 1577326 h 4330701"/>
              <a:gd name="connsiteX47181" fmla="*/ 5245088 w 12191966"/>
              <a:gd name="connsiteY47181" fmla="*/ 1578517 h 4330701"/>
              <a:gd name="connsiteX47182" fmla="*/ 5245088 w 12191966"/>
              <a:gd name="connsiteY47182" fmla="*/ 1580898 h 4330701"/>
              <a:gd name="connsiteX47183" fmla="*/ 5244690 w 12191966"/>
              <a:gd name="connsiteY47183" fmla="*/ 1582883 h 4330701"/>
              <a:gd name="connsiteX47184" fmla="*/ 5243101 w 12191966"/>
              <a:gd name="connsiteY47184" fmla="*/ 1586455 h 4330701"/>
              <a:gd name="connsiteX47185" fmla="*/ 5241117 w 12191966"/>
              <a:gd name="connsiteY47185" fmla="*/ 1589234 h 4330701"/>
              <a:gd name="connsiteX47186" fmla="*/ 5238737 w 12191966"/>
              <a:gd name="connsiteY47186" fmla="*/ 1592012 h 4330701"/>
              <a:gd name="connsiteX47187" fmla="*/ 5236755 w 12191966"/>
              <a:gd name="connsiteY47187" fmla="*/ 1594790 h 4330701"/>
              <a:gd name="connsiteX47188" fmla="*/ 5235173 w 12191966"/>
              <a:gd name="connsiteY47188" fmla="*/ 1598363 h 4330701"/>
              <a:gd name="connsiteX47189" fmla="*/ 5234366 w 12191966"/>
              <a:gd name="connsiteY47189" fmla="*/ 1600347 h 4330701"/>
              <a:gd name="connsiteX47190" fmla="*/ 5234366 w 12191966"/>
              <a:gd name="connsiteY47190" fmla="*/ 1602729 h 4330701"/>
              <a:gd name="connsiteX47191" fmla="*/ 5234366 w 12191966"/>
              <a:gd name="connsiteY47191" fmla="*/ 1605507 h 4330701"/>
              <a:gd name="connsiteX47192" fmla="*/ 5234366 w 12191966"/>
              <a:gd name="connsiteY47192" fmla="*/ 1609079 h 4330701"/>
              <a:gd name="connsiteX47193" fmla="*/ 5229606 w 12191966"/>
              <a:gd name="connsiteY47193" fmla="*/ 1608285 h 4330701"/>
              <a:gd name="connsiteX47194" fmla="*/ 5227220 w 12191966"/>
              <a:gd name="connsiteY47194" fmla="*/ 1607492 h 4330701"/>
              <a:gd name="connsiteX47195" fmla="*/ 5224837 w 12191966"/>
              <a:gd name="connsiteY47195" fmla="*/ 1606301 h 4330701"/>
              <a:gd name="connsiteX47196" fmla="*/ 5222857 w 12191966"/>
              <a:gd name="connsiteY47196" fmla="*/ 1605507 h 4330701"/>
              <a:gd name="connsiteX47197" fmla="*/ 5220879 w 12191966"/>
              <a:gd name="connsiteY47197" fmla="*/ 1603522 h 4330701"/>
              <a:gd name="connsiteX47198" fmla="*/ 5219696 w 12191966"/>
              <a:gd name="connsiteY47198" fmla="*/ 1601538 h 4330701"/>
              <a:gd name="connsiteX47199" fmla="*/ 5218506 w 12191966"/>
              <a:gd name="connsiteY47199" fmla="*/ 1598760 h 4330701"/>
              <a:gd name="connsiteX47200" fmla="*/ 5216920 w 12191966"/>
              <a:gd name="connsiteY47200" fmla="*/ 1599553 h 4330701"/>
              <a:gd name="connsiteX47201" fmla="*/ 5216121 w 12191966"/>
              <a:gd name="connsiteY47201" fmla="*/ 1600347 h 4330701"/>
              <a:gd name="connsiteX47202" fmla="*/ 5214138 w 12191966"/>
              <a:gd name="connsiteY47202" fmla="*/ 1602729 h 4330701"/>
              <a:gd name="connsiteX47203" fmla="*/ 5212546 w 12191966"/>
              <a:gd name="connsiteY47203" fmla="*/ 1605904 h 4330701"/>
              <a:gd name="connsiteX47204" fmla="*/ 5211358 w 12191966"/>
              <a:gd name="connsiteY47204" fmla="*/ 1609476 h 4330701"/>
              <a:gd name="connsiteX47205" fmla="*/ 5227614 w 12191966"/>
              <a:gd name="connsiteY47205" fmla="*/ 1607888 h 4330701"/>
              <a:gd name="connsiteX47206" fmla="*/ 5227220 w 12191966"/>
              <a:gd name="connsiteY47206" fmla="*/ 1615430 h 4330701"/>
              <a:gd name="connsiteX47207" fmla="*/ 5226428 w 12191966"/>
              <a:gd name="connsiteY47207" fmla="*/ 1622574 h 4330701"/>
              <a:gd name="connsiteX47208" fmla="*/ 5224039 w 12191966"/>
              <a:gd name="connsiteY47208" fmla="*/ 1633688 h 4330701"/>
              <a:gd name="connsiteX47209" fmla="*/ 5227220 w 12191966"/>
              <a:gd name="connsiteY47209" fmla="*/ 1633688 h 4330701"/>
              <a:gd name="connsiteX47210" fmla="*/ 5229606 w 12191966"/>
              <a:gd name="connsiteY47210" fmla="*/ 1632894 h 4330701"/>
              <a:gd name="connsiteX47211" fmla="*/ 5235173 w 12191966"/>
              <a:gd name="connsiteY47211" fmla="*/ 1630909 h 4330701"/>
              <a:gd name="connsiteX47212" fmla="*/ 5240719 w 12191966"/>
              <a:gd name="connsiteY47212" fmla="*/ 1628528 h 4330701"/>
              <a:gd name="connsiteX47213" fmla="*/ 5246279 w 12191966"/>
              <a:gd name="connsiteY47213" fmla="*/ 1626146 h 4330701"/>
              <a:gd name="connsiteX47214" fmla="*/ 5255813 w 12191966"/>
              <a:gd name="connsiteY47214" fmla="*/ 1620590 h 4330701"/>
              <a:gd name="connsiteX47215" fmla="*/ 5259779 w 12191966"/>
              <a:gd name="connsiteY47215" fmla="*/ 1618605 h 4330701"/>
              <a:gd name="connsiteX47216" fmla="*/ 5262557 w 12191966"/>
              <a:gd name="connsiteY47216" fmla="*/ 1617414 h 4330701"/>
              <a:gd name="connsiteX47217" fmla="*/ 5261762 w 12191966"/>
              <a:gd name="connsiteY47217" fmla="*/ 1615033 h 4330701"/>
              <a:gd name="connsiteX47218" fmla="*/ 5260177 w 12191966"/>
              <a:gd name="connsiteY47218" fmla="*/ 1613445 h 4330701"/>
              <a:gd name="connsiteX47219" fmla="*/ 5258593 w 12191966"/>
              <a:gd name="connsiteY47219" fmla="*/ 1613048 h 4330701"/>
              <a:gd name="connsiteX47220" fmla="*/ 5256209 w 12191966"/>
              <a:gd name="connsiteY47220" fmla="*/ 1613048 h 4330701"/>
              <a:gd name="connsiteX47221" fmla="*/ 5251442 w 12191966"/>
              <a:gd name="connsiteY47221" fmla="*/ 1613048 h 4330701"/>
              <a:gd name="connsiteX47222" fmla="*/ 5246678 w 12191966"/>
              <a:gd name="connsiteY47222" fmla="*/ 1613445 h 4330701"/>
              <a:gd name="connsiteX47223" fmla="*/ 5249458 w 12191966"/>
              <a:gd name="connsiteY47223" fmla="*/ 1608285 h 4330701"/>
              <a:gd name="connsiteX47224" fmla="*/ 5252238 w 12191966"/>
              <a:gd name="connsiteY47224" fmla="*/ 1604316 h 4330701"/>
              <a:gd name="connsiteX47225" fmla="*/ 5254619 w 12191966"/>
              <a:gd name="connsiteY47225" fmla="*/ 1600744 h 4330701"/>
              <a:gd name="connsiteX47226" fmla="*/ 5257794 w 12191966"/>
              <a:gd name="connsiteY47226" fmla="*/ 1598363 h 4330701"/>
              <a:gd name="connsiteX47227" fmla="*/ 5260177 w 12191966"/>
              <a:gd name="connsiteY47227" fmla="*/ 1596775 h 4330701"/>
              <a:gd name="connsiteX47228" fmla="*/ 5263349 w 12191966"/>
              <a:gd name="connsiteY47228" fmla="*/ 1595981 h 4330701"/>
              <a:gd name="connsiteX47229" fmla="*/ 5266127 w 12191966"/>
              <a:gd name="connsiteY47229" fmla="*/ 1594790 h 4330701"/>
              <a:gd name="connsiteX47230" fmla="*/ 5269300 w 12191966"/>
              <a:gd name="connsiteY47230" fmla="*/ 1595187 h 4330701"/>
              <a:gd name="connsiteX47231" fmla="*/ 5272082 w 12191966"/>
              <a:gd name="connsiteY47231" fmla="*/ 1595981 h 4330701"/>
              <a:gd name="connsiteX47232" fmla="*/ 5275258 w 12191966"/>
              <a:gd name="connsiteY47232" fmla="*/ 1596775 h 4330701"/>
              <a:gd name="connsiteX47233" fmla="*/ 5278032 w 12191966"/>
              <a:gd name="connsiteY47233" fmla="*/ 1598363 h 4330701"/>
              <a:gd name="connsiteX47234" fmla="*/ 5281205 w 12191966"/>
              <a:gd name="connsiteY47234" fmla="*/ 1600347 h 4330701"/>
              <a:gd name="connsiteX47235" fmla="*/ 5287169 w 12191966"/>
              <a:gd name="connsiteY47235" fmla="*/ 1604713 h 4330701"/>
              <a:gd name="connsiteX47236" fmla="*/ 5293115 w 12191966"/>
              <a:gd name="connsiteY47236" fmla="*/ 1611064 h 4330701"/>
              <a:gd name="connsiteX47237" fmla="*/ 5294705 w 12191966"/>
              <a:gd name="connsiteY47237" fmla="*/ 1607888 h 4330701"/>
              <a:gd name="connsiteX47238" fmla="*/ 5298677 w 12191966"/>
              <a:gd name="connsiteY47238" fmla="*/ 1616621 h 4330701"/>
              <a:gd name="connsiteX47239" fmla="*/ 5310184 w 12191966"/>
              <a:gd name="connsiteY47239" fmla="*/ 1630116 h 4330701"/>
              <a:gd name="connsiteX47240" fmla="*/ 5312165 w 12191966"/>
              <a:gd name="connsiteY47240" fmla="*/ 1629322 h 4330701"/>
              <a:gd name="connsiteX47241" fmla="*/ 5313757 w 12191966"/>
              <a:gd name="connsiteY47241" fmla="*/ 1628528 h 4330701"/>
              <a:gd name="connsiteX47242" fmla="*/ 5314948 w 12191966"/>
              <a:gd name="connsiteY47242" fmla="*/ 1626543 h 4330701"/>
              <a:gd name="connsiteX47243" fmla="*/ 5315741 w 12191966"/>
              <a:gd name="connsiteY47243" fmla="*/ 1624956 h 4330701"/>
              <a:gd name="connsiteX47244" fmla="*/ 5317325 w 12191966"/>
              <a:gd name="connsiteY47244" fmla="*/ 1620590 h 4330701"/>
              <a:gd name="connsiteX47245" fmla="*/ 5318521 w 12191966"/>
              <a:gd name="connsiteY47245" fmla="*/ 1615430 h 4330701"/>
              <a:gd name="connsiteX47246" fmla="*/ 5319316 w 12191966"/>
              <a:gd name="connsiteY47246" fmla="*/ 1611064 h 4330701"/>
              <a:gd name="connsiteX47247" fmla="*/ 5320505 w 12191966"/>
              <a:gd name="connsiteY47247" fmla="*/ 1609079 h 4330701"/>
              <a:gd name="connsiteX47248" fmla="*/ 5321301 w 12191966"/>
              <a:gd name="connsiteY47248" fmla="*/ 1607492 h 4330701"/>
              <a:gd name="connsiteX47249" fmla="*/ 5322887 w 12191966"/>
              <a:gd name="connsiteY47249" fmla="*/ 1605904 h 4330701"/>
              <a:gd name="connsiteX47250" fmla="*/ 5324476 w 12191966"/>
              <a:gd name="connsiteY47250" fmla="*/ 1604713 h 4330701"/>
              <a:gd name="connsiteX47251" fmla="*/ 5326461 w 12191966"/>
              <a:gd name="connsiteY47251" fmla="*/ 1604316 h 4330701"/>
              <a:gd name="connsiteX47252" fmla="*/ 5328839 w 12191966"/>
              <a:gd name="connsiteY47252" fmla="*/ 1604713 h 4330701"/>
              <a:gd name="connsiteX47253" fmla="*/ 5328839 w 12191966"/>
              <a:gd name="connsiteY47253" fmla="*/ 1608285 h 4330701"/>
              <a:gd name="connsiteX47254" fmla="*/ 5328046 w 12191966"/>
              <a:gd name="connsiteY47254" fmla="*/ 1611461 h 4330701"/>
              <a:gd name="connsiteX47255" fmla="*/ 5326461 w 12191966"/>
              <a:gd name="connsiteY47255" fmla="*/ 1613445 h 4330701"/>
              <a:gd name="connsiteX47256" fmla="*/ 5324476 w 12191966"/>
              <a:gd name="connsiteY47256" fmla="*/ 1615430 h 4330701"/>
              <a:gd name="connsiteX47257" fmla="*/ 5322887 w 12191966"/>
              <a:gd name="connsiteY47257" fmla="*/ 1617414 h 4330701"/>
              <a:gd name="connsiteX47258" fmla="*/ 5321694 w 12191966"/>
              <a:gd name="connsiteY47258" fmla="*/ 1619796 h 4330701"/>
              <a:gd name="connsiteX47259" fmla="*/ 5321301 w 12191966"/>
              <a:gd name="connsiteY47259" fmla="*/ 1624162 h 4330701"/>
              <a:gd name="connsiteX47260" fmla="*/ 5322487 w 12191966"/>
              <a:gd name="connsiteY47260" fmla="*/ 1628925 h 4330701"/>
              <a:gd name="connsiteX47261" fmla="*/ 5339555 w 12191966"/>
              <a:gd name="connsiteY47261" fmla="*/ 1619399 h 4330701"/>
              <a:gd name="connsiteX47262" fmla="*/ 5338761 w 12191966"/>
              <a:gd name="connsiteY47262" fmla="*/ 1613842 h 4330701"/>
              <a:gd name="connsiteX47263" fmla="*/ 5339951 w 12191966"/>
              <a:gd name="connsiteY47263" fmla="*/ 1609079 h 4330701"/>
              <a:gd name="connsiteX47264" fmla="*/ 5341936 w 12191966"/>
              <a:gd name="connsiteY47264" fmla="*/ 1603522 h 4330701"/>
              <a:gd name="connsiteX47265" fmla="*/ 5345114 w 12191966"/>
              <a:gd name="connsiteY47265" fmla="*/ 1597569 h 4330701"/>
              <a:gd name="connsiteX47266" fmla="*/ 5343921 w 12191966"/>
              <a:gd name="connsiteY47266" fmla="*/ 1594790 h 4330701"/>
              <a:gd name="connsiteX47267" fmla="*/ 5343130 w 12191966"/>
              <a:gd name="connsiteY47267" fmla="*/ 1592409 h 4330701"/>
              <a:gd name="connsiteX47268" fmla="*/ 5340349 w 12191966"/>
              <a:gd name="connsiteY47268" fmla="*/ 1588837 h 4330701"/>
              <a:gd name="connsiteX47269" fmla="*/ 5337572 w 12191966"/>
              <a:gd name="connsiteY47269" fmla="*/ 1586455 h 4330701"/>
              <a:gd name="connsiteX47270" fmla="*/ 5334001 w 12191966"/>
              <a:gd name="connsiteY47270" fmla="*/ 1584471 h 4330701"/>
              <a:gd name="connsiteX47271" fmla="*/ 5334398 w 12191966"/>
              <a:gd name="connsiteY47271" fmla="*/ 1588043 h 4330701"/>
              <a:gd name="connsiteX47272" fmla="*/ 5334398 w 12191966"/>
              <a:gd name="connsiteY47272" fmla="*/ 1590821 h 4330701"/>
              <a:gd name="connsiteX47273" fmla="*/ 5334001 w 12191966"/>
              <a:gd name="connsiteY47273" fmla="*/ 1592409 h 4330701"/>
              <a:gd name="connsiteX47274" fmla="*/ 5332809 w 12191966"/>
              <a:gd name="connsiteY47274" fmla="*/ 1592806 h 4330701"/>
              <a:gd name="connsiteX47275" fmla="*/ 5332411 w 12191966"/>
              <a:gd name="connsiteY47275" fmla="*/ 1592806 h 4330701"/>
              <a:gd name="connsiteX47276" fmla="*/ 5329238 w 12191966"/>
              <a:gd name="connsiteY47276" fmla="*/ 1592806 h 4330701"/>
              <a:gd name="connsiteX47277" fmla="*/ 5327252 w 12191966"/>
              <a:gd name="connsiteY47277" fmla="*/ 1592806 h 4330701"/>
              <a:gd name="connsiteX47278" fmla="*/ 5326461 w 12191966"/>
              <a:gd name="connsiteY47278" fmla="*/ 1592012 h 4330701"/>
              <a:gd name="connsiteX47279" fmla="*/ 5326461 w 12191966"/>
              <a:gd name="connsiteY47279" fmla="*/ 1590424 h 4330701"/>
              <a:gd name="connsiteX47280" fmla="*/ 5326855 w 12191966"/>
              <a:gd name="connsiteY47280" fmla="*/ 1586852 h 4330701"/>
              <a:gd name="connsiteX47281" fmla="*/ 5327252 w 12191966"/>
              <a:gd name="connsiteY47281" fmla="*/ 1584471 h 4330701"/>
              <a:gd name="connsiteX47282" fmla="*/ 5328046 w 12191966"/>
              <a:gd name="connsiteY47282" fmla="*/ 1581692 h 4330701"/>
              <a:gd name="connsiteX47283" fmla="*/ 5328046 w 12191966"/>
              <a:gd name="connsiteY47283" fmla="*/ 1581295 h 4330701"/>
              <a:gd name="connsiteX47284" fmla="*/ 5324476 w 12191966"/>
              <a:gd name="connsiteY47284" fmla="*/ 1579311 h 4330701"/>
              <a:gd name="connsiteX47285" fmla="*/ 5321301 w 12191966"/>
              <a:gd name="connsiteY47285" fmla="*/ 1576929 h 4330701"/>
              <a:gd name="connsiteX47286" fmla="*/ 5315741 w 12191966"/>
              <a:gd name="connsiteY47286" fmla="*/ 1576929 h 4330701"/>
              <a:gd name="connsiteX47287" fmla="*/ 5316537 w 12191966"/>
              <a:gd name="connsiteY47287" fmla="*/ 1574945 h 4330701"/>
              <a:gd name="connsiteX47288" fmla="*/ 5317325 w 12191966"/>
              <a:gd name="connsiteY47288" fmla="*/ 1573357 h 4330701"/>
              <a:gd name="connsiteX47289" fmla="*/ 5318920 w 12191966"/>
              <a:gd name="connsiteY47289" fmla="*/ 1572166 h 4330701"/>
              <a:gd name="connsiteX47290" fmla="*/ 5320505 w 12191966"/>
              <a:gd name="connsiteY47290" fmla="*/ 1571770 h 4330701"/>
              <a:gd name="connsiteX47291" fmla="*/ 5320505 w 12191966"/>
              <a:gd name="connsiteY47291" fmla="*/ 1556687 h 4330701"/>
              <a:gd name="connsiteX47292" fmla="*/ 5320505 w 12191966"/>
              <a:gd name="connsiteY47292" fmla="*/ 1543589 h 4330701"/>
              <a:gd name="connsiteX47293" fmla="*/ 5320902 w 12191966"/>
              <a:gd name="connsiteY47293" fmla="*/ 1522553 h 4330701"/>
              <a:gd name="connsiteX47294" fmla="*/ 5320902 w 12191966"/>
              <a:gd name="connsiteY47294" fmla="*/ 1513027 h 4330701"/>
              <a:gd name="connsiteX47295" fmla="*/ 5320505 w 12191966"/>
              <a:gd name="connsiteY47295" fmla="*/ 1502707 h 4330701"/>
              <a:gd name="connsiteX47296" fmla="*/ 5318920 w 12191966"/>
              <a:gd name="connsiteY47296" fmla="*/ 1491196 h 4330701"/>
              <a:gd name="connsiteX47297" fmla="*/ 5316537 w 12191966"/>
              <a:gd name="connsiteY47297" fmla="*/ 1477305 h 4330701"/>
              <a:gd name="connsiteX47298" fmla="*/ 5318920 w 12191966"/>
              <a:gd name="connsiteY47298" fmla="*/ 1474923 h 4330701"/>
              <a:gd name="connsiteX47299" fmla="*/ 5320902 w 12191966"/>
              <a:gd name="connsiteY47299" fmla="*/ 1473335 h 4330701"/>
              <a:gd name="connsiteX47300" fmla="*/ 5326461 w 12191966"/>
              <a:gd name="connsiteY47300" fmla="*/ 1470557 h 4330701"/>
              <a:gd name="connsiteX47301" fmla="*/ 5320902 w 12191966"/>
              <a:gd name="connsiteY47301" fmla="*/ 1469763 h 4330701"/>
              <a:gd name="connsiteX47302" fmla="*/ 5319709 w 12191966"/>
              <a:gd name="connsiteY47302" fmla="*/ 1470954 h 4330701"/>
              <a:gd name="connsiteX47303" fmla="*/ 5318521 w 12191966"/>
              <a:gd name="connsiteY47303" fmla="*/ 1472542 h 4330701"/>
              <a:gd name="connsiteX47304" fmla="*/ 5312165 w 12191966"/>
              <a:gd name="connsiteY47304" fmla="*/ 1474923 h 4330701"/>
              <a:gd name="connsiteX47305" fmla="*/ 5303834 w 12191966"/>
              <a:gd name="connsiteY47305" fmla="*/ 1477305 h 4330701"/>
              <a:gd name="connsiteX47306" fmla="*/ 5291131 w 12191966"/>
              <a:gd name="connsiteY47306" fmla="*/ 1480480 h 4330701"/>
              <a:gd name="connsiteX47307" fmla="*/ 5295100 w 12191966"/>
              <a:gd name="connsiteY47307" fmla="*/ 1484052 h 4330701"/>
              <a:gd name="connsiteX47308" fmla="*/ 5297880 w 12191966"/>
              <a:gd name="connsiteY47308" fmla="*/ 1486434 h 4330701"/>
              <a:gd name="connsiteX47309" fmla="*/ 5298677 w 12191966"/>
              <a:gd name="connsiteY47309" fmla="*/ 1489212 h 4330701"/>
              <a:gd name="connsiteX47310" fmla="*/ 5298677 w 12191966"/>
              <a:gd name="connsiteY47310" fmla="*/ 1491196 h 4330701"/>
              <a:gd name="connsiteX47311" fmla="*/ 5298276 w 12191966"/>
              <a:gd name="connsiteY47311" fmla="*/ 1493181 h 4330701"/>
              <a:gd name="connsiteX47312" fmla="*/ 5296288 w 12191966"/>
              <a:gd name="connsiteY47312" fmla="*/ 1494372 h 4330701"/>
              <a:gd name="connsiteX47313" fmla="*/ 5293910 w 12191966"/>
              <a:gd name="connsiteY47313" fmla="*/ 1495959 h 4330701"/>
              <a:gd name="connsiteX47314" fmla="*/ 5290736 w 12191966"/>
              <a:gd name="connsiteY47314" fmla="*/ 1497547 h 4330701"/>
              <a:gd name="connsiteX47315" fmla="*/ 5283592 w 12191966"/>
              <a:gd name="connsiteY47315" fmla="*/ 1500722 h 4330701"/>
              <a:gd name="connsiteX47316" fmla="*/ 5275656 w 12191966"/>
              <a:gd name="connsiteY47316" fmla="*/ 1503501 h 4330701"/>
              <a:gd name="connsiteX47317" fmla="*/ 5272082 w 12191966"/>
              <a:gd name="connsiteY47317" fmla="*/ 1505088 h 4330701"/>
              <a:gd name="connsiteX47318" fmla="*/ 5268507 w 12191966"/>
              <a:gd name="connsiteY47318" fmla="*/ 1506676 h 4330701"/>
              <a:gd name="connsiteX47319" fmla="*/ 5265732 w 12191966"/>
              <a:gd name="connsiteY47319" fmla="*/ 1508661 h 4330701"/>
              <a:gd name="connsiteX47320" fmla="*/ 5263349 w 12191966"/>
              <a:gd name="connsiteY47320" fmla="*/ 1511042 h 4330701"/>
              <a:gd name="connsiteX47321" fmla="*/ 5263748 w 12191966"/>
              <a:gd name="connsiteY47321" fmla="*/ 1507073 h 4330701"/>
              <a:gd name="connsiteX47322" fmla="*/ 5263748 w 12191966"/>
              <a:gd name="connsiteY47322" fmla="*/ 1503501 h 4330701"/>
              <a:gd name="connsiteX47323" fmla="*/ 5263349 w 12191966"/>
              <a:gd name="connsiteY47323" fmla="*/ 1500722 h 4330701"/>
              <a:gd name="connsiteX47324" fmla="*/ 5262557 w 12191966"/>
              <a:gd name="connsiteY47324" fmla="*/ 1498738 h 4330701"/>
              <a:gd name="connsiteX47325" fmla="*/ 5261762 w 12191966"/>
              <a:gd name="connsiteY47325" fmla="*/ 1496356 h 4330701"/>
              <a:gd name="connsiteX47326" fmla="*/ 5260574 w 12191966"/>
              <a:gd name="connsiteY47326" fmla="*/ 1494372 h 4330701"/>
              <a:gd name="connsiteX47327" fmla="*/ 5257794 w 12191966"/>
              <a:gd name="connsiteY47327" fmla="*/ 1491990 h 4330701"/>
              <a:gd name="connsiteX47328" fmla="*/ 5255018 w 12191966"/>
              <a:gd name="connsiteY47328" fmla="*/ 1489212 h 4330701"/>
              <a:gd name="connsiteX47329" fmla="*/ 5253826 w 12191966"/>
              <a:gd name="connsiteY47329" fmla="*/ 1487624 h 4330701"/>
              <a:gd name="connsiteX47330" fmla="*/ 5252634 w 12191966"/>
              <a:gd name="connsiteY47330" fmla="*/ 1485640 h 4330701"/>
              <a:gd name="connsiteX47331" fmla="*/ 5252238 w 12191966"/>
              <a:gd name="connsiteY47331" fmla="*/ 1482861 h 4330701"/>
              <a:gd name="connsiteX47332" fmla="*/ 5251442 w 12191966"/>
              <a:gd name="connsiteY47332" fmla="*/ 1480083 h 4330701"/>
              <a:gd name="connsiteX47333" fmla="*/ 5251442 w 12191966"/>
              <a:gd name="connsiteY47333" fmla="*/ 1476908 h 4330701"/>
              <a:gd name="connsiteX47334" fmla="*/ 5252238 w 12191966"/>
              <a:gd name="connsiteY47334" fmla="*/ 1472939 h 4330701"/>
              <a:gd name="connsiteX47335" fmla="*/ 5255018 w 12191966"/>
              <a:gd name="connsiteY47335" fmla="*/ 1471351 h 4330701"/>
              <a:gd name="connsiteX47336" fmla="*/ 5258986 w 12191966"/>
              <a:gd name="connsiteY47336" fmla="*/ 1469763 h 4330701"/>
              <a:gd name="connsiteX47337" fmla="*/ 5268110 w 12191966"/>
              <a:gd name="connsiteY47337" fmla="*/ 1467382 h 4330701"/>
              <a:gd name="connsiteX47338" fmla="*/ 5278822 w 12191966"/>
              <a:gd name="connsiteY47338" fmla="*/ 1465794 h 4330701"/>
              <a:gd name="connsiteX47339" fmla="*/ 5289945 w 12191966"/>
              <a:gd name="connsiteY47339" fmla="*/ 1465000 h 4330701"/>
              <a:gd name="connsiteX47340" fmla="*/ 5286768 w 12191966"/>
              <a:gd name="connsiteY47340" fmla="*/ 1464603 h 4330701"/>
              <a:gd name="connsiteX47341" fmla="*/ 5283190 w 12191966"/>
              <a:gd name="connsiteY47341" fmla="*/ 1463413 h 4330701"/>
              <a:gd name="connsiteX47342" fmla="*/ 5286370 w 12191966"/>
              <a:gd name="connsiteY47342" fmla="*/ 1461031 h 4330701"/>
              <a:gd name="connsiteX47343" fmla="*/ 5289149 w 12191966"/>
              <a:gd name="connsiteY47343" fmla="*/ 1458253 h 4330701"/>
              <a:gd name="connsiteX47344" fmla="*/ 5291923 w 12191966"/>
              <a:gd name="connsiteY47344" fmla="*/ 1455474 h 4330701"/>
              <a:gd name="connsiteX47345" fmla="*/ 5294705 w 12191966"/>
              <a:gd name="connsiteY47345" fmla="*/ 1453490 h 4330701"/>
              <a:gd name="connsiteX47346" fmla="*/ 5297482 w 12191966"/>
              <a:gd name="connsiteY47346" fmla="*/ 1451505 h 4330701"/>
              <a:gd name="connsiteX47347" fmla="*/ 5298677 w 12191966"/>
              <a:gd name="connsiteY47347" fmla="*/ 1450712 h 4330701"/>
              <a:gd name="connsiteX47348" fmla="*/ 5300262 w 12191966"/>
              <a:gd name="connsiteY47348" fmla="*/ 1450712 h 4330701"/>
              <a:gd name="connsiteX47349" fmla="*/ 5301849 w 12191966"/>
              <a:gd name="connsiteY47349" fmla="*/ 1451505 h 4330701"/>
              <a:gd name="connsiteX47350" fmla="*/ 5303436 w 12191966"/>
              <a:gd name="connsiteY47350" fmla="*/ 1452299 h 4330701"/>
              <a:gd name="connsiteX47351" fmla="*/ 5304625 w 12191966"/>
              <a:gd name="connsiteY47351" fmla="*/ 1453490 h 4330701"/>
              <a:gd name="connsiteX47352" fmla="*/ 5306218 w 12191966"/>
              <a:gd name="connsiteY47352" fmla="*/ 1455474 h 4330701"/>
              <a:gd name="connsiteX47353" fmla="*/ 5303436 w 12191966"/>
              <a:gd name="connsiteY47353" fmla="*/ 1447933 h 4330701"/>
              <a:gd name="connsiteX47354" fmla="*/ 5302642 w 12191966"/>
              <a:gd name="connsiteY47354" fmla="*/ 1445552 h 4330701"/>
              <a:gd name="connsiteX47355" fmla="*/ 5302642 w 12191966"/>
              <a:gd name="connsiteY47355" fmla="*/ 1443964 h 4330701"/>
              <a:gd name="connsiteX47356" fmla="*/ 5303436 w 12191966"/>
              <a:gd name="connsiteY47356" fmla="*/ 1442376 h 4330701"/>
              <a:gd name="connsiteX47357" fmla="*/ 5303834 w 12191966"/>
              <a:gd name="connsiteY47357" fmla="*/ 1441186 h 4330701"/>
              <a:gd name="connsiteX47358" fmla="*/ 5305820 w 12191966"/>
              <a:gd name="connsiteY47358" fmla="*/ 1439995 h 4330701"/>
              <a:gd name="connsiteX47359" fmla="*/ 5308201 w 12191966"/>
              <a:gd name="connsiteY47359" fmla="*/ 1438407 h 4330701"/>
              <a:gd name="connsiteX47360" fmla="*/ 5309390 w 12191966"/>
              <a:gd name="connsiteY47360" fmla="*/ 1437217 h 4330701"/>
              <a:gd name="connsiteX47361" fmla="*/ 5310184 w 12191966"/>
              <a:gd name="connsiteY47361" fmla="*/ 1436026 h 4330701"/>
              <a:gd name="connsiteX47362" fmla="*/ 5311377 w 12191966"/>
              <a:gd name="connsiteY47362" fmla="*/ 1434438 h 4330701"/>
              <a:gd name="connsiteX47363" fmla="*/ 5312165 w 12191966"/>
              <a:gd name="connsiteY47363" fmla="*/ 1432454 h 4330701"/>
              <a:gd name="connsiteX47364" fmla="*/ 5312961 w 12191966"/>
              <a:gd name="connsiteY47364" fmla="*/ 1429278 h 4330701"/>
              <a:gd name="connsiteX47365" fmla="*/ 5312961 w 12191966"/>
              <a:gd name="connsiteY47365" fmla="*/ 1425309 h 4330701"/>
              <a:gd name="connsiteX47366" fmla="*/ 5315344 w 12191966"/>
              <a:gd name="connsiteY47366" fmla="*/ 1426500 h 4330701"/>
              <a:gd name="connsiteX47367" fmla="*/ 5316930 w 12191966"/>
              <a:gd name="connsiteY47367" fmla="*/ 1427294 h 4330701"/>
              <a:gd name="connsiteX47368" fmla="*/ 5318521 w 12191966"/>
              <a:gd name="connsiteY47368" fmla="*/ 1428881 h 4330701"/>
              <a:gd name="connsiteX47369" fmla="*/ 5319709 w 12191966"/>
              <a:gd name="connsiteY47369" fmla="*/ 1431263 h 4330701"/>
              <a:gd name="connsiteX47370" fmla="*/ 5320902 w 12191966"/>
              <a:gd name="connsiteY47370" fmla="*/ 1434438 h 4330701"/>
              <a:gd name="connsiteX47371" fmla="*/ 5321301 w 12191966"/>
              <a:gd name="connsiteY47371" fmla="*/ 1437217 h 4330701"/>
              <a:gd name="connsiteX47372" fmla="*/ 5321694 w 12191966"/>
              <a:gd name="connsiteY47372" fmla="*/ 1445949 h 4330701"/>
              <a:gd name="connsiteX47373" fmla="*/ 5323282 w 12191966"/>
              <a:gd name="connsiteY47373" fmla="*/ 1444361 h 4330701"/>
              <a:gd name="connsiteX47374" fmla="*/ 5324874 w 12191966"/>
              <a:gd name="connsiteY47374" fmla="*/ 1443170 h 4330701"/>
              <a:gd name="connsiteX47375" fmla="*/ 5326855 w 12191966"/>
              <a:gd name="connsiteY47375" fmla="*/ 1442376 h 4330701"/>
              <a:gd name="connsiteX47376" fmla="*/ 5328445 w 12191966"/>
              <a:gd name="connsiteY47376" fmla="*/ 1440789 h 4330701"/>
              <a:gd name="connsiteX47377" fmla="*/ 5330031 w 12191966"/>
              <a:gd name="connsiteY47377" fmla="*/ 1439201 h 4330701"/>
              <a:gd name="connsiteX47378" fmla="*/ 5330821 w 12191966"/>
              <a:gd name="connsiteY47378" fmla="*/ 1437217 h 4330701"/>
              <a:gd name="connsiteX47379" fmla="*/ 5330821 w 12191966"/>
              <a:gd name="connsiteY47379" fmla="*/ 1434438 h 4330701"/>
              <a:gd name="connsiteX47380" fmla="*/ 5330427 w 12191966"/>
              <a:gd name="connsiteY47380" fmla="*/ 1430469 h 4330701"/>
              <a:gd name="connsiteX47381" fmla="*/ 5328046 w 12191966"/>
              <a:gd name="connsiteY47381" fmla="*/ 1426500 h 4330701"/>
              <a:gd name="connsiteX47382" fmla="*/ 5326855 w 12191966"/>
              <a:gd name="connsiteY47382" fmla="*/ 1424118 h 4330701"/>
              <a:gd name="connsiteX47383" fmla="*/ 5326061 w 12191966"/>
              <a:gd name="connsiteY47383" fmla="*/ 1421737 h 4330701"/>
              <a:gd name="connsiteX47384" fmla="*/ 5325269 w 12191966"/>
              <a:gd name="connsiteY47384" fmla="*/ 1418959 h 4330701"/>
              <a:gd name="connsiteX47385" fmla="*/ 5324874 w 12191966"/>
              <a:gd name="connsiteY47385" fmla="*/ 1415783 h 4330701"/>
              <a:gd name="connsiteX47386" fmla="*/ 5324874 w 12191966"/>
              <a:gd name="connsiteY47386" fmla="*/ 1411814 h 4330701"/>
              <a:gd name="connsiteX47387" fmla="*/ 5325269 w 12191966"/>
              <a:gd name="connsiteY47387" fmla="*/ 1407051 h 4330701"/>
              <a:gd name="connsiteX47388" fmla="*/ 5317728 w 12191966"/>
              <a:gd name="connsiteY47388" fmla="*/ 1407051 h 4330701"/>
              <a:gd name="connsiteX47389" fmla="*/ 5310184 w 12191966"/>
              <a:gd name="connsiteY47389" fmla="*/ 1406654 h 4330701"/>
              <a:gd name="connsiteX47390" fmla="*/ 5302642 w 12191966"/>
              <a:gd name="connsiteY47390" fmla="*/ 1406257 h 4330701"/>
              <a:gd name="connsiteX47391" fmla="*/ 5294309 w 12191966"/>
              <a:gd name="connsiteY47391" fmla="*/ 1404670 h 4330701"/>
              <a:gd name="connsiteX47392" fmla="*/ 5285577 w 12191966"/>
              <a:gd name="connsiteY47392" fmla="*/ 1403082 h 4330701"/>
              <a:gd name="connsiteX47393" fmla="*/ 5276845 w 12191966"/>
              <a:gd name="connsiteY47393" fmla="*/ 1401098 h 4330701"/>
              <a:gd name="connsiteX47394" fmla="*/ 5267317 w 12191966"/>
              <a:gd name="connsiteY47394" fmla="*/ 1398319 h 4330701"/>
              <a:gd name="connsiteX47395" fmla="*/ 5256606 w 12191966"/>
              <a:gd name="connsiteY47395" fmla="*/ 1395144 h 4330701"/>
              <a:gd name="connsiteX47396" fmla="*/ 5259779 w 12191966"/>
              <a:gd name="connsiteY47396" fmla="*/ 1390381 h 4330701"/>
              <a:gd name="connsiteX47397" fmla="*/ 5260971 w 12191966"/>
              <a:gd name="connsiteY47397" fmla="*/ 1386015 h 4330701"/>
              <a:gd name="connsiteX47398" fmla="*/ 5261762 w 12191966"/>
              <a:gd name="connsiteY47398" fmla="*/ 1382045 h 4330701"/>
              <a:gd name="connsiteX47399" fmla="*/ 5260971 w 12191966"/>
              <a:gd name="connsiteY47399" fmla="*/ 1378473 h 4330701"/>
              <a:gd name="connsiteX47400" fmla="*/ 5258986 w 12191966"/>
              <a:gd name="connsiteY47400" fmla="*/ 1370138 h 4330701"/>
              <a:gd name="connsiteX47401" fmla="*/ 5258193 w 12191966"/>
              <a:gd name="connsiteY47401" fmla="*/ 1364978 h 4330701"/>
              <a:gd name="connsiteX47402" fmla="*/ 5257002 w 12191966"/>
              <a:gd name="connsiteY47402" fmla="*/ 1359421 h 4330701"/>
              <a:gd name="connsiteX47403" fmla="*/ 5252238 w 12191966"/>
              <a:gd name="connsiteY47403" fmla="*/ 1359421 h 4330701"/>
              <a:gd name="connsiteX47404" fmla="*/ 5250650 w 12191966"/>
              <a:gd name="connsiteY47404" fmla="*/ 1362200 h 4330701"/>
              <a:gd name="connsiteX47405" fmla="*/ 5250251 w 12191966"/>
              <a:gd name="connsiteY47405" fmla="*/ 1360612 h 4330701"/>
              <a:gd name="connsiteX47406" fmla="*/ 5249458 w 12191966"/>
              <a:gd name="connsiteY47406" fmla="*/ 1359025 h 4330701"/>
              <a:gd name="connsiteX47407" fmla="*/ 5245485 w 12191966"/>
              <a:gd name="connsiteY47407" fmla="*/ 1359025 h 4330701"/>
              <a:gd name="connsiteX47408" fmla="*/ 5241514 w 12191966"/>
              <a:gd name="connsiteY47408" fmla="*/ 1358628 h 4330701"/>
              <a:gd name="connsiteX47409" fmla="*/ 5241911 w 12191966"/>
              <a:gd name="connsiteY47409" fmla="*/ 1354262 h 4330701"/>
              <a:gd name="connsiteX47410" fmla="*/ 5243101 w 12191966"/>
              <a:gd name="connsiteY47410" fmla="*/ 1349896 h 4330701"/>
              <a:gd name="connsiteX47411" fmla="*/ 5243898 w 12191966"/>
              <a:gd name="connsiteY47411" fmla="*/ 1345927 h 4330701"/>
              <a:gd name="connsiteX47412" fmla="*/ 5245485 w 12191966"/>
              <a:gd name="connsiteY47412" fmla="*/ 1343148 h 4330701"/>
              <a:gd name="connsiteX47413" fmla="*/ 5247473 w 12191966"/>
              <a:gd name="connsiteY47413" fmla="*/ 1339973 h 4330701"/>
              <a:gd name="connsiteX47414" fmla="*/ 5249458 w 12191966"/>
              <a:gd name="connsiteY47414" fmla="*/ 1337591 h 4330701"/>
              <a:gd name="connsiteX47415" fmla="*/ 5252238 w 12191966"/>
              <a:gd name="connsiteY47415" fmla="*/ 1334813 h 4330701"/>
              <a:gd name="connsiteX47416" fmla="*/ 5254619 w 12191966"/>
              <a:gd name="connsiteY47416" fmla="*/ 1332828 h 4330701"/>
              <a:gd name="connsiteX47417" fmla="*/ 5252634 w 12191966"/>
              <a:gd name="connsiteY47417" fmla="*/ 1330844 h 4330701"/>
              <a:gd name="connsiteX47418" fmla="*/ 5251043 w 12191966"/>
              <a:gd name="connsiteY47418" fmla="*/ 1328859 h 4330701"/>
              <a:gd name="connsiteX47419" fmla="*/ 5249458 w 12191966"/>
              <a:gd name="connsiteY47419" fmla="*/ 1328065 h 4330701"/>
              <a:gd name="connsiteX47420" fmla="*/ 5247473 w 12191966"/>
              <a:gd name="connsiteY47420" fmla="*/ 1326875 h 4330701"/>
              <a:gd name="connsiteX47421" fmla="*/ 5246279 w 12191966"/>
              <a:gd name="connsiteY47421" fmla="*/ 1326478 h 4330701"/>
              <a:gd name="connsiteX47422" fmla="*/ 5244690 w 12191966"/>
              <a:gd name="connsiteY47422" fmla="*/ 1326478 h 4330701"/>
              <a:gd name="connsiteX47423" fmla="*/ 5241117 w 12191966"/>
              <a:gd name="connsiteY47423" fmla="*/ 1326875 h 4330701"/>
              <a:gd name="connsiteX47424" fmla="*/ 5237543 w 12191966"/>
              <a:gd name="connsiteY47424" fmla="*/ 1328859 h 4330701"/>
              <a:gd name="connsiteX47425" fmla="*/ 5233580 w 12191966"/>
              <a:gd name="connsiteY47425" fmla="*/ 1330844 h 4330701"/>
              <a:gd name="connsiteX47426" fmla="*/ 5226026 w 12191966"/>
              <a:gd name="connsiteY47426" fmla="*/ 1337194 h 4330701"/>
              <a:gd name="connsiteX47427" fmla="*/ 5229606 w 12191966"/>
              <a:gd name="connsiteY47427" fmla="*/ 1336004 h 4330701"/>
              <a:gd name="connsiteX47428" fmla="*/ 5233580 w 12191966"/>
              <a:gd name="connsiteY47428" fmla="*/ 1334019 h 4330701"/>
              <a:gd name="connsiteX47429" fmla="*/ 5237543 w 12191966"/>
              <a:gd name="connsiteY47429" fmla="*/ 1331638 h 4330701"/>
              <a:gd name="connsiteX47430" fmla="*/ 5241911 w 12191966"/>
              <a:gd name="connsiteY47430" fmla="*/ 1328462 h 4330701"/>
              <a:gd name="connsiteX47431" fmla="*/ 5239134 w 12191966"/>
              <a:gd name="connsiteY47431" fmla="*/ 1336004 h 4330701"/>
              <a:gd name="connsiteX47432" fmla="*/ 5235565 w 12191966"/>
              <a:gd name="connsiteY47432" fmla="*/ 1342354 h 4330701"/>
              <a:gd name="connsiteX47433" fmla="*/ 5232392 w 12191966"/>
              <a:gd name="connsiteY47433" fmla="*/ 1347911 h 4330701"/>
              <a:gd name="connsiteX47434" fmla="*/ 5229208 w 12191966"/>
              <a:gd name="connsiteY47434" fmla="*/ 1353071 h 4330701"/>
              <a:gd name="connsiteX47435" fmla="*/ 5225627 w 12191966"/>
              <a:gd name="connsiteY47435" fmla="*/ 1357040 h 4330701"/>
              <a:gd name="connsiteX47436" fmla="*/ 5221675 w 12191966"/>
              <a:gd name="connsiteY47436" fmla="*/ 1360612 h 4330701"/>
              <a:gd name="connsiteX47437" fmla="*/ 5218112 w 12191966"/>
              <a:gd name="connsiteY47437" fmla="*/ 1363788 h 4330701"/>
              <a:gd name="connsiteX47438" fmla="*/ 5214138 w 12191966"/>
              <a:gd name="connsiteY47438" fmla="*/ 1366566 h 4330701"/>
              <a:gd name="connsiteX47439" fmla="*/ 5205802 w 12191966"/>
              <a:gd name="connsiteY47439" fmla="*/ 1371726 h 4330701"/>
              <a:gd name="connsiteX47440" fmla="*/ 5197457 w 12191966"/>
              <a:gd name="connsiteY47440" fmla="*/ 1376092 h 4330701"/>
              <a:gd name="connsiteX47441" fmla="*/ 5188738 w 12191966"/>
              <a:gd name="connsiteY47441" fmla="*/ 1381649 h 4330701"/>
              <a:gd name="connsiteX47442" fmla="*/ 5184366 w 12191966"/>
              <a:gd name="connsiteY47442" fmla="*/ 1385221 h 4330701"/>
              <a:gd name="connsiteX47443" fmla="*/ 5180000 w 12191966"/>
              <a:gd name="connsiteY47443" fmla="*/ 1388793 h 4330701"/>
              <a:gd name="connsiteX47444" fmla="*/ 5182780 w 12191966"/>
              <a:gd name="connsiteY47444" fmla="*/ 1383633 h 4330701"/>
              <a:gd name="connsiteX47445" fmla="*/ 5184769 w 12191966"/>
              <a:gd name="connsiteY47445" fmla="*/ 1379267 h 4330701"/>
              <a:gd name="connsiteX47446" fmla="*/ 5185950 w 12191966"/>
              <a:gd name="connsiteY47446" fmla="*/ 1375695 h 4330701"/>
              <a:gd name="connsiteX47447" fmla="*/ 5185555 w 12191966"/>
              <a:gd name="connsiteY47447" fmla="*/ 1373313 h 4330701"/>
              <a:gd name="connsiteX47448" fmla="*/ 5184366 w 12191966"/>
              <a:gd name="connsiteY47448" fmla="*/ 1370535 h 4330701"/>
              <a:gd name="connsiteX47449" fmla="*/ 5182381 w 12191966"/>
              <a:gd name="connsiteY47449" fmla="*/ 1368550 h 4330701"/>
              <a:gd name="connsiteX47450" fmla="*/ 5180000 w 12191966"/>
              <a:gd name="connsiteY47450" fmla="*/ 1366963 h 4330701"/>
              <a:gd name="connsiteX47451" fmla="*/ 5177219 w 12191966"/>
              <a:gd name="connsiteY47451" fmla="*/ 1365772 h 4330701"/>
              <a:gd name="connsiteX47452" fmla="*/ 5170872 w 12191966"/>
              <a:gd name="connsiteY47452" fmla="*/ 1362994 h 4330701"/>
              <a:gd name="connsiteX47453" fmla="*/ 5167699 w 12191966"/>
              <a:gd name="connsiteY47453" fmla="*/ 1361406 h 4330701"/>
              <a:gd name="connsiteX47454" fmla="*/ 5164919 w 12191966"/>
              <a:gd name="connsiteY47454" fmla="*/ 1359421 h 4330701"/>
              <a:gd name="connsiteX47455" fmla="*/ 5162138 w 12191966"/>
              <a:gd name="connsiteY47455" fmla="*/ 1357437 h 4330701"/>
              <a:gd name="connsiteX47456" fmla="*/ 5160160 w 12191966"/>
              <a:gd name="connsiteY47456" fmla="*/ 1354659 h 4330701"/>
              <a:gd name="connsiteX47457" fmla="*/ 5158965 w 12191966"/>
              <a:gd name="connsiteY47457" fmla="*/ 1351483 h 4330701"/>
              <a:gd name="connsiteX47458" fmla="*/ 5158171 w 12191966"/>
              <a:gd name="connsiteY47458" fmla="*/ 1347117 h 4330701"/>
              <a:gd name="connsiteX47459" fmla="*/ 5155792 w 12191966"/>
              <a:gd name="connsiteY47459" fmla="*/ 1347514 h 4330701"/>
              <a:gd name="connsiteX47460" fmla="*/ 5153809 w 12191966"/>
              <a:gd name="connsiteY47460" fmla="*/ 1348705 h 4330701"/>
              <a:gd name="connsiteX47461" fmla="*/ 5149841 w 12191966"/>
              <a:gd name="connsiteY47461" fmla="*/ 1352674 h 4330701"/>
              <a:gd name="connsiteX47462" fmla="*/ 5145079 w 12191966"/>
              <a:gd name="connsiteY47462" fmla="*/ 1356643 h 4330701"/>
              <a:gd name="connsiteX47463" fmla="*/ 5148252 w 12191966"/>
              <a:gd name="connsiteY47463" fmla="*/ 1357040 h 4330701"/>
              <a:gd name="connsiteX47464" fmla="*/ 5150635 w 12191966"/>
              <a:gd name="connsiteY47464" fmla="*/ 1357437 h 4330701"/>
              <a:gd name="connsiteX47465" fmla="*/ 5152616 w 12191966"/>
              <a:gd name="connsiteY47465" fmla="*/ 1359025 h 4330701"/>
              <a:gd name="connsiteX47466" fmla="*/ 5154605 w 12191966"/>
              <a:gd name="connsiteY47466" fmla="*/ 1361009 h 4330701"/>
              <a:gd name="connsiteX47467" fmla="*/ 5155792 w 12191966"/>
              <a:gd name="connsiteY47467" fmla="*/ 1363788 h 4330701"/>
              <a:gd name="connsiteX47468" fmla="*/ 5157381 w 12191966"/>
              <a:gd name="connsiteY47468" fmla="*/ 1366169 h 4330701"/>
              <a:gd name="connsiteX47469" fmla="*/ 5158965 w 12191966"/>
              <a:gd name="connsiteY47469" fmla="*/ 1372123 h 4330701"/>
              <a:gd name="connsiteX47470" fmla="*/ 5160954 w 12191966"/>
              <a:gd name="connsiteY47470" fmla="*/ 1377679 h 4330701"/>
              <a:gd name="connsiteX47471" fmla="*/ 5162138 w 12191966"/>
              <a:gd name="connsiteY47471" fmla="*/ 1380458 h 4330701"/>
              <a:gd name="connsiteX47472" fmla="*/ 5163333 w 12191966"/>
              <a:gd name="connsiteY47472" fmla="*/ 1382839 h 4330701"/>
              <a:gd name="connsiteX47473" fmla="*/ 5165316 w 12191966"/>
              <a:gd name="connsiteY47473" fmla="*/ 1384824 h 4330701"/>
              <a:gd name="connsiteX47474" fmla="*/ 5167301 w 12191966"/>
              <a:gd name="connsiteY47474" fmla="*/ 1386015 h 4330701"/>
              <a:gd name="connsiteX47475" fmla="*/ 5169684 w 12191966"/>
              <a:gd name="connsiteY47475" fmla="*/ 1387206 h 4330701"/>
              <a:gd name="connsiteX47476" fmla="*/ 5172859 w 12191966"/>
              <a:gd name="connsiteY47476" fmla="*/ 1387206 h 4330701"/>
              <a:gd name="connsiteX47477" fmla="*/ 5172459 w 12191966"/>
              <a:gd name="connsiteY47477" fmla="*/ 1388793 h 4330701"/>
              <a:gd name="connsiteX47478" fmla="*/ 5171272 w 12191966"/>
              <a:gd name="connsiteY47478" fmla="*/ 1390381 h 4330701"/>
              <a:gd name="connsiteX47479" fmla="*/ 5170872 w 12191966"/>
              <a:gd name="connsiteY47479" fmla="*/ 1391572 h 4330701"/>
              <a:gd name="connsiteX47480" fmla="*/ 5169285 w 12191966"/>
              <a:gd name="connsiteY47480" fmla="*/ 1392366 h 4330701"/>
              <a:gd name="connsiteX47481" fmla="*/ 5166907 w 12191966"/>
              <a:gd name="connsiteY47481" fmla="*/ 1393159 h 4330701"/>
              <a:gd name="connsiteX47482" fmla="*/ 5163729 w 12191966"/>
              <a:gd name="connsiteY47482" fmla="*/ 1394350 h 4330701"/>
              <a:gd name="connsiteX47483" fmla="*/ 5160954 w 12191966"/>
              <a:gd name="connsiteY47483" fmla="*/ 1394747 h 4330701"/>
              <a:gd name="connsiteX47484" fmla="*/ 5158171 w 12191966"/>
              <a:gd name="connsiteY47484" fmla="*/ 1396335 h 4330701"/>
              <a:gd name="connsiteX47485" fmla="*/ 5157381 w 12191966"/>
              <a:gd name="connsiteY47485" fmla="*/ 1397128 h 4330701"/>
              <a:gd name="connsiteX47486" fmla="*/ 5156188 w 12191966"/>
              <a:gd name="connsiteY47486" fmla="*/ 1398319 h 4330701"/>
              <a:gd name="connsiteX47487" fmla="*/ 5155792 w 12191966"/>
              <a:gd name="connsiteY47487" fmla="*/ 1400304 h 4330701"/>
              <a:gd name="connsiteX47488" fmla="*/ 5155792 w 12191966"/>
              <a:gd name="connsiteY47488" fmla="*/ 1402288 h 4330701"/>
              <a:gd name="connsiteX47489" fmla="*/ 5150635 w 12191966"/>
              <a:gd name="connsiteY47489" fmla="*/ 1398319 h 4330701"/>
              <a:gd name="connsiteX47490" fmla="*/ 5147064 w 12191966"/>
              <a:gd name="connsiteY47490" fmla="*/ 1393556 h 4330701"/>
              <a:gd name="connsiteX47491" fmla="*/ 5144286 w 12191966"/>
              <a:gd name="connsiteY47491" fmla="*/ 1389190 h 4330701"/>
              <a:gd name="connsiteX47492" fmla="*/ 5142700 w 12191966"/>
              <a:gd name="connsiteY47492" fmla="*/ 1383633 h 4330701"/>
              <a:gd name="connsiteX47493" fmla="*/ 5141904 w 12191966"/>
              <a:gd name="connsiteY47493" fmla="*/ 1377679 h 4330701"/>
              <a:gd name="connsiteX47494" fmla="*/ 5141904 w 12191966"/>
              <a:gd name="connsiteY47494" fmla="*/ 1371726 h 4330701"/>
              <a:gd name="connsiteX47495" fmla="*/ 5142700 w 12191966"/>
              <a:gd name="connsiteY47495" fmla="*/ 1364581 h 4330701"/>
              <a:gd name="connsiteX47496" fmla="*/ 5144681 w 12191966"/>
              <a:gd name="connsiteY47496" fmla="*/ 1357437 h 4330701"/>
              <a:gd name="connsiteX47497" fmla="*/ 5137148 w 12191966"/>
              <a:gd name="connsiteY47497" fmla="*/ 1363788 h 4330701"/>
              <a:gd name="connsiteX47498" fmla="*/ 5130004 w 12191966"/>
              <a:gd name="connsiteY47498" fmla="*/ 1370138 h 4330701"/>
              <a:gd name="connsiteX47499" fmla="*/ 5127226 w 12191966"/>
              <a:gd name="connsiteY47499" fmla="*/ 1373710 h 4330701"/>
              <a:gd name="connsiteX47500" fmla="*/ 5124050 w 12191966"/>
              <a:gd name="connsiteY47500" fmla="*/ 1377679 h 4330701"/>
              <a:gd name="connsiteX47501" fmla="*/ 5121275 w 12191966"/>
              <a:gd name="connsiteY47501" fmla="*/ 1381649 h 4330701"/>
              <a:gd name="connsiteX47502" fmla="*/ 5119288 w 12191966"/>
              <a:gd name="connsiteY47502" fmla="*/ 1386809 h 4330701"/>
              <a:gd name="connsiteX47503" fmla="*/ 5120479 w 12191966"/>
              <a:gd name="connsiteY47503" fmla="*/ 1386809 h 4330701"/>
              <a:gd name="connsiteX47504" fmla="*/ 5122065 w 12191966"/>
              <a:gd name="connsiteY47504" fmla="*/ 1386809 h 4330701"/>
              <a:gd name="connsiteX47505" fmla="*/ 5122065 w 12191966"/>
              <a:gd name="connsiteY47505" fmla="*/ 1424912 h 4330701"/>
              <a:gd name="connsiteX47506" fmla="*/ 5118494 w 12191966"/>
              <a:gd name="connsiteY47506" fmla="*/ 1425309 h 4330701"/>
              <a:gd name="connsiteX47507" fmla="*/ 5115717 w 12191966"/>
              <a:gd name="connsiteY47507" fmla="*/ 1425309 h 4330701"/>
              <a:gd name="connsiteX47508" fmla="*/ 5112939 w 12191966"/>
              <a:gd name="connsiteY47508" fmla="*/ 1424118 h 4330701"/>
              <a:gd name="connsiteX47509" fmla="*/ 5110558 w 12191966"/>
              <a:gd name="connsiteY47509" fmla="*/ 1422134 h 4330701"/>
              <a:gd name="connsiteX47510" fmla="*/ 5108574 w 12191966"/>
              <a:gd name="connsiteY47510" fmla="*/ 1420149 h 4330701"/>
              <a:gd name="connsiteX47511" fmla="*/ 5106985 w 12191966"/>
              <a:gd name="connsiteY47511" fmla="*/ 1417371 h 4330701"/>
              <a:gd name="connsiteX47512" fmla="*/ 5106194 w 12191966"/>
              <a:gd name="connsiteY47512" fmla="*/ 1414196 h 4330701"/>
              <a:gd name="connsiteX47513" fmla="*/ 5105797 w 12191966"/>
              <a:gd name="connsiteY47513" fmla="*/ 1410623 h 4330701"/>
              <a:gd name="connsiteX47514" fmla="*/ 5105002 w 12191966"/>
              <a:gd name="connsiteY47514" fmla="*/ 1407051 h 4330701"/>
              <a:gd name="connsiteX47515" fmla="*/ 5105797 w 12191966"/>
              <a:gd name="connsiteY47515" fmla="*/ 1403876 h 4330701"/>
              <a:gd name="connsiteX47516" fmla="*/ 5106194 w 12191966"/>
              <a:gd name="connsiteY47516" fmla="*/ 1400304 h 4330701"/>
              <a:gd name="connsiteX47517" fmla="*/ 5106593 w 12191966"/>
              <a:gd name="connsiteY47517" fmla="*/ 1396732 h 4330701"/>
              <a:gd name="connsiteX47518" fmla="*/ 5108178 w 12191966"/>
              <a:gd name="connsiteY47518" fmla="*/ 1393556 h 4330701"/>
              <a:gd name="connsiteX47519" fmla="*/ 5109764 w 12191966"/>
              <a:gd name="connsiteY47519" fmla="*/ 1390778 h 4330701"/>
              <a:gd name="connsiteX47520" fmla="*/ 5111747 w 12191966"/>
              <a:gd name="connsiteY47520" fmla="*/ 1388793 h 4330701"/>
              <a:gd name="connsiteX47521" fmla="*/ 5114128 w 12191966"/>
              <a:gd name="connsiteY47521" fmla="*/ 1387206 h 4330701"/>
              <a:gd name="connsiteX47522" fmla="*/ 5107781 w 12191966"/>
              <a:gd name="connsiteY47522" fmla="*/ 1385618 h 4330701"/>
              <a:gd name="connsiteX47523" fmla="*/ 5102621 w 12191966"/>
              <a:gd name="connsiteY47523" fmla="*/ 1385221 h 4330701"/>
              <a:gd name="connsiteX47524" fmla="*/ 5098261 w 12191966"/>
              <a:gd name="connsiteY47524" fmla="*/ 1385618 h 4330701"/>
              <a:gd name="connsiteX47525" fmla="*/ 5093891 w 12191966"/>
              <a:gd name="connsiteY47525" fmla="*/ 1386809 h 4330701"/>
              <a:gd name="connsiteX47526" fmla="*/ 5085558 w 12191966"/>
              <a:gd name="connsiteY47526" fmla="*/ 1390778 h 4330701"/>
              <a:gd name="connsiteX47527" fmla="*/ 5080005 w 12191966"/>
              <a:gd name="connsiteY47527" fmla="*/ 1393159 h 4330701"/>
              <a:gd name="connsiteX47528" fmla="*/ 5073659 w 12191966"/>
              <a:gd name="connsiteY47528" fmla="*/ 1395541 h 4330701"/>
              <a:gd name="connsiteX47529" fmla="*/ 5074453 w 12191966"/>
              <a:gd name="connsiteY47529" fmla="*/ 1393556 h 4330701"/>
              <a:gd name="connsiteX47530" fmla="*/ 5074850 w 12191966"/>
              <a:gd name="connsiteY47530" fmla="*/ 1392366 h 4330701"/>
              <a:gd name="connsiteX47531" fmla="*/ 5074453 w 12191966"/>
              <a:gd name="connsiteY47531" fmla="*/ 1390381 h 4330701"/>
              <a:gd name="connsiteX47532" fmla="*/ 5073659 w 12191966"/>
              <a:gd name="connsiteY47532" fmla="*/ 1387999 h 4330701"/>
              <a:gd name="connsiteX47533" fmla="*/ 5071677 w 12191966"/>
              <a:gd name="connsiteY47533" fmla="*/ 1386809 h 4330701"/>
              <a:gd name="connsiteX47534" fmla="*/ 5068900 w 12191966"/>
              <a:gd name="connsiteY47534" fmla="*/ 1384824 h 4330701"/>
              <a:gd name="connsiteX47535" fmla="*/ 5062951 w 12191966"/>
              <a:gd name="connsiteY47535" fmla="*/ 1380458 h 4330701"/>
              <a:gd name="connsiteX47536" fmla="*/ 5055009 w 12191966"/>
              <a:gd name="connsiteY47536" fmla="*/ 1377283 h 4330701"/>
              <a:gd name="connsiteX47537" fmla="*/ 5046278 w 12191966"/>
              <a:gd name="connsiteY47537" fmla="*/ 1373313 h 4330701"/>
              <a:gd name="connsiteX47538" fmla="*/ 5028013 w 12191966"/>
              <a:gd name="connsiteY47538" fmla="*/ 1366566 h 4330701"/>
              <a:gd name="connsiteX47539" fmla="*/ 5026821 w 12191966"/>
              <a:gd name="connsiteY47539" fmla="*/ 1367757 h 4330701"/>
              <a:gd name="connsiteX47540" fmla="*/ 5026426 w 12191966"/>
              <a:gd name="connsiteY47540" fmla="*/ 1368154 h 4330701"/>
              <a:gd name="connsiteX47541" fmla="*/ 5025232 w 12191966"/>
              <a:gd name="connsiteY47541" fmla="*/ 1368154 h 4330701"/>
              <a:gd name="connsiteX47542" fmla="*/ 5024439 w 12191966"/>
              <a:gd name="connsiteY47542" fmla="*/ 1368154 h 4330701"/>
              <a:gd name="connsiteX47543" fmla="*/ 5022851 w 12191966"/>
              <a:gd name="connsiteY47543" fmla="*/ 1366566 h 4330701"/>
              <a:gd name="connsiteX47544" fmla="*/ 5020864 w 12191966"/>
              <a:gd name="connsiteY47544" fmla="*/ 1364184 h 4330701"/>
              <a:gd name="connsiteX47545" fmla="*/ 5020864 w 12191966"/>
              <a:gd name="connsiteY47545" fmla="*/ 1367757 h 4330701"/>
              <a:gd name="connsiteX47546" fmla="*/ 5021259 w 12191966"/>
              <a:gd name="connsiteY47546" fmla="*/ 1370932 h 4330701"/>
              <a:gd name="connsiteX47547" fmla="*/ 5018879 w 12191966"/>
              <a:gd name="connsiteY47547" fmla="*/ 1370138 h 4330701"/>
              <a:gd name="connsiteX47548" fmla="*/ 5016103 w 12191966"/>
              <a:gd name="connsiteY47548" fmla="*/ 1369741 h 4330701"/>
              <a:gd name="connsiteX47549" fmla="*/ 5014118 w 12191966"/>
              <a:gd name="connsiteY47549" fmla="*/ 1369741 h 4330701"/>
              <a:gd name="connsiteX47550" fmla="*/ 5012136 w 12191966"/>
              <a:gd name="connsiteY47550" fmla="*/ 1370138 h 4330701"/>
              <a:gd name="connsiteX47551" fmla="*/ 5010946 w 12191966"/>
              <a:gd name="connsiteY47551" fmla="*/ 1370535 h 4330701"/>
              <a:gd name="connsiteX47552" fmla="*/ 5009355 w 12191966"/>
              <a:gd name="connsiteY47552" fmla="*/ 1371726 h 4330701"/>
              <a:gd name="connsiteX47553" fmla="*/ 5006181 w 12191966"/>
              <a:gd name="connsiteY47553" fmla="*/ 1373710 h 4330701"/>
              <a:gd name="connsiteX47554" fmla="*/ 5003800 w 12191966"/>
              <a:gd name="connsiteY47554" fmla="*/ 1376092 h 4330701"/>
              <a:gd name="connsiteX47555" fmla="*/ 5001419 w 12191966"/>
              <a:gd name="connsiteY47555" fmla="*/ 1378076 h 4330701"/>
              <a:gd name="connsiteX47556" fmla="*/ 4999831 w 12191966"/>
              <a:gd name="connsiteY47556" fmla="*/ 1378473 h 4330701"/>
              <a:gd name="connsiteX47557" fmla="*/ 4997844 w 12191966"/>
              <a:gd name="connsiteY47557" fmla="*/ 1379267 h 4330701"/>
              <a:gd name="connsiteX47558" fmla="*/ 4995860 w 12191966"/>
              <a:gd name="connsiteY47558" fmla="*/ 1379267 h 4330701"/>
              <a:gd name="connsiteX47559" fmla="*/ 4993079 w 12191966"/>
              <a:gd name="connsiteY47559" fmla="*/ 1378473 h 4330701"/>
              <a:gd name="connsiteX47560" fmla="*/ 4995066 w 12191966"/>
              <a:gd name="connsiteY47560" fmla="*/ 1375695 h 4330701"/>
              <a:gd name="connsiteX47561" fmla="*/ 4996655 w 12191966"/>
              <a:gd name="connsiteY47561" fmla="*/ 1373313 h 4330701"/>
              <a:gd name="connsiteX47562" fmla="*/ 5001419 w 12191966"/>
              <a:gd name="connsiteY47562" fmla="*/ 1368550 h 4330701"/>
              <a:gd name="connsiteX47563" fmla="*/ 5005785 w 12191966"/>
              <a:gd name="connsiteY47563" fmla="*/ 1364581 h 4330701"/>
              <a:gd name="connsiteX47564" fmla="*/ 5010147 w 12191966"/>
              <a:gd name="connsiteY47564" fmla="*/ 1360612 h 4330701"/>
              <a:gd name="connsiteX47565" fmla="*/ 5000623 w 12191966"/>
              <a:gd name="connsiteY47565" fmla="*/ 1357040 h 4330701"/>
              <a:gd name="connsiteX47566" fmla="*/ 4998639 w 12191966"/>
              <a:gd name="connsiteY47566" fmla="*/ 1355055 h 4330701"/>
              <a:gd name="connsiteX47567" fmla="*/ 4997050 w 12191966"/>
              <a:gd name="connsiteY47567" fmla="*/ 1353071 h 4330701"/>
              <a:gd name="connsiteX47568" fmla="*/ 4996255 w 12191966"/>
              <a:gd name="connsiteY47568" fmla="*/ 1351086 h 4330701"/>
              <a:gd name="connsiteX47569" fmla="*/ 4995860 w 12191966"/>
              <a:gd name="connsiteY47569" fmla="*/ 1349102 h 4330701"/>
              <a:gd name="connsiteX47570" fmla="*/ 4995860 w 12191966"/>
              <a:gd name="connsiteY47570" fmla="*/ 1347514 h 4330701"/>
              <a:gd name="connsiteX47571" fmla="*/ 4995860 w 12191966"/>
              <a:gd name="connsiteY47571" fmla="*/ 1345530 h 4330701"/>
              <a:gd name="connsiteX47572" fmla="*/ 4996255 w 12191966"/>
              <a:gd name="connsiteY47572" fmla="*/ 1343942 h 4330701"/>
              <a:gd name="connsiteX47573" fmla="*/ 4997050 w 12191966"/>
              <a:gd name="connsiteY47573" fmla="*/ 1342354 h 4330701"/>
              <a:gd name="connsiteX47574" fmla="*/ 4993874 w 12191966"/>
              <a:gd name="connsiteY47574" fmla="*/ 1343545 h 4330701"/>
              <a:gd name="connsiteX47575" fmla="*/ 4990306 w 12191966"/>
              <a:gd name="connsiteY47575" fmla="*/ 1345133 h 4330701"/>
              <a:gd name="connsiteX47576" fmla="*/ 4983157 w 12191966"/>
              <a:gd name="connsiteY47576" fmla="*/ 1348705 h 4330701"/>
              <a:gd name="connsiteX47577" fmla="*/ 4976809 w 12191966"/>
              <a:gd name="connsiteY47577" fmla="*/ 1351880 h 4330701"/>
              <a:gd name="connsiteX47578" fmla="*/ 4973238 w 12191966"/>
              <a:gd name="connsiteY47578" fmla="*/ 1353071 h 4330701"/>
              <a:gd name="connsiteX47579" fmla="*/ 4970061 w 12191966"/>
              <a:gd name="connsiteY47579" fmla="*/ 1354262 h 4330701"/>
              <a:gd name="connsiteX47580" fmla="*/ 4967279 w 12191966"/>
              <a:gd name="connsiteY47580" fmla="*/ 1354659 h 4330701"/>
              <a:gd name="connsiteX47581" fmla="*/ 4964503 w 12191966"/>
              <a:gd name="connsiteY47581" fmla="*/ 1354659 h 4330701"/>
              <a:gd name="connsiteX47582" fmla="*/ 4962122 w 12191966"/>
              <a:gd name="connsiteY47582" fmla="*/ 1353468 h 4330701"/>
              <a:gd name="connsiteX47583" fmla="*/ 4959740 w 12191966"/>
              <a:gd name="connsiteY47583" fmla="*/ 1351483 h 4330701"/>
              <a:gd name="connsiteX47584" fmla="*/ 4957756 w 12191966"/>
              <a:gd name="connsiteY47584" fmla="*/ 1349102 h 4330701"/>
              <a:gd name="connsiteX47585" fmla="*/ 4956169 w 12191966"/>
              <a:gd name="connsiteY47585" fmla="*/ 1345133 h 4330701"/>
              <a:gd name="connsiteX47586" fmla="*/ 4954977 w 12191966"/>
              <a:gd name="connsiteY47586" fmla="*/ 1339576 h 4330701"/>
              <a:gd name="connsiteX47587" fmla="*/ 4954183 w 12191966"/>
              <a:gd name="connsiteY47587" fmla="*/ 1332828 h 4330701"/>
              <a:gd name="connsiteX47588" fmla="*/ 4957756 w 12191966"/>
              <a:gd name="connsiteY47588" fmla="*/ 1333622 h 4330701"/>
              <a:gd name="connsiteX47589" fmla="*/ 4960137 w 12191966"/>
              <a:gd name="connsiteY47589" fmla="*/ 1334019 h 4330701"/>
              <a:gd name="connsiteX47590" fmla="*/ 4962524 w 12191966"/>
              <a:gd name="connsiteY47590" fmla="*/ 1334416 h 4330701"/>
              <a:gd name="connsiteX47591" fmla="*/ 4965301 w 12191966"/>
              <a:gd name="connsiteY47591" fmla="*/ 1334019 h 4330701"/>
              <a:gd name="connsiteX47592" fmla="*/ 4969267 w 12191966"/>
              <a:gd name="connsiteY47592" fmla="*/ 1332828 h 4330701"/>
              <a:gd name="connsiteX47593" fmla="*/ 4972439 w 12191966"/>
              <a:gd name="connsiteY47593" fmla="*/ 1330844 h 4330701"/>
              <a:gd name="connsiteX47594" fmla="*/ 4976016 w 12191966"/>
              <a:gd name="connsiteY47594" fmla="*/ 1328859 h 4330701"/>
              <a:gd name="connsiteX47595" fmla="*/ 4979586 w 12191966"/>
              <a:gd name="connsiteY47595" fmla="*/ 1327669 h 4330701"/>
              <a:gd name="connsiteX47596" fmla="*/ 4983555 w 12191966"/>
              <a:gd name="connsiteY47596" fmla="*/ 1326081 h 4330701"/>
              <a:gd name="connsiteX47597" fmla="*/ 4985545 w 12191966"/>
              <a:gd name="connsiteY47597" fmla="*/ 1325287 h 4330701"/>
              <a:gd name="connsiteX47598" fmla="*/ 4988324 w 12191966"/>
              <a:gd name="connsiteY47598" fmla="*/ 1325287 h 4330701"/>
              <a:gd name="connsiteX47599" fmla="*/ 4977205 w 12191966"/>
              <a:gd name="connsiteY47599" fmla="*/ 1322509 h 4330701"/>
              <a:gd name="connsiteX47600" fmla="*/ 4967279 w 12191966"/>
              <a:gd name="connsiteY47600" fmla="*/ 1320524 h 4330701"/>
              <a:gd name="connsiteX47601" fmla="*/ 4966091 w 12191966"/>
              <a:gd name="connsiteY47601" fmla="*/ 1324096 h 4330701"/>
              <a:gd name="connsiteX47602" fmla="*/ 4965301 w 12191966"/>
              <a:gd name="connsiteY47602" fmla="*/ 1327669 h 4330701"/>
              <a:gd name="connsiteX47603" fmla="*/ 4963712 w 12191966"/>
              <a:gd name="connsiteY47603" fmla="*/ 1324493 h 4330701"/>
              <a:gd name="connsiteX47604" fmla="*/ 4962122 w 12191966"/>
              <a:gd name="connsiteY47604" fmla="*/ 1322112 h 4330701"/>
              <a:gd name="connsiteX47605" fmla="*/ 4960936 w 12191966"/>
              <a:gd name="connsiteY47605" fmla="*/ 1320524 h 4330701"/>
              <a:gd name="connsiteX47606" fmla="*/ 4959740 w 12191966"/>
              <a:gd name="connsiteY47606" fmla="*/ 1320127 h 4330701"/>
              <a:gd name="connsiteX47607" fmla="*/ 4957756 w 12191966"/>
              <a:gd name="connsiteY47607" fmla="*/ 1319333 h 4330701"/>
              <a:gd name="connsiteX47608" fmla="*/ 4955375 w 12191966"/>
              <a:gd name="connsiteY47608" fmla="*/ 1320921 h 4330701"/>
              <a:gd name="connsiteX47609" fmla="*/ 4953388 w 12191966"/>
              <a:gd name="connsiteY47609" fmla="*/ 1323303 h 4330701"/>
              <a:gd name="connsiteX47610" fmla="*/ 4948627 w 12191966"/>
              <a:gd name="connsiteY47610" fmla="*/ 1329653 h 4330701"/>
              <a:gd name="connsiteX47611" fmla="*/ 4945451 w 12191966"/>
              <a:gd name="connsiteY47611" fmla="*/ 1332432 h 4330701"/>
              <a:gd name="connsiteX47612" fmla="*/ 4942672 w 12191966"/>
              <a:gd name="connsiteY47612" fmla="*/ 1334813 h 4330701"/>
              <a:gd name="connsiteX47613" fmla="*/ 4940685 w 12191966"/>
              <a:gd name="connsiteY47613" fmla="*/ 1336004 h 4330701"/>
              <a:gd name="connsiteX47614" fmla="*/ 4938705 w 12191966"/>
              <a:gd name="connsiteY47614" fmla="*/ 1336401 h 4330701"/>
              <a:gd name="connsiteX47615" fmla="*/ 4936320 w 12191966"/>
              <a:gd name="connsiteY47615" fmla="*/ 1337194 h 4330701"/>
              <a:gd name="connsiteX47616" fmla="*/ 4933940 w 12191966"/>
              <a:gd name="connsiteY47616" fmla="*/ 1337194 h 4330701"/>
              <a:gd name="connsiteX47617" fmla="*/ 4935130 w 12191966"/>
              <a:gd name="connsiteY47617" fmla="*/ 1331638 h 4330701"/>
              <a:gd name="connsiteX47618" fmla="*/ 4936320 w 12191966"/>
              <a:gd name="connsiteY47618" fmla="*/ 1327669 h 4330701"/>
              <a:gd name="connsiteX47619" fmla="*/ 4938705 w 12191966"/>
              <a:gd name="connsiteY47619" fmla="*/ 1323303 h 4330701"/>
              <a:gd name="connsiteX47620" fmla="*/ 4940685 w 12191966"/>
              <a:gd name="connsiteY47620" fmla="*/ 1320127 h 4330701"/>
              <a:gd name="connsiteX47621" fmla="*/ 4934335 w 12191966"/>
              <a:gd name="connsiteY47621" fmla="*/ 1320921 h 4330701"/>
              <a:gd name="connsiteX47622" fmla="*/ 4927983 w 12191966"/>
              <a:gd name="connsiteY47622" fmla="*/ 1322509 h 4330701"/>
              <a:gd name="connsiteX47623" fmla="*/ 4915280 w 12191966"/>
              <a:gd name="connsiteY47623" fmla="*/ 1325287 h 4330701"/>
              <a:gd name="connsiteX47624" fmla="*/ 4902178 w 12191966"/>
              <a:gd name="connsiteY47624" fmla="*/ 1330050 h 4330701"/>
              <a:gd name="connsiteX47625" fmla="*/ 4888286 w 12191966"/>
              <a:gd name="connsiteY47625" fmla="*/ 1334813 h 4330701"/>
              <a:gd name="connsiteX47626" fmla="*/ 4887491 w 12191966"/>
              <a:gd name="connsiteY47626" fmla="*/ 1337591 h 4330701"/>
              <a:gd name="connsiteX47627" fmla="*/ 4885904 w 12191966"/>
              <a:gd name="connsiteY47627" fmla="*/ 1339973 h 4330701"/>
              <a:gd name="connsiteX47628" fmla="*/ 4883916 w 12191966"/>
              <a:gd name="connsiteY47628" fmla="*/ 1341164 h 4330701"/>
              <a:gd name="connsiteX47629" fmla="*/ 4881933 w 12191966"/>
              <a:gd name="connsiteY47629" fmla="*/ 1341957 h 4330701"/>
              <a:gd name="connsiteX47630" fmla="*/ 4878759 w 12191966"/>
              <a:gd name="connsiteY47630" fmla="*/ 1341957 h 4330701"/>
              <a:gd name="connsiteX47631" fmla="*/ 4875581 w 12191966"/>
              <a:gd name="connsiteY47631" fmla="*/ 1341957 h 4330701"/>
              <a:gd name="connsiteX47632" fmla="*/ 4869235 w 12191966"/>
              <a:gd name="connsiteY47632" fmla="*/ 1341560 h 4330701"/>
              <a:gd name="connsiteX47633" fmla="*/ 4859315 w 12191966"/>
              <a:gd name="connsiteY47633" fmla="*/ 1344339 h 4330701"/>
              <a:gd name="connsiteX47634" fmla="*/ 4847809 w 12191966"/>
              <a:gd name="connsiteY47634" fmla="*/ 1347514 h 4330701"/>
              <a:gd name="connsiteX47635" fmla="*/ 4849003 w 12191966"/>
              <a:gd name="connsiteY47635" fmla="*/ 1345133 h 4330701"/>
              <a:gd name="connsiteX47636" fmla="*/ 4850587 w 12191966"/>
              <a:gd name="connsiteY47636" fmla="*/ 1341957 h 4330701"/>
              <a:gd name="connsiteX47637" fmla="*/ 4852173 w 12191966"/>
              <a:gd name="connsiteY47637" fmla="*/ 1334813 h 4330701"/>
              <a:gd name="connsiteX47638" fmla="*/ 4853363 w 12191966"/>
              <a:gd name="connsiteY47638" fmla="*/ 1326875 h 4330701"/>
              <a:gd name="connsiteX47639" fmla="*/ 4853363 w 12191966"/>
              <a:gd name="connsiteY47639" fmla="*/ 1317746 h 4330701"/>
              <a:gd name="connsiteX47640" fmla="*/ 4852571 w 12191966"/>
              <a:gd name="connsiteY47640" fmla="*/ 1317349 h 4330701"/>
              <a:gd name="connsiteX47641" fmla="*/ 4848603 w 12191966"/>
              <a:gd name="connsiteY47641" fmla="*/ 1316952 h 4330701"/>
              <a:gd name="connsiteX47642" fmla="*/ 4845031 w 12191966"/>
              <a:gd name="connsiteY47642" fmla="*/ 1317746 h 4330701"/>
              <a:gd name="connsiteX47643" fmla="*/ 4842253 w 12191966"/>
              <a:gd name="connsiteY47643" fmla="*/ 1318937 h 4330701"/>
              <a:gd name="connsiteX47644" fmla="*/ 4839075 w 12191966"/>
              <a:gd name="connsiteY47644" fmla="*/ 1320524 h 4330701"/>
              <a:gd name="connsiteX47645" fmla="*/ 4834318 w 12191966"/>
              <a:gd name="connsiteY47645" fmla="*/ 1324096 h 4330701"/>
              <a:gd name="connsiteX47646" fmla="*/ 4829553 w 12191966"/>
              <a:gd name="connsiteY47646" fmla="*/ 1327669 h 4330701"/>
              <a:gd name="connsiteX47647" fmla="*/ 4827566 w 12191966"/>
              <a:gd name="connsiteY47647" fmla="*/ 1328859 h 4330701"/>
              <a:gd name="connsiteX47648" fmla="*/ 4825582 w 12191966"/>
              <a:gd name="connsiteY47648" fmla="*/ 1330050 h 4330701"/>
              <a:gd name="connsiteX47649" fmla="*/ 4823996 w 12191966"/>
              <a:gd name="connsiteY47649" fmla="*/ 1330050 h 4330701"/>
              <a:gd name="connsiteX47650" fmla="*/ 4822012 w 12191966"/>
              <a:gd name="connsiteY47650" fmla="*/ 1329653 h 4330701"/>
              <a:gd name="connsiteX47651" fmla="*/ 4820028 w 12191966"/>
              <a:gd name="connsiteY47651" fmla="*/ 1328462 h 4330701"/>
              <a:gd name="connsiteX47652" fmla="*/ 4818441 w 12191966"/>
              <a:gd name="connsiteY47652" fmla="*/ 1326081 h 4330701"/>
              <a:gd name="connsiteX47653" fmla="*/ 4816457 w 12191966"/>
              <a:gd name="connsiteY47653" fmla="*/ 1322112 h 4330701"/>
              <a:gd name="connsiteX47654" fmla="*/ 4814077 w 12191966"/>
              <a:gd name="connsiteY47654" fmla="*/ 1316952 h 4330701"/>
              <a:gd name="connsiteX47655" fmla="*/ 4812093 w 12191966"/>
              <a:gd name="connsiteY47655" fmla="*/ 1320127 h 4330701"/>
              <a:gd name="connsiteX47656" fmla="*/ 4809711 w 12191966"/>
              <a:gd name="connsiteY47656" fmla="*/ 1323303 h 4330701"/>
              <a:gd name="connsiteX47657" fmla="*/ 4806138 w 12191966"/>
              <a:gd name="connsiteY47657" fmla="*/ 1331638 h 4330701"/>
              <a:gd name="connsiteX47658" fmla="*/ 4804950 w 12191966"/>
              <a:gd name="connsiteY47658" fmla="*/ 1334813 h 4330701"/>
              <a:gd name="connsiteX47659" fmla="*/ 4803361 w 12191966"/>
              <a:gd name="connsiteY47659" fmla="*/ 1338385 h 4330701"/>
              <a:gd name="connsiteX47660" fmla="*/ 4802964 w 12191966"/>
              <a:gd name="connsiteY47660" fmla="*/ 1339973 h 4330701"/>
              <a:gd name="connsiteX47661" fmla="*/ 4801377 w 12191966"/>
              <a:gd name="connsiteY47661" fmla="*/ 1340370 h 4330701"/>
              <a:gd name="connsiteX47662" fmla="*/ 4799393 w 12191966"/>
              <a:gd name="connsiteY47662" fmla="*/ 1341957 h 4330701"/>
              <a:gd name="connsiteX47663" fmla="*/ 4797011 w 12191966"/>
              <a:gd name="connsiteY47663" fmla="*/ 1343545 h 4330701"/>
              <a:gd name="connsiteX47664" fmla="*/ 4794633 w 12191966"/>
              <a:gd name="connsiteY47664" fmla="*/ 1343942 h 4330701"/>
              <a:gd name="connsiteX47665" fmla="*/ 4791854 w 12191966"/>
              <a:gd name="connsiteY47665" fmla="*/ 1344339 h 4330701"/>
              <a:gd name="connsiteX47666" fmla="*/ 4789475 w 12191966"/>
              <a:gd name="connsiteY47666" fmla="*/ 1344339 h 4330701"/>
              <a:gd name="connsiteX47667" fmla="*/ 4786298 w 12191966"/>
              <a:gd name="connsiteY47667" fmla="*/ 1343545 h 4330701"/>
              <a:gd name="connsiteX47668" fmla="*/ 4783522 w 12191966"/>
              <a:gd name="connsiteY47668" fmla="*/ 1342354 h 4330701"/>
              <a:gd name="connsiteX47669" fmla="*/ 4780350 w 12191966"/>
              <a:gd name="connsiteY47669" fmla="*/ 1341164 h 4330701"/>
              <a:gd name="connsiteX47670" fmla="*/ 4781936 w 12191966"/>
              <a:gd name="connsiteY47670" fmla="*/ 1339973 h 4330701"/>
              <a:gd name="connsiteX47671" fmla="*/ 4776380 w 12191966"/>
              <a:gd name="connsiteY47671" fmla="*/ 1337988 h 4330701"/>
              <a:gd name="connsiteX47672" fmla="*/ 4771220 w 12191966"/>
              <a:gd name="connsiteY47672" fmla="*/ 1335607 h 4330701"/>
              <a:gd name="connsiteX47673" fmla="*/ 4761301 w 12191966"/>
              <a:gd name="connsiteY47673" fmla="*/ 1330447 h 4330701"/>
              <a:gd name="connsiteX47674" fmla="*/ 4751770 w 12191966"/>
              <a:gd name="connsiteY47674" fmla="*/ 1325287 h 4330701"/>
              <a:gd name="connsiteX47675" fmla="*/ 4747406 w 12191966"/>
              <a:gd name="connsiteY47675" fmla="*/ 1324096 h 4330701"/>
              <a:gd name="connsiteX47676" fmla="*/ 4742649 w 12191966"/>
              <a:gd name="connsiteY47676" fmla="*/ 1322906 h 4330701"/>
              <a:gd name="connsiteX47677" fmla="*/ 4741854 w 12191966"/>
              <a:gd name="connsiteY47677" fmla="*/ 1323303 h 4330701"/>
              <a:gd name="connsiteX47678" fmla="*/ 4740269 w 12191966"/>
              <a:gd name="connsiteY47678" fmla="*/ 1324096 h 4330701"/>
              <a:gd name="connsiteX47679" fmla="*/ 4738682 w 12191966"/>
              <a:gd name="connsiteY47679" fmla="*/ 1323303 h 4330701"/>
              <a:gd name="connsiteX47680" fmla="*/ 4736697 w 12191966"/>
              <a:gd name="connsiteY47680" fmla="*/ 1322509 h 4330701"/>
              <a:gd name="connsiteX47681" fmla="*/ 4733125 w 12191966"/>
              <a:gd name="connsiteY47681" fmla="*/ 1323303 h 4330701"/>
              <a:gd name="connsiteX47682" fmla="*/ 4730345 w 12191966"/>
              <a:gd name="connsiteY47682" fmla="*/ 1325287 h 4330701"/>
              <a:gd name="connsiteX47683" fmla="*/ 4727170 w 12191966"/>
              <a:gd name="connsiteY47683" fmla="*/ 1328065 h 4330701"/>
              <a:gd name="connsiteX47684" fmla="*/ 4724788 w 12191966"/>
              <a:gd name="connsiteY47684" fmla="*/ 1332035 h 4330701"/>
              <a:gd name="connsiteX47685" fmla="*/ 4724389 w 12191966"/>
              <a:gd name="connsiteY47685" fmla="*/ 1329653 h 4330701"/>
              <a:gd name="connsiteX47686" fmla="*/ 4721611 w 12191966"/>
              <a:gd name="connsiteY47686" fmla="*/ 1329653 h 4330701"/>
              <a:gd name="connsiteX47687" fmla="*/ 4719627 w 12191966"/>
              <a:gd name="connsiteY47687" fmla="*/ 1329653 h 4330701"/>
              <a:gd name="connsiteX47688" fmla="*/ 4718039 w 12191966"/>
              <a:gd name="connsiteY47688" fmla="*/ 1328462 h 4330701"/>
              <a:gd name="connsiteX47689" fmla="*/ 4717640 w 12191966"/>
              <a:gd name="connsiteY47689" fmla="*/ 1327669 h 4330701"/>
              <a:gd name="connsiteX47690" fmla="*/ 4717245 w 12191966"/>
              <a:gd name="connsiteY47690" fmla="*/ 1326478 h 4330701"/>
              <a:gd name="connsiteX47691" fmla="*/ 4717245 w 12191966"/>
              <a:gd name="connsiteY47691" fmla="*/ 1324890 h 4330701"/>
              <a:gd name="connsiteX47692" fmla="*/ 4717640 w 12191966"/>
              <a:gd name="connsiteY47692" fmla="*/ 1321318 h 4330701"/>
              <a:gd name="connsiteX47693" fmla="*/ 4718833 w 12191966"/>
              <a:gd name="connsiteY47693" fmla="*/ 1317349 h 4330701"/>
              <a:gd name="connsiteX47694" fmla="*/ 4719230 w 12191966"/>
              <a:gd name="connsiteY47694" fmla="*/ 1313380 h 4330701"/>
              <a:gd name="connsiteX47695" fmla="*/ 4719230 w 12191966"/>
              <a:gd name="connsiteY47695" fmla="*/ 1311395 h 4330701"/>
              <a:gd name="connsiteX47696" fmla="*/ 4718833 w 12191966"/>
              <a:gd name="connsiteY47696" fmla="*/ 1309808 h 4330701"/>
              <a:gd name="connsiteX47697" fmla="*/ 4717640 w 12191966"/>
              <a:gd name="connsiteY47697" fmla="*/ 1308220 h 4330701"/>
              <a:gd name="connsiteX47698" fmla="*/ 4715657 w 12191966"/>
              <a:gd name="connsiteY47698" fmla="*/ 1307426 h 4330701"/>
              <a:gd name="connsiteX47699" fmla="*/ 4712082 w 12191966"/>
              <a:gd name="connsiteY47699" fmla="*/ 1309411 h 4330701"/>
              <a:gd name="connsiteX47700" fmla="*/ 4708112 w 12191966"/>
              <a:gd name="connsiteY47700" fmla="*/ 1310998 h 4330701"/>
              <a:gd name="connsiteX47701" fmla="*/ 4704145 w 12191966"/>
              <a:gd name="connsiteY47701" fmla="*/ 1312586 h 4330701"/>
              <a:gd name="connsiteX47702" fmla="*/ 4700179 w 12191966"/>
              <a:gd name="connsiteY47702" fmla="*/ 1313380 h 4330701"/>
              <a:gd name="connsiteX47703" fmla="*/ 4692242 w 12191966"/>
              <a:gd name="connsiteY47703" fmla="*/ 1314967 h 4330701"/>
              <a:gd name="connsiteX47704" fmla="*/ 4683908 w 12191966"/>
              <a:gd name="connsiteY47704" fmla="*/ 1315364 h 4330701"/>
              <a:gd name="connsiteX47705" fmla="*/ 4675972 w 12191966"/>
              <a:gd name="connsiteY47705" fmla="*/ 1314967 h 4330701"/>
              <a:gd name="connsiteX47706" fmla="*/ 4668040 w 12191966"/>
              <a:gd name="connsiteY47706" fmla="*/ 1314570 h 4330701"/>
              <a:gd name="connsiteX47707" fmla="*/ 4660489 w 12191966"/>
              <a:gd name="connsiteY47707" fmla="*/ 1313777 h 4330701"/>
              <a:gd name="connsiteX47708" fmla="*/ 4652950 w 12191966"/>
              <a:gd name="connsiteY47708" fmla="*/ 1313777 h 4330701"/>
              <a:gd name="connsiteX47709" fmla="*/ 4654935 w 12191966"/>
              <a:gd name="connsiteY47709" fmla="*/ 1310601 h 4330701"/>
              <a:gd name="connsiteX47710" fmla="*/ 4656919 w 12191966"/>
              <a:gd name="connsiteY47710" fmla="*/ 1307426 h 4330701"/>
              <a:gd name="connsiteX47711" fmla="*/ 4660095 w 12191966"/>
              <a:gd name="connsiteY47711" fmla="*/ 1305045 h 4330701"/>
              <a:gd name="connsiteX47712" fmla="*/ 4662873 w 12191966"/>
              <a:gd name="connsiteY47712" fmla="*/ 1303457 h 4330701"/>
              <a:gd name="connsiteX47713" fmla="*/ 4666450 w 12191966"/>
              <a:gd name="connsiteY47713" fmla="*/ 1301869 h 4330701"/>
              <a:gd name="connsiteX47714" fmla="*/ 4670020 w 12191966"/>
              <a:gd name="connsiteY47714" fmla="*/ 1300282 h 4330701"/>
              <a:gd name="connsiteX47715" fmla="*/ 4677559 w 12191966"/>
              <a:gd name="connsiteY47715" fmla="*/ 1298694 h 4330701"/>
              <a:gd name="connsiteX47716" fmla="*/ 4685102 w 12191966"/>
              <a:gd name="connsiteY47716" fmla="*/ 1296709 h 4330701"/>
              <a:gd name="connsiteX47717" fmla="*/ 4688671 w 12191966"/>
              <a:gd name="connsiteY47717" fmla="*/ 1295916 h 4330701"/>
              <a:gd name="connsiteX47718" fmla="*/ 4692242 w 12191966"/>
              <a:gd name="connsiteY47718" fmla="*/ 1294328 h 4330701"/>
              <a:gd name="connsiteX47719" fmla="*/ 4695811 w 12191966"/>
              <a:gd name="connsiteY47719" fmla="*/ 1292740 h 4330701"/>
              <a:gd name="connsiteX47720" fmla="*/ 4698593 w 12191966"/>
              <a:gd name="connsiteY47720" fmla="*/ 1290756 h 4330701"/>
              <a:gd name="connsiteX47721" fmla="*/ 4700973 w 12191966"/>
              <a:gd name="connsiteY47721" fmla="*/ 1288374 h 4330701"/>
              <a:gd name="connsiteX47722" fmla="*/ 4703354 w 12191966"/>
              <a:gd name="connsiteY47722" fmla="*/ 1285199 h 4330701"/>
              <a:gd name="connsiteX47723" fmla="*/ 4706525 w 12191966"/>
              <a:gd name="connsiteY47723" fmla="*/ 1288374 h 4330701"/>
              <a:gd name="connsiteX47724" fmla="*/ 4710097 w 12191966"/>
              <a:gd name="connsiteY47724" fmla="*/ 1290756 h 4330701"/>
              <a:gd name="connsiteX47725" fmla="*/ 4714068 w 12191966"/>
              <a:gd name="connsiteY47725" fmla="*/ 1292740 h 4330701"/>
              <a:gd name="connsiteX47726" fmla="*/ 4717640 w 12191966"/>
              <a:gd name="connsiteY47726" fmla="*/ 1294328 h 4330701"/>
              <a:gd name="connsiteX47727" fmla="*/ 4721611 w 12191966"/>
              <a:gd name="connsiteY47727" fmla="*/ 1295519 h 4330701"/>
              <a:gd name="connsiteX47728" fmla="*/ 4725583 w 12191966"/>
              <a:gd name="connsiteY47728" fmla="*/ 1295916 h 4330701"/>
              <a:gd name="connsiteX47729" fmla="*/ 4730345 w 12191966"/>
              <a:gd name="connsiteY47729" fmla="*/ 1295916 h 4330701"/>
              <a:gd name="connsiteX47730" fmla="*/ 4734319 w 12191966"/>
              <a:gd name="connsiteY47730" fmla="*/ 1295519 h 4330701"/>
              <a:gd name="connsiteX47731" fmla="*/ 4743442 w 12191966"/>
              <a:gd name="connsiteY47731" fmla="*/ 1294328 h 4330701"/>
              <a:gd name="connsiteX47732" fmla="*/ 4752966 w 12191966"/>
              <a:gd name="connsiteY47732" fmla="*/ 1292343 h 4330701"/>
              <a:gd name="connsiteX47733" fmla="*/ 4763286 w 12191966"/>
              <a:gd name="connsiteY47733" fmla="*/ 1290756 h 4330701"/>
              <a:gd name="connsiteX47734" fmla="*/ 4774397 w 12191966"/>
              <a:gd name="connsiteY47734" fmla="*/ 1289168 h 4330701"/>
              <a:gd name="connsiteX47735" fmla="*/ 4774397 w 12191966"/>
              <a:gd name="connsiteY47735" fmla="*/ 1292343 h 4330701"/>
              <a:gd name="connsiteX47736" fmla="*/ 4773999 w 12191966"/>
              <a:gd name="connsiteY47736" fmla="*/ 1295519 h 4330701"/>
              <a:gd name="connsiteX47737" fmla="*/ 4772808 w 12191966"/>
              <a:gd name="connsiteY47737" fmla="*/ 1299885 h 4330701"/>
              <a:gd name="connsiteX47738" fmla="*/ 4772015 w 12191966"/>
              <a:gd name="connsiteY47738" fmla="*/ 1304251 h 4330701"/>
              <a:gd name="connsiteX47739" fmla="*/ 4771220 w 12191966"/>
              <a:gd name="connsiteY47739" fmla="*/ 1307029 h 4330701"/>
              <a:gd name="connsiteX47740" fmla="*/ 4771220 w 12191966"/>
              <a:gd name="connsiteY47740" fmla="*/ 1309808 h 4330701"/>
              <a:gd name="connsiteX47741" fmla="*/ 4775980 w 12191966"/>
              <a:gd name="connsiteY47741" fmla="*/ 1307823 h 4330701"/>
              <a:gd name="connsiteX47742" fmla="*/ 4776775 w 12191966"/>
              <a:gd name="connsiteY47742" fmla="*/ 1299885 h 4330701"/>
              <a:gd name="connsiteX47743" fmla="*/ 4776775 w 12191966"/>
              <a:gd name="connsiteY47743" fmla="*/ 1293931 h 4330701"/>
              <a:gd name="connsiteX47744" fmla="*/ 4775980 w 12191966"/>
              <a:gd name="connsiteY47744" fmla="*/ 1286787 h 4330701"/>
              <a:gd name="connsiteX47745" fmla="*/ 4773999 w 12191966"/>
              <a:gd name="connsiteY47745" fmla="*/ 1277658 h 4330701"/>
              <a:gd name="connsiteX47746" fmla="*/ 4778363 w 12191966"/>
              <a:gd name="connsiteY47746" fmla="*/ 1274879 h 4330701"/>
              <a:gd name="connsiteX47747" fmla="*/ 4782334 w 12191966"/>
              <a:gd name="connsiteY47747" fmla="*/ 1273292 h 4330701"/>
              <a:gd name="connsiteX47748" fmla="*/ 4787092 w 12191966"/>
              <a:gd name="connsiteY47748" fmla="*/ 1271704 h 4330701"/>
              <a:gd name="connsiteX47749" fmla="*/ 4791060 w 12191966"/>
              <a:gd name="connsiteY47749" fmla="*/ 1271307 h 4330701"/>
              <a:gd name="connsiteX47750" fmla="*/ 4794633 w 12191966"/>
              <a:gd name="connsiteY47750" fmla="*/ 1271307 h 4330701"/>
              <a:gd name="connsiteX47751" fmla="*/ 4798601 w 12191966"/>
              <a:gd name="connsiteY47751" fmla="*/ 1271704 h 4330701"/>
              <a:gd name="connsiteX47752" fmla="*/ 4805345 w 12191966"/>
              <a:gd name="connsiteY47752" fmla="*/ 1273689 h 4330701"/>
              <a:gd name="connsiteX47753" fmla="*/ 4812886 w 12191966"/>
              <a:gd name="connsiteY47753" fmla="*/ 1275673 h 4330701"/>
              <a:gd name="connsiteX47754" fmla="*/ 4820028 w 12191966"/>
              <a:gd name="connsiteY47754" fmla="*/ 1277658 h 4330701"/>
              <a:gd name="connsiteX47755" fmla="*/ 4823996 w 12191966"/>
              <a:gd name="connsiteY47755" fmla="*/ 1278452 h 4330701"/>
              <a:gd name="connsiteX47756" fmla="*/ 4827963 w 12191966"/>
              <a:gd name="connsiteY47756" fmla="*/ 1278452 h 4330701"/>
              <a:gd name="connsiteX47757" fmla="*/ 4830529 w 12191966"/>
              <a:gd name="connsiteY47757" fmla="*/ 1277939 h 4330701"/>
              <a:gd name="connsiteX47758" fmla="*/ 4829553 w 12191966"/>
              <a:gd name="connsiteY47758" fmla="*/ 1277939 h 4330701"/>
              <a:gd name="connsiteX47759" fmla="*/ 4823993 w 12191966"/>
              <a:gd name="connsiteY47759" fmla="*/ 1277537 h 4330701"/>
              <a:gd name="connsiteX47760" fmla="*/ 4818042 w 12191966"/>
              <a:gd name="connsiteY47760" fmla="*/ 1275928 h 4330701"/>
              <a:gd name="connsiteX47761" fmla="*/ 4811693 w 12191966"/>
              <a:gd name="connsiteY47761" fmla="*/ 1274319 h 4330701"/>
              <a:gd name="connsiteX47762" fmla="*/ 4804550 w 12191966"/>
              <a:gd name="connsiteY47762" fmla="*/ 1272711 h 4330701"/>
              <a:gd name="connsiteX47763" fmla="*/ 4808518 w 12191966"/>
              <a:gd name="connsiteY47763" fmla="*/ 1267885 h 4330701"/>
              <a:gd name="connsiteX47764" fmla="*/ 4812488 w 12191966"/>
              <a:gd name="connsiteY47764" fmla="*/ 1264667 h 4330701"/>
              <a:gd name="connsiteX47765" fmla="*/ 4816058 w 12191966"/>
              <a:gd name="connsiteY47765" fmla="*/ 1263059 h 4330701"/>
              <a:gd name="connsiteX47766" fmla="*/ 4819628 w 12191966"/>
              <a:gd name="connsiteY47766" fmla="*/ 1262656 h 4330701"/>
              <a:gd name="connsiteX47767" fmla="*/ 4819232 w 12191966"/>
              <a:gd name="connsiteY47767" fmla="*/ 1259037 h 4330701"/>
              <a:gd name="connsiteX47768" fmla="*/ 4819628 w 12191966"/>
              <a:gd name="connsiteY47768" fmla="*/ 1256624 h 4330701"/>
              <a:gd name="connsiteX47769" fmla="*/ 4819628 w 12191966"/>
              <a:gd name="connsiteY47769" fmla="*/ 1254613 h 4330701"/>
              <a:gd name="connsiteX47770" fmla="*/ 4820026 w 12191966"/>
              <a:gd name="connsiteY47770" fmla="*/ 1252602 h 4330701"/>
              <a:gd name="connsiteX47771" fmla="*/ 4822010 w 12191966"/>
              <a:gd name="connsiteY47771" fmla="*/ 1248983 h 4330701"/>
              <a:gd name="connsiteX47772" fmla="*/ 4823993 w 12191966"/>
              <a:gd name="connsiteY47772" fmla="*/ 1246972 h 4330701"/>
              <a:gd name="connsiteX47773" fmla="*/ 4826774 w 12191966"/>
              <a:gd name="connsiteY47773" fmla="*/ 1244559 h 4330701"/>
              <a:gd name="connsiteX47774" fmla="*/ 4828760 w 12191966"/>
              <a:gd name="connsiteY47774" fmla="*/ 1241744 h 4330701"/>
              <a:gd name="connsiteX47775" fmla="*/ 4830344 w 12191966"/>
              <a:gd name="connsiteY47775" fmla="*/ 1238526 h 4330701"/>
              <a:gd name="connsiteX47776" fmla="*/ 4830741 w 12191966"/>
              <a:gd name="connsiteY47776" fmla="*/ 1236113 h 4330701"/>
              <a:gd name="connsiteX47777" fmla="*/ 4831138 w 12191966"/>
              <a:gd name="connsiteY47777" fmla="*/ 1233700 h 4330701"/>
              <a:gd name="connsiteX47778" fmla="*/ 4825188 w 12191966"/>
              <a:gd name="connsiteY47778" fmla="*/ 1230885 h 4330701"/>
              <a:gd name="connsiteX47779" fmla="*/ 4819232 w 12191966"/>
              <a:gd name="connsiteY47779" fmla="*/ 1228874 h 4330701"/>
              <a:gd name="connsiteX47780" fmla="*/ 4813280 w 12191966"/>
              <a:gd name="connsiteY47780" fmla="*/ 1227266 h 4330701"/>
              <a:gd name="connsiteX47781" fmla="*/ 4806535 w 12191966"/>
              <a:gd name="connsiteY47781" fmla="*/ 1226059 h 4330701"/>
              <a:gd name="connsiteX47782" fmla="*/ 4799789 w 12191966"/>
              <a:gd name="connsiteY47782" fmla="*/ 1225657 h 4330701"/>
              <a:gd name="connsiteX47783" fmla="*/ 4792646 w 12191966"/>
              <a:gd name="connsiteY47783" fmla="*/ 1225255 h 4330701"/>
              <a:gd name="connsiteX47784" fmla="*/ 4777964 w 12191966"/>
              <a:gd name="connsiteY47784" fmla="*/ 1225657 h 4330701"/>
              <a:gd name="connsiteX47785" fmla="*/ 4747005 w 12191966"/>
              <a:gd name="connsiteY47785" fmla="*/ 1226461 h 4330701"/>
              <a:gd name="connsiteX47786" fmla="*/ 4730342 w 12191966"/>
              <a:gd name="connsiteY47786" fmla="*/ 1226461 h 4330701"/>
              <a:gd name="connsiteX47787" fmla="*/ 4722004 w 12191966"/>
              <a:gd name="connsiteY47787" fmla="*/ 1226059 h 4330701"/>
              <a:gd name="connsiteX47788" fmla="*/ 4713269 w 12191966"/>
              <a:gd name="connsiteY47788" fmla="*/ 1225657 h 4330701"/>
              <a:gd name="connsiteX47789" fmla="*/ 4719223 w 12191966"/>
              <a:gd name="connsiteY47789" fmla="*/ 1218418 h 4330701"/>
              <a:gd name="connsiteX47790" fmla="*/ 4728357 w 12191966"/>
              <a:gd name="connsiteY47790" fmla="*/ 1206755 h 4330701"/>
              <a:gd name="connsiteX47791" fmla="*/ 4726371 w 12191966"/>
              <a:gd name="connsiteY47791" fmla="*/ 1206353 h 4330701"/>
              <a:gd name="connsiteX47792" fmla="*/ 4724385 w 12191966"/>
              <a:gd name="connsiteY47792" fmla="*/ 1204744 h 4330701"/>
              <a:gd name="connsiteX47793" fmla="*/ 4720416 w 12191966"/>
              <a:gd name="connsiteY47793" fmla="*/ 1202331 h 4330701"/>
              <a:gd name="connsiteX47794" fmla="*/ 4717636 w 12191966"/>
              <a:gd name="connsiteY47794" fmla="*/ 1201125 h 4330701"/>
              <a:gd name="connsiteX47795" fmla="*/ 4715254 w 12191966"/>
              <a:gd name="connsiteY47795" fmla="*/ 1200722 h 4330701"/>
              <a:gd name="connsiteX47796" fmla="*/ 4712872 w 12191966"/>
              <a:gd name="connsiteY47796" fmla="*/ 1201125 h 4330701"/>
              <a:gd name="connsiteX47797" fmla="*/ 4710092 w 12191966"/>
              <a:gd name="connsiteY47797" fmla="*/ 1202331 h 4330701"/>
              <a:gd name="connsiteX47798" fmla="*/ 4711682 w 12191966"/>
              <a:gd name="connsiteY47798" fmla="*/ 1199114 h 4330701"/>
              <a:gd name="connsiteX47799" fmla="*/ 4713269 w 12191966"/>
              <a:gd name="connsiteY47799" fmla="*/ 1196299 h 4330701"/>
              <a:gd name="connsiteX47800" fmla="*/ 4715254 w 12191966"/>
              <a:gd name="connsiteY47800" fmla="*/ 1194288 h 4330701"/>
              <a:gd name="connsiteX47801" fmla="*/ 4717240 w 12191966"/>
              <a:gd name="connsiteY47801" fmla="*/ 1191875 h 4330701"/>
              <a:gd name="connsiteX47802" fmla="*/ 4720019 w 12191966"/>
              <a:gd name="connsiteY47802" fmla="*/ 1190668 h 4330701"/>
              <a:gd name="connsiteX47803" fmla="*/ 4722797 w 12191966"/>
              <a:gd name="connsiteY47803" fmla="*/ 1189462 h 4330701"/>
              <a:gd name="connsiteX47804" fmla="*/ 4725974 w 12191966"/>
              <a:gd name="connsiteY47804" fmla="*/ 1188657 h 4330701"/>
              <a:gd name="connsiteX47805" fmla="*/ 4729549 w 12191966"/>
              <a:gd name="connsiteY47805" fmla="*/ 1188657 h 4330701"/>
              <a:gd name="connsiteX47806" fmla="*/ 4729946 w 12191966"/>
              <a:gd name="connsiteY47806" fmla="*/ 1192679 h 4330701"/>
              <a:gd name="connsiteX47807" fmla="*/ 4730342 w 12191966"/>
              <a:gd name="connsiteY47807" fmla="*/ 1196299 h 4330701"/>
              <a:gd name="connsiteX47808" fmla="*/ 4731930 w 12191966"/>
              <a:gd name="connsiteY47808" fmla="*/ 1198309 h 4330701"/>
              <a:gd name="connsiteX47809" fmla="*/ 4733915 w 12191966"/>
              <a:gd name="connsiteY47809" fmla="*/ 1199114 h 4330701"/>
              <a:gd name="connsiteX47810" fmla="*/ 4736298 w 12191966"/>
              <a:gd name="connsiteY47810" fmla="*/ 1195092 h 4330701"/>
              <a:gd name="connsiteX47811" fmla="*/ 4736298 w 12191966"/>
              <a:gd name="connsiteY47811" fmla="*/ 1194690 h 4330701"/>
              <a:gd name="connsiteX47812" fmla="*/ 4735901 w 12191966"/>
              <a:gd name="connsiteY47812" fmla="*/ 1194690 h 4330701"/>
              <a:gd name="connsiteX47813" fmla="*/ 4739471 w 12191966"/>
              <a:gd name="connsiteY47813" fmla="*/ 1192679 h 4330701"/>
              <a:gd name="connsiteX47814" fmla="*/ 4743040 w 12191966"/>
              <a:gd name="connsiteY47814" fmla="*/ 1190668 h 4330701"/>
              <a:gd name="connsiteX47815" fmla="*/ 4746610 w 12191966"/>
              <a:gd name="connsiteY47815" fmla="*/ 1189462 h 4330701"/>
              <a:gd name="connsiteX47816" fmla="*/ 4749789 w 12191966"/>
              <a:gd name="connsiteY47816" fmla="*/ 1188657 h 4330701"/>
              <a:gd name="connsiteX47817" fmla="*/ 4753358 w 12191966"/>
              <a:gd name="connsiteY47817" fmla="*/ 1187451 h 4330701"/>
              <a:gd name="connsiteX47818" fmla="*/ 4757327 w 12191966"/>
              <a:gd name="connsiteY47818" fmla="*/ 1187451 h 4330701"/>
              <a:gd name="connsiteX47819" fmla="*/ 4765662 w 12191966"/>
              <a:gd name="connsiteY47819" fmla="*/ 1187853 h 4330701"/>
              <a:gd name="connsiteX47820" fmla="*/ 4773598 w 12191966"/>
              <a:gd name="connsiteY47820" fmla="*/ 1189060 h 4330701"/>
              <a:gd name="connsiteX47821" fmla="*/ 4781931 w 12191966"/>
              <a:gd name="connsiteY47821" fmla="*/ 1191473 h 4330701"/>
              <a:gd name="connsiteX47822" fmla="*/ 4790660 w 12191966"/>
              <a:gd name="connsiteY47822" fmla="*/ 1194690 h 4330701"/>
              <a:gd name="connsiteX47823" fmla="*/ 4799789 w 12191966"/>
              <a:gd name="connsiteY47823" fmla="*/ 1198309 h 4330701"/>
              <a:gd name="connsiteX47824" fmla="*/ 4818836 w 12191966"/>
              <a:gd name="connsiteY47824" fmla="*/ 1206353 h 4330701"/>
              <a:gd name="connsiteX47825" fmla="*/ 4838676 w 12191966"/>
              <a:gd name="connsiteY47825" fmla="*/ 1214798 h 4330701"/>
              <a:gd name="connsiteX47826" fmla="*/ 4848603 w 12191966"/>
              <a:gd name="connsiteY47826" fmla="*/ 1218418 h 4330701"/>
              <a:gd name="connsiteX47827" fmla="*/ 4859315 w 12191966"/>
              <a:gd name="connsiteY47827" fmla="*/ 1222037 h 4330701"/>
              <a:gd name="connsiteX47828" fmla="*/ 4870421 w 12191966"/>
              <a:gd name="connsiteY47828" fmla="*/ 1224450 h 4330701"/>
              <a:gd name="connsiteX47829" fmla="*/ 4881536 w 12191966"/>
              <a:gd name="connsiteY47829" fmla="*/ 1226059 h 4330701"/>
              <a:gd name="connsiteX47830" fmla="*/ 4877565 w 12191966"/>
              <a:gd name="connsiteY47830" fmla="*/ 1229276 h 4330701"/>
              <a:gd name="connsiteX47831" fmla="*/ 4873200 w 12191966"/>
              <a:gd name="connsiteY47831" fmla="*/ 1232896 h 4330701"/>
              <a:gd name="connsiteX47832" fmla="*/ 4870027 w 12191966"/>
              <a:gd name="connsiteY47832" fmla="*/ 1236113 h 4330701"/>
              <a:gd name="connsiteX47833" fmla="*/ 4866852 w 12191966"/>
              <a:gd name="connsiteY47833" fmla="*/ 1240939 h 4330701"/>
              <a:gd name="connsiteX47834" fmla="*/ 4864470 w 12191966"/>
              <a:gd name="connsiteY47834" fmla="*/ 1245765 h 4330701"/>
              <a:gd name="connsiteX47835" fmla="*/ 4861694 w 12191966"/>
              <a:gd name="connsiteY47835" fmla="*/ 1251396 h 4330701"/>
              <a:gd name="connsiteX47836" fmla="*/ 4860505 w 12191966"/>
              <a:gd name="connsiteY47836" fmla="*/ 1257830 h 4330701"/>
              <a:gd name="connsiteX47837" fmla="*/ 4858916 w 12191966"/>
              <a:gd name="connsiteY47837" fmla="*/ 1264667 h 4330701"/>
              <a:gd name="connsiteX47838" fmla="*/ 4855741 w 12191966"/>
              <a:gd name="connsiteY47838" fmla="*/ 1260646 h 4330701"/>
              <a:gd name="connsiteX47839" fmla="*/ 4852967 w 12191966"/>
              <a:gd name="connsiteY47839" fmla="*/ 1258635 h 4330701"/>
              <a:gd name="connsiteX47840" fmla="*/ 4849793 w 12191966"/>
              <a:gd name="connsiteY47840" fmla="*/ 1258233 h 4330701"/>
              <a:gd name="connsiteX47841" fmla="*/ 4846618 w 12191966"/>
              <a:gd name="connsiteY47841" fmla="*/ 1258233 h 4330701"/>
              <a:gd name="connsiteX47842" fmla="*/ 4844234 w 12191966"/>
              <a:gd name="connsiteY47842" fmla="*/ 1259841 h 4330701"/>
              <a:gd name="connsiteX47843" fmla="*/ 4840665 w 12191966"/>
              <a:gd name="connsiteY47843" fmla="*/ 1261048 h 4330701"/>
              <a:gd name="connsiteX47844" fmla="*/ 4837885 w 12191966"/>
              <a:gd name="connsiteY47844" fmla="*/ 1262656 h 4330701"/>
              <a:gd name="connsiteX47845" fmla="*/ 4834318 w 12191966"/>
              <a:gd name="connsiteY47845" fmla="*/ 1264265 h 4330701"/>
              <a:gd name="connsiteX47846" fmla="*/ 4841061 w 12191966"/>
              <a:gd name="connsiteY47846" fmla="*/ 1265472 h 4330701"/>
              <a:gd name="connsiteX47847" fmla="*/ 4845431 w 12191966"/>
              <a:gd name="connsiteY47847" fmla="*/ 1265874 h 4330701"/>
              <a:gd name="connsiteX47848" fmla="*/ 4849793 w 12191966"/>
              <a:gd name="connsiteY47848" fmla="*/ 1265874 h 4330701"/>
              <a:gd name="connsiteX47849" fmla="*/ 4847414 w 12191966"/>
              <a:gd name="connsiteY47849" fmla="*/ 1268689 h 4330701"/>
              <a:gd name="connsiteX47850" fmla="*/ 4844635 w 12191966"/>
              <a:gd name="connsiteY47850" fmla="*/ 1271906 h 4330701"/>
              <a:gd name="connsiteX47851" fmla="*/ 4842252 w 12191966"/>
              <a:gd name="connsiteY47851" fmla="*/ 1273917 h 4330701"/>
              <a:gd name="connsiteX47852" fmla="*/ 4839870 w 12191966"/>
              <a:gd name="connsiteY47852" fmla="*/ 1275526 h 4330701"/>
              <a:gd name="connsiteX47853" fmla="*/ 4837098 w 12191966"/>
              <a:gd name="connsiteY47853" fmla="*/ 1277135 h 4330701"/>
              <a:gd name="connsiteX47854" fmla="*/ 4836662 w 12191966"/>
              <a:gd name="connsiteY47854" fmla="*/ 1277208 h 4330701"/>
              <a:gd name="connsiteX47855" fmla="*/ 4836306 w 12191966"/>
              <a:gd name="connsiteY47855" fmla="*/ 1280436 h 4330701"/>
              <a:gd name="connsiteX47856" fmla="*/ 4835508 w 12191966"/>
              <a:gd name="connsiteY47856" fmla="*/ 1283214 h 4330701"/>
              <a:gd name="connsiteX47857" fmla="*/ 4834318 w 12191966"/>
              <a:gd name="connsiteY47857" fmla="*/ 1285993 h 4330701"/>
              <a:gd name="connsiteX47858" fmla="*/ 4833122 w 12191966"/>
              <a:gd name="connsiteY47858" fmla="*/ 1287977 h 4330701"/>
              <a:gd name="connsiteX47859" fmla="*/ 4831534 w 12191966"/>
              <a:gd name="connsiteY47859" fmla="*/ 1289962 h 4330701"/>
              <a:gd name="connsiteX47860" fmla="*/ 4829553 w 12191966"/>
              <a:gd name="connsiteY47860" fmla="*/ 1291550 h 4330701"/>
              <a:gd name="connsiteX47861" fmla="*/ 4825981 w 12191966"/>
              <a:gd name="connsiteY47861" fmla="*/ 1294328 h 4330701"/>
              <a:gd name="connsiteX47862" fmla="*/ 4821617 w 12191966"/>
              <a:gd name="connsiteY47862" fmla="*/ 1296709 h 4330701"/>
              <a:gd name="connsiteX47863" fmla="*/ 4817252 w 12191966"/>
              <a:gd name="connsiteY47863" fmla="*/ 1298694 h 4330701"/>
              <a:gd name="connsiteX47864" fmla="*/ 4812490 w 12191966"/>
              <a:gd name="connsiteY47864" fmla="*/ 1301076 h 4330701"/>
              <a:gd name="connsiteX47865" fmla="*/ 4808125 w 12191966"/>
              <a:gd name="connsiteY47865" fmla="*/ 1303060 h 4330701"/>
              <a:gd name="connsiteX47866" fmla="*/ 4814472 w 12191966"/>
              <a:gd name="connsiteY47866" fmla="*/ 1303854 h 4330701"/>
              <a:gd name="connsiteX47867" fmla="*/ 4821617 w 12191966"/>
              <a:gd name="connsiteY47867" fmla="*/ 1305045 h 4330701"/>
              <a:gd name="connsiteX47868" fmla="*/ 4827963 w 12191966"/>
              <a:gd name="connsiteY47868" fmla="*/ 1305442 h 4330701"/>
              <a:gd name="connsiteX47869" fmla="*/ 4835110 w 12191966"/>
              <a:gd name="connsiteY47869" fmla="*/ 1305045 h 4330701"/>
              <a:gd name="connsiteX47870" fmla="*/ 4834318 w 12191966"/>
              <a:gd name="connsiteY47870" fmla="*/ 1303060 h 4330701"/>
              <a:gd name="connsiteX47871" fmla="*/ 4833519 w 12191966"/>
              <a:gd name="connsiteY47871" fmla="*/ 1301076 h 4330701"/>
              <a:gd name="connsiteX47872" fmla="*/ 4833122 w 12191966"/>
              <a:gd name="connsiteY47872" fmla="*/ 1298297 h 4330701"/>
              <a:gd name="connsiteX47873" fmla="*/ 4833122 w 12191966"/>
              <a:gd name="connsiteY47873" fmla="*/ 1295519 h 4330701"/>
              <a:gd name="connsiteX47874" fmla="*/ 4839468 w 12191966"/>
              <a:gd name="connsiteY47874" fmla="*/ 1295916 h 4330701"/>
              <a:gd name="connsiteX47875" fmla="*/ 4846224 w 12191966"/>
              <a:gd name="connsiteY47875" fmla="*/ 1296313 h 4330701"/>
              <a:gd name="connsiteX47876" fmla="*/ 4846224 w 12191966"/>
              <a:gd name="connsiteY47876" fmla="*/ 1292343 h 4330701"/>
              <a:gd name="connsiteX47877" fmla="*/ 4845031 w 12191966"/>
              <a:gd name="connsiteY47877" fmla="*/ 1287977 h 4330701"/>
              <a:gd name="connsiteX47878" fmla="*/ 4846619 w 12191966"/>
              <a:gd name="connsiteY47878" fmla="*/ 1287977 h 4330701"/>
              <a:gd name="connsiteX47879" fmla="*/ 4847809 w 12191966"/>
              <a:gd name="connsiteY47879" fmla="*/ 1288374 h 4330701"/>
              <a:gd name="connsiteX47880" fmla="*/ 4849003 w 12191966"/>
              <a:gd name="connsiteY47880" fmla="*/ 1289168 h 4330701"/>
              <a:gd name="connsiteX47881" fmla="*/ 4850188 w 12191966"/>
              <a:gd name="connsiteY47881" fmla="*/ 1290359 h 4330701"/>
              <a:gd name="connsiteX47882" fmla="*/ 4851777 w 12191966"/>
              <a:gd name="connsiteY47882" fmla="*/ 1293534 h 4330701"/>
              <a:gd name="connsiteX47883" fmla="*/ 4853363 w 12191966"/>
              <a:gd name="connsiteY47883" fmla="*/ 1296709 h 4330701"/>
              <a:gd name="connsiteX47884" fmla="*/ 4866062 w 12191966"/>
              <a:gd name="connsiteY47884" fmla="*/ 1296313 h 4330701"/>
              <a:gd name="connsiteX47885" fmla="*/ 4879949 w 12191966"/>
              <a:gd name="connsiteY47885" fmla="*/ 1295916 h 4330701"/>
              <a:gd name="connsiteX47886" fmla="*/ 4900194 w 12191966"/>
              <a:gd name="connsiteY47886" fmla="*/ 1288771 h 4330701"/>
              <a:gd name="connsiteX47887" fmla="*/ 4910515 w 12191966"/>
              <a:gd name="connsiteY47887" fmla="*/ 1285993 h 4330701"/>
              <a:gd name="connsiteX47888" fmla="*/ 4920043 w 12191966"/>
              <a:gd name="connsiteY47888" fmla="*/ 1282818 h 4330701"/>
              <a:gd name="connsiteX47889" fmla="*/ 4928777 w 12191966"/>
              <a:gd name="connsiteY47889" fmla="*/ 1280833 h 4330701"/>
              <a:gd name="connsiteX47890" fmla="*/ 4937909 w 12191966"/>
              <a:gd name="connsiteY47890" fmla="*/ 1279245 h 4330701"/>
              <a:gd name="connsiteX47891" fmla="*/ 4946642 w 12191966"/>
              <a:gd name="connsiteY47891" fmla="*/ 1278848 h 4330701"/>
              <a:gd name="connsiteX47892" fmla="*/ 4950611 w 12191966"/>
              <a:gd name="connsiteY47892" fmla="*/ 1279245 h 4330701"/>
              <a:gd name="connsiteX47893" fmla="*/ 4954580 w 12191966"/>
              <a:gd name="connsiteY47893" fmla="*/ 1279642 h 4330701"/>
              <a:gd name="connsiteX47894" fmla="*/ 4956560 w 12191966"/>
              <a:gd name="connsiteY47894" fmla="*/ 1278848 h 4330701"/>
              <a:gd name="connsiteX47895" fmla="*/ 4957756 w 12191966"/>
              <a:gd name="connsiteY47895" fmla="*/ 1277658 h 4330701"/>
              <a:gd name="connsiteX47896" fmla="*/ 4958149 w 12191966"/>
              <a:gd name="connsiteY47896" fmla="*/ 1276864 h 4330701"/>
              <a:gd name="connsiteX47897" fmla="*/ 4958149 w 12191966"/>
              <a:gd name="connsiteY47897" fmla="*/ 1275276 h 4330701"/>
              <a:gd name="connsiteX47898" fmla="*/ 4957756 w 12191966"/>
              <a:gd name="connsiteY47898" fmla="*/ 1274482 h 4330701"/>
              <a:gd name="connsiteX47899" fmla="*/ 4956560 w 12191966"/>
              <a:gd name="connsiteY47899" fmla="*/ 1273292 h 4330701"/>
              <a:gd name="connsiteX47900" fmla="*/ 4955375 w 12191966"/>
              <a:gd name="connsiteY47900" fmla="*/ 1272101 h 4330701"/>
              <a:gd name="connsiteX47901" fmla="*/ 4954580 w 12191966"/>
              <a:gd name="connsiteY47901" fmla="*/ 1272101 h 4330701"/>
              <a:gd name="connsiteX47902" fmla="*/ 4960936 w 12191966"/>
              <a:gd name="connsiteY47902" fmla="*/ 1268926 h 4330701"/>
              <a:gd name="connsiteX47903" fmla="*/ 4964503 w 12191966"/>
              <a:gd name="connsiteY47903" fmla="*/ 1267338 h 4330701"/>
              <a:gd name="connsiteX47904" fmla="*/ 4967678 w 12191966"/>
              <a:gd name="connsiteY47904" fmla="*/ 1266941 h 4330701"/>
              <a:gd name="connsiteX47905" fmla="*/ 4970061 w 12191966"/>
              <a:gd name="connsiteY47905" fmla="*/ 1266147 h 4330701"/>
              <a:gd name="connsiteX47906" fmla="*/ 4972439 w 12191966"/>
              <a:gd name="connsiteY47906" fmla="*/ 1266147 h 4330701"/>
              <a:gd name="connsiteX47907" fmla="*/ 4975222 w 12191966"/>
              <a:gd name="connsiteY47907" fmla="*/ 1266147 h 4330701"/>
              <a:gd name="connsiteX47908" fmla="*/ 4977600 w 12191966"/>
              <a:gd name="connsiteY47908" fmla="*/ 1266941 h 4330701"/>
              <a:gd name="connsiteX47909" fmla="*/ 4982361 w 12191966"/>
              <a:gd name="connsiteY47909" fmla="*/ 1268926 h 4330701"/>
              <a:gd name="connsiteX47910" fmla="*/ 4986336 w 12191966"/>
              <a:gd name="connsiteY47910" fmla="*/ 1271307 h 4330701"/>
              <a:gd name="connsiteX47911" fmla="*/ 4990306 w 12191966"/>
              <a:gd name="connsiteY47911" fmla="*/ 1274482 h 4330701"/>
              <a:gd name="connsiteX47912" fmla="*/ 4993874 w 12191966"/>
              <a:gd name="connsiteY47912" fmla="*/ 1278452 h 4330701"/>
              <a:gd name="connsiteX47913" fmla="*/ 5000623 w 12191966"/>
              <a:gd name="connsiteY47913" fmla="*/ 1286390 h 4330701"/>
              <a:gd name="connsiteX47914" fmla="*/ 5004592 w 12191966"/>
              <a:gd name="connsiteY47914" fmla="*/ 1290359 h 4330701"/>
              <a:gd name="connsiteX47915" fmla="*/ 5008166 w 12191966"/>
              <a:gd name="connsiteY47915" fmla="*/ 1293931 h 4330701"/>
              <a:gd name="connsiteX47916" fmla="*/ 5012136 w 12191966"/>
              <a:gd name="connsiteY47916" fmla="*/ 1297503 h 4330701"/>
              <a:gd name="connsiteX47917" fmla="*/ 5016895 w 12191966"/>
              <a:gd name="connsiteY47917" fmla="*/ 1299885 h 4330701"/>
              <a:gd name="connsiteX47918" fmla="*/ 5021656 w 12191966"/>
              <a:gd name="connsiteY47918" fmla="*/ 1301869 h 4330701"/>
              <a:gd name="connsiteX47919" fmla="*/ 5027221 w 12191966"/>
              <a:gd name="connsiteY47919" fmla="*/ 1303060 h 4330701"/>
              <a:gd name="connsiteX47920" fmla="*/ 5026426 w 12191966"/>
              <a:gd name="connsiteY47920" fmla="*/ 1305045 h 4330701"/>
              <a:gd name="connsiteX47921" fmla="*/ 5025232 w 12191966"/>
              <a:gd name="connsiteY47921" fmla="*/ 1306235 h 4330701"/>
              <a:gd name="connsiteX47922" fmla="*/ 5026426 w 12191966"/>
              <a:gd name="connsiteY47922" fmla="*/ 1307823 h 4330701"/>
              <a:gd name="connsiteX47923" fmla="*/ 5027221 w 12191966"/>
              <a:gd name="connsiteY47923" fmla="*/ 1309808 h 4330701"/>
              <a:gd name="connsiteX47924" fmla="*/ 5028013 w 12191966"/>
              <a:gd name="connsiteY47924" fmla="*/ 1312586 h 4330701"/>
              <a:gd name="connsiteX47925" fmla="*/ 5028013 w 12191966"/>
              <a:gd name="connsiteY47925" fmla="*/ 1315364 h 4330701"/>
              <a:gd name="connsiteX47926" fmla="*/ 5020864 w 12191966"/>
              <a:gd name="connsiteY47926" fmla="*/ 1312586 h 4330701"/>
              <a:gd name="connsiteX47927" fmla="*/ 5018481 w 12191966"/>
              <a:gd name="connsiteY47927" fmla="*/ 1311792 h 4330701"/>
              <a:gd name="connsiteX47928" fmla="*/ 5016895 w 12191966"/>
              <a:gd name="connsiteY47928" fmla="*/ 1312586 h 4330701"/>
              <a:gd name="connsiteX47929" fmla="*/ 5015703 w 12191966"/>
              <a:gd name="connsiteY47929" fmla="*/ 1312983 h 4330701"/>
              <a:gd name="connsiteX47930" fmla="*/ 5014914 w 12191966"/>
              <a:gd name="connsiteY47930" fmla="*/ 1313777 h 4330701"/>
              <a:gd name="connsiteX47931" fmla="*/ 5013721 w 12191966"/>
              <a:gd name="connsiteY47931" fmla="*/ 1317349 h 4330701"/>
              <a:gd name="connsiteX47932" fmla="*/ 5016103 w 12191966"/>
              <a:gd name="connsiteY47932" fmla="*/ 1320921 h 4330701"/>
              <a:gd name="connsiteX47933" fmla="*/ 5018481 w 12191966"/>
              <a:gd name="connsiteY47933" fmla="*/ 1324890 h 4330701"/>
              <a:gd name="connsiteX47934" fmla="*/ 5018879 w 12191966"/>
              <a:gd name="connsiteY47934" fmla="*/ 1329653 h 4330701"/>
              <a:gd name="connsiteX47935" fmla="*/ 5019278 w 12191966"/>
              <a:gd name="connsiteY47935" fmla="*/ 1334416 h 4330701"/>
              <a:gd name="connsiteX47936" fmla="*/ 5020864 w 12191966"/>
              <a:gd name="connsiteY47936" fmla="*/ 1332432 h 4330701"/>
              <a:gd name="connsiteX47937" fmla="*/ 5022851 w 12191966"/>
              <a:gd name="connsiteY47937" fmla="*/ 1332035 h 4330701"/>
              <a:gd name="connsiteX47938" fmla="*/ 5025232 w 12191966"/>
              <a:gd name="connsiteY47938" fmla="*/ 1331638 h 4330701"/>
              <a:gd name="connsiteX47939" fmla="*/ 5028805 w 12191966"/>
              <a:gd name="connsiteY47939" fmla="*/ 1332432 h 4330701"/>
              <a:gd name="connsiteX47940" fmla="*/ 5028805 w 12191966"/>
              <a:gd name="connsiteY47940" fmla="*/ 1334416 h 4330701"/>
              <a:gd name="connsiteX47941" fmla="*/ 5028405 w 12191966"/>
              <a:gd name="connsiteY47941" fmla="*/ 1337194 h 4330701"/>
              <a:gd name="connsiteX47942" fmla="*/ 5026821 w 12191966"/>
              <a:gd name="connsiteY47942" fmla="*/ 1341560 h 4330701"/>
              <a:gd name="connsiteX47943" fmla="*/ 5022851 w 12191966"/>
              <a:gd name="connsiteY47943" fmla="*/ 1350689 h 4330701"/>
              <a:gd name="connsiteX47944" fmla="*/ 5023247 w 12191966"/>
              <a:gd name="connsiteY47944" fmla="*/ 1353468 h 4330701"/>
              <a:gd name="connsiteX47945" fmla="*/ 5023247 w 12191966"/>
              <a:gd name="connsiteY47945" fmla="*/ 1357437 h 4330701"/>
              <a:gd name="connsiteX47946" fmla="*/ 5026026 w 12191966"/>
              <a:gd name="connsiteY47946" fmla="*/ 1353071 h 4330701"/>
              <a:gd name="connsiteX47947" fmla="*/ 5029206 w 12191966"/>
              <a:gd name="connsiteY47947" fmla="*/ 1349499 h 4330701"/>
              <a:gd name="connsiteX47948" fmla="*/ 5033968 w 12191966"/>
              <a:gd name="connsiteY47948" fmla="*/ 1345927 h 4330701"/>
              <a:gd name="connsiteX47949" fmla="*/ 5038340 w 12191966"/>
              <a:gd name="connsiteY47949" fmla="*/ 1342354 h 4330701"/>
              <a:gd name="connsiteX47950" fmla="*/ 5043500 w 12191966"/>
              <a:gd name="connsiteY47950" fmla="*/ 1339576 h 4330701"/>
              <a:gd name="connsiteX47951" fmla="*/ 5049057 w 12191966"/>
              <a:gd name="connsiteY47951" fmla="*/ 1337194 h 4330701"/>
              <a:gd name="connsiteX47952" fmla="*/ 5054614 w 12191966"/>
              <a:gd name="connsiteY47952" fmla="*/ 1334813 h 4330701"/>
              <a:gd name="connsiteX47953" fmla="*/ 5060568 w 12191966"/>
              <a:gd name="connsiteY47953" fmla="*/ 1333622 h 4330701"/>
              <a:gd name="connsiteX47954" fmla="*/ 5059771 w 12191966"/>
              <a:gd name="connsiteY47954" fmla="*/ 1323303 h 4330701"/>
              <a:gd name="connsiteX47955" fmla="*/ 5062551 w 12191966"/>
              <a:gd name="connsiteY47955" fmla="*/ 1322509 h 4330701"/>
              <a:gd name="connsiteX47956" fmla="*/ 5060568 w 12191966"/>
              <a:gd name="connsiteY47956" fmla="*/ 1320127 h 4330701"/>
              <a:gd name="connsiteX47957" fmla="*/ 5058978 w 12191966"/>
              <a:gd name="connsiteY47957" fmla="*/ 1316952 h 4330701"/>
              <a:gd name="connsiteX47958" fmla="*/ 5057393 w 12191966"/>
              <a:gd name="connsiteY47958" fmla="*/ 1313777 h 4330701"/>
              <a:gd name="connsiteX47959" fmla="*/ 5056598 w 12191966"/>
              <a:gd name="connsiteY47959" fmla="*/ 1309808 h 4330701"/>
              <a:gd name="connsiteX47960" fmla="*/ 5055407 w 12191966"/>
              <a:gd name="connsiteY47960" fmla="*/ 1305838 h 4330701"/>
              <a:gd name="connsiteX47961" fmla="*/ 5055009 w 12191966"/>
              <a:gd name="connsiteY47961" fmla="*/ 1301472 h 4330701"/>
              <a:gd name="connsiteX47962" fmla="*/ 5055009 w 12191966"/>
              <a:gd name="connsiteY47962" fmla="*/ 1296313 h 4330701"/>
              <a:gd name="connsiteX47963" fmla="*/ 5055407 w 12191966"/>
              <a:gd name="connsiteY47963" fmla="*/ 1291550 h 4330701"/>
              <a:gd name="connsiteX47964" fmla="*/ 5053027 w 12191966"/>
              <a:gd name="connsiteY47964" fmla="*/ 1293931 h 4330701"/>
              <a:gd name="connsiteX47965" fmla="*/ 5050246 w 12191966"/>
              <a:gd name="connsiteY47965" fmla="*/ 1295519 h 4330701"/>
              <a:gd name="connsiteX47966" fmla="*/ 5047073 w 12191966"/>
              <a:gd name="connsiteY47966" fmla="*/ 1296313 h 4330701"/>
              <a:gd name="connsiteX47967" fmla="*/ 5042705 w 12191966"/>
              <a:gd name="connsiteY47967" fmla="*/ 1296313 h 4330701"/>
              <a:gd name="connsiteX47968" fmla="*/ 5055407 w 12191966"/>
              <a:gd name="connsiteY47968" fmla="*/ 1312586 h 4330701"/>
              <a:gd name="connsiteX47969" fmla="*/ 5054614 w 12191966"/>
              <a:gd name="connsiteY47969" fmla="*/ 1315364 h 4330701"/>
              <a:gd name="connsiteX47970" fmla="*/ 5053027 w 12191966"/>
              <a:gd name="connsiteY47970" fmla="*/ 1317349 h 4330701"/>
              <a:gd name="connsiteX47971" fmla="*/ 5051838 w 12191966"/>
              <a:gd name="connsiteY47971" fmla="*/ 1318540 h 4330701"/>
              <a:gd name="connsiteX47972" fmla="*/ 5051041 w 12191966"/>
              <a:gd name="connsiteY47972" fmla="*/ 1318540 h 4330701"/>
              <a:gd name="connsiteX47973" fmla="*/ 5049845 w 12191966"/>
              <a:gd name="connsiteY47973" fmla="*/ 1317746 h 4330701"/>
              <a:gd name="connsiteX47974" fmla="*/ 5048262 w 12191966"/>
              <a:gd name="connsiteY47974" fmla="*/ 1316952 h 4330701"/>
              <a:gd name="connsiteX47975" fmla="*/ 5045882 w 12191966"/>
              <a:gd name="connsiteY47975" fmla="*/ 1313777 h 4330701"/>
              <a:gd name="connsiteX47976" fmla="*/ 5042705 w 12191966"/>
              <a:gd name="connsiteY47976" fmla="*/ 1310601 h 4330701"/>
              <a:gd name="connsiteX47977" fmla="*/ 5041516 w 12191966"/>
              <a:gd name="connsiteY47977" fmla="*/ 1309014 h 4330701"/>
              <a:gd name="connsiteX47978" fmla="*/ 5039923 w 12191966"/>
              <a:gd name="connsiteY47978" fmla="*/ 1307823 h 4330701"/>
              <a:gd name="connsiteX47979" fmla="*/ 5037943 w 12191966"/>
              <a:gd name="connsiteY47979" fmla="*/ 1307029 h 4330701"/>
              <a:gd name="connsiteX47980" fmla="*/ 5035952 w 12191966"/>
              <a:gd name="connsiteY47980" fmla="*/ 1307029 h 4330701"/>
              <a:gd name="connsiteX47981" fmla="*/ 5033968 w 12191966"/>
              <a:gd name="connsiteY47981" fmla="*/ 1307426 h 4330701"/>
              <a:gd name="connsiteX47982" fmla="*/ 5031191 w 12191966"/>
              <a:gd name="connsiteY47982" fmla="*/ 1309014 h 4330701"/>
              <a:gd name="connsiteX47983" fmla="*/ 5031191 w 12191966"/>
              <a:gd name="connsiteY47983" fmla="*/ 1305838 h 4330701"/>
              <a:gd name="connsiteX47984" fmla="*/ 5031191 w 12191966"/>
              <a:gd name="connsiteY47984" fmla="*/ 1303457 h 4330701"/>
              <a:gd name="connsiteX47985" fmla="*/ 5032383 w 12191966"/>
              <a:gd name="connsiteY47985" fmla="*/ 1298694 h 4330701"/>
              <a:gd name="connsiteX47986" fmla="*/ 5033178 w 12191966"/>
              <a:gd name="connsiteY47986" fmla="*/ 1294725 h 4330701"/>
              <a:gd name="connsiteX47987" fmla="*/ 5034368 w 12191966"/>
              <a:gd name="connsiteY47987" fmla="*/ 1289962 h 4330701"/>
              <a:gd name="connsiteX47988" fmla="*/ 5027221 w 12191966"/>
              <a:gd name="connsiteY47988" fmla="*/ 1287977 h 4330701"/>
              <a:gd name="connsiteX47989" fmla="*/ 5027221 w 12191966"/>
              <a:gd name="connsiteY47989" fmla="*/ 1264957 h 4330701"/>
              <a:gd name="connsiteX47990" fmla="*/ 5029997 w 12191966"/>
              <a:gd name="connsiteY47990" fmla="*/ 1265353 h 4330701"/>
              <a:gd name="connsiteX47991" fmla="*/ 5031982 w 12191966"/>
              <a:gd name="connsiteY47991" fmla="*/ 1265353 h 4330701"/>
              <a:gd name="connsiteX47992" fmla="*/ 5033178 w 12191966"/>
              <a:gd name="connsiteY47992" fmla="*/ 1264957 h 4330701"/>
              <a:gd name="connsiteX47993" fmla="*/ 5034762 w 12191966"/>
              <a:gd name="connsiteY47993" fmla="*/ 1263766 h 4330701"/>
              <a:gd name="connsiteX47994" fmla="*/ 5036356 w 12191966"/>
              <a:gd name="connsiteY47994" fmla="*/ 1262575 h 4330701"/>
              <a:gd name="connsiteX47995" fmla="*/ 5037544 w 12191966"/>
              <a:gd name="connsiteY47995" fmla="*/ 1261384 h 4330701"/>
              <a:gd name="connsiteX47996" fmla="*/ 5037943 w 12191966"/>
              <a:gd name="connsiteY47996" fmla="*/ 1259400 h 4330701"/>
              <a:gd name="connsiteX47997" fmla="*/ 5038736 w 12191966"/>
              <a:gd name="connsiteY47997" fmla="*/ 1257415 h 4330701"/>
              <a:gd name="connsiteX47998" fmla="*/ 5042311 w 12191966"/>
              <a:gd name="connsiteY47998" fmla="*/ 1261781 h 4330701"/>
              <a:gd name="connsiteX47999" fmla="*/ 5045487 w 12191966"/>
              <a:gd name="connsiteY47999" fmla="*/ 1267338 h 4330701"/>
              <a:gd name="connsiteX48000" fmla="*/ 5047864 w 12191966"/>
              <a:gd name="connsiteY48000" fmla="*/ 1273689 h 4330701"/>
              <a:gd name="connsiteX48001" fmla="*/ 5049845 w 12191966"/>
              <a:gd name="connsiteY48001" fmla="*/ 1280436 h 4330701"/>
              <a:gd name="connsiteX48002" fmla="*/ 5058585 w 12191966"/>
              <a:gd name="connsiteY48002" fmla="*/ 1273689 h 4330701"/>
              <a:gd name="connsiteX48003" fmla="*/ 5066913 w 12191966"/>
              <a:gd name="connsiteY48003" fmla="*/ 1268926 h 4330701"/>
              <a:gd name="connsiteX48004" fmla="*/ 5074850 w 12191966"/>
              <a:gd name="connsiteY48004" fmla="*/ 1264957 h 4330701"/>
              <a:gd name="connsiteX48005" fmla="*/ 5083574 w 12191966"/>
              <a:gd name="connsiteY48005" fmla="*/ 1261781 h 4330701"/>
              <a:gd name="connsiteX48006" fmla="*/ 5081592 w 12191966"/>
              <a:gd name="connsiteY48006" fmla="*/ 1259400 h 4330701"/>
              <a:gd name="connsiteX48007" fmla="*/ 5080005 w 12191966"/>
              <a:gd name="connsiteY48007" fmla="*/ 1256225 h 4330701"/>
              <a:gd name="connsiteX48008" fmla="*/ 5076436 w 12191966"/>
              <a:gd name="connsiteY48008" fmla="*/ 1249874 h 4330701"/>
              <a:gd name="connsiteX48009" fmla="*/ 5074850 w 12191966"/>
              <a:gd name="connsiteY48009" fmla="*/ 1246699 h 4330701"/>
              <a:gd name="connsiteX48010" fmla="*/ 5072866 w 12191966"/>
              <a:gd name="connsiteY48010" fmla="*/ 1243523 h 4330701"/>
              <a:gd name="connsiteX48011" fmla="*/ 5070488 w 12191966"/>
              <a:gd name="connsiteY48011" fmla="*/ 1242333 h 4330701"/>
              <a:gd name="connsiteX48012" fmla="*/ 5069695 w 12191966"/>
              <a:gd name="connsiteY48012" fmla="*/ 1241142 h 4330701"/>
              <a:gd name="connsiteX48013" fmla="*/ 5068105 w 12191966"/>
              <a:gd name="connsiteY48013" fmla="*/ 1241142 h 4330701"/>
              <a:gd name="connsiteX48014" fmla="*/ 5068105 w 12191966"/>
              <a:gd name="connsiteY48014" fmla="*/ 1238760 h 4330701"/>
              <a:gd name="connsiteX48015" fmla="*/ 5068900 w 12191966"/>
              <a:gd name="connsiteY48015" fmla="*/ 1237173 h 4330701"/>
              <a:gd name="connsiteX48016" fmla="*/ 5070488 w 12191966"/>
              <a:gd name="connsiteY48016" fmla="*/ 1235982 h 4330701"/>
              <a:gd name="connsiteX48017" fmla="*/ 5072076 w 12191966"/>
              <a:gd name="connsiteY48017" fmla="*/ 1235585 h 4330701"/>
              <a:gd name="connsiteX48018" fmla="*/ 5075645 w 12191966"/>
              <a:gd name="connsiteY48018" fmla="*/ 1234791 h 4330701"/>
              <a:gd name="connsiteX48019" fmla="*/ 5079214 w 12191966"/>
              <a:gd name="connsiteY48019" fmla="*/ 1233997 h 4330701"/>
              <a:gd name="connsiteX48020" fmla="*/ 5081592 w 12191966"/>
              <a:gd name="connsiteY48020" fmla="*/ 1239157 h 4330701"/>
              <a:gd name="connsiteX48021" fmla="*/ 5083574 w 12191966"/>
              <a:gd name="connsiteY48021" fmla="*/ 1245111 h 4330701"/>
              <a:gd name="connsiteX48022" fmla="*/ 5084367 w 12191966"/>
              <a:gd name="connsiteY48022" fmla="*/ 1252652 h 4330701"/>
              <a:gd name="connsiteX48023" fmla="*/ 5084367 w 12191966"/>
              <a:gd name="connsiteY48023" fmla="*/ 1261384 h 4330701"/>
              <a:gd name="connsiteX48024" fmla="*/ 5090714 w 12191966"/>
              <a:gd name="connsiteY48024" fmla="*/ 1259797 h 4330701"/>
              <a:gd name="connsiteX48025" fmla="*/ 5096671 w 12191966"/>
              <a:gd name="connsiteY48025" fmla="*/ 1258209 h 4330701"/>
              <a:gd name="connsiteX48026" fmla="*/ 5102621 w 12191966"/>
              <a:gd name="connsiteY48026" fmla="*/ 1257812 h 4330701"/>
              <a:gd name="connsiteX48027" fmla="*/ 5108574 w 12191966"/>
              <a:gd name="connsiteY48027" fmla="*/ 1257415 h 4330701"/>
              <a:gd name="connsiteX48028" fmla="*/ 5120479 w 12191966"/>
              <a:gd name="connsiteY48028" fmla="*/ 1256621 h 4330701"/>
              <a:gd name="connsiteX48029" fmla="*/ 5132782 w 12191966"/>
              <a:gd name="connsiteY48029" fmla="*/ 1257415 h 4330701"/>
              <a:gd name="connsiteX48030" fmla="*/ 5144681 w 12191966"/>
              <a:gd name="connsiteY48030" fmla="*/ 1258606 h 4330701"/>
              <a:gd name="connsiteX48031" fmla="*/ 5156188 w 12191966"/>
              <a:gd name="connsiteY48031" fmla="*/ 1260591 h 4330701"/>
              <a:gd name="connsiteX48032" fmla="*/ 5178807 w 12191966"/>
              <a:gd name="connsiteY48032" fmla="*/ 1265353 h 4330701"/>
              <a:gd name="connsiteX48033" fmla="*/ 5179204 w 12191966"/>
              <a:gd name="connsiteY48033" fmla="*/ 1269719 h 4330701"/>
              <a:gd name="connsiteX48034" fmla="*/ 5178807 w 12191966"/>
              <a:gd name="connsiteY48034" fmla="*/ 1273292 h 4330701"/>
              <a:gd name="connsiteX48035" fmla="*/ 5178017 w 12191966"/>
              <a:gd name="connsiteY48035" fmla="*/ 1275673 h 4330701"/>
              <a:gd name="connsiteX48036" fmla="*/ 5176426 w 12191966"/>
              <a:gd name="connsiteY48036" fmla="*/ 1277658 h 4330701"/>
              <a:gd name="connsiteX48037" fmla="*/ 5174839 w 12191966"/>
              <a:gd name="connsiteY48037" fmla="*/ 1278848 h 4330701"/>
              <a:gd name="connsiteX48038" fmla="*/ 5172459 w 12191966"/>
              <a:gd name="connsiteY48038" fmla="*/ 1279642 h 4330701"/>
              <a:gd name="connsiteX48039" fmla="*/ 5167301 w 12191966"/>
              <a:gd name="connsiteY48039" fmla="*/ 1280833 h 4330701"/>
              <a:gd name="connsiteX48040" fmla="*/ 5167699 w 12191966"/>
              <a:gd name="connsiteY48040" fmla="*/ 1283214 h 4330701"/>
              <a:gd name="connsiteX48041" fmla="*/ 5168492 w 12191966"/>
              <a:gd name="connsiteY48041" fmla="*/ 1285199 h 4330701"/>
              <a:gd name="connsiteX48042" fmla="*/ 5168889 w 12191966"/>
              <a:gd name="connsiteY48042" fmla="*/ 1287184 h 4330701"/>
              <a:gd name="connsiteX48043" fmla="*/ 5170477 w 12191966"/>
              <a:gd name="connsiteY48043" fmla="*/ 1288374 h 4330701"/>
              <a:gd name="connsiteX48044" fmla="*/ 5171667 w 12191966"/>
              <a:gd name="connsiteY48044" fmla="*/ 1288771 h 4330701"/>
              <a:gd name="connsiteX48045" fmla="*/ 5173653 w 12191966"/>
              <a:gd name="connsiteY48045" fmla="*/ 1289168 h 4330701"/>
              <a:gd name="connsiteX48046" fmla="*/ 5178017 w 12191966"/>
              <a:gd name="connsiteY48046" fmla="*/ 1289168 h 4330701"/>
              <a:gd name="connsiteX48047" fmla="*/ 5187537 w 12191966"/>
              <a:gd name="connsiteY48047" fmla="*/ 1287977 h 4330701"/>
              <a:gd name="connsiteX48048" fmla="*/ 5191917 w 12191966"/>
              <a:gd name="connsiteY48048" fmla="*/ 1287184 h 4330701"/>
              <a:gd name="connsiteX48049" fmla="*/ 5193898 w 12191966"/>
              <a:gd name="connsiteY48049" fmla="*/ 1287977 h 4330701"/>
              <a:gd name="connsiteX48050" fmla="*/ 5195480 w 12191966"/>
              <a:gd name="connsiteY48050" fmla="*/ 1288374 h 4330701"/>
              <a:gd name="connsiteX48051" fmla="*/ 5193898 w 12191966"/>
              <a:gd name="connsiteY48051" fmla="*/ 1285993 h 4330701"/>
              <a:gd name="connsiteX48052" fmla="*/ 5191917 w 12191966"/>
              <a:gd name="connsiteY48052" fmla="*/ 1284008 h 4330701"/>
              <a:gd name="connsiteX48053" fmla="*/ 5187938 w 12191966"/>
              <a:gd name="connsiteY48053" fmla="*/ 1279642 h 4330701"/>
              <a:gd name="connsiteX48054" fmla="*/ 5186353 w 12191966"/>
              <a:gd name="connsiteY48054" fmla="*/ 1277261 h 4330701"/>
              <a:gd name="connsiteX48055" fmla="*/ 5184769 w 12191966"/>
              <a:gd name="connsiteY48055" fmla="*/ 1274482 h 4330701"/>
              <a:gd name="connsiteX48056" fmla="*/ 5184366 w 12191966"/>
              <a:gd name="connsiteY48056" fmla="*/ 1270116 h 4330701"/>
              <a:gd name="connsiteX48057" fmla="*/ 5184366 w 12191966"/>
              <a:gd name="connsiteY48057" fmla="*/ 1265353 h 4330701"/>
              <a:gd name="connsiteX48058" fmla="*/ 5223645 w 12191966"/>
              <a:gd name="connsiteY48058" fmla="*/ 1265750 h 4330701"/>
              <a:gd name="connsiteX48059" fmla="*/ 5222464 w 12191966"/>
              <a:gd name="connsiteY48059" fmla="*/ 1270116 h 4330701"/>
              <a:gd name="connsiteX48060" fmla="*/ 5221675 w 12191966"/>
              <a:gd name="connsiteY48060" fmla="*/ 1273689 h 4330701"/>
              <a:gd name="connsiteX48061" fmla="*/ 5218901 w 12191966"/>
              <a:gd name="connsiteY48061" fmla="*/ 1276864 h 4330701"/>
              <a:gd name="connsiteX48062" fmla="*/ 5216525 w 12191966"/>
              <a:gd name="connsiteY48062" fmla="*/ 1279245 h 4330701"/>
              <a:gd name="connsiteX48063" fmla="*/ 5213342 w 12191966"/>
              <a:gd name="connsiteY48063" fmla="*/ 1280436 h 4330701"/>
              <a:gd name="connsiteX48064" fmla="*/ 5210164 w 12191966"/>
              <a:gd name="connsiteY48064" fmla="*/ 1281230 h 4330701"/>
              <a:gd name="connsiteX48065" fmla="*/ 5205404 w 12191966"/>
              <a:gd name="connsiteY48065" fmla="*/ 1281230 h 4330701"/>
              <a:gd name="connsiteX48066" fmla="*/ 5201040 w 12191966"/>
              <a:gd name="connsiteY48066" fmla="*/ 1280833 h 4330701"/>
              <a:gd name="connsiteX48067" fmla="*/ 5203817 w 12191966"/>
              <a:gd name="connsiteY48067" fmla="*/ 1284405 h 4330701"/>
              <a:gd name="connsiteX48068" fmla="*/ 5207389 w 12191966"/>
              <a:gd name="connsiteY48068" fmla="*/ 1286787 h 4330701"/>
              <a:gd name="connsiteX48069" fmla="*/ 5210954 w 12191966"/>
              <a:gd name="connsiteY48069" fmla="*/ 1288771 h 4330701"/>
              <a:gd name="connsiteX48070" fmla="*/ 5214532 w 12191966"/>
              <a:gd name="connsiteY48070" fmla="*/ 1289168 h 4330701"/>
              <a:gd name="connsiteX48071" fmla="*/ 5218506 w 12191966"/>
              <a:gd name="connsiteY48071" fmla="*/ 1289962 h 4330701"/>
              <a:gd name="connsiteX48072" fmla="*/ 5222069 w 12191966"/>
              <a:gd name="connsiteY48072" fmla="*/ 1289168 h 4330701"/>
              <a:gd name="connsiteX48073" fmla="*/ 5230007 w 12191966"/>
              <a:gd name="connsiteY48073" fmla="*/ 1287977 h 4330701"/>
              <a:gd name="connsiteX48074" fmla="*/ 5237543 w 12191966"/>
              <a:gd name="connsiteY48074" fmla="*/ 1285993 h 4330701"/>
              <a:gd name="connsiteX48075" fmla="*/ 5241514 w 12191966"/>
              <a:gd name="connsiteY48075" fmla="*/ 1284802 h 4330701"/>
              <a:gd name="connsiteX48076" fmla="*/ 5245088 w 12191966"/>
              <a:gd name="connsiteY48076" fmla="*/ 1284405 h 4330701"/>
              <a:gd name="connsiteX48077" fmla="*/ 5248663 w 12191966"/>
              <a:gd name="connsiteY48077" fmla="*/ 1284405 h 4330701"/>
              <a:gd name="connsiteX48078" fmla="*/ 5251442 w 12191966"/>
              <a:gd name="connsiteY48078" fmla="*/ 1285199 h 4330701"/>
              <a:gd name="connsiteX48079" fmla="*/ 5254619 w 12191966"/>
              <a:gd name="connsiteY48079" fmla="*/ 1286390 h 4330701"/>
              <a:gd name="connsiteX48080" fmla="*/ 5257002 w 12191966"/>
              <a:gd name="connsiteY48080" fmla="*/ 1288771 h 4330701"/>
              <a:gd name="connsiteX48081" fmla="*/ 5255018 w 12191966"/>
              <a:gd name="connsiteY48081" fmla="*/ 1292740 h 4330701"/>
              <a:gd name="connsiteX48082" fmla="*/ 5253031 w 12191966"/>
              <a:gd name="connsiteY48082" fmla="*/ 1296709 h 4330701"/>
              <a:gd name="connsiteX48083" fmla="*/ 5250650 w 12191966"/>
              <a:gd name="connsiteY48083" fmla="*/ 1299885 h 4330701"/>
              <a:gd name="connsiteX48084" fmla="*/ 5248266 w 12191966"/>
              <a:gd name="connsiteY48084" fmla="*/ 1303457 h 4330701"/>
              <a:gd name="connsiteX48085" fmla="*/ 5258593 w 12191966"/>
              <a:gd name="connsiteY48085" fmla="*/ 1304251 h 4330701"/>
              <a:gd name="connsiteX48086" fmla="*/ 5271286 w 12191966"/>
              <a:gd name="connsiteY48086" fmla="*/ 1305838 h 4330701"/>
              <a:gd name="connsiteX48087" fmla="*/ 5269700 w 12191966"/>
              <a:gd name="connsiteY48087" fmla="*/ 1304251 h 4330701"/>
              <a:gd name="connsiteX48088" fmla="*/ 5268110 w 12191966"/>
              <a:gd name="connsiteY48088" fmla="*/ 1303854 h 4330701"/>
              <a:gd name="connsiteX48089" fmla="*/ 5273664 w 12191966"/>
              <a:gd name="connsiteY48089" fmla="*/ 1301076 h 4330701"/>
              <a:gd name="connsiteX48090" fmla="*/ 5279220 w 12191966"/>
              <a:gd name="connsiteY48090" fmla="*/ 1298297 h 4330701"/>
              <a:gd name="connsiteX48091" fmla="*/ 5291131 w 12191966"/>
              <a:gd name="connsiteY48091" fmla="*/ 1293931 h 4330701"/>
              <a:gd name="connsiteX48092" fmla="*/ 5293910 w 12191966"/>
              <a:gd name="connsiteY48092" fmla="*/ 1286787 h 4330701"/>
              <a:gd name="connsiteX48093" fmla="*/ 5295100 w 12191966"/>
              <a:gd name="connsiteY48093" fmla="*/ 1284405 h 4330701"/>
              <a:gd name="connsiteX48094" fmla="*/ 5296687 w 12191966"/>
              <a:gd name="connsiteY48094" fmla="*/ 1281627 h 4330701"/>
              <a:gd name="connsiteX48095" fmla="*/ 5298276 w 12191966"/>
              <a:gd name="connsiteY48095" fmla="*/ 1280833 h 4330701"/>
              <a:gd name="connsiteX48096" fmla="*/ 5299864 w 12191966"/>
              <a:gd name="connsiteY48096" fmla="*/ 1280833 h 4330701"/>
              <a:gd name="connsiteX48097" fmla="*/ 5300658 w 12191966"/>
              <a:gd name="connsiteY48097" fmla="*/ 1280833 h 4330701"/>
              <a:gd name="connsiteX48098" fmla="*/ 5303436 w 12191966"/>
              <a:gd name="connsiteY48098" fmla="*/ 1282818 h 4330701"/>
              <a:gd name="connsiteX48099" fmla="*/ 5306218 w 12191966"/>
              <a:gd name="connsiteY48099" fmla="*/ 1285993 h 4330701"/>
              <a:gd name="connsiteX48100" fmla="*/ 5304625 w 12191966"/>
              <a:gd name="connsiteY48100" fmla="*/ 1288374 h 4330701"/>
              <a:gd name="connsiteX48101" fmla="*/ 5303436 w 12191966"/>
              <a:gd name="connsiteY48101" fmla="*/ 1290359 h 4330701"/>
              <a:gd name="connsiteX48102" fmla="*/ 5311773 w 12191966"/>
              <a:gd name="connsiteY48102" fmla="*/ 1288374 h 4330701"/>
              <a:gd name="connsiteX48103" fmla="*/ 5320505 w 12191966"/>
              <a:gd name="connsiteY48103" fmla="*/ 1286390 h 4330701"/>
              <a:gd name="connsiteX48104" fmla="*/ 5329238 w 12191966"/>
              <a:gd name="connsiteY48104" fmla="*/ 1285199 h 4330701"/>
              <a:gd name="connsiteX48105" fmla="*/ 5338363 w 12191966"/>
              <a:gd name="connsiteY48105" fmla="*/ 1284008 h 4330701"/>
              <a:gd name="connsiteX48106" fmla="*/ 5347495 w 12191966"/>
              <a:gd name="connsiteY48106" fmla="*/ 1283214 h 4330701"/>
              <a:gd name="connsiteX48107" fmla="*/ 5356620 w 12191966"/>
              <a:gd name="connsiteY48107" fmla="*/ 1282818 h 4330701"/>
              <a:gd name="connsiteX48108" fmla="*/ 5366144 w 12191966"/>
              <a:gd name="connsiteY48108" fmla="*/ 1282421 h 4330701"/>
              <a:gd name="connsiteX48109" fmla="*/ 5375668 w 12191966"/>
              <a:gd name="connsiteY48109" fmla="*/ 1282818 h 4330701"/>
              <a:gd name="connsiteX48110" fmla="*/ 5373684 w 12191966"/>
              <a:gd name="connsiteY48110" fmla="*/ 1278452 h 4330701"/>
              <a:gd name="connsiteX48111" fmla="*/ 5371702 w 12191966"/>
              <a:gd name="connsiteY48111" fmla="*/ 1273689 h 4330701"/>
              <a:gd name="connsiteX48112" fmla="*/ 5372100 w 12191966"/>
              <a:gd name="connsiteY48112" fmla="*/ 1271307 h 4330701"/>
              <a:gd name="connsiteX48113" fmla="*/ 5372893 w 12191966"/>
              <a:gd name="connsiteY48113" fmla="*/ 1269719 h 4330701"/>
              <a:gd name="connsiteX48114" fmla="*/ 5374082 w 12191966"/>
              <a:gd name="connsiteY48114" fmla="*/ 1268926 h 4330701"/>
              <a:gd name="connsiteX48115" fmla="*/ 5376064 w 12191966"/>
              <a:gd name="connsiteY48115" fmla="*/ 1268132 h 4330701"/>
              <a:gd name="connsiteX48116" fmla="*/ 5379637 w 12191966"/>
              <a:gd name="connsiteY48116" fmla="*/ 1267338 h 4330701"/>
              <a:gd name="connsiteX48117" fmla="*/ 5383210 w 12191966"/>
              <a:gd name="connsiteY48117" fmla="*/ 1266941 h 4330701"/>
              <a:gd name="connsiteX48118" fmla="*/ 5383210 w 12191966"/>
              <a:gd name="connsiteY48118" fmla="*/ 1262575 h 4330701"/>
              <a:gd name="connsiteX48119" fmla="*/ 5382417 w 12191966"/>
              <a:gd name="connsiteY48119" fmla="*/ 1259797 h 4330701"/>
              <a:gd name="connsiteX48120" fmla="*/ 5381623 w 12191966"/>
              <a:gd name="connsiteY48120" fmla="*/ 1257812 h 4330701"/>
              <a:gd name="connsiteX48121" fmla="*/ 5380034 w 12191966"/>
              <a:gd name="connsiteY48121" fmla="*/ 1256621 h 4330701"/>
              <a:gd name="connsiteX48122" fmla="*/ 5378048 w 12191966"/>
              <a:gd name="connsiteY48122" fmla="*/ 1256225 h 4330701"/>
              <a:gd name="connsiteX48123" fmla="*/ 5375668 w 12191966"/>
              <a:gd name="connsiteY48123" fmla="*/ 1256225 h 4330701"/>
              <a:gd name="connsiteX48124" fmla="*/ 5370909 w 12191966"/>
              <a:gd name="connsiteY48124" fmla="*/ 1256225 h 4330701"/>
              <a:gd name="connsiteX48125" fmla="*/ 5370909 w 12191966"/>
              <a:gd name="connsiteY48125" fmla="*/ 1253049 h 4330701"/>
              <a:gd name="connsiteX48126" fmla="*/ 5370909 w 12191966"/>
              <a:gd name="connsiteY48126" fmla="*/ 1250668 h 4330701"/>
              <a:gd name="connsiteX48127" fmla="*/ 5372100 w 12191966"/>
              <a:gd name="connsiteY48127" fmla="*/ 1246699 h 4330701"/>
              <a:gd name="connsiteX48128" fmla="*/ 5374082 w 12191966"/>
              <a:gd name="connsiteY48128" fmla="*/ 1243523 h 4330701"/>
              <a:gd name="connsiteX48129" fmla="*/ 5376064 w 12191966"/>
              <a:gd name="connsiteY48129" fmla="*/ 1240745 h 4330701"/>
              <a:gd name="connsiteX48130" fmla="*/ 5378048 w 12191966"/>
              <a:gd name="connsiteY48130" fmla="*/ 1238363 h 4330701"/>
              <a:gd name="connsiteX48131" fmla="*/ 5380034 w 12191966"/>
              <a:gd name="connsiteY48131" fmla="*/ 1235188 h 4330701"/>
              <a:gd name="connsiteX48132" fmla="*/ 5381223 w 12191966"/>
              <a:gd name="connsiteY48132" fmla="*/ 1231219 h 4330701"/>
              <a:gd name="connsiteX48133" fmla="*/ 5381623 w 12191966"/>
              <a:gd name="connsiteY48133" fmla="*/ 1228838 h 4330701"/>
              <a:gd name="connsiteX48134" fmla="*/ 5381623 w 12191966"/>
              <a:gd name="connsiteY48134" fmla="*/ 1226059 h 4330701"/>
              <a:gd name="connsiteX48135" fmla="*/ 5380034 w 12191966"/>
              <a:gd name="connsiteY48135" fmla="*/ 1224075 h 4330701"/>
              <a:gd name="connsiteX48136" fmla="*/ 5378446 w 12191966"/>
              <a:gd name="connsiteY48136" fmla="*/ 1222487 h 4330701"/>
              <a:gd name="connsiteX48137" fmla="*/ 5377254 w 12191966"/>
              <a:gd name="connsiteY48137" fmla="*/ 1222090 h 4330701"/>
              <a:gd name="connsiteX48138" fmla="*/ 5376064 w 12191966"/>
              <a:gd name="connsiteY48138" fmla="*/ 1222090 h 4330701"/>
              <a:gd name="connsiteX48139" fmla="*/ 5374877 w 12191966"/>
              <a:gd name="connsiteY48139" fmla="*/ 1222487 h 4330701"/>
              <a:gd name="connsiteX48140" fmla="*/ 5374082 w 12191966"/>
              <a:gd name="connsiteY48140" fmla="*/ 1223281 h 4330701"/>
              <a:gd name="connsiteX48141" fmla="*/ 5372100 w 12191966"/>
              <a:gd name="connsiteY48141" fmla="*/ 1226059 h 4330701"/>
              <a:gd name="connsiteX48142" fmla="*/ 5368528 w 12191966"/>
              <a:gd name="connsiteY48142" fmla="*/ 1233204 h 4330701"/>
              <a:gd name="connsiteX48143" fmla="*/ 5366542 w 12191966"/>
              <a:gd name="connsiteY48143" fmla="*/ 1236776 h 4330701"/>
              <a:gd name="connsiteX48144" fmla="*/ 5364953 w 12191966"/>
              <a:gd name="connsiteY48144" fmla="*/ 1237570 h 4330701"/>
              <a:gd name="connsiteX48145" fmla="*/ 5363368 w 12191966"/>
              <a:gd name="connsiteY48145" fmla="*/ 1239157 h 4330701"/>
              <a:gd name="connsiteX48146" fmla="*/ 5362174 w 12191966"/>
              <a:gd name="connsiteY48146" fmla="*/ 1248683 h 4330701"/>
              <a:gd name="connsiteX48147" fmla="*/ 5360588 w 12191966"/>
              <a:gd name="connsiteY48147" fmla="*/ 1260591 h 4330701"/>
              <a:gd name="connsiteX48148" fmla="*/ 5362968 w 12191966"/>
              <a:gd name="connsiteY48148" fmla="*/ 1259797 h 4330701"/>
              <a:gd name="connsiteX48149" fmla="*/ 5365351 w 12191966"/>
              <a:gd name="connsiteY48149" fmla="*/ 1258209 h 4330701"/>
              <a:gd name="connsiteX48150" fmla="*/ 5370909 w 12191966"/>
              <a:gd name="connsiteY48150" fmla="*/ 1256225 h 4330701"/>
              <a:gd name="connsiteX48151" fmla="*/ 5370909 w 12191966"/>
              <a:gd name="connsiteY48151" fmla="*/ 1259797 h 4330701"/>
              <a:gd name="connsiteX48152" fmla="*/ 5370512 w 12191966"/>
              <a:gd name="connsiteY48152" fmla="*/ 1262575 h 4330701"/>
              <a:gd name="connsiteX48153" fmla="*/ 5368926 w 12191966"/>
              <a:gd name="connsiteY48153" fmla="*/ 1268132 h 4330701"/>
              <a:gd name="connsiteX48154" fmla="*/ 5368528 w 12191966"/>
              <a:gd name="connsiteY48154" fmla="*/ 1270116 h 4330701"/>
              <a:gd name="connsiteX48155" fmla="*/ 5368926 w 12191966"/>
              <a:gd name="connsiteY48155" fmla="*/ 1271704 h 4330701"/>
              <a:gd name="connsiteX48156" fmla="*/ 5369719 w 12191966"/>
              <a:gd name="connsiteY48156" fmla="*/ 1272895 h 4330701"/>
              <a:gd name="connsiteX48157" fmla="*/ 5371702 w 12191966"/>
              <a:gd name="connsiteY48157" fmla="*/ 1273689 h 4330701"/>
              <a:gd name="connsiteX48158" fmla="*/ 5370909 w 12191966"/>
              <a:gd name="connsiteY48158" fmla="*/ 1277658 h 4330701"/>
              <a:gd name="connsiteX48159" fmla="*/ 5370909 w 12191966"/>
              <a:gd name="connsiteY48159" fmla="*/ 1278848 h 4330701"/>
              <a:gd name="connsiteX48160" fmla="*/ 5370116 w 12191966"/>
              <a:gd name="connsiteY48160" fmla="*/ 1279245 h 4330701"/>
              <a:gd name="connsiteX48161" fmla="*/ 5369719 w 12191966"/>
              <a:gd name="connsiteY48161" fmla="*/ 1278848 h 4330701"/>
              <a:gd name="connsiteX48162" fmla="*/ 5368926 w 12191966"/>
              <a:gd name="connsiteY48162" fmla="*/ 1278452 h 4330701"/>
              <a:gd name="connsiteX48163" fmla="*/ 5366938 w 12191966"/>
              <a:gd name="connsiteY48163" fmla="*/ 1276864 h 4330701"/>
              <a:gd name="connsiteX48164" fmla="*/ 5364557 w 12191966"/>
              <a:gd name="connsiteY48164" fmla="*/ 1274879 h 4330701"/>
              <a:gd name="connsiteX48165" fmla="*/ 5362174 w 12191966"/>
              <a:gd name="connsiteY48165" fmla="*/ 1273292 h 4330701"/>
              <a:gd name="connsiteX48166" fmla="*/ 5360588 w 12191966"/>
              <a:gd name="connsiteY48166" fmla="*/ 1273292 h 4330701"/>
              <a:gd name="connsiteX48167" fmla="*/ 5359004 w 12191966"/>
              <a:gd name="connsiteY48167" fmla="*/ 1273292 h 4330701"/>
              <a:gd name="connsiteX48168" fmla="*/ 5357419 w 12191966"/>
              <a:gd name="connsiteY48168" fmla="*/ 1273689 h 4330701"/>
              <a:gd name="connsiteX48169" fmla="*/ 5355826 w 12191966"/>
              <a:gd name="connsiteY48169" fmla="*/ 1275276 h 4330701"/>
              <a:gd name="connsiteX48170" fmla="*/ 5355826 w 12191966"/>
              <a:gd name="connsiteY48170" fmla="*/ 1270910 h 4330701"/>
              <a:gd name="connsiteX48171" fmla="*/ 5356620 w 12191966"/>
              <a:gd name="connsiteY48171" fmla="*/ 1267735 h 4330701"/>
              <a:gd name="connsiteX48172" fmla="*/ 5357419 w 12191966"/>
              <a:gd name="connsiteY48172" fmla="*/ 1265353 h 4330701"/>
              <a:gd name="connsiteX48173" fmla="*/ 5359004 w 12191966"/>
              <a:gd name="connsiteY48173" fmla="*/ 1262575 h 4330701"/>
              <a:gd name="connsiteX48174" fmla="*/ 5355826 w 12191966"/>
              <a:gd name="connsiteY48174" fmla="*/ 1263369 h 4330701"/>
              <a:gd name="connsiteX48175" fmla="*/ 5353446 w 12191966"/>
              <a:gd name="connsiteY48175" fmla="*/ 1263766 h 4330701"/>
              <a:gd name="connsiteX48176" fmla="*/ 5351063 w 12191966"/>
              <a:gd name="connsiteY48176" fmla="*/ 1264957 h 4330701"/>
              <a:gd name="connsiteX48177" fmla="*/ 5349477 w 12191966"/>
              <a:gd name="connsiteY48177" fmla="*/ 1265750 h 4330701"/>
              <a:gd name="connsiteX48178" fmla="*/ 5347495 w 12191966"/>
              <a:gd name="connsiteY48178" fmla="*/ 1267735 h 4330701"/>
              <a:gd name="connsiteX48179" fmla="*/ 5346301 w 12191966"/>
              <a:gd name="connsiteY48179" fmla="*/ 1270116 h 4330701"/>
              <a:gd name="connsiteX48180" fmla="*/ 5345903 w 12191966"/>
              <a:gd name="connsiteY48180" fmla="*/ 1272895 h 4330701"/>
              <a:gd name="connsiteX48181" fmla="*/ 5345509 w 12191966"/>
              <a:gd name="connsiteY48181" fmla="*/ 1276467 h 4330701"/>
              <a:gd name="connsiteX48182" fmla="*/ 5343523 w 12191966"/>
              <a:gd name="connsiteY48182" fmla="*/ 1275276 h 4330701"/>
              <a:gd name="connsiteX48183" fmla="*/ 5342333 w 12191966"/>
              <a:gd name="connsiteY48183" fmla="*/ 1273292 h 4330701"/>
              <a:gd name="connsiteX48184" fmla="*/ 5341541 w 12191966"/>
              <a:gd name="connsiteY48184" fmla="*/ 1270910 h 4330701"/>
              <a:gd name="connsiteX48185" fmla="*/ 5341541 w 12191966"/>
              <a:gd name="connsiteY48185" fmla="*/ 1267735 h 4330701"/>
              <a:gd name="connsiteX48186" fmla="*/ 5341145 w 12191966"/>
              <a:gd name="connsiteY48186" fmla="*/ 1260194 h 4330701"/>
              <a:gd name="connsiteX48187" fmla="*/ 5340349 w 12191966"/>
              <a:gd name="connsiteY48187" fmla="*/ 1253049 h 4330701"/>
              <a:gd name="connsiteX48188" fmla="*/ 5341541 w 12191966"/>
              <a:gd name="connsiteY48188" fmla="*/ 1253843 h 4330701"/>
              <a:gd name="connsiteX48189" fmla="*/ 5342333 w 12191966"/>
              <a:gd name="connsiteY48189" fmla="*/ 1254240 h 4330701"/>
              <a:gd name="connsiteX48190" fmla="*/ 5343130 w 12191966"/>
              <a:gd name="connsiteY48190" fmla="*/ 1255828 h 4330701"/>
              <a:gd name="connsiteX48191" fmla="*/ 5343523 w 12191966"/>
              <a:gd name="connsiteY48191" fmla="*/ 1257415 h 4330701"/>
              <a:gd name="connsiteX48192" fmla="*/ 5345114 w 12191966"/>
              <a:gd name="connsiteY48192" fmla="*/ 1264957 h 4330701"/>
              <a:gd name="connsiteX48193" fmla="*/ 5347890 w 12191966"/>
              <a:gd name="connsiteY48193" fmla="*/ 1262575 h 4330701"/>
              <a:gd name="connsiteX48194" fmla="*/ 5349876 w 12191966"/>
              <a:gd name="connsiteY48194" fmla="*/ 1260194 h 4330701"/>
              <a:gd name="connsiteX48195" fmla="*/ 5351858 w 12191966"/>
              <a:gd name="connsiteY48195" fmla="*/ 1257812 h 4330701"/>
              <a:gd name="connsiteX48196" fmla="*/ 5353047 w 12191966"/>
              <a:gd name="connsiteY48196" fmla="*/ 1255034 h 4330701"/>
              <a:gd name="connsiteX48197" fmla="*/ 5353842 w 12191966"/>
              <a:gd name="connsiteY48197" fmla="*/ 1252255 h 4330701"/>
              <a:gd name="connsiteX48198" fmla="*/ 5354634 w 12191966"/>
              <a:gd name="connsiteY48198" fmla="*/ 1249080 h 4330701"/>
              <a:gd name="connsiteX48199" fmla="*/ 5353842 w 12191966"/>
              <a:gd name="connsiteY48199" fmla="*/ 1245508 h 4330701"/>
              <a:gd name="connsiteX48200" fmla="*/ 5353842 w 12191966"/>
              <a:gd name="connsiteY48200" fmla="*/ 1242730 h 4330701"/>
              <a:gd name="connsiteX48201" fmla="*/ 5352653 w 12191966"/>
              <a:gd name="connsiteY48201" fmla="*/ 1235188 h 4330701"/>
              <a:gd name="connsiteX48202" fmla="*/ 5350668 w 12191966"/>
              <a:gd name="connsiteY48202" fmla="*/ 1227647 h 4330701"/>
              <a:gd name="connsiteX48203" fmla="*/ 5347890 w 12191966"/>
              <a:gd name="connsiteY48203" fmla="*/ 1219709 h 4330701"/>
              <a:gd name="connsiteX48204" fmla="*/ 5346301 w 12191966"/>
              <a:gd name="connsiteY48204" fmla="*/ 1212167 h 4330701"/>
              <a:gd name="connsiteX48205" fmla="*/ 5344319 w 12191966"/>
              <a:gd name="connsiteY48205" fmla="*/ 1214946 h 4330701"/>
              <a:gd name="connsiteX48206" fmla="*/ 5342333 w 12191966"/>
              <a:gd name="connsiteY48206" fmla="*/ 1217724 h 4330701"/>
              <a:gd name="connsiteX48207" fmla="*/ 5341145 w 12191966"/>
              <a:gd name="connsiteY48207" fmla="*/ 1218915 h 4330701"/>
              <a:gd name="connsiteX48208" fmla="*/ 5338761 w 12191966"/>
              <a:gd name="connsiteY48208" fmla="*/ 1220502 h 4330701"/>
              <a:gd name="connsiteX48209" fmla="*/ 5337572 w 12191966"/>
              <a:gd name="connsiteY48209" fmla="*/ 1221693 h 4330701"/>
              <a:gd name="connsiteX48210" fmla="*/ 5335587 w 12191966"/>
              <a:gd name="connsiteY48210" fmla="*/ 1222090 h 4330701"/>
              <a:gd name="connsiteX48211" fmla="*/ 5334001 w 12191966"/>
              <a:gd name="connsiteY48211" fmla="*/ 1222090 h 4330701"/>
              <a:gd name="connsiteX48212" fmla="*/ 5332014 w 12191966"/>
              <a:gd name="connsiteY48212" fmla="*/ 1221693 h 4330701"/>
              <a:gd name="connsiteX48213" fmla="*/ 5328839 w 12191966"/>
              <a:gd name="connsiteY48213" fmla="*/ 1220502 h 4330701"/>
              <a:gd name="connsiteX48214" fmla="*/ 5324874 w 12191966"/>
              <a:gd name="connsiteY48214" fmla="*/ 1218518 h 4330701"/>
              <a:gd name="connsiteX48215" fmla="*/ 5317325 w 12191966"/>
              <a:gd name="connsiteY48215" fmla="*/ 1213755 h 4330701"/>
              <a:gd name="connsiteX48216" fmla="*/ 5318521 w 12191966"/>
              <a:gd name="connsiteY48216" fmla="*/ 1216533 h 4330701"/>
              <a:gd name="connsiteX48217" fmla="*/ 5318920 w 12191966"/>
              <a:gd name="connsiteY48217" fmla="*/ 1219709 h 4330701"/>
              <a:gd name="connsiteX48218" fmla="*/ 5319316 w 12191966"/>
              <a:gd name="connsiteY48218" fmla="*/ 1223678 h 4330701"/>
              <a:gd name="connsiteX48219" fmla="*/ 5318920 w 12191966"/>
              <a:gd name="connsiteY48219" fmla="*/ 1228044 h 4330701"/>
              <a:gd name="connsiteX48220" fmla="*/ 5314948 w 12191966"/>
              <a:gd name="connsiteY48220" fmla="*/ 1225265 h 4330701"/>
              <a:gd name="connsiteX48221" fmla="*/ 5309787 w 12191966"/>
              <a:gd name="connsiteY48221" fmla="*/ 1220106 h 4330701"/>
              <a:gd name="connsiteX48222" fmla="*/ 5305424 w 12191966"/>
              <a:gd name="connsiteY48222" fmla="*/ 1214946 h 4330701"/>
              <a:gd name="connsiteX48223" fmla="*/ 5301849 w 12191966"/>
              <a:gd name="connsiteY48223" fmla="*/ 1208992 h 4330701"/>
              <a:gd name="connsiteX48224" fmla="*/ 5300658 w 12191966"/>
              <a:gd name="connsiteY48224" fmla="*/ 1206214 h 4330701"/>
              <a:gd name="connsiteX48225" fmla="*/ 5299864 w 12191966"/>
              <a:gd name="connsiteY48225" fmla="*/ 1203435 h 4330701"/>
              <a:gd name="connsiteX48226" fmla="*/ 5299470 w 12191966"/>
              <a:gd name="connsiteY48226" fmla="*/ 1200657 h 4330701"/>
              <a:gd name="connsiteX48227" fmla="*/ 5299470 w 12191966"/>
              <a:gd name="connsiteY48227" fmla="*/ 1197879 h 4330701"/>
              <a:gd name="connsiteX48228" fmla="*/ 5300262 w 12191966"/>
              <a:gd name="connsiteY48228" fmla="*/ 1195894 h 4330701"/>
              <a:gd name="connsiteX48229" fmla="*/ 5301849 w 12191966"/>
              <a:gd name="connsiteY48229" fmla="*/ 1193909 h 4330701"/>
              <a:gd name="connsiteX48230" fmla="*/ 5304229 w 12191966"/>
              <a:gd name="connsiteY48230" fmla="*/ 1192322 h 4330701"/>
              <a:gd name="connsiteX48231" fmla="*/ 5307406 w 12191966"/>
              <a:gd name="connsiteY48231" fmla="*/ 1191131 h 4330701"/>
              <a:gd name="connsiteX48232" fmla="*/ 5308201 w 12191966"/>
              <a:gd name="connsiteY48232" fmla="*/ 1187162 h 4330701"/>
              <a:gd name="connsiteX48233" fmla="*/ 5308201 w 12191966"/>
              <a:gd name="connsiteY48233" fmla="*/ 1183987 h 4330701"/>
              <a:gd name="connsiteX48234" fmla="*/ 5307804 w 12191966"/>
              <a:gd name="connsiteY48234" fmla="*/ 1182399 h 4330701"/>
              <a:gd name="connsiteX48235" fmla="*/ 5307406 w 12191966"/>
              <a:gd name="connsiteY48235" fmla="*/ 1182002 h 4330701"/>
              <a:gd name="connsiteX48236" fmla="*/ 5306218 w 12191966"/>
              <a:gd name="connsiteY48236" fmla="*/ 1180811 h 4330701"/>
              <a:gd name="connsiteX48237" fmla="*/ 5305424 w 12191966"/>
              <a:gd name="connsiteY48237" fmla="*/ 1180811 h 4330701"/>
              <a:gd name="connsiteX48238" fmla="*/ 5308201 w 12191966"/>
              <a:gd name="connsiteY48238" fmla="*/ 1178430 h 4330701"/>
              <a:gd name="connsiteX48239" fmla="*/ 5311377 w 12191966"/>
              <a:gd name="connsiteY48239" fmla="*/ 1176842 h 4330701"/>
              <a:gd name="connsiteX48240" fmla="*/ 5314948 w 12191966"/>
              <a:gd name="connsiteY48240" fmla="*/ 1175651 h 4330701"/>
              <a:gd name="connsiteX48241" fmla="*/ 5318521 w 12191966"/>
              <a:gd name="connsiteY48241" fmla="*/ 1174461 h 4330701"/>
              <a:gd name="connsiteX48242" fmla="*/ 5326061 w 12191966"/>
              <a:gd name="connsiteY48242" fmla="*/ 1172873 h 4330701"/>
              <a:gd name="connsiteX48243" fmla="*/ 5334398 w 12191966"/>
              <a:gd name="connsiteY48243" fmla="*/ 1172476 h 4330701"/>
              <a:gd name="connsiteX48244" fmla="*/ 5343921 w 12191966"/>
              <a:gd name="connsiteY48244" fmla="*/ 1172079 h 4330701"/>
              <a:gd name="connsiteX48245" fmla="*/ 5353446 w 12191966"/>
              <a:gd name="connsiteY48245" fmla="*/ 1170889 h 4330701"/>
              <a:gd name="connsiteX48246" fmla="*/ 5359004 w 12191966"/>
              <a:gd name="connsiteY48246" fmla="*/ 1170492 h 4330701"/>
              <a:gd name="connsiteX48247" fmla="*/ 5364160 w 12191966"/>
              <a:gd name="connsiteY48247" fmla="*/ 1168904 h 4330701"/>
              <a:gd name="connsiteX48248" fmla="*/ 5369719 w 12191966"/>
              <a:gd name="connsiteY48248" fmla="*/ 1167316 h 4330701"/>
              <a:gd name="connsiteX48249" fmla="*/ 5374877 w 12191966"/>
              <a:gd name="connsiteY48249" fmla="*/ 1165332 h 4330701"/>
              <a:gd name="connsiteX48250" fmla="*/ 5377650 w 12191966"/>
              <a:gd name="connsiteY48250" fmla="*/ 1142311 h 4330701"/>
              <a:gd name="connsiteX48251" fmla="*/ 5379637 w 12191966"/>
              <a:gd name="connsiteY48251" fmla="*/ 1131197 h 4330701"/>
              <a:gd name="connsiteX48252" fmla="*/ 5381623 w 12191966"/>
              <a:gd name="connsiteY48252" fmla="*/ 1121275 h 4330701"/>
              <a:gd name="connsiteX48253" fmla="*/ 5384798 w 12191966"/>
              <a:gd name="connsiteY48253" fmla="*/ 1120084 h 4330701"/>
              <a:gd name="connsiteX48254" fmla="*/ 5387578 w 12191966"/>
              <a:gd name="connsiteY48254" fmla="*/ 1119290 h 4330701"/>
              <a:gd name="connsiteX48255" fmla="*/ 5391945 w 12191966"/>
              <a:gd name="connsiteY48255" fmla="*/ 1115718 h 4330701"/>
              <a:gd name="connsiteX48256" fmla="*/ 5394726 w 12191966"/>
              <a:gd name="connsiteY48256" fmla="*/ 1114130 h 4330701"/>
              <a:gd name="connsiteX48257" fmla="*/ 5397106 w 12191966"/>
              <a:gd name="connsiteY48257" fmla="*/ 1112939 h 4330701"/>
              <a:gd name="connsiteX48258" fmla="*/ 5400679 w 12191966"/>
              <a:gd name="connsiteY48258" fmla="*/ 1112146 h 4330701"/>
              <a:gd name="connsiteX48259" fmla="*/ 5404648 w 12191966"/>
              <a:gd name="connsiteY48259" fmla="*/ 1112939 h 4330701"/>
              <a:gd name="connsiteX48260" fmla="*/ 5404648 w 12191966"/>
              <a:gd name="connsiteY48260" fmla="*/ 1106589 h 4330701"/>
              <a:gd name="connsiteX48261" fmla="*/ 5404247 w 12191966"/>
              <a:gd name="connsiteY48261" fmla="*/ 1101826 h 4330701"/>
              <a:gd name="connsiteX48262" fmla="*/ 5403058 w 12191966"/>
              <a:gd name="connsiteY48262" fmla="*/ 1097063 h 4330701"/>
              <a:gd name="connsiteX48263" fmla="*/ 5401868 w 12191966"/>
              <a:gd name="connsiteY48263" fmla="*/ 1093491 h 4330701"/>
              <a:gd name="connsiteX48264" fmla="*/ 5399485 w 12191966"/>
              <a:gd name="connsiteY48264" fmla="*/ 1091109 h 4330701"/>
              <a:gd name="connsiteX48265" fmla="*/ 5397106 w 12191966"/>
              <a:gd name="connsiteY48265" fmla="*/ 1088728 h 4330701"/>
              <a:gd name="connsiteX48266" fmla="*/ 5391945 w 12191966"/>
              <a:gd name="connsiteY48266" fmla="*/ 1085156 h 4330701"/>
              <a:gd name="connsiteX48267" fmla="*/ 5393532 w 12191966"/>
              <a:gd name="connsiteY48267" fmla="*/ 1081583 h 4330701"/>
              <a:gd name="connsiteX48268" fmla="*/ 5395121 w 12191966"/>
              <a:gd name="connsiteY48268" fmla="*/ 1078011 h 4330701"/>
              <a:gd name="connsiteX48269" fmla="*/ 5396711 w 12191966"/>
              <a:gd name="connsiteY48269" fmla="*/ 1071264 h 4330701"/>
              <a:gd name="connsiteX48270" fmla="*/ 5394328 w 12191966"/>
              <a:gd name="connsiteY48270" fmla="*/ 1072058 h 4330701"/>
              <a:gd name="connsiteX48271" fmla="*/ 5392739 w 12191966"/>
              <a:gd name="connsiteY48271" fmla="*/ 1072454 h 4330701"/>
              <a:gd name="connsiteX48272" fmla="*/ 5391151 w 12191966"/>
              <a:gd name="connsiteY48272" fmla="*/ 1073248 h 4330701"/>
              <a:gd name="connsiteX48273" fmla="*/ 5393138 w 12191966"/>
              <a:gd name="connsiteY48273" fmla="*/ 1071661 h 4330701"/>
              <a:gd name="connsiteX48274" fmla="*/ 5394726 w 12191966"/>
              <a:gd name="connsiteY48274" fmla="*/ 1070073 h 4330701"/>
              <a:gd name="connsiteX48275" fmla="*/ 5397502 w 12191966"/>
              <a:gd name="connsiteY48275" fmla="*/ 1066501 h 4330701"/>
              <a:gd name="connsiteX48276" fmla="*/ 5398297 w 12191966"/>
              <a:gd name="connsiteY48276" fmla="*/ 1058959 h 4330701"/>
              <a:gd name="connsiteX48277" fmla="*/ 5398693 w 12191966"/>
              <a:gd name="connsiteY48277" fmla="*/ 1052212 h 4330701"/>
              <a:gd name="connsiteX48278" fmla="*/ 5399092 w 12191966"/>
              <a:gd name="connsiteY48278" fmla="*/ 1044671 h 4330701"/>
              <a:gd name="connsiteX48279" fmla="*/ 5400278 w 12191966"/>
              <a:gd name="connsiteY48279" fmla="*/ 1037526 h 4330701"/>
              <a:gd name="connsiteX48280" fmla="*/ 5385195 w 12191966"/>
              <a:gd name="connsiteY48280" fmla="*/ 1039114 h 4330701"/>
              <a:gd name="connsiteX48281" fmla="*/ 5369719 w 12191966"/>
              <a:gd name="connsiteY48281" fmla="*/ 1041098 h 4330701"/>
              <a:gd name="connsiteX48282" fmla="*/ 5354634 w 12191966"/>
              <a:gd name="connsiteY48282" fmla="*/ 1043083 h 4330701"/>
              <a:gd name="connsiteX48283" fmla="*/ 5339951 w 12191966"/>
              <a:gd name="connsiteY48283" fmla="*/ 1043877 h 4330701"/>
              <a:gd name="connsiteX48284" fmla="*/ 5332809 w 12191966"/>
              <a:gd name="connsiteY48284" fmla="*/ 1043877 h 4330701"/>
              <a:gd name="connsiteX48285" fmla="*/ 5326461 w 12191966"/>
              <a:gd name="connsiteY48285" fmla="*/ 1043877 h 4330701"/>
              <a:gd name="connsiteX48286" fmla="*/ 5319709 w 12191966"/>
              <a:gd name="connsiteY48286" fmla="*/ 1043083 h 4330701"/>
              <a:gd name="connsiteX48287" fmla="*/ 5313361 w 12191966"/>
              <a:gd name="connsiteY48287" fmla="*/ 1041892 h 4330701"/>
              <a:gd name="connsiteX48288" fmla="*/ 5307406 w 12191966"/>
              <a:gd name="connsiteY48288" fmla="*/ 1039908 h 4330701"/>
              <a:gd name="connsiteX48289" fmla="*/ 5301849 w 12191966"/>
              <a:gd name="connsiteY48289" fmla="*/ 1037526 h 4330701"/>
              <a:gd name="connsiteX48290" fmla="*/ 5296687 w 12191966"/>
              <a:gd name="connsiteY48290" fmla="*/ 1034351 h 4330701"/>
              <a:gd name="connsiteX48291" fmla="*/ 5291923 w 12191966"/>
              <a:gd name="connsiteY48291" fmla="*/ 1030382 h 4330701"/>
              <a:gd name="connsiteX48292" fmla="*/ 5307804 w 12191966"/>
              <a:gd name="connsiteY48292" fmla="*/ 1027604 h 4330701"/>
              <a:gd name="connsiteX48293" fmla="*/ 5322887 w 12191966"/>
              <a:gd name="connsiteY48293" fmla="*/ 1025619 h 4330701"/>
              <a:gd name="connsiteX48294" fmla="*/ 5337969 w 12191966"/>
              <a:gd name="connsiteY48294" fmla="*/ 1023634 h 4330701"/>
              <a:gd name="connsiteX48295" fmla="*/ 5352653 w 12191966"/>
              <a:gd name="connsiteY48295" fmla="*/ 1022444 h 4330701"/>
              <a:gd name="connsiteX48296" fmla="*/ 5381223 w 12191966"/>
              <a:gd name="connsiteY48296" fmla="*/ 1020856 h 4330701"/>
              <a:gd name="connsiteX48297" fmla="*/ 5408610 w 12191966"/>
              <a:gd name="connsiteY48297" fmla="*/ 1020062 h 4330701"/>
              <a:gd name="connsiteX48298" fmla="*/ 5409010 w 12191966"/>
              <a:gd name="connsiteY48298" fmla="*/ 1019268 h 4330701"/>
              <a:gd name="connsiteX48299" fmla="*/ 5409803 w 12191966"/>
              <a:gd name="connsiteY48299" fmla="*/ 1020062 h 4330701"/>
              <a:gd name="connsiteX48300" fmla="*/ 5436787 w 12191966"/>
              <a:gd name="connsiteY48300" fmla="*/ 1018475 h 4330701"/>
              <a:gd name="connsiteX48301" fmla="*/ 5450677 w 12191966"/>
              <a:gd name="connsiteY48301" fmla="*/ 1016887 h 4330701"/>
              <a:gd name="connsiteX48302" fmla="*/ 5464563 w 12191966"/>
              <a:gd name="connsiteY48302" fmla="*/ 1015299 h 4330701"/>
              <a:gd name="connsiteX48303" fmla="*/ 5478456 w 12191966"/>
              <a:gd name="connsiteY48303" fmla="*/ 1012918 h 4330701"/>
              <a:gd name="connsiteX48304" fmla="*/ 5492345 w 12191966"/>
              <a:gd name="connsiteY48304" fmla="*/ 1009742 h 4330701"/>
              <a:gd name="connsiteX48305" fmla="*/ 5507028 w 12191966"/>
              <a:gd name="connsiteY48305" fmla="*/ 1005773 h 4330701"/>
              <a:gd name="connsiteX48306" fmla="*/ 5522109 w 12191966"/>
              <a:gd name="connsiteY48306" fmla="*/ 1001010 h 4330701"/>
              <a:gd name="connsiteX48307" fmla="*/ 5519728 w 12191966"/>
              <a:gd name="connsiteY48307" fmla="*/ 1004980 h 4330701"/>
              <a:gd name="connsiteX48308" fmla="*/ 5517746 w 12191966"/>
              <a:gd name="connsiteY48308" fmla="*/ 1008552 h 4330701"/>
              <a:gd name="connsiteX48309" fmla="*/ 5516555 w 12191966"/>
              <a:gd name="connsiteY48309" fmla="*/ 1012521 h 4330701"/>
              <a:gd name="connsiteX48310" fmla="*/ 5515759 w 12191966"/>
              <a:gd name="connsiteY48310" fmla="*/ 1016093 h 4330701"/>
              <a:gd name="connsiteX48311" fmla="*/ 5515759 w 12191966"/>
              <a:gd name="connsiteY48311" fmla="*/ 1019268 h 4330701"/>
              <a:gd name="connsiteX48312" fmla="*/ 5516157 w 12191966"/>
              <a:gd name="connsiteY48312" fmla="*/ 1022841 h 4330701"/>
              <a:gd name="connsiteX48313" fmla="*/ 5516950 w 12191966"/>
              <a:gd name="connsiteY48313" fmla="*/ 1026413 h 4330701"/>
              <a:gd name="connsiteX48314" fmla="*/ 5518142 w 12191966"/>
              <a:gd name="connsiteY48314" fmla="*/ 1029985 h 4330701"/>
              <a:gd name="connsiteX48315" fmla="*/ 5520128 w 12191966"/>
              <a:gd name="connsiteY48315" fmla="*/ 1033160 h 4330701"/>
              <a:gd name="connsiteX48316" fmla="*/ 5522109 w 12191966"/>
              <a:gd name="connsiteY48316" fmla="*/ 1036336 h 4330701"/>
              <a:gd name="connsiteX48317" fmla="*/ 5526477 w 12191966"/>
              <a:gd name="connsiteY48317" fmla="*/ 1042686 h 4330701"/>
              <a:gd name="connsiteX48318" fmla="*/ 5532430 w 12191966"/>
              <a:gd name="connsiteY48318" fmla="*/ 1048640 h 4330701"/>
              <a:gd name="connsiteX48319" fmla="*/ 5539178 w 12191966"/>
              <a:gd name="connsiteY48319" fmla="*/ 1053403 h 4330701"/>
              <a:gd name="connsiteX48320" fmla="*/ 5539973 w 12191966"/>
              <a:gd name="connsiteY48320" fmla="*/ 1053403 h 4330701"/>
              <a:gd name="connsiteX48321" fmla="*/ 5540765 w 12191966"/>
              <a:gd name="connsiteY48321" fmla="*/ 1050227 h 4330701"/>
              <a:gd name="connsiteX48322" fmla="*/ 5540765 w 12191966"/>
              <a:gd name="connsiteY48322" fmla="*/ 1047449 h 4330701"/>
              <a:gd name="connsiteX48323" fmla="*/ 5539973 w 12191966"/>
              <a:gd name="connsiteY48323" fmla="*/ 1045861 h 4330701"/>
              <a:gd name="connsiteX48324" fmla="*/ 5539574 w 12191966"/>
              <a:gd name="connsiteY48324" fmla="*/ 1044671 h 4330701"/>
              <a:gd name="connsiteX48325" fmla="*/ 5539178 w 12191966"/>
              <a:gd name="connsiteY48325" fmla="*/ 1043480 h 4330701"/>
              <a:gd name="connsiteX48326" fmla="*/ 5537986 w 12191966"/>
              <a:gd name="connsiteY48326" fmla="*/ 1043083 h 4330701"/>
              <a:gd name="connsiteX48327" fmla="*/ 5535603 w 12191966"/>
              <a:gd name="connsiteY48327" fmla="*/ 1041892 h 4330701"/>
              <a:gd name="connsiteX48328" fmla="*/ 5533222 w 12191966"/>
              <a:gd name="connsiteY48328" fmla="*/ 1041495 h 4330701"/>
              <a:gd name="connsiteX48329" fmla="*/ 5532033 w 12191966"/>
              <a:gd name="connsiteY48329" fmla="*/ 1041098 h 4330701"/>
              <a:gd name="connsiteX48330" fmla="*/ 5531633 w 12191966"/>
              <a:gd name="connsiteY48330" fmla="*/ 1039908 h 4330701"/>
              <a:gd name="connsiteX48331" fmla="*/ 5530444 w 12191966"/>
              <a:gd name="connsiteY48331" fmla="*/ 1038320 h 4330701"/>
              <a:gd name="connsiteX48332" fmla="*/ 5530444 w 12191966"/>
              <a:gd name="connsiteY48332" fmla="*/ 1036336 h 4330701"/>
              <a:gd name="connsiteX48333" fmla="*/ 5530444 w 12191966"/>
              <a:gd name="connsiteY48333" fmla="*/ 1033954 h 4330701"/>
              <a:gd name="connsiteX48334" fmla="*/ 5531238 w 12191966"/>
              <a:gd name="connsiteY48334" fmla="*/ 1030779 h 4330701"/>
              <a:gd name="connsiteX48335" fmla="*/ 5533222 w 12191966"/>
              <a:gd name="connsiteY48335" fmla="*/ 1028397 h 4330701"/>
              <a:gd name="connsiteX48336" fmla="*/ 5534811 w 12191966"/>
              <a:gd name="connsiteY48336" fmla="*/ 1025619 h 4330701"/>
              <a:gd name="connsiteX48337" fmla="*/ 5537591 w 12191966"/>
              <a:gd name="connsiteY48337" fmla="*/ 1020062 h 4330701"/>
              <a:gd name="connsiteX48338" fmla="*/ 5539178 w 12191966"/>
              <a:gd name="connsiteY48338" fmla="*/ 1017284 h 4330701"/>
              <a:gd name="connsiteX48339" fmla="*/ 5541163 w 12191966"/>
              <a:gd name="connsiteY48339" fmla="*/ 1014902 h 4330701"/>
              <a:gd name="connsiteX48340" fmla="*/ 5543546 w 12191966"/>
              <a:gd name="connsiteY48340" fmla="*/ 1013315 h 4330701"/>
              <a:gd name="connsiteX48341" fmla="*/ 5546320 w 12191966"/>
              <a:gd name="connsiteY48341" fmla="*/ 1011727 h 4330701"/>
              <a:gd name="connsiteX48342" fmla="*/ 5546320 w 12191966"/>
              <a:gd name="connsiteY48342" fmla="*/ 1007758 h 4330701"/>
              <a:gd name="connsiteX48343" fmla="*/ 5545528 w 12191966"/>
              <a:gd name="connsiteY48343" fmla="*/ 1004583 h 4330701"/>
              <a:gd name="connsiteX48344" fmla="*/ 5544336 w 12191966"/>
              <a:gd name="connsiteY48344" fmla="*/ 997041 h 4330701"/>
              <a:gd name="connsiteX48345" fmla="*/ 5510205 w 12191966"/>
              <a:gd name="connsiteY48345" fmla="*/ 996247 h 4330701"/>
              <a:gd name="connsiteX48346" fmla="*/ 5512585 w 12191966"/>
              <a:gd name="connsiteY48346" fmla="*/ 993866 h 4330701"/>
              <a:gd name="connsiteX48347" fmla="*/ 5514569 w 12191966"/>
              <a:gd name="connsiteY48347" fmla="*/ 991485 h 4330701"/>
              <a:gd name="connsiteX48348" fmla="*/ 5516157 w 12191966"/>
              <a:gd name="connsiteY48348" fmla="*/ 988309 h 4330701"/>
              <a:gd name="connsiteX48349" fmla="*/ 5517746 w 12191966"/>
              <a:gd name="connsiteY48349" fmla="*/ 985134 h 4330701"/>
              <a:gd name="connsiteX48350" fmla="*/ 5518538 w 12191966"/>
              <a:gd name="connsiteY48350" fmla="*/ 982753 h 4330701"/>
              <a:gd name="connsiteX48351" fmla="*/ 5518538 w 12191966"/>
              <a:gd name="connsiteY48351" fmla="*/ 980371 h 4330701"/>
              <a:gd name="connsiteX48352" fmla="*/ 5518538 w 12191966"/>
              <a:gd name="connsiteY48352" fmla="*/ 978386 h 4330701"/>
              <a:gd name="connsiteX48353" fmla="*/ 5517746 w 12191966"/>
              <a:gd name="connsiteY48353" fmla="*/ 976402 h 4330701"/>
              <a:gd name="connsiteX48354" fmla="*/ 5510998 w 12191966"/>
              <a:gd name="connsiteY48354" fmla="*/ 978386 h 4330701"/>
              <a:gd name="connsiteX48355" fmla="*/ 5510998 w 12191966"/>
              <a:gd name="connsiteY48355" fmla="*/ 976799 h 4330701"/>
              <a:gd name="connsiteX48356" fmla="*/ 5510998 w 12191966"/>
              <a:gd name="connsiteY48356" fmla="*/ 975608 h 4330701"/>
              <a:gd name="connsiteX48357" fmla="*/ 5508619 w 12191966"/>
              <a:gd name="connsiteY48357" fmla="*/ 977196 h 4330701"/>
              <a:gd name="connsiteX48358" fmla="*/ 5505045 w 12191966"/>
              <a:gd name="connsiteY48358" fmla="*/ 979180 h 4330701"/>
              <a:gd name="connsiteX48359" fmla="*/ 5504649 w 12191966"/>
              <a:gd name="connsiteY48359" fmla="*/ 975211 h 4330701"/>
              <a:gd name="connsiteX48360" fmla="*/ 5503855 w 12191966"/>
              <a:gd name="connsiteY48360" fmla="*/ 971242 h 4330701"/>
              <a:gd name="connsiteX48361" fmla="*/ 5504649 w 12191966"/>
              <a:gd name="connsiteY48361" fmla="*/ 968861 h 4330701"/>
              <a:gd name="connsiteX48362" fmla="*/ 5505442 w 12191966"/>
              <a:gd name="connsiteY48362" fmla="*/ 966082 h 4330701"/>
              <a:gd name="connsiteX48363" fmla="*/ 5507028 w 12191966"/>
              <a:gd name="connsiteY48363" fmla="*/ 964891 h 4330701"/>
              <a:gd name="connsiteX48364" fmla="*/ 5508619 w 12191966"/>
              <a:gd name="connsiteY48364" fmla="*/ 963701 h 4330701"/>
              <a:gd name="connsiteX48365" fmla="*/ 5510602 w 12191966"/>
              <a:gd name="connsiteY48365" fmla="*/ 962907 h 4330701"/>
              <a:gd name="connsiteX48366" fmla="*/ 5512982 w 12191966"/>
              <a:gd name="connsiteY48366" fmla="*/ 962113 h 4330701"/>
              <a:gd name="connsiteX48367" fmla="*/ 5517746 w 12191966"/>
              <a:gd name="connsiteY48367" fmla="*/ 961319 h 4330701"/>
              <a:gd name="connsiteX48368" fmla="*/ 5522109 w 12191966"/>
              <a:gd name="connsiteY48368" fmla="*/ 960129 h 4330701"/>
              <a:gd name="connsiteX48369" fmla="*/ 5524094 w 12191966"/>
              <a:gd name="connsiteY48369" fmla="*/ 959335 h 4330701"/>
              <a:gd name="connsiteX48370" fmla="*/ 5525682 w 12191966"/>
              <a:gd name="connsiteY48370" fmla="*/ 957747 h 4330701"/>
              <a:gd name="connsiteX48371" fmla="*/ 5526477 w 12191966"/>
              <a:gd name="connsiteY48371" fmla="*/ 956159 h 4330701"/>
              <a:gd name="connsiteX48372" fmla="*/ 5527667 w 12191966"/>
              <a:gd name="connsiteY48372" fmla="*/ 953778 h 4330701"/>
              <a:gd name="connsiteX48373" fmla="*/ 5526477 w 12191966"/>
              <a:gd name="connsiteY48373" fmla="*/ 952587 h 4330701"/>
              <a:gd name="connsiteX48374" fmla="*/ 5525682 w 12191966"/>
              <a:gd name="connsiteY48374" fmla="*/ 951793 h 4330701"/>
              <a:gd name="connsiteX48375" fmla="*/ 5523699 w 12191966"/>
              <a:gd name="connsiteY48375" fmla="*/ 951396 h 4330701"/>
              <a:gd name="connsiteX48376" fmla="*/ 5521715 w 12191966"/>
              <a:gd name="connsiteY48376" fmla="*/ 951396 h 4330701"/>
              <a:gd name="connsiteX48377" fmla="*/ 5516555 w 12191966"/>
              <a:gd name="connsiteY48377" fmla="*/ 951793 h 4330701"/>
              <a:gd name="connsiteX48378" fmla="*/ 5511395 w 12191966"/>
              <a:gd name="connsiteY48378" fmla="*/ 953381 h 4330701"/>
              <a:gd name="connsiteX48379" fmla="*/ 5505838 w 12191966"/>
              <a:gd name="connsiteY48379" fmla="*/ 956159 h 4330701"/>
              <a:gd name="connsiteX48380" fmla="*/ 5503459 w 12191966"/>
              <a:gd name="connsiteY48380" fmla="*/ 957747 h 4330701"/>
              <a:gd name="connsiteX48381" fmla="*/ 5501474 w 12191966"/>
              <a:gd name="connsiteY48381" fmla="*/ 959732 h 4330701"/>
              <a:gd name="connsiteX48382" fmla="*/ 5499488 w 12191966"/>
              <a:gd name="connsiteY48382" fmla="*/ 961716 h 4330701"/>
              <a:gd name="connsiteX48383" fmla="*/ 5497904 w 12191966"/>
              <a:gd name="connsiteY48383" fmla="*/ 963701 h 4330701"/>
              <a:gd name="connsiteX48384" fmla="*/ 5497107 w 12191966"/>
              <a:gd name="connsiteY48384" fmla="*/ 966082 h 4330701"/>
              <a:gd name="connsiteX48385" fmla="*/ 5496313 w 12191966"/>
              <a:gd name="connsiteY48385" fmla="*/ 968861 h 4330701"/>
              <a:gd name="connsiteX48386" fmla="*/ 5491947 w 12191966"/>
              <a:gd name="connsiteY48386" fmla="*/ 962907 h 4330701"/>
              <a:gd name="connsiteX48387" fmla="*/ 5486788 w 12191966"/>
              <a:gd name="connsiteY48387" fmla="*/ 956556 h 4330701"/>
              <a:gd name="connsiteX48388" fmla="*/ 5484805 w 12191966"/>
              <a:gd name="connsiteY48388" fmla="*/ 953778 h 4330701"/>
              <a:gd name="connsiteX48389" fmla="*/ 5482817 w 12191966"/>
              <a:gd name="connsiteY48389" fmla="*/ 949809 h 4330701"/>
              <a:gd name="connsiteX48390" fmla="*/ 5480835 w 12191966"/>
              <a:gd name="connsiteY48390" fmla="*/ 945840 h 4330701"/>
              <a:gd name="connsiteX48391" fmla="*/ 5479247 w 12191966"/>
              <a:gd name="connsiteY48391" fmla="*/ 941077 h 4330701"/>
              <a:gd name="connsiteX48392" fmla="*/ 5478456 w 12191966"/>
              <a:gd name="connsiteY48392" fmla="*/ 942664 h 4330701"/>
              <a:gd name="connsiteX48393" fmla="*/ 5477266 w 12191966"/>
              <a:gd name="connsiteY48393" fmla="*/ 944252 h 4330701"/>
              <a:gd name="connsiteX48394" fmla="*/ 5474486 w 12191966"/>
              <a:gd name="connsiteY48394" fmla="*/ 946634 h 4330701"/>
              <a:gd name="connsiteX48395" fmla="*/ 5467737 w 12191966"/>
              <a:gd name="connsiteY48395" fmla="*/ 950603 h 4330701"/>
              <a:gd name="connsiteX48396" fmla="*/ 5464960 w 12191966"/>
              <a:gd name="connsiteY48396" fmla="*/ 952587 h 4330701"/>
              <a:gd name="connsiteX48397" fmla="*/ 5463373 w 12191966"/>
              <a:gd name="connsiteY48397" fmla="*/ 954175 h 4330701"/>
              <a:gd name="connsiteX48398" fmla="*/ 5462183 w 12191966"/>
              <a:gd name="connsiteY48398" fmla="*/ 956159 h 4330701"/>
              <a:gd name="connsiteX48399" fmla="*/ 5461785 w 12191966"/>
              <a:gd name="connsiteY48399" fmla="*/ 958144 h 4330701"/>
              <a:gd name="connsiteX48400" fmla="*/ 5461388 w 12191966"/>
              <a:gd name="connsiteY48400" fmla="*/ 960922 h 4330701"/>
              <a:gd name="connsiteX48401" fmla="*/ 5460992 w 12191966"/>
              <a:gd name="connsiteY48401" fmla="*/ 963304 h 4330701"/>
              <a:gd name="connsiteX48402" fmla="*/ 5460992 w 12191966"/>
              <a:gd name="connsiteY48402" fmla="*/ 966876 h 4330701"/>
              <a:gd name="connsiteX48403" fmla="*/ 5455833 w 12191966"/>
              <a:gd name="connsiteY48403" fmla="*/ 963304 h 4330701"/>
              <a:gd name="connsiteX48404" fmla="*/ 5450677 w 12191966"/>
              <a:gd name="connsiteY48404" fmla="*/ 961716 h 4330701"/>
              <a:gd name="connsiteX48405" fmla="*/ 5446708 w 12191966"/>
              <a:gd name="connsiteY48405" fmla="*/ 961319 h 4330701"/>
              <a:gd name="connsiteX48406" fmla="*/ 5442738 w 12191966"/>
              <a:gd name="connsiteY48406" fmla="*/ 961319 h 4330701"/>
              <a:gd name="connsiteX48407" fmla="*/ 5438772 w 12191966"/>
              <a:gd name="connsiteY48407" fmla="*/ 961716 h 4330701"/>
              <a:gd name="connsiteX48408" fmla="*/ 5434803 w 12191966"/>
              <a:gd name="connsiteY48408" fmla="*/ 961319 h 4330701"/>
              <a:gd name="connsiteX48409" fmla="*/ 5430439 w 12191966"/>
              <a:gd name="connsiteY48409" fmla="*/ 960922 h 4330701"/>
              <a:gd name="connsiteX48410" fmla="*/ 5425278 w 12191966"/>
              <a:gd name="connsiteY48410" fmla="*/ 958541 h 4330701"/>
              <a:gd name="connsiteX48411" fmla="*/ 5425677 w 12191966"/>
              <a:gd name="connsiteY48411" fmla="*/ 953381 h 4330701"/>
              <a:gd name="connsiteX48412" fmla="*/ 5426866 w 12191966"/>
              <a:gd name="connsiteY48412" fmla="*/ 947824 h 4330701"/>
              <a:gd name="connsiteX48413" fmla="*/ 5427660 w 12191966"/>
              <a:gd name="connsiteY48413" fmla="*/ 942268 h 4330701"/>
              <a:gd name="connsiteX48414" fmla="*/ 5427660 w 12191966"/>
              <a:gd name="connsiteY48414" fmla="*/ 936711 h 4330701"/>
              <a:gd name="connsiteX48415" fmla="*/ 5427660 w 12191966"/>
              <a:gd name="connsiteY48415" fmla="*/ 934726 h 4330701"/>
              <a:gd name="connsiteX48416" fmla="*/ 5427266 w 12191966"/>
              <a:gd name="connsiteY48416" fmla="*/ 932742 h 4330701"/>
              <a:gd name="connsiteX48417" fmla="*/ 5426866 w 12191966"/>
              <a:gd name="connsiteY48417" fmla="*/ 931154 h 4330701"/>
              <a:gd name="connsiteX48418" fmla="*/ 5425677 w 12191966"/>
              <a:gd name="connsiteY48418" fmla="*/ 929566 h 4330701"/>
              <a:gd name="connsiteX48419" fmla="*/ 5423691 w 12191966"/>
              <a:gd name="connsiteY48419" fmla="*/ 929169 h 4330701"/>
              <a:gd name="connsiteX48420" fmla="*/ 5421708 w 12191966"/>
              <a:gd name="connsiteY48420" fmla="*/ 928773 h 4330701"/>
              <a:gd name="connsiteX48421" fmla="*/ 5419325 w 12191966"/>
              <a:gd name="connsiteY48421" fmla="*/ 929169 h 4330701"/>
              <a:gd name="connsiteX48422" fmla="*/ 5416149 w 12191966"/>
              <a:gd name="connsiteY48422" fmla="*/ 929963 h 4330701"/>
              <a:gd name="connsiteX48423" fmla="*/ 5416549 w 12191966"/>
              <a:gd name="connsiteY48423" fmla="*/ 926788 h 4330701"/>
              <a:gd name="connsiteX48424" fmla="*/ 5418134 w 12191966"/>
              <a:gd name="connsiteY48424" fmla="*/ 923613 h 4330701"/>
              <a:gd name="connsiteX48425" fmla="*/ 5421313 w 12191966"/>
              <a:gd name="connsiteY48425" fmla="*/ 918056 h 4330701"/>
              <a:gd name="connsiteX48426" fmla="*/ 5422900 w 12191966"/>
              <a:gd name="connsiteY48426" fmla="*/ 915278 h 4330701"/>
              <a:gd name="connsiteX48427" fmla="*/ 5423691 w 12191966"/>
              <a:gd name="connsiteY48427" fmla="*/ 910912 h 4330701"/>
              <a:gd name="connsiteX48428" fmla="*/ 5423691 w 12191966"/>
              <a:gd name="connsiteY48428" fmla="*/ 906545 h 4330701"/>
              <a:gd name="connsiteX48429" fmla="*/ 5422900 w 12191966"/>
              <a:gd name="connsiteY48429" fmla="*/ 900592 h 4330701"/>
              <a:gd name="connsiteX48430" fmla="*/ 5427266 w 12191966"/>
              <a:gd name="connsiteY48430" fmla="*/ 903370 h 4330701"/>
              <a:gd name="connsiteX48431" fmla="*/ 5432820 w 12191966"/>
              <a:gd name="connsiteY48431" fmla="*/ 906149 h 4330701"/>
              <a:gd name="connsiteX48432" fmla="*/ 5438375 w 12191966"/>
              <a:gd name="connsiteY48432" fmla="*/ 907736 h 4330701"/>
              <a:gd name="connsiteX48433" fmla="*/ 5441152 w 12191966"/>
              <a:gd name="connsiteY48433" fmla="*/ 908133 h 4330701"/>
              <a:gd name="connsiteX48434" fmla="*/ 5444324 w 12191966"/>
              <a:gd name="connsiteY48434" fmla="*/ 908133 h 4330701"/>
              <a:gd name="connsiteX48435" fmla="*/ 5447501 w 12191966"/>
              <a:gd name="connsiteY48435" fmla="*/ 908133 h 4330701"/>
              <a:gd name="connsiteX48436" fmla="*/ 5449882 w 12191966"/>
              <a:gd name="connsiteY48436" fmla="*/ 906942 h 4330701"/>
              <a:gd name="connsiteX48437" fmla="*/ 5452660 w 12191966"/>
              <a:gd name="connsiteY48437" fmla="*/ 906149 h 4330701"/>
              <a:gd name="connsiteX48438" fmla="*/ 5455041 w 12191966"/>
              <a:gd name="connsiteY48438" fmla="*/ 904164 h 4330701"/>
              <a:gd name="connsiteX48439" fmla="*/ 5457026 w 12191966"/>
              <a:gd name="connsiteY48439" fmla="*/ 901386 h 4330701"/>
              <a:gd name="connsiteX48440" fmla="*/ 5459009 w 12191966"/>
              <a:gd name="connsiteY48440" fmla="*/ 898607 h 4330701"/>
              <a:gd name="connsiteX48441" fmla="*/ 5460198 w 12191966"/>
              <a:gd name="connsiteY48441" fmla="*/ 895035 h 4330701"/>
              <a:gd name="connsiteX48442" fmla="*/ 5461388 w 12191966"/>
              <a:gd name="connsiteY48442" fmla="*/ 890669 h 4330701"/>
              <a:gd name="connsiteX48443" fmla="*/ 5467342 w 12191966"/>
              <a:gd name="connsiteY48443" fmla="*/ 897417 h 4330701"/>
              <a:gd name="connsiteX48444" fmla="*/ 5472897 w 12191966"/>
              <a:gd name="connsiteY48444" fmla="*/ 903370 h 4330701"/>
              <a:gd name="connsiteX48445" fmla="*/ 5478057 w 12191966"/>
              <a:gd name="connsiteY48445" fmla="*/ 908530 h 4330701"/>
              <a:gd name="connsiteX48446" fmla="*/ 5482817 w 12191966"/>
              <a:gd name="connsiteY48446" fmla="*/ 912499 h 4330701"/>
              <a:gd name="connsiteX48447" fmla="*/ 5487583 w 12191966"/>
              <a:gd name="connsiteY48447" fmla="*/ 915674 h 4330701"/>
              <a:gd name="connsiteX48448" fmla="*/ 5491947 w 12191966"/>
              <a:gd name="connsiteY48448" fmla="*/ 918056 h 4330701"/>
              <a:gd name="connsiteX48449" fmla="*/ 5497107 w 12191966"/>
              <a:gd name="connsiteY48449" fmla="*/ 919644 h 4330701"/>
              <a:gd name="connsiteX48450" fmla="*/ 5501474 w 12191966"/>
              <a:gd name="connsiteY48450" fmla="*/ 920437 h 4330701"/>
              <a:gd name="connsiteX48451" fmla="*/ 5506632 w 12191966"/>
              <a:gd name="connsiteY48451" fmla="*/ 920437 h 4330701"/>
              <a:gd name="connsiteX48452" fmla="*/ 5511395 w 12191966"/>
              <a:gd name="connsiteY48452" fmla="*/ 920040 h 4330701"/>
              <a:gd name="connsiteX48453" fmla="*/ 5516950 w 12191966"/>
              <a:gd name="connsiteY48453" fmla="*/ 919247 h 4330701"/>
              <a:gd name="connsiteX48454" fmla="*/ 5522508 w 12191966"/>
              <a:gd name="connsiteY48454" fmla="*/ 917262 h 4330701"/>
              <a:gd name="connsiteX48455" fmla="*/ 5536795 w 12191966"/>
              <a:gd name="connsiteY48455" fmla="*/ 912102 h 4330701"/>
              <a:gd name="connsiteX48456" fmla="*/ 5552670 w 12191966"/>
              <a:gd name="connsiteY48456" fmla="*/ 904561 h 4330701"/>
              <a:gd name="connsiteX48457" fmla="*/ 5553067 w 12191966"/>
              <a:gd name="connsiteY48457" fmla="*/ 908530 h 4330701"/>
              <a:gd name="connsiteX48458" fmla="*/ 5553067 w 12191966"/>
              <a:gd name="connsiteY48458" fmla="*/ 911705 h 4330701"/>
              <a:gd name="connsiteX48459" fmla="*/ 5551875 w 12191966"/>
              <a:gd name="connsiteY48459" fmla="*/ 913690 h 4330701"/>
              <a:gd name="connsiteX48460" fmla="*/ 5550288 w 12191966"/>
              <a:gd name="connsiteY48460" fmla="*/ 915278 h 4330701"/>
              <a:gd name="connsiteX48461" fmla="*/ 5548703 w 12191966"/>
              <a:gd name="connsiteY48461" fmla="*/ 916071 h 4330701"/>
              <a:gd name="connsiteX48462" fmla="*/ 5547112 w 12191966"/>
              <a:gd name="connsiteY48462" fmla="*/ 917659 h 4330701"/>
              <a:gd name="connsiteX48463" fmla="*/ 5546320 w 12191966"/>
              <a:gd name="connsiteY48463" fmla="*/ 919644 h 4330701"/>
              <a:gd name="connsiteX48464" fmla="*/ 5545528 w 12191966"/>
              <a:gd name="connsiteY48464" fmla="*/ 922422 h 4330701"/>
              <a:gd name="connsiteX48465" fmla="*/ 5547112 w 12191966"/>
              <a:gd name="connsiteY48465" fmla="*/ 922422 h 4330701"/>
              <a:gd name="connsiteX48466" fmla="*/ 5547511 w 12191966"/>
              <a:gd name="connsiteY48466" fmla="*/ 922422 h 4330701"/>
              <a:gd name="connsiteX48467" fmla="*/ 5548703 w 12191966"/>
              <a:gd name="connsiteY48467" fmla="*/ 923216 h 4330701"/>
              <a:gd name="connsiteX48468" fmla="*/ 5549099 w 12191966"/>
              <a:gd name="connsiteY48468" fmla="*/ 923613 h 4330701"/>
              <a:gd name="connsiteX48469" fmla="*/ 5549496 w 12191966"/>
              <a:gd name="connsiteY48469" fmla="*/ 925597 h 4330701"/>
              <a:gd name="connsiteX48470" fmla="*/ 5550288 w 12191966"/>
              <a:gd name="connsiteY48470" fmla="*/ 927979 h 4330701"/>
              <a:gd name="connsiteX48471" fmla="*/ 5551875 w 12191966"/>
              <a:gd name="connsiteY48471" fmla="*/ 927582 h 4330701"/>
              <a:gd name="connsiteX48472" fmla="*/ 5552670 w 12191966"/>
              <a:gd name="connsiteY48472" fmla="*/ 927185 h 4330701"/>
              <a:gd name="connsiteX48473" fmla="*/ 5554654 w 12191966"/>
              <a:gd name="connsiteY48473" fmla="*/ 924803 h 4330701"/>
              <a:gd name="connsiteX48474" fmla="*/ 5556242 w 12191966"/>
              <a:gd name="connsiteY48474" fmla="*/ 921628 h 4330701"/>
              <a:gd name="connsiteX48475" fmla="*/ 5557036 w 12191966"/>
              <a:gd name="connsiteY48475" fmla="*/ 918056 h 4330701"/>
              <a:gd name="connsiteX48476" fmla="*/ 5557036 w 12191966"/>
              <a:gd name="connsiteY48476" fmla="*/ 913690 h 4330701"/>
              <a:gd name="connsiteX48477" fmla="*/ 5557036 w 12191966"/>
              <a:gd name="connsiteY48477" fmla="*/ 908530 h 4330701"/>
              <a:gd name="connsiteX48478" fmla="*/ 5556642 w 12191966"/>
              <a:gd name="connsiteY48478" fmla="*/ 898210 h 4330701"/>
              <a:gd name="connsiteX48479" fmla="*/ 5557831 w 12191966"/>
              <a:gd name="connsiteY48479" fmla="*/ 898607 h 4330701"/>
              <a:gd name="connsiteX48480" fmla="*/ 5559416 w 12191966"/>
              <a:gd name="connsiteY48480" fmla="*/ 899401 h 4330701"/>
              <a:gd name="connsiteX48481" fmla="*/ 5560214 w 12191966"/>
              <a:gd name="connsiteY48481" fmla="*/ 900592 h 4330701"/>
              <a:gd name="connsiteX48482" fmla="*/ 5560608 w 12191966"/>
              <a:gd name="connsiteY48482" fmla="*/ 901386 h 4330701"/>
              <a:gd name="connsiteX48483" fmla="*/ 5562196 w 12191966"/>
              <a:gd name="connsiteY48483" fmla="*/ 904958 h 4330701"/>
              <a:gd name="connsiteX48484" fmla="*/ 5562591 w 12191966"/>
              <a:gd name="connsiteY48484" fmla="*/ 908927 h 4330701"/>
              <a:gd name="connsiteX48485" fmla="*/ 5563781 w 12191966"/>
              <a:gd name="connsiteY48485" fmla="*/ 912499 h 4330701"/>
              <a:gd name="connsiteX48486" fmla="*/ 5565367 w 12191966"/>
              <a:gd name="connsiteY48486" fmla="*/ 916071 h 4330701"/>
              <a:gd name="connsiteX48487" fmla="*/ 5566556 w 12191966"/>
              <a:gd name="connsiteY48487" fmla="*/ 918453 h 4330701"/>
              <a:gd name="connsiteX48488" fmla="*/ 5567746 w 12191966"/>
              <a:gd name="connsiteY48488" fmla="*/ 919644 h 4330701"/>
              <a:gd name="connsiteX48489" fmla="*/ 5568938 w 12191966"/>
              <a:gd name="connsiteY48489" fmla="*/ 920040 h 4330701"/>
              <a:gd name="connsiteX48490" fmla="*/ 5570924 w 12191966"/>
              <a:gd name="connsiteY48490" fmla="*/ 919247 h 4330701"/>
              <a:gd name="connsiteX48491" fmla="*/ 5573306 w 12191966"/>
              <a:gd name="connsiteY48491" fmla="*/ 917262 h 4330701"/>
              <a:gd name="connsiteX48492" fmla="*/ 5574893 w 12191966"/>
              <a:gd name="connsiteY48492" fmla="*/ 915278 h 4330701"/>
              <a:gd name="connsiteX48493" fmla="*/ 5575289 w 12191966"/>
              <a:gd name="connsiteY48493" fmla="*/ 912896 h 4330701"/>
              <a:gd name="connsiteX48494" fmla="*/ 5575289 w 12191966"/>
              <a:gd name="connsiteY48494" fmla="*/ 910912 h 4330701"/>
              <a:gd name="connsiteX48495" fmla="*/ 5573703 w 12191966"/>
              <a:gd name="connsiteY48495" fmla="*/ 904958 h 4330701"/>
              <a:gd name="connsiteX48496" fmla="*/ 5572909 w 12191966"/>
              <a:gd name="connsiteY48496" fmla="*/ 900989 h 4330701"/>
              <a:gd name="connsiteX48497" fmla="*/ 5572116 w 12191966"/>
              <a:gd name="connsiteY48497" fmla="*/ 896623 h 4330701"/>
              <a:gd name="connsiteX48498" fmla="*/ 5575289 w 12191966"/>
              <a:gd name="connsiteY48498" fmla="*/ 902179 h 4330701"/>
              <a:gd name="connsiteX48499" fmla="*/ 5578464 w 12191966"/>
              <a:gd name="connsiteY48499" fmla="*/ 906149 h 4330701"/>
              <a:gd name="connsiteX48500" fmla="*/ 5581244 w 12191966"/>
              <a:gd name="connsiteY48500" fmla="*/ 908530 h 4330701"/>
              <a:gd name="connsiteX48501" fmla="*/ 5584416 w 12191966"/>
              <a:gd name="connsiteY48501" fmla="*/ 910118 h 4330701"/>
              <a:gd name="connsiteX48502" fmla="*/ 5586801 w 12191966"/>
              <a:gd name="connsiteY48502" fmla="*/ 910515 h 4330701"/>
              <a:gd name="connsiteX48503" fmla="*/ 5589977 w 12191966"/>
              <a:gd name="connsiteY48503" fmla="*/ 910912 h 4330701"/>
              <a:gd name="connsiteX48504" fmla="*/ 5595533 w 12191966"/>
              <a:gd name="connsiteY48504" fmla="*/ 910118 h 4330701"/>
              <a:gd name="connsiteX48505" fmla="*/ 5597917 w 12191966"/>
              <a:gd name="connsiteY48505" fmla="*/ 909721 h 4330701"/>
              <a:gd name="connsiteX48506" fmla="*/ 5600293 w 12191966"/>
              <a:gd name="connsiteY48506" fmla="*/ 909721 h 4330701"/>
              <a:gd name="connsiteX48507" fmla="*/ 5603071 w 12191966"/>
              <a:gd name="connsiteY48507" fmla="*/ 910118 h 4330701"/>
              <a:gd name="connsiteX48508" fmla="*/ 5605059 w 12191966"/>
              <a:gd name="connsiteY48508" fmla="*/ 910912 h 4330701"/>
              <a:gd name="connsiteX48509" fmla="*/ 5607444 w 12191966"/>
              <a:gd name="connsiteY48509" fmla="*/ 912896 h 4330701"/>
              <a:gd name="connsiteX48510" fmla="*/ 5609425 w 12191966"/>
              <a:gd name="connsiteY48510" fmla="*/ 916468 h 4330701"/>
              <a:gd name="connsiteX48511" fmla="*/ 5611408 w 12191966"/>
              <a:gd name="connsiteY48511" fmla="*/ 921231 h 4330701"/>
              <a:gd name="connsiteX48512" fmla="*/ 5612993 w 12191966"/>
              <a:gd name="connsiteY48512" fmla="*/ 927582 h 4330701"/>
              <a:gd name="connsiteX48513" fmla="*/ 5616570 w 12191966"/>
              <a:gd name="connsiteY48513" fmla="*/ 927582 h 4330701"/>
              <a:gd name="connsiteX48514" fmla="*/ 5619743 w 12191966"/>
              <a:gd name="connsiteY48514" fmla="*/ 927185 h 4330701"/>
              <a:gd name="connsiteX48515" fmla="*/ 5622917 w 12191966"/>
              <a:gd name="connsiteY48515" fmla="*/ 926788 h 4330701"/>
              <a:gd name="connsiteX48516" fmla="*/ 5625296 w 12191966"/>
              <a:gd name="connsiteY48516" fmla="*/ 925597 h 4330701"/>
              <a:gd name="connsiteX48517" fmla="*/ 5630458 w 12191966"/>
              <a:gd name="connsiteY48517" fmla="*/ 923216 h 4330701"/>
              <a:gd name="connsiteX48518" fmla="*/ 5634424 w 12191966"/>
              <a:gd name="connsiteY48518" fmla="*/ 919644 h 4330701"/>
              <a:gd name="connsiteX48519" fmla="*/ 5642358 w 12191966"/>
              <a:gd name="connsiteY48519" fmla="*/ 912102 h 4330701"/>
              <a:gd name="connsiteX48520" fmla="*/ 5646725 w 12191966"/>
              <a:gd name="connsiteY48520" fmla="*/ 908530 h 4330701"/>
              <a:gd name="connsiteX48521" fmla="*/ 5649105 w 12191966"/>
              <a:gd name="connsiteY48521" fmla="*/ 906942 h 4330701"/>
              <a:gd name="connsiteX48522" fmla="*/ 5651484 w 12191966"/>
              <a:gd name="connsiteY48522" fmla="*/ 906149 h 4330701"/>
              <a:gd name="connsiteX48523" fmla="*/ 5653072 w 12191966"/>
              <a:gd name="connsiteY48523" fmla="*/ 908927 h 4330701"/>
              <a:gd name="connsiteX48524" fmla="*/ 5653865 w 12191966"/>
              <a:gd name="connsiteY48524" fmla="*/ 912499 h 4330701"/>
              <a:gd name="connsiteX48525" fmla="*/ 5656647 w 12191966"/>
              <a:gd name="connsiteY48525" fmla="*/ 919644 h 4330701"/>
              <a:gd name="connsiteX48526" fmla="*/ 5658232 w 12191966"/>
              <a:gd name="connsiteY48526" fmla="*/ 922422 h 4330701"/>
              <a:gd name="connsiteX48527" fmla="*/ 5659423 w 12191966"/>
              <a:gd name="connsiteY48527" fmla="*/ 925200 h 4330701"/>
              <a:gd name="connsiteX48528" fmla="*/ 5661408 w 12191966"/>
              <a:gd name="connsiteY48528" fmla="*/ 927185 h 4330701"/>
              <a:gd name="connsiteX48529" fmla="*/ 5662995 w 12191966"/>
              <a:gd name="connsiteY48529" fmla="*/ 927582 h 4330701"/>
              <a:gd name="connsiteX48530" fmla="*/ 5664584 w 12191966"/>
              <a:gd name="connsiteY48530" fmla="*/ 927979 h 4330701"/>
              <a:gd name="connsiteX48531" fmla="*/ 5664979 w 12191966"/>
              <a:gd name="connsiteY48531" fmla="*/ 925200 h 4330701"/>
              <a:gd name="connsiteX48532" fmla="*/ 5665773 w 12191966"/>
              <a:gd name="connsiteY48532" fmla="*/ 922422 h 4330701"/>
              <a:gd name="connsiteX48533" fmla="*/ 5665773 w 12191966"/>
              <a:gd name="connsiteY48533" fmla="*/ 919644 h 4330701"/>
              <a:gd name="connsiteX48534" fmla="*/ 5665773 w 12191966"/>
              <a:gd name="connsiteY48534" fmla="*/ 917262 h 4330701"/>
              <a:gd name="connsiteX48535" fmla="*/ 5664185 w 12191966"/>
              <a:gd name="connsiteY48535" fmla="*/ 911705 h 4330701"/>
              <a:gd name="connsiteX48536" fmla="*/ 5662597 w 12191966"/>
              <a:gd name="connsiteY48536" fmla="*/ 906149 h 4330701"/>
              <a:gd name="connsiteX48537" fmla="*/ 5661011 w 12191966"/>
              <a:gd name="connsiteY48537" fmla="*/ 900195 h 4330701"/>
              <a:gd name="connsiteX48538" fmla="*/ 5660216 w 12191966"/>
              <a:gd name="connsiteY48538" fmla="*/ 893844 h 4330701"/>
              <a:gd name="connsiteX48539" fmla="*/ 5660216 w 12191966"/>
              <a:gd name="connsiteY48539" fmla="*/ 891066 h 4330701"/>
              <a:gd name="connsiteX48540" fmla="*/ 5660216 w 12191966"/>
              <a:gd name="connsiteY48540" fmla="*/ 887891 h 4330701"/>
              <a:gd name="connsiteX48541" fmla="*/ 5661011 w 12191966"/>
              <a:gd name="connsiteY48541" fmla="*/ 885112 h 4330701"/>
              <a:gd name="connsiteX48542" fmla="*/ 5662201 w 12191966"/>
              <a:gd name="connsiteY48542" fmla="*/ 881540 h 4330701"/>
              <a:gd name="connsiteX48543" fmla="*/ 5664185 w 12191966"/>
              <a:gd name="connsiteY48543" fmla="*/ 881937 h 4330701"/>
              <a:gd name="connsiteX48544" fmla="*/ 5665773 w 12191966"/>
              <a:gd name="connsiteY48544" fmla="*/ 882334 h 4330701"/>
              <a:gd name="connsiteX48545" fmla="*/ 5666965 w 12191966"/>
              <a:gd name="connsiteY48545" fmla="*/ 883922 h 4330701"/>
              <a:gd name="connsiteX48546" fmla="*/ 5668155 w 12191966"/>
              <a:gd name="connsiteY48546" fmla="*/ 885509 h 4330701"/>
              <a:gd name="connsiteX48547" fmla="*/ 5670140 w 12191966"/>
              <a:gd name="connsiteY48547" fmla="*/ 889081 h 4330701"/>
              <a:gd name="connsiteX48548" fmla="*/ 5670933 w 12191966"/>
              <a:gd name="connsiteY48548" fmla="*/ 891066 h 4330701"/>
              <a:gd name="connsiteX48549" fmla="*/ 5672521 w 12191966"/>
              <a:gd name="connsiteY48549" fmla="*/ 891860 h 4330701"/>
              <a:gd name="connsiteX48550" fmla="*/ 5670537 w 12191966"/>
              <a:gd name="connsiteY48550" fmla="*/ 877571 h 4330701"/>
              <a:gd name="connsiteX48551" fmla="*/ 5673315 w 12191966"/>
              <a:gd name="connsiteY48551" fmla="*/ 881540 h 4330701"/>
              <a:gd name="connsiteX48552" fmla="*/ 5676093 w 12191966"/>
              <a:gd name="connsiteY48552" fmla="*/ 885112 h 4330701"/>
              <a:gd name="connsiteX48553" fmla="*/ 5680062 w 12191966"/>
              <a:gd name="connsiteY48553" fmla="*/ 887494 h 4330701"/>
              <a:gd name="connsiteX48554" fmla="*/ 5683634 w 12191966"/>
              <a:gd name="connsiteY48554" fmla="*/ 889875 h 4330701"/>
              <a:gd name="connsiteX48555" fmla="*/ 5685221 w 12191966"/>
              <a:gd name="connsiteY48555" fmla="*/ 886303 h 4330701"/>
              <a:gd name="connsiteX48556" fmla="*/ 5687204 w 12191966"/>
              <a:gd name="connsiteY48556" fmla="*/ 883922 h 4330701"/>
              <a:gd name="connsiteX48557" fmla="*/ 5690381 w 12191966"/>
              <a:gd name="connsiteY48557" fmla="*/ 881143 h 4330701"/>
              <a:gd name="connsiteX48558" fmla="*/ 5693559 w 12191966"/>
              <a:gd name="connsiteY48558" fmla="*/ 878365 h 4330701"/>
              <a:gd name="connsiteX48559" fmla="*/ 5692760 w 12191966"/>
              <a:gd name="connsiteY48559" fmla="*/ 884318 h 4330701"/>
              <a:gd name="connsiteX48560" fmla="*/ 5692760 w 12191966"/>
              <a:gd name="connsiteY48560" fmla="*/ 889875 h 4330701"/>
              <a:gd name="connsiteX48561" fmla="*/ 5692760 w 12191966"/>
              <a:gd name="connsiteY48561" fmla="*/ 893844 h 4330701"/>
              <a:gd name="connsiteX48562" fmla="*/ 5693559 w 12191966"/>
              <a:gd name="connsiteY48562" fmla="*/ 897020 h 4330701"/>
              <a:gd name="connsiteX48563" fmla="*/ 5695542 w 12191966"/>
              <a:gd name="connsiteY48563" fmla="*/ 899401 h 4330701"/>
              <a:gd name="connsiteX48564" fmla="*/ 5697128 w 12191966"/>
              <a:gd name="connsiteY48564" fmla="*/ 900989 h 4330701"/>
              <a:gd name="connsiteX48565" fmla="*/ 5699903 w 12191966"/>
              <a:gd name="connsiteY48565" fmla="*/ 902179 h 4330701"/>
              <a:gd name="connsiteX48566" fmla="*/ 5702287 w 12191966"/>
              <a:gd name="connsiteY48566" fmla="*/ 902179 h 4330701"/>
              <a:gd name="connsiteX48567" fmla="*/ 5704671 w 12191966"/>
              <a:gd name="connsiteY48567" fmla="*/ 902179 h 4330701"/>
              <a:gd name="connsiteX48568" fmla="*/ 5707843 w 12191966"/>
              <a:gd name="connsiteY48568" fmla="*/ 901386 h 4330701"/>
              <a:gd name="connsiteX48569" fmla="*/ 5713398 w 12191966"/>
              <a:gd name="connsiteY48569" fmla="*/ 899004 h 4330701"/>
              <a:gd name="connsiteX48570" fmla="*/ 5718162 w 12191966"/>
              <a:gd name="connsiteY48570" fmla="*/ 895829 h 4330701"/>
              <a:gd name="connsiteX48571" fmla="*/ 5721738 w 12191966"/>
              <a:gd name="connsiteY48571" fmla="*/ 893051 h 4330701"/>
              <a:gd name="connsiteX48572" fmla="*/ 5722924 w 12191966"/>
              <a:gd name="connsiteY48572" fmla="*/ 893051 h 4330701"/>
              <a:gd name="connsiteX48573" fmla="*/ 5723721 w 12191966"/>
              <a:gd name="connsiteY48573" fmla="*/ 893844 h 4330701"/>
              <a:gd name="connsiteX48574" fmla="*/ 5724118 w 12191966"/>
              <a:gd name="connsiteY48574" fmla="*/ 895035 h 4330701"/>
              <a:gd name="connsiteX48575" fmla="*/ 5724118 w 12191966"/>
              <a:gd name="connsiteY48575" fmla="*/ 897020 h 4330701"/>
              <a:gd name="connsiteX48576" fmla="*/ 5724914 w 12191966"/>
              <a:gd name="connsiteY48576" fmla="*/ 904958 h 4330701"/>
              <a:gd name="connsiteX48577" fmla="*/ 5725311 w 12191966"/>
              <a:gd name="connsiteY48577" fmla="*/ 909721 h 4330701"/>
              <a:gd name="connsiteX48578" fmla="*/ 5725704 w 12191966"/>
              <a:gd name="connsiteY48578" fmla="*/ 910912 h 4330701"/>
              <a:gd name="connsiteX48579" fmla="*/ 5726892 w 12191966"/>
              <a:gd name="connsiteY48579" fmla="*/ 912896 h 4330701"/>
              <a:gd name="connsiteX48580" fmla="*/ 5728482 w 12191966"/>
              <a:gd name="connsiteY48580" fmla="*/ 914087 h 4330701"/>
              <a:gd name="connsiteX48581" fmla="*/ 5729669 w 12191966"/>
              <a:gd name="connsiteY48581" fmla="*/ 915278 h 4330701"/>
              <a:gd name="connsiteX48582" fmla="*/ 5731653 w 12191966"/>
              <a:gd name="connsiteY48582" fmla="*/ 915278 h 4330701"/>
              <a:gd name="connsiteX48583" fmla="*/ 5734825 w 12191966"/>
              <a:gd name="connsiteY48583" fmla="*/ 915278 h 4330701"/>
              <a:gd name="connsiteX48584" fmla="*/ 5736414 w 12191966"/>
              <a:gd name="connsiteY48584" fmla="*/ 910118 h 4330701"/>
              <a:gd name="connsiteX48585" fmla="*/ 5736808 w 12191966"/>
              <a:gd name="connsiteY48585" fmla="*/ 904958 h 4330701"/>
              <a:gd name="connsiteX48586" fmla="*/ 5736808 w 12191966"/>
              <a:gd name="connsiteY48586" fmla="*/ 900592 h 4330701"/>
              <a:gd name="connsiteX48587" fmla="*/ 5736018 w 12191966"/>
              <a:gd name="connsiteY48587" fmla="*/ 895829 h 4330701"/>
              <a:gd name="connsiteX48588" fmla="*/ 5734429 w 12191966"/>
              <a:gd name="connsiteY48588" fmla="*/ 892654 h 4330701"/>
              <a:gd name="connsiteX48589" fmla="*/ 5732444 w 12191966"/>
              <a:gd name="connsiteY48589" fmla="*/ 888684 h 4330701"/>
              <a:gd name="connsiteX48590" fmla="*/ 5729669 w 12191966"/>
              <a:gd name="connsiteY48590" fmla="*/ 885509 h 4330701"/>
              <a:gd name="connsiteX48591" fmla="*/ 5726892 w 12191966"/>
              <a:gd name="connsiteY48591" fmla="*/ 883128 h 4330701"/>
              <a:gd name="connsiteX48592" fmla="*/ 5723721 w 12191966"/>
              <a:gd name="connsiteY48592" fmla="*/ 880349 h 4330701"/>
              <a:gd name="connsiteX48593" fmla="*/ 5720147 w 12191966"/>
              <a:gd name="connsiteY48593" fmla="*/ 879159 h 4330701"/>
              <a:gd name="connsiteX48594" fmla="*/ 5716970 w 12191966"/>
              <a:gd name="connsiteY48594" fmla="*/ 877968 h 4330701"/>
              <a:gd name="connsiteX48595" fmla="*/ 5712606 w 12191966"/>
              <a:gd name="connsiteY48595" fmla="*/ 877571 h 4330701"/>
              <a:gd name="connsiteX48596" fmla="*/ 5709429 w 12191966"/>
              <a:gd name="connsiteY48596" fmla="*/ 877968 h 4330701"/>
              <a:gd name="connsiteX48597" fmla="*/ 5705065 w 12191966"/>
              <a:gd name="connsiteY48597" fmla="*/ 879159 h 4330701"/>
              <a:gd name="connsiteX48598" fmla="*/ 5701096 w 12191966"/>
              <a:gd name="connsiteY48598" fmla="*/ 881143 h 4330701"/>
              <a:gd name="connsiteX48599" fmla="*/ 5697523 w 12191966"/>
              <a:gd name="connsiteY48599" fmla="*/ 883922 h 4330701"/>
              <a:gd name="connsiteX48600" fmla="*/ 5700300 w 12191966"/>
              <a:gd name="connsiteY48600" fmla="*/ 879556 h 4330701"/>
              <a:gd name="connsiteX48601" fmla="*/ 5702287 w 12191966"/>
              <a:gd name="connsiteY48601" fmla="*/ 875983 h 4330701"/>
              <a:gd name="connsiteX48602" fmla="*/ 5704671 w 12191966"/>
              <a:gd name="connsiteY48602" fmla="*/ 872808 h 4330701"/>
              <a:gd name="connsiteX48603" fmla="*/ 5707047 w 12191966"/>
              <a:gd name="connsiteY48603" fmla="*/ 871617 h 4330701"/>
              <a:gd name="connsiteX48604" fmla="*/ 5709827 w 12191966"/>
              <a:gd name="connsiteY48604" fmla="*/ 870030 h 4330701"/>
              <a:gd name="connsiteX48605" fmla="*/ 5712606 w 12191966"/>
              <a:gd name="connsiteY48605" fmla="*/ 869236 h 4330701"/>
              <a:gd name="connsiteX48606" fmla="*/ 5715381 w 12191966"/>
              <a:gd name="connsiteY48606" fmla="*/ 869236 h 4330701"/>
              <a:gd name="connsiteX48607" fmla="*/ 5717764 w 12191966"/>
              <a:gd name="connsiteY48607" fmla="*/ 869236 h 4330701"/>
              <a:gd name="connsiteX48608" fmla="*/ 5723323 w 12191966"/>
              <a:gd name="connsiteY48608" fmla="*/ 870427 h 4330701"/>
              <a:gd name="connsiteX48609" fmla="*/ 5728482 w 12191966"/>
              <a:gd name="connsiteY48609" fmla="*/ 870823 h 4330701"/>
              <a:gd name="connsiteX48610" fmla="*/ 5730861 w 12191966"/>
              <a:gd name="connsiteY48610" fmla="*/ 870823 h 4330701"/>
              <a:gd name="connsiteX48611" fmla="*/ 5732846 w 12191966"/>
              <a:gd name="connsiteY48611" fmla="*/ 870427 h 4330701"/>
              <a:gd name="connsiteX48612" fmla="*/ 5734825 w 12191966"/>
              <a:gd name="connsiteY48612" fmla="*/ 869236 h 4330701"/>
              <a:gd name="connsiteX48613" fmla="*/ 5736808 w 12191966"/>
              <a:gd name="connsiteY48613" fmla="*/ 868045 h 4330701"/>
              <a:gd name="connsiteX48614" fmla="*/ 5737207 w 12191966"/>
              <a:gd name="connsiteY48614" fmla="*/ 872014 h 4330701"/>
              <a:gd name="connsiteX48615" fmla="*/ 5738398 w 12191966"/>
              <a:gd name="connsiteY48615" fmla="*/ 878365 h 4330701"/>
              <a:gd name="connsiteX48616" fmla="*/ 5739984 w 12191966"/>
              <a:gd name="connsiteY48616" fmla="*/ 885906 h 4330701"/>
              <a:gd name="connsiteX48617" fmla="*/ 5741177 w 12191966"/>
              <a:gd name="connsiteY48617" fmla="*/ 893844 h 4330701"/>
              <a:gd name="connsiteX48618" fmla="*/ 5743560 w 12191966"/>
              <a:gd name="connsiteY48618" fmla="*/ 902179 h 4330701"/>
              <a:gd name="connsiteX48619" fmla="*/ 5744749 w 12191966"/>
              <a:gd name="connsiteY48619" fmla="*/ 906149 h 4330701"/>
              <a:gd name="connsiteX48620" fmla="*/ 5746337 w 12191966"/>
              <a:gd name="connsiteY48620" fmla="*/ 909721 h 4330701"/>
              <a:gd name="connsiteX48621" fmla="*/ 5747923 w 12191966"/>
              <a:gd name="connsiteY48621" fmla="*/ 912499 h 4330701"/>
              <a:gd name="connsiteX48622" fmla="*/ 5749910 w 12191966"/>
              <a:gd name="connsiteY48622" fmla="*/ 915278 h 4330701"/>
              <a:gd name="connsiteX48623" fmla="*/ 5752289 w 12191966"/>
              <a:gd name="connsiteY48623" fmla="*/ 917262 h 4330701"/>
              <a:gd name="connsiteX48624" fmla="*/ 5755068 w 12191966"/>
              <a:gd name="connsiteY48624" fmla="*/ 918453 h 4330701"/>
              <a:gd name="connsiteX48625" fmla="*/ 5758244 w 12191966"/>
              <a:gd name="connsiteY48625" fmla="*/ 916468 h 4330701"/>
              <a:gd name="connsiteX48626" fmla="*/ 5761418 w 12191966"/>
              <a:gd name="connsiteY48626" fmla="*/ 914087 h 4330701"/>
              <a:gd name="connsiteX48627" fmla="*/ 5764592 w 12191966"/>
              <a:gd name="connsiteY48627" fmla="*/ 910515 h 4330701"/>
              <a:gd name="connsiteX48628" fmla="*/ 5766578 w 12191966"/>
              <a:gd name="connsiteY48628" fmla="*/ 906942 h 4330701"/>
              <a:gd name="connsiteX48629" fmla="*/ 5768561 w 12191966"/>
              <a:gd name="connsiteY48629" fmla="*/ 902179 h 4330701"/>
              <a:gd name="connsiteX48630" fmla="*/ 5769355 w 12191966"/>
              <a:gd name="connsiteY48630" fmla="*/ 896623 h 4330701"/>
              <a:gd name="connsiteX48631" fmla="*/ 5769355 w 12191966"/>
              <a:gd name="connsiteY48631" fmla="*/ 889875 h 4330701"/>
              <a:gd name="connsiteX48632" fmla="*/ 5768957 w 12191966"/>
              <a:gd name="connsiteY48632" fmla="*/ 882334 h 4330701"/>
              <a:gd name="connsiteX48633" fmla="*/ 5766974 w 12191966"/>
              <a:gd name="connsiteY48633" fmla="*/ 883525 h 4330701"/>
              <a:gd name="connsiteX48634" fmla="*/ 5764989 w 12191966"/>
              <a:gd name="connsiteY48634" fmla="*/ 884318 h 4330701"/>
              <a:gd name="connsiteX48635" fmla="*/ 5762610 w 12191966"/>
              <a:gd name="connsiteY48635" fmla="*/ 887494 h 4330701"/>
              <a:gd name="connsiteX48636" fmla="*/ 5761019 w 12191966"/>
              <a:gd name="connsiteY48636" fmla="*/ 891066 h 4330701"/>
              <a:gd name="connsiteX48637" fmla="*/ 5759830 w 12191966"/>
              <a:gd name="connsiteY48637" fmla="*/ 893844 h 4330701"/>
              <a:gd name="connsiteX48638" fmla="*/ 5759037 w 12191966"/>
              <a:gd name="connsiteY48638" fmla="*/ 897020 h 4330701"/>
              <a:gd name="connsiteX48639" fmla="*/ 5757845 w 12191966"/>
              <a:gd name="connsiteY48639" fmla="*/ 899401 h 4330701"/>
              <a:gd name="connsiteX48640" fmla="*/ 5757446 w 12191966"/>
              <a:gd name="connsiteY48640" fmla="*/ 900592 h 4330701"/>
              <a:gd name="connsiteX48641" fmla="*/ 5756259 w 12191966"/>
              <a:gd name="connsiteY48641" fmla="*/ 900989 h 4330701"/>
              <a:gd name="connsiteX48642" fmla="*/ 5755466 w 12191966"/>
              <a:gd name="connsiteY48642" fmla="*/ 900989 h 4330701"/>
              <a:gd name="connsiteX48643" fmla="*/ 5753878 w 12191966"/>
              <a:gd name="connsiteY48643" fmla="*/ 901386 h 4330701"/>
              <a:gd name="connsiteX48644" fmla="*/ 5750702 w 12191966"/>
              <a:gd name="connsiteY48644" fmla="*/ 897020 h 4330701"/>
              <a:gd name="connsiteX48645" fmla="*/ 5748717 w 12191966"/>
              <a:gd name="connsiteY48645" fmla="*/ 893051 h 4330701"/>
              <a:gd name="connsiteX48646" fmla="*/ 5748320 w 12191966"/>
              <a:gd name="connsiteY48646" fmla="*/ 889478 h 4330701"/>
              <a:gd name="connsiteX48647" fmla="*/ 5748320 w 12191966"/>
              <a:gd name="connsiteY48647" fmla="*/ 886303 h 4330701"/>
              <a:gd name="connsiteX48648" fmla="*/ 5749512 w 12191966"/>
              <a:gd name="connsiteY48648" fmla="*/ 883525 h 4330701"/>
              <a:gd name="connsiteX48649" fmla="*/ 5750702 w 12191966"/>
              <a:gd name="connsiteY48649" fmla="*/ 881143 h 4330701"/>
              <a:gd name="connsiteX48650" fmla="*/ 5752289 w 12191966"/>
              <a:gd name="connsiteY48650" fmla="*/ 879159 h 4330701"/>
              <a:gd name="connsiteX48651" fmla="*/ 5754273 w 12191966"/>
              <a:gd name="connsiteY48651" fmla="*/ 876777 h 4330701"/>
              <a:gd name="connsiteX48652" fmla="*/ 5757845 w 12191966"/>
              <a:gd name="connsiteY48652" fmla="*/ 873602 h 4330701"/>
              <a:gd name="connsiteX48653" fmla="*/ 5759037 w 12191966"/>
              <a:gd name="connsiteY48653" fmla="*/ 872014 h 4330701"/>
              <a:gd name="connsiteX48654" fmla="*/ 5759830 w 12191966"/>
              <a:gd name="connsiteY48654" fmla="*/ 870823 h 4330701"/>
              <a:gd name="connsiteX48655" fmla="*/ 5759433 w 12191966"/>
              <a:gd name="connsiteY48655" fmla="*/ 869236 h 4330701"/>
              <a:gd name="connsiteX48656" fmla="*/ 5758244 w 12191966"/>
              <a:gd name="connsiteY48656" fmla="*/ 868442 h 4330701"/>
              <a:gd name="connsiteX48657" fmla="*/ 5755863 w 12191966"/>
              <a:gd name="connsiteY48657" fmla="*/ 867251 h 4330701"/>
              <a:gd name="connsiteX48658" fmla="*/ 5752289 w 12191966"/>
              <a:gd name="connsiteY48658" fmla="*/ 866457 h 4330701"/>
              <a:gd name="connsiteX48659" fmla="*/ 5753481 w 12191966"/>
              <a:gd name="connsiteY48659" fmla="*/ 864473 h 4330701"/>
              <a:gd name="connsiteX48660" fmla="*/ 5754273 w 12191966"/>
              <a:gd name="connsiteY48660" fmla="*/ 862488 h 4330701"/>
              <a:gd name="connsiteX48661" fmla="*/ 5755863 w 12191966"/>
              <a:gd name="connsiteY48661" fmla="*/ 860901 h 4330701"/>
              <a:gd name="connsiteX48662" fmla="*/ 5757845 w 12191966"/>
              <a:gd name="connsiteY48662" fmla="*/ 859710 h 4330701"/>
              <a:gd name="connsiteX48663" fmla="*/ 5759830 w 12191966"/>
              <a:gd name="connsiteY48663" fmla="*/ 859313 h 4330701"/>
              <a:gd name="connsiteX48664" fmla="*/ 5762610 w 12191966"/>
              <a:gd name="connsiteY48664" fmla="*/ 858916 h 4330701"/>
              <a:gd name="connsiteX48665" fmla="*/ 5767369 w 12191966"/>
              <a:gd name="connsiteY48665" fmla="*/ 858519 h 4330701"/>
              <a:gd name="connsiteX48666" fmla="*/ 5778087 w 12191966"/>
              <a:gd name="connsiteY48666" fmla="*/ 858519 h 4330701"/>
              <a:gd name="connsiteX48667" fmla="*/ 5782849 w 12191966"/>
              <a:gd name="connsiteY48667" fmla="*/ 858519 h 4330701"/>
              <a:gd name="connsiteX48668" fmla="*/ 5785625 w 12191966"/>
              <a:gd name="connsiteY48668" fmla="*/ 857725 h 4330701"/>
              <a:gd name="connsiteX48669" fmla="*/ 5787610 w 12191966"/>
              <a:gd name="connsiteY48669" fmla="*/ 856932 h 4330701"/>
              <a:gd name="connsiteX48670" fmla="*/ 5787214 w 12191966"/>
              <a:gd name="connsiteY48670" fmla="*/ 858916 h 4330701"/>
              <a:gd name="connsiteX48671" fmla="*/ 5786025 w 12191966"/>
              <a:gd name="connsiteY48671" fmla="*/ 860901 h 4330701"/>
              <a:gd name="connsiteX48672" fmla="*/ 5782849 w 12191966"/>
              <a:gd name="connsiteY48672" fmla="*/ 864076 h 4330701"/>
              <a:gd name="connsiteX48673" fmla="*/ 5779672 w 12191966"/>
              <a:gd name="connsiteY48673" fmla="*/ 867251 h 4330701"/>
              <a:gd name="connsiteX48674" fmla="*/ 5776103 w 12191966"/>
              <a:gd name="connsiteY48674" fmla="*/ 871617 h 4330701"/>
              <a:gd name="connsiteX48675" fmla="*/ 5774514 w 12191966"/>
              <a:gd name="connsiteY48675" fmla="*/ 873602 h 4330701"/>
              <a:gd name="connsiteX48676" fmla="*/ 5772929 w 12191966"/>
              <a:gd name="connsiteY48676" fmla="*/ 875983 h 4330701"/>
              <a:gd name="connsiteX48677" fmla="*/ 5772530 w 12191966"/>
              <a:gd name="connsiteY48677" fmla="*/ 878365 h 4330701"/>
              <a:gd name="connsiteX48678" fmla="*/ 5772133 w 12191966"/>
              <a:gd name="connsiteY48678" fmla="*/ 881937 h 4330701"/>
              <a:gd name="connsiteX48679" fmla="*/ 5772133 w 12191966"/>
              <a:gd name="connsiteY48679" fmla="*/ 885509 h 4330701"/>
              <a:gd name="connsiteX48680" fmla="*/ 5772929 w 12191966"/>
              <a:gd name="connsiteY48680" fmla="*/ 889478 h 4330701"/>
              <a:gd name="connsiteX48681" fmla="*/ 5774911 w 12191966"/>
              <a:gd name="connsiteY48681" fmla="*/ 893844 h 4330701"/>
              <a:gd name="connsiteX48682" fmla="*/ 5777688 w 12191966"/>
              <a:gd name="connsiteY48682" fmla="*/ 899004 h 4330701"/>
              <a:gd name="connsiteX48683" fmla="*/ 5782452 w 12191966"/>
              <a:gd name="connsiteY48683" fmla="*/ 899004 h 4330701"/>
              <a:gd name="connsiteX48684" fmla="*/ 5786418 w 12191966"/>
              <a:gd name="connsiteY48684" fmla="*/ 898607 h 4330701"/>
              <a:gd name="connsiteX48685" fmla="*/ 5789990 w 12191966"/>
              <a:gd name="connsiteY48685" fmla="*/ 896623 h 4330701"/>
              <a:gd name="connsiteX48686" fmla="*/ 5793169 w 12191966"/>
              <a:gd name="connsiteY48686" fmla="*/ 894638 h 4330701"/>
              <a:gd name="connsiteX48687" fmla="*/ 5795551 w 12191966"/>
              <a:gd name="connsiteY48687" fmla="*/ 891463 h 4330701"/>
              <a:gd name="connsiteX48688" fmla="*/ 5797535 w 12191966"/>
              <a:gd name="connsiteY48688" fmla="*/ 887891 h 4330701"/>
              <a:gd name="connsiteX48689" fmla="*/ 5799121 w 12191966"/>
              <a:gd name="connsiteY48689" fmla="*/ 883525 h 4330701"/>
              <a:gd name="connsiteX48690" fmla="*/ 5799915 w 12191966"/>
              <a:gd name="connsiteY48690" fmla="*/ 879159 h 4330701"/>
              <a:gd name="connsiteX48691" fmla="*/ 5801105 w 12191966"/>
              <a:gd name="connsiteY48691" fmla="*/ 881540 h 4330701"/>
              <a:gd name="connsiteX48692" fmla="*/ 5801899 w 12191966"/>
              <a:gd name="connsiteY48692" fmla="*/ 883922 h 4330701"/>
              <a:gd name="connsiteX48693" fmla="*/ 5804281 w 12191966"/>
              <a:gd name="connsiteY48693" fmla="*/ 885509 h 4330701"/>
              <a:gd name="connsiteX48694" fmla="*/ 5806265 w 12191966"/>
              <a:gd name="connsiteY48694" fmla="*/ 886303 h 4330701"/>
              <a:gd name="connsiteX48695" fmla="*/ 5808644 w 12191966"/>
              <a:gd name="connsiteY48695" fmla="*/ 887494 h 4330701"/>
              <a:gd name="connsiteX48696" fmla="*/ 5811026 w 12191966"/>
              <a:gd name="connsiteY48696" fmla="*/ 887891 h 4330701"/>
              <a:gd name="connsiteX48697" fmla="*/ 5813806 w 12191966"/>
              <a:gd name="connsiteY48697" fmla="*/ 887494 h 4330701"/>
              <a:gd name="connsiteX48698" fmla="*/ 5816184 w 12191966"/>
              <a:gd name="connsiteY48698" fmla="*/ 887097 h 4330701"/>
              <a:gd name="connsiteX48699" fmla="*/ 5813806 w 12191966"/>
              <a:gd name="connsiteY48699" fmla="*/ 884318 h 4330701"/>
              <a:gd name="connsiteX48700" fmla="*/ 5812218 w 12191966"/>
              <a:gd name="connsiteY48700" fmla="*/ 881540 h 4330701"/>
              <a:gd name="connsiteX48701" fmla="*/ 5813806 w 12191966"/>
              <a:gd name="connsiteY48701" fmla="*/ 875586 h 4330701"/>
              <a:gd name="connsiteX48702" fmla="*/ 5816184 w 12191966"/>
              <a:gd name="connsiteY48702" fmla="*/ 870030 h 4330701"/>
              <a:gd name="connsiteX48703" fmla="*/ 5818965 w 12191966"/>
              <a:gd name="connsiteY48703" fmla="*/ 866061 h 4330701"/>
              <a:gd name="connsiteX48704" fmla="*/ 5823330 w 12191966"/>
              <a:gd name="connsiteY48704" fmla="*/ 862885 h 4330701"/>
              <a:gd name="connsiteX48705" fmla="*/ 5825311 w 12191966"/>
              <a:gd name="connsiteY48705" fmla="*/ 864870 h 4330701"/>
              <a:gd name="connsiteX48706" fmla="*/ 5827299 w 12191966"/>
              <a:gd name="connsiteY48706" fmla="*/ 866457 h 4330701"/>
              <a:gd name="connsiteX48707" fmla="*/ 5827299 w 12191966"/>
              <a:gd name="connsiteY48707" fmla="*/ 864473 h 4330701"/>
              <a:gd name="connsiteX48708" fmla="*/ 5834838 w 12191966"/>
              <a:gd name="connsiteY48708" fmla="*/ 864076 h 4330701"/>
              <a:gd name="connsiteX48709" fmla="*/ 5842377 w 12191966"/>
              <a:gd name="connsiteY48709" fmla="*/ 864076 h 4330701"/>
              <a:gd name="connsiteX48710" fmla="*/ 5849918 w 12191966"/>
              <a:gd name="connsiteY48710" fmla="*/ 862885 h 4330701"/>
              <a:gd name="connsiteX48711" fmla="*/ 5853096 w 12191966"/>
              <a:gd name="connsiteY48711" fmla="*/ 862488 h 4330701"/>
              <a:gd name="connsiteX48712" fmla="*/ 5856268 w 12191966"/>
              <a:gd name="connsiteY48712" fmla="*/ 861298 h 4330701"/>
              <a:gd name="connsiteX48713" fmla="*/ 5859442 w 12191966"/>
              <a:gd name="connsiteY48713" fmla="*/ 859710 h 4330701"/>
              <a:gd name="connsiteX48714" fmla="*/ 5862222 w 12191966"/>
              <a:gd name="connsiteY48714" fmla="*/ 858519 h 4330701"/>
              <a:gd name="connsiteX48715" fmla="*/ 5865002 w 12191966"/>
              <a:gd name="connsiteY48715" fmla="*/ 856535 h 4330701"/>
              <a:gd name="connsiteX48716" fmla="*/ 5866189 w 12191966"/>
              <a:gd name="connsiteY48716" fmla="*/ 853756 h 4330701"/>
              <a:gd name="connsiteX48717" fmla="*/ 5867778 w 12191966"/>
              <a:gd name="connsiteY48717" fmla="*/ 850184 h 4330701"/>
              <a:gd name="connsiteX48718" fmla="*/ 5868966 w 12191966"/>
              <a:gd name="connsiteY48718" fmla="*/ 847009 h 4330701"/>
              <a:gd name="connsiteX48719" fmla="*/ 5869365 w 12191966"/>
              <a:gd name="connsiteY48719" fmla="*/ 842246 h 4330701"/>
              <a:gd name="connsiteX48720" fmla="*/ 5869365 w 12191966"/>
              <a:gd name="connsiteY48720" fmla="*/ 836689 h 4330701"/>
              <a:gd name="connsiteX48721" fmla="*/ 5869761 w 12191966"/>
              <a:gd name="connsiteY48721" fmla="*/ 837483 h 4330701"/>
              <a:gd name="connsiteX48722" fmla="*/ 5869761 w 12191966"/>
              <a:gd name="connsiteY48722" fmla="*/ 837880 h 4330701"/>
              <a:gd name="connsiteX48723" fmla="*/ 5870953 w 12191966"/>
              <a:gd name="connsiteY48723" fmla="*/ 836292 h 4330701"/>
              <a:gd name="connsiteX48724" fmla="*/ 5872142 w 12191966"/>
              <a:gd name="connsiteY48724" fmla="*/ 835498 h 4330701"/>
              <a:gd name="connsiteX48725" fmla="*/ 5874526 w 12191966"/>
              <a:gd name="connsiteY48725" fmla="*/ 834705 h 4330701"/>
              <a:gd name="connsiteX48726" fmla="*/ 5876904 w 12191966"/>
              <a:gd name="connsiteY48726" fmla="*/ 834308 h 4330701"/>
              <a:gd name="connsiteX48727" fmla="*/ 5874920 w 12191966"/>
              <a:gd name="connsiteY48727" fmla="*/ 827958 h 4330701"/>
              <a:gd name="connsiteX48728" fmla="*/ 5873729 w 12191966"/>
              <a:gd name="connsiteY48728" fmla="*/ 825973 h 4330701"/>
              <a:gd name="connsiteX48729" fmla="*/ 5872935 w 12191966"/>
              <a:gd name="connsiteY48729" fmla="*/ 824782 h 4330701"/>
              <a:gd name="connsiteX48730" fmla="*/ 5872142 w 12191966"/>
              <a:gd name="connsiteY48730" fmla="*/ 824782 h 4330701"/>
              <a:gd name="connsiteX48731" fmla="*/ 5871349 w 12191966"/>
              <a:gd name="connsiteY48731" fmla="*/ 824782 h 4330701"/>
              <a:gd name="connsiteX48732" fmla="*/ 5869365 w 12191966"/>
              <a:gd name="connsiteY48732" fmla="*/ 826768 h 4330701"/>
              <a:gd name="connsiteX48733" fmla="*/ 5867380 w 12191966"/>
              <a:gd name="connsiteY48733" fmla="*/ 829943 h 4330701"/>
              <a:gd name="connsiteX48734" fmla="*/ 5864205 w 12191966"/>
              <a:gd name="connsiteY48734" fmla="*/ 832721 h 4330701"/>
              <a:gd name="connsiteX48735" fmla="*/ 5862618 w 12191966"/>
              <a:gd name="connsiteY48735" fmla="*/ 833911 h 4330701"/>
              <a:gd name="connsiteX48736" fmla="*/ 5861429 w 12191966"/>
              <a:gd name="connsiteY48736" fmla="*/ 835498 h 4330701"/>
              <a:gd name="connsiteX48737" fmla="*/ 5859442 w 12191966"/>
              <a:gd name="connsiteY48737" fmla="*/ 835895 h 4330701"/>
              <a:gd name="connsiteX48738" fmla="*/ 5857459 w 12191966"/>
              <a:gd name="connsiteY48738" fmla="*/ 835895 h 4330701"/>
              <a:gd name="connsiteX48739" fmla="*/ 5855874 w 12191966"/>
              <a:gd name="connsiteY48739" fmla="*/ 833118 h 4330701"/>
              <a:gd name="connsiteX48740" fmla="*/ 5854679 w 12191966"/>
              <a:gd name="connsiteY48740" fmla="*/ 829943 h 4330701"/>
              <a:gd name="connsiteX48741" fmla="*/ 5854679 w 12191966"/>
              <a:gd name="connsiteY48741" fmla="*/ 825973 h 4330701"/>
              <a:gd name="connsiteX48742" fmla="*/ 5854679 w 12191966"/>
              <a:gd name="connsiteY48742" fmla="*/ 821606 h 4330701"/>
              <a:gd name="connsiteX48743" fmla="*/ 5855874 w 12191966"/>
              <a:gd name="connsiteY48743" fmla="*/ 817638 h 4330701"/>
              <a:gd name="connsiteX48744" fmla="*/ 5856665 w 12191966"/>
              <a:gd name="connsiteY48744" fmla="*/ 813272 h 4330701"/>
              <a:gd name="connsiteX48745" fmla="*/ 5858251 w 12191966"/>
              <a:gd name="connsiteY48745" fmla="*/ 809700 h 4330701"/>
              <a:gd name="connsiteX48746" fmla="*/ 5860236 w 12191966"/>
              <a:gd name="connsiteY48746" fmla="*/ 806525 h 4330701"/>
              <a:gd name="connsiteX48747" fmla="*/ 5857459 w 12191966"/>
              <a:gd name="connsiteY48747" fmla="*/ 802158 h 4330701"/>
              <a:gd name="connsiteX48748" fmla="*/ 5854283 w 12191966"/>
              <a:gd name="connsiteY48748" fmla="*/ 799379 h 4330701"/>
              <a:gd name="connsiteX48749" fmla="*/ 5852697 w 12191966"/>
              <a:gd name="connsiteY48749" fmla="*/ 798189 h 4330701"/>
              <a:gd name="connsiteX48750" fmla="*/ 5851108 w 12191966"/>
              <a:gd name="connsiteY48750" fmla="*/ 797792 h 4330701"/>
              <a:gd name="connsiteX48751" fmla="*/ 5849918 w 12191966"/>
              <a:gd name="connsiteY48751" fmla="*/ 797000 h 4330701"/>
              <a:gd name="connsiteX48752" fmla="*/ 5848330 w 12191966"/>
              <a:gd name="connsiteY48752" fmla="*/ 797000 h 4330701"/>
              <a:gd name="connsiteX48753" fmla="*/ 5845156 w 12191966"/>
              <a:gd name="connsiteY48753" fmla="*/ 798189 h 4330701"/>
              <a:gd name="connsiteX48754" fmla="*/ 5842377 w 12191966"/>
              <a:gd name="connsiteY48754" fmla="*/ 799778 h 4330701"/>
              <a:gd name="connsiteX48755" fmla="*/ 5839203 w 12191966"/>
              <a:gd name="connsiteY48755" fmla="*/ 802556 h 4330701"/>
              <a:gd name="connsiteX48756" fmla="*/ 5836028 w 12191966"/>
              <a:gd name="connsiteY48756" fmla="*/ 806128 h 4330701"/>
              <a:gd name="connsiteX48757" fmla="*/ 5833648 w 12191966"/>
              <a:gd name="connsiteY48757" fmla="*/ 810097 h 4330701"/>
              <a:gd name="connsiteX48758" fmla="*/ 5831266 w 12191966"/>
              <a:gd name="connsiteY48758" fmla="*/ 815256 h 4330701"/>
              <a:gd name="connsiteX48759" fmla="*/ 5829281 w 12191966"/>
              <a:gd name="connsiteY48759" fmla="*/ 820416 h 4330701"/>
              <a:gd name="connsiteX48760" fmla="*/ 5827696 w 12191966"/>
              <a:gd name="connsiteY48760" fmla="*/ 826369 h 4330701"/>
              <a:gd name="connsiteX48761" fmla="*/ 5826504 w 12191966"/>
              <a:gd name="connsiteY48761" fmla="*/ 832324 h 4330701"/>
              <a:gd name="connsiteX48762" fmla="*/ 5826108 w 12191966"/>
              <a:gd name="connsiteY48762" fmla="*/ 838277 h 4330701"/>
              <a:gd name="connsiteX48763" fmla="*/ 5826108 w 12191966"/>
              <a:gd name="connsiteY48763" fmla="*/ 844230 h 4330701"/>
              <a:gd name="connsiteX48764" fmla="*/ 5826504 w 12191966"/>
              <a:gd name="connsiteY48764" fmla="*/ 850978 h 4330701"/>
              <a:gd name="connsiteX48765" fmla="*/ 5821344 w 12191966"/>
              <a:gd name="connsiteY48765" fmla="*/ 841849 h 4330701"/>
              <a:gd name="connsiteX48766" fmla="*/ 5819759 w 12191966"/>
              <a:gd name="connsiteY48766" fmla="*/ 839864 h 4330701"/>
              <a:gd name="connsiteX48767" fmla="*/ 5818171 w 12191966"/>
              <a:gd name="connsiteY48767" fmla="*/ 838277 h 4330701"/>
              <a:gd name="connsiteX48768" fmla="*/ 5816580 w 12191966"/>
              <a:gd name="connsiteY48768" fmla="*/ 837483 h 4330701"/>
              <a:gd name="connsiteX48769" fmla="*/ 5814202 w 12191966"/>
              <a:gd name="connsiteY48769" fmla="*/ 836689 h 4330701"/>
              <a:gd name="connsiteX48770" fmla="*/ 5806265 w 12191966"/>
              <a:gd name="connsiteY48770" fmla="*/ 835498 h 4330701"/>
              <a:gd name="connsiteX48771" fmla="*/ 5805471 w 12191966"/>
              <a:gd name="connsiteY48771" fmla="*/ 831926 h 4330701"/>
              <a:gd name="connsiteX48772" fmla="*/ 5805471 w 12191966"/>
              <a:gd name="connsiteY48772" fmla="*/ 829148 h 4330701"/>
              <a:gd name="connsiteX48773" fmla="*/ 5805471 w 12191966"/>
              <a:gd name="connsiteY48773" fmla="*/ 827165 h 4330701"/>
              <a:gd name="connsiteX48774" fmla="*/ 5806265 w 12191966"/>
              <a:gd name="connsiteY48774" fmla="*/ 825179 h 4330701"/>
              <a:gd name="connsiteX48775" fmla="*/ 5807058 w 12191966"/>
              <a:gd name="connsiteY48775" fmla="*/ 824385 h 4330701"/>
              <a:gd name="connsiteX48776" fmla="*/ 5808246 w 12191966"/>
              <a:gd name="connsiteY48776" fmla="*/ 823194 h 4330701"/>
              <a:gd name="connsiteX48777" fmla="*/ 5809439 w 12191966"/>
              <a:gd name="connsiteY48777" fmla="*/ 822799 h 4330701"/>
              <a:gd name="connsiteX48778" fmla="*/ 5811026 w 12191966"/>
              <a:gd name="connsiteY48778" fmla="*/ 822401 h 4330701"/>
              <a:gd name="connsiteX48779" fmla="*/ 5814994 w 12191966"/>
              <a:gd name="connsiteY48779" fmla="*/ 822401 h 4330701"/>
              <a:gd name="connsiteX48780" fmla="*/ 5818569 w 12191966"/>
              <a:gd name="connsiteY48780" fmla="*/ 822401 h 4330701"/>
              <a:gd name="connsiteX48781" fmla="*/ 5822137 w 12191966"/>
              <a:gd name="connsiteY48781" fmla="*/ 822401 h 4330701"/>
              <a:gd name="connsiteX48782" fmla="*/ 5825710 w 12191966"/>
              <a:gd name="connsiteY48782" fmla="*/ 821606 h 4330701"/>
              <a:gd name="connsiteX48783" fmla="*/ 5824121 w 12191966"/>
              <a:gd name="connsiteY48783" fmla="*/ 817241 h 4330701"/>
              <a:gd name="connsiteX48784" fmla="*/ 5823330 w 12191966"/>
              <a:gd name="connsiteY48784" fmla="*/ 812875 h 4330701"/>
              <a:gd name="connsiteX48785" fmla="*/ 5822137 w 12191966"/>
              <a:gd name="connsiteY48785" fmla="*/ 802556 h 4330701"/>
              <a:gd name="connsiteX48786" fmla="*/ 5820552 w 12191966"/>
              <a:gd name="connsiteY48786" fmla="*/ 798587 h 4330701"/>
              <a:gd name="connsiteX48787" fmla="*/ 5820155 w 12191966"/>
              <a:gd name="connsiteY48787" fmla="*/ 796601 h 4330701"/>
              <a:gd name="connsiteX48788" fmla="*/ 5818965 w 12191966"/>
              <a:gd name="connsiteY48788" fmla="*/ 795013 h 4330701"/>
              <a:gd name="connsiteX48789" fmla="*/ 5817773 w 12191966"/>
              <a:gd name="connsiteY48789" fmla="*/ 794220 h 4330701"/>
              <a:gd name="connsiteX48790" fmla="*/ 5816184 w 12191966"/>
              <a:gd name="connsiteY48790" fmla="*/ 793823 h 4330701"/>
              <a:gd name="connsiteX48791" fmla="*/ 5814596 w 12191966"/>
              <a:gd name="connsiteY48791" fmla="*/ 793031 h 4330701"/>
              <a:gd name="connsiteX48792" fmla="*/ 5812612 w 12191966"/>
              <a:gd name="connsiteY48792" fmla="*/ 793823 h 4330701"/>
              <a:gd name="connsiteX48793" fmla="*/ 5816184 w 12191966"/>
              <a:gd name="connsiteY48793" fmla="*/ 782710 h 4330701"/>
              <a:gd name="connsiteX48794" fmla="*/ 5818569 w 12191966"/>
              <a:gd name="connsiteY48794" fmla="*/ 771199 h 4330701"/>
              <a:gd name="connsiteX48795" fmla="*/ 5820155 w 12191966"/>
              <a:gd name="connsiteY48795" fmla="*/ 759689 h 4330701"/>
              <a:gd name="connsiteX48796" fmla="*/ 5820552 w 12191966"/>
              <a:gd name="connsiteY48796" fmla="*/ 748179 h 4330701"/>
              <a:gd name="connsiteX48797" fmla="*/ 5820552 w 12191966"/>
              <a:gd name="connsiteY48797" fmla="*/ 736667 h 4330701"/>
              <a:gd name="connsiteX48798" fmla="*/ 5818965 w 12191966"/>
              <a:gd name="connsiteY48798" fmla="*/ 724364 h 4330701"/>
              <a:gd name="connsiteX48799" fmla="*/ 5816580 w 12191966"/>
              <a:gd name="connsiteY48799" fmla="*/ 712457 h 4330701"/>
              <a:gd name="connsiteX48800" fmla="*/ 5813009 w 12191966"/>
              <a:gd name="connsiteY48800" fmla="*/ 700549 h 4330701"/>
              <a:gd name="connsiteX48801" fmla="*/ 5815790 w 12191966"/>
              <a:gd name="connsiteY48801" fmla="*/ 703725 h 4330701"/>
              <a:gd name="connsiteX48802" fmla="*/ 5818171 w 12191966"/>
              <a:gd name="connsiteY48802" fmla="*/ 707693 h 4330701"/>
              <a:gd name="connsiteX48803" fmla="*/ 5823330 w 12191966"/>
              <a:gd name="connsiteY48803" fmla="*/ 716822 h 4330701"/>
              <a:gd name="connsiteX48804" fmla="*/ 5828092 w 12191966"/>
              <a:gd name="connsiteY48804" fmla="*/ 725555 h 4330701"/>
              <a:gd name="connsiteX48805" fmla="*/ 5831266 w 12191966"/>
              <a:gd name="connsiteY48805" fmla="*/ 729523 h 4330701"/>
              <a:gd name="connsiteX48806" fmla="*/ 5833648 w 12191966"/>
              <a:gd name="connsiteY48806" fmla="*/ 733493 h 4330701"/>
              <a:gd name="connsiteX48807" fmla="*/ 5836823 w 12191966"/>
              <a:gd name="connsiteY48807" fmla="*/ 731905 h 4330701"/>
              <a:gd name="connsiteX48808" fmla="*/ 5839203 w 12191966"/>
              <a:gd name="connsiteY48808" fmla="*/ 730317 h 4330701"/>
              <a:gd name="connsiteX48809" fmla="*/ 5841187 w 12191966"/>
              <a:gd name="connsiteY48809" fmla="*/ 729127 h 4330701"/>
              <a:gd name="connsiteX48810" fmla="*/ 5842377 w 12191966"/>
              <a:gd name="connsiteY48810" fmla="*/ 727142 h 4330701"/>
              <a:gd name="connsiteX48811" fmla="*/ 5843173 w 12191966"/>
              <a:gd name="connsiteY48811" fmla="*/ 725555 h 4330701"/>
              <a:gd name="connsiteX48812" fmla="*/ 5843173 w 12191966"/>
              <a:gd name="connsiteY48812" fmla="*/ 723570 h 4330701"/>
              <a:gd name="connsiteX48813" fmla="*/ 5843173 w 12191966"/>
              <a:gd name="connsiteY48813" fmla="*/ 721586 h 4330701"/>
              <a:gd name="connsiteX48814" fmla="*/ 5842777 w 12191966"/>
              <a:gd name="connsiteY48814" fmla="*/ 718808 h 4330701"/>
              <a:gd name="connsiteX48815" fmla="*/ 5841585 w 12191966"/>
              <a:gd name="connsiteY48815" fmla="*/ 714440 h 4330701"/>
              <a:gd name="connsiteX48816" fmla="*/ 5839599 w 12191966"/>
              <a:gd name="connsiteY48816" fmla="*/ 709281 h 4330701"/>
              <a:gd name="connsiteX48817" fmla="*/ 5837614 w 12191966"/>
              <a:gd name="connsiteY48817" fmla="*/ 703725 h 4330701"/>
              <a:gd name="connsiteX48818" fmla="*/ 5836028 w 12191966"/>
              <a:gd name="connsiteY48818" fmla="*/ 697771 h 4330701"/>
              <a:gd name="connsiteX48819" fmla="*/ 5841187 w 12191966"/>
              <a:gd name="connsiteY48819" fmla="*/ 697771 h 4330701"/>
              <a:gd name="connsiteX48820" fmla="*/ 5845156 w 12191966"/>
              <a:gd name="connsiteY48820" fmla="*/ 698961 h 4330701"/>
              <a:gd name="connsiteX48821" fmla="*/ 5848728 w 12191966"/>
              <a:gd name="connsiteY48821" fmla="*/ 700549 h 4330701"/>
              <a:gd name="connsiteX48822" fmla="*/ 5851903 w 12191966"/>
              <a:gd name="connsiteY48822" fmla="*/ 702930 h 4330701"/>
              <a:gd name="connsiteX48823" fmla="*/ 5857856 w 12191966"/>
              <a:gd name="connsiteY48823" fmla="*/ 707693 h 4330701"/>
              <a:gd name="connsiteX48824" fmla="*/ 5861429 w 12191966"/>
              <a:gd name="connsiteY48824" fmla="*/ 710472 h 4330701"/>
              <a:gd name="connsiteX48825" fmla="*/ 5864205 w 12191966"/>
              <a:gd name="connsiteY48825" fmla="*/ 712853 h 4330701"/>
              <a:gd name="connsiteX48826" fmla="*/ 5865002 w 12191966"/>
              <a:gd name="connsiteY48826" fmla="*/ 716426 h 4330701"/>
              <a:gd name="connsiteX48827" fmla="*/ 5865002 w 12191966"/>
              <a:gd name="connsiteY48827" fmla="*/ 718808 h 4330701"/>
              <a:gd name="connsiteX48828" fmla="*/ 5864205 w 12191966"/>
              <a:gd name="connsiteY48828" fmla="*/ 721586 h 4330701"/>
              <a:gd name="connsiteX48829" fmla="*/ 5863809 w 12191966"/>
              <a:gd name="connsiteY48829" fmla="*/ 722776 h 4330701"/>
              <a:gd name="connsiteX48830" fmla="*/ 5862222 w 12191966"/>
              <a:gd name="connsiteY48830" fmla="*/ 723967 h 4330701"/>
              <a:gd name="connsiteX48831" fmla="*/ 5860634 w 12191966"/>
              <a:gd name="connsiteY48831" fmla="*/ 724761 h 4330701"/>
              <a:gd name="connsiteX48832" fmla="*/ 5857459 w 12191966"/>
              <a:gd name="connsiteY48832" fmla="*/ 725951 h 4330701"/>
              <a:gd name="connsiteX48833" fmla="*/ 5853887 w 12191966"/>
              <a:gd name="connsiteY48833" fmla="*/ 726348 h 4330701"/>
              <a:gd name="connsiteX48834" fmla="*/ 5850315 w 12191966"/>
              <a:gd name="connsiteY48834" fmla="*/ 727142 h 4330701"/>
              <a:gd name="connsiteX48835" fmla="*/ 5848330 w 12191966"/>
              <a:gd name="connsiteY48835" fmla="*/ 727936 h 4330701"/>
              <a:gd name="connsiteX48836" fmla="*/ 5847139 w 12191966"/>
              <a:gd name="connsiteY48836" fmla="*/ 729127 h 4330701"/>
              <a:gd name="connsiteX48837" fmla="*/ 5846348 w 12191966"/>
              <a:gd name="connsiteY48837" fmla="*/ 729920 h 4330701"/>
              <a:gd name="connsiteX48838" fmla="*/ 5845555 w 12191966"/>
              <a:gd name="connsiteY48838" fmla="*/ 731905 h 4330701"/>
              <a:gd name="connsiteX48839" fmla="*/ 5846348 w 12191966"/>
              <a:gd name="connsiteY48839" fmla="*/ 734286 h 4330701"/>
              <a:gd name="connsiteX48840" fmla="*/ 5847139 w 12191966"/>
              <a:gd name="connsiteY48840" fmla="*/ 737064 h 4330701"/>
              <a:gd name="connsiteX48841" fmla="*/ 5849918 w 12191966"/>
              <a:gd name="connsiteY48841" fmla="*/ 739843 h 4330701"/>
              <a:gd name="connsiteX48842" fmla="*/ 5852298 w 12191966"/>
              <a:gd name="connsiteY48842" fmla="*/ 743812 h 4330701"/>
              <a:gd name="connsiteX48843" fmla="*/ 5853096 w 12191966"/>
              <a:gd name="connsiteY48843" fmla="*/ 746194 h 4330701"/>
              <a:gd name="connsiteX48844" fmla="*/ 5854283 w 12191966"/>
              <a:gd name="connsiteY48844" fmla="*/ 748973 h 4330701"/>
              <a:gd name="connsiteX48845" fmla="*/ 5855874 w 12191966"/>
              <a:gd name="connsiteY48845" fmla="*/ 747385 h 4330701"/>
              <a:gd name="connsiteX48846" fmla="*/ 5857459 w 12191966"/>
              <a:gd name="connsiteY48846" fmla="*/ 746194 h 4330701"/>
              <a:gd name="connsiteX48847" fmla="*/ 5860236 w 12191966"/>
              <a:gd name="connsiteY48847" fmla="*/ 741829 h 4330701"/>
              <a:gd name="connsiteX48848" fmla="*/ 5862618 w 12191966"/>
              <a:gd name="connsiteY48848" fmla="*/ 737462 h 4330701"/>
              <a:gd name="connsiteX48849" fmla="*/ 5865002 w 12191966"/>
              <a:gd name="connsiteY48849" fmla="*/ 732304 h 4330701"/>
              <a:gd name="connsiteX48850" fmla="*/ 5868173 w 12191966"/>
              <a:gd name="connsiteY48850" fmla="*/ 721983 h 4330701"/>
              <a:gd name="connsiteX48851" fmla="*/ 5869761 w 12191966"/>
              <a:gd name="connsiteY48851" fmla="*/ 716822 h 4330701"/>
              <a:gd name="connsiteX48852" fmla="*/ 5872142 w 12191966"/>
              <a:gd name="connsiteY48852" fmla="*/ 712060 h 4330701"/>
              <a:gd name="connsiteX48853" fmla="*/ 5873729 w 12191966"/>
              <a:gd name="connsiteY48853" fmla="*/ 714043 h 4330701"/>
              <a:gd name="connsiteX48854" fmla="*/ 5875316 w 12191966"/>
              <a:gd name="connsiteY48854" fmla="*/ 715236 h 4330701"/>
              <a:gd name="connsiteX48855" fmla="*/ 5875715 w 12191966"/>
              <a:gd name="connsiteY48855" fmla="*/ 718014 h 4330701"/>
              <a:gd name="connsiteX48856" fmla="*/ 5876507 w 12191966"/>
              <a:gd name="connsiteY48856" fmla="*/ 719998 h 4330701"/>
              <a:gd name="connsiteX48857" fmla="*/ 5876507 w 12191966"/>
              <a:gd name="connsiteY48857" fmla="*/ 724761 h 4330701"/>
              <a:gd name="connsiteX48858" fmla="*/ 5874920 w 12191966"/>
              <a:gd name="connsiteY48858" fmla="*/ 731111 h 4330701"/>
              <a:gd name="connsiteX48859" fmla="*/ 5873729 w 12191966"/>
              <a:gd name="connsiteY48859" fmla="*/ 737462 h 4330701"/>
              <a:gd name="connsiteX48860" fmla="*/ 5872935 w 12191966"/>
              <a:gd name="connsiteY48860" fmla="*/ 743812 h 4330701"/>
              <a:gd name="connsiteX48861" fmla="*/ 5872142 w 12191966"/>
              <a:gd name="connsiteY48861" fmla="*/ 747385 h 4330701"/>
              <a:gd name="connsiteX48862" fmla="*/ 5872935 w 12191966"/>
              <a:gd name="connsiteY48862" fmla="*/ 750957 h 4330701"/>
              <a:gd name="connsiteX48863" fmla="*/ 5873332 w 12191966"/>
              <a:gd name="connsiteY48863" fmla="*/ 754926 h 4330701"/>
              <a:gd name="connsiteX48864" fmla="*/ 5873729 w 12191966"/>
              <a:gd name="connsiteY48864" fmla="*/ 758498 h 4330701"/>
              <a:gd name="connsiteX48865" fmla="*/ 5876507 w 12191966"/>
              <a:gd name="connsiteY48865" fmla="*/ 758895 h 4330701"/>
              <a:gd name="connsiteX48866" fmla="*/ 5877698 w 12191966"/>
              <a:gd name="connsiteY48866" fmla="*/ 758498 h 4330701"/>
              <a:gd name="connsiteX48867" fmla="*/ 5879285 w 12191966"/>
              <a:gd name="connsiteY48867" fmla="*/ 758101 h 4330701"/>
              <a:gd name="connsiteX48868" fmla="*/ 5880479 w 12191966"/>
              <a:gd name="connsiteY48868" fmla="*/ 757705 h 4330701"/>
              <a:gd name="connsiteX48869" fmla="*/ 5882462 w 12191966"/>
              <a:gd name="connsiteY48869" fmla="*/ 754926 h 4330701"/>
              <a:gd name="connsiteX48870" fmla="*/ 5883257 w 12191966"/>
              <a:gd name="connsiteY48870" fmla="*/ 752148 h 4330701"/>
              <a:gd name="connsiteX48871" fmla="*/ 5884842 w 12191966"/>
              <a:gd name="connsiteY48871" fmla="*/ 748576 h 4330701"/>
              <a:gd name="connsiteX48872" fmla="*/ 5886825 w 12191966"/>
              <a:gd name="connsiteY48872" fmla="*/ 746194 h 4330701"/>
              <a:gd name="connsiteX48873" fmla="*/ 5888015 w 12191966"/>
              <a:gd name="connsiteY48873" fmla="*/ 745399 h 4330701"/>
              <a:gd name="connsiteX48874" fmla="*/ 5889205 w 12191966"/>
              <a:gd name="connsiteY48874" fmla="*/ 745004 h 4330701"/>
              <a:gd name="connsiteX48875" fmla="*/ 5890795 w 12191966"/>
              <a:gd name="connsiteY48875" fmla="*/ 744607 h 4330701"/>
              <a:gd name="connsiteX48876" fmla="*/ 5892778 w 12191966"/>
              <a:gd name="connsiteY48876" fmla="*/ 745004 h 4330701"/>
              <a:gd name="connsiteX48877" fmla="*/ 5892382 w 12191966"/>
              <a:gd name="connsiteY48877" fmla="*/ 750560 h 4330701"/>
              <a:gd name="connsiteX48878" fmla="*/ 5892778 w 12191966"/>
              <a:gd name="connsiteY48878" fmla="*/ 755720 h 4330701"/>
              <a:gd name="connsiteX48879" fmla="*/ 5893572 w 12191966"/>
              <a:gd name="connsiteY48879" fmla="*/ 760483 h 4330701"/>
              <a:gd name="connsiteX48880" fmla="*/ 5894367 w 12191966"/>
              <a:gd name="connsiteY48880" fmla="*/ 765245 h 4330701"/>
              <a:gd name="connsiteX48881" fmla="*/ 5896351 w 12191966"/>
              <a:gd name="connsiteY48881" fmla="*/ 769611 h 4330701"/>
              <a:gd name="connsiteX48882" fmla="*/ 5898335 w 12191966"/>
              <a:gd name="connsiteY48882" fmla="*/ 773977 h 4330701"/>
              <a:gd name="connsiteX48883" fmla="*/ 5901111 w 12191966"/>
              <a:gd name="connsiteY48883" fmla="*/ 777947 h 4330701"/>
              <a:gd name="connsiteX48884" fmla="*/ 5903497 w 12191966"/>
              <a:gd name="connsiteY48884" fmla="*/ 782313 h 4330701"/>
              <a:gd name="connsiteX48885" fmla="*/ 5907068 w 12191966"/>
              <a:gd name="connsiteY48885" fmla="*/ 785488 h 4330701"/>
              <a:gd name="connsiteX48886" fmla="*/ 5909841 w 12191966"/>
              <a:gd name="connsiteY48886" fmla="*/ 789060 h 4330701"/>
              <a:gd name="connsiteX48887" fmla="*/ 5916983 w 12191966"/>
              <a:gd name="connsiteY48887" fmla="*/ 795809 h 4330701"/>
              <a:gd name="connsiteX48888" fmla="*/ 5924130 w 12191966"/>
              <a:gd name="connsiteY48888" fmla="*/ 800570 h 4330701"/>
              <a:gd name="connsiteX48889" fmla="*/ 5930481 w 12191966"/>
              <a:gd name="connsiteY48889" fmla="*/ 805731 h 4330701"/>
              <a:gd name="connsiteX48890" fmla="*/ 5930481 w 12191966"/>
              <a:gd name="connsiteY48890" fmla="*/ 807715 h 4330701"/>
              <a:gd name="connsiteX48891" fmla="*/ 5930082 w 12191966"/>
              <a:gd name="connsiteY48891" fmla="*/ 809303 h 4330701"/>
              <a:gd name="connsiteX48892" fmla="*/ 5928101 w 12191966"/>
              <a:gd name="connsiteY48892" fmla="*/ 811684 h 4330701"/>
              <a:gd name="connsiteX48893" fmla="*/ 5925323 w 12191966"/>
              <a:gd name="connsiteY48893" fmla="*/ 813272 h 4330701"/>
              <a:gd name="connsiteX48894" fmla="*/ 5923337 w 12191966"/>
              <a:gd name="connsiteY48894" fmla="*/ 815256 h 4330701"/>
              <a:gd name="connsiteX48895" fmla="*/ 5921353 w 12191966"/>
              <a:gd name="connsiteY48895" fmla="*/ 817241 h 4330701"/>
              <a:gd name="connsiteX48896" fmla="*/ 5920558 w 12191966"/>
              <a:gd name="connsiteY48896" fmla="*/ 818432 h 4330701"/>
              <a:gd name="connsiteX48897" fmla="*/ 5919369 w 12191966"/>
              <a:gd name="connsiteY48897" fmla="*/ 819622 h 4330701"/>
              <a:gd name="connsiteX48898" fmla="*/ 5919369 w 12191966"/>
              <a:gd name="connsiteY48898" fmla="*/ 821606 h 4330701"/>
              <a:gd name="connsiteX48899" fmla="*/ 5918972 w 12191966"/>
              <a:gd name="connsiteY48899" fmla="*/ 824385 h 4330701"/>
              <a:gd name="connsiteX48900" fmla="*/ 5919369 w 12191966"/>
              <a:gd name="connsiteY48900" fmla="*/ 826768 h 4330701"/>
              <a:gd name="connsiteX48901" fmla="*/ 5920161 w 12191966"/>
              <a:gd name="connsiteY48901" fmla="*/ 829943 h 4330701"/>
              <a:gd name="connsiteX48902" fmla="*/ 5920558 w 12191966"/>
              <a:gd name="connsiteY48902" fmla="*/ 834308 h 4330701"/>
              <a:gd name="connsiteX48903" fmla="*/ 5921353 w 12191966"/>
              <a:gd name="connsiteY48903" fmla="*/ 837880 h 4330701"/>
              <a:gd name="connsiteX48904" fmla="*/ 5922939 w 12191966"/>
              <a:gd name="connsiteY48904" fmla="*/ 841452 h 4330701"/>
              <a:gd name="connsiteX48905" fmla="*/ 5924130 w 12191966"/>
              <a:gd name="connsiteY48905" fmla="*/ 844230 h 4330701"/>
              <a:gd name="connsiteX48906" fmla="*/ 5926116 w 12191966"/>
              <a:gd name="connsiteY48906" fmla="*/ 847406 h 4330701"/>
              <a:gd name="connsiteX48907" fmla="*/ 5927704 w 12191966"/>
              <a:gd name="connsiteY48907" fmla="*/ 849390 h 4330701"/>
              <a:gd name="connsiteX48908" fmla="*/ 5931670 w 12191966"/>
              <a:gd name="connsiteY48908" fmla="*/ 853359 h 4330701"/>
              <a:gd name="connsiteX48909" fmla="*/ 5936038 w 12191966"/>
              <a:gd name="connsiteY48909" fmla="*/ 856932 h 4330701"/>
              <a:gd name="connsiteX48910" fmla="*/ 5940400 w 12191966"/>
              <a:gd name="connsiteY48910" fmla="*/ 860504 h 4330701"/>
              <a:gd name="connsiteX48911" fmla="*/ 5945165 w 12191966"/>
              <a:gd name="connsiteY48911" fmla="*/ 864076 h 4330701"/>
              <a:gd name="connsiteX48912" fmla="*/ 5949133 w 12191966"/>
              <a:gd name="connsiteY48912" fmla="*/ 868045 h 4330701"/>
              <a:gd name="connsiteX48913" fmla="*/ 5948738 w 12191966"/>
              <a:gd name="connsiteY48913" fmla="*/ 872014 h 4330701"/>
              <a:gd name="connsiteX48914" fmla="*/ 5947943 w 12191966"/>
              <a:gd name="connsiteY48914" fmla="*/ 874793 h 4330701"/>
              <a:gd name="connsiteX48915" fmla="*/ 5947545 w 12191966"/>
              <a:gd name="connsiteY48915" fmla="*/ 876380 h 4330701"/>
              <a:gd name="connsiteX48916" fmla="*/ 5946753 w 12191966"/>
              <a:gd name="connsiteY48916" fmla="*/ 877968 h 4330701"/>
              <a:gd name="connsiteX48917" fmla="*/ 5945562 w 12191966"/>
              <a:gd name="connsiteY48917" fmla="*/ 877968 h 4330701"/>
              <a:gd name="connsiteX48918" fmla="*/ 5943975 w 12191966"/>
              <a:gd name="connsiteY48918" fmla="*/ 877968 h 4330701"/>
              <a:gd name="connsiteX48919" fmla="*/ 5941196 w 12191966"/>
              <a:gd name="connsiteY48919" fmla="*/ 876777 h 4330701"/>
              <a:gd name="connsiteX48920" fmla="*/ 5937627 w 12191966"/>
              <a:gd name="connsiteY48920" fmla="*/ 875586 h 4330701"/>
              <a:gd name="connsiteX48921" fmla="*/ 5936038 w 12191966"/>
              <a:gd name="connsiteY48921" fmla="*/ 874793 h 4330701"/>
              <a:gd name="connsiteX48922" fmla="*/ 5934451 w 12191966"/>
              <a:gd name="connsiteY48922" fmla="*/ 874793 h 4330701"/>
              <a:gd name="connsiteX48923" fmla="*/ 5932863 w 12191966"/>
              <a:gd name="connsiteY48923" fmla="*/ 875586 h 4330701"/>
              <a:gd name="connsiteX48924" fmla="*/ 5932069 w 12191966"/>
              <a:gd name="connsiteY48924" fmla="*/ 876380 h 4330701"/>
              <a:gd name="connsiteX48925" fmla="*/ 5930481 w 12191966"/>
              <a:gd name="connsiteY48925" fmla="*/ 878365 h 4330701"/>
              <a:gd name="connsiteX48926" fmla="*/ 5930082 w 12191966"/>
              <a:gd name="connsiteY48926" fmla="*/ 881540 h 4330701"/>
              <a:gd name="connsiteX48927" fmla="*/ 5929687 w 12191966"/>
              <a:gd name="connsiteY48927" fmla="*/ 877571 h 4330701"/>
              <a:gd name="connsiteX48928" fmla="*/ 5928499 w 12191966"/>
              <a:gd name="connsiteY48928" fmla="*/ 873602 h 4330701"/>
              <a:gd name="connsiteX48929" fmla="*/ 5926910 w 12191966"/>
              <a:gd name="connsiteY48929" fmla="*/ 869236 h 4330701"/>
              <a:gd name="connsiteX48930" fmla="*/ 5924528 w 12191966"/>
              <a:gd name="connsiteY48930" fmla="*/ 865267 h 4330701"/>
              <a:gd name="connsiteX48931" fmla="*/ 5922939 w 12191966"/>
              <a:gd name="connsiteY48931" fmla="*/ 864076 h 4330701"/>
              <a:gd name="connsiteX48932" fmla="*/ 5920954 w 12191966"/>
              <a:gd name="connsiteY48932" fmla="*/ 862885 h 4330701"/>
              <a:gd name="connsiteX48933" fmla="*/ 5918972 w 12191966"/>
              <a:gd name="connsiteY48933" fmla="*/ 861298 h 4330701"/>
              <a:gd name="connsiteX48934" fmla="*/ 5916983 w 12191966"/>
              <a:gd name="connsiteY48934" fmla="*/ 860504 h 4330701"/>
              <a:gd name="connsiteX48935" fmla="*/ 5914604 w 12191966"/>
              <a:gd name="connsiteY48935" fmla="*/ 859710 h 4330701"/>
              <a:gd name="connsiteX48936" fmla="*/ 5911430 w 12191966"/>
              <a:gd name="connsiteY48936" fmla="*/ 859710 h 4330701"/>
              <a:gd name="connsiteX48937" fmla="*/ 5908257 w 12191966"/>
              <a:gd name="connsiteY48937" fmla="*/ 859710 h 4330701"/>
              <a:gd name="connsiteX48938" fmla="*/ 5905477 w 12191966"/>
              <a:gd name="connsiteY48938" fmla="*/ 860504 h 4330701"/>
              <a:gd name="connsiteX48939" fmla="*/ 5913413 w 12191966"/>
              <a:gd name="connsiteY48939" fmla="*/ 868442 h 4330701"/>
              <a:gd name="connsiteX48940" fmla="*/ 5920954 w 12191966"/>
              <a:gd name="connsiteY48940" fmla="*/ 876777 h 4330701"/>
              <a:gd name="connsiteX48941" fmla="*/ 5928101 w 12191966"/>
              <a:gd name="connsiteY48941" fmla="*/ 886303 h 4330701"/>
              <a:gd name="connsiteX48942" fmla="*/ 5935243 w 12191966"/>
              <a:gd name="connsiteY48942" fmla="*/ 896623 h 4330701"/>
              <a:gd name="connsiteX48943" fmla="*/ 5940400 w 12191966"/>
              <a:gd name="connsiteY48943" fmla="*/ 893844 h 4330701"/>
              <a:gd name="connsiteX48944" fmla="*/ 5946753 w 12191966"/>
              <a:gd name="connsiteY48944" fmla="*/ 891860 h 4330701"/>
              <a:gd name="connsiteX48945" fmla="*/ 5945960 w 12191966"/>
              <a:gd name="connsiteY48945" fmla="*/ 888684 h 4330701"/>
              <a:gd name="connsiteX48946" fmla="*/ 5945562 w 12191966"/>
              <a:gd name="connsiteY48946" fmla="*/ 885112 h 4330701"/>
              <a:gd name="connsiteX48947" fmla="*/ 5949133 w 12191966"/>
              <a:gd name="connsiteY48947" fmla="*/ 881143 h 4330701"/>
              <a:gd name="connsiteX48948" fmla="*/ 5951117 w 12191966"/>
              <a:gd name="connsiteY48948" fmla="*/ 879952 h 4330701"/>
              <a:gd name="connsiteX48949" fmla="*/ 5952705 w 12191966"/>
              <a:gd name="connsiteY48949" fmla="*/ 879159 h 4330701"/>
              <a:gd name="connsiteX48950" fmla="*/ 5954293 w 12191966"/>
              <a:gd name="connsiteY48950" fmla="*/ 878365 h 4330701"/>
              <a:gd name="connsiteX48951" fmla="*/ 5956276 w 12191966"/>
              <a:gd name="connsiteY48951" fmla="*/ 878365 h 4330701"/>
              <a:gd name="connsiteX48952" fmla="*/ 5959056 w 12191966"/>
              <a:gd name="connsiteY48952" fmla="*/ 879159 h 4330701"/>
              <a:gd name="connsiteX48953" fmla="*/ 5962629 w 12191966"/>
              <a:gd name="connsiteY48953" fmla="*/ 880349 h 4330701"/>
              <a:gd name="connsiteX48954" fmla="*/ 5965804 w 12191966"/>
              <a:gd name="connsiteY48954" fmla="*/ 883128 h 4330701"/>
              <a:gd name="connsiteX48955" fmla="*/ 5968581 w 12191966"/>
              <a:gd name="connsiteY48955" fmla="*/ 885509 h 4330701"/>
              <a:gd name="connsiteX48956" fmla="*/ 5971357 w 12191966"/>
              <a:gd name="connsiteY48956" fmla="*/ 889081 h 4330701"/>
              <a:gd name="connsiteX48957" fmla="*/ 5977334 w 12191966"/>
              <a:gd name="connsiteY48957" fmla="*/ 888875 h 4330701"/>
              <a:gd name="connsiteX48958" fmla="*/ 5976238 w 12191966"/>
              <a:gd name="connsiteY48958" fmla="*/ 886602 h 4330701"/>
              <a:gd name="connsiteX48959" fmla="*/ 5975470 w 12191966"/>
              <a:gd name="connsiteY48959" fmla="*/ 884204 h 4330701"/>
              <a:gd name="connsiteX48960" fmla="*/ 5974316 w 12191966"/>
              <a:gd name="connsiteY48960" fmla="*/ 877810 h 4330701"/>
              <a:gd name="connsiteX48961" fmla="*/ 5973930 w 12191966"/>
              <a:gd name="connsiteY48961" fmla="*/ 861024 h 4330701"/>
              <a:gd name="connsiteX48962" fmla="*/ 5973544 w 12191966"/>
              <a:gd name="connsiteY48962" fmla="*/ 861424 h 4330701"/>
              <a:gd name="connsiteX48963" fmla="*/ 5973930 w 12191966"/>
              <a:gd name="connsiteY48963" fmla="*/ 857827 h 4330701"/>
              <a:gd name="connsiteX48964" fmla="*/ 5972776 w 12191966"/>
              <a:gd name="connsiteY48964" fmla="*/ 851832 h 4330701"/>
              <a:gd name="connsiteX48965" fmla="*/ 5972006 w 12191966"/>
              <a:gd name="connsiteY48965" fmla="*/ 846237 h 4330701"/>
              <a:gd name="connsiteX48966" fmla="*/ 5970469 w 12191966"/>
              <a:gd name="connsiteY48966" fmla="*/ 841441 h 4330701"/>
              <a:gd name="connsiteX48967" fmla="*/ 5968928 w 12191966"/>
              <a:gd name="connsiteY48967" fmla="*/ 838644 h 4330701"/>
              <a:gd name="connsiteX48968" fmla="*/ 5967389 w 12191966"/>
              <a:gd name="connsiteY48968" fmla="*/ 836646 h 4330701"/>
              <a:gd name="connsiteX48969" fmla="*/ 5968543 w 12191966"/>
              <a:gd name="connsiteY48969" fmla="*/ 833848 h 4330701"/>
              <a:gd name="connsiteX48970" fmla="*/ 5970081 w 12191966"/>
              <a:gd name="connsiteY48970" fmla="*/ 832251 h 4330701"/>
              <a:gd name="connsiteX48971" fmla="*/ 5971623 w 12191966"/>
              <a:gd name="connsiteY48971" fmla="*/ 831850 h 4330701"/>
              <a:gd name="connsiteX48972" fmla="*/ 5972776 w 12191966"/>
              <a:gd name="connsiteY48972" fmla="*/ 832251 h 4330701"/>
              <a:gd name="connsiteX48973" fmla="*/ 5973930 w 12191966"/>
              <a:gd name="connsiteY48973" fmla="*/ 833848 h 4330701"/>
              <a:gd name="connsiteX48974" fmla="*/ 5974701 w 12191966"/>
              <a:gd name="connsiteY48974" fmla="*/ 835846 h 4330701"/>
              <a:gd name="connsiteX48975" fmla="*/ 5975470 w 12191966"/>
              <a:gd name="connsiteY48975" fmla="*/ 838644 h 4330701"/>
              <a:gd name="connsiteX48976" fmla="*/ 5975470 w 12191966"/>
              <a:gd name="connsiteY48976" fmla="*/ 841841 h 4330701"/>
              <a:gd name="connsiteX48977" fmla="*/ 5977780 w 12191966"/>
              <a:gd name="connsiteY48977" fmla="*/ 839843 h 4330701"/>
              <a:gd name="connsiteX48978" fmla="*/ 5980086 w 12191966"/>
              <a:gd name="connsiteY48978" fmla="*/ 837445 h 4330701"/>
              <a:gd name="connsiteX48979" fmla="*/ 5983167 w 12191966"/>
              <a:gd name="connsiteY48979" fmla="*/ 835846 h 4330701"/>
              <a:gd name="connsiteX48980" fmla="*/ 5986631 w 12191966"/>
              <a:gd name="connsiteY48980" fmla="*/ 834647 h 4330701"/>
              <a:gd name="connsiteX48981" fmla="*/ 5987016 w 12191966"/>
              <a:gd name="connsiteY48981" fmla="*/ 845438 h 4330701"/>
              <a:gd name="connsiteX48982" fmla="*/ 5987016 w 12191966"/>
              <a:gd name="connsiteY48982" fmla="*/ 855030 h 4330701"/>
              <a:gd name="connsiteX48983" fmla="*/ 5989324 w 12191966"/>
              <a:gd name="connsiteY48983" fmla="*/ 857827 h 4330701"/>
              <a:gd name="connsiteX48984" fmla="*/ 5991248 w 12191966"/>
              <a:gd name="connsiteY48984" fmla="*/ 862223 h 4330701"/>
              <a:gd name="connsiteX48985" fmla="*/ 5992402 w 12191966"/>
              <a:gd name="connsiteY48985" fmla="*/ 866220 h 4330701"/>
              <a:gd name="connsiteX48986" fmla="*/ 5992788 w 12191966"/>
              <a:gd name="connsiteY48986" fmla="*/ 871016 h 4330701"/>
              <a:gd name="connsiteX48987" fmla="*/ 5990478 w 12191966"/>
              <a:gd name="connsiteY48987" fmla="*/ 872215 h 4330701"/>
              <a:gd name="connsiteX48988" fmla="*/ 5988172 w 12191966"/>
              <a:gd name="connsiteY48988" fmla="*/ 871815 h 4330701"/>
              <a:gd name="connsiteX48989" fmla="*/ 5986631 w 12191966"/>
              <a:gd name="connsiteY48989" fmla="*/ 871016 h 4330701"/>
              <a:gd name="connsiteX48990" fmla="*/ 5985091 w 12191966"/>
              <a:gd name="connsiteY48990" fmla="*/ 869417 h 4330701"/>
              <a:gd name="connsiteX48991" fmla="*/ 5983552 w 12191966"/>
              <a:gd name="connsiteY48991" fmla="*/ 875012 h 4330701"/>
              <a:gd name="connsiteX48992" fmla="*/ 5982013 w 12191966"/>
              <a:gd name="connsiteY48992" fmla="*/ 880208 h 4330701"/>
              <a:gd name="connsiteX48993" fmla="*/ 5979702 w 12191966"/>
              <a:gd name="connsiteY48993" fmla="*/ 884604 h 4330701"/>
              <a:gd name="connsiteX48994" fmla="*/ 5977462 w 12191966"/>
              <a:gd name="connsiteY48994" fmla="*/ 888871 h 4330701"/>
              <a:gd name="connsiteX48995" fmla="*/ 5982868 w 12191966"/>
              <a:gd name="connsiteY48995" fmla="*/ 888684 h 4330701"/>
              <a:gd name="connsiteX48996" fmla="*/ 5988423 w 12191966"/>
              <a:gd name="connsiteY48996" fmla="*/ 887891 h 4330701"/>
              <a:gd name="connsiteX48997" fmla="*/ 5993183 w 12191966"/>
              <a:gd name="connsiteY48997" fmla="*/ 887097 h 4330701"/>
              <a:gd name="connsiteX48998" fmla="*/ 5998343 w 12191966"/>
              <a:gd name="connsiteY48998" fmla="*/ 885509 h 4330701"/>
              <a:gd name="connsiteX48999" fmla="*/ 6003108 w 12191966"/>
              <a:gd name="connsiteY48999" fmla="*/ 883128 h 4330701"/>
              <a:gd name="connsiteX49000" fmla="*/ 6008263 w 12191966"/>
              <a:gd name="connsiteY49000" fmla="*/ 879556 h 4330701"/>
              <a:gd name="connsiteX49001" fmla="*/ 6012629 w 12191966"/>
              <a:gd name="connsiteY49001" fmla="*/ 874396 h 4330701"/>
              <a:gd name="connsiteX49002" fmla="*/ 6012629 w 12191966"/>
              <a:gd name="connsiteY49002" fmla="*/ 872014 h 4330701"/>
              <a:gd name="connsiteX49003" fmla="*/ 6012233 w 12191966"/>
              <a:gd name="connsiteY49003" fmla="*/ 870030 h 4330701"/>
              <a:gd name="connsiteX49004" fmla="*/ 6011838 w 12191966"/>
              <a:gd name="connsiteY49004" fmla="*/ 868442 h 4330701"/>
              <a:gd name="connsiteX49005" fmla="*/ 6010647 w 12191966"/>
              <a:gd name="connsiteY49005" fmla="*/ 867251 h 4330701"/>
              <a:gd name="connsiteX49006" fmla="*/ 6008263 w 12191966"/>
              <a:gd name="connsiteY49006" fmla="*/ 866061 h 4330701"/>
              <a:gd name="connsiteX49007" fmla="*/ 6005883 w 12191966"/>
              <a:gd name="connsiteY49007" fmla="*/ 864870 h 4330701"/>
              <a:gd name="connsiteX49008" fmla="*/ 6003108 w 12191966"/>
              <a:gd name="connsiteY49008" fmla="*/ 864076 h 4330701"/>
              <a:gd name="connsiteX49009" fmla="*/ 6002312 w 12191966"/>
              <a:gd name="connsiteY49009" fmla="*/ 862885 h 4330701"/>
              <a:gd name="connsiteX49010" fmla="*/ 6001121 w 12191966"/>
              <a:gd name="connsiteY49010" fmla="*/ 862091 h 4330701"/>
              <a:gd name="connsiteX49011" fmla="*/ 6000329 w 12191966"/>
              <a:gd name="connsiteY49011" fmla="*/ 860504 h 4330701"/>
              <a:gd name="connsiteX49012" fmla="*/ 6000329 w 12191966"/>
              <a:gd name="connsiteY49012" fmla="*/ 858519 h 4330701"/>
              <a:gd name="connsiteX49013" fmla="*/ 5999930 w 12191966"/>
              <a:gd name="connsiteY49013" fmla="*/ 855741 h 4330701"/>
              <a:gd name="connsiteX49014" fmla="*/ 6000329 w 12191966"/>
              <a:gd name="connsiteY49014" fmla="*/ 852566 h 4330701"/>
              <a:gd name="connsiteX49015" fmla="*/ 6003108 w 12191966"/>
              <a:gd name="connsiteY49015" fmla="*/ 855344 h 4330701"/>
              <a:gd name="connsiteX49016" fmla="*/ 6005487 w 12191966"/>
              <a:gd name="connsiteY49016" fmla="*/ 856535 h 4330701"/>
              <a:gd name="connsiteX49017" fmla="*/ 6007472 w 12191966"/>
              <a:gd name="connsiteY49017" fmla="*/ 856932 h 4330701"/>
              <a:gd name="connsiteX49018" fmla="*/ 6008659 w 12191966"/>
              <a:gd name="connsiteY49018" fmla="*/ 856932 h 4330701"/>
              <a:gd name="connsiteX49019" fmla="*/ 6010251 w 12191966"/>
              <a:gd name="connsiteY49019" fmla="*/ 855741 h 4330701"/>
              <a:gd name="connsiteX49020" fmla="*/ 6011439 w 12191966"/>
              <a:gd name="connsiteY49020" fmla="*/ 854550 h 4330701"/>
              <a:gd name="connsiteX49021" fmla="*/ 6011838 w 12191966"/>
              <a:gd name="connsiteY49021" fmla="*/ 851375 h 4330701"/>
              <a:gd name="connsiteX49022" fmla="*/ 6013423 w 12191966"/>
              <a:gd name="connsiteY49022" fmla="*/ 851772 h 4330701"/>
              <a:gd name="connsiteX49023" fmla="*/ 6014218 w 12191966"/>
              <a:gd name="connsiteY49023" fmla="*/ 853359 h 4330701"/>
              <a:gd name="connsiteX49024" fmla="*/ 6015407 w 12191966"/>
              <a:gd name="connsiteY49024" fmla="*/ 855344 h 4330701"/>
              <a:gd name="connsiteX49025" fmla="*/ 6015805 w 12191966"/>
              <a:gd name="connsiteY49025" fmla="*/ 857328 h 4330701"/>
              <a:gd name="connsiteX49026" fmla="*/ 6016996 w 12191966"/>
              <a:gd name="connsiteY49026" fmla="*/ 868442 h 4330701"/>
              <a:gd name="connsiteX49027" fmla="*/ 6019774 w 12191966"/>
              <a:gd name="connsiteY49027" fmla="*/ 868045 h 4330701"/>
              <a:gd name="connsiteX49028" fmla="*/ 6022948 w 12191966"/>
              <a:gd name="connsiteY49028" fmla="*/ 866854 h 4330701"/>
              <a:gd name="connsiteX49029" fmla="*/ 6025329 w 12191966"/>
              <a:gd name="connsiteY49029" fmla="*/ 865267 h 4330701"/>
              <a:gd name="connsiteX49030" fmla="*/ 6027711 w 12191966"/>
              <a:gd name="connsiteY49030" fmla="*/ 864076 h 4330701"/>
              <a:gd name="connsiteX49031" fmla="*/ 6032472 w 12191966"/>
              <a:gd name="connsiteY49031" fmla="*/ 859710 h 4330701"/>
              <a:gd name="connsiteX49032" fmla="*/ 6036443 w 12191966"/>
              <a:gd name="connsiteY49032" fmla="*/ 855344 h 4330701"/>
              <a:gd name="connsiteX49033" fmla="*/ 6040411 w 12191966"/>
              <a:gd name="connsiteY49033" fmla="*/ 850978 h 4330701"/>
              <a:gd name="connsiteX49034" fmla="*/ 6044378 w 12191966"/>
              <a:gd name="connsiteY49034" fmla="*/ 847009 h 4330701"/>
              <a:gd name="connsiteX49035" fmla="*/ 6046759 w 12191966"/>
              <a:gd name="connsiteY49035" fmla="*/ 845024 h 4330701"/>
              <a:gd name="connsiteX49036" fmla="*/ 6049538 w 12191966"/>
              <a:gd name="connsiteY49036" fmla="*/ 843437 h 4330701"/>
              <a:gd name="connsiteX49037" fmla="*/ 6051921 w 12191966"/>
              <a:gd name="connsiteY49037" fmla="*/ 842246 h 4330701"/>
              <a:gd name="connsiteX49038" fmla="*/ 6055092 w 12191966"/>
              <a:gd name="connsiteY49038" fmla="*/ 841452 h 4330701"/>
              <a:gd name="connsiteX49039" fmla="*/ 6054299 w 12191966"/>
              <a:gd name="connsiteY49039" fmla="*/ 843833 h 4330701"/>
              <a:gd name="connsiteX49040" fmla="*/ 6053505 w 12191966"/>
              <a:gd name="connsiteY49040" fmla="*/ 846215 h 4330701"/>
              <a:gd name="connsiteX49041" fmla="*/ 6051126 w 12191966"/>
              <a:gd name="connsiteY49041" fmla="*/ 849787 h 4330701"/>
              <a:gd name="connsiteX49042" fmla="*/ 6049142 w 12191966"/>
              <a:gd name="connsiteY49042" fmla="*/ 853756 h 4330701"/>
              <a:gd name="connsiteX49043" fmla="*/ 6048348 w 12191966"/>
              <a:gd name="connsiteY49043" fmla="*/ 856535 h 4330701"/>
              <a:gd name="connsiteX49044" fmla="*/ 6047950 w 12191966"/>
              <a:gd name="connsiteY49044" fmla="*/ 859313 h 4330701"/>
              <a:gd name="connsiteX49045" fmla="*/ 6060650 w 12191966"/>
              <a:gd name="connsiteY49045" fmla="*/ 857725 h 4330701"/>
              <a:gd name="connsiteX49046" fmla="*/ 6072556 w 12191966"/>
              <a:gd name="connsiteY49046" fmla="*/ 856535 h 4330701"/>
              <a:gd name="connsiteX49047" fmla="*/ 6083668 w 12191966"/>
              <a:gd name="connsiteY49047" fmla="*/ 855344 h 4330701"/>
              <a:gd name="connsiteX49048" fmla="*/ 6094778 w 12191966"/>
              <a:gd name="connsiteY49048" fmla="*/ 855344 h 4330701"/>
              <a:gd name="connsiteX49049" fmla="*/ 6115022 w 12191966"/>
              <a:gd name="connsiteY49049" fmla="*/ 855344 h 4330701"/>
              <a:gd name="connsiteX49050" fmla="*/ 6134070 w 12191966"/>
              <a:gd name="connsiteY49050" fmla="*/ 855741 h 4330701"/>
              <a:gd name="connsiteX49051" fmla="*/ 6174557 w 12191966"/>
              <a:gd name="connsiteY49051" fmla="*/ 858519 h 4330701"/>
              <a:gd name="connsiteX49052" fmla="*/ 6196382 w 12191966"/>
              <a:gd name="connsiteY49052" fmla="*/ 859313 h 4330701"/>
              <a:gd name="connsiteX49053" fmla="*/ 6221383 w 12191966"/>
              <a:gd name="connsiteY49053" fmla="*/ 859313 h 4330701"/>
              <a:gd name="connsiteX49054" fmla="*/ 6211066 w 12191966"/>
              <a:gd name="connsiteY49054" fmla="*/ 853756 h 4330701"/>
              <a:gd name="connsiteX49055" fmla="*/ 6201541 w 12191966"/>
              <a:gd name="connsiteY49055" fmla="*/ 849787 h 4330701"/>
              <a:gd name="connsiteX49056" fmla="*/ 6192810 w 12191966"/>
              <a:gd name="connsiteY49056" fmla="*/ 847009 h 4330701"/>
              <a:gd name="connsiteX49057" fmla="*/ 6185273 w 12191966"/>
              <a:gd name="connsiteY49057" fmla="*/ 845421 h 4330701"/>
              <a:gd name="connsiteX49058" fmla="*/ 6187255 w 12191966"/>
              <a:gd name="connsiteY49058" fmla="*/ 841452 h 4330701"/>
              <a:gd name="connsiteX49059" fmla="*/ 6190034 w 12191966"/>
              <a:gd name="connsiteY49059" fmla="*/ 837880 h 4330701"/>
              <a:gd name="connsiteX49060" fmla="*/ 6192019 w 12191966"/>
              <a:gd name="connsiteY49060" fmla="*/ 834705 h 4330701"/>
              <a:gd name="connsiteX49061" fmla="*/ 6194399 w 12191966"/>
              <a:gd name="connsiteY49061" fmla="*/ 832324 h 4330701"/>
              <a:gd name="connsiteX49062" fmla="*/ 6197176 w 12191966"/>
              <a:gd name="connsiteY49062" fmla="*/ 830339 h 4330701"/>
              <a:gd name="connsiteX49063" fmla="*/ 6199953 w 12191966"/>
              <a:gd name="connsiteY49063" fmla="*/ 828751 h 4330701"/>
              <a:gd name="connsiteX49064" fmla="*/ 6202336 w 12191966"/>
              <a:gd name="connsiteY49064" fmla="*/ 827958 h 4330701"/>
              <a:gd name="connsiteX49065" fmla="*/ 6205510 w 12191966"/>
              <a:gd name="connsiteY49065" fmla="*/ 826768 h 4330701"/>
              <a:gd name="connsiteX49066" fmla="*/ 6207892 w 12191966"/>
              <a:gd name="connsiteY49066" fmla="*/ 826369 h 4330701"/>
              <a:gd name="connsiteX49067" fmla="*/ 6211066 w 12191966"/>
              <a:gd name="connsiteY49067" fmla="*/ 826369 h 4330701"/>
              <a:gd name="connsiteX49068" fmla="*/ 6217018 w 12191966"/>
              <a:gd name="connsiteY49068" fmla="*/ 826768 h 4330701"/>
              <a:gd name="connsiteX49069" fmla="*/ 6222972 w 12191966"/>
              <a:gd name="connsiteY49069" fmla="*/ 827958 h 4330701"/>
              <a:gd name="connsiteX49070" fmla="*/ 6228923 w 12191966"/>
              <a:gd name="connsiteY49070" fmla="*/ 829943 h 4330701"/>
              <a:gd name="connsiteX49071" fmla="*/ 6241225 w 12191966"/>
              <a:gd name="connsiteY49071" fmla="*/ 833118 h 4330701"/>
              <a:gd name="connsiteX49072" fmla="*/ 6247177 w 12191966"/>
              <a:gd name="connsiteY49072" fmla="*/ 834705 h 4330701"/>
              <a:gd name="connsiteX49073" fmla="*/ 6253133 w 12191966"/>
              <a:gd name="connsiteY49073" fmla="*/ 835498 h 4330701"/>
              <a:gd name="connsiteX49074" fmla="*/ 6256306 w 12191966"/>
              <a:gd name="connsiteY49074" fmla="*/ 835498 h 4330701"/>
              <a:gd name="connsiteX49075" fmla="*/ 6259085 w 12191966"/>
              <a:gd name="connsiteY49075" fmla="*/ 834705 h 4330701"/>
              <a:gd name="connsiteX49076" fmla="*/ 6261864 w 12191966"/>
              <a:gd name="connsiteY49076" fmla="*/ 834308 h 4330701"/>
              <a:gd name="connsiteX49077" fmla="*/ 6264641 w 12191966"/>
              <a:gd name="connsiteY49077" fmla="*/ 833118 h 4330701"/>
              <a:gd name="connsiteX49078" fmla="*/ 6267419 w 12191966"/>
              <a:gd name="connsiteY49078" fmla="*/ 831926 h 4330701"/>
              <a:gd name="connsiteX49079" fmla="*/ 6269800 w 12191966"/>
              <a:gd name="connsiteY49079" fmla="*/ 829943 h 4330701"/>
              <a:gd name="connsiteX49080" fmla="*/ 6272580 w 12191966"/>
              <a:gd name="connsiteY49080" fmla="*/ 827165 h 4330701"/>
              <a:gd name="connsiteX49081" fmla="*/ 6274563 w 12191966"/>
              <a:gd name="connsiteY49081" fmla="*/ 824782 h 4330701"/>
              <a:gd name="connsiteX49082" fmla="*/ 6272181 w 12191966"/>
              <a:gd name="connsiteY49082" fmla="*/ 821210 h 4330701"/>
              <a:gd name="connsiteX49083" fmla="*/ 6269404 w 12191966"/>
              <a:gd name="connsiteY49083" fmla="*/ 818432 h 4330701"/>
              <a:gd name="connsiteX49084" fmla="*/ 6267419 w 12191966"/>
              <a:gd name="connsiteY49084" fmla="*/ 816447 h 4330701"/>
              <a:gd name="connsiteX49085" fmla="*/ 6265037 w 12191966"/>
              <a:gd name="connsiteY49085" fmla="*/ 814066 h 4330701"/>
              <a:gd name="connsiteX49086" fmla="*/ 6264244 w 12191966"/>
              <a:gd name="connsiteY49086" fmla="*/ 811288 h 4330701"/>
              <a:gd name="connsiteX49087" fmla="*/ 6263847 w 12191966"/>
              <a:gd name="connsiteY49087" fmla="*/ 807715 h 4330701"/>
              <a:gd name="connsiteX49088" fmla="*/ 6264244 w 12191966"/>
              <a:gd name="connsiteY49088" fmla="*/ 802556 h 4330701"/>
              <a:gd name="connsiteX49089" fmla="*/ 6265831 w 12191966"/>
              <a:gd name="connsiteY49089" fmla="*/ 796204 h 4330701"/>
              <a:gd name="connsiteX49090" fmla="*/ 6272580 w 12191966"/>
              <a:gd name="connsiteY49090" fmla="*/ 797000 h 4330701"/>
              <a:gd name="connsiteX49091" fmla="*/ 6279722 w 12191966"/>
              <a:gd name="connsiteY49091" fmla="*/ 798587 h 4330701"/>
              <a:gd name="connsiteX49092" fmla="*/ 6292819 w 12191966"/>
              <a:gd name="connsiteY49092" fmla="*/ 801761 h 4330701"/>
              <a:gd name="connsiteX49093" fmla="*/ 6304725 w 12191966"/>
              <a:gd name="connsiteY49093" fmla="*/ 804540 h 4330701"/>
              <a:gd name="connsiteX49094" fmla="*/ 6310281 w 12191966"/>
              <a:gd name="connsiteY49094" fmla="*/ 805731 h 4330701"/>
              <a:gd name="connsiteX49095" fmla="*/ 6315837 w 12191966"/>
              <a:gd name="connsiteY49095" fmla="*/ 806128 h 4330701"/>
              <a:gd name="connsiteX49096" fmla="*/ 6321393 w 12191966"/>
              <a:gd name="connsiteY49096" fmla="*/ 806128 h 4330701"/>
              <a:gd name="connsiteX49097" fmla="*/ 6325759 w 12191966"/>
              <a:gd name="connsiteY49097" fmla="*/ 805334 h 4330701"/>
              <a:gd name="connsiteX49098" fmla="*/ 6330920 w 12191966"/>
              <a:gd name="connsiteY49098" fmla="*/ 803747 h 4330701"/>
              <a:gd name="connsiteX49099" fmla="*/ 6334889 w 12191966"/>
              <a:gd name="connsiteY49099" fmla="*/ 800570 h 4330701"/>
              <a:gd name="connsiteX49100" fmla="*/ 6338857 w 12191966"/>
              <a:gd name="connsiteY49100" fmla="*/ 796601 h 4330701"/>
              <a:gd name="connsiteX49101" fmla="*/ 6342031 w 12191966"/>
              <a:gd name="connsiteY49101" fmla="*/ 791838 h 4330701"/>
              <a:gd name="connsiteX49102" fmla="*/ 6344810 w 12191966"/>
              <a:gd name="connsiteY49102" fmla="*/ 784694 h 4330701"/>
              <a:gd name="connsiteX49103" fmla="*/ 6347986 w 12191966"/>
              <a:gd name="connsiteY49103" fmla="*/ 775963 h 4330701"/>
              <a:gd name="connsiteX49104" fmla="*/ 6343621 w 12191966"/>
              <a:gd name="connsiteY49104" fmla="*/ 775566 h 4330701"/>
              <a:gd name="connsiteX49105" fmla="*/ 6338857 w 12191966"/>
              <a:gd name="connsiteY49105" fmla="*/ 775169 h 4330701"/>
              <a:gd name="connsiteX49106" fmla="*/ 6330125 w 12191966"/>
              <a:gd name="connsiteY49106" fmla="*/ 775169 h 4330701"/>
              <a:gd name="connsiteX49107" fmla="*/ 6321393 w 12191966"/>
              <a:gd name="connsiteY49107" fmla="*/ 773977 h 4330701"/>
              <a:gd name="connsiteX49108" fmla="*/ 6317424 w 12191966"/>
              <a:gd name="connsiteY49108" fmla="*/ 773580 h 4330701"/>
              <a:gd name="connsiteX49109" fmla="*/ 6313852 w 12191966"/>
              <a:gd name="connsiteY49109" fmla="*/ 771993 h 4330701"/>
              <a:gd name="connsiteX49110" fmla="*/ 6310281 w 12191966"/>
              <a:gd name="connsiteY49110" fmla="*/ 770009 h 4330701"/>
              <a:gd name="connsiteX49111" fmla="*/ 6307502 w 12191966"/>
              <a:gd name="connsiteY49111" fmla="*/ 767628 h 4330701"/>
              <a:gd name="connsiteX49112" fmla="*/ 6304725 w 12191966"/>
              <a:gd name="connsiteY49112" fmla="*/ 764054 h 4330701"/>
              <a:gd name="connsiteX49113" fmla="*/ 6302343 w 12191966"/>
              <a:gd name="connsiteY49113" fmla="*/ 759689 h 4330701"/>
              <a:gd name="connsiteX49114" fmla="*/ 6300756 w 12191966"/>
              <a:gd name="connsiteY49114" fmla="*/ 754132 h 4330701"/>
              <a:gd name="connsiteX49115" fmla="*/ 6299169 w 12191966"/>
              <a:gd name="connsiteY49115" fmla="*/ 746988 h 4330701"/>
              <a:gd name="connsiteX49116" fmla="*/ 6298375 w 12191966"/>
              <a:gd name="connsiteY49116" fmla="*/ 738652 h 4330701"/>
              <a:gd name="connsiteX49117" fmla="*/ 6298375 w 12191966"/>
              <a:gd name="connsiteY49117" fmla="*/ 729127 h 4330701"/>
              <a:gd name="connsiteX49118" fmla="*/ 6313852 w 12191966"/>
              <a:gd name="connsiteY49118" fmla="*/ 727539 h 4330701"/>
              <a:gd name="connsiteX49119" fmla="*/ 6313455 w 12191966"/>
              <a:gd name="connsiteY49119" fmla="*/ 718014 h 4330701"/>
              <a:gd name="connsiteX49120" fmla="*/ 6312265 w 12191966"/>
              <a:gd name="connsiteY49120" fmla="*/ 710074 h 4330701"/>
              <a:gd name="connsiteX49121" fmla="*/ 6310281 w 12191966"/>
              <a:gd name="connsiteY49121" fmla="*/ 703327 h 4330701"/>
              <a:gd name="connsiteX49122" fmla="*/ 6307899 w 12191966"/>
              <a:gd name="connsiteY49122" fmla="*/ 697374 h 4330701"/>
              <a:gd name="connsiteX49123" fmla="*/ 6304328 w 12191966"/>
              <a:gd name="connsiteY49123" fmla="*/ 693008 h 4330701"/>
              <a:gd name="connsiteX49124" fmla="*/ 6300756 w 12191966"/>
              <a:gd name="connsiteY49124" fmla="*/ 688641 h 4330701"/>
              <a:gd name="connsiteX49125" fmla="*/ 6296787 w 12191966"/>
              <a:gd name="connsiteY49125" fmla="*/ 685863 h 4330701"/>
              <a:gd name="connsiteX49126" fmla="*/ 6292422 w 12191966"/>
              <a:gd name="connsiteY49126" fmla="*/ 682689 h 4330701"/>
              <a:gd name="connsiteX49127" fmla="*/ 6290439 w 12191966"/>
              <a:gd name="connsiteY49127" fmla="*/ 682689 h 4330701"/>
              <a:gd name="connsiteX49128" fmla="*/ 6289246 w 12191966"/>
              <a:gd name="connsiteY49128" fmla="*/ 683481 h 4330701"/>
              <a:gd name="connsiteX49129" fmla="*/ 6288851 w 12191966"/>
              <a:gd name="connsiteY49129" fmla="*/ 683880 h 4330701"/>
              <a:gd name="connsiteX49130" fmla="*/ 6288851 w 12191966"/>
              <a:gd name="connsiteY49130" fmla="*/ 684672 h 4330701"/>
              <a:gd name="connsiteX49131" fmla="*/ 6289645 w 12191966"/>
              <a:gd name="connsiteY49131" fmla="*/ 687849 h 4330701"/>
              <a:gd name="connsiteX49132" fmla="*/ 6291231 w 12191966"/>
              <a:gd name="connsiteY49132" fmla="*/ 691024 h 4330701"/>
              <a:gd name="connsiteX49133" fmla="*/ 6292819 w 12191966"/>
              <a:gd name="connsiteY49133" fmla="*/ 693802 h 4330701"/>
              <a:gd name="connsiteX49134" fmla="*/ 6294010 w 12191966"/>
              <a:gd name="connsiteY49134" fmla="*/ 695390 h 4330701"/>
              <a:gd name="connsiteX49135" fmla="*/ 6294010 w 12191966"/>
              <a:gd name="connsiteY49135" fmla="*/ 696977 h 4330701"/>
              <a:gd name="connsiteX49136" fmla="*/ 6294010 w 12191966"/>
              <a:gd name="connsiteY49136" fmla="*/ 697771 h 4330701"/>
              <a:gd name="connsiteX49137" fmla="*/ 6292819 w 12191966"/>
              <a:gd name="connsiteY49137" fmla="*/ 699358 h 4330701"/>
              <a:gd name="connsiteX49138" fmla="*/ 6291231 w 12191966"/>
              <a:gd name="connsiteY49138" fmla="*/ 699756 h 4330701"/>
              <a:gd name="connsiteX49139" fmla="*/ 6289246 w 12191966"/>
              <a:gd name="connsiteY49139" fmla="*/ 700549 h 4330701"/>
              <a:gd name="connsiteX49140" fmla="*/ 6287660 w 12191966"/>
              <a:gd name="connsiteY49140" fmla="*/ 695390 h 4330701"/>
              <a:gd name="connsiteX49141" fmla="*/ 6286470 w 12191966"/>
              <a:gd name="connsiteY49141" fmla="*/ 691024 h 4330701"/>
              <a:gd name="connsiteX49142" fmla="*/ 6284484 w 12191966"/>
              <a:gd name="connsiteY49142" fmla="*/ 686260 h 4330701"/>
              <a:gd name="connsiteX49143" fmla="*/ 6282104 w 12191966"/>
              <a:gd name="connsiteY49143" fmla="*/ 681894 h 4330701"/>
              <a:gd name="connsiteX49144" fmla="*/ 6280120 w 12191966"/>
              <a:gd name="connsiteY49144" fmla="*/ 677925 h 4330701"/>
              <a:gd name="connsiteX49145" fmla="*/ 6277739 w 12191966"/>
              <a:gd name="connsiteY49145" fmla="*/ 674355 h 4330701"/>
              <a:gd name="connsiteX49146" fmla="*/ 6274563 w 12191966"/>
              <a:gd name="connsiteY49146" fmla="*/ 670781 h 4330701"/>
              <a:gd name="connsiteX49147" fmla="*/ 6272181 w 12191966"/>
              <a:gd name="connsiteY49147" fmla="*/ 667606 h 4330701"/>
              <a:gd name="connsiteX49148" fmla="*/ 6269404 w 12191966"/>
              <a:gd name="connsiteY49148" fmla="*/ 664827 h 4330701"/>
              <a:gd name="connsiteX49149" fmla="*/ 6265831 w 12191966"/>
              <a:gd name="connsiteY49149" fmla="*/ 662049 h 4330701"/>
              <a:gd name="connsiteX49150" fmla="*/ 6262657 w 12191966"/>
              <a:gd name="connsiteY49150" fmla="*/ 659668 h 4330701"/>
              <a:gd name="connsiteX49151" fmla="*/ 6259085 w 12191966"/>
              <a:gd name="connsiteY49151" fmla="*/ 658079 h 4330701"/>
              <a:gd name="connsiteX49152" fmla="*/ 6255514 w 12191966"/>
              <a:gd name="connsiteY49152" fmla="*/ 656094 h 4330701"/>
              <a:gd name="connsiteX49153" fmla="*/ 6252338 w 12191966"/>
              <a:gd name="connsiteY49153" fmla="*/ 655301 h 4330701"/>
              <a:gd name="connsiteX49154" fmla="*/ 6248766 w 12191966"/>
              <a:gd name="connsiteY49154" fmla="*/ 654111 h 4330701"/>
              <a:gd name="connsiteX49155" fmla="*/ 6244796 w 12191966"/>
              <a:gd name="connsiteY49155" fmla="*/ 653713 h 4330701"/>
              <a:gd name="connsiteX49156" fmla="*/ 6241225 w 12191966"/>
              <a:gd name="connsiteY49156" fmla="*/ 653316 h 4330701"/>
              <a:gd name="connsiteX49157" fmla="*/ 6237654 w 12191966"/>
              <a:gd name="connsiteY49157" fmla="*/ 653713 h 4330701"/>
              <a:gd name="connsiteX49158" fmla="*/ 6233687 w 12191966"/>
              <a:gd name="connsiteY49158" fmla="*/ 654111 h 4330701"/>
              <a:gd name="connsiteX49159" fmla="*/ 6230114 w 12191966"/>
              <a:gd name="connsiteY49159" fmla="*/ 655301 h 4330701"/>
              <a:gd name="connsiteX49160" fmla="*/ 6226543 w 12191966"/>
              <a:gd name="connsiteY49160" fmla="*/ 656094 h 4330701"/>
              <a:gd name="connsiteX49161" fmla="*/ 6222972 w 12191966"/>
              <a:gd name="connsiteY49161" fmla="*/ 658079 h 4330701"/>
              <a:gd name="connsiteX49162" fmla="*/ 6219401 w 12191966"/>
              <a:gd name="connsiteY49162" fmla="*/ 660065 h 4330701"/>
              <a:gd name="connsiteX49163" fmla="*/ 6216224 w 12191966"/>
              <a:gd name="connsiteY49163" fmla="*/ 662843 h 4330701"/>
              <a:gd name="connsiteX49164" fmla="*/ 6213048 w 12191966"/>
              <a:gd name="connsiteY49164" fmla="*/ 665621 h 4330701"/>
              <a:gd name="connsiteX49165" fmla="*/ 6209475 w 12191966"/>
              <a:gd name="connsiteY49165" fmla="*/ 668796 h 4330701"/>
              <a:gd name="connsiteX49166" fmla="*/ 6206698 w 12191966"/>
              <a:gd name="connsiteY49166" fmla="*/ 672766 h 4330701"/>
              <a:gd name="connsiteX49167" fmla="*/ 6203922 w 12191966"/>
              <a:gd name="connsiteY49167" fmla="*/ 676734 h 4330701"/>
              <a:gd name="connsiteX49168" fmla="*/ 6201146 w 12191966"/>
              <a:gd name="connsiteY49168" fmla="*/ 681894 h 4330701"/>
              <a:gd name="connsiteX49169" fmla="*/ 6199160 w 12191966"/>
              <a:gd name="connsiteY49169" fmla="*/ 686658 h 4330701"/>
              <a:gd name="connsiteX49170" fmla="*/ 6196382 w 12191966"/>
              <a:gd name="connsiteY49170" fmla="*/ 692214 h 4330701"/>
              <a:gd name="connsiteX49171" fmla="*/ 6194399 w 12191966"/>
              <a:gd name="connsiteY49171" fmla="*/ 698168 h 4330701"/>
              <a:gd name="connsiteX49172" fmla="*/ 6192415 w 12191966"/>
              <a:gd name="connsiteY49172" fmla="*/ 694199 h 4330701"/>
              <a:gd name="connsiteX49173" fmla="*/ 6190826 w 12191966"/>
              <a:gd name="connsiteY49173" fmla="*/ 690230 h 4330701"/>
              <a:gd name="connsiteX49174" fmla="*/ 6190431 w 12191966"/>
              <a:gd name="connsiteY49174" fmla="*/ 686658 h 4330701"/>
              <a:gd name="connsiteX49175" fmla="*/ 6190826 w 12191966"/>
              <a:gd name="connsiteY49175" fmla="*/ 683481 h 4330701"/>
              <a:gd name="connsiteX49176" fmla="*/ 6192019 w 12191966"/>
              <a:gd name="connsiteY49176" fmla="*/ 679911 h 4330701"/>
              <a:gd name="connsiteX49177" fmla="*/ 6193602 w 12191966"/>
              <a:gd name="connsiteY49177" fmla="*/ 676734 h 4330701"/>
              <a:gd name="connsiteX49178" fmla="*/ 6195588 w 12191966"/>
              <a:gd name="connsiteY49178" fmla="*/ 673956 h 4330701"/>
              <a:gd name="connsiteX49179" fmla="*/ 6197971 w 12191966"/>
              <a:gd name="connsiteY49179" fmla="*/ 671178 h 4330701"/>
              <a:gd name="connsiteX49180" fmla="*/ 6203526 w 12191966"/>
              <a:gd name="connsiteY49180" fmla="*/ 666415 h 4330701"/>
              <a:gd name="connsiteX49181" fmla="*/ 6209475 w 12191966"/>
              <a:gd name="connsiteY49181" fmla="*/ 661652 h 4330701"/>
              <a:gd name="connsiteX49182" fmla="*/ 6220193 w 12191966"/>
              <a:gd name="connsiteY49182" fmla="*/ 655301 h 4330701"/>
              <a:gd name="connsiteX49183" fmla="*/ 6219002 w 12191966"/>
              <a:gd name="connsiteY49183" fmla="*/ 650538 h 4330701"/>
              <a:gd name="connsiteX49184" fmla="*/ 6217416 w 12191966"/>
              <a:gd name="connsiteY49184" fmla="*/ 647364 h 4330701"/>
              <a:gd name="connsiteX49185" fmla="*/ 6215431 w 12191966"/>
              <a:gd name="connsiteY49185" fmla="*/ 643791 h 4330701"/>
              <a:gd name="connsiteX49186" fmla="*/ 6213448 w 12191966"/>
              <a:gd name="connsiteY49186" fmla="*/ 640615 h 4330701"/>
              <a:gd name="connsiteX49187" fmla="*/ 6211462 w 12191966"/>
              <a:gd name="connsiteY49187" fmla="*/ 638234 h 4330701"/>
              <a:gd name="connsiteX49188" fmla="*/ 6209081 w 12191966"/>
              <a:gd name="connsiteY49188" fmla="*/ 636250 h 4330701"/>
              <a:gd name="connsiteX49189" fmla="*/ 6204318 w 12191966"/>
              <a:gd name="connsiteY49189" fmla="*/ 631487 h 4330701"/>
              <a:gd name="connsiteX49190" fmla="*/ 6199160 w 12191966"/>
              <a:gd name="connsiteY49190" fmla="*/ 627518 h 4330701"/>
              <a:gd name="connsiteX49191" fmla="*/ 6194399 w 12191966"/>
              <a:gd name="connsiteY49191" fmla="*/ 623548 h 4330701"/>
              <a:gd name="connsiteX49192" fmla="*/ 6192019 w 12191966"/>
              <a:gd name="connsiteY49192" fmla="*/ 621166 h 4330701"/>
              <a:gd name="connsiteX49193" fmla="*/ 6190034 w 12191966"/>
              <a:gd name="connsiteY49193" fmla="*/ 617991 h 4330701"/>
              <a:gd name="connsiteX49194" fmla="*/ 6188448 w 12191966"/>
              <a:gd name="connsiteY49194" fmla="*/ 615213 h 4330701"/>
              <a:gd name="connsiteX49195" fmla="*/ 6186464 w 12191966"/>
              <a:gd name="connsiteY49195" fmla="*/ 611641 h 4330701"/>
              <a:gd name="connsiteX49196" fmla="*/ 6185273 w 12191966"/>
              <a:gd name="connsiteY49196" fmla="*/ 614419 h 4330701"/>
              <a:gd name="connsiteX49197" fmla="*/ 6184080 w 12191966"/>
              <a:gd name="connsiteY49197" fmla="*/ 617197 h 4330701"/>
              <a:gd name="connsiteX49198" fmla="*/ 6180907 w 12191966"/>
              <a:gd name="connsiteY49198" fmla="*/ 620769 h 4330701"/>
              <a:gd name="connsiteX49199" fmla="*/ 6177732 w 12191966"/>
              <a:gd name="connsiteY49199" fmla="*/ 623153 h 4330701"/>
              <a:gd name="connsiteX49200" fmla="*/ 6174951 w 12191966"/>
              <a:gd name="connsiteY49200" fmla="*/ 624740 h 4330701"/>
              <a:gd name="connsiteX49201" fmla="*/ 6172573 w 12191966"/>
              <a:gd name="connsiteY49201" fmla="*/ 626723 h 4330701"/>
              <a:gd name="connsiteX49202" fmla="*/ 6170190 w 12191966"/>
              <a:gd name="connsiteY49202" fmla="*/ 628709 h 4330701"/>
              <a:gd name="connsiteX49203" fmla="*/ 6169395 w 12191966"/>
              <a:gd name="connsiteY49203" fmla="*/ 630296 h 4330701"/>
              <a:gd name="connsiteX49204" fmla="*/ 6168999 w 12191966"/>
              <a:gd name="connsiteY49204" fmla="*/ 632280 h 4330701"/>
              <a:gd name="connsiteX49205" fmla="*/ 6167809 w 12191966"/>
              <a:gd name="connsiteY49205" fmla="*/ 637043 h 4330701"/>
              <a:gd name="connsiteX49206" fmla="*/ 6166220 w 12191966"/>
              <a:gd name="connsiteY49206" fmla="*/ 636250 h 4330701"/>
              <a:gd name="connsiteX49207" fmla="*/ 6165425 w 12191966"/>
              <a:gd name="connsiteY49207" fmla="*/ 635059 h 4330701"/>
              <a:gd name="connsiteX49208" fmla="*/ 6164235 w 12191966"/>
              <a:gd name="connsiteY49208" fmla="*/ 633472 h 4330701"/>
              <a:gd name="connsiteX49209" fmla="*/ 6163842 w 12191966"/>
              <a:gd name="connsiteY49209" fmla="*/ 631487 h 4330701"/>
              <a:gd name="connsiteX49210" fmla="*/ 6163443 w 12191966"/>
              <a:gd name="connsiteY49210" fmla="*/ 625931 h 4330701"/>
              <a:gd name="connsiteX49211" fmla="*/ 6163045 w 12191966"/>
              <a:gd name="connsiteY49211" fmla="*/ 620769 h 4330701"/>
              <a:gd name="connsiteX49212" fmla="*/ 6163045 w 12191966"/>
              <a:gd name="connsiteY49212" fmla="*/ 614419 h 4330701"/>
              <a:gd name="connsiteX49213" fmla="*/ 6162250 w 12191966"/>
              <a:gd name="connsiteY49213" fmla="*/ 608863 h 4330701"/>
              <a:gd name="connsiteX49214" fmla="*/ 6161855 w 12191966"/>
              <a:gd name="connsiteY49214" fmla="*/ 606878 h 4330701"/>
              <a:gd name="connsiteX49215" fmla="*/ 6160665 w 12191966"/>
              <a:gd name="connsiteY49215" fmla="*/ 604894 h 4330701"/>
              <a:gd name="connsiteX49216" fmla="*/ 6159870 w 12191966"/>
              <a:gd name="connsiteY49216" fmla="*/ 603703 h 4330701"/>
              <a:gd name="connsiteX49217" fmla="*/ 6158680 w 12191966"/>
              <a:gd name="connsiteY49217" fmla="*/ 602909 h 4330701"/>
              <a:gd name="connsiteX49218" fmla="*/ 6157490 w 12191966"/>
              <a:gd name="connsiteY49218" fmla="*/ 603703 h 4330701"/>
              <a:gd name="connsiteX49219" fmla="*/ 6155900 w 12191966"/>
              <a:gd name="connsiteY49219" fmla="*/ 604497 h 4330701"/>
              <a:gd name="connsiteX49220" fmla="*/ 6153916 w 12191966"/>
              <a:gd name="connsiteY49220" fmla="*/ 606878 h 4330701"/>
              <a:gd name="connsiteX49221" fmla="*/ 6151932 w 12191966"/>
              <a:gd name="connsiteY49221" fmla="*/ 610450 h 4330701"/>
              <a:gd name="connsiteX49222" fmla="*/ 6150345 w 12191966"/>
              <a:gd name="connsiteY49222" fmla="*/ 614022 h 4330701"/>
              <a:gd name="connsiteX49223" fmla="*/ 6148756 w 12191966"/>
              <a:gd name="connsiteY49223" fmla="*/ 617595 h 4330701"/>
              <a:gd name="connsiteX49224" fmla="*/ 6146772 w 12191966"/>
              <a:gd name="connsiteY49224" fmla="*/ 619976 h 4330701"/>
              <a:gd name="connsiteX49225" fmla="*/ 6145183 w 12191966"/>
              <a:gd name="connsiteY49225" fmla="*/ 621166 h 4330701"/>
              <a:gd name="connsiteX49226" fmla="*/ 6143596 w 12191966"/>
              <a:gd name="connsiteY49226" fmla="*/ 621962 h 4330701"/>
              <a:gd name="connsiteX49227" fmla="*/ 6141614 w 12191966"/>
              <a:gd name="connsiteY49227" fmla="*/ 621962 h 4330701"/>
              <a:gd name="connsiteX49228" fmla="*/ 6139629 w 12191966"/>
              <a:gd name="connsiteY49228" fmla="*/ 621962 h 4330701"/>
              <a:gd name="connsiteX49229" fmla="*/ 6138437 w 12191966"/>
              <a:gd name="connsiteY49229" fmla="*/ 616404 h 4330701"/>
              <a:gd name="connsiteX49230" fmla="*/ 6136453 w 12191966"/>
              <a:gd name="connsiteY49230" fmla="*/ 612435 h 4330701"/>
              <a:gd name="connsiteX49231" fmla="*/ 6134070 w 12191966"/>
              <a:gd name="connsiteY49231" fmla="*/ 608863 h 4330701"/>
              <a:gd name="connsiteX49232" fmla="*/ 6131691 w 12191966"/>
              <a:gd name="connsiteY49232" fmla="*/ 607672 h 4330701"/>
              <a:gd name="connsiteX49233" fmla="*/ 6129310 w 12191966"/>
              <a:gd name="connsiteY49233" fmla="*/ 606481 h 4330701"/>
              <a:gd name="connsiteX49234" fmla="*/ 6126529 w 12191966"/>
              <a:gd name="connsiteY49234" fmla="*/ 606085 h 4330701"/>
              <a:gd name="connsiteX49235" fmla="*/ 6124148 w 12191966"/>
              <a:gd name="connsiteY49235" fmla="*/ 606878 h 4330701"/>
              <a:gd name="connsiteX49236" fmla="*/ 6121371 w 12191966"/>
              <a:gd name="connsiteY49236" fmla="*/ 608069 h 4330701"/>
              <a:gd name="connsiteX49237" fmla="*/ 6118197 w 12191966"/>
              <a:gd name="connsiteY49237" fmla="*/ 610053 h 4330701"/>
              <a:gd name="connsiteX49238" fmla="*/ 6115022 w 12191966"/>
              <a:gd name="connsiteY49238" fmla="*/ 612038 h 4330701"/>
              <a:gd name="connsiteX49239" fmla="*/ 6108670 w 12191966"/>
              <a:gd name="connsiteY49239" fmla="*/ 617197 h 4330701"/>
              <a:gd name="connsiteX49240" fmla="*/ 6102714 w 12191966"/>
              <a:gd name="connsiteY49240" fmla="*/ 621962 h 4330701"/>
              <a:gd name="connsiteX49241" fmla="*/ 6096762 w 12191966"/>
              <a:gd name="connsiteY49241" fmla="*/ 626723 h 4330701"/>
              <a:gd name="connsiteX49242" fmla="*/ 6091605 w 12191966"/>
              <a:gd name="connsiteY49242" fmla="*/ 621962 h 4330701"/>
              <a:gd name="connsiteX49243" fmla="*/ 6086445 w 12191966"/>
              <a:gd name="connsiteY49243" fmla="*/ 617991 h 4330701"/>
              <a:gd name="connsiteX49244" fmla="*/ 6080890 w 12191966"/>
              <a:gd name="connsiteY49244" fmla="*/ 615213 h 4330701"/>
              <a:gd name="connsiteX49245" fmla="*/ 6075730 w 12191966"/>
              <a:gd name="connsiteY49245" fmla="*/ 613229 h 4330701"/>
              <a:gd name="connsiteX49246" fmla="*/ 6070173 w 12191966"/>
              <a:gd name="connsiteY49246" fmla="*/ 611641 h 4330701"/>
              <a:gd name="connsiteX49247" fmla="*/ 6064619 w 12191966"/>
              <a:gd name="connsiteY49247" fmla="*/ 610450 h 4330701"/>
              <a:gd name="connsiteX49248" fmla="*/ 6053109 w 12191966"/>
              <a:gd name="connsiteY49248" fmla="*/ 609657 h 4330701"/>
              <a:gd name="connsiteX49249" fmla="*/ 6041996 w 12191966"/>
              <a:gd name="connsiteY49249" fmla="*/ 608466 h 4330701"/>
              <a:gd name="connsiteX49250" fmla="*/ 6036838 w 12191966"/>
              <a:gd name="connsiteY49250" fmla="*/ 607672 h 4330701"/>
              <a:gd name="connsiteX49251" fmla="*/ 6032077 w 12191966"/>
              <a:gd name="connsiteY49251" fmla="*/ 606085 h 4330701"/>
              <a:gd name="connsiteX49252" fmla="*/ 6027314 w 12191966"/>
              <a:gd name="connsiteY49252" fmla="*/ 604497 h 4330701"/>
              <a:gd name="connsiteX49253" fmla="*/ 6023345 w 12191966"/>
              <a:gd name="connsiteY49253" fmla="*/ 602116 h 4330701"/>
              <a:gd name="connsiteX49254" fmla="*/ 6019376 w 12191966"/>
              <a:gd name="connsiteY49254" fmla="*/ 598542 h 4330701"/>
              <a:gd name="connsiteX49255" fmla="*/ 6016203 w 12191966"/>
              <a:gd name="connsiteY49255" fmla="*/ 594176 h 4330701"/>
              <a:gd name="connsiteX49256" fmla="*/ 6011838 w 12191966"/>
              <a:gd name="connsiteY49256" fmla="*/ 596955 h 4330701"/>
              <a:gd name="connsiteX49257" fmla="*/ 6008263 w 12191966"/>
              <a:gd name="connsiteY49257" fmla="*/ 600528 h 4330701"/>
              <a:gd name="connsiteX49258" fmla="*/ 6001917 w 12191966"/>
              <a:gd name="connsiteY49258" fmla="*/ 608069 h 4330701"/>
              <a:gd name="connsiteX49259" fmla="*/ 5998343 w 12191966"/>
              <a:gd name="connsiteY49259" fmla="*/ 612038 h 4330701"/>
              <a:gd name="connsiteX49260" fmla="*/ 5994770 w 12191966"/>
              <a:gd name="connsiteY49260" fmla="*/ 615610 h 4330701"/>
              <a:gd name="connsiteX49261" fmla="*/ 5990805 w 12191966"/>
              <a:gd name="connsiteY49261" fmla="*/ 618388 h 4330701"/>
              <a:gd name="connsiteX49262" fmla="*/ 5988423 w 12191966"/>
              <a:gd name="connsiteY49262" fmla="*/ 619579 h 4330701"/>
              <a:gd name="connsiteX49263" fmla="*/ 5985644 w 12191966"/>
              <a:gd name="connsiteY49263" fmla="*/ 620769 h 4330701"/>
              <a:gd name="connsiteX49264" fmla="*/ 5985250 w 12191966"/>
              <a:gd name="connsiteY49264" fmla="*/ 617991 h 4330701"/>
              <a:gd name="connsiteX49265" fmla="*/ 5984852 w 12191966"/>
              <a:gd name="connsiteY49265" fmla="*/ 616007 h 4330701"/>
              <a:gd name="connsiteX49266" fmla="*/ 5982868 w 12191966"/>
              <a:gd name="connsiteY49266" fmla="*/ 613229 h 4330701"/>
              <a:gd name="connsiteX49267" fmla="*/ 5980880 w 12191966"/>
              <a:gd name="connsiteY49267" fmla="*/ 610450 h 4330701"/>
              <a:gd name="connsiteX49268" fmla="*/ 5978103 w 12191966"/>
              <a:gd name="connsiteY49268" fmla="*/ 608466 h 4330701"/>
              <a:gd name="connsiteX49269" fmla="*/ 5975723 w 12191966"/>
              <a:gd name="connsiteY49269" fmla="*/ 606085 h 4330701"/>
              <a:gd name="connsiteX49270" fmla="*/ 5974136 w 12191966"/>
              <a:gd name="connsiteY49270" fmla="*/ 602909 h 4330701"/>
              <a:gd name="connsiteX49271" fmla="*/ 5973344 w 12191966"/>
              <a:gd name="connsiteY49271" fmla="*/ 600924 h 4330701"/>
              <a:gd name="connsiteX49272" fmla="*/ 5972549 w 12191966"/>
              <a:gd name="connsiteY49272" fmla="*/ 598542 h 4330701"/>
              <a:gd name="connsiteX49273" fmla="*/ 5972549 w 12191966"/>
              <a:gd name="connsiteY49273" fmla="*/ 596162 h 4330701"/>
              <a:gd name="connsiteX49274" fmla="*/ 5972549 w 12191966"/>
              <a:gd name="connsiteY49274" fmla="*/ 592986 h 4330701"/>
              <a:gd name="connsiteX49275" fmla="*/ 5961040 w 12191966"/>
              <a:gd name="connsiteY49275" fmla="*/ 594574 h 4330701"/>
              <a:gd name="connsiteX49276" fmla="*/ 5951117 w 12191966"/>
              <a:gd name="connsiteY49276" fmla="*/ 596162 h 4330701"/>
              <a:gd name="connsiteX49277" fmla="*/ 5934054 w 12191966"/>
              <a:gd name="connsiteY49277" fmla="*/ 599336 h 4330701"/>
              <a:gd name="connsiteX49278" fmla="*/ 5916983 w 12191966"/>
              <a:gd name="connsiteY49278" fmla="*/ 602909 h 4330701"/>
              <a:gd name="connsiteX49279" fmla="*/ 5906270 w 12191966"/>
              <a:gd name="connsiteY49279" fmla="*/ 604894 h 4330701"/>
              <a:gd name="connsiteX49280" fmla="*/ 5894367 w 12191966"/>
              <a:gd name="connsiteY49280" fmla="*/ 606481 h 4330701"/>
              <a:gd name="connsiteX49281" fmla="*/ 5894367 w 12191966"/>
              <a:gd name="connsiteY49281" fmla="*/ 604099 h 4330701"/>
              <a:gd name="connsiteX49282" fmla="*/ 5894764 w 12191966"/>
              <a:gd name="connsiteY49282" fmla="*/ 602116 h 4330701"/>
              <a:gd name="connsiteX49283" fmla="*/ 5895557 w 12191966"/>
              <a:gd name="connsiteY49283" fmla="*/ 600130 h 4330701"/>
              <a:gd name="connsiteX49284" fmla="*/ 5896351 w 12191966"/>
              <a:gd name="connsiteY49284" fmla="*/ 598542 h 4330701"/>
              <a:gd name="connsiteX49285" fmla="*/ 5897543 w 12191966"/>
              <a:gd name="connsiteY49285" fmla="*/ 596955 h 4330701"/>
              <a:gd name="connsiteX49286" fmla="*/ 5898732 w 12191966"/>
              <a:gd name="connsiteY49286" fmla="*/ 596162 h 4330701"/>
              <a:gd name="connsiteX49287" fmla="*/ 5901910 w 12191966"/>
              <a:gd name="connsiteY49287" fmla="*/ 594574 h 4330701"/>
              <a:gd name="connsiteX49288" fmla="*/ 5905477 w 12191966"/>
              <a:gd name="connsiteY49288" fmla="*/ 593384 h 4330701"/>
              <a:gd name="connsiteX49289" fmla="*/ 5909447 w 12191966"/>
              <a:gd name="connsiteY49289" fmla="*/ 592986 h 4330701"/>
              <a:gd name="connsiteX49290" fmla="*/ 5917381 w 12191966"/>
              <a:gd name="connsiteY49290" fmla="*/ 592589 h 4330701"/>
              <a:gd name="connsiteX49291" fmla="*/ 5911828 w 12191966"/>
              <a:gd name="connsiteY49291" fmla="*/ 589017 h 4330701"/>
              <a:gd name="connsiteX49292" fmla="*/ 5906270 w 12191966"/>
              <a:gd name="connsiteY49292" fmla="*/ 584651 h 4330701"/>
              <a:gd name="connsiteX49293" fmla="*/ 5901509 w 12191966"/>
              <a:gd name="connsiteY49293" fmla="*/ 579491 h 4330701"/>
              <a:gd name="connsiteX49294" fmla="*/ 5896749 w 12191966"/>
              <a:gd name="connsiteY49294" fmla="*/ 574331 h 4330701"/>
              <a:gd name="connsiteX49295" fmla="*/ 5892382 w 12191966"/>
              <a:gd name="connsiteY49295" fmla="*/ 568774 h 4330701"/>
              <a:gd name="connsiteX49296" fmla="*/ 5887222 w 12191966"/>
              <a:gd name="connsiteY49296" fmla="*/ 564011 h 4330701"/>
              <a:gd name="connsiteX49297" fmla="*/ 5881668 w 12191966"/>
              <a:gd name="connsiteY49297" fmla="*/ 559249 h 4330701"/>
              <a:gd name="connsiteX49298" fmla="*/ 5876507 w 12191966"/>
              <a:gd name="connsiteY49298" fmla="*/ 555676 h 4330701"/>
              <a:gd name="connsiteX49299" fmla="*/ 5873729 w 12191966"/>
              <a:gd name="connsiteY49299" fmla="*/ 560042 h 4330701"/>
              <a:gd name="connsiteX49300" fmla="*/ 5872142 w 12191966"/>
              <a:gd name="connsiteY49300" fmla="*/ 564408 h 4330701"/>
              <a:gd name="connsiteX49301" fmla="*/ 5870160 w 12191966"/>
              <a:gd name="connsiteY49301" fmla="*/ 568774 h 4330701"/>
              <a:gd name="connsiteX49302" fmla="*/ 5869365 w 12191966"/>
              <a:gd name="connsiteY49302" fmla="*/ 574331 h 4330701"/>
              <a:gd name="connsiteX49303" fmla="*/ 5863809 w 12191966"/>
              <a:gd name="connsiteY49303" fmla="*/ 569569 h 4330701"/>
              <a:gd name="connsiteX49304" fmla="*/ 5860634 w 12191966"/>
              <a:gd name="connsiteY49304" fmla="*/ 566789 h 4330701"/>
              <a:gd name="connsiteX49305" fmla="*/ 5858251 w 12191966"/>
              <a:gd name="connsiteY49305" fmla="*/ 564408 h 4330701"/>
              <a:gd name="connsiteX49306" fmla="*/ 5856268 w 12191966"/>
              <a:gd name="connsiteY49306" fmla="*/ 560836 h 4330701"/>
              <a:gd name="connsiteX49307" fmla="*/ 5854283 w 12191966"/>
              <a:gd name="connsiteY49307" fmla="*/ 557264 h 4330701"/>
              <a:gd name="connsiteX49308" fmla="*/ 5852697 w 12191966"/>
              <a:gd name="connsiteY49308" fmla="*/ 552501 h 4330701"/>
              <a:gd name="connsiteX49309" fmla="*/ 5852298 w 12191966"/>
              <a:gd name="connsiteY49309" fmla="*/ 546944 h 4330701"/>
              <a:gd name="connsiteX49310" fmla="*/ 5853096 w 12191966"/>
              <a:gd name="connsiteY49310" fmla="*/ 543770 h 4330701"/>
              <a:gd name="connsiteX49311" fmla="*/ 5854679 w 12191966"/>
              <a:gd name="connsiteY49311" fmla="*/ 541784 h 4330701"/>
              <a:gd name="connsiteX49312" fmla="*/ 5856268 w 12191966"/>
              <a:gd name="connsiteY49312" fmla="*/ 540992 h 4330701"/>
              <a:gd name="connsiteX49313" fmla="*/ 5857856 w 12191966"/>
              <a:gd name="connsiteY49313" fmla="*/ 540196 h 4330701"/>
              <a:gd name="connsiteX49314" fmla="*/ 5859841 w 12191966"/>
              <a:gd name="connsiteY49314" fmla="*/ 540196 h 4330701"/>
              <a:gd name="connsiteX49315" fmla="*/ 5861429 w 12191966"/>
              <a:gd name="connsiteY49315" fmla="*/ 540992 h 4330701"/>
              <a:gd name="connsiteX49316" fmla="*/ 5865395 w 12191966"/>
              <a:gd name="connsiteY49316" fmla="*/ 541784 h 4330701"/>
              <a:gd name="connsiteX49317" fmla="*/ 5868173 w 12191966"/>
              <a:gd name="connsiteY49317" fmla="*/ 542975 h 4330701"/>
              <a:gd name="connsiteX49318" fmla="*/ 5869761 w 12191966"/>
              <a:gd name="connsiteY49318" fmla="*/ 543372 h 4330701"/>
              <a:gd name="connsiteX49319" fmla="*/ 5870953 w 12191966"/>
              <a:gd name="connsiteY49319" fmla="*/ 542975 h 4330701"/>
              <a:gd name="connsiteX49320" fmla="*/ 5871349 w 12191966"/>
              <a:gd name="connsiteY49320" fmla="*/ 541784 h 4330701"/>
              <a:gd name="connsiteX49321" fmla="*/ 5871745 w 12191966"/>
              <a:gd name="connsiteY49321" fmla="*/ 539801 h 4330701"/>
              <a:gd name="connsiteX49322" fmla="*/ 5871745 w 12191966"/>
              <a:gd name="connsiteY49322" fmla="*/ 536625 h 4330701"/>
              <a:gd name="connsiteX49323" fmla="*/ 5871349 w 12191966"/>
              <a:gd name="connsiteY49323" fmla="*/ 533449 h 4330701"/>
              <a:gd name="connsiteX49324" fmla="*/ 5875715 w 12191966"/>
              <a:gd name="connsiteY49324" fmla="*/ 534245 h 4330701"/>
              <a:gd name="connsiteX49325" fmla="*/ 5880479 w 12191966"/>
              <a:gd name="connsiteY49325" fmla="*/ 535435 h 4330701"/>
              <a:gd name="connsiteX49326" fmla="*/ 5885238 w 12191966"/>
              <a:gd name="connsiteY49326" fmla="*/ 535830 h 4330701"/>
              <a:gd name="connsiteX49327" fmla="*/ 5889999 w 12191966"/>
              <a:gd name="connsiteY49327" fmla="*/ 535830 h 4330701"/>
              <a:gd name="connsiteX49328" fmla="*/ 5894764 w 12191966"/>
              <a:gd name="connsiteY49328" fmla="*/ 535435 h 4330701"/>
              <a:gd name="connsiteX49329" fmla="*/ 5899924 w 12191966"/>
              <a:gd name="connsiteY49329" fmla="*/ 534245 h 4330701"/>
              <a:gd name="connsiteX49330" fmla="*/ 5904287 w 12191966"/>
              <a:gd name="connsiteY49330" fmla="*/ 532656 h 4330701"/>
              <a:gd name="connsiteX49331" fmla="*/ 5909050 w 12191966"/>
              <a:gd name="connsiteY49331" fmla="*/ 530671 h 4330701"/>
              <a:gd name="connsiteX49332" fmla="*/ 5913413 w 12191966"/>
              <a:gd name="connsiteY49332" fmla="*/ 528290 h 4330701"/>
              <a:gd name="connsiteX49333" fmla="*/ 5916983 w 12191966"/>
              <a:gd name="connsiteY49333" fmla="*/ 524717 h 4330701"/>
              <a:gd name="connsiteX49334" fmla="*/ 5920558 w 12191966"/>
              <a:gd name="connsiteY49334" fmla="*/ 520749 h 4330701"/>
              <a:gd name="connsiteX49335" fmla="*/ 5923337 w 12191966"/>
              <a:gd name="connsiteY49335" fmla="*/ 516780 h 4330701"/>
              <a:gd name="connsiteX49336" fmla="*/ 5926116 w 12191966"/>
              <a:gd name="connsiteY49336" fmla="*/ 511223 h 4330701"/>
              <a:gd name="connsiteX49337" fmla="*/ 5927704 w 12191966"/>
              <a:gd name="connsiteY49337" fmla="*/ 505666 h 4330701"/>
              <a:gd name="connsiteX49338" fmla="*/ 5928499 w 12191966"/>
              <a:gd name="connsiteY49338" fmla="*/ 499315 h 4330701"/>
              <a:gd name="connsiteX49339" fmla="*/ 5928499 w 12191966"/>
              <a:gd name="connsiteY49339" fmla="*/ 492171 h 4330701"/>
              <a:gd name="connsiteX49340" fmla="*/ 5930082 w 12191966"/>
              <a:gd name="connsiteY49340" fmla="*/ 487804 h 4330701"/>
              <a:gd name="connsiteX49341" fmla="*/ 5930481 w 12191966"/>
              <a:gd name="connsiteY49341" fmla="*/ 486613 h 4330701"/>
              <a:gd name="connsiteX49342" fmla="*/ 5931670 w 12191966"/>
              <a:gd name="connsiteY49342" fmla="*/ 487011 h 4330701"/>
              <a:gd name="connsiteX49343" fmla="*/ 5931670 w 12191966"/>
              <a:gd name="connsiteY49343" fmla="*/ 487804 h 4330701"/>
              <a:gd name="connsiteX49344" fmla="*/ 5932069 w 12191966"/>
              <a:gd name="connsiteY49344" fmla="*/ 488995 h 4330701"/>
              <a:gd name="connsiteX49345" fmla="*/ 5932467 w 12191966"/>
              <a:gd name="connsiteY49345" fmla="*/ 492965 h 4330701"/>
              <a:gd name="connsiteX49346" fmla="*/ 5932467 w 12191966"/>
              <a:gd name="connsiteY49346" fmla="*/ 498521 h 4330701"/>
              <a:gd name="connsiteX49347" fmla="*/ 5932069 w 12191966"/>
              <a:gd name="connsiteY49347" fmla="*/ 503681 h 4330701"/>
              <a:gd name="connsiteX49348" fmla="*/ 5930878 w 12191966"/>
              <a:gd name="connsiteY49348" fmla="*/ 507650 h 4330701"/>
              <a:gd name="connsiteX49349" fmla="*/ 5930481 w 12191966"/>
              <a:gd name="connsiteY49349" fmla="*/ 508840 h 4330701"/>
              <a:gd name="connsiteX49350" fmla="*/ 5932069 w 12191966"/>
              <a:gd name="connsiteY49350" fmla="*/ 507255 h 4330701"/>
              <a:gd name="connsiteX49351" fmla="*/ 5934451 w 12191966"/>
              <a:gd name="connsiteY49351" fmla="*/ 505666 h 4330701"/>
              <a:gd name="connsiteX49352" fmla="*/ 5937229 w 12191966"/>
              <a:gd name="connsiteY49352" fmla="*/ 504871 h 4330701"/>
              <a:gd name="connsiteX49353" fmla="*/ 5939212 w 12191966"/>
              <a:gd name="connsiteY49353" fmla="*/ 504871 h 4330701"/>
              <a:gd name="connsiteX49354" fmla="*/ 5941196 w 12191966"/>
              <a:gd name="connsiteY49354" fmla="*/ 505268 h 4330701"/>
              <a:gd name="connsiteX49355" fmla="*/ 5943178 w 12191966"/>
              <a:gd name="connsiteY49355" fmla="*/ 506062 h 4330701"/>
              <a:gd name="connsiteX49356" fmla="*/ 5946753 w 12191966"/>
              <a:gd name="connsiteY49356" fmla="*/ 508840 h 4330701"/>
              <a:gd name="connsiteX49357" fmla="*/ 5950721 w 12191966"/>
              <a:gd name="connsiteY49357" fmla="*/ 511223 h 4330701"/>
              <a:gd name="connsiteX49358" fmla="*/ 5953102 w 12191966"/>
              <a:gd name="connsiteY49358" fmla="*/ 512811 h 4330701"/>
              <a:gd name="connsiteX49359" fmla="*/ 5955483 w 12191966"/>
              <a:gd name="connsiteY49359" fmla="*/ 513603 h 4330701"/>
              <a:gd name="connsiteX49360" fmla="*/ 5958260 w 12191966"/>
              <a:gd name="connsiteY49360" fmla="*/ 513603 h 4330701"/>
              <a:gd name="connsiteX49361" fmla="*/ 5961832 w 12191966"/>
              <a:gd name="connsiteY49361" fmla="*/ 513603 h 4330701"/>
              <a:gd name="connsiteX49362" fmla="*/ 5965007 w 12191966"/>
              <a:gd name="connsiteY49362" fmla="*/ 513206 h 4330701"/>
              <a:gd name="connsiteX49363" fmla="*/ 5968978 w 12191966"/>
              <a:gd name="connsiteY49363" fmla="*/ 511223 h 4330701"/>
              <a:gd name="connsiteX49364" fmla="*/ 5970170 w 12191966"/>
              <a:gd name="connsiteY49364" fmla="*/ 510825 h 4330701"/>
              <a:gd name="connsiteX49365" fmla="*/ 5971357 w 12191966"/>
              <a:gd name="connsiteY49365" fmla="*/ 509634 h 4330701"/>
              <a:gd name="connsiteX49366" fmla="*/ 5972549 w 12191966"/>
              <a:gd name="connsiteY49366" fmla="*/ 506856 h 4330701"/>
              <a:gd name="connsiteX49367" fmla="*/ 5974531 w 12191966"/>
              <a:gd name="connsiteY49367" fmla="*/ 499315 h 4330701"/>
              <a:gd name="connsiteX49368" fmla="*/ 5975723 w 12191966"/>
              <a:gd name="connsiteY49368" fmla="*/ 495743 h 4330701"/>
              <a:gd name="connsiteX49369" fmla="*/ 5976120 w 12191966"/>
              <a:gd name="connsiteY49369" fmla="*/ 494553 h 4330701"/>
              <a:gd name="connsiteX49370" fmla="*/ 5977310 w 12191966"/>
              <a:gd name="connsiteY49370" fmla="*/ 492965 h 4330701"/>
              <a:gd name="connsiteX49371" fmla="*/ 5978897 w 12191966"/>
              <a:gd name="connsiteY49371" fmla="*/ 492568 h 4330701"/>
              <a:gd name="connsiteX49372" fmla="*/ 5980088 w 12191966"/>
              <a:gd name="connsiteY49372" fmla="*/ 492171 h 4330701"/>
              <a:gd name="connsiteX49373" fmla="*/ 5981675 w 12191966"/>
              <a:gd name="connsiteY49373" fmla="*/ 491774 h 4330701"/>
              <a:gd name="connsiteX49374" fmla="*/ 5984058 w 12191966"/>
              <a:gd name="connsiteY49374" fmla="*/ 492171 h 4330701"/>
              <a:gd name="connsiteX49375" fmla="*/ 5983663 w 12191966"/>
              <a:gd name="connsiteY49375" fmla="*/ 488599 h 4330701"/>
              <a:gd name="connsiteX49376" fmla="*/ 5983263 w 12191966"/>
              <a:gd name="connsiteY49376" fmla="*/ 486216 h 4330701"/>
              <a:gd name="connsiteX49377" fmla="*/ 5981280 w 12191966"/>
              <a:gd name="connsiteY49377" fmla="*/ 481056 h 4330701"/>
              <a:gd name="connsiteX49378" fmla="*/ 5979693 w 12191966"/>
              <a:gd name="connsiteY49378" fmla="*/ 476294 h 4330701"/>
              <a:gd name="connsiteX49379" fmla="*/ 5979297 w 12191966"/>
              <a:gd name="connsiteY49379" fmla="*/ 473119 h 4330701"/>
              <a:gd name="connsiteX49380" fmla="*/ 5979297 w 12191966"/>
              <a:gd name="connsiteY49380" fmla="*/ 469547 h 4330701"/>
              <a:gd name="connsiteX49381" fmla="*/ 5986042 w 12191966"/>
              <a:gd name="connsiteY49381" fmla="*/ 469943 h 4330701"/>
              <a:gd name="connsiteX49382" fmla="*/ 5994376 w 12191966"/>
              <a:gd name="connsiteY49382" fmla="*/ 470737 h 4330701"/>
              <a:gd name="connsiteX49383" fmla="*/ 6003108 w 12191966"/>
              <a:gd name="connsiteY49383" fmla="*/ 469943 h 4330701"/>
              <a:gd name="connsiteX49384" fmla="*/ 6007867 w 12191966"/>
              <a:gd name="connsiteY49384" fmla="*/ 469547 h 4330701"/>
              <a:gd name="connsiteX49385" fmla="*/ 6012233 w 12191966"/>
              <a:gd name="connsiteY49385" fmla="*/ 469150 h 4330701"/>
              <a:gd name="connsiteX49386" fmla="*/ 6016996 w 12191966"/>
              <a:gd name="connsiteY49386" fmla="*/ 467562 h 4330701"/>
              <a:gd name="connsiteX49387" fmla="*/ 6020964 w 12191966"/>
              <a:gd name="connsiteY49387" fmla="*/ 465975 h 4330701"/>
              <a:gd name="connsiteX49388" fmla="*/ 6024536 w 12191966"/>
              <a:gd name="connsiteY49388" fmla="*/ 463990 h 4330701"/>
              <a:gd name="connsiteX49389" fmla="*/ 6027711 w 12191966"/>
              <a:gd name="connsiteY49389" fmla="*/ 461609 h 4330701"/>
              <a:gd name="connsiteX49390" fmla="*/ 6030886 w 12191966"/>
              <a:gd name="connsiteY49390" fmla="*/ 458432 h 4330701"/>
              <a:gd name="connsiteX49391" fmla="*/ 6034060 w 12191966"/>
              <a:gd name="connsiteY49391" fmla="*/ 454862 h 4330701"/>
              <a:gd name="connsiteX49392" fmla="*/ 6036043 w 12191966"/>
              <a:gd name="connsiteY49392" fmla="*/ 450891 h 4330701"/>
              <a:gd name="connsiteX49393" fmla="*/ 6037234 w 12191966"/>
              <a:gd name="connsiteY49393" fmla="*/ 446129 h 4330701"/>
              <a:gd name="connsiteX49394" fmla="*/ 6041600 w 12191966"/>
              <a:gd name="connsiteY49394" fmla="*/ 448113 h 4330701"/>
              <a:gd name="connsiteX49395" fmla="*/ 6045569 w 12191966"/>
              <a:gd name="connsiteY49395" fmla="*/ 448907 h 4330701"/>
              <a:gd name="connsiteX49396" fmla="*/ 6049933 w 12191966"/>
              <a:gd name="connsiteY49396" fmla="*/ 450098 h 4330701"/>
              <a:gd name="connsiteX49397" fmla="*/ 6055092 w 12191966"/>
              <a:gd name="connsiteY49397" fmla="*/ 450495 h 4330701"/>
              <a:gd name="connsiteX49398" fmla="*/ 6063823 w 12191966"/>
              <a:gd name="connsiteY49398" fmla="*/ 450495 h 4330701"/>
              <a:gd name="connsiteX49399" fmla="*/ 6073349 w 12191966"/>
              <a:gd name="connsiteY49399" fmla="*/ 450098 h 4330701"/>
              <a:gd name="connsiteX49400" fmla="*/ 6078507 w 12191966"/>
              <a:gd name="connsiteY49400" fmla="*/ 450098 h 4330701"/>
              <a:gd name="connsiteX49401" fmla="*/ 6082872 w 12191966"/>
              <a:gd name="connsiteY49401" fmla="*/ 450495 h 4330701"/>
              <a:gd name="connsiteX49402" fmla="*/ 6087633 w 12191966"/>
              <a:gd name="connsiteY49402" fmla="*/ 451685 h 4330701"/>
              <a:gd name="connsiteX49403" fmla="*/ 6091999 w 12191966"/>
              <a:gd name="connsiteY49403" fmla="*/ 452876 h 4330701"/>
              <a:gd name="connsiteX49404" fmla="*/ 6096762 w 12191966"/>
              <a:gd name="connsiteY49404" fmla="*/ 455654 h 4330701"/>
              <a:gd name="connsiteX49405" fmla="*/ 6101129 w 12191966"/>
              <a:gd name="connsiteY49405" fmla="*/ 458432 h 4330701"/>
              <a:gd name="connsiteX49406" fmla="*/ 6105097 w 12191966"/>
              <a:gd name="connsiteY49406" fmla="*/ 462403 h 4330701"/>
              <a:gd name="connsiteX49407" fmla="*/ 6109064 w 12191966"/>
              <a:gd name="connsiteY49407" fmla="*/ 467562 h 4330701"/>
              <a:gd name="connsiteX49408" fmla="*/ 6110653 w 12191966"/>
              <a:gd name="connsiteY49408" fmla="*/ 463990 h 4330701"/>
              <a:gd name="connsiteX49409" fmla="*/ 6112240 w 12191966"/>
              <a:gd name="connsiteY49409" fmla="*/ 461212 h 4330701"/>
              <a:gd name="connsiteX49410" fmla="*/ 6113829 w 12191966"/>
              <a:gd name="connsiteY49410" fmla="*/ 458036 h 4330701"/>
              <a:gd name="connsiteX49411" fmla="*/ 6115022 w 12191966"/>
              <a:gd name="connsiteY49411" fmla="*/ 456053 h 4330701"/>
              <a:gd name="connsiteX49412" fmla="*/ 6117005 w 12191966"/>
              <a:gd name="connsiteY49412" fmla="*/ 454066 h 4330701"/>
              <a:gd name="connsiteX49413" fmla="*/ 6119388 w 12191966"/>
              <a:gd name="connsiteY49413" fmla="*/ 452479 h 4330701"/>
              <a:gd name="connsiteX49414" fmla="*/ 6121371 w 12191966"/>
              <a:gd name="connsiteY49414" fmla="*/ 451685 h 4330701"/>
              <a:gd name="connsiteX49415" fmla="*/ 6123752 w 12191966"/>
              <a:gd name="connsiteY49415" fmla="*/ 450495 h 4330701"/>
              <a:gd name="connsiteX49416" fmla="*/ 6128117 w 12191966"/>
              <a:gd name="connsiteY49416" fmla="*/ 450098 h 4330701"/>
              <a:gd name="connsiteX49417" fmla="*/ 6133278 w 12191966"/>
              <a:gd name="connsiteY49417" fmla="*/ 450098 h 4330701"/>
              <a:gd name="connsiteX49418" fmla="*/ 6138437 w 12191966"/>
              <a:gd name="connsiteY49418" fmla="*/ 450495 h 4330701"/>
              <a:gd name="connsiteX49419" fmla="*/ 6143201 w 12191966"/>
              <a:gd name="connsiteY49419" fmla="*/ 451685 h 4330701"/>
              <a:gd name="connsiteX49420" fmla="*/ 6153520 w 12191966"/>
              <a:gd name="connsiteY49420" fmla="*/ 452876 h 4330701"/>
              <a:gd name="connsiteX49421" fmla="*/ 6157885 w 12191966"/>
              <a:gd name="connsiteY49421" fmla="*/ 452876 h 4330701"/>
              <a:gd name="connsiteX49422" fmla="*/ 6162250 w 12191966"/>
              <a:gd name="connsiteY49422" fmla="*/ 452479 h 4330701"/>
              <a:gd name="connsiteX49423" fmla="*/ 6164235 w 12191966"/>
              <a:gd name="connsiteY49423" fmla="*/ 452084 h 4330701"/>
              <a:gd name="connsiteX49424" fmla="*/ 6166220 w 12191966"/>
              <a:gd name="connsiteY49424" fmla="*/ 450891 h 4330701"/>
              <a:gd name="connsiteX49425" fmla="*/ 6168207 w 12191966"/>
              <a:gd name="connsiteY49425" fmla="*/ 450098 h 4330701"/>
              <a:gd name="connsiteX49426" fmla="*/ 6169793 w 12191966"/>
              <a:gd name="connsiteY49426" fmla="*/ 448510 h 4330701"/>
              <a:gd name="connsiteX49427" fmla="*/ 6171382 w 12191966"/>
              <a:gd name="connsiteY49427" fmla="*/ 446527 h 4330701"/>
              <a:gd name="connsiteX49428" fmla="*/ 6172968 w 12191966"/>
              <a:gd name="connsiteY49428" fmla="*/ 444144 h 4330701"/>
              <a:gd name="connsiteX49429" fmla="*/ 6173761 w 12191966"/>
              <a:gd name="connsiteY49429" fmla="*/ 440969 h 4330701"/>
              <a:gd name="connsiteX49430" fmla="*/ 6174951 w 12191966"/>
              <a:gd name="connsiteY49430" fmla="*/ 437397 h 4330701"/>
              <a:gd name="connsiteX49431" fmla="*/ 6176540 w 12191966"/>
              <a:gd name="connsiteY49431" fmla="*/ 438985 h 4330701"/>
              <a:gd name="connsiteX49432" fmla="*/ 6177334 w 12191966"/>
              <a:gd name="connsiteY49432" fmla="*/ 440572 h 4330701"/>
              <a:gd name="connsiteX49433" fmla="*/ 6178923 w 12191966"/>
              <a:gd name="connsiteY49433" fmla="*/ 444144 h 4330701"/>
              <a:gd name="connsiteX49434" fmla="*/ 6180113 w 12191966"/>
              <a:gd name="connsiteY49434" fmla="*/ 448113 h 4330701"/>
              <a:gd name="connsiteX49435" fmla="*/ 6180907 w 12191966"/>
              <a:gd name="connsiteY49435" fmla="*/ 452876 h 4330701"/>
              <a:gd name="connsiteX49436" fmla="*/ 6182098 w 12191966"/>
              <a:gd name="connsiteY49436" fmla="*/ 463196 h 4330701"/>
              <a:gd name="connsiteX49437" fmla="*/ 6182889 w 12191966"/>
              <a:gd name="connsiteY49437" fmla="*/ 467562 h 4330701"/>
              <a:gd name="connsiteX49438" fmla="*/ 6184478 w 12191966"/>
              <a:gd name="connsiteY49438" fmla="*/ 471531 h 4330701"/>
              <a:gd name="connsiteX49439" fmla="*/ 6184874 w 12191966"/>
              <a:gd name="connsiteY49439" fmla="*/ 465181 h 4330701"/>
              <a:gd name="connsiteX49440" fmla="*/ 6186464 w 12191966"/>
              <a:gd name="connsiteY49440" fmla="*/ 460021 h 4330701"/>
              <a:gd name="connsiteX49441" fmla="*/ 6188049 w 12191966"/>
              <a:gd name="connsiteY49441" fmla="*/ 456448 h 4330701"/>
              <a:gd name="connsiteX49442" fmla="*/ 6188844 w 12191966"/>
              <a:gd name="connsiteY49442" fmla="*/ 455654 h 4330701"/>
              <a:gd name="connsiteX49443" fmla="*/ 6189638 w 12191966"/>
              <a:gd name="connsiteY49443" fmla="*/ 454862 h 4330701"/>
              <a:gd name="connsiteX49444" fmla="*/ 6190431 w 12191966"/>
              <a:gd name="connsiteY49444" fmla="*/ 454862 h 4330701"/>
              <a:gd name="connsiteX49445" fmla="*/ 6191623 w 12191966"/>
              <a:gd name="connsiteY49445" fmla="*/ 456053 h 4330701"/>
              <a:gd name="connsiteX49446" fmla="*/ 6192415 w 12191966"/>
              <a:gd name="connsiteY49446" fmla="*/ 456845 h 4330701"/>
              <a:gd name="connsiteX49447" fmla="*/ 6193602 w 12191966"/>
              <a:gd name="connsiteY49447" fmla="*/ 458432 h 4330701"/>
              <a:gd name="connsiteX49448" fmla="*/ 6194795 w 12191966"/>
              <a:gd name="connsiteY49448" fmla="*/ 463593 h 4330701"/>
              <a:gd name="connsiteX49449" fmla="*/ 6195986 w 12191966"/>
              <a:gd name="connsiteY49449" fmla="*/ 470737 h 4330701"/>
              <a:gd name="connsiteX49450" fmla="*/ 6203127 w 12191966"/>
              <a:gd name="connsiteY49450" fmla="*/ 468753 h 4330701"/>
              <a:gd name="connsiteX49451" fmla="*/ 6209874 w 12191966"/>
              <a:gd name="connsiteY49451" fmla="*/ 467562 h 4330701"/>
              <a:gd name="connsiteX49452" fmla="*/ 6217416 w 12191966"/>
              <a:gd name="connsiteY49452" fmla="*/ 467165 h 4330701"/>
              <a:gd name="connsiteX49453" fmla="*/ 6225749 w 12191966"/>
              <a:gd name="connsiteY49453" fmla="*/ 467562 h 4330701"/>
              <a:gd name="connsiteX49454" fmla="*/ 6241622 w 12191966"/>
              <a:gd name="connsiteY49454" fmla="*/ 469150 h 4330701"/>
              <a:gd name="connsiteX49455" fmla="*/ 6257496 w 12191966"/>
              <a:gd name="connsiteY49455" fmla="*/ 471134 h 4330701"/>
              <a:gd name="connsiteX49456" fmla="*/ 6265037 w 12191966"/>
              <a:gd name="connsiteY49456" fmla="*/ 471929 h 4330701"/>
              <a:gd name="connsiteX49457" fmla="*/ 6273371 w 12191966"/>
              <a:gd name="connsiteY49457" fmla="*/ 471929 h 4330701"/>
              <a:gd name="connsiteX49458" fmla="*/ 6280120 w 12191966"/>
              <a:gd name="connsiteY49458" fmla="*/ 471531 h 4330701"/>
              <a:gd name="connsiteX49459" fmla="*/ 6287263 w 12191966"/>
              <a:gd name="connsiteY49459" fmla="*/ 470737 h 4330701"/>
              <a:gd name="connsiteX49460" fmla="*/ 6290835 w 12191966"/>
              <a:gd name="connsiteY49460" fmla="*/ 469547 h 4330701"/>
              <a:gd name="connsiteX49461" fmla="*/ 6294010 w 12191966"/>
              <a:gd name="connsiteY49461" fmla="*/ 467959 h 4330701"/>
              <a:gd name="connsiteX49462" fmla="*/ 6296787 w 12191966"/>
              <a:gd name="connsiteY49462" fmla="*/ 466768 h 4330701"/>
              <a:gd name="connsiteX49463" fmla="*/ 6299962 w 12191966"/>
              <a:gd name="connsiteY49463" fmla="*/ 464387 h 4330701"/>
              <a:gd name="connsiteX49464" fmla="*/ 6302343 w 12191966"/>
              <a:gd name="connsiteY49464" fmla="*/ 462403 h 4330701"/>
              <a:gd name="connsiteX49465" fmla="*/ 6305518 w 12191966"/>
              <a:gd name="connsiteY49465" fmla="*/ 459623 h 4330701"/>
              <a:gd name="connsiteX49466" fmla="*/ 6307502 w 12191966"/>
              <a:gd name="connsiteY49466" fmla="*/ 456448 h 4330701"/>
              <a:gd name="connsiteX49467" fmla="*/ 6309883 w 12191966"/>
              <a:gd name="connsiteY49467" fmla="*/ 453670 h 4330701"/>
              <a:gd name="connsiteX49468" fmla="*/ 6312265 w 12191966"/>
              <a:gd name="connsiteY49468" fmla="*/ 457640 h 4330701"/>
              <a:gd name="connsiteX49469" fmla="*/ 6315043 w 12191966"/>
              <a:gd name="connsiteY49469" fmla="*/ 461212 h 4330701"/>
              <a:gd name="connsiteX49470" fmla="*/ 6318218 w 12191966"/>
              <a:gd name="connsiteY49470" fmla="*/ 463990 h 4330701"/>
              <a:gd name="connsiteX49471" fmla="*/ 6321790 w 12191966"/>
              <a:gd name="connsiteY49471" fmla="*/ 466768 h 4330701"/>
              <a:gd name="connsiteX49472" fmla="*/ 6326553 w 12191966"/>
              <a:gd name="connsiteY49472" fmla="*/ 468753 h 4330701"/>
              <a:gd name="connsiteX49473" fmla="*/ 6330523 w 12191966"/>
              <a:gd name="connsiteY49473" fmla="*/ 469943 h 4330701"/>
              <a:gd name="connsiteX49474" fmla="*/ 6334889 w 12191966"/>
              <a:gd name="connsiteY49474" fmla="*/ 471134 h 4330701"/>
              <a:gd name="connsiteX49475" fmla="*/ 6340046 w 12191966"/>
              <a:gd name="connsiteY49475" fmla="*/ 471531 h 4330701"/>
              <a:gd name="connsiteX49476" fmla="*/ 6344415 w 12191966"/>
              <a:gd name="connsiteY49476" fmla="*/ 471531 h 4330701"/>
              <a:gd name="connsiteX49477" fmla="*/ 6349176 w 12191966"/>
              <a:gd name="connsiteY49477" fmla="*/ 471134 h 4330701"/>
              <a:gd name="connsiteX49478" fmla="*/ 6353938 w 12191966"/>
              <a:gd name="connsiteY49478" fmla="*/ 469943 h 4330701"/>
              <a:gd name="connsiteX49479" fmla="*/ 6358700 w 12191966"/>
              <a:gd name="connsiteY49479" fmla="*/ 468753 h 4330701"/>
              <a:gd name="connsiteX49480" fmla="*/ 6362668 w 12191966"/>
              <a:gd name="connsiteY49480" fmla="*/ 466768 h 4330701"/>
              <a:gd name="connsiteX49481" fmla="*/ 6366637 w 12191966"/>
              <a:gd name="connsiteY49481" fmla="*/ 464387 h 4330701"/>
              <a:gd name="connsiteX49482" fmla="*/ 6370210 w 12191966"/>
              <a:gd name="connsiteY49482" fmla="*/ 461609 h 4330701"/>
              <a:gd name="connsiteX49483" fmla="*/ 6372989 w 12191966"/>
              <a:gd name="connsiteY49483" fmla="*/ 458432 h 4330701"/>
              <a:gd name="connsiteX49484" fmla="*/ 6371401 w 12191966"/>
              <a:gd name="connsiteY49484" fmla="*/ 454862 h 4330701"/>
              <a:gd name="connsiteX49485" fmla="*/ 6370210 w 12191966"/>
              <a:gd name="connsiteY49485" fmla="*/ 451685 h 4330701"/>
              <a:gd name="connsiteX49486" fmla="*/ 6369020 w 12191966"/>
              <a:gd name="connsiteY49486" fmla="*/ 446922 h 4330701"/>
              <a:gd name="connsiteX49487" fmla="*/ 6368623 w 12191966"/>
              <a:gd name="connsiteY49487" fmla="*/ 441366 h 4330701"/>
              <a:gd name="connsiteX49488" fmla="*/ 6376958 w 12191966"/>
              <a:gd name="connsiteY49488" fmla="*/ 436604 h 4330701"/>
              <a:gd name="connsiteX49489" fmla="*/ 6385690 w 12191966"/>
              <a:gd name="connsiteY49489" fmla="*/ 433030 h 4330701"/>
              <a:gd name="connsiteX49490" fmla="*/ 6393626 w 12191966"/>
              <a:gd name="connsiteY49490" fmla="*/ 430650 h 4330701"/>
              <a:gd name="connsiteX49491" fmla="*/ 6401563 w 12191966"/>
              <a:gd name="connsiteY49491" fmla="*/ 428267 h 4330701"/>
              <a:gd name="connsiteX49492" fmla="*/ 6409107 w 12191966"/>
              <a:gd name="connsiteY49492" fmla="*/ 427474 h 4330701"/>
              <a:gd name="connsiteX49493" fmla="*/ 6416645 w 12191966"/>
              <a:gd name="connsiteY49493" fmla="*/ 426284 h 4330701"/>
              <a:gd name="connsiteX49494" fmla="*/ 6430931 w 12191966"/>
              <a:gd name="connsiteY49494" fmla="*/ 425094 h 4330701"/>
              <a:gd name="connsiteX49495" fmla="*/ 6437281 w 12191966"/>
              <a:gd name="connsiteY49495" fmla="*/ 423901 h 4330701"/>
              <a:gd name="connsiteX49496" fmla="*/ 6444027 w 12191966"/>
              <a:gd name="connsiteY49496" fmla="*/ 421917 h 4330701"/>
              <a:gd name="connsiteX49497" fmla="*/ 6449980 w 12191966"/>
              <a:gd name="connsiteY49497" fmla="*/ 419537 h 4330701"/>
              <a:gd name="connsiteX49498" fmla="*/ 6452758 w 12191966"/>
              <a:gd name="connsiteY49498" fmla="*/ 417551 h 4330701"/>
              <a:gd name="connsiteX49499" fmla="*/ 6455933 w 12191966"/>
              <a:gd name="connsiteY49499" fmla="*/ 415566 h 4330701"/>
              <a:gd name="connsiteX49500" fmla="*/ 6458314 w 12191966"/>
              <a:gd name="connsiteY49500" fmla="*/ 412788 h 4330701"/>
              <a:gd name="connsiteX49501" fmla="*/ 6461489 w 12191966"/>
              <a:gd name="connsiteY49501" fmla="*/ 410010 h 4330701"/>
              <a:gd name="connsiteX49502" fmla="*/ 6463870 w 12191966"/>
              <a:gd name="connsiteY49502" fmla="*/ 406835 h 4330701"/>
              <a:gd name="connsiteX49503" fmla="*/ 6466252 w 12191966"/>
              <a:gd name="connsiteY49503" fmla="*/ 403262 h 4330701"/>
              <a:gd name="connsiteX49504" fmla="*/ 6469427 w 12191966"/>
              <a:gd name="connsiteY49504" fmla="*/ 399293 h 4330701"/>
              <a:gd name="connsiteX49505" fmla="*/ 6471411 w 12191966"/>
              <a:gd name="connsiteY49505" fmla="*/ 394927 h 4330701"/>
              <a:gd name="connsiteX49506" fmla="*/ 6476570 w 12191966"/>
              <a:gd name="connsiteY49506" fmla="*/ 383814 h 4330701"/>
              <a:gd name="connsiteX49507" fmla="*/ 6473792 w 12191966"/>
              <a:gd name="connsiteY49507" fmla="*/ 380639 h 4330701"/>
              <a:gd name="connsiteX49508" fmla="*/ 6471808 w 12191966"/>
              <a:gd name="connsiteY49508" fmla="*/ 378654 h 4330701"/>
              <a:gd name="connsiteX49509" fmla="*/ 6469823 w 12191966"/>
              <a:gd name="connsiteY49509" fmla="*/ 378257 h 4330701"/>
              <a:gd name="connsiteX49510" fmla="*/ 6468633 w 12191966"/>
              <a:gd name="connsiteY49510" fmla="*/ 378654 h 4330701"/>
              <a:gd name="connsiteX49511" fmla="*/ 6467045 w 12191966"/>
              <a:gd name="connsiteY49511" fmla="*/ 379845 h 4330701"/>
              <a:gd name="connsiteX49512" fmla="*/ 6465458 w 12191966"/>
              <a:gd name="connsiteY49512" fmla="*/ 381433 h 4330701"/>
              <a:gd name="connsiteX49513" fmla="*/ 6462283 w 12191966"/>
              <a:gd name="connsiteY49513" fmla="*/ 386195 h 4330701"/>
              <a:gd name="connsiteX49514" fmla="*/ 6459505 w 12191966"/>
              <a:gd name="connsiteY49514" fmla="*/ 391751 h 4330701"/>
              <a:gd name="connsiteX49515" fmla="*/ 6457520 w 12191966"/>
              <a:gd name="connsiteY49515" fmla="*/ 394135 h 4330701"/>
              <a:gd name="connsiteX49516" fmla="*/ 6455536 w 12191966"/>
              <a:gd name="connsiteY49516" fmla="*/ 396515 h 4330701"/>
              <a:gd name="connsiteX49517" fmla="*/ 6453552 w 12191966"/>
              <a:gd name="connsiteY49517" fmla="*/ 398499 h 4330701"/>
              <a:gd name="connsiteX49518" fmla="*/ 6450773 w 12191966"/>
              <a:gd name="connsiteY49518" fmla="*/ 399293 h 4330701"/>
              <a:gd name="connsiteX49519" fmla="*/ 6448392 w 12191966"/>
              <a:gd name="connsiteY49519" fmla="*/ 399293 h 4330701"/>
              <a:gd name="connsiteX49520" fmla="*/ 6445217 w 12191966"/>
              <a:gd name="connsiteY49520" fmla="*/ 398896 h 4330701"/>
              <a:gd name="connsiteX49521" fmla="*/ 6448789 w 12191966"/>
              <a:gd name="connsiteY49521" fmla="*/ 392942 h 4330701"/>
              <a:gd name="connsiteX49522" fmla="*/ 6451964 w 12191966"/>
              <a:gd name="connsiteY49522" fmla="*/ 387386 h 4330701"/>
              <a:gd name="connsiteX49523" fmla="*/ 6455933 w 12191966"/>
              <a:gd name="connsiteY49523" fmla="*/ 382623 h 4330701"/>
              <a:gd name="connsiteX49524" fmla="*/ 6459902 w 12191966"/>
              <a:gd name="connsiteY49524" fmla="*/ 378654 h 4330701"/>
              <a:gd name="connsiteX49525" fmla="*/ 6463870 w 12191966"/>
              <a:gd name="connsiteY49525" fmla="*/ 375082 h 4330701"/>
              <a:gd name="connsiteX49526" fmla="*/ 6468633 w 12191966"/>
              <a:gd name="connsiteY49526" fmla="*/ 372303 h 4330701"/>
              <a:gd name="connsiteX49527" fmla="*/ 6472998 w 12191966"/>
              <a:gd name="connsiteY49527" fmla="*/ 370318 h 4330701"/>
              <a:gd name="connsiteX49528" fmla="*/ 6478158 w 12191966"/>
              <a:gd name="connsiteY49528" fmla="*/ 368335 h 4330701"/>
              <a:gd name="connsiteX49529" fmla="*/ 6482920 w 12191966"/>
              <a:gd name="connsiteY49529" fmla="*/ 366746 h 4330701"/>
              <a:gd name="connsiteX49530" fmla="*/ 6488080 w 12191966"/>
              <a:gd name="connsiteY49530" fmla="*/ 365158 h 4330701"/>
              <a:gd name="connsiteX49531" fmla="*/ 6499192 w 12191966"/>
              <a:gd name="connsiteY49531" fmla="*/ 363571 h 4330701"/>
              <a:gd name="connsiteX49532" fmla="*/ 6509908 w 12191966"/>
              <a:gd name="connsiteY49532" fmla="*/ 363174 h 4330701"/>
              <a:gd name="connsiteX49533" fmla="*/ 6521814 w 12191966"/>
              <a:gd name="connsiteY49533" fmla="*/ 363174 h 4330701"/>
              <a:gd name="connsiteX49534" fmla="*/ 6544833 w 12191966"/>
              <a:gd name="connsiteY49534" fmla="*/ 363571 h 4330701"/>
              <a:gd name="connsiteX49535" fmla="*/ 6556342 w 12191966"/>
              <a:gd name="connsiteY49535" fmla="*/ 363174 h 4330701"/>
              <a:gd name="connsiteX49536" fmla="*/ 6566661 w 12191966"/>
              <a:gd name="connsiteY49536" fmla="*/ 362380 h 4330701"/>
              <a:gd name="connsiteX49537" fmla="*/ 6572217 w 12191966"/>
              <a:gd name="connsiteY49537" fmla="*/ 360793 h 4330701"/>
              <a:gd name="connsiteX49538" fmla="*/ 6577377 w 12191966"/>
              <a:gd name="connsiteY49538" fmla="*/ 359602 h 4330701"/>
              <a:gd name="connsiteX49539" fmla="*/ 6582536 w 12191966"/>
              <a:gd name="connsiteY49539" fmla="*/ 357617 h 4330701"/>
              <a:gd name="connsiteX49540" fmla="*/ 6587298 w 12191966"/>
              <a:gd name="connsiteY49540" fmla="*/ 355633 h 4330701"/>
              <a:gd name="connsiteX49541" fmla="*/ 6592061 w 12191966"/>
              <a:gd name="connsiteY49541" fmla="*/ 353252 h 4330701"/>
              <a:gd name="connsiteX49542" fmla="*/ 6596427 w 12191966"/>
              <a:gd name="connsiteY49542" fmla="*/ 349680 h 4330701"/>
              <a:gd name="connsiteX49543" fmla="*/ 6600792 w 12191966"/>
              <a:gd name="connsiteY49543" fmla="*/ 346107 h 4330701"/>
              <a:gd name="connsiteX49544" fmla="*/ 6604761 w 12191966"/>
              <a:gd name="connsiteY49544" fmla="*/ 341742 h 4330701"/>
              <a:gd name="connsiteX49545" fmla="*/ 6607539 w 12191966"/>
              <a:gd name="connsiteY49545" fmla="*/ 345313 h 4330701"/>
              <a:gd name="connsiteX49546" fmla="*/ 6610317 w 12191966"/>
              <a:gd name="connsiteY49546" fmla="*/ 348091 h 4330701"/>
              <a:gd name="connsiteX49547" fmla="*/ 6613095 w 12191966"/>
              <a:gd name="connsiteY49547" fmla="*/ 350870 h 4330701"/>
              <a:gd name="connsiteX49548" fmla="*/ 6615477 w 12191966"/>
              <a:gd name="connsiteY49548" fmla="*/ 352061 h 4330701"/>
              <a:gd name="connsiteX49549" fmla="*/ 6617858 w 12191966"/>
              <a:gd name="connsiteY49549" fmla="*/ 353252 h 4330701"/>
              <a:gd name="connsiteX49550" fmla="*/ 6621033 w 12191966"/>
              <a:gd name="connsiteY49550" fmla="*/ 353649 h 4330701"/>
              <a:gd name="connsiteX49551" fmla="*/ 6623414 w 12191966"/>
              <a:gd name="connsiteY49551" fmla="*/ 353649 h 4330701"/>
              <a:gd name="connsiteX49552" fmla="*/ 6625398 w 12191966"/>
              <a:gd name="connsiteY49552" fmla="*/ 353649 h 4330701"/>
              <a:gd name="connsiteX49553" fmla="*/ 6628177 w 12191966"/>
              <a:gd name="connsiteY49553" fmla="*/ 353252 h 4330701"/>
              <a:gd name="connsiteX49554" fmla="*/ 6630558 w 12191966"/>
              <a:gd name="connsiteY49554" fmla="*/ 352061 h 4330701"/>
              <a:gd name="connsiteX49555" fmla="*/ 6634923 w 12191966"/>
              <a:gd name="connsiteY49555" fmla="*/ 349283 h 4330701"/>
              <a:gd name="connsiteX49556" fmla="*/ 6639686 w 12191966"/>
              <a:gd name="connsiteY49556" fmla="*/ 346107 h 4330701"/>
              <a:gd name="connsiteX49557" fmla="*/ 6644052 w 12191966"/>
              <a:gd name="connsiteY49557" fmla="*/ 342137 h 4330701"/>
              <a:gd name="connsiteX49558" fmla="*/ 6648020 w 12191966"/>
              <a:gd name="connsiteY49558" fmla="*/ 338566 h 4330701"/>
              <a:gd name="connsiteX49559" fmla="*/ 6651989 w 12191966"/>
              <a:gd name="connsiteY49559" fmla="*/ 335787 h 4330701"/>
              <a:gd name="connsiteX49560" fmla="*/ 6655958 w 12191966"/>
              <a:gd name="connsiteY49560" fmla="*/ 333009 h 4330701"/>
              <a:gd name="connsiteX49561" fmla="*/ 6657545 w 12191966"/>
              <a:gd name="connsiteY49561" fmla="*/ 332612 h 4330701"/>
              <a:gd name="connsiteX49562" fmla="*/ 6659530 w 12191966"/>
              <a:gd name="connsiteY49562" fmla="*/ 332215 h 4330701"/>
              <a:gd name="connsiteX49563" fmla="*/ 6661117 w 12191966"/>
              <a:gd name="connsiteY49563" fmla="*/ 332215 h 4330701"/>
              <a:gd name="connsiteX49564" fmla="*/ 6663102 w 12191966"/>
              <a:gd name="connsiteY49564" fmla="*/ 332215 h 4330701"/>
              <a:gd name="connsiteX49565" fmla="*/ 6664689 w 12191966"/>
              <a:gd name="connsiteY49565" fmla="*/ 333009 h 4330701"/>
              <a:gd name="connsiteX49566" fmla="*/ 6666277 w 12191966"/>
              <a:gd name="connsiteY49566" fmla="*/ 334598 h 4330701"/>
              <a:gd name="connsiteX49567" fmla="*/ 6667467 w 12191966"/>
              <a:gd name="connsiteY49567" fmla="*/ 336581 h 4330701"/>
              <a:gd name="connsiteX49568" fmla="*/ 6669055 w 12191966"/>
              <a:gd name="connsiteY49568" fmla="*/ 338964 h 4330701"/>
              <a:gd name="connsiteX49569" fmla="*/ 6670642 w 12191966"/>
              <a:gd name="connsiteY49569" fmla="*/ 342535 h 4330701"/>
              <a:gd name="connsiteX49570" fmla="*/ 6672230 w 12191966"/>
              <a:gd name="connsiteY49570" fmla="*/ 346503 h 4330701"/>
              <a:gd name="connsiteX49571" fmla="*/ 6676992 w 12191966"/>
              <a:gd name="connsiteY49571" fmla="*/ 345313 h 4330701"/>
              <a:gd name="connsiteX49572" fmla="*/ 6679770 w 12191966"/>
              <a:gd name="connsiteY49572" fmla="*/ 343725 h 4330701"/>
              <a:gd name="connsiteX49573" fmla="*/ 6681755 w 12191966"/>
              <a:gd name="connsiteY49573" fmla="*/ 342535 h 4330701"/>
              <a:gd name="connsiteX49574" fmla="*/ 6683342 w 12191966"/>
              <a:gd name="connsiteY49574" fmla="*/ 340550 h 4330701"/>
              <a:gd name="connsiteX49575" fmla="*/ 6685327 w 12191966"/>
              <a:gd name="connsiteY49575" fmla="*/ 338566 h 4330701"/>
              <a:gd name="connsiteX49576" fmla="*/ 6686120 w 12191966"/>
              <a:gd name="connsiteY49576" fmla="*/ 336184 h 4330701"/>
              <a:gd name="connsiteX49577" fmla="*/ 6687311 w 12191966"/>
              <a:gd name="connsiteY49577" fmla="*/ 333802 h 4330701"/>
              <a:gd name="connsiteX49578" fmla="*/ 6692867 w 12191966"/>
              <a:gd name="connsiteY49578" fmla="*/ 338168 h 4330701"/>
              <a:gd name="connsiteX49579" fmla="*/ 6697630 w 12191966"/>
              <a:gd name="connsiteY49579" fmla="*/ 343725 h 4330701"/>
              <a:gd name="connsiteX49580" fmla="*/ 6707948 w 12191966"/>
              <a:gd name="connsiteY49580" fmla="*/ 354839 h 4330701"/>
              <a:gd name="connsiteX49581" fmla="*/ 6709933 w 12191966"/>
              <a:gd name="connsiteY49581" fmla="*/ 353252 h 4330701"/>
              <a:gd name="connsiteX49582" fmla="*/ 6711123 w 12191966"/>
              <a:gd name="connsiteY49582" fmla="*/ 351664 h 4330701"/>
              <a:gd name="connsiteX49583" fmla="*/ 6712314 w 12191966"/>
              <a:gd name="connsiteY49583" fmla="*/ 349680 h 4330701"/>
              <a:gd name="connsiteX49584" fmla="*/ 6713505 w 12191966"/>
              <a:gd name="connsiteY49584" fmla="*/ 348091 h 4330701"/>
              <a:gd name="connsiteX49585" fmla="*/ 6714298 w 12191966"/>
              <a:gd name="connsiteY49585" fmla="*/ 346107 h 4330701"/>
              <a:gd name="connsiteX49586" fmla="*/ 6713902 w 12191966"/>
              <a:gd name="connsiteY49586" fmla="*/ 344520 h 4330701"/>
              <a:gd name="connsiteX49587" fmla="*/ 6713505 w 12191966"/>
              <a:gd name="connsiteY49587" fmla="*/ 343328 h 4330701"/>
              <a:gd name="connsiteX49588" fmla="*/ 6711123 w 12191966"/>
              <a:gd name="connsiteY49588" fmla="*/ 342535 h 4330701"/>
              <a:gd name="connsiteX49589" fmla="*/ 6715489 w 12191966"/>
              <a:gd name="connsiteY49589" fmla="*/ 339756 h 4330701"/>
              <a:gd name="connsiteX49590" fmla="*/ 6716680 w 12191966"/>
              <a:gd name="connsiteY49590" fmla="*/ 338566 h 4330701"/>
              <a:gd name="connsiteX49591" fmla="*/ 6718664 w 12191966"/>
              <a:gd name="connsiteY49591" fmla="*/ 337771 h 4330701"/>
              <a:gd name="connsiteX49592" fmla="*/ 6720648 w 12191966"/>
              <a:gd name="connsiteY49592" fmla="*/ 337771 h 4330701"/>
              <a:gd name="connsiteX49593" fmla="*/ 6722236 w 12191966"/>
              <a:gd name="connsiteY49593" fmla="*/ 337771 h 4330701"/>
              <a:gd name="connsiteX49594" fmla="*/ 6725808 w 12191966"/>
              <a:gd name="connsiteY49594" fmla="*/ 338168 h 4330701"/>
              <a:gd name="connsiteX49595" fmla="*/ 6729380 w 12191966"/>
              <a:gd name="connsiteY49595" fmla="*/ 340155 h 4330701"/>
              <a:gd name="connsiteX49596" fmla="*/ 6732952 w 12191966"/>
              <a:gd name="connsiteY49596" fmla="*/ 343328 h 4330701"/>
              <a:gd name="connsiteX49597" fmla="*/ 6735730 w 12191966"/>
              <a:gd name="connsiteY49597" fmla="*/ 347298 h 4330701"/>
              <a:gd name="connsiteX49598" fmla="*/ 6739302 w 12191966"/>
              <a:gd name="connsiteY49598" fmla="*/ 351664 h 4330701"/>
              <a:gd name="connsiteX49599" fmla="*/ 6753986 w 12191966"/>
              <a:gd name="connsiteY49599" fmla="*/ 348489 h 4330701"/>
              <a:gd name="connsiteX49600" fmla="*/ 6767877 w 12191966"/>
              <a:gd name="connsiteY49600" fmla="*/ 345313 h 4330701"/>
              <a:gd name="connsiteX49601" fmla="*/ 6794467 w 12191966"/>
              <a:gd name="connsiteY49601" fmla="*/ 338566 h 4330701"/>
              <a:gd name="connsiteX49602" fmla="*/ 6807167 w 12191966"/>
              <a:gd name="connsiteY49602" fmla="*/ 336184 h 4330701"/>
              <a:gd name="connsiteX49603" fmla="*/ 6819867 w 12191966"/>
              <a:gd name="connsiteY49603" fmla="*/ 334200 h 4330701"/>
              <a:gd name="connsiteX49604" fmla="*/ 6826217 w 12191966"/>
              <a:gd name="connsiteY49604" fmla="*/ 333802 h 4330701"/>
              <a:gd name="connsiteX49605" fmla="*/ 6832567 w 12191966"/>
              <a:gd name="connsiteY49605" fmla="*/ 333802 h 4330701"/>
              <a:gd name="connsiteX49606" fmla="*/ 6839314 w 12191966"/>
              <a:gd name="connsiteY49606" fmla="*/ 334200 h 4330701"/>
              <a:gd name="connsiteX49607" fmla="*/ 6846458 w 12191966"/>
              <a:gd name="connsiteY49607" fmla="*/ 334598 h 4330701"/>
              <a:gd name="connsiteX49608" fmla="*/ 6847648 w 12191966"/>
              <a:gd name="connsiteY49608" fmla="*/ 330627 h 4330701"/>
              <a:gd name="connsiteX49609" fmla="*/ 6849633 w 12191966"/>
              <a:gd name="connsiteY49609" fmla="*/ 326659 h 4330701"/>
              <a:gd name="connsiteX49610" fmla="*/ 6852411 w 12191966"/>
              <a:gd name="connsiteY49610" fmla="*/ 323087 h 4330701"/>
              <a:gd name="connsiteX49611" fmla="*/ 6855189 w 12191966"/>
              <a:gd name="connsiteY49611" fmla="*/ 319911 h 4330701"/>
              <a:gd name="connsiteX49612" fmla="*/ 6858364 w 12191966"/>
              <a:gd name="connsiteY49612" fmla="*/ 317133 h 4330701"/>
              <a:gd name="connsiteX49613" fmla="*/ 6861539 w 12191966"/>
              <a:gd name="connsiteY49613" fmla="*/ 315147 h 4330701"/>
              <a:gd name="connsiteX49614" fmla="*/ 6864714 w 12191966"/>
              <a:gd name="connsiteY49614" fmla="*/ 313164 h 4330701"/>
              <a:gd name="connsiteX49615" fmla="*/ 6868683 w 12191966"/>
              <a:gd name="connsiteY49615" fmla="*/ 311576 h 4330701"/>
              <a:gd name="connsiteX49616" fmla="*/ 6869477 w 12191966"/>
              <a:gd name="connsiteY49616" fmla="*/ 316735 h 4330701"/>
              <a:gd name="connsiteX49617" fmla="*/ 6868683 w 12191966"/>
              <a:gd name="connsiteY49617" fmla="*/ 319911 h 4330701"/>
              <a:gd name="connsiteX49618" fmla="*/ 6867889 w 12191966"/>
              <a:gd name="connsiteY49618" fmla="*/ 323087 h 4330701"/>
              <a:gd name="connsiteX49619" fmla="*/ 6866302 w 12191966"/>
              <a:gd name="connsiteY49619" fmla="*/ 325071 h 4330701"/>
              <a:gd name="connsiteX49620" fmla="*/ 6864714 w 12191966"/>
              <a:gd name="connsiteY49620" fmla="*/ 327055 h 4330701"/>
              <a:gd name="connsiteX49621" fmla="*/ 6863523 w 12191966"/>
              <a:gd name="connsiteY49621" fmla="*/ 329040 h 4330701"/>
              <a:gd name="connsiteX49622" fmla="*/ 6862333 w 12191966"/>
              <a:gd name="connsiteY49622" fmla="*/ 331421 h 4330701"/>
              <a:gd name="connsiteX49623" fmla="*/ 6861936 w 12191966"/>
              <a:gd name="connsiteY49623" fmla="*/ 335787 h 4330701"/>
              <a:gd name="connsiteX49624" fmla="*/ 6866698 w 12191966"/>
              <a:gd name="connsiteY49624" fmla="*/ 334200 h 4330701"/>
              <a:gd name="connsiteX49625" fmla="*/ 6871858 w 12191966"/>
              <a:gd name="connsiteY49625" fmla="*/ 333009 h 4330701"/>
              <a:gd name="connsiteX49626" fmla="*/ 6877811 w 12191966"/>
              <a:gd name="connsiteY49626" fmla="*/ 329040 h 4330701"/>
              <a:gd name="connsiteX49627" fmla="*/ 6884558 w 12191966"/>
              <a:gd name="connsiteY49627" fmla="*/ 326262 h 4330701"/>
              <a:gd name="connsiteX49628" fmla="*/ 6890908 w 12191966"/>
              <a:gd name="connsiteY49628" fmla="*/ 323483 h 4330701"/>
              <a:gd name="connsiteX49629" fmla="*/ 6898052 w 12191966"/>
              <a:gd name="connsiteY49629" fmla="*/ 321896 h 4330701"/>
              <a:gd name="connsiteX49630" fmla="*/ 6905592 w 12191966"/>
              <a:gd name="connsiteY49630" fmla="*/ 321102 h 4330701"/>
              <a:gd name="connsiteX49631" fmla="*/ 6913133 w 12191966"/>
              <a:gd name="connsiteY49631" fmla="*/ 320705 h 4330701"/>
              <a:gd name="connsiteX49632" fmla="*/ 6920673 w 12191966"/>
              <a:gd name="connsiteY49632" fmla="*/ 321102 h 4330701"/>
              <a:gd name="connsiteX49633" fmla="*/ 6928611 w 12191966"/>
              <a:gd name="connsiteY49633" fmla="*/ 321499 h 4330701"/>
              <a:gd name="connsiteX49634" fmla="*/ 6944089 w 12191966"/>
              <a:gd name="connsiteY49634" fmla="*/ 324277 h 4330701"/>
              <a:gd name="connsiteX49635" fmla="*/ 6959170 w 12191966"/>
              <a:gd name="connsiteY49635" fmla="*/ 327055 h 4330701"/>
              <a:gd name="connsiteX49636" fmla="*/ 6973855 w 12191966"/>
              <a:gd name="connsiteY49636" fmla="*/ 330231 h 4330701"/>
              <a:gd name="connsiteX49637" fmla="*/ 6987348 w 12191966"/>
              <a:gd name="connsiteY49637" fmla="*/ 332215 h 4330701"/>
              <a:gd name="connsiteX49638" fmla="*/ 6994889 w 12191966"/>
              <a:gd name="connsiteY49638" fmla="*/ 329437 h 4330701"/>
              <a:gd name="connsiteX49639" fmla="*/ 7002430 w 12191966"/>
              <a:gd name="connsiteY49639" fmla="*/ 327055 h 4330701"/>
              <a:gd name="connsiteX49640" fmla="*/ 7009970 w 12191966"/>
              <a:gd name="connsiteY49640" fmla="*/ 324674 h 4330701"/>
              <a:gd name="connsiteX49641" fmla="*/ 7017511 w 12191966"/>
              <a:gd name="connsiteY49641" fmla="*/ 323087 h 4330701"/>
              <a:gd name="connsiteX49642" fmla="*/ 7032592 w 12191966"/>
              <a:gd name="connsiteY49642" fmla="*/ 320705 h 4330701"/>
              <a:gd name="connsiteX49643" fmla="*/ 7046880 w 12191966"/>
              <a:gd name="connsiteY49643" fmla="*/ 319118 h 4330701"/>
              <a:gd name="connsiteX49644" fmla="*/ 7061961 w 12191966"/>
              <a:gd name="connsiteY49644" fmla="*/ 317926 h 4330701"/>
              <a:gd name="connsiteX49645" fmla="*/ 7076645 w 12191966"/>
              <a:gd name="connsiteY49645" fmla="*/ 317926 h 4330701"/>
              <a:gd name="connsiteX49646" fmla="*/ 7105220 w 12191966"/>
              <a:gd name="connsiteY49646" fmla="*/ 318721 h 4330701"/>
              <a:gd name="connsiteX49647" fmla="*/ 7119111 w 12191966"/>
              <a:gd name="connsiteY49647" fmla="*/ 318721 h 4330701"/>
              <a:gd name="connsiteX49648" fmla="*/ 7133002 w 12191966"/>
              <a:gd name="connsiteY49648" fmla="*/ 318721 h 4330701"/>
              <a:gd name="connsiteX49649" fmla="*/ 7146495 w 12191966"/>
              <a:gd name="connsiteY49649" fmla="*/ 317926 h 4330701"/>
              <a:gd name="connsiteX49650" fmla="*/ 7159592 w 12191966"/>
              <a:gd name="connsiteY49650" fmla="*/ 316735 h 4330701"/>
              <a:gd name="connsiteX49651" fmla="*/ 7165545 w 12191966"/>
              <a:gd name="connsiteY49651" fmla="*/ 315544 h 4330701"/>
              <a:gd name="connsiteX49652" fmla="*/ 7171895 w 12191966"/>
              <a:gd name="connsiteY49652" fmla="*/ 313957 h 4330701"/>
              <a:gd name="connsiteX49653" fmla="*/ 7177848 w 12191966"/>
              <a:gd name="connsiteY49653" fmla="*/ 312369 h 4330701"/>
              <a:gd name="connsiteX49654" fmla="*/ 7183802 w 12191966"/>
              <a:gd name="connsiteY49654" fmla="*/ 310386 h 4330701"/>
              <a:gd name="connsiteX49655" fmla="*/ 7189358 w 12191966"/>
              <a:gd name="connsiteY49655" fmla="*/ 308003 h 4330701"/>
              <a:gd name="connsiteX49656" fmla="*/ 7195708 w 12191966"/>
              <a:gd name="connsiteY49656" fmla="*/ 305622 h 4330701"/>
              <a:gd name="connsiteX49657" fmla="*/ 7200867 w 12191966"/>
              <a:gd name="connsiteY49657" fmla="*/ 302447 h 4330701"/>
              <a:gd name="connsiteX49658" fmla="*/ 7206423 w 12191966"/>
              <a:gd name="connsiteY49658" fmla="*/ 298478 h 4330701"/>
              <a:gd name="connsiteX49659" fmla="*/ 7206423 w 12191966"/>
              <a:gd name="connsiteY49659" fmla="*/ 303637 h 4330701"/>
              <a:gd name="connsiteX49660" fmla="*/ 7207217 w 12191966"/>
              <a:gd name="connsiteY49660" fmla="*/ 306417 h 4330701"/>
              <a:gd name="connsiteX49661" fmla="*/ 7208408 w 12191966"/>
              <a:gd name="connsiteY49661" fmla="*/ 309591 h 4330701"/>
              <a:gd name="connsiteX49662" fmla="*/ 7209598 w 12191966"/>
              <a:gd name="connsiteY49662" fmla="*/ 311974 h 4330701"/>
              <a:gd name="connsiteX49663" fmla="*/ 7211186 w 12191966"/>
              <a:gd name="connsiteY49663" fmla="*/ 314752 h 4330701"/>
              <a:gd name="connsiteX49664" fmla="*/ 7211980 w 12191966"/>
              <a:gd name="connsiteY49664" fmla="*/ 317530 h 4330701"/>
              <a:gd name="connsiteX49665" fmla="*/ 7211980 w 12191966"/>
              <a:gd name="connsiteY49665" fmla="*/ 321896 h 4330701"/>
              <a:gd name="connsiteX49666" fmla="*/ 7211583 w 12191966"/>
              <a:gd name="connsiteY49666" fmla="*/ 327453 h 4330701"/>
              <a:gd name="connsiteX49667" fmla="*/ 7213964 w 12191966"/>
              <a:gd name="connsiteY49667" fmla="*/ 327453 h 4330701"/>
              <a:gd name="connsiteX49668" fmla="*/ 7215552 w 12191966"/>
              <a:gd name="connsiteY49668" fmla="*/ 327055 h 4330701"/>
              <a:gd name="connsiteX49669" fmla="*/ 7217536 w 12191966"/>
              <a:gd name="connsiteY49669" fmla="*/ 326659 h 4330701"/>
              <a:gd name="connsiteX49670" fmla="*/ 7218727 w 12191966"/>
              <a:gd name="connsiteY49670" fmla="*/ 325468 h 4330701"/>
              <a:gd name="connsiteX49671" fmla="*/ 7220314 w 12191966"/>
              <a:gd name="connsiteY49671" fmla="*/ 324277 h 4330701"/>
              <a:gd name="connsiteX49672" fmla="*/ 7221108 w 12191966"/>
              <a:gd name="connsiteY49672" fmla="*/ 322690 h 4330701"/>
              <a:gd name="connsiteX49673" fmla="*/ 7222298 w 12191966"/>
              <a:gd name="connsiteY49673" fmla="*/ 319118 h 4330701"/>
              <a:gd name="connsiteX49674" fmla="*/ 7222695 w 12191966"/>
              <a:gd name="connsiteY49674" fmla="*/ 313957 h 4330701"/>
              <a:gd name="connsiteX49675" fmla="*/ 7223092 w 12191966"/>
              <a:gd name="connsiteY49675" fmla="*/ 309196 h 4330701"/>
              <a:gd name="connsiteX49676" fmla="*/ 7222298 w 12191966"/>
              <a:gd name="connsiteY49676" fmla="*/ 296890 h 4330701"/>
              <a:gd name="connsiteX49677" fmla="*/ 7226664 w 12191966"/>
              <a:gd name="connsiteY49677" fmla="*/ 299668 h 4330701"/>
              <a:gd name="connsiteX49678" fmla="*/ 7228252 w 12191966"/>
              <a:gd name="connsiteY49678" fmla="*/ 300859 h 4330701"/>
              <a:gd name="connsiteX49679" fmla="*/ 7229839 w 12191966"/>
              <a:gd name="connsiteY49679" fmla="*/ 302447 h 4330701"/>
              <a:gd name="connsiteX49680" fmla="*/ 7231030 w 12191966"/>
              <a:gd name="connsiteY49680" fmla="*/ 305622 h 4330701"/>
              <a:gd name="connsiteX49681" fmla="*/ 7232220 w 12191966"/>
              <a:gd name="connsiteY49681" fmla="*/ 309196 h 4330701"/>
              <a:gd name="connsiteX49682" fmla="*/ 7233014 w 12191966"/>
              <a:gd name="connsiteY49682" fmla="*/ 316735 h 4330701"/>
              <a:gd name="connsiteX49683" fmla="*/ 7233808 w 12191966"/>
              <a:gd name="connsiteY49683" fmla="*/ 320705 h 4330701"/>
              <a:gd name="connsiteX49684" fmla="*/ 7234998 w 12191966"/>
              <a:gd name="connsiteY49684" fmla="*/ 325071 h 4330701"/>
              <a:gd name="connsiteX49685" fmla="*/ 7237380 w 12191966"/>
              <a:gd name="connsiteY49685" fmla="*/ 317530 h 4330701"/>
              <a:gd name="connsiteX49686" fmla="*/ 7239364 w 12191966"/>
              <a:gd name="connsiteY49686" fmla="*/ 312369 h 4330701"/>
              <a:gd name="connsiteX49687" fmla="*/ 7240158 w 12191966"/>
              <a:gd name="connsiteY49687" fmla="*/ 311178 h 4330701"/>
              <a:gd name="connsiteX49688" fmla="*/ 7241348 w 12191966"/>
              <a:gd name="connsiteY49688" fmla="*/ 309988 h 4330701"/>
              <a:gd name="connsiteX49689" fmla="*/ 7242142 w 12191966"/>
              <a:gd name="connsiteY49689" fmla="*/ 309591 h 4330701"/>
              <a:gd name="connsiteX49690" fmla="*/ 7243730 w 12191966"/>
              <a:gd name="connsiteY49690" fmla="*/ 309591 h 4330701"/>
              <a:gd name="connsiteX49691" fmla="*/ 7246111 w 12191966"/>
              <a:gd name="connsiteY49691" fmla="*/ 310386 h 4330701"/>
              <a:gd name="connsiteX49692" fmla="*/ 7249683 w 12191966"/>
              <a:gd name="connsiteY49692" fmla="*/ 311974 h 4330701"/>
              <a:gd name="connsiteX49693" fmla="*/ 7253652 w 12191966"/>
              <a:gd name="connsiteY49693" fmla="*/ 314752 h 4330701"/>
              <a:gd name="connsiteX49694" fmla="*/ 7258811 w 12191966"/>
              <a:gd name="connsiteY49694" fmla="*/ 317133 h 4330701"/>
              <a:gd name="connsiteX49695" fmla="*/ 7259208 w 12191966"/>
              <a:gd name="connsiteY49695" fmla="*/ 312369 h 4330701"/>
              <a:gd name="connsiteX49696" fmla="*/ 7258811 w 12191966"/>
              <a:gd name="connsiteY49696" fmla="*/ 309196 h 4330701"/>
              <a:gd name="connsiteX49697" fmla="*/ 7258414 w 12191966"/>
              <a:gd name="connsiteY49697" fmla="*/ 306417 h 4330701"/>
              <a:gd name="connsiteX49698" fmla="*/ 7257223 w 12191966"/>
              <a:gd name="connsiteY49698" fmla="*/ 305225 h 4330701"/>
              <a:gd name="connsiteX49699" fmla="*/ 7256430 w 12191966"/>
              <a:gd name="connsiteY49699" fmla="*/ 303637 h 4330701"/>
              <a:gd name="connsiteX49700" fmla="*/ 7254842 w 12191966"/>
              <a:gd name="connsiteY49700" fmla="*/ 302447 h 4330701"/>
              <a:gd name="connsiteX49701" fmla="*/ 7250873 w 12191966"/>
              <a:gd name="connsiteY49701" fmla="*/ 302050 h 4330701"/>
              <a:gd name="connsiteX49702" fmla="*/ 7247302 w 12191966"/>
              <a:gd name="connsiteY49702" fmla="*/ 300859 h 4330701"/>
              <a:gd name="connsiteX49703" fmla="*/ 7245714 w 12191966"/>
              <a:gd name="connsiteY49703" fmla="*/ 300462 h 4330701"/>
              <a:gd name="connsiteX49704" fmla="*/ 7244127 w 12191966"/>
              <a:gd name="connsiteY49704" fmla="*/ 299668 h 4330701"/>
              <a:gd name="connsiteX49705" fmla="*/ 7242539 w 12191966"/>
              <a:gd name="connsiteY49705" fmla="*/ 298081 h 4330701"/>
              <a:gd name="connsiteX49706" fmla="*/ 7242142 w 12191966"/>
              <a:gd name="connsiteY49706" fmla="*/ 296096 h 4330701"/>
              <a:gd name="connsiteX49707" fmla="*/ 7241745 w 12191966"/>
              <a:gd name="connsiteY49707" fmla="*/ 292921 h 4330701"/>
              <a:gd name="connsiteX49708" fmla="*/ 7241745 w 12191966"/>
              <a:gd name="connsiteY49708" fmla="*/ 289349 h 4330701"/>
              <a:gd name="connsiteX49709" fmla="*/ 7247698 w 12191966"/>
              <a:gd name="connsiteY49709" fmla="*/ 292921 h 4330701"/>
              <a:gd name="connsiteX49710" fmla="*/ 7255239 w 12191966"/>
              <a:gd name="connsiteY49710" fmla="*/ 296493 h 4330701"/>
              <a:gd name="connsiteX49711" fmla="*/ 7263177 w 12191966"/>
              <a:gd name="connsiteY49711" fmla="*/ 299668 h 4330701"/>
              <a:gd name="connsiteX49712" fmla="*/ 7271114 w 12191966"/>
              <a:gd name="connsiteY49712" fmla="*/ 303637 h 4330701"/>
              <a:gd name="connsiteX49713" fmla="*/ 7274686 w 12191966"/>
              <a:gd name="connsiteY49713" fmla="*/ 305622 h 4330701"/>
              <a:gd name="connsiteX49714" fmla="*/ 7277861 w 12191966"/>
              <a:gd name="connsiteY49714" fmla="*/ 307607 h 4330701"/>
              <a:gd name="connsiteX49715" fmla="*/ 7281036 w 12191966"/>
              <a:gd name="connsiteY49715" fmla="*/ 309988 h 4330701"/>
              <a:gd name="connsiteX49716" fmla="*/ 7283417 w 12191966"/>
              <a:gd name="connsiteY49716" fmla="*/ 312369 h 4330701"/>
              <a:gd name="connsiteX49717" fmla="*/ 7285402 w 12191966"/>
              <a:gd name="connsiteY49717" fmla="*/ 315147 h 4330701"/>
              <a:gd name="connsiteX49718" fmla="*/ 7286195 w 12191966"/>
              <a:gd name="connsiteY49718" fmla="*/ 318721 h 4330701"/>
              <a:gd name="connsiteX49719" fmla="*/ 7286989 w 12191966"/>
              <a:gd name="connsiteY49719" fmla="*/ 321896 h 4330701"/>
              <a:gd name="connsiteX49720" fmla="*/ 7286989 w 12191966"/>
              <a:gd name="connsiteY49720" fmla="*/ 325468 h 4330701"/>
              <a:gd name="connsiteX49721" fmla="*/ 7288973 w 12191966"/>
              <a:gd name="connsiteY49721" fmla="*/ 326262 h 4330701"/>
              <a:gd name="connsiteX49722" fmla="*/ 7290958 w 12191966"/>
              <a:gd name="connsiteY49722" fmla="*/ 326659 h 4330701"/>
              <a:gd name="connsiteX49723" fmla="*/ 7292942 w 12191966"/>
              <a:gd name="connsiteY49723" fmla="*/ 326659 h 4330701"/>
              <a:gd name="connsiteX49724" fmla="*/ 7294530 w 12191966"/>
              <a:gd name="connsiteY49724" fmla="*/ 326262 h 4330701"/>
              <a:gd name="connsiteX49725" fmla="*/ 7295323 w 12191966"/>
              <a:gd name="connsiteY49725" fmla="*/ 325071 h 4330701"/>
              <a:gd name="connsiteX49726" fmla="*/ 7296514 w 12191966"/>
              <a:gd name="connsiteY49726" fmla="*/ 324277 h 4330701"/>
              <a:gd name="connsiteX49727" fmla="*/ 7297308 w 12191966"/>
              <a:gd name="connsiteY49727" fmla="*/ 320705 h 4330701"/>
              <a:gd name="connsiteX49728" fmla="*/ 7298498 w 12191966"/>
              <a:gd name="connsiteY49728" fmla="*/ 316735 h 4330701"/>
              <a:gd name="connsiteX49729" fmla="*/ 7298498 w 12191966"/>
              <a:gd name="connsiteY49729" fmla="*/ 311974 h 4330701"/>
              <a:gd name="connsiteX49730" fmla="*/ 7297308 w 12191966"/>
              <a:gd name="connsiteY49730" fmla="*/ 301653 h 4330701"/>
              <a:gd name="connsiteX49731" fmla="*/ 7306039 w 12191966"/>
              <a:gd name="connsiteY49731" fmla="*/ 301653 h 4330701"/>
              <a:gd name="connsiteX49732" fmla="*/ 7313580 w 12191966"/>
              <a:gd name="connsiteY49732" fmla="*/ 302843 h 4330701"/>
              <a:gd name="connsiteX49733" fmla="*/ 7320327 w 12191966"/>
              <a:gd name="connsiteY49733" fmla="*/ 304431 h 4330701"/>
              <a:gd name="connsiteX49734" fmla="*/ 7327073 w 12191966"/>
              <a:gd name="connsiteY49734" fmla="*/ 307209 h 4330701"/>
              <a:gd name="connsiteX49735" fmla="*/ 7338980 w 12191966"/>
              <a:gd name="connsiteY49735" fmla="*/ 311974 h 4330701"/>
              <a:gd name="connsiteX49736" fmla="*/ 7349695 w 12191966"/>
              <a:gd name="connsiteY49736" fmla="*/ 317133 h 4330701"/>
              <a:gd name="connsiteX49737" fmla="*/ 7355252 w 12191966"/>
              <a:gd name="connsiteY49737" fmla="*/ 318721 h 4330701"/>
              <a:gd name="connsiteX49738" fmla="*/ 7361205 w 12191966"/>
              <a:gd name="connsiteY49738" fmla="*/ 319911 h 4330701"/>
              <a:gd name="connsiteX49739" fmla="*/ 7366761 w 12191966"/>
              <a:gd name="connsiteY49739" fmla="*/ 321102 h 4330701"/>
              <a:gd name="connsiteX49740" fmla="*/ 7373111 w 12191966"/>
              <a:gd name="connsiteY49740" fmla="*/ 320705 h 4330701"/>
              <a:gd name="connsiteX49741" fmla="*/ 7379858 w 12191966"/>
              <a:gd name="connsiteY49741" fmla="*/ 319513 h 4330701"/>
              <a:gd name="connsiteX49742" fmla="*/ 7387398 w 12191966"/>
              <a:gd name="connsiteY49742" fmla="*/ 317133 h 4330701"/>
              <a:gd name="connsiteX49743" fmla="*/ 7395336 w 12191966"/>
              <a:gd name="connsiteY49743" fmla="*/ 313560 h 4330701"/>
              <a:gd name="connsiteX49744" fmla="*/ 7404464 w 12191966"/>
              <a:gd name="connsiteY49744" fmla="*/ 308003 h 4330701"/>
              <a:gd name="connsiteX49745" fmla="*/ 7402877 w 12191966"/>
              <a:gd name="connsiteY49745" fmla="*/ 311178 h 4330701"/>
              <a:gd name="connsiteX49746" fmla="*/ 7402083 w 12191966"/>
              <a:gd name="connsiteY49746" fmla="*/ 313164 h 4330701"/>
              <a:gd name="connsiteX49747" fmla="*/ 7401686 w 12191966"/>
              <a:gd name="connsiteY49747" fmla="*/ 315147 h 4330701"/>
              <a:gd name="connsiteX49748" fmla="*/ 7402083 w 12191966"/>
              <a:gd name="connsiteY49748" fmla="*/ 317133 h 4330701"/>
              <a:gd name="connsiteX49749" fmla="*/ 7403273 w 12191966"/>
              <a:gd name="connsiteY49749" fmla="*/ 320705 h 4330701"/>
              <a:gd name="connsiteX49750" fmla="*/ 7404861 w 12191966"/>
              <a:gd name="connsiteY49750" fmla="*/ 325468 h 4330701"/>
              <a:gd name="connsiteX49751" fmla="*/ 7409623 w 12191966"/>
              <a:gd name="connsiteY49751" fmla="*/ 325468 h 4330701"/>
              <a:gd name="connsiteX49752" fmla="*/ 7413989 w 12191966"/>
              <a:gd name="connsiteY49752" fmla="*/ 325071 h 4330701"/>
              <a:gd name="connsiteX49753" fmla="*/ 7417164 w 12191966"/>
              <a:gd name="connsiteY49753" fmla="*/ 323483 h 4330701"/>
              <a:gd name="connsiteX49754" fmla="*/ 7420339 w 12191966"/>
              <a:gd name="connsiteY49754" fmla="*/ 321102 h 4330701"/>
              <a:gd name="connsiteX49755" fmla="*/ 7422720 w 12191966"/>
              <a:gd name="connsiteY49755" fmla="*/ 317926 h 4330701"/>
              <a:gd name="connsiteX49756" fmla="*/ 7424705 w 12191966"/>
              <a:gd name="connsiteY49756" fmla="*/ 314752 h 4330701"/>
              <a:gd name="connsiteX49757" fmla="*/ 7426292 w 12191966"/>
              <a:gd name="connsiteY49757" fmla="*/ 310386 h 4330701"/>
              <a:gd name="connsiteX49758" fmla="*/ 7427880 w 12191966"/>
              <a:gd name="connsiteY49758" fmla="*/ 306019 h 4330701"/>
              <a:gd name="connsiteX49759" fmla="*/ 7429864 w 12191966"/>
              <a:gd name="connsiteY49759" fmla="*/ 305622 h 4330701"/>
              <a:gd name="connsiteX49760" fmla="*/ 7431848 w 12191966"/>
              <a:gd name="connsiteY49760" fmla="*/ 305225 h 4330701"/>
              <a:gd name="connsiteX49761" fmla="*/ 7433436 w 12191966"/>
              <a:gd name="connsiteY49761" fmla="*/ 305622 h 4330701"/>
              <a:gd name="connsiteX49762" fmla="*/ 7435023 w 12191966"/>
              <a:gd name="connsiteY49762" fmla="*/ 306417 h 4330701"/>
              <a:gd name="connsiteX49763" fmla="*/ 7437008 w 12191966"/>
              <a:gd name="connsiteY49763" fmla="*/ 308400 h 4330701"/>
              <a:gd name="connsiteX49764" fmla="*/ 7438992 w 12191966"/>
              <a:gd name="connsiteY49764" fmla="*/ 311576 h 4330701"/>
              <a:gd name="connsiteX49765" fmla="*/ 7440977 w 12191966"/>
              <a:gd name="connsiteY49765" fmla="*/ 315147 h 4330701"/>
              <a:gd name="connsiteX49766" fmla="*/ 7442961 w 12191966"/>
              <a:gd name="connsiteY49766" fmla="*/ 317926 h 4330701"/>
              <a:gd name="connsiteX49767" fmla="*/ 7444945 w 12191966"/>
              <a:gd name="connsiteY49767" fmla="*/ 319911 h 4330701"/>
              <a:gd name="connsiteX49768" fmla="*/ 7446533 w 12191966"/>
              <a:gd name="connsiteY49768" fmla="*/ 321102 h 4330701"/>
              <a:gd name="connsiteX49769" fmla="*/ 7448120 w 12191966"/>
              <a:gd name="connsiteY49769" fmla="*/ 321102 h 4330701"/>
              <a:gd name="connsiteX49770" fmla="*/ 7451295 w 12191966"/>
              <a:gd name="connsiteY49770" fmla="*/ 320705 h 4330701"/>
              <a:gd name="connsiteX49771" fmla="*/ 7454470 w 12191966"/>
              <a:gd name="connsiteY49771" fmla="*/ 319118 h 4330701"/>
              <a:gd name="connsiteX49772" fmla="*/ 7456852 w 12191966"/>
              <a:gd name="connsiteY49772" fmla="*/ 317133 h 4330701"/>
              <a:gd name="connsiteX49773" fmla="*/ 7458836 w 12191966"/>
              <a:gd name="connsiteY49773" fmla="*/ 315147 h 4330701"/>
              <a:gd name="connsiteX49774" fmla="*/ 7460820 w 12191966"/>
              <a:gd name="connsiteY49774" fmla="*/ 312369 h 4330701"/>
              <a:gd name="connsiteX49775" fmla="*/ 7462805 w 12191966"/>
              <a:gd name="connsiteY49775" fmla="*/ 309591 h 4330701"/>
              <a:gd name="connsiteX49776" fmla="*/ 7465980 w 12191966"/>
              <a:gd name="connsiteY49776" fmla="*/ 303637 h 4330701"/>
              <a:gd name="connsiteX49777" fmla="*/ 7469552 w 12191966"/>
              <a:gd name="connsiteY49777" fmla="*/ 297684 h 4330701"/>
              <a:gd name="connsiteX49778" fmla="*/ 7471536 w 12191966"/>
              <a:gd name="connsiteY49778" fmla="*/ 294906 h 4330701"/>
              <a:gd name="connsiteX49779" fmla="*/ 7473520 w 12191966"/>
              <a:gd name="connsiteY49779" fmla="*/ 292525 h 4330701"/>
              <a:gd name="connsiteX49780" fmla="*/ 7475902 w 12191966"/>
              <a:gd name="connsiteY49780" fmla="*/ 290540 h 4330701"/>
              <a:gd name="connsiteX49781" fmla="*/ 7479077 w 12191966"/>
              <a:gd name="connsiteY49781" fmla="*/ 289349 h 4330701"/>
              <a:gd name="connsiteX49782" fmla="*/ 7482648 w 12191966"/>
              <a:gd name="connsiteY49782" fmla="*/ 288554 h 4330701"/>
              <a:gd name="connsiteX49783" fmla="*/ 7486220 w 12191966"/>
              <a:gd name="connsiteY49783" fmla="*/ 288554 h 4330701"/>
              <a:gd name="connsiteX49784" fmla="*/ 7484633 w 12191966"/>
              <a:gd name="connsiteY49784" fmla="*/ 293318 h 4330701"/>
              <a:gd name="connsiteX49785" fmla="*/ 7484236 w 12191966"/>
              <a:gd name="connsiteY49785" fmla="*/ 297684 h 4330701"/>
              <a:gd name="connsiteX49786" fmla="*/ 7484633 w 12191966"/>
              <a:gd name="connsiteY49786" fmla="*/ 300859 h 4330701"/>
              <a:gd name="connsiteX49787" fmla="*/ 7486220 w 12191966"/>
              <a:gd name="connsiteY49787" fmla="*/ 302843 h 4330701"/>
              <a:gd name="connsiteX49788" fmla="*/ 7488205 w 12191966"/>
              <a:gd name="connsiteY49788" fmla="*/ 304431 h 4330701"/>
              <a:gd name="connsiteX49789" fmla="*/ 7490586 w 12191966"/>
              <a:gd name="connsiteY49789" fmla="*/ 305622 h 4330701"/>
              <a:gd name="connsiteX49790" fmla="*/ 7493761 w 12191966"/>
              <a:gd name="connsiteY49790" fmla="*/ 306019 h 4330701"/>
              <a:gd name="connsiteX49791" fmla="*/ 7496539 w 12191966"/>
              <a:gd name="connsiteY49791" fmla="*/ 306417 h 4330701"/>
              <a:gd name="connsiteX49792" fmla="*/ 7500508 w 12191966"/>
              <a:gd name="connsiteY49792" fmla="*/ 301653 h 4330701"/>
              <a:gd name="connsiteX49793" fmla="*/ 7504477 w 12191966"/>
              <a:gd name="connsiteY49793" fmla="*/ 296890 h 4330701"/>
              <a:gd name="connsiteX49794" fmla="*/ 7513605 w 12191966"/>
              <a:gd name="connsiteY49794" fmla="*/ 288157 h 4330701"/>
              <a:gd name="connsiteX49795" fmla="*/ 7532258 w 12191966"/>
              <a:gd name="connsiteY49795" fmla="*/ 271885 h 4330701"/>
              <a:gd name="connsiteX49796" fmla="*/ 7541386 w 12191966"/>
              <a:gd name="connsiteY49796" fmla="*/ 263550 h 4330701"/>
              <a:gd name="connsiteX49797" fmla="*/ 7545752 w 12191966"/>
              <a:gd name="connsiteY49797" fmla="*/ 258786 h 4330701"/>
              <a:gd name="connsiteX49798" fmla="*/ 7549720 w 12191966"/>
              <a:gd name="connsiteY49798" fmla="*/ 254025 h 4330701"/>
              <a:gd name="connsiteX49799" fmla="*/ 7553689 w 12191966"/>
              <a:gd name="connsiteY49799" fmla="*/ 248863 h 4330701"/>
              <a:gd name="connsiteX49800" fmla="*/ 7557261 w 12191966"/>
              <a:gd name="connsiteY49800" fmla="*/ 243307 h 4330701"/>
              <a:gd name="connsiteX49801" fmla="*/ 7560833 w 12191966"/>
              <a:gd name="connsiteY49801" fmla="*/ 237354 h 4330701"/>
              <a:gd name="connsiteX49802" fmla="*/ 7564008 w 12191966"/>
              <a:gd name="connsiteY49802" fmla="*/ 231399 h 4330701"/>
              <a:gd name="connsiteX49803" fmla="*/ 7568770 w 12191966"/>
              <a:gd name="connsiteY49803" fmla="*/ 230208 h 4330701"/>
              <a:gd name="connsiteX49804" fmla="*/ 7574327 w 12191966"/>
              <a:gd name="connsiteY49804" fmla="*/ 230208 h 4330701"/>
              <a:gd name="connsiteX49805" fmla="*/ 7579883 w 12191966"/>
              <a:gd name="connsiteY49805" fmla="*/ 229813 h 4330701"/>
              <a:gd name="connsiteX49806" fmla="*/ 7585042 w 12191966"/>
              <a:gd name="connsiteY49806" fmla="*/ 229415 h 4330701"/>
              <a:gd name="connsiteX49807" fmla="*/ 7587423 w 12191966"/>
              <a:gd name="connsiteY49807" fmla="*/ 228225 h 4330701"/>
              <a:gd name="connsiteX49808" fmla="*/ 7589408 w 12191966"/>
              <a:gd name="connsiteY49808" fmla="*/ 227430 h 4330701"/>
              <a:gd name="connsiteX49809" fmla="*/ 7591392 w 12191966"/>
              <a:gd name="connsiteY49809" fmla="*/ 225842 h 4330701"/>
              <a:gd name="connsiteX49810" fmla="*/ 7592980 w 12191966"/>
              <a:gd name="connsiteY49810" fmla="*/ 223858 h 4330701"/>
              <a:gd name="connsiteX49811" fmla="*/ 7593773 w 12191966"/>
              <a:gd name="connsiteY49811" fmla="*/ 221873 h 4330701"/>
              <a:gd name="connsiteX49812" fmla="*/ 7594567 w 12191966"/>
              <a:gd name="connsiteY49812" fmla="*/ 218698 h 4330701"/>
              <a:gd name="connsiteX49813" fmla="*/ 7594567 w 12191966"/>
              <a:gd name="connsiteY49813" fmla="*/ 215126 h 4330701"/>
              <a:gd name="connsiteX49814" fmla="*/ 7593773 w 12191966"/>
              <a:gd name="connsiteY49814" fmla="*/ 210760 h 4330701"/>
              <a:gd name="connsiteX49815" fmla="*/ 7599330 w 12191966"/>
              <a:gd name="connsiteY49815" fmla="*/ 211157 h 4330701"/>
              <a:gd name="connsiteX49816" fmla="*/ 7601314 w 12191966"/>
              <a:gd name="connsiteY49816" fmla="*/ 211555 h 4330701"/>
              <a:gd name="connsiteX49817" fmla="*/ 7604092 w 12191966"/>
              <a:gd name="connsiteY49817" fmla="*/ 212745 h 4330701"/>
              <a:gd name="connsiteX49818" fmla="*/ 7606077 w 12191966"/>
              <a:gd name="connsiteY49818" fmla="*/ 214333 h 4330701"/>
              <a:gd name="connsiteX49819" fmla="*/ 7607664 w 12191966"/>
              <a:gd name="connsiteY49819" fmla="*/ 216317 h 4330701"/>
              <a:gd name="connsiteX49820" fmla="*/ 7608855 w 12191966"/>
              <a:gd name="connsiteY49820" fmla="*/ 218302 h 4330701"/>
              <a:gd name="connsiteX49821" fmla="*/ 7610045 w 12191966"/>
              <a:gd name="connsiteY49821" fmla="*/ 220683 h 4330701"/>
              <a:gd name="connsiteX49822" fmla="*/ 7612030 w 12191966"/>
              <a:gd name="connsiteY49822" fmla="*/ 220286 h 4330701"/>
              <a:gd name="connsiteX49823" fmla="*/ 7613617 w 12191966"/>
              <a:gd name="connsiteY49823" fmla="*/ 219095 h 4330701"/>
              <a:gd name="connsiteX49824" fmla="*/ 7613617 w 12191966"/>
              <a:gd name="connsiteY49824" fmla="*/ 218302 h 4330701"/>
              <a:gd name="connsiteX49825" fmla="*/ 7613617 w 12191966"/>
              <a:gd name="connsiteY49825" fmla="*/ 216714 h 4330701"/>
              <a:gd name="connsiteX49826" fmla="*/ 7611633 w 12191966"/>
              <a:gd name="connsiteY49826" fmla="*/ 213539 h 4330701"/>
              <a:gd name="connsiteX49827" fmla="*/ 7608855 w 12191966"/>
              <a:gd name="connsiteY49827" fmla="*/ 210760 h 4330701"/>
              <a:gd name="connsiteX49828" fmla="*/ 7606473 w 12191966"/>
              <a:gd name="connsiteY49828" fmla="*/ 207189 h 4330701"/>
              <a:gd name="connsiteX49829" fmla="*/ 7605680 w 12191966"/>
              <a:gd name="connsiteY49829" fmla="*/ 205204 h 4330701"/>
              <a:gd name="connsiteX49830" fmla="*/ 7604886 w 12191966"/>
              <a:gd name="connsiteY49830" fmla="*/ 203615 h 4330701"/>
              <a:gd name="connsiteX49831" fmla="*/ 7604886 w 12191966"/>
              <a:gd name="connsiteY49831" fmla="*/ 201632 h 4330701"/>
              <a:gd name="connsiteX49832" fmla="*/ 7605680 w 12191966"/>
              <a:gd name="connsiteY49832" fmla="*/ 200045 h 4330701"/>
              <a:gd name="connsiteX49833" fmla="*/ 7606870 w 12191966"/>
              <a:gd name="connsiteY49833" fmla="*/ 198854 h 4330701"/>
              <a:gd name="connsiteX49834" fmla="*/ 7609648 w 12191966"/>
              <a:gd name="connsiteY49834" fmla="*/ 197662 h 4330701"/>
              <a:gd name="connsiteX49835" fmla="*/ 7612030 w 12191966"/>
              <a:gd name="connsiteY49835" fmla="*/ 196471 h 4330701"/>
              <a:gd name="connsiteX49836" fmla="*/ 7614014 w 12191966"/>
              <a:gd name="connsiteY49836" fmla="*/ 196074 h 4330701"/>
              <a:gd name="connsiteX49837" fmla="*/ 7615602 w 12191966"/>
              <a:gd name="connsiteY49837" fmla="*/ 196074 h 4330701"/>
              <a:gd name="connsiteX49838" fmla="*/ 7615998 w 12191966"/>
              <a:gd name="connsiteY49838" fmla="*/ 196471 h 4330701"/>
              <a:gd name="connsiteX49839" fmla="*/ 7616395 w 12191966"/>
              <a:gd name="connsiteY49839" fmla="*/ 197662 h 4330701"/>
              <a:gd name="connsiteX49840" fmla="*/ 7616395 w 12191966"/>
              <a:gd name="connsiteY49840" fmla="*/ 198854 h 4330701"/>
              <a:gd name="connsiteX49841" fmla="*/ 7615602 w 12191966"/>
              <a:gd name="connsiteY49841" fmla="*/ 201235 h 4330701"/>
              <a:gd name="connsiteX49842" fmla="*/ 7614411 w 12191966"/>
              <a:gd name="connsiteY49842" fmla="*/ 203615 h 4330701"/>
              <a:gd name="connsiteX49843" fmla="*/ 7614014 w 12191966"/>
              <a:gd name="connsiteY49843" fmla="*/ 205998 h 4330701"/>
              <a:gd name="connsiteX49844" fmla="*/ 7614014 w 12191966"/>
              <a:gd name="connsiteY49844" fmla="*/ 207189 h 4330701"/>
              <a:gd name="connsiteX49845" fmla="*/ 7615205 w 12191966"/>
              <a:gd name="connsiteY49845" fmla="*/ 207585 h 4330701"/>
              <a:gd name="connsiteX49846" fmla="*/ 7615998 w 12191966"/>
              <a:gd name="connsiteY49846" fmla="*/ 208379 h 4330701"/>
              <a:gd name="connsiteX49847" fmla="*/ 7617586 w 12191966"/>
              <a:gd name="connsiteY49847" fmla="*/ 208379 h 4330701"/>
              <a:gd name="connsiteX49848" fmla="*/ 7621952 w 12191966"/>
              <a:gd name="connsiteY49848" fmla="*/ 195280 h 4330701"/>
              <a:gd name="connsiteX49849" fmla="*/ 7612030 w 12191966"/>
              <a:gd name="connsiteY49849" fmla="*/ 196074 h 4330701"/>
              <a:gd name="connsiteX49850" fmla="*/ 7600917 w 12191966"/>
              <a:gd name="connsiteY49850" fmla="*/ 197662 h 4330701"/>
              <a:gd name="connsiteX49851" fmla="*/ 7589408 w 12191966"/>
              <a:gd name="connsiteY49851" fmla="*/ 199646 h 4330701"/>
              <a:gd name="connsiteX49852" fmla="*/ 7577502 w 12191966"/>
              <a:gd name="connsiteY49852" fmla="*/ 203218 h 4330701"/>
              <a:gd name="connsiteX49853" fmla="*/ 7576708 w 12191966"/>
              <a:gd name="connsiteY49853" fmla="*/ 200045 h 4330701"/>
              <a:gd name="connsiteX49854" fmla="*/ 7576708 w 12191966"/>
              <a:gd name="connsiteY49854" fmla="*/ 197662 h 4330701"/>
              <a:gd name="connsiteX49855" fmla="*/ 7577502 w 12191966"/>
              <a:gd name="connsiteY49855" fmla="*/ 195678 h 4330701"/>
              <a:gd name="connsiteX49856" fmla="*/ 7578295 w 12191966"/>
              <a:gd name="connsiteY49856" fmla="*/ 193693 h 4330701"/>
              <a:gd name="connsiteX49857" fmla="*/ 7579883 w 12191966"/>
              <a:gd name="connsiteY49857" fmla="*/ 190121 h 4330701"/>
              <a:gd name="connsiteX49858" fmla="*/ 7580280 w 12191966"/>
              <a:gd name="connsiteY49858" fmla="*/ 188136 h 4330701"/>
              <a:gd name="connsiteX49859" fmla="*/ 7580280 w 12191966"/>
              <a:gd name="connsiteY49859" fmla="*/ 185755 h 4330701"/>
              <a:gd name="connsiteX49860" fmla="*/ 7592980 w 12191966"/>
              <a:gd name="connsiteY49860" fmla="*/ 184961 h 4330701"/>
              <a:gd name="connsiteX49861" fmla="*/ 7604489 w 12191966"/>
              <a:gd name="connsiteY49861" fmla="*/ 184564 h 4330701"/>
              <a:gd name="connsiteX49862" fmla="*/ 7627111 w 12191966"/>
              <a:gd name="connsiteY49862" fmla="*/ 182977 h 4330701"/>
              <a:gd name="connsiteX49863" fmla="*/ 7629095 w 12191966"/>
              <a:gd name="connsiteY49863" fmla="*/ 177420 h 4330701"/>
              <a:gd name="connsiteX49864" fmla="*/ 7631477 w 12191966"/>
              <a:gd name="connsiteY49864" fmla="*/ 172259 h 4330701"/>
              <a:gd name="connsiteX49865" fmla="*/ 7637033 w 12191966"/>
              <a:gd name="connsiteY49865" fmla="*/ 169878 h 4330701"/>
              <a:gd name="connsiteX49866" fmla="*/ 7642986 w 12191966"/>
              <a:gd name="connsiteY49866" fmla="*/ 167893 h 4330701"/>
              <a:gd name="connsiteX49867" fmla="*/ 7649733 w 12191966"/>
              <a:gd name="connsiteY49867" fmla="*/ 166703 h 4330701"/>
              <a:gd name="connsiteX49868" fmla="*/ 7656083 w 12191966"/>
              <a:gd name="connsiteY49868" fmla="*/ 165115 h 4330701"/>
              <a:gd name="connsiteX49869" fmla="*/ 7671164 w 12191966"/>
              <a:gd name="connsiteY49869" fmla="*/ 163131 h 4330701"/>
              <a:gd name="connsiteX49870" fmla="*/ 7686245 w 12191966"/>
              <a:gd name="connsiteY49870" fmla="*/ 161146 h 4330701"/>
              <a:gd name="connsiteX49871" fmla="*/ 7701723 w 12191966"/>
              <a:gd name="connsiteY49871" fmla="*/ 158368 h 4330701"/>
              <a:gd name="connsiteX49872" fmla="*/ 7708867 w 12191966"/>
              <a:gd name="connsiteY49872" fmla="*/ 157177 h 4330701"/>
              <a:gd name="connsiteX49873" fmla="*/ 7716408 w 12191966"/>
              <a:gd name="connsiteY49873" fmla="*/ 155193 h 4330701"/>
              <a:gd name="connsiteX49874" fmla="*/ 7722758 w 12191966"/>
              <a:gd name="connsiteY49874" fmla="*/ 153208 h 4330701"/>
              <a:gd name="connsiteX49875" fmla="*/ 7729505 w 12191966"/>
              <a:gd name="connsiteY49875" fmla="*/ 150430 h 4330701"/>
              <a:gd name="connsiteX49876" fmla="*/ 7735061 w 12191966"/>
              <a:gd name="connsiteY49876" fmla="*/ 147652 h 4330701"/>
              <a:gd name="connsiteX49877" fmla="*/ 7740617 w 12191966"/>
              <a:gd name="connsiteY49877" fmla="*/ 143683 h 4330701"/>
              <a:gd name="connsiteX49878" fmla="*/ 7744586 w 12191966"/>
              <a:gd name="connsiteY49878" fmla="*/ 146064 h 4330701"/>
              <a:gd name="connsiteX49879" fmla="*/ 7748158 w 12191966"/>
              <a:gd name="connsiteY49879" fmla="*/ 150033 h 4330701"/>
              <a:gd name="connsiteX49880" fmla="*/ 7750539 w 12191966"/>
              <a:gd name="connsiteY49880" fmla="*/ 154399 h 4330701"/>
              <a:gd name="connsiteX49881" fmla="*/ 7752920 w 12191966"/>
              <a:gd name="connsiteY49881" fmla="*/ 159955 h 4330701"/>
              <a:gd name="connsiteX49882" fmla="*/ 7759667 w 12191966"/>
              <a:gd name="connsiteY49882" fmla="*/ 155987 h 4330701"/>
              <a:gd name="connsiteX49883" fmla="*/ 7766017 w 12191966"/>
              <a:gd name="connsiteY49883" fmla="*/ 152415 h 4330701"/>
              <a:gd name="connsiteX49884" fmla="*/ 7771970 w 12191966"/>
              <a:gd name="connsiteY49884" fmla="*/ 150033 h 4330701"/>
              <a:gd name="connsiteX49885" fmla="*/ 7778717 w 12191966"/>
              <a:gd name="connsiteY49885" fmla="*/ 147652 h 4330701"/>
              <a:gd name="connsiteX49886" fmla="*/ 7784670 w 12191966"/>
              <a:gd name="connsiteY49886" fmla="*/ 145666 h 4330701"/>
              <a:gd name="connsiteX49887" fmla="*/ 7791020 w 12191966"/>
              <a:gd name="connsiteY49887" fmla="*/ 144079 h 4330701"/>
              <a:gd name="connsiteX49888" fmla="*/ 7797370 w 12191966"/>
              <a:gd name="connsiteY49888" fmla="*/ 142888 h 4330701"/>
              <a:gd name="connsiteX49889" fmla="*/ 7803323 w 12191966"/>
              <a:gd name="connsiteY49889" fmla="*/ 142491 h 4330701"/>
              <a:gd name="connsiteX49890" fmla="*/ 7809277 w 12191966"/>
              <a:gd name="connsiteY49890" fmla="*/ 142096 h 4330701"/>
              <a:gd name="connsiteX49891" fmla="*/ 7815230 w 12191966"/>
              <a:gd name="connsiteY49891" fmla="*/ 142096 h 4330701"/>
              <a:gd name="connsiteX49892" fmla="*/ 7826739 w 12191966"/>
              <a:gd name="connsiteY49892" fmla="*/ 142491 h 4330701"/>
              <a:gd name="connsiteX49893" fmla="*/ 7838645 w 12191966"/>
              <a:gd name="connsiteY49893" fmla="*/ 144079 h 4330701"/>
              <a:gd name="connsiteX49894" fmla="*/ 7850552 w 12191966"/>
              <a:gd name="connsiteY49894" fmla="*/ 146064 h 4330701"/>
              <a:gd name="connsiteX49895" fmla="*/ 7873570 w 12191966"/>
              <a:gd name="connsiteY49895" fmla="*/ 150430 h 4330701"/>
              <a:gd name="connsiteX49896" fmla="*/ 7885080 w 12191966"/>
              <a:gd name="connsiteY49896" fmla="*/ 153208 h 4330701"/>
              <a:gd name="connsiteX49897" fmla="*/ 7896589 w 12191966"/>
              <a:gd name="connsiteY49897" fmla="*/ 154399 h 4330701"/>
              <a:gd name="connsiteX49898" fmla="*/ 7908495 w 12191966"/>
              <a:gd name="connsiteY49898" fmla="*/ 155987 h 4330701"/>
              <a:gd name="connsiteX49899" fmla="*/ 7920005 w 12191966"/>
              <a:gd name="connsiteY49899" fmla="*/ 155987 h 4330701"/>
              <a:gd name="connsiteX49900" fmla="*/ 7925958 w 12191966"/>
              <a:gd name="connsiteY49900" fmla="*/ 155590 h 4330701"/>
              <a:gd name="connsiteX49901" fmla="*/ 7932308 w 12191966"/>
              <a:gd name="connsiteY49901" fmla="*/ 155193 h 4330701"/>
              <a:gd name="connsiteX49902" fmla="*/ 7938658 w 12191966"/>
              <a:gd name="connsiteY49902" fmla="*/ 154002 h 4330701"/>
              <a:gd name="connsiteX49903" fmla="*/ 7944611 w 12191966"/>
              <a:gd name="connsiteY49903" fmla="*/ 152415 h 4330701"/>
              <a:gd name="connsiteX49904" fmla="*/ 7947389 w 12191966"/>
              <a:gd name="connsiteY49904" fmla="*/ 157971 h 4330701"/>
              <a:gd name="connsiteX49905" fmla="*/ 7950167 w 12191966"/>
              <a:gd name="connsiteY49905" fmla="*/ 162734 h 4330701"/>
              <a:gd name="connsiteX49906" fmla="*/ 7953342 w 12191966"/>
              <a:gd name="connsiteY49906" fmla="*/ 165115 h 4330701"/>
              <a:gd name="connsiteX49907" fmla="*/ 7956914 w 12191966"/>
              <a:gd name="connsiteY49907" fmla="*/ 166703 h 4330701"/>
              <a:gd name="connsiteX49908" fmla="*/ 7960089 w 12191966"/>
              <a:gd name="connsiteY49908" fmla="*/ 167100 h 4330701"/>
              <a:gd name="connsiteX49909" fmla="*/ 7964455 w 12191966"/>
              <a:gd name="connsiteY49909" fmla="*/ 167100 h 4330701"/>
              <a:gd name="connsiteX49910" fmla="*/ 7973186 w 12191966"/>
              <a:gd name="connsiteY49910" fmla="*/ 165512 h 4330701"/>
              <a:gd name="connsiteX49911" fmla="*/ 7972392 w 12191966"/>
              <a:gd name="connsiteY49911" fmla="*/ 163924 h 4330701"/>
              <a:gd name="connsiteX49912" fmla="*/ 7971202 w 12191966"/>
              <a:gd name="connsiteY49912" fmla="*/ 162734 h 4330701"/>
              <a:gd name="connsiteX49913" fmla="*/ 7970408 w 12191966"/>
              <a:gd name="connsiteY49913" fmla="*/ 161146 h 4330701"/>
              <a:gd name="connsiteX49914" fmla="*/ 7968820 w 12191966"/>
              <a:gd name="connsiteY49914" fmla="*/ 160353 h 4330701"/>
              <a:gd name="connsiteX49915" fmla="*/ 7965645 w 12191966"/>
              <a:gd name="connsiteY49915" fmla="*/ 159559 h 4330701"/>
              <a:gd name="connsiteX49916" fmla="*/ 7962073 w 12191966"/>
              <a:gd name="connsiteY49916" fmla="*/ 159162 h 4330701"/>
              <a:gd name="connsiteX49917" fmla="*/ 7970805 w 12191966"/>
              <a:gd name="connsiteY49917" fmla="*/ 157971 h 4330701"/>
              <a:gd name="connsiteX49918" fmla="*/ 7979933 w 12191966"/>
              <a:gd name="connsiteY49918" fmla="*/ 157971 h 4330701"/>
              <a:gd name="connsiteX49919" fmla="*/ 7999380 w 12191966"/>
              <a:gd name="connsiteY49919" fmla="*/ 157971 h 4330701"/>
              <a:gd name="connsiteX49920" fmla="*/ 8018430 w 12191966"/>
              <a:gd name="connsiteY49920" fmla="*/ 157971 h 4330701"/>
              <a:gd name="connsiteX49921" fmla="*/ 8027955 w 12191966"/>
              <a:gd name="connsiteY49921" fmla="*/ 157971 h 4330701"/>
              <a:gd name="connsiteX49922" fmla="*/ 8037083 w 12191966"/>
              <a:gd name="connsiteY49922" fmla="*/ 157574 h 4330701"/>
              <a:gd name="connsiteX49923" fmla="*/ 8033511 w 12191966"/>
              <a:gd name="connsiteY49923" fmla="*/ 169481 h 4330701"/>
              <a:gd name="connsiteX49924" fmla="*/ 8032717 w 12191966"/>
              <a:gd name="connsiteY49924" fmla="*/ 173055 h 4330701"/>
              <a:gd name="connsiteX49925" fmla="*/ 8031130 w 12191966"/>
              <a:gd name="connsiteY49925" fmla="*/ 176230 h 4330701"/>
              <a:gd name="connsiteX49926" fmla="*/ 8029939 w 12191966"/>
              <a:gd name="connsiteY49926" fmla="*/ 177420 h 4330701"/>
              <a:gd name="connsiteX49927" fmla="*/ 8028352 w 12191966"/>
              <a:gd name="connsiteY49927" fmla="*/ 178214 h 4330701"/>
              <a:gd name="connsiteX49928" fmla="*/ 8027558 w 12191966"/>
              <a:gd name="connsiteY49928" fmla="*/ 178611 h 4330701"/>
              <a:gd name="connsiteX49929" fmla="*/ 8026367 w 12191966"/>
              <a:gd name="connsiteY49929" fmla="*/ 178214 h 4330701"/>
              <a:gd name="connsiteX49930" fmla="*/ 8023986 w 12191966"/>
              <a:gd name="connsiteY49930" fmla="*/ 177023 h 4330701"/>
              <a:gd name="connsiteX49931" fmla="*/ 8022795 w 12191966"/>
              <a:gd name="connsiteY49931" fmla="*/ 176625 h 4330701"/>
              <a:gd name="connsiteX49932" fmla="*/ 8021605 w 12191966"/>
              <a:gd name="connsiteY49932" fmla="*/ 176625 h 4330701"/>
              <a:gd name="connsiteX49933" fmla="*/ 8020017 w 12191966"/>
              <a:gd name="connsiteY49933" fmla="*/ 177023 h 4330701"/>
              <a:gd name="connsiteX49934" fmla="*/ 8018033 w 12191966"/>
              <a:gd name="connsiteY49934" fmla="*/ 178214 h 4330701"/>
              <a:gd name="connsiteX49935" fmla="*/ 8016048 w 12191966"/>
              <a:gd name="connsiteY49935" fmla="*/ 180198 h 4330701"/>
              <a:gd name="connsiteX49936" fmla="*/ 8014064 w 12191966"/>
              <a:gd name="connsiteY49936" fmla="*/ 182977 h 4330701"/>
              <a:gd name="connsiteX49937" fmla="*/ 8020017 w 12191966"/>
              <a:gd name="connsiteY49937" fmla="*/ 182977 h 4330701"/>
              <a:gd name="connsiteX49938" fmla="*/ 8025573 w 12191966"/>
              <a:gd name="connsiteY49938" fmla="*/ 184167 h 4330701"/>
              <a:gd name="connsiteX49939" fmla="*/ 8031130 w 12191966"/>
              <a:gd name="connsiteY49939" fmla="*/ 184961 h 4330701"/>
              <a:gd name="connsiteX49940" fmla="*/ 8036686 w 12191966"/>
              <a:gd name="connsiteY49940" fmla="*/ 186945 h 4330701"/>
              <a:gd name="connsiteX49941" fmla="*/ 8048195 w 12191966"/>
              <a:gd name="connsiteY49941" fmla="*/ 191311 h 4330701"/>
              <a:gd name="connsiteX49942" fmla="*/ 8059308 w 12191966"/>
              <a:gd name="connsiteY49942" fmla="*/ 196074 h 4330701"/>
              <a:gd name="connsiteX49943" fmla="*/ 8070817 w 12191966"/>
              <a:gd name="connsiteY49943" fmla="*/ 200837 h 4330701"/>
              <a:gd name="connsiteX49944" fmla="*/ 8076373 w 12191966"/>
              <a:gd name="connsiteY49944" fmla="*/ 202823 h 4330701"/>
              <a:gd name="connsiteX49945" fmla="*/ 8082327 w 12191966"/>
              <a:gd name="connsiteY49945" fmla="*/ 204013 h 4330701"/>
              <a:gd name="connsiteX49946" fmla="*/ 8088280 w 12191966"/>
              <a:gd name="connsiteY49946" fmla="*/ 205601 h 4330701"/>
              <a:gd name="connsiteX49947" fmla="*/ 8094630 w 12191966"/>
              <a:gd name="connsiteY49947" fmla="*/ 206792 h 4330701"/>
              <a:gd name="connsiteX49948" fmla="*/ 8100583 w 12191966"/>
              <a:gd name="connsiteY49948" fmla="*/ 206792 h 4330701"/>
              <a:gd name="connsiteX49949" fmla="*/ 8107727 w 12191966"/>
              <a:gd name="connsiteY49949" fmla="*/ 205998 h 4330701"/>
              <a:gd name="connsiteX49950" fmla="*/ 8108123 w 12191966"/>
              <a:gd name="connsiteY49950" fmla="*/ 223858 h 4330701"/>
              <a:gd name="connsiteX49951" fmla="*/ 8112489 w 12191966"/>
              <a:gd name="connsiteY49951" fmla="*/ 220286 h 4330701"/>
              <a:gd name="connsiteX49952" fmla="*/ 8116458 w 12191966"/>
              <a:gd name="connsiteY49952" fmla="*/ 217904 h 4330701"/>
              <a:gd name="connsiteX49953" fmla="*/ 8119236 w 12191966"/>
              <a:gd name="connsiteY49953" fmla="*/ 216317 h 4330701"/>
              <a:gd name="connsiteX49954" fmla="*/ 8122411 w 12191966"/>
              <a:gd name="connsiteY49954" fmla="*/ 215920 h 4330701"/>
              <a:gd name="connsiteX49955" fmla="*/ 8124792 w 12191966"/>
              <a:gd name="connsiteY49955" fmla="*/ 215920 h 4330701"/>
              <a:gd name="connsiteX49956" fmla="*/ 8127173 w 12191966"/>
              <a:gd name="connsiteY49956" fmla="*/ 216714 h 4330701"/>
              <a:gd name="connsiteX49957" fmla="*/ 8131936 w 12191966"/>
              <a:gd name="connsiteY49957" fmla="*/ 218698 h 4330701"/>
              <a:gd name="connsiteX49958" fmla="*/ 8136302 w 12191966"/>
              <a:gd name="connsiteY49958" fmla="*/ 220683 h 4330701"/>
              <a:gd name="connsiteX49959" fmla="*/ 8139080 w 12191966"/>
              <a:gd name="connsiteY49959" fmla="*/ 221080 h 4330701"/>
              <a:gd name="connsiteX49960" fmla="*/ 8141461 w 12191966"/>
              <a:gd name="connsiteY49960" fmla="*/ 221080 h 4330701"/>
              <a:gd name="connsiteX49961" fmla="*/ 8143842 w 12191966"/>
              <a:gd name="connsiteY49961" fmla="*/ 220683 h 4330701"/>
              <a:gd name="connsiteX49962" fmla="*/ 8147414 w 12191966"/>
              <a:gd name="connsiteY49962" fmla="*/ 219095 h 4330701"/>
              <a:gd name="connsiteX49963" fmla="*/ 8150986 w 12191966"/>
              <a:gd name="connsiteY49963" fmla="*/ 216714 h 4330701"/>
              <a:gd name="connsiteX49964" fmla="*/ 8154955 w 12191966"/>
              <a:gd name="connsiteY49964" fmla="*/ 213142 h 4330701"/>
              <a:gd name="connsiteX49965" fmla="*/ 8156145 w 12191966"/>
              <a:gd name="connsiteY49965" fmla="*/ 216317 h 4330701"/>
              <a:gd name="connsiteX49966" fmla="*/ 8157336 w 12191966"/>
              <a:gd name="connsiteY49966" fmla="*/ 218698 h 4330701"/>
              <a:gd name="connsiteX49967" fmla="*/ 8158923 w 12191966"/>
              <a:gd name="connsiteY49967" fmla="*/ 221080 h 4330701"/>
              <a:gd name="connsiteX49968" fmla="*/ 8160511 w 12191966"/>
              <a:gd name="connsiteY49968" fmla="*/ 222668 h 4330701"/>
              <a:gd name="connsiteX49969" fmla="*/ 8162495 w 12191966"/>
              <a:gd name="connsiteY49969" fmla="*/ 224652 h 4330701"/>
              <a:gd name="connsiteX49970" fmla="*/ 8164480 w 12191966"/>
              <a:gd name="connsiteY49970" fmla="*/ 225842 h 4330701"/>
              <a:gd name="connsiteX49971" fmla="*/ 8166464 w 12191966"/>
              <a:gd name="connsiteY49971" fmla="*/ 226637 h 4330701"/>
              <a:gd name="connsiteX49972" fmla="*/ 8168448 w 12191966"/>
              <a:gd name="connsiteY49972" fmla="*/ 227430 h 4330701"/>
              <a:gd name="connsiteX49973" fmla="*/ 8170433 w 12191966"/>
              <a:gd name="connsiteY49973" fmla="*/ 227827 h 4330701"/>
              <a:gd name="connsiteX49974" fmla="*/ 8173211 w 12191966"/>
              <a:gd name="connsiteY49974" fmla="*/ 227827 h 4330701"/>
              <a:gd name="connsiteX49975" fmla="*/ 8177577 w 12191966"/>
              <a:gd name="connsiteY49975" fmla="*/ 226637 h 4330701"/>
              <a:gd name="connsiteX49976" fmla="*/ 8181942 w 12191966"/>
              <a:gd name="connsiteY49976" fmla="*/ 224652 h 4330701"/>
              <a:gd name="connsiteX49977" fmla="*/ 8186705 w 12191966"/>
              <a:gd name="connsiteY49977" fmla="*/ 221873 h 4330701"/>
              <a:gd name="connsiteX49978" fmla="*/ 8185911 w 12191966"/>
              <a:gd name="connsiteY49978" fmla="*/ 227430 h 4330701"/>
              <a:gd name="connsiteX49979" fmla="*/ 8186705 w 12191966"/>
              <a:gd name="connsiteY49979" fmla="*/ 231399 h 4330701"/>
              <a:gd name="connsiteX49980" fmla="*/ 8187498 w 12191966"/>
              <a:gd name="connsiteY49980" fmla="*/ 234179 h 4330701"/>
              <a:gd name="connsiteX49981" fmla="*/ 8188689 w 12191966"/>
              <a:gd name="connsiteY49981" fmla="*/ 236957 h 4330701"/>
              <a:gd name="connsiteX49982" fmla="*/ 8190277 w 12191966"/>
              <a:gd name="connsiteY49982" fmla="*/ 239338 h 4330701"/>
              <a:gd name="connsiteX49983" fmla="*/ 8191070 w 12191966"/>
              <a:gd name="connsiteY49983" fmla="*/ 242513 h 4330701"/>
              <a:gd name="connsiteX49984" fmla="*/ 8191467 w 12191966"/>
              <a:gd name="connsiteY49984" fmla="*/ 245688 h 4330701"/>
              <a:gd name="connsiteX49985" fmla="*/ 8191467 w 12191966"/>
              <a:gd name="connsiteY49985" fmla="*/ 250451 h 4330701"/>
              <a:gd name="connsiteX49986" fmla="*/ 8194245 w 12191966"/>
              <a:gd name="connsiteY49986" fmla="*/ 250848 h 4330701"/>
              <a:gd name="connsiteX49987" fmla="*/ 8195436 w 12191966"/>
              <a:gd name="connsiteY49987" fmla="*/ 250451 h 4330701"/>
              <a:gd name="connsiteX49988" fmla="*/ 8197023 w 12191966"/>
              <a:gd name="connsiteY49988" fmla="*/ 249658 h 4330701"/>
              <a:gd name="connsiteX49989" fmla="*/ 8198214 w 12191966"/>
              <a:gd name="connsiteY49989" fmla="*/ 248863 h 4330701"/>
              <a:gd name="connsiteX49990" fmla="*/ 8200198 w 12191966"/>
              <a:gd name="connsiteY49990" fmla="*/ 246482 h 4330701"/>
              <a:gd name="connsiteX49991" fmla="*/ 8200992 w 12191966"/>
              <a:gd name="connsiteY49991" fmla="*/ 243307 h 4330701"/>
              <a:gd name="connsiteX49992" fmla="*/ 8202580 w 12191966"/>
              <a:gd name="connsiteY49992" fmla="*/ 240132 h 4330701"/>
              <a:gd name="connsiteX49993" fmla="*/ 8204564 w 12191966"/>
              <a:gd name="connsiteY49993" fmla="*/ 237751 h 4330701"/>
              <a:gd name="connsiteX49994" fmla="*/ 8205755 w 12191966"/>
              <a:gd name="connsiteY49994" fmla="*/ 237354 h 4330701"/>
              <a:gd name="connsiteX49995" fmla="*/ 8207342 w 12191966"/>
              <a:gd name="connsiteY49995" fmla="*/ 236163 h 4330701"/>
              <a:gd name="connsiteX49996" fmla="*/ 8208533 w 12191966"/>
              <a:gd name="connsiteY49996" fmla="*/ 236163 h 4330701"/>
              <a:gd name="connsiteX49997" fmla="*/ 8210517 w 12191966"/>
              <a:gd name="connsiteY49997" fmla="*/ 236957 h 4330701"/>
              <a:gd name="connsiteX49998" fmla="*/ 8219248 w 12191966"/>
              <a:gd name="connsiteY49998" fmla="*/ 245688 h 4330701"/>
              <a:gd name="connsiteX49999" fmla="*/ 8228773 w 12191966"/>
              <a:gd name="connsiteY49999" fmla="*/ 254817 h 4330701"/>
              <a:gd name="connsiteX50000" fmla="*/ 8238695 w 12191966"/>
              <a:gd name="connsiteY50000" fmla="*/ 262756 h 4330701"/>
              <a:gd name="connsiteX50001" fmla="*/ 8249808 w 12191966"/>
              <a:gd name="connsiteY50001" fmla="*/ 270297 h 4330701"/>
              <a:gd name="connsiteX50002" fmla="*/ 8259333 w 12191966"/>
              <a:gd name="connsiteY50002" fmla="*/ 266328 h 4330701"/>
              <a:gd name="connsiteX50003" fmla="*/ 8268858 w 12191966"/>
              <a:gd name="connsiteY50003" fmla="*/ 261564 h 4330701"/>
              <a:gd name="connsiteX50004" fmla="*/ 8277986 w 12191966"/>
              <a:gd name="connsiteY50004" fmla="*/ 257994 h 4330701"/>
              <a:gd name="connsiteX50005" fmla="*/ 8281955 w 12191966"/>
              <a:gd name="connsiteY50005" fmla="*/ 256405 h 4330701"/>
              <a:gd name="connsiteX50006" fmla="*/ 8285527 w 12191966"/>
              <a:gd name="connsiteY50006" fmla="*/ 256008 h 4330701"/>
              <a:gd name="connsiteX50007" fmla="*/ 8288305 w 12191966"/>
              <a:gd name="connsiteY50007" fmla="*/ 256008 h 4330701"/>
              <a:gd name="connsiteX50008" fmla="*/ 8291480 w 12191966"/>
              <a:gd name="connsiteY50008" fmla="*/ 256803 h 4330701"/>
              <a:gd name="connsiteX50009" fmla="*/ 8294655 w 12191966"/>
              <a:gd name="connsiteY50009" fmla="*/ 257994 h 4330701"/>
              <a:gd name="connsiteX50010" fmla="*/ 8297433 w 12191966"/>
              <a:gd name="connsiteY50010" fmla="*/ 259184 h 4330701"/>
              <a:gd name="connsiteX50011" fmla="*/ 8304180 w 12191966"/>
              <a:gd name="connsiteY50011" fmla="*/ 262756 h 4330701"/>
              <a:gd name="connsiteX50012" fmla="*/ 8310133 w 12191966"/>
              <a:gd name="connsiteY50012" fmla="*/ 266328 h 4330701"/>
              <a:gd name="connsiteX50013" fmla="*/ 8312911 w 12191966"/>
              <a:gd name="connsiteY50013" fmla="*/ 267519 h 4330701"/>
              <a:gd name="connsiteX50014" fmla="*/ 8316086 w 12191966"/>
              <a:gd name="connsiteY50014" fmla="*/ 267519 h 4330701"/>
              <a:gd name="connsiteX50015" fmla="*/ 8318864 w 12191966"/>
              <a:gd name="connsiteY50015" fmla="*/ 267519 h 4330701"/>
              <a:gd name="connsiteX50016" fmla="*/ 8322039 w 12191966"/>
              <a:gd name="connsiteY50016" fmla="*/ 266328 h 4330701"/>
              <a:gd name="connsiteX50017" fmla="*/ 8324420 w 12191966"/>
              <a:gd name="connsiteY50017" fmla="*/ 264344 h 4330701"/>
              <a:gd name="connsiteX50018" fmla="*/ 8327595 w 12191966"/>
              <a:gd name="connsiteY50018" fmla="*/ 261564 h 4330701"/>
              <a:gd name="connsiteX50019" fmla="*/ 8329977 w 12191966"/>
              <a:gd name="connsiteY50019" fmla="*/ 256803 h 4330701"/>
              <a:gd name="connsiteX50020" fmla="*/ 8332755 w 12191966"/>
              <a:gd name="connsiteY50020" fmla="*/ 251245 h 4330701"/>
              <a:gd name="connsiteX50021" fmla="*/ 8335930 w 12191966"/>
              <a:gd name="connsiteY50021" fmla="*/ 257994 h 4330701"/>
              <a:gd name="connsiteX50022" fmla="*/ 8340295 w 12191966"/>
              <a:gd name="connsiteY50022" fmla="*/ 262756 h 4330701"/>
              <a:gd name="connsiteX50023" fmla="*/ 8344264 w 12191966"/>
              <a:gd name="connsiteY50023" fmla="*/ 266328 h 4330701"/>
              <a:gd name="connsiteX50024" fmla="*/ 8348630 w 12191966"/>
              <a:gd name="connsiteY50024" fmla="*/ 268313 h 4330701"/>
              <a:gd name="connsiteX50025" fmla="*/ 8352598 w 12191966"/>
              <a:gd name="connsiteY50025" fmla="*/ 269504 h 4330701"/>
              <a:gd name="connsiteX50026" fmla="*/ 8357361 w 12191966"/>
              <a:gd name="connsiteY50026" fmla="*/ 269504 h 4330701"/>
              <a:gd name="connsiteX50027" fmla="*/ 8362123 w 12191966"/>
              <a:gd name="connsiteY50027" fmla="*/ 268710 h 4330701"/>
              <a:gd name="connsiteX50028" fmla="*/ 8367283 w 12191966"/>
              <a:gd name="connsiteY50028" fmla="*/ 267519 h 4330701"/>
              <a:gd name="connsiteX50029" fmla="*/ 8372045 w 12191966"/>
              <a:gd name="connsiteY50029" fmla="*/ 265534 h 4330701"/>
              <a:gd name="connsiteX50030" fmla="*/ 8377205 w 12191966"/>
              <a:gd name="connsiteY50030" fmla="*/ 262756 h 4330701"/>
              <a:gd name="connsiteX50031" fmla="*/ 8388317 w 12191966"/>
              <a:gd name="connsiteY50031" fmla="*/ 257198 h 4330701"/>
              <a:gd name="connsiteX50032" fmla="*/ 8393873 w 12191966"/>
              <a:gd name="connsiteY50032" fmla="*/ 254817 h 4330701"/>
              <a:gd name="connsiteX50033" fmla="*/ 8399429 w 12191966"/>
              <a:gd name="connsiteY50033" fmla="*/ 252437 h 4330701"/>
              <a:gd name="connsiteX50034" fmla="*/ 8405383 w 12191966"/>
              <a:gd name="connsiteY50034" fmla="*/ 250848 h 4330701"/>
              <a:gd name="connsiteX50035" fmla="*/ 8411336 w 12191966"/>
              <a:gd name="connsiteY50035" fmla="*/ 249260 h 4330701"/>
              <a:gd name="connsiteX50036" fmla="*/ 8412923 w 12191966"/>
              <a:gd name="connsiteY50036" fmla="*/ 248466 h 4330701"/>
              <a:gd name="connsiteX50037" fmla="*/ 8413717 w 12191966"/>
              <a:gd name="connsiteY50037" fmla="*/ 246880 h 4330701"/>
              <a:gd name="connsiteX50038" fmla="*/ 8414511 w 12191966"/>
              <a:gd name="connsiteY50038" fmla="*/ 244894 h 4330701"/>
              <a:gd name="connsiteX50039" fmla="*/ 8414511 w 12191966"/>
              <a:gd name="connsiteY50039" fmla="*/ 242513 h 4330701"/>
              <a:gd name="connsiteX50040" fmla="*/ 8414511 w 12191966"/>
              <a:gd name="connsiteY50040" fmla="*/ 231796 h 4330701"/>
              <a:gd name="connsiteX50041" fmla="*/ 8422845 w 12191966"/>
              <a:gd name="connsiteY50041" fmla="*/ 234179 h 4330701"/>
              <a:gd name="connsiteX50042" fmla="*/ 8430783 w 12191966"/>
              <a:gd name="connsiteY50042" fmla="*/ 235766 h 4330701"/>
              <a:gd name="connsiteX50043" fmla="*/ 8438323 w 12191966"/>
              <a:gd name="connsiteY50043" fmla="*/ 236957 h 4330701"/>
              <a:gd name="connsiteX50044" fmla="*/ 8445864 w 12191966"/>
              <a:gd name="connsiteY50044" fmla="*/ 236957 h 4330701"/>
              <a:gd name="connsiteX50045" fmla="*/ 8453007 w 12191966"/>
              <a:gd name="connsiteY50045" fmla="*/ 236163 h 4330701"/>
              <a:gd name="connsiteX50046" fmla="*/ 8460151 w 12191966"/>
              <a:gd name="connsiteY50046" fmla="*/ 235369 h 4330701"/>
              <a:gd name="connsiteX50047" fmla="*/ 8466501 w 12191966"/>
              <a:gd name="connsiteY50047" fmla="*/ 233384 h 4330701"/>
              <a:gd name="connsiteX50048" fmla="*/ 8473248 w 12191966"/>
              <a:gd name="connsiteY50048" fmla="*/ 231399 h 4330701"/>
              <a:gd name="connsiteX50049" fmla="*/ 8479201 w 12191966"/>
              <a:gd name="connsiteY50049" fmla="*/ 228621 h 4330701"/>
              <a:gd name="connsiteX50050" fmla="*/ 8485155 w 12191966"/>
              <a:gd name="connsiteY50050" fmla="*/ 226239 h 4330701"/>
              <a:gd name="connsiteX50051" fmla="*/ 8497061 w 12191966"/>
              <a:gd name="connsiteY50051" fmla="*/ 220286 h 4330701"/>
              <a:gd name="connsiteX50052" fmla="*/ 8508570 w 12191966"/>
              <a:gd name="connsiteY50052" fmla="*/ 214333 h 4330701"/>
              <a:gd name="connsiteX50053" fmla="*/ 8520079 w 12191966"/>
              <a:gd name="connsiteY50053" fmla="*/ 209173 h 4330701"/>
              <a:gd name="connsiteX50054" fmla="*/ 8524842 w 12191966"/>
              <a:gd name="connsiteY50054" fmla="*/ 209570 h 4330701"/>
              <a:gd name="connsiteX50055" fmla="*/ 8529207 w 12191966"/>
              <a:gd name="connsiteY50055" fmla="*/ 211157 h 4330701"/>
              <a:gd name="connsiteX50056" fmla="*/ 8532779 w 12191966"/>
              <a:gd name="connsiteY50056" fmla="*/ 213539 h 4330701"/>
              <a:gd name="connsiteX50057" fmla="*/ 8535955 w 12191966"/>
              <a:gd name="connsiteY50057" fmla="*/ 216714 h 4330701"/>
              <a:gd name="connsiteX50058" fmla="*/ 8538733 w 12191966"/>
              <a:gd name="connsiteY50058" fmla="*/ 220683 h 4330701"/>
              <a:gd name="connsiteX50059" fmla="*/ 8540717 w 12191966"/>
              <a:gd name="connsiteY50059" fmla="*/ 225447 h 4330701"/>
              <a:gd name="connsiteX50060" fmla="*/ 8542701 w 12191966"/>
              <a:gd name="connsiteY50060" fmla="*/ 230605 h 4330701"/>
              <a:gd name="connsiteX50061" fmla="*/ 8544686 w 12191966"/>
              <a:gd name="connsiteY50061" fmla="*/ 236163 h 4330701"/>
              <a:gd name="connsiteX50062" fmla="*/ 8548257 w 12191966"/>
              <a:gd name="connsiteY50062" fmla="*/ 236957 h 4330701"/>
              <a:gd name="connsiteX50063" fmla="*/ 8551433 w 12191966"/>
              <a:gd name="connsiteY50063" fmla="*/ 236163 h 4330701"/>
              <a:gd name="connsiteX50064" fmla="*/ 8553814 w 12191966"/>
              <a:gd name="connsiteY50064" fmla="*/ 235766 h 4330701"/>
              <a:gd name="connsiteX50065" fmla="*/ 8556195 w 12191966"/>
              <a:gd name="connsiteY50065" fmla="*/ 234972 h 4330701"/>
              <a:gd name="connsiteX50066" fmla="*/ 8558973 w 12191966"/>
              <a:gd name="connsiteY50066" fmla="*/ 233782 h 4330701"/>
              <a:gd name="connsiteX50067" fmla="*/ 8560957 w 12191966"/>
              <a:gd name="connsiteY50067" fmla="*/ 232194 h 4330701"/>
              <a:gd name="connsiteX50068" fmla="*/ 8563736 w 12191966"/>
              <a:gd name="connsiteY50068" fmla="*/ 228225 h 4330701"/>
              <a:gd name="connsiteX50069" fmla="*/ 8567307 w 12191966"/>
              <a:gd name="connsiteY50069" fmla="*/ 224257 h 4330701"/>
              <a:gd name="connsiteX50070" fmla="*/ 8570879 w 12191966"/>
              <a:gd name="connsiteY50070" fmla="*/ 220286 h 4330701"/>
              <a:gd name="connsiteX50071" fmla="*/ 8572467 w 12191966"/>
              <a:gd name="connsiteY50071" fmla="*/ 218698 h 4330701"/>
              <a:gd name="connsiteX50072" fmla="*/ 8574451 w 12191966"/>
              <a:gd name="connsiteY50072" fmla="*/ 217111 h 4330701"/>
              <a:gd name="connsiteX50073" fmla="*/ 8576833 w 12191966"/>
              <a:gd name="connsiteY50073" fmla="*/ 216317 h 4330701"/>
              <a:gd name="connsiteX50074" fmla="*/ 8579611 w 12191966"/>
              <a:gd name="connsiteY50074" fmla="*/ 215126 h 4330701"/>
              <a:gd name="connsiteX50075" fmla="*/ 8579611 w 12191966"/>
              <a:gd name="connsiteY50075" fmla="*/ 219890 h 4330701"/>
              <a:gd name="connsiteX50076" fmla="*/ 8580405 w 12191966"/>
              <a:gd name="connsiteY50076" fmla="*/ 222668 h 4330701"/>
              <a:gd name="connsiteX50077" fmla="*/ 8581992 w 12191966"/>
              <a:gd name="connsiteY50077" fmla="*/ 225447 h 4330701"/>
              <a:gd name="connsiteX50078" fmla="*/ 8583977 w 12191966"/>
              <a:gd name="connsiteY50078" fmla="*/ 226239 h 4330701"/>
              <a:gd name="connsiteX50079" fmla="*/ 8586357 w 12191966"/>
              <a:gd name="connsiteY50079" fmla="*/ 226637 h 4330701"/>
              <a:gd name="connsiteX50080" fmla="*/ 8589136 w 12191966"/>
              <a:gd name="connsiteY50080" fmla="*/ 226637 h 4330701"/>
              <a:gd name="connsiteX50081" fmla="*/ 8595486 w 12191966"/>
              <a:gd name="connsiteY50081" fmla="*/ 225842 h 4330701"/>
              <a:gd name="connsiteX50082" fmla="*/ 8601439 w 12191966"/>
              <a:gd name="connsiteY50082" fmla="*/ 224652 h 4330701"/>
              <a:gd name="connsiteX50083" fmla="*/ 8604614 w 12191966"/>
              <a:gd name="connsiteY50083" fmla="*/ 224652 h 4330701"/>
              <a:gd name="connsiteX50084" fmla="*/ 8606995 w 12191966"/>
              <a:gd name="connsiteY50084" fmla="*/ 225447 h 4330701"/>
              <a:gd name="connsiteX50085" fmla="*/ 8608979 w 12191966"/>
              <a:gd name="connsiteY50085" fmla="*/ 226239 h 4330701"/>
              <a:gd name="connsiteX50086" fmla="*/ 8610567 w 12191966"/>
              <a:gd name="connsiteY50086" fmla="*/ 228225 h 4330701"/>
              <a:gd name="connsiteX50087" fmla="*/ 8611757 w 12191966"/>
              <a:gd name="connsiteY50087" fmla="*/ 231399 h 4330701"/>
              <a:gd name="connsiteX50088" fmla="*/ 8611757 w 12191966"/>
              <a:gd name="connsiteY50088" fmla="*/ 235369 h 4330701"/>
              <a:gd name="connsiteX50089" fmla="*/ 8614536 w 12191966"/>
              <a:gd name="connsiteY50089" fmla="*/ 231796 h 4330701"/>
              <a:gd name="connsiteX50090" fmla="*/ 8617711 w 12191966"/>
              <a:gd name="connsiteY50090" fmla="*/ 228225 h 4330701"/>
              <a:gd name="connsiteX50091" fmla="*/ 8620489 w 12191966"/>
              <a:gd name="connsiteY50091" fmla="*/ 225842 h 4330701"/>
              <a:gd name="connsiteX50092" fmla="*/ 8623664 w 12191966"/>
              <a:gd name="connsiteY50092" fmla="*/ 223858 h 4330701"/>
              <a:gd name="connsiteX50093" fmla="*/ 8627236 w 12191966"/>
              <a:gd name="connsiteY50093" fmla="*/ 222270 h 4330701"/>
              <a:gd name="connsiteX50094" fmla="*/ 8630807 w 12191966"/>
              <a:gd name="connsiteY50094" fmla="*/ 221080 h 4330701"/>
              <a:gd name="connsiteX50095" fmla="*/ 8633983 w 12191966"/>
              <a:gd name="connsiteY50095" fmla="*/ 220286 h 4330701"/>
              <a:gd name="connsiteX50096" fmla="*/ 8638348 w 12191966"/>
              <a:gd name="connsiteY50096" fmla="*/ 220286 h 4330701"/>
              <a:gd name="connsiteX50097" fmla="*/ 8645095 w 12191966"/>
              <a:gd name="connsiteY50097" fmla="*/ 220286 h 4330701"/>
              <a:gd name="connsiteX50098" fmla="*/ 8652636 w 12191966"/>
              <a:gd name="connsiteY50098" fmla="*/ 221080 h 4330701"/>
              <a:gd name="connsiteX50099" fmla="*/ 8664939 w 12191966"/>
              <a:gd name="connsiteY50099" fmla="*/ 223858 h 4330701"/>
              <a:gd name="connsiteX50100" fmla="*/ 8664145 w 12191966"/>
              <a:gd name="connsiteY50100" fmla="*/ 224257 h 4330701"/>
              <a:gd name="connsiteX50101" fmla="*/ 8664145 w 12191966"/>
              <a:gd name="connsiteY50101" fmla="*/ 224652 h 4330701"/>
              <a:gd name="connsiteX50102" fmla="*/ 8664939 w 12191966"/>
              <a:gd name="connsiteY50102" fmla="*/ 225842 h 4330701"/>
              <a:gd name="connsiteX50103" fmla="*/ 8668114 w 12191966"/>
              <a:gd name="connsiteY50103" fmla="*/ 227827 h 4330701"/>
              <a:gd name="connsiteX50104" fmla="*/ 8673273 w 12191966"/>
              <a:gd name="connsiteY50104" fmla="*/ 230605 h 4330701"/>
              <a:gd name="connsiteX50105" fmla="*/ 8678829 w 12191966"/>
              <a:gd name="connsiteY50105" fmla="*/ 233782 h 4330701"/>
              <a:gd name="connsiteX50106" fmla="*/ 8684783 w 12191966"/>
              <a:gd name="connsiteY50106" fmla="*/ 236163 h 4330701"/>
              <a:gd name="connsiteX50107" fmla="*/ 8690339 w 12191966"/>
              <a:gd name="connsiteY50107" fmla="*/ 238147 h 4330701"/>
              <a:gd name="connsiteX50108" fmla="*/ 8692720 w 12191966"/>
              <a:gd name="connsiteY50108" fmla="*/ 238941 h 4330701"/>
              <a:gd name="connsiteX50109" fmla="*/ 8694705 w 12191966"/>
              <a:gd name="connsiteY50109" fmla="*/ 238941 h 4330701"/>
              <a:gd name="connsiteX50110" fmla="*/ 8699070 w 12191966"/>
              <a:gd name="connsiteY50110" fmla="*/ 238147 h 4330701"/>
              <a:gd name="connsiteX50111" fmla="*/ 8703039 w 12191966"/>
              <a:gd name="connsiteY50111" fmla="*/ 236957 h 4330701"/>
              <a:gd name="connsiteX50112" fmla="*/ 8707007 w 12191966"/>
              <a:gd name="connsiteY50112" fmla="*/ 234179 h 4330701"/>
              <a:gd name="connsiteX50113" fmla="*/ 8710579 w 12191966"/>
              <a:gd name="connsiteY50113" fmla="*/ 231796 h 4330701"/>
              <a:gd name="connsiteX50114" fmla="*/ 8714151 w 12191966"/>
              <a:gd name="connsiteY50114" fmla="*/ 229415 h 4330701"/>
              <a:gd name="connsiteX50115" fmla="*/ 8717327 w 12191966"/>
              <a:gd name="connsiteY50115" fmla="*/ 227430 h 4330701"/>
              <a:gd name="connsiteX50116" fmla="*/ 8721295 w 12191966"/>
              <a:gd name="connsiteY50116" fmla="*/ 225447 h 4330701"/>
              <a:gd name="connsiteX50117" fmla="*/ 8725661 w 12191966"/>
              <a:gd name="connsiteY50117" fmla="*/ 224257 h 4330701"/>
              <a:gd name="connsiteX50118" fmla="*/ 8728042 w 12191966"/>
              <a:gd name="connsiteY50118" fmla="*/ 224257 h 4330701"/>
              <a:gd name="connsiteX50119" fmla="*/ 8730423 w 12191966"/>
              <a:gd name="connsiteY50119" fmla="*/ 224257 h 4330701"/>
              <a:gd name="connsiteX50120" fmla="*/ 8733201 w 12191966"/>
              <a:gd name="connsiteY50120" fmla="*/ 225447 h 4330701"/>
              <a:gd name="connsiteX50121" fmla="*/ 8735583 w 12191966"/>
              <a:gd name="connsiteY50121" fmla="*/ 226239 h 4330701"/>
              <a:gd name="connsiteX50122" fmla="*/ 8740742 w 12191966"/>
              <a:gd name="connsiteY50122" fmla="*/ 229415 h 4330701"/>
              <a:gd name="connsiteX50123" fmla="*/ 8745505 w 12191966"/>
              <a:gd name="connsiteY50123" fmla="*/ 232591 h 4330701"/>
              <a:gd name="connsiteX50124" fmla="*/ 8750664 w 12191966"/>
              <a:gd name="connsiteY50124" fmla="*/ 236163 h 4330701"/>
              <a:gd name="connsiteX50125" fmla="*/ 8756220 w 12191966"/>
              <a:gd name="connsiteY50125" fmla="*/ 239338 h 4330701"/>
              <a:gd name="connsiteX50126" fmla="*/ 8760983 w 12191966"/>
              <a:gd name="connsiteY50126" fmla="*/ 242513 h 4330701"/>
              <a:gd name="connsiteX50127" fmla="*/ 8763761 w 12191966"/>
              <a:gd name="connsiteY50127" fmla="*/ 243307 h 4330701"/>
              <a:gd name="connsiteX50128" fmla="*/ 8766142 w 12191966"/>
              <a:gd name="connsiteY50128" fmla="*/ 243704 h 4330701"/>
              <a:gd name="connsiteX50129" fmla="*/ 8783605 w 12191966"/>
              <a:gd name="connsiteY50129" fmla="*/ 245688 h 4330701"/>
              <a:gd name="connsiteX50130" fmla="*/ 8794717 w 12191966"/>
              <a:gd name="connsiteY50130" fmla="*/ 246880 h 4330701"/>
              <a:gd name="connsiteX50131" fmla="*/ 8806227 w 12191966"/>
              <a:gd name="connsiteY50131" fmla="*/ 247276 h 4330701"/>
              <a:gd name="connsiteX50132" fmla="*/ 8818927 w 12191966"/>
              <a:gd name="connsiteY50132" fmla="*/ 247276 h 4330701"/>
              <a:gd name="connsiteX50133" fmla="*/ 8831229 w 12191966"/>
              <a:gd name="connsiteY50133" fmla="*/ 246482 h 4330701"/>
              <a:gd name="connsiteX50134" fmla="*/ 8837977 w 12191966"/>
              <a:gd name="connsiteY50134" fmla="*/ 245292 h 4330701"/>
              <a:gd name="connsiteX50135" fmla="*/ 8843929 w 12191966"/>
              <a:gd name="connsiteY50135" fmla="*/ 244498 h 4330701"/>
              <a:gd name="connsiteX50136" fmla="*/ 8850279 w 12191966"/>
              <a:gd name="connsiteY50136" fmla="*/ 242910 h 4330701"/>
              <a:gd name="connsiteX50137" fmla="*/ 8856629 w 12191966"/>
              <a:gd name="connsiteY50137" fmla="*/ 240926 h 4330701"/>
              <a:gd name="connsiteX50138" fmla="*/ 8860598 w 12191966"/>
              <a:gd name="connsiteY50138" fmla="*/ 247673 h 4330701"/>
              <a:gd name="connsiteX50139" fmla="*/ 8861789 w 12191966"/>
              <a:gd name="connsiteY50139" fmla="*/ 250451 h 4330701"/>
              <a:gd name="connsiteX50140" fmla="*/ 8862979 w 12191966"/>
              <a:gd name="connsiteY50140" fmla="*/ 252832 h 4330701"/>
              <a:gd name="connsiteX50141" fmla="*/ 8863377 w 12191966"/>
              <a:gd name="connsiteY50141" fmla="*/ 255215 h 4330701"/>
              <a:gd name="connsiteX50142" fmla="*/ 8862979 w 12191966"/>
              <a:gd name="connsiteY50142" fmla="*/ 258786 h 4330701"/>
              <a:gd name="connsiteX50143" fmla="*/ 8862583 w 12191966"/>
              <a:gd name="connsiteY50143" fmla="*/ 263550 h 4330701"/>
              <a:gd name="connsiteX50144" fmla="*/ 8861392 w 12191966"/>
              <a:gd name="connsiteY50144" fmla="*/ 269504 h 4330701"/>
              <a:gd name="connsiteX50145" fmla="*/ 8866948 w 12191966"/>
              <a:gd name="connsiteY50145" fmla="*/ 261962 h 4330701"/>
              <a:gd name="connsiteX50146" fmla="*/ 8872107 w 12191966"/>
              <a:gd name="connsiteY50146" fmla="*/ 256405 h 4330701"/>
              <a:gd name="connsiteX50147" fmla="*/ 8874489 w 12191966"/>
              <a:gd name="connsiteY50147" fmla="*/ 254420 h 4330701"/>
              <a:gd name="connsiteX50148" fmla="*/ 8876870 w 12191966"/>
              <a:gd name="connsiteY50148" fmla="*/ 252437 h 4330701"/>
              <a:gd name="connsiteX50149" fmla="*/ 8878855 w 12191966"/>
              <a:gd name="connsiteY50149" fmla="*/ 251245 h 4330701"/>
              <a:gd name="connsiteX50150" fmla="*/ 8881633 w 12191966"/>
              <a:gd name="connsiteY50150" fmla="*/ 250451 h 4330701"/>
              <a:gd name="connsiteX50151" fmla="*/ 8886395 w 12191966"/>
              <a:gd name="connsiteY50151" fmla="*/ 249260 h 4330701"/>
              <a:gd name="connsiteX50152" fmla="*/ 8891157 w 12191966"/>
              <a:gd name="connsiteY50152" fmla="*/ 249260 h 4330701"/>
              <a:gd name="connsiteX50153" fmla="*/ 8895523 w 12191966"/>
              <a:gd name="connsiteY50153" fmla="*/ 250451 h 4330701"/>
              <a:gd name="connsiteX50154" fmla="*/ 8900683 w 12191966"/>
              <a:gd name="connsiteY50154" fmla="*/ 252039 h 4330701"/>
              <a:gd name="connsiteX50155" fmla="*/ 8909811 w 12191966"/>
              <a:gd name="connsiteY50155" fmla="*/ 256405 h 4330701"/>
              <a:gd name="connsiteX50156" fmla="*/ 8914573 w 12191966"/>
              <a:gd name="connsiteY50156" fmla="*/ 258389 h 4330701"/>
              <a:gd name="connsiteX50157" fmla="*/ 8919336 w 12191966"/>
              <a:gd name="connsiteY50157" fmla="*/ 260374 h 4330701"/>
              <a:gd name="connsiteX50158" fmla="*/ 8924098 w 12191966"/>
              <a:gd name="connsiteY50158" fmla="*/ 261962 h 4330701"/>
              <a:gd name="connsiteX50159" fmla="*/ 8929257 w 12191966"/>
              <a:gd name="connsiteY50159" fmla="*/ 262756 h 4330701"/>
              <a:gd name="connsiteX50160" fmla="*/ 8934814 w 12191966"/>
              <a:gd name="connsiteY50160" fmla="*/ 262756 h 4330701"/>
              <a:gd name="connsiteX50161" fmla="*/ 8940370 w 12191966"/>
              <a:gd name="connsiteY50161" fmla="*/ 261962 h 4330701"/>
              <a:gd name="connsiteX50162" fmla="*/ 8939179 w 12191966"/>
              <a:gd name="connsiteY50162" fmla="*/ 258786 h 4330701"/>
              <a:gd name="connsiteX50163" fmla="*/ 8938386 w 12191966"/>
              <a:gd name="connsiteY50163" fmla="*/ 256803 h 4330701"/>
              <a:gd name="connsiteX50164" fmla="*/ 8936401 w 12191966"/>
              <a:gd name="connsiteY50164" fmla="*/ 252832 h 4330701"/>
              <a:gd name="connsiteX50165" fmla="*/ 8933227 w 12191966"/>
              <a:gd name="connsiteY50165" fmla="*/ 249658 h 4330701"/>
              <a:gd name="connsiteX50166" fmla="*/ 8930051 w 12191966"/>
              <a:gd name="connsiteY50166" fmla="*/ 246880 h 4330701"/>
              <a:gd name="connsiteX50167" fmla="*/ 8927670 w 12191966"/>
              <a:gd name="connsiteY50167" fmla="*/ 243704 h 4330701"/>
              <a:gd name="connsiteX50168" fmla="*/ 8925289 w 12191966"/>
              <a:gd name="connsiteY50168" fmla="*/ 239735 h 4330701"/>
              <a:gd name="connsiteX50169" fmla="*/ 8924098 w 12191966"/>
              <a:gd name="connsiteY50169" fmla="*/ 237751 h 4330701"/>
              <a:gd name="connsiteX50170" fmla="*/ 8923701 w 12191966"/>
              <a:gd name="connsiteY50170" fmla="*/ 235369 h 4330701"/>
              <a:gd name="connsiteX50171" fmla="*/ 8923305 w 12191966"/>
              <a:gd name="connsiteY50171" fmla="*/ 231796 h 4330701"/>
              <a:gd name="connsiteX50172" fmla="*/ 8923305 w 12191966"/>
              <a:gd name="connsiteY50172" fmla="*/ 228225 h 4330701"/>
              <a:gd name="connsiteX50173" fmla="*/ 8924098 w 12191966"/>
              <a:gd name="connsiteY50173" fmla="*/ 232194 h 4330701"/>
              <a:gd name="connsiteX50174" fmla="*/ 8926083 w 12191966"/>
              <a:gd name="connsiteY50174" fmla="*/ 235766 h 4330701"/>
              <a:gd name="connsiteX50175" fmla="*/ 8928067 w 12191966"/>
              <a:gd name="connsiteY50175" fmla="*/ 238941 h 4330701"/>
              <a:gd name="connsiteX50176" fmla="*/ 8930051 w 12191966"/>
              <a:gd name="connsiteY50176" fmla="*/ 241323 h 4330701"/>
              <a:gd name="connsiteX50177" fmla="*/ 8932829 w 12191966"/>
              <a:gd name="connsiteY50177" fmla="*/ 243704 h 4330701"/>
              <a:gd name="connsiteX50178" fmla="*/ 8935211 w 12191966"/>
              <a:gd name="connsiteY50178" fmla="*/ 245688 h 4330701"/>
              <a:gd name="connsiteX50179" fmla="*/ 8937592 w 12191966"/>
              <a:gd name="connsiteY50179" fmla="*/ 247276 h 4330701"/>
              <a:gd name="connsiteX50180" fmla="*/ 8940767 w 12191966"/>
              <a:gd name="connsiteY50180" fmla="*/ 248466 h 4330701"/>
              <a:gd name="connsiteX50181" fmla="*/ 8943942 w 12191966"/>
              <a:gd name="connsiteY50181" fmla="*/ 249260 h 4330701"/>
              <a:gd name="connsiteX50182" fmla="*/ 8946720 w 12191966"/>
              <a:gd name="connsiteY50182" fmla="*/ 249658 h 4330701"/>
              <a:gd name="connsiteX50183" fmla="*/ 8953467 w 12191966"/>
              <a:gd name="connsiteY50183" fmla="*/ 250451 h 4330701"/>
              <a:gd name="connsiteX50184" fmla="*/ 8960214 w 12191966"/>
              <a:gd name="connsiteY50184" fmla="*/ 249658 h 4330701"/>
              <a:gd name="connsiteX50185" fmla="*/ 8967755 w 12191966"/>
              <a:gd name="connsiteY50185" fmla="*/ 248863 h 4330701"/>
              <a:gd name="connsiteX50186" fmla="*/ 8983233 w 12191966"/>
              <a:gd name="connsiteY50186" fmla="*/ 245688 h 4330701"/>
              <a:gd name="connsiteX50187" fmla="*/ 8998314 w 12191966"/>
              <a:gd name="connsiteY50187" fmla="*/ 242513 h 4330701"/>
              <a:gd name="connsiteX50188" fmla="*/ 9005855 w 12191966"/>
              <a:gd name="connsiteY50188" fmla="*/ 241323 h 4330701"/>
              <a:gd name="connsiteX50189" fmla="*/ 9012998 w 12191966"/>
              <a:gd name="connsiteY50189" fmla="*/ 240926 h 4330701"/>
              <a:gd name="connsiteX50190" fmla="*/ 9020142 w 12191966"/>
              <a:gd name="connsiteY50190" fmla="*/ 240926 h 4330701"/>
              <a:gd name="connsiteX50191" fmla="*/ 9026095 w 12191966"/>
              <a:gd name="connsiteY50191" fmla="*/ 241719 h 4330701"/>
              <a:gd name="connsiteX50192" fmla="*/ 9024905 w 12191966"/>
              <a:gd name="connsiteY50192" fmla="*/ 237354 h 4330701"/>
              <a:gd name="connsiteX50193" fmla="*/ 9023714 w 12191966"/>
              <a:gd name="connsiteY50193" fmla="*/ 233782 h 4330701"/>
              <a:gd name="connsiteX50194" fmla="*/ 9022127 w 12191966"/>
              <a:gd name="connsiteY50194" fmla="*/ 231399 h 4330701"/>
              <a:gd name="connsiteX50195" fmla="*/ 9019348 w 12191966"/>
              <a:gd name="connsiteY50195" fmla="*/ 229415 h 4330701"/>
              <a:gd name="connsiteX50196" fmla="*/ 9016570 w 12191966"/>
              <a:gd name="connsiteY50196" fmla="*/ 228225 h 4330701"/>
              <a:gd name="connsiteX50197" fmla="*/ 9014189 w 12191966"/>
              <a:gd name="connsiteY50197" fmla="*/ 227430 h 4330701"/>
              <a:gd name="connsiteX50198" fmla="*/ 9007442 w 12191966"/>
              <a:gd name="connsiteY50198" fmla="*/ 226239 h 4330701"/>
              <a:gd name="connsiteX50199" fmla="*/ 9004664 w 12191966"/>
              <a:gd name="connsiteY50199" fmla="*/ 225447 h 4330701"/>
              <a:gd name="connsiteX50200" fmla="*/ 9001489 w 12191966"/>
              <a:gd name="connsiteY50200" fmla="*/ 224257 h 4330701"/>
              <a:gd name="connsiteX50201" fmla="*/ 8999107 w 12191966"/>
              <a:gd name="connsiteY50201" fmla="*/ 222668 h 4330701"/>
              <a:gd name="connsiteX50202" fmla="*/ 8997123 w 12191966"/>
              <a:gd name="connsiteY50202" fmla="*/ 221080 h 4330701"/>
              <a:gd name="connsiteX50203" fmla="*/ 8995139 w 12191966"/>
              <a:gd name="connsiteY50203" fmla="*/ 218302 h 4330701"/>
              <a:gd name="connsiteX50204" fmla="*/ 8993551 w 12191966"/>
              <a:gd name="connsiteY50204" fmla="*/ 214729 h 4330701"/>
              <a:gd name="connsiteX50205" fmla="*/ 8992757 w 12191966"/>
              <a:gd name="connsiteY50205" fmla="*/ 210364 h 4330701"/>
              <a:gd name="connsiteX50206" fmla="*/ 8992757 w 12191966"/>
              <a:gd name="connsiteY50206" fmla="*/ 204013 h 4330701"/>
              <a:gd name="connsiteX50207" fmla="*/ 8989979 w 12191966"/>
              <a:gd name="connsiteY50207" fmla="*/ 209570 h 4330701"/>
              <a:gd name="connsiteX50208" fmla="*/ 8986805 w 12191966"/>
              <a:gd name="connsiteY50208" fmla="*/ 214333 h 4330701"/>
              <a:gd name="connsiteX50209" fmla="*/ 8984027 w 12191966"/>
              <a:gd name="connsiteY50209" fmla="*/ 217904 h 4330701"/>
              <a:gd name="connsiteX50210" fmla="*/ 8980455 w 12191966"/>
              <a:gd name="connsiteY50210" fmla="*/ 219890 h 4330701"/>
              <a:gd name="connsiteX50211" fmla="*/ 8976883 w 12191966"/>
              <a:gd name="connsiteY50211" fmla="*/ 221080 h 4330701"/>
              <a:gd name="connsiteX50212" fmla="*/ 8972914 w 12191966"/>
              <a:gd name="connsiteY50212" fmla="*/ 221873 h 4330701"/>
              <a:gd name="connsiteX50213" fmla="*/ 8968945 w 12191966"/>
              <a:gd name="connsiteY50213" fmla="*/ 221873 h 4330701"/>
              <a:gd name="connsiteX50214" fmla="*/ 8964977 w 12191966"/>
              <a:gd name="connsiteY50214" fmla="*/ 221080 h 4330701"/>
              <a:gd name="connsiteX50215" fmla="*/ 8956245 w 12191966"/>
              <a:gd name="connsiteY50215" fmla="*/ 219890 h 4330701"/>
              <a:gd name="connsiteX50216" fmla="*/ 8947911 w 12191966"/>
              <a:gd name="connsiteY50216" fmla="*/ 218698 h 4330701"/>
              <a:gd name="connsiteX50217" fmla="*/ 8943942 w 12191966"/>
              <a:gd name="connsiteY50217" fmla="*/ 218302 h 4330701"/>
              <a:gd name="connsiteX50218" fmla="*/ 8939179 w 12191966"/>
              <a:gd name="connsiteY50218" fmla="*/ 218698 h 4330701"/>
              <a:gd name="connsiteX50219" fmla="*/ 8934814 w 12191966"/>
              <a:gd name="connsiteY50219" fmla="*/ 219890 h 4330701"/>
              <a:gd name="connsiteX50220" fmla="*/ 8930845 w 12191966"/>
              <a:gd name="connsiteY50220" fmla="*/ 221873 h 4330701"/>
              <a:gd name="connsiteX50221" fmla="*/ 8942355 w 12191966"/>
              <a:gd name="connsiteY50221" fmla="*/ 214729 h 4330701"/>
              <a:gd name="connsiteX50222" fmla="*/ 8954261 w 12191966"/>
              <a:gd name="connsiteY50222" fmla="*/ 208379 h 4330701"/>
              <a:gd name="connsiteX50223" fmla="*/ 8966961 w 12191966"/>
              <a:gd name="connsiteY50223" fmla="*/ 202028 h 4330701"/>
              <a:gd name="connsiteX50224" fmla="*/ 8979264 w 12191966"/>
              <a:gd name="connsiteY50224" fmla="*/ 197266 h 4330701"/>
              <a:gd name="connsiteX50225" fmla="*/ 8992361 w 12191966"/>
              <a:gd name="connsiteY50225" fmla="*/ 192502 h 4330701"/>
              <a:gd name="connsiteX50226" fmla="*/ 9005855 w 12191966"/>
              <a:gd name="connsiteY50226" fmla="*/ 188533 h 4330701"/>
              <a:gd name="connsiteX50227" fmla="*/ 9018951 w 12191966"/>
              <a:gd name="connsiteY50227" fmla="*/ 184961 h 4330701"/>
              <a:gd name="connsiteX50228" fmla="*/ 9032445 w 12191966"/>
              <a:gd name="connsiteY50228" fmla="*/ 181786 h 4330701"/>
              <a:gd name="connsiteX50229" fmla="*/ 9058639 w 12191966"/>
              <a:gd name="connsiteY50229" fmla="*/ 176230 h 4330701"/>
              <a:gd name="connsiteX50230" fmla="*/ 9083245 w 12191966"/>
              <a:gd name="connsiteY50230" fmla="*/ 171466 h 4330701"/>
              <a:gd name="connsiteX50231" fmla="*/ 9105867 w 12191966"/>
              <a:gd name="connsiteY50231" fmla="*/ 167100 h 4330701"/>
              <a:gd name="connsiteX50232" fmla="*/ 9115789 w 12191966"/>
              <a:gd name="connsiteY50232" fmla="*/ 164719 h 4330701"/>
              <a:gd name="connsiteX50233" fmla="*/ 9125314 w 12191966"/>
              <a:gd name="connsiteY50233" fmla="*/ 161941 h 4330701"/>
              <a:gd name="connsiteX50234" fmla="*/ 9123330 w 12191966"/>
              <a:gd name="connsiteY50234" fmla="*/ 157574 h 4330701"/>
              <a:gd name="connsiteX50235" fmla="*/ 9120948 w 12191966"/>
              <a:gd name="connsiteY50235" fmla="*/ 154002 h 4330701"/>
              <a:gd name="connsiteX50236" fmla="*/ 9118567 w 12191966"/>
              <a:gd name="connsiteY50236" fmla="*/ 150827 h 4330701"/>
              <a:gd name="connsiteX50237" fmla="*/ 9115392 w 12191966"/>
              <a:gd name="connsiteY50237" fmla="*/ 148445 h 4330701"/>
              <a:gd name="connsiteX50238" fmla="*/ 9111820 w 12191966"/>
              <a:gd name="connsiteY50238" fmla="*/ 146857 h 4330701"/>
              <a:gd name="connsiteX50239" fmla="*/ 9109042 w 12191966"/>
              <a:gd name="connsiteY50239" fmla="*/ 145666 h 4330701"/>
              <a:gd name="connsiteX50240" fmla="*/ 9104676 w 12191966"/>
              <a:gd name="connsiteY50240" fmla="*/ 144476 h 4330701"/>
              <a:gd name="connsiteX50241" fmla="*/ 9101501 w 12191966"/>
              <a:gd name="connsiteY50241" fmla="*/ 144079 h 4330701"/>
              <a:gd name="connsiteX50242" fmla="*/ 9097136 w 12191966"/>
              <a:gd name="connsiteY50242" fmla="*/ 143683 h 4330701"/>
              <a:gd name="connsiteX50243" fmla="*/ 9093167 w 12191966"/>
              <a:gd name="connsiteY50243" fmla="*/ 143683 h 4330701"/>
              <a:gd name="connsiteX50244" fmla="*/ 9084833 w 12191966"/>
              <a:gd name="connsiteY50244" fmla="*/ 144476 h 4330701"/>
              <a:gd name="connsiteX50245" fmla="*/ 9075705 w 12191966"/>
              <a:gd name="connsiteY50245" fmla="*/ 145666 h 4330701"/>
              <a:gd name="connsiteX50246" fmla="*/ 9067370 w 12191966"/>
              <a:gd name="connsiteY50246" fmla="*/ 147652 h 4330701"/>
              <a:gd name="connsiteX50247" fmla="*/ 9058242 w 12191966"/>
              <a:gd name="connsiteY50247" fmla="*/ 148843 h 4330701"/>
              <a:gd name="connsiteX50248" fmla="*/ 9049114 w 12191966"/>
              <a:gd name="connsiteY50248" fmla="*/ 150033 h 4330701"/>
              <a:gd name="connsiteX50249" fmla="*/ 9041177 w 12191966"/>
              <a:gd name="connsiteY50249" fmla="*/ 150430 h 4330701"/>
              <a:gd name="connsiteX50250" fmla="*/ 9037207 w 12191966"/>
              <a:gd name="connsiteY50250" fmla="*/ 150033 h 4330701"/>
              <a:gd name="connsiteX50251" fmla="*/ 9033239 w 12191966"/>
              <a:gd name="connsiteY50251" fmla="*/ 149636 h 4330701"/>
              <a:gd name="connsiteX50252" fmla="*/ 9029270 w 12191966"/>
              <a:gd name="connsiteY50252" fmla="*/ 148445 h 4330701"/>
              <a:gd name="connsiteX50253" fmla="*/ 9025698 w 12191966"/>
              <a:gd name="connsiteY50253" fmla="*/ 146857 h 4330701"/>
              <a:gd name="connsiteX50254" fmla="*/ 9022523 w 12191966"/>
              <a:gd name="connsiteY50254" fmla="*/ 144874 h 4330701"/>
              <a:gd name="connsiteX50255" fmla="*/ 9018951 w 12191966"/>
              <a:gd name="connsiteY50255" fmla="*/ 142491 h 4330701"/>
              <a:gd name="connsiteX50256" fmla="*/ 9016570 w 12191966"/>
              <a:gd name="connsiteY50256" fmla="*/ 139317 h 4330701"/>
              <a:gd name="connsiteX50257" fmla="*/ 9014189 w 12191966"/>
              <a:gd name="connsiteY50257" fmla="*/ 136141 h 4330701"/>
              <a:gd name="connsiteX50258" fmla="*/ 9011411 w 12191966"/>
              <a:gd name="connsiteY50258" fmla="*/ 131378 h 4330701"/>
              <a:gd name="connsiteX50259" fmla="*/ 9009427 w 12191966"/>
              <a:gd name="connsiteY50259" fmla="*/ 126616 h 4330701"/>
              <a:gd name="connsiteX50260" fmla="*/ 9001092 w 12191966"/>
              <a:gd name="connsiteY50260" fmla="*/ 131775 h 4330701"/>
              <a:gd name="connsiteX50261" fmla="*/ 8993948 w 12191966"/>
              <a:gd name="connsiteY50261" fmla="*/ 136141 h 4330701"/>
              <a:gd name="connsiteX50262" fmla="*/ 8983233 w 12191966"/>
              <a:gd name="connsiteY50262" fmla="*/ 141300 h 4330701"/>
              <a:gd name="connsiteX50263" fmla="*/ 8978867 w 12191966"/>
              <a:gd name="connsiteY50263" fmla="*/ 143683 h 4330701"/>
              <a:gd name="connsiteX50264" fmla="*/ 8974501 w 12191966"/>
              <a:gd name="connsiteY50264" fmla="*/ 146461 h 4330701"/>
              <a:gd name="connsiteX50265" fmla="*/ 8969342 w 12191966"/>
              <a:gd name="connsiteY50265" fmla="*/ 150033 h 4330701"/>
              <a:gd name="connsiteX50266" fmla="*/ 8963389 w 12191966"/>
              <a:gd name="connsiteY50266" fmla="*/ 154399 h 4330701"/>
              <a:gd name="connsiteX50267" fmla="*/ 8964183 w 12191966"/>
              <a:gd name="connsiteY50267" fmla="*/ 148445 h 4330701"/>
              <a:gd name="connsiteX50268" fmla="*/ 8964977 w 12191966"/>
              <a:gd name="connsiteY50268" fmla="*/ 142888 h 4330701"/>
              <a:gd name="connsiteX50269" fmla="*/ 8964977 w 12191966"/>
              <a:gd name="connsiteY50269" fmla="*/ 138522 h 4330701"/>
              <a:gd name="connsiteX50270" fmla="*/ 8964183 w 12191966"/>
              <a:gd name="connsiteY50270" fmla="*/ 133761 h 4330701"/>
              <a:gd name="connsiteX50271" fmla="*/ 8962992 w 12191966"/>
              <a:gd name="connsiteY50271" fmla="*/ 129790 h 4330701"/>
              <a:gd name="connsiteX50272" fmla="*/ 8961007 w 12191966"/>
              <a:gd name="connsiteY50272" fmla="*/ 125821 h 4330701"/>
              <a:gd name="connsiteX50273" fmla="*/ 8957833 w 12191966"/>
              <a:gd name="connsiteY50273" fmla="*/ 123043 h 4330701"/>
              <a:gd name="connsiteX50274" fmla="*/ 8954261 w 12191966"/>
              <a:gd name="connsiteY50274" fmla="*/ 120265 h 4330701"/>
              <a:gd name="connsiteX50275" fmla="*/ 8951879 w 12191966"/>
              <a:gd name="connsiteY50275" fmla="*/ 124234 h 4330701"/>
              <a:gd name="connsiteX50276" fmla="*/ 8949895 w 12191966"/>
              <a:gd name="connsiteY50276" fmla="*/ 127806 h 4330701"/>
              <a:gd name="connsiteX50277" fmla="*/ 8947117 w 12191966"/>
              <a:gd name="connsiteY50277" fmla="*/ 130982 h 4330701"/>
              <a:gd name="connsiteX50278" fmla="*/ 8944339 w 12191966"/>
              <a:gd name="connsiteY50278" fmla="*/ 133761 h 4330701"/>
              <a:gd name="connsiteX50279" fmla="*/ 8941957 w 12191966"/>
              <a:gd name="connsiteY50279" fmla="*/ 136141 h 4330701"/>
              <a:gd name="connsiteX50280" fmla="*/ 8938783 w 12191966"/>
              <a:gd name="connsiteY50280" fmla="*/ 138125 h 4330701"/>
              <a:gd name="connsiteX50281" fmla="*/ 8935607 w 12191966"/>
              <a:gd name="connsiteY50281" fmla="*/ 138919 h 4330701"/>
              <a:gd name="connsiteX50282" fmla="*/ 8932036 w 12191966"/>
              <a:gd name="connsiteY50282" fmla="*/ 140508 h 4330701"/>
              <a:gd name="connsiteX50283" fmla="*/ 8925686 w 12191966"/>
              <a:gd name="connsiteY50283" fmla="*/ 142096 h 4330701"/>
              <a:gd name="connsiteX50284" fmla="*/ 8919336 w 12191966"/>
              <a:gd name="connsiteY50284" fmla="*/ 142491 h 4330701"/>
              <a:gd name="connsiteX50285" fmla="*/ 8912192 w 12191966"/>
              <a:gd name="connsiteY50285" fmla="*/ 142491 h 4330701"/>
              <a:gd name="connsiteX50286" fmla="*/ 8905445 w 12191966"/>
              <a:gd name="connsiteY50286" fmla="*/ 142096 h 4330701"/>
              <a:gd name="connsiteX50287" fmla="*/ 8898698 w 12191966"/>
              <a:gd name="connsiteY50287" fmla="*/ 142096 h 4330701"/>
              <a:gd name="connsiteX50288" fmla="*/ 8892745 w 12191966"/>
              <a:gd name="connsiteY50288" fmla="*/ 142096 h 4330701"/>
              <a:gd name="connsiteX50289" fmla="*/ 8886395 w 12191966"/>
              <a:gd name="connsiteY50289" fmla="*/ 142491 h 4330701"/>
              <a:gd name="connsiteX50290" fmla="*/ 8880442 w 12191966"/>
              <a:gd name="connsiteY50290" fmla="*/ 144079 h 4330701"/>
              <a:gd name="connsiteX50291" fmla="*/ 8878061 w 12191966"/>
              <a:gd name="connsiteY50291" fmla="*/ 144874 h 4330701"/>
              <a:gd name="connsiteX50292" fmla="*/ 8875679 w 12191966"/>
              <a:gd name="connsiteY50292" fmla="*/ 146461 h 4330701"/>
              <a:gd name="connsiteX50293" fmla="*/ 8873695 w 12191966"/>
              <a:gd name="connsiteY50293" fmla="*/ 148445 h 4330701"/>
              <a:gd name="connsiteX50294" fmla="*/ 8871711 w 12191966"/>
              <a:gd name="connsiteY50294" fmla="*/ 150430 h 4330701"/>
              <a:gd name="connsiteX50295" fmla="*/ 8869329 w 12191966"/>
              <a:gd name="connsiteY50295" fmla="*/ 153208 h 4330701"/>
              <a:gd name="connsiteX50296" fmla="*/ 8868139 w 12191966"/>
              <a:gd name="connsiteY50296" fmla="*/ 156384 h 4330701"/>
              <a:gd name="connsiteX50297" fmla="*/ 8866551 w 12191966"/>
              <a:gd name="connsiteY50297" fmla="*/ 159955 h 4330701"/>
              <a:gd name="connsiteX50298" fmla="*/ 8864964 w 12191966"/>
              <a:gd name="connsiteY50298" fmla="*/ 163924 h 4330701"/>
              <a:gd name="connsiteX50299" fmla="*/ 8863377 w 12191966"/>
              <a:gd name="connsiteY50299" fmla="*/ 159162 h 4330701"/>
              <a:gd name="connsiteX50300" fmla="*/ 8860995 w 12191966"/>
              <a:gd name="connsiteY50300" fmla="*/ 155193 h 4330701"/>
              <a:gd name="connsiteX50301" fmla="*/ 8859011 w 12191966"/>
              <a:gd name="connsiteY50301" fmla="*/ 152415 h 4330701"/>
              <a:gd name="connsiteX50302" fmla="*/ 8856629 w 12191966"/>
              <a:gd name="connsiteY50302" fmla="*/ 150827 h 4330701"/>
              <a:gd name="connsiteX50303" fmla="*/ 8853851 w 12191966"/>
              <a:gd name="connsiteY50303" fmla="*/ 150033 h 4330701"/>
              <a:gd name="connsiteX50304" fmla="*/ 8851073 w 12191966"/>
              <a:gd name="connsiteY50304" fmla="*/ 150033 h 4330701"/>
              <a:gd name="connsiteX50305" fmla="*/ 8848295 w 12191966"/>
              <a:gd name="connsiteY50305" fmla="*/ 150430 h 4330701"/>
              <a:gd name="connsiteX50306" fmla="*/ 8845517 w 12191966"/>
              <a:gd name="connsiteY50306" fmla="*/ 151621 h 4330701"/>
              <a:gd name="connsiteX50307" fmla="*/ 8839961 w 12191966"/>
              <a:gd name="connsiteY50307" fmla="*/ 153605 h 4330701"/>
              <a:gd name="connsiteX50308" fmla="*/ 8834801 w 12191966"/>
              <a:gd name="connsiteY50308" fmla="*/ 155987 h 4330701"/>
              <a:gd name="connsiteX50309" fmla="*/ 8832420 w 12191966"/>
              <a:gd name="connsiteY50309" fmla="*/ 157177 h 4330701"/>
              <a:gd name="connsiteX50310" fmla="*/ 8830039 w 12191966"/>
              <a:gd name="connsiteY50310" fmla="*/ 157177 h 4330701"/>
              <a:gd name="connsiteX50311" fmla="*/ 8827261 w 12191966"/>
              <a:gd name="connsiteY50311" fmla="*/ 157177 h 4330701"/>
              <a:gd name="connsiteX50312" fmla="*/ 8825277 w 12191966"/>
              <a:gd name="connsiteY50312" fmla="*/ 155987 h 4330701"/>
              <a:gd name="connsiteX50313" fmla="*/ 8826467 w 12191966"/>
              <a:gd name="connsiteY50313" fmla="*/ 153605 h 4330701"/>
              <a:gd name="connsiteX50314" fmla="*/ 8827261 w 12191966"/>
              <a:gd name="connsiteY50314" fmla="*/ 152018 h 4330701"/>
              <a:gd name="connsiteX50315" fmla="*/ 8829245 w 12191966"/>
              <a:gd name="connsiteY50315" fmla="*/ 150827 h 4330701"/>
              <a:gd name="connsiteX50316" fmla="*/ 8831229 w 12191966"/>
              <a:gd name="connsiteY50316" fmla="*/ 150033 h 4330701"/>
              <a:gd name="connsiteX50317" fmla="*/ 8833214 w 12191966"/>
              <a:gd name="connsiteY50317" fmla="*/ 149636 h 4330701"/>
              <a:gd name="connsiteX50318" fmla="*/ 8835198 w 12191966"/>
              <a:gd name="connsiteY50318" fmla="*/ 148048 h 4330701"/>
              <a:gd name="connsiteX50319" fmla="*/ 8836389 w 12191966"/>
              <a:gd name="connsiteY50319" fmla="*/ 146461 h 4330701"/>
              <a:gd name="connsiteX50320" fmla="*/ 8836786 w 12191966"/>
              <a:gd name="connsiteY50320" fmla="*/ 143683 h 4330701"/>
              <a:gd name="connsiteX50321" fmla="*/ 8836389 w 12191966"/>
              <a:gd name="connsiteY50321" fmla="*/ 140508 h 4330701"/>
              <a:gd name="connsiteX50322" fmla="*/ 8835198 w 12191966"/>
              <a:gd name="connsiteY50322" fmla="*/ 138125 h 4330701"/>
              <a:gd name="connsiteX50323" fmla="*/ 8834405 w 12191966"/>
              <a:gd name="connsiteY50323" fmla="*/ 136141 h 4330701"/>
              <a:gd name="connsiteX50324" fmla="*/ 8833214 w 12191966"/>
              <a:gd name="connsiteY50324" fmla="*/ 134553 h 4330701"/>
              <a:gd name="connsiteX50325" fmla="*/ 8832023 w 12191966"/>
              <a:gd name="connsiteY50325" fmla="*/ 132965 h 4330701"/>
              <a:gd name="connsiteX50326" fmla="*/ 8830436 w 12191966"/>
              <a:gd name="connsiteY50326" fmla="*/ 131378 h 4330701"/>
              <a:gd name="connsiteX50327" fmla="*/ 8826864 w 12191966"/>
              <a:gd name="connsiteY50327" fmla="*/ 129790 h 4330701"/>
              <a:gd name="connsiteX50328" fmla="*/ 8822498 w 12191966"/>
              <a:gd name="connsiteY50328" fmla="*/ 129394 h 4330701"/>
              <a:gd name="connsiteX50329" fmla="*/ 8817736 w 12191966"/>
              <a:gd name="connsiteY50329" fmla="*/ 129394 h 4330701"/>
              <a:gd name="connsiteX50330" fmla="*/ 8812973 w 12191966"/>
              <a:gd name="connsiteY50330" fmla="*/ 130584 h 4330701"/>
              <a:gd name="connsiteX50331" fmla="*/ 8808211 w 12191966"/>
              <a:gd name="connsiteY50331" fmla="*/ 131775 h 4330701"/>
              <a:gd name="connsiteX50332" fmla="*/ 8803448 w 12191966"/>
              <a:gd name="connsiteY50332" fmla="*/ 133761 h 4330701"/>
              <a:gd name="connsiteX50333" fmla="*/ 8798686 w 12191966"/>
              <a:gd name="connsiteY50333" fmla="*/ 136539 h 4330701"/>
              <a:gd name="connsiteX50334" fmla="*/ 8794717 w 12191966"/>
              <a:gd name="connsiteY50334" fmla="*/ 139317 h 4330701"/>
              <a:gd name="connsiteX50335" fmla="*/ 8791145 w 12191966"/>
              <a:gd name="connsiteY50335" fmla="*/ 142491 h 4330701"/>
              <a:gd name="connsiteX50336" fmla="*/ 8788367 w 12191966"/>
              <a:gd name="connsiteY50336" fmla="*/ 145666 h 4330701"/>
              <a:gd name="connsiteX50337" fmla="*/ 8786779 w 12191966"/>
              <a:gd name="connsiteY50337" fmla="*/ 148445 h 4330701"/>
              <a:gd name="connsiteX50338" fmla="*/ 8785589 w 12191966"/>
              <a:gd name="connsiteY50338" fmla="*/ 151621 h 4330701"/>
              <a:gd name="connsiteX50339" fmla="*/ 8785589 w 12191966"/>
              <a:gd name="connsiteY50339" fmla="*/ 153064 h 4330701"/>
              <a:gd name="connsiteX50340" fmla="*/ 8782017 w 12191966"/>
              <a:gd name="connsiteY50340" fmla="*/ 148843 h 4330701"/>
              <a:gd name="connsiteX50341" fmla="*/ 8778048 w 12191966"/>
              <a:gd name="connsiteY50341" fmla="*/ 145666 h 4330701"/>
              <a:gd name="connsiteX50342" fmla="*/ 8774079 w 12191966"/>
              <a:gd name="connsiteY50342" fmla="*/ 142491 h 4330701"/>
              <a:gd name="connsiteX50343" fmla="*/ 8769714 w 12191966"/>
              <a:gd name="connsiteY50343" fmla="*/ 140903 h 4330701"/>
              <a:gd name="connsiteX50344" fmla="*/ 8765745 w 12191966"/>
              <a:gd name="connsiteY50344" fmla="*/ 140508 h 4330701"/>
              <a:gd name="connsiteX50345" fmla="*/ 8760983 w 12191966"/>
              <a:gd name="connsiteY50345" fmla="*/ 140903 h 4330701"/>
              <a:gd name="connsiteX50346" fmla="*/ 8756220 w 12191966"/>
              <a:gd name="connsiteY50346" fmla="*/ 142096 h 4330701"/>
              <a:gd name="connsiteX50347" fmla="*/ 8751457 w 12191966"/>
              <a:gd name="connsiteY50347" fmla="*/ 143683 h 4330701"/>
              <a:gd name="connsiteX50348" fmla="*/ 8746695 w 12191966"/>
              <a:gd name="connsiteY50348" fmla="*/ 145666 h 4330701"/>
              <a:gd name="connsiteX50349" fmla="*/ 8741933 w 12191966"/>
              <a:gd name="connsiteY50349" fmla="*/ 148445 h 4330701"/>
              <a:gd name="connsiteX50350" fmla="*/ 8732011 w 12191966"/>
              <a:gd name="connsiteY50350" fmla="*/ 154399 h 4330701"/>
              <a:gd name="connsiteX50351" fmla="*/ 8722089 w 12191966"/>
              <a:gd name="connsiteY50351" fmla="*/ 161146 h 4330701"/>
              <a:gd name="connsiteX50352" fmla="*/ 8711373 w 12191966"/>
              <a:gd name="connsiteY50352" fmla="*/ 167100 h 4330701"/>
              <a:gd name="connsiteX50353" fmla="*/ 8707801 w 12191966"/>
              <a:gd name="connsiteY50353" fmla="*/ 163527 h 4330701"/>
              <a:gd name="connsiteX50354" fmla="*/ 8703039 w 12191966"/>
              <a:gd name="connsiteY50354" fmla="*/ 159955 h 4330701"/>
              <a:gd name="connsiteX50355" fmla="*/ 8697086 w 12191966"/>
              <a:gd name="connsiteY50355" fmla="*/ 157177 h 4330701"/>
              <a:gd name="connsiteX50356" fmla="*/ 8689942 w 12191966"/>
              <a:gd name="connsiteY50356" fmla="*/ 154002 h 4330701"/>
              <a:gd name="connsiteX50357" fmla="*/ 8682401 w 12191966"/>
              <a:gd name="connsiteY50357" fmla="*/ 151621 h 4330701"/>
              <a:gd name="connsiteX50358" fmla="*/ 8674861 w 12191966"/>
              <a:gd name="connsiteY50358" fmla="*/ 149636 h 4330701"/>
              <a:gd name="connsiteX50359" fmla="*/ 8666129 w 12191966"/>
              <a:gd name="connsiteY50359" fmla="*/ 148048 h 4330701"/>
              <a:gd name="connsiteX50360" fmla="*/ 8658192 w 12191966"/>
              <a:gd name="connsiteY50360" fmla="*/ 147652 h 4330701"/>
              <a:gd name="connsiteX50361" fmla="*/ 8649857 w 12191966"/>
              <a:gd name="connsiteY50361" fmla="*/ 147652 h 4330701"/>
              <a:gd name="connsiteX50362" fmla="*/ 8641523 w 12191966"/>
              <a:gd name="connsiteY50362" fmla="*/ 148048 h 4330701"/>
              <a:gd name="connsiteX50363" fmla="*/ 8633586 w 12191966"/>
              <a:gd name="connsiteY50363" fmla="*/ 149636 h 4330701"/>
              <a:gd name="connsiteX50364" fmla="*/ 8626839 w 12191966"/>
              <a:gd name="connsiteY50364" fmla="*/ 152018 h 4330701"/>
              <a:gd name="connsiteX50365" fmla="*/ 8623267 w 12191966"/>
              <a:gd name="connsiteY50365" fmla="*/ 153605 h 4330701"/>
              <a:gd name="connsiteX50366" fmla="*/ 8619695 w 12191966"/>
              <a:gd name="connsiteY50366" fmla="*/ 155193 h 4330701"/>
              <a:gd name="connsiteX50367" fmla="*/ 8616520 w 12191966"/>
              <a:gd name="connsiteY50367" fmla="*/ 157177 h 4330701"/>
              <a:gd name="connsiteX50368" fmla="*/ 8614139 w 12191966"/>
              <a:gd name="connsiteY50368" fmla="*/ 159559 h 4330701"/>
              <a:gd name="connsiteX50369" fmla="*/ 8610964 w 12191966"/>
              <a:gd name="connsiteY50369" fmla="*/ 161941 h 4330701"/>
              <a:gd name="connsiteX50370" fmla="*/ 8608979 w 12191966"/>
              <a:gd name="connsiteY50370" fmla="*/ 165115 h 4330701"/>
              <a:gd name="connsiteX50371" fmla="*/ 8606995 w 12191966"/>
              <a:gd name="connsiteY50371" fmla="*/ 168688 h 4330701"/>
              <a:gd name="connsiteX50372" fmla="*/ 8605011 w 12191966"/>
              <a:gd name="connsiteY50372" fmla="*/ 172259 h 4330701"/>
              <a:gd name="connsiteX50373" fmla="*/ 8603027 w 12191966"/>
              <a:gd name="connsiteY50373" fmla="*/ 171069 h 4330701"/>
              <a:gd name="connsiteX50374" fmla="*/ 8601042 w 12191966"/>
              <a:gd name="connsiteY50374" fmla="*/ 169878 h 4330701"/>
              <a:gd name="connsiteX50375" fmla="*/ 8599455 w 12191966"/>
              <a:gd name="connsiteY50375" fmla="*/ 167893 h 4330701"/>
              <a:gd name="connsiteX50376" fmla="*/ 8597867 w 12191966"/>
              <a:gd name="connsiteY50376" fmla="*/ 165512 h 4330701"/>
              <a:gd name="connsiteX50377" fmla="*/ 8597073 w 12191966"/>
              <a:gd name="connsiteY50377" fmla="*/ 161941 h 4330701"/>
              <a:gd name="connsiteX50378" fmla="*/ 8596677 w 12191966"/>
              <a:gd name="connsiteY50378" fmla="*/ 158368 h 4330701"/>
              <a:gd name="connsiteX50379" fmla="*/ 8596677 w 12191966"/>
              <a:gd name="connsiteY50379" fmla="*/ 154002 h 4330701"/>
              <a:gd name="connsiteX50380" fmla="*/ 8596677 w 12191966"/>
              <a:gd name="connsiteY50380" fmla="*/ 149636 h 4330701"/>
              <a:gd name="connsiteX50381" fmla="*/ 8581595 w 12191966"/>
              <a:gd name="connsiteY50381" fmla="*/ 152018 h 4330701"/>
              <a:gd name="connsiteX50382" fmla="*/ 8568101 w 12191966"/>
              <a:gd name="connsiteY50382" fmla="*/ 155193 h 4330701"/>
              <a:gd name="connsiteX50383" fmla="*/ 8555005 w 12191966"/>
              <a:gd name="connsiteY50383" fmla="*/ 157574 h 4330701"/>
              <a:gd name="connsiteX50384" fmla="*/ 8541907 w 12191966"/>
              <a:gd name="connsiteY50384" fmla="*/ 159162 h 4330701"/>
              <a:gd name="connsiteX50385" fmla="*/ 8535955 w 12191966"/>
              <a:gd name="connsiteY50385" fmla="*/ 159162 h 4330701"/>
              <a:gd name="connsiteX50386" fmla="*/ 8529207 w 12191966"/>
              <a:gd name="connsiteY50386" fmla="*/ 159162 h 4330701"/>
              <a:gd name="connsiteX50387" fmla="*/ 8522857 w 12191966"/>
              <a:gd name="connsiteY50387" fmla="*/ 158368 h 4330701"/>
              <a:gd name="connsiteX50388" fmla="*/ 8515714 w 12191966"/>
              <a:gd name="connsiteY50388" fmla="*/ 157574 h 4330701"/>
              <a:gd name="connsiteX50389" fmla="*/ 8509364 w 12191966"/>
              <a:gd name="connsiteY50389" fmla="*/ 156384 h 4330701"/>
              <a:gd name="connsiteX50390" fmla="*/ 8501823 w 12191966"/>
              <a:gd name="connsiteY50390" fmla="*/ 154399 h 4330701"/>
              <a:gd name="connsiteX50391" fmla="*/ 8494283 w 12191966"/>
              <a:gd name="connsiteY50391" fmla="*/ 152018 h 4330701"/>
              <a:gd name="connsiteX50392" fmla="*/ 8485948 w 12191966"/>
              <a:gd name="connsiteY50392" fmla="*/ 148445 h 4330701"/>
              <a:gd name="connsiteX50393" fmla="*/ 8492695 w 12191966"/>
              <a:gd name="connsiteY50393" fmla="*/ 145666 h 4330701"/>
              <a:gd name="connsiteX50394" fmla="*/ 8499045 w 12191966"/>
              <a:gd name="connsiteY50394" fmla="*/ 143683 h 4330701"/>
              <a:gd name="connsiteX50395" fmla="*/ 8505792 w 12191966"/>
              <a:gd name="connsiteY50395" fmla="*/ 142096 h 4330701"/>
              <a:gd name="connsiteX50396" fmla="*/ 8512142 w 12191966"/>
              <a:gd name="connsiteY50396" fmla="*/ 140903 h 4330701"/>
              <a:gd name="connsiteX50397" fmla="*/ 8524445 w 12191966"/>
              <a:gd name="connsiteY50397" fmla="*/ 140110 h 4330701"/>
              <a:gd name="connsiteX50398" fmla="*/ 8536351 w 12191966"/>
              <a:gd name="connsiteY50398" fmla="*/ 139317 h 4330701"/>
              <a:gd name="connsiteX50399" fmla="*/ 8541907 w 12191966"/>
              <a:gd name="connsiteY50399" fmla="*/ 138919 h 4330701"/>
              <a:gd name="connsiteX50400" fmla="*/ 8546670 w 12191966"/>
              <a:gd name="connsiteY50400" fmla="*/ 138125 h 4330701"/>
              <a:gd name="connsiteX50401" fmla="*/ 8552227 w 12191966"/>
              <a:gd name="connsiteY50401" fmla="*/ 136539 h 4330701"/>
              <a:gd name="connsiteX50402" fmla="*/ 8557386 w 12191966"/>
              <a:gd name="connsiteY50402" fmla="*/ 134553 h 4330701"/>
              <a:gd name="connsiteX50403" fmla="*/ 8561751 w 12191966"/>
              <a:gd name="connsiteY50403" fmla="*/ 131378 h 4330701"/>
              <a:gd name="connsiteX50404" fmla="*/ 8566911 w 12191966"/>
              <a:gd name="connsiteY50404" fmla="*/ 127806 h 4330701"/>
              <a:gd name="connsiteX50405" fmla="*/ 8571277 w 12191966"/>
              <a:gd name="connsiteY50405" fmla="*/ 123043 h 4330701"/>
              <a:gd name="connsiteX50406" fmla="*/ 8575642 w 12191966"/>
              <a:gd name="connsiteY50406" fmla="*/ 116296 h 4330701"/>
              <a:gd name="connsiteX50407" fmla="*/ 8574451 w 12191966"/>
              <a:gd name="connsiteY50407" fmla="*/ 114310 h 4330701"/>
              <a:gd name="connsiteX50408" fmla="*/ 8572864 w 12191966"/>
              <a:gd name="connsiteY50408" fmla="*/ 112723 h 4330701"/>
              <a:gd name="connsiteX50409" fmla="*/ 8570086 w 12191966"/>
              <a:gd name="connsiteY50409" fmla="*/ 110341 h 4330701"/>
              <a:gd name="connsiteX50410" fmla="*/ 8568498 w 12191966"/>
              <a:gd name="connsiteY50410" fmla="*/ 108753 h 4330701"/>
              <a:gd name="connsiteX50411" fmla="*/ 8567307 w 12191966"/>
              <a:gd name="connsiteY50411" fmla="*/ 106372 h 4330701"/>
              <a:gd name="connsiteX50412" fmla="*/ 8566911 w 12191966"/>
              <a:gd name="connsiteY50412" fmla="*/ 103197 h 4330701"/>
              <a:gd name="connsiteX50413" fmla="*/ 8566911 w 12191966"/>
              <a:gd name="connsiteY50413" fmla="*/ 100022 h 4330701"/>
              <a:gd name="connsiteX50414" fmla="*/ 8557783 w 12191966"/>
              <a:gd name="connsiteY50414" fmla="*/ 102800 h 4330701"/>
              <a:gd name="connsiteX50415" fmla="*/ 8554211 w 12191966"/>
              <a:gd name="connsiteY50415" fmla="*/ 103197 h 4330701"/>
              <a:gd name="connsiteX50416" fmla="*/ 8551829 w 12191966"/>
              <a:gd name="connsiteY50416" fmla="*/ 103992 h 4330701"/>
              <a:gd name="connsiteX50417" fmla="*/ 8549051 w 12191966"/>
              <a:gd name="connsiteY50417" fmla="*/ 103197 h 4330701"/>
              <a:gd name="connsiteX50418" fmla="*/ 8546273 w 12191966"/>
              <a:gd name="connsiteY50418" fmla="*/ 102006 h 4330701"/>
              <a:gd name="connsiteX50419" fmla="*/ 8542701 w 12191966"/>
              <a:gd name="connsiteY50419" fmla="*/ 100022 h 4330701"/>
              <a:gd name="connsiteX50420" fmla="*/ 8539527 w 12191966"/>
              <a:gd name="connsiteY50420" fmla="*/ 96847 h 4330701"/>
              <a:gd name="connsiteX50421" fmla="*/ 8533970 w 12191966"/>
              <a:gd name="connsiteY50421" fmla="*/ 102404 h 4330701"/>
              <a:gd name="connsiteX50422" fmla="*/ 8527620 w 12191966"/>
              <a:gd name="connsiteY50422" fmla="*/ 107166 h 4330701"/>
              <a:gd name="connsiteX50423" fmla="*/ 8520873 w 12191966"/>
              <a:gd name="connsiteY50423" fmla="*/ 111929 h 4330701"/>
              <a:gd name="connsiteX50424" fmla="*/ 8517301 w 12191966"/>
              <a:gd name="connsiteY50424" fmla="*/ 113915 h 4330701"/>
              <a:gd name="connsiteX50425" fmla="*/ 8513729 w 12191966"/>
              <a:gd name="connsiteY50425" fmla="*/ 114707 h 4330701"/>
              <a:gd name="connsiteX50426" fmla="*/ 8510157 w 12191966"/>
              <a:gd name="connsiteY50426" fmla="*/ 115898 h 4330701"/>
              <a:gd name="connsiteX50427" fmla="*/ 8507379 w 12191966"/>
              <a:gd name="connsiteY50427" fmla="*/ 116296 h 4330701"/>
              <a:gd name="connsiteX50428" fmla="*/ 8503807 w 12191966"/>
              <a:gd name="connsiteY50428" fmla="*/ 116296 h 4330701"/>
              <a:gd name="connsiteX50429" fmla="*/ 8500236 w 12191966"/>
              <a:gd name="connsiteY50429" fmla="*/ 115898 h 4330701"/>
              <a:gd name="connsiteX50430" fmla="*/ 8497061 w 12191966"/>
              <a:gd name="connsiteY50430" fmla="*/ 114707 h 4330701"/>
              <a:gd name="connsiteX50431" fmla="*/ 8493489 w 12191966"/>
              <a:gd name="connsiteY50431" fmla="*/ 112723 h 4330701"/>
              <a:gd name="connsiteX50432" fmla="*/ 8491107 w 12191966"/>
              <a:gd name="connsiteY50432" fmla="*/ 110739 h 4330701"/>
              <a:gd name="connsiteX50433" fmla="*/ 8488329 w 12191966"/>
              <a:gd name="connsiteY50433" fmla="*/ 107166 h 4330701"/>
              <a:gd name="connsiteX50434" fmla="*/ 8485948 w 12191966"/>
              <a:gd name="connsiteY50434" fmla="*/ 112723 h 4330701"/>
              <a:gd name="connsiteX50435" fmla="*/ 8483567 w 12191966"/>
              <a:gd name="connsiteY50435" fmla="*/ 117089 h 4330701"/>
              <a:gd name="connsiteX50436" fmla="*/ 8480789 w 12191966"/>
              <a:gd name="connsiteY50436" fmla="*/ 120265 h 4330701"/>
              <a:gd name="connsiteX50437" fmla="*/ 8478011 w 12191966"/>
              <a:gd name="connsiteY50437" fmla="*/ 123440 h 4330701"/>
              <a:gd name="connsiteX50438" fmla="*/ 8474439 w 12191966"/>
              <a:gd name="connsiteY50438" fmla="*/ 125425 h 4330701"/>
              <a:gd name="connsiteX50439" fmla="*/ 8471661 w 12191966"/>
              <a:gd name="connsiteY50439" fmla="*/ 127409 h 4330701"/>
              <a:gd name="connsiteX50440" fmla="*/ 8464914 w 12191966"/>
              <a:gd name="connsiteY50440" fmla="*/ 130982 h 4330701"/>
              <a:gd name="connsiteX50441" fmla="*/ 8458167 w 12191966"/>
              <a:gd name="connsiteY50441" fmla="*/ 133761 h 4330701"/>
              <a:gd name="connsiteX50442" fmla="*/ 8454992 w 12191966"/>
              <a:gd name="connsiteY50442" fmla="*/ 136141 h 4330701"/>
              <a:gd name="connsiteX50443" fmla="*/ 8451420 w 12191966"/>
              <a:gd name="connsiteY50443" fmla="*/ 138125 h 4330701"/>
              <a:gd name="connsiteX50444" fmla="*/ 8447848 w 12191966"/>
              <a:gd name="connsiteY50444" fmla="*/ 140903 h 4330701"/>
              <a:gd name="connsiteX50445" fmla="*/ 8445070 w 12191966"/>
              <a:gd name="connsiteY50445" fmla="*/ 144079 h 4330701"/>
              <a:gd name="connsiteX50446" fmla="*/ 8441895 w 12191966"/>
              <a:gd name="connsiteY50446" fmla="*/ 148445 h 4330701"/>
              <a:gd name="connsiteX50447" fmla="*/ 8439117 w 12191966"/>
              <a:gd name="connsiteY50447" fmla="*/ 153208 h 4330701"/>
              <a:gd name="connsiteX50448" fmla="*/ 8441498 w 12191966"/>
              <a:gd name="connsiteY50448" fmla="*/ 148843 h 4330701"/>
              <a:gd name="connsiteX50449" fmla="*/ 8443483 w 12191966"/>
              <a:gd name="connsiteY50449" fmla="*/ 145666 h 4330701"/>
              <a:gd name="connsiteX50450" fmla="*/ 8444673 w 12191966"/>
              <a:gd name="connsiteY50450" fmla="*/ 142491 h 4330701"/>
              <a:gd name="connsiteX50451" fmla="*/ 8444673 w 12191966"/>
              <a:gd name="connsiteY50451" fmla="*/ 140110 h 4330701"/>
              <a:gd name="connsiteX50452" fmla="*/ 8443879 w 12191966"/>
              <a:gd name="connsiteY50452" fmla="*/ 138522 h 4330701"/>
              <a:gd name="connsiteX50453" fmla="*/ 8443086 w 12191966"/>
              <a:gd name="connsiteY50453" fmla="*/ 136934 h 4330701"/>
              <a:gd name="connsiteX50454" fmla="*/ 8441498 w 12191966"/>
              <a:gd name="connsiteY50454" fmla="*/ 135347 h 4330701"/>
              <a:gd name="connsiteX50455" fmla="*/ 8439911 w 12191966"/>
              <a:gd name="connsiteY50455" fmla="*/ 134950 h 4330701"/>
              <a:gd name="connsiteX50456" fmla="*/ 8435148 w 12191966"/>
              <a:gd name="connsiteY50456" fmla="*/ 133761 h 4330701"/>
              <a:gd name="connsiteX50457" fmla="*/ 8429592 w 12191966"/>
              <a:gd name="connsiteY50457" fmla="*/ 133363 h 4330701"/>
              <a:gd name="connsiteX50458" fmla="*/ 8423242 w 12191966"/>
              <a:gd name="connsiteY50458" fmla="*/ 132965 h 4330701"/>
              <a:gd name="connsiteX50459" fmla="*/ 8418479 w 12191966"/>
              <a:gd name="connsiteY50459" fmla="*/ 131775 h 4330701"/>
              <a:gd name="connsiteX50460" fmla="*/ 8430386 w 12191966"/>
              <a:gd name="connsiteY50460" fmla="*/ 124234 h 4330701"/>
              <a:gd name="connsiteX50461" fmla="*/ 8442292 w 12191966"/>
              <a:gd name="connsiteY50461" fmla="*/ 117884 h 4330701"/>
              <a:gd name="connsiteX50462" fmla="*/ 8454595 w 12191966"/>
              <a:gd name="connsiteY50462" fmla="*/ 112327 h 4330701"/>
              <a:gd name="connsiteX50463" fmla="*/ 8466501 w 12191966"/>
              <a:gd name="connsiteY50463" fmla="*/ 107960 h 4330701"/>
              <a:gd name="connsiteX50464" fmla="*/ 8478805 w 12191966"/>
              <a:gd name="connsiteY50464" fmla="*/ 103992 h 4330701"/>
              <a:gd name="connsiteX50465" fmla="*/ 8490711 w 12191966"/>
              <a:gd name="connsiteY50465" fmla="*/ 100816 h 4330701"/>
              <a:gd name="connsiteX50466" fmla="*/ 8502617 w 12191966"/>
              <a:gd name="connsiteY50466" fmla="*/ 97641 h 4330701"/>
              <a:gd name="connsiteX50467" fmla="*/ 8514920 w 12191966"/>
              <a:gd name="connsiteY50467" fmla="*/ 95259 h 4330701"/>
              <a:gd name="connsiteX50468" fmla="*/ 8538336 w 12191966"/>
              <a:gd name="connsiteY50468" fmla="*/ 90894 h 4330701"/>
              <a:gd name="connsiteX50469" fmla="*/ 8560561 w 12191966"/>
              <a:gd name="connsiteY50469" fmla="*/ 86130 h 4330701"/>
              <a:gd name="connsiteX50470" fmla="*/ 8571277 w 12191966"/>
              <a:gd name="connsiteY50470" fmla="*/ 83748 h 4330701"/>
              <a:gd name="connsiteX50471" fmla="*/ 8581992 w 12191966"/>
              <a:gd name="connsiteY50471" fmla="*/ 80970 h 4330701"/>
              <a:gd name="connsiteX50472" fmla="*/ 8591517 w 12191966"/>
              <a:gd name="connsiteY50472" fmla="*/ 77398 h 4330701"/>
              <a:gd name="connsiteX50473" fmla="*/ 8601439 w 12191966"/>
              <a:gd name="connsiteY50473" fmla="*/ 73429 h 4330701"/>
              <a:gd name="connsiteX50474" fmla="*/ 8605011 w 12191966"/>
              <a:gd name="connsiteY50474" fmla="*/ 75810 h 4330701"/>
              <a:gd name="connsiteX50475" fmla="*/ 8608979 w 12191966"/>
              <a:gd name="connsiteY50475" fmla="*/ 79780 h 4330701"/>
              <a:gd name="connsiteX50476" fmla="*/ 8613742 w 12191966"/>
              <a:gd name="connsiteY50476" fmla="*/ 83748 h 4330701"/>
              <a:gd name="connsiteX50477" fmla="*/ 8618107 w 12191966"/>
              <a:gd name="connsiteY50477" fmla="*/ 87320 h 4330701"/>
              <a:gd name="connsiteX50478" fmla="*/ 8620092 w 12191966"/>
              <a:gd name="connsiteY50478" fmla="*/ 88115 h 4330701"/>
              <a:gd name="connsiteX50479" fmla="*/ 8622473 w 12191966"/>
              <a:gd name="connsiteY50479" fmla="*/ 88908 h 4330701"/>
              <a:gd name="connsiteX50480" fmla="*/ 8624457 w 12191966"/>
              <a:gd name="connsiteY50480" fmla="*/ 88908 h 4330701"/>
              <a:gd name="connsiteX50481" fmla="*/ 8626839 w 12191966"/>
              <a:gd name="connsiteY50481" fmla="*/ 88115 h 4330701"/>
              <a:gd name="connsiteX50482" fmla="*/ 8628823 w 12191966"/>
              <a:gd name="connsiteY50482" fmla="*/ 86925 h 4330701"/>
              <a:gd name="connsiteX50483" fmla="*/ 8630014 w 12191966"/>
              <a:gd name="connsiteY50483" fmla="*/ 84147 h 4330701"/>
              <a:gd name="connsiteX50484" fmla="*/ 8631601 w 12191966"/>
              <a:gd name="connsiteY50484" fmla="*/ 80970 h 4330701"/>
              <a:gd name="connsiteX50485" fmla="*/ 8633189 w 12191966"/>
              <a:gd name="connsiteY50485" fmla="*/ 75810 h 4330701"/>
              <a:gd name="connsiteX50486" fmla="*/ 8636761 w 12191966"/>
              <a:gd name="connsiteY50486" fmla="*/ 78192 h 4330701"/>
              <a:gd name="connsiteX50487" fmla="*/ 8639539 w 12191966"/>
              <a:gd name="connsiteY50487" fmla="*/ 81368 h 4330701"/>
              <a:gd name="connsiteX50488" fmla="*/ 8642714 w 12191966"/>
              <a:gd name="connsiteY50488" fmla="*/ 85337 h 4330701"/>
              <a:gd name="connsiteX50489" fmla="*/ 8645095 w 12191966"/>
              <a:gd name="connsiteY50489" fmla="*/ 89306 h 4330701"/>
              <a:gd name="connsiteX50490" fmla="*/ 8648270 w 12191966"/>
              <a:gd name="connsiteY50490" fmla="*/ 93275 h 4330701"/>
              <a:gd name="connsiteX50491" fmla="*/ 8650651 w 12191966"/>
              <a:gd name="connsiteY50491" fmla="*/ 96847 h 4330701"/>
              <a:gd name="connsiteX50492" fmla="*/ 8654223 w 12191966"/>
              <a:gd name="connsiteY50492" fmla="*/ 100419 h 4330701"/>
              <a:gd name="connsiteX50493" fmla="*/ 8657795 w 12191966"/>
              <a:gd name="connsiteY50493" fmla="*/ 102404 h 4330701"/>
              <a:gd name="connsiteX50494" fmla="*/ 8656207 w 12191966"/>
              <a:gd name="connsiteY50494" fmla="*/ 98831 h 4330701"/>
              <a:gd name="connsiteX50495" fmla="*/ 8656207 w 12191966"/>
              <a:gd name="connsiteY50495" fmla="*/ 96450 h 4330701"/>
              <a:gd name="connsiteX50496" fmla="*/ 8657398 w 12191966"/>
              <a:gd name="connsiteY50496" fmla="*/ 93672 h 4330701"/>
              <a:gd name="connsiteX50497" fmla="*/ 8659383 w 12191966"/>
              <a:gd name="connsiteY50497" fmla="*/ 91687 h 4330701"/>
              <a:gd name="connsiteX50498" fmla="*/ 8664939 w 12191966"/>
              <a:gd name="connsiteY50498" fmla="*/ 86130 h 4330701"/>
              <a:gd name="connsiteX50499" fmla="*/ 8668907 w 12191966"/>
              <a:gd name="connsiteY50499" fmla="*/ 82954 h 4330701"/>
              <a:gd name="connsiteX50500" fmla="*/ 8672479 w 12191966"/>
              <a:gd name="connsiteY50500" fmla="*/ 77794 h 4330701"/>
              <a:gd name="connsiteX50501" fmla="*/ 8673670 w 12191966"/>
              <a:gd name="connsiteY50501" fmla="*/ 77794 h 4330701"/>
              <a:gd name="connsiteX50502" fmla="*/ 8674861 w 12191966"/>
              <a:gd name="connsiteY50502" fmla="*/ 78590 h 4330701"/>
              <a:gd name="connsiteX50503" fmla="*/ 8675655 w 12191966"/>
              <a:gd name="connsiteY50503" fmla="*/ 79382 h 4330701"/>
              <a:gd name="connsiteX50504" fmla="*/ 8676448 w 12191966"/>
              <a:gd name="connsiteY50504" fmla="*/ 80970 h 4330701"/>
              <a:gd name="connsiteX50505" fmla="*/ 8677242 w 12191966"/>
              <a:gd name="connsiteY50505" fmla="*/ 83748 h 4330701"/>
              <a:gd name="connsiteX50506" fmla="*/ 8678433 w 12191966"/>
              <a:gd name="connsiteY50506" fmla="*/ 86925 h 4330701"/>
              <a:gd name="connsiteX50507" fmla="*/ 8678829 w 12191966"/>
              <a:gd name="connsiteY50507" fmla="*/ 89703 h 4330701"/>
              <a:gd name="connsiteX50508" fmla="*/ 8680417 w 12191966"/>
              <a:gd name="connsiteY50508" fmla="*/ 92877 h 4330701"/>
              <a:gd name="connsiteX50509" fmla="*/ 8681211 w 12191966"/>
              <a:gd name="connsiteY50509" fmla="*/ 93275 h 4330701"/>
              <a:gd name="connsiteX50510" fmla="*/ 8682401 w 12191966"/>
              <a:gd name="connsiteY50510" fmla="*/ 94466 h 4330701"/>
              <a:gd name="connsiteX50511" fmla="*/ 8683195 w 12191966"/>
              <a:gd name="connsiteY50511" fmla="*/ 94466 h 4330701"/>
              <a:gd name="connsiteX50512" fmla="*/ 8684783 w 12191966"/>
              <a:gd name="connsiteY50512" fmla="*/ 93672 h 4330701"/>
              <a:gd name="connsiteX50513" fmla="*/ 8687957 w 12191966"/>
              <a:gd name="connsiteY50513" fmla="*/ 94466 h 4330701"/>
              <a:gd name="connsiteX50514" fmla="*/ 8689942 w 12191966"/>
              <a:gd name="connsiteY50514" fmla="*/ 93672 h 4330701"/>
              <a:gd name="connsiteX50515" fmla="*/ 8691927 w 12191966"/>
              <a:gd name="connsiteY50515" fmla="*/ 92481 h 4330701"/>
              <a:gd name="connsiteX50516" fmla="*/ 8692720 w 12191966"/>
              <a:gd name="connsiteY50516" fmla="*/ 90894 h 4330701"/>
              <a:gd name="connsiteX50517" fmla="*/ 8694307 w 12191966"/>
              <a:gd name="connsiteY50517" fmla="*/ 88908 h 4330701"/>
              <a:gd name="connsiteX50518" fmla="*/ 8694705 w 12191966"/>
              <a:gd name="connsiteY50518" fmla="*/ 86130 h 4330701"/>
              <a:gd name="connsiteX50519" fmla="*/ 8696292 w 12191966"/>
              <a:gd name="connsiteY50519" fmla="*/ 81368 h 4330701"/>
              <a:gd name="connsiteX50520" fmla="*/ 8697483 w 12191966"/>
              <a:gd name="connsiteY50520" fmla="*/ 75810 h 4330701"/>
              <a:gd name="connsiteX50521" fmla="*/ 8698277 w 12191966"/>
              <a:gd name="connsiteY50521" fmla="*/ 73826 h 4330701"/>
              <a:gd name="connsiteX50522" fmla="*/ 8699467 w 12191966"/>
              <a:gd name="connsiteY50522" fmla="*/ 71841 h 4330701"/>
              <a:gd name="connsiteX50523" fmla="*/ 8701055 w 12191966"/>
              <a:gd name="connsiteY50523" fmla="*/ 69857 h 4330701"/>
              <a:gd name="connsiteX50524" fmla="*/ 8702245 w 12191966"/>
              <a:gd name="connsiteY50524" fmla="*/ 68667 h 4330701"/>
              <a:gd name="connsiteX50525" fmla="*/ 8705023 w 12191966"/>
              <a:gd name="connsiteY50525" fmla="*/ 68269 h 4330701"/>
              <a:gd name="connsiteX50526" fmla="*/ 8707405 w 12191966"/>
              <a:gd name="connsiteY50526" fmla="*/ 68269 h 4330701"/>
              <a:gd name="connsiteX50527" fmla="*/ 8707405 w 12191966"/>
              <a:gd name="connsiteY50527" fmla="*/ 71841 h 4330701"/>
              <a:gd name="connsiteX50528" fmla="*/ 8707801 w 12191966"/>
              <a:gd name="connsiteY50528" fmla="*/ 74223 h 4330701"/>
              <a:gd name="connsiteX50529" fmla="*/ 8708595 w 12191966"/>
              <a:gd name="connsiteY50529" fmla="*/ 76207 h 4330701"/>
              <a:gd name="connsiteX50530" fmla="*/ 8709389 w 12191966"/>
              <a:gd name="connsiteY50530" fmla="*/ 77794 h 4330701"/>
              <a:gd name="connsiteX50531" fmla="*/ 8710977 w 12191966"/>
              <a:gd name="connsiteY50531" fmla="*/ 78192 h 4330701"/>
              <a:gd name="connsiteX50532" fmla="*/ 8712564 w 12191966"/>
              <a:gd name="connsiteY50532" fmla="*/ 78590 h 4330701"/>
              <a:gd name="connsiteX50533" fmla="*/ 8716136 w 12191966"/>
              <a:gd name="connsiteY50533" fmla="*/ 79382 h 4330701"/>
              <a:gd name="connsiteX50534" fmla="*/ 8718914 w 12191966"/>
              <a:gd name="connsiteY50534" fmla="*/ 75414 h 4330701"/>
              <a:gd name="connsiteX50535" fmla="*/ 8722486 w 12191966"/>
              <a:gd name="connsiteY50535" fmla="*/ 72238 h 4330701"/>
              <a:gd name="connsiteX50536" fmla="*/ 8726057 w 12191966"/>
              <a:gd name="connsiteY50536" fmla="*/ 69063 h 4330701"/>
              <a:gd name="connsiteX50537" fmla="*/ 8729629 w 12191966"/>
              <a:gd name="connsiteY50537" fmla="*/ 66682 h 4330701"/>
              <a:gd name="connsiteX50538" fmla="*/ 8733598 w 12191966"/>
              <a:gd name="connsiteY50538" fmla="*/ 64300 h 4330701"/>
              <a:gd name="connsiteX50539" fmla="*/ 8737567 w 12191966"/>
              <a:gd name="connsiteY50539" fmla="*/ 62713 h 4330701"/>
              <a:gd name="connsiteX50540" fmla="*/ 8741933 w 12191966"/>
              <a:gd name="connsiteY50540" fmla="*/ 61125 h 4330701"/>
              <a:gd name="connsiteX50541" fmla="*/ 8745901 w 12191966"/>
              <a:gd name="connsiteY50541" fmla="*/ 60330 h 4330701"/>
              <a:gd name="connsiteX50542" fmla="*/ 8755029 w 12191966"/>
              <a:gd name="connsiteY50542" fmla="*/ 58744 h 4330701"/>
              <a:gd name="connsiteX50543" fmla="*/ 8764555 w 12191966"/>
              <a:gd name="connsiteY50543" fmla="*/ 58347 h 4330701"/>
              <a:gd name="connsiteX50544" fmla="*/ 8774079 w 12191966"/>
              <a:gd name="connsiteY50544" fmla="*/ 58347 h 4330701"/>
              <a:gd name="connsiteX50545" fmla="*/ 8783605 w 12191966"/>
              <a:gd name="connsiteY50545" fmla="*/ 58744 h 4330701"/>
              <a:gd name="connsiteX50546" fmla="*/ 8802655 w 12191966"/>
              <a:gd name="connsiteY50546" fmla="*/ 60727 h 4330701"/>
              <a:gd name="connsiteX50547" fmla="*/ 8811783 w 12191966"/>
              <a:gd name="connsiteY50547" fmla="*/ 61125 h 4330701"/>
              <a:gd name="connsiteX50548" fmla="*/ 8820514 w 12191966"/>
              <a:gd name="connsiteY50548" fmla="*/ 61522 h 4330701"/>
              <a:gd name="connsiteX50549" fmla="*/ 8828848 w 12191966"/>
              <a:gd name="connsiteY50549" fmla="*/ 61125 h 4330701"/>
              <a:gd name="connsiteX50550" fmla="*/ 8836389 w 12191966"/>
              <a:gd name="connsiteY50550" fmla="*/ 60330 h 4330701"/>
              <a:gd name="connsiteX50551" fmla="*/ 8839961 w 12191966"/>
              <a:gd name="connsiteY50551" fmla="*/ 59140 h 4330701"/>
              <a:gd name="connsiteX50552" fmla="*/ 8842739 w 12191966"/>
              <a:gd name="connsiteY50552" fmla="*/ 58347 h 4330701"/>
              <a:gd name="connsiteX50553" fmla="*/ 8845914 w 12191966"/>
              <a:gd name="connsiteY50553" fmla="*/ 56758 h 4330701"/>
              <a:gd name="connsiteX50554" fmla="*/ 8849089 w 12191966"/>
              <a:gd name="connsiteY50554" fmla="*/ 54773 h 4330701"/>
              <a:gd name="connsiteX50555" fmla="*/ 8851867 w 12191966"/>
              <a:gd name="connsiteY50555" fmla="*/ 56758 h 4330701"/>
              <a:gd name="connsiteX50556" fmla="*/ 8855042 w 12191966"/>
              <a:gd name="connsiteY50556" fmla="*/ 58744 h 4330701"/>
              <a:gd name="connsiteX50557" fmla="*/ 8857820 w 12191966"/>
              <a:gd name="connsiteY50557" fmla="*/ 60330 h 4330701"/>
              <a:gd name="connsiteX50558" fmla="*/ 8861392 w 12191966"/>
              <a:gd name="connsiteY50558" fmla="*/ 61522 h 4330701"/>
              <a:gd name="connsiteX50559" fmla="*/ 8867345 w 12191966"/>
              <a:gd name="connsiteY50559" fmla="*/ 63110 h 4330701"/>
              <a:gd name="connsiteX50560" fmla="*/ 8874092 w 12191966"/>
              <a:gd name="connsiteY50560" fmla="*/ 63110 h 4330701"/>
              <a:gd name="connsiteX50561" fmla="*/ 8880045 w 12191966"/>
              <a:gd name="connsiteY50561" fmla="*/ 62713 h 4330701"/>
              <a:gd name="connsiteX50562" fmla="*/ 8887189 w 12191966"/>
              <a:gd name="connsiteY50562" fmla="*/ 61522 h 4330701"/>
              <a:gd name="connsiteX50563" fmla="*/ 8893539 w 12191966"/>
              <a:gd name="connsiteY50563" fmla="*/ 60330 h 4330701"/>
              <a:gd name="connsiteX50564" fmla="*/ 8900683 w 12191966"/>
              <a:gd name="connsiteY50564" fmla="*/ 58347 h 4330701"/>
              <a:gd name="connsiteX50565" fmla="*/ 8914573 w 12191966"/>
              <a:gd name="connsiteY50565" fmla="*/ 54378 h 4330701"/>
              <a:gd name="connsiteX50566" fmla="*/ 8922114 w 12191966"/>
              <a:gd name="connsiteY50566" fmla="*/ 51995 h 4330701"/>
              <a:gd name="connsiteX50567" fmla="*/ 8930051 w 12191966"/>
              <a:gd name="connsiteY50567" fmla="*/ 51202 h 4330701"/>
              <a:gd name="connsiteX50568" fmla="*/ 8937592 w 12191966"/>
              <a:gd name="connsiteY50568" fmla="*/ 50804 h 4330701"/>
              <a:gd name="connsiteX50569" fmla="*/ 8946323 w 12191966"/>
              <a:gd name="connsiteY50569" fmla="*/ 51202 h 4330701"/>
              <a:gd name="connsiteX50570" fmla="*/ 8954657 w 12191966"/>
              <a:gd name="connsiteY50570" fmla="*/ 52790 h 4330701"/>
              <a:gd name="connsiteX50571" fmla="*/ 8959023 w 12191966"/>
              <a:gd name="connsiteY50571" fmla="*/ 53583 h 4330701"/>
              <a:gd name="connsiteX50572" fmla="*/ 8963389 w 12191966"/>
              <a:gd name="connsiteY50572" fmla="*/ 55170 h 4330701"/>
              <a:gd name="connsiteX50573" fmla="*/ 8970929 w 12191966"/>
              <a:gd name="connsiteY50573" fmla="*/ 49614 h 4330701"/>
              <a:gd name="connsiteX50574" fmla="*/ 8978470 w 12191966"/>
              <a:gd name="connsiteY50574" fmla="*/ 44455 h 4330701"/>
              <a:gd name="connsiteX50575" fmla="*/ 8986805 w 12191966"/>
              <a:gd name="connsiteY50575" fmla="*/ 40485 h 4330701"/>
              <a:gd name="connsiteX50576" fmla="*/ 8990773 w 12191966"/>
              <a:gd name="connsiteY50576" fmla="*/ 39295 h 4330701"/>
              <a:gd name="connsiteX50577" fmla="*/ 8995139 w 12191966"/>
              <a:gd name="connsiteY50577" fmla="*/ 38104 h 4330701"/>
              <a:gd name="connsiteX50578" fmla="*/ 8999107 w 12191966"/>
              <a:gd name="connsiteY50578" fmla="*/ 37707 h 4330701"/>
              <a:gd name="connsiteX50579" fmla="*/ 9002679 w 12191966"/>
              <a:gd name="connsiteY50579" fmla="*/ 37707 h 4330701"/>
              <a:gd name="connsiteX50580" fmla="*/ 9005855 w 12191966"/>
              <a:gd name="connsiteY50580" fmla="*/ 38104 h 4330701"/>
              <a:gd name="connsiteX50581" fmla="*/ 9009427 w 12191966"/>
              <a:gd name="connsiteY50581" fmla="*/ 39295 h 4330701"/>
              <a:gd name="connsiteX50582" fmla="*/ 9012205 w 12191966"/>
              <a:gd name="connsiteY50582" fmla="*/ 40485 h 4330701"/>
              <a:gd name="connsiteX50583" fmla="*/ 9014586 w 12191966"/>
              <a:gd name="connsiteY50583" fmla="*/ 43264 h 4330701"/>
              <a:gd name="connsiteX50584" fmla="*/ 9016570 w 12191966"/>
              <a:gd name="connsiteY50584" fmla="*/ 46043 h 4330701"/>
              <a:gd name="connsiteX50585" fmla="*/ 9018555 w 12191966"/>
              <a:gd name="connsiteY50585" fmla="*/ 49614 h 4330701"/>
              <a:gd name="connsiteX50586" fmla="*/ 9020936 w 12191966"/>
              <a:gd name="connsiteY50586" fmla="*/ 48026 h 4330701"/>
              <a:gd name="connsiteX50587" fmla="*/ 9023714 w 12191966"/>
              <a:gd name="connsiteY50587" fmla="*/ 45645 h 4330701"/>
              <a:gd name="connsiteX50588" fmla="*/ 9028079 w 12191966"/>
              <a:gd name="connsiteY50588" fmla="*/ 40485 h 4330701"/>
              <a:gd name="connsiteX50589" fmla="*/ 9032445 w 12191966"/>
              <a:gd name="connsiteY50589" fmla="*/ 35723 h 4330701"/>
              <a:gd name="connsiteX50590" fmla="*/ 9035223 w 12191966"/>
              <a:gd name="connsiteY50590" fmla="*/ 32546 h 4330701"/>
              <a:gd name="connsiteX50591" fmla="*/ 9037207 w 12191966"/>
              <a:gd name="connsiteY50591" fmla="*/ 30562 h 4330701"/>
              <a:gd name="connsiteX50592" fmla="*/ 9036017 w 12191966"/>
              <a:gd name="connsiteY50592" fmla="*/ 28579 h 4330701"/>
              <a:gd name="connsiteX50593" fmla="*/ 9034429 w 12191966"/>
              <a:gd name="connsiteY50593" fmla="*/ 26990 h 4330701"/>
              <a:gd name="connsiteX50594" fmla="*/ 9031651 w 12191966"/>
              <a:gd name="connsiteY50594" fmla="*/ 24212 h 4330701"/>
              <a:gd name="connsiteX50595" fmla="*/ 9030461 w 12191966"/>
              <a:gd name="connsiteY50595" fmla="*/ 22624 h 4330701"/>
              <a:gd name="connsiteX50596" fmla="*/ 9029667 w 12191966"/>
              <a:gd name="connsiteY50596" fmla="*/ 20639 h 4330701"/>
              <a:gd name="connsiteX50597" fmla="*/ 9028477 w 12191966"/>
              <a:gd name="connsiteY50597" fmla="*/ 17465 h 4330701"/>
              <a:gd name="connsiteX50598" fmla="*/ 9028477 w 12191966"/>
              <a:gd name="connsiteY50598" fmla="*/ 13892 h 4330701"/>
              <a:gd name="connsiteX50599" fmla="*/ 9030064 w 12191966"/>
              <a:gd name="connsiteY50599" fmla="*/ 17465 h 4330701"/>
              <a:gd name="connsiteX50600" fmla="*/ 9031651 w 12191966"/>
              <a:gd name="connsiteY50600" fmla="*/ 20243 h 4330701"/>
              <a:gd name="connsiteX50601" fmla="*/ 9033239 w 12191966"/>
              <a:gd name="connsiteY50601" fmla="*/ 22227 h 4330701"/>
              <a:gd name="connsiteX50602" fmla="*/ 9034429 w 12191966"/>
              <a:gd name="connsiteY50602" fmla="*/ 23417 h 4330701"/>
              <a:gd name="connsiteX50603" fmla="*/ 9036017 w 12191966"/>
              <a:gd name="connsiteY50603" fmla="*/ 24212 h 4330701"/>
              <a:gd name="connsiteX50604" fmla="*/ 9037605 w 12191966"/>
              <a:gd name="connsiteY50604" fmla="*/ 24610 h 4330701"/>
              <a:gd name="connsiteX50605" fmla="*/ 9039589 w 12191966"/>
              <a:gd name="connsiteY50605" fmla="*/ 24212 h 4330701"/>
              <a:gd name="connsiteX50606" fmla="*/ 9041177 w 12191966"/>
              <a:gd name="connsiteY50606" fmla="*/ 23417 h 4330701"/>
              <a:gd name="connsiteX50607" fmla="*/ 9045145 w 12191966"/>
              <a:gd name="connsiteY50607" fmla="*/ 21433 h 4330701"/>
              <a:gd name="connsiteX50608" fmla="*/ 9048717 w 12191966"/>
              <a:gd name="connsiteY50608" fmla="*/ 19449 h 4330701"/>
              <a:gd name="connsiteX50609" fmla="*/ 9052686 w 12191966"/>
              <a:gd name="connsiteY50609" fmla="*/ 17465 h 4330701"/>
              <a:gd name="connsiteX50610" fmla="*/ 9054670 w 12191966"/>
              <a:gd name="connsiteY50610" fmla="*/ 17067 h 4330701"/>
              <a:gd name="connsiteX50611" fmla="*/ 9056655 w 12191966"/>
              <a:gd name="connsiteY50611" fmla="*/ 17067 h 4330701"/>
              <a:gd name="connsiteX50612" fmla="*/ 9094358 w 12191966"/>
              <a:gd name="connsiteY50612" fmla="*/ 17067 h 4330701"/>
              <a:gd name="connsiteX50613" fmla="*/ 9136426 w 12191966"/>
              <a:gd name="connsiteY50613" fmla="*/ 17067 h 4330701"/>
              <a:gd name="connsiteX50614" fmla="*/ 9180083 w 12191966"/>
              <a:gd name="connsiteY50614" fmla="*/ 17067 h 4330701"/>
              <a:gd name="connsiteX50615" fmla="*/ 9201514 w 12191966"/>
              <a:gd name="connsiteY50615" fmla="*/ 17465 h 4330701"/>
              <a:gd name="connsiteX50616" fmla="*/ 9222151 w 12191966"/>
              <a:gd name="connsiteY50616" fmla="*/ 18655 h 4330701"/>
              <a:gd name="connsiteX50617" fmla="*/ 9222151 w 12191966"/>
              <a:gd name="connsiteY50617" fmla="*/ 25005 h 4330701"/>
              <a:gd name="connsiteX50618" fmla="*/ 9221358 w 12191966"/>
              <a:gd name="connsiteY50618" fmla="*/ 29768 h 4330701"/>
              <a:gd name="connsiteX50619" fmla="*/ 9220167 w 12191966"/>
              <a:gd name="connsiteY50619" fmla="*/ 32546 h 4330701"/>
              <a:gd name="connsiteX50620" fmla="*/ 9219373 w 12191966"/>
              <a:gd name="connsiteY50620" fmla="*/ 32945 h 4330701"/>
              <a:gd name="connsiteX50621" fmla="*/ 9218183 w 12191966"/>
              <a:gd name="connsiteY50621" fmla="*/ 33737 h 4330701"/>
              <a:gd name="connsiteX50622" fmla="*/ 9216198 w 12191966"/>
              <a:gd name="connsiteY50622" fmla="*/ 34135 h 4330701"/>
              <a:gd name="connsiteX50623" fmla="*/ 9213817 w 12191966"/>
              <a:gd name="connsiteY50623" fmla="*/ 32945 h 4330701"/>
              <a:gd name="connsiteX50624" fmla="*/ 9206673 w 12191966"/>
              <a:gd name="connsiteY50624" fmla="*/ 31754 h 4330701"/>
              <a:gd name="connsiteX50625" fmla="*/ 9207070 w 12191966"/>
              <a:gd name="connsiteY50625" fmla="*/ 36120 h 4330701"/>
              <a:gd name="connsiteX50626" fmla="*/ 9206673 w 12191966"/>
              <a:gd name="connsiteY50626" fmla="*/ 39692 h 4330701"/>
              <a:gd name="connsiteX50627" fmla="*/ 9205086 w 12191966"/>
              <a:gd name="connsiteY50627" fmla="*/ 42073 h 4330701"/>
              <a:gd name="connsiteX50628" fmla="*/ 9203101 w 12191966"/>
              <a:gd name="connsiteY50628" fmla="*/ 43661 h 4330701"/>
              <a:gd name="connsiteX50629" fmla="*/ 9204292 w 12191966"/>
              <a:gd name="connsiteY50629" fmla="*/ 45645 h 4330701"/>
              <a:gd name="connsiteX50630" fmla="*/ 9205086 w 12191966"/>
              <a:gd name="connsiteY50630" fmla="*/ 47233 h 4330701"/>
              <a:gd name="connsiteX50631" fmla="*/ 9206673 w 12191966"/>
              <a:gd name="connsiteY50631" fmla="*/ 48026 h 4330701"/>
              <a:gd name="connsiteX50632" fmla="*/ 9207864 w 12191966"/>
              <a:gd name="connsiteY50632" fmla="*/ 48026 h 4330701"/>
              <a:gd name="connsiteX50633" fmla="*/ 9209054 w 12191966"/>
              <a:gd name="connsiteY50633" fmla="*/ 47629 h 4330701"/>
              <a:gd name="connsiteX50634" fmla="*/ 9210245 w 12191966"/>
              <a:gd name="connsiteY50634" fmla="*/ 46043 h 4330701"/>
              <a:gd name="connsiteX50635" fmla="*/ 9211039 w 12191966"/>
              <a:gd name="connsiteY50635" fmla="*/ 44455 h 4330701"/>
              <a:gd name="connsiteX50636" fmla="*/ 9211039 w 12191966"/>
              <a:gd name="connsiteY50636" fmla="*/ 42470 h 4330701"/>
              <a:gd name="connsiteX50637" fmla="*/ 9213420 w 12191966"/>
              <a:gd name="connsiteY50637" fmla="*/ 43661 h 4330701"/>
              <a:gd name="connsiteX50638" fmla="*/ 9214214 w 12191966"/>
              <a:gd name="connsiteY50638" fmla="*/ 44455 h 4330701"/>
              <a:gd name="connsiteX50639" fmla="*/ 9215404 w 12191966"/>
              <a:gd name="connsiteY50639" fmla="*/ 46043 h 4330701"/>
              <a:gd name="connsiteX50640" fmla="*/ 9215404 w 12191966"/>
              <a:gd name="connsiteY50640" fmla="*/ 47233 h 4330701"/>
              <a:gd name="connsiteX50641" fmla="*/ 9215404 w 12191966"/>
              <a:gd name="connsiteY50641" fmla="*/ 50011 h 4330701"/>
              <a:gd name="connsiteX50642" fmla="*/ 9214214 w 12191966"/>
              <a:gd name="connsiteY50642" fmla="*/ 53186 h 4330701"/>
              <a:gd name="connsiteX50643" fmla="*/ 9213420 w 12191966"/>
              <a:gd name="connsiteY50643" fmla="*/ 56758 h 4330701"/>
              <a:gd name="connsiteX50644" fmla="*/ 9212626 w 12191966"/>
              <a:gd name="connsiteY50644" fmla="*/ 59537 h 4330701"/>
              <a:gd name="connsiteX50645" fmla="*/ 9212626 w 12191966"/>
              <a:gd name="connsiteY50645" fmla="*/ 61125 h 4330701"/>
              <a:gd name="connsiteX50646" fmla="*/ 9213817 w 12191966"/>
              <a:gd name="connsiteY50646" fmla="*/ 62713 h 4330701"/>
              <a:gd name="connsiteX50647" fmla="*/ 9214611 w 12191966"/>
              <a:gd name="connsiteY50647" fmla="*/ 64300 h 4330701"/>
              <a:gd name="connsiteX50648" fmla="*/ 9216198 w 12191966"/>
              <a:gd name="connsiteY50648" fmla="*/ 65888 h 4330701"/>
              <a:gd name="connsiteX50649" fmla="*/ 9218183 w 12191966"/>
              <a:gd name="connsiteY50649" fmla="*/ 60727 h 4330701"/>
              <a:gd name="connsiteX50650" fmla="*/ 9220564 w 12191966"/>
              <a:gd name="connsiteY50650" fmla="*/ 56361 h 4330701"/>
              <a:gd name="connsiteX50651" fmla="*/ 9223342 w 12191966"/>
              <a:gd name="connsiteY50651" fmla="*/ 51995 h 4330701"/>
              <a:gd name="connsiteX50652" fmla="*/ 9225723 w 12191966"/>
              <a:gd name="connsiteY50652" fmla="*/ 49217 h 4330701"/>
              <a:gd name="connsiteX50653" fmla="*/ 9228104 w 12191966"/>
              <a:gd name="connsiteY50653" fmla="*/ 46043 h 4330701"/>
              <a:gd name="connsiteX50654" fmla="*/ 9231280 w 12191966"/>
              <a:gd name="connsiteY50654" fmla="*/ 44057 h 4330701"/>
              <a:gd name="connsiteX50655" fmla="*/ 9233661 w 12191966"/>
              <a:gd name="connsiteY50655" fmla="*/ 42073 h 4330701"/>
              <a:gd name="connsiteX50656" fmla="*/ 9236836 w 12191966"/>
              <a:gd name="connsiteY50656" fmla="*/ 40485 h 4330701"/>
              <a:gd name="connsiteX50657" fmla="*/ 9240011 w 12191966"/>
              <a:gd name="connsiteY50657" fmla="*/ 39692 h 4330701"/>
              <a:gd name="connsiteX50658" fmla="*/ 9242789 w 12191966"/>
              <a:gd name="connsiteY50658" fmla="*/ 39295 h 4330701"/>
              <a:gd name="connsiteX50659" fmla="*/ 9246361 w 12191966"/>
              <a:gd name="connsiteY50659" fmla="*/ 38501 h 4330701"/>
              <a:gd name="connsiteX50660" fmla="*/ 9249536 w 12191966"/>
              <a:gd name="connsiteY50660" fmla="*/ 38501 h 4330701"/>
              <a:gd name="connsiteX50661" fmla="*/ 9255886 w 12191966"/>
              <a:gd name="connsiteY50661" fmla="*/ 39295 h 4330701"/>
              <a:gd name="connsiteX50662" fmla="*/ 9263030 w 12191966"/>
              <a:gd name="connsiteY50662" fmla="*/ 40485 h 4330701"/>
              <a:gd name="connsiteX50663" fmla="*/ 9269380 w 12191966"/>
              <a:gd name="connsiteY50663" fmla="*/ 42470 h 4330701"/>
              <a:gd name="connsiteX50664" fmla="*/ 9276523 w 12191966"/>
              <a:gd name="connsiteY50664" fmla="*/ 45248 h 4330701"/>
              <a:gd name="connsiteX50665" fmla="*/ 9291208 w 12191966"/>
              <a:gd name="connsiteY50665" fmla="*/ 50804 h 4330701"/>
              <a:gd name="connsiteX50666" fmla="*/ 9297954 w 12191966"/>
              <a:gd name="connsiteY50666" fmla="*/ 52790 h 4330701"/>
              <a:gd name="connsiteX50667" fmla="*/ 9304701 w 12191966"/>
              <a:gd name="connsiteY50667" fmla="*/ 54773 h 4330701"/>
              <a:gd name="connsiteX50668" fmla="*/ 9311448 w 12191966"/>
              <a:gd name="connsiteY50668" fmla="*/ 55569 h 4330701"/>
              <a:gd name="connsiteX50669" fmla="*/ 9318195 w 12191966"/>
              <a:gd name="connsiteY50669" fmla="*/ 55569 h 4330701"/>
              <a:gd name="connsiteX50670" fmla="*/ 9318195 w 12191966"/>
              <a:gd name="connsiteY50670" fmla="*/ 54378 h 4330701"/>
              <a:gd name="connsiteX50671" fmla="*/ 9317798 w 12191966"/>
              <a:gd name="connsiteY50671" fmla="*/ 53186 h 4330701"/>
              <a:gd name="connsiteX50672" fmla="*/ 9316608 w 12191966"/>
              <a:gd name="connsiteY50672" fmla="*/ 51995 h 4330701"/>
              <a:gd name="connsiteX50673" fmla="*/ 9315020 w 12191966"/>
              <a:gd name="connsiteY50673" fmla="*/ 51202 h 4330701"/>
              <a:gd name="connsiteX50674" fmla="*/ 9312639 w 12191966"/>
              <a:gd name="connsiteY50674" fmla="*/ 50011 h 4330701"/>
              <a:gd name="connsiteX50675" fmla="*/ 9311250 w 12191966"/>
              <a:gd name="connsiteY50675" fmla="*/ 50011 h 4330701"/>
              <a:gd name="connsiteX50676" fmla="*/ 9312242 w 12191966"/>
              <a:gd name="connsiteY50676" fmla="*/ 49217 h 4330701"/>
              <a:gd name="connsiteX50677" fmla="*/ 9312242 w 12191966"/>
              <a:gd name="connsiteY50677" fmla="*/ 43661 h 4330701"/>
              <a:gd name="connsiteX50678" fmla="*/ 9313036 w 12191966"/>
              <a:gd name="connsiteY50678" fmla="*/ 38501 h 4330701"/>
              <a:gd name="connsiteX50679" fmla="*/ 9314623 w 12191966"/>
              <a:gd name="connsiteY50679" fmla="*/ 34135 h 4330701"/>
              <a:gd name="connsiteX50680" fmla="*/ 9316211 w 12191966"/>
              <a:gd name="connsiteY50680" fmla="*/ 30562 h 4330701"/>
              <a:gd name="connsiteX50681" fmla="*/ 9318989 w 12191966"/>
              <a:gd name="connsiteY50681" fmla="*/ 27784 h 4330701"/>
              <a:gd name="connsiteX50682" fmla="*/ 9322164 w 12191966"/>
              <a:gd name="connsiteY50682" fmla="*/ 25402 h 4330701"/>
              <a:gd name="connsiteX50683" fmla="*/ 9326133 w 12191966"/>
              <a:gd name="connsiteY50683" fmla="*/ 24610 h 4330701"/>
              <a:gd name="connsiteX50684" fmla="*/ 9330101 w 12191966"/>
              <a:gd name="connsiteY50684" fmla="*/ 24212 h 4330701"/>
              <a:gd name="connsiteX50685" fmla="*/ 9332483 w 12191966"/>
              <a:gd name="connsiteY50685" fmla="*/ 28976 h 4330701"/>
              <a:gd name="connsiteX50686" fmla="*/ 9334070 w 12191966"/>
              <a:gd name="connsiteY50686" fmla="*/ 34928 h 4330701"/>
              <a:gd name="connsiteX50687" fmla="*/ 9341214 w 12191966"/>
              <a:gd name="connsiteY50687" fmla="*/ 31754 h 4330701"/>
              <a:gd name="connsiteX50688" fmla="*/ 9347564 w 12191966"/>
              <a:gd name="connsiteY50688" fmla="*/ 28579 h 4330701"/>
              <a:gd name="connsiteX50689" fmla="*/ 9354708 w 12191966"/>
              <a:gd name="connsiteY50689" fmla="*/ 26198 h 4330701"/>
              <a:gd name="connsiteX50690" fmla="*/ 9361454 w 12191966"/>
              <a:gd name="connsiteY50690" fmla="*/ 23417 h 4330701"/>
              <a:gd name="connsiteX50691" fmla="*/ 9368201 w 12191966"/>
              <a:gd name="connsiteY50691" fmla="*/ 22227 h 4330701"/>
              <a:gd name="connsiteX50692" fmla="*/ 9374948 w 12191966"/>
              <a:gd name="connsiteY50692" fmla="*/ 20639 h 4330701"/>
              <a:gd name="connsiteX50693" fmla="*/ 9381298 w 12191966"/>
              <a:gd name="connsiteY50693" fmla="*/ 19449 h 4330701"/>
              <a:gd name="connsiteX50694" fmla="*/ 9388045 w 12191966"/>
              <a:gd name="connsiteY50694" fmla="*/ 19052 h 4330701"/>
              <a:gd name="connsiteX50695" fmla="*/ 9393998 w 12191966"/>
              <a:gd name="connsiteY50695" fmla="*/ 19052 h 4330701"/>
              <a:gd name="connsiteX50696" fmla="*/ 9399951 w 12191966"/>
              <a:gd name="connsiteY50696" fmla="*/ 19052 h 4330701"/>
              <a:gd name="connsiteX50697" fmla="*/ 9405508 w 12191966"/>
              <a:gd name="connsiteY50697" fmla="*/ 20243 h 4330701"/>
              <a:gd name="connsiteX50698" fmla="*/ 9411064 w 12191966"/>
              <a:gd name="connsiteY50698" fmla="*/ 21433 h 4330701"/>
              <a:gd name="connsiteX50699" fmla="*/ 9415826 w 12191966"/>
              <a:gd name="connsiteY50699" fmla="*/ 23417 h 4330701"/>
              <a:gd name="connsiteX50700" fmla="*/ 9420589 w 12191966"/>
              <a:gd name="connsiteY50700" fmla="*/ 26593 h 4330701"/>
              <a:gd name="connsiteX50701" fmla="*/ 9424558 w 12191966"/>
              <a:gd name="connsiteY50701" fmla="*/ 29768 h 4330701"/>
              <a:gd name="connsiteX50702" fmla="*/ 9428130 w 12191966"/>
              <a:gd name="connsiteY50702" fmla="*/ 33737 h 4330701"/>
              <a:gd name="connsiteX50703" fmla="*/ 9430114 w 12191966"/>
              <a:gd name="connsiteY50703" fmla="*/ 32945 h 4330701"/>
              <a:gd name="connsiteX50704" fmla="*/ 9431701 w 12191966"/>
              <a:gd name="connsiteY50704" fmla="*/ 32546 h 4330701"/>
              <a:gd name="connsiteX50705" fmla="*/ 9432495 w 12191966"/>
              <a:gd name="connsiteY50705" fmla="*/ 30959 h 4330701"/>
              <a:gd name="connsiteX50706" fmla="*/ 9433686 w 12191966"/>
              <a:gd name="connsiteY50706" fmla="*/ 29768 h 4330701"/>
              <a:gd name="connsiteX50707" fmla="*/ 9434083 w 12191966"/>
              <a:gd name="connsiteY50707" fmla="*/ 25005 h 4330701"/>
              <a:gd name="connsiteX50708" fmla="*/ 9434480 w 12191966"/>
              <a:gd name="connsiteY50708" fmla="*/ 20243 h 4330701"/>
              <a:gd name="connsiteX50709" fmla="*/ 9434876 w 12191966"/>
              <a:gd name="connsiteY50709" fmla="*/ 15083 h 4330701"/>
              <a:gd name="connsiteX50710" fmla="*/ 9434876 w 12191966"/>
              <a:gd name="connsiteY50710" fmla="*/ 13098 h 4330701"/>
              <a:gd name="connsiteX50711" fmla="*/ 9436067 w 12191966"/>
              <a:gd name="connsiteY50711" fmla="*/ 11114 h 4330701"/>
              <a:gd name="connsiteX50712" fmla="*/ 9436861 w 12191966"/>
              <a:gd name="connsiteY50712" fmla="*/ 9527 h 4330701"/>
              <a:gd name="connsiteX50713" fmla="*/ 9438448 w 12191966"/>
              <a:gd name="connsiteY50713" fmla="*/ 8336 h 4330701"/>
              <a:gd name="connsiteX50714" fmla="*/ 5766951 w 12191966"/>
              <a:gd name="connsiteY50714" fmla="*/ 0 h 4330701"/>
              <a:gd name="connsiteX50715" fmla="*/ 5767727 w 12191966"/>
              <a:gd name="connsiteY50715" fmla="*/ 0 h 4330701"/>
              <a:gd name="connsiteX50716" fmla="*/ 5768506 w 12191966"/>
              <a:gd name="connsiteY50716" fmla="*/ 401 h 4330701"/>
              <a:gd name="connsiteX50717" fmla="*/ 5770456 w 12191966"/>
              <a:gd name="connsiteY50717" fmla="*/ 3208 h 4330701"/>
              <a:gd name="connsiteX50718" fmla="*/ 5773571 w 12191966"/>
              <a:gd name="connsiteY50718" fmla="*/ 6415 h 4330701"/>
              <a:gd name="connsiteX50719" fmla="*/ 5775127 w 12191966"/>
              <a:gd name="connsiteY50719" fmla="*/ 8419 h 4330701"/>
              <a:gd name="connsiteX50720" fmla="*/ 5777073 w 12191966"/>
              <a:gd name="connsiteY50720" fmla="*/ 9622 h 4330701"/>
              <a:gd name="connsiteX50721" fmla="*/ 5778633 w 12191966"/>
              <a:gd name="connsiteY50721" fmla="*/ 10824 h 4330701"/>
              <a:gd name="connsiteX50722" fmla="*/ 5780969 w 12191966"/>
              <a:gd name="connsiteY50722" fmla="*/ 10824 h 4330701"/>
              <a:gd name="connsiteX50723" fmla="*/ 5782914 w 12191966"/>
              <a:gd name="connsiteY50723" fmla="*/ 10023 h 4330701"/>
              <a:gd name="connsiteX50724" fmla="*/ 5784863 w 12191966"/>
              <a:gd name="connsiteY50724" fmla="*/ 8419 h 4330701"/>
              <a:gd name="connsiteX50725" fmla="*/ 5784863 w 12191966"/>
              <a:gd name="connsiteY50725" fmla="*/ 13229 h 4330701"/>
              <a:gd name="connsiteX50726" fmla="*/ 5785253 w 12191966"/>
              <a:gd name="connsiteY50726" fmla="*/ 18842 h 4330701"/>
              <a:gd name="connsiteX50727" fmla="*/ 5786418 w 12191966"/>
              <a:gd name="connsiteY50727" fmla="*/ 30067 h 4330701"/>
              <a:gd name="connsiteX50728" fmla="*/ 5786030 w 12191966"/>
              <a:gd name="connsiteY50728" fmla="*/ 34477 h 4330701"/>
              <a:gd name="connsiteX50729" fmla="*/ 5785253 w 12191966"/>
              <a:gd name="connsiteY50729" fmla="*/ 36080 h 4330701"/>
              <a:gd name="connsiteX50730" fmla="*/ 5784863 w 12191966"/>
              <a:gd name="connsiteY50730" fmla="*/ 37683 h 4330701"/>
              <a:gd name="connsiteX50731" fmla="*/ 5783694 w 12191966"/>
              <a:gd name="connsiteY50731" fmla="*/ 38485 h 4330701"/>
              <a:gd name="connsiteX50732" fmla="*/ 5782524 w 12191966"/>
              <a:gd name="connsiteY50732" fmla="*/ 39688 h 4330701"/>
              <a:gd name="connsiteX50733" fmla="*/ 5780577 w 12191966"/>
              <a:gd name="connsiteY50733" fmla="*/ 39688 h 4330701"/>
              <a:gd name="connsiteX50734" fmla="*/ 5778633 w 12191966"/>
              <a:gd name="connsiteY50734" fmla="*/ 38886 h 4330701"/>
              <a:gd name="connsiteX50735" fmla="*/ 5777854 w 12191966"/>
              <a:gd name="connsiteY50735" fmla="*/ 21247 h 4330701"/>
              <a:gd name="connsiteX50736" fmla="*/ 5777073 w 12191966"/>
              <a:gd name="connsiteY50736" fmla="*/ 18842 h 4330701"/>
              <a:gd name="connsiteX50737" fmla="*/ 5775518 w 12191966"/>
              <a:gd name="connsiteY50737" fmla="*/ 17238 h 4330701"/>
              <a:gd name="connsiteX50738" fmla="*/ 5773571 w 12191966"/>
              <a:gd name="connsiteY50738" fmla="*/ 16837 h 4330701"/>
              <a:gd name="connsiteX50739" fmla="*/ 5771622 w 12191966"/>
              <a:gd name="connsiteY50739" fmla="*/ 16035 h 4330701"/>
              <a:gd name="connsiteX50740" fmla="*/ 5769676 w 12191966"/>
              <a:gd name="connsiteY50740" fmla="*/ 15635 h 4330701"/>
              <a:gd name="connsiteX50741" fmla="*/ 5767727 w 12191966"/>
              <a:gd name="connsiteY50741" fmla="*/ 15234 h 4330701"/>
              <a:gd name="connsiteX50742" fmla="*/ 5766171 w 12191966"/>
              <a:gd name="connsiteY50742" fmla="*/ 13630 h 4330701"/>
              <a:gd name="connsiteX50743" fmla="*/ 5765782 w 12191966"/>
              <a:gd name="connsiteY50743" fmla="*/ 10824 h 4330701"/>
              <a:gd name="connsiteX50744" fmla="*/ 5766171 w 12191966"/>
              <a:gd name="connsiteY50744" fmla="*/ 3208 h 4330701"/>
              <a:gd name="connsiteX50745" fmla="*/ 5766560 w 12191966"/>
              <a:gd name="connsiteY50745" fmla="*/ 1203 h 4330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 ang="0">
                <a:pos x="connsiteX20196" y="connsiteY20196"/>
              </a:cxn>
              <a:cxn ang="0">
                <a:pos x="connsiteX20197" y="connsiteY20197"/>
              </a:cxn>
              <a:cxn ang="0">
                <a:pos x="connsiteX20198" y="connsiteY20198"/>
              </a:cxn>
              <a:cxn ang="0">
                <a:pos x="connsiteX20199" y="connsiteY20199"/>
              </a:cxn>
              <a:cxn ang="0">
                <a:pos x="connsiteX20200" y="connsiteY20200"/>
              </a:cxn>
              <a:cxn ang="0">
                <a:pos x="connsiteX20201" y="connsiteY20201"/>
              </a:cxn>
              <a:cxn ang="0">
                <a:pos x="connsiteX20202" y="connsiteY20202"/>
              </a:cxn>
              <a:cxn ang="0">
                <a:pos x="connsiteX20203" y="connsiteY20203"/>
              </a:cxn>
              <a:cxn ang="0">
                <a:pos x="connsiteX20204" y="connsiteY20204"/>
              </a:cxn>
              <a:cxn ang="0">
                <a:pos x="connsiteX20205" y="connsiteY20205"/>
              </a:cxn>
              <a:cxn ang="0">
                <a:pos x="connsiteX20206" y="connsiteY20206"/>
              </a:cxn>
              <a:cxn ang="0">
                <a:pos x="connsiteX20207" y="connsiteY20207"/>
              </a:cxn>
              <a:cxn ang="0">
                <a:pos x="connsiteX20208" y="connsiteY20208"/>
              </a:cxn>
              <a:cxn ang="0">
                <a:pos x="connsiteX20209" y="connsiteY20209"/>
              </a:cxn>
              <a:cxn ang="0">
                <a:pos x="connsiteX20210" y="connsiteY20210"/>
              </a:cxn>
              <a:cxn ang="0">
                <a:pos x="connsiteX20211" y="connsiteY20211"/>
              </a:cxn>
              <a:cxn ang="0">
                <a:pos x="connsiteX20212" y="connsiteY20212"/>
              </a:cxn>
              <a:cxn ang="0">
                <a:pos x="connsiteX20213" y="connsiteY20213"/>
              </a:cxn>
              <a:cxn ang="0">
                <a:pos x="connsiteX20214" y="connsiteY20214"/>
              </a:cxn>
              <a:cxn ang="0">
                <a:pos x="connsiteX20215" y="connsiteY20215"/>
              </a:cxn>
              <a:cxn ang="0">
                <a:pos x="connsiteX20216" y="connsiteY20216"/>
              </a:cxn>
              <a:cxn ang="0">
                <a:pos x="connsiteX20217" y="connsiteY20217"/>
              </a:cxn>
              <a:cxn ang="0">
                <a:pos x="connsiteX20218" y="connsiteY20218"/>
              </a:cxn>
              <a:cxn ang="0">
                <a:pos x="connsiteX20219" y="connsiteY20219"/>
              </a:cxn>
              <a:cxn ang="0">
                <a:pos x="connsiteX20220" y="connsiteY20220"/>
              </a:cxn>
              <a:cxn ang="0">
                <a:pos x="connsiteX20221" y="connsiteY20221"/>
              </a:cxn>
              <a:cxn ang="0">
                <a:pos x="connsiteX20222" y="connsiteY20222"/>
              </a:cxn>
              <a:cxn ang="0">
                <a:pos x="connsiteX20223" y="connsiteY20223"/>
              </a:cxn>
              <a:cxn ang="0">
                <a:pos x="connsiteX20224" y="connsiteY20224"/>
              </a:cxn>
              <a:cxn ang="0">
                <a:pos x="connsiteX20225" y="connsiteY20225"/>
              </a:cxn>
              <a:cxn ang="0">
                <a:pos x="connsiteX20226" y="connsiteY20226"/>
              </a:cxn>
              <a:cxn ang="0">
                <a:pos x="connsiteX20227" y="connsiteY20227"/>
              </a:cxn>
              <a:cxn ang="0">
                <a:pos x="connsiteX20228" y="connsiteY20228"/>
              </a:cxn>
              <a:cxn ang="0">
                <a:pos x="connsiteX20229" y="connsiteY20229"/>
              </a:cxn>
              <a:cxn ang="0">
                <a:pos x="connsiteX20230" y="connsiteY20230"/>
              </a:cxn>
              <a:cxn ang="0">
                <a:pos x="connsiteX20231" y="connsiteY20231"/>
              </a:cxn>
              <a:cxn ang="0">
                <a:pos x="connsiteX20232" y="connsiteY20232"/>
              </a:cxn>
              <a:cxn ang="0">
                <a:pos x="connsiteX20233" y="connsiteY20233"/>
              </a:cxn>
              <a:cxn ang="0">
                <a:pos x="connsiteX20234" y="connsiteY20234"/>
              </a:cxn>
              <a:cxn ang="0">
                <a:pos x="connsiteX20235" y="connsiteY20235"/>
              </a:cxn>
              <a:cxn ang="0">
                <a:pos x="connsiteX20236" y="connsiteY20236"/>
              </a:cxn>
              <a:cxn ang="0">
                <a:pos x="connsiteX20237" y="connsiteY20237"/>
              </a:cxn>
              <a:cxn ang="0">
                <a:pos x="connsiteX20238" y="connsiteY20238"/>
              </a:cxn>
              <a:cxn ang="0">
                <a:pos x="connsiteX20239" y="connsiteY20239"/>
              </a:cxn>
              <a:cxn ang="0">
                <a:pos x="connsiteX20240" y="connsiteY20240"/>
              </a:cxn>
              <a:cxn ang="0">
                <a:pos x="connsiteX20241" y="connsiteY20241"/>
              </a:cxn>
              <a:cxn ang="0">
                <a:pos x="connsiteX20242" y="connsiteY20242"/>
              </a:cxn>
              <a:cxn ang="0">
                <a:pos x="connsiteX20243" y="connsiteY20243"/>
              </a:cxn>
              <a:cxn ang="0">
                <a:pos x="connsiteX20244" y="connsiteY20244"/>
              </a:cxn>
              <a:cxn ang="0">
                <a:pos x="connsiteX20245" y="connsiteY20245"/>
              </a:cxn>
              <a:cxn ang="0">
                <a:pos x="connsiteX20246" y="connsiteY20246"/>
              </a:cxn>
              <a:cxn ang="0">
                <a:pos x="connsiteX20247" y="connsiteY20247"/>
              </a:cxn>
              <a:cxn ang="0">
                <a:pos x="connsiteX20248" y="connsiteY20248"/>
              </a:cxn>
              <a:cxn ang="0">
                <a:pos x="connsiteX20249" y="connsiteY20249"/>
              </a:cxn>
              <a:cxn ang="0">
                <a:pos x="connsiteX20250" y="connsiteY20250"/>
              </a:cxn>
              <a:cxn ang="0">
                <a:pos x="connsiteX20251" y="connsiteY20251"/>
              </a:cxn>
              <a:cxn ang="0">
                <a:pos x="connsiteX20252" y="connsiteY20252"/>
              </a:cxn>
              <a:cxn ang="0">
                <a:pos x="connsiteX20253" y="connsiteY20253"/>
              </a:cxn>
              <a:cxn ang="0">
                <a:pos x="connsiteX20254" y="connsiteY20254"/>
              </a:cxn>
              <a:cxn ang="0">
                <a:pos x="connsiteX20255" y="connsiteY20255"/>
              </a:cxn>
              <a:cxn ang="0">
                <a:pos x="connsiteX20256" y="connsiteY20256"/>
              </a:cxn>
              <a:cxn ang="0">
                <a:pos x="connsiteX20257" y="connsiteY20257"/>
              </a:cxn>
              <a:cxn ang="0">
                <a:pos x="connsiteX20258" y="connsiteY20258"/>
              </a:cxn>
              <a:cxn ang="0">
                <a:pos x="connsiteX20259" y="connsiteY20259"/>
              </a:cxn>
              <a:cxn ang="0">
                <a:pos x="connsiteX20260" y="connsiteY20260"/>
              </a:cxn>
              <a:cxn ang="0">
                <a:pos x="connsiteX20261" y="connsiteY20261"/>
              </a:cxn>
              <a:cxn ang="0">
                <a:pos x="connsiteX20262" y="connsiteY20262"/>
              </a:cxn>
              <a:cxn ang="0">
                <a:pos x="connsiteX20263" y="connsiteY20263"/>
              </a:cxn>
              <a:cxn ang="0">
                <a:pos x="connsiteX20264" y="connsiteY20264"/>
              </a:cxn>
              <a:cxn ang="0">
                <a:pos x="connsiteX20265" y="connsiteY20265"/>
              </a:cxn>
              <a:cxn ang="0">
                <a:pos x="connsiteX20266" y="connsiteY20266"/>
              </a:cxn>
              <a:cxn ang="0">
                <a:pos x="connsiteX20267" y="connsiteY20267"/>
              </a:cxn>
              <a:cxn ang="0">
                <a:pos x="connsiteX20268" y="connsiteY20268"/>
              </a:cxn>
              <a:cxn ang="0">
                <a:pos x="connsiteX20269" y="connsiteY20269"/>
              </a:cxn>
              <a:cxn ang="0">
                <a:pos x="connsiteX20270" y="connsiteY20270"/>
              </a:cxn>
              <a:cxn ang="0">
                <a:pos x="connsiteX20271" y="connsiteY20271"/>
              </a:cxn>
              <a:cxn ang="0">
                <a:pos x="connsiteX20272" y="connsiteY20272"/>
              </a:cxn>
              <a:cxn ang="0">
                <a:pos x="connsiteX20273" y="connsiteY20273"/>
              </a:cxn>
              <a:cxn ang="0">
                <a:pos x="connsiteX20274" y="connsiteY20274"/>
              </a:cxn>
              <a:cxn ang="0">
                <a:pos x="connsiteX20275" y="connsiteY20275"/>
              </a:cxn>
              <a:cxn ang="0">
                <a:pos x="connsiteX20276" y="connsiteY20276"/>
              </a:cxn>
              <a:cxn ang="0">
                <a:pos x="connsiteX20277" y="connsiteY20277"/>
              </a:cxn>
              <a:cxn ang="0">
                <a:pos x="connsiteX20278" y="connsiteY20278"/>
              </a:cxn>
              <a:cxn ang="0">
                <a:pos x="connsiteX20279" y="connsiteY20279"/>
              </a:cxn>
              <a:cxn ang="0">
                <a:pos x="connsiteX20280" y="connsiteY20280"/>
              </a:cxn>
              <a:cxn ang="0">
                <a:pos x="connsiteX20281" y="connsiteY20281"/>
              </a:cxn>
              <a:cxn ang="0">
                <a:pos x="connsiteX20282" y="connsiteY20282"/>
              </a:cxn>
              <a:cxn ang="0">
                <a:pos x="connsiteX20283" y="connsiteY20283"/>
              </a:cxn>
              <a:cxn ang="0">
                <a:pos x="connsiteX20284" y="connsiteY20284"/>
              </a:cxn>
              <a:cxn ang="0">
                <a:pos x="connsiteX20285" y="connsiteY20285"/>
              </a:cxn>
              <a:cxn ang="0">
                <a:pos x="connsiteX20286" y="connsiteY20286"/>
              </a:cxn>
              <a:cxn ang="0">
                <a:pos x="connsiteX20287" y="connsiteY20287"/>
              </a:cxn>
              <a:cxn ang="0">
                <a:pos x="connsiteX20288" y="connsiteY20288"/>
              </a:cxn>
              <a:cxn ang="0">
                <a:pos x="connsiteX20289" y="connsiteY20289"/>
              </a:cxn>
              <a:cxn ang="0">
                <a:pos x="connsiteX20290" y="connsiteY20290"/>
              </a:cxn>
              <a:cxn ang="0">
                <a:pos x="connsiteX20291" y="connsiteY20291"/>
              </a:cxn>
              <a:cxn ang="0">
                <a:pos x="connsiteX20292" y="connsiteY20292"/>
              </a:cxn>
              <a:cxn ang="0">
                <a:pos x="connsiteX20293" y="connsiteY20293"/>
              </a:cxn>
              <a:cxn ang="0">
                <a:pos x="connsiteX20294" y="connsiteY20294"/>
              </a:cxn>
              <a:cxn ang="0">
                <a:pos x="connsiteX20295" y="connsiteY20295"/>
              </a:cxn>
              <a:cxn ang="0">
                <a:pos x="connsiteX20296" y="connsiteY20296"/>
              </a:cxn>
              <a:cxn ang="0">
                <a:pos x="connsiteX20297" y="connsiteY20297"/>
              </a:cxn>
              <a:cxn ang="0">
                <a:pos x="connsiteX20298" y="connsiteY20298"/>
              </a:cxn>
              <a:cxn ang="0">
                <a:pos x="connsiteX20299" y="connsiteY20299"/>
              </a:cxn>
              <a:cxn ang="0">
                <a:pos x="connsiteX20300" y="connsiteY20300"/>
              </a:cxn>
              <a:cxn ang="0">
                <a:pos x="connsiteX20301" y="connsiteY20301"/>
              </a:cxn>
              <a:cxn ang="0">
                <a:pos x="connsiteX20302" y="connsiteY20302"/>
              </a:cxn>
              <a:cxn ang="0">
                <a:pos x="connsiteX20303" y="connsiteY20303"/>
              </a:cxn>
              <a:cxn ang="0">
                <a:pos x="connsiteX20304" y="connsiteY20304"/>
              </a:cxn>
              <a:cxn ang="0">
                <a:pos x="connsiteX20305" y="connsiteY20305"/>
              </a:cxn>
              <a:cxn ang="0">
                <a:pos x="connsiteX20306" y="connsiteY20306"/>
              </a:cxn>
              <a:cxn ang="0">
                <a:pos x="connsiteX20307" y="connsiteY20307"/>
              </a:cxn>
              <a:cxn ang="0">
                <a:pos x="connsiteX20308" y="connsiteY20308"/>
              </a:cxn>
              <a:cxn ang="0">
                <a:pos x="connsiteX20309" y="connsiteY20309"/>
              </a:cxn>
              <a:cxn ang="0">
                <a:pos x="connsiteX20310" y="connsiteY20310"/>
              </a:cxn>
              <a:cxn ang="0">
                <a:pos x="connsiteX20311" y="connsiteY20311"/>
              </a:cxn>
              <a:cxn ang="0">
                <a:pos x="connsiteX20312" y="connsiteY20312"/>
              </a:cxn>
              <a:cxn ang="0">
                <a:pos x="connsiteX20313" y="connsiteY20313"/>
              </a:cxn>
              <a:cxn ang="0">
                <a:pos x="connsiteX20314" y="connsiteY20314"/>
              </a:cxn>
              <a:cxn ang="0">
                <a:pos x="connsiteX20315" y="connsiteY20315"/>
              </a:cxn>
              <a:cxn ang="0">
                <a:pos x="connsiteX20316" y="connsiteY20316"/>
              </a:cxn>
              <a:cxn ang="0">
                <a:pos x="connsiteX20317" y="connsiteY20317"/>
              </a:cxn>
              <a:cxn ang="0">
                <a:pos x="connsiteX20318" y="connsiteY20318"/>
              </a:cxn>
              <a:cxn ang="0">
                <a:pos x="connsiteX20319" y="connsiteY20319"/>
              </a:cxn>
              <a:cxn ang="0">
                <a:pos x="connsiteX20320" y="connsiteY20320"/>
              </a:cxn>
              <a:cxn ang="0">
                <a:pos x="connsiteX20321" y="connsiteY20321"/>
              </a:cxn>
              <a:cxn ang="0">
                <a:pos x="connsiteX20322" y="connsiteY20322"/>
              </a:cxn>
              <a:cxn ang="0">
                <a:pos x="connsiteX20323" y="connsiteY20323"/>
              </a:cxn>
              <a:cxn ang="0">
                <a:pos x="connsiteX20324" y="connsiteY20324"/>
              </a:cxn>
              <a:cxn ang="0">
                <a:pos x="connsiteX20325" y="connsiteY20325"/>
              </a:cxn>
              <a:cxn ang="0">
                <a:pos x="connsiteX20326" y="connsiteY20326"/>
              </a:cxn>
              <a:cxn ang="0">
                <a:pos x="connsiteX20327" y="connsiteY20327"/>
              </a:cxn>
              <a:cxn ang="0">
                <a:pos x="connsiteX20328" y="connsiteY20328"/>
              </a:cxn>
              <a:cxn ang="0">
                <a:pos x="connsiteX20329" y="connsiteY20329"/>
              </a:cxn>
              <a:cxn ang="0">
                <a:pos x="connsiteX20330" y="connsiteY20330"/>
              </a:cxn>
              <a:cxn ang="0">
                <a:pos x="connsiteX20331" y="connsiteY20331"/>
              </a:cxn>
              <a:cxn ang="0">
                <a:pos x="connsiteX20332" y="connsiteY20332"/>
              </a:cxn>
              <a:cxn ang="0">
                <a:pos x="connsiteX20333" y="connsiteY20333"/>
              </a:cxn>
              <a:cxn ang="0">
                <a:pos x="connsiteX20334" y="connsiteY20334"/>
              </a:cxn>
              <a:cxn ang="0">
                <a:pos x="connsiteX20335" y="connsiteY20335"/>
              </a:cxn>
              <a:cxn ang="0">
                <a:pos x="connsiteX20336" y="connsiteY20336"/>
              </a:cxn>
              <a:cxn ang="0">
                <a:pos x="connsiteX20337" y="connsiteY20337"/>
              </a:cxn>
              <a:cxn ang="0">
                <a:pos x="connsiteX20338" y="connsiteY20338"/>
              </a:cxn>
              <a:cxn ang="0">
                <a:pos x="connsiteX20339" y="connsiteY20339"/>
              </a:cxn>
              <a:cxn ang="0">
                <a:pos x="connsiteX20340" y="connsiteY20340"/>
              </a:cxn>
              <a:cxn ang="0">
                <a:pos x="connsiteX20341" y="connsiteY20341"/>
              </a:cxn>
              <a:cxn ang="0">
                <a:pos x="connsiteX20342" y="connsiteY20342"/>
              </a:cxn>
              <a:cxn ang="0">
                <a:pos x="connsiteX20343" y="connsiteY20343"/>
              </a:cxn>
              <a:cxn ang="0">
                <a:pos x="connsiteX20344" y="connsiteY20344"/>
              </a:cxn>
              <a:cxn ang="0">
                <a:pos x="connsiteX20345" y="connsiteY20345"/>
              </a:cxn>
              <a:cxn ang="0">
                <a:pos x="connsiteX20346" y="connsiteY20346"/>
              </a:cxn>
              <a:cxn ang="0">
                <a:pos x="connsiteX20347" y="connsiteY20347"/>
              </a:cxn>
              <a:cxn ang="0">
                <a:pos x="connsiteX20348" y="connsiteY20348"/>
              </a:cxn>
              <a:cxn ang="0">
                <a:pos x="connsiteX20349" y="connsiteY20349"/>
              </a:cxn>
              <a:cxn ang="0">
                <a:pos x="connsiteX20350" y="connsiteY20350"/>
              </a:cxn>
              <a:cxn ang="0">
                <a:pos x="connsiteX20351" y="connsiteY20351"/>
              </a:cxn>
              <a:cxn ang="0">
                <a:pos x="connsiteX20352" y="connsiteY20352"/>
              </a:cxn>
              <a:cxn ang="0">
                <a:pos x="connsiteX20353" y="connsiteY20353"/>
              </a:cxn>
              <a:cxn ang="0">
                <a:pos x="connsiteX20354" y="connsiteY20354"/>
              </a:cxn>
              <a:cxn ang="0">
                <a:pos x="connsiteX20355" y="connsiteY20355"/>
              </a:cxn>
              <a:cxn ang="0">
                <a:pos x="connsiteX20356" y="connsiteY20356"/>
              </a:cxn>
              <a:cxn ang="0">
                <a:pos x="connsiteX20357" y="connsiteY20357"/>
              </a:cxn>
              <a:cxn ang="0">
                <a:pos x="connsiteX20358" y="connsiteY20358"/>
              </a:cxn>
              <a:cxn ang="0">
                <a:pos x="connsiteX20359" y="connsiteY20359"/>
              </a:cxn>
              <a:cxn ang="0">
                <a:pos x="connsiteX20360" y="connsiteY20360"/>
              </a:cxn>
              <a:cxn ang="0">
                <a:pos x="connsiteX20361" y="connsiteY20361"/>
              </a:cxn>
              <a:cxn ang="0">
                <a:pos x="connsiteX20362" y="connsiteY20362"/>
              </a:cxn>
              <a:cxn ang="0">
                <a:pos x="connsiteX20363" y="connsiteY20363"/>
              </a:cxn>
              <a:cxn ang="0">
                <a:pos x="connsiteX20364" y="connsiteY20364"/>
              </a:cxn>
              <a:cxn ang="0">
                <a:pos x="connsiteX20365" y="connsiteY20365"/>
              </a:cxn>
              <a:cxn ang="0">
                <a:pos x="connsiteX20366" y="connsiteY20366"/>
              </a:cxn>
              <a:cxn ang="0">
                <a:pos x="connsiteX20367" y="connsiteY20367"/>
              </a:cxn>
              <a:cxn ang="0">
                <a:pos x="connsiteX20368" y="connsiteY20368"/>
              </a:cxn>
              <a:cxn ang="0">
                <a:pos x="connsiteX20369" y="connsiteY20369"/>
              </a:cxn>
              <a:cxn ang="0">
                <a:pos x="connsiteX20370" y="connsiteY20370"/>
              </a:cxn>
              <a:cxn ang="0">
                <a:pos x="connsiteX20371" y="connsiteY20371"/>
              </a:cxn>
              <a:cxn ang="0">
                <a:pos x="connsiteX20372" y="connsiteY20372"/>
              </a:cxn>
              <a:cxn ang="0">
                <a:pos x="connsiteX20373" y="connsiteY20373"/>
              </a:cxn>
              <a:cxn ang="0">
                <a:pos x="connsiteX20374" y="connsiteY20374"/>
              </a:cxn>
              <a:cxn ang="0">
                <a:pos x="connsiteX20375" y="connsiteY20375"/>
              </a:cxn>
              <a:cxn ang="0">
                <a:pos x="connsiteX20376" y="connsiteY20376"/>
              </a:cxn>
              <a:cxn ang="0">
                <a:pos x="connsiteX20377" y="connsiteY20377"/>
              </a:cxn>
              <a:cxn ang="0">
                <a:pos x="connsiteX20378" y="connsiteY20378"/>
              </a:cxn>
              <a:cxn ang="0">
                <a:pos x="connsiteX20379" y="connsiteY20379"/>
              </a:cxn>
              <a:cxn ang="0">
                <a:pos x="connsiteX20380" y="connsiteY20380"/>
              </a:cxn>
              <a:cxn ang="0">
                <a:pos x="connsiteX20381" y="connsiteY20381"/>
              </a:cxn>
              <a:cxn ang="0">
                <a:pos x="connsiteX20382" y="connsiteY20382"/>
              </a:cxn>
              <a:cxn ang="0">
                <a:pos x="connsiteX20383" y="connsiteY20383"/>
              </a:cxn>
              <a:cxn ang="0">
                <a:pos x="connsiteX20384" y="connsiteY20384"/>
              </a:cxn>
              <a:cxn ang="0">
                <a:pos x="connsiteX20385" y="connsiteY20385"/>
              </a:cxn>
              <a:cxn ang="0">
                <a:pos x="connsiteX20386" y="connsiteY20386"/>
              </a:cxn>
              <a:cxn ang="0">
                <a:pos x="connsiteX20387" y="connsiteY20387"/>
              </a:cxn>
              <a:cxn ang="0">
                <a:pos x="connsiteX20388" y="connsiteY20388"/>
              </a:cxn>
              <a:cxn ang="0">
                <a:pos x="connsiteX20389" y="connsiteY20389"/>
              </a:cxn>
              <a:cxn ang="0">
                <a:pos x="connsiteX20390" y="connsiteY20390"/>
              </a:cxn>
              <a:cxn ang="0">
                <a:pos x="connsiteX20391" y="connsiteY20391"/>
              </a:cxn>
              <a:cxn ang="0">
                <a:pos x="connsiteX20392" y="connsiteY20392"/>
              </a:cxn>
              <a:cxn ang="0">
                <a:pos x="connsiteX20393" y="connsiteY20393"/>
              </a:cxn>
              <a:cxn ang="0">
                <a:pos x="connsiteX20394" y="connsiteY20394"/>
              </a:cxn>
              <a:cxn ang="0">
                <a:pos x="connsiteX20395" y="connsiteY20395"/>
              </a:cxn>
              <a:cxn ang="0">
                <a:pos x="connsiteX20396" y="connsiteY20396"/>
              </a:cxn>
              <a:cxn ang="0">
                <a:pos x="connsiteX20397" y="connsiteY20397"/>
              </a:cxn>
              <a:cxn ang="0">
                <a:pos x="connsiteX20398" y="connsiteY20398"/>
              </a:cxn>
              <a:cxn ang="0">
                <a:pos x="connsiteX20399" y="connsiteY20399"/>
              </a:cxn>
              <a:cxn ang="0">
                <a:pos x="connsiteX20400" y="connsiteY20400"/>
              </a:cxn>
              <a:cxn ang="0">
                <a:pos x="connsiteX20401" y="connsiteY20401"/>
              </a:cxn>
              <a:cxn ang="0">
                <a:pos x="connsiteX20402" y="connsiteY20402"/>
              </a:cxn>
              <a:cxn ang="0">
                <a:pos x="connsiteX20403" y="connsiteY20403"/>
              </a:cxn>
              <a:cxn ang="0">
                <a:pos x="connsiteX20404" y="connsiteY20404"/>
              </a:cxn>
              <a:cxn ang="0">
                <a:pos x="connsiteX20405" y="connsiteY20405"/>
              </a:cxn>
              <a:cxn ang="0">
                <a:pos x="connsiteX20406" y="connsiteY20406"/>
              </a:cxn>
              <a:cxn ang="0">
                <a:pos x="connsiteX20407" y="connsiteY20407"/>
              </a:cxn>
              <a:cxn ang="0">
                <a:pos x="connsiteX20408" y="connsiteY20408"/>
              </a:cxn>
              <a:cxn ang="0">
                <a:pos x="connsiteX20409" y="connsiteY20409"/>
              </a:cxn>
              <a:cxn ang="0">
                <a:pos x="connsiteX20410" y="connsiteY20410"/>
              </a:cxn>
              <a:cxn ang="0">
                <a:pos x="connsiteX20411" y="connsiteY20411"/>
              </a:cxn>
              <a:cxn ang="0">
                <a:pos x="connsiteX20412" y="connsiteY20412"/>
              </a:cxn>
              <a:cxn ang="0">
                <a:pos x="connsiteX20413" y="connsiteY20413"/>
              </a:cxn>
              <a:cxn ang="0">
                <a:pos x="connsiteX20414" y="connsiteY20414"/>
              </a:cxn>
              <a:cxn ang="0">
                <a:pos x="connsiteX20415" y="connsiteY20415"/>
              </a:cxn>
              <a:cxn ang="0">
                <a:pos x="connsiteX20416" y="connsiteY20416"/>
              </a:cxn>
              <a:cxn ang="0">
                <a:pos x="connsiteX20417" y="connsiteY20417"/>
              </a:cxn>
              <a:cxn ang="0">
                <a:pos x="connsiteX20418" y="connsiteY20418"/>
              </a:cxn>
              <a:cxn ang="0">
                <a:pos x="connsiteX20419" y="connsiteY20419"/>
              </a:cxn>
              <a:cxn ang="0">
                <a:pos x="connsiteX20420" y="connsiteY20420"/>
              </a:cxn>
              <a:cxn ang="0">
                <a:pos x="connsiteX20421" y="connsiteY20421"/>
              </a:cxn>
              <a:cxn ang="0">
                <a:pos x="connsiteX20422" y="connsiteY20422"/>
              </a:cxn>
              <a:cxn ang="0">
                <a:pos x="connsiteX20423" y="connsiteY20423"/>
              </a:cxn>
              <a:cxn ang="0">
                <a:pos x="connsiteX20424" y="connsiteY20424"/>
              </a:cxn>
              <a:cxn ang="0">
                <a:pos x="connsiteX20425" y="connsiteY20425"/>
              </a:cxn>
              <a:cxn ang="0">
                <a:pos x="connsiteX20426" y="connsiteY20426"/>
              </a:cxn>
              <a:cxn ang="0">
                <a:pos x="connsiteX20427" y="connsiteY20427"/>
              </a:cxn>
              <a:cxn ang="0">
                <a:pos x="connsiteX20428" y="connsiteY20428"/>
              </a:cxn>
              <a:cxn ang="0">
                <a:pos x="connsiteX20429" y="connsiteY20429"/>
              </a:cxn>
              <a:cxn ang="0">
                <a:pos x="connsiteX20430" y="connsiteY20430"/>
              </a:cxn>
              <a:cxn ang="0">
                <a:pos x="connsiteX20431" y="connsiteY20431"/>
              </a:cxn>
              <a:cxn ang="0">
                <a:pos x="connsiteX20432" y="connsiteY20432"/>
              </a:cxn>
              <a:cxn ang="0">
                <a:pos x="connsiteX20433" y="connsiteY20433"/>
              </a:cxn>
              <a:cxn ang="0">
                <a:pos x="connsiteX20434" y="connsiteY20434"/>
              </a:cxn>
              <a:cxn ang="0">
                <a:pos x="connsiteX20435" y="connsiteY20435"/>
              </a:cxn>
              <a:cxn ang="0">
                <a:pos x="connsiteX20436" y="connsiteY20436"/>
              </a:cxn>
              <a:cxn ang="0">
                <a:pos x="connsiteX20437" y="connsiteY20437"/>
              </a:cxn>
              <a:cxn ang="0">
                <a:pos x="connsiteX20438" y="connsiteY20438"/>
              </a:cxn>
              <a:cxn ang="0">
                <a:pos x="connsiteX20439" y="connsiteY20439"/>
              </a:cxn>
              <a:cxn ang="0">
                <a:pos x="connsiteX20440" y="connsiteY20440"/>
              </a:cxn>
              <a:cxn ang="0">
                <a:pos x="connsiteX20441" y="connsiteY20441"/>
              </a:cxn>
              <a:cxn ang="0">
                <a:pos x="connsiteX20442" y="connsiteY20442"/>
              </a:cxn>
              <a:cxn ang="0">
                <a:pos x="connsiteX20443" y="connsiteY20443"/>
              </a:cxn>
              <a:cxn ang="0">
                <a:pos x="connsiteX20444" y="connsiteY20444"/>
              </a:cxn>
              <a:cxn ang="0">
                <a:pos x="connsiteX20445" y="connsiteY20445"/>
              </a:cxn>
              <a:cxn ang="0">
                <a:pos x="connsiteX20446" y="connsiteY20446"/>
              </a:cxn>
              <a:cxn ang="0">
                <a:pos x="connsiteX20447" y="connsiteY20447"/>
              </a:cxn>
              <a:cxn ang="0">
                <a:pos x="connsiteX20448" y="connsiteY20448"/>
              </a:cxn>
              <a:cxn ang="0">
                <a:pos x="connsiteX20449" y="connsiteY20449"/>
              </a:cxn>
              <a:cxn ang="0">
                <a:pos x="connsiteX20450" y="connsiteY20450"/>
              </a:cxn>
              <a:cxn ang="0">
                <a:pos x="connsiteX20451" y="connsiteY20451"/>
              </a:cxn>
              <a:cxn ang="0">
                <a:pos x="connsiteX20452" y="connsiteY20452"/>
              </a:cxn>
              <a:cxn ang="0">
                <a:pos x="connsiteX20453" y="connsiteY20453"/>
              </a:cxn>
              <a:cxn ang="0">
                <a:pos x="connsiteX20454" y="connsiteY20454"/>
              </a:cxn>
              <a:cxn ang="0">
                <a:pos x="connsiteX20455" y="connsiteY20455"/>
              </a:cxn>
              <a:cxn ang="0">
                <a:pos x="connsiteX20456" y="connsiteY20456"/>
              </a:cxn>
              <a:cxn ang="0">
                <a:pos x="connsiteX20457" y="connsiteY20457"/>
              </a:cxn>
              <a:cxn ang="0">
                <a:pos x="connsiteX20458" y="connsiteY20458"/>
              </a:cxn>
              <a:cxn ang="0">
                <a:pos x="connsiteX20459" y="connsiteY20459"/>
              </a:cxn>
              <a:cxn ang="0">
                <a:pos x="connsiteX20460" y="connsiteY20460"/>
              </a:cxn>
              <a:cxn ang="0">
                <a:pos x="connsiteX20461" y="connsiteY20461"/>
              </a:cxn>
              <a:cxn ang="0">
                <a:pos x="connsiteX20462" y="connsiteY20462"/>
              </a:cxn>
              <a:cxn ang="0">
                <a:pos x="connsiteX20463" y="connsiteY20463"/>
              </a:cxn>
              <a:cxn ang="0">
                <a:pos x="connsiteX20464" y="connsiteY20464"/>
              </a:cxn>
              <a:cxn ang="0">
                <a:pos x="connsiteX20465" y="connsiteY20465"/>
              </a:cxn>
              <a:cxn ang="0">
                <a:pos x="connsiteX20466" y="connsiteY20466"/>
              </a:cxn>
              <a:cxn ang="0">
                <a:pos x="connsiteX20467" y="connsiteY20467"/>
              </a:cxn>
              <a:cxn ang="0">
                <a:pos x="connsiteX20468" y="connsiteY20468"/>
              </a:cxn>
              <a:cxn ang="0">
                <a:pos x="connsiteX20469" y="connsiteY20469"/>
              </a:cxn>
              <a:cxn ang="0">
                <a:pos x="connsiteX20470" y="connsiteY20470"/>
              </a:cxn>
              <a:cxn ang="0">
                <a:pos x="connsiteX20471" y="connsiteY20471"/>
              </a:cxn>
              <a:cxn ang="0">
                <a:pos x="connsiteX20472" y="connsiteY20472"/>
              </a:cxn>
              <a:cxn ang="0">
                <a:pos x="connsiteX20473" y="connsiteY20473"/>
              </a:cxn>
              <a:cxn ang="0">
                <a:pos x="connsiteX20474" y="connsiteY20474"/>
              </a:cxn>
              <a:cxn ang="0">
                <a:pos x="connsiteX20475" y="connsiteY20475"/>
              </a:cxn>
              <a:cxn ang="0">
                <a:pos x="connsiteX20476" y="connsiteY20476"/>
              </a:cxn>
              <a:cxn ang="0">
                <a:pos x="connsiteX20477" y="connsiteY20477"/>
              </a:cxn>
              <a:cxn ang="0">
                <a:pos x="connsiteX20478" y="connsiteY20478"/>
              </a:cxn>
              <a:cxn ang="0">
                <a:pos x="connsiteX20479" y="connsiteY20479"/>
              </a:cxn>
              <a:cxn ang="0">
                <a:pos x="connsiteX20480" y="connsiteY20480"/>
              </a:cxn>
              <a:cxn ang="0">
                <a:pos x="connsiteX20481" y="connsiteY20481"/>
              </a:cxn>
              <a:cxn ang="0">
                <a:pos x="connsiteX20482" y="connsiteY20482"/>
              </a:cxn>
              <a:cxn ang="0">
                <a:pos x="connsiteX20483" y="connsiteY20483"/>
              </a:cxn>
              <a:cxn ang="0">
                <a:pos x="connsiteX20484" y="connsiteY20484"/>
              </a:cxn>
              <a:cxn ang="0">
                <a:pos x="connsiteX20485" y="connsiteY20485"/>
              </a:cxn>
              <a:cxn ang="0">
                <a:pos x="connsiteX20486" y="connsiteY20486"/>
              </a:cxn>
              <a:cxn ang="0">
                <a:pos x="connsiteX20487" y="connsiteY20487"/>
              </a:cxn>
              <a:cxn ang="0">
                <a:pos x="connsiteX20488" y="connsiteY20488"/>
              </a:cxn>
              <a:cxn ang="0">
                <a:pos x="connsiteX20489" y="connsiteY20489"/>
              </a:cxn>
              <a:cxn ang="0">
                <a:pos x="connsiteX20490" y="connsiteY20490"/>
              </a:cxn>
              <a:cxn ang="0">
                <a:pos x="connsiteX20491" y="connsiteY20491"/>
              </a:cxn>
              <a:cxn ang="0">
                <a:pos x="connsiteX20492" y="connsiteY20492"/>
              </a:cxn>
              <a:cxn ang="0">
                <a:pos x="connsiteX20493" y="connsiteY20493"/>
              </a:cxn>
              <a:cxn ang="0">
                <a:pos x="connsiteX20494" y="connsiteY20494"/>
              </a:cxn>
              <a:cxn ang="0">
                <a:pos x="connsiteX20495" y="connsiteY20495"/>
              </a:cxn>
              <a:cxn ang="0">
                <a:pos x="connsiteX20496" y="connsiteY20496"/>
              </a:cxn>
              <a:cxn ang="0">
                <a:pos x="connsiteX20497" y="connsiteY20497"/>
              </a:cxn>
              <a:cxn ang="0">
                <a:pos x="connsiteX20498" y="connsiteY20498"/>
              </a:cxn>
              <a:cxn ang="0">
                <a:pos x="connsiteX20499" y="connsiteY20499"/>
              </a:cxn>
              <a:cxn ang="0">
                <a:pos x="connsiteX20500" y="connsiteY20500"/>
              </a:cxn>
              <a:cxn ang="0">
                <a:pos x="connsiteX20501" y="connsiteY20501"/>
              </a:cxn>
              <a:cxn ang="0">
                <a:pos x="connsiteX20502" y="connsiteY20502"/>
              </a:cxn>
              <a:cxn ang="0">
                <a:pos x="connsiteX20503" y="connsiteY20503"/>
              </a:cxn>
              <a:cxn ang="0">
                <a:pos x="connsiteX20504" y="connsiteY20504"/>
              </a:cxn>
              <a:cxn ang="0">
                <a:pos x="connsiteX20505" y="connsiteY20505"/>
              </a:cxn>
              <a:cxn ang="0">
                <a:pos x="connsiteX20506" y="connsiteY20506"/>
              </a:cxn>
              <a:cxn ang="0">
                <a:pos x="connsiteX20507" y="connsiteY20507"/>
              </a:cxn>
              <a:cxn ang="0">
                <a:pos x="connsiteX20508" y="connsiteY20508"/>
              </a:cxn>
              <a:cxn ang="0">
                <a:pos x="connsiteX20509" y="connsiteY20509"/>
              </a:cxn>
              <a:cxn ang="0">
                <a:pos x="connsiteX20510" y="connsiteY20510"/>
              </a:cxn>
              <a:cxn ang="0">
                <a:pos x="connsiteX20511" y="connsiteY20511"/>
              </a:cxn>
              <a:cxn ang="0">
                <a:pos x="connsiteX20512" y="connsiteY20512"/>
              </a:cxn>
              <a:cxn ang="0">
                <a:pos x="connsiteX20513" y="connsiteY20513"/>
              </a:cxn>
              <a:cxn ang="0">
                <a:pos x="connsiteX20514" y="connsiteY20514"/>
              </a:cxn>
              <a:cxn ang="0">
                <a:pos x="connsiteX20515" y="connsiteY20515"/>
              </a:cxn>
              <a:cxn ang="0">
                <a:pos x="connsiteX20516" y="connsiteY20516"/>
              </a:cxn>
              <a:cxn ang="0">
                <a:pos x="connsiteX20517" y="connsiteY20517"/>
              </a:cxn>
              <a:cxn ang="0">
                <a:pos x="connsiteX20518" y="connsiteY20518"/>
              </a:cxn>
              <a:cxn ang="0">
                <a:pos x="connsiteX20519" y="connsiteY20519"/>
              </a:cxn>
              <a:cxn ang="0">
                <a:pos x="connsiteX20520" y="connsiteY20520"/>
              </a:cxn>
              <a:cxn ang="0">
                <a:pos x="connsiteX20521" y="connsiteY20521"/>
              </a:cxn>
              <a:cxn ang="0">
                <a:pos x="connsiteX20522" y="connsiteY20522"/>
              </a:cxn>
              <a:cxn ang="0">
                <a:pos x="connsiteX20523" y="connsiteY20523"/>
              </a:cxn>
              <a:cxn ang="0">
                <a:pos x="connsiteX20524" y="connsiteY20524"/>
              </a:cxn>
              <a:cxn ang="0">
                <a:pos x="connsiteX20525" y="connsiteY20525"/>
              </a:cxn>
              <a:cxn ang="0">
                <a:pos x="connsiteX20526" y="connsiteY20526"/>
              </a:cxn>
              <a:cxn ang="0">
                <a:pos x="connsiteX20527" y="connsiteY20527"/>
              </a:cxn>
              <a:cxn ang="0">
                <a:pos x="connsiteX20528" y="connsiteY20528"/>
              </a:cxn>
              <a:cxn ang="0">
                <a:pos x="connsiteX20529" y="connsiteY20529"/>
              </a:cxn>
              <a:cxn ang="0">
                <a:pos x="connsiteX20530" y="connsiteY20530"/>
              </a:cxn>
              <a:cxn ang="0">
                <a:pos x="connsiteX20531" y="connsiteY20531"/>
              </a:cxn>
              <a:cxn ang="0">
                <a:pos x="connsiteX20532" y="connsiteY20532"/>
              </a:cxn>
              <a:cxn ang="0">
                <a:pos x="connsiteX20533" y="connsiteY20533"/>
              </a:cxn>
              <a:cxn ang="0">
                <a:pos x="connsiteX20534" y="connsiteY20534"/>
              </a:cxn>
              <a:cxn ang="0">
                <a:pos x="connsiteX20535" y="connsiteY20535"/>
              </a:cxn>
              <a:cxn ang="0">
                <a:pos x="connsiteX20536" y="connsiteY20536"/>
              </a:cxn>
              <a:cxn ang="0">
                <a:pos x="connsiteX20537" y="connsiteY20537"/>
              </a:cxn>
              <a:cxn ang="0">
                <a:pos x="connsiteX20538" y="connsiteY20538"/>
              </a:cxn>
              <a:cxn ang="0">
                <a:pos x="connsiteX20539" y="connsiteY20539"/>
              </a:cxn>
              <a:cxn ang="0">
                <a:pos x="connsiteX20540" y="connsiteY20540"/>
              </a:cxn>
              <a:cxn ang="0">
                <a:pos x="connsiteX20541" y="connsiteY20541"/>
              </a:cxn>
              <a:cxn ang="0">
                <a:pos x="connsiteX20542" y="connsiteY20542"/>
              </a:cxn>
              <a:cxn ang="0">
                <a:pos x="connsiteX20543" y="connsiteY20543"/>
              </a:cxn>
              <a:cxn ang="0">
                <a:pos x="connsiteX20544" y="connsiteY20544"/>
              </a:cxn>
              <a:cxn ang="0">
                <a:pos x="connsiteX20545" y="connsiteY20545"/>
              </a:cxn>
              <a:cxn ang="0">
                <a:pos x="connsiteX20546" y="connsiteY20546"/>
              </a:cxn>
              <a:cxn ang="0">
                <a:pos x="connsiteX20547" y="connsiteY20547"/>
              </a:cxn>
              <a:cxn ang="0">
                <a:pos x="connsiteX20548" y="connsiteY20548"/>
              </a:cxn>
              <a:cxn ang="0">
                <a:pos x="connsiteX20549" y="connsiteY20549"/>
              </a:cxn>
              <a:cxn ang="0">
                <a:pos x="connsiteX20550" y="connsiteY20550"/>
              </a:cxn>
              <a:cxn ang="0">
                <a:pos x="connsiteX20551" y="connsiteY20551"/>
              </a:cxn>
              <a:cxn ang="0">
                <a:pos x="connsiteX20552" y="connsiteY20552"/>
              </a:cxn>
              <a:cxn ang="0">
                <a:pos x="connsiteX20553" y="connsiteY20553"/>
              </a:cxn>
              <a:cxn ang="0">
                <a:pos x="connsiteX20554" y="connsiteY20554"/>
              </a:cxn>
              <a:cxn ang="0">
                <a:pos x="connsiteX20555" y="connsiteY20555"/>
              </a:cxn>
              <a:cxn ang="0">
                <a:pos x="connsiteX20556" y="connsiteY20556"/>
              </a:cxn>
              <a:cxn ang="0">
                <a:pos x="connsiteX20557" y="connsiteY20557"/>
              </a:cxn>
              <a:cxn ang="0">
                <a:pos x="connsiteX20558" y="connsiteY20558"/>
              </a:cxn>
              <a:cxn ang="0">
                <a:pos x="connsiteX20559" y="connsiteY20559"/>
              </a:cxn>
              <a:cxn ang="0">
                <a:pos x="connsiteX20560" y="connsiteY20560"/>
              </a:cxn>
              <a:cxn ang="0">
                <a:pos x="connsiteX20561" y="connsiteY20561"/>
              </a:cxn>
              <a:cxn ang="0">
                <a:pos x="connsiteX20562" y="connsiteY20562"/>
              </a:cxn>
              <a:cxn ang="0">
                <a:pos x="connsiteX20563" y="connsiteY20563"/>
              </a:cxn>
              <a:cxn ang="0">
                <a:pos x="connsiteX20564" y="connsiteY20564"/>
              </a:cxn>
              <a:cxn ang="0">
                <a:pos x="connsiteX20565" y="connsiteY20565"/>
              </a:cxn>
              <a:cxn ang="0">
                <a:pos x="connsiteX20566" y="connsiteY20566"/>
              </a:cxn>
              <a:cxn ang="0">
                <a:pos x="connsiteX20567" y="connsiteY20567"/>
              </a:cxn>
              <a:cxn ang="0">
                <a:pos x="connsiteX20568" y="connsiteY20568"/>
              </a:cxn>
              <a:cxn ang="0">
                <a:pos x="connsiteX20569" y="connsiteY20569"/>
              </a:cxn>
              <a:cxn ang="0">
                <a:pos x="connsiteX20570" y="connsiteY20570"/>
              </a:cxn>
              <a:cxn ang="0">
                <a:pos x="connsiteX20571" y="connsiteY20571"/>
              </a:cxn>
              <a:cxn ang="0">
                <a:pos x="connsiteX20572" y="connsiteY20572"/>
              </a:cxn>
              <a:cxn ang="0">
                <a:pos x="connsiteX20573" y="connsiteY20573"/>
              </a:cxn>
              <a:cxn ang="0">
                <a:pos x="connsiteX20574" y="connsiteY20574"/>
              </a:cxn>
              <a:cxn ang="0">
                <a:pos x="connsiteX20575" y="connsiteY20575"/>
              </a:cxn>
              <a:cxn ang="0">
                <a:pos x="connsiteX20576" y="connsiteY20576"/>
              </a:cxn>
              <a:cxn ang="0">
                <a:pos x="connsiteX20577" y="connsiteY20577"/>
              </a:cxn>
              <a:cxn ang="0">
                <a:pos x="connsiteX20578" y="connsiteY20578"/>
              </a:cxn>
              <a:cxn ang="0">
                <a:pos x="connsiteX20579" y="connsiteY20579"/>
              </a:cxn>
              <a:cxn ang="0">
                <a:pos x="connsiteX20580" y="connsiteY20580"/>
              </a:cxn>
              <a:cxn ang="0">
                <a:pos x="connsiteX20581" y="connsiteY20581"/>
              </a:cxn>
              <a:cxn ang="0">
                <a:pos x="connsiteX20582" y="connsiteY20582"/>
              </a:cxn>
              <a:cxn ang="0">
                <a:pos x="connsiteX20583" y="connsiteY20583"/>
              </a:cxn>
              <a:cxn ang="0">
                <a:pos x="connsiteX20584" y="connsiteY20584"/>
              </a:cxn>
              <a:cxn ang="0">
                <a:pos x="connsiteX20585" y="connsiteY20585"/>
              </a:cxn>
              <a:cxn ang="0">
                <a:pos x="connsiteX20586" y="connsiteY20586"/>
              </a:cxn>
              <a:cxn ang="0">
                <a:pos x="connsiteX20587" y="connsiteY20587"/>
              </a:cxn>
              <a:cxn ang="0">
                <a:pos x="connsiteX20588" y="connsiteY20588"/>
              </a:cxn>
              <a:cxn ang="0">
                <a:pos x="connsiteX20589" y="connsiteY20589"/>
              </a:cxn>
              <a:cxn ang="0">
                <a:pos x="connsiteX20590" y="connsiteY20590"/>
              </a:cxn>
              <a:cxn ang="0">
                <a:pos x="connsiteX20591" y="connsiteY20591"/>
              </a:cxn>
              <a:cxn ang="0">
                <a:pos x="connsiteX20592" y="connsiteY20592"/>
              </a:cxn>
              <a:cxn ang="0">
                <a:pos x="connsiteX20593" y="connsiteY20593"/>
              </a:cxn>
              <a:cxn ang="0">
                <a:pos x="connsiteX20594" y="connsiteY20594"/>
              </a:cxn>
              <a:cxn ang="0">
                <a:pos x="connsiteX20595" y="connsiteY20595"/>
              </a:cxn>
              <a:cxn ang="0">
                <a:pos x="connsiteX20596" y="connsiteY20596"/>
              </a:cxn>
              <a:cxn ang="0">
                <a:pos x="connsiteX20597" y="connsiteY20597"/>
              </a:cxn>
              <a:cxn ang="0">
                <a:pos x="connsiteX20598" y="connsiteY20598"/>
              </a:cxn>
              <a:cxn ang="0">
                <a:pos x="connsiteX20599" y="connsiteY20599"/>
              </a:cxn>
              <a:cxn ang="0">
                <a:pos x="connsiteX20600" y="connsiteY20600"/>
              </a:cxn>
              <a:cxn ang="0">
                <a:pos x="connsiteX20601" y="connsiteY20601"/>
              </a:cxn>
              <a:cxn ang="0">
                <a:pos x="connsiteX20602" y="connsiteY20602"/>
              </a:cxn>
              <a:cxn ang="0">
                <a:pos x="connsiteX20603" y="connsiteY20603"/>
              </a:cxn>
              <a:cxn ang="0">
                <a:pos x="connsiteX20604" y="connsiteY20604"/>
              </a:cxn>
              <a:cxn ang="0">
                <a:pos x="connsiteX20605" y="connsiteY20605"/>
              </a:cxn>
              <a:cxn ang="0">
                <a:pos x="connsiteX20606" y="connsiteY20606"/>
              </a:cxn>
              <a:cxn ang="0">
                <a:pos x="connsiteX20607" y="connsiteY20607"/>
              </a:cxn>
              <a:cxn ang="0">
                <a:pos x="connsiteX20608" y="connsiteY20608"/>
              </a:cxn>
              <a:cxn ang="0">
                <a:pos x="connsiteX20609" y="connsiteY20609"/>
              </a:cxn>
              <a:cxn ang="0">
                <a:pos x="connsiteX20610" y="connsiteY20610"/>
              </a:cxn>
              <a:cxn ang="0">
                <a:pos x="connsiteX20611" y="connsiteY20611"/>
              </a:cxn>
              <a:cxn ang="0">
                <a:pos x="connsiteX20612" y="connsiteY20612"/>
              </a:cxn>
              <a:cxn ang="0">
                <a:pos x="connsiteX20613" y="connsiteY20613"/>
              </a:cxn>
              <a:cxn ang="0">
                <a:pos x="connsiteX20614" y="connsiteY20614"/>
              </a:cxn>
              <a:cxn ang="0">
                <a:pos x="connsiteX20615" y="connsiteY20615"/>
              </a:cxn>
              <a:cxn ang="0">
                <a:pos x="connsiteX20616" y="connsiteY20616"/>
              </a:cxn>
              <a:cxn ang="0">
                <a:pos x="connsiteX20617" y="connsiteY20617"/>
              </a:cxn>
              <a:cxn ang="0">
                <a:pos x="connsiteX20618" y="connsiteY20618"/>
              </a:cxn>
              <a:cxn ang="0">
                <a:pos x="connsiteX20619" y="connsiteY20619"/>
              </a:cxn>
              <a:cxn ang="0">
                <a:pos x="connsiteX20620" y="connsiteY20620"/>
              </a:cxn>
              <a:cxn ang="0">
                <a:pos x="connsiteX20621" y="connsiteY20621"/>
              </a:cxn>
              <a:cxn ang="0">
                <a:pos x="connsiteX20622" y="connsiteY20622"/>
              </a:cxn>
              <a:cxn ang="0">
                <a:pos x="connsiteX20623" y="connsiteY20623"/>
              </a:cxn>
              <a:cxn ang="0">
                <a:pos x="connsiteX20624" y="connsiteY20624"/>
              </a:cxn>
              <a:cxn ang="0">
                <a:pos x="connsiteX20625" y="connsiteY20625"/>
              </a:cxn>
              <a:cxn ang="0">
                <a:pos x="connsiteX20626" y="connsiteY20626"/>
              </a:cxn>
              <a:cxn ang="0">
                <a:pos x="connsiteX20627" y="connsiteY20627"/>
              </a:cxn>
              <a:cxn ang="0">
                <a:pos x="connsiteX20628" y="connsiteY20628"/>
              </a:cxn>
              <a:cxn ang="0">
                <a:pos x="connsiteX20629" y="connsiteY20629"/>
              </a:cxn>
              <a:cxn ang="0">
                <a:pos x="connsiteX20630" y="connsiteY20630"/>
              </a:cxn>
              <a:cxn ang="0">
                <a:pos x="connsiteX20631" y="connsiteY20631"/>
              </a:cxn>
              <a:cxn ang="0">
                <a:pos x="connsiteX20632" y="connsiteY20632"/>
              </a:cxn>
              <a:cxn ang="0">
                <a:pos x="connsiteX20633" y="connsiteY20633"/>
              </a:cxn>
              <a:cxn ang="0">
                <a:pos x="connsiteX20634" y="connsiteY20634"/>
              </a:cxn>
              <a:cxn ang="0">
                <a:pos x="connsiteX20635" y="connsiteY20635"/>
              </a:cxn>
              <a:cxn ang="0">
                <a:pos x="connsiteX20636" y="connsiteY20636"/>
              </a:cxn>
              <a:cxn ang="0">
                <a:pos x="connsiteX20637" y="connsiteY20637"/>
              </a:cxn>
              <a:cxn ang="0">
                <a:pos x="connsiteX20638" y="connsiteY20638"/>
              </a:cxn>
              <a:cxn ang="0">
                <a:pos x="connsiteX20639" y="connsiteY20639"/>
              </a:cxn>
              <a:cxn ang="0">
                <a:pos x="connsiteX20640" y="connsiteY20640"/>
              </a:cxn>
              <a:cxn ang="0">
                <a:pos x="connsiteX20641" y="connsiteY20641"/>
              </a:cxn>
              <a:cxn ang="0">
                <a:pos x="connsiteX20642" y="connsiteY20642"/>
              </a:cxn>
              <a:cxn ang="0">
                <a:pos x="connsiteX20643" y="connsiteY20643"/>
              </a:cxn>
              <a:cxn ang="0">
                <a:pos x="connsiteX20644" y="connsiteY20644"/>
              </a:cxn>
              <a:cxn ang="0">
                <a:pos x="connsiteX20645" y="connsiteY20645"/>
              </a:cxn>
              <a:cxn ang="0">
                <a:pos x="connsiteX20646" y="connsiteY20646"/>
              </a:cxn>
              <a:cxn ang="0">
                <a:pos x="connsiteX20647" y="connsiteY20647"/>
              </a:cxn>
              <a:cxn ang="0">
                <a:pos x="connsiteX20648" y="connsiteY20648"/>
              </a:cxn>
              <a:cxn ang="0">
                <a:pos x="connsiteX20649" y="connsiteY20649"/>
              </a:cxn>
              <a:cxn ang="0">
                <a:pos x="connsiteX20650" y="connsiteY20650"/>
              </a:cxn>
              <a:cxn ang="0">
                <a:pos x="connsiteX20651" y="connsiteY20651"/>
              </a:cxn>
              <a:cxn ang="0">
                <a:pos x="connsiteX20652" y="connsiteY20652"/>
              </a:cxn>
              <a:cxn ang="0">
                <a:pos x="connsiteX20653" y="connsiteY20653"/>
              </a:cxn>
              <a:cxn ang="0">
                <a:pos x="connsiteX20654" y="connsiteY20654"/>
              </a:cxn>
              <a:cxn ang="0">
                <a:pos x="connsiteX20655" y="connsiteY20655"/>
              </a:cxn>
              <a:cxn ang="0">
                <a:pos x="connsiteX20656" y="connsiteY20656"/>
              </a:cxn>
              <a:cxn ang="0">
                <a:pos x="connsiteX20657" y="connsiteY20657"/>
              </a:cxn>
              <a:cxn ang="0">
                <a:pos x="connsiteX20658" y="connsiteY20658"/>
              </a:cxn>
              <a:cxn ang="0">
                <a:pos x="connsiteX20659" y="connsiteY20659"/>
              </a:cxn>
              <a:cxn ang="0">
                <a:pos x="connsiteX20660" y="connsiteY20660"/>
              </a:cxn>
              <a:cxn ang="0">
                <a:pos x="connsiteX20661" y="connsiteY20661"/>
              </a:cxn>
              <a:cxn ang="0">
                <a:pos x="connsiteX20662" y="connsiteY20662"/>
              </a:cxn>
              <a:cxn ang="0">
                <a:pos x="connsiteX20663" y="connsiteY20663"/>
              </a:cxn>
              <a:cxn ang="0">
                <a:pos x="connsiteX20664" y="connsiteY20664"/>
              </a:cxn>
              <a:cxn ang="0">
                <a:pos x="connsiteX20665" y="connsiteY20665"/>
              </a:cxn>
              <a:cxn ang="0">
                <a:pos x="connsiteX20666" y="connsiteY20666"/>
              </a:cxn>
              <a:cxn ang="0">
                <a:pos x="connsiteX20667" y="connsiteY20667"/>
              </a:cxn>
              <a:cxn ang="0">
                <a:pos x="connsiteX20668" y="connsiteY20668"/>
              </a:cxn>
              <a:cxn ang="0">
                <a:pos x="connsiteX20669" y="connsiteY20669"/>
              </a:cxn>
              <a:cxn ang="0">
                <a:pos x="connsiteX20670" y="connsiteY20670"/>
              </a:cxn>
              <a:cxn ang="0">
                <a:pos x="connsiteX20671" y="connsiteY20671"/>
              </a:cxn>
              <a:cxn ang="0">
                <a:pos x="connsiteX20672" y="connsiteY20672"/>
              </a:cxn>
              <a:cxn ang="0">
                <a:pos x="connsiteX20673" y="connsiteY20673"/>
              </a:cxn>
              <a:cxn ang="0">
                <a:pos x="connsiteX20674" y="connsiteY20674"/>
              </a:cxn>
              <a:cxn ang="0">
                <a:pos x="connsiteX20675" y="connsiteY20675"/>
              </a:cxn>
              <a:cxn ang="0">
                <a:pos x="connsiteX20676" y="connsiteY20676"/>
              </a:cxn>
              <a:cxn ang="0">
                <a:pos x="connsiteX20677" y="connsiteY20677"/>
              </a:cxn>
              <a:cxn ang="0">
                <a:pos x="connsiteX20678" y="connsiteY20678"/>
              </a:cxn>
              <a:cxn ang="0">
                <a:pos x="connsiteX20679" y="connsiteY20679"/>
              </a:cxn>
              <a:cxn ang="0">
                <a:pos x="connsiteX20680" y="connsiteY20680"/>
              </a:cxn>
              <a:cxn ang="0">
                <a:pos x="connsiteX20681" y="connsiteY20681"/>
              </a:cxn>
              <a:cxn ang="0">
                <a:pos x="connsiteX20682" y="connsiteY20682"/>
              </a:cxn>
              <a:cxn ang="0">
                <a:pos x="connsiteX20683" y="connsiteY20683"/>
              </a:cxn>
              <a:cxn ang="0">
                <a:pos x="connsiteX20684" y="connsiteY20684"/>
              </a:cxn>
              <a:cxn ang="0">
                <a:pos x="connsiteX20685" y="connsiteY20685"/>
              </a:cxn>
              <a:cxn ang="0">
                <a:pos x="connsiteX20686" y="connsiteY20686"/>
              </a:cxn>
              <a:cxn ang="0">
                <a:pos x="connsiteX20687" y="connsiteY20687"/>
              </a:cxn>
              <a:cxn ang="0">
                <a:pos x="connsiteX20688" y="connsiteY20688"/>
              </a:cxn>
              <a:cxn ang="0">
                <a:pos x="connsiteX20689" y="connsiteY20689"/>
              </a:cxn>
              <a:cxn ang="0">
                <a:pos x="connsiteX20690" y="connsiteY20690"/>
              </a:cxn>
              <a:cxn ang="0">
                <a:pos x="connsiteX20691" y="connsiteY20691"/>
              </a:cxn>
              <a:cxn ang="0">
                <a:pos x="connsiteX20692" y="connsiteY20692"/>
              </a:cxn>
              <a:cxn ang="0">
                <a:pos x="connsiteX20693" y="connsiteY20693"/>
              </a:cxn>
              <a:cxn ang="0">
                <a:pos x="connsiteX20694" y="connsiteY20694"/>
              </a:cxn>
              <a:cxn ang="0">
                <a:pos x="connsiteX20695" y="connsiteY20695"/>
              </a:cxn>
              <a:cxn ang="0">
                <a:pos x="connsiteX20696" y="connsiteY20696"/>
              </a:cxn>
              <a:cxn ang="0">
                <a:pos x="connsiteX20697" y="connsiteY20697"/>
              </a:cxn>
              <a:cxn ang="0">
                <a:pos x="connsiteX20698" y="connsiteY20698"/>
              </a:cxn>
              <a:cxn ang="0">
                <a:pos x="connsiteX20699" y="connsiteY20699"/>
              </a:cxn>
              <a:cxn ang="0">
                <a:pos x="connsiteX20700" y="connsiteY20700"/>
              </a:cxn>
              <a:cxn ang="0">
                <a:pos x="connsiteX20701" y="connsiteY20701"/>
              </a:cxn>
              <a:cxn ang="0">
                <a:pos x="connsiteX20702" y="connsiteY20702"/>
              </a:cxn>
              <a:cxn ang="0">
                <a:pos x="connsiteX20703" y="connsiteY20703"/>
              </a:cxn>
              <a:cxn ang="0">
                <a:pos x="connsiteX20704" y="connsiteY20704"/>
              </a:cxn>
              <a:cxn ang="0">
                <a:pos x="connsiteX20705" y="connsiteY20705"/>
              </a:cxn>
              <a:cxn ang="0">
                <a:pos x="connsiteX20706" y="connsiteY20706"/>
              </a:cxn>
              <a:cxn ang="0">
                <a:pos x="connsiteX20707" y="connsiteY20707"/>
              </a:cxn>
              <a:cxn ang="0">
                <a:pos x="connsiteX20708" y="connsiteY20708"/>
              </a:cxn>
              <a:cxn ang="0">
                <a:pos x="connsiteX20709" y="connsiteY20709"/>
              </a:cxn>
              <a:cxn ang="0">
                <a:pos x="connsiteX20710" y="connsiteY20710"/>
              </a:cxn>
              <a:cxn ang="0">
                <a:pos x="connsiteX20711" y="connsiteY20711"/>
              </a:cxn>
              <a:cxn ang="0">
                <a:pos x="connsiteX20712" y="connsiteY20712"/>
              </a:cxn>
              <a:cxn ang="0">
                <a:pos x="connsiteX20713" y="connsiteY20713"/>
              </a:cxn>
              <a:cxn ang="0">
                <a:pos x="connsiteX20714" y="connsiteY20714"/>
              </a:cxn>
              <a:cxn ang="0">
                <a:pos x="connsiteX20715" y="connsiteY20715"/>
              </a:cxn>
              <a:cxn ang="0">
                <a:pos x="connsiteX20716" y="connsiteY20716"/>
              </a:cxn>
              <a:cxn ang="0">
                <a:pos x="connsiteX20717" y="connsiteY20717"/>
              </a:cxn>
              <a:cxn ang="0">
                <a:pos x="connsiteX20718" y="connsiteY20718"/>
              </a:cxn>
              <a:cxn ang="0">
                <a:pos x="connsiteX20719" y="connsiteY20719"/>
              </a:cxn>
              <a:cxn ang="0">
                <a:pos x="connsiteX20720" y="connsiteY20720"/>
              </a:cxn>
              <a:cxn ang="0">
                <a:pos x="connsiteX20721" y="connsiteY20721"/>
              </a:cxn>
              <a:cxn ang="0">
                <a:pos x="connsiteX20722" y="connsiteY20722"/>
              </a:cxn>
              <a:cxn ang="0">
                <a:pos x="connsiteX20723" y="connsiteY20723"/>
              </a:cxn>
              <a:cxn ang="0">
                <a:pos x="connsiteX20724" y="connsiteY20724"/>
              </a:cxn>
              <a:cxn ang="0">
                <a:pos x="connsiteX20725" y="connsiteY20725"/>
              </a:cxn>
              <a:cxn ang="0">
                <a:pos x="connsiteX20726" y="connsiteY20726"/>
              </a:cxn>
              <a:cxn ang="0">
                <a:pos x="connsiteX20727" y="connsiteY20727"/>
              </a:cxn>
              <a:cxn ang="0">
                <a:pos x="connsiteX20728" y="connsiteY20728"/>
              </a:cxn>
              <a:cxn ang="0">
                <a:pos x="connsiteX20729" y="connsiteY20729"/>
              </a:cxn>
              <a:cxn ang="0">
                <a:pos x="connsiteX20730" y="connsiteY20730"/>
              </a:cxn>
              <a:cxn ang="0">
                <a:pos x="connsiteX20731" y="connsiteY20731"/>
              </a:cxn>
              <a:cxn ang="0">
                <a:pos x="connsiteX20732" y="connsiteY20732"/>
              </a:cxn>
              <a:cxn ang="0">
                <a:pos x="connsiteX20733" y="connsiteY20733"/>
              </a:cxn>
              <a:cxn ang="0">
                <a:pos x="connsiteX20734" y="connsiteY20734"/>
              </a:cxn>
              <a:cxn ang="0">
                <a:pos x="connsiteX20735" y="connsiteY20735"/>
              </a:cxn>
              <a:cxn ang="0">
                <a:pos x="connsiteX20736" y="connsiteY20736"/>
              </a:cxn>
              <a:cxn ang="0">
                <a:pos x="connsiteX20737" y="connsiteY20737"/>
              </a:cxn>
              <a:cxn ang="0">
                <a:pos x="connsiteX20738" y="connsiteY20738"/>
              </a:cxn>
              <a:cxn ang="0">
                <a:pos x="connsiteX20739" y="connsiteY20739"/>
              </a:cxn>
              <a:cxn ang="0">
                <a:pos x="connsiteX20740" y="connsiteY20740"/>
              </a:cxn>
              <a:cxn ang="0">
                <a:pos x="connsiteX20741" y="connsiteY20741"/>
              </a:cxn>
              <a:cxn ang="0">
                <a:pos x="connsiteX20742" y="connsiteY20742"/>
              </a:cxn>
              <a:cxn ang="0">
                <a:pos x="connsiteX20743" y="connsiteY20743"/>
              </a:cxn>
              <a:cxn ang="0">
                <a:pos x="connsiteX20744" y="connsiteY20744"/>
              </a:cxn>
              <a:cxn ang="0">
                <a:pos x="connsiteX20745" y="connsiteY20745"/>
              </a:cxn>
              <a:cxn ang="0">
                <a:pos x="connsiteX20746" y="connsiteY20746"/>
              </a:cxn>
              <a:cxn ang="0">
                <a:pos x="connsiteX20747" y="connsiteY20747"/>
              </a:cxn>
              <a:cxn ang="0">
                <a:pos x="connsiteX20748" y="connsiteY20748"/>
              </a:cxn>
              <a:cxn ang="0">
                <a:pos x="connsiteX20749" y="connsiteY20749"/>
              </a:cxn>
              <a:cxn ang="0">
                <a:pos x="connsiteX20750" y="connsiteY20750"/>
              </a:cxn>
              <a:cxn ang="0">
                <a:pos x="connsiteX20751" y="connsiteY20751"/>
              </a:cxn>
              <a:cxn ang="0">
                <a:pos x="connsiteX20752" y="connsiteY20752"/>
              </a:cxn>
              <a:cxn ang="0">
                <a:pos x="connsiteX20753" y="connsiteY20753"/>
              </a:cxn>
              <a:cxn ang="0">
                <a:pos x="connsiteX20754" y="connsiteY20754"/>
              </a:cxn>
              <a:cxn ang="0">
                <a:pos x="connsiteX20755" y="connsiteY20755"/>
              </a:cxn>
              <a:cxn ang="0">
                <a:pos x="connsiteX20756" y="connsiteY20756"/>
              </a:cxn>
              <a:cxn ang="0">
                <a:pos x="connsiteX20757" y="connsiteY20757"/>
              </a:cxn>
              <a:cxn ang="0">
                <a:pos x="connsiteX20758" y="connsiteY20758"/>
              </a:cxn>
              <a:cxn ang="0">
                <a:pos x="connsiteX20759" y="connsiteY20759"/>
              </a:cxn>
              <a:cxn ang="0">
                <a:pos x="connsiteX20760" y="connsiteY20760"/>
              </a:cxn>
              <a:cxn ang="0">
                <a:pos x="connsiteX20761" y="connsiteY20761"/>
              </a:cxn>
              <a:cxn ang="0">
                <a:pos x="connsiteX20762" y="connsiteY20762"/>
              </a:cxn>
              <a:cxn ang="0">
                <a:pos x="connsiteX20763" y="connsiteY20763"/>
              </a:cxn>
              <a:cxn ang="0">
                <a:pos x="connsiteX20764" y="connsiteY20764"/>
              </a:cxn>
              <a:cxn ang="0">
                <a:pos x="connsiteX20765" y="connsiteY20765"/>
              </a:cxn>
              <a:cxn ang="0">
                <a:pos x="connsiteX20766" y="connsiteY20766"/>
              </a:cxn>
              <a:cxn ang="0">
                <a:pos x="connsiteX20767" y="connsiteY20767"/>
              </a:cxn>
              <a:cxn ang="0">
                <a:pos x="connsiteX20768" y="connsiteY20768"/>
              </a:cxn>
              <a:cxn ang="0">
                <a:pos x="connsiteX20769" y="connsiteY20769"/>
              </a:cxn>
              <a:cxn ang="0">
                <a:pos x="connsiteX20770" y="connsiteY20770"/>
              </a:cxn>
              <a:cxn ang="0">
                <a:pos x="connsiteX20771" y="connsiteY20771"/>
              </a:cxn>
              <a:cxn ang="0">
                <a:pos x="connsiteX20772" y="connsiteY20772"/>
              </a:cxn>
              <a:cxn ang="0">
                <a:pos x="connsiteX20773" y="connsiteY20773"/>
              </a:cxn>
              <a:cxn ang="0">
                <a:pos x="connsiteX20774" y="connsiteY20774"/>
              </a:cxn>
              <a:cxn ang="0">
                <a:pos x="connsiteX20775" y="connsiteY20775"/>
              </a:cxn>
              <a:cxn ang="0">
                <a:pos x="connsiteX20776" y="connsiteY20776"/>
              </a:cxn>
              <a:cxn ang="0">
                <a:pos x="connsiteX20777" y="connsiteY20777"/>
              </a:cxn>
              <a:cxn ang="0">
                <a:pos x="connsiteX20778" y="connsiteY20778"/>
              </a:cxn>
              <a:cxn ang="0">
                <a:pos x="connsiteX20779" y="connsiteY20779"/>
              </a:cxn>
              <a:cxn ang="0">
                <a:pos x="connsiteX20780" y="connsiteY20780"/>
              </a:cxn>
              <a:cxn ang="0">
                <a:pos x="connsiteX20781" y="connsiteY20781"/>
              </a:cxn>
              <a:cxn ang="0">
                <a:pos x="connsiteX20782" y="connsiteY20782"/>
              </a:cxn>
              <a:cxn ang="0">
                <a:pos x="connsiteX20783" y="connsiteY20783"/>
              </a:cxn>
              <a:cxn ang="0">
                <a:pos x="connsiteX20784" y="connsiteY20784"/>
              </a:cxn>
              <a:cxn ang="0">
                <a:pos x="connsiteX20785" y="connsiteY20785"/>
              </a:cxn>
              <a:cxn ang="0">
                <a:pos x="connsiteX20786" y="connsiteY20786"/>
              </a:cxn>
              <a:cxn ang="0">
                <a:pos x="connsiteX20787" y="connsiteY20787"/>
              </a:cxn>
              <a:cxn ang="0">
                <a:pos x="connsiteX20788" y="connsiteY20788"/>
              </a:cxn>
              <a:cxn ang="0">
                <a:pos x="connsiteX20789" y="connsiteY20789"/>
              </a:cxn>
              <a:cxn ang="0">
                <a:pos x="connsiteX20790" y="connsiteY20790"/>
              </a:cxn>
              <a:cxn ang="0">
                <a:pos x="connsiteX20791" y="connsiteY20791"/>
              </a:cxn>
              <a:cxn ang="0">
                <a:pos x="connsiteX20792" y="connsiteY20792"/>
              </a:cxn>
              <a:cxn ang="0">
                <a:pos x="connsiteX20793" y="connsiteY20793"/>
              </a:cxn>
              <a:cxn ang="0">
                <a:pos x="connsiteX20794" y="connsiteY20794"/>
              </a:cxn>
              <a:cxn ang="0">
                <a:pos x="connsiteX20795" y="connsiteY20795"/>
              </a:cxn>
              <a:cxn ang="0">
                <a:pos x="connsiteX20796" y="connsiteY20796"/>
              </a:cxn>
              <a:cxn ang="0">
                <a:pos x="connsiteX20797" y="connsiteY20797"/>
              </a:cxn>
              <a:cxn ang="0">
                <a:pos x="connsiteX20798" y="connsiteY20798"/>
              </a:cxn>
              <a:cxn ang="0">
                <a:pos x="connsiteX20799" y="connsiteY20799"/>
              </a:cxn>
              <a:cxn ang="0">
                <a:pos x="connsiteX20800" y="connsiteY20800"/>
              </a:cxn>
              <a:cxn ang="0">
                <a:pos x="connsiteX20801" y="connsiteY20801"/>
              </a:cxn>
              <a:cxn ang="0">
                <a:pos x="connsiteX20802" y="connsiteY20802"/>
              </a:cxn>
              <a:cxn ang="0">
                <a:pos x="connsiteX20803" y="connsiteY20803"/>
              </a:cxn>
              <a:cxn ang="0">
                <a:pos x="connsiteX20804" y="connsiteY20804"/>
              </a:cxn>
              <a:cxn ang="0">
                <a:pos x="connsiteX20805" y="connsiteY20805"/>
              </a:cxn>
              <a:cxn ang="0">
                <a:pos x="connsiteX20806" y="connsiteY20806"/>
              </a:cxn>
              <a:cxn ang="0">
                <a:pos x="connsiteX20807" y="connsiteY20807"/>
              </a:cxn>
              <a:cxn ang="0">
                <a:pos x="connsiteX20808" y="connsiteY20808"/>
              </a:cxn>
              <a:cxn ang="0">
                <a:pos x="connsiteX20809" y="connsiteY20809"/>
              </a:cxn>
              <a:cxn ang="0">
                <a:pos x="connsiteX20810" y="connsiteY20810"/>
              </a:cxn>
              <a:cxn ang="0">
                <a:pos x="connsiteX20811" y="connsiteY20811"/>
              </a:cxn>
              <a:cxn ang="0">
                <a:pos x="connsiteX20812" y="connsiteY20812"/>
              </a:cxn>
              <a:cxn ang="0">
                <a:pos x="connsiteX20813" y="connsiteY20813"/>
              </a:cxn>
              <a:cxn ang="0">
                <a:pos x="connsiteX20814" y="connsiteY20814"/>
              </a:cxn>
              <a:cxn ang="0">
                <a:pos x="connsiteX20815" y="connsiteY20815"/>
              </a:cxn>
              <a:cxn ang="0">
                <a:pos x="connsiteX20816" y="connsiteY20816"/>
              </a:cxn>
              <a:cxn ang="0">
                <a:pos x="connsiteX20817" y="connsiteY20817"/>
              </a:cxn>
              <a:cxn ang="0">
                <a:pos x="connsiteX20818" y="connsiteY20818"/>
              </a:cxn>
              <a:cxn ang="0">
                <a:pos x="connsiteX20819" y="connsiteY20819"/>
              </a:cxn>
              <a:cxn ang="0">
                <a:pos x="connsiteX20820" y="connsiteY20820"/>
              </a:cxn>
              <a:cxn ang="0">
                <a:pos x="connsiteX20821" y="connsiteY20821"/>
              </a:cxn>
              <a:cxn ang="0">
                <a:pos x="connsiteX20822" y="connsiteY20822"/>
              </a:cxn>
              <a:cxn ang="0">
                <a:pos x="connsiteX20823" y="connsiteY20823"/>
              </a:cxn>
              <a:cxn ang="0">
                <a:pos x="connsiteX20824" y="connsiteY20824"/>
              </a:cxn>
              <a:cxn ang="0">
                <a:pos x="connsiteX20825" y="connsiteY20825"/>
              </a:cxn>
              <a:cxn ang="0">
                <a:pos x="connsiteX20826" y="connsiteY20826"/>
              </a:cxn>
              <a:cxn ang="0">
                <a:pos x="connsiteX20827" y="connsiteY20827"/>
              </a:cxn>
              <a:cxn ang="0">
                <a:pos x="connsiteX20828" y="connsiteY20828"/>
              </a:cxn>
              <a:cxn ang="0">
                <a:pos x="connsiteX20829" y="connsiteY20829"/>
              </a:cxn>
              <a:cxn ang="0">
                <a:pos x="connsiteX20830" y="connsiteY20830"/>
              </a:cxn>
              <a:cxn ang="0">
                <a:pos x="connsiteX20831" y="connsiteY20831"/>
              </a:cxn>
              <a:cxn ang="0">
                <a:pos x="connsiteX20832" y="connsiteY20832"/>
              </a:cxn>
              <a:cxn ang="0">
                <a:pos x="connsiteX20833" y="connsiteY20833"/>
              </a:cxn>
              <a:cxn ang="0">
                <a:pos x="connsiteX20834" y="connsiteY20834"/>
              </a:cxn>
              <a:cxn ang="0">
                <a:pos x="connsiteX20835" y="connsiteY20835"/>
              </a:cxn>
              <a:cxn ang="0">
                <a:pos x="connsiteX20836" y="connsiteY20836"/>
              </a:cxn>
              <a:cxn ang="0">
                <a:pos x="connsiteX20837" y="connsiteY20837"/>
              </a:cxn>
              <a:cxn ang="0">
                <a:pos x="connsiteX20838" y="connsiteY20838"/>
              </a:cxn>
              <a:cxn ang="0">
                <a:pos x="connsiteX20839" y="connsiteY20839"/>
              </a:cxn>
              <a:cxn ang="0">
                <a:pos x="connsiteX20840" y="connsiteY20840"/>
              </a:cxn>
              <a:cxn ang="0">
                <a:pos x="connsiteX20841" y="connsiteY20841"/>
              </a:cxn>
              <a:cxn ang="0">
                <a:pos x="connsiteX20842" y="connsiteY20842"/>
              </a:cxn>
              <a:cxn ang="0">
                <a:pos x="connsiteX20843" y="connsiteY20843"/>
              </a:cxn>
              <a:cxn ang="0">
                <a:pos x="connsiteX20844" y="connsiteY20844"/>
              </a:cxn>
              <a:cxn ang="0">
                <a:pos x="connsiteX20845" y="connsiteY20845"/>
              </a:cxn>
              <a:cxn ang="0">
                <a:pos x="connsiteX20846" y="connsiteY20846"/>
              </a:cxn>
              <a:cxn ang="0">
                <a:pos x="connsiteX20847" y="connsiteY20847"/>
              </a:cxn>
              <a:cxn ang="0">
                <a:pos x="connsiteX20848" y="connsiteY20848"/>
              </a:cxn>
              <a:cxn ang="0">
                <a:pos x="connsiteX20849" y="connsiteY20849"/>
              </a:cxn>
              <a:cxn ang="0">
                <a:pos x="connsiteX20850" y="connsiteY20850"/>
              </a:cxn>
              <a:cxn ang="0">
                <a:pos x="connsiteX20851" y="connsiteY20851"/>
              </a:cxn>
              <a:cxn ang="0">
                <a:pos x="connsiteX20852" y="connsiteY20852"/>
              </a:cxn>
              <a:cxn ang="0">
                <a:pos x="connsiteX20853" y="connsiteY20853"/>
              </a:cxn>
              <a:cxn ang="0">
                <a:pos x="connsiteX20854" y="connsiteY20854"/>
              </a:cxn>
              <a:cxn ang="0">
                <a:pos x="connsiteX20855" y="connsiteY20855"/>
              </a:cxn>
              <a:cxn ang="0">
                <a:pos x="connsiteX20856" y="connsiteY20856"/>
              </a:cxn>
              <a:cxn ang="0">
                <a:pos x="connsiteX20857" y="connsiteY20857"/>
              </a:cxn>
              <a:cxn ang="0">
                <a:pos x="connsiteX20858" y="connsiteY20858"/>
              </a:cxn>
              <a:cxn ang="0">
                <a:pos x="connsiteX20859" y="connsiteY20859"/>
              </a:cxn>
              <a:cxn ang="0">
                <a:pos x="connsiteX20860" y="connsiteY20860"/>
              </a:cxn>
              <a:cxn ang="0">
                <a:pos x="connsiteX20861" y="connsiteY20861"/>
              </a:cxn>
              <a:cxn ang="0">
                <a:pos x="connsiteX20862" y="connsiteY20862"/>
              </a:cxn>
              <a:cxn ang="0">
                <a:pos x="connsiteX20863" y="connsiteY20863"/>
              </a:cxn>
              <a:cxn ang="0">
                <a:pos x="connsiteX20864" y="connsiteY20864"/>
              </a:cxn>
              <a:cxn ang="0">
                <a:pos x="connsiteX20865" y="connsiteY20865"/>
              </a:cxn>
              <a:cxn ang="0">
                <a:pos x="connsiteX20866" y="connsiteY20866"/>
              </a:cxn>
              <a:cxn ang="0">
                <a:pos x="connsiteX20867" y="connsiteY20867"/>
              </a:cxn>
              <a:cxn ang="0">
                <a:pos x="connsiteX20868" y="connsiteY20868"/>
              </a:cxn>
              <a:cxn ang="0">
                <a:pos x="connsiteX20869" y="connsiteY20869"/>
              </a:cxn>
              <a:cxn ang="0">
                <a:pos x="connsiteX20870" y="connsiteY20870"/>
              </a:cxn>
              <a:cxn ang="0">
                <a:pos x="connsiteX20871" y="connsiteY20871"/>
              </a:cxn>
              <a:cxn ang="0">
                <a:pos x="connsiteX20872" y="connsiteY20872"/>
              </a:cxn>
              <a:cxn ang="0">
                <a:pos x="connsiteX20873" y="connsiteY20873"/>
              </a:cxn>
              <a:cxn ang="0">
                <a:pos x="connsiteX20874" y="connsiteY20874"/>
              </a:cxn>
              <a:cxn ang="0">
                <a:pos x="connsiteX20875" y="connsiteY20875"/>
              </a:cxn>
              <a:cxn ang="0">
                <a:pos x="connsiteX20876" y="connsiteY20876"/>
              </a:cxn>
              <a:cxn ang="0">
                <a:pos x="connsiteX20877" y="connsiteY20877"/>
              </a:cxn>
              <a:cxn ang="0">
                <a:pos x="connsiteX20878" y="connsiteY20878"/>
              </a:cxn>
              <a:cxn ang="0">
                <a:pos x="connsiteX20879" y="connsiteY20879"/>
              </a:cxn>
              <a:cxn ang="0">
                <a:pos x="connsiteX20880" y="connsiteY20880"/>
              </a:cxn>
              <a:cxn ang="0">
                <a:pos x="connsiteX20881" y="connsiteY20881"/>
              </a:cxn>
              <a:cxn ang="0">
                <a:pos x="connsiteX20882" y="connsiteY20882"/>
              </a:cxn>
              <a:cxn ang="0">
                <a:pos x="connsiteX20883" y="connsiteY20883"/>
              </a:cxn>
              <a:cxn ang="0">
                <a:pos x="connsiteX20884" y="connsiteY20884"/>
              </a:cxn>
              <a:cxn ang="0">
                <a:pos x="connsiteX20885" y="connsiteY20885"/>
              </a:cxn>
              <a:cxn ang="0">
                <a:pos x="connsiteX20886" y="connsiteY20886"/>
              </a:cxn>
              <a:cxn ang="0">
                <a:pos x="connsiteX20887" y="connsiteY20887"/>
              </a:cxn>
              <a:cxn ang="0">
                <a:pos x="connsiteX20888" y="connsiteY20888"/>
              </a:cxn>
              <a:cxn ang="0">
                <a:pos x="connsiteX20889" y="connsiteY20889"/>
              </a:cxn>
              <a:cxn ang="0">
                <a:pos x="connsiteX20890" y="connsiteY20890"/>
              </a:cxn>
              <a:cxn ang="0">
                <a:pos x="connsiteX20891" y="connsiteY20891"/>
              </a:cxn>
              <a:cxn ang="0">
                <a:pos x="connsiteX20892" y="connsiteY20892"/>
              </a:cxn>
              <a:cxn ang="0">
                <a:pos x="connsiteX20893" y="connsiteY20893"/>
              </a:cxn>
              <a:cxn ang="0">
                <a:pos x="connsiteX20894" y="connsiteY20894"/>
              </a:cxn>
              <a:cxn ang="0">
                <a:pos x="connsiteX20895" y="connsiteY20895"/>
              </a:cxn>
              <a:cxn ang="0">
                <a:pos x="connsiteX20896" y="connsiteY20896"/>
              </a:cxn>
              <a:cxn ang="0">
                <a:pos x="connsiteX20897" y="connsiteY20897"/>
              </a:cxn>
              <a:cxn ang="0">
                <a:pos x="connsiteX20898" y="connsiteY20898"/>
              </a:cxn>
              <a:cxn ang="0">
                <a:pos x="connsiteX20899" y="connsiteY20899"/>
              </a:cxn>
              <a:cxn ang="0">
                <a:pos x="connsiteX20900" y="connsiteY20900"/>
              </a:cxn>
              <a:cxn ang="0">
                <a:pos x="connsiteX20901" y="connsiteY20901"/>
              </a:cxn>
              <a:cxn ang="0">
                <a:pos x="connsiteX20902" y="connsiteY20902"/>
              </a:cxn>
              <a:cxn ang="0">
                <a:pos x="connsiteX20903" y="connsiteY20903"/>
              </a:cxn>
              <a:cxn ang="0">
                <a:pos x="connsiteX20904" y="connsiteY20904"/>
              </a:cxn>
              <a:cxn ang="0">
                <a:pos x="connsiteX20905" y="connsiteY20905"/>
              </a:cxn>
              <a:cxn ang="0">
                <a:pos x="connsiteX20906" y="connsiteY20906"/>
              </a:cxn>
              <a:cxn ang="0">
                <a:pos x="connsiteX20907" y="connsiteY20907"/>
              </a:cxn>
              <a:cxn ang="0">
                <a:pos x="connsiteX20908" y="connsiteY20908"/>
              </a:cxn>
              <a:cxn ang="0">
                <a:pos x="connsiteX20909" y="connsiteY20909"/>
              </a:cxn>
              <a:cxn ang="0">
                <a:pos x="connsiteX20910" y="connsiteY20910"/>
              </a:cxn>
              <a:cxn ang="0">
                <a:pos x="connsiteX20911" y="connsiteY20911"/>
              </a:cxn>
              <a:cxn ang="0">
                <a:pos x="connsiteX20912" y="connsiteY20912"/>
              </a:cxn>
              <a:cxn ang="0">
                <a:pos x="connsiteX20913" y="connsiteY20913"/>
              </a:cxn>
              <a:cxn ang="0">
                <a:pos x="connsiteX20914" y="connsiteY20914"/>
              </a:cxn>
              <a:cxn ang="0">
                <a:pos x="connsiteX20915" y="connsiteY20915"/>
              </a:cxn>
              <a:cxn ang="0">
                <a:pos x="connsiteX20916" y="connsiteY20916"/>
              </a:cxn>
              <a:cxn ang="0">
                <a:pos x="connsiteX20917" y="connsiteY20917"/>
              </a:cxn>
              <a:cxn ang="0">
                <a:pos x="connsiteX20918" y="connsiteY20918"/>
              </a:cxn>
              <a:cxn ang="0">
                <a:pos x="connsiteX20919" y="connsiteY20919"/>
              </a:cxn>
              <a:cxn ang="0">
                <a:pos x="connsiteX20920" y="connsiteY20920"/>
              </a:cxn>
              <a:cxn ang="0">
                <a:pos x="connsiteX20921" y="connsiteY20921"/>
              </a:cxn>
              <a:cxn ang="0">
                <a:pos x="connsiteX20922" y="connsiteY20922"/>
              </a:cxn>
              <a:cxn ang="0">
                <a:pos x="connsiteX20923" y="connsiteY20923"/>
              </a:cxn>
              <a:cxn ang="0">
                <a:pos x="connsiteX20924" y="connsiteY20924"/>
              </a:cxn>
              <a:cxn ang="0">
                <a:pos x="connsiteX20925" y="connsiteY20925"/>
              </a:cxn>
              <a:cxn ang="0">
                <a:pos x="connsiteX20926" y="connsiteY20926"/>
              </a:cxn>
              <a:cxn ang="0">
                <a:pos x="connsiteX20927" y="connsiteY20927"/>
              </a:cxn>
              <a:cxn ang="0">
                <a:pos x="connsiteX20928" y="connsiteY20928"/>
              </a:cxn>
              <a:cxn ang="0">
                <a:pos x="connsiteX20929" y="connsiteY20929"/>
              </a:cxn>
              <a:cxn ang="0">
                <a:pos x="connsiteX20930" y="connsiteY20930"/>
              </a:cxn>
              <a:cxn ang="0">
                <a:pos x="connsiteX20931" y="connsiteY20931"/>
              </a:cxn>
              <a:cxn ang="0">
                <a:pos x="connsiteX20932" y="connsiteY20932"/>
              </a:cxn>
              <a:cxn ang="0">
                <a:pos x="connsiteX20933" y="connsiteY20933"/>
              </a:cxn>
              <a:cxn ang="0">
                <a:pos x="connsiteX20934" y="connsiteY20934"/>
              </a:cxn>
              <a:cxn ang="0">
                <a:pos x="connsiteX20935" y="connsiteY20935"/>
              </a:cxn>
              <a:cxn ang="0">
                <a:pos x="connsiteX20936" y="connsiteY20936"/>
              </a:cxn>
              <a:cxn ang="0">
                <a:pos x="connsiteX20937" y="connsiteY20937"/>
              </a:cxn>
              <a:cxn ang="0">
                <a:pos x="connsiteX20938" y="connsiteY20938"/>
              </a:cxn>
              <a:cxn ang="0">
                <a:pos x="connsiteX20939" y="connsiteY20939"/>
              </a:cxn>
              <a:cxn ang="0">
                <a:pos x="connsiteX20940" y="connsiteY20940"/>
              </a:cxn>
              <a:cxn ang="0">
                <a:pos x="connsiteX20941" y="connsiteY20941"/>
              </a:cxn>
              <a:cxn ang="0">
                <a:pos x="connsiteX20942" y="connsiteY20942"/>
              </a:cxn>
              <a:cxn ang="0">
                <a:pos x="connsiteX20943" y="connsiteY20943"/>
              </a:cxn>
              <a:cxn ang="0">
                <a:pos x="connsiteX20944" y="connsiteY20944"/>
              </a:cxn>
              <a:cxn ang="0">
                <a:pos x="connsiteX20945" y="connsiteY20945"/>
              </a:cxn>
              <a:cxn ang="0">
                <a:pos x="connsiteX20946" y="connsiteY20946"/>
              </a:cxn>
              <a:cxn ang="0">
                <a:pos x="connsiteX20947" y="connsiteY20947"/>
              </a:cxn>
              <a:cxn ang="0">
                <a:pos x="connsiteX20948" y="connsiteY20948"/>
              </a:cxn>
              <a:cxn ang="0">
                <a:pos x="connsiteX20949" y="connsiteY20949"/>
              </a:cxn>
              <a:cxn ang="0">
                <a:pos x="connsiteX20950" y="connsiteY20950"/>
              </a:cxn>
              <a:cxn ang="0">
                <a:pos x="connsiteX20951" y="connsiteY20951"/>
              </a:cxn>
              <a:cxn ang="0">
                <a:pos x="connsiteX20952" y="connsiteY20952"/>
              </a:cxn>
              <a:cxn ang="0">
                <a:pos x="connsiteX20953" y="connsiteY20953"/>
              </a:cxn>
              <a:cxn ang="0">
                <a:pos x="connsiteX20954" y="connsiteY20954"/>
              </a:cxn>
              <a:cxn ang="0">
                <a:pos x="connsiteX20955" y="connsiteY20955"/>
              </a:cxn>
              <a:cxn ang="0">
                <a:pos x="connsiteX20956" y="connsiteY20956"/>
              </a:cxn>
              <a:cxn ang="0">
                <a:pos x="connsiteX20957" y="connsiteY20957"/>
              </a:cxn>
              <a:cxn ang="0">
                <a:pos x="connsiteX20958" y="connsiteY20958"/>
              </a:cxn>
              <a:cxn ang="0">
                <a:pos x="connsiteX20959" y="connsiteY20959"/>
              </a:cxn>
              <a:cxn ang="0">
                <a:pos x="connsiteX20960" y="connsiteY20960"/>
              </a:cxn>
              <a:cxn ang="0">
                <a:pos x="connsiteX20961" y="connsiteY20961"/>
              </a:cxn>
              <a:cxn ang="0">
                <a:pos x="connsiteX20962" y="connsiteY20962"/>
              </a:cxn>
              <a:cxn ang="0">
                <a:pos x="connsiteX20963" y="connsiteY20963"/>
              </a:cxn>
              <a:cxn ang="0">
                <a:pos x="connsiteX20964" y="connsiteY20964"/>
              </a:cxn>
              <a:cxn ang="0">
                <a:pos x="connsiteX20965" y="connsiteY20965"/>
              </a:cxn>
              <a:cxn ang="0">
                <a:pos x="connsiteX20966" y="connsiteY20966"/>
              </a:cxn>
              <a:cxn ang="0">
                <a:pos x="connsiteX20967" y="connsiteY20967"/>
              </a:cxn>
              <a:cxn ang="0">
                <a:pos x="connsiteX20968" y="connsiteY20968"/>
              </a:cxn>
              <a:cxn ang="0">
                <a:pos x="connsiteX20969" y="connsiteY20969"/>
              </a:cxn>
              <a:cxn ang="0">
                <a:pos x="connsiteX20970" y="connsiteY20970"/>
              </a:cxn>
              <a:cxn ang="0">
                <a:pos x="connsiteX20971" y="connsiteY20971"/>
              </a:cxn>
              <a:cxn ang="0">
                <a:pos x="connsiteX20972" y="connsiteY20972"/>
              </a:cxn>
              <a:cxn ang="0">
                <a:pos x="connsiteX20973" y="connsiteY20973"/>
              </a:cxn>
              <a:cxn ang="0">
                <a:pos x="connsiteX20974" y="connsiteY20974"/>
              </a:cxn>
              <a:cxn ang="0">
                <a:pos x="connsiteX20975" y="connsiteY20975"/>
              </a:cxn>
              <a:cxn ang="0">
                <a:pos x="connsiteX20976" y="connsiteY20976"/>
              </a:cxn>
              <a:cxn ang="0">
                <a:pos x="connsiteX20977" y="connsiteY20977"/>
              </a:cxn>
              <a:cxn ang="0">
                <a:pos x="connsiteX20978" y="connsiteY20978"/>
              </a:cxn>
              <a:cxn ang="0">
                <a:pos x="connsiteX20979" y="connsiteY20979"/>
              </a:cxn>
              <a:cxn ang="0">
                <a:pos x="connsiteX20980" y="connsiteY20980"/>
              </a:cxn>
              <a:cxn ang="0">
                <a:pos x="connsiteX20981" y="connsiteY20981"/>
              </a:cxn>
              <a:cxn ang="0">
                <a:pos x="connsiteX20982" y="connsiteY20982"/>
              </a:cxn>
              <a:cxn ang="0">
                <a:pos x="connsiteX20983" y="connsiteY20983"/>
              </a:cxn>
              <a:cxn ang="0">
                <a:pos x="connsiteX20984" y="connsiteY20984"/>
              </a:cxn>
              <a:cxn ang="0">
                <a:pos x="connsiteX20985" y="connsiteY20985"/>
              </a:cxn>
              <a:cxn ang="0">
                <a:pos x="connsiteX20986" y="connsiteY20986"/>
              </a:cxn>
              <a:cxn ang="0">
                <a:pos x="connsiteX20987" y="connsiteY20987"/>
              </a:cxn>
              <a:cxn ang="0">
                <a:pos x="connsiteX20988" y="connsiteY20988"/>
              </a:cxn>
              <a:cxn ang="0">
                <a:pos x="connsiteX20989" y="connsiteY20989"/>
              </a:cxn>
              <a:cxn ang="0">
                <a:pos x="connsiteX20990" y="connsiteY20990"/>
              </a:cxn>
              <a:cxn ang="0">
                <a:pos x="connsiteX20991" y="connsiteY20991"/>
              </a:cxn>
              <a:cxn ang="0">
                <a:pos x="connsiteX20992" y="connsiteY20992"/>
              </a:cxn>
              <a:cxn ang="0">
                <a:pos x="connsiteX20993" y="connsiteY20993"/>
              </a:cxn>
              <a:cxn ang="0">
                <a:pos x="connsiteX20994" y="connsiteY20994"/>
              </a:cxn>
              <a:cxn ang="0">
                <a:pos x="connsiteX20995" y="connsiteY20995"/>
              </a:cxn>
              <a:cxn ang="0">
                <a:pos x="connsiteX20996" y="connsiteY20996"/>
              </a:cxn>
              <a:cxn ang="0">
                <a:pos x="connsiteX20997" y="connsiteY20997"/>
              </a:cxn>
              <a:cxn ang="0">
                <a:pos x="connsiteX20998" y="connsiteY20998"/>
              </a:cxn>
              <a:cxn ang="0">
                <a:pos x="connsiteX20999" y="connsiteY20999"/>
              </a:cxn>
              <a:cxn ang="0">
                <a:pos x="connsiteX21000" y="connsiteY21000"/>
              </a:cxn>
              <a:cxn ang="0">
                <a:pos x="connsiteX21001" y="connsiteY21001"/>
              </a:cxn>
              <a:cxn ang="0">
                <a:pos x="connsiteX21002" y="connsiteY21002"/>
              </a:cxn>
              <a:cxn ang="0">
                <a:pos x="connsiteX21003" y="connsiteY21003"/>
              </a:cxn>
              <a:cxn ang="0">
                <a:pos x="connsiteX21004" y="connsiteY21004"/>
              </a:cxn>
              <a:cxn ang="0">
                <a:pos x="connsiteX21005" y="connsiteY21005"/>
              </a:cxn>
              <a:cxn ang="0">
                <a:pos x="connsiteX21006" y="connsiteY21006"/>
              </a:cxn>
              <a:cxn ang="0">
                <a:pos x="connsiteX21007" y="connsiteY21007"/>
              </a:cxn>
              <a:cxn ang="0">
                <a:pos x="connsiteX21008" y="connsiteY21008"/>
              </a:cxn>
              <a:cxn ang="0">
                <a:pos x="connsiteX21009" y="connsiteY21009"/>
              </a:cxn>
              <a:cxn ang="0">
                <a:pos x="connsiteX21010" y="connsiteY21010"/>
              </a:cxn>
              <a:cxn ang="0">
                <a:pos x="connsiteX21011" y="connsiteY21011"/>
              </a:cxn>
              <a:cxn ang="0">
                <a:pos x="connsiteX21012" y="connsiteY21012"/>
              </a:cxn>
              <a:cxn ang="0">
                <a:pos x="connsiteX21013" y="connsiteY21013"/>
              </a:cxn>
              <a:cxn ang="0">
                <a:pos x="connsiteX21014" y="connsiteY21014"/>
              </a:cxn>
              <a:cxn ang="0">
                <a:pos x="connsiteX21015" y="connsiteY21015"/>
              </a:cxn>
              <a:cxn ang="0">
                <a:pos x="connsiteX21016" y="connsiteY21016"/>
              </a:cxn>
              <a:cxn ang="0">
                <a:pos x="connsiteX21017" y="connsiteY21017"/>
              </a:cxn>
              <a:cxn ang="0">
                <a:pos x="connsiteX21018" y="connsiteY21018"/>
              </a:cxn>
              <a:cxn ang="0">
                <a:pos x="connsiteX21019" y="connsiteY21019"/>
              </a:cxn>
              <a:cxn ang="0">
                <a:pos x="connsiteX21020" y="connsiteY21020"/>
              </a:cxn>
              <a:cxn ang="0">
                <a:pos x="connsiteX21021" y="connsiteY21021"/>
              </a:cxn>
              <a:cxn ang="0">
                <a:pos x="connsiteX21022" y="connsiteY21022"/>
              </a:cxn>
              <a:cxn ang="0">
                <a:pos x="connsiteX21023" y="connsiteY21023"/>
              </a:cxn>
              <a:cxn ang="0">
                <a:pos x="connsiteX21024" y="connsiteY21024"/>
              </a:cxn>
              <a:cxn ang="0">
                <a:pos x="connsiteX21025" y="connsiteY21025"/>
              </a:cxn>
              <a:cxn ang="0">
                <a:pos x="connsiteX21026" y="connsiteY21026"/>
              </a:cxn>
              <a:cxn ang="0">
                <a:pos x="connsiteX21027" y="connsiteY21027"/>
              </a:cxn>
              <a:cxn ang="0">
                <a:pos x="connsiteX21028" y="connsiteY21028"/>
              </a:cxn>
              <a:cxn ang="0">
                <a:pos x="connsiteX21029" y="connsiteY21029"/>
              </a:cxn>
              <a:cxn ang="0">
                <a:pos x="connsiteX21030" y="connsiteY21030"/>
              </a:cxn>
              <a:cxn ang="0">
                <a:pos x="connsiteX21031" y="connsiteY21031"/>
              </a:cxn>
              <a:cxn ang="0">
                <a:pos x="connsiteX21032" y="connsiteY21032"/>
              </a:cxn>
              <a:cxn ang="0">
                <a:pos x="connsiteX21033" y="connsiteY21033"/>
              </a:cxn>
              <a:cxn ang="0">
                <a:pos x="connsiteX21034" y="connsiteY21034"/>
              </a:cxn>
              <a:cxn ang="0">
                <a:pos x="connsiteX21035" y="connsiteY21035"/>
              </a:cxn>
              <a:cxn ang="0">
                <a:pos x="connsiteX21036" y="connsiteY21036"/>
              </a:cxn>
              <a:cxn ang="0">
                <a:pos x="connsiteX21037" y="connsiteY21037"/>
              </a:cxn>
              <a:cxn ang="0">
                <a:pos x="connsiteX21038" y="connsiteY21038"/>
              </a:cxn>
              <a:cxn ang="0">
                <a:pos x="connsiteX21039" y="connsiteY21039"/>
              </a:cxn>
              <a:cxn ang="0">
                <a:pos x="connsiteX21040" y="connsiteY21040"/>
              </a:cxn>
              <a:cxn ang="0">
                <a:pos x="connsiteX21041" y="connsiteY21041"/>
              </a:cxn>
              <a:cxn ang="0">
                <a:pos x="connsiteX21042" y="connsiteY21042"/>
              </a:cxn>
              <a:cxn ang="0">
                <a:pos x="connsiteX21043" y="connsiteY21043"/>
              </a:cxn>
              <a:cxn ang="0">
                <a:pos x="connsiteX21044" y="connsiteY21044"/>
              </a:cxn>
              <a:cxn ang="0">
                <a:pos x="connsiteX21045" y="connsiteY21045"/>
              </a:cxn>
              <a:cxn ang="0">
                <a:pos x="connsiteX21046" y="connsiteY21046"/>
              </a:cxn>
              <a:cxn ang="0">
                <a:pos x="connsiteX21047" y="connsiteY21047"/>
              </a:cxn>
              <a:cxn ang="0">
                <a:pos x="connsiteX21048" y="connsiteY21048"/>
              </a:cxn>
              <a:cxn ang="0">
                <a:pos x="connsiteX21049" y="connsiteY21049"/>
              </a:cxn>
              <a:cxn ang="0">
                <a:pos x="connsiteX21050" y="connsiteY21050"/>
              </a:cxn>
              <a:cxn ang="0">
                <a:pos x="connsiteX21051" y="connsiteY21051"/>
              </a:cxn>
              <a:cxn ang="0">
                <a:pos x="connsiteX21052" y="connsiteY21052"/>
              </a:cxn>
              <a:cxn ang="0">
                <a:pos x="connsiteX21053" y="connsiteY21053"/>
              </a:cxn>
              <a:cxn ang="0">
                <a:pos x="connsiteX21054" y="connsiteY21054"/>
              </a:cxn>
              <a:cxn ang="0">
                <a:pos x="connsiteX21055" y="connsiteY21055"/>
              </a:cxn>
              <a:cxn ang="0">
                <a:pos x="connsiteX21056" y="connsiteY21056"/>
              </a:cxn>
              <a:cxn ang="0">
                <a:pos x="connsiteX21057" y="connsiteY21057"/>
              </a:cxn>
              <a:cxn ang="0">
                <a:pos x="connsiteX21058" y="connsiteY21058"/>
              </a:cxn>
              <a:cxn ang="0">
                <a:pos x="connsiteX21059" y="connsiteY21059"/>
              </a:cxn>
              <a:cxn ang="0">
                <a:pos x="connsiteX21060" y="connsiteY21060"/>
              </a:cxn>
              <a:cxn ang="0">
                <a:pos x="connsiteX21061" y="connsiteY21061"/>
              </a:cxn>
              <a:cxn ang="0">
                <a:pos x="connsiteX21062" y="connsiteY21062"/>
              </a:cxn>
              <a:cxn ang="0">
                <a:pos x="connsiteX21063" y="connsiteY21063"/>
              </a:cxn>
              <a:cxn ang="0">
                <a:pos x="connsiteX21064" y="connsiteY21064"/>
              </a:cxn>
              <a:cxn ang="0">
                <a:pos x="connsiteX21065" y="connsiteY21065"/>
              </a:cxn>
              <a:cxn ang="0">
                <a:pos x="connsiteX21066" y="connsiteY21066"/>
              </a:cxn>
              <a:cxn ang="0">
                <a:pos x="connsiteX21067" y="connsiteY21067"/>
              </a:cxn>
              <a:cxn ang="0">
                <a:pos x="connsiteX21068" y="connsiteY21068"/>
              </a:cxn>
              <a:cxn ang="0">
                <a:pos x="connsiteX21069" y="connsiteY21069"/>
              </a:cxn>
              <a:cxn ang="0">
                <a:pos x="connsiteX21070" y="connsiteY21070"/>
              </a:cxn>
              <a:cxn ang="0">
                <a:pos x="connsiteX21071" y="connsiteY21071"/>
              </a:cxn>
              <a:cxn ang="0">
                <a:pos x="connsiteX21072" y="connsiteY21072"/>
              </a:cxn>
              <a:cxn ang="0">
                <a:pos x="connsiteX21073" y="connsiteY21073"/>
              </a:cxn>
              <a:cxn ang="0">
                <a:pos x="connsiteX21074" y="connsiteY21074"/>
              </a:cxn>
              <a:cxn ang="0">
                <a:pos x="connsiteX21075" y="connsiteY21075"/>
              </a:cxn>
              <a:cxn ang="0">
                <a:pos x="connsiteX21076" y="connsiteY21076"/>
              </a:cxn>
              <a:cxn ang="0">
                <a:pos x="connsiteX21077" y="connsiteY21077"/>
              </a:cxn>
              <a:cxn ang="0">
                <a:pos x="connsiteX21078" y="connsiteY21078"/>
              </a:cxn>
              <a:cxn ang="0">
                <a:pos x="connsiteX21079" y="connsiteY21079"/>
              </a:cxn>
              <a:cxn ang="0">
                <a:pos x="connsiteX21080" y="connsiteY21080"/>
              </a:cxn>
              <a:cxn ang="0">
                <a:pos x="connsiteX21081" y="connsiteY21081"/>
              </a:cxn>
              <a:cxn ang="0">
                <a:pos x="connsiteX21082" y="connsiteY21082"/>
              </a:cxn>
              <a:cxn ang="0">
                <a:pos x="connsiteX21083" y="connsiteY21083"/>
              </a:cxn>
              <a:cxn ang="0">
                <a:pos x="connsiteX21084" y="connsiteY21084"/>
              </a:cxn>
              <a:cxn ang="0">
                <a:pos x="connsiteX21085" y="connsiteY21085"/>
              </a:cxn>
              <a:cxn ang="0">
                <a:pos x="connsiteX21086" y="connsiteY21086"/>
              </a:cxn>
              <a:cxn ang="0">
                <a:pos x="connsiteX21087" y="connsiteY21087"/>
              </a:cxn>
              <a:cxn ang="0">
                <a:pos x="connsiteX21088" y="connsiteY21088"/>
              </a:cxn>
              <a:cxn ang="0">
                <a:pos x="connsiteX21089" y="connsiteY21089"/>
              </a:cxn>
              <a:cxn ang="0">
                <a:pos x="connsiteX21090" y="connsiteY21090"/>
              </a:cxn>
              <a:cxn ang="0">
                <a:pos x="connsiteX21091" y="connsiteY21091"/>
              </a:cxn>
              <a:cxn ang="0">
                <a:pos x="connsiteX21092" y="connsiteY21092"/>
              </a:cxn>
              <a:cxn ang="0">
                <a:pos x="connsiteX21093" y="connsiteY21093"/>
              </a:cxn>
              <a:cxn ang="0">
                <a:pos x="connsiteX21094" y="connsiteY21094"/>
              </a:cxn>
              <a:cxn ang="0">
                <a:pos x="connsiteX21095" y="connsiteY21095"/>
              </a:cxn>
              <a:cxn ang="0">
                <a:pos x="connsiteX21096" y="connsiteY21096"/>
              </a:cxn>
              <a:cxn ang="0">
                <a:pos x="connsiteX21097" y="connsiteY21097"/>
              </a:cxn>
              <a:cxn ang="0">
                <a:pos x="connsiteX21098" y="connsiteY21098"/>
              </a:cxn>
              <a:cxn ang="0">
                <a:pos x="connsiteX21099" y="connsiteY21099"/>
              </a:cxn>
              <a:cxn ang="0">
                <a:pos x="connsiteX21100" y="connsiteY21100"/>
              </a:cxn>
              <a:cxn ang="0">
                <a:pos x="connsiteX21101" y="connsiteY21101"/>
              </a:cxn>
              <a:cxn ang="0">
                <a:pos x="connsiteX21102" y="connsiteY21102"/>
              </a:cxn>
              <a:cxn ang="0">
                <a:pos x="connsiteX21103" y="connsiteY21103"/>
              </a:cxn>
              <a:cxn ang="0">
                <a:pos x="connsiteX21104" y="connsiteY21104"/>
              </a:cxn>
              <a:cxn ang="0">
                <a:pos x="connsiteX21105" y="connsiteY21105"/>
              </a:cxn>
              <a:cxn ang="0">
                <a:pos x="connsiteX21106" y="connsiteY21106"/>
              </a:cxn>
              <a:cxn ang="0">
                <a:pos x="connsiteX21107" y="connsiteY21107"/>
              </a:cxn>
              <a:cxn ang="0">
                <a:pos x="connsiteX21108" y="connsiteY21108"/>
              </a:cxn>
              <a:cxn ang="0">
                <a:pos x="connsiteX21109" y="connsiteY21109"/>
              </a:cxn>
              <a:cxn ang="0">
                <a:pos x="connsiteX21110" y="connsiteY21110"/>
              </a:cxn>
              <a:cxn ang="0">
                <a:pos x="connsiteX21111" y="connsiteY21111"/>
              </a:cxn>
              <a:cxn ang="0">
                <a:pos x="connsiteX21112" y="connsiteY21112"/>
              </a:cxn>
              <a:cxn ang="0">
                <a:pos x="connsiteX21113" y="connsiteY21113"/>
              </a:cxn>
              <a:cxn ang="0">
                <a:pos x="connsiteX21114" y="connsiteY21114"/>
              </a:cxn>
              <a:cxn ang="0">
                <a:pos x="connsiteX21115" y="connsiteY21115"/>
              </a:cxn>
              <a:cxn ang="0">
                <a:pos x="connsiteX21116" y="connsiteY21116"/>
              </a:cxn>
              <a:cxn ang="0">
                <a:pos x="connsiteX21117" y="connsiteY21117"/>
              </a:cxn>
              <a:cxn ang="0">
                <a:pos x="connsiteX21118" y="connsiteY21118"/>
              </a:cxn>
              <a:cxn ang="0">
                <a:pos x="connsiteX21119" y="connsiteY21119"/>
              </a:cxn>
              <a:cxn ang="0">
                <a:pos x="connsiteX21120" y="connsiteY21120"/>
              </a:cxn>
              <a:cxn ang="0">
                <a:pos x="connsiteX21121" y="connsiteY21121"/>
              </a:cxn>
              <a:cxn ang="0">
                <a:pos x="connsiteX21122" y="connsiteY21122"/>
              </a:cxn>
              <a:cxn ang="0">
                <a:pos x="connsiteX21123" y="connsiteY21123"/>
              </a:cxn>
              <a:cxn ang="0">
                <a:pos x="connsiteX21124" y="connsiteY21124"/>
              </a:cxn>
              <a:cxn ang="0">
                <a:pos x="connsiteX21125" y="connsiteY21125"/>
              </a:cxn>
              <a:cxn ang="0">
                <a:pos x="connsiteX21126" y="connsiteY21126"/>
              </a:cxn>
              <a:cxn ang="0">
                <a:pos x="connsiteX21127" y="connsiteY21127"/>
              </a:cxn>
              <a:cxn ang="0">
                <a:pos x="connsiteX21128" y="connsiteY21128"/>
              </a:cxn>
              <a:cxn ang="0">
                <a:pos x="connsiteX21129" y="connsiteY21129"/>
              </a:cxn>
              <a:cxn ang="0">
                <a:pos x="connsiteX21130" y="connsiteY21130"/>
              </a:cxn>
              <a:cxn ang="0">
                <a:pos x="connsiteX21131" y="connsiteY21131"/>
              </a:cxn>
              <a:cxn ang="0">
                <a:pos x="connsiteX21132" y="connsiteY21132"/>
              </a:cxn>
              <a:cxn ang="0">
                <a:pos x="connsiteX21133" y="connsiteY21133"/>
              </a:cxn>
              <a:cxn ang="0">
                <a:pos x="connsiteX21134" y="connsiteY21134"/>
              </a:cxn>
              <a:cxn ang="0">
                <a:pos x="connsiteX21135" y="connsiteY21135"/>
              </a:cxn>
              <a:cxn ang="0">
                <a:pos x="connsiteX21136" y="connsiteY21136"/>
              </a:cxn>
              <a:cxn ang="0">
                <a:pos x="connsiteX21137" y="connsiteY21137"/>
              </a:cxn>
              <a:cxn ang="0">
                <a:pos x="connsiteX21138" y="connsiteY21138"/>
              </a:cxn>
              <a:cxn ang="0">
                <a:pos x="connsiteX21139" y="connsiteY21139"/>
              </a:cxn>
              <a:cxn ang="0">
                <a:pos x="connsiteX21140" y="connsiteY21140"/>
              </a:cxn>
              <a:cxn ang="0">
                <a:pos x="connsiteX21141" y="connsiteY21141"/>
              </a:cxn>
              <a:cxn ang="0">
                <a:pos x="connsiteX21142" y="connsiteY21142"/>
              </a:cxn>
              <a:cxn ang="0">
                <a:pos x="connsiteX21143" y="connsiteY21143"/>
              </a:cxn>
              <a:cxn ang="0">
                <a:pos x="connsiteX21144" y="connsiteY21144"/>
              </a:cxn>
              <a:cxn ang="0">
                <a:pos x="connsiteX21145" y="connsiteY21145"/>
              </a:cxn>
              <a:cxn ang="0">
                <a:pos x="connsiteX21146" y="connsiteY21146"/>
              </a:cxn>
              <a:cxn ang="0">
                <a:pos x="connsiteX21147" y="connsiteY21147"/>
              </a:cxn>
              <a:cxn ang="0">
                <a:pos x="connsiteX21148" y="connsiteY21148"/>
              </a:cxn>
              <a:cxn ang="0">
                <a:pos x="connsiteX21149" y="connsiteY21149"/>
              </a:cxn>
              <a:cxn ang="0">
                <a:pos x="connsiteX21150" y="connsiteY21150"/>
              </a:cxn>
              <a:cxn ang="0">
                <a:pos x="connsiteX21151" y="connsiteY21151"/>
              </a:cxn>
              <a:cxn ang="0">
                <a:pos x="connsiteX21152" y="connsiteY21152"/>
              </a:cxn>
              <a:cxn ang="0">
                <a:pos x="connsiteX21153" y="connsiteY21153"/>
              </a:cxn>
              <a:cxn ang="0">
                <a:pos x="connsiteX21154" y="connsiteY21154"/>
              </a:cxn>
              <a:cxn ang="0">
                <a:pos x="connsiteX21155" y="connsiteY21155"/>
              </a:cxn>
              <a:cxn ang="0">
                <a:pos x="connsiteX21156" y="connsiteY21156"/>
              </a:cxn>
              <a:cxn ang="0">
                <a:pos x="connsiteX21157" y="connsiteY21157"/>
              </a:cxn>
              <a:cxn ang="0">
                <a:pos x="connsiteX21158" y="connsiteY21158"/>
              </a:cxn>
              <a:cxn ang="0">
                <a:pos x="connsiteX21159" y="connsiteY21159"/>
              </a:cxn>
              <a:cxn ang="0">
                <a:pos x="connsiteX21160" y="connsiteY21160"/>
              </a:cxn>
              <a:cxn ang="0">
                <a:pos x="connsiteX21161" y="connsiteY21161"/>
              </a:cxn>
              <a:cxn ang="0">
                <a:pos x="connsiteX21162" y="connsiteY21162"/>
              </a:cxn>
              <a:cxn ang="0">
                <a:pos x="connsiteX21163" y="connsiteY21163"/>
              </a:cxn>
              <a:cxn ang="0">
                <a:pos x="connsiteX21164" y="connsiteY21164"/>
              </a:cxn>
              <a:cxn ang="0">
                <a:pos x="connsiteX21165" y="connsiteY21165"/>
              </a:cxn>
              <a:cxn ang="0">
                <a:pos x="connsiteX21166" y="connsiteY21166"/>
              </a:cxn>
              <a:cxn ang="0">
                <a:pos x="connsiteX21167" y="connsiteY21167"/>
              </a:cxn>
              <a:cxn ang="0">
                <a:pos x="connsiteX21168" y="connsiteY21168"/>
              </a:cxn>
              <a:cxn ang="0">
                <a:pos x="connsiteX21169" y="connsiteY21169"/>
              </a:cxn>
              <a:cxn ang="0">
                <a:pos x="connsiteX21170" y="connsiteY21170"/>
              </a:cxn>
              <a:cxn ang="0">
                <a:pos x="connsiteX21171" y="connsiteY21171"/>
              </a:cxn>
              <a:cxn ang="0">
                <a:pos x="connsiteX21172" y="connsiteY21172"/>
              </a:cxn>
              <a:cxn ang="0">
                <a:pos x="connsiteX21173" y="connsiteY21173"/>
              </a:cxn>
              <a:cxn ang="0">
                <a:pos x="connsiteX21174" y="connsiteY21174"/>
              </a:cxn>
              <a:cxn ang="0">
                <a:pos x="connsiteX21175" y="connsiteY21175"/>
              </a:cxn>
              <a:cxn ang="0">
                <a:pos x="connsiteX21176" y="connsiteY21176"/>
              </a:cxn>
              <a:cxn ang="0">
                <a:pos x="connsiteX21177" y="connsiteY21177"/>
              </a:cxn>
              <a:cxn ang="0">
                <a:pos x="connsiteX21178" y="connsiteY21178"/>
              </a:cxn>
              <a:cxn ang="0">
                <a:pos x="connsiteX21179" y="connsiteY21179"/>
              </a:cxn>
              <a:cxn ang="0">
                <a:pos x="connsiteX21180" y="connsiteY21180"/>
              </a:cxn>
              <a:cxn ang="0">
                <a:pos x="connsiteX21181" y="connsiteY21181"/>
              </a:cxn>
              <a:cxn ang="0">
                <a:pos x="connsiteX21182" y="connsiteY21182"/>
              </a:cxn>
              <a:cxn ang="0">
                <a:pos x="connsiteX21183" y="connsiteY21183"/>
              </a:cxn>
              <a:cxn ang="0">
                <a:pos x="connsiteX21184" y="connsiteY21184"/>
              </a:cxn>
              <a:cxn ang="0">
                <a:pos x="connsiteX21185" y="connsiteY21185"/>
              </a:cxn>
              <a:cxn ang="0">
                <a:pos x="connsiteX21186" y="connsiteY21186"/>
              </a:cxn>
              <a:cxn ang="0">
                <a:pos x="connsiteX21187" y="connsiteY21187"/>
              </a:cxn>
              <a:cxn ang="0">
                <a:pos x="connsiteX21188" y="connsiteY21188"/>
              </a:cxn>
              <a:cxn ang="0">
                <a:pos x="connsiteX21189" y="connsiteY21189"/>
              </a:cxn>
              <a:cxn ang="0">
                <a:pos x="connsiteX21190" y="connsiteY21190"/>
              </a:cxn>
              <a:cxn ang="0">
                <a:pos x="connsiteX21191" y="connsiteY21191"/>
              </a:cxn>
              <a:cxn ang="0">
                <a:pos x="connsiteX21192" y="connsiteY21192"/>
              </a:cxn>
              <a:cxn ang="0">
                <a:pos x="connsiteX21193" y="connsiteY21193"/>
              </a:cxn>
              <a:cxn ang="0">
                <a:pos x="connsiteX21194" y="connsiteY21194"/>
              </a:cxn>
              <a:cxn ang="0">
                <a:pos x="connsiteX21195" y="connsiteY21195"/>
              </a:cxn>
              <a:cxn ang="0">
                <a:pos x="connsiteX21196" y="connsiteY21196"/>
              </a:cxn>
              <a:cxn ang="0">
                <a:pos x="connsiteX21197" y="connsiteY21197"/>
              </a:cxn>
              <a:cxn ang="0">
                <a:pos x="connsiteX21198" y="connsiteY21198"/>
              </a:cxn>
              <a:cxn ang="0">
                <a:pos x="connsiteX21199" y="connsiteY21199"/>
              </a:cxn>
              <a:cxn ang="0">
                <a:pos x="connsiteX21200" y="connsiteY21200"/>
              </a:cxn>
              <a:cxn ang="0">
                <a:pos x="connsiteX21201" y="connsiteY21201"/>
              </a:cxn>
              <a:cxn ang="0">
                <a:pos x="connsiteX21202" y="connsiteY21202"/>
              </a:cxn>
              <a:cxn ang="0">
                <a:pos x="connsiteX21203" y="connsiteY21203"/>
              </a:cxn>
              <a:cxn ang="0">
                <a:pos x="connsiteX21204" y="connsiteY21204"/>
              </a:cxn>
              <a:cxn ang="0">
                <a:pos x="connsiteX21205" y="connsiteY21205"/>
              </a:cxn>
              <a:cxn ang="0">
                <a:pos x="connsiteX21206" y="connsiteY21206"/>
              </a:cxn>
              <a:cxn ang="0">
                <a:pos x="connsiteX21207" y="connsiteY21207"/>
              </a:cxn>
              <a:cxn ang="0">
                <a:pos x="connsiteX21208" y="connsiteY21208"/>
              </a:cxn>
              <a:cxn ang="0">
                <a:pos x="connsiteX21209" y="connsiteY21209"/>
              </a:cxn>
              <a:cxn ang="0">
                <a:pos x="connsiteX21210" y="connsiteY21210"/>
              </a:cxn>
              <a:cxn ang="0">
                <a:pos x="connsiteX21211" y="connsiteY21211"/>
              </a:cxn>
              <a:cxn ang="0">
                <a:pos x="connsiteX21212" y="connsiteY21212"/>
              </a:cxn>
              <a:cxn ang="0">
                <a:pos x="connsiteX21213" y="connsiteY21213"/>
              </a:cxn>
              <a:cxn ang="0">
                <a:pos x="connsiteX21214" y="connsiteY21214"/>
              </a:cxn>
              <a:cxn ang="0">
                <a:pos x="connsiteX21215" y="connsiteY21215"/>
              </a:cxn>
              <a:cxn ang="0">
                <a:pos x="connsiteX21216" y="connsiteY21216"/>
              </a:cxn>
              <a:cxn ang="0">
                <a:pos x="connsiteX21217" y="connsiteY21217"/>
              </a:cxn>
              <a:cxn ang="0">
                <a:pos x="connsiteX21218" y="connsiteY21218"/>
              </a:cxn>
              <a:cxn ang="0">
                <a:pos x="connsiteX21219" y="connsiteY21219"/>
              </a:cxn>
              <a:cxn ang="0">
                <a:pos x="connsiteX21220" y="connsiteY21220"/>
              </a:cxn>
              <a:cxn ang="0">
                <a:pos x="connsiteX21221" y="connsiteY21221"/>
              </a:cxn>
              <a:cxn ang="0">
                <a:pos x="connsiteX21222" y="connsiteY21222"/>
              </a:cxn>
              <a:cxn ang="0">
                <a:pos x="connsiteX21223" y="connsiteY21223"/>
              </a:cxn>
              <a:cxn ang="0">
                <a:pos x="connsiteX21224" y="connsiteY21224"/>
              </a:cxn>
              <a:cxn ang="0">
                <a:pos x="connsiteX21225" y="connsiteY21225"/>
              </a:cxn>
              <a:cxn ang="0">
                <a:pos x="connsiteX21226" y="connsiteY21226"/>
              </a:cxn>
              <a:cxn ang="0">
                <a:pos x="connsiteX21227" y="connsiteY21227"/>
              </a:cxn>
              <a:cxn ang="0">
                <a:pos x="connsiteX21228" y="connsiteY21228"/>
              </a:cxn>
              <a:cxn ang="0">
                <a:pos x="connsiteX21229" y="connsiteY21229"/>
              </a:cxn>
              <a:cxn ang="0">
                <a:pos x="connsiteX21230" y="connsiteY21230"/>
              </a:cxn>
              <a:cxn ang="0">
                <a:pos x="connsiteX21231" y="connsiteY21231"/>
              </a:cxn>
              <a:cxn ang="0">
                <a:pos x="connsiteX21232" y="connsiteY21232"/>
              </a:cxn>
              <a:cxn ang="0">
                <a:pos x="connsiteX21233" y="connsiteY21233"/>
              </a:cxn>
              <a:cxn ang="0">
                <a:pos x="connsiteX21234" y="connsiteY21234"/>
              </a:cxn>
              <a:cxn ang="0">
                <a:pos x="connsiteX21235" y="connsiteY21235"/>
              </a:cxn>
              <a:cxn ang="0">
                <a:pos x="connsiteX21236" y="connsiteY21236"/>
              </a:cxn>
              <a:cxn ang="0">
                <a:pos x="connsiteX21237" y="connsiteY21237"/>
              </a:cxn>
              <a:cxn ang="0">
                <a:pos x="connsiteX21238" y="connsiteY21238"/>
              </a:cxn>
              <a:cxn ang="0">
                <a:pos x="connsiteX21239" y="connsiteY21239"/>
              </a:cxn>
              <a:cxn ang="0">
                <a:pos x="connsiteX21240" y="connsiteY21240"/>
              </a:cxn>
              <a:cxn ang="0">
                <a:pos x="connsiteX21241" y="connsiteY21241"/>
              </a:cxn>
              <a:cxn ang="0">
                <a:pos x="connsiteX21242" y="connsiteY21242"/>
              </a:cxn>
              <a:cxn ang="0">
                <a:pos x="connsiteX21243" y="connsiteY21243"/>
              </a:cxn>
              <a:cxn ang="0">
                <a:pos x="connsiteX21244" y="connsiteY21244"/>
              </a:cxn>
              <a:cxn ang="0">
                <a:pos x="connsiteX21245" y="connsiteY21245"/>
              </a:cxn>
              <a:cxn ang="0">
                <a:pos x="connsiteX21246" y="connsiteY21246"/>
              </a:cxn>
              <a:cxn ang="0">
                <a:pos x="connsiteX21247" y="connsiteY21247"/>
              </a:cxn>
              <a:cxn ang="0">
                <a:pos x="connsiteX21248" y="connsiteY21248"/>
              </a:cxn>
              <a:cxn ang="0">
                <a:pos x="connsiteX21249" y="connsiteY21249"/>
              </a:cxn>
              <a:cxn ang="0">
                <a:pos x="connsiteX21250" y="connsiteY21250"/>
              </a:cxn>
              <a:cxn ang="0">
                <a:pos x="connsiteX21251" y="connsiteY21251"/>
              </a:cxn>
              <a:cxn ang="0">
                <a:pos x="connsiteX21252" y="connsiteY21252"/>
              </a:cxn>
              <a:cxn ang="0">
                <a:pos x="connsiteX21253" y="connsiteY21253"/>
              </a:cxn>
              <a:cxn ang="0">
                <a:pos x="connsiteX21254" y="connsiteY21254"/>
              </a:cxn>
              <a:cxn ang="0">
                <a:pos x="connsiteX21255" y="connsiteY21255"/>
              </a:cxn>
              <a:cxn ang="0">
                <a:pos x="connsiteX21256" y="connsiteY21256"/>
              </a:cxn>
              <a:cxn ang="0">
                <a:pos x="connsiteX21257" y="connsiteY21257"/>
              </a:cxn>
              <a:cxn ang="0">
                <a:pos x="connsiteX21258" y="connsiteY21258"/>
              </a:cxn>
              <a:cxn ang="0">
                <a:pos x="connsiteX21259" y="connsiteY21259"/>
              </a:cxn>
              <a:cxn ang="0">
                <a:pos x="connsiteX21260" y="connsiteY21260"/>
              </a:cxn>
              <a:cxn ang="0">
                <a:pos x="connsiteX21261" y="connsiteY21261"/>
              </a:cxn>
              <a:cxn ang="0">
                <a:pos x="connsiteX21262" y="connsiteY21262"/>
              </a:cxn>
              <a:cxn ang="0">
                <a:pos x="connsiteX21263" y="connsiteY21263"/>
              </a:cxn>
              <a:cxn ang="0">
                <a:pos x="connsiteX21264" y="connsiteY21264"/>
              </a:cxn>
              <a:cxn ang="0">
                <a:pos x="connsiteX21265" y="connsiteY21265"/>
              </a:cxn>
              <a:cxn ang="0">
                <a:pos x="connsiteX21266" y="connsiteY21266"/>
              </a:cxn>
              <a:cxn ang="0">
                <a:pos x="connsiteX21267" y="connsiteY21267"/>
              </a:cxn>
              <a:cxn ang="0">
                <a:pos x="connsiteX21268" y="connsiteY21268"/>
              </a:cxn>
              <a:cxn ang="0">
                <a:pos x="connsiteX21269" y="connsiteY21269"/>
              </a:cxn>
              <a:cxn ang="0">
                <a:pos x="connsiteX21270" y="connsiteY21270"/>
              </a:cxn>
              <a:cxn ang="0">
                <a:pos x="connsiteX21271" y="connsiteY21271"/>
              </a:cxn>
              <a:cxn ang="0">
                <a:pos x="connsiteX21272" y="connsiteY21272"/>
              </a:cxn>
              <a:cxn ang="0">
                <a:pos x="connsiteX21273" y="connsiteY21273"/>
              </a:cxn>
              <a:cxn ang="0">
                <a:pos x="connsiteX21274" y="connsiteY21274"/>
              </a:cxn>
              <a:cxn ang="0">
                <a:pos x="connsiteX21275" y="connsiteY21275"/>
              </a:cxn>
              <a:cxn ang="0">
                <a:pos x="connsiteX21276" y="connsiteY21276"/>
              </a:cxn>
              <a:cxn ang="0">
                <a:pos x="connsiteX21277" y="connsiteY21277"/>
              </a:cxn>
              <a:cxn ang="0">
                <a:pos x="connsiteX21278" y="connsiteY21278"/>
              </a:cxn>
              <a:cxn ang="0">
                <a:pos x="connsiteX21279" y="connsiteY21279"/>
              </a:cxn>
              <a:cxn ang="0">
                <a:pos x="connsiteX21280" y="connsiteY21280"/>
              </a:cxn>
              <a:cxn ang="0">
                <a:pos x="connsiteX21281" y="connsiteY21281"/>
              </a:cxn>
              <a:cxn ang="0">
                <a:pos x="connsiteX21282" y="connsiteY21282"/>
              </a:cxn>
              <a:cxn ang="0">
                <a:pos x="connsiteX21283" y="connsiteY21283"/>
              </a:cxn>
              <a:cxn ang="0">
                <a:pos x="connsiteX21284" y="connsiteY21284"/>
              </a:cxn>
              <a:cxn ang="0">
                <a:pos x="connsiteX21285" y="connsiteY21285"/>
              </a:cxn>
              <a:cxn ang="0">
                <a:pos x="connsiteX21286" y="connsiteY21286"/>
              </a:cxn>
              <a:cxn ang="0">
                <a:pos x="connsiteX21287" y="connsiteY21287"/>
              </a:cxn>
              <a:cxn ang="0">
                <a:pos x="connsiteX21288" y="connsiteY21288"/>
              </a:cxn>
              <a:cxn ang="0">
                <a:pos x="connsiteX21289" y="connsiteY21289"/>
              </a:cxn>
              <a:cxn ang="0">
                <a:pos x="connsiteX21290" y="connsiteY21290"/>
              </a:cxn>
              <a:cxn ang="0">
                <a:pos x="connsiteX21291" y="connsiteY21291"/>
              </a:cxn>
              <a:cxn ang="0">
                <a:pos x="connsiteX21292" y="connsiteY21292"/>
              </a:cxn>
              <a:cxn ang="0">
                <a:pos x="connsiteX21293" y="connsiteY21293"/>
              </a:cxn>
              <a:cxn ang="0">
                <a:pos x="connsiteX21294" y="connsiteY21294"/>
              </a:cxn>
              <a:cxn ang="0">
                <a:pos x="connsiteX21295" y="connsiteY21295"/>
              </a:cxn>
              <a:cxn ang="0">
                <a:pos x="connsiteX21296" y="connsiteY21296"/>
              </a:cxn>
              <a:cxn ang="0">
                <a:pos x="connsiteX21297" y="connsiteY21297"/>
              </a:cxn>
              <a:cxn ang="0">
                <a:pos x="connsiteX21298" y="connsiteY21298"/>
              </a:cxn>
              <a:cxn ang="0">
                <a:pos x="connsiteX21299" y="connsiteY21299"/>
              </a:cxn>
              <a:cxn ang="0">
                <a:pos x="connsiteX21300" y="connsiteY21300"/>
              </a:cxn>
              <a:cxn ang="0">
                <a:pos x="connsiteX21301" y="connsiteY21301"/>
              </a:cxn>
              <a:cxn ang="0">
                <a:pos x="connsiteX21302" y="connsiteY21302"/>
              </a:cxn>
              <a:cxn ang="0">
                <a:pos x="connsiteX21303" y="connsiteY21303"/>
              </a:cxn>
              <a:cxn ang="0">
                <a:pos x="connsiteX21304" y="connsiteY21304"/>
              </a:cxn>
              <a:cxn ang="0">
                <a:pos x="connsiteX21305" y="connsiteY21305"/>
              </a:cxn>
              <a:cxn ang="0">
                <a:pos x="connsiteX21306" y="connsiteY21306"/>
              </a:cxn>
              <a:cxn ang="0">
                <a:pos x="connsiteX21307" y="connsiteY21307"/>
              </a:cxn>
              <a:cxn ang="0">
                <a:pos x="connsiteX21308" y="connsiteY21308"/>
              </a:cxn>
              <a:cxn ang="0">
                <a:pos x="connsiteX21309" y="connsiteY21309"/>
              </a:cxn>
              <a:cxn ang="0">
                <a:pos x="connsiteX21310" y="connsiteY21310"/>
              </a:cxn>
              <a:cxn ang="0">
                <a:pos x="connsiteX21311" y="connsiteY21311"/>
              </a:cxn>
              <a:cxn ang="0">
                <a:pos x="connsiteX21312" y="connsiteY21312"/>
              </a:cxn>
              <a:cxn ang="0">
                <a:pos x="connsiteX21313" y="connsiteY21313"/>
              </a:cxn>
              <a:cxn ang="0">
                <a:pos x="connsiteX21314" y="connsiteY21314"/>
              </a:cxn>
              <a:cxn ang="0">
                <a:pos x="connsiteX21315" y="connsiteY21315"/>
              </a:cxn>
              <a:cxn ang="0">
                <a:pos x="connsiteX21316" y="connsiteY21316"/>
              </a:cxn>
              <a:cxn ang="0">
                <a:pos x="connsiteX21317" y="connsiteY21317"/>
              </a:cxn>
              <a:cxn ang="0">
                <a:pos x="connsiteX21318" y="connsiteY21318"/>
              </a:cxn>
              <a:cxn ang="0">
                <a:pos x="connsiteX21319" y="connsiteY21319"/>
              </a:cxn>
              <a:cxn ang="0">
                <a:pos x="connsiteX21320" y="connsiteY21320"/>
              </a:cxn>
              <a:cxn ang="0">
                <a:pos x="connsiteX21321" y="connsiteY21321"/>
              </a:cxn>
              <a:cxn ang="0">
                <a:pos x="connsiteX21322" y="connsiteY21322"/>
              </a:cxn>
              <a:cxn ang="0">
                <a:pos x="connsiteX21323" y="connsiteY21323"/>
              </a:cxn>
              <a:cxn ang="0">
                <a:pos x="connsiteX21324" y="connsiteY21324"/>
              </a:cxn>
              <a:cxn ang="0">
                <a:pos x="connsiteX21325" y="connsiteY21325"/>
              </a:cxn>
              <a:cxn ang="0">
                <a:pos x="connsiteX21326" y="connsiteY21326"/>
              </a:cxn>
              <a:cxn ang="0">
                <a:pos x="connsiteX21327" y="connsiteY21327"/>
              </a:cxn>
              <a:cxn ang="0">
                <a:pos x="connsiteX21328" y="connsiteY21328"/>
              </a:cxn>
              <a:cxn ang="0">
                <a:pos x="connsiteX21329" y="connsiteY21329"/>
              </a:cxn>
              <a:cxn ang="0">
                <a:pos x="connsiteX21330" y="connsiteY21330"/>
              </a:cxn>
              <a:cxn ang="0">
                <a:pos x="connsiteX21331" y="connsiteY21331"/>
              </a:cxn>
              <a:cxn ang="0">
                <a:pos x="connsiteX21332" y="connsiteY21332"/>
              </a:cxn>
              <a:cxn ang="0">
                <a:pos x="connsiteX21333" y="connsiteY21333"/>
              </a:cxn>
              <a:cxn ang="0">
                <a:pos x="connsiteX21334" y="connsiteY21334"/>
              </a:cxn>
              <a:cxn ang="0">
                <a:pos x="connsiteX21335" y="connsiteY21335"/>
              </a:cxn>
              <a:cxn ang="0">
                <a:pos x="connsiteX21336" y="connsiteY21336"/>
              </a:cxn>
              <a:cxn ang="0">
                <a:pos x="connsiteX21337" y="connsiteY21337"/>
              </a:cxn>
              <a:cxn ang="0">
                <a:pos x="connsiteX21338" y="connsiteY21338"/>
              </a:cxn>
              <a:cxn ang="0">
                <a:pos x="connsiteX21339" y="connsiteY21339"/>
              </a:cxn>
              <a:cxn ang="0">
                <a:pos x="connsiteX21340" y="connsiteY21340"/>
              </a:cxn>
              <a:cxn ang="0">
                <a:pos x="connsiteX21341" y="connsiteY21341"/>
              </a:cxn>
              <a:cxn ang="0">
                <a:pos x="connsiteX21342" y="connsiteY21342"/>
              </a:cxn>
              <a:cxn ang="0">
                <a:pos x="connsiteX21343" y="connsiteY21343"/>
              </a:cxn>
              <a:cxn ang="0">
                <a:pos x="connsiteX21344" y="connsiteY21344"/>
              </a:cxn>
              <a:cxn ang="0">
                <a:pos x="connsiteX21345" y="connsiteY21345"/>
              </a:cxn>
              <a:cxn ang="0">
                <a:pos x="connsiteX21346" y="connsiteY21346"/>
              </a:cxn>
              <a:cxn ang="0">
                <a:pos x="connsiteX21347" y="connsiteY21347"/>
              </a:cxn>
              <a:cxn ang="0">
                <a:pos x="connsiteX21348" y="connsiteY21348"/>
              </a:cxn>
              <a:cxn ang="0">
                <a:pos x="connsiteX21349" y="connsiteY21349"/>
              </a:cxn>
              <a:cxn ang="0">
                <a:pos x="connsiteX21350" y="connsiteY21350"/>
              </a:cxn>
              <a:cxn ang="0">
                <a:pos x="connsiteX21351" y="connsiteY21351"/>
              </a:cxn>
              <a:cxn ang="0">
                <a:pos x="connsiteX21352" y="connsiteY21352"/>
              </a:cxn>
              <a:cxn ang="0">
                <a:pos x="connsiteX21353" y="connsiteY21353"/>
              </a:cxn>
              <a:cxn ang="0">
                <a:pos x="connsiteX21354" y="connsiteY21354"/>
              </a:cxn>
              <a:cxn ang="0">
                <a:pos x="connsiteX21355" y="connsiteY21355"/>
              </a:cxn>
              <a:cxn ang="0">
                <a:pos x="connsiteX21356" y="connsiteY21356"/>
              </a:cxn>
              <a:cxn ang="0">
                <a:pos x="connsiteX21357" y="connsiteY21357"/>
              </a:cxn>
              <a:cxn ang="0">
                <a:pos x="connsiteX21358" y="connsiteY21358"/>
              </a:cxn>
              <a:cxn ang="0">
                <a:pos x="connsiteX21359" y="connsiteY21359"/>
              </a:cxn>
              <a:cxn ang="0">
                <a:pos x="connsiteX21360" y="connsiteY21360"/>
              </a:cxn>
              <a:cxn ang="0">
                <a:pos x="connsiteX21361" y="connsiteY21361"/>
              </a:cxn>
              <a:cxn ang="0">
                <a:pos x="connsiteX21362" y="connsiteY21362"/>
              </a:cxn>
              <a:cxn ang="0">
                <a:pos x="connsiteX21363" y="connsiteY21363"/>
              </a:cxn>
              <a:cxn ang="0">
                <a:pos x="connsiteX21364" y="connsiteY21364"/>
              </a:cxn>
              <a:cxn ang="0">
                <a:pos x="connsiteX21365" y="connsiteY21365"/>
              </a:cxn>
              <a:cxn ang="0">
                <a:pos x="connsiteX21366" y="connsiteY21366"/>
              </a:cxn>
              <a:cxn ang="0">
                <a:pos x="connsiteX21367" y="connsiteY21367"/>
              </a:cxn>
              <a:cxn ang="0">
                <a:pos x="connsiteX21368" y="connsiteY21368"/>
              </a:cxn>
              <a:cxn ang="0">
                <a:pos x="connsiteX21369" y="connsiteY21369"/>
              </a:cxn>
              <a:cxn ang="0">
                <a:pos x="connsiteX21370" y="connsiteY21370"/>
              </a:cxn>
              <a:cxn ang="0">
                <a:pos x="connsiteX21371" y="connsiteY21371"/>
              </a:cxn>
              <a:cxn ang="0">
                <a:pos x="connsiteX21372" y="connsiteY21372"/>
              </a:cxn>
              <a:cxn ang="0">
                <a:pos x="connsiteX21373" y="connsiteY21373"/>
              </a:cxn>
              <a:cxn ang="0">
                <a:pos x="connsiteX21374" y="connsiteY21374"/>
              </a:cxn>
              <a:cxn ang="0">
                <a:pos x="connsiteX21375" y="connsiteY21375"/>
              </a:cxn>
              <a:cxn ang="0">
                <a:pos x="connsiteX21376" y="connsiteY21376"/>
              </a:cxn>
              <a:cxn ang="0">
                <a:pos x="connsiteX21377" y="connsiteY21377"/>
              </a:cxn>
              <a:cxn ang="0">
                <a:pos x="connsiteX21378" y="connsiteY21378"/>
              </a:cxn>
              <a:cxn ang="0">
                <a:pos x="connsiteX21379" y="connsiteY21379"/>
              </a:cxn>
              <a:cxn ang="0">
                <a:pos x="connsiteX21380" y="connsiteY21380"/>
              </a:cxn>
              <a:cxn ang="0">
                <a:pos x="connsiteX21381" y="connsiteY21381"/>
              </a:cxn>
              <a:cxn ang="0">
                <a:pos x="connsiteX21382" y="connsiteY21382"/>
              </a:cxn>
              <a:cxn ang="0">
                <a:pos x="connsiteX21383" y="connsiteY21383"/>
              </a:cxn>
              <a:cxn ang="0">
                <a:pos x="connsiteX21384" y="connsiteY21384"/>
              </a:cxn>
              <a:cxn ang="0">
                <a:pos x="connsiteX21385" y="connsiteY21385"/>
              </a:cxn>
              <a:cxn ang="0">
                <a:pos x="connsiteX21386" y="connsiteY21386"/>
              </a:cxn>
              <a:cxn ang="0">
                <a:pos x="connsiteX21387" y="connsiteY21387"/>
              </a:cxn>
              <a:cxn ang="0">
                <a:pos x="connsiteX21388" y="connsiteY21388"/>
              </a:cxn>
              <a:cxn ang="0">
                <a:pos x="connsiteX21389" y="connsiteY21389"/>
              </a:cxn>
              <a:cxn ang="0">
                <a:pos x="connsiteX21390" y="connsiteY21390"/>
              </a:cxn>
              <a:cxn ang="0">
                <a:pos x="connsiteX21391" y="connsiteY21391"/>
              </a:cxn>
              <a:cxn ang="0">
                <a:pos x="connsiteX21392" y="connsiteY21392"/>
              </a:cxn>
              <a:cxn ang="0">
                <a:pos x="connsiteX21393" y="connsiteY21393"/>
              </a:cxn>
              <a:cxn ang="0">
                <a:pos x="connsiteX21394" y="connsiteY21394"/>
              </a:cxn>
              <a:cxn ang="0">
                <a:pos x="connsiteX21395" y="connsiteY21395"/>
              </a:cxn>
              <a:cxn ang="0">
                <a:pos x="connsiteX21396" y="connsiteY21396"/>
              </a:cxn>
              <a:cxn ang="0">
                <a:pos x="connsiteX21397" y="connsiteY21397"/>
              </a:cxn>
              <a:cxn ang="0">
                <a:pos x="connsiteX21398" y="connsiteY21398"/>
              </a:cxn>
              <a:cxn ang="0">
                <a:pos x="connsiteX21399" y="connsiteY21399"/>
              </a:cxn>
              <a:cxn ang="0">
                <a:pos x="connsiteX21400" y="connsiteY21400"/>
              </a:cxn>
              <a:cxn ang="0">
                <a:pos x="connsiteX21401" y="connsiteY21401"/>
              </a:cxn>
              <a:cxn ang="0">
                <a:pos x="connsiteX21402" y="connsiteY21402"/>
              </a:cxn>
              <a:cxn ang="0">
                <a:pos x="connsiteX21403" y="connsiteY21403"/>
              </a:cxn>
              <a:cxn ang="0">
                <a:pos x="connsiteX21404" y="connsiteY21404"/>
              </a:cxn>
              <a:cxn ang="0">
                <a:pos x="connsiteX21405" y="connsiteY21405"/>
              </a:cxn>
              <a:cxn ang="0">
                <a:pos x="connsiteX21406" y="connsiteY21406"/>
              </a:cxn>
              <a:cxn ang="0">
                <a:pos x="connsiteX21407" y="connsiteY21407"/>
              </a:cxn>
              <a:cxn ang="0">
                <a:pos x="connsiteX21408" y="connsiteY21408"/>
              </a:cxn>
              <a:cxn ang="0">
                <a:pos x="connsiteX21409" y="connsiteY21409"/>
              </a:cxn>
              <a:cxn ang="0">
                <a:pos x="connsiteX21410" y="connsiteY21410"/>
              </a:cxn>
              <a:cxn ang="0">
                <a:pos x="connsiteX21411" y="connsiteY21411"/>
              </a:cxn>
              <a:cxn ang="0">
                <a:pos x="connsiteX21412" y="connsiteY21412"/>
              </a:cxn>
              <a:cxn ang="0">
                <a:pos x="connsiteX21413" y="connsiteY21413"/>
              </a:cxn>
              <a:cxn ang="0">
                <a:pos x="connsiteX21414" y="connsiteY21414"/>
              </a:cxn>
              <a:cxn ang="0">
                <a:pos x="connsiteX21415" y="connsiteY21415"/>
              </a:cxn>
              <a:cxn ang="0">
                <a:pos x="connsiteX21416" y="connsiteY21416"/>
              </a:cxn>
              <a:cxn ang="0">
                <a:pos x="connsiteX21417" y="connsiteY21417"/>
              </a:cxn>
              <a:cxn ang="0">
                <a:pos x="connsiteX21418" y="connsiteY21418"/>
              </a:cxn>
              <a:cxn ang="0">
                <a:pos x="connsiteX21419" y="connsiteY21419"/>
              </a:cxn>
              <a:cxn ang="0">
                <a:pos x="connsiteX21420" y="connsiteY21420"/>
              </a:cxn>
              <a:cxn ang="0">
                <a:pos x="connsiteX21421" y="connsiteY21421"/>
              </a:cxn>
              <a:cxn ang="0">
                <a:pos x="connsiteX21422" y="connsiteY21422"/>
              </a:cxn>
              <a:cxn ang="0">
                <a:pos x="connsiteX21423" y="connsiteY21423"/>
              </a:cxn>
              <a:cxn ang="0">
                <a:pos x="connsiteX21424" y="connsiteY21424"/>
              </a:cxn>
              <a:cxn ang="0">
                <a:pos x="connsiteX21425" y="connsiteY21425"/>
              </a:cxn>
              <a:cxn ang="0">
                <a:pos x="connsiteX21426" y="connsiteY21426"/>
              </a:cxn>
              <a:cxn ang="0">
                <a:pos x="connsiteX21427" y="connsiteY21427"/>
              </a:cxn>
              <a:cxn ang="0">
                <a:pos x="connsiteX21428" y="connsiteY21428"/>
              </a:cxn>
              <a:cxn ang="0">
                <a:pos x="connsiteX21429" y="connsiteY21429"/>
              </a:cxn>
              <a:cxn ang="0">
                <a:pos x="connsiteX21430" y="connsiteY21430"/>
              </a:cxn>
              <a:cxn ang="0">
                <a:pos x="connsiteX21431" y="connsiteY21431"/>
              </a:cxn>
              <a:cxn ang="0">
                <a:pos x="connsiteX21432" y="connsiteY21432"/>
              </a:cxn>
              <a:cxn ang="0">
                <a:pos x="connsiteX21433" y="connsiteY21433"/>
              </a:cxn>
              <a:cxn ang="0">
                <a:pos x="connsiteX21434" y="connsiteY21434"/>
              </a:cxn>
              <a:cxn ang="0">
                <a:pos x="connsiteX21435" y="connsiteY21435"/>
              </a:cxn>
              <a:cxn ang="0">
                <a:pos x="connsiteX21436" y="connsiteY21436"/>
              </a:cxn>
              <a:cxn ang="0">
                <a:pos x="connsiteX21437" y="connsiteY21437"/>
              </a:cxn>
              <a:cxn ang="0">
                <a:pos x="connsiteX21438" y="connsiteY21438"/>
              </a:cxn>
              <a:cxn ang="0">
                <a:pos x="connsiteX21439" y="connsiteY21439"/>
              </a:cxn>
              <a:cxn ang="0">
                <a:pos x="connsiteX21440" y="connsiteY21440"/>
              </a:cxn>
              <a:cxn ang="0">
                <a:pos x="connsiteX21441" y="connsiteY21441"/>
              </a:cxn>
              <a:cxn ang="0">
                <a:pos x="connsiteX21442" y="connsiteY21442"/>
              </a:cxn>
              <a:cxn ang="0">
                <a:pos x="connsiteX21443" y="connsiteY21443"/>
              </a:cxn>
              <a:cxn ang="0">
                <a:pos x="connsiteX21444" y="connsiteY21444"/>
              </a:cxn>
              <a:cxn ang="0">
                <a:pos x="connsiteX21445" y="connsiteY21445"/>
              </a:cxn>
              <a:cxn ang="0">
                <a:pos x="connsiteX21446" y="connsiteY21446"/>
              </a:cxn>
              <a:cxn ang="0">
                <a:pos x="connsiteX21447" y="connsiteY21447"/>
              </a:cxn>
              <a:cxn ang="0">
                <a:pos x="connsiteX21448" y="connsiteY21448"/>
              </a:cxn>
              <a:cxn ang="0">
                <a:pos x="connsiteX21449" y="connsiteY21449"/>
              </a:cxn>
              <a:cxn ang="0">
                <a:pos x="connsiteX21450" y="connsiteY21450"/>
              </a:cxn>
              <a:cxn ang="0">
                <a:pos x="connsiteX21451" y="connsiteY21451"/>
              </a:cxn>
              <a:cxn ang="0">
                <a:pos x="connsiteX21452" y="connsiteY21452"/>
              </a:cxn>
              <a:cxn ang="0">
                <a:pos x="connsiteX21453" y="connsiteY21453"/>
              </a:cxn>
              <a:cxn ang="0">
                <a:pos x="connsiteX21454" y="connsiteY21454"/>
              </a:cxn>
              <a:cxn ang="0">
                <a:pos x="connsiteX21455" y="connsiteY21455"/>
              </a:cxn>
              <a:cxn ang="0">
                <a:pos x="connsiteX21456" y="connsiteY21456"/>
              </a:cxn>
              <a:cxn ang="0">
                <a:pos x="connsiteX21457" y="connsiteY21457"/>
              </a:cxn>
              <a:cxn ang="0">
                <a:pos x="connsiteX21458" y="connsiteY21458"/>
              </a:cxn>
              <a:cxn ang="0">
                <a:pos x="connsiteX21459" y="connsiteY21459"/>
              </a:cxn>
              <a:cxn ang="0">
                <a:pos x="connsiteX21460" y="connsiteY21460"/>
              </a:cxn>
              <a:cxn ang="0">
                <a:pos x="connsiteX21461" y="connsiteY21461"/>
              </a:cxn>
              <a:cxn ang="0">
                <a:pos x="connsiteX21462" y="connsiteY21462"/>
              </a:cxn>
              <a:cxn ang="0">
                <a:pos x="connsiteX21463" y="connsiteY21463"/>
              </a:cxn>
              <a:cxn ang="0">
                <a:pos x="connsiteX21464" y="connsiteY21464"/>
              </a:cxn>
              <a:cxn ang="0">
                <a:pos x="connsiteX21465" y="connsiteY21465"/>
              </a:cxn>
              <a:cxn ang="0">
                <a:pos x="connsiteX21466" y="connsiteY21466"/>
              </a:cxn>
              <a:cxn ang="0">
                <a:pos x="connsiteX21467" y="connsiteY21467"/>
              </a:cxn>
              <a:cxn ang="0">
                <a:pos x="connsiteX21468" y="connsiteY21468"/>
              </a:cxn>
              <a:cxn ang="0">
                <a:pos x="connsiteX21469" y="connsiteY21469"/>
              </a:cxn>
              <a:cxn ang="0">
                <a:pos x="connsiteX21470" y="connsiteY21470"/>
              </a:cxn>
              <a:cxn ang="0">
                <a:pos x="connsiteX21471" y="connsiteY21471"/>
              </a:cxn>
              <a:cxn ang="0">
                <a:pos x="connsiteX21472" y="connsiteY21472"/>
              </a:cxn>
              <a:cxn ang="0">
                <a:pos x="connsiteX21473" y="connsiteY21473"/>
              </a:cxn>
              <a:cxn ang="0">
                <a:pos x="connsiteX21474" y="connsiteY21474"/>
              </a:cxn>
              <a:cxn ang="0">
                <a:pos x="connsiteX21475" y="connsiteY21475"/>
              </a:cxn>
              <a:cxn ang="0">
                <a:pos x="connsiteX21476" y="connsiteY21476"/>
              </a:cxn>
              <a:cxn ang="0">
                <a:pos x="connsiteX21477" y="connsiteY21477"/>
              </a:cxn>
              <a:cxn ang="0">
                <a:pos x="connsiteX21478" y="connsiteY21478"/>
              </a:cxn>
              <a:cxn ang="0">
                <a:pos x="connsiteX21479" y="connsiteY21479"/>
              </a:cxn>
              <a:cxn ang="0">
                <a:pos x="connsiteX21480" y="connsiteY21480"/>
              </a:cxn>
              <a:cxn ang="0">
                <a:pos x="connsiteX21481" y="connsiteY21481"/>
              </a:cxn>
              <a:cxn ang="0">
                <a:pos x="connsiteX21482" y="connsiteY21482"/>
              </a:cxn>
              <a:cxn ang="0">
                <a:pos x="connsiteX21483" y="connsiteY21483"/>
              </a:cxn>
              <a:cxn ang="0">
                <a:pos x="connsiteX21484" y="connsiteY21484"/>
              </a:cxn>
              <a:cxn ang="0">
                <a:pos x="connsiteX21485" y="connsiteY21485"/>
              </a:cxn>
              <a:cxn ang="0">
                <a:pos x="connsiteX21486" y="connsiteY21486"/>
              </a:cxn>
              <a:cxn ang="0">
                <a:pos x="connsiteX21487" y="connsiteY21487"/>
              </a:cxn>
              <a:cxn ang="0">
                <a:pos x="connsiteX21488" y="connsiteY21488"/>
              </a:cxn>
              <a:cxn ang="0">
                <a:pos x="connsiteX21489" y="connsiteY21489"/>
              </a:cxn>
              <a:cxn ang="0">
                <a:pos x="connsiteX21490" y="connsiteY21490"/>
              </a:cxn>
              <a:cxn ang="0">
                <a:pos x="connsiteX21491" y="connsiteY21491"/>
              </a:cxn>
              <a:cxn ang="0">
                <a:pos x="connsiteX21492" y="connsiteY21492"/>
              </a:cxn>
              <a:cxn ang="0">
                <a:pos x="connsiteX21493" y="connsiteY21493"/>
              </a:cxn>
              <a:cxn ang="0">
                <a:pos x="connsiteX21494" y="connsiteY21494"/>
              </a:cxn>
              <a:cxn ang="0">
                <a:pos x="connsiteX21495" y="connsiteY21495"/>
              </a:cxn>
              <a:cxn ang="0">
                <a:pos x="connsiteX21496" y="connsiteY21496"/>
              </a:cxn>
              <a:cxn ang="0">
                <a:pos x="connsiteX21497" y="connsiteY21497"/>
              </a:cxn>
              <a:cxn ang="0">
                <a:pos x="connsiteX21498" y="connsiteY21498"/>
              </a:cxn>
              <a:cxn ang="0">
                <a:pos x="connsiteX21499" y="connsiteY21499"/>
              </a:cxn>
              <a:cxn ang="0">
                <a:pos x="connsiteX21500" y="connsiteY21500"/>
              </a:cxn>
              <a:cxn ang="0">
                <a:pos x="connsiteX21501" y="connsiteY21501"/>
              </a:cxn>
              <a:cxn ang="0">
                <a:pos x="connsiteX21502" y="connsiteY21502"/>
              </a:cxn>
              <a:cxn ang="0">
                <a:pos x="connsiteX21503" y="connsiteY21503"/>
              </a:cxn>
              <a:cxn ang="0">
                <a:pos x="connsiteX21504" y="connsiteY21504"/>
              </a:cxn>
              <a:cxn ang="0">
                <a:pos x="connsiteX21505" y="connsiteY21505"/>
              </a:cxn>
              <a:cxn ang="0">
                <a:pos x="connsiteX21506" y="connsiteY21506"/>
              </a:cxn>
              <a:cxn ang="0">
                <a:pos x="connsiteX21507" y="connsiteY21507"/>
              </a:cxn>
              <a:cxn ang="0">
                <a:pos x="connsiteX21508" y="connsiteY21508"/>
              </a:cxn>
              <a:cxn ang="0">
                <a:pos x="connsiteX21509" y="connsiteY21509"/>
              </a:cxn>
              <a:cxn ang="0">
                <a:pos x="connsiteX21510" y="connsiteY21510"/>
              </a:cxn>
              <a:cxn ang="0">
                <a:pos x="connsiteX21511" y="connsiteY21511"/>
              </a:cxn>
              <a:cxn ang="0">
                <a:pos x="connsiteX21512" y="connsiteY21512"/>
              </a:cxn>
              <a:cxn ang="0">
                <a:pos x="connsiteX21513" y="connsiteY21513"/>
              </a:cxn>
              <a:cxn ang="0">
                <a:pos x="connsiteX21514" y="connsiteY21514"/>
              </a:cxn>
              <a:cxn ang="0">
                <a:pos x="connsiteX21515" y="connsiteY21515"/>
              </a:cxn>
              <a:cxn ang="0">
                <a:pos x="connsiteX21516" y="connsiteY21516"/>
              </a:cxn>
              <a:cxn ang="0">
                <a:pos x="connsiteX21517" y="connsiteY21517"/>
              </a:cxn>
              <a:cxn ang="0">
                <a:pos x="connsiteX21518" y="connsiteY21518"/>
              </a:cxn>
              <a:cxn ang="0">
                <a:pos x="connsiteX21519" y="connsiteY21519"/>
              </a:cxn>
              <a:cxn ang="0">
                <a:pos x="connsiteX21520" y="connsiteY21520"/>
              </a:cxn>
              <a:cxn ang="0">
                <a:pos x="connsiteX21521" y="connsiteY21521"/>
              </a:cxn>
              <a:cxn ang="0">
                <a:pos x="connsiteX21522" y="connsiteY21522"/>
              </a:cxn>
              <a:cxn ang="0">
                <a:pos x="connsiteX21523" y="connsiteY21523"/>
              </a:cxn>
              <a:cxn ang="0">
                <a:pos x="connsiteX21524" y="connsiteY21524"/>
              </a:cxn>
              <a:cxn ang="0">
                <a:pos x="connsiteX21525" y="connsiteY21525"/>
              </a:cxn>
              <a:cxn ang="0">
                <a:pos x="connsiteX21526" y="connsiteY21526"/>
              </a:cxn>
              <a:cxn ang="0">
                <a:pos x="connsiteX21527" y="connsiteY21527"/>
              </a:cxn>
              <a:cxn ang="0">
                <a:pos x="connsiteX21528" y="connsiteY21528"/>
              </a:cxn>
              <a:cxn ang="0">
                <a:pos x="connsiteX21529" y="connsiteY21529"/>
              </a:cxn>
              <a:cxn ang="0">
                <a:pos x="connsiteX21530" y="connsiteY21530"/>
              </a:cxn>
              <a:cxn ang="0">
                <a:pos x="connsiteX21531" y="connsiteY21531"/>
              </a:cxn>
              <a:cxn ang="0">
                <a:pos x="connsiteX21532" y="connsiteY21532"/>
              </a:cxn>
              <a:cxn ang="0">
                <a:pos x="connsiteX21533" y="connsiteY21533"/>
              </a:cxn>
              <a:cxn ang="0">
                <a:pos x="connsiteX21534" y="connsiteY21534"/>
              </a:cxn>
              <a:cxn ang="0">
                <a:pos x="connsiteX21535" y="connsiteY21535"/>
              </a:cxn>
              <a:cxn ang="0">
                <a:pos x="connsiteX21536" y="connsiteY21536"/>
              </a:cxn>
              <a:cxn ang="0">
                <a:pos x="connsiteX21537" y="connsiteY21537"/>
              </a:cxn>
              <a:cxn ang="0">
                <a:pos x="connsiteX21538" y="connsiteY21538"/>
              </a:cxn>
              <a:cxn ang="0">
                <a:pos x="connsiteX21539" y="connsiteY21539"/>
              </a:cxn>
              <a:cxn ang="0">
                <a:pos x="connsiteX21540" y="connsiteY21540"/>
              </a:cxn>
              <a:cxn ang="0">
                <a:pos x="connsiteX21541" y="connsiteY21541"/>
              </a:cxn>
              <a:cxn ang="0">
                <a:pos x="connsiteX21542" y="connsiteY21542"/>
              </a:cxn>
              <a:cxn ang="0">
                <a:pos x="connsiteX21543" y="connsiteY21543"/>
              </a:cxn>
              <a:cxn ang="0">
                <a:pos x="connsiteX21544" y="connsiteY21544"/>
              </a:cxn>
              <a:cxn ang="0">
                <a:pos x="connsiteX21545" y="connsiteY21545"/>
              </a:cxn>
              <a:cxn ang="0">
                <a:pos x="connsiteX21546" y="connsiteY21546"/>
              </a:cxn>
              <a:cxn ang="0">
                <a:pos x="connsiteX21547" y="connsiteY21547"/>
              </a:cxn>
              <a:cxn ang="0">
                <a:pos x="connsiteX21548" y="connsiteY21548"/>
              </a:cxn>
              <a:cxn ang="0">
                <a:pos x="connsiteX21549" y="connsiteY21549"/>
              </a:cxn>
              <a:cxn ang="0">
                <a:pos x="connsiteX21550" y="connsiteY21550"/>
              </a:cxn>
              <a:cxn ang="0">
                <a:pos x="connsiteX21551" y="connsiteY21551"/>
              </a:cxn>
              <a:cxn ang="0">
                <a:pos x="connsiteX21552" y="connsiteY21552"/>
              </a:cxn>
              <a:cxn ang="0">
                <a:pos x="connsiteX21553" y="connsiteY21553"/>
              </a:cxn>
              <a:cxn ang="0">
                <a:pos x="connsiteX21554" y="connsiteY21554"/>
              </a:cxn>
              <a:cxn ang="0">
                <a:pos x="connsiteX21555" y="connsiteY21555"/>
              </a:cxn>
              <a:cxn ang="0">
                <a:pos x="connsiteX21556" y="connsiteY21556"/>
              </a:cxn>
              <a:cxn ang="0">
                <a:pos x="connsiteX21557" y="connsiteY21557"/>
              </a:cxn>
              <a:cxn ang="0">
                <a:pos x="connsiteX21558" y="connsiteY21558"/>
              </a:cxn>
              <a:cxn ang="0">
                <a:pos x="connsiteX21559" y="connsiteY21559"/>
              </a:cxn>
              <a:cxn ang="0">
                <a:pos x="connsiteX21560" y="connsiteY21560"/>
              </a:cxn>
              <a:cxn ang="0">
                <a:pos x="connsiteX21561" y="connsiteY21561"/>
              </a:cxn>
              <a:cxn ang="0">
                <a:pos x="connsiteX21562" y="connsiteY21562"/>
              </a:cxn>
              <a:cxn ang="0">
                <a:pos x="connsiteX21563" y="connsiteY21563"/>
              </a:cxn>
              <a:cxn ang="0">
                <a:pos x="connsiteX21564" y="connsiteY21564"/>
              </a:cxn>
              <a:cxn ang="0">
                <a:pos x="connsiteX21565" y="connsiteY21565"/>
              </a:cxn>
              <a:cxn ang="0">
                <a:pos x="connsiteX21566" y="connsiteY21566"/>
              </a:cxn>
              <a:cxn ang="0">
                <a:pos x="connsiteX21567" y="connsiteY21567"/>
              </a:cxn>
              <a:cxn ang="0">
                <a:pos x="connsiteX21568" y="connsiteY21568"/>
              </a:cxn>
              <a:cxn ang="0">
                <a:pos x="connsiteX21569" y="connsiteY21569"/>
              </a:cxn>
              <a:cxn ang="0">
                <a:pos x="connsiteX21570" y="connsiteY21570"/>
              </a:cxn>
              <a:cxn ang="0">
                <a:pos x="connsiteX21571" y="connsiteY21571"/>
              </a:cxn>
              <a:cxn ang="0">
                <a:pos x="connsiteX21572" y="connsiteY21572"/>
              </a:cxn>
              <a:cxn ang="0">
                <a:pos x="connsiteX21573" y="connsiteY21573"/>
              </a:cxn>
              <a:cxn ang="0">
                <a:pos x="connsiteX21574" y="connsiteY21574"/>
              </a:cxn>
              <a:cxn ang="0">
                <a:pos x="connsiteX21575" y="connsiteY21575"/>
              </a:cxn>
              <a:cxn ang="0">
                <a:pos x="connsiteX21576" y="connsiteY21576"/>
              </a:cxn>
              <a:cxn ang="0">
                <a:pos x="connsiteX21577" y="connsiteY21577"/>
              </a:cxn>
              <a:cxn ang="0">
                <a:pos x="connsiteX21578" y="connsiteY21578"/>
              </a:cxn>
              <a:cxn ang="0">
                <a:pos x="connsiteX21579" y="connsiteY21579"/>
              </a:cxn>
              <a:cxn ang="0">
                <a:pos x="connsiteX21580" y="connsiteY21580"/>
              </a:cxn>
              <a:cxn ang="0">
                <a:pos x="connsiteX21581" y="connsiteY21581"/>
              </a:cxn>
              <a:cxn ang="0">
                <a:pos x="connsiteX21582" y="connsiteY21582"/>
              </a:cxn>
              <a:cxn ang="0">
                <a:pos x="connsiteX21583" y="connsiteY21583"/>
              </a:cxn>
              <a:cxn ang="0">
                <a:pos x="connsiteX21584" y="connsiteY21584"/>
              </a:cxn>
              <a:cxn ang="0">
                <a:pos x="connsiteX21585" y="connsiteY21585"/>
              </a:cxn>
              <a:cxn ang="0">
                <a:pos x="connsiteX21586" y="connsiteY21586"/>
              </a:cxn>
              <a:cxn ang="0">
                <a:pos x="connsiteX21587" y="connsiteY21587"/>
              </a:cxn>
              <a:cxn ang="0">
                <a:pos x="connsiteX21588" y="connsiteY21588"/>
              </a:cxn>
              <a:cxn ang="0">
                <a:pos x="connsiteX21589" y="connsiteY21589"/>
              </a:cxn>
              <a:cxn ang="0">
                <a:pos x="connsiteX21590" y="connsiteY21590"/>
              </a:cxn>
              <a:cxn ang="0">
                <a:pos x="connsiteX21591" y="connsiteY21591"/>
              </a:cxn>
              <a:cxn ang="0">
                <a:pos x="connsiteX21592" y="connsiteY21592"/>
              </a:cxn>
              <a:cxn ang="0">
                <a:pos x="connsiteX21593" y="connsiteY21593"/>
              </a:cxn>
              <a:cxn ang="0">
                <a:pos x="connsiteX21594" y="connsiteY21594"/>
              </a:cxn>
              <a:cxn ang="0">
                <a:pos x="connsiteX21595" y="connsiteY21595"/>
              </a:cxn>
              <a:cxn ang="0">
                <a:pos x="connsiteX21596" y="connsiteY21596"/>
              </a:cxn>
              <a:cxn ang="0">
                <a:pos x="connsiteX21597" y="connsiteY21597"/>
              </a:cxn>
              <a:cxn ang="0">
                <a:pos x="connsiteX21598" y="connsiteY21598"/>
              </a:cxn>
              <a:cxn ang="0">
                <a:pos x="connsiteX21599" y="connsiteY21599"/>
              </a:cxn>
              <a:cxn ang="0">
                <a:pos x="connsiteX21600" y="connsiteY21600"/>
              </a:cxn>
              <a:cxn ang="0">
                <a:pos x="connsiteX21601" y="connsiteY21601"/>
              </a:cxn>
              <a:cxn ang="0">
                <a:pos x="connsiteX21602" y="connsiteY21602"/>
              </a:cxn>
              <a:cxn ang="0">
                <a:pos x="connsiteX21603" y="connsiteY21603"/>
              </a:cxn>
              <a:cxn ang="0">
                <a:pos x="connsiteX21604" y="connsiteY21604"/>
              </a:cxn>
              <a:cxn ang="0">
                <a:pos x="connsiteX21605" y="connsiteY21605"/>
              </a:cxn>
              <a:cxn ang="0">
                <a:pos x="connsiteX21606" y="connsiteY21606"/>
              </a:cxn>
              <a:cxn ang="0">
                <a:pos x="connsiteX21607" y="connsiteY21607"/>
              </a:cxn>
              <a:cxn ang="0">
                <a:pos x="connsiteX21608" y="connsiteY21608"/>
              </a:cxn>
              <a:cxn ang="0">
                <a:pos x="connsiteX21609" y="connsiteY21609"/>
              </a:cxn>
              <a:cxn ang="0">
                <a:pos x="connsiteX21610" y="connsiteY21610"/>
              </a:cxn>
              <a:cxn ang="0">
                <a:pos x="connsiteX21611" y="connsiteY21611"/>
              </a:cxn>
              <a:cxn ang="0">
                <a:pos x="connsiteX21612" y="connsiteY21612"/>
              </a:cxn>
              <a:cxn ang="0">
                <a:pos x="connsiteX21613" y="connsiteY21613"/>
              </a:cxn>
              <a:cxn ang="0">
                <a:pos x="connsiteX21614" y="connsiteY21614"/>
              </a:cxn>
              <a:cxn ang="0">
                <a:pos x="connsiteX21615" y="connsiteY21615"/>
              </a:cxn>
              <a:cxn ang="0">
                <a:pos x="connsiteX21616" y="connsiteY21616"/>
              </a:cxn>
              <a:cxn ang="0">
                <a:pos x="connsiteX21617" y="connsiteY21617"/>
              </a:cxn>
              <a:cxn ang="0">
                <a:pos x="connsiteX21618" y="connsiteY21618"/>
              </a:cxn>
              <a:cxn ang="0">
                <a:pos x="connsiteX21619" y="connsiteY21619"/>
              </a:cxn>
              <a:cxn ang="0">
                <a:pos x="connsiteX21620" y="connsiteY21620"/>
              </a:cxn>
              <a:cxn ang="0">
                <a:pos x="connsiteX21621" y="connsiteY21621"/>
              </a:cxn>
              <a:cxn ang="0">
                <a:pos x="connsiteX21622" y="connsiteY21622"/>
              </a:cxn>
              <a:cxn ang="0">
                <a:pos x="connsiteX21623" y="connsiteY21623"/>
              </a:cxn>
              <a:cxn ang="0">
                <a:pos x="connsiteX21624" y="connsiteY21624"/>
              </a:cxn>
              <a:cxn ang="0">
                <a:pos x="connsiteX21625" y="connsiteY21625"/>
              </a:cxn>
              <a:cxn ang="0">
                <a:pos x="connsiteX21626" y="connsiteY21626"/>
              </a:cxn>
              <a:cxn ang="0">
                <a:pos x="connsiteX21627" y="connsiteY21627"/>
              </a:cxn>
              <a:cxn ang="0">
                <a:pos x="connsiteX21628" y="connsiteY21628"/>
              </a:cxn>
              <a:cxn ang="0">
                <a:pos x="connsiteX21629" y="connsiteY21629"/>
              </a:cxn>
              <a:cxn ang="0">
                <a:pos x="connsiteX21630" y="connsiteY21630"/>
              </a:cxn>
              <a:cxn ang="0">
                <a:pos x="connsiteX21631" y="connsiteY21631"/>
              </a:cxn>
              <a:cxn ang="0">
                <a:pos x="connsiteX21632" y="connsiteY21632"/>
              </a:cxn>
              <a:cxn ang="0">
                <a:pos x="connsiteX21633" y="connsiteY21633"/>
              </a:cxn>
              <a:cxn ang="0">
                <a:pos x="connsiteX21634" y="connsiteY21634"/>
              </a:cxn>
              <a:cxn ang="0">
                <a:pos x="connsiteX21635" y="connsiteY21635"/>
              </a:cxn>
              <a:cxn ang="0">
                <a:pos x="connsiteX21636" y="connsiteY21636"/>
              </a:cxn>
              <a:cxn ang="0">
                <a:pos x="connsiteX21637" y="connsiteY21637"/>
              </a:cxn>
              <a:cxn ang="0">
                <a:pos x="connsiteX21638" y="connsiteY21638"/>
              </a:cxn>
              <a:cxn ang="0">
                <a:pos x="connsiteX21639" y="connsiteY21639"/>
              </a:cxn>
              <a:cxn ang="0">
                <a:pos x="connsiteX21640" y="connsiteY21640"/>
              </a:cxn>
              <a:cxn ang="0">
                <a:pos x="connsiteX21641" y="connsiteY21641"/>
              </a:cxn>
              <a:cxn ang="0">
                <a:pos x="connsiteX21642" y="connsiteY21642"/>
              </a:cxn>
              <a:cxn ang="0">
                <a:pos x="connsiteX21643" y="connsiteY21643"/>
              </a:cxn>
              <a:cxn ang="0">
                <a:pos x="connsiteX21644" y="connsiteY21644"/>
              </a:cxn>
              <a:cxn ang="0">
                <a:pos x="connsiteX21645" y="connsiteY21645"/>
              </a:cxn>
              <a:cxn ang="0">
                <a:pos x="connsiteX21646" y="connsiteY21646"/>
              </a:cxn>
              <a:cxn ang="0">
                <a:pos x="connsiteX21647" y="connsiteY21647"/>
              </a:cxn>
              <a:cxn ang="0">
                <a:pos x="connsiteX21648" y="connsiteY21648"/>
              </a:cxn>
              <a:cxn ang="0">
                <a:pos x="connsiteX21649" y="connsiteY21649"/>
              </a:cxn>
              <a:cxn ang="0">
                <a:pos x="connsiteX21650" y="connsiteY21650"/>
              </a:cxn>
              <a:cxn ang="0">
                <a:pos x="connsiteX21651" y="connsiteY21651"/>
              </a:cxn>
              <a:cxn ang="0">
                <a:pos x="connsiteX21652" y="connsiteY21652"/>
              </a:cxn>
              <a:cxn ang="0">
                <a:pos x="connsiteX21653" y="connsiteY21653"/>
              </a:cxn>
              <a:cxn ang="0">
                <a:pos x="connsiteX21654" y="connsiteY21654"/>
              </a:cxn>
              <a:cxn ang="0">
                <a:pos x="connsiteX21655" y="connsiteY21655"/>
              </a:cxn>
              <a:cxn ang="0">
                <a:pos x="connsiteX21656" y="connsiteY21656"/>
              </a:cxn>
              <a:cxn ang="0">
                <a:pos x="connsiteX21657" y="connsiteY21657"/>
              </a:cxn>
              <a:cxn ang="0">
                <a:pos x="connsiteX21658" y="connsiteY21658"/>
              </a:cxn>
              <a:cxn ang="0">
                <a:pos x="connsiteX21659" y="connsiteY21659"/>
              </a:cxn>
              <a:cxn ang="0">
                <a:pos x="connsiteX21660" y="connsiteY21660"/>
              </a:cxn>
              <a:cxn ang="0">
                <a:pos x="connsiteX21661" y="connsiteY21661"/>
              </a:cxn>
              <a:cxn ang="0">
                <a:pos x="connsiteX21662" y="connsiteY21662"/>
              </a:cxn>
              <a:cxn ang="0">
                <a:pos x="connsiteX21663" y="connsiteY21663"/>
              </a:cxn>
              <a:cxn ang="0">
                <a:pos x="connsiteX21664" y="connsiteY21664"/>
              </a:cxn>
              <a:cxn ang="0">
                <a:pos x="connsiteX21665" y="connsiteY21665"/>
              </a:cxn>
              <a:cxn ang="0">
                <a:pos x="connsiteX21666" y="connsiteY21666"/>
              </a:cxn>
              <a:cxn ang="0">
                <a:pos x="connsiteX21667" y="connsiteY21667"/>
              </a:cxn>
              <a:cxn ang="0">
                <a:pos x="connsiteX21668" y="connsiteY21668"/>
              </a:cxn>
              <a:cxn ang="0">
                <a:pos x="connsiteX21669" y="connsiteY21669"/>
              </a:cxn>
              <a:cxn ang="0">
                <a:pos x="connsiteX21670" y="connsiteY21670"/>
              </a:cxn>
              <a:cxn ang="0">
                <a:pos x="connsiteX21671" y="connsiteY21671"/>
              </a:cxn>
              <a:cxn ang="0">
                <a:pos x="connsiteX21672" y="connsiteY21672"/>
              </a:cxn>
              <a:cxn ang="0">
                <a:pos x="connsiteX21673" y="connsiteY21673"/>
              </a:cxn>
              <a:cxn ang="0">
                <a:pos x="connsiteX21674" y="connsiteY21674"/>
              </a:cxn>
              <a:cxn ang="0">
                <a:pos x="connsiteX21675" y="connsiteY21675"/>
              </a:cxn>
              <a:cxn ang="0">
                <a:pos x="connsiteX21676" y="connsiteY21676"/>
              </a:cxn>
              <a:cxn ang="0">
                <a:pos x="connsiteX21677" y="connsiteY21677"/>
              </a:cxn>
              <a:cxn ang="0">
                <a:pos x="connsiteX21678" y="connsiteY21678"/>
              </a:cxn>
              <a:cxn ang="0">
                <a:pos x="connsiteX21679" y="connsiteY21679"/>
              </a:cxn>
              <a:cxn ang="0">
                <a:pos x="connsiteX21680" y="connsiteY21680"/>
              </a:cxn>
              <a:cxn ang="0">
                <a:pos x="connsiteX21681" y="connsiteY21681"/>
              </a:cxn>
              <a:cxn ang="0">
                <a:pos x="connsiteX21682" y="connsiteY21682"/>
              </a:cxn>
              <a:cxn ang="0">
                <a:pos x="connsiteX21683" y="connsiteY21683"/>
              </a:cxn>
              <a:cxn ang="0">
                <a:pos x="connsiteX21684" y="connsiteY21684"/>
              </a:cxn>
              <a:cxn ang="0">
                <a:pos x="connsiteX21685" y="connsiteY21685"/>
              </a:cxn>
              <a:cxn ang="0">
                <a:pos x="connsiteX21686" y="connsiteY21686"/>
              </a:cxn>
              <a:cxn ang="0">
                <a:pos x="connsiteX21687" y="connsiteY21687"/>
              </a:cxn>
              <a:cxn ang="0">
                <a:pos x="connsiteX21688" y="connsiteY21688"/>
              </a:cxn>
              <a:cxn ang="0">
                <a:pos x="connsiteX21689" y="connsiteY21689"/>
              </a:cxn>
              <a:cxn ang="0">
                <a:pos x="connsiteX21690" y="connsiteY21690"/>
              </a:cxn>
              <a:cxn ang="0">
                <a:pos x="connsiteX21691" y="connsiteY21691"/>
              </a:cxn>
              <a:cxn ang="0">
                <a:pos x="connsiteX21692" y="connsiteY21692"/>
              </a:cxn>
              <a:cxn ang="0">
                <a:pos x="connsiteX21693" y="connsiteY21693"/>
              </a:cxn>
              <a:cxn ang="0">
                <a:pos x="connsiteX21694" y="connsiteY21694"/>
              </a:cxn>
              <a:cxn ang="0">
                <a:pos x="connsiteX21695" y="connsiteY21695"/>
              </a:cxn>
              <a:cxn ang="0">
                <a:pos x="connsiteX21696" y="connsiteY21696"/>
              </a:cxn>
              <a:cxn ang="0">
                <a:pos x="connsiteX21697" y="connsiteY21697"/>
              </a:cxn>
              <a:cxn ang="0">
                <a:pos x="connsiteX21698" y="connsiteY21698"/>
              </a:cxn>
              <a:cxn ang="0">
                <a:pos x="connsiteX21699" y="connsiteY21699"/>
              </a:cxn>
              <a:cxn ang="0">
                <a:pos x="connsiteX21700" y="connsiteY21700"/>
              </a:cxn>
              <a:cxn ang="0">
                <a:pos x="connsiteX21701" y="connsiteY21701"/>
              </a:cxn>
              <a:cxn ang="0">
                <a:pos x="connsiteX21702" y="connsiteY21702"/>
              </a:cxn>
              <a:cxn ang="0">
                <a:pos x="connsiteX21703" y="connsiteY21703"/>
              </a:cxn>
              <a:cxn ang="0">
                <a:pos x="connsiteX21704" y="connsiteY21704"/>
              </a:cxn>
              <a:cxn ang="0">
                <a:pos x="connsiteX21705" y="connsiteY21705"/>
              </a:cxn>
              <a:cxn ang="0">
                <a:pos x="connsiteX21706" y="connsiteY21706"/>
              </a:cxn>
              <a:cxn ang="0">
                <a:pos x="connsiteX21707" y="connsiteY21707"/>
              </a:cxn>
              <a:cxn ang="0">
                <a:pos x="connsiteX21708" y="connsiteY21708"/>
              </a:cxn>
              <a:cxn ang="0">
                <a:pos x="connsiteX21709" y="connsiteY21709"/>
              </a:cxn>
              <a:cxn ang="0">
                <a:pos x="connsiteX21710" y="connsiteY21710"/>
              </a:cxn>
              <a:cxn ang="0">
                <a:pos x="connsiteX21711" y="connsiteY21711"/>
              </a:cxn>
              <a:cxn ang="0">
                <a:pos x="connsiteX21712" y="connsiteY21712"/>
              </a:cxn>
              <a:cxn ang="0">
                <a:pos x="connsiteX21713" y="connsiteY21713"/>
              </a:cxn>
              <a:cxn ang="0">
                <a:pos x="connsiteX21714" y="connsiteY21714"/>
              </a:cxn>
              <a:cxn ang="0">
                <a:pos x="connsiteX21715" y="connsiteY21715"/>
              </a:cxn>
              <a:cxn ang="0">
                <a:pos x="connsiteX21716" y="connsiteY21716"/>
              </a:cxn>
              <a:cxn ang="0">
                <a:pos x="connsiteX21717" y="connsiteY21717"/>
              </a:cxn>
              <a:cxn ang="0">
                <a:pos x="connsiteX21718" y="connsiteY21718"/>
              </a:cxn>
              <a:cxn ang="0">
                <a:pos x="connsiteX21719" y="connsiteY21719"/>
              </a:cxn>
              <a:cxn ang="0">
                <a:pos x="connsiteX21720" y="connsiteY21720"/>
              </a:cxn>
              <a:cxn ang="0">
                <a:pos x="connsiteX21721" y="connsiteY21721"/>
              </a:cxn>
              <a:cxn ang="0">
                <a:pos x="connsiteX21722" y="connsiteY21722"/>
              </a:cxn>
              <a:cxn ang="0">
                <a:pos x="connsiteX21723" y="connsiteY21723"/>
              </a:cxn>
              <a:cxn ang="0">
                <a:pos x="connsiteX21724" y="connsiteY21724"/>
              </a:cxn>
              <a:cxn ang="0">
                <a:pos x="connsiteX21725" y="connsiteY21725"/>
              </a:cxn>
              <a:cxn ang="0">
                <a:pos x="connsiteX21726" y="connsiteY21726"/>
              </a:cxn>
              <a:cxn ang="0">
                <a:pos x="connsiteX21727" y="connsiteY21727"/>
              </a:cxn>
              <a:cxn ang="0">
                <a:pos x="connsiteX21728" y="connsiteY21728"/>
              </a:cxn>
              <a:cxn ang="0">
                <a:pos x="connsiteX21729" y="connsiteY21729"/>
              </a:cxn>
              <a:cxn ang="0">
                <a:pos x="connsiteX21730" y="connsiteY21730"/>
              </a:cxn>
              <a:cxn ang="0">
                <a:pos x="connsiteX21731" y="connsiteY21731"/>
              </a:cxn>
              <a:cxn ang="0">
                <a:pos x="connsiteX21732" y="connsiteY21732"/>
              </a:cxn>
              <a:cxn ang="0">
                <a:pos x="connsiteX21733" y="connsiteY21733"/>
              </a:cxn>
              <a:cxn ang="0">
                <a:pos x="connsiteX21734" y="connsiteY21734"/>
              </a:cxn>
              <a:cxn ang="0">
                <a:pos x="connsiteX21735" y="connsiteY21735"/>
              </a:cxn>
              <a:cxn ang="0">
                <a:pos x="connsiteX21736" y="connsiteY21736"/>
              </a:cxn>
              <a:cxn ang="0">
                <a:pos x="connsiteX21737" y="connsiteY21737"/>
              </a:cxn>
              <a:cxn ang="0">
                <a:pos x="connsiteX21738" y="connsiteY21738"/>
              </a:cxn>
              <a:cxn ang="0">
                <a:pos x="connsiteX21739" y="connsiteY21739"/>
              </a:cxn>
              <a:cxn ang="0">
                <a:pos x="connsiteX21740" y="connsiteY21740"/>
              </a:cxn>
              <a:cxn ang="0">
                <a:pos x="connsiteX21741" y="connsiteY21741"/>
              </a:cxn>
              <a:cxn ang="0">
                <a:pos x="connsiteX21742" y="connsiteY21742"/>
              </a:cxn>
              <a:cxn ang="0">
                <a:pos x="connsiteX21743" y="connsiteY21743"/>
              </a:cxn>
              <a:cxn ang="0">
                <a:pos x="connsiteX21744" y="connsiteY21744"/>
              </a:cxn>
              <a:cxn ang="0">
                <a:pos x="connsiteX21745" y="connsiteY21745"/>
              </a:cxn>
              <a:cxn ang="0">
                <a:pos x="connsiteX21746" y="connsiteY21746"/>
              </a:cxn>
              <a:cxn ang="0">
                <a:pos x="connsiteX21747" y="connsiteY21747"/>
              </a:cxn>
              <a:cxn ang="0">
                <a:pos x="connsiteX21748" y="connsiteY21748"/>
              </a:cxn>
              <a:cxn ang="0">
                <a:pos x="connsiteX21749" y="connsiteY21749"/>
              </a:cxn>
              <a:cxn ang="0">
                <a:pos x="connsiteX21750" y="connsiteY21750"/>
              </a:cxn>
              <a:cxn ang="0">
                <a:pos x="connsiteX21751" y="connsiteY21751"/>
              </a:cxn>
              <a:cxn ang="0">
                <a:pos x="connsiteX21752" y="connsiteY21752"/>
              </a:cxn>
              <a:cxn ang="0">
                <a:pos x="connsiteX21753" y="connsiteY21753"/>
              </a:cxn>
              <a:cxn ang="0">
                <a:pos x="connsiteX21754" y="connsiteY21754"/>
              </a:cxn>
              <a:cxn ang="0">
                <a:pos x="connsiteX21755" y="connsiteY21755"/>
              </a:cxn>
              <a:cxn ang="0">
                <a:pos x="connsiteX21756" y="connsiteY21756"/>
              </a:cxn>
              <a:cxn ang="0">
                <a:pos x="connsiteX21757" y="connsiteY21757"/>
              </a:cxn>
              <a:cxn ang="0">
                <a:pos x="connsiteX21758" y="connsiteY21758"/>
              </a:cxn>
              <a:cxn ang="0">
                <a:pos x="connsiteX21759" y="connsiteY21759"/>
              </a:cxn>
              <a:cxn ang="0">
                <a:pos x="connsiteX21760" y="connsiteY21760"/>
              </a:cxn>
              <a:cxn ang="0">
                <a:pos x="connsiteX21761" y="connsiteY21761"/>
              </a:cxn>
              <a:cxn ang="0">
                <a:pos x="connsiteX21762" y="connsiteY21762"/>
              </a:cxn>
              <a:cxn ang="0">
                <a:pos x="connsiteX21763" y="connsiteY21763"/>
              </a:cxn>
              <a:cxn ang="0">
                <a:pos x="connsiteX21764" y="connsiteY21764"/>
              </a:cxn>
              <a:cxn ang="0">
                <a:pos x="connsiteX21765" y="connsiteY21765"/>
              </a:cxn>
              <a:cxn ang="0">
                <a:pos x="connsiteX21766" y="connsiteY21766"/>
              </a:cxn>
              <a:cxn ang="0">
                <a:pos x="connsiteX21767" y="connsiteY21767"/>
              </a:cxn>
              <a:cxn ang="0">
                <a:pos x="connsiteX21768" y="connsiteY21768"/>
              </a:cxn>
              <a:cxn ang="0">
                <a:pos x="connsiteX21769" y="connsiteY21769"/>
              </a:cxn>
              <a:cxn ang="0">
                <a:pos x="connsiteX21770" y="connsiteY21770"/>
              </a:cxn>
              <a:cxn ang="0">
                <a:pos x="connsiteX21771" y="connsiteY21771"/>
              </a:cxn>
              <a:cxn ang="0">
                <a:pos x="connsiteX21772" y="connsiteY21772"/>
              </a:cxn>
              <a:cxn ang="0">
                <a:pos x="connsiteX21773" y="connsiteY21773"/>
              </a:cxn>
              <a:cxn ang="0">
                <a:pos x="connsiteX21774" y="connsiteY21774"/>
              </a:cxn>
              <a:cxn ang="0">
                <a:pos x="connsiteX21775" y="connsiteY21775"/>
              </a:cxn>
              <a:cxn ang="0">
                <a:pos x="connsiteX21776" y="connsiteY21776"/>
              </a:cxn>
              <a:cxn ang="0">
                <a:pos x="connsiteX21777" y="connsiteY21777"/>
              </a:cxn>
              <a:cxn ang="0">
                <a:pos x="connsiteX21778" y="connsiteY21778"/>
              </a:cxn>
              <a:cxn ang="0">
                <a:pos x="connsiteX21779" y="connsiteY21779"/>
              </a:cxn>
              <a:cxn ang="0">
                <a:pos x="connsiteX21780" y="connsiteY21780"/>
              </a:cxn>
              <a:cxn ang="0">
                <a:pos x="connsiteX21781" y="connsiteY21781"/>
              </a:cxn>
              <a:cxn ang="0">
                <a:pos x="connsiteX21782" y="connsiteY21782"/>
              </a:cxn>
              <a:cxn ang="0">
                <a:pos x="connsiteX21783" y="connsiteY21783"/>
              </a:cxn>
              <a:cxn ang="0">
                <a:pos x="connsiteX21784" y="connsiteY21784"/>
              </a:cxn>
              <a:cxn ang="0">
                <a:pos x="connsiteX21785" y="connsiteY21785"/>
              </a:cxn>
              <a:cxn ang="0">
                <a:pos x="connsiteX21786" y="connsiteY21786"/>
              </a:cxn>
              <a:cxn ang="0">
                <a:pos x="connsiteX21787" y="connsiteY21787"/>
              </a:cxn>
              <a:cxn ang="0">
                <a:pos x="connsiteX21788" y="connsiteY21788"/>
              </a:cxn>
              <a:cxn ang="0">
                <a:pos x="connsiteX21789" y="connsiteY21789"/>
              </a:cxn>
              <a:cxn ang="0">
                <a:pos x="connsiteX21790" y="connsiteY21790"/>
              </a:cxn>
              <a:cxn ang="0">
                <a:pos x="connsiteX21791" y="connsiteY21791"/>
              </a:cxn>
              <a:cxn ang="0">
                <a:pos x="connsiteX21792" y="connsiteY21792"/>
              </a:cxn>
              <a:cxn ang="0">
                <a:pos x="connsiteX21793" y="connsiteY21793"/>
              </a:cxn>
              <a:cxn ang="0">
                <a:pos x="connsiteX21794" y="connsiteY21794"/>
              </a:cxn>
              <a:cxn ang="0">
                <a:pos x="connsiteX21795" y="connsiteY21795"/>
              </a:cxn>
              <a:cxn ang="0">
                <a:pos x="connsiteX21796" y="connsiteY21796"/>
              </a:cxn>
              <a:cxn ang="0">
                <a:pos x="connsiteX21797" y="connsiteY21797"/>
              </a:cxn>
              <a:cxn ang="0">
                <a:pos x="connsiteX21798" y="connsiteY21798"/>
              </a:cxn>
              <a:cxn ang="0">
                <a:pos x="connsiteX21799" y="connsiteY21799"/>
              </a:cxn>
              <a:cxn ang="0">
                <a:pos x="connsiteX21800" y="connsiteY21800"/>
              </a:cxn>
              <a:cxn ang="0">
                <a:pos x="connsiteX21801" y="connsiteY21801"/>
              </a:cxn>
              <a:cxn ang="0">
                <a:pos x="connsiteX21802" y="connsiteY21802"/>
              </a:cxn>
              <a:cxn ang="0">
                <a:pos x="connsiteX21803" y="connsiteY21803"/>
              </a:cxn>
              <a:cxn ang="0">
                <a:pos x="connsiteX21804" y="connsiteY21804"/>
              </a:cxn>
              <a:cxn ang="0">
                <a:pos x="connsiteX21805" y="connsiteY21805"/>
              </a:cxn>
              <a:cxn ang="0">
                <a:pos x="connsiteX21806" y="connsiteY21806"/>
              </a:cxn>
              <a:cxn ang="0">
                <a:pos x="connsiteX21807" y="connsiteY21807"/>
              </a:cxn>
              <a:cxn ang="0">
                <a:pos x="connsiteX21808" y="connsiteY21808"/>
              </a:cxn>
              <a:cxn ang="0">
                <a:pos x="connsiteX21809" y="connsiteY21809"/>
              </a:cxn>
              <a:cxn ang="0">
                <a:pos x="connsiteX21810" y="connsiteY21810"/>
              </a:cxn>
              <a:cxn ang="0">
                <a:pos x="connsiteX21811" y="connsiteY21811"/>
              </a:cxn>
              <a:cxn ang="0">
                <a:pos x="connsiteX21812" y="connsiteY21812"/>
              </a:cxn>
              <a:cxn ang="0">
                <a:pos x="connsiteX21813" y="connsiteY21813"/>
              </a:cxn>
              <a:cxn ang="0">
                <a:pos x="connsiteX21814" y="connsiteY21814"/>
              </a:cxn>
              <a:cxn ang="0">
                <a:pos x="connsiteX21815" y="connsiteY21815"/>
              </a:cxn>
              <a:cxn ang="0">
                <a:pos x="connsiteX21816" y="connsiteY21816"/>
              </a:cxn>
              <a:cxn ang="0">
                <a:pos x="connsiteX21817" y="connsiteY21817"/>
              </a:cxn>
              <a:cxn ang="0">
                <a:pos x="connsiteX21818" y="connsiteY21818"/>
              </a:cxn>
              <a:cxn ang="0">
                <a:pos x="connsiteX21819" y="connsiteY21819"/>
              </a:cxn>
              <a:cxn ang="0">
                <a:pos x="connsiteX21820" y="connsiteY21820"/>
              </a:cxn>
              <a:cxn ang="0">
                <a:pos x="connsiteX21821" y="connsiteY21821"/>
              </a:cxn>
              <a:cxn ang="0">
                <a:pos x="connsiteX21822" y="connsiteY21822"/>
              </a:cxn>
              <a:cxn ang="0">
                <a:pos x="connsiteX21823" y="connsiteY21823"/>
              </a:cxn>
              <a:cxn ang="0">
                <a:pos x="connsiteX21824" y="connsiteY21824"/>
              </a:cxn>
              <a:cxn ang="0">
                <a:pos x="connsiteX21825" y="connsiteY21825"/>
              </a:cxn>
              <a:cxn ang="0">
                <a:pos x="connsiteX21826" y="connsiteY21826"/>
              </a:cxn>
              <a:cxn ang="0">
                <a:pos x="connsiteX21827" y="connsiteY21827"/>
              </a:cxn>
              <a:cxn ang="0">
                <a:pos x="connsiteX21828" y="connsiteY21828"/>
              </a:cxn>
              <a:cxn ang="0">
                <a:pos x="connsiteX21829" y="connsiteY21829"/>
              </a:cxn>
              <a:cxn ang="0">
                <a:pos x="connsiteX21830" y="connsiteY21830"/>
              </a:cxn>
              <a:cxn ang="0">
                <a:pos x="connsiteX21831" y="connsiteY21831"/>
              </a:cxn>
              <a:cxn ang="0">
                <a:pos x="connsiteX21832" y="connsiteY21832"/>
              </a:cxn>
              <a:cxn ang="0">
                <a:pos x="connsiteX21833" y="connsiteY21833"/>
              </a:cxn>
              <a:cxn ang="0">
                <a:pos x="connsiteX21834" y="connsiteY21834"/>
              </a:cxn>
              <a:cxn ang="0">
                <a:pos x="connsiteX21835" y="connsiteY21835"/>
              </a:cxn>
              <a:cxn ang="0">
                <a:pos x="connsiteX21836" y="connsiteY21836"/>
              </a:cxn>
              <a:cxn ang="0">
                <a:pos x="connsiteX21837" y="connsiteY21837"/>
              </a:cxn>
              <a:cxn ang="0">
                <a:pos x="connsiteX21838" y="connsiteY21838"/>
              </a:cxn>
              <a:cxn ang="0">
                <a:pos x="connsiteX21839" y="connsiteY21839"/>
              </a:cxn>
              <a:cxn ang="0">
                <a:pos x="connsiteX21840" y="connsiteY21840"/>
              </a:cxn>
              <a:cxn ang="0">
                <a:pos x="connsiteX21841" y="connsiteY21841"/>
              </a:cxn>
              <a:cxn ang="0">
                <a:pos x="connsiteX21842" y="connsiteY21842"/>
              </a:cxn>
              <a:cxn ang="0">
                <a:pos x="connsiteX21843" y="connsiteY21843"/>
              </a:cxn>
              <a:cxn ang="0">
                <a:pos x="connsiteX21844" y="connsiteY21844"/>
              </a:cxn>
              <a:cxn ang="0">
                <a:pos x="connsiteX21845" y="connsiteY21845"/>
              </a:cxn>
              <a:cxn ang="0">
                <a:pos x="connsiteX21846" y="connsiteY21846"/>
              </a:cxn>
              <a:cxn ang="0">
                <a:pos x="connsiteX21847" y="connsiteY21847"/>
              </a:cxn>
              <a:cxn ang="0">
                <a:pos x="connsiteX21848" y="connsiteY21848"/>
              </a:cxn>
              <a:cxn ang="0">
                <a:pos x="connsiteX21849" y="connsiteY21849"/>
              </a:cxn>
              <a:cxn ang="0">
                <a:pos x="connsiteX21850" y="connsiteY21850"/>
              </a:cxn>
              <a:cxn ang="0">
                <a:pos x="connsiteX21851" y="connsiteY21851"/>
              </a:cxn>
              <a:cxn ang="0">
                <a:pos x="connsiteX21852" y="connsiteY21852"/>
              </a:cxn>
              <a:cxn ang="0">
                <a:pos x="connsiteX21853" y="connsiteY21853"/>
              </a:cxn>
              <a:cxn ang="0">
                <a:pos x="connsiteX21854" y="connsiteY21854"/>
              </a:cxn>
              <a:cxn ang="0">
                <a:pos x="connsiteX21855" y="connsiteY21855"/>
              </a:cxn>
              <a:cxn ang="0">
                <a:pos x="connsiteX21856" y="connsiteY21856"/>
              </a:cxn>
              <a:cxn ang="0">
                <a:pos x="connsiteX21857" y="connsiteY21857"/>
              </a:cxn>
              <a:cxn ang="0">
                <a:pos x="connsiteX21858" y="connsiteY21858"/>
              </a:cxn>
              <a:cxn ang="0">
                <a:pos x="connsiteX21859" y="connsiteY21859"/>
              </a:cxn>
              <a:cxn ang="0">
                <a:pos x="connsiteX21860" y="connsiteY21860"/>
              </a:cxn>
              <a:cxn ang="0">
                <a:pos x="connsiteX21861" y="connsiteY21861"/>
              </a:cxn>
              <a:cxn ang="0">
                <a:pos x="connsiteX21862" y="connsiteY21862"/>
              </a:cxn>
              <a:cxn ang="0">
                <a:pos x="connsiteX21863" y="connsiteY21863"/>
              </a:cxn>
              <a:cxn ang="0">
                <a:pos x="connsiteX21864" y="connsiteY21864"/>
              </a:cxn>
              <a:cxn ang="0">
                <a:pos x="connsiteX21865" y="connsiteY21865"/>
              </a:cxn>
              <a:cxn ang="0">
                <a:pos x="connsiteX21866" y="connsiteY21866"/>
              </a:cxn>
              <a:cxn ang="0">
                <a:pos x="connsiteX21867" y="connsiteY21867"/>
              </a:cxn>
              <a:cxn ang="0">
                <a:pos x="connsiteX21868" y="connsiteY21868"/>
              </a:cxn>
              <a:cxn ang="0">
                <a:pos x="connsiteX21869" y="connsiteY21869"/>
              </a:cxn>
              <a:cxn ang="0">
                <a:pos x="connsiteX21870" y="connsiteY21870"/>
              </a:cxn>
              <a:cxn ang="0">
                <a:pos x="connsiteX21871" y="connsiteY21871"/>
              </a:cxn>
              <a:cxn ang="0">
                <a:pos x="connsiteX21872" y="connsiteY21872"/>
              </a:cxn>
              <a:cxn ang="0">
                <a:pos x="connsiteX21873" y="connsiteY21873"/>
              </a:cxn>
              <a:cxn ang="0">
                <a:pos x="connsiteX21874" y="connsiteY21874"/>
              </a:cxn>
              <a:cxn ang="0">
                <a:pos x="connsiteX21875" y="connsiteY21875"/>
              </a:cxn>
              <a:cxn ang="0">
                <a:pos x="connsiteX21876" y="connsiteY21876"/>
              </a:cxn>
              <a:cxn ang="0">
                <a:pos x="connsiteX21877" y="connsiteY21877"/>
              </a:cxn>
              <a:cxn ang="0">
                <a:pos x="connsiteX21878" y="connsiteY21878"/>
              </a:cxn>
              <a:cxn ang="0">
                <a:pos x="connsiteX21879" y="connsiteY21879"/>
              </a:cxn>
              <a:cxn ang="0">
                <a:pos x="connsiteX21880" y="connsiteY21880"/>
              </a:cxn>
              <a:cxn ang="0">
                <a:pos x="connsiteX21881" y="connsiteY21881"/>
              </a:cxn>
              <a:cxn ang="0">
                <a:pos x="connsiteX21882" y="connsiteY21882"/>
              </a:cxn>
              <a:cxn ang="0">
                <a:pos x="connsiteX21883" y="connsiteY21883"/>
              </a:cxn>
              <a:cxn ang="0">
                <a:pos x="connsiteX21884" y="connsiteY21884"/>
              </a:cxn>
              <a:cxn ang="0">
                <a:pos x="connsiteX21885" y="connsiteY21885"/>
              </a:cxn>
              <a:cxn ang="0">
                <a:pos x="connsiteX21886" y="connsiteY21886"/>
              </a:cxn>
              <a:cxn ang="0">
                <a:pos x="connsiteX21887" y="connsiteY21887"/>
              </a:cxn>
              <a:cxn ang="0">
                <a:pos x="connsiteX21888" y="connsiteY21888"/>
              </a:cxn>
              <a:cxn ang="0">
                <a:pos x="connsiteX21889" y="connsiteY21889"/>
              </a:cxn>
              <a:cxn ang="0">
                <a:pos x="connsiteX21890" y="connsiteY21890"/>
              </a:cxn>
              <a:cxn ang="0">
                <a:pos x="connsiteX21891" y="connsiteY21891"/>
              </a:cxn>
              <a:cxn ang="0">
                <a:pos x="connsiteX21892" y="connsiteY21892"/>
              </a:cxn>
              <a:cxn ang="0">
                <a:pos x="connsiteX21893" y="connsiteY21893"/>
              </a:cxn>
              <a:cxn ang="0">
                <a:pos x="connsiteX21894" y="connsiteY21894"/>
              </a:cxn>
              <a:cxn ang="0">
                <a:pos x="connsiteX21895" y="connsiteY21895"/>
              </a:cxn>
              <a:cxn ang="0">
                <a:pos x="connsiteX21896" y="connsiteY21896"/>
              </a:cxn>
              <a:cxn ang="0">
                <a:pos x="connsiteX21897" y="connsiteY21897"/>
              </a:cxn>
              <a:cxn ang="0">
                <a:pos x="connsiteX21898" y="connsiteY21898"/>
              </a:cxn>
              <a:cxn ang="0">
                <a:pos x="connsiteX21899" y="connsiteY21899"/>
              </a:cxn>
              <a:cxn ang="0">
                <a:pos x="connsiteX21900" y="connsiteY21900"/>
              </a:cxn>
              <a:cxn ang="0">
                <a:pos x="connsiteX21901" y="connsiteY21901"/>
              </a:cxn>
              <a:cxn ang="0">
                <a:pos x="connsiteX21902" y="connsiteY21902"/>
              </a:cxn>
              <a:cxn ang="0">
                <a:pos x="connsiteX21903" y="connsiteY21903"/>
              </a:cxn>
              <a:cxn ang="0">
                <a:pos x="connsiteX21904" y="connsiteY21904"/>
              </a:cxn>
              <a:cxn ang="0">
                <a:pos x="connsiteX21905" y="connsiteY21905"/>
              </a:cxn>
              <a:cxn ang="0">
                <a:pos x="connsiteX21906" y="connsiteY21906"/>
              </a:cxn>
              <a:cxn ang="0">
                <a:pos x="connsiteX21907" y="connsiteY21907"/>
              </a:cxn>
              <a:cxn ang="0">
                <a:pos x="connsiteX21908" y="connsiteY21908"/>
              </a:cxn>
              <a:cxn ang="0">
                <a:pos x="connsiteX21909" y="connsiteY21909"/>
              </a:cxn>
              <a:cxn ang="0">
                <a:pos x="connsiteX21910" y="connsiteY21910"/>
              </a:cxn>
              <a:cxn ang="0">
                <a:pos x="connsiteX21911" y="connsiteY21911"/>
              </a:cxn>
              <a:cxn ang="0">
                <a:pos x="connsiteX21912" y="connsiteY21912"/>
              </a:cxn>
              <a:cxn ang="0">
                <a:pos x="connsiteX21913" y="connsiteY21913"/>
              </a:cxn>
              <a:cxn ang="0">
                <a:pos x="connsiteX21914" y="connsiteY21914"/>
              </a:cxn>
              <a:cxn ang="0">
                <a:pos x="connsiteX21915" y="connsiteY21915"/>
              </a:cxn>
              <a:cxn ang="0">
                <a:pos x="connsiteX21916" y="connsiteY21916"/>
              </a:cxn>
              <a:cxn ang="0">
                <a:pos x="connsiteX21917" y="connsiteY21917"/>
              </a:cxn>
              <a:cxn ang="0">
                <a:pos x="connsiteX21918" y="connsiteY21918"/>
              </a:cxn>
              <a:cxn ang="0">
                <a:pos x="connsiteX21919" y="connsiteY21919"/>
              </a:cxn>
              <a:cxn ang="0">
                <a:pos x="connsiteX21920" y="connsiteY21920"/>
              </a:cxn>
              <a:cxn ang="0">
                <a:pos x="connsiteX21921" y="connsiteY21921"/>
              </a:cxn>
              <a:cxn ang="0">
                <a:pos x="connsiteX21922" y="connsiteY21922"/>
              </a:cxn>
              <a:cxn ang="0">
                <a:pos x="connsiteX21923" y="connsiteY21923"/>
              </a:cxn>
              <a:cxn ang="0">
                <a:pos x="connsiteX21924" y="connsiteY21924"/>
              </a:cxn>
              <a:cxn ang="0">
                <a:pos x="connsiteX21925" y="connsiteY21925"/>
              </a:cxn>
              <a:cxn ang="0">
                <a:pos x="connsiteX21926" y="connsiteY21926"/>
              </a:cxn>
              <a:cxn ang="0">
                <a:pos x="connsiteX21927" y="connsiteY21927"/>
              </a:cxn>
              <a:cxn ang="0">
                <a:pos x="connsiteX21928" y="connsiteY21928"/>
              </a:cxn>
              <a:cxn ang="0">
                <a:pos x="connsiteX21929" y="connsiteY21929"/>
              </a:cxn>
              <a:cxn ang="0">
                <a:pos x="connsiteX21930" y="connsiteY21930"/>
              </a:cxn>
              <a:cxn ang="0">
                <a:pos x="connsiteX21931" y="connsiteY21931"/>
              </a:cxn>
              <a:cxn ang="0">
                <a:pos x="connsiteX21932" y="connsiteY21932"/>
              </a:cxn>
              <a:cxn ang="0">
                <a:pos x="connsiteX21933" y="connsiteY21933"/>
              </a:cxn>
              <a:cxn ang="0">
                <a:pos x="connsiteX21934" y="connsiteY21934"/>
              </a:cxn>
              <a:cxn ang="0">
                <a:pos x="connsiteX21935" y="connsiteY21935"/>
              </a:cxn>
              <a:cxn ang="0">
                <a:pos x="connsiteX21936" y="connsiteY21936"/>
              </a:cxn>
              <a:cxn ang="0">
                <a:pos x="connsiteX21937" y="connsiteY21937"/>
              </a:cxn>
              <a:cxn ang="0">
                <a:pos x="connsiteX21938" y="connsiteY21938"/>
              </a:cxn>
              <a:cxn ang="0">
                <a:pos x="connsiteX21939" y="connsiteY21939"/>
              </a:cxn>
              <a:cxn ang="0">
                <a:pos x="connsiteX21940" y="connsiteY21940"/>
              </a:cxn>
              <a:cxn ang="0">
                <a:pos x="connsiteX21941" y="connsiteY21941"/>
              </a:cxn>
              <a:cxn ang="0">
                <a:pos x="connsiteX21942" y="connsiteY21942"/>
              </a:cxn>
              <a:cxn ang="0">
                <a:pos x="connsiteX21943" y="connsiteY21943"/>
              </a:cxn>
              <a:cxn ang="0">
                <a:pos x="connsiteX21944" y="connsiteY21944"/>
              </a:cxn>
              <a:cxn ang="0">
                <a:pos x="connsiteX21945" y="connsiteY21945"/>
              </a:cxn>
              <a:cxn ang="0">
                <a:pos x="connsiteX21946" y="connsiteY21946"/>
              </a:cxn>
              <a:cxn ang="0">
                <a:pos x="connsiteX21947" y="connsiteY21947"/>
              </a:cxn>
              <a:cxn ang="0">
                <a:pos x="connsiteX21948" y="connsiteY21948"/>
              </a:cxn>
              <a:cxn ang="0">
                <a:pos x="connsiteX21949" y="connsiteY21949"/>
              </a:cxn>
              <a:cxn ang="0">
                <a:pos x="connsiteX21950" y="connsiteY21950"/>
              </a:cxn>
              <a:cxn ang="0">
                <a:pos x="connsiteX21951" y="connsiteY21951"/>
              </a:cxn>
              <a:cxn ang="0">
                <a:pos x="connsiteX21952" y="connsiteY21952"/>
              </a:cxn>
              <a:cxn ang="0">
                <a:pos x="connsiteX21953" y="connsiteY21953"/>
              </a:cxn>
              <a:cxn ang="0">
                <a:pos x="connsiteX21954" y="connsiteY21954"/>
              </a:cxn>
              <a:cxn ang="0">
                <a:pos x="connsiteX21955" y="connsiteY21955"/>
              </a:cxn>
              <a:cxn ang="0">
                <a:pos x="connsiteX21956" y="connsiteY21956"/>
              </a:cxn>
              <a:cxn ang="0">
                <a:pos x="connsiteX21957" y="connsiteY21957"/>
              </a:cxn>
              <a:cxn ang="0">
                <a:pos x="connsiteX21958" y="connsiteY21958"/>
              </a:cxn>
              <a:cxn ang="0">
                <a:pos x="connsiteX21959" y="connsiteY21959"/>
              </a:cxn>
              <a:cxn ang="0">
                <a:pos x="connsiteX21960" y="connsiteY21960"/>
              </a:cxn>
              <a:cxn ang="0">
                <a:pos x="connsiteX21961" y="connsiteY21961"/>
              </a:cxn>
              <a:cxn ang="0">
                <a:pos x="connsiteX21962" y="connsiteY21962"/>
              </a:cxn>
              <a:cxn ang="0">
                <a:pos x="connsiteX21963" y="connsiteY21963"/>
              </a:cxn>
              <a:cxn ang="0">
                <a:pos x="connsiteX21964" y="connsiteY21964"/>
              </a:cxn>
              <a:cxn ang="0">
                <a:pos x="connsiteX21965" y="connsiteY21965"/>
              </a:cxn>
              <a:cxn ang="0">
                <a:pos x="connsiteX21966" y="connsiteY21966"/>
              </a:cxn>
              <a:cxn ang="0">
                <a:pos x="connsiteX21967" y="connsiteY21967"/>
              </a:cxn>
              <a:cxn ang="0">
                <a:pos x="connsiteX21968" y="connsiteY21968"/>
              </a:cxn>
              <a:cxn ang="0">
                <a:pos x="connsiteX21969" y="connsiteY21969"/>
              </a:cxn>
              <a:cxn ang="0">
                <a:pos x="connsiteX21970" y="connsiteY21970"/>
              </a:cxn>
              <a:cxn ang="0">
                <a:pos x="connsiteX21971" y="connsiteY21971"/>
              </a:cxn>
              <a:cxn ang="0">
                <a:pos x="connsiteX21972" y="connsiteY21972"/>
              </a:cxn>
              <a:cxn ang="0">
                <a:pos x="connsiteX21973" y="connsiteY21973"/>
              </a:cxn>
              <a:cxn ang="0">
                <a:pos x="connsiteX21974" y="connsiteY21974"/>
              </a:cxn>
              <a:cxn ang="0">
                <a:pos x="connsiteX21975" y="connsiteY21975"/>
              </a:cxn>
              <a:cxn ang="0">
                <a:pos x="connsiteX21976" y="connsiteY21976"/>
              </a:cxn>
              <a:cxn ang="0">
                <a:pos x="connsiteX21977" y="connsiteY21977"/>
              </a:cxn>
              <a:cxn ang="0">
                <a:pos x="connsiteX21978" y="connsiteY21978"/>
              </a:cxn>
              <a:cxn ang="0">
                <a:pos x="connsiteX21979" y="connsiteY21979"/>
              </a:cxn>
              <a:cxn ang="0">
                <a:pos x="connsiteX21980" y="connsiteY21980"/>
              </a:cxn>
              <a:cxn ang="0">
                <a:pos x="connsiteX21981" y="connsiteY21981"/>
              </a:cxn>
              <a:cxn ang="0">
                <a:pos x="connsiteX21982" y="connsiteY21982"/>
              </a:cxn>
              <a:cxn ang="0">
                <a:pos x="connsiteX21983" y="connsiteY21983"/>
              </a:cxn>
              <a:cxn ang="0">
                <a:pos x="connsiteX21984" y="connsiteY21984"/>
              </a:cxn>
              <a:cxn ang="0">
                <a:pos x="connsiteX21985" y="connsiteY21985"/>
              </a:cxn>
              <a:cxn ang="0">
                <a:pos x="connsiteX21986" y="connsiteY21986"/>
              </a:cxn>
              <a:cxn ang="0">
                <a:pos x="connsiteX21987" y="connsiteY21987"/>
              </a:cxn>
              <a:cxn ang="0">
                <a:pos x="connsiteX21988" y="connsiteY21988"/>
              </a:cxn>
              <a:cxn ang="0">
                <a:pos x="connsiteX21989" y="connsiteY21989"/>
              </a:cxn>
              <a:cxn ang="0">
                <a:pos x="connsiteX21990" y="connsiteY21990"/>
              </a:cxn>
              <a:cxn ang="0">
                <a:pos x="connsiteX21991" y="connsiteY21991"/>
              </a:cxn>
              <a:cxn ang="0">
                <a:pos x="connsiteX21992" y="connsiteY21992"/>
              </a:cxn>
              <a:cxn ang="0">
                <a:pos x="connsiteX21993" y="connsiteY21993"/>
              </a:cxn>
              <a:cxn ang="0">
                <a:pos x="connsiteX21994" y="connsiteY21994"/>
              </a:cxn>
              <a:cxn ang="0">
                <a:pos x="connsiteX21995" y="connsiteY21995"/>
              </a:cxn>
              <a:cxn ang="0">
                <a:pos x="connsiteX21996" y="connsiteY21996"/>
              </a:cxn>
              <a:cxn ang="0">
                <a:pos x="connsiteX21997" y="connsiteY21997"/>
              </a:cxn>
              <a:cxn ang="0">
                <a:pos x="connsiteX21998" y="connsiteY21998"/>
              </a:cxn>
              <a:cxn ang="0">
                <a:pos x="connsiteX21999" y="connsiteY21999"/>
              </a:cxn>
              <a:cxn ang="0">
                <a:pos x="connsiteX22000" y="connsiteY22000"/>
              </a:cxn>
              <a:cxn ang="0">
                <a:pos x="connsiteX22001" y="connsiteY22001"/>
              </a:cxn>
              <a:cxn ang="0">
                <a:pos x="connsiteX22002" y="connsiteY22002"/>
              </a:cxn>
              <a:cxn ang="0">
                <a:pos x="connsiteX22003" y="connsiteY22003"/>
              </a:cxn>
              <a:cxn ang="0">
                <a:pos x="connsiteX22004" y="connsiteY22004"/>
              </a:cxn>
              <a:cxn ang="0">
                <a:pos x="connsiteX22005" y="connsiteY22005"/>
              </a:cxn>
              <a:cxn ang="0">
                <a:pos x="connsiteX22006" y="connsiteY22006"/>
              </a:cxn>
              <a:cxn ang="0">
                <a:pos x="connsiteX22007" y="connsiteY22007"/>
              </a:cxn>
              <a:cxn ang="0">
                <a:pos x="connsiteX22008" y="connsiteY22008"/>
              </a:cxn>
              <a:cxn ang="0">
                <a:pos x="connsiteX22009" y="connsiteY22009"/>
              </a:cxn>
              <a:cxn ang="0">
                <a:pos x="connsiteX22010" y="connsiteY22010"/>
              </a:cxn>
              <a:cxn ang="0">
                <a:pos x="connsiteX22011" y="connsiteY22011"/>
              </a:cxn>
              <a:cxn ang="0">
                <a:pos x="connsiteX22012" y="connsiteY22012"/>
              </a:cxn>
              <a:cxn ang="0">
                <a:pos x="connsiteX22013" y="connsiteY22013"/>
              </a:cxn>
              <a:cxn ang="0">
                <a:pos x="connsiteX22014" y="connsiteY22014"/>
              </a:cxn>
              <a:cxn ang="0">
                <a:pos x="connsiteX22015" y="connsiteY22015"/>
              </a:cxn>
              <a:cxn ang="0">
                <a:pos x="connsiteX22016" y="connsiteY22016"/>
              </a:cxn>
              <a:cxn ang="0">
                <a:pos x="connsiteX22017" y="connsiteY22017"/>
              </a:cxn>
              <a:cxn ang="0">
                <a:pos x="connsiteX22018" y="connsiteY22018"/>
              </a:cxn>
              <a:cxn ang="0">
                <a:pos x="connsiteX22019" y="connsiteY22019"/>
              </a:cxn>
              <a:cxn ang="0">
                <a:pos x="connsiteX22020" y="connsiteY22020"/>
              </a:cxn>
              <a:cxn ang="0">
                <a:pos x="connsiteX22021" y="connsiteY22021"/>
              </a:cxn>
              <a:cxn ang="0">
                <a:pos x="connsiteX22022" y="connsiteY22022"/>
              </a:cxn>
              <a:cxn ang="0">
                <a:pos x="connsiteX22023" y="connsiteY22023"/>
              </a:cxn>
              <a:cxn ang="0">
                <a:pos x="connsiteX22024" y="connsiteY22024"/>
              </a:cxn>
              <a:cxn ang="0">
                <a:pos x="connsiteX22025" y="connsiteY22025"/>
              </a:cxn>
              <a:cxn ang="0">
                <a:pos x="connsiteX22026" y="connsiteY22026"/>
              </a:cxn>
              <a:cxn ang="0">
                <a:pos x="connsiteX22027" y="connsiteY22027"/>
              </a:cxn>
              <a:cxn ang="0">
                <a:pos x="connsiteX22028" y="connsiteY22028"/>
              </a:cxn>
              <a:cxn ang="0">
                <a:pos x="connsiteX22029" y="connsiteY22029"/>
              </a:cxn>
              <a:cxn ang="0">
                <a:pos x="connsiteX22030" y="connsiteY22030"/>
              </a:cxn>
              <a:cxn ang="0">
                <a:pos x="connsiteX22031" y="connsiteY22031"/>
              </a:cxn>
              <a:cxn ang="0">
                <a:pos x="connsiteX22032" y="connsiteY22032"/>
              </a:cxn>
              <a:cxn ang="0">
                <a:pos x="connsiteX22033" y="connsiteY22033"/>
              </a:cxn>
              <a:cxn ang="0">
                <a:pos x="connsiteX22034" y="connsiteY22034"/>
              </a:cxn>
              <a:cxn ang="0">
                <a:pos x="connsiteX22035" y="connsiteY22035"/>
              </a:cxn>
              <a:cxn ang="0">
                <a:pos x="connsiteX22036" y="connsiteY22036"/>
              </a:cxn>
              <a:cxn ang="0">
                <a:pos x="connsiteX22037" y="connsiteY22037"/>
              </a:cxn>
              <a:cxn ang="0">
                <a:pos x="connsiteX22038" y="connsiteY22038"/>
              </a:cxn>
              <a:cxn ang="0">
                <a:pos x="connsiteX22039" y="connsiteY22039"/>
              </a:cxn>
              <a:cxn ang="0">
                <a:pos x="connsiteX22040" y="connsiteY22040"/>
              </a:cxn>
              <a:cxn ang="0">
                <a:pos x="connsiteX22041" y="connsiteY22041"/>
              </a:cxn>
              <a:cxn ang="0">
                <a:pos x="connsiteX22042" y="connsiteY22042"/>
              </a:cxn>
              <a:cxn ang="0">
                <a:pos x="connsiteX22043" y="connsiteY22043"/>
              </a:cxn>
              <a:cxn ang="0">
                <a:pos x="connsiteX22044" y="connsiteY22044"/>
              </a:cxn>
              <a:cxn ang="0">
                <a:pos x="connsiteX22045" y="connsiteY22045"/>
              </a:cxn>
              <a:cxn ang="0">
                <a:pos x="connsiteX22046" y="connsiteY22046"/>
              </a:cxn>
              <a:cxn ang="0">
                <a:pos x="connsiteX22047" y="connsiteY22047"/>
              </a:cxn>
              <a:cxn ang="0">
                <a:pos x="connsiteX22048" y="connsiteY22048"/>
              </a:cxn>
              <a:cxn ang="0">
                <a:pos x="connsiteX22049" y="connsiteY22049"/>
              </a:cxn>
              <a:cxn ang="0">
                <a:pos x="connsiteX22050" y="connsiteY22050"/>
              </a:cxn>
              <a:cxn ang="0">
                <a:pos x="connsiteX22051" y="connsiteY22051"/>
              </a:cxn>
              <a:cxn ang="0">
                <a:pos x="connsiteX22052" y="connsiteY22052"/>
              </a:cxn>
              <a:cxn ang="0">
                <a:pos x="connsiteX22053" y="connsiteY22053"/>
              </a:cxn>
              <a:cxn ang="0">
                <a:pos x="connsiteX22054" y="connsiteY22054"/>
              </a:cxn>
              <a:cxn ang="0">
                <a:pos x="connsiteX22055" y="connsiteY22055"/>
              </a:cxn>
              <a:cxn ang="0">
                <a:pos x="connsiteX22056" y="connsiteY22056"/>
              </a:cxn>
              <a:cxn ang="0">
                <a:pos x="connsiteX22057" y="connsiteY22057"/>
              </a:cxn>
              <a:cxn ang="0">
                <a:pos x="connsiteX22058" y="connsiteY22058"/>
              </a:cxn>
              <a:cxn ang="0">
                <a:pos x="connsiteX22059" y="connsiteY22059"/>
              </a:cxn>
              <a:cxn ang="0">
                <a:pos x="connsiteX22060" y="connsiteY22060"/>
              </a:cxn>
              <a:cxn ang="0">
                <a:pos x="connsiteX22061" y="connsiteY22061"/>
              </a:cxn>
              <a:cxn ang="0">
                <a:pos x="connsiteX22062" y="connsiteY22062"/>
              </a:cxn>
              <a:cxn ang="0">
                <a:pos x="connsiteX22063" y="connsiteY22063"/>
              </a:cxn>
              <a:cxn ang="0">
                <a:pos x="connsiteX22064" y="connsiteY22064"/>
              </a:cxn>
              <a:cxn ang="0">
                <a:pos x="connsiteX22065" y="connsiteY22065"/>
              </a:cxn>
              <a:cxn ang="0">
                <a:pos x="connsiteX22066" y="connsiteY22066"/>
              </a:cxn>
              <a:cxn ang="0">
                <a:pos x="connsiteX22067" y="connsiteY22067"/>
              </a:cxn>
              <a:cxn ang="0">
                <a:pos x="connsiteX22068" y="connsiteY22068"/>
              </a:cxn>
              <a:cxn ang="0">
                <a:pos x="connsiteX22069" y="connsiteY22069"/>
              </a:cxn>
              <a:cxn ang="0">
                <a:pos x="connsiteX22070" y="connsiteY22070"/>
              </a:cxn>
              <a:cxn ang="0">
                <a:pos x="connsiteX22071" y="connsiteY22071"/>
              </a:cxn>
              <a:cxn ang="0">
                <a:pos x="connsiteX22072" y="connsiteY22072"/>
              </a:cxn>
              <a:cxn ang="0">
                <a:pos x="connsiteX22073" y="connsiteY22073"/>
              </a:cxn>
              <a:cxn ang="0">
                <a:pos x="connsiteX22074" y="connsiteY22074"/>
              </a:cxn>
              <a:cxn ang="0">
                <a:pos x="connsiteX22075" y="connsiteY22075"/>
              </a:cxn>
              <a:cxn ang="0">
                <a:pos x="connsiteX22076" y="connsiteY22076"/>
              </a:cxn>
              <a:cxn ang="0">
                <a:pos x="connsiteX22077" y="connsiteY22077"/>
              </a:cxn>
              <a:cxn ang="0">
                <a:pos x="connsiteX22078" y="connsiteY22078"/>
              </a:cxn>
              <a:cxn ang="0">
                <a:pos x="connsiteX22079" y="connsiteY22079"/>
              </a:cxn>
              <a:cxn ang="0">
                <a:pos x="connsiteX22080" y="connsiteY22080"/>
              </a:cxn>
              <a:cxn ang="0">
                <a:pos x="connsiteX22081" y="connsiteY22081"/>
              </a:cxn>
              <a:cxn ang="0">
                <a:pos x="connsiteX22082" y="connsiteY22082"/>
              </a:cxn>
              <a:cxn ang="0">
                <a:pos x="connsiteX22083" y="connsiteY22083"/>
              </a:cxn>
              <a:cxn ang="0">
                <a:pos x="connsiteX22084" y="connsiteY22084"/>
              </a:cxn>
              <a:cxn ang="0">
                <a:pos x="connsiteX22085" y="connsiteY22085"/>
              </a:cxn>
              <a:cxn ang="0">
                <a:pos x="connsiteX22086" y="connsiteY22086"/>
              </a:cxn>
              <a:cxn ang="0">
                <a:pos x="connsiteX22087" y="connsiteY22087"/>
              </a:cxn>
              <a:cxn ang="0">
                <a:pos x="connsiteX22088" y="connsiteY22088"/>
              </a:cxn>
              <a:cxn ang="0">
                <a:pos x="connsiteX22089" y="connsiteY22089"/>
              </a:cxn>
              <a:cxn ang="0">
                <a:pos x="connsiteX22090" y="connsiteY22090"/>
              </a:cxn>
              <a:cxn ang="0">
                <a:pos x="connsiteX22091" y="connsiteY22091"/>
              </a:cxn>
              <a:cxn ang="0">
                <a:pos x="connsiteX22092" y="connsiteY22092"/>
              </a:cxn>
              <a:cxn ang="0">
                <a:pos x="connsiteX22093" y="connsiteY22093"/>
              </a:cxn>
              <a:cxn ang="0">
                <a:pos x="connsiteX22094" y="connsiteY22094"/>
              </a:cxn>
              <a:cxn ang="0">
                <a:pos x="connsiteX22095" y="connsiteY22095"/>
              </a:cxn>
              <a:cxn ang="0">
                <a:pos x="connsiteX22096" y="connsiteY22096"/>
              </a:cxn>
              <a:cxn ang="0">
                <a:pos x="connsiteX22097" y="connsiteY22097"/>
              </a:cxn>
              <a:cxn ang="0">
                <a:pos x="connsiteX22098" y="connsiteY22098"/>
              </a:cxn>
              <a:cxn ang="0">
                <a:pos x="connsiteX22099" y="connsiteY22099"/>
              </a:cxn>
              <a:cxn ang="0">
                <a:pos x="connsiteX22100" y="connsiteY22100"/>
              </a:cxn>
              <a:cxn ang="0">
                <a:pos x="connsiteX22101" y="connsiteY22101"/>
              </a:cxn>
              <a:cxn ang="0">
                <a:pos x="connsiteX22102" y="connsiteY22102"/>
              </a:cxn>
              <a:cxn ang="0">
                <a:pos x="connsiteX22103" y="connsiteY22103"/>
              </a:cxn>
              <a:cxn ang="0">
                <a:pos x="connsiteX22104" y="connsiteY22104"/>
              </a:cxn>
              <a:cxn ang="0">
                <a:pos x="connsiteX22105" y="connsiteY22105"/>
              </a:cxn>
              <a:cxn ang="0">
                <a:pos x="connsiteX22106" y="connsiteY22106"/>
              </a:cxn>
              <a:cxn ang="0">
                <a:pos x="connsiteX22107" y="connsiteY22107"/>
              </a:cxn>
              <a:cxn ang="0">
                <a:pos x="connsiteX22108" y="connsiteY22108"/>
              </a:cxn>
              <a:cxn ang="0">
                <a:pos x="connsiteX22109" y="connsiteY22109"/>
              </a:cxn>
              <a:cxn ang="0">
                <a:pos x="connsiteX22110" y="connsiteY22110"/>
              </a:cxn>
              <a:cxn ang="0">
                <a:pos x="connsiteX22111" y="connsiteY22111"/>
              </a:cxn>
              <a:cxn ang="0">
                <a:pos x="connsiteX22112" y="connsiteY22112"/>
              </a:cxn>
              <a:cxn ang="0">
                <a:pos x="connsiteX22113" y="connsiteY22113"/>
              </a:cxn>
              <a:cxn ang="0">
                <a:pos x="connsiteX22114" y="connsiteY22114"/>
              </a:cxn>
              <a:cxn ang="0">
                <a:pos x="connsiteX22115" y="connsiteY22115"/>
              </a:cxn>
              <a:cxn ang="0">
                <a:pos x="connsiteX22116" y="connsiteY22116"/>
              </a:cxn>
              <a:cxn ang="0">
                <a:pos x="connsiteX22117" y="connsiteY22117"/>
              </a:cxn>
              <a:cxn ang="0">
                <a:pos x="connsiteX22118" y="connsiteY22118"/>
              </a:cxn>
              <a:cxn ang="0">
                <a:pos x="connsiteX22119" y="connsiteY22119"/>
              </a:cxn>
              <a:cxn ang="0">
                <a:pos x="connsiteX22120" y="connsiteY22120"/>
              </a:cxn>
              <a:cxn ang="0">
                <a:pos x="connsiteX22121" y="connsiteY22121"/>
              </a:cxn>
              <a:cxn ang="0">
                <a:pos x="connsiteX22122" y="connsiteY22122"/>
              </a:cxn>
              <a:cxn ang="0">
                <a:pos x="connsiteX22123" y="connsiteY22123"/>
              </a:cxn>
              <a:cxn ang="0">
                <a:pos x="connsiteX22124" y="connsiteY22124"/>
              </a:cxn>
              <a:cxn ang="0">
                <a:pos x="connsiteX22125" y="connsiteY22125"/>
              </a:cxn>
              <a:cxn ang="0">
                <a:pos x="connsiteX22126" y="connsiteY22126"/>
              </a:cxn>
              <a:cxn ang="0">
                <a:pos x="connsiteX22127" y="connsiteY22127"/>
              </a:cxn>
              <a:cxn ang="0">
                <a:pos x="connsiteX22128" y="connsiteY22128"/>
              </a:cxn>
              <a:cxn ang="0">
                <a:pos x="connsiteX22129" y="connsiteY22129"/>
              </a:cxn>
              <a:cxn ang="0">
                <a:pos x="connsiteX22130" y="connsiteY22130"/>
              </a:cxn>
              <a:cxn ang="0">
                <a:pos x="connsiteX22131" y="connsiteY22131"/>
              </a:cxn>
              <a:cxn ang="0">
                <a:pos x="connsiteX22132" y="connsiteY22132"/>
              </a:cxn>
              <a:cxn ang="0">
                <a:pos x="connsiteX22133" y="connsiteY22133"/>
              </a:cxn>
              <a:cxn ang="0">
                <a:pos x="connsiteX22134" y="connsiteY22134"/>
              </a:cxn>
              <a:cxn ang="0">
                <a:pos x="connsiteX22135" y="connsiteY22135"/>
              </a:cxn>
              <a:cxn ang="0">
                <a:pos x="connsiteX22136" y="connsiteY22136"/>
              </a:cxn>
              <a:cxn ang="0">
                <a:pos x="connsiteX22137" y="connsiteY22137"/>
              </a:cxn>
              <a:cxn ang="0">
                <a:pos x="connsiteX22138" y="connsiteY22138"/>
              </a:cxn>
              <a:cxn ang="0">
                <a:pos x="connsiteX22139" y="connsiteY22139"/>
              </a:cxn>
              <a:cxn ang="0">
                <a:pos x="connsiteX22140" y="connsiteY22140"/>
              </a:cxn>
              <a:cxn ang="0">
                <a:pos x="connsiteX22141" y="connsiteY22141"/>
              </a:cxn>
              <a:cxn ang="0">
                <a:pos x="connsiteX22142" y="connsiteY22142"/>
              </a:cxn>
              <a:cxn ang="0">
                <a:pos x="connsiteX22143" y="connsiteY22143"/>
              </a:cxn>
              <a:cxn ang="0">
                <a:pos x="connsiteX22144" y="connsiteY22144"/>
              </a:cxn>
              <a:cxn ang="0">
                <a:pos x="connsiteX22145" y="connsiteY22145"/>
              </a:cxn>
              <a:cxn ang="0">
                <a:pos x="connsiteX22146" y="connsiteY22146"/>
              </a:cxn>
              <a:cxn ang="0">
                <a:pos x="connsiteX22147" y="connsiteY22147"/>
              </a:cxn>
              <a:cxn ang="0">
                <a:pos x="connsiteX22148" y="connsiteY22148"/>
              </a:cxn>
              <a:cxn ang="0">
                <a:pos x="connsiteX22149" y="connsiteY22149"/>
              </a:cxn>
              <a:cxn ang="0">
                <a:pos x="connsiteX22150" y="connsiteY22150"/>
              </a:cxn>
              <a:cxn ang="0">
                <a:pos x="connsiteX22151" y="connsiteY22151"/>
              </a:cxn>
              <a:cxn ang="0">
                <a:pos x="connsiteX22152" y="connsiteY22152"/>
              </a:cxn>
              <a:cxn ang="0">
                <a:pos x="connsiteX22153" y="connsiteY22153"/>
              </a:cxn>
              <a:cxn ang="0">
                <a:pos x="connsiteX22154" y="connsiteY22154"/>
              </a:cxn>
              <a:cxn ang="0">
                <a:pos x="connsiteX22155" y="connsiteY22155"/>
              </a:cxn>
              <a:cxn ang="0">
                <a:pos x="connsiteX22156" y="connsiteY22156"/>
              </a:cxn>
              <a:cxn ang="0">
                <a:pos x="connsiteX22157" y="connsiteY22157"/>
              </a:cxn>
              <a:cxn ang="0">
                <a:pos x="connsiteX22158" y="connsiteY22158"/>
              </a:cxn>
              <a:cxn ang="0">
                <a:pos x="connsiteX22159" y="connsiteY22159"/>
              </a:cxn>
              <a:cxn ang="0">
                <a:pos x="connsiteX22160" y="connsiteY22160"/>
              </a:cxn>
              <a:cxn ang="0">
                <a:pos x="connsiteX22161" y="connsiteY22161"/>
              </a:cxn>
              <a:cxn ang="0">
                <a:pos x="connsiteX22162" y="connsiteY22162"/>
              </a:cxn>
              <a:cxn ang="0">
                <a:pos x="connsiteX22163" y="connsiteY22163"/>
              </a:cxn>
              <a:cxn ang="0">
                <a:pos x="connsiteX22164" y="connsiteY22164"/>
              </a:cxn>
              <a:cxn ang="0">
                <a:pos x="connsiteX22165" y="connsiteY22165"/>
              </a:cxn>
              <a:cxn ang="0">
                <a:pos x="connsiteX22166" y="connsiteY22166"/>
              </a:cxn>
              <a:cxn ang="0">
                <a:pos x="connsiteX22167" y="connsiteY22167"/>
              </a:cxn>
              <a:cxn ang="0">
                <a:pos x="connsiteX22168" y="connsiteY22168"/>
              </a:cxn>
              <a:cxn ang="0">
                <a:pos x="connsiteX22169" y="connsiteY22169"/>
              </a:cxn>
              <a:cxn ang="0">
                <a:pos x="connsiteX22170" y="connsiteY22170"/>
              </a:cxn>
              <a:cxn ang="0">
                <a:pos x="connsiteX22171" y="connsiteY22171"/>
              </a:cxn>
              <a:cxn ang="0">
                <a:pos x="connsiteX22172" y="connsiteY22172"/>
              </a:cxn>
              <a:cxn ang="0">
                <a:pos x="connsiteX22173" y="connsiteY22173"/>
              </a:cxn>
              <a:cxn ang="0">
                <a:pos x="connsiteX22174" y="connsiteY22174"/>
              </a:cxn>
              <a:cxn ang="0">
                <a:pos x="connsiteX22175" y="connsiteY22175"/>
              </a:cxn>
              <a:cxn ang="0">
                <a:pos x="connsiteX22176" y="connsiteY22176"/>
              </a:cxn>
              <a:cxn ang="0">
                <a:pos x="connsiteX22177" y="connsiteY22177"/>
              </a:cxn>
              <a:cxn ang="0">
                <a:pos x="connsiteX22178" y="connsiteY22178"/>
              </a:cxn>
              <a:cxn ang="0">
                <a:pos x="connsiteX22179" y="connsiteY22179"/>
              </a:cxn>
              <a:cxn ang="0">
                <a:pos x="connsiteX22180" y="connsiteY22180"/>
              </a:cxn>
              <a:cxn ang="0">
                <a:pos x="connsiteX22181" y="connsiteY22181"/>
              </a:cxn>
              <a:cxn ang="0">
                <a:pos x="connsiteX22182" y="connsiteY22182"/>
              </a:cxn>
              <a:cxn ang="0">
                <a:pos x="connsiteX22183" y="connsiteY22183"/>
              </a:cxn>
              <a:cxn ang="0">
                <a:pos x="connsiteX22184" y="connsiteY22184"/>
              </a:cxn>
              <a:cxn ang="0">
                <a:pos x="connsiteX22185" y="connsiteY22185"/>
              </a:cxn>
              <a:cxn ang="0">
                <a:pos x="connsiteX22186" y="connsiteY22186"/>
              </a:cxn>
              <a:cxn ang="0">
                <a:pos x="connsiteX22187" y="connsiteY22187"/>
              </a:cxn>
              <a:cxn ang="0">
                <a:pos x="connsiteX22188" y="connsiteY22188"/>
              </a:cxn>
              <a:cxn ang="0">
                <a:pos x="connsiteX22189" y="connsiteY22189"/>
              </a:cxn>
              <a:cxn ang="0">
                <a:pos x="connsiteX22190" y="connsiteY22190"/>
              </a:cxn>
              <a:cxn ang="0">
                <a:pos x="connsiteX22191" y="connsiteY22191"/>
              </a:cxn>
              <a:cxn ang="0">
                <a:pos x="connsiteX22192" y="connsiteY22192"/>
              </a:cxn>
              <a:cxn ang="0">
                <a:pos x="connsiteX22193" y="connsiteY22193"/>
              </a:cxn>
              <a:cxn ang="0">
                <a:pos x="connsiteX22194" y="connsiteY22194"/>
              </a:cxn>
              <a:cxn ang="0">
                <a:pos x="connsiteX22195" y="connsiteY22195"/>
              </a:cxn>
              <a:cxn ang="0">
                <a:pos x="connsiteX22196" y="connsiteY22196"/>
              </a:cxn>
              <a:cxn ang="0">
                <a:pos x="connsiteX22197" y="connsiteY22197"/>
              </a:cxn>
              <a:cxn ang="0">
                <a:pos x="connsiteX22198" y="connsiteY22198"/>
              </a:cxn>
              <a:cxn ang="0">
                <a:pos x="connsiteX22199" y="connsiteY22199"/>
              </a:cxn>
              <a:cxn ang="0">
                <a:pos x="connsiteX22200" y="connsiteY22200"/>
              </a:cxn>
              <a:cxn ang="0">
                <a:pos x="connsiteX22201" y="connsiteY22201"/>
              </a:cxn>
              <a:cxn ang="0">
                <a:pos x="connsiteX22202" y="connsiteY22202"/>
              </a:cxn>
              <a:cxn ang="0">
                <a:pos x="connsiteX22203" y="connsiteY22203"/>
              </a:cxn>
              <a:cxn ang="0">
                <a:pos x="connsiteX22204" y="connsiteY22204"/>
              </a:cxn>
              <a:cxn ang="0">
                <a:pos x="connsiteX22205" y="connsiteY22205"/>
              </a:cxn>
              <a:cxn ang="0">
                <a:pos x="connsiteX22206" y="connsiteY22206"/>
              </a:cxn>
              <a:cxn ang="0">
                <a:pos x="connsiteX22207" y="connsiteY22207"/>
              </a:cxn>
              <a:cxn ang="0">
                <a:pos x="connsiteX22208" y="connsiteY22208"/>
              </a:cxn>
              <a:cxn ang="0">
                <a:pos x="connsiteX22209" y="connsiteY22209"/>
              </a:cxn>
              <a:cxn ang="0">
                <a:pos x="connsiteX22210" y="connsiteY22210"/>
              </a:cxn>
              <a:cxn ang="0">
                <a:pos x="connsiteX22211" y="connsiteY22211"/>
              </a:cxn>
              <a:cxn ang="0">
                <a:pos x="connsiteX22212" y="connsiteY22212"/>
              </a:cxn>
              <a:cxn ang="0">
                <a:pos x="connsiteX22213" y="connsiteY22213"/>
              </a:cxn>
              <a:cxn ang="0">
                <a:pos x="connsiteX22214" y="connsiteY22214"/>
              </a:cxn>
              <a:cxn ang="0">
                <a:pos x="connsiteX22215" y="connsiteY22215"/>
              </a:cxn>
              <a:cxn ang="0">
                <a:pos x="connsiteX22216" y="connsiteY22216"/>
              </a:cxn>
              <a:cxn ang="0">
                <a:pos x="connsiteX22217" y="connsiteY22217"/>
              </a:cxn>
              <a:cxn ang="0">
                <a:pos x="connsiteX22218" y="connsiteY22218"/>
              </a:cxn>
              <a:cxn ang="0">
                <a:pos x="connsiteX22219" y="connsiteY22219"/>
              </a:cxn>
              <a:cxn ang="0">
                <a:pos x="connsiteX22220" y="connsiteY22220"/>
              </a:cxn>
              <a:cxn ang="0">
                <a:pos x="connsiteX22221" y="connsiteY22221"/>
              </a:cxn>
              <a:cxn ang="0">
                <a:pos x="connsiteX22222" y="connsiteY22222"/>
              </a:cxn>
              <a:cxn ang="0">
                <a:pos x="connsiteX22223" y="connsiteY22223"/>
              </a:cxn>
              <a:cxn ang="0">
                <a:pos x="connsiteX22224" y="connsiteY22224"/>
              </a:cxn>
              <a:cxn ang="0">
                <a:pos x="connsiteX22225" y="connsiteY22225"/>
              </a:cxn>
              <a:cxn ang="0">
                <a:pos x="connsiteX22226" y="connsiteY22226"/>
              </a:cxn>
              <a:cxn ang="0">
                <a:pos x="connsiteX22227" y="connsiteY22227"/>
              </a:cxn>
              <a:cxn ang="0">
                <a:pos x="connsiteX22228" y="connsiteY22228"/>
              </a:cxn>
              <a:cxn ang="0">
                <a:pos x="connsiteX22229" y="connsiteY22229"/>
              </a:cxn>
              <a:cxn ang="0">
                <a:pos x="connsiteX22230" y="connsiteY22230"/>
              </a:cxn>
              <a:cxn ang="0">
                <a:pos x="connsiteX22231" y="connsiteY22231"/>
              </a:cxn>
              <a:cxn ang="0">
                <a:pos x="connsiteX22232" y="connsiteY22232"/>
              </a:cxn>
              <a:cxn ang="0">
                <a:pos x="connsiteX22233" y="connsiteY22233"/>
              </a:cxn>
              <a:cxn ang="0">
                <a:pos x="connsiteX22234" y="connsiteY22234"/>
              </a:cxn>
              <a:cxn ang="0">
                <a:pos x="connsiteX22235" y="connsiteY22235"/>
              </a:cxn>
              <a:cxn ang="0">
                <a:pos x="connsiteX22236" y="connsiteY22236"/>
              </a:cxn>
              <a:cxn ang="0">
                <a:pos x="connsiteX22237" y="connsiteY22237"/>
              </a:cxn>
              <a:cxn ang="0">
                <a:pos x="connsiteX22238" y="connsiteY22238"/>
              </a:cxn>
              <a:cxn ang="0">
                <a:pos x="connsiteX22239" y="connsiteY22239"/>
              </a:cxn>
              <a:cxn ang="0">
                <a:pos x="connsiteX22240" y="connsiteY22240"/>
              </a:cxn>
              <a:cxn ang="0">
                <a:pos x="connsiteX22241" y="connsiteY22241"/>
              </a:cxn>
              <a:cxn ang="0">
                <a:pos x="connsiteX22242" y="connsiteY22242"/>
              </a:cxn>
              <a:cxn ang="0">
                <a:pos x="connsiteX22243" y="connsiteY22243"/>
              </a:cxn>
              <a:cxn ang="0">
                <a:pos x="connsiteX22244" y="connsiteY22244"/>
              </a:cxn>
              <a:cxn ang="0">
                <a:pos x="connsiteX22245" y="connsiteY22245"/>
              </a:cxn>
              <a:cxn ang="0">
                <a:pos x="connsiteX22246" y="connsiteY22246"/>
              </a:cxn>
              <a:cxn ang="0">
                <a:pos x="connsiteX22247" y="connsiteY22247"/>
              </a:cxn>
              <a:cxn ang="0">
                <a:pos x="connsiteX22248" y="connsiteY22248"/>
              </a:cxn>
              <a:cxn ang="0">
                <a:pos x="connsiteX22249" y="connsiteY22249"/>
              </a:cxn>
              <a:cxn ang="0">
                <a:pos x="connsiteX22250" y="connsiteY22250"/>
              </a:cxn>
              <a:cxn ang="0">
                <a:pos x="connsiteX22251" y="connsiteY22251"/>
              </a:cxn>
              <a:cxn ang="0">
                <a:pos x="connsiteX22252" y="connsiteY22252"/>
              </a:cxn>
              <a:cxn ang="0">
                <a:pos x="connsiteX22253" y="connsiteY22253"/>
              </a:cxn>
              <a:cxn ang="0">
                <a:pos x="connsiteX22254" y="connsiteY22254"/>
              </a:cxn>
              <a:cxn ang="0">
                <a:pos x="connsiteX22255" y="connsiteY22255"/>
              </a:cxn>
              <a:cxn ang="0">
                <a:pos x="connsiteX22256" y="connsiteY22256"/>
              </a:cxn>
              <a:cxn ang="0">
                <a:pos x="connsiteX22257" y="connsiteY22257"/>
              </a:cxn>
              <a:cxn ang="0">
                <a:pos x="connsiteX22258" y="connsiteY22258"/>
              </a:cxn>
              <a:cxn ang="0">
                <a:pos x="connsiteX22259" y="connsiteY22259"/>
              </a:cxn>
              <a:cxn ang="0">
                <a:pos x="connsiteX22260" y="connsiteY22260"/>
              </a:cxn>
              <a:cxn ang="0">
                <a:pos x="connsiteX22261" y="connsiteY22261"/>
              </a:cxn>
              <a:cxn ang="0">
                <a:pos x="connsiteX22262" y="connsiteY22262"/>
              </a:cxn>
              <a:cxn ang="0">
                <a:pos x="connsiteX22263" y="connsiteY22263"/>
              </a:cxn>
              <a:cxn ang="0">
                <a:pos x="connsiteX22264" y="connsiteY22264"/>
              </a:cxn>
              <a:cxn ang="0">
                <a:pos x="connsiteX22265" y="connsiteY22265"/>
              </a:cxn>
              <a:cxn ang="0">
                <a:pos x="connsiteX22266" y="connsiteY22266"/>
              </a:cxn>
              <a:cxn ang="0">
                <a:pos x="connsiteX22267" y="connsiteY22267"/>
              </a:cxn>
              <a:cxn ang="0">
                <a:pos x="connsiteX22268" y="connsiteY22268"/>
              </a:cxn>
              <a:cxn ang="0">
                <a:pos x="connsiteX22269" y="connsiteY22269"/>
              </a:cxn>
              <a:cxn ang="0">
                <a:pos x="connsiteX22270" y="connsiteY22270"/>
              </a:cxn>
              <a:cxn ang="0">
                <a:pos x="connsiteX22271" y="connsiteY22271"/>
              </a:cxn>
              <a:cxn ang="0">
                <a:pos x="connsiteX22272" y="connsiteY22272"/>
              </a:cxn>
              <a:cxn ang="0">
                <a:pos x="connsiteX22273" y="connsiteY22273"/>
              </a:cxn>
              <a:cxn ang="0">
                <a:pos x="connsiteX22274" y="connsiteY22274"/>
              </a:cxn>
              <a:cxn ang="0">
                <a:pos x="connsiteX22275" y="connsiteY22275"/>
              </a:cxn>
              <a:cxn ang="0">
                <a:pos x="connsiteX22276" y="connsiteY22276"/>
              </a:cxn>
              <a:cxn ang="0">
                <a:pos x="connsiteX22277" y="connsiteY22277"/>
              </a:cxn>
              <a:cxn ang="0">
                <a:pos x="connsiteX22278" y="connsiteY22278"/>
              </a:cxn>
              <a:cxn ang="0">
                <a:pos x="connsiteX22279" y="connsiteY22279"/>
              </a:cxn>
              <a:cxn ang="0">
                <a:pos x="connsiteX22280" y="connsiteY22280"/>
              </a:cxn>
              <a:cxn ang="0">
                <a:pos x="connsiteX22281" y="connsiteY22281"/>
              </a:cxn>
              <a:cxn ang="0">
                <a:pos x="connsiteX22282" y="connsiteY22282"/>
              </a:cxn>
              <a:cxn ang="0">
                <a:pos x="connsiteX22283" y="connsiteY22283"/>
              </a:cxn>
              <a:cxn ang="0">
                <a:pos x="connsiteX22284" y="connsiteY22284"/>
              </a:cxn>
              <a:cxn ang="0">
                <a:pos x="connsiteX22285" y="connsiteY22285"/>
              </a:cxn>
              <a:cxn ang="0">
                <a:pos x="connsiteX22286" y="connsiteY22286"/>
              </a:cxn>
              <a:cxn ang="0">
                <a:pos x="connsiteX22287" y="connsiteY22287"/>
              </a:cxn>
              <a:cxn ang="0">
                <a:pos x="connsiteX22288" y="connsiteY22288"/>
              </a:cxn>
              <a:cxn ang="0">
                <a:pos x="connsiteX22289" y="connsiteY22289"/>
              </a:cxn>
              <a:cxn ang="0">
                <a:pos x="connsiteX22290" y="connsiteY22290"/>
              </a:cxn>
              <a:cxn ang="0">
                <a:pos x="connsiteX22291" y="connsiteY22291"/>
              </a:cxn>
              <a:cxn ang="0">
                <a:pos x="connsiteX22292" y="connsiteY22292"/>
              </a:cxn>
              <a:cxn ang="0">
                <a:pos x="connsiteX22293" y="connsiteY22293"/>
              </a:cxn>
              <a:cxn ang="0">
                <a:pos x="connsiteX22294" y="connsiteY22294"/>
              </a:cxn>
              <a:cxn ang="0">
                <a:pos x="connsiteX22295" y="connsiteY22295"/>
              </a:cxn>
              <a:cxn ang="0">
                <a:pos x="connsiteX22296" y="connsiteY22296"/>
              </a:cxn>
              <a:cxn ang="0">
                <a:pos x="connsiteX22297" y="connsiteY22297"/>
              </a:cxn>
              <a:cxn ang="0">
                <a:pos x="connsiteX22298" y="connsiteY22298"/>
              </a:cxn>
              <a:cxn ang="0">
                <a:pos x="connsiteX22299" y="connsiteY22299"/>
              </a:cxn>
              <a:cxn ang="0">
                <a:pos x="connsiteX22300" y="connsiteY22300"/>
              </a:cxn>
              <a:cxn ang="0">
                <a:pos x="connsiteX22301" y="connsiteY22301"/>
              </a:cxn>
              <a:cxn ang="0">
                <a:pos x="connsiteX22302" y="connsiteY22302"/>
              </a:cxn>
              <a:cxn ang="0">
                <a:pos x="connsiteX22303" y="connsiteY22303"/>
              </a:cxn>
              <a:cxn ang="0">
                <a:pos x="connsiteX22304" y="connsiteY22304"/>
              </a:cxn>
              <a:cxn ang="0">
                <a:pos x="connsiteX22305" y="connsiteY22305"/>
              </a:cxn>
              <a:cxn ang="0">
                <a:pos x="connsiteX22306" y="connsiteY22306"/>
              </a:cxn>
              <a:cxn ang="0">
                <a:pos x="connsiteX22307" y="connsiteY22307"/>
              </a:cxn>
              <a:cxn ang="0">
                <a:pos x="connsiteX22308" y="connsiteY22308"/>
              </a:cxn>
              <a:cxn ang="0">
                <a:pos x="connsiteX22309" y="connsiteY22309"/>
              </a:cxn>
              <a:cxn ang="0">
                <a:pos x="connsiteX22310" y="connsiteY22310"/>
              </a:cxn>
              <a:cxn ang="0">
                <a:pos x="connsiteX22311" y="connsiteY22311"/>
              </a:cxn>
              <a:cxn ang="0">
                <a:pos x="connsiteX22312" y="connsiteY22312"/>
              </a:cxn>
              <a:cxn ang="0">
                <a:pos x="connsiteX22313" y="connsiteY22313"/>
              </a:cxn>
              <a:cxn ang="0">
                <a:pos x="connsiteX22314" y="connsiteY22314"/>
              </a:cxn>
              <a:cxn ang="0">
                <a:pos x="connsiteX22315" y="connsiteY22315"/>
              </a:cxn>
              <a:cxn ang="0">
                <a:pos x="connsiteX22316" y="connsiteY22316"/>
              </a:cxn>
              <a:cxn ang="0">
                <a:pos x="connsiteX22317" y="connsiteY22317"/>
              </a:cxn>
              <a:cxn ang="0">
                <a:pos x="connsiteX22318" y="connsiteY22318"/>
              </a:cxn>
              <a:cxn ang="0">
                <a:pos x="connsiteX22319" y="connsiteY22319"/>
              </a:cxn>
              <a:cxn ang="0">
                <a:pos x="connsiteX22320" y="connsiteY22320"/>
              </a:cxn>
              <a:cxn ang="0">
                <a:pos x="connsiteX22321" y="connsiteY22321"/>
              </a:cxn>
              <a:cxn ang="0">
                <a:pos x="connsiteX22322" y="connsiteY22322"/>
              </a:cxn>
              <a:cxn ang="0">
                <a:pos x="connsiteX22323" y="connsiteY22323"/>
              </a:cxn>
              <a:cxn ang="0">
                <a:pos x="connsiteX22324" y="connsiteY22324"/>
              </a:cxn>
              <a:cxn ang="0">
                <a:pos x="connsiteX22325" y="connsiteY22325"/>
              </a:cxn>
              <a:cxn ang="0">
                <a:pos x="connsiteX22326" y="connsiteY22326"/>
              </a:cxn>
              <a:cxn ang="0">
                <a:pos x="connsiteX22327" y="connsiteY22327"/>
              </a:cxn>
              <a:cxn ang="0">
                <a:pos x="connsiteX22328" y="connsiteY22328"/>
              </a:cxn>
              <a:cxn ang="0">
                <a:pos x="connsiteX22329" y="connsiteY22329"/>
              </a:cxn>
              <a:cxn ang="0">
                <a:pos x="connsiteX22330" y="connsiteY22330"/>
              </a:cxn>
              <a:cxn ang="0">
                <a:pos x="connsiteX22331" y="connsiteY22331"/>
              </a:cxn>
              <a:cxn ang="0">
                <a:pos x="connsiteX22332" y="connsiteY22332"/>
              </a:cxn>
              <a:cxn ang="0">
                <a:pos x="connsiteX22333" y="connsiteY22333"/>
              </a:cxn>
              <a:cxn ang="0">
                <a:pos x="connsiteX22334" y="connsiteY22334"/>
              </a:cxn>
              <a:cxn ang="0">
                <a:pos x="connsiteX22335" y="connsiteY22335"/>
              </a:cxn>
              <a:cxn ang="0">
                <a:pos x="connsiteX22336" y="connsiteY22336"/>
              </a:cxn>
              <a:cxn ang="0">
                <a:pos x="connsiteX22337" y="connsiteY22337"/>
              </a:cxn>
              <a:cxn ang="0">
                <a:pos x="connsiteX22338" y="connsiteY22338"/>
              </a:cxn>
              <a:cxn ang="0">
                <a:pos x="connsiteX22339" y="connsiteY22339"/>
              </a:cxn>
              <a:cxn ang="0">
                <a:pos x="connsiteX22340" y="connsiteY22340"/>
              </a:cxn>
              <a:cxn ang="0">
                <a:pos x="connsiteX22341" y="connsiteY22341"/>
              </a:cxn>
              <a:cxn ang="0">
                <a:pos x="connsiteX22342" y="connsiteY22342"/>
              </a:cxn>
              <a:cxn ang="0">
                <a:pos x="connsiteX22343" y="connsiteY22343"/>
              </a:cxn>
              <a:cxn ang="0">
                <a:pos x="connsiteX22344" y="connsiteY22344"/>
              </a:cxn>
              <a:cxn ang="0">
                <a:pos x="connsiteX22345" y="connsiteY22345"/>
              </a:cxn>
              <a:cxn ang="0">
                <a:pos x="connsiteX22346" y="connsiteY22346"/>
              </a:cxn>
              <a:cxn ang="0">
                <a:pos x="connsiteX22347" y="connsiteY22347"/>
              </a:cxn>
              <a:cxn ang="0">
                <a:pos x="connsiteX22348" y="connsiteY22348"/>
              </a:cxn>
              <a:cxn ang="0">
                <a:pos x="connsiteX22349" y="connsiteY22349"/>
              </a:cxn>
              <a:cxn ang="0">
                <a:pos x="connsiteX22350" y="connsiteY22350"/>
              </a:cxn>
              <a:cxn ang="0">
                <a:pos x="connsiteX22351" y="connsiteY22351"/>
              </a:cxn>
              <a:cxn ang="0">
                <a:pos x="connsiteX22352" y="connsiteY22352"/>
              </a:cxn>
              <a:cxn ang="0">
                <a:pos x="connsiteX22353" y="connsiteY22353"/>
              </a:cxn>
              <a:cxn ang="0">
                <a:pos x="connsiteX22354" y="connsiteY22354"/>
              </a:cxn>
              <a:cxn ang="0">
                <a:pos x="connsiteX22355" y="connsiteY22355"/>
              </a:cxn>
              <a:cxn ang="0">
                <a:pos x="connsiteX22356" y="connsiteY22356"/>
              </a:cxn>
              <a:cxn ang="0">
                <a:pos x="connsiteX22357" y="connsiteY22357"/>
              </a:cxn>
              <a:cxn ang="0">
                <a:pos x="connsiteX22358" y="connsiteY22358"/>
              </a:cxn>
              <a:cxn ang="0">
                <a:pos x="connsiteX22359" y="connsiteY22359"/>
              </a:cxn>
              <a:cxn ang="0">
                <a:pos x="connsiteX22360" y="connsiteY22360"/>
              </a:cxn>
              <a:cxn ang="0">
                <a:pos x="connsiteX22361" y="connsiteY22361"/>
              </a:cxn>
              <a:cxn ang="0">
                <a:pos x="connsiteX22362" y="connsiteY22362"/>
              </a:cxn>
              <a:cxn ang="0">
                <a:pos x="connsiteX22363" y="connsiteY22363"/>
              </a:cxn>
              <a:cxn ang="0">
                <a:pos x="connsiteX22364" y="connsiteY22364"/>
              </a:cxn>
              <a:cxn ang="0">
                <a:pos x="connsiteX22365" y="connsiteY22365"/>
              </a:cxn>
              <a:cxn ang="0">
                <a:pos x="connsiteX22366" y="connsiteY22366"/>
              </a:cxn>
              <a:cxn ang="0">
                <a:pos x="connsiteX22367" y="connsiteY22367"/>
              </a:cxn>
              <a:cxn ang="0">
                <a:pos x="connsiteX22368" y="connsiteY22368"/>
              </a:cxn>
              <a:cxn ang="0">
                <a:pos x="connsiteX22369" y="connsiteY22369"/>
              </a:cxn>
              <a:cxn ang="0">
                <a:pos x="connsiteX22370" y="connsiteY22370"/>
              </a:cxn>
              <a:cxn ang="0">
                <a:pos x="connsiteX22371" y="connsiteY22371"/>
              </a:cxn>
              <a:cxn ang="0">
                <a:pos x="connsiteX22372" y="connsiteY22372"/>
              </a:cxn>
              <a:cxn ang="0">
                <a:pos x="connsiteX22373" y="connsiteY22373"/>
              </a:cxn>
              <a:cxn ang="0">
                <a:pos x="connsiteX22374" y="connsiteY22374"/>
              </a:cxn>
              <a:cxn ang="0">
                <a:pos x="connsiteX22375" y="connsiteY22375"/>
              </a:cxn>
              <a:cxn ang="0">
                <a:pos x="connsiteX22376" y="connsiteY22376"/>
              </a:cxn>
              <a:cxn ang="0">
                <a:pos x="connsiteX22377" y="connsiteY22377"/>
              </a:cxn>
              <a:cxn ang="0">
                <a:pos x="connsiteX22378" y="connsiteY22378"/>
              </a:cxn>
              <a:cxn ang="0">
                <a:pos x="connsiteX22379" y="connsiteY22379"/>
              </a:cxn>
              <a:cxn ang="0">
                <a:pos x="connsiteX22380" y="connsiteY22380"/>
              </a:cxn>
              <a:cxn ang="0">
                <a:pos x="connsiteX22381" y="connsiteY22381"/>
              </a:cxn>
              <a:cxn ang="0">
                <a:pos x="connsiteX22382" y="connsiteY22382"/>
              </a:cxn>
              <a:cxn ang="0">
                <a:pos x="connsiteX22383" y="connsiteY22383"/>
              </a:cxn>
              <a:cxn ang="0">
                <a:pos x="connsiteX22384" y="connsiteY22384"/>
              </a:cxn>
              <a:cxn ang="0">
                <a:pos x="connsiteX22385" y="connsiteY22385"/>
              </a:cxn>
              <a:cxn ang="0">
                <a:pos x="connsiteX22386" y="connsiteY22386"/>
              </a:cxn>
              <a:cxn ang="0">
                <a:pos x="connsiteX22387" y="connsiteY22387"/>
              </a:cxn>
              <a:cxn ang="0">
                <a:pos x="connsiteX22388" y="connsiteY22388"/>
              </a:cxn>
              <a:cxn ang="0">
                <a:pos x="connsiteX22389" y="connsiteY22389"/>
              </a:cxn>
              <a:cxn ang="0">
                <a:pos x="connsiteX22390" y="connsiteY22390"/>
              </a:cxn>
              <a:cxn ang="0">
                <a:pos x="connsiteX22391" y="connsiteY22391"/>
              </a:cxn>
              <a:cxn ang="0">
                <a:pos x="connsiteX22392" y="connsiteY22392"/>
              </a:cxn>
              <a:cxn ang="0">
                <a:pos x="connsiteX22393" y="connsiteY22393"/>
              </a:cxn>
              <a:cxn ang="0">
                <a:pos x="connsiteX22394" y="connsiteY22394"/>
              </a:cxn>
              <a:cxn ang="0">
                <a:pos x="connsiteX22395" y="connsiteY22395"/>
              </a:cxn>
              <a:cxn ang="0">
                <a:pos x="connsiteX22396" y="connsiteY22396"/>
              </a:cxn>
              <a:cxn ang="0">
                <a:pos x="connsiteX22397" y="connsiteY22397"/>
              </a:cxn>
              <a:cxn ang="0">
                <a:pos x="connsiteX22398" y="connsiteY22398"/>
              </a:cxn>
              <a:cxn ang="0">
                <a:pos x="connsiteX22399" y="connsiteY22399"/>
              </a:cxn>
              <a:cxn ang="0">
                <a:pos x="connsiteX22400" y="connsiteY22400"/>
              </a:cxn>
              <a:cxn ang="0">
                <a:pos x="connsiteX22401" y="connsiteY22401"/>
              </a:cxn>
              <a:cxn ang="0">
                <a:pos x="connsiteX22402" y="connsiteY22402"/>
              </a:cxn>
              <a:cxn ang="0">
                <a:pos x="connsiteX22403" y="connsiteY22403"/>
              </a:cxn>
              <a:cxn ang="0">
                <a:pos x="connsiteX22404" y="connsiteY22404"/>
              </a:cxn>
              <a:cxn ang="0">
                <a:pos x="connsiteX22405" y="connsiteY22405"/>
              </a:cxn>
              <a:cxn ang="0">
                <a:pos x="connsiteX22406" y="connsiteY22406"/>
              </a:cxn>
              <a:cxn ang="0">
                <a:pos x="connsiteX22407" y="connsiteY22407"/>
              </a:cxn>
              <a:cxn ang="0">
                <a:pos x="connsiteX22408" y="connsiteY22408"/>
              </a:cxn>
              <a:cxn ang="0">
                <a:pos x="connsiteX22409" y="connsiteY22409"/>
              </a:cxn>
              <a:cxn ang="0">
                <a:pos x="connsiteX22410" y="connsiteY22410"/>
              </a:cxn>
              <a:cxn ang="0">
                <a:pos x="connsiteX22411" y="connsiteY22411"/>
              </a:cxn>
              <a:cxn ang="0">
                <a:pos x="connsiteX22412" y="connsiteY22412"/>
              </a:cxn>
              <a:cxn ang="0">
                <a:pos x="connsiteX22413" y="connsiteY22413"/>
              </a:cxn>
              <a:cxn ang="0">
                <a:pos x="connsiteX22414" y="connsiteY22414"/>
              </a:cxn>
              <a:cxn ang="0">
                <a:pos x="connsiteX22415" y="connsiteY22415"/>
              </a:cxn>
              <a:cxn ang="0">
                <a:pos x="connsiteX22416" y="connsiteY22416"/>
              </a:cxn>
              <a:cxn ang="0">
                <a:pos x="connsiteX22417" y="connsiteY22417"/>
              </a:cxn>
              <a:cxn ang="0">
                <a:pos x="connsiteX22418" y="connsiteY22418"/>
              </a:cxn>
              <a:cxn ang="0">
                <a:pos x="connsiteX22419" y="connsiteY22419"/>
              </a:cxn>
              <a:cxn ang="0">
                <a:pos x="connsiteX22420" y="connsiteY22420"/>
              </a:cxn>
              <a:cxn ang="0">
                <a:pos x="connsiteX22421" y="connsiteY22421"/>
              </a:cxn>
              <a:cxn ang="0">
                <a:pos x="connsiteX22422" y="connsiteY22422"/>
              </a:cxn>
              <a:cxn ang="0">
                <a:pos x="connsiteX22423" y="connsiteY22423"/>
              </a:cxn>
              <a:cxn ang="0">
                <a:pos x="connsiteX22424" y="connsiteY22424"/>
              </a:cxn>
              <a:cxn ang="0">
                <a:pos x="connsiteX22425" y="connsiteY22425"/>
              </a:cxn>
              <a:cxn ang="0">
                <a:pos x="connsiteX22426" y="connsiteY22426"/>
              </a:cxn>
              <a:cxn ang="0">
                <a:pos x="connsiteX22427" y="connsiteY22427"/>
              </a:cxn>
              <a:cxn ang="0">
                <a:pos x="connsiteX22428" y="connsiteY22428"/>
              </a:cxn>
              <a:cxn ang="0">
                <a:pos x="connsiteX22429" y="connsiteY22429"/>
              </a:cxn>
              <a:cxn ang="0">
                <a:pos x="connsiteX22430" y="connsiteY22430"/>
              </a:cxn>
              <a:cxn ang="0">
                <a:pos x="connsiteX22431" y="connsiteY22431"/>
              </a:cxn>
              <a:cxn ang="0">
                <a:pos x="connsiteX22432" y="connsiteY22432"/>
              </a:cxn>
              <a:cxn ang="0">
                <a:pos x="connsiteX22433" y="connsiteY22433"/>
              </a:cxn>
              <a:cxn ang="0">
                <a:pos x="connsiteX22434" y="connsiteY22434"/>
              </a:cxn>
              <a:cxn ang="0">
                <a:pos x="connsiteX22435" y="connsiteY22435"/>
              </a:cxn>
              <a:cxn ang="0">
                <a:pos x="connsiteX22436" y="connsiteY22436"/>
              </a:cxn>
              <a:cxn ang="0">
                <a:pos x="connsiteX22437" y="connsiteY22437"/>
              </a:cxn>
              <a:cxn ang="0">
                <a:pos x="connsiteX22438" y="connsiteY22438"/>
              </a:cxn>
              <a:cxn ang="0">
                <a:pos x="connsiteX22439" y="connsiteY22439"/>
              </a:cxn>
              <a:cxn ang="0">
                <a:pos x="connsiteX22440" y="connsiteY22440"/>
              </a:cxn>
              <a:cxn ang="0">
                <a:pos x="connsiteX22441" y="connsiteY22441"/>
              </a:cxn>
              <a:cxn ang="0">
                <a:pos x="connsiteX22442" y="connsiteY22442"/>
              </a:cxn>
              <a:cxn ang="0">
                <a:pos x="connsiteX22443" y="connsiteY22443"/>
              </a:cxn>
              <a:cxn ang="0">
                <a:pos x="connsiteX22444" y="connsiteY22444"/>
              </a:cxn>
              <a:cxn ang="0">
                <a:pos x="connsiteX22445" y="connsiteY22445"/>
              </a:cxn>
              <a:cxn ang="0">
                <a:pos x="connsiteX22446" y="connsiteY22446"/>
              </a:cxn>
              <a:cxn ang="0">
                <a:pos x="connsiteX22447" y="connsiteY22447"/>
              </a:cxn>
              <a:cxn ang="0">
                <a:pos x="connsiteX22448" y="connsiteY22448"/>
              </a:cxn>
              <a:cxn ang="0">
                <a:pos x="connsiteX22449" y="connsiteY22449"/>
              </a:cxn>
              <a:cxn ang="0">
                <a:pos x="connsiteX22450" y="connsiteY22450"/>
              </a:cxn>
              <a:cxn ang="0">
                <a:pos x="connsiteX22451" y="connsiteY22451"/>
              </a:cxn>
              <a:cxn ang="0">
                <a:pos x="connsiteX22452" y="connsiteY22452"/>
              </a:cxn>
              <a:cxn ang="0">
                <a:pos x="connsiteX22453" y="connsiteY22453"/>
              </a:cxn>
              <a:cxn ang="0">
                <a:pos x="connsiteX22454" y="connsiteY22454"/>
              </a:cxn>
              <a:cxn ang="0">
                <a:pos x="connsiteX22455" y="connsiteY22455"/>
              </a:cxn>
              <a:cxn ang="0">
                <a:pos x="connsiteX22456" y="connsiteY22456"/>
              </a:cxn>
              <a:cxn ang="0">
                <a:pos x="connsiteX22457" y="connsiteY22457"/>
              </a:cxn>
              <a:cxn ang="0">
                <a:pos x="connsiteX22458" y="connsiteY22458"/>
              </a:cxn>
              <a:cxn ang="0">
                <a:pos x="connsiteX22459" y="connsiteY22459"/>
              </a:cxn>
              <a:cxn ang="0">
                <a:pos x="connsiteX22460" y="connsiteY22460"/>
              </a:cxn>
              <a:cxn ang="0">
                <a:pos x="connsiteX22461" y="connsiteY22461"/>
              </a:cxn>
              <a:cxn ang="0">
                <a:pos x="connsiteX22462" y="connsiteY22462"/>
              </a:cxn>
              <a:cxn ang="0">
                <a:pos x="connsiteX22463" y="connsiteY22463"/>
              </a:cxn>
              <a:cxn ang="0">
                <a:pos x="connsiteX22464" y="connsiteY22464"/>
              </a:cxn>
              <a:cxn ang="0">
                <a:pos x="connsiteX22465" y="connsiteY22465"/>
              </a:cxn>
              <a:cxn ang="0">
                <a:pos x="connsiteX22466" y="connsiteY22466"/>
              </a:cxn>
              <a:cxn ang="0">
                <a:pos x="connsiteX22467" y="connsiteY22467"/>
              </a:cxn>
              <a:cxn ang="0">
                <a:pos x="connsiteX22468" y="connsiteY22468"/>
              </a:cxn>
              <a:cxn ang="0">
                <a:pos x="connsiteX22469" y="connsiteY22469"/>
              </a:cxn>
              <a:cxn ang="0">
                <a:pos x="connsiteX22470" y="connsiteY22470"/>
              </a:cxn>
              <a:cxn ang="0">
                <a:pos x="connsiteX22471" y="connsiteY22471"/>
              </a:cxn>
              <a:cxn ang="0">
                <a:pos x="connsiteX22472" y="connsiteY22472"/>
              </a:cxn>
              <a:cxn ang="0">
                <a:pos x="connsiteX22473" y="connsiteY22473"/>
              </a:cxn>
              <a:cxn ang="0">
                <a:pos x="connsiteX22474" y="connsiteY22474"/>
              </a:cxn>
              <a:cxn ang="0">
                <a:pos x="connsiteX22475" y="connsiteY22475"/>
              </a:cxn>
              <a:cxn ang="0">
                <a:pos x="connsiteX22476" y="connsiteY22476"/>
              </a:cxn>
              <a:cxn ang="0">
                <a:pos x="connsiteX22477" y="connsiteY22477"/>
              </a:cxn>
              <a:cxn ang="0">
                <a:pos x="connsiteX22478" y="connsiteY22478"/>
              </a:cxn>
              <a:cxn ang="0">
                <a:pos x="connsiteX22479" y="connsiteY22479"/>
              </a:cxn>
              <a:cxn ang="0">
                <a:pos x="connsiteX22480" y="connsiteY22480"/>
              </a:cxn>
              <a:cxn ang="0">
                <a:pos x="connsiteX22481" y="connsiteY22481"/>
              </a:cxn>
              <a:cxn ang="0">
                <a:pos x="connsiteX22482" y="connsiteY22482"/>
              </a:cxn>
              <a:cxn ang="0">
                <a:pos x="connsiteX22483" y="connsiteY22483"/>
              </a:cxn>
              <a:cxn ang="0">
                <a:pos x="connsiteX22484" y="connsiteY22484"/>
              </a:cxn>
              <a:cxn ang="0">
                <a:pos x="connsiteX22485" y="connsiteY22485"/>
              </a:cxn>
              <a:cxn ang="0">
                <a:pos x="connsiteX22486" y="connsiteY22486"/>
              </a:cxn>
              <a:cxn ang="0">
                <a:pos x="connsiteX22487" y="connsiteY22487"/>
              </a:cxn>
              <a:cxn ang="0">
                <a:pos x="connsiteX22488" y="connsiteY22488"/>
              </a:cxn>
              <a:cxn ang="0">
                <a:pos x="connsiteX22489" y="connsiteY22489"/>
              </a:cxn>
              <a:cxn ang="0">
                <a:pos x="connsiteX22490" y="connsiteY22490"/>
              </a:cxn>
              <a:cxn ang="0">
                <a:pos x="connsiteX22491" y="connsiteY22491"/>
              </a:cxn>
              <a:cxn ang="0">
                <a:pos x="connsiteX22492" y="connsiteY22492"/>
              </a:cxn>
              <a:cxn ang="0">
                <a:pos x="connsiteX22493" y="connsiteY22493"/>
              </a:cxn>
              <a:cxn ang="0">
                <a:pos x="connsiteX22494" y="connsiteY22494"/>
              </a:cxn>
              <a:cxn ang="0">
                <a:pos x="connsiteX22495" y="connsiteY22495"/>
              </a:cxn>
              <a:cxn ang="0">
                <a:pos x="connsiteX22496" y="connsiteY22496"/>
              </a:cxn>
              <a:cxn ang="0">
                <a:pos x="connsiteX22497" y="connsiteY22497"/>
              </a:cxn>
              <a:cxn ang="0">
                <a:pos x="connsiteX22498" y="connsiteY22498"/>
              </a:cxn>
              <a:cxn ang="0">
                <a:pos x="connsiteX22499" y="connsiteY22499"/>
              </a:cxn>
              <a:cxn ang="0">
                <a:pos x="connsiteX22500" y="connsiteY22500"/>
              </a:cxn>
              <a:cxn ang="0">
                <a:pos x="connsiteX22501" y="connsiteY22501"/>
              </a:cxn>
              <a:cxn ang="0">
                <a:pos x="connsiteX22502" y="connsiteY22502"/>
              </a:cxn>
              <a:cxn ang="0">
                <a:pos x="connsiteX22503" y="connsiteY22503"/>
              </a:cxn>
              <a:cxn ang="0">
                <a:pos x="connsiteX22504" y="connsiteY22504"/>
              </a:cxn>
              <a:cxn ang="0">
                <a:pos x="connsiteX22505" y="connsiteY22505"/>
              </a:cxn>
              <a:cxn ang="0">
                <a:pos x="connsiteX22506" y="connsiteY22506"/>
              </a:cxn>
              <a:cxn ang="0">
                <a:pos x="connsiteX22507" y="connsiteY22507"/>
              </a:cxn>
              <a:cxn ang="0">
                <a:pos x="connsiteX22508" y="connsiteY22508"/>
              </a:cxn>
              <a:cxn ang="0">
                <a:pos x="connsiteX22509" y="connsiteY22509"/>
              </a:cxn>
              <a:cxn ang="0">
                <a:pos x="connsiteX22510" y="connsiteY22510"/>
              </a:cxn>
              <a:cxn ang="0">
                <a:pos x="connsiteX22511" y="connsiteY22511"/>
              </a:cxn>
              <a:cxn ang="0">
                <a:pos x="connsiteX22512" y="connsiteY22512"/>
              </a:cxn>
              <a:cxn ang="0">
                <a:pos x="connsiteX22513" y="connsiteY22513"/>
              </a:cxn>
              <a:cxn ang="0">
                <a:pos x="connsiteX22514" y="connsiteY22514"/>
              </a:cxn>
              <a:cxn ang="0">
                <a:pos x="connsiteX22515" y="connsiteY22515"/>
              </a:cxn>
              <a:cxn ang="0">
                <a:pos x="connsiteX22516" y="connsiteY22516"/>
              </a:cxn>
              <a:cxn ang="0">
                <a:pos x="connsiteX22517" y="connsiteY22517"/>
              </a:cxn>
              <a:cxn ang="0">
                <a:pos x="connsiteX22518" y="connsiteY22518"/>
              </a:cxn>
              <a:cxn ang="0">
                <a:pos x="connsiteX22519" y="connsiteY22519"/>
              </a:cxn>
              <a:cxn ang="0">
                <a:pos x="connsiteX22520" y="connsiteY22520"/>
              </a:cxn>
              <a:cxn ang="0">
                <a:pos x="connsiteX22521" y="connsiteY22521"/>
              </a:cxn>
              <a:cxn ang="0">
                <a:pos x="connsiteX22522" y="connsiteY22522"/>
              </a:cxn>
              <a:cxn ang="0">
                <a:pos x="connsiteX22523" y="connsiteY22523"/>
              </a:cxn>
              <a:cxn ang="0">
                <a:pos x="connsiteX22524" y="connsiteY22524"/>
              </a:cxn>
              <a:cxn ang="0">
                <a:pos x="connsiteX22525" y="connsiteY22525"/>
              </a:cxn>
              <a:cxn ang="0">
                <a:pos x="connsiteX22526" y="connsiteY22526"/>
              </a:cxn>
              <a:cxn ang="0">
                <a:pos x="connsiteX22527" y="connsiteY22527"/>
              </a:cxn>
              <a:cxn ang="0">
                <a:pos x="connsiteX22528" y="connsiteY22528"/>
              </a:cxn>
              <a:cxn ang="0">
                <a:pos x="connsiteX22529" y="connsiteY22529"/>
              </a:cxn>
              <a:cxn ang="0">
                <a:pos x="connsiteX22530" y="connsiteY22530"/>
              </a:cxn>
              <a:cxn ang="0">
                <a:pos x="connsiteX22531" y="connsiteY22531"/>
              </a:cxn>
              <a:cxn ang="0">
                <a:pos x="connsiteX22532" y="connsiteY22532"/>
              </a:cxn>
              <a:cxn ang="0">
                <a:pos x="connsiteX22533" y="connsiteY22533"/>
              </a:cxn>
              <a:cxn ang="0">
                <a:pos x="connsiteX22534" y="connsiteY22534"/>
              </a:cxn>
              <a:cxn ang="0">
                <a:pos x="connsiteX22535" y="connsiteY22535"/>
              </a:cxn>
              <a:cxn ang="0">
                <a:pos x="connsiteX22536" y="connsiteY22536"/>
              </a:cxn>
              <a:cxn ang="0">
                <a:pos x="connsiteX22537" y="connsiteY22537"/>
              </a:cxn>
              <a:cxn ang="0">
                <a:pos x="connsiteX22538" y="connsiteY22538"/>
              </a:cxn>
              <a:cxn ang="0">
                <a:pos x="connsiteX22539" y="connsiteY22539"/>
              </a:cxn>
              <a:cxn ang="0">
                <a:pos x="connsiteX22540" y="connsiteY22540"/>
              </a:cxn>
              <a:cxn ang="0">
                <a:pos x="connsiteX22541" y="connsiteY22541"/>
              </a:cxn>
              <a:cxn ang="0">
                <a:pos x="connsiteX22542" y="connsiteY22542"/>
              </a:cxn>
              <a:cxn ang="0">
                <a:pos x="connsiteX22543" y="connsiteY22543"/>
              </a:cxn>
              <a:cxn ang="0">
                <a:pos x="connsiteX22544" y="connsiteY22544"/>
              </a:cxn>
              <a:cxn ang="0">
                <a:pos x="connsiteX22545" y="connsiteY22545"/>
              </a:cxn>
              <a:cxn ang="0">
                <a:pos x="connsiteX22546" y="connsiteY22546"/>
              </a:cxn>
              <a:cxn ang="0">
                <a:pos x="connsiteX22547" y="connsiteY22547"/>
              </a:cxn>
              <a:cxn ang="0">
                <a:pos x="connsiteX22548" y="connsiteY22548"/>
              </a:cxn>
              <a:cxn ang="0">
                <a:pos x="connsiteX22549" y="connsiteY22549"/>
              </a:cxn>
              <a:cxn ang="0">
                <a:pos x="connsiteX22550" y="connsiteY22550"/>
              </a:cxn>
              <a:cxn ang="0">
                <a:pos x="connsiteX22551" y="connsiteY22551"/>
              </a:cxn>
              <a:cxn ang="0">
                <a:pos x="connsiteX22552" y="connsiteY22552"/>
              </a:cxn>
              <a:cxn ang="0">
                <a:pos x="connsiteX22553" y="connsiteY22553"/>
              </a:cxn>
              <a:cxn ang="0">
                <a:pos x="connsiteX22554" y="connsiteY22554"/>
              </a:cxn>
              <a:cxn ang="0">
                <a:pos x="connsiteX22555" y="connsiteY22555"/>
              </a:cxn>
              <a:cxn ang="0">
                <a:pos x="connsiteX22556" y="connsiteY22556"/>
              </a:cxn>
              <a:cxn ang="0">
                <a:pos x="connsiteX22557" y="connsiteY22557"/>
              </a:cxn>
              <a:cxn ang="0">
                <a:pos x="connsiteX22558" y="connsiteY22558"/>
              </a:cxn>
              <a:cxn ang="0">
                <a:pos x="connsiteX22559" y="connsiteY22559"/>
              </a:cxn>
              <a:cxn ang="0">
                <a:pos x="connsiteX22560" y="connsiteY22560"/>
              </a:cxn>
              <a:cxn ang="0">
                <a:pos x="connsiteX22561" y="connsiteY22561"/>
              </a:cxn>
              <a:cxn ang="0">
                <a:pos x="connsiteX22562" y="connsiteY22562"/>
              </a:cxn>
              <a:cxn ang="0">
                <a:pos x="connsiteX22563" y="connsiteY22563"/>
              </a:cxn>
              <a:cxn ang="0">
                <a:pos x="connsiteX22564" y="connsiteY22564"/>
              </a:cxn>
              <a:cxn ang="0">
                <a:pos x="connsiteX22565" y="connsiteY22565"/>
              </a:cxn>
              <a:cxn ang="0">
                <a:pos x="connsiteX22566" y="connsiteY22566"/>
              </a:cxn>
              <a:cxn ang="0">
                <a:pos x="connsiteX22567" y="connsiteY22567"/>
              </a:cxn>
              <a:cxn ang="0">
                <a:pos x="connsiteX22568" y="connsiteY22568"/>
              </a:cxn>
              <a:cxn ang="0">
                <a:pos x="connsiteX22569" y="connsiteY22569"/>
              </a:cxn>
              <a:cxn ang="0">
                <a:pos x="connsiteX22570" y="connsiteY22570"/>
              </a:cxn>
              <a:cxn ang="0">
                <a:pos x="connsiteX22571" y="connsiteY22571"/>
              </a:cxn>
              <a:cxn ang="0">
                <a:pos x="connsiteX22572" y="connsiteY22572"/>
              </a:cxn>
              <a:cxn ang="0">
                <a:pos x="connsiteX22573" y="connsiteY22573"/>
              </a:cxn>
              <a:cxn ang="0">
                <a:pos x="connsiteX22574" y="connsiteY22574"/>
              </a:cxn>
              <a:cxn ang="0">
                <a:pos x="connsiteX22575" y="connsiteY22575"/>
              </a:cxn>
              <a:cxn ang="0">
                <a:pos x="connsiteX22576" y="connsiteY22576"/>
              </a:cxn>
              <a:cxn ang="0">
                <a:pos x="connsiteX22577" y="connsiteY22577"/>
              </a:cxn>
              <a:cxn ang="0">
                <a:pos x="connsiteX22578" y="connsiteY22578"/>
              </a:cxn>
              <a:cxn ang="0">
                <a:pos x="connsiteX22579" y="connsiteY22579"/>
              </a:cxn>
              <a:cxn ang="0">
                <a:pos x="connsiteX22580" y="connsiteY22580"/>
              </a:cxn>
              <a:cxn ang="0">
                <a:pos x="connsiteX22581" y="connsiteY22581"/>
              </a:cxn>
              <a:cxn ang="0">
                <a:pos x="connsiteX22582" y="connsiteY22582"/>
              </a:cxn>
              <a:cxn ang="0">
                <a:pos x="connsiteX22583" y="connsiteY22583"/>
              </a:cxn>
              <a:cxn ang="0">
                <a:pos x="connsiteX22584" y="connsiteY22584"/>
              </a:cxn>
              <a:cxn ang="0">
                <a:pos x="connsiteX22585" y="connsiteY22585"/>
              </a:cxn>
              <a:cxn ang="0">
                <a:pos x="connsiteX22586" y="connsiteY22586"/>
              </a:cxn>
              <a:cxn ang="0">
                <a:pos x="connsiteX22587" y="connsiteY22587"/>
              </a:cxn>
              <a:cxn ang="0">
                <a:pos x="connsiteX22588" y="connsiteY22588"/>
              </a:cxn>
              <a:cxn ang="0">
                <a:pos x="connsiteX22589" y="connsiteY22589"/>
              </a:cxn>
              <a:cxn ang="0">
                <a:pos x="connsiteX22590" y="connsiteY22590"/>
              </a:cxn>
              <a:cxn ang="0">
                <a:pos x="connsiteX22591" y="connsiteY22591"/>
              </a:cxn>
              <a:cxn ang="0">
                <a:pos x="connsiteX22592" y="connsiteY22592"/>
              </a:cxn>
              <a:cxn ang="0">
                <a:pos x="connsiteX22593" y="connsiteY22593"/>
              </a:cxn>
              <a:cxn ang="0">
                <a:pos x="connsiteX22594" y="connsiteY22594"/>
              </a:cxn>
              <a:cxn ang="0">
                <a:pos x="connsiteX22595" y="connsiteY22595"/>
              </a:cxn>
              <a:cxn ang="0">
                <a:pos x="connsiteX22596" y="connsiteY22596"/>
              </a:cxn>
              <a:cxn ang="0">
                <a:pos x="connsiteX22597" y="connsiteY22597"/>
              </a:cxn>
              <a:cxn ang="0">
                <a:pos x="connsiteX22598" y="connsiteY22598"/>
              </a:cxn>
              <a:cxn ang="0">
                <a:pos x="connsiteX22599" y="connsiteY22599"/>
              </a:cxn>
              <a:cxn ang="0">
                <a:pos x="connsiteX22600" y="connsiteY22600"/>
              </a:cxn>
              <a:cxn ang="0">
                <a:pos x="connsiteX22601" y="connsiteY22601"/>
              </a:cxn>
              <a:cxn ang="0">
                <a:pos x="connsiteX22602" y="connsiteY22602"/>
              </a:cxn>
              <a:cxn ang="0">
                <a:pos x="connsiteX22603" y="connsiteY22603"/>
              </a:cxn>
              <a:cxn ang="0">
                <a:pos x="connsiteX22604" y="connsiteY22604"/>
              </a:cxn>
              <a:cxn ang="0">
                <a:pos x="connsiteX22605" y="connsiteY22605"/>
              </a:cxn>
              <a:cxn ang="0">
                <a:pos x="connsiteX22606" y="connsiteY22606"/>
              </a:cxn>
              <a:cxn ang="0">
                <a:pos x="connsiteX22607" y="connsiteY22607"/>
              </a:cxn>
              <a:cxn ang="0">
                <a:pos x="connsiteX22608" y="connsiteY22608"/>
              </a:cxn>
              <a:cxn ang="0">
                <a:pos x="connsiteX22609" y="connsiteY22609"/>
              </a:cxn>
              <a:cxn ang="0">
                <a:pos x="connsiteX22610" y="connsiteY22610"/>
              </a:cxn>
              <a:cxn ang="0">
                <a:pos x="connsiteX22611" y="connsiteY22611"/>
              </a:cxn>
              <a:cxn ang="0">
                <a:pos x="connsiteX22612" y="connsiteY22612"/>
              </a:cxn>
              <a:cxn ang="0">
                <a:pos x="connsiteX22613" y="connsiteY22613"/>
              </a:cxn>
              <a:cxn ang="0">
                <a:pos x="connsiteX22614" y="connsiteY22614"/>
              </a:cxn>
              <a:cxn ang="0">
                <a:pos x="connsiteX22615" y="connsiteY22615"/>
              </a:cxn>
              <a:cxn ang="0">
                <a:pos x="connsiteX22616" y="connsiteY22616"/>
              </a:cxn>
              <a:cxn ang="0">
                <a:pos x="connsiteX22617" y="connsiteY22617"/>
              </a:cxn>
              <a:cxn ang="0">
                <a:pos x="connsiteX22618" y="connsiteY22618"/>
              </a:cxn>
              <a:cxn ang="0">
                <a:pos x="connsiteX22619" y="connsiteY22619"/>
              </a:cxn>
              <a:cxn ang="0">
                <a:pos x="connsiteX22620" y="connsiteY22620"/>
              </a:cxn>
              <a:cxn ang="0">
                <a:pos x="connsiteX22621" y="connsiteY22621"/>
              </a:cxn>
              <a:cxn ang="0">
                <a:pos x="connsiteX22622" y="connsiteY22622"/>
              </a:cxn>
              <a:cxn ang="0">
                <a:pos x="connsiteX22623" y="connsiteY22623"/>
              </a:cxn>
              <a:cxn ang="0">
                <a:pos x="connsiteX22624" y="connsiteY22624"/>
              </a:cxn>
              <a:cxn ang="0">
                <a:pos x="connsiteX22625" y="connsiteY22625"/>
              </a:cxn>
              <a:cxn ang="0">
                <a:pos x="connsiteX22626" y="connsiteY22626"/>
              </a:cxn>
              <a:cxn ang="0">
                <a:pos x="connsiteX22627" y="connsiteY22627"/>
              </a:cxn>
              <a:cxn ang="0">
                <a:pos x="connsiteX22628" y="connsiteY22628"/>
              </a:cxn>
              <a:cxn ang="0">
                <a:pos x="connsiteX22629" y="connsiteY22629"/>
              </a:cxn>
              <a:cxn ang="0">
                <a:pos x="connsiteX22630" y="connsiteY22630"/>
              </a:cxn>
              <a:cxn ang="0">
                <a:pos x="connsiteX22631" y="connsiteY22631"/>
              </a:cxn>
              <a:cxn ang="0">
                <a:pos x="connsiteX22632" y="connsiteY22632"/>
              </a:cxn>
              <a:cxn ang="0">
                <a:pos x="connsiteX22633" y="connsiteY22633"/>
              </a:cxn>
              <a:cxn ang="0">
                <a:pos x="connsiteX22634" y="connsiteY22634"/>
              </a:cxn>
              <a:cxn ang="0">
                <a:pos x="connsiteX22635" y="connsiteY22635"/>
              </a:cxn>
              <a:cxn ang="0">
                <a:pos x="connsiteX22636" y="connsiteY22636"/>
              </a:cxn>
              <a:cxn ang="0">
                <a:pos x="connsiteX22637" y="connsiteY22637"/>
              </a:cxn>
              <a:cxn ang="0">
                <a:pos x="connsiteX22638" y="connsiteY22638"/>
              </a:cxn>
              <a:cxn ang="0">
                <a:pos x="connsiteX22639" y="connsiteY22639"/>
              </a:cxn>
              <a:cxn ang="0">
                <a:pos x="connsiteX22640" y="connsiteY22640"/>
              </a:cxn>
              <a:cxn ang="0">
                <a:pos x="connsiteX22641" y="connsiteY22641"/>
              </a:cxn>
              <a:cxn ang="0">
                <a:pos x="connsiteX22642" y="connsiteY22642"/>
              </a:cxn>
              <a:cxn ang="0">
                <a:pos x="connsiteX22643" y="connsiteY22643"/>
              </a:cxn>
              <a:cxn ang="0">
                <a:pos x="connsiteX22644" y="connsiteY22644"/>
              </a:cxn>
              <a:cxn ang="0">
                <a:pos x="connsiteX22645" y="connsiteY22645"/>
              </a:cxn>
              <a:cxn ang="0">
                <a:pos x="connsiteX22646" y="connsiteY22646"/>
              </a:cxn>
              <a:cxn ang="0">
                <a:pos x="connsiteX22647" y="connsiteY22647"/>
              </a:cxn>
              <a:cxn ang="0">
                <a:pos x="connsiteX22648" y="connsiteY22648"/>
              </a:cxn>
              <a:cxn ang="0">
                <a:pos x="connsiteX22649" y="connsiteY22649"/>
              </a:cxn>
              <a:cxn ang="0">
                <a:pos x="connsiteX22650" y="connsiteY22650"/>
              </a:cxn>
              <a:cxn ang="0">
                <a:pos x="connsiteX22651" y="connsiteY22651"/>
              </a:cxn>
              <a:cxn ang="0">
                <a:pos x="connsiteX22652" y="connsiteY22652"/>
              </a:cxn>
              <a:cxn ang="0">
                <a:pos x="connsiteX22653" y="connsiteY22653"/>
              </a:cxn>
              <a:cxn ang="0">
                <a:pos x="connsiteX22654" y="connsiteY22654"/>
              </a:cxn>
              <a:cxn ang="0">
                <a:pos x="connsiteX22655" y="connsiteY22655"/>
              </a:cxn>
              <a:cxn ang="0">
                <a:pos x="connsiteX22656" y="connsiteY22656"/>
              </a:cxn>
              <a:cxn ang="0">
                <a:pos x="connsiteX22657" y="connsiteY22657"/>
              </a:cxn>
              <a:cxn ang="0">
                <a:pos x="connsiteX22658" y="connsiteY22658"/>
              </a:cxn>
              <a:cxn ang="0">
                <a:pos x="connsiteX22659" y="connsiteY22659"/>
              </a:cxn>
              <a:cxn ang="0">
                <a:pos x="connsiteX22660" y="connsiteY22660"/>
              </a:cxn>
              <a:cxn ang="0">
                <a:pos x="connsiteX22661" y="connsiteY22661"/>
              </a:cxn>
              <a:cxn ang="0">
                <a:pos x="connsiteX22662" y="connsiteY22662"/>
              </a:cxn>
              <a:cxn ang="0">
                <a:pos x="connsiteX22663" y="connsiteY22663"/>
              </a:cxn>
              <a:cxn ang="0">
                <a:pos x="connsiteX22664" y="connsiteY22664"/>
              </a:cxn>
              <a:cxn ang="0">
                <a:pos x="connsiteX22665" y="connsiteY22665"/>
              </a:cxn>
              <a:cxn ang="0">
                <a:pos x="connsiteX22666" y="connsiteY22666"/>
              </a:cxn>
              <a:cxn ang="0">
                <a:pos x="connsiteX22667" y="connsiteY22667"/>
              </a:cxn>
              <a:cxn ang="0">
                <a:pos x="connsiteX22668" y="connsiteY22668"/>
              </a:cxn>
              <a:cxn ang="0">
                <a:pos x="connsiteX22669" y="connsiteY22669"/>
              </a:cxn>
              <a:cxn ang="0">
                <a:pos x="connsiteX22670" y="connsiteY22670"/>
              </a:cxn>
              <a:cxn ang="0">
                <a:pos x="connsiteX22671" y="connsiteY22671"/>
              </a:cxn>
              <a:cxn ang="0">
                <a:pos x="connsiteX22672" y="connsiteY22672"/>
              </a:cxn>
              <a:cxn ang="0">
                <a:pos x="connsiteX22673" y="connsiteY22673"/>
              </a:cxn>
              <a:cxn ang="0">
                <a:pos x="connsiteX22674" y="connsiteY22674"/>
              </a:cxn>
              <a:cxn ang="0">
                <a:pos x="connsiteX22675" y="connsiteY22675"/>
              </a:cxn>
              <a:cxn ang="0">
                <a:pos x="connsiteX22676" y="connsiteY22676"/>
              </a:cxn>
              <a:cxn ang="0">
                <a:pos x="connsiteX22677" y="connsiteY22677"/>
              </a:cxn>
              <a:cxn ang="0">
                <a:pos x="connsiteX22678" y="connsiteY22678"/>
              </a:cxn>
              <a:cxn ang="0">
                <a:pos x="connsiteX22679" y="connsiteY22679"/>
              </a:cxn>
              <a:cxn ang="0">
                <a:pos x="connsiteX22680" y="connsiteY22680"/>
              </a:cxn>
              <a:cxn ang="0">
                <a:pos x="connsiteX22681" y="connsiteY22681"/>
              </a:cxn>
              <a:cxn ang="0">
                <a:pos x="connsiteX22682" y="connsiteY22682"/>
              </a:cxn>
              <a:cxn ang="0">
                <a:pos x="connsiteX22683" y="connsiteY22683"/>
              </a:cxn>
              <a:cxn ang="0">
                <a:pos x="connsiteX22684" y="connsiteY22684"/>
              </a:cxn>
              <a:cxn ang="0">
                <a:pos x="connsiteX22685" y="connsiteY22685"/>
              </a:cxn>
              <a:cxn ang="0">
                <a:pos x="connsiteX22686" y="connsiteY22686"/>
              </a:cxn>
              <a:cxn ang="0">
                <a:pos x="connsiteX22687" y="connsiteY22687"/>
              </a:cxn>
              <a:cxn ang="0">
                <a:pos x="connsiteX22688" y="connsiteY22688"/>
              </a:cxn>
              <a:cxn ang="0">
                <a:pos x="connsiteX22689" y="connsiteY22689"/>
              </a:cxn>
              <a:cxn ang="0">
                <a:pos x="connsiteX22690" y="connsiteY22690"/>
              </a:cxn>
              <a:cxn ang="0">
                <a:pos x="connsiteX22691" y="connsiteY22691"/>
              </a:cxn>
              <a:cxn ang="0">
                <a:pos x="connsiteX22692" y="connsiteY22692"/>
              </a:cxn>
              <a:cxn ang="0">
                <a:pos x="connsiteX22693" y="connsiteY22693"/>
              </a:cxn>
              <a:cxn ang="0">
                <a:pos x="connsiteX22694" y="connsiteY22694"/>
              </a:cxn>
              <a:cxn ang="0">
                <a:pos x="connsiteX22695" y="connsiteY22695"/>
              </a:cxn>
              <a:cxn ang="0">
                <a:pos x="connsiteX22696" y="connsiteY22696"/>
              </a:cxn>
              <a:cxn ang="0">
                <a:pos x="connsiteX22697" y="connsiteY22697"/>
              </a:cxn>
              <a:cxn ang="0">
                <a:pos x="connsiteX22698" y="connsiteY22698"/>
              </a:cxn>
              <a:cxn ang="0">
                <a:pos x="connsiteX22699" y="connsiteY22699"/>
              </a:cxn>
              <a:cxn ang="0">
                <a:pos x="connsiteX22700" y="connsiteY22700"/>
              </a:cxn>
              <a:cxn ang="0">
                <a:pos x="connsiteX22701" y="connsiteY22701"/>
              </a:cxn>
              <a:cxn ang="0">
                <a:pos x="connsiteX22702" y="connsiteY22702"/>
              </a:cxn>
              <a:cxn ang="0">
                <a:pos x="connsiteX22703" y="connsiteY22703"/>
              </a:cxn>
              <a:cxn ang="0">
                <a:pos x="connsiteX22704" y="connsiteY22704"/>
              </a:cxn>
              <a:cxn ang="0">
                <a:pos x="connsiteX22705" y="connsiteY22705"/>
              </a:cxn>
              <a:cxn ang="0">
                <a:pos x="connsiteX22706" y="connsiteY22706"/>
              </a:cxn>
              <a:cxn ang="0">
                <a:pos x="connsiteX22707" y="connsiteY22707"/>
              </a:cxn>
              <a:cxn ang="0">
                <a:pos x="connsiteX22708" y="connsiteY22708"/>
              </a:cxn>
              <a:cxn ang="0">
                <a:pos x="connsiteX22709" y="connsiteY22709"/>
              </a:cxn>
              <a:cxn ang="0">
                <a:pos x="connsiteX22710" y="connsiteY22710"/>
              </a:cxn>
              <a:cxn ang="0">
                <a:pos x="connsiteX22711" y="connsiteY22711"/>
              </a:cxn>
              <a:cxn ang="0">
                <a:pos x="connsiteX22712" y="connsiteY22712"/>
              </a:cxn>
              <a:cxn ang="0">
                <a:pos x="connsiteX22713" y="connsiteY22713"/>
              </a:cxn>
              <a:cxn ang="0">
                <a:pos x="connsiteX22714" y="connsiteY22714"/>
              </a:cxn>
              <a:cxn ang="0">
                <a:pos x="connsiteX22715" y="connsiteY22715"/>
              </a:cxn>
              <a:cxn ang="0">
                <a:pos x="connsiteX22716" y="connsiteY22716"/>
              </a:cxn>
              <a:cxn ang="0">
                <a:pos x="connsiteX22717" y="connsiteY22717"/>
              </a:cxn>
              <a:cxn ang="0">
                <a:pos x="connsiteX22718" y="connsiteY22718"/>
              </a:cxn>
              <a:cxn ang="0">
                <a:pos x="connsiteX22719" y="connsiteY22719"/>
              </a:cxn>
              <a:cxn ang="0">
                <a:pos x="connsiteX22720" y="connsiteY22720"/>
              </a:cxn>
              <a:cxn ang="0">
                <a:pos x="connsiteX22721" y="connsiteY22721"/>
              </a:cxn>
              <a:cxn ang="0">
                <a:pos x="connsiteX22722" y="connsiteY22722"/>
              </a:cxn>
              <a:cxn ang="0">
                <a:pos x="connsiteX22723" y="connsiteY22723"/>
              </a:cxn>
              <a:cxn ang="0">
                <a:pos x="connsiteX22724" y="connsiteY22724"/>
              </a:cxn>
              <a:cxn ang="0">
                <a:pos x="connsiteX22725" y="connsiteY22725"/>
              </a:cxn>
              <a:cxn ang="0">
                <a:pos x="connsiteX22726" y="connsiteY22726"/>
              </a:cxn>
              <a:cxn ang="0">
                <a:pos x="connsiteX22727" y="connsiteY22727"/>
              </a:cxn>
              <a:cxn ang="0">
                <a:pos x="connsiteX22728" y="connsiteY22728"/>
              </a:cxn>
              <a:cxn ang="0">
                <a:pos x="connsiteX22729" y="connsiteY22729"/>
              </a:cxn>
              <a:cxn ang="0">
                <a:pos x="connsiteX22730" y="connsiteY22730"/>
              </a:cxn>
              <a:cxn ang="0">
                <a:pos x="connsiteX22731" y="connsiteY22731"/>
              </a:cxn>
              <a:cxn ang="0">
                <a:pos x="connsiteX22732" y="connsiteY22732"/>
              </a:cxn>
              <a:cxn ang="0">
                <a:pos x="connsiteX22733" y="connsiteY22733"/>
              </a:cxn>
              <a:cxn ang="0">
                <a:pos x="connsiteX22734" y="connsiteY22734"/>
              </a:cxn>
              <a:cxn ang="0">
                <a:pos x="connsiteX22735" y="connsiteY22735"/>
              </a:cxn>
              <a:cxn ang="0">
                <a:pos x="connsiteX22736" y="connsiteY22736"/>
              </a:cxn>
              <a:cxn ang="0">
                <a:pos x="connsiteX22737" y="connsiteY22737"/>
              </a:cxn>
              <a:cxn ang="0">
                <a:pos x="connsiteX22738" y="connsiteY22738"/>
              </a:cxn>
              <a:cxn ang="0">
                <a:pos x="connsiteX22739" y="connsiteY22739"/>
              </a:cxn>
              <a:cxn ang="0">
                <a:pos x="connsiteX22740" y="connsiteY22740"/>
              </a:cxn>
              <a:cxn ang="0">
                <a:pos x="connsiteX22741" y="connsiteY22741"/>
              </a:cxn>
              <a:cxn ang="0">
                <a:pos x="connsiteX22742" y="connsiteY22742"/>
              </a:cxn>
              <a:cxn ang="0">
                <a:pos x="connsiteX22743" y="connsiteY22743"/>
              </a:cxn>
              <a:cxn ang="0">
                <a:pos x="connsiteX22744" y="connsiteY22744"/>
              </a:cxn>
              <a:cxn ang="0">
                <a:pos x="connsiteX22745" y="connsiteY22745"/>
              </a:cxn>
              <a:cxn ang="0">
                <a:pos x="connsiteX22746" y="connsiteY22746"/>
              </a:cxn>
              <a:cxn ang="0">
                <a:pos x="connsiteX22747" y="connsiteY22747"/>
              </a:cxn>
              <a:cxn ang="0">
                <a:pos x="connsiteX22748" y="connsiteY22748"/>
              </a:cxn>
              <a:cxn ang="0">
                <a:pos x="connsiteX22749" y="connsiteY22749"/>
              </a:cxn>
              <a:cxn ang="0">
                <a:pos x="connsiteX22750" y="connsiteY22750"/>
              </a:cxn>
              <a:cxn ang="0">
                <a:pos x="connsiteX22751" y="connsiteY22751"/>
              </a:cxn>
              <a:cxn ang="0">
                <a:pos x="connsiteX22752" y="connsiteY22752"/>
              </a:cxn>
              <a:cxn ang="0">
                <a:pos x="connsiteX22753" y="connsiteY22753"/>
              </a:cxn>
              <a:cxn ang="0">
                <a:pos x="connsiteX22754" y="connsiteY22754"/>
              </a:cxn>
              <a:cxn ang="0">
                <a:pos x="connsiteX22755" y="connsiteY22755"/>
              </a:cxn>
              <a:cxn ang="0">
                <a:pos x="connsiteX22756" y="connsiteY22756"/>
              </a:cxn>
              <a:cxn ang="0">
                <a:pos x="connsiteX22757" y="connsiteY22757"/>
              </a:cxn>
              <a:cxn ang="0">
                <a:pos x="connsiteX22758" y="connsiteY22758"/>
              </a:cxn>
              <a:cxn ang="0">
                <a:pos x="connsiteX22759" y="connsiteY22759"/>
              </a:cxn>
              <a:cxn ang="0">
                <a:pos x="connsiteX22760" y="connsiteY22760"/>
              </a:cxn>
              <a:cxn ang="0">
                <a:pos x="connsiteX22761" y="connsiteY22761"/>
              </a:cxn>
              <a:cxn ang="0">
                <a:pos x="connsiteX22762" y="connsiteY22762"/>
              </a:cxn>
              <a:cxn ang="0">
                <a:pos x="connsiteX22763" y="connsiteY22763"/>
              </a:cxn>
              <a:cxn ang="0">
                <a:pos x="connsiteX22764" y="connsiteY22764"/>
              </a:cxn>
              <a:cxn ang="0">
                <a:pos x="connsiteX22765" y="connsiteY22765"/>
              </a:cxn>
              <a:cxn ang="0">
                <a:pos x="connsiteX22766" y="connsiteY22766"/>
              </a:cxn>
              <a:cxn ang="0">
                <a:pos x="connsiteX22767" y="connsiteY22767"/>
              </a:cxn>
              <a:cxn ang="0">
                <a:pos x="connsiteX22768" y="connsiteY22768"/>
              </a:cxn>
              <a:cxn ang="0">
                <a:pos x="connsiteX22769" y="connsiteY22769"/>
              </a:cxn>
              <a:cxn ang="0">
                <a:pos x="connsiteX22770" y="connsiteY22770"/>
              </a:cxn>
              <a:cxn ang="0">
                <a:pos x="connsiteX22771" y="connsiteY22771"/>
              </a:cxn>
              <a:cxn ang="0">
                <a:pos x="connsiteX22772" y="connsiteY22772"/>
              </a:cxn>
              <a:cxn ang="0">
                <a:pos x="connsiteX22773" y="connsiteY22773"/>
              </a:cxn>
              <a:cxn ang="0">
                <a:pos x="connsiteX22774" y="connsiteY22774"/>
              </a:cxn>
              <a:cxn ang="0">
                <a:pos x="connsiteX22775" y="connsiteY22775"/>
              </a:cxn>
              <a:cxn ang="0">
                <a:pos x="connsiteX22776" y="connsiteY22776"/>
              </a:cxn>
              <a:cxn ang="0">
                <a:pos x="connsiteX22777" y="connsiteY22777"/>
              </a:cxn>
              <a:cxn ang="0">
                <a:pos x="connsiteX22778" y="connsiteY22778"/>
              </a:cxn>
              <a:cxn ang="0">
                <a:pos x="connsiteX22779" y="connsiteY22779"/>
              </a:cxn>
              <a:cxn ang="0">
                <a:pos x="connsiteX22780" y="connsiteY22780"/>
              </a:cxn>
              <a:cxn ang="0">
                <a:pos x="connsiteX22781" y="connsiteY22781"/>
              </a:cxn>
              <a:cxn ang="0">
                <a:pos x="connsiteX22782" y="connsiteY22782"/>
              </a:cxn>
              <a:cxn ang="0">
                <a:pos x="connsiteX22783" y="connsiteY22783"/>
              </a:cxn>
              <a:cxn ang="0">
                <a:pos x="connsiteX22784" y="connsiteY22784"/>
              </a:cxn>
              <a:cxn ang="0">
                <a:pos x="connsiteX22785" y="connsiteY22785"/>
              </a:cxn>
              <a:cxn ang="0">
                <a:pos x="connsiteX22786" y="connsiteY22786"/>
              </a:cxn>
              <a:cxn ang="0">
                <a:pos x="connsiteX22787" y="connsiteY22787"/>
              </a:cxn>
              <a:cxn ang="0">
                <a:pos x="connsiteX22788" y="connsiteY22788"/>
              </a:cxn>
              <a:cxn ang="0">
                <a:pos x="connsiteX22789" y="connsiteY22789"/>
              </a:cxn>
              <a:cxn ang="0">
                <a:pos x="connsiteX22790" y="connsiteY22790"/>
              </a:cxn>
              <a:cxn ang="0">
                <a:pos x="connsiteX22791" y="connsiteY22791"/>
              </a:cxn>
              <a:cxn ang="0">
                <a:pos x="connsiteX22792" y="connsiteY22792"/>
              </a:cxn>
              <a:cxn ang="0">
                <a:pos x="connsiteX22793" y="connsiteY22793"/>
              </a:cxn>
              <a:cxn ang="0">
                <a:pos x="connsiteX22794" y="connsiteY22794"/>
              </a:cxn>
              <a:cxn ang="0">
                <a:pos x="connsiteX22795" y="connsiteY22795"/>
              </a:cxn>
              <a:cxn ang="0">
                <a:pos x="connsiteX22796" y="connsiteY22796"/>
              </a:cxn>
              <a:cxn ang="0">
                <a:pos x="connsiteX22797" y="connsiteY22797"/>
              </a:cxn>
              <a:cxn ang="0">
                <a:pos x="connsiteX22798" y="connsiteY22798"/>
              </a:cxn>
              <a:cxn ang="0">
                <a:pos x="connsiteX22799" y="connsiteY22799"/>
              </a:cxn>
              <a:cxn ang="0">
                <a:pos x="connsiteX22800" y="connsiteY22800"/>
              </a:cxn>
              <a:cxn ang="0">
                <a:pos x="connsiteX22801" y="connsiteY22801"/>
              </a:cxn>
              <a:cxn ang="0">
                <a:pos x="connsiteX22802" y="connsiteY22802"/>
              </a:cxn>
              <a:cxn ang="0">
                <a:pos x="connsiteX22803" y="connsiteY22803"/>
              </a:cxn>
              <a:cxn ang="0">
                <a:pos x="connsiteX22804" y="connsiteY22804"/>
              </a:cxn>
              <a:cxn ang="0">
                <a:pos x="connsiteX22805" y="connsiteY22805"/>
              </a:cxn>
              <a:cxn ang="0">
                <a:pos x="connsiteX22806" y="connsiteY22806"/>
              </a:cxn>
              <a:cxn ang="0">
                <a:pos x="connsiteX22807" y="connsiteY22807"/>
              </a:cxn>
              <a:cxn ang="0">
                <a:pos x="connsiteX22808" y="connsiteY22808"/>
              </a:cxn>
              <a:cxn ang="0">
                <a:pos x="connsiteX22809" y="connsiteY22809"/>
              </a:cxn>
              <a:cxn ang="0">
                <a:pos x="connsiteX22810" y="connsiteY22810"/>
              </a:cxn>
              <a:cxn ang="0">
                <a:pos x="connsiteX22811" y="connsiteY22811"/>
              </a:cxn>
              <a:cxn ang="0">
                <a:pos x="connsiteX22812" y="connsiteY22812"/>
              </a:cxn>
              <a:cxn ang="0">
                <a:pos x="connsiteX22813" y="connsiteY22813"/>
              </a:cxn>
              <a:cxn ang="0">
                <a:pos x="connsiteX22814" y="connsiteY22814"/>
              </a:cxn>
              <a:cxn ang="0">
                <a:pos x="connsiteX22815" y="connsiteY22815"/>
              </a:cxn>
              <a:cxn ang="0">
                <a:pos x="connsiteX22816" y="connsiteY22816"/>
              </a:cxn>
              <a:cxn ang="0">
                <a:pos x="connsiteX22817" y="connsiteY22817"/>
              </a:cxn>
              <a:cxn ang="0">
                <a:pos x="connsiteX22818" y="connsiteY22818"/>
              </a:cxn>
              <a:cxn ang="0">
                <a:pos x="connsiteX22819" y="connsiteY22819"/>
              </a:cxn>
              <a:cxn ang="0">
                <a:pos x="connsiteX22820" y="connsiteY22820"/>
              </a:cxn>
              <a:cxn ang="0">
                <a:pos x="connsiteX22821" y="connsiteY22821"/>
              </a:cxn>
              <a:cxn ang="0">
                <a:pos x="connsiteX22822" y="connsiteY22822"/>
              </a:cxn>
              <a:cxn ang="0">
                <a:pos x="connsiteX22823" y="connsiteY22823"/>
              </a:cxn>
              <a:cxn ang="0">
                <a:pos x="connsiteX22824" y="connsiteY22824"/>
              </a:cxn>
              <a:cxn ang="0">
                <a:pos x="connsiteX22825" y="connsiteY22825"/>
              </a:cxn>
              <a:cxn ang="0">
                <a:pos x="connsiteX22826" y="connsiteY22826"/>
              </a:cxn>
              <a:cxn ang="0">
                <a:pos x="connsiteX22827" y="connsiteY22827"/>
              </a:cxn>
              <a:cxn ang="0">
                <a:pos x="connsiteX22828" y="connsiteY22828"/>
              </a:cxn>
              <a:cxn ang="0">
                <a:pos x="connsiteX22829" y="connsiteY22829"/>
              </a:cxn>
              <a:cxn ang="0">
                <a:pos x="connsiteX22830" y="connsiteY22830"/>
              </a:cxn>
              <a:cxn ang="0">
                <a:pos x="connsiteX22831" y="connsiteY22831"/>
              </a:cxn>
              <a:cxn ang="0">
                <a:pos x="connsiteX22832" y="connsiteY22832"/>
              </a:cxn>
              <a:cxn ang="0">
                <a:pos x="connsiteX22833" y="connsiteY22833"/>
              </a:cxn>
              <a:cxn ang="0">
                <a:pos x="connsiteX22834" y="connsiteY22834"/>
              </a:cxn>
              <a:cxn ang="0">
                <a:pos x="connsiteX22835" y="connsiteY22835"/>
              </a:cxn>
              <a:cxn ang="0">
                <a:pos x="connsiteX22836" y="connsiteY22836"/>
              </a:cxn>
              <a:cxn ang="0">
                <a:pos x="connsiteX22837" y="connsiteY22837"/>
              </a:cxn>
              <a:cxn ang="0">
                <a:pos x="connsiteX22838" y="connsiteY22838"/>
              </a:cxn>
              <a:cxn ang="0">
                <a:pos x="connsiteX22839" y="connsiteY22839"/>
              </a:cxn>
              <a:cxn ang="0">
                <a:pos x="connsiteX22840" y="connsiteY22840"/>
              </a:cxn>
              <a:cxn ang="0">
                <a:pos x="connsiteX22841" y="connsiteY22841"/>
              </a:cxn>
              <a:cxn ang="0">
                <a:pos x="connsiteX22842" y="connsiteY22842"/>
              </a:cxn>
              <a:cxn ang="0">
                <a:pos x="connsiteX22843" y="connsiteY22843"/>
              </a:cxn>
              <a:cxn ang="0">
                <a:pos x="connsiteX22844" y="connsiteY22844"/>
              </a:cxn>
              <a:cxn ang="0">
                <a:pos x="connsiteX22845" y="connsiteY22845"/>
              </a:cxn>
              <a:cxn ang="0">
                <a:pos x="connsiteX22846" y="connsiteY22846"/>
              </a:cxn>
              <a:cxn ang="0">
                <a:pos x="connsiteX22847" y="connsiteY22847"/>
              </a:cxn>
              <a:cxn ang="0">
                <a:pos x="connsiteX22848" y="connsiteY22848"/>
              </a:cxn>
              <a:cxn ang="0">
                <a:pos x="connsiteX22849" y="connsiteY22849"/>
              </a:cxn>
              <a:cxn ang="0">
                <a:pos x="connsiteX22850" y="connsiteY22850"/>
              </a:cxn>
              <a:cxn ang="0">
                <a:pos x="connsiteX22851" y="connsiteY22851"/>
              </a:cxn>
              <a:cxn ang="0">
                <a:pos x="connsiteX22852" y="connsiteY22852"/>
              </a:cxn>
              <a:cxn ang="0">
                <a:pos x="connsiteX22853" y="connsiteY22853"/>
              </a:cxn>
              <a:cxn ang="0">
                <a:pos x="connsiteX22854" y="connsiteY22854"/>
              </a:cxn>
              <a:cxn ang="0">
                <a:pos x="connsiteX22855" y="connsiteY22855"/>
              </a:cxn>
              <a:cxn ang="0">
                <a:pos x="connsiteX22856" y="connsiteY22856"/>
              </a:cxn>
              <a:cxn ang="0">
                <a:pos x="connsiteX22857" y="connsiteY22857"/>
              </a:cxn>
              <a:cxn ang="0">
                <a:pos x="connsiteX22858" y="connsiteY22858"/>
              </a:cxn>
              <a:cxn ang="0">
                <a:pos x="connsiteX22859" y="connsiteY22859"/>
              </a:cxn>
              <a:cxn ang="0">
                <a:pos x="connsiteX22860" y="connsiteY22860"/>
              </a:cxn>
              <a:cxn ang="0">
                <a:pos x="connsiteX22861" y="connsiteY22861"/>
              </a:cxn>
              <a:cxn ang="0">
                <a:pos x="connsiteX22862" y="connsiteY22862"/>
              </a:cxn>
              <a:cxn ang="0">
                <a:pos x="connsiteX22863" y="connsiteY22863"/>
              </a:cxn>
              <a:cxn ang="0">
                <a:pos x="connsiteX22864" y="connsiteY22864"/>
              </a:cxn>
              <a:cxn ang="0">
                <a:pos x="connsiteX22865" y="connsiteY22865"/>
              </a:cxn>
              <a:cxn ang="0">
                <a:pos x="connsiteX22866" y="connsiteY22866"/>
              </a:cxn>
              <a:cxn ang="0">
                <a:pos x="connsiteX22867" y="connsiteY22867"/>
              </a:cxn>
              <a:cxn ang="0">
                <a:pos x="connsiteX22868" y="connsiteY22868"/>
              </a:cxn>
              <a:cxn ang="0">
                <a:pos x="connsiteX22869" y="connsiteY22869"/>
              </a:cxn>
              <a:cxn ang="0">
                <a:pos x="connsiteX22870" y="connsiteY22870"/>
              </a:cxn>
              <a:cxn ang="0">
                <a:pos x="connsiteX22871" y="connsiteY22871"/>
              </a:cxn>
              <a:cxn ang="0">
                <a:pos x="connsiteX22872" y="connsiteY22872"/>
              </a:cxn>
              <a:cxn ang="0">
                <a:pos x="connsiteX22873" y="connsiteY22873"/>
              </a:cxn>
              <a:cxn ang="0">
                <a:pos x="connsiteX22874" y="connsiteY22874"/>
              </a:cxn>
              <a:cxn ang="0">
                <a:pos x="connsiteX22875" y="connsiteY22875"/>
              </a:cxn>
              <a:cxn ang="0">
                <a:pos x="connsiteX22876" y="connsiteY22876"/>
              </a:cxn>
              <a:cxn ang="0">
                <a:pos x="connsiteX22877" y="connsiteY22877"/>
              </a:cxn>
              <a:cxn ang="0">
                <a:pos x="connsiteX22878" y="connsiteY22878"/>
              </a:cxn>
              <a:cxn ang="0">
                <a:pos x="connsiteX22879" y="connsiteY22879"/>
              </a:cxn>
              <a:cxn ang="0">
                <a:pos x="connsiteX22880" y="connsiteY22880"/>
              </a:cxn>
              <a:cxn ang="0">
                <a:pos x="connsiteX22881" y="connsiteY22881"/>
              </a:cxn>
              <a:cxn ang="0">
                <a:pos x="connsiteX22882" y="connsiteY22882"/>
              </a:cxn>
              <a:cxn ang="0">
                <a:pos x="connsiteX22883" y="connsiteY22883"/>
              </a:cxn>
              <a:cxn ang="0">
                <a:pos x="connsiteX22884" y="connsiteY22884"/>
              </a:cxn>
              <a:cxn ang="0">
                <a:pos x="connsiteX22885" y="connsiteY22885"/>
              </a:cxn>
              <a:cxn ang="0">
                <a:pos x="connsiteX22886" y="connsiteY22886"/>
              </a:cxn>
              <a:cxn ang="0">
                <a:pos x="connsiteX22887" y="connsiteY22887"/>
              </a:cxn>
              <a:cxn ang="0">
                <a:pos x="connsiteX22888" y="connsiteY22888"/>
              </a:cxn>
              <a:cxn ang="0">
                <a:pos x="connsiteX22889" y="connsiteY22889"/>
              </a:cxn>
              <a:cxn ang="0">
                <a:pos x="connsiteX22890" y="connsiteY22890"/>
              </a:cxn>
              <a:cxn ang="0">
                <a:pos x="connsiteX22891" y="connsiteY22891"/>
              </a:cxn>
              <a:cxn ang="0">
                <a:pos x="connsiteX22892" y="connsiteY22892"/>
              </a:cxn>
              <a:cxn ang="0">
                <a:pos x="connsiteX22893" y="connsiteY22893"/>
              </a:cxn>
              <a:cxn ang="0">
                <a:pos x="connsiteX22894" y="connsiteY22894"/>
              </a:cxn>
              <a:cxn ang="0">
                <a:pos x="connsiteX22895" y="connsiteY22895"/>
              </a:cxn>
              <a:cxn ang="0">
                <a:pos x="connsiteX22896" y="connsiteY22896"/>
              </a:cxn>
              <a:cxn ang="0">
                <a:pos x="connsiteX22897" y="connsiteY22897"/>
              </a:cxn>
              <a:cxn ang="0">
                <a:pos x="connsiteX22898" y="connsiteY22898"/>
              </a:cxn>
              <a:cxn ang="0">
                <a:pos x="connsiteX22899" y="connsiteY22899"/>
              </a:cxn>
              <a:cxn ang="0">
                <a:pos x="connsiteX22900" y="connsiteY22900"/>
              </a:cxn>
              <a:cxn ang="0">
                <a:pos x="connsiteX22901" y="connsiteY22901"/>
              </a:cxn>
              <a:cxn ang="0">
                <a:pos x="connsiteX22902" y="connsiteY22902"/>
              </a:cxn>
              <a:cxn ang="0">
                <a:pos x="connsiteX22903" y="connsiteY22903"/>
              </a:cxn>
              <a:cxn ang="0">
                <a:pos x="connsiteX22904" y="connsiteY22904"/>
              </a:cxn>
              <a:cxn ang="0">
                <a:pos x="connsiteX22905" y="connsiteY22905"/>
              </a:cxn>
              <a:cxn ang="0">
                <a:pos x="connsiteX22906" y="connsiteY22906"/>
              </a:cxn>
              <a:cxn ang="0">
                <a:pos x="connsiteX22907" y="connsiteY22907"/>
              </a:cxn>
              <a:cxn ang="0">
                <a:pos x="connsiteX22908" y="connsiteY22908"/>
              </a:cxn>
              <a:cxn ang="0">
                <a:pos x="connsiteX22909" y="connsiteY22909"/>
              </a:cxn>
              <a:cxn ang="0">
                <a:pos x="connsiteX22910" y="connsiteY22910"/>
              </a:cxn>
              <a:cxn ang="0">
                <a:pos x="connsiteX22911" y="connsiteY22911"/>
              </a:cxn>
              <a:cxn ang="0">
                <a:pos x="connsiteX22912" y="connsiteY22912"/>
              </a:cxn>
              <a:cxn ang="0">
                <a:pos x="connsiteX22913" y="connsiteY22913"/>
              </a:cxn>
              <a:cxn ang="0">
                <a:pos x="connsiteX22914" y="connsiteY22914"/>
              </a:cxn>
              <a:cxn ang="0">
                <a:pos x="connsiteX22915" y="connsiteY22915"/>
              </a:cxn>
              <a:cxn ang="0">
                <a:pos x="connsiteX22916" y="connsiteY22916"/>
              </a:cxn>
              <a:cxn ang="0">
                <a:pos x="connsiteX22917" y="connsiteY22917"/>
              </a:cxn>
              <a:cxn ang="0">
                <a:pos x="connsiteX22918" y="connsiteY22918"/>
              </a:cxn>
              <a:cxn ang="0">
                <a:pos x="connsiteX22919" y="connsiteY22919"/>
              </a:cxn>
              <a:cxn ang="0">
                <a:pos x="connsiteX22920" y="connsiteY22920"/>
              </a:cxn>
              <a:cxn ang="0">
                <a:pos x="connsiteX22921" y="connsiteY22921"/>
              </a:cxn>
              <a:cxn ang="0">
                <a:pos x="connsiteX22922" y="connsiteY22922"/>
              </a:cxn>
              <a:cxn ang="0">
                <a:pos x="connsiteX22923" y="connsiteY22923"/>
              </a:cxn>
              <a:cxn ang="0">
                <a:pos x="connsiteX22924" y="connsiteY22924"/>
              </a:cxn>
              <a:cxn ang="0">
                <a:pos x="connsiteX22925" y="connsiteY22925"/>
              </a:cxn>
              <a:cxn ang="0">
                <a:pos x="connsiteX22926" y="connsiteY22926"/>
              </a:cxn>
              <a:cxn ang="0">
                <a:pos x="connsiteX22927" y="connsiteY22927"/>
              </a:cxn>
              <a:cxn ang="0">
                <a:pos x="connsiteX22928" y="connsiteY22928"/>
              </a:cxn>
              <a:cxn ang="0">
                <a:pos x="connsiteX22929" y="connsiteY22929"/>
              </a:cxn>
              <a:cxn ang="0">
                <a:pos x="connsiteX22930" y="connsiteY22930"/>
              </a:cxn>
              <a:cxn ang="0">
                <a:pos x="connsiteX22931" y="connsiteY22931"/>
              </a:cxn>
              <a:cxn ang="0">
                <a:pos x="connsiteX22932" y="connsiteY22932"/>
              </a:cxn>
              <a:cxn ang="0">
                <a:pos x="connsiteX22933" y="connsiteY22933"/>
              </a:cxn>
              <a:cxn ang="0">
                <a:pos x="connsiteX22934" y="connsiteY22934"/>
              </a:cxn>
              <a:cxn ang="0">
                <a:pos x="connsiteX22935" y="connsiteY22935"/>
              </a:cxn>
              <a:cxn ang="0">
                <a:pos x="connsiteX22936" y="connsiteY22936"/>
              </a:cxn>
              <a:cxn ang="0">
                <a:pos x="connsiteX22937" y="connsiteY22937"/>
              </a:cxn>
              <a:cxn ang="0">
                <a:pos x="connsiteX22938" y="connsiteY22938"/>
              </a:cxn>
              <a:cxn ang="0">
                <a:pos x="connsiteX22939" y="connsiteY22939"/>
              </a:cxn>
              <a:cxn ang="0">
                <a:pos x="connsiteX22940" y="connsiteY22940"/>
              </a:cxn>
              <a:cxn ang="0">
                <a:pos x="connsiteX22941" y="connsiteY22941"/>
              </a:cxn>
              <a:cxn ang="0">
                <a:pos x="connsiteX22942" y="connsiteY22942"/>
              </a:cxn>
              <a:cxn ang="0">
                <a:pos x="connsiteX22943" y="connsiteY22943"/>
              </a:cxn>
              <a:cxn ang="0">
                <a:pos x="connsiteX22944" y="connsiteY22944"/>
              </a:cxn>
              <a:cxn ang="0">
                <a:pos x="connsiteX22945" y="connsiteY22945"/>
              </a:cxn>
              <a:cxn ang="0">
                <a:pos x="connsiteX22946" y="connsiteY22946"/>
              </a:cxn>
              <a:cxn ang="0">
                <a:pos x="connsiteX22947" y="connsiteY22947"/>
              </a:cxn>
              <a:cxn ang="0">
                <a:pos x="connsiteX22948" y="connsiteY22948"/>
              </a:cxn>
              <a:cxn ang="0">
                <a:pos x="connsiteX22949" y="connsiteY22949"/>
              </a:cxn>
              <a:cxn ang="0">
                <a:pos x="connsiteX22950" y="connsiteY22950"/>
              </a:cxn>
              <a:cxn ang="0">
                <a:pos x="connsiteX22951" y="connsiteY22951"/>
              </a:cxn>
              <a:cxn ang="0">
                <a:pos x="connsiteX22952" y="connsiteY22952"/>
              </a:cxn>
              <a:cxn ang="0">
                <a:pos x="connsiteX22953" y="connsiteY22953"/>
              </a:cxn>
              <a:cxn ang="0">
                <a:pos x="connsiteX22954" y="connsiteY22954"/>
              </a:cxn>
              <a:cxn ang="0">
                <a:pos x="connsiteX22955" y="connsiteY22955"/>
              </a:cxn>
              <a:cxn ang="0">
                <a:pos x="connsiteX22956" y="connsiteY22956"/>
              </a:cxn>
              <a:cxn ang="0">
                <a:pos x="connsiteX22957" y="connsiteY22957"/>
              </a:cxn>
              <a:cxn ang="0">
                <a:pos x="connsiteX22958" y="connsiteY22958"/>
              </a:cxn>
              <a:cxn ang="0">
                <a:pos x="connsiteX22959" y="connsiteY22959"/>
              </a:cxn>
              <a:cxn ang="0">
                <a:pos x="connsiteX22960" y="connsiteY22960"/>
              </a:cxn>
              <a:cxn ang="0">
                <a:pos x="connsiteX22961" y="connsiteY22961"/>
              </a:cxn>
              <a:cxn ang="0">
                <a:pos x="connsiteX22962" y="connsiteY22962"/>
              </a:cxn>
              <a:cxn ang="0">
                <a:pos x="connsiteX22963" y="connsiteY22963"/>
              </a:cxn>
              <a:cxn ang="0">
                <a:pos x="connsiteX22964" y="connsiteY22964"/>
              </a:cxn>
              <a:cxn ang="0">
                <a:pos x="connsiteX22965" y="connsiteY22965"/>
              </a:cxn>
              <a:cxn ang="0">
                <a:pos x="connsiteX22966" y="connsiteY22966"/>
              </a:cxn>
              <a:cxn ang="0">
                <a:pos x="connsiteX22967" y="connsiteY22967"/>
              </a:cxn>
              <a:cxn ang="0">
                <a:pos x="connsiteX22968" y="connsiteY22968"/>
              </a:cxn>
              <a:cxn ang="0">
                <a:pos x="connsiteX22969" y="connsiteY22969"/>
              </a:cxn>
              <a:cxn ang="0">
                <a:pos x="connsiteX22970" y="connsiteY22970"/>
              </a:cxn>
              <a:cxn ang="0">
                <a:pos x="connsiteX22971" y="connsiteY22971"/>
              </a:cxn>
              <a:cxn ang="0">
                <a:pos x="connsiteX22972" y="connsiteY22972"/>
              </a:cxn>
              <a:cxn ang="0">
                <a:pos x="connsiteX22973" y="connsiteY22973"/>
              </a:cxn>
              <a:cxn ang="0">
                <a:pos x="connsiteX22974" y="connsiteY22974"/>
              </a:cxn>
              <a:cxn ang="0">
                <a:pos x="connsiteX22975" y="connsiteY22975"/>
              </a:cxn>
              <a:cxn ang="0">
                <a:pos x="connsiteX22976" y="connsiteY22976"/>
              </a:cxn>
              <a:cxn ang="0">
                <a:pos x="connsiteX22977" y="connsiteY22977"/>
              </a:cxn>
              <a:cxn ang="0">
                <a:pos x="connsiteX22978" y="connsiteY22978"/>
              </a:cxn>
              <a:cxn ang="0">
                <a:pos x="connsiteX22979" y="connsiteY22979"/>
              </a:cxn>
              <a:cxn ang="0">
                <a:pos x="connsiteX22980" y="connsiteY22980"/>
              </a:cxn>
              <a:cxn ang="0">
                <a:pos x="connsiteX22981" y="connsiteY22981"/>
              </a:cxn>
              <a:cxn ang="0">
                <a:pos x="connsiteX22982" y="connsiteY22982"/>
              </a:cxn>
              <a:cxn ang="0">
                <a:pos x="connsiteX22983" y="connsiteY22983"/>
              </a:cxn>
              <a:cxn ang="0">
                <a:pos x="connsiteX22984" y="connsiteY22984"/>
              </a:cxn>
              <a:cxn ang="0">
                <a:pos x="connsiteX22985" y="connsiteY22985"/>
              </a:cxn>
              <a:cxn ang="0">
                <a:pos x="connsiteX22986" y="connsiteY22986"/>
              </a:cxn>
              <a:cxn ang="0">
                <a:pos x="connsiteX22987" y="connsiteY22987"/>
              </a:cxn>
              <a:cxn ang="0">
                <a:pos x="connsiteX22988" y="connsiteY22988"/>
              </a:cxn>
              <a:cxn ang="0">
                <a:pos x="connsiteX22989" y="connsiteY22989"/>
              </a:cxn>
              <a:cxn ang="0">
                <a:pos x="connsiteX22990" y="connsiteY22990"/>
              </a:cxn>
              <a:cxn ang="0">
                <a:pos x="connsiteX22991" y="connsiteY22991"/>
              </a:cxn>
              <a:cxn ang="0">
                <a:pos x="connsiteX22992" y="connsiteY22992"/>
              </a:cxn>
              <a:cxn ang="0">
                <a:pos x="connsiteX22993" y="connsiteY22993"/>
              </a:cxn>
              <a:cxn ang="0">
                <a:pos x="connsiteX22994" y="connsiteY22994"/>
              </a:cxn>
              <a:cxn ang="0">
                <a:pos x="connsiteX22995" y="connsiteY22995"/>
              </a:cxn>
              <a:cxn ang="0">
                <a:pos x="connsiteX22996" y="connsiteY22996"/>
              </a:cxn>
              <a:cxn ang="0">
                <a:pos x="connsiteX22997" y="connsiteY22997"/>
              </a:cxn>
              <a:cxn ang="0">
                <a:pos x="connsiteX22998" y="connsiteY22998"/>
              </a:cxn>
              <a:cxn ang="0">
                <a:pos x="connsiteX22999" y="connsiteY22999"/>
              </a:cxn>
              <a:cxn ang="0">
                <a:pos x="connsiteX23000" y="connsiteY23000"/>
              </a:cxn>
              <a:cxn ang="0">
                <a:pos x="connsiteX23001" y="connsiteY23001"/>
              </a:cxn>
              <a:cxn ang="0">
                <a:pos x="connsiteX23002" y="connsiteY23002"/>
              </a:cxn>
              <a:cxn ang="0">
                <a:pos x="connsiteX23003" y="connsiteY23003"/>
              </a:cxn>
              <a:cxn ang="0">
                <a:pos x="connsiteX23004" y="connsiteY23004"/>
              </a:cxn>
              <a:cxn ang="0">
                <a:pos x="connsiteX23005" y="connsiteY23005"/>
              </a:cxn>
              <a:cxn ang="0">
                <a:pos x="connsiteX23006" y="connsiteY23006"/>
              </a:cxn>
              <a:cxn ang="0">
                <a:pos x="connsiteX23007" y="connsiteY23007"/>
              </a:cxn>
              <a:cxn ang="0">
                <a:pos x="connsiteX23008" y="connsiteY23008"/>
              </a:cxn>
              <a:cxn ang="0">
                <a:pos x="connsiteX23009" y="connsiteY23009"/>
              </a:cxn>
              <a:cxn ang="0">
                <a:pos x="connsiteX23010" y="connsiteY23010"/>
              </a:cxn>
              <a:cxn ang="0">
                <a:pos x="connsiteX23011" y="connsiteY23011"/>
              </a:cxn>
              <a:cxn ang="0">
                <a:pos x="connsiteX23012" y="connsiteY23012"/>
              </a:cxn>
              <a:cxn ang="0">
                <a:pos x="connsiteX23013" y="connsiteY23013"/>
              </a:cxn>
              <a:cxn ang="0">
                <a:pos x="connsiteX23014" y="connsiteY23014"/>
              </a:cxn>
              <a:cxn ang="0">
                <a:pos x="connsiteX23015" y="connsiteY23015"/>
              </a:cxn>
              <a:cxn ang="0">
                <a:pos x="connsiteX23016" y="connsiteY23016"/>
              </a:cxn>
              <a:cxn ang="0">
                <a:pos x="connsiteX23017" y="connsiteY23017"/>
              </a:cxn>
              <a:cxn ang="0">
                <a:pos x="connsiteX23018" y="connsiteY23018"/>
              </a:cxn>
              <a:cxn ang="0">
                <a:pos x="connsiteX23019" y="connsiteY23019"/>
              </a:cxn>
              <a:cxn ang="0">
                <a:pos x="connsiteX23020" y="connsiteY23020"/>
              </a:cxn>
              <a:cxn ang="0">
                <a:pos x="connsiteX23021" y="connsiteY23021"/>
              </a:cxn>
              <a:cxn ang="0">
                <a:pos x="connsiteX23022" y="connsiteY23022"/>
              </a:cxn>
              <a:cxn ang="0">
                <a:pos x="connsiteX23023" y="connsiteY23023"/>
              </a:cxn>
              <a:cxn ang="0">
                <a:pos x="connsiteX23024" y="connsiteY23024"/>
              </a:cxn>
              <a:cxn ang="0">
                <a:pos x="connsiteX23025" y="connsiteY23025"/>
              </a:cxn>
              <a:cxn ang="0">
                <a:pos x="connsiteX23026" y="connsiteY23026"/>
              </a:cxn>
              <a:cxn ang="0">
                <a:pos x="connsiteX23027" y="connsiteY23027"/>
              </a:cxn>
              <a:cxn ang="0">
                <a:pos x="connsiteX23028" y="connsiteY23028"/>
              </a:cxn>
              <a:cxn ang="0">
                <a:pos x="connsiteX23029" y="connsiteY23029"/>
              </a:cxn>
              <a:cxn ang="0">
                <a:pos x="connsiteX23030" y="connsiteY23030"/>
              </a:cxn>
              <a:cxn ang="0">
                <a:pos x="connsiteX23031" y="connsiteY23031"/>
              </a:cxn>
              <a:cxn ang="0">
                <a:pos x="connsiteX23032" y="connsiteY23032"/>
              </a:cxn>
              <a:cxn ang="0">
                <a:pos x="connsiteX23033" y="connsiteY23033"/>
              </a:cxn>
              <a:cxn ang="0">
                <a:pos x="connsiteX23034" y="connsiteY23034"/>
              </a:cxn>
              <a:cxn ang="0">
                <a:pos x="connsiteX23035" y="connsiteY23035"/>
              </a:cxn>
              <a:cxn ang="0">
                <a:pos x="connsiteX23036" y="connsiteY23036"/>
              </a:cxn>
              <a:cxn ang="0">
                <a:pos x="connsiteX23037" y="connsiteY23037"/>
              </a:cxn>
              <a:cxn ang="0">
                <a:pos x="connsiteX23038" y="connsiteY23038"/>
              </a:cxn>
              <a:cxn ang="0">
                <a:pos x="connsiteX23039" y="connsiteY23039"/>
              </a:cxn>
              <a:cxn ang="0">
                <a:pos x="connsiteX23040" y="connsiteY23040"/>
              </a:cxn>
              <a:cxn ang="0">
                <a:pos x="connsiteX23041" y="connsiteY23041"/>
              </a:cxn>
              <a:cxn ang="0">
                <a:pos x="connsiteX23042" y="connsiteY23042"/>
              </a:cxn>
              <a:cxn ang="0">
                <a:pos x="connsiteX23043" y="connsiteY23043"/>
              </a:cxn>
              <a:cxn ang="0">
                <a:pos x="connsiteX23044" y="connsiteY23044"/>
              </a:cxn>
              <a:cxn ang="0">
                <a:pos x="connsiteX23045" y="connsiteY23045"/>
              </a:cxn>
              <a:cxn ang="0">
                <a:pos x="connsiteX23046" y="connsiteY23046"/>
              </a:cxn>
              <a:cxn ang="0">
                <a:pos x="connsiteX23047" y="connsiteY23047"/>
              </a:cxn>
              <a:cxn ang="0">
                <a:pos x="connsiteX23048" y="connsiteY23048"/>
              </a:cxn>
              <a:cxn ang="0">
                <a:pos x="connsiteX23049" y="connsiteY23049"/>
              </a:cxn>
              <a:cxn ang="0">
                <a:pos x="connsiteX23050" y="connsiteY23050"/>
              </a:cxn>
              <a:cxn ang="0">
                <a:pos x="connsiteX23051" y="connsiteY23051"/>
              </a:cxn>
              <a:cxn ang="0">
                <a:pos x="connsiteX23052" y="connsiteY23052"/>
              </a:cxn>
              <a:cxn ang="0">
                <a:pos x="connsiteX23053" y="connsiteY23053"/>
              </a:cxn>
              <a:cxn ang="0">
                <a:pos x="connsiteX23054" y="connsiteY23054"/>
              </a:cxn>
              <a:cxn ang="0">
                <a:pos x="connsiteX23055" y="connsiteY23055"/>
              </a:cxn>
              <a:cxn ang="0">
                <a:pos x="connsiteX23056" y="connsiteY23056"/>
              </a:cxn>
              <a:cxn ang="0">
                <a:pos x="connsiteX23057" y="connsiteY23057"/>
              </a:cxn>
              <a:cxn ang="0">
                <a:pos x="connsiteX23058" y="connsiteY23058"/>
              </a:cxn>
              <a:cxn ang="0">
                <a:pos x="connsiteX23059" y="connsiteY23059"/>
              </a:cxn>
              <a:cxn ang="0">
                <a:pos x="connsiteX23060" y="connsiteY23060"/>
              </a:cxn>
              <a:cxn ang="0">
                <a:pos x="connsiteX23061" y="connsiteY23061"/>
              </a:cxn>
              <a:cxn ang="0">
                <a:pos x="connsiteX23062" y="connsiteY23062"/>
              </a:cxn>
              <a:cxn ang="0">
                <a:pos x="connsiteX23063" y="connsiteY23063"/>
              </a:cxn>
              <a:cxn ang="0">
                <a:pos x="connsiteX23064" y="connsiteY23064"/>
              </a:cxn>
              <a:cxn ang="0">
                <a:pos x="connsiteX23065" y="connsiteY23065"/>
              </a:cxn>
              <a:cxn ang="0">
                <a:pos x="connsiteX23066" y="connsiteY23066"/>
              </a:cxn>
              <a:cxn ang="0">
                <a:pos x="connsiteX23067" y="connsiteY23067"/>
              </a:cxn>
              <a:cxn ang="0">
                <a:pos x="connsiteX23068" y="connsiteY23068"/>
              </a:cxn>
              <a:cxn ang="0">
                <a:pos x="connsiteX23069" y="connsiteY23069"/>
              </a:cxn>
              <a:cxn ang="0">
                <a:pos x="connsiteX23070" y="connsiteY23070"/>
              </a:cxn>
              <a:cxn ang="0">
                <a:pos x="connsiteX23071" y="connsiteY23071"/>
              </a:cxn>
              <a:cxn ang="0">
                <a:pos x="connsiteX23072" y="connsiteY23072"/>
              </a:cxn>
              <a:cxn ang="0">
                <a:pos x="connsiteX23073" y="connsiteY23073"/>
              </a:cxn>
              <a:cxn ang="0">
                <a:pos x="connsiteX23074" y="connsiteY23074"/>
              </a:cxn>
              <a:cxn ang="0">
                <a:pos x="connsiteX23075" y="connsiteY23075"/>
              </a:cxn>
              <a:cxn ang="0">
                <a:pos x="connsiteX23076" y="connsiteY23076"/>
              </a:cxn>
              <a:cxn ang="0">
                <a:pos x="connsiteX23077" y="connsiteY23077"/>
              </a:cxn>
              <a:cxn ang="0">
                <a:pos x="connsiteX23078" y="connsiteY23078"/>
              </a:cxn>
              <a:cxn ang="0">
                <a:pos x="connsiteX23079" y="connsiteY23079"/>
              </a:cxn>
              <a:cxn ang="0">
                <a:pos x="connsiteX23080" y="connsiteY23080"/>
              </a:cxn>
              <a:cxn ang="0">
                <a:pos x="connsiteX23081" y="connsiteY23081"/>
              </a:cxn>
              <a:cxn ang="0">
                <a:pos x="connsiteX23082" y="connsiteY23082"/>
              </a:cxn>
              <a:cxn ang="0">
                <a:pos x="connsiteX23083" y="connsiteY23083"/>
              </a:cxn>
              <a:cxn ang="0">
                <a:pos x="connsiteX23084" y="connsiteY23084"/>
              </a:cxn>
              <a:cxn ang="0">
                <a:pos x="connsiteX23085" y="connsiteY23085"/>
              </a:cxn>
              <a:cxn ang="0">
                <a:pos x="connsiteX23086" y="connsiteY23086"/>
              </a:cxn>
              <a:cxn ang="0">
                <a:pos x="connsiteX23087" y="connsiteY23087"/>
              </a:cxn>
              <a:cxn ang="0">
                <a:pos x="connsiteX23088" y="connsiteY23088"/>
              </a:cxn>
              <a:cxn ang="0">
                <a:pos x="connsiteX23089" y="connsiteY23089"/>
              </a:cxn>
              <a:cxn ang="0">
                <a:pos x="connsiteX23090" y="connsiteY23090"/>
              </a:cxn>
              <a:cxn ang="0">
                <a:pos x="connsiteX23091" y="connsiteY23091"/>
              </a:cxn>
              <a:cxn ang="0">
                <a:pos x="connsiteX23092" y="connsiteY23092"/>
              </a:cxn>
              <a:cxn ang="0">
                <a:pos x="connsiteX23093" y="connsiteY23093"/>
              </a:cxn>
              <a:cxn ang="0">
                <a:pos x="connsiteX23094" y="connsiteY23094"/>
              </a:cxn>
              <a:cxn ang="0">
                <a:pos x="connsiteX23095" y="connsiteY23095"/>
              </a:cxn>
              <a:cxn ang="0">
                <a:pos x="connsiteX23096" y="connsiteY23096"/>
              </a:cxn>
              <a:cxn ang="0">
                <a:pos x="connsiteX23097" y="connsiteY23097"/>
              </a:cxn>
              <a:cxn ang="0">
                <a:pos x="connsiteX23098" y="connsiteY23098"/>
              </a:cxn>
              <a:cxn ang="0">
                <a:pos x="connsiteX23099" y="connsiteY23099"/>
              </a:cxn>
              <a:cxn ang="0">
                <a:pos x="connsiteX23100" y="connsiteY23100"/>
              </a:cxn>
              <a:cxn ang="0">
                <a:pos x="connsiteX23101" y="connsiteY23101"/>
              </a:cxn>
              <a:cxn ang="0">
                <a:pos x="connsiteX23102" y="connsiteY23102"/>
              </a:cxn>
              <a:cxn ang="0">
                <a:pos x="connsiteX23103" y="connsiteY23103"/>
              </a:cxn>
              <a:cxn ang="0">
                <a:pos x="connsiteX23104" y="connsiteY23104"/>
              </a:cxn>
              <a:cxn ang="0">
                <a:pos x="connsiteX23105" y="connsiteY23105"/>
              </a:cxn>
              <a:cxn ang="0">
                <a:pos x="connsiteX23106" y="connsiteY23106"/>
              </a:cxn>
              <a:cxn ang="0">
                <a:pos x="connsiteX23107" y="connsiteY23107"/>
              </a:cxn>
              <a:cxn ang="0">
                <a:pos x="connsiteX23108" y="connsiteY23108"/>
              </a:cxn>
              <a:cxn ang="0">
                <a:pos x="connsiteX23109" y="connsiteY23109"/>
              </a:cxn>
              <a:cxn ang="0">
                <a:pos x="connsiteX23110" y="connsiteY23110"/>
              </a:cxn>
              <a:cxn ang="0">
                <a:pos x="connsiteX23111" y="connsiteY23111"/>
              </a:cxn>
              <a:cxn ang="0">
                <a:pos x="connsiteX23112" y="connsiteY23112"/>
              </a:cxn>
              <a:cxn ang="0">
                <a:pos x="connsiteX23113" y="connsiteY23113"/>
              </a:cxn>
              <a:cxn ang="0">
                <a:pos x="connsiteX23114" y="connsiteY23114"/>
              </a:cxn>
              <a:cxn ang="0">
                <a:pos x="connsiteX23115" y="connsiteY23115"/>
              </a:cxn>
              <a:cxn ang="0">
                <a:pos x="connsiteX23116" y="connsiteY23116"/>
              </a:cxn>
              <a:cxn ang="0">
                <a:pos x="connsiteX23117" y="connsiteY23117"/>
              </a:cxn>
              <a:cxn ang="0">
                <a:pos x="connsiteX23118" y="connsiteY23118"/>
              </a:cxn>
              <a:cxn ang="0">
                <a:pos x="connsiteX23119" y="connsiteY23119"/>
              </a:cxn>
              <a:cxn ang="0">
                <a:pos x="connsiteX23120" y="connsiteY23120"/>
              </a:cxn>
              <a:cxn ang="0">
                <a:pos x="connsiteX23121" y="connsiteY23121"/>
              </a:cxn>
              <a:cxn ang="0">
                <a:pos x="connsiteX23122" y="connsiteY23122"/>
              </a:cxn>
              <a:cxn ang="0">
                <a:pos x="connsiteX23123" y="connsiteY23123"/>
              </a:cxn>
              <a:cxn ang="0">
                <a:pos x="connsiteX23124" y="connsiteY23124"/>
              </a:cxn>
              <a:cxn ang="0">
                <a:pos x="connsiteX23125" y="connsiteY23125"/>
              </a:cxn>
              <a:cxn ang="0">
                <a:pos x="connsiteX23126" y="connsiteY23126"/>
              </a:cxn>
              <a:cxn ang="0">
                <a:pos x="connsiteX23127" y="connsiteY23127"/>
              </a:cxn>
              <a:cxn ang="0">
                <a:pos x="connsiteX23128" y="connsiteY23128"/>
              </a:cxn>
              <a:cxn ang="0">
                <a:pos x="connsiteX23129" y="connsiteY23129"/>
              </a:cxn>
              <a:cxn ang="0">
                <a:pos x="connsiteX23130" y="connsiteY23130"/>
              </a:cxn>
              <a:cxn ang="0">
                <a:pos x="connsiteX23131" y="connsiteY23131"/>
              </a:cxn>
              <a:cxn ang="0">
                <a:pos x="connsiteX23132" y="connsiteY23132"/>
              </a:cxn>
              <a:cxn ang="0">
                <a:pos x="connsiteX23133" y="connsiteY23133"/>
              </a:cxn>
              <a:cxn ang="0">
                <a:pos x="connsiteX23134" y="connsiteY23134"/>
              </a:cxn>
              <a:cxn ang="0">
                <a:pos x="connsiteX23135" y="connsiteY23135"/>
              </a:cxn>
              <a:cxn ang="0">
                <a:pos x="connsiteX23136" y="connsiteY23136"/>
              </a:cxn>
              <a:cxn ang="0">
                <a:pos x="connsiteX23137" y="connsiteY23137"/>
              </a:cxn>
              <a:cxn ang="0">
                <a:pos x="connsiteX23138" y="connsiteY23138"/>
              </a:cxn>
              <a:cxn ang="0">
                <a:pos x="connsiteX23139" y="connsiteY23139"/>
              </a:cxn>
              <a:cxn ang="0">
                <a:pos x="connsiteX23140" y="connsiteY23140"/>
              </a:cxn>
              <a:cxn ang="0">
                <a:pos x="connsiteX23141" y="connsiteY23141"/>
              </a:cxn>
              <a:cxn ang="0">
                <a:pos x="connsiteX23142" y="connsiteY23142"/>
              </a:cxn>
              <a:cxn ang="0">
                <a:pos x="connsiteX23143" y="connsiteY23143"/>
              </a:cxn>
              <a:cxn ang="0">
                <a:pos x="connsiteX23144" y="connsiteY23144"/>
              </a:cxn>
              <a:cxn ang="0">
                <a:pos x="connsiteX23145" y="connsiteY23145"/>
              </a:cxn>
              <a:cxn ang="0">
                <a:pos x="connsiteX23146" y="connsiteY23146"/>
              </a:cxn>
              <a:cxn ang="0">
                <a:pos x="connsiteX23147" y="connsiteY23147"/>
              </a:cxn>
              <a:cxn ang="0">
                <a:pos x="connsiteX23148" y="connsiteY23148"/>
              </a:cxn>
              <a:cxn ang="0">
                <a:pos x="connsiteX23149" y="connsiteY23149"/>
              </a:cxn>
              <a:cxn ang="0">
                <a:pos x="connsiteX23150" y="connsiteY23150"/>
              </a:cxn>
              <a:cxn ang="0">
                <a:pos x="connsiteX23151" y="connsiteY23151"/>
              </a:cxn>
              <a:cxn ang="0">
                <a:pos x="connsiteX23152" y="connsiteY23152"/>
              </a:cxn>
              <a:cxn ang="0">
                <a:pos x="connsiteX23153" y="connsiteY23153"/>
              </a:cxn>
              <a:cxn ang="0">
                <a:pos x="connsiteX23154" y="connsiteY23154"/>
              </a:cxn>
              <a:cxn ang="0">
                <a:pos x="connsiteX23155" y="connsiteY23155"/>
              </a:cxn>
              <a:cxn ang="0">
                <a:pos x="connsiteX23156" y="connsiteY23156"/>
              </a:cxn>
              <a:cxn ang="0">
                <a:pos x="connsiteX23157" y="connsiteY23157"/>
              </a:cxn>
              <a:cxn ang="0">
                <a:pos x="connsiteX23158" y="connsiteY23158"/>
              </a:cxn>
              <a:cxn ang="0">
                <a:pos x="connsiteX23159" y="connsiteY23159"/>
              </a:cxn>
              <a:cxn ang="0">
                <a:pos x="connsiteX23160" y="connsiteY23160"/>
              </a:cxn>
              <a:cxn ang="0">
                <a:pos x="connsiteX23161" y="connsiteY23161"/>
              </a:cxn>
              <a:cxn ang="0">
                <a:pos x="connsiteX23162" y="connsiteY23162"/>
              </a:cxn>
              <a:cxn ang="0">
                <a:pos x="connsiteX23163" y="connsiteY23163"/>
              </a:cxn>
              <a:cxn ang="0">
                <a:pos x="connsiteX23164" y="connsiteY23164"/>
              </a:cxn>
              <a:cxn ang="0">
                <a:pos x="connsiteX23165" y="connsiteY23165"/>
              </a:cxn>
              <a:cxn ang="0">
                <a:pos x="connsiteX23166" y="connsiteY23166"/>
              </a:cxn>
              <a:cxn ang="0">
                <a:pos x="connsiteX23167" y="connsiteY23167"/>
              </a:cxn>
              <a:cxn ang="0">
                <a:pos x="connsiteX23168" y="connsiteY23168"/>
              </a:cxn>
              <a:cxn ang="0">
                <a:pos x="connsiteX23169" y="connsiteY23169"/>
              </a:cxn>
              <a:cxn ang="0">
                <a:pos x="connsiteX23170" y="connsiteY23170"/>
              </a:cxn>
              <a:cxn ang="0">
                <a:pos x="connsiteX23171" y="connsiteY23171"/>
              </a:cxn>
              <a:cxn ang="0">
                <a:pos x="connsiteX23172" y="connsiteY23172"/>
              </a:cxn>
              <a:cxn ang="0">
                <a:pos x="connsiteX23173" y="connsiteY23173"/>
              </a:cxn>
              <a:cxn ang="0">
                <a:pos x="connsiteX23174" y="connsiteY23174"/>
              </a:cxn>
              <a:cxn ang="0">
                <a:pos x="connsiteX23175" y="connsiteY23175"/>
              </a:cxn>
              <a:cxn ang="0">
                <a:pos x="connsiteX23176" y="connsiteY23176"/>
              </a:cxn>
              <a:cxn ang="0">
                <a:pos x="connsiteX23177" y="connsiteY23177"/>
              </a:cxn>
              <a:cxn ang="0">
                <a:pos x="connsiteX23178" y="connsiteY23178"/>
              </a:cxn>
              <a:cxn ang="0">
                <a:pos x="connsiteX23179" y="connsiteY23179"/>
              </a:cxn>
              <a:cxn ang="0">
                <a:pos x="connsiteX23180" y="connsiteY23180"/>
              </a:cxn>
              <a:cxn ang="0">
                <a:pos x="connsiteX23181" y="connsiteY23181"/>
              </a:cxn>
              <a:cxn ang="0">
                <a:pos x="connsiteX23182" y="connsiteY23182"/>
              </a:cxn>
              <a:cxn ang="0">
                <a:pos x="connsiteX23183" y="connsiteY23183"/>
              </a:cxn>
              <a:cxn ang="0">
                <a:pos x="connsiteX23184" y="connsiteY23184"/>
              </a:cxn>
              <a:cxn ang="0">
                <a:pos x="connsiteX23185" y="connsiteY23185"/>
              </a:cxn>
              <a:cxn ang="0">
                <a:pos x="connsiteX23186" y="connsiteY23186"/>
              </a:cxn>
              <a:cxn ang="0">
                <a:pos x="connsiteX23187" y="connsiteY23187"/>
              </a:cxn>
              <a:cxn ang="0">
                <a:pos x="connsiteX23188" y="connsiteY23188"/>
              </a:cxn>
              <a:cxn ang="0">
                <a:pos x="connsiteX23189" y="connsiteY23189"/>
              </a:cxn>
              <a:cxn ang="0">
                <a:pos x="connsiteX23190" y="connsiteY23190"/>
              </a:cxn>
              <a:cxn ang="0">
                <a:pos x="connsiteX23191" y="connsiteY23191"/>
              </a:cxn>
              <a:cxn ang="0">
                <a:pos x="connsiteX23192" y="connsiteY23192"/>
              </a:cxn>
              <a:cxn ang="0">
                <a:pos x="connsiteX23193" y="connsiteY23193"/>
              </a:cxn>
              <a:cxn ang="0">
                <a:pos x="connsiteX23194" y="connsiteY23194"/>
              </a:cxn>
              <a:cxn ang="0">
                <a:pos x="connsiteX23195" y="connsiteY23195"/>
              </a:cxn>
              <a:cxn ang="0">
                <a:pos x="connsiteX23196" y="connsiteY23196"/>
              </a:cxn>
              <a:cxn ang="0">
                <a:pos x="connsiteX23197" y="connsiteY23197"/>
              </a:cxn>
              <a:cxn ang="0">
                <a:pos x="connsiteX23198" y="connsiteY23198"/>
              </a:cxn>
              <a:cxn ang="0">
                <a:pos x="connsiteX23199" y="connsiteY23199"/>
              </a:cxn>
              <a:cxn ang="0">
                <a:pos x="connsiteX23200" y="connsiteY23200"/>
              </a:cxn>
              <a:cxn ang="0">
                <a:pos x="connsiteX23201" y="connsiteY23201"/>
              </a:cxn>
              <a:cxn ang="0">
                <a:pos x="connsiteX23202" y="connsiteY23202"/>
              </a:cxn>
              <a:cxn ang="0">
                <a:pos x="connsiteX23203" y="connsiteY23203"/>
              </a:cxn>
              <a:cxn ang="0">
                <a:pos x="connsiteX23204" y="connsiteY23204"/>
              </a:cxn>
              <a:cxn ang="0">
                <a:pos x="connsiteX23205" y="connsiteY23205"/>
              </a:cxn>
              <a:cxn ang="0">
                <a:pos x="connsiteX23206" y="connsiteY23206"/>
              </a:cxn>
              <a:cxn ang="0">
                <a:pos x="connsiteX23207" y="connsiteY23207"/>
              </a:cxn>
              <a:cxn ang="0">
                <a:pos x="connsiteX23208" y="connsiteY23208"/>
              </a:cxn>
              <a:cxn ang="0">
                <a:pos x="connsiteX23209" y="connsiteY23209"/>
              </a:cxn>
              <a:cxn ang="0">
                <a:pos x="connsiteX23210" y="connsiteY23210"/>
              </a:cxn>
              <a:cxn ang="0">
                <a:pos x="connsiteX23211" y="connsiteY23211"/>
              </a:cxn>
              <a:cxn ang="0">
                <a:pos x="connsiteX23212" y="connsiteY23212"/>
              </a:cxn>
              <a:cxn ang="0">
                <a:pos x="connsiteX23213" y="connsiteY23213"/>
              </a:cxn>
              <a:cxn ang="0">
                <a:pos x="connsiteX23214" y="connsiteY23214"/>
              </a:cxn>
              <a:cxn ang="0">
                <a:pos x="connsiteX23215" y="connsiteY23215"/>
              </a:cxn>
              <a:cxn ang="0">
                <a:pos x="connsiteX23216" y="connsiteY23216"/>
              </a:cxn>
              <a:cxn ang="0">
                <a:pos x="connsiteX23217" y="connsiteY23217"/>
              </a:cxn>
              <a:cxn ang="0">
                <a:pos x="connsiteX23218" y="connsiteY23218"/>
              </a:cxn>
              <a:cxn ang="0">
                <a:pos x="connsiteX23219" y="connsiteY23219"/>
              </a:cxn>
              <a:cxn ang="0">
                <a:pos x="connsiteX23220" y="connsiteY23220"/>
              </a:cxn>
              <a:cxn ang="0">
                <a:pos x="connsiteX23221" y="connsiteY23221"/>
              </a:cxn>
              <a:cxn ang="0">
                <a:pos x="connsiteX23222" y="connsiteY23222"/>
              </a:cxn>
              <a:cxn ang="0">
                <a:pos x="connsiteX23223" y="connsiteY23223"/>
              </a:cxn>
              <a:cxn ang="0">
                <a:pos x="connsiteX23224" y="connsiteY23224"/>
              </a:cxn>
              <a:cxn ang="0">
                <a:pos x="connsiteX23225" y="connsiteY23225"/>
              </a:cxn>
              <a:cxn ang="0">
                <a:pos x="connsiteX23226" y="connsiteY23226"/>
              </a:cxn>
              <a:cxn ang="0">
                <a:pos x="connsiteX23227" y="connsiteY23227"/>
              </a:cxn>
              <a:cxn ang="0">
                <a:pos x="connsiteX23228" y="connsiteY23228"/>
              </a:cxn>
              <a:cxn ang="0">
                <a:pos x="connsiteX23229" y="connsiteY23229"/>
              </a:cxn>
              <a:cxn ang="0">
                <a:pos x="connsiteX23230" y="connsiteY23230"/>
              </a:cxn>
              <a:cxn ang="0">
                <a:pos x="connsiteX23231" y="connsiteY23231"/>
              </a:cxn>
              <a:cxn ang="0">
                <a:pos x="connsiteX23232" y="connsiteY23232"/>
              </a:cxn>
              <a:cxn ang="0">
                <a:pos x="connsiteX23233" y="connsiteY23233"/>
              </a:cxn>
              <a:cxn ang="0">
                <a:pos x="connsiteX23234" y="connsiteY23234"/>
              </a:cxn>
              <a:cxn ang="0">
                <a:pos x="connsiteX23235" y="connsiteY23235"/>
              </a:cxn>
              <a:cxn ang="0">
                <a:pos x="connsiteX23236" y="connsiteY23236"/>
              </a:cxn>
              <a:cxn ang="0">
                <a:pos x="connsiteX23237" y="connsiteY23237"/>
              </a:cxn>
              <a:cxn ang="0">
                <a:pos x="connsiteX23238" y="connsiteY23238"/>
              </a:cxn>
              <a:cxn ang="0">
                <a:pos x="connsiteX23239" y="connsiteY23239"/>
              </a:cxn>
              <a:cxn ang="0">
                <a:pos x="connsiteX23240" y="connsiteY23240"/>
              </a:cxn>
              <a:cxn ang="0">
                <a:pos x="connsiteX23241" y="connsiteY23241"/>
              </a:cxn>
              <a:cxn ang="0">
                <a:pos x="connsiteX23242" y="connsiteY23242"/>
              </a:cxn>
              <a:cxn ang="0">
                <a:pos x="connsiteX23243" y="connsiteY23243"/>
              </a:cxn>
              <a:cxn ang="0">
                <a:pos x="connsiteX23244" y="connsiteY23244"/>
              </a:cxn>
              <a:cxn ang="0">
                <a:pos x="connsiteX23245" y="connsiteY23245"/>
              </a:cxn>
              <a:cxn ang="0">
                <a:pos x="connsiteX23246" y="connsiteY23246"/>
              </a:cxn>
              <a:cxn ang="0">
                <a:pos x="connsiteX23247" y="connsiteY23247"/>
              </a:cxn>
              <a:cxn ang="0">
                <a:pos x="connsiteX23248" y="connsiteY23248"/>
              </a:cxn>
              <a:cxn ang="0">
                <a:pos x="connsiteX23249" y="connsiteY23249"/>
              </a:cxn>
              <a:cxn ang="0">
                <a:pos x="connsiteX23250" y="connsiteY23250"/>
              </a:cxn>
              <a:cxn ang="0">
                <a:pos x="connsiteX23251" y="connsiteY23251"/>
              </a:cxn>
              <a:cxn ang="0">
                <a:pos x="connsiteX23252" y="connsiteY23252"/>
              </a:cxn>
              <a:cxn ang="0">
                <a:pos x="connsiteX23253" y="connsiteY23253"/>
              </a:cxn>
              <a:cxn ang="0">
                <a:pos x="connsiteX23254" y="connsiteY23254"/>
              </a:cxn>
              <a:cxn ang="0">
                <a:pos x="connsiteX23255" y="connsiteY23255"/>
              </a:cxn>
              <a:cxn ang="0">
                <a:pos x="connsiteX23256" y="connsiteY23256"/>
              </a:cxn>
              <a:cxn ang="0">
                <a:pos x="connsiteX23257" y="connsiteY23257"/>
              </a:cxn>
              <a:cxn ang="0">
                <a:pos x="connsiteX23258" y="connsiteY23258"/>
              </a:cxn>
              <a:cxn ang="0">
                <a:pos x="connsiteX23259" y="connsiteY23259"/>
              </a:cxn>
              <a:cxn ang="0">
                <a:pos x="connsiteX23260" y="connsiteY23260"/>
              </a:cxn>
              <a:cxn ang="0">
                <a:pos x="connsiteX23261" y="connsiteY23261"/>
              </a:cxn>
              <a:cxn ang="0">
                <a:pos x="connsiteX23262" y="connsiteY23262"/>
              </a:cxn>
              <a:cxn ang="0">
                <a:pos x="connsiteX23263" y="connsiteY23263"/>
              </a:cxn>
              <a:cxn ang="0">
                <a:pos x="connsiteX23264" y="connsiteY23264"/>
              </a:cxn>
              <a:cxn ang="0">
                <a:pos x="connsiteX23265" y="connsiteY23265"/>
              </a:cxn>
              <a:cxn ang="0">
                <a:pos x="connsiteX23266" y="connsiteY23266"/>
              </a:cxn>
              <a:cxn ang="0">
                <a:pos x="connsiteX23267" y="connsiteY23267"/>
              </a:cxn>
              <a:cxn ang="0">
                <a:pos x="connsiteX23268" y="connsiteY23268"/>
              </a:cxn>
              <a:cxn ang="0">
                <a:pos x="connsiteX23269" y="connsiteY23269"/>
              </a:cxn>
              <a:cxn ang="0">
                <a:pos x="connsiteX23270" y="connsiteY23270"/>
              </a:cxn>
              <a:cxn ang="0">
                <a:pos x="connsiteX23271" y="connsiteY23271"/>
              </a:cxn>
              <a:cxn ang="0">
                <a:pos x="connsiteX23272" y="connsiteY23272"/>
              </a:cxn>
              <a:cxn ang="0">
                <a:pos x="connsiteX23273" y="connsiteY23273"/>
              </a:cxn>
              <a:cxn ang="0">
                <a:pos x="connsiteX23274" y="connsiteY23274"/>
              </a:cxn>
              <a:cxn ang="0">
                <a:pos x="connsiteX23275" y="connsiteY23275"/>
              </a:cxn>
              <a:cxn ang="0">
                <a:pos x="connsiteX23276" y="connsiteY23276"/>
              </a:cxn>
              <a:cxn ang="0">
                <a:pos x="connsiteX23277" y="connsiteY23277"/>
              </a:cxn>
              <a:cxn ang="0">
                <a:pos x="connsiteX23278" y="connsiteY23278"/>
              </a:cxn>
              <a:cxn ang="0">
                <a:pos x="connsiteX23279" y="connsiteY23279"/>
              </a:cxn>
              <a:cxn ang="0">
                <a:pos x="connsiteX23280" y="connsiteY23280"/>
              </a:cxn>
              <a:cxn ang="0">
                <a:pos x="connsiteX23281" y="connsiteY23281"/>
              </a:cxn>
              <a:cxn ang="0">
                <a:pos x="connsiteX23282" y="connsiteY23282"/>
              </a:cxn>
              <a:cxn ang="0">
                <a:pos x="connsiteX23283" y="connsiteY23283"/>
              </a:cxn>
              <a:cxn ang="0">
                <a:pos x="connsiteX23284" y="connsiteY23284"/>
              </a:cxn>
              <a:cxn ang="0">
                <a:pos x="connsiteX23285" y="connsiteY23285"/>
              </a:cxn>
              <a:cxn ang="0">
                <a:pos x="connsiteX23286" y="connsiteY23286"/>
              </a:cxn>
              <a:cxn ang="0">
                <a:pos x="connsiteX23287" y="connsiteY23287"/>
              </a:cxn>
              <a:cxn ang="0">
                <a:pos x="connsiteX23288" y="connsiteY23288"/>
              </a:cxn>
              <a:cxn ang="0">
                <a:pos x="connsiteX23289" y="connsiteY23289"/>
              </a:cxn>
              <a:cxn ang="0">
                <a:pos x="connsiteX23290" y="connsiteY23290"/>
              </a:cxn>
              <a:cxn ang="0">
                <a:pos x="connsiteX23291" y="connsiteY23291"/>
              </a:cxn>
              <a:cxn ang="0">
                <a:pos x="connsiteX23292" y="connsiteY23292"/>
              </a:cxn>
              <a:cxn ang="0">
                <a:pos x="connsiteX23293" y="connsiteY23293"/>
              </a:cxn>
              <a:cxn ang="0">
                <a:pos x="connsiteX23294" y="connsiteY23294"/>
              </a:cxn>
              <a:cxn ang="0">
                <a:pos x="connsiteX23295" y="connsiteY23295"/>
              </a:cxn>
              <a:cxn ang="0">
                <a:pos x="connsiteX23296" y="connsiteY23296"/>
              </a:cxn>
              <a:cxn ang="0">
                <a:pos x="connsiteX23297" y="connsiteY23297"/>
              </a:cxn>
              <a:cxn ang="0">
                <a:pos x="connsiteX23298" y="connsiteY23298"/>
              </a:cxn>
              <a:cxn ang="0">
                <a:pos x="connsiteX23299" y="connsiteY23299"/>
              </a:cxn>
              <a:cxn ang="0">
                <a:pos x="connsiteX23300" y="connsiteY23300"/>
              </a:cxn>
              <a:cxn ang="0">
                <a:pos x="connsiteX23301" y="connsiteY23301"/>
              </a:cxn>
              <a:cxn ang="0">
                <a:pos x="connsiteX23302" y="connsiteY23302"/>
              </a:cxn>
              <a:cxn ang="0">
                <a:pos x="connsiteX23303" y="connsiteY23303"/>
              </a:cxn>
              <a:cxn ang="0">
                <a:pos x="connsiteX23304" y="connsiteY23304"/>
              </a:cxn>
              <a:cxn ang="0">
                <a:pos x="connsiteX23305" y="connsiteY23305"/>
              </a:cxn>
              <a:cxn ang="0">
                <a:pos x="connsiteX23306" y="connsiteY23306"/>
              </a:cxn>
              <a:cxn ang="0">
                <a:pos x="connsiteX23307" y="connsiteY23307"/>
              </a:cxn>
              <a:cxn ang="0">
                <a:pos x="connsiteX23308" y="connsiteY23308"/>
              </a:cxn>
              <a:cxn ang="0">
                <a:pos x="connsiteX23309" y="connsiteY23309"/>
              </a:cxn>
              <a:cxn ang="0">
                <a:pos x="connsiteX23310" y="connsiteY23310"/>
              </a:cxn>
              <a:cxn ang="0">
                <a:pos x="connsiteX23311" y="connsiteY23311"/>
              </a:cxn>
              <a:cxn ang="0">
                <a:pos x="connsiteX23312" y="connsiteY23312"/>
              </a:cxn>
              <a:cxn ang="0">
                <a:pos x="connsiteX23313" y="connsiteY23313"/>
              </a:cxn>
              <a:cxn ang="0">
                <a:pos x="connsiteX23314" y="connsiteY23314"/>
              </a:cxn>
              <a:cxn ang="0">
                <a:pos x="connsiteX23315" y="connsiteY23315"/>
              </a:cxn>
              <a:cxn ang="0">
                <a:pos x="connsiteX23316" y="connsiteY23316"/>
              </a:cxn>
              <a:cxn ang="0">
                <a:pos x="connsiteX23317" y="connsiteY23317"/>
              </a:cxn>
              <a:cxn ang="0">
                <a:pos x="connsiteX23318" y="connsiteY23318"/>
              </a:cxn>
              <a:cxn ang="0">
                <a:pos x="connsiteX23319" y="connsiteY23319"/>
              </a:cxn>
              <a:cxn ang="0">
                <a:pos x="connsiteX23320" y="connsiteY23320"/>
              </a:cxn>
              <a:cxn ang="0">
                <a:pos x="connsiteX23321" y="connsiteY23321"/>
              </a:cxn>
              <a:cxn ang="0">
                <a:pos x="connsiteX23322" y="connsiteY23322"/>
              </a:cxn>
              <a:cxn ang="0">
                <a:pos x="connsiteX23323" y="connsiteY23323"/>
              </a:cxn>
              <a:cxn ang="0">
                <a:pos x="connsiteX23324" y="connsiteY23324"/>
              </a:cxn>
              <a:cxn ang="0">
                <a:pos x="connsiteX23325" y="connsiteY23325"/>
              </a:cxn>
              <a:cxn ang="0">
                <a:pos x="connsiteX23326" y="connsiteY23326"/>
              </a:cxn>
              <a:cxn ang="0">
                <a:pos x="connsiteX23327" y="connsiteY23327"/>
              </a:cxn>
              <a:cxn ang="0">
                <a:pos x="connsiteX23328" y="connsiteY23328"/>
              </a:cxn>
              <a:cxn ang="0">
                <a:pos x="connsiteX23329" y="connsiteY23329"/>
              </a:cxn>
              <a:cxn ang="0">
                <a:pos x="connsiteX23330" y="connsiteY23330"/>
              </a:cxn>
              <a:cxn ang="0">
                <a:pos x="connsiteX23331" y="connsiteY23331"/>
              </a:cxn>
              <a:cxn ang="0">
                <a:pos x="connsiteX23332" y="connsiteY23332"/>
              </a:cxn>
              <a:cxn ang="0">
                <a:pos x="connsiteX23333" y="connsiteY23333"/>
              </a:cxn>
              <a:cxn ang="0">
                <a:pos x="connsiteX23334" y="connsiteY23334"/>
              </a:cxn>
              <a:cxn ang="0">
                <a:pos x="connsiteX23335" y="connsiteY23335"/>
              </a:cxn>
              <a:cxn ang="0">
                <a:pos x="connsiteX23336" y="connsiteY23336"/>
              </a:cxn>
              <a:cxn ang="0">
                <a:pos x="connsiteX23337" y="connsiteY23337"/>
              </a:cxn>
              <a:cxn ang="0">
                <a:pos x="connsiteX23338" y="connsiteY23338"/>
              </a:cxn>
              <a:cxn ang="0">
                <a:pos x="connsiteX23339" y="connsiteY23339"/>
              </a:cxn>
              <a:cxn ang="0">
                <a:pos x="connsiteX23340" y="connsiteY23340"/>
              </a:cxn>
              <a:cxn ang="0">
                <a:pos x="connsiteX23341" y="connsiteY23341"/>
              </a:cxn>
              <a:cxn ang="0">
                <a:pos x="connsiteX23342" y="connsiteY23342"/>
              </a:cxn>
              <a:cxn ang="0">
                <a:pos x="connsiteX23343" y="connsiteY23343"/>
              </a:cxn>
              <a:cxn ang="0">
                <a:pos x="connsiteX23344" y="connsiteY23344"/>
              </a:cxn>
              <a:cxn ang="0">
                <a:pos x="connsiteX23345" y="connsiteY23345"/>
              </a:cxn>
              <a:cxn ang="0">
                <a:pos x="connsiteX23346" y="connsiteY23346"/>
              </a:cxn>
              <a:cxn ang="0">
                <a:pos x="connsiteX23347" y="connsiteY23347"/>
              </a:cxn>
              <a:cxn ang="0">
                <a:pos x="connsiteX23348" y="connsiteY23348"/>
              </a:cxn>
              <a:cxn ang="0">
                <a:pos x="connsiteX23349" y="connsiteY23349"/>
              </a:cxn>
              <a:cxn ang="0">
                <a:pos x="connsiteX23350" y="connsiteY23350"/>
              </a:cxn>
              <a:cxn ang="0">
                <a:pos x="connsiteX23351" y="connsiteY23351"/>
              </a:cxn>
              <a:cxn ang="0">
                <a:pos x="connsiteX23352" y="connsiteY23352"/>
              </a:cxn>
              <a:cxn ang="0">
                <a:pos x="connsiteX23353" y="connsiteY23353"/>
              </a:cxn>
              <a:cxn ang="0">
                <a:pos x="connsiteX23354" y="connsiteY23354"/>
              </a:cxn>
              <a:cxn ang="0">
                <a:pos x="connsiteX23355" y="connsiteY23355"/>
              </a:cxn>
              <a:cxn ang="0">
                <a:pos x="connsiteX23356" y="connsiteY23356"/>
              </a:cxn>
              <a:cxn ang="0">
                <a:pos x="connsiteX23357" y="connsiteY23357"/>
              </a:cxn>
              <a:cxn ang="0">
                <a:pos x="connsiteX23358" y="connsiteY23358"/>
              </a:cxn>
              <a:cxn ang="0">
                <a:pos x="connsiteX23359" y="connsiteY23359"/>
              </a:cxn>
              <a:cxn ang="0">
                <a:pos x="connsiteX23360" y="connsiteY23360"/>
              </a:cxn>
              <a:cxn ang="0">
                <a:pos x="connsiteX23361" y="connsiteY23361"/>
              </a:cxn>
              <a:cxn ang="0">
                <a:pos x="connsiteX23362" y="connsiteY23362"/>
              </a:cxn>
              <a:cxn ang="0">
                <a:pos x="connsiteX23363" y="connsiteY23363"/>
              </a:cxn>
              <a:cxn ang="0">
                <a:pos x="connsiteX23364" y="connsiteY23364"/>
              </a:cxn>
              <a:cxn ang="0">
                <a:pos x="connsiteX23365" y="connsiteY23365"/>
              </a:cxn>
              <a:cxn ang="0">
                <a:pos x="connsiteX23366" y="connsiteY23366"/>
              </a:cxn>
              <a:cxn ang="0">
                <a:pos x="connsiteX23367" y="connsiteY23367"/>
              </a:cxn>
              <a:cxn ang="0">
                <a:pos x="connsiteX23368" y="connsiteY23368"/>
              </a:cxn>
              <a:cxn ang="0">
                <a:pos x="connsiteX23369" y="connsiteY23369"/>
              </a:cxn>
              <a:cxn ang="0">
                <a:pos x="connsiteX23370" y="connsiteY23370"/>
              </a:cxn>
              <a:cxn ang="0">
                <a:pos x="connsiteX23371" y="connsiteY23371"/>
              </a:cxn>
              <a:cxn ang="0">
                <a:pos x="connsiteX23372" y="connsiteY23372"/>
              </a:cxn>
              <a:cxn ang="0">
                <a:pos x="connsiteX23373" y="connsiteY23373"/>
              </a:cxn>
              <a:cxn ang="0">
                <a:pos x="connsiteX23374" y="connsiteY23374"/>
              </a:cxn>
              <a:cxn ang="0">
                <a:pos x="connsiteX23375" y="connsiteY23375"/>
              </a:cxn>
              <a:cxn ang="0">
                <a:pos x="connsiteX23376" y="connsiteY23376"/>
              </a:cxn>
              <a:cxn ang="0">
                <a:pos x="connsiteX23377" y="connsiteY23377"/>
              </a:cxn>
              <a:cxn ang="0">
                <a:pos x="connsiteX23378" y="connsiteY23378"/>
              </a:cxn>
              <a:cxn ang="0">
                <a:pos x="connsiteX23379" y="connsiteY23379"/>
              </a:cxn>
              <a:cxn ang="0">
                <a:pos x="connsiteX23380" y="connsiteY23380"/>
              </a:cxn>
              <a:cxn ang="0">
                <a:pos x="connsiteX23381" y="connsiteY23381"/>
              </a:cxn>
              <a:cxn ang="0">
                <a:pos x="connsiteX23382" y="connsiteY23382"/>
              </a:cxn>
              <a:cxn ang="0">
                <a:pos x="connsiteX23383" y="connsiteY23383"/>
              </a:cxn>
              <a:cxn ang="0">
                <a:pos x="connsiteX23384" y="connsiteY23384"/>
              </a:cxn>
              <a:cxn ang="0">
                <a:pos x="connsiteX23385" y="connsiteY23385"/>
              </a:cxn>
              <a:cxn ang="0">
                <a:pos x="connsiteX23386" y="connsiteY23386"/>
              </a:cxn>
              <a:cxn ang="0">
                <a:pos x="connsiteX23387" y="connsiteY23387"/>
              </a:cxn>
              <a:cxn ang="0">
                <a:pos x="connsiteX23388" y="connsiteY23388"/>
              </a:cxn>
              <a:cxn ang="0">
                <a:pos x="connsiteX23389" y="connsiteY23389"/>
              </a:cxn>
              <a:cxn ang="0">
                <a:pos x="connsiteX23390" y="connsiteY23390"/>
              </a:cxn>
              <a:cxn ang="0">
                <a:pos x="connsiteX23391" y="connsiteY23391"/>
              </a:cxn>
              <a:cxn ang="0">
                <a:pos x="connsiteX23392" y="connsiteY23392"/>
              </a:cxn>
              <a:cxn ang="0">
                <a:pos x="connsiteX23393" y="connsiteY23393"/>
              </a:cxn>
              <a:cxn ang="0">
                <a:pos x="connsiteX23394" y="connsiteY23394"/>
              </a:cxn>
              <a:cxn ang="0">
                <a:pos x="connsiteX23395" y="connsiteY23395"/>
              </a:cxn>
              <a:cxn ang="0">
                <a:pos x="connsiteX23396" y="connsiteY23396"/>
              </a:cxn>
              <a:cxn ang="0">
                <a:pos x="connsiteX23397" y="connsiteY23397"/>
              </a:cxn>
              <a:cxn ang="0">
                <a:pos x="connsiteX23398" y="connsiteY23398"/>
              </a:cxn>
              <a:cxn ang="0">
                <a:pos x="connsiteX23399" y="connsiteY23399"/>
              </a:cxn>
              <a:cxn ang="0">
                <a:pos x="connsiteX23400" y="connsiteY23400"/>
              </a:cxn>
              <a:cxn ang="0">
                <a:pos x="connsiteX23401" y="connsiteY23401"/>
              </a:cxn>
              <a:cxn ang="0">
                <a:pos x="connsiteX23402" y="connsiteY23402"/>
              </a:cxn>
              <a:cxn ang="0">
                <a:pos x="connsiteX23403" y="connsiteY23403"/>
              </a:cxn>
              <a:cxn ang="0">
                <a:pos x="connsiteX23404" y="connsiteY23404"/>
              </a:cxn>
              <a:cxn ang="0">
                <a:pos x="connsiteX23405" y="connsiteY23405"/>
              </a:cxn>
              <a:cxn ang="0">
                <a:pos x="connsiteX23406" y="connsiteY23406"/>
              </a:cxn>
              <a:cxn ang="0">
                <a:pos x="connsiteX23407" y="connsiteY23407"/>
              </a:cxn>
              <a:cxn ang="0">
                <a:pos x="connsiteX23408" y="connsiteY23408"/>
              </a:cxn>
              <a:cxn ang="0">
                <a:pos x="connsiteX23409" y="connsiteY23409"/>
              </a:cxn>
              <a:cxn ang="0">
                <a:pos x="connsiteX23410" y="connsiteY23410"/>
              </a:cxn>
              <a:cxn ang="0">
                <a:pos x="connsiteX23411" y="connsiteY23411"/>
              </a:cxn>
              <a:cxn ang="0">
                <a:pos x="connsiteX23412" y="connsiteY23412"/>
              </a:cxn>
              <a:cxn ang="0">
                <a:pos x="connsiteX23413" y="connsiteY23413"/>
              </a:cxn>
              <a:cxn ang="0">
                <a:pos x="connsiteX23414" y="connsiteY23414"/>
              </a:cxn>
              <a:cxn ang="0">
                <a:pos x="connsiteX23415" y="connsiteY23415"/>
              </a:cxn>
              <a:cxn ang="0">
                <a:pos x="connsiteX23416" y="connsiteY23416"/>
              </a:cxn>
              <a:cxn ang="0">
                <a:pos x="connsiteX23417" y="connsiteY23417"/>
              </a:cxn>
              <a:cxn ang="0">
                <a:pos x="connsiteX23418" y="connsiteY23418"/>
              </a:cxn>
              <a:cxn ang="0">
                <a:pos x="connsiteX23419" y="connsiteY23419"/>
              </a:cxn>
              <a:cxn ang="0">
                <a:pos x="connsiteX23420" y="connsiteY23420"/>
              </a:cxn>
              <a:cxn ang="0">
                <a:pos x="connsiteX23421" y="connsiteY23421"/>
              </a:cxn>
              <a:cxn ang="0">
                <a:pos x="connsiteX23422" y="connsiteY23422"/>
              </a:cxn>
              <a:cxn ang="0">
                <a:pos x="connsiteX23423" y="connsiteY23423"/>
              </a:cxn>
              <a:cxn ang="0">
                <a:pos x="connsiteX23424" y="connsiteY23424"/>
              </a:cxn>
              <a:cxn ang="0">
                <a:pos x="connsiteX23425" y="connsiteY23425"/>
              </a:cxn>
              <a:cxn ang="0">
                <a:pos x="connsiteX23426" y="connsiteY23426"/>
              </a:cxn>
              <a:cxn ang="0">
                <a:pos x="connsiteX23427" y="connsiteY23427"/>
              </a:cxn>
              <a:cxn ang="0">
                <a:pos x="connsiteX23428" y="connsiteY23428"/>
              </a:cxn>
              <a:cxn ang="0">
                <a:pos x="connsiteX23429" y="connsiteY23429"/>
              </a:cxn>
              <a:cxn ang="0">
                <a:pos x="connsiteX23430" y="connsiteY23430"/>
              </a:cxn>
              <a:cxn ang="0">
                <a:pos x="connsiteX23431" y="connsiteY23431"/>
              </a:cxn>
              <a:cxn ang="0">
                <a:pos x="connsiteX23432" y="connsiteY23432"/>
              </a:cxn>
              <a:cxn ang="0">
                <a:pos x="connsiteX23433" y="connsiteY23433"/>
              </a:cxn>
              <a:cxn ang="0">
                <a:pos x="connsiteX23434" y="connsiteY23434"/>
              </a:cxn>
              <a:cxn ang="0">
                <a:pos x="connsiteX23435" y="connsiteY23435"/>
              </a:cxn>
              <a:cxn ang="0">
                <a:pos x="connsiteX23436" y="connsiteY23436"/>
              </a:cxn>
              <a:cxn ang="0">
                <a:pos x="connsiteX23437" y="connsiteY23437"/>
              </a:cxn>
              <a:cxn ang="0">
                <a:pos x="connsiteX23438" y="connsiteY23438"/>
              </a:cxn>
              <a:cxn ang="0">
                <a:pos x="connsiteX23439" y="connsiteY23439"/>
              </a:cxn>
              <a:cxn ang="0">
                <a:pos x="connsiteX23440" y="connsiteY23440"/>
              </a:cxn>
              <a:cxn ang="0">
                <a:pos x="connsiteX23441" y="connsiteY23441"/>
              </a:cxn>
              <a:cxn ang="0">
                <a:pos x="connsiteX23442" y="connsiteY23442"/>
              </a:cxn>
              <a:cxn ang="0">
                <a:pos x="connsiteX23443" y="connsiteY23443"/>
              </a:cxn>
              <a:cxn ang="0">
                <a:pos x="connsiteX23444" y="connsiteY23444"/>
              </a:cxn>
              <a:cxn ang="0">
                <a:pos x="connsiteX23445" y="connsiteY23445"/>
              </a:cxn>
              <a:cxn ang="0">
                <a:pos x="connsiteX23446" y="connsiteY23446"/>
              </a:cxn>
              <a:cxn ang="0">
                <a:pos x="connsiteX23447" y="connsiteY23447"/>
              </a:cxn>
              <a:cxn ang="0">
                <a:pos x="connsiteX23448" y="connsiteY23448"/>
              </a:cxn>
              <a:cxn ang="0">
                <a:pos x="connsiteX23449" y="connsiteY23449"/>
              </a:cxn>
              <a:cxn ang="0">
                <a:pos x="connsiteX23450" y="connsiteY23450"/>
              </a:cxn>
              <a:cxn ang="0">
                <a:pos x="connsiteX23451" y="connsiteY23451"/>
              </a:cxn>
              <a:cxn ang="0">
                <a:pos x="connsiteX23452" y="connsiteY23452"/>
              </a:cxn>
              <a:cxn ang="0">
                <a:pos x="connsiteX23453" y="connsiteY23453"/>
              </a:cxn>
              <a:cxn ang="0">
                <a:pos x="connsiteX23454" y="connsiteY23454"/>
              </a:cxn>
              <a:cxn ang="0">
                <a:pos x="connsiteX23455" y="connsiteY23455"/>
              </a:cxn>
              <a:cxn ang="0">
                <a:pos x="connsiteX23456" y="connsiteY23456"/>
              </a:cxn>
              <a:cxn ang="0">
                <a:pos x="connsiteX23457" y="connsiteY23457"/>
              </a:cxn>
              <a:cxn ang="0">
                <a:pos x="connsiteX23458" y="connsiteY23458"/>
              </a:cxn>
              <a:cxn ang="0">
                <a:pos x="connsiteX23459" y="connsiteY23459"/>
              </a:cxn>
              <a:cxn ang="0">
                <a:pos x="connsiteX23460" y="connsiteY23460"/>
              </a:cxn>
              <a:cxn ang="0">
                <a:pos x="connsiteX23461" y="connsiteY23461"/>
              </a:cxn>
              <a:cxn ang="0">
                <a:pos x="connsiteX23462" y="connsiteY23462"/>
              </a:cxn>
              <a:cxn ang="0">
                <a:pos x="connsiteX23463" y="connsiteY23463"/>
              </a:cxn>
              <a:cxn ang="0">
                <a:pos x="connsiteX23464" y="connsiteY23464"/>
              </a:cxn>
              <a:cxn ang="0">
                <a:pos x="connsiteX23465" y="connsiteY23465"/>
              </a:cxn>
              <a:cxn ang="0">
                <a:pos x="connsiteX23466" y="connsiteY23466"/>
              </a:cxn>
              <a:cxn ang="0">
                <a:pos x="connsiteX23467" y="connsiteY23467"/>
              </a:cxn>
              <a:cxn ang="0">
                <a:pos x="connsiteX23468" y="connsiteY23468"/>
              </a:cxn>
              <a:cxn ang="0">
                <a:pos x="connsiteX23469" y="connsiteY23469"/>
              </a:cxn>
              <a:cxn ang="0">
                <a:pos x="connsiteX23470" y="connsiteY23470"/>
              </a:cxn>
              <a:cxn ang="0">
                <a:pos x="connsiteX23471" y="connsiteY23471"/>
              </a:cxn>
              <a:cxn ang="0">
                <a:pos x="connsiteX23472" y="connsiteY23472"/>
              </a:cxn>
              <a:cxn ang="0">
                <a:pos x="connsiteX23473" y="connsiteY23473"/>
              </a:cxn>
              <a:cxn ang="0">
                <a:pos x="connsiteX23474" y="connsiteY23474"/>
              </a:cxn>
              <a:cxn ang="0">
                <a:pos x="connsiteX23475" y="connsiteY23475"/>
              </a:cxn>
              <a:cxn ang="0">
                <a:pos x="connsiteX23476" y="connsiteY23476"/>
              </a:cxn>
              <a:cxn ang="0">
                <a:pos x="connsiteX23477" y="connsiteY23477"/>
              </a:cxn>
              <a:cxn ang="0">
                <a:pos x="connsiteX23478" y="connsiteY23478"/>
              </a:cxn>
              <a:cxn ang="0">
                <a:pos x="connsiteX23479" y="connsiteY23479"/>
              </a:cxn>
              <a:cxn ang="0">
                <a:pos x="connsiteX23480" y="connsiteY23480"/>
              </a:cxn>
              <a:cxn ang="0">
                <a:pos x="connsiteX23481" y="connsiteY23481"/>
              </a:cxn>
              <a:cxn ang="0">
                <a:pos x="connsiteX23482" y="connsiteY23482"/>
              </a:cxn>
              <a:cxn ang="0">
                <a:pos x="connsiteX23483" y="connsiteY23483"/>
              </a:cxn>
              <a:cxn ang="0">
                <a:pos x="connsiteX23484" y="connsiteY23484"/>
              </a:cxn>
              <a:cxn ang="0">
                <a:pos x="connsiteX23485" y="connsiteY23485"/>
              </a:cxn>
              <a:cxn ang="0">
                <a:pos x="connsiteX23486" y="connsiteY23486"/>
              </a:cxn>
              <a:cxn ang="0">
                <a:pos x="connsiteX23487" y="connsiteY23487"/>
              </a:cxn>
              <a:cxn ang="0">
                <a:pos x="connsiteX23488" y="connsiteY23488"/>
              </a:cxn>
              <a:cxn ang="0">
                <a:pos x="connsiteX23489" y="connsiteY23489"/>
              </a:cxn>
              <a:cxn ang="0">
                <a:pos x="connsiteX23490" y="connsiteY23490"/>
              </a:cxn>
              <a:cxn ang="0">
                <a:pos x="connsiteX23491" y="connsiteY23491"/>
              </a:cxn>
              <a:cxn ang="0">
                <a:pos x="connsiteX23492" y="connsiteY23492"/>
              </a:cxn>
              <a:cxn ang="0">
                <a:pos x="connsiteX23493" y="connsiteY23493"/>
              </a:cxn>
              <a:cxn ang="0">
                <a:pos x="connsiteX23494" y="connsiteY23494"/>
              </a:cxn>
              <a:cxn ang="0">
                <a:pos x="connsiteX23495" y="connsiteY23495"/>
              </a:cxn>
              <a:cxn ang="0">
                <a:pos x="connsiteX23496" y="connsiteY23496"/>
              </a:cxn>
              <a:cxn ang="0">
                <a:pos x="connsiteX23497" y="connsiteY23497"/>
              </a:cxn>
              <a:cxn ang="0">
                <a:pos x="connsiteX23498" y="connsiteY23498"/>
              </a:cxn>
              <a:cxn ang="0">
                <a:pos x="connsiteX23499" y="connsiteY23499"/>
              </a:cxn>
              <a:cxn ang="0">
                <a:pos x="connsiteX23500" y="connsiteY23500"/>
              </a:cxn>
              <a:cxn ang="0">
                <a:pos x="connsiteX23501" y="connsiteY23501"/>
              </a:cxn>
              <a:cxn ang="0">
                <a:pos x="connsiteX23502" y="connsiteY23502"/>
              </a:cxn>
              <a:cxn ang="0">
                <a:pos x="connsiteX23503" y="connsiteY23503"/>
              </a:cxn>
              <a:cxn ang="0">
                <a:pos x="connsiteX23504" y="connsiteY23504"/>
              </a:cxn>
              <a:cxn ang="0">
                <a:pos x="connsiteX23505" y="connsiteY23505"/>
              </a:cxn>
              <a:cxn ang="0">
                <a:pos x="connsiteX23506" y="connsiteY23506"/>
              </a:cxn>
              <a:cxn ang="0">
                <a:pos x="connsiteX23507" y="connsiteY23507"/>
              </a:cxn>
              <a:cxn ang="0">
                <a:pos x="connsiteX23508" y="connsiteY23508"/>
              </a:cxn>
              <a:cxn ang="0">
                <a:pos x="connsiteX23509" y="connsiteY23509"/>
              </a:cxn>
              <a:cxn ang="0">
                <a:pos x="connsiteX23510" y="connsiteY23510"/>
              </a:cxn>
              <a:cxn ang="0">
                <a:pos x="connsiteX23511" y="connsiteY23511"/>
              </a:cxn>
              <a:cxn ang="0">
                <a:pos x="connsiteX23512" y="connsiteY23512"/>
              </a:cxn>
              <a:cxn ang="0">
                <a:pos x="connsiteX23513" y="connsiteY23513"/>
              </a:cxn>
              <a:cxn ang="0">
                <a:pos x="connsiteX23514" y="connsiteY23514"/>
              </a:cxn>
              <a:cxn ang="0">
                <a:pos x="connsiteX23515" y="connsiteY23515"/>
              </a:cxn>
              <a:cxn ang="0">
                <a:pos x="connsiteX23516" y="connsiteY23516"/>
              </a:cxn>
              <a:cxn ang="0">
                <a:pos x="connsiteX23517" y="connsiteY23517"/>
              </a:cxn>
              <a:cxn ang="0">
                <a:pos x="connsiteX23518" y="connsiteY23518"/>
              </a:cxn>
              <a:cxn ang="0">
                <a:pos x="connsiteX23519" y="connsiteY23519"/>
              </a:cxn>
              <a:cxn ang="0">
                <a:pos x="connsiteX23520" y="connsiteY23520"/>
              </a:cxn>
              <a:cxn ang="0">
                <a:pos x="connsiteX23521" y="connsiteY23521"/>
              </a:cxn>
              <a:cxn ang="0">
                <a:pos x="connsiteX23522" y="connsiteY23522"/>
              </a:cxn>
              <a:cxn ang="0">
                <a:pos x="connsiteX23523" y="connsiteY23523"/>
              </a:cxn>
              <a:cxn ang="0">
                <a:pos x="connsiteX23524" y="connsiteY23524"/>
              </a:cxn>
              <a:cxn ang="0">
                <a:pos x="connsiteX23525" y="connsiteY23525"/>
              </a:cxn>
              <a:cxn ang="0">
                <a:pos x="connsiteX23526" y="connsiteY23526"/>
              </a:cxn>
              <a:cxn ang="0">
                <a:pos x="connsiteX23527" y="connsiteY23527"/>
              </a:cxn>
              <a:cxn ang="0">
                <a:pos x="connsiteX23528" y="connsiteY23528"/>
              </a:cxn>
              <a:cxn ang="0">
                <a:pos x="connsiteX23529" y="connsiteY23529"/>
              </a:cxn>
              <a:cxn ang="0">
                <a:pos x="connsiteX23530" y="connsiteY23530"/>
              </a:cxn>
              <a:cxn ang="0">
                <a:pos x="connsiteX23531" y="connsiteY23531"/>
              </a:cxn>
              <a:cxn ang="0">
                <a:pos x="connsiteX23532" y="connsiteY23532"/>
              </a:cxn>
              <a:cxn ang="0">
                <a:pos x="connsiteX23533" y="connsiteY23533"/>
              </a:cxn>
              <a:cxn ang="0">
                <a:pos x="connsiteX23534" y="connsiteY23534"/>
              </a:cxn>
              <a:cxn ang="0">
                <a:pos x="connsiteX23535" y="connsiteY23535"/>
              </a:cxn>
              <a:cxn ang="0">
                <a:pos x="connsiteX23536" y="connsiteY23536"/>
              </a:cxn>
              <a:cxn ang="0">
                <a:pos x="connsiteX23537" y="connsiteY23537"/>
              </a:cxn>
              <a:cxn ang="0">
                <a:pos x="connsiteX23538" y="connsiteY23538"/>
              </a:cxn>
              <a:cxn ang="0">
                <a:pos x="connsiteX23539" y="connsiteY23539"/>
              </a:cxn>
              <a:cxn ang="0">
                <a:pos x="connsiteX23540" y="connsiteY23540"/>
              </a:cxn>
              <a:cxn ang="0">
                <a:pos x="connsiteX23541" y="connsiteY23541"/>
              </a:cxn>
              <a:cxn ang="0">
                <a:pos x="connsiteX23542" y="connsiteY23542"/>
              </a:cxn>
              <a:cxn ang="0">
                <a:pos x="connsiteX23543" y="connsiteY23543"/>
              </a:cxn>
              <a:cxn ang="0">
                <a:pos x="connsiteX23544" y="connsiteY23544"/>
              </a:cxn>
              <a:cxn ang="0">
                <a:pos x="connsiteX23545" y="connsiteY23545"/>
              </a:cxn>
              <a:cxn ang="0">
                <a:pos x="connsiteX23546" y="connsiteY23546"/>
              </a:cxn>
              <a:cxn ang="0">
                <a:pos x="connsiteX23547" y="connsiteY23547"/>
              </a:cxn>
              <a:cxn ang="0">
                <a:pos x="connsiteX23548" y="connsiteY23548"/>
              </a:cxn>
              <a:cxn ang="0">
                <a:pos x="connsiteX23549" y="connsiteY23549"/>
              </a:cxn>
              <a:cxn ang="0">
                <a:pos x="connsiteX23550" y="connsiteY23550"/>
              </a:cxn>
              <a:cxn ang="0">
                <a:pos x="connsiteX23551" y="connsiteY23551"/>
              </a:cxn>
              <a:cxn ang="0">
                <a:pos x="connsiteX23552" y="connsiteY23552"/>
              </a:cxn>
              <a:cxn ang="0">
                <a:pos x="connsiteX23553" y="connsiteY23553"/>
              </a:cxn>
              <a:cxn ang="0">
                <a:pos x="connsiteX23554" y="connsiteY23554"/>
              </a:cxn>
              <a:cxn ang="0">
                <a:pos x="connsiteX23555" y="connsiteY23555"/>
              </a:cxn>
              <a:cxn ang="0">
                <a:pos x="connsiteX23556" y="connsiteY23556"/>
              </a:cxn>
              <a:cxn ang="0">
                <a:pos x="connsiteX23557" y="connsiteY23557"/>
              </a:cxn>
              <a:cxn ang="0">
                <a:pos x="connsiteX23558" y="connsiteY23558"/>
              </a:cxn>
              <a:cxn ang="0">
                <a:pos x="connsiteX23559" y="connsiteY23559"/>
              </a:cxn>
              <a:cxn ang="0">
                <a:pos x="connsiteX23560" y="connsiteY23560"/>
              </a:cxn>
              <a:cxn ang="0">
                <a:pos x="connsiteX23561" y="connsiteY23561"/>
              </a:cxn>
              <a:cxn ang="0">
                <a:pos x="connsiteX23562" y="connsiteY23562"/>
              </a:cxn>
              <a:cxn ang="0">
                <a:pos x="connsiteX23563" y="connsiteY23563"/>
              </a:cxn>
              <a:cxn ang="0">
                <a:pos x="connsiteX23564" y="connsiteY23564"/>
              </a:cxn>
              <a:cxn ang="0">
                <a:pos x="connsiteX23565" y="connsiteY23565"/>
              </a:cxn>
              <a:cxn ang="0">
                <a:pos x="connsiteX23566" y="connsiteY23566"/>
              </a:cxn>
              <a:cxn ang="0">
                <a:pos x="connsiteX23567" y="connsiteY23567"/>
              </a:cxn>
              <a:cxn ang="0">
                <a:pos x="connsiteX23568" y="connsiteY23568"/>
              </a:cxn>
              <a:cxn ang="0">
                <a:pos x="connsiteX23569" y="connsiteY23569"/>
              </a:cxn>
              <a:cxn ang="0">
                <a:pos x="connsiteX23570" y="connsiteY23570"/>
              </a:cxn>
              <a:cxn ang="0">
                <a:pos x="connsiteX23571" y="connsiteY23571"/>
              </a:cxn>
              <a:cxn ang="0">
                <a:pos x="connsiteX23572" y="connsiteY23572"/>
              </a:cxn>
              <a:cxn ang="0">
                <a:pos x="connsiteX23573" y="connsiteY23573"/>
              </a:cxn>
              <a:cxn ang="0">
                <a:pos x="connsiteX23574" y="connsiteY23574"/>
              </a:cxn>
              <a:cxn ang="0">
                <a:pos x="connsiteX23575" y="connsiteY23575"/>
              </a:cxn>
              <a:cxn ang="0">
                <a:pos x="connsiteX23576" y="connsiteY23576"/>
              </a:cxn>
              <a:cxn ang="0">
                <a:pos x="connsiteX23577" y="connsiteY23577"/>
              </a:cxn>
              <a:cxn ang="0">
                <a:pos x="connsiteX23578" y="connsiteY23578"/>
              </a:cxn>
              <a:cxn ang="0">
                <a:pos x="connsiteX23579" y="connsiteY23579"/>
              </a:cxn>
              <a:cxn ang="0">
                <a:pos x="connsiteX23580" y="connsiteY23580"/>
              </a:cxn>
              <a:cxn ang="0">
                <a:pos x="connsiteX23581" y="connsiteY23581"/>
              </a:cxn>
              <a:cxn ang="0">
                <a:pos x="connsiteX23582" y="connsiteY23582"/>
              </a:cxn>
              <a:cxn ang="0">
                <a:pos x="connsiteX23583" y="connsiteY23583"/>
              </a:cxn>
              <a:cxn ang="0">
                <a:pos x="connsiteX23584" y="connsiteY23584"/>
              </a:cxn>
              <a:cxn ang="0">
                <a:pos x="connsiteX23585" y="connsiteY23585"/>
              </a:cxn>
              <a:cxn ang="0">
                <a:pos x="connsiteX23586" y="connsiteY23586"/>
              </a:cxn>
              <a:cxn ang="0">
                <a:pos x="connsiteX23587" y="connsiteY23587"/>
              </a:cxn>
              <a:cxn ang="0">
                <a:pos x="connsiteX23588" y="connsiteY23588"/>
              </a:cxn>
              <a:cxn ang="0">
                <a:pos x="connsiteX23589" y="connsiteY23589"/>
              </a:cxn>
              <a:cxn ang="0">
                <a:pos x="connsiteX23590" y="connsiteY23590"/>
              </a:cxn>
              <a:cxn ang="0">
                <a:pos x="connsiteX23591" y="connsiteY23591"/>
              </a:cxn>
              <a:cxn ang="0">
                <a:pos x="connsiteX23592" y="connsiteY23592"/>
              </a:cxn>
              <a:cxn ang="0">
                <a:pos x="connsiteX23593" y="connsiteY23593"/>
              </a:cxn>
              <a:cxn ang="0">
                <a:pos x="connsiteX23594" y="connsiteY23594"/>
              </a:cxn>
              <a:cxn ang="0">
                <a:pos x="connsiteX23595" y="connsiteY23595"/>
              </a:cxn>
              <a:cxn ang="0">
                <a:pos x="connsiteX23596" y="connsiteY23596"/>
              </a:cxn>
              <a:cxn ang="0">
                <a:pos x="connsiteX23597" y="connsiteY23597"/>
              </a:cxn>
              <a:cxn ang="0">
                <a:pos x="connsiteX23598" y="connsiteY23598"/>
              </a:cxn>
              <a:cxn ang="0">
                <a:pos x="connsiteX23599" y="connsiteY23599"/>
              </a:cxn>
              <a:cxn ang="0">
                <a:pos x="connsiteX23600" y="connsiteY23600"/>
              </a:cxn>
              <a:cxn ang="0">
                <a:pos x="connsiteX23601" y="connsiteY23601"/>
              </a:cxn>
              <a:cxn ang="0">
                <a:pos x="connsiteX23602" y="connsiteY23602"/>
              </a:cxn>
              <a:cxn ang="0">
                <a:pos x="connsiteX23603" y="connsiteY23603"/>
              </a:cxn>
              <a:cxn ang="0">
                <a:pos x="connsiteX23604" y="connsiteY23604"/>
              </a:cxn>
              <a:cxn ang="0">
                <a:pos x="connsiteX23605" y="connsiteY23605"/>
              </a:cxn>
              <a:cxn ang="0">
                <a:pos x="connsiteX23606" y="connsiteY23606"/>
              </a:cxn>
              <a:cxn ang="0">
                <a:pos x="connsiteX23607" y="connsiteY23607"/>
              </a:cxn>
              <a:cxn ang="0">
                <a:pos x="connsiteX23608" y="connsiteY23608"/>
              </a:cxn>
              <a:cxn ang="0">
                <a:pos x="connsiteX23609" y="connsiteY23609"/>
              </a:cxn>
              <a:cxn ang="0">
                <a:pos x="connsiteX23610" y="connsiteY23610"/>
              </a:cxn>
              <a:cxn ang="0">
                <a:pos x="connsiteX23611" y="connsiteY23611"/>
              </a:cxn>
              <a:cxn ang="0">
                <a:pos x="connsiteX23612" y="connsiteY23612"/>
              </a:cxn>
              <a:cxn ang="0">
                <a:pos x="connsiteX23613" y="connsiteY23613"/>
              </a:cxn>
              <a:cxn ang="0">
                <a:pos x="connsiteX23614" y="connsiteY23614"/>
              </a:cxn>
              <a:cxn ang="0">
                <a:pos x="connsiteX23615" y="connsiteY23615"/>
              </a:cxn>
              <a:cxn ang="0">
                <a:pos x="connsiteX23616" y="connsiteY23616"/>
              </a:cxn>
              <a:cxn ang="0">
                <a:pos x="connsiteX23617" y="connsiteY23617"/>
              </a:cxn>
              <a:cxn ang="0">
                <a:pos x="connsiteX23618" y="connsiteY23618"/>
              </a:cxn>
              <a:cxn ang="0">
                <a:pos x="connsiteX23619" y="connsiteY23619"/>
              </a:cxn>
              <a:cxn ang="0">
                <a:pos x="connsiteX23620" y="connsiteY23620"/>
              </a:cxn>
              <a:cxn ang="0">
                <a:pos x="connsiteX23621" y="connsiteY23621"/>
              </a:cxn>
              <a:cxn ang="0">
                <a:pos x="connsiteX23622" y="connsiteY23622"/>
              </a:cxn>
              <a:cxn ang="0">
                <a:pos x="connsiteX23623" y="connsiteY23623"/>
              </a:cxn>
              <a:cxn ang="0">
                <a:pos x="connsiteX23624" y="connsiteY23624"/>
              </a:cxn>
              <a:cxn ang="0">
                <a:pos x="connsiteX23625" y="connsiteY23625"/>
              </a:cxn>
              <a:cxn ang="0">
                <a:pos x="connsiteX23626" y="connsiteY23626"/>
              </a:cxn>
              <a:cxn ang="0">
                <a:pos x="connsiteX23627" y="connsiteY23627"/>
              </a:cxn>
              <a:cxn ang="0">
                <a:pos x="connsiteX23628" y="connsiteY23628"/>
              </a:cxn>
              <a:cxn ang="0">
                <a:pos x="connsiteX23629" y="connsiteY23629"/>
              </a:cxn>
              <a:cxn ang="0">
                <a:pos x="connsiteX23630" y="connsiteY23630"/>
              </a:cxn>
              <a:cxn ang="0">
                <a:pos x="connsiteX23631" y="connsiteY23631"/>
              </a:cxn>
              <a:cxn ang="0">
                <a:pos x="connsiteX23632" y="connsiteY23632"/>
              </a:cxn>
              <a:cxn ang="0">
                <a:pos x="connsiteX23633" y="connsiteY23633"/>
              </a:cxn>
              <a:cxn ang="0">
                <a:pos x="connsiteX23634" y="connsiteY23634"/>
              </a:cxn>
              <a:cxn ang="0">
                <a:pos x="connsiteX23635" y="connsiteY23635"/>
              </a:cxn>
              <a:cxn ang="0">
                <a:pos x="connsiteX23636" y="connsiteY23636"/>
              </a:cxn>
              <a:cxn ang="0">
                <a:pos x="connsiteX23637" y="connsiteY23637"/>
              </a:cxn>
              <a:cxn ang="0">
                <a:pos x="connsiteX23638" y="connsiteY23638"/>
              </a:cxn>
              <a:cxn ang="0">
                <a:pos x="connsiteX23639" y="connsiteY23639"/>
              </a:cxn>
              <a:cxn ang="0">
                <a:pos x="connsiteX23640" y="connsiteY23640"/>
              </a:cxn>
              <a:cxn ang="0">
                <a:pos x="connsiteX23641" y="connsiteY23641"/>
              </a:cxn>
              <a:cxn ang="0">
                <a:pos x="connsiteX23642" y="connsiteY23642"/>
              </a:cxn>
              <a:cxn ang="0">
                <a:pos x="connsiteX23643" y="connsiteY23643"/>
              </a:cxn>
              <a:cxn ang="0">
                <a:pos x="connsiteX23644" y="connsiteY23644"/>
              </a:cxn>
              <a:cxn ang="0">
                <a:pos x="connsiteX23645" y="connsiteY23645"/>
              </a:cxn>
              <a:cxn ang="0">
                <a:pos x="connsiteX23646" y="connsiteY23646"/>
              </a:cxn>
              <a:cxn ang="0">
                <a:pos x="connsiteX23647" y="connsiteY23647"/>
              </a:cxn>
              <a:cxn ang="0">
                <a:pos x="connsiteX23648" y="connsiteY23648"/>
              </a:cxn>
              <a:cxn ang="0">
                <a:pos x="connsiteX23649" y="connsiteY23649"/>
              </a:cxn>
              <a:cxn ang="0">
                <a:pos x="connsiteX23650" y="connsiteY23650"/>
              </a:cxn>
              <a:cxn ang="0">
                <a:pos x="connsiteX23651" y="connsiteY23651"/>
              </a:cxn>
              <a:cxn ang="0">
                <a:pos x="connsiteX23652" y="connsiteY23652"/>
              </a:cxn>
              <a:cxn ang="0">
                <a:pos x="connsiteX23653" y="connsiteY23653"/>
              </a:cxn>
              <a:cxn ang="0">
                <a:pos x="connsiteX23654" y="connsiteY23654"/>
              </a:cxn>
              <a:cxn ang="0">
                <a:pos x="connsiteX23655" y="connsiteY23655"/>
              </a:cxn>
              <a:cxn ang="0">
                <a:pos x="connsiteX23656" y="connsiteY23656"/>
              </a:cxn>
              <a:cxn ang="0">
                <a:pos x="connsiteX23657" y="connsiteY23657"/>
              </a:cxn>
              <a:cxn ang="0">
                <a:pos x="connsiteX23658" y="connsiteY23658"/>
              </a:cxn>
              <a:cxn ang="0">
                <a:pos x="connsiteX23659" y="connsiteY23659"/>
              </a:cxn>
              <a:cxn ang="0">
                <a:pos x="connsiteX23660" y="connsiteY23660"/>
              </a:cxn>
              <a:cxn ang="0">
                <a:pos x="connsiteX23661" y="connsiteY23661"/>
              </a:cxn>
              <a:cxn ang="0">
                <a:pos x="connsiteX23662" y="connsiteY23662"/>
              </a:cxn>
              <a:cxn ang="0">
                <a:pos x="connsiteX23663" y="connsiteY23663"/>
              </a:cxn>
              <a:cxn ang="0">
                <a:pos x="connsiteX23664" y="connsiteY23664"/>
              </a:cxn>
              <a:cxn ang="0">
                <a:pos x="connsiteX23665" y="connsiteY23665"/>
              </a:cxn>
              <a:cxn ang="0">
                <a:pos x="connsiteX23666" y="connsiteY23666"/>
              </a:cxn>
              <a:cxn ang="0">
                <a:pos x="connsiteX23667" y="connsiteY23667"/>
              </a:cxn>
              <a:cxn ang="0">
                <a:pos x="connsiteX23668" y="connsiteY23668"/>
              </a:cxn>
              <a:cxn ang="0">
                <a:pos x="connsiteX23669" y="connsiteY23669"/>
              </a:cxn>
              <a:cxn ang="0">
                <a:pos x="connsiteX23670" y="connsiteY23670"/>
              </a:cxn>
              <a:cxn ang="0">
                <a:pos x="connsiteX23671" y="connsiteY23671"/>
              </a:cxn>
              <a:cxn ang="0">
                <a:pos x="connsiteX23672" y="connsiteY23672"/>
              </a:cxn>
              <a:cxn ang="0">
                <a:pos x="connsiteX23673" y="connsiteY23673"/>
              </a:cxn>
              <a:cxn ang="0">
                <a:pos x="connsiteX23674" y="connsiteY23674"/>
              </a:cxn>
              <a:cxn ang="0">
                <a:pos x="connsiteX23675" y="connsiteY23675"/>
              </a:cxn>
              <a:cxn ang="0">
                <a:pos x="connsiteX23676" y="connsiteY23676"/>
              </a:cxn>
              <a:cxn ang="0">
                <a:pos x="connsiteX23677" y="connsiteY23677"/>
              </a:cxn>
              <a:cxn ang="0">
                <a:pos x="connsiteX23678" y="connsiteY23678"/>
              </a:cxn>
              <a:cxn ang="0">
                <a:pos x="connsiteX23679" y="connsiteY23679"/>
              </a:cxn>
              <a:cxn ang="0">
                <a:pos x="connsiteX23680" y="connsiteY23680"/>
              </a:cxn>
              <a:cxn ang="0">
                <a:pos x="connsiteX23681" y="connsiteY23681"/>
              </a:cxn>
              <a:cxn ang="0">
                <a:pos x="connsiteX23682" y="connsiteY23682"/>
              </a:cxn>
              <a:cxn ang="0">
                <a:pos x="connsiteX23683" y="connsiteY23683"/>
              </a:cxn>
              <a:cxn ang="0">
                <a:pos x="connsiteX23684" y="connsiteY23684"/>
              </a:cxn>
              <a:cxn ang="0">
                <a:pos x="connsiteX23685" y="connsiteY23685"/>
              </a:cxn>
              <a:cxn ang="0">
                <a:pos x="connsiteX23686" y="connsiteY23686"/>
              </a:cxn>
              <a:cxn ang="0">
                <a:pos x="connsiteX23687" y="connsiteY23687"/>
              </a:cxn>
              <a:cxn ang="0">
                <a:pos x="connsiteX23688" y="connsiteY23688"/>
              </a:cxn>
              <a:cxn ang="0">
                <a:pos x="connsiteX23689" y="connsiteY23689"/>
              </a:cxn>
              <a:cxn ang="0">
                <a:pos x="connsiteX23690" y="connsiteY23690"/>
              </a:cxn>
              <a:cxn ang="0">
                <a:pos x="connsiteX23691" y="connsiteY23691"/>
              </a:cxn>
              <a:cxn ang="0">
                <a:pos x="connsiteX23692" y="connsiteY23692"/>
              </a:cxn>
              <a:cxn ang="0">
                <a:pos x="connsiteX23693" y="connsiteY23693"/>
              </a:cxn>
              <a:cxn ang="0">
                <a:pos x="connsiteX23694" y="connsiteY23694"/>
              </a:cxn>
              <a:cxn ang="0">
                <a:pos x="connsiteX23695" y="connsiteY23695"/>
              </a:cxn>
              <a:cxn ang="0">
                <a:pos x="connsiteX23696" y="connsiteY23696"/>
              </a:cxn>
              <a:cxn ang="0">
                <a:pos x="connsiteX23697" y="connsiteY23697"/>
              </a:cxn>
              <a:cxn ang="0">
                <a:pos x="connsiteX23698" y="connsiteY23698"/>
              </a:cxn>
              <a:cxn ang="0">
                <a:pos x="connsiteX23699" y="connsiteY23699"/>
              </a:cxn>
              <a:cxn ang="0">
                <a:pos x="connsiteX23700" y="connsiteY23700"/>
              </a:cxn>
              <a:cxn ang="0">
                <a:pos x="connsiteX23701" y="connsiteY23701"/>
              </a:cxn>
              <a:cxn ang="0">
                <a:pos x="connsiteX23702" y="connsiteY23702"/>
              </a:cxn>
              <a:cxn ang="0">
                <a:pos x="connsiteX23703" y="connsiteY23703"/>
              </a:cxn>
              <a:cxn ang="0">
                <a:pos x="connsiteX23704" y="connsiteY23704"/>
              </a:cxn>
              <a:cxn ang="0">
                <a:pos x="connsiteX23705" y="connsiteY23705"/>
              </a:cxn>
              <a:cxn ang="0">
                <a:pos x="connsiteX23706" y="connsiteY23706"/>
              </a:cxn>
              <a:cxn ang="0">
                <a:pos x="connsiteX23707" y="connsiteY23707"/>
              </a:cxn>
              <a:cxn ang="0">
                <a:pos x="connsiteX23708" y="connsiteY23708"/>
              </a:cxn>
              <a:cxn ang="0">
                <a:pos x="connsiteX23709" y="connsiteY23709"/>
              </a:cxn>
              <a:cxn ang="0">
                <a:pos x="connsiteX23710" y="connsiteY23710"/>
              </a:cxn>
              <a:cxn ang="0">
                <a:pos x="connsiteX23711" y="connsiteY23711"/>
              </a:cxn>
              <a:cxn ang="0">
                <a:pos x="connsiteX23712" y="connsiteY23712"/>
              </a:cxn>
              <a:cxn ang="0">
                <a:pos x="connsiteX23713" y="connsiteY23713"/>
              </a:cxn>
              <a:cxn ang="0">
                <a:pos x="connsiteX23714" y="connsiteY23714"/>
              </a:cxn>
              <a:cxn ang="0">
                <a:pos x="connsiteX23715" y="connsiteY23715"/>
              </a:cxn>
              <a:cxn ang="0">
                <a:pos x="connsiteX23716" y="connsiteY23716"/>
              </a:cxn>
              <a:cxn ang="0">
                <a:pos x="connsiteX23717" y="connsiteY23717"/>
              </a:cxn>
              <a:cxn ang="0">
                <a:pos x="connsiteX23718" y="connsiteY23718"/>
              </a:cxn>
              <a:cxn ang="0">
                <a:pos x="connsiteX23719" y="connsiteY23719"/>
              </a:cxn>
              <a:cxn ang="0">
                <a:pos x="connsiteX23720" y="connsiteY23720"/>
              </a:cxn>
              <a:cxn ang="0">
                <a:pos x="connsiteX23721" y="connsiteY23721"/>
              </a:cxn>
              <a:cxn ang="0">
                <a:pos x="connsiteX23722" y="connsiteY23722"/>
              </a:cxn>
              <a:cxn ang="0">
                <a:pos x="connsiteX23723" y="connsiteY23723"/>
              </a:cxn>
              <a:cxn ang="0">
                <a:pos x="connsiteX23724" y="connsiteY23724"/>
              </a:cxn>
              <a:cxn ang="0">
                <a:pos x="connsiteX23725" y="connsiteY23725"/>
              </a:cxn>
              <a:cxn ang="0">
                <a:pos x="connsiteX23726" y="connsiteY23726"/>
              </a:cxn>
              <a:cxn ang="0">
                <a:pos x="connsiteX23727" y="connsiteY23727"/>
              </a:cxn>
              <a:cxn ang="0">
                <a:pos x="connsiteX23728" y="connsiteY23728"/>
              </a:cxn>
              <a:cxn ang="0">
                <a:pos x="connsiteX23729" y="connsiteY23729"/>
              </a:cxn>
              <a:cxn ang="0">
                <a:pos x="connsiteX23730" y="connsiteY23730"/>
              </a:cxn>
              <a:cxn ang="0">
                <a:pos x="connsiteX23731" y="connsiteY23731"/>
              </a:cxn>
              <a:cxn ang="0">
                <a:pos x="connsiteX23732" y="connsiteY23732"/>
              </a:cxn>
              <a:cxn ang="0">
                <a:pos x="connsiteX23733" y="connsiteY23733"/>
              </a:cxn>
              <a:cxn ang="0">
                <a:pos x="connsiteX23734" y="connsiteY23734"/>
              </a:cxn>
              <a:cxn ang="0">
                <a:pos x="connsiteX23735" y="connsiteY23735"/>
              </a:cxn>
              <a:cxn ang="0">
                <a:pos x="connsiteX23736" y="connsiteY23736"/>
              </a:cxn>
              <a:cxn ang="0">
                <a:pos x="connsiteX23737" y="connsiteY23737"/>
              </a:cxn>
              <a:cxn ang="0">
                <a:pos x="connsiteX23738" y="connsiteY23738"/>
              </a:cxn>
              <a:cxn ang="0">
                <a:pos x="connsiteX23739" y="connsiteY23739"/>
              </a:cxn>
              <a:cxn ang="0">
                <a:pos x="connsiteX23740" y="connsiteY23740"/>
              </a:cxn>
              <a:cxn ang="0">
                <a:pos x="connsiteX23741" y="connsiteY23741"/>
              </a:cxn>
              <a:cxn ang="0">
                <a:pos x="connsiteX23742" y="connsiteY23742"/>
              </a:cxn>
              <a:cxn ang="0">
                <a:pos x="connsiteX23743" y="connsiteY23743"/>
              </a:cxn>
              <a:cxn ang="0">
                <a:pos x="connsiteX23744" y="connsiteY23744"/>
              </a:cxn>
              <a:cxn ang="0">
                <a:pos x="connsiteX23745" y="connsiteY23745"/>
              </a:cxn>
              <a:cxn ang="0">
                <a:pos x="connsiteX23746" y="connsiteY23746"/>
              </a:cxn>
              <a:cxn ang="0">
                <a:pos x="connsiteX23747" y="connsiteY23747"/>
              </a:cxn>
              <a:cxn ang="0">
                <a:pos x="connsiteX23748" y="connsiteY23748"/>
              </a:cxn>
              <a:cxn ang="0">
                <a:pos x="connsiteX23749" y="connsiteY23749"/>
              </a:cxn>
              <a:cxn ang="0">
                <a:pos x="connsiteX23750" y="connsiteY23750"/>
              </a:cxn>
              <a:cxn ang="0">
                <a:pos x="connsiteX23751" y="connsiteY23751"/>
              </a:cxn>
              <a:cxn ang="0">
                <a:pos x="connsiteX23752" y="connsiteY23752"/>
              </a:cxn>
              <a:cxn ang="0">
                <a:pos x="connsiteX23753" y="connsiteY23753"/>
              </a:cxn>
              <a:cxn ang="0">
                <a:pos x="connsiteX23754" y="connsiteY23754"/>
              </a:cxn>
              <a:cxn ang="0">
                <a:pos x="connsiteX23755" y="connsiteY23755"/>
              </a:cxn>
              <a:cxn ang="0">
                <a:pos x="connsiteX23756" y="connsiteY23756"/>
              </a:cxn>
              <a:cxn ang="0">
                <a:pos x="connsiteX23757" y="connsiteY23757"/>
              </a:cxn>
              <a:cxn ang="0">
                <a:pos x="connsiteX23758" y="connsiteY23758"/>
              </a:cxn>
              <a:cxn ang="0">
                <a:pos x="connsiteX23759" y="connsiteY23759"/>
              </a:cxn>
              <a:cxn ang="0">
                <a:pos x="connsiteX23760" y="connsiteY23760"/>
              </a:cxn>
              <a:cxn ang="0">
                <a:pos x="connsiteX23761" y="connsiteY23761"/>
              </a:cxn>
              <a:cxn ang="0">
                <a:pos x="connsiteX23762" y="connsiteY23762"/>
              </a:cxn>
              <a:cxn ang="0">
                <a:pos x="connsiteX23763" y="connsiteY23763"/>
              </a:cxn>
              <a:cxn ang="0">
                <a:pos x="connsiteX23764" y="connsiteY23764"/>
              </a:cxn>
              <a:cxn ang="0">
                <a:pos x="connsiteX23765" y="connsiteY23765"/>
              </a:cxn>
              <a:cxn ang="0">
                <a:pos x="connsiteX23766" y="connsiteY23766"/>
              </a:cxn>
              <a:cxn ang="0">
                <a:pos x="connsiteX23767" y="connsiteY23767"/>
              </a:cxn>
              <a:cxn ang="0">
                <a:pos x="connsiteX23768" y="connsiteY23768"/>
              </a:cxn>
              <a:cxn ang="0">
                <a:pos x="connsiteX23769" y="connsiteY23769"/>
              </a:cxn>
              <a:cxn ang="0">
                <a:pos x="connsiteX23770" y="connsiteY23770"/>
              </a:cxn>
              <a:cxn ang="0">
                <a:pos x="connsiteX23771" y="connsiteY23771"/>
              </a:cxn>
              <a:cxn ang="0">
                <a:pos x="connsiteX23772" y="connsiteY23772"/>
              </a:cxn>
              <a:cxn ang="0">
                <a:pos x="connsiteX23773" y="connsiteY23773"/>
              </a:cxn>
              <a:cxn ang="0">
                <a:pos x="connsiteX23774" y="connsiteY23774"/>
              </a:cxn>
              <a:cxn ang="0">
                <a:pos x="connsiteX23775" y="connsiteY23775"/>
              </a:cxn>
              <a:cxn ang="0">
                <a:pos x="connsiteX23776" y="connsiteY23776"/>
              </a:cxn>
              <a:cxn ang="0">
                <a:pos x="connsiteX23777" y="connsiteY23777"/>
              </a:cxn>
              <a:cxn ang="0">
                <a:pos x="connsiteX23778" y="connsiteY23778"/>
              </a:cxn>
              <a:cxn ang="0">
                <a:pos x="connsiteX23779" y="connsiteY23779"/>
              </a:cxn>
              <a:cxn ang="0">
                <a:pos x="connsiteX23780" y="connsiteY23780"/>
              </a:cxn>
              <a:cxn ang="0">
                <a:pos x="connsiteX23781" y="connsiteY23781"/>
              </a:cxn>
              <a:cxn ang="0">
                <a:pos x="connsiteX23782" y="connsiteY23782"/>
              </a:cxn>
              <a:cxn ang="0">
                <a:pos x="connsiteX23783" y="connsiteY23783"/>
              </a:cxn>
              <a:cxn ang="0">
                <a:pos x="connsiteX23784" y="connsiteY23784"/>
              </a:cxn>
              <a:cxn ang="0">
                <a:pos x="connsiteX23785" y="connsiteY23785"/>
              </a:cxn>
              <a:cxn ang="0">
                <a:pos x="connsiteX23786" y="connsiteY23786"/>
              </a:cxn>
              <a:cxn ang="0">
                <a:pos x="connsiteX23787" y="connsiteY23787"/>
              </a:cxn>
              <a:cxn ang="0">
                <a:pos x="connsiteX23788" y="connsiteY23788"/>
              </a:cxn>
              <a:cxn ang="0">
                <a:pos x="connsiteX23789" y="connsiteY23789"/>
              </a:cxn>
              <a:cxn ang="0">
                <a:pos x="connsiteX23790" y="connsiteY23790"/>
              </a:cxn>
              <a:cxn ang="0">
                <a:pos x="connsiteX23791" y="connsiteY23791"/>
              </a:cxn>
              <a:cxn ang="0">
                <a:pos x="connsiteX23792" y="connsiteY23792"/>
              </a:cxn>
              <a:cxn ang="0">
                <a:pos x="connsiteX23793" y="connsiteY23793"/>
              </a:cxn>
              <a:cxn ang="0">
                <a:pos x="connsiteX23794" y="connsiteY23794"/>
              </a:cxn>
              <a:cxn ang="0">
                <a:pos x="connsiteX23795" y="connsiteY23795"/>
              </a:cxn>
              <a:cxn ang="0">
                <a:pos x="connsiteX23796" y="connsiteY23796"/>
              </a:cxn>
              <a:cxn ang="0">
                <a:pos x="connsiteX23797" y="connsiteY23797"/>
              </a:cxn>
              <a:cxn ang="0">
                <a:pos x="connsiteX23798" y="connsiteY23798"/>
              </a:cxn>
              <a:cxn ang="0">
                <a:pos x="connsiteX23799" y="connsiteY23799"/>
              </a:cxn>
              <a:cxn ang="0">
                <a:pos x="connsiteX23800" y="connsiteY23800"/>
              </a:cxn>
              <a:cxn ang="0">
                <a:pos x="connsiteX23801" y="connsiteY23801"/>
              </a:cxn>
              <a:cxn ang="0">
                <a:pos x="connsiteX23802" y="connsiteY23802"/>
              </a:cxn>
              <a:cxn ang="0">
                <a:pos x="connsiteX23803" y="connsiteY23803"/>
              </a:cxn>
              <a:cxn ang="0">
                <a:pos x="connsiteX23804" y="connsiteY23804"/>
              </a:cxn>
              <a:cxn ang="0">
                <a:pos x="connsiteX23805" y="connsiteY23805"/>
              </a:cxn>
              <a:cxn ang="0">
                <a:pos x="connsiteX23806" y="connsiteY23806"/>
              </a:cxn>
              <a:cxn ang="0">
                <a:pos x="connsiteX23807" y="connsiteY23807"/>
              </a:cxn>
              <a:cxn ang="0">
                <a:pos x="connsiteX23808" y="connsiteY23808"/>
              </a:cxn>
              <a:cxn ang="0">
                <a:pos x="connsiteX23809" y="connsiteY23809"/>
              </a:cxn>
              <a:cxn ang="0">
                <a:pos x="connsiteX23810" y="connsiteY23810"/>
              </a:cxn>
              <a:cxn ang="0">
                <a:pos x="connsiteX23811" y="connsiteY23811"/>
              </a:cxn>
              <a:cxn ang="0">
                <a:pos x="connsiteX23812" y="connsiteY23812"/>
              </a:cxn>
              <a:cxn ang="0">
                <a:pos x="connsiteX23813" y="connsiteY23813"/>
              </a:cxn>
              <a:cxn ang="0">
                <a:pos x="connsiteX23814" y="connsiteY23814"/>
              </a:cxn>
              <a:cxn ang="0">
                <a:pos x="connsiteX23815" y="connsiteY23815"/>
              </a:cxn>
              <a:cxn ang="0">
                <a:pos x="connsiteX23816" y="connsiteY23816"/>
              </a:cxn>
              <a:cxn ang="0">
                <a:pos x="connsiteX23817" y="connsiteY23817"/>
              </a:cxn>
              <a:cxn ang="0">
                <a:pos x="connsiteX23818" y="connsiteY23818"/>
              </a:cxn>
              <a:cxn ang="0">
                <a:pos x="connsiteX23819" y="connsiteY23819"/>
              </a:cxn>
              <a:cxn ang="0">
                <a:pos x="connsiteX23820" y="connsiteY23820"/>
              </a:cxn>
              <a:cxn ang="0">
                <a:pos x="connsiteX23821" y="connsiteY23821"/>
              </a:cxn>
              <a:cxn ang="0">
                <a:pos x="connsiteX23822" y="connsiteY23822"/>
              </a:cxn>
              <a:cxn ang="0">
                <a:pos x="connsiteX23823" y="connsiteY23823"/>
              </a:cxn>
              <a:cxn ang="0">
                <a:pos x="connsiteX23824" y="connsiteY23824"/>
              </a:cxn>
              <a:cxn ang="0">
                <a:pos x="connsiteX23825" y="connsiteY23825"/>
              </a:cxn>
              <a:cxn ang="0">
                <a:pos x="connsiteX23826" y="connsiteY23826"/>
              </a:cxn>
              <a:cxn ang="0">
                <a:pos x="connsiteX23827" y="connsiteY23827"/>
              </a:cxn>
              <a:cxn ang="0">
                <a:pos x="connsiteX23828" y="connsiteY23828"/>
              </a:cxn>
              <a:cxn ang="0">
                <a:pos x="connsiteX23829" y="connsiteY23829"/>
              </a:cxn>
              <a:cxn ang="0">
                <a:pos x="connsiteX23830" y="connsiteY23830"/>
              </a:cxn>
              <a:cxn ang="0">
                <a:pos x="connsiteX23831" y="connsiteY23831"/>
              </a:cxn>
              <a:cxn ang="0">
                <a:pos x="connsiteX23832" y="connsiteY23832"/>
              </a:cxn>
              <a:cxn ang="0">
                <a:pos x="connsiteX23833" y="connsiteY23833"/>
              </a:cxn>
              <a:cxn ang="0">
                <a:pos x="connsiteX23834" y="connsiteY23834"/>
              </a:cxn>
              <a:cxn ang="0">
                <a:pos x="connsiteX23835" y="connsiteY23835"/>
              </a:cxn>
              <a:cxn ang="0">
                <a:pos x="connsiteX23836" y="connsiteY23836"/>
              </a:cxn>
              <a:cxn ang="0">
                <a:pos x="connsiteX23837" y="connsiteY23837"/>
              </a:cxn>
              <a:cxn ang="0">
                <a:pos x="connsiteX23838" y="connsiteY23838"/>
              </a:cxn>
              <a:cxn ang="0">
                <a:pos x="connsiteX23839" y="connsiteY23839"/>
              </a:cxn>
              <a:cxn ang="0">
                <a:pos x="connsiteX23840" y="connsiteY23840"/>
              </a:cxn>
              <a:cxn ang="0">
                <a:pos x="connsiteX23841" y="connsiteY23841"/>
              </a:cxn>
              <a:cxn ang="0">
                <a:pos x="connsiteX23842" y="connsiteY23842"/>
              </a:cxn>
              <a:cxn ang="0">
                <a:pos x="connsiteX23843" y="connsiteY23843"/>
              </a:cxn>
              <a:cxn ang="0">
                <a:pos x="connsiteX23844" y="connsiteY23844"/>
              </a:cxn>
              <a:cxn ang="0">
                <a:pos x="connsiteX23845" y="connsiteY23845"/>
              </a:cxn>
              <a:cxn ang="0">
                <a:pos x="connsiteX23846" y="connsiteY23846"/>
              </a:cxn>
              <a:cxn ang="0">
                <a:pos x="connsiteX23847" y="connsiteY23847"/>
              </a:cxn>
              <a:cxn ang="0">
                <a:pos x="connsiteX23848" y="connsiteY23848"/>
              </a:cxn>
              <a:cxn ang="0">
                <a:pos x="connsiteX23849" y="connsiteY23849"/>
              </a:cxn>
              <a:cxn ang="0">
                <a:pos x="connsiteX23850" y="connsiteY23850"/>
              </a:cxn>
              <a:cxn ang="0">
                <a:pos x="connsiteX23851" y="connsiteY23851"/>
              </a:cxn>
              <a:cxn ang="0">
                <a:pos x="connsiteX23852" y="connsiteY23852"/>
              </a:cxn>
              <a:cxn ang="0">
                <a:pos x="connsiteX23853" y="connsiteY23853"/>
              </a:cxn>
              <a:cxn ang="0">
                <a:pos x="connsiteX23854" y="connsiteY23854"/>
              </a:cxn>
              <a:cxn ang="0">
                <a:pos x="connsiteX23855" y="connsiteY23855"/>
              </a:cxn>
              <a:cxn ang="0">
                <a:pos x="connsiteX23856" y="connsiteY23856"/>
              </a:cxn>
              <a:cxn ang="0">
                <a:pos x="connsiteX23857" y="connsiteY23857"/>
              </a:cxn>
              <a:cxn ang="0">
                <a:pos x="connsiteX23858" y="connsiteY23858"/>
              </a:cxn>
              <a:cxn ang="0">
                <a:pos x="connsiteX23859" y="connsiteY23859"/>
              </a:cxn>
              <a:cxn ang="0">
                <a:pos x="connsiteX23860" y="connsiteY23860"/>
              </a:cxn>
              <a:cxn ang="0">
                <a:pos x="connsiteX23861" y="connsiteY23861"/>
              </a:cxn>
              <a:cxn ang="0">
                <a:pos x="connsiteX23862" y="connsiteY23862"/>
              </a:cxn>
              <a:cxn ang="0">
                <a:pos x="connsiteX23863" y="connsiteY23863"/>
              </a:cxn>
              <a:cxn ang="0">
                <a:pos x="connsiteX23864" y="connsiteY23864"/>
              </a:cxn>
              <a:cxn ang="0">
                <a:pos x="connsiteX23865" y="connsiteY23865"/>
              </a:cxn>
              <a:cxn ang="0">
                <a:pos x="connsiteX23866" y="connsiteY23866"/>
              </a:cxn>
              <a:cxn ang="0">
                <a:pos x="connsiteX23867" y="connsiteY23867"/>
              </a:cxn>
              <a:cxn ang="0">
                <a:pos x="connsiteX23868" y="connsiteY23868"/>
              </a:cxn>
              <a:cxn ang="0">
                <a:pos x="connsiteX23869" y="connsiteY23869"/>
              </a:cxn>
              <a:cxn ang="0">
                <a:pos x="connsiteX23870" y="connsiteY23870"/>
              </a:cxn>
              <a:cxn ang="0">
                <a:pos x="connsiteX23871" y="connsiteY23871"/>
              </a:cxn>
              <a:cxn ang="0">
                <a:pos x="connsiteX23872" y="connsiteY23872"/>
              </a:cxn>
              <a:cxn ang="0">
                <a:pos x="connsiteX23873" y="connsiteY23873"/>
              </a:cxn>
              <a:cxn ang="0">
                <a:pos x="connsiteX23874" y="connsiteY23874"/>
              </a:cxn>
              <a:cxn ang="0">
                <a:pos x="connsiteX23875" y="connsiteY23875"/>
              </a:cxn>
              <a:cxn ang="0">
                <a:pos x="connsiteX23876" y="connsiteY23876"/>
              </a:cxn>
              <a:cxn ang="0">
                <a:pos x="connsiteX23877" y="connsiteY23877"/>
              </a:cxn>
              <a:cxn ang="0">
                <a:pos x="connsiteX23878" y="connsiteY23878"/>
              </a:cxn>
              <a:cxn ang="0">
                <a:pos x="connsiteX23879" y="connsiteY23879"/>
              </a:cxn>
              <a:cxn ang="0">
                <a:pos x="connsiteX23880" y="connsiteY23880"/>
              </a:cxn>
              <a:cxn ang="0">
                <a:pos x="connsiteX23881" y="connsiteY23881"/>
              </a:cxn>
              <a:cxn ang="0">
                <a:pos x="connsiteX23882" y="connsiteY23882"/>
              </a:cxn>
              <a:cxn ang="0">
                <a:pos x="connsiteX23883" y="connsiteY23883"/>
              </a:cxn>
              <a:cxn ang="0">
                <a:pos x="connsiteX23884" y="connsiteY23884"/>
              </a:cxn>
              <a:cxn ang="0">
                <a:pos x="connsiteX23885" y="connsiteY23885"/>
              </a:cxn>
              <a:cxn ang="0">
                <a:pos x="connsiteX23886" y="connsiteY23886"/>
              </a:cxn>
              <a:cxn ang="0">
                <a:pos x="connsiteX23887" y="connsiteY23887"/>
              </a:cxn>
              <a:cxn ang="0">
                <a:pos x="connsiteX23888" y="connsiteY23888"/>
              </a:cxn>
              <a:cxn ang="0">
                <a:pos x="connsiteX23889" y="connsiteY23889"/>
              </a:cxn>
              <a:cxn ang="0">
                <a:pos x="connsiteX23890" y="connsiteY23890"/>
              </a:cxn>
              <a:cxn ang="0">
                <a:pos x="connsiteX23891" y="connsiteY23891"/>
              </a:cxn>
              <a:cxn ang="0">
                <a:pos x="connsiteX23892" y="connsiteY23892"/>
              </a:cxn>
              <a:cxn ang="0">
                <a:pos x="connsiteX23893" y="connsiteY23893"/>
              </a:cxn>
              <a:cxn ang="0">
                <a:pos x="connsiteX23894" y="connsiteY23894"/>
              </a:cxn>
              <a:cxn ang="0">
                <a:pos x="connsiteX23895" y="connsiteY23895"/>
              </a:cxn>
              <a:cxn ang="0">
                <a:pos x="connsiteX23896" y="connsiteY23896"/>
              </a:cxn>
              <a:cxn ang="0">
                <a:pos x="connsiteX23897" y="connsiteY23897"/>
              </a:cxn>
              <a:cxn ang="0">
                <a:pos x="connsiteX23898" y="connsiteY23898"/>
              </a:cxn>
              <a:cxn ang="0">
                <a:pos x="connsiteX23899" y="connsiteY23899"/>
              </a:cxn>
              <a:cxn ang="0">
                <a:pos x="connsiteX23900" y="connsiteY23900"/>
              </a:cxn>
              <a:cxn ang="0">
                <a:pos x="connsiteX23901" y="connsiteY23901"/>
              </a:cxn>
              <a:cxn ang="0">
                <a:pos x="connsiteX23902" y="connsiteY23902"/>
              </a:cxn>
              <a:cxn ang="0">
                <a:pos x="connsiteX23903" y="connsiteY23903"/>
              </a:cxn>
              <a:cxn ang="0">
                <a:pos x="connsiteX23904" y="connsiteY23904"/>
              </a:cxn>
              <a:cxn ang="0">
                <a:pos x="connsiteX23905" y="connsiteY23905"/>
              </a:cxn>
              <a:cxn ang="0">
                <a:pos x="connsiteX23906" y="connsiteY23906"/>
              </a:cxn>
              <a:cxn ang="0">
                <a:pos x="connsiteX23907" y="connsiteY23907"/>
              </a:cxn>
              <a:cxn ang="0">
                <a:pos x="connsiteX23908" y="connsiteY23908"/>
              </a:cxn>
              <a:cxn ang="0">
                <a:pos x="connsiteX23909" y="connsiteY23909"/>
              </a:cxn>
              <a:cxn ang="0">
                <a:pos x="connsiteX23910" y="connsiteY23910"/>
              </a:cxn>
              <a:cxn ang="0">
                <a:pos x="connsiteX23911" y="connsiteY23911"/>
              </a:cxn>
              <a:cxn ang="0">
                <a:pos x="connsiteX23912" y="connsiteY23912"/>
              </a:cxn>
              <a:cxn ang="0">
                <a:pos x="connsiteX23913" y="connsiteY23913"/>
              </a:cxn>
              <a:cxn ang="0">
                <a:pos x="connsiteX23914" y="connsiteY23914"/>
              </a:cxn>
              <a:cxn ang="0">
                <a:pos x="connsiteX23915" y="connsiteY23915"/>
              </a:cxn>
              <a:cxn ang="0">
                <a:pos x="connsiteX23916" y="connsiteY23916"/>
              </a:cxn>
              <a:cxn ang="0">
                <a:pos x="connsiteX23917" y="connsiteY23917"/>
              </a:cxn>
              <a:cxn ang="0">
                <a:pos x="connsiteX23918" y="connsiteY23918"/>
              </a:cxn>
              <a:cxn ang="0">
                <a:pos x="connsiteX23919" y="connsiteY23919"/>
              </a:cxn>
              <a:cxn ang="0">
                <a:pos x="connsiteX23920" y="connsiteY23920"/>
              </a:cxn>
              <a:cxn ang="0">
                <a:pos x="connsiteX23921" y="connsiteY23921"/>
              </a:cxn>
              <a:cxn ang="0">
                <a:pos x="connsiteX23922" y="connsiteY23922"/>
              </a:cxn>
              <a:cxn ang="0">
                <a:pos x="connsiteX23923" y="connsiteY23923"/>
              </a:cxn>
              <a:cxn ang="0">
                <a:pos x="connsiteX23924" y="connsiteY23924"/>
              </a:cxn>
              <a:cxn ang="0">
                <a:pos x="connsiteX23925" y="connsiteY23925"/>
              </a:cxn>
              <a:cxn ang="0">
                <a:pos x="connsiteX23926" y="connsiteY23926"/>
              </a:cxn>
              <a:cxn ang="0">
                <a:pos x="connsiteX23927" y="connsiteY23927"/>
              </a:cxn>
              <a:cxn ang="0">
                <a:pos x="connsiteX23928" y="connsiteY23928"/>
              </a:cxn>
              <a:cxn ang="0">
                <a:pos x="connsiteX23929" y="connsiteY23929"/>
              </a:cxn>
              <a:cxn ang="0">
                <a:pos x="connsiteX23930" y="connsiteY23930"/>
              </a:cxn>
              <a:cxn ang="0">
                <a:pos x="connsiteX23931" y="connsiteY23931"/>
              </a:cxn>
              <a:cxn ang="0">
                <a:pos x="connsiteX23932" y="connsiteY23932"/>
              </a:cxn>
              <a:cxn ang="0">
                <a:pos x="connsiteX23933" y="connsiteY23933"/>
              </a:cxn>
              <a:cxn ang="0">
                <a:pos x="connsiteX23934" y="connsiteY23934"/>
              </a:cxn>
              <a:cxn ang="0">
                <a:pos x="connsiteX23935" y="connsiteY23935"/>
              </a:cxn>
              <a:cxn ang="0">
                <a:pos x="connsiteX23936" y="connsiteY23936"/>
              </a:cxn>
              <a:cxn ang="0">
                <a:pos x="connsiteX23937" y="connsiteY23937"/>
              </a:cxn>
              <a:cxn ang="0">
                <a:pos x="connsiteX23938" y="connsiteY23938"/>
              </a:cxn>
              <a:cxn ang="0">
                <a:pos x="connsiteX23939" y="connsiteY23939"/>
              </a:cxn>
              <a:cxn ang="0">
                <a:pos x="connsiteX23940" y="connsiteY23940"/>
              </a:cxn>
              <a:cxn ang="0">
                <a:pos x="connsiteX23941" y="connsiteY23941"/>
              </a:cxn>
              <a:cxn ang="0">
                <a:pos x="connsiteX23942" y="connsiteY23942"/>
              </a:cxn>
              <a:cxn ang="0">
                <a:pos x="connsiteX23943" y="connsiteY23943"/>
              </a:cxn>
              <a:cxn ang="0">
                <a:pos x="connsiteX23944" y="connsiteY23944"/>
              </a:cxn>
              <a:cxn ang="0">
                <a:pos x="connsiteX23945" y="connsiteY23945"/>
              </a:cxn>
              <a:cxn ang="0">
                <a:pos x="connsiteX23946" y="connsiteY23946"/>
              </a:cxn>
              <a:cxn ang="0">
                <a:pos x="connsiteX23947" y="connsiteY23947"/>
              </a:cxn>
              <a:cxn ang="0">
                <a:pos x="connsiteX23948" y="connsiteY23948"/>
              </a:cxn>
              <a:cxn ang="0">
                <a:pos x="connsiteX23949" y="connsiteY23949"/>
              </a:cxn>
              <a:cxn ang="0">
                <a:pos x="connsiteX23950" y="connsiteY23950"/>
              </a:cxn>
              <a:cxn ang="0">
                <a:pos x="connsiteX23951" y="connsiteY23951"/>
              </a:cxn>
              <a:cxn ang="0">
                <a:pos x="connsiteX23952" y="connsiteY23952"/>
              </a:cxn>
              <a:cxn ang="0">
                <a:pos x="connsiteX23953" y="connsiteY23953"/>
              </a:cxn>
              <a:cxn ang="0">
                <a:pos x="connsiteX23954" y="connsiteY23954"/>
              </a:cxn>
              <a:cxn ang="0">
                <a:pos x="connsiteX23955" y="connsiteY23955"/>
              </a:cxn>
              <a:cxn ang="0">
                <a:pos x="connsiteX23956" y="connsiteY23956"/>
              </a:cxn>
              <a:cxn ang="0">
                <a:pos x="connsiteX23957" y="connsiteY23957"/>
              </a:cxn>
              <a:cxn ang="0">
                <a:pos x="connsiteX23958" y="connsiteY23958"/>
              </a:cxn>
              <a:cxn ang="0">
                <a:pos x="connsiteX23959" y="connsiteY23959"/>
              </a:cxn>
              <a:cxn ang="0">
                <a:pos x="connsiteX23960" y="connsiteY23960"/>
              </a:cxn>
              <a:cxn ang="0">
                <a:pos x="connsiteX23961" y="connsiteY23961"/>
              </a:cxn>
              <a:cxn ang="0">
                <a:pos x="connsiteX23962" y="connsiteY23962"/>
              </a:cxn>
              <a:cxn ang="0">
                <a:pos x="connsiteX23963" y="connsiteY23963"/>
              </a:cxn>
              <a:cxn ang="0">
                <a:pos x="connsiteX23964" y="connsiteY23964"/>
              </a:cxn>
              <a:cxn ang="0">
                <a:pos x="connsiteX23965" y="connsiteY23965"/>
              </a:cxn>
              <a:cxn ang="0">
                <a:pos x="connsiteX23966" y="connsiteY23966"/>
              </a:cxn>
              <a:cxn ang="0">
                <a:pos x="connsiteX23967" y="connsiteY23967"/>
              </a:cxn>
              <a:cxn ang="0">
                <a:pos x="connsiteX23968" y="connsiteY23968"/>
              </a:cxn>
              <a:cxn ang="0">
                <a:pos x="connsiteX23969" y="connsiteY23969"/>
              </a:cxn>
              <a:cxn ang="0">
                <a:pos x="connsiteX23970" y="connsiteY23970"/>
              </a:cxn>
              <a:cxn ang="0">
                <a:pos x="connsiteX23971" y="connsiteY23971"/>
              </a:cxn>
              <a:cxn ang="0">
                <a:pos x="connsiteX23972" y="connsiteY23972"/>
              </a:cxn>
              <a:cxn ang="0">
                <a:pos x="connsiteX23973" y="connsiteY23973"/>
              </a:cxn>
              <a:cxn ang="0">
                <a:pos x="connsiteX23974" y="connsiteY23974"/>
              </a:cxn>
              <a:cxn ang="0">
                <a:pos x="connsiteX23975" y="connsiteY23975"/>
              </a:cxn>
              <a:cxn ang="0">
                <a:pos x="connsiteX23976" y="connsiteY23976"/>
              </a:cxn>
              <a:cxn ang="0">
                <a:pos x="connsiteX23977" y="connsiteY23977"/>
              </a:cxn>
              <a:cxn ang="0">
                <a:pos x="connsiteX23978" y="connsiteY23978"/>
              </a:cxn>
              <a:cxn ang="0">
                <a:pos x="connsiteX23979" y="connsiteY23979"/>
              </a:cxn>
              <a:cxn ang="0">
                <a:pos x="connsiteX23980" y="connsiteY23980"/>
              </a:cxn>
              <a:cxn ang="0">
                <a:pos x="connsiteX23981" y="connsiteY23981"/>
              </a:cxn>
              <a:cxn ang="0">
                <a:pos x="connsiteX23982" y="connsiteY23982"/>
              </a:cxn>
              <a:cxn ang="0">
                <a:pos x="connsiteX23983" y="connsiteY23983"/>
              </a:cxn>
              <a:cxn ang="0">
                <a:pos x="connsiteX23984" y="connsiteY23984"/>
              </a:cxn>
              <a:cxn ang="0">
                <a:pos x="connsiteX23985" y="connsiteY23985"/>
              </a:cxn>
              <a:cxn ang="0">
                <a:pos x="connsiteX23986" y="connsiteY23986"/>
              </a:cxn>
              <a:cxn ang="0">
                <a:pos x="connsiteX23987" y="connsiteY23987"/>
              </a:cxn>
              <a:cxn ang="0">
                <a:pos x="connsiteX23988" y="connsiteY23988"/>
              </a:cxn>
              <a:cxn ang="0">
                <a:pos x="connsiteX23989" y="connsiteY23989"/>
              </a:cxn>
              <a:cxn ang="0">
                <a:pos x="connsiteX23990" y="connsiteY23990"/>
              </a:cxn>
              <a:cxn ang="0">
                <a:pos x="connsiteX23991" y="connsiteY23991"/>
              </a:cxn>
              <a:cxn ang="0">
                <a:pos x="connsiteX23992" y="connsiteY23992"/>
              </a:cxn>
              <a:cxn ang="0">
                <a:pos x="connsiteX23993" y="connsiteY23993"/>
              </a:cxn>
              <a:cxn ang="0">
                <a:pos x="connsiteX23994" y="connsiteY23994"/>
              </a:cxn>
              <a:cxn ang="0">
                <a:pos x="connsiteX23995" y="connsiteY23995"/>
              </a:cxn>
              <a:cxn ang="0">
                <a:pos x="connsiteX23996" y="connsiteY23996"/>
              </a:cxn>
              <a:cxn ang="0">
                <a:pos x="connsiteX23997" y="connsiteY23997"/>
              </a:cxn>
              <a:cxn ang="0">
                <a:pos x="connsiteX23998" y="connsiteY23998"/>
              </a:cxn>
              <a:cxn ang="0">
                <a:pos x="connsiteX23999" y="connsiteY23999"/>
              </a:cxn>
              <a:cxn ang="0">
                <a:pos x="connsiteX24000" y="connsiteY24000"/>
              </a:cxn>
              <a:cxn ang="0">
                <a:pos x="connsiteX24001" y="connsiteY24001"/>
              </a:cxn>
              <a:cxn ang="0">
                <a:pos x="connsiteX24002" y="connsiteY24002"/>
              </a:cxn>
              <a:cxn ang="0">
                <a:pos x="connsiteX24003" y="connsiteY24003"/>
              </a:cxn>
              <a:cxn ang="0">
                <a:pos x="connsiteX24004" y="connsiteY24004"/>
              </a:cxn>
              <a:cxn ang="0">
                <a:pos x="connsiteX24005" y="connsiteY24005"/>
              </a:cxn>
              <a:cxn ang="0">
                <a:pos x="connsiteX24006" y="connsiteY24006"/>
              </a:cxn>
              <a:cxn ang="0">
                <a:pos x="connsiteX24007" y="connsiteY24007"/>
              </a:cxn>
              <a:cxn ang="0">
                <a:pos x="connsiteX24008" y="connsiteY24008"/>
              </a:cxn>
              <a:cxn ang="0">
                <a:pos x="connsiteX24009" y="connsiteY24009"/>
              </a:cxn>
              <a:cxn ang="0">
                <a:pos x="connsiteX24010" y="connsiteY24010"/>
              </a:cxn>
              <a:cxn ang="0">
                <a:pos x="connsiteX24011" y="connsiteY24011"/>
              </a:cxn>
              <a:cxn ang="0">
                <a:pos x="connsiteX24012" y="connsiteY24012"/>
              </a:cxn>
              <a:cxn ang="0">
                <a:pos x="connsiteX24013" y="connsiteY24013"/>
              </a:cxn>
              <a:cxn ang="0">
                <a:pos x="connsiteX24014" y="connsiteY24014"/>
              </a:cxn>
              <a:cxn ang="0">
                <a:pos x="connsiteX24015" y="connsiteY24015"/>
              </a:cxn>
              <a:cxn ang="0">
                <a:pos x="connsiteX24016" y="connsiteY24016"/>
              </a:cxn>
              <a:cxn ang="0">
                <a:pos x="connsiteX24017" y="connsiteY24017"/>
              </a:cxn>
              <a:cxn ang="0">
                <a:pos x="connsiteX24018" y="connsiteY24018"/>
              </a:cxn>
              <a:cxn ang="0">
                <a:pos x="connsiteX24019" y="connsiteY24019"/>
              </a:cxn>
              <a:cxn ang="0">
                <a:pos x="connsiteX24020" y="connsiteY24020"/>
              </a:cxn>
              <a:cxn ang="0">
                <a:pos x="connsiteX24021" y="connsiteY24021"/>
              </a:cxn>
              <a:cxn ang="0">
                <a:pos x="connsiteX24022" y="connsiteY24022"/>
              </a:cxn>
              <a:cxn ang="0">
                <a:pos x="connsiteX24023" y="connsiteY24023"/>
              </a:cxn>
              <a:cxn ang="0">
                <a:pos x="connsiteX24024" y="connsiteY24024"/>
              </a:cxn>
              <a:cxn ang="0">
                <a:pos x="connsiteX24025" y="connsiteY24025"/>
              </a:cxn>
              <a:cxn ang="0">
                <a:pos x="connsiteX24026" y="connsiteY24026"/>
              </a:cxn>
              <a:cxn ang="0">
                <a:pos x="connsiteX24027" y="connsiteY24027"/>
              </a:cxn>
              <a:cxn ang="0">
                <a:pos x="connsiteX24028" y="connsiteY24028"/>
              </a:cxn>
              <a:cxn ang="0">
                <a:pos x="connsiteX24029" y="connsiteY24029"/>
              </a:cxn>
              <a:cxn ang="0">
                <a:pos x="connsiteX24030" y="connsiteY24030"/>
              </a:cxn>
              <a:cxn ang="0">
                <a:pos x="connsiteX24031" y="connsiteY24031"/>
              </a:cxn>
              <a:cxn ang="0">
                <a:pos x="connsiteX24032" y="connsiteY24032"/>
              </a:cxn>
              <a:cxn ang="0">
                <a:pos x="connsiteX24033" y="connsiteY24033"/>
              </a:cxn>
              <a:cxn ang="0">
                <a:pos x="connsiteX24034" y="connsiteY24034"/>
              </a:cxn>
              <a:cxn ang="0">
                <a:pos x="connsiteX24035" y="connsiteY24035"/>
              </a:cxn>
              <a:cxn ang="0">
                <a:pos x="connsiteX24036" y="connsiteY24036"/>
              </a:cxn>
              <a:cxn ang="0">
                <a:pos x="connsiteX24037" y="connsiteY24037"/>
              </a:cxn>
              <a:cxn ang="0">
                <a:pos x="connsiteX24038" y="connsiteY24038"/>
              </a:cxn>
              <a:cxn ang="0">
                <a:pos x="connsiteX24039" y="connsiteY24039"/>
              </a:cxn>
              <a:cxn ang="0">
                <a:pos x="connsiteX24040" y="connsiteY24040"/>
              </a:cxn>
              <a:cxn ang="0">
                <a:pos x="connsiteX24041" y="connsiteY24041"/>
              </a:cxn>
              <a:cxn ang="0">
                <a:pos x="connsiteX24042" y="connsiteY24042"/>
              </a:cxn>
              <a:cxn ang="0">
                <a:pos x="connsiteX24043" y="connsiteY24043"/>
              </a:cxn>
              <a:cxn ang="0">
                <a:pos x="connsiteX24044" y="connsiteY24044"/>
              </a:cxn>
              <a:cxn ang="0">
                <a:pos x="connsiteX24045" y="connsiteY24045"/>
              </a:cxn>
              <a:cxn ang="0">
                <a:pos x="connsiteX24046" y="connsiteY24046"/>
              </a:cxn>
              <a:cxn ang="0">
                <a:pos x="connsiteX24047" y="connsiteY24047"/>
              </a:cxn>
              <a:cxn ang="0">
                <a:pos x="connsiteX24048" y="connsiteY24048"/>
              </a:cxn>
              <a:cxn ang="0">
                <a:pos x="connsiteX24049" y="connsiteY24049"/>
              </a:cxn>
              <a:cxn ang="0">
                <a:pos x="connsiteX24050" y="connsiteY24050"/>
              </a:cxn>
              <a:cxn ang="0">
                <a:pos x="connsiteX24051" y="connsiteY24051"/>
              </a:cxn>
              <a:cxn ang="0">
                <a:pos x="connsiteX24052" y="connsiteY24052"/>
              </a:cxn>
              <a:cxn ang="0">
                <a:pos x="connsiteX24053" y="connsiteY24053"/>
              </a:cxn>
              <a:cxn ang="0">
                <a:pos x="connsiteX24054" y="connsiteY24054"/>
              </a:cxn>
              <a:cxn ang="0">
                <a:pos x="connsiteX24055" y="connsiteY24055"/>
              </a:cxn>
              <a:cxn ang="0">
                <a:pos x="connsiteX24056" y="connsiteY24056"/>
              </a:cxn>
              <a:cxn ang="0">
                <a:pos x="connsiteX24057" y="connsiteY24057"/>
              </a:cxn>
              <a:cxn ang="0">
                <a:pos x="connsiteX24058" y="connsiteY24058"/>
              </a:cxn>
              <a:cxn ang="0">
                <a:pos x="connsiteX24059" y="connsiteY24059"/>
              </a:cxn>
              <a:cxn ang="0">
                <a:pos x="connsiteX24060" y="connsiteY24060"/>
              </a:cxn>
              <a:cxn ang="0">
                <a:pos x="connsiteX24061" y="connsiteY24061"/>
              </a:cxn>
              <a:cxn ang="0">
                <a:pos x="connsiteX24062" y="connsiteY24062"/>
              </a:cxn>
              <a:cxn ang="0">
                <a:pos x="connsiteX24063" y="connsiteY24063"/>
              </a:cxn>
              <a:cxn ang="0">
                <a:pos x="connsiteX24064" y="connsiteY24064"/>
              </a:cxn>
              <a:cxn ang="0">
                <a:pos x="connsiteX24065" y="connsiteY24065"/>
              </a:cxn>
              <a:cxn ang="0">
                <a:pos x="connsiteX24066" y="connsiteY24066"/>
              </a:cxn>
              <a:cxn ang="0">
                <a:pos x="connsiteX24067" y="connsiteY24067"/>
              </a:cxn>
              <a:cxn ang="0">
                <a:pos x="connsiteX24068" y="connsiteY24068"/>
              </a:cxn>
              <a:cxn ang="0">
                <a:pos x="connsiteX24069" y="connsiteY24069"/>
              </a:cxn>
              <a:cxn ang="0">
                <a:pos x="connsiteX24070" y="connsiteY24070"/>
              </a:cxn>
              <a:cxn ang="0">
                <a:pos x="connsiteX24071" y="connsiteY24071"/>
              </a:cxn>
              <a:cxn ang="0">
                <a:pos x="connsiteX24072" y="connsiteY24072"/>
              </a:cxn>
              <a:cxn ang="0">
                <a:pos x="connsiteX24073" y="connsiteY24073"/>
              </a:cxn>
              <a:cxn ang="0">
                <a:pos x="connsiteX24074" y="connsiteY24074"/>
              </a:cxn>
              <a:cxn ang="0">
                <a:pos x="connsiteX24075" y="connsiteY24075"/>
              </a:cxn>
              <a:cxn ang="0">
                <a:pos x="connsiteX24076" y="connsiteY24076"/>
              </a:cxn>
              <a:cxn ang="0">
                <a:pos x="connsiteX24077" y="connsiteY24077"/>
              </a:cxn>
              <a:cxn ang="0">
                <a:pos x="connsiteX24078" y="connsiteY24078"/>
              </a:cxn>
              <a:cxn ang="0">
                <a:pos x="connsiteX24079" y="connsiteY24079"/>
              </a:cxn>
              <a:cxn ang="0">
                <a:pos x="connsiteX24080" y="connsiteY24080"/>
              </a:cxn>
              <a:cxn ang="0">
                <a:pos x="connsiteX24081" y="connsiteY24081"/>
              </a:cxn>
              <a:cxn ang="0">
                <a:pos x="connsiteX24082" y="connsiteY24082"/>
              </a:cxn>
              <a:cxn ang="0">
                <a:pos x="connsiteX24083" y="connsiteY24083"/>
              </a:cxn>
              <a:cxn ang="0">
                <a:pos x="connsiteX24084" y="connsiteY24084"/>
              </a:cxn>
              <a:cxn ang="0">
                <a:pos x="connsiteX24085" y="connsiteY24085"/>
              </a:cxn>
              <a:cxn ang="0">
                <a:pos x="connsiteX24086" y="connsiteY24086"/>
              </a:cxn>
              <a:cxn ang="0">
                <a:pos x="connsiteX24087" y="connsiteY24087"/>
              </a:cxn>
              <a:cxn ang="0">
                <a:pos x="connsiteX24088" y="connsiteY24088"/>
              </a:cxn>
              <a:cxn ang="0">
                <a:pos x="connsiteX24089" y="connsiteY24089"/>
              </a:cxn>
              <a:cxn ang="0">
                <a:pos x="connsiteX24090" y="connsiteY24090"/>
              </a:cxn>
              <a:cxn ang="0">
                <a:pos x="connsiteX24091" y="connsiteY24091"/>
              </a:cxn>
              <a:cxn ang="0">
                <a:pos x="connsiteX24092" y="connsiteY24092"/>
              </a:cxn>
              <a:cxn ang="0">
                <a:pos x="connsiteX24093" y="connsiteY24093"/>
              </a:cxn>
              <a:cxn ang="0">
                <a:pos x="connsiteX24094" y="connsiteY24094"/>
              </a:cxn>
              <a:cxn ang="0">
                <a:pos x="connsiteX24095" y="connsiteY24095"/>
              </a:cxn>
              <a:cxn ang="0">
                <a:pos x="connsiteX24096" y="connsiteY24096"/>
              </a:cxn>
              <a:cxn ang="0">
                <a:pos x="connsiteX24097" y="connsiteY24097"/>
              </a:cxn>
              <a:cxn ang="0">
                <a:pos x="connsiteX24098" y="connsiteY24098"/>
              </a:cxn>
              <a:cxn ang="0">
                <a:pos x="connsiteX24099" y="connsiteY24099"/>
              </a:cxn>
              <a:cxn ang="0">
                <a:pos x="connsiteX24100" y="connsiteY24100"/>
              </a:cxn>
              <a:cxn ang="0">
                <a:pos x="connsiteX24101" y="connsiteY24101"/>
              </a:cxn>
              <a:cxn ang="0">
                <a:pos x="connsiteX24102" y="connsiteY24102"/>
              </a:cxn>
              <a:cxn ang="0">
                <a:pos x="connsiteX24103" y="connsiteY24103"/>
              </a:cxn>
              <a:cxn ang="0">
                <a:pos x="connsiteX24104" y="connsiteY24104"/>
              </a:cxn>
              <a:cxn ang="0">
                <a:pos x="connsiteX24105" y="connsiteY24105"/>
              </a:cxn>
              <a:cxn ang="0">
                <a:pos x="connsiteX24106" y="connsiteY24106"/>
              </a:cxn>
              <a:cxn ang="0">
                <a:pos x="connsiteX24107" y="connsiteY24107"/>
              </a:cxn>
              <a:cxn ang="0">
                <a:pos x="connsiteX24108" y="connsiteY24108"/>
              </a:cxn>
              <a:cxn ang="0">
                <a:pos x="connsiteX24109" y="connsiteY24109"/>
              </a:cxn>
              <a:cxn ang="0">
                <a:pos x="connsiteX24110" y="connsiteY24110"/>
              </a:cxn>
              <a:cxn ang="0">
                <a:pos x="connsiteX24111" y="connsiteY24111"/>
              </a:cxn>
              <a:cxn ang="0">
                <a:pos x="connsiteX24112" y="connsiteY24112"/>
              </a:cxn>
              <a:cxn ang="0">
                <a:pos x="connsiteX24113" y="connsiteY24113"/>
              </a:cxn>
              <a:cxn ang="0">
                <a:pos x="connsiteX24114" y="connsiteY24114"/>
              </a:cxn>
              <a:cxn ang="0">
                <a:pos x="connsiteX24115" y="connsiteY24115"/>
              </a:cxn>
              <a:cxn ang="0">
                <a:pos x="connsiteX24116" y="connsiteY24116"/>
              </a:cxn>
              <a:cxn ang="0">
                <a:pos x="connsiteX24117" y="connsiteY24117"/>
              </a:cxn>
              <a:cxn ang="0">
                <a:pos x="connsiteX24118" y="connsiteY24118"/>
              </a:cxn>
              <a:cxn ang="0">
                <a:pos x="connsiteX24119" y="connsiteY24119"/>
              </a:cxn>
              <a:cxn ang="0">
                <a:pos x="connsiteX24120" y="connsiteY24120"/>
              </a:cxn>
              <a:cxn ang="0">
                <a:pos x="connsiteX24121" y="connsiteY24121"/>
              </a:cxn>
              <a:cxn ang="0">
                <a:pos x="connsiteX24122" y="connsiteY24122"/>
              </a:cxn>
              <a:cxn ang="0">
                <a:pos x="connsiteX24123" y="connsiteY24123"/>
              </a:cxn>
              <a:cxn ang="0">
                <a:pos x="connsiteX24124" y="connsiteY24124"/>
              </a:cxn>
              <a:cxn ang="0">
                <a:pos x="connsiteX24125" y="connsiteY24125"/>
              </a:cxn>
              <a:cxn ang="0">
                <a:pos x="connsiteX24126" y="connsiteY24126"/>
              </a:cxn>
              <a:cxn ang="0">
                <a:pos x="connsiteX24127" y="connsiteY24127"/>
              </a:cxn>
              <a:cxn ang="0">
                <a:pos x="connsiteX24128" y="connsiteY24128"/>
              </a:cxn>
              <a:cxn ang="0">
                <a:pos x="connsiteX24129" y="connsiteY24129"/>
              </a:cxn>
              <a:cxn ang="0">
                <a:pos x="connsiteX24130" y="connsiteY24130"/>
              </a:cxn>
              <a:cxn ang="0">
                <a:pos x="connsiteX24131" y="connsiteY24131"/>
              </a:cxn>
              <a:cxn ang="0">
                <a:pos x="connsiteX24132" y="connsiteY24132"/>
              </a:cxn>
              <a:cxn ang="0">
                <a:pos x="connsiteX24133" y="connsiteY24133"/>
              </a:cxn>
              <a:cxn ang="0">
                <a:pos x="connsiteX24134" y="connsiteY24134"/>
              </a:cxn>
              <a:cxn ang="0">
                <a:pos x="connsiteX24135" y="connsiteY24135"/>
              </a:cxn>
              <a:cxn ang="0">
                <a:pos x="connsiteX24136" y="connsiteY24136"/>
              </a:cxn>
              <a:cxn ang="0">
                <a:pos x="connsiteX24137" y="connsiteY24137"/>
              </a:cxn>
              <a:cxn ang="0">
                <a:pos x="connsiteX24138" y="connsiteY24138"/>
              </a:cxn>
              <a:cxn ang="0">
                <a:pos x="connsiteX24139" y="connsiteY24139"/>
              </a:cxn>
              <a:cxn ang="0">
                <a:pos x="connsiteX24140" y="connsiteY24140"/>
              </a:cxn>
              <a:cxn ang="0">
                <a:pos x="connsiteX24141" y="connsiteY24141"/>
              </a:cxn>
              <a:cxn ang="0">
                <a:pos x="connsiteX24142" y="connsiteY24142"/>
              </a:cxn>
              <a:cxn ang="0">
                <a:pos x="connsiteX24143" y="connsiteY24143"/>
              </a:cxn>
              <a:cxn ang="0">
                <a:pos x="connsiteX24144" y="connsiteY24144"/>
              </a:cxn>
              <a:cxn ang="0">
                <a:pos x="connsiteX24145" y="connsiteY24145"/>
              </a:cxn>
              <a:cxn ang="0">
                <a:pos x="connsiteX24146" y="connsiteY24146"/>
              </a:cxn>
              <a:cxn ang="0">
                <a:pos x="connsiteX24147" y="connsiteY24147"/>
              </a:cxn>
              <a:cxn ang="0">
                <a:pos x="connsiteX24148" y="connsiteY24148"/>
              </a:cxn>
              <a:cxn ang="0">
                <a:pos x="connsiteX24149" y="connsiteY24149"/>
              </a:cxn>
              <a:cxn ang="0">
                <a:pos x="connsiteX24150" y="connsiteY24150"/>
              </a:cxn>
              <a:cxn ang="0">
                <a:pos x="connsiteX24151" y="connsiteY24151"/>
              </a:cxn>
              <a:cxn ang="0">
                <a:pos x="connsiteX24152" y="connsiteY24152"/>
              </a:cxn>
              <a:cxn ang="0">
                <a:pos x="connsiteX24153" y="connsiteY24153"/>
              </a:cxn>
              <a:cxn ang="0">
                <a:pos x="connsiteX24154" y="connsiteY24154"/>
              </a:cxn>
              <a:cxn ang="0">
                <a:pos x="connsiteX24155" y="connsiteY24155"/>
              </a:cxn>
              <a:cxn ang="0">
                <a:pos x="connsiteX24156" y="connsiteY24156"/>
              </a:cxn>
              <a:cxn ang="0">
                <a:pos x="connsiteX24157" y="connsiteY24157"/>
              </a:cxn>
              <a:cxn ang="0">
                <a:pos x="connsiteX24158" y="connsiteY24158"/>
              </a:cxn>
              <a:cxn ang="0">
                <a:pos x="connsiteX24159" y="connsiteY24159"/>
              </a:cxn>
              <a:cxn ang="0">
                <a:pos x="connsiteX24160" y="connsiteY24160"/>
              </a:cxn>
              <a:cxn ang="0">
                <a:pos x="connsiteX24161" y="connsiteY24161"/>
              </a:cxn>
              <a:cxn ang="0">
                <a:pos x="connsiteX24162" y="connsiteY24162"/>
              </a:cxn>
              <a:cxn ang="0">
                <a:pos x="connsiteX24163" y="connsiteY24163"/>
              </a:cxn>
              <a:cxn ang="0">
                <a:pos x="connsiteX24164" y="connsiteY24164"/>
              </a:cxn>
              <a:cxn ang="0">
                <a:pos x="connsiteX24165" y="connsiteY24165"/>
              </a:cxn>
              <a:cxn ang="0">
                <a:pos x="connsiteX24166" y="connsiteY24166"/>
              </a:cxn>
              <a:cxn ang="0">
                <a:pos x="connsiteX24167" y="connsiteY24167"/>
              </a:cxn>
              <a:cxn ang="0">
                <a:pos x="connsiteX24168" y="connsiteY24168"/>
              </a:cxn>
              <a:cxn ang="0">
                <a:pos x="connsiteX24169" y="connsiteY24169"/>
              </a:cxn>
              <a:cxn ang="0">
                <a:pos x="connsiteX24170" y="connsiteY24170"/>
              </a:cxn>
              <a:cxn ang="0">
                <a:pos x="connsiteX24171" y="connsiteY24171"/>
              </a:cxn>
              <a:cxn ang="0">
                <a:pos x="connsiteX24172" y="connsiteY24172"/>
              </a:cxn>
              <a:cxn ang="0">
                <a:pos x="connsiteX24173" y="connsiteY24173"/>
              </a:cxn>
              <a:cxn ang="0">
                <a:pos x="connsiteX24174" y="connsiteY24174"/>
              </a:cxn>
              <a:cxn ang="0">
                <a:pos x="connsiteX24175" y="connsiteY24175"/>
              </a:cxn>
              <a:cxn ang="0">
                <a:pos x="connsiteX24176" y="connsiteY24176"/>
              </a:cxn>
              <a:cxn ang="0">
                <a:pos x="connsiteX24177" y="connsiteY24177"/>
              </a:cxn>
              <a:cxn ang="0">
                <a:pos x="connsiteX24178" y="connsiteY24178"/>
              </a:cxn>
              <a:cxn ang="0">
                <a:pos x="connsiteX24179" y="connsiteY24179"/>
              </a:cxn>
              <a:cxn ang="0">
                <a:pos x="connsiteX24180" y="connsiteY24180"/>
              </a:cxn>
              <a:cxn ang="0">
                <a:pos x="connsiteX24181" y="connsiteY24181"/>
              </a:cxn>
              <a:cxn ang="0">
                <a:pos x="connsiteX24182" y="connsiteY24182"/>
              </a:cxn>
              <a:cxn ang="0">
                <a:pos x="connsiteX24183" y="connsiteY24183"/>
              </a:cxn>
              <a:cxn ang="0">
                <a:pos x="connsiteX24184" y="connsiteY24184"/>
              </a:cxn>
              <a:cxn ang="0">
                <a:pos x="connsiteX24185" y="connsiteY24185"/>
              </a:cxn>
              <a:cxn ang="0">
                <a:pos x="connsiteX24186" y="connsiteY24186"/>
              </a:cxn>
              <a:cxn ang="0">
                <a:pos x="connsiteX24187" y="connsiteY24187"/>
              </a:cxn>
              <a:cxn ang="0">
                <a:pos x="connsiteX24188" y="connsiteY24188"/>
              </a:cxn>
              <a:cxn ang="0">
                <a:pos x="connsiteX24189" y="connsiteY24189"/>
              </a:cxn>
              <a:cxn ang="0">
                <a:pos x="connsiteX24190" y="connsiteY24190"/>
              </a:cxn>
              <a:cxn ang="0">
                <a:pos x="connsiteX24191" y="connsiteY24191"/>
              </a:cxn>
              <a:cxn ang="0">
                <a:pos x="connsiteX24192" y="connsiteY24192"/>
              </a:cxn>
              <a:cxn ang="0">
                <a:pos x="connsiteX24193" y="connsiteY24193"/>
              </a:cxn>
              <a:cxn ang="0">
                <a:pos x="connsiteX24194" y="connsiteY24194"/>
              </a:cxn>
              <a:cxn ang="0">
                <a:pos x="connsiteX24195" y="connsiteY24195"/>
              </a:cxn>
              <a:cxn ang="0">
                <a:pos x="connsiteX24196" y="connsiteY24196"/>
              </a:cxn>
              <a:cxn ang="0">
                <a:pos x="connsiteX24197" y="connsiteY24197"/>
              </a:cxn>
              <a:cxn ang="0">
                <a:pos x="connsiteX24198" y="connsiteY24198"/>
              </a:cxn>
              <a:cxn ang="0">
                <a:pos x="connsiteX24199" y="connsiteY24199"/>
              </a:cxn>
              <a:cxn ang="0">
                <a:pos x="connsiteX24200" y="connsiteY24200"/>
              </a:cxn>
              <a:cxn ang="0">
                <a:pos x="connsiteX24201" y="connsiteY24201"/>
              </a:cxn>
              <a:cxn ang="0">
                <a:pos x="connsiteX24202" y="connsiteY24202"/>
              </a:cxn>
              <a:cxn ang="0">
                <a:pos x="connsiteX24203" y="connsiteY24203"/>
              </a:cxn>
              <a:cxn ang="0">
                <a:pos x="connsiteX24204" y="connsiteY24204"/>
              </a:cxn>
              <a:cxn ang="0">
                <a:pos x="connsiteX24205" y="connsiteY24205"/>
              </a:cxn>
              <a:cxn ang="0">
                <a:pos x="connsiteX24206" y="connsiteY24206"/>
              </a:cxn>
              <a:cxn ang="0">
                <a:pos x="connsiteX24207" y="connsiteY24207"/>
              </a:cxn>
              <a:cxn ang="0">
                <a:pos x="connsiteX24208" y="connsiteY24208"/>
              </a:cxn>
              <a:cxn ang="0">
                <a:pos x="connsiteX24209" y="connsiteY24209"/>
              </a:cxn>
              <a:cxn ang="0">
                <a:pos x="connsiteX24210" y="connsiteY24210"/>
              </a:cxn>
              <a:cxn ang="0">
                <a:pos x="connsiteX24211" y="connsiteY24211"/>
              </a:cxn>
              <a:cxn ang="0">
                <a:pos x="connsiteX24212" y="connsiteY24212"/>
              </a:cxn>
              <a:cxn ang="0">
                <a:pos x="connsiteX24213" y="connsiteY24213"/>
              </a:cxn>
              <a:cxn ang="0">
                <a:pos x="connsiteX24214" y="connsiteY24214"/>
              </a:cxn>
              <a:cxn ang="0">
                <a:pos x="connsiteX24215" y="connsiteY24215"/>
              </a:cxn>
              <a:cxn ang="0">
                <a:pos x="connsiteX24216" y="connsiteY24216"/>
              </a:cxn>
              <a:cxn ang="0">
                <a:pos x="connsiteX24217" y="connsiteY24217"/>
              </a:cxn>
              <a:cxn ang="0">
                <a:pos x="connsiteX24218" y="connsiteY24218"/>
              </a:cxn>
              <a:cxn ang="0">
                <a:pos x="connsiteX24219" y="connsiteY24219"/>
              </a:cxn>
              <a:cxn ang="0">
                <a:pos x="connsiteX24220" y="connsiteY24220"/>
              </a:cxn>
              <a:cxn ang="0">
                <a:pos x="connsiteX24221" y="connsiteY24221"/>
              </a:cxn>
              <a:cxn ang="0">
                <a:pos x="connsiteX24222" y="connsiteY24222"/>
              </a:cxn>
              <a:cxn ang="0">
                <a:pos x="connsiteX24223" y="connsiteY24223"/>
              </a:cxn>
              <a:cxn ang="0">
                <a:pos x="connsiteX24224" y="connsiteY24224"/>
              </a:cxn>
              <a:cxn ang="0">
                <a:pos x="connsiteX24225" y="connsiteY24225"/>
              </a:cxn>
              <a:cxn ang="0">
                <a:pos x="connsiteX24226" y="connsiteY24226"/>
              </a:cxn>
              <a:cxn ang="0">
                <a:pos x="connsiteX24227" y="connsiteY24227"/>
              </a:cxn>
              <a:cxn ang="0">
                <a:pos x="connsiteX24228" y="connsiteY24228"/>
              </a:cxn>
              <a:cxn ang="0">
                <a:pos x="connsiteX24229" y="connsiteY24229"/>
              </a:cxn>
              <a:cxn ang="0">
                <a:pos x="connsiteX24230" y="connsiteY24230"/>
              </a:cxn>
              <a:cxn ang="0">
                <a:pos x="connsiteX24231" y="connsiteY24231"/>
              </a:cxn>
              <a:cxn ang="0">
                <a:pos x="connsiteX24232" y="connsiteY24232"/>
              </a:cxn>
              <a:cxn ang="0">
                <a:pos x="connsiteX24233" y="connsiteY24233"/>
              </a:cxn>
              <a:cxn ang="0">
                <a:pos x="connsiteX24234" y="connsiteY24234"/>
              </a:cxn>
              <a:cxn ang="0">
                <a:pos x="connsiteX24235" y="connsiteY24235"/>
              </a:cxn>
              <a:cxn ang="0">
                <a:pos x="connsiteX24236" y="connsiteY24236"/>
              </a:cxn>
              <a:cxn ang="0">
                <a:pos x="connsiteX24237" y="connsiteY24237"/>
              </a:cxn>
              <a:cxn ang="0">
                <a:pos x="connsiteX24238" y="connsiteY24238"/>
              </a:cxn>
              <a:cxn ang="0">
                <a:pos x="connsiteX24239" y="connsiteY24239"/>
              </a:cxn>
              <a:cxn ang="0">
                <a:pos x="connsiteX24240" y="connsiteY24240"/>
              </a:cxn>
              <a:cxn ang="0">
                <a:pos x="connsiteX24241" y="connsiteY24241"/>
              </a:cxn>
              <a:cxn ang="0">
                <a:pos x="connsiteX24242" y="connsiteY24242"/>
              </a:cxn>
              <a:cxn ang="0">
                <a:pos x="connsiteX24243" y="connsiteY24243"/>
              </a:cxn>
              <a:cxn ang="0">
                <a:pos x="connsiteX24244" y="connsiteY24244"/>
              </a:cxn>
              <a:cxn ang="0">
                <a:pos x="connsiteX24245" y="connsiteY24245"/>
              </a:cxn>
              <a:cxn ang="0">
                <a:pos x="connsiteX24246" y="connsiteY24246"/>
              </a:cxn>
              <a:cxn ang="0">
                <a:pos x="connsiteX24247" y="connsiteY24247"/>
              </a:cxn>
              <a:cxn ang="0">
                <a:pos x="connsiteX24248" y="connsiteY24248"/>
              </a:cxn>
              <a:cxn ang="0">
                <a:pos x="connsiteX24249" y="connsiteY24249"/>
              </a:cxn>
              <a:cxn ang="0">
                <a:pos x="connsiteX24250" y="connsiteY24250"/>
              </a:cxn>
              <a:cxn ang="0">
                <a:pos x="connsiteX24251" y="connsiteY24251"/>
              </a:cxn>
              <a:cxn ang="0">
                <a:pos x="connsiteX24252" y="connsiteY24252"/>
              </a:cxn>
              <a:cxn ang="0">
                <a:pos x="connsiteX24253" y="connsiteY24253"/>
              </a:cxn>
              <a:cxn ang="0">
                <a:pos x="connsiteX24254" y="connsiteY24254"/>
              </a:cxn>
              <a:cxn ang="0">
                <a:pos x="connsiteX24255" y="connsiteY24255"/>
              </a:cxn>
              <a:cxn ang="0">
                <a:pos x="connsiteX24256" y="connsiteY24256"/>
              </a:cxn>
              <a:cxn ang="0">
                <a:pos x="connsiteX24257" y="connsiteY24257"/>
              </a:cxn>
              <a:cxn ang="0">
                <a:pos x="connsiteX24258" y="connsiteY24258"/>
              </a:cxn>
              <a:cxn ang="0">
                <a:pos x="connsiteX24259" y="connsiteY24259"/>
              </a:cxn>
              <a:cxn ang="0">
                <a:pos x="connsiteX24260" y="connsiteY24260"/>
              </a:cxn>
              <a:cxn ang="0">
                <a:pos x="connsiteX24261" y="connsiteY24261"/>
              </a:cxn>
              <a:cxn ang="0">
                <a:pos x="connsiteX24262" y="connsiteY24262"/>
              </a:cxn>
              <a:cxn ang="0">
                <a:pos x="connsiteX24263" y="connsiteY24263"/>
              </a:cxn>
              <a:cxn ang="0">
                <a:pos x="connsiteX24264" y="connsiteY24264"/>
              </a:cxn>
              <a:cxn ang="0">
                <a:pos x="connsiteX24265" y="connsiteY24265"/>
              </a:cxn>
              <a:cxn ang="0">
                <a:pos x="connsiteX24266" y="connsiteY24266"/>
              </a:cxn>
              <a:cxn ang="0">
                <a:pos x="connsiteX24267" y="connsiteY24267"/>
              </a:cxn>
              <a:cxn ang="0">
                <a:pos x="connsiteX24268" y="connsiteY24268"/>
              </a:cxn>
              <a:cxn ang="0">
                <a:pos x="connsiteX24269" y="connsiteY24269"/>
              </a:cxn>
              <a:cxn ang="0">
                <a:pos x="connsiteX24270" y="connsiteY24270"/>
              </a:cxn>
              <a:cxn ang="0">
                <a:pos x="connsiteX24271" y="connsiteY24271"/>
              </a:cxn>
              <a:cxn ang="0">
                <a:pos x="connsiteX24272" y="connsiteY24272"/>
              </a:cxn>
              <a:cxn ang="0">
                <a:pos x="connsiteX24273" y="connsiteY24273"/>
              </a:cxn>
              <a:cxn ang="0">
                <a:pos x="connsiteX24274" y="connsiteY24274"/>
              </a:cxn>
              <a:cxn ang="0">
                <a:pos x="connsiteX24275" y="connsiteY24275"/>
              </a:cxn>
              <a:cxn ang="0">
                <a:pos x="connsiteX24276" y="connsiteY24276"/>
              </a:cxn>
              <a:cxn ang="0">
                <a:pos x="connsiteX24277" y="connsiteY24277"/>
              </a:cxn>
              <a:cxn ang="0">
                <a:pos x="connsiteX24278" y="connsiteY24278"/>
              </a:cxn>
              <a:cxn ang="0">
                <a:pos x="connsiteX24279" y="connsiteY24279"/>
              </a:cxn>
              <a:cxn ang="0">
                <a:pos x="connsiteX24280" y="connsiteY24280"/>
              </a:cxn>
              <a:cxn ang="0">
                <a:pos x="connsiteX24281" y="connsiteY24281"/>
              </a:cxn>
              <a:cxn ang="0">
                <a:pos x="connsiteX24282" y="connsiteY24282"/>
              </a:cxn>
              <a:cxn ang="0">
                <a:pos x="connsiteX24283" y="connsiteY24283"/>
              </a:cxn>
              <a:cxn ang="0">
                <a:pos x="connsiteX24284" y="connsiteY24284"/>
              </a:cxn>
              <a:cxn ang="0">
                <a:pos x="connsiteX24285" y="connsiteY24285"/>
              </a:cxn>
              <a:cxn ang="0">
                <a:pos x="connsiteX24286" y="connsiteY24286"/>
              </a:cxn>
              <a:cxn ang="0">
                <a:pos x="connsiteX24287" y="connsiteY24287"/>
              </a:cxn>
              <a:cxn ang="0">
                <a:pos x="connsiteX24288" y="connsiteY24288"/>
              </a:cxn>
              <a:cxn ang="0">
                <a:pos x="connsiteX24289" y="connsiteY24289"/>
              </a:cxn>
              <a:cxn ang="0">
                <a:pos x="connsiteX24290" y="connsiteY24290"/>
              </a:cxn>
              <a:cxn ang="0">
                <a:pos x="connsiteX24291" y="connsiteY24291"/>
              </a:cxn>
              <a:cxn ang="0">
                <a:pos x="connsiteX24292" y="connsiteY24292"/>
              </a:cxn>
              <a:cxn ang="0">
                <a:pos x="connsiteX24293" y="connsiteY24293"/>
              </a:cxn>
              <a:cxn ang="0">
                <a:pos x="connsiteX24294" y="connsiteY24294"/>
              </a:cxn>
              <a:cxn ang="0">
                <a:pos x="connsiteX24295" y="connsiteY24295"/>
              </a:cxn>
              <a:cxn ang="0">
                <a:pos x="connsiteX24296" y="connsiteY24296"/>
              </a:cxn>
              <a:cxn ang="0">
                <a:pos x="connsiteX24297" y="connsiteY24297"/>
              </a:cxn>
              <a:cxn ang="0">
                <a:pos x="connsiteX24298" y="connsiteY24298"/>
              </a:cxn>
              <a:cxn ang="0">
                <a:pos x="connsiteX24299" y="connsiteY24299"/>
              </a:cxn>
              <a:cxn ang="0">
                <a:pos x="connsiteX24300" y="connsiteY24300"/>
              </a:cxn>
              <a:cxn ang="0">
                <a:pos x="connsiteX24301" y="connsiteY24301"/>
              </a:cxn>
              <a:cxn ang="0">
                <a:pos x="connsiteX24302" y="connsiteY24302"/>
              </a:cxn>
              <a:cxn ang="0">
                <a:pos x="connsiteX24303" y="connsiteY24303"/>
              </a:cxn>
              <a:cxn ang="0">
                <a:pos x="connsiteX24304" y="connsiteY24304"/>
              </a:cxn>
              <a:cxn ang="0">
                <a:pos x="connsiteX24305" y="connsiteY24305"/>
              </a:cxn>
              <a:cxn ang="0">
                <a:pos x="connsiteX24306" y="connsiteY24306"/>
              </a:cxn>
              <a:cxn ang="0">
                <a:pos x="connsiteX24307" y="connsiteY24307"/>
              </a:cxn>
              <a:cxn ang="0">
                <a:pos x="connsiteX24308" y="connsiteY24308"/>
              </a:cxn>
              <a:cxn ang="0">
                <a:pos x="connsiteX24309" y="connsiteY24309"/>
              </a:cxn>
              <a:cxn ang="0">
                <a:pos x="connsiteX24310" y="connsiteY24310"/>
              </a:cxn>
              <a:cxn ang="0">
                <a:pos x="connsiteX24311" y="connsiteY24311"/>
              </a:cxn>
              <a:cxn ang="0">
                <a:pos x="connsiteX24312" y="connsiteY24312"/>
              </a:cxn>
              <a:cxn ang="0">
                <a:pos x="connsiteX24313" y="connsiteY24313"/>
              </a:cxn>
              <a:cxn ang="0">
                <a:pos x="connsiteX24314" y="connsiteY24314"/>
              </a:cxn>
              <a:cxn ang="0">
                <a:pos x="connsiteX24315" y="connsiteY24315"/>
              </a:cxn>
              <a:cxn ang="0">
                <a:pos x="connsiteX24316" y="connsiteY24316"/>
              </a:cxn>
              <a:cxn ang="0">
                <a:pos x="connsiteX24317" y="connsiteY24317"/>
              </a:cxn>
              <a:cxn ang="0">
                <a:pos x="connsiteX24318" y="connsiteY24318"/>
              </a:cxn>
              <a:cxn ang="0">
                <a:pos x="connsiteX24319" y="connsiteY24319"/>
              </a:cxn>
              <a:cxn ang="0">
                <a:pos x="connsiteX24320" y="connsiteY24320"/>
              </a:cxn>
              <a:cxn ang="0">
                <a:pos x="connsiteX24321" y="connsiteY24321"/>
              </a:cxn>
              <a:cxn ang="0">
                <a:pos x="connsiteX24322" y="connsiteY24322"/>
              </a:cxn>
              <a:cxn ang="0">
                <a:pos x="connsiteX24323" y="connsiteY24323"/>
              </a:cxn>
              <a:cxn ang="0">
                <a:pos x="connsiteX24324" y="connsiteY24324"/>
              </a:cxn>
              <a:cxn ang="0">
                <a:pos x="connsiteX24325" y="connsiteY24325"/>
              </a:cxn>
              <a:cxn ang="0">
                <a:pos x="connsiteX24326" y="connsiteY24326"/>
              </a:cxn>
              <a:cxn ang="0">
                <a:pos x="connsiteX24327" y="connsiteY24327"/>
              </a:cxn>
              <a:cxn ang="0">
                <a:pos x="connsiteX24328" y="connsiteY24328"/>
              </a:cxn>
              <a:cxn ang="0">
                <a:pos x="connsiteX24329" y="connsiteY24329"/>
              </a:cxn>
              <a:cxn ang="0">
                <a:pos x="connsiteX24330" y="connsiteY24330"/>
              </a:cxn>
              <a:cxn ang="0">
                <a:pos x="connsiteX24331" y="connsiteY24331"/>
              </a:cxn>
              <a:cxn ang="0">
                <a:pos x="connsiteX24332" y="connsiteY24332"/>
              </a:cxn>
              <a:cxn ang="0">
                <a:pos x="connsiteX24333" y="connsiteY24333"/>
              </a:cxn>
              <a:cxn ang="0">
                <a:pos x="connsiteX24334" y="connsiteY24334"/>
              </a:cxn>
              <a:cxn ang="0">
                <a:pos x="connsiteX24335" y="connsiteY24335"/>
              </a:cxn>
              <a:cxn ang="0">
                <a:pos x="connsiteX24336" y="connsiteY24336"/>
              </a:cxn>
              <a:cxn ang="0">
                <a:pos x="connsiteX24337" y="connsiteY24337"/>
              </a:cxn>
              <a:cxn ang="0">
                <a:pos x="connsiteX24338" y="connsiteY24338"/>
              </a:cxn>
              <a:cxn ang="0">
                <a:pos x="connsiteX24339" y="connsiteY24339"/>
              </a:cxn>
              <a:cxn ang="0">
                <a:pos x="connsiteX24340" y="connsiteY24340"/>
              </a:cxn>
              <a:cxn ang="0">
                <a:pos x="connsiteX24341" y="connsiteY24341"/>
              </a:cxn>
              <a:cxn ang="0">
                <a:pos x="connsiteX24342" y="connsiteY24342"/>
              </a:cxn>
              <a:cxn ang="0">
                <a:pos x="connsiteX24343" y="connsiteY24343"/>
              </a:cxn>
              <a:cxn ang="0">
                <a:pos x="connsiteX24344" y="connsiteY24344"/>
              </a:cxn>
              <a:cxn ang="0">
                <a:pos x="connsiteX24345" y="connsiteY24345"/>
              </a:cxn>
              <a:cxn ang="0">
                <a:pos x="connsiteX24346" y="connsiteY24346"/>
              </a:cxn>
              <a:cxn ang="0">
                <a:pos x="connsiteX24347" y="connsiteY24347"/>
              </a:cxn>
              <a:cxn ang="0">
                <a:pos x="connsiteX24348" y="connsiteY24348"/>
              </a:cxn>
              <a:cxn ang="0">
                <a:pos x="connsiteX24349" y="connsiteY24349"/>
              </a:cxn>
              <a:cxn ang="0">
                <a:pos x="connsiteX24350" y="connsiteY24350"/>
              </a:cxn>
              <a:cxn ang="0">
                <a:pos x="connsiteX24351" y="connsiteY24351"/>
              </a:cxn>
              <a:cxn ang="0">
                <a:pos x="connsiteX24352" y="connsiteY24352"/>
              </a:cxn>
              <a:cxn ang="0">
                <a:pos x="connsiteX24353" y="connsiteY24353"/>
              </a:cxn>
              <a:cxn ang="0">
                <a:pos x="connsiteX24354" y="connsiteY24354"/>
              </a:cxn>
              <a:cxn ang="0">
                <a:pos x="connsiteX24355" y="connsiteY24355"/>
              </a:cxn>
              <a:cxn ang="0">
                <a:pos x="connsiteX24356" y="connsiteY24356"/>
              </a:cxn>
              <a:cxn ang="0">
                <a:pos x="connsiteX24357" y="connsiteY24357"/>
              </a:cxn>
              <a:cxn ang="0">
                <a:pos x="connsiteX24358" y="connsiteY24358"/>
              </a:cxn>
              <a:cxn ang="0">
                <a:pos x="connsiteX24359" y="connsiteY24359"/>
              </a:cxn>
              <a:cxn ang="0">
                <a:pos x="connsiteX24360" y="connsiteY24360"/>
              </a:cxn>
              <a:cxn ang="0">
                <a:pos x="connsiteX24361" y="connsiteY24361"/>
              </a:cxn>
              <a:cxn ang="0">
                <a:pos x="connsiteX24362" y="connsiteY24362"/>
              </a:cxn>
              <a:cxn ang="0">
                <a:pos x="connsiteX24363" y="connsiteY24363"/>
              </a:cxn>
              <a:cxn ang="0">
                <a:pos x="connsiteX24364" y="connsiteY24364"/>
              </a:cxn>
              <a:cxn ang="0">
                <a:pos x="connsiteX24365" y="connsiteY24365"/>
              </a:cxn>
              <a:cxn ang="0">
                <a:pos x="connsiteX24366" y="connsiteY24366"/>
              </a:cxn>
              <a:cxn ang="0">
                <a:pos x="connsiteX24367" y="connsiteY24367"/>
              </a:cxn>
              <a:cxn ang="0">
                <a:pos x="connsiteX24368" y="connsiteY24368"/>
              </a:cxn>
              <a:cxn ang="0">
                <a:pos x="connsiteX24369" y="connsiteY24369"/>
              </a:cxn>
              <a:cxn ang="0">
                <a:pos x="connsiteX24370" y="connsiteY24370"/>
              </a:cxn>
              <a:cxn ang="0">
                <a:pos x="connsiteX24371" y="connsiteY24371"/>
              </a:cxn>
              <a:cxn ang="0">
                <a:pos x="connsiteX24372" y="connsiteY24372"/>
              </a:cxn>
              <a:cxn ang="0">
                <a:pos x="connsiteX24373" y="connsiteY24373"/>
              </a:cxn>
              <a:cxn ang="0">
                <a:pos x="connsiteX24374" y="connsiteY24374"/>
              </a:cxn>
              <a:cxn ang="0">
                <a:pos x="connsiteX24375" y="connsiteY24375"/>
              </a:cxn>
              <a:cxn ang="0">
                <a:pos x="connsiteX24376" y="connsiteY24376"/>
              </a:cxn>
              <a:cxn ang="0">
                <a:pos x="connsiteX24377" y="connsiteY24377"/>
              </a:cxn>
              <a:cxn ang="0">
                <a:pos x="connsiteX24378" y="connsiteY24378"/>
              </a:cxn>
              <a:cxn ang="0">
                <a:pos x="connsiteX24379" y="connsiteY24379"/>
              </a:cxn>
              <a:cxn ang="0">
                <a:pos x="connsiteX24380" y="connsiteY24380"/>
              </a:cxn>
              <a:cxn ang="0">
                <a:pos x="connsiteX24381" y="connsiteY24381"/>
              </a:cxn>
              <a:cxn ang="0">
                <a:pos x="connsiteX24382" y="connsiteY24382"/>
              </a:cxn>
              <a:cxn ang="0">
                <a:pos x="connsiteX24383" y="connsiteY24383"/>
              </a:cxn>
              <a:cxn ang="0">
                <a:pos x="connsiteX24384" y="connsiteY24384"/>
              </a:cxn>
              <a:cxn ang="0">
                <a:pos x="connsiteX24385" y="connsiteY24385"/>
              </a:cxn>
              <a:cxn ang="0">
                <a:pos x="connsiteX24386" y="connsiteY24386"/>
              </a:cxn>
              <a:cxn ang="0">
                <a:pos x="connsiteX24387" y="connsiteY24387"/>
              </a:cxn>
              <a:cxn ang="0">
                <a:pos x="connsiteX24388" y="connsiteY24388"/>
              </a:cxn>
              <a:cxn ang="0">
                <a:pos x="connsiteX24389" y="connsiteY24389"/>
              </a:cxn>
              <a:cxn ang="0">
                <a:pos x="connsiteX24390" y="connsiteY24390"/>
              </a:cxn>
              <a:cxn ang="0">
                <a:pos x="connsiteX24391" y="connsiteY24391"/>
              </a:cxn>
              <a:cxn ang="0">
                <a:pos x="connsiteX24392" y="connsiteY24392"/>
              </a:cxn>
              <a:cxn ang="0">
                <a:pos x="connsiteX24393" y="connsiteY24393"/>
              </a:cxn>
              <a:cxn ang="0">
                <a:pos x="connsiteX24394" y="connsiteY24394"/>
              </a:cxn>
              <a:cxn ang="0">
                <a:pos x="connsiteX24395" y="connsiteY24395"/>
              </a:cxn>
              <a:cxn ang="0">
                <a:pos x="connsiteX24396" y="connsiteY24396"/>
              </a:cxn>
              <a:cxn ang="0">
                <a:pos x="connsiteX24397" y="connsiteY24397"/>
              </a:cxn>
              <a:cxn ang="0">
                <a:pos x="connsiteX24398" y="connsiteY24398"/>
              </a:cxn>
              <a:cxn ang="0">
                <a:pos x="connsiteX24399" y="connsiteY24399"/>
              </a:cxn>
              <a:cxn ang="0">
                <a:pos x="connsiteX24400" y="connsiteY24400"/>
              </a:cxn>
              <a:cxn ang="0">
                <a:pos x="connsiteX24401" y="connsiteY24401"/>
              </a:cxn>
              <a:cxn ang="0">
                <a:pos x="connsiteX24402" y="connsiteY24402"/>
              </a:cxn>
              <a:cxn ang="0">
                <a:pos x="connsiteX24403" y="connsiteY24403"/>
              </a:cxn>
              <a:cxn ang="0">
                <a:pos x="connsiteX24404" y="connsiteY24404"/>
              </a:cxn>
              <a:cxn ang="0">
                <a:pos x="connsiteX24405" y="connsiteY24405"/>
              </a:cxn>
              <a:cxn ang="0">
                <a:pos x="connsiteX24406" y="connsiteY24406"/>
              </a:cxn>
              <a:cxn ang="0">
                <a:pos x="connsiteX24407" y="connsiteY24407"/>
              </a:cxn>
              <a:cxn ang="0">
                <a:pos x="connsiteX24408" y="connsiteY24408"/>
              </a:cxn>
              <a:cxn ang="0">
                <a:pos x="connsiteX24409" y="connsiteY24409"/>
              </a:cxn>
              <a:cxn ang="0">
                <a:pos x="connsiteX24410" y="connsiteY24410"/>
              </a:cxn>
              <a:cxn ang="0">
                <a:pos x="connsiteX24411" y="connsiteY24411"/>
              </a:cxn>
              <a:cxn ang="0">
                <a:pos x="connsiteX24412" y="connsiteY24412"/>
              </a:cxn>
              <a:cxn ang="0">
                <a:pos x="connsiteX24413" y="connsiteY24413"/>
              </a:cxn>
              <a:cxn ang="0">
                <a:pos x="connsiteX24414" y="connsiteY24414"/>
              </a:cxn>
              <a:cxn ang="0">
                <a:pos x="connsiteX24415" y="connsiteY24415"/>
              </a:cxn>
              <a:cxn ang="0">
                <a:pos x="connsiteX24416" y="connsiteY24416"/>
              </a:cxn>
              <a:cxn ang="0">
                <a:pos x="connsiteX24417" y="connsiteY24417"/>
              </a:cxn>
              <a:cxn ang="0">
                <a:pos x="connsiteX24418" y="connsiteY24418"/>
              </a:cxn>
              <a:cxn ang="0">
                <a:pos x="connsiteX24419" y="connsiteY24419"/>
              </a:cxn>
              <a:cxn ang="0">
                <a:pos x="connsiteX24420" y="connsiteY24420"/>
              </a:cxn>
              <a:cxn ang="0">
                <a:pos x="connsiteX24421" y="connsiteY24421"/>
              </a:cxn>
              <a:cxn ang="0">
                <a:pos x="connsiteX24422" y="connsiteY24422"/>
              </a:cxn>
              <a:cxn ang="0">
                <a:pos x="connsiteX24423" y="connsiteY24423"/>
              </a:cxn>
              <a:cxn ang="0">
                <a:pos x="connsiteX24424" y="connsiteY24424"/>
              </a:cxn>
              <a:cxn ang="0">
                <a:pos x="connsiteX24425" y="connsiteY24425"/>
              </a:cxn>
              <a:cxn ang="0">
                <a:pos x="connsiteX24426" y="connsiteY24426"/>
              </a:cxn>
              <a:cxn ang="0">
                <a:pos x="connsiteX24427" y="connsiteY24427"/>
              </a:cxn>
              <a:cxn ang="0">
                <a:pos x="connsiteX24428" y="connsiteY24428"/>
              </a:cxn>
              <a:cxn ang="0">
                <a:pos x="connsiteX24429" y="connsiteY24429"/>
              </a:cxn>
              <a:cxn ang="0">
                <a:pos x="connsiteX24430" y="connsiteY24430"/>
              </a:cxn>
              <a:cxn ang="0">
                <a:pos x="connsiteX24431" y="connsiteY24431"/>
              </a:cxn>
              <a:cxn ang="0">
                <a:pos x="connsiteX24432" y="connsiteY24432"/>
              </a:cxn>
              <a:cxn ang="0">
                <a:pos x="connsiteX24433" y="connsiteY24433"/>
              </a:cxn>
              <a:cxn ang="0">
                <a:pos x="connsiteX24434" y="connsiteY24434"/>
              </a:cxn>
              <a:cxn ang="0">
                <a:pos x="connsiteX24435" y="connsiteY24435"/>
              </a:cxn>
              <a:cxn ang="0">
                <a:pos x="connsiteX24436" y="connsiteY24436"/>
              </a:cxn>
              <a:cxn ang="0">
                <a:pos x="connsiteX24437" y="connsiteY24437"/>
              </a:cxn>
              <a:cxn ang="0">
                <a:pos x="connsiteX24438" y="connsiteY24438"/>
              </a:cxn>
              <a:cxn ang="0">
                <a:pos x="connsiteX24439" y="connsiteY24439"/>
              </a:cxn>
              <a:cxn ang="0">
                <a:pos x="connsiteX24440" y="connsiteY24440"/>
              </a:cxn>
              <a:cxn ang="0">
                <a:pos x="connsiteX24441" y="connsiteY24441"/>
              </a:cxn>
              <a:cxn ang="0">
                <a:pos x="connsiteX24442" y="connsiteY24442"/>
              </a:cxn>
              <a:cxn ang="0">
                <a:pos x="connsiteX24443" y="connsiteY24443"/>
              </a:cxn>
              <a:cxn ang="0">
                <a:pos x="connsiteX24444" y="connsiteY24444"/>
              </a:cxn>
              <a:cxn ang="0">
                <a:pos x="connsiteX24445" y="connsiteY24445"/>
              </a:cxn>
              <a:cxn ang="0">
                <a:pos x="connsiteX24446" y="connsiteY24446"/>
              </a:cxn>
              <a:cxn ang="0">
                <a:pos x="connsiteX24447" y="connsiteY24447"/>
              </a:cxn>
              <a:cxn ang="0">
                <a:pos x="connsiteX24448" y="connsiteY24448"/>
              </a:cxn>
              <a:cxn ang="0">
                <a:pos x="connsiteX24449" y="connsiteY24449"/>
              </a:cxn>
              <a:cxn ang="0">
                <a:pos x="connsiteX24450" y="connsiteY24450"/>
              </a:cxn>
              <a:cxn ang="0">
                <a:pos x="connsiteX24451" y="connsiteY24451"/>
              </a:cxn>
              <a:cxn ang="0">
                <a:pos x="connsiteX24452" y="connsiteY24452"/>
              </a:cxn>
              <a:cxn ang="0">
                <a:pos x="connsiteX24453" y="connsiteY24453"/>
              </a:cxn>
              <a:cxn ang="0">
                <a:pos x="connsiteX24454" y="connsiteY24454"/>
              </a:cxn>
              <a:cxn ang="0">
                <a:pos x="connsiteX24455" y="connsiteY24455"/>
              </a:cxn>
              <a:cxn ang="0">
                <a:pos x="connsiteX24456" y="connsiteY24456"/>
              </a:cxn>
              <a:cxn ang="0">
                <a:pos x="connsiteX24457" y="connsiteY24457"/>
              </a:cxn>
              <a:cxn ang="0">
                <a:pos x="connsiteX24458" y="connsiteY24458"/>
              </a:cxn>
              <a:cxn ang="0">
                <a:pos x="connsiteX24459" y="connsiteY24459"/>
              </a:cxn>
              <a:cxn ang="0">
                <a:pos x="connsiteX24460" y="connsiteY24460"/>
              </a:cxn>
              <a:cxn ang="0">
                <a:pos x="connsiteX24461" y="connsiteY24461"/>
              </a:cxn>
              <a:cxn ang="0">
                <a:pos x="connsiteX24462" y="connsiteY24462"/>
              </a:cxn>
              <a:cxn ang="0">
                <a:pos x="connsiteX24463" y="connsiteY24463"/>
              </a:cxn>
              <a:cxn ang="0">
                <a:pos x="connsiteX24464" y="connsiteY24464"/>
              </a:cxn>
              <a:cxn ang="0">
                <a:pos x="connsiteX24465" y="connsiteY24465"/>
              </a:cxn>
              <a:cxn ang="0">
                <a:pos x="connsiteX24466" y="connsiteY24466"/>
              </a:cxn>
              <a:cxn ang="0">
                <a:pos x="connsiteX24467" y="connsiteY24467"/>
              </a:cxn>
              <a:cxn ang="0">
                <a:pos x="connsiteX24468" y="connsiteY24468"/>
              </a:cxn>
              <a:cxn ang="0">
                <a:pos x="connsiteX24469" y="connsiteY24469"/>
              </a:cxn>
              <a:cxn ang="0">
                <a:pos x="connsiteX24470" y="connsiteY24470"/>
              </a:cxn>
              <a:cxn ang="0">
                <a:pos x="connsiteX24471" y="connsiteY24471"/>
              </a:cxn>
              <a:cxn ang="0">
                <a:pos x="connsiteX24472" y="connsiteY24472"/>
              </a:cxn>
              <a:cxn ang="0">
                <a:pos x="connsiteX24473" y="connsiteY24473"/>
              </a:cxn>
              <a:cxn ang="0">
                <a:pos x="connsiteX24474" y="connsiteY24474"/>
              </a:cxn>
              <a:cxn ang="0">
                <a:pos x="connsiteX24475" y="connsiteY24475"/>
              </a:cxn>
              <a:cxn ang="0">
                <a:pos x="connsiteX24476" y="connsiteY24476"/>
              </a:cxn>
              <a:cxn ang="0">
                <a:pos x="connsiteX24477" y="connsiteY24477"/>
              </a:cxn>
              <a:cxn ang="0">
                <a:pos x="connsiteX24478" y="connsiteY24478"/>
              </a:cxn>
              <a:cxn ang="0">
                <a:pos x="connsiteX24479" y="connsiteY24479"/>
              </a:cxn>
              <a:cxn ang="0">
                <a:pos x="connsiteX24480" y="connsiteY24480"/>
              </a:cxn>
              <a:cxn ang="0">
                <a:pos x="connsiteX24481" y="connsiteY24481"/>
              </a:cxn>
              <a:cxn ang="0">
                <a:pos x="connsiteX24482" y="connsiteY24482"/>
              </a:cxn>
              <a:cxn ang="0">
                <a:pos x="connsiteX24483" y="connsiteY24483"/>
              </a:cxn>
              <a:cxn ang="0">
                <a:pos x="connsiteX24484" y="connsiteY24484"/>
              </a:cxn>
              <a:cxn ang="0">
                <a:pos x="connsiteX24485" y="connsiteY24485"/>
              </a:cxn>
              <a:cxn ang="0">
                <a:pos x="connsiteX24486" y="connsiteY24486"/>
              </a:cxn>
              <a:cxn ang="0">
                <a:pos x="connsiteX24487" y="connsiteY24487"/>
              </a:cxn>
              <a:cxn ang="0">
                <a:pos x="connsiteX24488" y="connsiteY24488"/>
              </a:cxn>
              <a:cxn ang="0">
                <a:pos x="connsiteX24489" y="connsiteY24489"/>
              </a:cxn>
              <a:cxn ang="0">
                <a:pos x="connsiteX24490" y="connsiteY24490"/>
              </a:cxn>
              <a:cxn ang="0">
                <a:pos x="connsiteX24491" y="connsiteY24491"/>
              </a:cxn>
              <a:cxn ang="0">
                <a:pos x="connsiteX24492" y="connsiteY24492"/>
              </a:cxn>
              <a:cxn ang="0">
                <a:pos x="connsiteX24493" y="connsiteY24493"/>
              </a:cxn>
              <a:cxn ang="0">
                <a:pos x="connsiteX24494" y="connsiteY24494"/>
              </a:cxn>
              <a:cxn ang="0">
                <a:pos x="connsiteX24495" y="connsiteY24495"/>
              </a:cxn>
              <a:cxn ang="0">
                <a:pos x="connsiteX24496" y="connsiteY24496"/>
              </a:cxn>
              <a:cxn ang="0">
                <a:pos x="connsiteX24497" y="connsiteY24497"/>
              </a:cxn>
              <a:cxn ang="0">
                <a:pos x="connsiteX24498" y="connsiteY24498"/>
              </a:cxn>
              <a:cxn ang="0">
                <a:pos x="connsiteX24499" y="connsiteY24499"/>
              </a:cxn>
              <a:cxn ang="0">
                <a:pos x="connsiteX24500" y="connsiteY24500"/>
              </a:cxn>
              <a:cxn ang="0">
                <a:pos x="connsiteX24501" y="connsiteY24501"/>
              </a:cxn>
              <a:cxn ang="0">
                <a:pos x="connsiteX24502" y="connsiteY24502"/>
              </a:cxn>
              <a:cxn ang="0">
                <a:pos x="connsiteX24503" y="connsiteY24503"/>
              </a:cxn>
              <a:cxn ang="0">
                <a:pos x="connsiteX24504" y="connsiteY24504"/>
              </a:cxn>
              <a:cxn ang="0">
                <a:pos x="connsiteX24505" y="connsiteY24505"/>
              </a:cxn>
              <a:cxn ang="0">
                <a:pos x="connsiteX24506" y="connsiteY24506"/>
              </a:cxn>
              <a:cxn ang="0">
                <a:pos x="connsiteX24507" y="connsiteY24507"/>
              </a:cxn>
              <a:cxn ang="0">
                <a:pos x="connsiteX24508" y="connsiteY24508"/>
              </a:cxn>
              <a:cxn ang="0">
                <a:pos x="connsiteX24509" y="connsiteY24509"/>
              </a:cxn>
              <a:cxn ang="0">
                <a:pos x="connsiteX24510" y="connsiteY24510"/>
              </a:cxn>
              <a:cxn ang="0">
                <a:pos x="connsiteX24511" y="connsiteY24511"/>
              </a:cxn>
              <a:cxn ang="0">
                <a:pos x="connsiteX24512" y="connsiteY24512"/>
              </a:cxn>
              <a:cxn ang="0">
                <a:pos x="connsiteX24513" y="connsiteY24513"/>
              </a:cxn>
              <a:cxn ang="0">
                <a:pos x="connsiteX24514" y="connsiteY24514"/>
              </a:cxn>
              <a:cxn ang="0">
                <a:pos x="connsiteX24515" y="connsiteY24515"/>
              </a:cxn>
              <a:cxn ang="0">
                <a:pos x="connsiteX24516" y="connsiteY24516"/>
              </a:cxn>
              <a:cxn ang="0">
                <a:pos x="connsiteX24517" y="connsiteY24517"/>
              </a:cxn>
              <a:cxn ang="0">
                <a:pos x="connsiteX24518" y="connsiteY24518"/>
              </a:cxn>
              <a:cxn ang="0">
                <a:pos x="connsiteX24519" y="connsiteY24519"/>
              </a:cxn>
              <a:cxn ang="0">
                <a:pos x="connsiteX24520" y="connsiteY24520"/>
              </a:cxn>
              <a:cxn ang="0">
                <a:pos x="connsiteX24521" y="connsiteY24521"/>
              </a:cxn>
              <a:cxn ang="0">
                <a:pos x="connsiteX24522" y="connsiteY24522"/>
              </a:cxn>
              <a:cxn ang="0">
                <a:pos x="connsiteX24523" y="connsiteY24523"/>
              </a:cxn>
              <a:cxn ang="0">
                <a:pos x="connsiteX24524" y="connsiteY24524"/>
              </a:cxn>
              <a:cxn ang="0">
                <a:pos x="connsiteX24525" y="connsiteY24525"/>
              </a:cxn>
              <a:cxn ang="0">
                <a:pos x="connsiteX24526" y="connsiteY24526"/>
              </a:cxn>
              <a:cxn ang="0">
                <a:pos x="connsiteX24527" y="connsiteY24527"/>
              </a:cxn>
              <a:cxn ang="0">
                <a:pos x="connsiteX24528" y="connsiteY24528"/>
              </a:cxn>
              <a:cxn ang="0">
                <a:pos x="connsiteX24529" y="connsiteY24529"/>
              </a:cxn>
              <a:cxn ang="0">
                <a:pos x="connsiteX24530" y="connsiteY24530"/>
              </a:cxn>
              <a:cxn ang="0">
                <a:pos x="connsiteX24531" y="connsiteY24531"/>
              </a:cxn>
              <a:cxn ang="0">
                <a:pos x="connsiteX24532" y="connsiteY24532"/>
              </a:cxn>
              <a:cxn ang="0">
                <a:pos x="connsiteX24533" y="connsiteY24533"/>
              </a:cxn>
              <a:cxn ang="0">
                <a:pos x="connsiteX24534" y="connsiteY24534"/>
              </a:cxn>
              <a:cxn ang="0">
                <a:pos x="connsiteX24535" y="connsiteY24535"/>
              </a:cxn>
              <a:cxn ang="0">
                <a:pos x="connsiteX24536" y="connsiteY24536"/>
              </a:cxn>
              <a:cxn ang="0">
                <a:pos x="connsiteX24537" y="connsiteY24537"/>
              </a:cxn>
              <a:cxn ang="0">
                <a:pos x="connsiteX24538" y="connsiteY24538"/>
              </a:cxn>
              <a:cxn ang="0">
                <a:pos x="connsiteX24539" y="connsiteY24539"/>
              </a:cxn>
              <a:cxn ang="0">
                <a:pos x="connsiteX24540" y="connsiteY24540"/>
              </a:cxn>
              <a:cxn ang="0">
                <a:pos x="connsiteX24541" y="connsiteY24541"/>
              </a:cxn>
              <a:cxn ang="0">
                <a:pos x="connsiteX24542" y="connsiteY24542"/>
              </a:cxn>
              <a:cxn ang="0">
                <a:pos x="connsiteX24543" y="connsiteY24543"/>
              </a:cxn>
              <a:cxn ang="0">
                <a:pos x="connsiteX24544" y="connsiteY24544"/>
              </a:cxn>
              <a:cxn ang="0">
                <a:pos x="connsiteX24545" y="connsiteY24545"/>
              </a:cxn>
              <a:cxn ang="0">
                <a:pos x="connsiteX24546" y="connsiteY24546"/>
              </a:cxn>
              <a:cxn ang="0">
                <a:pos x="connsiteX24547" y="connsiteY24547"/>
              </a:cxn>
              <a:cxn ang="0">
                <a:pos x="connsiteX24548" y="connsiteY24548"/>
              </a:cxn>
              <a:cxn ang="0">
                <a:pos x="connsiteX24549" y="connsiteY24549"/>
              </a:cxn>
              <a:cxn ang="0">
                <a:pos x="connsiteX24550" y="connsiteY24550"/>
              </a:cxn>
              <a:cxn ang="0">
                <a:pos x="connsiteX24551" y="connsiteY24551"/>
              </a:cxn>
              <a:cxn ang="0">
                <a:pos x="connsiteX24552" y="connsiteY24552"/>
              </a:cxn>
              <a:cxn ang="0">
                <a:pos x="connsiteX24553" y="connsiteY24553"/>
              </a:cxn>
              <a:cxn ang="0">
                <a:pos x="connsiteX24554" y="connsiteY24554"/>
              </a:cxn>
              <a:cxn ang="0">
                <a:pos x="connsiteX24555" y="connsiteY24555"/>
              </a:cxn>
              <a:cxn ang="0">
                <a:pos x="connsiteX24556" y="connsiteY24556"/>
              </a:cxn>
              <a:cxn ang="0">
                <a:pos x="connsiteX24557" y="connsiteY24557"/>
              </a:cxn>
              <a:cxn ang="0">
                <a:pos x="connsiteX24558" y="connsiteY24558"/>
              </a:cxn>
              <a:cxn ang="0">
                <a:pos x="connsiteX24559" y="connsiteY24559"/>
              </a:cxn>
              <a:cxn ang="0">
                <a:pos x="connsiteX24560" y="connsiteY24560"/>
              </a:cxn>
              <a:cxn ang="0">
                <a:pos x="connsiteX24561" y="connsiteY24561"/>
              </a:cxn>
              <a:cxn ang="0">
                <a:pos x="connsiteX24562" y="connsiteY24562"/>
              </a:cxn>
              <a:cxn ang="0">
                <a:pos x="connsiteX24563" y="connsiteY24563"/>
              </a:cxn>
              <a:cxn ang="0">
                <a:pos x="connsiteX24564" y="connsiteY24564"/>
              </a:cxn>
              <a:cxn ang="0">
                <a:pos x="connsiteX24565" y="connsiteY24565"/>
              </a:cxn>
              <a:cxn ang="0">
                <a:pos x="connsiteX24566" y="connsiteY24566"/>
              </a:cxn>
              <a:cxn ang="0">
                <a:pos x="connsiteX24567" y="connsiteY24567"/>
              </a:cxn>
              <a:cxn ang="0">
                <a:pos x="connsiteX24568" y="connsiteY24568"/>
              </a:cxn>
              <a:cxn ang="0">
                <a:pos x="connsiteX24569" y="connsiteY24569"/>
              </a:cxn>
              <a:cxn ang="0">
                <a:pos x="connsiteX24570" y="connsiteY24570"/>
              </a:cxn>
              <a:cxn ang="0">
                <a:pos x="connsiteX24571" y="connsiteY24571"/>
              </a:cxn>
              <a:cxn ang="0">
                <a:pos x="connsiteX24572" y="connsiteY24572"/>
              </a:cxn>
              <a:cxn ang="0">
                <a:pos x="connsiteX24573" y="connsiteY24573"/>
              </a:cxn>
              <a:cxn ang="0">
                <a:pos x="connsiteX24574" y="connsiteY24574"/>
              </a:cxn>
              <a:cxn ang="0">
                <a:pos x="connsiteX24575" y="connsiteY24575"/>
              </a:cxn>
              <a:cxn ang="0">
                <a:pos x="connsiteX24576" y="connsiteY24576"/>
              </a:cxn>
              <a:cxn ang="0">
                <a:pos x="connsiteX24577" y="connsiteY24577"/>
              </a:cxn>
              <a:cxn ang="0">
                <a:pos x="connsiteX24578" y="connsiteY24578"/>
              </a:cxn>
              <a:cxn ang="0">
                <a:pos x="connsiteX24579" y="connsiteY24579"/>
              </a:cxn>
              <a:cxn ang="0">
                <a:pos x="connsiteX24580" y="connsiteY24580"/>
              </a:cxn>
              <a:cxn ang="0">
                <a:pos x="connsiteX24581" y="connsiteY24581"/>
              </a:cxn>
              <a:cxn ang="0">
                <a:pos x="connsiteX24582" y="connsiteY24582"/>
              </a:cxn>
              <a:cxn ang="0">
                <a:pos x="connsiteX24583" y="connsiteY24583"/>
              </a:cxn>
              <a:cxn ang="0">
                <a:pos x="connsiteX24584" y="connsiteY24584"/>
              </a:cxn>
              <a:cxn ang="0">
                <a:pos x="connsiteX24585" y="connsiteY24585"/>
              </a:cxn>
              <a:cxn ang="0">
                <a:pos x="connsiteX24586" y="connsiteY24586"/>
              </a:cxn>
              <a:cxn ang="0">
                <a:pos x="connsiteX24587" y="connsiteY24587"/>
              </a:cxn>
              <a:cxn ang="0">
                <a:pos x="connsiteX24588" y="connsiteY24588"/>
              </a:cxn>
              <a:cxn ang="0">
                <a:pos x="connsiteX24589" y="connsiteY24589"/>
              </a:cxn>
              <a:cxn ang="0">
                <a:pos x="connsiteX24590" y="connsiteY24590"/>
              </a:cxn>
              <a:cxn ang="0">
                <a:pos x="connsiteX24591" y="connsiteY24591"/>
              </a:cxn>
              <a:cxn ang="0">
                <a:pos x="connsiteX24592" y="connsiteY24592"/>
              </a:cxn>
              <a:cxn ang="0">
                <a:pos x="connsiteX24593" y="connsiteY24593"/>
              </a:cxn>
              <a:cxn ang="0">
                <a:pos x="connsiteX24594" y="connsiteY24594"/>
              </a:cxn>
              <a:cxn ang="0">
                <a:pos x="connsiteX24595" y="connsiteY24595"/>
              </a:cxn>
              <a:cxn ang="0">
                <a:pos x="connsiteX24596" y="connsiteY24596"/>
              </a:cxn>
              <a:cxn ang="0">
                <a:pos x="connsiteX24597" y="connsiteY24597"/>
              </a:cxn>
              <a:cxn ang="0">
                <a:pos x="connsiteX24598" y="connsiteY24598"/>
              </a:cxn>
              <a:cxn ang="0">
                <a:pos x="connsiteX24599" y="connsiteY24599"/>
              </a:cxn>
              <a:cxn ang="0">
                <a:pos x="connsiteX24600" y="connsiteY24600"/>
              </a:cxn>
              <a:cxn ang="0">
                <a:pos x="connsiteX24601" y="connsiteY24601"/>
              </a:cxn>
              <a:cxn ang="0">
                <a:pos x="connsiteX24602" y="connsiteY24602"/>
              </a:cxn>
              <a:cxn ang="0">
                <a:pos x="connsiteX24603" y="connsiteY24603"/>
              </a:cxn>
              <a:cxn ang="0">
                <a:pos x="connsiteX24604" y="connsiteY24604"/>
              </a:cxn>
              <a:cxn ang="0">
                <a:pos x="connsiteX24605" y="connsiteY24605"/>
              </a:cxn>
              <a:cxn ang="0">
                <a:pos x="connsiteX24606" y="connsiteY24606"/>
              </a:cxn>
              <a:cxn ang="0">
                <a:pos x="connsiteX24607" y="connsiteY24607"/>
              </a:cxn>
              <a:cxn ang="0">
                <a:pos x="connsiteX24608" y="connsiteY24608"/>
              </a:cxn>
              <a:cxn ang="0">
                <a:pos x="connsiteX24609" y="connsiteY24609"/>
              </a:cxn>
              <a:cxn ang="0">
                <a:pos x="connsiteX24610" y="connsiteY24610"/>
              </a:cxn>
              <a:cxn ang="0">
                <a:pos x="connsiteX24611" y="connsiteY24611"/>
              </a:cxn>
              <a:cxn ang="0">
                <a:pos x="connsiteX24612" y="connsiteY24612"/>
              </a:cxn>
              <a:cxn ang="0">
                <a:pos x="connsiteX24613" y="connsiteY24613"/>
              </a:cxn>
              <a:cxn ang="0">
                <a:pos x="connsiteX24614" y="connsiteY24614"/>
              </a:cxn>
              <a:cxn ang="0">
                <a:pos x="connsiteX24615" y="connsiteY24615"/>
              </a:cxn>
              <a:cxn ang="0">
                <a:pos x="connsiteX24616" y="connsiteY24616"/>
              </a:cxn>
              <a:cxn ang="0">
                <a:pos x="connsiteX24617" y="connsiteY24617"/>
              </a:cxn>
              <a:cxn ang="0">
                <a:pos x="connsiteX24618" y="connsiteY24618"/>
              </a:cxn>
              <a:cxn ang="0">
                <a:pos x="connsiteX24619" y="connsiteY24619"/>
              </a:cxn>
              <a:cxn ang="0">
                <a:pos x="connsiteX24620" y="connsiteY24620"/>
              </a:cxn>
              <a:cxn ang="0">
                <a:pos x="connsiteX24621" y="connsiteY24621"/>
              </a:cxn>
              <a:cxn ang="0">
                <a:pos x="connsiteX24622" y="connsiteY24622"/>
              </a:cxn>
              <a:cxn ang="0">
                <a:pos x="connsiteX24623" y="connsiteY24623"/>
              </a:cxn>
              <a:cxn ang="0">
                <a:pos x="connsiteX24624" y="connsiteY24624"/>
              </a:cxn>
              <a:cxn ang="0">
                <a:pos x="connsiteX24625" y="connsiteY24625"/>
              </a:cxn>
              <a:cxn ang="0">
                <a:pos x="connsiteX24626" y="connsiteY24626"/>
              </a:cxn>
              <a:cxn ang="0">
                <a:pos x="connsiteX24627" y="connsiteY24627"/>
              </a:cxn>
              <a:cxn ang="0">
                <a:pos x="connsiteX24628" y="connsiteY24628"/>
              </a:cxn>
              <a:cxn ang="0">
                <a:pos x="connsiteX24629" y="connsiteY24629"/>
              </a:cxn>
              <a:cxn ang="0">
                <a:pos x="connsiteX24630" y="connsiteY24630"/>
              </a:cxn>
              <a:cxn ang="0">
                <a:pos x="connsiteX24631" y="connsiteY24631"/>
              </a:cxn>
              <a:cxn ang="0">
                <a:pos x="connsiteX24632" y="connsiteY24632"/>
              </a:cxn>
              <a:cxn ang="0">
                <a:pos x="connsiteX24633" y="connsiteY24633"/>
              </a:cxn>
              <a:cxn ang="0">
                <a:pos x="connsiteX24634" y="connsiteY24634"/>
              </a:cxn>
              <a:cxn ang="0">
                <a:pos x="connsiteX24635" y="connsiteY24635"/>
              </a:cxn>
              <a:cxn ang="0">
                <a:pos x="connsiteX24636" y="connsiteY24636"/>
              </a:cxn>
              <a:cxn ang="0">
                <a:pos x="connsiteX24637" y="connsiteY24637"/>
              </a:cxn>
              <a:cxn ang="0">
                <a:pos x="connsiteX24638" y="connsiteY24638"/>
              </a:cxn>
              <a:cxn ang="0">
                <a:pos x="connsiteX24639" y="connsiteY24639"/>
              </a:cxn>
              <a:cxn ang="0">
                <a:pos x="connsiteX24640" y="connsiteY24640"/>
              </a:cxn>
              <a:cxn ang="0">
                <a:pos x="connsiteX24641" y="connsiteY24641"/>
              </a:cxn>
              <a:cxn ang="0">
                <a:pos x="connsiteX24642" y="connsiteY24642"/>
              </a:cxn>
              <a:cxn ang="0">
                <a:pos x="connsiteX24643" y="connsiteY24643"/>
              </a:cxn>
              <a:cxn ang="0">
                <a:pos x="connsiteX24644" y="connsiteY24644"/>
              </a:cxn>
              <a:cxn ang="0">
                <a:pos x="connsiteX24645" y="connsiteY24645"/>
              </a:cxn>
              <a:cxn ang="0">
                <a:pos x="connsiteX24646" y="connsiteY24646"/>
              </a:cxn>
              <a:cxn ang="0">
                <a:pos x="connsiteX24647" y="connsiteY24647"/>
              </a:cxn>
              <a:cxn ang="0">
                <a:pos x="connsiteX24648" y="connsiteY24648"/>
              </a:cxn>
              <a:cxn ang="0">
                <a:pos x="connsiteX24649" y="connsiteY24649"/>
              </a:cxn>
              <a:cxn ang="0">
                <a:pos x="connsiteX24650" y="connsiteY24650"/>
              </a:cxn>
              <a:cxn ang="0">
                <a:pos x="connsiteX24651" y="connsiteY24651"/>
              </a:cxn>
              <a:cxn ang="0">
                <a:pos x="connsiteX24652" y="connsiteY24652"/>
              </a:cxn>
              <a:cxn ang="0">
                <a:pos x="connsiteX24653" y="connsiteY24653"/>
              </a:cxn>
              <a:cxn ang="0">
                <a:pos x="connsiteX24654" y="connsiteY24654"/>
              </a:cxn>
              <a:cxn ang="0">
                <a:pos x="connsiteX24655" y="connsiteY24655"/>
              </a:cxn>
              <a:cxn ang="0">
                <a:pos x="connsiteX24656" y="connsiteY24656"/>
              </a:cxn>
              <a:cxn ang="0">
                <a:pos x="connsiteX24657" y="connsiteY24657"/>
              </a:cxn>
              <a:cxn ang="0">
                <a:pos x="connsiteX24658" y="connsiteY24658"/>
              </a:cxn>
              <a:cxn ang="0">
                <a:pos x="connsiteX24659" y="connsiteY24659"/>
              </a:cxn>
              <a:cxn ang="0">
                <a:pos x="connsiteX24660" y="connsiteY24660"/>
              </a:cxn>
              <a:cxn ang="0">
                <a:pos x="connsiteX24661" y="connsiteY24661"/>
              </a:cxn>
              <a:cxn ang="0">
                <a:pos x="connsiteX24662" y="connsiteY24662"/>
              </a:cxn>
              <a:cxn ang="0">
                <a:pos x="connsiteX24663" y="connsiteY24663"/>
              </a:cxn>
              <a:cxn ang="0">
                <a:pos x="connsiteX24664" y="connsiteY24664"/>
              </a:cxn>
              <a:cxn ang="0">
                <a:pos x="connsiteX24665" y="connsiteY24665"/>
              </a:cxn>
              <a:cxn ang="0">
                <a:pos x="connsiteX24666" y="connsiteY24666"/>
              </a:cxn>
              <a:cxn ang="0">
                <a:pos x="connsiteX24667" y="connsiteY24667"/>
              </a:cxn>
              <a:cxn ang="0">
                <a:pos x="connsiteX24668" y="connsiteY24668"/>
              </a:cxn>
              <a:cxn ang="0">
                <a:pos x="connsiteX24669" y="connsiteY24669"/>
              </a:cxn>
              <a:cxn ang="0">
                <a:pos x="connsiteX24670" y="connsiteY24670"/>
              </a:cxn>
              <a:cxn ang="0">
                <a:pos x="connsiteX24671" y="connsiteY24671"/>
              </a:cxn>
              <a:cxn ang="0">
                <a:pos x="connsiteX24672" y="connsiteY24672"/>
              </a:cxn>
              <a:cxn ang="0">
                <a:pos x="connsiteX24673" y="connsiteY24673"/>
              </a:cxn>
              <a:cxn ang="0">
                <a:pos x="connsiteX24674" y="connsiteY24674"/>
              </a:cxn>
              <a:cxn ang="0">
                <a:pos x="connsiteX24675" y="connsiteY24675"/>
              </a:cxn>
              <a:cxn ang="0">
                <a:pos x="connsiteX24676" y="connsiteY24676"/>
              </a:cxn>
              <a:cxn ang="0">
                <a:pos x="connsiteX24677" y="connsiteY24677"/>
              </a:cxn>
              <a:cxn ang="0">
                <a:pos x="connsiteX24678" y="connsiteY24678"/>
              </a:cxn>
              <a:cxn ang="0">
                <a:pos x="connsiteX24679" y="connsiteY24679"/>
              </a:cxn>
              <a:cxn ang="0">
                <a:pos x="connsiteX24680" y="connsiteY24680"/>
              </a:cxn>
              <a:cxn ang="0">
                <a:pos x="connsiteX24681" y="connsiteY24681"/>
              </a:cxn>
              <a:cxn ang="0">
                <a:pos x="connsiteX24682" y="connsiteY24682"/>
              </a:cxn>
              <a:cxn ang="0">
                <a:pos x="connsiteX24683" y="connsiteY24683"/>
              </a:cxn>
              <a:cxn ang="0">
                <a:pos x="connsiteX24684" y="connsiteY24684"/>
              </a:cxn>
              <a:cxn ang="0">
                <a:pos x="connsiteX24685" y="connsiteY24685"/>
              </a:cxn>
              <a:cxn ang="0">
                <a:pos x="connsiteX24686" y="connsiteY24686"/>
              </a:cxn>
              <a:cxn ang="0">
                <a:pos x="connsiteX24687" y="connsiteY24687"/>
              </a:cxn>
              <a:cxn ang="0">
                <a:pos x="connsiteX24688" y="connsiteY24688"/>
              </a:cxn>
              <a:cxn ang="0">
                <a:pos x="connsiteX24689" y="connsiteY24689"/>
              </a:cxn>
              <a:cxn ang="0">
                <a:pos x="connsiteX24690" y="connsiteY24690"/>
              </a:cxn>
              <a:cxn ang="0">
                <a:pos x="connsiteX24691" y="connsiteY24691"/>
              </a:cxn>
              <a:cxn ang="0">
                <a:pos x="connsiteX24692" y="connsiteY24692"/>
              </a:cxn>
              <a:cxn ang="0">
                <a:pos x="connsiteX24693" y="connsiteY24693"/>
              </a:cxn>
              <a:cxn ang="0">
                <a:pos x="connsiteX24694" y="connsiteY24694"/>
              </a:cxn>
              <a:cxn ang="0">
                <a:pos x="connsiteX24695" y="connsiteY24695"/>
              </a:cxn>
              <a:cxn ang="0">
                <a:pos x="connsiteX24696" y="connsiteY24696"/>
              </a:cxn>
              <a:cxn ang="0">
                <a:pos x="connsiteX24697" y="connsiteY24697"/>
              </a:cxn>
              <a:cxn ang="0">
                <a:pos x="connsiteX24698" y="connsiteY24698"/>
              </a:cxn>
              <a:cxn ang="0">
                <a:pos x="connsiteX24699" y="connsiteY24699"/>
              </a:cxn>
              <a:cxn ang="0">
                <a:pos x="connsiteX24700" y="connsiteY24700"/>
              </a:cxn>
              <a:cxn ang="0">
                <a:pos x="connsiteX24701" y="connsiteY24701"/>
              </a:cxn>
              <a:cxn ang="0">
                <a:pos x="connsiteX24702" y="connsiteY24702"/>
              </a:cxn>
              <a:cxn ang="0">
                <a:pos x="connsiteX24703" y="connsiteY24703"/>
              </a:cxn>
              <a:cxn ang="0">
                <a:pos x="connsiteX24704" y="connsiteY24704"/>
              </a:cxn>
              <a:cxn ang="0">
                <a:pos x="connsiteX24705" y="connsiteY24705"/>
              </a:cxn>
              <a:cxn ang="0">
                <a:pos x="connsiteX24706" y="connsiteY24706"/>
              </a:cxn>
              <a:cxn ang="0">
                <a:pos x="connsiteX24707" y="connsiteY24707"/>
              </a:cxn>
              <a:cxn ang="0">
                <a:pos x="connsiteX24708" y="connsiteY24708"/>
              </a:cxn>
              <a:cxn ang="0">
                <a:pos x="connsiteX24709" y="connsiteY24709"/>
              </a:cxn>
              <a:cxn ang="0">
                <a:pos x="connsiteX24710" y="connsiteY24710"/>
              </a:cxn>
              <a:cxn ang="0">
                <a:pos x="connsiteX24711" y="connsiteY24711"/>
              </a:cxn>
              <a:cxn ang="0">
                <a:pos x="connsiteX24712" y="connsiteY24712"/>
              </a:cxn>
              <a:cxn ang="0">
                <a:pos x="connsiteX24713" y="connsiteY24713"/>
              </a:cxn>
              <a:cxn ang="0">
                <a:pos x="connsiteX24714" y="connsiteY24714"/>
              </a:cxn>
              <a:cxn ang="0">
                <a:pos x="connsiteX24715" y="connsiteY24715"/>
              </a:cxn>
              <a:cxn ang="0">
                <a:pos x="connsiteX24716" y="connsiteY24716"/>
              </a:cxn>
              <a:cxn ang="0">
                <a:pos x="connsiteX24717" y="connsiteY24717"/>
              </a:cxn>
              <a:cxn ang="0">
                <a:pos x="connsiteX24718" y="connsiteY24718"/>
              </a:cxn>
              <a:cxn ang="0">
                <a:pos x="connsiteX24719" y="connsiteY24719"/>
              </a:cxn>
              <a:cxn ang="0">
                <a:pos x="connsiteX24720" y="connsiteY24720"/>
              </a:cxn>
              <a:cxn ang="0">
                <a:pos x="connsiteX24721" y="connsiteY24721"/>
              </a:cxn>
              <a:cxn ang="0">
                <a:pos x="connsiteX24722" y="connsiteY24722"/>
              </a:cxn>
              <a:cxn ang="0">
                <a:pos x="connsiteX24723" y="connsiteY24723"/>
              </a:cxn>
              <a:cxn ang="0">
                <a:pos x="connsiteX24724" y="connsiteY24724"/>
              </a:cxn>
              <a:cxn ang="0">
                <a:pos x="connsiteX24725" y="connsiteY24725"/>
              </a:cxn>
              <a:cxn ang="0">
                <a:pos x="connsiteX24726" y="connsiteY24726"/>
              </a:cxn>
              <a:cxn ang="0">
                <a:pos x="connsiteX24727" y="connsiteY24727"/>
              </a:cxn>
              <a:cxn ang="0">
                <a:pos x="connsiteX24728" y="connsiteY24728"/>
              </a:cxn>
              <a:cxn ang="0">
                <a:pos x="connsiteX24729" y="connsiteY24729"/>
              </a:cxn>
              <a:cxn ang="0">
                <a:pos x="connsiteX24730" y="connsiteY24730"/>
              </a:cxn>
              <a:cxn ang="0">
                <a:pos x="connsiteX24731" y="connsiteY24731"/>
              </a:cxn>
              <a:cxn ang="0">
                <a:pos x="connsiteX24732" y="connsiteY24732"/>
              </a:cxn>
              <a:cxn ang="0">
                <a:pos x="connsiteX24733" y="connsiteY24733"/>
              </a:cxn>
              <a:cxn ang="0">
                <a:pos x="connsiteX24734" y="connsiteY24734"/>
              </a:cxn>
              <a:cxn ang="0">
                <a:pos x="connsiteX24735" y="connsiteY24735"/>
              </a:cxn>
              <a:cxn ang="0">
                <a:pos x="connsiteX24736" y="connsiteY24736"/>
              </a:cxn>
              <a:cxn ang="0">
                <a:pos x="connsiteX24737" y="connsiteY24737"/>
              </a:cxn>
              <a:cxn ang="0">
                <a:pos x="connsiteX24738" y="connsiteY24738"/>
              </a:cxn>
              <a:cxn ang="0">
                <a:pos x="connsiteX24739" y="connsiteY24739"/>
              </a:cxn>
              <a:cxn ang="0">
                <a:pos x="connsiteX24740" y="connsiteY24740"/>
              </a:cxn>
              <a:cxn ang="0">
                <a:pos x="connsiteX24741" y="connsiteY24741"/>
              </a:cxn>
              <a:cxn ang="0">
                <a:pos x="connsiteX24742" y="connsiteY24742"/>
              </a:cxn>
              <a:cxn ang="0">
                <a:pos x="connsiteX24743" y="connsiteY24743"/>
              </a:cxn>
              <a:cxn ang="0">
                <a:pos x="connsiteX24744" y="connsiteY24744"/>
              </a:cxn>
              <a:cxn ang="0">
                <a:pos x="connsiteX24745" y="connsiteY24745"/>
              </a:cxn>
              <a:cxn ang="0">
                <a:pos x="connsiteX24746" y="connsiteY24746"/>
              </a:cxn>
              <a:cxn ang="0">
                <a:pos x="connsiteX24747" y="connsiteY24747"/>
              </a:cxn>
              <a:cxn ang="0">
                <a:pos x="connsiteX24748" y="connsiteY24748"/>
              </a:cxn>
              <a:cxn ang="0">
                <a:pos x="connsiteX24749" y="connsiteY24749"/>
              </a:cxn>
              <a:cxn ang="0">
                <a:pos x="connsiteX24750" y="connsiteY24750"/>
              </a:cxn>
              <a:cxn ang="0">
                <a:pos x="connsiteX24751" y="connsiteY24751"/>
              </a:cxn>
              <a:cxn ang="0">
                <a:pos x="connsiteX24752" y="connsiteY24752"/>
              </a:cxn>
              <a:cxn ang="0">
                <a:pos x="connsiteX24753" y="connsiteY24753"/>
              </a:cxn>
              <a:cxn ang="0">
                <a:pos x="connsiteX24754" y="connsiteY24754"/>
              </a:cxn>
              <a:cxn ang="0">
                <a:pos x="connsiteX24755" y="connsiteY24755"/>
              </a:cxn>
              <a:cxn ang="0">
                <a:pos x="connsiteX24756" y="connsiteY24756"/>
              </a:cxn>
              <a:cxn ang="0">
                <a:pos x="connsiteX24757" y="connsiteY24757"/>
              </a:cxn>
              <a:cxn ang="0">
                <a:pos x="connsiteX24758" y="connsiteY24758"/>
              </a:cxn>
              <a:cxn ang="0">
                <a:pos x="connsiteX24759" y="connsiteY24759"/>
              </a:cxn>
              <a:cxn ang="0">
                <a:pos x="connsiteX24760" y="connsiteY24760"/>
              </a:cxn>
              <a:cxn ang="0">
                <a:pos x="connsiteX24761" y="connsiteY24761"/>
              </a:cxn>
              <a:cxn ang="0">
                <a:pos x="connsiteX24762" y="connsiteY24762"/>
              </a:cxn>
              <a:cxn ang="0">
                <a:pos x="connsiteX24763" y="connsiteY24763"/>
              </a:cxn>
              <a:cxn ang="0">
                <a:pos x="connsiteX24764" y="connsiteY24764"/>
              </a:cxn>
              <a:cxn ang="0">
                <a:pos x="connsiteX24765" y="connsiteY24765"/>
              </a:cxn>
              <a:cxn ang="0">
                <a:pos x="connsiteX24766" y="connsiteY24766"/>
              </a:cxn>
              <a:cxn ang="0">
                <a:pos x="connsiteX24767" y="connsiteY24767"/>
              </a:cxn>
              <a:cxn ang="0">
                <a:pos x="connsiteX24768" y="connsiteY24768"/>
              </a:cxn>
              <a:cxn ang="0">
                <a:pos x="connsiteX24769" y="connsiteY24769"/>
              </a:cxn>
              <a:cxn ang="0">
                <a:pos x="connsiteX24770" y="connsiteY24770"/>
              </a:cxn>
              <a:cxn ang="0">
                <a:pos x="connsiteX24771" y="connsiteY24771"/>
              </a:cxn>
              <a:cxn ang="0">
                <a:pos x="connsiteX24772" y="connsiteY24772"/>
              </a:cxn>
              <a:cxn ang="0">
                <a:pos x="connsiteX24773" y="connsiteY24773"/>
              </a:cxn>
              <a:cxn ang="0">
                <a:pos x="connsiteX24774" y="connsiteY24774"/>
              </a:cxn>
              <a:cxn ang="0">
                <a:pos x="connsiteX24775" y="connsiteY24775"/>
              </a:cxn>
              <a:cxn ang="0">
                <a:pos x="connsiteX24776" y="connsiteY24776"/>
              </a:cxn>
              <a:cxn ang="0">
                <a:pos x="connsiteX24777" y="connsiteY24777"/>
              </a:cxn>
              <a:cxn ang="0">
                <a:pos x="connsiteX24778" y="connsiteY24778"/>
              </a:cxn>
              <a:cxn ang="0">
                <a:pos x="connsiteX24779" y="connsiteY24779"/>
              </a:cxn>
              <a:cxn ang="0">
                <a:pos x="connsiteX24780" y="connsiteY24780"/>
              </a:cxn>
              <a:cxn ang="0">
                <a:pos x="connsiteX24781" y="connsiteY24781"/>
              </a:cxn>
              <a:cxn ang="0">
                <a:pos x="connsiteX24782" y="connsiteY24782"/>
              </a:cxn>
              <a:cxn ang="0">
                <a:pos x="connsiteX24783" y="connsiteY24783"/>
              </a:cxn>
              <a:cxn ang="0">
                <a:pos x="connsiteX24784" y="connsiteY24784"/>
              </a:cxn>
              <a:cxn ang="0">
                <a:pos x="connsiteX24785" y="connsiteY24785"/>
              </a:cxn>
              <a:cxn ang="0">
                <a:pos x="connsiteX24786" y="connsiteY24786"/>
              </a:cxn>
              <a:cxn ang="0">
                <a:pos x="connsiteX24787" y="connsiteY24787"/>
              </a:cxn>
              <a:cxn ang="0">
                <a:pos x="connsiteX24788" y="connsiteY24788"/>
              </a:cxn>
              <a:cxn ang="0">
                <a:pos x="connsiteX24789" y="connsiteY24789"/>
              </a:cxn>
              <a:cxn ang="0">
                <a:pos x="connsiteX24790" y="connsiteY24790"/>
              </a:cxn>
              <a:cxn ang="0">
                <a:pos x="connsiteX24791" y="connsiteY24791"/>
              </a:cxn>
              <a:cxn ang="0">
                <a:pos x="connsiteX24792" y="connsiteY24792"/>
              </a:cxn>
              <a:cxn ang="0">
                <a:pos x="connsiteX24793" y="connsiteY24793"/>
              </a:cxn>
              <a:cxn ang="0">
                <a:pos x="connsiteX24794" y="connsiteY24794"/>
              </a:cxn>
              <a:cxn ang="0">
                <a:pos x="connsiteX24795" y="connsiteY24795"/>
              </a:cxn>
              <a:cxn ang="0">
                <a:pos x="connsiteX24796" y="connsiteY24796"/>
              </a:cxn>
              <a:cxn ang="0">
                <a:pos x="connsiteX24797" y="connsiteY24797"/>
              </a:cxn>
              <a:cxn ang="0">
                <a:pos x="connsiteX24798" y="connsiteY24798"/>
              </a:cxn>
              <a:cxn ang="0">
                <a:pos x="connsiteX24799" y="connsiteY24799"/>
              </a:cxn>
              <a:cxn ang="0">
                <a:pos x="connsiteX24800" y="connsiteY24800"/>
              </a:cxn>
              <a:cxn ang="0">
                <a:pos x="connsiteX24801" y="connsiteY24801"/>
              </a:cxn>
              <a:cxn ang="0">
                <a:pos x="connsiteX24802" y="connsiteY24802"/>
              </a:cxn>
              <a:cxn ang="0">
                <a:pos x="connsiteX24803" y="connsiteY24803"/>
              </a:cxn>
              <a:cxn ang="0">
                <a:pos x="connsiteX24804" y="connsiteY24804"/>
              </a:cxn>
              <a:cxn ang="0">
                <a:pos x="connsiteX24805" y="connsiteY24805"/>
              </a:cxn>
              <a:cxn ang="0">
                <a:pos x="connsiteX24806" y="connsiteY24806"/>
              </a:cxn>
              <a:cxn ang="0">
                <a:pos x="connsiteX24807" y="connsiteY24807"/>
              </a:cxn>
              <a:cxn ang="0">
                <a:pos x="connsiteX24808" y="connsiteY24808"/>
              </a:cxn>
              <a:cxn ang="0">
                <a:pos x="connsiteX24809" y="connsiteY24809"/>
              </a:cxn>
              <a:cxn ang="0">
                <a:pos x="connsiteX24810" y="connsiteY24810"/>
              </a:cxn>
              <a:cxn ang="0">
                <a:pos x="connsiteX24811" y="connsiteY24811"/>
              </a:cxn>
              <a:cxn ang="0">
                <a:pos x="connsiteX24812" y="connsiteY24812"/>
              </a:cxn>
              <a:cxn ang="0">
                <a:pos x="connsiteX24813" y="connsiteY24813"/>
              </a:cxn>
              <a:cxn ang="0">
                <a:pos x="connsiteX24814" y="connsiteY24814"/>
              </a:cxn>
              <a:cxn ang="0">
                <a:pos x="connsiteX24815" y="connsiteY24815"/>
              </a:cxn>
              <a:cxn ang="0">
                <a:pos x="connsiteX24816" y="connsiteY24816"/>
              </a:cxn>
              <a:cxn ang="0">
                <a:pos x="connsiteX24817" y="connsiteY24817"/>
              </a:cxn>
              <a:cxn ang="0">
                <a:pos x="connsiteX24818" y="connsiteY24818"/>
              </a:cxn>
              <a:cxn ang="0">
                <a:pos x="connsiteX24819" y="connsiteY24819"/>
              </a:cxn>
              <a:cxn ang="0">
                <a:pos x="connsiteX24820" y="connsiteY24820"/>
              </a:cxn>
              <a:cxn ang="0">
                <a:pos x="connsiteX24821" y="connsiteY24821"/>
              </a:cxn>
              <a:cxn ang="0">
                <a:pos x="connsiteX24822" y="connsiteY24822"/>
              </a:cxn>
              <a:cxn ang="0">
                <a:pos x="connsiteX24823" y="connsiteY24823"/>
              </a:cxn>
              <a:cxn ang="0">
                <a:pos x="connsiteX24824" y="connsiteY24824"/>
              </a:cxn>
              <a:cxn ang="0">
                <a:pos x="connsiteX24825" y="connsiteY24825"/>
              </a:cxn>
              <a:cxn ang="0">
                <a:pos x="connsiteX24826" y="connsiteY24826"/>
              </a:cxn>
              <a:cxn ang="0">
                <a:pos x="connsiteX24827" y="connsiteY24827"/>
              </a:cxn>
              <a:cxn ang="0">
                <a:pos x="connsiteX24828" y="connsiteY24828"/>
              </a:cxn>
              <a:cxn ang="0">
                <a:pos x="connsiteX24829" y="connsiteY24829"/>
              </a:cxn>
              <a:cxn ang="0">
                <a:pos x="connsiteX24830" y="connsiteY24830"/>
              </a:cxn>
              <a:cxn ang="0">
                <a:pos x="connsiteX24831" y="connsiteY24831"/>
              </a:cxn>
              <a:cxn ang="0">
                <a:pos x="connsiteX24832" y="connsiteY24832"/>
              </a:cxn>
              <a:cxn ang="0">
                <a:pos x="connsiteX24833" y="connsiteY24833"/>
              </a:cxn>
              <a:cxn ang="0">
                <a:pos x="connsiteX24834" y="connsiteY24834"/>
              </a:cxn>
              <a:cxn ang="0">
                <a:pos x="connsiteX24835" y="connsiteY24835"/>
              </a:cxn>
              <a:cxn ang="0">
                <a:pos x="connsiteX24836" y="connsiteY24836"/>
              </a:cxn>
              <a:cxn ang="0">
                <a:pos x="connsiteX24837" y="connsiteY24837"/>
              </a:cxn>
              <a:cxn ang="0">
                <a:pos x="connsiteX24838" y="connsiteY24838"/>
              </a:cxn>
              <a:cxn ang="0">
                <a:pos x="connsiteX24839" y="connsiteY24839"/>
              </a:cxn>
              <a:cxn ang="0">
                <a:pos x="connsiteX24840" y="connsiteY24840"/>
              </a:cxn>
              <a:cxn ang="0">
                <a:pos x="connsiteX24841" y="connsiteY24841"/>
              </a:cxn>
              <a:cxn ang="0">
                <a:pos x="connsiteX24842" y="connsiteY24842"/>
              </a:cxn>
              <a:cxn ang="0">
                <a:pos x="connsiteX24843" y="connsiteY24843"/>
              </a:cxn>
              <a:cxn ang="0">
                <a:pos x="connsiteX24844" y="connsiteY24844"/>
              </a:cxn>
              <a:cxn ang="0">
                <a:pos x="connsiteX24845" y="connsiteY24845"/>
              </a:cxn>
              <a:cxn ang="0">
                <a:pos x="connsiteX24846" y="connsiteY24846"/>
              </a:cxn>
              <a:cxn ang="0">
                <a:pos x="connsiteX24847" y="connsiteY24847"/>
              </a:cxn>
              <a:cxn ang="0">
                <a:pos x="connsiteX24848" y="connsiteY24848"/>
              </a:cxn>
              <a:cxn ang="0">
                <a:pos x="connsiteX24849" y="connsiteY24849"/>
              </a:cxn>
              <a:cxn ang="0">
                <a:pos x="connsiteX24850" y="connsiteY24850"/>
              </a:cxn>
              <a:cxn ang="0">
                <a:pos x="connsiteX24851" y="connsiteY24851"/>
              </a:cxn>
              <a:cxn ang="0">
                <a:pos x="connsiteX24852" y="connsiteY24852"/>
              </a:cxn>
              <a:cxn ang="0">
                <a:pos x="connsiteX24853" y="connsiteY24853"/>
              </a:cxn>
              <a:cxn ang="0">
                <a:pos x="connsiteX24854" y="connsiteY24854"/>
              </a:cxn>
              <a:cxn ang="0">
                <a:pos x="connsiteX24855" y="connsiteY24855"/>
              </a:cxn>
              <a:cxn ang="0">
                <a:pos x="connsiteX24856" y="connsiteY24856"/>
              </a:cxn>
              <a:cxn ang="0">
                <a:pos x="connsiteX24857" y="connsiteY24857"/>
              </a:cxn>
              <a:cxn ang="0">
                <a:pos x="connsiteX24858" y="connsiteY24858"/>
              </a:cxn>
              <a:cxn ang="0">
                <a:pos x="connsiteX24859" y="connsiteY24859"/>
              </a:cxn>
              <a:cxn ang="0">
                <a:pos x="connsiteX24860" y="connsiteY24860"/>
              </a:cxn>
              <a:cxn ang="0">
                <a:pos x="connsiteX24861" y="connsiteY24861"/>
              </a:cxn>
              <a:cxn ang="0">
                <a:pos x="connsiteX24862" y="connsiteY24862"/>
              </a:cxn>
              <a:cxn ang="0">
                <a:pos x="connsiteX24863" y="connsiteY24863"/>
              </a:cxn>
              <a:cxn ang="0">
                <a:pos x="connsiteX24864" y="connsiteY24864"/>
              </a:cxn>
              <a:cxn ang="0">
                <a:pos x="connsiteX24865" y="connsiteY24865"/>
              </a:cxn>
              <a:cxn ang="0">
                <a:pos x="connsiteX24866" y="connsiteY24866"/>
              </a:cxn>
              <a:cxn ang="0">
                <a:pos x="connsiteX24867" y="connsiteY24867"/>
              </a:cxn>
              <a:cxn ang="0">
                <a:pos x="connsiteX24868" y="connsiteY24868"/>
              </a:cxn>
              <a:cxn ang="0">
                <a:pos x="connsiteX24869" y="connsiteY24869"/>
              </a:cxn>
              <a:cxn ang="0">
                <a:pos x="connsiteX24870" y="connsiteY24870"/>
              </a:cxn>
              <a:cxn ang="0">
                <a:pos x="connsiteX24871" y="connsiteY24871"/>
              </a:cxn>
              <a:cxn ang="0">
                <a:pos x="connsiteX24872" y="connsiteY24872"/>
              </a:cxn>
              <a:cxn ang="0">
                <a:pos x="connsiteX24873" y="connsiteY24873"/>
              </a:cxn>
              <a:cxn ang="0">
                <a:pos x="connsiteX24874" y="connsiteY24874"/>
              </a:cxn>
              <a:cxn ang="0">
                <a:pos x="connsiteX24875" y="connsiteY24875"/>
              </a:cxn>
              <a:cxn ang="0">
                <a:pos x="connsiteX24876" y="connsiteY24876"/>
              </a:cxn>
              <a:cxn ang="0">
                <a:pos x="connsiteX24877" y="connsiteY24877"/>
              </a:cxn>
              <a:cxn ang="0">
                <a:pos x="connsiteX24878" y="connsiteY24878"/>
              </a:cxn>
              <a:cxn ang="0">
                <a:pos x="connsiteX24879" y="connsiteY24879"/>
              </a:cxn>
              <a:cxn ang="0">
                <a:pos x="connsiteX24880" y="connsiteY24880"/>
              </a:cxn>
              <a:cxn ang="0">
                <a:pos x="connsiteX24881" y="connsiteY24881"/>
              </a:cxn>
              <a:cxn ang="0">
                <a:pos x="connsiteX24882" y="connsiteY24882"/>
              </a:cxn>
              <a:cxn ang="0">
                <a:pos x="connsiteX24883" y="connsiteY24883"/>
              </a:cxn>
              <a:cxn ang="0">
                <a:pos x="connsiteX24884" y="connsiteY24884"/>
              </a:cxn>
              <a:cxn ang="0">
                <a:pos x="connsiteX24885" y="connsiteY24885"/>
              </a:cxn>
              <a:cxn ang="0">
                <a:pos x="connsiteX24886" y="connsiteY24886"/>
              </a:cxn>
              <a:cxn ang="0">
                <a:pos x="connsiteX24887" y="connsiteY24887"/>
              </a:cxn>
              <a:cxn ang="0">
                <a:pos x="connsiteX24888" y="connsiteY24888"/>
              </a:cxn>
              <a:cxn ang="0">
                <a:pos x="connsiteX24889" y="connsiteY24889"/>
              </a:cxn>
              <a:cxn ang="0">
                <a:pos x="connsiteX24890" y="connsiteY24890"/>
              </a:cxn>
              <a:cxn ang="0">
                <a:pos x="connsiteX24891" y="connsiteY24891"/>
              </a:cxn>
              <a:cxn ang="0">
                <a:pos x="connsiteX24892" y="connsiteY24892"/>
              </a:cxn>
              <a:cxn ang="0">
                <a:pos x="connsiteX24893" y="connsiteY24893"/>
              </a:cxn>
              <a:cxn ang="0">
                <a:pos x="connsiteX24894" y="connsiteY24894"/>
              </a:cxn>
              <a:cxn ang="0">
                <a:pos x="connsiteX24895" y="connsiteY24895"/>
              </a:cxn>
              <a:cxn ang="0">
                <a:pos x="connsiteX24896" y="connsiteY24896"/>
              </a:cxn>
              <a:cxn ang="0">
                <a:pos x="connsiteX24897" y="connsiteY24897"/>
              </a:cxn>
              <a:cxn ang="0">
                <a:pos x="connsiteX24898" y="connsiteY24898"/>
              </a:cxn>
              <a:cxn ang="0">
                <a:pos x="connsiteX24899" y="connsiteY24899"/>
              </a:cxn>
              <a:cxn ang="0">
                <a:pos x="connsiteX24900" y="connsiteY24900"/>
              </a:cxn>
              <a:cxn ang="0">
                <a:pos x="connsiteX24901" y="connsiteY24901"/>
              </a:cxn>
              <a:cxn ang="0">
                <a:pos x="connsiteX24902" y="connsiteY24902"/>
              </a:cxn>
              <a:cxn ang="0">
                <a:pos x="connsiteX24903" y="connsiteY24903"/>
              </a:cxn>
              <a:cxn ang="0">
                <a:pos x="connsiteX24904" y="connsiteY24904"/>
              </a:cxn>
              <a:cxn ang="0">
                <a:pos x="connsiteX24905" y="connsiteY24905"/>
              </a:cxn>
              <a:cxn ang="0">
                <a:pos x="connsiteX24906" y="connsiteY24906"/>
              </a:cxn>
              <a:cxn ang="0">
                <a:pos x="connsiteX24907" y="connsiteY24907"/>
              </a:cxn>
              <a:cxn ang="0">
                <a:pos x="connsiteX24908" y="connsiteY24908"/>
              </a:cxn>
              <a:cxn ang="0">
                <a:pos x="connsiteX24909" y="connsiteY24909"/>
              </a:cxn>
              <a:cxn ang="0">
                <a:pos x="connsiteX24910" y="connsiteY24910"/>
              </a:cxn>
              <a:cxn ang="0">
                <a:pos x="connsiteX24911" y="connsiteY24911"/>
              </a:cxn>
              <a:cxn ang="0">
                <a:pos x="connsiteX24912" y="connsiteY24912"/>
              </a:cxn>
              <a:cxn ang="0">
                <a:pos x="connsiteX24913" y="connsiteY24913"/>
              </a:cxn>
              <a:cxn ang="0">
                <a:pos x="connsiteX24914" y="connsiteY24914"/>
              </a:cxn>
              <a:cxn ang="0">
                <a:pos x="connsiteX24915" y="connsiteY24915"/>
              </a:cxn>
              <a:cxn ang="0">
                <a:pos x="connsiteX24916" y="connsiteY24916"/>
              </a:cxn>
              <a:cxn ang="0">
                <a:pos x="connsiteX24917" y="connsiteY24917"/>
              </a:cxn>
              <a:cxn ang="0">
                <a:pos x="connsiteX24918" y="connsiteY24918"/>
              </a:cxn>
              <a:cxn ang="0">
                <a:pos x="connsiteX24919" y="connsiteY24919"/>
              </a:cxn>
              <a:cxn ang="0">
                <a:pos x="connsiteX24920" y="connsiteY24920"/>
              </a:cxn>
              <a:cxn ang="0">
                <a:pos x="connsiteX24921" y="connsiteY24921"/>
              </a:cxn>
              <a:cxn ang="0">
                <a:pos x="connsiteX24922" y="connsiteY24922"/>
              </a:cxn>
              <a:cxn ang="0">
                <a:pos x="connsiteX24923" y="connsiteY24923"/>
              </a:cxn>
              <a:cxn ang="0">
                <a:pos x="connsiteX24924" y="connsiteY24924"/>
              </a:cxn>
              <a:cxn ang="0">
                <a:pos x="connsiteX24925" y="connsiteY24925"/>
              </a:cxn>
              <a:cxn ang="0">
                <a:pos x="connsiteX24926" y="connsiteY24926"/>
              </a:cxn>
              <a:cxn ang="0">
                <a:pos x="connsiteX24927" y="connsiteY24927"/>
              </a:cxn>
              <a:cxn ang="0">
                <a:pos x="connsiteX24928" y="connsiteY24928"/>
              </a:cxn>
              <a:cxn ang="0">
                <a:pos x="connsiteX24929" y="connsiteY24929"/>
              </a:cxn>
              <a:cxn ang="0">
                <a:pos x="connsiteX24930" y="connsiteY24930"/>
              </a:cxn>
              <a:cxn ang="0">
                <a:pos x="connsiteX24931" y="connsiteY24931"/>
              </a:cxn>
              <a:cxn ang="0">
                <a:pos x="connsiteX24932" y="connsiteY24932"/>
              </a:cxn>
              <a:cxn ang="0">
                <a:pos x="connsiteX24933" y="connsiteY24933"/>
              </a:cxn>
              <a:cxn ang="0">
                <a:pos x="connsiteX24934" y="connsiteY24934"/>
              </a:cxn>
              <a:cxn ang="0">
                <a:pos x="connsiteX24935" y="connsiteY24935"/>
              </a:cxn>
              <a:cxn ang="0">
                <a:pos x="connsiteX24936" y="connsiteY24936"/>
              </a:cxn>
              <a:cxn ang="0">
                <a:pos x="connsiteX24937" y="connsiteY24937"/>
              </a:cxn>
              <a:cxn ang="0">
                <a:pos x="connsiteX24938" y="connsiteY24938"/>
              </a:cxn>
              <a:cxn ang="0">
                <a:pos x="connsiteX24939" y="connsiteY24939"/>
              </a:cxn>
              <a:cxn ang="0">
                <a:pos x="connsiteX24940" y="connsiteY24940"/>
              </a:cxn>
              <a:cxn ang="0">
                <a:pos x="connsiteX24941" y="connsiteY24941"/>
              </a:cxn>
              <a:cxn ang="0">
                <a:pos x="connsiteX24942" y="connsiteY24942"/>
              </a:cxn>
              <a:cxn ang="0">
                <a:pos x="connsiteX24943" y="connsiteY24943"/>
              </a:cxn>
              <a:cxn ang="0">
                <a:pos x="connsiteX24944" y="connsiteY24944"/>
              </a:cxn>
              <a:cxn ang="0">
                <a:pos x="connsiteX24945" y="connsiteY24945"/>
              </a:cxn>
              <a:cxn ang="0">
                <a:pos x="connsiteX24946" y="connsiteY24946"/>
              </a:cxn>
              <a:cxn ang="0">
                <a:pos x="connsiteX24947" y="connsiteY24947"/>
              </a:cxn>
              <a:cxn ang="0">
                <a:pos x="connsiteX24948" y="connsiteY24948"/>
              </a:cxn>
              <a:cxn ang="0">
                <a:pos x="connsiteX24949" y="connsiteY24949"/>
              </a:cxn>
              <a:cxn ang="0">
                <a:pos x="connsiteX24950" y="connsiteY24950"/>
              </a:cxn>
              <a:cxn ang="0">
                <a:pos x="connsiteX24951" y="connsiteY24951"/>
              </a:cxn>
              <a:cxn ang="0">
                <a:pos x="connsiteX24952" y="connsiteY24952"/>
              </a:cxn>
              <a:cxn ang="0">
                <a:pos x="connsiteX24953" y="connsiteY24953"/>
              </a:cxn>
              <a:cxn ang="0">
                <a:pos x="connsiteX24954" y="connsiteY24954"/>
              </a:cxn>
              <a:cxn ang="0">
                <a:pos x="connsiteX24955" y="connsiteY24955"/>
              </a:cxn>
              <a:cxn ang="0">
                <a:pos x="connsiteX24956" y="connsiteY24956"/>
              </a:cxn>
              <a:cxn ang="0">
                <a:pos x="connsiteX24957" y="connsiteY24957"/>
              </a:cxn>
              <a:cxn ang="0">
                <a:pos x="connsiteX24958" y="connsiteY24958"/>
              </a:cxn>
              <a:cxn ang="0">
                <a:pos x="connsiteX24959" y="connsiteY24959"/>
              </a:cxn>
              <a:cxn ang="0">
                <a:pos x="connsiteX24960" y="connsiteY24960"/>
              </a:cxn>
              <a:cxn ang="0">
                <a:pos x="connsiteX24961" y="connsiteY24961"/>
              </a:cxn>
              <a:cxn ang="0">
                <a:pos x="connsiteX24962" y="connsiteY24962"/>
              </a:cxn>
              <a:cxn ang="0">
                <a:pos x="connsiteX24963" y="connsiteY24963"/>
              </a:cxn>
              <a:cxn ang="0">
                <a:pos x="connsiteX24964" y="connsiteY24964"/>
              </a:cxn>
              <a:cxn ang="0">
                <a:pos x="connsiteX24965" y="connsiteY24965"/>
              </a:cxn>
              <a:cxn ang="0">
                <a:pos x="connsiteX24966" y="connsiteY24966"/>
              </a:cxn>
              <a:cxn ang="0">
                <a:pos x="connsiteX24967" y="connsiteY24967"/>
              </a:cxn>
              <a:cxn ang="0">
                <a:pos x="connsiteX24968" y="connsiteY24968"/>
              </a:cxn>
              <a:cxn ang="0">
                <a:pos x="connsiteX24969" y="connsiteY24969"/>
              </a:cxn>
              <a:cxn ang="0">
                <a:pos x="connsiteX24970" y="connsiteY24970"/>
              </a:cxn>
              <a:cxn ang="0">
                <a:pos x="connsiteX24971" y="connsiteY24971"/>
              </a:cxn>
              <a:cxn ang="0">
                <a:pos x="connsiteX24972" y="connsiteY24972"/>
              </a:cxn>
              <a:cxn ang="0">
                <a:pos x="connsiteX24973" y="connsiteY24973"/>
              </a:cxn>
              <a:cxn ang="0">
                <a:pos x="connsiteX24974" y="connsiteY24974"/>
              </a:cxn>
              <a:cxn ang="0">
                <a:pos x="connsiteX24975" y="connsiteY24975"/>
              </a:cxn>
              <a:cxn ang="0">
                <a:pos x="connsiteX24976" y="connsiteY24976"/>
              </a:cxn>
              <a:cxn ang="0">
                <a:pos x="connsiteX24977" y="connsiteY24977"/>
              </a:cxn>
              <a:cxn ang="0">
                <a:pos x="connsiteX24978" y="connsiteY24978"/>
              </a:cxn>
              <a:cxn ang="0">
                <a:pos x="connsiteX24979" y="connsiteY24979"/>
              </a:cxn>
              <a:cxn ang="0">
                <a:pos x="connsiteX24980" y="connsiteY24980"/>
              </a:cxn>
              <a:cxn ang="0">
                <a:pos x="connsiteX24981" y="connsiteY24981"/>
              </a:cxn>
              <a:cxn ang="0">
                <a:pos x="connsiteX24982" y="connsiteY24982"/>
              </a:cxn>
              <a:cxn ang="0">
                <a:pos x="connsiteX24983" y="connsiteY24983"/>
              </a:cxn>
              <a:cxn ang="0">
                <a:pos x="connsiteX24984" y="connsiteY24984"/>
              </a:cxn>
              <a:cxn ang="0">
                <a:pos x="connsiteX24985" y="connsiteY24985"/>
              </a:cxn>
              <a:cxn ang="0">
                <a:pos x="connsiteX24986" y="connsiteY24986"/>
              </a:cxn>
              <a:cxn ang="0">
                <a:pos x="connsiteX24987" y="connsiteY24987"/>
              </a:cxn>
              <a:cxn ang="0">
                <a:pos x="connsiteX24988" y="connsiteY24988"/>
              </a:cxn>
              <a:cxn ang="0">
                <a:pos x="connsiteX24989" y="connsiteY24989"/>
              </a:cxn>
              <a:cxn ang="0">
                <a:pos x="connsiteX24990" y="connsiteY24990"/>
              </a:cxn>
              <a:cxn ang="0">
                <a:pos x="connsiteX24991" y="connsiteY24991"/>
              </a:cxn>
              <a:cxn ang="0">
                <a:pos x="connsiteX24992" y="connsiteY24992"/>
              </a:cxn>
              <a:cxn ang="0">
                <a:pos x="connsiteX24993" y="connsiteY24993"/>
              </a:cxn>
              <a:cxn ang="0">
                <a:pos x="connsiteX24994" y="connsiteY24994"/>
              </a:cxn>
              <a:cxn ang="0">
                <a:pos x="connsiteX24995" y="connsiteY24995"/>
              </a:cxn>
              <a:cxn ang="0">
                <a:pos x="connsiteX24996" y="connsiteY24996"/>
              </a:cxn>
              <a:cxn ang="0">
                <a:pos x="connsiteX24997" y="connsiteY24997"/>
              </a:cxn>
              <a:cxn ang="0">
                <a:pos x="connsiteX24998" y="connsiteY24998"/>
              </a:cxn>
              <a:cxn ang="0">
                <a:pos x="connsiteX24999" y="connsiteY24999"/>
              </a:cxn>
              <a:cxn ang="0">
                <a:pos x="connsiteX25000" y="connsiteY25000"/>
              </a:cxn>
              <a:cxn ang="0">
                <a:pos x="connsiteX25001" y="connsiteY25001"/>
              </a:cxn>
              <a:cxn ang="0">
                <a:pos x="connsiteX25002" y="connsiteY25002"/>
              </a:cxn>
              <a:cxn ang="0">
                <a:pos x="connsiteX25003" y="connsiteY25003"/>
              </a:cxn>
              <a:cxn ang="0">
                <a:pos x="connsiteX25004" y="connsiteY25004"/>
              </a:cxn>
              <a:cxn ang="0">
                <a:pos x="connsiteX25005" y="connsiteY25005"/>
              </a:cxn>
              <a:cxn ang="0">
                <a:pos x="connsiteX25006" y="connsiteY25006"/>
              </a:cxn>
              <a:cxn ang="0">
                <a:pos x="connsiteX25007" y="connsiteY25007"/>
              </a:cxn>
              <a:cxn ang="0">
                <a:pos x="connsiteX25008" y="connsiteY25008"/>
              </a:cxn>
              <a:cxn ang="0">
                <a:pos x="connsiteX25009" y="connsiteY25009"/>
              </a:cxn>
              <a:cxn ang="0">
                <a:pos x="connsiteX25010" y="connsiteY25010"/>
              </a:cxn>
              <a:cxn ang="0">
                <a:pos x="connsiteX25011" y="connsiteY25011"/>
              </a:cxn>
              <a:cxn ang="0">
                <a:pos x="connsiteX25012" y="connsiteY25012"/>
              </a:cxn>
              <a:cxn ang="0">
                <a:pos x="connsiteX25013" y="connsiteY25013"/>
              </a:cxn>
              <a:cxn ang="0">
                <a:pos x="connsiteX25014" y="connsiteY25014"/>
              </a:cxn>
              <a:cxn ang="0">
                <a:pos x="connsiteX25015" y="connsiteY25015"/>
              </a:cxn>
              <a:cxn ang="0">
                <a:pos x="connsiteX25016" y="connsiteY25016"/>
              </a:cxn>
              <a:cxn ang="0">
                <a:pos x="connsiteX25017" y="connsiteY25017"/>
              </a:cxn>
              <a:cxn ang="0">
                <a:pos x="connsiteX25018" y="connsiteY25018"/>
              </a:cxn>
              <a:cxn ang="0">
                <a:pos x="connsiteX25019" y="connsiteY25019"/>
              </a:cxn>
              <a:cxn ang="0">
                <a:pos x="connsiteX25020" y="connsiteY25020"/>
              </a:cxn>
              <a:cxn ang="0">
                <a:pos x="connsiteX25021" y="connsiteY25021"/>
              </a:cxn>
              <a:cxn ang="0">
                <a:pos x="connsiteX25022" y="connsiteY25022"/>
              </a:cxn>
              <a:cxn ang="0">
                <a:pos x="connsiteX25023" y="connsiteY25023"/>
              </a:cxn>
              <a:cxn ang="0">
                <a:pos x="connsiteX25024" y="connsiteY25024"/>
              </a:cxn>
              <a:cxn ang="0">
                <a:pos x="connsiteX25025" y="connsiteY25025"/>
              </a:cxn>
              <a:cxn ang="0">
                <a:pos x="connsiteX25026" y="connsiteY25026"/>
              </a:cxn>
              <a:cxn ang="0">
                <a:pos x="connsiteX25027" y="connsiteY25027"/>
              </a:cxn>
              <a:cxn ang="0">
                <a:pos x="connsiteX25028" y="connsiteY25028"/>
              </a:cxn>
              <a:cxn ang="0">
                <a:pos x="connsiteX25029" y="connsiteY25029"/>
              </a:cxn>
              <a:cxn ang="0">
                <a:pos x="connsiteX25030" y="connsiteY25030"/>
              </a:cxn>
              <a:cxn ang="0">
                <a:pos x="connsiteX25031" y="connsiteY25031"/>
              </a:cxn>
              <a:cxn ang="0">
                <a:pos x="connsiteX25032" y="connsiteY25032"/>
              </a:cxn>
              <a:cxn ang="0">
                <a:pos x="connsiteX25033" y="connsiteY25033"/>
              </a:cxn>
              <a:cxn ang="0">
                <a:pos x="connsiteX25034" y="connsiteY25034"/>
              </a:cxn>
              <a:cxn ang="0">
                <a:pos x="connsiteX25035" y="connsiteY25035"/>
              </a:cxn>
              <a:cxn ang="0">
                <a:pos x="connsiteX25036" y="connsiteY25036"/>
              </a:cxn>
              <a:cxn ang="0">
                <a:pos x="connsiteX25037" y="connsiteY25037"/>
              </a:cxn>
              <a:cxn ang="0">
                <a:pos x="connsiteX25038" y="connsiteY25038"/>
              </a:cxn>
              <a:cxn ang="0">
                <a:pos x="connsiteX25039" y="connsiteY25039"/>
              </a:cxn>
              <a:cxn ang="0">
                <a:pos x="connsiteX25040" y="connsiteY25040"/>
              </a:cxn>
              <a:cxn ang="0">
                <a:pos x="connsiteX25041" y="connsiteY25041"/>
              </a:cxn>
              <a:cxn ang="0">
                <a:pos x="connsiteX25042" y="connsiteY25042"/>
              </a:cxn>
              <a:cxn ang="0">
                <a:pos x="connsiteX25043" y="connsiteY25043"/>
              </a:cxn>
              <a:cxn ang="0">
                <a:pos x="connsiteX25044" y="connsiteY25044"/>
              </a:cxn>
              <a:cxn ang="0">
                <a:pos x="connsiteX25045" y="connsiteY25045"/>
              </a:cxn>
              <a:cxn ang="0">
                <a:pos x="connsiteX25046" y="connsiteY25046"/>
              </a:cxn>
              <a:cxn ang="0">
                <a:pos x="connsiteX25047" y="connsiteY25047"/>
              </a:cxn>
              <a:cxn ang="0">
                <a:pos x="connsiteX25048" y="connsiteY25048"/>
              </a:cxn>
              <a:cxn ang="0">
                <a:pos x="connsiteX25049" y="connsiteY25049"/>
              </a:cxn>
              <a:cxn ang="0">
                <a:pos x="connsiteX25050" y="connsiteY25050"/>
              </a:cxn>
              <a:cxn ang="0">
                <a:pos x="connsiteX25051" y="connsiteY25051"/>
              </a:cxn>
              <a:cxn ang="0">
                <a:pos x="connsiteX25052" y="connsiteY25052"/>
              </a:cxn>
              <a:cxn ang="0">
                <a:pos x="connsiteX25053" y="connsiteY25053"/>
              </a:cxn>
              <a:cxn ang="0">
                <a:pos x="connsiteX25054" y="connsiteY25054"/>
              </a:cxn>
              <a:cxn ang="0">
                <a:pos x="connsiteX25055" y="connsiteY25055"/>
              </a:cxn>
              <a:cxn ang="0">
                <a:pos x="connsiteX25056" y="connsiteY25056"/>
              </a:cxn>
              <a:cxn ang="0">
                <a:pos x="connsiteX25057" y="connsiteY25057"/>
              </a:cxn>
              <a:cxn ang="0">
                <a:pos x="connsiteX25058" y="connsiteY25058"/>
              </a:cxn>
              <a:cxn ang="0">
                <a:pos x="connsiteX25059" y="connsiteY25059"/>
              </a:cxn>
              <a:cxn ang="0">
                <a:pos x="connsiteX25060" y="connsiteY25060"/>
              </a:cxn>
              <a:cxn ang="0">
                <a:pos x="connsiteX25061" y="connsiteY25061"/>
              </a:cxn>
              <a:cxn ang="0">
                <a:pos x="connsiteX25062" y="connsiteY25062"/>
              </a:cxn>
              <a:cxn ang="0">
                <a:pos x="connsiteX25063" y="connsiteY25063"/>
              </a:cxn>
              <a:cxn ang="0">
                <a:pos x="connsiteX25064" y="connsiteY25064"/>
              </a:cxn>
              <a:cxn ang="0">
                <a:pos x="connsiteX25065" y="connsiteY25065"/>
              </a:cxn>
              <a:cxn ang="0">
                <a:pos x="connsiteX25066" y="connsiteY25066"/>
              </a:cxn>
              <a:cxn ang="0">
                <a:pos x="connsiteX25067" y="connsiteY25067"/>
              </a:cxn>
              <a:cxn ang="0">
                <a:pos x="connsiteX25068" y="connsiteY25068"/>
              </a:cxn>
              <a:cxn ang="0">
                <a:pos x="connsiteX25069" y="connsiteY25069"/>
              </a:cxn>
              <a:cxn ang="0">
                <a:pos x="connsiteX25070" y="connsiteY25070"/>
              </a:cxn>
              <a:cxn ang="0">
                <a:pos x="connsiteX25071" y="connsiteY25071"/>
              </a:cxn>
              <a:cxn ang="0">
                <a:pos x="connsiteX25072" y="connsiteY25072"/>
              </a:cxn>
              <a:cxn ang="0">
                <a:pos x="connsiteX25073" y="connsiteY25073"/>
              </a:cxn>
              <a:cxn ang="0">
                <a:pos x="connsiteX25074" y="connsiteY25074"/>
              </a:cxn>
              <a:cxn ang="0">
                <a:pos x="connsiteX25075" y="connsiteY25075"/>
              </a:cxn>
              <a:cxn ang="0">
                <a:pos x="connsiteX25076" y="connsiteY25076"/>
              </a:cxn>
              <a:cxn ang="0">
                <a:pos x="connsiteX25077" y="connsiteY25077"/>
              </a:cxn>
              <a:cxn ang="0">
                <a:pos x="connsiteX25078" y="connsiteY25078"/>
              </a:cxn>
              <a:cxn ang="0">
                <a:pos x="connsiteX25079" y="connsiteY25079"/>
              </a:cxn>
              <a:cxn ang="0">
                <a:pos x="connsiteX25080" y="connsiteY25080"/>
              </a:cxn>
              <a:cxn ang="0">
                <a:pos x="connsiteX25081" y="connsiteY25081"/>
              </a:cxn>
              <a:cxn ang="0">
                <a:pos x="connsiteX25082" y="connsiteY25082"/>
              </a:cxn>
              <a:cxn ang="0">
                <a:pos x="connsiteX25083" y="connsiteY25083"/>
              </a:cxn>
              <a:cxn ang="0">
                <a:pos x="connsiteX25084" y="connsiteY25084"/>
              </a:cxn>
              <a:cxn ang="0">
                <a:pos x="connsiteX25085" y="connsiteY25085"/>
              </a:cxn>
              <a:cxn ang="0">
                <a:pos x="connsiteX25086" y="connsiteY25086"/>
              </a:cxn>
              <a:cxn ang="0">
                <a:pos x="connsiteX25087" y="connsiteY25087"/>
              </a:cxn>
              <a:cxn ang="0">
                <a:pos x="connsiteX25088" y="connsiteY25088"/>
              </a:cxn>
              <a:cxn ang="0">
                <a:pos x="connsiteX25089" y="connsiteY25089"/>
              </a:cxn>
              <a:cxn ang="0">
                <a:pos x="connsiteX25090" y="connsiteY25090"/>
              </a:cxn>
              <a:cxn ang="0">
                <a:pos x="connsiteX25091" y="connsiteY25091"/>
              </a:cxn>
              <a:cxn ang="0">
                <a:pos x="connsiteX25092" y="connsiteY25092"/>
              </a:cxn>
              <a:cxn ang="0">
                <a:pos x="connsiteX25093" y="connsiteY25093"/>
              </a:cxn>
              <a:cxn ang="0">
                <a:pos x="connsiteX25094" y="connsiteY25094"/>
              </a:cxn>
              <a:cxn ang="0">
                <a:pos x="connsiteX25095" y="connsiteY25095"/>
              </a:cxn>
              <a:cxn ang="0">
                <a:pos x="connsiteX25096" y="connsiteY25096"/>
              </a:cxn>
              <a:cxn ang="0">
                <a:pos x="connsiteX25097" y="connsiteY25097"/>
              </a:cxn>
              <a:cxn ang="0">
                <a:pos x="connsiteX25098" y="connsiteY25098"/>
              </a:cxn>
              <a:cxn ang="0">
                <a:pos x="connsiteX25099" y="connsiteY25099"/>
              </a:cxn>
              <a:cxn ang="0">
                <a:pos x="connsiteX25100" y="connsiteY25100"/>
              </a:cxn>
              <a:cxn ang="0">
                <a:pos x="connsiteX25101" y="connsiteY25101"/>
              </a:cxn>
              <a:cxn ang="0">
                <a:pos x="connsiteX25102" y="connsiteY25102"/>
              </a:cxn>
              <a:cxn ang="0">
                <a:pos x="connsiteX25103" y="connsiteY25103"/>
              </a:cxn>
              <a:cxn ang="0">
                <a:pos x="connsiteX25104" y="connsiteY25104"/>
              </a:cxn>
              <a:cxn ang="0">
                <a:pos x="connsiteX25105" y="connsiteY25105"/>
              </a:cxn>
              <a:cxn ang="0">
                <a:pos x="connsiteX25106" y="connsiteY25106"/>
              </a:cxn>
              <a:cxn ang="0">
                <a:pos x="connsiteX25107" y="connsiteY25107"/>
              </a:cxn>
              <a:cxn ang="0">
                <a:pos x="connsiteX25108" y="connsiteY25108"/>
              </a:cxn>
              <a:cxn ang="0">
                <a:pos x="connsiteX25109" y="connsiteY25109"/>
              </a:cxn>
              <a:cxn ang="0">
                <a:pos x="connsiteX25110" y="connsiteY25110"/>
              </a:cxn>
              <a:cxn ang="0">
                <a:pos x="connsiteX25111" y="connsiteY25111"/>
              </a:cxn>
              <a:cxn ang="0">
                <a:pos x="connsiteX25112" y="connsiteY25112"/>
              </a:cxn>
              <a:cxn ang="0">
                <a:pos x="connsiteX25113" y="connsiteY25113"/>
              </a:cxn>
              <a:cxn ang="0">
                <a:pos x="connsiteX25114" y="connsiteY25114"/>
              </a:cxn>
              <a:cxn ang="0">
                <a:pos x="connsiteX25115" y="connsiteY25115"/>
              </a:cxn>
              <a:cxn ang="0">
                <a:pos x="connsiteX25116" y="connsiteY25116"/>
              </a:cxn>
              <a:cxn ang="0">
                <a:pos x="connsiteX25117" y="connsiteY25117"/>
              </a:cxn>
              <a:cxn ang="0">
                <a:pos x="connsiteX25118" y="connsiteY25118"/>
              </a:cxn>
              <a:cxn ang="0">
                <a:pos x="connsiteX25119" y="connsiteY25119"/>
              </a:cxn>
              <a:cxn ang="0">
                <a:pos x="connsiteX25120" y="connsiteY25120"/>
              </a:cxn>
              <a:cxn ang="0">
                <a:pos x="connsiteX25121" y="connsiteY25121"/>
              </a:cxn>
              <a:cxn ang="0">
                <a:pos x="connsiteX25122" y="connsiteY25122"/>
              </a:cxn>
              <a:cxn ang="0">
                <a:pos x="connsiteX25123" y="connsiteY25123"/>
              </a:cxn>
              <a:cxn ang="0">
                <a:pos x="connsiteX25124" y="connsiteY25124"/>
              </a:cxn>
              <a:cxn ang="0">
                <a:pos x="connsiteX25125" y="connsiteY25125"/>
              </a:cxn>
              <a:cxn ang="0">
                <a:pos x="connsiteX25126" y="connsiteY25126"/>
              </a:cxn>
              <a:cxn ang="0">
                <a:pos x="connsiteX25127" y="connsiteY25127"/>
              </a:cxn>
              <a:cxn ang="0">
                <a:pos x="connsiteX25128" y="connsiteY25128"/>
              </a:cxn>
              <a:cxn ang="0">
                <a:pos x="connsiteX25129" y="connsiteY25129"/>
              </a:cxn>
              <a:cxn ang="0">
                <a:pos x="connsiteX25130" y="connsiteY25130"/>
              </a:cxn>
              <a:cxn ang="0">
                <a:pos x="connsiteX25131" y="connsiteY25131"/>
              </a:cxn>
              <a:cxn ang="0">
                <a:pos x="connsiteX25132" y="connsiteY25132"/>
              </a:cxn>
              <a:cxn ang="0">
                <a:pos x="connsiteX25133" y="connsiteY25133"/>
              </a:cxn>
              <a:cxn ang="0">
                <a:pos x="connsiteX25134" y="connsiteY25134"/>
              </a:cxn>
              <a:cxn ang="0">
                <a:pos x="connsiteX25135" y="connsiteY25135"/>
              </a:cxn>
              <a:cxn ang="0">
                <a:pos x="connsiteX25136" y="connsiteY25136"/>
              </a:cxn>
              <a:cxn ang="0">
                <a:pos x="connsiteX25137" y="connsiteY25137"/>
              </a:cxn>
              <a:cxn ang="0">
                <a:pos x="connsiteX25138" y="connsiteY25138"/>
              </a:cxn>
              <a:cxn ang="0">
                <a:pos x="connsiteX25139" y="connsiteY25139"/>
              </a:cxn>
              <a:cxn ang="0">
                <a:pos x="connsiteX25140" y="connsiteY25140"/>
              </a:cxn>
              <a:cxn ang="0">
                <a:pos x="connsiteX25141" y="connsiteY25141"/>
              </a:cxn>
              <a:cxn ang="0">
                <a:pos x="connsiteX25142" y="connsiteY25142"/>
              </a:cxn>
              <a:cxn ang="0">
                <a:pos x="connsiteX25143" y="connsiteY25143"/>
              </a:cxn>
              <a:cxn ang="0">
                <a:pos x="connsiteX25144" y="connsiteY25144"/>
              </a:cxn>
              <a:cxn ang="0">
                <a:pos x="connsiteX25145" y="connsiteY25145"/>
              </a:cxn>
              <a:cxn ang="0">
                <a:pos x="connsiteX25146" y="connsiteY25146"/>
              </a:cxn>
              <a:cxn ang="0">
                <a:pos x="connsiteX25147" y="connsiteY25147"/>
              </a:cxn>
              <a:cxn ang="0">
                <a:pos x="connsiteX25148" y="connsiteY25148"/>
              </a:cxn>
              <a:cxn ang="0">
                <a:pos x="connsiteX25149" y="connsiteY25149"/>
              </a:cxn>
              <a:cxn ang="0">
                <a:pos x="connsiteX25150" y="connsiteY25150"/>
              </a:cxn>
              <a:cxn ang="0">
                <a:pos x="connsiteX25151" y="connsiteY25151"/>
              </a:cxn>
              <a:cxn ang="0">
                <a:pos x="connsiteX25152" y="connsiteY25152"/>
              </a:cxn>
              <a:cxn ang="0">
                <a:pos x="connsiteX25153" y="connsiteY25153"/>
              </a:cxn>
              <a:cxn ang="0">
                <a:pos x="connsiteX25154" y="connsiteY25154"/>
              </a:cxn>
              <a:cxn ang="0">
                <a:pos x="connsiteX25155" y="connsiteY25155"/>
              </a:cxn>
              <a:cxn ang="0">
                <a:pos x="connsiteX25156" y="connsiteY25156"/>
              </a:cxn>
              <a:cxn ang="0">
                <a:pos x="connsiteX25157" y="connsiteY25157"/>
              </a:cxn>
              <a:cxn ang="0">
                <a:pos x="connsiteX25158" y="connsiteY25158"/>
              </a:cxn>
              <a:cxn ang="0">
                <a:pos x="connsiteX25159" y="connsiteY25159"/>
              </a:cxn>
              <a:cxn ang="0">
                <a:pos x="connsiteX25160" y="connsiteY25160"/>
              </a:cxn>
              <a:cxn ang="0">
                <a:pos x="connsiteX25161" y="connsiteY25161"/>
              </a:cxn>
              <a:cxn ang="0">
                <a:pos x="connsiteX25162" y="connsiteY25162"/>
              </a:cxn>
              <a:cxn ang="0">
                <a:pos x="connsiteX25163" y="connsiteY25163"/>
              </a:cxn>
              <a:cxn ang="0">
                <a:pos x="connsiteX25164" y="connsiteY25164"/>
              </a:cxn>
              <a:cxn ang="0">
                <a:pos x="connsiteX25165" y="connsiteY25165"/>
              </a:cxn>
              <a:cxn ang="0">
                <a:pos x="connsiteX25166" y="connsiteY25166"/>
              </a:cxn>
              <a:cxn ang="0">
                <a:pos x="connsiteX25167" y="connsiteY25167"/>
              </a:cxn>
              <a:cxn ang="0">
                <a:pos x="connsiteX25168" y="connsiteY25168"/>
              </a:cxn>
              <a:cxn ang="0">
                <a:pos x="connsiteX25169" y="connsiteY25169"/>
              </a:cxn>
              <a:cxn ang="0">
                <a:pos x="connsiteX25170" y="connsiteY25170"/>
              </a:cxn>
              <a:cxn ang="0">
                <a:pos x="connsiteX25171" y="connsiteY25171"/>
              </a:cxn>
              <a:cxn ang="0">
                <a:pos x="connsiteX25172" y="connsiteY25172"/>
              </a:cxn>
              <a:cxn ang="0">
                <a:pos x="connsiteX25173" y="connsiteY25173"/>
              </a:cxn>
              <a:cxn ang="0">
                <a:pos x="connsiteX25174" y="connsiteY25174"/>
              </a:cxn>
              <a:cxn ang="0">
                <a:pos x="connsiteX25175" y="connsiteY25175"/>
              </a:cxn>
              <a:cxn ang="0">
                <a:pos x="connsiteX25176" y="connsiteY25176"/>
              </a:cxn>
              <a:cxn ang="0">
                <a:pos x="connsiteX25177" y="connsiteY25177"/>
              </a:cxn>
              <a:cxn ang="0">
                <a:pos x="connsiteX25178" y="connsiteY25178"/>
              </a:cxn>
              <a:cxn ang="0">
                <a:pos x="connsiteX25179" y="connsiteY25179"/>
              </a:cxn>
              <a:cxn ang="0">
                <a:pos x="connsiteX25180" y="connsiteY25180"/>
              </a:cxn>
              <a:cxn ang="0">
                <a:pos x="connsiteX25181" y="connsiteY25181"/>
              </a:cxn>
              <a:cxn ang="0">
                <a:pos x="connsiteX25182" y="connsiteY25182"/>
              </a:cxn>
              <a:cxn ang="0">
                <a:pos x="connsiteX25183" y="connsiteY25183"/>
              </a:cxn>
              <a:cxn ang="0">
                <a:pos x="connsiteX25184" y="connsiteY25184"/>
              </a:cxn>
              <a:cxn ang="0">
                <a:pos x="connsiteX25185" y="connsiteY25185"/>
              </a:cxn>
              <a:cxn ang="0">
                <a:pos x="connsiteX25186" y="connsiteY25186"/>
              </a:cxn>
              <a:cxn ang="0">
                <a:pos x="connsiteX25187" y="connsiteY25187"/>
              </a:cxn>
              <a:cxn ang="0">
                <a:pos x="connsiteX25188" y="connsiteY25188"/>
              </a:cxn>
              <a:cxn ang="0">
                <a:pos x="connsiteX25189" y="connsiteY25189"/>
              </a:cxn>
              <a:cxn ang="0">
                <a:pos x="connsiteX25190" y="connsiteY25190"/>
              </a:cxn>
              <a:cxn ang="0">
                <a:pos x="connsiteX25191" y="connsiteY25191"/>
              </a:cxn>
              <a:cxn ang="0">
                <a:pos x="connsiteX25192" y="connsiteY25192"/>
              </a:cxn>
              <a:cxn ang="0">
                <a:pos x="connsiteX25193" y="connsiteY25193"/>
              </a:cxn>
              <a:cxn ang="0">
                <a:pos x="connsiteX25194" y="connsiteY25194"/>
              </a:cxn>
              <a:cxn ang="0">
                <a:pos x="connsiteX25195" y="connsiteY25195"/>
              </a:cxn>
              <a:cxn ang="0">
                <a:pos x="connsiteX25196" y="connsiteY25196"/>
              </a:cxn>
              <a:cxn ang="0">
                <a:pos x="connsiteX25197" y="connsiteY25197"/>
              </a:cxn>
              <a:cxn ang="0">
                <a:pos x="connsiteX25198" y="connsiteY25198"/>
              </a:cxn>
              <a:cxn ang="0">
                <a:pos x="connsiteX25199" y="connsiteY25199"/>
              </a:cxn>
              <a:cxn ang="0">
                <a:pos x="connsiteX25200" y="connsiteY25200"/>
              </a:cxn>
              <a:cxn ang="0">
                <a:pos x="connsiteX25201" y="connsiteY25201"/>
              </a:cxn>
              <a:cxn ang="0">
                <a:pos x="connsiteX25202" y="connsiteY25202"/>
              </a:cxn>
              <a:cxn ang="0">
                <a:pos x="connsiteX25203" y="connsiteY25203"/>
              </a:cxn>
              <a:cxn ang="0">
                <a:pos x="connsiteX25204" y="connsiteY25204"/>
              </a:cxn>
              <a:cxn ang="0">
                <a:pos x="connsiteX25205" y="connsiteY25205"/>
              </a:cxn>
              <a:cxn ang="0">
                <a:pos x="connsiteX25206" y="connsiteY25206"/>
              </a:cxn>
              <a:cxn ang="0">
                <a:pos x="connsiteX25207" y="connsiteY25207"/>
              </a:cxn>
              <a:cxn ang="0">
                <a:pos x="connsiteX25208" y="connsiteY25208"/>
              </a:cxn>
              <a:cxn ang="0">
                <a:pos x="connsiteX25209" y="connsiteY25209"/>
              </a:cxn>
              <a:cxn ang="0">
                <a:pos x="connsiteX25210" y="connsiteY25210"/>
              </a:cxn>
              <a:cxn ang="0">
                <a:pos x="connsiteX25211" y="connsiteY25211"/>
              </a:cxn>
              <a:cxn ang="0">
                <a:pos x="connsiteX25212" y="connsiteY25212"/>
              </a:cxn>
              <a:cxn ang="0">
                <a:pos x="connsiteX25213" y="connsiteY25213"/>
              </a:cxn>
              <a:cxn ang="0">
                <a:pos x="connsiteX25214" y="connsiteY25214"/>
              </a:cxn>
              <a:cxn ang="0">
                <a:pos x="connsiteX25215" y="connsiteY25215"/>
              </a:cxn>
              <a:cxn ang="0">
                <a:pos x="connsiteX25216" y="connsiteY25216"/>
              </a:cxn>
              <a:cxn ang="0">
                <a:pos x="connsiteX25217" y="connsiteY25217"/>
              </a:cxn>
              <a:cxn ang="0">
                <a:pos x="connsiteX25218" y="connsiteY25218"/>
              </a:cxn>
              <a:cxn ang="0">
                <a:pos x="connsiteX25219" y="connsiteY25219"/>
              </a:cxn>
              <a:cxn ang="0">
                <a:pos x="connsiteX25220" y="connsiteY25220"/>
              </a:cxn>
              <a:cxn ang="0">
                <a:pos x="connsiteX25221" y="connsiteY25221"/>
              </a:cxn>
              <a:cxn ang="0">
                <a:pos x="connsiteX25222" y="connsiteY25222"/>
              </a:cxn>
              <a:cxn ang="0">
                <a:pos x="connsiteX25223" y="connsiteY25223"/>
              </a:cxn>
              <a:cxn ang="0">
                <a:pos x="connsiteX25224" y="connsiteY25224"/>
              </a:cxn>
              <a:cxn ang="0">
                <a:pos x="connsiteX25225" y="connsiteY25225"/>
              </a:cxn>
              <a:cxn ang="0">
                <a:pos x="connsiteX25226" y="connsiteY25226"/>
              </a:cxn>
              <a:cxn ang="0">
                <a:pos x="connsiteX25227" y="connsiteY25227"/>
              </a:cxn>
              <a:cxn ang="0">
                <a:pos x="connsiteX25228" y="connsiteY25228"/>
              </a:cxn>
              <a:cxn ang="0">
                <a:pos x="connsiteX25229" y="connsiteY25229"/>
              </a:cxn>
              <a:cxn ang="0">
                <a:pos x="connsiteX25230" y="connsiteY25230"/>
              </a:cxn>
              <a:cxn ang="0">
                <a:pos x="connsiteX25231" y="connsiteY25231"/>
              </a:cxn>
              <a:cxn ang="0">
                <a:pos x="connsiteX25232" y="connsiteY25232"/>
              </a:cxn>
              <a:cxn ang="0">
                <a:pos x="connsiteX25233" y="connsiteY25233"/>
              </a:cxn>
              <a:cxn ang="0">
                <a:pos x="connsiteX25234" y="connsiteY25234"/>
              </a:cxn>
              <a:cxn ang="0">
                <a:pos x="connsiteX25235" y="connsiteY25235"/>
              </a:cxn>
              <a:cxn ang="0">
                <a:pos x="connsiteX25236" y="connsiteY25236"/>
              </a:cxn>
              <a:cxn ang="0">
                <a:pos x="connsiteX25237" y="connsiteY25237"/>
              </a:cxn>
              <a:cxn ang="0">
                <a:pos x="connsiteX25238" y="connsiteY25238"/>
              </a:cxn>
              <a:cxn ang="0">
                <a:pos x="connsiteX25239" y="connsiteY25239"/>
              </a:cxn>
              <a:cxn ang="0">
                <a:pos x="connsiteX25240" y="connsiteY25240"/>
              </a:cxn>
              <a:cxn ang="0">
                <a:pos x="connsiteX25241" y="connsiteY25241"/>
              </a:cxn>
              <a:cxn ang="0">
                <a:pos x="connsiteX25242" y="connsiteY25242"/>
              </a:cxn>
              <a:cxn ang="0">
                <a:pos x="connsiteX25243" y="connsiteY25243"/>
              </a:cxn>
              <a:cxn ang="0">
                <a:pos x="connsiteX25244" y="connsiteY25244"/>
              </a:cxn>
              <a:cxn ang="0">
                <a:pos x="connsiteX25245" y="connsiteY25245"/>
              </a:cxn>
              <a:cxn ang="0">
                <a:pos x="connsiteX25246" y="connsiteY25246"/>
              </a:cxn>
              <a:cxn ang="0">
                <a:pos x="connsiteX25247" y="connsiteY25247"/>
              </a:cxn>
              <a:cxn ang="0">
                <a:pos x="connsiteX25248" y="connsiteY25248"/>
              </a:cxn>
              <a:cxn ang="0">
                <a:pos x="connsiteX25249" y="connsiteY25249"/>
              </a:cxn>
              <a:cxn ang="0">
                <a:pos x="connsiteX25250" y="connsiteY25250"/>
              </a:cxn>
              <a:cxn ang="0">
                <a:pos x="connsiteX25251" y="connsiteY25251"/>
              </a:cxn>
              <a:cxn ang="0">
                <a:pos x="connsiteX25252" y="connsiteY25252"/>
              </a:cxn>
              <a:cxn ang="0">
                <a:pos x="connsiteX25253" y="connsiteY25253"/>
              </a:cxn>
              <a:cxn ang="0">
                <a:pos x="connsiteX25254" y="connsiteY25254"/>
              </a:cxn>
              <a:cxn ang="0">
                <a:pos x="connsiteX25255" y="connsiteY25255"/>
              </a:cxn>
              <a:cxn ang="0">
                <a:pos x="connsiteX25256" y="connsiteY25256"/>
              </a:cxn>
              <a:cxn ang="0">
                <a:pos x="connsiteX25257" y="connsiteY25257"/>
              </a:cxn>
              <a:cxn ang="0">
                <a:pos x="connsiteX25258" y="connsiteY25258"/>
              </a:cxn>
              <a:cxn ang="0">
                <a:pos x="connsiteX25259" y="connsiteY25259"/>
              </a:cxn>
              <a:cxn ang="0">
                <a:pos x="connsiteX25260" y="connsiteY25260"/>
              </a:cxn>
              <a:cxn ang="0">
                <a:pos x="connsiteX25261" y="connsiteY25261"/>
              </a:cxn>
              <a:cxn ang="0">
                <a:pos x="connsiteX25262" y="connsiteY25262"/>
              </a:cxn>
              <a:cxn ang="0">
                <a:pos x="connsiteX25263" y="connsiteY25263"/>
              </a:cxn>
              <a:cxn ang="0">
                <a:pos x="connsiteX25264" y="connsiteY25264"/>
              </a:cxn>
              <a:cxn ang="0">
                <a:pos x="connsiteX25265" y="connsiteY25265"/>
              </a:cxn>
              <a:cxn ang="0">
                <a:pos x="connsiteX25266" y="connsiteY25266"/>
              </a:cxn>
              <a:cxn ang="0">
                <a:pos x="connsiteX25267" y="connsiteY25267"/>
              </a:cxn>
              <a:cxn ang="0">
                <a:pos x="connsiteX25268" y="connsiteY25268"/>
              </a:cxn>
              <a:cxn ang="0">
                <a:pos x="connsiteX25269" y="connsiteY25269"/>
              </a:cxn>
              <a:cxn ang="0">
                <a:pos x="connsiteX25270" y="connsiteY25270"/>
              </a:cxn>
              <a:cxn ang="0">
                <a:pos x="connsiteX25271" y="connsiteY25271"/>
              </a:cxn>
              <a:cxn ang="0">
                <a:pos x="connsiteX25272" y="connsiteY25272"/>
              </a:cxn>
              <a:cxn ang="0">
                <a:pos x="connsiteX25273" y="connsiteY25273"/>
              </a:cxn>
              <a:cxn ang="0">
                <a:pos x="connsiteX25274" y="connsiteY25274"/>
              </a:cxn>
              <a:cxn ang="0">
                <a:pos x="connsiteX25275" y="connsiteY25275"/>
              </a:cxn>
              <a:cxn ang="0">
                <a:pos x="connsiteX25276" y="connsiteY25276"/>
              </a:cxn>
              <a:cxn ang="0">
                <a:pos x="connsiteX25277" y="connsiteY25277"/>
              </a:cxn>
              <a:cxn ang="0">
                <a:pos x="connsiteX25278" y="connsiteY25278"/>
              </a:cxn>
              <a:cxn ang="0">
                <a:pos x="connsiteX25279" y="connsiteY25279"/>
              </a:cxn>
              <a:cxn ang="0">
                <a:pos x="connsiteX25280" y="connsiteY25280"/>
              </a:cxn>
              <a:cxn ang="0">
                <a:pos x="connsiteX25281" y="connsiteY25281"/>
              </a:cxn>
              <a:cxn ang="0">
                <a:pos x="connsiteX25282" y="connsiteY25282"/>
              </a:cxn>
              <a:cxn ang="0">
                <a:pos x="connsiteX25283" y="connsiteY25283"/>
              </a:cxn>
              <a:cxn ang="0">
                <a:pos x="connsiteX25284" y="connsiteY25284"/>
              </a:cxn>
              <a:cxn ang="0">
                <a:pos x="connsiteX25285" y="connsiteY25285"/>
              </a:cxn>
              <a:cxn ang="0">
                <a:pos x="connsiteX25286" y="connsiteY25286"/>
              </a:cxn>
              <a:cxn ang="0">
                <a:pos x="connsiteX25287" y="connsiteY25287"/>
              </a:cxn>
              <a:cxn ang="0">
                <a:pos x="connsiteX25288" y="connsiteY25288"/>
              </a:cxn>
              <a:cxn ang="0">
                <a:pos x="connsiteX25289" y="connsiteY25289"/>
              </a:cxn>
              <a:cxn ang="0">
                <a:pos x="connsiteX25290" y="connsiteY25290"/>
              </a:cxn>
              <a:cxn ang="0">
                <a:pos x="connsiteX25291" y="connsiteY25291"/>
              </a:cxn>
              <a:cxn ang="0">
                <a:pos x="connsiteX25292" y="connsiteY25292"/>
              </a:cxn>
              <a:cxn ang="0">
                <a:pos x="connsiteX25293" y="connsiteY25293"/>
              </a:cxn>
              <a:cxn ang="0">
                <a:pos x="connsiteX25294" y="connsiteY25294"/>
              </a:cxn>
              <a:cxn ang="0">
                <a:pos x="connsiteX25295" y="connsiteY25295"/>
              </a:cxn>
              <a:cxn ang="0">
                <a:pos x="connsiteX25296" y="connsiteY25296"/>
              </a:cxn>
              <a:cxn ang="0">
                <a:pos x="connsiteX25297" y="connsiteY25297"/>
              </a:cxn>
              <a:cxn ang="0">
                <a:pos x="connsiteX25298" y="connsiteY25298"/>
              </a:cxn>
              <a:cxn ang="0">
                <a:pos x="connsiteX25299" y="connsiteY25299"/>
              </a:cxn>
              <a:cxn ang="0">
                <a:pos x="connsiteX25300" y="connsiteY25300"/>
              </a:cxn>
              <a:cxn ang="0">
                <a:pos x="connsiteX25301" y="connsiteY25301"/>
              </a:cxn>
              <a:cxn ang="0">
                <a:pos x="connsiteX25302" y="connsiteY25302"/>
              </a:cxn>
              <a:cxn ang="0">
                <a:pos x="connsiteX25303" y="connsiteY25303"/>
              </a:cxn>
              <a:cxn ang="0">
                <a:pos x="connsiteX25304" y="connsiteY25304"/>
              </a:cxn>
              <a:cxn ang="0">
                <a:pos x="connsiteX25305" y="connsiteY25305"/>
              </a:cxn>
              <a:cxn ang="0">
                <a:pos x="connsiteX25306" y="connsiteY25306"/>
              </a:cxn>
              <a:cxn ang="0">
                <a:pos x="connsiteX25307" y="connsiteY25307"/>
              </a:cxn>
              <a:cxn ang="0">
                <a:pos x="connsiteX25308" y="connsiteY25308"/>
              </a:cxn>
              <a:cxn ang="0">
                <a:pos x="connsiteX25309" y="connsiteY25309"/>
              </a:cxn>
              <a:cxn ang="0">
                <a:pos x="connsiteX25310" y="connsiteY25310"/>
              </a:cxn>
              <a:cxn ang="0">
                <a:pos x="connsiteX25311" y="connsiteY25311"/>
              </a:cxn>
              <a:cxn ang="0">
                <a:pos x="connsiteX25312" y="connsiteY25312"/>
              </a:cxn>
              <a:cxn ang="0">
                <a:pos x="connsiteX25313" y="connsiteY25313"/>
              </a:cxn>
              <a:cxn ang="0">
                <a:pos x="connsiteX25314" y="connsiteY25314"/>
              </a:cxn>
              <a:cxn ang="0">
                <a:pos x="connsiteX25315" y="connsiteY25315"/>
              </a:cxn>
              <a:cxn ang="0">
                <a:pos x="connsiteX25316" y="connsiteY25316"/>
              </a:cxn>
              <a:cxn ang="0">
                <a:pos x="connsiteX25317" y="connsiteY25317"/>
              </a:cxn>
              <a:cxn ang="0">
                <a:pos x="connsiteX25318" y="connsiteY25318"/>
              </a:cxn>
              <a:cxn ang="0">
                <a:pos x="connsiteX25319" y="connsiteY25319"/>
              </a:cxn>
              <a:cxn ang="0">
                <a:pos x="connsiteX25320" y="connsiteY25320"/>
              </a:cxn>
              <a:cxn ang="0">
                <a:pos x="connsiteX25321" y="connsiteY25321"/>
              </a:cxn>
              <a:cxn ang="0">
                <a:pos x="connsiteX25322" y="connsiteY25322"/>
              </a:cxn>
              <a:cxn ang="0">
                <a:pos x="connsiteX25323" y="connsiteY25323"/>
              </a:cxn>
              <a:cxn ang="0">
                <a:pos x="connsiteX25324" y="connsiteY25324"/>
              </a:cxn>
              <a:cxn ang="0">
                <a:pos x="connsiteX25325" y="connsiteY25325"/>
              </a:cxn>
              <a:cxn ang="0">
                <a:pos x="connsiteX25326" y="connsiteY25326"/>
              </a:cxn>
              <a:cxn ang="0">
                <a:pos x="connsiteX25327" y="connsiteY25327"/>
              </a:cxn>
              <a:cxn ang="0">
                <a:pos x="connsiteX25328" y="connsiteY25328"/>
              </a:cxn>
              <a:cxn ang="0">
                <a:pos x="connsiteX25329" y="connsiteY25329"/>
              </a:cxn>
              <a:cxn ang="0">
                <a:pos x="connsiteX25330" y="connsiteY25330"/>
              </a:cxn>
              <a:cxn ang="0">
                <a:pos x="connsiteX25331" y="connsiteY25331"/>
              </a:cxn>
              <a:cxn ang="0">
                <a:pos x="connsiteX25332" y="connsiteY25332"/>
              </a:cxn>
              <a:cxn ang="0">
                <a:pos x="connsiteX25333" y="connsiteY25333"/>
              </a:cxn>
              <a:cxn ang="0">
                <a:pos x="connsiteX25334" y="connsiteY25334"/>
              </a:cxn>
              <a:cxn ang="0">
                <a:pos x="connsiteX25335" y="connsiteY25335"/>
              </a:cxn>
              <a:cxn ang="0">
                <a:pos x="connsiteX25336" y="connsiteY25336"/>
              </a:cxn>
              <a:cxn ang="0">
                <a:pos x="connsiteX25337" y="connsiteY25337"/>
              </a:cxn>
              <a:cxn ang="0">
                <a:pos x="connsiteX25338" y="connsiteY25338"/>
              </a:cxn>
              <a:cxn ang="0">
                <a:pos x="connsiteX25339" y="connsiteY25339"/>
              </a:cxn>
              <a:cxn ang="0">
                <a:pos x="connsiteX25340" y="connsiteY25340"/>
              </a:cxn>
              <a:cxn ang="0">
                <a:pos x="connsiteX25341" y="connsiteY25341"/>
              </a:cxn>
              <a:cxn ang="0">
                <a:pos x="connsiteX25342" y="connsiteY25342"/>
              </a:cxn>
              <a:cxn ang="0">
                <a:pos x="connsiteX25343" y="connsiteY25343"/>
              </a:cxn>
              <a:cxn ang="0">
                <a:pos x="connsiteX25344" y="connsiteY25344"/>
              </a:cxn>
              <a:cxn ang="0">
                <a:pos x="connsiteX25345" y="connsiteY25345"/>
              </a:cxn>
              <a:cxn ang="0">
                <a:pos x="connsiteX25346" y="connsiteY25346"/>
              </a:cxn>
              <a:cxn ang="0">
                <a:pos x="connsiteX25347" y="connsiteY25347"/>
              </a:cxn>
              <a:cxn ang="0">
                <a:pos x="connsiteX25348" y="connsiteY25348"/>
              </a:cxn>
              <a:cxn ang="0">
                <a:pos x="connsiteX25349" y="connsiteY25349"/>
              </a:cxn>
              <a:cxn ang="0">
                <a:pos x="connsiteX25350" y="connsiteY25350"/>
              </a:cxn>
              <a:cxn ang="0">
                <a:pos x="connsiteX25351" y="connsiteY25351"/>
              </a:cxn>
              <a:cxn ang="0">
                <a:pos x="connsiteX25352" y="connsiteY25352"/>
              </a:cxn>
              <a:cxn ang="0">
                <a:pos x="connsiteX25353" y="connsiteY25353"/>
              </a:cxn>
              <a:cxn ang="0">
                <a:pos x="connsiteX25354" y="connsiteY25354"/>
              </a:cxn>
              <a:cxn ang="0">
                <a:pos x="connsiteX25355" y="connsiteY25355"/>
              </a:cxn>
              <a:cxn ang="0">
                <a:pos x="connsiteX25356" y="connsiteY25356"/>
              </a:cxn>
              <a:cxn ang="0">
                <a:pos x="connsiteX25357" y="connsiteY25357"/>
              </a:cxn>
              <a:cxn ang="0">
                <a:pos x="connsiteX25358" y="connsiteY25358"/>
              </a:cxn>
              <a:cxn ang="0">
                <a:pos x="connsiteX25359" y="connsiteY25359"/>
              </a:cxn>
              <a:cxn ang="0">
                <a:pos x="connsiteX25360" y="connsiteY25360"/>
              </a:cxn>
              <a:cxn ang="0">
                <a:pos x="connsiteX25361" y="connsiteY25361"/>
              </a:cxn>
              <a:cxn ang="0">
                <a:pos x="connsiteX25362" y="connsiteY25362"/>
              </a:cxn>
              <a:cxn ang="0">
                <a:pos x="connsiteX25363" y="connsiteY25363"/>
              </a:cxn>
              <a:cxn ang="0">
                <a:pos x="connsiteX25364" y="connsiteY25364"/>
              </a:cxn>
              <a:cxn ang="0">
                <a:pos x="connsiteX25365" y="connsiteY25365"/>
              </a:cxn>
              <a:cxn ang="0">
                <a:pos x="connsiteX25366" y="connsiteY25366"/>
              </a:cxn>
              <a:cxn ang="0">
                <a:pos x="connsiteX25367" y="connsiteY25367"/>
              </a:cxn>
              <a:cxn ang="0">
                <a:pos x="connsiteX25368" y="connsiteY25368"/>
              </a:cxn>
              <a:cxn ang="0">
                <a:pos x="connsiteX25369" y="connsiteY25369"/>
              </a:cxn>
              <a:cxn ang="0">
                <a:pos x="connsiteX25370" y="connsiteY25370"/>
              </a:cxn>
              <a:cxn ang="0">
                <a:pos x="connsiteX25371" y="connsiteY25371"/>
              </a:cxn>
              <a:cxn ang="0">
                <a:pos x="connsiteX25372" y="connsiteY25372"/>
              </a:cxn>
              <a:cxn ang="0">
                <a:pos x="connsiteX25373" y="connsiteY25373"/>
              </a:cxn>
              <a:cxn ang="0">
                <a:pos x="connsiteX25374" y="connsiteY25374"/>
              </a:cxn>
              <a:cxn ang="0">
                <a:pos x="connsiteX25375" y="connsiteY25375"/>
              </a:cxn>
              <a:cxn ang="0">
                <a:pos x="connsiteX25376" y="connsiteY25376"/>
              </a:cxn>
              <a:cxn ang="0">
                <a:pos x="connsiteX25377" y="connsiteY25377"/>
              </a:cxn>
              <a:cxn ang="0">
                <a:pos x="connsiteX25378" y="connsiteY25378"/>
              </a:cxn>
              <a:cxn ang="0">
                <a:pos x="connsiteX25379" y="connsiteY25379"/>
              </a:cxn>
              <a:cxn ang="0">
                <a:pos x="connsiteX25380" y="connsiteY25380"/>
              </a:cxn>
              <a:cxn ang="0">
                <a:pos x="connsiteX25381" y="connsiteY25381"/>
              </a:cxn>
              <a:cxn ang="0">
                <a:pos x="connsiteX25382" y="connsiteY25382"/>
              </a:cxn>
              <a:cxn ang="0">
                <a:pos x="connsiteX25383" y="connsiteY25383"/>
              </a:cxn>
              <a:cxn ang="0">
                <a:pos x="connsiteX25384" y="connsiteY25384"/>
              </a:cxn>
              <a:cxn ang="0">
                <a:pos x="connsiteX25385" y="connsiteY25385"/>
              </a:cxn>
              <a:cxn ang="0">
                <a:pos x="connsiteX25386" y="connsiteY25386"/>
              </a:cxn>
              <a:cxn ang="0">
                <a:pos x="connsiteX25387" y="connsiteY25387"/>
              </a:cxn>
              <a:cxn ang="0">
                <a:pos x="connsiteX25388" y="connsiteY25388"/>
              </a:cxn>
              <a:cxn ang="0">
                <a:pos x="connsiteX25389" y="connsiteY25389"/>
              </a:cxn>
              <a:cxn ang="0">
                <a:pos x="connsiteX25390" y="connsiteY25390"/>
              </a:cxn>
              <a:cxn ang="0">
                <a:pos x="connsiteX25391" y="connsiteY25391"/>
              </a:cxn>
              <a:cxn ang="0">
                <a:pos x="connsiteX25392" y="connsiteY25392"/>
              </a:cxn>
              <a:cxn ang="0">
                <a:pos x="connsiteX25393" y="connsiteY25393"/>
              </a:cxn>
              <a:cxn ang="0">
                <a:pos x="connsiteX25394" y="connsiteY25394"/>
              </a:cxn>
              <a:cxn ang="0">
                <a:pos x="connsiteX25395" y="connsiteY25395"/>
              </a:cxn>
              <a:cxn ang="0">
                <a:pos x="connsiteX25396" y="connsiteY25396"/>
              </a:cxn>
              <a:cxn ang="0">
                <a:pos x="connsiteX25397" y="connsiteY25397"/>
              </a:cxn>
              <a:cxn ang="0">
                <a:pos x="connsiteX25398" y="connsiteY25398"/>
              </a:cxn>
              <a:cxn ang="0">
                <a:pos x="connsiteX25399" y="connsiteY25399"/>
              </a:cxn>
              <a:cxn ang="0">
                <a:pos x="connsiteX25400" y="connsiteY25400"/>
              </a:cxn>
              <a:cxn ang="0">
                <a:pos x="connsiteX25401" y="connsiteY25401"/>
              </a:cxn>
              <a:cxn ang="0">
                <a:pos x="connsiteX25402" y="connsiteY25402"/>
              </a:cxn>
              <a:cxn ang="0">
                <a:pos x="connsiteX25403" y="connsiteY25403"/>
              </a:cxn>
              <a:cxn ang="0">
                <a:pos x="connsiteX25404" y="connsiteY25404"/>
              </a:cxn>
              <a:cxn ang="0">
                <a:pos x="connsiteX25405" y="connsiteY25405"/>
              </a:cxn>
              <a:cxn ang="0">
                <a:pos x="connsiteX25406" y="connsiteY25406"/>
              </a:cxn>
              <a:cxn ang="0">
                <a:pos x="connsiteX25407" y="connsiteY25407"/>
              </a:cxn>
              <a:cxn ang="0">
                <a:pos x="connsiteX25408" y="connsiteY25408"/>
              </a:cxn>
              <a:cxn ang="0">
                <a:pos x="connsiteX25409" y="connsiteY25409"/>
              </a:cxn>
              <a:cxn ang="0">
                <a:pos x="connsiteX25410" y="connsiteY25410"/>
              </a:cxn>
              <a:cxn ang="0">
                <a:pos x="connsiteX25411" y="connsiteY25411"/>
              </a:cxn>
              <a:cxn ang="0">
                <a:pos x="connsiteX25412" y="connsiteY25412"/>
              </a:cxn>
              <a:cxn ang="0">
                <a:pos x="connsiteX25413" y="connsiteY25413"/>
              </a:cxn>
              <a:cxn ang="0">
                <a:pos x="connsiteX25414" y="connsiteY25414"/>
              </a:cxn>
              <a:cxn ang="0">
                <a:pos x="connsiteX25415" y="connsiteY25415"/>
              </a:cxn>
              <a:cxn ang="0">
                <a:pos x="connsiteX25416" y="connsiteY25416"/>
              </a:cxn>
              <a:cxn ang="0">
                <a:pos x="connsiteX25417" y="connsiteY25417"/>
              </a:cxn>
              <a:cxn ang="0">
                <a:pos x="connsiteX25418" y="connsiteY25418"/>
              </a:cxn>
              <a:cxn ang="0">
                <a:pos x="connsiteX25419" y="connsiteY25419"/>
              </a:cxn>
              <a:cxn ang="0">
                <a:pos x="connsiteX25420" y="connsiteY25420"/>
              </a:cxn>
              <a:cxn ang="0">
                <a:pos x="connsiteX25421" y="connsiteY25421"/>
              </a:cxn>
              <a:cxn ang="0">
                <a:pos x="connsiteX25422" y="connsiteY25422"/>
              </a:cxn>
              <a:cxn ang="0">
                <a:pos x="connsiteX25423" y="connsiteY25423"/>
              </a:cxn>
              <a:cxn ang="0">
                <a:pos x="connsiteX25424" y="connsiteY25424"/>
              </a:cxn>
              <a:cxn ang="0">
                <a:pos x="connsiteX25425" y="connsiteY25425"/>
              </a:cxn>
              <a:cxn ang="0">
                <a:pos x="connsiteX25426" y="connsiteY25426"/>
              </a:cxn>
              <a:cxn ang="0">
                <a:pos x="connsiteX25427" y="connsiteY25427"/>
              </a:cxn>
              <a:cxn ang="0">
                <a:pos x="connsiteX25428" y="connsiteY25428"/>
              </a:cxn>
              <a:cxn ang="0">
                <a:pos x="connsiteX25429" y="connsiteY25429"/>
              </a:cxn>
              <a:cxn ang="0">
                <a:pos x="connsiteX25430" y="connsiteY25430"/>
              </a:cxn>
              <a:cxn ang="0">
                <a:pos x="connsiteX25431" y="connsiteY25431"/>
              </a:cxn>
              <a:cxn ang="0">
                <a:pos x="connsiteX25432" y="connsiteY25432"/>
              </a:cxn>
              <a:cxn ang="0">
                <a:pos x="connsiteX25433" y="connsiteY25433"/>
              </a:cxn>
              <a:cxn ang="0">
                <a:pos x="connsiteX25434" y="connsiteY25434"/>
              </a:cxn>
              <a:cxn ang="0">
                <a:pos x="connsiteX25435" y="connsiteY25435"/>
              </a:cxn>
              <a:cxn ang="0">
                <a:pos x="connsiteX25436" y="connsiteY25436"/>
              </a:cxn>
              <a:cxn ang="0">
                <a:pos x="connsiteX25437" y="connsiteY25437"/>
              </a:cxn>
              <a:cxn ang="0">
                <a:pos x="connsiteX25438" y="connsiteY25438"/>
              </a:cxn>
              <a:cxn ang="0">
                <a:pos x="connsiteX25439" y="connsiteY25439"/>
              </a:cxn>
              <a:cxn ang="0">
                <a:pos x="connsiteX25440" y="connsiteY25440"/>
              </a:cxn>
              <a:cxn ang="0">
                <a:pos x="connsiteX25441" y="connsiteY25441"/>
              </a:cxn>
              <a:cxn ang="0">
                <a:pos x="connsiteX25442" y="connsiteY25442"/>
              </a:cxn>
              <a:cxn ang="0">
                <a:pos x="connsiteX25443" y="connsiteY25443"/>
              </a:cxn>
              <a:cxn ang="0">
                <a:pos x="connsiteX25444" y="connsiteY25444"/>
              </a:cxn>
              <a:cxn ang="0">
                <a:pos x="connsiteX25445" y="connsiteY25445"/>
              </a:cxn>
              <a:cxn ang="0">
                <a:pos x="connsiteX25446" y="connsiteY25446"/>
              </a:cxn>
              <a:cxn ang="0">
                <a:pos x="connsiteX25447" y="connsiteY25447"/>
              </a:cxn>
              <a:cxn ang="0">
                <a:pos x="connsiteX25448" y="connsiteY25448"/>
              </a:cxn>
              <a:cxn ang="0">
                <a:pos x="connsiteX25449" y="connsiteY25449"/>
              </a:cxn>
              <a:cxn ang="0">
                <a:pos x="connsiteX25450" y="connsiteY25450"/>
              </a:cxn>
              <a:cxn ang="0">
                <a:pos x="connsiteX25451" y="connsiteY25451"/>
              </a:cxn>
              <a:cxn ang="0">
                <a:pos x="connsiteX25452" y="connsiteY25452"/>
              </a:cxn>
              <a:cxn ang="0">
                <a:pos x="connsiteX25453" y="connsiteY25453"/>
              </a:cxn>
              <a:cxn ang="0">
                <a:pos x="connsiteX25454" y="connsiteY25454"/>
              </a:cxn>
              <a:cxn ang="0">
                <a:pos x="connsiteX25455" y="connsiteY25455"/>
              </a:cxn>
              <a:cxn ang="0">
                <a:pos x="connsiteX25456" y="connsiteY25456"/>
              </a:cxn>
              <a:cxn ang="0">
                <a:pos x="connsiteX25457" y="connsiteY25457"/>
              </a:cxn>
              <a:cxn ang="0">
                <a:pos x="connsiteX25458" y="connsiteY25458"/>
              </a:cxn>
              <a:cxn ang="0">
                <a:pos x="connsiteX25459" y="connsiteY25459"/>
              </a:cxn>
              <a:cxn ang="0">
                <a:pos x="connsiteX25460" y="connsiteY25460"/>
              </a:cxn>
              <a:cxn ang="0">
                <a:pos x="connsiteX25461" y="connsiteY25461"/>
              </a:cxn>
              <a:cxn ang="0">
                <a:pos x="connsiteX25462" y="connsiteY25462"/>
              </a:cxn>
              <a:cxn ang="0">
                <a:pos x="connsiteX25463" y="connsiteY25463"/>
              </a:cxn>
              <a:cxn ang="0">
                <a:pos x="connsiteX25464" y="connsiteY25464"/>
              </a:cxn>
              <a:cxn ang="0">
                <a:pos x="connsiteX25465" y="connsiteY25465"/>
              </a:cxn>
              <a:cxn ang="0">
                <a:pos x="connsiteX25466" y="connsiteY25466"/>
              </a:cxn>
              <a:cxn ang="0">
                <a:pos x="connsiteX25467" y="connsiteY25467"/>
              </a:cxn>
              <a:cxn ang="0">
                <a:pos x="connsiteX25468" y="connsiteY25468"/>
              </a:cxn>
              <a:cxn ang="0">
                <a:pos x="connsiteX25469" y="connsiteY25469"/>
              </a:cxn>
              <a:cxn ang="0">
                <a:pos x="connsiteX25470" y="connsiteY25470"/>
              </a:cxn>
              <a:cxn ang="0">
                <a:pos x="connsiteX25471" y="connsiteY25471"/>
              </a:cxn>
              <a:cxn ang="0">
                <a:pos x="connsiteX25472" y="connsiteY25472"/>
              </a:cxn>
              <a:cxn ang="0">
                <a:pos x="connsiteX25473" y="connsiteY25473"/>
              </a:cxn>
              <a:cxn ang="0">
                <a:pos x="connsiteX25474" y="connsiteY25474"/>
              </a:cxn>
              <a:cxn ang="0">
                <a:pos x="connsiteX25475" y="connsiteY25475"/>
              </a:cxn>
              <a:cxn ang="0">
                <a:pos x="connsiteX25476" y="connsiteY25476"/>
              </a:cxn>
              <a:cxn ang="0">
                <a:pos x="connsiteX25477" y="connsiteY25477"/>
              </a:cxn>
              <a:cxn ang="0">
                <a:pos x="connsiteX25478" y="connsiteY25478"/>
              </a:cxn>
              <a:cxn ang="0">
                <a:pos x="connsiteX25479" y="connsiteY25479"/>
              </a:cxn>
              <a:cxn ang="0">
                <a:pos x="connsiteX25480" y="connsiteY25480"/>
              </a:cxn>
              <a:cxn ang="0">
                <a:pos x="connsiteX25481" y="connsiteY25481"/>
              </a:cxn>
              <a:cxn ang="0">
                <a:pos x="connsiteX25482" y="connsiteY25482"/>
              </a:cxn>
              <a:cxn ang="0">
                <a:pos x="connsiteX25483" y="connsiteY25483"/>
              </a:cxn>
              <a:cxn ang="0">
                <a:pos x="connsiteX25484" y="connsiteY25484"/>
              </a:cxn>
              <a:cxn ang="0">
                <a:pos x="connsiteX25485" y="connsiteY25485"/>
              </a:cxn>
              <a:cxn ang="0">
                <a:pos x="connsiteX25486" y="connsiteY25486"/>
              </a:cxn>
              <a:cxn ang="0">
                <a:pos x="connsiteX25487" y="connsiteY25487"/>
              </a:cxn>
              <a:cxn ang="0">
                <a:pos x="connsiteX25488" y="connsiteY25488"/>
              </a:cxn>
              <a:cxn ang="0">
                <a:pos x="connsiteX25489" y="connsiteY25489"/>
              </a:cxn>
              <a:cxn ang="0">
                <a:pos x="connsiteX25490" y="connsiteY25490"/>
              </a:cxn>
              <a:cxn ang="0">
                <a:pos x="connsiteX25491" y="connsiteY25491"/>
              </a:cxn>
              <a:cxn ang="0">
                <a:pos x="connsiteX25492" y="connsiteY25492"/>
              </a:cxn>
              <a:cxn ang="0">
                <a:pos x="connsiteX25493" y="connsiteY25493"/>
              </a:cxn>
              <a:cxn ang="0">
                <a:pos x="connsiteX25494" y="connsiteY25494"/>
              </a:cxn>
              <a:cxn ang="0">
                <a:pos x="connsiteX25495" y="connsiteY25495"/>
              </a:cxn>
              <a:cxn ang="0">
                <a:pos x="connsiteX25496" y="connsiteY25496"/>
              </a:cxn>
              <a:cxn ang="0">
                <a:pos x="connsiteX25497" y="connsiteY25497"/>
              </a:cxn>
              <a:cxn ang="0">
                <a:pos x="connsiteX25498" y="connsiteY25498"/>
              </a:cxn>
              <a:cxn ang="0">
                <a:pos x="connsiteX25499" y="connsiteY25499"/>
              </a:cxn>
              <a:cxn ang="0">
                <a:pos x="connsiteX25500" y="connsiteY25500"/>
              </a:cxn>
              <a:cxn ang="0">
                <a:pos x="connsiteX25501" y="connsiteY25501"/>
              </a:cxn>
              <a:cxn ang="0">
                <a:pos x="connsiteX25502" y="connsiteY25502"/>
              </a:cxn>
              <a:cxn ang="0">
                <a:pos x="connsiteX25503" y="connsiteY25503"/>
              </a:cxn>
              <a:cxn ang="0">
                <a:pos x="connsiteX25504" y="connsiteY25504"/>
              </a:cxn>
              <a:cxn ang="0">
                <a:pos x="connsiteX25505" y="connsiteY25505"/>
              </a:cxn>
              <a:cxn ang="0">
                <a:pos x="connsiteX25506" y="connsiteY25506"/>
              </a:cxn>
              <a:cxn ang="0">
                <a:pos x="connsiteX25507" y="connsiteY25507"/>
              </a:cxn>
              <a:cxn ang="0">
                <a:pos x="connsiteX25508" y="connsiteY25508"/>
              </a:cxn>
              <a:cxn ang="0">
                <a:pos x="connsiteX25509" y="connsiteY25509"/>
              </a:cxn>
              <a:cxn ang="0">
                <a:pos x="connsiteX25510" y="connsiteY25510"/>
              </a:cxn>
              <a:cxn ang="0">
                <a:pos x="connsiteX25511" y="connsiteY25511"/>
              </a:cxn>
              <a:cxn ang="0">
                <a:pos x="connsiteX25512" y="connsiteY25512"/>
              </a:cxn>
              <a:cxn ang="0">
                <a:pos x="connsiteX25513" y="connsiteY25513"/>
              </a:cxn>
              <a:cxn ang="0">
                <a:pos x="connsiteX25514" y="connsiteY25514"/>
              </a:cxn>
              <a:cxn ang="0">
                <a:pos x="connsiteX25515" y="connsiteY25515"/>
              </a:cxn>
              <a:cxn ang="0">
                <a:pos x="connsiteX25516" y="connsiteY25516"/>
              </a:cxn>
              <a:cxn ang="0">
                <a:pos x="connsiteX25517" y="connsiteY25517"/>
              </a:cxn>
              <a:cxn ang="0">
                <a:pos x="connsiteX25518" y="connsiteY25518"/>
              </a:cxn>
              <a:cxn ang="0">
                <a:pos x="connsiteX25519" y="connsiteY25519"/>
              </a:cxn>
              <a:cxn ang="0">
                <a:pos x="connsiteX25520" y="connsiteY25520"/>
              </a:cxn>
              <a:cxn ang="0">
                <a:pos x="connsiteX25521" y="connsiteY25521"/>
              </a:cxn>
              <a:cxn ang="0">
                <a:pos x="connsiteX25522" y="connsiteY25522"/>
              </a:cxn>
              <a:cxn ang="0">
                <a:pos x="connsiteX25523" y="connsiteY25523"/>
              </a:cxn>
              <a:cxn ang="0">
                <a:pos x="connsiteX25524" y="connsiteY25524"/>
              </a:cxn>
              <a:cxn ang="0">
                <a:pos x="connsiteX25525" y="connsiteY25525"/>
              </a:cxn>
              <a:cxn ang="0">
                <a:pos x="connsiteX25526" y="connsiteY25526"/>
              </a:cxn>
              <a:cxn ang="0">
                <a:pos x="connsiteX25527" y="connsiteY25527"/>
              </a:cxn>
              <a:cxn ang="0">
                <a:pos x="connsiteX25528" y="connsiteY25528"/>
              </a:cxn>
              <a:cxn ang="0">
                <a:pos x="connsiteX25529" y="connsiteY25529"/>
              </a:cxn>
              <a:cxn ang="0">
                <a:pos x="connsiteX25530" y="connsiteY25530"/>
              </a:cxn>
              <a:cxn ang="0">
                <a:pos x="connsiteX25531" y="connsiteY25531"/>
              </a:cxn>
              <a:cxn ang="0">
                <a:pos x="connsiteX25532" y="connsiteY25532"/>
              </a:cxn>
              <a:cxn ang="0">
                <a:pos x="connsiteX25533" y="connsiteY25533"/>
              </a:cxn>
              <a:cxn ang="0">
                <a:pos x="connsiteX25534" y="connsiteY25534"/>
              </a:cxn>
              <a:cxn ang="0">
                <a:pos x="connsiteX25535" y="connsiteY25535"/>
              </a:cxn>
              <a:cxn ang="0">
                <a:pos x="connsiteX25536" y="connsiteY25536"/>
              </a:cxn>
              <a:cxn ang="0">
                <a:pos x="connsiteX25537" y="connsiteY25537"/>
              </a:cxn>
              <a:cxn ang="0">
                <a:pos x="connsiteX25538" y="connsiteY25538"/>
              </a:cxn>
              <a:cxn ang="0">
                <a:pos x="connsiteX25539" y="connsiteY25539"/>
              </a:cxn>
              <a:cxn ang="0">
                <a:pos x="connsiteX25540" y="connsiteY25540"/>
              </a:cxn>
              <a:cxn ang="0">
                <a:pos x="connsiteX25541" y="connsiteY25541"/>
              </a:cxn>
              <a:cxn ang="0">
                <a:pos x="connsiteX25542" y="connsiteY25542"/>
              </a:cxn>
              <a:cxn ang="0">
                <a:pos x="connsiteX25543" y="connsiteY25543"/>
              </a:cxn>
              <a:cxn ang="0">
                <a:pos x="connsiteX25544" y="connsiteY25544"/>
              </a:cxn>
              <a:cxn ang="0">
                <a:pos x="connsiteX25545" y="connsiteY25545"/>
              </a:cxn>
              <a:cxn ang="0">
                <a:pos x="connsiteX25546" y="connsiteY25546"/>
              </a:cxn>
              <a:cxn ang="0">
                <a:pos x="connsiteX25547" y="connsiteY25547"/>
              </a:cxn>
              <a:cxn ang="0">
                <a:pos x="connsiteX25548" y="connsiteY25548"/>
              </a:cxn>
              <a:cxn ang="0">
                <a:pos x="connsiteX25549" y="connsiteY25549"/>
              </a:cxn>
              <a:cxn ang="0">
                <a:pos x="connsiteX25550" y="connsiteY25550"/>
              </a:cxn>
              <a:cxn ang="0">
                <a:pos x="connsiteX25551" y="connsiteY25551"/>
              </a:cxn>
              <a:cxn ang="0">
                <a:pos x="connsiteX25552" y="connsiteY25552"/>
              </a:cxn>
              <a:cxn ang="0">
                <a:pos x="connsiteX25553" y="connsiteY25553"/>
              </a:cxn>
              <a:cxn ang="0">
                <a:pos x="connsiteX25554" y="connsiteY25554"/>
              </a:cxn>
              <a:cxn ang="0">
                <a:pos x="connsiteX25555" y="connsiteY25555"/>
              </a:cxn>
              <a:cxn ang="0">
                <a:pos x="connsiteX25556" y="connsiteY25556"/>
              </a:cxn>
              <a:cxn ang="0">
                <a:pos x="connsiteX25557" y="connsiteY25557"/>
              </a:cxn>
              <a:cxn ang="0">
                <a:pos x="connsiteX25558" y="connsiteY25558"/>
              </a:cxn>
              <a:cxn ang="0">
                <a:pos x="connsiteX25559" y="connsiteY25559"/>
              </a:cxn>
              <a:cxn ang="0">
                <a:pos x="connsiteX25560" y="connsiteY25560"/>
              </a:cxn>
              <a:cxn ang="0">
                <a:pos x="connsiteX25561" y="connsiteY25561"/>
              </a:cxn>
              <a:cxn ang="0">
                <a:pos x="connsiteX25562" y="connsiteY25562"/>
              </a:cxn>
              <a:cxn ang="0">
                <a:pos x="connsiteX25563" y="connsiteY25563"/>
              </a:cxn>
              <a:cxn ang="0">
                <a:pos x="connsiteX25564" y="connsiteY25564"/>
              </a:cxn>
              <a:cxn ang="0">
                <a:pos x="connsiteX25565" y="connsiteY25565"/>
              </a:cxn>
              <a:cxn ang="0">
                <a:pos x="connsiteX25566" y="connsiteY25566"/>
              </a:cxn>
              <a:cxn ang="0">
                <a:pos x="connsiteX25567" y="connsiteY25567"/>
              </a:cxn>
              <a:cxn ang="0">
                <a:pos x="connsiteX25568" y="connsiteY25568"/>
              </a:cxn>
              <a:cxn ang="0">
                <a:pos x="connsiteX25569" y="connsiteY25569"/>
              </a:cxn>
              <a:cxn ang="0">
                <a:pos x="connsiteX25570" y="connsiteY25570"/>
              </a:cxn>
              <a:cxn ang="0">
                <a:pos x="connsiteX25571" y="connsiteY25571"/>
              </a:cxn>
              <a:cxn ang="0">
                <a:pos x="connsiteX25572" y="connsiteY25572"/>
              </a:cxn>
              <a:cxn ang="0">
                <a:pos x="connsiteX25573" y="connsiteY25573"/>
              </a:cxn>
              <a:cxn ang="0">
                <a:pos x="connsiteX25574" y="connsiteY25574"/>
              </a:cxn>
              <a:cxn ang="0">
                <a:pos x="connsiteX25575" y="connsiteY25575"/>
              </a:cxn>
              <a:cxn ang="0">
                <a:pos x="connsiteX25576" y="connsiteY25576"/>
              </a:cxn>
              <a:cxn ang="0">
                <a:pos x="connsiteX25577" y="connsiteY25577"/>
              </a:cxn>
              <a:cxn ang="0">
                <a:pos x="connsiteX25578" y="connsiteY25578"/>
              </a:cxn>
              <a:cxn ang="0">
                <a:pos x="connsiteX25579" y="connsiteY25579"/>
              </a:cxn>
              <a:cxn ang="0">
                <a:pos x="connsiteX25580" y="connsiteY25580"/>
              </a:cxn>
              <a:cxn ang="0">
                <a:pos x="connsiteX25581" y="connsiteY25581"/>
              </a:cxn>
              <a:cxn ang="0">
                <a:pos x="connsiteX25582" y="connsiteY25582"/>
              </a:cxn>
              <a:cxn ang="0">
                <a:pos x="connsiteX25583" y="connsiteY25583"/>
              </a:cxn>
              <a:cxn ang="0">
                <a:pos x="connsiteX25584" y="connsiteY25584"/>
              </a:cxn>
              <a:cxn ang="0">
                <a:pos x="connsiteX25585" y="connsiteY25585"/>
              </a:cxn>
              <a:cxn ang="0">
                <a:pos x="connsiteX25586" y="connsiteY25586"/>
              </a:cxn>
              <a:cxn ang="0">
                <a:pos x="connsiteX25587" y="connsiteY25587"/>
              </a:cxn>
              <a:cxn ang="0">
                <a:pos x="connsiteX25588" y="connsiteY25588"/>
              </a:cxn>
              <a:cxn ang="0">
                <a:pos x="connsiteX25589" y="connsiteY25589"/>
              </a:cxn>
              <a:cxn ang="0">
                <a:pos x="connsiteX25590" y="connsiteY25590"/>
              </a:cxn>
              <a:cxn ang="0">
                <a:pos x="connsiteX25591" y="connsiteY25591"/>
              </a:cxn>
              <a:cxn ang="0">
                <a:pos x="connsiteX25592" y="connsiteY25592"/>
              </a:cxn>
              <a:cxn ang="0">
                <a:pos x="connsiteX25593" y="connsiteY25593"/>
              </a:cxn>
              <a:cxn ang="0">
                <a:pos x="connsiteX25594" y="connsiteY25594"/>
              </a:cxn>
              <a:cxn ang="0">
                <a:pos x="connsiteX25595" y="connsiteY25595"/>
              </a:cxn>
              <a:cxn ang="0">
                <a:pos x="connsiteX25596" y="connsiteY25596"/>
              </a:cxn>
              <a:cxn ang="0">
                <a:pos x="connsiteX25597" y="connsiteY25597"/>
              </a:cxn>
              <a:cxn ang="0">
                <a:pos x="connsiteX25598" y="connsiteY25598"/>
              </a:cxn>
              <a:cxn ang="0">
                <a:pos x="connsiteX25599" y="connsiteY25599"/>
              </a:cxn>
              <a:cxn ang="0">
                <a:pos x="connsiteX25600" y="connsiteY25600"/>
              </a:cxn>
              <a:cxn ang="0">
                <a:pos x="connsiteX25601" y="connsiteY25601"/>
              </a:cxn>
              <a:cxn ang="0">
                <a:pos x="connsiteX25602" y="connsiteY25602"/>
              </a:cxn>
              <a:cxn ang="0">
                <a:pos x="connsiteX25603" y="connsiteY25603"/>
              </a:cxn>
              <a:cxn ang="0">
                <a:pos x="connsiteX25604" y="connsiteY25604"/>
              </a:cxn>
              <a:cxn ang="0">
                <a:pos x="connsiteX25605" y="connsiteY25605"/>
              </a:cxn>
              <a:cxn ang="0">
                <a:pos x="connsiteX25606" y="connsiteY25606"/>
              </a:cxn>
              <a:cxn ang="0">
                <a:pos x="connsiteX25607" y="connsiteY25607"/>
              </a:cxn>
              <a:cxn ang="0">
                <a:pos x="connsiteX25608" y="connsiteY25608"/>
              </a:cxn>
              <a:cxn ang="0">
                <a:pos x="connsiteX25609" y="connsiteY25609"/>
              </a:cxn>
              <a:cxn ang="0">
                <a:pos x="connsiteX25610" y="connsiteY25610"/>
              </a:cxn>
              <a:cxn ang="0">
                <a:pos x="connsiteX25611" y="connsiteY25611"/>
              </a:cxn>
              <a:cxn ang="0">
                <a:pos x="connsiteX25612" y="connsiteY25612"/>
              </a:cxn>
              <a:cxn ang="0">
                <a:pos x="connsiteX25613" y="connsiteY25613"/>
              </a:cxn>
              <a:cxn ang="0">
                <a:pos x="connsiteX25614" y="connsiteY25614"/>
              </a:cxn>
              <a:cxn ang="0">
                <a:pos x="connsiteX25615" y="connsiteY25615"/>
              </a:cxn>
              <a:cxn ang="0">
                <a:pos x="connsiteX25616" y="connsiteY25616"/>
              </a:cxn>
              <a:cxn ang="0">
                <a:pos x="connsiteX25617" y="connsiteY25617"/>
              </a:cxn>
              <a:cxn ang="0">
                <a:pos x="connsiteX25618" y="connsiteY25618"/>
              </a:cxn>
              <a:cxn ang="0">
                <a:pos x="connsiteX25619" y="connsiteY25619"/>
              </a:cxn>
              <a:cxn ang="0">
                <a:pos x="connsiteX25620" y="connsiteY25620"/>
              </a:cxn>
              <a:cxn ang="0">
                <a:pos x="connsiteX25621" y="connsiteY25621"/>
              </a:cxn>
              <a:cxn ang="0">
                <a:pos x="connsiteX25622" y="connsiteY25622"/>
              </a:cxn>
              <a:cxn ang="0">
                <a:pos x="connsiteX25623" y="connsiteY25623"/>
              </a:cxn>
              <a:cxn ang="0">
                <a:pos x="connsiteX25624" y="connsiteY25624"/>
              </a:cxn>
              <a:cxn ang="0">
                <a:pos x="connsiteX25625" y="connsiteY25625"/>
              </a:cxn>
              <a:cxn ang="0">
                <a:pos x="connsiteX25626" y="connsiteY25626"/>
              </a:cxn>
              <a:cxn ang="0">
                <a:pos x="connsiteX25627" y="connsiteY25627"/>
              </a:cxn>
              <a:cxn ang="0">
                <a:pos x="connsiteX25628" y="connsiteY25628"/>
              </a:cxn>
              <a:cxn ang="0">
                <a:pos x="connsiteX25629" y="connsiteY25629"/>
              </a:cxn>
              <a:cxn ang="0">
                <a:pos x="connsiteX25630" y="connsiteY25630"/>
              </a:cxn>
              <a:cxn ang="0">
                <a:pos x="connsiteX25631" y="connsiteY25631"/>
              </a:cxn>
              <a:cxn ang="0">
                <a:pos x="connsiteX25632" y="connsiteY25632"/>
              </a:cxn>
              <a:cxn ang="0">
                <a:pos x="connsiteX25633" y="connsiteY25633"/>
              </a:cxn>
              <a:cxn ang="0">
                <a:pos x="connsiteX25634" y="connsiteY25634"/>
              </a:cxn>
              <a:cxn ang="0">
                <a:pos x="connsiteX25635" y="connsiteY25635"/>
              </a:cxn>
              <a:cxn ang="0">
                <a:pos x="connsiteX25636" y="connsiteY25636"/>
              </a:cxn>
              <a:cxn ang="0">
                <a:pos x="connsiteX25637" y="connsiteY25637"/>
              </a:cxn>
              <a:cxn ang="0">
                <a:pos x="connsiteX25638" y="connsiteY25638"/>
              </a:cxn>
              <a:cxn ang="0">
                <a:pos x="connsiteX25639" y="connsiteY25639"/>
              </a:cxn>
              <a:cxn ang="0">
                <a:pos x="connsiteX25640" y="connsiteY25640"/>
              </a:cxn>
              <a:cxn ang="0">
                <a:pos x="connsiteX25641" y="connsiteY25641"/>
              </a:cxn>
              <a:cxn ang="0">
                <a:pos x="connsiteX25642" y="connsiteY25642"/>
              </a:cxn>
              <a:cxn ang="0">
                <a:pos x="connsiteX25643" y="connsiteY25643"/>
              </a:cxn>
              <a:cxn ang="0">
                <a:pos x="connsiteX25644" y="connsiteY25644"/>
              </a:cxn>
              <a:cxn ang="0">
                <a:pos x="connsiteX25645" y="connsiteY25645"/>
              </a:cxn>
              <a:cxn ang="0">
                <a:pos x="connsiteX25646" y="connsiteY25646"/>
              </a:cxn>
              <a:cxn ang="0">
                <a:pos x="connsiteX25647" y="connsiteY25647"/>
              </a:cxn>
              <a:cxn ang="0">
                <a:pos x="connsiteX25648" y="connsiteY25648"/>
              </a:cxn>
              <a:cxn ang="0">
                <a:pos x="connsiteX25649" y="connsiteY25649"/>
              </a:cxn>
              <a:cxn ang="0">
                <a:pos x="connsiteX25650" y="connsiteY25650"/>
              </a:cxn>
              <a:cxn ang="0">
                <a:pos x="connsiteX25651" y="connsiteY25651"/>
              </a:cxn>
              <a:cxn ang="0">
                <a:pos x="connsiteX25652" y="connsiteY25652"/>
              </a:cxn>
              <a:cxn ang="0">
                <a:pos x="connsiteX25653" y="connsiteY25653"/>
              </a:cxn>
              <a:cxn ang="0">
                <a:pos x="connsiteX25654" y="connsiteY25654"/>
              </a:cxn>
              <a:cxn ang="0">
                <a:pos x="connsiteX25655" y="connsiteY25655"/>
              </a:cxn>
              <a:cxn ang="0">
                <a:pos x="connsiteX25656" y="connsiteY25656"/>
              </a:cxn>
              <a:cxn ang="0">
                <a:pos x="connsiteX25657" y="connsiteY25657"/>
              </a:cxn>
              <a:cxn ang="0">
                <a:pos x="connsiteX25658" y="connsiteY25658"/>
              </a:cxn>
              <a:cxn ang="0">
                <a:pos x="connsiteX25659" y="connsiteY25659"/>
              </a:cxn>
              <a:cxn ang="0">
                <a:pos x="connsiteX25660" y="connsiteY25660"/>
              </a:cxn>
              <a:cxn ang="0">
                <a:pos x="connsiteX25661" y="connsiteY25661"/>
              </a:cxn>
              <a:cxn ang="0">
                <a:pos x="connsiteX25662" y="connsiteY25662"/>
              </a:cxn>
              <a:cxn ang="0">
                <a:pos x="connsiteX25663" y="connsiteY25663"/>
              </a:cxn>
              <a:cxn ang="0">
                <a:pos x="connsiteX25664" y="connsiteY25664"/>
              </a:cxn>
              <a:cxn ang="0">
                <a:pos x="connsiteX25665" y="connsiteY25665"/>
              </a:cxn>
              <a:cxn ang="0">
                <a:pos x="connsiteX25666" y="connsiteY25666"/>
              </a:cxn>
              <a:cxn ang="0">
                <a:pos x="connsiteX25667" y="connsiteY25667"/>
              </a:cxn>
              <a:cxn ang="0">
                <a:pos x="connsiteX25668" y="connsiteY25668"/>
              </a:cxn>
              <a:cxn ang="0">
                <a:pos x="connsiteX25669" y="connsiteY25669"/>
              </a:cxn>
              <a:cxn ang="0">
                <a:pos x="connsiteX25670" y="connsiteY25670"/>
              </a:cxn>
              <a:cxn ang="0">
                <a:pos x="connsiteX25671" y="connsiteY25671"/>
              </a:cxn>
              <a:cxn ang="0">
                <a:pos x="connsiteX25672" y="connsiteY25672"/>
              </a:cxn>
              <a:cxn ang="0">
                <a:pos x="connsiteX25673" y="connsiteY25673"/>
              </a:cxn>
              <a:cxn ang="0">
                <a:pos x="connsiteX25674" y="connsiteY25674"/>
              </a:cxn>
              <a:cxn ang="0">
                <a:pos x="connsiteX25675" y="connsiteY25675"/>
              </a:cxn>
              <a:cxn ang="0">
                <a:pos x="connsiteX25676" y="connsiteY25676"/>
              </a:cxn>
              <a:cxn ang="0">
                <a:pos x="connsiteX25677" y="connsiteY25677"/>
              </a:cxn>
              <a:cxn ang="0">
                <a:pos x="connsiteX25678" y="connsiteY25678"/>
              </a:cxn>
              <a:cxn ang="0">
                <a:pos x="connsiteX25679" y="connsiteY25679"/>
              </a:cxn>
              <a:cxn ang="0">
                <a:pos x="connsiteX25680" y="connsiteY25680"/>
              </a:cxn>
              <a:cxn ang="0">
                <a:pos x="connsiteX25681" y="connsiteY25681"/>
              </a:cxn>
              <a:cxn ang="0">
                <a:pos x="connsiteX25682" y="connsiteY25682"/>
              </a:cxn>
              <a:cxn ang="0">
                <a:pos x="connsiteX25683" y="connsiteY25683"/>
              </a:cxn>
              <a:cxn ang="0">
                <a:pos x="connsiteX25684" y="connsiteY25684"/>
              </a:cxn>
              <a:cxn ang="0">
                <a:pos x="connsiteX25685" y="connsiteY25685"/>
              </a:cxn>
              <a:cxn ang="0">
                <a:pos x="connsiteX25686" y="connsiteY25686"/>
              </a:cxn>
              <a:cxn ang="0">
                <a:pos x="connsiteX25687" y="connsiteY25687"/>
              </a:cxn>
              <a:cxn ang="0">
                <a:pos x="connsiteX25688" y="connsiteY25688"/>
              </a:cxn>
              <a:cxn ang="0">
                <a:pos x="connsiteX25689" y="connsiteY25689"/>
              </a:cxn>
              <a:cxn ang="0">
                <a:pos x="connsiteX25690" y="connsiteY25690"/>
              </a:cxn>
              <a:cxn ang="0">
                <a:pos x="connsiteX25691" y="connsiteY25691"/>
              </a:cxn>
              <a:cxn ang="0">
                <a:pos x="connsiteX25692" y="connsiteY25692"/>
              </a:cxn>
              <a:cxn ang="0">
                <a:pos x="connsiteX25693" y="connsiteY25693"/>
              </a:cxn>
              <a:cxn ang="0">
                <a:pos x="connsiteX25694" y="connsiteY25694"/>
              </a:cxn>
              <a:cxn ang="0">
                <a:pos x="connsiteX25695" y="connsiteY25695"/>
              </a:cxn>
              <a:cxn ang="0">
                <a:pos x="connsiteX25696" y="connsiteY25696"/>
              </a:cxn>
              <a:cxn ang="0">
                <a:pos x="connsiteX25697" y="connsiteY25697"/>
              </a:cxn>
              <a:cxn ang="0">
                <a:pos x="connsiteX25698" y="connsiteY25698"/>
              </a:cxn>
              <a:cxn ang="0">
                <a:pos x="connsiteX25699" y="connsiteY25699"/>
              </a:cxn>
              <a:cxn ang="0">
                <a:pos x="connsiteX25700" y="connsiteY25700"/>
              </a:cxn>
              <a:cxn ang="0">
                <a:pos x="connsiteX25701" y="connsiteY25701"/>
              </a:cxn>
              <a:cxn ang="0">
                <a:pos x="connsiteX25702" y="connsiteY25702"/>
              </a:cxn>
              <a:cxn ang="0">
                <a:pos x="connsiteX25703" y="connsiteY25703"/>
              </a:cxn>
              <a:cxn ang="0">
                <a:pos x="connsiteX25704" y="connsiteY25704"/>
              </a:cxn>
              <a:cxn ang="0">
                <a:pos x="connsiteX25705" y="connsiteY25705"/>
              </a:cxn>
              <a:cxn ang="0">
                <a:pos x="connsiteX25706" y="connsiteY25706"/>
              </a:cxn>
              <a:cxn ang="0">
                <a:pos x="connsiteX25707" y="connsiteY25707"/>
              </a:cxn>
              <a:cxn ang="0">
                <a:pos x="connsiteX25708" y="connsiteY25708"/>
              </a:cxn>
              <a:cxn ang="0">
                <a:pos x="connsiteX25709" y="connsiteY25709"/>
              </a:cxn>
              <a:cxn ang="0">
                <a:pos x="connsiteX25710" y="connsiteY25710"/>
              </a:cxn>
              <a:cxn ang="0">
                <a:pos x="connsiteX25711" y="connsiteY25711"/>
              </a:cxn>
              <a:cxn ang="0">
                <a:pos x="connsiteX25712" y="connsiteY25712"/>
              </a:cxn>
              <a:cxn ang="0">
                <a:pos x="connsiteX25713" y="connsiteY25713"/>
              </a:cxn>
              <a:cxn ang="0">
                <a:pos x="connsiteX25714" y="connsiteY25714"/>
              </a:cxn>
              <a:cxn ang="0">
                <a:pos x="connsiteX25715" y="connsiteY25715"/>
              </a:cxn>
              <a:cxn ang="0">
                <a:pos x="connsiteX25716" y="connsiteY25716"/>
              </a:cxn>
              <a:cxn ang="0">
                <a:pos x="connsiteX25717" y="connsiteY25717"/>
              </a:cxn>
              <a:cxn ang="0">
                <a:pos x="connsiteX25718" y="connsiteY25718"/>
              </a:cxn>
              <a:cxn ang="0">
                <a:pos x="connsiteX25719" y="connsiteY25719"/>
              </a:cxn>
              <a:cxn ang="0">
                <a:pos x="connsiteX25720" y="connsiteY25720"/>
              </a:cxn>
              <a:cxn ang="0">
                <a:pos x="connsiteX25721" y="connsiteY25721"/>
              </a:cxn>
              <a:cxn ang="0">
                <a:pos x="connsiteX25722" y="connsiteY25722"/>
              </a:cxn>
              <a:cxn ang="0">
                <a:pos x="connsiteX25723" y="connsiteY25723"/>
              </a:cxn>
              <a:cxn ang="0">
                <a:pos x="connsiteX25724" y="connsiteY25724"/>
              </a:cxn>
              <a:cxn ang="0">
                <a:pos x="connsiteX25725" y="connsiteY25725"/>
              </a:cxn>
              <a:cxn ang="0">
                <a:pos x="connsiteX25726" y="connsiteY25726"/>
              </a:cxn>
              <a:cxn ang="0">
                <a:pos x="connsiteX25727" y="connsiteY25727"/>
              </a:cxn>
              <a:cxn ang="0">
                <a:pos x="connsiteX25728" y="connsiteY25728"/>
              </a:cxn>
              <a:cxn ang="0">
                <a:pos x="connsiteX25729" y="connsiteY25729"/>
              </a:cxn>
              <a:cxn ang="0">
                <a:pos x="connsiteX25730" y="connsiteY25730"/>
              </a:cxn>
              <a:cxn ang="0">
                <a:pos x="connsiteX25731" y="connsiteY25731"/>
              </a:cxn>
              <a:cxn ang="0">
                <a:pos x="connsiteX25732" y="connsiteY25732"/>
              </a:cxn>
              <a:cxn ang="0">
                <a:pos x="connsiteX25733" y="connsiteY25733"/>
              </a:cxn>
              <a:cxn ang="0">
                <a:pos x="connsiteX25734" y="connsiteY25734"/>
              </a:cxn>
              <a:cxn ang="0">
                <a:pos x="connsiteX25735" y="connsiteY25735"/>
              </a:cxn>
              <a:cxn ang="0">
                <a:pos x="connsiteX25736" y="connsiteY25736"/>
              </a:cxn>
              <a:cxn ang="0">
                <a:pos x="connsiteX25737" y="connsiteY25737"/>
              </a:cxn>
              <a:cxn ang="0">
                <a:pos x="connsiteX25738" y="connsiteY25738"/>
              </a:cxn>
              <a:cxn ang="0">
                <a:pos x="connsiteX25739" y="connsiteY25739"/>
              </a:cxn>
              <a:cxn ang="0">
                <a:pos x="connsiteX25740" y="connsiteY25740"/>
              </a:cxn>
              <a:cxn ang="0">
                <a:pos x="connsiteX25741" y="connsiteY25741"/>
              </a:cxn>
              <a:cxn ang="0">
                <a:pos x="connsiteX25742" y="connsiteY25742"/>
              </a:cxn>
              <a:cxn ang="0">
                <a:pos x="connsiteX25743" y="connsiteY25743"/>
              </a:cxn>
              <a:cxn ang="0">
                <a:pos x="connsiteX25744" y="connsiteY25744"/>
              </a:cxn>
              <a:cxn ang="0">
                <a:pos x="connsiteX25745" y="connsiteY25745"/>
              </a:cxn>
              <a:cxn ang="0">
                <a:pos x="connsiteX25746" y="connsiteY25746"/>
              </a:cxn>
              <a:cxn ang="0">
                <a:pos x="connsiteX25747" y="connsiteY25747"/>
              </a:cxn>
              <a:cxn ang="0">
                <a:pos x="connsiteX25748" y="connsiteY25748"/>
              </a:cxn>
              <a:cxn ang="0">
                <a:pos x="connsiteX25749" y="connsiteY25749"/>
              </a:cxn>
              <a:cxn ang="0">
                <a:pos x="connsiteX25750" y="connsiteY25750"/>
              </a:cxn>
              <a:cxn ang="0">
                <a:pos x="connsiteX25751" y="connsiteY25751"/>
              </a:cxn>
              <a:cxn ang="0">
                <a:pos x="connsiteX25752" y="connsiteY25752"/>
              </a:cxn>
              <a:cxn ang="0">
                <a:pos x="connsiteX25753" y="connsiteY25753"/>
              </a:cxn>
              <a:cxn ang="0">
                <a:pos x="connsiteX25754" y="connsiteY25754"/>
              </a:cxn>
              <a:cxn ang="0">
                <a:pos x="connsiteX25755" y="connsiteY25755"/>
              </a:cxn>
              <a:cxn ang="0">
                <a:pos x="connsiteX25756" y="connsiteY25756"/>
              </a:cxn>
              <a:cxn ang="0">
                <a:pos x="connsiteX25757" y="connsiteY25757"/>
              </a:cxn>
              <a:cxn ang="0">
                <a:pos x="connsiteX25758" y="connsiteY25758"/>
              </a:cxn>
              <a:cxn ang="0">
                <a:pos x="connsiteX25759" y="connsiteY25759"/>
              </a:cxn>
              <a:cxn ang="0">
                <a:pos x="connsiteX25760" y="connsiteY25760"/>
              </a:cxn>
              <a:cxn ang="0">
                <a:pos x="connsiteX25761" y="connsiteY25761"/>
              </a:cxn>
              <a:cxn ang="0">
                <a:pos x="connsiteX25762" y="connsiteY25762"/>
              </a:cxn>
              <a:cxn ang="0">
                <a:pos x="connsiteX25763" y="connsiteY25763"/>
              </a:cxn>
              <a:cxn ang="0">
                <a:pos x="connsiteX25764" y="connsiteY25764"/>
              </a:cxn>
              <a:cxn ang="0">
                <a:pos x="connsiteX25765" y="connsiteY25765"/>
              </a:cxn>
              <a:cxn ang="0">
                <a:pos x="connsiteX25766" y="connsiteY25766"/>
              </a:cxn>
              <a:cxn ang="0">
                <a:pos x="connsiteX25767" y="connsiteY25767"/>
              </a:cxn>
              <a:cxn ang="0">
                <a:pos x="connsiteX25768" y="connsiteY25768"/>
              </a:cxn>
              <a:cxn ang="0">
                <a:pos x="connsiteX25769" y="connsiteY25769"/>
              </a:cxn>
              <a:cxn ang="0">
                <a:pos x="connsiteX25770" y="connsiteY25770"/>
              </a:cxn>
              <a:cxn ang="0">
                <a:pos x="connsiteX25771" y="connsiteY25771"/>
              </a:cxn>
              <a:cxn ang="0">
                <a:pos x="connsiteX25772" y="connsiteY25772"/>
              </a:cxn>
              <a:cxn ang="0">
                <a:pos x="connsiteX25773" y="connsiteY25773"/>
              </a:cxn>
              <a:cxn ang="0">
                <a:pos x="connsiteX25774" y="connsiteY25774"/>
              </a:cxn>
              <a:cxn ang="0">
                <a:pos x="connsiteX25775" y="connsiteY25775"/>
              </a:cxn>
              <a:cxn ang="0">
                <a:pos x="connsiteX25776" y="connsiteY25776"/>
              </a:cxn>
              <a:cxn ang="0">
                <a:pos x="connsiteX25777" y="connsiteY25777"/>
              </a:cxn>
              <a:cxn ang="0">
                <a:pos x="connsiteX25778" y="connsiteY25778"/>
              </a:cxn>
              <a:cxn ang="0">
                <a:pos x="connsiteX25779" y="connsiteY25779"/>
              </a:cxn>
              <a:cxn ang="0">
                <a:pos x="connsiteX25780" y="connsiteY25780"/>
              </a:cxn>
              <a:cxn ang="0">
                <a:pos x="connsiteX25781" y="connsiteY25781"/>
              </a:cxn>
              <a:cxn ang="0">
                <a:pos x="connsiteX25782" y="connsiteY25782"/>
              </a:cxn>
              <a:cxn ang="0">
                <a:pos x="connsiteX25783" y="connsiteY25783"/>
              </a:cxn>
              <a:cxn ang="0">
                <a:pos x="connsiteX25784" y="connsiteY25784"/>
              </a:cxn>
              <a:cxn ang="0">
                <a:pos x="connsiteX25785" y="connsiteY25785"/>
              </a:cxn>
              <a:cxn ang="0">
                <a:pos x="connsiteX25786" y="connsiteY25786"/>
              </a:cxn>
              <a:cxn ang="0">
                <a:pos x="connsiteX25787" y="connsiteY25787"/>
              </a:cxn>
              <a:cxn ang="0">
                <a:pos x="connsiteX25788" y="connsiteY25788"/>
              </a:cxn>
              <a:cxn ang="0">
                <a:pos x="connsiteX25789" y="connsiteY25789"/>
              </a:cxn>
              <a:cxn ang="0">
                <a:pos x="connsiteX25790" y="connsiteY25790"/>
              </a:cxn>
              <a:cxn ang="0">
                <a:pos x="connsiteX25791" y="connsiteY25791"/>
              </a:cxn>
              <a:cxn ang="0">
                <a:pos x="connsiteX25792" y="connsiteY25792"/>
              </a:cxn>
              <a:cxn ang="0">
                <a:pos x="connsiteX25793" y="connsiteY25793"/>
              </a:cxn>
              <a:cxn ang="0">
                <a:pos x="connsiteX25794" y="connsiteY25794"/>
              </a:cxn>
              <a:cxn ang="0">
                <a:pos x="connsiteX25795" y="connsiteY25795"/>
              </a:cxn>
              <a:cxn ang="0">
                <a:pos x="connsiteX25796" y="connsiteY25796"/>
              </a:cxn>
              <a:cxn ang="0">
                <a:pos x="connsiteX25797" y="connsiteY25797"/>
              </a:cxn>
              <a:cxn ang="0">
                <a:pos x="connsiteX25798" y="connsiteY25798"/>
              </a:cxn>
              <a:cxn ang="0">
                <a:pos x="connsiteX25799" y="connsiteY25799"/>
              </a:cxn>
              <a:cxn ang="0">
                <a:pos x="connsiteX25800" y="connsiteY25800"/>
              </a:cxn>
              <a:cxn ang="0">
                <a:pos x="connsiteX25801" y="connsiteY25801"/>
              </a:cxn>
              <a:cxn ang="0">
                <a:pos x="connsiteX25802" y="connsiteY25802"/>
              </a:cxn>
              <a:cxn ang="0">
                <a:pos x="connsiteX25803" y="connsiteY25803"/>
              </a:cxn>
              <a:cxn ang="0">
                <a:pos x="connsiteX25804" y="connsiteY25804"/>
              </a:cxn>
              <a:cxn ang="0">
                <a:pos x="connsiteX25805" y="connsiteY25805"/>
              </a:cxn>
              <a:cxn ang="0">
                <a:pos x="connsiteX25806" y="connsiteY25806"/>
              </a:cxn>
              <a:cxn ang="0">
                <a:pos x="connsiteX25807" y="connsiteY25807"/>
              </a:cxn>
              <a:cxn ang="0">
                <a:pos x="connsiteX25808" y="connsiteY25808"/>
              </a:cxn>
              <a:cxn ang="0">
                <a:pos x="connsiteX25809" y="connsiteY25809"/>
              </a:cxn>
              <a:cxn ang="0">
                <a:pos x="connsiteX25810" y="connsiteY25810"/>
              </a:cxn>
              <a:cxn ang="0">
                <a:pos x="connsiteX25811" y="connsiteY25811"/>
              </a:cxn>
              <a:cxn ang="0">
                <a:pos x="connsiteX25812" y="connsiteY25812"/>
              </a:cxn>
              <a:cxn ang="0">
                <a:pos x="connsiteX25813" y="connsiteY25813"/>
              </a:cxn>
              <a:cxn ang="0">
                <a:pos x="connsiteX25814" y="connsiteY25814"/>
              </a:cxn>
              <a:cxn ang="0">
                <a:pos x="connsiteX25815" y="connsiteY25815"/>
              </a:cxn>
              <a:cxn ang="0">
                <a:pos x="connsiteX25816" y="connsiteY25816"/>
              </a:cxn>
              <a:cxn ang="0">
                <a:pos x="connsiteX25817" y="connsiteY25817"/>
              </a:cxn>
              <a:cxn ang="0">
                <a:pos x="connsiteX25818" y="connsiteY25818"/>
              </a:cxn>
              <a:cxn ang="0">
                <a:pos x="connsiteX25819" y="connsiteY25819"/>
              </a:cxn>
              <a:cxn ang="0">
                <a:pos x="connsiteX25820" y="connsiteY25820"/>
              </a:cxn>
              <a:cxn ang="0">
                <a:pos x="connsiteX25821" y="connsiteY25821"/>
              </a:cxn>
              <a:cxn ang="0">
                <a:pos x="connsiteX25822" y="connsiteY25822"/>
              </a:cxn>
              <a:cxn ang="0">
                <a:pos x="connsiteX25823" y="connsiteY25823"/>
              </a:cxn>
              <a:cxn ang="0">
                <a:pos x="connsiteX25824" y="connsiteY25824"/>
              </a:cxn>
              <a:cxn ang="0">
                <a:pos x="connsiteX25825" y="connsiteY25825"/>
              </a:cxn>
              <a:cxn ang="0">
                <a:pos x="connsiteX25826" y="connsiteY25826"/>
              </a:cxn>
              <a:cxn ang="0">
                <a:pos x="connsiteX25827" y="connsiteY25827"/>
              </a:cxn>
              <a:cxn ang="0">
                <a:pos x="connsiteX25828" y="connsiteY25828"/>
              </a:cxn>
              <a:cxn ang="0">
                <a:pos x="connsiteX25829" y="connsiteY25829"/>
              </a:cxn>
              <a:cxn ang="0">
                <a:pos x="connsiteX25830" y="connsiteY25830"/>
              </a:cxn>
              <a:cxn ang="0">
                <a:pos x="connsiteX25831" y="connsiteY25831"/>
              </a:cxn>
              <a:cxn ang="0">
                <a:pos x="connsiteX25832" y="connsiteY25832"/>
              </a:cxn>
              <a:cxn ang="0">
                <a:pos x="connsiteX25833" y="connsiteY25833"/>
              </a:cxn>
              <a:cxn ang="0">
                <a:pos x="connsiteX25834" y="connsiteY25834"/>
              </a:cxn>
              <a:cxn ang="0">
                <a:pos x="connsiteX25835" y="connsiteY25835"/>
              </a:cxn>
              <a:cxn ang="0">
                <a:pos x="connsiteX25836" y="connsiteY25836"/>
              </a:cxn>
              <a:cxn ang="0">
                <a:pos x="connsiteX25837" y="connsiteY25837"/>
              </a:cxn>
              <a:cxn ang="0">
                <a:pos x="connsiteX25838" y="connsiteY25838"/>
              </a:cxn>
              <a:cxn ang="0">
                <a:pos x="connsiteX25839" y="connsiteY25839"/>
              </a:cxn>
              <a:cxn ang="0">
                <a:pos x="connsiteX25840" y="connsiteY25840"/>
              </a:cxn>
              <a:cxn ang="0">
                <a:pos x="connsiteX25841" y="connsiteY25841"/>
              </a:cxn>
              <a:cxn ang="0">
                <a:pos x="connsiteX25842" y="connsiteY25842"/>
              </a:cxn>
              <a:cxn ang="0">
                <a:pos x="connsiteX25843" y="connsiteY25843"/>
              </a:cxn>
              <a:cxn ang="0">
                <a:pos x="connsiteX25844" y="connsiteY25844"/>
              </a:cxn>
              <a:cxn ang="0">
                <a:pos x="connsiteX25845" y="connsiteY25845"/>
              </a:cxn>
              <a:cxn ang="0">
                <a:pos x="connsiteX25846" y="connsiteY25846"/>
              </a:cxn>
              <a:cxn ang="0">
                <a:pos x="connsiteX25847" y="connsiteY25847"/>
              </a:cxn>
              <a:cxn ang="0">
                <a:pos x="connsiteX25848" y="connsiteY25848"/>
              </a:cxn>
              <a:cxn ang="0">
                <a:pos x="connsiteX25849" y="connsiteY25849"/>
              </a:cxn>
              <a:cxn ang="0">
                <a:pos x="connsiteX25850" y="connsiteY25850"/>
              </a:cxn>
              <a:cxn ang="0">
                <a:pos x="connsiteX25851" y="connsiteY25851"/>
              </a:cxn>
              <a:cxn ang="0">
                <a:pos x="connsiteX25852" y="connsiteY25852"/>
              </a:cxn>
              <a:cxn ang="0">
                <a:pos x="connsiteX25853" y="connsiteY25853"/>
              </a:cxn>
              <a:cxn ang="0">
                <a:pos x="connsiteX25854" y="connsiteY25854"/>
              </a:cxn>
              <a:cxn ang="0">
                <a:pos x="connsiteX25855" y="connsiteY25855"/>
              </a:cxn>
              <a:cxn ang="0">
                <a:pos x="connsiteX25856" y="connsiteY25856"/>
              </a:cxn>
              <a:cxn ang="0">
                <a:pos x="connsiteX25857" y="connsiteY25857"/>
              </a:cxn>
              <a:cxn ang="0">
                <a:pos x="connsiteX25858" y="connsiteY25858"/>
              </a:cxn>
              <a:cxn ang="0">
                <a:pos x="connsiteX25859" y="connsiteY25859"/>
              </a:cxn>
              <a:cxn ang="0">
                <a:pos x="connsiteX25860" y="connsiteY25860"/>
              </a:cxn>
              <a:cxn ang="0">
                <a:pos x="connsiteX25861" y="connsiteY25861"/>
              </a:cxn>
              <a:cxn ang="0">
                <a:pos x="connsiteX25862" y="connsiteY25862"/>
              </a:cxn>
              <a:cxn ang="0">
                <a:pos x="connsiteX25863" y="connsiteY25863"/>
              </a:cxn>
              <a:cxn ang="0">
                <a:pos x="connsiteX25864" y="connsiteY25864"/>
              </a:cxn>
              <a:cxn ang="0">
                <a:pos x="connsiteX25865" y="connsiteY25865"/>
              </a:cxn>
              <a:cxn ang="0">
                <a:pos x="connsiteX25866" y="connsiteY25866"/>
              </a:cxn>
              <a:cxn ang="0">
                <a:pos x="connsiteX25867" y="connsiteY25867"/>
              </a:cxn>
              <a:cxn ang="0">
                <a:pos x="connsiteX25868" y="connsiteY25868"/>
              </a:cxn>
              <a:cxn ang="0">
                <a:pos x="connsiteX25869" y="connsiteY25869"/>
              </a:cxn>
              <a:cxn ang="0">
                <a:pos x="connsiteX25870" y="connsiteY25870"/>
              </a:cxn>
              <a:cxn ang="0">
                <a:pos x="connsiteX25871" y="connsiteY25871"/>
              </a:cxn>
              <a:cxn ang="0">
                <a:pos x="connsiteX25872" y="connsiteY25872"/>
              </a:cxn>
              <a:cxn ang="0">
                <a:pos x="connsiteX25873" y="connsiteY25873"/>
              </a:cxn>
              <a:cxn ang="0">
                <a:pos x="connsiteX25874" y="connsiteY25874"/>
              </a:cxn>
              <a:cxn ang="0">
                <a:pos x="connsiteX25875" y="connsiteY25875"/>
              </a:cxn>
              <a:cxn ang="0">
                <a:pos x="connsiteX25876" y="connsiteY25876"/>
              </a:cxn>
              <a:cxn ang="0">
                <a:pos x="connsiteX25877" y="connsiteY25877"/>
              </a:cxn>
              <a:cxn ang="0">
                <a:pos x="connsiteX25878" y="connsiteY25878"/>
              </a:cxn>
              <a:cxn ang="0">
                <a:pos x="connsiteX25879" y="connsiteY25879"/>
              </a:cxn>
              <a:cxn ang="0">
                <a:pos x="connsiteX25880" y="connsiteY25880"/>
              </a:cxn>
              <a:cxn ang="0">
                <a:pos x="connsiteX25881" y="connsiteY25881"/>
              </a:cxn>
              <a:cxn ang="0">
                <a:pos x="connsiteX25882" y="connsiteY25882"/>
              </a:cxn>
              <a:cxn ang="0">
                <a:pos x="connsiteX25883" y="connsiteY25883"/>
              </a:cxn>
              <a:cxn ang="0">
                <a:pos x="connsiteX25884" y="connsiteY25884"/>
              </a:cxn>
              <a:cxn ang="0">
                <a:pos x="connsiteX25885" y="connsiteY25885"/>
              </a:cxn>
              <a:cxn ang="0">
                <a:pos x="connsiteX25886" y="connsiteY25886"/>
              </a:cxn>
              <a:cxn ang="0">
                <a:pos x="connsiteX25887" y="connsiteY25887"/>
              </a:cxn>
              <a:cxn ang="0">
                <a:pos x="connsiteX25888" y="connsiteY25888"/>
              </a:cxn>
              <a:cxn ang="0">
                <a:pos x="connsiteX25889" y="connsiteY25889"/>
              </a:cxn>
              <a:cxn ang="0">
                <a:pos x="connsiteX25890" y="connsiteY25890"/>
              </a:cxn>
              <a:cxn ang="0">
                <a:pos x="connsiteX25891" y="connsiteY25891"/>
              </a:cxn>
              <a:cxn ang="0">
                <a:pos x="connsiteX25892" y="connsiteY25892"/>
              </a:cxn>
              <a:cxn ang="0">
                <a:pos x="connsiteX25893" y="connsiteY25893"/>
              </a:cxn>
              <a:cxn ang="0">
                <a:pos x="connsiteX25894" y="connsiteY25894"/>
              </a:cxn>
              <a:cxn ang="0">
                <a:pos x="connsiteX25895" y="connsiteY25895"/>
              </a:cxn>
              <a:cxn ang="0">
                <a:pos x="connsiteX25896" y="connsiteY25896"/>
              </a:cxn>
              <a:cxn ang="0">
                <a:pos x="connsiteX25897" y="connsiteY25897"/>
              </a:cxn>
              <a:cxn ang="0">
                <a:pos x="connsiteX25898" y="connsiteY25898"/>
              </a:cxn>
              <a:cxn ang="0">
                <a:pos x="connsiteX25899" y="connsiteY25899"/>
              </a:cxn>
              <a:cxn ang="0">
                <a:pos x="connsiteX25900" y="connsiteY25900"/>
              </a:cxn>
              <a:cxn ang="0">
                <a:pos x="connsiteX25901" y="connsiteY25901"/>
              </a:cxn>
              <a:cxn ang="0">
                <a:pos x="connsiteX25902" y="connsiteY25902"/>
              </a:cxn>
              <a:cxn ang="0">
                <a:pos x="connsiteX25903" y="connsiteY25903"/>
              </a:cxn>
              <a:cxn ang="0">
                <a:pos x="connsiteX25904" y="connsiteY25904"/>
              </a:cxn>
              <a:cxn ang="0">
                <a:pos x="connsiteX25905" y="connsiteY25905"/>
              </a:cxn>
              <a:cxn ang="0">
                <a:pos x="connsiteX25906" y="connsiteY25906"/>
              </a:cxn>
              <a:cxn ang="0">
                <a:pos x="connsiteX25907" y="connsiteY25907"/>
              </a:cxn>
              <a:cxn ang="0">
                <a:pos x="connsiteX25908" y="connsiteY25908"/>
              </a:cxn>
              <a:cxn ang="0">
                <a:pos x="connsiteX25909" y="connsiteY25909"/>
              </a:cxn>
              <a:cxn ang="0">
                <a:pos x="connsiteX25910" y="connsiteY25910"/>
              </a:cxn>
              <a:cxn ang="0">
                <a:pos x="connsiteX25911" y="connsiteY25911"/>
              </a:cxn>
              <a:cxn ang="0">
                <a:pos x="connsiteX25912" y="connsiteY25912"/>
              </a:cxn>
              <a:cxn ang="0">
                <a:pos x="connsiteX25913" y="connsiteY25913"/>
              </a:cxn>
              <a:cxn ang="0">
                <a:pos x="connsiteX25914" y="connsiteY25914"/>
              </a:cxn>
              <a:cxn ang="0">
                <a:pos x="connsiteX25915" y="connsiteY25915"/>
              </a:cxn>
              <a:cxn ang="0">
                <a:pos x="connsiteX25916" y="connsiteY25916"/>
              </a:cxn>
              <a:cxn ang="0">
                <a:pos x="connsiteX25917" y="connsiteY25917"/>
              </a:cxn>
              <a:cxn ang="0">
                <a:pos x="connsiteX25918" y="connsiteY25918"/>
              </a:cxn>
              <a:cxn ang="0">
                <a:pos x="connsiteX25919" y="connsiteY25919"/>
              </a:cxn>
              <a:cxn ang="0">
                <a:pos x="connsiteX25920" y="connsiteY25920"/>
              </a:cxn>
              <a:cxn ang="0">
                <a:pos x="connsiteX25921" y="connsiteY25921"/>
              </a:cxn>
              <a:cxn ang="0">
                <a:pos x="connsiteX25922" y="connsiteY25922"/>
              </a:cxn>
              <a:cxn ang="0">
                <a:pos x="connsiteX25923" y="connsiteY25923"/>
              </a:cxn>
              <a:cxn ang="0">
                <a:pos x="connsiteX25924" y="connsiteY25924"/>
              </a:cxn>
              <a:cxn ang="0">
                <a:pos x="connsiteX25925" y="connsiteY25925"/>
              </a:cxn>
              <a:cxn ang="0">
                <a:pos x="connsiteX25926" y="connsiteY25926"/>
              </a:cxn>
              <a:cxn ang="0">
                <a:pos x="connsiteX25927" y="connsiteY25927"/>
              </a:cxn>
              <a:cxn ang="0">
                <a:pos x="connsiteX25928" y="connsiteY25928"/>
              </a:cxn>
              <a:cxn ang="0">
                <a:pos x="connsiteX25929" y="connsiteY25929"/>
              </a:cxn>
              <a:cxn ang="0">
                <a:pos x="connsiteX25930" y="connsiteY25930"/>
              </a:cxn>
              <a:cxn ang="0">
                <a:pos x="connsiteX25931" y="connsiteY25931"/>
              </a:cxn>
              <a:cxn ang="0">
                <a:pos x="connsiteX25932" y="connsiteY25932"/>
              </a:cxn>
              <a:cxn ang="0">
                <a:pos x="connsiteX25933" y="connsiteY25933"/>
              </a:cxn>
              <a:cxn ang="0">
                <a:pos x="connsiteX25934" y="connsiteY25934"/>
              </a:cxn>
              <a:cxn ang="0">
                <a:pos x="connsiteX25935" y="connsiteY25935"/>
              </a:cxn>
              <a:cxn ang="0">
                <a:pos x="connsiteX25936" y="connsiteY25936"/>
              </a:cxn>
              <a:cxn ang="0">
                <a:pos x="connsiteX25937" y="connsiteY25937"/>
              </a:cxn>
              <a:cxn ang="0">
                <a:pos x="connsiteX25938" y="connsiteY25938"/>
              </a:cxn>
              <a:cxn ang="0">
                <a:pos x="connsiteX25939" y="connsiteY25939"/>
              </a:cxn>
              <a:cxn ang="0">
                <a:pos x="connsiteX25940" y="connsiteY25940"/>
              </a:cxn>
              <a:cxn ang="0">
                <a:pos x="connsiteX25941" y="connsiteY25941"/>
              </a:cxn>
              <a:cxn ang="0">
                <a:pos x="connsiteX25942" y="connsiteY25942"/>
              </a:cxn>
              <a:cxn ang="0">
                <a:pos x="connsiteX25943" y="connsiteY25943"/>
              </a:cxn>
              <a:cxn ang="0">
                <a:pos x="connsiteX25944" y="connsiteY25944"/>
              </a:cxn>
              <a:cxn ang="0">
                <a:pos x="connsiteX25945" y="connsiteY25945"/>
              </a:cxn>
              <a:cxn ang="0">
                <a:pos x="connsiteX25946" y="connsiteY25946"/>
              </a:cxn>
              <a:cxn ang="0">
                <a:pos x="connsiteX25947" y="connsiteY25947"/>
              </a:cxn>
              <a:cxn ang="0">
                <a:pos x="connsiteX25948" y="connsiteY25948"/>
              </a:cxn>
              <a:cxn ang="0">
                <a:pos x="connsiteX25949" y="connsiteY25949"/>
              </a:cxn>
              <a:cxn ang="0">
                <a:pos x="connsiteX25950" y="connsiteY25950"/>
              </a:cxn>
              <a:cxn ang="0">
                <a:pos x="connsiteX25951" y="connsiteY25951"/>
              </a:cxn>
              <a:cxn ang="0">
                <a:pos x="connsiteX25952" y="connsiteY25952"/>
              </a:cxn>
              <a:cxn ang="0">
                <a:pos x="connsiteX25953" y="connsiteY25953"/>
              </a:cxn>
              <a:cxn ang="0">
                <a:pos x="connsiteX25954" y="connsiteY25954"/>
              </a:cxn>
              <a:cxn ang="0">
                <a:pos x="connsiteX25955" y="connsiteY25955"/>
              </a:cxn>
              <a:cxn ang="0">
                <a:pos x="connsiteX25956" y="connsiteY25956"/>
              </a:cxn>
              <a:cxn ang="0">
                <a:pos x="connsiteX25957" y="connsiteY25957"/>
              </a:cxn>
              <a:cxn ang="0">
                <a:pos x="connsiteX25958" y="connsiteY25958"/>
              </a:cxn>
              <a:cxn ang="0">
                <a:pos x="connsiteX25959" y="connsiteY25959"/>
              </a:cxn>
              <a:cxn ang="0">
                <a:pos x="connsiteX25960" y="connsiteY25960"/>
              </a:cxn>
              <a:cxn ang="0">
                <a:pos x="connsiteX25961" y="connsiteY25961"/>
              </a:cxn>
              <a:cxn ang="0">
                <a:pos x="connsiteX25962" y="connsiteY25962"/>
              </a:cxn>
              <a:cxn ang="0">
                <a:pos x="connsiteX25963" y="connsiteY25963"/>
              </a:cxn>
              <a:cxn ang="0">
                <a:pos x="connsiteX25964" y="connsiteY25964"/>
              </a:cxn>
              <a:cxn ang="0">
                <a:pos x="connsiteX25965" y="connsiteY25965"/>
              </a:cxn>
              <a:cxn ang="0">
                <a:pos x="connsiteX25966" y="connsiteY25966"/>
              </a:cxn>
              <a:cxn ang="0">
                <a:pos x="connsiteX25967" y="connsiteY25967"/>
              </a:cxn>
              <a:cxn ang="0">
                <a:pos x="connsiteX25968" y="connsiteY25968"/>
              </a:cxn>
              <a:cxn ang="0">
                <a:pos x="connsiteX25969" y="connsiteY25969"/>
              </a:cxn>
              <a:cxn ang="0">
                <a:pos x="connsiteX25970" y="connsiteY25970"/>
              </a:cxn>
              <a:cxn ang="0">
                <a:pos x="connsiteX25971" y="connsiteY25971"/>
              </a:cxn>
              <a:cxn ang="0">
                <a:pos x="connsiteX25972" y="connsiteY25972"/>
              </a:cxn>
              <a:cxn ang="0">
                <a:pos x="connsiteX25973" y="connsiteY25973"/>
              </a:cxn>
              <a:cxn ang="0">
                <a:pos x="connsiteX25974" y="connsiteY25974"/>
              </a:cxn>
              <a:cxn ang="0">
                <a:pos x="connsiteX25975" y="connsiteY25975"/>
              </a:cxn>
              <a:cxn ang="0">
                <a:pos x="connsiteX25976" y="connsiteY25976"/>
              </a:cxn>
              <a:cxn ang="0">
                <a:pos x="connsiteX25977" y="connsiteY25977"/>
              </a:cxn>
              <a:cxn ang="0">
                <a:pos x="connsiteX25978" y="connsiteY25978"/>
              </a:cxn>
              <a:cxn ang="0">
                <a:pos x="connsiteX25979" y="connsiteY25979"/>
              </a:cxn>
              <a:cxn ang="0">
                <a:pos x="connsiteX25980" y="connsiteY25980"/>
              </a:cxn>
              <a:cxn ang="0">
                <a:pos x="connsiteX25981" y="connsiteY25981"/>
              </a:cxn>
              <a:cxn ang="0">
                <a:pos x="connsiteX25982" y="connsiteY25982"/>
              </a:cxn>
              <a:cxn ang="0">
                <a:pos x="connsiteX25983" y="connsiteY25983"/>
              </a:cxn>
              <a:cxn ang="0">
                <a:pos x="connsiteX25984" y="connsiteY25984"/>
              </a:cxn>
              <a:cxn ang="0">
                <a:pos x="connsiteX25985" y="connsiteY25985"/>
              </a:cxn>
              <a:cxn ang="0">
                <a:pos x="connsiteX25986" y="connsiteY25986"/>
              </a:cxn>
              <a:cxn ang="0">
                <a:pos x="connsiteX25987" y="connsiteY25987"/>
              </a:cxn>
              <a:cxn ang="0">
                <a:pos x="connsiteX25988" y="connsiteY25988"/>
              </a:cxn>
              <a:cxn ang="0">
                <a:pos x="connsiteX25989" y="connsiteY25989"/>
              </a:cxn>
              <a:cxn ang="0">
                <a:pos x="connsiteX25990" y="connsiteY25990"/>
              </a:cxn>
              <a:cxn ang="0">
                <a:pos x="connsiteX25991" y="connsiteY25991"/>
              </a:cxn>
              <a:cxn ang="0">
                <a:pos x="connsiteX25992" y="connsiteY25992"/>
              </a:cxn>
              <a:cxn ang="0">
                <a:pos x="connsiteX25993" y="connsiteY25993"/>
              </a:cxn>
              <a:cxn ang="0">
                <a:pos x="connsiteX25994" y="connsiteY25994"/>
              </a:cxn>
              <a:cxn ang="0">
                <a:pos x="connsiteX25995" y="connsiteY25995"/>
              </a:cxn>
              <a:cxn ang="0">
                <a:pos x="connsiteX25996" y="connsiteY25996"/>
              </a:cxn>
              <a:cxn ang="0">
                <a:pos x="connsiteX25997" y="connsiteY25997"/>
              </a:cxn>
              <a:cxn ang="0">
                <a:pos x="connsiteX25998" y="connsiteY25998"/>
              </a:cxn>
              <a:cxn ang="0">
                <a:pos x="connsiteX25999" y="connsiteY25999"/>
              </a:cxn>
              <a:cxn ang="0">
                <a:pos x="connsiteX26000" y="connsiteY26000"/>
              </a:cxn>
              <a:cxn ang="0">
                <a:pos x="connsiteX26001" y="connsiteY26001"/>
              </a:cxn>
              <a:cxn ang="0">
                <a:pos x="connsiteX26002" y="connsiteY26002"/>
              </a:cxn>
              <a:cxn ang="0">
                <a:pos x="connsiteX26003" y="connsiteY26003"/>
              </a:cxn>
              <a:cxn ang="0">
                <a:pos x="connsiteX26004" y="connsiteY26004"/>
              </a:cxn>
              <a:cxn ang="0">
                <a:pos x="connsiteX26005" y="connsiteY26005"/>
              </a:cxn>
              <a:cxn ang="0">
                <a:pos x="connsiteX26006" y="connsiteY26006"/>
              </a:cxn>
              <a:cxn ang="0">
                <a:pos x="connsiteX26007" y="connsiteY26007"/>
              </a:cxn>
              <a:cxn ang="0">
                <a:pos x="connsiteX26008" y="connsiteY26008"/>
              </a:cxn>
              <a:cxn ang="0">
                <a:pos x="connsiteX26009" y="connsiteY26009"/>
              </a:cxn>
              <a:cxn ang="0">
                <a:pos x="connsiteX26010" y="connsiteY26010"/>
              </a:cxn>
              <a:cxn ang="0">
                <a:pos x="connsiteX26011" y="connsiteY26011"/>
              </a:cxn>
              <a:cxn ang="0">
                <a:pos x="connsiteX26012" y="connsiteY26012"/>
              </a:cxn>
              <a:cxn ang="0">
                <a:pos x="connsiteX26013" y="connsiteY26013"/>
              </a:cxn>
              <a:cxn ang="0">
                <a:pos x="connsiteX26014" y="connsiteY26014"/>
              </a:cxn>
              <a:cxn ang="0">
                <a:pos x="connsiteX26015" y="connsiteY26015"/>
              </a:cxn>
              <a:cxn ang="0">
                <a:pos x="connsiteX26016" y="connsiteY26016"/>
              </a:cxn>
              <a:cxn ang="0">
                <a:pos x="connsiteX26017" y="connsiteY26017"/>
              </a:cxn>
              <a:cxn ang="0">
                <a:pos x="connsiteX26018" y="connsiteY26018"/>
              </a:cxn>
              <a:cxn ang="0">
                <a:pos x="connsiteX26019" y="connsiteY26019"/>
              </a:cxn>
              <a:cxn ang="0">
                <a:pos x="connsiteX26020" y="connsiteY26020"/>
              </a:cxn>
              <a:cxn ang="0">
                <a:pos x="connsiteX26021" y="connsiteY26021"/>
              </a:cxn>
              <a:cxn ang="0">
                <a:pos x="connsiteX26022" y="connsiteY26022"/>
              </a:cxn>
              <a:cxn ang="0">
                <a:pos x="connsiteX26023" y="connsiteY26023"/>
              </a:cxn>
              <a:cxn ang="0">
                <a:pos x="connsiteX26024" y="connsiteY26024"/>
              </a:cxn>
              <a:cxn ang="0">
                <a:pos x="connsiteX26025" y="connsiteY26025"/>
              </a:cxn>
              <a:cxn ang="0">
                <a:pos x="connsiteX26026" y="connsiteY26026"/>
              </a:cxn>
              <a:cxn ang="0">
                <a:pos x="connsiteX26027" y="connsiteY26027"/>
              </a:cxn>
              <a:cxn ang="0">
                <a:pos x="connsiteX26028" y="connsiteY26028"/>
              </a:cxn>
              <a:cxn ang="0">
                <a:pos x="connsiteX26029" y="connsiteY26029"/>
              </a:cxn>
              <a:cxn ang="0">
                <a:pos x="connsiteX26030" y="connsiteY26030"/>
              </a:cxn>
              <a:cxn ang="0">
                <a:pos x="connsiteX26031" y="connsiteY26031"/>
              </a:cxn>
              <a:cxn ang="0">
                <a:pos x="connsiteX26032" y="connsiteY26032"/>
              </a:cxn>
              <a:cxn ang="0">
                <a:pos x="connsiteX26033" y="connsiteY26033"/>
              </a:cxn>
              <a:cxn ang="0">
                <a:pos x="connsiteX26034" y="connsiteY26034"/>
              </a:cxn>
              <a:cxn ang="0">
                <a:pos x="connsiteX26035" y="connsiteY26035"/>
              </a:cxn>
              <a:cxn ang="0">
                <a:pos x="connsiteX26036" y="connsiteY26036"/>
              </a:cxn>
              <a:cxn ang="0">
                <a:pos x="connsiteX26037" y="connsiteY26037"/>
              </a:cxn>
              <a:cxn ang="0">
                <a:pos x="connsiteX26038" y="connsiteY26038"/>
              </a:cxn>
              <a:cxn ang="0">
                <a:pos x="connsiteX26039" y="connsiteY26039"/>
              </a:cxn>
              <a:cxn ang="0">
                <a:pos x="connsiteX26040" y="connsiteY26040"/>
              </a:cxn>
              <a:cxn ang="0">
                <a:pos x="connsiteX26041" y="connsiteY26041"/>
              </a:cxn>
              <a:cxn ang="0">
                <a:pos x="connsiteX26042" y="connsiteY26042"/>
              </a:cxn>
              <a:cxn ang="0">
                <a:pos x="connsiteX26043" y="connsiteY26043"/>
              </a:cxn>
              <a:cxn ang="0">
                <a:pos x="connsiteX26044" y="connsiteY26044"/>
              </a:cxn>
              <a:cxn ang="0">
                <a:pos x="connsiteX26045" y="connsiteY26045"/>
              </a:cxn>
              <a:cxn ang="0">
                <a:pos x="connsiteX26046" y="connsiteY26046"/>
              </a:cxn>
              <a:cxn ang="0">
                <a:pos x="connsiteX26047" y="connsiteY26047"/>
              </a:cxn>
              <a:cxn ang="0">
                <a:pos x="connsiteX26048" y="connsiteY26048"/>
              </a:cxn>
              <a:cxn ang="0">
                <a:pos x="connsiteX26049" y="connsiteY26049"/>
              </a:cxn>
              <a:cxn ang="0">
                <a:pos x="connsiteX26050" y="connsiteY26050"/>
              </a:cxn>
              <a:cxn ang="0">
                <a:pos x="connsiteX26051" y="connsiteY26051"/>
              </a:cxn>
              <a:cxn ang="0">
                <a:pos x="connsiteX26052" y="connsiteY26052"/>
              </a:cxn>
              <a:cxn ang="0">
                <a:pos x="connsiteX26053" y="connsiteY26053"/>
              </a:cxn>
              <a:cxn ang="0">
                <a:pos x="connsiteX26054" y="connsiteY26054"/>
              </a:cxn>
              <a:cxn ang="0">
                <a:pos x="connsiteX26055" y="connsiteY26055"/>
              </a:cxn>
              <a:cxn ang="0">
                <a:pos x="connsiteX26056" y="connsiteY26056"/>
              </a:cxn>
              <a:cxn ang="0">
                <a:pos x="connsiteX26057" y="connsiteY26057"/>
              </a:cxn>
              <a:cxn ang="0">
                <a:pos x="connsiteX26058" y="connsiteY26058"/>
              </a:cxn>
              <a:cxn ang="0">
                <a:pos x="connsiteX26059" y="connsiteY26059"/>
              </a:cxn>
              <a:cxn ang="0">
                <a:pos x="connsiteX26060" y="connsiteY26060"/>
              </a:cxn>
              <a:cxn ang="0">
                <a:pos x="connsiteX26061" y="connsiteY26061"/>
              </a:cxn>
              <a:cxn ang="0">
                <a:pos x="connsiteX26062" y="connsiteY26062"/>
              </a:cxn>
              <a:cxn ang="0">
                <a:pos x="connsiteX26063" y="connsiteY26063"/>
              </a:cxn>
              <a:cxn ang="0">
                <a:pos x="connsiteX26064" y="connsiteY26064"/>
              </a:cxn>
              <a:cxn ang="0">
                <a:pos x="connsiteX26065" y="connsiteY26065"/>
              </a:cxn>
              <a:cxn ang="0">
                <a:pos x="connsiteX26066" y="connsiteY26066"/>
              </a:cxn>
              <a:cxn ang="0">
                <a:pos x="connsiteX26067" y="connsiteY26067"/>
              </a:cxn>
              <a:cxn ang="0">
                <a:pos x="connsiteX26068" y="connsiteY26068"/>
              </a:cxn>
              <a:cxn ang="0">
                <a:pos x="connsiteX26069" y="connsiteY26069"/>
              </a:cxn>
              <a:cxn ang="0">
                <a:pos x="connsiteX26070" y="connsiteY26070"/>
              </a:cxn>
              <a:cxn ang="0">
                <a:pos x="connsiteX26071" y="connsiteY26071"/>
              </a:cxn>
              <a:cxn ang="0">
                <a:pos x="connsiteX26072" y="connsiteY26072"/>
              </a:cxn>
              <a:cxn ang="0">
                <a:pos x="connsiteX26073" y="connsiteY26073"/>
              </a:cxn>
              <a:cxn ang="0">
                <a:pos x="connsiteX26074" y="connsiteY26074"/>
              </a:cxn>
              <a:cxn ang="0">
                <a:pos x="connsiteX26075" y="connsiteY26075"/>
              </a:cxn>
              <a:cxn ang="0">
                <a:pos x="connsiteX26076" y="connsiteY26076"/>
              </a:cxn>
              <a:cxn ang="0">
                <a:pos x="connsiteX26077" y="connsiteY26077"/>
              </a:cxn>
              <a:cxn ang="0">
                <a:pos x="connsiteX26078" y="connsiteY26078"/>
              </a:cxn>
              <a:cxn ang="0">
                <a:pos x="connsiteX26079" y="connsiteY26079"/>
              </a:cxn>
              <a:cxn ang="0">
                <a:pos x="connsiteX26080" y="connsiteY26080"/>
              </a:cxn>
              <a:cxn ang="0">
                <a:pos x="connsiteX26081" y="connsiteY26081"/>
              </a:cxn>
              <a:cxn ang="0">
                <a:pos x="connsiteX26082" y="connsiteY26082"/>
              </a:cxn>
              <a:cxn ang="0">
                <a:pos x="connsiteX26083" y="connsiteY26083"/>
              </a:cxn>
              <a:cxn ang="0">
                <a:pos x="connsiteX26084" y="connsiteY26084"/>
              </a:cxn>
              <a:cxn ang="0">
                <a:pos x="connsiteX26085" y="connsiteY26085"/>
              </a:cxn>
              <a:cxn ang="0">
                <a:pos x="connsiteX26086" y="connsiteY26086"/>
              </a:cxn>
              <a:cxn ang="0">
                <a:pos x="connsiteX26087" y="connsiteY26087"/>
              </a:cxn>
              <a:cxn ang="0">
                <a:pos x="connsiteX26088" y="connsiteY26088"/>
              </a:cxn>
              <a:cxn ang="0">
                <a:pos x="connsiteX26089" y="connsiteY26089"/>
              </a:cxn>
              <a:cxn ang="0">
                <a:pos x="connsiteX26090" y="connsiteY26090"/>
              </a:cxn>
              <a:cxn ang="0">
                <a:pos x="connsiteX26091" y="connsiteY26091"/>
              </a:cxn>
              <a:cxn ang="0">
                <a:pos x="connsiteX26092" y="connsiteY26092"/>
              </a:cxn>
              <a:cxn ang="0">
                <a:pos x="connsiteX26093" y="connsiteY26093"/>
              </a:cxn>
              <a:cxn ang="0">
                <a:pos x="connsiteX26094" y="connsiteY26094"/>
              </a:cxn>
              <a:cxn ang="0">
                <a:pos x="connsiteX26095" y="connsiteY26095"/>
              </a:cxn>
              <a:cxn ang="0">
                <a:pos x="connsiteX26096" y="connsiteY26096"/>
              </a:cxn>
              <a:cxn ang="0">
                <a:pos x="connsiteX26097" y="connsiteY26097"/>
              </a:cxn>
              <a:cxn ang="0">
                <a:pos x="connsiteX26098" y="connsiteY26098"/>
              </a:cxn>
              <a:cxn ang="0">
                <a:pos x="connsiteX26099" y="connsiteY26099"/>
              </a:cxn>
              <a:cxn ang="0">
                <a:pos x="connsiteX26100" y="connsiteY26100"/>
              </a:cxn>
              <a:cxn ang="0">
                <a:pos x="connsiteX26101" y="connsiteY26101"/>
              </a:cxn>
              <a:cxn ang="0">
                <a:pos x="connsiteX26102" y="connsiteY26102"/>
              </a:cxn>
              <a:cxn ang="0">
                <a:pos x="connsiteX26103" y="connsiteY26103"/>
              </a:cxn>
              <a:cxn ang="0">
                <a:pos x="connsiteX26104" y="connsiteY26104"/>
              </a:cxn>
              <a:cxn ang="0">
                <a:pos x="connsiteX26105" y="connsiteY26105"/>
              </a:cxn>
              <a:cxn ang="0">
                <a:pos x="connsiteX26106" y="connsiteY26106"/>
              </a:cxn>
              <a:cxn ang="0">
                <a:pos x="connsiteX26107" y="connsiteY26107"/>
              </a:cxn>
              <a:cxn ang="0">
                <a:pos x="connsiteX26108" y="connsiteY26108"/>
              </a:cxn>
              <a:cxn ang="0">
                <a:pos x="connsiteX26109" y="connsiteY26109"/>
              </a:cxn>
              <a:cxn ang="0">
                <a:pos x="connsiteX26110" y="connsiteY26110"/>
              </a:cxn>
              <a:cxn ang="0">
                <a:pos x="connsiteX26111" y="connsiteY26111"/>
              </a:cxn>
              <a:cxn ang="0">
                <a:pos x="connsiteX26112" y="connsiteY26112"/>
              </a:cxn>
              <a:cxn ang="0">
                <a:pos x="connsiteX26113" y="connsiteY26113"/>
              </a:cxn>
              <a:cxn ang="0">
                <a:pos x="connsiteX26114" y="connsiteY26114"/>
              </a:cxn>
              <a:cxn ang="0">
                <a:pos x="connsiteX26115" y="connsiteY26115"/>
              </a:cxn>
              <a:cxn ang="0">
                <a:pos x="connsiteX26116" y="connsiteY26116"/>
              </a:cxn>
              <a:cxn ang="0">
                <a:pos x="connsiteX26117" y="connsiteY26117"/>
              </a:cxn>
              <a:cxn ang="0">
                <a:pos x="connsiteX26118" y="connsiteY26118"/>
              </a:cxn>
              <a:cxn ang="0">
                <a:pos x="connsiteX26119" y="connsiteY26119"/>
              </a:cxn>
              <a:cxn ang="0">
                <a:pos x="connsiteX26120" y="connsiteY26120"/>
              </a:cxn>
              <a:cxn ang="0">
                <a:pos x="connsiteX26121" y="connsiteY26121"/>
              </a:cxn>
              <a:cxn ang="0">
                <a:pos x="connsiteX26122" y="connsiteY26122"/>
              </a:cxn>
              <a:cxn ang="0">
                <a:pos x="connsiteX26123" y="connsiteY26123"/>
              </a:cxn>
              <a:cxn ang="0">
                <a:pos x="connsiteX26124" y="connsiteY26124"/>
              </a:cxn>
              <a:cxn ang="0">
                <a:pos x="connsiteX26125" y="connsiteY26125"/>
              </a:cxn>
              <a:cxn ang="0">
                <a:pos x="connsiteX26126" y="connsiteY26126"/>
              </a:cxn>
              <a:cxn ang="0">
                <a:pos x="connsiteX26127" y="connsiteY26127"/>
              </a:cxn>
              <a:cxn ang="0">
                <a:pos x="connsiteX26128" y="connsiteY26128"/>
              </a:cxn>
              <a:cxn ang="0">
                <a:pos x="connsiteX26129" y="connsiteY26129"/>
              </a:cxn>
              <a:cxn ang="0">
                <a:pos x="connsiteX26130" y="connsiteY26130"/>
              </a:cxn>
              <a:cxn ang="0">
                <a:pos x="connsiteX26131" y="connsiteY26131"/>
              </a:cxn>
              <a:cxn ang="0">
                <a:pos x="connsiteX26132" y="connsiteY26132"/>
              </a:cxn>
              <a:cxn ang="0">
                <a:pos x="connsiteX26133" y="connsiteY26133"/>
              </a:cxn>
              <a:cxn ang="0">
                <a:pos x="connsiteX26134" y="connsiteY26134"/>
              </a:cxn>
              <a:cxn ang="0">
                <a:pos x="connsiteX26135" y="connsiteY26135"/>
              </a:cxn>
              <a:cxn ang="0">
                <a:pos x="connsiteX26136" y="connsiteY26136"/>
              </a:cxn>
              <a:cxn ang="0">
                <a:pos x="connsiteX26137" y="connsiteY26137"/>
              </a:cxn>
              <a:cxn ang="0">
                <a:pos x="connsiteX26138" y="connsiteY26138"/>
              </a:cxn>
              <a:cxn ang="0">
                <a:pos x="connsiteX26139" y="connsiteY26139"/>
              </a:cxn>
              <a:cxn ang="0">
                <a:pos x="connsiteX26140" y="connsiteY26140"/>
              </a:cxn>
              <a:cxn ang="0">
                <a:pos x="connsiteX26141" y="connsiteY26141"/>
              </a:cxn>
              <a:cxn ang="0">
                <a:pos x="connsiteX26142" y="connsiteY26142"/>
              </a:cxn>
              <a:cxn ang="0">
                <a:pos x="connsiteX26143" y="connsiteY26143"/>
              </a:cxn>
              <a:cxn ang="0">
                <a:pos x="connsiteX26144" y="connsiteY26144"/>
              </a:cxn>
              <a:cxn ang="0">
                <a:pos x="connsiteX26145" y="connsiteY26145"/>
              </a:cxn>
              <a:cxn ang="0">
                <a:pos x="connsiteX26146" y="connsiteY26146"/>
              </a:cxn>
              <a:cxn ang="0">
                <a:pos x="connsiteX26147" y="connsiteY26147"/>
              </a:cxn>
              <a:cxn ang="0">
                <a:pos x="connsiteX26148" y="connsiteY26148"/>
              </a:cxn>
              <a:cxn ang="0">
                <a:pos x="connsiteX26149" y="connsiteY26149"/>
              </a:cxn>
              <a:cxn ang="0">
                <a:pos x="connsiteX26150" y="connsiteY26150"/>
              </a:cxn>
              <a:cxn ang="0">
                <a:pos x="connsiteX26151" y="connsiteY26151"/>
              </a:cxn>
              <a:cxn ang="0">
                <a:pos x="connsiteX26152" y="connsiteY26152"/>
              </a:cxn>
              <a:cxn ang="0">
                <a:pos x="connsiteX26153" y="connsiteY26153"/>
              </a:cxn>
              <a:cxn ang="0">
                <a:pos x="connsiteX26154" y="connsiteY26154"/>
              </a:cxn>
              <a:cxn ang="0">
                <a:pos x="connsiteX26155" y="connsiteY26155"/>
              </a:cxn>
              <a:cxn ang="0">
                <a:pos x="connsiteX26156" y="connsiteY26156"/>
              </a:cxn>
              <a:cxn ang="0">
                <a:pos x="connsiteX26157" y="connsiteY26157"/>
              </a:cxn>
              <a:cxn ang="0">
                <a:pos x="connsiteX26158" y="connsiteY26158"/>
              </a:cxn>
              <a:cxn ang="0">
                <a:pos x="connsiteX26159" y="connsiteY26159"/>
              </a:cxn>
              <a:cxn ang="0">
                <a:pos x="connsiteX26160" y="connsiteY26160"/>
              </a:cxn>
              <a:cxn ang="0">
                <a:pos x="connsiteX26161" y="connsiteY26161"/>
              </a:cxn>
              <a:cxn ang="0">
                <a:pos x="connsiteX26162" y="connsiteY26162"/>
              </a:cxn>
              <a:cxn ang="0">
                <a:pos x="connsiteX26163" y="connsiteY26163"/>
              </a:cxn>
              <a:cxn ang="0">
                <a:pos x="connsiteX26164" y="connsiteY26164"/>
              </a:cxn>
              <a:cxn ang="0">
                <a:pos x="connsiteX26165" y="connsiteY26165"/>
              </a:cxn>
              <a:cxn ang="0">
                <a:pos x="connsiteX26166" y="connsiteY26166"/>
              </a:cxn>
              <a:cxn ang="0">
                <a:pos x="connsiteX26167" y="connsiteY26167"/>
              </a:cxn>
              <a:cxn ang="0">
                <a:pos x="connsiteX26168" y="connsiteY26168"/>
              </a:cxn>
              <a:cxn ang="0">
                <a:pos x="connsiteX26169" y="connsiteY26169"/>
              </a:cxn>
              <a:cxn ang="0">
                <a:pos x="connsiteX26170" y="connsiteY26170"/>
              </a:cxn>
              <a:cxn ang="0">
                <a:pos x="connsiteX26171" y="connsiteY26171"/>
              </a:cxn>
              <a:cxn ang="0">
                <a:pos x="connsiteX26172" y="connsiteY26172"/>
              </a:cxn>
              <a:cxn ang="0">
                <a:pos x="connsiteX26173" y="connsiteY26173"/>
              </a:cxn>
              <a:cxn ang="0">
                <a:pos x="connsiteX26174" y="connsiteY26174"/>
              </a:cxn>
              <a:cxn ang="0">
                <a:pos x="connsiteX26175" y="connsiteY26175"/>
              </a:cxn>
              <a:cxn ang="0">
                <a:pos x="connsiteX26176" y="connsiteY26176"/>
              </a:cxn>
              <a:cxn ang="0">
                <a:pos x="connsiteX26177" y="connsiteY26177"/>
              </a:cxn>
              <a:cxn ang="0">
                <a:pos x="connsiteX26178" y="connsiteY26178"/>
              </a:cxn>
              <a:cxn ang="0">
                <a:pos x="connsiteX26179" y="connsiteY26179"/>
              </a:cxn>
              <a:cxn ang="0">
                <a:pos x="connsiteX26180" y="connsiteY26180"/>
              </a:cxn>
              <a:cxn ang="0">
                <a:pos x="connsiteX26181" y="connsiteY26181"/>
              </a:cxn>
              <a:cxn ang="0">
                <a:pos x="connsiteX26182" y="connsiteY26182"/>
              </a:cxn>
              <a:cxn ang="0">
                <a:pos x="connsiteX26183" y="connsiteY26183"/>
              </a:cxn>
              <a:cxn ang="0">
                <a:pos x="connsiteX26184" y="connsiteY26184"/>
              </a:cxn>
              <a:cxn ang="0">
                <a:pos x="connsiteX26185" y="connsiteY26185"/>
              </a:cxn>
              <a:cxn ang="0">
                <a:pos x="connsiteX26186" y="connsiteY26186"/>
              </a:cxn>
              <a:cxn ang="0">
                <a:pos x="connsiteX26187" y="connsiteY26187"/>
              </a:cxn>
              <a:cxn ang="0">
                <a:pos x="connsiteX26188" y="connsiteY26188"/>
              </a:cxn>
              <a:cxn ang="0">
                <a:pos x="connsiteX26189" y="connsiteY26189"/>
              </a:cxn>
              <a:cxn ang="0">
                <a:pos x="connsiteX26190" y="connsiteY26190"/>
              </a:cxn>
              <a:cxn ang="0">
                <a:pos x="connsiteX26191" y="connsiteY26191"/>
              </a:cxn>
              <a:cxn ang="0">
                <a:pos x="connsiteX26192" y="connsiteY26192"/>
              </a:cxn>
              <a:cxn ang="0">
                <a:pos x="connsiteX26193" y="connsiteY26193"/>
              </a:cxn>
              <a:cxn ang="0">
                <a:pos x="connsiteX26194" y="connsiteY26194"/>
              </a:cxn>
              <a:cxn ang="0">
                <a:pos x="connsiteX26195" y="connsiteY26195"/>
              </a:cxn>
              <a:cxn ang="0">
                <a:pos x="connsiteX26196" y="connsiteY26196"/>
              </a:cxn>
              <a:cxn ang="0">
                <a:pos x="connsiteX26197" y="connsiteY26197"/>
              </a:cxn>
              <a:cxn ang="0">
                <a:pos x="connsiteX26198" y="connsiteY26198"/>
              </a:cxn>
              <a:cxn ang="0">
                <a:pos x="connsiteX26199" y="connsiteY26199"/>
              </a:cxn>
              <a:cxn ang="0">
                <a:pos x="connsiteX26200" y="connsiteY26200"/>
              </a:cxn>
              <a:cxn ang="0">
                <a:pos x="connsiteX26201" y="connsiteY26201"/>
              </a:cxn>
              <a:cxn ang="0">
                <a:pos x="connsiteX26202" y="connsiteY26202"/>
              </a:cxn>
              <a:cxn ang="0">
                <a:pos x="connsiteX26203" y="connsiteY26203"/>
              </a:cxn>
              <a:cxn ang="0">
                <a:pos x="connsiteX26204" y="connsiteY26204"/>
              </a:cxn>
              <a:cxn ang="0">
                <a:pos x="connsiteX26205" y="connsiteY26205"/>
              </a:cxn>
              <a:cxn ang="0">
                <a:pos x="connsiteX26206" y="connsiteY26206"/>
              </a:cxn>
              <a:cxn ang="0">
                <a:pos x="connsiteX26207" y="connsiteY26207"/>
              </a:cxn>
              <a:cxn ang="0">
                <a:pos x="connsiteX26208" y="connsiteY26208"/>
              </a:cxn>
              <a:cxn ang="0">
                <a:pos x="connsiteX26209" y="connsiteY26209"/>
              </a:cxn>
              <a:cxn ang="0">
                <a:pos x="connsiteX26210" y="connsiteY26210"/>
              </a:cxn>
              <a:cxn ang="0">
                <a:pos x="connsiteX26211" y="connsiteY26211"/>
              </a:cxn>
              <a:cxn ang="0">
                <a:pos x="connsiteX26212" y="connsiteY26212"/>
              </a:cxn>
              <a:cxn ang="0">
                <a:pos x="connsiteX26213" y="connsiteY26213"/>
              </a:cxn>
              <a:cxn ang="0">
                <a:pos x="connsiteX26214" y="connsiteY26214"/>
              </a:cxn>
              <a:cxn ang="0">
                <a:pos x="connsiteX26215" y="connsiteY26215"/>
              </a:cxn>
              <a:cxn ang="0">
                <a:pos x="connsiteX26216" y="connsiteY26216"/>
              </a:cxn>
              <a:cxn ang="0">
                <a:pos x="connsiteX26217" y="connsiteY26217"/>
              </a:cxn>
              <a:cxn ang="0">
                <a:pos x="connsiteX26218" y="connsiteY26218"/>
              </a:cxn>
              <a:cxn ang="0">
                <a:pos x="connsiteX26219" y="connsiteY26219"/>
              </a:cxn>
              <a:cxn ang="0">
                <a:pos x="connsiteX26220" y="connsiteY26220"/>
              </a:cxn>
              <a:cxn ang="0">
                <a:pos x="connsiteX26221" y="connsiteY26221"/>
              </a:cxn>
              <a:cxn ang="0">
                <a:pos x="connsiteX26222" y="connsiteY26222"/>
              </a:cxn>
              <a:cxn ang="0">
                <a:pos x="connsiteX26223" y="connsiteY26223"/>
              </a:cxn>
              <a:cxn ang="0">
                <a:pos x="connsiteX26224" y="connsiteY26224"/>
              </a:cxn>
              <a:cxn ang="0">
                <a:pos x="connsiteX26225" y="connsiteY26225"/>
              </a:cxn>
              <a:cxn ang="0">
                <a:pos x="connsiteX26226" y="connsiteY26226"/>
              </a:cxn>
              <a:cxn ang="0">
                <a:pos x="connsiteX26227" y="connsiteY26227"/>
              </a:cxn>
              <a:cxn ang="0">
                <a:pos x="connsiteX26228" y="connsiteY26228"/>
              </a:cxn>
              <a:cxn ang="0">
                <a:pos x="connsiteX26229" y="connsiteY26229"/>
              </a:cxn>
              <a:cxn ang="0">
                <a:pos x="connsiteX26230" y="connsiteY26230"/>
              </a:cxn>
              <a:cxn ang="0">
                <a:pos x="connsiteX26231" y="connsiteY26231"/>
              </a:cxn>
              <a:cxn ang="0">
                <a:pos x="connsiteX26232" y="connsiteY26232"/>
              </a:cxn>
              <a:cxn ang="0">
                <a:pos x="connsiteX26233" y="connsiteY26233"/>
              </a:cxn>
              <a:cxn ang="0">
                <a:pos x="connsiteX26234" y="connsiteY26234"/>
              </a:cxn>
              <a:cxn ang="0">
                <a:pos x="connsiteX26235" y="connsiteY26235"/>
              </a:cxn>
              <a:cxn ang="0">
                <a:pos x="connsiteX26236" y="connsiteY26236"/>
              </a:cxn>
              <a:cxn ang="0">
                <a:pos x="connsiteX26237" y="connsiteY26237"/>
              </a:cxn>
              <a:cxn ang="0">
                <a:pos x="connsiteX26238" y="connsiteY26238"/>
              </a:cxn>
              <a:cxn ang="0">
                <a:pos x="connsiteX26239" y="connsiteY26239"/>
              </a:cxn>
              <a:cxn ang="0">
                <a:pos x="connsiteX26240" y="connsiteY26240"/>
              </a:cxn>
              <a:cxn ang="0">
                <a:pos x="connsiteX26241" y="connsiteY26241"/>
              </a:cxn>
              <a:cxn ang="0">
                <a:pos x="connsiteX26242" y="connsiteY26242"/>
              </a:cxn>
              <a:cxn ang="0">
                <a:pos x="connsiteX26243" y="connsiteY26243"/>
              </a:cxn>
              <a:cxn ang="0">
                <a:pos x="connsiteX26244" y="connsiteY26244"/>
              </a:cxn>
              <a:cxn ang="0">
                <a:pos x="connsiteX26245" y="connsiteY26245"/>
              </a:cxn>
              <a:cxn ang="0">
                <a:pos x="connsiteX26246" y="connsiteY26246"/>
              </a:cxn>
              <a:cxn ang="0">
                <a:pos x="connsiteX26247" y="connsiteY26247"/>
              </a:cxn>
              <a:cxn ang="0">
                <a:pos x="connsiteX26248" y="connsiteY26248"/>
              </a:cxn>
              <a:cxn ang="0">
                <a:pos x="connsiteX26249" y="connsiteY26249"/>
              </a:cxn>
              <a:cxn ang="0">
                <a:pos x="connsiteX26250" y="connsiteY26250"/>
              </a:cxn>
              <a:cxn ang="0">
                <a:pos x="connsiteX26251" y="connsiteY26251"/>
              </a:cxn>
              <a:cxn ang="0">
                <a:pos x="connsiteX26252" y="connsiteY26252"/>
              </a:cxn>
              <a:cxn ang="0">
                <a:pos x="connsiteX26253" y="connsiteY26253"/>
              </a:cxn>
              <a:cxn ang="0">
                <a:pos x="connsiteX26254" y="connsiteY26254"/>
              </a:cxn>
              <a:cxn ang="0">
                <a:pos x="connsiteX26255" y="connsiteY26255"/>
              </a:cxn>
              <a:cxn ang="0">
                <a:pos x="connsiteX26256" y="connsiteY26256"/>
              </a:cxn>
              <a:cxn ang="0">
                <a:pos x="connsiteX26257" y="connsiteY26257"/>
              </a:cxn>
              <a:cxn ang="0">
                <a:pos x="connsiteX26258" y="connsiteY26258"/>
              </a:cxn>
              <a:cxn ang="0">
                <a:pos x="connsiteX26259" y="connsiteY26259"/>
              </a:cxn>
              <a:cxn ang="0">
                <a:pos x="connsiteX26260" y="connsiteY26260"/>
              </a:cxn>
              <a:cxn ang="0">
                <a:pos x="connsiteX26261" y="connsiteY26261"/>
              </a:cxn>
              <a:cxn ang="0">
                <a:pos x="connsiteX26262" y="connsiteY26262"/>
              </a:cxn>
              <a:cxn ang="0">
                <a:pos x="connsiteX26263" y="connsiteY26263"/>
              </a:cxn>
              <a:cxn ang="0">
                <a:pos x="connsiteX26264" y="connsiteY26264"/>
              </a:cxn>
              <a:cxn ang="0">
                <a:pos x="connsiteX26265" y="connsiteY26265"/>
              </a:cxn>
              <a:cxn ang="0">
                <a:pos x="connsiteX26266" y="connsiteY26266"/>
              </a:cxn>
              <a:cxn ang="0">
                <a:pos x="connsiteX26267" y="connsiteY26267"/>
              </a:cxn>
              <a:cxn ang="0">
                <a:pos x="connsiteX26268" y="connsiteY26268"/>
              </a:cxn>
              <a:cxn ang="0">
                <a:pos x="connsiteX26269" y="connsiteY26269"/>
              </a:cxn>
              <a:cxn ang="0">
                <a:pos x="connsiteX26270" y="connsiteY26270"/>
              </a:cxn>
              <a:cxn ang="0">
                <a:pos x="connsiteX26271" y="connsiteY26271"/>
              </a:cxn>
              <a:cxn ang="0">
                <a:pos x="connsiteX26272" y="connsiteY26272"/>
              </a:cxn>
              <a:cxn ang="0">
                <a:pos x="connsiteX26273" y="connsiteY26273"/>
              </a:cxn>
              <a:cxn ang="0">
                <a:pos x="connsiteX26274" y="connsiteY26274"/>
              </a:cxn>
              <a:cxn ang="0">
                <a:pos x="connsiteX26275" y="connsiteY26275"/>
              </a:cxn>
              <a:cxn ang="0">
                <a:pos x="connsiteX26276" y="connsiteY26276"/>
              </a:cxn>
              <a:cxn ang="0">
                <a:pos x="connsiteX26277" y="connsiteY26277"/>
              </a:cxn>
              <a:cxn ang="0">
                <a:pos x="connsiteX26278" y="connsiteY26278"/>
              </a:cxn>
              <a:cxn ang="0">
                <a:pos x="connsiteX26279" y="connsiteY26279"/>
              </a:cxn>
              <a:cxn ang="0">
                <a:pos x="connsiteX26280" y="connsiteY26280"/>
              </a:cxn>
              <a:cxn ang="0">
                <a:pos x="connsiteX26281" y="connsiteY26281"/>
              </a:cxn>
              <a:cxn ang="0">
                <a:pos x="connsiteX26282" y="connsiteY26282"/>
              </a:cxn>
              <a:cxn ang="0">
                <a:pos x="connsiteX26283" y="connsiteY26283"/>
              </a:cxn>
              <a:cxn ang="0">
                <a:pos x="connsiteX26284" y="connsiteY26284"/>
              </a:cxn>
              <a:cxn ang="0">
                <a:pos x="connsiteX26285" y="connsiteY26285"/>
              </a:cxn>
              <a:cxn ang="0">
                <a:pos x="connsiteX26286" y="connsiteY26286"/>
              </a:cxn>
              <a:cxn ang="0">
                <a:pos x="connsiteX26287" y="connsiteY26287"/>
              </a:cxn>
              <a:cxn ang="0">
                <a:pos x="connsiteX26288" y="connsiteY26288"/>
              </a:cxn>
              <a:cxn ang="0">
                <a:pos x="connsiteX26289" y="connsiteY26289"/>
              </a:cxn>
              <a:cxn ang="0">
                <a:pos x="connsiteX26290" y="connsiteY26290"/>
              </a:cxn>
              <a:cxn ang="0">
                <a:pos x="connsiteX26291" y="connsiteY26291"/>
              </a:cxn>
              <a:cxn ang="0">
                <a:pos x="connsiteX26292" y="connsiteY26292"/>
              </a:cxn>
              <a:cxn ang="0">
                <a:pos x="connsiteX26293" y="connsiteY26293"/>
              </a:cxn>
              <a:cxn ang="0">
                <a:pos x="connsiteX26294" y="connsiteY26294"/>
              </a:cxn>
              <a:cxn ang="0">
                <a:pos x="connsiteX26295" y="connsiteY26295"/>
              </a:cxn>
              <a:cxn ang="0">
                <a:pos x="connsiteX26296" y="connsiteY26296"/>
              </a:cxn>
              <a:cxn ang="0">
                <a:pos x="connsiteX26297" y="connsiteY26297"/>
              </a:cxn>
              <a:cxn ang="0">
                <a:pos x="connsiteX26298" y="connsiteY26298"/>
              </a:cxn>
              <a:cxn ang="0">
                <a:pos x="connsiteX26299" y="connsiteY26299"/>
              </a:cxn>
              <a:cxn ang="0">
                <a:pos x="connsiteX26300" y="connsiteY26300"/>
              </a:cxn>
              <a:cxn ang="0">
                <a:pos x="connsiteX26301" y="connsiteY26301"/>
              </a:cxn>
              <a:cxn ang="0">
                <a:pos x="connsiteX26302" y="connsiteY26302"/>
              </a:cxn>
              <a:cxn ang="0">
                <a:pos x="connsiteX26303" y="connsiteY26303"/>
              </a:cxn>
              <a:cxn ang="0">
                <a:pos x="connsiteX26304" y="connsiteY26304"/>
              </a:cxn>
              <a:cxn ang="0">
                <a:pos x="connsiteX26305" y="connsiteY26305"/>
              </a:cxn>
              <a:cxn ang="0">
                <a:pos x="connsiteX26306" y="connsiteY26306"/>
              </a:cxn>
              <a:cxn ang="0">
                <a:pos x="connsiteX26307" y="connsiteY26307"/>
              </a:cxn>
              <a:cxn ang="0">
                <a:pos x="connsiteX26308" y="connsiteY26308"/>
              </a:cxn>
              <a:cxn ang="0">
                <a:pos x="connsiteX26309" y="connsiteY26309"/>
              </a:cxn>
              <a:cxn ang="0">
                <a:pos x="connsiteX26310" y="connsiteY26310"/>
              </a:cxn>
              <a:cxn ang="0">
                <a:pos x="connsiteX26311" y="connsiteY26311"/>
              </a:cxn>
              <a:cxn ang="0">
                <a:pos x="connsiteX26312" y="connsiteY26312"/>
              </a:cxn>
              <a:cxn ang="0">
                <a:pos x="connsiteX26313" y="connsiteY26313"/>
              </a:cxn>
              <a:cxn ang="0">
                <a:pos x="connsiteX26314" y="connsiteY26314"/>
              </a:cxn>
              <a:cxn ang="0">
                <a:pos x="connsiteX26315" y="connsiteY26315"/>
              </a:cxn>
              <a:cxn ang="0">
                <a:pos x="connsiteX26316" y="connsiteY26316"/>
              </a:cxn>
              <a:cxn ang="0">
                <a:pos x="connsiteX26317" y="connsiteY26317"/>
              </a:cxn>
              <a:cxn ang="0">
                <a:pos x="connsiteX26318" y="connsiteY26318"/>
              </a:cxn>
              <a:cxn ang="0">
                <a:pos x="connsiteX26319" y="connsiteY26319"/>
              </a:cxn>
              <a:cxn ang="0">
                <a:pos x="connsiteX26320" y="connsiteY26320"/>
              </a:cxn>
              <a:cxn ang="0">
                <a:pos x="connsiteX26321" y="connsiteY26321"/>
              </a:cxn>
              <a:cxn ang="0">
                <a:pos x="connsiteX26322" y="connsiteY26322"/>
              </a:cxn>
              <a:cxn ang="0">
                <a:pos x="connsiteX26323" y="connsiteY26323"/>
              </a:cxn>
              <a:cxn ang="0">
                <a:pos x="connsiteX26324" y="connsiteY26324"/>
              </a:cxn>
              <a:cxn ang="0">
                <a:pos x="connsiteX26325" y="connsiteY26325"/>
              </a:cxn>
              <a:cxn ang="0">
                <a:pos x="connsiteX26326" y="connsiteY26326"/>
              </a:cxn>
              <a:cxn ang="0">
                <a:pos x="connsiteX26327" y="connsiteY26327"/>
              </a:cxn>
              <a:cxn ang="0">
                <a:pos x="connsiteX26328" y="connsiteY26328"/>
              </a:cxn>
              <a:cxn ang="0">
                <a:pos x="connsiteX26329" y="connsiteY26329"/>
              </a:cxn>
              <a:cxn ang="0">
                <a:pos x="connsiteX26330" y="connsiteY26330"/>
              </a:cxn>
              <a:cxn ang="0">
                <a:pos x="connsiteX26331" y="connsiteY26331"/>
              </a:cxn>
              <a:cxn ang="0">
                <a:pos x="connsiteX26332" y="connsiteY26332"/>
              </a:cxn>
              <a:cxn ang="0">
                <a:pos x="connsiteX26333" y="connsiteY26333"/>
              </a:cxn>
              <a:cxn ang="0">
                <a:pos x="connsiteX26334" y="connsiteY26334"/>
              </a:cxn>
              <a:cxn ang="0">
                <a:pos x="connsiteX26335" y="connsiteY26335"/>
              </a:cxn>
              <a:cxn ang="0">
                <a:pos x="connsiteX26336" y="connsiteY26336"/>
              </a:cxn>
              <a:cxn ang="0">
                <a:pos x="connsiteX26337" y="connsiteY26337"/>
              </a:cxn>
              <a:cxn ang="0">
                <a:pos x="connsiteX26338" y="connsiteY26338"/>
              </a:cxn>
              <a:cxn ang="0">
                <a:pos x="connsiteX26339" y="connsiteY26339"/>
              </a:cxn>
              <a:cxn ang="0">
                <a:pos x="connsiteX26340" y="connsiteY26340"/>
              </a:cxn>
              <a:cxn ang="0">
                <a:pos x="connsiteX26341" y="connsiteY26341"/>
              </a:cxn>
              <a:cxn ang="0">
                <a:pos x="connsiteX26342" y="connsiteY26342"/>
              </a:cxn>
              <a:cxn ang="0">
                <a:pos x="connsiteX26343" y="connsiteY26343"/>
              </a:cxn>
              <a:cxn ang="0">
                <a:pos x="connsiteX26344" y="connsiteY26344"/>
              </a:cxn>
              <a:cxn ang="0">
                <a:pos x="connsiteX26345" y="connsiteY26345"/>
              </a:cxn>
              <a:cxn ang="0">
                <a:pos x="connsiteX26346" y="connsiteY26346"/>
              </a:cxn>
              <a:cxn ang="0">
                <a:pos x="connsiteX26347" y="connsiteY26347"/>
              </a:cxn>
              <a:cxn ang="0">
                <a:pos x="connsiteX26348" y="connsiteY26348"/>
              </a:cxn>
              <a:cxn ang="0">
                <a:pos x="connsiteX26349" y="connsiteY26349"/>
              </a:cxn>
              <a:cxn ang="0">
                <a:pos x="connsiteX26350" y="connsiteY26350"/>
              </a:cxn>
              <a:cxn ang="0">
                <a:pos x="connsiteX26351" y="connsiteY26351"/>
              </a:cxn>
              <a:cxn ang="0">
                <a:pos x="connsiteX26352" y="connsiteY26352"/>
              </a:cxn>
              <a:cxn ang="0">
                <a:pos x="connsiteX26353" y="connsiteY26353"/>
              </a:cxn>
              <a:cxn ang="0">
                <a:pos x="connsiteX26354" y="connsiteY26354"/>
              </a:cxn>
              <a:cxn ang="0">
                <a:pos x="connsiteX26355" y="connsiteY26355"/>
              </a:cxn>
              <a:cxn ang="0">
                <a:pos x="connsiteX26356" y="connsiteY26356"/>
              </a:cxn>
              <a:cxn ang="0">
                <a:pos x="connsiteX26357" y="connsiteY26357"/>
              </a:cxn>
              <a:cxn ang="0">
                <a:pos x="connsiteX26358" y="connsiteY26358"/>
              </a:cxn>
              <a:cxn ang="0">
                <a:pos x="connsiteX26359" y="connsiteY26359"/>
              </a:cxn>
              <a:cxn ang="0">
                <a:pos x="connsiteX26360" y="connsiteY26360"/>
              </a:cxn>
              <a:cxn ang="0">
                <a:pos x="connsiteX26361" y="connsiteY26361"/>
              </a:cxn>
              <a:cxn ang="0">
                <a:pos x="connsiteX26362" y="connsiteY26362"/>
              </a:cxn>
              <a:cxn ang="0">
                <a:pos x="connsiteX26363" y="connsiteY26363"/>
              </a:cxn>
              <a:cxn ang="0">
                <a:pos x="connsiteX26364" y="connsiteY26364"/>
              </a:cxn>
              <a:cxn ang="0">
                <a:pos x="connsiteX26365" y="connsiteY26365"/>
              </a:cxn>
              <a:cxn ang="0">
                <a:pos x="connsiteX26366" y="connsiteY26366"/>
              </a:cxn>
              <a:cxn ang="0">
                <a:pos x="connsiteX26367" y="connsiteY26367"/>
              </a:cxn>
              <a:cxn ang="0">
                <a:pos x="connsiteX26368" y="connsiteY26368"/>
              </a:cxn>
              <a:cxn ang="0">
                <a:pos x="connsiteX26369" y="connsiteY26369"/>
              </a:cxn>
              <a:cxn ang="0">
                <a:pos x="connsiteX26370" y="connsiteY26370"/>
              </a:cxn>
              <a:cxn ang="0">
                <a:pos x="connsiteX26371" y="connsiteY26371"/>
              </a:cxn>
              <a:cxn ang="0">
                <a:pos x="connsiteX26372" y="connsiteY26372"/>
              </a:cxn>
              <a:cxn ang="0">
                <a:pos x="connsiteX26373" y="connsiteY26373"/>
              </a:cxn>
              <a:cxn ang="0">
                <a:pos x="connsiteX26374" y="connsiteY26374"/>
              </a:cxn>
              <a:cxn ang="0">
                <a:pos x="connsiteX26375" y="connsiteY26375"/>
              </a:cxn>
              <a:cxn ang="0">
                <a:pos x="connsiteX26376" y="connsiteY26376"/>
              </a:cxn>
              <a:cxn ang="0">
                <a:pos x="connsiteX26377" y="connsiteY26377"/>
              </a:cxn>
              <a:cxn ang="0">
                <a:pos x="connsiteX26378" y="connsiteY26378"/>
              </a:cxn>
              <a:cxn ang="0">
                <a:pos x="connsiteX26379" y="connsiteY26379"/>
              </a:cxn>
              <a:cxn ang="0">
                <a:pos x="connsiteX26380" y="connsiteY26380"/>
              </a:cxn>
              <a:cxn ang="0">
                <a:pos x="connsiteX26381" y="connsiteY26381"/>
              </a:cxn>
              <a:cxn ang="0">
                <a:pos x="connsiteX26382" y="connsiteY26382"/>
              </a:cxn>
              <a:cxn ang="0">
                <a:pos x="connsiteX26383" y="connsiteY26383"/>
              </a:cxn>
              <a:cxn ang="0">
                <a:pos x="connsiteX26384" y="connsiteY26384"/>
              </a:cxn>
              <a:cxn ang="0">
                <a:pos x="connsiteX26385" y="connsiteY26385"/>
              </a:cxn>
              <a:cxn ang="0">
                <a:pos x="connsiteX26386" y="connsiteY26386"/>
              </a:cxn>
              <a:cxn ang="0">
                <a:pos x="connsiteX26387" y="connsiteY26387"/>
              </a:cxn>
              <a:cxn ang="0">
                <a:pos x="connsiteX26388" y="connsiteY26388"/>
              </a:cxn>
              <a:cxn ang="0">
                <a:pos x="connsiteX26389" y="connsiteY26389"/>
              </a:cxn>
              <a:cxn ang="0">
                <a:pos x="connsiteX26390" y="connsiteY26390"/>
              </a:cxn>
              <a:cxn ang="0">
                <a:pos x="connsiteX26391" y="connsiteY26391"/>
              </a:cxn>
              <a:cxn ang="0">
                <a:pos x="connsiteX26392" y="connsiteY26392"/>
              </a:cxn>
              <a:cxn ang="0">
                <a:pos x="connsiteX26393" y="connsiteY26393"/>
              </a:cxn>
              <a:cxn ang="0">
                <a:pos x="connsiteX26394" y="connsiteY26394"/>
              </a:cxn>
              <a:cxn ang="0">
                <a:pos x="connsiteX26395" y="connsiteY26395"/>
              </a:cxn>
              <a:cxn ang="0">
                <a:pos x="connsiteX26396" y="connsiteY26396"/>
              </a:cxn>
              <a:cxn ang="0">
                <a:pos x="connsiteX26397" y="connsiteY26397"/>
              </a:cxn>
              <a:cxn ang="0">
                <a:pos x="connsiteX26398" y="connsiteY26398"/>
              </a:cxn>
              <a:cxn ang="0">
                <a:pos x="connsiteX26399" y="connsiteY26399"/>
              </a:cxn>
              <a:cxn ang="0">
                <a:pos x="connsiteX26400" y="connsiteY26400"/>
              </a:cxn>
              <a:cxn ang="0">
                <a:pos x="connsiteX26401" y="connsiteY26401"/>
              </a:cxn>
              <a:cxn ang="0">
                <a:pos x="connsiteX26402" y="connsiteY26402"/>
              </a:cxn>
              <a:cxn ang="0">
                <a:pos x="connsiteX26403" y="connsiteY26403"/>
              </a:cxn>
              <a:cxn ang="0">
                <a:pos x="connsiteX26404" y="connsiteY26404"/>
              </a:cxn>
              <a:cxn ang="0">
                <a:pos x="connsiteX26405" y="connsiteY26405"/>
              </a:cxn>
              <a:cxn ang="0">
                <a:pos x="connsiteX26406" y="connsiteY26406"/>
              </a:cxn>
              <a:cxn ang="0">
                <a:pos x="connsiteX26407" y="connsiteY26407"/>
              </a:cxn>
              <a:cxn ang="0">
                <a:pos x="connsiteX26408" y="connsiteY26408"/>
              </a:cxn>
              <a:cxn ang="0">
                <a:pos x="connsiteX26409" y="connsiteY26409"/>
              </a:cxn>
              <a:cxn ang="0">
                <a:pos x="connsiteX26410" y="connsiteY26410"/>
              </a:cxn>
              <a:cxn ang="0">
                <a:pos x="connsiteX26411" y="connsiteY26411"/>
              </a:cxn>
              <a:cxn ang="0">
                <a:pos x="connsiteX26412" y="connsiteY26412"/>
              </a:cxn>
              <a:cxn ang="0">
                <a:pos x="connsiteX26413" y="connsiteY26413"/>
              </a:cxn>
              <a:cxn ang="0">
                <a:pos x="connsiteX26414" y="connsiteY26414"/>
              </a:cxn>
              <a:cxn ang="0">
                <a:pos x="connsiteX26415" y="connsiteY26415"/>
              </a:cxn>
              <a:cxn ang="0">
                <a:pos x="connsiteX26416" y="connsiteY26416"/>
              </a:cxn>
              <a:cxn ang="0">
                <a:pos x="connsiteX26417" y="connsiteY26417"/>
              </a:cxn>
              <a:cxn ang="0">
                <a:pos x="connsiteX26418" y="connsiteY26418"/>
              </a:cxn>
              <a:cxn ang="0">
                <a:pos x="connsiteX26419" y="connsiteY26419"/>
              </a:cxn>
              <a:cxn ang="0">
                <a:pos x="connsiteX26420" y="connsiteY26420"/>
              </a:cxn>
              <a:cxn ang="0">
                <a:pos x="connsiteX26421" y="connsiteY26421"/>
              </a:cxn>
              <a:cxn ang="0">
                <a:pos x="connsiteX26422" y="connsiteY26422"/>
              </a:cxn>
              <a:cxn ang="0">
                <a:pos x="connsiteX26423" y="connsiteY26423"/>
              </a:cxn>
              <a:cxn ang="0">
                <a:pos x="connsiteX26424" y="connsiteY26424"/>
              </a:cxn>
              <a:cxn ang="0">
                <a:pos x="connsiteX26425" y="connsiteY26425"/>
              </a:cxn>
              <a:cxn ang="0">
                <a:pos x="connsiteX26426" y="connsiteY26426"/>
              </a:cxn>
              <a:cxn ang="0">
                <a:pos x="connsiteX26427" y="connsiteY26427"/>
              </a:cxn>
              <a:cxn ang="0">
                <a:pos x="connsiteX26428" y="connsiteY26428"/>
              </a:cxn>
              <a:cxn ang="0">
                <a:pos x="connsiteX26429" y="connsiteY26429"/>
              </a:cxn>
              <a:cxn ang="0">
                <a:pos x="connsiteX26430" y="connsiteY26430"/>
              </a:cxn>
              <a:cxn ang="0">
                <a:pos x="connsiteX26431" y="connsiteY26431"/>
              </a:cxn>
              <a:cxn ang="0">
                <a:pos x="connsiteX26432" y="connsiteY26432"/>
              </a:cxn>
              <a:cxn ang="0">
                <a:pos x="connsiteX26433" y="connsiteY26433"/>
              </a:cxn>
              <a:cxn ang="0">
                <a:pos x="connsiteX26434" y="connsiteY26434"/>
              </a:cxn>
              <a:cxn ang="0">
                <a:pos x="connsiteX26435" y="connsiteY26435"/>
              </a:cxn>
              <a:cxn ang="0">
                <a:pos x="connsiteX26436" y="connsiteY26436"/>
              </a:cxn>
              <a:cxn ang="0">
                <a:pos x="connsiteX26437" y="connsiteY26437"/>
              </a:cxn>
              <a:cxn ang="0">
                <a:pos x="connsiteX26438" y="connsiteY26438"/>
              </a:cxn>
              <a:cxn ang="0">
                <a:pos x="connsiteX26439" y="connsiteY26439"/>
              </a:cxn>
              <a:cxn ang="0">
                <a:pos x="connsiteX26440" y="connsiteY26440"/>
              </a:cxn>
              <a:cxn ang="0">
                <a:pos x="connsiteX26441" y="connsiteY26441"/>
              </a:cxn>
              <a:cxn ang="0">
                <a:pos x="connsiteX26442" y="connsiteY26442"/>
              </a:cxn>
              <a:cxn ang="0">
                <a:pos x="connsiteX26443" y="connsiteY26443"/>
              </a:cxn>
              <a:cxn ang="0">
                <a:pos x="connsiteX26444" y="connsiteY26444"/>
              </a:cxn>
              <a:cxn ang="0">
                <a:pos x="connsiteX26445" y="connsiteY26445"/>
              </a:cxn>
              <a:cxn ang="0">
                <a:pos x="connsiteX26446" y="connsiteY26446"/>
              </a:cxn>
              <a:cxn ang="0">
                <a:pos x="connsiteX26447" y="connsiteY26447"/>
              </a:cxn>
              <a:cxn ang="0">
                <a:pos x="connsiteX26448" y="connsiteY26448"/>
              </a:cxn>
              <a:cxn ang="0">
                <a:pos x="connsiteX26449" y="connsiteY26449"/>
              </a:cxn>
              <a:cxn ang="0">
                <a:pos x="connsiteX26450" y="connsiteY26450"/>
              </a:cxn>
              <a:cxn ang="0">
                <a:pos x="connsiteX26451" y="connsiteY26451"/>
              </a:cxn>
              <a:cxn ang="0">
                <a:pos x="connsiteX26452" y="connsiteY26452"/>
              </a:cxn>
              <a:cxn ang="0">
                <a:pos x="connsiteX26453" y="connsiteY26453"/>
              </a:cxn>
              <a:cxn ang="0">
                <a:pos x="connsiteX26454" y="connsiteY26454"/>
              </a:cxn>
              <a:cxn ang="0">
                <a:pos x="connsiteX26455" y="connsiteY26455"/>
              </a:cxn>
              <a:cxn ang="0">
                <a:pos x="connsiteX26456" y="connsiteY26456"/>
              </a:cxn>
              <a:cxn ang="0">
                <a:pos x="connsiteX26457" y="connsiteY26457"/>
              </a:cxn>
              <a:cxn ang="0">
                <a:pos x="connsiteX26458" y="connsiteY26458"/>
              </a:cxn>
              <a:cxn ang="0">
                <a:pos x="connsiteX26459" y="connsiteY26459"/>
              </a:cxn>
              <a:cxn ang="0">
                <a:pos x="connsiteX26460" y="connsiteY26460"/>
              </a:cxn>
              <a:cxn ang="0">
                <a:pos x="connsiteX26461" y="connsiteY26461"/>
              </a:cxn>
              <a:cxn ang="0">
                <a:pos x="connsiteX26462" y="connsiteY26462"/>
              </a:cxn>
              <a:cxn ang="0">
                <a:pos x="connsiteX26463" y="connsiteY26463"/>
              </a:cxn>
              <a:cxn ang="0">
                <a:pos x="connsiteX26464" y="connsiteY26464"/>
              </a:cxn>
              <a:cxn ang="0">
                <a:pos x="connsiteX26465" y="connsiteY26465"/>
              </a:cxn>
              <a:cxn ang="0">
                <a:pos x="connsiteX26466" y="connsiteY26466"/>
              </a:cxn>
              <a:cxn ang="0">
                <a:pos x="connsiteX26467" y="connsiteY26467"/>
              </a:cxn>
              <a:cxn ang="0">
                <a:pos x="connsiteX26468" y="connsiteY26468"/>
              </a:cxn>
              <a:cxn ang="0">
                <a:pos x="connsiteX26469" y="connsiteY26469"/>
              </a:cxn>
              <a:cxn ang="0">
                <a:pos x="connsiteX26470" y="connsiteY26470"/>
              </a:cxn>
              <a:cxn ang="0">
                <a:pos x="connsiteX26471" y="connsiteY26471"/>
              </a:cxn>
              <a:cxn ang="0">
                <a:pos x="connsiteX26472" y="connsiteY26472"/>
              </a:cxn>
              <a:cxn ang="0">
                <a:pos x="connsiteX26473" y="connsiteY26473"/>
              </a:cxn>
              <a:cxn ang="0">
                <a:pos x="connsiteX26474" y="connsiteY26474"/>
              </a:cxn>
              <a:cxn ang="0">
                <a:pos x="connsiteX26475" y="connsiteY26475"/>
              </a:cxn>
              <a:cxn ang="0">
                <a:pos x="connsiteX26476" y="connsiteY26476"/>
              </a:cxn>
              <a:cxn ang="0">
                <a:pos x="connsiteX26477" y="connsiteY26477"/>
              </a:cxn>
              <a:cxn ang="0">
                <a:pos x="connsiteX26478" y="connsiteY26478"/>
              </a:cxn>
              <a:cxn ang="0">
                <a:pos x="connsiteX26479" y="connsiteY26479"/>
              </a:cxn>
              <a:cxn ang="0">
                <a:pos x="connsiteX26480" y="connsiteY26480"/>
              </a:cxn>
              <a:cxn ang="0">
                <a:pos x="connsiteX26481" y="connsiteY26481"/>
              </a:cxn>
              <a:cxn ang="0">
                <a:pos x="connsiteX26482" y="connsiteY26482"/>
              </a:cxn>
              <a:cxn ang="0">
                <a:pos x="connsiteX26483" y="connsiteY26483"/>
              </a:cxn>
              <a:cxn ang="0">
                <a:pos x="connsiteX26484" y="connsiteY26484"/>
              </a:cxn>
              <a:cxn ang="0">
                <a:pos x="connsiteX26485" y="connsiteY26485"/>
              </a:cxn>
              <a:cxn ang="0">
                <a:pos x="connsiteX26486" y="connsiteY26486"/>
              </a:cxn>
              <a:cxn ang="0">
                <a:pos x="connsiteX26487" y="connsiteY26487"/>
              </a:cxn>
              <a:cxn ang="0">
                <a:pos x="connsiteX26488" y="connsiteY26488"/>
              </a:cxn>
              <a:cxn ang="0">
                <a:pos x="connsiteX26489" y="connsiteY26489"/>
              </a:cxn>
              <a:cxn ang="0">
                <a:pos x="connsiteX26490" y="connsiteY26490"/>
              </a:cxn>
              <a:cxn ang="0">
                <a:pos x="connsiteX26491" y="connsiteY26491"/>
              </a:cxn>
              <a:cxn ang="0">
                <a:pos x="connsiteX26492" y="connsiteY26492"/>
              </a:cxn>
              <a:cxn ang="0">
                <a:pos x="connsiteX26493" y="connsiteY26493"/>
              </a:cxn>
              <a:cxn ang="0">
                <a:pos x="connsiteX26494" y="connsiteY26494"/>
              </a:cxn>
              <a:cxn ang="0">
                <a:pos x="connsiteX26495" y="connsiteY26495"/>
              </a:cxn>
              <a:cxn ang="0">
                <a:pos x="connsiteX26496" y="connsiteY26496"/>
              </a:cxn>
              <a:cxn ang="0">
                <a:pos x="connsiteX26497" y="connsiteY26497"/>
              </a:cxn>
              <a:cxn ang="0">
                <a:pos x="connsiteX26498" y="connsiteY26498"/>
              </a:cxn>
              <a:cxn ang="0">
                <a:pos x="connsiteX26499" y="connsiteY26499"/>
              </a:cxn>
              <a:cxn ang="0">
                <a:pos x="connsiteX26500" y="connsiteY26500"/>
              </a:cxn>
              <a:cxn ang="0">
                <a:pos x="connsiteX26501" y="connsiteY26501"/>
              </a:cxn>
              <a:cxn ang="0">
                <a:pos x="connsiteX26502" y="connsiteY26502"/>
              </a:cxn>
              <a:cxn ang="0">
                <a:pos x="connsiteX26503" y="connsiteY26503"/>
              </a:cxn>
              <a:cxn ang="0">
                <a:pos x="connsiteX26504" y="connsiteY26504"/>
              </a:cxn>
              <a:cxn ang="0">
                <a:pos x="connsiteX26505" y="connsiteY26505"/>
              </a:cxn>
              <a:cxn ang="0">
                <a:pos x="connsiteX26506" y="connsiteY26506"/>
              </a:cxn>
              <a:cxn ang="0">
                <a:pos x="connsiteX26507" y="connsiteY26507"/>
              </a:cxn>
              <a:cxn ang="0">
                <a:pos x="connsiteX26508" y="connsiteY26508"/>
              </a:cxn>
              <a:cxn ang="0">
                <a:pos x="connsiteX26509" y="connsiteY26509"/>
              </a:cxn>
              <a:cxn ang="0">
                <a:pos x="connsiteX26510" y="connsiteY26510"/>
              </a:cxn>
              <a:cxn ang="0">
                <a:pos x="connsiteX26511" y="connsiteY26511"/>
              </a:cxn>
              <a:cxn ang="0">
                <a:pos x="connsiteX26512" y="connsiteY26512"/>
              </a:cxn>
              <a:cxn ang="0">
                <a:pos x="connsiteX26513" y="connsiteY26513"/>
              </a:cxn>
              <a:cxn ang="0">
                <a:pos x="connsiteX26514" y="connsiteY26514"/>
              </a:cxn>
              <a:cxn ang="0">
                <a:pos x="connsiteX26515" y="connsiteY26515"/>
              </a:cxn>
              <a:cxn ang="0">
                <a:pos x="connsiteX26516" y="connsiteY26516"/>
              </a:cxn>
              <a:cxn ang="0">
                <a:pos x="connsiteX26517" y="connsiteY26517"/>
              </a:cxn>
              <a:cxn ang="0">
                <a:pos x="connsiteX26518" y="connsiteY26518"/>
              </a:cxn>
              <a:cxn ang="0">
                <a:pos x="connsiteX26519" y="connsiteY26519"/>
              </a:cxn>
              <a:cxn ang="0">
                <a:pos x="connsiteX26520" y="connsiteY26520"/>
              </a:cxn>
              <a:cxn ang="0">
                <a:pos x="connsiteX26521" y="connsiteY26521"/>
              </a:cxn>
              <a:cxn ang="0">
                <a:pos x="connsiteX26522" y="connsiteY26522"/>
              </a:cxn>
              <a:cxn ang="0">
                <a:pos x="connsiteX26523" y="connsiteY26523"/>
              </a:cxn>
              <a:cxn ang="0">
                <a:pos x="connsiteX26524" y="connsiteY26524"/>
              </a:cxn>
              <a:cxn ang="0">
                <a:pos x="connsiteX26525" y="connsiteY26525"/>
              </a:cxn>
              <a:cxn ang="0">
                <a:pos x="connsiteX26526" y="connsiteY26526"/>
              </a:cxn>
              <a:cxn ang="0">
                <a:pos x="connsiteX26527" y="connsiteY26527"/>
              </a:cxn>
              <a:cxn ang="0">
                <a:pos x="connsiteX26528" y="connsiteY26528"/>
              </a:cxn>
              <a:cxn ang="0">
                <a:pos x="connsiteX26529" y="connsiteY26529"/>
              </a:cxn>
              <a:cxn ang="0">
                <a:pos x="connsiteX26530" y="connsiteY26530"/>
              </a:cxn>
              <a:cxn ang="0">
                <a:pos x="connsiteX26531" y="connsiteY26531"/>
              </a:cxn>
              <a:cxn ang="0">
                <a:pos x="connsiteX26532" y="connsiteY26532"/>
              </a:cxn>
              <a:cxn ang="0">
                <a:pos x="connsiteX26533" y="connsiteY26533"/>
              </a:cxn>
              <a:cxn ang="0">
                <a:pos x="connsiteX26534" y="connsiteY26534"/>
              </a:cxn>
              <a:cxn ang="0">
                <a:pos x="connsiteX26535" y="connsiteY26535"/>
              </a:cxn>
              <a:cxn ang="0">
                <a:pos x="connsiteX26536" y="connsiteY26536"/>
              </a:cxn>
              <a:cxn ang="0">
                <a:pos x="connsiteX26537" y="connsiteY26537"/>
              </a:cxn>
              <a:cxn ang="0">
                <a:pos x="connsiteX26538" y="connsiteY26538"/>
              </a:cxn>
              <a:cxn ang="0">
                <a:pos x="connsiteX26539" y="connsiteY26539"/>
              </a:cxn>
              <a:cxn ang="0">
                <a:pos x="connsiteX26540" y="connsiteY26540"/>
              </a:cxn>
              <a:cxn ang="0">
                <a:pos x="connsiteX26541" y="connsiteY26541"/>
              </a:cxn>
              <a:cxn ang="0">
                <a:pos x="connsiteX26542" y="connsiteY26542"/>
              </a:cxn>
              <a:cxn ang="0">
                <a:pos x="connsiteX26543" y="connsiteY26543"/>
              </a:cxn>
              <a:cxn ang="0">
                <a:pos x="connsiteX26544" y="connsiteY26544"/>
              </a:cxn>
              <a:cxn ang="0">
                <a:pos x="connsiteX26545" y="connsiteY26545"/>
              </a:cxn>
              <a:cxn ang="0">
                <a:pos x="connsiteX26546" y="connsiteY26546"/>
              </a:cxn>
              <a:cxn ang="0">
                <a:pos x="connsiteX26547" y="connsiteY26547"/>
              </a:cxn>
              <a:cxn ang="0">
                <a:pos x="connsiteX26548" y="connsiteY26548"/>
              </a:cxn>
              <a:cxn ang="0">
                <a:pos x="connsiteX26549" y="connsiteY26549"/>
              </a:cxn>
              <a:cxn ang="0">
                <a:pos x="connsiteX26550" y="connsiteY26550"/>
              </a:cxn>
              <a:cxn ang="0">
                <a:pos x="connsiteX26551" y="connsiteY26551"/>
              </a:cxn>
              <a:cxn ang="0">
                <a:pos x="connsiteX26552" y="connsiteY26552"/>
              </a:cxn>
              <a:cxn ang="0">
                <a:pos x="connsiteX26553" y="connsiteY26553"/>
              </a:cxn>
              <a:cxn ang="0">
                <a:pos x="connsiteX26554" y="connsiteY26554"/>
              </a:cxn>
              <a:cxn ang="0">
                <a:pos x="connsiteX26555" y="connsiteY26555"/>
              </a:cxn>
              <a:cxn ang="0">
                <a:pos x="connsiteX26556" y="connsiteY26556"/>
              </a:cxn>
              <a:cxn ang="0">
                <a:pos x="connsiteX26557" y="connsiteY26557"/>
              </a:cxn>
              <a:cxn ang="0">
                <a:pos x="connsiteX26558" y="connsiteY26558"/>
              </a:cxn>
              <a:cxn ang="0">
                <a:pos x="connsiteX26559" y="connsiteY26559"/>
              </a:cxn>
              <a:cxn ang="0">
                <a:pos x="connsiteX26560" y="connsiteY26560"/>
              </a:cxn>
              <a:cxn ang="0">
                <a:pos x="connsiteX26561" y="connsiteY26561"/>
              </a:cxn>
              <a:cxn ang="0">
                <a:pos x="connsiteX26562" y="connsiteY26562"/>
              </a:cxn>
              <a:cxn ang="0">
                <a:pos x="connsiteX26563" y="connsiteY26563"/>
              </a:cxn>
              <a:cxn ang="0">
                <a:pos x="connsiteX26564" y="connsiteY26564"/>
              </a:cxn>
              <a:cxn ang="0">
                <a:pos x="connsiteX26565" y="connsiteY26565"/>
              </a:cxn>
              <a:cxn ang="0">
                <a:pos x="connsiteX26566" y="connsiteY26566"/>
              </a:cxn>
              <a:cxn ang="0">
                <a:pos x="connsiteX26567" y="connsiteY26567"/>
              </a:cxn>
              <a:cxn ang="0">
                <a:pos x="connsiteX26568" y="connsiteY26568"/>
              </a:cxn>
              <a:cxn ang="0">
                <a:pos x="connsiteX26569" y="connsiteY26569"/>
              </a:cxn>
              <a:cxn ang="0">
                <a:pos x="connsiteX26570" y="connsiteY26570"/>
              </a:cxn>
              <a:cxn ang="0">
                <a:pos x="connsiteX26571" y="connsiteY26571"/>
              </a:cxn>
              <a:cxn ang="0">
                <a:pos x="connsiteX26572" y="connsiteY26572"/>
              </a:cxn>
              <a:cxn ang="0">
                <a:pos x="connsiteX26573" y="connsiteY26573"/>
              </a:cxn>
              <a:cxn ang="0">
                <a:pos x="connsiteX26574" y="connsiteY26574"/>
              </a:cxn>
              <a:cxn ang="0">
                <a:pos x="connsiteX26575" y="connsiteY26575"/>
              </a:cxn>
              <a:cxn ang="0">
                <a:pos x="connsiteX26576" y="connsiteY26576"/>
              </a:cxn>
              <a:cxn ang="0">
                <a:pos x="connsiteX26577" y="connsiteY26577"/>
              </a:cxn>
              <a:cxn ang="0">
                <a:pos x="connsiteX26578" y="connsiteY26578"/>
              </a:cxn>
              <a:cxn ang="0">
                <a:pos x="connsiteX26579" y="connsiteY26579"/>
              </a:cxn>
              <a:cxn ang="0">
                <a:pos x="connsiteX26580" y="connsiteY26580"/>
              </a:cxn>
              <a:cxn ang="0">
                <a:pos x="connsiteX26581" y="connsiteY26581"/>
              </a:cxn>
              <a:cxn ang="0">
                <a:pos x="connsiteX26582" y="connsiteY26582"/>
              </a:cxn>
              <a:cxn ang="0">
                <a:pos x="connsiteX26583" y="connsiteY26583"/>
              </a:cxn>
              <a:cxn ang="0">
                <a:pos x="connsiteX26584" y="connsiteY26584"/>
              </a:cxn>
              <a:cxn ang="0">
                <a:pos x="connsiteX26585" y="connsiteY26585"/>
              </a:cxn>
              <a:cxn ang="0">
                <a:pos x="connsiteX26586" y="connsiteY26586"/>
              </a:cxn>
              <a:cxn ang="0">
                <a:pos x="connsiteX26587" y="connsiteY26587"/>
              </a:cxn>
              <a:cxn ang="0">
                <a:pos x="connsiteX26588" y="connsiteY26588"/>
              </a:cxn>
              <a:cxn ang="0">
                <a:pos x="connsiteX26589" y="connsiteY26589"/>
              </a:cxn>
              <a:cxn ang="0">
                <a:pos x="connsiteX26590" y="connsiteY26590"/>
              </a:cxn>
              <a:cxn ang="0">
                <a:pos x="connsiteX26591" y="connsiteY26591"/>
              </a:cxn>
              <a:cxn ang="0">
                <a:pos x="connsiteX26592" y="connsiteY26592"/>
              </a:cxn>
              <a:cxn ang="0">
                <a:pos x="connsiteX26593" y="connsiteY26593"/>
              </a:cxn>
              <a:cxn ang="0">
                <a:pos x="connsiteX26594" y="connsiteY26594"/>
              </a:cxn>
              <a:cxn ang="0">
                <a:pos x="connsiteX26595" y="connsiteY26595"/>
              </a:cxn>
              <a:cxn ang="0">
                <a:pos x="connsiteX26596" y="connsiteY26596"/>
              </a:cxn>
              <a:cxn ang="0">
                <a:pos x="connsiteX26597" y="connsiteY26597"/>
              </a:cxn>
              <a:cxn ang="0">
                <a:pos x="connsiteX26598" y="connsiteY26598"/>
              </a:cxn>
              <a:cxn ang="0">
                <a:pos x="connsiteX26599" y="connsiteY26599"/>
              </a:cxn>
              <a:cxn ang="0">
                <a:pos x="connsiteX26600" y="connsiteY26600"/>
              </a:cxn>
              <a:cxn ang="0">
                <a:pos x="connsiteX26601" y="connsiteY26601"/>
              </a:cxn>
              <a:cxn ang="0">
                <a:pos x="connsiteX26602" y="connsiteY26602"/>
              </a:cxn>
              <a:cxn ang="0">
                <a:pos x="connsiteX26603" y="connsiteY26603"/>
              </a:cxn>
              <a:cxn ang="0">
                <a:pos x="connsiteX26604" y="connsiteY26604"/>
              </a:cxn>
              <a:cxn ang="0">
                <a:pos x="connsiteX26605" y="connsiteY26605"/>
              </a:cxn>
              <a:cxn ang="0">
                <a:pos x="connsiteX26606" y="connsiteY26606"/>
              </a:cxn>
              <a:cxn ang="0">
                <a:pos x="connsiteX26607" y="connsiteY26607"/>
              </a:cxn>
              <a:cxn ang="0">
                <a:pos x="connsiteX26608" y="connsiteY26608"/>
              </a:cxn>
              <a:cxn ang="0">
                <a:pos x="connsiteX26609" y="connsiteY26609"/>
              </a:cxn>
              <a:cxn ang="0">
                <a:pos x="connsiteX26610" y="connsiteY26610"/>
              </a:cxn>
              <a:cxn ang="0">
                <a:pos x="connsiteX26611" y="connsiteY26611"/>
              </a:cxn>
              <a:cxn ang="0">
                <a:pos x="connsiteX26612" y="connsiteY26612"/>
              </a:cxn>
              <a:cxn ang="0">
                <a:pos x="connsiteX26613" y="connsiteY26613"/>
              </a:cxn>
              <a:cxn ang="0">
                <a:pos x="connsiteX26614" y="connsiteY26614"/>
              </a:cxn>
              <a:cxn ang="0">
                <a:pos x="connsiteX26615" y="connsiteY26615"/>
              </a:cxn>
              <a:cxn ang="0">
                <a:pos x="connsiteX26616" y="connsiteY26616"/>
              </a:cxn>
              <a:cxn ang="0">
                <a:pos x="connsiteX26617" y="connsiteY26617"/>
              </a:cxn>
              <a:cxn ang="0">
                <a:pos x="connsiteX26618" y="connsiteY26618"/>
              </a:cxn>
              <a:cxn ang="0">
                <a:pos x="connsiteX26619" y="connsiteY26619"/>
              </a:cxn>
              <a:cxn ang="0">
                <a:pos x="connsiteX26620" y="connsiteY26620"/>
              </a:cxn>
              <a:cxn ang="0">
                <a:pos x="connsiteX26621" y="connsiteY26621"/>
              </a:cxn>
              <a:cxn ang="0">
                <a:pos x="connsiteX26622" y="connsiteY26622"/>
              </a:cxn>
              <a:cxn ang="0">
                <a:pos x="connsiteX26623" y="connsiteY26623"/>
              </a:cxn>
              <a:cxn ang="0">
                <a:pos x="connsiteX26624" y="connsiteY26624"/>
              </a:cxn>
              <a:cxn ang="0">
                <a:pos x="connsiteX26625" y="connsiteY26625"/>
              </a:cxn>
              <a:cxn ang="0">
                <a:pos x="connsiteX26626" y="connsiteY26626"/>
              </a:cxn>
              <a:cxn ang="0">
                <a:pos x="connsiteX26627" y="connsiteY26627"/>
              </a:cxn>
              <a:cxn ang="0">
                <a:pos x="connsiteX26628" y="connsiteY26628"/>
              </a:cxn>
              <a:cxn ang="0">
                <a:pos x="connsiteX26629" y="connsiteY26629"/>
              </a:cxn>
              <a:cxn ang="0">
                <a:pos x="connsiteX26630" y="connsiteY26630"/>
              </a:cxn>
              <a:cxn ang="0">
                <a:pos x="connsiteX26631" y="connsiteY26631"/>
              </a:cxn>
              <a:cxn ang="0">
                <a:pos x="connsiteX26632" y="connsiteY26632"/>
              </a:cxn>
              <a:cxn ang="0">
                <a:pos x="connsiteX26633" y="connsiteY26633"/>
              </a:cxn>
              <a:cxn ang="0">
                <a:pos x="connsiteX26634" y="connsiteY26634"/>
              </a:cxn>
              <a:cxn ang="0">
                <a:pos x="connsiteX26635" y="connsiteY26635"/>
              </a:cxn>
              <a:cxn ang="0">
                <a:pos x="connsiteX26636" y="connsiteY26636"/>
              </a:cxn>
              <a:cxn ang="0">
                <a:pos x="connsiteX26637" y="connsiteY26637"/>
              </a:cxn>
              <a:cxn ang="0">
                <a:pos x="connsiteX26638" y="connsiteY26638"/>
              </a:cxn>
              <a:cxn ang="0">
                <a:pos x="connsiteX26639" y="connsiteY26639"/>
              </a:cxn>
              <a:cxn ang="0">
                <a:pos x="connsiteX26640" y="connsiteY26640"/>
              </a:cxn>
              <a:cxn ang="0">
                <a:pos x="connsiteX26641" y="connsiteY26641"/>
              </a:cxn>
              <a:cxn ang="0">
                <a:pos x="connsiteX26642" y="connsiteY26642"/>
              </a:cxn>
              <a:cxn ang="0">
                <a:pos x="connsiteX26643" y="connsiteY26643"/>
              </a:cxn>
              <a:cxn ang="0">
                <a:pos x="connsiteX26644" y="connsiteY26644"/>
              </a:cxn>
              <a:cxn ang="0">
                <a:pos x="connsiteX26645" y="connsiteY26645"/>
              </a:cxn>
              <a:cxn ang="0">
                <a:pos x="connsiteX26646" y="connsiteY26646"/>
              </a:cxn>
              <a:cxn ang="0">
                <a:pos x="connsiteX26647" y="connsiteY26647"/>
              </a:cxn>
              <a:cxn ang="0">
                <a:pos x="connsiteX26648" y="connsiteY26648"/>
              </a:cxn>
              <a:cxn ang="0">
                <a:pos x="connsiteX26649" y="connsiteY26649"/>
              </a:cxn>
              <a:cxn ang="0">
                <a:pos x="connsiteX26650" y="connsiteY26650"/>
              </a:cxn>
              <a:cxn ang="0">
                <a:pos x="connsiteX26651" y="connsiteY26651"/>
              </a:cxn>
              <a:cxn ang="0">
                <a:pos x="connsiteX26652" y="connsiteY26652"/>
              </a:cxn>
              <a:cxn ang="0">
                <a:pos x="connsiteX26653" y="connsiteY26653"/>
              </a:cxn>
              <a:cxn ang="0">
                <a:pos x="connsiteX26654" y="connsiteY26654"/>
              </a:cxn>
              <a:cxn ang="0">
                <a:pos x="connsiteX26655" y="connsiteY26655"/>
              </a:cxn>
              <a:cxn ang="0">
                <a:pos x="connsiteX26656" y="connsiteY26656"/>
              </a:cxn>
              <a:cxn ang="0">
                <a:pos x="connsiteX26657" y="connsiteY26657"/>
              </a:cxn>
              <a:cxn ang="0">
                <a:pos x="connsiteX26658" y="connsiteY26658"/>
              </a:cxn>
              <a:cxn ang="0">
                <a:pos x="connsiteX26659" y="connsiteY26659"/>
              </a:cxn>
              <a:cxn ang="0">
                <a:pos x="connsiteX26660" y="connsiteY26660"/>
              </a:cxn>
              <a:cxn ang="0">
                <a:pos x="connsiteX26661" y="connsiteY26661"/>
              </a:cxn>
              <a:cxn ang="0">
                <a:pos x="connsiteX26662" y="connsiteY26662"/>
              </a:cxn>
              <a:cxn ang="0">
                <a:pos x="connsiteX26663" y="connsiteY26663"/>
              </a:cxn>
              <a:cxn ang="0">
                <a:pos x="connsiteX26664" y="connsiteY26664"/>
              </a:cxn>
              <a:cxn ang="0">
                <a:pos x="connsiteX26665" y="connsiteY26665"/>
              </a:cxn>
              <a:cxn ang="0">
                <a:pos x="connsiteX26666" y="connsiteY26666"/>
              </a:cxn>
              <a:cxn ang="0">
                <a:pos x="connsiteX26667" y="connsiteY26667"/>
              </a:cxn>
              <a:cxn ang="0">
                <a:pos x="connsiteX26668" y="connsiteY26668"/>
              </a:cxn>
              <a:cxn ang="0">
                <a:pos x="connsiteX26669" y="connsiteY26669"/>
              </a:cxn>
              <a:cxn ang="0">
                <a:pos x="connsiteX26670" y="connsiteY26670"/>
              </a:cxn>
              <a:cxn ang="0">
                <a:pos x="connsiteX26671" y="connsiteY26671"/>
              </a:cxn>
              <a:cxn ang="0">
                <a:pos x="connsiteX26672" y="connsiteY26672"/>
              </a:cxn>
              <a:cxn ang="0">
                <a:pos x="connsiteX26673" y="connsiteY26673"/>
              </a:cxn>
              <a:cxn ang="0">
                <a:pos x="connsiteX26674" y="connsiteY26674"/>
              </a:cxn>
              <a:cxn ang="0">
                <a:pos x="connsiteX26675" y="connsiteY26675"/>
              </a:cxn>
              <a:cxn ang="0">
                <a:pos x="connsiteX26676" y="connsiteY26676"/>
              </a:cxn>
              <a:cxn ang="0">
                <a:pos x="connsiteX26677" y="connsiteY26677"/>
              </a:cxn>
              <a:cxn ang="0">
                <a:pos x="connsiteX26678" y="connsiteY26678"/>
              </a:cxn>
              <a:cxn ang="0">
                <a:pos x="connsiteX26679" y="connsiteY26679"/>
              </a:cxn>
              <a:cxn ang="0">
                <a:pos x="connsiteX26680" y="connsiteY26680"/>
              </a:cxn>
              <a:cxn ang="0">
                <a:pos x="connsiteX26681" y="connsiteY26681"/>
              </a:cxn>
              <a:cxn ang="0">
                <a:pos x="connsiteX26682" y="connsiteY26682"/>
              </a:cxn>
              <a:cxn ang="0">
                <a:pos x="connsiteX26683" y="connsiteY26683"/>
              </a:cxn>
              <a:cxn ang="0">
                <a:pos x="connsiteX26684" y="connsiteY26684"/>
              </a:cxn>
              <a:cxn ang="0">
                <a:pos x="connsiteX26685" y="connsiteY26685"/>
              </a:cxn>
              <a:cxn ang="0">
                <a:pos x="connsiteX26686" y="connsiteY26686"/>
              </a:cxn>
              <a:cxn ang="0">
                <a:pos x="connsiteX26687" y="connsiteY26687"/>
              </a:cxn>
              <a:cxn ang="0">
                <a:pos x="connsiteX26688" y="connsiteY26688"/>
              </a:cxn>
              <a:cxn ang="0">
                <a:pos x="connsiteX26689" y="connsiteY26689"/>
              </a:cxn>
              <a:cxn ang="0">
                <a:pos x="connsiteX26690" y="connsiteY26690"/>
              </a:cxn>
              <a:cxn ang="0">
                <a:pos x="connsiteX26691" y="connsiteY26691"/>
              </a:cxn>
              <a:cxn ang="0">
                <a:pos x="connsiteX26692" y="connsiteY26692"/>
              </a:cxn>
              <a:cxn ang="0">
                <a:pos x="connsiteX26693" y="connsiteY26693"/>
              </a:cxn>
              <a:cxn ang="0">
                <a:pos x="connsiteX26694" y="connsiteY26694"/>
              </a:cxn>
              <a:cxn ang="0">
                <a:pos x="connsiteX26695" y="connsiteY26695"/>
              </a:cxn>
              <a:cxn ang="0">
                <a:pos x="connsiteX26696" y="connsiteY26696"/>
              </a:cxn>
              <a:cxn ang="0">
                <a:pos x="connsiteX26697" y="connsiteY26697"/>
              </a:cxn>
              <a:cxn ang="0">
                <a:pos x="connsiteX26698" y="connsiteY26698"/>
              </a:cxn>
              <a:cxn ang="0">
                <a:pos x="connsiteX26699" y="connsiteY26699"/>
              </a:cxn>
              <a:cxn ang="0">
                <a:pos x="connsiteX26700" y="connsiteY26700"/>
              </a:cxn>
              <a:cxn ang="0">
                <a:pos x="connsiteX26701" y="connsiteY26701"/>
              </a:cxn>
              <a:cxn ang="0">
                <a:pos x="connsiteX26702" y="connsiteY26702"/>
              </a:cxn>
              <a:cxn ang="0">
                <a:pos x="connsiteX26703" y="connsiteY26703"/>
              </a:cxn>
              <a:cxn ang="0">
                <a:pos x="connsiteX26704" y="connsiteY26704"/>
              </a:cxn>
              <a:cxn ang="0">
                <a:pos x="connsiteX26705" y="connsiteY26705"/>
              </a:cxn>
              <a:cxn ang="0">
                <a:pos x="connsiteX26706" y="connsiteY26706"/>
              </a:cxn>
              <a:cxn ang="0">
                <a:pos x="connsiteX26707" y="connsiteY26707"/>
              </a:cxn>
              <a:cxn ang="0">
                <a:pos x="connsiteX26708" y="connsiteY26708"/>
              </a:cxn>
              <a:cxn ang="0">
                <a:pos x="connsiteX26709" y="connsiteY26709"/>
              </a:cxn>
              <a:cxn ang="0">
                <a:pos x="connsiteX26710" y="connsiteY26710"/>
              </a:cxn>
              <a:cxn ang="0">
                <a:pos x="connsiteX26711" y="connsiteY26711"/>
              </a:cxn>
              <a:cxn ang="0">
                <a:pos x="connsiteX26712" y="connsiteY26712"/>
              </a:cxn>
              <a:cxn ang="0">
                <a:pos x="connsiteX26713" y="connsiteY26713"/>
              </a:cxn>
              <a:cxn ang="0">
                <a:pos x="connsiteX26714" y="connsiteY26714"/>
              </a:cxn>
              <a:cxn ang="0">
                <a:pos x="connsiteX26715" y="connsiteY26715"/>
              </a:cxn>
              <a:cxn ang="0">
                <a:pos x="connsiteX26716" y="connsiteY26716"/>
              </a:cxn>
              <a:cxn ang="0">
                <a:pos x="connsiteX26717" y="connsiteY26717"/>
              </a:cxn>
              <a:cxn ang="0">
                <a:pos x="connsiteX26718" y="connsiteY26718"/>
              </a:cxn>
              <a:cxn ang="0">
                <a:pos x="connsiteX26719" y="connsiteY26719"/>
              </a:cxn>
              <a:cxn ang="0">
                <a:pos x="connsiteX26720" y="connsiteY26720"/>
              </a:cxn>
              <a:cxn ang="0">
                <a:pos x="connsiteX26721" y="connsiteY26721"/>
              </a:cxn>
              <a:cxn ang="0">
                <a:pos x="connsiteX26722" y="connsiteY26722"/>
              </a:cxn>
              <a:cxn ang="0">
                <a:pos x="connsiteX26723" y="connsiteY26723"/>
              </a:cxn>
              <a:cxn ang="0">
                <a:pos x="connsiteX26724" y="connsiteY26724"/>
              </a:cxn>
              <a:cxn ang="0">
                <a:pos x="connsiteX26725" y="connsiteY26725"/>
              </a:cxn>
              <a:cxn ang="0">
                <a:pos x="connsiteX26726" y="connsiteY26726"/>
              </a:cxn>
              <a:cxn ang="0">
                <a:pos x="connsiteX26727" y="connsiteY26727"/>
              </a:cxn>
              <a:cxn ang="0">
                <a:pos x="connsiteX26728" y="connsiteY26728"/>
              </a:cxn>
              <a:cxn ang="0">
                <a:pos x="connsiteX26729" y="connsiteY26729"/>
              </a:cxn>
              <a:cxn ang="0">
                <a:pos x="connsiteX26730" y="connsiteY26730"/>
              </a:cxn>
              <a:cxn ang="0">
                <a:pos x="connsiteX26731" y="connsiteY26731"/>
              </a:cxn>
              <a:cxn ang="0">
                <a:pos x="connsiteX26732" y="connsiteY26732"/>
              </a:cxn>
              <a:cxn ang="0">
                <a:pos x="connsiteX26733" y="connsiteY26733"/>
              </a:cxn>
              <a:cxn ang="0">
                <a:pos x="connsiteX26734" y="connsiteY26734"/>
              </a:cxn>
              <a:cxn ang="0">
                <a:pos x="connsiteX26735" y="connsiteY26735"/>
              </a:cxn>
              <a:cxn ang="0">
                <a:pos x="connsiteX26736" y="connsiteY26736"/>
              </a:cxn>
              <a:cxn ang="0">
                <a:pos x="connsiteX26737" y="connsiteY26737"/>
              </a:cxn>
              <a:cxn ang="0">
                <a:pos x="connsiteX26738" y="connsiteY26738"/>
              </a:cxn>
              <a:cxn ang="0">
                <a:pos x="connsiteX26739" y="connsiteY26739"/>
              </a:cxn>
              <a:cxn ang="0">
                <a:pos x="connsiteX26740" y="connsiteY26740"/>
              </a:cxn>
              <a:cxn ang="0">
                <a:pos x="connsiteX26741" y="connsiteY26741"/>
              </a:cxn>
              <a:cxn ang="0">
                <a:pos x="connsiteX26742" y="connsiteY26742"/>
              </a:cxn>
              <a:cxn ang="0">
                <a:pos x="connsiteX26743" y="connsiteY26743"/>
              </a:cxn>
              <a:cxn ang="0">
                <a:pos x="connsiteX26744" y="connsiteY26744"/>
              </a:cxn>
              <a:cxn ang="0">
                <a:pos x="connsiteX26745" y="connsiteY26745"/>
              </a:cxn>
              <a:cxn ang="0">
                <a:pos x="connsiteX26746" y="connsiteY26746"/>
              </a:cxn>
              <a:cxn ang="0">
                <a:pos x="connsiteX26747" y="connsiteY26747"/>
              </a:cxn>
              <a:cxn ang="0">
                <a:pos x="connsiteX26748" y="connsiteY26748"/>
              </a:cxn>
              <a:cxn ang="0">
                <a:pos x="connsiteX26749" y="connsiteY26749"/>
              </a:cxn>
              <a:cxn ang="0">
                <a:pos x="connsiteX26750" y="connsiteY26750"/>
              </a:cxn>
              <a:cxn ang="0">
                <a:pos x="connsiteX26751" y="connsiteY26751"/>
              </a:cxn>
              <a:cxn ang="0">
                <a:pos x="connsiteX26752" y="connsiteY26752"/>
              </a:cxn>
              <a:cxn ang="0">
                <a:pos x="connsiteX26753" y="connsiteY26753"/>
              </a:cxn>
              <a:cxn ang="0">
                <a:pos x="connsiteX26754" y="connsiteY26754"/>
              </a:cxn>
              <a:cxn ang="0">
                <a:pos x="connsiteX26755" y="connsiteY26755"/>
              </a:cxn>
              <a:cxn ang="0">
                <a:pos x="connsiteX26756" y="connsiteY26756"/>
              </a:cxn>
              <a:cxn ang="0">
                <a:pos x="connsiteX26757" y="connsiteY26757"/>
              </a:cxn>
              <a:cxn ang="0">
                <a:pos x="connsiteX26758" y="connsiteY26758"/>
              </a:cxn>
              <a:cxn ang="0">
                <a:pos x="connsiteX26759" y="connsiteY26759"/>
              </a:cxn>
              <a:cxn ang="0">
                <a:pos x="connsiteX26760" y="connsiteY26760"/>
              </a:cxn>
              <a:cxn ang="0">
                <a:pos x="connsiteX26761" y="connsiteY26761"/>
              </a:cxn>
              <a:cxn ang="0">
                <a:pos x="connsiteX26762" y="connsiteY26762"/>
              </a:cxn>
              <a:cxn ang="0">
                <a:pos x="connsiteX26763" y="connsiteY26763"/>
              </a:cxn>
              <a:cxn ang="0">
                <a:pos x="connsiteX26764" y="connsiteY26764"/>
              </a:cxn>
              <a:cxn ang="0">
                <a:pos x="connsiteX26765" y="connsiteY26765"/>
              </a:cxn>
              <a:cxn ang="0">
                <a:pos x="connsiteX26766" y="connsiteY26766"/>
              </a:cxn>
              <a:cxn ang="0">
                <a:pos x="connsiteX26767" y="connsiteY26767"/>
              </a:cxn>
              <a:cxn ang="0">
                <a:pos x="connsiteX26768" y="connsiteY26768"/>
              </a:cxn>
              <a:cxn ang="0">
                <a:pos x="connsiteX26769" y="connsiteY26769"/>
              </a:cxn>
              <a:cxn ang="0">
                <a:pos x="connsiteX26770" y="connsiteY26770"/>
              </a:cxn>
              <a:cxn ang="0">
                <a:pos x="connsiteX26771" y="connsiteY26771"/>
              </a:cxn>
              <a:cxn ang="0">
                <a:pos x="connsiteX26772" y="connsiteY26772"/>
              </a:cxn>
              <a:cxn ang="0">
                <a:pos x="connsiteX26773" y="connsiteY26773"/>
              </a:cxn>
              <a:cxn ang="0">
                <a:pos x="connsiteX26774" y="connsiteY26774"/>
              </a:cxn>
              <a:cxn ang="0">
                <a:pos x="connsiteX26775" y="connsiteY26775"/>
              </a:cxn>
              <a:cxn ang="0">
                <a:pos x="connsiteX26776" y="connsiteY26776"/>
              </a:cxn>
              <a:cxn ang="0">
                <a:pos x="connsiteX26777" y="connsiteY26777"/>
              </a:cxn>
              <a:cxn ang="0">
                <a:pos x="connsiteX26778" y="connsiteY26778"/>
              </a:cxn>
              <a:cxn ang="0">
                <a:pos x="connsiteX26779" y="connsiteY26779"/>
              </a:cxn>
              <a:cxn ang="0">
                <a:pos x="connsiteX26780" y="connsiteY26780"/>
              </a:cxn>
              <a:cxn ang="0">
                <a:pos x="connsiteX26781" y="connsiteY26781"/>
              </a:cxn>
              <a:cxn ang="0">
                <a:pos x="connsiteX26782" y="connsiteY26782"/>
              </a:cxn>
              <a:cxn ang="0">
                <a:pos x="connsiteX26783" y="connsiteY26783"/>
              </a:cxn>
              <a:cxn ang="0">
                <a:pos x="connsiteX26784" y="connsiteY26784"/>
              </a:cxn>
              <a:cxn ang="0">
                <a:pos x="connsiteX26785" y="connsiteY26785"/>
              </a:cxn>
              <a:cxn ang="0">
                <a:pos x="connsiteX26786" y="connsiteY26786"/>
              </a:cxn>
              <a:cxn ang="0">
                <a:pos x="connsiteX26787" y="connsiteY26787"/>
              </a:cxn>
              <a:cxn ang="0">
                <a:pos x="connsiteX26788" y="connsiteY26788"/>
              </a:cxn>
              <a:cxn ang="0">
                <a:pos x="connsiteX26789" y="connsiteY26789"/>
              </a:cxn>
              <a:cxn ang="0">
                <a:pos x="connsiteX26790" y="connsiteY26790"/>
              </a:cxn>
              <a:cxn ang="0">
                <a:pos x="connsiteX26791" y="connsiteY26791"/>
              </a:cxn>
              <a:cxn ang="0">
                <a:pos x="connsiteX26792" y="connsiteY26792"/>
              </a:cxn>
              <a:cxn ang="0">
                <a:pos x="connsiteX26793" y="connsiteY26793"/>
              </a:cxn>
              <a:cxn ang="0">
                <a:pos x="connsiteX26794" y="connsiteY26794"/>
              </a:cxn>
              <a:cxn ang="0">
                <a:pos x="connsiteX26795" y="connsiteY26795"/>
              </a:cxn>
              <a:cxn ang="0">
                <a:pos x="connsiteX26796" y="connsiteY26796"/>
              </a:cxn>
              <a:cxn ang="0">
                <a:pos x="connsiteX26797" y="connsiteY26797"/>
              </a:cxn>
              <a:cxn ang="0">
                <a:pos x="connsiteX26798" y="connsiteY26798"/>
              </a:cxn>
              <a:cxn ang="0">
                <a:pos x="connsiteX26799" y="connsiteY26799"/>
              </a:cxn>
              <a:cxn ang="0">
                <a:pos x="connsiteX26800" y="connsiteY26800"/>
              </a:cxn>
              <a:cxn ang="0">
                <a:pos x="connsiteX26801" y="connsiteY26801"/>
              </a:cxn>
              <a:cxn ang="0">
                <a:pos x="connsiteX26802" y="connsiteY26802"/>
              </a:cxn>
              <a:cxn ang="0">
                <a:pos x="connsiteX26803" y="connsiteY26803"/>
              </a:cxn>
              <a:cxn ang="0">
                <a:pos x="connsiteX26804" y="connsiteY26804"/>
              </a:cxn>
              <a:cxn ang="0">
                <a:pos x="connsiteX26805" y="connsiteY26805"/>
              </a:cxn>
              <a:cxn ang="0">
                <a:pos x="connsiteX26806" y="connsiteY26806"/>
              </a:cxn>
              <a:cxn ang="0">
                <a:pos x="connsiteX26807" y="connsiteY26807"/>
              </a:cxn>
              <a:cxn ang="0">
                <a:pos x="connsiteX26808" y="connsiteY26808"/>
              </a:cxn>
              <a:cxn ang="0">
                <a:pos x="connsiteX26809" y="connsiteY26809"/>
              </a:cxn>
              <a:cxn ang="0">
                <a:pos x="connsiteX26810" y="connsiteY26810"/>
              </a:cxn>
              <a:cxn ang="0">
                <a:pos x="connsiteX26811" y="connsiteY26811"/>
              </a:cxn>
              <a:cxn ang="0">
                <a:pos x="connsiteX26812" y="connsiteY26812"/>
              </a:cxn>
              <a:cxn ang="0">
                <a:pos x="connsiteX26813" y="connsiteY26813"/>
              </a:cxn>
              <a:cxn ang="0">
                <a:pos x="connsiteX26814" y="connsiteY26814"/>
              </a:cxn>
              <a:cxn ang="0">
                <a:pos x="connsiteX26815" y="connsiteY26815"/>
              </a:cxn>
              <a:cxn ang="0">
                <a:pos x="connsiteX26816" y="connsiteY26816"/>
              </a:cxn>
              <a:cxn ang="0">
                <a:pos x="connsiteX26817" y="connsiteY26817"/>
              </a:cxn>
              <a:cxn ang="0">
                <a:pos x="connsiteX26818" y="connsiteY26818"/>
              </a:cxn>
              <a:cxn ang="0">
                <a:pos x="connsiteX26819" y="connsiteY26819"/>
              </a:cxn>
              <a:cxn ang="0">
                <a:pos x="connsiteX26820" y="connsiteY26820"/>
              </a:cxn>
              <a:cxn ang="0">
                <a:pos x="connsiteX26821" y="connsiteY26821"/>
              </a:cxn>
              <a:cxn ang="0">
                <a:pos x="connsiteX26822" y="connsiteY26822"/>
              </a:cxn>
              <a:cxn ang="0">
                <a:pos x="connsiteX26823" y="connsiteY26823"/>
              </a:cxn>
              <a:cxn ang="0">
                <a:pos x="connsiteX26824" y="connsiteY26824"/>
              </a:cxn>
              <a:cxn ang="0">
                <a:pos x="connsiteX26825" y="connsiteY26825"/>
              </a:cxn>
              <a:cxn ang="0">
                <a:pos x="connsiteX26826" y="connsiteY26826"/>
              </a:cxn>
              <a:cxn ang="0">
                <a:pos x="connsiteX26827" y="connsiteY26827"/>
              </a:cxn>
              <a:cxn ang="0">
                <a:pos x="connsiteX26828" y="connsiteY26828"/>
              </a:cxn>
              <a:cxn ang="0">
                <a:pos x="connsiteX26829" y="connsiteY26829"/>
              </a:cxn>
              <a:cxn ang="0">
                <a:pos x="connsiteX26830" y="connsiteY26830"/>
              </a:cxn>
              <a:cxn ang="0">
                <a:pos x="connsiteX26831" y="connsiteY26831"/>
              </a:cxn>
              <a:cxn ang="0">
                <a:pos x="connsiteX26832" y="connsiteY26832"/>
              </a:cxn>
              <a:cxn ang="0">
                <a:pos x="connsiteX26833" y="connsiteY26833"/>
              </a:cxn>
              <a:cxn ang="0">
                <a:pos x="connsiteX26834" y="connsiteY26834"/>
              </a:cxn>
              <a:cxn ang="0">
                <a:pos x="connsiteX26835" y="connsiteY26835"/>
              </a:cxn>
              <a:cxn ang="0">
                <a:pos x="connsiteX26836" y="connsiteY26836"/>
              </a:cxn>
              <a:cxn ang="0">
                <a:pos x="connsiteX26837" y="connsiteY26837"/>
              </a:cxn>
              <a:cxn ang="0">
                <a:pos x="connsiteX26838" y="connsiteY26838"/>
              </a:cxn>
              <a:cxn ang="0">
                <a:pos x="connsiteX26839" y="connsiteY26839"/>
              </a:cxn>
              <a:cxn ang="0">
                <a:pos x="connsiteX26840" y="connsiteY26840"/>
              </a:cxn>
              <a:cxn ang="0">
                <a:pos x="connsiteX26841" y="connsiteY26841"/>
              </a:cxn>
              <a:cxn ang="0">
                <a:pos x="connsiteX26842" y="connsiteY26842"/>
              </a:cxn>
              <a:cxn ang="0">
                <a:pos x="connsiteX26843" y="connsiteY26843"/>
              </a:cxn>
              <a:cxn ang="0">
                <a:pos x="connsiteX26844" y="connsiteY26844"/>
              </a:cxn>
              <a:cxn ang="0">
                <a:pos x="connsiteX26845" y="connsiteY26845"/>
              </a:cxn>
              <a:cxn ang="0">
                <a:pos x="connsiteX26846" y="connsiteY26846"/>
              </a:cxn>
              <a:cxn ang="0">
                <a:pos x="connsiteX26847" y="connsiteY26847"/>
              </a:cxn>
              <a:cxn ang="0">
                <a:pos x="connsiteX26848" y="connsiteY26848"/>
              </a:cxn>
              <a:cxn ang="0">
                <a:pos x="connsiteX26849" y="connsiteY26849"/>
              </a:cxn>
              <a:cxn ang="0">
                <a:pos x="connsiteX26850" y="connsiteY26850"/>
              </a:cxn>
              <a:cxn ang="0">
                <a:pos x="connsiteX26851" y="connsiteY26851"/>
              </a:cxn>
              <a:cxn ang="0">
                <a:pos x="connsiteX26852" y="connsiteY26852"/>
              </a:cxn>
              <a:cxn ang="0">
                <a:pos x="connsiteX26853" y="connsiteY26853"/>
              </a:cxn>
              <a:cxn ang="0">
                <a:pos x="connsiteX26854" y="connsiteY26854"/>
              </a:cxn>
              <a:cxn ang="0">
                <a:pos x="connsiteX26855" y="connsiteY26855"/>
              </a:cxn>
              <a:cxn ang="0">
                <a:pos x="connsiteX26856" y="connsiteY26856"/>
              </a:cxn>
              <a:cxn ang="0">
                <a:pos x="connsiteX26857" y="connsiteY26857"/>
              </a:cxn>
              <a:cxn ang="0">
                <a:pos x="connsiteX26858" y="connsiteY26858"/>
              </a:cxn>
              <a:cxn ang="0">
                <a:pos x="connsiteX26859" y="connsiteY26859"/>
              </a:cxn>
              <a:cxn ang="0">
                <a:pos x="connsiteX26860" y="connsiteY26860"/>
              </a:cxn>
              <a:cxn ang="0">
                <a:pos x="connsiteX26861" y="connsiteY26861"/>
              </a:cxn>
              <a:cxn ang="0">
                <a:pos x="connsiteX26862" y="connsiteY26862"/>
              </a:cxn>
              <a:cxn ang="0">
                <a:pos x="connsiteX26863" y="connsiteY26863"/>
              </a:cxn>
              <a:cxn ang="0">
                <a:pos x="connsiteX26864" y="connsiteY26864"/>
              </a:cxn>
              <a:cxn ang="0">
                <a:pos x="connsiteX26865" y="connsiteY26865"/>
              </a:cxn>
              <a:cxn ang="0">
                <a:pos x="connsiteX26866" y="connsiteY26866"/>
              </a:cxn>
              <a:cxn ang="0">
                <a:pos x="connsiteX26867" y="connsiteY26867"/>
              </a:cxn>
              <a:cxn ang="0">
                <a:pos x="connsiteX26868" y="connsiteY26868"/>
              </a:cxn>
              <a:cxn ang="0">
                <a:pos x="connsiteX26869" y="connsiteY26869"/>
              </a:cxn>
              <a:cxn ang="0">
                <a:pos x="connsiteX26870" y="connsiteY26870"/>
              </a:cxn>
              <a:cxn ang="0">
                <a:pos x="connsiteX26871" y="connsiteY26871"/>
              </a:cxn>
              <a:cxn ang="0">
                <a:pos x="connsiteX26872" y="connsiteY26872"/>
              </a:cxn>
              <a:cxn ang="0">
                <a:pos x="connsiteX26873" y="connsiteY26873"/>
              </a:cxn>
              <a:cxn ang="0">
                <a:pos x="connsiteX26874" y="connsiteY26874"/>
              </a:cxn>
              <a:cxn ang="0">
                <a:pos x="connsiteX26875" y="connsiteY26875"/>
              </a:cxn>
              <a:cxn ang="0">
                <a:pos x="connsiteX26876" y="connsiteY26876"/>
              </a:cxn>
              <a:cxn ang="0">
                <a:pos x="connsiteX26877" y="connsiteY26877"/>
              </a:cxn>
              <a:cxn ang="0">
                <a:pos x="connsiteX26878" y="connsiteY26878"/>
              </a:cxn>
              <a:cxn ang="0">
                <a:pos x="connsiteX26879" y="connsiteY26879"/>
              </a:cxn>
              <a:cxn ang="0">
                <a:pos x="connsiteX26880" y="connsiteY26880"/>
              </a:cxn>
              <a:cxn ang="0">
                <a:pos x="connsiteX26881" y="connsiteY26881"/>
              </a:cxn>
              <a:cxn ang="0">
                <a:pos x="connsiteX26882" y="connsiteY26882"/>
              </a:cxn>
              <a:cxn ang="0">
                <a:pos x="connsiteX26883" y="connsiteY26883"/>
              </a:cxn>
              <a:cxn ang="0">
                <a:pos x="connsiteX26884" y="connsiteY26884"/>
              </a:cxn>
              <a:cxn ang="0">
                <a:pos x="connsiteX26885" y="connsiteY26885"/>
              </a:cxn>
              <a:cxn ang="0">
                <a:pos x="connsiteX26886" y="connsiteY26886"/>
              </a:cxn>
              <a:cxn ang="0">
                <a:pos x="connsiteX26887" y="connsiteY26887"/>
              </a:cxn>
              <a:cxn ang="0">
                <a:pos x="connsiteX26888" y="connsiteY26888"/>
              </a:cxn>
              <a:cxn ang="0">
                <a:pos x="connsiteX26889" y="connsiteY26889"/>
              </a:cxn>
              <a:cxn ang="0">
                <a:pos x="connsiteX26890" y="connsiteY26890"/>
              </a:cxn>
              <a:cxn ang="0">
                <a:pos x="connsiteX26891" y="connsiteY26891"/>
              </a:cxn>
              <a:cxn ang="0">
                <a:pos x="connsiteX26892" y="connsiteY26892"/>
              </a:cxn>
              <a:cxn ang="0">
                <a:pos x="connsiteX26893" y="connsiteY26893"/>
              </a:cxn>
              <a:cxn ang="0">
                <a:pos x="connsiteX26894" y="connsiteY26894"/>
              </a:cxn>
              <a:cxn ang="0">
                <a:pos x="connsiteX26895" y="connsiteY26895"/>
              </a:cxn>
              <a:cxn ang="0">
                <a:pos x="connsiteX26896" y="connsiteY26896"/>
              </a:cxn>
              <a:cxn ang="0">
                <a:pos x="connsiteX26897" y="connsiteY26897"/>
              </a:cxn>
              <a:cxn ang="0">
                <a:pos x="connsiteX26898" y="connsiteY26898"/>
              </a:cxn>
              <a:cxn ang="0">
                <a:pos x="connsiteX26899" y="connsiteY26899"/>
              </a:cxn>
              <a:cxn ang="0">
                <a:pos x="connsiteX26900" y="connsiteY26900"/>
              </a:cxn>
              <a:cxn ang="0">
                <a:pos x="connsiteX26901" y="connsiteY26901"/>
              </a:cxn>
              <a:cxn ang="0">
                <a:pos x="connsiteX26902" y="connsiteY26902"/>
              </a:cxn>
              <a:cxn ang="0">
                <a:pos x="connsiteX26903" y="connsiteY26903"/>
              </a:cxn>
              <a:cxn ang="0">
                <a:pos x="connsiteX26904" y="connsiteY26904"/>
              </a:cxn>
              <a:cxn ang="0">
                <a:pos x="connsiteX26905" y="connsiteY26905"/>
              </a:cxn>
              <a:cxn ang="0">
                <a:pos x="connsiteX26906" y="connsiteY26906"/>
              </a:cxn>
              <a:cxn ang="0">
                <a:pos x="connsiteX26907" y="connsiteY26907"/>
              </a:cxn>
              <a:cxn ang="0">
                <a:pos x="connsiteX26908" y="connsiteY26908"/>
              </a:cxn>
              <a:cxn ang="0">
                <a:pos x="connsiteX26909" y="connsiteY26909"/>
              </a:cxn>
              <a:cxn ang="0">
                <a:pos x="connsiteX26910" y="connsiteY26910"/>
              </a:cxn>
              <a:cxn ang="0">
                <a:pos x="connsiteX26911" y="connsiteY26911"/>
              </a:cxn>
              <a:cxn ang="0">
                <a:pos x="connsiteX26912" y="connsiteY26912"/>
              </a:cxn>
              <a:cxn ang="0">
                <a:pos x="connsiteX26913" y="connsiteY26913"/>
              </a:cxn>
              <a:cxn ang="0">
                <a:pos x="connsiteX26914" y="connsiteY26914"/>
              </a:cxn>
              <a:cxn ang="0">
                <a:pos x="connsiteX26915" y="connsiteY26915"/>
              </a:cxn>
              <a:cxn ang="0">
                <a:pos x="connsiteX26916" y="connsiteY26916"/>
              </a:cxn>
              <a:cxn ang="0">
                <a:pos x="connsiteX26917" y="connsiteY26917"/>
              </a:cxn>
              <a:cxn ang="0">
                <a:pos x="connsiteX26918" y="connsiteY26918"/>
              </a:cxn>
              <a:cxn ang="0">
                <a:pos x="connsiteX26919" y="connsiteY26919"/>
              </a:cxn>
              <a:cxn ang="0">
                <a:pos x="connsiteX26920" y="connsiteY26920"/>
              </a:cxn>
              <a:cxn ang="0">
                <a:pos x="connsiteX26921" y="connsiteY26921"/>
              </a:cxn>
              <a:cxn ang="0">
                <a:pos x="connsiteX26922" y="connsiteY26922"/>
              </a:cxn>
              <a:cxn ang="0">
                <a:pos x="connsiteX26923" y="connsiteY26923"/>
              </a:cxn>
              <a:cxn ang="0">
                <a:pos x="connsiteX26924" y="connsiteY26924"/>
              </a:cxn>
              <a:cxn ang="0">
                <a:pos x="connsiteX26925" y="connsiteY26925"/>
              </a:cxn>
              <a:cxn ang="0">
                <a:pos x="connsiteX26926" y="connsiteY26926"/>
              </a:cxn>
              <a:cxn ang="0">
                <a:pos x="connsiteX26927" y="connsiteY26927"/>
              </a:cxn>
              <a:cxn ang="0">
                <a:pos x="connsiteX26928" y="connsiteY26928"/>
              </a:cxn>
              <a:cxn ang="0">
                <a:pos x="connsiteX26929" y="connsiteY26929"/>
              </a:cxn>
              <a:cxn ang="0">
                <a:pos x="connsiteX26930" y="connsiteY26930"/>
              </a:cxn>
              <a:cxn ang="0">
                <a:pos x="connsiteX26931" y="connsiteY26931"/>
              </a:cxn>
              <a:cxn ang="0">
                <a:pos x="connsiteX26932" y="connsiteY26932"/>
              </a:cxn>
              <a:cxn ang="0">
                <a:pos x="connsiteX26933" y="connsiteY26933"/>
              </a:cxn>
              <a:cxn ang="0">
                <a:pos x="connsiteX26934" y="connsiteY26934"/>
              </a:cxn>
              <a:cxn ang="0">
                <a:pos x="connsiteX26935" y="connsiteY26935"/>
              </a:cxn>
              <a:cxn ang="0">
                <a:pos x="connsiteX26936" y="connsiteY26936"/>
              </a:cxn>
              <a:cxn ang="0">
                <a:pos x="connsiteX26937" y="connsiteY26937"/>
              </a:cxn>
              <a:cxn ang="0">
                <a:pos x="connsiteX26938" y="connsiteY26938"/>
              </a:cxn>
              <a:cxn ang="0">
                <a:pos x="connsiteX26939" y="connsiteY26939"/>
              </a:cxn>
              <a:cxn ang="0">
                <a:pos x="connsiteX26940" y="connsiteY26940"/>
              </a:cxn>
              <a:cxn ang="0">
                <a:pos x="connsiteX26941" y="connsiteY26941"/>
              </a:cxn>
              <a:cxn ang="0">
                <a:pos x="connsiteX26942" y="connsiteY26942"/>
              </a:cxn>
              <a:cxn ang="0">
                <a:pos x="connsiteX26943" y="connsiteY26943"/>
              </a:cxn>
              <a:cxn ang="0">
                <a:pos x="connsiteX26944" y="connsiteY26944"/>
              </a:cxn>
              <a:cxn ang="0">
                <a:pos x="connsiteX26945" y="connsiteY26945"/>
              </a:cxn>
              <a:cxn ang="0">
                <a:pos x="connsiteX26946" y="connsiteY26946"/>
              </a:cxn>
              <a:cxn ang="0">
                <a:pos x="connsiteX26947" y="connsiteY26947"/>
              </a:cxn>
              <a:cxn ang="0">
                <a:pos x="connsiteX26948" y="connsiteY26948"/>
              </a:cxn>
              <a:cxn ang="0">
                <a:pos x="connsiteX26949" y="connsiteY26949"/>
              </a:cxn>
              <a:cxn ang="0">
                <a:pos x="connsiteX26950" y="connsiteY26950"/>
              </a:cxn>
              <a:cxn ang="0">
                <a:pos x="connsiteX26951" y="connsiteY26951"/>
              </a:cxn>
              <a:cxn ang="0">
                <a:pos x="connsiteX26952" y="connsiteY26952"/>
              </a:cxn>
              <a:cxn ang="0">
                <a:pos x="connsiteX26953" y="connsiteY26953"/>
              </a:cxn>
              <a:cxn ang="0">
                <a:pos x="connsiteX26954" y="connsiteY26954"/>
              </a:cxn>
              <a:cxn ang="0">
                <a:pos x="connsiteX26955" y="connsiteY26955"/>
              </a:cxn>
              <a:cxn ang="0">
                <a:pos x="connsiteX26956" y="connsiteY26956"/>
              </a:cxn>
              <a:cxn ang="0">
                <a:pos x="connsiteX26957" y="connsiteY26957"/>
              </a:cxn>
              <a:cxn ang="0">
                <a:pos x="connsiteX26958" y="connsiteY26958"/>
              </a:cxn>
              <a:cxn ang="0">
                <a:pos x="connsiteX26959" y="connsiteY26959"/>
              </a:cxn>
              <a:cxn ang="0">
                <a:pos x="connsiteX26960" y="connsiteY26960"/>
              </a:cxn>
              <a:cxn ang="0">
                <a:pos x="connsiteX26961" y="connsiteY26961"/>
              </a:cxn>
              <a:cxn ang="0">
                <a:pos x="connsiteX26962" y="connsiteY26962"/>
              </a:cxn>
              <a:cxn ang="0">
                <a:pos x="connsiteX26963" y="connsiteY26963"/>
              </a:cxn>
              <a:cxn ang="0">
                <a:pos x="connsiteX26964" y="connsiteY26964"/>
              </a:cxn>
              <a:cxn ang="0">
                <a:pos x="connsiteX26965" y="connsiteY26965"/>
              </a:cxn>
              <a:cxn ang="0">
                <a:pos x="connsiteX26966" y="connsiteY26966"/>
              </a:cxn>
              <a:cxn ang="0">
                <a:pos x="connsiteX26967" y="connsiteY26967"/>
              </a:cxn>
              <a:cxn ang="0">
                <a:pos x="connsiteX26968" y="connsiteY26968"/>
              </a:cxn>
              <a:cxn ang="0">
                <a:pos x="connsiteX26969" y="connsiteY26969"/>
              </a:cxn>
              <a:cxn ang="0">
                <a:pos x="connsiteX26970" y="connsiteY26970"/>
              </a:cxn>
              <a:cxn ang="0">
                <a:pos x="connsiteX26971" y="connsiteY26971"/>
              </a:cxn>
              <a:cxn ang="0">
                <a:pos x="connsiteX26972" y="connsiteY26972"/>
              </a:cxn>
              <a:cxn ang="0">
                <a:pos x="connsiteX26973" y="connsiteY26973"/>
              </a:cxn>
              <a:cxn ang="0">
                <a:pos x="connsiteX26974" y="connsiteY26974"/>
              </a:cxn>
              <a:cxn ang="0">
                <a:pos x="connsiteX26975" y="connsiteY26975"/>
              </a:cxn>
              <a:cxn ang="0">
                <a:pos x="connsiteX26976" y="connsiteY26976"/>
              </a:cxn>
              <a:cxn ang="0">
                <a:pos x="connsiteX26977" y="connsiteY26977"/>
              </a:cxn>
              <a:cxn ang="0">
                <a:pos x="connsiteX26978" y="connsiteY26978"/>
              </a:cxn>
              <a:cxn ang="0">
                <a:pos x="connsiteX26979" y="connsiteY26979"/>
              </a:cxn>
              <a:cxn ang="0">
                <a:pos x="connsiteX26980" y="connsiteY26980"/>
              </a:cxn>
              <a:cxn ang="0">
                <a:pos x="connsiteX26981" y="connsiteY26981"/>
              </a:cxn>
              <a:cxn ang="0">
                <a:pos x="connsiteX26982" y="connsiteY26982"/>
              </a:cxn>
              <a:cxn ang="0">
                <a:pos x="connsiteX26983" y="connsiteY26983"/>
              </a:cxn>
              <a:cxn ang="0">
                <a:pos x="connsiteX26984" y="connsiteY26984"/>
              </a:cxn>
              <a:cxn ang="0">
                <a:pos x="connsiteX26985" y="connsiteY26985"/>
              </a:cxn>
              <a:cxn ang="0">
                <a:pos x="connsiteX26986" y="connsiteY26986"/>
              </a:cxn>
              <a:cxn ang="0">
                <a:pos x="connsiteX26987" y="connsiteY26987"/>
              </a:cxn>
              <a:cxn ang="0">
                <a:pos x="connsiteX26988" y="connsiteY26988"/>
              </a:cxn>
              <a:cxn ang="0">
                <a:pos x="connsiteX26989" y="connsiteY26989"/>
              </a:cxn>
              <a:cxn ang="0">
                <a:pos x="connsiteX26990" y="connsiteY26990"/>
              </a:cxn>
              <a:cxn ang="0">
                <a:pos x="connsiteX26991" y="connsiteY26991"/>
              </a:cxn>
              <a:cxn ang="0">
                <a:pos x="connsiteX26992" y="connsiteY26992"/>
              </a:cxn>
              <a:cxn ang="0">
                <a:pos x="connsiteX26993" y="connsiteY26993"/>
              </a:cxn>
              <a:cxn ang="0">
                <a:pos x="connsiteX26994" y="connsiteY26994"/>
              </a:cxn>
              <a:cxn ang="0">
                <a:pos x="connsiteX26995" y="connsiteY26995"/>
              </a:cxn>
              <a:cxn ang="0">
                <a:pos x="connsiteX26996" y="connsiteY26996"/>
              </a:cxn>
              <a:cxn ang="0">
                <a:pos x="connsiteX26997" y="connsiteY26997"/>
              </a:cxn>
              <a:cxn ang="0">
                <a:pos x="connsiteX26998" y="connsiteY26998"/>
              </a:cxn>
              <a:cxn ang="0">
                <a:pos x="connsiteX26999" y="connsiteY26999"/>
              </a:cxn>
              <a:cxn ang="0">
                <a:pos x="connsiteX27000" y="connsiteY27000"/>
              </a:cxn>
              <a:cxn ang="0">
                <a:pos x="connsiteX27001" y="connsiteY27001"/>
              </a:cxn>
              <a:cxn ang="0">
                <a:pos x="connsiteX27002" y="connsiteY27002"/>
              </a:cxn>
              <a:cxn ang="0">
                <a:pos x="connsiteX27003" y="connsiteY27003"/>
              </a:cxn>
              <a:cxn ang="0">
                <a:pos x="connsiteX27004" y="connsiteY27004"/>
              </a:cxn>
              <a:cxn ang="0">
                <a:pos x="connsiteX27005" y="connsiteY27005"/>
              </a:cxn>
              <a:cxn ang="0">
                <a:pos x="connsiteX27006" y="connsiteY27006"/>
              </a:cxn>
              <a:cxn ang="0">
                <a:pos x="connsiteX27007" y="connsiteY27007"/>
              </a:cxn>
              <a:cxn ang="0">
                <a:pos x="connsiteX27008" y="connsiteY27008"/>
              </a:cxn>
              <a:cxn ang="0">
                <a:pos x="connsiteX27009" y="connsiteY27009"/>
              </a:cxn>
              <a:cxn ang="0">
                <a:pos x="connsiteX27010" y="connsiteY27010"/>
              </a:cxn>
              <a:cxn ang="0">
                <a:pos x="connsiteX27011" y="connsiteY27011"/>
              </a:cxn>
              <a:cxn ang="0">
                <a:pos x="connsiteX27012" y="connsiteY27012"/>
              </a:cxn>
              <a:cxn ang="0">
                <a:pos x="connsiteX27013" y="connsiteY27013"/>
              </a:cxn>
              <a:cxn ang="0">
                <a:pos x="connsiteX27014" y="connsiteY27014"/>
              </a:cxn>
              <a:cxn ang="0">
                <a:pos x="connsiteX27015" y="connsiteY27015"/>
              </a:cxn>
              <a:cxn ang="0">
                <a:pos x="connsiteX27016" y="connsiteY27016"/>
              </a:cxn>
              <a:cxn ang="0">
                <a:pos x="connsiteX27017" y="connsiteY27017"/>
              </a:cxn>
              <a:cxn ang="0">
                <a:pos x="connsiteX27018" y="connsiteY27018"/>
              </a:cxn>
              <a:cxn ang="0">
                <a:pos x="connsiteX27019" y="connsiteY27019"/>
              </a:cxn>
              <a:cxn ang="0">
                <a:pos x="connsiteX27020" y="connsiteY27020"/>
              </a:cxn>
              <a:cxn ang="0">
                <a:pos x="connsiteX27021" y="connsiteY27021"/>
              </a:cxn>
              <a:cxn ang="0">
                <a:pos x="connsiteX27022" y="connsiteY27022"/>
              </a:cxn>
              <a:cxn ang="0">
                <a:pos x="connsiteX27023" y="connsiteY27023"/>
              </a:cxn>
              <a:cxn ang="0">
                <a:pos x="connsiteX27024" y="connsiteY27024"/>
              </a:cxn>
              <a:cxn ang="0">
                <a:pos x="connsiteX27025" y="connsiteY27025"/>
              </a:cxn>
              <a:cxn ang="0">
                <a:pos x="connsiteX27026" y="connsiteY27026"/>
              </a:cxn>
              <a:cxn ang="0">
                <a:pos x="connsiteX27027" y="connsiteY27027"/>
              </a:cxn>
              <a:cxn ang="0">
                <a:pos x="connsiteX27028" y="connsiteY27028"/>
              </a:cxn>
              <a:cxn ang="0">
                <a:pos x="connsiteX27029" y="connsiteY27029"/>
              </a:cxn>
              <a:cxn ang="0">
                <a:pos x="connsiteX27030" y="connsiteY27030"/>
              </a:cxn>
              <a:cxn ang="0">
                <a:pos x="connsiteX27031" y="connsiteY27031"/>
              </a:cxn>
              <a:cxn ang="0">
                <a:pos x="connsiteX27032" y="connsiteY27032"/>
              </a:cxn>
              <a:cxn ang="0">
                <a:pos x="connsiteX27033" y="connsiteY27033"/>
              </a:cxn>
              <a:cxn ang="0">
                <a:pos x="connsiteX27034" y="connsiteY27034"/>
              </a:cxn>
              <a:cxn ang="0">
                <a:pos x="connsiteX27035" y="connsiteY27035"/>
              </a:cxn>
              <a:cxn ang="0">
                <a:pos x="connsiteX27036" y="connsiteY27036"/>
              </a:cxn>
              <a:cxn ang="0">
                <a:pos x="connsiteX27037" y="connsiteY27037"/>
              </a:cxn>
              <a:cxn ang="0">
                <a:pos x="connsiteX27038" y="connsiteY27038"/>
              </a:cxn>
              <a:cxn ang="0">
                <a:pos x="connsiteX27039" y="connsiteY27039"/>
              </a:cxn>
              <a:cxn ang="0">
                <a:pos x="connsiteX27040" y="connsiteY27040"/>
              </a:cxn>
              <a:cxn ang="0">
                <a:pos x="connsiteX27041" y="connsiteY27041"/>
              </a:cxn>
              <a:cxn ang="0">
                <a:pos x="connsiteX27042" y="connsiteY27042"/>
              </a:cxn>
              <a:cxn ang="0">
                <a:pos x="connsiteX27043" y="connsiteY27043"/>
              </a:cxn>
              <a:cxn ang="0">
                <a:pos x="connsiteX27044" y="connsiteY27044"/>
              </a:cxn>
              <a:cxn ang="0">
                <a:pos x="connsiteX27045" y="connsiteY27045"/>
              </a:cxn>
              <a:cxn ang="0">
                <a:pos x="connsiteX27046" y="connsiteY27046"/>
              </a:cxn>
              <a:cxn ang="0">
                <a:pos x="connsiteX27047" y="connsiteY27047"/>
              </a:cxn>
              <a:cxn ang="0">
                <a:pos x="connsiteX27048" y="connsiteY27048"/>
              </a:cxn>
              <a:cxn ang="0">
                <a:pos x="connsiteX27049" y="connsiteY27049"/>
              </a:cxn>
              <a:cxn ang="0">
                <a:pos x="connsiteX27050" y="connsiteY27050"/>
              </a:cxn>
              <a:cxn ang="0">
                <a:pos x="connsiteX27051" y="connsiteY27051"/>
              </a:cxn>
              <a:cxn ang="0">
                <a:pos x="connsiteX27052" y="connsiteY27052"/>
              </a:cxn>
              <a:cxn ang="0">
                <a:pos x="connsiteX27053" y="connsiteY27053"/>
              </a:cxn>
              <a:cxn ang="0">
                <a:pos x="connsiteX27054" y="connsiteY27054"/>
              </a:cxn>
              <a:cxn ang="0">
                <a:pos x="connsiteX27055" y="connsiteY27055"/>
              </a:cxn>
              <a:cxn ang="0">
                <a:pos x="connsiteX27056" y="connsiteY27056"/>
              </a:cxn>
              <a:cxn ang="0">
                <a:pos x="connsiteX27057" y="connsiteY27057"/>
              </a:cxn>
              <a:cxn ang="0">
                <a:pos x="connsiteX27058" y="connsiteY27058"/>
              </a:cxn>
              <a:cxn ang="0">
                <a:pos x="connsiteX27059" y="connsiteY27059"/>
              </a:cxn>
              <a:cxn ang="0">
                <a:pos x="connsiteX27060" y="connsiteY27060"/>
              </a:cxn>
              <a:cxn ang="0">
                <a:pos x="connsiteX27061" y="connsiteY27061"/>
              </a:cxn>
              <a:cxn ang="0">
                <a:pos x="connsiteX27062" y="connsiteY27062"/>
              </a:cxn>
              <a:cxn ang="0">
                <a:pos x="connsiteX27063" y="connsiteY27063"/>
              </a:cxn>
              <a:cxn ang="0">
                <a:pos x="connsiteX27064" y="connsiteY27064"/>
              </a:cxn>
              <a:cxn ang="0">
                <a:pos x="connsiteX27065" y="connsiteY27065"/>
              </a:cxn>
              <a:cxn ang="0">
                <a:pos x="connsiteX27066" y="connsiteY27066"/>
              </a:cxn>
              <a:cxn ang="0">
                <a:pos x="connsiteX27067" y="connsiteY27067"/>
              </a:cxn>
              <a:cxn ang="0">
                <a:pos x="connsiteX27068" y="connsiteY27068"/>
              </a:cxn>
              <a:cxn ang="0">
                <a:pos x="connsiteX27069" y="connsiteY27069"/>
              </a:cxn>
              <a:cxn ang="0">
                <a:pos x="connsiteX27070" y="connsiteY27070"/>
              </a:cxn>
              <a:cxn ang="0">
                <a:pos x="connsiteX27071" y="connsiteY27071"/>
              </a:cxn>
              <a:cxn ang="0">
                <a:pos x="connsiteX27072" y="connsiteY27072"/>
              </a:cxn>
              <a:cxn ang="0">
                <a:pos x="connsiteX27073" y="connsiteY27073"/>
              </a:cxn>
              <a:cxn ang="0">
                <a:pos x="connsiteX27074" y="connsiteY27074"/>
              </a:cxn>
              <a:cxn ang="0">
                <a:pos x="connsiteX27075" y="connsiteY27075"/>
              </a:cxn>
              <a:cxn ang="0">
                <a:pos x="connsiteX27076" y="connsiteY27076"/>
              </a:cxn>
              <a:cxn ang="0">
                <a:pos x="connsiteX27077" y="connsiteY27077"/>
              </a:cxn>
              <a:cxn ang="0">
                <a:pos x="connsiteX27078" y="connsiteY27078"/>
              </a:cxn>
              <a:cxn ang="0">
                <a:pos x="connsiteX27079" y="connsiteY27079"/>
              </a:cxn>
              <a:cxn ang="0">
                <a:pos x="connsiteX27080" y="connsiteY27080"/>
              </a:cxn>
              <a:cxn ang="0">
                <a:pos x="connsiteX27081" y="connsiteY27081"/>
              </a:cxn>
              <a:cxn ang="0">
                <a:pos x="connsiteX27082" y="connsiteY27082"/>
              </a:cxn>
              <a:cxn ang="0">
                <a:pos x="connsiteX27083" y="connsiteY27083"/>
              </a:cxn>
              <a:cxn ang="0">
                <a:pos x="connsiteX27084" y="connsiteY27084"/>
              </a:cxn>
              <a:cxn ang="0">
                <a:pos x="connsiteX27085" y="connsiteY27085"/>
              </a:cxn>
              <a:cxn ang="0">
                <a:pos x="connsiteX27086" y="connsiteY27086"/>
              </a:cxn>
              <a:cxn ang="0">
                <a:pos x="connsiteX27087" y="connsiteY27087"/>
              </a:cxn>
              <a:cxn ang="0">
                <a:pos x="connsiteX27088" y="connsiteY27088"/>
              </a:cxn>
              <a:cxn ang="0">
                <a:pos x="connsiteX27089" y="connsiteY27089"/>
              </a:cxn>
              <a:cxn ang="0">
                <a:pos x="connsiteX27090" y="connsiteY27090"/>
              </a:cxn>
              <a:cxn ang="0">
                <a:pos x="connsiteX27091" y="connsiteY27091"/>
              </a:cxn>
              <a:cxn ang="0">
                <a:pos x="connsiteX27092" y="connsiteY27092"/>
              </a:cxn>
              <a:cxn ang="0">
                <a:pos x="connsiteX27093" y="connsiteY27093"/>
              </a:cxn>
              <a:cxn ang="0">
                <a:pos x="connsiteX27094" y="connsiteY27094"/>
              </a:cxn>
              <a:cxn ang="0">
                <a:pos x="connsiteX27095" y="connsiteY27095"/>
              </a:cxn>
              <a:cxn ang="0">
                <a:pos x="connsiteX27096" y="connsiteY27096"/>
              </a:cxn>
              <a:cxn ang="0">
                <a:pos x="connsiteX27097" y="connsiteY27097"/>
              </a:cxn>
              <a:cxn ang="0">
                <a:pos x="connsiteX27098" y="connsiteY27098"/>
              </a:cxn>
              <a:cxn ang="0">
                <a:pos x="connsiteX27099" y="connsiteY27099"/>
              </a:cxn>
              <a:cxn ang="0">
                <a:pos x="connsiteX27100" y="connsiteY27100"/>
              </a:cxn>
              <a:cxn ang="0">
                <a:pos x="connsiteX27101" y="connsiteY27101"/>
              </a:cxn>
              <a:cxn ang="0">
                <a:pos x="connsiteX27102" y="connsiteY27102"/>
              </a:cxn>
              <a:cxn ang="0">
                <a:pos x="connsiteX27103" y="connsiteY27103"/>
              </a:cxn>
              <a:cxn ang="0">
                <a:pos x="connsiteX27104" y="connsiteY27104"/>
              </a:cxn>
              <a:cxn ang="0">
                <a:pos x="connsiteX27105" y="connsiteY27105"/>
              </a:cxn>
              <a:cxn ang="0">
                <a:pos x="connsiteX27106" y="connsiteY27106"/>
              </a:cxn>
              <a:cxn ang="0">
                <a:pos x="connsiteX27107" y="connsiteY27107"/>
              </a:cxn>
              <a:cxn ang="0">
                <a:pos x="connsiteX27108" y="connsiteY27108"/>
              </a:cxn>
              <a:cxn ang="0">
                <a:pos x="connsiteX27109" y="connsiteY27109"/>
              </a:cxn>
              <a:cxn ang="0">
                <a:pos x="connsiteX27110" y="connsiteY27110"/>
              </a:cxn>
              <a:cxn ang="0">
                <a:pos x="connsiteX27111" y="connsiteY27111"/>
              </a:cxn>
              <a:cxn ang="0">
                <a:pos x="connsiteX27112" y="connsiteY27112"/>
              </a:cxn>
              <a:cxn ang="0">
                <a:pos x="connsiteX27113" y="connsiteY27113"/>
              </a:cxn>
              <a:cxn ang="0">
                <a:pos x="connsiteX27114" y="connsiteY27114"/>
              </a:cxn>
              <a:cxn ang="0">
                <a:pos x="connsiteX27115" y="connsiteY27115"/>
              </a:cxn>
              <a:cxn ang="0">
                <a:pos x="connsiteX27116" y="connsiteY27116"/>
              </a:cxn>
              <a:cxn ang="0">
                <a:pos x="connsiteX27117" y="connsiteY27117"/>
              </a:cxn>
              <a:cxn ang="0">
                <a:pos x="connsiteX27118" y="connsiteY27118"/>
              </a:cxn>
              <a:cxn ang="0">
                <a:pos x="connsiteX27119" y="connsiteY27119"/>
              </a:cxn>
              <a:cxn ang="0">
                <a:pos x="connsiteX27120" y="connsiteY27120"/>
              </a:cxn>
              <a:cxn ang="0">
                <a:pos x="connsiteX27121" y="connsiteY27121"/>
              </a:cxn>
              <a:cxn ang="0">
                <a:pos x="connsiteX27122" y="connsiteY27122"/>
              </a:cxn>
              <a:cxn ang="0">
                <a:pos x="connsiteX27123" y="connsiteY27123"/>
              </a:cxn>
              <a:cxn ang="0">
                <a:pos x="connsiteX27124" y="connsiteY27124"/>
              </a:cxn>
              <a:cxn ang="0">
                <a:pos x="connsiteX27125" y="connsiteY27125"/>
              </a:cxn>
              <a:cxn ang="0">
                <a:pos x="connsiteX27126" y="connsiteY27126"/>
              </a:cxn>
              <a:cxn ang="0">
                <a:pos x="connsiteX27127" y="connsiteY27127"/>
              </a:cxn>
              <a:cxn ang="0">
                <a:pos x="connsiteX27128" y="connsiteY27128"/>
              </a:cxn>
              <a:cxn ang="0">
                <a:pos x="connsiteX27129" y="connsiteY27129"/>
              </a:cxn>
              <a:cxn ang="0">
                <a:pos x="connsiteX27130" y="connsiteY27130"/>
              </a:cxn>
              <a:cxn ang="0">
                <a:pos x="connsiteX27131" y="connsiteY27131"/>
              </a:cxn>
              <a:cxn ang="0">
                <a:pos x="connsiteX27132" y="connsiteY27132"/>
              </a:cxn>
              <a:cxn ang="0">
                <a:pos x="connsiteX27133" y="connsiteY27133"/>
              </a:cxn>
              <a:cxn ang="0">
                <a:pos x="connsiteX27134" y="connsiteY27134"/>
              </a:cxn>
              <a:cxn ang="0">
                <a:pos x="connsiteX27135" y="connsiteY27135"/>
              </a:cxn>
              <a:cxn ang="0">
                <a:pos x="connsiteX27136" y="connsiteY27136"/>
              </a:cxn>
              <a:cxn ang="0">
                <a:pos x="connsiteX27137" y="connsiteY27137"/>
              </a:cxn>
              <a:cxn ang="0">
                <a:pos x="connsiteX27138" y="connsiteY27138"/>
              </a:cxn>
              <a:cxn ang="0">
                <a:pos x="connsiteX27139" y="connsiteY27139"/>
              </a:cxn>
              <a:cxn ang="0">
                <a:pos x="connsiteX27140" y="connsiteY27140"/>
              </a:cxn>
              <a:cxn ang="0">
                <a:pos x="connsiteX27141" y="connsiteY27141"/>
              </a:cxn>
              <a:cxn ang="0">
                <a:pos x="connsiteX27142" y="connsiteY27142"/>
              </a:cxn>
              <a:cxn ang="0">
                <a:pos x="connsiteX27143" y="connsiteY27143"/>
              </a:cxn>
              <a:cxn ang="0">
                <a:pos x="connsiteX27144" y="connsiteY27144"/>
              </a:cxn>
              <a:cxn ang="0">
                <a:pos x="connsiteX27145" y="connsiteY27145"/>
              </a:cxn>
              <a:cxn ang="0">
                <a:pos x="connsiteX27146" y="connsiteY27146"/>
              </a:cxn>
              <a:cxn ang="0">
                <a:pos x="connsiteX27147" y="connsiteY27147"/>
              </a:cxn>
              <a:cxn ang="0">
                <a:pos x="connsiteX27148" y="connsiteY27148"/>
              </a:cxn>
              <a:cxn ang="0">
                <a:pos x="connsiteX27149" y="connsiteY27149"/>
              </a:cxn>
              <a:cxn ang="0">
                <a:pos x="connsiteX27150" y="connsiteY27150"/>
              </a:cxn>
              <a:cxn ang="0">
                <a:pos x="connsiteX27151" y="connsiteY27151"/>
              </a:cxn>
              <a:cxn ang="0">
                <a:pos x="connsiteX27152" y="connsiteY27152"/>
              </a:cxn>
              <a:cxn ang="0">
                <a:pos x="connsiteX27153" y="connsiteY27153"/>
              </a:cxn>
              <a:cxn ang="0">
                <a:pos x="connsiteX27154" y="connsiteY27154"/>
              </a:cxn>
              <a:cxn ang="0">
                <a:pos x="connsiteX27155" y="connsiteY27155"/>
              </a:cxn>
              <a:cxn ang="0">
                <a:pos x="connsiteX27156" y="connsiteY27156"/>
              </a:cxn>
              <a:cxn ang="0">
                <a:pos x="connsiteX27157" y="connsiteY27157"/>
              </a:cxn>
              <a:cxn ang="0">
                <a:pos x="connsiteX27158" y="connsiteY27158"/>
              </a:cxn>
              <a:cxn ang="0">
                <a:pos x="connsiteX27159" y="connsiteY27159"/>
              </a:cxn>
              <a:cxn ang="0">
                <a:pos x="connsiteX27160" y="connsiteY27160"/>
              </a:cxn>
              <a:cxn ang="0">
                <a:pos x="connsiteX27161" y="connsiteY27161"/>
              </a:cxn>
              <a:cxn ang="0">
                <a:pos x="connsiteX27162" y="connsiteY27162"/>
              </a:cxn>
              <a:cxn ang="0">
                <a:pos x="connsiteX27163" y="connsiteY27163"/>
              </a:cxn>
              <a:cxn ang="0">
                <a:pos x="connsiteX27164" y="connsiteY27164"/>
              </a:cxn>
              <a:cxn ang="0">
                <a:pos x="connsiteX27165" y="connsiteY27165"/>
              </a:cxn>
              <a:cxn ang="0">
                <a:pos x="connsiteX27166" y="connsiteY27166"/>
              </a:cxn>
              <a:cxn ang="0">
                <a:pos x="connsiteX27167" y="connsiteY27167"/>
              </a:cxn>
              <a:cxn ang="0">
                <a:pos x="connsiteX27168" y="connsiteY27168"/>
              </a:cxn>
              <a:cxn ang="0">
                <a:pos x="connsiteX27169" y="connsiteY27169"/>
              </a:cxn>
              <a:cxn ang="0">
                <a:pos x="connsiteX27170" y="connsiteY27170"/>
              </a:cxn>
              <a:cxn ang="0">
                <a:pos x="connsiteX27171" y="connsiteY27171"/>
              </a:cxn>
              <a:cxn ang="0">
                <a:pos x="connsiteX27172" y="connsiteY27172"/>
              </a:cxn>
              <a:cxn ang="0">
                <a:pos x="connsiteX27173" y="connsiteY27173"/>
              </a:cxn>
              <a:cxn ang="0">
                <a:pos x="connsiteX27174" y="connsiteY27174"/>
              </a:cxn>
              <a:cxn ang="0">
                <a:pos x="connsiteX27175" y="connsiteY27175"/>
              </a:cxn>
              <a:cxn ang="0">
                <a:pos x="connsiteX27176" y="connsiteY27176"/>
              </a:cxn>
              <a:cxn ang="0">
                <a:pos x="connsiteX27177" y="connsiteY27177"/>
              </a:cxn>
              <a:cxn ang="0">
                <a:pos x="connsiteX27178" y="connsiteY27178"/>
              </a:cxn>
              <a:cxn ang="0">
                <a:pos x="connsiteX27179" y="connsiteY27179"/>
              </a:cxn>
              <a:cxn ang="0">
                <a:pos x="connsiteX27180" y="connsiteY27180"/>
              </a:cxn>
              <a:cxn ang="0">
                <a:pos x="connsiteX27181" y="connsiteY27181"/>
              </a:cxn>
              <a:cxn ang="0">
                <a:pos x="connsiteX27182" y="connsiteY27182"/>
              </a:cxn>
              <a:cxn ang="0">
                <a:pos x="connsiteX27183" y="connsiteY27183"/>
              </a:cxn>
              <a:cxn ang="0">
                <a:pos x="connsiteX27184" y="connsiteY27184"/>
              </a:cxn>
              <a:cxn ang="0">
                <a:pos x="connsiteX27185" y="connsiteY27185"/>
              </a:cxn>
              <a:cxn ang="0">
                <a:pos x="connsiteX27186" y="connsiteY27186"/>
              </a:cxn>
              <a:cxn ang="0">
                <a:pos x="connsiteX27187" y="connsiteY27187"/>
              </a:cxn>
              <a:cxn ang="0">
                <a:pos x="connsiteX27188" y="connsiteY27188"/>
              </a:cxn>
              <a:cxn ang="0">
                <a:pos x="connsiteX27189" y="connsiteY27189"/>
              </a:cxn>
              <a:cxn ang="0">
                <a:pos x="connsiteX27190" y="connsiteY27190"/>
              </a:cxn>
              <a:cxn ang="0">
                <a:pos x="connsiteX27191" y="connsiteY27191"/>
              </a:cxn>
              <a:cxn ang="0">
                <a:pos x="connsiteX27192" y="connsiteY27192"/>
              </a:cxn>
              <a:cxn ang="0">
                <a:pos x="connsiteX27193" y="connsiteY27193"/>
              </a:cxn>
              <a:cxn ang="0">
                <a:pos x="connsiteX27194" y="connsiteY27194"/>
              </a:cxn>
              <a:cxn ang="0">
                <a:pos x="connsiteX27195" y="connsiteY27195"/>
              </a:cxn>
              <a:cxn ang="0">
                <a:pos x="connsiteX27196" y="connsiteY27196"/>
              </a:cxn>
              <a:cxn ang="0">
                <a:pos x="connsiteX27197" y="connsiteY27197"/>
              </a:cxn>
              <a:cxn ang="0">
                <a:pos x="connsiteX27198" y="connsiteY27198"/>
              </a:cxn>
              <a:cxn ang="0">
                <a:pos x="connsiteX27199" y="connsiteY27199"/>
              </a:cxn>
              <a:cxn ang="0">
                <a:pos x="connsiteX27200" y="connsiteY27200"/>
              </a:cxn>
              <a:cxn ang="0">
                <a:pos x="connsiteX27201" y="connsiteY27201"/>
              </a:cxn>
              <a:cxn ang="0">
                <a:pos x="connsiteX27202" y="connsiteY27202"/>
              </a:cxn>
              <a:cxn ang="0">
                <a:pos x="connsiteX27203" y="connsiteY27203"/>
              </a:cxn>
              <a:cxn ang="0">
                <a:pos x="connsiteX27204" y="connsiteY27204"/>
              </a:cxn>
              <a:cxn ang="0">
                <a:pos x="connsiteX27205" y="connsiteY27205"/>
              </a:cxn>
              <a:cxn ang="0">
                <a:pos x="connsiteX27206" y="connsiteY27206"/>
              </a:cxn>
              <a:cxn ang="0">
                <a:pos x="connsiteX27207" y="connsiteY27207"/>
              </a:cxn>
              <a:cxn ang="0">
                <a:pos x="connsiteX27208" y="connsiteY27208"/>
              </a:cxn>
              <a:cxn ang="0">
                <a:pos x="connsiteX27209" y="connsiteY27209"/>
              </a:cxn>
              <a:cxn ang="0">
                <a:pos x="connsiteX27210" y="connsiteY27210"/>
              </a:cxn>
              <a:cxn ang="0">
                <a:pos x="connsiteX27211" y="connsiteY27211"/>
              </a:cxn>
              <a:cxn ang="0">
                <a:pos x="connsiteX27212" y="connsiteY27212"/>
              </a:cxn>
              <a:cxn ang="0">
                <a:pos x="connsiteX27213" y="connsiteY27213"/>
              </a:cxn>
              <a:cxn ang="0">
                <a:pos x="connsiteX27214" y="connsiteY27214"/>
              </a:cxn>
              <a:cxn ang="0">
                <a:pos x="connsiteX27215" y="connsiteY27215"/>
              </a:cxn>
              <a:cxn ang="0">
                <a:pos x="connsiteX27216" y="connsiteY27216"/>
              </a:cxn>
              <a:cxn ang="0">
                <a:pos x="connsiteX27217" y="connsiteY27217"/>
              </a:cxn>
              <a:cxn ang="0">
                <a:pos x="connsiteX27218" y="connsiteY27218"/>
              </a:cxn>
              <a:cxn ang="0">
                <a:pos x="connsiteX27219" y="connsiteY27219"/>
              </a:cxn>
              <a:cxn ang="0">
                <a:pos x="connsiteX27220" y="connsiteY27220"/>
              </a:cxn>
              <a:cxn ang="0">
                <a:pos x="connsiteX27221" y="connsiteY27221"/>
              </a:cxn>
              <a:cxn ang="0">
                <a:pos x="connsiteX27222" y="connsiteY27222"/>
              </a:cxn>
              <a:cxn ang="0">
                <a:pos x="connsiteX27223" y="connsiteY27223"/>
              </a:cxn>
              <a:cxn ang="0">
                <a:pos x="connsiteX27224" y="connsiteY27224"/>
              </a:cxn>
              <a:cxn ang="0">
                <a:pos x="connsiteX27225" y="connsiteY27225"/>
              </a:cxn>
              <a:cxn ang="0">
                <a:pos x="connsiteX27226" y="connsiteY27226"/>
              </a:cxn>
              <a:cxn ang="0">
                <a:pos x="connsiteX27227" y="connsiteY27227"/>
              </a:cxn>
              <a:cxn ang="0">
                <a:pos x="connsiteX27228" y="connsiteY27228"/>
              </a:cxn>
              <a:cxn ang="0">
                <a:pos x="connsiteX27229" y="connsiteY27229"/>
              </a:cxn>
              <a:cxn ang="0">
                <a:pos x="connsiteX27230" y="connsiteY27230"/>
              </a:cxn>
              <a:cxn ang="0">
                <a:pos x="connsiteX27231" y="connsiteY27231"/>
              </a:cxn>
              <a:cxn ang="0">
                <a:pos x="connsiteX27232" y="connsiteY27232"/>
              </a:cxn>
              <a:cxn ang="0">
                <a:pos x="connsiteX27233" y="connsiteY27233"/>
              </a:cxn>
              <a:cxn ang="0">
                <a:pos x="connsiteX27234" y="connsiteY27234"/>
              </a:cxn>
              <a:cxn ang="0">
                <a:pos x="connsiteX27235" y="connsiteY27235"/>
              </a:cxn>
              <a:cxn ang="0">
                <a:pos x="connsiteX27236" y="connsiteY27236"/>
              </a:cxn>
              <a:cxn ang="0">
                <a:pos x="connsiteX27237" y="connsiteY27237"/>
              </a:cxn>
              <a:cxn ang="0">
                <a:pos x="connsiteX27238" y="connsiteY27238"/>
              </a:cxn>
              <a:cxn ang="0">
                <a:pos x="connsiteX27239" y="connsiteY27239"/>
              </a:cxn>
              <a:cxn ang="0">
                <a:pos x="connsiteX27240" y="connsiteY27240"/>
              </a:cxn>
              <a:cxn ang="0">
                <a:pos x="connsiteX27241" y="connsiteY27241"/>
              </a:cxn>
              <a:cxn ang="0">
                <a:pos x="connsiteX27242" y="connsiteY27242"/>
              </a:cxn>
              <a:cxn ang="0">
                <a:pos x="connsiteX27243" y="connsiteY27243"/>
              </a:cxn>
              <a:cxn ang="0">
                <a:pos x="connsiteX27244" y="connsiteY27244"/>
              </a:cxn>
              <a:cxn ang="0">
                <a:pos x="connsiteX27245" y="connsiteY27245"/>
              </a:cxn>
              <a:cxn ang="0">
                <a:pos x="connsiteX27246" y="connsiteY27246"/>
              </a:cxn>
              <a:cxn ang="0">
                <a:pos x="connsiteX27247" y="connsiteY27247"/>
              </a:cxn>
              <a:cxn ang="0">
                <a:pos x="connsiteX27248" y="connsiteY27248"/>
              </a:cxn>
              <a:cxn ang="0">
                <a:pos x="connsiteX27249" y="connsiteY27249"/>
              </a:cxn>
              <a:cxn ang="0">
                <a:pos x="connsiteX27250" y="connsiteY27250"/>
              </a:cxn>
              <a:cxn ang="0">
                <a:pos x="connsiteX27251" y="connsiteY27251"/>
              </a:cxn>
              <a:cxn ang="0">
                <a:pos x="connsiteX27252" y="connsiteY27252"/>
              </a:cxn>
              <a:cxn ang="0">
                <a:pos x="connsiteX27253" y="connsiteY27253"/>
              </a:cxn>
              <a:cxn ang="0">
                <a:pos x="connsiteX27254" y="connsiteY27254"/>
              </a:cxn>
              <a:cxn ang="0">
                <a:pos x="connsiteX27255" y="connsiteY27255"/>
              </a:cxn>
              <a:cxn ang="0">
                <a:pos x="connsiteX27256" y="connsiteY27256"/>
              </a:cxn>
              <a:cxn ang="0">
                <a:pos x="connsiteX27257" y="connsiteY27257"/>
              </a:cxn>
              <a:cxn ang="0">
                <a:pos x="connsiteX27258" y="connsiteY27258"/>
              </a:cxn>
              <a:cxn ang="0">
                <a:pos x="connsiteX27259" y="connsiteY27259"/>
              </a:cxn>
              <a:cxn ang="0">
                <a:pos x="connsiteX27260" y="connsiteY27260"/>
              </a:cxn>
              <a:cxn ang="0">
                <a:pos x="connsiteX27261" y="connsiteY27261"/>
              </a:cxn>
              <a:cxn ang="0">
                <a:pos x="connsiteX27262" y="connsiteY27262"/>
              </a:cxn>
              <a:cxn ang="0">
                <a:pos x="connsiteX27263" y="connsiteY27263"/>
              </a:cxn>
              <a:cxn ang="0">
                <a:pos x="connsiteX27264" y="connsiteY27264"/>
              </a:cxn>
              <a:cxn ang="0">
                <a:pos x="connsiteX27265" y="connsiteY27265"/>
              </a:cxn>
              <a:cxn ang="0">
                <a:pos x="connsiteX27266" y="connsiteY27266"/>
              </a:cxn>
              <a:cxn ang="0">
                <a:pos x="connsiteX27267" y="connsiteY27267"/>
              </a:cxn>
              <a:cxn ang="0">
                <a:pos x="connsiteX27268" y="connsiteY27268"/>
              </a:cxn>
              <a:cxn ang="0">
                <a:pos x="connsiteX27269" y="connsiteY27269"/>
              </a:cxn>
              <a:cxn ang="0">
                <a:pos x="connsiteX27270" y="connsiteY27270"/>
              </a:cxn>
              <a:cxn ang="0">
                <a:pos x="connsiteX27271" y="connsiteY27271"/>
              </a:cxn>
              <a:cxn ang="0">
                <a:pos x="connsiteX27272" y="connsiteY27272"/>
              </a:cxn>
              <a:cxn ang="0">
                <a:pos x="connsiteX27273" y="connsiteY27273"/>
              </a:cxn>
              <a:cxn ang="0">
                <a:pos x="connsiteX27274" y="connsiteY27274"/>
              </a:cxn>
              <a:cxn ang="0">
                <a:pos x="connsiteX27275" y="connsiteY27275"/>
              </a:cxn>
              <a:cxn ang="0">
                <a:pos x="connsiteX27276" y="connsiteY27276"/>
              </a:cxn>
              <a:cxn ang="0">
                <a:pos x="connsiteX27277" y="connsiteY27277"/>
              </a:cxn>
              <a:cxn ang="0">
                <a:pos x="connsiteX27278" y="connsiteY27278"/>
              </a:cxn>
              <a:cxn ang="0">
                <a:pos x="connsiteX27279" y="connsiteY27279"/>
              </a:cxn>
              <a:cxn ang="0">
                <a:pos x="connsiteX27280" y="connsiteY27280"/>
              </a:cxn>
              <a:cxn ang="0">
                <a:pos x="connsiteX27281" y="connsiteY27281"/>
              </a:cxn>
              <a:cxn ang="0">
                <a:pos x="connsiteX27282" y="connsiteY27282"/>
              </a:cxn>
              <a:cxn ang="0">
                <a:pos x="connsiteX27283" y="connsiteY27283"/>
              </a:cxn>
              <a:cxn ang="0">
                <a:pos x="connsiteX27284" y="connsiteY27284"/>
              </a:cxn>
              <a:cxn ang="0">
                <a:pos x="connsiteX27285" y="connsiteY27285"/>
              </a:cxn>
              <a:cxn ang="0">
                <a:pos x="connsiteX27286" y="connsiteY27286"/>
              </a:cxn>
              <a:cxn ang="0">
                <a:pos x="connsiteX27287" y="connsiteY27287"/>
              </a:cxn>
              <a:cxn ang="0">
                <a:pos x="connsiteX27288" y="connsiteY27288"/>
              </a:cxn>
              <a:cxn ang="0">
                <a:pos x="connsiteX27289" y="connsiteY27289"/>
              </a:cxn>
              <a:cxn ang="0">
                <a:pos x="connsiteX27290" y="connsiteY27290"/>
              </a:cxn>
              <a:cxn ang="0">
                <a:pos x="connsiteX27291" y="connsiteY27291"/>
              </a:cxn>
              <a:cxn ang="0">
                <a:pos x="connsiteX27292" y="connsiteY27292"/>
              </a:cxn>
              <a:cxn ang="0">
                <a:pos x="connsiteX27293" y="connsiteY27293"/>
              </a:cxn>
              <a:cxn ang="0">
                <a:pos x="connsiteX27294" y="connsiteY27294"/>
              </a:cxn>
              <a:cxn ang="0">
                <a:pos x="connsiteX27295" y="connsiteY27295"/>
              </a:cxn>
              <a:cxn ang="0">
                <a:pos x="connsiteX27296" y="connsiteY27296"/>
              </a:cxn>
              <a:cxn ang="0">
                <a:pos x="connsiteX27297" y="connsiteY27297"/>
              </a:cxn>
              <a:cxn ang="0">
                <a:pos x="connsiteX27298" y="connsiteY27298"/>
              </a:cxn>
              <a:cxn ang="0">
                <a:pos x="connsiteX27299" y="connsiteY27299"/>
              </a:cxn>
              <a:cxn ang="0">
                <a:pos x="connsiteX27300" y="connsiteY27300"/>
              </a:cxn>
              <a:cxn ang="0">
                <a:pos x="connsiteX27301" y="connsiteY27301"/>
              </a:cxn>
              <a:cxn ang="0">
                <a:pos x="connsiteX27302" y="connsiteY27302"/>
              </a:cxn>
              <a:cxn ang="0">
                <a:pos x="connsiteX27303" y="connsiteY27303"/>
              </a:cxn>
              <a:cxn ang="0">
                <a:pos x="connsiteX27304" y="connsiteY27304"/>
              </a:cxn>
              <a:cxn ang="0">
                <a:pos x="connsiteX27305" y="connsiteY27305"/>
              </a:cxn>
              <a:cxn ang="0">
                <a:pos x="connsiteX27306" y="connsiteY27306"/>
              </a:cxn>
              <a:cxn ang="0">
                <a:pos x="connsiteX27307" y="connsiteY27307"/>
              </a:cxn>
              <a:cxn ang="0">
                <a:pos x="connsiteX27308" y="connsiteY27308"/>
              </a:cxn>
              <a:cxn ang="0">
                <a:pos x="connsiteX27309" y="connsiteY27309"/>
              </a:cxn>
              <a:cxn ang="0">
                <a:pos x="connsiteX27310" y="connsiteY27310"/>
              </a:cxn>
              <a:cxn ang="0">
                <a:pos x="connsiteX27311" y="connsiteY27311"/>
              </a:cxn>
              <a:cxn ang="0">
                <a:pos x="connsiteX27312" y="connsiteY27312"/>
              </a:cxn>
              <a:cxn ang="0">
                <a:pos x="connsiteX27313" y="connsiteY27313"/>
              </a:cxn>
              <a:cxn ang="0">
                <a:pos x="connsiteX27314" y="connsiteY27314"/>
              </a:cxn>
              <a:cxn ang="0">
                <a:pos x="connsiteX27315" y="connsiteY27315"/>
              </a:cxn>
              <a:cxn ang="0">
                <a:pos x="connsiteX27316" y="connsiteY27316"/>
              </a:cxn>
              <a:cxn ang="0">
                <a:pos x="connsiteX27317" y="connsiteY27317"/>
              </a:cxn>
              <a:cxn ang="0">
                <a:pos x="connsiteX27318" y="connsiteY27318"/>
              </a:cxn>
              <a:cxn ang="0">
                <a:pos x="connsiteX27319" y="connsiteY27319"/>
              </a:cxn>
              <a:cxn ang="0">
                <a:pos x="connsiteX27320" y="connsiteY27320"/>
              </a:cxn>
              <a:cxn ang="0">
                <a:pos x="connsiteX27321" y="connsiteY27321"/>
              </a:cxn>
              <a:cxn ang="0">
                <a:pos x="connsiteX27322" y="connsiteY27322"/>
              </a:cxn>
              <a:cxn ang="0">
                <a:pos x="connsiteX27323" y="connsiteY27323"/>
              </a:cxn>
              <a:cxn ang="0">
                <a:pos x="connsiteX27324" y="connsiteY27324"/>
              </a:cxn>
              <a:cxn ang="0">
                <a:pos x="connsiteX27325" y="connsiteY27325"/>
              </a:cxn>
              <a:cxn ang="0">
                <a:pos x="connsiteX27326" y="connsiteY27326"/>
              </a:cxn>
              <a:cxn ang="0">
                <a:pos x="connsiteX27327" y="connsiteY27327"/>
              </a:cxn>
              <a:cxn ang="0">
                <a:pos x="connsiteX27328" y="connsiteY27328"/>
              </a:cxn>
              <a:cxn ang="0">
                <a:pos x="connsiteX27329" y="connsiteY27329"/>
              </a:cxn>
              <a:cxn ang="0">
                <a:pos x="connsiteX27330" y="connsiteY27330"/>
              </a:cxn>
              <a:cxn ang="0">
                <a:pos x="connsiteX27331" y="connsiteY27331"/>
              </a:cxn>
              <a:cxn ang="0">
                <a:pos x="connsiteX27332" y="connsiteY27332"/>
              </a:cxn>
              <a:cxn ang="0">
                <a:pos x="connsiteX27333" y="connsiteY27333"/>
              </a:cxn>
              <a:cxn ang="0">
                <a:pos x="connsiteX27334" y="connsiteY27334"/>
              </a:cxn>
              <a:cxn ang="0">
                <a:pos x="connsiteX27335" y="connsiteY27335"/>
              </a:cxn>
              <a:cxn ang="0">
                <a:pos x="connsiteX27336" y="connsiteY27336"/>
              </a:cxn>
              <a:cxn ang="0">
                <a:pos x="connsiteX27337" y="connsiteY27337"/>
              </a:cxn>
              <a:cxn ang="0">
                <a:pos x="connsiteX27338" y="connsiteY27338"/>
              </a:cxn>
              <a:cxn ang="0">
                <a:pos x="connsiteX27339" y="connsiteY27339"/>
              </a:cxn>
              <a:cxn ang="0">
                <a:pos x="connsiteX27340" y="connsiteY27340"/>
              </a:cxn>
              <a:cxn ang="0">
                <a:pos x="connsiteX27341" y="connsiteY27341"/>
              </a:cxn>
              <a:cxn ang="0">
                <a:pos x="connsiteX27342" y="connsiteY27342"/>
              </a:cxn>
              <a:cxn ang="0">
                <a:pos x="connsiteX27343" y="connsiteY27343"/>
              </a:cxn>
              <a:cxn ang="0">
                <a:pos x="connsiteX27344" y="connsiteY27344"/>
              </a:cxn>
              <a:cxn ang="0">
                <a:pos x="connsiteX27345" y="connsiteY27345"/>
              </a:cxn>
              <a:cxn ang="0">
                <a:pos x="connsiteX27346" y="connsiteY27346"/>
              </a:cxn>
              <a:cxn ang="0">
                <a:pos x="connsiteX27347" y="connsiteY27347"/>
              </a:cxn>
              <a:cxn ang="0">
                <a:pos x="connsiteX27348" y="connsiteY27348"/>
              </a:cxn>
              <a:cxn ang="0">
                <a:pos x="connsiteX27349" y="connsiteY27349"/>
              </a:cxn>
              <a:cxn ang="0">
                <a:pos x="connsiteX27350" y="connsiteY27350"/>
              </a:cxn>
              <a:cxn ang="0">
                <a:pos x="connsiteX27351" y="connsiteY27351"/>
              </a:cxn>
              <a:cxn ang="0">
                <a:pos x="connsiteX27352" y="connsiteY27352"/>
              </a:cxn>
              <a:cxn ang="0">
                <a:pos x="connsiteX27353" y="connsiteY27353"/>
              </a:cxn>
              <a:cxn ang="0">
                <a:pos x="connsiteX27354" y="connsiteY27354"/>
              </a:cxn>
              <a:cxn ang="0">
                <a:pos x="connsiteX27355" y="connsiteY27355"/>
              </a:cxn>
              <a:cxn ang="0">
                <a:pos x="connsiteX27356" y="connsiteY27356"/>
              </a:cxn>
              <a:cxn ang="0">
                <a:pos x="connsiteX27357" y="connsiteY27357"/>
              </a:cxn>
              <a:cxn ang="0">
                <a:pos x="connsiteX27358" y="connsiteY27358"/>
              </a:cxn>
              <a:cxn ang="0">
                <a:pos x="connsiteX27359" y="connsiteY27359"/>
              </a:cxn>
              <a:cxn ang="0">
                <a:pos x="connsiteX27360" y="connsiteY27360"/>
              </a:cxn>
              <a:cxn ang="0">
                <a:pos x="connsiteX27361" y="connsiteY27361"/>
              </a:cxn>
              <a:cxn ang="0">
                <a:pos x="connsiteX27362" y="connsiteY27362"/>
              </a:cxn>
              <a:cxn ang="0">
                <a:pos x="connsiteX27363" y="connsiteY27363"/>
              </a:cxn>
              <a:cxn ang="0">
                <a:pos x="connsiteX27364" y="connsiteY27364"/>
              </a:cxn>
              <a:cxn ang="0">
                <a:pos x="connsiteX27365" y="connsiteY27365"/>
              </a:cxn>
              <a:cxn ang="0">
                <a:pos x="connsiteX27366" y="connsiteY27366"/>
              </a:cxn>
              <a:cxn ang="0">
                <a:pos x="connsiteX27367" y="connsiteY27367"/>
              </a:cxn>
              <a:cxn ang="0">
                <a:pos x="connsiteX27368" y="connsiteY27368"/>
              </a:cxn>
              <a:cxn ang="0">
                <a:pos x="connsiteX27369" y="connsiteY27369"/>
              </a:cxn>
              <a:cxn ang="0">
                <a:pos x="connsiteX27370" y="connsiteY27370"/>
              </a:cxn>
              <a:cxn ang="0">
                <a:pos x="connsiteX27371" y="connsiteY27371"/>
              </a:cxn>
              <a:cxn ang="0">
                <a:pos x="connsiteX27372" y="connsiteY27372"/>
              </a:cxn>
              <a:cxn ang="0">
                <a:pos x="connsiteX27373" y="connsiteY27373"/>
              </a:cxn>
              <a:cxn ang="0">
                <a:pos x="connsiteX27374" y="connsiteY27374"/>
              </a:cxn>
              <a:cxn ang="0">
                <a:pos x="connsiteX27375" y="connsiteY27375"/>
              </a:cxn>
              <a:cxn ang="0">
                <a:pos x="connsiteX27376" y="connsiteY27376"/>
              </a:cxn>
              <a:cxn ang="0">
                <a:pos x="connsiteX27377" y="connsiteY27377"/>
              </a:cxn>
              <a:cxn ang="0">
                <a:pos x="connsiteX27378" y="connsiteY27378"/>
              </a:cxn>
              <a:cxn ang="0">
                <a:pos x="connsiteX27379" y="connsiteY27379"/>
              </a:cxn>
              <a:cxn ang="0">
                <a:pos x="connsiteX27380" y="connsiteY27380"/>
              </a:cxn>
              <a:cxn ang="0">
                <a:pos x="connsiteX27381" y="connsiteY27381"/>
              </a:cxn>
              <a:cxn ang="0">
                <a:pos x="connsiteX27382" y="connsiteY27382"/>
              </a:cxn>
              <a:cxn ang="0">
                <a:pos x="connsiteX27383" y="connsiteY27383"/>
              </a:cxn>
              <a:cxn ang="0">
                <a:pos x="connsiteX27384" y="connsiteY27384"/>
              </a:cxn>
              <a:cxn ang="0">
                <a:pos x="connsiteX27385" y="connsiteY27385"/>
              </a:cxn>
              <a:cxn ang="0">
                <a:pos x="connsiteX27386" y="connsiteY27386"/>
              </a:cxn>
              <a:cxn ang="0">
                <a:pos x="connsiteX27387" y="connsiteY27387"/>
              </a:cxn>
              <a:cxn ang="0">
                <a:pos x="connsiteX27388" y="connsiteY27388"/>
              </a:cxn>
              <a:cxn ang="0">
                <a:pos x="connsiteX27389" y="connsiteY27389"/>
              </a:cxn>
              <a:cxn ang="0">
                <a:pos x="connsiteX27390" y="connsiteY27390"/>
              </a:cxn>
              <a:cxn ang="0">
                <a:pos x="connsiteX27391" y="connsiteY27391"/>
              </a:cxn>
              <a:cxn ang="0">
                <a:pos x="connsiteX27392" y="connsiteY27392"/>
              </a:cxn>
              <a:cxn ang="0">
                <a:pos x="connsiteX27393" y="connsiteY27393"/>
              </a:cxn>
              <a:cxn ang="0">
                <a:pos x="connsiteX27394" y="connsiteY27394"/>
              </a:cxn>
              <a:cxn ang="0">
                <a:pos x="connsiteX27395" y="connsiteY27395"/>
              </a:cxn>
              <a:cxn ang="0">
                <a:pos x="connsiteX27396" y="connsiteY27396"/>
              </a:cxn>
              <a:cxn ang="0">
                <a:pos x="connsiteX27397" y="connsiteY27397"/>
              </a:cxn>
              <a:cxn ang="0">
                <a:pos x="connsiteX27398" y="connsiteY27398"/>
              </a:cxn>
              <a:cxn ang="0">
                <a:pos x="connsiteX27399" y="connsiteY27399"/>
              </a:cxn>
              <a:cxn ang="0">
                <a:pos x="connsiteX27400" y="connsiteY27400"/>
              </a:cxn>
              <a:cxn ang="0">
                <a:pos x="connsiteX27401" y="connsiteY27401"/>
              </a:cxn>
              <a:cxn ang="0">
                <a:pos x="connsiteX27402" y="connsiteY27402"/>
              </a:cxn>
              <a:cxn ang="0">
                <a:pos x="connsiteX27403" y="connsiteY27403"/>
              </a:cxn>
              <a:cxn ang="0">
                <a:pos x="connsiteX27404" y="connsiteY27404"/>
              </a:cxn>
              <a:cxn ang="0">
                <a:pos x="connsiteX27405" y="connsiteY27405"/>
              </a:cxn>
              <a:cxn ang="0">
                <a:pos x="connsiteX27406" y="connsiteY27406"/>
              </a:cxn>
              <a:cxn ang="0">
                <a:pos x="connsiteX27407" y="connsiteY27407"/>
              </a:cxn>
              <a:cxn ang="0">
                <a:pos x="connsiteX27408" y="connsiteY27408"/>
              </a:cxn>
              <a:cxn ang="0">
                <a:pos x="connsiteX27409" y="connsiteY27409"/>
              </a:cxn>
              <a:cxn ang="0">
                <a:pos x="connsiteX27410" y="connsiteY27410"/>
              </a:cxn>
              <a:cxn ang="0">
                <a:pos x="connsiteX27411" y="connsiteY27411"/>
              </a:cxn>
              <a:cxn ang="0">
                <a:pos x="connsiteX27412" y="connsiteY27412"/>
              </a:cxn>
              <a:cxn ang="0">
                <a:pos x="connsiteX27413" y="connsiteY27413"/>
              </a:cxn>
              <a:cxn ang="0">
                <a:pos x="connsiteX27414" y="connsiteY27414"/>
              </a:cxn>
              <a:cxn ang="0">
                <a:pos x="connsiteX27415" y="connsiteY27415"/>
              </a:cxn>
              <a:cxn ang="0">
                <a:pos x="connsiteX27416" y="connsiteY27416"/>
              </a:cxn>
              <a:cxn ang="0">
                <a:pos x="connsiteX27417" y="connsiteY27417"/>
              </a:cxn>
              <a:cxn ang="0">
                <a:pos x="connsiteX27418" y="connsiteY27418"/>
              </a:cxn>
              <a:cxn ang="0">
                <a:pos x="connsiteX27419" y="connsiteY27419"/>
              </a:cxn>
              <a:cxn ang="0">
                <a:pos x="connsiteX27420" y="connsiteY27420"/>
              </a:cxn>
              <a:cxn ang="0">
                <a:pos x="connsiteX27421" y="connsiteY27421"/>
              </a:cxn>
              <a:cxn ang="0">
                <a:pos x="connsiteX27422" y="connsiteY27422"/>
              </a:cxn>
              <a:cxn ang="0">
                <a:pos x="connsiteX27423" y="connsiteY27423"/>
              </a:cxn>
              <a:cxn ang="0">
                <a:pos x="connsiteX27424" y="connsiteY27424"/>
              </a:cxn>
              <a:cxn ang="0">
                <a:pos x="connsiteX27425" y="connsiteY27425"/>
              </a:cxn>
              <a:cxn ang="0">
                <a:pos x="connsiteX27426" y="connsiteY27426"/>
              </a:cxn>
              <a:cxn ang="0">
                <a:pos x="connsiteX27427" y="connsiteY27427"/>
              </a:cxn>
              <a:cxn ang="0">
                <a:pos x="connsiteX27428" y="connsiteY27428"/>
              </a:cxn>
              <a:cxn ang="0">
                <a:pos x="connsiteX27429" y="connsiteY27429"/>
              </a:cxn>
              <a:cxn ang="0">
                <a:pos x="connsiteX27430" y="connsiteY27430"/>
              </a:cxn>
              <a:cxn ang="0">
                <a:pos x="connsiteX27431" y="connsiteY27431"/>
              </a:cxn>
              <a:cxn ang="0">
                <a:pos x="connsiteX27432" y="connsiteY27432"/>
              </a:cxn>
              <a:cxn ang="0">
                <a:pos x="connsiteX27433" y="connsiteY27433"/>
              </a:cxn>
              <a:cxn ang="0">
                <a:pos x="connsiteX27434" y="connsiteY27434"/>
              </a:cxn>
              <a:cxn ang="0">
                <a:pos x="connsiteX27435" y="connsiteY27435"/>
              </a:cxn>
              <a:cxn ang="0">
                <a:pos x="connsiteX27436" y="connsiteY27436"/>
              </a:cxn>
              <a:cxn ang="0">
                <a:pos x="connsiteX27437" y="connsiteY27437"/>
              </a:cxn>
              <a:cxn ang="0">
                <a:pos x="connsiteX27438" y="connsiteY27438"/>
              </a:cxn>
              <a:cxn ang="0">
                <a:pos x="connsiteX27439" y="connsiteY27439"/>
              </a:cxn>
              <a:cxn ang="0">
                <a:pos x="connsiteX27440" y="connsiteY27440"/>
              </a:cxn>
              <a:cxn ang="0">
                <a:pos x="connsiteX27441" y="connsiteY27441"/>
              </a:cxn>
              <a:cxn ang="0">
                <a:pos x="connsiteX27442" y="connsiteY27442"/>
              </a:cxn>
              <a:cxn ang="0">
                <a:pos x="connsiteX27443" y="connsiteY27443"/>
              </a:cxn>
              <a:cxn ang="0">
                <a:pos x="connsiteX27444" y="connsiteY27444"/>
              </a:cxn>
              <a:cxn ang="0">
                <a:pos x="connsiteX27445" y="connsiteY27445"/>
              </a:cxn>
              <a:cxn ang="0">
                <a:pos x="connsiteX27446" y="connsiteY27446"/>
              </a:cxn>
              <a:cxn ang="0">
                <a:pos x="connsiteX27447" y="connsiteY27447"/>
              </a:cxn>
              <a:cxn ang="0">
                <a:pos x="connsiteX27448" y="connsiteY27448"/>
              </a:cxn>
              <a:cxn ang="0">
                <a:pos x="connsiteX27449" y="connsiteY27449"/>
              </a:cxn>
              <a:cxn ang="0">
                <a:pos x="connsiteX27450" y="connsiteY27450"/>
              </a:cxn>
              <a:cxn ang="0">
                <a:pos x="connsiteX27451" y="connsiteY27451"/>
              </a:cxn>
              <a:cxn ang="0">
                <a:pos x="connsiteX27452" y="connsiteY27452"/>
              </a:cxn>
              <a:cxn ang="0">
                <a:pos x="connsiteX27453" y="connsiteY27453"/>
              </a:cxn>
              <a:cxn ang="0">
                <a:pos x="connsiteX27454" y="connsiteY27454"/>
              </a:cxn>
              <a:cxn ang="0">
                <a:pos x="connsiteX27455" y="connsiteY27455"/>
              </a:cxn>
              <a:cxn ang="0">
                <a:pos x="connsiteX27456" y="connsiteY27456"/>
              </a:cxn>
              <a:cxn ang="0">
                <a:pos x="connsiteX27457" y="connsiteY27457"/>
              </a:cxn>
              <a:cxn ang="0">
                <a:pos x="connsiteX27458" y="connsiteY27458"/>
              </a:cxn>
              <a:cxn ang="0">
                <a:pos x="connsiteX27459" y="connsiteY27459"/>
              </a:cxn>
              <a:cxn ang="0">
                <a:pos x="connsiteX27460" y="connsiteY27460"/>
              </a:cxn>
              <a:cxn ang="0">
                <a:pos x="connsiteX27461" y="connsiteY27461"/>
              </a:cxn>
              <a:cxn ang="0">
                <a:pos x="connsiteX27462" y="connsiteY27462"/>
              </a:cxn>
              <a:cxn ang="0">
                <a:pos x="connsiteX27463" y="connsiteY27463"/>
              </a:cxn>
              <a:cxn ang="0">
                <a:pos x="connsiteX27464" y="connsiteY27464"/>
              </a:cxn>
              <a:cxn ang="0">
                <a:pos x="connsiteX27465" y="connsiteY27465"/>
              </a:cxn>
              <a:cxn ang="0">
                <a:pos x="connsiteX27466" y="connsiteY27466"/>
              </a:cxn>
              <a:cxn ang="0">
                <a:pos x="connsiteX27467" y="connsiteY27467"/>
              </a:cxn>
              <a:cxn ang="0">
                <a:pos x="connsiteX27468" y="connsiteY27468"/>
              </a:cxn>
              <a:cxn ang="0">
                <a:pos x="connsiteX27469" y="connsiteY27469"/>
              </a:cxn>
              <a:cxn ang="0">
                <a:pos x="connsiteX27470" y="connsiteY27470"/>
              </a:cxn>
              <a:cxn ang="0">
                <a:pos x="connsiteX27471" y="connsiteY27471"/>
              </a:cxn>
              <a:cxn ang="0">
                <a:pos x="connsiteX27472" y="connsiteY27472"/>
              </a:cxn>
              <a:cxn ang="0">
                <a:pos x="connsiteX27473" y="connsiteY27473"/>
              </a:cxn>
              <a:cxn ang="0">
                <a:pos x="connsiteX27474" y="connsiteY27474"/>
              </a:cxn>
              <a:cxn ang="0">
                <a:pos x="connsiteX27475" y="connsiteY27475"/>
              </a:cxn>
              <a:cxn ang="0">
                <a:pos x="connsiteX27476" y="connsiteY27476"/>
              </a:cxn>
              <a:cxn ang="0">
                <a:pos x="connsiteX27477" y="connsiteY27477"/>
              </a:cxn>
              <a:cxn ang="0">
                <a:pos x="connsiteX27478" y="connsiteY27478"/>
              </a:cxn>
              <a:cxn ang="0">
                <a:pos x="connsiteX27479" y="connsiteY27479"/>
              </a:cxn>
              <a:cxn ang="0">
                <a:pos x="connsiteX27480" y="connsiteY27480"/>
              </a:cxn>
              <a:cxn ang="0">
                <a:pos x="connsiteX27481" y="connsiteY27481"/>
              </a:cxn>
              <a:cxn ang="0">
                <a:pos x="connsiteX27482" y="connsiteY27482"/>
              </a:cxn>
              <a:cxn ang="0">
                <a:pos x="connsiteX27483" y="connsiteY27483"/>
              </a:cxn>
              <a:cxn ang="0">
                <a:pos x="connsiteX27484" y="connsiteY27484"/>
              </a:cxn>
              <a:cxn ang="0">
                <a:pos x="connsiteX27485" y="connsiteY27485"/>
              </a:cxn>
              <a:cxn ang="0">
                <a:pos x="connsiteX27486" y="connsiteY27486"/>
              </a:cxn>
              <a:cxn ang="0">
                <a:pos x="connsiteX27487" y="connsiteY27487"/>
              </a:cxn>
              <a:cxn ang="0">
                <a:pos x="connsiteX27488" y="connsiteY27488"/>
              </a:cxn>
              <a:cxn ang="0">
                <a:pos x="connsiteX27489" y="connsiteY27489"/>
              </a:cxn>
              <a:cxn ang="0">
                <a:pos x="connsiteX27490" y="connsiteY27490"/>
              </a:cxn>
              <a:cxn ang="0">
                <a:pos x="connsiteX27491" y="connsiteY27491"/>
              </a:cxn>
              <a:cxn ang="0">
                <a:pos x="connsiteX27492" y="connsiteY27492"/>
              </a:cxn>
              <a:cxn ang="0">
                <a:pos x="connsiteX27493" y="connsiteY27493"/>
              </a:cxn>
              <a:cxn ang="0">
                <a:pos x="connsiteX27494" y="connsiteY27494"/>
              </a:cxn>
              <a:cxn ang="0">
                <a:pos x="connsiteX27495" y="connsiteY27495"/>
              </a:cxn>
              <a:cxn ang="0">
                <a:pos x="connsiteX27496" y="connsiteY27496"/>
              </a:cxn>
              <a:cxn ang="0">
                <a:pos x="connsiteX27497" y="connsiteY27497"/>
              </a:cxn>
              <a:cxn ang="0">
                <a:pos x="connsiteX27498" y="connsiteY27498"/>
              </a:cxn>
              <a:cxn ang="0">
                <a:pos x="connsiteX27499" y="connsiteY27499"/>
              </a:cxn>
              <a:cxn ang="0">
                <a:pos x="connsiteX27500" y="connsiteY27500"/>
              </a:cxn>
              <a:cxn ang="0">
                <a:pos x="connsiteX27501" y="connsiteY27501"/>
              </a:cxn>
              <a:cxn ang="0">
                <a:pos x="connsiteX27502" y="connsiteY27502"/>
              </a:cxn>
              <a:cxn ang="0">
                <a:pos x="connsiteX27503" y="connsiteY27503"/>
              </a:cxn>
              <a:cxn ang="0">
                <a:pos x="connsiteX27504" y="connsiteY27504"/>
              </a:cxn>
              <a:cxn ang="0">
                <a:pos x="connsiteX27505" y="connsiteY27505"/>
              </a:cxn>
              <a:cxn ang="0">
                <a:pos x="connsiteX27506" y="connsiteY27506"/>
              </a:cxn>
              <a:cxn ang="0">
                <a:pos x="connsiteX27507" y="connsiteY27507"/>
              </a:cxn>
              <a:cxn ang="0">
                <a:pos x="connsiteX27508" y="connsiteY27508"/>
              </a:cxn>
              <a:cxn ang="0">
                <a:pos x="connsiteX27509" y="connsiteY27509"/>
              </a:cxn>
              <a:cxn ang="0">
                <a:pos x="connsiteX27510" y="connsiteY27510"/>
              </a:cxn>
              <a:cxn ang="0">
                <a:pos x="connsiteX27511" y="connsiteY27511"/>
              </a:cxn>
              <a:cxn ang="0">
                <a:pos x="connsiteX27512" y="connsiteY27512"/>
              </a:cxn>
              <a:cxn ang="0">
                <a:pos x="connsiteX27513" y="connsiteY27513"/>
              </a:cxn>
              <a:cxn ang="0">
                <a:pos x="connsiteX27514" y="connsiteY27514"/>
              </a:cxn>
              <a:cxn ang="0">
                <a:pos x="connsiteX27515" y="connsiteY27515"/>
              </a:cxn>
              <a:cxn ang="0">
                <a:pos x="connsiteX27516" y="connsiteY27516"/>
              </a:cxn>
              <a:cxn ang="0">
                <a:pos x="connsiteX27517" y="connsiteY27517"/>
              </a:cxn>
              <a:cxn ang="0">
                <a:pos x="connsiteX27518" y="connsiteY27518"/>
              </a:cxn>
              <a:cxn ang="0">
                <a:pos x="connsiteX27519" y="connsiteY27519"/>
              </a:cxn>
              <a:cxn ang="0">
                <a:pos x="connsiteX27520" y="connsiteY27520"/>
              </a:cxn>
              <a:cxn ang="0">
                <a:pos x="connsiteX27521" y="connsiteY27521"/>
              </a:cxn>
              <a:cxn ang="0">
                <a:pos x="connsiteX27522" y="connsiteY27522"/>
              </a:cxn>
              <a:cxn ang="0">
                <a:pos x="connsiteX27523" y="connsiteY27523"/>
              </a:cxn>
              <a:cxn ang="0">
                <a:pos x="connsiteX27524" y="connsiteY27524"/>
              </a:cxn>
              <a:cxn ang="0">
                <a:pos x="connsiteX27525" y="connsiteY27525"/>
              </a:cxn>
              <a:cxn ang="0">
                <a:pos x="connsiteX27526" y="connsiteY27526"/>
              </a:cxn>
              <a:cxn ang="0">
                <a:pos x="connsiteX27527" y="connsiteY27527"/>
              </a:cxn>
              <a:cxn ang="0">
                <a:pos x="connsiteX27528" y="connsiteY27528"/>
              </a:cxn>
              <a:cxn ang="0">
                <a:pos x="connsiteX27529" y="connsiteY27529"/>
              </a:cxn>
              <a:cxn ang="0">
                <a:pos x="connsiteX27530" y="connsiteY27530"/>
              </a:cxn>
              <a:cxn ang="0">
                <a:pos x="connsiteX27531" y="connsiteY27531"/>
              </a:cxn>
              <a:cxn ang="0">
                <a:pos x="connsiteX27532" y="connsiteY27532"/>
              </a:cxn>
              <a:cxn ang="0">
                <a:pos x="connsiteX27533" y="connsiteY27533"/>
              </a:cxn>
              <a:cxn ang="0">
                <a:pos x="connsiteX27534" y="connsiteY27534"/>
              </a:cxn>
              <a:cxn ang="0">
                <a:pos x="connsiteX27535" y="connsiteY27535"/>
              </a:cxn>
              <a:cxn ang="0">
                <a:pos x="connsiteX27536" y="connsiteY27536"/>
              </a:cxn>
              <a:cxn ang="0">
                <a:pos x="connsiteX27537" y="connsiteY27537"/>
              </a:cxn>
              <a:cxn ang="0">
                <a:pos x="connsiteX27538" y="connsiteY27538"/>
              </a:cxn>
              <a:cxn ang="0">
                <a:pos x="connsiteX27539" y="connsiteY27539"/>
              </a:cxn>
              <a:cxn ang="0">
                <a:pos x="connsiteX27540" y="connsiteY27540"/>
              </a:cxn>
              <a:cxn ang="0">
                <a:pos x="connsiteX27541" y="connsiteY27541"/>
              </a:cxn>
              <a:cxn ang="0">
                <a:pos x="connsiteX27542" y="connsiteY27542"/>
              </a:cxn>
              <a:cxn ang="0">
                <a:pos x="connsiteX27543" y="connsiteY27543"/>
              </a:cxn>
              <a:cxn ang="0">
                <a:pos x="connsiteX27544" y="connsiteY27544"/>
              </a:cxn>
              <a:cxn ang="0">
                <a:pos x="connsiteX27545" y="connsiteY27545"/>
              </a:cxn>
              <a:cxn ang="0">
                <a:pos x="connsiteX27546" y="connsiteY27546"/>
              </a:cxn>
              <a:cxn ang="0">
                <a:pos x="connsiteX27547" y="connsiteY27547"/>
              </a:cxn>
              <a:cxn ang="0">
                <a:pos x="connsiteX27548" y="connsiteY27548"/>
              </a:cxn>
              <a:cxn ang="0">
                <a:pos x="connsiteX27549" y="connsiteY27549"/>
              </a:cxn>
              <a:cxn ang="0">
                <a:pos x="connsiteX27550" y="connsiteY27550"/>
              </a:cxn>
              <a:cxn ang="0">
                <a:pos x="connsiteX27551" y="connsiteY27551"/>
              </a:cxn>
              <a:cxn ang="0">
                <a:pos x="connsiteX27552" y="connsiteY27552"/>
              </a:cxn>
              <a:cxn ang="0">
                <a:pos x="connsiteX27553" y="connsiteY27553"/>
              </a:cxn>
              <a:cxn ang="0">
                <a:pos x="connsiteX27554" y="connsiteY27554"/>
              </a:cxn>
              <a:cxn ang="0">
                <a:pos x="connsiteX27555" y="connsiteY27555"/>
              </a:cxn>
              <a:cxn ang="0">
                <a:pos x="connsiteX27556" y="connsiteY27556"/>
              </a:cxn>
              <a:cxn ang="0">
                <a:pos x="connsiteX27557" y="connsiteY27557"/>
              </a:cxn>
              <a:cxn ang="0">
                <a:pos x="connsiteX27558" y="connsiteY27558"/>
              </a:cxn>
              <a:cxn ang="0">
                <a:pos x="connsiteX27559" y="connsiteY27559"/>
              </a:cxn>
              <a:cxn ang="0">
                <a:pos x="connsiteX27560" y="connsiteY27560"/>
              </a:cxn>
              <a:cxn ang="0">
                <a:pos x="connsiteX27561" y="connsiteY27561"/>
              </a:cxn>
              <a:cxn ang="0">
                <a:pos x="connsiteX27562" y="connsiteY27562"/>
              </a:cxn>
              <a:cxn ang="0">
                <a:pos x="connsiteX27563" y="connsiteY27563"/>
              </a:cxn>
              <a:cxn ang="0">
                <a:pos x="connsiteX27564" y="connsiteY27564"/>
              </a:cxn>
              <a:cxn ang="0">
                <a:pos x="connsiteX27565" y="connsiteY27565"/>
              </a:cxn>
              <a:cxn ang="0">
                <a:pos x="connsiteX27566" y="connsiteY27566"/>
              </a:cxn>
              <a:cxn ang="0">
                <a:pos x="connsiteX27567" y="connsiteY27567"/>
              </a:cxn>
              <a:cxn ang="0">
                <a:pos x="connsiteX27568" y="connsiteY27568"/>
              </a:cxn>
              <a:cxn ang="0">
                <a:pos x="connsiteX27569" y="connsiteY27569"/>
              </a:cxn>
              <a:cxn ang="0">
                <a:pos x="connsiteX27570" y="connsiteY27570"/>
              </a:cxn>
              <a:cxn ang="0">
                <a:pos x="connsiteX27571" y="connsiteY27571"/>
              </a:cxn>
              <a:cxn ang="0">
                <a:pos x="connsiteX27572" y="connsiteY27572"/>
              </a:cxn>
              <a:cxn ang="0">
                <a:pos x="connsiteX27573" y="connsiteY27573"/>
              </a:cxn>
              <a:cxn ang="0">
                <a:pos x="connsiteX27574" y="connsiteY27574"/>
              </a:cxn>
              <a:cxn ang="0">
                <a:pos x="connsiteX27575" y="connsiteY27575"/>
              </a:cxn>
              <a:cxn ang="0">
                <a:pos x="connsiteX27576" y="connsiteY27576"/>
              </a:cxn>
              <a:cxn ang="0">
                <a:pos x="connsiteX27577" y="connsiteY27577"/>
              </a:cxn>
              <a:cxn ang="0">
                <a:pos x="connsiteX27578" y="connsiteY27578"/>
              </a:cxn>
              <a:cxn ang="0">
                <a:pos x="connsiteX27579" y="connsiteY27579"/>
              </a:cxn>
              <a:cxn ang="0">
                <a:pos x="connsiteX27580" y="connsiteY27580"/>
              </a:cxn>
              <a:cxn ang="0">
                <a:pos x="connsiteX27581" y="connsiteY27581"/>
              </a:cxn>
              <a:cxn ang="0">
                <a:pos x="connsiteX27582" y="connsiteY27582"/>
              </a:cxn>
              <a:cxn ang="0">
                <a:pos x="connsiteX27583" y="connsiteY27583"/>
              </a:cxn>
              <a:cxn ang="0">
                <a:pos x="connsiteX27584" y="connsiteY27584"/>
              </a:cxn>
              <a:cxn ang="0">
                <a:pos x="connsiteX27585" y="connsiteY27585"/>
              </a:cxn>
              <a:cxn ang="0">
                <a:pos x="connsiteX27586" y="connsiteY27586"/>
              </a:cxn>
              <a:cxn ang="0">
                <a:pos x="connsiteX27587" y="connsiteY27587"/>
              </a:cxn>
              <a:cxn ang="0">
                <a:pos x="connsiteX27588" y="connsiteY27588"/>
              </a:cxn>
              <a:cxn ang="0">
                <a:pos x="connsiteX27589" y="connsiteY27589"/>
              </a:cxn>
              <a:cxn ang="0">
                <a:pos x="connsiteX27590" y="connsiteY27590"/>
              </a:cxn>
              <a:cxn ang="0">
                <a:pos x="connsiteX27591" y="connsiteY27591"/>
              </a:cxn>
              <a:cxn ang="0">
                <a:pos x="connsiteX27592" y="connsiteY27592"/>
              </a:cxn>
              <a:cxn ang="0">
                <a:pos x="connsiteX27593" y="connsiteY27593"/>
              </a:cxn>
              <a:cxn ang="0">
                <a:pos x="connsiteX27594" y="connsiteY27594"/>
              </a:cxn>
              <a:cxn ang="0">
                <a:pos x="connsiteX27595" y="connsiteY27595"/>
              </a:cxn>
              <a:cxn ang="0">
                <a:pos x="connsiteX27596" y="connsiteY27596"/>
              </a:cxn>
              <a:cxn ang="0">
                <a:pos x="connsiteX27597" y="connsiteY27597"/>
              </a:cxn>
              <a:cxn ang="0">
                <a:pos x="connsiteX27598" y="connsiteY27598"/>
              </a:cxn>
              <a:cxn ang="0">
                <a:pos x="connsiteX27599" y="connsiteY27599"/>
              </a:cxn>
              <a:cxn ang="0">
                <a:pos x="connsiteX27600" y="connsiteY27600"/>
              </a:cxn>
              <a:cxn ang="0">
                <a:pos x="connsiteX27601" y="connsiteY27601"/>
              </a:cxn>
              <a:cxn ang="0">
                <a:pos x="connsiteX27602" y="connsiteY27602"/>
              </a:cxn>
              <a:cxn ang="0">
                <a:pos x="connsiteX27603" y="connsiteY27603"/>
              </a:cxn>
              <a:cxn ang="0">
                <a:pos x="connsiteX27604" y="connsiteY27604"/>
              </a:cxn>
              <a:cxn ang="0">
                <a:pos x="connsiteX27605" y="connsiteY27605"/>
              </a:cxn>
              <a:cxn ang="0">
                <a:pos x="connsiteX27606" y="connsiteY27606"/>
              </a:cxn>
              <a:cxn ang="0">
                <a:pos x="connsiteX27607" y="connsiteY27607"/>
              </a:cxn>
              <a:cxn ang="0">
                <a:pos x="connsiteX27608" y="connsiteY27608"/>
              </a:cxn>
              <a:cxn ang="0">
                <a:pos x="connsiteX27609" y="connsiteY27609"/>
              </a:cxn>
              <a:cxn ang="0">
                <a:pos x="connsiteX27610" y="connsiteY27610"/>
              </a:cxn>
              <a:cxn ang="0">
                <a:pos x="connsiteX27611" y="connsiteY27611"/>
              </a:cxn>
              <a:cxn ang="0">
                <a:pos x="connsiteX27612" y="connsiteY27612"/>
              </a:cxn>
              <a:cxn ang="0">
                <a:pos x="connsiteX27613" y="connsiteY27613"/>
              </a:cxn>
              <a:cxn ang="0">
                <a:pos x="connsiteX27614" y="connsiteY27614"/>
              </a:cxn>
              <a:cxn ang="0">
                <a:pos x="connsiteX27615" y="connsiteY27615"/>
              </a:cxn>
              <a:cxn ang="0">
                <a:pos x="connsiteX27616" y="connsiteY27616"/>
              </a:cxn>
              <a:cxn ang="0">
                <a:pos x="connsiteX27617" y="connsiteY27617"/>
              </a:cxn>
              <a:cxn ang="0">
                <a:pos x="connsiteX27618" y="connsiteY27618"/>
              </a:cxn>
              <a:cxn ang="0">
                <a:pos x="connsiteX27619" y="connsiteY27619"/>
              </a:cxn>
              <a:cxn ang="0">
                <a:pos x="connsiteX27620" y="connsiteY27620"/>
              </a:cxn>
              <a:cxn ang="0">
                <a:pos x="connsiteX27621" y="connsiteY27621"/>
              </a:cxn>
              <a:cxn ang="0">
                <a:pos x="connsiteX27622" y="connsiteY27622"/>
              </a:cxn>
              <a:cxn ang="0">
                <a:pos x="connsiteX27623" y="connsiteY27623"/>
              </a:cxn>
              <a:cxn ang="0">
                <a:pos x="connsiteX27624" y="connsiteY27624"/>
              </a:cxn>
              <a:cxn ang="0">
                <a:pos x="connsiteX27625" y="connsiteY27625"/>
              </a:cxn>
              <a:cxn ang="0">
                <a:pos x="connsiteX27626" y="connsiteY27626"/>
              </a:cxn>
              <a:cxn ang="0">
                <a:pos x="connsiteX27627" y="connsiteY27627"/>
              </a:cxn>
              <a:cxn ang="0">
                <a:pos x="connsiteX27628" y="connsiteY27628"/>
              </a:cxn>
              <a:cxn ang="0">
                <a:pos x="connsiteX27629" y="connsiteY27629"/>
              </a:cxn>
              <a:cxn ang="0">
                <a:pos x="connsiteX27630" y="connsiteY27630"/>
              </a:cxn>
              <a:cxn ang="0">
                <a:pos x="connsiteX27631" y="connsiteY27631"/>
              </a:cxn>
              <a:cxn ang="0">
                <a:pos x="connsiteX27632" y="connsiteY27632"/>
              </a:cxn>
              <a:cxn ang="0">
                <a:pos x="connsiteX27633" y="connsiteY27633"/>
              </a:cxn>
              <a:cxn ang="0">
                <a:pos x="connsiteX27634" y="connsiteY27634"/>
              </a:cxn>
              <a:cxn ang="0">
                <a:pos x="connsiteX27635" y="connsiteY27635"/>
              </a:cxn>
              <a:cxn ang="0">
                <a:pos x="connsiteX27636" y="connsiteY27636"/>
              </a:cxn>
              <a:cxn ang="0">
                <a:pos x="connsiteX27637" y="connsiteY27637"/>
              </a:cxn>
              <a:cxn ang="0">
                <a:pos x="connsiteX27638" y="connsiteY27638"/>
              </a:cxn>
              <a:cxn ang="0">
                <a:pos x="connsiteX27639" y="connsiteY27639"/>
              </a:cxn>
              <a:cxn ang="0">
                <a:pos x="connsiteX27640" y="connsiteY27640"/>
              </a:cxn>
              <a:cxn ang="0">
                <a:pos x="connsiteX27641" y="connsiteY27641"/>
              </a:cxn>
              <a:cxn ang="0">
                <a:pos x="connsiteX27642" y="connsiteY27642"/>
              </a:cxn>
              <a:cxn ang="0">
                <a:pos x="connsiteX27643" y="connsiteY27643"/>
              </a:cxn>
              <a:cxn ang="0">
                <a:pos x="connsiteX27644" y="connsiteY27644"/>
              </a:cxn>
              <a:cxn ang="0">
                <a:pos x="connsiteX27645" y="connsiteY27645"/>
              </a:cxn>
              <a:cxn ang="0">
                <a:pos x="connsiteX27646" y="connsiteY27646"/>
              </a:cxn>
              <a:cxn ang="0">
                <a:pos x="connsiteX27647" y="connsiteY27647"/>
              </a:cxn>
              <a:cxn ang="0">
                <a:pos x="connsiteX27648" y="connsiteY27648"/>
              </a:cxn>
              <a:cxn ang="0">
                <a:pos x="connsiteX27649" y="connsiteY27649"/>
              </a:cxn>
              <a:cxn ang="0">
                <a:pos x="connsiteX27650" y="connsiteY27650"/>
              </a:cxn>
              <a:cxn ang="0">
                <a:pos x="connsiteX27651" y="connsiteY27651"/>
              </a:cxn>
              <a:cxn ang="0">
                <a:pos x="connsiteX27652" y="connsiteY27652"/>
              </a:cxn>
              <a:cxn ang="0">
                <a:pos x="connsiteX27653" y="connsiteY27653"/>
              </a:cxn>
              <a:cxn ang="0">
                <a:pos x="connsiteX27654" y="connsiteY27654"/>
              </a:cxn>
              <a:cxn ang="0">
                <a:pos x="connsiteX27655" y="connsiteY27655"/>
              </a:cxn>
              <a:cxn ang="0">
                <a:pos x="connsiteX27656" y="connsiteY27656"/>
              </a:cxn>
              <a:cxn ang="0">
                <a:pos x="connsiteX27657" y="connsiteY27657"/>
              </a:cxn>
              <a:cxn ang="0">
                <a:pos x="connsiteX27658" y="connsiteY27658"/>
              </a:cxn>
              <a:cxn ang="0">
                <a:pos x="connsiteX27659" y="connsiteY27659"/>
              </a:cxn>
              <a:cxn ang="0">
                <a:pos x="connsiteX27660" y="connsiteY27660"/>
              </a:cxn>
              <a:cxn ang="0">
                <a:pos x="connsiteX27661" y="connsiteY27661"/>
              </a:cxn>
              <a:cxn ang="0">
                <a:pos x="connsiteX27662" y="connsiteY27662"/>
              </a:cxn>
              <a:cxn ang="0">
                <a:pos x="connsiteX27663" y="connsiteY27663"/>
              </a:cxn>
              <a:cxn ang="0">
                <a:pos x="connsiteX27664" y="connsiteY27664"/>
              </a:cxn>
              <a:cxn ang="0">
                <a:pos x="connsiteX27665" y="connsiteY27665"/>
              </a:cxn>
              <a:cxn ang="0">
                <a:pos x="connsiteX27666" y="connsiteY27666"/>
              </a:cxn>
              <a:cxn ang="0">
                <a:pos x="connsiteX27667" y="connsiteY27667"/>
              </a:cxn>
              <a:cxn ang="0">
                <a:pos x="connsiteX27668" y="connsiteY27668"/>
              </a:cxn>
              <a:cxn ang="0">
                <a:pos x="connsiteX27669" y="connsiteY27669"/>
              </a:cxn>
              <a:cxn ang="0">
                <a:pos x="connsiteX27670" y="connsiteY27670"/>
              </a:cxn>
              <a:cxn ang="0">
                <a:pos x="connsiteX27671" y="connsiteY27671"/>
              </a:cxn>
              <a:cxn ang="0">
                <a:pos x="connsiteX27672" y="connsiteY27672"/>
              </a:cxn>
              <a:cxn ang="0">
                <a:pos x="connsiteX27673" y="connsiteY27673"/>
              </a:cxn>
              <a:cxn ang="0">
                <a:pos x="connsiteX27674" y="connsiteY27674"/>
              </a:cxn>
              <a:cxn ang="0">
                <a:pos x="connsiteX27675" y="connsiteY27675"/>
              </a:cxn>
              <a:cxn ang="0">
                <a:pos x="connsiteX27676" y="connsiteY27676"/>
              </a:cxn>
              <a:cxn ang="0">
                <a:pos x="connsiteX27677" y="connsiteY27677"/>
              </a:cxn>
              <a:cxn ang="0">
                <a:pos x="connsiteX27678" y="connsiteY27678"/>
              </a:cxn>
              <a:cxn ang="0">
                <a:pos x="connsiteX27679" y="connsiteY27679"/>
              </a:cxn>
              <a:cxn ang="0">
                <a:pos x="connsiteX27680" y="connsiteY27680"/>
              </a:cxn>
              <a:cxn ang="0">
                <a:pos x="connsiteX27681" y="connsiteY27681"/>
              </a:cxn>
              <a:cxn ang="0">
                <a:pos x="connsiteX27682" y="connsiteY27682"/>
              </a:cxn>
              <a:cxn ang="0">
                <a:pos x="connsiteX27683" y="connsiteY27683"/>
              </a:cxn>
              <a:cxn ang="0">
                <a:pos x="connsiteX27684" y="connsiteY27684"/>
              </a:cxn>
              <a:cxn ang="0">
                <a:pos x="connsiteX27685" y="connsiteY27685"/>
              </a:cxn>
              <a:cxn ang="0">
                <a:pos x="connsiteX27686" y="connsiteY27686"/>
              </a:cxn>
              <a:cxn ang="0">
                <a:pos x="connsiteX27687" y="connsiteY27687"/>
              </a:cxn>
              <a:cxn ang="0">
                <a:pos x="connsiteX27688" y="connsiteY27688"/>
              </a:cxn>
              <a:cxn ang="0">
                <a:pos x="connsiteX27689" y="connsiteY27689"/>
              </a:cxn>
              <a:cxn ang="0">
                <a:pos x="connsiteX27690" y="connsiteY27690"/>
              </a:cxn>
              <a:cxn ang="0">
                <a:pos x="connsiteX27691" y="connsiteY27691"/>
              </a:cxn>
              <a:cxn ang="0">
                <a:pos x="connsiteX27692" y="connsiteY27692"/>
              </a:cxn>
              <a:cxn ang="0">
                <a:pos x="connsiteX27693" y="connsiteY27693"/>
              </a:cxn>
              <a:cxn ang="0">
                <a:pos x="connsiteX27694" y="connsiteY27694"/>
              </a:cxn>
              <a:cxn ang="0">
                <a:pos x="connsiteX27695" y="connsiteY27695"/>
              </a:cxn>
              <a:cxn ang="0">
                <a:pos x="connsiteX27696" y="connsiteY27696"/>
              </a:cxn>
              <a:cxn ang="0">
                <a:pos x="connsiteX27697" y="connsiteY27697"/>
              </a:cxn>
              <a:cxn ang="0">
                <a:pos x="connsiteX27698" y="connsiteY27698"/>
              </a:cxn>
              <a:cxn ang="0">
                <a:pos x="connsiteX27699" y="connsiteY27699"/>
              </a:cxn>
              <a:cxn ang="0">
                <a:pos x="connsiteX27700" y="connsiteY27700"/>
              </a:cxn>
              <a:cxn ang="0">
                <a:pos x="connsiteX27701" y="connsiteY27701"/>
              </a:cxn>
              <a:cxn ang="0">
                <a:pos x="connsiteX27702" y="connsiteY27702"/>
              </a:cxn>
              <a:cxn ang="0">
                <a:pos x="connsiteX27703" y="connsiteY27703"/>
              </a:cxn>
              <a:cxn ang="0">
                <a:pos x="connsiteX27704" y="connsiteY27704"/>
              </a:cxn>
              <a:cxn ang="0">
                <a:pos x="connsiteX27705" y="connsiteY27705"/>
              </a:cxn>
              <a:cxn ang="0">
                <a:pos x="connsiteX27706" y="connsiteY27706"/>
              </a:cxn>
              <a:cxn ang="0">
                <a:pos x="connsiteX27707" y="connsiteY27707"/>
              </a:cxn>
              <a:cxn ang="0">
                <a:pos x="connsiteX27708" y="connsiteY27708"/>
              </a:cxn>
              <a:cxn ang="0">
                <a:pos x="connsiteX27709" y="connsiteY27709"/>
              </a:cxn>
              <a:cxn ang="0">
                <a:pos x="connsiteX27710" y="connsiteY27710"/>
              </a:cxn>
              <a:cxn ang="0">
                <a:pos x="connsiteX27711" y="connsiteY27711"/>
              </a:cxn>
              <a:cxn ang="0">
                <a:pos x="connsiteX27712" y="connsiteY27712"/>
              </a:cxn>
              <a:cxn ang="0">
                <a:pos x="connsiteX27713" y="connsiteY27713"/>
              </a:cxn>
              <a:cxn ang="0">
                <a:pos x="connsiteX27714" y="connsiteY27714"/>
              </a:cxn>
              <a:cxn ang="0">
                <a:pos x="connsiteX27715" y="connsiteY27715"/>
              </a:cxn>
              <a:cxn ang="0">
                <a:pos x="connsiteX27716" y="connsiteY27716"/>
              </a:cxn>
              <a:cxn ang="0">
                <a:pos x="connsiteX27717" y="connsiteY27717"/>
              </a:cxn>
              <a:cxn ang="0">
                <a:pos x="connsiteX27718" y="connsiteY27718"/>
              </a:cxn>
              <a:cxn ang="0">
                <a:pos x="connsiteX27719" y="connsiteY27719"/>
              </a:cxn>
              <a:cxn ang="0">
                <a:pos x="connsiteX27720" y="connsiteY27720"/>
              </a:cxn>
              <a:cxn ang="0">
                <a:pos x="connsiteX27721" y="connsiteY27721"/>
              </a:cxn>
              <a:cxn ang="0">
                <a:pos x="connsiteX27722" y="connsiteY27722"/>
              </a:cxn>
              <a:cxn ang="0">
                <a:pos x="connsiteX27723" y="connsiteY27723"/>
              </a:cxn>
              <a:cxn ang="0">
                <a:pos x="connsiteX27724" y="connsiteY27724"/>
              </a:cxn>
              <a:cxn ang="0">
                <a:pos x="connsiteX27725" y="connsiteY27725"/>
              </a:cxn>
              <a:cxn ang="0">
                <a:pos x="connsiteX27726" y="connsiteY27726"/>
              </a:cxn>
              <a:cxn ang="0">
                <a:pos x="connsiteX27727" y="connsiteY27727"/>
              </a:cxn>
              <a:cxn ang="0">
                <a:pos x="connsiteX27728" y="connsiteY27728"/>
              </a:cxn>
              <a:cxn ang="0">
                <a:pos x="connsiteX27729" y="connsiteY27729"/>
              </a:cxn>
              <a:cxn ang="0">
                <a:pos x="connsiteX27730" y="connsiteY27730"/>
              </a:cxn>
              <a:cxn ang="0">
                <a:pos x="connsiteX27731" y="connsiteY27731"/>
              </a:cxn>
              <a:cxn ang="0">
                <a:pos x="connsiteX27732" y="connsiteY27732"/>
              </a:cxn>
              <a:cxn ang="0">
                <a:pos x="connsiteX27733" y="connsiteY27733"/>
              </a:cxn>
              <a:cxn ang="0">
                <a:pos x="connsiteX27734" y="connsiteY27734"/>
              </a:cxn>
              <a:cxn ang="0">
                <a:pos x="connsiteX27735" y="connsiteY27735"/>
              </a:cxn>
              <a:cxn ang="0">
                <a:pos x="connsiteX27736" y="connsiteY27736"/>
              </a:cxn>
              <a:cxn ang="0">
                <a:pos x="connsiteX27737" y="connsiteY27737"/>
              </a:cxn>
              <a:cxn ang="0">
                <a:pos x="connsiteX27738" y="connsiteY27738"/>
              </a:cxn>
              <a:cxn ang="0">
                <a:pos x="connsiteX27739" y="connsiteY27739"/>
              </a:cxn>
              <a:cxn ang="0">
                <a:pos x="connsiteX27740" y="connsiteY27740"/>
              </a:cxn>
              <a:cxn ang="0">
                <a:pos x="connsiteX27741" y="connsiteY27741"/>
              </a:cxn>
              <a:cxn ang="0">
                <a:pos x="connsiteX27742" y="connsiteY27742"/>
              </a:cxn>
              <a:cxn ang="0">
                <a:pos x="connsiteX27743" y="connsiteY27743"/>
              </a:cxn>
              <a:cxn ang="0">
                <a:pos x="connsiteX27744" y="connsiteY27744"/>
              </a:cxn>
              <a:cxn ang="0">
                <a:pos x="connsiteX27745" y="connsiteY27745"/>
              </a:cxn>
              <a:cxn ang="0">
                <a:pos x="connsiteX27746" y="connsiteY27746"/>
              </a:cxn>
              <a:cxn ang="0">
                <a:pos x="connsiteX27747" y="connsiteY27747"/>
              </a:cxn>
              <a:cxn ang="0">
                <a:pos x="connsiteX27748" y="connsiteY27748"/>
              </a:cxn>
              <a:cxn ang="0">
                <a:pos x="connsiteX27749" y="connsiteY27749"/>
              </a:cxn>
              <a:cxn ang="0">
                <a:pos x="connsiteX27750" y="connsiteY27750"/>
              </a:cxn>
              <a:cxn ang="0">
                <a:pos x="connsiteX27751" y="connsiteY27751"/>
              </a:cxn>
              <a:cxn ang="0">
                <a:pos x="connsiteX27752" y="connsiteY27752"/>
              </a:cxn>
              <a:cxn ang="0">
                <a:pos x="connsiteX27753" y="connsiteY27753"/>
              </a:cxn>
              <a:cxn ang="0">
                <a:pos x="connsiteX27754" y="connsiteY27754"/>
              </a:cxn>
              <a:cxn ang="0">
                <a:pos x="connsiteX27755" y="connsiteY27755"/>
              </a:cxn>
              <a:cxn ang="0">
                <a:pos x="connsiteX27756" y="connsiteY27756"/>
              </a:cxn>
              <a:cxn ang="0">
                <a:pos x="connsiteX27757" y="connsiteY27757"/>
              </a:cxn>
              <a:cxn ang="0">
                <a:pos x="connsiteX27758" y="connsiteY27758"/>
              </a:cxn>
              <a:cxn ang="0">
                <a:pos x="connsiteX27759" y="connsiteY27759"/>
              </a:cxn>
              <a:cxn ang="0">
                <a:pos x="connsiteX27760" y="connsiteY27760"/>
              </a:cxn>
              <a:cxn ang="0">
                <a:pos x="connsiteX27761" y="connsiteY27761"/>
              </a:cxn>
              <a:cxn ang="0">
                <a:pos x="connsiteX27762" y="connsiteY27762"/>
              </a:cxn>
              <a:cxn ang="0">
                <a:pos x="connsiteX27763" y="connsiteY27763"/>
              </a:cxn>
              <a:cxn ang="0">
                <a:pos x="connsiteX27764" y="connsiteY27764"/>
              </a:cxn>
              <a:cxn ang="0">
                <a:pos x="connsiteX27765" y="connsiteY27765"/>
              </a:cxn>
              <a:cxn ang="0">
                <a:pos x="connsiteX27766" y="connsiteY27766"/>
              </a:cxn>
              <a:cxn ang="0">
                <a:pos x="connsiteX27767" y="connsiteY27767"/>
              </a:cxn>
              <a:cxn ang="0">
                <a:pos x="connsiteX27768" y="connsiteY27768"/>
              </a:cxn>
              <a:cxn ang="0">
                <a:pos x="connsiteX27769" y="connsiteY27769"/>
              </a:cxn>
              <a:cxn ang="0">
                <a:pos x="connsiteX27770" y="connsiteY27770"/>
              </a:cxn>
              <a:cxn ang="0">
                <a:pos x="connsiteX27771" y="connsiteY27771"/>
              </a:cxn>
              <a:cxn ang="0">
                <a:pos x="connsiteX27772" y="connsiteY27772"/>
              </a:cxn>
              <a:cxn ang="0">
                <a:pos x="connsiteX27773" y="connsiteY27773"/>
              </a:cxn>
              <a:cxn ang="0">
                <a:pos x="connsiteX27774" y="connsiteY27774"/>
              </a:cxn>
              <a:cxn ang="0">
                <a:pos x="connsiteX27775" y="connsiteY27775"/>
              </a:cxn>
              <a:cxn ang="0">
                <a:pos x="connsiteX27776" y="connsiteY27776"/>
              </a:cxn>
              <a:cxn ang="0">
                <a:pos x="connsiteX27777" y="connsiteY27777"/>
              </a:cxn>
              <a:cxn ang="0">
                <a:pos x="connsiteX27778" y="connsiteY27778"/>
              </a:cxn>
              <a:cxn ang="0">
                <a:pos x="connsiteX27779" y="connsiteY27779"/>
              </a:cxn>
              <a:cxn ang="0">
                <a:pos x="connsiteX27780" y="connsiteY27780"/>
              </a:cxn>
              <a:cxn ang="0">
                <a:pos x="connsiteX27781" y="connsiteY27781"/>
              </a:cxn>
              <a:cxn ang="0">
                <a:pos x="connsiteX27782" y="connsiteY27782"/>
              </a:cxn>
              <a:cxn ang="0">
                <a:pos x="connsiteX27783" y="connsiteY27783"/>
              </a:cxn>
              <a:cxn ang="0">
                <a:pos x="connsiteX27784" y="connsiteY27784"/>
              </a:cxn>
              <a:cxn ang="0">
                <a:pos x="connsiteX27785" y="connsiteY27785"/>
              </a:cxn>
              <a:cxn ang="0">
                <a:pos x="connsiteX27786" y="connsiteY27786"/>
              </a:cxn>
              <a:cxn ang="0">
                <a:pos x="connsiteX27787" y="connsiteY27787"/>
              </a:cxn>
              <a:cxn ang="0">
                <a:pos x="connsiteX27788" y="connsiteY27788"/>
              </a:cxn>
              <a:cxn ang="0">
                <a:pos x="connsiteX27789" y="connsiteY27789"/>
              </a:cxn>
              <a:cxn ang="0">
                <a:pos x="connsiteX27790" y="connsiteY27790"/>
              </a:cxn>
              <a:cxn ang="0">
                <a:pos x="connsiteX27791" y="connsiteY27791"/>
              </a:cxn>
              <a:cxn ang="0">
                <a:pos x="connsiteX27792" y="connsiteY27792"/>
              </a:cxn>
              <a:cxn ang="0">
                <a:pos x="connsiteX27793" y="connsiteY27793"/>
              </a:cxn>
              <a:cxn ang="0">
                <a:pos x="connsiteX27794" y="connsiteY27794"/>
              </a:cxn>
              <a:cxn ang="0">
                <a:pos x="connsiteX27795" y="connsiteY27795"/>
              </a:cxn>
              <a:cxn ang="0">
                <a:pos x="connsiteX27796" y="connsiteY27796"/>
              </a:cxn>
              <a:cxn ang="0">
                <a:pos x="connsiteX27797" y="connsiteY27797"/>
              </a:cxn>
              <a:cxn ang="0">
                <a:pos x="connsiteX27798" y="connsiteY27798"/>
              </a:cxn>
              <a:cxn ang="0">
                <a:pos x="connsiteX27799" y="connsiteY27799"/>
              </a:cxn>
              <a:cxn ang="0">
                <a:pos x="connsiteX27800" y="connsiteY27800"/>
              </a:cxn>
              <a:cxn ang="0">
                <a:pos x="connsiteX27801" y="connsiteY27801"/>
              </a:cxn>
              <a:cxn ang="0">
                <a:pos x="connsiteX27802" y="connsiteY27802"/>
              </a:cxn>
              <a:cxn ang="0">
                <a:pos x="connsiteX27803" y="connsiteY27803"/>
              </a:cxn>
              <a:cxn ang="0">
                <a:pos x="connsiteX27804" y="connsiteY27804"/>
              </a:cxn>
              <a:cxn ang="0">
                <a:pos x="connsiteX27805" y="connsiteY27805"/>
              </a:cxn>
              <a:cxn ang="0">
                <a:pos x="connsiteX27806" y="connsiteY27806"/>
              </a:cxn>
              <a:cxn ang="0">
                <a:pos x="connsiteX27807" y="connsiteY27807"/>
              </a:cxn>
              <a:cxn ang="0">
                <a:pos x="connsiteX27808" y="connsiteY27808"/>
              </a:cxn>
              <a:cxn ang="0">
                <a:pos x="connsiteX27809" y="connsiteY27809"/>
              </a:cxn>
              <a:cxn ang="0">
                <a:pos x="connsiteX27810" y="connsiteY27810"/>
              </a:cxn>
              <a:cxn ang="0">
                <a:pos x="connsiteX27811" y="connsiteY27811"/>
              </a:cxn>
              <a:cxn ang="0">
                <a:pos x="connsiteX27812" y="connsiteY27812"/>
              </a:cxn>
              <a:cxn ang="0">
                <a:pos x="connsiteX27813" y="connsiteY27813"/>
              </a:cxn>
              <a:cxn ang="0">
                <a:pos x="connsiteX27814" y="connsiteY27814"/>
              </a:cxn>
              <a:cxn ang="0">
                <a:pos x="connsiteX27815" y="connsiteY27815"/>
              </a:cxn>
              <a:cxn ang="0">
                <a:pos x="connsiteX27816" y="connsiteY27816"/>
              </a:cxn>
              <a:cxn ang="0">
                <a:pos x="connsiteX27817" y="connsiteY27817"/>
              </a:cxn>
              <a:cxn ang="0">
                <a:pos x="connsiteX27818" y="connsiteY27818"/>
              </a:cxn>
              <a:cxn ang="0">
                <a:pos x="connsiteX27819" y="connsiteY27819"/>
              </a:cxn>
              <a:cxn ang="0">
                <a:pos x="connsiteX27820" y="connsiteY27820"/>
              </a:cxn>
              <a:cxn ang="0">
                <a:pos x="connsiteX27821" y="connsiteY27821"/>
              </a:cxn>
              <a:cxn ang="0">
                <a:pos x="connsiteX27822" y="connsiteY27822"/>
              </a:cxn>
              <a:cxn ang="0">
                <a:pos x="connsiteX27823" y="connsiteY27823"/>
              </a:cxn>
              <a:cxn ang="0">
                <a:pos x="connsiteX27824" y="connsiteY27824"/>
              </a:cxn>
              <a:cxn ang="0">
                <a:pos x="connsiteX27825" y="connsiteY27825"/>
              </a:cxn>
              <a:cxn ang="0">
                <a:pos x="connsiteX27826" y="connsiteY27826"/>
              </a:cxn>
              <a:cxn ang="0">
                <a:pos x="connsiteX27827" y="connsiteY27827"/>
              </a:cxn>
              <a:cxn ang="0">
                <a:pos x="connsiteX27828" y="connsiteY27828"/>
              </a:cxn>
              <a:cxn ang="0">
                <a:pos x="connsiteX27829" y="connsiteY27829"/>
              </a:cxn>
              <a:cxn ang="0">
                <a:pos x="connsiteX27830" y="connsiteY27830"/>
              </a:cxn>
              <a:cxn ang="0">
                <a:pos x="connsiteX27831" y="connsiteY27831"/>
              </a:cxn>
              <a:cxn ang="0">
                <a:pos x="connsiteX27832" y="connsiteY27832"/>
              </a:cxn>
              <a:cxn ang="0">
                <a:pos x="connsiteX27833" y="connsiteY27833"/>
              </a:cxn>
              <a:cxn ang="0">
                <a:pos x="connsiteX27834" y="connsiteY27834"/>
              </a:cxn>
              <a:cxn ang="0">
                <a:pos x="connsiteX27835" y="connsiteY27835"/>
              </a:cxn>
              <a:cxn ang="0">
                <a:pos x="connsiteX27836" y="connsiteY27836"/>
              </a:cxn>
              <a:cxn ang="0">
                <a:pos x="connsiteX27837" y="connsiteY27837"/>
              </a:cxn>
              <a:cxn ang="0">
                <a:pos x="connsiteX27838" y="connsiteY27838"/>
              </a:cxn>
              <a:cxn ang="0">
                <a:pos x="connsiteX27839" y="connsiteY27839"/>
              </a:cxn>
              <a:cxn ang="0">
                <a:pos x="connsiteX27840" y="connsiteY27840"/>
              </a:cxn>
              <a:cxn ang="0">
                <a:pos x="connsiteX27841" y="connsiteY27841"/>
              </a:cxn>
              <a:cxn ang="0">
                <a:pos x="connsiteX27842" y="connsiteY27842"/>
              </a:cxn>
              <a:cxn ang="0">
                <a:pos x="connsiteX27843" y="connsiteY27843"/>
              </a:cxn>
              <a:cxn ang="0">
                <a:pos x="connsiteX27844" y="connsiteY27844"/>
              </a:cxn>
              <a:cxn ang="0">
                <a:pos x="connsiteX27845" y="connsiteY27845"/>
              </a:cxn>
              <a:cxn ang="0">
                <a:pos x="connsiteX27846" y="connsiteY27846"/>
              </a:cxn>
              <a:cxn ang="0">
                <a:pos x="connsiteX27847" y="connsiteY27847"/>
              </a:cxn>
              <a:cxn ang="0">
                <a:pos x="connsiteX27848" y="connsiteY27848"/>
              </a:cxn>
              <a:cxn ang="0">
                <a:pos x="connsiteX27849" y="connsiteY27849"/>
              </a:cxn>
              <a:cxn ang="0">
                <a:pos x="connsiteX27850" y="connsiteY27850"/>
              </a:cxn>
              <a:cxn ang="0">
                <a:pos x="connsiteX27851" y="connsiteY27851"/>
              </a:cxn>
              <a:cxn ang="0">
                <a:pos x="connsiteX27852" y="connsiteY27852"/>
              </a:cxn>
              <a:cxn ang="0">
                <a:pos x="connsiteX27853" y="connsiteY27853"/>
              </a:cxn>
              <a:cxn ang="0">
                <a:pos x="connsiteX27854" y="connsiteY27854"/>
              </a:cxn>
              <a:cxn ang="0">
                <a:pos x="connsiteX27855" y="connsiteY27855"/>
              </a:cxn>
              <a:cxn ang="0">
                <a:pos x="connsiteX27856" y="connsiteY27856"/>
              </a:cxn>
              <a:cxn ang="0">
                <a:pos x="connsiteX27857" y="connsiteY27857"/>
              </a:cxn>
              <a:cxn ang="0">
                <a:pos x="connsiteX27858" y="connsiteY27858"/>
              </a:cxn>
              <a:cxn ang="0">
                <a:pos x="connsiteX27859" y="connsiteY27859"/>
              </a:cxn>
              <a:cxn ang="0">
                <a:pos x="connsiteX27860" y="connsiteY27860"/>
              </a:cxn>
              <a:cxn ang="0">
                <a:pos x="connsiteX27861" y="connsiteY27861"/>
              </a:cxn>
              <a:cxn ang="0">
                <a:pos x="connsiteX27862" y="connsiteY27862"/>
              </a:cxn>
              <a:cxn ang="0">
                <a:pos x="connsiteX27863" y="connsiteY27863"/>
              </a:cxn>
              <a:cxn ang="0">
                <a:pos x="connsiteX27864" y="connsiteY27864"/>
              </a:cxn>
              <a:cxn ang="0">
                <a:pos x="connsiteX27865" y="connsiteY27865"/>
              </a:cxn>
              <a:cxn ang="0">
                <a:pos x="connsiteX27866" y="connsiteY27866"/>
              </a:cxn>
              <a:cxn ang="0">
                <a:pos x="connsiteX27867" y="connsiteY27867"/>
              </a:cxn>
              <a:cxn ang="0">
                <a:pos x="connsiteX27868" y="connsiteY27868"/>
              </a:cxn>
              <a:cxn ang="0">
                <a:pos x="connsiteX27869" y="connsiteY27869"/>
              </a:cxn>
              <a:cxn ang="0">
                <a:pos x="connsiteX27870" y="connsiteY27870"/>
              </a:cxn>
              <a:cxn ang="0">
                <a:pos x="connsiteX27871" y="connsiteY27871"/>
              </a:cxn>
              <a:cxn ang="0">
                <a:pos x="connsiteX27872" y="connsiteY27872"/>
              </a:cxn>
              <a:cxn ang="0">
                <a:pos x="connsiteX27873" y="connsiteY27873"/>
              </a:cxn>
              <a:cxn ang="0">
                <a:pos x="connsiteX27874" y="connsiteY27874"/>
              </a:cxn>
              <a:cxn ang="0">
                <a:pos x="connsiteX27875" y="connsiteY27875"/>
              </a:cxn>
              <a:cxn ang="0">
                <a:pos x="connsiteX27876" y="connsiteY27876"/>
              </a:cxn>
              <a:cxn ang="0">
                <a:pos x="connsiteX27877" y="connsiteY27877"/>
              </a:cxn>
              <a:cxn ang="0">
                <a:pos x="connsiteX27878" y="connsiteY27878"/>
              </a:cxn>
              <a:cxn ang="0">
                <a:pos x="connsiteX27879" y="connsiteY27879"/>
              </a:cxn>
              <a:cxn ang="0">
                <a:pos x="connsiteX27880" y="connsiteY27880"/>
              </a:cxn>
              <a:cxn ang="0">
                <a:pos x="connsiteX27881" y="connsiteY27881"/>
              </a:cxn>
              <a:cxn ang="0">
                <a:pos x="connsiteX27882" y="connsiteY27882"/>
              </a:cxn>
              <a:cxn ang="0">
                <a:pos x="connsiteX27883" y="connsiteY27883"/>
              </a:cxn>
              <a:cxn ang="0">
                <a:pos x="connsiteX27884" y="connsiteY27884"/>
              </a:cxn>
              <a:cxn ang="0">
                <a:pos x="connsiteX27885" y="connsiteY27885"/>
              </a:cxn>
              <a:cxn ang="0">
                <a:pos x="connsiteX27886" y="connsiteY27886"/>
              </a:cxn>
              <a:cxn ang="0">
                <a:pos x="connsiteX27887" y="connsiteY27887"/>
              </a:cxn>
              <a:cxn ang="0">
                <a:pos x="connsiteX27888" y="connsiteY27888"/>
              </a:cxn>
              <a:cxn ang="0">
                <a:pos x="connsiteX27889" y="connsiteY27889"/>
              </a:cxn>
              <a:cxn ang="0">
                <a:pos x="connsiteX27890" y="connsiteY27890"/>
              </a:cxn>
              <a:cxn ang="0">
                <a:pos x="connsiteX27891" y="connsiteY27891"/>
              </a:cxn>
              <a:cxn ang="0">
                <a:pos x="connsiteX27892" y="connsiteY27892"/>
              </a:cxn>
              <a:cxn ang="0">
                <a:pos x="connsiteX27893" y="connsiteY27893"/>
              </a:cxn>
              <a:cxn ang="0">
                <a:pos x="connsiteX27894" y="connsiteY27894"/>
              </a:cxn>
              <a:cxn ang="0">
                <a:pos x="connsiteX27895" y="connsiteY27895"/>
              </a:cxn>
              <a:cxn ang="0">
                <a:pos x="connsiteX27896" y="connsiteY27896"/>
              </a:cxn>
              <a:cxn ang="0">
                <a:pos x="connsiteX27897" y="connsiteY27897"/>
              </a:cxn>
              <a:cxn ang="0">
                <a:pos x="connsiteX27898" y="connsiteY27898"/>
              </a:cxn>
              <a:cxn ang="0">
                <a:pos x="connsiteX27899" y="connsiteY27899"/>
              </a:cxn>
              <a:cxn ang="0">
                <a:pos x="connsiteX27900" y="connsiteY27900"/>
              </a:cxn>
              <a:cxn ang="0">
                <a:pos x="connsiteX27901" y="connsiteY27901"/>
              </a:cxn>
              <a:cxn ang="0">
                <a:pos x="connsiteX27902" y="connsiteY27902"/>
              </a:cxn>
              <a:cxn ang="0">
                <a:pos x="connsiteX27903" y="connsiteY27903"/>
              </a:cxn>
              <a:cxn ang="0">
                <a:pos x="connsiteX27904" y="connsiteY27904"/>
              </a:cxn>
              <a:cxn ang="0">
                <a:pos x="connsiteX27905" y="connsiteY27905"/>
              </a:cxn>
              <a:cxn ang="0">
                <a:pos x="connsiteX27906" y="connsiteY27906"/>
              </a:cxn>
              <a:cxn ang="0">
                <a:pos x="connsiteX27907" y="connsiteY27907"/>
              </a:cxn>
              <a:cxn ang="0">
                <a:pos x="connsiteX27908" y="connsiteY27908"/>
              </a:cxn>
              <a:cxn ang="0">
                <a:pos x="connsiteX27909" y="connsiteY27909"/>
              </a:cxn>
              <a:cxn ang="0">
                <a:pos x="connsiteX27910" y="connsiteY27910"/>
              </a:cxn>
              <a:cxn ang="0">
                <a:pos x="connsiteX27911" y="connsiteY27911"/>
              </a:cxn>
              <a:cxn ang="0">
                <a:pos x="connsiteX27912" y="connsiteY27912"/>
              </a:cxn>
              <a:cxn ang="0">
                <a:pos x="connsiteX27913" y="connsiteY27913"/>
              </a:cxn>
              <a:cxn ang="0">
                <a:pos x="connsiteX27914" y="connsiteY27914"/>
              </a:cxn>
              <a:cxn ang="0">
                <a:pos x="connsiteX27915" y="connsiteY27915"/>
              </a:cxn>
              <a:cxn ang="0">
                <a:pos x="connsiteX27916" y="connsiteY27916"/>
              </a:cxn>
              <a:cxn ang="0">
                <a:pos x="connsiteX27917" y="connsiteY27917"/>
              </a:cxn>
              <a:cxn ang="0">
                <a:pos x="connsiteX27918" y="connsiteY27918"/>
              </a:cxn>
              <a:cxn ang="0">
                <a:pos x="connsiteX27919" y="connsiteY27919"/>
              </a:cxn>
              <a:cxn ang="0">
                <a:pos x="connsiteX27920" y="connsiteY27920"/>
              </a:cxn>
              <a:cxn ang="0">
                <a:pos x="connsiteX27921" y="connsiteY27921"/>
              </a:cxn>
              <a:cxn ang="0">
                <a:pos x="connsiteX27922" y="connsiteY27922"/>
              </a:cxn>
              <a:cxn ang="0">
                <a:pos x="connsiteX27923" y="connsiteY27923"/>
              </a:cxn>
              <a:cxn ang="0">
                <a:pos x="connsiteX27924" y="connsiteY27924"/>
              </a:cxn>
              <a:cxn ang="0">
                <a:pos x="connsiteX27925" y="connsiteY27925"/>
              </a:cxn>
              <a:cxn ang="0">
                <a:pos x="connsiteX27926" y="connsiteY27926"/>
              </a:cxn>
              <a:cxn ang="0">
                <a:pos x="connsiteX27927" y="connsiteY27927"/>
              </a:cxn>
              <a:cxn ang="0">
                <a:pos x="connsiteX27928" y="connsiteY27928"/>
              </a:cxn>
              <a:cxn ang="0">
                <a:pos x="connsiteX27929" y="connsiteY27929"/>
              </a:cxn>
              <a:cxn ang="0">
                <a:pos x="connsiteX27930" y="connsiteY27930"/>
              </a:cxn>
              <a:cxn ang="0">
                <a:pos x="connsiteX27931" y="connsiteY27931"/>
              </a:cxn>
              <a:cxn ang="0">
                <a:pos x="connsiteX27932" y="connsiteY27932"/>
              </a:cxn>
              <a:cxn ang="0">
                <a:pos x="connsiteX27933" y="connsiteY27933"/>
              </a:cxn>
              <a:cxn ang="0">
                <a:pos x="connsiteX27934" y="connsiteY27934"/>
              </a:cxn>
              <a:cxn ang="0">
                <a:pos x="connsiteX27935" y="connsiteY27935"/>
              </a:cxn>
              <a:cxn ang="0">
                <a:pos x="connsiteX27936" y="connsiteY27936"/>
              </a:cxn>
              <a:cxn ang="0">
                <a:pos x="connsiteX27937" y="connsiteY27937"/>
              </a:cxn>
              <a:cxn ang="0">
                <a:pos x="connsiteX27938" y="connsiteY27938"/>
              </a:cxn>
              <a:cxn ang="0">
                <a:pos x="connsiteX27939" y="connsiteY27939"/>
              </a:cxn>
              <a:cxn ang="0">
                <a:pos x="connsiteX27940" y="connsiteY27940"/>
              </a:cxn>
              <a:cxn ang="0">
                <a:pos x="connsiteX27941" y="connsiteY27941"/>
              </a:cxn>
              <a:cxn ang="0">
                <a:pos x="connsiteX27942" y="connsiteY27942"/>
              </a:cxn>
              <a:cxn ang="0">
                <a:pos x="connsiteX27943" y="connsiteY27943"/>
              </a:cxn>
              <a:cxn ang="0">
                <a:pos x="connsiteX27944" y="connsiteY27944"/>
              </a:cxn>
              <a:cxn ang="0">
                <a:pos x="connsiteX27945" y="connsiteY27945"/>
              </a:cxn>
              <a:cxn ang="0">
                <a:pos x="connsiteX27946" y="connsiteY27946"/>
              </a:cxn>
              <a:cxn ang="0">
                <a:pos x="connsiteX27947" y="connsiteY27947"/>
              </a:cxn>
              <a:cxn ang="0">
                <a:pos x="connsiteX27948" y="connsiteY27948"/>
              </a:cxn>
              <a:cxn ang="0">
                <a:pos x="connsiteX27949" y="connsiteY27949"/>
              </a:cxn>
              <a:cxn ang="0">
                <a:pos x="connsiteX27950" y="connsiteY27950"/>
              </a:cxn>
              <a:cxn ang="0">
                <a:pos x="connsiteX27951" y="connsiteY27951"/>
              </a:cxn>
              <a:cxn ang="0">
                <a:pos x="connsiteX27952" y="connsiteY27952"/>
              </a:cxn>
              <a:cxn ang="0">
                <a:pos x="connsiteX27953" y="connsiteY27953"/>
              </a:cxn>
              <a:cxn ang="0">
                <a:pos x="connsiteX27954" y="connsiteY27954"/>
              </a:cxn>
              <a:cxn ang="0">
                <a:pos x="connsiteX27955" y="connsiteY27955"/>
              </a:cxn>
              <a:cxn ang="0">
                <a:pos x="connsiteX27956" y="connsiteY27956"/>
              </a:cxn>
              <a:cxn ang="0">
                <a:pos x="connsiteX27957" y="connsiteY27957"/>
              </a:cxn>
              <a:cxn ang="0">
                <a:pos x="connsiteX27958" y="connsiteY27958"/>
              </a:cxn>
              <a:cxn ang="0">
                <a:pos x="connsiteX27959" y="connsiteY27959"/>
              </a:cxn>
              <a:cxn ang="0">
                <a:pos x="connsiteX27960" y="connsiteY27960"/>
              </a:cxn>
              <a:cxn ang="0">
                <a:pos x="connsiteX27961" y="connsiteY27961"/>
              </a:cxn>
              <a:cxn ang="0">
                <a:pos x="connsiteX27962" y="connsiteY27962"/>
              </a:cxn>
              <a:cxn ang="0">
                <a:pos x="connsiteX27963" y="connsiteY27963"/>
              </a:cxn>
              <a:cxn ang="0">
                <a:pos x="connsiteX27964" y="connsiteY27964"/>
              </a:cxn>
              <a:cxn ang="0">
                <a:pos x="connsiteX27965" y="connsiteY27965"/>
              </a:cxn>
              <a:cxn ang="0">
                <a:pos x="connsiteX27966" y="connsiteY27966"/>
              </a:cxn>
              <a:cxn ang="0">
                <a:pos x="connsiteX27967" y="connsiteY27967"/>
              </a:cxn>
              <a:cxn ang="0">
                <a:pos x="connsiteX27968" y="connsiteY27968"/>
              </a:cxn>
              <a:cxn ang="0">
                <a:pos x="connsiteX27969" y="connsiteY27969"/>
              </a:cxn>
              <a:cxn ang="0">
                <a:pos x="connsiteX27970" y="connsiteY27970"/>
              </a:cxn>
              <a:cxn ang="0">
                <a:pos x="connsiteX27971" y="connsiteY27971"/>
              </a:cxn>
              <a:cxn ang="0">
                <a:pos x="connsiteX27972" y="connsiteY27972"/>
              </a:cxn>
              <a:cxn ang="0">
                <a:pos x="connsiteX27973" y="connsiteY27973"/>
              </a:cxn>
              <a:cxn ang="0">
                <a:pos x="connsiteX27974" y="connsiteY27974"/>
              </a:cxn>
              <a:cxn ang="0">
                <a:pos x="connsiteX27975" y="connsiteY27975"/>
              </a:cxn>
              <a:cxn ang="0">
                <a:pos x="connsiteX27976" y="connsiteY27976"/>
              </a:cxn>
              <a:cxn ang="0">
                <a:pos x="connsiteX27977" y="connsiteY27977"/>
              </a:cxn>
              <a:cxn ang="0">
                <a:pos x="connsiteX27978" y="connsiteY27978"/>
              </a:cxn>
              <a:cxn ang="0">
                <a:pos x="connsiteX27979" y="connsiteY27979"/>
              </a:cxn>
              <a:cxn ang="0">
                <a:pos x="connsiteX27980" y="connsiteY27980"/>
              </a:cxn>
              <a:cxn ang="0">
                <a:pos x="connsiteX27981" y="connsiteY27981"/>
              </a:cxn>
              <a:cxn ang="0">
                <a:pos x="connsiteX27982" y="connsiteY27982"/>
              </a:cxn>
              <a:cxn ang="0">
                <a:pos x="connsiteX27983" y="connsiteY27983"/>
              </a:cxn>
              <a:cxn ang="0">
                <a:pos x="connsiteX27984" y="connsiteY27984"/>
              </a:cxn>
              <a:cxn ang="0">
                <a:pos x="connsiteX27985" y="connsiteY27985"/>
              </a:cxn>
              <a:cxn ang="0">
                <a:pos x="connsiteX27986" y="connsiteY27986"/>
              </a:cxn>
              <a:cxn ang="0">
                <a:pos x="connsiteX27987" y="connsiteY27987"/>
              </a:cxn>
              <a:cxn ang="0">
                <a:pos x="connsiteX27988" y="connsiteY27988"/>
              </a:cxn>
              <a:cxn ang="0">
                <a:pos x="connsiteX27989" y="connsiteY27989"/>
              </a:cxn>
              <a:cxn ang="0">
                <a:pos x="connsiteX27990" y="connsiteY27990"/>
              </a:cxn>
              <a:cxn ang="0">
                <a:pos x="connsiteX27991" y="connsiteY27991"/>
              </a:cxn>
              <a:cxn ang="0">
                <a:pos x="connsiteX27992" y="connsiteY27992"/>
              </a:cxn>
              <a:cxn ang="0">
                <a:pos x="connsiteX27993" y="connsiteY27993"/>
              </a:cxn>
              <a:cxn ang="0">
                <a:pos x="connsiteX27994" y="connsiteY27994"/>
              </a:cxn>
              <a:cxn ang="0">
                <a:pos x="connsiteX27995" y="connsiteY27995"/>
              </a:cxn>
              <a:cxn ang="0">
                <a:pos x="connsiteX27996" y="connsiteY27996"/>
              </a:cxn>
              <a:cxn ang="0">
                <a:pos x="connsiteX27997" y="connsiteY27997"/>
              </a:cxn>
              <a:cxn ang="0">
                <a:pos x="connsiteX27998" y="connsiteY27998"/>
              </a:cxn>
              <a:cxn ang="0">
                <a:pos x="connsiteX27999" y="connsiteY27999"/>
              </a:cxn>
              <a:cxn ang="0">
                <a:pos x="connsiteX28000" y="connsiteY28000"/>
              </a:cxn>
              <a:cxn ang="0">
                <a:pos x="connsiteX28001" y="connsiteY28001"/>
              </a:cxn>
              <a:cxn ang="0">
                <a:pos x="connsiteX28002" y="connsiteY28002"/>
              </a:cxn>
              <a:cxn ang="0">
                <a:pos x="connsiteX28003" y="connsiteY28003"/>
              </a:cxn>
              <a:cxn ang="0">
                <a:pos x="connsiteX28004" y="connsiteY28004"/>
              </a:cxn>
              <a:cxn ang="0">
                <a:pos x="connsiteX28005" y="connsiteY28005"/>
              </a:cxn>
              <a:cxn ang="0">
                <a:pos x="connsiteX28006" y="connsiteY28006"/>
              </a:cxn>
              <a:cxn ang="0">
                <a:pos x="connsiteX28007" y="connsiteY28007"/>
              </a:cxn>
              <a:cxn ang="0">
                <a:pos x="connsiteX28008" y="connsiteY28008"/>
              </a:cxn>
              <a:cxn ang="0">
                <a:pos x="connsiteX28009" y="connsiteY28009"/>
              </a:cxn>
              <a:cxn ang="0">
                <a:pos x="connsiteX28010" y="connsiteY28010"/>
              </a:cxn>
              <a:cxn ang="0">
                <a:pos x="connsiteX28011" y="connsiteY28011"/>
              </a:cxn>
              <a:cxn ang="0">
                <a:pos x="connsiteX28012" y="connsiteY28012"/>
              </a:cxn>
              <a:cxn ang="0">
                <a:pos x="connsiteX28013" y="connsiteY28013"/>
              </a:cxn>
              <a:cxn ang="0">
                <a:pos x="connsiteX28014" y="connsiteY28014"/>
              </a:cxn>
              <a:cxn ang="0">
                <a:pos x="connsiteX28015" y="connsiteY28015"/>
              </a:cxn>
              <a:cxn ang="0">
                <a:pos x="connsiteX28016" y="connsiteY28016"/>
              </a:cxn>
              <a:cxn ang="0">
                <a:pos x="connsiteX28017" y="connsiteY28017"/>
              </a:cxn>
              <a:cxn ang="0">
                <a:pos x="connsiteX28018" y="connsiteY28018"/>
              </a:cxn>
              <a:cxn ang="0">
                <a:pos x="connsiteX28019" y="connsiteY28019"/>
              </a:cxn>
              <a:cxn ang="0">
                <a:pos x="connsiteX28020" y="connsiteY28020"/>
              </a:cxn>
              <a:cxn ang="0">
                <a:pos x="connsiteX28021" y="connsiteY28021"/>
              </a:cxn>
              <a:cxn ang="0">
                <a:pos x="connsiteX28022" y="connsiteY28022"/>
              </a:cxn>
              <a:cxn ang="0">
                <a:pos x="connsiteX28023" y="connsiteY28023"/>
              </a:cxn>
              <a:cxn ang="0">
                <a:pos x="connsiteX28024" y="connsiteY28024"/>
              </a:cxn>
              <a:cxn ang="0">
                <a:pos x="connsiteX28025" y="connsiteY28025"/>
              </a:cxn>
              <a:cxn ang="0">
                <a:pos x="connsiteX28026" y="connsiteY28026"/>
              </a:cxn>
              <a:cxn ang="0">
                <a:pos x="connsiteX28027" y="connsiteY28027"/>
              </a:cxn>
              <a:cxn ang="0">
                <a:pos x="connsiteX28028" y="connsiteY28028"/>
              </a:cxn>
              <a:cxn ang="0">
                <a:pos x="connsiteX28029" y="connsiteY28029"/>
              </a:cxn>
              <a:cxn ang="0">
                <a:pos x="connsiteX28030" y="connsiteY28030"/>
              </a:cxn>
              <a:cxn ang="0">
                <a:pos x="connsiteX28031" y="connsiteY28031"/>
              </a:cxn>
              <a:cxn ang="0">
                <a:pos x="connsiteX28032" y="connsiteY28032"/>
              </a:cxn>
              <a:cxn ang="0">
                <a:pos x="connsiteX28033" y="connsiteY28033"/>
              </a:cxn>
              <a:cxn ang="0">
                <a:pos x="connsiteX28034" y="connsiteY28034"/>
              </a:cxn>
              <a:cxn ang="0">
                <a:pos x="connsiteX28035" y="connsiteY28035"/>
              </a:cxn>
              <a:cxn ang="0">
                <a:pos x="connsiteX28036" y="connsiteY28036"/>
              </a:cxn>
              <a:cxn ang="0">
                <a:pos x="connsiteX28037" y="connsiteY28037"/>
              </a:cxn>
              <a:cxn ang="0">
                <a:pos x="connsiteX28038" y="connsiteY28038"/>
              </a:cxn>
              <a:cxn ang="0">
                <a:pos x="connsiteX28039" y="connsiteY28039"/>
              </a:cxn>
              <a:cxn ang="0">
                <a:pos x="connsiteX28040" y="connsiteY28040"/>
              </a:cxn>
              <a:cxn ang="0">
                <a:pos x="connsiteX28041" y="connsiteY28041"/>
              </a:cxn>
              <a:cxn ang="0">
                <a:pos x="connsiteX28042" y="connsiteY28042"/>
              </a:cxn>
              <a:cxn ang="0">
                <a:pos x="connsiteX28043" y="connsiteY28043"/>
              </a:cxn>
              <a:cxn ang="0">
                <a:pos x="connsiteX28044" y="connsiteY28044"/>
              </a:cxn>
              <a:cxn ang="0">
                <a:pos x="connsiteX28045" y="connsiteY28045"/>
              </a:cxn>
              <a:cxn ang="0">
                <a:pos x="connsiteX28046" y="connsiteY28046"/>
              </a:cxn>
              <a:cxn ang="0">
                <a:pos x="connsiteX28047" y="connsiteY28047"/>
              </a:cxn>
              <a:cxn ang="0">
                <a:pos x="connsiteX28048" y="connsiteY28048"/>
              </a:cxn>
              <a:cxn ang="0">
                <a:pos x="connsiteX28049" y="connsiteY28049"/>
              </a:cxn>
              <a:cxn ang="0">
                <a:pos x="connsiteX28050" y="connsiteY28050"/>
              </a:cxn>
              <a:cxn ang="0">
                <a:pos x="connsiteX28051" y="connsiteY28051"/>
              </a:cxn>
              <a:cxn ang="0">
                <a:pos x="connsiteX28052" y="connsiteY28052"/>
              </a:cxn>
              <a:cxn ang="0">
                <a:pos x="connsiteX28053" y="connsiteY28053"/>
              </a:cxn>
              <a:cxn ang="0">
                <a:pos x="connsiteX28054" y="connsiteY28054"/>
              </a:cxn>
              <a:cxn ang="0">
                <a:pos x="connsiteX28055" y="connsiteY28055"/>
              </a:cxn>
              <a:cxn ang="0">
                <a:pos x="connsiteX28056" y="connsiteY28056"/>
              </a:cxn>
              <a:cxn ang="0">
                <a:pos x="connsiteX28057" y="connsiteY28057"/>
              </a:cxn>
              <a:cxn ang="0">
                <a:pos x="connsiteX28058" y="connsiteY28058"/>
              </a:cxn>
              <a:cxn ang="0">
                <a:pos x="connsiteX28059" y="connsiteY28059"/>
              </a:cxn>
              <a:cxn ang="0">
                <a:pos x="connsiteX28060" y="connsiteY28060"/>
              </a:cxn>
              <a:cxn ang="0">
                <a:pos x="connsiteX28061" y="connsiteY28061"/>
              </a:cxn>
              <a:cxn ang="0">
                <a:pos x="connsiteX28062" y="connsiteY28062"/>
              </a:cxn>
              <a:cxn ang="0">
                <a:pos x="connsiteX28063" y="connsiteY28063"/>
              </a:cxn>
              <a:cxn ang="0">
                <a:pos x="connsiteX28064" y="connsiteY28064"/>
              </a:cxn>
              <a:cxn ang="0">
                <a:pos x="connsiteX28065" y="connsiteY28065"/>
              </a:cxn>
              <a:cxn ang="0">
                <a:pos x="connsiteX28066" y="connsiteY28066"/>
              </a:cxn>
              <a:cxn ang="0">
                <a:pos x="connsiteX28067" y="connsiteY28067"/>
              </a:cxn>
              <a:cxn ang="0">
                <a:pos x="connsiteX28068" y="connsiteY28068"/>
              </a:cxn>
              <a:cxn ang="0">
                <a:pos x="connsiteX28069" y="connsiteY28069"/>
              </a:cxn>
              <a:cxn ang="0">
                <a:pos x="connsiteX28070" y="connsiteY28070"/>
              </a:cxn>
              <a:cxn ang="0">
                <a:pos x="connsiteX28071" y="connsiteY28071"/>
              </a:cxn>
              <a:cxn ang="0">
                <a:pos x="connsiteX28072" y="connsiteY28072"/>
              </a:cxn>
              <a:cxn ang="0">
                <a:pos x="connsiteX28073" y="connsiteY28073"/>
              </a:cxn>
              <a:cxn ang="0">
                <a:pos x="connsiteX28074" y="connsiteY28074"/>
              </a:cxn>
              <a:cxn ang="0">
                <a:pos x="connsiteX28075" y="connsiteY28075"/>
              </a:cxn>
              <a:cxn ang="0">
                <a:pos x="connsiteX28076" y="connsiteY28076"/>
              </a:cxn>
              <a:cxn ang="0">
                <a:pos x="connsiteX28077" y="connsiteY28077"/>
              </a:cxn>
              <a:cxn ang="0">
                <a:pos x="connsiteX28078" y="connsiteY28078"/>
              </a:cxn>
              <a:cxn ang="0">
                <a:pos x="connsiteX28079" y="connsiteY28079"/>
              </a:cxn>
              <a:cxn ang="0">
                <a:pos x="connsiteX28080" y="connsiteY28080"/>
              </a:cxn>
              <a:cxn ang="0">
                <a:pos x="connsiteX28081" y="connsiteY28081"/>
              </a:cxn>
              <a:cxn ang="0">
                <a:pos x="connsiteX28082" y="connsiteY28082"/>
              </a:cxn>
              <a:cxn ang="0">
                <a:pos x="connsiteX28083" y="connsiteY28083"/>
              </a:cxn>
              <a:cxn ang="0">
                <a:pos x="connsiteX28084" y="connsiteY28084"/>
              </a:cxn>
              <a:cxn ang="0">
                <a:pos x="connsiteX28085" y="connsiteY28085"/>
              </a:cxn>
              <a:cxn ang="0">
                <a:pos x="connsiteX28086" y="connsiteY28086"/>
              </a:cxn>
              <a:cxn ang="0">
                <a:pos x="connsiteX28087" y="connsiteY28087"/>
              </a:cxn>
              <a:cxn ang="0">
                <a:pos x="connsiteX28088" y="connsiteY28088"/>
              </a:cxn>
              <a:cxn ang="0">
                <a:pos x="connsiteX28089" y="connsiteY28089"/>
              </a:cxn>
              <a:cxn ang="0">
                <a:pos x="connsiteX28090" y="connsiteY28090"/>
              </a:cxn>
              <a:cxn ang="0">
                <a:pos x="connsiteX28091" y="connsiteY28091"/>
              </a:cxn>
              <a:cxn ang="0">
                <a:pos x="connsiteX28092" y="connsiteY28092"/>
              </a:cxn>
              <a:cxn ang="0">
                <a:pos x="connsiteX28093" y="connsiteY28093"/>
              </a:cxn>
              <a:cxn ang="0">
                <a:pos x="connsiteX28094" y="connsiteY28094"/>
              </a:cxn>
              <a:cxn ang="0">
                <a:pos x="connsiteX28095" y="connsiteY28095"/>
              </a:cxn>
              <a:cxn ang="0">
                <a:pos x="connsiteX28096" y="connsiteY28096"/>
              </a:cxn>
              <a:cxn ang="0">
                <a:pos x="connsiteX28097" y="connsiteY28097"/>
              </a:cxn>
              <a:cxn ang="0">
                <a:pos x="connsiteX28098" y="connsiteY28098"/>
              </a:cxn>
              <a:cxn ang="0">
                <a:pos x="connsiteX28099" y="connsiteY28099"/>
              </a:cxn>
              <a:cxn ang="0">
                <a:pos x="connsiteX28100" y="connsiteY28100"/>
              </a:cxn>
              <a:cxn ang="0">
                <a:pos x="connsiteX28101" y="connsiteY28101"/>
              </a:cxn>
              <a:cxn ang="0">
                <a:pos x="connsiteX28102" y="connsiteY28102"/>
              </a:cxn>
              <a:cxn ang="0">
                <a:pos x="connsiteX28103" y="connsiteY28103"/>
              </a:cxn>
              <a:cxn ang="0">
                <a:pos x="connsiteX28104" y="connsiteY28104"/>
              </a:cxn>
              <a:cxn ang="0">
                <a:pos x="connsiteX28105" y="connsiteY28105"/>
              </a:cxn>
              <a:cxn ang="0">
                <a:pos x="connsiteX28106" y="connsiteY28106"/>
              </a:cxn>
              <a:cxn ang="0">
                <a:pos x="connsiteX28107" y="connsiteY28107"/>
              </a:cxn>
              <a:cxn ang="0">
                <a:pos x="connsiteX28108" y="connsiteY28108"/>
              </a:cxn>
              <a:cxn ang="0">
                <a:pos x="connsiteX28109" y="connsiteY28109"/>
              </a:cxn>
              <a:cxn ang="0">
                <a:pos x="connsiteX28110" y="connsiteY28110"/>
              </a:cxn>
              <a:cxn ang="0">
                <a:pos x="connsiteX28111" y="connsiteY28111"/>
              </a:cxn>
              <a:cxn ang="0">
                <a:pos x="connsiteX28112" y="connsiteY28112"/>
              </a:cxn>
              <a:cxn ang="0">
                <a:pos x="connsiteX28113" y="connsiteY28113"/>
              </a:cxn>
              <a:cxn ang="0">
                <a:pos x="connsiteX28114" y="connsiteY28114"/>
              </a:cxn>
              <a:cxn ang="0">
                <a:pos x="connsiteX28115" y="connsiteY28115"/>
              </a:cxn>
              <a:cxn ang="0">
                <a:pos x="connsiteX28116" y="connsiteY28116"/>
              </a:cxn>
              <a:cxn ang="0">
                <a:pos x="connsiteX28117" y="connsiteY28117"/>
              </a:cxn>
              <a:cxn ang="0">
                <a:pos x="connsiteX28118" y="connsiteY28118"/>
              </a:cxn>
              <a:cxn ang="0">
                <a:pos x="connsiteX28119" y="connsiteY28119"/>
              </a:cxn>
              <a:cxn ang="0">
                <a:pos x="connsiteX28120" y="connsiteY28120"/>
              </a:cxn>
              <a:cxn ang="0">
                <a:pos x="connsiteX28121" y="connsiteY28121"/>
              </a:cxn>
              <a:cxn ang="0">
                <a:pos x="connsiteX28122" y="connsiteY28122"/>
              </a:cxn>
              <a:cxn ang="0">
                <a:pos x="connsiteX28123" y="connsiteY28123"/>
              </a:cxn>
              <a:cxn ang="0">
                <a:pos x="connsiteX28124" y="connsiteY28124"/>
              </a:cxn>
              <a:cxn ang="0">
                <a:pos x="connsiteX28125" y="connsiteY28125"/>
              </a:cxn>
              <a:cxn ang="0">
                <a:pos x="connsiteX28126" y="connsiteY28126"/>
              </a:cxn>
              <a:cxn ang="0">
                <a:pos x="connsiteX28127" y="connsiteY28127"/>
              </a:cxn>
              <a:cxn ang="0">
                <a:pos x="connsiteX28128" y="connsiteY28128"/>
              </a:cxn>
              <a:cxn ang="0">
                <a:pos x="connsiteX28129" y="connsiteY28129"/>
              </a:cxn>
              <a:cxn ang="0">
                <a:pos x="connsiteX28130" y="connsiteY28130"/>
              </a:cxn>
              <a:cxn ang="0">
                <a:pos x="connsiteX28131" y="connsiteY28131"/>
              </a:cxn>
              <a:cxn ang="0">
                <a:pos x="connsiteX28132" y="connsiteY28132"/>
              </a:cxn>
              <a:cxn ang="0">
                <a:pos x="connsiteX28133" y="connsiteY28133"/>
              </a:cxn>
              <a:cxn ang="0">
                <a:pos x="connsiteX28134" y="connsiteY28134"/>
              </a:cxn>
              <a:cxn ang="0">
                <a:pos x="connsiteX28135" y="connsiteY28135"/>
              </a:cxn>
              <a:cxn ang="0">
                <a:pos x="connsiteX28136" y="connsiteY28136"/>
              </a:cxn>
              <a:cxn ang="0">
                <a:pos x="connsiteX28137" y="connsiteY28137"/>
              </a:cxn>
              <a:cxn ang="0">
                <a:pos x="connsiteX28138" y="connsiteY28138"/>
              </a:cxn>
              <a:cxn ang="0">
                <a:pos x="connsiteX28139" y="connsiteY28139"/>
              </a:cxn>
              <a:cxn ang="0">
                <a:pos x="connsiteX28140" y="connsiteY28140"/>
              </a:cxn>
              <a:cxn ang="0">
                <a:pos x="connsiteX28141" y="connsiteY28141"/>
              </a:cxn>
              <a:cxn ang="0">
                <a:pos x="connsiteX28142" y="connsiteY28142"/>
              </a:cxn>
              <a:cxn ang="0">
                <a:pos x="connsiteX28143" y="connsiteY28143"/>
              </a:cxn>
              <a:cxn ang="0">
                <a:pos x="connsiteX28144" y="connsiteY28144"/>
              </a:cxn>
              <a:cxn ang="0">
                <a:pos x="connsiteX28145" y="connsiteY28145"/>
              </a:cxn>
              <a:cxn ang="0">
                <a:pos x="connsiteX28146" y="connsiteY28146"/>
              </a:cxn>
              <a:cxn ang="0">
                <a:pos x="connsiteX28147" y="connsiteY28147"/>
              </a:cxn>
              <a:cxn ang="0">
                <a:pos x="connsiteX28148" y="connsiteY28148"/>
              </a:cxn>
              <a:cxn ang="0">
                <a:pos x="connsiteX28149" y="connsiteY28149"/>
              </a:cxn>
              <a:cxn ang="0">
                <a:pos x="connsiteX28150" y="connsiteY28150"/>
              </a:cxn>
              <a:cxn ang="0">
                <a:pos x="connsiteX28151" y="connsiteY28151"/>
              </a:cxn>
              <a:cxn ang="0">
                <a:pos x="connsiteX28152" y="connsiteY28152"/>
              </a:cxn>
              <a:cxn ang="0">
                <a:pos x="connsiteX28153" y="connsiteY28153"/>
              </a:cxn>
              <a:cxn ang="0">
                <a:pos x="connsiteX28154" y="connsiteY28154"/>
              </a:cxn>
              <a:cxn ang="0">
                <a:pos x="connsiteX28155" y="connsiteY28155"/>
              </a:cxn>
              <a:cxn ang="0">
                <a:pos x="connsiteX28156" y="connsiteY28156"/>
              </a:cxn>
              <a:cxn ang="0">
                <a:pos x="connsiteX28157" y="connsiteY28157"/>
              </a:cxn>
              <a:cxn ang="0">
                <a:pos x="connsiteX28158" y="connsiteY28158"/>
              </a:cxn>
              <a:cxn ang="0">
                <a:pos x="connsiteX28159" y="connsiteY28159"/>
              </a:cxn>
              <a:cxn ang="0">
                <a:pos x="connsiteX28160" y="connsiteY28160"/>
              </a:cxn>
              <a:cxn ang="0">
                <a:pos x="connsiteX28161" y="connsiteY28161"/>
              </a:cxn>
              <a:cxn ang="0">
                <a:pos x="connsiteX28162" y="connsiteY28162"/>
              </a:cxn>
              <a:cxn ang="0">
                <a:pos x="connsiteX28163" y="connsiteY28163"/>
              </a:cxn>
              <a:cxn ang="0">
                <a:pos x="connsiteX28164" y="connsiteY28164"/>
              </a:cxn>
              <a:cxn ang="0">
                <a:pos x="connsiteX28165" y="connsiteY28165"/>
              </a:cxn>
              <a:cxn ang="0">
                <a:pos x="connsiteX28166" y="connsiteY28166"/>
              </a:cxn>
              <a:cxn ang="0">
                <a:pos x="connsiteX28167" y="connsiteY28167"/>
              </a:cxn>
              <a:cxn ang="0">
                <a:pos x="connsiteX28168" y="connsiteY28168"/>
              </a:cxn>
              <a:cxn ang="0">
                <a:pos x="connsiteX28169" y="connsiteY28169"/>
              </a:cxn>
              <a:cxn ang="0">
                <a:pos x="connsiteX28170" y="connsiteY28170"/>
              </a:cxn>
              <a:cxn ang="0">
                <a:pos x="connsiteX28171" y="connsiteY28171"/>
              </a:cxn>
              <a:cxn ang="0">
                <a:pos x="connsiteX28172" y="connsiteY28172"/>
              </a:cxn>
              <a:cxn ang="0">
                <a:pos x="connsiteX28173" y="connsiteY28173"/>
              </a:cxn>
              <a:cxn ang="0">
                <a:pos x="connsiteX28174" y="connsiteY28174"/>
              </a:cxn>
              <a:cxn ang="0">
                <a:pos x="connsiteX28175" y="connsiteY28175"/>
              </a:cxn>
              <a:cxn ang="0">
                <a:pos x="connsiteX28176" y="connsiteY28176"/>
              </a:cxn>
              <a:cxn ang="0">
                <a:pos x="connsiteX28177" y="connsiteY28177"/>
              </a:cxn>
              <a:cxn ang="0">
                <a:pos x="connsiteX28178" y="connsiteY28178"/>
              </a:cxn>
              <a:cxn ang="0">
                <a:pos x="connsiteX28179" y="connsiteY28179"/>
              </a:cxn>
              <a:cxn ang="0">
                <a:pos x="connsiteX28180" y="connsiteY28180"/>
              </a:cxn>
              <a:cxn ang="0">
                <a:pos x="connsiteX28181" y="connsiteY28181"/>
              </a:cxn>
              <a:cxn ang="0">
                <a:pos x="connsiteX28182" y="connsiteY28182"/>
              </a:cxn>
              <a:cxn ang="0">
                <a:pos x="connsiteX28183" y="connsiteY28183"/>
              </a:cxn>
              <a:cxn ang="0">
                <a:pos x="connsiteX28184" y="connsiteY28184"/>
              </a:cxn>
              <a:cxn ang="0">
                <a:pos x="connsiteX28185" y="connsiteY28185"/>
              </a:cxn>
              <a:cxn ang="0">
                <a:pos x="connsiteX28186" y="connsiteY28186"/>
              </a:cxn>
              <a:cxn ang="0">
                <a:pos x="connsiteX28187" y="connsiteY28187"/>
              </a:cxn>
              <a:cxn ang="0">
                <a:pos x="connsiteX28188" y="connsiteY28188"/>
              </a:cxn>
              <a:cxn ang="0">
                <a:pos x="connsiteX28189" y="connsiteY28189"/>
              </a:cxn>
              <a:cxn ang="0">
                <a:pos x="connsiteX28190" y="connsiteY28190"/>
              </a:cxn>
              <a:cxn ang="0">
                <a:pos x="connsiteX28191" y="connsiteY28191"/>
              </a:cxn>
              <a:cxn ang="0">
                <a:pos x="connsiteX28192" y="connsiteY28192"/>
              </a:cxn>
              <a:cxn ang="0">
                <a:pos x="connsiteX28193" y="connsiteY28193"/>
              </a:cxn>
              <a:cxn ang="0">
                <a:pos x="connsiteX28194" y="connsiteY28194"/>
              </a:cxn>
              <a:cxn ang="0">
                <a:pos x="connsiteX28195" y="connsiteY28195"/>
              </a:cxn>
              <a:cxn ang="0">
                <a:pos x="connsiteX28196" y="connsiteY28196"/>
              </a:cxn>
              <a:cxn ang="0">
                <a:pos x="connsiteX28197" y="connsiteY28197"/>
              </a:cxn>
              <a:cxn ang="0">
                <a:pos x="connsiteX28198" y="connsiteY28198"/>
              </a:cxn>
              <a:cxn ang="0">
                <a:pos x="connsiteX28199" y="connsiteY28199"/>
              </a:cxn>
              <a:cxn ang="0">
                <a:pos x="connsiteX28200" y="connsiteY28200"/>
              </a:cxn>
              <a:cxn ang="0">
                <a:pos x="connsiteX28201" y="connsiteY28201"/>
              </a:cxn>
              <a:cxn ang="0">
                <a:pos x="connsiteX28202" y="connsiteY28202"/>
              </a:cxn>
              <a:cxn ang="0">
                <a:pos x="connsiteX28203" y="connsiteY28203"/>
              </a:cxn>
              <a:cxn ang="0">
                <a:pos x="connsiteX28204" y="connsiteY28204"/>
              </a:cxn>
              <a:cxn ang="0">
                <a:pos x="connsiteX28205" y="connsiteY28205"/>
              </a:cxn>
              <a:cxn ang="0">
                <a:pos x="connsiteX28206" y="connsiteY28206"/>
              </a:cxn>
              <a:cxn ang="0">
                <a:pos x="connsiteX28207" y="connsiteY28207"/>
              </a:cxn>
              <a:cxn ang="0">
                <a:pos x="connsiteX28208" y="connsiteY28208"/>
              </a:cxn>
              <a:cxn ang="0">
                <a:pos x="connsiteX28209" y="connsiteY28209"/>
              </a:cxn>
              <a:cxn ang="0">
                <a:pos x="connsiteX28210" y="connsiteY28210"/>
              </a:cxn>
              <a:cxn ang="0">
                <a:pos x="connsiteX28211" y="connsiteY28211"/>
              </a:cxn>
              <a:cxn ang="0">
                <a:pos x="connsiteX28212" y="connsiteY28212"/>
              </a:cxn>
              <a:cxn ang="0">
                <a:pos x="connsiteX28213" y="connsiteY28213"/>
              </a:cxn>
              <a:cxn ang="0">
                <a:pos x="connsiteX28214" y="connsiteY28214"/>
              </a:cxn>
              <a:cxn ang="0">
                <a:pos x="connsiteX28215" y="connsiteY28215"/>
              </a:cxn>
              <a:cxn ang="0">
                <a:pos x="connsiteX28216" y="connsiteY28216"/>
              </a:cxn>
              <a:cxn ang="0">
                <a:pos x="connsiteX28217" y="connsiteY28217"/>
              </a:cxn>
              <a:cxn ang="0">
                <a:pos x="connsiteX28218" y="connsiteY28218"/>
              </a:cxn>
              <a:cxn ang="0">
                <a:pos x="connsiteX28219" y="connsiteY28219"/>
              </a:cxn>
              <a:cxn ang="0">
                <a:pos x="connsiteX28220" y="connsiteY28220"/>
              </a:cxn>
              <a:cxn ang="0">
                <a:pos x="connsiteX28221" y="connsiteY28221"/>
              </a:cxn>
              <a:cxn ang="0">
                <a:pos x="connsiteX28222" y="connsiteY28222"/>
              </a:cxn>
              <a:cxn ang="0">
                <a:pos x="connsiteX28223" y="connsiteY28223"/>
              </a:cxn>
              <a:cxn ang="0">
                <a:pos x="connsiteX28224" y="connsiteY28224"/>
              </a:cxn>
              <a:cxn ang="0">
                <a:pos x="connsiteX28225" y="connsiteY28225"/>
              </a:cxn>
              <a:cxn ang="0">
                <a:pos x="connsiteX28226" y="connsiteY28226"/>
              </a:cxn>
              <a:cxn ang="0">
                <a:pos x="connsiteX28227" y="connsiteY28227"/>
              </a:cxn>
              <a:cxn ang="0">
                <a:pos x="connsiteX28228" y="connsiteY28228"/>
              </a:cxn>
              <a:cxn ang="0">
                <a:pos x="connsiteX28229" y="connsiteY28229"/>
              </a:cxn>
              <a:cxn ang="0">
                <a:pos x="connsiteX28230" y="connsiteY28230"/>
              </a:cxn>
              <a:cxn ang="0">
                <a:pos x="connsiteX28231" y="connsiteY28231"/>
              </a:cxn>
              <a:cxn ang="0">
                <a:pos x="connsiteX28232" y="connsiteY28232"/>
              </a:cxn>
              <a:cxn ang="0">
                <a:pos x="connsiteX28233" y="connsiteY28233"/>
              </a:cxn>
              <a:cxn ang="0">
                <a:pos x="connsiteX28234" y="connsiteY28234"/>
              </a:cxn>
              <a:cxn ang="0">
                <a:pos x="connsiteX28235" y="connsiteY28235"/>
              </a:cxn>
              <a:cxn ang="0">
                <a:pos x="connsiteX28236" y="connsiteY28236"/>
              </a:cxn>
              <a:cxn ang="0">
                <a:pos x="connsiteX28237" y="connsiteY28237"/>
              </a:cxn>
              <a:cxn ang="0">
                <a:pos x="connsiteX28238" y="connsiteY28238"/>
              </a:cxn>
              <a:cxn ang="0">
                <a:pos x="connsiteX28239" y="connsiteY28239"/>
              </a:cxn>
              <a:cxn ang="0">
                <a:pos x="connsiteX28240" y="connsiteY28240"/>
              </a:cxn>
              <a:cxn ang="0">
                <a:pos x="connsiteX28241" y="connsiteY28241"/>
              </a:cxn>
              <a:cxn ang="0">
                <a:pos x="connsiteX28242" y="connsiteY28242"/>
              </a:cxn>
              <a:cxn ang="0">
                <a:pos x="connsiteX28243" y="connsiteY28243"/>
              </a:cxn>
              <a:cxn ang="0">
                <a:pos x="connsiteX28244" y="connsiteY28244"/>
              </a:cxn>
              <a:cxn ang="0">
                <a:pos x="connsiteX28245" y="connsiteY28245"/>
              </a:cxn>
              <a:cxn ang="0">
                <a:pos x="connsiteX28246" y="connsiteY28246"/>
              </a:cxn>
              <a:cxn ang="0">
                <a:pos x="connsiteX28247" y="connsiteY28247"/>
              </a:cxn>
              <a:cxn ang="0">
                <a:pos x="connsiteX28248" y="connsiteY28248"/>
              </a:cxn>
              <a:cxn ang="0">
                <a:pos x="connsiteX28249" y="connsiteY28249"/>
              </a:cxn>
              <a:cxn ang="0">
                <a:pos x="connsiteX28250" y="connsiteY28250"/>
              </a:cxn>
              <a:cxn ang="0">
                <a:pos x="connsiteX28251" y="connsiteY28251"/>
              </a:cxn>
              <a:cxn ang="0">
                <a:pos x="connsiteX28252" y="connsiteY28252"/>
              </a:cxn>
              <a:cxn ang="0">
                <a:pos x="connsiteX28253" y="connsiteY28253"/>
              </a:cxn>
              <a:cxn ang="0">
                <a:pos x="connsiteX28254" y="connsiteY28254"/>
              </a:cxn>
              <a:cxn ang="0">
                <a:pos x="connsiteX28255" y="connsiteY28255"/>
              </a:cxn>
              <a:cxn ang="0">
                <a:pos x="connsiteX28256" y="connsiteY28256"/>
              </a:cxn>
              <a:cxn ang="0">
                <a:pos x="connsiteX28257" y="connsiteY28257"/>
              </a:cxn>
              <a:cxn ang="0">
                <a:pos x="connsiteX28258" y="connsiteY28258"/>
              </a:cxn>
              <a:cxn ang="0">
                <a:pos x="connsiteX28259" y="connsiteY28259"/>
              </a:cxn>
              <a:cxn ang="0">
                <a:pos x="connsiteX28260" y="connsiteY28260"/>
              </a:cxn>
              <a:cxn ang="0">
                <a:pos x="connsiteX28261" y="connsiteY28261"/>
              </a:cxn>
              <a:cxn ang="0">
                <a:pos x="connsiteX28262" y="connsiteY28262"/>
              </a:cxn>
              <a:cxn ang="0">
                <a:pos x="connsiteX28263" y="connsiteY28263"/>
              </a:cxn>
              <a:cxn ang="0">
                <a:pos x="connsiteX28264" y="connsiteY28264"/>
              </a:cxn>
              <a:cxn ang="0">
                <a:pos x="connsiteX28265" y="connsiteY28265"/>
              </a:cxn>
              <a:cxn ang="0">
                <a:pos x="connsiteX28266" y="connsiteY28266"/>
              </a:cxn>
              <a:cxn ang="0">
                <a:pos x="connsiteX28267" y="connsiteY28267"/>
              </a:cxn>
              <a:cxn ang="0">
                <a:pos x="connsiteX28268" y="connsiteY28268"/>
              </a:cxn>
              <a:cxn ang="0">
                <a:pos x="connsiteX28269" y="connsiteY28269"/>
              </a:cxn>
              <a:cxn ang="0">
                <a:pos x="connsiteX28270" y="connsiteY28270"/>
              </a:cxn>
              <a:cxn ang="0">
                <a:pos x="connsiteX28271" y="connsiteY28271"/>
              </a:cxn>
              <a:cxn ang="0">
                <a:pos x="connsiteX28272" y="connsiteY28272"/>
              </a:cxn>
              <a:cxn ang="0">
                <a:pos x="connsiteX28273" y="connsiteY28273"/>
              </a:cxn>
              <a:cxn ang="0">
                <a:pos x="connsiteX28274" y="connsiteY28274"/>
              </a:cxn>
              <a:cxn ang="0">
                <a:pos x="connsiteX28275" y="connsiteY28275"/>
              </a:cxn>
              <a:cxn ang="0">
                <a:pos x="connsiteX28276" y="connsiteY28276"/>
              </a:cxn>
              <a:cxn ang="0">
                <a:pos x="connsiteX28277" y="connsiteY28277"/>
              </a:cxn>
              <a:cxn ang="0">
                <a:pos x="connsiteX28278" y="connsiteY28278"/>
              </a:cxn>
              <a:cxn ang="0">
                <a:pos x="connsiteX28279" y="connsiteY28279"/>
              </a:cxn>
              <a:cxn ang="0">
                <a:pos x="connsiteX28280" y="connsiteY28280"/>
              </a:cxn>
              <a:cxn ang="0">
                <a:pos x="connsiteX28281" y="connsiteY28281"/>
              </a:cxn>
              <a:cxn ang="0">
                <a:pos x="connsiteX28282" y="connsiteY28282"/>
              </a:cxn>
              <a:cxn ang="0">
                <a:pos x="connsiteX28283" y="connsiteY28283"/>
              </a:cxn>
              <a:cxn ang="0">
                <a:pos x="connsiteX28284" y="connsiteY28284"/>
              </a:cxn>
              <a:cxn ang="0">
                <a:pos x="connsiteX28285" y="connsiteY28285"/>
              </a:cxn>
              <a:cxn ang="0">
                <a:pos x="connsiteX28286" y="connsiteY28286"/>
              </a:cxn>
              <a:cxn ang="0">
                <a:pos x="connsiteX28287" y="connsiteY28287"/>
              </a:cxn>
              <a:cxn ang="0">
                <a:pos x="connsiteX28288" y="connsiteY28288"/>
              </a:cxn>
              <a:cxn ang="0">
                <a:pos x="connsiteX28289" y="connsiteY28289"/>
              </a:cxn>
              <a:cxn ang="0">
                <a:pos x="connsiteX28290" y="connsiteY28290"/>
              </a:cxn>
              <a:cxn ang="0">
                <a:pos x="connsiteX28291" y="connsiteY28291"/>
              </a:cxn>
              <a:cxn ang="0">
                <a:pos x="connsiteX28292" y="connsiteY28292"/>
              </a:cxn>
              <a:cxn ang="0">
                <a:pos x="connsiteX28293" y="connsiteY28293"/>
              </a:cxn>
              <a:cxn ang="0">
                <a:pos x="connsiteX28294" y="connsiteY28294"/>
              </a:cxn>
              <a:cxn ang="0">
                <a:pos x="connsiteX28295" y="connsiteY28295"/>
              </a:cxn>
              <a:cxn ang="0">
                <a:pos x="connsiteX28296" y="connsiteY28296"/>
              </a:cxn>
              <a:cxn ang="0">
                <a:pos x="connsiteX28297" y="connsiteY28297"/>
              </a:cxn>
              <a:cxn ang="0">
                <a:pos x="connsiteX28298" y="connsiteY28298"/>
              </a:cxn>
              <a:cxn ang="0">
                <a:pos x="connsiteX28299" y="connsiteY28299"/>
              </a:cxn>
              <a:cxn ang="0">
                <a:pos x="connsiteX28300" y="connsiteY28300"/>
              </a:cxn>
              <a:cxn ang="0">
                <a:pos x="connsiteX28301" y="connsiteY28301"/>
              </a:cxn>
              <a:cxn ang="0">
                <a:pos x="connsiteX28302" y="connsiteY28302"/>
              </a:cxn>
              <a:cxn ang="0">
                <a:pos x="connsiteX28303" y="connsiteY28303"/>
              </a:cxn>
              <a:cxn ang="0">
                <a:pos x="connsiteX28304" y="connsiteY28304"/>
              </a:cxn>
              <a:cxn ang="0">
                <a:pos x="connsiteX28305" y="connsiteY28305"/>
              </a:cxn>
              <a:cxn ang="0">
                <a:pos x="connsiteX28306" y="connsiteY28306"/>
              </a:cxn>
              <a:cxn ang="0">
                <a:pos x="connsiteX28307" y="connsiteY28307"/>
              </a:cxn>
              <a:cxn ang="0">
                <a:pos x="connsiteX28308" y="connsiteY28308"/>
              </a:cxn>
              <a:cxn ang="0">
                <a:pos x="connsiteX28309" y="connsiteY28309"/>
              </a:cxn>
              <a:cxn ang="0">
                <a:pos x="connsiteX28310" y="connsiteY28310"/>
              </a:cxn>
              <a:cxn ang="0">
                <a:pos x="connsiteX28311" y="connsiteY28311"/>
              </a:cxn>
              <a:cxn ang="0">
                <a:pos x="connsiteX28312" y="connsiteY28312"/>
              </a:cxn>
              <a:cxn ang="0">
                <a:pos x="connsiteX28313" y="connsiteY28313"/>
              </a:cxn>
              <a:cxn ang="0">
                <a:pos x="connsiteX28314" y="connsiteY28314"/>
              </a:cxn>
              <a:cxn ang="0">
                <a:pos x="connsiteX28315" y="connsiteY28315"/>
              </a:cxn>
              <a:cxn ang="0">
                <a:pos x="connsiteX28316" y="connsiteY28316"/>
              </a:cxn>
              <a:cxn ang="0">
                <a:pos x="connsiteX28317" y="connsiteY28317"/>
              </a:cxn>
              <a:cxn ang="0">
                <a:pos x="connsiteX28318" y="connsiteY28318"/>
              </a:cxn>
              <a:cxn ang="0">
                <a:pos x="connsiteX28319" y="connsiteY28319"/>
              </a:cxn>
              <a:cxn ang="0">
                <a:pos x="connsiteX28320" y="connsiteY28320"/>
              </a:cxn>
              <a:cxn ang="0">
                <a:pos x="connsiteX28321" y="connsiteY28321"/>
              </a:cxn>
              <a:cxn ang="0">
                <a:pos x="connsiteX28322" y="connsiteY28322"/>
              </a:cxn>
              <a:cxn ang="0">
                <a:pos x="connsiteX28323" y="connsiteY28323"/>
              </a:cxn>
              <a:cxn ang="0">
                <a:pos x="connsiteX28324" y="connsiteY28324"/>
              </a:cxn>
              <a:cxn ang="0">
                <a:pos x="connsiteX28325" y="connsiteY28325"/>
              </a:cxn>
              <a:cxn ang="0">
                <a:pos x="connsiteX28326" y="connsiteY28326"/>
              </a:cxn>
              <a:cxn ang="0">
                <a:pos x="connsiteX28327" y="connsiteY28327"/>
              </a:cxn>
              <a:cxn ang="0">
                <a:pos x="connsiteX28328" y="connsiteY28328"/>
              </a:cxn>
              <a:cxn ang="0">
                <a:pos x="connsiteX28329" y="connsiteY28329"/>
              </a:cxn>
              <a:cxn ang="0">
                <a:pos x="connsiteX28330" y="connsiteY28330"/>
              </a:cxn>
              <a:cxn ang="0">
                <a:pos x="connsiteX28331" y="connsiteY28331"/>
              </a:cxn>
              <a:cxn ang="0">
                <a:pos x="connsiteX28332" y="connsiteY28332"/>
              </a:cxn>
              <a:cxn ang="0">
                <a:pos x="connsiteX28333" y="connsiteY28333"/>
              </a:cxn>
              <a:cxn ang="0">
                <a:pos x="connsiteX28334" y="connsiteY28334"/>
              </a:cxn>
              <a:cxn ang="0">
                <a:pos x="connsiteX28335" y="connsiteY28335"/>
              </a:cxn>
              <a:cxn ang="0">
                <a:pos x="connsiteX28336" y="connsiteY28336"/>
              </a:cxn>
              <a:cxn ang="0">
                <a:pos x="connsiteX28337" y="connsiteY28337"/>
              </a:cxn>
              <a:cxn ang="0">
                <a:pos x="connsiteX28338" y="connsiteY28338"/>
              </a:cxn>
              <a:cxn ang="0">
                <a:pos x="connsiteX28339" y="connsiteY28339"/>
              </a:cxn>
              <a:cxn ang="0">
                <a:pos x="connsiteX28340" y="connsiteY28340"/>
              </a:cxn>
              <a:cxn ang="0">
                <a:pos x="connsiteX28341" y="connsiteY28341"/>
              </a:cxn>
              <a:cxn ang="0">
                <a:pos x="connsiteX28342" y="connsiteY28342"/>
              </a:cxn>
              <a:cxn ang="0">
                <a:pos x="connsiteX28343" y="connsiteY28343"/>
              </a:cxn>
              <a:cxn ang="0">
                <a:pos x="connsiteX28344" y="connsiteY28344"/>
              </a:cxn>
              <a:cxn ang="0">
                <a:pos x="connsiteX28345" y="connsiteY28345"/>
              </a:cxn>
              <a:cxn ang="0">
                <a:pos x="connsiteX28346" y="connsiteY28346"/>
              </a:cxn>
              <a:cxn ang="0">
                <a:pos x="connsiteX28347" y="connsiteY28347"/>
              </a:cxn>
              <a:cxn ang="0">
                <a:pos x="connsiteX28348" y="connsiteY28348"/>
              </a:cxn>
              <a:cxn ang="0">
                <a:pos x="connsiteX28349" y="connsiteY28349"/>
              </a:cxn>
              <a:cxn ang="0">
                <a:pos x="connsiteX28350" y="connsiteY28350"/>
              </a:cxn>
              <a:cxn ang="0">
                <a:pos x="connsiteX28351" y="connsiteY28351"/>
              </a:cxn>
              <a:cxn ang="0">
                <a:pos x="connsiteX28352" y="connsiteY28352"/>
              </a:cxn>
              <a:cxn ang="0">
                <a:pos x="connsiteX28353" y="connsiteY28353"/>
              </a:cxn>
              <a:cxn ang="0">
                <a:pos x="connsiteX28354" y="connsiteY28354"/>
              </a:cxn>
              <a:cxn ang="0">
                <a:pos x="connsiteX28355" y="connsiteY28355"/>
              </a:cxn>
              <a:cxn ang="0">
                <a:pos x="connsiteX28356" y="connsiteY28356"/>
              </a:cxn>
              <a:cxn ang="0">
                <a:pos x="connsiteX28357" y="connsiteY28357"/>
              </a:cxn>
              <a:cxn ang="0">
                <a:pos x="connsiteX28358" y="connsiteY28358"/>
              </a:cxn>
              <a:cxn ang="0">
                <a:pos x="connsiteX28359" y="connsiteY28359"/>
              </a:cxn>
              <a:cxn ang="0">
                <a:pos x="connsiteX28360" y="connsiteY28360"/>
              </a:cxn>
              <a:cxn ang="0">
                <a:pos x="connsiteX28361" y="connsiteY28361"/>
              </a:cxn>
              <a:cxn ang="0">
                <a:pos x="connsiteX28362" y="connsiteY28362"/>
              </a:cxn>
              <a:cxn ang="0">
                <a:pos x="connsiteX28363" y="connsiteY28363"/>
              </a:cxn>
              <a:cxn ang="0">
                <a:pos x="connsiteX28364" y="connsiteY28364"/>
              </a:cxn>
              <a:cxn ang="0">
                <a:pos x="connsiteX28365" y="connsiteY28365"/>
              </a:cxn>
              <a:cxn ang="0">
                <a:pos x="connsiteX28366" y="connsiteY28366"/>
              </a:cxn>
              <a:cxn ang="0">
                <a:pos x="connsiteX28367" y="connsiteY28367"/>
              </a:cxn>
              <a:cxn ang="0">
                <a:pos x="connsiteX28368" y="connsiteY28368"/>
              </a:cxn>
              <a:cxn ang="0">
                <a:pos x="connsiteX28369" y="connsiteY28369"/>
              </a:cxn>
              <a:cxn ang="0">
                <a:pos x="connsiteX28370" y="connsiteY28370"/>
              </a:cxn>
              <a:cxn ang="0">
                <a:pos x="connsiteX28371" y="connsiteY28371"/>
              </a:cxn>
              <a:cxn ang="0">
                <a:pos x="connsiteX28372" y="connsiteY28372"/>
              </a:cxn>
              <a:cxn ang="0">
                <a:pos x="connsiteX28373" y="connsiteY28373"/>
              </a:cxn>
              <a:cxn ang="0">
                <a:pos x="connsiteX28374" y="connsiteY28374"/>
              </a:cxn>
              <a:cxn ang="0">
                <a:pos x="connsiteX28375" y="connsiteY28375"/>
              </a:cxn>
              <a:cxn ang="0">
                <a:pos x="connsiteX28376" y="connsiteY28376"/>
              </a:cxn>
              <a:cxn ang="0">
                <a:pos x="connsiteX28377" y="connsiteY28377"/>
              </a:cxn>
              <a:cxn ang="0">
                <a:pos x="connsiteX28378" y="connsiteY28378"/>
              </a:cxn>
              <a:cxn ang="0">
                <a:pos x="connsiteX28379" y="connsiteY28379"/>
              </a:cxn>
              <a:cxn ang="0">
                <a:pos x="connsiteX28380" y="connsiteY28380"/>
              </a:cxn>
              <a:cxn ang="0">
                <a:pos x="connsiteX28381" y="connsiteY28381"/>
              </a:cxn>
              <a:cxn ang="0">
                <a:pos x="connsiteX28382" y="connsiteY28382"/>
              </a:cxn>
              <a:cxn ang="0">
                <a:pos x="connsiteX28383" y="connsiteY28383"/>
              </a:cxn>
              <a:cxn ang="0">
                <a:pos x="connsiteX28384" y="connsiteY28384"/>
              </a:cxn>
              <a:cxn ang="0">
                <a:pos x="connsiteX28385" y="connsiteY28385"/>
              </a:cxn>
              <a:cxn ang="0">
                <a:pos x="connsiteX28386" y="connsiteY28386"/>
              </a:cxn>
              <a:cxn ang="0">
                <a:pos x="connsiteX28387" y="connsiteY28387"/>
              </a:cxn>
              <a:cxn ang="0">
                <a:pos x="connsiteX28388" y="connsiteY28388"/>
              </a:cxn>
              <a:cxn ang="0">
                <a:pos x="connsiteX28389" y="connsiteY28389"/>
              </a:cxn>
              <a:cxn ang="0">
                <a:pos x="connsiteX28390" y="connsiteY28390"/>
              </a:cxn>
              <a:cxn ang="0">
                <a:pos x="connsiteX28391" y="connsiteY28391"/>
              </a:cxn>
              <a:cxn ang="0">
                <a:pos x="connsiteX28392" y="connsiteY28392"/>
              </a:cxn>
              <a:cxn ang="0">
                <a:pos x="connsiteX28393" y="connsiteY28393"/>
              </a:cxn>
              <a:cxn ang="0">
                <a:pos x="connsiteX28394" y="connsiteY28394"/>
              </a:cxn>
              <a:cxn ang="0">
                <a:pos x="connsiteX28395" y="connsiteY28395"/>
              </a:cxn>
              <a:cxn ang="0">
                <a:pos x="connsiteX28396" y="connsiteY28396"/>
              </a:cxn>
              <a:cxn ang="0">
                <a:pos x="connsiteX28397" y="connsiteY28397"/>
              </a:cxn>
              <a:cxn ang="0">
                <a:pos x="connsiteX28398" y="connsiteY28398"/>
              </a:cxn>
              <a:cxn ang="0">
                <a:pos x="connsiteX28399" y="connsiteY28399"/>
              </a:cxn>
              <a:cxn ang="0">
                <a:pos x="connsiteX28400" y="connsiteY28400"/>
              </a:cxn>
              <a:cxn ang="0">
                <a:pos x="connsiteX28401" y="connsiteY28401"/>
              </a:cxn>
              <a:cxn ang="0">
                <a:pos x="connsiteX28402" y="connsiteY28402"/>
              </a:cxn>
              <a:cxn ang="0">
                <a:pos x="connsiteX28403" y="connsiteY28403"/>
              </a:cxn>
              <a:cxn ang="0">
                <a:pos x="connsiteX28404" y="connsiteY28404"/>
              </a:cxn>
              <a:cxn ang="0">
                <a:pos x="connsiteX28405" y="connsiteY28405"/>
              </a:cxn>
              <a:cxn ang="0">
                <a:pos x="connsiteX28406" y="connsiteY28406"/>
              </a:cxn>
              <a:cxn ang="0">
                <a:pos x="connsiteX28407" y="connsiteY28407"/>
              </a:cxn>
              <a:cxn ang="0">
                <a:pos x="connsiteX28408" y="connsiteY28408"/>
              </a:cxn>
              <a:cxn ang="0">
                <a:pos x="connsiteX28409" y="connsiteY28409"/>
              </a:cxn>
              <a:cxn ang="0">
                <a:pos x="connsiteX28410" y="connsiteY28410"/>
              </a:cxn>
              <a:cxn ang="0">
                <a:pos x="connsiteX28411" y="connsiteY28411"/>
              </a:cxn>
              <a:cxn ang="0">
                <a:pos x="connsiteX28412" y="connsiteY28412"/>
              </a:cxn>
              <a:cxn ang="0">
                <a:pos x="connsiteX28413" y="connsiteY28413"/>
              </a:cxn>
              <a:cxn ang="0">
                <a:pos x="connsiteX28414" y="connsiteY28414"/>
              </a:cxn>
              <a:cxn ang="0">
                <a:pos x="connsiteX28415" y="connsiteY28415"/>
              </a:cxn>
              <a:cxn ang="0">
                <a:pos x="connsiteX28416" y="connsiteY28416"/>
              </a:cxn>
              <a:cxn ang="0">
                <a:pos x="connsiteX28417" y="connsiteY28417"/>
              </a:cxn>
              <a:cxn ang="0">
                <a:pos x="connsiteX28418" y="connsiteY28418"/>
              </a:cxn>
              <a:cxn ang="0">
                <a:pos x="connsiteX28419" y="connsiteY28419"/>
              </a:cxn>
              <a:cxn ang="0">
                <a:pos x="connsiteX28420" y="connsiteY28420"/>
              </a:cxn>
              <a:cxn ang="0">
                <a:pos x="connsiteX28421" y="connsiteY28421"/>
              </a:cxn>
              <a:cxn ang="0">
                <a:pos x="connsiteX28422" y="connsiteY28422"/>
              </a:cxn>
              <a:cxn ang="0">
                <a:pos x="connsiteX28423" y="connsiteY28423"/>
              </a:cxn>
              <a:cxn ang="0">
                <a:pos x="connsiteX28424" y="connsiteY28424"/>
              </a:cxn>
              <a:cxn ang="0">
                <a:pos x="connsiteX28425" y="connsiteY28425"/>
              </a:cxn>
              <a:cxn ang="0">
                <a:pos x="connsiteX28426" y="connsiteY28426"/>
              </a:cxn>
              <a:cxn ang="0">
                <a:pos x="connsiteX28427" y="connsiteY28427"/>
              </a:cxn>
              <a:cxn ang="0">
                <a:pos x="connsiteX28428" y="connsiteY28428"/>
              </a:cxn>
              <a:cxn ang="0">
                <a:pos x="connsiteX28429" y="connsiteY28429"/>
              </a:cxn>
              <a:cxn ang="0">
                <a:pos x="connsiteX28430" y="connsiteY28430"/>
              </a:cxn>
              <a:cxn ang="0">
                <a:pos x="connsiteX28431" y="connsiteY28431"/>
              </a:cxn>
              <a:cxn ang="0">
                <a:pos x="connsiteX28432" y="connsiteY28432"/>
              </a:cxn>
              <a:cxn ang="0">
                <a:pos x="connsiteX28433" y="connsiteY28433"/>
              </a:cxn>
              <a:cxn ang="0">
                <a:pos x="connsiteX28434" y="connsiteY28434"/>
              </a:cxn>
              <a:cxn ang="0">
                <a:pos x="connsiteX28435" y="connsiteY28435"/>
              </a:cxn>
              <a:cxn ang="0">
                <a:pos x="connsiteX28436" y="connsiteY28436"/>
              </a:cxn>
              <a:cxn ang="0">
                <a:pos x="connsiteX28437" y="connsiteY28437"/>
              </a:cxn>
              <a:cxn ang="0">
                <a:pos x="connsiteX28438" y="connsiteY28438"/>
              </a:cxn>
              <a:cxn ang="0">
                <a:pos x="connsiteX28439" y="connsiteY28439"/>
              </a:cxn>
              <a:cxn ang="0">
                <a:pos x="connsiteX28440" y="connsiteY28440"/>
              </a:cxn>
              <a:cxn ang="0">
                <a:pos x="connsiteX28441" y="connsiteY28441"/>
              </a:cxn>
              <a:cxn ang="0">
                <a:pos x="connsiteX28442" y="connsiteY28442"/>
              </a:cxn>
              <a:cxn ang="0">
                <a:pos x="connsiteX28443" y="connsiteY28443"/>
              </a:cxn>
              <a:cxn ang="0">
                <a:pos x="connsiteX28444" y="connsiteY28444"/>
              </a:cxn>
              <a:cxn ang="0">
                <a:pos x="connsiteX28445" y="connsiteY28445"/>
              </a:cxn>
              <a:cxn ang="0">
                <a:pos x="connsiteX28446" y="connsiteY28446"/>
              </a:cxn>
              <a:cxn ang="0">
                <a:pos x="connsiteX28447" y="connsiteY28447"/>
              </a:cxn>
              <a:cxn ang="0">
                <a:pos x="connsiteX28448" y="connsiteY28448"/>
              </a:cxn>
              <a:cxn ang="0">
                <a:pos x="connsiteX28449" y="connsiteY28449"/>
              </a:cxn>
              <a:cxn ang="0">
                <a:pos x="connsiteX28450" y="connsiteY28450"/>
              </a:cxn>
              <a:cxn ang="0">
                <a:pos x="connsiteX28451" y="connsiteY28451"/>
              </a:cxn>
              <a:cxn ang="0">
                <a:pos x="connsiteX28452" y="connsiteY28452"/>
              </a:cxn>
              <a:cxn ang="0">
                <a:pos x="connsiteX28453" y="connsiteY28453"/>
              </a:cxn>
              <a:cxn ang="0">
                <a:pos x="connsiteX28454" y="connsiteY28454"/>
              </a:cxn>
              <a:cxn ang="0">
                <a:pos x="connsiteX28455" y="connsiteY28455"/>
              </a:cxn>
              <a:cxn ang="0">
                <a:pos x="connsiteX28456" y="connsiteY28456"/>
              </a:cxn>
              <a:cxn ang="0">
                <a:pos x="connsiteX28457" y="connsiteY28457"/>
              </a:cxn>
              <a:cxn ang="0">
                <a:pos x="connsiteX28458" y="connsiteY28458"/>
              </a:cxn>
              <a:cxn ang="0">
                <a:pos x="connsiteX28459" y="connsiteY28459"/>
              </a:cxn>
              <a:cxn ang="0">
                <a:pos x="connsiteX28460" y="connsiteY28460"/>
              </a:cxn>
              <a:cxn ang="0">
                <a:pos x="connsiteX28461" y="connsiteY28461"/>
              </a:cxn>
              <a:cxn ang="0">
                <a:pos x="connsiteX28462" y="connsiteY28462"/>
              </a:cxn>
              <a:cxn ang="0">
                <a:pos x="connsiteX28463" y="connsiteY28463"/>
              </a:cxn>
              <a:cxn ang="0">
                <a:pos x="connsiteX28464" y="connsiteY28464"/>
              </a:cxn>
              <a:cxn ang="0">
                <a:pos x="connsiteX28465" y="connsiteY28465"/>
              </a:cxn>
              <a:cxn ang="0">
                <a:pos x="connsiteX28466" y="connsiteY28466"/>
              </a:cxn>
              <a:cxn ang="0">
                <a:pos x="connsiteX28467" y="connsiteY28467"/>
              </a:cxn>
              <a:cxn ang="0">
                <a:pos x="connsiteX28468" y="connsiteY28468"/>
              </a:cxn>
              <a:cxn ang="0">
                <a:pos x="connsiteX28469" y="connsiteY28469"/>
              </a:cxn>
              <a:cxn ang="0">
                <a:pos x="connsiteX28470" y="connsiteY28470"/>
              </a:cxn>
              <a:cxn ang="0">
                <a:pos x="connsiteX28471" y="connsiteY28471"/>
              </a:cxn>
              <a:cxn ang="0">
                <a:pos x="connsiteX28472" y="connsiteY28472"/>
              </a:cxn>
              <a:cxn ang="0">
                <a:pos x="connsiteX28473" y="connsiteY28473"/>
              </a:cxn>
              <a:cxn ang="0">
                <a:pos x="connsiteX28474" y="connsiteY28474"/>
              </a:cxn>
              <a:cxn ang="0">
                <a:pos x="connsiteX28475" y="connsiteY28475"/>
              </a:cxn>
              <a:cxn ang="0">
                <a:pos x="connsiteX28476" y="connsiteY28476"/>
              </a:cxn>
              <a:cxn ang="0">
                <a:pos x="connsiteX28477" y="connsiteY28477"/>
              </a:cxn>
              <a:cxn ang="0">
                <a:pos x="connsiteX28478" y="connsiteY28478"/>
              </a:cxn>
              <a:cxn ang="0">
                <a:pos x="connsiteX28479" y="connsiteY28479"/>
              </a:cxn>
              <a:cxn ang="0">
                <a:pos x="connsiteX28480" y="connsiteY28480"/>
              </a:cxn>
              <a:cxn ang="0">
                <a:pos x="connsiteX28481" y="connsiteY28481"/>
              </a:cxn>
              <a:cxn ang="0">
                <a:pos x="connsiteX28482" y="connsiteY28482"/>
              </a:cxn>
              <a:cxn ang="0">
                <a:pos x="connsiteX28483" y="connsiteY28483"/>
              </a:cxn>
              <a:cxn ang="0">
                <a:pos x="connsiteX28484" y="connsiteY28484"/>
              </a:cxn>
              <a:cxn ang="0">
                <a:pos x="connsiteX28485" y="connsiteY28485"/>
              </a:cxn>
              <a:cxn ang="0">
                <a:pos x="connsiteX28486" y="connsiteY28486"/>
              </a:cxn>
              <a:cxn ang="0">
                <a:pos x="connsiteX28487" y="connsiteY28487"/>
              </a:cxn>
              <a:cxn ang="0">
                <a:pos x="connsiteX28488" y="connsiteY28488"/>
              </a:cxn>
              <a:cxn ang="0">
                <a:pos x="connsiteX28489" y="connsiteY28489"/>
              </a:cxn>
              <a:cxn ang="0">
                <a:pos x="connsiteX28490" y="connsiteY28490"/>
              </a:cxn>
              <a:cxn ang="0">
                <a:pos x="connsiteX28491" y="connsiteY28491"/>
              </a:cxn>
              <a:cxn ang="0">
                <a:pos x="connsiteX28492" y="connsiteY28492"/>
              </a:cxn>
              <a:cxn ang="0">
                <a:pos x="connsiteX28493" y="connsiteY28493"/>
              </a:cxn>
              <a:cxn ang="0">
                <a:pos x="connsiteX28494" y="connsiteY28494"/>
              </a:cxn>
              <a:cxn ang="0">
                <a:pos x="connsiteX28495" y="connsiteY28495"/>
              </a:cxn>
              <a:cxn ang="0">
                <a:pos x="connsiteX28496" y="connsiteY28496"/>
              </a:cxn>
              <a:cxn ang="0">
                <a:pos x="connsiteX28497" y="connsiteY28497"/>
              </a:cxn>
              <a:cxn ang="0">
                <a:pos x="connsiteX28498" y="connsiteY28498"/>
              </a:cxn>
              <a:cxn ang="0">
                <a:pos x="connsiteX28499" y="connsiteY28499"/>
              </a:cxn>
              <a:cxn ang="0">
                <a:pos x="connsiteX28500" y="connsiteY28500"/>
              </a:cxn>
              <a:cxn ang="0">
                <a:pos x="connsiteX28501" y="connsiteY28501"/>
              </a:cxn>
              <a:cxn ang="0">
                <a:pos x="connsiteX28502" y="connsiteY28502"/>
              </a:cxn>
              <a:cxn ang="0">
                <a:pos x="connsiteX28503" y="connsiteY28503"/>
              </a:cxn>
              <a:cxn ang="0">
                <a:pos x="connsiteX28504" y="connsiteY28504"/>
              </a:cxn>
              <a:cxn ang="0">
                <a:pos x="connsiteX28505" y="connsiteY28505"/>
              </a:cxn>
              <a:cxn ang="0">
                <a:pos x="connsiteX28506" y="connsiteY28506"/>
              </a:cxn>
              <a:cxn ang="0">
                <a:pos x="connsiteX28507" y="connsiteY28507"/>
              </a:cxn>
              <a:cxn ang="0">
                <a:pos x="connsiteX28508" y="connsiteY28508"/>
              </a:cxn>
              <a:cxn ang="0">
                <a:pos x="connsiteX28509" y="connsiteY28509"/>
              </a:cxn>
              <a:cxn ang="0">
                <a:pos x="connsiteX28510" y="connsiteY28510"/>
              </a:cxn>
              <a:cxn ang="0">
                <a:pos x="connsiteX28511" y="connsiteY28511"/>
              </a:cxn>
              <a:cxn ang="0">
                <a:pos x="connsiteX28512" y="connsiteY28512"/>
              </a:cxn>
              <a:cxn ang="0">
                <a:pos x="connsiteX28513" y="connsiteY28513"/>
              </a:cxn>
              <a:cxn ang="0">
                <a:pos x="connsiteX28514" y="connsiteY28514"/>
              </a:cxn>
              <a:cxn ang="0">
                <a:pos x="connsiteX28515" y="connsiteY28515"/>
              </a:cxn>
              <a:cxn ang="0">
                <a:pos x="connsiteX28516" y="connsiteY28516"/>
              </a:cxn>
              <a:cxn ang="0">
                <a:pos x="connsiteX28517" y="connsiteY28517"/>
              </a:cxn>
              <a:cxn ang="0">
                <a:pos x="connsiteX28518" y="connsiteY28518"/>
              </a:cxn>
              <a:cxn ang="0">
                <a:pos x="connsiteX28519" y="connsiteY28519"/>
              </a:cxn>
              <a:cxn ang="0">
                <a:pos x="connsiteX28520" y="connsiteY28520"/>
              </a:cxn>
              <a:cxn ang="0">
                <a:pos x="connsiteX28521" y="connsiteY28521"/>
              </a:cxn>
              <a:cxn ang="0">
                <a:pos x="connsiteX28522" y="connsiteY28522"/>
              </a:cxn>
              <a:cxn ang="0">
                <a:pos x="connsiteX28523" y="connsiteY28523"/>
              </a:cxn>
              <a:cxn ang="0">
                <a:pos x="connsiteX28524" y="connsiteY28524"/>
              </a:cxn>
              <a:cxn ang="0">
                <a:pos x="connsiteX28525" y="connsiteY28525"/>
              </a:cxn>
              <a:cxn ang="0">
                <a:pos x="connsiteX28526" y="connsiteY28526"/>
              </a:cxn>
              <a:cxn ang="0">
                <a:pos x="connsiteX28527" y="connsiteY28527"/>
              </a:cxn>
              <a:cxn ang="0">
                <a:pos x="connsiteX28528" y="connsiteY28528"/>
              </a:cxn>
              <a:cxn ang="0">
                <a:pos x="connsiteX28529" y="connsiteY28529"/>
              </a:cxn>
              <a:cxn ang="0">
                <a:pos x="connsiteX28530" y="connsiteY28530"/>
              </a:cxn>
              <a:cxn ang="0">
                <a:pos x="connsiteX28531" y="connsiteY28531"/>
              </a:cxn>
              <a:cxn ang="0">
                <a:pos x="connsiteX28532" y="connsiteY28532"/>
              </a:cxn>
              <a:cxn ang="0">
                <a:pos x="connsiteX28533" y="connsiteY28533"/>
              </a:cxn>
              <a:cxn ang="0">
                <a:pos x="connsiteX28534" y="connsiteY28534"/>
              </a:cxn>
              <a:cxn ang="0">
                <a:pos x="connsiteX28535" y="connsiteY28535"/>
              </a:cxn>
              <a:cxn ang="0">
                <a:pos x="connsiteX28536" y="connsiteY28536"/>
              </a:cxn>
              <a:cxn ang="0">
                <a:pos x="connsiteX28537" y="connsiteY28537"/>
              </a:cxn>
              <a:cxn ang="0">
                <a:pos x="connsiteX28538" y="connsiteY28538"/>
              </a:cxn>
              <a:cxn ang="0">
                <a:pos x="connsiteX28539" y="connsiteY28539"/>
              </a:cxn>
              <a:cxn ang="0">
                <a:pos x="connsiteX28540" y="connsiteY28540"/>
              </a:cxn>
              <a:cxn ang="0">
                <a:pos x="connsiteX28541" y="connsiteY28541"/>
              </a:cxn>
              <a:cxn ang="0">
                <a:pos x="connsiteX28542" y="connsiteY28542"/>
              </a:cxn>
              <a:cxn ang="0">
                <a:pos x="connsiteX28543" y="connsiteY28543"/>
              </a:cxn>
              <a:cxn ang="0">
                <a:pos x="connsiteX28544" y="connsiteY28544"/>
              </a:cxn>
              <a:cxn ang="0">
                <a:pos x="connsiteX28545" y="connsiteY28545"/>
              </a:cxn>
              <a:cxn ang="0">
                <a:pos x="connsiteX28546" y="connsiteY28546"/>
              </a:cxn>
              <a:cxn ang="0">
                <a:pos x="connsiteX28547" y="connsiteY28547"/>
              </a:cxn>
              <a:cxn ang="0">
                <a:pos x="connsiteX28548" y="connsiteY28548"/>
              </a:cxn>
              <a:cxn ang="0">
                <a:pos x="connsiteX28549" y="connsiteY28549"/>
              </a:cxn>
              <a:cxn ang="0">
                <a:pos x="connsiteX28550" y="connsiteY28550"/>
              </a:cxn>
              <a:cxn ang="0">
                <a:pos x="connsiteX28551" y="connsiteY28551"/>
              </a:cxn>
              <a:cxn ang="0">
                <a:pos x="connsiteX28552" y="connsiteY28552"/>
              </a:cxn>
              <a:cxn ang="0">
                <a:pos x="connsiteX28553" y="connsiteY28553"/>
              </a:cxn>
              <a:cxn ang="0">
                <a:pos x="connsiteX28554" y="connsiteY28554"/>
              </a:cxn>
              <a:cxn ang="0">
                <a:pos x="connsiteX28555" y="connsiteY28555"/>
              </a:cxn>
              <a:cxn ang="0">
                <a:pos x="connsiteX28556" y="connsiteY28556"/>
              </a:cxn>
              <a:cxn ang="0">
                <a:pos x="connsiteX28557" y="connsiteY28557"/>
              </a:cxn>
              <a:cxn ang="0">
                <a:pos x="connsiteX28558" y="connsiteY28558"/>
              </a:cxn>
              <a:cxn ang="0">
                <a:pos x="connsiteX28559" y="connsiteY28559"/>
              </a:cxn>
              <a:cxn ang="0">
                <a:pos x="connsiteX28560" y="connsiteY28560"/>
              </a:cxn>
              <a:cxn ang="0">
                <a:pos x="connsiteX28561" y="connsiteY28561"/>
              </a:cxn>
              <a:cxn ang="0">
                <a:pos x="connsiteX28562" y="connsiteY28562"/>
              </a:cxn>
              <a:cxn ang="0">
                <a:pos x="connsiteX28563" y="connsiteY28563"/>
              </a:cxn>
              <a:cxn ang="0">
                <a:pos x="connsiteX28564" y="connsiteY28564"/>
              </a:cxn>
              <a:cxn ang="0">
                <a:pos x="connsiteX28565" y="connsiteY28565"/>
              </a:cxn>
              <a:cxn ang="0">
                <a:pos x="connsiteX28566" y="connsiteY28566"/>
              </a:cxn>
              <a:cxn ang="0">
                <a:pos x="connsiteX28567" y="connsiteY28567"/>
              </a:cxn>
              <a:cxn ang="0">
                <a:pos x="connsiteX28568" y="connsiteY28568"/>
              </a:cxn>
              <a:cxn ang="0">
                <a:pos x="connsiteX28569" y="connsiteY28569"/>
              </a:cxn>
              <a:cxn ang="0">
                <a:pos x="connsiteX28570" y="connsiteY28570"/>
              </a:cxn>
              <a:cxn ang="0">
                <a:pos x="connsiteX28571" y="connsiteY28571"/>
              </a:cxn>
              <a:cxn ang="0">
                <a:pos x="connsiteX28572" y="connsiteY28572"/>
              </a:cxn>
              <a:cxn ang="0">
                <a:pos x="connsiteX28573" y="connsiteY28573"/>
              </a:cxn>
              <a:cxn ang="0">
                <a:pos x="connsiteX28574" y="connsiteY28574"/>
              </a:cxn>
              <a:cxn ang="0">
                <a:pos x="connsiteX28575" y="connsiteY28575"/>
              </a:cxn>
              <a:cxn ang="0">
                <a:pos x="connsiteX28576" y="connsiteY28576"/>
              </a:cxn>
              <a:cxn ang="0">
                <a:pos x="connsiteX28577" y="connsiteY28577"/>
              </a:cxn>
              <a:cxn ang="0">
                <a:pos x="connsiteX28578" y="connsiteY28578"/>
              </a:cxn>
              <a:cxn ang="0">
                <a:pos x="connsiteX28579" y="connsiteY28579"/>
              </a:cxn>
              <a:cxn ang="0">
                <a:pos x="connsiteX28580" y="connsiteY28580"/>
              </a:cxn>
              <a:cxn ang="0">
                <a:pos x="connsiteX28581" y="connsiteY28581"/>
              </a:cxn>
              <a:cxn ang="0">
                <a:pos x="connsiteX28582" y="connsiteY28582"/>
              </a:cxn>
              <a:cxn ang="0">
                <a:pos x="connsiteX28583" y="connsiteY28583"/>
              </a:cxn>
              <a:cxn ang="0">
                <a:pos x="connsiteX28584" y="connsiteY28584"/>
              </a:cxn>
              <a:cxn ang="0">
                <a:pos x="connsiteX28585" y="connsiteY28585"/>
              </a:cxn>
              <a:cxn ang="0">
                <a:pos x="connsiteX28586" y="connsiteY28586"/>
              </a:cxn>
              <a:cxn ang="0">
                <a:pos x="connsiteX28587" y="connsiteY28587"/>
              </a:cxn>
              <a:cxn ang="0">
                <a:pos x="connsiteX28588" y="connsiteY28588"/>
              </a:cxn>
              <a:cxn ang="0">
                <a:pos x="connsiteX28589" y="connsiteY28589"/>
              </a:cxn>
              <a:cxn ang="0">
                <a:pos x="connsiteX28590" y="connsiteY28590"/>
              </a:cxn>
              <a:cxn ang="0">
                <a:pos x="connsiteX28591" y="connsiteY28591"/>
              </a:cxn>
              <a:cxn ang="0">
                <a:pos x="connsiteX28592" y="connsiteY28592"/>
              </a:cxn>
              <a:cxn ang="0">
                <a:pos x="connsiteX28593" y="connsiteY28593"/>
              </a:cxn>
              <a:cxn ang="0">
                <a:pos x="connsiteX28594" y="connsiteY28594"/>
              </a:cxn>
              <a:cxn ang="0">
                <a:pos x="connsiteX28595" y="connsiteY28595"/>
              </a:cxn>
              <a:cxn ang="0">
                <a:pos x="connsiteX28596" y="connsiteY28596"/>
              </a:cxn>
              <a:cxn ang="0">
                <a:pos x="connsiteX28597" y="connsiteY28597"/>
              </a:cxn>
              <a:cxn ang="0">
                <a:pos x="connsiteX28598" y="connsiteY28598"/>
              </a:cxn>
              <a:cxn ang="0">
                <a:pos x="connsiteX28599" y="connsiteY28599"/>
              </a:cxn>
              <a:cxn ang="0">
                <a:pos x="connsiteX28600" y="connsiteY28600"/>
              </a:cxn>
              <a:cxn ang="0">
                <a:pos x="connsiteX28601" y="connsiteY28601"/>
              </a:cxn>
              <a:cxn ang="0">
                <a:pos x="connsiteX28602" y="connsiteY28602"/>
              </a:cxn>
              <a:cxn ang="0">
                <a:pos x="connsiteX28603" y="connsiteY28603"/>
              </a:cxn>
              <a:cxn ang="0">
                <a:pos x="connsiteX28604" y="connsiteY28604"/>
              </a:cxn>
              <a:cxn ang="0">
                <a:pos x="connsiteX28605" y="connsiteY28605"/>
              </a:cxn>
              <a:cxn ang="0">
                <a:pos x="connsiteX28606" y="connsiteY28606"/>
              </a:cxn>
              <a:cxn ang="0">
                <a:pos x="connsiteX28607" y="connsiteY28607"/>
              </a:cxn>
              <a:cxn ang="0">
                <a:pos x="connsiteX28608" y="connsiteY28608"/>
              </a:cxn>
              <a:cxn ang="0">
                <a:pos x="connsiteX28609" y="connsiteY28609"/>
              </a:cxn>
              <a:cxn ang="0">
                <a:pos x="connsiteX28610" y="connsiteY28610"/>
              </a:cxn>
              <a:cxn ang="0">
                <a:pos x="connsiteX28611" y="connsiteY28611"/>
              </a:cxn>
              <a:cxn ang="0">
                <a:pos x="connsiteX28612" y="connsiteY28612"/>
              </a:cxn>
              <a:cxn ang="0">
                <a:pos x="connsiteX28613" y="connsiteY28613"/>
              </a:cxn>
              <a:cxn ang="0">
                <a:pos x="connsiteX28614" y="connsiteY28614"/>
              </a:cxn>
              <a:cxn ang="0">
                <a:pos x="connsiteX28615" y="connsiteY28615"/>
              </a:cxn>
              <a:cxn ang="0">
                <a:pos x="connsiteX28616" y="connsiteY28616"/>
              </a:cxn>
              <a:cxn ang="0">
                <a:pos x="connsiteX28617" y="connsiteY28617"/>
              </a:cxn>
              <a:cxn ang="0">
                <a:pos x="connsiteX28618" y="connsiteY28618"/>
              </a:cxn>
              <a:cxn ang="0">
                <a:pos x="connsiteX28619" y="connsiteY28619"/>
              </a:cxn>
              <a:cxn ang="0">
                <a:pos x="connsiteX28620" y="connsiteY28620"/>
              </a:cxn>
              <a:cxn ang="0">
                <a:pos x="connsiteX28621" y="connsiteY28621"/>
              </a:cxn>
              <a:cxn ang="0">
                <a:pos x="connsiteX28622" y="connsiteY28622"/>
              </a:cxn>
              <a:cxn ang="0">
                <a:pos x="connsiteX28623" y="connsiteY28623"/>
              </a:cxn>
              <a:cxn ang="0">
                <a:pos x="connsiteX28624" y="connsiteY28624"/>
              </a:cxn>
              <a:cxn ang="0">
                <a:pos x="connsiteX28625" y="connsiteY28625"/>
              </a:cxn>
              <a:cxn ang="0">
                <a:pos x="connsiteX28626" y="connsiteY28626"/>
              </a:cxn>
              <a:cxn ang="0">
                <a:pos x="connsiteX28627" y="connsiteY28627"/>
              </a:cxn>
              <a:cxn ang="0">
                <a:pos x="connsiteX28628" y="connsiteY28628"/>
              </a:cxn>
              <a:cxn ang="0">
                <a:pos x="connsiteX28629" y="connsiteY28629"/>
              </a:cxn>
              <a:cxn ang="0">
                <a:pos x="connsiteX28630" y="connsiteY28630"/>
              </a:cxn>
              <a:cxn ang="0">
                <a:pos x="connsiteX28631" y="connsiteY28631"/>
              </a:cxn>
              <a:cxn ang="0">
                <a:pos x="connsiteX28632" y="connsiteY28632"/>
              </a:cxn>
              <a:cxn ang="0">
                <a:pos x="connsiteX28633" y="connsiteY28633"/>
              </a:cxn>
              <a:cxn ang="0">
                <a:pos x="connsiteX28634" y="connsiteY28634"/>
              </a:cxn>
              <a:cxn ang="0">
                <a:pos x="connsiteX28635" y="connsiteY28635"/>
              </a:cxn>
              <a:cxn ang="0">
                <a:pos x="connsiteX28636" y="connsiteY28636"/>
              </a:cxn>
              <a:cxn ang="0">
                <a:pos x="connsiteX28637" y="connsiteY28637"/>
              </a:cxn>
              <a:cxn ang="0">
                <a:pos x="connsiteX28638" y="connsiteY28638"/>
              </a:cxn>
              <a:cxn ang="0">
                <a:pos x="connsiteX28639" y="connsiteY28639"/>
              </a:cxn>
              <a:cxn ang="0">
                <a:pos x="connsiteX28640" y="connsiteY28640"/>
              </a:cxn>
              <a:cxn ang="0">
                <a:pos x="connsiteX28641" y="connsiteY28641"/>
              </a:cxn>
              <a:cxn ang="0">
                <a:pos x="connsiteX28642" y="connsiteY28642"/>
              </a:cxn>
              <a:cxn ang="0">
                <a:pos x="connsiteX28643" y="connsiteY28643"/>
              </a:cxn>
              <a:cxn ang="0">
                <a:pos x="connsiteX28644" y="connsiteY28644"/>
              </a:cxn>
              <a:cxn ang="0">
                <a:pos x="connsiteX28645" y="connsiteY28645"/>
              </a:cxn>
              <a:cxn ang="0">
                <a:pos x="connsiteX28646" y="connsiteY28646"/>
              </a:cxn>
              <a:cxn ang="0">
                <a:pos x="connsiteX28647" y="connsiteY28647"/>
              </a:cxn>
              <a:cxn ang="0">
                <a:pos x="connsiteX28648" y="connsiteY28648"/>
              </a:cxn>
              <a:cxn ang="0">
                <a:pos x="connsiteX28649" y="connsiteY28649"/>
              </a:cxn>
              <a:cxn ang="0">
                <a:pos x="connsiteX28650" y="connsiteY28650"/>
              </a:cxn>
              <a:cxn ang="0">
                <a:pos x="connsiteX28651" y="connsiteY28651"/>
              </a:cxn>
              <a:cxn ang="0">
                <a:pos x="connsiteX28652" y="connsiteY28652"/>
              </a:cxn>
              <a:cxn ang="0">
                <a:pos x="connsiteX28653" y="connsiteY28653"/>
              </a:cxn>
              <a:cxn ang="0">
                <a:pos x="connsiteX28654" y="connsiteY28654"/>
              </a:cxn>
              <a:cxn ang="0">
                <a:pos x="connsiteX28655" y="connsiteY28655"/>
              </a:cxn>
              <a:cxn ang="0">
                <a:pos x="connsiteX28656" y="connsiteY28656"/>
              </a:cxn>
              <a:cxn ang="0">
                <a:pos x="connsiteX28657" y="connsiteY28657"/>
              </a:cxn>
              <a:cxn ang="0">
                <a:pos x="connsiteX28658" y="connsiteY28658"/>
              </a:cxn>
              <a:cxn ang="0">
                <a:pos x="connsiteX28659" y="connsiteY28659"/>
              </a:cxn>
              <a:cxn ang="0">
                <a:pos x="connsiteX28660" y="connsiteY28660"/>
              </a:cxn>
              <a:cxn ang="0">
                <a:pos x="connsiteX28661" y="connsiteY28661"/>
              </a:cxn>
              <a:cxn ang="0">
                <a:pos x="connsiteX28662" y="connsiteY28662"/>
              </a:cxn>
              <a:cxn ang="0">
                <a:pos x="connsiteX28663" y="connsiteY28663"/>
              </a:cxn>
              <a:cxn ang="0">
                <a:pos x="connsiteX28664" y="connsiteY28664"/>
              </a:cxn>
              <a:cxn ang="0">
                <a:pos x="connsiteX28665" y="connsiteY28665"/>
              </a:cxn>
              <a:cxn ang="0">
                <a:pos x="connsiteX28666" y="connsiteY28666"/>
              </a:cxn>
              <a:cxn ang="0">
                <a:pos x="connsiteX28667" y="connsiteY28667"/>
              </a:cxn>
              <a:cxn ang="0">
                <a:pos x="connsiteX28668" y="connsiteY28668"/>
              </a:cxn>
              <a:cxn ang="0">
                <a:pos x="connsiteX28669" y="connsiteY28669"/>
              </a:cxn>
              <a:cxn ang="0">
                <a:pos x="connsiteX28670" y="connsiteY28670"/>
              </a:cxn>
              <a:cxn ang="0">
                <a:pos x="connsiteX28671" y="connsiteY28671"/>
              </a:cxn>
              <a:cxn ang="0">
                <a:pos x="connsiteX28672" y="connsiteY28672"/>
              </a:cxn>
              <a:cxn ang="0">
                <a:pos x="connsiteX28673" y="connsiteY28673"/>
              </a:cxn>
              <a:cxn ang="0">
                <a:pos x="connsiteX28674" y="connsiteY28674"/>
              </a:cxn>
              <a:cxn ang="0">
                <a:pos x="connsiteX28675" y="connsiteY28675"/>
              </a:cxn>
              <a:cxn ang="0">
                <a:pos x="connsiteX28676" y="connsiteY28676"/>
              </a:cxn>
              <a:cxn ang="0">
                <a:pos x="connsiteX28677" y="connsiteY28677"/>
              </a:cxn>
              <a:cxn ang="0">
                <a:pos x="connsiteX28678" y="connsiteY28678"/>
              </a:cxn>
              <a:cxn ang="0">
                <a:pos x="connsiteX28679" y="connsiteY28679"/>
              </a:cxn>
              <a:cxn ang="0">
                <a:pos x="connsiteX28680" y="connsiteY28680"/>
              </a:cxn>
              <a:cxn ang="0">
                <a:pos x="connsiteX28681" y="connsiteY28681"/>
              </a:cxn>
              <a:cxn ang="0">
                <a:pos x="connsiteX28682" y="connsiteY28682"/>
              </a:cxn>
              <a:cxn ang="0">
                <a:pos x="connsiteX28683" y="connsiteY28683"/>
              </a:cxn>
              <a:cxn ang="0">
                <a:pos x="connsiteX28684" y="connsiteY28684"/>
              </a:cxn>
              <a:cxn ang="0">
                <a:pos x="connsiteX28685" y="connsiteY28685"/>
              </a:cxn>
              <a:cxn ang="0">
                <a:pos x="connsiteX28686" y="connsiteY28686"/>
              </a:cxn>
              <a:cxn ang="0">
                <a:pos x="connsiteX28687" y="connsiteY28687"/>
              </a:cxn>
              <a:cxn ang="0">
                <a:pos x="connsiteX28688" y="connsiteY28688"/>
              </a:cxn>
              <a:cxn ang="0">
                <a:pos x="connsiteX28689" y="connsiteY28689"/>
              </a:cxn>
              <a:cxn ang="0">
                <a:pos x="connsiteX28690" y="connsiteY28690"/>
              </a:cxn>
              <a:cxn ang="0">
                <a:pos x="connsiteX28691" y="connsiteY28691"/>
              </a:cxn>
              <a:cxn ang="0">
                <a:pos x="connsiteX28692" y="connsiteY28692"/>
              </a:cxn>
              <a:cxn ang="0">
                <a:pos x="connsiteX28693" y="connsiteY28693"/>
              </a:cxn>
              <a:cxn ang="0">
                <a:pos x="connsiteX28694" y="connsiteY28694"/>
              </a:cxn>
              <a:cxn ang="0">
                <a:pos x="connsiteX28695" y="connsiteY28695"/>
              </a:cxn>
              <a:cxn ang="0">
                <a:pos x="connsiteX28696" y="connsiteY28696"/>
              </a:cxn>
              <a:cxn ang="0">
                <a:pos x="connsiteX28697" y="connsiteY28697"/>
              </a:cxn>
              <a:cxn ang="0">
                <a:pos x="connsiteX28698" y="connsiteY28698"/>
              </a:cxn>
              <a:cxn ang="0">
                <a:pos x="connsiteX28699" y="connsiteY28699"/>
              </a:cxn>
              <a:cxn ang="0">
                <a:pos x="connsiteX28700" y="connsiteY28700"/>
              </a:cxn>
              <a:cxn ang="0">
                <a:pos x="connsiteX28701" y="connsiteY28701"/>
              </a:cxn>
              <a:cxn ang="0">
                <a:pos x="connsiteX28702" y="connsiteY28702"/>
              </a:cxn>
              <a:cxn ang="0">
                <a:pos x="connsiteX28703" y="connsiteY28703"/>
              </a:cxn>
              <a:cxn ang="0">
                <a:pos x="connsiteX28704" y="connsiteY28704"/>
              </a:cxn>
              <a:cxn ang="0">
                <a:pos x="connsiteX28705" y="connsiteY28705"/>
              </a:cxn>
              <a:cxn ang="0">
                <a:pos x="connsiteX28706" y="connsiteY28706"/>
              </a:cxn>
              <a:cxn ang="0">
                <a:pos x="connsiteX28707" y="connsiteY28707"/>
              </a:cxn>
              <a:cxn ang="0">
                <a:pos x="connsiteX28708" y="connsiteY28708"/>
              </a:cxn>
              <a:cxn ang="0">
                <a:pos x="connsiteX28709" y="connsiteY28709"/>
              </a:cxn>
              <a:cxn ang="0">
                <a:pos x="connsiteX28710" y="connsiteY28710"/>
              </a:cxn>
              <a:cxn ang="0">
                <a:pos x="connsiteX28711" y="connsiteY28711"/>
              </a:cxn>
              <a:cxn ang="0">
                <a:pos x="connsiteX28712" y="connsiteY28712"/>
              </a:cxn>
              <a:cxn ang="0">
                <a:pos x="connsiteX28713" y="connsiteY28713"/>
              </a:cxn>
              <a:cxn ang="0">
                <a:pos x="connsiteX28714" y="connsiteY28714"/>
              </a:cxn>
              <a:cxn ang="0">
                <a:pos x="connsiteX28715" y="connsiteY28715"/>
              </a:cxn>
              <a:cxn ang="0">
                <a:pos x="connsiteX28716" y="connsiteY28716"/>
              </a:cxn>
              <a:cxn ang="0">
                <a:pos x="connsiteX28717" y="connsiteY28717"/>
              </a:cxn>
              <a:cxn ang="0">
                <a:pos x="connsiteX28718" y="connsiteY28718"/>
              </a:cxn>
              <a:cxn ang="0">
                <a:pos x="connsiteX28719" y="connsiteY28719"/>
              </a:cxn>
              <a:cxn ang="0">
                <a:pos x="connsiteX28720" y="connsiteY28720"/>
              </a:cxn>
              <a:cxn ang="0">
                <a:pos x="connsiteX28721" y="connsiteY28721"/>
              </a:cxn>
              <a:cxn ang="0">
                <a:pos x="connsiteX28722" y="connsiteY28722"/>
              </a:cxn>
              <a:cxn ang="0">
                <a:pos x="connsiteX28723" y="connsiteY28723"/>
              </a:cxn>
              <a:cxn ang="0">
                <a:pos x="connsiteX28724" y="connsiteY28724"/>
              </a:cxn>
              <a:cxn ang="0">
                <a:pos x="connsiteX28725" y="connsiteY28725"/>
              </a:cxn>
              <a:cxn ang="0">
                <a:pos x="connsiteX28726" y="connsiteY28726"/>
              </a:cxn>
              <a:cxn ang="0">
                <a:pos x="connsiteX28727" y="connsiteY28727"/>
              </a:cxn>
              <a:cxn ang="0">
                <a:pos x="connsiteX28728" y="connsiteY28728"/>
              </a:cxn>
              <a:cxn ang="0">
                <a:pos x="connsiteX28729" y="connsiteY28729"/>
              </a:cxn>
              <a:cxn ang="0">
                <a:pos x="connsiteX28730" y="connsiteY28730"/>
              </a:cxn>
              <a:cxn ang="0">
                <a:pos x="connsiteX28731" y="connsiteY28731"/>
              </a:cxn>
              <a:cxn ang="0">
                <a:pos x="connsiteX28732" y="connsiteY28732"/>
              </a:cxn>
              <a:cxn ang="0">
                <a:pos x="connsiteX28733" y="connsiteY28733"/>
              </a:cxn>
              <a:cxn ang="0">
                <a:pos x="connsiteX28734" y="connsiteY28734"/>
              </a:cxn>
              <a:cxn ang="0">
                <a:pos x="connsiteX28735" y="connsiteY28735"/>
              </a:cxn>
              <a:cxn ang="0">
                <a:pos x="connsiteX28736" y="connsiteY28736"/>
              </a:cxn>
              <a:cxn ang="0">
                <a:pos x="connsiteX28737" y="connsiteY28737"/>
              </a:cxn>
              <a:cxn ang="0">
                <a:pos x="connsiteX28738" y="connsiteY28738"/>
              </a:cxn>
              <a:cxn ang="0">
                <a:pos x="connsiteX28739" y="connsiteY28739"/>
              </a:cxn>
              <a:cxn ang="0">
                <a:pos x="connsiteX28740" y="connsiteY28740"/>
              </a:cxn>
              <a:cxn ang="0">
                <a:pos x="connsiteX28741" y="connsiteY28741"/>
              </a:cxn>
              <a:cxn ang="0">
                <a:pos x="connsiteX28742" y="connsiteY28742"/>
              </a:cxn>
              <a:cxn ang="0">
                <a:pos x="connsiteX28743" y="connsiteY28743"/>
              </a:cxn>
              <a:cxn ang="0">
                <a:pos x="connsiteX28744" y="connsiteY28744"/>
              </a:cxn>
              <a:cxn ang="0">
                <a:pos x="connsiteX28745" y="connsiteY28745"/>
              </a:cxn>
              <a:cxn ang="0">
                <a:pos x="connsiteX28746" y="connsiteY28746"/>
              </a:cxn>
              <a:cxn ang="0">
                <a:pos x="connsiteX28747" y="connsiteY28747"/>
              </a:cxn>
              <a:cxn ang="0">
                <a:pos x="connsiteX28748" y="connsiteY28748"/>
              </a:cxn>
              <a:cxn ang="0">
                <a:pos x="connsiteX28749" y="connsiteY28749"/>
              </a:cxn>
              <a:cxn ang="0">
                <a:pos x="connsiteX28750" y="connsiteY28750"/>
              </a:cxn>
              <a:cxn ang="0">
                <a:pos x="connsiteX28751" y="connsiteY28751"/>
              </a:cxn>
              <a:cxn ang="0">
                <a:pos x="connsiteX28752" y="connsiteY28752"/>
              </a:cxn>
              <a:cxn ang="0">
                <a:pos x="connsiteX28753" y="connsiteY28753"/>
              </a:cxn>
              <a:cxn ang="0">
                <a:pos x="connsiteX28754" y="connsiteY28754"/>
              </a:cxn>
              <a:cxn ang="0">
                <a:pos x="connsiteX28755" y="connsiteY28755"/>
              </a:cxn>
              <a:cxn ang="0">
                <a:pos x="connsiteX28756" y="connsiteY28756"/>
              </a:cxn>
              <a:cxn ang="0">
                <a:pos x="connsiteX28757" y="connsiteY28757"/>
              </a:cxn>
              <a:cxn ang="0">
                <a:pos x="connsiteX28758" y="connsiteY28758"/>
              </a:cxn>
              <a:cxn ang="0">
                <a:pos x="connsiteX28759" y="connsiteY28759"/>
              </a:cxn>
              <a:cxn ang="0">
                <a:pos x="connsiteX28760" y="connsiteY28760"/>
              </a:cxn>
              <a:cxn ang="0">
                <a:pos x="connsiteX28761" y="connsiteY28761"/>
              </a:cxn>
              <a:cxn ang="0">
                <a:pos x="connsiteX28762" y="connsiteY28762"/>
              </a:cxn>
              <a:cxn ang="0">
                <a:pos x="connsiteX28763" y="connsiteY28763"/>
              </a:cxn>
              <a:cxn ang="0">
                <a:pos x="connsiteX28764" y="connsiteY28764"/>
              </a:cxn>
              <a:cxn ang="0">
                <a:pos x="connsiteX28765" y="connsiteY28765"/>
              </a:cxn>
              <a:cxn ang="0">
                <a:pos x="connsiteX28766" y="connsiteY28766"/>
              </a:cxn>
              <a:cxn ang="0">
                <a:pos x="connsiteX28767" y="connsiteY28767"/>
              </a:cxn>
              <a:cxn ang="0">
                <a:pos x="connsiteX28768" y="connsiteY28768"/>
              </a:cxn>
              <a:cxn ang="0">
                <a:pos x="connsiteX28769" y="connsiteY28769"/>
              </a:cxn>
              <a:cxn ang="0">
                <a:pos x="connsiteX28770" y="connsiteY28770"/>
              </a:cxn>
              <a:cxn ang="0">
                <a:pos x="connsiteX28771" y="connsiteY28771"/>
              </a:cxn>
              <a:cxn ang="0">
                <a:pos x="connsiteX28772" y="connsiteY28772"/>
              </a:cxn>
              <a:cxn ang="0">
                <a:pos x="connsiteX28773" y="connsiteY28773"/>
              </a:cxn>
              <a:cxn ang="0">
                <a:pos x="connsiteX28774" y="connsiteY28774"/>
              </a:cxn>
              <a:cxn ang="0">
                <a:pos x="connsiteX28775" y="connsiteY28775"/>
              </a:cxn>
              <a:cxn ang="0">
                <a:pos x="connsiteX28776" y="connsiteY28776"/>
              </a:cxn>
              <a:cxn ang="0">
                <a:pos x="connsiteX28777" y="connsiteY28777"/>
              </a:cxn>
              <a:cxn ang="0">
                <a:pos x="connsiteX28778" y="connsiteY28778"/>
              </a:cxn>
              <a:cxn ang="0">
                <a:pos x="connsiteX28779" y="connsiteY28779"/>
              </a:cxn>
              <a:cxn ang="0">
                <a:pos x="connsiteX28780" y="connsiteY28780"/>
              </a:cxn>
              <a:cxn ang="0">
                <a:pos x="connsiteX28781" y="connsiteY28781"/>
              </a:cxn>
              <a:cxn ang="0">
                <a:pos x="connsiteX28782" y="connsiteY28782"/>
              </a:cxn>
              <a:cxn ang="0">
                <a:pos x="connsiteX28783" y="connsiteY28783"/>
              </a:cxn>
              <a:cxn ang="0">
                <a:pos x="connsiteX28784" y="connsiteY28784"/>
              </a:cxn>
              <a:cxn ang="0">
                <a:pos x="connsiteX28785" y="connsiteY28785"/>
              </a:cxn>
              <a:cxn ang="0">
                <a:pos x="connsiteX28786" y="connsiteY28786"/>
              </a:cxn>
              <a:cxn ang="0">
                <a:pos x="connsiteX28787" y="connsiteY28787"/>
              </a:cxn>
              <a:cxn ang="0">
                <a:pos x="connsiteX28788" y="connsiteY28788"/>
              </a:cxn>
              <a:cxn ang="0">
                <a:pos x="connsiteX28789" y="connsiteY28789"/>
              </a:cxn>
              <a:cxn ang="0">
                <a:pos x="connsiteX28790" y="connsiteY28790"/>
              </a:cxn>
              <a:cxn ang="0">
                <a:pos x="connsiteX28791" y="connsiteY28791"/>
              </a:cxn>
              <a:cxn ang="0">
                <a:pos x="connsiteX28792" y="connsiteY28792"/>
              </a:cxn>
              <a:cxn ang="0">
                <a:pos x="connsiteX28793" y="connsiteY28793"/>
              </a:cxn>
              <a:cxn ang="0">
                <a:pos x="connsiteX28794" y="connsiteY28794"/>
              </a:cxn>
              <a:cxn ang="0">
                <a:pos x="connsiteX28795" y="connsiteY28795"/>
              </a:cxn>
              <a:cxn ang="0">
                <a:pos x="connsiteX28796" y="connsiteY28796"/>
              </a:cxn>
              <a:cxn ang="0">
                <a:pos x="connsiteX28797" y="connsiteY28797"/>
              </a:cxn>
              <a:cxn ang="0">
                <a:pos x="connsiteX28798" y="connsiteY28798"/>
              </a:cxn>
              <a:cxn ang="0">
                <a:pos x="connsiteX28799" y="connsiteY28799"/>
              </a:cxn>
              <a:cxn ang="0">
                <a:pos x="connsiteX28800" y="connsiteY28800"/>
              </a:cxn>
              <a:cxn ang="0">
                <a:pos x="connsiteX28801" y="connsiteY28801"/>
              </a:cxn>
              <a:cxn ang="0">
                <a:pos x="connsiteX28802" y="connsiteY28802"/>
              </a:cxn>
              <a:cxn ang="0">
                <a:pos x="connsiteX28803" y="connsiteY28803"/>
              </a:cxn>
              <a:cxn ang="0">
                <a:pos x="connsiteX28804" y="connsiteY28804"/>
              </a:cxn>
              <a:cxn ang="0">
                <a:pos x="connsiteX28805" y="connsiteY28805"/>
              </a:cxn>
              <a:cxn ang="0">
                <a:pos x="connsiteX28806" y="connsiteY28806"/>
              </a:cxn>
              <a:cxn ang="0">
                <a:pos x="connsiteX28807" y="connsiteY28807"/>
              </a:cxn>
              <a:cxn ang="0">
                <a:pos x="connsiteX28808" y="connsiteY28808"/>
              </a:cxn>
              <a:cxn ang="0">
                <a:pos x="connsiteX28809" y="connsiteY28809"/>
              </a:cxn>
              <a:cxn ang="0">
                <a:pos x="connsiteX28810" y="connsiteY28810"/>
              </a:cxn>
              <a:cxn ang="0">
                <a:pos x="connsiteX28811" y="connsiteY28811"/>
              </a:cxn>
              <a:cxn ang="0">
                <a:pos x="connsiteX28812" y="connsiteY28812"/>
              </a:cxn>
              <a:cxn ang="0">
                <a:pos x="connsiteX28813" y="connsiteY28813"/>
              </a:cxn>
              <a:cxn ang="0">
                <a:pos x="connsiteX28814" y="connsiteY28814"/>
              </a:cxn>
              <a:cxn ang="0">
                <a:pos x="connsiteX28815" y="connsiteY28815"/>
              </a:cxn>
              <a:cxn ang="0">
                <a:pos x="connsiteX28816" y="connsiteY28816"/>
              </a:cxn>
              <a:cxn ang="0">
                <a:pos x="connsiteX28817" y="connsiteY28817"/>
              </a:cxn>
              <a:cxn ang="0">
                <a:pos x="connsiteX28818" y="connsiteY28818"/>
              </a:cxn>
              <a:cxn ang="0">
                <a:pos x="connsiteX28819" y="connsiteY28819"/>
              </a:cxn>
              <a:cxn ang="0">
                <a:pos x="connsiteX28820" y="connsiteY28820"/>
              </a:cxn>
              <a:cxn ang="0">
                <a:pos x="connsiteX28821" y="connsiteY28821"/>
              </a:cxn>
              <a:cxn ang="0">
                <a:pos x="connsiteX28822" y="connsiteY28822"/>
              </a:cxn>
              <a:cxn ang="0">
                <a:pos x="connsiteX28823" y="connsiteY28823"/>
              </a:cxn>
              <a:cxn ang="0">
                <a:pos x="connsiteX28824" y="connsiteY28824"/>
              </a:cxn>
              <a:cxn ang="0">
                <a:pos x="connsiteX28825" y="connsiteY28825"/>
              </a:cxn>
              <a:cxn ang="0">
                <a:pos x="connsiteX28826" y="connsiteY28826"/>
              </a:cxn>
              <a:cxn ang="0">
                <a:pos x="connsiteX28827" y="connsiteY28827"/>
              </a:cxn>
              <a:cxn ang="0">
                <a:pos x="connsiteX28828" y="connsiteY28828"/>
              </a:cxn>
              <a:cxn ang="0">
                <a:pos x="connsiteX28829" y="connsiteY28829"/>
              </a:cxn>
              <a:cxn ang="0">
                <a:pos x="connsiteX28830" y="connsiteY28830"/>
              </a:cxn>
              <a:cxn ang="0">
                <a:pos x="connsiteX28831" y="connsiteY28831"/>
              </a:cxn>
              <a:cxn ang="0">
                <a:pos x="connsiteX28832" y="connsiteY28832"/>
              </a:cxn>
              <a:cxn ang="0">
                <a:pos x="connsiteX28833" y="connsiteY28833"/>
              </a:cxn>
              <a:cxn ang="0">
                <a:pos x="connsiteX28834" y="connsiteY28834"/>
              </a:cxn>
              <a:cxn ang="0">
                <a:pos x="connsiteX28835" y="connsiteY28835"/>
              </a:cxn>
              <a:cxn ang="0">
                <a:pos x="connsiteX28836" y="connsiteY28836"/>
              </a:cxn>
              <a:cxn ang="0">
                <a:pos x="connsiteX28837" y="connsiteY28837"/>
              </a:cxn>
              <a:cxn ang="0">
                <a:pos x="connsiteX28838" y="connsiteY28838"/>
              </a:cxn>
              <a:cxn ang="0">
                <a:pos x="connsiteX28839" y="connsiteY28839"/>
              </a:cxn>
              <a:cxn ang="0">
                <a:pos x="connsiteX28840" y="connsiteY28840"/>
              </a:cxn>
              <a:cxn ang="0">
                <a:pos x="connsiteX28841" y="connsiteY28841"/>
              </a:cxn>
              <a:cxn ang="0">
                <a:pos x="connsiteX28842" y="connsiteY28842"/>
              </a:cxn>
              <a:cxn ang="0">
                <a:pos x="connsiteX28843" y="connsiteY28843"/>
              </a:cxn>
              <a:cxn ang="0">
                <a:pos x="connsiteX28844" y="connsiteY28844"/>
              </a:cxn>
              <a:cxn ang="0">
                <a:pos x="connsiteX28845" y="connsiteY28845"/>
              </a:cxn>
              <a:cxn ang="0">
                <a:pos x="connsiteX28846" y="connsiteY28846"/>
              </a:cxn>
              <a:cxn ang="0">
                <a:pos x="connsiteX28847" y="connsiteY28847"/>
              </a:cxn>
              <a:cxn ang="0">
                <a:pos x="connsiteX28848" y="connsiteY28848"/>
              </a:cxn>
              <a:cxn ang="0">
                <a:pos x="connsiteX28849" y="connsiteY28849"/>
              </a:cxn>
              <a:cxn ang="0">
                <a:pos x="connsiteX28850" y="connsiteY28850"/>
              </a:cxn>
              <a:cxn ang="0">
                <a:pos x="connsiteX28851" y="connsiteY28851"/>
              </a:cxn>
              <a:cxn ang="0">
                <a:pos x="connsiteX28852" y="connsiteY28852"/>
              </a:cxn>
              <a:cxn ang="0">
                <a:pos x="connsiteX28853" y="connsiteY28853"/>
              </a:cxn>
              <a:cxn ang="0">
                <a:pos x="connsiteX28854" y="connsiteY28854"/>
              </a:cxn>
              <a:cxn ang="0">
                <a:pos x="connsiteX28855" y="connsiteY28855"/>
              </a:cxn>
              <a:cxn ang="0">
                <a:pos x="connsiteX28856" y="connsiteY28856"/>
              </a:cxn>
              <a:cxn ang="0">
                <a:pos x="connsiteX28857" y="connsiteY28857"/>
              </a:cxn>
              <a:cxn ang="0">
                <a:pos x="connsiteX28858" y="connsiteY28858"/>
              </a:cxn>
              <a:cxn ang="0">
                <a:pos x="connsiteX28859" y="connsiteY28859"/>
              </a:cxn>
              <a:cxn ang="0">
                <a:pos x="connsiteX28860" y="connsiteY28860"/>
              </a:cxn>
              <a:cxn ang="0">
                <a:pos x="connsiteX28861" y="connsiteY28861"/>
              </a:cxn>
              <a:cxn ang="0">
                <a:pos x="connsiteX28862" y="connsiteY28862"/>
              </a:cxn>
              <a:cxn ang="0">
                <a:pos x="connsiteX28863" y="connsiteY28863"/>
              </a:cxn>
              <a:cxn ang="0">
                <a:pos x="connsiteX28864" y="connsiteY28864"/>
              </a:cxn>
              <a:cxn ang="0">
                <a:pos x="connsiteX28865" y="connsiteY28865"/>
              </a:cxn>
              <a:cxn ang="0">
                <a:pos x="connsiteX28866" y="connsiteY28866"/>
              </a:cxn>
              <a:cxn ang="0">
                <a:pos x="connsiteX28867" y="connsiteY28867"/>
              </a:cxn>
              <a:cxn ang="0">
                <a:pos x="connsiteX28868" y="connsiteY28868"/>
              </a:cxn>
              <a:cxn ang="0">
                <a:pos x="connsiteX28869" y="connsiteY28869"/>
              </a:cxn>
              <a:cxn ang="0">
                <a:pos x="connsiteX28870" y="connsiteY28870"/>
              </a:cxn>
              <a:cxn ang="0">
                <a:pos x="connsiteX28871" y="connsiteY28871"/>
              </a:cxn>
              <a:cxn ang="0">
                <a:pos x="connsiteX28872" y="connsiteY28872"/>
              </a:cxn>
              <a:cxn ang="0">
                <a:pos x="connsiteX28873" y="connsiteY28873"/>
              </a:cxn>
              <a:cxn ang="0">
                <a:pos x="connsiteX28874" y="connsiteY28874"/>
              </a:cxn>
              <a:cxn ang="0">
                <a:pos x="connsiteX28875" y="connsiteY28875"/>
              </a:cxn>
              <a:cxn ang="0">
                <a:pos x="connsiteX28876" y="connsiteY28876"/>
              </a:cxn>
              <a:cxn ang="0">
                <a:pos x="connsiteX28877" y="connsiteY28877"/>
              </a:cxn>
              <a:cxn ang="0">
                <a:pos x="connsiteX28878" y="connsiteY28878"/>
              </a:cxn>
              <a:cxn ang="0">
                <a:pos x="connsiteX28879" y="connsiteY28879"/>
              </a:cxn>
              <a:cxn ang="0">
                <a:pos x="connsiteX28880" y="connsiteY28880"/>
              </a:cxn>
              <a:cxn ang="0">
                <a:pos x="connsiteX28881" y="connsiteY28881"/>
              </a:cxn>
              <a:cxn ang="0">
                <a:pos x="connsiteX28882" y="connsiteY28882"/>
              </a:cxn>
              <a:cxn ang="0">
                <a:pos x="connsiteX28883" y="connsiteY28883"/>
              </a:cxn>
              <a:cxn ang="0">
                <a:pos x="connsiteX28884" y="connsiteY28884"/>
              </a:cxn>
              <a:cxn ang="0">
                <a:pos x="connsiteX28885" y="connsiteY28885"/>
              </a:cxn>
              <a:cxn ang="0">
                <a:pos x="connsiteX28886" y="connsiteY28886"/>
              </a:cxn>
              <a:cxn ang="0">
                <a:pos x="connsiteX28887" y="connsiteY28887"/>
              </a:cxn>
              <a:cxn ang="0">
                <a:pos x="connsiteX28888" y="connsiteY28888"/>
              </a:cxn>
              <a:cxn ang="0">
                <a:pos x="connsiteX28889" y="connsiteY28889"/>
              </a:cxn>
              <a:cxn ang="0">
                <a:pos x="connsiteX28890" y="connsiteY28890"/>
              </a:cxn>
              <a:cxn ang="0">
                <a:pos x="connsiteX28891" y="connsiteY28891"/>
              </a:cxn>
              <a:cxn ang="0">
                <a:pos x="connsiteX28892" y="connsiteY28892"/>
              </a:cxn>
              <a:cxn ang="0">
                <a:pos x="connsiteX28893" y="connsiteY28893"/>
              </a:cxn>
              <a:cxn ang="0">
                <a:pos x="connsiteX28894" y="connsiteY28894"/>
              </a:cxn>
              <a:cxn ang="0">
                <a:pos x="connsiteX28895" y="connsiteY28895"/>
              </a:cxn>
              <a:cxn ang="0">
                <a:pos x="connsiteX28896" y="connsiteY28896"/>
              </a:cxn>
              <a:cxn ang="0">
                <a:pos x="connsiteX28897" y="connsiteY28897"/>
              </a:cxn>
              <a:cxn ang="0">
                <a:pos x="connsiteX28898" y="connsiteY28898"/>
              </a:cxn>
              <a:cxn ang="0">
                <a:pos x="connsiteX28899" y="connsiteY28899"/>
              </a:cxn>
              <a:cxn ang="0">
                <a:pos x="connsiteX28900" y="connsiteY28900"/>
              </a:cxn>
              <a:cxn ang="0">
                <a:pos x="connsiteX28901" y="connsiteY28901"/>
              </a:cxn>
              <a:cxn ang="0">
                <a:pos x="connsiteX28902" y="connsiteY28902"/>
              </a:cxn>
              <a:cxn ang="0">
                <a:pos x="connsiteX28903" y="connsiteY28903"/>
              </a:cxn>
              <a:cxn ang="0">
                <a:pos x="connsiteX28904" y="connsiteY28904"/>
              </a:cxn>
              <a:cxn ang="0">
                <a:pos x="connsiteX28905" y="connsiteY28905"/>
              </a:cxn>
              <a:cxn ang="0">
                <a:pos x="connsiteX28906" y="connsiteY28906"/>
              </a:cxn>
              <a:cxn ang="0">
                <a:pos x="connsiteX28907" y="connsiteY28907"/>
              </a:cxn>
              <a:cxn ang="0">
                <a:pos x="connsiteX28908" y="connsiteY28908"/>
              </a:cxn>
              <a:cxn ang="0">
                <a:pos x="connsiteX28909" y="connsiteY28909"/>
              </a:cxn>
              <a:cxn ang="0">
                <a:pos x="connsiteX28910" y="connsiteY28910"/>
              </a:cxn>
              <a:cxn ang="0">
                <a:pos x="connsiteX28911" y="connsiteY28911"/>
              </a:cxn>
              <a:cxn ang="0">
                <a:pos x="connsiteX28912" y="connsiteY28912"/>
              </a:cxn>
              <a:cxn ang="0">
                <a:pos x="connsiteX28913" y="connsiteY28913"/>
              </a:cxn>
              <a:cxn ang="0">
                <a:pos x="connsiteX28914" y="connsiteY28914"/>
              </a:cxn>
              <a:cxn ang="0">
                <a:pos x="connsiteX28915" y="connsiteY28915"/>
              </a:cxn>
              <a:cxn ang="0">
                <a:pos x="connsiteX28916" y="connsiteY28916"/>
              </a:cxn>
              <a:cxn ang="0">
                <a:pos x="connsiteX28917" y="connsiteY28917"/>
              </a:cxn>
              <a:cxn ang="0">
                <a:pos x="connsiteX28918" y="connsiteY28918"/>
              </a:cxn>
              <a:cxn ang="0">
                <a:pos x="connsiteX28919" y="connsiteY28919"/>
              </a:cxn>
              <a:cxn ang="0">
                <a:pos x="connsiteX28920" y="connsiteY28920"/>
              </a:cxn>
              <a:cxn ang="0">
                <a:pos x="connsiteX28921" y="connsiteY28921"/>
              </a:cxn>
              <a:cxn ang="0">
                <a:pos x="connsiteX28922" y="connsiteY28922"/>
              </a:cxn>
              <a:cxn ang="0">
                <a:pos x="connsiteX28923" y="connsiteY28923"/>
              </a:cxn>
              <a:cxn ang="0">
                <a:pos x="connsiteX28924" y="connsiteY28924"/>
              </a:cxn>
              <a:cxn ang="0">
                <a:pos x="connsiteX28925" y="connsiteY28925"/>
              </a:cxn>
              <a:cxn ang="0">
                <a:pos x="connsiteX28926" y="connsiteY28926"/>
              </a:cxn>
              <a:cxn ang="0">
                <a:pos x="connsiteX28927" y="connsiteY28927"/>
              </a:cxn>
              <a:cxn ang="0">
                <a:pos x="connsiteX28928" y="connsiteY28928"/>
              </a:cxn>
              <a:cxn ang="0">
                <a:pos x="connsiteX28929" y="connsiteY28929"/>
              </a:cxn>
              <a:cxn ang="0">
                <a:pos x="connsiteX28930" y="connsiteY28930"/>
              </a:cxn>
              <a:cxn ang="0">
                <a:pos x="connsiteX28931" y="connsiteY28931"/>
              </a:cxn>
              <a:cxn ang="0">
                <a:pos x="connsiteX28932" y="connsiteY28932"/>
              </a:cxn>
              <a:cxn ang="0">
                <a:pos x="connsiteX28933" y="connsiteY28933"/>
              </a:cxn>
              <a:cxn ang="0">
                <a:pos x="connsiteX28934" y="connsiteY28934"/>
              </a:cxn>
              <a:cxn ang="0">
                <a:pos x="connsiteX28935" y="connsiteY28935"/>
              </a:cxn>
              <a:cxn ang="0">
                <a:pos x="connsiteX28936" y="connsiteY28936"/>
              </a:cxn>
              <a:cxn ang="0">
                <a:pos x="connsiteX28937" y="connsiteY28937"/>
              </a:cxn>
              <a:cxn ang="0">
                <a:pos x="connsiteX28938" y="connsiteY28938"/>
              </a:cxn>
              <a:cxn ang="0">
                <a:pos x="connsiteX28939" y="connsiteY28939"/>
              </a:cxn>
              <a:cxn ang="0">
                <a:pos x="connsiteX28940" y="connsiteY28940"/>
              </a:cxn>
              <a:cxn ang="0">
                <a:pos x="connsiteX28941" y="connsiteY28941"/>
              </a:cxn>
              <a:cxn ang="0">
                <a:pos x="connsiteX28942" y="connsiteY28942"/>
              </a:cxn>
              <a:cxn ang="0">
                <a:pos x="connsiteX28943" y="connsiteY28943"/>
              </a:cxn>
              <a:cxn ang="0">
                <a:pos x="connsiteX28944" y="connsiteY28944"/>
              </a:cxn>
              <a:cxn ang="0">
                <a:pos x="connsiteX28945" y="connsiteY28945"/>
              </a:cxn>
              <a:cxn ang="0">
                <a:pos x="connsiteX28946" y="connsiteY28946"/>
              </a:cxn>
              <a:cxn ang="0">
                <a:pos x="connsiteX28947" y="connsiteY28947"/>
              </a:cxn>
              <a:cxn ang="0">
                <a:pos x="connsiteX28948" y="connsiteY28948"/>
              </a:cxn>
              <a:cxn ang="0">
                <a:pos x="connsiteX28949" y="connsiteY28949"/>
              </a:cxn>
              <a:cxn ang="0">
                <a:pos x="connsiteX28950" y="connsiteY28950"/>
              </a:cxn>
              <a:cxn ang="0">
                <a:pos x="connsiteX28951" y="connsiteY28951"/>
              </a:cxn>
              <a:cxn ang="0">
                <a:pos x="connsiteX28952" y="connsiteY28952"/>
              </a:cxn>
              <a:cxn ang="0">
                <a:pos x="connsiteX28953" y="connsiteY28953"/>
              </a:cxn>
              <a:cxn ang="0">
                <a:pos x="connsiteX28954" y="connsiteY28954"/>
              </a:cxn>
              <a:cxn ang="0">
                <a:pos x="connsiteX28955" y="connsiteY28955"/>
              </a:cxn>
              <a:cxn ang="0">
                <a:pos x="connsiteX28956" y="connsiteY28956"/>
              </a:cxn>
              <a:cxn ang="0">
                <a:pos x="connsiteX28957" y="connsiteY28957"/>
              </a:cxn>
              <a:cxn ang="0">
                <a:pos x="connsiteX28958" y="connsiteY28958"/>
              </a:cxn>
              <a:cxn ang="0">
                <a:pos x="connsiteX28959" y="connsiteY28959"/>
              </a:cxn>
              <a:cxn ang="0">
                <a:pos x="connsiteX28960" y="connsiteY28960"/>
              </a:cxn>
              <a:cxn ang="0">
                <a:pos x="connsiteX28961" y="connsiteY28961"/>
              </a:cxn>
              <a:cxn ang="0">
                <a:pos x="connsiteX28962" y="connsiteY28962"/>
              </a:cxn>
              <a:cxn ang="0">
                <a:pos x="connsiteX28963" y="connsiteY28963"/>
              </a:cxn>
              <a:cxn ang="0">
                <a:pos x="connsiteX28964" y="connsiteY28964"/>
              </a:cxn>
              <a:cxn ang="0">
                <a:pos x="connsiteX28965" y="connsiteY28965"/>
              </a:cxn>
              <a:cxn ang="0">
                <a:pos x="connsiteX28966" y="connsiteY28966"/>
              </a:cxn>
              <a:cxn ang="0">
                <a:pos x="connsiteX28967" y="connsiteY28967"/>
              </a:cxn>
              <a:cxn ang="0">
                <a:pos x="connsiteX28968" y="connsiteY28968"/>
              </a:cxn>
              <a:cxn ang="0">
                <a:pos x="connsiteX28969" y="connsiteY28969"/>
              </a:cxn>
              <a:cxn ang="0">
                <a:pos x="connsiteX28970" y="connsiteY28970"/>
              </a:cxn>
              <a:cxn ang="0">
                <a:pos x="connsiteX28971" y="connsiteY28971"/>
              </a:cxn>
              <a:cxn ang="0">
                <a:pos x="connsiteX28972" y="connsiteY28972"/>
              </a:cxn>
              <a:cxn ang="0">
                <a:pos x="connsiteX28973" y="connsiteY28973"/>
              </a:cxn>
              <a:cxn ang="0">
                <a:pos x="connsiteX28974" y="connsiteY28974"/>
              </a:cxn>
              <a:cxn ang="0">
                <a:pos x="connsiteX28975" y="connsiteY28975"/>
              </a:cxn>
              <a:cxn ang="0">
                <a:pos x="connsiteX28976" y="connsiteY28976"/>
              </a:cxn>
              <a:cxn ang="0">
                <a:pos x="connsiteX28977" y="connsiteY28977"/>
              </a:cxn>
              <a:cxn ang="0">
                <a:pos x="connsiteX28978" y="connsiteY28978"/>
              </a:cxn>
              <a:cxn ang="0">
                <a:pos x="connsiteX28979" y="connsiteY28979"/>
              </a:cxn>
              <a:cxn ang="0">
                <a:pos x="connsiteX28980" y="connsiteY28980"/>
              </a:cxn>
              <a:cxn ang="0">
                <a:pos x="connsiteX28981" y="connsiteY28981"/>
              </a:cxn>
              <a:cxn ang="0">
                <a:pos x="connsiteX28982" y="connsiteY28982"/>
              </a:cxn>
              <a:cxn ang="0">
                <a:pos x="connsiteX28983" y="connsiteY28983"/>
              </a:cxn>
              <a:cxn ang="0">
                <a:pos x="connsiteX28984" y="connsiteY28984"/>
              </a:cxn>
              <a:cxn ang="0">
                <a:pos x="connsiteX28985" y="connsiteY28985"/>
              </a:cxn>
              <a:cxn ang="0">
                <a:pos x="connsiteX28986" y="connsiteY28986"/>
              </a:cxn>
              <a:cxn ang="0">
                <a:pos x="connsiteX28987" y="connsiteY28987"/>
              </a:cxn>
              <a:cxn ang="0">
                <a:pos x="connsiteX28988" y="connsiteY28988"/>
              </a:cxn>
              <a:cxn ang="0">
                <a:pos x="connsiteX28989" y="connsiteY28989"/>
              </a:cxn>
              <a:cxn ang="0">
                <a:pos x="connsiteX28990" y="connsiteY28990"/>
              </a:cxn>
              <a:cxn ang="0">
                <a:pos x="connsiteX28991" y="connsiteY28991"/>
              </a:cxn>
              <a:cxn ang="0">
                <a:pos x="connsiteX28992" y="connsiteY28992"/>
              </a:cxn>
              <a:cxn ang="0">
                <a:pos x="connsiteX28993" y="connsiteY28993"/>
              </a:cxn>
              <a:cxn ang="0">
                <a:pos x="connsiteX28994" y="connsiteY28994"/>
              </a:cxn>
              <a:cxn ang="0">
                <a:pos x="connsiteX28995" y="connsiteY28995"/>
              </a:cxn>
              <a:cxn ang="0">
                <a:pos x="connsiteX28996" y="connsiteY28996"/>
              </a:cxn>
              <a:cxn ang="0">
                <a:pos x="connsiteX28997" y="connsiteY28997"/>
              </a:cxn>
              <a:cxn ang="0">
                <a:pos x="connsiteX28998" y="connsiteY28998"/>
              </a:cxn>
              <a:cxn ang="0">
                <a:pos x="connsiteX28999" y="connsiteY28999"/>
              </a:cxn>
              <a:cxn ang="0">
                <a:pos x="connsiteX29000" y="connsiteY29000"/>
              </a:cxn>
              <a:cxn ang="0">
                <a:pos x="connsiteX29001" y="connsiteY29001"/>
              </a:cxn>
              <a:cxn ang="0">
                <a:pos x="connsiteX29002" y="connsiteY29002"/>
              </a:cxn>
              <a:cxn ang="0">
                <a:pos x="connsiteX29003" y="connsiteY29003"/>
              </a:cxn>
              <a:cxn ang="0">
                <a:pos x="connsiteX29004" y="connsiteY29004"/>
              </a:cxn>
              <a:cxn ang="0">
                <a:pos x="connsiteX29005" y="connsiteY29005"/>
              </a:cxn>
              <a:cxn ang="0">
                <a:pos x="connsiteX29006" y="connsiteY29006"/>
              </a:cxn>
              <a:cxn ang="0">
                <a:pos x="connsiteX29007" y="connsiteY29007"/>
              </a:cxn>
              <a:cxn ang="0">
                <a:pos x="connsiteX29008" y="connsiteY29008"/>
              </a:cxn>
              <a:cxn ang="0">
                <a:pos x="connsiteX29009" y="connsiteY29009"/>
              </a:cxn>
              <a:cxn ang="0">
                <a:pos x="connsiteX29010" y="connsiteY29010"/>
              </a:cxn>
              <a:cxn ang="0">
                <a:pos x="connsiteX29011" y="connsiteY29011"/>
              </a:cxn>
              <a:cxn ang="0">
                <a:pos x="connsiteX29012" y="connsiteY29012"/>
              </a:cxn>
              <a:cxn ang="0">
                <a:pos x="connsiteX29013" y="connsiteY29013"/>
              </a:cxn>
              <a:cxn ang="0">
                <a:pos x="connsiteX29014" y="connsiteY29014"/>
              </a:cxn>
              <a:cxn ang="0">
                <a:pos x="connsiteX29015" y="connsiteY29015"/>
              </a:cxn>
              <a:cxn ang="0">
                <a:pos x="connsiteX29016" y="connsiteY29016"/>
              </a:cxn>
              <a:cxn ang="0">
                <a:pos x="connsiteX29017" y="connsiteY29017"/>
              </a:cxn>
              <a:cxn ang="0">
                <a:pos x="connsiteX29018" y="connsiteY29018"/>
              </a:cxn>
              <a:cxn ang="0">
                <a:pos x="connsiteX29019" y="connsiteY29019"/>
              </a:cxn>
              <a:cxn ang="0">
                <a:pos x="connsiteX29020" y="connsiteY29020"/>
              </a:cxn>
              <a:cxn ang="0">
                <a:pos x="connsiteX29021" y="connsiteY29021"/>
              </a:cxn>
              <a:cxn ang="0">
                <a:pos x="connsiteX29022" y="connsiteY29022"/>
              </a:cxn>
              <a:cxn ang="0">
                <a:pos x="connsiteX29023" y="connsiteY29023"/>
              </a:cxn>
              <a:cxn ang="0">
                <a:pos x="connsiteX29024" y="connsiteY29024"/>
              </a:cxn>
              <a:cxn ang="0">
                <a:pos x="connsiteX29025" y="connsiteY29025"/>
              </a:cxn>
              <a:cxn ang="0">
                <a:pos x="connsiteX29026" y="connsiteY29026"/>
              </a:cxn>
              <a:cxn ang="0">
                <a:pos x="connsiteX29027" y="connsiteY29027"/>
              </a:cxn>
              <a:cxn ang="0">
                <a:pos x="connsiteX29028" y="connsiteY29028"/>
              </a:cxn>
              <a:cxn ang="0">
                <a:pos x="connsiteX29029" y="connsiteY29029"/>
              </a:cxn>
              <a:cxn ang="0">
                <a:pos x="connsiteX29030" y="connsiteY29030"/>
              </a:cxn>
              <a:cxn ang="0">
                <a:pos x="connsiteX29031" y="connsiteY29031"/>
              </a:cxn>
              <a:cxn ang="0">
                <a:pos x="connsiteX29032" y="connsiteY29032"/>
              </a:cxn>
              <a:cxn ang="0">
                <a:pos x="connsiteX29033" y="connsiteY29033"/>
              </a:cxn>
              <a:cxn ang="0">
                <a:pos x="connsiteX29034" y="connsiteY29034"/>
              </a:cxn>
              <a:cxn ang="0">
                <a:pos x="connsiteX29035" y="connsiteY29035"/>
              </a:cxn>
              <a:cxn ang="0">
                <a:pos x="connsiteX29036" y="connsiteY29036"/>
              </a:cxn>
              <a:cxn ang="0">
                <a:pos x="connsiteX29037" y="connsiteY29037"/>
              </a:cxn>
              <a:cxn ang="0">
                <a:pos x="connsiteX29038" y="connsiteY29038"/>
              </a:cxn>
              <a:cxn ang="0">
                <a:pos x="connsiteX29039" y="connsiteY29039"/>
              </a:cxn>
              <a:cxn ang="0">
                <a:pos x="connsiteX29040" y="connsiteY29040"/>
              </a:cxn>
              <a:cxn ang="0">
                <a:pos x="connsiteX29041" y="connsiteY29041"/>
              </a:cxn>
              <a:cxn ang="0">
                <a:pos x="connsiteX29042" y="connsiteY29042"/>
              </a:cxn>
              <a:cxn ang="0">
                <a:pos x="connsiteX29043" y="connsiteY29043"/>
              </a:cxn>
              <a:cxn ang="0">
                <a:pos x="connsiteX29044" y="connsiteY29044"/>
              </a:cxn>
              <a:cxn ang="0">
                <a:pos x="connsiteX29045" y="connsiteY29045"/>
              </a:cxn>
              <a:cxn ang="0">
                <a:pos x="connsiteX29046" y="connsiteY29046"/>
              </a:cxn>
              <a:cxn ang="0">
                <a:pos x="connsiteX29047" y="connsiteY29047"/>
              </a:cxn>
              <a:cxn ang="0">
                <a:pos x="connsiteX29048" y="connsiteY29048"/>
              </a:cxn>
              <a:cxn ang="0">
                <a:pos x="connsiteX29049" y="connsiteY29049"/>
              </a:cxn>
              <a:cxn ang="0">
                <a:pos x="connsiteX29050" y="connsiteY29050"/>
              </a:cxn>
              <a:cxn ang="0">
                <a:pos x="connsiteX29051" y="connsiteY29051"/>
              </a:cxn>
              <a:cxn ang="0">
                <a:pos x="connsiteX29052" y="connsiteY29052"/>
              </a:cxn>
              <a:cxn ang="0">
                <a:pos x="connsiteX29053" y="connsiteY29053"/>
              </a:cxn>
              <a:cxn ang="0">
                <a:pos x="connsiteX29054" y="connsiteY29054"/>
              </a:cxn>
              <a:cxn ang="0">
                <a:pos x="connsiteX29055" y="connsiteY29055"/>
              </a:cxn>
              <a:cxn ang="0">
                <a:pos x="connsiteX29056" y="connsiteY29056"/>
              </a:cxn>
              <a:cxn ang="0">
                <a:pos x="connsiteX29057" y="connsiteY29057"/>
              </a:cxn>
              <a:cxn ang="0">
                <a:pos x="connsiteX29058" y="connsiteY29058"/>
              </a:cxn>
              <a:cxn ang="0">
                <a:pos x="connsiteX29059" y="connsiteY29059"/>
              </a:cxn>
              <a:cxn ang="0">
                <a:pos x="connsiteX29060" y="connsiteY29060"/>
              </a:cxn>
              <a:cxn ang="0">
                <a:pos x="connsiteX29061" y="connsiteY29061"/>
              </a:cxn>
              <a:cxn ang="0">
                <a:pos x="connsiteX29062" y="connsiteY29062"/>
              </a:cxn>
              <a:cxn ang="0">
                <a:pos x="connsiteX29063" y="connsiteY29063"/>
              </a:cxn>
              <a:cxn ang="0">
                <a:pos x="connsiteX29064" y="connsiteY29064"/>
              </a:cxn>
              <a:cxn ang="0">
                <a:pos x="connsiteX29065" y="connsiteY29065"/>
              </a:cxn>
              <a:cxn ang="0">
                <a:pos x="connsiteX29066" y="connsiteY29066"/>
              </a:cxn>
              <a:cxn ang="0">
                <a:pos x="connsiteX29067" y="connsiteY29067"/>
              </a:cxn>
              <a:cxn ang="0">
                <a:pos x="connsiteX29068" y="connsiteY29068"/>
              </a:cxn>
              <a:cxn ang="0">
                <a:pos x="connsiteX29069" y="connsiteY29069"/>
              </a:cxn>
              <a:cxn ang="0">
                <a:pos x="connsiteX29070" y="connsiteY29070"/>
              </a:cxn>
              <a:cxn ang="0">
                <a:pos x="connsiteX29071" y="connsiteY29071"/>
              </a:cxn>
              <a:cxn ang="0">
                <a:pos x="connsiteX29072" y="connsiteY29072"/>
              </a:cxn>
              <a:cxn ang="0">
                <a:pos x="connsiteX29073" y="connsiteY29073"/>
              </a:cxn>
              <a:cxn ang="0">
                <a:pos x="connsiteX29074" y="connsiteY29074"/>
              </a:cxn>
              <a:cxn ang="0">
                <a:pos x="connsiteX29075" y="connsiteY29075"/>
              </a:cxn>
              <a:cxn ang="0">
                <a:pos x="connsiteX29076" y="connsiteY29076"/>
              </a:cxn>
              <a:cxn ang="0">
                <a:pos x="connsiteX29077" y="connsiteY29077"/>
              </a:cxn>
              <a:cxn ang="0">
                <a:pos x="connsiteX29078" y="connsiteY29078"/>
              </a:cxn>
              <a:cxn ang="0">
                <a:pos x="connsiteX29079" y="connsiteY29079"/>
              </a:cxn>
              <a:cxn ang="0">
                <a:pos x="connsiteX29080" y="connsiteY29080"/>
              </a:cxn>
              <a:cxn ang="0">
                <a:pos x="connsiteX29081" y="connsiteY29081"/>
              </a:cxn>
              <a:cxn ang="0">
                <a:pos x="connsiteX29082" y="connsiteY29082"/>
              </a:cxn>
              <a:cxn ang="0">
                <a:pos x="connsiteX29083" y="connsiteY29083"/>
              </a:cxn>
              <a:cxn ang="0">
                <a:pos x="connsiteX29084" y="connsiteY29084"/>
              </a:cxn>
              <a:cxn ang="0">
                <a:pos x="connsiteX29085" y="connsiteY29085"/>
              </a:cxn>
              <a:cxn ang="0">
                <a:pos x="connsiteX29086" y="connsiteY29086"/>
              </a:cxn>
              <a:cxn ang="0">
                <a:pos x="connsiteX29087" y="connsiteY29087"/>
              </a:cxn>
              <a:cxn ang="0">
                <a:pos x="connsiteX29088" y="connsiteY29088"/>
              </a:cxn>
              <a:cxn ang="0">
                <a:pos x="connsiteX29089" y="connsiteY29089"/>
              </a:cxn>
              <a:cxn ang="0">
                <a:pos x="connsiteX29090" y="connsiteY29090"/>
              </a:cxn>
              <a:cxn ang="0">
                <a:pos x="connsiteX29091" y="connsiteY29091"/>
              </a:cxn>
              <a:cxn ang="0">
                <a:pos x="connsiteX29092" y="connsiteY29092"/>
              </a:cxn>
              <a:cxn ang="0">
                <a:pos x="connsiteX29093" y="connsiteY29093"/>
              </a:cxn>
              <a:cxn ang="0">
                <a:pos x="connsiteX29094" y="connsiteY29094"/>
              </a:cxn>
              <a:cxn ang="0">
                <a:pos x="connsiteX29095" y="connsiteY29095"/>
              </a:cxn>
              <a:cxn ang="0">
                <a:pos x="connsiteX29096" y="connsiteY29096"/>
              </a:cxn>
              <a:cxn ang="0">
                <a:pos x="connsiteX29097" y="connsiteY29097"/>
              </a:cxn>
              <a:cxn ang="0">
                <a:pos x="connsiteX29098" y="connsiteY29098"/>
              </a:cxn>
              <a:cxn ang="0">
                <a:pos x="connsiteX29099" y="connsiteY29099"/>
              </a:cxn>
              <a:cxn ang="0">
                <a:pos x="connsiteX29100" y="connsiteY29100"/>
              </a:cxn>
              <a:cxn ang="0">
                <a:pos x="connsiteX29101" y="connsiteY29101"/>
              </a:cxn>
              <a:cxn ang="0">
                <a:pos x="connsiteX29102" y="connsiteY29102"/>
              </a:cxn>
              <a:cxn ang="0">
                <a:pos x="connsiteX29103" y="connsiteY29103"/>
              </a:cxn>
              <a:cxn ang="0">
                <a:pos x="connsiteX29104" y="connsiteY29104"/>
              </a:cxn>
              <a:cxn ang="0">
                <a:pos x="connsiteX29105" y="connsiteY29105"/>
              </a:cxn>
              <a:cxn ang="0">
                <a:pos x="connsiteX29106" y="connsiteY29106"/>
              </a:cxn>
              <a:cxn ang="0">
                <a:pos x="connsiteX29107" y="connsiteY29107"/>
              </a:cxn>
              <a:cxn ang="0">
                <a:pos x="connsiteX29108" y="connsiteY29108"/>
              </a:cxn>
              <a:cxn ang="0">
                <a:pos x="connsiteX29109" y="connsiteY29109"/>
              </a:cxn>
              <a:cxn ang="0">
                <a:pos x="connsiteX29110" y="connsiteY29110"/>
              </a:cxn>
              <a:cxn ang="0">
                <a:pos x="connsiteX29111" y="connsiteY29111"/>
              </a:cxn>
              <a:cxn ang="0">
                <a:pos x="connsiteX29112" y="connsiteY29112"/>
              </a:cxn>
              <a:cxn ang="0">
                <a:pos x="connsiteX29113" y="connsiteY29113"/>
              </a:cxn>
              <a:cxn ang="0">
                <a:pos x="connsiteX29114" y="connsiteY29114"/>
              </a:cxn>
              <a:cxn ang="0">
                <a:pos x="connsiteX29115" y="connsiteY29115"/>
              </a:cxn>
              <a:cxn ang="0">
                <a:pos x="connsiteX29116" y="connsiteY29116"/>
              </a:cxn>
              <a:cxn ang="0">
                <a:pos x="connsiteX29117" y="connsiteY29117"/>
              </a:cxn>
              <a:cxn ang="0">
                <a:pos x="connsiteX29118" y="connsiteY29118"/>
              </a:cxn>
              <a:cxn ang="0">
                <a:pos x="connsiteX29119" y="connsiteY29119"/>
              </a:cxn>
              <a:cxn ang="0">
                <a:pos x="connsiteX29120" y="connsiteY29120"/>
              </a:cxn>
              <a:cxn ang="0">
                <a:pos x="connsiteX29121" y="connsiteY29121"/>
              </a:cxn>
              <a:cxn ang="0">
                <a:pos x="connsiteX29122" y="connsiteY29122"/>
              </a:cxn>
              <a:cxn ang="0">
                <a:pos x="connsiteX29123" y="connsiteY29123"/>
              </a:cxn>
              <a:cxn ang="0">
                <a:pos x="connsiteX29124" y="connsiteY29124"/>
              </a:cxn>
              <a:cxn ang="0">
                <a:pos x="connsiteX29125" y="connsiteY29125"/>
              </a:cxn>
              <a:cxn ang="0">
                <a:pos x="connsiteX29126" y="connsiteY29126"/>
              </a:cxn>
              <a:cxn ang="0">
                <a:pos x="connsiteX29127" y="connsiteY29127"/>
              </a:cxn>
              <a:cxn ang="0">
                <a:pos x="connsiteX29128" y="connsiteY29128"/>
              </a:cxn>
              <a:cxn ang="0">
                <a:pos x="connsiteX29129" y="connsiteY29129"/>
              </a:cxn>
              <a:cxn ang="0">
                <a:pos x="connsiteX29130" y="connsiteY29130"/>
              </a:cxn>
              <a:cxn ang="0">
                <a:pos x="connsiteX29131" y="connsiteY29131"/>
              </a:cxn>
              <a:cxn ang="0">
                <a:pos x="connsiteX29132" y="connsiteY29132"/>
              </a:cxn>
              <a:cxn ang="0">
                <a:pos x="connsiteX29133" y="connsiteY29133"/>
              </a:cxn>
              <a:cxn ang="0">
                <a:pos x="connsiteX29134" y="connsiteY29134"/>
              </a:cxn>
              <a:cxn ang="0">
                <a:pos x="connsiteX29135" y="connsiteY29135"/>
              </a:cxn>
              <a:cxn ang="0">
                <a:pos x="connsiteX29136" y="connsiteY29136"/>
              </a:cxn>
              <a:cxn ang="0">
                <a:pos x="connsiteX29137" y="connsiteY29137"/>
              </a:cxn>
              <a:cxn ang="0">
                <a:pos x="connsiteX29138" y="connsiteY29138"/>
              </a:cxn>
              <a:cxn ang="0">
                <a:pos x="connsiteX29139" y="connsiteY29139"/>
              </a:cxn>
              <a:cxn ang="0">
                <a:pos x="connsiteX29140" y="connsiteY29140"/>
              </a:cxn>
              <a:cxn ang="0">
                <a:pos x="connsiteX29141" y="connsiteY29141"/>
              </a:cxn>
              <a:cxn ang="0">
                <a:pos x="connsiteX29142" y="connsiteY29142"/>
              </a:cxn>
              <a:cxn ang="0">
                <a:pos x="connsiteX29143" y="connsiteY29143"/>
              </a:cxn>
              <a:cxn ang="0">
                <a:pos x="connsiteX29144" y="connsiteY29144"/>
              </a:cxn>
              <a:cxn ang="0">
                <a:pos x="connsiteX29145" y="connsiteY29145"/>
              </a:cxn>
              <a:cxn ang="0">
                <a:pos x="connsiteX29146" y="connsiteY29146"/>
              </a:cxn>
              <a:cxn ang="0">
                <a:pos x="connsiteX29147" y="connsiteY29147"/>
              </a:cxn>
              <a:cxn ang="0">
                <a:pos x="connsiteX29148" y="connsiteY29148"/>
              </a:cxn>
              <a:cxn ang="0">
                <a:pos x="connsiteX29149" y="connsiteY29149"/>
              </a:cxn>
              <a:cxn ang="0">
                <a:pos x="connsiteX29150" y="connsiteY29150"/>
              </a:cxn>
              <a:cxn ang="0">
                <a:pos x="connsiteX29151" y="connsiteY29151"/>
              </a:cxn>
              <a:cxn ang="0">
                <a:pos x="connsiteX29152" y="connsiteY29152"/>
              </a:cxn>
              <a:cxn ang="0">
                <a:pos x="connsiteX29153" y="connsiteY29153"/>
              </a:cxn>
              <a:cxn ang="0">
                <a:pos x="connsiteX29154" y="connsiteY29154"/>
              </a:cxn>
              <a:cxn ang="0">
                <a:pos x="connsiteX29155" y="connsiteY29155"/>
              </a:cxn>
              <a:cxn ang="0">
                <a:pos x="connsiteX29156" y="connsiteY29156"/>
              </a:cxn>
              <a:cxn ang="0">
                <a:pos x="connsiteX29157" y="connsiteY29157"/>
              </a:cxn>
              <a:cxn ang="0">
                <a:pos x="connsiteX29158" y="connsiteY29158"/>
              </a:cxn>
              <a:cxn ang="0">
                <a:pos x="connsiteX29159" y="connsiteY29159"/>
              </a:cxn>
              <a:cxn ang="0">
                <a:pos x="connsiteX29160" y="connsiteY29160"/>
              </a:cxn>
              <a:cxn ang="0">
                <a:pos x="connsiteX29161" y="connsiteY29161"/>
              </a:cxn>
              <a:cxn ang="0">
                <a:pos x="connsiteX29162" y="connsiteY29162"/>
              </a:cxn>
              <a:cxn ang="0">
                <a:pos x="connsiteX29163" y="connsiteY29163"/>
              </a:cxn>
              <a:cxn ang="0">
                <a:pos x="connsiteX29164" y="connsiteY29164"/>
              </a:cxn>
              <a:cxn ang="0">
                <a:pos x="connsiteX29165" y="connsiteY29165"/>
              </a:cxn>
              <a:cxn ang="0">
                <a:pos x="connsiteX29166" y="connsiteY29166"/>
              </a:cxn>
              <a:cxn ang="0">
                <a:pos x="connsiteX29167" y="connsiteY29167"/>
              </a:cxn>
              <a:cxn ang="0">
                <a:pos x="connsiteX29168" y="connsiteY29168"/>
              </a:cxn>
              <a:cxn ang="0">
                <a:pos x="connsiteX29169" y="connsiteY29169"/>
              </a:cxn>
              <a:cxn ang="0">
                <a:pos x="connsiteX29170" y="connsiteY29170"/>
              </a:cxn>
              <a:cxn ang="0">
                <a:pos x="connsiteX29171" y="connsiteY29171"/>
              </a:cxn>
              <a:cxn ang="0">
                <a:pos x="connsiteX29172" y="connsiteY29172"/>
              </a:cxn>
              <a:cxn ang="0">
                <a:pos x="connsiteX29173" y="connsiteY29173"/>
              </a:cxn>
              <a:cxn ang="0">
                <a:pos x="connsiteX29174" y="connsiteY29174"/>
              </a:cxn>
              <a:cxn ang="0">
                <a:pos x="connsiteX29175" y="connsiteY29175"/>
              </a:cxn>
              <a:cxn ang="0">
                <a:pos x="connsiteX29176" y="connsiteY29176"/>
              </a:cxn>
              <a:cxn ang="0">
                <a:pos x="connsiteX29177" y="connsiteY29177"/>
              </a:cxn>
              <a:cxn ang="0">
                <a:pos x="connsiteX29178" y="connsiteY29178"/>
              </a:cxn>
              <a:cxn ang="0">
                <a:pos x="connsiteX29179" y="connsiteY29179"/>
              </a:cxn>
              <a:cxn ang="0">
                <a:pos x="connsiteX29180" y="connsiteY29180"/>
              </a:cxn>
              <a:cxn ang="0">
                <a:pos x="connsiteX29181" y="connsiteY29181"/>
              </a:cxn>
              <a:cxn ang="0">
                <a:pos x="connsiteX29182" y="connsiteY29182"/>
              </a:cxn>
              <a:cxn ang="0">
                <a:pos x="connsiteX29183" y="connsiteY29183"/>
              </a:cxn>
              <a:cxn ang="0">
                <a:pos x="connsiteX29184" y="connsiteY29184"/>
              </a:cxn>
              <a:cxn ang="0">
                <a:pos x="connsiteX29185" y="connsiteY29185"/>
              </a:cxn>
              <a:cxn ang="0">
                <a:pos x="connsiteX29186" y="connsiteY29186"/>
              </a:cxn>
              <a:cxn ang="0">
                <a:pos x="connsiteX29187" y="connsiteY29187"/>
              </a:cxn>
              <a:cxn ang="0">
                <a:pos x="connsiteX29188" y="connsiteY29188"/>
              </a:cxn>
              <a:cxn ang="0">
                <a:pos x="connsiteX29189" y="connsiteY29189"/>
              </a:cxn>
              <a:cxn ang="0">
                <a:pos x="connsiteX29190" y="connsiteY29190"/>
              </a:cxn>
              <a:cxn ang="0">
                <a:pos x="connsiteX29191" y="connsiteY29191"/>
              </a:cxn>
              <a:cxn ang="0">
                <a:pos x="connsiteX29192" y="connsiteY29192"/>
              </a:cxn>
              <a:cxn ang="0">
                <a:pos x="connsiteX29193" y="connsiteY29193"/>
              </a:cxn>
              <a:cxn ang="0">
                <a:pos x="connsiteX29194" y="connsiteY29194"/>
              </a:cxn>
              <a:cxn ang="0">
                <a:pos x="connsiteX29195" y="connsiteY29195"/>
              </a:cxn>
              <a:cxn ang="0">
                <a:pos x="connsiteX29196" y="connsiteY29196"/>
              </a:cxn>
              <a:cxn ang="0">
                <a:pos x="connsiteX29197" y="connsiteY29197"/>
              </a:cxn>
              <a:cxn ang="0">
                <a:pos x="connsiteX29198" y="connsiteY29198"/>
              </a:cxn>
              <a:cxn ang="0">
                <a:pos x="connsiteX29199" y="connsiteY29199"/>
              </a:cxn>
              <a:cxn ang="0">
                <a:pos x="connsiteX29200" y="connsiteY29200"/>
              </a:cxn>
              <a:cxn ang="0">
                <a:pos x="connsiteX29201" y="connsiteY29201"/>
              </a:cxn>
              <a:cxn ang="0">
                <a:pos x="connsiteX29202" y="connsiteY29202"/>
              </a:cxn>
              <a:cxn ang="0">
                <a:pos x="connsiteX29203" y="connsiteY29203"/>
              </a:cxn>
              <a:cxn ang="0">
                <a:pos x="connsiteX29204" y="connsiteY29204"/>
              </a:cxn>
              <a:cxn ang="0">
                <a:pos x="connsiteX29205" y="connsiteY29205"/>
              </a:cxn>
              <a:cxn ang="0">
                <a:pos x="connsiteX29206" y="connsiteY29206"/>
              </a:cxn>
              <a:cxn ang="0">
                <a:pos x="connsiteX29207" y="connsiteY29207"/>
              </a:cxn>
              <a:cxn ang="0">
                <a:pos x="connsiteX29208" y="connsiteY29208"/>
              </a:cxn>
              <a:cxn ang="0">
                <a:pos x="connsiteX29209" y="connsiteY29209"/>
              </a:cxn>
              <a:cxn ang="0">
                <a:pos x="connsiteX29210" y="connsiteY29210"/>
              </a:cxn>
              <a:cxn ang="0">
                <a:pos x="connsiteX29211" y="connsiteY29211"/>
              </a:cxn>
              <a:cxn ang="0">
                <a:pos x="connsiteX29212" y="connsiteY29212"/>
              </a:cxn>
              <a:cxn ang="0">
                <a:pos x="connsiteX29213" y="connsiteY29213"/>
              </a:cxn>
              <a:cxn ang="0">
                <a:pos x="connsiteX29214" y="connsiteY29214"/>
              </a:cxn>
              <a:cxn ang="0">
                <a:pos x="connsiteX29215" y="connsiteY29215"/>
              </a:cxn>
              <a:cxn ang="0">
                <a:pos x="connsiteX29216" y="connsiteY29216"/>
              </a:cxn>
              <a:cxn ang="0">
                <a:pos x="connsiteX29217" y="connsiteY29217"/>
              </a:cxn>
              <a:cxn ang="0">
                <a:pos x="connsiteX29218" y="connsiteY29218"/>
              </a:cxn>
              <a:cxn ang="0">
                <a:pos x="connsiteX29219" y="connsiteY29219"/>
              </a:cxn>
              <a:cxn ang="0">
                <a:pos x="connsiteX29220" y="connsiteY29220"/>
              </a:cxn>
              <a:cxn ang="0">
                <a:pos x="connsiteX29221" y="connsiteY29221"/>
              </a:cxn>
              <a:cxn ang="0">
                <a:pos x="connsiteX29222" y="connsiteY29222"/>
              </a:cxn>
              <a:cxn ang="0">
                <a:pos x="connsiteX29223" y="connsiteY29223"/>
              </a:cxn>
              <a:cxn ang="0">
                <a:pos x="connsiteX29224" y="connsiteY29224"/>
              </a:cxn>
              <a:cxn ang="0">
                <a:pos x="connsiteX29225" y="connsiteY29225"/>
              </a:cxn>
              <a:cxn ang="0">
                <a:pos x="connsiteX29226" y="connsiteY29226"/>
              </a:cxn>
              <a:cxn ang="0">
                <a:pos x="connsiteX29227" y="connsiteY29227"/>
              </a:cxn>
              <a:cxn ang="0">
                <a:pos x="connsiteX29228" y="connsiteY29228"/>
              </a:cxn>
              <a:cxn ang="0">
                <a:pos x="connsiteX29229" y="connsiteY29229"/>
              </a:cxn>
              <a:cxn ang="0">
                <a:pos x="connsiteX29230" y="connsiteY29230"/>
              </a:cxn>
              <a:cxn ang="0">
                <a:pos x="connsiteX29231" y="connsiteY29231"/>
              </a:cxn>
              <a:cxn ang="0">
                <a:pos x="connsiteX29232" y="connsiteY29232"/>
              </a:cxn>
              <a:cxn ang="0">
                <a:pos x="connsiteX29233" y="connsiteY29233"/>
              </a:cxn>
              <a:cxn ang="0">
                <a:pos x="connsiteX29234" y="connsiteY29234"/>
              </a:cxn>
              <a:cxn ang="0">
                <a:pos x="connsiteX29235" y="connsiteY29235"/>
              </a:cxn>
              <a:cxn ang="0">
                <a:pos x="connsiteX29236" y="connsiteY29236"/>
              </a:cxn>
              <a:cxn ang="0">
                <a:pos x="connsiteX29237" y="connsiteY29237"/>
              </a:cxn>
              <a:cxn ang="0">
                <a:pos x="connsiteX29238" y="connsiteY29238"/>
              </a:cxn>
              <a:cxn ang="0">
                <a:pos x="connsiteX29239" y="connsiteY29239"/>
              </a:cxn>
              <a:cxn ang="0">
                <a:pos x="connsiteX29240" y="connsiteY29240"/>
              </a:cxn>
              <a:cxn ang="0">
                <a:pos x="connsiteX29241" y="connsiteY29241"/>
              </a:cxn>
              <a:cxn ang="0">
                <a:pos x="connsiteX29242" y="connsiteY29242"/>
              </a:cxn>
              <a:cxn ang="0">
                <a:pos x="connsiteX29243" y="connsiteY29243"/>
              </a:cxn>
              <a:cxn ang="0">
                <a:pos x="connsiteX29244" y="connsiteY29244"/>
              </a:cxn>
              <a:cxn ang="0">
                <a:pos x="connsiteX29245" y="connsiteY29245"/>
              </a:cxn>
              <a:cxn ang="0">
                <a:pos x="connsiteX29246" y="connsiteY29246"/>
              </a:cxn>
              <a:cxn ang="0">
                <a:pos x="connsiteX29247" y="connsiteY29247"/>
              </a:cxn>
              <a:cxn ang="0">
                <a:pos x="connsiteX29248" y="connsiteY29248"/>
              </a:cxn>
              <a:cxn ang="0">
                <a:pos x="connsiteX29249" y="connsiteY29249"/>
              </a:cxn>
              <a:cxn ang="0">
                <a:pos x="connsiteX29250" y="connsiteY29250"/>
              </a:cxn>
              <a:cxn ang="0">
                <a:pos x="connsiteX29251" y="connsiteY29251"/>
              </a:cxn>
              <a:cxn ang="0">
                <a:pos x="connsiteX29252" y="connsiteY29252"/>
              </a:cxn>
              <a:cxn ang="0">
                <a:pos x="connsiteX29253" y="connsiteY29253"/>
              </a:cxn>
              <a:cxn ang="0">
                <a:pos x="connsiteX29254" y="connsiteY29254"/>
              </a:cxn>
              <a:cxn ang="0">
                <a:pos x="connsiteX29255" y="connsiteY29255"/>
              </a:cxn>
              <a:cxn ang="0">
                <a:pos x="connsiteX29256" y="connsiteY29256"/>
              </a:cxn>
              <a:cxn ang="0">
                <a:pos x="connsiteX29257" y="connsiteY29257"/>
              </a:cxn>
              <a:cxn ang="0">
                <a:pos x="connsiteX29258" y="connsiteY29258"/>
              </a:cxn>
              <a:cxn ang="0">
                <a:pos x="connsiteX29259" y="connsiteY29259"/>
              </a:cxn>
              <a:cxn ang="0">
                <a:pos x="connsiteX29260" y="connsiteY29260"/>
              </a:cxn>
              <a:cxn ang="0">
                <a:pos x="connsiteX29261" y="connsiteY29261"/>
              </a:cxn>
              <a:cxn ang="0">
                <a:pos x="connsiteX29262" y="connsiteY29262"/>
              </a:cxn>
              <a:cxn ang="0">
                <a:pos x="connsiteX29263" y="connsiteY29263"/>
              </a:cxn>
              <a:cxn ang="0">
                <a:pos x="connsiteX29264" y="connsiteY29264"/>
              </a:cxn>
              <a:cxn ang="0">
                <a:pos x="connsiteX29265" y="connsiteY29265"/>
              </a:cxn>
              <a:cxn ang="0">
                <a:pos x="connsiteX29266" y="connsiteY29266"/>
              </a:cxn>
              <a:cxn ang="0">
                <a:pos x="connsiteX29267" y="connsiteY29267"/>
              </a:cxn>
              <a:cxn ang="0">
                <a:pos x="connsiteX29268" y="connsiteY29268"/>
              </a:cxn>
              <a:cxn ang="0">
                <a:pos x="connsiteX29269" y="connsiteY29269"/>
              </a:cxn>
              <a:cxn ang="0">
                <a:pos x="connsiteX29270" y="connsiteY29270"/>
              </a:cxn>
              <a:cxn ang="0">
                <a:pos x="connsiteX29271" y="connsiteY29271"/>
              </a:cxn>
              <a:cxn ang="0">
                <a:pos x="connsiteX29272" y="connsiteY29272"/>
              </a:cxn>
              <a:cxn ang="0">
                <a:pos x="connsiteX29273" y="connsiteY29273"/>
              </a:cxn>
              <a:cxn ang="0">
                <a:pos x="connsiteX29274" y="connsiteY29274"/>
              </a:cxn>
              <a:cxn ang="0">
                <a:pos x="connsiteX29275" y="connsiteY29275"/>
              </a:cxn>
              <a:cxn ang="0">
                <a:pos x="connsiteX29276" y="connsiteY29276"/>
              </a:cxn>
              <a:cxn ang="0">
                <a:pos x="connsiteX29277" y="connsiteY29277"/>
              </a:cxn>
              <a:cxn ang="0">
                <a:pos x="connsiteX29278" y="connsiteY29278"/>
              </a:cxn>
              <a:cxn ang="0">
                <a:pos x="connsiteX29279" y="connsiteY29279"/>
              </a:cxn>
              <a:cxn ang="0">
                <a:pos x="connsiteX29280" y="connsiteY29280"/>
              </a:cxn>
              <a:cxn ang="0">
                <a:pos x="connsiteX29281" y="connsiteY29281"/>
              </a:cxn>
              <a:cxn ang="0">
                <a:pos x="connsiteX29282" y="connsiteY29282"/>
              </a:cxn>
              <a:cxn ang="0">
                <a:pos x="connsiteX29283" y="connsiteY29283"/>
              </a:cxn>
              <a:cxn ang="0">
                <a:pos x="connsiteX29284" y="connsiteY29284"/>
              </a:cxn>
              <a:cxn ang="0">
                <a:pos x="connsiteX29285" y="connsiteY29285"/>
              </a:cxn>
              <a:cxn ang="0">
                <a:pos x="connsiteX29286" y="connsiteY29286"/>
              </a:cxn>
              <a:cxn ang="0">
                <a:pos x="connsiteX29287" y="connsiteY29287"/>
              </a:cxn>
              <a:cxn ang="0">
                <a:pos x="connsiteX29288" y="connsiteY29288"/>
              </a:cxn>
              <a:cxn ang="0">
                <a:pos x="connsiteX29289" y="connsiteY29289"/>
              </a:cxn>
              <a:cxn ang="0">
                <a:pos x="connsiteX29290" y="connsiteY29290"/>
              </a:cxn>
              <a:cxn ang="0">
                <a:pos x="connsiteX29291" y="connsiteY29291"/>
              </a:cxn>
              <a:cxn ang="0">
                <a:pos x="connsiteX29292" y="connsiteY29292"/>
              </a:cxn>
              <a:cxn ang="0">
                <a:pos x="connsiteX29293" y="connsiteY29293"/>
              </a:cxn>
              <a:cxn ang="0">
                <a:pos x="connsiteX29294" y="connsiteY29294"/>
              </a:cxn>
              <a:cxn ang="0">
                <a:pos x="connsiteX29295" y="connsiteY29295"/>
              </a:cxn>
              <a:cxn ang="0">
                <a:pos x="connsiteX29296" y="connsiteY29296"/>
              </a:cxn>
              <a:cxn ang="0">
                <a:pos x="connsiteX29297" y="connsiteY29297"/>
              </a:cxn>
              <a:cxn ang="0">
                <a:pos x="connsiteX29298" y="connsiteY29298"/>
              </a:cxn>
              <a:cxn ang="0">
                <a:pos x="connsiteX29299" y="connsiteY29299"/>
              </a:cxn>
              <a:cxn ang="0">
                <a:pos x="connsiteX29300" y="connsiteY29300"/>
              </a:cxn>
              <a:cxn ang="0">
                <a:pos x="connsiteX29301" y="connsiteY29301"/>
              </a:cxn>
              <a:cxn ang="0">
                <a:pos x="connsiteX29302" y="connsiteY29302"/>
              </a:cxn>
              <a:cxn ang="0">
                <a:pos x="connsiteX29303" y="connsiteY29303"/>
              </a:cxn>
              <a:cxn ang="0">
                <a:pos x="connsiteX29304" y="connsiteY29304"/>
              </a:cxn>
              <a:cxn ang="0">
                <a:pos x="connsiteX29305" y="connsiteY29305"/>
              </a:cxn>
              <a:cxn ang="0">
                <a:pos x="connsiteX29306" y="connsiteY29306"/>
              </a:cxn>
              <a:cxn ang="0">
                <a:pos x="connsiteX29307" y="connsiteY29307"/>
              </a:cxn>
              <a:cxn ang="0">
                <a:pos x="connsiteX29308" y="connsiteY29308"/>
              </a:cxn>
              <a:cxn ang="0">
                <a:pos x="connsiteX29309" y="connsiteY29309"/>
              </a:cxn>
              <a:cxn ang="0">
                <a:pos x="connsiteX29310" y="connsiteY29310"/>
              </a:cxn>
              <a:cxn ang="0">
                <a:pos x="connsiteX29311" y="connsiteY29311"/>
              </a:cxn>
              <a:cxn ang="0">
                <a:pos x="connsiteX29312" y="connsiteY29312"/>
              </a:cxn>
              <a:cxn ang="0">
                <a:pos x="connsiteX29313" y="connsiteY29313"/>
              </a:cxn>
              <a:cxn ang="0">
                <a:pos x="connsiteX29314" y="connsiteY29314"/>
              </a:cxn>
              <a:cxn ang="0">
                <a:pos x="connsiteX29315" y="connsiteY29315"/>
              </a:cxn>
              <a:cxn ang="0">
                <a:pos x="connsiteX29316" y="connsiteY29316"/>
              </a:cxn>
              <a:cxn ang="0">
                <a:pos x="connsiteX29317" y="connsiteY29317"/>
              </a:cxn>
              <a:cxn ang="0">
                <a:pos x="connsiteX29318" y="connsiteY29318"/>
              </a:cxn>
              <a:cxn ang="0">
                <a:pos x="connsiteX29319" y="connsiteY29319"/>
              </a:cxn>
              <a:cxn ang="0">
                <a:pos x="connsiteX29320" y="connsiteY29320"/>
              </a:cxn>
              <a:cxn ang="0">
                <a:pos x="connsiteX29321" y="connsiteY29321"/>
              </a:cxn>
              <a:cxn ang="0">
                <a:pos x="connsiteX29322" y="connsiteY29322"/>
              </a:cxn>
              <a:cxn ang="0">
                <a:pos x="connsiteX29323" y="connsiteY29323"/>
              </a:cxn>
              <a:cxn ang="0">
                <a:pos x="connsiteX29324" y="connsiteY29324"/>
              </a:cxn>
              <a:cxn ang="0">
                <a:pos x="connsiteX29325" y="connsiteY29325"/>
              </a:cxn>
              <a:cxn ang="0">
                <a:pos x="connsiteX29326" y="connsiteY29326"/>
              </a:cxn>
              <a:cxn ang="0">
                <a:pos x="connsiteX29327" y="connsiteY29327"/>
              </a:cxn>
              <a:cxn ang="0">
                <a:pos x="connsiteX29328" y="connsiteY29328"/>
              </a:cxn>
              <a:cxn ang="0">
                <a:pos x="connsiteX29329" y="connsiteY29329"/>
              </a:cxn>
              <a:cxn ang="0">
                <a:pos x="connsiteX29330" y="connsiteY29330"/>
              </a:cxn>
              <a:cxn ang="0">
                <a:pos x="connsiteX29331" y="connsiteY29331"/>
              </a:cxn>
              <a:cxn ang="0">
                <a:pos x="connsiteX29332" y="connsiteY29332"/>
              </a:cxn>
              <a:cxn ang="0">
                <a:pos x="connsiteX29333" y="connsiteY29333"/>
              </a:cxn>
              <a:cxn ang="0">
                <a:pos x="connsiteX29334" y="connsiteY29334"/>
              </a:cxn>
              <a:cxn ang="0">
                <a:pos x="connsiteX29335" y="connsiteY29335"/>
              </a:cxn>
              <a:cxn ang="0">
                <a:pos x="connsiteX29336" y="connsiteY29336"/>
              </a:cxn>
              <a:cxn ang="0">
                <a:pos x="connsiteX29337" y="connsiteY29337"/>
              </a:cxn>
              <a:cxn ang="0">
                <a:pos x="connsiteX29338" y="connsiteY29338"/>
              </a:cxn>
              <a:cxn ang="0">
                <a:pos x="connsiteX29339" y="connsiteY29339"/>
              </a:cxn>
              <a:cxn ang="0">
                <a:pos x="connsiteX29340" y="connsiteY29340"/>
              </a:cxn>
              <a:cxn ang="0">
                <a:pos x="connsiteX29341" y="connsiteY29341"/>
              </a:cxn>
              <a:cxn ang="0">
                <a:pos x="connsiteX29342" y="connsiteY29342"/>
              </a:cxn>
              <a:cxn ang="0">
                <a:pos x="connsiteX29343" y="connsiteY29343"/>
              </a:cxn>
              <a:cxn ang="0">
                <a:pos x="connsiteX29344" y="connsiteY29344"/>
              </a:cxn>
              <a:cxn ang="0">
                <a:pos x="connsiteX29345" y="connsiteY29345"/>
              </a:cxn>
              <a:cxn ang="0">
                <a:pos x="connsiteX29346" y="connsiteY29346"/>
              </a:cxn>
              <a:cxn ang="0">
                <a:pos x="connsiteX29347" y="connsiteY29347"/>
              </a:cxn>
              <a:cxn ang="0">
                <a:pos x="connsiteX29348" y="connsiteY29348"/>
              </a:cxn>
              <a:cxn ang="0">
                <a:pos x="connsiteX29349" y="connsiteY29349"/>
              </a:cxn>
              <a:cxn ang="0">
                <a:pos x="connsiteX29350" y="connsiteY29350"/>
              </a:cxn>
              <a:cxn ang="0">
                <a:pos x="connsiteX29351" y="connsiteY29351"/>
              </a:cxn>
              <a:cxn ang="0">
                <a:pos x="connsiteX29352" y="connsiteY29352"/>
              </a:cxn>
              <a:cxn ang="0">
                <a:pos x="connsiteX29353" y="connsiteY29353"/>
              </a:cxn>
              <a:cxn ang="0">
                <a:pos x="connsiteX29354" y="connsiteY29354"/>
              </a:cxn>
              <a:cxn ang="0">
                <a:pos x="connsiteX29355" y="connsiteY29355"/>
              </a:cxn>
              <a:cxn ang="0">
                <a:pos x="connsiteX29356" y="connsiteY29356"/>
              </a:cxn>
              <a:cxn ang="0">
                <a:pos x="connsiteX29357" y="connsiteY29357"/>
              </a:cxn>
              <a:cxn ang="0">
                <a:pos x="connsiteX29358" y="connsiteY29358"/>
              </a:cxn>
              <a:cxn ang="0">
                <a:pos x="connsiteX29359" y="connsiteY29359"/>
              </a:cxn>
              <a:cxn ang="0">
                <a:pos x="connsiteX29360" y="connsiteY29360"/>
              </a:cxn>
              <a:cxn ang="0">
                <a:pos x="connsiteX29361" y="connsiteY29361"/>
              </a:cxn>
              <a:cxn ang="0">
                <a:pos x="connsiteX29362" y="connsiteY29362"/>
              </a:cxn>
              <a:cxn ang="0">
                <a:pos x="connsiteX29363" y="connsiteY29363"/>
              </a:cxn>
              <a:cxn ang="0">
                <a:pos x="connsiteX29364" y="connsiteY29364"/>
              </a:cxn>
              <a:cxn ang="0">
                <a:pos x="connsiteX29365" y="connsiteY29365"/>
              </a:cxn>
              <a:cxn ang="0">
                <a:pos x="connsiteX29366" y="connsiteY29366"/>
              </a:cxn>
              <a:cxn ang="0">
                <a:pos x="connsiteX29367" y="connsiteY29367"/>
              </a:cxn>
              <a:cxn ang="0">
                <a:pos x="connsiteX29368" y="connsiteY29368"/>
              </a:cxn>
              <a:cxn ang="0">
                <a:pos x="connsiteX29369" y="connsiteY29369"/>
              </a:cxn>
              <a:cxn ang="0">
                <a:pos x="connsiteX29370" y="connsiteY29370"/>
              </a:cxn>
              <a:cxn ang="0">
                <a:pos x="connsiteX29371" y="connsiteY29371"/>
              </a:cxn>
              <a:cxn ang="0">
                <a:pos x="connsiteX29372" y="connsiteY29372"/>
              </a:cxn>
              <a:cxn ang="0">
                <a:pos x="connsiteX29373" y="connsiteY29373"/>
              </a:cxn>
              <a:cxn ang="0">
                <a:pos x="connsiteX29374" y="connsiteY29374"/>
              </a:cxn>
              <a:cxn ang="0">
                <a:pos x="connsiteX29375" y="connsiteY29375"/>
              </a:cxn>
              <a:cxn ang="0">
                <a:pos x="connsiteX29376" y="connsiteY29376"/>
              </a:cxn>
              <a:cxn ang="0">
                <a:pos x="connsiteX29377" y="connsiteY29377"/>
              </a:cxn>
              <a:cxn ang="0">
                <a:pos x="connsiteX29378" y="connsiteY29378"/>
              </a:cxn>
              <a:cxn ang="0">
                <a:pos x="connsiteX29379" y="connsiteY29379"/>
              </a:cxn>
              <a:cxn ang="0">
                <a:pos x="connsiteX29380" y="connsiteY29380"/>
              </a:cxn>
              <a:cxn ang="0">
                <a:pos x="connsiteX29381" y="connsiteY29381"/>
              </a:cxn>
              <a:cxn ang="0">
                <a:pos x="connsiteX29382" y="connsiteY29382"/>
              </a:cxn>
              <a:cxn ang="0">
                <a:pos x="connsiteX29383" y="connsiteY29383"/>
              </a:cxn>
              <a:cxn ang="0">
                <a:pos x="connsiteX29384" y="connsiteY29384"/>
              </a:cxn>
              <a:cxn ang="0">
                <a:pos x="connsiteX29385" y="connsiteY29385"/>
              </a:cxn>
              <a:cxn ang="0">
                <a:pos x="connsiteX29386" y="connsiteY29386"/>
              </a:cxn>
              <a:cxn ang="0">
                <a:pos x="connsiteX29387" y="connsiteY29387"/>
              </a:cxn>
              <a:cxn ang="0">
                <a:pos x="connsiteX29388" y="connsiteY29388"/>
              </a:cxn>
              <a:cxn ang="0">
                <a:pos x="connsiteX29389" y="connsiteY29389"/>
              </a:cxn>
              <a:cxn ang="0">
                <a:pos x="connsiteX29390" y="connsiteY29390"/>
              </a:cxn>
              <a:cxn ang="0">
                <a:pos x="connsiteX29391" y="connsiteY29391"/>
              </a:cxn>
              <a:cxn ang="0">
                <a:pos x="connsiteX29392" y="connsiteY29392"/>
              </a:cxn>
              <a:cxn ang="0">
                <a:pos x="connsiteX29393" y="connsiteY29393"/>
              </a:cxn>
              <a:cxn ang="0">
                <a:pos x="connsiteX29394" y="connsiteY29394"/>
              </a:cxn>
              <a:cxn ang="0">
                <a:pos x="connsiteX29395" y="connsiteY29395"/>
              </a:cxn>
              <a:cxn ang="0">
                <a:pos x="connsiteX29396" y="connsiteY29396"/>
              </a:cxn>
              <a:cxn ang="0">
                <a:pos x="connsiteX29397" y="connsiteY29397"/>
              </a:cxn>
              <a:cxn ang="0">
                <a:pos x="connsiteX29398" y="connsiteY29398"/>
              </a:cxn>
              <a:cxn ang="0">
                <a:pos x="connsiteX29399" y="connsiteY29399"/>
              </a:cxn>
              <a:cxn ang="0">
                <a:pos x="connsiteX29400" y="connsiteY29400"/>
              </a:cxn>
              <a:cxn ang="0">
                <a:pos x="connsiteX29401" y="connsiteY29401"/>
              </a:cxn>
              <a:cxn ang="0">
                <a:pos x="connsiteX29402" y="connsiteY29402"/>
              </a:cxn>
              <a:cxn ang="0">
                <a:pos x="connsiteX29403" y="connsiteY29403"/>
              </a:cxn>
              <a:cxn ang="0">
                <a:pos x="connsiteX29404" y="connsiteY29404"/>
              </a:cxn>
              <a:cxn ang="0">
                <a:pos x="connsiteX29405" y="connsiteY29405"/>
              </a:cxn>
              <a:cxn ang="0">
                <a:pos x="connsiteX29406" y="connsiteY29406"/>
              </a:cxn>
              <a:cxn ang="0">
                <a:pos x="connsiteX29407" y="connsiteY29407"/>
              </a:cxn>
              <a:cxn ang="0">
                <a:pos x="connsiteX29408" y="connsiteY29408"/>
              </a:cxn>
              <a:cxn ang="0">
                <a:pos x="connsiteX29409" y="connsiteY29409"/>
              </a:cxn>
              <a:cxn ang="0">
                <a:pos x="connsiteX29410" y="connsiteY29410"/>
              </a:cxn>
              <a:cxn ang="0">
                <a:pos x="connsiteX29411" y="connsiteY29411"/>
              </a:cxn>
              <a:cxn ang="0">
                <a:pos x="connsiteX29412" y="connsiteY29412"/>
              </a:cxn>
              <a:cxn ang="0">
                <a:pos x="connsiteX29413" y="connsiteY29413"/>
              </a:cxn>
              <a:cxn ang="0">
                <a:pos x="connsiteX29414" y="connsiteY29414"/>
              </a:cxn>
              <a:cxn ang="0">
                <a:pos x="connsiteX29415" y="connsiteY29415"/>
              </a:cxn>
              <a:cxn ang="0">
                <a:pos x="connsiteX29416" y="connsiteY29416"/>
              </a:cxn>
              <a:cxn ang="0">
                <a:pos x="connsiteX29417" y="connsiteY29417"/>
              </a:cxn>
              <a:cxn ang="0">
                <a:pos x="connsiteX29418" y="connsiteY29418"/>
              </a:cxn>
              <a:cxn ang="0">
                <a:pos x="connsiteX29419" y="connsiteY29419"/>
              </a:cxn>
              <a:cxn ang="0">
                <a:pos x="connsiteX29420" y="connsiteY29420"/>
              </a:cxn>
              <a:cxn ang="0">
                <a:pos x="connsiteX29421" y="connsiteY29421"/>
              </a:cxn>
              <a:cxn ang="0">
                <a:pos x="connsiteX29422" y="connsiteY29422"/>
              </a:cxn>
              <a:cxn ang="0">
                <a:pos x="connsiteX29423" y="connsiteY29423"/>
              </a:cxn>
              <a:cxn ang="0">
                <a:pos x="connsiteX29424" y="connsiteY29424"/>
              </a:cxn>
              <a:cxn ang="0">
                <a:pos x="connsiteX29425" y="connsiteY29425"/>
              </a:cxn>
              <a:cxn ang="0">
                <a:pos x="connsiteX29426" y="connsiteY29426"/>
              </a:cxn>
              <a:cxn ang="0">
                <a:pos x="connsiteX29427" y="connsiteY29427"/>
              </a:cxn>
              <a:cxn ang="0">
                <a:pos x="connsiteX29428" y="connsiteY29428"/>
              </a:cxn>
              <a:cxn ang="0">
                <a:pos x="connsiteX29429" y="connsiteY29429"/>
              </a:cxn>
              <a:cxn ang="0">
                <a:pos x="connsiteX29430" y="connsiteY29430"/>
              </a:cxn>
              <a:cxn ang="0">
                <a:pos x="connsiteX29431" y="connsiteY29431"/>
              </a:cxn>
              <a:cxn ang="0">
                <a:pos x="connsiteX29432" y="connsiteY29432"/>
              </a:cxn>
              <a:cxn ang="0">
                <a:pos x="connsiteX29433" y="connsiteY29433"/>
              </a:cxn>
              <a:cxn ang="0">
                <a:pos x="connsiteX29434" y="connsiteY29434"/>
              </a:cxn>
              <a:cxn ang="0">
                <a:pos x="connsiteX29435" y="connsiteY29435"/>
              </a:cxn>
              <a:cxn ang="0">
                <a:pos x="connsiteX29436" y="connsiteY29436"/>
              </a:cxn>
              <a:cxn ang="0">
                <a:pos x="connsiteX29437" y="connsiteY29437"/>
              </a:cxn>
              <a:cxn ang="0">
                <a:pos x="connsiteX29438" y="connsiteY29438"/>
              </a:cxn>
              <a:cxn ang="0">
                <a:pos x="connsiteX29439" y="connsiteY29439"/>
              </a:cxn>
              <a:cxn ang="0">
                <a:pos x="connsiteX29440" y="connsiteY29440"/>
              </a:cxn>
              <a:cxn ang="0">
                <a:pos x="connsiteX29441" y="connsiteY29441"/>
              </a:cxn>
              <a:cxn ang="0">
                <a:pos x="connsiteX29442" y="connsiteY29442"/>
              </a:cxn>
              <a:cxn ang="0">
                <a:pos x="connsiteX29443" y="connsiteY29443"/>
              </a:cxn>
              <a:cxn ang="0">
                <a:pos x="connsiteX29444" y="connsiteY29444"/>
              </a:cxn>
              <a:cxn ang="0">
                <a:pos x="connsiteX29445" y="connsiteY29445"/>
              </a:cxn>
              <a:cxn ang="0">
                <a:pos x="connsiteX29446" y="connsiteY29446"/>
              </a:cxn>
              <a:cxn ang="0">
                <a:pos x="connsiteX29447" y="connsiteY29447"/>
              </a:cxn>
              <a:cxn ang="0">
                <a:pos x="connsiteX29448" y="connsiteY29448"/>
              </a:cxn>
              <a:cxn ang="0">
                <a:pos x="connsiteX29449" y="connsiteY29449"/>
              </a:cxn>
              <a:cxn ang="0">
                <a:pos x="connsiteX29450" y="connsiteY29450"/>
              </a:cxn>
              <a:cxn ang="0">
                <a:pos x="connsiteX29451" y="connsiteY29451"/>
              </a:cxn>
              <a:cxn ang="0">
                <a:pos x="connsiteX29452" y="connsiteY29452"/>
              </a:cxn>
              <a:cxn ang="0">
                <a:pos x="connsiteX29453" y="connsiteY29453"/>
              </a:cxn>
              <a:cxn ang="0">
                <a:pos x="connsiteX29454" y="connsiteY29454"/>
              </a:cxn>
              <a:cxn ang="0">
                <a:pos x="connsiteX29455" y="connsiteY29455"/>
              </a:cxn>
              <a:cxn ang="0">
                <a:pos x="connsiteX29456" y="connsiteY29456"/>
              </a:cxn>
              <a:cxn ang="0">
                <a:pos x="connsiteX29457" y="connsiteY29457"/>
              </a:cxn>
              <a:cxn ang="0">
                <a:pos x="connsiteX29458" y="connsiteY29458"/>
              </a:cxn>
              <a:cxn ang="0">
                <a:pos x="connsiteX29459" y="connsiteY29459"/>
              </a:cxn>
              <a:cxn ang="0">
                <a:pos x="connsiteX29460" y="connsiteY29460"/>
              </a:cxn>
              <a:cxn ang="0">
                <a:pos x="connsiteX29461" y="connsiteY29461"/>
              </a:cxn>
              <a:cxn ang="0">
                <a:pos x="connsiteX29462" y="connsiteY29462"/>
              </a:cxn>
              <a:cxn ang="0">
                <a:pos x="connsiteX29463" y="connsiteY29463"/>
              </a:cxn>
              <a:cxn ang="0">
                <a:pos x="connsiteX29464" y="connsiteY29464"/>
              </a:cxn>
              <a:cxn ang="0">
                <a:pos x="connsiteX29465" y="connsiteY29465"/>
              </a:cxn>
              <a:cxn ang="0">
                <a:pos x="connsiteX29466" y="connsiteY29466"/>
              </a:cxn>
              <a:cxn ang="0">
                <a:pos x="connsiteX29467" y="connsiteY29467"/>
              </a:cxn>
              <a:cxn ang="0">
                <a:pos x="connsiteX29468" y="connsiteY29468"/>
              </a:cxn>
              <a:cxn ang="0">
                <a:pos x="connsiteX29469" y="connsiteY29469"/>
              </a:cxn>
              <a:cxn ang="0">
                <a:pos x="connsiteX29470" y="connsiteY29470"/>
              </a:cxn>
              <a:cxn ang="0">
                <a:pos x="connsiteX29471" y="connsiteY29471"/>
              </a:cxn>
              <a:cxn ang="0">
                <a:pos x="connsiteX29472" y="connsiteY29472"/>
              </a:cxn>
              <a:cxn ang="0">
                <a:pos x="connsiteX29473" y="connsiteY29473"/>
              </a:cxn>
              <a:cxn ang="0">
                <a:pos x="connsiteX29474" y="connsiteY29474"/>
              </a:cxn>
              <a:cxn ang="0">
                <a:pos x="connsiteX29475" y="connsiteY29475"/>
              </a:cxn>
              <a:cxn ang="0">
                <a:pos x="connsiteX29476" y="connsiteY29476"/>
              </a:cxn>
              <a:cxn ang="0">
                <a:pos x="connsiteX29477" y="connsiteY29477"/>
              </a:cxn>
              <a:cxn ang="0">
                <a:pos x="connsiteX29478" y="connsiteY29478"/>
              </a:cxn>
              <a:cxn ang="0">
                <a:pos x="connsiteX29479" y="connsiteY29479"/>
              </a:cxn>
              <a:cxn ang="0">
                <a:pos x="connsiteX29480" y="connsiteY29480"/>
              </a:cxn>
              <a:cxn ang="0">
                <a:pos x="connsiteX29481" y="connsiteY29481"/>
              </a:cxn>
              <a:cxn ang="0">
                <a:pos x="connsiteX29482" y="connsiteY29482"/>
              </a:cxn>
              <a:cxn ang="0">
                <a:pos x="connsiteX29483" y="connsiteY29483"/>
              </a:cxn>
              <a:cxn ang="0">
                <a:pos x="connsiteX29484" y="connsiteY29484"/>
              </a:cxn>
              <a:cxn ang="0">
                <a:pos x="connsiteX29485" y="connsiteY29485"/>
              </a:cxn>
              <a:cxn ang="0">
                <a:pos x="connsiteX29486" y="connsiteY29486"/>
              </a:cxn>
              <a:cxn ang="0">
                <a:pos x="connsiteX29487" y="connsiteY29487"/>
              </a:cxn>
              <a:cxn ang="0">
                <a:pos x="connsiteX29488" y="connsiteY29488"/>
              </a:cxn>
              <a:cxn ang="0">
                <a:pos x="connsiteX29489" y="connsiteY29489"/>
              </a:cxn>
              <a:cxn ang="0">
                <a:pos x="connsiteX29490" y="connsiteY29490"/>
              </a:cxn>
              <a:cxn ang="0">
                <a:pos x="connsiteX29491" y="connsiteY29491"/>
              </a:cxn>
              <a:cxn ang="0">
                <a:pos x="connsiteX29492" y="connsiteY29492"/>
              </a:cxn>
              <a:cxn ang="0">
                <a:pos x="connsiteX29493" y="connsiteY29493"/>
              </a:cxn>
              <a:cxn ang="0">
                <a:pos x="connsiteX29494" y="connsiteY29494"/>
              </a:cxn>
              <a:cxn ang="0">
                <a:pos x="connsiteX29495" y="connsiteY29495"/>
              </a:cxn>
              <a:cxn ang="0">
                <a:pos x="connsiteX29496" y="connsiteY29496"/>
              </a:cxn>
              <a:cxn ang="0">
                <a:pos x="connsiteX29497" y="connsiteY29497"/>
              </a:cxn>
              <a:cxn ang="0">
                <a:pos x="connsiteX29498" y="connsiteY29498"/>
              </a:cxn>
              <a:cxn ang="0">
                <a:pos x="connsiteX29499" y="connsiteY29499"/>
              </a:cxn>
              <a:cxn ang="0">
                <a:pos x="connsiteX29500" y="connsiteY29500"/>
              </a:cxn>
              <a:cxn ang="0">
                <a:pos x="connsiteX29501" y="connsiteY29501"/>
              </a:cxn>
              <a:cxn ang="0">
                <a:pos x="connsiteX29502" y="connsiteY29502"/>
              </a:cxn>
              <a:cxn ang="0">
                <a:pos x="connsiteX29503" y="connsiteY29503"/>
              </a:cxn>
              <a:cxn ang="0">
                <a:pos x="connsiteX29504" y="connsiteY29504"/>
              </a:cxn>
              <a:cxn ang="0">
                <a:pos x="connsiteX29505" y="connsiteY29505"/>
              </a:cxn>
              <a:cxn ang="0">
                <a:pos x="connsiteX29506" y="connsiteY29506"/>
              </a:cxn>
              <a:cxn ang="0">
                <a:pos x="connsiteX29507" y="connsiteY29507"/>
              </a:cxn>
              <a:cxn ang="0">
                <a:pos x="connsiteX29508" y="connsiteY29508"/>
              </a:cxn>
              <a:cxn ang="0">
                <a:pos x="connsiteX29509" y="connsiteY29509"/>
              </a:cxn>
              <a:cxn ang="0">
                <a:pos x="connsiteX29510" y="connsiteY29510"/>
              </a:cxn>
              <a:cxn ang="0">
                <a:pos x="connsiteX29511" y="connsiteY29511"/>
              </a:cxn>
              <a:cxn ang="0">
                <a:pos x="connsiteX29512" y="connsiteY29512"/>
              </a:cxn>
              <a:cxn ang="0">
                <a:pos x="connsiteX29513" y="connsiteY29513"/>
              </a:cxn>
              <a:cxn ang="0">
                <a:pos x="connsiteX29514" y="connsiteY29514"/>
              </a:cxn>
              <a:cxn ang="0">
                <a:pos x="connsiteX29515" y="connsiteY29515"/>
              </a:cxn>
              <a:cxn ang="0">
                <a:pos x="connsiteX29516" y="connsiteY29516"/>
              </a:cxn>
              <a:cxn ang="0">
                <a:pos x="connsiteX29517" y="connsiteY29517"/>
              </a:cxn>
              <a:cxn ang="0">
                <a:pos x="connsiteX29518" y="connsiteY29518"/>
              </a:cxn>
              <a:cxn ang="0">
                <a:pos x="connsiteX29519" y="connsiteY29519"/>
              </a:cxn>
              <a:cxn ang="0">
                <a:pos x="connsiteX29520" y="connsiteY29520"/>
              </a:cxn>
              <a:cxn ang="0">
                <a:pos x="connsiteX29521" y="connsiteY29521"/>
              </a:cxn>
              <a:cxn ang="0">
                <a:pos x="connsiteX29522" y="connsiteY29522"/>
              </a:cxn>
              <a:cxn ang="0">
                <a:pos x="connsiteX29523" y="connsiteY29523"/>
              </a:cxn>
              <a:cxn ang="0">
                <a:pos x="connsiteX29524" y="connsiteY29524"/>
              </a:cxn>
              <a:cxn ang="0">
                <a:pos x="connsiteX29525" y="connsiteY29525"/>
              </a:cxn>
              <a:cxn ang="0">
                <a:pos x="connsiteX29526" y="connsiteY29526"/>
              </a:cxn>
              <a:cxn ang="0">
                <a:pos x="connsiteX29527" y="connsiteY29527"/>
              </a:cxn>
              <a:cxn ang="0">
                <a:pos x="connsiteX29528" y="connsiteY29528"/>
              </a:cxn>
              <a:cxn ang="0">
                <a:pos x="connsiteX29529" y="connsiteY29529"/>
              </a:cxn>
              <a:cxn ang="0">
                <a:pos x="connsiteX29530" y="connsiteY29530"/>
              </a:cxn>
              <a:cxn ang="0">
                <a:pos x="connsiteX29531" y="connsiteY29531"/>
              </a:cxn>
              <a:cxn ang="0">
                <a:pos x="connsiteX29532" y="connsiteY29532"/>
              </a:cxn>
              <a:cxn ang="0">
                <a:pos x="connsiteX29533" y="connsiteY29533"/>
              </a:cxn>
              <a:cxn ang="0">
                <a:pos x="connsiteX29534" y="connsiteY29534"/>
              </a:cxn>
              <a:cxn ang="0">
                <a:pos x="connsiteX29535" y="connsiteY29535"/>
              </a:cxn>
              <a:cxn ang="0">
                <a:pos x="connsiteX29536" y="connsiteY29536"/>
              </a:cxn>
              <a:cxn ang="0">
                <a:pos x="connsiteX29537" y="connsiteY29537"/>
              </a:cxn>
              <a:cxn ang="0">
                <a:pos x="connsiteX29538" y="connsiteY29538"/>
              </a:cxn>
              <a:cxn ang="0">
                <a:pos x="connsiteX29539" y="connsiteY29539"/>
              </a:cxn>
              <a:cxn ang="0">
                <a:pos x="connsiteX29540" y="connsiteY29540"/>
              </a:cxn>
              <a:cxn ang="0">
                <a:pos x="connsiteX29541" y="connsiteY29541"/>
              </a:cxn>
              <a:cxn ang="0">
                <a:pos x="connsiteX29542" y="connsiteY29542"/>
              </a:cxn>
              <a:cxn ang="0">
                <a:pos x="connsiteX29543" y="connsiteY29543"/>
              </a:cxn>
              <a:cxn ang="0">
                <a:pos x="connsiteX29544" y="connsiteY29544"/>
              </a:cxn>
              <a:cxn ang="0">
                <a:pos x="connsiteX29545" y="connsiteY29545"/>
              </a:cxn>
              <a:cxn ang="0">
                <a:pos x="connsiteX29546" y="connsiteY29546"/>
              </a:cxn>
              <a:cxn ang="0">
                <a:pos x="connsiteX29547" y="connsiteY29547"/>
              </a:cxn>
              <a:cxn ang="0">
                <a:pos x="connsiteX29548" y="connsiteY29548"/>
              </a:cxn>
              <a:cxn ang="0">
                <a:pos x="connsiteX29549" y="connsiteY29549"/>
              </a:cxn>
              <a:cxn ang="0">
                <a:pos x="connsiteX29550" y="connsiteY29550"/>
              </a:cxn>
              <a:cxn ang="0">
                <a:pos x="connsiteX29551" y="connsiteY29551"/>
              </a:cxn>
              <a:cxn ang="0">
                <a:pos x="connsiteX29552" y="connsiteY29552"/>
              </a:cxn>
              <a:cxn ang="0">
                <a:pos x="connsiteX29553" y="connsiteY29553"/>
              </a:cxn>
              <a:cxn ang="0">
                <a:pos x="connsiteX29554" y="connsiteY29554"/>
              </a:cxn>
              <a:cxn ang="0">
                <a:pos x="connsiteX29555" y="connsiteY29555"/>
              </a:cxn>
              <a:cxn ang="0">
                <a:pos x="connsiteX29556" y="connsiteY29556"/>
              </a:cxn>
              <a:cxn ang="0">
                <a:pos x="connsiteX29557" y="connsiteY29557"/>
              </a:cxn>
              <a:cxn ang="0">
                <a:pos x="connsiteX29558" y="connsiteY29558"/>
              </a:cxn>
              <a:cxn ang="0">
                <a:pos x="connsiteX29559" y="connsiteY29559"/>
              </a:cxn>
              <a:cxn ang="0">
                <a:pos x="connsiteX29560" y="connsiteY29560"/>
              </a:cxn>
              <a:cxn ang="0">
                <a:pos x="connsiteX29561" y="connsiteY29561"/>
              </a:cxn>
              <a:cxn ang="0">
                <a:pos x="connsiteX29562" y="connsiteY29562"/>
              </a:cxn>
              <a:cxn ang="0">
                <a:pos x="connsiteX29563" y="connsiteY29563"/>
              </a:cxn>
              <a:cxn ang="0">
                <a:pos x="connsiteX29564" y="connsiteY29564"/>
              </a:cxn>
              <a:cxn ang="0">
                <a:pos x="connsiteX29565" y="connsiteY29565"/>
              </a:cxn>
              <a:cxn ang="0">
                <a:pos x="connsiteX29566" y="connsiteY29566"/>
              </a:cxn>
              <a:cxn ang="0">
                <a:pos x="connsiteX29567" y="connsiteY29567"/>
              </a:cxn>
              <a:cxn ang="0">
                <a:pos x="connsiteX29568" y="connsiteY29568"/>
              </a:cxn>
              <a:cxn ang="0">
                <a:pos x="connsiteX29569" y="connsiteY29569"/>
              </a:cxn>
              <a:cxn ang="0">
                <a:pos x="connsiteX29570" y="connsiteY29570"/>
              </a:cxn>
              <a:cxn ang="0">
                <a:pos x="connsiteX29571" y="connsiteY29571"/>
              </a:cxn>
              <a:cxn ang="0">
                <a:pos x="connsiteX29572" y="connsiteY29572"/>
              </a:cxn>
              <a:cxn ang="0">
                <a:pos x="connsiteX29573" y="connsiteY29573"/>
              </a:cxn>
              <a:cxn ang="0">
                <a:pos x="connsiteX29574" y="connsiteY29574"/>
              </a:cxn>
              <a:cxn ang="0">
                <a:pos x="connsiteX29575" y="connsiteY29575"/>
              </a:cxn>
              <a:cxn ang="0">
                <a:pos x="connsiteX29576" y="connsiteY29576"/>
              </a:cxn>
              <a:cxn ang="0">
                <a:pos x="connsiteX29577" y="connsiteY29577"/>
              </a:cxn>
              <a:cxn ang="0">
                <a:pos x="connsiteX29578" y="connsiteY29578"/>
              </a:cxn>
              <a:cxn ang="0">
                <a:pos x="connsiteX29579" y="connsiteY29579"/>
              </a:cxn>
              <a:cxn ang="0">
                <a:pos x="connsiteX29580" y="connsiteY29580"/>
              </a:cxn>
              <a:cxn ang="0">
                <a:pos x="connsiteX29581" y="connsiteY29581"/>
              </a:cxn>
              <a:cxn ang="0">
                <a:pos x="connsiteX29582" y="connsiteY29582"/>
              </a:cxn>
              <a:cxn ang="0">
                <a:pos x="connsiteX29583" y="connsiteY29583"/>
              </a:cxn>
              <a:cxn ang="0">
                <a:pos x="connsiteX29584" y="connsiteY29584"/>
              </a:cxn>
              <a:cxn ang="0">
                <a:pos x="connsiteX29585" y="connsiteY29585"/>
              </a:cxn>
              <a:cxn ang="0">
                <a:pos x="connsiteX29586" y="connsiteY29586"/>
              </a:cxn>
              <a:cxn ang="0">
                <a:pos x="connsiteX29587" y="connsiteY29587"/>
              </a:cxn>
              <a:cxn ang="0">
                <a:pos x="connsiteX29588" y="connsiteY29588"/>
              </a:cxn>
              <a:cxn ang="0">
                <a:pos x="connsiteX29589" y="connsiteY29589"/>
              </a:cxn>
              <a:cxn ang="0">
                <a:pos x="connsiteX29590" y="connsiteY29590"/>
              </a:cxn>
              <a:cxn ang="0">
                <a:pos x="connsiteX29591" y="connsiteY29591"/>
              </a:cxn>
              <a:cxn ang="0">
                <a:pos x="connsiteX29592" y="connsiteY29592"/>
              </a:cxn>
              <a:cxn ang="0">
                <a:pos x="connsiteX29593" y="connsiteY29593"/>
              </a:cxn>
              <a:cxn ang="0">
                <a:pos x="connsiteX29594" y="connsiteY29594"/>
              </a:cxn>
              <a:cxn ang="0">
                <a:pos x="connsiteX29595" y="connsiteY29595"/>
              </a:cxn>
              <a:cxn ang="0">
                <a:pos x="connsiteX29596" y="connsiteY29596"/>
              </a:cxn>
              <a:cxn ang="0">
                <a:pos x="connsiteX29597" y="connsiteY29597"/>
              </a:cxn>
              <a:cxn ang="0">
                <a:pos x="connsiteX29598" y="connsiteY29598"/>
              </a:cxn>
              <a:cxn ang="0">
                <a:pos x="connsiteX29599" y="connsiteY29599"/>
              </a:cxn>
              <a:cxn ang="0">
                <a:pos x="connsiteX29600" y="connsiteY29600"/>
              </a:cxn>
              <a:cxn ang="0">
                <a:pos x="connsiteX29601" y="connsiteY29601"/>
              </a:cxn>
              <a:cxn ang="0">
                <a:pos x="connsiteX29602" y="connsiteY29602"/>
              </a:cxn>
              <a:cxn ang="0">
                <a:pos x="connsiteX29603" y="connsiteY29603"/>
              </a:cxn>
              <a:cxn ang="0">
                <a:pos x="connsiteX29604" y="connsiteY29604"/>
              </a:cxn>
              <a:cxn ang="0">
                <a:pos x="connsiteX29605" y="connsiteY29605"/>
              </a:cxn>
              <a:cxn ang="0">
                <a:pos x="connsiteX29606" y="connsiteY29606"/>
              </a:cxn>
              <a:cxn ang="0">
                <a:pos x="connsiteX29607" y="connsiteY29607"/>
              </a:cxn>
              <a:cxn ang="0">
                <a:pos x="connsiteX29608" y="connsiteY29608"/>
              </a:cxn>
              <a:cxn ang="0">
                <a:pos x="connsiteX29609" y="connsiteY29609"/>
              </a:cxn>
              <a:cxn ang="0">
                <a:pos x="connsiteX29610" y="connsiteY29610"/>
              </a:cxn>
              <a:cxn ang="0">
                <a:pos x="connsiteX29611" y="connsiteY29611"/>
              </a:cxn>
              <a:cxn ang="0">
                <a:pos x="connsiteX29612" y="connsiteY29612"/>
              </a:cxn>
              <a:cxn ang="0">
                <a:pos x="connsiteX29613" y="connsiteY29613"/>
              </a:cxn>
              <a:cxn ang="0">
                <a:pos x="connsiteX29614" y="connsiteY29614"/>
              </a:cxn>
              <a:cxn ang="0">
                <a:pos x="connsiteX29615" y="connsiteY29615"/>
              </a:cxn>
              <a:cxn ang="0">
                <a:pos x="connsiteX29616" y="connsiteY29616"/>
              </a:cxn>
              <a:cxn ang="0">
                <a:pos x="connsiteX29617" y="connsiteY29617"/>
              </a:cxn>
              <a:cxn ang="0">
                <a:pos x="connsiteX29618" y="connsiteY29618"/>
              </a:cxn>
              <a:cxn ang="0">
                <a:pos x="connsiteX29619" y="connsiteY29619"/>
              </a:cxn>
              <a:cxn ang="0">
                <a:pos x="connsiteX29620" y="connsiteY29620"/>
              </a:cxn>
              <a:cxn ang="0">
                <a:pos x="connsiteX29621" y="connsiteY29621"/>
              </a:cxn>
              <a:cxn ang="0">
                <a:pos x="connsiteX29622" y="connsiteY29622"/>
              </a:cxn>
              <a:cxn ang="0">
                <a:pos x="connsiteX29623" y="connsiteY29623"/>
              </a:cxn>
              <a:cxn ang="0">
                <a:pos x="connsiteX29624" y="connsiteY29624"/>
              </a:cxn>
              <a:cxn ang="0">
                <a:pos x="connsiteX29625" y="connsiteY29625"/>
              </a:cxn>
              <a:cxn ang="0">
                <a:pos x="connsiteX29626" y="connsiteY29626"/>
              </a:cxn>
              <a:cxn ang="0">
                <a:pos x="connsiteX29627" y="connsiteY29627"/>
              </a:cxn>
              <a:cxn ang="0">
                <a:pos x="connsiteX29628" y="connsiteY29628"/>
              </a:cxn>
              <a:cxn ang="0">
                <a:pos x="connsiteX29629" y="connsiteY29629"/>
              </a:cxn>
              <a:cxn ang="0">
                <a:pos x="connsiteX29630" y="connsiteY29630"/>
              </a:cxn>
              <a:cxn ang="0">
                <a:pos x="connsiteX29631" y="connsiteY29631"/>
              </a:cxn>
              <a:cxn ang="0">
                <a:pos x="connsiteX29632" y="connsiteY29632"/>
              </a:cxn>
              <a:cxn ang="0">
                <a:pos x="connsiteX29633" y="connsiteY29633"/>
              </a:cxn>
              <a:cxn ang="0">
                <a:pos x="connsiteX29634" y="connsiteY29634"/>
              </a:cxn>
              <a:cxn ang="0">
                <a:pos x="connsiteX29635" y="connsiteY29635"/>
              </a:cxn>
              <a:cxn ang="0">
                <a:pos x="connsiteX29636" y="connsiteY29636"/>
              </a:cxn>
              <a:cxn ang="0">
                <a:pos x="connsiteX29637" y="connsiteY29637"/>
              </a:cxn>
              <a:cxn ang="0">
                <a:pos x="connsiteX29638" y="connsiteY29638"/>
              </a:cxn>
              <a:cxn ang="0">
                <a:pos x="connsiteX29639" y="connsiteY29639"/>
              </a:cxn>
              <a:cxn ang="0">
                <a:pos x="connsiteX29640" y="connsiteY29640"/>
              </a:cxn>
              <a:cxn ang="0">
                <a:pos x="connsiteX29641" y="connsiteY29641"/>
              </a:cxn>
              <a:cxn ang="0">
                <a:pos x="connsiteX29642" y="connsiteY29642"/>
              </a:cxn>
              <a:cxn ang="0">
                <a:pos x="connsiteX29643" y="connsiteY29643"/>
              </a:cxn>
              <a:cxn ang="0">
                <a:pos x="connsiteX29644" y="connsiteY29644"/>
              </a:cxn>
              <a:cxn ang="0">
                <a:pos x="connsiteX29645" y="connsiteY29645"/>
              </a:cxn>
              <a:cxn ang="0">
                <a:pos x="connsiteX29646" y="connsiteY29646"/>
              </a:cxn>
              <a:cxn ang="0">
                <a:pos x="connsiteX29647" y="connsiteY29647"/>
              </a:cxn>
              <a:cxn ang="0">
                <a:pos x="connsiteX29648" y="connsiteY29648"/>
              </a:cxn>
              <a:cxn ang="0">
                <a:pos x="connsiteX29649" y="connsiteY29649"/>
              </a:cxn>
              <a:cxn ang="0">
                <a:pos x="connsiteX29650" y="connsiteY29650"/>
              </a:cxn>
              <a:cxn ang="0">
                <a:pos x="connsiteX29651" y="connsiteY29651"/>
              </a:cxn>
              <a:cxn ang="0">
                <a:pos x="connsiteX29652" y="connsiteY29652"/>
              </a:cxn>
              <a:cxn ang="0">
                <a:pos x="connsiteX29653" y="connsiteY29653"/>
              </a:cxn>
              <a:cxn ang="0">
                <a:pos x="connsiteX29654" y="connsiteY29654"/>
              </a:cxn>
              <a:cxn ang="0">
                <a:pos x="connsiteX29655" y="connsiteY29655"/>
              </a:cxn>
              <a:cxn ang="0">
                <a:pos x="connsiteX29656" y="connsiteY29656"/>
              </a:cxn>
              <a:cxn ang="0">
                <a:pos x="connsiteX29657" y="connsiteY29657"/>
              </a:cxn>
              <a:cxn ang="0">
                <a:pos x="connsiteX29658" y="connsiteY29658"/>
              </a:cxn>
              <a:cxn ang="0">
                <a:pos x="connsiteX29659" y="connsiteY29659"/>
              </a:cxn>
              <a:cxn ang="0">
                <a:pos x="connsiteX29660" y="connsiteY29660"/>
              </a:cxn>
              <a:cxn ang="0">
                <a:pos x="connsiteX29661" y="connsiteY29661"/>
              </a:cxn>
              <a:cxn ang="0">
                <a:pos x="connsiteX29662" y="connsiteY29662"/>
              </a:cxn>
              <a:cxn ang="0">
                <a:pos x="connsiteX29663" y="connsiteY29663"/>
              </a:cxn>
              <a:cxn ang="0">
                <a:pos x="connsiteX29664" y="connsiteY29664"/>
              </a:cxn>
              <a:cxn ang="0">
                <a:pos x="connsiteX29665" y="connsiteY29665"/>
              </a:cxn>
              <a:cxn ang="0">
                <a:pos x="connsiteX29666" y="connsiteY29666"/>
              </a:cxn>
              <a:cxn ang="0">
                <a:pos x="connsiteX29667" y="connsiteY29667"/>
              </a:cxn>
              <a:cxn ang="0">
                <a:pos x="connsiteX29668" y="connsiteY29668"/>
              </a:cxn>
              <a:cxn ang="0">
                <a:pos x="connsiteX29669" y="connsiteY29669"/>
              </a:cxn>
              <a:cxn ang="0">
                <a:pos x="connsiteX29670" y="connsiteY29670"/>
              </a:cxn>
              <a:cxn ang="0">
                <a:pos x="connsiteX29671" y="connsiteY29671"/>
              </a:cxn>
              <a:cxn ang="0">
                <a:pos x="connsiteX29672" y="connsiteY29672"/>
              </a:cxn>
              <a:cxn ang="0">
                <a:pos x="connsiteX29673" y="connsiteY29673"/>
              </a:cxn>
              <a:cxn ang="0">
                <a:pos x="connsiteX29674" y="connsiteY29674"/>
              </a:cxn>
              <a:cxn ang="0">
                <a:pos x="connsiteX29675" y="connsiteY29675"/>
              </a:cxn>
              <a:cxn ang="0">
                <a:pos x="connsiteX29676" y="connsiteY29676"/>
              </a:cxn>
              <a:cxn ang="0">
                <a:pos x="connsiteX29677" y="connsiteY29677"/>
              </a:cxn>
              <a:cxn ang="0">
                <a:pos x="connsiteX29678" y="connsiteY29678"/>
              </a:cxn>
              <a:cxn ang="0">
                <a:pos x="connsiteX29679" y="connsiteY29679"/>
              </a:cxn>
              <a:cxn ang="0">
                <a:pos x="connsiteX29680" y="connsiteY29680"/>
              </a:cxn>
              <a:cxn ang="0">
                <a:pos x="connsiteX29681" y="connsiteY29681"/>
              </a:cxn>
              <a:cxn ang="0">
                <a:pos x="connsiteX29682" y="connsiteY29682"/>
              </a:cxn>
              <a:cxn ang="0">
                <a:pos x="connsiteX29683" y="connsiteY29683"/>
              </a:cxn>
              <a:cxn ang="0">
                <a:pos x="connsiteX29684" y="connsiteY29684"/>
              </a:cxn>
              <a:cxn ang="0">
                <a:pos x="connsiteX29685" y="connsiteY29685"/>
              </a:cxn>
              <a:cxn ang="0">
                <a:pos x="connsiteX29686" y="connsiteY29686"/>
              </a:cxn>
              <a:cxn ang="0">
                <a:pos x="connsiteX29687" y="connsiteY29687"/>
              </a:cxn>
              <a:cxn ang="0">
                <a:pos x="connsiteX29688" y="connsiteY29688"/>
              </a:cxn>
              <a:cxn ang="0">
                <a:pos x="connsiteX29689" y="connsiteY29689"/>
              </a:cxn>
              <a:cxn ang="0">
                <a:pos x="connsiteX29690" y="connsiteY29690"/>
              </a:cxn>
              <a:cxn ang="0">
                <a:pos x="connsiteX29691" y="connsiteY29691"/>
              </a:cxn>
              <a:cxn ang="0">
                <a:pos x="connsiteX29692" y="connsiteY29692"/>
              </a:cxn>
              <a:cxn ang="0">
                <a:pos x="connsiteX29693" y="connsiteY29693"/>
              </a:cxn>
              <a:cxn ang="0">
                <a:pos x="connsiteX29694" y="connsiteY29694"/>
              </a:cxn>
              <a:cxn ang="0">
                <a:pos x="connsiteX29695" y="connsiteY29695"/>
              </a:cxn>
              <a:cxn ang="0">
                <a:pos x="connsiteX29696" y="connsiteY29696"/>
              </a:cxn>
              <a:cxn ang="0">
                <a:pos x="connsiteX29697" y="connsiteY29697"/>
              </a:cxn>
              <a:cxn ang="0">
                <a:pos x="connsiteX29698" y="connsiteY29698"/>
              </a:cxn>
              <a:cxn ang="0">
                <a:pos x="connsiteX29699" y="connsiteY29699"/>
              </a:cxn>
              <a:cxn ang="0">
                <a:pos x="connsiteX29700" y="connsiteY29700"/>
              </a:cxn>
              <a:cxn ang="0">
                <a:pos x="connsiteX29701" y="connsiteY29701"/>
              </a:cxn>
              <a:cxn ang="0">
                <a:pos x="connsiteX29702" y="connsiteY29702"/>
              </a:cxn>
              <a:cxn ang="0">
                <a:pos x="connsiteX29703" y="connsiteY29703"/>
              </a:cxn>
              <a:cxn ang="0">
                <a:pos x="connsiteX29704" y="connsiteY29704"/>
              </a:cxn>
              <a:cxn ang="0">
                <a:pos x="connsiteX29705" y="connsiteY29705"/>
              </a:cxn>
              <a:cxn ang="0">
                <a:pos x="connsiteX29706" y="connsiteY29706"/>
              </a:cxn>
              <a:cxn ang="0">
                <a:pos x="connsiteX29707" y="connsiteY29707"/>
              </a:cxn>
              <a:cxn ang="0">
                <a:pos x="connsiteX29708" y="connsiteY29708"/>
              </a:cxn>
              <a:cxn ang="0">
                <a:pos x="connsiteX29709" y="connsiteY29709"/>
              </a:cxn>
              <a:cxn ang="0">
                <a:pos x="connsiteX29710" y="connsiteY29710"/>
              </a:cxn>
              <a:cxn ang="0">
                <a:pos x="connsiteX29711" y="connsiteY29711"/>
              </a:cxn>
              <a:cxn ang="0">
                <a:pos x="connsiteX29712" y="connsiteY29712"/>
              </a:cxn>
              <a:cxn ang="0">
                <a:pos x="connsiteX29713" y="connsiteY29713"/>
              </a:cxn>
              <a:cxn ang="0">
                <a:pos x="connsiteX29714" y="connsiteY29714"/>
              </a:cxn>
              <a:cxn ang="0">
                <a:pos x="connsiteX29715" y="connsiteY29715"/>
              </a:cxn>
              <a:cxn ang="0">
                <a:pos x="connsiteX29716" y="connsiteY29716"/>
              </a:cxn>
              <a:cxn ang="0">
                <a:pos x="connsiteX29717" y="connsiteY29717"/>
              </a:cxn>
              <a:cxn ang="0">
                <a:pos x="connsiteX29718" y="connsiteY29718"/>
              </a:cxn>
              <a:cxn ang="0">
                <a:pos x="connsiteX29719" y="connsiteY29719"/>
              </a:cxn>
              <a:cxn ang="0">
                <a:pos x="connsiteX29720" y="connsiteY29720"/>
              </a:cxn>
              <a:cxn ang="0">
                <a:pos x="connsiteX29721" y="connsiteY29721"/>
              </a:cxn>
              <a:cxn ang="0">
                <a:pos x="connsiteX29722" y="connsiteY29722"/>
              </a:cxn>
              <a:cxn ang="0">
                <a:pos x="connsiteX29723" y="connsiteY29723"/>
              </a:cxn>
              <a:cxn ang="0">
                <a:pos x="connsiteX29724" y="connsiteY29724"/>
              </a:cxn>
              <a:cxn ang="0">
                <a:pos x="connsiteX29725" y="connsiteY29725"/>
              </a:cxn>
              <a:cxn ang="0">
                <a:pos x="connsiteX29726" y="connsiteY29726"/>
              </a:cxn>
              <a:cxn ang="0">
                <a:pos x="connsiteX29727" y="connsiteY29727"/>
              </a:cxn>
              <a:cxn ang="0">
                <a:pos x="connsiteX29728" y="connsiteY29728"/>
              </a:cxn>
              <a:cxn ang="0">
                <a:pos x="connsiteX29729" y="connsiteY29729"/>
              </a:cxn>
              <a:cxn ang="0">
                <a:pos x="connsiteX29730" y="connsiteY29730"/>
              </a:cxn>
              <a:cxn ang="0">
                <a:pos x="connsiteX29731" y="connsiteY29731"/>
              </a:cxn>
              <a:cxn ang="0">
                <a:pos x="connsiteX29732" y="connsiteY29732"/>
              </a:cxn>
              <a:cxn ang="0">
                <a:pos x="connsiteX29733" y="connsiteY29733"/>
              </a:cxn>
              <a:cxn ang="0">
                <a:pos x="connsiteX29734" y="connsiteY29734"/>
              </a:cxn>
              <a:cxn ang="0">
                <a:pos x="connsiteX29735" y="connsiteY29735"/>
              </a:cxn>
              <a:cxn ang="0">
                <a:pos x="connsiteX29736" y="connsiteY29736"/>
              </a:cxn>
              <a:cxn ang="0">
                <a:pos x="connsiteX29737" y="connsiteY29737"/>
              </a:cxn>
              <a:cxn ang="0">
                <a:pos x="connsiteX29738" y="connsiteY29738"/>
              </a:cxn>
              <a:cxn ang="0">
                <a:pos x="connsiteX29739" y="connsiteY29739"/>
              </a:cxn>
              <a:cxn ang="0">
                <a:pos x="connsiteX29740" y="connsiteY29740"/>
              </a:cxn>
              <a:cxn ang="0">
                <a:pos x="connsiteX29741" y="connsiteY29741"/>
              </a:cxn>
              <a:cxn ang="0">
                <a:pos x="connsiteX29742" y="connsiteY29742"/>
              </a:cxn>
              <a:cxn ang="0">
                <a:pos x="connsiteX29743" y="connsiteY29743"/>
              </a:cxn>
              <a:cxn ang="0">
                <a:pos x="connsiteX29744" y="connsiteY29744"/>
              </a:cxn>
              <a:cxn ang="0">
                <a:pos x="connsiteX29745" y="connsiteY29745"/>
              </a:cxn>
              <a:cxn ang="0">
                <a:pos x="connsiteX29746" y="connsiteY29746"/>
              </a:cxn>
              <a:cxn ang="0">
                <a:pos x="connsiteX29747" y="connsiteY29747"/>
              </a:cxn>
              <a:cxn ang="0">
                <a:pos x="connsiteX29748" y="connsiteY29748"/>
              </a:cxn>
              <a:cxn ang="0">
                <a:pos x="connsiteX29749" y="connsiteY29749"/>
              </a:cxn>
              <a:cxn ang="0">
                <a:pos x="connsiteX29750" y="connsiteY29750"/>
              </a:cxn>
              <a:cxn ang="0">
                <a:pos x="connsiteX29751" y="connsiteY29751"/>
              </a:cxn>
              <a:cxn ang="0">
                <a:pos x="connsiteX29752" y="connsiteY29752"/>
              </a:cxn>
              <a:cxn ang="0">
                <a:pos x="connsiteX29753" y="connsiteY29753"/>
              </a:cxn>
              <a:cxn ang="0">
                <a:pos x="connsiteX29754" y="connsiteY29754"/>
              </a:cxn>
              <a:cxn ang="0">
                <a:pos x="connsiteX29755" y="connsiteY29755"/>
              </a:cxn>
              <a:cxn ang="0">
                <a:pos x="connsiteX29756" y="connsiteY29756"/>
              </a:cxn>
              <a:cxn ang="0">
                <a:pos x="connsiteX29757" y="connsiteY29757"/>
              </a:cxn>
              <a:cxn ang="0">
                <a:pos x="connsiteX29758" y="connsiteY29758"/>
              </a:cxn>
              <a:cxn ang="0">
                <a:pos x="connsiteX29759" y="connsiteY29759"/>
              </a:cxn>
              <a:cxn ang="0">
                <a:pos x="connsiteX29760" y="connsiteY29760"/>
              </a:cxn>
              <a:cxn ang="0">
                <a:pos x="connsiteX29761" y="connsiteY29761"/>
              </a:cxn>
              <a:cxn ang="0">
                <a:pos x="connsiteX29762" y="connsiteY29762"/>
              </a:cxn>
              <a:cxn ang="0">
                <a:pos x="connsiteX29763" y="connsiteY29763"/>
              </a:cxn>
              <a:cxn ang="0">
                <a:pos x="connsiteX29764" y="connsiteY29764"/>
              </a:cxn>
              <a:cxn ang="0">
                <a:pos x="connsiteX29765" y="connsiteY29765"/>
              </a:cxn>
              <a:cxn ang="0">
                <a:pos x="connsiteX29766" y="connsiteY29766"/>
              </a:cxn>
              <a:cxn ang="0">
                <a:pos x="connsiteX29767" y="connsiteY29767"/>
              </a:cxn>
              <a:cxn ang="0">
                <a:pos x="connsiteX29768" y="connsiteY29768"/>
              </a:cxn>
              <a:cxn ang="0">
                <a:pos x="connsiteX29769" y="connsiteY29769"/>
              </a:cxn>
              <a:cxn ang="0">
                <a:pos x="connsiteX29770" y="connsiteY29770"/>
              </a:cxn>
              <a:cxn ang="0">
                <a:pos x="connsiteX29771" y="connsiteY29771"/>
              </a:cxn>
              <a:cxn ang="0">
                <a:pos x="connsiteX29772" y="connsiteY29772"/>
              </a:cxn>
              <a:cxn ang="0">
                <a:pos x="connsiteX29773" y="connsiteY29773"/>
              </a:cxn>
              <a:cxn ang="0">
                <a:pos x="connsiteX29774" y="connsiteY29774"/>
              </a:cxn>
              <a:cxn ang="0">
                <a:pos x="connsiteX29775" y="connsiteY29775"/>
              </a:cxn>
              <a:cxn ang="0">
                <a:pos x="connsiteX29776" y="connsiteY29776"/>
              </a:cxn>
              <a:cxn ang="0">
                <a:pos x="connsiteX29777" y="connsiteY29777"/>
              </a:cxn>
              <a:cxn ang="0">
                <a:pos x="connsiteX29778" y="connsiteY29778"/>
              </a:cxn>
              <a:cxn ang="0">
                <a:pos x="connsiteX29779" y="connsiteY29779"/>
              </a:cxn>
              <a:cxn ang="0">
                <a:pos x="connsiteX29780" y="connsiteY29780"/>
              </a:cxn>
              <a:cxn ang="0">
                <a:pos x="connsiteX29781" y="connsiteY29781"/>
              </a:cxn>
              <a:cxn ang="0">
                <a:pos x="connsiteX29782" y="connsiteY29782"/>
              </a:cxn>
              <a:cxn ang="0">
                <a:pos x="connsiteX29783" y="connsiteY29783"/>
              </a:cxn>
              <a:cxn ang="0">
                <a:pos x="connsiteX29784" y="connsiteY29784"/>
              </a:cxn>
              <a:cxn ang="0">
                <a:pos x="connsiteX29785" y="connsiteY29785"/>
              </a:cxn>
              <a:cxn ang="0">
                <a:pos x="connsiteX29786" y="connsiteY29786"/>
              </a:cxn>
              <a:cxn ang="0">
                <a:pos x="connsiteX29787" y="connsiteY29787"/>
              </a:cxn>
              <a:cxn ang="0">
                <a:pos x="connsiteX29788" y="connsiteY29788"/>
              </a:cxn>
              <a:cxn ang="0">
                <a:pos x="connsiteX29789" y="connsiteY29789"/>
              </a:cxn>
              <a:cxn ang="0">
                <a:pos x="connsiteX29790" y="connsiteY29790"/>
              </a:cxn>
              <a:cxn ang="0">
                <a:pos x="connsiteX29791" y="connsiteY29791"/>
              </a:cxn>
              <a:cxn ang="0">
                <a:pos x="connsiteX29792" y="connsiteY29792"/>
              </a:cxn>
              <a:cxn ang="0">
                <a:pos x="connsiteX29793" y="connsiteY29793"/>
              </a:cxn>
              <a:cxn ang="0">
                <a:pos x="connsiteX29794" y="connsiteY29794"/>
              </a:cxn>
              <a:cxn ang="0">
                <a:pos x="connsiteX29795" y="connsiteY29795"/>
              </a:cxn>
              <a:cxn ang="0">
                <a:pos x="connsiteX29796" y="connsiteY29796"/>
              </a:cxn>
              <a:cxn ang="0">
                <a:pos x="connsiteX29797" y="connsiteY29797"/>
              </a:cxn>
              <a:cxn ang="0">
                <a:pos x="connsiteX29798" y="connsiteY29798"/>
              </a:cxn>
              <a:cxn ang="0">
                <a:pos x="connsiteX29799" y="connsiteY29799"/>
              </a:cxn>
              <a:cxn ang="0">
                <a:pos x="connsiteX29800" y="connsiteY29800"/>
              </a:cxn>
              <a:cxn ang="0">
                <a:pos x="connsiteX29801" y="connsiteY29801"/>
              </a:cxn>
              <a:cxn ang="0">
                <a:pos x="connsiteX29802" y="connsiteY29802"/>
              </a:cxn>
              <a:cxn ang="0">
                <a:pos x="connsiteX29803" y="connsiteY29803"/>
              </a:cxn>
              <a:cxn ang="0">
                <a:pos x="connsiteX29804" y="connsiteY29804"/>
              </a:cxn>
              <a:cxn ang="0">
                <a:pos x="connsiteX29805" y="connsiteY29805"/>
              </a:cxn>
              <a:cxn ang="0">
                <a:pos x="connsiteX29806" y="connsiteY29806"/>
              </a:cxn>
              <a:cxn ang="0">
                <a:pos x="connsiteX29807" y="connsiteY29807"/>
              </a:cxn>
              <a:cxn ang="0">
                <a:pos x="connsiteX29808" y="connsiteY29808"/>
              </a:cxn>
              <a:cxn ang="0">
                <a:pos x="connsiteX29809" y="connsiteY29809"/>
              </a:cxn>
              <a:cxn ang="0">
                <a:pos x="connsiteX29810" y="connsiteY29810"/>
              </a:cxn>
              <a:cxn ang="0">
                <a:pos x="connsiteX29811" y="connsiteY29811"/>
              </a:cxn>
              <a:cxn ang="0">
                <a:pos x="connsiteX29812" y="connsiteY29812"/>
              </a:cxn>
              <a:cxn ang="0">
                <a:pos x="connsiteX29813" y="connsiteY29813"/>
              </a:cxn>
              <a:cxn ang="0">
                <a:pos x="connsiteX29814" y="connsiteY29814"/>
              </a:cxn>
              <a:cxn ang="0">
                <a:pos x="connsiteX29815" y="connsiteY29815"/>
              </a:cxn>
              <a:cxn ang="0">
                <a:pos x="connsiteX29816" y="connsiteY29816"/>
              </a:cxn>
              <a:cxn ang="0">
                <a:pos x="connsiteX29817" y="connsiteY29817"/>
              </a:cxn>
              <a:cxn ang="0">
                <a:pos x="connsiteX29818" y="connsiteY29818"/>
              </a:cxn>
              <a:cxn ang="0">
                <a:pos x="connsiteX29819" y="connsiteY29819"/>
              </a:cxn>
              <a:cxn ang="0">
                <a:pos x="connsiteX29820" y="connsiteY29820"/>
              </a:cxn>
              <a:cxn ang="0">
                <a:pos x="connsiteX29821" y="connsiteY29821"/>
              </a:cxn>
              <a:cxn ang="0">
                <a:pos x="connsiteX29822" y="connsiteY29822"/>
              </a:cxn>
              <a:cxn ang="0">
                <a:pos x="connsiteX29823" y="connsiteY29823"/>
              </a:cxn>
              <a:cxn ang="0">
                <a:pos x="connsiteX29824" y="connsiteY29824"/>
              </a:cxn>
              <a:cxn ang="0">
                <a:pos x="connsiteX29825" y="connsiteY29825"/>
              </a:cxn>
              <a:cxn ang="0">
                <a:pos x="connsiteX29826" y="connsiteY29826"/>
              </a:cxn>
              <a:cxn ang="0">
                <a:pos x="connsiteX29827" y="connsiteY29827"/>
              </a:cxn>
              <a:cxn ang="0">
                <a:pos x="connsiteX29828" y="connsiteY29828"/>
              </a:cxn>
              <a:cxn ang="0">
                <a:pos x="connsiteX29829" y="connsiteY29829"/>
              </a:cxn>
              <a:cxn ang="0">
                <a:pos x="connsiteX29830" y="connsiteY29830"/>
              </a:cxn>
              <a:cxn ang="0">
                <a:pos x="connsiteX29831" y="connsiteY29831"/>
              </a:cxn>
              <a:cxn ang="0">
                <a:pos x="connsiteX29832" y="connsiteY29832"/>
              </a:cxn>
              <a:cxn ang="0">
                <a:pos x="connsiteX29833" y="connsiteY29833"/>
              </a:cxn>
              <a:cxn ang="0">
                <a:pos x="connsiteX29834" y="connsiteY29834"/>
              </a:cxn>
              <a:cxn ang="0">
                <a:pos x="connsiteX29835" y="connsiteY29835"/>
              </a:cxn>
              <a:cxn ang="0">
                <a:pos x="connsiteX29836" y="connsiteY29836"/>
              </a:cxn>
              <a:cxn ang="0">
                <a:pos x="connsiteX29837" y="connsiteY29837"/>
              </a:cxn>
              <a:cxn ang="0">
                <a:pos x="connsiteX29838" y="connsiteY29838"/>
              </a:cxn>
              <a:cxn ang="0">
                <a:pos x="connsiteX29839" y="connsiteY29839"/>
              </a:cxn>
              <a:cxn ang="0">
                <a:pos x="connsiteX29840" y="connsiteY29840"/>
              </a:cxn>
              <a:cxn ang="0">
                <a:pos x="connsiteX29841" y="connsiteY29841"/>
              </a:cxn>
              <a:cxn ang="0">
                <a:pos x="connsiteX29842" y="connsiteY29842"/>
              </a:cxn>
              <a:cxn ang="0">
                <a:pos x="connsiteX29843" y="connsiteY29843"/>
              </a:cxn>
              <a:cxn ang="0">
                <a:pos x="connsiteX29844" y="connsiteY29844"/>
              </a:cxn>
              <a:cxn ang="0">
                <a:pos x="connsiteX29845" y="connsiteY29845"/>
              </a:cxn>
              <a:cxn ang="0">
                <a:pos x="connsiteX29846" y="connsiteY29846"/>
              </a:cxn>
              <a:cxn ang="0">
                <a:pos x="connsiteX29847" y="connsiteY29847"/>
              </a:cxn>
              <a:cxn ang="0">
                <a:pos x="connsiteX29848" y="connsiteY29848"/>
              </a:cxn>
              <a:cxn ang="0">
                <a:pos x="connsiteX29849" y="connsiteY29849"/>
              </a:cxn>
              <a:cxn ang="0">
                <a:pos x="connsiteX29850" y="connsiteY29850"/>
              </a:cxn>
              <a:cxn ang="0">
                <a:pos x="connsiteX29851" y="connsiteY29851"/>
              </a:cxn>
              <a:cxn ang="0">
                <a:pos x="connsiteX29852" y="connsiteY29852"/>
              </a:cxn>
              <a:cxn ang="0">
                <a:pos x="connsiteX29853" y="connsiteY29853"/>
              </a:cxn>
              <a:cxn ang="0">
                <a:pos x="connsiteX29854" y="connsiteY29854"/>
              </a:cxn>
              <a:cxn ang="0">
                <a:pos x="connsiteX29855" y="connsiteY29855"/>
              </a:cxn>
              <a:cxn ang="0">
                <a:pos x="connsiteX29856" y="connsiteY29856"/>
              </a:cxn>
              <a:cxn ang="0">
                <a:pos x="connsiteX29857" y="connsiteY29857"/>
              </a:cxn>
              <a:cxn ang="0">
                <a:pos x="connsiteX29858" y="connsiteY29858"/>
              </a:cxn>
              <a:cxn ang="0">
                <a:pos x="connsiteX29859" y="connsiteY29859"/>
              </a:cxn>
              <a:cxn ang="0">
                <a:pos x="connsiteX29860" y="connsiteY29860"/>
              </a:cxn>
              <a:cxn ang="0">
                <a:pos x="connsiteX29861" y="connsiteY29861"/>
              </a:cxn>
              <a:cxn ang="0">
                <a:pos x="connsiteX29862" y="connsiteY29862"/>
              </a:cxn>
              <a:cxn ang="0">
                <a:pos x="connsiteX29863" y="connsiteY29863"/>
              </a:cxn>
              <a:cxn ang="0">
                <a:pos x="connsiteX29864" y="connsiteY29864"/>
              </a:cxn>
              <a:cxn ang="0">
                <a:pos x="connsiteX29865" y="connsiteY29865"/>
              </a:cxn>
              <a:cxn ang="0">
                <a:pos x="connsiteX29866" y="connsiteY29866"/>
              </a:cxn>
              <a:cxn ang="0">
                <a:pos x="connsiteX29867" y="connsiteY29867"/>
              </a:cxn>
              <a:cxn ang="0">
                <a:pos x="connsiteX29868" y="connsiteY29868"/>
              </a:cxn>
              <a:cxn ang="0">
                <a:pos x="connsiteX29869" y="connsiteY29869"/>
              </a:cxn>
              <a:cxn ang="0">
                <a:pos x="connsiteX29870" y="connsiteY29870"/>
              </a:cxn>
              <a:cxn ang="0">
                <a:pos x="connsiteX29871" y="connsiteY29871"/>
              </a:cxn>
              <a:cxn ang="0">
                <a:pos x="connsiteX29872" y="connsiteY29872"/>
              </a:cxn>
              <a:cxn ang="0">
                <a:pos x="connsiteX29873" y="connsiteY29873"/>
              </a:cxn>
              <a:cxn ang="0">
                <a:pos x="connsiteX29874" y="connsiteY29874"/>
              </a:cxn>
              <a:cxn ang="0">
                <a:pos x="connsiteX29875" y="connsiteY29875"/>
              </a:cxn>
              <a:cxn ang="0">
                <a:pos x="connsiteX29876" y="connsiteY29876"/>
              </a:cxn>
              <a:cxn ang="0">
                <a:pos x="connsiteX29877" y="connsiteY29877"/>
              </a:cxn>
              <a:cxn ang="0">
                <a:pos x="connsiteX29878" y="connsiteY29878"/>
              </a:cxn>
              <a:cxn ang="0">
                <a:pos x="connsiteX29879" y="connsiteY29879"/>
              </a:cxn>
              <a:cxn ang="0">
                <a:pos x="connsiteX29880" y="connsiteY29880"/>
              </a:cxn>
              <a:cxn ang="0">
                <a:pos x="connsiteX29881" y="connsiteY29881"/>
              </a:cxn>
              <a:cxn ang="0">
                <a:pos x="connsiteX29882" y="connsiteY29882"/>
              </a:cxn>
              <a:cxn ang="0">
                <a:pos x="connsiteX29883" y="connsiteY29883"/>
              </a:cxn>
              <a:cxn ang="0">
                <a:pos x="connsiteX29884" y="connsiteY29884"/>
              </a:cxn>
              <a:cxn ang="0">
                <a:pos x="connsiteX29885" y="connsiteY29885"/>
              </a:cxn>
              <a:cxn ang="0">
                <a:pos x="connsiteX29886" y="connsiteY29886"/>
              </a:cxn>
              <a:cxn ang="0">
                <a:pos x="connsiteX29887" y="connsiteY29887"/>
              </a:cxn>
              <a:cxn ang="0">
                <a:pos x="connsiteX29888" y="connsiteY29888"/>
              </a:cxn>
              <a:cxn ang="0">
                <a:pos x="connsiteX29889" y="connsiteY29889"/>
              </a:cxn>
              <a:cxn ang="0">
                <a:pos x="connsiteX29890" y="connsiteY29890"/>
              </a:cxn>
              <a:cxn ang="0">
                <a:pos x="connsiteX29891" y="connsiteY29891"/>
              </a:cxn>
              <a:cxn ang="0">
                <a:pos x="connsiteX29892" y="connsiteY29892"/>
              </a:cxn>
              <a:cxn ang="0">
                <a:pos x="connsiteX29893" y="connsiteY29893"/>
              </a:cxn>
              <a:cxn ang="0">
                <a:pos x="connsiteX29894" y="connsiteY29894"/>
              </a:cxn>
              <a:cxn ang="0">
                <a:pos x="connsiteX29895" y="connsiteY29895"/>
              </a:cxn>
              <a:cxn ang="0">
                <a:pos x="connsiteX29896" y="connsiteY29896"/>
              </a:cxn>
              <a:cxn ang="0">
                <a:pos x="connsiteX29897" y="connsiteY29897"/>
              </a:cxn>
              <a:cxn ang="0">
                <a:pos x="connsiteX29898" y="connsiteY29898"/>
              </a:cxn>
              <a:cxn ang="0">
                <a:pos x="connsiteX29899" y="connsiteY29899"/>
              </a:cxn>
              <a:cxn ang="0">
                <a:pos x="connsiteX29900" y="connsiteY29900"/>
              </a:cxn>
              <a:cxn ang="0">
                <a:pos x="connsiteX29901" y="connsiteY29901"/>
              </a:cxn>
              <a:cxn ang="0">
                <a:pos x="connsiteX29902" y="connsiteY29902"/>
              </a:cxn>
              <a:cxn ang="0">
                <a:pos x="connsiteX29903" y="connsiteY29903"/>
              </a:cxn>
              <a:cxn ang="0">
                <a:pos x="connsiteX29904" y="connsiteY29904"/>
              </a:cxn>
              <a:cxn ang="0">
                <a:pos x="connsiteX29905" y="connsiteY29905"/>
              </a:cxn>
              <a:cxn ang="0">
                <a:pos x="connsiteX29906" y="connsiteY29906"/>
              </a:cxn>
              <a:cxn ang="0">
                <a:pos x="connsiteX29907" y="connsiteY29907"/>
              </a:cxn>
              <a:cxn ang="0">
                <a:pos x="connsiteX29908" y="connsiteY29908"/>
              </a:cxn>
              <a:cxn ang="0">
                <a:pos x="connsiteX29909" y="connsiteY29909"/>
              </a:cxn>
              <a:cxn ang="0">
                <a:pos x="connsiteX29910" y="connsiteY29910"/>
              </a:cxn>
              <a:cxn ang="0">
                <a:pos x="connsiteX29911" y="connsiteY29911"/>
              </a:cxn>
              <a:cxn ang="0">
                <a:pos x="connsiteX29912" y="connsiteY29912"/>
              </a:cxn>
              <a:cxn ang="0">
                <a:pos x="connsiteX29913" y="connsiteY29913"/>
              </a:cxn>
              <a:cxn ang="0">
                <a:pos x="connsiteX29914" y="connsiteY29914"/>
              </a:cxn>
              <a:cxn ang="0">
                <a:pos x="connsiteX29915" y="connsiteY29915"/>
              </a:cxn>
              <a:cxn ang="0">
                <a:pos x="connsiteX29916" y="connsiteY29916"/>
              </a:cxn>
              <a:cxn ang="0">
                <a:pos x="connsiteX29917" y="connsiteY29917"/>
              </a:cxn>
              <a:cxn ang="0">
                <a:pos x="connsiteX29918" y="connsiteY29918"/>
              </a:cxn>
              <a:cxn ang="0">
                <a:pos x="connsiteX29919" y="connsiteY29919"/>
              </a:cxn>
              <a:cxn ang="0">
                <a:pos x="connsiteX29920" y="connsiteY29920"/>
              </a:cxn>
              <a:cxn ang="0">
                <a:pos x="connsiteX29921" y="connsiteY29921"/>
              </a:cxn>
              <a:cxn ang="0">
                <a:pos x="connsiteX29922" y="connsiteY29922"/>
              </a:cxn>
              <a:cxn ang="0">
                <a:pos x="connsiteX29923" y="connsiteY29923"/>
              </a:cxn>
              <a:cxn ang="0">
                <a:pos x="connsiteX29924" y="connsiteY29924"/>
              </a:cxn>
              <a:cxn ang="0">
                <a:pos x="connsiteX29925" y="connsiteY29925"/>
              </a:cxn>
              <a:cxn ang="0">
                <a:pos x="connsiteX29926" y="connsiteY29926"/>
              </a:cxn>
              <a:cxn ang="0">
                <a:pos x="connsiteX29927" y="connsiteY29927"/>
              </a:cxn>
              <a:cxn ang="0">
                <a:pos x="connsiteX29928" y="connsiteY29928"/>
              </a:cxn>
              <a:cxn ang="0">
                <a:pos x="connsiteX29929" y="connsiteY29929"/>
              </a:cxn>
              <a:cxn ang="0">
                <a:pos x="connsiteX29930" y="connsiteY29930"/>
              </a:cxn>
              <a:cxn ang="0">
                <a:pos x="connsiteX29931" y="connsiteY29931"/>
              </a:cxn>
              <a:cxn ang="0">
                <a:pos x="connsiteX29932" y="connsiteY29932"/>
              </a:cxn>
              <a:cxn ang="0">
                <a:pos x="connsiteX29933" y="connsiteY29933"/>
              </a:cxn>
              <a:cxn ang="0">
                <a:pos x="connsiteX29934" y="connsiteY29934"/>
              </a:cxn>
              <a:cxn ang="0">
                <a:pos x="connsiteX29935" y="connsiteY29935"/>
              </a:cxn>
              <a:cxn ang="0">
                <a:pos x="connsiteX29936" y="connsiteY29936"/>
              </a:cxn>
              <a:cxn ang="0">
                <a:pos x="connsiteX29937" y="connsiteY29937"/>
              </a:cxn>
              <a:cxn ang="0">
                <a:pos x="connsiteX29938" y="connsiteY29938"/>
              </a:cxn>
              <a:cxn ang="0">
                <a:pos x="connsiteX29939" y="connsiteY29939"/>
              </a:cxn>
              <a:cxn ang="0">
                <a:pos x="connsiteX29940" y="connsiteY29940"/>
              </a:cxn>
              <a:cxn ang="0">
                <a:pos x="connsiteX29941" y="connsiteY29941"/>
              </a:cxn>
              <a:cxn ang="0">
                <a:pos x="connsiteX29942" y="connsiteY29942"/>
              </a:cxn>
              <a:cxn ang="0">
                <a:pos x="connsiteX29943" y="connsiteY29943"/>
              </a:cxn>
              <a:cxn ang="0">
                <a:pos x="connsiteX29944" y="connsiteY29944"/>
              </a:cxn>
              <a:cxn ang="0">
                <a:pos x="connsiteX29945" y="connsiteY29945"/>
              </a:cxn>
              <a:cxn ang="0">
                <a:pos x="connsiteX29946" y="connsiteY29946"/>
              </a:cxn>
              <a:cxn ang="0">
                <a:pos x="connsiteX29947" y="connsiteY29947"/>
              </a:cxn>
              <a:cxn ang="0">
                <a:pos x="connsiteX29948" y="connsiteY29948"/>
              </a:cxn>
              <a:cxn ang="0">
                <a:pos x="connsiteX29949" y="connsiteY29949"/>
              </a:cxn>
              <a:cxn ang="0">
                <a:pos x="connsiteX29950" y="connsiteY29950"/>
              </a:cxn>
              <a:cxn ang="0">
                <a:pos x="connsiteX29951" y="connsiteY29951"/>
              </a:cxn>
              <a:cxn ang="0">
                <a:pos x="connsiteX29952" y="connsiteY29952"/>
              </a:cxn>
              <a:cxn ang="0">
                <a:pos x="connsiteX29953" y="connsiteY29953"/>
              </a:cxn>
              <a:cxn ang="0">
                <a:pos x="connsiteX29954" y="connsiteY29954"/>
              </a:cxn>
              <a:cxn ang="0">
                <a:pos x="connsiteX29955" y="connsiteY29955"/>
              </a:cxn>
              <a:cxn ang="0">
                <a:pos x="connsiteX29956" y="connsiteY29956"/>
              </a:cxn>
              <a:cxn ang="0">
                <a:pos x="connsiteX29957" y="connsiteY29957"/>
              </a:cxn>
              <a:cxn ang="0">
                <a:pos x="connsiteX29958" y="connsiteY29958"/>
              </a:cxn>
              <a:cxn ang="0">
                <a:pos x="connsiteX29959" y="connsiteY29959"/>
              </a:cxn>
              <a:cxn ang="0">
                <a:pos x="connsiteX29960" y="connsiteY29960"/>
              </a:cxn>
              <a:cxn ang="0">
                <a:pos x="connsiteX29961" y="connsiteY29961"/>
              </a:cxn>
              <a:cxn ang="0">
                <a:pos x="connsiteX29962" y="connsiteY29962"/>
              </a:cxn>
              <a:cxn ang="0">
                <a:pos x="connsiteX29963" y="connsiteY29963"/>
              </a:cxn>
              <a:cxn ang="0">
                <a:pos x="connsiteX29964" y="connsiteY29964"/>
              </a:cxn>
              <a:cxn ang="0">
                <a:pos x="connsiteX29965" y="connsiteY29965"/>
              </a:cxn>
              <a:cxn ang="0">
                <a:pos x="connsiteX29966" y="connsiteY29966"/>
              </a:cxn>
              <a:cxn ang="0">
                <a:pos x="connsiteX29967" y="connsiteY29967"/>
              </a:cxn>
              <a:cxn ang="0">
                <a:pos x="connsiteX29968" y="connsiteY29968"/>
              </a:cxn>
              <a:cxn ang="0">
                <a:pos x="connsiteX29969" y="connsiteY29969"/>
              </a:cxn>
              <a:cxn ang="0">
                <a:pos x="connsiteX29970" y="connsiteY29970"/>
              </a:cxn>
              <a:cxn ang="0">
                <a:pos x="connsiteX29971" y="connsiteY29971"/>
              </a:cxn>
              <a:cxn ang="0">
                <a:pos x="connsiteX29972" y="connsiteY29972"/>
              </a:cxn>
              <a:cxn ang="0">
                <a:pos x="connsiteX29973" y="connsiteY29973"/>
              </a:cxn>
              <a:cxn ang="0">
                <a:pos x="connsiteX29974" y="connsiteY29974"/>
              </a:cxn>
              <a:cxn ang="0">
                <a:pos x="connsiteX29975" y="connsiteY29975"/>
              </a:cxn>
              <a:cxn ang="0">
                <a:pos x="connsiteX29976" y="connsiteY29976"/>
              </a:cxn>
              <a:cxn ang="0">
                <a:pos x="connsiteX29977" y="connsiteY29977"/>
              </a:cxn>
              <a:cxn ang="0">
                <a:pos x="connsiteX29978" y="connsiteY29978"/>
              </a:cxn>
              <a:cxn ang="0">
                <a:pos x="connsiteX29979" y="connsiteY29979"/>
              </a:cxn>
              <a:cxn ang="0">
                <a:pos x="connsiteX29980" y="connsiteY29980"/>
              </a:cxn>
              <a:cxn ang="0">
                <a:pos x="connsiteX29981" y="connsiteY29981"/>
              </a:cxn>
              <a:cxn ang="0">
                <a:pos x="connsiteX29982" y="connsiteY29982"/>
              </a:cxn>
              <a:cxn ang="0">
                <a:pos x="connsiteX29983" y="connsiteY29983"/>
              </a:cxn>
              <a:cxn ang="0">
                <a:pos x="connsiteX29984" y="connsiteY29984"/>
              </a:cxn>
              <a:cxn ang="0">
                <a:pos x="connsiteX29985" y="connsiteY29985"/>
              </a:cxn>
              <a:cxn ang="0">
                <a:pos x="connsiteX29986" y="connsiteY29986"/>
              </a:cxn>
              <a:cxn ang="0">
                <a:pos x="connsiteX29987" y="connsiteY29987"/>
              </a:cxn>
              <a:cxn ang="0">
                <a:pos x="connsiteX29988" y="connsiteY29988"/>
              </a:cxn>
              <a:cxn ang="0">
                <a:pos x="connsiteX29989" y="connsiteY29989"/>
              </a:cxn>
              <a:cxn ang="0">
                <a:pos x="connsiteX29990" y="connsiteY29990"/>
              </a:cxn>
              <a:cxn ang="0">
                <a:pos x="connsiteX29991" y="connsiteY29991"/>
              </a:cxn>
              <a:cxn ang="0">
                <a:pos x="connsiteX29992" y="connsiteY29992"/>
              </a:cxn>
              <a:cxn ang="0">
                <a:pos x="connsiteX29993" y="connsiteY29993"/>
              </a:cxn>
              <a:cxn ang="0">
                <a:pos x="connsiteX29994" y="connsiteY29994"/>
              </a:cxn>
              <a:cxn ang="0">
                <a:pos x="connsiteX29995" y="connsiteY29995"/>
              </a:cxn>
              <a:cxn ang="0">
                <a:pos x="connsiteX29996" y="connsiteY29996"/>
              </a:cxn>
              <a:cxn ang="0">
                <a:pos x="connsiteX29997" y="connsiteY29997"/>
              </a:cxn>
              <a:cxn ang="0">
                <a:pos x="connsiteX29998" y="connsiteY29998"/>
              </a:cxn>
              <a:cxn ang="0">
                <a:pos x="connsiteX29999" y="connsiteY29999"/>
              </a:cxn>
              <a:cxn ang="0">
                <a:pos x="connsiteX30000" y="connsiteY30000"/>
              </a:cxn>
              <a:cxn ang="0">
                <a:pos x="connsiteX30001" y="connsiteY30001"/>
              </a:cxn>
              <a:cxn ang="0">
                <a:pos x="connsiteX30002" y="connsiteY30002"/>
              </a:cxn>
              <a:cxn ang="0">
                <a:pos x="connsiteX30003" y="connsiteY30003"/>
              </a:cxn>
              <a:cxn ang="0">
                <a:pos x="connsiteX30004" y="connsiteY30004"/>
              </a:cxn>
              <a:cxn ang="0">
                <a:pos x="connsiteX30005" y="connsiteY30005"/>
              </a:cxn>
              <a:cxn ang="0">
                <a:pos x="connsiteX30006" y="connsiteY30006"/>
              </a:cxn>
              <a:cxn ang="0">
                <a:pos x="connsiteX30007" y="connsiteY30007"/>
              </a:cxn>
              <a:cxn ang="0">
                <a:pos x="connsiteX30008" y="connsiteY30008"/>
              </a:cxn>
              <a:cxn ang="0">
                <a:pos x="connsiteX30009" y="connsiteY30009"/>
              </a:cxn>
              <a:cxn ang="0">
                <a:pos x="connsiteX30010" y="connsiteY30010"/>
              </a:cxn>
              <a:cxn ang="0">
                <a:pos x="connsiteX30011" y="connsiteY30011"/>
              </a:cxn>
              <a:cxn ang="0">
                <a:pos x="connsiteX30012" y="connsiteY30012"/>
              </a:cxn>
              <a:cxn ang="0">
                <a:pos x="connsiteX30013" y="connsiteY30013"/>
              </a:cxn>
              <a:cxn ang="0">
                <a:pos x="connsiteX30014" y="connsiteY30014"/>
              </a:cxn>
              <a:cxn ang="0">
                <a:pos x="connsiteX30015" y="connsiteY30015"/>
              </a:cxn>
              <a:cxn ang="0">
                <a:pos x="connsiteX30016" y="connsiteY30016"/>
              </a:cxn>
              <a:cxn ang="0">
                <a:pos x="connsiteX30017" y="connsiteY30017"/>
              </a:cxn>
              <a:cxn ang="0">
                <a:pos x="connsiteX30018" y="connsiteY30018"/>
              </a:cxn>
              <a:cxn ang="0">
                <a:pos x="connsiteX30019" y="connsiteY30019"/>
              </a:cxn>
              <a:cxn ang="0">
                <a:pos x="connsiteX30020" y="connsiteY30020"/>
              </a:cxn>
              <a:cxn ang="0">
                <a:pos x="connsiteX30021" y="connsiteY30021"/>
              </a:cxn>
              <a:cxn ang="0">
                <a:pos x="connsiteX30022" y="connsiteY30022"/>
              </a:cxn>
              <a:cxn ang="0">
                <a:pos x="connsiteX30023" y="connsiteY30023"/>
              </a:cxn>
              <a:cxn ang="0">
                <a:pos x="connsiteX30024" y="connsiteY30024"/>
              </a:cxn>
              <a:cxn ang="0">
                <a:pos x="connsiteX30025" y="connsiteY30025"/>
              </a:cxn>
              <a:cxn ang="0">
                <a:pos x="connsiteX30026" y="connsiteY30026"/>
              </a:cxn>
              <a:cxn ang="0">
                <a:pos x="connsiteX30027" y="connsiteY30027"/>
              </a:cxn>
              <a:cxn ang="0">
                <a:pos x="connsiteX30028" y="connsiteY30028"/>
              </a:cxn>
              <a:cxn ang="0">
                <a:pos x="connsiteX30029" y="connsiteY30029"/>
              </a:cxn>
              <a:cxn ang="0">
                <a:pos x="connsiteX30030" y="connsiteY30030"/>
              </a:cxn>
              <a:cxn ang="0">
                <a:pos x="connsiteX30031" y="connsiteY30031"/>
              </a:cxn>
              <a:cxn ang="0">
                <a:pos x="connsiteX30032" y="connsiteY30032"/>
              </a:cxn>
              <a:cxn ang="0">
                <a:pos x="connsiteX30033" y="connsiteY30033"/>
              </a:cxn>
              <a:cxn ang="0">
                <a:pos x="connsiteX30034" y="connsiteY30034"/>
              </a:cxn>
              <a:cxn ang="0">
                <a:pos x="connsiteX30035" y="connsiteY30035"/>
              </a:cxn>
              <a:cxn ang="0">
                <a:pos x="connsiteX30036" y="connsiteY30036"/>
              </a:cxn>
              <a:cxn ang="0">
                <a:pos x="connsiteX30037" y="connsiteY30037"/>
              </a:cxn>
              <a:cxn ang="0">
                <a:pos x="connsiteX30038" y="connsiteY30038"/>
              </a:cxn>
              <a:cxn ang="0">
                <a:pos x="connsiteX30039" y="connsiteY30039"/>
              </a:cxn>
              <a:cxn ang="0">
                <a:pos x="connsiteX30040" y="connsiteY30040"/>
              </a:cxn>
              <a:cxn ang="0">
                <a:pos x="connsiteX30041" y="connsiteY30041"/>
              </a:cxn>
              <a:cxn ang="0">
                <a:pos x="connsiteX30042" y="connsiteY30042"/>
              </a:cxn>
              <a:cxn ang="0">
                <a:pos x="connsiteX30043" y="connsiteY30043"/>
              </a:cxn>
              <a:cxn ang="0">
                <a:pos x="connsiteX30044" y="connsiteY30044"/>
              </a:cxn>
              <a:cxn ang="0">
                <a:pos x="connsiteX30045" y="connsiteY30045"/>
              </a:cxn>
              <a:cxn ang="0">
                <a:pos x="connsiteX30046" y="connsiteY30046"/>
              </a:cxn>
              <a:cxn ang="0">
                <a:pos x="connsiteX30047" y="connsiteY30047"/>
              </a:cxn>
              <a:cxn ang="0">
                <a:pos x="connsiteX30048" y="connsiteY30048"/>
              </a:cxn>
              <a:cxn ang="0">
                <a:pos x="connsiteX30049" y="connsiteY30049"/>
              </a:cxn>
              <a:cxn ang="0">
                <a:pos x="connsiteX30050" y="connsiteY30050"/>
              </a:cxn>
              <a:cxn ang="0">
                <a:pos x="connsiteX30051" y="connsiteY30051"/>
              </a:cxn>
              <a:cxn ang="0">
                <a:pos x="connsiteX30052" y="connsiteY30052"/>
              </a:cxn>
              <a:cxn ang="0">
                <a:pos x="connsiteX30053" y="connsiteY30053"/>
              </a:cxn>
              <a:cxn ang="0">
                <a:pos x="connsiteX30054" y="connsiteY30054"/>
              </a:cxn>
              <a:cxn ang="0">
                <a:pos x="connsiteX30055" y="connsiteY30055"/>
              </a:cxn>
              <a:cxn ang="0">
                <a:pos x="connsiteX30056" y="connsiteY30056"/>
              </a:cxn>
              <a:cxn ang="0">
                <a:pos x="connsiteX30057" y="connsiteY30057"/>
              </a:cxn>
              <a:cxn ang="0">
                <a:pos x="connsiteX30058" y="connsiteY30058"/>
              </a:cxn>
              <a:cxn ang="0">
                <a:pos x="connsiteX30059" y="connsiteY30059"/>
              </a:cxn>
              <a:cxn ang="0">
                <a:pos x="connsiteX30060" y="connsiteY30060"/>
              </a:cxn>
              <a:cxn ang="0">
                <a:pos x="connsiteX30061" y="connsiteY30061"/>
              </a:cxn>
              <a:cxn ang="0">
                <a:pos x="connsiteX30062" y="connsiteY30062"/>
              </a:cxn>
              <a:cxn ang="0">
                <a:pos x="connsiteX30063" y="connsiteY30063"/>
              </a:cxn>
              <a:cxn ang="0">
                <a:pos x="connsiteX30064" y="connsiteY30064"/>
              </a:cxn>
              <a:cxn ang="0">
                <a:pos x="connsiteX30065" y="connsiteY30065"/>
              </a:cxn>
              <a:cxn ang="0">
                <a:pos x="connsiteX30066" y="connsiteY30066"/>
              </a:cxn>
              <a:cxn ang="0">
                <a:pos x="connsiteX30067" y="connsiteY30067"/>
              </a:cxn>
              <a:cxn ang="0">
                <a:pos x="connsiteX30068" y="connsiteY30068"/>
              </a:cxn>
              <a:cxn ang="0">
                <a:pos x="connsiteX30069" y="connsiteY30069"/>
              </a:cxn>
              <a:cxn ang="0">
                <a:pos x="connsiteX30070" y="connsiteY30070"/>
              </a:cxn>
              <a:cxn ang="0">
                <a:pos x="connsiteX30071" y="connsiteY30071"/>
              </a:cxn>
              <a:cxn ang="0">
                <a:pos x="connsiteX30072" y="connsiteY30072"/>
              </a:cxn>
              <a:cxn ang="0">
                <a:pos x="connsiteX30073" y="connsiteY30073"/>
              </a:cxn>
              <a:cxn ang="0">
                <a:pos x="connsiteX30074" y="connsiteY30074"/>
              </a:cxn>
              <a:cxn ang="0">
                <a:pos x="connsiteX30075" y="connsiteY30075"/>
              </a:cxn>
              <a:cxn ang="0">
                <a:pos x="connsiteX30076" y="connsiteY30076"/>
              </a:cxn>
              <a:cxn ang="0">
                <a:pos x="connsiteX30077" y="connsiteY30077"/>
              </a:cxn>
              <a:cxn ang="0">
                <a:pos x="connsiteX30078" y="connsiteY30078"/>
              </a:cxn>
              <a:cxn ang="0">
                <a:pos x="connsiteX30079" y="connsiteY30079"/>
              </a:cxn>
              <a:cxn ang="0">
                <a:pos x="connsiteX30080" y="connsiteY30080"/>
              </a:cxn>
              <a:cxn ang="0">
                <a:pos x="connsiteX30081" y="connsiteY30081"/>
              </a:cxn>
              <a:cxn ang="0">
                <a:pos x="connsiteX30082" y="connsiteY30082"/>
              </a:cxn>
              <a:cxn ang="0">
                <a:pos x="connsiteX30083" y="connsiteY30083"/>
              </a:cxn>
              <a:cxn ang="0">
                <a:pos x="connsiteX30084" y="connsiteY30084"/>
              </a:cxn>
              <a:cxn ang="0">
                <a:pos x="connsiteX30085" y="connsiteY30085"/>
              </a:cxn>
              <a:cxn ang="0">
                <a:pos x="connsiteX30086" y="connsiteY30086"/>
              </a:cxn>
              <a:cxn ang="0">
                <a:pos x="connsiteX30087" y="connsiteY30087"/>
              </a:cxn>
              <a:cxn ang="0">
                <a:pos x="connsiteX30088" y="connsiteY30088"/>
              </a:cxn>
              <a:cxn ang="0">
                <a:pos x="connsiteX30089" y="connsiteY30089"/>
              </a:cxn>
              <a:cxn ang="0">
                <a:pos x="connsiteX30090" y="connsiteY30090"/>
              </a:cxn>
              <a:cxn ang="0">
                <a:pos x="connsiteX30091" y="connsiteY30091"/>
              </a:cxn>
              <a:cxn ang="0">
                <a:pos x="connsiteX30092" y="connsiteY30092"/>
              </a:cxn>
              <a:cxn ang="0">
                <a:pos x="connsiteX30093" y="connsiteY30093"/>
              </a:cxn>
              <a:cxn ang="0">
                <a:pos x="connsiteX30094" y="connsiteY30094"/>
              </a:cxn>
              <a:cxn ang="0">
                <a:pos x="connsiteX30095" y="connsiteY30095"/>
              </a:cxn>
              <a:cxn ang="0">
                <a:pos x="connsiteX30096" y="connsiteY30096"/>
              </a:cxn>
              <a:cxn ang="0">
                <a:pos x="connsiteX30097" y="connsiteY30097"/>
              </a:cxn>
              <a:cxn ang="0">
                <a:pos x="connsiteX30098" y="connsiteY30098"/>
              </a:cxn>
              <a:cxn ang="0">
                <a:pos x="connsiteX30099" y="connsiteY30099"/>
              </a:cxn>
              <a:cxn ang="0">
                <a:pos x="connsiteX30100" y="connsiteY30100"/>
              </a:cxn>
              <a:cxn ang="0">
                <a:pos x="connsiteX30101" y="connsiteY30101"/>
              </a:cxn>
              <a:cxn ang="0">
                <a:pos x="connsiteX30102" y="connsiteY30102"/>
              </a:cxn>
              <a:cxn ang="0">
                <a:pos x="connsiteX30103" y="connsiteY30103"/>
              </a:cxn>
              <a:cxn ang="0">
                <a:pos x="connsiteX30104" y="connsiteY30104"/>
              </a:cxn>
              <a:cxn ang="0">
                <a:pos x="connsiteX30105" y="connsiteY30105"/>
              </a:cxn>
              <a:cxn ang="0">
                <a:pos x="connsiteX30106" y="connsiteY30106"/>
              </a:cxn>
              <a:cxn ang="0">
                <a:pos x="connsiteX30107" y="connsiteY30107"/>
              </a:cxn>
              <a:cxn ang="0">
                <a:pos x="connsiteX30108" y="connsiteY30108"/>
              </a:cxn>
              <a:cxn ang="0">
                <a:pos x="connsiteX30109" y="connsiteY30109"/>
              </a:cxn>
              <a:cxn ang="0">
                <a:pos x="connsiteX30110" y="connsiteY30110"/>
              </a:cxn>
              <a:cxn ang="0">
                <a:pos x="connsiteX30111" y="connsiteY30111"/>
              </a:cxn>
              <a:cxn ang="0">
                <a:pos x="connsiteX30112" y="connsiteY30112"/>
              </a:cxn>
              <a:cxn ang="0">
                <a:pos x="connsiteX30113" y="connsiteY30113"/>
              </a:cxn>
              <a:cxn ang="0">
                <a:pos x="connsiteX30114" y="connsiteY30114"/>
              </a:cxn>
              <a:cxn ang="0">
                <a:pos x="connsiteX30115" y="connsiteY30115"/>
              </a:cxn>
              <a:cxn ang="0">
                <a:pos x="connsiteX30116" y="connsiteY30116"/>
              </a:cxn>
              <a:cxn ang="0">
                <a:pos x="connsiteX30117" y="connsiteY30117"/>
              </a:cxn>
              <a:cxn ang="0">
                <a:pos x="connsiteX30118" y="connsiteY30118"/>
              </a:cxn>
              <a:cxn ang="0">
                <a:pos x="connsiteX30119" y="connsiteY30119"/>
              </a:cxn>
              <a:cxn ang="0">
                <a:pos x="connsiteX30120" y="connsiteY30120"/>
              </a:cxn>
              <a:cxn ang="0">
                <a:pos x="connsiteX30121" y="connsiteY30121"/>
              </a:cxn>
              <a:cxn ang="0">
                <a:pos x="connsiteX30122" y="connsiteY30122"/>
              </a:cxn>
              <a:cxn ang="0">
                <a:pos x="connsiteX30123" y="connsiteY30123"/>
              </a:cxn>
              <a:cxn ang="0">
                <a:pos x="connsiteX30124" y="connsiteY30124"/>
              </a:cxn>
              <a:cxn ang="0">
                <a:pos x="connsiteX30125" y="connsiteY30125"/>
              </a:cxn>
              <a:cxn ang="0">
                <a:pos x="connsiteX30126" y="connsiteY30126"/>
              </a:cxn>
              <a:cxn ang="0">
                <a:pos x="connsiteX30127" y="connsiteY30127"/>
              </a:cxn>
              <a:cxn ang="0">
                <a:pos x="connsiteX30128" y="connsiteY30128"/>
              </a:cxn>
              <a:cxn ang="0">
                <a:pos x="connsiteX30129" y="connsiteY30129"/>
              </a:cxn>
              <a:cxn ang="0">
                <a:pos x="connsiteX30130" y="connsiteY30130"/>
              </a:cxn>
              <a:cxn ang="0">
                <a:pos x="connsiteX30131" y="connsiteY30131"/>
              </a:cxn>
              <a:cxn ang="0">
                <a:pos x="connsiteX30132" y="connsiteY30132"/>
              </a:cxn>
              <a:cxn ang="0">
                <a:pos x="connsiteX30133" y="connsiteY30133"/>
              </a:cxn>
              <a:cxn ang="0">
                <a:pos x="connsiteX30134" y="connsiteY30134"/>
              </a:cxn>
              <a:cxn ang="0">
                <a:pos x="connsiteX30135" y="connsiteY30135"/>
              </a:cxn>
              <a:cxn ang="0">
                <a:pos x="connsiteX30136" y="connsiteY30136"/>
              </a:cxn>
              <a:cxn ang="0">
                <a:pos x="connsiteX30137" y="connsiteY30137"/>
              </a:cxn>
              <a:cxn ang="0">
                <a:pos x="connsiteX30138" y="connsiteY30138"/>
              </a:cxn>
              <a:cxn ang="0">
                <a:pos x="connsiteX30139" y="connsiteY30139"/>
              </a:cxn>
              <a:cxn ang="0">
                <a:pos x="connsiteX30140" y="connsiteY30140"/>
              </a:cxn>
              <a:cxn ang="0">
                <a:pos x="connsiteX30141" y="connsiteY30141"/>
              </a:cxn>
              <a:cxn ang="0">
                <a:pos x="connsiteX30142" y="connsiteY30142"/>
              </a:cxn>
              <a:cxn ang="0">
                <a:pos x="connsiteX30143" y="connsiteY30143"/>
              </a:cxn>
              <a:cxn ang="0">
                <a:pos x="connsiteX30144" y="connsiteY30144"/>
              </a:cxn>
              <a:cxn ang="0">
                <a:pos x="connsiteX30145" y="connsiteY30145"/>
              </a:cxn>
              <a:cxn ang="0">
                <a:pos x="connsiteX30146" y="connsiteY30146"/>
              </a:cxn>
              <a:cxn ang="0">
                <a:pos x="connsiteX30147" y="connsiteY30147"/>
              </a:cxn>
              <a:cxn ang="0">
                <a:pos x="connsiteX30148" y="connsiteY30148"/>
              </a:cxn>
              <a:cxn ang="0">
                <a:pos x="connsiteX30149" y="connsiteY30149"/>
              </a:cxn>
              <a:cxn ang="0">
                <a:pos x="connsiteX30150" y="connsiteY30150"/>
              </a:cxn>
              <a:cxn ang="0">
                <a:pos x="connsiteX30151" y="connsiteY30151"/>
              </a:cxn>
              <a:cxn ang="0">
                <a:pos x="connsiteX30152" y="connsiteY30152"/>
              </a:cxn>
              <a:cxn ang="0">
                <a:pos x="connsiteX30153" y="connsiteY30153"/>
              </a:cxn>
              <a:cxn ang="0">
                <a:pos x="connsiteX30154" y="connsiteY30154"/>
              </a:cxn>
              <a:cxn ang="0">
                <a:pos x="connsiteX30155" y="connsiteY30155"/>
              </a:cxn>
              <a:cxn ang="0">
                <a:pos x="connsiteX30156" y="connsiteY30156"/>
              </a:cxn>
              <a:cxn ang="0">
                <a:pos x="connsiteX30157" y="connsiteY30157"/>
              </a:cxn>
              <a:cxn ang="0">
                <a:pos x="connsiteX30158" y="connsiteY30158"/>
              </a:cxn>
              <a:cxn ang="0">
                <a:pos x="connsiteX30159" y="connsiteY30159"/>
              </a:cxn>
              <a:cxn ang="0">
                <a:pos x="connsiteX30160" y="connsiteY30160"/>
              </a:cxn>
              <a:cxn ang="0">
                <a:pos x="connsiteX30161" y="connsiteY30161"/>
              </a:cxn>
              <a:cxn ang="0">
                <a:pos x="connsiteX30162" y="connsiteY30162"/>
              </a:cxn>
              <a:cxn ang="0">
                <a:pos x="connsiteX30163" y="connsiteY30163"/>
              </a:cxn>
              <a:cxn ang="0">
                <a:pos x="connsiteX30164" y="connsiteY30164"/>
              </a:cxn>
              <a:cxn ang="0">
                <a:pos x="connsiteX30165" y="connsiteY30165"/>
              </a:cxn>
              <a:cxn ang="0">
                <a:pos x="connsiteX30166" y="connsiteY30166"/>
              </a:cxn>
              <a:cxn ang="0">
                <a:pos x="connsiteX30167" y="connsiteY30167"/>
              </a:cxn>
              <a:cxn ang="0">
                <a:pos x="connsiteX30168" y="connsiteY30168"/>
              </a:cxn>
              <a:cxn ang="0">
                <a:pos x="connsiteX30169" y="connsiteY30169"/>
              </a:cxn>
              <a:cxn ang="0">
                <a:pos x="connsiteX30170" y="connsiteY30170"/>
              </a:cxn>
              <a:cxn ang="0">
                <a:pos x="connsiteX30171" y="connsiteY30171"/>
              </a:cxn>
              <a:cxn ang="0">
                <a:pos x="connsiteX30172" y="connsiteY30172"/>
              </a:cxn>
              <a:cxn ang="0">
                <a:pos x="connsiteX30173" y="connsiteY30173"/>
              </a:cxn>
              <a:cxn ang="0">
                <a:pos x="connsiteX30174" y="connsiteY30174"/>
              </a:cxn>
              <a:cxn ang="0">
                <a:pos x="connsiteX30175" y="connsiteY30175"/>
              </a:cxn>
              <a:cxn ang="0">
                <a:pos x="connsiteX30176" y="connsiteY30176"/>
              </a:cxn>
              <a:cxn ang="0">
                <a:pos x="connsiteX30177" y="connsiteY30177"/>
              </a:cxn>
              <a:cxn ang="0">
                <a:pos x="connsiteX30178" y="connsiteY30178"/>
              </a:cxn>
              <a:cxn ang="0">
                <a:pos x="connsiteX30179" y="connsiteY30179"/>
              </a:cxn>
              <a:cxn ang="0">
                <a:pos x="connsiteX30180" y="connsiteY30180"/>
              </a:cxn>
              <a:cxn ang="0">
                <a:pos x="connsiteX30181" y="connsiteY30181"/>
              </a:cxn>
              <a:cxn ang="0">
                <a:pos x="connsiteX30182" y="connsiteY30182"/>
              </a:cxn>
              <a:cxn ang="0">
                <a:pos x="connsiteX30183" y="connsiteY30183"/>
              </a:cxn>
              <a:cxn ang="0">
                <a:pos x="connsiteX30184" y="connsiteY30184"/>
              </a:cxn>
              <a:cxn ang="0">
                <a:pos x="connsiteX30185" y="connsiteY30185"/>
              </a:cxn>
              <a:cxn ang="0">
                <a:pos x="connsiteX30186" y="connsiteY30186"/>
              </a:cxn>
              <a:cxn ang="0">
                <a:pos x="connsiteX30187" y="connsiteY30187"/>
              </a:cxn>
              <a:cxn ang="0">
                <a:pos x="connsiteX30188" y="connsiteY30188"/>
              </a:cxn>
              <a:cxn ang="0">
                <a:pos x="connsiteX30189" y="connsiteY30189"/>
              </a:cxn>
              <a:cxn ang="0">
                <a:pos x="connsiteX30190" y="connsiteY30190"/>
              </a:cxn>
              <a:cxn ang="0">
                <a:pos x="connsiteX30191" y="connsiteY30191"/>
              </a:cxn>
              <a:cxn ang="0">
                <a:pos x="connsiteX30192" y="connsiteY30192"/>
              </a:cxn>
              <a:cxn ang="0">
                <a:pos x="connsiteX30193" y="connsiteY30193"/>
              </a:cxn>
              <a:cxn ang="0">
                <a:pos x="connsiteX30194" y="connsiteY30194"/>
              </a:cxn>
              <a:cxn ang="0">
                <a:pos x="connsiteX30195" y="connsiteY30195"/>
              </a:cxn>
              <a:cxn ang="0">
                <a:pos x="connsiteX30196" y="connsiteY30196"/>
              </a:cxn>
              <a:cxn ang="0">
                <a:pos x="connsiteX30197" y="connsiteY30197"/>
              </a:cxn>
              <a:cxn ang="0">
                <a:pos x="connsiteX30198" y="connsiteY30198"/>
              </a:cxn>
              <a:cxn ang="0">
                <a:pos x="connsiteX30199" y="connsiteY30199"/>
              </a:cxn>
              <a:cxn ang="0">
                <a:pos x="connsiteX30200" y="connsiteY30200"/>
              </a:cxn>
              <a:cxn ang="0">
                <a:pos x="connsiteX30201" y="connsiteY30201"/>
              </a:cxn>
              <a:cxn ang="0">
                <a:pos x="connsiteX30202" y="connsiteY30202"/>
              </a:cxn>
              <a:cxn ang="0">
                <a:pos x="connsiteX30203" y="connsiteY30203"/>
              </a:cxn>
              <a:cxn ang="0">
                <a:pos x="connsiteX30204" y="connsiteY30204"/>
              </a:cxn>
              <a:cxn ang="0">
                <a:pos x="connsiteX30205" y="connsiteY30205"/>
              </a:cxn>
              <a:cxn ang="0">
                <a:pos x="connsiteX30206" y="connsiteY30206"/>
              </a:cxn>
              <a:cxn ang="0">
                <a:pos x="connsiteX30207" y="connsiteY30207"/>
              </a:cxn>
              <a:cxn ang="0">
                <a:pos x="connsiteX30208" y="connsiteY30208"/>
              </a:cxn>
              <a:cxn ang="0">
                <a:pos x="connsiteX30209" y="connsiteY30209"/>
              </a:cxn>
              <a:cxn ang="0">
                <a:pos x="connsiteX30210" y="connsiteY30210"/>
              </a:cxn>
              <a:cxn ang="0">
                <a:pos x="connsiteX30211" y="connsiteY30211"/>
              </a:cxn>
              <a:cxn ang="0">
                <a:pos x="connsiteX30212" y="connsiteY30212"/>
              </a:cxn>
              <a:cxn ang="0">
                <a:pos x="connsiteX30213" y="connsiteY30213"/>
              </a:cxn>
              <a:cxn ang="0">
                <a:pos x="connsiteX30214" y="connsiteY30214"/>
              </a:cxn>
              <a:cxn ang="0">
                <a:pos x="connsiteX30215" y="connsiteY30215"/>
              </a:cxn>
              <a:cxn ang="0">
                <a:pos x="connsiteX30216" y="connsiteY30216"/>
              </a:cxn>
              <a:cxn ang="0">
                <a:pos x="connsiteX30217" y="connsiteY30217"/>
              </a:cxn>
              <a:cxn ang="0">
                <a:pos x="connsiteX30218" y="connsiteY30218"/>
              </a:cxn>
              <a:cxn ang="0">
                <a:pos x="connsiteX30219" y="connsiteY30219"/>
              </a:cxn>
              <a:cxn ang="0">
                <a:pos x="connsiteX30220" y="connsiteY30220"/>
              </a:cxn>
              <a:cxn ang="0">
                <a:pos x="connsiteX30221" y="connsiteY30221"/>
              </a:cxn>
              <a:cxn ang="0">
                <a:pos x="connsiteX30222" y="connsiteY30222"/>
              </a:cxn>
              <a:cxn ang="0">
                <a:pos x="connsiteX30223" y="connsiteY30223"/>
              </a:cxn>
              <a:cxn ang="0">
                <a:pos x="connsiteX30224" y="connsiteY30224"/>
              </a:cxn>
              <a:cxn ang="0">
                <a:pos x="connsiteX30225" y="connsiteY30225"/>
              </a:cxn>
              <a:cxn ang="0">
                <a:pos x="connsiteX30226" y="connsiteY30226"/>
              </a:cxn>
              <a:cxn ang="0">
                <a:pos x="connsiteX30227" y="connsiteY30227"/>
              </a:cxn>
              <a:cxn ang="0">
                <a:pos x="connsiteX30228" y="connsiteY30228"/>
              </a:cxn>
              <a:cxn ang="0">
                <a:pos x="connsiteX30229" y="connsiteY30229"/>
              </a:cxn>
              <a:cxn ang="0">
                <a:pos x="connsiteX30230" y="connsiteY30230"/>
              </a:cxn>
              <a:cxn ang="0">
                <a:pos x="connsiteX30231" y="connsiteY30231"/>
              </a:cxn>
              <a:cxn ang="0">
                <a:pos x="connsiteX30232" y="connsiteY30232"/>
              </a:cxn>
              <a:cxn ang="0">
                <a:pos x="connsiteX30233" y="connsiteY30233"/>
              </a:cxn>
              <a:cxn ang="0">
                <a:pos x="connsiteX30234" y="connsiteY30234"/>
              </a:cxn>
              <a:cxn ang="0">
                <a:pos x="connsiteX30235" y="connsiteY30235"/>
              </a:cxn>
              <a:cxn ang="0">
                <a:pos x="connsiteX30236" y="connsiteY30236"/>
              </a:cxn>
              <a:cxn ang="0">
                <a:pos x="connsiteX30237" y="connsiteY30237"/>
              </a:cxn>
              <a:cxn ang="0">
                <a:pos x="connsiteX30238" y="connsiteY30238"/>
              </a:cxn>
              <a:cxn ang="0">
                <a:pos x="connsiteX30239" y="connsiteY30239"/>
              </a:cxn>
              <a:cxn ang="0">
                <a:pos x="connsiteX30240" y="connsiteY30240"/>
              </a:cxn>
              <a:cxn ang="0">
                <a:pos x="connsiteX30241" y="connsiteY30241"/>
              </a:cxn>
              <a:cxn ang="0">
                <a:pos x="connsiteX30242" y="connsiteY30242"/>
              </a:cxn>
              <a:cxn ang="0">
                <a:pos x="connsiteX30243" y="connsiteY30243"/>
              </a:cxn>
              <a:cxn ang="0">
                <a:pos x="connsiteX30244" y="connsiteY30244"/>
              </a:cxn>
              <a:cxn ang="0">
                <a:pos x="connsiteX30245" y="connsiteY30245"/>
              </a:cxn>
              <a:cxn ang="0">
                <a:pos x="connsiteX30246" y="connsiteY30246"/>
              </a:cxn>
              <a:cxn ang="0">
                <a:pos x="connsiteX30247" y="connsiteY30247"/>
              </a:cxn>
              <a:cxn ang="0">
                <a:pos x="connsiteX30248" y="connsiteY30248"/>
              </a:cxn>
              <a:cxn ang="0">
                <a:pos x="connsiteX30249" y="connsiteY30249"/>
              </a:cxn>
              <a:cxn ang="0">
                <a:pos x="connsiteX30250" y="connsiteY30250"/>
              </a:cxn>
              <a:cxn ang="0">
                <a:pos x="connsiteX30251" y="connsiteY30251"/>
              </a:cxn>
              <a:cxn ang="0">
                <a:pos x="connsiteX30252" y="connsiteY30252"/>
              </a:cxn>
              <a:cxn ang="0">
                <a:pos x="connsiteX30253" y="connsiteY30253"/>
              </a:cxn>
              <a:cxn ang="0">
                <a:pos x="connsiteX30254" y="connsiteY30254"/>
              </a:cxn>
              <a:cxn ang="0">
                <a:pos x="connsiteX30255" y="connsiteY30255"/>
              </a:cxn>
              <a:cxn ang="0">
                <a:pos x="connsiteX30256" y="connsiteY30256"/>
              </a:cxn>
              <a:cxn ang="0">
                <a:pos x="connsiteX30257" y="connsiteY30257"/>
              </a:cxn>
              <a:cxn ang="0">
                <a:pos x="connsiteX30258" y="connsiteY30258"/>
              </a:cxn>
              <a:cxn ang="0">
                <a:pos x="connsiteX30259" y="connsiteY30259"/>
              </a:cxn>
              <a:cxn ang="0">
                <a:pos x="connsiteX30260" y="connsiteY30260"/>
              </a:cxn>
              <a:cxn ang="0">
                <a:pos x="connsiteX30261" y="connsiteY30261"/>
              </a:cxn>
              <a:cxn ang="0">
                <a:pos x="connsiteX30262" y="connsiteY30262"/>
              </a:cxn>
              <a:cxn ang="0">
                <a:pos x="connsiteX30263" y="connsiteY30263"/>
              </a:cxn>
              <a:cxn ang="0">
                <a:pos x="connsiteX30264" y="connsiteY30264"/>
              </a:cxn>
              <a:cxn ang="0">
                <a:pos x="connsiteX30265" y="connsiteY30265"/>
              </a:cxn>
              <a:cxn ang="0">
                <a:pos x="connsiteX30266" y="connsiteY30266"/>
              </a:cxn>
              <a:cxn ang="0">
                <a:pos x="connsiteX30267" y="connsiteY30267"/>
              </a:cxn>
              <a:cxn ang="0">
                <a:pos x="connsiteX30268" y="connsiteY30268"/>
              </a:cxn>
              <a:cxn ang="0">
                <a:pos x="connsiteX30269" y="connsiteY30269"/>
              </a:cxn>
              <a:cxn ang="0">
                <a:pos x="connsiteX30270" y="connsiteY30270"/>
              </a:cxn>
              <a:cxn ang="0">
                <a:pos x="connsiteX30271" y="connsiteY30271"/>
              </a:cxn>
              <a:cxn ang="0">
                <a:pos x="connsiteX30272" y="connsiteY30272"/>
              </a:cxn>
              <a:cxn ang="0">
                <a:pos x="connsiteX30273" y="connsiteY30273"/>
              </a:cxn>
              <a:cxn ang="0">
                <a:pos x="connsiteX30274" y="connsiteY30274"/>
              </a:cxn>
              <a:cxn ang="0">
                <a:pos x="connsiteX30275" y="connsiteY30275"/>
              </a:cxn>
              <a:cxn ang="0">
                <a:pos x="connsiteX30276" y="connsiteY30276"/>
              </a:cxn>
              <a:cxn ang="0">
                <a:pos x="connsiteX30277" y="connsiteY30277"/>
              </a:cxn>
              <a:cxn ang="0">
                <a:pos x="connsiteX30278" y="connsiteY30278"/>
              </a:cxn>
              <a:cxn ang="0">
                <a:pos x="connsiteX30279" y="connsiteY30279"/>
              </a:cxn>
              <a:cxn ang="0">
                <a:pos x="connsiteX30280" y="connsiteY30280"/>
              </a:cxn>
              <a:cxn ang="0">
                <a:pos x="connsiteX30281" y="connsiteY30281"/>
              </a:cxn>
              <a:cxn ang="0">
                <a:pos x="connsiteX30282" y="connsiteY30282"/>
              </a:cxn>
              <a:cxn ang="0">
                <a:pos x="connsiteX30283" y="connsiteY30283"/>
              </a:cxn>
              <a:cxn ang="0">
                <a:pos x="connsiteX30284" y="connsiteY30284"/>
              </a:cxn>
              <a:cxn ang="0">
                <a:pos x="connsiteX30285" y="connsiteY30285"/>
              </a:cxn>
              <a:cxn ang="0">
                <a:pos x="connsiteX30286" y="connsiteY30286"/>
              </a:cxn>
              <a:cxn ang="0">
                <a:pos x="connsiteX30287" y="connsiteY30287"/>
              </a:cxn>
              <a:cxn ang="0">
                <a:pos x="connsiteX30288" y="connsiteY30288"/>
              </a:cxn>
              <a:cxn ang="0">
                <a:pos x="connsiteX30289" y="connsiteY30289"/>
              </a:cxn>
              <a:cxn ang="0">
                <a:pos x="connsiteX30290" y="connsiteY30290"/>
              </a:cxn>
              <a:cxn ang="0">
                <a:pos x="connsiteX30291" y="connsiteY30291"/>
              </a:cxn>
              <a:cxn ang="0">
                <a:pos x="connsiteX30292" y="connsiteY30292"/>
              </a:cxn>
              <a:cxn ang="0">
                <a:pos x="connsiteX30293" y="connsiteY30293"/>
              </a:cxn>
              <a:cxn ang="0">
                <a:pos x="connsiteX30294" y="connsiteY30294"/>
              </a:cxn>
              <a:cxn ang="0">
                <a:pos x="connsiteX30295" y="connsiteY30295"/>
              </a:cxn>
              <a:cxn ang="0">
                <a:pos x="connsiteX30296" y="connsiteY30296"/>
              </a:cxn>
              <a:cxn ang="0">
                <a:pos x="connsiteX30297" y="connsiteY30297"/>
              </a:cxn>
              <a:cxn ang="0">
                <a:pos x="connsiteX30298" y="connsiteY30298"/>
              </a:cxn>
              <a:cxn ang="0">
                <a:pos x="connsiteX30299" y="connsiteY30299"/>
              </a:cxn>
              <a:cxn ang="0">
                <a:pos x="connsiteX30300" y="connsiteY30300"/>
              </a:cxn>
              <a:cxn ang="0">
                <a:pos x="connsiteX30301" y="connsiteY30301"/>
              </a:cxn>
              <a:cxn ang="0">
                <a:pos x="connsiteX30302" y="connsiteY30302"/>
              </a:cxn>
              <a:cxn ang="0">
                <a:pos x="connsiteX30303" y="connsiteY30303"/>
              </a:cxn>
              <a:cxn ang="0">
                <a:pos x="connsiteX30304" y="connsiteY30304"/>
              </a:cxn>
              <a:cxn ang="0">
                <a:pos x="connsiteX30305" y="connsiteY30305"/>
              </a:cxn>
              <a:cxn ang="0">
                <a:pos x="connsiteX30306" y="connsiteY30306"/>
              </a:cxn>
              <a:cxn ang="0">
                <a:pos x="connsiteX30307" y="connsiteY30307"/>
              </a:cxn>
              <a:cxn ang="0">
                <a:pos x="connsiteX30308" y="connsiteY30308"/>
              </a:cxn>
              <a:cxn ang="0">
                <a:pos x="connsiteX30309" y="connsiteY30309"/>
              </a:cxn>
              <a:cxn ang="0">
                <a:pos x="connsiteX30310" y="connsiteY30310"/>
              </a:cxn>
              <a:cxn ang="0">
                <a:pos x="connsiteX30311" y="connsiteY30311"/>
              </a:cxn>
              <a:cxn ang="0">
                <a:pos x="connsiteX30312" y="connsiteY30312"/>
              </a:cxn>
              <a:cxn ang="0">
                <a:pos x="connsiteX30313" y="connsiteY30313"/>
              </a:cxn>
              <a:cxn ang="0">
                <a:pos x="connsiteX30314" y="connsiteY30314"/>
              </a:cxn>
              <a:cxn ang="0">
                <a:pos x="connsiteX30315" y="connsiteY30315"/>
              </a:cxn>
              <a:cxn ang="0">
                <a:pos x="connsiteX30316" y="connsiteY30316"/>
              </a:cxn>
              <a:cxn ang="0">
                <a:pos x="connsiteX30317" y="connsiteY30317"/>
              </a:cxn>
              <a:cxn ang="0">
                <a:pos x="connsiteX30318" y="connsiteY30318"/>
              </a:cxn>
              <a:cxn ang="0">
                <a:pos x="connsiteX30319" y="connsiteY30319"/>
              </a:cxn>
              <a:cxn ang="0">
                <a:pos x="connsiteX30320" y="connsiteY30320"/>
              </a:cxn>
              <a:cxn ang="0">
                <a:pos x="connsiteX30321" y="connsiteY30321"/>
              </a:cxn>
              <a:cxn ang="0">
                <a:pos x="connsiteX30322" y="connsiteY30322"/>
              </a:cxn>
              <a:cxn ang="0">
                <a:pos x="connsiteX30323" y="connsiteY30323"/>
              </a:cxn>
              <a:cxn ang="0">
                <a:pos x="connsiteX30324" y="connsiteY30324"/>
              </a:cxn>
              <a:cxn ang="0">
                <a:pos x="connsiteX30325" y="connsiteY30325"/>
              </a:cxn>
              <a:cxn ang="0">
                <a:pos x="connsiteX30326" y="connsiteY30326"/>
              </a:cxn>
              <a:cxn ang="0">
                <a:pos x="connsiteX30327" y="connsiteY30327"/>
              </a:cxn>
              <a:cxn ang="0">
                <a:pos x="connsiteX30328" y="connsiteY30328"/>
              </a:cxn>
              <a:cxn ang="0">
                <a:pos x="connsiteX30329" y="connsiteY30329"/>
              </a:cxn>
              <a:cxn ang="0">
                <a:pos x="connsiteX30330" y="connsiteY30330"/>
              </a:cxn>
              <a:cxn ang="0">
                <a:pos x="connsiteX30331" y="connsiteY30331"/>
              </a:cxn>
              <a:cxn ang="0">
                <a:pos x="connsiteX30332" y="connsiteY30332"/>
              </a:cxn>
              <a:cxn ang="0">
                <a:pos x="connsiteX30333" y="connsiteY30333"/>
              </a:cxn>
              <a:cxn ang="0">
                <a:pos x="connsiteX30334" y="connsiteY30334"/>
              </a:cxn>
              <a:cxn ang="0">
                <a:pos x="connsiteX30335" y="connsiteY30335"/>
              </a:cxn>
              <a:cxn ang="0">
                <a:pos x="connsiteX30336" y="connsiteY30336"/>
              </a:cxn>
              <a:cxn ang="0">
                <a:pos x="connsiteX30337" y="connsiteY30337"/>
              </a:cxn>
              <a:cxn ang="0">
                <a:pos x="connsiteX30338" y="connsiteY30338"/>
              </a:cxn>
              <a:cxn ang="0">
                <a:pos x="connsiteX30339" y="connsiteY30339"/>
              </a:cxn>
              <a:cxn ang="0">
                <a:pos x="connsiteX30340" y="connsiteY30340"/>
              </a:cxn>
              <a:cxn ang="0">
                <a:pos x="connsiteX30341" y="connsiteY30341"/>
              </a:cxn>
              <a:cxn ang="0">
                <a:pos x="connsiteX30342" y="connsiteY30342"/>
              </a:cxn>
              <a:cxn ang="0">
                <a:pos x="connsiteX30343" y="connsiteY30343"/>
              </a:cxn>
              <a:cxn ang="0">
                <a:pos x="connsiteX30344" y="connsiteY30344"/>
              </a:cxn>
              <a:cxn ang="0">
                <a:pos x="connsiteX30345" y="connsiteY30345"/>
              </a:cxn>
              <a:cxn ang="0">
                <a:pos x="connsiteX30346" y="connsiteY30346"/>
              </a:cxn>
              <a:cxn ang="0">
                <a:pos x="connsiteX30347" y="connsiteY30347"/>
              </a:cxn>
              <a:cxn ang="0">
                <a:pos x="connsiteX30348" y="connsiteY30348"/>
              </a:cxn>
              <a:cxn ang="0">
                <a:pos x="connsiteX30349" y="connsiteY30349"/>
              </a:cxn>
              <a:cxn ang="0">
                <a:pos x="connsiteX30350" y="connsiteY30350"/>
              </a:cxn>
              <a:cxn ang="0">
                <a:pos x="connsiteX30351" y="connsiteY30351"/>
              </a:cxn>
              <a:cxn ang="0">
                <a:pos x="connsiteX30352" y="connsiteY30352"/>
              </a:cxn>
              <a:cxn ang="0">
                <a:pos x="connsiteX30353" y="connsiteY30353"/>
              </a:cxn>
              <a:cxn ang="0">
                <a:pos x="connsiteX30354" y="connsiteY30354"/>
              </a:cxn>
              <a:cxn ang="0">
                <a:pos x="connsiteX30355" y="connsiteY30355"/>
              </a:cxn>
              <a:cxn ang="0">
                <a:pos x="connsiteX30356" y="connsiteY30356"/>
              </a:cxn>
              <a:cxn ang="0">
                <a:pos x="connsiteX30357" y="connsiteY30357"/>
              </a:cxn>
              <a:cxn ang="0">
                <a:pos x="connsiteX30358" y="connsiteY30358"/>
              </a:cxn>
              <a:cxn ang="0">
                <a:pos x="connsiteX30359" y="connsiteY30359"/>
              </a:cxn>
              <a:cxn ang="0">
                <a:pos x="connsiteX30360" y="connsiteY30360"/>
              </a:cxn>
              <a:cxn ang="0">
                <a:pos x="connsiteX30361" y="connsiteY30361"/>
              </a:cxn>
              <a:cxn ang="0">
                <a:pos x="connsiteX30362" y="connsiteY30362"/>
              </a:cxn>
              <a:cxn ang="0">
                <a:pos x="connsiteX30363" y="connsiteY30363"/>
              </a:cxn>
              <a:cxn ang="0">
                <a:pos x="connsiteX30364" y="connsiteY30364"/>
              </a:cxn>
              <a:cxn ang="0">
                <a:pos x="connsiteX30365" y="connsiteY30365"/>
              </a:cxn>
              <a:cxn ang="0">
                <a:pos x="connsiteX30366" y="connsiteY30366"/>
              </a:cxn>
              <a:cxn ang="0">
                <a:pos x="connsiteX30367" y="connsiteY30367"/>
              </a:cxn>
              <a:cxn ang="0">
                <a:pos x="connsiteX30368" y="connsiteY30368"/>
              </a:cxn>
              <a:cxn ang="0">
                <a:pos x="connsiteX30369" y="connsiteY30369"/>
              </a:cxn>
              <a:cxn ang="0">
                <a:pos x="connsiteX30370" y="connsiteY30370"/>
              </a:cxn>
              <a:cxn ang="0">
                <a:pos x="connsiteX30371" y="connsiteY30371"/>
              </a:cxn>
              <a:cxn ang="0">
                <a:pos x="connsiteX30372" y="connsiteY30372"/>
              </a:cxn>
              <a:cxn ang="0">
                <a:pos x="connsiteX30373" y="connsiteY30373"/>
              </a:cxn>
              <a:cxn ang="0">
                <a:pos x="connsiteX30374" y="connsiteY30374"/>
              </a:cxn>
              <a:cxn ang="0">
                <a:pos x="connsiteX30375" y="connsiteY30375"/>
              </a:cxn>
              <a:cxn ang="0">
                <a:pos x="connsiteX30376" y="connsiteY30376"/>
              </a:cxn>
              <a:cxn ang="0">
                <a:pos x="connsiteX30377" y="connsiteY30377"/>
              </a:cxn>
              <a:cxn ang="0">
                <a:pos x="connsiteX30378" y="connsiteY30378"/>
              </a:cxn>
              <a:cxn ang="0">
                <a:pos x="connsiteX30379" y="connsiteY30379"/>
              </a:cxn>
              <a:cxn ang="0">
                <a:pos x="connsiteX30380" y="connsiteY30380"/>
              </a:cxn>
              <a:cxn ang="0">
                <a:pos x="connsiteX30381" y="connsiteY30381"/>
              </a:cxn>
              <a:cxn ang="0">
                <a:pos x="connsiteX30382" y="connsiteY30382"/>
              </a:cxn>
              <a:cxn ang="0">
                <a:pos x="connsiteX30383" y="connsiteY30383"/>
              </a:cxn>
              <a:cxn ang="0">
                <a:pos x="connsiteX30384" y="connsiteY30384"/>
              </a:cxn>
              <a:cxn ang="0">
                <a:pos x="connsiteX30385" y="connsiteY30385"/>
              </a:cxn>
              <a:cxn ang="0">
                <a:pos x="connsiteX30386" y="connsiteY30386"/>
              </a:cxn>
              <a:cxn ang="0">
                <a:pos x="connsiteX30387" y="connsiteY30387"/>
              </a:cxn>
              <a:cxn ang="0">
                <a:pos x="connsiteX30388" y="connsiteY30388"/>
              </a:cxn>
              <a:cxn ang="0">
                <a:pos x="connsiteX30389" y="connsiteY30389"/>
              </a:cxn>
              <a:cxn ang="0">
                <a:pos x="connsiteX30390" y="connsiteY30390"/>
              </a:cxn>
              <a:cxn ang="0">
                <a:pos x="connsiteX30391" y="connsiteY30391"/>
              </a:cxn>
              <a:cxn ang="0">
                <a:pos x="connsiteX30392" y="connsiteY30392"/>
              </a:cxn>
              <a:cxn ang="0">
                <a:pos x="connsiteX30393" y="connsiteY30393"/>
              </a:cxn>
              <a:cxn ang="0">
                <a:pos x="connsiteX30394" y="connsiteY30394"/>
              </a:cxn>
              <a:cxn ang="0">
                <a:pos x="connsiteX30395" y="connsiteY30395"/>
              </a:cxn>
              <a:cxn ang="0">
                <a:pos x="connsiteX30396" y="connsiteY30396"/>
              </a:cxn>
              <a:cxn ang="0">
                <a:pos x="connsiteX30397" y="connsiteY30397"/>
              </a:cxn>
              <a:cxn ang="0">
                <a:pos x="connsiteX30398" y="connsiteY30398"/>
              </a:cxn>
              <a:cxn ang="0">
                <a:pos x="connsiteX30399" y="connsiteY30399"/>
              </a:cxn>
              <a:cxn ang="0">
                <a:pos x="connsiteX30400" y="connsiteY30400"/>
              </a:cxn>
              <a:cxn ang="0">
                <a:pos x="connsiteX30401" y="connsiteY30401"/>
              </a:cxn>
              <a:cxn ang="0">
                <a:pos x="connsiteX30402" y="connsiteY30402"/>
              </a:cxn>
              <a:cxn ang="0">
                <a:pos x="connsiteX30403" y="connsiteY30403"/>
              </a:cxn>
              <a:cxn ang="0">
                <a:pos x="connsiteX30404" y="connsiteY30404"/>
              </a:cxn>
              <a:cxn ang="0">
                <a:pos x="connsiteX30405" y="connsiteY30405"/>
              </a:cxn>
              <a:cxn ang="0">
                <a:pos x="connsiteX30406" y="connsiteY30406"/>
              </a:cxn>
              <a:cxn ang="0">
                <a:pos x="connsiteX30407" y="connsiteY30407"/>
              </a:cxn>
              <a:cxn ang="0">
                <a:pos x="connsiteX30408" y="connsiteY30408"/>
              </a:cxn>
              <a:cxn ang="0">
                <a:pos x="connsiteX30409" y="connsiteY30409"/>
              </a:cxn>
              <a:cxn ang="0">
                <a:pos x="connsiteX30410" y="connsiteY30410"/>
              </a:cxn>
              <a:cxn ang="0">
                <a:pos x="connsiteX30411" y="connsiteY30411"/>
              </a:cxn>
              <a:cxn ang="0">
                <a:pos x="connsiteX30412" y="connsiteY30412"/>
              </a:cxn>
              <a:cxn ang="0">
                <a:pos x="connsiteX30413" y="connsiteY30413"/>
              </a:cxn>
              <a:cxn ang="0">
                <a:pos x="connsiteX30414" y="connsiteY30414"/>
              </a:cxn>
              <a:cxn ang="0">
                <a:pos x="connsiteX30415" y="connsiteY30415"/>
              </a:cxn>
              <a:cxn ang="0">
                <a:pos x="connsiteX30416" y="connsiteY30416"/>
              </a:cxn>
              <a:cxn ang="0">
                <a:pos x="connsiteX30417" y="connsiteY30417"/>
              </a:cxn>
              <a:cxn ang="0">
                <a:pos x="connsiteX30418" y="connsiteY30418"/>
              </a:cxn>
              <a:cxn ang="0">
                <a:pos x="connsiteX30419" y="connsiteY30419"/>
              </a:cxn>
              <a:cxn ang="0">
                <a:pos x="connsiteX30420" y="connsiteY30420"/>
              </a:cxn>
              <a:cxn ang="0">
                <a:pos x="connsiteX30421" y="connsiteY30421"/>
              </a:cxn>
              <a:cxn ang="0">
                <a:pos x="connsiteX30422" y="connsiteY30422"/>
              </a:cxn>
              <a:cxn ang="0">
                <a:pos x="connsiteX30423" y="connsiteY30423"/>
              </a:cxn>
              <a:cxn ang="0">
                <a:pos x="connsiteX30424" y="connsiteY30424"/>
              </a:cxn>
              <a:cxn ang="0">
                <a:pos x="connsiteX30425" y="connsiteY30425"/>
              </a:cxn>
              <a:cxn ang="0">
                <a:pos x="connsiteX30426" y="connsiteY30426"/>
              </a:cxn>
              <a:cxn ang="0">
                <a:pos x="connsiteX30427" y="connsiteY30427"/>
              </a:cxn>
              <a:cxn ang="0">
                <a:pos x="connsiteX30428" y="connsiteY30428"/>
              </a:cxn>
              <a:cxn ang="0">
                <a:pos x="connsiteX30429" y="connsiteY30429"/>
              </a:cxn>
              <a:cxn ang="0">
                <a:pos x="connsiteX30430" y="connsiteY30430"/>
              </a:cxn>
              <a:cxn ang="0">
                <a:pos x="connsiteX30431" y="connsiteY30431"/>
              </a:cxn>
              <a:cxn ang="0">
                <a:pos x="connsiteX30432" y="connsiteY30432"/>
              </a:cxn>
              <a:cxn ang="0">
                <a:pos x="connsiteX30433" y="connsiteY30433"/>
              </a:cxn>
              <a:cxn ang="0">
                <a:pos x="connsiteX30434" y="connsiteY30434"/>
              </a:cxn>
              <a:cxn ang="0">
                <a:pos x="connsiteX30435" y="connsiteY30435"/>
              </a:cxn>
              <a:cxn ang="0">
                <a:pos x="connsiteX30436" y="connsiteY30436"/>
              </a:cxn>
              <a:cxn ang="0">
                <a:pos x="connsiteX30437" y="connsiteY30437"/>
              </a:cxn>
              <a:cxn ang="0">
                <a:pos x="connsiteX30438" y="connsiteY30438"/>
              </a:cxn>
              <a:cxn ang="0">
                <a:pos x="connsiteX30439" y="connsiteY30439"/>
              </a:cxn>
              <a:cxn ang="0">
                <a:pos x="connsiteX30440" y="connsiteY30440"/>
              </a:cxn>
              <a:cxn ang="0">
                <a:pos x="connsiteX30441" y="connsiteY30441"/>
              </a:cxn>
              <a:cxn ang="0">
                <a:pos x="connsiteX30442" y="connsiteY30442"/>
              </a:cxn>
              <a:cxn ang="0">
                <a:pos x="connsiteX30443" y="connsiteY30443"/>
              </a:cxn>
              <a:cxn ang="0">
                <a:pos x="connsiteX30444" y="connsiteY30444"/>
              </a:cxn>
              <a:cxn ang="0">
                <a:pos x="connsiteX30445" y="connsiteY30445"/>
              </a:cxn>
              <a:cxn ang="0">
                <a:pos x="connsiteX30446" y="connsiteY30446"/>
              </a:cxn>
              <a:cxn ang="0">
                <a:pos x="connsiteX30447" y="connsiteY30447"/>
              </a:cxn>
              <a:cxn ang="0">
                <a:pos x="connsiteX30448" y="connsiteY30448"/>
              </a:cxn>
              <a:cxn ang="0">
                <a:pos x="connsiteX30449" y="connsiteY30449"/>
              </a:cxn>
              <a:cxn ang="0">
                <a:pos x="connsiteX30450" y="connsiteY30450"/>
              </a:cxn>
              <a:cxn ang="0">
                <a:pos x="connsiteX30451" y="connsiteY30451"/>
              </a:cxn>
              <a:cxn ang="0">
                <a:pos x="connsiteX30452" y="connsiteY30452"/>
              </a:cxn>
              <a:cxn ang="0">
                <a:pos x="connsiteX30453" y="connsiteY30453"/>
              </a:cxn>
              <a:cxn ang="0">
                <a:pos x="connsiteX30454" y="connsiteY30454"/>
              </a:cxn>
              <a:cxn ang="0">
                <a:pos x="connsiteX30455" y="connsiteY30455"/>
              </a:cxn>
              <a:cxn ang="0">
                <a:pos x="connsiteX30456" y="connsiteY30456"/>
              </a:cxn>
              <a:cxn ang="0">
                <a:pos x="connsiteX30457" y="connsiteY30457"/>
              </a:cxn>
              <a:cxn ang="0">
                <a:pos x="connsiteX30458" y="connsiteY30458"/>
              </a:cxn>
              <a:cxn ang="0">
                <a:pos x="connsiteX30459" y="connsiteY30459"/>
              </a:cxn>
              <a:cxn ang="0">
                <a:pos x="connsiteX30460" y="connsiteY30460"/>
              </a:cxn>
              <a:cxn ang="0">
                <a:pos x="connsiteX30461" y="connsiteY30461"/>
              </a:cxn>
              <a:cxn ang="0">
                <a:pos x="connsiteX30462" y="connsiteY30462"/>
              </a:cxn>
              <a:cxn ang="0">
                <a:pos x="connsiteX30463" y="connsiteY30463"/>
              </a:cxn>
              <a:cxn ang="0">
                <a:pos x="connsiteX30464" y="connsiteY30464"/>
              </a:cxn>
              <a:cxn ang="0">
                <a:pos x="connsiteX30465" y="connsiteY30465"/>
              </a:cxn>
              <a:cxn ang="0">
                <a:pos x="connsiteX30466" y="connsiteY30466"/>
              </a:cxn>
              <a:cxn ang="0">
                <a:pos x="connsiteX30467" y="connsiteY30467"/>
              </a:cxn>
              <a:cxn ang="0">
                <a:pos x="connsiteX30468" y="connsiteY30468"/>
              </a:cxn>
              <a:cxn ang="0">
                <a:pos x="connsiteX30469" y="connsiteY30469"/>
              </a:cxn>
              <a:cxn ang="0">
                <a:pos x="connsiteX30470" y="connsiteY30470"/>
              </a:cxn>
              <a:cxn ang="0">
                <a:pos x="connsiteX30471" y="connsiteY30471"/>
              </a:cxn>
              <a:cxn ang="0">
                <a:pos x="connsiteX30472" y="connsiteY30472"/>
              </a:cxn>
              <a:cxn ang="0">
                <a:pos x="connsiteX30473" y="connsiteY30473"/>
              </a:cxn>
              <a:cxn ang="0">
                <a:pos x="connsiteX30474" y="connsiteY30474"/>
              </a:cxn>
              <a:cxn ang="0">
                <a:pos x="connsiteX30475" y="connsiteY30475"/>
              </a:cxn>
              <a:cxn ang="0">
                <a:pos x="connsiteX30476" y="connsiteY30476"/>
              </a:cxn>
              <a:cxn ang="0">
                <a:pos x="connsiteX30477" y="connsiteY30477"/>
              </a:cxn>
              <a:cxn ang="0">
                <a:pos x="connsiteX30478" y="connsiteY30478"/>
              </a:cxn>
              <a:cxn ang="0">
                <a:pos x="connsiteX30479" y="connsiteY30479"/>
              </a:cxn>
              <a:cxn ang="0">
                <a:pos x="connsiteX30480" y="connsiteY30480"/>
              </a:cxn>
              <a:cxn ang="0">
                <a:pos x="connsiteX30481" y="connsiteY30481"/>
              </a:cxn>
              <a:cxn ang="0">
                <a:pos x="connsiteX30482" y="connsiteY30482"/>
              </a:cxn>
              <a:cxn ang="0">
                <a:pos x="connsiteX30483" y="connsiteY30483"/>
              </a:cxn>
              <a:cxn ang="0">
                <a:pos x="connsiteX30484" y="connsiteY30484"/>
              </a:cxn>
              <a:cxn ang="0">
                <a:pos x="connsiteX30485" y="connsiteY30485"/>
              </a:cxn>
              <a:cxn ang="0">
                <a:pos x="connsiteX30486" y="connsiteY30486"/>
              </a:cxn>
              <a:cxn ang="0">
                <a:pos x="connsiteX30487" y="connsiteY30487"/>
              </a:cxn>
              <a:cxn ang="0">
                <a:pos x="connsiteX30488" y="connsiteY30488"/>
              </a:cxn>
              <a:cxn ang="0">
                <a:pos x="connsiteX30489" y="connsiteY30489"/>
              </a:cxn>
              <a:cxn ang="0">
                <a:pos x="connsiteX30490" y="connsiteY30490"/>
              </a:cxn>
              <a:cxn ang="0">
                <a:pos x="connsiteX30491" y="connsiteY30491"/>
              </a:cxn>
              <a:cxn ang="0">
                <a:pos x="connsiteX30492" y="connsiteY30492"/>
              </a:cxn>
              <a:cxn ang="0">
                <a:pos x="connsiteX30493" y="connsiteY30493"/>
              </a:cxn>
              <a:cxn ang="0">
                <a:pos x="connsiteX30494" y="connsiteY30494"/>
              </a:cxn>
              <a:cxn ang="0">
                <a:pos x="connsiteX30495" y="connsiteY30495"/>
              </a:cxn>
              <a:cxn ang="0">
                <a:pos x="connsiteX30496" y="connsiteY30496"/>
              </a:cxn>
              <a:cxn ang="0">
                <a:pos x="connsiteX30497" y="connsiteY30497"/>
              </a:cxn>
              <a:cxn ang="0">
                <a:pos x="connsiteX30498" y="connsiteY30498"/>
              </a:cxn>
              <a:cxn ang="0">
                <a:pos x="connsiteX30499" y="connsiteY30499"/>
              </a:cxn>
              <a:cxn ang="0">
                <a:pos x="connsiteX30500" y="connsiteY30500"/>
              </a:cxn>
              <a:cxn ang="0">
                <a:pos x="connsiteX30501" y="connsiteY30501"/>
              </a:cxn>
              <a:cxn ang="0">
                <a:pos x="connsiteX30502" y="connsiteY30502"/>
              </a:cxn>
              <a:cxn ang="0">
                <a:pos x="connsiteX30503" y="connsiteY30503"/>
              </a:cxn>
              <a:cxn ang="0">
                <a:pos x="connsiteX30504" y="connsiteY30504"/>
              </a:cxn>
              <a:cxn ang="0">
                <a:pos x="connsiteX30505" y="connsiteY30505"/>
              </a:cxn>
              <a:cxn ang="0">
                <a:pos x="connsiteX30506" y="connsiteY30506"/>
              </a:cxn>
              <a:cxn ang="0">
                <a:pos x="connsiteX30507" y="connsiteY30507"/>
              </a:cxn>
              <a:cxn ang="0">
                <a:pos x="connsiteX30508" y="connsiteY30508"/>
              </a:cxn>
              <a:cxn ang="0">
                <a:pos x="connsiteX30509" y="connsiteY30509"/>
              </a:cxn>
              <a:cxn ang="0">
                <a:pos x="connsiteX30510" y="connsiteY30510"/>
              </a:cxn>
              <a:cxn ang="0">
                <a:pos x="connsiteX30511" y="connsiteY30511"/>
              </a:cxn>
              <a:cxn ang="0">
                <a:pos x="connsiteX30512" y="connsiteY30512"/>
              </a:cxn>
              <a:cxn ang="0">
                <a:pos x="connsiteX30513" y="connsiteY30513"/>
              </a:cxn>
              <a:cxn ang="0">
                <a:pos x="connsiteX30514" y="connsiteY30514"/>
              </a:cxn>
              <a:cxn ang="0">
                <a:pos x="connsiteX30515" y="connsiteY30515"/>
              </a:cxn>
              <a:cxn ang="0">
                <a:pos x="connsiteX30516" y="connsiteY30516"/>
              </a:cxn>
              <a:cxn ang="0">
                <a:pos x="connsiteX30517" y="connsiteY30517"/>
              </a:cxn>
              <a:cxn ang="0">
                <a:pos x="connsiteX30518" y="connsiteY30518"/>
              </a:cxn>
              <a:cxn ang="0">
                <a:pos x="connsiteX30519" y="connsiteY30519"/>
              </a:cxn>
              <a:cxn ang="0">
                <a:pos x="connsiteX30520" y="connsiteY30520"/>
              </a:cxn>
              <a:cxn ang="0">
                <a:pos x="connsiteX30521" y="connsiteY30521"/>
              </a:cxn>
              <a:cxn ang="0">
                <a:pos x="connsiteX30522" y="connsiteY30522"/>
              </a:cxn>
              <a:cxn ang="0">
                <a:pos x="connsiteX30523" y="connsiteY30523"/>
              </a:cxn>
              <a:cxn ang="0">
                <a:pos x="connsiteX30524" y="connsiteY30524"/>
              </a:cxn>
              <a:cxn ang="0">
                <a:pos x="connsiteX30525" y="connsiteY30525"/>
              </a:cxn>
              <a:cxn ang="0">
                <a:pos x="connsiteX30526" y="connsiteY30526"/>
              </a:cxn>
              <a:cxn ang="0">
                <a:pos x="connsiteX30527" y="connsiteY30527"/>
              </a:cxn>
              <a:cxn ang="0">
                <a:pos x="connsiteX30528" y="connsiteY30528"/>
              </a:cxn>
              <a:cxn ang="0">
                <a:pos x="connsiteX30529" y="connsiteY30529"/>
              </a:cxn>
              <a:cxn ang="0">
                <a:pos x="connsiteX30530" y="connsiteY30530"/>
              </a:cxn>
              <a:cxn ang="0">
                <a:pos x="connsiteX30531" y="connsiteY30531"/>
              </a:cxn>
              <a:cxn ang="0">
                <a:pos x="connsiteX30532" y="connsiteY30532"/>
              </a:cxn>
              <a:cxn ang="0">
                <a:pos x="connsiteX30533" y="connsiteY30533"/>
              </a:cxn>
              <a:cxn ang="0">
                <a:pos x="connsiteX30534" y="connsiteY30534"/>
              </a:cxn>
              <a:cxn ang="0">
                <a:pos x="connsiteX30535" y="connsiteY30535"/>
              </a:cxn>
              <a:cxn ang="0">
                <a:pos x="connsiteX30536" y="connsiteY30536"/>
              </a:cxn>
              <a:cxn ang="0">
                <a:pos x="connsiteX30537" y="connsiteY30537"/>
              </a:cxn>
              <a:cxn ang="0">
                <a:pos x="connsiteX30538" y="connsiteY30538"/>
              </a:cxn>
              <a:cxn ang="0">
                <a:pos x="connsiteX30539" y="connsiteY30539"/>
              </a:cxn>
              <a:cxn ang="0">
                <a:pos x="connsiteX30540" y="connsiteY30540"/>
              </a:cxn>
              <a:cxn ang="0">
                <a:pos x="connsiteX30541" y="connsiteY30541"/>
              </a:cxn>
              <a:cxn ang="0">
                <a:pos x="connsiteX30542" y="connsiteY30542"/>
              </a:cxn>
              <a:cxn ang="0">
                <a:pos x="connsiteX30543" y="connsiteY30543"/>
              </a:cxn>
              <a:cxn ang="0">
                <a:pos x="connsiteX30544" y="connsiteY30544"/>
              </a:cxn>
              <a:cxn ang="0">
                <a:pos x="connsiteX30545" y="connsiteY30545"/>
              </a:cxn>
              <a:cxn ang="0">
                <a:pos x="connsiteX30546" y="connsiteY30546"/>
              </a:cxn>
              <a:cxn ang="0">
                <a:pos x="connsiteX30547" y="connsiteY30547"/>
              </a:cxn>
              <a:cxn ang="0">
                <a:pos x="connsiteX30548" y="connsiteY30548"/>
              </a:cxn>
              <a:cxn ang="0">
                <a:pos x="connsiteX30549" y="connsiteY30549"/>
              </a:cxn>
              <a:cxn ang="0">
                <a:pos x="connsiteX30550" y="connsiteY30550"/>
              </a:cxn>
              <a:cxn ang="0">
                <a:pos x="connsiteX30551" y="connsiteY30551"/>
              </a:cxn>
              <a:cxn ang="0">
                <a:pos x="connsiteX30552" y="connsiteY30552"/>
              </a:cxn>
              <a:cxn ang="0">
                <a:pos x="connsiteX30553" y="connsiteY30553"/>
              </a:cxn>
              <a:cxn ang="0">
                <a:pos x="connsiteX30554" y="connsiteY30554"/>
              </a:cxn>
              <a:cxn ang="0">
                <a:pos x="connsiteX30555" y="connsiteY30555"/>
              </a:cxn>
              <a:cxn ang="0">
                <a:pos x="connsiteX30556" y="connsiteY30556"/>
              </a:cxn>
              <a:cxn ang="0">
                <a:pos x="connsiteX30557" y="connsiteY30557"/>
              </a:cxn>
              <a:cxn ang="0">
                <a:pos x="connsiteX30558" y="connsiteY30558"/>
              </a:cxn>
              <a:cxn ang="0">
                <a:pos x="connsiteX30559" y="connsiteY30559"/>
              </a:cxn>
              <a:cxn ang="0">
                <a:pos x="connsiteX30560" y="connsiteY30560"/>
              </a:cxn>
              <a:cxn ang="0">
                <a:pos x="connsiteX30561" y="connsiteY30561"/>
              </a:cxn>
              <a:cxn ang="0">
                <a:pos x="connsiteX30562" y="connsiteY30562"/>
              </a:cxn>
              <a:cxn ang="0">
                <a:pos x="connsiteX30563" y="connsiteY30563"/>
              </a:cxn>
              <a:cxn ang="0">
                <a:pos x="connsiteX30564" y="connsiteY30564"/>
              </a:cxn>
              <a:cxn ang="0">
                <a:pos x="connsiteX30565" y="connsiteY30565"/>
              </a:cxn>
              <a:cxn ang="0">
                <a:pos x="connsiteX30566" y="connsiteY30566"/>
              </a:cxn>
              <a:cxn ang="0">
                <a:pos x="connsiteX30567" y="connsiteY30567"/>
              </a:cxn>
              <a:cxn ang="0">
                <a:pos x="connsiteX30568" y="connsiteY30568"/>
              </a:cxn>
              <a:cxn ang="0">
                <a:pos x="connsiteX30569" y="connsiteY30569"/>
              </a:cxn>
              <a:cxn ang="0">
                <a:pos x="connsiteX30570" y="connsiteY30570"/>
              </a:cxn>
              <a:cxn ang="0">
                <a:pos x="connsiteX30571" y="connsiteY30571"/>
              </a:cxn>
              <a:cxn ang="0">
                <a:pos x="connsiteX30572" y="connsiteY30572"/>
              </a:cxn>
              <a:cxn ang="0">
                <a:pos x="connsiteX30573" y="connsiteY30573"/>
              </a:cxn>
              <a:cxn ang="0">
                <a:pos x="connsiteX30574" y="connsiteY30574"/>
              </a:cxn>
              <a:cxn ang="0">
                <a:pos x="connsiteX30575" y="connsiteY30575"/>
              </a:cxn>
              <a:cxn ang="0">
                <a:pos x="connsiteX30576" y="connsiteY30576"/>
              </a:cxn>
              <a:cxn ang="0">
                <a:pos x="connsiteX30577" y="connsiteY30577"/>
              </a:cxn>
              <a:cxn ang="0">
                <a:pos x="connsiteX30578" y="connsiteY30578"/>
              </a:cxn>
              <a:cxn ang="0">
                <a:pos x="connsiteX30579" y="connsiteY30579"/>
              </a:cxn>
              <a:cxn ang="0">
                <a:pos x="connsiteX30580" y="connsiteY30580"/>
              </a:cxn>
              <a:cxn ang="0">
                <a:pos x="connsiteX30581" y="connsiteY30581"/>
              </a:cxn>
              <a:cxn ang="0">
                <a:pos x="connsiteX30582" y="connsiteY30582"/>
              </a:cxn>
              <a:cxn ang="0">
                <a:pos x="connsiteX30583" y="connsiteY30583"/>
              </a:cxn>
              <a:cxn ang="0">
                <a:pos x="connsiteX30584" y="connsiteY30584"/>
              </a:cxn>
              <a:cxn ang="0">
                <a:pos x="connsiteX30585" y="connsiteY30585"/>
              </a:cxn>
              <a:cxn ang="0">
                <a:pos x="connsiteX30586" y="connsiteY30586"/>
              </a:cxn>
              <a:cxn ang="0">
                <a:pos x="connsiteX30587" y="connsiteY30587"/>
              </a:cxn>
              <a:cxn ang="0">
                <a:pos x="connsiteX30588" y="connsiteY30588"/>
              </a:cxn>
              <a:cxn ang="0">
                <a:pos x="connsiteX30589" y="connsiteY30589"/>
              </a:cxn>
              <a:cxn ang="0">
                <a:pos x="connsiteX30590" y="connsiteY30590"/>
              </a:cxn>
              <a:cxn ang="0">
                <a:pos x="connsiteX30591" y="connsiteY30591"/>
              </a:cxn>
              <a:cxn ang="0">
                <a:pos x="connsiteX30592" y="connsiteY30592"/>
              </a:cxn>
              <a:cxn ang="0">
                <a:pos x="connsiteX30593" y="connsiteY30593"/>
              </a:cxn>
              <a:cxn ang="0">
                <a:pos x="connsiteX30594" y="connsiteY30594"/>
              </a:cxn>
              <a:cxn ang="0">
                <a:pos x="connsiteX30595" y="connsiteY30595"/>
              </a:cxn>
              <a:cxn ang="0">
                <a:pos x="connsiteX30596" y="connsiteY30596"/>
              </a:cxn>
              <a:cxn ang="0">
                <a:pos x="connsiteX30597" y="connsiteY30597"/>
              </a:cxn>
              <a:cxn ang="0">
                <a:pos x="connsiteX30598" y="connsiteY30598"/>
              </a:cxn>
              <a:cxn ang="0">
                <a:pos x="connsiteX30599" y="connsiteY30599"/>
              </a:cxn>
              <a:cxn ang="0">
                <a:pos x="connsiteX30600" y="connsiteY30600"/>
              </a:cxn>
              <a:cxn ang="0">
                <a:pos x="connsiteX30601" y="connsiteY30601"/>
              </a:cxn>
              <a:cxn ang="0">
                <a:pos x="connsiteX30602" y="connsiteY30602"/>
              </a:cxn>
              <a:cxn ang="0">
                <a:pos x="connsiteX30603" y="connsiteY30603"/>
              </a:cxn>
              <a:cxn ang="0">
                <a:pos x="connsiteX30604" y="connsiteY30604"/>
              </a:cxn>
              <a:cxn ang="0">
                <a:pos x="connsiteX30605" y="connsiteY30605"/>
              </a:cxn>
              <a:cxn ang="0">
                <a:pos x="connsiteX30606" y="connsiteY30606"/>
              </a:cxn>
              <a:cxn ang="0">
                <a:pos x="connsiteX30607" y="connsiteY30607"/>
              </a:cxn>
              <a:cxn ang="0">
                <a:pos x="connsiteX30608" y="connsiteY30608"/>
              </a:cxn>
              <a:cxn ang="0">
                <a:pos x="connsiteX30609" y="connsiteY30609"/>
              </a:cxn>
              <a:cxn ang="0">
                <a:pos x="connsiteX30610" y="connsiteY30610"/>
              </a:cxn>
              <a:cxn ang="0">
                <a:pos x="connsiteX30611" y="connsiteY30611"/>
              </a:cxn>
              <a:cxn ang="0">
                <a:pos x="connsiteX30612" y="connsiteY30612"/>
              </a:cxn>
              <a:cxn ang="0">
                <a:pos x="connsiteX30613" y="connsiteY30613"/>
              </a:cxn>
              <a:cxn ang="0">
                <a:pos x="connsiteX30614" y="connsiteY30614"/>
              </a:cxn>
              <a:cxn ang="0">
                <a:pos x="connsiteX30615" y="connsiteY30615"/>
              </a:cxn>
              <a:cxn ang="0">
                <a:pos x="connsiteX30616" y="connsiteY30616"/>
              </a:cxn>
              <a:cxn ang="0">
                <a:pos x="connsiteX30617" y="connsiteY30617"/>
              </a:cxn>
              <a:cxn ang="0">
                <a:pos x="connsiteX30618" y="connsiteY30618"/>
              </a:cxn>
              <a:cxn ang="0">
                <a:pos x="connsiteX30619" y="connsiteY30619"/>
              </a:cxn>
              <a:cxn ang="0">
                <a:pos x="connsiteX30620" y="connsiteY30620"/>
              </a:cxn>
              <a:cxn ang="0">
                <a:pos x="connsiteX30621" y="connsiteY30621"/>
              </a:cxn>
              <a:cxn ang="0">
                <a:pos x="connsiteX30622" y="connsiteY30622"/>
              </a:cxn>
              <a:cxn ang="0">
                <a:pos x="connsiteX30623" y="connsiteY30623"/>
              </a:cxn>
              <a:cxn ang="0">
                <a:pos x="connsiteX30624" y="connsiteY30624"/>
              </a:cxn>
              <a:cxn ang="0">
                <a:pos x="connsiteX30625" y="connsiteY30625"/>
              </a:cxn>
              <a:cxn ang="0">
                <a:pos x="connsiteX30626" y="connsiteY30626"/>
              </a:cxn>
              <a:cxn ang="0">
                <a:pos x="connsiteX30627" y="connsiteY30627"/>
              </a:cxn>
              <a:cxn ang="0">
                <a:pos x="connsiteX30628" y="connsiteY30628"/>
              </a:cxn>
              <a:cxn ang="0">
                <a:pos x="connsiteX30629" y="connsiteY30629"/>
              </a:cxn>
              <a:cxn ang="0">
                <a:pos x="connsiteX30630" y="connsiteY30630"/>
              </a:cxn>
              <a:cxn ang="0">
                <a:pos x="connsiteX30631" y="connsiteY30631"/>
              </a:cxn>
              <a:cxn ang="0">
                <a:pos x="connsiteX30632" y="connsiteY30632"/>
              </a:cxn>
              <a:cxn ang="0">
                <a:pos x="connsiteX30633" y="connsiteY30633"/>
              </a:cxn>
              <a:cxn ang="0">
                <a:pos x="connsiteX30634" y="connsiteY30634"/>
              </a:cxn>
              <a:cxn ang="0">
                <a:pos x="connsiteX30635" y="connsiteY30635"/>
              </a:cxn>
              <a:cxn ang="0">
                <a:pos x="connsiteX30636" y="connsiteY30636"/>
              </a:cxn>
              <a:cxn ang="0">
                <a:pos x="connsiteX30637" y="connsiteY30637"/>
              </a:cxn>
              <a:cxn ang="0">
                <a:pos x="connsiteX30638" y="connsiteY30638"/>
              </a:cxn>
              <a:cxn ang="0">
                <a:pos x="connsiteX30639" y="connsiteY30639"/>
              </a:cxn>
              <a:cxn ang="0">
                <a:pos x="connsiteX30640" y="connsiteY30640"/>
              </a:cxn>
              <a:cxn ang="0">
                <a:pos x="connsiteX30641" y="connsiteY30641"/>
              </a:cxn>
              <a:cxn ang="0">
                <a:pos x="connsiteX30642" y="connsiteY30642"/>
              </a:cxn>
              <a:cxn ang="0">
                <a:pos x="connsiteX30643" y="connsiteY30643"/>
              </a:cxn>
              <a:cxn ang="0">
                <a:pos x="connsiteX30644" y="connsiteY30644"/>
              </a:cxn>
              <a:cxn ang="0">
                <a:pos x="connsiteX30645" y="connsiteY30645"/>
              </a:cxn>
              <a:cxn ang="0">
                <a:pos x="connsiteX30646" y="connsiteY30646"/>
              </a:cxn>
              <a:cxn ang="0">
                <a:pos x="connsiteX30647" y="connsiteY30647"/>
              </a:cxn>
              <a:cxn ang="0">
                <a:pos x="connsiteX30648" y="connsiteY30648"/>
              </a:cxn>
              <a:cxn ang="0">
                <a:pos x="connsiteX30649" y="connsiteY30649"/>
              </a:cxn>
              <a:cxn ang="0">
                <a:pos x="connsiteX30650" y="connsiteY30650"/>
              </a:cxn>
              <a:cxn ang="0">
                <a:pos x="connsiteX30651" y="connsiteY30651"/>
              </a:cxn>
              <a:cxn ang="0">
                <a:pos x="connsiteX30652" y="connsiteY30652"/>
              </a:cxn>
              <a:cxn ang="0">
                <a:pos x="connsiteX30653" y="connsiteY30653"/>
              </a:cxn>
              <a:cxn ang="0">
                <a:pos x="connsiteX30654" y="connsiteY30654"/>
              </a:cxn>
              <a:cxn ang="0">
                <a:pos x="connsiteX30655" y="connsiteY30655"/>
              </a:cxn>
              <a:cxn ang="0">
                <a:pos x="connsiteX30656" y="connsiteY30656"/>
              </a:cxn>
              <a:cxn ang="0">
                <a:pos x="connsiteX30657" y="connsiteY30657"/>
              </a:cxn>
              <a:cxn ang="0">
                <a:pos x="connsiteX30658" y="connsiteY30658"/>
              </a:cxn>
              <a:cxn ang="0">
                <a:pos x="connsiteX30659" y="connsiteY30659"/>
              </a:cxn>
              <a:cxn ang="0">
                <a:pos x="connsiteX30660" y="connsiteY30660"/>
              </a:cxn>
              <a:cxn ang="0">
                <a:pos x="connsiteX30661" y="connsiteY30661"/>
              </a:cxn>
              <a:cxn ang="0">
                <a:pos x="connsiteX30662" y="connsiteY30662"/>
              </a:cxn>
              <a:cxn ang="0">
                <a:pos x="connsiteX30663" y="connsiteY30663"/>
              </a:cxn>
              <a:cxn ang="0">
                <a:pos x="connsiteX30664" y="connsiteY30664"/>
              </a:cxn>
              <a:cxn ang="0">
                <a:pos x="connsiteX30665" y="connsiteY30665"/>
              </a:cxn>
              <a:cxn ang="0">
                <a:pos x="connsiteX30666" y="connsiteY30666"/>
              </a:cxn>
              <a:cxn ang="0">
                <a:pos x="connsiteX30667" y="connsiteY30667"/>
              </a:cxn>
              <a:cxn ang="0">
                <a:pos x="connsiteX30668" y="connsiteY30668"/>
              </a:cxn>
              <a:cxn ang="0">
                <a:pos x="connsiteX30669" y="connsiteY30669"/>
              </a:cxn>
              <a:cxn ang="0">
                <a:pos x="connsiteX30670" y="connsiteY30670"/>
              </a:cxn>
              <a:cxn ang="0">
                <a:pos x="connsiteX30671" y="connsiteY30671"/>
              </a:cxn>
              <a:cxn ang="0">
                <a:pos x="connsiteX30672" y="connsiteY30672"/>
              </a:cxn>
              <a:cxn ang="0">
                <a:pos x="connsiteX30673" y="connsiteY30673"/>
              </a:cxn>
              <a:cxn ang="0">
                <a:pos x="connsiteX30674" y="connsiteY30674"/>
              </a:cxn>
              <a:cxn ang="0">
                <a:pos x="connsiteX30675" y="connsiteY30675"/>
              </a:cxn>
              <a:cxn ang="0">
                <a:pos x="connsiteX30676" y="connsiteY30676"/>
              </a:cxn>
              <a:cxn ang="0">
                <a:pos x="connsiteX30677" y="connsiteY30677"/>
              </a:cxn>
              <a:cxn ang="0">
                <a:pos x="connsiteX30678" y="connsiteY30678"/>
              </a:cxn>
              <a:cxn ang="0">
                <a:pos x="connsiteX30679" y="connsiteY30679"/>
              </a:cxn>
              <a:cxn ang="0">
                <a:pos x="connsiteX30680" y="connsiteY30680"/>
              </a:cxn>
              <a:cxn ang="0">
                <a:pos x="connsiteX30681" y="connsiteY30681"/>
              </a:cxn>
              <a:cxn ang="0">
                <a:pos x="connsiteX30682" y="connsiteY30682"/>
              </a:cxn>
              <a:cxn ang="0">
                <a:pos x="connsiteX30683" y="connsiteY30683"/>
              </a:cxn>
              <a:cxn ang="0">
                <a:pos x="connsiteX30684" y="connsiteY30684"/>
              </a:cxn>
              <a:cxn ang="0">
                <a:pos x="connsiteX30685" y="connsiteY30685"/>
              </a:cxn>
              <a:cxn ang="0">
                <a:pos x="connsiteX30686" y="connsiteY30686"/>
              </a:cxn>
              <a:cxn ang="0">
                <a:pos x="connsiteX30687" y="connsiteY30687"/>
              </a:cxn>
              <a:cxn ang="0">
                <a:pos x="connsiteX30688" y="connsiteY30688"/>
              </a:cxn>
              <a:cxn ang="0">
                <a:pos x="connsiteX30689" y="connsiteY30689"/>
              </a:cxn>
              <a:cxn ang="0">
                <a:pos x="connsiteX30690" y="connsiteY30690"/>
              </a:cxn>
              <a:cxn ang="0">
                <a:pos x="connsiteX30691" y="connsiteY30691"/>
              </a:cxn>
              <a:cxn ang="0">
                <a:pos x="connsiteX30692" y="connsiteY30692"/>
              </a:cxn>
              <a:cxn ang="0">
                <a:pos x="connsiteX30693" y="connsiteY30693"/>
              </a:cxn>
              <a:cxn ang="0">
                <a:pos x="connsiteX30694" y="connsiteY30694"/>
              </a:cxn>
              <a:cxn ang="0">
                <a:pos x="connsiteX30695" y="connsiteY30695"/>
              </a:cxn>
              <a:cxn ang="0">
                <a:pos x="connsiteX30696" y="connsiteY30696"/>
              </a:cxn>
              <a:cxn ang="0">
                <a:pos x="connsiteX30697" y="connsiteY30697"/>
              </a:cxn>
              <a:cxn ang="0">
                <a:pos x="connsiteX30698" y="connsiteY30698"/>
              </a:cxn>
              <a:cxn ang="0">
                <a:pos x="connsiteX30699" y="connsiteY30699"/>
              </a:cxn>
              <a:cxn ang="0">
                <a:pos x="connsiteX30700" y="connsiteY30700"/>
              </a:cxn>
              <a:cxn ang="0">
                <a:pos x="connsiteX30701" y="connsiteY30701"/>
              </a:cxn>
              <a:cxn ang="0">
                <a:pos x="connsiteX30702" y="connsiteY30702"/>
              </a:cxn>
              <a:cxn ang="0">
                <a:pos x="connsiteX30703" y="connsiteY30703"/>
              </a:cxn>
              <a:cxn ang="0">
                <a:pos x="connsiteX30704" y="connsiteY30704"/>
              </a:cxn>
              <a:cxn ang="0">
                <a:pos x="connsiteX30705" y="connsiteY30705"/>
              </a:cxn>
              <a:cxn ang="0">
                <a:pos x="connsiteX30706" y="connsiteY30706"/>
              </a:cxn>
              <a:cxn ang="0">
                <a:pos x="connsiteX30707" y="connsiteY30707"/>
              </a:cxn>
              <a:cxn ang="0">
                <a:pos x="connsiteX30708" y="connsiteY30708"/>
              </a:cxn>
              <a:cxn ang="0">
                <a:pos x="connsiteX30709" y="connsiteY30709"/>
              </a:cxn>
              <a:cxn ang="0">
                <a:pos x="connsiteX30710" y="connsiteY30710"/>
              </a:cxn>
              <a:cxn ang="0">
                <a:pos x="connsiteX30711" y="connsiteY30711"/>
              </a:cxn>
              <a:cxn ang="0">
                <a:pos x="connsiteX30712" y="connsiteY30712"/>
              </a:cxn>
              <a:cxn ang="0">
                <a:pos x="connsiteX30713" y="connsiteY30713"/>
              </a:cxn>
              <a:cxn ang="0">
                <a:pos x="connsiteX30714" y="connsiteY30714"/>
              </a:cxn>
              <a:cxn ang="0">
                <a:pos x="connsiteX30715" y="connsiteY30715"/>
              </a:cxn>
              <a:cxn ang="0">
                <a:pos x="connsiteX30716" y="connsiteY30716"/>
              </a:cxn>
              <a:cxn ang="0">
                <a:pos x="connsiteX30717" y="connsiteY30717"/>
              </a:cxn>
              <a:cxn ang="0">
                <a:pos x="connsiteX30718" y="connsiteY30718"/>
              </a:cxn>
              <a:cxn ang="0">
                <a:pos x="connsiteX30719" y="connsiteY30719"/>
              </a:cxn>
              <a:cxn ang="0">
                <a:pos x="connsiteX30720" y="connsiteY30720"/>
              </a:cxn>
              <a:cxn ang="0">
                <a:pos x="connsiteX30721" y="connsiteY30721"/>
              </a:cxn>
              <a:cxn ang="0">
                <a:pos x="connsiteX30722" y="connsiteY30722"/>
              </a:cxn>
              <a:cxn ang="0">
                <a:pos x="connsiteX30723" y="connsiteY30723"/>
              </a:cxn>
              <a:cxn ang="0">
                <a:pos x="connsiteX30724" y="connsiteY30724"/>
              </a:cxn>
              <a:cxn ang="0">
                <a:pos x="connsiteX30725" y="connsiteY30725"/>
              </a:cxn>
              <a:cxn ang="0">
                <a:pos x="connsiteX30726" y="connsiteY30726"/>
              </a:cxn>
              <a:cxn ang="0">
                <a:pos x="connsiteX30727" y="connsiteY30727"/>
              </a:cxn>
              <a:cxn ang="0">
                <a:pos x="connsiteX30728" y="connsiteY30728"/>
              </a:cxn>
              <a:cxn ang="0">
                <a:pos x="connsiteX30729" y="connsiteY30729"/>
              </a:cxn>
              <a:cxn ang="0">
                <a:pos x="connsiteX30730" y="connsiteY30730"/>
              </a:cxn>
              <a:cxn ang="0">
                <a:pos x="connsiteX30731" y="connsiteY30731"/>
              </a:cxn>
              <a:cxn ang="0">
                <a:pos x="connsiteX30732" y="connsiteY30732"/>
              </a:cxn>
              <a:cxn ang="0">
                <a:pos x="connsiteX30733" y="connsiteY30733"/>
              </a:cxn>
              <a:cxn ang="0">
                <a:pos x="connsiteX30734" y="connsiteY30734"/>
              </a:cxn>
              <a:cxn ang="0">
                <a:pos x="connsiteX30735" y="connsiteY30735"/>
              </a:cxn>
              <a:cxn ang="0">
                <a:pos x="connsiteX30736" y="connsiteY30736"/>
              </a:cxn>
              <a:cxn ang="0">
                <a:pos x="connsiteX30737" y="connsiteY30737"/>
              </a:cxn>
              <a:cxn ang="0">
                <a:pos x="connsiteX30738" y="connsiteY30738"/>
              </a:cxn>
              <a:cxn ang="0">
                <a:pos x="connsiteX30739" y="connsiteY30739"/>
              </a:cxn>
              <a:cxn ang="0">
                <a:pos x="connsiteX30740" y="connsiteY30740"/>
              </a:cxn>
              <a:cxn ang="0">
                <a:pos x="connsiteX30741" y="connsiteY30741"/>
              </a:cxn>
              <a:cxn ang="0">
                <a:pos x="connsiteX30742" y="connsiteY30742"/>
              </a:cxn>
              <a:cxn ang="0">
                <a:pos x="connsiteX30743" y="connsiteY30743"/>
              </a:cxn>
              <a:cxn ang="0">
                <a:pos x="connsiteX30744" y="connsiteY30744"/>
              </a:cxn>
              <a:cxn ang="0">
                <a:pos x="connsiteX30745" y="connsiteY30745"/>
              </a:cxn>
              <a:cxn ang="0">
                <a:pos x="connsiteX30746" y="connsiteY30746"/>
              </a:cxn>
              <a:cxn ang="0">
                <a:pos x="connsiteX30747" y="connsiteY30747"/>
              </a:cxn>
              <a:cxn ang="0">
                <a:pos x="connsiteX30748" y="connsiteY30748"/>
              </a:cxn>
              <a:cxn ang="0">
                <a:pos x="connsiteX30749" y="connsiteY30749"/>
              </a:cxn>
              <a:cxn ang="0">
                <a:pos x="connsiteX30750" y="connsiteY30750"/>
              </a:cxn>
              <a:cxn ang="0">
                <a:pos x="connsiteX30751" y="connsiteY30751"/>
              </a:cxn>
              <a:cxn ang="0">
                <a:pos x="connsiteX30752" y="connsiteY30752"/>
              </a:cxn>
              <a:cxn ang="0">
                <a:pos x="connsiteX30753" y="connsiteY30753"/>
              </a:cxn>
              <a:cxn ang="0">
                <a:pos x="connsiteX30754" y="connsiteY30754"/>
              </a:cxn>
              <a:cxn ang="0">
                <a:pos x="connsiteX30755" y="connsiteY30755"/>
              </a:cxn>
              <a:cxn ang="0">
                <a:pos x="connsiteX30756" y="connsiteY30756"/>
              </a:cxn>
              <a:cxn ang="0">
                <a:pos x="connsiteX30757" y="connsiteY30757"/>
              </a:cxn>
              <a:cxn ang="0">
                <a:pos x="connsiteX30758" y="connsiteY30758"/>
              </a:cxn>
              <a:cxn ang="0">
                <a:pos x="connsiteX30759" y="connsiteY30759"/>
              </a:cxn>
              <a:cxn ang="0">
                <a:pos x="connsiteX30760" y="connsiteY30760"/>
              </a:cxn>
              <a:cxn ang="0">
                <a:pos x="connsiteX30761" y="connsiteY30761"/>
              </a:cxn>
              <a:cxn ang="0">
                <a:pos x="connsiteX30762" y="connsiteY30762"/>
              </a:cxn>
              <a:cxn ang="0">
                <a:pos x="connsiteX30763" y="connsiteY30763"/>
              </a:cxn>
              <a:cxn ang="0">
                <a:pos x="connsiteX30764" y="connsiteY30764"/>
              </a:cxn>
              <a:cxn ang="0">
                <a:pos x="connsiteX30765" y="connsiteY30765"/>
              </a:cxn>
              <a:cxn ang="0">
                <a:pos x="connsiteX30766" y="connsiteY30766"/>
              </a:cxn>
              <a:cxn ang="0">
                <a:pos x="connsiteX30767" y="connsiteY30767"/>
              </a:cxn>
              <a:cxn ang="0">
                <a:pos x="connsiteX30768" y="connsiteY30768"/>
              </a:cxn>
              <a:cxn ang="0">
                <a:pos x="connsiteX30769" y="connsiteY30769"/>
              </a:cxn>
              <a:cxn ang="0">
                <a:pos x="connsiteX30770" y="connsiteY30770"/>
              </a:cxn>
              <a:cxn ang="0">
                <a:pos x="connsiteX30771" y="connsiteY30771"/>
              </a:cxn>
              <a:cxn ang="0">
                <a:pos x="connsiteX30772" y="connsiteY30772"/>
              </a:cxn>
              <a:cxn ang="0">
                <a:pos x="connsiteX30773" y="connsiteY30773"/>
              </a:cxn>
              <a:cxn ang="0">
                <a:pos x="connsiteX30774" y="connsiteY30774"/>
              </a:cxn>
              <a:cxn ang="0">
                <a:pos x="connsiteX30775" y="connsiteY30775"/>
              </a:cxn>
              <a:cxn ang="0">
                <a:pos x="connsiteX30776" y="connsiteY30776"/>
              </a:cxn>
              <a:cxn ang="0">
                <a:pos x="connsiteX30777" y="connsiteY30777"/>
              </a:cxn>
              <a:cxn ang="0">
                <a:pos x="connsiteX30778" y="connsiteY30778"/>
              </a:cxn>
              <a:cxn ang="0">
                <a:pos x="connsiteX30779" y="connsiteY30779"/>
              </a:cxn>
              <a:cxn ang="0">
                <a:pos x="connsiteX30780" y="connsiteY30780"/>
              </a:cxn>
              <a:cxn ang="0">
                <a:pos x="connsiteX30781" y="connsiteY30781"/>
              </a:cxn>
              <a:cxn ang="0">
                <a:pos x="connsiteX30782" y="connsiteY30782"/>
              </a:cxn>
              <a:cxn ang="0">
                <a:pos x="connsiteX30783" y="connsiteY30783"/>
              </a:cxn>
              <a:cxn ang="0">
                <a:pos x="connsiteX30784" y="connsiteY30784"/>
              </a:cxn>
              <a:cxn ang="0">
                <a:pos x="connsiteX30785" y="connsiteY30785"/>
              </a:cxn>
              <a:cxn ang="0">
                <a:pos x="connsiteX30786" y="connsiteY30786"/>
              </a:cxn>
              <a:cxn ang="0">
                <a:pos x="connsiteX30787" y="connsiteY30787"/>
              </a:cxn>
              <a:cxn ang="0">
                <a:pos x="connsiteX30788" y="connsiteY30788"/>
              </a:cxn>
              <a:cxn ang="0">
                <a:pos x="connsiteX30789" y="connsiteY30789"/>
              </a:cxn>
              <a:cxn ang="0">
                <a:pos x="connsiteX30790" y="connsiteY30790"/>
              </a:cxn>
              <a:cxn ang="0">
                <a:pos x="connsiteX30791" y="connsiteY30791"/>
              </a:cxn>
              <a:cxn ang="0">
                <a:pos x="connsiteX30792" y="connsiteY30792"/>
              </a:cxn>
              <a:cxn ang="0">
                <a:pos x="connsiteX30793" y="connsiteY30793"/>
              </a:cxn>
              <a:cxn ang="0">
                <a:pos x="connsiteX30794" y="connsiteY30794"/>
              </a:cxn>
              <a:cxn ang="0">
                <a:pos x="connsiteX30795" y="connsiteY30795"/>
              </a:cxn>
              <a:cxn ang="0">
                <a:pos x="connsiteX30796" y="connsiteY30796"/>
              </a:cxn>
              <a:cxn ang="0">
                <a:pos x="connsiteX30797" y="connsiteY30797"/>
              </a:cxn>
              <a:cxn ang="0">
                <a:pos x="connsiteX30798" y="connsiteY30798"/>
              </a:cxn>
              <a:cxn ang="0">
                <a:pos x="connsiteX30799" y="connsiteY30799"/>
              </a:cxn>
              <a:cxn ang="0">
                <a:pos x="connsiteX30800" y="connsiteY30800"/>
              </a:cxn>
              <a:cxn ang="0">
                <a:pos x="connsiteX30801" y="connsiteY30801"/>
              </a:cxn>
              <a:cxn ang="0">
                <a:pos x="connsiteX30802" y="connsiteY30802"/>
              </a:cxn>
              <a:cxn ang="0">
                <a:pos x="connsiteX30803" y="connsiteY30803"/>
              </a:cxn>
              <a:cxn ang="0">
                <a:pos x="connsiteX30804" y="connsiteY30804"/>
              </a:cxn>
              <a:cxn ang="0">
                <a:pos x="connsiteX30805" y="connsiteY30805"/>
              </a:cxn>
              <a:cxn ang="0">
                <a:pos x="connsiteX30806" y="connsiteY30806"/>
              </a:cxn>
              <a:cxn ang="0">
                <a:pos x="connsiteX30807" y="connsiteY30807"/>
              </a:cxn>
              <a:cxn ang="0">
                <a:pos x="connsiteX30808" y="connsiteY30808"/>
              </a:cxn>
              <a:cxn ang="0">
                <a:pos x="connsiteX30809" y="connsiteY30809"/>
              </a:cxn>
              <a:cxn ang="0">
                <a:pos x="connsiteX30810" y="connsiteY30810"/>
              </a:cxn>
              <a:cxn ang="0">
                <a:pos x="connsiteX30811" y="connsiteY30811"/>
              </a:cxn>
              <a:cxn ang="0">
                <a:pos x="connsiteX30812" y="connsiteY30812"/>
              </a:cxn>
              <a:cxn ang="0">
                <a:pos x="connsiteX30813" y="connsiteY30813"/>
              </a:cxn>
              <a:cxn ang="0">
                <a:pos x="connsiteX30814" y="connsiteY30814"/>
              </a:cxn>
              <a:cxn ang="0">
                <a:pos x="connsiteX30815" y="connsiteY30815"/>
              </a:cxn>
              <a:cxn ang="0">
                <a:pos x="connsiteX30816" y="connsiteY30816"/>
              </a:cxn>
              <a:cxn ang="0">
                <a:pos x="connsiteX30817" y="connsiteY30817"/>
              </a:cxn>
              <a:cxn ang="0">
                <a:pos x="connsiteX30818" y="connsiteY30818"/>
              </a:cxn>
              <a:cxn ang="0">
                <a:pos x="connsiteX30819" y="connsiteY30819"/>
              </a:cxn>
              <a:cxn ang="0">
                <a:pos x="connsiteX30820" y="connsiteY30820"/>
              </a:cxn>
              <a:cxn ang="0">
                <a:pos x="connsiteX30821" y="connsiteY30821"/>
              </a:cxn>
              <a:cxn ang="0">
                <a:pos x="connsiteX30822" y="connsiteY30822"/>
              </a:cxn>
              <a:cxn ang="0">
                <a:pos x="connsiteX30823" y="connsiteY30823"/>
              </a:cxn>
              <a:cxn ang="0">
                <a:pos x="connsiteX30824" y="connsiteY30824"/>
              </a:cxn>
              <a:cxn ang="0">
                <a:pos x="connsiteX30825" y="connsiteY30825"/>
              </a:cxn>
              <a:cxn ang="0">
                <a:pos x="connsiteX30826" y="connsiteY30826"/>
              </a:cxn>
              <a:cxn ang="0">
                <a:pos x="connsiteX30827" y="connsiteY30827"/>
              </a:cxn>
              <a:cxn ang="0">
                <a:pos x="connsiteX30828" y="connsiteY30828"/>
              </a:cxn>
              <a:cxn ang="0">
                <a:pos x="connsiteX30829" y="connsiteY30829"/>
              </a:cxn>
              <a:cxn ang="0">
                <a:pos x="connsiteX30830" y="connsiteY30830"/>
              </a:cxn>
              <a:cxn ang="0">
                <a:pos x="connsiteX30831" y="connsiteY30831"/>
              </a:cxn>
              <a:cxn ang="0">
                <a:pos x="connsiteX30832" y="connsiteY30832"/>
              </a:cxn>
              <a:cxn ang="0">
                <a:pos x="connsiteX30833" y="connsiteY30833"/>
              </a:cxn>
              <a:cxn ang="0">
                <a:pos x="connsiteX30834" y="connsiteY30834"/>
              </a:cxn>
              <a:cxn ang="0">
                <a:pos x="connsiteX30835" y="connsiteY30835"/>
              </a:cxn>
              <a:cxn ang="0">
                <a:pos x="connsiteX30836" y="connsiteY30836"/>
              </a:cxn>
              <a:cxn ang="0">
                <a:pos x="connsiteX30837" y="connsiteY30837"/>
              </a:cxn>
              <a:cxn ang="0">
                <a:pos x="connsiteX30838" y="connsiteY30838"/>
              </a:cxn>
              <a:cxn ang="0">
                <a:pos x="connsiteX30839" y="connsiteY30839"/>
              </a:cxn>
              <a:cxn ang="0">
                <a:pos x="connsiteX30840" y="connsiteY30840"/>
              </a:cxn>
              <a:cxn ang="0">
                <a:pos x="connsiteX30841" y="connsiteY30841"/>
              </a:cxn>
              <a:cxn ang="0">
                <a:pos x="connsiteX30842" y="connsiteY30842"/>
              </a:cxn>
              <a:cxn ang="0">
                <a:pos x="connsiteX30843" y="connsiteY30843"/>
              </a:cxn>
              <a:cxn ang="0">
                <a:pos x="connsiteX30844" y="connsiteY30844"/>
              </a:cxn>
              <a:cxn ang="0">
                <a:pos x="connsiteX30845" y="connsiteY30845"/>
              </a:cxn>
              <a:cxn ang="0">
                <a:pos x="connsiteX30846" y="connsiteY30846"/>
              </a:cxn>
              <a:cxn ang="0">
                <a:pos x="connsiteX30847" y="connsiteY30847"/>
              </a:cxn>
              <a:cxn ang="0">
                <a:pos x="connsiteX30848" y="connsiteY30848"/>
              </a:cxn>
              <a:cxn ang="0">
                <a:pos x="connsiteX30849" y="connsiteY30849"/>
              </a:cxn>
              <a:cxn ang="0">
                <a:pos x="connsiteX30850" y="connsiteY30850"/>
              </a:cxn>
              <a:cxn ang="0">
                <a:pos x="connsiteX30851" y="connsiteY30851"/>
              </a:cxn>
              <a:cxn ang="0">
                <a:pos x="connsiteX30852" y="connsiteY30852"/>
              </a:cxn>
              <a:cxn ang="0">
                <a:pos x="connsiteX30853" y="connsiteY30853"/>
              </a:cxn>
              <a:cxn ang="0">
                <a:pos x="connsiteX30854" y="connsiteY30854"/>
              </a:cxn>
              <a:cxn ang="0">
                <a:pos x="connsiteX30855" y="connsiteY30855"/>
              </a:cxn>
              <a:cxn ang="0">
                <a:pos x="connsiteX30856" y="connsiteY30856"/>
              </a:cxn>
              <a:cxn ang="0">
                <a:pos x="connsiteX30857" y="connsiteY30857"/>
              </a:cxn>
              <a:cxn ang="0">
                <a:pos x="connsiteX30858" y="connsiteY30858"/>
              </a:cxn>
              <a:cxn ang="0">
                <a:pos x="connsiteX30859" y="connsiteY30859"/>
              </a:cxn>
              <a:cxn ang="0">
                <a:pos x="connsiteX30860" y="connsiteY30860"/>
              </a:cxn>
              <a:cxn ang="0">
                <a:pos x="connsiteX30861" y="connsiteY30861"/>
              </a:cxn>
              <a:cxn ang="0">
                <a:pos x="connsiteX30862" y="connsiteY30862"/>
              </a:cxn>
              <a:cxn ang="0">
                <a:pos x="connsiteX30863" y="connsiteY30863"/>
              </a:cxn>
              <a:cxn ang="0">
                <a:pos x="connsiteX30864" y="connsiteY30864"/>
              </a:cxn>
              <a:cxn ang="0">
                <a:pos x="connsiteX30865" y="connsiteY30865"/>
              </a:cxn>
              <a:cxn ang="0">
                <a:pos x="connsiteX30866" y="connsiteY30866"/>
              </a:cxn>
              <a:cxn ang="0">
                <a:pos x="connsiteX30867" y="connsiteY30867"/>
              </a:cxn>
              <a:cxn ang="0">
                <a:pos x="connsiteX30868" y="connsiteY30868"/>
              </a:cxn>
              <a:cxn ang="0">
                <a:pos x="connsiteX30869" y="connsiteY30869"/>
              </a:cxn>
              <a:cxn ang="0">
                <a:pos x="connsiteX30870" y="connsiteY30870"/>
              </a:cxn>
              <a:cxn ang="0">
                <a:pos x="connsiteX30871" y="connsiteY30871"/>
              </a:cxn>
              <a:cxn ang="0">
                <a:pos x="connsiteX30872" y="connsiteY30872"/>
              </a:cxn>
              <a:cxn ang="0">
                <a:pos x="connsiteX30873" y="connsiteY30873"/>
              </a:cxn>
              <a:cxn ang="0">
                <a:pos x="connsiteX30874" y="connsiteY30874"/>
              </a:cxn>
              <a:cxn ang="0">
                <a:pos x="connsiteX30875" y="connsiteY30875"/>
              </a:cxn>
              <a:cxn ang="0">
                <a:pos x="connsiteX30876" y="connsiteY30876"/>
              </a:cxn>
              <a:cxn ang="0">
                <a:pos x="connsiteX30877" y="connsiteY30877"/>
              </a:cxn>
              <a:cxn ang="0">
                <a:pos x="connsiteX30878" y="connsiteY30878"/>
              </a:cxn>
              <a:cxn ang="0">
                <a:pos x="connsiteX30879" y="connsiteY30879"/>
              </a:cxn>
              <a:cxn ang="0">
                <a:pos x="connsiteX30880" y="connsiteY30880"/>
              </a:cxn>
              <a:cxn ang="0">
                <a:pos x="connsiteX30881" y="connsiteY30881"/>
              </a:cxn>
              <a:cxn ang="0">
                <a:pos x="connsiteX30882" y="connsiteY30882"/>
              </a:cxn>
              <a:cxn ang="0">
                <a:pos x="connsiteX30883" y="connsiteY30883"/>
              </a:cxn>
              <a:cxn ang="0">
                <a:pos x="connsiteX30884" y="connsiteY30884"/>
              </a:cxn>
              <a:cxn ang="0">
                <a:pos x="connsiteX30885" y="connsiteY30885"/>
              </a:cxn>
              <a:cxn ang="0">
                <a:pos x="connsiteX30886" y="connsiteY30886"/>
              </a:cxn>
              <a:cxn ang="0">
                <a:pos x="connsiteX30887" y="connsiteY30887"/>
              </a:cxn>
              <a:cxn ang="0">
                <a:pos x="connsiteX30888" y="connsiteY30888"/>
              </a:cxn>
              <a:cxn ang="0">
                <a:pos x="connsiteX30889" y="connsiteY30889"/>
              </a:cxn>
              <a:cxn ang="0">
                <a:pos x="connsiteX30890" y="connsiteY30890"/>
              </a:cxn>
              <a:cxn ang="0">
                <a:pos x="connsiteX30891" y="connsiteY30891"/>
              </a:cxn>
              <a:cxn ang="0">
                <a:pos x="connsiteX30892" y="connsiteY30892"/>
              </a:cxn>
              <a:cxn ang="0">
                <a:pos x="connsiteX30893" y="connsiteY30893"/>
              </a:cxn>
              <a:cxn ang="0">
                <a:pos x="connsiteX30894" y="connsiteY30894"/>
              </a:cxn>
              <a:cxn ang="0">
                <a:pos x="connsiteX30895" y="connsiteY30895"/>
              </a:cxn>
              <a:cxn ang="0">
                <a:pos x="connsiteX30896" y="connsiteY30896"/>
              </a:cxn>
              <a:cxn ang="0">
                <a:pos x="connsiteX30897" y="connsiteY30897"/>
              </a:cxn>
              <a:cxn ang="0">
                <a:pos x="connsiteX30898" y="connsiteY30898"/>
              </a:cxn>
              <a:cxn ang="0">
                <a:pos x="connsiteX30899" y="connsiteY30899"/>
              </a:cxn>
              <a:cxn ang="0">
                <a:pos x="connsiteX30900" y="connsiteY30900"/>
              </a:cxn>
              <a:cxn ang="0">
                <a:pos x="connsiteX30901" y="connsiteY30901"/>
              </a:cxn>
              <a:cxn ang="0">
                <a:pos x="connsiteX30902" y="connsiteY30902"/>
              </a:cxn>
              <a:cxn ang="0">
                <a:pos x="connsiteX30903" y="connsiteY30903"/>
              </a:cxn>
              <a:cxn ang="0">
                <a:pos x="connsiteX30904" y="connsiteY30904"/>
              </a:cxn>
              <a:cxn ang="0">
                <a:pos x="connsiteX30905" y="connsiteY30905"/>
              </a:cxn>
              <a:cxn ang="0">
                <a:pos x="connsiteX30906" y="connsiteY30906"/>
              </a:cxn>
              <a:cxn ang="0">
                <a:pos x="connsiteX30907" y="connsiteY30907"/>
              </a:cxn>
              <a:cxn ang="0">
                <a:pos x="connsiteX30908" y="connsiteY30908"/>
              </a:cxn>
              <a:cxn ang="0">
                <a:pos x="connsiteX30909" y="connsiteY30909"/>
              </a:cxn>
              <a:cxn ang="0">
                <a:pos x="connsiteX30910" y="connsiteY30910"/>
              </a:cxn>
              <a:cxn ang="0">
                <a:pos x="connsiteX30911" y="connsiteY30911"/>
              </a:cxn>
              <a:cxn ang="0">
                <a:pos x="connsiteX30912" y="connsiteY30912"/>
              </a:cxn>
              <a:cxn ang="0">
                <a:pos x="connsiteX30913" y="connsiteY30913"/>
              </a:cxn>
              <a:cxn ang="0">
                <a:pos x="connsiteX30914" y="connsiteY30914"/>
              </a:cxn>
              <a:cxn ang="0">
                <a:pos x="connsiteX30915" y="connsiteY30915"/>
              </a:cxn>
              <a:cxn ang="0">
                <a:pos x="connsiteX30916" y="connsiteY30916"/>
              </a:cxn>
              <a:cxn ang="0">
                <a:pos x="connsiteX30917" y="connsiteY30917"/>
              </a:cxn>
              <a:cxn ang="0">
                <a:pos x="connsiteX30918" y="connsiteY30918"/>
              </a:cxn>
              <a:cxn ang="0">
                <a:pos x="connsiteX30919" y="connsiteY30919"/>
              </a:cxn>
              <a:cxn ang="0">
                <a:pos x="connsiteX30920" y="connsiteY30920"/>
              </a:cxn>
              <a:cxn ang="0">
                <a:pos x="connsiteX30921" y="connsiteY30921"/>
              </a:cxn>
              <a:cxn ang="0">
                <a:pos x="connsiteX30922" y="connsiteY30922"/>
              </a:cxn>
              <a:cxn ang="0">
                <a:pos x="connsiteX30923" y="connsiteY30923"/>
              </a:cxn>
              <a:cxn ang="0">
                <a:pos x="connsiteX30924" y="connsiteY30924"/>
              </a:cxn>
              <a:cxn ang="0">
                <a:pos x="connsiteX30925" y="connsiteY30925"/>
              </a:cxn>
              <a:cxn ang="0">
                <a:pos x="connsiteX30926" y="connsiteY30926"/>
              </a:cxn>
              <a:cxn ang="0">
                <a:pos x="connsiteX30927" y="connsiteY30927"/>
              </a:cxn>
              <a:cxn ang="0">
                <a:pos x="connsiteX30928" y="connsiteY30928"/>
              </a:cxn>
              <a:cxn ang="0">
                <a:pos x="connsiteX30929" y="connsiteY30929"/>
              </a:cxn>
              <a:cxn ang="0">
                <a:pos x="connsiteX30930" y="connsiteY30930"/>
              </a:cxn>
              <a:cxn ang="0">
                <a:pos x="connsiteX30931" y="connsiteY30931"/>
              </a:cxn>
              <a:cxn ang="0">
                <a:pos x="connsiteX30932" y="connsiteY30932"/>
              </a:cxn>
              <a:cxn ang="0">
                <a:pos x="connsiteX30933" y="connsiteY30933"/>
              </a:cxn>
              <a:cxn ang="0">
                <a:pos x="connsiteX30934" y="connsiteY30934"/>
              </a:cxn>
              <a:cxn ang="0">
                <a:pos x="connsiteX30935" y="connsiteY30935"/>
              </a:cxn>
              <a:cxn ang="0">
                <a:pos x="connsiteX30936" y="connsiteY30936"/>
              </a:cxn>
              <a:cxn ang="0">
                <a:pos x="connsiteX30937" y="connsiteY30937"/>
              </a:cxn>
              <a:cxn ang="0">
                <a:pos x="connsiteX30938" y="connsiteY30938"/>
              </a:cxn>
              <a:cxn ang="0">
                <a:pos x="connsiteX30939" y="connsiteY30939"/>
              </a:cxn>
              <a:cxn ang="0">
                <a:pos x="connsiteX30940" y="connsiteY30940"/>
              </a:cxn>
              <a:cxn ang="0">
                <a:pos x="connsiteX30941" y="connsiteY30941"/>
              </a:cxn>
              <a:cxn ang="0">
                <a:pos x="connsiteX30942" y="connsiteY30942"/>
              </a:cxn>
              <a:cxn ang="0">
                <a:pos x="connsiteX30943" y="connsiteY30943"/>
              </a:cxn>
              <a:cxn ang="0">
                <a:pos x="connsiteX30944" y="connsiteY30944"/>
              </a:cxn>
              <a:cxn ang="0">
                <a:pos x="connsiteX30945" y="connsiteY30945"/>
              </a:cxn>
              <a:cxn ang="0">
                <a:pos x="connsiteX30946" y="connsiteY30946"/>
              </a:cxn>
              <a:cxn ang="0">
                <a:pos x="connsiteX30947" y="connsiteY30947"/>
              </a:cxn>
              <a:cxn ang="0">
                <a:pos x="connsiteX30948" y="connsiteY30948"/>
              </a:cxn>
              <a:cxn ang="0">
                <a:pos x="connsiteX30949" y="connsiteY30949"/>
              </a:cxn>
              <a:cxn ang="0">
                <a:pos x="connsiteX30950" y="connsiteY30950"/>
              </a:cxn>
              <a:cxn ang="0">
                <a:pos x="connsiteX30951" y="connsiteY30951"/>
              </a:cxn>
              <a:cxn ang="0">
                <a:pos x="connsiteX30952" y="connsiteY30952"/>
              </a:cxn>
              <a:cxn ang="0">
                <a:pos x="connsiteX30953" y="connsiteY30953"/>
              </a:cxn>
              <a:cxn ang="0">
                <a:pos x="connsiteX30954" y="connsiteY30954"/>
              </a:cxn>
              <a:cxn ang="0">
                <a:pos x="connsiteX30955" y="connsiteY30955"/>
              </a:cxn>
              <a:cxn ang="0">
                <a:pos x="connsiteX30956" y="connsiteY30956"/>
              </a:cxn>
              <a:cxn ang="0">
                <a:pos x="connsiteX30957" y="connsiteY30957"/>
              </a:cxn>
              <a:cxn ang="0">
                <a:pos x="connsiteX30958" y="connsiteY30958"/>
              </a:cxn>
              <a:cxn ang="0">
                <a:pos x="connsiteX30959" y="connsiteY30959"/>
              </a:cxn>
              <a:cxn ang="0">
                <a:pos x="connsiteX30960" y="connsiteY30960"/>
              </a:cxn>
              <a:cxn ang="0">
                <a:pos x="connsiteX30961" y="connsiteY30961"/>
              </a:cxn>
              <a:cxn ang="0">
                <a:pos x="connsiteX30962" y="connsiteY30962"/>
              </a:cxn>
              <a:cxn ang="0">
                <a:pos x="connsiteX30963" y="connsiteY30963"/>
              </a:cxn>
              <a:cxn ang="0">
                <a:pos x="connsiteX30964" y="connsiteY30964"/>
              </a:cxn>
              <a:cxn ang="0">
                <a:pos x="connsiteX30965" y="connsiteY30965"/>
              </a:cxn>
              <a:cxn ang="0">
                <a:pos x="connsiteX30966" y="connsiteY30966"/>
              </a:cxn>
              <a:cxn ang="0">
                <a:pos x="connsiteX30967" y="connsiteY30967"/>
              </a:cxn>
              <a:cxn ang="0">
                <a:pos x="connsiteX30968" y="connsiteY30968"/>
              </a:cxn>
              <a:cxn ang="0">
                <a:pos x="connsiteX30969" y="connsiteY30969"/>
              </a:cxn>
              <a:cxn ang="0">
                <a:pos x="connsiteX30970" y="connsiteY30970"/>
              </a:cxn>
              <a:cxn ang="0">
                <a:pos x="connsiteX30971" y="connsiteY30971"/>
              </a:cxn>
              <a:cxn ang="0">
                <a:pos x="connsiteX30972" y="connsiteY30972"/>
              </a:cxn>
              <a:cxn ang="0">
                <a:pos x="connsiteX30973" y="connsiteY30973"/>
              </a:cxn>
              <a:cxn ang="0">
                <a:pos x="connsiteX30974" y="connsiteY30974"/>
              </a:cxn>
              <a:cxn ang="0">
                <a:pos x="connsiteX30975" y="connsiteY30975"/>
              </a:cxn>
              <a:cxn ang="0">
                <a:pos x="connsiteX30976" y="connsiteY30976"/>
              </a:cxn>
              <a:cxn ang="0">
                <a:pos x="connsiteX30977" y="connsiteY30977"/>
              </a:cxn>
              <a:cxn ang="0">
                <a:pos x="connsiteX30978" y="connsiteY30978"/>
              </a:cxn>
              <a:cxn ang="0">
                <a:pos x="connsiteX30979" y="connsiteY30979"/>
              </a:cxn>
              <a:cxn ang="0">
                <a:pos x="connsiteX30980" y="connsiteY30980"/>
              </a:cxn>
              <a:cxn ang="0">
                <a:pos x="connsiteX30981" y="connsiteY30981"/>
              </a:cxn>
              <a:cxn ang="0">
                <a:pos x="connsiteX30982" y="connsiteY30982"/>
              </a:cxn>
              <a:cxn ang="0">
                <a:pos x="connsiteX30983" y="connsiteY30983"/>
              </a:cxn>
              <a:cxn ang="0">
                <a:pos x="connsiteX30984" y="connsiteY30984"/>
              </a:cxn>
              <a:cxn ang="0">
                <a:pos x="connsiteX30985" y="connsiteY30985"/>
              </a:cxn>
              <a:cxn ang="0">
                <a:pos x="connsiteX30986" y="connsiteY30986"/>
              </a:cxn>
              <a:cxn ang="0">
                <a:pos x="connsiteX30987" y="connsiteY30987"/>
              </a:cxn>
              <a:cxn ang="0">
                <a:pos x="connsiteX30988" y="connsiteY30988"/>
              </a:cxn>
              <a:cxn ang="0">
                <a:pos x="connsiteX30989" y="connsiteY30989"/>
              </a:cxn>
              <a:cxn ang="0">
                <a:pos x="connsiteX30990" y="connsiteY30990"/>
              </a:cxn>
              <a:cxn ang="0">
                <a:pos x="connsiteX30991" y="connsiteY30991"/>
              </a:cxn>
              <a:cxn ang="0">
                <a:pos x="connsiteX30992" y="connsiteY30992"/>
              </a:cxn>
              <a:cxn ang="0">
                <a:pos x="connsiteX30993" y="connsiteY30993"/>
              </a:cxn>
              <a:cxn ang="0">
                <a:pos x="connsiteX30994" y="connsiteY30994"/>
              </a:cxn>
              <a:cxn ang="0">
                <a:pos x="connsiteX30995" y="connsiteY30995"/>
              </a:cxn>
              <a:cxn ang="0">
                <a:pos x="connsiteX30996" y="connsiteY30996"/>
              </a:cxn>
              <a:cxn ang="0">
                <a:pos x="connsiteX30997" y="connsiteY30997"/>
              </a:cxn>
              <a:cxn ang="0">
                <a:pos x="connsiteX30998" y="connsiteY30998"/>
              </a:cxn>
              <a:cxn ang="0">
                <a:pos x="connsiteX30999" y="connsiteY30999"/>
              </a:cxn>
              <a:cxn ang="0">
                <a:pos x="connsiteX31000" y="connsiteY31000"/>
              </a:cxn>
              <a:cxn ang="0">
                <a:pos x="connsiteX31001" y="connsiteY31001"/>
              </a:cxn>
              <a:cxn ang="0">
                <a:pos x="connsiteX31002" y="connsiteY31002"/>
              </a:cxn>
              <a:cxn ang="0">
                <a:pos x="connsiteX31003" y="connsiteY31003"/>
              </a:cxn>
              <a:cxn ang="0">
                <a:pos x="connsiteX31004" y="connsiteY31004"/>
              </a:cxn>
              <a:cxn ang="0">
                <a:pos x="connsiteX31005" y="connsiteY31005"/>
              </a:cxn>
              <a:cxn ang="0">
                <a:pos x="connsiteX31006" y="connsiteY31006"/>
              </a:cxn>
              <a:cxn ang="0">
                <a:pos x="connsiteX31007" y="connsiteY31007"/>
              </a:cxn>
              <a:cxn ang="0">
                <a:pos x="connsiteX31008" y="connsiteY31008"/>
              </a:cxn>
              <a:cxn ang="0">
                <a:pos x="connsiteX31009" y="connsiteY31009"/>
              </a:cxn>
              <a:cxn ang="0">
                <a:pos x="connsiteX31010" y="connsiteY31010"/>
              </a:cxn>
              <a:cxn ang="0">
                <a:pos x="connsiteX31011" y="connsiteY31011"/>
              </a:cxn>
              <a:cxn ang="0">
                <a:pos x="connsiteX31012" y="connsiteY31012"/>
              </a:cxn>
              <a:cxn ang="0">
                <a:pos x="connsiteX31013" y="connsiteY31013"/>
              </a:cxn>
              <a:cxn ang="0">
                <a:pos x="connsiteX31014" y="connsiteY31014"/>
              </a:cxn>
              <a:cxn ang="0">
                <a:pos x="connsiteX31015" y="connsiteY31015"/>
              </a:cxn>
              <a:cxn ang="0">
                <a:pos x="connsiteX31016" y="connsiteY31016"/>
              </a:cxn>
              <a:cxn ang="0">
                <a:pos x="connsiteX31017" y="connsiteY31017"/>
              </a:cxn>
              <a:cxn ang="0">
                <a:pos x="connsiteX31018" y="connsiteY31018"/>
              </a:cxn>
              <a:cxn ang="0">
                <a:pos x="connsiteX31019" y="connsiteY31019"/>
              </a:cxn>
              <a:cxn ang="0">
                <a:pos x="connsiteX31020" y="connsiteY31020"/>
              </a:cxn>
              <a:cxn ang="0">
                <a:pos x="connsiteX31021" y="connsiteY31021"/>
              </a:cxn>
              <a:cxn ang="0">
                <a:pos x="connsiteX31022" y="connsiteY31022"/>
              </a:cxn>
              <a:cxn ang="0">
                <a:pos x="connsiteX31023" y="connsiteY31023"/>
              </a:cxn>
              <a:cxn ang="0">
                <a:pos x="connsiteX31024" y="connsiteY31024"/>
              </a:cxn>
              <a:cxn ang="0">
                <a:pos x="connsiteX31025" y="connsiteY31025"/>
              </a:cxn>
              <a:cxn ang="0">
                <a:pos x="connsiteX31026" y="connsiteY31026"/>
              </a:cxn>
              <a:cxn ang="0">
                <a:pos x="connsiteX31027" y="connsiteY31027"/>
              </a:cxn>
              <a:cxn ang="0">
                <a:pos x="connsiteX31028" y="connsiteY31028"/>
              </a:cxn>
              <a:cxn ang="0">
                <a:pos x="connsiteX31029" y="connsiteY31029"/>
              </a:cxn>
              <a:cxn ang="0">
                <a:pos x="connsiteX31030" y="connsiteY31030"/>
              </a:cxn>
              <a:cxn ang="0">
                <a:pos x="connsiteX31031" y="connsiteY31031"/>
              </a:cxn>
              <a:cxn ang="0">
                <a:pos x="connsiteX31032" y="connsiteY31032"/>
              </a:cxn>
              <a:cxn ang="0">
                <a:pos x="connsiteX31033" y="connsiteY31033"/>
              </a:cxn>
              <a:cxn ang="0">
                <a:pos x="connsiteX31034" y="connsiteY31034"/>
              </a:cxn>
              <a:cxn ang="0">
                <a:pos x="connsiteX31035" y="connsiteY31035"/>
              </a:cxn>
              <a:cxn ang="0">
                <a:pos x="connsiteX31036" y="connsiteY31036"/>
              </a:cxn>
              <a:cxn ang="0">
                <a:pos x="connsiteX31037" y="connsiteY31037"/>
              </a:cxn>
              <a:cxn ang="0">
                <a:pos x="connsiteX31038" y="connsiteY31038"/>
              </a:cxn>
              <a:cxn ang="0">
                <a:pos x="connsiteX31039" y="connsiteY31039"/>
              </a:cxn>
              <a:cxn ang="0">
                <a:pos x="connsiteX31040" y="connsiteY31040"/>
              </a:cxn>
              <a:cxn ang="0">
                <a:pos x="connsiteX31041" y="connsiteY31041"/>
              </a:cxn>
              <a:cxn ang="0">
                <a:pos x="connsiteX31042" y="connsiteY31042"/>
              </a:cxn>
              <a:cxn ang="0">
                <a:pos x="connsiteX31043" y="connsiteY31043"/>
              </a:cxn>
              <a:cxn ang="0">
                <a:pos x="connsiteX31044" y="connsiteY31044"/>
              </a:cxn>
              <a:cxn ang="0">
                <a:pos x="connsiteX31045" y="connsiteY31045"/>
              </a:cxn>
              <a:cxn ang="0">
                <a:pos x="connsiteX31046" y="connsiteY31046"/>
              </a:cxn>
              <a:cxn ang="0">
                <a:pos x="connsiteX31047" y="connsiteY31047"/>
              </a:cxn>
              <a:cxn ang="0">
                <a:pos x="connsiteX31048" y="connsiteY31048"/>
              </a:cxn>
              <a:cxn ang="0">
                <a:pos x="connsiteX31049" y="connsiteY31049"/>
              </a:cxn>
              <a:cxn ang="0">
                <a:pos x="connsiteX31050" y="connsiteY31050"/>
              </a:cxn>
              <a:cxn ang="0">
                <a:pos x="connsiteX31051" y="connsiteY31051"/>
              </a:cxn>
              <a:cxn ang="0">
                <a:pos x="connsiteX31052" y="connsiteY31052"/>
              </a:cxn>
              <a:cxn ang="0">
                <a:pos x="connsiteX31053" y="connsiteY31053"/>
              </a:cxn>
              <a:cxn ang="0">
                <a:pos x="connsiteX31054" y="connsiteY31054"/>
              </a:cxn>
              <a:cxn ang="0">
                <a:pos x="connsiteX31055" y="connsiteY31055"/>
              </a:cxn>
              <a:cxn ang="0">
                <a:pos x="connsiteX31056" y="connsiteY31056"/>
              </a:cxn>
              <a:cxn ang="0">
                <a:pos x="connsiteX31057" y="connsiteY31057"/>
              </a:cxn>
              <a:cxn ang="0">
                <a:pos x="connsiteX31058" y="connsiteY31058"/>
              </a:cxn>
              <a:cxn ang="0">
                <a:pos x="connsiteX31059" y="connsiteY31059"/>
              </a:cxn>
              <a:cxn ang="0">
                <a:pos x="connsiteX31060" y="connsiteY31060"/>
              </a:cxn>
              <a:cxn ang="0">
                <a:pos x="connsiteX31061" y="connsiteY31061"/>
              </a:cxn>
              <a:cxn ang="0">
                <a:pos x="connsiteX31062" y="connsiteY31062"/>
              </a:cxn>
              <a:cxn ang="0">
                <a:pos x="connsiteX31063" y="connsiteY31063"/>
              </a:cxn>
              <a:cxn ang="0">
                <a:pos x="connsiteX31064" y="connsiteY31064"/>
              </a:cxn>
              <a:cxn ang="0">
                <a:pos x="connsiteX31065" y="connsiteY31065"/>
              </a:cxn>
              <a:cxn ang="0">
                <a:pos x="connsiteX31066" y="connsiteY31066"/>
              </a:cxn>
              <a:cxn ang="0">
                <a:pos x="connsiteX31067" y="connsiteY31067"/>
              </a:cxn>
              <a:cxn ang="0">
                <a:pos x="connsiteX31068" y="connsiteY31068"/>
              </a:cxn>
              <a:cxn ang="0">
                <a:pos x="connsiteX31069" y="connsiteY31069"/>
              </a:cxn>
              <a:cxn ang="0">
                <a:pos x="connsiteX31070" y="connsiteY31070"/>
              </a:cxn>
              <a:cxn ang="0">
                <a:pos x="connsiteX31071" y="connsiteY31071"/>
              </a:cxn>
              <a:cxn ang="0">
                <a:pos x="connsiteX31072" y="connsiteY31072"/>
              </a:cxn>
              <a:cxn ang="0">
                <a:pos x="connsiteX31073" y="connsiteY31073"/>
              </a:cxn>
              <a:cxn ang="0">
                <a:pos x="connsiteX31074" y="connsiteY31074"/>
              </a:cxn>
              <a:cxn ang="0">
                <a:pos x="connsiteX31075" y="connsiteY31075"/>
              </a:cxn>
              <a:cxn ang="0">
                <a:pos x="connsiteX31076" y="connsiteY31076"/>
              </a:cxn>
              <a:cxn ang="0">
                <a:pos x="connsiteX31077" y="connsiteY31077"/>
              </a:cxn>
              <a:cxn ang="0">
                <a:pos x="connsiteX31078" y="connsiteY31078"/>
              </a:cxn>
              <a:cxn ang="0">
                <a:pos x="connsiteX31079" y="connsiteY31079"/>
              </a:cxn>
              <a:cxn ang="0">
                <a:pos x="connsiteX31080" y="connsiteY31080"/>
              </a:cxn>
              <a:cxn ang="0">
                <a:pos x="connsiteX31081" y="connsiteY31081"/>
              </a:cxn>
              <a:cxn ang="0">
                <a:pos x="connsiteX31082" y="connsiteY31082"/>
              </a:cxn>
              <a:cxn ang="0">
                <a:pos x="connsiteX31083" y="connsiteY31083"/>
              </a:cxn>
              <a:cxn ang="0">
                <a:pos x="connsiteX31084" y="connsiteY31084"/>
              </a:cxn>
              <a:cxn ang="0">
                <a:pos x="connsiteX31085" y="connsiteY31085"/>
              </a:cxn>
              <a:cxn ang="0">
                <a:pos x="connsiteX31086" y="connsiteY31086"/>
              </a:cxn>
              <a:cxn ang="0">
                <a:pos x="connsiteX31087" y="connsiteY31087"/>
              </a:cxn>
              <a:cxn ang="0">
                <a:pos x="connsiteX31088" y="connsiteY31088"/>
              </a:cxn>
              <a:cxn ang="0">
                <a:pos x="connsiteX31089" y="connsiteY31089"/>
              </a:cxn>
              <a:cxn ang="0">
                <a:pos x="connsiteX31090" y="connsiteY31090"/>
              </a:cxn>
              <a:cxn ang="0">
                <a:pos x="connsiteX31091" y="connsiteY31091"/>
              </a:cxn>
              <a:cxn ang="0">
                <a:pos x="connsiteX31092" y="connsiteY31092"/>
              </a:cxn>
              <a:cxn ang="0">
                <a:pos x="connsiteX31093" y="connsiteY31093"/>
              </a:cxn>
              <a:cxn ang="0">
                <a:pos x="connsiteX31094" y="connsiteY31094"/>
              </a:cxn>
              <a:cxn ang="0">
                <a:pos x="connsiteX31095" y="connsiteY31095"/>
              </a:cxn>
              <a:cxn ang="0">
                <a:pos x="connsiteX31096" y="connsiteY31096"/>
              </a:cxn>
              <a:cxn ang="0">
                <a:pos x="connsiteX31097" y="connsiteY31097"/>
              </a:cxn>
              <a:cxn ang="0">
                <a:pos x="connsiteX31098" y="connsiteY31098"/>
              </a:cxn>
              <a:cxn ang="0">
                <a:pos x="connsiteX31099" y="connsiteY31099"/>
              </a:cxn>
              <a:cxn ang="0">
                <a:pos x="connsiteX31100" y="connsiteY31100"/>
              </a:cxn>
              <a:cxn ang="0">
                <a:pos x="connsiteX31101" y="connsiteY31101"/>
              </a:cxn>
              <a:cxn ang="0">
                <a:pos x="connsiteX31102" y="connsiteY31102"/>
              </a:cxn>
              <a:cxn ang="0">
                <a:pos x="connsiteX31103" y="connsiteY31103"/>
              </a:cxn>
              <a:cxn ang="0">
                <a:pos x="connsiteX31104" y="connsiteY31104"/>
              </a:cxn>
              <a:cxn ang="0">
                <a:pos x="connsiteX31105" y="connsiteY31105"/>
              </a:cxn>
              <a:cxn ang="0">
                <a:pos x="connsiteX31106" y="connsiteY31106"/>
              </a:cxn>
              <a:cxn ang="0">
                <a:pos x="connsiteX31107" y="connsiteY31107"/>
              </a:cxn>
              <a:cxn ang="0">
                <a:pos x="connsiteX31108" y="connsiteY31108"/>
              </a:cxn>
              <a:cxn ang="0">
                <a:pos x="connsiteX31109" y="connsiteY31109"/>
              </a:cxn>
              <a:cxn ang="0">
                <a:pos x="connsiteX31110" y="connsiteY31110"/>
              </a:cxn>
              <a:cxn ang="0">
                <a:pos x="connsiteX31111" y="connsiteY31111"/>
              </a:cxn>
              <a:cxn ang="0">
                <a:pos x="connsiteX31112" y="connsiteY31112"/>
              </a:cxn>
              <a:cxn ang="0">
                <a:pos x="connsiteX31113" y="connsiteY31113"/>
              </a:cxn>
              <a:cxn ang="0">
                <a:pos x="connsiteX31114" y="connsiteY31114"/>
              </a:cxn>
              <a:cxn ang="0">
                <a:pos x="connsiteX31115" y="connsiteY31115"/>
              </a:cxn>
              <a:cxn ang="0">
                <a:pos x="connsiteX31116" y="connsiteY31116"/>
              </a:cxn>
              <a:cxn ang="0">
                <a:pos x="connsiteX31117" y="connsiteY31117"/>
              </a:cxn>
              <a:cxn ang="0">
                <a:pos x="connsiteX31118" y="connsiteY31118"/>
              </a:cxn>
              <a:cxn ang="0">
                <a:pos x="connsiteX31119" y="connsiteY31119"/>
              </a:cxn>
              <a:cxn ang="0">
                <a:pos x="connsiteX31120" y="connsiteY31120"/>
              </a:cxn>
              <a:cxn ang="0">
                <a:pos x="connsiteX31121" y="connsiteY31121"/>
              </a:cxn>
              <a:cxn ang="0">
                <a:pos x="connsiteX31122" y="connsiteY31122"/>
              </a:cxn>
              <a:cxn ang="0">
                <a:pos x="connsiteX31123" y="connsiteY31123"/>
              </a:cxn>
              <a:cxn ang="0">
                <a:pos x="connsiteX31124" y="connsiteY31124"/>
              </a:cxn>
              <a:cxn ang="0">
                <a:pos x="connsiteX31125" y="connsiteY31125"/>
              </a:cxn>
              <a:cxn ang="0">
                <a:pos x="connsiteX31126" y="connsiteY31126"/>
              </a:cxn>
              <a:cxn ang="0">
                <a:pos x="connsiteX31127" y="connsiteY31127"/>
              </a:cxn>
              <a:cxn ang="0">
                <a:pos x="connsiteX31128" y="connsiteY31128"/>
              </a:cxn>
              <a:cxn ang="0">
                <a:pos x="connsiteX31129" y="connsiteY31129"/>
              </a:cxn>
              <a:cxn ang="0">
                <a:pos x="connsiteX31130" y="connsiteY31130"/>
              </a:cxn>
              <a:cxn ang="0">
                <a:pos x="connsiteX31131" y="connsiteY31131"/>
              </a:cxn>
              <a:cxn ang="0">
                <a:pos x="connsiteX31132" y="connsiteY31132"/>
              </a:cxn>
              <a:cxn ang="0">
                <a:pos x="connsiteX31133" y="connsiteY31133"/>
              </a:cxn>
              <a:cxn ang="0">
                <a:pos x="connsiteX31134" y="connsiteY31134"/>
              </a:cxn>
              <a:cxn ang="0">
                <a:pos x="connsiteX31135" y="connsiteY31135"/>
              </a:cxn>
              <a:cxn ang="0">
                <a:pos x="connsiteX31136" y="connsiteY31136"/>
              </a:cxn>
              <a:cxn ang="0">
                <a:pos x="connsiteX31137" y="connsiteY31137"/>
              </a:cxn>
              <a:cxn ang="0">
                <a:pos x="connsiteX31138" y="connsiteY31138"/>
              </a:cxn>
              <a:cxn ang="0">
                <a:pos x="connsiteX31139" y="connsiteY31139"/>
              </a:cxn>
              <a:cxn ang="0">
                <a:pos x="connsiteX31140" y="connsiteY31140"/>
              </a:cxn>
              <a:cxn ang="0">
                <a:pos x="connsiteX31141" y="connsiteY31141"/>
              </a:cxn>
              <a:cxn ang="0">
                <a:pos x="connsiteX31142" y="connsiteY31142"/>
              </a:cxn>
              <a:cxn ang="0">
                <a:pos x="connsiteX31143" y="connsiteY31143"/>
              </a:cxn>
              <a:cxn ang="0">
                <a:pos x="connsiteX31144" y="connsiteY31144"/>
              </a:cxn>
              <a:cxn ang="0">
                <a:pos x="connsiteX31145" y="connsiteY31145"/>
              </a:cxn>
              <a:cxn ang="0">
                <a:pos x="connsiteX31146" y="connsiteY31146"/>
              </a:cxn>
              <a:cxn ang="0">
                <a:pos x="connsiteX31147" y="connsiteY31147"/>
              </a:cxn>
              <a:cxn ang="0">
                <a:pos x="connsiteX31148" y="connsiteY31148"/>
              </a:cxn>
              <a:cxn ang="0">
                <a:pos x="connsiteX31149" y="connsiteY31149"/>
              </a:cxn>
              <a:cxn ang="0">
                <a:pos x="connsiteX31150" y="connsiteY31150"/>
              </a:cxn>
              <a:cxn ang="0">
                <a:pos x="connsiteX31151" y="connsiteY31151"/>
              </a:cxn>
              <a:cxn ang="0">
                <a:pos x="connsiteX31152" y="connsiteY31152"/>
              </a:cxn>
              <a:cxn ang="0">
                <a:pos x="connsiteX31153" y="connsiteY31153"/>
              </a:cxn>
              <a:cxn ang="0">
                <a:pos x="connsiteX31154" y="connsiteY31154"/>
              </a:cxn>
              <a:cxn ang="0">
                <a:pos x="connsiteX31155" y="connsiteY31155"/>
              </a:cxn>
              <a:cxn ang="0">
                <a:pos x="connsiteX31156" y="connsiteY31156"/>
              </a:cxn>
              <a:cxn ang="0">
                <a:pos x="connsiteX31157" y="connsiteY31157"/>
              </a:cxn>
              <a:cxn ang="0">
                <a:pos x="connsiteX31158" y="connsiteY31158"/>
              </a:cxn>
              <a:cxn ang="0">
                <a:pos x="connsiteX31159" y="connsiteY31159"/>
              </a:cxn>
              <a:cxn ang="0">
                <a:pos x="connsiteX31160" y="connsiteY31160"/>
              </a:cxn>
              <a:cxn ang="0">
                <a:pos x="connsiteX31161" y="connsiteY31161"/>
              </a:cxn>
              <a:cxn ang="0">
                <a:pos x="connsiteX31162" y="connsiteY31162"/>
              </a:cxn>
              <a:cxn ang="0">
                <a:pos x="connsiteX31163" y="connsiteY31163"/>
              </a:cxn>
              <a:cxn ang="0">
                <a:pos x="connsiteX31164" y="connsiteY31164"/>
              </a:cxn>
              <a:cxn ang="0">
                <a:pos x="connsiteX31165" y="connsiteY31165"/>
              </a:cxn>
              <a:cxn ang="0">
                <a:pos x="connsiteX31166" y="connsiteY31166"/>
              </a:cxn>
              <a:cxn ang="0">
                <a:pos x="connsiteX31167" y="connsiteY31167"/>
              </a:cxn>
              <a:cxn ang="0">
                <a:pos x="connsiteX31168" y="connsiteY31168"/>
              </a:cxn>
              <a:cxn ang="0">
                <a:pos x="connsiteX31169" y="connsiteY31169"/>
              </a:cxn>
              <a:cxn ang="0">
                <a:pos x="connsiteX31170" y="connsiteY31170"/>
              </a:cxn>
              <a:cxn ang="0">
                <a:pos x="connsiteX31171" y="connsiteY31171"/>
              </a:cxn>
              <a:cxn ang="0">
                <a:pos x="connsiteX31172" y="connsiteY31172"/>
              </a:cxn>
              <a:cxn ang="0">
                <a:pos x="connsiteX31173" y="connsiteY31173"/>
              </a:cxn>
              <a:cxn ang="0">
                <a:pos x="connsiteX31174" y="connsiteY31174"/>
              </a:cxn>
              <a:cxn ang="0">
                <a:pos x="connsiteX31175" y="connsiteY31175"/>
              </a:cxn>
              <a:cxn ang="0">
                <a:pos x="connsiteX31176" y="connsiteY31176"/>
              </a:cxn>
              <a:cxn ang="0">
                <a:pos x="connsiteX31177" y="connsiteY31177"/>
              </a:cxn>
              <a:cxn ang="0">
                <a:pos x="connsiteX31178" y="connsiteY31178"/>
              </a:cxn>
              <a:cxn ang="0">
                <a:pos x="connsiteX31179" y="connsiteY31179"/>
              </a:cxn>
              <a:cxn ang="0">
                <a:pos x="connsiteX31180" y="connsiteY31180"/>
              </a:cxn>
              <a:cxn ang="0">
                <a:pos x="connsiteX31181" y="connsiteY31181"/>
              </a:cxn>
              <a:cxn ang="0">
                <a:pos x="connsiteX31182" y="connsiteY31182"/>
              </a:cxn>
              <a:cxn ang="0">
                <a:pos x="connsiteX31183" y="connsiteY31183"/>
              </a:cxn>
              <a:cxn ang="0">
                <a:pos x="connsiteX31184" y="connsiteY31184"/>
              </a:cxn>
              <a:cxn ang="0">
                <a:pos x="connsiteX31185" y="connsiteY31185"/>
              </a:cxn>
              <a:cxn ang="0">
                <a:pos x="connsiteX31186" y="connsiteY31186"/>
              </a:cxn>
              <a:cxn ang="0">
                <a:pos x="connsiteX31187" y="connsiteY31187"/>
              </a:cxn>
              <a:cxn ang="0">
                <a:pos x="connsiteX31188" y="connsiteY31188"/>
              </a:cxn>
              <a:cxn ang="0">
                <a:pos x="connsiteX31189" y="connsiteY31189"/>
              </a:cxn>
              <a:cxn ang="0">
                <a:pos x="connsiteX31190" y="connsiteY31190"/>
              </a:cxn>
              <a:cxn ang="0">
                <a:pos x="connsiteX31191" y="connsiteY31191"/>
              </a:cxn>
              <a:cxn ang="0">
                <a:pos x="connsiteX31192" y="connsiteY31192"/>
              </a:cxn>
              <a:cxn ang="0">
                <a:pos x="connsiteX31193" y="connsiteY31193"/>
              </a:cxn>
              <a:cxn ang="0">
                <a:pos x="connsiteX31194" y="connsiteY31194"/>
              </a:cxn>
              <a:cxn ang="0">
                <a:pos x="connsiteX31195" y="connsiteY31195"/>
              </a:cxn>
              <a:cxn ang="0">
                <a:pos x="connsiteX31196" y="connsiteY31196"/>
              </a:cxn>
              <a:cxn ang="0">
                <a:pos x="connsiteX31197" y="connsiteY31197"/>
              </a:cxn>
              <a:cxn ang="0">
                <a:pos x="connsiteX31198" y="connsiteY31198"/>
              </a:cxn>
              <a:cxn ang="0">
                <a:pos x="connsiteX31199" y="connsiteY31199"/>
              </a:cxn>
              <a:cxn ang="0">
                <a:pos x="connsiteX31200" y="connsiteY31200"/>
              </a:cxn>
              <a:cxn ang="0">
                <a:pos x="connsiteX31201" y="connsiteY31201"/>
              </a:cxn>
              <a:cxn ang="0">
                <a:pos x="connsiteX31202" y="connsiteY31202"/>
              </a:cxn>
              <a:cxn ang="0">
                <a:pos x="connsiteX31203" y="connsiteY31203"/>
              </a:cxn>
              <a:cxn ang="0">
                <a:pos x="connsiteX31204" y="connsiteY31204"/>
              </a:cxn>
              <a:cxn ang="0">
                <a:pos x="connsiteX31205" y="connsiteY31205"/>
              </a:cxn>
              <a:cxn ang="0">
                <a:pos x="connsiteX31206" y="connsiteY31206"/>
              </a:cxn>
              <a:cxn ang="0">
                <a:pos x="connsiteX31207" y="connsiteY31207"/>
              </a:cxn>
              <a:cxn ang="0">
                <a:pos x="connsiteX31208" y="connsiteY31208"/>
              </a:cxn>
              <a:cxn ang="0">
                <a:pos x="connsiteX31209" y="connsiteY31209"/>
              </a:cxn>
              <a:cxn ang="0">
                <a:pos x="connsiteX31210" y="connsiteY31210"/>
              </a:cxn>
              <a:cxn ang="0">
                <a:pos x="connsiteX31211" y="connsiteY31211"/>
              </a:cxn>
              <a:cxn ang="0">
                <a:pos x="connsiteX31212" y="connsiteY31212"/>
              </a:cxn>
              <a:cxn ang="0">
                <a:pos x="connsiteX31213" y="connsiteY31213"/>
              </a:cxn>
              <a:cxn ang="0">
                <a:pos x="connsiteX31214" y="connsiteY31214"/>
              </a:cxn>
              <a:cxn ang="0">
                <a:pos x="connsiteX31215" y="connsiteY31215"/>
              </a:cxn>
              <a:cxn ang="0">
                <a:pos x="connsiteX31216" y="connsiteY31216"/>
              </a:cxn>
              <a:cxn ang="0">
                <a:pos x="connsiteX31217" y="connsiteY31217"/>
              </a:cxn>
              <a:cxn ang="0">
                <a:pos x="connsiteX31218" y="connsiteY31218"/>
              </a:cxn>
              <a:cxn ang="0">
                <a:pos x="connsiteX31219" y="connsiteY31219"/>
              </a:cxn>
              <a:cxn ang="0">
                <a:pos x="connsiteX31220" y="connsiteY31220"/>
              </a:cxn>
              <a:cxn ang="0">
                <a:pos x="connsiteX31221" y="connsiteY31221"/>
              </a:cxn>
              <a:cxn ang="0">
                <a:pos x="connsiteX31222" y="connsiteY31222"/>
              </a:cxn>
              <a:cxn ang="0">
                <a:pos x="connsiteX31223" y="connsiteY31223"/>
              </a:cxn>
              <a:cxn ang="0">
                <a:pos x="connsiteX31224" y="connsiteY31224"/>
              </a:cxn>
              <a:cxn ang="0">
                <a:pos x="connsiteX31225" y="connsiteY31225"/>
              </a:cxn>
              <a:cxn ang="0">
                <a:pos x="connsiteX31226" y="connsiteY31226"/>
              </a:cxn>
              <a:cxn ang="0">
                <a:pos x="connsiteX31227" y="connsiteY31227"/>
              </a:cxn>
              <a:cxn ang="0">
                <a:pos x="connsiteX31228" y="connsiteY31228"/>
              </a:cxn>
              <a:cxn ang="0">
                <a:pos x="connsiteX31229" y="connsiteY31229"/>
              </a:cxn>
              <a:cxn ang="0">
                <a:pos x="connsiteX31230" y="connsiteY31230"/>
              </a:cxn>
              <a:cxn ang="0">
                <a:pos x="connsiteX31231" y="connsiteY31231"/>
              </a:cxn>
              <a:cxn ang="0">
                <a:pos x="connsiteX31232" y="connsiteY31232"/>
              </a:cxn>
              <a:cxn ang="0">
                <a:pos x="connsiteX31233" y="connsiteY31233"/>
              </a:cxn>
              <a:cxn ang="0">
                <a:pos x="connsiteX31234" y="connsiteY31234"/>
              </a:cxn>
              <a:cxn ang="0">
                <a:pos x="connsiteX31235" y="connsiteY31235"/>
              </a:cxn>
              <a:cxn ang="0">
                <a:pos x="connsiteX31236" y="connsiteY31236"/>
              </a:cxn>
              <a:cxn ang="0">
                <a:pos x="connsiteX31237" y="connsiteY31237"/>
              </a:cxn>
              <a:cxn ang="0">
                <a:pos x="connsiteX31238" y="connsiteY31238"/>
              </a:cxn>
              <a:cxn ang="0">
                <a:pos x="connsiteX31239" y="connsiteY31239"/>
              </a:cxn>
              <a:cxn ang="0">
                <a:pos x="connsiteX31240" y="connsiteY31240"/>
              </a:cxn>
              <a:cxn ang="0">
                <a:pos x="connsiteX31241" y="connsiteY31241"/>
              </a:cxn>
              <a:cxn ang="0">
                <a:pos x="connsiteX31242" y="connsiteY31242"/>
              </a:cxn>
              <a:cxn ang="0">
                <a:pos x="connsiteX31243" y="connsiteY31243"/>
              </a:cxn>
              <a:cxn ang="0">
                <a:pos x="connsiteX31244" y="connsiteY31244"/>
              </a:cxn>
              <a:cxn ang="0">
                <a:pos x="connsiteX31245" y="connsiteY31245"/>
              </a:cxn>
              <a:cxn ang="0">
                <a:pos x="connsiteX31246" y="connsiteY31246"/>
              </a:cxn>
              <a:cxn ang="0">
                <a:pos x="connsiteX31247" y="connsiteY31247"/>
              </a:cxn>
              <a:cxn ang="0">
                <a:pos x="connsiteX31248" y="connsiteY31248"/>
              </a:cxn>
              <a:cxn ang="0">
                <a:pos x="connsiteX31249" y="connsiteY31249"/>
              </a:cxn>
              <a:cxn ang="0">
                <a:pos x="connsiteX31250" y="connsiteY31250"/>
              </a:cxn>
              <a:cxn ang="0">
                <a:pos x="connsiteX31251" y="connsiteY31251"/>
              </a:cxn>
              <a:cxn ang="0">
                <a:pos x="connsiteX31252" y="connsiteY31252"/>
              </a:cxn>
              <a:cxn ang="0">
                <a:pos x="connsiteX31253" y="connsiteY31253"/>
              </a:cxn>
              <a:cxn ang="0">
                <a:pos x="connsiteX31254" y="connsiteY31254"/>
              </a:cxn>
              <a:cxn ang="0">
                <a:pos x="connsiteX31255" y="connsiteY31255"/>
              </a:cxn>
              <a:cxn ang="0">
                <a:pos x="connsiteX31256" y="connsiteY31256"/>
              </a:cxn>
              <a:cxn ang="0">
                <a:pos x="connsiteX31257" y="connsiteY31257"/>
              </a:cxn>
              <a:cxn ang="0">
                <a:pos x="connsiteX31258" y="connsiteY31258"/>
              </a:cxn>
              <a:cxn ang="0">
                <a:pos x="connsiteX31259" y="connsiteY31259"/>
              </a:cxn>
              <a:cxn ang="0">
                <a:pos x="connsiteX31260" y="connsiteY31260"/>
              </a:cxn>
              <a:cxn ang="0">
                <a:pos x="connsiteX31261" y="connsiteY31261"/>
              </a:cxn>
              <a:cxn ang="0">
                <a:pos x="connsiteX31262" y="connsiteY31262"/>
              </a:cxn>
              <a:cxn ang="0">
                <a:pos x="connsiteX31263" y="connsiteY31263"/>
              </a:cxn>
              <a:cxn ang="0">
                <a:pos x="connsiteX31264" y="connsiteY31264"/>
              </a:cxn>
              <a:cxn ang="0">
                <a:pos x="connsiteX31265" y="connsiteY31265"/>
              </a:cxn>
              <a:cxn ang="0">
                <a:pos x="connsiteX31266" y="connsiteY31266"/>
              </a:cxn>
              <a:cxn ang="0">
                <a:pos x="connsiteX31267" y="connsiteY31267"/>
              </a:cxn>
              <a:cxn ang="0">
                <a:pos x="connsiteX31268" y="connsiteY31268"/>
              </a:cxn>
              <a:cxn ang="0">
                <a:pos x="connsiteX31269" y="connsiteY31269"/>
              </a:cxn>
              <a:cxn ang="0">
                <a:pos x="connsiteX31270" y="connsiteY31270"/>
              </a:cxn>
              <a:cxn ang="0">
                <a:pos x="connsiteX31271" y="connsiteY31271"/>
              </a:cxn>
              <a:cxn ang="0">
                <a:pos x="connsiteX31272" y="connsiteY31272"/>
              </a:cxn>
              <a:cxn ang="0">
                <a:pos x="connsiteX31273" y="connsiteY31273"/>
              </a:cxn>
              <a:cxn ang="0">
                <a:pos x="connsiteX31274" y="connsiteY31274"/>
              </a:cxn>
              <a:cxn ang="0">
                <a:pos x="connsiteX31275" y="connsiteY31275"/>
              </a:cxn>
              <a:cxn ang="0">
                <a:pos x="connsiteX31276" y="connsiteY31276"/>
              </a:cxn>
              <a:cxn ang="0">
                <a:pos x="connsiteX31277" y="connsiteY31277"/>
              </a:cxn>
              <a:cxn ang="0">
                <a:pos x="connsiteX31278" y="connsiteY31278"/>
              </a:cxn>
              <a:cxn ang="0">
                <a:pos x="connsiteX31279" y="connsiteY31279"/>
              </a:cxn>
              <a:cxn ang="0">
                <a:pos x="connsiteX31280" y="connsiteY31280"/>
              </a:cxn>
              <a:cxn ang="0">
                <a:pos x="connsiteX31281" y="connsiteY31281"/>
              </a:cxn>
              <a:cxn ang="0">
                <a:pos x="connsiteX31282" y="connsiteY31282"/>
              </a:cxn>
              <a:cxn ang="0">
                <a:pos x="connsiteX31283" y="connsiteY31283"/>
              </a:cxn>
              <a:cxn ang="0">
                <a:pos x="connsiteX31284" y="connsiteY31284"/>
              </a:cxn>
              <a:cxn ang="0">
                <a:pos x="connsiteX31285" y="connsiteY31285"/>
              </a:cxn>
              <a:cxn ang="0">
                <a:pos x="connsiteX31286" y="connsiteY31286"/>
              </a:cxn>
              <a:cxn ang="0">
                <a:pos x="connsiteX31287" y="connsiteY31287"/>
              </a:cxn>
              <a:cxn ang="0">
                <a:pos x="connsiteX31288" y="connsiteY31288"/>
              </a:cxn>
              <a:cxn ang="0">
                <a:pos x="connsiteX31289" y="connsiteY31289"/>
              </a:cxn>
              <a:cxn ang="0">
                <a:pos x="connsiteX31290" y="connsiteY31290"/>
              </a:cxn>
              <a:cxn ang="0">
                <a:pos x="connsiteX31291" y="connsiteY31291"/>
              </a:cxn>
              <a:cxn ang="0">
                <a:pos x="connsiteX31292" y="connsiteY31292"/>
              </a:cxn>
              <a:cxn ang="0">
                <a:pos x="connsiteX31293" y="connsiteY31293"/>
              </a:cxn>
              <a:cxn ang="0">
                <a:pos x="connsiteX31294" y="connsiteY31294"/>
              </a:cxn>
              <a:cxn ang="0">
                <a:pos x="connsiteX31295" y="connsiteY31295"/>
              </a:cxn>
              <a:cxn ang="0">
                <a:pos x="connsiteX31296" y="connsiteY31296"/>
              </a:cxn>
              <a:cxn ang="0">
                <a:pos x="connsiteX31297" y="connsiteY31297"/>
              </a:cxn>
              <a:cxn ang="0">
                <a:pos x="connsiteX31298" y="connsiteY31298"/>
              </a:cxn>
              <a:cxn ang="0">
                <a:pos x="connsiteX31299" y="connsiteY31299"/>
              </a:cxn>
              <a:cxn ang="0">
                <a:pos x="connsiteX31300" y="connsiteY31300"/>
              </a:cxn>
              <a:cxn ang="0">
                <a:pos x="connsiteX31301" y="connsiteY31301"/>
              </a:cxn>
              <a:cxn ang="0">
                <a:pos x="connsiteX31302" y="connsiteY31302"/>
              </a:cxn>
              <a:cxn ang="0">
                <a:pos x="connsiteX31303" y="connsiteY31303"/>
              </a:cxn>
              <a:cxn ang="0">
                <a:pos x="connsiteX31304" y="connsiteY31304"/>
              </a:cxn>
              <a:cxn ang="0">
                <a:pos x="connsiteX31305" y="connsiteY31305"/>
              </a:cxn>
              <a:cxn ang="0">
                <a:pos x="connsiteX31306" y="connsiteY31306"/>
              </a:cxn>
              <a:cxn ang="0">
                <a:pos x="connsiteX31307" y="connsiteY31307"/>
              </a:cxn>
              <a:cxn ang="0">
                <a:pos x="connsiteX31308" y="connsiteY31308"/>
              </a:cxn>
              <a:cxn ang="0">
                <a:pos x="connsiteX31309" y="connsiteY31309"/>
              </a:cxn>
              <a:cxn ang="0">
                <a:pos x="connsiteX31310" y="connsiteY31310"/>
              </a:cxn>
              <a:cxn ang="0">
                <a:pos x="connsiteX31311" y="connsiteY31311"/>
              </a:cxn>
              <a:cxn ang="0">
                <a:pos x="connsiteX31312" y="connsiteY31312"/>
              </a:cxn>
              <a:cxn ang="0">
                <a:pos x="connsiteX31313" y="connsiteY31313"/>
              </a:cxn>
              <a:cxn ang="0">
                <a:pos x="connsiteX31314" y="connsiteY31314"/>
              </a:cxn>
              <a:cxn ang="0">
                <a:pos x="connsiteX31315" y="connsiteY31315"/>
              </a:cxn>
              <a:cxn ang="0">
                <a:pos x="connsiteX31316" y="connsiteY31316"/>
              </a:cxn>
              <a:cxn ang="0">
                <a:pos x="connsiteX31317" y="connsiteY31317"/>
              </a:cxn>
              <a:cxn ang="0">
                <a:pos x="connsiteX31318" y="connsiteY31318"/>
              </a:cxn>
              <a:cxn ang="0">
                <a:pos x="connsiteX31319" y="connsiteY31319"/>
              </a:cxn>
              <a:cxn ang="0">
                <a:pos x="connsiteX31320" y="connsiteY31320"/>
              </a:cxn>
              <a:cxn ang="0">
                <a:pos x="connsiteX31321" y="connsiteY31321"/>
              </a:cxn>
              <a:cxn ang="0">
                <a:pos x="connsiteX31322" y="connsiteY31322"/>
              </a:cxn>
              <a:cxn ang="0">
                <a:pos x="connsiteX31323" y="connsiteY31323"/>
              </a:cxn>
              <a:cxn ang="0">
                <a:pos x="connsiteX31324" y="connsiteY31324"/>
              </a:cxn>
              <a:cxn ang="0">
                <a:pos x="connsiteX31325" y="connsiteY31325"/>
              </a:cxn>
              <a:cxn ang="0">
                <a:pos x="connsiteX31326" y="connsiteY31326"/>
              </a:cxn>
              <a:cxn ang="0">
                <a:pos x="connsiteX31327" y="connsiteY31327"/>
              </a:cxn>
              <a:cxn ang="0">
                <a:pos x="connsiteX31328" y="connsiteY31328"/>
              </a:cxn>
              <a:cxn ang="0">
                <a:pos x="connsiteX31329" y="connsiteY31329"/>
              </a:cxn>
              <a:cxn ang="0">
                <a:pos x="connsiteX31330" y="connsiteY31330"/>
              </a:cxn>
              <a:cxn ang="0">
                <a:pos x="connsiteX31331" y="connsiteY31331"/>
              </a:cxn>
              <a:cxn ang="0">
                <a:pos x="connsiteX31332" y="connsiteY31332"/>
              </a:cxn>
              <a:cxn ang="0">
                <a:pos x="connsiteX31333" y="connsiteY31333"/>
              </a:cxn>
              <a:cxn ang="0">
                <a:pos x="connsiteX31334" y="connsiteY31334"/>
              </a:cxn>
              <a:cxn ang="0">
                <a:pos x="connsiteX31335" y="connsiteY31335"/>
              </a:cxn>
              <a:cxn ang="0">
                <a:pos x="connsiteX31336" y="connsiteY31336"/>
              </a:cxn>
              <a:cxn ang="0">
                <a:pos x="connsiteX31337" y="connsiteY31337"/>
              </a:cxn>
              <a:cxn ang="0">
                <a:pos x="connsiteX31338" y="connsiteY31338"/>
              </a:cxn>
              <a:cxn ang="0">
                <a:pos x="connsiteX31339" y="connsiteY31339"/>
              </a:cxn>
              <a:cxn ang="0">
                <a:pos x="connsiteX31340" y="connsiteY31340"/>
              </a:cxn>
              <a:cxn ang="0">
                <a:pos x="connsiteX31341" y="connsiteY31341"/>
              </a:cxn>
              <a:cxn ang="0">
                <a:pos x="connsiteX31342" y="connsiteY31342"/>
              </a:cxn>
              <a:cxn ang="0">
                <a:pos x="connsiteX31343" y="connsiteY31343"/>
              </a:cxn>
              <a:cxn ang="0">
                <a:pos x="connsiteX31344" y="connsiteY31344"/>
              </a:cxn>
              <a:cxn ang="0">
                <a:pos x="connsiteX31345" y="connsiteY31345"/>
              </a:cxn>
              <a:cxn ang="0">
                <a:pos x="connsiteX31346" y="connsiteY31346"/>
              </a:cxn>
              <a:cxn ang="0">
                <a:pos x="connsiteX31347" y="connsiteY31347"/>
              </a:cxn>
              <a:cxn ang="0">
                <a:pos x="connsiteX31348" y="connsiteY31348"/>
              </a:cxn>
              <a:cxn ang="0">
                <a:pos x="connsiteX31349" y="connsiteY31349"/>
              </a:cxn>
              <a:cxn ang="0">
                <a:pos x="connsiteX31350" y="connsiteY31350"/>
              </a:cxn>
              <a:cxn ang="0">
                <a:pos x="connsiteX31351" y="connsiteY31351"/>
              </a:cxn>
              <a:cxn ang="0">
                <a:pos x="connsiteX31352" y="connsiteY31352"/>
              </a:cxn>
              <a:cxn ang="0">
                <a:pos x="connsiteX31353" y="connsiteY31353"/>
              </a:cxn>
              <a:cxn ang="0">
                <a:pos x="connsiteX31354" y="connsiteY31354"/>
              </a:cxn>
              <a:cxn ang="0">
                <a:pos x="connsiteX31355" y="connsiteY31355"/>
              </a:cxn>
              <a:cxn ang="0">
                <a:pos x="connsiteX31356" y="connsiteY31356"/>
              </a:cxn>
              <a:cxn ang="0">
                <a:pos x="connsiteX31357" y="connsiteY31357"/>
              </a:cxn>
              <a:cxn ang="0">
                <a:pos x="connsiteX31358" y="connsiteY31358"/>
              </a:cxn>
              <a:cxn ang="0">
                <a:pos x="connsiteX31359" y="connsiteY31359"/>
              </a:cxn>
              <a:cxn ang="0">
                <a:pos x="connsiteX31360" y="connsiteY31360"/>
              </a:cxn>
              <a:cxn ang="0">
                <a:pos x="connsiteX31361" y="connsiteY31361"/>
              </a:cxn>
              <a:cxn ang="0">
                <a:pos x="connsiteX31362" y="connsiteY31362"/>
              </a:cxn>
              <a:cxn ang="0">
                <a:pos x="connsiteX31363" y="connsiteY31363"/>
              </a:cxn>
              <a:cxn ang="0">
                <a:pos x="connsiteX31364" y="connsiteY31364"/>
              </a:cxn>
              <a:cxn ang="0">
                <a:pos x="connsiteX31365" y="connsiteY31365"/>
              </a:cxn>
              <a:cxn ang="0">
                <a:pos x="connsiteX31366" y="connsiteY31366"/>
              </a:cxn>
              <a:cxn ang="0">
                <a:pos x="connsiteX31367" y="connsiteY31367"/>
              </a:cxn>
              <a:cxn ang="0">
                <a:pos x="connsiteX31368" y="connsiteY31368"/>
              </a:cxn>
              <a:cxn ang="0">
                <a:pos x="connsiteX31369" y="connsiteY31369"/>
              </a:cxn>
              <a:cxn ang="0">
                <a:pos x="connsiteX31370" y="connsiteY31370"/>
              </a:cxn>
              <a:cxn ang="0">
                <a:pos x="connsiteX31371" y="connsiteY31371"/>
              </a:cxn>
              <a:cxn ang="0">
                <a:pos x="connsiteX31372" y="connsiteY31372"/>
              </a:cxn>
              <a:cxn ang="0">
                <a:pos x="connsiteX31373" y="connsiteY31373"/>
              </a:cxn>
              <a:cxn ang="0">
                <a:pos x="connsiteX31374" y="connsiteY31374"/>
              </a:cxn>
              <a:cxn ang="0">
                <a:pos x="connsiteX31375" y="connsiteY31375"/>
              </a:cxn>
              <a:cxn ang="0">
                <a:pos x="connsiteX31376" y="connsiteY31376"/>
              </a:cxn>
              <a:cxn ang="0">
                <a:pos x="connsiteX31377" y="connsiteY31377"/>
              </a:cxn>
              <a:cxn ang="0">
                <a:pos x="connsiteX31378" y="connsiteY31378"/>
              </a:cxn>
              <a:cxn ang="0">
                <a:pos x="connsiteX31379" y="connsiteY31379"/>
              </a:cxn>
              <a:cxn ang="0">
                <a:pos x="connsiteX31380" y="connsiteY31380"/>
              </a:cxn>
              <a:cxn ang="0">
                <a:pos x="connsiteX31381" y="connsiteY31381"/>
              </a:cxn>
              <a:cxn ang="0">
                <a:pos x="connsiteX31382" y="connsiteY31382"/>
              </a:cxn>
              <a:cxn ang="0">
                <a:pos x="connsiteX31383" y="connsiteY31383"/>
              </a:cxn>
              <a:cxn ang="0">
                <a:pos x="connsiteX31384" y="connsiteY31384"/>
              </a:cxn>
              <a:cxn ang="0">
                <a:pos x="connsiteX31385" y="connsiteY31385"/>
              </a:cxn>
              <a:cxn ang="0">
                <a:pos x="connsiteX31386" y="connsiteY31386"/>
              </a:cxn>
              <a:cxn ang="0">
                <a:pos x="connsiteX31387" y="connsiteY31387"/>
              </a:cxn>
              <a:cxn ang="0">
                <a:pos x="connsiteX31388" y="connsiteY31388"/>
              </a:cxn>
              <a:cxn ang="0">
                <a:pos x="connsiteX31389" y="connsiteY31389"/>
              </a:cxn>
              <a:cxn ang="0">
                <a:pos x="connsiteX31390" y="connsiteY31390"/>
              </a:cxn>
              <a:cxn ang="0">
                <a:pos x="connsiteX31391" y="connsiteY31391"/>
              </a:cxn>
              <a:cxn ang="0">
                <a:pos x="connsiteX31392" y="connsiteY31392"/>
              </a:cxn>
              <a:cxn ang="0">
                <a:pos x="connsiteX31393" y="connsiteY31393"/>
              </a:cxn>
              <a:cxn ang="0">
                <a:pos x="connsiteX31394" y="connsiteY31394"/>
              </a:cxn>
              <a:cxn ang="0">
                <a:pos x="connsiteX31395" y="connsiteY31395"/>
              </a:cxn>
              <a:cxn ang="0">
                <a:pos x="connsiteX31396" y="connsiteY31396"/>
              </a:cxn>
              <a:cxn ang="0">
                <a:pos x="connsiteX31397" y="connsiteY31397"/>
              </a:cxn>
              <a:cxn ang="0">
                <a:pos x="connsiteX31398" y="connsiteY31398"/>
              </a:cxn>
              <a:cxn ang="0">
                <a:pos x="connsiteX31399" y="connsiteY31399"/>
              </a:cxn>
              <a:cxn ang="0">
                <a:pos x="connsiteX31400" y="connsiteY31400"/>
              </a:cxn>
              <a:cxn ang="0">
                <a:pos x="connsiteX31401" y="connsiteY31401"/>
              </a:cxn>
              <a:cxn ang="0">
                <a:pos x="connsiteX31402" y="connsiteY31402"/>
              </a:cxn>
              <a:cxn ang="0">
                <a:pos x="connsiteX31403" y="connsiteY31403"/>
              </a:cxn>
              <a:cxn ang="0">
                <a:pos x="connsiteX31404" y="connsiteY31404"/>
              </a:cxn>
              <a:cxn ang="0">
                <a:pos x="connsiteX31405" y="connsiteY31405"/>
              </a:cxn>
              <a:cxn ang="0">
                <a:pos x="connsiteX31406" y="connsiteY31406"/>
              </a:cxn>
              <a:cxn ang="0">
                <a:pos x="connsiteX31407" y="connsiteY31407"/>
              </a:cxn>
              <a:cxn ang="0">
                <a:pos x="connsiteX31408" y="connsiteY31408"/>
              </a:cxn>
              <a:cxn ang="0">
                <a:pos x="connsiteX31409" y="connsiteY31409"/>
              </a:cxn>
              <a:cxn ang="0">
                <a:pos x="connsiteX31410" y="connsiteY31410"/>
              </a:cxn>
              <a:cxn ang="0">
                <a:pos x="connsiteX31411" y="connsiteY31411"/>
              </a:cxn>
              <a:cxn ang="0">
                <a:pos x="connsiteX31412" y="connsiteY31412"/>
              </a:cxn>
              <a:cxn ang="0">
                <a:pos x="connsiteX31413" y="connsiteY31413"/>
              </a:cxn>
              <a:cxn ang="0">
                <a:pos x="connsiteX31414" y="connsiteY31414"/>
              </a:cxn>
              <a:cxn ang="0">
                <a:pos x="connsiteX31415" y="connsiteY31415"/>
              </a:cxn>
              <a:cxn ang="0">
                <a:pos x="connsiteX31416" y="connsiteY31416"/>
              </a:cxn>
              <a:cxn ang="0">
                <a:pos x="connsiteX31417" y="connsiteY31417"/>
              </a:cxn>
              <a:cxn ang="0">
                <a:pos x="connsiteX31418" y="connsiteY31418"/>
              </a:cxn>
              <a:cxn ang="0">
                <a:pos x="connsiteX31419" y="connsiteY31419"/>
              </a:cxn>
              <a:cxn ang="0">
                <a:pos x="connsiteX31420" y="connsiteY31420"/>
              </a:cxn>
              <a:cxn ang="0">
                <a:pos x="connsiteX31421" y="connsiteY31421"/>
              </a:cxn>
              <a:cxn ang="0">
                <a:pos x="connsiteX31422" y="connsiteY31422"/>
              </a:cxn>
              <a:cxn ang="0">
                <a:pos x="connsiteX31423" y="connsiteY31423"/>
              </a:cxn>
              <a:cxn ang="0">
                <a:pos x="connsiteX31424" y="connsiteY31424"/>
              </a:cxn>
              <a:cxn ang="0">
                <a:pos x="connsiteX31425" y="connsiteY31425"/>
              </a:cxn>
              <a:cxn ang="0">
                <a:pos x="connsiteX31426" y="connsiteY31426"/>
              </a:cxn>
              <a:cxn ang="0">
                <a:pos x="connsiteX31427" y="connsiteY31427"/>
              </a:cxn>
              <a:cxn ang="0">
                <a:pos x="connsiteX31428" y="connsiteY31428"/>
              </a:cxn>
              <a:cxn ang="0">
                <a:pos x="connsiteX31429" y="connsiteY31429"/>
              </a:cxn>
              <a:cxn ang="0">
                <a:pos x="connsiteX31430" y="connsiteY31430"/>
              </a:cxn>
              <a:cxn ang="0">
                <a:pos x="connsiteX31431" y="connsiteY31431"/>
              </a:cxn>
              <a:cxn ang="0">
                <a:pos x="connsiteX31432" y="connsiteY31432"/>
              </a:cxn>
              <a:cxn ang="0">
                <a:pos x="connsiteX31433" y="connsiteY31433"/>
              </a:cxn>
              <a:cxn ang="0">
                <a:pos x="connsiteX31434" y="connsiteY31434"/>
              </a:cxn>
              <a:cxn ang="0">
                <a:pos x="connsiteX31435" y="connsiteY31435"/>
              </a:cxn>
              <a:cxn ang="0">
                <a:pos x="connsiteX31436" y="connsiteY31436"/>
              </a:cxn>
              <a:cxn ang="0">
                <a:pos x="connsiteX31437" y="connsiteY31437"/>
              </a:cxn>
              <a:cxn ang="0">
                <a:pos x="connsiteX31438" y="connsiteY31438"/>
              </a:cxn>
              <a:cxn ang="0">
                <a:pos x="connsiteX31439" y="connsiteY31439"/>
              </a:cxn>
              <a:cxn ang="0">
                <a:pos x="connsiteX31440" y="connsiteY31440"/>
              </a:cxn>
              <a:cxn ang="0">
                <a:pos x="connsiteX31441" y="connsiteY31441"/>
              </a:cxn>
              <a:cxn ang="0">
                <a:pos x="connsiteX31442" y="connsiteY31442"/>
              </a:cxn>
              <a:cxn ang="0">
                <a:pos x="connsiteX31443" y="connsiteY31443"/>
              </a:cxn>
              <a:cxn ang="0">
                <a:pos x="connsiteX31444" y="connsiteY31444"/>
              </a:cxn>
              <a:cxn ang="0">
                <a:pos x="connsiteX31445" y="connsiteY31445"/>
              </a:cxn>
              <a:cxn ang="0">
                <a:pos x="connsiteX31446" y="connsiteY31446"/>
              </a:cxn>
              <a:cxn ang="0">
                <a:pos x="connsiteX31447" y="connsiteY31447"/>
              </a:cxn>
              <a:cxn ang="0">
                <a:pos x="connsiteX31448" y="connsiteY31448"/>
              </a:cxn>
              <a:cxn ang="0">
                <a:pos x="connsiteX31449" y="connsiteY31449"/>
              </a:cxn>
              <a:cxn ang="0">
                <a:pos x="connsiteX31450" y="connsiteY31450"/>
              </a:cxn>
              <a:cxn ang="0">
                <a:pos x="connsiteX31451" y="connsiteY31451"/>
              </a:cxn>
              <a:cxn ang="0">
                <a:pos x="connsiteX31452" y="connsiteY31452"/>
              </a:cxn>
              <a:cxn ang="0">
                <a:pos x="connsiteX31453" y="connsiteY31453"/>
              </a:cxn>
              <a:cxn ang="0">
                <a:pos x="connsiteX31454" y="connsiteY31454"/>
              </a:cxn>
              <a:cxn ang="0">
                <a:pos x="connsiteX31455" y="connsiteY31455"/>
              </a:cxn>
              <a:cxn ang="0">
                <a:pos x="connsiteX31456" y="connsiteY31456"/>
              </a:cxn>
              <a:cxn ang="0">
                <a:pos x="connsiteX31457" y="connsiteY31457"/>
              </a:cxn>
              <a:cxn ang="0">
                <a:pos x="connsiteX31458" y="connsiteY31458"/>
              </a:cxn>
              <a:cxn ang="0">
                <a:pos x="connsiteX31459" y="connsiteY31459"/>
              </a:cxn>
              <a:cxn ang="0">
                <a:pos x="connsiteX31460" y="connsiteY31460"/>
              </a:cxn>
              <a:cxn ang="0">
                <a:pos x="connsiteX31461" y="connsiteY31461"/>
              </a:cxn>
              <a:cxn ang="0">
                <a:pos x="connsiteX31462" y="connsiteY31462"/>
              </a:cxn>
              <a:cxn ang="0">
                <a:pos x="connsiteX31463" y="connsiteY31463"/>
              </a:cxn>
              <a:cxn ang="0">
                <a:pos x="connsiteX31464" y="connsiteY31464"/>
              </a:cxn>
              <a:cxn ang="0">
                <a:pos x="connsiteX31465" y="connsiteY31465"/>
              </a:cxn>
              <a:cxn ang="0">
                <a:pos x="connsiteX31466" y="connsiteY31466"/>
              </a:cxn>
              <a:cxn ang="0">
                <a:pos x="connsiteX31467" y="connsiteY31467"/>
              </a:cxn>
              <a:cxn ang="0">
                <a:pos x="connsiteX31468" y="connsiteY31468"/>
              </a:cxn>
              <a:cxn ang="0">
                <a:pos x="connsiteX31469" y="connsiteY31469"/>
              </a:cxn>
              <a:cxn ang="0">
                <a:pos x="connsiteX31470" y="connsiteY31470"/>
              </a:cxn>
              <a:cxn ang="0">
                <a:pos x="connsiteX31471" y="connsiteY31471"/>
              </a:cxn>
              <a:cxn ang="0">
                <a:pos x="connsiteX31472" y="connsiteY31472"/>
              </a:cxn>
              <a:cxn ang="0">
                <a:pos x="connsiteX31473" y="connsiteY31473"/>
              </a:cxn>
              <a:cxn ang="0">
                <a:pos x="connsiteX31474" y="connsiteY31474"/>
              </a:cxn>
              <a:cxn ang="0">
                <a:pos x="connsiteX31475" y="connsiteY31475"/>
              </a:cxn>
              <a:cxn ang="0">
                <a:pos x="connsiteX31476" y="connsiteY31476"/>
              </a:cxn>
              <a:cxn ang="0">
                <a:pos x="connsiteX31477" y="connsiteY31477"/>
              </a:cxn>
              <a:cxn ang="0">
                <a:pos x="connsiteX31478" y="connsiteY31478"/>
              </a:cxn>
              <a:cxn ang="0">
                <a:pos x="connsiteX31479" y="connsiteY31479"/>
              </a:cxn>
              <a:cxn ang="0">
                <a:pos x="connsiteX31480" y="connsiteY31480"/>
              </a:cxn>
              <a:cxn ang="0">
                <a:pos x="connsiteX31481" y="connsiteY31481"/>
              </a:cxn>
              <a:cxn ang="0">
                <a:pos x="connsiteX31482" y="connsiteY31482"/>
              </a:cxn>
              <a:cxn ang="0">
                <a:pos x="connsiteX31483" y="connsiteY31483"/>
              </a:cxn>
              <a:cxn ang="0">
                <a:pos x="connsiteX31484" y="connsiteY31484"/>
              </a:cxn>
              <a:cxn ang="0">
                <a:pos x="connsiteX31485" y="connsiteY31485"/>
              </a:cxn>
              <a:cxn ang="0">
                <a:pos x="connsiteX31486" y="connsiteY31486"/>
              </a:cxn>
              <a:cxn ang="0">
                <a:pos x="connsiteX31487" y="connsiteY31487"/>
              </a:cxn>
              <a:cxn ang="0">
                <a:pos x="connsiteX31488" y="connsiteY31488"/>
              </a:cxn>
              <a:cxn ang="0">
                <a:pos x="connsiteX31489" y="connsiteY31489"/>
              </a:cxn>
              <a:cxn ang="0">
                <a:pos x="connsiteX31490" y="connsiteY31490"/>
              </a:cxn>
              <a:cxn ang="0">
                <a:pos x="connsiteX31491" y="connsiteY31491"/>
              </a:cxn>
              <a:cxn ang="0">
                <a:pos x="connsiteX31492" y="connsiteY31492"/>
              </a:cxn>
              <a:cxn ang="0">
                <a:pos x="connsiteX31493" y="connsiteY31493"/>
              </a:cxn>
              <a:cxn ang="0">
                <a:pos x="connsiteX31494" y="connsiteY31494"/>
              </a:cxn>
              <a:cxn ang="0">
                <a:pos x="connsiteX31495" y="connsiteY31495"/>
              </a:cxn>
              <a:cxn ang="0">
                <a:pos x="connsiteX31496" y="connsiteY31496"/>
              </a:cxn>
              <a:cxn ang="0">
                <a:pos x="connsiteX31497" y="connsiteY31497"/>
              </a:cxn>
              <a:cxn ang="0">
                <a:pos x="connsiteX31498" y="connsiteY31498"/>
              </a:cxn>
              <a:cxn ang="0">
                <a:pos x="connsiteX31499" y="connsiteY31499"/>
              </a:cxn>
              <a:cxn ang="0">
                <a:pos x="connsiteX31500" y="connsiteY31500"/>
              </a:cxn>
              <a:cxn ang="0">
                <a:pos x="connsiteX31501" y="connsiteY31501"/>
              </a:cxn>
              <a:cxn ang="0">
                <a:pos x="connsiteX31502" y="connsiteY31502"/>
              </a:cxn>
              <a:cxn ang="0">
                <a:pos x="connsiteX31503" y="connsiteY31503"/>
              </a:cxn>
              <a:cxn ang="0">
                <a:pos x="connsiteX31504" y="connsiteY31504"/>
              </a:cxn>
              <a:cxn ang="0">
                <a:pos x="connsiteX31505" y="connsiteY31505"/>
              </a:cxn>
              <a:cxn ang="0">
                <a:pos x="connsiteX31506" y="connsiteY31506"/>
              </a:cxn>
              <a:cxn ang="0">
                <a:pos x="connsiteX31507" y="connsiteY31507"/>
              </a:cxn>
              <a:cxn ang="0">
                <a:pos x="connsiteX31508" y="connsiteY31508"/>
              </a:cxn>
              <a:cxn ang="0">
                <a:pos x="connsiteX31509" y="connsiteY31509"/>
              </a:cxn>
              <a:cxn ang="0">
                <a:pos x="connsiteX31510" y="connsiteY31510"/>
              </a:cxn>
              <a:cxn ang="0">
                <a:pos x="connsiteX31511" y="connsiteY31511"/>
              </a:cxn>
              <a:cxn ang="0">
                <a:pos x="connsiteX31512" y="connsiteY31512"/>
              </a:cxn>
              <a:cxn ang="0">
                <a:pos x="connsiteX31513" y="connsiteY31513"/>
              </a:cxn>
              <a:cxn ang="0">
                <a:pos x="connsiteX31514" y="connsiteY31514"/>
              </a:cxn>
              <a:cxn ang="0">
                <a:pos x="connsiteX31515" y="connsiteY31515"/>
              </a:cxn>
              <a:cxn ang="0">
                <a:pos x="connsiteX31516" y="connsiteY31516"/>
              </a:cxn>
              <a:cxn ang="0">
                <a:pos x="connsiteX31517" y="connsiteY31517"/>
              </a:cxn>
              <a:cxn ang="0">
                <a:pos x="connsiteX31518" y="connsiteY31518"/>
              </a:cxn>
              <a:cxn ang="0">
                <a:pos x="connsiteX31519" y="connsiteY31519"/>
              </a:cxn>
              <a:cxn ang="0">
                <a:pos x="connsiteX31520" y="connsiteY31520"/>
              </a:cxn>
              <a:cxn ang="0">
                <a:pos x="connsiteX31521" y="connsiteY31521"/>
              </a:cxn>
              <a:cxn ang="0">
                <a:pos x="connsiteX31522" y="connsiteY31522"/>
              </a:cxn>
              <a:cxn ang="0">
                <a:pos x="connsiteX31523" y="connsiteY31523"/>
              </a:cxn>
              <a:cxn ang="0">
                <a:pos x="connsiteX31524" y="connsiteY31524"/>
              </a:cxn>
              <a:cxn ang="0">
                <a:pos x="connsiteX31525" y="connsiteY31525"/>
              </a:cxn>
              <a:cxn ang="0">
                <a:pos x="connsiteX31526" y="connsiteY31526"/>
              </a:cxn>
              <a:cxn ang="0">
                <a:pos x="connsiteX31527" y="connsiteY31527"/>
              </a:cxn>
              <a:cxn ang="0">
                <a:pos x="connsiteX31528" y="connsiteY31528"/>
              </a:cxn>
              <a:cxn ang="0">
                <a:pos x="connsiteX31529" y="connsiteY31529"/>
              </a:cxn>
              <a:cxn ang="0">
                <a:pos x="connsiteX31530" y="connsiteY31530"/>
              </a:cxn>
              <a:cxn ang="0">
                <a:pos x="connsiteX31531" y="connsiteY31531"/>
              </a:cxn>
              <a:cxn ang="0">
                <a:pos x="connsiteX31532" y="connsiteY31532"/>
              </a:cxn>
              <a:cxn ang="0">
                <a:pos x="connsiteX31533" y="connsiteY31533"/>
              </a:cxn>
              <a:cxn ang="0">
                <a:pos x="connsiteX31534" y="connsiteY31534"/>
              </a:cxn>
              <a:cxn ang="0">
                <a:pos x="connsiteX31535" y="connsiteY31535"/>
              </a:cxn>
              <a:cxn ang="0">
                <a:pos x="connsiteX31536" y="connsiteY31536"/>
              </a:cxn>
              <a:cxn ang="0">
                <a:pos x="connsiteX31537" y="connsiteY31537"/>
              </a:cxn>
              <a:cxn ang="0">
                <a:pos x="connsiteX31538" y="connsiteY31538"/>
              </a:cxn>
              <a:cxn ang="0">
                <a:pos x="connsiteX31539" y="connsiteY31539"/>
              </a:cxn>
              <a:cxn ang="0">
                <a:pos x="connsiteX31540" y="connsiteY31540"/>
              </a:cxn>
              <a:cxn ang="0">
                <a:pos x="connsiteX31541" y="connsiteY31541"/>
              </a:cxn>
              <a:cxn ang="0">
                <a:pos x="connsiteX31542" y="connsiteY31542"/>
              </a:cxn>
              <a:cxn ang="0">
                <a:pos x="connsiteX31543" y="connsiteY31543"/>
              </a:cxn>
              <a:cxn ang="0">
                <a:pos x="connsiteX31544" y="connsiteY31544"/>
              </a:cxn>
              <a:cxn ang="0">
                <a:pos x="connsiteX31545" y="connsiteY31545"/>
              </a:cxn>
              <a:cxn ang="0">
                <a:pos x="connsiteX31546" y="connsiteY31546"/>
              </a:cxn>
              <a:cxn ang="0">
                <a:pos x="connsiteX31547" y="connsiteY31547"/>
              </a:cxn>
              <a:cxn ang="0">
                <a:pos x="connsiteX31548" y="connsiteY31548"/>
              </a:cxn>
              <a:cxn ang="0">
                <a:pos x="connsiteX31549" y="connsiteY31549"/>
              </a:cxn>
              <a:cxn ang="0">
                <a:pos x="connsiteX31550" y="connsiteY31550"/>
              </a:cxn>
              <a:cxn ang="0">
                <a:pos x="connsiteX31551" y="connsiteY31551"/>
              </a:cxn>
              <a:cxn ang="0">
                <a:pos x="connsiteX31552" y="connsiteY31552"/>
              </a:cxn>
              <a:cxn ang="0">
                <a:pos x="connsiteX31553" y="connsiteY31553"/>
              </a:cxn>
              <a:cxn ang="0">
                <a:pos x="connsiteX31554" y="connsiteY31554"/>
              </a:cxn>
              <a:cxn ang="0">
                <a:pos x="connsiteX31555" y="connsiteY31555"/>
              </a:cxn>
              <a:cxn ang="0">
                <a:pos x="connsiteX31556" y="connsiteY31556"/>
              </a:cxn>
              <a:cxn ang="0">
                <a:pos x="connsiteX31557" y="connsiteY31557"/>
              </a:cxn>
              <a:cxn ang="0">
                <a:pos x="connsiteX31558" y="connsiteY31558"/>
              </a:cxn>
              <a:cxn ang="0">
                <a:pos x="connsiteX31559" y="connsiteY31559"/>
              </a:cxn>
              <a:cxn ang="0">
                <a:pos x="connsiteX31560" y="connsiteY31560"/>
              </a:cxn>
              <a:cxn ang="0">
                <a:pos x="connsiteX31561" y="connsiteY31561"/>
              </a:cxn>
              <a:cxn ang="0">
                <a:pos x="connsiteX31562" y="connsiteY31562"/>
              </a:cxn>
              <a:cxn ang="0">
                <a:pos x="connsiteX31563" y="connsiteY31563"/>
              </a:cxn>
              <a:cxn ang="0">
                <a:pos x="connsiteX31564" y="connsiteY31564"/>
              </a:cxn>
              <a:cxn ang="0">
                <a:pos x="connsiteX31565" y="connsiteY31565"/>
              </a:cxn>
              <a:cxn ang="0">
                <a:pos x="connsiteX31566" y="connsiteY31566"/>
              </a:cxn>
              <a:cxn ang="0">
                <a:pos x="connsiteX31567" y="connsiteY31567"/>
              </a:cxn>
              <a:cxn ang="0">
                <a:pos x="connsiteX31568" y="connsiteY31568"/>
              </a:cxn>
              <a:cxn ang="0">
                <a:pos x="connsiteX31569" y="connsiteY31569"/>
              </a:cxn>
              <a:cxn ang="0">
                <a:pos x="connsiteX31570" y="connsiteY31570"/>
              </a:cxn>
              <a:cxn ang="0">
                <a:pos x="connsiteX31571" y="connsiteY31571"/>
              </a:cxn>
              <a:cxn ang="0">
                <a:pos x="connsiteX31572" y="connsiteY31572"/>
              </a:cxn>
              <a:cxn ang="0">
                <a:pos x="connsiteX31573" y="connsiteY31573"/>
              </a:cxn>
              <a:cxn ang="0">
                <a:pos x="connsiteX31574" y="connsiteY31574"/>
              </a:cxn>
              <a:cxn ang="0">
                <a:pos x="connsiteX31575" y="connsiteY31575"/>
              </a:cxn>
              <a:cxn ang="0">
                <a:pos x="connsiteX31576" y="connsiteY31576"/>
              </a:cxn>
              <a:cxn ang="0">
                <a:pos x="connsiteX31577" y="connsiteY31577"/>
              </a:cxn>
              <a:cxn ang="0">
                <a:pos x="connsiteX31578" y="connsiteY31578"/>
              </a:cxn>
              <a:cxn ang="0">
                <a:pos x="connsiteX31579" y="connsiteY31579"/>
              </a:cxn>
              <a:cxn ang="0">
                <a:pos x="connsiteX31580" y="connsiteY31580"/>
              </a:cxn>
              <a:cxn ang="0">
                <a:pos x="connsiteX31581" y="connsiteY31581"/>
              </a:cxn>
              <a:cxn ang="0">
                <a:pos x="connsiteX31582" y="connsiteY31582"/>
              </a:cxn>
              <a:cxn ang="0">
                <a:pos x="connsiteX31583" y="connsiteY31583"/>
              </a:cxn>
              <a:cxn ang="0">
                <a:pos x="connsiteX31584" y="connsiteY31584"/>
              </a:cxn>
              <a:cxn ang="0">
                <a:pos x="connsiteX31585" y="connsiteY31585"/>
              </a:cxn>
              <a:cxn ang="0">
                <a:pos x="connsiteX31586" y="connsiteY31586"/>
              </a:cxn>
              <a:cxn ang="0">
                <a:pos x="connsiteX31587" y="connsiteY31587"/>
              </a:cxn>
              <a:cxn ang="0">
                <a:pos x="connsiteX31588" y="connsiteY31588"/>
              </a:cxn>
              <a:cxn ang="0">
                <a:pos x="connsiteX31589" y="connsiteY31589"/>
              </a:cxn>
              <a:cxn ang="0">
                <a:pos x="connsiteX31590" y="connsiteY31590"/>
              </a:cxn>
              <a:cxn ang="0">
                <a:pos x="connsiteX31591" y="connsiteY31591"/>
              </a:cxn>
              <a:cxn ang="0">
                <a:pos x="connsiteX31592" y="connsiteY31592"/>
              </a:cxn>
              <a:cxn ang="0">
                <a:pos x="connsiteX31593" y="connsiteY31593"/>
              </a:cxn>
              <a:cxn ang="0">
                <a:pos x="connsiteX31594" y="connsiteY31594"/>
              </a:cxn>
              <a:cxn ang="0">
                <a:pos x="connsiteX31595" y="connsiteY31595"/>
              </a:cxn>
              <a:cxn ang="0">
                <a:pos x="connsiteX31596" y="connsiteY31596"/>
              </a:cxn>
              <a:cxn ang="0">
                <a:pos x="connsiteX31597" y="connsiteY31597"/>
              </a:cxn>
              <a:cxn ang="0">
                <a:pos x="connsiteX31598" y="connsiteY31598"/>
              </a:cxn>
              <a:cxn ang="0">
                <a:pos x="connsiteX31599" y="connsiteY31599"/>
              </a:cxn>
              <a:cxn ang="0">
                <a:pos x="connsiteX31600" y="connsiteY31600"/>
              </a:cxn>
              <a:cxn ang="0">
                <a:pos x="connsiteX31601" y="connsiteY31601"/>
              </a:cxn>
              <a:cxn ang="0">
                <a:pos x="connsiteX31602" y="connsiteY31602"/>
              </a:cxn>
              <a:cxn ang="0">
                <a:pos x="connsiteX31603" y="connsiteY31603"/>
              </a:cxn>
              <a:cxn ang="0">
                <a:pos x="connsiteX31604" y="connsiteY31604"/>
              </a:cxn>
              <a:cxn ang="0">
                <a:pos x="connsiteX31605" y="connsiteY31605"/>
              </a:cxn>
              <a:cxn ang="0">
                <a:pos x="connsiteX31606" y="connsiteY31606"/>
              </a:cxn>
              <a:cxn ang="0">
                <a:pos x="connsiteX31607" y="connsiteY31607"/>
              </a:cxn>
              <a:cxn ang="0">
                <a:pos x="connsiteX31608" y="connsiteY31608"/>
              </a:cxn>
              <a:cxn ang="0">
                <a:pos x="connsiteX31609" y="connsiteY31609"/>
              </a:cxn>
              <a:cxn ang="0">
                <a:pos x="connsiteX31610" y="connsiteY31610"/>
              </a:cxn>
              <a:cxn ang="0">
                <a:pos x="connsiteX31611" y="connsiteY31611"/>
              </a:cxn>
              <a:cxn ang="0">
                <a:pos x="connsiteX31612" y="connsiteY31612"/>
              </a:cxn>
              <a:cxn ang="0">
                <a:pos x="connsiteX31613" y="connsiteY31613"/>
              </a:cxn>
              <a:cxn ang="0">
                <a:pos x="connsiteX31614" y="connsiteY31614"/>
              </a:cxn>
              <a:cxn ang="0">
                <a:pos x="connsiteX31615" y="connsiteY31615"/>
              </a:cxn>
              <a:cxn ang="0">
                <a:pos x="connsiteX31616" y="connsiteY31616"/>
              </a:cxn>
              <a:cxn ang="0">
                <a:pos x="connsiteX31617" y="connsiteY31617"/>
              </a:cxn>
              <a:cxn ang="0">
                <a:pos x="connsiteX31618" y="connsiteY31618"/>
              </a:cxn>
              <a:cxn ang="0">
                <a:pos x="connsiteX31619" y="connsiteY31619"/>
              </a:cxn>
              <a:cxn ang="0">
                <a:pos x="connsiteX31620" y="connsiteY31620"/>
              </a:cxn>
              <a:cxn ang="0">
                <a:pos x="connsiteX31621" y="connsiteY31621"/>
              </a:cxn>
              <a:cxn ang="0">
                <a:pos x="connsiteX31622" y="connsiteY31622"/>
              </a:cxn>
              <a:cxn ang="0">
                <a:pos x="connsiteX31623" y="connsiteY31623"/>
              </a:cxn>
              <a:cxn ang="0">
                <a:pos x="connsiteX31624" y="connsiteY31624"/>
              </a:cxn>
              <a:cxn ang="0">
                <a:pos x="connsiteX31625" y="connsiteY31625"/>
              </a:cxn>
              <a:cxn ang="0">
                <a:pos x="connsiteX31626" y="connsiteY31626"/>
              </a:cxn>
              <a:cxn ang="0">
                <a:pos x="connsiteX31627" y="connsiteY31627"/>
              </a:cxn>
              <a:cxn ang="0">
                <a:pos x="connsiteX31628" y="connsiteY31628"/>
              </a:cxn>
              <a:cxn ang="0">
                <a:pos x="connsiteX31629" y="connsiteY31629"/>
              </a:cxn>
              <a:cxn ang="0">
                <a:pos x="connsiteX31630" y="connsiteY31630"/>
              </a:cxn>
              <a:cxn ang="0">
                <a:pos x="connsiteX31631" y="connsiteY31631"/>
              </a:cxn>
              <a:cxn ang="0">
                <a:pos x="connsiteX31632" y="connsiteY31632"/>
              </a:cxn>
              <a:cxn ang="0">
                <a:pos x="connsiteX31633" y="connsiteY31633"/>
              </a:cxn>
              <a:cxn ang="0">
                <a:pos x="connsiteX31634" y="connsiteY31634"/>
              </a:cxn>
              <a:cxn ang="0">
                <a:pos x="connsiteX31635" y="connsiteY31635"/>
              </a:cxn>
              <a:cxn ang="0">
                <a:pos x="connsiteX31636" y="connsiteY31636"/>
              </a:cxn>
              <a:cxn ang="0">
                <a:pos x="connsiteX31637" y="connsiteY31637"/>
              </a:cxn>
              <a:cxn ang="0">
                <a:pos x="connsiteX31638" y="connsiteY31638"/>
              </a:cxn>
              <a:cxn ang="0">
                <a:pos x="connsiteX31639" y="connsiteY31639"/>
              </a:cxn>
              <a:cxn ang="0">
                <a:pos x="connsiteX31640" y="connsiteY31640"/>
              </a:cxn>
              <a:cxn ang="0">
                <a:pos x="connsiteX31641" y="connsiteY31641"/>
              </a:cxn>
              <a:cxn ang="0">
                <a:pos x="connsiteX31642" y="connsiteY31642"/>
              </a:cxn>
              <a:cxn ang="0">
                <a:pos x="connsiteX31643" y="connsiteY31643"/>
              </a:cxn>
              <a:cxn ang="0">
                <a:pos x="connsiteX31644" y="connsiteY31644"/>
              </a:cxn>
              <a:cxn ang="0">
                <a:pos x="connsiteX31645" y="connsiteY31645"/>
              </a:cxn>
              <a:cxn ang="0">
                <a:pos x="connsiteX31646" y="connsiteY31646"/>
              </a:cxn>
              <a:cxn ang="0">
                <a:pos x="connsiteX31647" y="connsiteY31647"/>
              </a:cxn>
              <a:cxn ang="0">
                <a:pos x="connsiteX31648" y="connsiteY31648"/>
              </a:cxn>
              <a:cxn ang="0">
                <a:pos x="connsiteX31649" y="connsiteY31649"/>
              </a:cxn>
              <a:cxn ang="0">
                <a:pos x="connsiteX31650" y="connsiteY31650"/>
              </a:cxn>
              <a:cxn ang="0">
                <a:pos x="connsiteX31651" y="connsiteY31651"/>
              </a:cxn>
              <a:cxn ang="0">
                <a:pos x="connsiteX31652" y="connsiteY31652"/>
              </a:cxn>
              <a:cxn ang="0">
                <a:pos x="connsiteX31653" y="connsiteY31653"/>
              </a:cxn>
              <a:cxn ang="0">
                <a:pos x="connsiteX31654" y="connsiteY31654"/>
              </a:cxn>
              <a:cxn ang="0">
                <a:pos x="connsiteX31655" y="connsiteY31655"/>
              </a:cxn>
              <a:cxn ang="0">
                <a:pos x="connsiteX31656" y="connsiteY31656"/>
              </a:cxn>
              <a:cxn ang="0">
                <a:pos x="connsiteX31657" y="connsiteY31657"/>
              </a:cxn>
              <a:cxn ang="0">
                <a:pos x="connsiteX31658" y="connsiteY31658"/>
              </a:cxn>
              <a:cxn ang="0">
                <a:pos x="connsiteX31659" y="connsiteY31659"/>
              </a:cxn>
              <a:cxn ang="0">
                <a:pos x="connsiteX31660" y="connsiteY31660"/>
              </a:cxn>
              <a:cxn ang="0">
                <a:pos x="connsiteX31661" y="connsiteY31661"/>
              </a:cxn>
              <a:cxn ang="0">
                <a:pos x="connsiteX31662" y="connsiteY31662"/>
              </a:cxn>
              <a:cxn ang="0">
                <a:pos x="connsiteX31663" y="connsiteY31663"/>
              </a:cxn>
              <a:cxn ang="0">
                <a:pos x="connsiteX31664" y="connsiteY31664"/>
              </a:cxn>
              <a:cxn ang="0">
                <a:pos x="connsiteX31665" y="connsiteY31665"/>
              </a:cxn>
              <a:cxn ang="0">
                <a:pos x="connsiteX31666" y="connsiteY31666"/>
              </a:cxn>
              <a:cxn ang="0">
                <a:pos x="connsiteX31667" y="connsiteY31667"/>
              </a:cxn>
              <a:cxn ang="0">
                <a:pos x="connsiteX31668" y="connsiteY31668"/>
              </a:cxn>
              <a:cxn ang="0">
                <a:pos x="connsiteX31669" y="connsiteY31669"/>
              </a:cxn>
              <a:cxn ang="0">
                <a:pos x="connsiteX31670" y="connsiteY31670"/>
              </a:cxn>
              <a:cxn ang="0">
                <a:pos x="connsiteX31671" y="connsiteY31671"/>
              </a:cxn>
              <a:cxn ang="0">
                <a:pos x="connsiteX31672" y="connsiteY31672"/>
              </a:cxn>
              <a:cxn ang="0">
                <a:pos x="connsiteX31673" y="connsiteY31673"/>
              </a:cxn>
              <a:cxn ang="0">
                <a:pos x="connsiteX31674" y="connsiteY31674"/>
              </a:cxn>
              <a:cxn ang="0">
                <a:pos x="connsiteX31675" y="connsiteY31675"/>
              </a:cxn>
              <a:cxn ang="0">
                <a:pos x="connsiteX31676" y="connsiteY31676"/>
              </a:cxn>
              <a:cxn ang="0">
                <a:pos x="connsiteX31677" y="connsiteY31677"/>
              </a:cxn>
              <a:cxn ang="0">
                <a:pos x="connsiteX31678" y="connsiteY31678"/>
              </a:cxn>
              <a:cxn ang="0">
                <a:pos x="connsiteX31679" y="connsiteY31679"/>
              </a:cxn>
              <a:cxn ang="0">
                <a:pos x="connsiteX31680" y="connsiteY31680"/>
              </a:cxn>
              <a:cxn ang="0">
                <a:pos x="connsiteX31681" y="connsiteY31681"/>
              </a:cxn>
              <a:cxn ang="0">
                <a:pos x="connsiteX31682" y="connsiteY31682"/>
              </a:cxn>
              <a:cxn ang="0">
                <a:pos x="connsiteX31683" y="connsiteY31683"/>
              </a:cxn>
              <a:cxn ang="0">
                <a:pos x="connsiteX31684" y="connsiteY31684"/>
              </a:cxn>
              <a:cxn ang="0">
                <a:pos x="connsiteX31685" y="connsiteY31685"/>
              </a:cxn>
              <a:cxn ang="0">
                <a:pos x="connsiteX31686" y="connsiteY31686"/>
              </a:cxn>
              <a:cxn ang="0">
                <a:pos x="connsiteX31687" y="connsiteY31687"/>
              </a:cxn>
              <a:cxn ang="0">
                <a:pos x="connsiteX31688" y="connsiteY31688"/>
              </a:cxn>
              <a:cxn ang="0">
                <a:pos x="connsiteX31689" y="connsiteY31689"/>
              </a:cxn>
              <a:cxn ang="0">
                <a:pos x="connsiteX31690" y="connsiteY31690"/>
              </a:cxn>
              <a:cxn ang="0">
                <a:pos x="connsiteX31691" y="connsiteY31691"/>
              </a:cxn>
              <a:cxn ang="0">
                <a:pos x="connsiteX31692" y="connsiteY31692"/>
              </a:cxn>
              <a:cxn ang="0">
                <a:pos x="connsiteX31693" y="connsiteY31693"/>
              </a:cxn>
              <a:cxn ang="0">
                <a:pos x="connsiteX31694" y="connsiteY31694"/>
              </a:cxn>
              <a:cxn ang="0">
                <a:pos x="connsiteX31695" y="connsiteY31695"/>
              </a:cxn>
              <a:cxn ang="0">
                <a:pos x="connsiteX31696" y="connsiteY31696"/>
              </a:cxn>
              <a:cxn ang="0">
                <a:pos x="connsiteX31697" y="connsiteY31697"/>
              </a:cxn>
              <a:cxn ang="0">
                <a:pos x="connsiteX31698" y="connsiteY31698"/>
              </a:cxn>
              <a:cxn ang="0">
                <a:pos x="connsiteX31699" y="connsiteY31699"/>
              </a:cxn>
              <a:cxn ang="0">
                <a:pos x="connsiteX31700" y="connsiteY31700"/>
              </a:cxn>
              <a:cxn ang="0">
                <a:pos x="connsiteX31701" y="connsiteY31701"/>
              </a:cxn>
              <a:cxn ang="0">
                <a:pos x="connsiteX31702" y="connsiteY31702"/>
              </a:cxn>
              <a:cxn ang="0">
                <a:pos x="connsiteX31703" y="connsiteY31703"/>
              </a:cxn>
              <a:cxn ang="0">
                <a:pos x="connsiteX31704" y="connsiteY31704"/>
              </a:cxn>
              <a:cxn ang="0">
                <a:pos x="connsiteX31705" y="connsiteY31705"/>
              </a:cxn>
              <a:cxn ang="0">
                <a:pos x="connsiteX31706" y="connsiteY31706"/>
              </a:cxn>
              <a:cxn ang="0">
                <a:pos x="connsiteX31707" y="connsiteY31707"/>
              </a:cxn>
              <a:cxn ang="0">
                <a:pos x="connsiteX31708" y="connsiteY31708"/>
              </a:cxn>
              <a:cxn ang="0">
                <a:pos x="connsiteX31709" y="connsiteY31709"/>
              </a:cxn>
              <a:cxn ang="0">
                <a:pos x="connsiteX31710" y="connsiteY31710"/>
              </a:cxn>
              <a:cxn ang="0">
                <a:pos x="connsiteX31711" y="connsiteY31711"/>
              </a:cxn>
              <a:cxn ang="0">
                <a:pos x="connsiteX31712" y="connsiteY31712"/>
              </a:cxn>
              <a:cxn ang="0">
                <a:pos x="connsiteX31713" y="connsiteY31713"/>
              </a:cxn>
              <a:cxn ang="0">
                <a:pos x="connsiteX31714" y="connsiteY31714"/>
              </a:cxn>
              <a:cxn ang="0">
                <a:pos x="connsiteX31715" y="connsiteY31715"/>
              </a:cxn>
              <a:cxn ang="0">
                <a:pos x="connsiteX31716" y="connsiteY31716"/>
              </a:cxn>
              <a:cxn ang="0">
                <a:pos x="connsiteX31717" y="connsiteY31717"/>
              </a:cxn>
              <a:cxn ang="0">
                <a:pos x="connsiteX31718" y="connsiteY31718"/>
              </a:cxn>
              <a:cxn ang="0">
                <a:pos x="connsiteX31719" y="connsiteY31719"/>
              </a:cxn>
              <a:cxn ang="0">
                <a:pos x="connsiteX31720" y="connsiteY31720"/>
              </a:cxn>
              <a:cxn ang="0">
                <a:pos x="connsiteX31721" y="connsiteY31721"/>
              </a:cxn>
              <a:cxn ang="0">
                <a:pos x="connsiteX31722" y="connsiteY31722"/>
              </a:cxn>
              <a:cxn ang="0">
                <a:pos x="connsiteX31723" y="connsiteY31723"/>
              </a:cxn>
              <a:cxn ang="0">
                <a:pos x="connsiteX31724" y="connsiteY31724"/>
              </a:cxn>
              <a:cxn ang="0">
                <a:pos x="connsiteX31725" y="connsiteY31725"/>
              </a:cxn>
              <a:cxn ang="0">
                <a:pos x="connsiteX31726" y="connsiteY31726"/>
              </a:cxn>
              <a:cxn ang="0">
                <a:pos x="connsiteX31727" y="connsiteY31727"/>
              </a:cxn>
              <a:cxn ang="0">
                <a:pos x="connsiteX31728" y="connsiteY31728"/>
              </a:cxn>
              <a:cxn ang="0">
                <a:pos x="connsiteX31729" y="connsiteY31729"/>
              </a:cxn>
              <a:cxn ang="0">
                <a:pos x="connsiteX31730" y="connsiteY31730"/>
              </a:cxn>
              <a:cxn ang="0">
                <a:pos x="connsiteX31731" y="connsiteY31731"/>
              </a:cxn>
              <a:cxn ang="0">
                <a:pos x="connsiteX31732" y="connsiteY31732"/>
              </a:cxn>
              <a:cxn ang="0">
                <a:pos x="connsiteX31733" y="connsiteY31733"/>
              </a:cxn>
              <a:cxn ang="0">
                <a:pos x="connsiteX31734" y="connsiteY31734"/>
              </a:cxn>
              <a:cxn ang="0">
                <a:pos x="connsiteX31735" y="connsiteY31735"/>
              </a:cxn>
              <a:cxn ang="0">
                <a:pos x="connsiteX31736" y="connsiteY31736"/>
              </a:cxn>
              <a:cxn ang="0">
                <a:pos x="connsiteX31737" y="connsiteY31737"/>
              </a:cxn>
              <a:cxn ang="0">
                <a:pos x="connsiteX31738" y="connsiteY31738"/>
              </a:cxn>
              <a:cxn ang="0">
                <a:pos x="connsiteX31739" y="connsiteY31739"/>
              </a:cxn>
              <a:cxn ang="0">
                <a:pos x="connsiteX31740" y="connsiteY31740"/>
              </a:cxn>
              <a:cxn ang="0">
                <a:pos x="connsiteX31741" y="connsiteY31741"/>
              </a:cxn>
              <a:cxn ang="0">
                <a:pos x="connsiteX31742" y="connsiteY31742"/>
              </a:cxn>
              <a:cxn ang="0">
                <a:pos x="connsiteX31743" y="connsiteY31743"/>
              </a:cxn>
              <a:cxn ang="0">
                <a:pos x="connsiteX31744" y="connsiteY31744"/>
              </a:cxn>
              <a:cxn ang="0">
                <a:pos x="connsiteX31745" y="connsiteY31745"/>
              </a:cxn>
              <a:cxn ang="0">
                <a:pos x="connsiteX31746" y="connsiteY31746"/>
              </a:cxn>
              <a:cxn ang="0">
                <a:pos x="connsiteX31747" y="connsiteY31747"/>
              </a:cxn>
              <a:cxn ang="0">
                <a:pos x="connsiteX31748" y="connsiteY31748"/>
              </a:cxn>
              <a:cxn ang="0">
                <a:pos x="connsiteX31749" y="connsiteY31749"/>
              </a:cxn>
              <a:cxn ang="0">
                <a:pos x="connsiteX31750" y="connsiteY31750"/>
              </a:cxn>
              <a:cxn ang="0">
                <a:pos x="connsiteX31751" y="connsiteY31751"/>
              </a:cxn>
              <a:cxn ang="0">
                <a:pos x="connsiteX31752" y="connsiteY31752"/>
              </a:cxn>
              <a:cxn ang="0">
                <a:pos x="connsiteX31753" y="connsiteY31753"/>
              </a:cxn>
              <a:cxn ang="0">
                <a:pos x="connsiteX31754" y="connsiteY31754"/>
              </a:cxn>
              <a:cxn ang="0">
                <a:pos x="connsiteX31755" y="connsiteY31755"/>
              </a:cxn>
              <a:cxn ang="0">
                <a:pos x="connsiteX31756" y="connsiteY31756"/>
              </a:cxn>
              <a:cxn ang="0">
                <a:pos x="connsiteX31757" y="connsiteY31757"/>
              </a:cxn>
              <a:cxn ang="0">
                <a:pos x="connsiteX31758" y="connsiteY31758"/>
              </a:cxn>
              <a:cxn ang="0">
                <a:pos x="connsiteX31759" y="connsiteY31759"/>
              </a:cxn>
              <a:cxn ang="0">
                <a:pos x="connsiteX31760" y="connsiteY31760"/>
              </a:cxn>
              <a:cxn ang="0">
                <a:pos x="connsiteX31761" y="connsiteY31761"/>
              </a:cxn>
              <a:cxn ang="0">
                <a:pos x="connsiteX31762" y="connsiteY31762"/>
              </a:cxn>
              <a:cxn ang="0">
                <a:pos x="connsiteX31763" y="connsiteY31763"/>
              </a:cxn>
              <a:cxn ang="0">
                <a:pos x="connsiteX31764" y="connsiteY31764"/>
              </a:cxn>
              <a:cxn ang="0">
                <a:pos x="connsiteX31765" y="connsiteY31765"/>
              </a:cxn>
              <a:cxn ang="0">
                <a:pos x="connsiteX31766" y="connsiteY31766"/>
              </a:cxn>
              <a:cxn ang="0">
                <a:pos x="connsiteX31767" y="connsiteY31767"/>
              </a:cxn>
              <a:cxn ang="0">
                <a:pos x="connsiteX31768" y="connsiteY31768"/>
              </a:cxn>
              <a:cxn ang="0">
                <a:pos x="connsiteX31769" y="connsiteY31769"/>
              </a:cxn>
              <a:cxn ang="0">
                <a:pos x="connsiteX31770" y="connsiteY31770"/>
              </a:cxn>
              <a:cxn ang="0">
                <a:pos x="connsiteX31771" y="connsiteY31771"/>
              </a:cxn>
              <a:cxn ang="0">
                <a:pos x="connsiteX31772" y="connsiteY31772"/>
              </a:cxn>
              <a:cxn ang="0">
                <a:pos x="connsiteX31773" y="connsiteY31773"/>
              </a:cxn>
              <a:cxn ang="0">
                <a:pos x="connsiteX31774" y="connsiteY31774"/>
              </a:cxn>
              <a:cxn ang="0">
                <a:pos x="connsiteX31775" y="connsiteY31775"/>
              </a:cxn>
              <a:cxn ang="0">
                <a:pos x="connsiteX31776" y="connsiteY31776"/>
              </a:cxn>
              <a:cxn ang="0">
                <a:pos x="connsiteX31777" y="connsiteY31777"/>
              </a:cxn>
              <a:cxn ang="0">
                <a:pos x="connsiteX31778" y="connsiteY31778"/>
              </a:cxn>
              <a:cxn ang="0">
                <a:pos x="connsiteX31779" y="connsiteY31779"/>
              </a:cxn>
              <a:cxn ang="0">
                <a:pos x="connsiteX31780" y="connsiteY31780"/>
              </a:cxn>
              <a:cxn ang="0">
                <a:pos x="connsiteX31781" y="connsiteY31781"/>
              </a:cxn>
              <a:cxn ang="0">
                <a:pos x="connsiteX31782" y="connsiteY31782"/>
              </a:cxn>
              <a:cxn ang="0">
                <a:pos x="connsiteX31783" y="connsiteY31783"/>
              </a:cxn>
              <a:cxn ang="0">
                <a:pos x="connsiteX31784" y="connsiteY31784"/>
              </a:cxn>
              <a:cxn ang="0">
                <a:pos x="connsiteX31785" y="connsiteY31785"/>
              </a:cxn>
              <a:cxn ang="0">
                <a:pos x="connsiteX31786" y="connsiteY31786"/>
              </a:cxn>
              <a:cxn ang="0">
                <a:pos x="connsiteX31787" y="connsiteY31787"/>
              </a:cxn>
              <a:cxn ang="0">
                <a:pos x="connsiteX31788" y="connsiteY31788"/>
              </a:cxn>
              <a:cxn ang="0">
                <a:pos x="connsiteX31789" y="connsiteY31789"/>
              </a:cxn>
              <a:cxn ang="0">
                <a:pos x="connsiteX31790" y="connsiteY31790"/>
              </a:cxn>
              <a:cxn ang="0">
                <a:pos x="connsiteX31791" y="connsiteY31791"/>
              </a:cxn>
              <a:cxn ang="0">
                <a:pos x="connsiteX31792" y="connsiteY31792"/>
              </a:cxn>
              <a:cxn ang="0">
                <a:pos x="connsiteX31793" y="connsiteY31793"/>
              </a:cxn>
              <a:cxn ang="0">
                <a:pos x="connsiteX31794" y="connsiteY31794"/>
              </a:cxn>
              <a:cxn ang="0">
                <a:pos x="connsiteX31795" y="connsiteY31795"/>
              </a:cxn>
              <a:cxn ang="0">
                <a:pos x="connsiteX31796" y="connsiteY31796"/>
              </a:cxn>
              <a:cxn ang="0">
                <a:pos x="connsiteX31797" y="connsiteY31797"/>
              </a:cxn>
              <a:cxn ang="0">
                <a:pos x="connsiteX31798" y="connsiteY31798"/>
              </a:cxn>
              <a:cxn ang="0">
                <a:pos x="connsiteX31799" y="connsiteY31799"/>
              </a:cxn>
              <a:cxn ang="0">
                <a:pos x="connsiteX31800" y="connsiteY31800"/>
              </a:cxn>
              <a:cxn ang="0">
                <a:pos x="connsiteX31801" y="connsiteY31801"/>
              </a:cxn>
              <a:cxn ang="0">
                <a:pos x="connsiteX31802" y="connsiteY31802"/>
              </a:cxn>
              <a:cxn ang="0">
                <a:pos x="connsiteX31803" y="connsiteY31803"/>
              </a:cxn>
              <a:cxn ang="0">
                <a:pos x="connsiteX31804" y="connsiteY31804"/>
              </a:cxn>
              <a:cxn ang="0">
                <a:pos x="connsiteX31805" y="connsiteY31805"/>
              </a:cxn>
              <a:cxn ang="0">
                <a:pos x="connsiteX31806" y="connsiteY31806"/>
              </a:cxn>
              <a:cxn ang="0">
                <a:pos x="connsiteX31807" y="connsiteY31807"/>
              </a:cxn>
              <a:cxn ang="0">
                <a:pos x="connsiteX31808" y="connsiteY31808"/>
              </a:cxn>
              <a:cxn ang="0">
                <a:pos x="connsiteX31809" y="connsiteY31809"/>
              </a:cxn>
              <a:cxn ang="0">
                <a:pos x="connsiteX31810" y="connsiteY31810"/>
              </a:cxn>
              <a:cxn ang="0">
                <a:pos x="connsiteX31811" y="connsiteY31811"/>
              </a:cxn>
              <a:cxn ang="0">
                <a:pos x="connsiteX31812" y="connsiteY31812"/>
              </a:cxn>
              <a:cxn ang="0">
                <a:pos x="connsiteX31813" y="connsiteY31813"/>
              </a:cxn>
              <a:cxn ang="0">
                <a:pos x="connsiteX31814" y="connsiteY31814"/>
              </a:cxn>
              <a:cxn ang="0">
                <a:pos x="connsiteX31815" y="connsiteY31815"/>
              </a:cxn>
              <a:cxn ang="0">
                <a:pos x="connsiteX31816" y="connsiteY31816"/>
              </a:cxn>
              <a:cxn ang="0">
                <a:pos x="connsiteX31817" y="connsiteY31817"/>
              </a:cxn>
              <a:cxn ang="0">
                <a:pos x="connsiteX31818" y="connsiteY31818"/>
              </a:cxn>
              <a:cxn ang="0">
                <a:pos x="connsiteX31819" y="connsiteY31819"/>
              </a:cxn>
              <a:cxn ang="0">
                <a:pos x="connsiteX31820" y="connsiteY31820"/>
              </a:cxn>
              <a:cxn ang="0">
                <a:pos x="connsiteX31821" y="connsiteY31821"/>
              </a:cxn>
              <a:cxn ang="0">
                <a:pos x="connsiteX31822" y="connsiteY31822"/>
              </a:cxn>
              <a:cxn ang="0">
                <a:pos x="connsiteX31823" y="connsiteY31823"/>
              </a:cxn>
              <a:cxn ang="0">
                <a:pos x="connsiteX31824" y="connsiteY31824"/>
              </a:cxn>
              <a:cxn ang="0">
                <a:pos x="connsiteX31825" y="connsiteY31825"/>
              </a:cxn>
              <a:cxn ang="0">
                <a:pos x="connsiteX31826" y="connsiteY31826"/>
              </a:cxn>
              <a:cxn ang="0">
                <a:pos x="connsiteX31827" y="connsiteY31827"/>
              </a:cxn>
              <a:cxn ang="0">
                <a:pos x="connsiteX31828" y="connsiteY31828"/>
              </a:cxn>
              <a:cxn ang="0">
                <a:pos x="connsiteX31829" y="connsiteY31829"/>
              </a:cxn>
              <a:cxn ang="0">
                <a:pos x="connsiteX31830" y="connsiteY31830"/>
              </a:cxn>
              <a:cxn ang="0">
                <a:pos x="connsiteX31831" y="connsiteY31831"/>
              </a:cxn>
              <a:cxn ang="0">
                <a:pos x="connsiteX31832" y="connsiteY31832"/>
              </a:cxn>
              <a:cxn ang="0">
                <a:pos x="connsiteX31833" y="connsiteY31833"/>
              </a:cxn>
              <a:cxn ang="0">
                <a:pos x="connsiteX31834" y="connsiteY31834"/>
              </a:cxn>
              <a:cxn ang="0">
                <a:pos x="connsiteX31835" y="connsiteY31835"/>
              </a:cxn>
              <a:cxn ang="0">
                <a:pos x="connsiteX31836" y="connsiteY31836"/>
              </a:cxn>
              <a:cxn ang="0">
                <a:pos x="connsiteX31837" y="connsiteY31837"/>
              </a:cxn>
              <a:cxn ang="0">
                <a:pos x="connsiteX31838" y="connsiteY31838"/>
              </a:cxn>
              <a:cxn ang="0">
                <a:pos x="connsiteX31839" y="connsiteY31839"/>
              </a:cxn>
              <a:cxn ang="0">
                <a:pos x="connsiteX31840" y="connsiteY31840"/>
              </a:cxn>
              <a:cxn ang="0">
                <a:pos x="connsiteX31841" y="connsiteY31841"/>
              </a:cxn>
              <a:cxn ang="0">
                <a:pos x="connsiteX31842" y="connsiteY31842"/>
              </a:cxn>
              <a:cxn ang="0">
                <a:pos x="connsiteX31843" y="connsiteY31843"/>
              </a:cxn>
              <a:cxn ang="0">
                <a:pos x="connsiteX31844" y="connsiteY31844"/>
              </a:cxn>
              <a:cxn ang="0">
                <a:pos x="connsiteX31845" y="connsiteY31845"/>
              </a:cxn>
              <a:cxn ang="0">
                <a:pos x="connsiteX31846" y="connsiteY31846"/>
              </a:cxn>
              <a:cxn ang="0">
                <a:pos x="connsiteX31847" y="connsiteY31847"/>
              </a:cxn>
              <a:cxn ang="0">
                <a:pos x="connsiteX31848" y="connsiteY31848"/>
              </a:cxn>
              <a:cxn ang="0">
                <a:pos x="connsiteX31849" y="connsiteY31849"/>
              </a:cxn>
              <a:cxn ang="0">
                <a:pos x="connsiteX31850" y="connsiteY31850"/>
              </a:cxn>
              <a:cxn ang="0">
                <a:pos x="connsiteX31851" y="connsiteY31851"/>
              </a:cxn>
              <a:cxn ang="0">
                <a:pos x="connsiteX31852" y="connsiteY31852"/>
              </a:cxn>
              <a:cxn ang="0">
                <a:pos x="connsiteX31853" y="connsiteY31853"/>
              </a:cxn>
              <a:cxn ang="0">
                <a:pos x="connsiteX31854" y="connsiteY31854"/>
              </a:cxn>
              <a:cxn ang="0">
                <a:pos x="connsiteX31855" y="connsiteY31855"/>
              </a:cxn>
              <a:cxn ang="0">
                <a:pos x="connsiteX31856" y="connsiteY31856"/>
              </a:cxn>
              <a:cxn ang="0">
                <a:pos x="connsiteX31857" y="connsiteY31857"/>
              </a:cxn>
              <a:cxn ang="0">
                <a:pos x="connsiteX31858" y="connsiteY31858"/>
              </a:cxn>
              <a:cxn ang="0">
                <a:pos x="connsiteX31859" y="connsiteY31859"/>
              </a:cxn>
              <a:cxn ang="0">
                <a:pos x="connsiteX31860" y="connsiteY31860"/>
              </a:cxn>
              <a:cxn ang="0">
                <a:pos x="connsiteX31861" y="connsiteY31861"/>
              </a:cxn>
              <a:cxn ang="0">
                <a:pos x="connsiteX31862" y="connsiteY31862"/>
              </a:cxn>
              <a:cxn ang="0">
                <a:pos x="connsiteX31863" y="connsiteY31863"/>
              </a:cxn>
              <a:cxn ang="0">
                <a:pos x="connsiteX31864" y="connsiteY31864"/>
              </a:cxn>
              <a:cxn ang="0">
                <a:pos x="connsiteX31865" y="connsiteY31865"/>
              </a:cxn>
              <a:cxn ang="0">
                <a:pos x="connsiteX31866" y="connsiteY31866"/>
              </a:cxn>
              <a:cxn ang="0">
                <a:pos x="connsiteX31867" y="connsiteY31867"/>
              </a:cxn>
              <a:cxn ang="0">
                <a:pos x="connsiteX31868" y="connsiteY31868"/>
              </a:cxn>
              <a:cxn ang="0">
                <a:pos x="connsiteX31869" y="connsiteY31869"/>
              </a:cxn>
              <a:cxn ang="0">
                <a:pos x="connsiteX31870" y="connsiteY31870"/>
              </a:cxn>
              <a:cxn ang="0">
                <a:pos x="connsiteX31871" y="connsiteY31871"/>
              </a:cxn>
              <a:cxn ang="0">
                <a:pos x="connsiteX31872" y="connsiteY31872"/>
              </a:cxn>
              <a:cxn ang="0">
                <a:pos x="connsiteX31873" y="connsiteY31873"/>
              </a:cxn>
              <a:cxn ang="0">
                <a:pos x="connsiteX31874" y="connsiteY31874"/>
              </a:cxn>
              <a:cxn ang="0">
                <a:pos x="connsiteX31875" y="connsiteY31875"/>
              </a:cxn>
              <a:cxn ang="0">
                <a:pos x="connsiteX31876" y="connsiteY31876"/>
              </a:cxn>
              <a:cxn ang="0">
                <a:pos x="connsiteX31877" y="connsiteY31877"/>
              </a:cxn>
              <a:cxn ang="0">
                <a:pos x="connsiteX31878" y="connsiteY31878"/>
              </a:cxn>
              <a:cxn ang="0">
                <a:pos x="connsiteX31879" y="connsiteY31879"/>
              </a:cxn>
              <a:cxn ang="0">
                <a:pos x="connsiteX31880" y="connsiteY31880"/>
              </a:cxn>
              <a:cxn ang="0">
                <a:pos x="connsiteX31881" y="connsiteY31881"/>
              </a:cxn>
              <a:cxn ang="0">
                <a:pos x="connsiteX31882" y="connsiteY31882"/>
              </a:cxn>
              <a:cxn ang="0">
                <a:pos x="connsiteX31883" y="connsiteY31883"/>
              </a:cxn>
              <a:cxn ang="0">
                <a:pos x="connsiteX31884" y="connsiteY31884"/>
              </a:cxn>
              <a:cxn ang="0">
                <a:pos x="connsiteX31885" y="connsiteY31885"/>
              </a:cxn>
              <a:cxn ang="0">
                <a:pos x="connsiteX31886" y="connsiteY31886"/>
              </a:cxn>
              <a:cxn ang="0">
                <a:pos x="connsiteX31887" y="connsiteY31887"/>
              </a:cxn>
              <a:cxn ang="0">
                <a:pos x="connsiteX31888" y="connsiteY31888"/>
              </a:cxn>
              <a:cxn ang="0">
                <a:pos x="connsiteX31889" y="connsiteY31889"/>
              </a:cxn>
              <a:cxn ang="0">
                <a:pos x="connsiteX31890" y="connsiteY31890"/>
              </a:cxn>
              <a:cxn ang="0">
                <a:pos x="connsiteX31891" y="connsiteY31891"/>
              </a:cxn>
              <a:cxn ang="0">
                <a:pos x="connsiteX31892" y="connsiteY31892"/>
              </a:cxn>
              <a:cxn ang="0">
                <a:pos x="connsiteX31893" y="connsiteY31893"/>
              </a:cxn>
              <a:cxn ang="0">
                <a:pos x="connsiteX31894" y="connsiteY31894"/>
              </a:cxn>
              <a:cxn ang="0">
                <a:pos x="connsiteX31895" y="connsiteY31895"/>
              </a:cxn>
              <a:cxn ang="0">
                <a:pos x="connsiteX31896" y="connsiteY31896"/>
              </a:cxn>
              <a:cxn ang="0">
                <a:pos x="connsiteX31897" y="connsiteY31897"/>
              </a:cxn>
              <a:cxn ang="0">
                <a:pos x="connsiteX31898" y="connsiteY31898"/>
              </a:cxn>
              <a:cxn ang="0">
                <a:pos x="connsiteX31899" y="connsiteY31899"/>
              </a:cxn>
              <a:cxn ang="0">
                <a:pos x="connsiteX31900" y="connsiteY31900"/>
              </a:cxn>
              <a:cxn ang="0">
                <a:pos x="connsiteX31901" y="connsiteY31901"/>
              </a:cxn>
              <a:cxn ang="0">
                <a:pos x="connsiteX31902" y="connsiteY31902"/>
              </a:cxn>
              <a:cxn ang="0">
                <a:pos x="connsiteX31903" y="connsiteY31903"/>
              </a:cxn>
              <a:cxn ang="0">
                <a:pos x="connsiteX31904" y="connsiteY31904"/>
              </a:cxn>
              <a:cxn ang="0">
                <a:pos x="connsiteX31905" y="connsiteY31905"/>
              </a:cxn>
              <a:cxn ang="0">
                <a:pos x="connsiteX31906" y="connsiteY31906"/>
              </a:cxn>
              <a:cxn ang="0">
                <a:pos x="connsiteX31907" y="connsiteY31907"/>
              </a:cxn>
              <a:cxn ang="0">
                <a:pos x="connsiteX31908" y="connsiteY31908"/>
              </a:cxn>
              <a:cxn ang="0">
                <a:pos x="connsiteX31909" y="connsiteY31909"/>
              </a:cxn>
              <a:cxn ang="0">
                <a:pos x="connsiteX31910" y="connsiteY31910"/>
              </a:cxn>
              <a:cxn ang="0">
                <a:pos x="connsiteX31911" y="connsiteY31911"/>
              </a:cxn>
              <a:cxn ang="0">
                <a:pos x="connsiteX31912" y="connsiteY31912"/>
              </a:cxn>
              <a:cxn ang="0">
                <a:pos x="connsiteX31913" y="connsiteY31913"/>
              </a:cxn>
              <a:cxn ang="0">
                <a:pos x="connsiteX31914" y="connsiteY31914"/>
              </a:cxn>
              <a:cxn ang="0">
                <a:pos x="connsiteX31915" y="connsiteY31915"/>
              </a:cxn>
              <a:cxn ang="0">
                <a:pos x="connsiteX31916" y="connsiteY31916"/>
              </a:cxn>
              <a:cxn ang="0">
                <a:pos x="connsiteX31917" y="connsiteY31917"/>
              </a:cxn>
              <a:cxn ang="0">
                <a:pos x="connsiteX31918" y="connsiteY31918"/>
              </a:cxn>
              <a:cxn ang="0">
                <a:pos x="connsiteX31919" y="connsiteY31919"/>
              </a:cxn>
              <a:cxn ang="0">
                <a:pos x="connsiteX31920" y="connsiteY31920"/>
              </a:cxn>
              <a:cxn ang="0">
                <a:pos x="connsiteX31921" y="connsiteY31921"/>
              </a:cxn>
              <a:cxn ang="0">
                <a:pos x="connsiteX31922" y="connsiteY31922"/>
              </a:cxn>
              <a:cxn ang="0">
                <a:pos x="connsiteX31923" y="connsiteY31923"/>
              </a:cxn>
              <a:cxn ang="0">
                <a:pos x="connsiteX31924" y="connsiteY31924"/>
              </a:cxn>
              <a:cxn ang="0">
                <a:pos x="connsiteX31925" y="connsiteY31925"/>
              </a:cxn>
              <a:cxn ang="0">
                <a:pos x="connsiteX31926" y="connsiteY31926"/>
              </a:cxn>
              <a:cxn ang="0">
                <a:pos x="connsiteX31927" y="connsiteY31927"/>
              </a:cxn>
              <a:cxn ang="0">
                <a:pos x="connsiteX31928" y="connsiteY31928"/>
              </a:cxn>
              <a:cxn ang="0">
                <a:pos x="connsiteX31929" y="connsiteY31929"/>
              </a:cxn>
              <a:cxn ang="0">
                <a:pos x="connsiteX31930" y="connsiteY31930"/>
              </a:cxn>
              <a:cxn ang="0">
                <a:pos x="connsiteX31931" y="connsiteY31931"/>
              </a:cxn>
              <a:cxn ang="0">
                <a:pos x="connsiteX31932" y="connsiteY31932"/>
              </a:cxn>
              <a:cxn ang="0">
                <a:pos x="connsiteX31933" y="connsiteY31933"/>
              </a:cxn>
              <a:cxn ang="0">
                <a:pos x="connsiteX31934" y="connsiteY31934"/>
              </a:cxn>
              <a:cxn ang="0">
                <a:pos x="connsiteX31935" y="connsiteY31935"/>
              </a:cxn>
              <a:cxn ang="0">
                <a:pos x="connsiteX31936" y="connsiteY31936"/>
              </a:cxn>
              <a:cxn ang="0">
                <a:pos x="connsiteX31937" y="connsiteY31937"/>
              </a:cxn>
              <a:cxn ang="0">
                <a:pos x="connsiteX31938" y="connsiteY31938"/>
              </a:cxn>
              <a:cxn ang="0">
                <a:pos x="connsiteX31939" y="connsiteY31939"/>
              </a:cxn>
              <a:cxn ang="0">
                <a:pos x="connsiteX31940" y="connsiteY31940"/>
              </a:cxn>
              <a:cxn ang="0">
                <a:pos x="connsiteX31941" y="connsiteY31941"/>
              </a:cxn>
              <a:cxn ang="0">
                <a:pos x="connsiteX31942" y="connsiteY31942"/>
              </a:cxn>
              <a:cxn ang="0">
                <a:pos x="connsiteX31943" y="connsiteY31943"/>
              </a:cxn>
              <a:cxn ang="0">
                <a:pos x="connsiteX31944" y="connsiteY31944"/>
              </a:cxn>
              <a:cxn ang="0">
                <a:pos x="connsiteX31945" y="connsiteY31945"/>
              </a:cxn>
              <a:cxn ang="0">
                <a:pos x="connsiteX31946" y="connsiteY31946"/>
              </a:cxn>
              <a:cxn ang="0">
                <a:pos x="connsiteX31947" y="connsiteY31947"/>
              </a:cxn>
              <a:cxn ang="0">
                <a:pos x="connsiteX31948" y="connsiteY31948"/>
              </a:cxn>
              <a:cxn ang="0">
                <a:pos x="connsiteX31949" y="connsiteY31949"/>
              </a:cxn>
              <a:cxn ang="0">
                <a:pos x="connsiteX31950" y="connsiteY31950"/>
              </a:cxn>
              <a:cxn ang="0">
                <a:pos x="connsiteX31951" y="connsiteY31951"/>
              </a:cxn>
              <a:cxn ang="0">
                <a:pos x="connsiteX31952" y="connsiteY31952"/>
              </a:cxn>
              <a:cxn ang="0">
                <a:pos x="connsiteX31953" y="connsiteY31953"/>
              </a:cxn>
              <a:cxn ang="0">
                <a:pos x="connsiteX31954" y="connsiteY31954"/>
              </a:cxn>
              <a:cxn ang="0">
                <a:pos x="connsiteX31955" y="connsiteY31955"/>
              </a:cxn>
              <a:cxn ang="0">
                <a:pos x="connsiteX31956" y="connsiteY31956"/>
              </a:cxn>
              <a:cxn ang="0">
                <a:pos x="connsiteX31957" y="connsiteY31957"/>
              </a:cxn>
              <a:cxn ang="0">
                <a:pos x="connsiteX31958" y="connsiteY31958"/>
              </a:cxn>
              <a:cxn ang="0">
                <a:pos x="connsiteX31959" y="connsiteY31959"/>
              </a:cxn>
              <a:cxn ang="0">
                <a:pos x="connsiteX31960" y="connsiteY31960"/>
              </a:cxn>
              <a:cxn ang="0">
                <a:pos x="connsiteX31961" y="connsiteY31961"/>
              </a:cxn>
              <a:cxn ang="0">
                <a:pos x="connsiteX31962" y="connsiteY31962"/>
              </a:cxn>
              <a:cxn ang="0">
                <a:pos x="connsiteX31963" y="connsiteY31963"/>
              </a:cxn>
              <a:cxn ang="0">
                <a:pos x="connsiteX31964" y="connsiteY31964"/>
              </a:cxn>
              <a:cxn ang="0">
                <a:pos x="connsiteX31965" y="connsiteY31965"/>
              </a:cxn>
              <a:cxn ang="0">
                <a:pos x="connsiteX31966" y="connsiteY31966"/>
              </a:cxn>
              <a:cxn ang="0">
                <a:pos x="connsiteX31967" y="connsiteY31967"/>
              </a:cxn>
              <a:cxn ang="0">
                <a:pos x="connsiteX31968" y="connsiteY31968"/>
              </a:cxn>
              <a:cxn ang="0">
                <a:pos x="connsiteX31969" y="connsiteY31969"/>
              </a:cxn>
              <a:cxn ang="0">
                <a:pos x="connsiteX31970" y="connsiteY31970"/>
              </a:cxn>
              <a:cxn ang="0">
                <a:pos x="connsiteX31971" y="connsiteY31971"/>
              </a:cxn>
              <a:cxn ang="0">
                <a:pos x="connsiteX31972" y="connsiteY31972"/>
              </a:cxn>
              <a:cxn ang="0">
                <a:pos x="connsiteX31973" y="connsiteY31973"/>
              </a:cxn>
              <a:cxn ang="0">
                <a:pos x="connsiteX31974" y="connsiteY31974"/>
              </a:cxn>
              <a:cxn ang="0">
                <a:pos x="connsiteX31975" y="connsiteY31975"/>
              </a:cxn>
              <a:cxn ang="0">
                <a:pos x="connsiteX31976" y="connsiteY31976"/>
              </a:cxn>
              <a:cxn ang="0">
                <a:pos x="connsiteX31977" y="connsiteY31977"/>
              </a:cxn>
              <a:cxn ang="0">
                <a:pos x="connsiteX31978" y="connsiteY31978"/>
              </a:cxn>
              <a:cxn ang="0">
                <a:pos x="connsiteX31979" y="connsiteY31979"/>
              </a:cxn>
              <a:cxn ang="0">
                <a:pos x="connsiteX31980" y="connsiteY31980"/>
              </a:cxn>
              <a:cxn ang="0">
                <a:pos x="connsiteX31981" y="connsiteY31981"/>
              </a:cxn>
              <a:cxn ang="0">
                <a:pos x="connsiteX31982" y="connsiteY31982"/>
              </a:cxn>
              <a:cxn ang="0">
                <a:pos x="connsiteX31983" y="connsiteY31983"/>
              </a:cxn>
              <a:cxn ang="0">
                <a:pos x="connsiteX31984" y="connsiteY31984"/>
              </a:cxn>
              <a:cxn ang="0">
                <a:pos x="connsiteX31985" y="connsiteY31985"/>
              </a:cxn>
              <a:cxn ang="0">
                <a:pos x="connsiteX31986" y="connsiteY31986"/>
              </a:cxn>
              <a:cxn ang="0">
                <a:pos x="connsiteX31987" y="connsiteY31987"/>
              </a:cxn>
              <a:cxn ang="0">
                <a:pos x="connsiteX31988" y="connsiteY31988"/>
              </a:cxn>
              <a:cxn ang="0">
                <a:pos x="connsiteX31989" y="connsiteY31989"/>
              </a:cxn>
              <a:cxn ang="0">
                <a:pos x="connsiteX31990" y="connsiteY31990"/>
              </a:cxn>
              <a:cxn ang="0">
                <a:pos x="connsiteX31991" y="connsiteY31991"/>
              </a:cxn>
              <a:cxn ang="0">
                <a:pos x="connsiteX31992" y="connsiteY31992"/>
              </a:cxn>
              <a:cxn ang="0">
                <a:pos x="connsiteX31993" y="connsiteY31993"/>
              </a:cxn>
              <a:cxn ang="0">
                <a:pos x="connsiteX31994" y="connsiteY31994"/>
              </a:cxn>
              <a:cxn ang="0">
                <a:pos x="connsiteX31995" y="connsiteY31995"/>
              </a:cxn>
              <a:cxn ang="0">
                <a:pos x="connsiteX31996" y="connsiteY31996"/>
              </a:cxn>
              <a:cxn ang="0">
                <a:pos x="connsiteX31997" y="connsiteY31997"/>
              </a:cxn>
              <a:cxn ang="0">
                <a:pos x="connsiteX31998" y="connsiteY31998"/>
              </a:cxn>
              <a:cxn ang="0">
                <a:pos x="connsiteX31999" y="connsiteY31999"/>
              </a:cxn>
              <a:cxn ang="0">
                <a:pos x="connsiteX32000" y="connsiteY32000"/>
              </a:cxn>
              <a:cxn ang="0">
                <a:pos x="connsiteX32001" y="connsiteY32001"/>
              </a:cxn>
              <a:cxn ang="0">
                <a:pos x="connsiteX32002" y="connsiteY32002"/>
              </a:cxn>
              <a:cxn ang="0">
                <a:pos x="connsiteX32003" y="connsiteY32003"/>
              </a:cxn>
              <a:cxn ang="0">
                <a:pos x="connsiteX32004" y="connsiteY32004"/>
              </a:cxn>
              <a:cxn ang="0">
                <a:pos x="connsiteX32005" y="connsiteY32005"/>
              </a:cxn>
              <a:cxn ang="0">
                <a:pos x="connsiteX32006" y="connsiteY32006"/>
              </a:cxn>
              <a:cxn ang="0">
                <a:pos x="connsiteX32007" y="connsiteY32007"/>
              </a:cxn>
              <a:cxn ang="0">
                <a:pos x="connsiteX32008" y="connsiteY32008"/>
              </a:cxn>
              <a:cxn ang="0">
                <a:pos x="connsiteX32009" y="connsiteY32009"/>
              </a:cxn>
              <a:cxn ang="0">
                <a:pos x="connsiteX32010" y="connsiteY32010"/>
              </a:cxn>
              <a:cxn ang="0">
                <a:pos x="connsiteX32011" y="connsiteY32011"/>
              </a:cxn>
              <a:cxn ang="0">
                <a:pos x="connsiteX32012" y="connsiteY32012"/>
              </a:cxn>
              <a:cxn ang="0">
                <a:pos x="connsiteX32013" y="connsiteY32013"/>
              </a:cxn>
              <a:cxn ang="0">
                <a:pos x="connsiteX32014" y="connsiteY32014"/>
              </a:cxn>
              <a:cxn ang="0">
                <a:pos x="connsiteX32015" y="connsiteY32015"/>
              </a:cxn>
              <a:cxn ang="0">
                <a:pos x="connsiteX32016" y="connsiteY32016"/>
              </a:cxn>
              <a:cxn ang="0">
                <a:pos x="connsiteX32017" y="connsiteY32017"/>
              </a:cxn>
              <a:cxn ang="0">
                <a:pos x="connsiteX32018" y="connsiteY32018"/>
              </a:cxn>
              <a:cxn ang="0">
                <a:pos x="connsiteX32019" y="connsiteY32019"/>
              </a:cxn>
              <a:cxn ang="0">
                <a:pos x="connsiteX32020" y="connsiteY32020"/>
              </a:cxn>
              <a:cxn ang="0">
                <a:pos x="connsiteX32021" y="connsiteY32021"/>
              </a:cxn>
              <a:cxn ang="0">
                <a:pos x="connsiteX32022" y="connsiteY32022"/>
              </a:cxn>
              <a:cxn ang="0">
                <a:pos x="connsiteX32023" y="connsiteY32023"/>
              </a:cxn>
              <a:cxn ang="0">
                <a:pos x="connsiteX32024" y="connsiteY32024"/>
              </a:cxn>
              <a:cxn ang="0">
                <a:pos x="connsiteX32025" y="connsiteY32025"/>
              </a:cxn>
              <a:cxn ang="0">
                <a:pos x="connsiteX32026" y="connsiteY32026"/>
              </a:cxn>
              <a:cxn ang="0">
                <a:pos x="connsiteX32027" y="connsiteY32027"/>
              </a:cxn>
              <a:cxn ang="0">
                <a:pos x="connsiteX32028" y="connsiteY32028"/>
              </a:cxn>
              <a:cxn ang="0">
                <a:pos x="connsiteX32029" y="connsiteY32029"/>
              </a:cxn>
              <a:cxn ang="0">
                <a:pos x="connsiteX32030" y="connsiteY32030"/>
              </a:cxn>
              <a:cxn ang="0">
                <a:pos x="connsiteX32031" y="connsiteY32031"/>
              </a:cxn>
              <a:cxn ang="0">
                <a:pos x="connsiteX32032" y="connsiteY32032"/>
              </a:cxn>
              <a:cxn ang="0">
                <a:pos x="connsiteX32033" y="connsiteY32033"/>
              </a:cxn>
              <a:cxn ang="0">
                <a:pos x="connsiteX32034" y="connsiteY32034"/>
              </a:cxn>
              <a:cxn ang="0">
                <a:pos x="connsiteX32035" y="connsiteY32035"/>
              </a:cxn>
              <a:cxn ang="0">
                <a:pos x="connsiteX32036" y="connsiteY32036"/>
              </a:cxn>
              <a:cxn ang="0">
                <a:pos x="connsiteX32037" y="connsiteY32037"/>
              </a:cxn>
              <a:cxn ang="0">
                <a:pos x="connsiteX32038" y="connsiteY32038"/>
              </a:cxn>
              <a:cxn ang="0">
                <a:pos x="connsiteX32039" y="connsiteY32039"/>
              </a:cxn>
              <a:cxn ang="0">
                <a:pos x="connsiteX32040" y="connsiteY32040"/>
              </a:cxn>
              <a:cxn ang="0">
                <a:pos x="connsiteX32041" y="connsiteY32041"/>
              </a:cxn>
              <a:cxn ang="0">
                <a:pos x="connsiteX32042" y="connsiteY32042"/>
              </a:cxn>
              <a:cxn ang="0">
                <a:pos x="connsiteX32043" y="connsiteY32043"/>
              </a:cxn>
              <a:cxn ang="0">
                <a:pos x="connsiteX32044" y="connsiteY32044"/>
              </a:cxn>
              <a:cxn ang="0">
                <a:pos x="connsiteX32045" y="connsiteY32045"/>
              </a:cxn>
              <a:cxn ang="0">
                <a:pos x="connsiteX32046" y="connsiteY32046"/>
              </a:cxn>
              <a:cxn ang="0">
                <a:pos x="connsiteX32047" y="connsiteY32047"/>
              </a:cxn>
              <a:cxn ang="0">
                <a:pos x="connsiteX32048" y="connsiteY32048"/>
              </a:cxn>
              <a:cxn ang="0">
                <a:pos x="connsiteX32049" y="connsiteY32049"/>
              </a:cxn>
              <a:cxn ang="0">
                <a:pos x="connsiteX32050" y="connsiteY32050"/>
              </a:cxn>
              <a:cxn ang="0">
                <a:pos x="connsiteX32051" y="connsiteY32051"/>
              </a:cxn>
              <a:cxn ang="0">
                <a:pos x="connsiteX32052" y="connsiteY32052"/>
              </a:cxn>
              <a:cxn ang="0">
                <a:pos x="connsiteX32053" y="connsiteY32053"/>
              </a:cxn>
              <a:cxn ang="0">
                <a:pos x="connsiteX32054" y="connsiteY32054"/>
              </a:cxn>
              <a:cxn ang="0">
                <a:pos x="connsiteX32055" y="connsiteY32055"/>
              </a:cxn>
              <a:cxn ang="0">
                <a:pos x="connsiteX32056" y="connsiteY32056"/>
              </a:cxn>
              <a:cxn ang="0">
                <a:pos x="connsiteX32057" y="connsiteY32057"/>
              </a:cxn>
              <a:cxn ang="0">
                <a:pos x="connsiteX32058" y="connsiteY32058"/>
              </a:cxn>
              <a:cxn ang="0">
                <a:pos x="connsiteX32059" y="connsiteY32059"/>
              </a:cxn>
              <a:cxn ang="0">
                <a:pos x="connsiteX32060" y="connsiteY32060"/>
              </a:cxn>
              <a:cxn ang="0">
                <a:pos x="connsiteX32061" y="connsiteY32061"/>
              </a:cxn>
              <a:cxn ang="0">
                <a:pos x="connsiteX32062" y="connsiteY32062"/>
              </a:cxn>
              <a:cxn ang="0">
                <a:pos x="connsiteX32063" y="connsiteY32063"/>
              </a:cxn>
              <a:cxn ang="0">
                <a:pos x="connsiteX32064" y="connsiteY32064"/>
              </a:cxn>
              <a:cxn ang="0">
                <a:pos x="connsiteX32065" y="connsiteY32065"/>
              </a:cxn>
              <a:cxn ang="0">
                <a:pos x="connsiteX32066" y="connsiteY32066"/>
              </a:cxn>
              <a:cxn ang="0">
                <a:pos x="connsiteX32067" y="connsiteY32067"/>
              </a:cxn>
              <a:cxn ang="0">
                <a:pos x="connsiteX32068" y="connsiteY32068"/>
              </a:cxn>
              <a:cxn ang="0">
                <a:pos x="connsiteX32069" y="connsiteY32069"/>
              </a:cxn>
              <a:cxn ang="0">
                <a:pos x="connsiteX32070" y="connsiteY32070"/>
              </a:cxn>
              <a:cxn ang="0">
                <a:pos x="connsiteX32071" y="connsiteY32071"/>
              </a:cxn>
              <a:cxn ang="0">
                <a:pos x="connsiteX32072" y="connsiteY32072"/>
              </a:cxn>
              <a:cxn ang="0">
                <a:pos x="connsiteX32073" y="connsiteY32073"/>
              </a:cxn>
              <a:cxn ang="0">
                <a:pos x="connsiteX32074" y="connsiteY32074"/>
              </a:cxn>
              <a:cxn ang="0">
                <a:pos x="connsiteX32075" y="connsiteY32075"/>
              </a:cxn>
              <a:cxn ang="0">
                <a:pos x="connsiteX32076" y="connsiteY32076"/>
              </a:cxn>
              <a:cxn ang="0">
                <a:pos x="connsiteX32077" y="connsiteY32077"/>
              </a:cxn>
              <a:cxn ang="0">
                <a:pos x="connsiteX32078" y="connsiteY32078"/>
              </a:cxn>
              <a:cxn ang="0">
                <a:pos x="connsiteX32079" y="connsiteY32079"/>
              </a:cxn>
              <a:cxn ang="0">
                <a:pos x="connsiteX32080" y="connsiteY32080"/>
              </a:cxn>
              <a:cxn ang="0">
                <a:pos x="connsiteX32081" y="connsiteY32081"/>
              </a:cxn>
              <a:cxn ang="0">
                <a:pos x="connsiteX32082" y="connsiteY32082"/>
              </a:cxn>
              <a:cxn ang="0">
                <a:pos x="connsiteX32083" y="connsiteY32083"/>
              </a:cxn>
              <a:cxn ang="0">
                <a:pos x="connsiteX32084" y="connsiteY32084"/>
              </a:cxn>
              <a:cxn ang="0">
                <a:pos x="connsiteX32085" y="connsiteY32085"/>
              </a:cxn>
              <a:cxn ang="0">
                <a:pos x="connsiteX32086" y="connsiteY32086"/>
              </a:cxn>
              <a:cxn ang="0">
                <a:pos x="connsiteX32087" y="connsiteY32087"/>
              </a:cxn>
              <a:cxn ang="0">
                <a:pos x="connsiteX32088" y="connsiteY32088"/>
              </a:cxn>
              <a:cxn ang="0">
                <a:pos x="connsiteX32089" y="connsiteY32089"/>
              </a:cxn>
              <a:cxn ang="0">
                <a:pos x="connsiteX32090" y="connsiteY32090"/>
              </a:cxn>
              <a:cxn ang="0">
                <a:pos x="connsiteX32091" y="connsiteY32091"/>
              </a:cxn>
              <a:cxn ang="0">
                <a:pos x="connsiteX32092" y="connsiteY32092"/>
              </a:cxn>
              <a:cxn ang="0">
                <a:pos x="connsiteX32093" y="connsiteY32093"/>
              </a:cxn>
              <a:cxn ang="0">
                <a:pos x="connsiteX32094" y="connsiteY32094"/>
              </a:cxn>
              <a:cxn ang="0">
                <a:pos x="connsiteX32095" y="connsiteY32095"/>
              </a:cxn>
              <a:cxn ang="0">
                <a:pos x="connsiteX32096" y="connsiteY32096"/>
              </a:cxn>
              <a:cxn ang="0">
                <a:pos x="connsiteX32097" y="connsiteY32097"/>
              </a:cxn>
              <a:cxn ang="0">
                <a:pos x="connsiteX32098" y="connsiteY32098"/>
              </a:cxn>
              <a:cxn ang="0">
                <a:pos x="connsiteX32099" y="connsiteY32099"/>
              </a:cxn>
              <a:cxn ang="0">
                <a:pos x="connsiteX32100" y="connsiteY32100"/>
              </a:cxn>
              <a:cxn ang="0">
                <a:pos x="connsiteX32101" y="connsiteY32101"/>
              </a:cxn>
              <a:cxn ang="0">
                <a:pos x="connsiteX32102" y="connsiteY32102"/>
              </a:cxn>
              <a:cxn ang="0">
                <a:pos x="connsiteX32103" y="connsiteY32103"/>
              </a:cxn>
              <a:cxn ang="0">
                <a:pos x="connsiteX32104" y="connsiteY32104"/>
              </a:cxn>
              <a:cxn ang="0">
                <a:pos x="connsiteX32105" y="connsiteY32105"/>
              </a:cxn>
              <a:cxn ang="0">
                <a:pos x="connsiteX32106" y="connsiteY32106"/>
              </a:cxn>
              <a:cxn ang="0">
                <a:pos x="connsiteX32107" y="connsiteY32107"/>
              </a:cxn>
              <a:cxn ang="0">
                <a:pos x="connsiteX32108" y="connsiteY32108"/>
              </a:cxn>
              <a:cxn ang="0">
                <a:pos x="connsiteX32109" y="connsiteY32109"/>
              </a:cxn>
              <a:cxn ang="0">
                <a:pos x="connsiteX32110" y="connsiteY32110"/>
              </a:cxn>
              <a:cxn ang="0">
                <a:pos x="connsiteX32111" y="connsiteY32111"/>
              </a:cxn>
              <a:cxn ang="0">
                <a:pos x="connsiteX32112" y="connsiteY32112"/>
              </a:cxn>
              <a:cxn ang="0">
                <a:pos x="connsiteX32113" y="connsiteY32113"/>
              </a:cxn>
              <a:cxn ang="0">
                <a:pos x="connsiteX32114" y="connsiteY32114"/>
              </a:cxn>
              <a:cxn ang="0">
                <a:pos x="connsiteX32115" y="connsiteY32115"/>
              </a:cxn>
              <a:cxn ang="0">
                <a:pos x="connsiteX32116" y="connsiteY32116"/>
              </a:cxn>
              <a:cxn ang="0">
                <a:pos x="connsiteX32117" y="connsiteY32117"/>
              </a:cxn>
              <a:cxn ang="0">
                <a:pos x="connsiteX32118" y="connsiteY32118"/>
              </a:cxn>
              <a:cxn ang="0">
                <a:pos x="connsiteX32119" y="connsiteY32119"/>
              </a:cxn>
              <a:cxn ang="0">
                <a:pos x="connsiteX32120" y="connsiteY32120"/>
              </a:cxn>
              <a:cxn ang="0">
                <a:pos x="connsiteX32121" y="connsiteY32121"/>
              </a:cxn>
              <a:cxn ang="0">
                <a:pos x="connsiteX32122" y="connsiteY32122"/>
              </a:cxn>
              <a:cxn ang="0">
                <a:pos x="connsiteX32123" y="connsiteY32123"/>
              </a:cxn>
              <a:cxn ang="0">
                <a:pos x="connsiteX32124" y="connsiteY32124"/>
              </a:cxn>
              <a:cxn ang="0">
                <a:pos x="connsiteX32125" y="connsiteY32125"/>
              </a:cxn>
              <a:cxn ang="0">
                <a:pos x="connsiteX32126" y="connsiteY32126"/>
              </a:cxn>
              <a:cxn ang="0">
                <a:pos x="connsiteX32127" y="connsiteY32127"/>
              </a:cxn>
              <a:cxn ang="0">
                <a:pos x="connsiteX32128" y="connsiteY32128"/>
              </a:cxn>
              <a:cxn ang="0">
                <a:pos x="connsiteX32129" y="connsiteY32129"/>
              </a:cxn>
              <a:cxn ang="0">
                <a:pos x="connsiteX32130" y="connsiteY32130"/>
              </a:cxn>
              <a:cxn ang="0">
                <a:pos x="connsiteX32131" y="connsiteY32131"/>
              </a:cxn>
              <a:cxn ang="0">
                <a:pos x="connsiteX32132" y="connsiteY32132"/>
              </a:cxn>
              <a:cxn ang="0">
                <a:pos x="connsiteX32133" y="connsiteY32133"/>
              </a:cxn>
              <a:cxn ang="0">
                <a:pos x="connsiteX32134" y="connsiteY32134"/>
              </a:cxn>
              <a:cxn ang="0">
                <a:pos x="connsiteX32135" y="connsiteY32135"/>
              </a:cxn>
              <a:cxn ang="0">
                <a:pos x="connsiteX32136" y="connsiteY32136"/>
              </a:cxn>
              <a:cxn ang="0">
                <a:pos x="connsiteX32137" y="connsiteY32137"/>
              </a:cxn>
              <a:cxn ang="0">
                <a:pos x="connsiteX32138" y="connsiteY32138"/>
              </a:cxn>
              <a:cxn ang="0">
                <a:pos x="connsiteX32139" y="connsiteY32139"/>
              </a:cxn>
              <a:cxn ang="0">
                <a:pos x="connsiteX32140" y="connsiteY32140"/>
              </a:cxn>
              <a:cxn ang="0">
                <a:pos x="connsiteX32141" y="connsiteY32141"/>
              </a:cxn>
              <a:cxn ang="0">
                <a:pos x="connsiteX32142" y="connsiteY32142"/>
              </a:cxn>
              <a:cxn ang="0">
                <a:pos x="connsiteX32143" y="connsiteY32143"/>
              </a:cxn>
              <a:cxn ang="0">
                <a:pos x="connsiteX32144" y="connsiteY32144"/>
              </a:cxn>
              <a:cxn ang="0">
                <a:pos x="connsiteX32145" y="connsiteY32145"/>
              </a:cxn>
              <a:cxn ang="0">
                <a:pos x="connsiteX32146" y="connsiteY32146"/>
              </a:cxn>
              <a:cxn ang="0">
                <a:pos x="connsiteX32147" y="connsiteY32147"/>
              </a:cxn>
              <a:cxn ang="0">
                <a:pos x="connsiteX32148" y="connsiteY32148"/>
              </a:cxn>
              <a:cxn ang="0">
                <a:pos x="connsiteX32149" y="connsiteY32149"/>
              </a:cxn>
              <a:cxn ang="0">
                <a:pos x="connsiteX32150" y="connsiteY32150"/>
              </a:cxn>
              <a:cxn ang="0">
                <a:pos x="connsiteX32151" y="connsiteY32151"/>
              </a:cxn>
              <a:cxn ang="0">
                <a:pos x="connsiteX32152" y="connsiteY32152"/>
              </a:cxn>
              <a:cxn ang="0">
                <a:pos x="connsiteX32153" y="connsiteY32153"/>
              </a:cxn>
              <a:cxn ang="0">
                <a:pos x="connsiteX32154" y="connsiteY32154"/>
              </a:cxn>
              <a:cxn ang="0">
                <a:pos x="connsiteX32155" y="connsiteY32155"/>
              </a:cxn>
              <a:cxn ang="0">
                <a:pos x="connsiteX32156" y="connsiteY32156"/>
              </a:cxn>
              <a:cxn ang="0">
                <a:pos x="connsiteX32157" y="connsiteY32157"/>
              </a:cxn>
              <a:cxn ang="0">
                <a:pos x="connsiteX32158" y="connsiteY32158"/>
              </a:cxn>
              <a:cxn ang="0">
                <a:pos x="connsiteX32159" y="connsiteY32159"/>
              </a:cxn>
              <a:cxn ang="0">
                <a:pos x="connsiteX32160" y="connsiteY32160"/>
              </a:cxn>
              <a:cxn ang="0">
                <a:pos x="connsiteX32161" y="connsiteY32161"/>
              </a:cxn>
              <a:cxn ang="0">
                <a:pos x="connsiteX32162" y="connsiteY32162"/>
              </a:cxn>
              <a:cxn ang="0">
                <a:pos x="connsiteX32163" y="connsiteY32163"/>
              </a:cxn>
              <a:cxn ang="0">
                <a:pos x="connsiteX32164" y="connsiteY32164"/>
              </a:cxn>
              <a:cxn ang="0">
                <a:pos x="connsiteX32165" y="connsiteY32165"/>
              </a:cxn>
              <a:cxn ang="0">
                <a:pos x="connsiteX32166" y="connsiteY32166"/>
              </a:cxn>
              <a:cxn ang="0">
                <a:pos x="connsiteX32167" y="connsiteY32167"/>
              </a:cxn>
              <a:cxn ang="0">
                <a:pos x="connsiteX32168" y="connsiteY32168"/>
              </a:cxn>
              <a:cxn ang="0">
                <a:pos x="connsiteX32169" y="connsiteY32169"/>
              </a:cxn>
              <a:cxn ang="0">
                <a:pos x="connsiteX32170" y="connsiteY32170"/>
              </a:cxn>
              <a:cxn ang="0">
                <a:pos x="connsiteX32171" y="connsiteY32171"/>
              </a:cxn>
              <a:cxn ang="0">
                <a:pos x="connsiteX32172" y="connsiteY32172"/>
              </a:cxn>
              <a:cxn ang="0">
                <a:pos x="connsiteX32173" y="connsiteY32173"/>
              </a:cxn>
              <a:cxn ang="0">
                <a:pos x="connsiteX32174" y="connsiteY32174"/>
              </a:cxn>
              <a:cxn ang="0">
                <a:pos x="connsiteX32175" y="connsiteY32175"/>
              </a:cxn>
              <a:cxn ang="0">
                <a:pos x="connsiteX32176" y="connsiteY32176"/>
              </a:cxn>
              <a:cxn ang="0">
                <a:pos x="connsiteX32177" y="connsiteY32177"/>
              </a:cxn>
              <a:cxn ang="0">
                <a:pos x="connsiteX32178" y="connsiteY32178"/>
              </a:cxn>
              <a:cxn ang="0">
                <a:pos x="connsiteX32179" y="connsiteY32179"/>
              </a:cxn>
              <a:cxn ang="0">
                <a:pos x="connsiteX32180" y="connsiteY32180"/>
              </a:cxn>
              <a:cxn ang="0">
                <a:pos x="connsiteX32181" y="connsiteY32181"/>
              </a:cxn>
              <a:cxn ang="0">
                <a:pos x="connsiteX32182" y="connsiteY32182"/>
              </a:cxn>
              <a:cxn ang="0">
                <a:pos x="connsiteX32183" y="connsiteY32183"/>
              </a:cxn>
              <a:cxn ang="0">
                <a:pos x="connsiteX32184" y="connsiteY32184"/>
              </a:cxn>
              <a:cxn ang="0">
                <a:pos x="connsiteX32185" y="connsiteY32185"/>
              </a:cxn>
              <a:cxn ang="0">
                <a:pos x="connsiteX32186" y="connsiteY32186"/>
              </a:cxn>
              <a:cxn ang="0">
                <a:pos x="connsiteX32187" y="connsiteY32187"/>
              </a:cxn>
              <a:cxn ang="0">
                <a:pos x="connsiteX32188" y="connsiteY32188"/>
              </a:cxn>
              <a:cxn ang="0">
                <a:pos x="connsiteX32189" y="connsiteY32189"/>
              </a:cxn>
              <a:cxn ang="0">
                <a:pos x="connsiteX32190" y="connsiteY32190"/>
              </a:cxn>
              <a:cxn ang="0">
                <a:pos x="connsiteX32191" y="connsiteY32191"/>
              </a:cxn>
              <a:cxn ang="0">
                <a:pos x="connsiteX32192" y="connsiteY32192"/>
              </a:cxn>
              <a:cxn ang="0">
                <a:pos x="connsiteX32193" y="connsiteY32193"/>
              </a:cxn>
              <a:cxn ang="0">
                <a:pos x="connsiteX32194" y="connsiteY32194"/>
              </a:cxn>
              <a:cxn ang="0">
                <a:pos x="connsiteX32195" y="connsiteY32195"/>
              </a:cxn>
              <a:cxn ang="0">
                <a:pos x="connsiteX32196" y="connsiteY32196"/>
              </a:cxn>
              <a:cxn ang="0">
                <a:pos x="connsiteX32197" y="connsiteY32197"/>
              </a:cxn>
              <a:cxn ang="0">
                <a:pos x="connsiteX32198" y="connsiteY32198"/>
              </a:cxn>
              <a:cxn ang="0">
                <a:pos x="connsiteX32199" y="connsiteY32199"/>
              </a:cxn>
              <a:cxn ang="0">
                <a:pos x="connsiteX32200" y="connsiteY32200"/>
              </a:cxn>
              <a:cxn ang="0">
                <a:pos x="connsiteX32201" y="connsiteY32201"/>
              </a:cxn>
              <a:cxn ang="0">
                <a:pos x="connsiteX32202" y="connsiteY32202"/>
              </a:cxn>
              <a:cxn ang="0">
                <a:pos x="connsiteX32203" y="connsiteY32203"/>
              </a:cxn>
              <a:cxn ang="0">
                <a:pos x="connsiteX32204" y="connsiteY32204"/>
              </a:cxn>
              <a:cxn ang="0">
                <a:pos x="connsiteX32205" y="connsiteY32205"/>
              </a:cxn>
              <a:cxn ang="0">
                <a:pos x="connsiteX32206" y="connsiteY32206"/>
              </a:cxn>
              <a:cxn ang="0">
                <a:pos x="connsiteX32207" y="connsiteY32207"/>
              </a:cxn>
              <a:cxn ang="0">
                <a:pos x="connsiteX32208" y="connsiteY32208"/>
              </a:cxn>
              <a:cxn ang="0">
                <a:pos x="connsiteX32209" y="connsiteY32209"/>
              </a:cxn>
              <a:cxn ang="0">
                <a:pos x="connsiteX32210" y="connsiteY32210"/>
              </a:cxn>
              <a:cxn ang="0">
                <a:pos x="connsiteX32211" y="connsiteY32211"/>
              </a:cxn>
              <a:cxn ang="0">
                <a:pos x="connsiteX32212" y="connsiteY32212"/>
              </a:cxn>
              <a:cxn ang="0">
                <a:pos x="connsiteX32213" y="connsiteY32213"/>
              </a:cxn>
              <a:cxn ang="0">
                <a:pos x="connsiteX32214" y="connsiteY32214"/>
              </a:cxn>
              <a:cxn ang="0">
                <a:pos x="connsiteX32215" y="connsiteY32215"/>
              </a:cxn>
              <a:cxn ang="0">
                <a:pos x="connsiteX32216" y="connsiteY32216"/>
              </a:cxn>
              <a:cxn ang="0">
                <a:pos x="connsiteX32217" y="connsiteY32217"/>
              </a:cxn>
              <a:cxn ang="0">
                <a:pos x="connsiteX32218" y="connsiteY32218"/>
              </a:cxn>
              <a:cxn ang="0">
                <a:pos x="connsiteX32219" y="connsiteY32219"/>
              </a:cxn>
              <a:cxn ang="0">
                <a:pos x="connsiteX32220" y="connsiteY32220"/>
              </a:cxn>
              <a:cxn ang="0">
                <a:pos x="connsiteX32221" y="connsiteY32221"/>
              </a:cxn>
              <a:cxn ang="0">
                <a:pos x="connsiteX32222" y="connsiteY32222"/>
              </a:cxn>
              <a:cxn ang="0">
                <a:pos x="connsiteX32223" y="connsiteY32223"/>
              </a:cxn>
              <a:cxn ang="0">
                <a:pos x="connsiteX32224" y="connsiteY32224"/>
              </a:cxn>
              <a:cxn ang="0">
                <a:pos x="connsiteX32225" y="connsiteY32225"/>
              </a:cxn>
              <a:cxn ang="0">
                <a:pos x="connsiteX32226" y="connsiteY32226"/>
              </a:cxn>
              <a:cxn ang="0">
                <a:pos x="connsiteX32227" y="connsiteY32227"/>
              </a:cxn>
              <a:cxn ang="0">
                <a:pos x="connsiteX32228" y="connsiteY32228"/>
              </a:cxn>
              <a:cxn ang="0">
                <a:pos x="connsiteX32229" y="connsiteY32229"/>
              </a:cxn>
              <a:cxn ang="0">
                <a:pos x="connsiteX32230" y="connsiteY32230"/>
              </a:cxn>
              <a:cxn ang="0">
                <a:pos x="connsiteX32231" y="connsiteY32231"/>
              </a:cxn>
              <a:cxn ang="0">
                <a:pos x="connsiteX32232" y="connsiteY32232"/>
              </a:cxn>
              <a:cxn ang="0">
                <a:pos x="connsiteX32233" y="connsiteY32233"/>
              </a:cxn>
              <a:cxn ang="0">
                <a:pos x="connsiteX32234" y="connsiteY32234"/>
              </a:cxn>
              <a:cxn ang="0">
                <a:pos x="connsiteX32235" y="connsiteY32235"/>
              </a:cxn>
              <a:cxn ang="0">
                <a:pos x="connsiteX32236" y="connsiteY32236"/>
              </a:cxn>
              <a:cxn ang="0">
                <a:pos x="connsiteX32237" y="connsiteY32237"/>
              </a:cxn>
              <a:cxn ang="0">
                <a:pos x="connsiteX32238" y="connsiteY32238"/>
              </a:cxn>
              <a:cxn ang="0">
                <a:pos x="connsiteX32239" y="connsiteY32239"/>
              </a:cxn>
              <a:cxn ang="0">
                <a:pos x="connsiteX32240" y="connsiteY32240"/>
              </a:cxn>
              <a:cxn ang="0">
                <a:pos x="connsiteX32241" y="connsiteY32241"/>
              </a:cxn>
              <a:cxn ang="0">
                <a:pos x="connsiteX32242" y="connsiteY32242"/>
              </a:cxn>
              <a:cxn ang="0">
                <a:pos x="connsiteX32243" y="connsiteY32243"/>
              </a:cxn>
              <a:cxn ang="0">
                <a:pos x="connsiteX32244" y="connsiteY32244"/>
              </a:cxn>
              <a:cxn ang="0">
                <a:pos x="connsiteX32245" y="connsiteY32245"/>
              </a:cxn>
              <a:cxn ang="0">
                <a:pos x="connsiteX32246" y="connsiteY32246"/>
              </a:cxn>
              <a:cxn ang="0">
                <a:pos x="connsiteX32247" y="connsiteY32247"/>
              </a:cxn>
              <a:cxn ang="0">
                <a:pos x="connsiteX32248" y="connsiteY32248"/>
              </a:cxn>
              <a:cxn ang="0">
                <a:pos x="connsiteX32249" y="connsiteY32249"/>
              </a:cxn>
              <a:cxn ang="0">
                <a:pos x="connsiteX32250" y="connsiteY32250"/>
              </a:cxn>
              <a:cxn ang="0">
                <a:pos x="connsiteX32251" y="connsiteY32251"/>
              </a:cxn>
              <a:cxn ang="0">
                <a:pos x="connsiteX32252" y="connsiteY32252"/>
              </a:cxn>
              <a:cxn ang="0">
                <a:pos x="connsiteX32253" y="connsiteY32253"/>
              </a:cxn>
              <a:cxn ang="0">
                <a:pos x="connsiteX32254" y="connsiteY32254"/>
              </a:cxn>
              <a:cxn ang="0">
                <a:pos x="connsiteX32255" y="connsiteY32255"/>
              </a:cxn>
              <a:cxn ang="0">
                <a:pos x="connsiteX32256" y="connsiteY32256"/>
              </a:cxn>
              <a:cxn ang="0">
                <a:pos x="connsiteX32257" y="connsiteY32257"/>
              </a:cxn>
              <a:cxn ang="0">
                <a:pos x="connsiteX32258" y="connsiteY32258"/>
              </a:cxn>
              <a:cxn ang="0">
                <a:pos x="connsiteX32259" y="connsiteY32259"/>
              </a:cxn>
              <a:cxn ang="0">
                <a:pos x="connsiteX32260" y="connsiteY32260"/>
              </a:cxn>
              <a:cxn ang="0">
                <a:pos x="connsiteX32261" y="connsiteY32261"/>
              </a:cxn>
              <a:cxn ang="0">
                <a:pos x="connsiteX32262" y="connsiteY32262"/>
              </a:cxn>
              <a:cxn ang="0">
                <a:pos x="connsiteX32263" y="connsiteY32263"/>
              </a:cxn>
              <a:cxn ang="0">
                <a:pos x="connsiteX32264" y="connsiteY32264"/>
              </a:cxn>
              <a:cxn ang="0">
                <a:pos x="connsiteX32265" y="connsiteY32265"/>
              </a:cxn>
              <a:cxn ang="0">
                <a:pos x="connsiteX32266" y="connsiteY32266"/>
              </a:cxn>
              <a:cxn ang="0">
                <a:pos x="connsiteX32267" y="connsiteY32267"/>
              </a:cxn>
              <a:cxn ang="0">
                <a:pos x="connsiteX32268" y="connsiteY32268"/>
              </a:cxn>
              <a:cxn ang="0">
                <a:pos x="connsiteX32269" y="connsiteY32269"/>
              </a:cxn>
              <a:cxn ang="0">
                <a:pos x="connsiteX32270" y="connsiteY32270"/>
              </a:cxn>
              <a:cxn ang="0">
                <a:pos x="connsiteX32271" y="connsiteY32271"/>
              </a:cxn>
              <a:cxn ang="0">
                <a:pos x="connsiteX32272" y="connsiteY32272"/>
              </a:cxn>
              <a:cxn ang="0">
                <a:pos x="connsiteX32273" y="connsiteY32273"/>
              </a:cxn>
              <a:cxn ang="0">
                <a:pos x="connsiteX32274" y="connsiteY32274"/>
              </a:cxn>
              <a:cxn ang="0">
                <a:pos x="connsiteX32275" y="connsiteY32275"/>
              </a:cxn>
              <a:cxn ang="0">
                <a:pos x="connsiteX32276" y="connsiteY32276"/>
              </a:cxn>
              <a:cxn ang="0">
                <a:pos x="connsiteX32277" y="connsiteY32277"/>
              </a:cxn>
              <a:cxn ang="0">
                <a:pos x="connsiteX32278" y="connsiteY32278"/>
              </a:cxn>
              <a:cxn ang="0">
                <a:pos x="connsiteX32279" y="connsiteY32279"/>
              </a:cxn>
              <a:cxn ang="0">
                <a:pos x="connsiteX32280" y="connsiteY32280"/>
              </a:cxn>
              <a:cxn ang="0">
                <a:pos x="connsiteX32281" y="connsiteY32281"/>
              </a:cxn>
              <a:cxn ang="0">
                <a:pos x="connsiteX32282" y="connsiteY32282"/>
              </a:cxn>
              <a:cxn ang="0">
                <a:pos x="connsiteX32283" y="connsiteY32283"/>
              </a:cxn>
              <a:cxn ang="0">
                <a:pos x="connsiteX32284" y="connsiteY32284"/>
              </a:cxn>
              <a:cxn ang="0">
                <a:pos x="connsiteX32285" y="connsiteY32285"/>
              </a:cxn>
              <a:cxn ang="0">
                <a:pos x="connsiteX32286" y="connsiteY32286"/>
              </a:cxn>
              <a:cxn ang="0">
                <a:pos x="connsiteX32287" y="connsiteY32287"/>
              </a:cxn>
              <a:cxn ang="0">
                <a:pos x="connsiteX32288" y="connsiteY32288"/>
              </a:cxn>
              <a:cxn ang="0">
                <a:pos x="connsiteX32289" y="connsiteY32289"/>
              </a:cxn>
              <a:cxn ang="0">
                <a:pos x="connsiteX32290" y="connsiteY32290"/>
              </a:cxn>
              <a:cxn ang="0">
                <a:pos x="connsiteX32291" y="connsiteY32291"/>
              </a:cxn>
              <a:cxn ang="0">
                <a:pos x="connsiteX32292" y="connsiteY32292"/>
              </a:cxn>
              <a:cxn ang="0">
                <a:pos x="connsiteX32293" y="connsiteY32293"/>
              </a:cxn>
              <a:cxn ang="0">
                <a:pos x="connsiteX32294" y="connsiteY32294"/>
              </a:cxn>
              <a:cxn ang="0">
                <a:pos x="connsiteX32295" y="connsiteY32295"/>
              </a:cxn>
              <a:cxn ang="0">
                <a:pos x="connsiteX32296" y="connsiteY32296"/>
              </a:cxn>
              <a:cxn ang="0">
                <a:pos x="connsiteX32297" y="connsiteY32297"/>
              </a:cxn>
              <a:cxn ang="0">
                <a:pos x="connsiteX32298" y="connsiteY32298"/>
              </a:cxn>
              <a:cxn ang="0">
                <a:pos x="connsiteX32299" y="connsiteY32299"/>
              </a:cxn>
              <a:cxn ang="0">
                <a:pos x="connsiteX32300" y="connsiteY32300"/>
              </a:cxn>
              <a:cxn ang="0">
                <a:pos x="connsiteX32301" y="connsiteY32301"/>
              </a:cxn>
              <a:cxn ang="0">
                <a:pos x="connsiteX32302" y="connsiteY32302"/>
              </a:cxn>
              <a:cxn ang="0">
                <a:pos x="connsiteX32303" y="connsiteY32303"/>
              </a:cxn>
              <a:cxn ang="0">
                <a:pos x="connsiteX32304" y="connsiteY32304"/>
              </a:cxn>
              <a:cxn ang="0">
                <a:pos x="connsiteX32305" y="connsiteY32305"/>
              </a:cxn>
              <a:cxn ang="0">
                <a:pos x="connsiteX32306" y="connsiteY32306"/>
              </a:cxn>
              <a:cxn ang="0">
                <a:pos x="connsiteX32307" y="connsiteY32307"/>
              </a:cxn>
              <a:cxn ang="0">
                <a:pos x="connsiteX32308" y="connsiteY32308"/>
              </a:cxn>
              <a:cxn ang="0">
                <a:pos x="connsiteX32309" y="connsiteY32309"/>
              </a:cxn>
              <a:cxn ang="0">
                <a:pos x="connsiteX32310" y="connsiteY32310"/>
              </a:cxn>
              <a:cxn ang="0">
                <a:pos x="connsiteX32311" y="connsiteY32311"/>
              </a:cxn>
              <a:cxn ang="0">
                <a:pos x="connsiteX32312" y="connsiteY32312"/>
              </a:cxn>
              <a:cxn ang="0">
                <a:pos x="connsiteX32313" y="connsiteY32313"/>
              </a:cxn>
              <a:cxn ang="0">
                <a:pos x="connsiteX32314" y="connsiteY32314"/>
              </a:cxn>
              <a:cxn ang="0">
                <a:pos x="connsiteX32315" y="connsiteY32315"/>
              </a:cxn>
              <a:cxn ang="0">
                <a:pos x="connsiteX32316" y="connsiteY32316"/>
              </a:cxn>
              <a:cxn ang="0">
                <a:pos x="connsiteX32317" y="connsiteY32317"/>
              </a:cxn>
              <a:cxn ang="0">
                <a:pos x="connsiteX32318" y="connsiteY32318"/>
              </a:cxn>
              <a:cxn ang="0">
                <a:pos x="connsiteX32319" y="connsiteY32319"/>
              </a:cxn>
              <a:cxn ang="0">
                <a:pos x="connsiteX32320" y="connsiteY32320"/>
              </a:cxn>
              <a:cxn ang="0">
                <a:pos x="connsiteX32321" y="connsiteY32321"/>
              </a:cxn>
              <a:cxn ang="0">
                <a:pos x="connsiteX32322" y="connsiteY32322"/>
              </a:cxn>
              <a:cxn ang="0">
                <a:pos x="connsiteX32323" y="connsiteY32323"/>
              </a:cxn>
              <a:cxn ang="0">
                <a:pos x="connsiteX32324" y="connsiteY32324"/>
              </a:cxn>
              <a:cxn ang="0">
                <a:pos x="connsiteX32325" y="connsiteY32325"/>
              </a:cxn>
              <a:cxn ang="0">
                <a:pos x="connsiteX32326" y="connsiteY32326"/>
              </a:cxn>
              <a:cxn ang="0">
                <a:pos x="connsiteX32327" y="connsiteY32327"/>
              </a:cxn>
              <a:cxn ang="0">
                <a:pos x="connsiteX32328" y="connsiteY32328"/>
              </a:cxn>
              <a:cxn ang="0">
                <a:pos x="connsiteX32329" y="connsiteY32329"/>
              </a:cxn>
              <a:cxn ang="0">
                <a:pos x="connsiteX32330" y="connsiteY32330"/>
              </a:cxn>
              <a:cxn ang="0">
                <a:pos x="connsiteX32331" y="connsiteY32331"/>
              </a:cxn>
              <a:cxn ang="0">
                <a:pos x="connsiteX32332" y="connsiteY32332"/>
              </a:cxn>
              <a:cxn ang="0">
                <a:pos x="connsiteX32333" y="connsiteY32333"/>
              </a:cxn>
              <a:cxn ang="0">
                <a:pos x="connsiteX32334" y="connsiteY32334"/>
              </a:cxn>
              <a:cxn ang="0">
                <a:pos x="connsiteX32335" y="connsiteY32335"/>
              </a:cxn>
              <a:cxn ang="0">
                <a:pos x="connsiteX32336" y="connsiteY32336"/>
              </a:cxn>
              <a:cxn ang="0">
                <a:pos x="connsiteX32337" y="connsiteY32337"/>
              </a:cxn>
              <a:cxn ang="0">
                <a:pos x="connsiteX32338" y="connsiteY32338"/>
              </a:cxn>
              <a:cxn ang="0">
                <a:pos x="connsiteX32339" y="connsiteY32339"/>
              </a:cxn>
              <a:cxn ang="0">
                <a:pos x="connsiteX32340" y="connsiteY32340"/>
              </a:cxn>
              <a:cxn ang="0">
                <a:pos x="connsiteX32341" y="connsiteY32341"/>
              </a:cxn>
              <a:cxn ang="0">
                <a:pos x="connsiteX32342" y="connsiteY32342"/>
              </a:cxn>
              <a:cxn ang="0">
                <a:pos x="connsiteX32343" y="connsiteY32343"/>
              </a:cxn>
              <a:cxn ang="0">
                <a:pos x="connsiteX32344" y="connsiteY32344"/>
              </a:cxn>
              <a:cxn ang="0">
                <a:pos x="connsiteX32345" y="connsiteY32345"/>
              </a:cxn>
              <a:cxn ang="0">
                <a:pos x="connsiteX32346" y="connsiteY32346"/>
              </a:cxn>
              <a:cxn ang="0">
                <a:pos x="connsiteX32347" y="connsiteY32347"/>
              </a:cxn>
              <a:cxn ang="0">
                <a:pos x="connsiteX32348" y="connsiteY32348"/>
              </a:cxn>
              <a:cxn ang="0">
                <a:pos x="connsiteX32349" y="connsiteY32349"/>
              </a:cxn>
              <a:cxn ang="0">
                <a:pos x="connsiteX32350" y="connsiteY32350"/>
              </a:cxn>
              <a:cxn ang="0">
                <a:pos x="connsiteX32351" y="connsiteY32351"/>
              </a:cxn>
              <a:cxn ang="0">
                <a:pos x="connsiteX32352" y="connsiteY32352"/>
              </a:cxn>
              <a:cxn ang="0">
                <a:pos x="connsiteX32353" y="connsiteY32353"/>
              </a:cxn>
              <a:cxn ang="0">
                <a:pos x="connsiteX32354" y="connsiteY32354"/>
              </a:cxn>
              <a:cxn ang="0">
                <a:pos x="connsiteX32355" y="connsiteY32355"/>
              </a:cxn>
              <a:cxn ang="0">
                <a:pos x="connsiteX32356" y="connsiteY32356"/>
              </a:cxn>
              <a:cxn ang="0">
                <a:pos x="connsiteX32357" y="connsiteY32357"/>
              </a:cxn>
              <a:cxn ang="0">
                <a:pos x="connsiteX32358" y="connsiteY32358"/>
              </a:cxn>
              <a:cxn ang="0">
                <a:pos x="connsiteX32359" y="connsiteY32359"/>
              </a:cxn>
              <a:cxn ang="0">
                <a:pos x="connsiteX32360" y="connsiteY32360"/>
              </a:cxn>
              <a:cxn ang="0">
                <a:pos x="connsiteX32361" y="connsiteY32361"/>
              </a:cxn>
              <a:cxn ang="0">
                <a:pos x="connsiteX32362" y="connsiteY32362"/>
              </a:cxn>
              <a:cxn ang="0">
                <a:pos x="connsiteX32363" y="connsiteY32363"/>
              </a:cxn>
              <a:cxn ang="0">
                <a:pos x="connsiteX32364" y="connsiteY32364"/>
              </a:cxn>
              <a:cxn ang="0">
                <a:pos x="connsiteX32365" y="connsiteY32365"/>
              </a:cxn>
              <a:cxn ang="0">
                <a:pos x="connsiteX32366" y="connsiteY32366"/>
              </a:cxn>
              <a:cxn ang="0">
                <a:pos x="connsiteX32367" y="connsiteY32367"/>
              </a:cxn>
              <a:cxn ang="0">
                <a:pos x="connsiteX32368" y="connsiteY32368"/>
              </a:cxn>
              <a:cxn ang="0">
                <a:pos x="connsiteX32369" y="connsiteY32369"/>
              </a:cxn>
              <a:cxn ang="0">
                <a:pos x="connsiteX32370" y="connsiteY32370"/>
              </a:cxn>
              <a:cxn ang="0">
                <a:pos x="connsiteX32371" y="connsiteY32371"/>
              </a:cxn>
              <a:cxn ang="0">
                <a:pos x="connsiteX32372" y="connsiteY32372"/>
              </a:cxn>
              <a:cxn ang="0">
                <a:pos x="connsiteX32373" y="connsiteY32373"/>
              </a:cxn>
              <a:cxn ang="0">
                <a:pos x="connsiteX32374" y="connsiteY32374"/>
              </a:cxn>
              <a:cxn ang="0">
                <a:pos x="connsiteX32375" y="connsiteY32375"/>
              </a:cxn>
              <a:cxn ang="0">
                <a:pos x="connsiteX32376" y="connsiteY32376"/>
              </a:cxn>
              <a:cxn ang="0">
                <a:pos x="connsiteX32377" y="connsiteY32377"/>
              </a:cxn>
              <a:cxn ang="0">
                <a:pos x="connsiteX32378" y="connsiteY32378"/>
              </a:cxn>
              <a:cxn ang="0">
                <a:pos x="connsiteX32379" y="connsiteY32379"/>
              </a:cxn>
              <a:cxn ang="0">
                <a:pos x="connsiteX32380" y="connsiteY32380"/>
              </a:cxn>
              <a:cxn ang="0">
                <a:pos x="connsiteX32381" y="connsiteY32381"/>
              </a:cxn>
              <a:cxn ang="0">
                <a:pos x="connsiteX32382" y="connsiteY32382"/>
              </a:cxn>
              <a:cxn ang="0">
                <a:pos x="connsiteX32383" y="connsiteY32383"/>
              </a:cxn>
              <a:cxn ang="0">
                <a:pos x="connsiteX32384" y="connsiteY32384"/>
              </a:cxn>
              <a:cxn ang="0">
                <a:pos x="connsiteX32385" y="connsiteY32385"/>
              </a:cxn>
              <a:cxn ang="0">
                <a:pos x="connsiteX32386" y="connsiteY32386"/>
              </a:cxn>
              <a:cxn ang="0">
                <a:pos x="connsiteX32387" y="connsiteY32387"/>
              </a:cxn>
              <a:cxn ang="0">
                <a:pos x="connsiteX32388" y="connsiteY32388"/>
              </a:cxn>
              <a:cxn ang="0">
                <a:pos x="connsiteX32389" y="connsiteY32389"/>
              </a:cxn>
              <a:cxn ang="0">
                <a:pos x="connsiteX32390" y="connsiteY32390"/>
              </a:cxn>
              <a:cxn ang="0">
                <a:pos x="connsiteX32391" y="connsiteY32391"/>
              </a:cxn>
              <a:cxn ang="0">
                <a:pos x="connsiteX32392" y="connsiteY32392"/>
              </a:cxn>
              <a:cxn ang="0">
                <a:pos x="connsiteX32393" y="connsiteY32393"/>
              </a:cxn>
              <a:cxn ang="0">
                <a:pos x="connsiteX32394" y="connsiteY32394"/>
              </a:cxn>
              <a:cxn ang="0">
                <a:pos x="connsiteX32395" y="connsiteY32395"/>
              </a:cxn>
              <a:cxn ang="0">
                <a:pos x="connsiteX32396" y="connsiteY32396"/>
              </a:cxn>
              <a:cxn ang="0">
                <a:pos x="connsiteX32397" y="connsiteY32397"/>
              </a:cxn>
              <a:cxn ang="0">
                <a:pos x="connsiteX32398" y="connsiteY32398"/>
              </a:cxn>
              <a:cxn ang="0">
                <a:pos x="connsiteX32399" y="connsiteY32399"/>
              </a:cxn>
              <a:cxn ang="0">
                <a:pos x="connsiteX32400" y="connsiteY32400"/>
              </a:cxn>
              <a:cxn ang="0">
                <a:pos x="connsiteX32401" y="connsiteY32401"/>
              </a:cxn>
              <a:cxn ang="0">
                <a:pos x="connsiteX32402" y="connsiteY32402"/>
              </a:cxn>
              <a:cxn ang="0">
                <a:pos x="connsiteX32403" y="connsiteY32403"/>
              </a:cxn>
              <a:cxn ang="0">
                <a:pos x="connsiteX32404" y="connsiteY32404"/>
              </a:cxn>
              <a:cxn ang="0">
                <a:pos x="connsiteX32405" y="connsiteY32405"/>
              </a:cxn>
              <a:cxn ang="0">
                <a:pos x="connsiteX32406" y="connsiteY32406"/>
              </a:cxn>
              <a:cxn ang="0">
                <a:pos x="connsiteX32407" y="connsiteY32407"/>
              </a:cxn>
              <a:cxn ang="0">
                <a:pos x="connsiteX32408" y="connsiteY32408"/>
              </a:cxn>
              <a:cxn ang="0">
                <a:pos x="connsiteX32409" y="connsiteY32409"/>
              </a:cxn>
              <a:cxn ang="0">
                <a:pos x="connsiteX32410" y="connsiteY32410"/>
              </a:cxn>
              <a:cxn ang="0">
                <a:pos x="connsiteX32411" y="connsiteY32411"/>
              </a:cxn>
              <a:cxn ang="0">
                <a:pos x="connsiteX32412" y="connsiteY32412"/>
              </a:cxn>
              <a:cxn ang="0">
                <a:pos x="connsiteX32413" y="connsiteY32413"/>
              </a:cxn>
              <a:cxn ang="0">
                <a:pos x="connsiteX32414" y="connsiteY32414"/>
              </a:cxn>
              <a:cxn ang="0">
                <a:pos x="connsiteX32415" y="connsiteY32415"/>
              </a:cxn>
              <a:cxn ang="0">
                <a:pos x="connsiteX32416" y="connsiteY32416"/>
              </a:cxn>
              <a:cxn ang="0">
                <a:pos x="connsiteX32417" y="connsiteY32417"/>
              </a:cxn>
              <a:cxn ang="0">
                <a:pos x="connsiteX32418" y="connsiteY32418"/>
              </a:cxn>
              <a:cxn ang="0">
                <a:pos x="connsiteX32419" y="connsiteY32419"/>
              </a:cxn>
              <a:cxn ang="0">
                <a:pos x="connsiteX32420" y="connsiteY32420"/>
              </a:cxn>
              <a:cxn ang="0">
                <a:pos x="connsiteX32421" y="connsiteY32421"/>
              </a:cxn>
              <a:cxn ang="0">
                <a:pos x="connsiteX32422" y="connsiteY32422"/>
              </a:cxn>
              <a:cxn ang="0">
                <a:pos x="connsiteX32423" y="connsiteY32423"/>
              </a:cxn>
              <a:cxn ang="0">
                <a:pos x="connsiteX32424" y="connsiteY32424"/>
              </a:cxn>
              <a:cxn ang="0">
                <a:pos x="connsiteX32425" y="connsiteY32425"/>
              </a:cxn>
              <a:cxn ang="0">
                <a:pos x="connsiteX32426" y="connsiteY32426"/>
              </a:cxn>
              <a:cxn ang="0">
                <a:pos x="connsiteX32427" y="connsiteY32427"/>
              </a:cxn>
              <a:cxn ang="0">
                <a:pos x="connsiteX32428" y="connsiteY32428"/>
              </a:cxn>
              <a:cxn ang="0">
                <a:pos x="connsiteX32429" y="connsiteY32429"/>
              </a:cxn>
              <a:cxn ang="0">
                <a:pos x="connsiteX32430" y="connsiteY32430"/>
              </a:cxn>
              <a:cxn ang="0">
                <a:pos x="connsiteX32431" y="connsiteY32431"/>
              </a:cxn>
              <a:cxn ang="0">
                <a:pos x="connsiteX32432" y="connsiteY32432"/>
              </a:cxn>
              <a:cxn ang="0">
                <a:pos x="connsiteX32433" y="connsiteY32433"/>
              </a:cxn>
              <a:cxn ang="0">
                <a:pos x="connsiteX32434" y="connsiteY32434"/>
              </a:cxn>
              <a:cxn ang="0">
                <a:pos x="connsiteX32435" y="connsiteY32435"/>
              </a:cxn>
              <a:cxn ang="0">
                <a:pos x="connsiteX32436" y="connsiteY32436"/>
              </a:cxn>
              <a:cxn ang="0">
                <a:pos x="connsiteX32437" y="connsiteY32437"/>
              </a:cxn>
              <a:cxn ang="0">
                <a:pos x="connsiteX32438" y="connsiteY32438"/>
              </a:cxn>
              <a:cxn ang="0">
                <a:pos x="connsiteX32439" y="connsiteY32439"/>
              </a:cxn>
              <a:cxn ang="0">
                <a:pos x="connsiteX32440" y="connsiteY32440"/>
              </a:cxn>
              <a:cxn ang="0">
                <a:pos x="connsiteX32441" y="connsiteY32441"/>
              </a:cxn>
              <a:cxn ang="0">
                <a:pos x="connsiteX32442" y="connsiteY32442"/>
              </a:cxn>
              <a:cxn ang="0">
                <a:pos x="connsiteX32443" y="connsiteY32443"/>
              </a:cxn>
              <a:cxn ang="0">
                <a:pos x="connsiteX32444" y="connsiteY32444"/>
              </a:cxn>
              <a:cxn ang="0">
                <a:pos x="connsiteX32445" y="connsiteY32445"/>
              </a:cxn>
              <a:cxn ang="0">
                <a:pos x="connsiteX32446" y="connsiteY32446"/>
              </a:cxn>
              <a:cxn ang="0">
                <a:pos x="connsiteX32447" y="connsiteY32447"/>
              </a:cxn>
              <a:cxn ang="0">
                <a:pos x="connsiteX32448" y="connsiteY32448"/>
              </a:cxn>
              <a:cxn ang="0">
                <a:pos x="connsiteX32449" y="connsiteY32449"/>
              </a:cxn>
              <a:cxn ang="0">
                <a:pos x="connsiteX32450" y="connsiteY32450"/>
              </a:cxn>
              <a:cxn ang="0">
                <a:pos x="connsiteX32451" y="connsiteY32451"/>
              </a:cxn>
              <a:cxn ang="0">
                <a:pos x="connsiteX32452" y="connsiteY32452"/>
              </a:cxn>
              <a:cxn ang="0">
                <a:pos x="connsiteX32453" y="connsiteY32453"/>
              </a:cxn>
              <a:cxn ang="0">
                <a:pos x="connsiteX32454" y="connsiteY32454"/>
              </a:cxn>
              <a:cxn ang="0">
                <a:pos x="connsiteX32455" y="connsiteY32455"/>
              </a:cxn>
              <a:cxn ang="0">
                <a:pos x="connsiteX32456" y="connsiteY32456"/>
              </a:cxn>
              <a:cxn ang="0">
                <a:pos x="connsiteX32457" y="connsiteY32457"/>
              </a:cxn>
              <a:cxn ang="0">
                <a:pos x="connsiteX32458" y="connsiteY32458"/>
              </a:cxn>
              <a:cxn ang="0">
                <a:pos x="connsiteX32459" y="connsiteY32459"/>
              </a:cxn>
              <a:cxn ang="0">
                <a:pos x="connsiteX32460" y="connsiteY32460"/>
              </a:cxn>
              <a:cxn ang="0">
                <a:pos x="connsiteX32461" y="connsiteY32461"/>
              </a:cxn>
              <a:cxn ang="0">
                <a:pos x="connsiteX32462" y="connsiteY32462"/>
              </a:cxn>
              <a:cxn ang="0">
                <a:pos x="connsiteX32463" y="connsiteY32463"/>
              </a:cxn>
              <a:cxn ang="0">
                <a:pos x="connsiteX32464" y="connsiteY32464"/>
              </a:cxn>
              <a:cxn ang="0">
                <a:pos x="connsiteX32465" y="connsiteY32465"/>
              </a:cxn>
              <a:cxn ang="0">
                <a:pos x="connsiteX32466" y="connsiteY32466"/>
              </a:cxn>
              <a:cxn ang="0">
                <a:pos x="connsiteX32467" y="connsiteY32467"/>
              </a:cxn>
              <a:cxn ang="0">
                <a:pos x="connsiteX32468" y="connsiteY32468"/>
              </a:cxn>
              <a:cxn ang="0">
                <a:pos x="connsiteX32469" y="connsiteY32469"/>
              </a:cxn>
              <a:cxn ang="0">
                <a:pos x="connsiteX32470" y="connsiteY32470"/>
              </a:cxn>
              <a:cxn ang="0">
                <a:pos x="connsiteX32471" y="connsiteY32471"/>
              </a:cxn>
              <a:cxn ang="0">
                <a:pos x="connsiteX32472" y="connsiteY32472"/>
              </a:cxn>
              <a:cxn ang="0">
                <a:pos x="connsiteX32473" y="connsiteY32473"/>
              </a:cxn>
              <a:cxn ang="0">
                <a:pos x="connsiteX32474" y="connsiteY32474"/>
              </a:cxn>
              <a:cxn ang="0">
                <a:pos x="connsiteX32475" y="connsiteY32475"/>
              </a:cxn>
              <a:cxn ang="0">
                <a:pos x="connsiteX32476" y="connsiteY32476"/>
              </a:cxn>
              <a:cxn ang="0">
                <a:pos x="connsiteX32477" y="connsiteY32477"/>
              </a:cxn>
              <a:cxn ang="0">
                <a:pos x="connsiteX32478" y="connsiteY32478"/>
              </a:cxn>
              <a:cxn ang="0">
                <a:pos x="connsiteX32479" y="connsiteY32479"/>
              </a:cxn>
              <a:cxn ang="0">
                <a:pos x="connsiteX32480" y="connsiteY32480"/>
              </a:cxn>
              <a:cxn ang="0">
                <a:pos x="connsiteX32481" y="connsiteY32481"/>
              </a:cxn>
              <a:cxn ang="0">
                <a:pos x="connsiteX32482" y="connsiteY32482"/>
              </a:cxn>
              <a:cxn ang="0">
                <a:pos x="connsiteX32483" y="connsiteY32483"/>
              </a:cxn>
              <a:cxn ang="0">
                <a:pos x="connsiteX32484" y="connsiteY32484"/>
              </a:cxn>
              <a:cxn ang="0">
                <a:pos x="connsiteX32485" y="connsiteY32485"/>
              </a:cxn>
              <a:cxn ang="0">
                <a:pos x="connsiteX32486" y="connsiteY32486"/>
              </a:cxn>
              <a:cxn ang="0">
                <a:pos x="connsiteX32487" y="connsiteY32487"/>
              </a:cxn>
              <a:cxn ang="0">
                <a:pos x="connsiteX32488" y="connsiteY32488"/>
              </a:cxn>
              <a:cxn ang="0">
                <a:pos x="connsiteX32489" y="connsiteY32489"/>
              </a:cxn>
              <a:cxn ang="0">
                <a:pos x="connsiteX32490" y="connsiteY32490"/>
              </a:cxn>
              <a:cxn ang="0">
                <a:pos x="connsiteX32491" y="connsiteY32491"/>
              </a:cxn>
              <a:cxn ang="0">
                <a:pos x="connsiteX32492" y="connsiteY32492"/>
              </a:cxn>
              <a:cxn ang="0">
                <a:pos x="connsiteX32493" y="connsiteY32493"/>
              </a:cxn>
              <a:cxn ang="0">
                <a:pos x="connsiteX32494" y="connsiteY32494"/>
              </a:cxn>
              <a:cxn ang="0">
                <a:pos x="connsiteX32495" y="connsiteY32495"/>
              </a:cxn>
              <a:cxn ang="0">
                <a:pos x="connsiteX32496" y="connsiteY32496"/>
              </a:cxn>
              <a:cxn ang="0">
                <a:pos x="connsiteX32497" y="connsiteY32497"/>
              </a:cxn>
              <a:cxn ang="0">
                <a:pos x="connsiteX32498" y="connsiteY32498"/>
              </a:cxn>
              <a:cxn ang="0">
                <a:pos x="connsiteX32499" y="connsiteY32499"/>
              </a:cxn>
              <a:cxn ang="0">
                <a:pos x="connsiteX32500" y="connsiteY32500"/>
              </a:cxn>
              <a:cxn ang="0">
                <a:pos x="connsiteX32501" y="connsiteY32501"/>
              </a:cxn>
              <a:cxn ang="0">
                <a:pos x="connsiteX32502" y="connsiteY32502"/>
              </a:cxn>
              <a:cxn ang="0">
                <a:pos x="connsiteX32503" y="connsiteY32503"/>
              </a:cxn>
              <a:cxn ang="0">
                <a:pos x="connsiteX32504" y="connsiteY32504"/>
              </a:cxn>
              <a:cxn ang="0">
                <a:pos x="connsiteX32505" y="connsiteY32505"/>
              </a:cxn>
              <a:cxn ang="0">
                <a:pos x="connsiteX32506" y="connsiteY32506"/>
              </a:cxn>
              <a:cxn ang="0">
                <a:pos x="connsiteX32507" y="connsiteY32507"/>
              </a:cxn>
              <a:cxn ang="0">
                <a:pos x="connsiteX32508" y="connsiteY32508"/>
              </a:cxn>
              <a:cxn ang="0">
                <a:pos x="connsiteX32509" y="connsiteY32509"/>
              </a:cxn>
              <a:cxn ang="0">
                <a:pos x="connsiteX32510" y="connsiteY32510"/>
              </a:cxn>
              <a:cxn ang="0">
                <a:pos x="connsiteX32511" y="connsiteY32511"/>
              </a:cxn>
              <a:cxn ang="0">
                <a:pos x="connsiteX32512" y="connsiteY32512"/>
              </a:cxn>
              <a:cxn ang="0">
                <a:pos x="connsiteX32513" y="connsiteY32513"/>
              </a:cxn>
              <a:cxn ang="0">
                <a:pos x="connsiteX32514" y="connsiteY32514"/>
              </a:cxn>
              <a:cxn ang="0">
                <a:pos x="connsiteX32515" y="connsiteY32515"/>
              </a:cxn>
              <a:cxn ang="0">
                <a:pos x="connsiteX32516" y="connsiteY32516"/>
              </a:cxn>
              <a:cxn ang="0">
                <a:pos x="connsiteX32517" y="connsiteY32517"/>
              </a:cxn>
              <a:cxn ang="0">
                <a:pos x="connsiteX32518" y="connsiteY32518"/>
              </a:cxn>
              <a:cxn ang="0">
                <a:pos x="connsiteX32519" y="connsiteY32519"/>
              </a:cxn>
              <a:cxn ang="0">
                <a:pos x="connsiteX32520" y="connsiteY32520"/>
              </a:cxn>
              <a:cxn ang="0">
                <a:pos x="connsiteX32521" y="connsiteY32521"/>
              </a:cxn>
              <a:cxn ang="0">
                <a:pos x="connsiteX32522" y="connsiteY32522"/>
              </a:cxn>
              <a:cxn ang="0">
                <a:pos x="connsiteX32523" y="connsiteY32523"/>
              </a:cxn>
              <a:cxn ang="0">
                <a:pos x="connsiteX32524" y="connsiteY32524"/>
              </a:cxn>
              <a:cxn ang="0">
                <a:pos x="connsiteX32525" y="connsiteY32525"/>
              </a:cxn>
              <a:cxn ang="0">
                <a:pos x="connsiteX32526" y="connsiteY32526"/>
              </a:cxn>
              <a:cxn ang="0">
                <a:pos x="connsiteX32527" y="connsiteY32527"/>
              </a:cxn>
              <a:cxn ang="0">
                <a:pos x="connsiteX32528" y="connsiteY32528"/>
              </a:cxn>
              <a:cxn ang="0">
                <a:pos x="connsiteX32529" y="connsiteY32529"/>
              </a:cxn>
              <a:cxn ang="0">
                <a:pos x="connsiteX32530" y="connsiteY32530"/>
              </a:cxn>
              <a:cxn ang="0">
                <a:pos x="connsiteX32531" y="connsiteY32531"/>
              </a:cxn>
              <a:cxn ang="0">
                <a:pos x="connsiteX32532" y="connsiteY32532"/>
              </a:cxn>
              <a:cxn ang="0">
                <a:pos x="connsiteX32533" y="connsiteY32533"/>
              </a:cxn>
              <a:cxn ang="0">
                <a:pos x="connsiteX32534" y="connsiteY32534"/>
              </a:cxn>
              <a:cxn ang="0">
                <a:pos x="connsiteX32535" y="connsiteY32535"/>
              </a:cxn>
              <a:cxn ang="0">
                <a:pos x="connsiteX32536" y="connsiteY32536"/>
              </a:cxn>
              <a:cxn ang="0">
                <a:pos x="connsiteX32537" y="connsiteY32537"/>
              </a:cxn>
              <a:cxn ang="0">
                <a:pos x="connsiteX32538" y="connsiteY32538"/>
              </a:cxn>
              <a:cxn ang="0">
                <a:pos x="connsiteX32539" y="connsiteY32539"/>
              </a:cxn>
              <a:cxn ang="0">
                <a:pos x="connsiteX32540" y="connsiteY32540"/>
              </a:cxn>
              <a:cxn ang="0">
                <a:pos x="connsiteX32541" y="connsiteY32541"/>
              </a:cxn>
              <a:cxn ang="0">
                <a:pos x="connsiteX32542" y="connsiteY32542"/>
              </a:cxn>
              <a:cxn ang="0">
                <a:pos x="connsiteX32543" y="connsiteY32543"/>
              </a:cxn>
              <a:cxn ang="0">
                <a:pos x="connsiteX32544" y="connsiteY32544"/>
              </a:cxn>
              <a:cxn ang="0">
                <a:pos x="connsiteX32545" y="connsiteY32545"/>
              </a:cxn>
              <a:cxn ang="0">
                <a:pos x="connsiteX32546" y="connsiteY32546"/>
              </a:cxn>
              <a:cxn ang="0">
                <a:pos x="connsiteX32547" y="connsiteY32547"/>
              </a:cxn>
              <a:cxn ang="0">
                <a:pos x="connsiteX32548" y="connsiteY32548"/>
              </a:cxn>
              <a:cxn ang="0">
                <a:pos x="connsiteX32549" y="connsiteY32549"/>
              </a:cxn>
              <a:cxn ang="0">
                <a:pos x="connsiteX32550" y="connsiteY32550"/>
              </a:cxn>
              <a:cxn ang="0">
                <a:pos x="connsiteX32551" y="connsiteY32551"/>
              </a:cxn>
              <a:cxn ang="0">
                <a:pos x="connsiteX32552" y="connsiteY32552"/>
              </a:cxn>
              <a:cxn ang="0">
                <a:pos x="connsiteX32553" y="connsiteY32553"/>
              </a:cxn>
              <a:cxn ang="0">
                <a:pos x="connsiteX32554" y="connsiteY32554"/>
              </a:cxn>
              <a:cxn ang="0">
                <a:pos x="connsiteX32555" y="connsiteY32555"/>
              </a:cxn>
              <a:cxn ang="0">
                <a:pos x="connsiteX32556" y="connsiteY32556"/>
              </a:cxn>
              <a:cxn ang="0">
                <a:pos x="connsiteX32557" y="connsiteY32557"/>
              </a:cxn>
              <a:cxn ang="0">
                <a:pos x="connsiteX32558" y="connsiteY32558"/>
              </a:cxn>
              <a:cxn ang="0">
                <a:pos x="connsiteX32559" y="connsiteY32559"/>
              </a:cxn>
              <a:cxn ang="0">
                <a:pos x="connsiteX32560" y="connsiteY32560"/>
              </a:cxn>
              <a:cxn ang="0">
                <a:pos x="connsiteX32561" y="connsiteY32561"/>
              </a:cxn>
              <a:cxn ang="0">
                <a:pos x="connsiteX32562" y="connsiteY32562"/>
              </a:cxn>
              <a:cxn ang="0">
                <a:pos x="connsiteX32563" y="connsiteY32563"/>
              </a:cxn>
              <a:cxn ang="0">
                <a:pos x="connsiteX32564" y="connsiteY32564"/>
              </a:cxn>
              <a:cxn ang="0">
                <a:pos x="connsiteX32565" y="connsiteY32565"/>
              </a:cxn>
              <a:cxn ang="0">
                <a:pos x="connsiteX32566" y="connsiteY32566"/>
              </a:cxn>
              <a:cxn ang="0">
                <a:pos x="connsiteX32567" y="connsiteY32567"/>
              </a:cxn>
              <a:cxn ang="0">
                <a:pos x="connsiteX32568" y="connsiteY32568"/>
              </a:cxn>
              <a:cxn ang="0">
                <a:pos x="connsiteX32569" y="connsiteY32569"/>
              </a:cxn>
              <a:cxn ang="0">
                <a:pos x="connsiteX32570" y="connsiteY32570"/>
              </a:cxn>
              <a:cxn ang="0">
                <a:pos x="connsiteX32571" y="connsiteY32571"/>
              </a:cxn>
              <a:cxn ang="0">
                <a:pos x="connsiteX32572" y="connsiteY32572"/>
              </a:cxn>
              <a:cxn ang="0">
                <a:pos x="connsiteX32573" y="connsiteY32573"/>
              </a:cxn>
              <a:cxn ang="0">
                <a:pos x="connsiteX32574" y="connsiteY32574"/>
              </a:cxn>
              <a:cxn ang="0">
                <a:pos x="connsiteX32575" y="connsiteY32575"/>
              </a:cxn>
              <a:cxn ang="0">
                <a:pos x="connsiteX32576" y="connsiteY32576"/>
              </a:cxn>
              <a:cxn ang="0">
                <a:pos x="connsiteX32577" y="connsiteY32577"/>
              </a:cxn>
              <a:cxn ang="0">
                <a:pos x="connsiteX32578" y="connsiteY32578"/>
              </a:cxn>
              <a:cxn ang="0">
                <a:pos x="connsiteX32579" y="connsiteY32579"/>
              </a:cxn>
              <a:cxn ang="0">
                <a:pos x="connsiteX32580" y="connsiteY32580"/>
              </a:cxn>
              <a:cxn ang="0">
                <a:pos x="connsiteX32581" y="connsiteY32581"/>
              </a:cxn>
              <a:cxn ang="0">
                <a:pos x="connsiteX32582" y="connsiteY32582"/>
              </a:cxn>
              <a:cxn ang="0">
                <a:pos x="connsiteX32583" y="connsiteY32583"/>
              </a:cxn>
              <a:cxn ang="0">
                <a:pos x="connsiteX32584" y="connsiteY32584"/>
              </a:cxn>
              <a:cxn ang="0">
                <a:pos x="connsiteX32585" y="connsiteY32585"/>
              </a:cxn>
              <a:cxn ang="0">
                <a:pos x="connsiteX32586" y="connsiteY32586"/>
              </a:cxn>
              <a:cxn ang="0">
                <a:pos x="connsiteX32587" y="connsiteY32587"/>
              </a:cxn>
              <a:cxn ang="0">
                <a:pos x="connsiteX32588" y="connsiteY32588"/>
              </a:cxn>
              <a:cxn ang="0">
                <a:pos x="connsiteX32589" y="connsiteY32589"/>
              </a:cxn>
              <a:cxn ang="0">
                <a:pos x="connsiteX32590" y="connsiteY32590"/>
              </a:cxn>
              <a:cxn ang="0">
                <a:pos x="connsiteX32591" y="connsiteY32591"/>
              </a:cxn>
              <a:cxn ang="0">
                <a:pos x="connsiteX32592" y="connsiteY32592"/>
              </a:cxn>
              <a:cxn ang="0">
                <a:pos x="connsiteX32593" y="connsiteY32593"/>
              </a:cxn>
              <a:cxn ang="0">
                <a:pos x="connsiteX32594" y="connsiteY32594"/>
              </a:cxn>
              <a:cxn ang="0">
                <a:pos x="connsiteX32595" y="connsiteY32595"/>
              </a:cxn>
              <a:cxn ang="0">
                <a:pos x="connsiteX32596" y="connsiteY32596"/>
              </a:cxn>
              <a:cxn ang="0">
                <a:pos x="connsiteX32597" y="connsiteY32597"/>
              </a:cxn>
              <a:cxn ang="0">
                <a:pos x="connsiteX32598" y="connsiteY32598"/>
              </a:cxn>
              <a:cxn ang="0">
                <a:pos x="connsiteX32599" y="connsiteY32599"/>
              </a:cxn>
              <a:cxn ang="0">
                <a:pos x="connsiteX32600" y="connsiteY32600"/>
              </a:cxn>
              <a:cxn ang="0">
                <a:pos x="connsiteX32601" y="connsiteY32601"/>
              </a:cxn>
              <a:cxn ang="0">
                <a:pos x="connsiteX32602" y="connsiteY32602"/>
              </a:cxn>
              <a:cxn ang="0">
                <a:pos x="connsiteX32603" y="connsiteY32603"/>
              </a:cxn>
              <a:cxn ang="0">
                <a:pos x="connsiteX32604" y="connsiteY32604"/>
              </a:cxn>
              <a:cxn ang="0">
                <a:pos x="connsiteX32605" y="connsiteY32605"/>
              </a:cxn>
              <a:cxn ang="0">
                <a:pos x="connsiteX32606" y="connsiteY32606"/>
              </a:cxn>
              <a:cxn ang="0">
                <a:pos x="connsiteX32607" y="connsiteY32607"/>
              </a:cxn>
              <a:cxn ang="0">
                <a:pos x="connsiteX32608" y="connsiteY32608"/>
              </a:cxn>
              <a:cxn ang="0">
                <a:pos x="connsiteX32609" y="connsiteY32609"/>
              </a:cxn>
              <a:cxn ang="0">
                <a:pos x="connsiteX32610" y="connsiteY32610"/>
              </a:cxn>
              <a:cxn ang="0">
                <a:pos x="connsiteX32611" y="connsiteY32611"/>
              </a:cxn>
              <a:cxn ang="0">
                <a:pos x="connsiteX32612" y="connsiteY32612"/>
              </a:cxn>
              <a:cxn ang="0">
                <a:pos x="connsiteX32613" y="connsiteY32613"/>
              </a:cxn>
              <a:cxn ang="0">
                <a:pos x="connsiteX32614" y="connsiteY32614"/>
              </a:cxn>
              <a:cxn ang="0">
                <a:pos x="connsiteX32615" y="connsiteY32615"/>
              </a:cxn>
              <a:cxn ang="0">
                <a:pos x="connsiteX32616" y="connsiteY32616"/>
              </a:cxn>
              <a:cxn ang="0">
                <a:pos x="connsiteX32617" y="connsiteY32617"/>
              </a:cxn>
              <a:cxn ang="0">
                <a:pos x="connsiteX32618" y="connsiteY32618"/>
              </a:cxn>
              <a:cxn ang="0">
                <a:pos x="connsiteX32619" y="connsiteY32619"/>
              </a:cxn>
              <a:cxn ang="0">
                <a:pos x="connsiteX32620" y="connsiteY32620"/>
              </a:cxn>
              <a:cxn ang="0">
                <a:pos x="connsiteX32621" y="connsiteY32621"/>
              </a:cxn>
              <a:cxn ang="0">
                <a:pos x="connsiteX32622" y="connsiteY32622"/>
              </a:cxn>
              <a:cxn ang="0">
                <a:pos x="connsiteX32623" y="connsiteY32623"/>
              </a:cxn>
              <a:cxn ang="0">
                <a:pos x="connsiteX32624" y="connsiteY32624"/>
              </a:cxn>
              <a:cxn ang="0">
                <a:pos x="connsiteX32625" y="connsiteY32625"/>
              </a:cxn>
              <a:cxn ang="0">
                <a:pos x="connsiteX32626" y="connsiteY32626"/>
              </a:cxn>
              <a:cxn ang="0">
                <a:pos x="connsiteX32627" y="connsiteY32627"/>
              </a:cxn>
              <a:cxn ang="0">
                <a:pos x="connsiteX32628" y="connsiteY32628"/>
              </a:cxn>
              <a:cxn ang="0">
                <a:pos x="connsiteX32629" y="connsiteY32629"/>
              </a:cxn>
              <a:cxn ang="0">
                <a:pos x="connsiteX32630" y="connsiteY32630"/>
              </a:cxn>
              <a:cxn ang="0">
                <a:pos x="connsiteX32631" y="connsiteY32631"/>
              </a:cxn>
              <a:cxn ang="0">
                <a:pos x="connsiteX32632" y="connsiteY32632"/>
              </a:cxn>
              <a:cxn ang="0">
                <a:pos x="connsiteX32633" y="connsiteY32633"/>
              </a:cxn>
              <a:cxn ang="0">
                <a:pos x="connsiteX32634" y="connsiteY32634"/>
              </a:cxn>
              <a:cxn ang="0">
                <a:pos x="connsiteX32635" y="connsiteY32635"/>
              </a:cxn>
              <a:cxn ang="0">
                <a:pos x="connsiteX32636" y="connsiteY32636"/>
              </a:cxn>
              <a:cxn ang="0">
                <a:pos x="connsiteX32637" y="connsiteY32637"/>
              </a:cxn>
              <a:cxn ang="0">
                <a:pos x="connsiteX32638" y="connsiteY32638"/>
              </a:cxn>
              <a:cxn ang="0">
                <a:pos x="connsiteX32639" y="connsiteY32639"/>
              </a:cxn>
              <a:cxn ang="0">
                <a:pos x="connsiteX32640" y="connsiteY32640"/>
              </a:cxn>
              <a:cxn ang="0">
                <a:pos x="connsiteX32641" y="connsiteY32641"/>
              </a:cxn>
              <a:cxn ang="0">
                <a:pos x="connsiteX32642" y="connsiteY32642"/>
              </a:cxn>
              <a:cxn ang="0">
                <a:pos x="connsiteX32643" y="connsiteY32643"/>
              </a:cxn>
              <a:cxn ang="0">
                <a:pos x="connsiteX32644" y="connsiteY32644"/>
              </a:cxn>
              <a:cxn ang="0">
                <a:pos x="connsiteX32645" y="connsiteY32645"/>
              </a:cxn>
              <a:cxn ang="0">
                <a:pos x="connsiteX32646" y="connsiteY32646"/>
              </a:cxn>
              <a:cxn ang="0">
                <a:pos x="connsiteX32647" y="connsiteY32647"/>
              </a:cxn>
              <a:cxn ang="0">
                <a:pos x="connsiteX32648" y="connsiteY32648"/>
              </a:cxn>
              <a:cxn ang="0">
                <a:pos x="connsiteX32649" y="connsiteY32649"/>
              </a:cxn>
              <a:cxn ang="0">
                <a:pos x="connsiteX32650" y="connsiteY32650"/>
              </a:cxn>
              <a:cxn ang="0">
                <a:pos x="connsiteX32651" y="connsiteY32651"/>
              </a:cxn>
              <a:cxn ang="0">
                <a:pos x="connsiteX32652" y="connsiteY32652"/>
              </a:cxn>
              <a:cxn ang="0">
                <a:pos x="connsiteX32653" y="connsiteY32653"/>
              </a:cxn>
              <a:cxn ang="0">
                <a:pos x="connsiteX32654" y="connsiteY32654"/>
              </a:cxn>
              <a:cxn ang="0">
                <a:pos x="connsiteX32655" y="connsiteY32655"/>
              </a:cxn>
              <a:cxn ang="0">
                <a:pos x="connsiteX32656" y="connsiteY32656"/>
              </a:cxn>
              <a:cxn ang="0">
                <a:pos x="connsiteX32657" y="connsiteY32657"/>
              </a:cxn>
              <a:cxn ang="0">
                <a:pos x="connsiteX32658" y="connsiteY32658"/>
              </a:cxn>
              <a:cxn ang="0">
                <a:pos x="connsiteX32659" y="connsiteY32659"/>
              </a:cxn>
              <a:cxn ang="0">
                <a:pos x="connsiteX32660" y="connsiteY32660"/>
              </a:cxn>
              <a:cxn ang="0">
                <a:pos x="connsiteX32661" y="connsiteY32661"/>
              </a:cxn>
              <a:cxn ang="0">
                <a:pos x="connsiteX32662" y="connsiteY32662"/>
              </a:cxn>
              <a:cxn ang="0">
                <a:pos x="connsiteX32663" y="connsiteY32663"/>
              </a:cxn>
              <a:cxn ang="0">
                <a:pos x="connsiteX32664" y="connsiteY32664"/>
              </a:cxn>
              <a:cxn ang="0">
                <a:pos x="connsiteX32665" y="connsiteY32665"/>
              </a:cxn>
              <a:cxn ang="0">
                <a:pos x="connsiteX32666" y="connsiteY32666"/>
              </a:cxn>
              <a:cxn ang="0">
                <a:pos x="connsiteX32667" y="connsiteY32667"/>
              </a:cxn>
              <a:cxn ang="0">
                <a:pos x="connsiteX32668" y="connsiteY32668"/>
              </a:cxn>
              <a:cxn ang="0">
                <a:pos x="connsiteX32669" y="connsiteY32669"/>
              </a:cxn>
              <a:cxn ang="0">
                <a:pos x="connsiteX32670" y="connsiteY32670"/>
              </a:cxn>
              <a:cxn ang="0">
                <a:pos x="connsiteX32671" y="connsiteY32671"/>
              </a:cxn>
              <a:cxn ang="0">
                <a:pos x="connsiteX32672" y="connsiteY32672"/>
              </a:cxn>
              <a:cxn ang="0">
                <a:pos x="connsiteX32673" y="connsiteY32673"/>
              </a:cxn>
              <a:cxn ang="0">
                <a:pos x="connsiteX32674" y="connsiteY32674"/>
              </a:cxn>
              <a:cxn ang="0">
                <a:pos x="connsiteX32675" y="connsiteY32675"/>
              </a:cxn>
              <a:cxn ang="0">
                <a:pos x="connsiteX32676" y="connsiteY32676"/>
              </a:cxn>
              <a:cxn ang="0">
                <a:pos x="connsiteX32677" y="connsiteY32677"/>
              </a:cxn>
              <a:cxn ang="0">
                <a:pos x="connsiteX32678" y="connsiteY32678"/>
              </a:cxn>
              <a:cxn ang="0">
                <a:pos x="connsiteX32679" y="connsiteY32679"/>
              </a:cxn>
              <a:cxn ang="0">
                <a:pos x="connsiteX32680" y="connsiteY32680"/>
              </a:cxn>
              <a:cxn ang="0">
                <a:pos x="connsiteX32681" y="connsiteY32681"/>
              </a:cxn>
              <a:cxn ang="0">
                <a:pos x="connsiteX32682" y="connsiteY32682"/>
              </a:cxn>
              <a:cxn ang="0">
                <a:pos x="connsiteX32683" y="connsiteY32683"/>
              </a:cxn>
              <a:cxn ang="0">
                <a:pos x="connsiteX32684" y="connsiteY32684"/>
              </a:cxn>
              <a:cxn ang="0">
                <a:pos x="connsiteX32685" y="connsiteY32685"/>
              </a:cxn>
              <a:cxn ang="0">
                <a:pos x="connsiteX32686" y="connsiteY32686"/>
              </a:cxn>
              <a:cxn ang="0">
                <a:pos x="connsiteX32687" y="connsiteY32687"/>
              </a:cxn>
              <a:cxn ang="0">
                <a:pos x="connsiteX32688" y="connsiteY32688"/>
              </a:cxn>
              <a:cxn ang="0">
                <a:pos x="connsiteX32689" y="connsiteY32689"/>
              </a:cxn>
              <a:cxn ang="0">
                <a:pos x="connsiteX32690" y="connsiteY32690"/>
              </a:cxn>
              <a:cxn ang="0">
                <a:pos x="connsiteX32691" y="connsiteY32691"/>
              </a:cxn>
              <a:cxn ang="0">
                <a:pos x="connsiteX32692" y="connsiteY32692"/>
              </a:cxn>
              <a:cxn ang="0">
                <a:pos x="connsiteX32693" y="connsiteY32693"/>
              </a:cxn>
              <a:cxn ang="0">
                <a:pos x="connsiteX32694" y="connsiteY32694"/>
              </a:cxn>
              <a:cxn ang="0">
                <a:pos x="connsiteX32695" y="connsiteY32695"/>
              </a:cxn>
              <a:cxn ang="0">
                <a:pos x="connsiteX32696" y="connsiteY32696"/>
              </a:cxn>
              <a:cxn ang="0">
                <a:pos x="connsiteX32697" y="connsiteY32697"/>
              </a:cxn>
              <a:cxn ang="0">
                <a:pos x="connsiteX32698" y="connsiteY32698"/>
              </a:cxn>
              <a:cxn ang="0">
                <a:pos x="connsiteX32699" y="connsiteY32699"/>
              </a:cxn>
              <a:cxn ang="0">
                <a:pos x="connsiteX32700" y="connsiteY32700"/>
              </a:cxn>
              <a:cxn ang="0">
                <a:pos x="connsiteX32701" y="connsiteY32701"/>
              </a:cxn>
              <a:cxn ang="0">
                <a:pos x="connsiteX32702" y="connsiteY32702"/>
              </a:cxn>
              <a:cxn ang="0">
                <a:pos x="connsiteX32703" y="connsiteY32703"/>
              </a:cxn>
              <a:cxn ang="0">
                <a:pos x="connsiteX32704" y="connsiteY32704"/>
              </a:cxn>
              <a:cxn ang="0">
                <a:pos x="connsiteX32705" y="connsiteY32705"/>
              </a:cxn>
              <a:cxn ang="0">
                <a:pos x="connsiteX32706" y="connsiteY32706"/>
              </a:cxn>
              <a:cxn ang="0">
                <a:pos x="connsiteX32707" y="connsiteY32707"/>
              </a:cxn>
              <a:cxn ang="0">
                <a:pos x="connsiteX32708" y="connsiteY32708"/>
              </a:cxn>
              <a:cxn ang="0">
                <a:pos x="connsiteX32709" y="connsiteY32709"/>
              </a:cxn>
              <a:cxn ang="0">
                <a:pos x="connsiteX32710" y="connsiteY32710"/>
              </a:cxn>
              <a:cxn ang="0">
                <a:pos x="connsiteX32711" y="connsiteY32711"/>
              </a:cxn>
              <a:cxn ang="0">
                <a:pos x="connsiteX32712" y="connsiteY32712"/>
              </a:cxn>
              <a:cxn ang="0">
                <a:pos x="connsiteX32713" y="connsiteY32713"/>
              </a:cxn>
              <a:cxn ang="0">
                <a:pos x="connsiteX32714" y="connsiteY32714"/>
              </a:cxn>
              <a:cxn ang="0">
                <a:pos x="connsiteX32715" y="connsiteY32715"/>
              </a:cxn>
              <a:cxn ang="0">
                <a:pos x="connsiteX32716" y="connsiteY32716"/>
              </a:cxn>
              <a:cxn ang="0">
                <a:pos x="connsiteX32717" y="connsiteY32717"/>
              </a:cxn>
              <a:cxn ang="0">
                <a:pos x="connsiteX32718" y="connsiteY32718"/>
              </a:cxn>
              <a:cxn ang="0">
                <a:pos x="connsiteX32719" y="connsiteY32719"/>
              </a:cxn>
              <a:cxn ang="0">
                <a:pos x="connsiteX32720" y="connsiteY32720"/>
              </a:cxn>
              <a:cxn ang="0">
                <a:pos x="connsiteX32721" y="connsiteY32721"/>
              </a:cxn>
              <a:cxn ang="0">
                <a:pos x="connsiteX32722" y="connsiteY32722"/>
              </a:cxn>
              <a:cxn ang="0">
                <a:pos x="connsiteX32723" y="connsiteY32723"/>
              </a:cxn>
              <a:cxn ang="0">
                <a:pos x="connsiteX32724" y="connsiteY32724"/>
              </a:cxn>
              <a:cxn ang="0">
                <a:pos x="connsiteX32725" y="connsiteY32725"/>
              </a:cxn>
              <a:cxn ang="0">
                <a:pos x="connsiteX32726" y="connsiteY32726"/>
              </a:cxn>
              <a:cxn ang="0">
                <a:pos x="connsiteX32727" y="connsiteY32727"/>
              </a:cxn>
              <a:cxn ang="0">
                <a:pos x="connsiteX32728" y="connsiteY32728"/>
              </a:cxn>
              <a:cxn ang="0">
                <a:pos x="connsiteX32729" y="connsiteY32729"/>
              </a:cxn>
              <a:cxn ang="0">
                <a:pos x="connsiteX32730" y="connsiteY32730"/>
              </a:cxn>
              <a:cxn ang="0">
                <a:pos x="connsiteX32731" y="connsiteY32731"/>
              </a:cxn>
              <a:cxn ang="0">
                <a:pos x="connsiteX32732" y="connsiteY32732"/>
              </a:cxn>
              <a:cxn ang="0">
                <a:pos x="connsiteX32733" y="connsiteY32733"/>
              </a:cxn>
              <a:cxn ang="0">
                <a:pos x="connsiteX32734" y="connsiteY32734"/>
              </a:cxn>
              <a:cxn ang="0">
                <a:pos x="connsiteX32735" y="connsiteY32735"/>
              </a:cxn>
              <a:cxn ang="0">
                <a:pos x="connsiteX32736" y="connsiteY32736"/>
              </a:cxn>
              <a:cxn ang="0">
                <a:pos x="connsiteX32737" y="connsiteY32737"/>
              </a:cxn>
              <a:cxn ang="0">
                <a:pos x="connsiteX32738" y="connsiteY32738"/>
              </a:cxn>
              <a:cxn ang="0">
                <a:pos x="connsiteX32739" y="connsiteY32739"/>
              </a:cxn>
              <a:cxn ang="0">
                <a:pos x="connsiteX32740" y="connsiteY32740"/>
              </a:cxn>
              <a:cxn ang="0">
                <a:pos x="connsiteX32741" y="connsiteY32741"/>
              </a:cxn>
              <a:cxn ang="0">
                <a:pos x="connsiteX32742" y="connsiteY32742"/>
              </a:cxn>
              <a:cxn ang="0">
                <a:pos x="connsiteX32743" y="connsiteY32743"/>
              </a:cxn>
              <a:cxn ang="0">
                <a:pos x="connsiteX32744" y="connsiteY32744"/>
              </a:cxn>
              <a:cxn ang="0">
                <a:pos x="connsiteX32745" y="connsiteY32745"/>
              </a:cxn>
              <a:cxn ang="0">
                <a:pos x="connsiteX32746" y="connsiteY32746"/>
              </a:cxn>
              <a:cxn ang="0">
                <a:pos x="connsiteX32747" y="connsiteY32747"/>
              </a:cxn>
              <a:cxn ang="0">
                <a:pos x="connsiteX32748" y="connsiteY32748"/>
              </a:cxn>
              <a:cxn ang="0">
                <a:pos x="connsiteX32749" y="connsiteY32749"/>
              </a:cxn>
              <a:cxn ang="0">
                <a:pos x="connsiteX32750" y="connsiteY32750"/>
              </a:cxn>
              <a:cxn ang="0">
                <a:pos x="connsiteX32751" y="connsiteY32751"/>
              </a:cxn>
              <a:cxn ang="0">
                <a:pos x="connsiteX32752" y="connsiteY32752"/>
              </a:cxn>
              <a:cxn ang="0">
                <a:pos x="connsiteX32753" y="connsiteY32753"/>
              </a:cxn>
              <a:cxn ang="0">
                <a:pos x="connsiteX32754" y="connsiteY32754"/>
              </a:cxn>
              <a:cxn ang="0">
                <a:pos x="connsiteX32755" y="connsiteY32755"/>
              </a:cxn>
              <a:cxn ang="0">
                <a:pos x="connsiteX32756" y="connsiteY32756"/>
              </a:cxn>
              <a:cxn ang="0">
                <a:pos x="connsiteX32757" y="connsiteY32757"/>
              </a:cxn>
              <a:cxn ang="0">
                <a:pos x="connsiteX32758" y="connsiteY32758"/>
              </a:cxn>
              <a:cxn ang="0">
                <a:pos x="connsiteX32759" y="connsiteY32759"/>
              </a:cxn>
              <a:cxn ang="0">
                <a:pos x="connsiteX32760" y="connsiteY32760"/>
              </a:cxn>
              <a:cxn ang="0">
                <a:pos x="connsiteX32761" y="connsiteY32761"/>
              </a:cxn>
              <a:cxn ang="0">
                <a:pos x="connsiteX32762" y="connsiteY32762"/>
              </a:cxn>
              <a:cxn ang="0">
                <a:pos x="connsiteX32763" y="connsiteY32763"/>
              </a:cxn>
              <a:cxn ang="0">
                <a:pos x="connsiteX32764" y="connsiteY32764"/>
              </a:cxn>
              <a:cxn ang="0">
                <a:pos x="connsiteX32765" y="connsiteY32765"/>
              </a:cxn>
              <a:cxn ang="0">
                <a:pos x="connsiteX32766" y="connsiteY32766"/>
              </a:cxn>
              <a:cxn ang="0">
                <a:pos x="connsiteX32767" y="connsiteY32767"/>
              </a:cxn>
              <a:cxn ang="0">
                <a:pos x="connsiteX32768" y="connsiteY32768"/>
              </a:cxn>
              <a:cxn ang="0">
                <a:pos x="connsiteX32769" y="connsiteY32769"/>
              </a:cxn>
              <a:cxn ang="0">
                <a:pos x="connsiteX32770" y="connsiteY32770"/>
              </a:cxn>
              <a:cxn ang="0">
                <a:pos x="connsiteX32771" y="connsiteY32771"/>
              </a:cxn>
              <a:cxn ang="0">
                <a:pos x="connsiteX32772" y="connsiteY32772"/>
              </a:cxn>
              <a:cxn ang="0">
                <a:pos x="connsiteX32773" y="connsiteY32773"/>
              </a:cxn>
              <a:cxn ang="0">
                <a:pos x="connsiteX32774" y="connsiteY32774"/>
              </a:cxn>
              <a:cxn ang="0">
                <a:pos x="connsiteX32775" y="connsiteY32775"/>
              </a:cxn>
              <a:cxn ang="0">
                <a:pos x="connsiteX32776" y="connsiteY32776"/>
              </a:cxn>
              <a:cxn ang="0">
                <a:pos x="connsiteX32777" y="connsiteY32777"/>
              </a:cxn>
              <a:cxn ang="0">
                <a:pos x="connsiteX32778" y="connsiteY32778"/>
              </a:cxn>
              <a:cxn ang="0">
                <a:pos x="connsiteX32779" y="connsiteY32779"/>
              </a:cxn>
              <a:cxn ang="0">
                <a:pos x="connsiteX32780" y="connsiteY32780"/>
              </a:cxn>
              <a:cxn ang="0">
                <a:pos x="connsiteX32781" y="connsiteY32781"/>
              </a:cxn>
              <a:cxn ang="0">
                <a:pos x="connsiteX32782" y="connsiteY32782"/>
              </a:cxn>
              <a:cxn ang="0">
                <a:pos x="connsiteX32783" y="connsiteY32783"/>
              </a:cxn>
              <a:cxn ang="0">
                <a:pos x="connsiteX32784" y="connsiteY32784"/>
              </a:cxn>
              <a:cxn ang="0">
                <a:pos x="connsiteX32785" y="connsiteY32785"/>
              </a:cxn>
              <a:cxn ang="0">
                <a:pos x="connsiteX32786" y="connsiteY32786"/>
              </a:cxn>
              <a:cxn ang="0">
                <a:pos x="connsiteX32787" y="connsiteY32787"/>
              </a:cxn>
              <a:cxn ang="0">
                <a:pos x="connsiteX32788" y="connsiteY32788"/>
              </a:cxn>
              <a:cxn ang="0">
                <a:pos x="connsiteX32789" y="connsiteY32789"/>
              </a:cxn>
              <a:cxn ang="0">
                <a:pos x="connsiteX32790" y="connsiteY32790"/>
              </a:cxn>
              <a:cxn ang="0">
                <a:pos x="connsiteX32791" y="connsiteY32791"/>
              </a:cxn>
              <a:cxn ang="0">
                <a:pos x="connsiteX32792" y="connsiteY32792"/>
              </a:cxn>
              <a:cxn ang="0">
                <a:pos x="connsiteX32793" y="connsiteY32793"/>
              </a:cxn>
              <a:cxn ang="0">
                <a:pos x="connsiteX32794" y="connsiteY32794"/>
              </a:cxn>
              <a:cxn ang="0">
                <a:pos x="connsiteX32795" y="connsiteY32795"/>
              </a:cxn>
              <a:cxn ang="0">
                <a:pos x="connsiteX32796" y="connsiteY32796"/>
              </a:cxn>
              <a:cxn ang="0">
                <a:pos x="connsiteX32797" y="connsiteY32797"/>
              </a:cxn>
              <a:cxn ang="0">
                <a:pos x="connsiteX32798" y="connsiteY32798"/>
              </a:cxn>
              <a:cxn ang="0">
                <a:pos x="connsiteX32799" y="connsiteY32799"/>
              </a:cxn>
              <a:cxn ang="0">
                <a:pos x="connsiteX32800" y="connsiteY32800"/>
              </a:cxn>
              <a:cxn ang="0">
                <a:pos x="connsiteX32801" y="connsiteY32801"/>
              </a:cxn>
              <a:cxn ang="0">
                <a:pos x="connsiteX32802" y="connsiteY32802"/>
              </a:cxn>
              <a:cxn ang="0">
                <a:pos x="connsiteX32803" y="connsiteY32803"/>
              </a:cxn>
              <a:cxn ang="0">
                <a:pos x="connsiteX32804" y="connsiteY32804"/>
              </a:cxn>
              <a:cxn ang="0">
                <a:pos x="connsiteX32805" y="connsiteY32805"/>
              </a:cxn>
              <a:cxn ang="0">
                <a:pos x="connsiteX32806" y="connsiteY32806"/>
              </a:cxn>
              <a:cxn ang="0">
                <a:pos x="connsiteX32807" y="connsiteY32807"/>
              </a:cxn>
              <a:cxn ang="0">
                <a:pos x="connsiteX32808" y="connsiteY32808"/>
              </a:cxn>
              <a:cxn ang="0">
                <a:pos x="connsiteX32809" y="connsiteY32809"/>
              </a:cxn>
              <a:cxn ang="0">
                <a:pos x="connsiteX32810" y="connsiteY32810"/>
              </a:cxn>
              <a:cxn ang="0">
                <a:pos x="connsiteX32811" y="connsiteY32811"/>
              </a:cxn>
              <a:cxn ang="0">
                <a:pos x="connsiteX32812" y="connsiteY32812"/>
              </a:cxn>
              <a:cxn ang="0">
                <a:pos x="connsiteX32813" y="connsiteY32813"/>
              </a:cxn>
              <a:cxn ang="0">
                <a:pos x="connsiteX32814" y="connsiteY32814"/>
              </a:cxn>
              <a:cxn ang="0">
                <a:pos x="connsiteX32815" y="connsiteY32815"/>
              </a:cxn>
              <a:cxn ang="0">
                <a:pos x="connsiteX32816" y="connsiteY32816"/>
              </a:cxn>
              <a:cxn ang="0">
                <a:pos x="connsiteX32817" y="connsiteY32817"/>
              </a:cxn>
              <a:cxn ang="0">
                <a:pos x="connsiteX32818" y="connsiteY32818"/>
              </a:cxn>
              <a:cxn ang="0">
                <a:pos x="connsiteX32819" y="connsiteY32819"/>
              </a:cxn>
              <a:cxn ang="0">
                <a:pos x="connsiteX32820" y="connsiteY32820"/>
              </a:cxn>
              <a:cxn ang="0">
                <a:pos x="connsiteX32821" y="connsiteY32821"/>
              </a:cxn>
              <a:cxn ang="0">
                <a:pos x="connsiteX32822" y="connsiteY32822"/>
              </a:cxn>
              <a:cxn ang="0">
                <a:pos x="connsiteX32823" y="connsiteY32823"/>
              </a:cxn>
              <a:cxn ang="0">
                <a:pos x="connsiteX32824" y="connsiteY32824"/>
              </a:cxn>
              <a:cxn ang="0">
                <a:pos x="connsiteX32825" y="connsiteY32825"/>
              </a:cxn>
              <a:cxn ang="0">
                <a:pos x="connsiteX32826" y="connsiteY32826"/>
              </a:cxn>
              <a:cxn ang="0">
                <a:pos x="connsiteX32827" y="connsiteY32827"/>
              </a:cxn>
              <a:cxn ang="0">
                <a:pos x="connsiteX32828" y="connsiteY32828"/>
              </a:cxn>
              <a:cxn ang="0">
                <a:pos x="connsiteX32829" y="connsiteY32829"/>
              </a:cxn>
              <a:cxn ang="0">
                <a:pos x="connsiteX32830" y="connsiteY32830"/>
              </a:cxn>
              <a:cxn ang="0">
                <a:pos x="connsiteX32831" y="connsiteY32831"/>
              </a:cxn>
              <a:cxn ang="0">
                <a:pos x="connsiteX32832" y="connsiteY32832"/>
              </a:cxn>
              <a:cxn ang="0">
                <a:pos x="connsiteX32833" y="connsiteY32833"/>
              </a:cxn>
              <a:cxn ang="0">
                <a:pos x="connsiteX32834" y="connsiteY32834"/>
              </a:cxn>
              <a:cxn ang="0">
                <a:pos x="connsiteX32835" y="connsiteY32835"/>
              </a:cxn>
              <a:cxn ang="0">
                <a:pos x="connsiteX32836" y="connsiteY32836"/>
              </a:cxn>
              <a:cxn ang="0">
                <a:pos x="connsiteX32837" y="connsiteY32837"/>
              </a:cxn>
              <a:cxn ang="0">
                <a:pos x="connsiteX32838" y="connsiteY32838"/>
              </a:cxn>
              <a:cxn ang="0">
                <a:pos x="connsiteX32839" y="connsiteY32839"/>
              </a:cxn>
              <a:cxn ang="0">
                <a:pos x="connsiteX32840" y="connsiteY32840"/>
              </a:cxn>
              <a:cxn ang="0">
                <a:pos x="connsiteX32841" y="connsiteY32841"/>
              </a:cxn>
              <a:cxn ang="0">
                <a:pos x="connsiteX32842" y="connsiteY32842"/>
              </a:cxn>
              <a:cxn ang="0">
                <a:pos x="connsiteX32843" y="connsiteY32843"/>
              </a:cxn>
              <a:cxn ang="0">
                <a:pos x="connsiteX32844" y="connsiteY32844"/>
              </a:cxn>
              <a:cxn ang="0">
                <a:pos x="connsiteX32845" y="connsiteY32845"/>
              </a:cxn>
              <a:cxn ang="0">
                <a:pos x="connsiteX32846" y="connsiteY32846"/>
              </a:cxn>
              <a:cxn ang="0">
                <a:pos x="connsiteX32847" y="connsiteY32847"/>
              </a:cxn>
              <a:cxn ang="0">
                <a:pos x="connsiteX32848" y="connsiteY32848"/>
              </a:cxn>
              <a:cxn ang="0">
                <a:pos x="connsiteX32849" y="connsiteY32849"/>
              </a:cxn>
              <a:cxn ang="0">
                <a:pos x="connsiteX32850" y="connsiteY32850"/>
              </a:cxn>
              <a:cxn ang="0">
                <a:pos x="connsiteX32851" y="connsiteY32851"/>
              </a:cxn>
              <a:cxn ang="0">
                <a:pos x="connsiteX32852" y="connsiteY32852"/>
              </a:cxn>
              <a:cxn ang="0">
                <a:pos x="connsiteX32853" y="connsiteY32853"/>
              </a:cxn>
              <a:cxn ang="0">
                <a:pos x="connsiteX32854" y="connsiteY32854"/>
              </a:cxn>
              <a:cxn ang="0">
                <a:pos x="connsiteX32855" y="connsiteY32855"/>
              </a:cxn>
              <a:cxn ang="0">
                <a:pos x="connsiteX32856" y="connsiteY32856"/>
              </a:cxn>
              <a:cxn ang="0">
                <a:pos x="connsiteX32857" y="connsiteY32857"/>
              </a:cxn>
              <a:cxn ang="0">
                <a:pos x="connsiteX32858" y="connsiteY32858"/>
              </a:cxn>
              <a:cxn ang="0">
                <a:pos x="connsiteX32859" y="connsiteY32859"/>
              </a:cxn>
              <a:cxn ang="0">
                <a:pos x="connsiteX32860" y="connsiteY32860"/>
              </a:cxn>
              <a:cxn ang="0">
                <a:pos x="connsiteX32861" y="connsiteY32861"/>
              </a:cxn>
              <a:cxn ang="0">
                <a:pos x="connsiteX32862" y="connsiteY32862"/>
              </a:cxn>
              <a:cxn ang="0">
                <a:pos x="connsiteX32863" y="connsiteY32863"/>
              </a:cxn>
              <a:cxn ang="0">
                <a:pos x="connsiteX32864" y="connsiteY32864"/>
              </a:cxn>
              <a:cxn ang="0">
                <a:pos x="connsiteX32865" y="connsiteY32865"/>
              </a:cxn>
              <a:cxn ang="0">
                <a:pos x="connsiteX32866" y="connsiteY32866"/>
              </a:cxn>
              <a:cxn ang="0">
                <a:pos x="connsiteX32867" y="connsiteY32867"/>
              </a:cxn>
              <a:cxn ang="0">
                <a:pos x="connsiteX32868" y="connsiteY32868"/>
              </a:cxn>
              <a:cxn ang="0">
                <a:pos x="connsiteX32869" y="connsiteY32869"/>
              </a:cxn>
              <a:cxn ang="0">
                <a:pos x="connsiteX32870" y="connsiteY32870"/>
              </a:cxn>
              <a:cxn ang="0">
                <a:pos x="connsiteX32871" y="connsiteY32871"/>
              </a:cxn>
              <a:cxn ang="0">
                <a:pos x="connsiteX32872" y="connsiteY32872"/>
              </a:cxn>
              <a:cxn ang="0">
                <a:pos x="connsiteX32873" y="connsiteY32873"/>
              </a:cxn>
              <a:cxn ang="0">
                <a:pos x="connsiteX32874" y="connsiteY32874"/>
              </a:cxn>
              <a:cxn ang="0">
                <a:pos x="connsiteX32875" y="connsiteY32875"/>
              </a:cxn>
              <a:cxn ang="0">
                <a:pos x="connsiteX32876" y="connsiteY32876"/>
              </a:cxn>
              <a:cxn ang="0">
                <a:pos x="connsiteX32877" y="connsiteY32877"/>
              </a:cxn>
              <a:cxn ang="0">
                <a:pos x="connsiteX32878" y="connsiteY32878"/>
              </a:cxn>
              <a:cxn ang="0">
                <a:pos x="connsiteX32879" y="connsiteY32879"/>
              </a:cxn>
              <a:cxn ang="0">
                <a:pos x="connsiteX32880" y="connsiteY32880"/>
              </a:cxn>
              <a:cxn ang="0">
                <a:pos x="connsiteX32881" y="connsiteY32881"/>
              </a:cxn>
              <a:cxn ang="0">
                <a:pos x="connsiteX32882" y="connsiteY32882"/>
              </a:cxn>
              <a:cxn ang="0">
                <a:pos x="connsiteX32883" y="connsiteY32883"/>
              </a:cxn>
              <a:cxn ang="0">
                <a:pos x="connsiteX32884" y="connsiteY32884"/>
              </a:cxn>
              <a:cxn ang="0">
                <a:pos x="connsiteX32885" y="connsiteY32885"/>
              </a:cxn>
              <a:cxn ang="0">
                <a:pos x="connsiteX32886" y="connsiteY32886"/>
              </a:cxn>
              <a:cxn ang="0">
                <a:pos x="connsiteX32887" y="connsiteY32887"/>
              </a:cxn>
              <a:cxn ang="0">
                <a:pos x="connsiteX32888" y="connsiteY32888"/>
              </a:cxn>
              <a:cxn ang="0">
                <a:pos x="connsiteX32889" y="connsiteY32889"/>
              </a:cxn>
              <a:cxn ang="0">
                <a:pos x="connsiteX32890" y="connsiteY32890"/>
              </a:cxn>
              <a:cxn ang="0">
                <a:pos x="connsiteX32891" y="connsiteY32891"/>
              </a:cxn>
              <a:cxn ang="0">
                <a:pos x="connsiteX32892" y="connsiteY32892"/>
              </a:cxn>
              <a:cxn ang="0">
                <a:pos x="connsiteX32893" y="connsiteY32893"/>
              </a:cxn>
              <a:cxn ang="0">
                <a:pos x="connsiteX32894" y="connsiteY32894"/>
              </a:cxn>
              <a:cxn ang="0">
                <a:pos x="connsiteX32895" y="connsiteY32895"/>
              </a:cxn>
              <a:cxn ang="0">
                <a:pos x="connsiteX32896" y="connsiteY32896"/>
              </a:cxn>
              <a:cxn ang="0">
                <a:pos x="connsiteX32897" y="connsiteY32897"/>
              </a:cxn>
              <a:cxn ang="0">
                <a:pos x="connsiteX32898" y="connsiteY32898"/>
              </a:cxn>
              <a:cxn ang="0">
                <a:pos x="connsiteX32899" y="connsiteY32899"/>
              </a:cxn>
              <a:cxn ang="0">
                <a:pos x="connsiteX32900" y="connsiteY32900"/>
              </a:cxn>
              <a:cxn ang="0">
                <a:pos x="connsiteX32901" y="connsiteY32901"/>
              </a:cxn>
              <a:cxn ang="0">
                <a:pos x="connsiteX32902" y="connsiteY32902"/>
              </a:cxn>
              <a:cxn ang="0">
                <a:pos x="connsiteX32903" y="connsiteY32903"/>
              </a:cxn>
              <a:cxn ang="0">
                <a:pos x="connsiteX32904" y="connsiteY32904"/>
              </a:cxn>
              <a:cxn ang="0">
                <a:pos x="connsiteX32905" y="connsiteY32905"/>
              </a:cxn>
              <a:cxn ang="0">
                <a:pos x="connsiteX32906" y="connsiteY32906"/>
              </a:cxn>
              <a:cxn ang="0">
                <a:pos x="connsiteX32907" y="connsiteY32907"/>
              </a:cxn>
              <a:cxn ang="0">
                <a:pos x="connsiteX32908" y="connsiteY32908"/>
              </a:cxn>
              <a:cxn ang="0">
                <a:pos x="connsiteX32909" y="connsiteY32909"/>
              </a:cxn>
              <a:cxn ang="0">
                <a:pos x="connsiteX32910" y="connsiteY32910"/>
              </a:cxn>
              <a:cxn ang="0">
                <a:pos x="connsiteX32911" y="connsiteY32911"/>
              </a:cxn>
              <a:cxn ang="0">
                <a:pos x="connsiteX32912" y="connsiteY32912"/>
              </a:cxn>
              <a:cxn ang="0">
                <a:pos x="connsiteX32913" y="connsiteY32913"/>
              </a:cxn>
              <a:cxn ang="0">
                <a:pos x="connsiteX32914" y="connsiteY32914"/>
              </a:cxn>
              <a:cxn ang="0">
                <a:pos x="connsiteX32915" y="connsiteY32915"/>
              </a:cxn>
              <a:cxn ang="0">
                <a:pos x="connsiteX32916" y="connsiteY32916"/>
              </a:cxn>
              <a:cxn ang="0">
                <a:pos x="connsiteX32917" y="connsiteY32917"/>
              </a:cxn>
              <a:cxn ang="0">
                <a:pos x="connsiteX32918" y="connsiteY32918"/>
              </a:cxn>
              <a:cxn ang="0">
                <a:pos x="connsiteX32919" y="connsiteY32919"/>
              </a:cxn>
              <a:cxn ang="0">
                <a:pos x="connsiteX32920" y="connsiteY32920"/>
              </a:cxn>
              <a:cxn ang="0">
                <a:pos x="connsiteX32921" y="connsiteY32921"/>
              </a:cxn>
              <a:cxn ang="0">
                <a:pos x="connsiteX32922" y="connsiteY32922"/>
              </a:cxn>
              <a:cxn ang="0">
                <a:pos x="connsiteX32923" y="connsiteY32923"/>
              </a:cxn>
              <a:cxn ang="0">
                <a:pos x="connsiteX32924" y="connsiteY32924"/>
              </a:cxn>
              <a:cxn ang="0">
                <a:pos x="connsiteX32925" y="connsiteY32925"/>
              </a:cxn>
              <a:cxn ang="0">
                <a:pos x="connsiteX32926" y="connsiteY32926"/>
              </a:cxn>
              <a:cxn ang="0">
                <a:pos x="connsiteX32927" y="connsiteY32927"/>
              </a:cxn>
              <a:cxn ang="0">
                <a:pos x="connsiteX32928" y="connsiteY32928"/>
              </a:cxn>
              <a:cxn ang="0">
                <a:pos x="connsiteX32929" y="connsiteY32929"/>
              </a:cxn>
              <a:cxn ang="0">
                <a:pos x="connsiteX32930" y="connsiteY32930"/>
              </a:cxn>
              <a:cxn ang="0">
                <a:pos x="connsiteX32931" y="connsiteY32931"/>
              </a:cxn>
              <a:cxn ang="0">
                <a:pos x="connsiteX32932" y="connsiteY32932"/>
              </a:cxn>
              <a:cxn ang="0">
                <a:pos x="connsiteX32933" y="connsiteY32933"/>
              </a:cxn>
              <a:cxn ang="0">
                <a:pos x="connsiteX32934" y="connsiteY32934"/>
              </a:cxn>
              <a:cxn ang="0">
                <a:pos x="connsiteX32935" y="connsiteY32935"/>
              </a:cxn>
              <a:cxn ang="0">
                <a:pos x="connsiteX32936" y="connsiteY32936"/>
              </a:cxn>
              <a:cxn ang="0">
                <a:pos x="connsiteX32937" y="connsiteY32937"/>
              </a:cxn>
              <a:cxn ang="0">
                <a:pos x="connsiteX32938" y="connsiteY32938"/>
              </a:cxn>
              <a:cxn ang="0">
                <a:pos x="connsiteX32939" y="connsiteY32939"/>
              </a:cxn>
              <a:cxn ang="0">
                <a:pos x="connsiteX32940" y="connsiteY32940"/>
              </a:cxn>
              <a:cxn ang="0">
                <a:pos x="connsiteX32941" y="connsiteY32941"/>
              </a:cxn>
              <a:cxn ang="0">
                <a:pos x="connsiteX32942" y="connsiteY32942"/>
              </a:cxn>
              <a:cxn ang="0">
                <a:pos x="connsiteX32943" y="connsiteY32943"/>
              </a:cxn>
              <a:cxn ang="0">
                <a:pos x="connsiteX32944" y="connsiteY32944"/>
              </a:cxn>
              <a:cxn ang="0">
                <a:pos x="connsiteX32945" y="connsiteY32945"/>
              </a:cxn>
              <a:cxn ang="0">
                <a:pos x="connsiteX32946" y="connsiteY32946"/>
              </a:cxn>
              <a:cxn ang="0">
                <a:pos x="connsiteX32947" y="connsiteY32947"/>
              </a:cxn>
              <a:cxn ang="0">
                <a:pos x="connsiteX32948" y="connsiteY32948"/>
              </a:cxn>
              <a:cxn ang="0">
                <a:pos x="connsiteX32949" y="connsiteY32949"/>
              </a:cxn>
              <a:cxn ang="0">
                <a:pos x="connsiteX32950" y="connsiteY32950"/>
              </a:cxn>
              <a:cxn ang="0">
                <a:pos x="connsiteX32951" y="connsiteY32951"/>
              </a:cxn>
              <a:cxn ang="0">
                <a:pos x="connsiteX32952" y="connsiteY32952"/>
              </a:cxn>
              <a:cxn ang="0">
                <a:pos x="connsiteX32953" y="connsiteY32953"/>
              </a:cxn>
              <a:cxn ang="0">
                <a:pos x="connsiteX32954" y="connsiteY32954"/>
              </a:cxn>
              <a:cxn ang="0">
                <a:pos x="connsiteX32955" y="connsiteY32955"/>
              </a:cxn>
              <a:cxn ang="0">
                <a:pos x="connsiteX32956" y="connsiteY32956"/>
              </a:cxn>
              <a:cxn ang="0">
                <a:pos x="connsiteX32957" y="connsiteY32957"/>
              </a:cxn>
              <a:cxn ang="0">
                <a:pos x="connsiteX32958" y="connsiteY32958"/>
              </a:cxn>
              <a:cxn ang="0">
                <a:pos x="connsiteX32959" y="connsiteY32959"/>
              </a:cxn>
              <a:cxn ang="0">
                <a:pos x="connsiteX32960" y="connsiteY32960"/>
              </a:cxn>
              <a:cxn ang="0">
                <a:pos x="connsiteX32961" y="connsiteY32961"/>
              </a:cxn>
              <a:cxn ang="0">
                <a:pos x="connsiteX32962" y="connsiteY32962"/>
              </a:cxn>
              <a:cxn ang="0">
                <a:pos x="connsiteX32963" y="connsiteY32963"/>
              </a:cxn>
              <a:cxn ang="0">
                <a:pos x="connsiteX32964" y="connsiteY32964"/>
              </a:cxn>
              <a:cxn ang="0">
                <a:pos x="connsiteX32965" y="connsiteY32965"/>
              </a:cxn>
              <a:cxn ang="0">
                <a:pos x="connsiteX32966" y="connsiteY32966"/>
              </a:cxn>
              <a:cxn ang="0">
                <a:pos x="connsiteX32967" y="connsiteY32967"/>
              </a:cxn>
              <a:cxn ang="0">
                <a:pos x="connsiteX32968" y="connsiteY32968"/>
              </a:cxn>
              <a:cxn ang="0">
                <a:pos x="connsiteX32969" y="connsiteY32969"/>
              </a:cxn>
              <a:cxn ang="0">
                <a:pos x="connsiteX32970" y="connsiteY32970"/>
              </a:cxn>
              <a:cxn ang="0">
                <a:pos x="connsiteX32971" y="connsiteY32971"/>
              </a:cxn>
              <a:cxn ang="0">
                <a:pos x="connsiteX32972" y="connsiteY32972"/>
              </a:cxn>
              <a:cxn ang="0">
                <a:pos x="connsiteX32973" y="connsiteY32973"/>
              </a:cxn>
              <a:cxn ang="0">
                <a:pos x="connsiteX32974" y="connsiteY32974"/>
              </a:cxn>
              <a:cxn ang="0">
                <a:pos x="connsiteX32975" y="connsiteY32975"/>
              </a:cxn>
              <a:cxn ang="0">
                <a:pos x="connsiteX32976" y="connsiteY32976"/>
              </a:cxn>
              <a:cxn ang="0">
                <a:pos x="connsiteX32977" y="connsiteY32977"/>
              </a:cxn>
              <a:cxn ang="0">
                <a:pos x="connsiteX32978" y="connsiteY32978"/>
              </a:cxn>
              <a:cxn ang="0">
                <a:pos x="connsiteX32979" y="connsiteY32979"/>
              </a:cxn>
              <a:cxn ang="0">
                <a:pos x="connsiteX32980" y="connsiteY32980"/>
              </a:cxn>
              <a:cxn ang="0">
                <a:pos x="connsiteX32981" y="connsiteY32981"/>
              </a:cxn>
              <a:cxn ang="0">
                <a:pos x="connsiteX32982" y="connsiteY32982"/>
              </a:cxn>
              <a:cxn ang="0">
                <a:pos x="connsiteX32983" y="connsiteY32983"/>
              </a:cxn>
              <a:cxn ang="0">
                <a:pos x="connsiteX32984" y="connsiteY32984"/>
              </a:cxn>
              <a:cxn ang="0">
                <a:pos x="connsiteX32985" y="connsiteY32985"/>
              </a:cxn>
              <a:cxn ang="0">
                <a:pos x="connsiteX32986" y="connsiteY32986"/>
              </a:cxn>
              <a:cxn ang="0">
                <a:pos x="connsiteX32987" y="connsiteY32987"/>
              </a:cxn>
              <a:cxn ang="0">
                <a:pos x="connsiteX32988" y="connsiteY32988"/>
              </a:cxn>
              <a:cxn ang="0">
                <a:pos x="connsiteX32989" y="connsiteY32989"/>
              </a:cxn>
              <a:cxn ang="0">
                <a:pos x="connsiteX32990" y="connsiteY32990"/>
              </a:cxn>
              <a:cxn ang="0">
                <a:pos x="connsiteX32991" y="connsiteY32991"/>
              </a:cxn>
              <a:cxn ang="0">
                <a:pos x="connsiteX32992" y="connsiteY32992"/>
              </a:cxn>
              <a:cxn ang="0">
                <a:pos x="connsiteX32993" y="connsiteY32993"/>
              </a:cxn>
              <a:cxn ang="0">
                <a:pos x="connsiteX32994" y="connsiteY32994"/>
              </a:cxn>
              <a:cxn ang="0">
                <a:pos x="connsiteX32995" y="connsiteY32995"/>
              </a:cxn>
              <a:cxn ang="0">
                <a:pos x="connsiteX32996" y="connsiteY32996"/>
              </a:cxn>
              <a:cxn ang="0">
                <a:pos x="connsiteX32997" y="connsiteY32997"/>
              </a:cxn>
              <a:cxn ang="0">
                <a:pos x="connsiteX32998" y="connsiteY32998"/>
              </a:cxn>
              <a:cxn ang="0">
                <a:pos x="connsiteX32999" y="connsiteY32999"/>
              </a:cxn>
              <a:cxn ang="0">
                <a:pos x="connsiteX33000" y="connsiteY33000"/>
              </a:cxn>
              <a:cxn ang="0">
                <a:pos x="connsiteX33001" y="connsiteY33001"/>
              </a:cxn>
              <a:cxn ang="0">
                <a:pos x="connsiteX33002" y="connsiteY33002"/>
              </a:cxn>
              <a:cxn ang="0">
                <a:pos x="connsiteX33003" y="connsiteY33003"/>
              </a:cxn>
              <a:cxn ang="0">
                <a:pos x="connsiteX33004" y="connsiteY33004"/>
              </a:cxn>
              <a:cxn ang="0">
                <a:pos x="connsiteX33005" y="connsiteY33005"/>
              </a:cxn>
              <a:cxn ang="0">
                <a:pos x="connsiteX33006" y="connsiteY33006"/>
              </a:cxn>
              <a:cxn ang="0">
                <a:pos x="connsiteX33007" y="connsiteY33007"/>
              </a:cxn>
              <a:cxn ang="0">
                <a:pos x="connsiteX33008" y="connsiteY33008"/>
              </a:cxn>
              <a:cxn ang="0">
                <a:pos x="connsiteX33009" y="connsiteY33009"/>
              </a:cxn>
              <a:cxn ang="0">
                <a:pos x="connsiteX33010" y="connsiteY33010"/>
              </a:cxn>
              <a:cxn ang="0">
                <a:pos x="connsiteX33011" y="connsiteY33011"/>
              </a:cxn>
              <a:cxn ang="0">
                <a:pos x="connsiteX33012" y="connsiteY33012"/>
              </a:cxn>
              <a:cxn ang="0">
                <a:pos x="connsiteX33013" y="connsiteY33013"/>
              </a:cxn>
              <a:cxn ang="0">
                <a:pos x="connsiteX33014" y="connsiteY33014"/>
              </a:cxn>
              <a:cxn ang="0">
                <a:pos x="connsiteX33015" y="connsiteY33015"/>
              </a:cxn>
              <a:cxn ang="0">
                <a:pos x="connsiteX33016" y="connsiteY33016"/>
              </a:cxn>
              <a:cxn ang="0">
                <a:pos x="connsiteX33017" y="connsiteY33017"/>
              </a:cxn>
              <a:cxn ang="0">
                <a:pos x="connsiteX33018" y="connsiteY33018"/>
              </a:cxn>
              <a:cxn ang="0">
                <a:pos x="connsiteX33019" y="connsiteY33019"/>
              </a:cxn>
              <a:cxn ang="0">
                <a:pos x="connsiteX33020" y="connsiteY33020"/>
              </a:cxn>
              <a:cxn ang="0">
                <a:pos x="connsiteX33021" y="connsiteY33021"/>
              </a:cxn>
              <a:cxn ang="0">
                <a:pos x="connsiteX33022" y="connsiteY33022"/>
              </a:cxn>
              <a:cxn ang="0">
                <a:pos x="connsiteX33023" y="connsiteY33023"/>
              </a:cxn>
              <a:cxn ang="0">
                <a:pos x="connsiteX33024" y="connsiteY33024"/>
              </a:cxn>
              <a:cxn ang="0">
                <a:pos x="connsiteX33025" y="connsiteY33025"/>
              </a:cxn>
              <a:cxn ang="0">
                <a:pos x="connsiteX33026" y="connsiteY33026"/>
              </a:cxn>
              <a:cxn ang="0">
                <a:pos x="connsiteX33027" y="connsiteY33027"/>
              </a:cxn>
              <a:cxn ang="0">
                <a:pos x="connsiteX33028" y="connsiteY33028"/>
              </a:cxn>
              <a:cxn ang="0">
                <a:pos x="connsiteX33029" y="connsiteY33029"/>
              </a:cxn>
              <a:cxn ang="0">
                <a:pos x="connsiteX33030" y="connsiteY33030"/>
              </a:cxn>
              <a:cxn ang="0">
                <a:pos x="connsiteX33031" y="connsiteY33031"/>
              </a:cxn>
              <a:cxn ang="0">
                <a:pos x="connsiteX33032" y="connsiteY33032"/>
              </a:cxn>
              <a:cxn ang="0">
                <a:pos x="connsiteX33033" y="connsiteY33033"/>
              </a:cxn>
              <a:cxn ang="0">
                <a:pos x="connsiteX33034" y="connsiteY33034"/>
              </a:cxn>
              <a:cxn ang="0">
                <a:pos x="connsiteX33035" y="connsiteY33035"/>
              </a:cxn>
              <a:cxn ang="0">
                <a:pos x="connsiteX33036" y="connsiteY33036"/>
              </a:cxn>
              <a:cxn ang="0">
                <a:pos x="connsiteX33037" y="connsiteY33037"/>
              </a:cxn>
              <a:cxn ang="0">
                <a:pos x="connsiteX33038" y="connsiteY33038"/>
              </a:cxn>
              <a:cxn ang="0">
                <a:pos x="connsiteX33039" y="connsiteY33039"/>
              </a:cxn>
              <a:cxn ang="0">
                <a:pos x="connsiteX33040" y="connsiteY33040"/>
              </a:cxn>
              <a:cxn ang="0">
                <a:pos x="connsiteX33041" y="connsiteY33041"/>
              </a:cxn>
              <a:cxn ang="0">
                <a:pos x="connsiteX33042" y="connsiteY33042"/>
              </a:cxn>
              <a:cxn ang="0">
                <a:pos x="connsiteX33043" y="connsiteY33043"/>
              </a:cxn>
              <a:cxn ang="0">
                <a:pos x="connsiteX33044" y="connsiteY33044"/>
              </a:cxn>
              <a:cxn ang="0">
                <a:pos x="connsiteX33045" y="connsiteY33045"/>
              </a:cxn>
              <a:cxn ang="0">
                <a:pos x="connsiteX33046" y="connsiteY33046"/>
              </a:cxn>
              <a:cxn ang="0">
                <a:pos x="connsiteX33047" y="connsiteY33047"/>
              </a:cxn>
              <a:cxn ang="0">
                <a:pos x="connsiteX33048" y="connsiteY33048"/>
              </a:cxn>
              <a:cxn ang="0">
                <a:pos x="connsiteX33049" y="connsiteY33049"/>
              </a:cxn>
              <a:cxn ang="0">
                <a:pos x="connsiteX33050" y="connsiteY33050"/>
              </a:cxn>
              <a:cxn ang="0">
                <a:pos x="connsiteX33051" y="connsiteY33051"/>
              </a:cxn>
              <a:cxn ang="0">
                <a:pos x="connsiteX33052" y="connsiteY33052"/>
              </a:cxn>
              <a:cxn ang="0">
                <a:pos x="connsiteX33053" y="connsiteY33053"/>
              </a:cxn>
              <a:cxn ang="0">
                <a:pos x="connsiteX33054" y="connsiteY33054"/>
              </a:cxn>
              <a:cxn ang="0">
                <a:pos x="connsiteX33055" y="connsiteY33055"/>
              </a:cxn>
              <a:cxn ang="0">
                <a:pos x="connsiteX33056" y="connsiteY33056"/>
              </a:cxn>
              <a:cxn ang="0">
                <a:pos x="connsiteX33057" y="connsiteY33057"/>
              </a:cxn>
              <a:cxn ang="0">
                <a:pos x="connsiteX33058" y="connsiteY33058"/>
              </a:cxn>
              <a:cxn ang="0">
                <a:pos x="connsiteX33059" y="connsiteY33059"/>
              </a:cxn>
              <a:cxn ang="0">
                <a:pos x="connsiteX33060" y="connsiteY33060"/>
              </a:cxn>
              <a:cxn ang="0">
                <a:pos x="connsiteX33061" y="connsiteY33061"/>
              </a:cxn>
              <a:cxn ang="0">
                <a:pos x="connsiteX33062" y="connsiteY33062"/>
              </a:cxn>
              <a:cxn ang="0">
                <a:pos x="connsiteX33063" y="connsiteY33063"/>
              </a:cxn>
              <a:cxn ang="0">
                <a:pos x="connsiteX33064" y="connsiteY33064"/>
              </a:cxn>
              <a:cxn ang="0">
                <a:pos x="connsiteX33065" y="connsiteY33065"/>
              </a:cxn>
              <a:cxn ang="0">
                <a:pos x="connsiteX33066" y="connsiteY33066"/>
              </a:cxn>
              <a:cxn ang="0">
                <a:pos x="connsiteX33067" y="connsiteY33067"/>
              </a:cxn>
              <a:cxn ang="0">
                <a:pos x="connsiteX33068" y="connsiteY33068"/>
              </a:cxn>
              <a:cxn ang="0">
                <a:pos x="connsiteX33069" y="connsiteY33069"/>
              </a:cxn>
              <a:cxn ang="0">
                <a:pos x="connsiteX33070" y="connsiteY33070"/>
              </a:cxn>
              <a:cxn ang="0">
                <a:pos x="connsiteX33071" y="connsiteY33071"/>
              </a:cxn>
              <a:cxn ang="0">
                <a:pos x="connsiteX33072" y="connsiteY33072"/>
              </a:cxn>
              <a:cxn ang="0">
                <a:pos x="connsiteX33073" y="connsiteY33073"/>
              </a:cxn>
              <a:cxn ang="0">
                <a:pos x="connsiteX33074" y="connsiteY33074"/>
              </a:cxn>
              <a:cxn ang="0">
                <a:pos x="connsiteX33075" y="connsiteY33075"/>
              </a:cxn>
              <a:cxn ang="0">
                <a:pos x="connsiteX33076" y="connsiteY33076"/>
              </a:cxn>
              <a:cxn ang="0">
                <a:pos x="connsiteX33077" y="connsiteY33077"/>
              </a:cxn>
              <a:cxn ang="0">
                <a:pos x="connsiteX33078" y="connsiteY33078"/>
              </a:cxn>
              <a:cxn ang="0">
                <a:pos x="connsiteX33079" y="connsiteY33079"/>
              </a:cxn>
              <a:cxn ang="0">
                <a:pos x="connsiteX33080" y="connsiteY33080"/>
              </a:cxn>
              <a:cxn ang="0">
                <a:pos x="connsiteX33081" y="connsiteY33081"/>
              </a:cxn>
              <a:cxn ang="0">
                <a:pos x="connsiteX33082" y="connsiteY33082"/>
              </a:cxn>
              <a:cxn ang="0">
                <a:pos x="connsiteX33083" y="connsiteY33083"/>
              </a:cxn>
              <a:cxn ang="0">
                <a:pos x="connsiteX33084" y="connsiteY33084"/>
              </a:cxn>
              <a:cxn ang="0">
                <a:pos x="connsiteX33085" y="connsiteY33085"/>
              </a:cxn>
              <a:cxn ang="0">
                <a:pos x="connsiteX33086" y="connsiteY33086"/>
              </a:cxn>
              <a:cxn ang="0">
                <a:pos x="connsiteX33087" y="connsiteY33087"/>
              </a:cxn>
              <a:cxn ang="0">
                <a:pos x="connsiteX33088" y="connsiteY33088"/>
              </a:cxn>
              <a:cxn ang="0">
                <a:pos x="connsiteX33089" y="connsiteY33089"/>
              </a:cxn>
              <a:cxn ang="0">
                <a:pos x="connsiteX33090" y="connsiteY33090"/>
              </a:cxn>
              <a:cxn ang="0">
                <a:pos x="connsiteX33091" y="connsiteY33091"/>
              </a:cxn>
              <a:cxn ang="0">
                <a:pos x="connsiteX33092" y="connsiteY33092"/>
              </a:cxn>
              <a:cxn ang="0">
                <a:pos x="connsiteX33093" y="connsiteY33093"/>
              </a:cxn>
              <a:cxn ang="0">
                <a:pos x="connsiteX33094" y="connsiteY33094"/>
              </a:cxn>
              <a:cxn ang="0">
                <a:pos x="connsiteX33095" y="connsiteY33095"/>
              </a:cxn>
              <a:cxn ang="0">
                <a:pos x="connsiteX33096" y="connsiteY33096"/>
              </a:cxn>
              <a:cxn ang="0">
                <a:pos x="connsiteX33097" y="connsiteY33097"/>
              </a:cxn>
              <a:cxn ang="0">
                <a:pos x="connsiteX33098" y="connsiteY33098"/>
              </a:cxn>
              <a:cxn ang="0">
                <a:pos x="connsiteX33099" y="connsiteY33099"/>
              </a:cxn>
              <a:cxn ang="0">
                <a:pos x="connsiteX33100" y="connsiteY33100"/>
              </a:cxn>
              <a:cxn ang="0">
                <a:pos x="connsiteX33101" y="connsiteY33101"/>
              </a:cxn>
              <a:cxn ang="0">
                <a:pos x="connsiteX33102" y="connsiteY33102"/>
              </a:cxn>
              <a:cxn ang="0">
                <a:pos x="connsiteX33103" y="connsiteY33103"/>
              </a:cxn>
              <a:cxn ang="0">
                <a:pos x="connsiteX33104" y="connsiteY33104"/>
              </a:cxn>
              <a:cxn ang="0">
                <a:pos x="connsiteX33105" y="connsiteY33105"/>
              </a:cxn>
              <a:cxn ang="0">
                <a:pos x="connsiteX33106" y="connsiteY33106"/>
              </a:cxn>
              <a:cxn ang="0">
                <a:pos x="connsiteX33107" y="connsiteY33107"/>
              </a:cxn>
              <a:cxn ang="0">
                <a:pos x="connsiteX33108" y="connsiteY33108"/>
              </a:cxn>
              <a:cxn ang="0">
                <a:pos x="connsiteX33109" y="connsiteY33109"/>
              </a:cxn>
              <a:cxn ang="0">
                <a:pos x="connsiteX33110" y="connsiteY33110"/>
              </a:cxn>
              <a:cxn ang="0">
                <a:pos x="connsiteX33111" y="connsiteY33111"/>
              </a:cxn>
              <a:cxn ang="0">
                <a:pos x="connsiteX33112" y="connsiteY33112"/>
              </a:cxn>
              <a:cxn ang="0">
                <a:pos x="connsiteX33113" y="connsiteY33113"/>
              </a:cxn>
              <a:cxn ang="0">
                <a:pos x="connsiteX33114" y="connsiteY33114"/>
              </a:cxn>
              <a:cxn ang="0">
                <a:pos x="connsiteX33115" y="connsiteY33115"/>
              </a:cxn>
              <a:cxn ang="0">
                <a:pos x="connsiteX33116" y="connsiteY33116"/>
              </a:cxn>
              <a:cxn ang="0">
                <a:pos x="connsiteX33117" y="connsiteY33117"/>
              </a:cxn>
              <a:cxn ang="0">
                <a:pos x="connsiteX33118" y="connsiteY33118"/>
              </a:cxn>
              <a:cxn ang="0">
                <a:pos x="connsiteX33119" y="connsiteY33119"/>
              </a:cxn>
              <a:cxn ang="0">
                <a:pos x="connsiteX33120" y="connsiteY33120"/>
              </a:cxn>
              <a:cxn ang="0">
                <a:pos x="connsiteX33121" y="connsiteY33121"/>
              </a:cxn>
              <a:cxn ang="0">
                <a:pos x="connsiteX33122" y="connsiteY33122"/>
              </a:cxn>
              <a:cxn ang="0">
                <a:pos x="connsiteX33123" y="connsiteY33123"/>
              </a:cxn>
              <a:cxn ang="0">
                <a:pos x="connsiteX33124" y="connsiteY33124"/>
              </a:cxn>
              <a:cxn ang="0">
                <a:pos x="connsiteX33125" y="connsiteY33125"/>
              </a:cxn>
              <a:cxn ang="0">
                <a:pos x="connsiteX33126" y="connsiteY33126"/>
              </a:cxn>
              <a:cxn ang="0">
                <a:pos x="connsiteX33127" y="connsiteY33127"/>
              </a:cxn>
              <a:cxn ang="0">
                <a:pos x="connsiteX33128" y="connsiteY33128"/>
              </a:cxn>
              <a:cxn ang="0">
                <a:pos x="connsiteX33129" y="connsiteY33129"/>
              </a:cxn>
              <a:cxn ang="0">
                <a:pos x="connsiteX33130" y="connsiteY33130"/>
              </a:cxn>
              <a:cxn ang="0">
                <a:pos x="connsiteX33131" y="connsiteY33131"/>
              </a:cxn>
              <a:cxn ang="0">
                <a:pos x="connsiteX33132" y="connsiteY33132"/>
              </a:cxn>
              <a:cxn ang="0">
                <a:pos x="connsiteX33133" y="connsiteY33133"/>
              </a:cxn>
              <a:cxn ang="0">
                <a:pos x="connsiteX33134" y="connsiteY33134"/>
              </a:cxn>
              <a:cxn ang="0">
                <a:pos x="connsiteX33135" y="connsiteY33135"/>
              </a:cxn>
              <a:cxn ang="0">
                <a:pos x="connsiteX33136" y="connsiteY33136"/>
              </a:cxn>
              <a:cxn ang="0">
                <a:pos x="connsiteX33137" y="connsiteY33137"/>
              </a:cxn>
              <a:cxn ang="0">
                <a:pos x="connsiteX33138" y="connsiteY33138"/>
              </a:cxn>
              <a:cxn ang="0">
                <a:pos x="connsiteX33139" y="connsiteY33139"/>
              </a:cxn>
              <a:cxn ang="0">
                <a:pos x="connsiteX33140" y="connsiteY33140"/>
              </a:cxn>
              <a:cxn ang="0">
                <a:pos x="connsiteX33141" y="connsiteY33141"/>
              </a:cxn>
              <a:cxn ang="0">
                <a:pos x="connsiteX33142" y="connsiteY33142"/>
              </a:cxn>
              <a:cxn ang="0">
                <a:pos x="connsiteX33143" y="connsiteY33143"/>
              </a:cxn>
              <a:cxn ang="0">
                <a:pos x="connsiteX33144" y="connsiteY33144"/>
              </a:cxn>
              <a:cxn ang="0">
                <a:pos x="connsiteX33145" y="connsiteY33145"/>
              </a:cxn>
              <a:cxn ang="0">
                <a:pos x="connsiteX33146" y="connsiteY33146"/>
              </a:cxn>
              <a:cxn ang="0">
                <a:pos x="connsiteX33147" y="connsiteY33147"/>
              </a:cxn>
              <a:cxn ang="0">
                <a:pos x="connsiteX33148" y="connsiteY33148"/>
              </a:cxn>
              <a:cxn ang="0">
                <a:pos x="connsiteX33149" y="connsiteY33149"/>
              </a:cxn>
              <a:cxn ang="0">
                <a:pos x="connsiteX33150" y="connsiteY33150"/>
              </a:cxn>
              <a:cxn ang="0">
                <a:pos x="connsiteX33151" y="connsiteY33151"/>
              </a:cxn>
              <a:cxn ang="0">
                <a:pos x="connsiteX33152" y="connsiteY33152"/>
              </a:cxn>
              <a:cxn ang="0">
                <a:pos x="connsiteX33153" y="connsiteY33153"/>
              </a:cxn>
              <a:cxn ang="0">
                <a:pos x="connsiteX33154" y="connsiteY33154"/>
              </a:cxn>
              <a:cxn ang="0">
                <a:pos x="connsiteX33155" y="connsiteY33155"/>
              </a:cxn>
              <a:cxn ang="0">
                <a:pos x="connsiteX33156" y="connsiteY33156"/>
              </a:cxn>
              <a:cxn ang="0">
                <a:pos x="connsiteX33157" y="connsiteY33157"/>
              </a:cxn>
              <a:cxn ang="0">
                <a:pos x="connsiteX33158" y="connsiteY33158"/>
              </a:cxn>
              <a:cxn ang="0">
                <a:pos x="connsiteX33159" y="connsiteY33159"/>
              </a:cxn>
              <a:cxn ang="0">
                <a:pos x="connsiteX33160" y="connsiteY33160"/>
              </a:cxn>
              <a:cxn ang="0">
                <a:pos x="connsiteX33161" y="connsiteY33161"/>
              </a:cxn>
              <a:cxn ang="0">
                <a:pos x="connsiteX33162" y="connsiteY33162"/>
              </a:cxn>
              <a:cxn ang="0">
                <a:pos x="connsiteX33163" y="connsiteY33163"/>
              </a:cxn>
              <a:cxn ang="0">
                <a:pos x="connsiteX33164" y="connsiteY33164"/>
              </a:cxn>
              <a:cxn ang="0">
                <a:pos x="connsiteX33165" y="connsiteY33165"/>
              </a:cxn>
              <a:cxn ang="0">
                <a:pos x="connsiteX33166" y="connsiteY33166"/>
              </a:cxn>
              <a:cxn ang="0">
                <a:pos x="connsiteX33167" y="connsiteY33167"/>
              </a:cxn>
              <a:cxn ang="0">
                <a:pos x="connsiteX33168" y="connsiteY33168"/>
              </a:cxn>
              <a:cxn ang="0">
                <a:pos x="connsiteX33169" y="connsiteY33169"/>
              </a:cxn>
              <a:cxn ang="0">
                <a:pos x="connsiteX33170" y="connsiteY33170"/>
              </a:cxn>
              <a:cxn ang="0">
                <a:pos x="connsiteX33171" y="connsiteY33171"/>
              </a:cxn>
              <a:cxn ang="0">
                <a:pos x="connsiteX33172" y="connsiteY33172"/>
              </a:cxn>
              <a:cxn ang="0">
                <a:pos x="connsiteX33173" y="connsiteY33173"/>
              </a:cxn>
              <a:cxn ang="0">
                <a:pos x="connsiteX33174" y="connsiteY33174"/>
              </a:cxn>
              <a:cxn ang="0">
                <a:pos x="connsiteX33175" y="connsiteY33175"/>
              </a:cxn>
              <a:cxn ang="0">
                <a:pos x="connsiteX33176" y="connsiteY33176"/>
              </a:cxn>
              <a:cxn ang="0">
                <a:pos x="connsiteX33177" y="connsiteY33177"/>
              </a:cxn>
              <a:cxn ang="0">
                <a:pos x="connsiteX33178" y="connsiteY33178"/>
              </a:cxn>
              <a:cxn ang="0">
                <a:pos x="connsiteX33179" y="connsiteY33179"/>
              </a:cxn>
              <a:cxn ang="0">
                <a:pos x="connsiteX33180" y="connsiteY33180"/>
              </a:cxn>
              <a:cxn ang="0">
                <a:pos x="connsiteX33181" y="connsiteY33181"/>
              </a:cxn>
              <a:cxn ang="0">
                <a:pos x="connsiteX33182" y="connsiteY33182"/>
              </a:cxn>
              <a:cxn ang="0">
                <a:pos x="connsiteX33183" y="connsiteY33183"/>
              </a:cxn>
              <a:cxn ang="0">
                <a:pos x="connsiteX33184" y="connsiteY33184"/>
              </a:cxn>
              <a:cxn ang="0">
                <a:pos x="connsiteX33185" y="connsiteY33185"/>
              </a:cxn>
              <a:cxn ang="0">
                <a:pos x="connsiteX33186" y="connsiteY33186"/>
              </a:cxn>
              <a:cxn ang="0">
                <a:pos x="connsiteX33187" y="connsiteY33187"/>
              </a:cxn>
              <a:cxn ang="0">
                <a:pos x="connsiteX33188" y="connsiteY33188"/>
              </a:cxn>
              <a:cxn ang="0">
                <a:pos x="connsiteX33189" y="connsiteY33189"/>
              </a:cxn>
              <a:cxn ang="0">
                <a:pos x="connsiteX33190" y="connsiteY33190"/>
              </a:cxn>
              <a:cxn ang="0">
                <a:pos x="connsiteX33191" y="connsiteY33191"/>
              </a:cxn>
              <a:cxn ang="0">
                <a:pos x="connsiteX33192" y="connsiteY33192"/>
              </a:cxn>
              <a:cxn ang="0">
                <a:pos x="connsiteX33193" y="connsiteY33193"/>
              </a:cxn>
              <a:cxn ang="0">
                <a:pos x="connsiteX33194" y="connsiteY33194"/>
              </a:cxn>
              <a:cxn ang="0">
                <a:pos x="connsiteX33195" y="connsiteY33195"/>
              </a:cxn>
              <a:cxn ang="0">
                <a:pos x="connsiteX33196" y="connsiteY33196"/>
              </a:cxn>
              <a:cxn ang="0">
                <a:pos x="connsiteX33197" y="connsiteY33197"/>
              </a:cxn>
              <a:cxn ang="0">
                <a:pos x="connsiteX33198" y="connsiteY33198"/>
              </a:cxn>
              <a:cxn ang="0">
                <a:pos x="connsiteX33199" y="connsiteY33199"/>
              </a:cxn>
              <a:cxn ang="0">
                <a:pos x="connsiteX33200" y="connsiteY33200"/>
              </a:cxn>
              <a:cxn ang="0">
                <a:pos x="connsiteX33201" y="connsiteY33201"/>
              </a:cxn>
              <a:cxn ang="0">
                <a:pos x="connsiteX33202" y="connsiteY33202"/>
              </a:cxn>
              <a:cxn ang="0">
                <a:pos x="connsiteX33203" y="connsiteY33203"/>
              </a:cxn>
              <a:cxn ang="0">
                <a:pos x="connsiteX33204" y="connsiteY33204"/>
              </a:cxn>
              <a:cxn ang="0">
                <a:pos x="connsiteX33205" y="connsiteY33205"/>
              </a:cxn>
              <a:cxn ang="0">
                <a:pos x="connsiteX33206" y="connsiteY33206"/>
              </a:cxn>
              <a:cxn ang="0">
                <a:pos x="connsiteX33207" y="connsiteY33207"/>
              </a:cxn>
              <a:cxn ang="0">
                <a:pos x="connsiteX33208" y="connsiteY33208"/>
              </a:cxn>
              <a:cxn ang="0">
                <a:pos x="connsiteX33209" y="connsiteY33209"/>
              </a:cxn>
              <a:cxn ang="0">
                <a:pos x="connsiteX33210" y="connsiteY33210"/>
              </a:cxn>
              <a:cxn ang="0">
                <a:pos x="connsiteX33211" y="connsiteY33211"/>
              </a:cxn>
              <a:cxn ang="0">
                <a:pos x="connsiteX33212" y="connsiteY33212"/>
              </a:cxn>
              <a:cxn ang="0">
                <a:pos x="connsiteX33213" y="connsiteY33213"/>
              </a:cxn>
              <a:cxn ang="0">
                <a:pos x="connsiteX33214" y="connsiteY33214"/>
              </a:cxn>
              <a:cxn ang="0">
                <a:pos x="connsiteX33215" y="connsiteY33215"/>
              </a:cxn>
              <a:cxn ang="0">
                <a:pos x="connsiteX33216" y="connsiteY33216"/>
              </a:cxn>
              <a:cxn ang="0">
                <a:pos x="connsiteX33217" y="connsiteY33217"/>
              </a:cxn>
              <a:cxn ang="0">
                <a:pos x="connsiteX33218" y="connsiteY33218"/>
              </a:cxn>
              <a:cxn ang="0">
                <a:pos x="connsiteX33219" y="connsiteY33219"/>
              </a:cxn>
              <a:cxn ang="0">
                <a:pos x="connsiteX33220" y="connsiteY33220"/>
              </a:cxn>
              <a:cxn ang="0">
                <a:pos x="connsiteX33221" y="connsiteY33221"/>
              </a:cxn>
              <a:cxn ang="0">
                <a:pos x="connsiteX33222" y="connsiteY33222"/>
              </a:cxn>
              <a:cxn ang="0">
                <a:pos x="connsiteX33223" y="connsiteY33223"/>
              </a:cxn>
              <a:cxn ang="0">
                <a:pos x="connsiteX33224" y="connsiteY33224"/>
              </a:cxn>
              <a:cxn ang="0">
                <a:pos x="connsiteX33225" y="connsiteY33225"/>
              </a:cxn>
              <a:cxn ang="0">
                <a:pos x="connsiteX33226" y="connsiteY33226"/>
              </a:cxn>
              <a:cxn ang="0">
                <a:pos x="connsiteX33227" y="connsiteY33227"/>
              </a:cxn>
              <a:cxn ang="0">
                <a:pos x="connsiteX33228" y="connsiteY33228"/>
              </a:cxn>
              <a:cxn ang="0">
                <a:pos x="connsiteX33229" y="connsiteY33229"/>
              </a:cxn>
              <a:cxn ang="0">
                <a:pos x="connsiteX33230" y="connsiteY33230"/>
              </a:cxn>
              <a:cxn ang="0">
                <a:pos x="connsiteX33231" y="connsiteY33231"/>
              </a:cxn>
              <a:cxn ang="0">
                <a:pos x="connsiteX33232" y="connsiteY33232"/>
              </a:cxn>
              <a:cxn ang="0">
                <a:pos x="connsiteX33233" y="connsiteY33233"/>
              </a:cxn>
              <a:cxn ang="0">
                <a:pos x="connsiteX33234" y="connsiteY33234"/>
              </a:cxn>
              <a:cxn ang="0">
                <a:pos x="connsiteX33235" y="connsiteY33235"/>
              </a:cxn>
              <a:cxn ang="0">
                <a:pos x="connsiteX33236" y="connsiteY33236"/>
              </a:cxn>
              <a:cxn ang="0">
                <a:pos x="connsiteX33237" y="connsiteY33237"/>
              </a:cxn>
              <a:cxn ang="0">
                <a:pos x="connsiteX33238" y="connsiteY33238"/>
              </a:cxn>
              <a:cxn ang="0">
                <a:pos x="connsiteX33239" y="connsiteY33239"/>
              </a:cxn>
              <a:cxn ang="0">
                <a:pos x="connsiteX33240" y="connsiteY33240"/>
              </a:cxn>
              <a:cxn ang="0">
                <a:pos x="connsiteX33241" y="connsiteY33241"/>
              </a:cxn>
              <a:cxn ang="0">
                <a:pos x="connsiteX33242" y="connsiteY33242"/>
              </a:cxn>
              <a:cxn ang="0">
                <a:pos x="connsiteX33243" y="connsiteY33243"/>
              </a:cxn>
              <a:cxn ang="0">
                <a:pos x="connsiteX33244" y="connsiteY33244"/>
              </a:cxn>
              <a:cxn ang="0">
                <a:pos x="connsiteX33245" y="connsiteY33245"/>
              </a:cxn>
              <a:cxn ang="0">
                <a:pos x="connsiteX33246" y="connsiteY33246"/>
              </a:cxn>
              <a:cxn ang="0">
                <a:pos x="connsiteX33247" y="connsiteY33247"/>
              </a:cxn>
              <a:cxn ang="0">
                <a:pos x="connsiteX33248" y="connsiteY33248"/>
              </a:cxn>
              <a:cxn ang="0">
                <a:pos x="connsiteX33249" y="connsiteY33249"/>
              </a:cxn>
              <a:cxn ang="0">
                <a:pos x="connsiteX33250" y="connsiteY33250"/>
              </a:cxn>
              <a:cxn ang="0">
                <a:pos x="connsiteX33251" y="connsiteY33251"/>
              </a:cxn>
              <a:cxn ang="0">
                <a:pos x="connsiteX33252" y="connsiteY33252"/>
              </a:cxn>
              <a:cxn ang="0">
                <a:pos x="connsiteX33253" y="connsiteY33253"/>
              </a:cxn>
              <a:cxn ang="0">
                <a:pos x="connsiteX33254" y="connsiteY33254"/>
              </a:cxn>
              <a:cxn ang="0">
                <a:pos x="connsiteX33255" y="connsiteY33255"/>
              </a:cxn>
              <a:cxn ang="0">
                <a:pos x="connsiteX33256" y="connsiteY33256"/>
              </a:cxn>
              <a:cxn ang="0">
                <a:pos x="connsiteX33257" y="connsiteY33257"/>
              </a:cxn>
              <a:cxn ang="0">
                <a:pos x="connsiteX33258" y="connsiteY33258"/>
              </a:cxn>
              <a:cxn ang="0">
                <a:pos x="connsiteX33259" y="connsiteY33259"/>
              </a:cxn>
              <a:cxn ang="0">
                <a:pos x="connsiteX33260" y="connsiteY33260"/>
              </a:cxn>
              <a:cxn ang="0">
                <a:pos x="connsiteX33261" y="connsiteY33261"/>
              </a:cxn>
              <a:cxn ang="0">
                <a:pos x="connsiteX33262" y="connsiteY33262"/>
              </a:cxn>
              <a:cxn ang="0">
                <a:pos x="connsiteX33263" y="connsiteY33263"/>
              </a:cxn>
              <a:cxn ang="0">
                <a:pos x="connsiteX33264" y="connsiteY33264"/>
              </a:cxn>
              <a:cxn ang="0">
                <a:pos x="connsiteX33265" y="connsiteY33265"/>
              </a:cxn>
              <a:cxn ang="0">
                <a:pos x="connsiteX33266" y="connsiteY33266"/>
              </a:cxn>
              <a:cxn ang="0">
                <a:pos x="connsiteX33267" y="connsiteY33267"/>
              </a:cxn>
              <a:cxn ang="0">
                <a:pos x="connsiteX33268" y="connsiteY33268"/>
              </a:cxn>
              <a:cxn ang="0">
                <a:pos x="connsiteX33269" y="connsiteY33269"/>
              </a:cxn>
              <a:cxn ang="0">
                <a:pos x="connsiteX33270" y="connsiteY33270"/>
              </a:cxn>
              <a:cxn ang="0">
                <a:pos x="connsiteX33271" y="connsiteY33271"/>
              </a:cxn>
              <a:cxn ang="0">
                <a:pos x="connsiteX33272" y="connsiteY33272"/>
              </a:cxn>
              <a:cxn ang="0">
                <a:pos x="connsiteX33273" y="connsiteY33273"/>
              </a:cxn>
              <a:cxn ang="0">
                <a:pos x="connsiteX33274" y="connsiteY33274"/>
              </a:cxn>
              <a:cxn ang="0">
                <a:pos x="connsiteX33275" y="connsiteY33275"/>
              </a:cxn>
              <a:cxn ang="0">
                <a:pos x="connsiteX33276" y="connsiteY33276"/>
              </a:cxn>
              <a:cxn ang="0">
                <a:pos x="connsiteX33277" y="connsiteY33277"/>
              </a:cxn>
              <a:cxn ang="0">
                <a:pos x="connsiteX33278" y="connsiteY33278"/>
              </a:cxn>
              <a:cxn ang="0">
                <a:pos x="connsiteX33279" y="connsiteY33279"/>
              </a:cxn>
              <a:cxn ang="0">
                <a:pos x="connsiteX33280" y="connsiteY33280"/>
              </a:cxn>
              <a:cxn ang="0">
                <a:pos x="connsiteX33281" y="connsiteY33281"/>
              </a:cxn>
              <a:cxn ang="0">
                <a:pos x="connsiteX33282" y="connsiteY33282"/>
              </a:cxn>
              <a:cxn ang="0">
                <a:pos x="connsiteX33283" y="connsiteY33283"/>
              </a:cxn>
              <a:cxn ang="0">
                <a:pos x="connsiteX33284" y="connsiteY33284"/>
              </a:cxn>
              <a:cxn ang="0">
                <a:pos x="connsiteX33285" y="connsiteY33285"/>
              </a:cxn>
              <a:cxn ang="0">
                <a:pos x="connsiteX33286" y="connsiteY33286"/>
              </a:cxn>
              <a:cxn ang="0">
                <a:pos x="connsiteX33287" y="connsiteY33287"/>
              </a:cxn>
              <a:cxn ang="0">
                <a:pos x="connsiteX33288" y="connsiteY33288"/>
              </a:cxn>
              <a:cxn ang="0">
                <a:pos x="connsiteX33289" y="connsiteY33289"/>
              </a:cxn>
              <a:cxn ang="0">
                <a:pos x="connsiteX33290" y="connsiteY33290"/>
              </a:cxn>
              <a:cxn ang="0">
                <a:pos x="connsiteX33291" y="connsiteY33291"/>
              </a:cxn>
              <a:cxn ang="0">
                <a:pos x="connsiteX33292" y="connsiteY33292"/>
              </a:cxn>
              <a:cxn ang="0">
                <a:pos x="connsiteX33293" y="connsiteY33293"/>
              </a:cxn>
              <a:cxn ang="0">
                <a:pos x="connsiteX33294" y="connsiteY33294"/>
              </a:cxn>
              <a:cxn ang="0">
                <a:pos x="connsiteX33295" y="connsiteY33295"/>
              </a:cxn>
              <a:cxn ang="0">
                <a:pos x="connsiteX33296" y="connsiteY33296"/>
              </a:cxn>
              <a:cxn ang="0">
                <a:pos x="connsiteX33297" y="connsiteY33297"/>
              </a:cxn>
              <a:cxn ang="0">
                <a:pos x="connsiteX33298" y="connsiteY33298"/>
              </a:cxn>
              <a:cxn ang="0">
                <a:pos x="connsiteX33299" y="connsiteY33299"/>
              </a:cxn>
              <a:cxn ang="0">
                <a:pos x="connsiteX33300" y="connsiteY33300"/>
              </a:cxn>
              <a:cxn ang="0">
                <a:pos x="connsiteX33301" y="connsiteY33301"/>
              </a:cxn>
              <a:cxn ang="0">
                <a:pos x="connsiteX33302" y="connsiteY33302"/>
              </a:cxn>
              <a:cxn ang="0">
                <a:pos x="connsiteX33303" y="connsiteY33303"/>
              </a:cxn>
              <a:cxn ang="0">
                <a:pos x="connsiteX33304" y="connsiteY33304"/>
              </a:cxn>
              <a:cxn ang="0">
                <a:pos x="connsiteX33305" y="connsiteY33305"/>
              </a:cxn>
              <a:cxn ang="0">
                <a:pos x="connsiteX33306" y="connsiteY33306"/>
              </a:cxn>
              <a:cxn ang="0">
                <a:pos x="connsiteX33307" y="connsiteY33307"/>
              </a:cxn>
              <a:cxn ang="0">
                <a:pos x="connsiteX33308" y="connsiteY33308"/>
              </a:cxn>
              <a:cxn ang="0">
                <a:pos x="connsiteX33309" y="connsiteY33309"/>
              </a:cxn>
              <a:cxn ang="0">
                <a:pos x="connsiteX33310" y="connsiteY33310"/>
              </a:cxn>
              <a:cxn ang="0">
                <a:pos x="connsiteX33311" y="connsiteY33311"/>
              </a:cxn>
              <a:cxn ang="0">
                <a:pos x="connsiteX33312" y="connsiteY33312"/>
              </a:cxn>
              <a:cxn ang="0">
                <a:pos x="connsiteX33313" y="connsiteY33313"/>
              </a:cxn>
              <a:cxn ang="0">
                <a:pos x="connsiteX33314" y="connsiteY33314"/>
              </a:cxn>
              <a:cxn ang="0">
                <a:pos x="connsiteX33315" y="connsiteY33315"/>
              </a:cxn>
              <a:cxn ang="0">
                <a:pos x="connsiteX33316" y="connsiteY33316"/>
              </a:cxn>
              <a:cxn ang="0">
                <a:pos x="connsiteX33317" y="connsiteY33317"/>
              </a:cxn>
              <a:cxn ang="0">
                <a:pos x="connsiteX33318" y="connsiteY33318"/>
              </a:cxn>
              <a:cxn ang="0">
                <a:pos x="connsiteX33319" y="connsiteY33319"/>
              </a:cxn>
              <a:cxn ang="0">
                <a:pos x="connsiteX33320" y="connsiteY33320"/>
              </a:cxn>
              <a:cxn ang="0">
                <a:pos x="connsiteX33321" y="connsiteY33321"/>
              </a:cxn>
              <a:cxn ang="0">
                <a:pos x="connsiteX33322" y="connsiteY33322"/>
              </a:cxn>
              <a:cxn ang="0">
                <a:pos x="connsiteX33323" y="connsiteY33323"/>
              </a:cxn>
              <a:cxn ang="0">
                <a:pos x="connsiteX33324" y="connsiteY33324"/>
              </a:cxn>
              <a:cxn ang="0">
                <a:pos x="connsiteX33325" y="connsiteY33325"/>
              </a:cxn>
              <a:cxn ang="0">
                <a:pos x="connsiteX33326" y="connsiteY33326"/>
              </a:cxn>
              <a:cxn ang="0">
                <a:pos x="connsiteX33327" y="connsiteY33327"/>
              </a:cxn>
              <a:cxn ang="0">
                <a:pos x="connsiteX33328" y="connsiteY33328"/>
              </a:cxn>
              <a:cxn ang="0">
                <a:pos x="connsiteX33329" y="connsiteY33329"/>
              </a:cxn>
              <a:cxn ang="0">
                <a:pos x="connsiteX33330" y="connsiteY33330"/>
              </a:cxn>
              <a:cxn ang="0">
                <a:pos x="connsiteX33331" y="connsiteY33331"/>
              </a:cxn>
              <a:cxn ang="0">
                <a:pos x="connsiteX33332" y="connsiteY33332"/>
              </a:cxn>
              <a:cxn ang="0">
                <a:pos x="connsiteX33333" y="connsiteY33333"/>
              </a:cxn>
              <a:cxn ang="0">
                <a:pos x="connsiteX33334" y="connsiteY33334"/>
              </a:cxn>
              <a:cxn ang="0">
                <a:pos x="connsiteX33335" y="connsiteY33335"/>
              </a:cxn>
              <a:cxn ang="0">
                <a:pos x="connsiteX33336" y="connsiteY33336"/>
              </a:cxn>
              <a:cxn ang="0">
                <a:pos x="connsiteX33337" y="connsiteY33337"/>
              </a:cxn>
              <a:cxn ang="0">
                <a:pos x="connsiteX33338" y="connsiteY33338"/>
              </a:cxn>
              <a:cxn ang="0">
                <a:pos x="connsiteX33339" y="connsiteY33339"/>
              </a:cxn>
              <a:cxn ang="0">
                <a:pos x="connsiteX33340" y="connsiteY33340"/>
              </a:cxn>
              <a:cxn ang="0">
                <a:pos x="connsiteX33341" y="connsiteY33341"/>
              </a:cxn>
              <a:cxn ang="0">
                <a:pos x="connsiteX33342" y="connsiteY33342"/>
              </a:cxn>
              <a:cxn ang="0">
                <a:pos x="connsiteX33343" y="connsiteY33343"/>
              </a:cxn>
              <a:cxn ang="0">
                <a:pos x="connsiteX33344" y="connsiteY33344"/>
              </a:cxn>
              <a:cxn ang="0">
                <a:pos x="connsiteX33345" y="connsiteY33345"/>
              </a:cxn>
              <a:cxn ang="0">
                <a:pos x="connsiteX33346" y="connsiteY33346"/>
              </a:cxn>
              <a:cxn ang="0">
                <a:pos x="connsiteX33347" y="connsiteY33347"/>
              </a:cxn>
              <a:cxn ang="0">
                <a:pos x="connsiteX33348" y="connsiteY33348"/>
              </a:cxn>
              <a:cxn ang="0">
                <a:pos x="connsiteX33349" y="connsiteY33349"/>
              </a:cxn>
              <a:cxn ang="0">
                <a:pos x="connsiteX33350" y="connsiteY33350"/>
              </a:cxn>
              <a:cxn ang="0">
                <a:pos x="connsiteX33351" y="connsiteY33351"/>
              </a:cxn>
              <a:cxn ang="0">
                <a:pos x="connsiteX33352" y="connsiteY33352"/>
              </a:cxn>
              <a:cxn ang="0">
                <a:pos x="connsiteX33353" y="connsiteY33353"/>
              </a:cxn>
              <a:cxn ang="0">
                <a:pos x="connsiteX33354" y="connsiteY33354"/>
              </a:cxn>
              <a:cxn ang="0">
                <a:pos x="connsiteX33355" y="connsiteY33355"/>
              </a:cxn>
              <a:cxn ang="0">
                <a:pos x="connsiteX33356" y="connsiteY33356"/>
              </a:cxn>
              <a:cxn ang="0">
                <a:pos x="connsiteX33357" y="connsiteY33357"/>
              </a:cxn>
              <a:cxn ang="0">
                <a:pos x="connsiteX33358" y="connsiteY33358"/>
              </a:cxn>
              <a:cxn ang="0">
                <a:pos x="connsiteX33359" y="connsiteY33359"/>
              </a:cxn>
              <a:cxn ang="0">
                <a:pos x="connsiteX33360" y="connsiteY33360"/>
              </a:cxn>
              <a:cxn ang="0">
                <a:pos x="connsiteX33361" y="connsiteY33361"/>
              </a:cxn>
              <a:cxn ang="0">
                <a:pos x="connsiteX33362" y="connsiteY33362"/>
              </a:cxn>
              <a:cxn ang="0">
                <a:pos x="connsiteX33363" y="connsiteY33363"/>
              </a:cxn>
              <a:cxn ang="0">
                <a:pos x="connsiteX33364" y="connsiteY33364"/>
              </a:cxn>
              <a:cxn ang="0">
                <a:pos x="connsiteX33365" y="connsiteY33365"/>
              </a:cxn>
              <a:cxn ang="0">
                <a:pos x="connsiteX33366" y="connsiteY33366"/>
              </a:cxn>
              <a:cxn ang="0">
                <a:pos x="connsiteX33367" y="connsiteY33367"/>
              </a:cxn>
              <a:cxn ang="0">
                <a:pos x="connsiteX33368" y="connsiteY33368"/>
              </a:cxn>
              <a:cxn ang="0">
                <a:pos x="connsiteX33369" y="connsiteY33369"/>
              </a:cxn>
              <a:cxn ang="0">
                <a:pos x="connsiteX33370" y="connsiteY33370"/>
              </a:cxn>
              <a:cxn ang="0">
                <a:pos x="connsiteX33371" y="connsiteY33371"/>
              </a:cxn>
              <a:cxn ang="0">
                <a:pos x="connsiteX33372" y="connsiteY33372"/>
              </a:cxn>
              <a:cxn ang="0">
                <a:pos x="connsiteX33373" y="connsiteY33373"/>
              </a:cxn>
              <a:cxn ang="0">
                <a:pos x="connsiteX33374" y="connsiteY33374"/>
              </a:cxn>
              <a:cxn ang="0">
                <a:pos x="connsiteX33375" y="connsiteY33375"/>
              </a:cxn>
              <a:cxn ang="0">
                <a:pos x="connsiteX33376" y="connsiteY33376"/>
              </a:cxn>
              <a:cxn ang="0">
                <a:pos x="connsiteX33377" y="connsiteY33377"/>
              </a:cxn>
              <a:cxn ang="0">
                <a:pos x="connsiteX33378" y="connsiteY33378"/>
              </a:cxn>
              <a:cxn ang="0">
                <a:pos x="connsiteX33379" y="connsiteY33379"/>
              </a:cxn>
              <a:cxn ang="0">
                <a:pos x="connsiteX33380" y="connsiteY33380"/>
              </a:cxn>
              <a:cxn ang="0">
                <a:pos x="connsiteX33381" y="connsiteY33381"/>
              </a:cxn>
              <a:cxn ang="0">
                <a:pos x="connsiteX33382" y="connsiteY33382"/>
              </a:cxn>
              <a:cxn ang="0">
                <a:pos x="connsiteX33383" y="connsiteY33383"/>
              </a:cxn>
              <a:cxn ang="0">
                <a:pos x="connsiteX33384" y="connsiteY33384"/>
              </a:cxn>
              <a:cxn ang="0">
                <a:pos x="connsiteX33385" y="connsiteY33385"/>
              </a:cxn>
              <a:cxn ang="0">
                <a:pos x="connsiteX33386" y="connsiteY33386"/>
              </a:cxn>
              <a:cxn ang="0">
                <a:pos x="connsiteX33387" y="connsiteY33387"/>
              </a:cxn>
              <a:cxn ang="0">
                <a:pos x="connsiteX33388" y="connsiteY33388"/>
              </a:cxn>
              <a:cxn ang="0">
                <a:pos x="connsiteX33389" y="connsiteY33389"/>
              </a:cxn>
              <a:cxn ang="0">
                <a:pos x="connsiteX33390" y="connsiteY33390"/>
              </a:cxn>
              <a:cxn ang="0">
                <a:pos x="connsiteX33391" y="connsiteY33391"/>
              </a:cxn>
              <a:cxn ang="0">
                <a:pos x="connsiteX33392" y="connsiteY33392"/>
              </a:cxn>
              <a:cxn ang="0">
                <a:pos x="connsiteX33393" y="connsiteY33393"/>
              </a:cxn>
              <a:cxn ang="0">
                <a:pos x="connsiteX33394" y="connsiteY33394"/>
              </a:cxn>
              <a:cxn ang="0">
                <a:pos x="connsiteX33395" y="connsiteY33395"/>
              </a:cxn>
              <a:cxn ang="0">
                <a:pos x="connsiteX33396" y="connsiteY33396"/>
              </a:cxn>
              <a:cxn ang="0">
                <a:pos x="connsiteX33397" y="connsiteY33397"/>
              </a:cxn>
              <a:cxn ang="0">
                <a:pos x="connsiteX33398" y="connsiteY33398"/>
              </a:cxn>
              <a:cxn ang="0">
                <a:pos x="connsiteX33399" y="connsiteY33399"/>
              </a:cxn>
              <a:cxn ang="0">
                <a:pos x="connsiteX33400" y="connsiteY33400"/>
              </a:cxn>
              <a:cxn ang="0">
                <a:pos x="connsiteX33401" y="connsiteY33401"/>
              </a:cxn>
              <a:cxn ang="0">
                <a:pos x="connsiteX33402" y="connsiteY33402"/>
              </a:cxn>
              <a:cxn ang="0">
                <a:pos x="connsiteX33403" y="connsiteY33403"/>
              </a:cxn>
              <a:cxn ang="0">
                <a:pos x="connsiteX33404" y="connsiteY33404"/>
              </a:cxn>
              <a:cxn ang="0">
                <a:pos x="connsiteX33405" y="connsiteY33405"/>
              </a:cxn>
              <a:cxn ang="0">
                <a:pos x="connsiteX33406" y="connsiteY33406"/>
              </a:cxn>
              <a:cxn ang="0">
                <a:pos x="connsiteX33407" y="connsiteY33407"/>
              </a:cxn>
              <a:cxn ang="0">
                <a:pos x="connsiteX33408" y="connsiteY33408"/>
              </a:cxn>
              <a:cxn ang="0">
                <a:pos x="connsiteX33409" y="connsiteY33409"/>
              </a:cxn>
              <a:cxn ang="0">
                <a:pos x="connsiteX33410" y="connsiteY33410"/>
              </a:cxn>
              <a:cxn ang="0">
                <a:pos x="connsiteX33411" y="connsiteY33411"/>
              </a:cxn>
              <a:cxn ang="0">
                <a:pos x="connsiteX33412" y="connsiteY33412"/>
              </a:cxn>
              <a:cxn ang="0">
                <a:pos x="connsiteX33413" y="connsiteY33413"/>
              </a:cxn>
              <a:cxn ang="0">
                <a:pos x="connsiteX33414" y="connsiteY33414"/>
              </a:cxn>
              <a:cxn ang="0">
                <a:pos x="connsiteX33415" y="connsiteY33415"/>
              </a:cxn>
              <a:cxn ang="0">
                <a:pos x="connsiteX33416" y="connsiteY33416"/>
              </a:cxn>
              <a:cxn ang="0">
                <a:pos x="connsiteX33417" y="connsiteY33417"/>
              </a:cxn>
              <a:cxn ang="0">
                <a:pos x="connsiteX33418" y="connsiteY33418"/>
              </a:cxn>
              <a:cxn ang="0">
                <a:pos x="connsiteX33419" y="connsiteY33419"/>
              </a:cxn>
              <a:cxn ang="0">
                <a:pos x="connsiteX33420" y="connsiteY33420"/>
              </a:cxn>
              <a:cxn ang="0">
                <a:pos x="connsiteX33421" y="connsiteY33421"/>
              </a:cxn>
              <a:cxn ang="0">
                <a:pos x="connsiteX33422" y="connsiteY33422"/>
              </a:cxn>
              <a:cxn ang="0">
                <a:pos x="connsiteX33423" y="connsiteY33423"/>
              </a:cxn>
              <a:cxn ang="0">
                <a:pos x="connsiteX33424" y="connsiteY33424"/>
              </a:cxn>
              <a:cxn ang="0">
                <a:pos x="connsiteX33425" y="connsiteY33425"/>
              </a:cxn>
              <a:cxn ang="0">
                <a:pos x="connsiteX33426" y="connsiteY33426"/>
              </a:cxn>
              <a:cxn ang="0">
                <a:pos x="connsiteX33427" y="connsiteY33427"/>
              </a:cxn>
              <a:cxn ang="0">
                <a:pos x="connsiteX33428" y="connsiteY33428"/>
              </a:cxn>
              <a:cxn ang="0">
                <a:pos x="connsiteX33429" y="connsiteY33429"/>
              </a:cxn>
              <a:cxn ang="0">
                <a:pos x="connsiteX33430" y="connsiteY33430"/>
              </a:cxn>
              <a:cxn ang="0">
                <a:pos x="connsiteX33431" y="connsiteY33431"/>
              </a:cxn>
              <a:cxn ang="0">
                <a:pos x="connsiteX33432" y="connsiteY33432"/>
              </a:cxn>
              <a:cxn ang="0">
                <a:pos x="connsiteX33433" y="connsiteY33433"/>
              </a:cxn>
              <a:cxn ang="0">
                <a:pos x="connsiteX33434" y="connsiteY33434"/>
              </a:cxn>
              <a:cxn ang="0">
                <a:pos x="connsiteX33435" y="connsiteY33435"/>
              </a:cxn>
              <a:cxn ang="0">
                <a:pos x="connsiteX33436" y="connsiteY33436"/>
              </a:cxn>
              <a:cxn ang="0">
                <a:pos x="connsiteX33437" y="connsiteY33437"/>
              </a:cxn>
              <a:cxn ang="0">
                <a:pos x="connsiteX33438" y="connsiteY33438"/>
              </a:cxn>
              <a:cxn ang="0">
                <a:pos x="connsiteX33439" y="connsiteY33439"/>
              </a:cxn>
              <a:cxn ang="0">
                <a:pos x="connsiteX33440" y="connsiteY33440"/>
              </a:cxn>
              <a:cxn ang="0">
                <a:pos x="connsiteX33441" y="connsiteY33441"/>
              </a:cxn>
              <a:cxn ang="0">
                <a:pos x="connsiteX33442" y="connsiteY33442"/>
              </a:cxn>
              <a:cxn ang="0">
                <a:pos x="connsiteX33443" y="connsiteY33443"/>
              </a:cxn>
              <a:cxn ang="0">
                <a:pos x="connsiteX33444" y="connsiteY33444"/>
              </a:cxn>
              <a:cxn ang="0">
                <a:pos x="connsiteX33445" y="connsiteY33445"/>
              </a:cxn>
              <a:cxn ang="0">
                <a:pos x="connsiteX33446" y="connsiteY33446"/>
              </a:cxn>
              <a:cxn ang="0">
                <a:pos x="connsiteX33447" y="connsiteY33447"/>
              </a:cxn>
              <a:cxn ang="0">
                <a:pos x="connsiteX33448" y="connsiteY33448"/>
              </a:cxn>
              <a:cxn ang="0">
                <a:pos x="connsiteX33449" y="connsiteY33449"/>
              </a:cxn>
              <a:cxn ang="0">
                <a:pos x="connsiteX33450" y="connsiteY33450"/>
              </a:cxn>
              <a:cxn ang="0">
                <a:pos x="connsiteX33451" y="connsiteY33451"/>
              </a:cxn>
              <a:cxn ang="0">
                <a:pos x="connsiteX33452" y="connsiteY33452"/>
              </a:cxn>
              <a:cxn ang="0">
                <a:pos x="connsiteX33453" y="connsiteY33453"/>
              </a:cxn>
              <a:cxn ang="0">
                <a:pos x="connsiteX33454" y="connsiteY33454"/>
              </a:cxn>
              <a:cxn ang="0">
                <a:pos x="connsiteX33455" y="connsiteY33455"/>
              </a:cxn>
              <a:cxn ang="0">
                <a:pos x="connsiteX33456" y="connsiteY33456"/>
              </a:cxn>
              <a:cxn ang="0">
                <a:pos x="connsiteX33457" y="connsiteY33457"/>
              </a:cxn>
              <a:cxn ang="0">
                <a:pos x="connsiteX33458" y="connsiteY33458"/>
              </a:cxn>
              <a:cxn ang="0">
                <a:pos x="connsiteX33459" y="connsiteY33459"/>
              </a:cxn>
              <a:cxn ang="0">
                <a:pos x="connsiteX33460" y="connsiteY33460"/>
              </a:cxn>
              <a:cxn ang="0">
                <a:pos x="connsiteX33461" y="connsiteY33461"/>
              </a:cxn>
              <a:cxn ang="0">
                <a:pos x="connsiteX33462" y="connsiteY33462"/>
              </a:cxn>
              <a:cxn ang="0">
                <a:pos x="connsiteX33463" y="connsiteY33463"/>
              </a:cxn>
              <a:cxn ang="0">
                <a:pos x="connsiteX33464" y="connsiteY33464"/>
              </a:cxn>
              <a:cxn ang="0">
                <a:pos x="connsiteX33465" y="connsiteY33465"/>
              </a:cxn>
              <a:cxn ang="0">
                <a:pos x="connsiteX33466" y="connsiteY33466"/>
              </a:cxn>
              <a:cxn ang="0">
                <a:pos x="connsiteX33467" y="connsiteY33467"/>
              </a:cxn>
              <a:cxn ang="0">
                <a:pos x="connsiteX33468" y="connsiteY33468"/>
              </a:cxn>
              <a:cxn ang="0">
                <a:pos x="connsiteX33469" y="connsiteY33469"/>
              </a:cxn>
              <a:cxn ang="0">
                <a:pos x="connsiteX33470" y="connsiteY33470"/>
              </a:cxn>
              <a:cxn ang="0">
                <a:pos x="connsiteX33471" y="connsiteY33471"/>
              </a:cxn>
              <a:cxn ang="0">
                <a:pos x="connsiteX33472" y="connsiteY33472"/>
              </a:cxn>
              <a:cxn ang="0">
                <a:pos x="connsiteX33473" y="connsiteY33473"/>
              </a:cxn>
              <a:cxn ang="0">
                <a:pos x="connsiteX33474" y="connsiteY33474"/>
              </a:cxn>
              <a:cxn ang="0">
                <a:pos x="connsiteX33475" y="connsiteY33475"/>
              </a:cxn>
              <a:cxn ang="0">
                <a:pos x="connsiteX33476" y="connsiteY33476"/>
              </a:cxn>
              <a:cxn ang="0">
                <a:pos x="connsiteX33477" y="connsiteY33477"/>
              </a:cxn>
              <a:cxn ang="0">
                <a:pos x="connsiteX33478" y="connsiteY33478"/>
              </a:cxn>
              <a:cxn ang="0">
                <a:pos x="connsiteX33479" y="connsiteY33479"/>
              </a:cxn>
              <a:cxn ang="0">
                <a:pos x="connsiteX33480" y="connsiteY33480"/>
              </a:cxn>
              <a:cxn ang="0">
                <a:pos x="connsiteX33481" y="connsiteY33481"/>
              </a:cxn>
              <a:cxn ang="0">
                <a:pos x="connsiteX33482" y="connsiteY33482"/>
              </a:cxn>
              <a:cxn ang="0">
                <a:pos x="connsiteX33483" y="connsiteY33483"/>
              </a:cxn>
              <a:cxn ang="0">
                <a:pos x="connsiteX33484" y="connsiteY33484"/>
              </a:cxn>
              <a:cxn ang="0">
                <a:pos x="connsiteX33485" y="connsiteY33485"/>
              </a:cxn>
              <a:cxn ang="0">
                <a:pos x="connsiteX33486" y="connsiteY33486"/>
              </a:cxn>
              <a:cxn ang="0">
                <a:pos x="connsiteX33487" y="connsiteY33487"/>
              </a:cxn>
              <a:cxn ang="0">
                <a:pos x="connsiteX33488" y="connsiteY33488"/>
              </a:cxn>
              <a:cxn ang="0">
                <a:pos x="connsiteX33489" y="connsiteY33489"/>
              </a:cxn>
              <a:cxn ang="0">
                <a:pos x="connsiteX33490" y="connsiteY33490"/>
              </a:cxn>
              <a:cxn ang="0">
                <a:pos x="connsiteX33491" y="connsiteY33491"/>
              </a:cxn>
              <a:cxn ang="0">
                <a:pos x="connsiteX33492" y="connsiteY33492"/>
              </a:cxn>
              <a:cxn ang="0">
                <a:pos x="connsiteX33493" y="connsiteY33493"/>
              </a:cxn>
              <a:cxn ang="0">
                <a:pos x="connsiteX33494" y="connsiteY33494"/>
              </a:cxn>
              <a:cxn ang="0">
                <a:pos x="connsiteX33495" y="connsiteY33495"/>
              </a:cxn>
              <a:cxn ang="0">
                <a:pos x="connsiteX33496" y="connsiteY33496"/>
              </a:cxn>
              <a:cxn ang="0">
                <a:pos x="connsiteX33497" y="connsiteY33497"/>
              </a:cxn>
              <a:cxn ang="0">
                <a:pos x="connsiteX33498" y="connsiteY33498"/>
              </a:cxn>
              <a:cxn ang="0">
                <a:pos x="connsiteX33499" y="connsiteY33499"/>
              </a:cxn>
              <a:cxn ang="0">
                <a:pos x="connsiteX33500" y="connsiteY33500"/>
              </a:cxn>
              <a:cxn ang="0">
                <a:pos x="connsiteX33501" y="connsiteY33501"/>
              </a:cxn>
              <a:cxn ang="0">
                <a:pos x="connsiteX33502" y="connsiteY33502"/>
              </a:cxn>
              <a:cxn ang="0">
                <a:pos x="connsiteX33503" y="connsiteY33503"/>
              </a:cxn>
              <a:cxn ang="0">
                <a:pos x="connsiteX33504" y="connsiteY33504"/>
              </a:cxn>
              <a:cxn ang="0">
                <a:pos x="connsiteX33505" y="connsiteY33505"/>
              </a:cxn>
              <a:cxn ang="0">
                <a:pos x="connsiteX33506" y="connsiteY33506"/>
              </a:cxn>
              <a:cxn ang="0">
                <a:pos x="connsiteX33507" y="connsiteY33507"/>
              </a:cxn>
              <a:cxn ang="0">
                <a:pos x="connsiteX33508" y="connsiteY33508"/>
              </a:cxn>
              <a:cxn ang="0">
                <a:pos x="connsiteX33509" y="connsiteY33509"/>
              </a:cxn>
              <a:cxn ang="0">
                <a:pos x="connsiteX33510" y="connsiteY33510"/>
              </a:cxn>
              <a:cxn ang="0">
                <a:pos x="connsiteX33511" y="connsiteY33511"/>
              </a:cxn>
              <a:cxn ang="0">
                <a:pos x="connsiteX33512" y="connsiteY33512"/>
              </a:cxn>
              <a:cxn ang="0">
                <a:pos x="connsiteX33513" y="connsiteY33513"/>
              </a:cxn>
              <a:cxn ang="0">
                <a:pos x="connsiteX33514" y="connsiteY33514"/>
              </a:cxn>
              <a:cxn ang="0">
                <a:pos x="connsiteX33515" y="connsiteY33515"/>
              </a:cxn>
              <a:cxn ang="0">
                <a:pos x="connsiteX33516" y="connsiteY33516"/>
              </a:cxn>
              <a:cxn ang="0">
                <a:pos x="connsiteX33517" y="connsiteY33517"/>
              </a:cxn>
              <a:cxn ang="0">
                <a:pos x="connsiteX33518" y="connsiteY33518"/>
              </a:cxn>
              <a:cxn ang="0">
                <a:pos x="connsiteX33519" y="connsiteY33519"/>
              </a:cxn>
              <a:cxn ang="0">
                <a:pos x="connsiteX33520" y="connsiteY33520"/>
              </a:cxn>
              <a:cxn ang="0">
                <a:pos x="connsiteX33521" y="connsiteY33521"/>
              </a:cxn>
              <a:cxn ang="0">
                <a:pos x="connsiteX33522" y="connsiteY33522"/>
              </a:cxn>
              <a:cxn ang="0">
                <a:pos x="connsiteX33523" y="connsiteY33523"/>
              </a:cxn>
              <a:cxn ang="0">
                <a:pos x="connsiteX33524" y="connsiteY33524"/>
              </a:cxn>
              <a:cxn ang="0">
                <a:pos x="connsiteX33525" y="connsiteY33525"/>
              </a:cxn>
              <a:cxn ang="0">
                <a:pos x="connsiteX33526" y="connsiteY33526"/>
              </a:cxn>
              <a:cxn ang="0">
                <a:pos x="connsiteX33527" y="connsiteY33527"/>
              </a:cxn>
              <a:cxn ang="0">
                <a:pos x="connsiteX33528" y="connsiteY33528"/>
              </a:cxn>
              <a:cxn ang="0">
                <a:pos x="connsiteX33529" y="connsiteY33529"/>
              </a:cxn>
              <a:cxn ang="0">
                <a:pos x="connsiteX33530" y="connsiteY33530"/>
              </a:cxn>
              <a:cxn ang="0">
                <a:pos x="connsiteX33531" y="connsiteY33531"/>
              </a:cxn>
              <a:cxn ang="0">
                <a:pos x="connsiteX33532" y="connsiteY33532"/>
              </a:cxn>
              <a:cxn ang="0">
                <a:pos x="connsiteX33533" y="connsiteY33533"/>
              </a:cxn>
              <a:cxn ang="0">
                <a:pos x="connsiteX33534" y="connsiteY33534"/>
              </a:cxn>
              <a:cxn ang="0">
                <a:pos x="connsiteX33535" y="connsiteY33535"/>
              </a:cxn>
              <a:cxn ang="0">
                <a:pos x="connsiteX33536" y="connsiteY33536"/>
              </a:cxn>
              <a:cxn ang="0">
                <a:pos x="connsiteX33537" y="connsiteY33537"/>
              </a:cxn>
              <a:cxn ang="0">
                <a:pos x="connsiteX33538" y="connsiteY33538"/>
              </a:cxn>
              <a:cxn ang="0">
                <a:pos x="connsiteX33539" y="connsiteY33539"/>
              </a:cxn>
              <a:cxn ang="0">
                <a:pos x="connsiteX33540" y="connsiteY33540"/>
              </a:cxn>
              <a:cxn ang="0">
                <a:pos x="connsiteX33541" y="connsiteY33541"/>
              </a:cxn>
              <a:cxn ang="0">
                <a:pos x="connsiteX33542" y="connsiteY33542"/>
              </a:cxn>
              <a:cxn ang="0">
                <a:pos x="connsiteX33543" y="connsiteY33543"/>
              </a:cxn>
              <a:cxn ang="0">
                <a:pos x="connsiteX33544" y="connsiteY33544"/>
              </a:cxn>
              <a:cxn ang="0">
                <a:pos x="connsiteX33545" y="connsiteY33545"/>
              </a:cxn>
              <a:cxn ang="0">
                <a:pos x="connsiteX33546" y="connsiteY33546"/>
              </a:cxn>
              <a:cxn ang="0">
                <a:pos x="connsiteX33547" y="connsiteY33547"/>
              </a:cxn>
              <a:cxn ang="0">
                <a:pos x="connsiteX33548" y="connsiteY33548"/>
              </a:cxn>
              <a:cxn ang="0">
                <a:pos x="connsiteX33549" y="connsiteY33549"/>
              </a:cxn>
              <a:cxn ang="0">
                <a:pos x="connsiteX33550" y="connsiteY33550"/>
              </a:cxn>
              <a:cxn ang="0">
                <a:pos x="connsiteX33551" y="connsiteY33551"/>
              </a:cxn>
              <a:cxn ang="0">
                <a:pos x="connsiteX33552" y="connsiteY33552"/>
              </a:cxn>
              <a:cxn ang="0">
                <a:pos x="connsiteX33553" y="connsiteY33553"/>
              </a:cxn>
              <a:cxn ang="0">
                <a:pos x="connsiteX33554" y="connsiteY33554"/>
              </a:cxn>
              <a:cxn ang="0">
                <a:pos x="connsiteX33555" y="connsiteY33555"/>
              </a:cxn>
              <a:cxn ang="0">
                <a:pos x="connsiteX33556" y="connsiteY33556"/>
              </a:cxn>
              <a:cxn ang="0">
                <a:pos x="connsiteX33557" y="connsiteY33557"/>
              </a:cxn>
              <a:cxn ang="0">
                <a:pos x="connsiteX33558" y="connsiteY33558"/>
              </a:cxn>
              <a:cxn ang="0">
                <a:pos x="connsiteX33559" y="connsiteY33559"/>
              </a:cxn>
              <a:cxn ang="0">
                <a:pos x="connsiteX33560" y="connsiteY33560"/>
              </a:cxn>
              <a:cxn ang="0">
                <a:pos x="connsiteX33561" y="connsiteY33561"/>
              </a:cxn>
              <a:cxn ang="0">
                <a:pos x="connsiteX33562" y="connsiteY33562"/>
              </a:cxn>
              <a:cxn ang="0">
                <a:pos x="connsiteX33563" y="connsiteY33563"/>
              </a:cxn>
              <a:cxn ang="0">
                <a:pos x="connsiteX33564" y="connsiteY33564"/>
              </a:cxn>
              <a:cxn ang="0">
                <a:pos x="connsiteX33565" y="connsiteY33565"/>
              </a:cxn>
              <a:cxn ang="0">
                <a:pos x="connsiteX33566" y="connsiteY33566"/>
              </a:cxn>
              <a:cxn ang="0">
                <a:pos x="connsiteX33567" y="connsiteY33567"/>
              </a:cxn>
              <a:cxn ang="0">
                <a:pos x="connsiteX33568" y="connsiteY33568"/>
              </a:cxn>
              <a:cxn ang="0">
                <a:pos x="connsiteX33569" y="connsiteY33569"/>
              </a:cxn>
              <a:cxn ang="0">
                <a:pos x="connsiteX33570" y="connsiteY33570"/>
              </a:cxn>
              <a:cxn ang="0">
                <a:pos x="connsiteX33571" y="connsiteY33571"/>
              </a:cxn>
              <a:cxn ang="0">
                <a:pos x="connsiteX33572" y="connsiteY33572"/>
              </a:cxn>
              <a:cxn ang="0">
                <a:pos x="connsiteX33573" y="connsiteY33573"/>
              </a:cxn>
              <a:cxn ang="0">
                <a:pos x="connsiteX33574" y="connsiteY33574"/>
              </a:cxn>
              <a:cxn ang="0">
                <a:pos x="connsiteX33575" y="connsiteY33575"/>
              </a:cxn>
              <a:cxn ang="0">
                <a:pos x="connsiteX33576" y="connsiteY33576"/>
              </a:cxn>
              <a:cxn ang="0">
                <a:pos x="connsiteX33577" y="connsiteY33577"/>
              </a:cxn>
              <a:cxn ang="0">
                <a:pos x="connsiteX33578" y="connsiteY33578"/>
              </a:cxn>
              <a:cxn ang="0">
                <a:pos x="connsiteX33579" y="connsiteY33579"/>
              </a:cxn>
              <a:cxn ang="0">
                <a:pos x="connsiteX33580" y="connsiteY33580"/>
              </a:cxn>
              <a:cxn ang="0">
                <a:pos x="connsiteX33581" y="connsiteY33581"/>
              </a:cxn>
              <a:cxn ang="0">
                <a:pos x="connsiteX33582" y="connsiteY33582"/>
              </a:cxn>
              <a:cxn ang="0">
                <a:pos x="connsiteX33583" y="connsiteY33583"/>
              </a:cxn>
              <a:cxn ang="0">
                <a:pos x="connsiteX33584" y="connsiteY33584"/>
              </a:cxn>
              <a:cxn ang="0">
                <a:pos x="connsiteX33585" y="connsiteY33585"/>
              </a:cxn>
              <a:cxn ang="0">
                <a:pos x="connsiteX33586" y="connsiteY33586"/>
              </a:cxn>
              <a:cxn ang="0">
                <a:pos x="connsiteX33587" y="connsiteY33587"/>
              </a:cxn>
              <a:cxn ang="0">
                <a:pos x="connsiteX33588" y="connsiteY33588"/>
              </a:cxn>
              <a:cxn ang="0">
                <a:pos x="connsiteX33589" y="connsiteY33589"/>
              </a:cxn>
              <a:cxn ang="0">
                <a:pos x="connsiteX33590" y="connsiteY33590"/>
              </a:cxn>
              <a:cxn ang="0">
                <a:pos x="connsiteX33591" y="connsiteY33591"/>
              </a:cxn>
              <a:cxn ang="0">
                <a:pos x="connsiteX33592" y="connsiteY33592"/>
              </a:cxn>
              <a:cxn ang="0">
                <a:pos x="connsiteX33593" y="connsiteY33593"/>
              </a:cxn>
              <a:cxn ang="0">
                <a:pos x="connsiteX33594" y="connsiteY33594"/>
              </a:cxn>
              <a:cxn ang="0">
                <a:pos x="connsiteX33595" y="connsiteY33595"/>
              </a:cxn>
              <a:cxn ang="0">
                <a:pos x="connsiteX33596" y="connsiteY33596"/>
              </a:cxn>
              <a:cxn ang="0">
                <a:pos x="connsiteX33597" y="connsiteY33597"/>
              </a:cxn>
              <a:cxn ang="0">
                <a:pos x="connsiteX33598" y="connsiteY33598"/>
              </a:cxn>
              <a:cxn ang="0">
                <a:pos x="connsiteX33599" y="connsiteY33599"/>
              </a:cxn>
              <a:cxn ang="0">
                <a:pos x="connsiteX33600" y="connsiteY33600"/>
              </a:cxn>
              <a:cxn ang="0">
                <a:pos x="connsiteX33601" y="connsiteY33601"/>
              </a:cxn>
              <a:cxn ang="0">
                <a:pos x="connsiteX33602" y="connsiteY33602"/>
              </a:cxn>
              <a:cxn ang="0">
                <a:pos x="connsiteX33603" y="connsiteY33603"/>
              </a:cxn>
              <a:cxn ang="0">
                <a:pos x="connsiteX33604" y="connsiteY33604"/>
              </a:cxn>
              <a:cxn ang="0">
                <a:pos x="connsiteX33605" y="connsiteY33605"/>
              </a:cxn>
              <a:cxn ang="0">
                <a:pos x="connsiteX33606" y="connsiteY33606"/>
              </a:cxn>
              <a:cxn ang="0">
                <a:pos x="connsiteX33607" y="connsiteY33607"/>
              </a:cxn>
              <a:cxn ang="0">
                <a:pos x="connsiteX33608" y="connsiteY33608"/>
              </a:cxn>
              <a:cxn ang="0">
                <a:pos x="connsiteX33609" y="connsiteY33609"/>
              </a:cxn>
              <a:cxn ang="0">
                <a:pos x="connsiteX33610" y="connsiteY33610"/>
              </a:cxn>
              <a:cxn ang="0">
                <a:pos x="connsiteX33611" y="connsiteY33611"/>
              </a:cxn>
              <a:cxn ang="0">
                <a:pos x="connsiteX33612" y="connsiteY33612"/>
              </a:cxn>
              <a:cxn ang="0">
                <a:pos x="connsiteX33613" y="connsiteY33613"/>
              </a:cxn>
              <a:cxn ang="0">
                <a:pos x="connsiteX33614" y="connsiteY33614"/>
              </a:cxn>
              <a:cxn ang="0">
                <a:pos x="connsiteX33615" y="connsiteY33615"/>
              </a:cxn>
              <a:cxn ang="0">
                <a:pos x="connsiteX33616" y="connsiteY33616"/>
              </a:cxn>
              <a:cxn ang="0">
                <a:pos x="connsiteX33617" y="connsiteY33617"/>
              </a:cxn>
              <a:cxn ang="0">
                <a:pos x="connsiteX33618" y="connsiteY33618"/>
              </a:cxn>
              <a:cxn ang="0">
                <a:pos x="connsiteX33619" y="connsiteY33619"/>
              </a:cxn>
              <a:cxn ang="0">
                <a:pos x="connsiteX33620" y="connsiteY33620"/>
              </a:cxn>
              <a:cxn ang="0">
                <a:pos x="connsiteX33621" y="connsiteY33621"/>
              </a:cxn>
              <a:cxn ang="0">
                <a:pos x="connsiteX33622" y="connsiteY33622"/>
              </a:cxn>
              <a:cxn ang="0">
                <a:pos x="connsiteX33623" y="connsiteY33623"/>
              </a:cxn>
              <a:cxn ang="0">
                <a:pos x="connsiteX33624" y="connsiteY33624"/>
              </a:cxn>
              <a:cxn ang="0">
                <a:pos x="connsiteX33625" y="connsiteY33625"/>
              </a:cxn>
              <a:cxn ang="0">
                <a:pos x="connsiteX33626" y="connsiteY33626"/>
              </a:cxn>
              <a:cxn ang="0">
                <a:pos x="connsiteX33627" y="connsiteY33627"/>
              </a:cxn>
              <a:cxn ang="0">
                <a:pos x="connsiteX33628" y="connsiteY33628"/>
              </a:cxn>
              <a:cxn ang="0">
                <a:pos x="connsiteX33629" y="connsiteY33629"/>
              </a:cxn>
              <a:cxn ang="0">
                <a:pos x="connsiteX33630" y="connsiteY33630"/>
              </a:cxn>
              <a:cxn ang="0">
                <a:pos x="connsiteX33631" y="connsiteY33631"/>
              </a:cxn>
              <a:cxn ang="0">
                <a:pos x="connsiteX33632" y="connsiteY33632"/>
              </a:cxn>
              <a:cxn ang="0">
                <a:pos x="connsiteX33633" y="connsiteY33633"/>
              </a:cxn>
              <a:cxn ang="0">
                <a:pos x="connsiteX33634" y="connsiteY33634"/>
              </a:cxn>
              <a:cxn ang="0">
                <a:pos x="connsiteX33635" y="connsiteY33635"/>
              </a:cxn>
              <a:cxn ang="0">
                <a:pos x="connsiteX33636" y="connsiteY33636"/>
              </a:cxn>
              <a:cxn ang="0">
                <a:pos x="connsiteX33637" y="connsiteY33637"/>
              </a:cxn>
              <a:cxn ang="0">
                <a:pos x="connsiteX33638" y="connsiteY33638"/>
              </a:cxn>
              <a:cxn ang="0">
                <a:pos x="connsiteX33639" y="connsiteY33639"/>
              </a:cxn>
              <a:cxn ang="0">
                <a:pos x="connsiteX33640" y="connsiteY33640"/>
              </a:cxn>
              <a:cxn ang="0">
                <a:pos x="connsiteX33641" y="connsiteY33641"/>
              </a:cxn>
              <a:cxn ang="0">
                <a:pos x="connsiteX33642" y="connsiteY33642"/>
              </a:cxn>
              <a:cxn ang="0">
                <a:pos x="connsiteX33643" y="connsiteY33643"/>
              </a:cxn>
              <a:cxn ang="0">
                <a:pos x="connsiteX33644" y="connsiteY33644"/>
              </a:cxn>
              <a:cxn ang="0">
                <a:pos x="connsiteX33645" y="connsiteY33645"/>
              </a:cxn>
              <a:cxn ang="0">
                <a:pos x="connsiteX33646" y="connsiteY33646"/>
              </a:cxn>
              <a:cxn ang="0">
                <a:pos x="connsiteX33647" y="connsiteY33647"/>
              </a:cxn>
              <a:cxn ang="0">
                <a:pos x="connsiteX33648" y="connsiteY33648"/>
              </a:cxn>
              <a:cxn ang="0">
                <a:pos x="connsiteX33649" y="connsiteY33649"/>
              </a:cxn>
              <a:cxn ang="0">
                <a:pos x="connsiteX33650" y="connsiteY33650"/>
              </a:cxn>
              <a:cxn ang="0">
                <a:pos x="connsiteX33651" y="connsiteY33651"/>
              </a:cxn>
              <a:cxn ang="0">
                <a:pos x="connsiteX33652" y="connsiteY33652"/>
              </a:cxn>
              <a:cxn ang="0">
                <a:pos x="connsiteX33653" y="connsiteY33653"/>
              </a:cxn>
              <a:cxn ang="0">
                <a:pos x="connsiteX33654" y="connsiteY33654"/>
              </a:cxn>
              <a:cxn ang="0">
                <a:pos x="connsiteX33655" y="connsiteY33655"/>
              </a:cxn>
              <a:cxn ang="0">
                <a:pos x="connsiteX33656" y="connsiteY33656"/>
              </a:cxn>
              <a:cxn ang="0">
                <a:pos x="connsiteX33657" y="connsiteY33657"/>
              </a:cxn>
              <a:cxn ang="0">
                <a:pos x="connsiteX33658" y="connsiteY33658"/>
              </a:cxn>
              <a:cxn ang="0">
                <a:pos x="connsiteX33659" y="connsiteY33659"/>
              </a:cxn>
              <a:cxn ang="0">
                <a:pos x="connsiteX33660" y="connsiteY33660"/>
              </a:cxn>
              <a:cxn ang="0">
                <a:pos x="connsiteX33661" y="connsiteY33661"/>
              </a:cxn>
              <a:cxn ang="0">
                <a:pos x="connsiteX33662" y="connsiteY33662"/>
              </a:cxn>
              <a:cxn ang="0">
                <a:pos x="connsiteX33663" y="connsiteY33663"/>
              </a:cxn>
              <a:cxn ang="0">
                <a:pos x="connsiteX33664" y="connsiteY33664"/>
              </a:cxn>
              <a:cxn ang="0">
                <a:pos x="connsiteX33665" y="connsiteY33665"/>
              </a:cxn>
              <a:cxn ang="0">
                <a:pos x="connsiteX33666" y="connsiteY33666"/>
              </a:cxn>
              <a:cxn ang="0">
                <a:pos x="connsiteX33667" y="connsiteY33667"/>
              </a:cxn>
              <a:cxn ang="0">
                <a:pos x="connsiteX33668" y="connsiteY33668"/>
              </a:cxn>
              <a:cxn ang="0">
                <a:pos x="connsiteX33669" y="connsiteY33669"/>
              </a:cxn>
              <a:cxn ang="0">
                <a:pos x="connsiteX33670" y="connsiteY33670"/>
              </a:cxn>
              <a:cxn ang="0">
                <a:pos x="connsiteX33671" y="connsiteY33671"/>
              </a:cxn>
              <a:cxn ang="0">
                <a:pos x="connsiteX33672" y="connsiteY33672"/>
              </a:cxn>
              <a:cxn ang="0">
                <a:pos x="connsiteX33673" y="connsiteY33673"/>
              </a:cxn>
              <a:cxn ang="0">
                <a:pos x="connsiteX33674" y="connsiteY33674"/>
              </a:cxn>
              <a:cxn ang="0">
                <a:pos x="connsiteX33675" y="connsiteY33675"/>
              </a:cxn>
              <a:cxn ang="0">
                <a:pos x="connsiteX33676" y="connsiteY33676"/>
              </a:cxn>
              <a:cxn ang="0">
                <a:pos x="connsiteX33677" y="connsiteY33677"/>
              </a:cxn>
              <a:cxn ang="0">
                <a:pos x="connsiteX33678" y="connsiteY33678"/>
              </a:cxn>
              <a:cxn ang="0">
                <a:pos x="connsiteX33679" y="connsiteY33679"/>
              </a:cxn>
              <a:cxn ang="0">
                <a:pos x="connsiteX33680" y="connsiteY33680"/>
              </a:cxn>
              <a:cxn ang="0">
                <a:pos x="connsiteX33681" y="connsiteY33681"/>
              </a:cxn>
              <a:cxn ang="0">
                <a:pos x="connsiteX33682" y="connsiteY33682"/>
              </a:cxn>
              <a:cxn ang="0">
                <a:pos x="connsiteX33683" y="connsiteY33683"/>
              </a:cxn>
              <a:cxn ang="0">
                <a:pos x="connsiteX33684" y="connsiteY33684"/>
              </a:cxn>
              <a:cxn ang="0">
                <a:pos x="connsiteX33685" y="connsiteY33685"/>
              </a:cxn>
              <a:cxn ang="0">
                <a:pos x="connsiteX33686" y="connsiteY33686"/>
              </a:cxn>
              <a:cxn ang="0">
                <a:pos x="connsiteX33687" y="connsiteY33687"/>
              </a:cxn>
              <a:cxn ang="0">
                <a:pos x="connsiteX33688" y="connsiteY33688"/>
              </a:cxn>
              <a:cxn ang="0">
                <a:pos x="connsiteX33689" y="connsiteY33689"/>
              </a:cxn>
              <a:cxn ang="0">
                <a:pos x="connsiteX33690" y="connsiteY33690"/>
              </a:cxn>
              <a:cxn ang="0">
                <a:pos x="connsiteX33691" y="connsiteY33691"/>
              </a:cxn>
              <a:cxn ang="0">
                <a:pos x="connsiteX33692" y="connsiteY33692"/>
              </a:cxn>
              <a:cxn ang="0">
                <a:pos x="connsiteX33693" y="connsiteY33693"/>
              </a:cxn>
              <a:cxn ang="0">
                <a:pos x="connsiteX33694" y="connsiteY33694"/>
              </a:cxn>
              <a:cxn ang="0">
                <a:pos x="connsiteX33695" y="connsiteY33695"/>
              </a:cxn>
              <a:cxn ang="0">
                <a:pos x="connsiteX33696" y="connsiteY33696"/>
              </a:cxn>
              <a:cxn ang="0">
                <a:pos x="connsiteX33697" y="connsiteY33697"/>
              </a:cxn>
              <a:cxn ang="0">
                <a:pos x="connsiteX33698" y="connsiteY33698"/>
              </a:cxn>
              <a:cxn ang="0">
                <a:pos x="connsiteX33699" y="connsiteY33699"/>
              </a:cxn>
              <a:cxn ang="0">
                <a:pos x="connsiteX33700" y="connsiteY33700"/>
              </a:cxn>
              <a:cxn ang="0">
                <a:pos x="connsiteX33701" y="connsiteY33701"/>
              </a:cxn>
              <a:cxn ang="0">
                <a:pos x="connsiteX33702" y="connsiteY33702"/>
              </a:cxn>
              <a:cxn ang="0">
                <a:pos x="connsiteX33703" y="connsiteY33703"/>
              </a:cxn>
              <a:cxn ang="0">
                <a:pos x="connsiteX33704" y="connsiteY33704"/>
              </a:cxn>
              <a:cxn ang="0">
                <a:pos x="connsiteX33705" y="connsiteY33705"/>
              </a:cxn>
              <a:cxn ang="0">
                <a:pos x="connsiteX33706" y="connsiteY33706"/>
              </a:cxn>
              <a:cxn ang="0">
                <a:pos x="connsiteX33707" y="connsiteY33707"/>
              </a:cxn>
              <a:cxn ang="0">
                <a:pos x="connsiteX33708" y="connsiteY33708"/>
              </a:cxn>
              <a:cxn ang="0">
                <a:pos x="connsiteX33709" y="connsiteY33709"/>
              </a:cxn>
              <a:cxn ang="0">
                <a:pos x="connsiteX33710" y="connsiteY33710"/>
              </a:cxn>
              <a:cxn ang="0">
                <a:pos x="connsiteX33711" y="connsiteY33711"/>
              </a:cxn>
              <a:cxn ang="0">
                <a:pos x="connsiteX33712" y="connsiteY33712"/>
              </a:cxn>
              <a:cxn ang="0">
                <a:pos x="connsiteX33713" y="connsiteY33713"/>
              </a:cxn>
              <a:cxn ang="0">
                <a:pos x="connsiteX33714" y="connsiteY33714"/>
              </a:cxn>
              <a:cxn ang="0">
                <a:pos x="connsiteX33715" y="connsiteY33715"/>
              </a:cxn>
              <a:cxn ang="0">
                <a:pos x="connsiteX33716" y="connsiteY33716"/>
              </a:cxn>
              <a:cxn ang="0">
                <a:pos x="connsiteX33717" y="connsiteY33717"/>
              </a:cxn>
              <a:cxn ang="0">
                <a:pos x="connsiteX33718" y="connsiteY33718"/>
              </a:cxn>
              <a:cxn ang="0">
                <a:pos x="connsiteX33719" y="connsiteY33719"/>
              </a:cxn>
              <a:cxn ang="0">
                <a:pos x="connsiteX33720" y="connsiteY33720"/>
              </a:cxn>
              <a:cxn ang="0">
                <a:pos x="connsiteX33721" y="connsiteY33721"/>
              </a:cxn>
              <a:cxn ang="0">
                <a:pos x="connsiteX33722" y="connsiteY33722"/>
              </a:cxn>
              <a:cxn ang="0">
                <a:pos x="connsiteX33723" y="connsiteY33723"/>
              </a:cxn>
              <a:cxn ang="0">
                <a:pos x="connsiteX33724" y="connsiteY33724"/>
              </a:cxn>
              <a:cxn ang="0">
                <a:pos x="connsiteX33725" y="connsiteY33725"/>
              </a:cxn>
              <a:cxn ang="0">
                <a:pos x="connsiteX33726" y="connsiteY33726"/>
              </a:cxn>
              <a:cxn ang="0">
                <a:pos x="connsiteX33727" y="connsiteY33727"/>
              </a:cxn>
              <a:cxn ang="0">
                <a:pos x="connsiteX33728" y="connsiteY33728"/>
              </a:cxn>
              <a:cxn ang="0">
                <a:pos x="connsiteX33729" y="connsiteY33729"/>
              </a:cxn>
              <a:cxn ang="0">
                <a:pos x="connsiteX33730" y="connsiteY33730"/>
              </a:cxn>
              <a:cxn ang="0">
                <a:pos x="connsiteX33731" y="connsiteY33731"/>
              </a:cxn>
              <a:cxn ang="0">
                <a:pos x="connsiteX33732" y="connsiteY33732"/>
              </a:cxn>
              <a:cxn ang="0">
                <a:pos x="connsiteX33733" y="connsiteY33733"/>
              </a:cxn>
              <a:cxn ang="0">
                <a:pos x="connsiteX33734" y="connsiteY33734"/>
              </a:cxn>
              <a:cxn ang="0">
                <a:pos x="connsiteX33735" y="connsiteY33735"/>
              </a:cxn>
              <a:cxn ang="0">
                <a:pos x="connsiteX33736" y="connsiteY33736"/>
              </a:cxn>
              <a:cxn ang="0">
                <a:pos x="connsiteX33737" y="connsiteY33737"/>
              </a:cxn>
              <a:cxn ang="0">
                <a:pos x="connsiteX33738" y="connsiteY33738"/>
              </a:cxn>
              <a:cxn ang="0">
                <a:pos x="connsiteX33739" y="connsiteY33739"/>
              </a:cxn>
              <a:cxn ang="0">
                <a:pos x="connsiteX33740" y="connsiteY33740"/>
              </a:cxn>
              <a:cxn ang="0">
                <a:pos x="connsiteX33741" y="connsiteY33741"/>
              </a:cxn>
              <a:cxn ang="0">
                <a:pos x="connsiteX33742" y="connsiteY33742"/>
              </a:cxn>
              <a:cxn ang="0">
                <a:pos x="connsiteX33743" y="connsiteY33743"/>
              </a:cxn>
              <a:cxn ang="0">
                <a:pos x="connsiteX33744" y="connsiteY33744"/>
              </a:cxn>
              <a:cxn ang="0">
                <a:pos x="connsiteX33745" y="connsiteY33745"/>
              </a:cxn>
              <a:cxn ang="0">
                <a:pos x="connsiteX33746" y="connsiteY33746"/>
              </a:cxn>
              <a:cxn ang="0">
                <a:pos x="connsiteX33747" y="connsiteY33747"/>
              </a:cxn>
              <a:cxn ang="0">
                <a:pos x="connsiteX33748" y="connsiteY33748"/>
              </a:cxn>
              <a:cxn ang="0">
                <a:pos x="connsiteX33749" y="connsiteY33749"/>
              </a:cxn>
              <a:cxn ang="0">
                <a:pos x="connsiteX33750" y="connsiteY33750"/>
              </a:cxn>
              <a:cxn ang="0">
                <a:pos x="connsiteX33751" y="connsiteY33751"/>
              </a:cxn>
              <a:cxn ang="0">
                <a:pos x="connsiteX33752" y="connsiteY33752"/>
              </a:cxn>
              <a:cxn ang="0">
                <a:pos x="connsiteX33753" y="connsiteY33753"/>
              </a:cxn>
              <a:cxn ang="0">
                <a:pos x="connsiteX33754" y="connsiteY33754"/>
              </a:cxn>
              <a:cxn ang="0">
                <a:pos x="connsiteX33755" y="connsiteY33755"/>
              </a:cxn>
              <a:cxn ang="0">
                <a:pos x="connsiteX33756" y="connsiteY33756"/>
              </a:cxn>
              <a:cxn ang="0">
                <a:pos x="connsiteX33757" y="connsiteY33757"/>
              </a:cxn>
              <a:cxn ang="0">
                <a:pos x="connsiteX33758" y="connsiteY33758"/>
              </a:cxn>
              <a:cxn ang="0">
                <a:pos x="connsiteX33759" y="connsiteY33759"/>
              </a:cxn>
              <a:cxn ang="0">
                <a:pos x="connsiteX33760" y="connsiteY33760"/>
              </a:cxn>
              <a:cxn ang="0">
                <a:pos x="connsiteX33761" y="connsiteY33761"/>
              </a:cxn>
              <a:cxn ang="0">
                <a:pos x="connsiteX33762" y="connsiteY33762"/>
              </a:cxn>
              <a:cxn ang="0">
                <a:pos x="connsiteX33763" y="connsiteY33763"/>
              </a:cxn>
              <a:cxn ang="0">
                <a:pos x="connsiteX33764" y="connsiteY33764"/>
              </a:cxn>
              <a:cxn ang="0">
                <a:pos x="connsiteX33765" y="connsiteY33765"/>
              </a:cxn>
              <a:cxn ang="0">
                <a:pos x="connsiteX33766" y="connsiteY33766"/>
              </a:cxn>
              <a:cxn ang="0">
                <a:pos x="connsiteX33767" y="connsiteY33767"/>
              </a:cxn>
              <a:cxn ang="0">
                <a:pos x="connsiteX33768" y="connsiteY33768"/>
              </a:cxn>
              <a:cxn ang="0">
                <a:pos x="connsiteX33769" y="connsiteY33769"/>
              </a:cxn>
              <a:cxn ang="0">
                <a:pos x="connsiteX33770" y="connsiteY33770"/>
              </a:cxn>
              <a:cxn ang="0">
                <a:pos x="connsiteX33771" y="connsiteY33771"/>
              </a:cxn>
              <a:cxn ang="0">
                <a:pos x="connsiteX33772" y="connsiteY33772"/>
              </a:cxn>
              <a:cxn ang="0">
                <a:pos x="connsiteX33773" y="connsiteY33773"/>
              </a:cxn>
              <a:cxn ang="0">
                <a:pos x="connsiteX33774" y="connsiteY33774"/>
              </a:cxn>
              <a:cxn ang="0">
                <a:pos x="connsiteX33775" y="connsiteY33775"/>
              </a:cxn>
              <a:cxn ang="0">
                <a:pos x="connsiteX33776" y="connsiteY33776"/>
              </a:cxn>
              <a:cxn ang="0">
                <a:pos x="connsiteX33777" y="connsiteY33777"/>
              </a:cxn>
              <a:cxn ang="0">
                <a:pos x="connsiteX33778" y="connsiteY33778"/>
              </a:cxn>
              <a:cxn ang="0">
                <a:pos x="connsiteX33779" y="connsiteY33779"/>
              </a:cxn>
              <a:cxn ang="0">
                <a:pos x="connsiteX33780" y="connsiteY33780"/>
              </a:cxn>
              <a:cxn ang="0">
                <a:pos x="connsiteX33781" y="connsiteY33781"/>
              </a:cxn>
              <a:cxn ang="0">
                <a:pos x="connsiteX33782" y="connsiteY33782"/>
              </a:cxn>
              <a:cxn ang="0">
                <a:pos x="connsiteX33783" y="connsiteY33783"/>
              </a:cxn>
              <a:cxn ang="0">
                <a:pos x="connsiteX33784" y="connsiteY33784"/>
              </a:cxn>
              <a:cxn ang="0">
                <a:pos x="connsiteX33785" y="connsiteY33785"/>
              </a:cxn>
              <a:cxn ang="0">
                <a:pos x="connsiteX33786" y="connsiteY33786"/>
              </a:cxn>
              <a:cxn ang="0">
                <a:pos x="connsiteX33787" y="connsiteY33787"/>
              </a:cxn>
              <a:cxn ang="0">
                <a:pos x="connsiteX33788" y="connsiteY33788"/>
              </a:cxn>
              <a:cxn ang="0">
                <a:pos x="connsiteX33789" y="connsiteY33789"/>
              </a:cxn>
              <a:cxn ang="0">
                <a:pos x="connsiteX33790" y="connsiteY33790"/>
              </a:cxn>
              <a:cxn ang="0">
                <a:pos x="connsiteX33791" y="connsiteY33791"/>
              </a:cxn>
              <a:cxn ang="0">
                <a:pos x="connsiteX33792" y="connsiteY33792"/>
              </a:cxn>
              <a:cxn ang="0">
                <a:pos x="connsiteX33793" y="connsiteY33793"/>
              </a:cxn>
              <a:cxn ang="0">
                <a:pos x="connsiteX33794" y="connsiteY33794"/>
              </a:cxn>
              <a:cxn ang="0">
                <a:pos x="connsiteX33795" y="connsiteY33795"/>
              </a:cxn>
              <a:cxn ang="0">
                <a:pos x="connsiteX33796" y="connsiteY33796"/>
              </a:cxn>
              <a:cxn ang="0">
                <a:pos x="connsiteX33797" y="connsiteY33797"/>
              </a:cxn>
              <a:cxn ang="0">
                <a:pos x="connsiteX33798" y="connsiteY33798"/>
              </a:cxn>
              <a:cxn ang="0">
                <a:pos x="connsiteX33799" y="connsiteY33799"/>
              </a:cxn>
              <a:cxn ang="0">
                <a:pos x="connsiteX33800" y="connsiteY33800"/>
              </a:cxn>
              <a:cxn ang="0">
                <a:pos x="connsiteX33801" y="connsiteY33801"/>
              </a:cxn>
              <a:cxn ang="0">
                <a:pos x="connsiteX33802" y="connsiteY33802"/>
              </a:cxn>
              <a:cxn ang="0">
                <a:pos x="connsiteX33803" y="connsiteY33803"/>
              </a:cxn>
              <a:cxn ang="0">
                <a:pos x="connsiteX33804" y="connsiteY33804"/>
              </a:cxn>
              <a:cxn ang="0">
                <a:pos x="connsiteX33805" y="connsiteY33805"/>
              </a:cxn>
              <a:cxn ang="0">
                <a:pos x="connsiteX33806" y="connsiteY33806"/>
              </a:cxn>
              <a:cxn ang="0">
                <a:pos x="connsiteX33807" y="connsiteY33807"/>
              </a:cxn>
              <a:cxn ang="0">
                <a:pos x="connsiteX33808" y="connsiteY33808"/>
              </a:cxn>
              <a:cxn ang="0">
                <a:pos x="connsiteX33809" y="connsiteY33809"/>
              </a:cxn>
              <a:cxn ang="0">
                <a:pos x="connsiteX33810" y="connsiteY33810"/>
              </a:cxn>
              <a:cxn ang="0">
                <a:pos x="connsiteX33811" y="connsiteY33811"/>
              </a:cxn>
              <a:cxn ang="0">
                <a:pos x="connsiteX33812" y="connsiteY33812"/>
              </a:cxn>
              <a:cxn ang="0">
                <a:pos x="connsiteX33813" y="connsiteY33813"/>
              </a:cxn>
              <a:cxn ang="0">
                <a:pos x="connsiteX33814" y="connsiteY33814"/>
              </a:cxn>
              <a:cxn ang="0">
                <a:pos x="connsiteX33815" y="connsiteY33815"/>
              </a:cxn>
              <a:cxn ang="0">
                <a:pos x="connsiteX33816" y="connsiteY33816"/>
              </a:cxn>
              <a:cxn ang="0">
                <a:pos x="connsiteX33817" y="connsiteY33817"/>
              </a:cxn>
              <a:cxn ang="0">
                <a:pos x="connsiteX33818" y="connsiteY33818"/>
              </a:cxn>
              <a:cxn ang="0">
                <a:pos x="connsiteX33819" y="connsiteY33819"/>
              </a:cxn>
              <a:cxn ang="0">
                <a:pos x="connsiteX33820" y="connsiteY33820"/>
              </a:cxn>
              <a:cxn ang="0">
                <a:pos x="connsiteX33821" y="connsiteY33821"/>
              </a:cxn>
              <a:cxn ang="0">
                <a:pos x="connsiteX33822" y="connsiteY33822"/>
              </a:cxn>
              <a:cxn ang="0">
                <a:pos x="connsiteX33823" y="connsiteY33823"/>
              </a:cxn>
              <a:cxn ang="0">
                <a:pos x="connsiteX33824" y="connsiteY33824"/>
              </a:cxn>
              <a:cxn ang="0">
                <a:pos x="connsiteX33825" y="connsiteY33825"/>
              </a:cxn>
              <a:cxn ang="0">
                <a:pos x="connsiteX33826" y="connsiteY33826"/>
              </a:cxn>
              <a:cxn ang="0">
                <a:pos x="connsiteX33827" y="connsiteY33827"/>
              </a:cxn>
              <a:cxn ang="0">
                <a:pos x="connsiteX33828" y="connsiteY33828"/>
              </a:cxn>
              <a:cxn ang="0">
                <a:pos x="connsiteX33829" y="connsiteY33829"/>
              </a:cxn>
              <a:cxn ang="0">
                <a:pos x="connsiteX33830" y="connsiteY33830"/>
              </a:cxn>
              <a:cxn ang="0">
                <a:pos x="connsiteX33831" y="connsiteY33831"/>
              </a:cxn>
              <a:cxn ang="0">
                <a:pos x="connsiteX33832" y="connsiteY33832"/>
              </a:cxn>
              <a:cxn ang="0">
                <a:pos x="connsiteX33833" y="connsiteY33833"/>
              </a:cxn>
              <a:cxn ang="0">
                <a:pos x="connsiteX33834" y="connsiteY33834"/>
              </a:cxn>
              <a:cxn ang="0">
                <a:pos x="connsiteX33835" y="connsiteY33835"/>
              </a:cxn>
              <a:cxn ang="0">
                <a:pos x="connsiteX33836" y="connsiteY33836"/>
              </a:cxn>
              <a:cxn ang="0">
                <a:pos x="connsiteX33837" y="connsiteY33837"/>
              </a:cxn>
              <a:cxn ang="0">
                <a:pos x="connsiteX33838" y="connsiteY33838"/>
              </a:cxn>
              <a:cxn ang="0">
                <a:pos x="connsiteX33839" y="connsiteY33839"/>
              </a:cxn>
              <a:cxn ang="0">
                <a:pos x="connsiteX33840" y="connsiteY33840"/>
              </a:cxn>
              <a:cxn ang="0">
                <a:pos x="connsiteX33841" y="connsiteY33841"/>
              </a:cxn>
              <a:cxn ang="0">
                <a:pos x="connsiteX33842" y="connsiteY33842"/>
              </a:cxn>
              <a:cxn ang="0">
                <a:pos x="connsiteX33843" y="connsiteY33843"/>
              </a:cxn>
              <a:cxn ang="0">
                <a:pos x="connsiteX33844" y="connsiteY33844"/>
              </a:cxn>
              <a:cxn ang="0">
                <a:pos x="connsiteX33845" y="connsiteY33845"/>
              </a:cxn>
              <a:cxn ang="0">
                <a:pos x="connsiteX33846" y="connsiteY33846"/>
              </a:cxn>
              <a:cxn ang="0">
                <a:pos x="connsiteX33847" y="connsiteY33847"/>
              </a:cxn>
              <a:cxn ang="0">
                <a:pos x="connsiteX33848" y="connsiteY33848"/>
              </a:cxn>
              <a:cxn ang="0">
                <a:pos x="connsiteX33849" y="connsiteY33849"/>
              </a:cxn>
              <a:cxn ang="0">
                <a:pos x="connsiteX33850" y="connsiteY33850"/>
              </a:cxn>
              <a:cxn ang="0">
                <a:pos x="connsiteX33851" y="connsiteY33851"/>
              </a:cxn>
              <a:cxn ang="0">
                <a:pos x="connsiteX33852" y="connsiteY33852"/>
              </a:cxn>
              <a:cxn ang="0">
                <a:pos x="connsiteX33853" y="connsiteY33853"/>
              </a:cxn>
              <a:cxn ang="0">
                <a:pos x="connsiteX33854" y="connsiteY33854"/>
              </a:cxn>
              <a:cxn ang="0">
                <a:pos x="connsiteX33855" y="connsiteY33855"/>
              </a:cxn>
              <a:cxn ang="0">
                <a:pos x="connsiteX33856" y="connsiteY33856"/>
              </a:cxn>
              <a:cxn ang="0">
                <a:pos x="connsiteX33857" y="connsiteY33857"/>
              </a:cxn>
              <a:cxn ang="0">
                <a:pos x="connsiteX33858" y="connsiteY33858"/>
              </a:cxn>
              <a:cxn ang="0">
                <a:pos x="connsiteX33859" y="connsiteY33859"/>
              </a:cxn>
              <a:cxn ang="0">
                <a:pos x="connsiteX33860" y="connsiteY33860"/>
              </a:cxn>
              <a:cxn ang="0">
                <a:pos x="connsiteX33861" y="connsiteY33861"/>
              </a:cxn>
              <a:cxn ang="0">
                <a:pos x="connsiteX33862" y="connsiteY33862"/>
              </a:cxn>
              <a:cxn ang="0">
                <a:pos x="connsiteX33863" y="connsiteY33863"/>
              </a:cxn>
              <a:cxn ang="0">
                <a:pos x="connsiteX33864" y="connsiteY33864"/>
              </a:cxn>
              <a:cxn ang="0">
                <a:pos x="connsiteX33865" y="connsiteY33865"/>
              </a:cxn>
              <a:cxn ang="0">
                <a:pos x="connsiteX33866" y="connsiteY33866"/>
              </a:cxn>
              <a:cxn ang="0">
                <a:pos x="connsiteX33867" y="connsiteY33867"/>
              </a:cxn>
              <a:cxn ang="0">
                <a:pos x="connsiteX33868" y="connsiteY33868"/>
              </a:cxn>
              <a:cxn ang="0">
                <a:pos x="connsiteX33869" y="connsiteY33869"/>
              </a:cxn>
              <a:cxn ang="0">
                <a:pos x="connsiteX33870" y="connsiteY33870"/>
              </a:cxn>
              <a:cxn ang="0">
                <a:pos x="connsiteX33871" y="connsiteY33871"/>
              </a:cxn>
              <a:cxn ang="0">
                <a:pos x="connsiteX33872" y="connsiteY33872"/>
              </a:cxn>
              <a:cxn ang="0">
                <a:pos x="connsiteX33873" y="connsiteY33873"/>
              </a:cxn>
              <a:cxn ang="0">
                <a:pos x="connsiteX33874" y="connsiteY33874"/>
              </a:cxn>
              <a:cxn ang="0">
                <a:pos x="connsiteX33875" y="connsiteY33875"/>
              </a:cxn>
              <a:cxn ang="0">
                <a:pos x="connsiteX33876" y="connsiteY33876"/>
              </a:cxn>
              <a:cxn ang="0">
                <a:pos x="connsiteX33877" y="connsiteY33877"/>
              </a:cxn>
              <a:cxn ang="0">
                <a:pos x="connsiteX33878" y="connsiteY33878"/>
              </a:cxn>
              <a:cxn ang="0">
                <a:pos x="connsiteX33879" y="connsiteY33879"/>
              </a:cxn>
              <a:cxn ang="0">
                <a:pos x="connsiteX33880" y="connsiteY33880"/>
              </a:cxn>
              <a:cxn ang="0">
                <a:pos x="connsiteX33881" y="connsiteY33881"/>
              </a:cxn>
              <a:cxn ang="0">
                <a:pos x="connsiteX33882" y="connsiteY33882"/>
              </a:cxn>
              <a:cxn ang="0">
                <a:pos x="connsiteX33883" y="connsiteY33883"/>
              </a:cxn>
              <a:cxn ang="0">
                <a:pos x="connsiteX33884" y="connsiteY33884"/>
              </a:cxn>
              <a:cxn ang="0">
                <a:pos x="connsiteX33885" y="connsiteY33885"/>
              </a:cxn>
              <a:cxn ang="0">
                <a:pos x="connsiteX33886" y="connsiteY33886"/>
              </a:cxn>
              <a:cxn ang="0">
                <a:pos x="connsiteX33887" y="connsiteY33887"/>
              </a:cxn>
              <a:cxn ang="0">
                <a:pos x="connsiteX33888" y="connsiteY33888"/>
              </a:cxn>
              <a:cxn ang="0">
                <a:pos x="connsiteX33889" y="connsiteY33889"/>
              </a:cxn>
              <a:cxn ang="0">
                <a:pos x="connsiteX33890" y="connsiteY33890"/>
              </a:cxn>
              <a:cxn ang="0">
                <a:pos x="connsiteX33891" y="connsiteY33891"/>
              </a:cxn>
              <a:cxn ang="0">
                <a:pos x="connsiteX33892" y="connsiteY33892"/>
              </a:cxn>
              <a:cxn ang="0">
                <a:pos x="connsiteX33893" y="connsiteY33893"/>
              </a:cxn>
              <a:cxn ang="0">
                <a:pos x="connsiteX33894" y="connsiteY33894"/>
              </a:cxn>
              <a:cxn ang="0">
                <a:pos x="connsiteX33895" y="connsiteY33895"/>
              </a:cxn>
              <a:cxn ang="0">
                <a:pos x="connsiteX33896" y="connsiteY33896"/>
              </a:cxn>
              <a:cxn ang="0">
                <a:pos x="connsiteX33897" y="connsiteY33897"/>
              </a:cxn>
              <a:cxn ang="0">
                <a:pos x="connsiteX33898" y="connsiteY33898"/>
              </a:cxn>
              <a:cxn ang="0">
                <a:pos x="connsiteX33899" y="connsiteY33899"/>
              </a:cxn>
              <a:cxn ang="0">
                <a:pos x="connsiteX33900" y="connsiteY33900"/>
              </a:cxn>
              <a:cxn ang="0">
                <a:pos x="connsiteX33901" y="connsiteY33901"/>
              </a:cxn>
              <a:cxn ang="0">
                <a:pos x="connsiteX33902" y="connsiteY33902"/>
              </a:cxn>
              <a:cxn ang="0">
                <a:pos x="connsiteX33903" y="connsiteY33903"/>
              </a:cxn>
              <a:cxn ang="0">
                <a:pos x="connsiteX33904" y="connsiteY33904"/>
              </a:cxn>
              <a:cxn ang="0">
                <a:pos x="connsiteX33905" y="connsiteY33905"/>
              </a:cxn>
              <a:cxn ang="0">
                <a:pos x="connsiteX33906" y="connsiteY33906"/>
              </a:cxn>
              <a:cxn ang="0">
                <a:pos x="connsiteX33907" y="connsiteY33907"/>
              </a:cxn>
              <a:cxn ang="0">
                <a:pos x="connsiteX33908" y="connsiteY33908"/>
              </a:cxn>
              <a:cxn ang="0">
                <a:pos x="connsiteX33909" y="connsiteY33909"/>
              </a:cxn>
              <a:cxn ang="0">
                <a:pos x="connsiteX33910" y="connsiteY33910"/>
              </a:cxn>
              <a:cxn ang="0">
                <a:pos x="connsiteX33911" y="connsiteY33911"/>
              </a:cxn>
              <a:cxn ang="0">
                <a:pos x="connsiteX33912" y="connsiteY33912"/>
              </a:cxn>
              <a:cxn ang="0">
                <a:pos x="connsiteX33913" y="connsiteY33913"/>
              </a:cxn>
              <a:cxn ang="0">
                <a:pos x="connsiteX33914" y="connsiteY33914"/>
              </a:cxn>
              <a:cxn ang="0">
                <a:pos x="connsiteX33915" y="connsiteY33915"/>
              </a:cxn>
              <a:cxn ang="0">
                <a:pos x="connsiteX33916" y="connsiteY33916"/>
              </a:cxn>
              <a:cxn ang="0">
                <a:pos x="connsiteX33917" y="connsiteY33917"/>
              </a:cxn>
              <a:cxn ang="0">
                <a:pos x="connsiteX33918" y="connsiteY33918"/>
              </a:cxn>
              <a:cxn ang="0">
                <a:pos x="connsiteX33919" y="connsiteY33919"/>
              </a:cxn>
              <a:cxn ang="0">
                <a:pos x="connsiteX33920" y="connsiteY33920"/>
              </a:cxn>
              <a:cxn ang="0">
                <a:pos x="connsiteX33921" y="connsiteY33921"/>
              </a:cxn>
              <a:cxn ang="0">
                <a:pos x="connsiteX33922" y="connsiteY33922"/>
              </a:cxn>
              <a:cxn ang="0">
                <a:pos x="connsiteX33923" y="connsiteY33923"/>
              </a:cxn>
              <a:cxn ang="0">
                <a:pos x="connsiteX33924" y="connsiteY33924"/>
              </a:cxn>
              <a:cxn ang="0">
                <a:pos x="connsiteX33925" y="connsiteY33925"/>
              </a:cxn>
              <a:cxn ang="0">
                <a:pos x="connsiteX33926" y="connsiteY33926"/>
              </a:cxn>
              <a:cxn ang="0">
                <a:pos x="connsiteX33927" y="connsiteY33927"/>
              </a:cxn>
              <a:cxn ang="0">
                <a:pos x="connsiteX33928" y="connsiteY33928"/>
              </a:cxn>
              <a:cxn ang="0">
                <a:pos x="connsiteX33929" y="connsiteY33929"/>
              </a:cxn>
              <a:cxn ang="0">
                <a:pos x="connsiteX33930" y="connsiteY33930"/>
              </a:cxn>
              <a:cxn ang="0">
                <a:pos x="connsiteX33931" y="connsiteY33931"/>
              </a:cxn>
              <a:cxn ang="0">
                <a:pos x="connsiteX33932" y="connsiteY33932"/>
              </a:cxn>
              <a:cxn ang="0">
                <a:pos x="connsiteX33933" y="connsiteY33933"/>
              </a:cxn>
              <a:cxn ang="0">
                <a:pos x="connsiteX33934" y="connsiteY33934"/>
              </a:cxn>
              <a:cxn ang="0">
                <a:pos x="connsiteX33935" y="connsiteY33935"/>
              </a:cxn>
              <a:cxn ang="0">
                <a:pos x="connsiteX33936" y="connsiteY33936"/>
              </a:cxn>
              <a:cxn ang="0">
                <a:pos x="connsiteX33937" y="connsiteY33937"/>
              </a:cxn>
              <a:cxn ang="0">
                <a:pos x="connsiteX33938" y="connsiteY33938"/>
              </a:cxn>
              <a:cxn ang="0">
                <a:pos x="connsiteX33939" y="connsiteY33939"/>
              </a:cxn>
              <a:cxn ang="0">
                <a:pos x="connsiteX33940" y="connsiteY33940"/>
              </a:cxn>
              <a:cxn ang="0">
                <a:pos x="connsiteX33941" y="connsiteY33941"/>
              </a:cxn>
              <a:cxn ang="0">
                <a:pos x="connsiteX33942" y="connsiteY33942"/>
              </a:cxn>
              <a:cxn ang="0">
                <a:pos x="connsiteX33943" y="connsiteY33943"/>
              </a:cxn>
              <a:cxn ang="0">
                <a:pos x="connsiteX33944" y="connsiteY33944"/>
              </a:cxn>
              <a:cxn ang="0">
                <a:pos x="connsiteX33945" y="connsiteY33945"/>
              </a:cxn>
              <a:cxn ang="0">
                <a:pos x="connsiteX33946" y="connsiteY33946"/>
              </a:cxn>
              <a:cxn ang="0">
                <a:pos x="connsiteX33947" y="connsiteY33947"/>
              </a:cxn>
              <a:cxn ang="0">
                <a:pos x="connsiteX33948" y="connsiteY33948"/>
              </a:cxn>
              <a:cxn ang="0">
                <a:pos x="connsiteX33949" y="connsiteY33949"/>
              </a:cxn>
              <a:cxn ang="0">
                <a:pos x="connsiteX33950" y="connsiteY33950"/>
              </a:cxn>
              <a:cxn ang="0">
                <a:pos x="connsiteX33951" y="connsiteY33951"/>
              </a:cxn>
              <a:cxn ang="0">
                <a:pos x="connsiteX33952" y="connsiteY33952"/>
              </a:cxn>
              <a:cxn ang="0">
                <a:pos x="connsiteX33953" y="connsiteY33953"/>
              </a:cxn>
              <a:cxn ang="0">
                <a:pos x="connsiteX33954" y="connsiteY33954"/>
              </a:cxn>
              <a:cxn ang="0">
                <a:pos x="connsiteX33955" y="connsiteY33955"/>
              </a:cxn>
              <a:cxn ang="0">
                <a:pos x="connsiteX33956" y="connsiteY33956"/>
              </a:cxn>
              <a:cxn ang="0">
                <a:pos x="connsiteX33957" y="connsiteY33957"/>
              </a:cxn>
              <a:cxn ang="0">
                <a:pos x="connsiteX33958" y="connsiteY33958"/>
              </a:cxn>
              <a:cxn ang="0">
                <a:pos x="connsiteX33959" y="connsiteY33959"/>
              </a:cxn>
              <a:cxn ang="0">
                <a:pos x="connsiteX33960" y="connsiteY33960"/>
              </a:cxn>
              <a:cxn ang="0">
                <a:pos x="connsiteX33961" y="connsiteY33961"/>
              </a:cxn>
              <a:cxn ang="0">
                <a:pos x="connsiteX33962" y="connsiteY33962"/>
              </a:cxn>
              <a:cxn ang="0">
                <a:pos x="connsiteX33963" y="connsiteY33963"/>
              </a:cxn>
              <a:cxn ang="0">
                <a:pos x="connsiteX33964" y="connsiteY33964"/>
              </a:cxn>
              <a:cxn ang="0">
                <a:pos x="connsiteX33965" y="connsiteY33965"/>
              </a:cxn>
              <a:cxn ang="0">
                <a:pos x="connsiteX33966" y="connsiteY33966"/>
              </a:cxn>
              <a:cxn ang="0">
                <a:pos x="connsiteX33967" y="connsiteY33967"/>
              </a:cxn>
              <a:cxn ang="0">
                <a:pos x="connsiteX33968" y="connsiteY33968"/>
              </a:cxn>
              <a:cxn ang="0">
                <a:pos x="connsiteX33969" y="connsiteY33969"/>
              </a:cxn>
              <a:cxn ang="0">
                <a:pos x="connsiteX33970" y="connsiteY33970"/>
              </a:cxn>
              <a:cxn ang="0">
                <a:pos x="connsiteX33971" y="connsiteY33971"/>
              </a:cxn>
              <a:cxn ang="0">
                <a:pos x="connsiteX33972" y="connsiteY33972"/>
              </a:cxn>
              <a:cxn ang="0">
                <a:pos x="connsiteX33973" y="connsiteY33973"/>
              </a:cxn>
              <a:cxn ang="0">
                <a:pos x="connsiteX33974" y="connsiteY33974"/>
              </a:cxn>
              <a:cxn ang="0">
                <a:pos x="connsiteX33975" y="connsiteY33975"/>
              </a:cxn>
              <a:cxn ang="0">
                <a:pos x="connsiteX33976" y="connsiteY33976"/>
              </a:cxn>
              <a:cxn ang="0">
                <a:pos x="connsiteX33977" y="connsiteY33977"/>
              </a:cxn>
              <a:cxn ang="0">
                <a:pos x="connsiteX33978" y="connsiteY33978"/>
              </a:cxn>
              <a:cxn ang="0">
                <a:pos x="connsiteX33979" y="connsiteY33979"/>
              </a:cxn>
              <a:cxn ang="0">
                <a:pos x="connsiteX33980" y="connsiteY33980"/>
              </a:cxn>
              <a:cxn ang="0">
                <a:pos x="connsiteX33981" y="connsiteY33981"/>
              </a:cxn>
              <a:cxn ang="0">
                <a:pos x="connsiteX33982" y="connsiteY33982"/>
              </a:cxn>
              <a:cxn ang="0">
                <a:pos x="connsiteX33983" y="connsiteY33983"/>
              </a:cxn>
              <a:cxn ang="0">
                <a:pos x="connsiteX33984" y="connsiteY33984"/>
              </a:cxn>
              <a:cxn ang="0">
                <a:pos x="connsiteX33985" y="connsiteY33985"/>
              </a:cxn>
              <a:cxn ang="0">
                <a:pos x="connsiteX33986" y="connsiteY33986"/>
              </a:cxn>
              <a:cxn ang="0">
                <a:pos x="connsiteX33987" y="connsiteY33987"/>
              </a:cxn>
              <a:cxn ang="0">
                <a:pos x="connsiteX33988" y="connsiteY33988"/>
              </a:cxn>
              <a:cxn ang="0">
                <a:pos x="connsiteX33989" y="connsiteY33989"/>
              </a:cxn>
              <a:cxn ang="0">
                <a:pos x="connsiteX33990" y="connsiteY33990"/>
              </a:cxn>
              <a:cxn ang="0">
                <a:pos x="connsiteX33991" y="connsiteY33991"/>
              </a:cxn>
              <a:cxn ang="0">
                <a:pos x="connsiteX33992" y="connsiteY33992"/>
              </a:cxn>
              <a:cxn ang="0">
                <a:pos x="connsiteX33993" y="connsiteY33993"/>
              </a:cxn>
              <a:cxn ang="0">
                <a:pos x="connsiteX33994" y="connsiteY33994"/>
              </a:cxn>
              <a:cxn ang="0">
                <a:pos x="connsiteX33995" y="connsiteY33995"/>
              </a:cxn>
              <a:cxn ang="0">
                <a:pos x="connsiteX33996" y="connsiteY33996"/>
              </a:cxn>
              <a:cxn ang="0">
                <a:pos x="connsiteX33997" y="connsiteY33997"/>
              </a:cxn>
              <a:cxn ang="0">
                <a:pos x="connsiteX33998" y="connsiteY33998"/>
              </a:cxn>
              <a:cxn ang="0">
                <a:pos x="connsiteX33999" y="connsiteY33999"/>
              </a:cxn>
              <a:cxn ang="0">
                <a:pos x="connsiteX34000" y="connsiteY34000"/>
              </a:cxn>
              <a:cxn ang="0">
                <a:pos x="connsiteX34001" y="connsiteY34001"/>
              </a:cxn>
              <a:cxn ang="0">
                <a:pos x="connsiteX34002" y="connsiteY34002"/>
              </a:cxn>
              <a:cxn ang="0">
                <a:pos x="connsiteX34003" y="connsiteY34003"/>
              </a:cxn>
              <a:cxn ang="0">
                <a:pos x="connsiteX34004" y="connsiteY34004"/>
              </a:cxn>
              <a:cxn ang="0">
                <a:pos x="connsiteX34005" y="connsiteY34005"/>
              </a:cxn>
              <a:cxn ang="0">
                <a:pos x="connsiteX34006" y="connsiteY34006"/>
              </a:cxn>
              <a:cxn ang="0">
                <a:pos x="connsiteX34007" y="connsiteY34007"/>
              </a:cxn>
              <a:cxn ang="0">
                <a:pos x="connsiteX34008" y="connsiteY34008"/>
              </a:cxn>
              <a:cxn ang="0">
                <a:pos x="connsiteX34009" y="connsiteY34009"/>
              </a:cxn>
              <a:cxn ang="0">
                <a:pos x="connsiteX34010" y="connsiteY34010"/>
              </a:cxn>
              <a:cxn ang="0">
                <a:pos x="connsiteX34011" y="connsiteY34011"/>
              </a:cxn>
              <a:cxn ang="0">
                <a:pos x="connsiteX34012" y="connsiteY34012"/>
              </a:cxn>
              <a:cxn ang="0">
                <a:pos x="connsiteX34013" y="connsiteY34013"/>
              </a:cxn>
              <a:cxn ang="0">
                <a:pos x="connsiteX34014" y="connsiteY34014"/>
              </a:cxn>
              <a:cxn ang="0">
                <a:pos x="connsiteX34015" y="connsiteY34015"/>
              </a:cxn>
              <a:cxn ang="0">
                <a:pos x="connsiteX34016" y="connsiteY34016"/>
              </a:cxn>
              <a:cxn ang="0">
                <a:pos x="connsiteX34017" y="connsiteY34017"/>
              </a:cxn>
              <a:cxn ang="0">
                <a:pos x="connsiteX34018" y="connsiteY34018"/>
              </a:cxn>
              <a:cxn ang="0">
                <a:pos x="connsiteX34019" y="connsiteY34019"/>
              </a:cxn>
              <a:cxn ang="0">
                <a:pos x="connsiteX34020" y="connsiteY34020"/>
              </a:cxn>
              <a:cxn ang="0">
                <a:pos x="connsiteX34021" y="connsiteY34021"/>
              </a:cxn>
              <a:cxn ang="0">
                <a:pos x="connsiteX34022" y="connsiteY34022"/>
              </a:cxn>
              <a:cxn ang="0">
                <a:pos x="connsiteX34023" y="connsiteY34023"/>
              </a:cxn>
              <a:cxn ang="0">
                <a:pos x="connsiteX34024" y="connsiteY34024"/>
              </a:cxn>
              <a:cxn ang="0">
                <a:pos x="connsiteX34025" y="connsiteY34025"/>
              </a:cxn>
              <a:cxn ang="0">
                <a:pos x="connsiteX34026" y="connsiteY34026"/>
              </a:cxn>
              <a:cxn ang="0">
                <a:pos x="connsiteX34027" y="connsiteY34027"/>
              </a:cxn>
              <a:cxn ang="0">
                <a:pos x="connsiteX34028" y="connsiteY34028"/>
              </a:cxn>
              <a:cxn ang="0">
                <a:pos x="connsiteX34029" y="connsiteY34029"/>
              </a:cxn>
              <a:cxn ang="0">
                <a:pos x="connsiteX34030" y="connsiteY34030"/>
              </a:cxn>
              <a:cxn ang="0">
                <a:pos x="connsiteX34031" y="connsiteY34031"/>
              </a:cxn>
              <a:cxn ang="0">
                <a:pos x="connsiteX34032" y="connsiteY34032"/>
              </a:cxn>
              <a:cxn ang="0">
                <a:pos x="connsiteX34033" y="connsiteY34033"/>
              </a:cxn>
              <a:cxn ang="0">
                <a:pos x="connsiteX34034" y="connsiteY34034"/>
              </a:cxn>
              <a:cxn ang="0">
                <a:pos x="connsiteX34035" y="connsiteY34035"/>
              </a:cxn>
              <a:cxn ang="0">
                <a:pos x="connsiteX34036" y="connsiteY34036"/>
              </a:cxn>
              <a:cxn ang="0">
                <a:pos x="connsiteX34037" y="connsiteY34037"/>
              </a:cxn>
              <a:cxn ang="0">
                <a:pos x="connsiteX34038" y="connsiteY34038"/>
              </a:cxn>
              <a:cxn ang="0">
                <a:pos x="connsiteX34039" y="connsiteY34039"/>
              </a:cxn>
              <a:cxn ang="0">
                <a:pos x="connsiteX34040" y="connsiteY34040"/>
              </a:cxn>
              <a:cxn ang="0">
                <a:pos x="connsiteX34041" y="connsiteY34041"/>
              </a:cxn>
              <a:cxn ang="0">
                <a:pos x="connsiteX34042" y="connsiteY34042"/>
              </a:cxn>
              <a:cxn ang="0">
                <a:pos x="connsiteX34043" y="connsiteY34043"/>
              </a:cxn>
              <a:cxn ang="0">
                <a:pos x="connsiteX34044" y="connsiteY34044"/>
              </a:cxn>
              <a:cxn ang="0">
                <a:pos x="connsiteX34045" y="connsiteY34045"/>
              </a:cxn>
              <a:cxn ang="0">
                <a:pos x="connsiteX34046" y="connsiteY34046"/>
              </a:cxn>
              <a:cxn ang="0">
                <a:pos x="connsiteX34047" y="connsiteY34047"/>
              </a:cxn>
              <a:cxn ang="0">
                <a:pos x="connsiteX34048" y="connsiteY34048"/>
              </a:cxn>
              <a:cxn ang="0">
                <a:pos x="connsiteX34049" y="connsiteY34049"/>
              </a:cxn>
              <a:cxn ang="0">
                <a:pos x="connsiteX34050" y="connsiteY34050"/>
              </a:cxn>
              <a:cxn ang="0">
                <a:pos x="connsiteX34051" y="connsiteY34051"/>
              </a:cxn>
              <a:cxn ang="0">
                <a:pos x="connsiteX34052" y="connsiteY34052"/>
              </a:cxn>
              <a:cxn ang="0">
                <a:pos x="connsiteX34053" y="connsiteY34053"/>
              </a:cxn>
              <a:cxn ang="0">
                <a:pos x="connsiteX34054" y="connsiteY34054"/>
              </a:cxn>
              <a:cxn ang="0">
                <a:pos x="connsiteX34055" y="connsiteY34055"/>
              </a:cxn>
              <a:cxn ang="0">
                <a:pos x="connsiteX34056" y="connsiteY34056"/>
              </a:cxn>
              <a:cxn ang="0">
                <a:pos x="connsiteX34057" y="connsiteY34057"/>
              </a:cxn>
              <a:cxn ang="0">
                <a:pos x="connsiteX34058" y="connsiteY34058"/>
              </a:cxn>
              <a:cxn ang="0">
                <a:pos x="connsiteX34059" y="connsiteY34059"/>
              </a:cxn>
              <a:cxn ang="0">
                <a:pos x="connsiteX34060" y="connsiteY34060"/>
              </a:cxn>
              <a:cxn ang="0">
                <a:pos x="connsiteX34061" y="connsiteY34061"/>
              </a:cxn>
              <a:cxn ang="0">
                <a:pos x="connsiteX34062" y="connsiteY34062"/>
              </a:cxn>
              <a:cxn ang="0">
                <a:pos x="connsiteX34063" y="connsiteY34063"/>
              </a:cxn>
              <a:cxn ang="0">
                <a:pos x="connsiteX34064" y="connsiteY34064"/>
              </a:cxn>
              <a:cxn ang="0">
                <a:pos x="connsiteX34065" y="connsiteY34065"/>
              </a:cxn>
              <a:cxn ang="0">
                <a:pos x="connsiteX34066" y="connsiteY34066"/>
              </a:cxn>
              <a:cxn ang="0">
                <a:pos x="connsiteX34067" y="connsiteY34067"/>
              </a:cxn>
              <a:cxn ang="0">
                <a:pos x="connsiteX34068" y="connsiteY34068"/>
              </a:cxn>
              <a:cxn ang="0">
                <a:pos x="connsiteX34069" y="connsiteY34069"/>
              </a:cxn>
              <a:cxn ang="0">
                <a:pos x="connsiteX34070" y="connsiteY34070"/>
              </a:cxn>
              <a:cxn ang="0">
                <a:pos x="connsiteX34071" y="connsiteY34071"/>
              </a:cxn>
              <a:cxn ang="0">
                <a:pos x="connsiteX34072" y="connsiteY34072"/>
              </a:cxn>
              <a:cxn ang="0">
                <a:pos x="connsiteX34073" y="connsiteY34073"/>
              </a:cxn>
              <a:cxn ang="0">
                <a:pos x="connsiteX34074" y="connsiteY34074"/>
              </a:cxn>
              <a:cxn ang="0">
                <a:pos x="connsiteX34075" y="connsiteY34075"/>
              </a:cxn>
              <a:cxn ang="0">
                <a:pos x="connsiteX34076" y="connsiteY34076"/>
              </a:cxn>
              <a:cxn ang="0">
                <a:pos x="connsiteX34077" y="connsiteY34077"/>
              </a:cxn>
              <a:cxn ang="0">
                <a:pos x="connsiteX34078" y="connsiteY34078"/>
              </a:cxn>
              <a:cxn ang="0">
                <a:pos x="connsiteX34079" y="connsiteY34079"/>
              </a:cxn>
              <a:cxn ang="0">
                <a:pos x="connsiteX34080" y="connsiteY34080"/>
              </a:cxn>
              <a:cxn ang="0">
                <a:pos x="connsiteX34081" y="connsiteY34081"/>
              </a:cxn>
              <a:cxn ang="0">
                <a:pos x="connsiteX34082" y="connsiteY34082"/>
              </a:cxn>
              <a:cxn ang="0">
                <a:pos x="connsiteX34083" y="connsiteY34083"/>
              </a:cxn>
              <a:cxn ang="0">
                <a:pos x="connsiteX34084" y="connsiteY34084"/>
              </a:cxn>
              <a:cxn ang="0">
                <a:pos x="connsiteX34085" y="connsiteY34085"/>
              </a:cxn>
              <a:cxn ang="0">
                <a:pos x="connsiteX34086" y="connsiteY34086"/>
              </a:cxn>
              <a:cxn ang="0">
                <a:pos x="connsiteX34087" y="connsiteY34087"/>
              </a:cxn>
              <a:cxn ang="0">
                <a:pos x="connsiteX34088" y="connsiteY34088"/>
              </a:cxn>
              <a:cxn ang="0">
                <a:pos x="connsiteX34089" y="connsiteY34089"/>
              </a:cxn>
              <a:cxn ang="0">
                <a:pos x="connsiteX34090" y="connsiteY34090"/>
              </a:cxn>
              <a:cxn ang="0">
                <a:pos x="connsiteX34091" y="connsiteY34091"/>
              </a:cxn>
              <a:cxn ang="0">
                <a:pos x="connsiteX34092" y="connsiteY34092"/>
              </a:cxn>
              <a:cxn ang="0">
                <a:pos x="connsiteX34093" y="connsiteY34093"/>
              </a:cxn>
              <a:cxn ang="0">
                <a:pos x="connsiteX34094" y="connsiteY34094"/>
              </a:cxn>
              <a:cxn ang="0">
                <a:pos x="connsiteX34095" y="connsiteY34095"/>
              </a:cxn>
              <a:cxn ang="0">
                <a:pos x="connsiteX34096" y="connsiteY34096"/>
              </a:cxn>
              <a:cxn ang="0">
                <a:pos x="connsiteX34097" y="connsiteY34097"/>
              </a:cxn>
              <a:cxn ang="0">
                <a:pos x="connsiteX34098" y="connsiteY34098"/>
              </a:cxn>
              <a:cxn ang="0">
                <a:pos x="connsiteX34099" y="connsiteY34099"/>
              </a:cxn>
              <a:cxn ang="0">
                <a:pos x="connsiteX34100" y="connsiteY34100"/>
              </a:cxn>
              <a:cxn ang="0">
                <a:pos x="connsiteX34101" y="connsiteY34101"/>
              </a:cxn>
              <a:cxn ang="0">
                <a:pos x="connsiteX34102" y="connsiteY34102"/>
              </a:cxn>
              <a:cxn ang="0">
                <a:pos x="connsiteX34103" y="connsiteY34103"/>
              </a:cxn>
              <a:cxn ang="0">
                <a:pos x="connsiteX34104" y="connsiteY34104"/>
              </a:cxn>
              <a:cxn ang="0">
                <a:pos x="connsiteX34105" y="connsiteY34105"/>
              </a:cxn>
              <a:cxn ang="0">
                <a:pos x="connsiteX34106" y="connsiteY34106"/>
              </a:cxn>
              <a:cxn ang="0">
                <a:pos x="connsiteX34107" y="connsiteY34107"/>
              </a:cxn>
              <a:cxn ang="0">
                <a:pos x="connsiteX34108" y="connsiteY34108"/>
              </a:cxn>
              <a:cxn ang="0">
                <a:pos x="connsiteX34109" y="connsiteY34109"/>
              </a:cxn>
              <a:cxn ang="0">
                <a:pos x="connsiteX34110" y="connsiteY34110"/>
              </a:cxn>
              <a:cxn ang="0">
                <a:pos x="connsiteX34111" y="connsiteY34111"/>
              </a:cxn>
              <a:cxn ang="0">
                <a:pos x="connsiteX34112" y="connsiteY34112"/>
              </a:cxn>
              <a:cxn ang="0">
                <a:pos x="connsiteX34113" y="connsiteY34113"/>
              </a:cxn>
              <a:cxn ang="0">
                <a:pos x="connsiteX34114" y="connsiteY34114"/>
              </a:cxn>
              <a:cxn ang="0">
                <a:pos x="connsiteX34115" y="connsiteY34115"/>
              </a:cxn>
              <a:cxn ang="0">
                <a:pos x="connsiteX34116" y="connsiteY34116"/>
              </a:cxn>
              <a:cxn ang="0">
                <a:pos x="connsiteX34117" y="connsiteY34117"/>
              </a:cxn>
              <a:cxn ang="0">
                <a:pos x="connsiteX34118" y="connsiteY34118"/>
              </a:cxn>
              <a:cxn ang="0">
                <a:pos x="connsiteX34119" y="connsiteY34119"/>
              </a:cxn>
              <a:cxn ang="0">
                <a:pos x="connsiteX34120" y="connsiteY34120"/>
              </a:cxn>
              <a:cxn ang="0">
                <a:pos x="connsiteX34121" y="connsiteY34121"/>
              </a:cxn>
              <a:cxn ang="0">
                <a:pos x="connsiteX34122" y="connsiteY34122"/>
              </a:cxn>
              <a:cxn ang="0">
                <a:pos x="connsiteX34123" y="connsiteY34123"/>
              </a:cxn>
              <a:cxn ang="0">
                <a:pos x="connsiteX34124" y="connsiteY34124"/>
              </a:cxn>
              <a:cxn ang="0">
                <a:pos x="connsiteX34125" y="connsiteY34125"/>
              </a:cxn>
              <a:cxn ang="0">
                <a:pos x="connsiteX34126" y="connsiteY34126"/>
              </a:cxn>
              <a:cxn ang="0">
                <a:pos x="connsiteX34127" y="connsiteY34127"/>
              </a:cxn>
              <a:cxn ang="0">
                <a:pos x="connsiteX34128" y="connsiteY34128"/>
              </a:cxn>
              <a:cxn ang="0">
                <a:pos x="connsiteX34129" y="connsiteY34129"/>
              </a:cxn>
              <a:cxn ang="0">
                <a:pos x="connsiteX34130" y="connsiteY34130"/>
              </a:cxn>
              <a:cxn ang="0">
                <a:pos x="connsiteX34131" y="connsiteY34131"/>
              </a:cxn>
              <a:cxn ang="0">
                <a:pos x="connsiteX34132" y="connsiteY34132"/>
              </a:cxn>
              <a:cxn ang="0">
                <a:pos x="connsiteX34133" y="connsiteY34133"/>
              </a:cxn>
              <a:cxn ang="0">
                <a:pos x="connsiteX34134" y="connsiteY34134"/>
              </a:cxn>
              <a:cxn ang="0">
                <a:pos x="connsiteX34135" y="connsiteY34135"/>
              </a:cxn>
              <a:cxn ang="0">
                <a:pos x="connsiteX34136" y="connsiteY34136"/>
              </a:cxn>
              <a:cxn ang="0">
                <a:pos x="connsiteX34137" y="connsiteY34137"/>
              </a:cxn>
              <a:cxn ang="0">
                <a:pos x="connsiteX34138" y="connsiteY34138"/>
              </a:cxn>
              <a:cxn ang="0">
                <a:pos x="connsiteX34139" y="connsiteY34139"/>
              </a:cxn>
              <a:cxn ang="0">
                <a:pos x="connsiteX34140" y="connsiteY34140"/>
              </a:cxn>
              <a:cxn ang="0">
                <a:pos x="connsiteX34141" y="connsiteY34141"/>
              </a:cxn>
              <a:cxn ang="0">
                <a:pos x="connsiteX34142" y="connsiteY34142"/>
              </a:cxn>
              <a:cxn ang="0">
                <a:pos x="connsiteX34143" y="connsiteY34143"/>
              </a:cxn>
              <a:cxn ang="0">
                <a:pos x="connsiteX34144" y="connsiteY34144"/>
              </a:cxn>
              <a:cxn ang="0">
                <a:pos x="connsiteX34145" y="connsiteY34145"/>
              </a:cxn>
              <a:cxn ang="0">
                <a:pos x="connsiteX34146" y="connsiteY34146"/>
              </a:cxn>
              <a:cxn ang="0">
                <a:pos x="connsiteX34147" y="connsiteY34147"/>
              </a:cxn>
              <a:cxn ang="0">
                <a:pos x="connsiteX34148" y="connsiteY34148"/>
              </a:cxn>
              <a:cxn ang="0">
                <a:pos x="connsiteX34149" y="connsiteY34149"/>
              </a:cxn>
              <a:cxn ang="0">
                <a:pos x="connsiteX34150" y="connsiteY34150"/>
              </a:cxn>
              <a:cxn ang="0">
                <a:pos x="connsiteX34151" y="connsiteY34151"/>
              </a:cxn>
              <a:cxn ang="0">
                <a:pos x="connsiteX34152" y="connsiteY34152"/>
              </a:cxn>
              <a:cxn ang="0">
                <a:pos x="connsiteX34153" y="connsiteY34153"/>
              </a:cxn>
              <a:cxn ang="0">
                <a:pos x="connsiteX34154" y="connsiteY34154"/>
              </a:cxn>
              <a:cxn ang="0">
                <a:pos x="connsiteX34155" y="connsiteY34155"/>
              </a:cxn>
              <a:cxn ang="0">
                <a:pos x="connsiteX34156" y="connsiteY34156"/>
              </a:cxn>
              <a:cxn ang="0">
                <a:pos x="connsiteX34157" y="connsiteY34157"/>
              </a:cxn>
              <a:cxn ang="0">
                <a:pos x="connsiteX34158" y="connsiteY34158"/>
              </a:cxn>
              <a:cxn ang="0">
                <a:pos x="connsiteX34159" y="connsiteY34159"/>
              </a:cxn>
              <a:cxn ang="0">
                <a:pos x="connsiteX34160" y="connsiteY34160"/>
              </a:cxn>
              <a:cxn ang="0">
                <a:pos x="connsiteX34161" y="connsiteY34161"/>
              </a:cxn>
              <a:cxn ang="0">
                <a:pos x="connsiteX34162" y="connsiteY34162"/>
              </a:cxn>
              <a:cxn ang="0">
                <a:pos x="connsiteX34163" y="connsiteY34163"/>
              </a:cxn>
              <a:cxn ang="0">
                <a:pos x="connsiteX34164" y="connsiteY34164"/>
              </a:cxn>
              <a:cxn ang="0">
                <a:pos x="connsiteX34165" y="connsiteY34165"/>
              </a:cxn>
              <a:cxn ang="0">
                <a:pos x="connsiteX34166" y="connsiteY34166"/>
              </a:cxn>
              <a:cxn ang="0">
                <a:pos x="connsiteX34167" y="connsiteY34167"/>
              </a:cxn>
              <a:cxn ang="0">
                <a:pos x="connsiteX34168" y="connsiteY34168"/>
              </a:cxn>
              <a:cxn ang="0">
                <a:pos x="connsiteX34169" y="connsiteY34169"/>
              </a:cxn>
              <a:cxn ang="0">
                <a:pos x="connsiteX34170" y="connsiteY34170"/>
              </a:cxn>
              <a:cxn ang="0">
                <a:pos x="connsiteX34171" y="connsiteY34171"/>
              </a:cxn>
              <a:cxn ang="0">
                <a:pos x="connsiteX34172" y="connsiteY34172"/>
              </a:cxn>
              <a:cxn ang="0">
                <a:pos x="connsiteX34173" y="connsiteY34173"/>
              </a:cxn>
              <a:cxn ang="0">
                <a:pos x="connsiteX34174" y="connsiteY34174"/>
              </a:cxn>
              <a:cxn ang="0">
                <a:pos x="connsiteX34175" y="connsiteY34175"/>
              </a:cxn>
              <a:cxn ang="0">
                <a:pos x="connsiteX34176" y="connsiteY34176"/>
              </a:cxn>
              <a:cxn ang="0">
                <a:pos x="connsiteX34177" y="connsiteY34177"/>
              </a:cxn>
              <a:cxn ang="0">
                <a:pos x="connsiteX34178" y="connsiteY34178"/>
              </a:cxn>
              <a:cxn ang="0">
                <a:pos x="connsiteX34179" y="connsiteY34179"/>
              </a:cxn>
              <a:cxn ang="0">
                <a:pos x="connsiteX34180" y="connsiteY34180"/>
              </a:cxn>
              <a:cxn ang="0">
                <a:pos x="connsiteX34181" y="connsiteY34181"/>
              </a:cxn>
              <a:cxn ang="0">
                <a:pos x="connsiteX34182" y="connsiteY34182"/>
              </a:cxn>
              <a:cxn ang="0">
                <a:pos x="connsiteX34183" y="connsiteY34183"/>
              </a:cxn>
              <a:cxn ang="0">
                <a:pos x="connsiteX34184" y="connsiteY34184"/>
              </a:cxn>
              <a:cxn ang="0">
                <a:pos x="connsiteX34185" y="connsiteY34185"/>
              </a:cxn>
              <a:cxn ang="0">
                <a:pos x="connsiteX34186" y="connsiteY34186"/>
              </a:cxn>
              <a:cxn ang="0">
                <a:pos x="connsiteX34187" y="connsiteY34187"/>
              </a:cxn>
              <a:cxn ang="0">
                <a:pos x="connsiteX34188" y="connsiteY34188"/>
              </a:cxn>
              <a:cxn ang="0">
                <a:pos x="connsiteX34189" y="connsiteY34189"/>
              </a:cxn>
              <a:cxn ang="0">
                <a:pos x="connsiteX34190" y="connsiteY34190"/>
              </a:cxn>
              <a:cxn ang="0">
                <a:pos x="connsiteX34191" y="connsiteY34191"/>
              </a:cxn>
              <a:cxn ang="0">
                <a:pos x="connsiteX34192" y="connsiteY34192"/>
              </a:cxn>
              <a:cxn ang="0">
                <a:pos x="connsiteX34193" y="connsiteY34193"/>
              </a:cxn>
              <a:cxn ang="0">
                <a:pos x="connsiteX34194" y="connsiteY34194"/>
              </a:cxn>
              <a:cxn ang="0">
                <a:pos x="connsiteX34195" y="connsiteY34195"/>
              </a:cxn>
              <a:cxn ang="0">
                <a:pos x="connsiteX34196" y="connsiteY34196"/>
              </a:cxn>
              <a:cxn ang="0">
                <a:pos x="connsiteX34197" y="connsiteY34197"/>
              </a:cxn>
              <a:cxn ang="0">
                <a:pos x="connsiteX34198" y="connsiteY34198"/>
              </a:cxn>
              <a:cxn ang="0">
                <a:pos x="connsiteX34199" y="connsiteY34199"/>
              </a:cxn>
              <a:cxn ang="0">
                <a:pos x="connsiteX34200" y="connsiteY34200"/>
              </a:cxn>
              <a:cxn ang="0">
                <a:pos x="connsiteX34201" y="connsiteY34201"/>
              </a:cxn>
              <a:cxn ang="0">
                <a:pos x="connsiteX34202" y="connsiteY34202"/>
              </a:cxn>
              <a:cxn ang="0">
                <a:pos x="connsiteX34203" y="connsiteY34203"/>
              </a:cxn>
              <a:cxn ang="0">
                <a:pos x="connsiteX34204" y="connsiteY34204"/>
              </a:cxn>
              <a:cxn ang="0">
                <a:pos x="connsiteX34205" y="connsiteY34205"/>
              </a:cxn>
              <a:cxn ang="0">
                <a:pos x="connsiteX34206" y="connsiteY34206"/>
              </a:cxn>
              <a:cxn ang="0">
                <a:pos x="connsiteX34207" y="connsiteY34207"/>
              </a:cxn>
              <a:cxn ang="0">
                <a:pos x="connsiteX34208" y="connsiteY34208"/>
              </a:cxn>
              <a:cxn ang="0">
                <a:pos x="connsiteX34209" y="connsiteY34209"/>
              </a:cxn>
              <a:cxn ang="0">
                <a:pos x="connsiteX34210" y="connsiteY34210"/>
              </a:cxn>
              <a:cxn ang="0">
                <a:pos x="connsiteX34211" y="connsiteY34211"/>
              </a:cxn>
              <a:cxn ang="0">
                <a:pos x="connsiteX34212" y="connsiteY34212"/>
              </a:cxn>
              <a:cxn ang="0">
                <a:pos x="connsiteX34213" y="connsiteY34213"/>
              </a:cxn>
              <a:cxn ang="0">
                <a:pos x="connsiteX34214" y="connsiteY34214"/>
              </a:cxn>
              <a:cxn ang="0">
                <a:pos x="connsiteX34215" y="connsiteY34215"/>
              </a:cxn>
              <a:cxn ang="0">
                <a:pos x="connsiteX34216" y="connsiteY34216"/>
              </a:cxn>
              <a:cxn ang="0">
                <a:pos x="connsiteX34217" y="connsiteY34217"/>
              </a:cxn>
              <a:cxn ang="0">
                <a:pos x="connsiteX34218" y="connsiteY34218"/>
              </a:cxn>
              <a:cxn ang="0">
                <a:pos x="connsiteX34219" y="connsiteY34219"/>
              </a:cxn>
              <a:cxn ang="0">
                <a:pos x="connsiteX34220" y="connsiteY34220"/>
              </a:cxn>
              <a:cxn ang="0">
                <a:pos x="connsiteX34221" y="connsiteY34221"/>
              </a:cxn>
              <a:cxn ang="0">
                <a:pos x="connsiteX34222" y="connsiteY34222"/>
              </a:cxn>
              <a:cxn ang="0">
                <a:pos x="connsiteX34223" y="connsiteY34223"/>
              </a:cxn>
              <a:cxn ang="0">
                <a:pos x="connsiteX34224" y="connsiteY34224"/>
              </a:cxn>
              <a:cxn ang="0">
                <a:pos x="connsiteX34225" y="connsiteY34225"/>
              </a:cxn>
              <a:cxn ang="0">
                <a:pos x="connsiteX34226" y="connsiteY34226"/>
              </a:cxn>
              <a:cxn ang="0">
                <a:pos x="connsiteX34227" y="connsiteY34227"/>
              </a:cxn>
              <a:cxn ang="0">
                <a:pos x="connsiteX34228" y="connsiteY34228"/>
              </a:cxn>
              <a:cxn ang="0">
                <a:pos x="connsiteX34229" y="connsiteY34229"/>
              </a:cxn>
              <a:cxn ang="0">
                <a:pos x="connsiteX34230" y="connsiteY34230"/>
              </a:cxn>
              <a:cxn ang="0">
                <a:pos x="connsiteX34231" y="connsiteY34231"/>
              </a:cxn>
              <a:cxn ang="0">
                <a:pos x="connsiteX34232" y="connsiteY34232"/>
              </a:cxn>
              <a:cxn ang="0">
                <a:pos x="connsiteX34233" y="connsiteY34233"/>
              </a:cxn>
              <a:cxn ang="0">
                <a:pos x="connsiteX34234" y="connsiteY34234"/>
              </a:cxn>
              <a:cxn ang="0">
                <a:pos x="connsiteX34235" y="connsiteY34235"/>
              </a:cxn>
              <a:cxn ang="0">
                <a:pos x="connsiteX34236" y="connsiteY34236"/>
              </a:cxn>
              <a:cxn ang="0">
                <a:pos x="connsiteX34237" y="connsiteY34237"/>
              </a:cxn>
              <a:cxn ang="0">
                <a:pos x="connsiteX34238" y="connsiteY34238"/>
              </a:cxn>
              <a:cxn ang="0">
                <a:pos x="connsiteX34239" y="connsiteY34239"/>
              </a:cxn>
              <a:cxn ang="0">
                <a:pos x="connsiteX34240" y="connsiteY34240"/>
              </a:cxn>
              <a:cxn ang="0">
                <a:pos x="connsiteX34241" y="connsiteY34241"/>
              </a:cxn>
              <a:cxn ang="0">
                <a:pos x="connsiteX34242" y="connsiteY34242"/>
              </a:cxn>
              <a:cxn ang="0">
                <a:pos x="connsiteX34243" y="connsiteY34243"/>
              </a:cxn>
              <a:cxn ang="0">
                <a:pos x="connsiteX34244" y="connsiteY34244"/>
              </a:cxn>
              <a:cxn ang="0">
                <a:pos x="connsiteX34245" y="connsiteY34245"/>
              </a:cxn>
              <a:cxn ang="0">
                <a:pos x="connsiteX34246" y="connsiteY34246"/>
              </a:cxn>
              <a:cxn ang="0">
                <a:pos x="connsiteX34247" y="connsiteY34247"/>
              </a:cxn>
              <a:cxn ang="0">
                <a:pos x="connsiteX34248" y="connsiteY34248"/>
              </a:cxn>
              <a:cxn ang="0">
                <a:pos x="connsiteX34249" y="connsiteY34249"/>
              </a:cxn>
              <a:cxn ang="0">
                <a:pos x="connsiteX34250" y="connsiteY34250"/>
              </a:cxn>
              <a:cxn ang="0">
                <a:pos x="connsiteX34251" y="connsiteY34251"/>
              </a:cxn>
              <a:cxn ang="0">
                <a:pos x="connsiteX34252" y="connsiteY34252"/>
              </a:cxn>
              <a:cxn ang="0">
                <a:pos x="connsiteX34253" y="connsiteY34253"/>
              </a:cxn>
              <a:cxn ang="0">
                <a:pos x="connsiteX34254" y="connsiteY34254"/>
              </a:cxn>
              <a:cxn ang="0">
                <a:pos x="connsiteX34255" y="connsiteY34255"/>
              </a:cxn>
              <a:cxn ang="0">
                <a:pos x="connsiteX34256" y="connsiteY34256"/>
              </a:cxn>
              <a:cxn ang="0">
                <a:pos x="connsiteX34257" y="connsiteY34257"/>
              </a:cxn>
              <a:cxn ang="0">
                <a:pos x="connsiteX34258" y="connsiteY34258"/>
              </a:cxn>
              <a:cxn ang="0">
                <a:pos x="connsiteX34259" y="connsiteY34259"/>
              </a:cxn>
              <a:cxn ang="0">
                <a:pos x="connsiteX34260" y="connsiteY34260"/>
              </a:cxn>
              <a:cxn ang="0">
                <a:pos x="connsiteX34261" y="connsiteY34261"/>
              </a:cxn>
              <a:cxn ang="0">
                <a:pos x="connsiteX34262" y="connsiteY34262"/>
              </a:cxn>
              <a:cxn ang="0">
                <a:pos x="connsiteX34263" y="connsiteY34263"/>
              </a:cxn>
              <a:cxn ang="0">
                <a:pos x="connsiteX34264" y="connsiteY34264"/>
              </a:cxn>
              <a:cxn ang="0">
                <a:pos x="connsiteX34265" y="connsiteY34265"/>
              </a:cxn>
              <a:cxn ang="0">
                <a:pos x="connsiteX34266" y="connsiteY34266"/>
              </a:cxn>
              <a:cxn ang="0">
                <a:pos x="connsiteX34267" y="connsiteY34267"/>
              </a:cxn>
              <a:cxn ang="0">
                <a:pos x="connsiteX34268" y="connsiteY34268"/>
              </a:cxn>
              <a:cxn ang="0">
                <a:pos x="connsiteX34269" y="connsiteY34269"/>
              </a:cxn>
              <a:cxn ang="0">
                <a:pos x="connsiteX34270" y="connsiteY34270"/>
              </a:cxn>
              <a:cxn ang="0">
                <a:pos x="connsiteX34271" y="connsiteY34271"/>
              </a:cxn>
              <a:cxn ang="0">
                <a:pos x="connsiteX34272" y="connsiteY34272"/>
              </a:cxn>
              <a:cxn ang="0">
                <a:pos x="connsiteX34273" y="connsiteY34273"/>
              </a:cxn>
              <a:cxn ang="0">
                <a:pos x="connsiteX34274" y="connsiteY34274"/>
              </a:cxn>
              <a:cxn ang="0">
                <a:pos x="connsiteX34275" y="connsiteY34275"/>
              </a:cxn>
              <a:cxn ang="0">
                <a:pos x="connsiteX34276" y="connsiteY34276"/>
              </a:cxn>
              <a:cxn ang="0">
                <a:pos x="connsiteX34277" y="connsiteY34277"/>
              </a:cxn>
              <a:cxn ang="0">
                <a:pos x="connsiteX34278" y="connsiteY34278"/>
              </a:cxn>
              <a:cxn ang="0">
                <a:pos x="connsiteX34279" y="connsiteY34279"/>
              </a:cxn>
              <a:cxn ang="0">
                <a:pos x="connsiteX34280" y="connsiteY34280"/>
              </a:cxn>
              <a:cxn ang="0">
                <a:pos x="connsiteX34281" y="connsiteY34281"/>
              </a:cxn>
              <a:cxn ang="0">
                <a:pos x="connsiteX34282" y="connsiteY34282"/>
              </a:cxn>
              <a:cxn ang="0">
                <a:pos x="connsiteX34283" y="connsiteY34283"/>
              </a:cxn>
              <a:cxn ang="0">
                <a:pos x="connsiteX34284" y="connsiteY34284"/>
              </a:cxn>
              <a:cxn ang="0">
                <a:pos x="connsiteX34285" y="connsiteY34285"/>
              </a:cxn>
              <a:cxn ang="0">
                <a:pos x="connsiteX34286" y="connsiteY34286"/>
              </a:cxn>
              <a:cxn ang="0">
                <a:pos x="connsiteX34287" y="connsiteY34287"/>
              </a:cxn>
              <a:cxn ang="0">
                <a:pos x="connsiteX34288" y="connsiteY34288"/>
              </a:cxn>
              <a:cxn ang="0">
                <a:pos x="connsiteX34289" y="connsiteY34289"/>
              </a:cxn>
              <a:cxn ang="0">
                <a:pos x="connsiteX34290" y="connsiteY34290"/>
              </a:cxn>
              <a:cxn ang="0">
                <a:pos x="connsiteX34291" y="connsiteY34291"/>
              </a:cxn>
              <a:cxn ang="0">
                <a:pos x="connsiteX34292" y="connsiteY34292"/>
              </a:cxn>
              <a:cxn ang="0">
                <a:pos x="connsiteX34293" y="connsiteY34293"/>
              </a:cxn>
              <a:cxn ang="0">
                <a:pos x="connsiteX34294" y="connsiteY34294"/>
              </a:cxn>
              <a:cxn ang="0">
                <a:pos x="connsiteX34295" y="connsiteY34295"/>
              </a:cxn>
              <a:cxn ang="0">
                <a:pos x="connsiteX34296" y="connsiteY34296"/>
              </a:cxn>
              <a:cxn ang="0">
                <a:pos x="connsiteX34297" y="connsiteY34297"/>
              </a:cxn>
              <a:cxn ang="0">
                <a:pos x="connsiteX34298" y="connsiteY34298"/>
              </a:cxn>
              <a:cxn ang="0">
                <a:pos x="connsiteX34299" y="connsiteY34299"/>
              </a:cxn>
              <a:cxn ang="0">
                <a:pos x="connsiteX34300" y="connsiteY34300"/>
              </a:cxn>
              <a:cxn ang="0">
                <a:pos x="connsiteX34301" y="connsiteY34301"/>
              </a:cxn>
              <a:cxn ang="0">
                <a:pos x="connsiteX34302" y="connsiteY34302"/>
              </a:cxn>
              <a:cxn ang="0">
                <a:pos x="connsiteX34303" y="connsiteY34303"/>
              </a:cxn>
              <a:cxn ang="0">
                <a:pos x="connsiteX34304" y="connsiteY34304"/>
              </a:cxn>
              <a:cxn ang="0">
                <a:pos x="connsiteX34305" y="connsiteY34305"/>
              </a:cxn>
              <a:cxn ang="0">
                <a:pos x="connsiteX34306" y="connsiteY34306"/>
              </a:cxn>
              <a:cxn ang="0">
                <a:pos x="connsiteX34307" y="connsiteY34307"/>
              </a:cxn>
              <a:cxn ang="0">
                <a:pos x="connsiteX34308" y="connsiteY34308"/>
              </a:cxn>
              <a:cxn ang="0">
                <a:pos x="connsiteX34309" y="connsiteY34309"/>
              </a:cxn>
              <a:cxn ang="0">
                <a:pos x="connsiteX34310" y="connsiteY34310"/>
              </a:cxn>
              <a:cxn ang="0">
                <a:pos x="connsiteX34311" y="connsiteY34311"/>
              </a:cxn>
              <a:cxn ang="0">
                <a:pos x="connsiteX34312" y="connsiteY34312"/>
              </a:cxn>
              <a:cxn ang="0">
                <a:pos x="connsiteX34313" y="connsiteY34313"/>
              </a:cxn>
              <a:cxn ang="0">
                <a:pos x="connsiteX34314" y="connsiteY34314"/>
              </a:cxn>
              <a:cxn ang="0">
                <a:pos x="connsiteX34315" y="connsiteY34315"/>
              </a:cxn>
              <a:cxn ang="0">
                <a:pos x="connsiteX34316" y="connsiteY34316"/>
              </a:cxn>
              <a:cxn ang="0">
                <a:pos x="connsiteX34317" y="connsiteY34317"/>
              </a:cxn>
              <a:cxn ang="0">
                <a:pos x="connsiteX34318" y="connsiteY34318"/>
              </a:cxn>
              <a:cxn ang="0">
                <a:pos x="connsiteX34319" y="connsiteY34319"/>
              </a:cxn>
              <a:cxn ang="0">
                <a:pos x="connsiteX34320" y="connsiteY34320"/>
              </a:cxn>
              <a:cxn ang="0">
                <a:pos x="connsiteX34321" y="connsiteY34321"/>
              </a:cxn>
              <a:cxn ang="0">
                <a:pos x="connsiteX34322" y="connsiteY34322"/>
              </a:cxn>
              <a:cxn ang="0">
                <a:pos x="connsiteX34323" y="connsiteY34323"/>
              </a:cxn>
              <a:cxn ang="0">
                <a:pos x="connsiteX34324" y="connsiteY34324"/>
              </a:cxn>
              <a:cxn ang="0">
                <a:pos x="connsiteX34325" y="connsiteY34325"/>
              </a:cxn>
              <a:cxn ang="0">
                <a:pos x="connsiteX34326" y="connsiteY34326"/>
              </a:cxn>
              <a:cxn ang="0">
                <a:pos x="connsiteX34327" y="connsiteY34327"/>
              </a:cxn>
              <a:cxn ang="0">
                <a:pos x="connsiteX34328" y="connsiteY34328"/>
              </a:cxn>
              <a:cxn ang="0">
                <a:pos x="connsiteX34329" y="connsiteY34329"/>
              </a:cxn>
              <a:cxn ang="0">
                <a:pos x="connsiteX34330" y="connsiteY34330"/>
              </a:cxn>
              <a:cxn ang="0">
                <a:pos x="connsiteX34331" y="connsiteY34331"/>
              </a:cxn>
              <a:cxn ang="0">
                <a:pos x="connsiteX34332" y="connsiteY34332"/>
              </a:cxn>
              <a:cxn ang="0">
                <a:pos x="connsiteX34333" y="connsiteY34333"/>
              </a:cxn>
              <a:cxn ang="0">
                <a:pos x="connsiteX34334" y="connsiteY34334"/>
              </a:cxn>
              <a:cxn ang="0">
                <a:pos x="connsiteX34335" y="connsiteY34335"/>
              </a:cxn>
              <a:cxn ang="0">
                <a:pos x="connsiteX34336" y="connsiteY34336"/>
              </a:cxn>
              <a:cxn ang="0">
                <a:pos x="connsiteX34337" y="connsiteY34337"/>
              </a:cxn>
              <a:cxn ang="0">
                <a:pos x="connsiteX34338" y="connsiteY34338"/>
              </a:cxn>
              <a:cxn ang="0">
                <a:pos x="connsiteX34339" y="connsiteY34339"/>
              </a:cxn>
              <a:cxn ang="0">
                <a:pos x="connsiteX34340" y="connsiteY34340"/>
              </a:cxn>
              <a:cxn ang="0">
                <a:pos x="connsiteX34341" y="connsiteY34341"/>
              </a:cxn>
              <a:cxn ang="0">
                <a:pos x="connsiteX34342" y="connsiteY34342"/>
              </a:cxn>
              <a:cxn ang="0">
                <a:pos x="connsiteX34343" y="connsiteY34343"/>
              </a:cxn>
              <a:cxn ang="0">
                <a:pos x="connsiteX34344" y="connsiteY34344"/>
              </a:cxn>
              <a:cxn ang="0">
                <a:pos x="connsiteX34345" y="connsiteY34345"/>
              </a:cxn>
              <a:cxn ang="0">
                <a:pos x="connsiteX34346" y="connsiteY34346"/>
              </a:cxn>
              <a:cxn ang="0">
                <a:pos x="connsiteX34347" y="connsiteY34347"/>
              </a:cxn>
              <a:cxn ang="0">
                <a:pos x="connsiteX34348" y="connsiteY34348"/>
              </a:cxn>
              <a:cxn ang="0">
                <a:pos x="connsiteX34349" y="connsiteY34349"/>
              </a:cxn>
              <a:cxn ang="0">
                <a:pos x="connsiteX34350" y="connsiteY34350"/>
              </a:cxn>
              <a:cxn ang="0">
                <a:pos x="connsiteX34351" y="connsiteY34351"/>
              </a:cxn>
              <a:cxn ang="0">
                <a:pos x="connsiteX34352" y="connsiteY34352"/>
              </a:cxn>
              <a:cxn ang="0">
                <a:pos x="connsiteX34353" y="connsiteY34353"/>
              </a:cxn>
              <a:cxn ang="0">
                <a:pos x="connsiteX34354" y="connsiteY34354"/>
              </a:cxn>
              <a:cxn ang="0">
                <a:pos x="connsiteX34355" y="connsiteY34355"/>
              </a:cxn>
              <a:cxn ang="0">
                <a:pos x="connsiteX34356" y="connsiteY34356"/>
              </a:cxn>
              <a:cxn ang="0">
                <a:pos x="connsiteX34357" y="connsiteY34357"/>
              </a:cxn>
              <a:cxn ang="0">
                <a:pos x="connsiteX34358" y="connsiteY34358"/>
              </a:cxn>
              <a:cxn ang="0">
                <a:pos x="connsiteX34359" y="connsiteY34359"/>
              </a:cxn>
              <a:cxn ang="0">
                <a:pos x="connsiteX34360" y="connsiteY34360"/>
              </a:cxn>
              <a:cxn ang="0">
                <a:pos x="connsiteX34361" y="connsiteY34361"/>
              </a:cxn>
              <a:cxn ang="0">
                <a:pos x="connsiteX34362" y="connsiteY34362"/>
              </a:cxn>
              <a:cxn ang="0">
                <a:pos x="connsiteX34363" y="connsiteY34363"/>
              </a:cxn>
              <a:cxn ang="0">
                <a:pos x="connsiteX34364" y="connsiteY34364"/>
              </a:cxn>
              <a:cxn ang="0">
                <a:pos x="connsiteX34365" y="connsiteY34365"/>
              </a:cxn>
              <a:cxn ang="0">
                <a:pos x="connsiteX34366" y="connsiteY34366"/>
              </a:cxn>
              <a:cxn ang="0">
                <a:pos x="connsiteX34367" y="connsiteY34367"/>
              </a:cxn>
              <a:cxn ang="0">
                <a:pos x="connsiteX34368" y="connsiteY34368"/>
              </a:cxn>
              <a:cxn ang="0">
                <a:pos x="connsiteX34369" y="connsiteY34369"/>
              </a:cxn>
              <a:cxn ang="0">
                <a:pos x="connsiteX34370" y="connsiteY34370"/>
              </a:cxn>
              <a:cxn ang="0">
                <a:pos x="connsiteX34371" y="connsiteY34371"/>
              </a:cxn>
              <a:cxn ang="0">
                <a:pos x="connsiteX34372" y="connsiteY34372"/>
              </a:cxn>
              <a:cxn ang="0">
                <a:pos x="connsiteX34373" y="connsiteY34373"/>
              </a:cxn>
              <a:cxn ang="0">
                <a:pos x="connsiteX34374" y="connsiteY34374"/>
              </a:cxn>
              <a:cxn ang="0">
                <a:pos x="connsiteX34375" y="connsiteY34375"/>
              </a:cxn>
              <a:cxn ang="0">
                <a:pos x="connsiteX34376" y="connsiteY34376"/>
              </a:cxn>
              <a:cxn ang="0">
                <a:pos x="connsiteX34377" y="connsiteY34377"/>
              </a:cxn>
              <a:cxn ang="0">
                <a:pos x="connsiteX34378" y="connsiteY34378"/>
              </a:cxn>
              <a:cxn ang="0">
                <a:pos x="connsiteX34379" y="connsiteY34379"/>
              </a:cxn>
              <a:cxn ang="0">
                <a:pos x="connsiteX34380" y="connsiteY34380"/>
              </a:cxn>
              <a:cxn ang="0">
                <a:pos x="connsiteX34381" y="connsiteY34381"/>
              </a:cxn>
              <a:cxn ang="0">
                <a:pos x="connsiteX34382" y="connsiteY34382"/>
              </a:cxn>
              <a:cxn ang="0">
                <a:pos x="connsiteX34383" y="connsiteY34383"/>
              </a:cxn>
              <a:cxn ang="0">
                <a:pos x="connsiteX34384" y="connsiteY34384"/>
              </a:cxn>
              <a:cxn ang="0">
                <a:pos x="connsiteX34385" y="connsiteY34385"/>
              </a:cxn>
              <a:cxn ang="0">
                <a:pos x="connsiteX34386" y="connsiteY34386"/>
              </a:cxn>
              <a:cxn ang="0">
                <a:pos x="connsiteX34387" y="connsiteY34387"/>
              </a:cxn>
              <a:cxn ang="0">
                <a:pos x="connsiteX34388" y="connsiteY34388"/>
              </a:cxn>
              <a:cxn ang="0">
                <a:pos x="connsiteX34389" y="connsiteY34389"/>
              </a:cxn>
              <a:cxn ang="0">
                <a:pos x="connsiteX34390" y="connsiteY34390"/>
              </a:cxn>
              <a:cxn ang="0">
                <a:pos x="connsiteX34391" y="connsiteY34391"/>
              </a:cxn>
              <a:cxn ang="0">
                <a:pos x="connsiteX34392" y="connsiteY34392"/>
              </a:cxn>
              <a:cxn ang="0">
                <a:pos x="connsiteX34393" y="connsiteY34393"/>
              </a:cxn>
              <a:cxn ang="0">
                <a:pos x="connsiteX34394" y="connsiteY34394"/>
              </a:cxn>
              <a:cxn ang="0">
                <a:pos x="connsiteX34395" y="connsiteY34395"/>
              </a:cxn>
              <a:cxn ang="0">
                <a:pos x="connsiteX34396" y="connsiteY34396"/>
              </a:cxn>
              <a:cxn ang="0">
                <a:pos x="connsiteX34397" y="connsiteY34397"/>
              </a:cxn>
              <a:cxn ang="0">
                <a:pos x="connsiteX34398" y="connsiteY34398"/>
              </a:cxn>
              <a:cxn ang="0">
                <a:pos x="connsiteX34399" y="connsiteY34399"/>
              </a:cxn>
              <a:cxn ang="0">
                <a:pos x="connsiteX34400" y="connsiteY34400"/>
              </a:cxn>
              <a:cxn ang="0">
                <a:pos x="connsiteX34401" y="connsiteY34401"/>
              </a:cxn>
              <a:cxn ang="0">
                <a:pos x="connsiteX34402" y="connsiteY34402"/>
              </a:cxn>
              <a:cxn ang="0">
                <a:pos x="connsiteX34403" y="connsiteY34403"/>
              </a:cxn>
              <a:cxn ang="0">
                <a:pos x="connsiteX34404" y="connsiteY34404"/>
              </a:cxn>
              <a:cxn ang="0">
                <a:pos x="connsiteX34405" y="connsiteY34405"/>
              </a:cxn>
              <a:cxn ang="0">
                <a:pos x="connsiteX34406" y="connsiteY34406"/>
              </a:cxn>
              <a:cxn ang="0">
                <a:pos x="connsiteX34407" y="connsiteY34407"/>
              </a:cxn>
              <a:cxn ang="0">
                <a:pos x="connsiteX34408" y="connsiteY34408"/>
              </a:cxn>
              <a:cxn ang="0">
                <a:pos x="connsiteX34409" y="connsiteY34409"/>
              </a:cxn>
              <a:cxn ang="0">
                <a:pos x="connsiteX34410" y="connsiteY34410"/>
              </a:cxn>
              <a:cxn ang="0">
                <a:pos x="connsiteX34411" y="connsiteY34411"/>
              </a:cxn>
              <a:cxn ang="0">
                <a:pos x="connsiteX34412" y="connsiteY34412"/>
              </a:cxn>
              <a:cxn ang="0">
                <a:pos x="connsiteX34413" y="connsiteY34413"/>
              </a:cxn>
              <a:cxn ang="0">
                <a:pos x="connsiteX34414" y="connsiteY34414"/>
              </a:cxn>
              <a:cxn ang="0">
                <a:pos x="connsiteX34415" y="connsiteY34415"/>
              </a:cxn>
              <a:cxn ang="0">
                <a:pos x="connsiteX34416" y="connsiteY34416"/>
              </a:cxn>
              <a:cxn ang="0">
                <a:pos x="connsiteX34417" y="connsiteY34417"/>
              </a:cxn>
              <a:cxn ang="0">
                <a:pos x="connsiteX34418" y="connsiteY34418"/>
              </a:cxn>
              <a:cxn ang="0">
                <a:pos x="connsiteX34419" y="connsiteY34419"/>
              </a:cxn>
              <a:cxn ang="0">
                <a:pos x="connsiteX34420" y="connsiteY34420"/>
              </a:cxn>
              <a:cxn ang="0">
                <a:pos x="connsiteX34421" y="connsiteY34421"/>
              </a:cxn>
              <a:cxn ang="0">
                <a:pos x="connsiteX34422" y="connsiteY34422"/>
              </a:cxn>
              <a:cxn ang="0">
                <a:pos x="connsiteX34423" y="connsiteY34423"/>
              </a:cxn>
              <a:cxn ang="0">
                <a:pos x="connsiteX34424" y="connsiteY34424"/>
              </a:cxn>
              <a:cxn ang="0">
                <a:pos x="connsiteX34425" y="connsiteY34425"/>
              </a:cxn>
              <a:cxn ang="0">
                <a:pos x="connsiteX34426" y="connsiteY34426"/>
              </a:cxn>
              <a:cxn ang="0">
                <a:pos x="connsiteX34427" y="connsiteY34427"/>
              </a:cxn>
              <a:cxn ang="0">
                <a:pos x="connsiteX34428" y="connsiteY34428"/>
              </a:cxn>
              <a:cxn ang="0">
                <a:pos x="connsiteX34429" y="connsiteY34429"/>
              </a:cxn>
              <a:cxn ang="0">
                <a:pos x="connsiteX34430" y="connsiteY34430"/>
              </a:cxn>
              <a:cxn ang="0">
                <a:pos x="connsiteX34431" y="connsiteY34431"/>
              </a:cxn>
              <a:cxn ang="0">
                <a:pos x="connsiteX34432" y="connsiteY34432"/>
              </a:cxn>
              <a:cxn ang="0">
                <a:pos x="connsiteX34433" y="connsiteY34433"/>
              </a:cxn>
              <a:cxn ang="0">
                <a:pos x="connsiteX34434" y="connsiteY34434"/>
              </a:cxn>
              <a:cxn ang="0">
                <a:pos x="connsiteX34435" y="connsiteY34435"/>
              </a:cxn>
              <a:cxn ang="0">
                <a:pos x="connsiteX34436" y="connsiteY34436"/>
              </a:cxn>
              <a:cxn ang="0">
                <a:pos x="connsiteX34437" y="connsiteY34437"/>
              </a:cxn>
              <a:cxn ang="0">
                <a:pos x="connsiteX34438" y="connsiteY34438"/>
              </a:cxn>
              <a:cxn ang="0">
                <a:pos x="connsiteX34439" y="connsiteY34439"/>
              </a:cxn>
              <a:cxn ang="0">
                <a:pos x="connsiteX34440" y="connsiteY34440"/>
              </a:cxn>
              <a:cxn ang="0">
                <a:pos x="connsiteX34441" y="connsiteY34441"/>
              </a:cxn>
              <a:cxn ang="0">
                <a:pos x="connsiteX34442" y="connsiteY34442"/>
              </a:cxn>
              <a:cxn ang="0">
                <a:pos x="connsiteX34443" y="connsiteY34443"/>
              </a:cxn>
              <a:cxn ang="0">
                <a:pos x="connsiteX34444" y="connsiteY34444"/>
              </a:cxn>
              <a:cxn ang="0">
                <a:pos x="connsiteX34445" y="connsiteY34445"/>
              </a:cxn>
              <a:cxn ang="0">
                <a:pos x="connsiteX34446" y="connsiteY34446"/>
              </a:cxn>
              <a:cxn ang="0">
                <a:pos x="connsiteX34447" y="connsiteY34447"/>
              </a:cxn>
              <a:cxn ang="0">
                <a:pos x="connsiteX34448" y="connsiteY34448"/>
              </a:cxn>
              <a:cxn ang="0">
                <a:pos x="connsiteX34449" y="connsiteY34449"/>
              </a:cxn>
              <a:cxn ang="0">
                <a:pos x="connsiteX34450" y="connsiteY34450"/>
              </a:cxn>
              <a:cxn ang="0">
                <a:pos x="connsiteX34451" y="connsiteY34451"/>
              </a:cxn>
              <a:cxn ang="0">
                <a:pos x="connsiteX34452" y="connsiteY34452"/>
              </a:cxn>
              <a:cxn ang="0">
                <a:pos x="connsiteX34453" y="connsiteY34453"/>
              </a:cxn>
              <a:cxn ang="0">
                <a:pos x="connsiteX34454" y="connsiteY34454"/>
              </a:cxn>
              <a:cxn ang="0">
                <a:pos x="connsiteX34455" y="connsiteY34455"/>
              </a:cxn>
              <a:cxn ang="0">
                <a:pos x="connsiteX34456" y="connsiteY34456"/>
              </a:cxn>
              <a:cxn ang="0">
                <a:pos x="connsiteX34457" y="connsiteY34457"/>
              </a:cxn>
              <a:cxn ang="0">
                <a:pos x="connsiteX34458" y="connsiteY34458"/>
              </a:cxn>
              <a:cxn ang="0">
                <a:pos x="connsiteX34459" y="connsiteY34459"/>
              </a:cxn>
              <a:cxn ang="0">
                <a:pos x="connsiteX34460" y="connsiteY34460"/>
              </a:cxn>
              <a:cxn ang="0">
                <a:pos x="connsiteX34461" y="connsiteY34461"/>
              </a:cxn>
              <a:cxn ang="0">
                <a:pos x="connsiteX34462" y="connsiteY34462"/>
              </a:cxn>
              <a:cxn ang="0">
                <a:pos x="connsiteX34463" y="connsiteY34463"/>
              </a:cxn>
              <a:cxn ang="0">
                <a:pos x="connsiteX34464" y="connsiteY34464"/>
              </a:cxn>
              <a:cxn ang="0">
                <a:pos x="connsiteX34465" y="connsiteY34465"/>
              </a:cxn>
              <a:cxn ang="0">
                <a:pos x="connsiteX34466" y="connsiteY34466"/>
              </a:cxn>
              <a:cxn ang="0">
                <a:pos x="connsiteX34467" y="connsiteY34467"/>
              </a:cxn>
              <a:cxn ang="0">
                <a:pos x="connsiteX34468" y="connsiteY34468"/>
              </a:cxn>
              <a:cxn ang="0">
                <a:pos x="connsiteX34469" y="connsiteY34469"/>
              </a:cxn>
              <a:cxn ang="0">
                <a:pos x="connsiteX34470" y="connsiteY34470"/>
              </a:cxn>
              <a:cxn ang="0">
                <a:pos x="connsiteX34471" y="connsiteY34471"/>
              </a:cxn>
              <a:cxn ang="0">
                <a:pos x="connsiteX34472" y="connsiteY34472"/>
              </a:cxn>
              <a:cxn ang="0">
                <a:pos x="connsiteX34473" y="connsiteY34473"/>
              </a:cxn>
              <a:cxn ang="0">
                <a:pos x="connsiteX34474" y="connsiteY34474"/>
              </a:cxn>
              <a:cxn ang="0">
                <a:pos x="connsiteX34475" y="connsiteY34475"/>
              </a:cxn>
              <a:cxn ang="0">
                <a:pos x="connsiteX34476" y="connsiteY34476"/>
              </a:cxn>
              <a:cxn ang="0">
                <a:pos x="connsiteX34477" y="connsiteY34477"/>
              </a:cxn>
              <a:cxn ang="0">
                <a:pos x="connsiteX34478" y="connsiteY34478"/>
              </a:cxn>
              <a:cxn ang="0">
                <a:pos x="connsiteX34479" y="connsiteY34479"/>
              </a:cxn>
              <a:cxn ang="0">
                <a:pos x="connsiteX34480" y="connsiteY34480"/>
              </a:cxn>
              <a:cxn ang="0">
                <a:pos x="connsiteX34481" y="connsiteY34481"/>
              </a:cxn>
              <a:cxn ang="0">
                <a:pos x="connsiteX34482" y="connsiteY34482"/>
              </a:cxn>
              <a:cxn ang="0">
                <a:pos x="connsiteX34483" y="connsiteY34483"/>
              </a:cxn>
              <a:cxn ang="0">
                <a:pos x="connsiteX34484" y="connsiteY34484"/>
              </a:cxn>
              <a:cxn ang="0">
                <a:pos x="connsiteX34485" y="connsiteY34485"/>
              </a:cxn>
              <a:cxn ang="0">
                <a:pos x="connsiteX34486" y="connsiteY34486"/>
              </a:cxn>
              <a:cxn ang="0">
                <a:pos x="connsiteX34487" y="connsiteY34487"/>
              </a:cxn>
              <a:cxn ang="0">
                <a:pos x="connsiteX34488" y="connsiteY34488"/>
              </a:cxn>
              <a:cxn ang="0">
                <a:pos x="connsiteX34489" y="connsiteY34489"/>
              </a:cxn>
              <a:cxn ang="0">
                <a:pos x="connsiteX34490" y="connsiteY34490"/>
              </a:cxn>
              <a:cxn ang="0">
                <a:pos x="connsiteX34491" y="connsiteY34491"/>
              </a:cxn>
              <a:cxn ang="0">
                <a:pos x="connsiteX34492" y="connsiteY34492"/>
              </a:cxn>
              <a:cxn ang="0">
                <a:pos x="connsiteX34493" y="connsiteY34493"/>
              </a:cxn>
              <a:cxn ang="0">
                <a:pos x="connsiteX34494" y="connsiteY34494"/>
              </a:cxn>
              <a:cxn ang="0">
                <a:pos x="connsiteX34495" y="connsiteY34495"/>
              </a:cxn>
              <a:cxn ang="0">
                <a:pos x="connsiteX34496" y="connsiteY34496"/>
              </a:cxn>
              <a:cxn ang="0">
                <a:pos x="connsiteX34497" y="connsiteY34497"/>
              </a:cxn>
              <a:cxn ang="0">
                <a:pos x="connsiteX34498" y="connsiteY34498"/>
              </a:cxn>
              <a:cxn ang="0">
                <a:pos x="connsiteX34499" y="connsiteY34499"/>
              </a:cxn>
              <a:cxn ang="0">
                <a:pos x="connsiteX34500" y="connsiteY34500"/>
              </a:cxn>
              <a:cxn ang="0">
                <a:pos x="connsiteX34501" y="connsiteY34501"/>
              </a:cxn>
              <a:cxn ang="0">
                <a:pos x="connsiteX34502" y="connsiteY34502"/>
              </a:cxn>
              <a:cxn ang="0">
                <a:pos x="connsiteX34503" y="connsiteY34503"/>
              </a:cxn>
              <a:cxn ang="0">
                <a:pos x="connsiteX34504" y="connsiteY34504"/>
              </a:cxn>
              <a:cxn ang="0">
                <a:pos x="connsiteX34505" y="connsiteY34505"/>
              </a:cxn>
              <a:cxn ang="0">
                <a:pos x="connsiteX34506" y="connsiteY34506"/>
              </a:cxn>
              <a:cxn ang="0">
                <a:pos x="connsiteX34507" y="connsiteY34507"/>
              </a:cxn>
              <a:cxn ang="0">
                <a:pos x="connsiteX34508" y="connsiteY34508"/>
              </a:cxn>
              <a:cxn ang="0">
                <a:pos x="connsiteX34509" y="connsiteY34509"/>
              </a:cxn>
              <a:cxn ang="0">
                <a:pos x="connsiteX34510" y="connsiteY34510"/>
              </a:cxn>
              <a:cxn ang="0">
                <a:pos x="connsiteX34511" y="connsiteY34511"/>
              </a:cxn>
              <a:cxn ang="0">
                <a:pos x="connsiteX34512" y="connsiteY34512"/>
              </a:cxn>
              <a:cxn ang="0">
                <a:pos x="connsiteX34513" y="connsiteY34513"/>
              </a:cxn>
              <a:cxn ang="0">
                <a:pos x="connsiteX34514" y="connsiteY34514"/>
              </a:cxn>
              <a:cxn ang="0">
                <a:pos x="connsiteX34515" y="connsiteY34515"/>
              </a:cxn>
              <a:cxn ang="0">
                <a:pos x="connsiteX34516" y="connsiteY34516"/>
              </a:cxn>
              <a:cxn ang="0">
                <a:pos x="connsiteX34517" y="connsiteY34517"/>
              </a:cxn>
              <a:cxn ang="0">
                <a:pos x="connsiteX34518" y="connsiteY34518"/>
              </a:cxn>
              <a:cxn ang="0">
                <a:pos x="connsiteX34519" y="connsiteY34519"/>
              </a:cxn>
              <a:cxn ang="0">
                <a:pos x="connsiteX34520" y="connsiteY34520"/>
              </a:cxn>
              <a:cxn ang="0">
                <a:pos x="connsiteX34521" y="connsiteY34521"/>
              </a:cxn>
              <a:cxn ang="0">
                <a:pos x="connsiteX34522" y="connsiteY34522"/>
              </a:cxn>
              <a:cxn ang="0">
                <a:pos x="connsiteX34523" y="connsiteY34523"/>
              </a:cxn>
              <a:cxn ang="0">
                <a:pos x="connsiteX34524" y="connsiteY34524"/>
              </a:cxn>
              <a:cxn ang="0">
                <a:pos x="connsiteX34525" y="connsiteY34525"/>
              </a:cxn>
              <a:cxn ang="0">
                <a:pos x="connsiteX34526" y="connsiteY34526"/>
              </a:cxn>
              <a:cxn ang="0">
                <a:pos x="connsiteX34527" y="connsiteY34527"/>
              </a:cxn>
              <a:cxn ang="0">
                <a:pos x="connsiteX34528" y="connsiteY34528"/>
              </a:cxn>
              <a:cxn ang="0">
                <a:pos x="connsiteX34529" y="connsiteY34529"/>
              </a:cxn>
              <a:cxn ang="0">
                <a:pos x="connsiteX34530" y="connsiteY34530"/>
              </a:cxn>
              <a:cxn ang="0">
                <a:pos x="connsiteX34531" y="connsiteY34531"/>
              </a:cxn>
              <a:cxn ang="0">
                <a:pos x="connsiteX34532" y="connsiteY34532"/>
              </a:cxn>
              <a:cxn ang="0">
                <a:pos x="connsiteX34533" y="connsiteY34533"/>
              </a:cxn>
              <a:cxn ang="0">
                <a:pos x="connsiteX34534" y="connsiteY34534"/>
              </a:cxn>
              <a:cxn ang="0">
                <a:pos x="connsiteX34535" y="connsiteY34535"/>
              </a:cxn>
              <a:cxn ang="0">
                <a:pos x="connsiteX34536" y="connsiteY34536"/>
              </a:cxn>
              <a:cxn ang="0">
                <a:pos x="connsiteX34537" y="connsiteY34537"/>
              </a:cxn>
              <a:cxn ang="0">
                <a:pos x="connsiteX34538" y="connsiteY34538"/>
              </a:cxn>
              <a:cxn ang="0">
                <a:pos x="connsiteX34539" y="connsiteY34539"/>
              </a:cxn>
              <a:cxn ang="0">
                <a:pos x="connsiteX34540" y="connsiteY34540"/>
              </a:cxn>
              <a:cxn ang="0">
                <a:pos x="connsiteX34541" y="connsiteY34541"/>
              </a:cxn>
              <a:cxn ang="0">
                <a:pos x="connsiteX34542" y="connsiteY34542"/>
              </a:cxn>
              <a:cxn ang="0">
                <a:pos x="connsiteX34543" y="connsiteY34543"/>
              </a:cxn>
              <a:cxn ang="0">
                <a:pos x="connsiteX34544" y="connsiteY34544"/>
              </a:cxn>
              <a:cxn ang="0">
                <a:pos x="connsiteX34545" y="connsiteY34545"/>
              </a:cxn>
              <a:cxn ang="0">
                <a:pos x="connsiteX34546" y="connsiteY34546"/>
              </a:cxn>
              <a:cxn ang="0">
                <a:pos x="connsiteX34547" y="connsiteY34547"/>
              </a:cxn>
              <a:cxn ang="0">
                <a:pos x="connsiteX34548" y="connsiteY34548"/>
              </a:cxn>
              <a:cxn ang="0">
                <a:pos x="connsiteX34549" y="connsiteY34549"/>
              </a:cxn>
              <a:cxn ang="0">
                <a:pos x="connsiteX34550" y="connsiteY34550"/>
              </a:cxn>
              <a:cxn ang="0">
                <a:pos x="connsiteX34551" y="connsiteY34551"/>
              </a:cxn>
              <a:cxn ang="0">
                <a:pos x="connsiteX34552" y="connsiteY34552"/>
              </a:cxn>
              <a:cxn ang="0">
                <a:pos x="connsiteX34553" y="connsiteY34553"/>
              </a:cxn>
              <a:cxn ang="0">
                <a:pos x="connsiteX34554" y="connsiteY34554"/>
              </a:cxn>
              <a:cxn ang="0">
                <a:pos x="connsiteX34555" y="connsiteY34555"/>
              </a:cxn>
              <a:cxn ang="0">
                <a:pos x="connsiteX34556" y="connsiteY34556"/>
              </a:cxn>
              <a:cxn ang="0">
                <a:pos x="connsiteX34557" y="connsiteY34557"/>
              </a:cxn>
              <a:cxn ang="0">
                <a:pos x="connsiteX34558" y="connsiteY34558"/>
              </a:cxn>
              <a:cxn ang="0">
                <a:pos x="connsiteX34559" y="connsiteY34559"/>
              </a:cxn>
              <a:cxn ang="0">
                <a:pos x="connsiteX34560" y="connsiteY34560"/>
              </a:cxn>
              <a:cxn ang="0">
                <a:pos x="connsiteX34561" y="connsiteY34561"/>
              </a:cxn>
              <a:cxn ang="0">
                <a:pos x="connsiteX34562" y="connsiteY34562"/>
              </a:cxn>
              <a:cxn ang="0">
                <a:pos x="connsiteX34563" y="connsiteY34563"/>
              </a:cxn>
              <a:cxn ang="0">
                <a:pos x="connsiteX34564" y="connsiteY34564"/>
              </a:cxn>
              <a:cxn ang="0">
                <a:pos x="connsiteX34565" y="connsiteY34565"/>
              </a:cxn>
              <a:cxn ang="0">
                <a:pos x="connsiteX34566" y="connsiteY34566"/>
              </a:cxn>
              <a:cxn ang="0">
                <a:pos x="connsiteX34567" y="connsiteY34567"/>
              </a:cxn>
              <a:cxn ang="0">
                <a:pos x="connsiteX34568" y="connsiteY34568"/>
              </a:cxn>
              <a:cxn ang="0">
                <a:pos x="connsiteX34569" y="connsiteY34569"/>
              </a:cxn>
              <a:cxn ang="0">
                <a:pos x="connsiteX34570" y="connsiteY34570"/>
              </a:cxn>
              <a:cxn ang="0">
                <a:pos x="connsiteX34571" y="connsiteY34571"/>
              </a:cxn>
              <a:cxn ang="0">
                <a:pos x="connsiteX34572" y="connsiteY34572"/>
              </a:cxn>
              <a:cxn ang="0">
                <a:pos x="connsiteX34573" y="connsiteY34573"/>
              </a:cxn>
              <a:cxn ang="0">
                <a:pos x="connsiteX34574" y="connsiteY34574"/>
              </a:cxn>
              <a:cxn ang="0">
                <a:pos x="connsiteX34575" y="connsiteY34575"/>
              </a:cxn>
              <a:cxn ang="0">
                <a:pos x="connsiteX34576" y="connsiteY34576"/>
              </a:cxn>
              <a:cxn ang="0">
                <a:pos x="connsiteX34577" y="connsiteY34577"/>
              </a:cxn>
              <a:cxn ang="0">
                <a:pos x="connsiteX34578" y="connsiteY34578"/>
              </a:cxn>
              <a:cxn ang="0">
                <a:pos x="connsiteX34579" y="connsiteY34579"/>
              </a:cxn>
              <a:cxn ang="0">
                <a:pos x="connsiteX34580" y="connsiteY34580"/>
              </a:cxn>
              <a:cxn ang="0">
                <a:pos x="connsiteX34581" y="connsiteY34581"/>
              </a:cxn>
              <a:cxn ang="0">
                <a:pos x="connsiteX34582" y="connsiteY34582"/>
              </a:cxn>
              <a:cxn ang="0">
                <a:pos x="connsiteX34583" y="connsiteY34583"/>
              </a:cxn>
              <a:cxn ang="0">
                <a:pos x="connsiteX34584" y="connsiteY34584"/>
              </a:cxn>
              <a:cxn ang="0">
                <a:pos x="connsiteX34585" y="connsiteY34585"/>
              </a:cxn>
              <a:cxn ang="0">
                <a:pos x="connsiteX34586" y="connsiteY34586"/>
              </a:cxn>
              <a:cxn ang="0">
                <a:pos x="connsiteX34587" y="connsiteY34587"/>
              </a:cxn>
              <a:cxn ang="0">
                <a:pos x="connsiteX34588" y="connsiteY34588"/>
              </a:cxn>
              <a:cxn ang="0">
                <a:pos x="connsiteX34589" y="connsiteY34589"/>
              </a:cxn>
              <a:cxn ang="0">
                <a:pos x="connsiteX34590" y="connsiteY34590"/>
              </a:cxn>
              <a:cxn ang="0">
                <a:pos x="connsiteX34591" y="connsiteY34591"/>
              </a:cxn>
              <a:cxn ang="0">
                <a:pos x="connsiteX34592" y="connsiteY34592"/>
              </a:cxn>
              <a:cxn ang="0">
                <a:pos x="connsiteX34593" y="connsiteY34593"/>
              </a:cxn>
              <a:cxn ang="0">
                <a:pos x="connsiteX34594" y="connsiteY34594"/>
              </a:cxn>
              <a:cxn ang="0">
                <a:pos x="connsiteX34595" y="connsiteY34595"/>
              </a:cxn>
              <a:cxn ang="0">
                <a:pos x="connsiteX34596" y="connsiteY34596"/>
              </a:cxn>
              <a:cxn ang="0">
                <a:pos x="connsiteX34597" y="connsiteY34597"/>
              </a:cxn>
              <a:cxn ang="0">
                <a:pos x="connsiteX34598" y="connsiteY34598"/>
              </a:cxn>
              <a:cxn ang="0">
                <a:pos x="connsiteX34599" y="connsiteY34599"/>
              </a:cxn>
              <a:cxn ang="0">
                <a:pos x="connsiteX34600" y="connsiteY34600"/>
              </a:cxn>
              <a:cxn ang="0">
                <a:pos x="connsiteX34601" y="connsiteY34601"/>
              </a:cxn>
              <a:cxn ang="0">
                <a:pos x="connsiteX34602" y="connsiteY34602"/>
              </a:cxn>
              <a:cxn ang="0">
                <a:pos x="connsiteX34603" y="connsiteY34603"/>
              </a:cxn>
              <a:cxn ang="0">
                <a:pos x="connsiteX34604" y="connsiteY34604"/>
              </a:cxn>
              <a:cxn ang="0">
                <a:pos x="connsiteX34605" y="connsiteY34605"/>
              </a:cxn>
              <a:cxn ang="0">
                <a:pos x="connsiteX34606" y="connsiteY34606"/>
              </a:cxn>
              <a:cxn ang="0">
                <a:pos x="connsiteX34607" y="connsiteY34607"/>
              </a:cxn>
              <a:cxn ang="0">
                <a:pos x="connsiteX34608" y="connsiteY34608"/>
              </a:cxn>
              <a:cxn ang="0">
                <a:pos x="connsiteX34609" y="connsiteY34609"/>
              </a:cxn>
              <a:cxn ang="0">
                <a:pos x="connsiteX34610" y="connsiteY34610"/>
              </a:cxn>
              <a:cxn ang="0">
                <a:pos x="connsiteX34611" y="connsiteY34611"/>
              </a:cxn>
              <a:cxn ang="0">
                <a:pos x="connsiteX34612" y="connsiteY34612"/>
              </a:cxn>
              <a:cxn ang="0">
                <a:pos x="connsiteX34613" y="connsiteY34613"/>
              </a:cxn>
              <a:cxn ang="0">
                <a:pos x="connsiteX34614" y="connsiteY34614"/>
              </a:cxn>
              <a:cxn ang="0">
                <a:pos x="connsiteX34615" y="connsiteY34615"/>
              </a:cxn>
              <a:cxn ang="0">
                <a:pos x="connsiteX34616" y="connsiteY34616"/>
              </a:cxn>
              <a:cxn ang="0">
                <a:pos x="connsiteX34617" y="connsiteY34617"/>
              </a:cxn>
              <a:cxn ang="0">
                <a:pos x="connsiteX34618" y="connsiteY34618"/>
              </a:cxn>
              <a:cxn ang="0">
                <a:pos x="connsiteX34619" y="connsiteY34619"/>
              </a:cxn>
              <a:cxn ang="0">
                <a:pos x="connsiteX34620" y="connsiteY34620"/>
              </a:cxn>
              <a:cxn ang="0">
                <a:pos x="connsiteX34621" y="connsiteY34621"/>
              </a:cxn>
              <a:cxn ang="0">
                <a:pos x="connsiteX34622" y="connsiteY34622"/>
              </a:cxn>
              <a:cxn ang="0">
                <a:pos x="connsiteX34623" y="connsiteY34623"/>
              </a:cxn>
              <a:cxn ang="0">
                <a:pos x="connsiteX34624" y="connsiteY34624"/>
              </a:cxn>
              <a:cxn ang="0">
                <a:pos x="connsiteX34625" y="connsiteY34625"/>
              </a:cxn>
              <a:cxn ang="0">
                <a:pos x="connsiteX34626" y="connsiteY34626"/>
              </a:cxn>
              <a:cxn ang="0">
                <a:pos x="connsiteX34627" y="connsiteY34627"/>
              </a:cxn>
              <a:cxn ang="0">
                <a:pos x="connsiteX34628" y="connsiteY34628"/>
              </a:cxn>
              <a:cxn ang="0">
                <a:pos x="connsiteX34629" y="connsiteY34629"/>
              </a:cxn>
              <a:cxn ang="0">
                <a:pos x="connsiteX34630" y="connsiteY34630"/>
              </a:cxn>
              <a:cxn ang="0">
                <a:pos x="connsiteX34631" y="connsiteY34631"/>
              </a:cxn>
              <a:cxn ang="0">
                <a:pos x="connsiteX34632" y="connsiteY34632"/>
              </a:cxn>
              <a:cxn ang="0">
                <a:pos x="connsiteX34633" y="connsiteY34633"/>
              </a:cxn>
              <a:cxn ang="0">
                <a:pos x="connsiteX34634" y="connsiteY34634"/>
              </a:cxn>
              <a:cxn ang="0">
                <a:pos x="connsiteX34635" y="connsiteY34635"/>
              </a:cxn>
              <a:cxn ang="0">
                <a:pos x="connsiteX34636" y="connsiteY34636"/>
              </a:cxn>
              <a:cxn ang="0">
                <a:pos x="connsiteX34637" y="connsiteY34637"/>
              </a:cxn>
              <a:cxn ang="0">
                <a:pos x="connsiteX34638" y="connsiteY34638"/>
              </a:cxn>
              <a:cxn ang="0">
                <a:pos x="connsiteX34639" y="connsiteY34639"/>
              </a:cxn>
              <a:cxn ang="0">
                <a:pos x="connsiteX34640" y="connsiteY34640"/>
              </a:cxn>
              <a:cxn ang="0">
                <a:pos x="connsiteX34641" y="connsiteY34641"/>
              </a:cxn>
              <a:cxn ang="0">
                <a:pos x="connsiteX34642" y="connsiteY34642"/>
              </a:cxn>
              <a:cxn ang="0">
                <a:pos x="connsiteX34643" y="connsiteY34643"/>
              </a:cxn>
              <a:cxn ang="0">
                <a:pos x="connsiteX34644" y="connsiteY34644"/>
              </a:cxn>
              <a:cxn ang="0">
                <a:pos x="connsiteX34645" y="connsiteY34645"/>
              </a:cxn>
              <a:cxn ang="0">
                <a:pos x="connsiteX34646" y="connsiteY34646"/>
              </a:cxn>
              <a:cxn ang="0">
                <a:pos x="connsiteX34647" y="connsiteY34647"/>
              </a:cxn>
              <a:cxn ang="0">
                <a:pos x="connsiteX34648" y="connsiteY34648"/>
              </a:cxn>
              <a:cxn ang="0">
                <a:pos x="connsiteX34649" y="connsiteY34649"/>
              </a:cxn>
              <a:cxn ang="0">
                <a:pos x="connsiteX34650" y="connsiteY34650"/>
              </a:cxn>
              <a:cxn ang="0">
                <a:pos x="connsiteX34651" y="connsiteY34651"/>
              </a:cxn>
              <a:cxn ang="0">
                <a:pos x="connsiteX34652" y="connsiteY34652"/>
              </a:cxn>
              <a:cxn ang="0">
                <a:pos x="connsiteX34653" y="connsiteY34653"/>
              </a:cxn>
              <a:cxn ang="0">
                <a:pos x="connsiteX34654" y="connsiteY34654"/>
              </a:cxn>
              <a:cxn ang="0">
                <a:pos x="connsiteX34655" y="connsiteY34655"/>
              </a:cxn>
              <a:cxn ang="0">
                <a:pos x="connsiteX34656" y="connsiteY34656"/>
              </a:cxn>
              <a:cxn ang="0">
                <a:pos x="connsiteX34657" y="connsiteY34657"/>
              </a:cxn>
              <a:cxn ang="0">
                <a:pos x="connsiteX34658" y="connsiteY34658"/>
              </a:cxn>
              <a:cxn ang="0">
                <a:pos x="connsiteX34659" y="connsiteY34659"/>
              </a:cxn>
              <a:cxn ang="0">
                <a:pos x="connsiteX34660" y="connsiteY34660"/>
              </a:cxn>
              <a:cxn ang="0">
                <a:pos x="connsiteX34661" y="connsiteY34661"/>
              </a:cxn>
              <a:cxn ang="0">
                <a:pos x="connsiteX34662" y="connsiteY34662"/>
              </a:cxn>
              <a:cxn ang="0">
                <a:pos x="connsiteX34663" y="connsiteY34663"/>
              </a:cxn>
              <a:cxn ang="0">
                <a:pos x="connsiteX34664" y="connsiteY34664"/>
              </a:cxn>
              <a:cxn ang="0">
                <a:pos x="connsiteX34665" y="connsiteY34665"/>
              </a:cxn>
              <a:cxn ang="0">
                <a:pos x="connsiteX34666" y="connsiteY34666"/>
              </a:cxn>
              <a:cxn ang="0">
                <a:pos x="connsiteX34667" y="connsiteY34667"/>
              </a:cxn>
              <a:cxn ang="0">
                <a:pos x="connsiteX34668" y="connsiteY34668"/>
              </a:cxn>
              <a:cxn ang="0">
                <a:pos x="connsiteX34669" y="connsiteY34669"/>
              </a:cxn>
              <a:cxn ang="0">
                <a:pos x="connsiteX34670" y="connsiteY34670"/>
              </a:cxn>
              <a:cxn ang="0">
                <a:pos x="connsiteX34671" y="connsiteY34671"/>
              </a:cxn>
              <a:cxn ang="0">
                <a:pos x="connsiteX34672" y="connsiteY34672"/>
              </a:cxn>
              <a:cxn ang="0">
                <a:pos x="connsiteX34673" y="connsiteY34673"/>
              </a:cxn>
              <a:cxn ang="0">
                <a:pos x="connsiteX34674" y="connsiteY34674"/>
              </a:cxn>
              <a:cxn ang="0">
                <a:pos x="connsiteX34675" y="connsiteY34675"/>
              </a:cxn>
              <a:cxn ang="0">
                <a:pos x="connsiteX34676" y="connsiteY34676"/>
              </a:cxn>
              <a:cxn ang="0">
                <a:pos x="connsiteX34677" y="connsiteY34677"/>
              </a:cxn>
              <a:cxn ang="0">
                <a:pos x="connsiteX34678" y="connsiteY34678"/>
              </a:cxn>
              <a:cxn ang="0">
                <a:pos x="connsiteX34679" y="connsiteY34679"/>
              </a:cxn>
              <a:cxn ang="0">
                <a:pos x="connsiteX34680" y="connsiteY34680"/>
              </a:cxn>
              <a:cxn ang="0">
                <a:pos x="connsiteX34681" y="connsiteY34681"/>
              </a:cxn>
              <a:cxn ang="0">
                <a:pos x="connsiteX34682" y="connsiteY34682"/>
              </a:cxn>
              <a:cxn ang="0">
                <a:pos x="connsiteX34683" y="connsiteY34683"/>
              </a:cxn>
              <a:cxn ang="0">
                <a:pos x="connsiteX34684" y="connsiteY34684"/>
              </a:cxn>
              <a:cxn ang="0">
                <a:pos x="connsiteX34685" y="connsiteY34685"/>
              </a:cxn>
              <a:cxn ang="0">
                <a:pos x="connsiteX34686" y="connsiteY34686"/>
              </a:cxn>
              <a:cxn ang="0">
                <a:pos x="connsiteX34687" y="connsiteY34687"/>
              </a:cxn>
              <a:cxn ang="0">
                <a:pos x="connsiteX34688" y="connsiteY34688"/>
              </a:cxn>
              <a:cxn ang="0">
                <a:pos x="connsiteX34689" y="connsiteY34689"/>
              </a:cxn>
              <a:cxn ang="0">
                <a:pos x="connsiteX34690" y="connsiteY34690"/>
              </a:cxn>
              <a:cxn ang="0">
                <a:pos x="connsiteX34691" y="connsiteY34691"/>
              </a:cxn>
              <a:cxn ang="0">
                <a:pos x="connsiteX34692" y="connsiteY34692"/>
              </a:cxn>
              <a:cxn ang="0">
                <a:pos x="connsiteX34693" y="connsiteY34693"/>
              </a:cxn>
              <a:cxn ang="0">
                <a:pos x="connsiteX34694" y="connsiteY34694"/>
              </a:cxn>
              <a:cxn ang="0">
                <a:pos x="connsiteX34695" y="connsiteY34695"/>
              </a:cxn>
              <a:cxn ang="0">
                <a:pos x="connsiteX34696" y="connsiteY34696"/>
              </a:cxn>
              <a:cxn ang="0">
                <a:pos x="connsiteX34697" y="connsiteY34697"/>
              </a:cxn>
              <a:cxn ang="0">
                <a:pos x="connsiteX34698" y="connsiteY34698"/>
              </a:cxn>
              <a:cxn ang="0">
                <a:pos x="connsiteX34699" y="connsiteY34699"/>
              </a:cxn>
              <a:cxn ang="0">
                <a:pos x="connsiteX34700" y="connsiteY34700"/>
              </a:cxn>
              <a:cxn ang="0">
                <a:pos x="connsiteX34701" y="connsiteY34701"/>
              </a:cxn>
              <a:cxn ang="0">
                <a:pos x="connsiteX34702" y="connsiteY34702"/>
              </a:cxn>
              <a:cxn ang="0">
                <a:pos x="connsiteX34703" y="connsiteY34703"/>
              </a:cxn>
              <a:cxn ang="0">
                <a:pos x="connsiteX34704" y="connsiteY34704"/>
              </a:cxn>
              <a:cxn ang="0">
                <a:pos x="connsiteX34705" y="connsiteY34705"/>
              </a:cxn>
              <a:cxn ang="0">
                <a:pos x="connsiteX34706" y="connsiteY34706"/>
              </a:cxn>
              <a:cxn ang="0">
                <a:pos x="connsiteX34707" y="connsiteY34707"/>
              </a:cxn>
              <a:cxn ang="0">
                <a:pos x="connsiteX34708" y="connsiteY34708"/>
              </a:cxn>
              <a:cxn ang="0">
                <a:pos x="connsiteX34709" y="connsiteY34709"/>
              </a:cxn>
              <a:cxn ang="0">
                <a:pos x="connsiteX34710" y="connsiteY34710"/>
              </a:cxn>
              <a:cxn ang="0">
                <a:pos x="connsiteX34711" y="connsiteY34711"/>
              </a:cxn>
              <a:cxn ang="0">
                <a:pos x="connsiteX34712" y="connsiteY34712"/>
              </a:cxn>
              <a:cxn ang="0">
                <a:pos x="connsiteX34713" y="connsiteY34713"/>
              </a:cxn>
              <a:cxn ang="0">
                <a:pos x="connsiteX34714" y="connsiteY34714"/>
              </a:cxn>
              <a:cxn ang="0">
                <a:pos x="connsiteX34715" y="connsiteY34715"/>
              </a:cxn>
              <a:cxn ang="0">
                <a:pos x="connsiteX34716" y="connsiteY34716"/>
              </a:cxn>
              <a:cxn ang="0">
                <a:pos x="connsiteX34717" y="connsiteY34717"/>
              </a:cxn>
              <a:cxn ang="0">
                <a:pos x="connsiteX34718" y="connsiteY34718"/>
              </a:cxn>
              <a:cxn ang="0">
                <a:pos x="connsiteX34719" y="connsiteY34719"/>
              </a:cxn>
              <a:cxn ang="0">
                <a:pos x="connsiteX34720" y="connsiteY34720"/>
              </a:cxn>
              <a:cxn ang="0">
                <a:pos x="connsiteX34721" y="connsiteY34721"/>
              </a:cxn>
              <a:cxn ang="0">
                <a:pos x="connsiteX34722" y="connsiteY34722"/>
              </a:cxn>
              <a:cxn ang="0">
                <a:pos x="connsiteX34723" y="connsiteY34723"/>
              </a:cxn>
              <a:cxn ang="0">
                <a:pos x="connsiteX34724" y="connsiteY34724"/>
              </a:cxn>
              <a:cxn ang="0">
                <a:pos x="connsiteX34725" y="connsiteY34725"/>
              </a:cxn>
              <a:cxn ang="0">
                <a:pos x="connsiteX34726" y="connsiteY34726"/>
              </a:cxn>
              <a:cxn ang="0">
                <a:pos x="connsiteX34727" y="connsiteY34727"/>
              </a:cxn>
              <a:cxn ang="0">
                <a:pos x="connsiteX34728" y="connsiteY34728"/>
              </a:cxn>
              <a:cxn ang="0">
                <a:pos x="connsiteX34729" y="connsiteY34729"/>
              </a:cxn>
              <a:cxn ang="0">
                <a:pos x="connsiteX34730" y="connsiteY34730"/>
              </a:cxn>
              <a:cxn ang="0">
                <a:pos x="connsiteX34731" y="connsiteY34731"/>
              </a:cxn>
              <a:cxn ang="0">
                <a:pos x="connsiteX34732" y="connsiteY34732"/>
              </a:cxn>
              <a:cxn ang="0">
                <a:pos x="connsiteX34733" y="connsiteY34733"/>
              </a:cxn>
              <a:cxn ang="0">
                <a:pos x="connsiteX34734" y="connsiteY34734"/>
              </a:cxn>
              <a:cxn ang="0">
                <a:pos x="connsiteX34735" y="connsiteY34735"/>
              </a:cxn>
              <a:cxn ang="0">
                <a:pos x="connsiteX34736" y="connsiteY34736"/>
              </a:cxn>
              <a:cxn ang="0">
                <a:pos x="connsiteX34737" y="connsiteY34737"/>
              </a:cxn>
              <a:cxn ang="0">
                <a:pos x="connsiteX34738" y="connsiteY34738"/>
              </a:cxn>
              <a:cxn ang="0">
                <a:pos x="connsiteX34739" y="connsiteY34739"/>
              </a:cxn>
              <a:cxn ang="0">
                <a:pos x="connsiteX34740" y="connsiteY34740"/>
              </a:cxn>
              <a:cxn ang="0">
                <a:pos x="connsiteX34741" y="connsiteY34741"/>
              </a:cxn>
              <a:cxn ang="0">
                <a:pos x="connsiteX34742" y="connsiteY34742"/>
              </a:cxn>
              <a:cxn ang="0">
                <a:pos x="connsiteX34743" y="connsiteY34743"/>
              </a:cxn>
              <a:cxn ang="0">
                <a:pos x="connsiteX34744" y="connsiteY34744"/>
              </a:cxn>
              <a:cxn ang="0">
                <a:pos x="connsiteX34745" y="connsiteY34745"/>
              </a:cxn>
              <a:cxn ang="0">
                <a:pos x="connsiteX34746" y="connsiteY34746"/>
              </a:cxn>
              <a:cxn ang="0">
                <a:pos x="connsiteX34747" y="connsiteY34747"/>
              </a:cxn>
              <a:cxn ang="0">
                <a:pos x="connsiteX34748" y="connsiteY34748"/>
              </a:cxn>
              <a:cxn ang="0">
                <a:pos x="connsiteX34749" y="connsiteY34749"/>
              </a:cxn>
              <a:cxn ang="0">
                <a:pos x="connsiteX34750" y="connsiteY34750"/>
              </a:cxn>
              <a:cxn ang="0">
                <a:pos x="connsiteX34751" y="connsiteY34751"/>
              </a:cxn>
              <a:cxn ang="0">
                <a:pos x="connsiteX34752" y="connsiteY34752"/>
              </a:cxn>
              <a:cxn ang="0">
                <a:pos x="connsiteX34753" y="connsiteY34753"/>
              </a:cxn>
              <a:cxn ang="0">
                <a:pos x="connsiteX34754" y="connsiteY34754"/>
              </a:cxn>
              <a:cxn ang="0">
                <a:pos x="connsiteX34755" y="connsiteY34755"/>
              </a:cxn>
              <a:cxn ang="0">
                <a:pos x="connsiteX34756" y="connsiteY34756"/>
              </a:cxn>
              <a:cxn ang="0">
                <a:pos x="connsiteX34757" y="connsiteY34757"/>
              </a:cxn>
              <a:cxn ang="0">
                <a:pos x="connsiteX34758" y="connsiteY34758"/>
              </a:cxn>
              <a:cxn ang="0">
                <a:pos x="connsiteX34759" y="connsiteY34759"/>
              </a:cxn>
              <a:cxn ang="0">
                <a:pos x="connsiteX34760" y="connsiteY34760"/>
              </a:cxn>
              <a:cxn ang="0">
                <a:pos x="connsiteX34761" y="connsiteY34761"/>
              </a:cxn>
              <a:cxn ang="0">
                <a:pos x="connsiteX34762" y="connsiteY34762"/>
              </a:cxn>
              <a:cxn ang="0">
                <a:pos x="connsiteX34763" y="connsiteY34763"/>
              </a:cxn>
              <a:cxn ang="0">
                <a:pos x="connsiteX34764" y="connsiteY34764"/>
              </a:cxn>
              <a:cxn ang="0">
                <a:pos x="connsiteX34765" y="connsiteY34765"/>
              </a:cxn>
              <a:cxn ang="0">
                <a:pos x="connsiteX34766" y="connsiteY34766"/>
              </a:cxn>
              <a:cxn ang="0">
                <a:pos x="connsiteX34767" y="connsiteY34767"/>
              </a:cxn>
              <a:cxn ang="0">
                <a:pos x="connsiteX34768" y="connsiteY34768"/>
              </a:cxn>
              <a:cxn ang="0">
                <a:pos x="connsiteX34769" y="connsiteY34769"/>
              </a:cxn>
              <a:cxn ang="0">
                <a:pos x="connsiteX34770" y="connsiteY34770"/>
              </a:cxn>
              <a:cxn ang="0">
                <a:pos x="connsiteX34771" y="connsiteY34771"/>
              </a:cxn>
              <a:cxn ang="0">
                <a:pos x="connsiteX34772" y="connsiteY34772"/>
              </a:cxn>
              <a:cxn ang="0">
                <a:pos x="connsiteX34773" y="connsiteY34773"/>
              </a:cxn>
              <a:cxn ang="0">
                <a:pos x="connsiteX34774" y="connsiteY34774"/>
              </a:cxn>
              <a:cxn ang="0">
                <a:pos x="connsiteX34775" y="connsiteY34775"/>
              </a:cxn>
              <a:cxn ang="0">
                <a:pos x="connsiteX34776" y="connsiteY34776"/>
              </a:cxn>
              <a:cxn ang="0">
                <a:pos x="connsiteX34777" y="connsiteY34777"/>
              </a:cxn>
              <a:cxn ang="0">
                <a:pos x="connsiteX34778" y="connsiteY34778"/>
              </a:cxn>
              <a:cxn ang="0">
                <a:pos x="connsiteX34779" y="connsiteY34779"/>
              </a:cxn>
              <a:cxn ang="0">
                <a:pos x="connsiteX34780" y="connsiteY34780"/>
              </a:cxn>
              <a:cxn ang="0">
                <a:pos x="connsiteX34781" y="connsiteY34781"/>
              </a:cxn>
              <a:cxn ang="0">
                <a:pos x="connsiteX34782" y="connsiteY34782"/>
              </a:cxn>
              <a:cxn ang="0">
                <a:pos x="connsiteX34783" y="connsiteY34783"/>
              </a:cxn>
              <a:cxn ang="0">
                <a:pos x="connsiteX34784" y="connsiteY34784"/>
              </a:cxn>
              <a:cxn ang="0">
                <a:pos x="connsiteX34785" y="connsiteY34785"/>
              </a:cxn>
              <a:cxn ang="0">
                <a:pos x="connsiteX34786" y="connsiteY34786"/>
              </a:cxn>
              <a:cxn ang="0">
                <a:pos x="connsiteX34787" y="connsiteY34787"/>
              </a:cxn>
              <a:cxn ang="0">
                <a:pos x="connsiteX34788" y="connsiteY34788"/>
              </a:cxn>
              <a:cxn ang="0">
                <a:pos x="connsiteX34789" y="connsiteY34789"/>
              </a:cxn>
              <a:cxn ang="0">
                <a:pos x="connsiteX34790" y="connsiteY34790"/>
              </a:cxn>
              <a:cxn ang="0">
                <a:pos x="connsiteX34791" y="connsiteY34791"/>
              </a:cxn>
              <a:cxn ang="0">
                <a:pos x="connsiteX34792" y="connsiteY34792"/>
              </a:cxn>
              <a:cxn ang="0">
                <a:pos x="connsiteX34793" y="connsiteY34793"/>
              </a:cxn>
              <a:cxn ang="0">
                <a:pos x="connsiteX34794" y="connsiteY34794"/>
              </a:cxn>
              <a:cxn ang="0">
                <a:pos x="connsiteX34795" y="connsiteY34795"/>
              </a:cxn>
              <a:cxn ang="0">
                <a:pos x="connsiteX34796" y="connsiteY34796"/>
              </a:cxn>
              <a:cxn ang="0">
                <a:pos x="connsiteX34797" y="connsiteY34797"/>
              </a:cxn>
              <a:cxn ang="0">
                <a:pos x="connsiteX34798" y="connsiteY34798"/>
              </a:cxn>
              <a:cxn ang="0">
                <a:pos x="connsiteX34799" y="connsiteY34799"/>
              </a:cxn>
              <a:cxn ang="0">
                <a:pos x="connsiteX34800" y="connsiteY34800"/>
              </a:cxn>
              <a:cxn ang="0">
                <a:pos x="connsiteX34801" y="connsiteY34801"/>
              </a:cxn>
              <a:cxn ang="0">
                <a:pos x="connsiteX34802" y="connsiteY34802"/>
              </a:cxn>
              <a:cxn ang="0">
                <a:pos x="connsiteX34803" y="connsiteY34803"/>
              </a:cxn>
              <a:cxn ang="0">
                <a:pos x="connsiteX34804" y="connsiteY34804"/>
              </a:cxn>
              <a:cxn ang="0">
                <a:pos x="connsiteX34805" y="connsiteY34805"/>
              </a:cxn>
              <a:cxn ang="0">
                <a:pos x="connsiteX34806" y="connsiteY34806"/>
              </a:cxn>
              <a:cxn ang="0">
                <a:pos x="connsiteX34807" y="connsiteY34807"/>
              </a:cxn>
              <a:cxn ang="0">
                <a:pos x="connsiteX34808" y="connsiteY34808"/>
              </a:cxn>
              <a:cxn ang="0">
                <a:pos x="connsiteX34809" y="connsiteY34809"/>
              </a:cxn>
              <a:cxn ang="0">
                <a:pos x="connsiteX34810" y="connsiteY34810"/>
              </a:cxn>
              <a:cxn ang="0">
                <a:pos x="connsiteX34811" y="connsiteY34811"/>
              </a:cxn>
              <a:cxn ang="0">
                <a:pos x="connsiteX34812" y="connsiteY34812"/>
              </a:cxn>
              <a:cxn ang="0">
                <a:pos x="connsiteX34813" y="connsiteY34813"/>
              </a:cxn>
              <a:cxn ang="0">
                <a:pos x="connsiteX34814" y="connsiteY34814"/>
              </a:cxn>
              <a:cxn ang="0">
                <a:pos x="connsiteX34815" y="connsiteY34815"/>
              </a:cxn>
              <a:cxn ang="0">
                <a:pos x="connsiteX34816" y="connsiteY34816"/>
              </a:cxn>
              <a:cxn ang="0">
                <a:pos x="connsiteX34817" y="connsiteY34817"/>
              </a:cxn>
              <a:cxn ang="0">
                <a:pos x="connsiteX34818" y="connsiteY34818"/>
              </a:cxn>
              <a:cxn ang="0">
                <a:pos x="connsiteX34819" y="connsiteY34819"/>
              </a:cxn>
              <a:cxn ang="0">
                <a:pos x="connsiteX34820" y="connsiteY34820"/>
              </a:cxn>
              <a:cxn ang="0">
                <a:pos x="connsiteX34821" y="connsiteY34821"/>
              </a:cxn>
              <a:cxn ang="0">
                <a:pos x="connsiteX34822" y="connsiteY34822"/>
              </a:cxn>
              <a:cxn ang="0">
                <a:pos x="connsiteX34823" y="connsiteY34823"/>
              </a:cxn>
              <a:cxn ang="0">
                <a:pos x="connsiteX34824" y="connsiteY34824"/>
              </a:cxn>
              <a:cxn ang="0">
                <a:pos x="connsiteX34825" y="connsiteY34825"/>
              </a:cxn>
              <a:cxn ang="0">
                <a:pos x="connsiteX34826" y="connsiteY34826"/>
              </a:cxn>
              <a:cxn ang="0">
                <a:pos x="connsiteX34827" y="connsiteY34827"/>
              </a:cxn>
              <a:cxn ang="0">
                <a:pos x="connsiteX34828" y="connsiteY34828"/>
              </a:cxn>
              <a:cxn ang="0">
                <a:pos x="connsiteX34829" y="connsiteY34829"/>
              </a:cxn>
              <a:cxn ang="0">
                <a:pos x="connsiteX34830" y="connsiteY34830"/>
              </a:cxn>
              <a:cxn ang="0">
                <a:pos x="connsiteX34831" y="connsiteY34831"/>
              </a:cxn>
              <a:cxn ang="0">
                <a:pos x="connsiteX34832" y="connsiteY34832"/>
              </a:cxn>
              <a:cxn ang="0">
                <a:pos x="connsiteX34833" y="connsiteY34833"/>
              </a:cxn>
              <a:cxn ang="0">
                <a:pos x="connsiteX34834" y="connsiteY34834"/>
              </a:cxn>
              <a:cxn ang="0">
                <a:pos x="connsiteX34835" y="connsiteY34835"/>
              </a:cxn>
              <a:cxn ang="0">
                <a:pos x="connsiteX34836" y="connsiteY34836"/>
              </a:cxn>
              <a:cxn ang="0">
                <a:pos x="connsiteX34837" y="connsiteY34837"/>
              </a:cxn>
              <a:cxn ang="0">
                <a:pos x="connsiteX34838" y="connsiteY34838"/>
              </a:cxn>
              <a:cxn ang="0">
                <a:pos x="connsiteX34839" y="connsiteY34839"/>
              </a:cxn>
              <a:cxn ang="0">
                <a:pos x="connsiteX34840" y="connsiteY34840"/>
              </a:cxn>
              <a:cxn ang="0">
                <a:pos x="connsiteX34841" y="connsiteY34841"/>
              </a:cxn>
              <a:cxn ang="0">
                <a:pos x="connsiteX34842" y="connsiteY34842"/>
              </a:cxn>
              <a:cxn ang="0">
                <a:pos x="connsiteX34843" y="connsiteY34843"/>
              </a:cxn>
              <a:cxn ang="0">
                <a:pos x="connsiteX34844" y="connsiteY34844"/>
              </a:cxn>
              <a:cxn ang="0">
                <a:pos x="connsiteX34845" y="connsiteY34845"/>
              </a:cxn>
              <a:cxn ang="0">
                <a:pos x="connsiteX34846" y="connsiteY34846"/>
              </a:cxn>
              <a:cxn ang="0">
                <a:pos x="connsiteX34847" y="connsiteY34847"/>
              </a:cxn>
              <a:cxn ang="0">
                <a:pos x="connsiteX34848" y="connsiteY34848"/>
              </a:cxn>
              <a:cxn ang="0">
                <a:pos x="connsiteX34849" y="connsiteY34849"/>
              </a:cxn>
              <a:cxn ang="0">
                <a:pos x="connsiteX34850" y="connsiteY34850"/>
              </a:cxn>
              <a:cxn ang="0">
                <a:pos x="connsiteX34851" y="connsiteY34851"/>
              </a:cxn>
              <a:cxn ang="0">
                <a:pos x="connsiteX34852" y="connsiteY34852"/>
              </a:cxn>
              <a:cxn ang="0">
                <a:pos x="connsiteX34853" y="connsiteY34853"/>
              </a:cxn>
              <a:cxn ang="0">
                <a:pos x="connsiteX34854" y="connsiteY34854"/>
              </a:cxn>
              <a:cxn ang="0">
                <a:pos x="connsiteX34855" y="connsiteY34855"/>
              </a:cxn>
              <a:cxn ang="0">
                <a:pos x="connsiteX34856" y="connsiteY34856"/>
              </a:cxn>
              <a:cxn ang="0">
                <a:pos x="connsiteX34857" y="connsiteY34857"/>
              </a:cxn>
              <a:cxn ang="0">
                <a:pos x="connsiteX34858" y="connsiteY34858"/>
              </a:cxn>
              <a:cxn ang="0">
                <a:pos x="connsiteX34859" y="connsiteY34859"/>
              </a:cxn>
              <a:cxn ang="0">
                <a:pos x="connsiteX34860" y="connsiteY34860"/>
              </a:cxn>
              <a:cxn ang="0">
                <a:pos x="connsiteX34861" y="connsiteY34861"/>
              </a:cxn>
              <a:cxn ang="0">
                <a:pos x="connsiteX34862" y="connsiteY34862"/>
              </a:cxn>
              <a:cxn ang="0">
                <a:pos x="connsiteX34863" y="connsiteY34863"/>
              </a:cxn>
              <a:cxn ang="0">
                <a:pos x="connsiteX34864" y="connsiteY34864"/>
              </a:cxn>
              <a:cxn ang="0">
                <a:pos x="connsiteX34865" y="connsiteY34865"/>
              </a:cxn>
              <a:cxn ang="0">
                <a:pos x="connsiteX34866" y="connsiteY34866"/>
              </a:cxn>
              <a:cxn ang="0">
                <a:pos x="connsiteX34867" y="connsiteY34867"/>
              </a:cxn>
              <a:cxn ang="0">
                <a:pos x="connsiteX34868" y="connsiteY34868"/>
              </a:cxn>
              <a:cxn ang="0">
                <a:pos x="connsiteX34869" y="connsiteY34869"/>
              </a:cxn>
              <a:cxn ang="0">
                <a:pos x="connsiteX34870" y="connsiteY34870"/>
              </a:cxn>
              <a:cxn ang="0">
                <a:pos x="connsiteX34871" y="connsiteY34871"/>
              </a:cxn>
              <a:cxn ang="0">
                <a:pos x="connsiteX34872" y="connsiteY34872"/>
              </a:cxn>
              <a:cxn ang="0">
                <a:pos x="connsiteX34873" y="connsiteY34873"/>
              </a:cxn>
              <a:cxn ang="0">
                <a:pos x="connsiteX34874" y="connsiteY34874"/>
              </a:cxn>
              <a:cxn ang="0">
                <a:pos x="connsiteX34875" y="connsiteY34875"/>
              </a:cxn>
              <a:cxn ang="0">
                <a:pos x="connsiteX34876" y="connsiteY34876"/>
              </a:cxn>
              <a:cxn ang="0">
                <a:pos x="connsiteX34877" y="connsiteY34877"/>
              </a:cxn>
              <a:cxn ang="0">
                <a:pos x="connsiteX34878" y="connsiteY34878"/>
              </a:cxn>
              <a:cxn ang="0">
                <a:pos x="connsiteX34879" y="connsiteY34879"/>
              </a:cxn>
              <a:cxn ang="0">
                <a:pos x="connsiteX34880" y="connsiteY34880"/>
              </a:cxn>
              <a:cxn ang="0">
                <a:pos x="connsiteX34881" y="connsiteY34881"/>
              </a:cxn>
              <a:cxn ang="0">
                <a:pos x="connsiteX34882" y="connsiteY34882"/>
              </a:cxn>
              <a:cxn ang="0">
                <a:pos x="connsiteX34883" y="connsiteY34883"/>
              </a:cxn>
              <a:cxn ang="0">
                <a:pos x="connsiteX34884" y="connsiteY34884"/>
              </a:cxn>
              <a:cxn ang="0">
                <a:pos x="connsiteX34885" y="connsiteY34885"/>
              </a:cxn>
              <a:cxn ang="0">
                <a:pos x="connsiteX34886" y="connsiteY34886"/>
              </a:cxn>
              <a:cxn ang="0">
                <a:pos x="connsiteX34887" y="connsiteY34887"/>
              </a:cxn>
              <a:cxn ang="0">
                <a:pos x="connsiteX34888" y="connsiteY34888"/>
              </a:cxn>
              <a:cxn ang="0">
                <a:pos x="connsiteX34889" y="connsiteY34889"/>
              </a:cxn>
              <a:cxn ang="0">
                <a:pos x="connsiteX34890" y="connsiteY34890"/>
              </a:cxn>
              <a:cxn ang="0">
                <a:pos x="connsiteX34891" y="connsiteY34891"/>
              </a:cxn>
              <a:cxn ang="0">
                <a:pos x="connsiteX34892" y="connsiteY34892"/>
              </a:cxn>
              <a:cxn ang="0">
                <a:pos x="connsiteX34893" y="connsiteY34893"/>
              </a:cxn>
              <a:cxn ang="0">
                <a:pos x="connsiteX34894" y="connsiteY34894"/>
              </a:cxn>
              <a:cxn ang="0">
                <a:pos x="connsiteX34895" y="connsiteY34895"/>
              </a:cxn>
              <a:cxn ang="0">
                <a:pos x="connsiteX34896" y="connsiteY34896"/>
              </a:cxn>
              <a:cxn ang="0">
                <a:pos x="connsiteX34897" y="connsiteY34897"/>
              </a:cxn>
              <a:cxn ang="0">
                <a:pos x="connsiteX34898" y="connsiteY34898"/>
              </a:cxn>
              <a:cxn ang="0">
                <a:pos x="connsiteX34899" y="connsiteY34899"/>
              </a:cxn>
              <a:cxn ang="0">
                <a:pos x="connsiteX34900" y="connsiteY34900"/>
              </a:cxn>
              <a:cxn ang="0">
                <a:pos x="connsiteX34901" y="connsiteY34901"/>
              </a:cxn>
              <a:cxn ang="0">
                <a:pos x="connsiteX34902" y="connsiteY34902"/>
              </a:cxn>
              <a:cxn ang="0">
                <a:pos x="connsiteX34903" y="connsiteY34903"/>
              </a:cxn>
              <a:cxn ang="0">
                <a:pos x="connsiteX34904" y="connsiteY34904"/>
              </a:cxn>
              <a:cxn ang="0">
                <a:pos x="connsiteX34905" y="connsiteY34905"/>
              </a:cxn>
              <a:cxn ang="0">
                <a:pos x="connsiteX34906" y="connsiteY34906"/>
              </a:cxn>
              <a:cxn ang="0">
                <a:pos x="connsiteX34907" y="connsiteY34907"/>
              </a:cxn>
              <a:cxn ang="0">
                <a:pos x="connsiteX34908" y="connsiteY34908"/>
              </a:cxn>
              <a:cxn ang="0">
                <a:pos x="connsiteX34909" y="connsiteY34909"/>
              </a:cxn>
              <a:cxn ang="0">
                <a:pos x="connsiteX34910" y="connsiteY34910"/>
              </a:cxn>
              <a:cxn ang="0">
                <a:pos x="connsiteX34911" y="connsiteY34911"/>
              </a:cxn>
              <a:cxn ang="0">
                <a:pos x="connsiteX34912" y="connsiteY34912"/>
              </a:cxn>
              <a:cxn ang="0">
                <a:pos x="connsiteX34913" y="connsiteY34913"/>
              </a:cxn>
              <a:cxn ang="0">
                <a:pos x="connsiteX34914" y="connsiteY34914"/>
              </a:cxn>
              <a:cxn ang="0">
                <a:pos x="connsiteX34915" y="connsiteY34915"/>
              </a:cxn>
              <a:cxn ang="0">
                <a:pos x="connsiteX34916" y="connsiteY34916"/>
              </a:cxn>
              <a:cxn ang="0">
                <a:pos x="connsiteX34917" y="connsiteY34917"/>
              </a:cxn>
              <a:cxn ang="0">
                <a:pos x="connsiteX34918" y="connsiteY34918"/>
              </a:cxn>
              <a:cxn ang="0">
                <a:pos x="connsiteX34919" y="connsiteY34919"/>
              </a:cxn>
              <a:cxn ang="0">
                <a:pos x="connsiteX34920" y="connsiteY34920"/>
              </a:cxn>
              <a:cxn ang="0">
                <a:pos x="connsiteX34921" y="connsiteY34921"/>
              </a:cxn>
              <a:cxn ang="0">
                <a:pos x="connsiteX34922" y="connsiteY34922"/>
              </a:cxn>
              <a:cxn ang="0">
                <a:pos x="connsiteX34923" y="connsiteY34923"/>
              </a:cxn>
              <a:cxn ang="0">
                <a:pos x="connsiteX34924" y="connsiteY34924"/>
              </a:cxn>
              <a:cxn ang="0">
                <a:pos x="connsiteX34925" y="connsiteY34925"/>
              </a:cxn>
              <a:cxn ang="0">
                <a:pos x="connsiteX34926" y="connsiteY34926"/>
              </a:cxn>
              <a:cxn ang="0">
                <a:pos x="connsiteX34927" y="connsiteY34927"/>
              </a:cxn>
              <a:cxn ang="0">
                <a:pos x="connsiteX34928" y="connsiteY34928"/>
              </a:cxn>
              <a:cxn ang="0">
                <a:pos x="connsiteX34929" y="connsiteY34929"/>
              </a:cxn>
              <a:cxn ang="0">
                <a:pos x="connsiteX34930" y="connsiteY34930"/>
              </a:cxn>
              <a:cxn ang="0">
                <a:pos x="connsiteX34931" y="connsiteY34931"/>
              </a:cxn>
              <a:cxn ang="0">
                <a:pos x="connsiteX34932" y="connsiteY34932"/>
              </a:cxn>
              <a:cxn ang="0">
                <a:pos x="connsiteX34933" y="connsiteY34933"/>
              </a:cxn>
              <a:cxn ang="0">
                <a:pos x="connsiteX34934" y="connsiteY34934"/>
              </a:cxn>
              <a:cxn ang="0">
                <a:pos x="connsiteX34935" y="connsiteY34935"/>
              </a:cxn>
              <a:cxn ang="0">
                <a:pos x="connsiteX34936" y="connsiteY34936"/>
              </a:cxn>
              <a:cxn ang="0">
                <a:pos x="connsiteX34937" y="connsiteY34937"/>
              </a:cxn>
              <a:cxn ang="0">
                <a:pos x="connsiteX34938" y="connsiteY34938"/>
              </a:cxn>
              <a:cxn ang="0">
                <a:pos x="connsiteX34939" y="connsiteY34939"/>
              </a:cxn>
              <a:cxn ang="0">
                <a:pos x="connsiteX34940" y="connsiteY34940"/>
              </a:cxn>
              <a:cxn ang="0">
                <a:pos x="connsiteX34941" y="connsiteY34941"/>
              </a:cxn>
              <a:cxn ang="0">
                <a:pos x="connsiteX34942" y="connsiteY34942"/>
              </a:cxn>
              <a:cxn ang="0">
                <a:pos x="connsiteX34943" y="connsiteY34943"/>
              </a:cxn>
              <a:cxn ang="0">
                <a:pos x="connsiteX34944" y="connsiteY34944"/>
              </a:cxn>
              <a:cxn ang="0">
                <a:pos x="connsiteX34945" y="connsiteY34945"/>
              </a:cxn>
              <a:cxn ang="0">
                <a:pos x="connsiteX34946" y="connsiteY34946"/>
              </a:cxn>
              <a:cxn ang="0">
                <a:pos x="connsiteX34947" y="connsiteY34947"/>
              </a:cxn>
              <a:cxn ang="0">
                <a:pos x="connsiteX34948" y="connsiteY34948"/>
              </a:cxn>
              <a:cxn ang="0">
                <a:pos x="connsiteX34949" y="connsiteY34949"/>
              </a:cxn>
              <a:cxn ang="0">
                <a:pos x="connsiteX34950" y="connsiteY34950"/>
              </a:cxn>
              <a:cxn ang="0">
                <a:pos x="connsiteX34951" y="connsiteY34951"/>
              </a:cxn>
              <a:cxn ang="0">
                <a:pos x="connsiteX34952" y="connsiteY34952"/>
              </a:cxn>
              <a:cxn ang="0">
                <a:pos x="connsiteX34953" y="connsiteY34953"/>
              </a:cxn>
              <a:cxn ang="0">
                <a:pos x="connsiteX34954" y="connsiteY34954"/>
              </a:cxn>
              <a:cxn ang="0">
                <a:pos x="connsiteX34955" y="connsiteY34955"/>
              </a:cxn>
              <a:cxn ang="0">
                <a:pos x="connsiteX34956" y="connsiteY34956"/>
              </a:cxn>
              <a:cxn ang="0">
                <a:pos x="connsiteX34957" y="connsiteY34957"/>
              </a:cxn>
              <a:cxn ang="0">
                <a:pos x="connsiteX34958" y="connsiteY34958"/>
              </a:cxn>
              <a:cxn ang="0">
                <a:pos x="connsiteX34959" y="connsiteY34959"/>
              </a:cxn>
              <a:cxn ang="0">
                <a:pos x="connsiteX34960" y="connsiteY34960"/>
              </a:cxn>
              <a:cxn ang="0">
                <a:pos x="connsiteX34961" y="connsiteY34961"/>
              </a:cxn>
              <a:cxn ang="0">
                <a:pos x="connsiteX34962" y="connsiteY34962"/>
              </a:cxn>
              <a:cxn ang="0">
                <a:pos x="connsiteX34963" y="connsiteY34963"/>
              </a:cxn>
              <a:cxn ang="0">
                <a:pos x="connsiteX34964" y="connsiteY34964"/>
              </a:cxn>
              <a:cxn ang="0">
                <a:pos x="connsiteX34965" y="connsiteY34965"/>
              </a:cxn>
              <a:cxn ang="0">
                <a:pos x="connsiteX34966" y="connsiteY34966"/>
              </a:cxn>
              <a:cxn ang="0">
                <a:pos x="connsiteX34967" y="connsiteY34967"/>
              </a:cxn>
              <a:cxn ang="0">
                <a:pos x="connsiteX34968" y="connsiteY34968"/>
              </a:cxn>
              <a:cxn ang="0">
                <a:pos x="connsiteX34969" y="connsiteY34969"/>
              </a:cxn>
              <a:cxn ang="0">
                <a:pos x="connsiteX34970" y="connsiteY34970"/>
              </a:cxn>
              <a:cxn ang="0">
                <a:pos x="connsiteX34971" y="connsiteY34971"/>
              </a:cxn>
              <a:cxn ang="0">
                <a:pos x="connsiteX34972" y="connsiteY34972"/>
              </a:cxn>
              <a:cxn ang="0">
                <a:pos x="connsiteX34973" y="connsiteY34973"/>
              </a:cxn>
              <a:cxn ang="0">
                <a:pos x="connsiteX34974" y="connsiteY34974"/>
              </a:cxn>
              <a:cxn ang="0">
                <a:pos x="connsiteX34975" y="connsiteY34975"/>
              </a:cxn>
              <a:cxn ang="0">
                <a:pos x="connsiteX34976" y="connsiteY34976"/>
              </a:cxn>
              <a:cxn ang="0">
                <a:pos x="connsiteX34977" y="connsiteY34977"/>
              </a:cxn>
              <a:cxn ang="0">
                <a:pos x="connsiteX34978" y="connsiteY34978"/>
              </a:cxn>
              <a:cxn ang="0">
                <a:pos x="connsiteX34979" y="connsiteY34979"/>
              </a:cxn>
              <a:cxn ang="0">
                <a:pos x="connsiteX34980" y="connsiteY34980"/>
              </a:cxn>
              <a:cxn ang="0">
                <a:pos x="connsiteX34981" y="connsiteY34981"/>
              </a:cxn>
              <a:cxn ang="0">
                <a:pos x="connsiteX34982" y="connsiteY34982"/>
              </a:cxn>
              <a:cxn ang="0">
                <a:pos x="connsiteX34983" y="connsiteY34983"/>
              </a:cxn>
              <a:cxn ang="0">
                <a:pos x="connsiteX34984" y="connsiteY34984"/>
              </a:cxn>
              <a:cxn ang="0">
                <a:pos x="connsiteX34985" y="connsiteY34985"/>
              </a:cxn>
              <a:cxn ang="0">
                <a:pos x="connsiteX34986" y="connsiteY34986"/>
              </a:cxn>
              <a:cxn ang="0">
                <a:pos x="connsiteX34987" y="connsiteY34987"/>
              </a:cxn>
              <a:cxn ang="0">
                <a:pos x="connsiteX34988" y="connsiteY34988"/>
              </a:cxn>
              <a:cxn ang="0">
                <a:pos x="connsiteX34989" y="connsiteY34989"/>
              </a:cxn>
              <a:cxn ang="0">
                <a:pos x="connsiteX34990" y="connsiteY34990"/>
              </a:cxn>
              <a:cxn ang="0">
                <a:pos x="connsiteX34991" y="connsiteY34991"/>
              </a:cxn>
              <a:cxn ang="0">
                <a:pos x="connsiteX34992" y="connsiteY34992"/>
              </a:cxn>
              <a:cxn ang="0">
                <a:pos x="connsiteX34993" y="connsiteY34993"/>
              </a:cxn>
              <a:cxn ang="0">
                <a:pos x="connsiteX34994" y="connsiteY34994"/>
              </a:cxn>
              <a:cxn ang="0">
                <a:pos x="connsiteX34995" y="connsiteY34995"/>
              </a:cxn>
              <a:cxn ang="0">
                <a:pos x="connsiteX34996" y="connsiteY34996"/>
              </a:cxn>
              <a:cxn ang="0">
                <a:pos x="connsiteX34997" y="connsiteY34997"/>
              </a:cxn>
              <a:cxn ang="0">
                <a:pos x="connsiteX34998" y="connsiteY34998"/>
              </a:cxn>
              <a:cxn ang="0">
                <a:pos x="connsiteX34999" y="connsiteY34999"/>
              </a:cxn>
              <a:cxn ang="0">
                <a:pos x="connsiteX35000" y="connsiteY35000"/>
              </a:cxn>
              <a:cxn ang="0">
                <a:pos x="connsiteX35001" y="connsiteY35001"/>
              </a:cxn>
              <a:cxn ang="0">
                <a:pos x="connsiteX35002" y="connsiteY35002"/>
              </a:cxn>
              <a:cxn ang="0">
                <a:pos x="connsiteX35003" y="connsiteY35003"/>
              </a:cxn>
              <a:cxn ang="0">
                <a:pos x="connsiteX35004" y="connsiteY35004"/>
              </a:cxn>
              <a:cxn ang="0">
                <a:pos x="connsiteX35005" y="connsiteY35005"/>
              </a:cxn>
              <a:cxn ang="0">
                <a:pos x="connsiteX35006" y="connsiteY35006"/>
              </a:cxn>
              <a:cxn ang="0">
                <a:pos x="connsiteX35007" y="connsiteY35007"/>
              </a:cxn>
              <a:cxn ang="0">
                <a:pos x="connsiteX35008" y="connsiteY35008"/>
              </a:cxn>
              <a:cxn ang="0">
                <a:pos x="connsiteX35009" y="connsiteY35009"/>
              </a:cxn>
              <a:cxn ang="0">
                <a:pos x="connsiteX35010" y="connsiteY35010"/>
              </a:cxn>
              <a:cxn ang="0">
                <a:pos x="connsiteX35011" y="connsiteY35011"/>
              </a:cxn>
              <a:cxn ang="0">
                <a:pos x="connsiteX35012" y="connsiteY35012"/>
              </a:cxn>
              <a:cxn ang="0">
                <a:pos x="connsiteX35013" y="connsiteY35013"/>
              </a:cxn>
              <a:cxn ang="0">
                <a:pos x="connsiteX35014" y="connsiteY35014"/>
              </a:cxn>
              <a:cxn ang="0">
                <a:pos x="connsiteX35015" y="connsiteY35015"/>
              </a:cxn>
              <a:cxn ang="0">
                <a:pos x="connsiteX35016" y="connsiteY35016"/>
              </a:cxn>
              <a:cxn ang="0">
                <a:pos x="connsiteX35017" y="connsiteY35017"/>
              </a:cxn>
              <a:cxn ang="0">
                <a:pos x="connsiteX35018" y="connsiteY35018"/>
              </a:cxn>
              <a:cxn ang="0">
                <a:pos x="connsiteX35019" y="connsiteY35019"/>
              </a:cxn>
              <a:cxn ang="0">
                <a:pos x="connsiteX35020" y="connsiteY35020"/>
              </a:cxn>
              <a:cxn ang="0">
                <a:pos x="connsiteX35021" y="connsiteY35021"/>
              </a:cxn>
              <a:cxn ang="0">
                <a:pos x="connsiteX35022" y="connsiteY35022"/>
              </a:cxn>
              <a:cxn ang="0">
                <a:pos x="connsiteX35023" y="connsiteY35023"/>
              </a:cxn>
              <a:cxn ang="0">
                <a:pos x="connsiteX35024" y="connsiteY35024"/>
              </a:cxn>
              <a:cxn ang="0">
                <a:pos x="connsiteX35025" y="connsiteY35025"/>
              </a:cxn>
              <a:cxn ang="0">
                <a:pos x="connsiteX35026" y="connsiteY35026"/>
              </a:cxn>
              <a:cxn ang="0">
                <a:pos x="connsiteX35027" y="connsiteY35027"/>
              </a:cxn>
              <a:cxn ang="0">
                <a:pos x="connsiteX35028" y="connsiteY35028"/>
              </a:cxn>
              <a:cxn ang="0">
                <a:pos x="connsiteX35029" y="connsiteY35029"/>
              </a:cxn>
              <a:cxn ang="0">
                <a:pos x="connsiteX35030" y="connsiteY35030"/>
              </a:cxn>
              <a:cxn ang="0">
                <a:pos x="connsiteX35031" y="connsiteY35031"/>
              </a:cxn>
              <a:cxn ang="0">
                <a:pos x="connsiteX35032" y="connsiteY35032"/>
              </a:cxn>
              <a:cxn ang="0">
                <a:pos x="connsiteX35033" y="connsiteY35033"/>
              </a:cxn>
              <a:cxn ang="0">
                <a:pos x="connsiteX35034" y="connsiteY35034"/>
              </a:cxn>
              <a:cxn ang="0">
                <a:pos x="connsiteX35035" y="connsiteY35035"/>
              </a:cxn>
              <a:cxn ang="0">
                <a:pos x="connsiteX35036" y="connsiteY35036"/>
              </a:cxn>
              <a:cxn ang="0">
                <a:pos x="connsiteX35037" y="connsiteY35037"/>
              </a:cxn>
              <a:cxn ang="0">
                <a:pos x="connsiteX35038" y="connsiteY35038"/>
              </a:cxn>
              <a:cxn ang="0">
                <a:pos x="connsiteX35039" y="connsiteY35039"/>
              </a:cxn>
              <a:cxn ang="0">
                <a:pos x="connsiteX35040" y="connsiteY35040"/>
              </a:cxn>
              <a:cxn ang="0">
                <a:pos x="connsiteX35041" y="connsiteY35041"/>
              </a:cxn>
              <a:cxn ang="0">
                <a:pos x="connsiteX35042" y="connsiteY35042"/>
              </a:cxn>
              <a:cxn ang="0">
                <a:pos x="connsiteX35043" y="connsiteY35043"/>
              </a:cxn>
              <a:cxn ang="0">
                <a:pos x="connsiteX35044" y="connsiteY35044"/>
              </a:cxn>
              <a:cxn ang="0">
                <a:pos x="connsiteX35045" y="connsiteY35045"/>
              </a:cxn>
              <a:cxn ang="0">
                <a:pos x="connsiteX35046" y="connsiteY35046"/>
              </a:cxn>
              <a:cxn ang="0">
                <a:pos x="connsiteX35047" y="connsiteY35047"/>
              </a:cxn>
              <a:cxn ang="0">
                <a:pos x="connsiteX35048" y="connsiteY35048"/>
              </a:cxn>
              <a:cxn ang="0">
                <a:pos x="connsiteX35049" y="connsiteY35049"/>
              </a:cxn>
              <a:cxn ang="0">
                <a:pos x="connsiteX35050" y="connsiteY35050"/>
              </a:cxn>
              <a:cxn ang="0">
                <a:pos x="connsiteX35051" y="connsiteY35051"/>
              </a:cxn>
              <a:cxn ang="0">
                <a:pos x="connsiteX35052" y="connsiteY35052"/>
              </a:cxn>
              <a:cxn ang="0">
                <a:pos x="connsiteX35053" y="connsiteY35053"/>
              </a:cxn>
              <a:cxn ang="0">
                <a:pos x="connsiteX35054" y="connsiteY35054"/>
              </a:cxn>
              <a:cxn ang="0">
                <a:pos x="connsiteX35055" y="connsiteY35055"/>
              </a:cxn>
              <a:cxn ang="0">
                <a:pos x="connsiteX35056" y="connsiteY35056"/>
              </a:cxn>
              <a:cxn ang="0">
                <a:pos x="connsiteX35057" y="connsiteY35057"/>
              </a:cxn>
              <a:cxn ang="0">
                <a:pos x="connsiteX35058" y="connsiteY35058"/>
              </a:cxn>
              <a:cxn ang="0">
                <a:pos x="connsiteX35059" y="connsiteY35059"/>
              </a:cxn>
              <a:cxn ang="0">
                <a:pos x="connsiteX35060" y="connsiteY35060"/>
              </a:cxn>
              <a:cxn ang="0">
                <a:pos x="connsiteX35061" y="connsiteY35061"/>
              </a:cxn>
              <a:cxn ang="0">
                <a:pos x="connsiteX35062" y="connsiteY35062"/>
              </a:cxn>
              <a:cxn ang="0">
                <a:pos x="connsiteX35063" y="connsiteY35063"/>
              </a:cxn>
              <a:cxn ang="0">
                <a:pos x="connsiteX35064" y="connsiteY35064"/>
              </a:cxn>
              <a:cxn ang="0">
                <a:pos x="connsiteX35065" y="connsiteY35065"/>
              </a:cxn>
              <a:cxn ang="0">
                <a:pos x="connsiteX35066" y="connsiteY35066"/>
              </a:cxn>
              <a:cxn ang="0">
                <a:pos x="connsiteX35067" y="connsiteY35067"/>
              </a:cxn>
              <a:cxn ang="0">
                <a:pos x="connsiteX35068" y="connsiteY35068"/>
              </a:cxn>
              <a:cxn ang="0">
                <a:pos x="connsiteX35069" y="connsiteY35069"/>
              </a:cxn>
              <a:cxn ang="0">
                <a:pos x="connsiteX35070" y="connsiteY35070"/>
              </a:cxn>
              <a:cxn ang="0">
                <a:pos x="connsiteX35071" y="connsiteY35071"/>
              </a:cxn>
              <a:cxn ang="0">
                <a:pos x="connsiteX35072" y="connsiteY35072"/>
              </a:cxn>
              <a:cxn ang="0">
                <a:pos x="connsiteX35073" y="connsiteY35073"/>
              </a:cxn>
              <a:cxn ang="0">
                <a:pos x="connsiteX35074" y="connsiteY35074"/>
              </a:cxn>
              <a:cxn ang="0">
                <a:pos x="connsiteX35075" y="connsiteY35075"/>
              </a:cxn>
              <a:cxn ang="0">
                <a:pos x="connsiteX35076" y="connsiteY35076"/>
              </a:cxn>
              <a:cxn ang="0">
                <a:pos x="connsiteX35077" y="connsiteY35077"/>
              </a:cxn>
              <a:cxn ang="0">
                <a:pos x="connsiteX35078" y="connsiteY35078"/>
              </a:cxn>
              <a:cxn ang="0">
                <a:pos x="connsiteX35079" y="connsiteY35079"/>
              </a:cxn>
              <a:cxn ang="0">
                <a:pos x="connsiteX35080" y="connsiteY35080"/>
              </a:cxn>
              <a:cxn ang="0">
                <a:pos x="connsiteX35081" y="connsiteY35081"/>
              </a:cxn>
              <a:cxn ang="0">
                <a:pos x="connsiteX35082" y="connsiteY35082"/>
              </a:cxn>
              <a:cxn ang="0">
                <a:pos x="connsiteX35083" y="connsiteY35083"/>
              </a:cxn>
              <a:cxn ang="0">
                <a:pos x="connsiteX35084" y="connsiteY35084"/>
              </a:cxn>
              <a:cxn ang="0">
                <a:pos x="connsiteX35085" y="connsiteY35085"/>
              </a:cxn>
              <a:cxn ang="0">
                <a:pos x="connsiteX35086" y="connsiteY35086"/>
              </a:cxn>
              <a:cxn ang="0">
                <a:pos x="connsiteX35087" y="connsiteY35087"/>
              </a:cxn>
              <a:cxn ang="0">
                <a:pos x="connsiteX35088" y="connsiteY35088"/>
              </a:cxn>
              <a:cxn ang="0">
                <a:pos x="connsiteX35089" y="connsiteY35089"/>
              </a:cxn>
              <a:cxn ang="0">
                <a:pos x="connsiteX35090" y="connsiteY35090"/>
              </a:cxn>
              <a:cxn ang="0">
                <a:pos x="connsiteX35091" y="connsiteY35091"/>
              </a:cxn>
              <a:cxn ang="0">
                <a:pos x="connsiteX35092" y="connsiteY35092"/>
              </a:cxn>
              <a:cxn ang="0">
                <a:pos x="connsiteX35093" y="connsiteY35093"/>
              </a:cxn>
              <a:cxn ang="0">
                <a:pos x="connsiteX35094" y="connsiteY35094"/>
              </a:cxn>
              <a:cxn ang="0">
                <a:pos x="connsiteX35095" y="connsiteY35095"/>
              </a:cxn>
              <a:cxn ang="0">
                <a:pos x="connsiteX35096" y="connsiteY35096"/>
              </a:cxn>
              <a:cxn ang="0">
                <a:pos x="connsiteX35097" y="connsiteY35097"/>
              </a:cxn>
              <a:cxn ang="0">
                <a:pos x="connsiteX35098" y="connsiteY35098"/>
              </a:cxn>
              <a:cxn ang="0">
                <a:pos x="connsiteX35099" y="connsiteY35099"/>
              </a:cxn>
              <a:cxn ang="0">
                <a:pos x="connsiteX35100" y="connsiteY35100"/>
              </a:cxn>
              <a:cxn ang="0">
                <a:pos x="connsiteX35101" y="connsiteY35101"/>
              </a:cxn>
              <a:cxn ang="0">
                <a:pos x="connsiteX35102" y="connsiteY35102"/>
              </a:cxn>
              <a:cxn ang="0">
                <a:pos x="connsiteX35103" y="connsiteY35103"/>
              </a:cxn>
              <a:cxn ang="0">
                <a:pos x="connsiteX35104" y="connsiteY35104"/>
              </a:cxn>
              <a:cxn ang="0">
                <a:pos x="connsiteX35105" y="connsiteY35105"/>
              </a:cxn>
              <a:cxn ang="0">
                <a:pos x="connsiteX35106" y="connsiteY35106"/>
              </a:cxn>
              <a:cxn ang="0">
                <a:pos x="connsiteX35107" y="connsiteY35107"/>
              </a:cxn>
              <a:cxn ang="0">
                <a:pos x="connsiteX35108" y="connsiteY35108"/>
              </a:cxn>
              <a:cxn ang="0">
                <a:pos x="connsiteX35109" y="connsiteY35109"/>
              </a:cxn>
              <a:cxn ang="0">
                <a:pos x="connsiteX35110" y="connsiteY35110"/>
              </a:cxn>
              <a:cxn ang="0">
                <a:pos x="connsiteX35111" y="connsiteY35111"/>
              </a:cxn>
              <a:cxn ang="0">
                <a:pos x="connsiteX35112" y="connsiteY35112"/>
              </a:cxn>
              <a:cxn ang="0">
                <a:pos x="connsiteX35113" y="connsiteY35113"/>
              </a:cxn>
              <a:cxn ang="0">
                <a:pos x="connsiteX35114" y="connsiteY35114"/>
              </a:cxn>
              <a:cxn ang="0">
                <a:pos x="connsiteX35115" y="connsiteY35115"/>
              </a:cxn>
              <a:cxn ang="0">
                <a:pos x="connsiteX35116" y="connsiteY35116"/>
              </a:cxn>
              <a:cxn ang="0">
                <a:pos x="connsiteX35117" y="connsiteY35117"/>
              </a:cxn>
              <a:cxn ang="0">
                <a:pos x="connsiteX35118" y="connsiteY35118"/>
              </a:cxn>
              <a:cxn ang="0">
                <a:pos x="connsiteX35119" y="connsiteY35119"/>
              </a:cxn>
              <a:cxn ang="0">
                <a:pos x="connsiteX35120" y="connsiteY35120"/>
              </a:cxn>
              <a:cxn ang="0">
                <a:pos x="connsiteX35121" y="connsiteY35121"/>
              </a:cxn>
              <a:cxn ang="0">
                <a:pos x="connsiteX35122" y="connsiteY35122"/>
              </a:cxn>
              <a:cxn ang="0">
                <a:pos x="connsiteX35123" y="connsiteY35123"/>
              </a:cxn>
              <a:cxn ang="0">
                <a:pos x="connsiteX35124" y="connsiteY35124"/>
              </a:cxn>
              <a:cxn ang="0">
                <a:pos x="connsiteX35125" y="connsiteY35125"/>
              </a:cxn>
              <a:cxn ang="0">
                <a:pos x="connsiteX35126" y="connsiteY35126"/>
              </a:cxn>
              <a:cxn ang="0">
                <a:pos x="connsiteX35127" y="connsiteY35127"/>
              </a:cxn>
              <a:cxn ang="0">
                <a:pos x="connsiteX35128" y="connsiteY35128"/>
              </a:cxn>
              <a:cxn ang="0">
                <a:pos x="connsiteX35129" y="connsiteY35129"/>
              </a:cxn>
              <a:cxn ang="0">
                <a:pos x="connsiteX35130" y="connsiteY35130"/>
              </a:cxn>
              <a:cxn ang="0">
                <a:pos x="connsiteX35131" y="connsiteY35131"/>
              </a:cxn>
              <a:cxn ang="0">
                <a:pos x="connsiteX35132" y="connsiteY35132"/>
              </a:cxn>
              <a:cxn ang="0">
                <a:pos x="connsiteX35133" y="connsiteY35133"/>
              </a:cxn>
              <a:cxn ang="0">
                <a:pos x="connsiteX35134" y="connsiteY35134"/>
              </a:cxn>
              <a:cxn ang="0">
                <a:pos x="connsiteX35135" y="connsiteY35135"/>
              </a:cxn>
              <a:cxn ang="0">
                <a:pos x="connsiteX35136" y="connsiteY35136"/>
              </a:cxn>
              <a:cxn ang="0">
                <a:pos x="connsiteX35137" y="connsiteY35137"/>
              </a:cxn>
              <a:cxn ang="0">
                <a:pos x="connsiteX35138" y="connsiteY35138"/>
              </a:cxn>
              <a:cxn ang="0">
                <a:pos x="connsiteX35139" y="connsiteY35139"/>
              </a:cxn>
              <a:cxn ang="0">
                <a:pos x="connsiteX35140" y="connsiteY35140"/>
              </a:cxn>
              <a:cxn ang="0">
                <a:pos x="connsiteX35141" y="connsiteY35141"/>
              </a:cxn>
              <a:cxn ang="0">
                <a:pos x="connsiteX35142" y="connsiteY35142"/>
              </a:cxn>
              <a:cxn ang="0">
                <a:pos x="connsiteX35143" y="connsiteY35143"/>
              </a:cxn>
              <a:cxn ang="0">
                <a:pos x="connsiteX35144" y="connsiteY35144"/>
              </a:cxn>
              <a:cxn ang="0">
                <a:pos x="connsiteX35145" y="connsiteY35145"/>
              </a:cxn>
              <a:cxn ang="0">
                <a:pos x="connsiteX35146" y="connsiteY35146"/>
              </a:cxn>
              <a:cxn ang="0">
                <a:pos x="connsiteX35147" y="connsiteY35147"/>
              </a:cxn>
              <a:cxn ang="0">
                <a:pos x="connsiteX35148" y="connsiteY35148"/>
              </a:cxn>
              <a:cxn ang="0">
                <a:pos x="connsiteX35149" y="connsiteY35149"/>
              </a:cxn>
              <a:cxn ang="0">
                <a:pos x="connsiteX35150" y="connsiteY35150"/>
              </a:cxn>
              <a:cxn ang="0">
                <a:pos x="connsiteX35151" y="connsiteY35151"/>
              </a:cxn>
              <a:cxn ang="0">
                <a:pos x="connsiteX35152" y="connsiteY35152"/>
              </a:cxn>
              <a:cxn ang="0">
                <a:pos x="connsiteX35153" y="connsiteY35153"/>
              </a:cxn>
              <a:cxn ang="0">
                <a:pos x="connsiteX35154" y="connsiteY35154"/>
              </a:cxn>
              <a:cxn ang="0">
                <a:pos x="connsiteX35155" y="connsiteY35155"/>
              </a:cxn>
              <a:cxn ang="0">
                <a:pos x="connsiteX35156" y="connsiteY35156"/>
              </a:cxn>
              <a:cxn ang="0">
                <a:pos x="connsiteX35157" y="connsiteY35157"/>
              </a:cxn>
              <a:cxn ang="0">
                <a:pos x="connsiteX35158" y="connsiteY35158"/>
              </a:cxn>
              <a:cxn ang="0">
                <a:pos x="connsiteX35159" y="connsiteY35159"/>
              </a:cxn>
              <a:cxn ang="0">
                <a:pos x="connsiteX35160" y="connsiteY35160"/>
              </a:cxn>
              <a:cxn ang="0">
                <a:pos x="connsiteX35161" y="connsiteY35161"/>
              </a:cxn>
              <a:cxn ang="0">
                <a:pos x="connsiteX35162" y="connsiteY35162"/>
              </a:cxn>
              <a:cxn ang="0">
                <a:pos x="connsiteX35163" y="connsiteY35163"/>
              </a:cxn>
              <a:cxn ang="0">
                <a:pos x="connsiteX35164" y="connsiteY35164"/>
              </a:cxn>
              <a:cxn ang="0">
                <a:pos x="connsiteX35165" y="connsiteY35165"/>
              </a:cxn>
              <a:cxn ang="0">
                <a:pos x="connsiteX35166" y="connsiteY35166"/>
              </a:cxn>
              <a:cxn ang="0">
                <a:pos x="connsiteX35167" y="connsiteY35167"/>
              </a:cxn>
              <a:cxn ang="0">
                <a:pos x="connsiteX35168" y="connsiteY35168"/>
              </a:cxn>
              <a:cxn ang="0">
                <a:pos x="connsiteX35169" y="connsiteY35169"/>
              </a:cxn>
              <a:cxn ang="0">
                <a:pos x="connsiteX35170" y="connsiteY35170"/>
              </a:cxn>
              <a:cxn ang="0">
                <a:pos x="connsiteX35171" y="connsiteY35171"/>
              </a:cxn>
              <a:cxn ang="0">
                <a:pos x="connsiteX35172" y="connsiteY35172"/>
              </a:cxn>
              <a:cxn ang="0">
                <a:pos x="connsiteX35173" y="connsiteY35173"/>
              </a:cxn>
              <a:cxn ang="0">
                <a:pos x="connsiteX35174" y="connsiteY35174"/>
              </a:cxn>
              <a:cxn ang="0">
                <a:pos x="connsiteX35175" y="connsiteY35175"/>
              </a:cxn>
              <a:cxn ang="0">
                <a:pos x="connsiteX35176" y="connsiteY35176"/>
              </a:cxn>
              <a:cxn ang="0">
                <a:pos x="connsiteX35177" y="connsiteY35177"/>
              </a:cxn>
              <a:cxn ang="0">
                <a:pos x="connsiteX35178" y="connsiteY35178"/>
              </a:cxn>
              <a:cxn ang="0">
                <a:pos x="connsiteX35179" y="connsiteY35179"/>
              </a:cxn>
              <a:cxn ang="0">
                <a:pos x="connsiteX35180" y="connsiteY35180"/>
              </a:cxn>
              <a:cxn ang="0">
                <a:pos x="connsiteX35181" y="connsiteY35181"/>
              </a:cxn>
              <a:cxn ang="0">
                <a:pos x="connsiteX35182" y="connsiteY35182"/>
              </a:cxn>
              <a:cxn ang="0">
                <a:pos x="connsiteX35183" y="connsiteY35183"/>
              </a:cxn>
              <a:cxn ang="0">
                <a:pos x="connsiteX35184" y="connsiteY35184"/>
              </a:cxn>
              <a:cxn ang="0">
                <a:pos x="connsiteX35185" y="connsiteY35185"/>
              </a:cxn>
              <a:cxn ang="0">
                <a:pos x="connsiteX35186" y="connsiteY35186"/>
              </a:cxn>
              <a:cxn ang="0">
                <a:pos x="connsiteX35187" y="connsiteY35187"/>
              </a:cxn>
              <a:cxn ang="0">
                <a:pos x="connsiteX35188" y="connsiteY35188"/>
              </a:cxn>
              <a:cxn ang="0">
                <a:pos x="connsiteX35189" y="connsiteY35189"/>
              </a:cxn>
              <a:cxn ang="0">
                <a:pos x="connsiteX35190" y="connsiteY35190"/>
              </a:cxn>
              <a:cxn ang="0">
                <a:pos x="connsiteX35191" y="connsiteY35191"/>
              </a:cxn>
              <a:cxn ang="0">
                <a:pos x="connsiteX35192" y="connsiteY35192"/>
              </a:cxn>
              <a:cxn ang="0">
                <a:pos x="connsiteX35193" y="connsiteY35193"/>
              </a:cxn>
              <a:cxn ang="0">
                <a:pos x="connsiteX35194" y="connsiteY35194"/>
              </a:cxn>
              <a:cxn ang="0">
                <a:pos x="connsiteX35195" y="connsiteY35195"/>
              </a:cxn>
              <a:cxn ang="0">
                <a:pos x="connsiteX35196" y="connsiteY35196"/>
              </a:cxn>
              <a:cxn ang="0">
                <a:pos x="connsiteX35197" y="connsiteY35197"/>
              </a:cxn>
              <a:cxn ang="0">
                <a:pos x="connsiteX35198" y="connsiteY35198"/>
              </a:cxn>
              <a:cxn ang="0">
                <a:pos x="connsiteX35199" y="connsiteY35199"/>
              </a:cxn>
              <a:cxn ang="0">
                <a:pos x="connsiteX35200" y="connsiteY35200"/>
              </a:cxn>
              <a:cxn ang="0">
                <a:pos x="connsiteX35201" y="connsiteY35201"/>
              </a:cxn>
              <a:cxn ang="0">
                <a:pos x="connsiteX35202" y="connsiteY35202"/>
              </a:cxn>
              <a:cxn ang="0">
                <a:pos x="connsiteX35203" y="connsiteY35203"/>
              </a:cxn>
              <a:cxn ang="0">
                <a:pos x="connsiteX35204" y="connsiteY35204"/>
              </a:cxn>
              <a:cxn ang="0">
                <a:pos x="connsiteX35205" y="connsiteY35205"/>
              </a:cxn>
              <a:cxn ang="0">
                <a:pos x="connsiteX35206" y="connsiteY35206"/>
              </a:cxn>
              <a:cxn ang="0">
                <a:pos x="connsiteX35207" y="connsiteY35207"/>
              </a:cxn>
              <a:cxn ang="0">
                <a:pos x="connsiteX35208" y="connsiteY35208"/>
              </a:cxn>
              <a:cxn ang="0">
                <a:pos x="connsiteX35209" y="connsiteY35209"/>
              </a:cxn>
              <a:cxn ang="0">
                <a:pos x="connsiteX35210" y="connsiteY35210"/>
              </a:cxn>
              <a:cxn ang="0">
                <a:pos x="connsiteX35211" y="connsiteY35211"/>
              </a:cxn>
              <a:cxn ang="0">
                <a:pos x="connsiteX35212" y="connsiteY35212"/>
              </a:cxn>
              <a:cxn ang="0">
                <a:pos x="connsiteX35213" y="connsiteY35213"/>
              </a:cxn>
              <a:cxn ang="0">
                <a:pos x="connsiteX35214" y="connsiteY35214"/>
              </a:cxn>
              <a:cxn ang="0">
                <a:pos x="connsiteX35215" y="connsiteY35215"/>
              </a:cxn>
              <a:cxn ang="0">
                <a:pos x="connsiteX35216" y="connsiteY35216"/>
              </a:cxn>
              <a:cxn ang="0">
                <a:pos x="connsiteX35217" y="connsiteY35217"/>
              </a:cxn>
              <a:cxn ang="0">
                <a:pos x="connsiteX35218" y="connsiteY35218"/>
              </a:cxn>
              <a:cxn ang="0">
                <a:pos x="connsiteX35219" y="connsiteY35219"/>
              </a:cxn>
              <a:cxn ang="0">
                <a:pos x="connsiteX35220" y="connsiteY35220"/>
              </a:cxn>
              <a:cxn ang="0">
                <a:pos x="connsiteX35221" y="connsiteY35221"/>
              </a:cxn>
              <a:cxn ang="0">
                <a:pos x="connsiteX35222" y="connsiteY35222"/>
              </a:cxn>
              <a:cxn ang="0">
                <a:pos x="connsiteX35223" y="connsiteY35223"/>
              </a:cxn>
              <a:cxn ang="0">
                <a:pos x="connsiteX35224" y="connsiteY35224"/>
              </a:cxn>
              <a:cxn ang="0">
                <a:pos x="connsiteX35225" y="connsiteY35225"/>
              </a:cxn>
              <a:cxn ang="0">
                <a:pos x="connsiteX35226" y="connsiteY35226"/>
              </a:cxn>
              <a:cxn ang="0">
                <a:pos x="connsiteX35227" y="connsiteY35227"/>
              </a:cxn>
              <a:cxn ang="0">
                <a:pos x="connsiteX35228" y="connsiteY35228"/>
              </a:cxn>
              <a:cxn ang="0">
                <a:pos x="connsiteX35229" y="connsiteY35229"/>
              </a:cxn>
              <a:cxn ang="0">
                <a:pos x="connsiteX35230" y="connsiteY35230"/>
              </a:cxn>
              <a:cxn ang="0">
                <a:pos x="connsiteX35231" y="connsiteY35231"/>
              </a:cxn>
              <a:cxn ang="0">
                <a:pos x="connsiteX35232" y="connsiteY35232"/>
              </a:cxn>
              <a:cxn ang="0">
                <a:pos x="connsiteX35233" y="connsiteY35233"/>
              </a:cxn>
              <a:cxn ang="0">
                <a:pos x="connsiteX35234" y="connsiteY35234"/>
              </a:cxn>
              <a:cxn ang="0">
                <a:pos x="connsiteX35235" y="connsiteY35235"/>
              </a:cxn>
              <a:cxn ang="0">
                <a:pos x="connsiteX35236" y="connsiteY35236"/>
              </a:cxn>
              <a:cxn ang="0">
                <a:pos x="connsiteX35237" y="connsiteY35237"/>
              </a:cxn>
              <a:cxn ang="0">
                <a:pos x="connsiteX35238" y="connsiteY35238"/>
              </a:cxn>
              <a:cxn ang="0">
                <a:pos x="connsiteX35239" y="connsiteY35239"/>
              </a:cxn>
              <a:cxn ang="0">
                <a:pos x="connsiteX35240" y="connsiteY35240"/>
              </a:cxn>
              <a:cxn ang="0">
                <a:pos x="connsiteX35241" y="connsiteY35241"/>
              </a:cxn>
              <a:cxn ang="0">
                <a:pos x="connsiteX35242" y="connsiteY35242"/>
              </a:cxn>
              <a:cxn ang="0">
                <a:pos x="connsiteX35243" y="connsiteY35243"/>
              </a:cxn>
              <a:cxn ang="0">
                <a:pos x="connsiteX35244" y="connsiteY35244"/>
              </a:cxn>
              <a:cxn ang="0">
                <a:pos x="connsiteX35245" y="connsiteY35245"/>
              </a:cxn>
              <a:cxn ang="0">
                <a:pos x="connsiteX35246" y="connsiteY35246"/>
              </a:cxn>
              <a:cxn ang="0">
                <a:pos x="connsiteX35247" y="connsiteY35247"/>
              </a:cxn>
              <a:cxn ang="0">
                <a:pos x="connsiteX35248" y="connsiteY35248"/>
              </a:cxn>
              <a:cxn ang="0">
                <a:pos x="connsiteX35249" y="connsiteY35249"/>
              </a:cxn>
              <a:cxn ang="0">
                <a:pos x="connsiteX35250" y="connsiteY35250"/>
              </a:cxn>
              <a:cxn ang="0">
                <a:pos x="connsiteX35251" y="connsiteY35251"/>
              </a:cxn>
              <a:cxn ang="0">
                <a:pos x="connsiteX35252" y="connsiteY35252"/>
              </a:cxn>
              <a:cxn ang="0">
                <a:pos x="connsiteX35253" y="connsiteY35253"/>
              </a:cxn>
              <a:cxn ang="0">
                <a:pos x="connsiteX35254" y="connsiteY35254"/>
              </a:cxn>
              <a:cxn ang="0">
                <a:pos x="connsiteX35255" y="connsiteY35255"/>
              </a:cxn>
              <a:cxn ang="0">
                <a:pos x="connsiteX35256" y="connsiteY35256"/>
              </a:cxn>
              <a:cxn ang="0">
                <a:pos x="connsiteX35257" y="connsiteY35257"/>
              </a:cxn>
              <a:cxn ang="0">
                <a:pos x="connsiteX35258" y="connsiteY35258"/>
              </a:cxn>
              <a:cxn ang="0">
                <a:pos x="connsiteX35259" y="connsiteY35259"/>
              </a:cxn>
              <a:cxn ang="0">
                <a:pos x="connsiteX35260" y="connsiteY35260"/>
              </a:cxn>
              <a:cxn ang="0">
                <a:pos x="connsiteX35261" y="connsiteY35261"/>
              </a:cxn>
              <a:cxn ang="0">
                <a:pos x="connsiteX35262" y="connsiteY35262"/>
              </a:cxn>
              <a:cxn ang="0">
                <a:pos x="connsiteX35263" y="connsiteY35263"/>
              </a:cxn>
              <a:cxn ang="0">
                <a:pos x="connsiteX35264" y="connsiteY35264"/>
              </a:cxn>
              <a:cxn ang="0">
                <a:pos x="connsiteX35265" y="connsiteY35265"/>
              </a:cxn>
              <a:cxn ang="0">
                <a:pos x="connsiteX35266" y="connsiteY35266"/>
              </a:cxn>
              <a:cxn ang="0">
                <a:pos x="connsiteX35267" y="connsiteY35267"/>
              </a:cxn>
              <a:cxn ang="0">
                <a:pos x="connsiteX35268" y="connsiteY35268"/>
              </a:cxn>
              <a:cxn ang="0">
                <a:pos x="connsiteX35269" y="connsiteY35269"/>
              </a:cxn>
              <a:cxn ang="0">
                <a:pos x="connsiteX35270" y="connsiteY35270"/>
              </a:cxn>
              <a:cxn ang="0">
                <a:pos x="connsiteX35271" y="connsiteY35271"/>
              </a:cxn>
              <a:cxn ang="0">
                <a:pos x="connsiteX35272" y="connsiteY35272"/>
              </a:cxn>
              <a:cxn ang="0">
                <a:pos x="connsiteX35273" y="connsiteY35273"/>
              </a:cxn>
              <a:cxn ang="0">
                <a:pos x="connsiteX35274" y="connsiteY35274"/>
              </a:cxn>
              <a:cxn ang="0">
                <a:pos x="connsiteX35275" y="connsiteY35275"/>
              </a:cxn>
              <a:cxn ang="0">
                <a:pos x="connsiteX35276" y="connsiteY35276"/>
              </a:cxn>
              <a:cxn ang="0">
                <a:pos x="connsiteX35277" y="connsiteY35277"/>
              </a:cxn>
              <a:cxn ang="0">
                <a:pos x="connsiteX35278" y="connsiteY35278"/>
              </a:cxn>
              <a:cxn ang="0">
                <a:pos x="connsiteX35279" y="connsiteY35279"/>
              </a:cxn>
              <a:cxn ang="0">
                <a:pos x="connsiteX35280" y="connsiteY35280"/>
              </a:cxn>
              <a:cxn ang="0">
                <a:pos x="connsiteX35281" y="connsiteY35281"/>
              </a:cxn>
              <a:cxn ang="0">
                <a:pos x="connsiteX35282" y="connsiteY35282"/>
              </a:cxn>
              <a:cxn ang="0">
                <a:pos x="connsiteX35283" y="connsiteY35283"/>
              </a:cxn>
              <a:cxn ang="0">
                <a:pos x="connsiteX35284" y="connsiteY35284"/>
              </a:cxn>
              <a:cxn ang="0">
                <a:pos x="connsiteX35285" y="connsiteY35285"/>
              </a:cxn>
              <a:cxn ang="0">
                <a:pos x="connsiteX35286" y="connsiteY35286"/>
              </a:cxn>
              <a:cxn ang="0">
                <a:pos x="connsiteX35287" y="connsiteY35287"/>
              </a:cxn>
              <a:cxn ang="0">
                <a:pos x="connsiteX35288" y="connsiteY35288"/>
              </a:cxn>
              <a:cxn ang="0">
                <a:pos x="connsiteX35289" y="connsiteY35289"/>
              </a:cxn>
              <a:cxn ang="0">
                <a:pos x="connsiteX35290" y="connsiteY35290"/>
              </a:cxn>
              <a:cxn ang="0">
                <a:pos x="connsiteX35291" y="connsiteY35291"/>
              </a:cxn>
              <a:cxn ang="0">
                <a:pos x="connsiteX35292" y="connsiteY35292"/>
              </a:cxn>
              <a:cxn ang="0">
                <a:pos x="connsiteX35293" y="connsiteY35293"/>
              </a:cxn>
              <a:cxn ang="0">
                <a:pos x="connsiteX35294" y="connsiteY35294"/>
              </a:cxn>
              <a:cxn ang="0">
                <a:pos x="connsiteX35295" y="connsiteY35295"/>
              </a:cxn>
              <a:cxn ang="0">
                <a:pos x="connsiteX35296" y="connsiteY35296"/>
              </a:cxn>
              <a:cxn ang="0">
                <a:pos x="connsiteX35297" y="connsiteY35297"/>
              </a:cxn>
              <a:cxn ang="0">
                <a:pos x="connsiteX35298" y="connsiteY35298"/>
              </a:cxn>
              <a:cxn ang="0">
                <a:pos x="connsiteX35299" y="connsiteY35299"/>
              </a:cxn>
              <a:cxn ang="0">
                <a:pos x="connsiteX35300" y="connsiteY35300"/>
              </a:cxn>
              <a:cxn ang="0">
                <a:pos x="connsiteX35301" y="connsiteY35301"/>
              </a:cxn>
              <a:cxn ang="0">
                <a:pos x="connsiteX35302" y="connsiteY35302"/>
              </a:cxn>
              <a:cxn ang="0">
                <a:pos x="connsiteX35303" y="connsiteY35303"/>
              </a:cxn>
              <a:cxn ang="0">
                <a:pos x="connsiteX35304" y="connsiteY35304"/>
              </a:cxn>
              <a:cxn ang="0">
                <a:pos x="connsiteX35305" y="connsiteY35305"/>
              </a:cxn>
              <a:cxn ang="0">
                <a:pos x="connsiteX35306" y="connsiteY35306"/>
              </a:cxn>
              <a:cxn ang="0">
                <a:pos x="connsiteX35307" y="connsiteY35307"/>
              </a:cxn>
              <a:cxn ang="0">
                <a:pos x="connsiteX35308" y="connsiteY35308"/>
              </a:cxn>
              <a:cxn ang="0">
                <a:pos x="connsiteX35309" y="connsiteY35309"/>
              </a:cxn>
              <a:cxn ang="0">
                <a:pos x="connsiteX35310" y="connsiteY35310"/>
              </a:cxn>
              <a:cxn ang="0">
                <a:pos x="connsiteX35311" y="connsiteY35311"/>
              </a:cxn>
              <a:cxn ang="0">
                <a:pos x="connsiteX35312" y="connsiteY35312"/>
              </a:cxn>
              <a:cxn ang="0">
                <a:pos x="connsiteX35313" y="connsiteY35313"/>
              </a:cxn>
              <a:cxn ang="0">
                <a:pos x="connsiteX35314" y="connsiteY35314"/>
              </a:cxn>
              <a:cxn ang="0">
                <a:pos x="connsiteX35315" y="connsiteY35315"/>
              </a:cxn>
              <a:cxn ang="0">
                <a:pos x="connsiteX35316" y="connsiteY35316"/>
              </a:cxn>
              <a:cxn ang="0">
                <a:pos x="connsiteX35317" y="connsiteY35317"/>
              </a:cxn>
              <a:cxn ang="0">
                <a:pos x="connsiteX35318" y="connsiteY35318"/>
              </a:cxn>
              <a:cxn ang="0">
                <a:pos x="connsiteX35319" y="connsiteY35319"/>
              </a:cxn>
              <a:cxn ang="0">
                <a:pos x="connsiteX35320" y="connsiteY35320"/>
              </a:cxn>
              <a:cxn ang="0">
                <a:pos x="connsiteX35321" y="connsiteY35321"/>
              </a:cxn>
              <a:cxn ang="0">
                <a:pos x="connsiteX35322" y="connsiteY35322"/>
              </a:cxn>
              <a:cxn ang="0">
                <a:pos x="connsiteX35323" y="connsiteY35323"/>
              </a:cxn>
              <a:cxn ang="0">
                <a:pos x="connsiteX35324" y="connsiteY35324"/>
              </a:cxn>
              <a:cxn ang="0">
                <a:pos x="connsiteX35325" y="connsiteY35325"/>
              </a:cxn>
              <a:cxn ang="0">
                <a:pos x="connsiteX35326" y="connsiteY35326"/>
              </a:cxn>
              <a:cxn ang="0">
                <a:pos x="connsiteX35327" y="connsiteY35327"/>
              </a:cxn>
              <a:cxn ang="0">
                <a:pos x="connsiteX35328" y="connsiteY35328"/>
              </a:cxn>
              <a:cxn ang="0">
                <a:pos x="connsiteX35329" y="connsiteY35329"/>
              </a:cxn>
              <a:cxn ang="0">
                <a:pos x="connsiteX35330" y="connsiteY35330"/>
              </a:cxn>
              <a:cxn ang="0">
                <a:pos x="connsiteX35331" y="connsiteY35331"/>
              </a:cxn>
              <a:cxn ang="0">
                <a:pos x="connsiteX35332" y="connsiteY35332"/>
              </a:cxn>
              <a:cxn ang="0">
                <a:pos x="connsiteX35333" y="connsiteY35333"/>
              </a:cxn>
              <a:cxn ang="0">
                <a:pos x="connsiteX35334" y="connsiteY35334"/>
              </a:cxn>
              <a:cxn ang="0">
                <a:pos x="connsiteX35335" y="connsiteY35335"/>
              </a:cxn>
              <a:cxn ang="0">
                <a:pos x="connsiteX35336" y="connsiteY35336"/>
              </a:cxn>
              <a:cxn ang="0">
                <a:pos x="connsiteX35337" y="connsiteY35337"/>
              </a:cxn>
              <a:cxn ang="0">
                <a:pos x="connsiteX35338" y="connsiteY35338"/>
              </a:cxn>
              <a:cxn ang="0">
                <a:pos x="connsiteX35339" y="connsiteY35339"/>
              </a:cxn>
              <a:cxn ang="0">
                <a:pos x="connsiteX35340" y="connsiteY35340"/>
              </a:cxn>
              <a:cxn ang="0">
                <a:pos x="connsiteX35341" y="connsiteY35341"/>
              </a:cxn>
              <a:cxn ang="0">
                <a:pos x="connsiteX35342" y="connsiteY35342"/>
              </a:cxn>
              <a:cxn ang="0">
                <a:pos x="connsiteX35343" y="connsiteY35343"/>
              </a:cxn>
              <a:cxn ang="0">
                <a:pos x="connsiteX35344" y="connsiteY35344"/>
              </a:cxn>
              <a:cxn ang="0">
                <a:pos x="connsiteX35345" y="connsiteY35345"/>
              </a:cxn>
              <a:cxn ang="0">
                <a:pos x="connsiteX35346" y="connsiteY35346"/>
              </a:cxn>
              <a:cxn ang="0">
                <a:pos x="connsiteX35347" y="connsiteY35347"/>
              </a:cxn>
              <a:cxn ang="0">
                <a:pos x="connsiteX35348" y="connsiteY35348"/>
              </a:cxn>
              <a:cxn ang="0">
                <a:pos x="connsiteX35349" y="connsiteY35349"/>
              </a:cxn>
              <a:cxn ang="0">
                <a:pos x="connsiteX35350" y="connsiteY35350"/>
              </a:cxn>
              <a:cxn ang="0">
                <a:pos x="connsiteX35351" y="connsiteY35351"/>
              </a:cxn>
              <a:cxn ang="0">
                <a:pos x="connsiteX35352" y="connsiteY35352"/>
              </a:cxn>
              <a:cxn ang="0">
                <a:pos x="connsiteX35353" y="connsiteY35353"/>
              </a:cxn>
              <a:cxn ang="0">
                <a:pos x="connsiteX35354" y="connsiteY35354"/>
              </a:cxn>
              <a:cxn ang="0">
                <a:pos x="connsiteX35355" y="connsiteY35355"/>
              </a:cxn>
              <a:cxn ang="0">
                <a:pos x="connsiteX35356" y="connsiteY35356"/>
              </a:cxn>
              <a:cxn ang="0">
                <a:pos x="connsiteX35357" y="connsiteY35357"/>
              </a:cxn>
              <a:cxn ang="0">
                <a:pos x="connsiteX35358" y="connsiteY35358"/>
              </a:cxn>
              <a:cxn ang="0">
                <a:pos x="connsiteX35359" y="connsiteY35359"/>
              </a:cxn>
              <a:cxn ang="0">
                <a:pos x="connsiteX35360" y="connsiteY35360"/>
              </a:cxn>
              <a:cxn ang="0">
                <a:pos x="connsiteX35361" y="connsiteY35361"/>
              </a:cxn>
              <a:cxn ang="0">
                <a:pos x="connsiteX35362" y="connsiteY35362"/>
              </a:cxn>
              <a:cxn ang="0">
                <a:pos x="connsiteX35363" y="connsiteY35363"/>
              </a:cxn>
              <a:cxn ang="0">
                <a:pos x="connsiteX35364" y="connsiteY35364"/>
              </a:cxn>
              <a:cxn ang="0">
                <a:pos x="connsiteX35365" y="connsiteY35365"/>
              </a:cxn>
              <a:cxn ang="0">
                <a:pos x="connsiteX35366" y="connsiteY35366"/>
              </a:cxn>
              <a:cxn ang="0">
                <a:pos x="connsiteX35367" y="connsiteY35367"/>
              </a:cxn>
              <a:cxn ang="0">
                <a:pos x="connsiteX35368" y="connsiteY35368"/>
              </a:cxn>
              <a:cxn ang="0">
                <a:pos x="connsiteX35369" y="connsiteY35369"/>
              </a:cxn>
              <a:cxn ang="0">
                <a:pos x="connsiteX35370" y="connsiteY35370"/>
              </a:cxn>
              <a:cxn ang="0">
                <a:pos x="connsiteX35371" y="connsiteY35371"/>
              </a:cxn>
              <a:cxn ang="0">
                <a:pos x="connsiteX35372" y="connsiteY35372"/>
              </a:cxn>
              <a:cxn ang="0">
                <a:pos x="connsiteX35373" y="connsiteY35373"/>
              </a:cxn>
              <a:cxn ang="0">
                <a:pos x="connsiteX35374" y="connsiteY35374"/>
              </a:cxn>
              <a:cxn ang="0">
                <a:pos x="connsiteX35375" y="connsiteY35375"/>
              </a:cxn>
              <a:cxn ang="0">
                <a:pos x="connsiteX35376" y="connsiteY35376"/>
              </a:cxn>
              <a:cxn ang="0">
                <a:pos x="connsiteX35377" y="connsiteY35377"/>
              </a:cxn>
              <a:cxn ang="0">
                <a:pos x="connsiteX35378" y="connsiteY35378"/>
              </a:cxn>
              <a:cxn ang="0">
                <a:pos x="connsiteX35379" y="connsiteY35379"/>
              </a:cxn>
              <a:cxn ang="0">
                <a:pos x="connsiteX35380" y="connsiteY35380"/>
              </a:cxn>
              <a:cxn ang="0">
                <a:pos x="connsiteX35381" y="connsiteY35381"/>
              </a:cxn>
              <a:cxn ang="0">
                <a:pos x="connsiteX35382" y="connsiteY35382"/>
              </a:cxn>
              <a:cxn ang="0">
                <a:pos x="connsiteX35383" y="connsiteY35383"/>
              </a:cxn>
              <a:cxn ang="0">
                <a:pos x="connsiteX35384" y="connsiteY35384"/>
              </a:cxn>
              <a:cxn ang="0">
                <a:pos x="connsiteX35385" y="connsiteY35385"/>
              </a:cxn>
              <a:cxn ang="0">
                <a:pos x="connsiteX35386" y="connsiteY35386"/>
              </a:cxn>
              <a:cxn ang="0">
                <a:pos x="connsiteX35387" y="connsiteY35387"/>
              </a:cxn>
              <a:cxn ang="0">
                <a:pos x="connsiteX35388" y="connsiteY35388"/>
              </a:cxn>
              <a:cxn ang="0">
                <a:pos x="connsiteX35389" y="connsiteY35389"/>
              </a:cxn>
              <a:cxn ang="0">
                <a:pos x="connsiteX35390" y="connsiteY35390"/>
              </a:cxn>
              <a:cxn ang="0">
                <a:pos x="connsiteX35391" y="connsiteY35391"/>
              </a:cxn>
              <a:cxn ang="0">
                <a:pos x="connsiteX35392" y="connsiteY35392"/>
              </a:cxn>
              <a:cxn ang="0">
                <a:pos x="connsiteX35393" y="connsiteY35393"/>
              </a:cxn>
              <a:cxn ang="0">
                <a:pos x="connsiteX35394" y="connsiteY35394"/>
              </a:cxn>
              <a:cxn ang="0">
                <a:pos x="connsiteX35395" y="connsiteY35395"/>
              </a:cxn>
              <a:cxn ang="0">
                <a:pos x="connsiteX35396" y="connsiteY35396"/>
              </a:cxn>
              <a:cxn ang="0">
                <a:pos x="connsiteX35397" y="connsiteY35397"/>
              </a:cxn>
              <a:cxn ang="0">
                <a:pos x="connsiteX35398" y="connsiteY35398"/>
              </a:cxn>
              <a:cxn ang="0">
                <a:pos x="connsiteX35399" y="connsiteY35399"/>
              </a:cxn>
              <a:cxn ang="0">
                <a:pos x="connsiteX35400" y="connsiteY35400"/>
              </a:cxn>
              <a:cxn ang="0">
                <a:pos x="connsiteX35401" y="connsiteY35401"/>
              </a:cxn>
              <a:cxn ang="0">
                <a:pos x="connsiteX35402" y="connsiteY35402"/>
              </a:cxn>
              <a:cxn ang="0">
                <a:pos x="connsiteX35403" y="connsiteY35403"/>
              </a:cxn>
              <a:cxn ang="0">
                <a:pos x="connsiteX35404" y="connsiteY35404"/>
              </a:cxn>
              <a:cxn ang="0">
                <a:pos x="connsiteX35405" y="connsiteY35405"/>
              </a:cxn>
              <a:cxn ang="0">
                <a:pos x="connsiteX35406" y="connsiteY35406"/>
              </a:cxn>
              <a:cxn ang="0">
                <a:pos x="connsiteX35407" y="connsiteY35407"/>
              </a:cxn>
              <a:cxn ang="0">
                <a:pos x="connsiteX35408" y="connsiteY35408"/>
              </a:cxn>
              <a:cxn ang="0">
                <a:pos x="connsiteX35409" y="connsiteY35409"/>
              </a:cxn>
              <a:cxn ang="0">
                <a:pos x="connsiteX35410" y="connsiteY35410"/>
              </a:cxn>
              <a:cxn ang="0">
                <a:pos x="connsiteX35411" y="connsiteY35411"/>
              </a:cxn>
              <a:cxn ang="0">
                <a:pos x="connsiteX35412" y="connsiteY35412"/>
              </a:cxn>
              <a:cxn ang="0">
                <a:pos x="connsiteX35413" y="connsiteY35413"/>
              </a:cxn>
              <a:cxn ang="0">
                <a:pos x="connsiteX35414" y="connsiteY35414"/>
              </a:cxn>
              <a:cxn ang="0">
                <a:pos x="connsiteX35415" y="connsiteY35415"/>
              </a:cxn>
              <a:cxn ang="0">
                <a:pos x="connsiteX35416" y="connsiteY35416"/>
              </a:cxn>
              <a:cxn ang="0">
                <a:pos x="connsiteX35417" y="connsiteY35417"/>
              </a:cxn>
              <a:cxn ang="0">
                <a:pos x="connsiteX35418" y="connsiteY35418"/>
              </a:cxn>
              <a:cxn ang="0">
                <a:pos x="connsiteX35419" y="connsiteY35419"/>
              </a:cxn>
              <a:cxn ang="0">
                <a:pos x="connsiteX35420" y="connsiteY35420"/>
              </a:cxn>
              <a:cxn ang="0">
                <a:pos x="connsiteX35421" y="connsiteY35421"/>
              </a:cxn>
              <a:cxn ang="0">
                <a:pos x="connsiteX35422" y="connsiteY35422"/>
              </a:cxn>
              <a:cxn ang="0">
                <a:pos x="connsiteX35423" y="connsiteY35423"/>
              </a:cxn>
              <a:cxn ang="0">
                <a:pos x="connsiteX35424" y="connsiteY35424"/>
              </a:cxn>
              <a:cxn ang="0">
                <a:pos x="connsiteX35425" y="connsiteY35425"/>
              </a:cxn>
              <a:cxn ang="0">
                <a:pos x="connsiteX35426" y="connsiteY35426"/>
              </a:cxn>
              <a:cxn ang="0">
                <a:pos x="connsiteX35427" y="connsiteY35427"/>
              </a:cxn>
              <a:cxn ang="0">
                <a:pos x="connsiteX35428" y="connsiteY35428"/>
              </a:cxn>
              <a:cxn ang="0">
                <a:pos x="connsiteX35429" y="connsiteY35429"/>
              </a:cxn>
              <a:cxn ang="0">
                <a:pos x="connsiteX35430" y="connsiteY35430"/>
              </a:cxn>
              <a:cxn ang="0">
                <a:pos x="connsiteX35431" y="connsiteY35431"/>
              </a:cxn>
              <a:cxn ang="0">
                <a:pos x="connsiteX35432" y="connsiteY35432"/>
              </a:cxn>
              <a:cxn ang="0">
                <a:pos x="connsiteX35433" y="connsiteY35433"/>
              </a:cxn>
              <a:cxn ang="0">
                <a:pos x="connsiteX35434" y="connsiteY35434"/>
              </a:cxn>
              <a:cxn ang="0">
                <a:pos x="connsiteX35435" y="connsiteY35435"/>
              </a:cxn>
              <a:cxn ang="0">
                <a:pos x="connsiteX35436" y="connsiteY35436"/>
              </a:cxn>
              <a:cxn ang="0">
                <a:pos x="connsiteX35437" y="connsiteY35437"/>
              </a:cxn>
              <a:cxn ang="0">
                <a:pos x="connsiteX35438" y="connsiteY35438"/>
              </a:cxn>
              <a:cxn ang="0">
                <a:pos x="connsiteX35439" y="connsiteY35439"/>
              </a:cxn>
              <a:cxn ang="0">
                <a:pos x="connsiteX35440" y="connsiteY35440"/>
              </a:cxn>
              <a:cxn ang="0">
                <a:pos x="connsiteX35441" y="connsiteY35441"/>
              </a:cxn>
              <a:cxn ang="0">
                <a:pos x="connsiteX35442" y="connsiteY35442"/>
              </a:cxn>
              <a:cxn ang="0">
                <a:pos x="connsiteX35443" y="connsiteY35443"/>
              </a:cxn>
              <a:cxn ang="0">
                <a:pos x="connsiteX35444" y="connsiteY35444"/>
              </a:cxn>
              <a:cxn ang="0">
                <a:pos x="connsiteX35445" y="connsiteY35445"/>
              </a:cxn>
              <a:cxn ang="0">
                <a:pos x="connsiteX35446" y="connsiteY35446"/>
              </a:cxn>
              <a:cxn ang="0">
                <a:pos x="connsiteX35447" y="connsiteY35447"/>
              </a:cxn>
              <a:cxn ang="0">
                <a:pos x="connsiteX35448" y="connsiteY35448"/>
              </a:cxn>
              <a:cxn ang="0">
                <a:pos x="connsiteX35449" y="connsiteY35449"/>
              </a:cxn>
              <a:cxn ang="0">
                <a:pos x="connsiteX35450" y="connsiteY35450"/>
              </a:cxn>
              <a:cxn ang="0">
                <a:pos x="connsiteX35451" y="connsiteY35451"/>
              </a:cxn>
              <a:cxn ang="0">
                <a:pos x="connsiteX35452" y="connsiteY35452"/>
              </a:cxn>
              <a:cxn ang="0">
                <a:pos x="connsiteX35453" y="connsiteY35453"/>
              </a:cxn>
              <a:cxn ang="0">
                <a:pos x="connsiteX35454" y="connsiteY35454"/>
              </a:cxn>
              <a:cxn ang="0">
                <a:pos x="connsiteX35455" y="connsiteY35455"/>
              </a:cxn>
              <a:cxn ang="0">
                <a:pos x="connsiteX35456" y="connsiteY35456"/>
              </a:cxn>
              <a:cxn ang="0">
                <a:pos x="connsiteX35457" y="connsiteY35457"/>
              </a:cxn>
              <a:cxn ang="0">
                <a:pos x="connsiteX35458" y="connsiteY35458"/>
              </a:cxn>
              <a:cxn ang="0">
                <a:pos x="connsiteX35459" y="connsiteY35459"/>
              </a:cxn>
              <a:cxn ang="0">
                <a:pos x="connsiteX35460" y="connsiteY35460"/>
              </a:cxn>
              <a:cxn ang="0">
                <a:pos x="connsiteX35461" y="connsiteY35461"/>
              </a:cxn>
              <a:cxn ang="0">
                <a:pos x="connsiteX35462" y="connsiteY35462"/>
              </a:cxn>
              <a:cxn ang="0">
                <a:pos x="connsiteX35463" y="connsiteY35463"/>
              </a:cxn>
              <a:cxn ang="0">
                <a:pos x="connsiteX35464" y="connsiteY35464"/>
              </a:cxn>
              <a:cxn ang="0">
                <a:pos x="connsiteX35465" y="connsiteY35465"/>
              </a:cxn>
              <a:cxn ang="0">
                <a:pos x="connsiteX35466" y="connsiteY35466"/>
              </a:cxn>
              <a:cxn ang="0">
                <a:pos x="connsiteX35467" y="connsiteY35467"/>
              </a:cxn>
              <a:cxn ang="0">
                <a:pos x="connsiteX35468" y="connsiteY35468"/>
              </a:cxn>
              <a:cxn ang="0">
                <a:pos x="connsiteX35469" y="connsiteY35469"/>
              </a:cxn>
              <a:cxn ang="0">
                <a:pos x="connsiteX35470" y="connsiteY35470"/>
              </a:cxn>
              <a:cxn ang="0">
                <a:pos x="connsiteX35471" y="connsiteY35471"/>
              </a:cxn>
              <a:cxn ang="0">
                <a:pos x="connsiteX35472" y="connsiteY35472"/>
              </a:cxn>
              <a:cxn ang="0">
                <a:pos x="connsiteX35473" y="connsiteY35473"/>
              </a:cxn>
              <a:cxn ang="0">
                <a:pos x="connsiteX35474" y="connsiteY35474"/>
              </a:cxn>
              <a:cxn ang="0">
                <a:pos x="connsiteX35475" y="connsiteY35475"/>
              </a:cxn>
              <a:cxn ang="0">
                <a:pos x="connsiteX35476" y="connsiteY35476"/>
              </a:cxn>
              <a:cxn ang="0">
                <a:pos x="connsiteX35477" y="connsiteY35477"/>
              </a:cxn>
              <a:cxn ang="0">
                <a:pos x="connsiteX35478" y="connsiteY35478"/>
              </a:cxn>
              <a:cxn ang="0">
                <a:pos x="connsiteX35479" y="connsiteY35479"/>
              </a:cxn>
              <a:cxn ang="0">
                <a:pos x="connsiteX35480" y="connsiteY35480"/>
              </a:cxn>
              <a:cxn ang="0">
                <a:pos x="connsiteX35481" y="connsiteY35481"/>
              </a:cxn>
              <a:cxn ang="0">
                <a:pos x="connsiteX35482" y="connsiteY35482"/>
              </a:cxn>
              <a:cxn ang="0">
                <a:pos x="connsiteX35483" y="connsiteY35483"/>
              </a:cxn>
              <a:cxn ang="0">
                <a:pos x="connsiteX35484" y="connsiteY35484"/>
              </a:cxn>
              <a:cxn ang="0">
                <a:pos x="connsiteX35485" y="connsiteY35485"/>
              </a:cxn>
              <a:cxn ang="0">
                <a:pos x="connsiteX35486" y="connsiteY35486"/>
              </a:cxn>
              <a:cxn ang="0">
                <a:pos x="connsiteX35487" y="connsiteY35487"/>
              </a:cxn>
              <a:cxn ang="0">
                <a:pos x="connsiteX35488" y="connsiteY35488"/>
              </a:cxn>
              <a:cxn ang="0">
                <a:pos x="connsiteX35489" y="connsiteY35489"/>
              </a:cxn>
              <a:cxn ang="0">
                <a:pos x="connsiteX35490" y="connsiteY35490"/>
              </a:cxn>
              <a:cxn ang="0">
                <a:pos x="connsiteX35491" y="connsiteY35491"/>
              </a:cxn>
              <a:cxn ang="0">
                <a:pos x="connsiteX35492" y="connsiteY35492"/>
              </a:cxn>
              <a:cxn ang="0">
                <a:pos x="connsiteX35493" y="connsiteY35493"/>
              </a:cxn>
              <a:cxn ang="0">
                <a:pos x="connsiteX35494" y="connsiteY35494"/>
              </a:cxn>
              <a:cxn ang="0">
                <a:pos x="connsiteX35495" y="connsiteY35495"/>
              </a:cxn>
              <a:cxn ang="0">
                <a:pos x="connsiteX35496" y="connsiteY35496"/>
              </a:cxn>
              <a:cxn ang="0">
                <a:pos x="connsiteX35497" y="connsiteY35497"/>
              </a:cxn>
              <a:cxn ang="0">
                <a:pos x="connsiteX35498" y="connsiteY35498"/>
              </a:cxn>
              <a:cxn ang="0">
                <a:pos x="connsiteX35499" y="connsiteY35499"/>
              </a:cxn>
              <a:cxn ang="0">
                <a:pos x="connsiteX35500" y="connsiteY35500"/>
              </a:cxn>
              <a:cxn ang="0">
                <a:pos x="connsiteX35501" y="connsiteY35501"/>
              </a:cxn>
              <a:cxn ang="0">
                <a:pos x="connsiteX35502" y="connsiteY35502"/>
              </a:cxn>
              <a:cxn ang="0">
                <a:pos x="connsiteX35503" y="connsiteY35503"/>
              </a:cxn>
              <a:cxn ang="0">
                <a:pos x="connsiteX35504" y="connsiteY35504"/>
              </a:cxn>
              <a:cxn ang="0">
                <a:pos x="connsiteX35505" y="connsiteY35505"/>
              </a:cxn>
              <a:cxn ang="0">
                <a:pos x="connsiteX35506" y="connsiteY35506"/>
              </a:cxn>
              <a:cxn ang="0">
                <a:pos x="connsiteX35507" y="connsiteY35507"/>
              </a:cxn>
              <a:cxn ang="0">
                <a:pos x="connsiteX35508" y="connsiteY35508"/>
              </a:cxn>
              <a:cxn ang="0">
                <a:pos x="connsiteX35509" y="connsiteY35509"/>
              </a:cxn>
              <a:cxn ang="0">
                <a:pos x="connsiteX35510" y="connsiteY35510"/>
              </a:cxn>
              <a:cxn ang="0">
                <a:pos x="connsiteX35511" y="connsiteY35511"/>
              </a:cxn>
              <a:cxn ang="0">
                <a:pos x="connsiteX35512" y="connsiteY35512"/>
              </a:cxn>
              <a:cxn ang="0">
                <a:pos x="connsiteX35513" y="connsiteY35513"/>
              </a:cxn>
              <a:cxn ang="0">
                <a:pos x="connsiteX35514" y="connsiteY35514"/>
              </a:cxn>
              <a:cxn ang="0">
                <a:pos x="connsiteX35515" y="connsiteY35515"/>
              </a:cxn>
              <a:cxn ang="0">
                <a:pos x="connsiteX35516" y="connsiteY35516"/>
              </a:cxn>
              <a:cxn ang="0">
                <a:pos x="connsiteX35517" y="connsiteY35517"/>
              </a:cxn>
              <a:cxn ang="0">
                <a:pos x="connsiteX35518" y="connsiteY35518"/>
              </a:cxn>
              <a:cxn ang="0">
                <a:pos x="connsiteX35519" y="connsiteY35519"/>
              </a:cxn>
              <a:cxn ang="0">
                <a:pos x="connsiteX35520" y="connsiteY35520"/>
              </a:cxn>
              <a:cxn ang="0">
                <a:pos x="connsiteX35521" y="connsiteY35521"/>
              </a:cxn>
              <a:cxn ang="0">
                <a:pos x="connsiteX35522" y="connsiteY35522"/>
              </a:cxn>
              <a:cxn ang="0">
                <a:pos x="connsiteX35523" y="connsiteY35523"/>
              </a:cxn>
              <a:cxn ang="0">
                <a:pos x="connsiteX35524" y="connsiteY35524"/>
              </a:cxn>
              <a:cxn ang="0">
                <a:pos x="connsiteX35525" y="connsiteY35525"/>
              </a:cxn>
              <a:cxn ang="0">
                <a:pos x="connsiteX35526" y="connsiteY35526"/>
              </a:cxn>
              <a:cxn ang="0">
                <a:pos x="connsiteX35527" y="connsiteY35527"/>
              </a:cxn>
              <a:cxn ang="0">
                <a:pos x="connsiteX35528" y="connsiteY35528"/>
              </a:cxn>
              <a:cxn ang="0">
                <a:pos x="connsiteX35529" y="connsiteY35529"/>
              </a:cxn>
              <a:cxn ang="0">
                <a:pos x="connsiteX35530" y="connsiteY35530"/>
              </a:cxn>
              <a:cxn ang="0">
                <a:pos x="connsiteX35531" y="connsiteY35531"/>
              </a:cxn>
              <a:cxn ang="0">
                <a:pos x="connsiteX35532" y="connsiteY35532"/>
              </a:cxn>
              <a:cxn ang="0">
                <a:pos x="connsiteX35533" y="connsiteY35533"/>
              </a:cxn>
              <a:cxn ang="0">
                <a:pos x="connsiteX35534" y="connsiteY35534"/>
              </a:cxn>
              <a:cxn ang="0">
                <a:pos x="connsiteX35535" y="connsiteY35535"/>
              </a:cxn>
              <a:cxn ang="0">
                <a:pos x="connsiteX35536" y="connsiteY35536"/>
              </a:cxn>
              <a:cxn ang="0">
                <a:pos x="connsiteX35537" y="connsiteY35537"/>
              </a:cxn>
              <a:cxn ang="0">
                <a:pos x="connsiteX35538" y="connsiteY35538"/>
              </a:cxn>
              <a:cxn ang="0">
                <a:pos x="connsiteX35539" y="connsiteY35539"/>
              </a:cxn>
              <a:cxn ang="0">
                <a:pos x="connsiteX35540" y="connsiteY35540"/>
              </a:cxn>
              <a:cxn ang="0">
                <a:pos x="connsiteX35541" y="connsiteY35541"/>
              </a:cxn>
              <a:cxn ang="0">
                <a:pos x="connsiteX35542" y="connsiteY35542"/>
              </a:cxn>
              <a:cxn ang="0">
                <a:pos x="connsiteX35543" y="connsiteY35543"/>
              </a:cxn>
              <a:cxn ang="0">
                <a:pos x="connsiteX35544" y="connsiteY35544"/>
              </a:cxn>
              <a:cxn ang="0">
                <a:pos x="connsiteX35545" y="connsiteY35545"/>
              </a:cxn>
              <a:cxn ang="0">
                <a:pos x="connsiteX35546" y="connsiteY35546"/>
              </a:cxn>
              <a:cxn ang="0">
                <a:pos x="connsiteX35547" y="connsiteY35547"/>
              </a:cxn>
              <a:cxn ang="0">
                <a:pos x="connsiteX35548" y="connsiteY35548"/>
              </a:cxn>
              <a:cxn ang="0">
                <a:pos x="connsiteX35549" y="connsiteY35549"/>
              </a:cxn>
              <a:cxn ang="0">
                <a:pos x="connsiteX35550" y="connsiteY35550"/>
              </a:cxn>
              <a:cxn ang="0">
                <a:pos x="connsiteX35551" y="connsiteY35551"/>
              </a:cxn>
              <a:cxn ang="0">
                <a:pos x="connsiteX35552" y="connsiteY35552"/>
              </a:cxn>
              <a:cxn ang="0">
                <a:pos x="connsiteX35553" y="connsiteY35553"/>
              </a:cxn>
              <a:cxn ang="0">
                <a:pos x="connsiteX35554" y="connsiteY35554"/>
              </a:cxn>
              <a:cxn ang="0">
                <a:pos x="connsiteX35555" y="connsiteY35555"/>
              </a:cxn>
              <a:cxn ang="0">
                <a:pos x="connsiteX35556" y="connsiteY35556"/>
              </a:cxn>
              <a:cxn ang="0">
                <a:pos x="connsiteX35557" y="connsiteY35557"/>
              </a:cxn>
              <a:cxn ang="0">
                <a:pos x="connsiteX35558" y="connsiteY35558"/>
              </a:cxn>
              <a:cxn ang="0">
                <a:pos x="connsiteX35559" y="connsiteY35559"/>
              </a:cxn>
              <a:cxn ang="0">
                <a:pos x="connsiteX35560" y="connsiteY35560"/>
              </a:cxn>
              <a:cxn ang="0">
                <a:pos x="connsiteX35561" y="connsiteY35561"/>
              </a:cxn>
              <a:cxn ang="0">
                <a:pos x="connsiteX35562" y="connsiteY35562"/>
              </a:cxn>
              <a:cxn ang="0">
                <a:pos x="connsiteX35563" y="connsiteY35563"/>
              </a:cxn>
              <a:cxn ang="0">
                <a:pos x="connsiteX35564" y="connsiteY35564"/>
              </a:cxn>
              <a:cxn ang="0">
                <a:pos x="connsiteX35565" y="connsiteY35565"/>
              </a:cxn>
              <a:cxn ang="0">
                <a:pos x="connsiteX35566" y="connsiteY35566"/>
              </a:cxn>
              <a:cxn ang="0">
                <a:pos x="connsiteX35567" y="connsiteY35567"/>
              </a:cxn>
              <a:cxn ang="0">
                <a:pos x="connsiteX35568" y="connsiteY35568"/>
              </a:cxn>
              <a:cxn ang="0">
                <a:pos x="connsiteX35569" y="connsiteY35569"/>
              </a:cxn>
              <a:cxn ang="0">
                <a:pos x="connsiteX35570" y="connsiteY35570"/>
              </a:cxn>
              <a:cxn ang="0">
                <a:pos x="connsiteX35571" y="connsiteY35571"/>
              </a:cxn>
              <a:cxn ang="0">
                <a:pos x="connsiteX35572" y="connsiteY35572"/>
              </a:cxn>
              <a:cxn ang="0">
                <a:pos x="connsiteX35573" y="connsiteY35573"/>
              </a:cxn>
              <a:cxn ang="0">
                <a:pos x="connsiteX35574" y="connsiteY35574"/>
              </a:cxn>
              <a:cxn ang="0">
                <a:pos x="connsiteX35575" y="connsiteY35575"/>
              </a:cxn>
              <a:cxn ang="0">
                <a:pos x="connsiteX35576" y="connsiteY35576"/>
              </a:cxn>
              <a:cxn ang="0">
                <a:pos x="connsiteX35577" y="connsiteY35577"/>
              </a:cxn>
              <a:cxn ang="0">
                <a:pos x="connsiteX35578" y="connsiteY35578"/>
              </a:cxn>
              <a:cxn ang="0">
                <a:pos x="connsiteX35579" y="connsiteY35579"/>
              </a:cxn>
              <a:cxn ang="0">
                <a:pos x="connsiteX35580" y="connsiteY35580"/>
              </a:cxn>
              <a:cxn ang="0">
                <a:pos x="connsiteX35581" y="connsiteY35581"/>
              </a:cxn>
              <a:cxn ang="0">
                <a:pos x="connsiteX35582" y="connsiteY35582"/>
              </a:cxn>
              <a:cxn ang="0">
                <a:pos x="connsiteX35583" y="connsiteY35583"/>
              </a:cxn>
              <a:cxn ang="0">
                <a:pos x="connsiteX35584" y="connsiteY35584"/>
              </a:cxn>
              <a:cxn ang="0">
                <a:pos x="connsiteX35585" y="connsiteY35585"/>
              </a:cxn>
              <a:cxn ang="0">
                <a:pos x="connsiteX35586" y="connsiteY35586"/>
              </a:cxn>
              <a:cxn ang="0">
                <a:pos x="connsiteX35587" y="connsiteY35587"/>
              </a:cxn>
              <a:cxn ang="0">
                <a:pos x="connsiteX35588" y="connsiteY35588"/>
              </a:cxn>
              <a:cxn ang="0">
                <a:pos x="connsiteX35589" y="connsiteY35589"/>
              </a:cxn>
              <a:cxn ang="0">
                <a:pos x="connsiteX35590" y="connsiteY35590"/>
              </a:cxn>
              <a:cxn ang="0">
                <a:pos x="connsiteX35591" y="connsiteY35591"/>
              </a:cxn>
              <a:cxn ang="0">
                <a:pos x="connsiteX35592" y="connsiteY35592"/>
              </a:cxn>
              <a:cxn ang="0">
                <a:pos x="connsiteX35593" y="connsiteY35593"/>
              </a:cxn>
              <a:cxn ang="0">
                <a:pos x="connsiteX35594" y="connsiteY35594"/>
              </a:cxn>
              <a:cxn ang="0">
                <a:pos x="connsiteX35595" y="connsiteY35595"/>
              </a:cxn>
              <a:cxn ang="0">
                <a:pos x="connsiteX35596" y="connsiteY35596"/>
              </a:cxn>
              <a:cxn ang="0">
                <a:pos x="connsiteX35597" y="connsiteY35597"/>
              </a:cxn>
              <a:cxn ang="0">
                <a:pos x="connsiteX35598" y="connsiteY35598"/>
              </a:cxn>
              <a:cxn ang="0">
                <a:pos x="connsiteX35599" y="connsiteY35599"/>
              </a:cxn>
              <a:cxn ang="0">
                <a:pos x="connsiteX35600" y="connsiteY35600"/>
              </a:cxn>
              <a:cxn ang="0">
                <a:pos x="connsiteX35601" y="connsiteY35601"/>
              </a:cxn>
              <a:cxn ang="0">
                <a:pos x="connsiteX35602" y="connsiteY35602"/>
              </a:cxn>
              <a:cxn ang="0">
                <a:pos x="connsiteX35603" y="connsiteY35603"/>
              </a:cxn>
              <a:cxn ang="0">
                <a:pos x="connsiteX35604" y="connsiteY35604"/>
              </a:cxn>
              <a:cxn ang="0">
                <a:pos x="connsiteX35605" y="connsiteY35605"/>
              </a:cxn>
              <a:cxn ang="0">
                <a:pos x="connsiteX35606" y="connsiteY35606"/>
              </a:cxn>
              <a:cxn ang="0">
                <a:pos x="connsiteX35607" y="connsiteY35607"/>
              </a:cxn>
              <a:cxn ang="0">
                <a:pos x="connsiteX35608" y="connsiteY35608"/>
              </a:cxn>
              <a:cxn ang="0">
                <a:pos x="connsiteX35609" y="connsiteY35609"/>
              </a:cxn>
              <a:cxn ang="0">
                <a:pos x="connsiteX35610" y="connsiteY35610"/>
              </a:cxn>
              <a:cxn ang="0">
                <a:pos x="connsiteX35611" y="connsiteY35611"/>
              </a:cxn>
              <a:cxn ang="0">
                <a:pos x="connsiteX35612" y="connsiteY35612"/>
              </a:cxn>
              <a:cxn ang="0">
                <a:pos x="connsiteX35613" y="connsiteY35613"/>
              </a:cxn>
              <a:cxn ang="0">
                <a:pos x="connsiteX35614" y="connsiteY35614"/>
              </a:cxn>
              <a:cxn ang="0">
                <a:pos x="connsiteX35615" y="connsiteY35615"/>
              </a:cxn>
              <a:cxn ang="0">
                <a:pos x="connsiteX35616" y="connsiteY35616"/>
              </a:cxn>
              <a:cxn ang="0">
                <a:pos x="connsiteX35617" y="connsiteY35617"/>
              </a:cxn>
              <a:cxn ang="0">
                <a:pos x="connsiteX35618" y="connsiteY35618"/>
              </a:cxn>
              <a:cxn ang="0">
                <a:pos x="connsiteX35619" y="connsiteY35619"/>
              </a:cxn>
              <a:cxn ang="0">
                <a:pos x="connsiteX35620" y="connsiteY35620"/>
              </a:cxn>
              <a:cxn ang="0">
                <a:pos x="connsiteX35621" y="connsiteY35621"/>
              </a:cxn>
              <a:cxn ang="0">
                <a:pos x="connsiteX35622" y="connsiteY35622"/>
              </a:cxn>
              <a:cxn ang="0">
                <a:pos x="connsiteX35623" y="connsiteY35623"/>
              </a:cxn>
              <a:cxn ang="0">
                <a:pos x="connsiteX35624" y="connsiteY35624"/>
              </a:cxn>
              <a:cxn ang="0">
                <a:pos x="connsiteX35625" y="connsiteY35625"/>
              </a:cxn>
              <a:cxn ang="0">
                <a:pos x="connsiteX35626" y="connsiteY35626"/>
              </a:cxn>
              <a:cxn ang="0">
                <a:pos x="connsiteX35627" y="connsiteY35627"/>
              </a:cxn>
              <a:cxn ang="0">
                <a:pos x="connsiteX35628" y="connsiteY35628"/>
              </a:cxn>
              <a:cxn ang="0">
                <a:pos x="connsiteX35629" y="connsiteY35629"/>
              </a:cxn>
              <a:cxn ang="0">
                <a:pos x="connsiteX35630" y="connsiteY35630"/>
              </a:cxn>
              <a:cxn ang="0">
                <a:pos x="connsiteX35631" y="connsiteY35631"/>
              </a:cxn>
              <a:cxn ang="0">
                <a:pos x="connsiteX35632" y="connsiteY35632"/>
              </a:cxn>
              <a:cxn ang="0">
                <a:pos x="connsiteX35633" y="connsiteY35633"/>
              </a:cxn>
              <a:cxn ang="0">
                <a:pos x="connsiteX35634" y="connsiteY35634"/>
              </a:cxn>
              <a:cxn ang="0">
                <a:pos x="connsiteX35635" y="connsiteY35635"/>
              </a:cxn>
              <a:cxn ang="0">
                <a:pos x="connsiteX35636" y="connsiteY35636"/>
              </a:cxn>
              <a:cxn ang="0">
                <a:pos x="connsiteX35637" y="connsiteY35637"/>
              </a:cxn>
              <a:cxn ang="0">
                <a:pos x="connsiteX35638" y="connsiteY35638"/>
              </a:cxn>
              <a:cxn ang="0">
                <a:pos x="connsiteX35639" y="connsiteY35639"/>
              </a:cxn>
              <a:cxn ang="0">
                <a:pos x="connsiteX35640" y="connsiteY35640"/>
              </a:cxn>
              <a:cxn ang="0">
                <a:pos x="connsiteX35641" y="connsiteY35641"/>
              </a:cxn>
              <a:cxn ang="0">
                <a:pos x="connsiteX35642" y="connsiteY35642"/>
              </a:cxn>
              <a:cxn ang="0">
                <a:pos x="connsiteX35643" y="connsiteY35643"/>
              </a:cxn>
              <a:cxn ang="0">
                <a:pos x="connsiteX35644" y="connsiteY35644"/>
              </a:cxn>
              <a:cxn ang="0">
                <a:pos x="connsiteX35645" y="connsiteY35645"/>
              </a:cxn>
              <a:cxn ang="0">
                <a:pos x="connsiteX35646" y="connsiteY35646"/>
              </a:cxn>
              <a:cxn ang="0">
                <a:pos x="connsiteX35647" y="connsiteY35647"/>
              </a:cxn>
              <a:cxn ang="0">
                <a:pos x="connsiteX35648" y="connsiteY35648"/>
              </a:cxn>
              <a:cxn ang="0">
                <a:pos x="connsiteX35649" y="connsiteY35649"/>
              </a:cxn>
              <a:cxn ang="0">
                <a:pos x="connsiteX35650" y="connsiteY35650"/>
              </a:cxn>
              <a:cxn ang="0">
                <a:pos x="connsiteX35651" y="connsiteY35651"/>
              </a:cxn>
              <a:cxn ang="0">
                <a:pos x="connsiteX35652" y="connsiteY35652"/>
              </a:cxn>
              <a:cxn ang="0">
                <a:pos x="connsiteX35653" y="connsiteY35653"/>
              </a:cxn>
              <a:cxn ang="0">
                <a:pos x="connsiteX35654" y="connsiteY35654"/>
              </a:cxn>
              <a:cxn ang="0">
                <a:pos x="connsiteX35655" y="connsiteY35655"/>
              </a:cxn>
              <a:cxn ang="0">
                <a:pos x="connsiteX35656" y="connsiteY35656"/>
              </a:cxn>
              <a:cxn ang="0">
                <a:pos x="connsiteX35657" y="connsiteY35657"/>
              </a:cxn>
              <a:cxn ang="0">
                <a:pos x="connsiteX35658" y="connsiteY35658"/>
              </a:cxn>
              <a:cxn ang="0">
                <a:pos x="connsiteX35659" y="connsiteY35659"/>
              </a:cxn>
              <a:cxn ang="0">
                <a:pos x="connsiteX35660" y="connsiteY35660"/>
              </a:cxn>
              <a:cxn ang="0">
                <a:pos x="connsiteX35661" y="connsiteY35661"/>
              </a:cxn>
              <a:cxn ang="0">
                <a:pos x="connsiteX35662" y="connsiteY35662"/>
              </a:cxn>
              <a:cxn ang="0">
                <a:pos x="connsiteX35663" y="connsiteY35663"/>
              </a:cxn>
              <a:cxn ang="0">
                <a:pos x="connsiteX35664" y="connsiteY35664"/>
              </a:cxn>
              <a:cxn ang="0">
                <a:pos x="connsiteX35665" y="connsiteY35665"/>
              </a:cxn>
              <a:cxn ang="0">
                <a:pos x="connsiteX35666" y="connsiteY35666"/>
              </a:cxn>
              <a:cxn ang="0">
                <a:pos x="connsiteX35667" y="connsiteY35667"/>
              </a:cxn>
              <a:cxn ang="0">
                <a:pos x="connsiteX35668" y="connsiteY35668"/>
              </a:cxn>
              <a:cxn ang="0">
                <a:pos x="connsiteX35669" y="connsiteY35669"/>
              </a:cxn>
              <a:cxn ang="0">
                <a:pos x="connsiteX35670" y="connsiteY35670"/>
              </a:cxn>
              <a:cxn ang="0">
                <a:pos x="connsiteX35671" y="connsiteY35671"/>
              </a:cxn>
              <a:cxn ang="0">
                <a:pos x="connsiteX35672" y="connsiteY35672"/>
              </a:cxn>
              <a:cxn ang="0">
                <a:pos x="connsiteX35673" y="connsiteY35673"/>
              </a:cxn>
              <a:cxn ang="0">
                <a:pos x="connsiteX35674" y="connsiteY35674"/>
              </a:cxn>
              <a:cxn ang="0">
                <a:pos x="connsiteX35675" y="connsiteY35675"/>
              </a:cxn>
              <a:cxn ang="0">
                <a:pos x="connsiteX35676" y="connsiteY35676"/>
              </a:cxn>
              <a:cxn ang="0">
                <a:pos x="connsiteX35677" y="connsiteY35677"/>
              </a:cxn>
              <a:cxn ang="0">
                <a:pos x="connsiteX35678" y="connsiteY35678"/>
              </a:cxn>
              <a:cxn ang="0">
                <a:pos x="connsiteX35679" y="connsiteY35679"/>
              </a:cxn>
              <a:cxn ang="0">
                <a:pos x="connsiteX35680" y="connsiteY35680"/>
              </a:cxn>
              <a:cxn ang="0">
                <a:pos x="connsiteX35681" y="connsiteY35681"/>
              </a:cxn>
              <a:cxn ang="0">
                <a:pos x="connsiteX35682" y="connsiteY35682"/>
              </a:cxn>
              <a:cxn ang="0">
                <a:pos x="connsiteX35683" y="connsiteY35683"/>
              </a:cxn>
              <a:cxn ang="0">
                <a:pos x="connsiteX35684" y="connsiteY35684"/>
              </a:cxn>
              <a:cxn ang="0">
                <a:pos x="connsiteX35685" y="connsiteY35685"/>
              </a:cxn>
              <a:cxn ang="0">
                <a:pos x="connsiteX35686" y="connsiteY35686"/>
              </a:cxn>
              <a:cxn ang="0">
                <a:pos x="connsiteX35687" y="connsiteY35687"/>
              </a:cxn>
              <a:cxn ang="0">
                <a:pos x="connsiteX35688" y="connsiteY35688"/>
              </a:cxn>
              <a:cxn ang="0">
                <a:pos x="connsiteX35689" y="connsiteY35689"/>
              </a:cxn>
              <a:cxn ang="0">
                <a:pos x="connsiteX35690" y="connsiteY35690"/>
              </a:cxn>
              <a:cxn ang="0">
                <a:pos x="connsiteX35691" y="connsiteY35691"/>
              </a:cxn>
              <a:cxn ang="0">
                <a:pos x="connsiteX35692" y="connsiteY35692"/>
              </a:cxn>
              <a:cxn ang="0">
                <a:pos x="connsiteX35693" y="connsiteY35693"/>
              </a:cxn>
              <a:cxn ang="0">
                <a:pos x="connsiteX35694" y="connsiteY35694"/>
              </a:cxn>
              <a:cxn ang="0">
                <a:pos x="connsiteX35695" y="connsiteY35695"/>
              </a:cxn>
              <a:cxn ang="0">
                <a:pos x="connsiteX35696" y="connsiteY35696"/>
              </a:cxn>
              <a:cxn ang="0">
                <a:pos x="connsiteX35697" y="connsiteY35697"/>
              </a:cxn>
              <a:cxn ang="0">
                <a:pos x="connsiteX35698" y="connsiteY35698"/>
              </a:cxn>
              <a:cxn ang="0">
                <a:pos x="connsiteX35699" y="connsiteY35699"/>
              </a:cxn>
              <a:cxn ang="0">
                <a:pos x="connsiteX35700" y="connsiteY35700"/>
              </a:cxn>
              <a:cxn ang="0">
                <a:pos x="connsiteX35701" y="connsiteY35701"/>
              </a:cxn>
              <a:cxn ang="0">
                <a:pos x="connsiteX35702" y="connsiteY35702"/>
              </a:cxn>
              <a:cxn ang="0">
                <a:pos x="connsiteX35703" y="connsiteY35703"/>
              </a:cxn>
              <a:cxn ang="0">
                <a:pos x="connsiteX35704" y="connsiteY35704"/>
              </a:cxn>
              <a:cxn ang="0">
                <a:pos x="connsiteX35705" y="connsiteY35705"/>
              </a:cxn>
              <a:cxn ang="0">
                <a:pos x="connsiteX35706" y="connsiteY35706"/>
              </a:cxn>
              <a:cxn ang="0">
                <a:pos x="connsiteX35707" y="connsiteY35707"/>
              </a:cxn>
              <a:cxn ang="0">
                <a:pos x="connsiteX35708" y="connsiteY35708"/>
              </a:cxn>
              <a:cxn ang="0">
                <a:pos x="connsiteX35709" y="connsiteY35709"/>
              </a:cxn>
              <a:cxn ang="0">
                <a:pos x="connsiteX35710" y="connsiteY35710"/>
              </a:cxn>
              <a:cxn ang="0">
                <a:pos x="connsiteX35711" y="connsiteY35711"/>
              </a:cxn>
              <a:cxn ang="0">
                <a:pos x="connsiteX35712" y="connsiteY35712"/>
              </a:cxn>
              <a:cxn ang="0">
                <a:pos x="connsiteX35713" y="connsiteY35713"/>
              </a:cxn>
              <a:cxn ang="0">
                <a:pos x="connsiteX35714" y="connsiteY35714"/>
              </a:cxn>
              <a:cxn ang="0">
                <a:pos x="connsiteX35715" y="connsiteY35715"/>
              </a:cxn>
              <a:cxn ang="0">
                <a:pos x="connsiteX35716" y="connsiteY35716"/>
              </a:cxn>
              <a:cxn ang="0">
                <a:pos x="connsiteX35717" y="connsiteY35717"/>
              </a:cxn>
              <a:cxn ang="0">
                <a:pos x="connsiteX35718" y="connsiteY35718"/>
              </a:cxn>
              <a:cxn ang="0">
                <a:pos x="connsiteX35719" y="connsiteY35719"/>
              </a:cxn>
              <a:cxn ang="0">
                <a:pos x="connsiteX35720" y="connsiteY35720"/>
              </a:cxn>
              <a:cxn ang="0">
                <a:pos x="connsiteX35721" y="connsiteY35721"/>
              </a:cxn>
              <a:cxn ang="0">
                <a:pos x="connsiteX35722" y="connsiteY35722"/>
              </a:cxn>
              <a:cxn ang="0">
                <a:pos x="connsiteX35723" y="connsiteY35723"/>
              </a:cxn>
              <a:cxn ang="0">
                <a:pos x="connsiteX35724" y="connsiteY35724"/>
              </a:cxn>
              <a:cxn ang="0">
                <a:pos x="connsiteX35725" y="connsiteY35725"/>
              </a:cxn>
              <a:cxn ang="0">
                <a:pos x="connsiteX35726" y="connsiteY35726"/>
              </a:cxn>
              <a:cxn ang="0">
                <a:pos x="connsiteX35727" y="connsiteY35727"/>
              </a:cxn>
              <a:cxn ang="0">
                <a:pos x="connsiteX35728" y="connsiteY35728"/>
              </a:cxn>
              <a:cxn ang="0">
                <a:pos x="connsiteX35729" y="connsiteY35729"/>
              </a:cxn>
              <a:cxn ang="0">
                <a:pos x="connsiteX35730" y="connsiteY35730"/>
              </a:cxn>
              <a:cxn ang="0">
                <a:pos x="connsiteX35731" y="connsiteY35731"/>
              </a:cxn>
              <a:cxn ang="0">
                <a:pos x="connsiteX35732" y="connsiteY35732"/>
              </a:cxn>
              <a:cxn ang="0">
                <a:pos x="connsiteX35733" y="connsiteY35733"/>
              </a:cxn>
              <a:cxn ang="0">
                <a:pos x="connsiteX35734" y="connsiteY35734"/>
              </a:cxn>
              <a:cxn ang="0">
                <a:pos x="connsiteX35735" y="connsiteY35735"/>
              </a:cxn>
              <a:cxn ang="0">
                <a:pos x="connsiteX35736" y="connsiteY35736"/>
              </a:cxn>
              <a:cxn ang="0">
                <a:pos x="connsiteX35737" y="connsiteY35737"/>
              </a:cxn>
              <a:cxn ang="0">
                <a:pos x="connsiteX35738" y="connsiteY35738"/>
              </a:cxn>
              <a:cxn ang="0">
                <a:pos x="connsiteX35739" y="connsiteY35739"/>
              </a:cxn>
              <a:cxn ang="0">
                <a:pos x="connsiteX35740" y="connsiteY35740"/>
              </a:cxn>
              <a:cxn ang="0">
                <a:pos x="connsiteX35741" y="connsiteY35741"/>
              </a:cxn>
              <a:cxn ang="0">
                <a:pos x="connsiteX35742" y="connsiteY35742"/>
              </a:cxn>
              <a:cxn ang="0">
                <a:pos x="connsiteX35743" y="connsiteY35743"/>
              </a:cxn>
              <a:cxn ang="0">
                <a:pos x="connsiteX35744" y="connsiteY35744"/>
              </a:cxn>
              <a:cxn ang="0">
                <a:pos x="connsiteX35745" y="connsiteY35745"/>
              </a:cxn>
              <a:cxn ang="0">
                <a:pos x="connsiteX35746" y="connsiteY35746"/>
              </a:cxn>
              <a:cxn ang="0">
                <a:pos x="connsiteX35747" y="connsiteY35747"/>
              </a:cxn>
              <a:cxn ang="0">
                <a:pos x="connsiteX35748" y="connsiteY35748"/>
              </a:cxn>
              <a:cxn ang="0">
                <a:pos x="connsiteX35749" y="connsiteY35749"/>
              </a:cxn>
              <a:cxn ang="0">
                <a:pos x="connsiteX35750" y="connsiteY35750"/>
              </a:cxn>
              <a:cxn ang="0">
                <a:pos x="connsiteX35751" y="connsiteY35751"/>
              </a:cxn>
              <a:cxn ang="0">
                <a:pos x="connsiteX35752" y="connsiteY35752"/>
              </a:cxn>
              <a:cxn ang="0">
                <a:pos x="connsiteX35753" y="connsiteY35753"/>
              </a:cxn>
              <a:cxn ang="0">
                <a:pos x="connsiteX35754" y="connsiteY35754"/>
              </a:cxn>
              <a:cxn ang="0">
                <a:pos x="connsiteX35755" y="connsiteY35755"/>
              </a:cxn>
              <a:cxn ang="0">
                <a:pos x="connsiteX35756" y="connsiteY35756"/>
              </a:cxn>
              <a:cxn ang="0">
                <a:pos x="connsiteX35757" y="connsiteY35757"/>
              </a:cxn>
              <a:cxn ang="0">
                <a:pos x="connsiteX35758" y="connsiteY35758"/>
              </a:cxn>
              <a:cxn ang="0">
                <a:pos x="connsiteX35759" y="connsiteY35759"/>
              </a:cxn>
              <a:cxn ang="0">
                <a:pos x="connsiteX35760" y="connsiteY35760"/>
              </a:cxn>
              <a:cxn ang="0">
                <a:pos x="connsiteX35761" y="connsiteY35761"/>
              </a:cxn>
              <a:cxn ang="0">
                <a:pos x="connsiteX35762" y="connsiteY35762"/>
              </a:cxn>
              <a:cxn ang="0">
                <a:pos x="connsiteX35763" y="connsiteY35763"/>
              </a:cxn>
              <a:cxn ang="0">
                <a:pos x="connsiteX35764" y="connsiteY35764"/>
              </a:cxn>
              <a:cxn ang="0">
                <a:pos x="connsiteX35765" y="connsiteY35765"/>
              </a:cxn>
              <a:cxn ang="0">
                <a:pos x="connsiteX35766" y="connsiteY35766"/>
              </a:cxn>
              <a:cxn ang="0">
                <a:pos x="connsiteX35767" y="connsiteY35767"/>
              </a:cxn>
              <a:cxn ang="0">
                <a:pos x="connsiteX35768" y="connsiteY35768"/>
              </a:cxn>
              <a:cxn ang="0">
                <a:pos x="connsiteX35769" y="connsiteY35769"/>
              </a:cxn>
              <a:cxn ang="0">
                <a:pos x="connsiteX35770" y="connsiteY35770"/>
              </a:cxn>
              <a:cxn ang="0">
                <a:pos x="connsiteX35771" y="connsiteY35771"/>
              </a:cxn>
              <a:cxn ang="0">
                <a:pos x="connsiteX35772" y="connsiteY35772"/>
              </a:cxn>
              <a:cxn ang="0">
                <a:pos x="connsiteX35773" y="connsiteY35773"/>
              </a:cxn>
              <a:cxn ang="0">
                <a:pos x="connsiteX35774" y="connsiteY35774"/>
              </a:cxn>
              <a:cxn ang="0">
                <a:pos x="connsiteX35775" y="connsiteY35775"/>
              </a:cxn>
              <a:cxn ang="0">
                <a:pos x="connsiteX35776" y="connsiteY35776"/>
              </a:cxn>
              <a:cxn ang="0">
                <a:pos x="connsiteX35777" y="connsiteY35777"/>
              </a:cxn>
              <a:cxn ang="0">
                <a:pos x="connsiteX35778" y="connsiteY35778"/>
              </a:cxn>
              <a:cxn ang="0">
                <a:pos x="connsiteX35779" y="connsiteY35779"/>
              </a:cxn>
              <a:cxn ang="0">
                <a:pos x="connsiteX35780" y="connsiteY35780"/>
              </a:cxn>
              <a:cxn ang="0">
                <a:pos x="connsiteX35781" y="connsiteY35781"/>
              </a:cxn>
              <a:cxn ang="0">
                <a:pos x="connsiteX35782" y="connsiteY35782"/>
              </a:cxn>
              <a:cxn ang="0">
                <a:pos x="connsiteX35783" y="connsiteY35783"/>
              </a:cxn>
              <a:cxn ang="0">
                <a:pos x="connsiteX35784" y="connsiteY35784"/>
              </a:cxn>
              <a:cxn ang="0">
                <a:pos x="connsiteX35785" y="connsiteY35785"/>
              </a:cxn>
              <a:cxn ang="0">
                <a:pos x="connsiteX35786" y="connsiteY35786"/>
              </a:cxn>
              <a:cxn ang="0">
                <a:pos x="connsiteX35787" y="connsiteY35787"/>
              </a:cxn>
              <a:cxn ang="0">
                <a:pos x="connsiteX35788" y="connsiteY35788"/>
              </a:cxn>
              <a:cxn ang="0">
                <a:pos x="connsiteX35789" y="connsiteY35789"/>
              </a:cxn>
              <a:cxn ang="0">
                <a:pos x="connsiteX35790" y="connsiteY35790"/>
              </a:cxn>
              <a:cxn ang="0">
                <a:pos x="connsiteX35791" y="connsiteY35791"/>
              </a:cxn>
              <a:cxn ang="0">
                <a:pos x="connsiteX35792" y="connsiteY35792"/>
              </a:cxn>
              <a:cxn ang="0">
                <a:pos x="connsiteX35793" y="connsiteY35793"/>
              </a:cxn>
              <a:cxn ang="0">
                <a:pos x="connsiteX35794" y="connsiteY35794"/>
              </a:cxn>
              <a:cxn ang="0">
                <a:pos x="connsiteX35795" y="connsiteY35795"/>
              </a:cxn>
              <a:cxn ang="0">
                <a:pos x="connsiteX35796" y="connsiteY35796"/>
              </a:cxn>
              <a:cxn ang="0">
                <a:pos x="connsiteX35797" y="connsiteY35797"/>
              </a:cxn>
              <a:cxn ang="0">
                <a:pos x="connsiteX35798" y="connsiteY35798"/>
              </a:cxn>
              <a:cxn ang="0">
                <a:pos x="connsiteX35799" y="connsiteY35799"/>
              </a:cxn>
              <a:cxn ang="0">
                <a:pos x="connsiteX35800" y="connsiteY35800"/>
              </a:cxn>
              <a:cxn ang="0">
                <a:pos x="connsiteX35801" y="connsiteY35801"/>
              </a:cxn>
              <a:cxn ang="0">
                <a:pos x="connsiteX35802" y="connsiteY35802"/>
              </a:cxn>
              <a:cxn ang="0">
                <a:pos x="connsiteX35803" y="connsiteY35803"/>
              </a:cxn>
              <a:cxn ang="0">
                <a:pos x="connsiteX35804" y="connsiteY35804"/>
              </a:cxn>
              <a:cxn ang="0">
                <a:pos x="connsiteX35805" y="connsiteY35805"/>
              </a:cxn>
              <a:cxn ang="0">
                <a:pos x="connsiteX35806" y="connsiteY35806"/>
              </a:cxn>
              <a:cxn ang="0">
                <a:pos x="connsiteX35807" y="connsiteY35807"/>
              </a:cxn>
              <a:cxn ang="0">
                <a:pos x="connsiteX35808" y="connsiteY35808"/>
              </a:cxn>
              <a:cxn ang="0">
                <a:pos x="connsiteX35809" y="connsiteY35809"/>
              </a:cxn>
              <a:cxn ang="0">
                <a:pos x="connsiteX35810" y="connsiteY35810"/>
              </a:cxn>
              <a:cxn ang="0">
                <a:pos x="connsiteX35811" y="connsiteY35811"/>
              </a:cxn>
              <a:cxn ang="0">
                <a:pos x="connsiteX35812" y="connsiteY35812"/>
              </a:cxn>
              <a:cxn ang="0">
                <a:pos x="connsiteX35813" y="connsiteY35813"/>
              </a:cxn>
              <a:cxn ang="0">
                <a:pos x="connsiteX35814" y="connsiteY35814"/>
              </a:cxn>
              <a:cxn ang="0">
                <a:pos x="connsiteX35815" y="connsiteY35815"/>
              </a:cxn>
              <a:cxn ang="0">
                <a:pos x="connsiteX35816" y="connsiteY35816"/>
              </a:cxn>
              <a:cxn ang="0">
                <a:pos x="connsiteX35817" y="connsiteY35817"/>
              </a:cxn>
              <a:cxn ang="0">
                <a:pos x="connsiteX35818" y="connsiteY35818"/>
              </a:cxn>
              <a:cxn ang="0">
                <a:pos x="connsiteX35819" y="connsiteY35819"/>
              </a:cxn>
              <a:cxn ang="0">
                <a:pos x="connsiteX35820" y="connsiteY35820"/>
              </a:cxn>
              <a:cxn ang="0">
                <a:pos x="connsiteX35821" y="connsiteY35821"/>
              </a:cxn>
              <a:cxn ang="0">
                <a:pos x="connsiteX35822" y="connsiteY35822"/>
              </a:cxn>
              <a:cxn ang="0">
                <a:pos x="connsiteX35823" y="connsiteY35823"/>
              </a:cxn>
              <a:cxn ang="0">
                <a:pos x="connsiteX35824" y="connsiteY35824"/>
              </a:cxn>
              <a:cxn ang="0">
                <a:pos x="connsiteX35825" y="connsiteY35825"/>
              </a:cxn>
              <a:cxn ang="0">
                <a:pos x="connsiteX35826" y="connsiteY35826"/>
              </a:cxn>
              <a:cxn ang="0">
                <a:pos x="connsiteX35827" y="connsiteY35827"/>
              </a:cxn>
              <a:cxn ang="0">
                <a:pos x="connsiteX35828" y="connsiteY35828"/>
              </a:cxn>
              <a:cxn ang="0">
                <a:pos x="connsiteX35829" y="connsiteY35829"/>
              </a:cxn>
              <a:cxn ang="0">
                <a:pos x="connsiteX35830" y="connsiteY35830"/>
              </a:cxn>
              <a:cxn ang="0">
                <a:pos x="connsiteX35831" y="connsiteY35831"/>
              </a:cxn>
              <a:cxn ang="0">
                <a:pos x="connsiteX35832" y="connsiteY35832"/>
              </a:cxn>
              <a:cxn ang="0">
                <a:pos x="connsiteX35833" y="connsiteY35833"/>
              </a:cxn>
              <a:cxn ang="0">
                <a:pos x="connsiteX35834" y="connsiteY35834"/>
              </a:cxn>
              <a:cxn ang="0">
                <a:pos x="connsiteX35835" y="connsiteY35835"/>
              </a:cxn>
              <a:cxn ang="0">
                <a:pos x="connsiteX35836" y="connsiteY35836"/>
              </a:cxn>
              <a:cxn ang="0">
                <a:pos x="connsiteX35837" y="connsiteY35837"/>
              </a:cxn>
              <a:cxn ang="0">
                <a:pos x="connsiteX35838" y="connsiteY35838"/>
              </a:cxn>
              <a:cxn ang="0">
                <a:pos x="connsiteX35839" y="connsiteY35839"/>
              </a:cxn>
              <a:cxn ang="0">
                <a:pos x="connsiteX35840" y="connsiteY35840"/>
              </a:cxn>
              <a:cxn ang="0">
                <a:pos x="connsiteX35841" y="connsiteY35841"/>
              </a:cxn>
              <a:cxn ang="0">
                <a:pos x="connsiteX35842" y="connsiteY35842"/>
              </a:cxn>
              <a:cxn ang="0">
                <a:pos x="connsiteX35843" y="connsiteY35843"/>
              </a:cxn>
              <a:cxn ang="0">
                <a:pos x="connsiteX35844" y="connsiteY35844"/>
              </a:cxn>
              <a:cxn ang="0">
                <a:pos x="connsiteX35845" y="connsiteY35845"/>
              </a:cxn>
              <a:cxn ang="0">
                <a:pos x="connsiteX35846" y="connsiteY35846"/>
              </a:cxn>
              <a:cxn ang="0">
                <a:pos x="connsiteX35847" y="connsiteY35847"/>
              </a:cxn>
              <a:cxn ang="0">
                <a:pos x="connsiteX35848" y="connsiteY35848"/>
              </a:cxn>
              <a:cxn ang="0">
                <a:pos x="connsiteX35849" y="connsiteY35849"/>
              </a:cxn>
              <a:cxn ang="0">
                <a:pos x="connsiteX35850" y="connsiteY35850"/>
              </a:cxn>
              <a:cxn ang="0">
                <a:pos x="connsiteX35851" y="connsiteY35851"/>
              </a:cxn>
              <a:cxn ang="0">
                <a:pos x="connsiteX35852" y="connsiteY35852"/>
              </a:cxn>
              <a:cxn ang="0">
                <a:pos x="connsiteX35853" y="connsiteY35853"/>
              </a:cxn>
              <a:cxn ang="0">
                <a:pos x="connsiteX35854" y="connsiteY35854"/>
              </a:cxn>
              <a:cxn ang="0">
                <a:pos x="connsiteX35855" y="connsiteY35855"/>
              </a:cxn>
              <a:cxn ang="0">
                <a:pos x="connsiteX35856" y="connsiteY35856"/>
              </a:cxn>
              <a:cxn ang="0">
                <a:pos x="connsiteX35857" y="connsiteY35857"/>
              </a:cxn>
              <a:cxn ang="0">
                <a:pos x="connsiteX35858" y="connsiteY35858"/>
              </a:cxn>
              <a:cxn ang="0">
                <a:pos x="connsiteX35859" y="connsiteY35859"/>
              </a:cxn>
              <a:cxn ang="0">
                <a:pos x="connsiteX35860" y="connsiteY35860"/>
              </a:cxn>
              <a:cxn ang="0">
                <a:pos x="connsiteX35861" y="connsiteY35861"/>
              </a:cxn>
              <a:cxn ang="0">
                <a:pos x="connsiteX35862" y="connsiteY35862"/>
              </a:cxn>
              <a:cxn ang="0">
                <a:pos x="connsiteX35863" y="connsiteY35863"/>
              </a:cxn>
              <a:cxn ang="0">
                <a:pos x="connsiteX35864" y="connsiteY35864"/>
              </a:cxn>
              <a:cxn ang="0">
                <a:pos x="connsiteX35865" y="connsiteY35865"/>
              </a:cxn>
              <a:cxn ang="0">
                <a:pos x="connsiteX35866" y="connsiteY35866"/>
              </a:cxn>
              <a:cxn ang="0">
                <a:pos x="connsiteX35867" y="connsiteY35867"/>
              </a:cxn>
              <a:cxn ang="0">
                <a:pos x="connsiteX35868" y="connsiteY35868"/>
              </a:cxn>
              <a:cxn ang="0">
                <a:pos x="connsiteX35869" y="connsiteY35869"/>
              </a:cxn>
              <a:cxn ang="0">
                <a:pos x="connsiteX35870" y="connsiteY35870"/>
              </a:cxn>
              <a:cxn ang="0">
                <a:pos x="connsiteX35871" y="connsiteY35871"/>
              </a:cxn>
              <a:cxn ang="0">
                <a:pos x="connsiteX35872" y="connsiteY35872"/>
              </a:cxn>
              <a:cxn ang="0">
                <a:pos x="connsiteX35873" y="connsiteY35873"/>
              </a:cxn>
              <a:cxn ang="0">
                <a:pos x="connsiteX35874" y="connsiteY35874"/>
              </a:cxn>
              <a:cxn ang="0">
                <a:pos x="connsiteX35875" y="connsiteY35875"/>
              </a:cxn>
              <a:cxn ang="0">
                <a:pos x="connsiteX35876" y="connsiteY35876"/>
              </a:cxn>
              <a:cxn ang="0">
                <a:pos x="connsiteX35877" y="connsiteY35877"/>
              </a:cxn>
              <a:cxn ang="0">
                <a:pos x="connsiteX35878" y="connsiteY35878"/>
              </a:cxn>
              <a:cxn ang="0">
                <a:pos x="connsiteX35879" y="connsiteY35879"/>
              </a:cxn>
              <a:cxn ang="0">
                <a:pos x="connsiteX35880" y="connsiteY35880"/>
              </a:cxn>
              <a:cxn ang="0">
                <a:pos x="connsiteX35881" y="connsiteY35881"/>
              </a:cxn>
              <a:cxn ang="0">
                <a:pos x="connsiteX35882" y="connsiteY35882"/>
              </a:cxn>
              <a:cxn ang="0">
                <a:pos x="connsiteX35883" y="connsiteY35883"/>
              </a:cxn>
              <a:cxn ang="0">
                <a:pos x="connsiteX35884" y="connsiteY35884"/>
              </a:cxn>
              <a:cxn ang="0">
                <a:pos x="connsiteX35885" y="connsiteY35885"/>
              </a:cxn>
              <a:cxn ang="0">
                <a:pos x="connsiteX35886" y="connsiteY35886"/>
              </a:cxn>
              <a:cxn ang="0">
                <a:pos x="connsiteX35887" y="connsiteY35887"/>
              </a:cxn>
              <a:cxn ang="0">
                <a:pos x="connsiteX35888" y="connsiteY35888"/>
              </a:cxn>
              <a:cxn ang="0">
                <a:pos x="connsiteX35889" y="connsiteY35889"/>
              </a:cxn>
              <a:cxn ang="0">
                <a:pos x="connsiteX35890" y="connsiteY35890"/>
              </a:cxn>
              <a:cxn ang="0">
                <a:pos x="connsiteX35891" y="connsiteY35891"/>
              </a:cxn>
              <a:cxn ang="0">
                <a:pos x="connsiteX35892" y="connsiteY35892"/>
              </a:cxn>
              <a:cxn ang="0">
                <a:pos x="connsiteX35893" y="connsiteY35893"/>
              </a:cxn>
              <a:cxn ang="0">
                <a:pos x="connsiteX35894" y="connsiteY35894"/>
              </a:cxn>
              <a:cxn ang="0">
                <a:pos x="connsiteX35895" y="connsiteY35895"/>
              </a:cxn>
              <a:cxn ang="0">
                <a:pos x="connsiteX35896" y="connsiteY35896"/>
              </a:cxn>
              <a:cxn ang="0">
                <a:pos x="connsiteX35897" y="connsiteY35897"/>
              </a:cxn>
              <a:cxn ang="0">
                <a:pos x="connsiteX35898" y="connsiteY35898"/>
              </a:cxn>
              <a:cxn ang="0">
                <a:pos x="connsiteX35899" y="connsiteY35899"/>
              </a:cxn>
              <a:cxn ang="0">
                <a:pos x="connsiteX35900" y="connsiteY35900"/>
              </a:cxn>
              <a:cxn ang="0">
                <a:pos x="connsiteX35901" y="connsiteY35901"/>
              </a:cxn>
              <a:cxn ang="0">
                <a:pos x="connsiteX35902" y="connsiteY35902"/>
              </a:cxn>
              <a:cxn ang="0">
                <a:pos x="connsiteX35903" y="connsiteY35903"/>
              </a:cxn>
              <a:cxn ang="0">
                <a:pos x="connsiteX35904" y="connsiteY35904"/>
              </a:cxn>
              <a:cxn ang="0">
                <a:pos x="connsiteX35905" y="connsiteY35905"/>
              </a:cxn>
              <a:cxn ang="0">
                <a:pos x="connsiteX35906" y="connsiteY35906"/>
              </a:cxn>
              <a:cxn ang="0">
                <a:pos x="connsiteX35907" y="connsiteY35907"/>
              </a:cxn>
              <a:cxn ang="0">
                <a:pos x="connsiteX35908" y="connsiteY35908"/>
              </a:cxn>
              <a:cxn ang="0">
                <a:pos x="connsiteX35909" y="connsiteY35909"/>
              </a:cxn>
              <a:cxn ang="0">
                <a:pos x="connsiteX35910" y="connsiteY35910"/>
              </a:cxn>
              <a:cxn ang="0">
                <a:pos x="connsiteX35911" y="connsiteY35911"/>
              </a:cxn>
              <a:cxn ang="0">
                <a:pos x="connsiteX35912" y="connsiteY35912"/>
              </a:cxn>
              <a:cxn ang="0">
                <a:pos x="connsiteX35913" y="connsiteY35913"/>
              </a:cxn>
              <a:cxn ang="0">
                <a:pos x="connsiteX35914" y="connsiteY35914"/>
              </a:cxn>
              <a:cxn ang="0">
                <a:pos x="connsiteX35915" y="connsiteY35915"/>
              </a:cxn>
              <a:cxn ang="0">
                <a:pos x="connsiteX35916" y="connsiteY35916"/>
              </a:cxn>
              <a:cxn ang="0">
                <a:pos x="connsiteX35917" y="connsiteY35917"/>
              </a:cxn>
              <a:cxn ang="0">
                <a:pos x="connsiteX35918" y="connsiteY35918"/>
              </a:cxn>
              <a:cxn ang="0">
                <a:pos x="connsiteX35919" y="connsiteY35919"/>
              </a:cxn>
              <a:cxn ang="0">
                <a:pos x="connsiteX35920" y="connsiteY35920"/>
              </a:cxn>
              <a:cxn ang="0">
                <a:pos x="connsiteX35921" y="connsiteY35921"/>
              </a:cxn>
              <a:cxn ang="0">
                <a:pos x="connsiteX35922" y="connsiteY35922"/>
              </a:cxn>
              <a:cxn ang="0">
                <a:pos x="connsiteX35923" y="connsiteY35923"/>
              </a:cxn>
              <a:cxn ang="0">
                <a:pos x="connsiteX35924" y="connsiteY35924"/>
              </a:cxn>
              <a:cxn ang="0">
                <a:pos x="connsiteX35925" y="connsiteY35925"/>
              </a:cxn>
              <a:cxn ang="0">
                <a:pos x="connsiteX35926" y="connsiteY35926"/>
              </a:cxn>
              <a:cxn ang="0">
                <a:pos x="connsiteX35927" y="connsiteY35927"/>
              </a:cxn>
              <a:cxn ang="0">
                <a:pos x="connsiteX35928" y="connsiteY35928"/>
              </a:cxn>
              <a:cxn ang="0">
                <a:pos x="connsiteX35929" y="connsiteY35929"/>
              </a:cxn>
              <a:cxn ang="0">
                <a:pos x="connsiteX35930" y="connsiteY35930"/>
              </a:cxn>
              <a:cxn ang="0">
                <a:pos x="connsiteX35931" y="connsiteY35931"/>
              </a:cxn>
              <a:cxn ang="0">
                <a:pos x="connsiteX35932" y="connsiteY35932"/>
              </a:cxn>
              <a:cxn ang="0">
                <a:pos x="connsiteX35933" y="connsiteY35933"/>
              </a:cxn>
              <a:cxn ang="0">
                <a:pos x="connsiteX35934" y="connsiteY35934"/>
              </a:cxn>
              <a:cxn ang="0">
                <a:pos x="connsiteX35935" y="connsiteY35935"/>
              </a:cxn>
              <a:cxn ang="0">
                <a:pos x="connsiteX35936" y="connsiteY35936"/>
              </a:cxn>
              <a:cxn ang="0">
                <a:pos x="connsiteX35937" y="connsiteY35937"/>
              </a:cxn>
              <a:cxn ang="0">
                <a:pos x="connsiteX35938" y="connsiteY35938"/>
              </a:cxn>
              <a:cxn ang="0">
                <a:pos x="connsiteX35939" y="connsiteY35939"/>
              </a:cxn>
              <a:cxn ang="0">
                <a:pos x="connsiteX35940" y="connsiteY35940"/>
              </a:cxn>
              <a:cxn ang="0">
                <a:pos x="connsiteX35941" y="connsiteY35941"/>
              </a:cxn>
              <a:cxn ang="0">
                <a:pos x="connsiteX35942" y="connsiteY35942"/>
              </a:cxn>
              <a:cxn ang="0">
                <a:pos x="connsiteX35943" y="connsiteY35943"/>
              </a:cxn>
              <a:cxn ang="0">
                <a:pos x="connsiteX35944" y="connsiteY35944"/>
              </a:cxn>
              <a:cxn ang="0">
                <a:pos x="connsiteX35945" y="connsiteY35945"/>
              </a:cxn>
              <a:cxn ang="0">
                <a:pos x="connsiteX35946" y="connsiteY35946"/>
              </a:cxn>
              <a:cxn ang="0">
                <a:pos x="connsiteX35947" y="connsiteY35947"/>
              </a:cxn>
              <a:cxn ang="0">
                <a:pos x="connsiteX35948" y="connsiteY35948"/>
              </a:cxn>
              <a:cxn ang="0">
                <a:pos x="connsiteX35949" y="connsiteY35949"/>
              </a:cxn>
              <a:cxn ang="0">
                <a:pos x="connsiteX35950" y="connsiteY35950"/>
              </a:cxn>
              <a:cxn ang="0">
                <a:pos x="connsiteX35951" y="connsiteY35951"/>
              </a:cxn>
              <a:cxn ang="0">
                <a:pos x="connsiteX35952" y="connsiteY35952"/>
              </a:cxn>
              <a:cxn ang="0">
                <a:pos x="connsiteX35953" y="connsiteY35953"/>
              </a:cxn>
              <a:cxn ang="0">
                <a:pos x="connsiteX35954" y="connsiteY35954"/>
              </a:cxn>
              <a:cxn ang="0">
                <a:pos x="connsiteX35955" y="connsiteY35955"/>
              </a:cxn>
              <a:cxn ang="0">
                <a:pos x="connsiteX35956" y="connsiteY35956"/>
              </a:cxn>
              <a:cxn ang="0">
                <a:pos x="connsiteX35957" y="connsiteY35957"/>
              </a:cxn>
              <a:cxn ang="0">
                <a:pos x="connsiteX35958" y="connsiteY35958"/>
              </a:cxn>
              <a:cxn ang="0">
                <a:pos x="connsiteX35959" y="connsiteY35959"/>
              </a:cxn>
              <a:cxn ang="0">
                <a:pos x="connsiteX35960" y="connsiteY35960"/>
              </a:cxn>
              <a:cxn ang="0">
                <a:pos x="connsiteX35961" y="connsiteY35961"/>
              </a:cxn>
              <a:cxn ang="0">
                <a:pos x="connsiteX35962" y="connsiteY35962"/>
              </a:cxn>
              <a:cxn ang="0">
                <a:pos x="connsiteX35963" y="connsiteY35963"/>
              </a:cxn>
              <a:cxn ang="0">
                <a:pos x="connsiteX35964" y="connsiteY35964"/>
              </a:cxn>
              <a:cxn ang="0">
                <a:pos x="connsiteX35965" y="connsiteY35965"/>
              </a:cxn>
              <a:cxn ang="0">
                <a:pos x="connsiteX35966" y="connsiteY35966"/>
              </a:cxn>
              <a:cxn ang="0">
                <a:pos x="connsiteX35967" y="connsiteY35967"/>
              </a:cxn>
              <a:cxn ang="0">
                <a:pos x="connsiteX35968" y="connsiteY35968"/>
              </a:cxn>
              <a:cxn ang="0">
                <a:pos x="connsiteX35969" y="connsiteY35969"/>
              </a:cxn>
              <a:cxn ang="0">
                <a:pos x="connsiteX35970" y="connsiteY35970"/>
              </a:cxn>
              <a:cxn ang="0">
                <a:pos x="connsiteX35971" y="connsiteY35971"/>
              </a:cxn>
              <a:cxn ang="0">
                <a:pos x="connsiteX35972" y="connsiteY35972"/>
              </a:cxn>
              <a:cxn ang="0">
                <a:pos x="connsiteX35973" y="connsiteY35973"/>
              </a:cxn>
              <a:cxn ang="0">
                <a:pos x="connsiteX35974" y="connsiteY35974"/>
              </a:cxn>
              <a:cxn ang="0">
                <a:pos x="connsiteX35975" y="connsiteY35975"/>
              </a:cxn>
              <a:cxn ang="0">
                <a:pos x="connsiteX35976" y="connsiteY35976"/>
              </a:cxn>
              <a:cxn ang="0">
                <a:pos x="connsiteX35977" y="connsiteY35977"/>
              </a:cxn>
              <a:cxn ang="0">
                <a:pos x="connsiteX35978" y="connsiteY35978"/>
              </a:cxn>
              <a:cxn ang="0">
                <a:pos x="connsiteX35979" y="connsiteY35979"/>
              </a:cxn>
              <a:cxn ang="0">
                <a:pos x="connsiteX35980" y="connsiteY35980"/>
              </a:cxn>
              <a:cxn ang="0">
                <a:pos x="connsiteX35981" y="connsiteY35981"/>
              </a:cxn>
              <a:cxn ang="0">
                <a:pos x="connsiteX35982" y="connsiteY35982"/>
              </a:cxn>
              <a:cxn ang="0">
                <a:pos x="connsiteX35983" y="connsiteY35983"/>
              </a:cxn>
              <a:cxn ang="0">
                <a:pos x="connsiteX35984" y="connsiteY35984"/>
              </a:cxn>
              <a:cxn ang="0">
                <a:pos x="connsiteX35985" y="connsiteY35985"/>
              </a:cxn>
              <a:cxn ang="0">
                <a:pos x="connsiteX35986" y="connsiteY35986"/>
              </a:cxn>
              <a:cxn ang="0">
                <a:pos x="connsiteX35987" y="connsiteY35987"/>
              </a:cxn>
              <a:cxn ang="0">
                <a:pos x="connsiteX35988" y="connsiteY35988"/>
              </a:cxn>
              <a:cxn ang="0">
                <a:pos x="connsiteX35989" y="connsiteY35989"/>
              </a:cxn>
              <a:cxn ang="0">
                <a:pos x="connsiteX35990" y="connsiteY35990"/>
              </a:cxn>
              <a:cxn ang="0">
                <a:pos x="connsiteX35991" y="connsiteY35991"/>
              </a:cxn>
              <a:cxn ang="0">
                <a:pos x="connsiteX35992" y="connsiteY35992"/>
              </a:cxn>
              <a:cxn ang="0">
                <a:pos x="connsiteX35993" y="connsiteY35993"/>
              </a:cxn>
              <a:cxn ang="0">
                <a:pos x="connsiteX35994" y="connsiteY35994"/>
              </a:cxn>
              <a:cxn ang="0">
                <a:pos x="connsiteX35995" y="connsiteY35995"/>
              </a:cxn>
              <a:cxn ang="0">
                <a:pos x="connsiteX35996" y="connsiteY35996"/>
              </a:cxn>
              <a:cxn ang="0">
                <a:pos x="connsiteX35997" y="connsiteY35997"/>
              </a:cxn>
              <a:cxn ang="0">
                <a:pos x="connsiteX35998" y="connsiteY35998"/>
              </a:cxn>
              <a:cxn ang="0">
                <a:pos x="connsiteX35999" y="connsiteY35999"/>
              </a:cxn>
              <a:cxn ang="0">
                <a:pos x="connsiteX36000" y="connsiteY36000"/>
              </a:cxn>
              <a:cxn ang="0">
                <a:pos x="connsiteX36001" y="connsiteY36001"/>
              </a:cxn>
              <a:cxn ang="0">
                <a:pos x="connsiteX36002" y="connsiteY36002"/>
              </a:cxn>
              <a:cxn ang="0">
                <a:pos x="connsiteX36003" y="connsiteY36003"/>
              </a:cxn>
              <a:cxn ang="0">
                <a:pos x="connsiteX36004" y="connsiteY36004"/>
              </a:cxn>
              <a:cxn ang="0">
                <a:pos x="connsiteX36005" y="connsiteY36005"/>
              </a:cxn>
              <a:cxn ang="0">
                <a:pos x="connsiteX36006" y="connsiteY36006"/>
              </a:cxn>
              <a:cxn ang="0">
                <a:pos x="connsiteX36007" y="connsiteY36007"/>
              </a:cxn>
              <a:cxn ang="0">
                <a:pos x="connsiteX36008" y="connsiteY36008"/>
              </a:cxn>
              <a:cxn ang="0">
                <a:pos x="connsiteX36009" y="connsiteY36009"/>
              </a:cxn>
              <a:cxn ang="0">
                <a:pos x="connsiteX36010" y="connsiteY36010"/>
              </a:cxn>
              <a:cxn ang="0">
                <a:pos x="connsiteX36011" y="connsiteY36011"/>
              </a:cxn>
              <a:cxn ang="0">
                <a:pos x="connsiteX36012" y="connsiteY36012"/>
              </a:cxn>
              <a:cxn ang="0">
                <a:pos x="connsiteX36013" y="connsiteY36013"/>
              </a:cxn>
              <a:cxn ang="0">
                <a:pos x="connsiteX36014" y="connsiteY36014"/>
              </a:cxn>
              <a:cxn ang="0">
                <a:pos x="connsiteX36015" y="connsiteY36015"/>
              </a:cxn>
              <a:cxn ang="0">
                <a:pos x="connsiteX36016" y="connsiteY36016"/>
              </a:cxn>
              <a:cxn ang="0">
                <a:pos x="connsiteX36017" y="connsiteY36017"/>
              </a:cxn>
              <a:cxn ang="0">
                <a:pos x="connsiteX36018" y="connsiteY36018"/>
              </a:cxn>
              <a:cxn ang="0">
                <a:pos x="connsiteX36019" y="connsiteY36019"/>
              </a:cxn>
              <a:cxn ang="0">
                <a:pos x="connsiteX36020" y="connsiteY36020"/>
              </a:cxn>
              <a:cxn ang="0">
                <a:pos x="connsiteX36021" y="connsiteY36021"/>
              </a:cxn>
              <a:cxn ang="0">
                <a:pos x="connsiteX36022" y="connsiteY36022"/>
              </a:cxn>
              <a:cxn ang="0">
                <a:pos x="connsiteX36023" y="connsiteY36023"/>
              </a:cxn>
              <a:cxn ang="0">
                <a:pos x="connsiteX36024" y="connsiteY36024"/>
              </a:cxn>
              <a:cxn ang="0">
                <a:pos x="connsiteX36025" y="connsiteY36025"/>
              </a:cxn>
              <a:cxn ang="0">
                <a:pos x="connsiteX36026" y="connsiteY36026"/>
              </a:cxn>
              <a:cxn ang="0">
                <a:pos x="connsiteX36027" y="connsiteY36027"/>
              </a:cxn>
              <a:cxn ang="0">
                <a:pos x="connsiteX36028" y="connsiteY36028"/>
              </a:cxn>
              <a:cxn ang="0">
                <a:pos x="connsiteX36029" y="connsiteY36029"/>
              </a:cxn>
              <a:cxn ang="0">
                <a:pos x="connsiteX36030" y="connsiteY36030"/>
              </a:cxn>
              <a:cxn ang="0">
                <a:pos x="connsiteX36031" y="connsiteY36031"/>
              </a:cxn>
              <a:cxn ang="0">
                <a:pos x="connsiteX36032" y="connsiteY36032"/>
              </a:cxn>
              <a:cxn ang="0">
                <a:pos x="connsiteX36033" y="connsiteY36033"/>
              </a:cxn>
              <a:cxn ang="0">
                <a:pos x="connsiteX36034" y="connsiteY36034"/>
              </a:cxn>
              <a:cxn ang="0">
                <a:pos x="connsiteX36035" y="connsiteY36035"/>
              </a:cxn>
              <a:cxn ang="0">
                <a:pos x="connsiteX36036" y="connsiteY36036"/>
              </a:cxn>
              <a:cxn ang="0">
                <a:pos x="connsiteX36037" y="connsiteY36037"/>
              </a:cxn>
              <a:cxn ang="0">
                <a:pos x="connsiteX36038" y="connsiteY36038"/>
              </a:cxn>
              <a:cxn ang="0">
                <a:pos x="connsiteX36039" y="connsiteY36039"/>
              </a:cxn>
              <a:cxn ang="0">
                <a:pos x="connsiteX36040" y="connsiteY36040"/>
              </a:cxn>
              <a:cxn ang="0">
                <a:pos x="connsiteX36041" y="connsiteY36041"/>
              </a:cxn>
              <a:cxn ang="0">
                <a:pos x="connsiteX36042" y="connsiteY36042"/>
              </a:cxn>
              <a:cxn ang="0">
                <a:pos x="connsiteX36043" y="connsiteY36043"/>
              </a:cxn>
              <a:cxn ang="0">
                <a:pos x="connsiteX36044" y="connsiteY36044"/>
              </a:cxn>
              <a:cxn ang="0">
                <a:pos x="connsiteX36045" y="connsiteY36045"/>
              </a:cxn>
              <a:cxn ang="0">
                <a:pos x="connsiteX36046" y="connsiteY36046"/>
              </a:cxn>
              <a:cxn ang="0">
                <a:pos x="connsiteX36047" y="connsiteY36047"/>
              </a:cxn>
              <a:cxn ang="0">
                <a:pos x="connsiteX36048" y="connsiteY36048"/>
              </a:cxn>
              <a:cxn ang="0">
                <a:pos x="connsiteX36049" y="connsiteY36049"/>
              </a:cxn>
              <a:cxn ang="0">
                <a:pos x="connsiteX36050" y="connsiteY36050"/>
              </a:cxn>
              <a:cxn ang="0">
                <a:pos x="connsiteX36051" y="connsiteY36051"/>
              </a:cxn>
              <a:cxn ang="0">
                <a:pos x="connsiteX36052" y="connsiteY36052"/>
              </a:cxn>
              <a:cxn ang="0">
                <a:pos x="connsiteX36053" y="connsiteY36053"/>
              </a:cxn>
              <a:cxn ang="0">
                <a:pos x="connsiteX36054" y="connsiteY36054"/>
              </a:cxn>
              <a:cxn ang="0">
                <a:pos x="connsiteX36055" y="connsiteY36055"/>
              </a:cxn>
              <a:cxn ang="0">
                <a:pos x="connsiteX36056" y="connsiteY36056"/>
              </a:cxn>
              <a:cxn ang="0">
                <a:pos x="connsiteX36057" y="connsiteY36057"/>
              </a:cxn>
              <a:cxn ang="0">
                <a:pos x="connsiteX36058" y="connsiteY36058"/>
              </a:cxn>
              <a:cxn ang="0">
                <a:pos x="connsiteX36059" y="connsiteY36059"/>
              </a:cxn>
              <a:cxn ang="0">
                <a:pos x="connsiteX36060" y="connsiteY36060"/>
              </a:cxn>
              <a:cxn ang="0">
                <a:pos x="connsiteX36061" y="connsiteY36061"/>
              </a:cxn>
              <a:cxn ang="0">
                <a:pos x="connsiteX36062" y="connsiteY36062"/>
              </a:cxn>
              <a:cxn ang="0">
                <a:pos x="connsiteX36063" y="connsiteY36063"/>
              </a:cxn>
              <a:cxn ang="0">
                <a:pos x="connsiteX36064" y="connsiteY36064"/>
              </a:cxn>
              <a:cxn ang="0">
                <a:pos x="connsiteX36065" y="connsiteY36065"/>
              </a:cxn>
              <a:cxn ang="0">
                <a:pos x="connsiteX36066" y="connsiteY36066"/>
              </a:cxn>
              <a:cxn ang="0">
                <a:pos x="connsiteX36067" y="connsiteY36067"/>
              </a:cxn>
              <a:cxn ang="0">
                <a:pos x="connsiteX36068" y="connsiteY36068"/>
              </a:cxn>
              <a:cxn ang="0">
                <a:pos x="connsiteX36069" y="connsiteY36069"/>
              </a:cxn>
              <a:cxn ang="0">
                <a:pos x="connsiteX36070" y="connsiteY36070"/>
              </a:cxn>
              <a:cxn ang="0">
                <a:pos x="connsiteX36071" y="connsiteY36071"/>
              </a:cxn>
              <a:cxn ang="0">
                <a:pos x="connsiteX36072" y="connsiteY36072"/>
              </a:cxn>
              <a:cxn ang="0">
                <a:pos x="connsiteX36073" y="connsiteY36073"/>
              </a:cxn>
              <a:cxn ang="0">
                <a:pos x="connsiteX36074" y="connsiteY36074"/>
              </a:cxn>
              <a:cxn ang="0">
                <a:pos x="connsiteX36075" y="connsiteY36075"/>
              </a:cxn>
              <a:cxn ang="0">
                <a:pos x="connsiteX36076" y="connsiteY36076"/>
              </a:cxn>
              <a:cxn ang="0">
                <a:pos x="connsiteX36077" y="connsiteY36077"/>
              </a:cxn>
              <a:cxn ang="0">
                <a:pos x="connsiteX36078" y="connsiteY36078"/>
              </a:cxn>
              <a:cxn ang="0">
                <a:pos x="connsiteX36079" y="connsiteY36079"/>
              </a:cxn>
              <a:cxn ang="0">
                <a:pos x="connsiteX36080" y="connsiteY36080"/>
              </a:cxn>
              <a:cxn ang="0">
                <a:pos x="connsiteX36081" y="connsiteY36081"/>
              </a:cxn>
              <a:cxn ang="0">
                <a:pos x="connsiteX36082" y="connsiteY36082"/>
              </a:cxn>
              <a:cxn ang="0">
                <a:pos x="connsiteX36083" y="connsiteY36083"/>
              </a:cxn>
              <a:cxn ang="0">
                <a:pos x="connsiteX36084" y="connsiteY36084"/>
              </a:cxn>
              <a:cxn ang="0">
                <a:pos x="connsiteX36085" y="connsiteY36085"/>
              </a:cxn>
              <a:cxn ang="0">
                <a:pos x="connsiteX36086" y="connsiteY36086"/>
              </a:cxn>
              <a:cxn ang="0">
                <a:pos x="connsiteX36087" y="connsiteY36087"/>
              </a:cxn>
              <a:cxn ang="0">
                <a:pos x="connsiteX36088" y="connsiteY36088"/>
              </a:cxn>
              <a:cxn ang="0">
                <a:pos x="connsiteX36089" y="connsiteY36089"/>
              </a:cxn>
              <a:cxn ang="0">
                <a:pos x="connsiteX36090" y="connsiteY36090"/>
              </a:cxn>
              <a:cxn ang="0">
                <a:pos x="connsiteX36091" y="connsiteY36091"/>
              </a:cxn>
              <a:cxn ang="0">
                <a:pos x="connsiteX36092" y="connsiteY36092"/>
              </a:cxn>
              <a:cxn ang="0">
                <a:pos x="connsiteX36093" y="connsiteY36093"/>
              </a:cxn>
              <a:cxn ang="0">
                <a:pos x="connsiteX36094" y="connsiteY36094"/>
              </a:cxn>
              <a:cxn ang="0">
                <a:pos x="connsiteX36095" y="connsiteY36095"/>
              </a:cxn>
              <a:cxn ang="0">
                <a:pos x="connsiteX36096" y="connsiteY36096"/>
              </a:cxn>
              <a:cxn ang="0">
                <a:pos x="connsiteX36097" y="connsiteY36097"/>
              </a:cxn>
              <a:cxn ang="0">
                <a:pos x="connsiteX36098" y="connsiteY36098"/>
              </a:cxn>
              <a:cxn ang="0">
                <a:pos x="connsiteX36099" y="connsiteY36099"/>
              </a:cxn>
              <a:cxn ang="0">
                <a:pos x="connsiteX36100" y="connsiteY36100"/>
              </a:cxn>
              <a:cxn ang="0">
                <a:pos x="connsiteX36101" y="connsiteY36101"/>
              </a:cxn>
              <a:cxn ang="0">
                <a:pos x="connsiteX36102" y="connsiteY36102"/>
              </a:cxn>
              <a:cxn ang="0">
                <a:pos x="connsiteX36103" y="connsiteY36103"/>
              </a:cxn>
              <a:cxn ang="0">
                <a:pos x="connsiteX36104" y="connsiteY36104"/>
              </a:cxn>
              <a:cxn ang="0">
                <a:pos x="connsiteX36105" y="connsiteY36105"/>
              </a:cxn>
              <a:cxn ang="0">
                <a:pos x="connsiteX36106" y="connsiteY36106"/>
              </a:cxn>
              <a:cxn ang="0">
                <a:pos x="connsiteX36107" y="connsiteY36107"/>
              </a:cxn>
              <a:cxn ang="0">
                <a:pos x="connsiteX36108" y="connsiteY36108"/>
              </a:cxn>
              <a:cxn ang="0">
                <a:pos x="connsiteX36109" y="connsiteY36109"/>
              </a:cxn>
              <a:cxn ang="0">
                <a:pos x="connsiteX36110" y="connsiteY36110"/>
              </a:cxn>
              <a:cxn ang="0">
                <a:pos x="connsiteX36111" y="connsiteY36111"/>
              </a:cxn>
              <a:cxn ang="0">
                <a:pos x="connsiteX36112" y="connsiteY36112"/>
              </a:cxn>
              <a:cxn ang="0">
                <a:pos x="connsiteX36113" y="connsiteY36113"/>
              </a:cxn>
              <a:cxn ang="0">
                <a:pos x="connsiteX36114" y="connsiteY36114"/>
              </a:cxn>
              <a:cxn ang="0">
                <a:pos x="connsiteX36115" y="connsiteY36115"/>
              </a:cxn>
              <a:cxn ang="0">
                <a:pos x="connsiteX36116" y="connsiteY36116"/>
              </a:cxn>
              <a:cxn ang="0">
                <a:pos x="connsiteX36117" y="connsiteY36117"/>
              </a:cxn>
              <a:cxn ang="0">
                <a:pos x="connsiteX36118" y="connsiteY36118"/>
              </a:cxn>
              <a:cxn ang="0">
                <a:pos x="connsiteX36119" y="connsiteY36119"/>
              </a:cxn>
              <a:cxn ang="0">
                <a:pos x="connsiteX36120" y="connsiteY36120"/>
              </a:cxn>
              <a:cxn ang="0">
                <a:pos x="connsiteX36121" y="connsiteY36121"/>
              </a:cxn>
              <a:cxn ang="0">
                <a:pos x="connsiteX36122" y="connsiteY36122"/>
              </a:cxn>
              <a:cxn ang="0">
                <a:pos x="connsiteX36123" y="connsiteY36123"/>
              </a:cxn>
              <a:cxn ang="0">
                <a:pos x="connsiteX36124" y="connsiteY36124"/>
              </a:cxn>
              <a:cxn ang="0">
                <a:pos x="connsiteX36125" y="connsiteY36125"/>
              </a:cxn>
              <a:cxn ang="0">
                <a:pos x="connsiteX36126" y="connsiteY36126"/>
              </a:cxn>
              <a:cxn ang="0">
                <a:pos x="connsiteX36127" y="connsiteY36127"/>
              </a:cxn>
              <a:cxn ang="0">
                <a:pos x="connsiteX36128" y="connsiteY36128"/>
              </a:cxn>
              <a:cxn ang="0">
                <a:pos x="connsiteX36129" y="connsiteY36129"/>
              </a:cxn>
              <a:cxn ang="0">
                <a:pos x="connsiteX36130" y="connsiteY36130"/>
              </a:cxn>
              <a:cxn ang="0">
                <a:pos x="connsiteX36131" y="connsiteY36131"/>
              </a:cxn>
              <a:cxn ang="0">
                <a:pos x="connsiteX36132" y="connsiteY36132"/>
              </a:cxn>
              <a:cxn ang="0">
                <a:pos x="connsiteX36133" y="connsiteY36133"/>
              </a:cxn>
              <a:cxn ang="0">
                <a:pos x="connsiteX36134" y="connsiteY36134"/>
              </a:cxn>
              <a:cxn ang="0">
                <a:pos x="connsiteX36135" y="connsiteY36135"/>
              </a:cxn>
              <a:cxn ang="0">
                <a:pos x="connsiteX36136" y="connsiteY36136"/>
              </a:cxn>
              <a:cxn ang="0">
                <a:pos x="connsiteX36137" y="connsiteY36137"/>
              </a:cxn>
              <a:cxn ang="0">
                <a:pos x="connsiteX36138" y="connsiteY36138"/>
              </a:cxn>
              <a:cxn ang="0">
                <a:pos x="connsiteX36139" y="connsiteY36139"/>
              </a:cxn>
              <a:cxn ang="0">
                <a:pos x="connsiteX36140" y="connsiteY36140"/>
              </a:cxn>
              <a:cxn ang="0">
                <a:pos x="connsiteX36141" y="connsiteY36141"/>
              </a:cxn>
              <a:cxn ang="0">
                <a:pos x="connsiteX36142" y="connsiteY36142"/>
              </a:cxn>
              <a:cxn ang="0">
                <a:pos x="connsiteX36143" y="connsiteY36143"/>
              </a:cxn>
              <a:cxn ang="0">
                <a:pos x="connsiteX36144" y="connsiteY36144"/>
              </a:cxn>
              <a:cxn ang="0">
                <a:pos x="connsiteX36145" y="connsiteY36145"/>
              </a:cxn>
              <a:cxn ang="0">
                <a:pos x="connsiteX36146" y="connsiteY36146"/>
              </a:cxn>
              <a:cxn ang="0">
                <a:pos x="connsiteX36147" y="connsiteY36147"/>
              </a:cxn>
              <a:cxn ang="0">
                <a:pos x="connsiteX36148" y="connsiteY36148"/>
              </a:cxn>
              <a:cxn ang="0">
                <a:pos x="connsiteX36149" y="connsiteY36149"/>
              </a:cxn>
              <a:cxn ang="0">
                <a:pos x="connsiteX36150" y="connsiteY36150"/>
              </a:cxn>
              <a:cxn ang="0">
                <a:pos x="connsiteX36151" y="connsiteY36151"/>
              </a:cxn>
              <a:cxn ang="0">
                <a:pos x="connsiteX36152" y="connsiteY36152"/>
              </a:cxn>
              <a:cxn ang="0">
                <a:pos x="connsiteX36153" y="connsiteY36153"/>
              </a:cxn>
              <a:cxn ang="0">
                <a:pos x="connsiteX36154" y="connsiteY36154"/>
              </a:cxn>
              <a:cxn ang="0">
                <a:pos x="connsiteX36155" y="connsiteY36155"/>
              </a:cxn>
              <a:cxn ang="0">
                <a:pos x="connsiteX36156" y="connsiteY36156"/>
              </a:cxn>
              <a:cxn ang="0">
                <a:pos x="connsiteX36157" y="connsiteY36157"/>
              </a:cxn>
              <a:cxn ang="0">
                <a:pos x="connsiteX36158" y="connsiteY36158"/>
              </a:cxn>
              <a:cxn ang="0">
                <a:pos x="connsiteX36159" y="connsiteY36159"/>
              </a:cxn>
              <a:cxn ang="0">
                <a:pos x="connsiteX36160" y="connsiteY36160"/>
              </a:cxn>
              <a:cxn ang="0">
                <a:pos x="connsiteX36161" y="connsiteY36161"/>
              </a:cxn>
              <a:cxn ang="0">
                <a:pos x="connsiteX36162" y="connsiteY36162"/>
              </a:cxn>
              <a:cxn ang="0">
                <a:pos x="connsiteX36163" y="connsiteY36163"/>
              </a:cxn>
              <a:cxn ang="0">
                <a:pos x="connsiteX36164" y="connsiteY36164"/>
              </a:cxn>
              <a:cxn ang="0">
                <a:pos x="connsiteX36165" y="connsiteY36165"/>
              </a:cxn>
              <a:cxn ang="0">
                <a:pos x="connsiteX36166" y="connsiteY36166"/>
              </a:cxn>
              <a:cxn ang="0">
                <a:pos x="connsiteX36167" y="connsiteY36167"/>
              </a:cxn>
              <a:cxn ang="0">
                <a:pos x="connsiteX36168" y="connsiteY36168"/>
              </a:cxn>
              <a:cxn ang="0">
                <a:pos x="connsiteX36169" y="connsiteY36169"/>
              </a:cxn>
              <a:cxn ang="0">
                <a:pos x="connsiteX36170" y="connsiteY36170"/>
              </a:cxn>
              <a:cxn ang="0">
                <a:pos x="connsiteX36171" y="connsiteY36171"/>
              </a:cxn>
              <a:cxn ang="0">
                <a:pos x="connsiteX36172" y="connsiteY36172"/>
              </a:cxn>
              <a:cxn ang="0">
                <a:pos x="connsiteX36173" y="connsiteY36173"/>
              </a:cxn>
              <a:cxn ang="0">
                <a:pos x="connsiteX36174" y="connsiteY36174"/>
              </a:cxn>
              <a:cxn ang="0">
                <a:pos x="connsiteX36175" y="connsiteY36175"/>
              </a:cxn>
              <a:cxn ang="0">
                <a:pos x="connsiteX36176" y="connsiteY36176"/>
              </a:cxn>
              <a:cxn ang="0">
                <a:pos x="connsiteX36177" y="connsiteY36177"/>
              </a:cxn>
              <a:cxn ang="0">
                <a:pos x="connsiteX36178" y="connsiteY36178"/>
              </a:cxn>
              <a:cxn ang="0">
                <a:pos x="connsiteX36179" y="connsiteY36179"/>
              </a:cxn>
              <a:cxn ang="0">
                <a:pos x="connsiteX36180" y="connsiteY36180"/>
              </a:cxn>
              <a:cxn ang="0">
                <a:pos x="connsiteX36181" y="connsiteY36181"/>
              </a:cxn>
              <a:cxn ang="0">
                <a:pos x="connsiteX36182" y="connsiteY36182"/>
              </a:cxn>
              <a:cxn ang="0">
                <a:pos x="connsiteX36183" y="connsiteY36183"/>
              </a:cxn>
              <a:cxn ang="0">
                <a:pos x="connsiteX36184" y="connsiteY36184"/>
              </a:cxn>
              <a:cxn ang="0">
                <a:pos x="connsiteX36185" y="connsiteY36185"/>
              </a:cxn>
              <a:cxn ang="0">
                <a:pos x="connsiteX36186" y="connsiteY36186"/>
              </a:cxn>
              <a:cxn ang="0">
                <a:pos x="connsiteX36187" y="connsiteY36187"/>
              </a:cxn>
              <a:cxn ang="0">
                <a:pos x="connsiteX36188" y="connsiteY36188"/>
              </a:cxn>
              <a:cxn ang="0">
                <a:pos x="connsiteX36189" y="connsiteY36189"/>
              </a:cxn>
              <a:cxn ang="0">
                <a:pos x="connsiteX36190" y="connsiteY36190"/>
              </a:cxn>
              <a:cxn ang="0">
                <a:pos x="connsiteX36191" y="connsiteY36191"/>
              </a:cxn>
              <a:cxn ang="0">
                <a:pos x="connsiteX36192" y="connsiteY36192"/>
              </a:cxn>
              <a:cxn ang="0">
                <a:pos x="connsiteX36193" y="connsiteY36193"/>
              </a:cxn>
              <a:cxn ang="0">
                <a:pos x="connsiteX36194" y="connsiteY36194"/>
              </a:cxn>
              <a:cxn ang="0">
                <a:pos x="connsiteX36195" y="connsiteY36195"/>
              </a:cxn>
              <a:cxn ang="0">
                <a:pos x="connsiteX36196" y="connsiteY36196"/>
              </a:cxn>
              <a:cxn ang="0">
                <a:pos x="connsiteX36197" y="connsiteY36197"/>
              </a:cxn>
              <a:cxn ang="0">
                <a:pos x="connsiteX36198" y="connsiteY36198"/>
              </a:cxn>
              <a:cxn ang="0">
                <a:pos x="connsiteX36199" y="connsiteY36199"/>
              </a:cxn>
              <a:cxn ang="0">
                <a:pos x="connsiteX36200" y="connsiteY36200"/>
              </a:cxn>
              <a:cxn ang="0">
                <a:pos x="connsiteX36201" y="connsiteY36201"/>
              </a:cxn>
              <a:cxn ang="0">
                <a:pos x="connsiteX36202" y="connsiteY36202"/>
              </a:cxn>
              <a:cxn ang="0">
                <a:pos x="connsiteX36203" y="connsiteY36203"/>
              </a:cxn>
              <a:cxn ang="0">
                <a:pos x="connsiteX36204" y="connsiteY36204"/>
              </a:cxn>
              <a:cxn ang="0">
                <a:pos x="connsiteX36205" y="connsiteY36205"/>
              </a:cxn>
              <a:cxn ang="0">
                <a:pos x="connsiteX36206" y="connsiteY36206"/>
              </a:cxn>
              <a:cxn ang="0">
                <a:pos x="connsiteX36207" y="connsiteY36207"/>
              </a:cxn>
              <a:cxn ang="0">
                <a:pos x="connsiteX36208" y="connsiteY36208"/>
              </a:cxn>
              <a:cxn ang="0">
                <a:pos x="connsiteX36209" y="connsiteY36209"/>
              </a:cxn>
              <a:cxn ang="0">
                <a:pos x="connsiteX36210" y="connsiteY36210"/>
              </a:cxn>
              <a:cxn ang="0">
                <a:pos x="connsiteX36211" y="connsiteY36211"/>
              </a:cxn>
              <a:cxn ang="0">
                <a:pos x="connsiteX36212" y="connsiteY36212"/>
              </a:cxn>
              <a:cxn ang="0">
                <a:pos x="connsiteX36213" y="connsiteY36213"/>
              </a:cxn>
              <a:cxn ang="0">
                <a:pos x="connsiteX36214" y="connsiteY36214"/>
              </a:cxn>
              <a:cxn ang="0">
                <a:pos x="connsiteX36215" y="connsiteY36215"/>
              </a:cxn>
              <a:cxn ang="0">
                <a:pos x="connsiteX36216" y="connsiteY36216"/>
              </a:cxn>
              <a:cxn ang="0">
                <a:pos x="connsiteX36217" y="connsiteY36217"/>
              </a:cxn>
              <a:cxn ang="0">
                <a:pos x="connsiteX36218" y="connsiteY36218"/>
              </a:cxn>
              <a:cxn ang="0">
                <a:pos x="connsiteX36219" y="connsiteY36219"/>
              </a:cxn>
              <a:cxn ang="0">
                <a:pos x="connsiteX36220" y="connsiteY36220"/>
              </a:cxn>
              <a:cxn ang="0">
                <a:pos x="connsiteX36221" y="connsiteY36221"/>
              </a:cxn>
              <a:cxn ang="0">
                <a:pos x="connsiteX36222" y="connsiteY36222"/>
              </a:cxn>
              <a:cxn ang="0">
                <a:pos x="connsiteX36223" y="connsiteY36223"/>
              </a:cxn>
              <a:cxn ang="0">
                <a:pos x="connsiteX36224" y="connsiteY36224"/>
              </a:cxn>
              <a:cxn ang="0">
                <a:pos x="connsiteX36225" y="connsiteY36225"/>
              </a:cxn>
              <a:cxn ang="0">
                <a:pos x="connsiteX36226" y="connsiteY36226"/>
              </a:cxn>
              <a:cxn ang="0">
                <a:pos x="connsiteX36227" y="connsiteY36227"/>
              </a:cxn>
              <a:cxn ang="0">
                <a:pos x="connsiteX36228" y="connsiteY36228"/>
              </a:cxn>
              <a:cxn ang="0">
                <a:pos x="connsiteX36229" y="connsiteY36229"/>
              </a:cxn>
              <a:cxn ang="0">
                <a:pos x="connsiteX36230" y="connsiteY36230"/>
              </a:cxn>
              <a:cxn ang="0">
                <a:pos x="connsiteX36231" y="connsiteY36231"/>
              </a:cxn>
              <a:cxn ang="0">
                <a:pos x="connsiteX36232" y="connsiteY36232"/>
              </a:cxn>
              <a:cxn ang="0">
                <a:pos x="connsiteX36233" y="connsiteY36233"/>
              </a:cxn>
              <a:cxn ang="0">
                <a:pos x="connsiteX36234" y="connsiteY36234"/>
              </a:cxn>
              <a:cxn ang="0">
                <a:pos x="connsiteX36235" y="connsiteY36235"/>
              </a:cxn>
              <a:cxn ang="0">
                <a:pos x="connsiteX36236" y="connsiteY36236"/>
              </a:cxn>
              <a:cxn ang="0">
                <a:pos x="connsiteX36237" y="connsiteY36237"/>
              </a:cxn>
              <a:cxn ang="0">
                <a:pos x="connsiteX36238" y="connsiteY36238"/>
              </a:cxn>
              <a:cxn ang="0">
                <a:pos x="connsiteX36239" y="connsiteY36239"/>
              </a:cxn>
              <a:cxn ang="0">
                <a:pos x="connsiteX36240" y="connsiteY36240"/>
              </a:cxn>
              <a:cxn ang="0">
                <a:pos x="connsiteX36241" y="connsiteY36241"/>
              </a:cxn>
              <a:cxn ang="0">
                <a:pos x="connsiteX36242" y="connsiteY36242"/>
              </a:cxn>
              <a:cxn ang="0">
                <a:pos x="connsiteX36243" y="connsiteY36243"/>
              </a:cxn>
              <a:cxn ang="0">
                <a:pos x="connsiteX36244" y="connsiteY36244"/>
              </a:cxn>
              <a:cxn ang="0">
                <a:pos x="connsiteX36245" y="connsiteY36245"/>
              </a:cxn>
              <a:cxn ang="0">
                <a:pos x="connsiteX36246" y="connsiteY36246"/>
              </a:cxn>
              <a:cxn ang="0">
                <a:pos x="connsiteX36247" y="connsiteY36247"/>
              </a:cxn>
              <a:cxn ang="0">
                <a:pos x="connsiteX36248" y="connsiteY36248"/>
              </a:cxn>
              <a:cxn ang="0">
                <a:pos x="connsiteX36249" y="connsiteY36249"/>
              </a:cxn>
              <a:cxn ang="0">
                <a:pos x="connsiteX36250" y="connsiteY36250"/>
              </a:cxn>
              <a:cxn ang="0">
                <a:pos x="connsiteX36251" y="connsiteY36251"/>
              </a:cxn>
              <a:cxn ang="0">
                <a:pos x="connsiteX36252" y="connsiteY36252"/>
              </a:cxn>
              <a:cxn ang="0">
                <a:pos x="connsiteX36253" y="connsiteY36253"/>
              </a:cxn>
              <a:cxn ang="0">
                <a:pos x="connsiteX36254" y="connsiteY36254"/>
              </a:cxn>
              <a:cxn ang="0">
                <a:pos x="connsiteX36255" y="connsiteY36255"/>
              </a:cxn>
              <a:cxn ang="0">
                <a:pos x="connsiteX36256" y="connsiteY36256"/>
              </a:cxn>
              <a:cxn ang="0">
                <a:pos x="connsiteX36257" y="connsiteY36257"/>
              </a:cxn>
              <a:cxn ang="0">
                <a:pos x="connsiteX36258" y="connsiteY36258"/>
              </a:cxn>
              <a:cxn ang="0">
                <a:pos x="connsiteX36259" y="connsiteY36259"/>
              </a:cxn>
              <a:cxn ang="0">
                <a:pos x="connsiteX36260" y="connsiteY36260"/>
              </a:cxn>
              <a:cxn ang="0">
                <a:pos x="connsiteX36261" y="connsiteY36261"/>
              </a:cxn>
              <a:cxn ang="0">
                <a:pos x="connsiteX36262" y="connsiteY36262"/>
              </a:cxn>
              <a:cxn ang="0">
                <a:pos x="connsiteX36263" y="connsiteY36263"/>
              </a:cxn>
              <a:cxn ang="0">
                <a:pos x="connsiteX36264" y="connsiteY36264"/>
              </a:cxn>
              <a:cxn ang="0">
                <a:pos x="connsiteX36265" y="connsiteY36265"/>
              </a:cxn>
              <a:cxn ang="0">
                <a:pos x="connsiteX36266" y="connsiteY36266"/>
              </a:cxn>
              <a:cxn ang="0">
                <a:pos x="connsiteX36267" y="connsiteY36267"/>
              </a:cxn>
              <a:cxn ang="0">
                <a:pos x="connsiteX36268" y="connsiteY36268"/>
              </a:cxn>
              <a:cxn ang="0">
                <a:pos x="connsiteX36269" y="connsiteY36269"/>
              </a:cxn>
              <a:cxn ang="0">
                <a:pos x="connsiteX36270" y="connsiteY36270"/>
              </a:cxn>
              <a:cxn ang="0">
                <a:pos x="connsiteX36271" y="connsiteY36271"/>
              </a:cxn>
              <a:cxn ang="0">
                <a:pos x="connsiteX36272" y="connsiteY36272"/>
              </a:cxn>
              <a:cxn ang="0">
                <a:pos x="connsiteX36273" y="connsiteY36273"/>
              </a:cxn>
              <a:cxn ang="0">
                <a:pos x="connsiteX36274" y="connsiteY36274"/>
              </a:cxn>
              <a:cxn ang="0">
                <a:pos x="connsiteX36275" y="connsiteY36275"/>
              </a:cxn>
              <a:cxn ang="0">
                <a:pos x="connsiteX36276" y="connsiteY36276"/>
              </a:cxn>
              <a:cxn ang="0">
                <a:pos x="connsiteX36277" y="connsiteY36277"/>
              </a:cxn>
              <a:cxn ang="0">
                <a:pos x="connsiteX36278" y="connsiteY36278"/>
              </a:cxn>
              <a:cxn ang="0">
                <a:pos x="connsiteX36279" y="connsiteY36279"/>
              </a:cxn>
              <a:cxn ang="0">
                <a:pos x="connsiteX36280" y="connsiteY36280"/>
              </a:cxn>
              <a:cxn ang="0">
                <a:pos x="connsiteX36281" y="connsiteY36281"/>
              </a:cxn>
              <a:cxn ang="0">
                <a:pos x="connsiteX36282" y="connsiteY36282"/>
              </a:cxn>
              <a:cxn ang="0">
                <a:pos x="connsiteX36283" y="connsiteY36283"/>
              </a:cxn>
              <a:cxn ang="0">
                <a:pos x="connsiteX36284" y="connsiteY36284"/>
              </a:cxn>
              <a:cxn ang="0">
                <a:pos x="connsiteX36285" y="connsiteY36285"/>
              </a:cxn>
              <a:cxn ang="0">
                <a:pos x="connsiteX36286" y="connsiteY36286"/>
              </a:cxn>
              <a:cxn ang="0">
                <a:pos x="connsiteX36287" y="connsiteY36287"/>
              </a:cxn>
              <a:cxn ang="0">
                <a:pos x="connsiteX36288" y="connsiteY36288"/>
              </a:cxn>
              <a:cxn ang="0">
                <a:pos x="connsiteX36289" y="connsiteY36289"/>
              </a:cxn>
              <a:cxn ang="0">
                <a:pos x="connsiteX36290" y="connsiteY36290"/>
              </a:cxn>
              <a:cxn ang="0">
                <a:pos x="connsiteX36291" y="connsiteY36291"/>
              </a:cxn>
              <a:cxn ang="0">
                <a:pos x="connsiteX36292" y="connsiteY36292"/>
              </a:cxn>
              <a:cxn ang="0">
                <a:pos x="connsiteX36293" y="connsiteY36293"/>
              </a:cxn>
              <a:cxn ang="0">
                <a:pos x="connsiteX36294" y="connsiteY36294"/>
              </a:cxn>
              <a:cxn ang="0">
                <a:pos x="connsiteX36295" y="connsiteY36295"/>
              </a:cxn>
              <a:cxn ang="0">
                <a:pos x="connsiteX36296" y="connsiteY36296"/>
              </a:cxn>
              <a:cxn ang="0">
                <a:pos x="connsiteX36297" y="connsiteY36297"/>
              </a:cxn>
              <a:cxn ang="0">
                <a:pos x="connsiteX36298" y="connsiteY36298"/>
              </a:cxn>
              <a:cxn ang="0">
                <a:pos x="connsiteX36299" y="connsiteY36299"/>
              </a:cxn>
              <a:cxn ang="0">
                <a:pos x="connsiteX36300" y="connsiteY36300"/>
              </a:cxn>
              <a:cxn ang="0">
                <a:pos x="connsiteX36301" y="connsiteY36301"/>
              </a:cxn>
              <a:cxn ang="0">
                <a:pos x="connsiteX36302" y="connsiteY36302"/>
              </a:cxn>
              <a:cxn ang="0">
                <a:pos x="connsiteX36303" y="connsiteY36303"/>
              </a:cxn>
              <a:cxn ang="0">
                <a:pos x="connsiteX36304" y="connsiteY36304"/>
              </a:cxn>
              <a:cxn ang="0">
                <a:pos x="connsiteX36305" y="connsiteY36305"/>
              </a:cxn>
              <a:cxn ang="0">
                <a:pos x="connsiteX36306" y="connsiteY36306"/>
              </a:cxn>
              <a:cxn ang="0">
                <a:pos x="connsiteX36307" y="connsiteY36307"/>
              </a:cxn>
              <a:cxn ang="0">
                <a:pos x="connsiteX36308" y="connsiteY36308"/>
              </a:cxn>
              <a:cxn ang="0">
                <a:pos x="connsiteX36309" y="connsiteY36309"/>
              </a:cxn>
              <a:cxn ang="0">
                <a:pos x="connsiteX36310" y="connsiteY36310"/>
              </a:cxn>
              <a:cxn ang="0">
                <a:pos x="connsiteX36311" y="connsiteY36311"/>
              </a:cxn>
              <a:cxn ang="0">
                <a:pos x="connsiteX36312" y="connsiteY36312"/>
              </a:cxn>
              <a:cxn ang="0">
                <a:pos x="connsiteX36313" y="connsiteY36313"/>
              </a:cxn>
              <a:cxn ang="0">
                <a:pos x="connsiteX36314" y="connsiteY36314"/>
              </a:cxn>
              <a:cxn ang="0">
                <a:pos x="connsiteX36315" y="connsiteY36315"/>
              </a:cxn>
              <a:cxn ang="0">
                <a:pos x="connsiteX36316" y="connsiteY36316"/>
              </a:cxn>
              <a:cxn ang="0">
                <a:pos x="connsiteX36317" y="connsiteY36317"/>
              </a:cxn>
              <a:cxn ang="0">
                <a:pos x="connsiteX36318" y="connsiteY36318"/>
              </a:cxn>
              <a:cxn ang="0">
                <a:pos x="connsiteX36319" y="connsiteY36319"/>
              </a:cxn>
              <a:cxn ang="0">
                <a:pos x="connsiteX36320" y="connsiteY36320"/>
              </a:cxn>
              <a:cxn ang="0">
                <a:pos x="connsiteX36321" y="connsiteY36321"/>
              </a:cxn>
              <a:cxn ang="0">
                <a:pos x="connsiteX36322" y="connsiteY36322"/>
              </a:cxn>
              <a:cxn ang="0">
                <a:pos x="connsiteX36323" y="connsiteY36323"/>
              </a:cxn>
              <a:cxn ang="0">
                <a:pos x="connsiteX36324" y="connsiteY36324"/>
              </a:cxn>
              <a:cxn ang="0">
                <a:pos x="connsiteX36325" y="connsiteY36325"/>
              </a:cxn>
              <a:cxn ang="0">
                <a:pos x="connsiteX36326" y="connsiteY36326"/>
              </a:cxn>
              <a:cxn ang="0">
                <a:pos x="connsiteX36327" y="connsiteY36327"/>
              </a:cxn>
              <a:cxn ang="0">
                <a:pos x="connsiteX36328" y="connsiteY36328"/>
              </a:cxn>
              <a:cxn ang="0">
                <a:pos x="connsiteX36329" y="connsiteY36329"/>
              </a:cxn>
              <a:cxn ang="0">
                <a:pos x="connsiteX36330" y="connsiteY36330"/>
              </a:cxn>
              <a:cxn ang="0">
                <a:pos x="connsiteX36331" y="connsiteY36331"/>
              </a:cxn>
              <a:cxn ang="0">
                <a:pos x="connsiteX36332" y="connsiteY36332"/>
              </a:cxn>
              <a:cxn ang="0">
                <a:pos x="connsiteX36333" y="connsiteY36333"/>
              </a:cxn>
              <a:cxn ang="0">
                <a:pos x="connsiteX36334" y="connsiteY36334"/>
              </a:cxn>
              <a:cxn ang="0">
                <a:pos x="connsiteX36335" y="connsiteY36335"/>
              </a:cxn>
              <a:cxn ang="0">
                <a:pos x="connsiteX36336" y="connsiteY36336"/>
              </a:cxn>
              <a:cxn ang="0">
                <a:pos x="connsiteX36337" y="connsiteY36337"/>
              </a:cxn>
              <a:cxn ang="0">
                <a:pos x="connsiteX36338" y="connsiteY36338"/>
              </a:cxn>
              <a:cxn ang="0">
                <a:pos x="connsiteX36339" y="connsiteY36339"/>
              </a:cxn>
              <a:cxn ang="0">
                <a:pos x="connsiteX36340" y="connsiteY36340"/>
              </a:cxn>
              <a:cxn ang="0">
                <a:pos x="connsiteX36341" y="connsiteY36341"/>
              </a:cxn>
              <a:cxn ang="0">
                <a:pos x="connsiteX36342" y="connsiteY36342"/>
              </a:cxn>
              <a:cxn ang="0">
                <a:pos x="connsiteX36343" y="connsiteY36343"/>
              </a:cxn>
              <a:cxn ang="0">
                <a:pos x="connsiteX36344" y="connsiteY36344"/>
              </a:cxn>
              <a:cxn ang="0">
                <a:pos x="connsiteX36345" y="connsiteY36345"/>
              </a:cxn>
              <a:cxn ang="0">
                <a:pos x="connsiteX36346" y="connsiteY36346"/>
              </a:cxn>
              <a:cxn ang="0">
                <a:pos x="connsiteX36347" y="connsiteY36347"/>
              </a:cxn>
              <a:cxn ang="0">
                <a:pos x="connsiteX36348" y="connsiteY36348"/>
              </a:cxn>
              <a:cxn ang="0">
                <a:pos x="connsiteX36349" y="connsiteY36349"/>
              </a:cxn>
              <a:cxn ang="0">
                <a:pos x="connsiteX36350" y="connsiteY36350"/>
              </a:cxn>
              <a:cxn ang="0">
                <a:pos x="connsiteX36351" y="connsiteY36351"/>
              </a:cxn>
              <a:cxn ang="0">
                <a:pos x="connsiteX36352" y="connsiteY36352"/>
              </a:cxn>
              <a:cxn ang="0">
                <a:pos x="connsiteX36353" y="connsiteY36353"/>
              </a:cxn>
              <a:cxn ang="0">
                <a:pos x="connsiteX36354" y="connsiteY36354"/>
              </a:cxn>
              <a:cxn ang="0">
                <a:pos x="connsiteX36355" y="connsiteY36355"/>
              </a:cxn>
              <a:cxn ang="0">
                <a:pos x="connsiteX36356" y="connsiteY36356"/>
              </a:cxn>
              <a:cxn ang="0">
                <a:pos x="connsiteX36357" y="connsiteY36357"/>
              </a:cxn>
              <a:cxn ang="0">
                <a:pos x="connsiteX36358" y="connsiteY36358"/>
              </a:cxn>
              <a:cxn ang="0">
                <a:pos x="connsiteX36359" y="connsiteY36359"/>
              </a:cxn>
              <a:cxn ang="0">
                <a:pos x="connsiteX36360" y="connsiteY36360"/>
              </a:cxn>
              <a:cxn ang="0">
                <a:pos x="connsiteX36361" y="connsiteY36361"/>
              </a:cxn>
              <a:cxn ang="0">
                <a:pos x="connsiteX36362" y="connsiteY36362"/>
              </a:cxn>
              <a:cxn ang="0">
                <a:pos x="connsiteX36363" y="connsiteY36363"/>
              </a:cxn>
              <a:cxn ang="0">
                <a:pos x="connsiteX36364" y="connsiteY36364"/>
              </a:cxn>
              <a:cxn ang="0">
                <a:pos x="connsiteX36365" y="connsiteY36365"/>
              </a:cxn>
              <a:cxn ang="0">
                <a:pos x="connsiteX36366" y="connsiteY36366"/>
              </a:cxn>
              <a:cxn ang="0">
                <a:pos x="connsiteX36367" y="connsiteY36367"/>
              </a:cxn>
              <a:cxn ang="0">
                <a:pos x="connsiteX36368" y="connsiteY36368"/>
              </a:cxn>
              <a:cxn ang="0">
                <a:pos x="connsiteX36369" y="connsiteY36369"/>
              </a:cxn>
              <a:cxn ang="0">
                <a:pos x="connsiteX36370" y="connsiteY36370"/>
              </a:cxn>
              <a:cxn ang="0">
                <a:pos x="connsiteX36371" y="connsiteY36371"/>
              </a:cxn>
              <a:cxn ang="0">
                <a:pos x="connsiteX36372" y="connsiteY36372"/>
              </a:cxn>
              <a:cxn ang="0">
                <a:pos x="connsiteX36373" y="connsiteY36373"/>
              </a:cxn>
              <a:cxn ang="0">
                <a:pos x="connsiteX36374" y="connsiteY36374"/>
              </a:cxn>
              <a:cxn ang="0">
                <a:pos x="connsiteX36375" y="connsiteY36375"/>
              </a:cxn>
              <a:cxn ang="0">
                <a:pos x="connsiteX36376" y="connsiteY36376"/>
              </a:cxn>
              <a:cxn ang="0">
                <a:pos x="connsiteX36377" y="connsiteY36377"/>
              </a:cxn>
              <a:cxn ang="0">
                <a:pos x="connsiteX36378" y="connsiteY36378"/>
              </a:cxn>
              <a:cxn ang="0">
                <a:pos x="connsiteX36379" y="connsiteY36379"/>
              </a:cxn>
              <a:cxn ang="0">
                <a:pos x="connsiteX36380" y="connsiteY36380"/>
              </a:cxn>
              <a:cxn ang="0">
                <a:pos x="connsiteX36381" y="connsiteY36381"/>
              </a:cxn>
              <a:cxn ang="0">
                <a:pos x="connsiteX36382" y="connsiteY36382"/>
              </a:cxn>
              <a:cxn ang="0">
                <a:pos x="connsiteX36383" y="connsiteY36383"/>
              </a:cxn>
              <a:cxn ang="0">
                <a:pos x="connsiteX36384" y="connsiteY36384"/>
              </a:cxn>
              <a:cxn ang="0">
                <a:pos x="connsiteX36385" y="connsiteY36385"/>
              </a:cxn>
              <a:cxn ang="0">
                <a:pos x="connsiteX36386" y="connsiteY36386"/>
              </a:cxn>
              <a:cxn ang="0">
                <a:pos x="connsiteX36387" y="connsiteY36387"/>
              </a:cxn>
              <a:cxn ang="0">
                <a:pos x="connsiteX36388" y="connsiteY36388"/>
              </a:cxn>
              <a:cxn ang="0">
                <a:pos x="connsiteX36389" y="connsiteY36389"/>
              </a:cxn>
              <a:cxn ang="0">
                <a:pos x="connsiteX36390" y="connsiteY36390"/>
              </a:cxn>
              <a:cxn ang="0">
                <a:pos x="connsiteX36391" y="connsiteY36391"/>
              </a:cxn>
              <a:cxn ang="0">
                <a:pos x="connsiteX36392" y="connsiteY36392"/>
              </a:cxn>
              <a:cxn ang="0">
                <a:pos x="connsiteX36393" y="connsiteY36393"/>
              </a:cxn>
              <a:cxn ang="0">
                <a:pos x="connsiteX36394" y="connsiteY36394"/>
              </a:cxn>
              <a:cxn ang="0">
                <a:pos x="connsiteX36395" y="connsiteY36395"/>
              </a:cxn>
              <a:cxn ang="0">
                <a:pos x="connsiteX36396" y="connsiteY36396"/>
              </a:cxn>
              <a:cxn ang="0">
                <a:pos x="connsiteX36397" y="connsiteY36397"/>
              </a:cxn>
              <a:cxn ang="0">
                <a:pos x="connsiteX36398" y="connsiteY36398"/>
              </a:cxn>
              <a:cxn ang="0">
                <a:pos x="connsiteX36399" y="connsiteY36399"/>
              </a:cxn>
              <a:cxn ang="0">
                <a:pos x="connsiteX36400" y="connsiteY36400"/>
              </a:cxn>
              <a:cxn ang="0">
                <a:pos x="connsiteX36401" y="connsiteY36401"/>
              </a:cxn>
              <a:cxn ang="0">
                <a:pos x="connsiteX36402" y="connsiteY36402"/>
              </a:cxn>
              <a:cxn ang="0">
                <a:pos x="connsiteX36403" y="connsiteY36403"/>
              </a:cxn>
              <a:cxn ang="0">
                <a:pos x="connsiteX36404" y="connsiteY36404"/>
              </a:cxn>
              <a:cxn ang="0">
                <a:pos x="connsiteX36405" y="connsiteY36405"/>
              </a:cxn>
              <a:cxn ang="0">
                <a:pos x="connsiteX36406" y="connsiteY36406"/>
              </a:cxn>
              <a:cxn ang="0">
                <a:pos x="connsiteX36407" y="connsiteY36407"/>
              </a:cxn>
              <a:cxn ang="0">
                <a:pos x="connsiteX36408" y="connsiteY36408"/>
              </a:cxn>
              <a:cxn ang="0">
                <a:pos x="connsiteX36409" y="connsiteY36409"/>
              </a:cxn>
              <a:cxn ang="0">
                <a:pos x="connsiteX36410" y="connsiteY36410"/>
              </a:cxn>
              <a:cxn ang="0">
                <a:pos x="connsiteX36411" y="connsiteY36411"/>
              </a:cxn>
              <a:cxn ang="0">
                <a:pos x="connsiteX36412" y="connsiteY36412"/>
              </a:cxn>
              <a:cxn ang="0">
                <a:pos x="connsiteX36413" y="connsiteY36413"/>
              </a:cxn>
              <a:cxn ang="0">
                <a:pos x="connsiteX36414" y="connsiteY36414"/>
              </a:cxn>
              <a:cxn ang="0">
                <a:pos x="connsiteX36415" y="connsiteY36415"/>
              </a:cxn>
              <a:cxn ang="0">
                <a:pos x="connsiteX36416" y="connsiteY36416"/>
              </a:cxn>
              <a:cxn ang="0">
                <a:pos x="connsiteX36417" y="connsiteY36417"/>
              </a:cxn>
              <a:cxn ang="0">
                <a:pos x="connsiteX36418" y="connsiteY36418"/>
              </a:cxn>
              <a:cxn ang="0">
                <a:pos x="connsiteX36419" y="connsiteY36419"/>
              </a:cxn>
              <a:cxn ang="0">
                <a:pos x="connsiteX36420" y="connsiteY36420"/>
              </a:cxn>
              <a:cxn ang="0">
                <a:pos x="connsiteX36421" y="connsiteY36421"/>
              </a:cxn>
              <a:cxn ang="0">
                <a:pos x="connsiteX36422" y="connsiteY36422"/>
              </a:cxn>
              <a:cxn ang="0">
                <a:pos x="connsiteX36423" y="connsiteY36423"/>
              </a:cxn>
              <a:cxn ang="0">
                <a:pos x="connsiteX36424" y="connsiteY36424"/>
              </a:cxn>
              <a:cxn ang="0">
                <a:pos x="connsiteX36425" y="connsiteY36425"/>
              </a:cxn>
              <a:cxn ang="0">
                <a:pos x="connsiteX36426" y="connsiteY36426"/>
              </a:cxn>
              <a:cxn ang="0">
                <a:pos x="connsiteX36427" y="connsiteY36427"/>
              </a:cxn>
              <a:cxn ang="0">
                <a:pos x="connsiteX36428" y="connsiteY36428"/>
              </a:cxn>
              <a:cxn ang="0">
                <a:pos x="connsiteX36429" y="connsiteY36429"/>
              </a:cxn>
              <a:cxn ang="0">
                <a:pos x="connsiteX36430" y="connsiteY36430"/>
              </a:cxn>
              <a:cxn ang="0">
                <a:pos x="connsiteX36431" y="connsiteY36431"/>
              </a:cxn>
              <a:cxn ang="0">
                <a:pos x="connsiteX36432" y="connsiteY36432"/>
              </a:cxn>
              <a:cxn ang="0">
                <a:pos x="connsiteX36433" y="connsiteY36433"/>
              </a:cxn>
              <a:cxn ang="0">
                <a:pos x="connsiteX36434" y="connsiteY36434"/>
              </a:cxn>
              <a:cxn ang="0">
                <a:pos x="connsiteX36435" y="connsiteY36435"/>
              </a:cxn>
              <a:cxn ang="0">
                <a:pos x="connsiteX36436" y="connsiteY36436"/>
              </a:cxn>
              <a:cxn ang="0">
                <a:pos x="connsiteX36437" y="connsiteY36437"/>
              </a:cxn>
              <a:cxn ang="0">
                <a:pos x="connsiteX36438" y="connsiteY36438"/>
              </a:cxn>
              <a:cxn ang="0">
                <a:pos x="connsiteX36439" y="connsiteY36439"/>
              </a:cxn>
              <a:cxn ang="0">
                <a:pos x="connsiteX36440" y="connsiteY36440"/>
              </a:cxn>
              <a:cxn ang="0">
                <a:pos x="connsiteX36441" y="connsiteY36441"/>
              </a:cxn>
              <a:cxn ang="0">
                <a:pos x="connsiteX36442" y="connsiteY36442"/>
              </a:cxn>
              <a:cxn ang="0">
                <a:pos x="connsiteX36443" y="connsiteY36443"/>
              </a:cxn>
              <a:cxn ang="0">
                <a:pos x="connsiteX36444" y="connsiteY36444"/>
              </a:cxn>
              <a:cxn ang="0">
                <a:pos x="connsiteX36445" y="connsiteY36445"/>
              </a:cxn>
              <a:cxn ang="0">
                <a:pos x="connsiteX36446" y="connsiteY36446"/>
              </a:cxn>
              <a:cxn ang="0">
                <a:pos x="connsiteX36447" y="connsiteY36447"/>
              </a:cxn>
              <a:cxn ang="0">
                <a:pos x="connsiteX36448" y="connsiteY36448"/>
              </a:cxn>
              <a:cxn ang="0">
                <a:pos x="connsiteX36449" y="connsiteY36449"/>
              </a:cxn>
              <a:cxn ang="0">
                <a:pos x="connsiteX36450" y="connsiteY36450"/>
              </a:cxn>
              <a:cxn ang="0">
                <a:pos x="connsiteX36451" y="connsiteY36451"/>
              </a:cxn>
              <a:cxn ang="0">
                <a:pos x="connsiteX36452" y="connsiteY36452"/>
              </a:cxn>
              <a:cxn ang="0">
                <a:pos x="connsiteX36453" y="connsiteY36453"/>
              </a:cxn>
              <a:cxn ang="0">
                <a:pos x="connsiteX36454" y="connsiteY36454"/>
              </a:cxn>
              <a:cxn ang="0">
                <a:pos x="connsiteX36455" y="connsiteY36455"/>
              </a:cxn>
              <a:cxn ang="0">
                <a:pos x="connsiteX36456" y="connsiteY36456"/>
              </a:cxn>
              <a:cxn ang="0">
                <a:pos x="connsiteX36457" y="connsiteY36457"/>
              </a:cxn>
              <a:cxn ang="0">
                <a:pos x="connsiteX36458" y="connsiteY36458"/>
              </a:cxn>
              <a:cxn ang="0">
                <a:pos x="connsiteX36459" y="connsiteY36459"/>
              </a:cxn>
              <a:cxn ang="0">
                <a:pos x="connsiteX36460" y="connsiteY36460"/>
              </a:cxn>
              <a:cxn ang="0">
                <a:pos x="connsiteX36461" y="connsiteY36461"/>
              </a:cxn>
              <a:cxn ang="0">
                <a:pos x="connsiteX36462" y="connsiteY36462"/>
              </a:cxn>
              <a:cxn ang="0">
                <a:pos x="connsiteX36463" y="connsiteY36463"/>
              </a:cxn>
              <a:cxn ang="0">
                <a:pos x="connsiteX36464" y="connsiteY36464"/>
              </a:cxn>
              <a:cxn ang="0">
                <a:pos x="connsiteX36465" y="connsiteY36465"/>
              </a:cxn>
              <a:cxn ang="0">
                <a:pos x="connsiteX36466" y="connsiteY36466"/>
              </a:cxn>
              <a:cxn ang="0">
                <a:pos x="connsiteX36467" y="connsiteY36467"/>
              </a:cxn>
              <a:cxn ang="0">
                <a:pos x="connsiteX36468" y="connsiteY36468"/>
              </a:cxn>
              <a:cxn ang="0">
                <a:pos x="connsiteX36469" y="connsiteY36469"/>
              </a:cxn>
              <a:cxn ang="0">
                <a:pos x="connsiteX36470" y="connsiteY36470"/>
              </a:cxn>
              <a:cxn ang="0">
                <a:pos x="connsiteX36471" y="connsiteY36471"/>
              </a:cxn>
              <a:cxn ang="0">
                <a:pos x="connsiteX36472" y="connsiteY36472"/>
              </a:cxn>
              <a:cxn ang="0">
                <a:pos x="connsiteX36473" y="connsiteY36473"/>
              </a:cxn>
              <a:cxn ang="0">
                <a:pos x="connsiteX36474" y="connsiteY36474"/>
              </a:cxn>
              <a:cxn ang="0">
                <a:pos x="connsiteX36475" y="connsiteY36475"/>
              </a:cxn>
              <a:cxn ang="0">
                <a:pos x="connsiteX36476" y="connsiteY36476"/>
              </a:cxn>
              <a:cxn ang="0">
                <a:pos x="connsiteX36477" y="connsiteY36477"/>
              </a:cxn>
              <a:cxn ang="0">
                <a:pos x="connsiteX36478" y="connsiteY36478"/>
              </a:cxn>
              <a:cxn ang="0">
                <a:pos x="connsiteX36479" y="connsiteY36479"/>
              </a:cxn>
              <a:cxn ang="0">
                <a:pos x="connsiteX36480" y="connsiteY36480"/>
              </a:cxn>
              <a:cxn ang="0">
                <a:pos x="connsiteX36481" y="connsiteY36481"/>
              </a:cxn>
              <a:cxn ang="0">
                <a:pos x="connsiteX36482" y="connsiteY36482"/>
              </a:cxn>
              <a:cxn ang="0">
                <a:pos x="connsiteX36483" y="connsiteY36483"/>
              </a:cxn>
              <a:cxn ang="0">
                <a:pos x="connsiteX36484" y="connsiteY36484"/>
              </a:cxn>
              <a:cxn ang="0">
                <a:pos x="connsiteX36485" y="connsiteY36485"/>
              </a:cxn>
              <a:cxn ang="0">
                <a:pos x="connsiteX36486" y="connsiteY36486"/>
              </a:cxn>
              <a:cxn ang="0">
                <a:pos x="connsiteX36487" y="connsiteY36487"/>
              </a:cxn>
              <a:cxn ang="0">
                <a:pos x="connsiteX36488" y="connsiteY36488"/>
              </a:cxn>
              <a:cxn ang="0">
                <a:pos x="connsiteX36489" y="connsiteY36489"/>
              </a:cxn>
              <a:cxn ang="0">
                <a:pos x="connsiteX36490" y="connsiteY36490"/>
              </a:cxn>
              <a:cxn ang="0">
                <a:pos x="connsiteX36491" y="connsiteY36491"/>
              </a:cxn>
              <a:cxn ang="0">
                <a:pos x="connsiteX36492" y="connsiteY36492"/>
              </a:cxn>
              <a:cxn ang="0">
                <a:pos x="connsiteX36493" y="connsiteY36493"/>
              </a:cxn>
              <a:cxn ang="0">
                <a:pos x="connsiteX36494" y="connsiteY36494"/>
              </a:cxn>
              <a:cxn ang="0">
                <a:pos x="connsiteX36495" y="connsiteY36495"/>
              </a:cxn>
              <a:cxn ang="0">
                <a:pos x="connsiteX36496" y="connsiteY36496"/>
              </a:cxn>
              <a:cxn ang="0">
                <a:pos x="connsiteX36497" y="connsiteY36497"/>
              </a:cxn>
              <a:cxn ang="0">
                <a:pos x="connsiteX36498" y="connsiteY36498"/>
              </a:cxn>
              <a:cxn ang="0">
                <a:pos x="connsiteX36499" y="connsiteY36499"/>
              </a:cxn>
              <a:cxn ang="0">
                <a:pos x="connsiteX36500" y="connsiteY36500"/>
              </a:cxn>
              <a:cxn ang="0">
                <a:pos x="connsiteX36501" y="connsiteY36501"/>
              </a:cxn>
              <a:cxn ang="0">
                <a:pos x="connsiteX36502" y="connsiteY36502"/>
              </a:cxn>
              <a:cxn ang="0">
                <a:pos x="connsiteX36503" y="connsiteY36503"/>
              </a:cxn>
              <a:cxn ang="0">
                <a:pos x="connsiteX36504" y="connsiteY36504"/>
              </a:cxn>
              <a:cxn ang="0">
                <a:pos x="connsiteX36505" y="connsiteY36505"/>
              </a:cxn>
              <a:cxn ang="0">
                <a:pos x="connsiteX36506" y="connsiteY36506"/>
              </a:cxn>
              <a:cxn ang="0">
                <a:pos x="connsiteX36507" y="connsiteY36507"/>
              </a:cxn>
              <a:cxn ang="0">
                <a:pos x="connsiteX36508" y="connsiteY36508"/>
              </a:cxn>
              <a:cxn ang="0">
                <a:pos x="connsiteX36509" y="connsiteY36509"/>
              </a:cxn>
              <a:cxn ang="0">
                <a:pos x="connsiteX36510" y="connsiteY36510"/>
              </a:cxn>
              <a:cxn ang="0">
                <a:pos x="connsiteX36511" y="connsiteY36511"/>
              </a:cxn>
              <a:cxn ang="0">
                <a:pos x="connsiteX36512" y="connsiteY36512"/>
              </a:cxn>
              <a:cxn ang="0">
                <a:pos x="connsiteX36513" y="connsiteY36513"/>
              </a:cxn>
              <a:cxn ang="0">
                <a:pos x="connsiteX36514" y="connsiteY36514"/>
              </a:cxn>
              <a:cxn ang="0">
                <a:pos x="connsiteX36515" y="connsiteY36515"/>
              </a:cxn>
              <a:cxn ang="0">
                <a:pos x="connsiteX36516" y="connsiteY36516"/>
              </a:cxn>
              <a:cxn ang="0">
                <a:pos x="connsiteX36517" y="connsiteY36517"/>
              </a:cxn>
              <a:cxn ang="0">
                <a:pos x="connsiteX36518" y="connsiteY36518"/>
              </a:cxn>
              <a:cxn ang="0">
                <a:pos x="connsiteX36519" y="connsiteY36519"/>
              </a:cxn>
              <a:cxn ang="0">
                <a:pos x="connsiteX36520" y="connsiteY36520"/>
              </a:cxn>
              <a:cxn ang="0">
                <a:pos x="connsiteX36521" y="connsiteY36521"/>
              </a:cxn>
              <a:cxn ang="0">
                <a:pos x="connsiteX36522" y="connsiteY36522"/>
              </a:cxn>
              <a:cxn ang="0">
                <a:pos x="connsiteX36523" y="connsiteY36523"/>
              </a:cxn>
              <a:cxn ang="0">
                <a:pos x="connsiteX36524" y="connsiteY36524"/>
              </a:cxn>
              <a:cxn ang="0">
                <a:pos x="connsiteX36525" y="connsiteY36525"/>
              </a:cxn>
              <a:cxn ang="0">
                <a:pos x="connsiteX36526" y="connsiteY36526"/>
              </a:cxn>
              <a:cxn ang="0">
                <a:pos x="connsiteX36527" y="connsiteY36527"/>
              </a:cxn>
              <a:cxn ang="0">
                <a:pos x="connsiteX36528" y="connsiteY36528"/>
              </a:cxn>
              <a:cxn ang="0">
                <a:pos x="connsiteX36529" y="connsiteY36529"/>
              </a:cxn>
              <a:cxn ang="0">
                <a:pos x="connsiteX36530" y="connsiteY36530"/>
              </a:cxn>
              <a:cxn ang="0">
                <a:pos x="connsiteX36531" y="connsiteY36531"/>
              </a:cxn>
              <a:cxn ang="0">
                <a:pos x="connsiteX36532" y="connsiteY36532"/>
              </a:cxn>
              <a:cxn ang="0">
                <a:pos x="connsiteX36533" y="connsiteY36533"/>
              </a:cxn>
              <a:cxn ang="0">
                <a:pos x="connsiteX36534" y="connsiteY36534"/>
              </a:cxn>
              <a:cxn ang="0">
                <a:pos x="connsiteX36535" y="connsiteY36535"/>
              </a:cxn>
              <a:cxn ang="0">
                <a:pos x="connsiteX36536" y="connsiteY36536"/>
              </a:cxn>
              <a:cxn ang="0">
                <a:pos x="connsiteX36537" y="connsiteY36537"/>
              </a:cxn>
              <a:cxn ang="0">
                <a:pos x="connsiteX36538" y="connsiteY36538"/>
              </a:cxn>
              <a:cxn ang="0">
                <a:pos x="connsiteX36539" y="connsiteY36539"/>
              </a:cxn>
              <a:cxn ang="0">
                <a:pos x="connsiteX36540" y="connsiteY36540"/>
              </a:cxn>
              <a:cxn ang="0">
                <a:pos x="connsiteX36541" y="connsiteY36541"/>
              </a:cxn>
              <a:cxn ang="0">
                <a:pos x="connsiteX36542" y="connsiteY36542"/>
              </a:cxn>
              <a:cxn ang="0">
                <a:pos x="connsiteX36543" y="connsiteY36543"/>
              </a:cxn>
              <a:cxn ang="0">
                <a:pos x="connsiteX36544" y="connsiteY36544"/>
              </a:cxn>
              <a:cxn ang="0">
                <a:pos x="connsiteX36545" y="connsiteY36545"/>
              </a:cxn>
              <a:cxn ang="0">
                <a:pos x="connsiteX36546" y="connsiteY36546"/>
              </a:cxn>
              <a:cxn ang="0">
                <a:pos x="connsiteX36547" y="connsiteY36547"/>
              </a:cxn>
              <a:cxn ang="0">
                <a:pos x="connsiteX36548" y="connsiteY36548"/>
              </a:cxn>
              <a:cxn ang="0">
                <a:pos x="connsiteX36549" y="connsiteY36549"/>
              </a:cxn>
              <a:cxn ang="0">
                <a:pos x="connsiteX36550" y="connsiteY36550"/>
              </a:cxn>
              <a:cxn ang="0">
                <a:pos x="connsiteX36551" y="connsiteY36551"/>
              </a:cxn>
              <a:cxn ang="0">
                <a:pos x="connsiteX36552" y="connsiteY36552"/>
              </a:cxn>
              <a:cxn ang="0">
                <a:pos x="connsiteX36553" y="connsiteY36553"/>
              </a:cxn>
              <a:cxn ang="0">
                <a:pos x="connsiteX36554" y="connsiteY36554"/>
              </a:cxn>
              <a:cxn ang="0">
                <a:pos x="connsiteX36555" y="connsiteY36555"/>
              </a:cxn>
              <a:cxn ang="0">
                <a:pos x="connsiteX36556" y="connsiteY36556"/>
              </a:cxn>
              <a:cxn ang="0">
                <a:pos x="connsiteX36557" y="connsiteY36557"/>
              </a:cxn>
              <a:cxn ang="0">
                <a:pos x="connsiteX36558" y="connsiteY36558"/>
              </a:cxn>
              <a:cxn ang="0">
                <a:pos x="connsiteX36559" y="connsiteY36559"/>
              </a:cxn>
              <a:cxn ang="0">
                <a:pos x="connsiteX36560" y="connsiteY36560"/>
              </a:cxn>
              <a:cxn ang="0">
                <a:pos x="connsiteX36561" y="connsiteY36561"/>
              </a:cxn>
              <a:cxn ang="0">
                <a:pos x="connsiteX36562" y="connsiteY36562"/>
              </a:cxn>
              <a:cxn ang="0">
                <a:pos x="connsiteX36563" y="connsiteY36563"/>
              </a:cxn>
              <a:cxn ang="0">
                <a:pos x="connsiteX36564" y="connsiteY36564"/>
              </a:cxn>
              <a:cxn ang="0">
                <a:pos x="connsiteX36565" y="connsiteY36565"/>
              </a:cxn>
              <a:cxn ang="0">
                <a:pos x="connsiteX36566" y="connsiteY36566"/>
              </a:cxn>
              <a:cxn ang="0">
                <a:pos x="connsiteX36567" y="connsiteY36567"/>
              </a:cxn>
              <a:cxn ang="0">
                <a:pos x="connsiteX36568" y="connsiteY36568"/>
              </a:cxn>
              <a:cxn ang="0">
                <a:pos x="connsiteX36569" y="connsiteY36569"/>
              </a:cxn>
              <a:cxn ang="0">
                <a:pos x="connsiteX36570" y="connsiteY36570"/>
              </a:cxn>
              <a:cxn ang="0">
                <a:pos x="connsiteX36571" y="connsiteY36571"/>
              </a:cxn>
              <a:cxn ang="0">
                <a:pos x="connsiteX36572" y="connsiteY36572"/>
              </a:cxn>
              <a:cxn ang="0">
                <a:pos x="connsiteX36573" y="connsiteY36573"/>
              </a:cxn>
              <a:cxn ang="0">
                <a:pos x="connsiteX36574" y="connsiteY36574"/>
              </a:cxn>
              <a:cxn ang="0">
                <a:pos x="connsiteX36575" y="connsiteY36575"/>
              </a:cxn>
              <a:cxn ang="0">
                <a:pos x="connsiteX36576" y="connsiteY36576"/>
              </a:cxn>
              <a:cxn ang="0">
                <a:pos x="connsiteX36577" y="connsiteY36577"/>
              </a:cxn>
              <a:cxn ang="0">
                <a:pos x="connsiteX36578" y="connsiteY36578"/>
              </a:cxn>
              <a:cxn ang="0">
                <a:pos x="connsiteX36579" y="connsiteY36579"/>
              </a:cxn>
              <a:cxn ang="0">
                <a:pos x="connsiteX36580" y="connsiteY36580"/>
              </a:cxn>
              <a:cxn ang="0">
                <a:pos x="connsiteX36581" y="connsiteY36581"/>
              </a:cxn>
              <a:cxn ang="0">
                <a:pos x="connsiteX36582" y="connsiteY36582"/>
              </a:cxn>
              <a:cxn ang="0">
                <a:pos x="connsiteX36583" y="connsiteY36583"/>
              </a:cxn>
              <a:cxn ang="0">
                <a:pos x="connsiteX36584" y="connsiteY36584"/>
              </a:cxn>
              <a:cxn ang="0">
                <a:pos x="connsiteX36585" y="connsiteY36585"/>
              </a:cxn>
              <a:cxn ang="0">
                <a:pos x="connsiteX36586" y="connsiteY36586"/>
              </a:cxn>
              <a:cxn ang="0">
                <a:pos x="connsiteX36587" y="connsiteY36587"/>
              </a:cxn>
              <a:cxn ang="0">
                <a:pos x="connsiteX36588" y="connsiteY36588"/>
              </a:cxn>
              <a:cxn ang="0">
                <a:pos x="connsiteX36589" y="connsiteY36589"/>
              </a:cxn>
              <a:cxn ang="0">
                <a:pos x="connsiteX36590" y="connsiteY36590"/>
              </a:cxn>
              <a:cxn ang="0">
                <a:pos x="connsiteX36591" y="connsiteY36591"/>
              </a:cxn>
              <a:cxn ang="0">
                <a:pos x="connsiteX36592" y="connsiteY36592"/>
              </a:cxn>
              <a:cxn ang="0">
                <a:pos x="connsiteX36593" y="connsiteY36593"/>
              </a:cxn>
              <a:cxn ang="0">
                <a:pos x="connsiteX36594" y="connsiteY36594"/>
              </a:cxn>
              <a:cxn ang="0">
                <a:pos x="connsiteX36595" y="connsiteY36595"/>
              </a:cxn>
              <a:cxn ang="0">
                <a:pos x="connsiteX36596" y="connsiteY36596"/>
              </a:cxn>
              <a:cxn ang="0">
                <a:pos x="connsiteX36597" y="connsiteY36597"/>
              </a:cxn>
              <a:cxn ang="0">
                <a:pos x="connsiteX36598" y="connsiteY36598"/>
              </a:cxn>
              <a:cxn ang="0">
                <a:pos x="connsiteX36599" y="connsiteY36599"/>
              </a:cxn>
              <a:cxn ang="0">
                <a:pos x="connsiteX36600" y="connsiteY36600"/>
              </a:cxn>
              <a:cxn ang="0">
                <a:pos x="connsiteX36601" y="connsiteY36601"/>
              </a:cxn>
              <a:cxn ang="0">
                <a:pos x="connsiteX36602" y="connsiteY36602"/>
              </a:cxn>
              <a:cxn ang="0">
                <a:pos x="connsiteX36603" y="connsiteY36603"/>
              </a:cxn>
              <a:cxn ang="0">
                <a:pos x="connsiteX36604" y="connsiteY36604"/>
              </a:cxn>
              <a:cxn ang="0">
                <a:pos x="connsiteX36605" y="connsiteY36605"/>
              </a:cxn>
              <a:cxn ang="0">
                <a:pos x="connsiteX36606" y="connsiteY36606"/>
              </a:cxn>
              <a:cxn ang="0">
                <a:pos x="connsiteX36607" y="connsiteY36607"/>
              </a:cxn>
              <a:cxn ang="0">
                <a:pos x="connsiteX36608" y="connsiteY36608"/>
              </a:cxn>
              <a:cxn ang="0">
                <a:pos x="connsiteX36609" y="connsiteY36609"/>
              </a:cxn>
              <a:cxn ang="0">
                <a:pos x="connsiteX36610" y="connsiteY36610"/>
              </a:cxn>
              <a:cxn ang="0">
                <a:pos x="connsiteX36611" y="connsiteY36611"/>
              </a:cxn>
              <a:cxn ang="0">
                <a:pos x="connsiteX36612" y="connsiteY36612"/>
              </a:cxn>
              <a:cxn ang="0">
                <a:pos x="connsiteX36613" y="connsiteY36613"/>
              </a:cxn>
              <a:cxn ang="0">
                <a:pos x="connsiteX36614" y="connsiteY36614"/>
              </a:cxn>
              <a:cxn ang="0">
                <a:pos x="connsiteX36615" y="connsiteY36615"/>
              </a:cxn>
              <a:cxn ang="0">
                <a:pos x="connsiteX36616" y="connsiteY36616"/>
              </a:cxn>
              <a:cxn ang="0">
                <a:pos x="connsiteX36617" y="connsiteY36617"/>
              </a:cxn>
              <a:cxn ang="0">
                <a:pos x="connsiteX36618" y="connsiteY36618"/>
              </a:cxn>
              <a:cxn ang="0">
                <a:pos x="connsiteX36619" y="connsiteY36619"/>
              </a:cxn>
              <a:cxn ang="0">
                <a:pos x="connsiteX36620" y="connsiteY36620"/>
              </a:cxn>
              <a:cxn ang="0">
                <a:pos x="connsiteX36621" y="connsiteY36621"/>
              </a:cxn>
              <a:cxn ang="0">
                <a:pos x="connsiteX36622" y="connsiteY36622"/>
              </a:cxn>
              <a:cxn ang="0">
                <a:pos x="connsiteX36623" y="connsiteY36623"/>
              </a:cxn>
              <a:cxn ang="0">
                <a:pos x="connsiteX36624" y="connsiteY36624"/>
              </a:cxn>
              <a:cxn ang="0">
                <a:pos x="connsiteX36625" y="connsiteY36625"/>
              </a:cxn>
              <a:cxn ang="0">
                <a:pos x="connsiteX36626" y="connsiteY36626"/>
              </a:cxn>
              <a:cxn ang="0">
                <a:pos x="connsiteX36627" y="connsiteY36627"/>
              </a:cxn>
              <a:cxn ang="0">
                <a:pos x="connsiteX36628" y="connsiteY36628"/>
              </a:cxn>
              <a:cxn ang="0">
                <a:pos x="connsiteX36629" y="connsiteY36629"/>
              </a:cxn>
              <a:cxn ang="0">
                <a:pos x="connsiteX36630" y="connsiteY36630"/>
              </a:cxn>
              <a:cxn ang="0">
                <a:pos x="connsiteX36631" y="connsiteY36631"/>
              </a:cxn>
              <a:cxn ang="0">
                <a:pos x="connsiteX36632" y="connsiteY36632"/>
              </a:cxn>
              <a:cxn ang="0">
                <a:pos x="connsiteX36633" y="connsiteY36633"/>
              </a:cxn>
              <a:cxn ang="0">
                <a:pos x="connsiteX36634" y="connsiteY36634"/>
              </a:cxn>
              <a:cxn ang="0">
                <a:pos x="connsiteX36635" y="connsiteY36635"/>
              </a:cxn>
              <a:cxn ang="0">
                <a:pos x="connsiteX36636" y="connsiteY36636"/>
              </a:cxn>
              <a:cxn ang="0">
                <a:pos x="connsiteX36637" y="connsiteY36637"/>
              </a:cxn>
              <a:cxn ang="0">
                <a:pos x="connsiteX36638" y="connsiteY36638"/>
              </a:cxn>
              <a:cxn ang="0">
                <a:pos x="connsiteX36639" y="connsiteY36639"/>
              </a:cxn>
              <a:cxn ang="0">
                <a:pos x="connsiteX36640" y="connsiteY36640"/>
              </a:cxn>
              <a:cxn ang="0">
                <a:pos x="connsiteX36641" y="connsiteY36641"/>
              </a:cxn>
              <a:cxn ang="0">
                <a:pos x="connsiteX36642" y="connsiteY36642"/>
              </a:cxn>
              <a:cxn ang="0">
                <a:pos x="connsiteX36643" y="connsiteY36643"/>
              </a:cxn>
              <a:cxn ang="0">
                <a:pos x="connsiteX36644" y="connsiteY36644"/>
              </a:cxn>
              <a:cxn ang="0">
                <a:pos x="connsiteX36645" y="connsiteY36645"/>
              </a:cxn>
              <a:cxn ang="0">
                <a:pos x="connsiteX36646" y="connsiteY36646"/>
              </a:cxn>
              <a:cxn ang="0">
                <a:pos x="connsiteX36647" y="connsiteY36647"/>
              </a:cxn>
              <a:cxn ang="0">
                <a:pos x="connsiteX36648" y="connsiteY36648"/>
              </a:cxn>
              <a:cxn ang="0">
                <a:pos x="connsiteX36649" y="connsiteY36649"/>
              </a:cxn>
              <a:cxn ang="0">
                <a:pos x="connsiteX36650" y="connsiteY36650"/>
              </a:cxn>
              <a:cxn ang="0">
                <a:pos x="connsiteX36651" y="connsiteY36651"/>
              </a:cxn>
              <a:cxn ang="0">
                <a:pos x="connsiteX36652" y="connsiteY36652"/>
              </a:cxn>
              <a:cxn ang="0">
                <a:pos x="connsiteX36653" y="connsiteY36653"/>
              </a:cxn>
              <a:cxn ang="0">
                <a:pos x="connsiteX36654" y="connsiteY36654"/>
              </a:cxn>
              <a:cxn ang="0">
                <a:pos x="connsiteX36655" y="connsiteY36655"/>
              </a:cxn>
              <a:cxn ang="0">
                <a:pos x="connsiteX36656" y="connsiteY36656"/>
              </a:cxn>
              <a:cxn ang="0">
                <a:pos x="connsiteX36657" y="connsiteY36657"/>
              </a:cxn>
              <a:cxn ang="0">
                <a:pos x="connsiteX36658" y="connsiteY36658"/>
              </a:cxn>
              <a:cxn ang="0">
                <a:pos x="connsiteX36659" y="connsiteY36659"/>
              </a:cxn>
              <a:cxn ang="0">
                <a:pos x="connsiteX36660" y="connsiteY36660"/>
              </a:cxn>
              <a:cxn ang="0">
                <a:pos x="connsiteX36661" y="connsiteY36661"/>
              </a:cxn>
              <a:cxn ang="0">
                <a:pos x="connsiteX36662" y="connsiteY36662"/>
              </a:cxn>
              <a:cxn ang="0">
                <a:pos x="connsiteX36663" y="connsiteY36663"/>
              </a:cxn>
              <a:cxn ang="0">
                <a:pos x="connsiteX36664" y="connsiteY36664"/>
              </a:cxn>
              <a:cxn ang="0">
                <a:pos x="connsiteX36665" y="connsiteY36665"/>
              </a:cxn>
              <a:cxn ang="0">
                <a:pos x="connsiteX36666" y="connsiteY36666"/>
              </a:cxn>
              <a:cxn ang="0">
                <a:pos x="connsiteX36667" y="connsiteY36667"/>
              </a:cxn>
              <a:cxn ang="0">
                <a:pos x="connsiteX36668" y="connsiteY36668"/>
              </a:cxn>
              <a:cxn ang="0">
                <a:pos x="connsiteX36669" y="connsiteY36669"/>
              </a:cxn>
              <a:cxn ang="0">
                <a:pos x="connsiteX36670" y="connsiteY36670"/>
              </a:cxn>
              <a:cxn ang="0">
                <a:pos x="connsiteX36671" y="connsiteY36671"/>
              </a:cxn>
              <a:cxn ang="0">
                <a:pos x="connsiteX36672" y="connsiteY36672"/>
              </a:cxn>
              <a:cxn ang="0">
                <a:pos x="connsiteX36673" y="connsiteY36673"/>
              </a:cxn>
              <a:cxn ang="0">
                <a:pos x="connsiteX36674" y="connsiteY36674"/>
              </a:cxn>
              <a:cxn ang="0">
                <a:pos x="connsiteX36675" y="connsiteY36675"/>
              </a:cxn>
              <a:cxn ang="0">
                <a:pos x="connsiteX36676" y="connsiteY36676"/>
              </a:cxn>
              <a:cxn ang="0">
                <a:pos x="connsiteX36677" y="connsiteY36677"/>
              </a:cxn>
              <a:cxn ang="0">
                <a:pos x="connsiteX36678" y="connsiteY36678"/>
              </a:cxn>
              <a:cxn ang="0">
                <a:pos x="connsiteX36679" y="connsiteY36679"/>
              </a:cxn>
              <a:cxn ang="0">
                <a:pos x="connsiteX36680" y="connsiteY36680"/>
              </a:cxn>
              <a:cxn ang="0">
                <a:pos x="connsiteX36681" y="connsiteY36681"/>
              </a:cxn>
              <a:cxn ang="0">
                <a:pos x="connsiteX36682" y="connsiteY36682"/>
              </a:cxn>
              <a:cxn ang="0">
                <a:pos x="connsiteX36683" y="connsiteY36683"/>
              </a:cxn>
              <a:cxn ang="0">
                <a:pos x="connsiteX36684" y="connsiteY36684"/>
              </a:cxn>
              <a:cxn ang="0">
                <a:pos x="connsiteX36685" y="connsiteY36685"/>
              </a:cxn>
              <a:cxn ang="0">
                <a:pos x="connsiteX36686" y="connsiteY36686"/>
              </a:cxn>
              <a:cxn ang="0">
                <a:pos x="connsiteX36687" y="connsiteY36687"/>
              </a:cxn>
              <a:cxn ang="0">
                <a:pos x="connsiteX36688" y="connsiteY36688"/>
              </a:cxn>
              <a:cxn ang="0">
                <a:pos x="connsiteX36689" y="connsiteY36689"/>
              </a:cxn>
              <a:cxn ang="0">
                <a:pos x="connsiteX36690" y="connsiteY36690"/>
              </a:cxn>
              <a:cxn ang="0">
                <a:pos x="connsiteX36691" y="connsiteY36691"/>
              </a:cxn>
              <a:cxn ang="0">
                <a:pos x="connsiteX36692" y="connsiteY36692"/>
              </a:cxn>
              <a:cxn ang="0">
                <a:pos x="connsiteX36693" y="connsiteY36693"/>
              </a:cxn>
              <a:cxn ang="0">
                <a:pos x="connsiteX36694" y="connsiteY36694"/>
              </a:cxn>
              <a:cxn ang="0">
                <a:pos x="connsiteX36695" y="connsiteY36695"/>
              </a:cxn>
              <a:cxn ang="0">
                <a:pos x="connsiteX36696" y="connsiteY36696"/>
              </a:cxn>
              <a:cxn ang="0">
                <a:pos x="connsiteX36697" y="connsiteY36697"/>
              </a:cxn>
              <a:cxn ang="0">
                <a:pos x="connsiteX36698" y="connsiteY36698"/>
              </a:cxn>
              <a:cxn ang="0">
                <a:pos x="connsiteX36699" y="connsiteY36699"/>
              </a:cxn>
              <a:cxn ang="0">
                <a:pos x="connsiteX36700" y="connsiteY36700"/>
              </a:cxn>
              <a:cxn ang="0">
                <a:pos x="connsiteX36701" y="connsiteY36701"/>
              </a:cxn>
              <a:cxn ang="0">
                <a:pos x="connsiteX36702" y="connsiteY36702"/>
              </a:cxn>
              <a:cxn ang="0">
                <a:pos x="connsiteX36703" y="connsiteY36703"/>
              </a:cxn>
              <a:cxn ang="0">
                <a:pos x="connsiteX36704" y="connsiteY36704"/>
              </a:cxn>
              <a:cxn ang="0">
                <a:pos x="connsiteX36705" y="connsiteY36705"/>
              </a:cxn>
              <a:cxn ang="0">
                <a:pos x="connsiteX36706" y="connsiteY36706"/>
              </a:cxn>
              <a:cxn ang="0">
                <a:pos x="connsiteX36707" y="connsiteY36707"/>
              </a:cxn>
              <a:cxn ang="0">
                <a:pos x="connsiteX36708" y="connsiteY36708"/>
              </a:cxn>
              <a:cxn ang="0">
                <a:pos x="connsiteX36709" y="connsiteY36709"/>
              </a:cxn>
              <a:cxn ang="0">
                <a:pos x="connsiteX36710" y="connsiteY36710"/>
              </a:cxn>
              <a:cxn ang="0">
                <a:pos x="connsiteX36711" y="connsiteY36711"/>
              </a:cxn>
              <a:cxn ang="0">
                <a:pos x="connsiteX36712" y="connsiteY36712"/>
              </a:cxn>
              <a:cxn ang="0">
                <a:pos x="connsiteX36713" y="connsiteY36713"/>
              </a:cxn>
              <a:cxn ang="0">
                <a:pos x="connsiteX36714" y="connsiteY36714"/>
              </a:cxn>
              <a:cxn ang="0">
                <a:pos x="connsiteX36715" y="connsiteY36715"/>
              </a:cxn>
              <a:cxn ang="0">
                <a:pos x="connsiteX36716" y="connsiteY36716"/>
              </a:cxn>
              <a:cxn ang="0">
                <a:pos x="connsiteX36717" y="connsiteY36717"/>
              </a:cxn>
              <a:cxn ang="0">
                <a:pos x="connsiteX36718" y="connsiteY36718"/>
              </a:cxn>
              <a:cxn ang="0">
                <a:pos x="connsiteX36719" y="connsiteY36719"/>
              </a:cxn>
              <a:cxn ang="0">
                <a:pos x="connsiteX36720" y="connsiteY36720"/>
              </a:cxn>
              <a:cxn ang="0">
                <a:pos x="connsiteX36721" y="connsiteY36721"/>
              </a:cxn>
              <a:cxn ang="0">
                <a:pos x="connsiteX36722" y="connsiteY36722"/>
              </a:cxn>
              <a:cxn ang="0">
                <a:pos x="connsiteX36723" y="connsiteY36723"/>
              </a:cxn>
              <a:cxn ang="0">
                <a:pos x="connsiteX36724" y="connsiteY36724"/>
              </a:cxn>
              <a:cxn ang="0">
                <a:pos x="connsiteX36725" y="connsiteY36725"/>
              </a:cxn>
              <a:cxn ang="0">
                <a:pos x="connsiteX36726" y="connsiteY36726"/>
              </a:cxn>
              <a:cxn ang="0">
                <a:pos x="connsiteX36727" y="connsiteY36727"/>
              </a:cxn>
              <a:cxn ang="0">
                <a:pos x="connsiteX36728" y="connsiteY36728"/>
              </a:cxn>
              <a:cxn ang="0">
                <a:pos x="connsiteX36729" y="connsiteY36729"/>
              </a:cxn>
              <a:cxn ang="0">
                <a:pos x="connsiteX36730" y="connsiteY36730"/>
              </a:cxn>
              <a:cxn ang="0">
                <a:pos x="connsiteX36731" y="connsiteY36731"/>
              </a:cxn>
              <a:cxn ang="0">
                <a:pos x="connsiteX36732" y="connsiteY36732"/>
              </a:cxn>
              <a:cxn ang="0">
                <a:pos x="connsiteX36733" y="connsiteY36733"/>
              </a:cxn>
              <a:cxn ang="0">
                <a:pos x="connsiteX36734" y="connsiteY36734"/>
              </a:cxn>
              <a:cxn ang="0">
                <a:pos x="connsiteX36735" y="connsiteY36735"/>
              </a:cxn>
              <a:cxn ang="0">
                <a:pos x="connsiteX36736" y="connsiteY36736"/>
              </a:cxn>
              <a:cxn ang="0">
                <a:pos x="connsiteX36737" y="connsiteY36737"/>
              </a:cxn>
              <a:cxn ang="0">
                <a:pos x="connsiteX36738" y="connsiteY36738"/>
              </a:cxn>
              <a:cxn ang="0">
                <a:pos x="connsiteX36739" y="connsiteY36739"/>
              </a:cxn>
              <a:cxn ang="0">
                <a:pos x="connsiteX36740" y="connsiteY36740"/>
              </a:cxn>
              <a:cxn ang="0">
                <a:pos x="connsiteX36741" y="connsiteY36741"/>
              </a:cxn>
              <a:cxn ang="0">
                <a:pos x="connsiteX36742" y="connsiteY36742"/>
              </a:cxn>
              <a:cxn ang="0">
                <a:pos x="connsiteX36743" y="connsiteY36743"/>
              </a:cxn>
              <a:cxn ang="0">
                <a:pos x="connsiteX36744" y="connsiteY36744"/>
              </a:cxn>
              <a:cxn ang="0">
                <a:pos x="connsiteX36745" y="connsiteY36745"/>
              </a:cxn>
              <a:cxn ang="0">
                <a:pos x="connsiteX36746" y="connsiteY36746"/>
              </a:cxn>
              <a:cxn ang="0">
                <a:pos x="connsiteX36747" y="connsiteY36747"/>
              </a:cxn>
              <a:cxn ang="0">
                <a:pos x="connsiteX36748" y="connsiteY36748"/>
              </a:cxn>
              <a:cxn ang="0">
                <a:pos x="connsiteX36749" y="connsiteY36749"/>
              </a:cxn>
              <a:cxn ang="0">
                <a:pos x="connsiteX36750" y="connsiteY36750"/>
              </a:cxn>
              <a:cxn ang="0">
                <a:pos x="connsiteX36751" y="connsiteY36751"/>
              </a:cxn>
              <a:cxn ang="0">
                <a:pos x="connsiteX36752" y="connsiteY36752"/>
              </a:cxn>
              <a:cxn ang="0">
                <a:pos x="connsiteX36753" y="connsiteY36753"/>
              </a:cxn>
              <a:cxn ang="0">
                <a:pos x="connsiteX36754" y="connsiteY36754"/>
              </a:cxn>
              <a:cxn ang="0">
                <a:pos x="connsiteX36755" y="connsiteY36755"/>
              </a:cxn>
              <a:cxn ang="0">
                <a:pos x="connsiteX36756" y="connsiteY36756"/>
              </a:cxn>
              <a:cxn ang="0">
                <a:pos x="connsiteX36757" y="connsiteY36757"/>
              </a:cxn>
              <a:cxn ang="0">
                <a:pos x="connsiteX36758" y="connsiteY36758"/>
              </a:cxn>
              <a:cxn ang="0">
                <a:pos x="connsiteX36759" y="connsiteY36759"/>
              </a:cxn>
              <a:cxn ang="0">
                <a:pos x="connsiteX36760" y="connsiteY36760"/>
              </a:cxn>
              <a:cxn ang="0">
                <a:pos x="connsiteX36761" y="connsiteY36761"/>
              </a:cxn>
              <a:cxn ang="0">
                <a:pos x="connsiteX36762" y="connsiteY36762"/>
              </a:cxn>
              <a:cxn ang="0">
                <a:pos x="connsiteX36763" y="connsiteY36763"/>
              </a:cxn>
              <a:cxn ang="0">
                <a:pos x="connsiteX36764" y="connsiteY36764"/>
              </a:cxn>
              <a:cxn ang="0">
                <a:pos x="connsiteX36765" y="connsiteY36765"/>
              </a:cxn>
              <a:cxn ang="0">
                <a:pos x="connsiteX36766" y="connsiteY36766"/>
              </a:cxn>
              <a:cxn ang="0">
                <a:pos x="connsiteX36767" y="connsiteY36767"/>
              </a:cxn>
              <a:cxn ang="0">
                <a:pos x="connsiteX36768" y="connsiteY36768"/>
              </a:cxn>
              <a:cxn ang="0">
                <a:pos x="connsiteX36769" y="connsiteY36769"/>
              </a:cxn>
              <a:cxn ang="0">
                <a:pos x="connsiteX36770" y="connsiteY36770"/>
              </a:cxn>
              <a:cxn ang="0">
                <a:pos x="connsiteX36771" y="connsiteY36771"/>
              </a:cxn>
              <a:cxn ang="0">
                <a:pos x="connsiteX36772" y="connsiteY36772"/>
              </a:cxn>
              <a:cxn ang="0">
                <a:pos x="connsiteX36773" y="connsiteY36773"/>
              </a:cxn>
              <a:cxn ang="0">
                <a:pos x="connsiteX36774" y="connsiteY36774"/>
              </a:cxn>
              <a:cxn ang="0">
                <a:pos x="connsiteX36775" y="connsiteY36775"/>
              </a:cxn>
              <a:cxn ang="0">
                <a:pos x="connsiteX36776" y="connsiteY36776"/>
              </a:cxn>
              <a:cxn ang="0">
                <a:pos x="connsiteX36777" y="connsiteY36777"/>
              </a:cxn>
              <a:cxn ang="0">
                <a:pos x="connsiteX36778" y="connsiteY36778"/>
              </a:cxn>
              <a:cxn ang="0">
                <a:pos x="connsiteX36779" y="connsiteY36779"/>
              </a:cxn>
              <a:cxn ang="0">
                <a:pos x="connsiteX36780" y="connsiteY36780"/>
              </a:cxn>
              <a:cxn ang="0">
                <a:pos x="connsiteX36781" y="connsiteY36781"/>
              </a:cxn>
              <a:cxn ang="0">
                <a:pos x="connsiteX36782" y="connsiteY36782"/>
              </a:cxn>
              <a:cxn ang="0">
                <a:pos x="connsiteX36783" y="connsiteY36783"/>
              </a:cxn>
              <a:cxn ang="0">
                <a:pos x="connsiteX36784" y="connsiteY36784"/>
              </a:cxn>
              <a:cxn ang="0">
                <a:pos x="connsiteX36785" y="connsiteY36785"/>
              </a:cxn>
              <a:cxn ang="0">
                <a:pos x="connsiteX36786" y="connsiteY36786"/>
              </a:cxn>
              <a:cxn ang="0">
                <a:pos x="connsiteX36787" y="connsiteY36787"/>
              </a:cxn>
              <a:cxn ang="0">
                <a:pos x="connsiteX36788" y="connsiteY36788"/>
              </a:cxn>
              <a:cxn ang="0">
                <a:pos x="connsiteX36789" y="connsiteY36789"/>
              </a:cxn>
              <a:cxn ang="0">
                <a:pos x="connsiteX36790" y="connsiteY36790"/>
              </a:cxn>
              <a:cxn ang="0">
                <a:pos x="connsiteX36791" y="connsiteY36791"/>
              </a:cxn>
              <a:cxn ang="0">
                <a:pos x="connsiteX36792" y="connsiteY36792"/>
              </a:cxn>
              <a:cxn ang="0">
                <a:pos x="connsiteX36793" y="connsiteY36793"/>
              </a:cxn>
              <a:cxn ang="0">
                <a:pos x="connsiteX36794" y="connsiteY36794"/>
              </a:cxn>
              <a:cxn ang="0">
                <a:pos x="connsiteX36795" y="connsiteY36795"/>
              </a:cxn>
              <a:cxn ang="0">
                <a:pos x="connsiteX36796" y="connsiteY36796"/>
              </a:cxn>
              <a:cxn ang="0">
                <a:pos x="connsiteX36797" y="connsiteY36797"/>
              </a:cxn>
              <a:cxn ang="0">
                <a:pos x="connsiteX36798" y="connsiteY36798"/>
              </a:cxn>
              <a:cxn ang="0">
                <a:pos x="connsiteX36799" y="connsiteY36799"/>
              </a:cxn>
              <a:cxn ang="0">
                <a:pos x="connsiteX36800" y="connsiteY36800"/>
              </a:cxn>
              <a:cxn ang="0">
                <a:pos x="connsiteX36801" y="connsiteY36801"/>
              </a:cxn>
              <a:cxn ang="0">
                <a:pos x="connsiteX36802" y="connsiteY36802"/>
              </a:cxn>
              <a:cxn ang="0">
                <a:pos x="connsiteX36803" y="connsiteY36803"/>
              </a:cxn>
              <a:cxn ang="0">
                <a:pos x="connsiteX36804" y="connsiteY36804"/>
              </a:cxn>
              <a:cxn ang="0">
                <a:pos x="connsiteX36805" y="connsiteY36805"/>
              </a:cxn>
              <a:cxn ang="0">
                <a:pos x="connsiteX36806" y="connsiteY36806"/>
              </a:cxn>
              <a:cxn ang="0">
                <a:pos x="connsiteX36807" y="connsiteY36807"/>
              </a:cxn>
              <a:cxn ang="0">
                <a:pos x="connsiteX36808" y="connsiteY36808"/>
              </a:cxn>
              <a:cxn ang="0">
                <a:pos x="connsiteX36809" y="connsiteY36809"/>
              </a:cxn>
              <a:cxn ang="0">
                <a:pos x="connsiteX36810" y="connsiteY36810"/>
              </a:cxn>
              <a:cxn ang="0">
                <a:pos x="connsiteX36811" y="connsiteY36811"/>
              </a:cxn>
              <a:cxn ang="0">
                <a:pos x="connsiteX36812" y="connsiteY36812"/>
              </a:cxn>
              <a:cxn ang="0">
                <a:pos x="connsiteX36813" y="connsiteY36813"/>
              </a:cxn>
              <a:cxn ang="0">
                <a:pos x="connsiteX36814" y="connsiteY36814"/>
              </a:cxn>
              <a:cxn ang="0">
                <a:pos x="connsiteX36815" y="connsiteY36815"/>
              </a:cxn>
              <a:cxn ang="0">
                <a:pos x="connsiteX36816" y="connsiteY36816"/>
              </a:cxn>
              <a:cxn ang="0">
                <a:pos x="connsiteX36817" y="connsiteY36817"/>
              </a:cxn>
              <a:cxn ang="0">
                <a:pos x="connsiteX36818" y="connsiteY36818"/>
              </a:cxn>
              <a:cxn ang="0">
                <a:pos x="connsiteX36819" y="connsiteY36819"/>
              </a:cxn>
              <a:cxn ang="0">
                <a:pos x="connsiteX36820" y="connsiteY36820"/>
              </a:cxn>
              <a:cxn ang="0">
                <a:pos x="connsiteX36821" y="connsiteY36821"/>
              </a:cxn>
              <a:cxn ang="0">
                <a:pos x="connsiteX36822" y="connsiteY36822"/>
              </a:cxn>
              <a:cxn ang="0">
                <a:pos x="connsiteX36823" y="connsiteY36823"/>
              </a:cxn>
              <a:cxn ang="0">
                <a:pos x="connsiteX36824" y="connsiteY36824"/>
              </a:cxn>
              <a:cxn ang="0">
                <a:pos x="connsiteX36825" y="connsiteY36825"/>
              </a:cxn>
              <a:cxn ang="0">
                <a:pos x="connsiteX36826" y="connsiteY36826"/>
              </a:cxn>
              <a:cxn ang="0">
                <a:pos x="connsiteX36827" y="connsiteY36827"/>
              </a:cxn>
              <a:cxn ang="0">
                <a:pos x="connsiteX36828" y="connsiteY36828"/>
              </a:cxn>
              <a:cxn ang="0">
                <a:pos x="connsiteX36829" y="connsiteY36829"/>
              </a:cxn>
              <a:cxn ang="0">
                <a:pos x="connsiteX36830" y="connsiteY36830"/>
              </a:cxn>
              <a:cxn ang="0">
                <a:pos x="connsiteX36831" y="connsiteY36831"/>
              </a:cxn>
              <a:cxn ang="0">
                <a:pos x="connsiteX36832" y="connsiteY36832"/>
              </a:cxn>
              <a:cxn ang="0">
                <a:pos x="connsiteX36833" y="connsiteY36833"/>
              </a:cxn>
              <a:cxn ang="0">
                <a:pos x="connsiteX36834" y="connsiteY36834"/>
              </a:cxn>
              <a:cxn ang="0">
                <a:pos x="connsiteX36835" y="connsiteY36835"/>
              </a:cxn>
              <a:cxn ang="0">
                <a:pos x="connsiteX36836" y="connsiteY36836"/>
              </a:cxn>
              <a:cxn ang="0">
                <a:pos x="connsiteX36837" y="connsiteY36837"/>
              </a:cxn>
              <a:cxn ang="0">
                <a:pos x="connsiteX36838" y="connsiteY36838"/>
              </a:cxn>
              <a:cxn ang="0">
                <a:pos x="connsiteX36839" y="connsiteY36839"/>
              </a:cxn>
              <a:cxn ang="0">
                <a:pos x="connsiteX36840" y="connsiteY36840"/>
              </a:cxn>
              <a:cxn ang="0">
                <a:pos x="connsiteX36841" y="connsiteY36841"/>
              </a:cxn>
              <a:cxn ang="0">
                <a:pos x="connsiteX36842" y="connsiteY36842"/>
              </a:cxn>
              <a:cxn ang="0">
                <a:pos x="connsiteX36843" y="connsiteY36843"/>
              </a:cxn>
              <a:cxn ang="0">
                <a:pos x="connsiteX36844" y="connsiteY36844"/>
              </a:cxn>
              <a:cxn ang="0">
                <a:pos x="connsiteX36845" y="connsiteY36845"/>
              </a:cxn>
              <a:cxn ang="0">
                <a:pos x="connsiteX36846" y="connsiteY36846"/>
              </a:cxn>
              <a:cxn ang="0">
                <a:pos x="connsiteX36847" y="connsiteY36847"/>
              </a:cxn>
              <a:cxn ang="0">
                <a:pos x="connsiteX36848" y="connsiteY36848"/>
              </a:cxn>
              <a:cxn ang="0">
                <a:pos x="connsiteX36849" y="connsiteY36849"/>
              </a:cxn>
              <a:cxn ang="0">
                <a:pos x="connsiteX36850" y="connsiteY36850"/>
              </a:cxn>
              <a:cxn ang="0">
                <a:pos x="connsiteX36851" y="connsiteY36851"/>
              </a:cxn>
              <a:cxn ang="0">
                <a:pos x="connsiteX36852" y="connsiteY36852"/>
              </a:cxn>
              <a:cxn ang="0">
                <a:pos x="connsiteX36853" y="connsiteY36853"/>
              </a:cxn>
              <a:cxn ang="0">
                <a:pos x="connsiteX36854" y="connsiteY36854"/>
              </a:cxn>
              <a:cxn ang="0">
                <a:pos x="connsiteX36855" y="connsiteY36855"/>
              </a:cxn>
              <a:cxn ang="0">
                <a:pos x="connsiteX36856" y="connsiteY36856"/>
              </a:cxn>
              <a:cxn ang="0">
                <a:pos x="connsiteX36857" y="connsiteY36857"/>
              </a:cxn>
              <a:cxn ang="0">
                <a:pos x="connsiteX36858" y="connsiteY36858"/>
              </a:cxn>
              <a:cxn ang="0">
                <a:pos x="connsiteX36859" y="connsiteY36859"/>
              </a:cxn>
              <a:cxn ang="0">
                <a:pos x="connsiteX36860" y="connsiteY36860"/>
              </a:cxn>
              <a:cxn ang="0">
                <a:pos x="connsiteX36861" y="connsiteY36861"/>
              </a:cxn>
              <a:cxn ang="0">
                <a:pos x="connsiteX36862" y="connsiteY36862"/>
              </a:cxn>
              <a:cxn ang="0">
                <a:pos x="connsiteX36863" y="connsiteY36863"/>
              </a:cxn>
              <a:cxn ang="0">
                <a:pos x="connsiteX36864" y="connsiteY36864"/>
              </a:cxn>
              <a:cxn ang="0">
                <a:pos x="connsiteX36865" y="connsiteY36865"/>
              </a:cxn>
              <a:cxn ang="0">
                <a:pos x="connsiteX36866" y="connsiteY36866"/>
              </a:cxn>
              <a:cxn ang="0">
                <a:pos x="connsiteX36867" y="connsiteY36867"/>
              </a:cxn>
              <a:cxn ang="0">
                <a:pos x="connsiteX36868" y="connsiteY36868"/>
              </a:cxn>
              <a:cxn ang="0">
                <a:pos x="connsiteX36869" y="connsiteY36869"/>
              </a:cxn>
              <a:cxn ang="0">
                <a:pos x="connsiteX36870" y="connsiteY36870"/>
              </a:cxn>
              <a:cxn ang="0">
                <a:pos x="connsiteX36871" y="connsiteY36871"/>
              </a:cxn>
              <a:cxn ang="0">
                <a:pos x="connsiteX36872" y="connsiteY36872"/>
              </a:cxn>
              <a:cxn ang="0">
                <a:pos x="connsiteX36873" y="connsiteY36873"/>
              </a:cxn>
              <a:cxn ang="0">
                <a:pos x="connsiteX36874" y="connsiteY36874"/>
              </a:cxn>
              <a:cxn ang="0">
                <a:pos x="connsiteX36875" y="connsiteY36875"/>
              </a:cxn>
              <a:cxn ang="0">
                <a:pos x="connsiteX36876" y="connsiteY36876"/>
              </a:cxn>
              <a:cxn ang="0">
                <a:pos x="connsiteX36877" y="connsiteY36877"/>
              </a:cxn>
              <a:cxn ang="0">
                <a:pos x="connsiteX36878" y="connsiteY36878"/>
              </a:cxn>
              <a:cxn ang="0">
                <a:pos x="connsiteX36879" y="connsiteY36879"/>
              </a:cxn>
              <a:cxn ang="0">
                <a:pos x="connsiteX36880" y="connsiteY36880"/>
              </a:cxn>
              <a:cxn ang="0">
                <a:pos x="connsiteX36881" y="connsiteY36881"/>
              </a:cxn>
              <a:cxn ang="0">
                <a:pos x="connsiteX36882" y="connsiteY36882"/>
              </a:cxn>
              <a:cxn ang="0">
                <a:pos x="connsiteX36883" y="connsiteY36883"/>
              </a:cxn>
              <a:cxn ang="0">
                <a:pos x="connsiteX36884" y="connsiteY36884"/>
              </a:cxn>
              <a:cxn ang="0">
                <a:pos x="connsiteX36885" y="connsiteY36885"/>
              </a:cxn>
              <a:cxn ang="0">
                <a:pos x="connsiteX36886" y="connsiteY36886"/>
              </a:cxn>
              <a:cxn ang="0">
                <a:pos x="connsiteX36887" y="connsiteY36887"/>
              </a:cxn>
              <a:cxn ang="0">
                <a:pos x="connsiteX36888" y="connsiteY36888"/>
              </a:cxn>
              <a:cxn ang="0">
                <a:pos x="connsiteX36889" y="connsiteY36889"/>
              </a:cxn>
              <a:cxn ang="0">
                <a:pos x="connsiteX36890" y="connsiteY36890"/>
              </a:cxn>
              <a:cxn ang="0">
                <a:pos x="connsiteX36891" y="connsiteY36891"/>
              </a:cxn>
              <a:cxn ang="0">
                <a:pos x="connsiteX36892" y="connsiteY36892"/>
              </a:cxn>
              <a:cxn ang="0">
                <a:pos x="connsiteX36893" y="connsiteY36893"/>
              </a:cxn>
              <a:cxn ang="0">
                <a:pos x="connsiteX36894" y="connsiteY36894"/>
              </a:cxn>
              <a:cxn ang="0">
                <a:pos x="connsiteX36895" y="connsiteY36895"/>
              </a:cxn>
              <a:cxn ang="0">
                <a:pos x="connsiteX36896" y="connsiteY36896"/>
              </a:cxn>
              <a:cxn ang="0">
                <a:pos x="connsiteX36897" y="connsiteY36897"/>
              </a:cxn>
              <a:cxn ang="0">
                <a:pos x="connsiteX36898" y="connsiteY36898"/>
              </a:cxn>
              <a:cxn ang="0">
                <a:pos x="connsiteX36899" y="connsiteY36899"/>
              </a:cxn>
              <a:cxn ang="0">
                <a:pos x="connsiteX36900" y="connsiteY36900"/>
              </a:cxn>
              <a:cxn ang="0">
                <a:pos x="connsiteX36901" y="connsiteY36901"/>
              </a:cxn>
              <a:cxn ang="0">
                <a:pos x="connsiteX36902" y="connsiteY36902"/>
              </a:cxn>
              <a:cxn ang="0">
                <a:pos x="connsiteX36903" y="connsiteY36903"/>
              </a:cxn>
              <a:cxn ang="0">
                <a:pos x="connsiteX36904" y="connsiteY36904"/>
              </a:cxn>
              <a:cxn ang="0">
                <a:pos x="connsiteX36905" y="connsiteY36905"/>
              </a:cxn>
              <a:cxn ang="0">
                <a:pos x="connsiteX36906" y="connsiteY36906"/>
              </a:cxn>
              <a:cxn ang="0">
                <a:pos x="connsiteX36907" y="connsiteY36907"/>
              </a:cxn>
              <a:cxn ang="0">
                <a:pos x="connsiteX36908" y="connsiteY36908"/>
              </a:cxn>
              <a:cxn ang="0">
                <a:pos x="connsiteX36909" y="connsiteY36909"/>
              </a:cxn>
              <a:cxn ang="0">
                <a:pos x="connsiteX36910" y="connsiteY36910"/>
              </a:cxn>
              <a:cxn ang="0">
                <a:pos x="connsiteX36911" y="connsiteY36911"/>
              </a:cxn>
              <a:cxn ang="0">
                <a:pos x="connsiteX36912" y="connsiteY36912"/>
              </a:cxn>
              <a:cxn ang="0">
                <a:pos x="connsiteX36913" y="connsiteY36913"/>
              </a:cxn>
              <a:cxn ang="0">
                <a:pos x="connsiteX36914" y="connsiteY36914"/>
              </a:cxn>
              <a:cxn ang="0">
                <a:pos x="connsiteX36915" y="connsiteY36915"/>
              </a:cxn>
              <a:cxn ang="0">
                <a:pos x="connsiteX36916" y="connsiteY36916"/>
              </a:cxn>
              <a:cxn ang="0">
                <a:pos x="connsiteX36917" y="connsiteY36917"/>
              </a:cxn>
              <a:cxn ang="0">
                <a:pos x="connsiteX36918" y="connsiteY36918"/>
              </a:cxn>
              <a:cxn ang="0">
                <a:pos x="connsiteX36919" y="connsiteY36919"/>
              </a:cxn>
              <a:cxn ang="0">
                <a:pos x="connsiteX36920" y="connsiteY36920"/>
              </a:cxn>
              <a:cxn ang="0">
                <a:pos x="connsiteX36921" y="connsiteY36921"/>
              </a:cxn>
              <a:cxn ang="0">
                <a:pos x="connsiteX36922" y="connsiteY36922"/>
              </a:cxn>
              <a:cxn ang="0">
                <a:pos x="connsiteX36923" y="connsiteY36923"/>
              </a:cxn>
              <a:cxn ang="0">
                <a:pos x="connsiteX36924" y="connsiteY36924"/>
              </a:cxn>
              <a:cxn ang="0">
                <a:pos x="connsiteX36925" y="connsiteY36925"/>
              </a:cxn>
              <a:cxn ang="0">
                <a:pos x="connsiteX36926" y="connsiteY36926"/>
              </a:cxn>
              <a:cxn ang="0">
                <a:pos x="connsiteX36927" y="connsiteY36927"/>
              </a:cxn>
              <a:cxn ang="0">
                <a:pos x="connsiteX36928" y="connsiteY36928"/>
              </a:cxn>
              <a:cxn ang="0">
                <a:pos x="connsiteX36929" y="connsiteY36929"/>
              </a:cxn>
              <a:cxn ang="0">
                <a:pos x="connsiteX36930" y="connsiteY36930"/>
              </a:cxn>
              <a:cxn ang="0">
                <a:pos x="connsiteX36931" y="connsiteY36931"/>
              </a:cxn>
              <a:cxn ang="0">
                <a:pos x="connsiteX36932" y="connsiteY36932"/>
              </a:cxn>
              <a:cxn ang="0">
                <a:pos x="connsiteX36933" y="connsiteY36933"/>
              </a:cxn>
              <a:cxn ang="0">
                <a:pos x="connsiteX36934" y="connsiteY36934"/>
              </a:cxn>
              <a:cxn ang="0">
                <a:pos x="connsiteX36935" y="connsiteY36935"/>
              </a:cxn>
              <a:cxn ang="0">
                <a:pos x="connsiteX36936" y="connsiteY36936"/>
              </a:cxn>
              <a:cxn ang="0">
                <a:pos x="connsiteX36937" y="connsiteY36937"/>
              </a:cxn>
              <a:cxn ang="0">
                <a:pos x="connsiteX36938" y="connsiteY36938"/>
              </a:cxn>
              <a:cxn ang="0">
                <a:pos x="connsiteX36939" y="connsiteY36939"/>
              </a:cxn>
              <a:cxn ang="0">
                <a:pos x="connsiteX36940" y="connsiteY36940"/>
              </a:cxn>
              <a:cxn ang="0">
                <a:pos x="connsiteX36941" y="connsiteY36941"/>
              </a:cxn>
              <a:cxn ang="0">
                <a:pos x="connsiteX36942" y="connsiteY36942"/>
              </a:cxn>
              <a:cxn ang="0">
                <a:pos x="connsiteX36943" y="connsiteY36943"/>
              </a:cxn>
              <a:cxn ang="0">
                <a:pos x="connsiteX36944" y="connsiteY36944"/>
              </a:cxn>
              <a:cxn ang="0">
                <a:pos x="connsiteX36945" y="connsiteY36945"/>
              </a:cxn>
              <a:cxn ang="0">
                <a:pos x="connsiteX36946" y="connsiteY36946"/>
              </a:cxn>
              <a:cxn ang="0">
                <a:pos x="connsiteX36947" y="connsiteY36947"/>
              </a:cxn>
              <a:cxn ang="0">
                <a:pos x="connsiteX36948" y="connsiteY36948"/>
              </a:cxn>
              <a:cxn ang="0">
                <a:pos x="connsiteX36949" y="connsiteY36949"/>
              </a:cxn>
              <a:cxn ang="0">
                <a:pos x="connsiteX36950" y="connsiteY36950"/>
              </a:cxn>
              <a:cxn ang="0">
                <a:pos x="connsiteX36951" y="connsiteY36951"/>
              </a:cxn>
              <a:cxn ang="0">
                <a:pos x="connsiteX36952" y="connsiteY36952"/>
              </a:cxn>
              <a:cxn ang="0">
                <a:pos x="connsiteX36953" y="connsiteY36953"/>
              </a:cxn>
              <a:cxn ang="0">
                <a:pos x="connsiteX36954" y="connsiteY36954"/>
              </a:cxn>
              <a:cxn ang="0">
                <a:pos x="connsiteX36955" y="connsiteY36955"/>
              </a:cxn>
              <a:cxn ang="0">
                <a:pos x="connsiteX36956" y="connsiteY36956"/>
              </a:cxn>
              <a:cxn ang="0">
                <a:pos x="connsiteX36957" y="connsiteY36957"/>
              </a:cxn>
              <a:cxn ang="0">
                <a:pos x="connsiteX36958" y="connsiteY36958"/>
              </a:cxn>
              <a:cxn ang="0">
                <a:pos x="connsiteX36959" y="connsiteY36959"/>
              </a:cxn>
              <a:cxn ang="0">
                <a:pos x="connsiteX36960" y="connsiteY36960"/>
              </a:cxn>
              <a:cxn ang="0">
                <a:pos x="connsiteX36961" y="connsiteY36961"/>
              </a:cxn>
              <a:cxn ang="0">
                <a:pos x="connsiteX36962" y="connsiteY36962"/>
              </a:cxn>
              <a:cxn ang="0">
                <a:pos x="connsiteX36963" y="connsiteY36963"/>
              </a:cxn>
              <a:cxn ang="0">
                <a:pos x="connsiteX36964" y="connsiteY36964"/>
              </a:cxn>
              <a:cxn ang="0">
                <a:pos x="connsiteX36965" y="connsiteY36965"/>
              </a:cxn>
              <a:cxn ang="0">
                <a:pos x="connsiteX36966" y="connsiteY36966"/>
              </a:cxn>
              <a:cxn ang="0">
                <a:pos x="connsiteX36967" y="connsiteY36967"/>
              </a:cxn>
              <a:cxn ang="0">
                <a:pos x="connsiteX36968" y="connsiteY36968"/>
              </a:cxn>
              <a:cxn ang="0">
                <a:pos x="connsiteX36969" y="connsiteY36969"/>
              </a:cxn>
              <a:cxn ang="0">
                <a:pos x="connsiteX36970" y="connsiteY36970"/>
              </a:cxn>
              <a:cxn ang="0">
                <a:pos x="connsiteX36971" y="connsiteY36971"/>
              </a:cxn>
              <a:cxn ang="0">
                <a:pos x="connsiteX36972" y="connsiteY36972"/>
              </a:cxn>
              <a:cxn ang="0">
                <a:pos x="connsiteX36973" y="connsiteY36973"/>
              </a:cxn>
              <a:cxn ang="0">
                <a:pos x="connsiteX36974" y="connsiteY36974"/>
              </a:cxn>
              <a:cxn ang="0">
                <a:pos x="connsiteX36975" y="connsiteY36975"/>
              </a:cxn>
              <a:cxn ang="0">
                <a:pos x="connsiteX36976" y="connsiteY36976"/>
              </a:cxn>
              <a:cxn ang="0">
                <a:pos x="connsiteX36977" y="connsiteY36977"/>
              </a:cxn>
              <a:cxn ang="0">
                <a:pos x="connsiteX36978" y="connsiteY36978"/>
              </a:cxn>
              <a:cxn ang="0">
                <a:pos x="connsiteX36979" y="connsiteY36979"/>
              </a:cxn>
              <a:cxn ang="0">
                <a:pos x="connsiteX36980" y="connsiteY36980"/>
              </a:cxn>
              <a:cxn ang="0">
                <a:pos x="connsiteX36981" y="connsiteY36981"/>
              </a:cxn>
              <a:cxn ang="0">
                <a:pos x="connsiteX36982" y="connsiteY36982"/>
              </a:cxn>
              <a:cxn ang="0">
                <a:pos x="connsiteX36983" y="connsiteY36983"/>
              </a:cxn>
              <a:cxn ang="0">
                <a:pos x="connsiteX36984" y="connsiteY36984"/>
              </a:cxn>
              <a:cxn ang="0">
                <a:pos x="connsiteX36985" y="connsiteY36985"/>
              </a:cxn>
              <a:cxn ang="0">
                <a:pos x="connsiteX36986" y="connsiteY36986"/>
              </a:cxn>
              <a:cxn ang="0">
                <a:pos x="connsiteX36987" y="connsiteY36987"/>
              </a:cxn>
              <a:cxn ang="0">
                <a:pos x="connsiteX36988" y="connsiteY36988"/>
              </a:cxn>
              <a:cxn ang="0">
                <a:pos x="connsiteX36989" y="connsiteY36989"/>
              </a:cxn>
              <a:cxn ang="0">
                <a:pos x="connsiteX36990" y="connsiteY36990"/>
              </a:cxn>
              <a:cxn ang="0">
                <a:pos x="connsiteX36991" y="connsiteY36991"/>
              </a:cxn>
              <a:cxn ang="0">
                <a:pos x="connsiteX36992" y="connsiteY36992"/>
              </a:cxn>
              <a:cxn ang="0">
                <a:pos x="connsiteX36993" y="connsiteY36993"/>
              </a:cxn>
              <a:cxn ang="0">
                <a:pos x="connsiteX36994" y="connsiteY36994"/>
              </a:cxn>
              <a:cxn ang="0">
                <a:pos x="connsiteX36995" y="connsiteY36995"/>
              </a:cxn>
              <a:cxn ang="0">
                <a:pos x="connsiteX36996" y="connsiteY36996"/>
              </a:cxn>
              <a:cxn ang="0">
                <a:pos x="connsiteX36997" y="connsiteY36997"/>
              </a:cxn>
              <a:cxn ang="0">
                <a:pos x="connsiteX36998" y="connsiteY36998"/>
              </a:cxn>
              <a:cxn ang="0">
                <a:pos x="connsiteX36999" y="connsiteY36999"/>
              </a:cxn>
              <a:cxn ang="0">
                <a:pos x="connsiteX37000" y="connsiteY37000"/>
              </a:cxn>
              <a:cxn ang="0">
                <a:pos x="connsiteX37001" y="connsiteY37001"/>
              </a:cxn>
              <a:cxn ang="0">
                <a:pos x="connsiteX37002" y="connsiteY37002"/>
              </a:cxn>
              <a:cxn ang="0">
                <a:pos x="connsiteX37003" y="connsiteY37003"/>
              </a:cxn>
              <a:cxn ang="0">
                <a:pos x="connsiteX37004" y="connsiteY37004"/>
              </a:cxn>
              <a:cxn ang="0">
                <a:pos x="connsiteX37005" y="connsiteY37005"/>
              </a:cxn>
              <a:cxn ang="0">
                <a:pos x="connsiteX37006" y="connsiteY37006"/>
              </a:cxn>
              <a:cxn ang="0">
                <a:pos x="connsiteX37007" y="connsiteY37007"/>
              </a:cxn>
              <a:cxn ang="0">
                <a:pos x="connsiteX37008" y="connsiteY37008"/>
              </a:cxn>
              <a:cxn ang="0">
                <a:pos x="connsiteX37009" y="connsiteY37009"/>
              </a:cxn>
              <a:cxn ang="0">
                <a:pos x="connsiteX37010" y="connsiteY37010"/>
              </a:cxn>
              <a:cxn ang="0">
                <a:pos x="connsiteX37011" y="connsiteY37011"/>
              </a:cxn>
              <a:cxn ang="0">
                <a:pos x="connsiteX37012" y="connsiteY37012"/>
              </a:cxn>
              <a:cxn ang="0">
                <a:pos x="connsiteX37013" y="connsiteY37013"/>
              </a:cxn>
              <a:cxn ang="0">
                <a:pos x="connsiteX37014" y="connsiteY37014"/>
              </a:cxn>
              <a:cxn ang="0">
                <a:pos x="connsiteX37015" y="connsiteY37015"/>
              </a:cxn>
              <a:cxn ang="0">
                <a:pos x="connsiteX37016" y="connsiteY37016"/>
              </a:cxn>
              <a:cxn ang="0">
                <a:pos x="connsiteX37017" y="connsiteY37017"/>
              </a:cxn>
              <a:cxn ang="0">
                <a:pos x="connsiteX37018" y="connsiteY37018"/>
              </a:cxn>
              <a:cxn ang="0">
                <a:pos x="connsiteX37019" y="connsiteY37019"/>
              </a:cxn>
              <a:cxn ang="0">
                <a:pos x="connsiteX37020" y="connsiteY37020"/>
              </a:cxn>
              <a:cxn ang="0">
                <a:pos x="connsiteX37021" y="connsiteY37021"/>
              </a:cxn>
              <a:cxn ang="0">
                <a:pos x="connsiteX37022" y="connsiteY37022"/>
              </a:cxn>
              <a:cxn ang="0">
                <a:pos x="connsiteX37023" y="connsiteY37023"/>
              </a:cxn>
              <a:cxn ang="0">
                <a:pos x="connsiteX37024" y="connsiteY37024"/>
              </a:cxn>
              <a:cxn ang="0">
                <a:pos x="connsiteX37025" y="connsiteY37025"/>
              </a:cxn>
              <a:cxn ang="0">
                <a:pos x="connsiteX37026" y="connsiteY37026"/>
              </a:cxn>
              <a:cxn ang="0">
                <a:pos x="connsiteX37027" y="connsiteY37027"/>
              </a:cxn>
              <a:cxn ang="0">
                <a:pos x="connsiteX37028" y="connsiteY37028"/>
              </a:cxn>
              <a:cxn ang="0">
                <a:pos x="connsiteX37029" y="connsiteY37029"/>
              </a:cxn>
              <a:cxn ang="0">
                <a:pos x="connsiteX37030" y="connsiteY37030"/>
              </a:cxn>
              <a:cxn ang="0">
                <a:pos x="connsiteX37031" y="connsiteY37031"/>
              </a:cxn>
              <a:cxn ang="0">
                <a:pos x="connsiteX37032" y="connsiteY37032"/>
              </a:cxn>
              <a:cxn ang="0">
                <a:pos x="connsiteX37033" y="connsiteY37033"/>
              </a:cxn>
              <a:cxn ang="0">
                <a:pos x="connsiteX37034" y="connsiteY37034"/>
              </a:cxn>
              <a:cxn ang="0">
                <a:pos x="connsiteX37035" y="connsiteY37035"/>
              </a:cxn>
              <a:cxn ang="0">
                <a:pos x="connsiteX37036" y="connsiteY37036"/>
              </a:cxn>
              <a:cxn ang="0">
                <a:pos x="connsiteX37037" y="connsiteY37037"/>
              </a:cxn>
              <a:cxn ang="0">
                <a:pos x="connsiteX37038" y="connsiteY37038"/>
              </a:cxn>
              <a:cxn ang="0">
                <a:pos x="connsiteX37039" y="connsiteY37039"/>
              </a:cxn>
              <a:cxn ang="0">
                <a:pos x="connsiteX37040" y="connsiteY37040"/>
              </a:cxn>
              <a:cxn ang="0">
                <a:pos x="connsiteX37041" y="connsiteY37041"/>
              </a:cxn>
              <a:cxn ang="0">
                <a:pos x="connsiteX37042" y="connsiteY37042"/>
              </a:cxn>
              <a:cxn ang="0">
                <a:pos x="connsiteX37043" y="connsiteY37043"/>
              </a:cxn>
              <a:cxn ang="0">
                <a:pos x="connsiteX37044" y="connsiteY37044"/>
              </a:cxn>
              <a:cxn ang="0">
                <a:pos x="connsiteX37045" y="connsiteY37045"/>
              </a:cxn>
              <a:cxn ang="0">
                <a:pos x="connsiteX37046" y="connsiteY37046"/>
              </a:cxn>
              <a:cxn ang="0">
                <a:pos x="connsiteX37047" y="connsiteY37047"/>
              </a:cxn>
              <a:cxn ang="0">
                <a:pos x="connsiteX37048" y="connsiteY37048"/>
              </a:cxn>
              <a:cxn ang="0">
                <a:pos x="connsiteX37049" y="connsiteY37049"/>
              </a:cxn>
              <a:cxn ang="0">
                <a:pos x="connsiteX37050" y="connsiteY37050"/>
              </a:cxn>
              <a:cxn ang="0">
                <a:pos x="connsiteX37051" y="connsiteY37051"/>
              </a:cxn>
              <a:cxn ang="0">
                <a:pos x="connsiteX37052" y="connsiteY37052"/>
              </a:cxn>
              <a:cxn ang="0">
                <a:pos x="connsiteX37053" y="connsiteY37053"/>
              </a:cxn>
              <a:cxn ang="0">
                <a:pos x="connsiteX37054" y="connsiteY37054"/>
              </a:cxn>
              <a:cxn ang="0">
                <a:pos x="connsiteX37055" y="connsiteY37055"/>
              </a:cxn>
              <a:cxn ang="0">
                <a:pos x="connsiteX37056" y="connsiteY37056"/>
              </a:cxn>
              <a:cxn ang="0">
                <a:pos x="connsiteX37057" y="connsiteY37057"/>
              </a:cxn>
              <a:cxn ang="0">
                <a:pos x="connsiteX37058" y="connsiteY37058"/>
              </a:cxn>
              <a:cxn ang="0">
                <a:pos x="connsiteX37059" y="connsiteY37059"/>
              </a:cxn>
              <a:cxn ang="0">
                <a:pos x="connsiteX37060" y="connsiteY37060"/>
              </a:cxn>
              <a:cxn ang="0">
                <a:pos x="connsiteX37061" y="connsiteY37061"/>
              </a:cxn>
              <a:cxn ang="0">
                <a:pos x="connsiteX37062" y="connsiteY37062"/>
              </a:cxn>
              <a:cxn ang="0">
                <a:pos x="connsiteX37063" y="connsiteY37063"/>
              </a:cxn>
              <a:cxn ang="0">
                <a:pos x="connsiteX37064" y="connsiteY37064"/>
              </a:cxn>
              <a:cxn ang="0">
                <a:pos x="connsiteX37065" y="connsiteY37065"/>
              </a:cxn>
              <a:cxn ang="0">
                <a:pos x="connsiteX37066" y="connsiteY37066"/>
              </a:cxn>
              <a:cxn ang="0">
                <a:pos x="connsiteX37067" y="connsiteY37067"/>
              </a:cxn>
              <a:cxn ang="0">
                <a:pos x="connsiteX37068" y="connsiteY37068"/>
              </a:cxn>
              <a:cxn ang="0">
                <a:pos x="connsiteX37069" y="connsiteY37069"/>
              </a:cxn>
              <a:cxn ang="0">
                <a:pos x="connsiteX37070" y="connsiteY37070"/>
              </a:cxn>
              <a:cxn ang="0">
                <a:pos x="connsiteX37071" y="connsiteY37071"/>
              </a:cxn>
              <a:cxn ang="0">
                <a:pos x="connsiteX37072" y="connsiteY37072"/>
              </a:cxn>
              <a:cxn ang="0">
                <a:pos x="connsiteX37073" y="connsiteY37073"/>
              </a:cxn>
              <a:cxn ang="0">
                <a:pos x="connsiteX37074" y="connsiteY37074"/>
              </a:cxn>
              <a:cxn ang="0">
                <a:pos x="connsiteX37075" y="connsiteY37075"/>
              </a:cxn>
              <a:cxn ang="0">
                <a:pos x="connsiteX37076" y="connsiteY37076"/>
              </a:cxn>
              <a:cxn ang="0">
                <a:pos x="connsiteX37077" y="connsiteY37077"/>
              </a:cxn>
              <a:cxn ang="0">
                <a:pos x="connsiteX37078" y="connsiteY37078"/>
              </a:cxn>
              <a:cxn ang="0">
                <a:pos x="connsiteX37079" y="connsiteY37079"/>
              </a:cxn>
              <a:cxn ang="0">
                <a:pos x="connsiteX37080" y="connsiteY37080"/>
              </a:cxn>
              <a:cxn ang="0">
                <a:pos x="connsiteX37081" y="connsiteY37081"/>
              </a:cxn>
              <a:cxn ang="0">
                <a:pos x="connsiteX37082" y="connsiteY37082"/>
              </a:cxn>
              <a:cxn ang="0">
                <a:pos x="connsiteX37083" y="connsiteY37083"/>
              </a:cxn>
              <a:cxn ang="0">
                <a:pos x="connsiteX37084" y="connsiteY37084"/>
              </a:cxn>
              <a:cxn ang="0">
                <a:pos x="connsiteX37085" y="connsiteY37085"/>
              </a:cxn>
              <a:cxn ang="0">
                <a:pos x="connsiteX37086" y="connsiteY37086"/>
              </a:cxn>
              <a:cxn ang="0">
                <a:pos x="connsiteX37087" y="connsiteY37087"/>
              </a:cxn>
              <a:cxn ang="0">
                <a:pos x="connsiteX37088" y="connsiteY37088"/>
              </a:cxn>
              <a:cxn ang="0">
                <a:pos x="connsiteX37089" y="connsiteY37089"/>
              </a:cxn>
              <a:cxn ang="0">
                <a:pos x="connsiteX37090" y="connsiteY37090"/>
              </a:cxn>
              <a:cxn ang="0">
                <a:pos x="connsiteX37091" y="connsiteY37091"/>
              </a:cxn>
              <a:cxn ang="0">
                <a:pos x="connsiteX37092" y="connsiteY37092"/>
              </a:cxn>
              <a:cxn ang="0">
                <a:pos x="connsiteX37093" y="connsiteY37093"/>
              </a:cxn>
              <a:cxn ang="0">
                <a:pos x="connsiteX37094" y="connsiteY37094"/>
              </a:cxn>
              <a:cxn ang="0">
                <a:pos x="connsiteX37095" y="connsiteY37095"/>
              </a:cxn>
              <a:cxn ang="0">
                <a:pos x="connsiteX37096" y="connsiteY37096"/>
              </a:cxn>
              <a:cxn ang="0">
                <a:pos x="connsiteX37097" y="connsiteY37097"/>
              </a:cxn>
              <a:cxn ang="0">
                <a:pos x="connsiteX37098" y="connsiteY37098"/>
              </a:cxn>
              <a:cxn ang="0">
                <a:pos x="connsiteX37099" y="connsiteY37099"/>
              </a:cxn>
              <a:cxn ang="0">
                <a:pos x="connsiteX37100" y="connsiteY37100"/>
              </a:cxn>
              <a:cxn ang="0">
                <a:pos x="connsiteX37101" y="connsiteY37101"/>
              </a:cxn>
              <a:cxn ang="0">
                <a:pos x="connsiteX37102" y="connsiteY37102"/>
              </a:cxn>
              <a:cxn ang="0">
                <a:pos x="connsiteX37103" y="connsiteY37103"/>
              </a:cxn>
              <a:cxn ang="0">
                <a:pos x="connsiteX37104" y="connsiteY37104"/>
              </a:cxn>
              <a:cxn ang="0">
                <a:pos x="connsiteX37105" y="connsiteY37105"/>
              </a:cxn>
              <a:cxn ang="0">
                <a:pos x="connsiteX37106" y="connsiteY37106"/>
              </a:cxn>
              <a:cxn ang="0">
                <a:pos x="connsiteX37107" y="connsiteY37107"/>
              </a:cxn>
              <a:cxn ang="0">
                <a:pos x="connsiteX37108" y="connsiteY37108"/>
              </a:cxn>
              <a:cxn ang="0">
                <a:pos x="connsiteX37109" y="connsiteY37109"/>
              </a:cxn>
              <a:cxn ang="0">
                <a:pos x="connsiteX37110" y="connsiteY37110"/>
              </a:cxn>
              <a:cxn ang="0">
                <a:pos x="connsiteX37111" y="connsiteY37111"/>
              </a:cxn>
              <a:cxn ang="0">
                <a:pos x="connsiteX37112" y="connsiteY37112"/>
              </a:cxn>
              <a:cxn ang="0">
                <a:pos x="connsiteX37113" y="connsiteY37113"/>
              </a:cxn>
              <a:cxn ang="0">
                <a:pos x="connsiteX37114" y="connsiteY37114"/>
              </a:cxn>
              <a:cxn ang="0">
                <a:pos x="connsiteX37115" y="connsiteY37115"/>
              </a:cxn>
              <a:cxn ang="0">
                <a:pos x="connsiteX37116" y="connsiteY37116"/>
              </a:cxn>
              <a:cxn ang="0">
                <a:pos x="connsiteX37117" y="connsiteY37117"/>
              </a:cxn>
              <a:cxn ang="0">
                <a:pos x="connsiteX37118" y="connsiteY37118"/>
              </a:cxn>
              <a:cxn ang="0">
                <a:pos x="connsiteX37119" y="connsiteY37119"/>
              </a:cxn>
              <a:cxn ang="0">
                <a:pos x="connsiteX37120" y="connsiteY37120"/>
              </a:cxn>
              <a:cxn ang="0">
                <a:pos x="connsiteX37121" y="connsiteY37121"/>
              </a:cxn>
              <a:cxn ang="0">
                <a:pos x="connsiteX37122" y="connsiteY37122"/>
              </a:cxn>
              <a:cxn ang="0">
                <a:pos x="connsiteX37123" y="connsiteY37123"/>
              </a:cxn>
              <a:cxn ang="0">
                <a:pos x="connsiteX37124" y="connsiteY37124"/>
              </a:cxn>
              <a:cxn ang="0">
                <a:pos x="connsiteX37125" y="connsiteY37125"/>
              </a:cxn>
              <a:cxn ang="0">
                <a:pos x="connsiteX37126" y="connsiteY37126"/>
              </a:cxn>
              <a:cxn ang="0">
                <a:pos x="connsiteX37127" y="connsiteY37127"/>
              </a:cxn>
              <a:cxn ang="0">
                <a:pos x="connsiteX37128" y="connsiteY37128"/>
              </a:cxn>
              <a:cxn ang="0">
                <a:pos x="connsiteX37129" y="connsiteY37129"/>
              </a:cxn>
              <a:cxn ang="0">
                <a:pos x="connsiteX37130" y="connsiteY37130"/>
              </a:cxn>
              <a:cxn ang="0">
                <a:pos x="connsiteX37131" y="connsiteY37131"/>
              </a:cxn>
              <a:cxn ang="0">
                <a:pos x="connsiteX37132" y="connsiteY37132"/>
              </a:cxn>
              <a:cxn ang="0">
                <a:pos x="connsiteX37133" y="connsiteY37133"/>
              </a:cxn>
              <a:cxn ang="0">
                <a:pos x="connsiteX37134" y="connsiteY37134"/>
              </a:cxn>
              <a:cxn ang="0">
                <a:pos x="connsiteX37135" y="connsiteY37135"/>
              </a:cxn>
              <a:cxn ang="0">
                <a:pos x="connsiteX37136" y="connsiteY37136"/>
              </a:cxn>
              <a:cxn ang="0">
                <a:pos x="connsiteX37137" y="connsiteY37137"/>
              </a:cxn>
              <a:cxn ang="0">
                <a:pos x="connsiteX37138" y="connsiteY37138"/>
              </a:cxn>
              <a:cxn ang="0">
                <a:pos x="connsiteX37139" y="connsiteY37139"/>
              </a:cxn>
              <a:cxn ang="0">
                <a:pos x="connsiteX37140" y="connsiteY37140"/>
              </a:cxn>
              <a:cxn ang="0">
                <a:pos x="connsiteX37141" y="connsiteY37141"/>
              </a:cxn>
              <a:cxn ang="0">
                <a:pos x="connsiteX37142" y="connsiteY37142"/>
              </a:cxn>
              <a:cxn ang="0">
                <a:pos x="connsiteX37143" y="connsiteY37143"/>
              </a:cxn>
              <a:cxn ang="0">
                <a:pos x="connsiteX37144" y="connsiteY37144"/>
              </a:cxn>
              <a:cxn ang="0">
                <a:pos x="connsiteX37145" y="connsiteY37145"/>
              </a:cxn>
              <a:cxn ang="0">
                <a:pos x="connsiteX37146" y="connsiteY37146"/>
              </a:cxn>
              <a:cxn ang="0">
                <a:pos x="connsiteX37147" y="connsiteY37147"/>
              </a:cxn>
              <a:cxn ang="0">
                <a:pos x="connsiteX37148" y="connsiteY37148"/>
              </a:cxn>
              <a:cxn ang="0">
                <a:pos x="connsiteX37149" y="connsiteY37149"/>
              </a:cxn>
              <a:cxn ang="0">
                <a:pos x="connsiteX37150" y="connsiteY37150"/>
              </a:cxn>
              <a:cxn ang="0">
                <a:pos x="connsiteX37151" y="connsiteY37151"/>
              </a:cxn>
              <a:cxn ang="0">
                <a:pos x="connsiteX37152" y="connsiteY37152"/>
              </a:cxn>
              <a:cxn ang="0">
                <a:pos x="connsiteX37153" y="connsiteY37153"/>
              </a:cxn>
              <a:cxn ang="0">
                <a:pos x="connsiteX37154" y="connsiteY37154"/>
              </a:cxn>
              <a:cxn ang="0">
                <a:pos x="connsiteX37155" y="connsiteY37155"/>
              </a:cxn>
              <a:cxn ang="0">
                <a:pos x="connsiteX37156" y="connsiteY37156"/>
              </a:cxn>
              <a:cxn ang="0">
                <a:pos x="connsiteX37157" y="connsiteY37157"/>
              </a:cxn>
              <a:cxn ang="0">
                <a:pos x="connsiteX37158" y="connsiteY37158"/>
              </a:cxn>
              <a:cxn ang="0">
                <a:pos x="connsiteX37159" y="connsiteY37159"/>
              </a:cxn>
              <a:cxn ang="0">
                <a:pos x="connsiteX37160" y="connsiteY37160"/>
              </a:cxn>
              <a:cxn ang="0">
                <a:pos x="connsiteX37161" y="connsiteY37161"/>
              </a:cxn>
              <a:cxn ang="0">
                <a:pos x="connsiteX37162" y="connsiteY37162"/>
              </a:cxn>
              <a:cxn ang="0">
                <a:pos x="connsiteX37163" y="connsiteY37163"/>
              </a:cxn>
              <a:cxn ang="0">
                <a:pos x="connsiteX37164" y="connsiteY37164"/>
              </a:cxn>
              <a:cxn ang="0">
                <a:pos x="connsiteX37165" y="connsiteY37165"/>
              </a:cxn>
              <a:cxn ang="0">
                <a:pos x="connsiteX37166" y="connsiteY37166"/>
              </a:cxn>
              <a:cxn ang="0">
                <a:pos x="connsiteX37167" y="connsiteY37167"/>
              </a:cxn>
              <a:cxn ang="0">
                <a:pos x="connsiteX37168" y="connsiteY37168"/>
              </a:cxn>
              <a:cxn ang="0">
                <a:pos x="connsiteX37169" y="connsiteY37169"/>
              </a:cxn>
              <a:cxn ang="0">
                <a:pos x="connsiteX37170" y="connsiteY37170"/>
              </a:cxn>
              <a:cxn ang="0">
                <a:pos x="connsiteX37171" y="connsiteY37171"/>
              </a:cxn>
              <a:cxn ang="0">
                <a:pos x="connsiteX37172" y="connsiteY37172"/>
              </a:cxn>
              <a:cxn ang="0">
                <a:pos x="connsiteX37173" y="connsiteY37173"/>
              </a:cxn>
              <a:cxn ang="0">
                <a:pos x="connsiteX37174" y="connsiteY37174"/>
              </a:cxn>
              <a:cxn ang="0">
                <a:pos x="connsiteX37175" y="connsiteY37175"/>
              </a:cxn>
              <a:cxn ang="0">
                <a:pos x="connsiteX37176" y="connsiteY37176"/>
              </a:cxn>
              <a:cxn ang="0">
                <a:pos x="connsiteX37177" y="connsiteY37177"/>
              </a:cxn>
              <a:cxn ang="0">
                <a:pos x="connsiteX37178" y="connsiteY37178"/>
              </a:cxn>
              <a:cxn ang="0">
                <a:pos x="connsiteX37179" y="connsiteY37179"/>
              </a:cxn>
              <a:cxn ang="0">
                <a:pos x="connsiteX37180" y="connsiteY37180"/>
              </a:cxn>
              <a:cxn ang="0">
                <a:pos x="connsiteX37181" y="connsiteY37181"/>
              </a:cxn>
              <a:cxn ang="0">
                <a:pos x="connsiteX37182" y="connsiteY37182"/>
              </a:cxn>
              <a:cxn ang="0">
                <a:pos x="connsiteX37183" y="connsiteY37183"/>
              </a:cxn>
              <a:cxn ang="0">
                <a:pos x="connsiteX37184" y="connsiteY37184"/>
              </a:cxn>
              <a:cxn ang="0">
                <a:pos x="connsiteX37185" y="connsiteY37185"/>
              </a:cxn>
              <a:cxn ang="0">
                <a:pos x="connsiteX37186" y="connsiteY37186"/>
              </a:cxn>
              <a:cxn ang="0">
                <a:pos x="connsiteX37187" y="connsiteY37187"/>
              </a:cxn>
              <a:cxn ang="0">
                <a:pos x="connsiteX37188" y="connsiteY37188"/>
              </a:cxn>
              <a:cxn ang="0">
                <a:pos x="connsiteX37189" y="connsiteY37189"/>
              </a:cxn>
              <a:cxn ang="0">
                <a:pos x="connsiteX37190" y="connsiteY37190"/>
              </a:cxn>
              <a:cxn ang="0">
                <a:pos x="connsiteX37191" y="connsiteY37191"/>
              </a:cxn>
              <a:cxn ang="0">
                <a:pos x="connsiteX37192" y="connsiteY37192"/>
              </a:cxn>
              <a:cxn ang="0">
                <a:pos x="connsiteX37193" y="connsiteY37193"/>
              </a:cxn>
              <a:cxn ang="0">
                <a:pos x="connsiteX37194" y="connsiteY37194"/>
              </a:cxn>
              <a:cxn ang="0">
                <a:pos x="connsiteX37195" y="connsiteY37195"/>
              </a:cxn>
              <a:cxn ang="0">
                <a:pos x="connsiteX37196" y="connsiteY37196"/>
              </a:cxn>
              <a:cxn ang="0">
                <a:pos x="connsiteX37197" y="connsiteY37197"/>
              </a:cxn>
              <a:cxn ang="0">
                <a:pos x="connsiteX37198" y="connsiteY37198"/>
              </a:cxn>
              <a:cxn ang="0">
                <a:pos x="connsiteX37199" y="connsiteY37199"/>
              </a:cxn>
              <a:cxn ang="0">
                <a:pos x="connsiteX37200" y="connsiteY37200"/>
              </a:cxn>
              <a:cxn ang="0">
                <a:pos x="connsiteX37201" y="connsiteY37201"/>
              </a:cxn>
              <a:cxn ang="0">
                <a:pos x="connsiteX37202" y="connsiteY37202"/>
              </a:cxn>
              <a:cxn ang="0">
                <a:pos x="connsiteX37203" y="connsiteY37203"/>
              </a:cxn>
              <a:cxn ang="0">
                <a:pos x="connsiteX37204" y="connsiteY37204"/>
              </a:cxn>
              <a:cxn ang="0">
                <a:pos x="connsiteX37205" y="connsiteY37205"/>
              </a:cxn>
              <a:cxn ang="0">
                <a:pos x="connsiteX37206" y="connsiteY37206"/>
              </a:cxn>
              <a:cxn ang="0">
                <a:pos x="connsiteX37207" y="connsiteY37207"/>
              </a:cxn>
              <a:cxn ang="0">
                <a:pos x="connsiteX37208" y="connsiteY37208"/>
              </a:cxn>
              <a:cxn ang="0">
                <a:pos x="connsiteX37209" y="connsiteY37209"/>
              </a:cxn>
              <a:cxn ang="0">
                <a:pos x="connsiteX37210" y="connsiteY37210"/>
              </a:cxn>
              <a:cxn ang="0">
                <a:pos x="connsiteX37211" y="connsiteY37211"/>
              </a:cxn>
              <a:cxn ang="0">
                <a:pos x="connsiteX37212" y="connsiteY37212"/>
              </a:cxn>
              <a:cxn ang="0">
                <a:pos x="connsiteX37213" y="connsiteY37213"/>
              </a:cxn>
              <a:cxn ang="0">
                <a:pos x="connsiteX37214" y="connsiteY37214"/>
              </a:cxn>
              <a:cxn ang="0">
                <a:pos x="connsiteX37215" y="connsiteY37215"/>
              </a:cxn>
              <a:cxn ang="0">
                <a:pos x="connsiteX37216" y="connsiteY37216"/>
              </a:cxn>
              <a:cxn ang="0">
                <a:pos x="connsiteX37217" y="connsiteY37217"/>
              </a:cxn>
              <a:cxn ang="0">
                <a:pos x="connsiteX37218" y="connsiteY37218"/>
              </a:cxn>
              <a:cxn ang="0">
                <a:pos x="connsiteX37219" y="connsiteY37219"/>
              </a:cxn>
              <a:cxn ang="0">
                <a:pos x="connsiteX37220" y="connsiteY37220"/>
              </a:cxn>
              <a:cxn ang="0">
                <a:pos x="connsiteX37221" y="connsiteY37221"/>
              </a:cxn>
              <a:cxn ang="0">
                <a:pos x="connsiteX37222" y="connsiteY37222"/>
              </a:cxn>
              <a:cxn ang="0">
                <a:pos x="connsiteX37223" y="connsiteY37223"/>
              </a:cxn>
              <a:cxn ang="0">
                <a:pos x="connsiteX37224" y="connsiteY37224"/>
              </a:cxn>
              <a:cxn ang="0">
                <a:pos x="connsiteX37225" y="connsiteY37225"/>
              </a:cxn>
              <a:cxn ang="0">
                <a:pos x="connsiteX37226" y="connsiteY37226"/>
              </a:cxn>
              <a:cxn ang="0">
                <a:pos x="connsiteX37227" y="connsiteY37227"/>
              </a:cxn>
              <a:cxn ang="0">
                <a:pos x="connsiteX37228" y="connsiteY37228"/>
              </a:cxn>
              <a:cxn ang="0">
                <a:pos x="connsiteX37229" y="connsiteY37229"/>
              </a:cxn>
              <a:cxn ang="0">
                <a:pos x="connsiteX37230" y="connsiteY37230"/>
              </a:cxn>
              <a:cxn ang="0">
                <a:pos x="connsiteX37231" y="connsiteY37231"/>
              </a:cxn>
              <a:cxn ang="0">
                <a:pos x="connsiteX37232" y="connsiteY37232"/>
              </a:cxn>
              <a:cxn ang="0">
                <a:pos x="connsiteX37233" y="connsiteY37233"/>
              </a:cxn>
              <a:cxn ang="0">
                <a:pos x="connsiteX37234" y="connsiteY37234"/>
              </a:cxn>
              <a:cxn ang="0">
                <a:pos x="connsiteX37235" y="connsiteY37235"/>
              </a:cxn>
              <a:cxn ang="0">
                <a:pos x="connsiteX37236" y="connsiteY37236"/>
              </a:cxn>
              <a:cxn ang="0">
                <a:pos x="connsiteX37237" y="connsiteY37237"/>
              </a:cxn>
              <a:cxn ang="0">
                <a:pos x="connsiteX37238" y="connsiteY37238"/>
              </a:cxn>
              <a:cxn ang="0">
                <a:pos x="connsiteX37239" y="connsiteY37239"/>
              </a:cxn>
              <a:cxn ang="0">
                <a:pos x="connsiteX37240" y="connsiteY37240"/>
              </a:cxn>
              <a:cxn ang="0">
                <a:pos x="connsiteX37241" y="connsiteY37241"/>
              </a:cxn>
              <a:cxn ang="0">
                <a:pos x="connsiteX37242" y="connsiteY37242"/>
              </a:cxn>
              <a:cxn ang="0">
                <a:pos x="connsiteX37243" y="connsiteY37243"/>
              </a:cxn>
              <a:cxn ang="0">
                <a:pos x="connsiteX37244" y="connsiteY37244"/>
              </a:cxn>
              <a:cxn ang="0">
                <a:pos x="connsiteX37245" y="connsiteY37245"/>
              </a:cxn>
              <a:cxn ang="0">
                <a:pos x="connsiteX37246" y="connsiteY37246"/>
              </a:cxn>
              <a:cxn ang="0">
                <a:pos x="connsiteX37247" y="connsiteY37247"/>
              </a:cxn>
              <a:cxn ang="0">
                <a:pos x="connsiteX37248" y="connsiteY37248"/>
              </a:cxn>
              <a:cxn ang="0">
                <a:pos x="connsiteX37249" y="connsiteY37249"/>
              </a:cxn>
              <a:cxn ang="0">
                <a:pos x="connsiteX37250" y="connsiteY37250"/>
              </a:cxn>
              <a:cxn ang="0">
                <a:pos x="connsiteX37251" y="connsiteY37251"/>
              </a:cxn>
              <a:cxn ang="0">
                <a:pos x="connsiteX37252" y="connsiteY37252"/>
              </a:cxn>
              <a:cxn ang="0">
                <a:pos x="connsiteX37253" y="connsiteY37253"/>
              </a:cxn>
              <a:cxn ang="0">
                <a:pos x="connsiteX37254" y="connsiteY37254"/>
              </a:cxn>
              <a:cxn ang="0">
                <a:pos x="connsiteX37255" y="connsiteY37255"/>
              </a:cxn>
              <a:cxn ang="0">
                <a:pos x="connsiteX37256" y="connsiteY37256"/>
              </a:cxn>
              <a:cxn ang="0">
                <a:pos x="connsiteX37257" y="connsiteY37257"/>
              </a:cxn>
              <a:cxn ang="0">
                <a:pos x="connsiteX37258" y="connsiteY37258"/>
              </a:cxn>
              <a:cxn ang="0">
                <a:pos x="connsiteX37259" y="connsiteY37259"/>
              </a:cxn>
              <a:cxn ang="0">
                <a:pos x="connsiteX37260" y="connsiteY37260"/>
              </a:cxn>
              <a:cxn ang="0">
                <a:pos x="connsiteX37261" y="connsiteY37261"/>
              </a:cxn>
              <a:cxn ang="0">
                <a:pos x="connsiteX37262" y="connsiteY37262"/>
              </a:cxn>
              <a:cxn ang="0">
                <a:pos x="connsiteX37263" y="connsiteY37263"/>
              </a:cxn>
              <a:cxn ang="0">
                <a:pos x="connsiteX37264" y="connsiteY37264"/>
              </a:cxn>
              <a:cxn ang="0">
                <a:pos x="connsiteX37265" y="connsiteY37265"/>
              </a:cxn>
              <a:cxn ang="0">
                <a:pos x="connsiteX37266" y="connsiteY37266"/>
              </a:cxn>
              <a:cxn ang="0">
                <a:pos x="connsiteX37267" y="connsiteY37267"/>
              </a:cxn>
              <a:cxn ang="0">
                <a:pos x="connsiteX37268" y="connsiteY37268"/>
              </a:cxn>
              <a:cxn ang="0">
                <a:pos x="connsiteX37269" y="connsiteY37269"/>
              </a:cxn>
              <a:cxn ang="0">
                <a:pos x="connsiteX37270" y="connsiteY37270"/>
              </a:cxn>
              <a:cxn ang="0">
                <a:pos x="connsiteX37271" y="connsiteY37271"/>
              </a:cxn>
              <a:cxn ang="0">
                <a:pos x="connsiteX37272" y="connsiteY37272"/>
              </a:cxn>
              <a:cxn ang="0">
                <a:pos x="connsiteX37273" y="connsiteY37273"/>
              </a:cxn>
              <a:cxn ang="0">
                <a:pos x="connsiteX37274" y="connsiteY37274"/>
              </a:cxn>
              <a:cxn ang="0">
                <a:pos x="connsiteX37275" y="connsiteY37275"/>
              </a:cxn>
              <a:cxn ang="0">
                <a:pos x="connsiteX37276" y="connsiteY37276"/>
              </a:cxn>
              <a:cxn ang="0">
                <a:pos x="connsiteX37277" y="connsiteY37277"/>
              </a:cxn>
              <a:cxn ang="0">
                <a:pos x="connsiteX37278" y="connsiteY37278"/>
              </a:cxn>
              <a:cxn ang="0">
                <a:pos x="connsiteX37279" y="connsiteY37279"/>
              </a:cxn>
              <a:cxn ang="0">
                <a:pos x="connsiteX37280" y="connsiteY37280"/>
              </a:cxn>
              <a:cxn ang="0">
                <a:pos x="connsiteX37281" y="connsiteY37281"/>
              </a:cxn>
              <a:cxn ang="0">
                <a:pos x="connsiteX37282" y="connsiteY37282"/>
              </a:cxn>
              <a:cxn ang="0">
                <a:pos x="connsiteX37283" y="connsiteY37283"/>
              </a:cxn>
              <a:cxn ang="0">
                <a:pos x="connsiteX37284" y="connsiteY37284"/>
              </a:cxn>
              <a:cxn ang="0">
                <a:pos x="connsiteX37285" y="connsiteY37285"/>
              </a:cxn>
              <a:cxn ang="0">
                <a:pos x="connsiteX37286" y="connsiteY37286"/>
              </a:cxn>
              <a:cxn ang="0">
                <a:pos x="connsiteX37287" y="connsiteY37287"/>
              </a:cxn>
              <a:cxn ang="0">
                <a:pos x="connsiteX37288" y="connsiteY37288"/>
              </a:cxn>
              <a:cxn ang="0">
                <a:pos x="connsiteX37289" y="connsiteY37289"/>
              </a:cxn>
              <a:cxn ang="0">
                <a:pos x="connsiteX37290" y="connsiteY37290"/>
              </a:cxn>
              <a:cxn ang="0">
                <a:pos x="connsiteX37291" y="connsiteY37291"/>
              </a:cxn>
              <a:cxn ang="0">
                <a:pos x="connsiteX37292" y="connsiteY37292"/>
              </a:cxn>
              <a:cxn ang="0">
                <a:pos x="connsiteX37293" y="connsiteY37293"/>
              </a:cxn>
              <a:cxn ang="0">
                <a:pos x="connsiteX37294" y="connsiteY37294"/>
              </a:cxn>
              <a:cxn ang="0">
                <a:pos x="connsiteX37295" y="connsiteY37295"/>
              </a:cxn>
              <a:cxn ang="0">
                <a:pos x="connsiteX37296" y="connsiteY37296"/>
              </a:cxn>
              <a:cxn ang="0">
                <a:pos x="connsiteX37297" y="connsiteY37297"/>
              </a:cxn>
              <a:cxn ang="0">
                <a:pos x="connsiteX37298" y="connsiteY37298"/>
              </a:cxn>
              <a:cxn ang="0">
                <a:pos x="connsiteX37299" y="connsiteY37299"/>
              </a:cxn>
              <a:cxn ang="0">
                <a:pos x="connsiteX37300" y="connsiteY37300"/>
              </a:cxn>
              <a:cxn ang="0">
                <a:pos x="connsiteX37301" y="connsiteY37301"/>
              </a:cxn>
              <a:cxn ang="0">
                <a:pos x="connsiteX37302" y="connsiteY37302"/>
              </a:cxn>
              <a:cxn ang="0">
                <a:pos x="connsiteX37303" y="connsiteY37303"/>
              </a:cxn>
              <a:cxn ang="0">
                <a:pos x="connsiteX37304" y="connsiteY37304"/>
              </a:cxn>
              <a:cxn ang="0">
                <a:pos x="connsiteX37305" y="connsiteY37305"/>
              </a:cxn>
              <a:cxn ang="0">
                <a:pos x="connsiteX37306" y="connsiteY37306"/>
              </a:cxn>
              <a:cxn ang="0">
                <a:pos x="connsiteX37307" y="connsiteY37307"/>
              </a:cxn>
              <a:cxn ang="0">
                <a:pos x="connsiteX37308" y="connsiteY37308"/>
              </a:cxn>
              <a:cxn ang="0">
                <a:pos x="connsiteX37309" y="connsiteY37309"/>
              </a:cxn>
              <a:cxn ang="0">
                <a:pos x="connsiteX37310" y="connsiteY37310"/>
              </a:cxn>
              <a:cxn ang="0">
                <a:pos x="connsiteX37311" y="connsiteY37311"/>
              </a:cxn>
              <a:cxn ang="0">
                <a:pos x="connsiteX37312" y="connsiteY37312"/>
              </a:cxn>
              <a:cxn ang="0">
                <a:pos x="connsiteX37313" y="connsiteY37313"/>
              </a:cxn>
              <a:cxn ang="0">
                <a:pos x="connsiteX37314" y="connsiteY37314"/>
              </a:cxn>
              <a:cxn ang="0">
                <a:pos x="connsiteX37315" y="connsiteY37315"/>
              </a:cxn>
              <a:cxn ang="0">
                <a:pos x="connsiteX37316" y="connsiteY37316"/>
              </a:cxn>
              <a:cxn ang="0">
                <a:pos x="connsiteX37317" y="connsiteY37317"/>
              </a:cxn>
              <a:cxn ang="0">
                <a:pos x="connsiteX37318" y="connsiteY37318"/>
              </a:cxn>
              <a:cxn ang="0">
                <a:pos x="connsiteX37319" y="connsiteY37319"/>
              </a:cxn>
              <a:cxn ang="0">
                <a:pos x="connsiteX37320" y="connsiteY37320"/>
              </a:cxn>
              <a:cxn ang="0">
                <a:pos x="connsiteX37321" y="connsiteY37321"/>
              </a:cxn>
              <a:cxn ang="0">
                <a:pos x="connsiteX37322" y="connsiteY37322"/>
              </a:cxn>
              <a:cxn ang="0">
                <a:pos x="connsiteX37323" y="connsiteY37323"/>
              </a:cxn>
              <a:cxn ang="0">
                <a:pos x="connsiteX37324" y="connsiteY37324"/>
              </a:cxn>
              <a:cxn ang="0">
                <a:pos x="connsiteX37325" y="connsiteY37325"/>
              </a:cxn>
              <a:cxn ang="0">
                <a:pos x="connsiteX37326" y="connsiteY37326"/>
              </a:cxn>
              <a:cxn ang="0">
                <a:pos x="connsiteX37327" y="connsiteY37327"/>
              </a:cxn>
              <a:cxn ang="0">
                <a:pos x="connsiteX37328" y="connsiteY37328"/>
              </a:cxn>
              <a:cxn ang="0">
                <a:pos x="connsiteX37329" y="connsiteY37329"/>
              </a:cxn>
              <a:cxn ang="0">
                <a:pos x="connsiteX37330" y="connsiteY37330"/>
              </a:cxn>
              <a:cxn ang="0">
                <a:pos x="connsiteX37331" y="connsiteY37331"/>
              </a:cxn>
              <a:cxn ang="0">
                <a:pos x="connsiteX37332" y="connsiteY37332"/>
              </a:cxn>
              <a:cxn ang="0">
                <a:pos x="connsiteX37333" y="connsiteY37333"/>
              </a:cxn>
              <a:cxn ang="0">
                <a:pos x="connsiteX37334" y="connsiteY37334"/>
              </a:cxn>
              <a:cxn ang="0">
                <a:pos x="connsiteX37335" y="connsiteY37335"/>
              </a:cxn>
              <a:cxn ang="0">
                <a:pos x="connsiteX37336" y="connsiteY37336"/>
              </a:cxn>
              <a:cxn ang="0">
                <a:pos x="connsiteX37337" y="connsiteY37337"/>
              </a:cxn>
              <a:cxn ang="0">
                <a:pos x="connsiteX37338" y="connsiteY37338"/>
              </a:cxn>
              <a:cxn ang="0">
                <a:pos x="connsiteX37339" y="connsiteY37339"/>
              </a:cxn>
              <a:cxn ang="0">
                <a:pos x="connsiteX37340" y="connsiteY37340"/>
              </a:cxn>
              <a:cxn ang="0">
                <a:pos x="connsiteX37341" y="connsiteY37341"/>
              </a:cxn>
              <a:cxn ang="0">
                <a:pos x="connsiteX37342" y="connsiteY37342"/>
              </a:cxn>
              <a:cxn ang="0">
                <a:pos x="connsiteX37343" y="connsiteY37343"/>
              </a:cxn>
              <a:cxn ang="0">
                <a:pos x="connsiteX37344" y="connsiteY37344"/>
              </a:cxn>
              <a:cxn ang="0">
                <a:pos x="connsiteX37345" y="connsiteY37345"/>
              </a:cxn>
              <a:cxn ang="0">
                <a:pos x="connsiteX37346" y="connsiteY37346"/>
              </a:cxn>
              <a:cxn ang="0">
                <a:pos x="connsiteX37347" y="connsiteY37347"/>
              </a:cxn>
              <a:cxn ang="0">
                <a:pos x="connsiteX37348" y="connsiteY37348"/>
              </a:cxn>
              <a:cxn ang="0">
                <a:pos x="connsiteX37349" y="connsiteY37349"/>
              </a:cxn>
              <a:cxn ang="0">
                <a:pos x="connsiteX37350" y="connsiteY37350"/>
              </a:cxn>
              <a:cxn ang="0">
                <a:pos x="connsiteX37351" y="connsiteY37351"/>
              </a:cxn>
              <a:cxn ang="0">
                <a:pos x="connsiteX37352" y="connsiteY37352"/>
              </a:cxn>
              <a:cxn ang="0">
                <a:pos x="connsiteX37353" y="connsiteY37353"/>
              </a:cxn>
              <a:cxn ang="0">
                <a:pos x="connsiteX37354" y="connsiteY37354"/>
              </a:cxn>
              <a:cxn ang="0">
                <a:pos x="connsiteX37355" y="connsiteY37355"/>
              </a:cxn>
              <a:cxn ang="0">
                <a:pos x="connsiteX37356" y="connsiteY37356"/>
              </a:cxn>
              <a:cxn ang="0">
                <a:pos x="connsiteX37357" y="connsiteY37357"/>
              </a:cxn>
              <a:cxn ang="0">
                <a:pos x="connsiteX37358" y="connsiteY37358"/>
              </a:cxn>
              <a:cxn ang="0">
                <a:pos x="connsiteX37359" y="connsiteY37359"/>
              </a:cxn>
              <a:cxn ang="0">
                <a:pos x="connsiteX37360" y="connsiteY37360"/>
              </a:cxn>
              <a:cxn ang="0">
                <a:pos x="connsiteX37361" y="connsiteY37361"/>
              </a:cxn>
              <a:cxn ang="0">
                <a:pos x="connsiteX37362" y="connsiteY37362"/>
              </a:cxn>
              <a:cxn ang="0">
                <a:pos x="connsiteX37363" y="connsiteY37363"/>
              </a:cxn>
              <a:cxn ang="0">
                <a:pos x="connsiteX37364" y="connsiteY37364"/>
              </a:cxn>
              <a:cxn ang="0">
                <a:pos x="connsiteX37365" y="connsiteY37365"/>
              </a:cxn>
              <a:cxn ang="0">
                <a:pos x="connsiteX37366" y="connsiteY37366"/>
              </a:cxn>
              <a:cxn ang="0">
                <a:pos x="connsiteX37367" y="connsiteY37367"/>
              </a:cxn>
              <a:cxn ang="0">
                <a:pos x="connsiteX37368" y="connsiteY37368"/>
              </a:cxn>
              <a:cxn ang="0">
                <a:pos x="connsiteX37369" y="connsiteY37369"/>
              </a:cxn>
              <a:cxn ang="0">
                <a:pos x="connsiteX37370" y="connsiteY37370"/>
              </a:cxn>
              <a:cxn ang="0">
                <a:pos x="connsiteX37371" y="connsiteY37371"/>
              </a:cxn>
              <a:cxn ang="0">
                <a:pos x="connsiteX37372" y="connsiteY37372"/>
              </a:cxn>
              <a:cxn ang="0">
                <a:pos x="connsiteX37373" y="connsiteY37373"/>
              </a:cxn>
              <a:cxn ang="0">
                <a:pos x="connsiteX37374" y="connsiteY37374"/>
              </a:cxn>
              <a:cxn ang="0">
                <a:pos x="connsiteX37375" y="connsiteY37375"/>
              </a:cxn>
              <a:cxn ang="0">
                <a:pos x="connsiteX37376" y="connsiteY37376"/>
              </a:cxn>
              <a:cxn ang="0">
                <a:pos x="connsiteX37377" y="connsiteY37377"/>
              </a:cxn>
              <a:cxn ang="0">
                <a:pos x="connsiteX37378" y="connsiteY37378"/>
              </a:cxn>
              <a:cxn ang="0">
                <a:pos x="connsiteX37379" y="connsiteY37379"/>
              </a:cxn>
              <a:cxn ang="0">
                <a:pos x="connsiteX37380" y="connsiteY37380"/>
              </a:cxn>
              <a:cxn ang="0">
                <a:pos x="connsiteX37381" y="connsiteY37381"/>
              </a:cxn>
              <a:cxn ang="0">
                <a:pos x="connsiteX37382" y="connsiteY37382"/>
              </a:cxn>
              <a:cxn ang="0">
                <a:pos x="connsiteX37383" y="connsiteY37383"/>
              </a:cxn>
              <a:cxn ang="0">
                <a:pos x="connsiteX37384" y="connsiteY37384"/>
              </a:cxn>
              <a:cxn ang="0">
                <a:pos x="connsiteX37385" y="connsiteY37385"/>
              </a:cxn>
              <a:cxn ang="0">
                <a:pos x="connsiteX37386" y="connsiteY37386"/>
              </a:cxn>
              <a:cxn ang="0">
                <a:pos x="connsiteX37387" y="connsiteY37387"/>
              </a:cxn>
              <a:cxn ang="0">
                <a:pos x="connsiteX37388" y="connsiteY37388"/>
              </a:cxn>
              <a:cxn ang="0">
                <a:pos x="connsiteX37389" y="connsiteY37389"/>
              </a:cxn>
              <a:cxn ang="0">
                <a:pos x="connsiteX37390" y="connsiteY37390"/>
              </a:cxn>
              <a:cxn ang="0">
                <a:pos x="connsiteX37391" y="connsiteY37391"/>
              </a:cxn>
              <a:cxn ang="0">
                <a:pos x="connsiteX37392" y="connsiteY37392"/>
              </a:cxn>
              <a:cxn ang="0">
                <a:pos x="connsiteX37393" y="connsiteY37393"/>
              </a:cxn>
              <a:cxn ang="0">
                <a:pos x="connsiteX37394" y="connsiteY37394"/>
              </a:cxn>
              <a:cxn ang="0">
                <a:pos x="connsiteX37395" y="connsiteY37395"/>
              </a:cxn>
              <a:cxn ang="0">
                <a:pos x="connsiteX37396" y="connsiteY37396"/>
              </a:cxn>
              <a:cxn ang="0">
                <a:pos x="connsiteX37397" y="connsiteY37397"/>
              </a:cxn>
              <a:cxn ang="0">
                <a:pos x="connsiteX37398" y="connsiteY37398"/>
              </a:cxn>
              <a:cxn ang="0">
                <a:pos x="connsiteX37399" y="connsiteY37399"/>
              </a:cxn>
              <a:cxn ang="0">
                <a:pos x="connsiteX37400" y="connsiteY37400"/>
              </a:cxn>
              <a:cxn ang="0">
                <a:pos x="connsiteX37401" y="connsiteY37401"/>
              </a:cxn>
              <a:cxn ang="0">
                <a:pos x="connsiteX37402" y="connsiteY37402"/>
              </a:cxn>
              <a:cxn ang="0">
                <a:pos x="connsiteX37403" y="connsiteY37403"/>
              </a:cxn>
              <a:cxn ang="0">
                <a:pos x="connsiteX37404" y="connsiteY37404"/>
              </a:cxn>
              <a:cxn ang="0">
                <a:pos x="connsiteX37405" y="connsiteY37405"/>
              </a:cxn>
              <a:cxn ang="0">
                <a:pos x="connsiteX37406" y="connsiteY37406"/>
              </a:cxn>
              <a:cxn ang="0">
                <a:pos x="connsiteX37407" y="connsiteY37407"/>
              </a:cxn>
              <a:cxn ang="0">
                <a:pos x="connsiteX37408" y="connsiteY37408"/>
              </a:cxn>
              <a:cxn ang="0">
                <a:pos x="connsiteX37409" y="connsiteY37409"/>
              </a:cxn>
              <a:cxn ang="0">
                <a:pos x="connsiteX37410" y="connsiteY37410"/>
              </a:cxn>
              <a:cxn ang="0">
                <a:pos x="connsiteX37411" y="connsiteY37411"/>
              </a:cxn>
              <a:cxn ang="0">
                <a:pos x="connsiteX37412" y="connsiteY37412"/>
              </a:cxn>
              <a:cxn ang="0">
                <a:pos x="connsiteX37413" y="connsiteY37413"/>
              </a:cxn>
              <a:cxn ang="0">
                <a:pos x="connsiteX37414" y="connsiteY37414"/>
              </a:cxn>
              <a:cxn ang="0">
                <a:pos x="connsiteX37415" y="connsiteY37415"/>
              </a:cxn>
              <a:cxn ang="0">
                <a:pos x="connsiteX37416" y="connsiteY37416"/>
              </a:cxn>
              <a:cxn ang="0">
                <a:pos x="connsiteX37417" y="connsiteY37417"/>
              </a:cxn>
              <a:cxn ang="0">
                <a:pos x="connsiteX37418" y="connsiteY37418"/>
              </a:cxn>
              <a:cxn ang="0">
                <a:pos x="connsiteX37419" y="connsiteY37419"/>
              </a:cxn>
              <a:cxn ang="0">
                <a:pos x="connsiteX37420" y="connsiteY37420"/>
              </a:cxn>
              <a:cxn ang="0">
                <a:pos x="connsiteX37421" y="connsiteY37421"/>
              </a:cxn>
              <a:cxn ang="0">
                <a:pos x="connsiteX37422" y="connsiteY37422"/>
              </a:cxn>
              <a:cxn ang="0">
                <a:pos x="connsiteX37423" y="connsiteY37423"/>
              </a:cxn>
              <a:cxn ang="0">
                <a:pos x="connsiteX37424" y="connsiteY37424"/>
              </a:cxn>
              <a:cxn ang="0">
                <a:pos x="connsiteX37425" y="connsiteY37425"/>
              </a:cxn>
              <a:cxn ang="0">
                <a:pos x="connsiteX37426" y="connsiteY37426"/>
              </a:cxn>
              <a:cxn ang="0">
                <a:pos x="connsiteX37427" y="connsiteY37427"/>
              </a:cxn>
              <a:cxn ang="0">
                <a:pos x="connsiteX37428" y="connsiteY37428"/>
              </a:cxn>
              <a:cxn ang="0">
                <a:pos x="connsiteX37429" y="connsiteY37429"/>
              </a:cxn>
              <a:cxn ang="0">
                <a:pos x="connsiteX37430" y="connsiteY37430"/>
              </a:cxn>
              <a:cxn ang="0">
                <a:pos x="connsiteX37431" y="connsiteY37431"/>
              </a:cxn>
              <a:cxn ang="0">
                <a:pos x="connsiteX37432" y="connsiteY37432"/>
              </a:cxn>
              <a:cxn ang="0">
                <a:pos x="connsiteX37433" y="connsiteY37433"/>
              </a:cxn>
              <a:cxn ang="0">
                <a:pos x="connsiteX37434" y="connsiteY37434"/>
              </a:cxn>
              <a:cxn ang="0">
                <a:pos x="connsiteX37435" y="connsiteY37435"/>
              </a:cxn>
              <a:cxn ang="0">
                <a:pos x="connsiteX37436" y="connsiteY37436"/>
              </a:cxn>
              <a:cxn ang="0">
                <a:pos x="connsiteX37437" y="connsiteY37437"/>
              </a:cxn>
              <a:cxn ang="0">
                <a:pos x="connsiteX37438" y="connsiteY37438"/>
              </a:cxn>
              <a:cxn ang="0">
                <a:pos x="connsiteX37439" y="connsiteY37439"/>
              </a:cxn>
              <a:cxn ang="0">
                <a:pos x="connsiteX37440" y="connsiteY37440"/>
              </a:cxn>
              <a:cxn ang="0">
                <a:pos x="connsiteX37441" y="connsiteY37441"/>
              </a:cxn>
              <a:cxn ang="0">
                <a:pos x="connsiteX37442" y="connsiteY37442"/>
              </a:cxn>
              <a:cxn ang="0">
                <a:pos x="connsiteX37443" y="connsiteY37443"/>
              </a:cxn>
              <a:cxn ang="0">
                <a:pos x="connsiteX37444" y="connsiteY37444"/>
              </a:cxn>
              <a:cxn ang="0">
                <a:pos x="connsiteX37445" y="connsiteY37445"/>
              </a:cxn>
              <a:cxn ang="0">
                <a:pos x="connsiteX37446" y="connsiteY37446"/>
              </a:cxn>
              <a:cxn ang="0">
                <a:pos x="connsiteX37447" y="connsiteY37447"/>
              </a:cxn>
              <a:cxn ang="0">
                <a:pos x="connsiteX37448" y="connsiteY37448"/>
              </a:cxn>
              <a:cxn ang="0">
                <a:pos x="connsiteX37449" y="connsiteY37449"/>
              </a:cxn>
              <a:cxn ang="0">
                <a:pos x="connsiteX37450" y="connsiteY37450"/>
              </a:cxn>
              <a:cxn ang="0">
                <a:pos x="connsiteX37451" y="connsiteY37451"/>
              </a:cxn>
              <a:cxn ang="0">
                <a:pos x="connsiteX37452" y="connsiteY37452"/>
              </a:cxn>
              <a:cxn ang="0">
                <a:pos x="connsiteX37453" y="connsiteY37453"/>
              </a:cxn>
              <a:cxn ang="0">
                <a:pos x="connsiteX37454" y="connsiteY37454"/>
              </a:cxn>
              <a:cxn ang="0">
                <a:pos x="connsiteX37455" y="connsiteY37455"/>
              </a:cxn>
              <a:cxn ang="0">
                <a:pos x="connsiteX37456" y="connsiteY37456"/>
              </a:cxn>
              <a:cxn ang="0">
                <a:pos x="connsiteX37457" y="connsiteY37457"/>
              </a:cxn>
              <a:cxn ang="0">
                <a:pos x="connsiteX37458" y="connsiteY37458"/>
              </a:cxn>
              <a:cxn ang="0">
                <a:pos x="connsiteX37459" y="connsiteY37459"/>
              </a:cxn>
              <a:cxn ang="0">
                <a:pos x="connsiteX37460" y="connsiteY37460"/>
              </a:cxn>
              <a:cxn ang="0">
                <a:pos x="connsiteX37461" y="connsiteY37461"/>
              </a:cxn>
              <a:cxn ang="0">
                <a:pos x="connsiteX37462" y="connsiteY37462"/>
              </a:cxn>
              <a:cxn ang="0">
                <a:pos x="connsiteX37463" y="connsiteY37463"/>
              </a:cxn>
              <a:cxn ang="0">
                <a:pos x="connsiteX37464" y="connsiteY37464"/>
              </a:cxn>
              <a:cxn ang="0">
                <a:pos x="connsiteX37465" y="connsiteY37465"/>
              </a:cxn>
              <a:cxn ang="0">
                <a:pos x="connsiteX37466" y="connsiteY37466"/>
              </a:cxn>
              <a:cxn ang="0">
                <a:pos x="connsiteX37467" y="connsiteY37467"/>
              </a:cxn>
              <a:cxn ang="0">
                <a:pos x="connsiteX37468" y="connsiteY37468"/>
              </a:cxn>
              <a:cxn ang="0">
                <a:pos x="connsiteX37469" y="connsiteY37469"/>
              </a:cxn>
              <a:cxn ang="0">
                <a:pos x="connsiteX37470" y="connsiteY37470"/>
              </a:cxn>
              <a:cxn ang="0">
                <a:pos x="connsiteX37471" y="connsiteY37471"/>
              </a:cxn>
              <a:cxn ang="0">
                <a:pos x="connsiteX37472" y="connsiteY37472"/>
              </a:cxn>
              <a:cxn ang="0">
                <a:pos x="connsiteX37473" y="connsiteY37473"/>
              </a:cxn>
              <a:cxn ang="0">
                <a:pos x="connsiteX37474" y="connsiteY37474"/>
              </a:cxn>
              <a:cxn ang="0">
                <a:pos x="connsiteX37475" y="connsiteY37475"/>
              </a:cxn>
              <a:cxn ang="0">
                <a:pos x="connsiteX37476" y="connsiteY37476"/>
              </a:cxn>
              <a:cxn ang="0">
                <a:pos x="connsiteX37477" y="connsiteY37477"/>
              </a:cxn>
              <a:cxn ang="0">
                <a:pos x="connsiteX37478" y="connsiteY37478"/>
              </a:cxn>
              <a:cxn ang="0">
                <a:pos x="connsiteX37479" y="connsiteY37479"/>
              </a:cxn>
              <a:cxn ang="0">
                <a:pos x="connsiteX37480" y="connsiteY37480"/>
              </a:cxn>
              <a:cxn ang="0">
                <a:pos x="connsiteX37481" y="connsiteY37481"/>
              </a:cxn>
              <a:cxn ang="0">
                <a:pos x="connsiteX37482" y="connsiteY37482"/>
              </a:cxn>
              <a:cxn ang="0">
                <a:pos x="connsiteX37483" y="connsiteY37483"/>
              </a:cxn>
              <a:cxn ang="0">
                <a:pos x="connsiteX37484" y="connsiteY37484"/>
              </a:cxn>
              <a:cxn ang="0">
                <a:pos x="connsiteX37485" y="connsiteY37485"/>
              </a:cxn>
              <a:cxn ang="0">
                <a:pos x="connsiteX37486" y="connsiteY37486"/>
              </a:cxn>
              <a:cxn ang="0">
                <a:pos x="connsiteX37487" y="connsiteY37487"/>
              </a:cxn>
              <a:cxn ang="0">
                <a:pos x="connsiteX37488" y="connsiteY37488"/>
              </a:cxn>
              <a:cxn ang="0">
                <a:pos x="connsiteX37489" y="connsiteY37489"/>
              </a:cxn>
              <a:cxn ang="0">
                <a:pos x="connsiteX37490" y="connsiteY37490"/>
              </a:cxn>
              <a:cxn ang="0">
                <a:pos x="connsiteX37491" y="connsiteY37491"/>
              </a:cxn>
              <a:cxn ang="0">
                <a:pos x="connsiteX37492" y="connsiteY37492"/>
              </a:cxn>
              <a:cxn ang="0">
                <a:pos x="connsiteX37493" y="connsiteY37493"/>
              </a:cxn>
              <a:cxn ang="0">
                <a:pos x="connsiteX37494" y="connsiteY37494"/>
              </a:cxn>
              <a:cxn ang="0">
                <a:pos x="connsiteX37495" y="connsiteY37495"/>
              </a:cxn>
              <a:cxn ang="0">
                <a:pos x="connsiteX37496" y="connsiteY37496"/>
              </a:cxn>
              <a:cxn ang="0">
                <a:pos x="connsiteX37497" y="connsiteY37497"/>
              </a:cxn>
              <a:cxn ang="0">
                <a:pos x="connsiteX37498" y="connsiteY37498"/>
              </a:cxn>
              <a:cxn ang="0">
                <a:pos x="connsiteX37499" y="connsiteY37499"/>
              </a:cxn>
              <a:cxn ang="0">
                <a:pos x="connsiteX37500" y="connsiteY37500"/>
              </a:cxn>
              <a:cxn ang="0">
                <a:pos x="connsiteX37501" y="connsiteY37501"/>
              </a:cxn>
              <a:cxn ang="0">
                <a:pos x="connsiteX37502" y="connsiteY37502"/>
              </a:cxn>
              <a:cxn ang="0">
                <a:pos x="connsiteX37503" y="connsiteY37503"/>
              </a:cxn>
              <a:cxn ang="0">
                <a:pos x="connsiteX37504" y="connsiteY37504"/>
              </a:cxn>
              <a:cxn ang="0">
                <a:pos x="connsiteX37505" y="connsiteY37505"/>
              </a:cxn>
              <a:cxn ang="0">
                <a:pos x="connsiteX37506" y="connsiteY37506"/>
              </a:cxn>
              <a:cxn ang="0">
                <a:pos x="connsiteX37507" y="connsiteY37507"/>
              </a:cxn>
              <a:cxn ang="0">
                <a:pos x="connsiteX37508" y="connsiteY37508"/>
              </a:cxn>
              <a:cxn ang="0">
                <a:pos x="connsiteX37509" y="connsiteY37509"/>
              </a:cxn>
              <a:cxn ang="0">
                <a:pos x="connsiteX37510" y="connsiteY37510"/>
              </a:cxn>
              <a:cxn ang="0">
                <a:pos x="connsiteX37511" y="connsiteY37511"/>
              </a:cxn>
              <a:cxn ang="0">
                <a:pos x="connsiteX37512" y="connsiteY37512"/>
              </a:cxn>
              <a:cxn ang="0">
                <a:pos x="connsiteX37513" y="connsiteY37513"/>
              </a:cxn>
              <a:cxn ang="0">
                <a:pos x="connsiteX37514" y="connsiteY37514"/>
              </a:cxn>
              <a:cxn ang="0">
                <a:pos x="connsiteX37515" y="connsiteY37515"/>
              </a:cxn>
              <a:cxn ang="0">
                <a:pos x="connsiteX37516" y="connsiteY37516"/>
              </a:cxn>
              <a:cxn ang="0">
                <a:pos x="connsiteX37517" y="connsiteY37517"/>
              </a:cxn>
              <a:cxn ang="0">
                <a:pos x="connsiteX37518" y="connsiteY37518"/>
              </a:cxn>
              <a:cxn ang="0">
                <a:pos x="connsiteX37519" y="connsiteY37519"/>
              </a:cxn>
              <a:cxn ang="0">
                <a:pos x="connsiteX37520" y="connsiteY37520"/>
              </a:cxn>
              <a:cxn ang="0">
                <a:pos x="connsiteX37521" y="connsiteY37521"/>
              </a:cxn>
              <a:cxn ang="0">
                <a:pos x="connsiteX37522" y="connsiteY37522"/>
              </a:cxn>
              <a:cxn ang="0">
                <a:pos x="connsiteX37523" y="connsiteY37523"/>
              </a:cxn>
              <a:cxn ang="0">
                <a:pos x="connsiteX37524" y="connsiteY37524"/>
              </a:cxn>
              <a:cxn ang="0">
                <a:pos x="connsiteX37525" y="connsiteY37525"/>
              </a:cxn>
              <a:cxn ang="0">
                <a:pos x="connsiteX37526" y="connsiteY37526"/>
              </a:cxn>
              <a:cxn ang="0">
                <a:pos x="connsiteX37527" y="connsiteY37527"/>
              </a:cxn>
              <a:cxn ang="0">
                <a:pos x="connsiteX37528" y="connsiteY37528"/>
              </a:cxn>
              <a:cxn ang="0">
                <a:pos x="connsiteX37529" y="connsiteY37529"/>
              </a:cxn>
              <a:cxn ang="0">
                <a:pos x="connsiteX37530" y="connsiteY37530"/>
              </a:cxn>
              <a:cxn ang="0">
                <a:pos x="connsiteX37531" y="connsiteY37531"/>
              </a:cxn>
              <a:cxn ang="0">
                <a:pos x="connsiteX37532" y="connsiteY37532"/>
              </a:cxn>
              <a:cxn ang="0">
                <a:pos x="connsiteX37533" y="connsiteY37533"/>
              </a:cxn>
              <a:cxn ang="0">
                <a:pos x="connsiteX37534" y="connsiteY37534"/>
              </a:cxn>
              <a:cxn ang="0">
                <a:pos x="connsiteX37535" y="connsiteY37535"/>
              </a:cxn>
              <a:cxn ang="0">
                <a:pos x="connsiteX37536" y="connsiteY37536"/>
              </a:cxn>
              <a:cxn ang="0">
                <a:pos x="connsiteX37537" y="connsiteY37537"/>
              </a:cxn>
              <a:cxn ang="0">
                <a:pos x="connsiteX37538" y="connsiteY37538"/>
              </a:cxn>
              <a:cxn ang="0">
                <a:pos x="connsiteX37539" y="connsiteY37539"/>
              </a:cxn>
              <a:cxn ang="0">
                <a:pos x="connsiteX37540" y="connsiteY37540"/>
              </a:cxn>
              <a:cxn ang="0">
                <a:pos x="connsiteX37541" y="connsiteY37541"/>
              </a:cxn>
              <a:cxn ang="0">
                <a:pos x="connsiteX37542" y="connsiteY37542"/>
              </a:cxn>
              <a:cxn ang="0">
                <a:pos x="connsiteX37543" y="connsiteY37543"/>
              </a:cxn>
              <a:cxn ang="0">
                <a:pos x="connsiteX37544" y="connsiteY37544"/>
              </a:cxn>
              <a:cxn ang="0">
                <a:pos x="connsiteX37545" y="connsiteY37545"/>
              </a:cxn>
              <a:cxn ang="0">
                <a:pos x="connsiteX37546" y="connsiteY37546"/>
              </a:cxn>
              <a:cxn ang="0">
                <a:pos x="connsiteX37547" y="connsiteY37547"/>
              </a:cxn>
              <a:cxn ang="0">
                <a:pos x="connsiteX37548" y="connsiteY37548"/>
              </a:cxn>
              <a:cxn ang="0">
                <a:pos x="connsiteX37549" y="connsiteY37549"/>
              </a:cxn>
              <a:cxn ang="0">
                <a:pos x="connsiteX37550" y="connsiteY37550"/>
              </a:cxn>
              <a:cxn ang="0">
                <a:pos x="connsiteX37551" y="connsiteY37551"/>
              </a:cxn>
              <a:cxn ang="0">
                <a:pos x="connsiteX37552" y="connsiteY37552"/>
              </a:cxn>
              <a:cxn ang="0">
                <a:pos x="connsiteX37553" y="connsiteY37553"/>
              </a:cxn>
              <a:cxn ang="0">
                <a:pos x="connsiteX37554" y="connsiteY37554"/>
              </a:cxn>
              <a:cxn ang="0">
                <a:pos x="connsiteX37555" y="connsiteY37555"/>
              </a:cxn>
              <a:cxn ang="0">
                <a:pos x="connsiteX37556" y="connsiteY37556"/>
              </a:cxn>
              <a:cxn ang="0">
                <a:pos x="connsiteX37557" y="connsiteY37557"/>
              </a:cxn>
              <a:cxn ang="0">
                <a:pos x="connsiteX37558" y="connsiteY37558"/>
              </a:cxn>
              <a:cxn ang="0">
                <a:pos x="connsiteX37559" y="connsiteY37559"/>
              </a:cxn>
              <a:cxn ang="0">
                <a:pos x="connsiteX37560" y="connsiteY37560"/>
              </a:cxn>
              <a:cxn ang="0">
                <a:pos x="connsiteX37561" y="connsiteY37561"/>
              </a:cxn>
              <a:cxn ang="0">
                <a:pos x="connsiteX37562" y="connsiteY37562"/>
              </a:cxn>
              <a:cxn ang="0">
                <a:pos x="connsiteX37563" y="connsiteY37563"/>
              </a:cxn>
              <a:cxn ang="0">
                <a:pos x="connsiteX37564" y="connsiteY37564"/>
              </a:cxn>
              <a:cxn ang="0">
                <a:pos x="connsiteX37565" y="connsiteY37565"/>
              </a:cxn>
              <a:cxn ang="0">
                <a:pos x="connsiteX37566" y="connsiteY37566"/>
              </a:cxn>
              <a:cxn ang="0">
                <a:pos x="connsiteX37567" y="connsiteY37567"/>
              </a:cxn>
              <a:cxn ang="0">
                <a:pos x="connsiteX37568" y="connsiteY37568"/>
              </a:cxn>
              <a:cxn ang="0">
                <a:pos x="connsiteX37569" y="connsiteY37569"/>
              </a:cxn>
              <a:cxn ang="0">
                <a:pos x="connsiteX37570" y="connsiteY37570"/>
              </a:cxn>
              <a:cxn ang="0">
                <a:pos x="connsiteX37571" y="connsiteY37571"/>
              </a:cxn>
              <a:cxn ang="0">
                <a:pos x="connsiteX37572" y="connsiteY37572"/>
              </a:cxn>
              <a:cxn ang="0">
                <a:pos x="connsiteX37573" y="connsiteY37573"/>
              </a:cxn>
              <a:cxn ang="0">
                <a:pos x="connsiteX37574" y="connsiteY37574"/>
              </a:cxn>
              <a:cxn ang="0">
                <a:pos x="connsiteX37575" y="connsiteY37575"/>
              </a:cxn>
              <a:cxn ang="0">
                <a:pos x="connsiteX37576" y="connsiteY37576"/>
              </a:cxn>
              <a:cxn ang="0">
                <a:pos x="connsiteX37577" y="connsiteY37577"/>
              </a:cxn>
              <a:cxn ang="0">
                <a:pos x="connsiteX37578" y="connsiteY37578"/>
              </a:cxn>
              <a:cxn ang="0">
                <a:pos x="connsiteX37579" y="connsiteY37579"/>
              </a:cxn>
              <a:cxn ang="0">
                <a:pos x="connsiteX37580" y="connsiteY37580"/>
              </a:cxn>
              <a:cxn ang="0">
                <a:pos x="connsiteX37581" y="connsiteY37581"/>
              </a:cxn>
              <a:cxn ang="0">
                <a:pos x="connsiteX37582" y="connsiteY37582"/>
              </a:cxn>
              <a:cxn ang="0">
                <a:pos x="connsiteX37583" y="connsiteY37583"/>
              </a:cxn>
              <a:cxn ang="0">
                <a:pos x="connsiteX37584" y="connsiteY37584"/>
              </a:cxn>
              <a:cxn ang="0">
                <a:pos x="connsiteX37585" y="connsiteY37585"/>
              </a:cxn>
              <a:cxn ang="0">
                <a:pos x="connsiteX37586" y="connsiteY37586"/>
              </a:cxn>
              <a:cxn ang="0">
                <a:pos x="connsiteX37587" y="connsiteY37587"/>
              </a:cxn>
              <a:cxn ang="0">
                <a:pos x="connsiteX37588" y="connsiteY37588"/>
              </a:cxn>
              <a:cxn ang="0">
                <a:pos x="connsiteX37589" y="connsiteY37589"/>
              </a:cxn>
              <a:cxn ang="0">
                <a:pos x="connsiteX37590" y="connsiteY37590"/>
              </a:cxn>
              <a:cxn ang="0">
                <a:pos x="connsiteX37591" y="connsiteY37591"/>
              </a:cxn>
              <a:cxn ang="0">
                <a:pos x="connsiteX37592" y="connsiteY37592"/>
              </a:cxn>
              <a:cxn ang="0">
                <a:pos x="connsiteX37593" y="connsiteY37593"/>
              </a:cxn>
              <a:cxn ang="0">
                <a:pos x="connsiteX37594" y="connsiteY37594"/>
              </a:cxn>
              <a:cxn ang="0">
                <a:pos x="connsiteX37595" y="connsiteY37595"/>
              </a:cxn>
              <a:cxn ang="0">
                <a:pos x="connsiteX37596" y="connsiteY37596"/>
              </a:cxn>
              <a:cxn ang="0">
                <a:pos x="connsiteX37597" y="connsiteY37597"/>
              </a:cxn>
              <a:cxn ang="0">
                <a:pos x="connsiteX37598" y="connsiteY37598"/>
              </a:cxn>
              <a:cxn ang="0">
                <a:pos x="connsiteX37599" y="connsiteY37599"/>
              </a:cxn>
              <a:cxn ang="0">
                <a:pos x="connsiteX37600" y="connsiteY37600"/>
              </a:cxn>
              <a:cxn ang="0">
                <a:pos x="connsiteX37601" y="connsiteY37601"/>
              </a:cxn>
              <a:cxn ang="0">
                <a:pos x="connsiteX37602" y="connsiteY37602"/>
              </a:cxn>
              <a:cxn ang="0">
                <a:pos x="connsiteX37603" y="connsiteY37603"/>
              </a:cxn>
              <a:cxn ang="0">
                <a:pos x="connsiteX37604" y="connsiteY37604"/>
              </a:cxn>
              <a:cxn ang="0">
                <a:pos x="connsiteX37605" y="connsiteY37605"/>
              </a:cxn>
              <a:cxn ang="0">
                <a:pos x="connsiteX37606" y="connsiteY37606"/>
              </a:cxn>
              <a:cxn ang="0">
                <a:pos x="connsiteX37607" y="connsiteY37607"/>
              </a:cxn>
              <a:cxn ang="0">
                <a:pos x="connsiteX37608" y="connsiteY37608"/>
              </a:cxn>
              <a:cxn ang="0">
                <a:pos x="connsiteX37609" y="connsiteY37609"/>
              </a:cxn>
              <a:cxn ang="0">
                <a:pos x="connsiteX37610" y="connsiteY37610"/>
              </a:cxn>
              <a:cxn ang="0">
                <a:pos x="connsiteX37611" y="connsiteY37611"/>
              </a:cxn>
              <a:cxn ang="0">
                <a:pos x="connsiteX37612" y="connsiteY37612"/>
              </a:cxn>
              <a:cxn ang="0">
                <a:pos x="connsiteX37613" y="connsiteY37613"/>
              </a:cxn>
              <a:cxn ang="0">
                <a:pos x="connsiteX37614" y="connsiteY37614"/>
              </a:cxn>
              <a:cxn ang="0">
                <a:pos x="connsiteX37615" y="connsiteY37615"/>
              </a:cxn>
              <a:cxn ang="0">
                <a:pos x="connsiteX37616" y="connsiteY37616"/>
              </a:cxn>
              <a:cxn ang="0">
                <a:pos x="connsiteX37617" y="connsiteY37617"/>
              </a:cxn>
              <a:cxn ang="0">
                <a:pos x="connsiteX37618" y="connsiteY37618"/>
              </a:cxn>
              <a:cxn ang="0">
                <a:pos x="connsiteX37619" y="connsiteY37619"/>
              </a:cxn>
              <a:cxn ang="0">
                <a:pos x="connsiteX37620" y="connsiteY37620"/>
              </a:cxn>
              <a:cxn ang="0">
                <a:pos x="connsiteX37621" y="connsiteY37621"/>
              </a:cxn>
              <a:cxn ang="0">
                <a:pos x="connsiteX37622" y="connsiteY37622"/>
              </a:cxn>
              <a:cxn ang="0">
                <a:pos x="connsiteX37623" y="connsiteY37623"/>
              </a:cxn>
              <a:cxn ang="0">
                <a:pos x="connsiteX37624" y="connsiteY37624"/>
              </a:cxn>
              <a:cxn ang="0">
                <a:pos x="connsiteX37625" y="connsiteY37625"/>
              </a:cxn>
              <a:cxn ang="0">
                <a:pos x="connsiteX37626" y="connsiteY37626"/>
              </a:cxn>
              <a:cxn ang="0">
                <a:pos x="connsiteX37627" y="connsiteY37627"/>
              </a:cxn>
              <a:cxn ang="0">
                <a:pos x="connsiteX37628" y="connsiteY37628"/>
              </a:cxn>
              <a:cxn ang="0">
                <a:pos x="connsiteX37629" y="connsiteY37629"/>
              </a:cxn>
              <a:cxn ang="0">
                <a:pos x="connsiteX37630" y="connsiteY37630"/>
              </a:cxn>
              <a:cxn ang="0">
                <a:pos x="connsiteX37631" y="connsiteY37631"/>
              </a:cxn>
              <a:cxn ang="0">
                <a:pos x="connsiteX37632" y="connsiteY37632"/>
              </a:cxn>
              <a:cxn ang="0">
                <a:pos x="connsiteX37633" y="connsiteY37633"/>
              </a:cxn>
              <a:cxn ang="0">
                <a:pos x="connsiteX37634" y="connsiteY37634"/>
              </a:cxn>
              <a:cxn ang="0">
                <a:pos x="connsiteX37635" y="connsiteY37635"/>
              </a:cxn>
              <a:cxn ang="0">
                <a:pos x="connsiteX37636" y="connsiteY37636"/>
              </a:cxn>
              <a:cxn ang="0">
                <a:pos x="connsiteX37637" y="connsiteY37637"/>
              </a:cxn>
              <a:cxn ang="0">
                <a:pos x="connsiteX37638" y="connsiteY37638"/>
              </a:cxn>
              <a:cxn ang="0">
                <a:pos x="connsiteX37639" y="connsiteY37639"/>
              </a:cxn>
              <a:cxn ang="0">
                <a:pos x="connsiteX37640" y="connsiteY37640"/>
              </a:cxn>
              <a:cxn ang="0">
                <a:pos x="connsiteX37641" y="connsiteY37641"/>
              </a:cxn>
              <a:cxn ang="0">
                <a:pos x="connsiteX37642" y="connsiteY37642"/>
              </a:cxn>
              <a:cxn ang="0">
                <a:pos x="connsiteX37643" y="connsiteY37643"/>
              </a:cxn>
              <a:cxn ang="0">
                <a:pos x="connsiteX37644" y="connsiteY37644"/>
              </a:cxn>
              <a:cxn ang="0">
                <a:pos x="connsiteX37645" y="connsiteY37645"/>
              </a:cxn>
              <a:cxn ang="0">
                <a:pos x="connsiteX37646" y="connsiteY37646"/>
              </a:cxn>
              <a:cxn ang="0">
                <a:pos x="connsiteX37647" y="connsiteY37647"/>
              </a:cxn>
              <a:cxn ang="0">
                <a:pos x="connsiteX37648" y="connsiteY37648"/>
              </a:cxn>
              <a:cxn ang="0">
                <a:pos x="connsiteX37649" y="connsiteY37649"/>
              </a:cxn>
              <a:cxn ang="0">
                <a:pos x="connsiteX37650" y="connsiteY37650"/>
              </a:cxn>
              <a:cxn ang="0">
                <a:pos x="connsiteX37651" y="connsiteY37651"/>
              </a:cxn>
              <a:cxn ang="0">
                <a:pos x="connsiteX37652" y="connsiteY37652"/>
              </a:cxn>
              <a:cxn ang="0">
                <a:pos x="connsiteX37653" y="connsiteY37653"/>
              </a:cxn>
              <a:cxn ang="0">
                <a:pos x="connsiteX37654" y="connsiteY37654"/>
              </a:cxn>
              <a:cxn ang="0">
                <a:pos x="connsiteX37655" y="connsiteY37655"/>
              </a:cxn>
              <a:cxn ang="0">
                <a:pos x="connsiteX37656" y="connsiteY37656"/>
              </a:cxn>
              <a:cxn ang="0">
                <a:pos x="connsiteX37657" y="connsiteY37657"/>
              </a:cxn>
              <a:cxn ang="0">
                <a:pos x="connsiteX37658" y="connsiteY37658"/>
              </a:cxn>
              <a:cxn ang="0">
                <a:pos x="connsiteX37659" y="connsiteY37659"/>
              </a:cxn>
              <a:cxn ang="0">
                <a:pos x="connsiteX37660" y="connsiteY37660"/>
              </a:cxn>
              <a:cxn ang="0">
                <a:pos x="connsiteX37661" y="connsiteY37661"/>
              </a:cxn>
              <a:cxn ang="0">
                <a:pos x="connsiteX37662" y="connsiteY37662"/>
              </a:cxn>
              <a:cxn ang="0">
                <a:pos x="connsiteX37663" y="connsiteY37663"/>
              </a:cxn>
              <a:cxn ang="0">
                <a:pos x="connsiteX37664" y="connsiteY37664"/>
              </a:cxn>
              <a:cxn ang="0">
                <a:pos x="connsiteX37665" y="connsiteY37665"/>
              </a:cxn>
              <a:cxn ang="0">
                <a:pos x="connsiteX37666" y="connsiteY37666"/>
              </a:cxn>
              <a:cxn ang="0">
                <a:pos x="connsiteX37667" y="connsiteY37667"/>
              </a:cxn>
              <a:cxn ang="0">
                <a:pos x="connsiteX37668" y="connsiteY37668"/>
              </a:cxn>
              <a:cxn ang="0">
                <a:pos x="connsiteX37669" y="connsiteY37669"/>
              </a:cxn>
              <a:cxn ang="0">
                <a:pos x="connsiteX37670" y="connsiteY37670"/>
              </a:cxn>
              <a:cxn ang="0">
                <a:pos x="connsiteX37671" y="connsiteY37671"/>
              </a:cxn>
              <a:cxn ang="0">
                <a:pos x="connsiteX37672" y="connsiteY37672"/>
              </a:cxn>
              <a:cxn ang="0">
                <a:pos x="connsiteX37673" y="connsiteY37673"/>
              </a:cxn>
              <a:cxn ang="0">
                <a:pos x="connsiteX37674" y="connsiteY37674"/>
              </a:cxn>
              <a:cxn ang="0">
                <a:pos x="connsiteX37675" y="connsiteY37675"/>
              </a:cxn>
              <a:cxn ang="0">
                <a:pos x="connsiteX37676" y="connsiteY37676"/>
              </a:cxn>
              <a:cxn ang="0">
                <a:pos x="connsiteX37677" y="connsiteY37677"/>
              </a:cxn>
              <a:cxn ang="0">
                <a:pos x="connsiteX37678" y="connsiteY37678"/>
              </a:cxn>
              <a:cxn ang="0">
                <a:pos x="connsiteX37679" y="connsiteY37679"/>
              </a:cxn>
              <a:cxn ang="0">
                <a:pos x="connsiteX37680" y="connsiteY37680"/>
              </a:cxn>
              <a:cxn ang="0">
                <a:pos x="connsiteX37681" y="connsiteY37681"/>
              </a:cxn>
              <a:cxn ang="0">
                <a:pos x="connsiteX37682" y="connsiteY37682"/>
              </a:cxn>
              <a:cxn ang="0">
                <a:pos x="connsiteX37683" y="connsiteY37683"/>
              </a:cxn>
              <a:cxn ang="0">
                <a:pos x="connsiteX37684" y="connsiteY37684"/>
              </a:cxn>
              <a:cxn ang="0">
                <a:pos x="connsiteX37685" y="connsiteY37685"/>
              </a:cxn>
              <a:cxn ang="0">
                <a:pos x="connsiteX37686" y="connsiteY37686"/>
              </a:cxn>
              <a:cxn ang="0">
                <a:pos x="connsiteX37687" y="connsiteY37687"/>
              </a:cxn>
              <a:cxn ang="0">
                <a:pos x="connsiteX37688" y="connsiteY37688"/>
              </a:cxn>
              <a:cxn ang="0">
                <a:pos x="connsiteX37689" y="connsiteY37689"/>
              </a:cxn>
              <a:cxn ang="0">
                <a:pos x="connsiteX37690" y="connsiteY37690"/>
              </a:cxn>
              <a:cxn ang="0">
                <a:pos x="connsiteX37691" y="connsiteY37691"/>
              </a:cxn>
              <a:cxn ang="0">
                <a:pos x="connsiteX37692" y="connsiteY37692"/>
              </a:cxn>
              <a:cxn ang="0">
                <a:pos x="connsiteX37693" y="connsiteY37693"/>
              </a:cxn>
              <a:cxn ang="0">
                <a:pos x="connsiteX37694" y="connsiteY37694"/>
              </a:cxn>
              <a:cxn ang="0">
                <a:pos x="connsiteX37695" y="connsiteY37695"/>
              </a:cxn>
              <a:cxn ang="0">
                <a:pos x="connsiteX37696" y="connsiteY37696"/>
              </a:cxn>
              <a:cxn ang="0">
                <a:pos x="connsiteX37697" y="connsiteY37697"/>
              </a:cxn>
              <a:cxn ang="0">
                <a:pos x="connsiteX37698" y="connsiteY37698"/>
              </a:cxn>
              <a:cxn ang="0">
                <a:pos x="connsiteX37699" y="connsiteY37699"/>
              </a:cxn>
              <a:cxn ang="0">
                <a:pos x="connsiteX37700" y="connsiteY37700"/>
              </a:cxn>
              <a:cxn ang="0">
                <a:pos x="connsiteX37701" y="connsiteY37701"/>
              </a:cxn>
              <a:cxn ang="0">
                <a:pos x="connsiteX37702" y="connsiteY37702"/>
              </a:cxn>
              <a:cxn ang="0">
                <a:pos x="connsiteX37703" y="connsiteY37703"/>
              </a:cxn>
              <a:cxn ang="0">
                <a:pos x="connsiteX37704" y="connsiteY37704"/>
              </a:cxn>
              <a:cxn ang="0">
                <a:pos x="connsiteX37705" y="connsiteY37705"/>
              </a:cxn>
              <a:cxn ang="0">
                <a:pos x="connsiteX37706" y="connsiteY37706"/>
              </a:cxn>
              <a:cxn ang="0">
                <a:pos x="connsiteX37707" y="connsiteY37707"/>
              </a:cxn>
              <a:cxn ang="0">
                <a:pos x="connsiteX37708" y="connsiteY37708"/>
              </a:cxn>
              <a:cxn ang="0">
                <a:pos x="connsiteX37709" y="connsiteY37709"/>
              </a:cxn>
              <a:cxn ang="0">
                <a:pos x="connsiteX37710" y="connsiteY37710"/>
              </a:cxn>
              <a:cxn ang="0">
                <a:pos x="connsiteX37711" y="connsiteY37711"/>
              </a:cxn>
              <a:cxn ang="0">
                <a:pos x="connsiteX37712" y="connsiteY37712"/>
              </a:cxn>
              <a:cxn ang="0">
                <a:pos x="connsiteX37713" y="connsiteY37713"/>
              </a:cxn>
              <a:cxn ang="0">
                <a:pos x="connsiteX37714" y="connsiteY37714"/>
              </a:cxn>
              <a:cxn ang="0">
                <a:pos x="connsiteX37715" y="connsiteY37715"/>
              </a:cxn>
              <a:cxn ang="0">
                <a:pos x="connsiteX37716" y="connsiteY37716"/>
              </a:cxn>
              <a:cxn ang="0">
                <a:pos x="connsiteX37717" y="connsiteY37717"/>
              </a:cxn>
              <a:cxn ang="0">
                <a:pos x="connsiteX37718" y="connsiteY37718"/>
              </a:cxn>
              <a:cxn ang="0">
                <a:pos x="connsiteX37719" y="connsiteY37719"/>
              </a:cxn>
              <a:cxn ang="0">
                <a:pos x="connsiteX37720" y="connsiteY37720"/>
              </a:cxn>
              <a:cxn ang="0">
                <a:pos x="connsiteX37721" y="connsiteY37721"/>
              </a:cxn>
              <a:cxn ang="0">
                <a:pos x="connsiteX37722" y="connsiteY37722"/>
              </a:cxn>
              <a:cxn ang="0">
                <a:pos x="connsiteX37723" y="connsiteY37723"/>
              </a:cxn>
              <a:cxn ang="0">
                <a:pos x="connsiteX37724" y="connsiteY37724"/>
              </a:cxn>
              <a:cxn ang="0">
                <a:pos x="connsiteX37725" y="connsiteY37725"/>
              </a:cxn>
              <a:cxn ang="0">
                <a:pos x="connsiteX37726" y="connsiteY37726"/>
              </a:cxn>
              <a:cxn ang="0">
                <a:pos x="connsiteX37727" y="connsiteY37727"/>
              </a:cxn>
              <a:cxn ang="0">
                <a:pos x="connsiteX37728" y="connsiteY37728"/>
              </a:cxn>
              <a:cxn ang="0">
                <a:pos x="connsiteX37729" y="connsiteY37729"/>
              </a:cxn>
              <a:cxn ang="0">
                <a:pos x="connsiteX37730" y="connsiteY37730"/>
              </a:cxn>
              <a:cxn ang="0">
                <a:pos x="connsiteX37731" y="connsiteY37731"/>
              </a:cxn>
              <a:cxn ang="0">
                <a:pos x="connsiteX37732" y="connsiteY37732"/>
              </a:cxn>
              <a:cxn ang="0">
                <a:pos x="connsiteX37733" y="connsiteY37733"/>
              </a:cxn>
              <a:cxn ang="0">
                <a:pos x="connsiteX37734" y="connsiteY37734"/>
              </a:cxn>
              <a:cxn ang="0">
                <a:pos x="connsiteX37735" y="connsiteY37735"/>
              </a:cxn>
              <a:cxn ang="0">
                <a:pos x="connsiteX37736" y="connsiteY37736"/>
              </a:cxn>
              <a:cxn ang="0">
                <a:pos x="connsiteX37737" y="connsiteY37737"/>
              </a:cxn>
              <a:cxn ang="0">
                <a:pos x="connsiteX37738" y="connsiteY37738"/>
              </a:cxn>
              <a:cxn ang="0">
                <a:pos x="connsiteX37739" y="connsiteY37739"/>
              </a:cxn>
              <a:cxn ang="0">
                <a:pos x="connsiteX37740" y="connsiteY37740"/>
              </a:cxn>
              <a:cxn ang="0">
                <a:pos x="connsiteX37741" y="connsiteY37741"/>
              </a:cxn>
              <a:cxn ang="0">
                <a:pos x="connsiteX37742" y="connsiteY37742"/>
              </a:cxn>
              <a:cxn ang="0">
                <a:pos x="connsiteX37743" y="connsiteY37743"/>
              </a:cxn>
              <a:cxn ang="0">
                <a:pos x="connsiteX37744" y="connsiteY37744"/>
              </a:cxn>
              <a:cxn ang="0">
                <a:pos x="connsiteX37745" y="connsiteY37745"/>
              </a:cxn>
              <a:cxn ang="0">
                <a:pos x="connsiteX37746" y="connsiteY37746"/>
              </a:cxn>
              <a:cxn ang="0">
                <a:pos x="connsiteX37747" y="connsiteY37747"/>
              </a:cxn>
              <a:cxn ang="0">
                <a:pos x="connsiteX37748" y="connsiteY37748"/>
              </a:cxn>
              <a:cxn ang="0">
                <a:pos x="connsiteX37749" y="connsiteY37749"/>
              </a:cxn>
              <a:cxn ang="0">
                <a:pos x="connsiteX37750" y="connsiteY37750"/>
              </a:cxn>
              <a:cxn ang="0">
                <a:pos x="connsiteX37751" y="connsiteY37751"/>
              </a:cxn>
              <a:cxn ang="0">
                <a:pos x="connsiteX37752" y="connsiteY37752"/>
              </a:cxn>
              <a:cxn ang="0">
                <a:pos x="connsiteX37753" y="connsiteY37753"/>
              </a:cxn>
              <a:cxn ang="0">
                <a:pos x="connsiteX37754" y="connsiteY37754"/>
              </a:cxn>
              <a:cxn ang="0">
                <a:pos x="connsiteX37755" y="connsiteY37755"/>
              </a:cxn>
              <a:cxn ang="0">
                <a:pos x="connsiteX37756" y="connsiteY37756"/>
              </a:cxn>
              <a:cxn ang="0">
                <a:pos x="connsiteX37757" y="connsiteY37757"/>
              </a:cxn>
              <a:cxn ang="0">
                <a:pos x="connsiteX37758" y="connsiteY37758"/>
              </a:cxn>
              <a:cxn ang="0">
                <a:pos x="connsiteX37759" y="connsiteY37759"/>
              </a:cxn>
              <a:cxn ang="0">
                <a:pos x="connsiteX37760" y="connsiteY37760"/>
              </a:cxn>
              <a:cxn ang="0">
                <a:pos x="connsiteX37761" y="connsiteY37761"/>
              </a:cxn>
              <a:cxn ang="0">
                <a:pos x="connsiteX37762" y="connsiteY37762"/>
              </a:cxn>
              <a:cxn ang="0">
                <a:pos x="connsiteX37763" y="connsiteY37763"/>
              </a:cxn>
              <a:cxn ang="0">
                <a:pos x="connsiteX37764" y="connsiteY37764"/>
              </a:cxn>
              <a:cxn ang="0">
                <a:pos x="connsiteX37765" y="connsiteY37765"/>
              </a:cxn>
              <a:cxn ang="0">
                <a:pos x="connsiteX37766" y="connsiteY37766"/>
              </a:cxn>
              <a:cxn ang="0">
                <a:pos x="connsiteX37767" y="connsiteY37767"/>
              </a:cxn>
              <a:cxn ang="0">
                <a:pos x="connsiteX37768" y="connsiteY37768"/>
              </a:cxn>
              <a:cxn ang="0">
                <a:pos x="connsiteX37769" y="connsiteY37769"/>
              </a:cxn>
              <a:cxn ang="0">
                <a:pos x="connsiteX37770" y="connsiteY37770"/>
              </a:cxn>
              <a:cxn ang="0">
                <a:pos x="connsiteX37771" y="connsiteY37771"/>
              </a:cxn>
              <a:cxn ang="0">
                <a:pos x="connsiteX37772" y="connsiteY37772"/>
              </a:cxn>
              <a:cxn ang="0">
                <a:pos x="connsiteX37773" y="connsiteY37773"/>
              </a:cxn>
              <a:cxn ang="0">
                <a:pos x="connsiteX37774" y="connsiteY37774"/>
              </a:cxn>
              <a:cxn ang="0">
                <a:pos x="connsiteX37775" y="connsiteY37775"/>
              </a:cxn>
              <a:cxn ang="0">
                <a:pos x="connsiteX37776" y="connsiteY37776"/>
              </a:cxn>
              <a:cxn ang="0">
                <a:pos x="connsiteX37777" y="connsiteY37777"/>
              </a:cxn>
              <a:cxn ang="0">
                <a:pos x="connsiteX37778" y="connsiteY37778"/>
              </a:cxn>
              <a:cxn ang="0">
                <a:pos x="connsiteX37779" y="connsiteY37779"/>
              </a:cxn>
              <a:cxn ang="0">
                <a:pos x="connsiteX37780" y="connsiteY37780"/>
              </a:cxn>
              <a:cxn ang="0">
                <a:pos x="connsiteX37781" y="connsiteY37781"/>
              </a:cxn>
              <a:cxn ang="0">
                <a:pos x="connsiteX37782" y="connsiteY37782"/>
              </a:cxn>
              <a:cxn ang="0">
                <a:pos x="connsiteX37783" y="connsiteY37783"/>
              </a:cxn>
              <a:cxn ang="0">
                <a:pos x="connsiteX37784" y="connsiteY37784"/>
              </a:cxn>
              <a:cxn ang="0">
                <a:pos x="connsiteX37785" y="connsiteY37785"/>
              </a:cxn>
              <a:cxn ang="0">
                <a:pos x="connsiteX37786" y="connsiteY37786"/>
              </a:cxn>
              <a:cxn ang="0">
                <a:pos x="connsiteX37787" y="connsiteY37787"/>
              </a:cxn>
              <a:cxn ang="0">
                <a:pos x="connsiteX37788" y="connsiteY37788"/>
              </a:cxn>
              <a:cxn ang="0">
                <a:pos x="connsiteX37789" y="connsiteY37789"/>
              </a:cxn>
              <a:cxn ang="0">
                <a:pos x="connsiteX37790" y="connsiteY37790"/>
              </a:cxn>
              <a:cxn ang="0">
                <a:pos x="connsiteX37791" y="connsiteY37791"/>
              </a:cxn>
              <a:cxn ang="0">
                <a:pos x="connsiteX37792" y="connsiteY37792"/>
              </a:cxn>
              <a:cxn ang="0">
                <a:pos x="connsiteX37793" y="connsiteY37793"/>
              </a:cxn>
              <a:cxn ang="0">
                <a:pos x="connsiteX37794" y="connsiteY37794"/>
              </a:cxn>
              <a:cxn ang="0">
                <a:pos x="connsiteX37795" y="connsiteY37795"/>
              </a:cxn>
              <a:cxn ang="0">
                <a:pos x="connsiteX37796" y="connsiteY37796"/>
              </a:cxn>
              <a:cxn ang="0">
                <a:pos x="connsiteX37797" y="connsiteY37797"/>
              </a:cxn>
              <a:cxn ang="0">
                <a:pos x="connsiteX37798" y="connsiteY37798"/>
              </a:cxn>
              <a:cxn ang="0">
                <a:pos x="connsiteX37799" y="connsiteY37799"/>
              </a:cxn>
              <a:cxn ang="0">
                <a:pos x="connsiteX37800" y="connsiteY37800"/>
              </a:cxn>
              <a:cxn ang="0">
                <a:pos x="connsiteX37801" y="connsiteY37801"/>
              </a:cxn>
              <a:cxn ang="0">
                <a:pos x="connsiteX37802" y="connsiteY37802"/>
              </a:cxn>
              <a:cxn ang="0">
                <a:pos x="connsiteX37803" y="connsiteY37803"/>
              </a:cxn>
              <a:cxn ang="0">
                <a:pos x="connsiteX37804" y="connsiteY37804"/>
              </a:cxn>
              <a:cxn ang="0">
                <a:pos x="connsiteX37805" y="connsiteY37805"/>
              </a:cxn>
              <a:cxn ang="0">
                <a:pos x="connsiteX37806" y="connsiteY37806"/>
              </a:cxn>
              <a:cxn ang="0">
                <a:pos x="connsiteX37807" y="connsiteY37807"/>
              </a:cxn>
              <a:cxn ang="0">
                <a:pos x="connsiteX37808" y="connsiteY37808"/>
              </a:cxn>
              <a:cxn ang="0">
                <a:pos x="connsiteX37809" y="connsiteY37809"/>
              </a:cxn>
              <a:cxn ang="0">
                <a:pos x="connsiteX37810" y="connsiteY37810"/>
              </a:cxn>
              <a:cxn ang="0">
                <a:pos x="connsiteX37811" y="connsiteY37811"/>
              </a:cxn>
              <a:cxn ang="0">
                <a:pos x="connsiteX37812" y="connsiteY37812"/>
              </a:cxn>
              <a:cxn ang="0">
                <a:pos x="connsiteX37813" y="connsiteY37813"/>
              </a:cxn>
              <a:cxn ang="0">
                <a:pos x="connsiteX37814" y="connsiteY37814"/>
              </a:cxn>
              <a:cxn ang="0">
                <a:pos x="connsiteX37815" y="connsiteY37815"/>
              </a:cxn>
              <a:cxn ang="0">
                <a:pos x="connsiteX37816" y="connsiteY37816"/>
              </a:cxn>
              <a:cxn ang="0">
                <a:pos x="connsiteX37817" y="connsiteY37817"/>
              </a:cxn>
              <a:cxn ang="0">
                <a:pos x="connsiteX37818" y="connsiteY37818"/>
              </a:cxn>
              <a:cxn ang="0">
                <a:pos x="connsiteX37819" y="connsiteY37819"/>
              </a:cxn>
              <a:cxn ang="0">
                <a:pos x="connsiteX37820" y="connsiteY37820"/>
              </a:cxn>
              <a:cxn ang="0">
                <a:pos x="connsiteX37821" y="connsiteY37821"/>
              </a:cxn>
              <a:cxn ang="0">
                <a:pos x="connsiteX37822" y="connsiteY37822"/>
              </a:cxn>
              <a:cxn ang="0">
                <a:pos x="connsiteX37823" y="connsiteY37823"/>
              </a:cxn>
              <a:cxn ang="0">
                <a:pos x="connsiteX37824" y="connsiteY37824"/>
              </a:cxn>
              <a:cxn ang="0">
                <a:pos x="connsiteX37825" y="connsiteY37825"/>
              </a:cxn>
              <a:cxn ang="0">
                <a:pos x="connsiteX37826" y="connsiteY37826"/>
              </a:cxn>
              <a:cxn ang="0">
                <a:pos x="connsiteX37827" y="connsiteY37827"/>
              </a:cxn>
              <a:cxn ang="0">
                <a:pos x="connsiteX37828" y="connsiteY37828"/>
              </a:cxn>
              <a:cxn ang="0">
                <a:pos x="connsiteX37829" y="connsiteY37829"/>
              </a:cxn>
              <a:cxn ang="0">
                <a:pos x="connsiteX37830" y="connsiteY37830"/>
              </a:cxn>
              <a:cxn ang="0">
                <a:pos x="connsiteX37831" y="connsiteY37831"/>
              </a:cxn>
              <a:cxn ang="0">
                <a:pos x="connsiteX37832" y="connsiteY37832"/>
              </a:cxn>
              <a:cxn ang="0">
                <a:pos x="connsiteX37833" y="connsiteY37833"/>
              </a:cxn>
              <a:cxn ang="0">
                <a:pos x="connsiteX37834" y="connsiteY37834"/>
              </a:cxn>
              <a:cxn ang="0">
                <a:pos x="connsiteX37835" y="connsiteY37835"/>
              </a:cxn>
              <a:cxn ang="0">
                <a:pos x="connsiteX37836" y="connsiteY37836"/>
              </a:cxn>
              <a:cxn ang="0">
                <a:pos x="connsiteX37837" y="connsiteY37837"/>
              </a:cxn>
              <a:cxn ang="0">
                <a:pos x="connsiteX37838" y="connsiteY37838"/>
              </a:cxn>
              <a:cxn ang="0">
                <a:pos x="connsiteX37839" y="connsiteY37839"/>
              </a:cxn>
              <a:cxn ang="0">
                <a:pos x="connsiteX37840" y="connsiteY37840"/>
              </a:cxn>
              <a:cxn ang="0">
                <a:pos x="connsiteX37841" y="connsiteY37841"/>
              </a:cxn>
              <a:cxn ang="0">
                <a:pos x="connsiteX37842" y="connsiteY37842"/>
              </a:cxn>
              <a:cxn ang="0">
                <a:pos x="connsiteX37843" y="connsiteY37843"/>
              </a:cxn>
              <a:cxn ang="0">
                <a:pos x="connsiteX37844" y="connsiteY37844"/>
              </a:cxn>
              <a:cxn ang="0">
                <a:pos x="connsiteX37845" y="connsiteY37845"/>
              </a:cxn>
              <a:cxn ang="0">
                <a:pos x="connsiteX37846" y="connsiteY37846"/>
              </a:cxn>
              <a:cxn ang="0">
                <a:pos x="connsiteX37847" y="connsiteY37847"/>
              </a:cxn>
              <a:cxn ang="0">
                <a:pos x="connsiteX37848" y="connsiteY37848"/>
              </a:cxn>
              <a:cxn ang="0">
                <a:pos x="connsiteX37849" y="connsiteY37849"/>
              </a:cxn>
              <a:cxn ang="0">
                <a:pos x="connsiteX37850" y="connsiteY37850"/>
              </a:cxn>
              <a:cxn ang="0">
                <a:pos x="connsiteX37851" y="connsiteY37851"/>
              </a:cxn>
              <a:cxn ang="0">
                <a:pos x="connsiteX37852" y="connsiteY37852"/>
              </a:cxn>
              <a:cxn ang="0">
                <a:pos x="connsiteX37853" y="connsiteY37853"/>
              </a:cxn>
              <a:cxn ang="0">
                <a:pos x="connsiteX37854" y="connsiteY37854"/>
              </a:cxn>
              <a:cxn ang="0">
                <a:pos x="connsiteX37855" y="connsiteY37855"/>
              </a:cxn>
              <a:cxn ang="0">
                <a:pos x="connsiteX37856" y="connsiteY37856"/>
              </a:cxn>
              <a:cxn ang="0">
                <a:pos x="connsiteX37857" y="connsiteY37857"/>
              </a:cxn>
              <a:cxn ang="0">
                <a:pos x="connsiteX37858" y="connsiteY37858"/>
              </a:cxn>
              <a:cxn ang="0">
                <a:pos x="connsiteX37859" y="connsiteY37859"/>
              </a:cxn>
              <a:cxn ang="0">
                <a:pos x="connsiteX37860" y="connsiteY37860"/>
              </a:cxn>
              <a:cxn ang="0">
                <a:pos x="connsiteX37861" y="connsiteY37861"/>
              </a:cxn>
              <a:cxn ang="0">
                <a:pos x="connsiteX37862" y="connsiteY37862"/>
              </a:cxn>
              <a:cxn ang="0">
                <a:pos x="connsiteX37863" y="connsiteY37863"/>
              </a:cxn>
              <a:cxn ang="0">
                <a:pos x="connsiteX37864" y="connsiteY37864"/>
              </a:cxn>
              <a:cxn ang="0">
                <a:pos x="connsiteX37865" y="connsiteY37865"/>
              </a:cxn>
              <a:cxn ang="0">
                <a:pos x="connsiteX37866" y="connsiteY37866"/>
              </a:cxn>
              <a:cxn ang="0">
                <a:pos x="connsiteX37867" y="connsiteY37867"/>
              </a:cxn>
              <a:cxn ang="0">
                <a:pos x="connsiteX37868" y="connsiteY37868"/>
              </a:cxn>
              <a:cxn ang="0">
                <a:pos x="connsiteX37869" y="connsiteY37869"/>
              </a:cxn>
              <a:cxn ang="0">
                <a:pos x="connsiteX37870" y="connsiteY37870"/>
              </a:cxn>
              <a:cxn ang="0">
                <a:pos x="connsiteX37871" y="connsiteY37871"/>
              </a:cxn>
              <a:cxn ang="0">
                <a:pos x="connsiteX37872" y="connsiteY37872"/>
              </a:cxn>
              <a:cxn ang="0">
                <a:pos x="connsiteX37873" y="connsiteY37873"/>
              </a:cxn>
              <a:cxn ang="0">
                <a:pos x="connsiteX37874" y="connsiteY37874"/>
              </a:cxn>
              <a:cxn ang="0">
                <a:pos x="connsiteX37875" y="connsiteY37875"/>
              </a:cxn>
              <a:cxn ang="0">
                <a:pos x="connsiteX37876" y="connsiteY37876"/>
              </a:cxn>
              <a:cxn ang="0">
                <a:pos x="connsiteX37877" y="connsiteY37877"/>
              </a:cxn>
              <a:cxn ang="0">
                <a:pos x="connsiteX37878" y="connsiteY37878"/>
              </a:cxn>
              <a:cxn ang="0">
                <a:pos x="connsiteX37879" y="connsiteY37879"/>
              </a:cxn>
              <a:cxn ang="0">
                <a:pos x="connsiteX37880" y="connsiteY37880"/>
              </a:cxn>
              <a:cxn ang="0">
                <a:pos x="connsiteX37881" y="connsiteY37881"/>
              </a:cxn>
              <a:cxn ang="0">
                <a:pos x="connsiteX37882" y="connsiteY37882"/>
              </a:cxn>
              <a:cxn ang="0">
                <a:pos x="connsiteX37883" y="connsiteY37883"/>
              </a:cxn>
              <a:cxn ang="0">
                <a:pos x="connsiteX37884" y="connsiteY37884"/>
              </a:cxn>
              <a:cxn ang="0">
                <a:pos x="connsiteX37885" y="connsiteY37885"/>
              </a:cxn>
              <a:cxn ang="0">
                <a:pos x="connsiteX37886" y="connsiteY37886"/>
              </a:cxn>
              <a:cxn ang="0">
                <a:pos x="connsiteX37887" y="connsiteY37887"/>
              </a:cxn>
              <a:cxn ang="0">
                <a:pos x="connsiteX37888" y="connsiteY37888"/>
              </a:cxn>
              <a:cxn ang="0">
                <a:pos x="connsiteX37889" y="connsiteY37889"/>
              </a:cxn>
              <a:cxn ang="0">
                <a:pos x="connsiteX37890" y="connsiteY37890"/>
              </a:cxn>
              <a:cxn ang="0">
                <a:pos x="connsiteX37891" y="connsiteY37891"/>
              </a:cxn>
              <a:cxn ang="0">
                <a:pos x="connsiteX37892" y="connsiteY37892"/>
              </a:cxn>
              <a:cxn ang="0">
                <a:pos x="connsiteX37893" y="connsiteY37893"/>
              </a:cxn>
              <a:cxn ang="0">
                <a:pos x="connsiteX37894" y="connsiteY37894"/>
              </a:cxn>
              <a:cxn ang="0">
                <a:pos x="connsiteX37895" y="connsiteY37895"/>
              </a:cxn>
              <a:cxn ang="0">
                <a:pos x="connsiteX37896" y="connsiteY37896"/>
              </a:cxn>
              <a:cxn ang="0">
                <a:pos x="connsiteX37897" y="connsiteY37897"/>
              </a:cxn>
              <a:cxn ang="0">
                <a:pos x="connsiteX37898" y="connsiteY37898"/>
              </a:cxn>
              <a:cxn ang="0">
                <a:pos x="connsiteX37899" y="connsiteY37899"/>
              </a:cxn>
              <a:cxn ang="0">
                <a:pos x="connsiteX37900" y="connsiteY37900"/>
              </a:cxn>
              <a:cxn ang="0">
                <a:pos x="connsiteX37901" y="connsiteY37901"/>
              </a:cxn>
              <a:cxn ang="0">
                <a:pos x="connsiteX37902" y="connsiteY37902"/>
              </a:cxn>
              <a:cxn ang="0">
                <a:pos x="connsiteX37903" y="connsiteY37903"/>
              </a:cxn>
              <a:cxn ang="0">
                <a:pos x="connsiteX37904" y="connsiteY37904"/>
              </a:cxn>
              <a:cxn ang="0">
                <a:pos x="connsiteX37905" y="connsiteY37905"/>
              </a:cxn>
              <a:cxn ang="0">
                <a:pos x="connsiteX37906" y="connsiteY37906"/>
              </a:cxn>
              <a:cxn ang="0">
                <a:pos x="connsiteX37907" y="connsiteY37907"/>
              </a:cxn>
              <a:cxn ang="0">
                <a:pos x="connsiteX37908" y="connsiteY37908"/>
              </a:cxn>
              <a:cxn ang="0">
                <a:pos x="connsiteX37909" y="connsiteY37909"/>
              </a:cxn>
              <a:cxn ang="0">
                <a:pos x="connsiteX37910" y="connsiteY37910"/>
              </a:cxn>
              <a:cxn ang="0">
                <a:pos x="connsiteX37911" y="connsiteY37911"/>
              </a:cxn>
              <a:cxn ang="0">
                <a:pos x="connsiteX37912" y="connsiteY37912"/>
              </a:cxn>
              <a:cxn ang="0">
                <a:pos x="connsiteX37913" y="connsiteY37913"/>
              </a:cxn>
              <a:cxn ang="0">
                <a:pos x="connsiteX37914" y="connsiteY37914"/>
              </a:cxn>
              <a:cxn ang="0">
                <a:pos x="connsiteX37915" y="connsiteY37915"/>
              </a:cxn>
              <a:cxn ang="0">
                <a:pos x="connsiteX37916" y="connsiteY37916"/>
              </a:cxn>
              <a:cxn ang="0">
                <a:pos x="connsiteX37917" y="connsiteY37917"/>
              </a:cxn>
              <a:cxn ang="0">
                <a:pos x="connsiteX37918" y="connsiteY37918"/>
              </a:cxn>
              <a:cxn ang="0">
                <a:pos x="connsiteX37919" y="connsiteY37919"/>
              </a:cxn>
              <a:cxn ang="0">
                <a:pos x="connsiteX37920" y="connsiteY37920"/>
              </a:cxn>
              <a:cxn ang="0">
                <a:pos x="connsiteX37921" y="connsiteY37921"/>
              </a:cxn>
              <a:cxn ang="0">
                <a:pos x="connsiteX37922" y="connsiteY37922"/>
              </a:cxn>
              <a:cxn ang="0">
                <a:pos x="connsiteX37923" y="connsiteY37923"/>
              </a:cxn>
              <a:cxn ang="0">
                <a:pos x="connsiteX37924" y="connsiteY37924"/>
              </a:cxn>
              <a:cxn ang="0">
                <a:pos x="connsiteX37925" y="connsiteY37925"/>
              </a:cxn>
              <a:cxn ang="0">
                <a:pos x="connsiteX37926" y="connsiteY37926"/>
              </a:cxn>
              <a:cxn ang="0">
                <a:pos x="connsiteX37927" y="connsiteY37927"/>
              </a:cxn>
              <a:cxn ang="0">
                <a:pos x="connsiteX37928" y="connsiteY37928"/>
              </a:cxn>
              <a:cxn ang="0">
                <a:pos x="connsiteX37929" y="connsiteY37929"/>
              </a:cxn>
              <a:cxn ang="0">
                <a:pos x="connsiteX37930" y="connsiteY37930"/>
              </a:cxn>
              <a:cxn ang="0">
                <a:pos x="connsiteX37931" y="connsiteY37931"/>
              </a:cxn>
              <a:cxn ang="0">
                <a:pos x="connsiteX37932" y="connsiteY37932"/>
              </a:cxn>
              <a:cxn ang="0">
                <a:pos x="connsiteX37933" y="connsiteY37933"/>
              </a:cxn>
              <a:cxn ang="0">
                <a:pos x="connsiteX37934" y="connsiteY37934"/>
              </a:cxn>
              <a:cxn ang="0">
                <a:pos x="connsiteX37935" y="connsiteY37935"/>
              </a:cxn>
              <a:cxn ang="0">
                <a:pos x="connsiteX37936" y="connsiteY37936"/>
              </a:cxn>
              <a:cxn ang="0">
                <a:pos x="connsiteX37937" y="connsiteY37937"/>
              </a:cxn>
              <a:cxn ang="0">
                <a:pos x="connsiteX37938" y="connsiteY37938"/>
              </a:cxn>
              <a:cxn ang="0">
                <a:pos x="connsiteX37939" y="connsiteY37939"/>
              </a:cxn>
              <a:cxn ang="0">
                <a:pos x="connsiteX37940" y="connsiteY37940"/>
              </a:cxn>
              <a:cxn ang="0">
                <a:pos x="connsiteX37941" y="connsiteY37941"/>
              </a:cxn>
              <a:cxn ang="0">
                <a:pos x="connsiteX37942" y="connsiteY37942"/>
              </a:cxn>
              <a:cxn ang="0">
                <a:pos x="connsiteX37943" y="connsiteY37943"/>
              </a:cxn>
              <a:cxn ang="0">
                <a:pos x="connsiteX37944" y="connsiteY37944"/>
              </a:cxn>
              <a:cxn ang="0">
                <a:pos x="connsiteX37945" y="connsiteY37945"/>
              </a:cxn>
              <a:cxn ang="0">
                <a:pos x="connsiteX37946" y="connsiteY37946"/>
              </a:cxn>
              <a:cxn ang="0">
                <a:pos x="connsiteX37947" y="connsiteY37947"/>
              </a:cxn>
              <a:cxn ang="0">
                <a:pos x="connsiteX37948" y="connsiteY37948"/>
              </a:cxn>
              <a:cxn ang="0">
                <a:pos x="connsiteX37949" y="connsiteY37949"/>
              </a:cxn>
              <a:cxn ang="0">
                <a:pos x="connsiteX37950" y="connsiteY37950"/>
              </a:cxn>
              <a:cxn ang="0">
                <a:pos x="connsiteX37951" y="connsiteY37951"/>
              </a:cxn>
              <a:cxn ang="0">
                <a:pos x="connsiteX37952" y="connsiteY37952"/>
              </a:cxn>
              <a:cxn ang="0">
                <a:pos x="connsiteX37953" y="connsiteY37953"/>
              </a:cxn>
              <a:cxn ang="0">
                <a:pos x="connsiteX37954" y="connsiteY37954"/>
              </a:cxn>
              <a:cxn ang="0">
                <a:pos x="connsiteX37955" y="connsiteY37955"/>
              </a:cxn>
              <a:cxn ang="0">
                <a:pos x="connsiteX37956" y="connsiteY37956"/>
              </a:cxn>
              <a:cxn ang="0">
                <a:pos x="connsiteX37957" y="connsiteY37957"/>
              </a:cxn>
              <a:cxn ang="0">
                <a:pos x="connsiteX37958" y="connsiteY37958"/>
              </a:cxn>
              <a:cxn ang="0">
                <a:pos x="connsiteX37959" y="connsiteY37959"/>
              </a:cxn>
              <a:cxn ang="0">
                <a:pos x="connsiteX37960" y="connsiteY37960"/>
              </a:cxn>
              <a:cxn ang="0">
                <a:pos x="connsiteX37961" y="connsiteY37961"/>
              </a:cxn>
              <a:cxn ang="0">
                <a:pos x="connsiteX37962" y="connsiteY37962"/>
              </a:cxn>
              <a:cxn ang="0">
                <a:pos x="connsiteX37963" y="connsiteY37963"/>
              </a:cxn>
              <a:cxn ang="0">
                <a:pos x="connsiteX37964" y="connsiteY37964"/>
              </a:cxn>
              <a:cxn ang="0">
                <a:pos x="connsiteX37965" y="connsiteY37965"/>
              </a:cxn>
              <a:cxn ang="0">
                <a:pos x="connsiteX37966" y="connsiteY37966"/>
              </a:cxn>
              <a:cxn ang="0">
                <a:pos x="connsiteX37967" y="connsiteY37967"/>
              </a:cxn>
              <a:cxn ang="0">
                <a:pos x="connsiteX37968" y="connsiteY37968"/>
              </a:cxn>
              <a:cxn ang="0">
                <a:pos x="connsiteX37969" y="connsiteY37969"/>
              </a:cxn>
              <a:cxn ang="0">
                <a:pos x="connsiteX37970" y="connsiteY37970"/>
              </a:cxn>
              <a:cxn ang="0">
                <a:pos x="connsiteX37971" y="connsiteY37971"/>
              </a:cxn>
              <a:cxn ang="0">
                <a:pos x="connsiteX37972" y="connsiteY37972"/>
              </a:cxn>
              <a:cxn ang="0">
                <a:pos x="connsiteX37973" y="connsiteY37973"/>
              </a:cxn>
              <a:cxn ang="0">
                <a:pos x="connsiteX37974" y="connsiteY37974"/>
              </a:cxn>
              <a:cxn ang="0">
                <a:pos x="connsiteX37975" y="connsiteY37975"/>
              </a:cxn>
              <a:cxn ang="0">
                <a:pos x="connsiteX37976" y="connsiteY37976"/>
              </a:cxn>
              <a:cxn ang="0">
                <a:pos x="connsiteX37977" y="connsiteY37977"/>
              </a:cxn>
              <a:cxn ang="0">
                <a:pos x="connsiteX37978" y="connsiteY37978"/>
              </a:cxn>
              <a:cxn ang="0">
                <a:pos x="connsiteX37979" y="connsiteY37979"/>
              </a:cxn>
              <a:cxn ang="0">
                <a:pos x="connsiteX37980" y="connsiteY37980"/>
              </a:cxn>
              <a:cxn ang="0">
                <a:pos x="connsiteX37981" y="connsiteY37981"/>
              </a:cxn>
              <a:cxn ang="0">
                <a:pos x="connsiteX37982" y="connsiteY37982"/>
              </a:cxn>
              <a:cxn ang="0">
                <a:pos x="connsiteX37983" y="connsiteY37983"/>
              </a:cxn>
              <a:cxn ang="0">
                <a:pos x="connsiteX37984" y="connsiteY37984"/>
              </a:cxn>
              <a:cxn ang="0">
                <a:pos x="connsiteX37985" y="connsiteY37985"/>
              </a:cxn>
              <a:cxn ang="0">
                <a:pos x="connsiteX37986" y="connsiteY37986"/>
              </a:cxn>
              <a:cxn ang="0">
                <a:pos x="connsiteX37987" y="connsiteY37987"/>
              </a:cxn>
              <a:cxn ang="0">
                <a:pos x="connsiteX37988" y="connsiteY37988"/>
              </a:cxn>
              <a:cxn ang="0">
                <a:pos x="connsiteX37989" y="connsiteY37989"/>
              </a:cxn>
              <a:cxn ang="0">
                <a:pos x="connsiteX37990" y="connsiteY37990"/>
              </a:cxn>
              <a:cxn ang="0">
                <a:pos x="connsiteX37991" y="connsiteY37991"/>
              </a:cxn>
              <a:cxn ang="0">
                <a:pos x="connsiteX37992" y="connsiteY37992"/>
              </a:cxn>
              <a:cxn ang="0">
                <a:pos x="connsiteX37993" y="connsiteY37993"/>
              </a:cxn>
              <a:cxn ang="0">
                <a:pos x="connsiteX37994" y="connsiteY37994"/>
              </a:cxn>
              <a:cxn ang="0">
                <a:pos x="connsiteX37995" y="connsiteY37995"/>
              </a:cxn>
              <a:cxn ang="0">
                <a:pos x="connsiteX37996" y="connsiteY37996"/>
              </a:cxn>
              <a:cxn ang="0">
                <a:pos x="connsiteX37997" y="connsiteY37997"/>
              </a:cxn>
              <a:cxn ang="0">
                <a:pos x="connsiteX37998" y="connsiteY37998"/>
              </a:cxn>
              <a:cxn ang="0">
                <a:pos x="connsiteX37999" y="connsiteY37999"/>
              </a:cxn>
              <a:cxn ang="0">
                <a:pos x="connsiteX38000" y="connsiteY38000"/>
              </a:cxn>
              <a:cxn ang="0">
                <a:pos x="connsiteX38001" y="connsiteY38001"/>
              </a:cxn>
              <a:cxn ang="0">
                <a:pos x="connsiteX38002" y="connsiteY38002"/>
              </a:cxn>
              <a:cxn ang="0">
                <a:pos x="connsiteX38003" y="connsiteY38003"/>
              </a:cxn>
              <a:cxn ang="0">
                <a:pos x="connsiteX38004" y="connsiteY38004"/>
              </a:cxn>
              <a:cxn ang="0">
                <a:pos x="connsiteX38005" y="connsiteY38005"/>
              </a:cxn>
              <a:cxn ang="0">
                <a:pos x="connsiteX38006" y="connsiteY38006"/>
              </a:cxn>
              <a:cxn ang="0">
                <a:pos x="connsiteX38007" y="connsiteY38007"/>
              </a:cxn>
              <a:cxn ang="0">
                <a:pos x="connsiteX38008" y="connsiteY38008"/>
              </a:cxn>
              <a:cxn ang="0">
                <a:pos x="connsiteX38009" y="connsiteY38009"/>
              </a:cxn>
              <a:cxn ang="0">
                <a:pos x="connsiteX38010" y="connsiteY38010"/>
              </a:cxn>
              <a:cxn ang="0">
                <a:pos x="connsiteX38011" y="connsiteY38011"/>
              </a:cxn>
              <a:cxn ang="0">
                <a:pos x="connsiteX38012" y="connsiteY38012"/>
              </a:cxn>
              <a:cxn ang="0">
                <a:pos x="connsiteX38013" y="connsiteY38013"/>
              </a:cxn>
              <a:cxn ang="0">
                <a:pos x="connsiteX38014" y="connsiteY38014"/>
              </a:cxn>
              <a:cxn ang="0">
                <a:pos x="connsiteX38015" y="connsiteY38015"/>
              </a:cxn>
              <a:cxn ang="0">
                <a:pos x="connsiteX38016" y="connsiteY38016"/>
              </a:cxn>
              <a:cxn ang="0">
                <a:pos x="connsiteX38017" y="connsiteY38017"/>
              </a:cxn>
              <a:cxn ang="0">
                <a:pos x="connsiteX38018" y="connsiteY38018"/>
              </a:cxn>
              <a:cxn ang="0">
                <a:pos x="connsiteX38019" y="connsiteY38019"/>
              </a:cxn>
              <a:cxn ang="0">
                <a:pos x="connsiteX38020" y="connsiteY38020"/>
              </a:cxn>
              <a:cxn ang="0">
                <a:pos x="connsiteX38021" y="connsiteY38021"/>
              </a:cxn>
              <a:cxn ang="0">
                <a:pos x="connsiteX38022" y="connsiteY38022"/>
              </a:cxn>
              <a:cxn ang="0">
                <a:pos x="connsiteX38023" y="connsiteY38023"/>
              </a:cxn>
              <a:cxn ang="0">
                <a:pos x="connsiteX38024" y="connsiteY38024"/>
              </a:cxn>
              <a:cxn ang="0">
                <a:pos x="connsiteX38025" y="connsiteY38025"/>
              </a:cxn>
              <a:cxn ang="0">
                <a:pos x="connsiteX38026" y="connsiteY38026"/>
              </a:cxn>
              <a:cxn ang="0">
                <a:pos x="connsiteX38027" y="connsiteY38027"/>
              </a:cxn>
              <a:cxn ang="0">
                <a:pos x="connsiteX38028" y="connsiteY38028"/>
              </a:cxn>
              <a:cxn ang="0">
                <a:pos x="connsiteX38029" y="connsiteY38029"/>
              </a:cxn>
              <a:cxn ang="0">
                <a:pos x="connsiteX38030" y="connsiteY38030"/>
              </a:cxn>
              <a:cxn ang="0">
                <a:pos x="connsiteX38031" y="connsiteY38031"/>
              </a:cxn>
              <a:cxn ang="0">
                <a:pos x="connsiteX38032" y="connsiteY38032"/>
              </a:cxn>
              <a:cxn ang="0">
                <a:pos x="connsiteX38033" y="connsiteY38033"/>
              </a:cxn>
              <a:cxn ang="0">
                <a:pos x="connsiteX38034" y="connsiteY38034"/>
              </a:cxn>
              <a:cxn ang="0">
                <a:pos x="connsiteX38035" y="connsiteY38035"/>
              </a:cxn>
              <a:cxn ang="0">
                <a:pos x="connsiteX38036" y="connsiteY38036"/>
              </a:cxn>
              <a:cxn ang="0">
                <a:pos x="connsiteX38037" y="connsiteY38037"/>
              </a:cxn>
              <a:cxn ang="0">
                <a:pos x="connsiteX38038" y="connsiteY38038"/>
              </a:cxn>
              <a:cxn ang="0">
                <a:pos x="connsiteX38039" y="connsiteY38039"/>
              </a:cxn>
              <a:cxn ang="0">
                <a:pos x="connsiteX38040" y="connsiteY38040"/>
              </a:cxn>
              <a:cxn ang="0">
                <a:pos x="connsiteX38041" y="connsiteY38041"/>
              </a:cxn>
              <a:cxn ang="0">
                <a:pos x="connsiteX38042" y="connsiteY38042"/>
              </a:cxn>
              <a:cxn ang="0">
                <a:pos x="connsiteX38043" y="connsiteY38043"/>
              </a:cxn>
              <a:cxn ang="0">
                <a:pos x="connsiteX38044" y="connsiteY38044"/>
              </a:cxn>
              <a:cxn ang="0">
                <a:pos x="connsiteX38045" y="connsiteY38045"/>
              </a:cxn>
              <a:cxn ang="0">
                <a:pos x="connsiteX38046" y="connsiteY38046"/>
              </a:cxn>
              <a:cxn ang="0">
                <a:pos x="connsiteX38047" y="connsiteY38047"/>
              </a:cxn>
              <a:cxn ang="0">
                <a:pos x="connsiteX38048" y="connsiteY38048"/>
              </a:cxn>
              <a:cxn ang="0">
                <a:pos x="connsiteX38049" y="connsiteY38049"/>
              </a:cxn>
              <a:cxn ang="0">
                <a:pos x="connsiteX38050" y="connsiteY38050"/>
              </a:cxn>
              <a:cxn ang="0">
                <a:pos x="connsiteX38051" y="connsiteY38051"/>
              </a:cxn>
              <a:cxn ang="0">
                <a:pos x="connsiteX38052" y="connsiteY38052"/>
              </a:cxn>
              <a:cxn ang="0">
                <a:pos x="connsiteX38053" y="connsiteY38053"/>
              </a:cxn>
              <a:cxn ang="0">
                <a:pos x="connsiteX38054" y="connsiteY38054"/>
              </a:cxn>
              <a:cxn ang="0">
                <a:pos x="connsiteX38055" y="connsiteY38055"/>
              </a:cxn>
              <a:cxn ang="0">
                <a:pos x="connsiteX38056" y="connsiteY38056"/>
              </a:cxn>
              <a:cxn ang="0">
                <a:pos x="connsiteX38057" y="connsiteY38057"/>
              </a:cxn>
              <a:cxn ang="0">
                <a:pos x="connsiteX38058" y="connsiteY38058"/>
              </a:cxn>
              <a:cxn ang="0">
                <a:pos x="connsiteX38059" y="connsiteY38059"/>
              </a:cxn>
              <a:cxn ang="0">
                <a:pos x="connsiteX38060" y="connsiteY38060"/>
              </a:cxn>
              <a:cxn ang="0">
                <a:pos x="connsiteX38061" y="connsiteY38061"/>
              </a:cxn>
              <a:cxn ang="0">
                <a:pos x="connsiteX38062" y="connsiteY38062"/>
              </a:cxn>
              <a:cxn ang="0">
                <a:pos x="connsiteX38063" y="connsiteY38063"/>
              </a:cxn>
              <a:cxn ang="0">
                <a:pos x="connsiteX38064" y="connsiteY38064"/>
              </a:cxn>
              <a:cxn ang="0">
                <a:pos x="connsiteX38065" y="connsiteY38065"/>
              </a:cxn>
              <a:cxn ang="0">
                <a:pos x="connsiteX38066" y="connsiteY38066"/>
              </a:cxn>
              <a:cxn ang="0">
                <a:pos x="connsiteX38067" y="connsiteY38067"/>
              </a:cxn>
              <a:cxn ang="0">
                <a:pos x="connsiteX38068" y="connsiteY38068"/>
              </a:cxn>
              <a:cxn ang="0">
                <a:pos x="connsiteX38069" y="connsiteY38069"/>
              </a:cxn>
              <a:cxn ang="0">
                <a:pos x="connsiteX38070" y="connsiteY38070"/>
              </a:cxn>
              <a:cxn ang="0">
                <a:pos x="connsiteX38071" y="connsiteY38071"/>
              </a:cxn>
              <a:cxn ang="0">
                <a:pos x="connsiteX38072" y="connsiteY38072"/>
              </a:cxn>
              <a:cxn ang="0">
                <a:pos x="connsiteX38073" y="connsiteY38073"/>
              </a:cxn>
              <a:cxn ang="0">
                <a:pos x="connsiteX38074" y="connsiteY38074"/>
              </a:cxn>
              <a:cxn ang="0">
                <a:pos x="connsiteX38075" y="connsiteY38075"/>
              </a:cxn>
              <a:cxn ang="0">
                <a:pos x="connsiteX38076" y="connsiteY38076"/>
              </a:cxn>
              <a:cxn ang="0">
                <a:pos x="connsiteX38077" y="connsiteY38077"/>
              </a:cxn>
              <a:cxn ang="0">
                <a:pos x="connsiteX38078" y="connsiteY38078"/>
              </a:cxn>
              <a:cxn ang="0">
                <a:pos x="connsiteX38079" y="connsiteY38079"/>
              </a:cxn>
              <a:cxn ang="0">
                <a:pos x="connsiteX38080" y="connsiteY38080"/>
              </a:cxn>
              <a:cxn ang="0">
                <a:pos x="connsiteX38081" y="connsiteY38081"/>
              </a:cxn>
              <a:cxn ang="0">
                <a:pos x="connsiteX38082" y="connsiteY38082"/>
              </a:cxn>
              <a:cxn ang="0">
                <a:pos x="connsiteX38083" y="connsiteY38083"/>
              </a:cxn>
              <a:cxn ang="0">
                <a:pos x="connsiteX38084" y="connsiteY38084"/>
              </a:cxn>
              <a:cxn ang="0">
                <a:pos x="connsiteX38085" y="connsiteY38085"/>
              </a:cxn>
              <a:cxn ang="0">
                <a:pos x="connsiteX38086" y="connsiteY38086"/>
              </a:cxn>
              <a:cxn ang="0">
                <a:pos x="connsiteX38087" y="connsiteY38087"/>
              </a:cxn>
              <a:cxn ang="0">
                <a:pos x="connsiteX38088" y="connsiteY38088"/>
              </a:cxn>
              <a:cxn ang="0">
                <a:pos x="connsiteX38089" y="connsiteY38089"/>
              </a:cxn>
              <a:cxn ang="0">
                <a:pos x="connsiteX38090" y="connsiteY38090"/>
              </a:cxn>
              <a:cxn ang="0">
                <a:pos x="connsiteX38091" y="connsiteY38091"/>
              </a:cxn>
              <a:cxn ang="0">
                <a:pos x="connsiteX38092" y="connsiteY38092"/>
              </a:cxn>
              <a:cxn ang="0">
                <a:pos x="connsiteX38093" y="connsiteY38093"/>
              </a:cxn>
              <a:cxn ang="0">
                <a:pos x="connsiteX38094" y="connsiteY38094"/>
              </a:cxn>
              <a:cxn ang="0">
                <a:pos x="connsiteX38095" y="connsiteY38095"/>
              </a:cxn>
              <a:cxn ang="0">
                <a:pos x="connsiteX38096" y="connsiteY38096"/>
              </a:cxn>
              <a:cxn ang="0">
                <a:pos x="connsiteX38097" y="connsiteY38097"/>
              </a:cxn>
              <a:cxn ang="0">
                <a:pos x="connsiteX38098" y="connsiteY38098"/>
              </a:cxn>
              <a:cxn ang="0">
                <a:pos x="connsiteX38099" y="connsiteY38099"/>
              </a:cxn>
              <a:cxn ang="0">
                <a:pos x="connsiteX38100" y="connsiteY38100"/>
              </a:cxn>
              <a:cxn ang="0">
                <a:pos x="connsiteX38101" y="connsiteY38101"/>
              </a:cxn>
              <a:cxn ang="0">
                <a:pos x="connsiteX38102" y="connsiteY38102"/>
              </a:cxn>
              <a:cxn ang="0">
                <a:pos x="connsiteX38103" y="connsiteY38103"/>
              </a:cxn>
              <a:cxn ang="0">
                <a:pos x="connsiteX38104" y="connsiteY38104"/>
              </a:cxn>
              <a:cxn ang="0">
                <a:pos x="connsiteX38105" y="connsiteY38105"/>
              </a:cxn>
              <a:cxn ang="0">
                <a:pos x="connsiteX38106" y="connsiteY38106"/>
              </a:cxn>
              <a:cxn ang="0">
                <a:pos x="connsiteX38107" y="connsiteY38107"/>
              </a:cxn>
              <a:cxn ang="0">
                <a:pos x="connsiteX38108" y="connsiteY38108"/>
              </a:cxn>
              <a:cxn ang="0">
                <a:pos x="connsiteX38109" y="connsiteY38109"/>
              </a:cxn>
              <a:cxn ang="0">
                <a:pos x="connsiteX38110" y="connsiteY38110"/>
              </a:cxn>
              <a:cxn ang="0">
                <a:pos x="connsiteX38111" y="connsiteY38111"/>
              </a:cxn>
              <a:cxn ang="0">
                <a:pos x="connsiteX38112" y="connsiteY38112"/>
              </a:cxn>
              <a:cxn ang="0">
                <a:pos x="connsiteX38113" y="connsiteY38113"/>
              </a:cxn>
              <a:cxn ang="0">
                <a:pos x="connsiteX38114" y="connsiteY38114"/>
              </a:cxn>
              <a:cxn ang="0">
                <a:pos x="connsiteX38115" y="connsiteY38115"/>
              </a:cxn>
              <a:cxn ang="0">
                <a:pos x="connsiteX38116" y="connsiteY38116"/>
              </a:cxn>
              <a:cxn ang="0">
                <a:pos x="connsiteX38117" y="connsiteY38117"/>
              </a:cxn>
              <a:cxn ang="0">
                <a:pos x="connsiteX38118" y="connsiteY38118"/>
              </a:cxn>
              <a:cxn ang="0">
                <a:pos x="connsiteX38119" y="connsiteY38119"/>
              </a:cxn>
              <a:cxn ang="0">
                <a:pos x="connsiteX38120" y="connsiteY38120"/>
              </a:cxn>
              <a:cxn ang="0">
                <a:pos x="connsiteX38121" y="connsiteY38121"/>
              </a:cxn>
              <a:cxn ang="0">
                <a:pos x="connsiteX38122" y="connsiteY38122"/>
              </a:cxn>
              <a:cxn ang="0">
                <a:pos x="connsiteX38123" y="connsiteY38123"/>
              </a:cxn>
              <a:cxn ang="0">
                <a:pos x="connsiteX38124" y="connsiteY38124"/>
              </a:cxn>
              <a:cxn ang="0">
                <a:pos x="connsiteX38125" y="connsiteY38125"/>
              </a:cxn>
              <a:cxn ang="0">
                <a:pos x="connsiteX38126" y="connsiteY38126"/>
              </a:cxn>
              <a:cxn ang="0">
                <a:pos x="connsiteX38127" y="connsiteY38127"/>
              </a:cxn>
              <a:cxn ang="0">
                <a:pos x="connsiteX38128" y="connsiteY38128"/>
              </a:cxn>
              <a:cxn ang="0">
                <a:pos x="connsiteX38129" y="connsiteY38129"/>
              </a:cxn>
              <a:cxn ang="0">
                <a:pos x="connsiteX38130" y="connsiteY38130"/>
              </a:cxn>
              <a:cxn ang="0">
                <a:pos x="connsiteX38131" y="connsiteY38131"/>
              </a:cxn>
              <a:cxn ang="0">
                <a:pos x="connsiteX38132" y="connsiteY38132"/>
              </a:cxn>
              <a:cxn ang="0">
                <a:pos x="connsiteX38133" y="connsiteY38133"/>
              </a:cxn>
              <a:cxn ang="0">
                <a:pos x="connsiteX38134" y="connsiteY38134"/>
              </a:cxn>
              <a:cxn ang="0">
                <a:pos x="connsiteX38135" y="connsiteY38135"/>
              </a:cxn>
              <a:cxn ang="0">
                <a:pos x="connsiteX38136" y="connsiteY38136"/>
              </a:cxn>
              <a:cxn ang="0">
                <a:pos x="connsiteX38137" y="connsiteY38137"/>
              </a:cxn>
              <a:cxn ang="0">
                <a:pos x="connsiteX38138" y="connsiteY38138"/>
              </a:cxn>
              <a:cxn ang="0">
                <a:pos x="connsiteX38139" y="connsiteY38139"/>
              </a:cxn>
              <a:cxn ang="0">
                <a:pos x="connsiteX38140" y="connsiteY38140"/>
              </a:cxn>
              <a:cxn ang="0">
                <a:pos x="connsiteX38141" y="connsiteY38141"/>
              </a:cxn>
              <a:cxn ang="0">
                <a:pos x="connsiteX38142" y="connsiteY38142"/>
              </a:cxn>
              <a:cxn ang="0">
                <a:pos x="connsiteX38143" y="connsiteY38143"/>
              </a:cxn>
              <a:cxn ang="0">
                <a:pos x="connsiteX38144" y="connsiteY38144"/>
              </a:cxn>
              <a:cxn ang="0">
                <a:pos x="connsiteX38145" y="connsiteY38145"/>
              </a:cxn>
              <a:cxn ang="0">
                <a:pos x="connsiteX38146" y="connsiteY38146"/>
              </a:cxn>
              <a:cxn ang="0">
                <a:pos x="connsiteX38147" y="connsiteY38147"/>
              </a:cxn>
              <a:cxn ang="0">
                <a:pos x="connsiteX38148" y="connsiteY38148"/>
              </a:cxn>
              <a:cxn ang="0">
                <a:pos x="connsiteX38149" y="connsiteY38149"/>
              </a:cxn>
              <a:cxn ang="0">
                <a:pos x="connsiteX38150" y="connsiteY38150"/>
              </a:cxn>
              <a:cxn ang="0">
                <a:pos x="connsiteX38151" y="connsiteY38151"/>
              </a:cxn>
              <a:cxn ang="0">
                <a:pos x="connsiteX38152" y="connsiteY38152"/>
              </a:cxn>
              <a:cxn ang="0">
                <a:pos x="connsiteX38153" y="connsiteY38153"/>
              </a:cxn>
              <a:cxn ang="0">
                <a:pos x="connsiteX38154" y="connsiteY38154"/>
              </a:cxn>
              <a:cxn ang="0">
                <a:pos x="connsiteX38155" y="connsiteY38155"/>
              </a:cxn>
              <a:cxn ang="0">
                <a:pos x="connsiteX38156" y="connsiteY38156"/>
              </a:cxn>
              <a:cxn ang="0">
                <a:pos x="connsiteX38157" y="connsiteY38157"/>
              </a:cxn>
              <a:cxn ang="0">
                <a:pos x="connsiteX38158" y="connsiteY38158"/>
              </a:cxn>
              <a:cxn ang="0">
                <a:pos x="connsiteX38159" y="connsiteY38159"/>
              </a:cxn>
              <a:cxn ang="0">
                <a:pos x="connsiteX38160" y="connsiteY38160"/>
              </a:cxn>
              <a:cxn ang="0">
                <a:pos x="connsiteX38161" y="connsiteY38161"/>
              </a:cxn>
              <a:cxn ang="0">
                <a:pos x="connsiteX38162" y="connsiteY38162"/>
              </a:cxn>
              <a:cxn ang="0">
                <a:pos x="connsiteX38163" y="connsiteY38163"/>
              </a:cxn>
              <a:cxn ang="0">
                <a:pos x="connsiteX38164" y="connsiteY38164"/>
              </a:cxn>
              <a:cxn ang="0">
                <a:pos x="connsiteX38165" y="connsiteY38165"/>
              </a:cxn>
              <a:cxn ang="0">
                <a:pos x="connsiteX38166" y="connsiteY38166"/>
              </a:cxn>
              <a:cxn ang="0">
                <a:pos x="connsiteX38167" y="connsiteY38167"/>
              </a:cxn>
              <a:cxn ang="0">
                <a:pos x="connsiteX38168" y="connsiteY38168"/>
              </a:cxn>
              <a:cxn ang="0">
                <a:pos x="connsiteX38169" y="connsiteY38169"/>
              </a:cxn>
              <a:cxn ang="0">
                <a:pos x="connsiteX38170" y="connsiteY38170"/>
              </a:cxn>
              <a:cxn ang="0">
                <a:pos x="connsiteX38171" y="connsiteY38171"/>
              </a:cxn>
              <a:cxn ang="0">
                <a:pos x="connsiteX38172" y="connsiteY38172"/>
              </a:cxn>
              <a:cxn ang="0">
                <a:pos x="connsiteX38173" y="connsiteY38173"/>
              </a:cxn>
              <a:cxn ang="0">
                <a:pos x="connsiteX38174" y="connsiteY38174"/>
              </a:cxn>
              <a:cxn ang="0">
                <a:pos x="connsiteX38175" y="connsiteY38175"/>
              </a:cxn>
              <a:cxn ang="0">
                <a:pos x="connsiteX38176" y="connsiteY38176"/>
              </a:cxn>
              <a:cxn ang="0">
                <a:pos x="connsiteX38177" y="connsiteY38177"/>
              </a:cxn>
              <a:cxn ang="0">
                <a:pos x="connsiteX38178" y="connsiteY38178"/>
              </a:cxn>
              <a:cxn ang="0">
                <a:pos x="connsiteX38179" y="connsiteY38179"/>
              </a:cxn>
              <a:cxn ang="0">
                <a:pos x="connsiteX38180" y="connsiteY38180"/>
              </a:cxn>
              <a:cxn ang="0">
                <a:pos x="connsiteX38181" y="connsiteY38181"/>
              </a:cxn>
              <a:cxn ang="0">
                <a:pos x="connsiteX38182" y="connsiteY38182"/>
              </a:cxn>
              <a:cxn ang="0">
                <a:pos x="connsiteX38183" y="connsiteY38183"/>
              </a:cxn>
              <a:cxn ang="0">
                <a:pos x="connsiteX38184" y="connsiteY38184"/>
              </a:cxn>
              <a:cxn ang="0">
                <a:pos x="connsiteX38185" y="connsiteY38185"/>
              </a:cxn>
              <a:cxn ang="0">
                <a:pos x="connsiteX38186" y="connsiteY38186"/>
              </a:cxn>
              <a:cxn ang="0">
                <a:pos x="connsiteX38187" y="connsiteY38187"/>
              </a:cxn>
              <a:cxn ang="0">
                <a:pos x="connsiteX38188" y="connsiteY38188"/>
              </a:cxn>
              <a:cxn ang="0">
                <a:pos x="connsiteX38189" y="connsiteY38189"/>
              </a:cxn>
              <a:cxn ang="0">
                <a:pos x="connsiteX38190" y="connsiteY38190"/>
              </a:cxn>
              <a:cxn ang="0">
                <a:pos x="connsiteX38191" y="connsiteY38191"/>
              </a:cxn>
              <a:cxn ang="0">
                <a:pos x="connsiteX38192" y="connsiteY38192"/>
              </a:cxn>
              <a:cxn ang="0">
                <a:pos x="connsiteX38193" y="connsiteY38193"/>
              </a:cxn>
              <a:cxn ang="0">
                <a:pos x="connsiteX38194" y="connsiteY38194"/>
              </a:cxn>
              <a:cxn ang="0">
                <a:pos x="connsiteX38195" y="connsiteY38195"/>
              </a:cxn>
              <a:cxn ang="0">
                <a:pos x="connsiteX38196" y="connsiteY38196"/>
              </a:cxn>
              <a:cxn ang="0">
                <a:pos x="connsiteX38197" y="connsiteY38197"/>
              </a:cxn>
              <a:cxn ang="0">
                <a:pos x="connsiteX38198" y="connsiteY38198"/>
              </a:cxn>
              <a:cxn ang="0">
                <a:pos x="connsiteX38199" y="connsiteY38199"/>
              </a:cxn>
              <a:cxn ang="0">
                <a:pos x="connsiteX38200" y="connsiteY38200"/>
              </a:cxn>
              <a:cxn ang="0">
                <a:pos x="connsiteX38201" y="connsiteY38201"/>
              </a:cxn>
              <a:cxn ang="0">
                <a:pos x="connsiteX38202" y="connsiteY38202"/>
              </a:cxn>
              <a:cxn ang="0">
                <a:pos x="connsiteX38203" y="connsiteY38203"/>
              </a:cxn>
              <a:cxn ang="0">
                <a:pos x="connsiteX38204" y="connsiteY38204"/>
              </a:cxn>
              <a:cxn ang="0">
                <a:pos x="connsiteX38205" y="connsiteY38205"/>
              </a:cxn>
              <a:cxn ang="0">
                <a:pos x="connsiteX38206" y="connsiteY38206"/>
              </a:cxn>
              <a:cxn ang="0">
                <a:pos x="connsiteX38207" y="connsiteY38207"/>
              </a:cxn>
              <a:cxn ang="0">
                <a:pos x="connsiteX38208" y="connsiteY38208"/>
              </a:cxn>
              <a:cxn ang="0">
                <a:pos x="connsiteX38209" y="connsiteY38209"/>
              </a:cxn>
              <a:cxn ang="0">
                <a:pos x="connsiteX38210" y="connsiteY38210"/>
              </a:cxn>
              <a:cxn ang="0">
                <a:pos x="connsiteX38211" y="connsiteY38211"/>
              </a:cxn>
              <a:cxn ang="0">
                <a:pos x="connsiteX38212" y="connsiteY38212"/>
              </a:cxn>
              <a:cxn ang="0">
                <a:pos x="connsiteX38213" y="connsiteY38213"/>
              </a:cxn>
              <a:cxn ang="0">
                <a:pos x="connsiteX38214" y="connsiteY38214"/>
              </a:cxn>
              <a:cxn ang="0">
                <a:pos x="connsiteX38215" y="connsiteY38215"/>
              </a:cxn>
              <a:cxn ang="0">
                <a:pos x="connsiteX38216" y="connsiteY38216"/>
              </a:cxn>
              <a:cxn ang="0">
                <a:pos x="connsiteX38217" y="connsiteY38217"/>
              </a:cxn>
              <a:cxn ang="0">
                <a:pos x="connsiteX38218" y="connsiteY38218"/>
              </a:cxn>
              <a:cxn ang="0">
                <a:pos x="connsiteX38219" y="connsiteY38219"/>
              </a:cxn>
              <a:cxn ang="0">
                <a:pos x="connsiteX38220" y="connsiteY38220"/>
              </a:cxn>
              <a:cxn ang="0">
                <a:pos x="connsiteX38221" y="connsiteY38221"/>
              </a:cxn>
              <a:cxn ang="0">
                <a:pos x="connsiteX38222" y="connsiteY38222"/>
              </a:cxn>
              <a:cxn ang="0">
                <a:pos x="connsiteX38223" y="connsiteY38223"/>
              </a:cxn>
              <a:cxn ang="0">
                <a:pos x="connsiteX38224" y="connsiteY38224"/>
              </a:cxn>
              <a:cxn ang="0">
                <a:pos x="connsiteX38225" y="connsiteY38225"/>
              </a:cxn>
              <a:cxn ang="0">
                <a:pos x="connsiteX38226" y="connsiteY38226"/>
              </a:cxn>
              <a:cxn ang="0">
                <a:pos x="connsiteX38227" y="connsiteY38227"/>
              </a:cxn>
              <a:cxn ang="0">
                <a:pos x="connsiteX38228" y="connsiteY38228"/>
              </a:cxn>
              <a:cxn ang="0">
                <a:pos x="connsiteX38229" y="connsiteY38229"/>
              </a:cxn>
              <a:cxn ang="0">
                <a:pos x="connsiteX38230" y="connsiteY38230"/>
              </a:cxn>
              <a:cxn ang="0">
                <a:pos x="connsiteX38231" y="connsiteY38231"/>
              </a:cxn>
              <a:cxn ang="0">
                <a:pos x="connsiteX38232" y="connsiteY38232"/>
              </a:cxn>
              <a:cxn ang="0">
                <a:pos x="connsiteX38233" y="connsiteY38233"/>
              </a:cxn>
              <a:cxn ang="0">
                <a:pos x="connsiteX38234" y="connsiteY38234"/>
              </a:cxn>
              <a:cxn ang="0">
                <a:pos x="connsiteX38235" y="connsiteY38235"/>
              </a:cxn>
              <a:cxn ang="0">
                <a:pos x="connsiteX38236" y="connsiteY38236"/>
              </a:cxn>
              <a:cxn ang="0">
                <a:pos x="connsiteX38237" y="connsiteY38237"/>
              </a:cxn>
              <a:cxn ang="0">
                <a:pos x="connsiteX38238" y="connsiteY38238"/>
              </a:cxn>
              <a:cxn ang="0">
                <a:pos x="connsiteX38239" y="connsiteY38239"/>
              </a:cxn>
              <a:cxn ang="0">
                <a:pos x="connsiteX38240" y="connsiteY38240"/>
              </a:cxn>
              <a:cxn ang="0">
                <a:pos x="connsiteX38241" y="connsiteY38241"/>
              </a:cxn>
              <a:cxn ang="0">
                <a:pos x="connsiteX38242" y="connsiteY38242"/>
              </a:cxn>
              <a:cxn ang="0">
                <a:pos x="connsiteX38243" y="connsiteY38243"/>
              </a:cxn>
              <a:cxn ang="0">
                <a:pos x="connsiteX38244" y="connsiteY38244"/>
              </a:cxn>
              <a:cxn ang="0">
                <a:pos x="connsiteX38245" y="connsiteY38245"/>
              </a:cxn>
              <a:cxn ang="0">
                <a:pos x="connsiteX38246" y="connsiteY38246"/>
              </a:cxn>
              <a:cxn ang="0">
                <a:pos x="connsiteX38247" y="connsiteY38247"/>
              </a:cxn>
              <a:cxn ang="0">
                <a:pos x="connsiteX38248" y="connsiteY38248"/>
              </a:cxn>
              <a:cxn ang="0">
                <a:pos x="connsiteX38249" y="connsiteY38249"/>
              </a:cxn>
              <a:cxn ang="0">
                <a:pos x="connsiteX38250" y="connsiteY38250"/>
              </a:cxn>
              <a:cxn ang="0">
                <a:pos x="connsiteX38251" y="connsiteY38251"/>
              </a:cxn>
              <a:cxn ang="0">
                <a:pos x="connsiteX38252" y="connsiteY38252"/>
              </a:cxn>
              <a:cxn ang="0">
                <a:pos x="connsiteX38253" y="connsiteY38253"/>
              </a:cxn>
              <a:cxn ang="0">
                <a:pos x="connsiteX38254" y="connsiteY38254"/>
              </a:cxn>
              <a:cxn ang="0">
                <a:pos x="connsiteX38255" y="connsiteY38255"/>
              </a:cxn>
              <a:cxn ang="0">
                <a:pos x="connsiteX38256" y="connsiteY38256"/>
              </a:cxn>
              <a:cxn ang="0">
                <a:pos x="connsiteX38257" y="connsiteY38257"/>
              </a:cxn>
              <a:cxn ang="0">
                <a:pos x="connsiteX38258" y="connsiteY38258"/>
              </a:cxn>
              <a:cxn ang="0">
                <a:pos x="connsiteX38259" y="connsiteY38259"/>
              </a:cxn>
              <a:cxn ang="0">
                <a:pos x="connsiteX38260" y="connsiteY38260"/>
              </a:cxn>
              <a:cxn ang="0">
                <a:pos x="connsiteX38261" y="connsiteY38261"/>
              </a:cxn>
              <a:cxn ang="0">
                <a:pos x="connsiteX38262" y="connsiteY38262"/>
              </a:cxn>
              <a:cxn ang="0">
                <a:pos x="connsiteX38263" y="connsiteY38263"/>
              </a:cxn>
              <a:cxn ang="0">
                <a:pos x="connsiteX38264" y="connsiteY38264"/>
              </a:cxn>
              <a:cxn ang="0">
                <a:pos x="connsiteX38265" y="connsiteY38265"/>
              </a:cxn>
              <a:cxn ang="0">
                <a:pos x="connsiteX38266" y="connsiteY38266"/>
              </a:cxn>
              <a:cxn ang="0">
                <a:pos x="connsiteX38267" y="connsiteY38267"/>
              </a:cxn>
              <a:cxn ang="0">
                <a:pos x="connsiteX38268" y="connsiteY38268"/>
              </a:cxn>
              <a:cxn ang="0">
                <a:pos x="connsiteX38269" y="connsiteY38269"/>
              </a:cxn>
              <a:cxn ang="0">
                <a:pos x="connsiteX38270" y="connsiteY38270"/>
              </a:cxn>
              <a:cxn ang="0">
                <a:pos x="connsiteX38271" y="connsiteY38271"/>
              </a:cxn>
              <a:cxn ang="0">
                <a:pos x="connsiteX38272" y="connsiteY38272"/>
              </a:cxn>
              <a:cxn ang="0">
                <a:pos x="connsiteX38273" y="connsiteY38273"/>
              </a:cxn>
              <a:cxn ang="0">
                <a:pos x="connsiteX38274" y="connsiteY38274"/>
              </a:cxn>
              <a:cxn ang="0">
                <a:pos x="connsiteX38275" y="connsiteY38275"/>
              </a:cxn>
              <a:cxn ang="0">
                <a:pos x="connsiteX38276" y="connsiteY38276"/>
              </a:cxn>
              <a:cxn ang="0">
                <a:pos x="connsiteX38277" y="connsiteY38277"/>
              </a:cxn>
              <a:cxn ang="0">
                <a:pos x="connsiteX38278" y="connsiteY38278"/>
              </a:cxn>
              <a:cxn ang="0">
                <a:pos x="connsiteX38279" y="connsiteY38279"/>
              </a:cxn>
              <a:cxn ang="0">
                <a:pos x="connsiteX38280" y="connsiteY38280"/>
              </a:cxn>
              <a:cxn ang="0">
                <a:pos x="connsiteX38281" y="connsiteY38281"/>
              </a:cxn>
              <a:cxn ang="0">
                <a:pos x="connsiteX38282" y="connsiteY38282"/>
              </a:cxn>
              <a:cxn ang="0">
                <a:pos x="connsiteX38283" y="connsiteY38283"/>
              </a:cxn>
              <a:cxn ang="0">
                <a:pos x="connsiteX38284" y="connsiteY38284"/>
              </a:cxn>
              <a:cxn ang="0">
                <a:pos x="connsiteX38285" y="connsiteY38285"/>
              </a:cxn>
              <a:cxn ang="0">
                <a:pos x="connsiteX38286" y="connsiteY38286"/>
              </a:cxn>
              <a:cxn ang="0">
                <a:pos x="connsiteX38287" y="connsiteY38287"/>
              </a:cxn>
              <a:cxn ang="0">
                <a:pos x="connsiteX38288" y="connsiteY38288"/>
              </a:cxn>
              <a:cxn ang="0">
                <a:pos x="connsiteX38289" y="connsiteY38289"/>
              </a:cxn>
              <a:cxn ang="0">
                <a:pos x="connsiteX38290" y="connsiteY38290"/>
              </a:cxn>
              <a:cxn ang="0">
                <a:pos x="connsiteX38291" y="connsiteY38291"/>
              </a:cxn>
              <a:cxn ang="0">
                <a:pos x="connsiteX38292" y="connsiteY38292"/>
              </a:cxn>
              <a:cxn ang="0">
                <a:pos x="connsiteX38293" y="connsiteY38293"/>
              </a:cxn>
              <a:cxn ang="0">
                <a:pos x="connsiteX38294" y="connsiteY38294"/>
              </a:cxn>
              <a:cxn ang="0">
                <a:pos x="connsiteX38295" y="connsiteY38295"/>
              </a:cxn>
              <a:cxn ang="0">
                <a:pos x="connsiteX38296" y="connsiteY38296"/>
              </a:cxn>
              <a:cxn ang="0">
                <a:pos x="connsiteX38297" y="connsiteY38297"/>
              </a:cxn>
              <a:cxn ang="0">
                <a:pos x="connsiteX38298" y="connsiteY38298"/>
              </a:cxn>
              <a:cxn ang="0">
                <a:pos x="connsiteX38299" y="connsiteY38299"/>
              </a:cxn>
              <a:cxn ang="0">
                <a:pos x="connsiteX38300" y="connsiteY38300"/>
              </a:cxn>
              <a:cxn ang="0">
                <a:pos x="connsiteX38301" y="connsiteY38301"/>
              </a:cxn>
              <a:cxn ang="0">
                <a:pos x="connsiteX38302" y="connsiteY38302"/>
              </a:cxn>
              <a:cxn ang="0">
                <a:pos x="connsiteX38303" y="connsiteY38303"/>
              </a:cxn>
              <a:cxn ang="0">
                <a:pos x="connsiteX38304" y="connsiteY38304"/>
              </a:cxn>
              <a:cxn ang="0">
                <a:pos x="connsiteX38305" y="connsiteY38305"/>
              </a:cxn>
              <a:cxn ang="0">
                <a:pos x="connsiteX38306" y="connsiteY38306"/>
              </a:cxn>
              <a:cxn ang="0">
                <a:pos x="connsiteX38307" y="connsiteY38307"/>
              </a:cxn>
              <a:cxn ang="0">
                <a:pos x="connsiteX38308" y="connsiteY38308"/>
              </a:cxn>
              <a:cxn ang="0">
                <a:pos x="connsiteX38309" y="connsiteY38309"/>
              </a:cxn>
              <a:cxn ang="0">
                <a:pos x="connsiteX38310" y="connsiteY38310"/>
              </a:cxn>
              <a:cxn ang="0">
                <a:pos x="connsiteX38311" y="connsiteY38311"/>
              </a:cxn>
              <a:cxn ang="0">
                <a:pos x="connsiteX38312" y="connsiteY38312"/>
              </a:cxn>
              <a:cxn ang="0">
                <a:pos x="connsiteX38313" y="connsiteY38313"/>
              </a:cxn>
              <a:cxn ang="0">
                <a:pos x="connsiteX38314" y="connsiteY38314"/>
              </a:cxn>
              <a:cxn ang="0">
                <a:pos x="connsiteX38315" y="connsiteY38315"/>
              </a:cxn>
              <a:cxn ang="0">
                <a:pos x="connsiteX38316" y="connsiteY38316"/>
              </a:cxn>
              <a:cxn ang="0">
                <a:pos x="connsiteX38317" y="connsiteY38317"/>
              </a:cxn>
              <a:cxn ang="0">
                <a:pos x="connsiteX38318" y="connsiteY38318"/>
              </a:cxn>
              <a:cxn ang="0">
                <a:pos x="connsiteX38319" y="connsiteY38319"/>
              </a:cxn>
              <a:cxn ang="0">
                <a:pos x="connsiteX38320" y="connsiteY38320"/>
              </a:cxn>
              <a:cxn ang="0">
                <a:pos x="connsiteX38321" y="connsiteY38321"/>
              </a:cxn>
              <a:cxn ang="0">
                <a:pos x="connsiteX38322" y="connsiteY38322"/>
              </a:cxn>
              <a:cxn ang="0">
                <a:pos x="connsiteX38323" y="connsiteY38323"/>
              </a:cxn>
              <a:cxn ang="0">
                <a:pos x="connsiteX38324" y="connsiteY38324"/>
              </a:cxn>
              <a:cxn ang="0">
                <a:pos x="connsiteX38325" y="connsiteY38325"/>
              </a:cxn>
              <a:cxn ang="0">
                <a:pos x="connsiteX38326" y="connsiteY38326"/>
              </a:cxn>
              <a:cxn ang="0">
                <a:pos x="connsiteX38327" y="connsiteY38327"/>
              </a:cxn>
              <a:cxn ang="0">
                <a:pos x="connsiteX38328" y="connsiteY38328"/>
              </a:cxn>
              <a:cxn ang="0">
                <a:pos x="connsiteX38329" y="connsiteY38329"/>
              </a:cxn>
              <a:cxn ang="0">
                <a:pos x="connsiteX38330" y="connsiteY38330"/>
              </a:cxn>
              <a:cxn ang="0">
                <a:pos x="connsiteX38331" y="connsiteY38331"/>
              </a:cxn>
              <a:cxn ang="0">
                <a:pos x="connsiteX38332" y="connsiteY38332"/>
              </a:cxn>
              <a:cxn ang="0">
                <a:pos x="connsiteX38333" y="connsiteY38333"/>
              </a:cxn>
              <a:cxn ang="0">
                <a:pos x="connsiteX38334" y="connsiteY38334"/>
              </a:cxn>
              <a:cxn ang="0">
                <a:pos x="connsiteX38335" y="connsiteY38335"/>
              </a:cxn>
              <a:cxn ang="0">
                <a:pos x="connsiteX38336" y="connsiteY38336"/>
              </a:cxn>
              <a:cxn ang="0">
                <a:pos x="connsiteX38337" y="connsiteY38337"/>
              </a:cxn>
              <a:cxn ang="0">
                <a:pos x="connsiteX38338" y="connsiteY38338"/>
              </a:cxn>
              <a:cxn ang="0">
                <a:pos x="connsiteX38339" y="connsiteY38339"/>
              </a:cxn>
              <a:cxn ang="0">
                <a:pos x="connsiteX38340" y="connsiteY38340"/>
              </a:cxn>
              <a:cxn ang="0">
                <a:pos x="connsiteX38341" y="connsiteY38341"/>
              </a:cxn>
              <a:cxn ang="0">
                <a:pos x="connsiteX38342" y="connsiteY38342"/>
              </a:cxn>
              <a:cxn ang="0">
                <a:pos x="connsiteX38343" y="connsiteY38343"/>
              </a:cxn>
              <a:cxn ang="0">
                <a:pos x="connsiteX38344" y="connsiteY38344"/>
              </a:cxn>
              <a:cxn ang="0">
                <a:pos x="connsiteX38345" y="connsiteY38345"/>
              </a:cxn>
              <a:cxn ang="0">
                <a:pos x="connsiteX38346" y="connsiteY38346"/>
              </a:cxn>
              <a:cxn ang="0">
                <a:pos x="connsiteX38347" y="connsiteY38347"/>
              </a:cxn>
              <a:cxn ang="0">
                <a:pos x="connsiteX38348" y="connsiteY38348"/>
              </a:cxn>
              <a:cxn ang="0">
                <a:pos x="connsiteX38349" y="connsiteY38349"/>
              </a:cxn>
              <a:cxn ang="0">
                <a:pos x="connsiteX38350" y="connsiteY38350"/>
              </a:cxn>
              <a:cxn ang="0">
                <a:pos x="connsiteX38351" y="connsiteY38351"/>
              </a:cxn>
              <a:cxn ang="0">
                <a:pos x="connsiteX38352" y="connsiteY38352"/>
              </a:cxn>
              <a:cxn ang="0">
                <a:pos x="connsiteX38353" y="connsiteY38353"/>
              </a:cxn>
              <a:cxn ang="0">
                <a:pos x="connsiteX38354" y="connsiteY38354"/>
              </a:cxn>
              <a:cxn ang="0">
                <a:pos x="connsiteX38355" y="connsiteY38355"/>
              </a:cxn>
              <a:cxn ang="0">
                <a:pos x="connsiteX38356" y="connsiteY38356"/>
              </a:cxn>
              <a:cxn ang="0">
                <a:pos x="connsiteX38357" y="connsiteY38357"/>
              </a:cxn>
              <a:cxn ang="0">
                <a:pos x="connsiteX38358" y="connsiteY38358"/>
              </a:cxn>
              <a:cxn ang="0">
                <a:pos x="connsiteX38359" y="connsiteY38359"/>
              </a:cxn>
              <a:cxn ang="0">
                <a:pos x="connsiteX38360" y="connsiteY38360"/>
              </a:cxn>
              <a:cxn ang="0">
                <a:pos x="connsiteX38361" y="connsiteY38361"/>
              </a:cxn>
              <a:cxn ang="0">
                <a:pos x="connsiteX38362" y="connsiteY38362"/>
              </a:cxn>
              <a:cxn ang="0">
                <a:pos x="connsiteX38363" y="connsiteY38363"/>
              </a:cxn>
              <a:cxn ang="0">
                <a:pos x="connsiteX38364" y="connsiteY38364"/>
              </a:cxn>
              <a:cxn ang="0">
                <a:pos x="connsiteX38365" y="connsiteY38365"/>
              </a:cxn>
              <a:cxn ang="0">
                <a:pos x="connsiteX38366" y="connsiteY38366"/>
              </a:cxn>
              <a:cxn ang="0">
                <a:pos x="connsiteX38367" y="connsiteY38367"/>
              </a:cxn>
              <a:cxn ang="0">
                <a:pos x="connsiteX38368" y="connsiteY38368"/>
              </a:cxn>
              <a:cxn ang="0">
                <a:pos x="connsiteX38369" y="connsiteY38369"/>
              </a:cxn>
              <a:cxn ang="0">
                <a:pos x="connsiteX38370" y="connsiteY38370"/>
              </a:cxn>
              <a:cxn ang="0">
                <a:pos x="connsiteX38371" y="connsiteY38371"/>
              </a:cxn>
              <a:cxn ang="0">
                <a:pos x="connsiteX38372" y="connsiteY38372"/>
              </a:cxn>
              <a:cxn ang="0">
                <a:pos x="connsiteX38373" y="connsiteY38373"/>
              </a:cxn>
              <a:cxn ang="0">
                <a:pos x="connsiteX38374" y="connsiteY38374"/>
              </a:cxn>
              <a:cxn ang="0">
                <a:pos x="connsiteX38375" y="connsiteY38375"/>
              </a:cxn>
              <a:cxn ang="0">
                <a:pos x="connsiteX38376" y="connsiteY38376"/>
              </a:cxn>
              <a:cxn ang="0">
                <a:pos x="connsiteX38377" y="connsiteY38377"/>
              </a:cxn>
              <a:cxn ang="0">
                <a:pos x="connsiteX38378" y="connsiteY38378"/>
              </a:cxn>
              <a:cxn ang="0">
                <a:pos x="connsiteX38379" y="connsiteY38379"/>
              </a:cxn>
              <a:cxn ang="0">
                <a:pos x="connsiteX38380" y="connsiteY38380"/>
              </a:cxn>
              <a:cxn ang="0">
                <a:pos x="connsiteX38381" y="connsiteY38381"/>
              </a:cxn>
              <a:cxn ang="0">
                <a:pos x="connsiteX38382" y="connsiteY38382"/>
              </a:cxn>
              <a:cxn ang="0">
                <a:pos x="connsiteX38383" y="connsiteY38383"/>
              </a:cxn>
              <a:cxn ang="0">
                <a:pos x="connsiteX38384" y="connsiteY38384"/>
              </a:cxn>
              <a:cxn ang="0">
                <a:pos x="connsiteX38385" y="connsiteY38385"/>
              </a:cxn>
              <a:cxn ang="0">
                <a:pos x="connsiteX38386" y="connsiteY38386"/>
              </a:cxn>
              <a:cxn ang="0">
                <a:pos x="connsiteX38387" y="connsiteY38387"/>
              </a:cxn>
              <a:cxn ang="0">
                <a:pos x="connsiteX38388" y="connsiteY38388"/>
              </a:cxn>
              <a:cxn ang="0">
                <a:pos x="connsiteX38389" y="connsiteY38389"/>
              </a:cxn>
              <a:cxn ang="0">
                <a:pos x="connsiteX38390" y="connsiteY38390"/>
              </a:cxn>
              <a:cxn ang="0">
                <a:pos x="connsiteX38391" y="connsiteY38391"/>
              </a:cxn>
              <a:cxn ang="0">
                <a:pos x="connsiteX38392" y="connsiteY38392"/>
              </a:cxn>
              <a:cxn ang="0">
                <a:pos x="connsiteX38393" y="connsiteY38393"/>
              </a:cxn>
              <a:cxn ang="0">
                <a:pos x="connsiteX38394" y="connsiteY38394"/>
              </a:cxn>
              <a:cxn ang="0">
                <a:pos x="connsiteX38395" y="connsiteY38395"/>
              </a:cxn>
              <a:cxn ang="0">
                <a:pos x="connsiteX38396" y="connsiteY38396"/>
              </a:cxn>
              <a:cxn ang="0">
                <a:pos x="connsiteX38397" y="connsiteY38397"/>
              </a:cxn>
              <a:cxn ang="0">
                <a:pos x="connsiteX38398" y="connsiteY38398"/>
              </a:cxn>
              <a:cxn ang="0">
                <a:pos x="connsiteX38399" y="connsiteY38399"/>
              </a:cxn>
              <a:cxn ang="0">
                <a:pos x="connsiteX38400" y="connsiteY38400"/>
              </a:cxn>
              <a:cxn ang="0">
                <a:pos x="connsiteX38401" y="connsiteY38401"/>
              </a:cxn>
              <a:cxn ang="0">
                <a:pos x="connsiteX38402" y="connsiteY38402"/>
              </a:cxn>
              <a:cxn ang="0">
                <a:pos x="connsiteX38403" y="connsiteY38403"/>
              </a:cxn>
              <a:cxn ang="0">
                <a:pos x="connsiteX38404" y="connsiteY38404"/>
              </a:cxn>
              <a:cxn ang="0">
                <a:pos x="connsiteX38405" y="connsiteY38405"/>
              </a:cxn>
              <a:cxn ang="0">
                <a:pos x="connsiteX38406" y="connsiteY38406"/>
              </a:cxn>
              <a:cxn ang="0">
                <a:pos x="connsiteX38407" y="connsiteY38407"/>
              </a:cxn>
              <a:cxn ang="0">
                <a:pos x="connsiteX38408" y="connsiteY38408"/>
              </a:cxn>
              <a:cxn ang="0">
                <a:pos x="connsiteX38409" y="connsiteY38409"/>
              </a:cxn>
              <a:cxn ang="0">
                <a:pos x="connsiteX38410" y="connsiteY38410"/>
              </a:cxn>
              <a:cxn ang="0">
                <a:pos x="connsiteX38411" y="connsiteY38411"/>
              </a:cxn>
              <a:cxn ang="0">
                <a:pos x="connsiteX38412" y="connsiteY38412"/>
              </a:cxn>
              <a:cxn ang="0">
                <a:pos x="connsiteX38413" y="connsiteY38413"/>
              </a:cxn>
              <a:cxn ang="0">
                <a:pos x="connsiteX38414" y="connsiteY38414"/>
              </a:cxn>
              <a:cxn ang="0">
                <a:pos x="connsiteX38415" y="connsiteY38415"/>
              </a:cxn>
              <a:cxn ang="0">
                <a:pos x="connsiteX38416" y="connsiteY38416"/>
              </a:cxn>
              <a:cxn ang="0">
                <a:pos x="connsiteX38417" y="connsiteY38417"/>
              </a:cxn>
              <a:cxn ang="0">
                <a:pos x="connsiteX38418" y="connsiteY38418"/>
              </a:cxn>
              <a:cxn ang="0">
                <a:pos x="connsiteX38419" y="connsiteY38419"/>
              </a:cxn>
              <a:cxn ang="0">
                <a:pos x="connsiteX38420" y="connsiteY38420"/>
              </a:cxn>
              <a:cxn ang="0">
                <a:pos x="connsiteX38421" y="connsiteY38421"/>
              </a:cxn>
              <a:cxn ang="0">
                <a:pos x="connsiteX38422" y="connsiteY38422"/>
              </a:cxn>
              <a:cxn ang="0">
                <a:pos x="connsiteX38423" y="connsiteY38423"/>
              </a:cxn>
              <a:cxn ang="0">
                <a:pos x="connsiteX38424" y="connsiteY38424"/>
              </a:cxn>
              <a:cxn ang="0">
                <a:pos x="connsiteX38425" y="connsiteY38425"/>
              </a:cxn>
              <a:cxn ang="0">
                <a:pos x="connsiteX38426" y="connsiteY38426"/>
              </a:cxn>
              <a:cxn ang="0">
                <a:pos x="connsiteX38427" y="connsiteY38427"/>
              </a:cxn>
              <a:cxn ang="0">
                <a:pos x="connsiteX38428" y="connsiteY38428"/>
              </a:cxn>
              <a:cxn ang="0">
                <a:pos x="connsiteX38429" y="connsiteY38429"/>
              </a:cxn>
              <a:cxn ang="0">
                <a:pos x="connsiteX38430" y="connsiteY38430"/>
              </a:cxn>
              <a:cxn ang="0">
                <a:pos x="connsiteX38431" y="connsiteY38431"/>
              </a:cxn>
              <a:cxn ang="0">
                <a:pos x="connsiteX38432" y="connsiteY38432"/>
              </a:cxn>
              <a:cxn ang="0">
                <a:pos x="connsiteX38433" y="connsiteY38433"/>
              </a:cxn>
              <a:cxn ang="0">
                <a:pos x="connsiteX38434" y="connsiteY38434"/>
              </a:cxn>
              <a:cxn ang="0">
                <a:pos x="connsiteX38435" y="connsiteY38435"/>
              </a:cxn>
              <a:cxn ang="0">
                <a:pos x="connsiteX38436" y="connsiteY38436"/>
              </a:cxn>
              <a:cxn ang="0">
                <a:pos x="connsiteX38437" y="connsiteY38437"/>
              </a:cxn>
              <a:cxn ang="0">
                <a:pos x="connsiteX38438" y="connsiteY38438"/>
              </a:cxn>
              <a:cxn ang="0">
                <a:pos x="connsiteX38439" y="connsiteY38439"/>
              </a:cxn>
              <a:cxn ang="0">
                <a:pos x="connsiteX38440" y="connsiteY38440"/>
              </a:cxn>
              <a:cxn ang="0">
                <a:pos x="connsiteX38441" y="connsiteY38441"/>
              </a:cxn>
              <a:cxn ang="0">
                <a:pos x="connsiteX38442" y="connsiteY38442"/>
              </a:cxn>
              <a:cxn ang="0">
                <a:pos x="connsiteX38443" y="connsiteY38443"/>
              </a:cxn>
              <a:cxn ang="0">
                <a:pos x="connsiteX38444" y="connsiteY38444"/>
              </a:cxn>
              <a:cxn ang="0">
                <a:pos x="connsiteX38445" y="connsiteY38445"/>
              </a:cxn>
              <a:cxn ang="0">
                <a:pos x="connsiteX38446" y="connsiteY38446"/>
              </a:cxn>
              <a:cxn ang="0">
                <a:pos x="connsiteX38447" y="connsiteY38447"/>
              </a:cxn>
              <a:cxn ang="0">
                <a:pos x="connsiteX38448" y="connsiteY38448"/>
              </a:cxn>
              <a:cxn ang="0">
                <a:pos x="connsiteX38449" y="connsiteY38449"/>
              </a:cxn>
              <a:cxn ang="0">
                <a:pos x="connsiteX38450" y="connsiteY38450"/>
              </a:cxn>
              <a:cxn ang="0">
                <a:pos x="connsiteX38451" y="connsiteY38451"/>
              </a:cxn>
              <a:cxn ang="0">
                <a:pos x="connsiteX38452" y="connsiteY38452"/>
              </a:cxn>
              <a:cxn ang="0">
                <a:pos x="connsiteX38453" y="connsiteY38453"/>
              </a:cxn>
              <a:cxn ang="0">
                <a:pos x="connsiteX38454" y="connsiteY38454"/>
              </a:cxn>
              <a:cxn ang="0">
                <a:pos x="connsiteX38455" y="connsiteY38455"/>
              </a:cxn>
              <a:cxn ang="0">
                <a:pos x="connsiteX38456" y="connsiteY38456"/>
              </a:cxn>
              <a:cxn ang="0">
                <a:pos x="connsiteX38457" y="connsiteY38457"/>
              </a:cxn>
              <a:cxn ang="0">
                <a:pos x="connsiteX38458" y="connsiteY38458"/>
              </a:cxn>
              <a:cxn ang="0">
                <a:pos x="connsiteX38459" y="connsiteY38459"/>
              </a:cxn>
              <a:cxn ang="0">
                <a:pos x="connsiteX38460" y="connsiteY38460"/>
              </a:cxn>
              <a:cxn ang="0">
                <a:pos x="connsiteX38461" y="connsiteY38461"/>
              </a:cxn>
              <a:cxn ang="0">
                <a:pos x="connsiteX38462" y="connsiteY38462"/>
              </a:cxn>
              <a:cxn ang="0">
                <a:pos x="connsiteX38463" y="connsiteY38463"/>
              </a:cxn>
              <a:cxn ang="0">
                <a:pos x="connsiteX38464" y="connsiteY38464"/>
              </a:cxn>
              <a:cxn ang="0">
                <a:pos x="connsiteX38465" y="connsiteY38465"/>
              </a:cxn>
              <a:cxn ang="0">
                <a:pos x="connsiteX38466" y="connsiteY38466"/>
              </a:cxn>
              <a:cxn ang="0">
                <a:pos x="connsiteX38467" y="connsiteY38467"/>
              </a:cxn>
              <a:cxn ang="0">
                <a:pos x="connsiteX38468" y="connsiteY38468"/>
              </a:cxn>
              <a:cxn ang="0">
                <a:pos x="connsiteX38469" y="connsiteY38469"/>
              </a:cxn>
              <a:cxn ang="0">
                <a:pos x="connsiteX38470" y="connsiteY38470"/>
              </a:cxn>
              <a:cxn ang="0">
                <a:pos x="connsiteX38471" y="connsiteY38471"/>
              </a:cxn>
              <a:cxn ang="0">
                <a:pos x="connsiteX38472" y="connsiteY38472"/>
              </a:cxn>
              <a:cxn ang="0">
                <a:pos x="connsiteX38473" y="connsiteY38473"/>
              </a:cxn>
              <a:cxn ang="0">
                <a:pos x="connsiteX38474" y="connsiteY38474"/>
              </a:cxn>
              <a:cxn ang="0">
                <a:pos x="connsiteX38475" y="connsiteY38475"/>
              </a:cxn>
              <a:cxn ang="0">
                <a:pos x="connsiteX38476" y="connsiteY38476"/>
              </a:cxn>
              <a:cxn ang="0">
                <a:pos x="connsiteX38477" y="connsiteY38477"/>
              </a:cxn>
              <a:cxn ang="0">
                <a:pos x="connsiteX38478" y="connsiteY38478"/>
              </a:cxn>
              <a:cxn ang="0">
                <a:pos x="connsiteX38479" y="connsiteY38479"/>
              </a:cxn>
              <a:cxn ang="0">
                <a:pos x="connsiteX38480" y="connsiteY38480"/>
              </a:cxn>
              <a:cxn ang="0">
                <a:pos x="connsiteX38481" y="connsiteY38481"/>
              </a:cxn>
              <a:cxn ang="0">
                <a:pos x="connsiteX38482" y="connsiteY38482"/>
              </a:cxn>
              <a:cxn ang="0">
                <a:pos x="connsiteX38483" y="connsiteY38483"/>
              </a:cxn>
              <a:cxn ang="0">
                <a:pos x="connsiteX38484" y="connsiteY38484"/>
              </a:cxn>
              <a:cxn ang="0">
                <a:pos x="connsiteX38485" y="connsiteY38485"/>
              </a:cxn>
              <a:cxn ang="0">
                <a:pos x="connsiteX38486" y="connsiteY38486"/>
              </a:cxn>
              <a:cxn ang="0">
                <a:pos x="connsiteX38487" y="connsiteY38487"/>
              </a:cxn>
              <a:cxn ang="0">
                <a:pos x="connsiteX38488" y="connsiteY38488"/>
              </a:cxn>
              <a:cxn ang="0">
                <a:pos x="connsiteX38489" y="connsiteY38489"/>
              </a:cxn>
              <a:cxn ang="0">
                <a:pos x="connsiteX38490" y="connsiteY38490"/>
              </a:cxn>
              <a:cxn ang="0">
                <a:pos x="connsiteX38491" y="connsiteY38491"/>
              </a:cxn>
              <a:cxn ang="0">
                <a:pos x="connsiteX38492" y="connsiteY38492"/>
              </a:cxn>
              <a:cxn ang="0">
                <a:pos x="connsiteX38493" y="connsiteY38493"/>
              </a:cxn>
              <a:cxn ang="0">
                <a:pos x="connsiteX38494" y="connsiteY38494"/>
              </a:cxn>
              <a:cxn ang="0">
                <a:pos x="connsiteX38495" y="connsiteY38495"/>
              </a:cxn>
              <a:cxn ang="0">
                <a:pos x="connsiteX38496" y="connsiteY38496"/>
              </a:cxn>
              <a:cxn ang="0">
                <a:pos x="connsiteX38497" y="connsiteY38497"/>
              </a:cxn>
              <a:cxn ang="0">
                <a:pos x="connsiteX38498" y="connsiteY38498"/>
              </a:cxn>
              <a:cxn ang="0">
                <a:pos x="connsiteX38499" y="connsiteY38499"/>
              </a:cxn>
              <a:cxn ang="0">
                <a:pos x="connsiteX38500" y="connsiteY38500"/>
              </a:cxn>
              <a:cxn ang="0">
                <a:pos x="connsiteX38501" y="connsiteY38501"/>
              </a:cxn>
              <a:cxn ang="0">
                <a:pos x="connsiteX38502" y="connsiteY38502"/>
              </a:cxn>
              <a:cxn ang="0">
                <a:pos x="connsiteX38503" y="connsiteY38503"/>
              </a:cxn>
              <a:cxn ang="0">
                <a:pos x="connsiteX38504" y="connsiteY38504"/>
              </a:cxn>
              <a:cxn ang="0">
                <a:pos x="connsiteX38505" y="connsiteY38505"/>
              </a:cxn>
              <a:cxn ang="0">
                <a:pos x="connsiteX38506" y="connsiteY38506"/>
              </a:cxn>
              <a:cxn ang="0">
                <a:pos x="connsiteX38507" y="connsiteY38507"/>
              </a:cxn>
              <a:cxn ang="0">
                <a:pos x="connsiteX38508" y="connsiteY38508"/>
              </a:cxn>
              <a:cxn ang="0">
                <a:pos x="connsiteX38509" y="connsiteY38509"/>
              </a:cxn>
              <a:cxn ang="0">
                <a:pos x="connsiteX38510" y="connsiteY38510"/>
              </a:cxn>
              <a:cxn ang="0">
                <a:pos x="connsiteX38511" y="connsiteY38511"/>
              </a:cxn>
              <a:cxn ang="0">
                <a:pos x="connsiteX38512" y="connsiteY38512"/>
              </a:cxn>
              <a:cxn ang="0">
                <a:pos x="connsiteX38513" y="connsiteY38513"/>
              </a:cxn>
              <a:cxn ang="0">
                <a:pos x="connsiteX38514" y="connsiteY38514"/>
              </a:cxn>
              <a:cxn ang="0">
                <a:pos x="connsiteX38515" y="connsiteY38515"/>
              </a:cxn>
              <a:cxn ang="0">
                <a:pos x="connsiteX38516" y="connsiteY38516"/>
              </a:cxn>
              <a:cxn ang="0">
                <a:pos x="connsiteX38517" y="connsiteY38517"/>
              </a:cxn>
              <a:cxn ang="0">
                <a:pos x="connsiteX38518" y="connsiteY38518"/>
              </a:cxn>
              <a:cxn ang="0">
                <a:pos x="connsiteX38519" y="connsiteY38519"/>
              </a:cxn>
              <a:cxn ang="0">
                <a:pos x="connsiteX38520" y="connsiteY38520"/>
              </a:cxn>
              <a:cxn ang="0">
                <a:pos x="connsiteX38521" y="connsiteY38521"/>
              </a:cxn>
              <a:cxn ang="0">
                <a:pos x="connsiteX38522" y="connsiteY38522"/>
              </a:cxn>
              <a:cxn ang="0">
                <a:pos x="connsiteX38523" y="connsiteY38523"/>
              </a:cxn>
              <a:cxn ang="0">
                <a:pos x="connsiteX38524" y="connsiteY38524"/>
              </a:cxn>
              <a:cxn ang="0">
                <a:pos x="connsiteX38525" y="connsiteY38525"/>
              </a:cxn>
              <a:cxn ang="0">
                <a:pos x="connsiteX38526" y="connsiteY38526"/>
              </a:cxn>
              <a:cxn ang="0">
                <a:pos x="connsiteX38527" y="connsiteY38527"/>
              </a:cxn>
              <a:cxn ang="0">
                <a:pos x="connsiteX38528" y="connsiteY38528"/>
              </a:cxn>
              <a:cxn ang="0">
                <a:pos x="connsiteX38529" y="connsiteY38529"/>
              </a:cxn>
              <a:cxn ang="0">
                <a:pos x="connsiteX38530" y="connsiteY38530"/>
              </a:cxn>
              <a:cxn ang="0">
                <a:pos x="connsiteX38531" y="connsiteY38531"/>
              </a:cxn>
              <a:cxn ang="0">
                <a:pos x="connsiteX38532" y="connsiteY38532"/>
              </a:cxn>
              <a:cxn ang="0">
                <a:pos x="connsiteX38533" y="connsiteY38533"/>
              </a:cxn>
              <a:cxn ang="0">
                <a:pos x="connsiteX38534" y="connsiteY38534"/>
              </a:cxn>
              <a:cxn ang="0">
                <a:pos x="connsiteX38535" y="connsiteY38535"/>
              </a:cxn>
              <a:cxn ang="0">
                <a:pos x="connsiteX38536" y="connsiteY38536"/>
              </a:cxn>
              <a:cxn ang="0">
                <a:pos x="connsiteX38537" y="connsiteY38537"/>
              </a:cxn>
              <a:cxn ang="0">
                <a:pos x="connsiteX38538" y="connsiteY38538"/>
              </a:cxn>
              <a:cxn ang="0">
                <a:pos x="connsiteX38539" y="connsiteY38539"/>
              </a:cxn>
              <a:cxn ang="0">
                <a:pos x="connsiteX38540" y="connsiteY38540"/>
              </a:cxn>
              <a:cxn ang="0">
                <a:pos x="connsiteX38541" y="connsiteY38541"/>
              </a:cxn>
              <a:cxn ang="0">
                <a:pos x="connsiteX38542" y="connsiteY38542"/>
              </a:cxn>
              <a:cxn ang="0">
                <a:pos x="connsiteX38543" y="connsiteY38543"/>
              </a:cxn>
              <a:cxn ang="0">
                <a:pos x="connsiteX38544" y="connsiteY38544"/>
              </a:cxn>
              <a:cxn ang="0">
                <a:pos x="connsiteX38545" y="connsiteY38545"/>
              </a:cxn>
              <a:cxn ang="0">
                <a:pos x="connsiteX38546" y="connsiteY38546"/>
              </a:cxn>
              <a:cxn ang="0">
                <a:pos x="connsiteX38547" y="connsiteY38547"/>
              </a:cxn>
              <a:cxn ang="0">
                <a:pos x="connsiteX38548" y="connsiteY38548"/>
              </a:cxn>
              <a:cxn ang="0">
                <a:pos x="connsiteX38549" y="connsiteY38549"/>
              </a:cxn>
              <a:cxn ang="0">
                <a:pos x="connsiteX38550" y="connsiteY38550"/>
              </a:cxn>
              <a:cxn ang="0">
                <a:pos x="connsiteX38551" y="connsiteY38551"/>
              </a:cxn>
              <a:cxn ang="0">
                <a:pos x="connsiteX38552" y="connsiteY38552"/>
              </a:cxn>
              <a:cxn ang="0">
                <a:pos x="connsiteX38553" y="connsiteY38553"/>
              </a:cxn>
              <a:cxn ang="0">
                <a:pos x="connsiteX38554" y="connsiteY38554"/>
              </a:cxn>
              <a:cxn ang="0">
                <a:pos x="connsiteX38555" y="connsiteY38555"/>
              </a:cxn>
              <a:cxn ang="0">
                <a:pos x="connsiteX38556" y="connsiteY38556"/>
              </a:cxn>
              <a:cxn ang="0">
                <a:pos x="connsiteX38557" y="connsiteY38557"/>
              </a:cxn>
              <a:cxn ang="0">
                <a:pos x="connsiteX38558" y="connsiteY38558"/>
              </a:cxn>
              <a:cxn ang="0">
                <a:pos x="connsiteX38559" y="connsiteY38559"/>
              </a:cxn>
              <a:cxn ang="0">
                <a:pos x="connsiteX38560" y="connsiteY38560"/>
              </a:cxn>
              <a:cxn ang="0">
                <a:pos x="connsiteX38561" y="connsiteY38561"/>
              </a:cxn>
              <a:cxn ang="0">
                <a:pos x="connsiteX38562" y="connsiteY38562"/>
              </a:cxn>
              <a:cxn ang="0">
                <a:pos x="connsiteX38563" y="connsiteY38563"/>
              </a:cxn>
              <a:cxn ang="0">
                <a:pos x="connsiteX38564" y="connsiteY38564"/>
              </a:cxn>
              <a:cxn ang="0">
                <a:pos x="connsiteX38565" y="connsiteY38565"/>
              </a:cxn>
              <a:cxn ang="0">
                <a:pos x="connsiteX38566" y="connsiteY38566"/>
              </a:cxn>
              <a:cxn ang="0">
                <a:pos x="connsiteX38567" y="connsiteY38567"/>
              </a:cxn>
              <a:cxn ang="0">
                <a:pos x="connsiteX38568" y="connsiteY38568"/>
              </a:cxn>
              <a:cxn ang="0">
                <a:pos x="connsiteX38569" y="connsiteY38569"/>
              </a:cxn>
              <a:cxn ang="0">
                <a:pos x="connsiteX38570" y="connsiteY38570"/>
              </a:cxn>
              <a:cxn ang="0">
                <a:pos x="connsiteX38571" y="connsiteY38571"/>
              </a:cxn>
              <a:cxn ang="0">
                <a:pos x="connsiteX38572" y="connsiteY38572"/>
              </a:cxn>
              <a:cxn ang="0">
                <a:pos x="connsiteX38573" y="connsiteY38573"/>
              </a:cxn>
              <a:cxn ang="0">
                <a:pos x="connsiteX38574" y="connsiteY38574"/>
              </a:cxn>
              <a:cxn ang="0">
                <a:pos x="connsiteX38575" y="connsiteY38575"/>
              </a:cxn>
              <a:cxn ang="0">
                <a:pos x="connsiteX38576" y="connsiteY38576"/>
              </a:cxn>
              <a:cxn ang="0">
                <a:pos x="connsiteX38577" y="connsiteY38577"/>
              </a:cxn>
              <a:cxn ang="0">
                <a:pos x="connsiteX38578" y="connsiteY38578"/>
              </a:cxn>
              <a:cxn ang="0">
                <a:pos x="connsiteX38579" y="connsiteY38579"/>
              </a:cxn>
              <a:cxn ang="0">
                <a:pos x="connsiteX38580" y="connsiteY38580"/>
              </a:cxn>
              <a:cxn ang="0">
                <a:pos x="connsiteX38581" y="connsiteY38581"/>
              </a:cxn>
              <a:cxn ang="0">
                <a:pos x="connsiteX38582" y="connsiteY38582"/>
              </a:cxn>
              <a:cxn ang="0">
                <a:pos x="connsiteX38583" y="connsiteY38583"/>
              </a:cxn>
              <a:cxn ang="0">
                <a:pos x="connsiteX38584" y="connsiteY38584"/>
              </a:cxn>
              <a:cxn ang="0">
                <a:pos x="connsiteX38585" y="connsiteY38585"/>
              </a:cxn>
              <a:cxn ang="0">
                <a:pos x="connsiteX38586" y="connsiteY38586"/>
              </a:cxn>
              <a:cxn ang="0">
                <a:pos x="connsiteX38587" y="connsiteY38587"/>
              </a:cxn>
              <a:cxn ang="0">
                <a:pos x="connsiteX38588" y="connsiteY38588"/>
              </a:cxn>
              <a:cxn ang="0">
                <a:pos x="connsiteX38589" y="connsiteY38589"/>
              </a:cxn>
              <a:cxn ang="0">
                <a:pos x="connsiteX38590" y="connsiteY38590"/>
              </a:cxn>
              <a:cxn ang="0">
                <a:pos x="connsiteX38591" y="connsiteY38591"/>
              </a:cxn>
              <a:cxn ang="0">
                <a:pos x="connsiteX38592" y="connsiteY38592"/>
              </a:cxn>
              <a:cxn ang="0">
                <a:pos x="connsiteX38593" y="connsiteY38593"/>
              </a:cxn>
              <a:cxn ang="0">
                <a:pos x="connsiteX38594" y="connsiteY38594"/>
              </a:cxn>
              <a:cxn ang="0">
                <a:pos x="connsiteX38595" y="connsiteY38595"/>
              </a:cxn>
              <a:cxn ang="0">
                <a:pos x="connsiteX38596" y="connsiteY38596"/>
              </a:cxn>
              <a:cxn ang="0">
                <a:pos x="connsiteX38597" y="connsiteY38597"/>
              </a:cxn>
              <a:cxn ang="0">
                <a:pos x="connsiteX38598" y="connsiteY38598"/>
              </a:cxn>
              <a:cxn ang="0">
                <a:pos x="connsiteX38599" y="connsiteY38599"/>
              </a:cxn>
              <a:cxn ang="0">
                <a:pos x="connsiteX38600" y="connsiteY38600"/>
              </a:cxn>
              <a:cxn ang="0">
                <a:pos x="connsiteX38601" y="connsiteY38601"/>
              </a:cxn>
              <a:cxn ang="0">
                <a:pos x="connsiteX38602" y="connsiteY38602"/>
              </a:cxn>
              <a:cxn ang="0">
                <a:pos x="connsiteX38603" y="connsiteY38603"/>
              </a:cxn>
              <a:cxn ang="0">
                <a:pos x="connsiteX38604" y="connsiteY38604"/>
              </a:cxn>
              <a:cxn ang="0">
                <a:pos x="connsiteX38605" y="connsiteY38605"/>
              </a:cxn>
              <a:cxn ang="0">
                <a:pos x="connsiteX38606" y="connsiteY38606"/>
              </a:cxn>
              <a:cxn ang="0">
                <a:pos x="connsiteX38607" y="connsiteY38607"/>
              </a:cxn>
              <a:cxn ang="0">
                <a:pos x="connsiteX38608" y="connsiteY38608"/>
              </a:cxn>
              <a:cxn ang="0">
                <a:pos x="connsiteX38609" y="connsiteY38609"/>
              </a:cxn>
              <a:cxn ang="0">
                <a:pos x="connsiteX38610" y="connsiteY38610"/>
              </a:cxn>
              <a:cxn ang="0">
                <a:pos x="connsiteX38611" y="connsiteY38611"/>
              </a:cxn>
              <a:cxn ang="0">
                <a:pos x="connsiteX38612" y="connsiteY38612"/>
              </a:cxn>
              <a:cxn ang="0">
                <a:pos x="connsiteX38613" y="connsiteY38613"/>
              </a:cxn>
              <a:cxn ang="0">
                <a:pos x="connsiteX38614" y="connsiteY38614"/>
              </a:cxn>
              <a:cxn ang="0">
                <a:pos x="connsiteX38615" y="connsiteY38615"/>
              </a:cxn>
              <a:cxn ang="0">
                <a:pos x="connsiteX38616" y="connsiteY38616"/>
              </a:cxn>
              <a:cxn ang="0">
                <a:pos x="connsiteX38617" y="connsiteY38617"/>
              </a:cxn>
              <a:cxn ang="0">
                <a:pos x="connsiteX38618" y="connsiteY38618"/>
              </a:cxn>
              <a:cxn ang="0">
                <a:pos x="connsiteX38619" y="connsiteY38619"/>
              </a:cxn>
              <a:cxn ang="0">
                <a:pos x="connsiteX38620" y="connsiteY38620"/>
              </a:cxn>
              <a:cxn ang="0">
                <a:pos x="connsiteX38621" y="connsiteY38621"/>
              </a:cxn>
              <a:cxn ang="0">
                <a:pos x="connsiteX38622" y="connsiteY38622"/>
              </a:cxn>
              <a:cxn ang="0">
                <a:pos x="connsiteX38623" y="connsiteY38623"/>
              </a:cxn>
              <a:cxn ang="0">
                <a:pos x="connsiteX38624" y="connsiteY38624"/>
              </a:cxn>
              <a:cxn ang="0">
                <a:pos x="connsiteX38625" y="connsiteY38625"/>
              </a:cxn>
              <a:cxn ang="0">
                <a:pos x="connsiteX38626" y="connsiteY38626"/>
              </a:cxn>
              <a:cxn ang="0">
                <a:pos x="connsiteX38627" y="connsiteY38627"/>
              </a:cxn>
              <a:cxn ang="0">
                <a:pos x="connsiteX38628" y="connsiteY38628"/>
              </a:cxn>
              <a:cxn ang="0">
                <a:pos x="connsiteX38629" y="connsiteY38629"/>
              </a:cxn>
              <a:cxn ang="0">
                <a:pos x="connsiteX38630" y="connsiteY38630"/>
              </a:cxn>
              <a:cxn ang="0">
                <a:pos x="connsiteX38631" y="connsiteY38631"/>
              </a:cxn>
              <a:cxn ang="0">
                <a:pos x="connsiteX38632" y="connsiteY38632"/>
              </a:cxn>
              <a:cxn ang="0">
                <a:pos x="connsiteX38633" y="connsiteY38633"/>
              </a:cxn>
              <a:cxn ang="0">
                <a:pos x="connsiteX38634" y="connsiteY38634"/>
              </a:cxn>
              <a:cxn ang="0">
                <a:pos x="connsiteX38635" y="connsiteY38635"/>
              </a:cxn>
              <a:cxn ang="0">
                <a:pos x="connsiteX38636" y="connsiteY38636"/>
              </a:cxn>
              <a:cxn ang="0">
                <a:pos x="connsiteX38637" y="connsiteY38637"/>
              </a:cxn>
              <a:cxn ang="0">
                <a:pos x="connsiteX38638" y="connsiteY38638"/>
              </a:cxn>
              <a:cxn ang="0">
                <a:pos x="connsiteX38639" y="connsiteY38639"/>
              </a:cxn>
              <a:cxn ang="0">
                <a:pos x="connsiteX38640" y="connsiteY38640"/>
              </a:cxn>
              <a:cxn ang="0">
                <a:pos x="connsiteX38641" y="connsiteY38641"/>
              </a:cxn>
              <a:cxn ang="0">
                <a:pos x="connsiteX38642" y="connsiteY38642"/>
              </a:cxn>
              <a:cxn ang="0">
                <a:pos x="connsiteX38643" y="connsiteY38643"/>
              </a:cxn>
              <a:cxn ang="0">
                <a:pos x="connsiteX38644" y="connsiteY38644"/>
              </a:cxn>
              <a:cxn ang="0">
                <a:pos x="connsiteX38645" y="connsiteY38645"/>
              </a:cxn>
              <a:cxn ang="0">
                <a:pos x="connsiteX38646" y="connsiteY38646"/>
              </a:cxn>
              <a:cxn ang="0">
                <a:pos x="connsiteX38647" y="connsiteY38647"/>
              </a:cxn>
              <a:cxn ang="0">
                <a:pos x="connsiteX38648" y="connsiteY38648"/>
              </a:cxn>
              <a:cxn ang="0">
                <a:pos x="connsiteX38649" y="connsiteY38649"/>
              </a:cxn>
              <a:cxn ang="0">
                <a:pos x="connsiteX38650" y="connsiteY38650"/>
              </a:cxn>
              <a:cxn ang="0">
                <a:pos x="connsiteX38651" y="connsiteY38651"/>
              </a:cxn>
              <a:cxn ang="0">
                <a:pos x="connsiteX38652" y="connsiteY38652"/>
              </a:cxn>
              <a:cxn ang="0">
                <a:pos x="connsiteX38653" y="connsiteY38653"/>
              </a:cxn>
              <a:cxn ang="0">
                <a:pos x="connsiteX38654" y="connsiteY38654"/>
              </a:cxn>
              <a:cxn ang="0">
                <a:pos x="connsiteX38655" y="connsiteY38655"/>
              </a:cxn>
              <a:cxn ang="0">
                <a:pos x="connsiteX38656" y="connsiteY38656"/>
              </a:cxn>
              <a:cxn ang="0">
                <a:pos x="connsiteX38657" y="connsiteY38657"/>
              </a:cxn>
              <a:cxn ang="0">
                <a:pos x="connsiteX38658" y="connsiteY38658"/>
              </a:cxn>
              <a:cxn ang="0">
                <a:pos x="connsiteX38659" y="connsiteY38659"/>
              </a:cxn>
              <a:cxn ang="0">
                <a:pos x="connsiteX38660" y="connsiteY38660"/>
              </a:cxn>
              <a:cxn ang="0">
                <a:pos x="connsiteX38661" y="connsiteY38661"/>
              </a:cxn>
              <a:cxn ang="0">
                <a:pos x="connsiteX38662" y="connsiteY38662"/>
              </a:cxn>
              <a:cxn ang="0">
                <a:pos x="connsiteX38663" y="connsiteY38663"/>
              </a:cxn>
              <a:cxn ang="0">
                <a:pos x="connsiteX38664" y="connsiteY38664"/>
              </a:cxn>
              <a:cxn ang="0">
                <a:pos x="connsiteX38665" y="connsiteY38665"/>
              </a:cxn>
              <a:cxn ang="0">
                <a:pos x="connsiteX38666" y="connsiteY38666"/>
              </a:cxn>
              <a:cxn ang="0">
                <a:pos x="connsiteX38667" y="connsiteY38667"/>
              </a:cxn>
              <a:cxn ang="0">
                <a:pos x="connsiteX38668" y="connsiteY38668"/>
              </a:cxn>
              <a:cxn ang="0">
                <a:pos x="connsiteX38669" y="connsiteY38669"/>
              </a:cxn>
              <a:cxn ang="0">
                <a:pos x="connsiteX38670" y="connsiteY38670"/>
              </a:cxn>
              <a:cxn ang="0">
                <a:pos x="connsiteX38671" y="connsiteY38671"/>
              </a:cxn>
              <a:cxn ang="0">
                <a:pos x="connsiteX38672" y="connsiteY38672"/>
              </a:cxn>
              <a:cxn ang="0">
                <a:pos x="connsiteX38673" y="connsiteY38673"/>
              </a:cxn>
              <a:cxn ang="0">
                <a:pos x="connsiteX38674" y="connsiteY38674"/>
              </a:cxn>
              <a:cxn ang="0">
                <a:pos x="connsiteX38675" y="connsiteY38675"/>
              </a:cxn>
              <a:cxn ang="0">
                <a:pos x="connsiteX38676" y="connsiteY38676"/>
              </a:cxn>
              <a:cxn ang="0">
                <a:pos x="connsiteX38677" y="connsiteY38677"/>
              </a:cxn>
              <a:cxn ang="0">
                <a:pos x="connsiteX38678" y="connsiteY38678"/>
              </a:cxn>
              <a:cxn ang="0">
                <a:pos x="connsiteX38679" y="connsiteY38679"/>
              </a:cxn>
              <a:cxn ang="0">
                <a:pos x="connsiteX38680" y="connsiteY38680"/>
              </a:cxn>
              <a:cxn ang="0">
                <a:pos x="connsiteX38681" y="connsiteY38681"/>
              </a:cxn>
              <a:cxn ang="0">
                <a:pos x="connsiteX38682" y="connsiteY38682"/>
              </a:cxn>
              <a:cxn ang="0">
                <a:pos x="connsiteX38683" y="connsiteY38683"/>
              </a:cxn>
              <a:cxn ang="0">
                <a:pos x="connsiteX38684" y="connsiteY38684"/>
              </a:cxn>
              <a:cxn ang="0">
                <a:pos x="connsiteX38685" y="connsiteY38685"/>
              </a:cxn>
              <a:cxn ang="0">
                <a:pos x="connsiteX38686" y="connsiteY38686"/>
              </a:cxn>
              <a:cxn ang="0">
                <a:pos x="connsiteX38687" y="connsiteY38687"/>
              </a:cxn>
              <a:cxn ang="0">
                <a:pos x="connsiteX38688" y="connsiteY38688"/>
              </a:cxn>
              <a:cxn ang="0">
                <a:pos x="connsiteX38689" y="connsiteY38689"/>
              </a:cxn>
              <a:cxn ang="0">
                <a:pos x="connsiteX38690" y="connsiteY38690"/>
              </a:cxn>
              <a:cxn ang="0">
                <a:pos x="connsiteX38691" y="connsiteY38691"/>
              </a:cxn>
              <a:cxn ang="0">
                <a:pos x="connsiteX38692" y="connsiteY38692"/>
              </a:cxn>
              <a:cxn ang="0">
                <a:pos x="connsiteX38693" y="connsiteY38693"/>
              </a:cxn>
              <a:cxn ang="0">
                <a:pos x="connsiteX38694" y="connsiteY38694"/>
              </a:cxn>
              <a:cxn ang="0">
                <a:pos x="connsiteX38695" y="connsiteY38695"/>
              </a:cxn>
              <a:cxn ang="0">
                <a:pos x="connsiteX38696" y="connsiteY38696"/>
              </a:cxn>
              <a:cxn ang="0">
                <a:pos x="connsiteX38697" y="connsiteY38697"/>
              </a:cxn>
              <a:cxn ang="0">
                <a:pos x="connsiteX38698" y="connsiteY38698"/>
              </a:cxn>
              <a:cxn ang="0">
                <a:pos x="connsiteX38699" y="connsiteY38699"/>
              </a:cxn>
              <a:cxn ang="0">
                <a:pos x="connsiteX38700" y="connsiteY38700"/>
              </a:cxn>
              <a:cxn ang="0">
                <a:pos x="connsiteX38701" y="connsiteY38701"/>
              </a:cxn>
              <a:cxn ang="0">
                <a:pos x="connsiteX38702" y="connsiteY38702"/>
              </a:cxn>
              <a:cxn ang="0">
                <a:pos x="connsiteX38703" y="connsiteY38703"/>
              </a:cxn>
              <a:cxn ang="0">
                <a:pos x="connsiteX38704" y="connsiteY38704"/>
              </a:cxn>
              <a:cxn ang="0">
                <a:pos x="connsiteX38705" y="connsiteY38705"/>
              </a:cxn>
              <a:cxn ang="0">
                <a:pos x="connsiteX38706" y="connsiteY38706"/>
              </a:cxn>
              <a:cxn ang="0">
                <a:pos x="connsiteX38707" y="connsiteY38707"/>
              </a:cxn>
              <a:cxn ang="0">
                <a:pos x="connsiteX38708" y="connsiteY38708"/>
              </a:cxn>
              <a:cxn ang="0">
                <a:pos x="connsiteX38709" y="connsiteY38709"/>
              </a:cxn>
              <a:cxn ang="0">
                <a:pos x="connsiteX38710" y="connsiteY38710"/>
              </a:cxn>
              <a:cxn ang="0">
                <a:pos x="connsiteX38711" y="connsiteY38711"/>
              </a:cxn>
              <a:cxn ang="0">
                <a:pos x="connsiteX38712" y="connsiteY38712"/>
              </a:cxn>
              <a:cxn ang="0">
                <a:pos x="connsiteX38713" y="connsiteY38713"/>
              </a:cxn>
              <a:cxn ang="0">
                <a:pos x="connsiteX38714" y="connsiteY38714"/>
              </a:cxn>
              <a:cxn ang="0">
                <a:pos x="connsiteX38715" y="connsiteY38715"/>
              </a:cxn>
              <a:cxn ang="0">
                <a:pos x="connsiteX38716" y="connsiteY38716"/>
              </a:cxn>
              <a:cxn ang="0">
                <a:pos x="connsiteX38717" y="connsiteY38717"/>
              </a:cxn>
              <a:cxn ang="0">
                <a:pos x="connsiteX38718" y="connsiteY38718"/>
              </a:cxn>
              <a:cxn ang="0">
                <a:pos x="connsiteX38719" y="connsiteY38719"/>
              </a:cxn>
              <a:cxn ang="0">
                <a:pos x="connsiteX38720" y="connsiteY38720"/>
              </a:cxn>
              <a:cxn ang="0">
                <a:pos x="connsiteX38721" y="connsiteY38721"/>
              </a:cxn>
              <a:cxn ang="0">
                <a:pos x="connsiteX38722" y="connsiteY38722"/>
              </a:cxn>
              <a:cxn ang="0">
                <a:pos x="connsiteX38723" y="connsiteY38723"/>
              </a:cxn>
              <a:cxn ang="0">
                <a:pos x="connsiteX38724" y="connsiteY38724"/>
              </a:cxn>
              <a:cxn ang="0">
                <a:pos x="connsiteX38725" y="connsiteY38725"/>
              </a:cxn>
              <a:cxn ang="0">
                <a:pos x="connsiteX38726" y="connsiteY38726"/>
              </a:cxn>
              <a:cxn ang="0">
                <a:pos x="connsiteX38727" y="connsiteY38727"/>
              </a:cxn>
              <a:cxn ang="0">
                <a:pos x="connsiteX38728" y="connsiteY38728"/>
              </a:cxn>
              <a:cxn ang="0">
                <a:pos x="connsiteX38729" y="connsiteY38729"/>
              </a:cxn>
              <a:cxn ang="0">
                <a:pos x="connsiteX38730" y="connsiteY38730"/>
              </a:cxn>
              <a:cxn ang="0">
                <a:pos x="connsiteX38731" y="connsiteY38731"/>
              </a:cxn>
              <a:cxn ang="0">
                <a:pos x="connsiteX38732" y="connsiteY38732"/>
              </a:cxn>
              <a:cxn ang="0">
                <a:pos x="connsiteX38733" y="connsiteY38733"/>
              </a:cxn>
              <a:cxn ang="0">
                <a:pos x="connsiteX38734" y="connsiteY38734"/>
              </a:cxn>
              <a:cxn ang="0">
                <a:pos x="connsiteX38735" y="connsiteY38735"/>
              </a:cxn>
              <a:cxn ang="0">
                <a:pos x="connsiteX38736" y="connsiteY38736"/>
              </a:cxn>
              <a:cxn ang="0">
                <a:pos x="connsiteX38737" y="connsiteY38737"/>
              </a:cxn>
              <a:cxn ang="0">
                <a:pos x="connsiteX38738" y="connsiteY38738"/>
              </a:cxn>
              <a:cxn ang="0">
                <a:pos x="connsiteX38739" y="connsiteY38739"/>
              </a:cxn>
              <a:cxn ang="0">
                <a:pos x="connsiteX38740" y="connsiteY38740"/>
              </a:cxn>
              <a:cxn ang="0">
                <a:pos x="connsiteX38741" y="connsiteY38741"/>
              </a:cxn>
              <a:cxn ang="0">
                <a:pos x="connsiteX38742" y="connsiteY38742"/>
              </a:cxn>
              <a:cxn ang="0">
                <a:pos x="connsiteX38743" y="connsiteY38743"/>
              </a:cxn>
              <a:cxn ang="0">
                <a:pos x="connsiteX38744" y="connsiteY38744"/>
              </a:cxn>
              <a:cxn ang="0">
                <a:pos x="connsiteX38745" y="connsiteY38745"/>
              </a:cxn>
              <a:cxn ang="0">
                <a:pos x="connsiteX38746" y="connsiteY38746"/>
              </a:cxn>
              <a:cxn ang="0">
                <a:pos x="connsiteX38747" y="connsiteY38747"/>
              </a:cxn>
              <a:cxn ang="0">
                <a:pos x="connsiteX38748" y="connsiteY38748"/>
              </a:cxn>
              <a:cxn ang="0">
                <a:pos x="connsiteX38749" y="connsiteY38749"/>
              </a:cxn>
              <a:cxn ang="0">
                <a:pos x="connsiteX38750" y="connsiteY38750"/>
              </a:cxn>
              <a:cxn ang="0">
                <a:pos x="connsiteX38751" y="connsiteY38751"/>
              </a:cxn>
              <a:cxn ang="0">
                <a:pos x="connsiteX38752" y="connsiteY38752"/>
              </a:cxn>
              <a:cxn ang="0">
                <a:pos x="connsiteX38753" y="connsiteY38753"/>
              </a:cxn>
              <a:cxn ang="0">
                <a:pos x="connsiteX38754" y="connsiteY38754"/>
              </a:cxn>
              <a:cxn ang="0">
                <a:pos x="connsiteX38755" y="connsiteY38755"/>
              </a:cxn>
              <a:cxn ang="0">
                <a:pos x="connsiteX38756" y="connsiteY38756"/>
              </a:cxn>
              <a:cxn ang="0">
                <a:pos x="connsiteX38757" y="connsiteY38757"/>
              </a:cxn>
              <a:cxn ang="0">
                <a:pos x="connsiteX38758" y="connsiteY38758"/>
              </a:cxn>
              <a:cxn ang="0">
                <a:pos x="connsiteX38759" y="connsiteY38759"/>
              </a:cxn>
              <a:cxn ang="0">
                <a:pos x="connsiteX38760" y="connsiteY38760"/>
              </a:cxn>
              <a:cxn ang="0">
                <a:pos x="connsiteX38761" y="connsiteY38761"/>
              </a:cxn>
              <a:cxn ang="0">
                <a:pos x="connsiteX38762" y="connsiteY38762"/>
              </a:cxn>
              <a:cxn ang="0">
                <a:pos x="connsiteX38763" y="connsiteY38763"/>
              </a:cxn>
              <a:cxn ang="0">
                <a:pos x="connsiteX38764" y="connsiteY38764"/>
              </a:cxn>
              <a:cxn ang="0">
                <a:pos x="connsiteX38765" y="connsiteY38765"/>
              </a:cxn>
              <a:cxn ang="0">
                <a:pos x="connsiteX38766" y="connsiteY38766"/>
              </a:cxn>
              <a:cxn ang="0">
                <a:pos x="connsiteX38767" y="connsiteY38767"/>
              </a:cxn>
              <a:cxn ang="0">
                <a:pos x="connsiteX38768" y="connsiteY38768"/>
              </a:cxn>
              <a:cxn ang="0">
                <a:pos x="connsiteX38769" y="connsiteY38769"/>
              </a:cxn>
              <a:cxn ang="0">
                <a:pos x="connsiteX38770" y="connsiteY38770"/>
              </a:cxn>
              <a:cxn ang="0">
                <a:pos x="connsiteX38771" y="connsiteY38771"/>
              </a:cxn>
              <a:cxn ang="0">
                <a:pos x="connsiteX38772" y="connsiteY38772"/>
              </a:cxn>
              <a:cxn ang="0">
                <a:pos x="connsiteX38773" y="connsiteY38773"/>
              </a:cxn>
              <a:cxn ang="0">
                <a:pos x="connsiteX38774" y="connsiteY38774"/>
              </a:cxn>
              <a:cxn ang="0">
                <a:pos x="connsiteX38775" y="connsiteY38775"/>
              </a:cxn>
              <a:cxn ang="0">
                <a:pos x="connsiteX38776" y="connsiteY38776"/>
              </a:cxn>
              <a:cxn ang="0">
                <a:pos x="connsiteX38777" y="connsiteY38777"/>
              </a:cxn>
              <a:cxn ang="0">
                <a:pos x="connsiteX38778" y="connsiteY38778"/>
              </a:cxn>
              <a:cxn ang="0">
                <a:pos x="connsiteX38779" y="connsiteY38779"/>
              </a:cxn>
              <a:cxn ang="0">
                <a:pos x="connsiteX38780" y="connsiteY38780"/>
              </a:cxn>
              <a:cxn ang="0">
                <a:pos x="connsiteX38781" y="connsiteY38781"/>
              </a:cxn>
              <a:cxn ang="0">
                <a:pos x="connsiteX38782" y="connsiteY38782"/>
              </a:cxn>
              <a:cxn ang="0">
                <a:pos x="connsiteX38783" y="connsiteY38783"/>
              </a:cxn>
              <a:cxn ang="0">
                <a:pos x="connsiteX38784" y="connsiteY38784"/>
              </a:cxn>
              <a:cxn ang="0">
                <a:pos x="connsiteX38785" y="connsiteY38785"/>
              </a:cxn>
              <a:cxn ang="0">
                <a:pos x="connsiteX38786" y="connsiteY38786"/>
              </a:cxn>
              <a:cxn ang="0">
                <a:pos x="connsiteX38787" y="connsiteY38787"/>
              </a:cxn>
              <a:cxn ang="0">
                <a:pos x="connsiteX38788" y="connsiteY38788"/>
              </a:cxn>
              <a:cxn ang="0">
                <a:pos x="connsiteX38789" y="connsiteY38789"/>
              </a:cxn>
              <a:cxn ang="0">
                <a:pos x="connsiteX38790" y="connsiteY38790"/>
              </a:cxn>
              <a:cxn ang="0">
                <a:pos x="connsiteX38791" y="connsiteY38791"/>
              </a:cxn>
              <a:cxn ang="0">
                <a:pos x="connsiteX38792" y="connsiteY38792"/>
              </a:cxn>
              <a:cxn ang="0">
                <a:pos x="connsiteX38793" y="connsiteY38793"/>
              </a:cxn>
              <a:cxn ang="0">
                <a:pos x="connsiteX38794" y="connsiteY38794"/>
              </a:cxn>
              <a:cxn ang="0">
                <a:pos x="connsiteX38795" y="connsiteY38795"/>
              </a:cxn>
              <a:cxn ang="0">
                <a:pos x="connsiteX38796" y="connsiteY38796"/>
              </a:cxn>
              <a:cxn ang="0">
                <a:pos x="connsiteX38797" y="connsiteY38797"/>
              </a:cxn>
              <a:cxn ang="0">
                <a:pos x="connsiteX38798" y="connsiteY38798"/>
              </a:cxn>
              <a:cxn ang="0">
                <a:pos x="connsiteX38799" y="connsiteY38799"/>
              </a:cxn>
              <a:cxn ang="0">
                <a:pos x="connsiteX38800" y="connsiteY38800"/>
              </a:cxn>
              <a:cxn ang="0">
                <a:pos x="connsiteX38801" y="connsiteY38801"/>
              </a:cxn>
              <a:cxn ang="0">
                <a:pos x="connsiteX38802" y="connsiteY38802"/>
              </a:cxn>
              <a:cxn ang="0">
                <a:pos x="connsiteX38803" y="connsiteY38803"/>
              </a:cxn>
              <a:cxn ang="0">
                <a:pos x="connsiteX38804" y="connsiteY38804"/>
              </a:cxn>
              <a:cxn ang="0">
                <a:pos x="connsiteX38805" y="connsiteY38805"/>
              </a:cxn>
              <a:cxn ang="0">
                <a:pos x="connsiteX38806" y="connsiteY38806"/>
              </a:cxn>
              <a:cxn ang="0">
                <a:pos x="connsiteX38807" y="connsiteY38807"/>
              </a:cxn>
              <a:cxn ang="0">
                <a:pos x="connsiteX38808" y="connsiteY38808"/>
              </a:cxn>
              <a:cxn ang="0">
                <a:pos x="connsiteX38809" y="connsiteY38809"/>
              </a:cxn>
              <a:cxn ang="0">
                <a:pos x="connsiteX38810" y="connsiteY38810"/>
              </a:cxn>
              <a:cxn ang="0">
                <a:pos x="connsiteX38811" y="connsiteY38811"/>
              </a:cxn>
              <a:cxn ang="0">
                <a:pos x="connsiteX38812" y="connsiteY38812"/>
              </a:cxn>
              <a:cxn ang="0">
                <a:pos x="connsiteX38813" y="connsiteY38813"/>
              </a:cxn>
              <a:cxn ang="0">
                <a:pos x="connsiteX38814" y="connsiteY38814"/>
              </a:cxn>
              <a:cxn ang="0">
                <a:pos x="connsiteX38815" y="connsiteY38815"/>
              </a:cxn>
              <a:cxn ang="0">
                <a:pos x="connsiteX38816" y="connsiteY38816"/>
              </a:cxn>
              <a:cxn ang="0">
                <a:pos x="connsiteX38817" y="connsiteY38817"/>
              </a:cxn>
              <a:cxn ang="0">
                <a:pos x="connsiteX38818" y="connsiteY38818"/>
              </a:cxn>
              <a:cxn ang="0">
                <a:pos x="connsiteX38819" y="connsiteY38819"/>
              </a:cxn>
              <a:cxn ang="0">
                <a:pos x="connsiteX38820" y="connsiteY38820"/>
              </a:cxn>
              <a:cxn ang="0">
                <a:pos x="connsiteX38821" y="connsiteY38821"/>
              </a:cxn>
              <a:cxn ang="0">
                <a:pos x="connsiteX38822" y="connsiteY38822"/>
              </a:cxn>
              <a:cxn ang="0">
                <a:pos x="connsiteX38823" y="connsiteY38823"/>
              </a:cxn>
              <a:cxn ang="0">
                <a:pos x="connsiteX38824" y="connsiteY38824"/>
              </a:cxn>
              <a:cxn ang="0">
                <a:pos x="connsiteX38825" y="connsiteY38825"/>
              </a:cxn>
              <a:cxn ang="0">
                <a:pos x="connsiteX38826" y="connsiteY38826"/>
              </a:cxn>
              <a:cxn ang="0">
                <a:pos x="connsiteX38827" y="connsiteY38827"/>
              </a:cxn>
              <a:cxn ang="0">
                <a:pos x="connsiteX38828" y="connsiteY38828"/>
              </a:cxn>
              <a:cxn ang="0">
                <a:pos x="connsiteX38829" y="connsiteY38829"/>
              </a:cxn>
              <a:cxn ang="0">
                <a:pos x="connsiteX38830" y="connsiteY38830"/>
              </a:cxn>
              <a:cxn ang="0">
                <a:pos x="connsiteX38831" y="connsiteY38831"/>
              </a:cxn>
              <a:cxn ang="0">
                <a:pos x="connsiteX38832" y="connsiteY38832"/>
              </a:cxn>
              <a:cxn ang="0">
                <a:pos x="connsiteX38833" y="connsiteY38833"/>
              </a:cxn>
              <a:cxn ang="0">
                <a:pos x="connsiteX38834" y="connsiteY38834"/>
              </a:cxn>
              <a:cxn ang="0">
                <a:pos x="connsiteX38835" y="connsiteY38835"/>
              </a:cxn>
              <a:cxn ang="0">
                <a:pos x="connsiteX38836" y="connsiteY38836"/>
              </a:cxn>
              <a:cxn ang="0">
                <a:pos x="connsiteX38837" y="connsiteY38837"/>
              </a:cxn>
              <a:cxn ang="0">
                <a:pos x="connsiteX38838" y="connsiteY38838"/>
              </a:cxn>
              <a:cxn ang="0">
                <a:pos x="connsiteX38839" y="connsiteY38839"/>
              </a:cxn>
              <a:cxn ang="0">
                <a:pos x="connsiteX38840" y="connsiteY38840"/>
              </a:cxn>
              <a:cxn ang="0">
                <a:pos x="connsiteX38841" y="connsiteY38841"/>
              </a:cxn>
              <a:cxn ang="0">
                <a:pos x="connsiteX38842" y="connsiteY38842"/>
              </a:cxn>
              <a:cxn ang="0">
                <a:pos x="connsiteX38843" y="connsiteY38843"/>
              </a:cxn>
              <a:cxn ang="0">
                <a:pos x="connsiteX38844" y="connsiteY38844"/>
              </a:cxn>
              <a:cxn ang="0">
                <a:pos x="connsiteX38845" y="connsiteY38845"/>
              </a:cxn>
              <a:cxn ang="0">
                <a:pos x="connsiteX38846" y="connsiteY38846"/>
              </a:cxn>
              <a:cxn ang="0">
                <a:pos x="connsiteX38847" y="connsiteY38847"/>
              </a:cxn>
              <a:cxn ang="0">
                <a:pos x="connsiteX38848" y="connsiteY38848"/>
              </a:cxn>
              <a:cxn ang="0">
                <a:pos x="connsiteX38849" y="connsiteY38849"/>
              </a:cxn>
              <a:cxn ang="0">
                <a:pos x="connsiteX38850" y="connsiteY38850"/>
              </a:cxn>
              <a:cxn ang="0">
                <a:pos x="connsiteX38851" y="connsiteY38851"/>
              </a:cxn>
              <a:cxn ang="0">
                <a:pos x="connsiteX38852" y="connsiteY38852"/>
              </a:cxn>
              <a:cxn ang="0">
                <a:pos x="connsiteX38853" y="connsiteY38853"/>
              </a:cxn>
              <a:cxn ang="0">
                <a:pos x="connsiteX38854" y="connsiteY38854"/>
              </a:cxn>
              <a:cxn ang="0">
                <a:pos x="connsiteX38855" y="connsiteY38855"/>
              </a:cxn>
              <a:cxn ang="0">
                <a:pos x="connsiteX38856" y="connsiteY38856"/>
              </a:cxn>
              <a:cxn ang="0">
                <a:pos x="connsiteX38857" y="connsiteY38857"/>
              </a:cxn>
              <a:cxn ang="0">
                <a:pos x="connsiteX38858" y="connsiteY38858"/>
              </a:cxn>
              <a:cxn ang="0">
                <a:pos x="connsiteX38859" y="connsiteY38859"/>
              </a:cxn>
              <a:cxn ang="0">
                <a:pos x="connsiteX38860" y="connsiteY38860"/>
              </a:cxn>
              <a:cxn ang="0">
                <a:pos x="connsiteX38861" y="connsiteY38861"/>
              </a:cxn>
              <a:cxn ang="0">
                <a:pos x="connsiteX38862" y="connsiteY38862"/>
              </a:cxn>
              <a:cxn ang="0">
                <a:pos x="connsiteX38863" y="connsiteY38863"/>
              </a:cxn>
              <a:cxn ang="0">
                <a:pos x="connsiteX38864" y="connsiteY38864"/>
              </a:cxn>
              <a:cxn ang="0">
                <a:pos x="connsiteX38865" y="connsiteY38865"/>
              </a:cxn>
              <a:cxn ang="0">
                <a:pos x="connsiteX38866" y="connsiteY38866"/>
              </a:cxn>
              <a:cxn ang="0">
                <a:pos x="connsiteX38867" y="connsiteY38867"/>
              </a:cxn>
              <a:cxn ang="0">
                <a:pos x="connsiteX38868" y="connsiteY38868"/>
              </a:cxn>
              <a:cxn ang="0">
                <a:pos x="connsiteX38869" y="connsiteY38869"/>
              </a:cxn>
              <a:cxn ang="0">
                <a:pos x="connsiteX38870" y="connsiteY38870"/>
              </a:cxn>
              <a:cxn ang="0">
                <a:pos x="connsiteX38871" y="connsiteY38871"/>
              </a:cxn>
              <a:cxn ang="0">
                <a:pos x="connsiteX38872" y="connsiteY38872"/>
              </a:cxn>
              <a:cxn ang="0">
                <a:pos x="connsiteX38873" y="connsiteY38873"/>
              </a:cxn>
              <a:cxn ang="0">
                <a:pos x="connsiteX38874" y="connsiteY38874"/>
              </a:cxn>
              <a:cxn ang="0">
                <a:pos x="connsiteX38875" y="connsiteY38875"/>
              </a:cxn>
              <a:cxn ang="0">
                <a:pos x="connsiteX38876" y="connsiteY38876"/>
              </a:cxn>
              <a:cxn ang="0">
                <a:pos x="connsiteX38877" y="connsiteY38877"/>
              </a:cxn>
              <a:cxn ang="0">
                <a:pos x="connsiteX38878" y="connsiteY38878"/>
              </a:cxn>
              <a:cxn ang="0">
                <a:pos x="connsiteX38879" y="connsiteY38879"/>
              </a:cxn>
              <a:cxn ang="0">
                <a:pos x="connsiteX38880" y="connsiteY38880"/>
              </a:cxn>
              <a:cxn ang="0">
                <a:pos x="connsiteX38881" y="connsiteY38881"/>
              </a:cxn>
              <a:cxn ang="0">
                <a:pos x="connsiteX38882" y="connsiteY38882"/>
              </a:cxn>
              <a:cxn ang="0">
                <a:pos x="connsiteX38883" y="connsiteY38883"/>
              </a:cxn>
              <a:cxn ang="0">
                <a:pos x="connsiteX38884" y="connsiteY38884"/>
              </a:cxn>
              <a:cxn ang="0">
                <a:pos x="connsiteX38885" y="connsiteY38885"/>
              </a:cxn>
              <a:cxn ang="0">
                <a:pos x="connsiteX38886" y="connsiteY38886"/>
              </a:cxn>
              <a:cxn ang="0">
                <a:pos x="connsiteX38887" y="connsiteY38887"/>
              </a:cxn>
              <a:cxn ang="0">
                <a:pos x="connsiteX38888" y="connsiteY38888"/>
              </a:cxn>
              <a:cxn ang="0">
                <a:pos x="connsiteX38889" y="connsiteY38889"/>
              </a:cxn>
              <a:cxn ang="0">
                <a:pos x="connsiteX38890" y="connsiteY38890"/>
              </a:cxn>
              <a:cxn ang="0">
                <a:pos x="connsiteX38891" y="connsiteY38891"/>
              </a:cxn>
              <a:cxn ang="0">
                <a:pos x="connsiteX38892" y="connsiteY38892"/>
              </a:cxn>
              <a:cxn ang="0">
                <a:pos x="connsiteX38893" y="connsiteY38893"/>
              </a:cxn>
              <a:cxn ang="0">
                <a:pos x="connsiteX38894" y="connsiteY38894"/>
              </a:cxn>
              <a:cxn ang="0">
                <a:pos x="connsiteX38895" y="connsiteY38895"/>
              </a:cxn>
              <a:cxn ang="0">
                <a:pos x="connsiteX38896" y="connsiteY38896"/>
              </a:cxn>
              <a:cxn ang="0">
                <a:pos x="connsiteX38897" y="connsiteY38897"/>
              </a:cxn>
              <a:cxn ang="0">
                <a:pos x="connsiteX38898" y="connsiteY38898"/>
              </a:cxn>
              <a:cxn ang="0">
                <a:pos x="connsiteX38899" y="connsiteY38899"/>
              </a:cxn>
              <a:cxn ang="0">
                <a:pos x="connsiteX38900" y="connsiteY38900"/>
              </a:cxn>
              <a:cxn ang="0">
                <a:pos x="connsiteX38901" y="connsiteY38901"/>
              </a:cxn>
              <a:cxn ang="0">
                <a:pos x="connsiteX38902" y="connsiteY38902"/>
              </a:cxn>
              <a:cxn ang="0">
                <a:pos x="connsiteX38903" y="connsiteY38903"/>
              </a:cxn>
              <a:cxn ang="0">
                <a:pos x="connsiteX38904" y="connsiteY38904"/>
              </a:cxn>
              <a:cxn ang="0">
                <a:pos x="connsiteX38905" y="connsiteY38905"/>
              </a:cxn>
              <a:cxn ang="0">
                <a:pos x="connsiteX38906" y="connsiteY38906"/>
              </a:cxn>
              <a:cxn ang="0">
                <a:pos x="connsiteX38907" y="connsiteY38907"/>
              </a:cxn>
              <a:cxn ang="0">
                <a:pos x="connsiteX38908" y="connsiteY38908"/>
              </a:cxn>
              <a:cxn ang="0">
                <a:pos x="connsiteX38909" y="connsiteY38909"/>
              </a:cxn>
              <a:cxn ang="0">
                <a:pos x="connsiteX38910" y="connsiteY38910"/>
              </a:cxn>
              <a:cxn ang="0">
                <a:pos x="connsiteX38911" y="connsiteY38911"/>
              </a:cxn>
              <a:cxn ang="0">
                <a:pos x="connsiteX38912" y="connsiteY38912"/>
              </a:cxn>
              <a:cxn ang="0">
                <a:pos x="connsiteX38913" y="connsiteY38913"/>
              </a:cxn>
              <a:cxn ang="0">
                <a:pos x="connsiteX38914" y="connsiteY38914"/>
              </a:cxn>
              <a:cxn ang="0">
                <a:pos x="connsiteX38915" y="connsiteY38915"/>
              </a:cxn>
              <a:cxn ang="0">
                <a:pos x="connsiteX38916" y="connsiteY38916"/>
              </a:cxn>
              <a:cxn ang="0">
                <a:pos x="connsiteX38917" y="connsiteY38917"/>
              </a:cxn>
              <a:cxn ang="0">
                <a:pos x="connsiteX38918" y="connsiteY38918"/>
              </a:cxn>
              <a:cxn ang="0">
                <a:pos x="connsiteX38919" y="connsiteY38919"/>
              </a:cxn>
              <a:cxn ang="0">
                <a:pos x="connsiteX38920" y="connsiteY38920"/>
              </a:cxn>
              <a:cxn ang="0">
                <a:pos x="connsiteX38921" y="connsiteY38921"/>
              </a:cxn>
              <a:cxn ang="0">
                <a:pos x="connsiteX38922" y="connsiteY38922"/>
              </a:cxn>
              <a:cxn ang="0">
                <a:pos x="connsiteX38923" y="connsiteY38923"/>
              </a:cxn>
              <a:cxn ang="0">
                <a:pos x="connsiteX38924" y="connsiteY38924"/>
              </a:cxn>
              <a:cxn ang="0">
                <a:pos x="connsiteX38925" y="connsiteY38925"/>
              </a:cxn>
              <a:cxn ang="0">
                <a:pos x="connsiteX38926" y="connsiteY38926"/>
              </a:cxn>
              <a:cxn ang="0">
                <a:pos x="connsiteX38927" y="connsiteY38927"/>
              </a:cxn>
              <a:cxn ang="0">
                <a:pos x="connsiteX38928" y="connsiteY38928"/>
              </a:cxn>
              <a:cxn ang="0">
                <a:pos x="connsiteX38929" y="connsiteY38929"/>
              </a:cxn>
              <a:cxn ang="0">
                <a:pos x="connsiteX38930" y="connsiteY38930"/>
              </a:cxn>
              <a:cxn ang="0">
                <a:pos x="connsiteX38931" y="connsiteY38931"/>
              </a:cxn>
              <a:cxn ang="0">
                <a:pos x="connsiteX38932" y="connsiteY38932"/>
              </a:cxn>
              <a:cxn ang="0">
                <a:pos x="connsiteX38933" y="connsiteY38933"/>
              </a:cxn>
              <a:cxn ang="0">
                <a:pos x="connsiteX38934" y="connsiteY38934"/>
              </a:cxn>
              <a:cxn ang="0">
                <a:pos x="connsiteX38935" y="connsiteY38935"/>
              </a:cxn>
              <a:cxn ang="0">
                <a:pos x="connsiteX38936" y="connsiteY38936"/>
              </a:cxn>
              <a:cxn ang="0">
                <a:pos x="connsiteX38937" y="connsiteY38937"/>
              </a:cxn>
              <a:cxn ang="0">
                <a:pos x="connsiteX38938" y="connsiteY38938"/>
              </a:cxn>
              <a:cxn ang="0">
                <a:pos x="connsiteX38939" y="connsiteY38939"/>
              </a:cxn>
              <a:cxn ang="0">
                <a:pos x="connsiteX38940" y="connsiteY38940"/>
              </a:cxn>
              <a:cxn ang="0">
                <a:pos x="connsiteX38941" y="connsiteY38941"/>
              </a:cxn>
              <a:cxn ang="0">
                <a:pos x="connsiteX38942" y="connsiteY38942"/>
              </a:cxn>
              <a:cxn ang="0">
                <a:pos x="connsiteX38943" y="connsiteY38943"/>
              </a:cxn>
              <a:cxn ang="0">
                <a:pos x="connsiteX38944" y="connsiteY38944"/>
              </a:cxn>
              <a:cxn ang="0">
                <a:pos x="connsiteX38945" y="connsiteY38945"/>
              </a:cxn>
              <a:cxn ang="0">
                <a:pos x="connsiteX38946" y="connsiteY38946"/>
              </a:cxn>
              <a:cxn ang="0">
                <a:pos x="connsiteX38947" y="connsiteY38947"/>
              </a:cxn>
              <a:cxn ang="0">
                <a:pos x="connsiteX38948" y="connsiteY38948"/>
              </a:cxn>
              <a:cxn ang="0">
                <a:pos x="connsiteX38949" y="connsiteY38949"/>
              </a:cxn>
              <a:cxn ang="0">
                <a:pos x="connsiteX38950" y="connsiteY38950"/>
              </a:cxn>
              <a:cxn ang="0">
                <a:pos x="connsiteX38951" y="connsiteY38951"/>
              </a:cxn>
              <a:cxn ang="0">
                <a:pos x="connsiteX38952" y="connsiteY38952"/>
              </a:cxn>
              <a:cxn ang="0">
                <a:pos x="connsiteX38953" y="connsiteY38953"/>
              </a:cxn>
              <a:cxn ang="0">
                <a:pos x="connsiteX38954" y="connsiteY38954"/>
              </a:cxn>
              <a:cxn ang="0">
                <a:pos x="connsiteX38955" y="connsiteY38955"/>
              </a:cxn>
              <a:cxn ang="0">
                <a:pos x="connsiteX38956" y="connsiteY38956"/>
              </a:cxn>
              <a:cxn ang="0">
                <a:pos x="connsiteX38957" y="connsiteY38957"/>
              </a:cxn>
              <a:cxn ang="0">
                <a:pos x="connsiteX38958" y="connsiteY38958"/>
              </a:cxn>
              <a:cxn ang="0">
                <a:pos x="connsiteX38959" y="connsiteY38959"/>
              </a:cxn>
              <a:cxn ang="0">
                <a:pos x="connsiteX38960" y="connsiteY38960"/>
              </a:cxn>
              <a:cxn ang="0">
                <a:pos x="connsiteX38961" y="connsiteY38961"/>
              </a:cxn>
              <a:cxn ang="0">
                <a:pos x="connsiteX38962" y="connsiteY38962"/>
              </a:cxn>
              <a:cxn ang="0">
                <a:pos x="connsiteX38963" y="connsiteY38963"/>
              </a:cxn>
              <a:cxn ang="0">
                <a:pos x="connsiteX38964" y="connsiteY38964"/>
              </a:cxn>
              <a:cxn ang="0">
                <a:pos x="connsiteX38965" y="connsiteY38965"/>
              </a:cxn>
              <a:cxn ang="0">
                <a:pos x="connsiteX38966" y="connsiteY38966"/>
              </a:cxn>
              <a:cxn ang="0">
                <a:pos x="connsiteX38967" y="connsiteY38967"/>
              </a:cxn>
              <a:cxn ang="0">
                <a:pos x="connsiteX38968" y="connsiteY38968"/>
              </a:cxn>
              <a:cxn ang="0">
                <a:pos x="connsiteX38969" y="connsiteY38969"/>
              </a:cxn>
              <a:cxn ang="0">
                <a:pos x="connsiteX38970" y="connsiteY38970"/>
              </a:cxn>
              <a:cxn ang="0">
                <a:pos x="connsiteX38971" y="connsiteY38971"/>
              </a:cxn>
              <a:cxn ang="0">
                <a:pos x="connsiteX38972" y="connsiteY38972"/>
              </a:cxn>
              <a:cxn ang="0">
                <a:pos x="connsiteX38973" y="connsiteY38973"/>
              </a:cxn>
              <a:cxn ang="0">
                <a:pos x="connsiteX38974" y="connsiteY38974"/>
              </a:cxn>
              <a:cxn ang="0">
                <a:pos x="connsiteX38975" y="connsiteY38975"/>
              </a:cxn>
              <a:cxn ang="0">
                <a:pos x="connsiteX38976" y="connsiteY38976"/>
              </a:cxn>
              <a:cxn ang="0">
                <a:pos x="connsiteX38977" y="connsiteY38977"/>
              </a:cxn>
              <a:cxn ang="0">
                <a:pos x="connsiteX38978" y="connsiteY38978"/>
              </a:cxn>
              <a:cxn ang="0">
                <a:pos x="connsiteX38979" y="connsiteY38979"/>
              </a:cxn>
              <a:cxn ang="0">
                <a:pos x="connsiteX38980" y="connsiteY38980"/>
              </a:cxn>
              <a:cxn ang="0">
                <a:pos x="connsiteX38981" y="connsiteY38981"/>
              </a:cxn>
              <a:cxn ang="0">
                <a:pos x="connsiteX38982" y="connsiteY38982"/>
              </a:cxn>
              <a:cxn ang="0">
                <a:pos x="connsiteX38983" y="connsiteY38983"/>
              </a:cxn>
              <a:cxn ang="0">
                <a:pos x="connsiteX38984" y="connsiteY38984"/>
              </a:cxn>
              <a:cxn ang="0">
                <a:pos x="connsiteX38985" y="connsiteY38985"/>
              </a:cxn>
              <a:cxn ang="0">
                <a:pos x="connsiteX38986" y="connsiteY38986"/>
              </a:cxn>
              <a:cxn ang="0">
                <a:pos x="connsiteX38987" y="connsiteY38987"/>
              </a:cxn>
              <a:cxn ang="0">
                <a:pos x="connsiteX38988" y="connsiteY38988"/>
              </a:cxn>
              <a:cxn ang="0">
                <a:pos x="connsiteX38989" y="connsiteY38989"/>
              </a:cxn>
              <a:cxn ang="0">
                <a:pos x="connsiteX38990" y="connsiteY38990"/>
              </a:cxn>
              <a:cxn ang="0">
                <a:pos x="connsiteX38991" y="connsiteY38991"/>
              </a:cxn>
              <a:cxn ang="0">
                <a:pos x="connsiteX38992" y="connsiteY38992"/>
              </a:cxn>
              <a:cxn ang="0">
                <a:pos x="connsiteX38993" y="connsiteY38993"/>
              </a:cxn>
              <a:cxn ang="0">
                <a:pos x="connsiteX38994" y="connsiteY38994"/>
              </a:cxn>
              <a:cxn ang="0">
                <a:pos x="connsiteX38995" y="connsiteY38995"/>
              </a:cxn>
              <a:cxn ang="0">
                <a:pos x="connsiteX38996" y="connsiteY38996"/>
              </a:cxn>
              <a:cxn ang="0">
                <a:pos x="connsiteX38997" y="connsiteY38997"/>
              </a:cxn>
              <a:cxn ang="0">
                <a:pos x="connsiteX38998" y="connsiteY38998"/>
              </a:cxn>
              <a:cxn ang="0">
                <a:pos x="connsiteX38999" y="connsiteY38999"/>
              </a:cxn>
              <a:cxn ang="0">
                <a:pos x="connsiteX39000" y="connsiteY39000"/>
              </a:cxn>
              <a:cxn ang="0">
                <a:pos x="connsiteX39001" y="connsiteY39001"/>
              </a:cxn>
              <a:cxn ang="0">
                <a:pos x="connsiteX39002" y="connsiteY39002"/>
              </a:cxn>
              <a:cxn ang="0">
                <a:pos x="connsiteX39003" y="connsiteY39003"/>
              </a:cxn>
              <a:cxn ang="0">
                <a:pos x="connsiteX39004" y="connsiteY39004"/>
              </a:cxn>
              <a:cxn ang="0">
                <a:pos x="connsiteX39005" y="connsiteY39005"/>
              </a:cxn>
              <a:cxn ang="0">
                <a:pos x="connsiteX39006" y="connsiteY39006"/>
              </a:cxn>
              <a:cxn ang="0">
                <a:pos x="connsiteX39007" y="connsiteY39007"/>
              </a:cxn>
              <a:cxn ang="0">
                <a:pos x="connsiteX39008" y="connsiteY39008"/>
              </a:cxn>
              <a:cxn ang="0">
                <a:pos x="connsiteX39009" y="connsiteY39009"/>
              </a:cxn>
              <a:cxn ang="0">
                <a:pos x="connsiteX39010" y="connsiteY39010"/>
              </a:cxn>
              <a:cxn ang="0">
                <a:pos x="connsiteX39011" y="connsiteY39011"/>
              </a:cxn>
              <a:cxn ang="0">
                <a:pos x="connsiteX39012" y="connsiteY39012"/>
              </a:cxn>
              <a:cxn ang="0">
                <a:pos x="connsiteX39013" y="connsiteY39013"/>
              </a:cxn>
              <a:cxn ang="0">
                <a:pos x="connsiteX39014" y="connsiteY39014"/>
              </a:cxn>
              <a:cxn ang="0">
                <a:pos x="connsiteX39015" y="connsiteY39015"/>
              </a:cxn>
              <a:cxn ang="0">
                <a:pos x="connsiteX39016" y="connsiteY39016"/>
              </a:cxn>
              <a:cxn ang="0">
                <a:pos x="connsiteX39017" y="connsiteY39017"/>
              </a:cxn>
              <a:cxn ang="0">
                <a:pos x="connsiteX39018" y="connsiteY39018"/>
              </a:cxn>
              <a:cxn ang="0">
                <a:pos x="connsiteX39019" y="connsiteY39019"/>
              </a:cxn>
              <a:cxn ang="0">
                <a:pos x="connsiteX39020" y="connsiteY39020"/>
              </a:cxn>
              <a:cxn ang="0">
                <a:pos x="connsiteX39021" y="connsiteY39021"/>
              </a:cxn>
              <a:cxn ang="0">
                <a:pos x="connsiteX39022" y="connsiteY39022"/>
              </a:cxn>
              <a:cxn ang="0">
                <a:pos x="connsiteX39023" y="connsiteY39023"/>
              </a:cxn>
              <a:cxn ang="0">
                <a:pos x="connsiteX39024" y="connsiteY39024"/>
              </a:cxn>
              <a:cxn ang="0">
                <a:pos x="connsiteX39025" y="connsiteY39025"/>
              </a:cxn>
              <a:cxn ang="0">
                <a:pos x="connsiteX39026" y="connsiteY39026"/>
              </a:cxn>
              <a:cxn ang="0">
                <a:pos x="connsiteX39027" y="connsiteY39027"/>
              </a:cxn>
              <a:cxn ang="0">
                <a:pos x="connsiteX39028" y="connsiteY39028"/>
              </a:cxn>
              <a:cxn ang="0">
                <a:pos x="connsiteX39029" y="connsiteY39029"/>
              </a:cxn>
              <a:cxn ang="0">
                <a:pos x="connsiteX39030" y="connsiteY39030"/>
              </a:cxn>
              <a:cxn ang="0">
                <a:pos x="connsiteX39031" y="connsiteY39031"/>
              </a:cxn>
              <a:cxn ang="0">
                <a:pos x="connsiteX39032" y="connsiteY39032"/>
              </a:cxn>
              <a:cxn ang="0">
                <a:pos x="connsiteX39033" y="connsiteY39033"/>
              </a:cxn>
              <a:cxn ang="0">
                <a:pos x="connsiteX39034" y="connsiteY39034"/>
              </a:cxn>
              <a:cxn ang="0">
                <a:pos x="connsiteX39035" y="connsiteY39035"/>
              </a:cxn>
              <a:cxn ang="0">
                <a:pos x="connsiteX39036" y="connsiteY39036"/>
              </a:cxn>
              <a:cxn ang="0">
                <a:pos x="connsiteX39037" y="connsiteY39037"/>
              </a:cxn>
              <a:cxn ang="0">
                <a:pos x="connsiteX39038" y="connsiteY39038"/>
              </a:cxn>
              <a:cxn ang="0">
                <a:pos x="connsiteX39039" y="connsiteY39039"/>
              </a:cxn>
              <a:cxn ang="0">
                <a:pos x="connsiteX39040" y="connsiteY39040"/>
              </a:cxn>
              <a:cxn ang="0">
                <a:pos x="connsiteX39041" y="connsiteY39041"/>
              </a:cxn>
              <a:cxn ang="0">
                <a:pos x="connsiteX39042" y="connsiteY39042"/>
              </a:cxn>
              <a:cxn ang="0">
                <a:pos x="connsiteX39043" y="connsiteY39043"/>
              </a:cxn>
              <a:cxn ang="0">
                <a:pos x="connsiteX39044" y="connsiteY39044"/>
              </a:cxn>
              <a:cxn ang="0">
                <a:pos x="connsiteX39045" y="connsiteY39045"/>
              </a:cxn>
              <a:cxn ang="0">
                <a:pos x="connsiteX39046" y="connsiteY39046"/>
              </a:cxn>
              <a:cxn ang="0">
                <a:pos x="connsiteX39047" y="connsiteY39047"/>
              </a:cxn>
              <a:cxn ang="0">
                <a:pos x="connsiteX39048" y="connsiteY39048"/>
              </a:cxn>
              <a:cxn ang="0">
                <a:pos x="connsiteX39049" y="connsiteY39049"/>
              </a:cxn>
              <a:cxn ang="0">
                <a:pos x="connsiteX39050" y="connsiteY39050"/>
              </a:cxn>
              <a:cxn ang="0">
                <a:pos x="connsiteX39051" y="connsiteY39051"/>
              </a:cxn>
              <a:cxn ang="0">
                <a:pos x="connsiteX39052" y="connsiteY39052"/>
              </a:cxn>
              <a:cxn ang="0">
                <a:pos x="connsiteX39053" y="connsiteY39053"/>
              </a:cxn>
              <a:cxn ang="0">
                <a:pos x="connsiteX39054" y="connsiteY39054"/>
              </a:cxn>
              <a:cxn ang="0">
                <a:pos x="connsiteX39055" y="connsiteY39055"/>
              </a:cxn>
              <a:cxn ang="0">
                <a:pos x="connsiteX39056" y="connsiteY39056"/>
              </a:cxn>
              <a:cxn ang="0">
                <a:pos x="connsiteX39057" y="connsiteY39057"/>
              </a:cxn>
              <a:cxn ang="0">
                <a:pos x="connsiteX39058" y="connsiteY39058"/>
              </a:cxn>
              <a:cxn ang="0">
                <a:pos x="connsiteX39059" y="connsiteY39059"/>
              </a:cxn>
              <a:cxn ang="0">
                <a:pos x="connsiteX39060" y="connsiteY39060"/>
              </a:cxn>
              <a:cxn ang="0">
                <a:pos x="connsiteX39061" y="connsiteY39061"/>
              </a:cxn>
              <a:cxn ang="0">
                <a:pos x="connsiteX39062" y="connsiteY39062"/>
              </a:cxn>
              <a:cxn ang="0">
                <a:pos x="connsiteX39063" y="connsiteY39063"/>
              </a:cxn>
              <a:cxn ang="0">
                <a:pos x="connsiteX39064" y="connsiteY39064"/>
              </a:cxn>
              <a:cxn ang="0">
                <a:pos x="connsiteX39065" y="connsiteY39065"/>
              </a:cxn>
              <a:cxn ang="0">
                <a:pos x="connsiteX39066" y="connsiteY39066"/>
              </a:cxn>
              <a:cxn ang="0">
                <a:pos x="connsiteX39067" y="connsiteY39067"/>
              </a:cxn>
              <a:cxn ang="0">
                <a:pos x="connsiteX39068" y="connsiteY39068"/>
              </a:cxn>
              <a:cxn ang="0">
                <a:pos x="connsiteX39069" y="connsiteY39069"/>
              </a:cxn>
              <a:cxn ang="0">
                <a:pos x="connsiteX39070" y="connsiteY39070"/>
              </a:cxn>
              <a:cxn ang="0">
                <a:pos x="connsiteX39071" y="connsiteY39071"/>
              </a:cxn>
              <a:cxn ang="0">
                <a:pos x="connsiteX39072" y="connsiteY39072"/>
              </a:cxn>
              <a:cxn ang="0">
                <a:pos x="connsiteX39073" y="connsiteY39073"/>
              </a:cxn>
              <a:cxn ang="0">
                <a:pos x="connsiteX39074" y="connsiteY39074"/>
              </a:cxn>
              <a:cxn ang="0">
                <a:pos x="connsiteX39075" y="connsiteY39075"/>
              </a:cxn>
              <a:cxn ang="0">
                <a:pos x="connsiteX39076" y="connsiteY39076"/>
              </a:cxn>
              <a:cxn ang="0">
                <a:pos x="connsiteX39077" y="connsiteY39077"/>
              </a:cxn>
              <a:cxn ang="0">
                <a:pos x="connsiteX39078" y="connsiteY39078"/>
              </a:cxn>
              <a:cxn ang="0">
                <a:pos x="connsiteX39079" y="connsiteY39079"/>
              </a:cxn>
              <a:cxn ang="0">
                <a:pos x="connsiteX39080" y="connsiteY39080"/>
              </a:cxn>
              <a:cxn ang="0">
                <a:pos x="connsiteX39081" y="connsiteY39081"/>
              </a:cxn>
              <a:cxn ang="0">
                <a:pos x="connsiteX39082" y="connsiteY39082"/>
              </a:cxn>
              <a:cxn ang="0">
                <a:pos x="connsiteX39083" y="connsiteY39083"/>
              </a:cxn>
              <a:cxn ang="0">
                <a:pos x="connsiteX39084" y="connsiteY39084"/>
              </a:cxn>
              <a:cxn ang="0">
                <a:pos x="connsiteX39085" y="connsiteY39085"/>
              </a:cxn>
              <a:cxn ang="0">
                <a:pos x="connsiteX39086" y="connsiteY39086"/>
              </a:cxn>
              <a:cxn ang="0">
                <a:pos x="connsiteX39087" y="connsiteY39087"/>
              </a:cxn>
              <a:cxn ang="0">
                <a:pos x="connsiteX39088" y="connsiteY39088"/>
              </a:cxn>
              <a:cxn ang="0">
                <a:pos x="connsiteX39089" y="connsiteY39089"/>
              </a:cxn>
              <a:cxn ang="0">
                <a:pos x="connsiteX39090" y="connsiteY39090"/>
              </a:cxn>
              <a:cxn ang="0">
                <a:pos x="connsiteX39091" y="connsiteY39091"/>
              </a:cxn>
              <a:cxn ang="0">
                <a:pos x="connsiteX39092" y="connsiteY39092"/>
              </a:cxn>
              <a:cxn ang="0">
                <a:pos x="connsiteX39093" y="connsiteY39093"/>
              </a:cxn>
              <a:cxn ang="0">
                <a:pos x="connsiteX39094" y="connsiteY39094"/>
              </a:cxn>
              <a:cxn ang="0">
                <a:pos x="connsiteX39095" y="connsiteY39095"/>
              </a:cxn>
              <a:cxn ang="0">
                <a:pos x="connsiteX39096" y="connsiteY39096"/>
              </a:cxn>
              <a:cxn ang="0">
                <a:pos x="connsiteX39097" y="connsiteY39097"/>
              </a:cxn>
              <a:cxn ang="0">
                <a:pos x="connsiteX39098" y="connsiteY39098"/>
              </a:cxn>
              <a:cxn ang="0">
                <a:pos x="connsiteX39099" y="connsiteY39099"/>
              </a:cxn>
              <a:cxn ang="0">
                <a:pos x="connsiteX39100" y="connsiteY39100"/>
              </a:cxn>
              <a:cxn ang="0">
                <a:pos x="connsiteX39101" y="connsiteY39101"/>
              </a:cxn>
              <a:cxn ang="0">
                <a:pos x="connsiteX39102" y="connsiteY39102"/>
              </a:cxn>
              <a:cxn ang="0">
                <a:pos x="connsiteX39103" y="connsiteY39103"/>
              </a:cxn>
              <a:cxn ang="0">
                <a:pos x="connsiteX39104" y="connsiteY39104"/>
              </a:cxn>
              <a:cxn ang="0">
                <a:pos x="connsiteX39105" y="connsiteY39105"/>
              </a:cxn>
              <a:cxn ang="0">
                <a:pos x="connsiteX39106" y="connsiteY39106"/>
              </a:cxn>
              <a:cxn ang="0">
                <a:pos x="connsiteX39107" y="connsiteY39107"/>
              </a:cxn>
              <a:cxn ang="0">
                <a:pos x="connsiteX39108" y="connsiteY39108"/>
              </a:cxn>
              <a:cxn ang="0">
                <a:pos x="connsiteX39109" y="connsiteY39109"/>
              </a:cxn>
              <a:cxn ang="0">
                <a:pos x="connsiteX39110" y="connsiteY39110"/>
              </a:cxn>
              <a:cxn ang="0">
                <a:pos x="connsiteX39111" y="connsiteY39111"/>
              </a:cxn>
              <a:cxn ang="0">
                <a:pos x="connsiteX39112" y="connsiteY39112"/>
              </a:cxn>
              <a:cxn ang="0">
                <a:pos x="connsiteX39113" y="connsiteY39113"/>
              </a:cxn>
              <a:cxn ang="0">
                <a:pos x="connsiteX39114" y="connsiteY39114"/>
              </a:cxn>
              <a:cxn ang="0">
                <a:pos x="connsiteX39115" y="connsiteY39115"/>
              </a:cxn>
              <a:cxn ang="0">
                <a:pos x="connsiteX39116" y="connsiteY39116"/>
              </a:cxn>
              <a:cxn ang="0">
                <a:pos x="connsiteX39117" y="connsiteY39117"/>
              </a:cxn>
              <a:cxn ang="0">
                <a:pos x="connsiteX39118" y="connsiteY39118"/>
              </a:cxn>
              <a:cxn ang="0">
                <a:pos x="connsiteX39119" y="connsiteY39119"/>
              </a:cxn>
              <a:cxn ang="0">
                <a:pos x="connsiteX39120" y="connsiteY39120"/>
              </a:cxn>
              <a:cxn ang="0">
                <a:pos x="connsiteX39121" y="connsiteY39121"/>
              </a:cxn>
              <a:cxn ang="0">
                <a:pos x="connsiteX39122" y="connsiteY39122"/>
              </a:cxn>
              <a:cxn ang="0">
                <a:pos x="connsiteX39123" y="connsiteY39123"/>
              </a:cxn>
              <a:cxn ang="0">
                <a:pos x="connsiteX39124" y="connsiteY39124"/>
              </a:cxn>
              <a:cxn ang="0">
                <a:pos x="connsiteX39125" y="connsiteY39125"/>
              </a:cxn>
              <a:cxn ang="0">
                <a:pos x="connsiteX39126" y="connsiteY39126"/>
              </a:cxn>
              <a:cxn ang="0">
                <a:pos x="connsiteX39127" y="connsiteY39127"/>
              </a:cxn>
              <a:cxn ang="0">
                <a:pos x="connsiteX39128" y="connsiteY39128"/>
              </a:cxn>
              <a:cxn ang="0">
                <a:pos x="connsiteX39129" y="connsiteY39129"/>
              </a:cxn>
              <a:cxn ang="0">
                <a:pos x="connsiteX39130" y="connsiteY39130"/>
              </a:cxn>
              <a:cxn ang="0">
                <a:pos x="connsiteX39131" y="connsiteY39131"/>
              </a:cxn>
              <a:cxn ang="0">
                <a:pos x="connsiteX39132" y="connsiteY39132"/>
              </a:cxn>
              <a:cxn ang="0">
                <a:pos x="connsiteX39133" y="connsiteY39133"/>
              </a:cxn>
              <a:cxn ang="0">
                <a:pos x="connsiteX39134" y="connsiteY39134"/>
              </a:cxn>
              <a:cxn ang="0">
                <a:pos x="connsiteX39135" y="connsiteY39135"/>
              </a:cxn>
              <a:cxn ang="0">
                <a:pos x="connsiteX39136" y="connsiteY39136"/>
              </a:cxn>
              <a:cxn ang="0">
                <a:pos x="connsiteX39137" y="connsiteY39137"/>
              </a:cxn>
              <a:cxn ang="0">
                <a:pos x="connsiteX39138" y="connsiteY39138"/>
              </a:cxn>
              <a:cxn ang="0">
                <a:pos x="connsiteX39139" y="connsiteY39139"/>
              </a:cxn>
              <a:cxn ang="0">
                <a:pos x="connsiteX39140" y="connsiteY39140"/>
              </a:cxn>
              <a:cxn ang="0">
                <a:pos x="connsiteX39141" y="connsiteY39141"/>
              </a:cxn>
              <a:cxn ang="0">
                <a:pos x="connsiteX39142" y="connsiteY39142"/>
              </a:cxn>
              <a:cxn ang="0">
                <a:pos x="connsiteX39143" y="connsiteY39143"/>
              </a:cxn>
              <a:cxn ang="0">
                <a:pos x="connsiteX39144" y="connsiteY39144"/>
              </a:cxn>
              <a:cxn ang="0">
                <a:pos x="connsiteX39145" y="connsiteY39145"/>
              </a:cxn>
              <a:cxn ang="0">
                <a:pos x="connsiteX39146" y="connsiteY39146"/>
              </a:cxn>
              <a:cxn ang="0">
                <a:pos x="connsiteX39147" y="connsiteY39147"/>
              </a:cxn>
              <a:cxn ang="0">
                <a:pos x="connsiteX39148" y="connsiteY39148"/>
              </a:cxn>
              <a:cxn ang="0">
                <a:pos x="connsiteX39149" y="connsiteY39149"/>
              </a:cxn>
              <a:cxn ang="0">
                <a:pos x="connsiteX39150" y="connsiteY39150"/>
              </a:cxn>
              <a:cxn ang="0">
                <a:pos x="connsiteX39151" y="connsiteY39151"/>
              </a:cxn>
              <a:cxn ang="0">
                <a:pos x="connsiteX39152" y="connsiteY39152"/>
              </a:cxn>
              <a:cxn ang="0">
                <a:pos x="connsiteX39153" y="connsiteY39153"/>
              </a:cxn>
              <a:cxn ang="0">
                <a:pos x="connsiteX39154" y="connsiteY39154"/>
              </a:cxn>
              <a:cxn ang="0">
                <a:pos x="connsiteX39155" y="connsiteY39155"/>
              </a:cxn>
              <a:cxn ang="0">
                <a:pos x="connsiteX39156" y="connsiteY39156"/>
              </a:cxn>
              <a:cxn ang="0">
                <a:pos x="connsiteX39157" y="connsiteY39157"/>
              </a:cxn>
              <a:cxn ang="0">
                <a:pos x="connsiteX39158" y="connsiteY39158"/>
              </a:cxn>
              <a:cxn ang="0">
                <a:pos x="connsiteX39159" y="connsiteY39159"/>
              </a:cxn>
              <a:cxn ang="0">
                <a:pos x="connsiteX39160" y="connsiteY39160"/>
              </a:cxn>
              <a:cxn ang="0">
                <a:pos x="connsiteX39161" y="connsiteY39161"/>
              </a:cxn>
              <a:cxn ang="0">
                <a:pos x="connsiteX39162" y="connsiteY39162"/>
              </a:cxn>
              <a:cxn ang="0">
                <a:pos x="connsiteX39163" y="connsiteY39163"/>
              </a:cxn>
              <a:cxn ang="0">
                <a:pos x="connsiteX39164" y="connsiteY39164"/>
              </a:cxn>
              <a:cxn ang="0">
                <a:pos x="connsiteX39165" y="connsiteY39165"/>
              </a:cxn>
              <a:cxn ang="0">
                <a:pos x="connsiteX39166" y="connsiteY39166"/>
              </a:cxn>
              <a:cxn ang="0">
                <a:pos x="connsiteX39167" y="connsiteY39167"/>
              </a:cxn>
              <a:cxn ang="0">
                <a:pos x="connsiteX39168" y="connsiteY39168"/>
              </a:cxn>
              <a:cxn ang="0">
                <a:pos x="connsiteX39169" y="connsiteY39169"/>
              </a:cxn>
              <a:cxn ang="0">
                <a:pos x="connsiteX39170" y="connsiteY39170"/>
              </a:cxn>
              <a:cxn ang="0">
                <a:pos x="connsiteX39171" y="connsiteY39171"/>
              </a:cxn>
              <a:cxn ang="0">
                <a:pos x="connsiteX39172" y="connsiteY39172"/>
              </a:cxn>
              <a:cxn ang="0">
                <a:pos x="connsiteX39173" y="connsiteY39173"/>
              </a:cxn>
              <a:cxn ang="0">
                <a:pos x="connsiteX39174" y="connsiteY39174"/>
              </a:cxn>
              <a:cxn ang="0">
                <a:pos x="connsiteX39175" y="connsiteY39175"/>
              </a:cxn>
              <a:cxn ang="0">
                <a:pos x="connsiteX39176" y="connsiteY39176"/>
              </a:cxn>
              <a:cxn ang="0">
                <a:pos x="connsiteX39177" y="connsiteY39177"/>
              </a:cxn>
              <a:cxn ang="0">
                <a:pos x="connsiteX39178" y="connsiteY39178"/>
              </a:cxn>
              <a:cxn ang="0">
                <a:pos x="connsiteX39179" y="connsiteY39179"/>
              </a:cxn>
              <a:cxn ang="0">
                <a:pos x="connsiteX39180" y="connsiteY39180"/>
              </a:cxn>
              <a:cxn ang="0">
                <a:pos x="connsiteX39181" y="connsiteY39181"/>
              </a:cxn>
              <a:cxn ang="0">
                <a:pos x="connsiteX39182" y="connsiteY39182"/>
              </a:cxn>
              <a:cxn ang="0">
                <a:pos x="connsiteX39183" y="connsiteY39183"/>
              </a:cxn>
              <a:cxn ang="0">
                <a:pos x="connsiteX39184" y="connsiteY39184"/>
              </a:cxn>
              <a:cxn ang="0">
                <a:pos x="connsiteX39185" y="connsiteY39185"/>
              </a:cxn>
              <a:cxn ang="0">
                <a:pos x="connsiteX39186" y="connsiteY39186"/>
              </a:cxn>
              <a:cxn ang="0">
                <a:pos x="connsiteX39187" y="connsiteY39187"/>
              </a:cxn>
              <a:cxn ang="0">
                <a:pos x="connsiteX39188" y="connsiteY39188"/>
              </a:cxn>
              <a:cxn ang="0">
                <a:pos x="connsiteX39189" y="connsiteY39189"/>
              </a:cxn>
              <a:cxn ang="0">
                <a:pos x="connsiteX39190" y="connsiteY39190"/>
              </a:cxn>
              <a:cxn ang="0">
                <a:pos x="connsiteX39191" y="connsiteY39191"/>
              </a:cxn>
              <a:cxn ang="0">
                <a:pos x="connsiteX39192" y="connsiteY39192"/>
              </a:cxn>
              <a:cxn ang="0">
                <a:pos x="connsiteX39193" y="connsiteY39193"/>
              </a:cxn>
              <a:cxn ang="0">
                <a:pos x="connsiteX39194" y="connsiteY39194"/>
              </a:cxn>
              <a:cxn ang="0">
                <a:pos x="connsiteX39195" y="connsiteY39195"/>
              </a:cxn>
              <a:cxn ang="0">
                <a:pos x="connsiteX39196" y="connsiteY39196"/>
              </a:cxn>
              <a:cxn ang="0">
                <a:pos x="connsiteX39197" y="connsiteY39197"/>
              </a:cxn>
              <a:cxn ang="0">
                <a:pos x="connsiteX39198" y="connsiteY39198"/>
              </a:cxn>
              <a:cxn ang="0">
                <a:pos x="connsiteX39199" y="connsiteY39199"/>
              </a:cxn>
              <a:cxn ang="0">
                <a:pos x="connsiteX39200" y="connsiteY39200"/>
              </a:cxn>
              <a:cxn ang="0">
                <a:pos x="connsiteX39201" y="connsiteY39201"/>
              </a:cxn>
              <a:cxn ang="0">
                <a:pos x="connsiteX39202" y="connsiteY39202"/>
              </a:cxn>
              <a:cxn ang="0">
                <a:pos x="connsiteX39203" y="connsiteY39203"/>
              </a:cxn>
              <a:cxn ang="0">
                <a:pos x="connsiteX39204" y="connsiteY39204"/>
              </a:cxn>
              <a:cxn ang="0">
                <a:pos x="connsiteX39205" y="connsiteY39205"/>
              </a:cxn>
              <a:cxn ang="0">
                <a:pos x="connsiteX39206" y="connsiteY39206"/>
              </a:cxn>
              <a:cxn ang="0">
                <a:pos x="connsiteX39207" y="connsiteY39207"/>
              </a:cxn>
              <a:cxn ang="0">
                <a:pos x="connsiteX39208" y="connsiteY39208"/>
              </a:cxn>
              <a:cxn ang="0">
                <a:pos x="connsiteX39209" y="connsiteY39209"/>
              </a:cxn>
              <a:cxn ang="0">
                <a:pos x="connsiteX39210" y="connsiteY39210"/>
              </a:cxn>
              <a:cxn ang="0">
                <a:pos x="connsiteX39211" y="connsiteY39211"/>
              </a:cxn>
              <a:cxn ang="0">
                <a:pos x="connsiteX39212" y="connsiteY39212"/>
              </a:cxn>
              <a:cxn ang="0">
                <a:pos x="connsiteX39213" y="connsiteY39213"/>
              </a:cxn>
              <a:cxn ang="0">
                <a:pos x="connsiteX39214" y="connsiteY39214"/>
              </a:cxn>
              <a:cxn ang="0">
                <a:pos x="connsiteX39215" y="connsiteY39215"/>
              </a:cxn>
              <a:cxn ang="0">
                <a:pos x="connsiteX39216" y="connsiteY39216"/>
              </a:cxn>
              <a:cxn ang="0">
                <a:pos x="connsiteX39217" y="connsiteY39217"/>
              </a:cxn>
              <a:cxn ang="0">
                <a:pos x="connsiteX39218" y="connsiteY39218"/>
              </a:cxn>
              <a:cxn ang="0">
                <a:pos x="connsiteX39219" y="connsiteY39219"/>
              </a:cxn>
              <a:cxn ang="0">
                <a:pos x="connsiteX39220" y="connsiteY39220"/>
              </a:cxn>
              <a:cxn ang="0">
                <a:pos x="connsiteX39221" y="connsiteY39221"/>
              </a:cxn>
              <a:cxn ang="0">
                <a:pos x="connsiteX39222" y="connsiteY39222"/>
              </a:cxn>
              <a:cxn ang="0">
                <a:pos x="connsiteX39223" y="connsiteY39223"/>
              </a:cxn>
              <a:cxn ang="0">
                <a:pos x="connsiteX39224" y="connsiteY39224"/>
              </a:cxn>
              <a:cxn ang="0">
                <a:pos x="connsiteX39225" y="connsiteY39225"/>
              </a:cxn>
              <a:cxn ang="0">
                <a:pos x="connsiteX39226" y="connsiteY39226"/>
              </a:cxn>
              <a:cxn ang="0">
                <a:pos x="connsiteX39227" y="connsiteY39227"/>
              </a:cxn>
              <a:cxn ang="0">
                <a:pos x="connsiteX39228" y="connsiteY39228"/>
              </a:cxn>
              <a:cxn ang="0">
                <a:pos x="connsiteX39229" y="connsiteY39229"/>
              </a:cxn>
              <a:cxn ang="0">
                <a:pos x="connsiteX39230" y="connsiteY39230"/>
              </a:cxn>
              <a:cxn ang="0">
                <a:pos x="connsiteX39231" y="connsiteY39231"/>
              </a:cxn>
              <a:cxn ang="0">
                <a:pos x="connsiteX39232" y="connsiteY39232"/>
              </a:cxn>
              <a:cxn ang="0">
                <a:pos x="connsiteX39233" y="connsiteY39233"/>
              </a:cxn>
              <a:cxn ang="0">
                <a:pos x="connsiteX39234" y="connsiteY39234"/>
              </a:cxn>
              <a:cxn ang="0">
                <a:pos x="connsiteX39235" y="connsiteY39235"/>
              </a:cxn>
              <a:cxn ang="0">
                <a:pos x="connsiteX39236" y="connsiteY39236"/>
              </a:cxn>
              <a:cxn ang="0">
                <a:pos x="connsiteX39237" y="connsiteY39237"/>
              </a:cxn>
              <a:cxn ang="0">
                <a:pos x="connsiteX39238" y="connsiteY39238"/>
              </a:cxn>
              <a:cxn ang="0">
                <a:pos x="connsiteX39239" y="connsiteY39239"/>
              </a:cxn>
              <a:cxn ang="0">
                <a:pos x="connsiteX39240" y="connsiteY39240"/>
              </a:cxn>
              <a:cxn ang="0">
                <a:pos x="connsiteX39241" y="connsiteY39241"/>
              </a:cxn>
              <a:cxn ang="0">
                <a:pos x="connsiteX39242" y="connsiteY39242"/>
              </a:cxn>
              <a:cxn ang="0">
                <a:pos x="connsiteX39243" y="connsiteY39243"/>
              </a:cxn>
              <a:cxn ang="0">
                <a:pos x="connsiteX39244" y="connsiteY39244"/>
              </a:cxn>
              <a:cxn ang="0">
                <a:pos x="connsiteX39245" y="connsiteY39245"/>
              </a:cxn>
              <a:cxn ang="0">
                <a:pos x="connsiteX39246" y="connsiteY39246"/>
              </a:cxn>
              <a:cxn ang="0">
                <a:pos x="connsiteX39247" y="connsiteY39247"/>
              </a:cxn>
              <a:cxn ang="0">
                <a:pos x="connsiteX39248" y="connsiteY39248"/>
              </a:cxn>
              <a:cxn ang="0">
                <a:pos x="connsiteX39249" y="connsiteY39249"/>
              </a:cxn>
              <a:cxn ang="0">
                <a:pos x="connsiteX39250" y="connsiteY39250"/>
              </a:cxn>
              <a:cxn ang="0">
                <a:pos x="connsiteX39251" y="connsiteY39251"/>
              </a:cxn>
              <a:cxn ang="0">
                <a:pos x="connsiteX39252" y="connsiteY39252"/>
              </a:cxn>
              <a:cxn ang="0">
                <a:pos x="connsiteX39253" y="connsiteY39253"/>
              </a:cxn>
              <a:cxn ang="0">
                <a:pos x="connsiteX39254" y="connsiteY39254"/>
              </a:cxn>
              <a:cxn ang="0">
                <a:pos x="connsiteX39255" y="connsiteY39255"/>
              </a:cxn>
              <a:cxn ang="0">
                <a:pos x="connsiteX39256" y="connsiteY39256"/>
              </a:cxn>
              <a:cxn ang="0">
                <a:pos x="connsiteX39257" y="connsiteY39257"/>
              </a:cxn>
              <a:cxn ang="0">
                <a:pos x="connsiteX39258" y="connsiteY39258"/>
              </a:cxn>
              <a:cxn ang="0">
                <a:pos x="connsiteX39259" y="connsiteY39259"/>
              </a:cxn>
              <a:cxn ang="0">
                <a:pos x="connsiteX39260" y="connsiteY39260"/>
              </a:cxn>
              <a:cxn ang="0">
                <a:pos x="connsiteX39261" y="connsiteY39261"/>
              </a:cxn>
              <a:cxn ang="0">
                <a:pos x="connsiteX39262" y="connsiteY39262"/>
              </a:cxn>
              <a:cxn ang="0">
                <a:pos x="connsiteX39263" y="connsiteY39263"/>
              </a:cxn>
              <a:cxn ang="0">
                <a:pos x="connsiteX39264" y="connsiteY39264"/>
              </a:cxn>
              <a:cxn ang="0">
                <a:pos x="connsiteX39265" y="connsiteY39265"/>
              </a:cxn>
              <a:cxn ang="0">
                <a:pos x="connsiteX39266" y="connsiteY39266"/>
              </a:cxn>
              <a:cxn ang="0">
                <a:pos x="connsiteX39267" y="connsiteY39267"/>
              </a:cxn>
              <a:cxn ang="0">
                <a:pos x="connsiteX39268" y="connsiteY39268"/>
              </a:cxn>
              <a:cxn ang="0">
                <a:pos x="connsiteX39269" y="connsiteY39269"/>
              </a:cxn>
              <a:cxn ang="0">
                <a:pos x="connsiteX39270" y="connsiteY39270"/>
              </a:cxn>
              <a:cxn ang="0">
                <a:pos x="connsiteX39271" y="connsiteY39271"/>
              </a:cxn>
              <a:cxn ang="0">
                <a:pos x="connsiteX39272" y="connsiteY39272"/>
              </a:cxn>
              <a:cxn ang="0">
                <a:pos x="connsiteX39273" y="connsiteY39273"/>
              </a:cxn>
              <a:cxn ang="0">
                <a:pos x="connsiteX39274" y="connsiteY39274"/>
              </a:cxn>
              <a:cxn ang="0">
                <a:pos x="connsiteX39275" y="connsiteY39275"/>
              </a:cxn>
              <a:cxn ang="0">
                <a:pos x="connsiteX39276" y="connsiteY39276"/>
              </a:cxn>
              <a:cxn ang="0">
                <a:pos x="connsiteX39277" y="connsiteY39277"/>
              </a:cxn>
              <a:cxn ang="0">
                <a:pos x="connsiteX39278" y="connsiteY39278"/>
              </a:cxn>
              <a:cxn ang="0">
                <a:pos x="connsiteX39279" y="connsiteY39279"/>
              </a:cxn>
              <a:cxn ang="0">
                <a:pos x="connsiteX39280" y="connsiteY39280"/>
              </a:cxn>
              <a:cxn ang="0">
                <a:pos x="connsiteX39281" y="connsiteY39281"/>
              </a:cxn>
              <a:cxn ang="0">
                <a:pos x="connsiteX39282" y="connsiteY39282"/>
              </a:cxn>
              <a:cxn ang="0">
                <a:pos x="connsiteX39283" y="connsiteY39283"/>
              </a:cxn>
              <a:cxn ang="0">
                <a:pos x="connsiteX39284" y="connsiteY39284"/>
              </a:cxn>
              <a:cxn ang="0">
                <a:pos x="connsiteX39285" y="connsiteY39285"/>
              </a:cxn>
              <a:cxn ang="0">
                <a:pos x="connsiteX39286" y="connsiteY39286"/>
              </a:cxn>
              <a:cxn ang="0">
                <a:pos x="connsiteX39287" y="connsiteY39287"/>
              </a:cxn>
              <a:cxn ang="0">
                <a:pos x="connsiteX39288" y="connsiteY39288"/>
              </a:cxn>
              <a:cxn ang="0">
                <a:pos x="connsiteX39289" y="connsiteY39289"/>
              </a:cxn>
              <a:cxn ang="0">
                <a:pos x="connsiteX39290" y="connsiteY39290"/>
              </a:cxn>
              <a:cxn ang="0">
                <a:pos x="connsiteX39291" y="connsiteY39291"/>
              </a:cxn>
              <a:cxn ang="0">
                <a:pos x="connsiteX39292" y="connsiteY39292"/>
              </a:cxn>
              <a:cxn ang="0">
                <a:pos x="connsiteX39293" y="connsiteY39293"/>
              </a:cxn>
              <a:cxn ang="0">
                <a:pos x="connsiteX39294" y="connsiteY39294"/>
              </a:cxn>
              <a:cxn ang="0">
                <a:pos x="connsiteX39295" y="connsiteY39295"/>
              </a:cxn>
              <a:cxn ang="0">
                <a:pos x="connsiteX39296" y="connsiteY39296"/>
              </a:cxn>
              <a:cxn ang="0">
                <a:pos x="connsiteX39297" y="connsiteY39297"/>
              </a:cxn>
              <a:cxn ang="0">
                <a:pos x="connsiteX39298" y="connsiteY39298"/>
              </a:cxn>
              <a:cxn ang="0">
                <a:pos x="connsiteX39299" y="connsiteY39299"/>
              </a:cxn>
              <a:cxn ang="0">
                <a:pos x="connsiteX39300" y="connsiteY39300"/>
              </a:cxn>
              <a:cxn ang="0">
                <a:pos x="connsiteX39301" y="connsiteY39301"/>
              </a:cxn>
              <a:cxn ang="0">
                <a:pos x="connsiteX39302" y="connsiteY39302"/>
              </a:cxn>
              <a:cxn ang="0">
                <a:pos x="connsiteX39303" y="connsiteY39303"/>
              </a:cxn>
              <a:cxn ang="0">
                <a:pos x="connsiteX39304" y="connsiteY39304"/>
              </a:cxn>
              <a:cxn ang="0">
                <a:pos x="connsiteX39305" y="connsiteY39305"/>
              </a:cxn>
              <a:cxn ang="0">
                <a:pos x="connsiteX39306" y="connsiteY39306"/>
              </a:cxn>
              <a:cxn ang="0">
                <a:pos x="connsiteX39307" y="connsiteY39307"/>
              </a:cxn>
              <a:cxn ang="0">
                <a:pos x="connsiteX39308" y="connsiteY39308"/>
              </a:cxn>
              <a:cxn ang="0">
                <a:pos x="connsiteX39309" y="connsiteY39309"/>
              </a:cxn>
              <a:cxn ang="0">
                <a:pos x="connsiteX39310" y="connsiteY39310"/>
              </a:cxn>
              <a:cxn ang="0">
                <a:pos x="connsiteX39311" y="connsiteY39311"/>
              </a:cxn>
              <a:cxn ang="0">
                <a:pos x="connsiteX39312" y="connsiteY39312"/>
              </a:cxn>
              <a:cxn ang="0">
                <a:pos x="connsiteX39313" y="connsiteY39313"/>
              </a:cxn>
              <a:cxn ang="0">
                <a:pos x="connsiteX39314" y="connsiteY39314"/>
              </a:cxn>
              <a:cxn ang="0">
                <a:pos x="connsiteX39315" y="connsiteY39315"/>
              </a:cxn>
              <a:cxn ang="0">
                <a:pos x="connsiteX39316" y="connsiteY39316"/>
              </a:cxn>
              <a:cxn ang="0">
                <a:pos x="connsiteX39317" y="connsiteY39317"/>
              </a:cxn>
              <a:cxn ang="0">
                <a:pos x="connsiteX39318" y="connsiteY39318"/>
              </a:cxn>
              <a:cxn ang="0">
                <a:pos x="connsiteX39319" y="connsiteY39319"/>
              </a:cxn>
              <a:cxn ang="0">
                <a:pos x="connsiteX39320" y="connsiteY39320"/>
              </a:cxn>
              <a:cxn ang="0">
                <a:pos x="connsiteX39321" y="connsiteY39321"/>
              </a:cxn>
              <a:cxn ang="0">
                <a:pos x="connsiteX39322" y="connsiteY39322"/>
              </a:cxn>
              <a:cxn ang="0">
                <a:pos x="connsiteX39323" y="connsiteY39323"/>
              </a:cxn>
              <a:cxn ang="0">
                <a:pos x="connsiteX39324" y="connsiteY39324"/>
              </a:cxn>
              <a:cxn ang="0">
                <a:pos x="connsiteX39325" y="connsiteY39325"/>
              </a:cxn>
              <a:cxn ang="0">
                <a:pos x="connsiteX39326" y="connsiteY39326"/>
              </a:cxn>
              <a:cxn ang="0">
                <a:pos x="connsiteX39327" y="connsiteY39327"/>
              </a:cxn>
              <a:cxn ang="0">
                <a:pos x="connsiteX39328" y="connsiteY39328"/>
              </a:cxn>
              <a:cxn ang="0">
                <a:pos x="connsiteX39329" y="connsiteY39329"/>
              </a:cxn>
              <a:cxn ang="0">
                <a:pos x="connsiteX39330" y="connsiteY39330"/>
              </a:cxn>
              <a:cxn ang="0">
                <a:pos x="connsiteX39331" y="connsiteY39331"/>
              </a:cxn>
              <a:cxn ang="0">
                <a:pos x="connsiteX39332" y="connsiteY39332"/>
              </a:cxn>
              <a:cxn ang="0">
                <a:pos x="connsiteX39333" y="connsiteY39333"/>
              </a:cxn>
              <a:cxn ang="0">
                <a:pos x="connsiteX39334" y="connsiteY39334"/>
              </a:cxn>
              <a:cxn ang="0">
                <a:pos x="connsiteX39335" y="connsiteY39335"/>
              </a:cxn>
              <a:cxn ang="0">
                <a:pos x="connsiteX39336" y="connsiteY39336"/>
              </a:cxn>
              <a:cxn ang="0">
                <a:pos x="connsiteX39337" y="connsiteY39337"/>
              </a:cxn>
              <a:cxn ang="0">
                <a:pos x="connsiteX39338" y="connsiteY39338"/>
              </a:cxn>
              <a:cxn ang="0">
                <a:pos x="connsiteX39339" y="connsiteY39339"/>
              </a:cxn>
              <a:cxn ang="0">
                <a:pos x="connsiteX39340" y="connsiteY39340"/>
              </a:cxn>
              <a:cxn ang="0">
                <a:pos x="connsiteX39341" y="connsiteY39341"/>
              </a:cxn>
              <a:cxn ang="0">
                <a:pos x="connsiteX39342" y="connsiteY39342"/>
              </a:cxn>
              <a:cxn ang="0">
                <a:pos x="connsiteX39343" y="connsiteY39343"/>
              </a:cxn>
              <a:cxn ang="0">
                <a:pos x="connsiteX39344" y="connsiteY39344"/>
              </a:cxn>
              <a:cxn ang="0">
                <a:pos x="connsiteX39345" y="connsiteY39345"/>
              </a:cxn>
              <a:cxn ang="0">
                <a:pos x="connsiteX39346" y="connsiteY39346"/>
              </a:cxn>
              <a:cxn ang="0">
                <a:pos x="connsiteX39347" y="connsiteY39347"/>
              </a:cxn>
              <a:cxn ang="0">
                <a:pos x="connsiteX39348" y="connsiteY39348"/>
              </a:cxn>
              <a:cxn ang="0">
                <a:pos x="connsiteX39349" y="connsiteY39349"/>
              </a:cxn>
              <a:cxn ang="0">
                <a:pos x="connsiteX39350" y="connsiteY39350"/>
              </a:cxn>
              <a:cxn ang="0">
                <a:pos x="connsiteX39351" y="connsiteY39351"/>
              </a:cxn>
              <a:cxn ang="0">
                <a:pos x="connsiteX39352" y="connsiteY39352"/>
              </a:cxn>
              <a:cxn ang="0">
                <a:pos x="connsiteX39353" y="connsiteY39353"/>
              </a:cxn>
              <a:cxn ang="0">
                <a:pos x="connsiteX39354" y="connsiteY39354"/>
              </a:cxn>
              <a:cxn ang="0">
                <a:pos x="connsiteX39355" y="connsiteY39355"/>
              </a:cxn>
              <a:cxn ang="0">
                <a:pos x="connsiteX39356" y="connsiteY39356"/>
              </a:cxn>
              <a:cxn ang="0">
                <a:pos x="connsiteX39357" y="connsiteY39357"/>
              </a:cxn>
              <a:cxn ang="0">
                <a:pos x="connsiteX39358" y="connsiteY39358"/>
              </a:cxn>
              <a:cxn ang="0">
                <a:pos x="connsiteX39359" y="connsiteY39359"/>
              </a:cxn>
              <a:cxn ang="0">
                <a:pos x="connsiteX39360" y="connsiteY39360"/>
              </a:cxn>
              <a:cxn ang="0">
                <a:pos x="connsiteX39361" y="connsiteY39361"/>
              </a:cxn>
              <a:cxn ang="0">
                <a:pos x="connsiteX39362" y="connsiteY39362"/>
              </a:cxn>
              <a:cxn ang="0">
                <a:pos x="connsiteX39363" y="connsiteY39363"/>
              </a:cxn>
              <a:cxn ang="0">
                <a:pos x="connsiteX39364" y="connsiteY39364"/>
              </a:cxn>
              <a:cxn ang="0">
                <a:pos x="connsiteX39365" y="connsiteY39365"/>
              </a:cxn>
              <a:cxn ang="0">
                <a:pos x="connsiteX39366" y="connsiteY39366"/>
              </a:cxn>
              <a:cxn ang="0">
                <a:pos x="connsiteX39367" y="connsiteY39367"/>
              </a:cxn>
              <a:cxn ang="0">
                <a:pos x="connsiteX39368" y="connsiteY39368"/>
              </a:cxn>
              <a:cxn ang="0">
                <a:pos x="connsiteX39369" y="connsiteY39369"/>
              </a:cxn>
              <a:cxn ang="0">
                <a:pos x="connsiteX39370" y="connsiteY39370"/>
              </a:cxn>
              <a:cxn ang="0">
                <a:pos x="connsiteX39371" y="connsiteY39371"/>
              </a:cxn>
              <a:cxn ang="0">
                <a:pos x="connsiteX39372" y="connsiteY39372"/>
              </a:cxn>
              <a:cxn ang="0">
                <a:pos x="connsiteX39373" y="connsiteY39373"/>
              </a:cxn>
              <a:cxn ang="0">
                <a:pos x="connsiteX39374" y="connsiteY39374"/>
              </a:cxn>
              <a:cxn ang="0">
                <a:pos x="connsiteX39375" y="connsiteY39375"/>
              </a:cxn>
              <a:cxn ang="0">
                <a:pos x="connsiteX39376" y="connsiteY39376"/>
              </a:cxn>
              <a:cxn ang="0">
                <a:pos x="connsiteX39377" y="connsiteY39377"/>
              </a:cxn>
              <a:cxn ang="0">
                <a:pos x="connsiteX39378" y="connsiteY39378"/>
              </a:cxn>
              <a:cxn ang="0">
                <a:pos x="connsiteX39379" y="connsiteY39379"/>
              </a:cxn>
              <a:cxn ang="0">
                <a:pos x="connsiteX39380" y="connsiteY39380"/>
              </a:cxn>
              <a:cxn ang="0">
                <a:pos x="connsiteX39381" y="connsiteY39381"/>
              </a:cxn>
              <a:cxn ang="0">
                <a:pos x="connsiteX39382" y="connsiteY39382"/>
              </a:cxn>
              <a:cxn ang="0">
                <a:pos x="connsiteX39383" y="connsiteY39383"/>
              </a:cxn>
              <a:cxn ang="0">
                <a:pos x="connsiteX39384" y="connsiteY39384"/>
              </a:cxn>
              <a:cxn ang="0">
                <a:pos x="connsiteX39385" y="connsiteY39385"/>
              </a:cxn>
              <a:cxn ang="0">
                <a:pos x="connsiteX39386" y="connsiteY39386"/>
              </a:cxn>
              <a:cxn ang="0">
                <a:pos x="connsiteX39387" y="connsiteY39387"/>
              </a:cxn>
              <a:cxn ang="0">
                <a:pos x="connsiteX39388" y="connsiteY39388"/>
              </a:cxn>
              <a:cxn ang="0">
                <a:pos x="connsiteX39389" y="connsiteY39389"/>
              </a:cxn>
              <a:cxn ang="0">
                <a:pos x="connsiteX39390" y="connsiteY39390"/>
              </a:cxn>
              <a:cxn ang="0">
                <a:pos x="connsiteX39391" y="connsiteY39391"/>
              </a:cxn>
              <a:cxn ang="0">
                <a:pos x="connsiteX39392" y="connsiteY39392"/>
              </a:cxn>
              <a:cxn ang="0">
                <a:pos x="connsiteX39393" y="connsiteY39393"/>
              </a:cxn>
              <a:cxn ang="0">
                <a:pos x="connsiteX39394" y="connsiteY39394"/>
              </a:cxn>
              <a:cxn ang="0">
                <a:pos x="connsiteX39395" y="connsiteY39395"/>
              </a:cxn>
              <a:cxn ang="0">
                <a:pos x="connsiteX39396" y="connsiteY39396"/>
              </a:cxn>
              <a:cxn ang="0">
                <a:pos x="connsiteX39397" y="connsiteY39397"/>
              </a:cxn>
              <a:cxn ang="0">
                <a:pos x="connsiteX39398" y="connsiteY39398"/>
              </a:cxn>
              <a:cxn ang="0">
                <a:pos x="connsiteX39399" y="connsiteY39399"/>
              </a:cxn>
              <a:cxn ang="0">
                <a:pos x="connsiteX39400" y="connsiteY39400"/>
              </a:cxn>
              <a:cxn ang="0">
                <a:pos x="connsiteX39401" y="connsiteY39401"/>
              </a:cxn>
              <a:cxn ang="0">
                <a:pos x="connsiteX39402" y="connsiteY39402"/>
              </a:cxn>
              <a:cxn ang="0">
                <a:pos x="connsiteX39403" y="connsiteY39403"/>
              </a:cxn>
              <a:cxn ang="0">
                <a:pos x="connsiteX39404" y="connsiteY39404"/>
              </a:cxn>
              <a:cxn ang="0">
                <a:pos x="connsiteX39405" y="connsiteY39405"/>
              </a:cxn>
              <a:cxn ang="0">
                <a:pos x="connsiteX39406" y="connsiteY39406"/>
              </a:cxn>
              <a:cxn ang="0">
                <a:pos x="connsiteX39407" y="connsiteY39407"/>
              </a:cxn>
              <a:cxn ang="0">
                <a:pos x="connsiteX39408" y="connsiteY39408"/>
              </a:cxn>
              <a:cxn ang="0">
                <a:pos x="connsiteX39409" y="connsiteY39409"/>
              </a:cxn>
              <a:cxn ang="0">
                <a:pos x="connsiteX39410" y="connsiteY39410"/>
              </a:cxn>
              <a:cxn ang="0">
                <a:pos x="connsiteX39411" y="connsiteY39411"/>
              </a:cxn>
              <a:cxn ang="0">
                <a:pos x="connsiteX39412" y="connsiteY39412"/>
              </a:cxn>
              <a:cxn ang="0">
                <a:pos x="connsiteX39413" y="connsiteY39413"/>
              </a:cxn>
              <a:cxn ang="0">
                <a:pos x="connsiteX39414" y="connsiteY39414"/>
              </a:cxn>
              <a:cxn ang="0">
                <a:pos x="connsiteX39415" y="connsiteY39415"/>
              </a:cxn>
              <a:cxn ang="0">
                <a:pos x="connsiteX39416" y="connsiteY39416"/>
              </a:cxn>
              <a:cxn ang="0">
                <a:pos x="connsiteX39417" y="connsiteY39417"/>
              </a:cxn>
              <a:cxn ang="0">
                <a:pos x="connsiteX39418" y="connsiteY39418"/>
              </a:cxn>
              <a:cxn ang="0">
                <a:pos x="connsiteX39419" y="connsiteY39419"/>
              </a:cxn>
              <a:cxn ang="0">
                <a:pos x="connsiteX39420" y="connsiteY39420"/>
              </a:cxn>
              <a:cxn ang="0">
                <a:pos x="connsiteX39421" y="connsiteY39421"/>
              </a:cxn>
              <a:cxn ang="0">
                <a:pos x="connsiteX39422" y="connsiteY39422"/>
              </a:cxn>
              <a:cxn ang="0">
                <a:pos x="connsiteX39423" y="connsiteY39423"/>
              </a:cxn>
              <a:cxn ang="0">
                <a:pos x="connsiteX39424" y="connsiteY39424"/>
              </a:cxn>
              <a:cxn ang="0">
                <a:pos x="connsiteX39425" y="connsiteY39425"/>
              </a:cxn>
              <a:cxn ang="0">
                <a:pos x="connsiteX39426" y="connsiteY39426"/>
              </a:cxn>
              <a:cxn ang="0">
                <a:pos x="connsiteX39427" y="connsiteY39427"/>
              </a:cxn>
              <a:cxn ang="0">
                <a:pos x="connsiteX39428" y="connsiteY39428"/>
              </a:cxn>
              <a:cxn ang="0">
                <a:pos x="connsiteX39429" y="connsiteY39429"/>
              </a:cxn>
              <a:cxn ang="0">
                <a:pos x="connsiteX39430" y="connsiteY39430"/>
              </a:cxn>
              <a:cxn ang="0">
                <a:pos x="connsiteX39431" y="connsiteY39431"/>
              </a:cxn>
              <a:cxn ang="0">
                <a:pos x="connsiteX39432" y="connsiteY39432"/>
              </a:cxn>
              <a:cxn ang="0">
                <a:pos x="connsiteX39433" y="connsiteY39433"/>
              </a:cxn>
              <a:cxn ang="0">
                <a:pos x="connsiteX39434" y="connsiteY39434"/>
              </a:cxn>
              <a:cxn ang="0">
                <a:pos x="connsiteX39435" y="connsiteY39435"/>
              </a:cxn>
              <a:cxn ang="0">
                <a:pos x="connsiteX39436" y="connsiteY39436"/>
              </a:cxn>
              <a:cxn ang="0">
                <a:pos x="connsiteX39437" y="connsiteY39437"/>
              </a:cxn>
              <a:cxn ang="0">
                <a:pos x="connsiteX39438" y="connsiteY39438"/>
              </a:cxn>
              <a:cxn ang="0">
                <a:pos x="connsiteX39439" y="connsiteY39439"/>
              </a:cxn>
              <a:cxn ang="0">
                <a:pos x="connsiteX39440" y="connsiteY39440"/>
              </a:cxn>
              <a:cxn ang="0">
                <a:pos x="connsiteX39441" y="connsiteY39441"/>
              </a:cxn>
              <a:cxn ang="0">
                <a:pos x="connsiteX39442" y="connsiteY39442"/>
              </a:cxn>
              <a:cxn ang="0">
                <a:pos x="connsiteX39443" y="connsiteY39443"/>
              </a:cxn>
              <a:cxn ang="0">
                <a:pos x="connsiteX39444" y="connsiteY39444"/>
              </a:cxn>
              <a:cxn ang="0">
                <a:pos x="connsiteX39445" y="connsiteY39445"/>
              </a:cxn>
              <a:cxn ang="0">
                <a:pos x="connsiteX39446" y="connsiteY39446"/>
              </a:cxn>
              <a:cxn ang="0">
                <a:pos x="connsiteX39447" y="connsiteY39447"/>
              </a:cxn>
              <a:cxn ang="0">
                <a:pos x="connsiteX39448" y="connsiteY39448"/>
              </a:cxn>
              <a:cxn ang="0">
                <a:pos x="connsiteX39449" y="connsiteY39449"/>
              </a:cxn>
              <a:cxn ang="0">
                <a:pos x="connsiteX39450" y="connsiteY39450"/>
              </a:cxn>
              <a:cxn ang="0">
                <a:pos x="connsiteX39451" y="connsiteY39451"/>
              </a:cxn>
              <a:cxn ang="0">
                <a:pos x="connsiteX39452" y="connsiteY39452"/>
              </a:cxn>
              <a:cxn ang="0">
                <a:pos x="connsiteX39453" y="connsiteY39453"/>
              </a:cxn>
              <a:cxn ang="0">
                <a:pos x="connsiteX39454" y="connsiteY39454"/>
              </a:cxn>
              <a:cxn ang="0">
                <a:pos x="connsiteX39455" y="connsiteY39455"/>
              </a:cxn>
              <a:cxn ang="0">
                <a:pos x="connsiteX39456" y="connsiteY39456"/>
              </a:cxn>
              <a:cxn ang="0">
                <a:pos x="connsiteX39457" y="connsiteY39457"/>
              </a:cxn>
              <a:cxn ang="0">
                <a:pos x="connsiteX39458" y="connsiteY39458"/>
              </a:cxn>
              <a:cxn ang="0">
                <a:pos x="connsiteX39459" y="connsiteY39459"/>
              </a:cxn>
              <a:cxn ang="0">
                <a:pos x="connsiteX39460" y="connsiteY39460"/>
              </a:cxn>
              <a:cxn ang="0">
                <a:pos x="connsiteX39461" y="connsiteY39461"/>
              </a:cxn>
              <a:cxn ang="0">
                <a:pos x="connsiteX39462" y="connsiteY39462"/>
              </a:cxn>
              <a:cxn ang="0">
                <a:pos x="connsiteX39463" y="connsiteY39463"/>
              </a:cxn>
              <a:cxn ang="0">
                <a:pos x="connsiteX39464" y="connsiteY39464"/>
              </a:cxn>
              <a:cxn ang="0">
                <a:pos x="connsiteX39465" y="connsiteY39465"/>
              </a:cxn>
              <a:cxn ang="0">
                <a:pos x="connsiteX39466" y="connsiteY39466"/>
              </a:cxn>
              <a:cxn ang="0">
                <a:pos x="connsiteX39467" y="connsiteY39467"/>
              </a:cxn>
              <a:cxn ang="0">
                <a:pos x="connsiteX39468" y="connsiteY39468"/>
              </a:cxn>
              <a:cxn ang="0">
                <a:pos x="connsiteX39469" y="connsiteY39469"/>
              </a:cxn>
              <a:cxn ang="0">
                <a:pos x="connsiteX39470" y="connsiteY39470"/>
              </a:cxn>
              <a:cxn ang="0">
                <a:pos x="connsiteX39471" y="connsiteY39471"/>
              </a:cxn>
              <a:cxn ang="0">
                <a:pos x="connsiteX39472" y="connsiteY39472"/>
              </a:cxn>
              <a:cxn ang="0">
                <a:pos x="connsiteX39473" y="connsiteY39473"/>
              </a:cxn>
              <a:cxn ang="0">
                <a:pos x="connsiteX39474" y="connsiteY39474"/>
              </a:cxn>
              <a:cxn ang="0">
                <a:pos x="connsiteX39475" y="connsiteY39475"/>
              </a:cxn>
              <a:cxn ang="0">
                <a:pos x="connsiteX39476" y="connsiteY39476"/>
              </a:cxn>
              <a:cxn ang="0">
                <a:pos x="connsiteX39477" y="connsiteY39477"/>
              </a:cxn>
              <a:cxn ang="0">
                <a:pos x="connsiteX39478" y="connsiteY39478"/>
              </a:cxn>
              <a:cxn ang="0">
                <a:pos x="connsiteX39479" y="connsiteY39479"/>
              </a:cxn>
              <a:cxn ang="0">
                <a:pos x="connsiteX39480" y="connsiteY39480"/>
              </a:cxn>
              <a:cxn ang="0">
                <a:pos x="connsiteX39481" y="connsiteY39481"/>
              </a:cxn>
              <a:cxn ang="0">
                <a:pos x="connsiteX39482" y="connsiteY39482"/>
              </a:cxn>
              <a:cxn ang="0">
                <a:pos x="connsiteX39483" y="connsiteY39483"/>
              </a:cxn>
              <a:cxn ang="0">
                <a:pos x="connsiteX39484" y="connsiteY39484"/>
              </a:cxn>
              <a:cxn ang="0">
                <a:pos x="connsiteX39485" y="connsiteY39485"/>
              </a:cxn>
              <a:cxn ang="0">
                <a:pos x="connsiteX39486" y="connsiteY39486"/>
              </a:cxn>
              <a:cxn ang="0">
                <a:pos x="connsiteX39487" y="connsiteY39487"/>
              </a:cxn>
              <a:cxn ang="0">
                <a:pos x="connsiteX39488" y="connsiteY39488"/>
              </a:cxn>
              <a:cxn ang="0">
                <a:pos x="connsiteX39489" y="connsiteY39489"/>
              </a:cxn>
              <a:cxn ang="0">
                <a:pos x="connsiteX39490" y="connsiteY39490"/>
              </a:cxn>
              <a:cxn ang="0">
                <a:pos x="connsiteX39491" y="connsiteY39491"/>
              </a:cxn>
              <a:cxn ang="0">
                <a:pos x="connsiteX39492" y="connsiteY39492"/>
              </a:cxn>
              <a:cxn ang="0">
                <a:pos x="connsiteX39493" y="connsiteY39493"/>
              </a:cxn>
              <a:cxn ang="0">
                <a:pos x="connsiteX39494" y="connsiteY39494"/>
              </a:cxn>
              <a:cxn ang="0">
                <a:pos x="connsiteX39495" y="connsiteY39495"/>
              </a:cxn>
              <a:cxn ang="0">
                <a:pos x="connsiteX39496" y="connsiteY39496"/>
              </a:cxn>
              <a:cxn ang="0">
                <a:pos x="connsiteX39497" y="connsiteY39497"/>
              </a:cxn>
              <a:cxn ang="0">
                <a:pos x="connsiteX39498" y="connsiteY39498"/>
              </a:cxn>
              <a:cxn ang="0">
                <a:pos x="connsiteX39499" y="connsiteY39499"/>
              </a:cxn>
              <a:cxn ang="0">
                <a:pos x="connsiteX39500" y="connsiteY39500"/>
              </a:cxn>
              <a:cxn ang="0">
                <a:pos x="connsiteX39501" y="connsiteY39501"/>
              </a:cxn>
              <a:cxn ang="0">
                <a:pos x="connsiteX39502" y="connsiteY39502"/>
              </a:cxn>
              <a:cxn ang="0">
                <a:pos x="connsiteX39503" y="connsiteY39503"/>
              </a:cxn>
              <a:cxn ang="0">
                <a:pos x="connsiteX39504" y="connsiteY39504"/>
              </a:cxn>
              <a:cxn ang="0">
                <a:pos x="connsiteX39505" y="connsiteY39505"/>
              </a:cxn>
              <a:cxn ang="0">
                <a:pos x="connsiteX39506" y="connsiteY39506"/>
              </a:cxn>
              <a:cxn ang="0">
                <a:pos x="connsiteX39507" y="connsiteY39507"/>
              </a:cxn>
              <a:cxn ang="0">
                <a:pos x="connsiteX39508" y="connsiteY39508"/>
              </a:cxn>
              <a:cxn ang="0">
                <a:pos x="connsiteX39509" y="connsiteY39509"/>
              </a:cxn>
              <a:cxn ang="0">
                <a:pos x="connsiteX39510" y="connsiteY39510"/>
              </a:cxn>
              <a:cxn ang="0">
                <a:pos x="connsiteX39511" y="connsiteY39511"/>
              </a:cxn>
              <a:cxn ang="0">
                <a:pos x="connsiteX39512" y="connsiteY39512"/>
              </a:cxn>
              <a:cxn ang="0">
                <a:pos x="connsiteX39513" y="connsiteY39513"/>
              </a:cxn>
              <a:cxn ang="0">
                <a:pos x="connsiteX39514" y="connsiteY39514"/>
              </a:cxn>
              <a:cxn ang="0">
                <a:pos x="connsiteX39515" y="connsiteY39515"/>
              </a:cxn>
              <a:cxn ang="0">
                <a:pos x="connsiteX39516" y="connsiteY39516"/>
              </a:cxn>
              <a:cxn ang="0">
                <a:pos x="connsiteX39517" y="connsiteY39517"/>
              </a:cxn>
              <a:cxn ang="0">
                <a:pos x="connsiteX39518" y="connsiteY39518"/>
              </a:cxn>
              <a:cxn ang="0">
                <a:pos x="connsiteX39519" y="connsiteY39519"/>
              </a:cxn>
              <a:cxn ang="0">
                <a:pos x="connsiteX39520" y="connsiteY39520"/>
              </a:cxn>
              <a:cxn ang="0">
                <a:pos x="connsiteX39521" y="connsiteY39521"/>
              </a:cxn>
              <a:cxn ang="0">
                <a:pos x="connsiteX39522" y="connsiteY39522"/>
              </a:cxn>
              <a:cxn ang="0">
                <a:pos x="connsiteX39523" y="connsiteY39523"/>
              </a:cxn>
              <a:cxn ang="0">
                <a:pos x="connsiteX39524" y="connsiteY39524"/>
              </a:cxn>
              <a:cxn ang="0">
                <a:pos x="connsiteX39525" y="connsiteY39525"/>
              </a:cxn>
              <a:cxn ang="0">
                <a:pos x="connsiteX39526" y="connsiteY39526"/>
              </a:cxn>
              <a:cxn ang="0">
                <a:pos x="connsiteX39527" y="connsiteY39527"/>
              </a:cxn>
              <a:cxn ang="0">
                <a:pos x="connsiteX39528" y="connsiteY39528"/>
              </a:cxn>
              <a:cxn ang="0">
                <a:pos x="connsiteX39529" y="connsiteY39529"/>
              </a:cxn>
              <a:cxn ang="0">
                <a:pos x="connsiteX39530" y="connsiteY39530"/>
              </a:cxn>
              <a:cxn ang="0">
                <a:pos x="connsiteX39531" y="connsiteY39531"/>
              </a:cxn>
              <a:cxn ang="0">
                <a:pos x="connsiteX39532" y="connsiteY39532"/>
              </a:cxn>
              <a:cxn ang="0">
                <a:pos x="connsiteX39533" y="connsiteY39533"/>
              </a:cxn>
              <a:cxn ang="0">
                <a:pos x="connsiteX39534" y="connsiteY39534"/>
              </a:cxn>
              <a:cxn ang="0">
                <a:pos x="connsiteX39535" y="connsiteY39535"/>
              </a:cxn>
              <a:cxn ang="0">
                <a:pos x="connsiteX39536" y="connsiteY39536"/>
              </a:cxn>
              <a:cxn ang="0">
                <a:pos x="connsiteX39537" y="connsiteY39537"/>
              </a:cxn>
              <a:cxn ang="0">
                <a:pos x="connsiteX39538" y="connsiteY39538"/>
              </a:cxn>
              <a:cxn ang="0">
                <a:pos x="connsiteX39539" y="connsiteY39539"/>
              </a:cxn>
              <a:cxn ang="0">
                <a:pos x="connsiteX39540" y="connsiteY39540"/>
              </a:cxn>
              <a:cxn ang="0">
                <a:pos x="connsiteX39541" y="connsiteY39541"/>
              </a:cxn>
              <a:cxn ang="0">
                <a:pos x="connsiteX39542" y="connsiteY39542"/>
              </a:cxn>
              <a:cxn ang="0">
                <a:pos x="connsiteX39543" y="connsiteY39543"/>
              </a:cxn>
              <a:cxn ang="0">
                <a:pos x="connsiteX39544" y="connsiteY39544"/>
              </a:cxn>
              <a:cxn ang="0">
                <a:pos x="connsiteX39545" y="connsiteY39545"/>
              </a:cxn>
              <a:cxn ang="0">
                <a:pos x="connsiteX39546" y="connsiteY39546"/>
              </a:cxn>
              <a:cxn ang="0">
                <a:pos x="connsiteX39547" y="connsiteY39547"/>
              </a:cxn>
              <a:cxn ang="0">
                <a:pos x="connsiteX39548" y="connsiteY39548"/>
              </a:cxn>
              <a:cxn ang="0">
                <a:pos x="connsiteX39549" y="connsiteY39549"/>
              </a:cxn>
              <a:cxn ang="0">
                <a:pos x="connsiteX39550" y="connsiteY39550"/>
              </a:cxn>
              <a:cxn ang="0">
                <a:pos x="connsiteX39551" y="connsiteY39551"/>
              </a:cxn>
              <a:cxn ang="0">
                <a:pos x="connsiteX39552" y="connsiteY39552"/>
              </a:cxn>
              <a:cxn ang="0">
                <a:pos x="connsiteX39553" y="connsiteY39553"/>
              </a:cxn>
              <a:cxn ang="0">
                <a:pos x="connsiteX39554" y="connsiteY39554"/>
              </a:cxn>
              <a:cxn ang="0">
                <a:pos x="connsiteX39555" y="connsiteY39555"/>
              </a:cxn>
              <a:cxn ang="0">
                <a:pos x="connsiteX39556" y="connsiteY39556"/>
              </a:cxn>
              <a:cxn ang="0">
                <a:pos x="connsiteX39557" y="connsiteY39557"/>
              </a:cxn>
              <a:cxn ang="0">
                <a:pos x="connsiteX39558" y="connsiteY39558"/>
              </a:cxn>
              <a:cxn ang="0">
                <a:pos x="connsiteX39559" y="connsiteY39559"/>
              </a:cxn>
              <a:cxn ang="0">
                <a:pos x="connsiteX39560" y="connsiteY39560"/>
              </a:cxn>
              <a:cxn ang="0">
                <a:pos x="connsiteX39561" y="connsiteY39561"/>
              </a:cxn>
              <a:cxn ang="0">
                <a:pos x="connsiteX39562" y="connsiteY39562"/>
              </a:cxn>
              <a:cxn ang="0">
                <a:pos x="connsiteX39563" y="connsiteY39563"/>
              </a:cxn>
              <a:cxn ang="0">
                <a:pos x="connsiteX39564" y="connsiteY39564"/>
              </a:cxn>
              <a:cxn ang="0">
                <a:pos x="connsiteX39565" y="connsiteY39565"/>
              </a:cxn>
              <a:cxn ang="0">
                <a:pos x="connsiteX39566" y="connsiteY39566"/>
              </a:cxn>
              <a:cxn ang="0">
                <a:pos x="connsiteX39567" y="connsiteY39567"/>
              </a:cxn>
              <a:cxn ang="0">
                <a:pos x="connsiteX39568" y="connsiteY39568"/>
              </a:cxn>
              <a:cxn ang="0">
                <a:pos x="connsiteX39569" y="connsiteY39569"/>
              </a:cxn>
              <a:cxn ang="0">
                <a:pos x="connsiteX39570" y="connsiteY39570"/>
              </a:cxn>
              <a:cxn ang="0">
                <a:pos x="connsiteX39571" y="connsiteY39571"/>
              </a:cxn>
              <a:cxn ang="0">
                <a:pos x="connsiteX39572" y="connsiteY39572"/>
              </a:cxn>
              <a:cxn ang="0">
                <a:pos x="connsiteX39573" y="connsiteY39573"/>
              </a:cxn>
              <a:cxn ang="0">
                <a:pos x="connsiteX39574" y="connsiteY39574"/>
              </a:cxn>
              <a:cxn ang="0">
                <a:pos x="connsiteX39575" y="connsiteY39575"/>
              </a:cxn>
              <a:cxn ang="0">
                <a:pos x="connsiteX39576" y="connsiteY39576"/>
              </a:cxn>
              <a:cxn ang="0">
                <a:pos x="connsiteX39577" y="connsiteY39577"/>
              </a:cxn>
              <a:cxn ang="0">
                <a:pos x="connsiteX39578" y="connsiteY39578"/>
              </a:cxn>
              <a:cxn ang="0">
                <a:pos x="connsiteX39579" y="connsiteY39579"/>
              </a:cxn>
              <a:cxn ang="0">
                <a:pos x="connsiteX39580" y="connsiteY39580"/>
              </a:cxn>
              <a:cxn ang="0">
                <a:pos x="connsiteX39581" y="connsiteY39581"/>
              </a:cxn>
              <a:cxn ang="0">
                <a:pos x="connsiteX39582" y="connsiteY39582"/>
              </a:cxn>
              <a:cxn ang="0">
                <a:pos x="connsiteX39583" y="connsiteY39583"/>
              </a:cxn>
              <a:cxn ang="0">
                <a:pos x="connsiteX39584" y="connsiteY39584"/>
              </a:cxn>
              <a:cxn ang="0">
                <a:pos x="connsiteX39585" y="connsiteY39585"/>
              </a:cxn>
              <a:cxn ang="0">
                <a:pos x="connsiteX39586" y="connsiteY39586"/>
              </a:cxn>
              <a:cxn ang="0">
                <a:pos x="connsiteX39587" y="connsiteY39587"/>
              </a:cxn>
              <a:cxn ang="0">
                <a:pos x="connsiteX39588" y="connsiteY39588"/>
              </a:cxn>
              <a:cxn ang="0">
                <a:pos x="connsiteX39589" y="connsiteY39589"/>
              </a:cxn>
              <a:cxn ang="0">
                <a:pos x="connsiteX39590" y="connsiteY39590"/>
              </a:cxn>
              <a:cxn ang="0">
                <a:pos x="connsiteX39591" y="connsiteY39591"/>
              </a:cxn>
              <a:cxn ang="0">
                <a:pos x="connsiteX39592" y="connsiteY39592"/>
              </a:cxn>
              <a:cxn ang="0">
                <a:pos x="connsiteX39593" y="connsiteY39593"/>
              </a:cxn>
              <a:cxn ang="0">
                <a:pos x="connsiteX39594" y="connsiteY39594"/>
              </a:cxn>
              <a:cxn ang="0">
                <a:pos x="connsiteX39595" y="connsiteY39595"/>
              </a:cxn>
              <a:cxn ang="0">
                <a:pos x="connsiteX39596" y="connsiteY39596"/>
              </a:cxn>
              <a:cxn ang="0">
                <a:pos x="connsiteX39597" y="connsiteY39597"/>
              </a:cxn>
              <a:cxn ang="0">
                <a:pos x="connsiteX39598" y="connsiteY39598"/>
              </a:cxn>
              <a:cxn ang="0">
                <a:pos x="connsiteX39599" y="connsiteY39599"/>
              </a:cxn>
              <a:cxn ang="0">
                <a:pos x="connsiteX39600" y="connsiteY39600"/>
              </a:cxn>
              <a:cxn ang="0">
                <a:pos x="connsiteX39601" y="connsiteY39601"/>
              </a:cxn>
              <a:cxn ang="0">
                <a:pos x="connsiteX39602" y="connsiteY39602"/>
              </a:cxn>
              <a:cxn ang="0">
                <a:pos x="connsiteX39603" y="connsiteY39603"/>
              </a:cxn>
              <a:cxn ang="0">
                <a:pos x="connsiteX39604" y="connsiteY39604"/>
              </a:cxn>
              <a:cxn ang="0">
                <a:pos x="connsiteX39605" y="connsiteY39605"/>
              </a:cxn>
              <a:cxn ang="0">
                <a:pos x="connsiteX39606" y="connsiteY39606"/>
              </a:cxn>
              <a:cxn ang="0">
                <a:pos x="connsiteX39607" y="connsiteY39607"/>
              </a:cxn>
              <a:cxn ang="0">
                <a:pos x="connsiteX39608" y="connsiteY39608"/>
              </a:cxn>
              <a:cxn ang="0">
                <a:pos x="connsiteX39609" y="connsiteY39609"/>
              </a:cxn>
              <a:cxn ang="0">
                <a:pos x="connsiteX39610" y="connsiteY39610"/>
              </a:cxn>
              <a:cxn ang="0">
                <a:pos x="connsiteX39611" y="connsiteY39611"/>
              </a:cxn>
              <a:cxn ang="0">
                <a:pos x="connsiteX39612" y="connsiteY39612"/>
              </a:cxn>
              <a:cxn ang="0">
                <a:pos x="connsiteX39613" y="connsiteY39613"/>
              </a:cxn>
              <a:cxn ang="0">
                <a:pos x="connsiteX39614" y="connsiteY39614"/>
              </a:cxn>
              <a:cxn ang="0">
                <a:pos x="connsiteX39615" y="connsiteY39615"/>
              </a:cxn>
              <a:cxn ang="0">
                <a:pos x="connsiteX39616" y="connsiteY39616"/>
              </a:cxn>
              <a:cxn ang="0">
                <a:pos x="connsiteX39617" y="connsiteY39617"/>
              </a:cxn>
              <a:cxn ang="0">
                <a:pos x="connsiteX39618" y="connsiteY39618"/>
              </a:cxn>
              <a:cxn ang="0">
                <a:pos x="connsiteX39619" y="connsiteY39619"/>
              </a:cxn>
              <a:cxn ang="0">
                <a:pos x="connsiteX39620" y="connsiteY39620"/>
              </a:cxn>
              <a:cxn ang="0">
                <a:pos x="connsiteX39621" y="connsiteY39621"/>
              </a:cxn>
              <a:cxn ang="0">
                <a:pos x="connsiteX39622" y="connsiteY39622"/>
              </a:cxn>
              <a:cxn ang="0">
                <a:pos x="connsiteX39623" y="connsiteY39623"/>
              </a:cxn>
              <a:cxn ang="0">
                <a:pos x="connsiteX39624" y="connsiteY39624"/>
              </a:cxn>
              <a:cxn ang="0">
                <a:pos x="connsiteX39625" y="connsiteY39625"/>
              </a:cxn>
              <a:cxn ang="0">
                <a:pos x="connsiteX39626" y="connsiteY39626"/>
              </a:cxn>
              <a:cxn ang="0">
                <a:pos x="connsiteX39627" y="connsiteY39627"/>
              </a:cxn>
              <a:cxn ang="0">
                <a:pos x="connsiteX39628" y="connsiteY39628"/>
              </a:cxn>
              <a:cxn ang="0">
                <a:pos x="connsiteX39629" y="connsiteY39629"/>
              </a:cxn>
              <a:cxn ang="0">
                <a:pos x="connsiteX39630" y="connsiteY39630"/>
              </a:cxn>
              <a:cxn ang="0">
                <a:pos x="connsiteX39631" y="connsiteY39631"/>
              </a:cxn>
              <a:cxn ang="0">
                <a:pos x="connsiteX39632" y="connsiteY39632"/>
              </a:cxn>
              <a:cxn ang="0">
                <a:pos x="connsiteX39633" y="connsiteY39633"/>
              </a:cxn>
              <a:cxn ang="0">
                <a:pos x="connsiteX39634" y="connsiteY39634"/>
              </a:cxn>
              <a:cxn ang="0">
                <a:pos x="connsiteX39635" y="connsiteY39635"/>
              </a:cxn>
              <a:cxn ang="0">
                <a:pos x="connsiteX39636" y="connsiteY39636"/>
              </a:cxn>
              <a:cxn ang="0">
                <a:pos x="connsiteX39637" y="connsiteY39637"/>
              </a:cxn>
              <a:cxn ang="0">
                <a:pos x="connsiteX39638" y="connsiteY39638"/>
              </a:cxn>
              <a:cxn ang="0">
                <a:pos x="connsiteX39639" y="connsiteY39639"/>
              </a:cxn>
              <a:cxn ang="0">
                <a:pos x="connsiteX39640" y="connsiteY39640"/>
              </a:cxn>
              <a:cxn ang="0">
                <a:pos x="connsiteX39641" y="connsiteY39641"/>
              </a:cxn>
              <a:cxn ang="0">
                <a:pos x="connsiteX39642" y="connsiteY39642"/>
              </a:cxn>
              <a:cxn ang="0">
                <a:pos x="connsiteX39643" y="connsiteY39643"/>
              </a:cxn>
              <a:cxn ang="0">
                <a:pos x="connsiteX39644" y="connsiteY39644"/>
              </a:cxn>
              <a:cxn ang="0">
                <a:pos x="connsiteX39645" y="connsiteY39645"/>
              </a:cxn>
              <a:cxn ang="0">
                <a:pos x="connsiteX39646" y="connsiteY39646"/>
              </a:cxn>
              <a:cxn ang="0">
                <a:pos x="connsiteX39647" y="connsiteY39647"/>
              </a:cxn>
              <a:cxn ang="0">
                <a:pos x="connsiteX39648" y="connsiteY39648"/>
              </a:cxn>
              <a:cxn ang="0">
                <a:pos x="connsiteX39649" y="connsiteY39649"/>
              </a:cxn>
              <a:cxn ang="0">
                <a:pos x="connsiteX39650" y="connsiteY39650"/>
              </a:cxn>
              <a:cxn ang="0">
                <a:pos x="connsiteX39651" y="connsiteY39651"/>
              </a:cxn>
              <a:cxn ang="0">
                <a:pos x="connsiteX39652" y="connsiteY39652"/>
              </a:cxn>
              <a:cxn ang="0">
                <a:pos x="connsiteX39653" y="connsiteY39653"/>
              </a:cxn>
              <a:cxn ang="0">
                <a:pos x="connsiteX39654" y="connsiteY39654"/>
              </a:cxn>
              <a:cxn ang="0">
                <a:pos x="connsiteX39655" y="connsiteY39655"/>
              </a:cxn>
              <a:cxn ang="0">
                <a:pos x="connsiteX39656" y="connsiteY39656"/>
              </a:cxn>
              <a:cxn ang="0">
                <a:pos x="connsiteX39657" y="connsiteY39657"/>
              </a:cxn>
              <a:cxn ang="0">
                <a:pos x="connsiteX39658" y="connsiteY39658"/>
              </a:cxn>
              <a:cxn ang="0">
                <a:pos x="connsiteX39659" y="connsiteY39659"/>
              </a:cxn>
              <a:cxn ang="0">
                <a:pos x="connsiteX39660" y="connsiteY39660"/>
              </a:cxn>
              <a:cxn ang="0">
                <a:pos x="connsiteX39661" y="connsiteY39661"/>
              </a:cxn>
              <a:cxn ang="0">
                <a:pos x="connsiteX39662" y="connsiteY39662"/>
              </a:cxn>
              <a:cxn ang="0">
                <a:pos x="connsiteX39663" y="connsiteY39663"/>
              </a:cxn>
              <a:cxn ang="0">
                <a:pos x="connsiteX39664" y="connsiteY39664"/>
              </a:cxn>
              <a:cxn ang="0">
                <a:pos x="connsiteX39665" y="connsiteY39665"/>
              </a:cxn>
              <a:cxn ang="0">
                <a:pos x="connsiteX39666" y="connsiteY39666"/>
              </a:cxn>
              <a:cxn ang="0">
                <a:pos x="connsiteX39667" y="connsiteY39667"/>
              </a:cxn>
              <a:cxn ang="0">
                <a:pos x="connsiteX39668" y="connsiteY39668"/>
              </a:cxn>
              <a:cxn ang="0">
                <a:pos x="connsiteX39669" y="connsiteY39669"/>
              </a:cxn>
              <a:cxn ang="0">
                <a:pos x="connsiteX39670" y="connsiteY39670"/>
              </a:cxn>
              <a:cxn ang="0">
                <a:pos x="connsiteX39671" y="connsiteY39671"/>
              </a:cxn>
              <a:cxn ang="0">
                <a:pos x="connsiteX39672" y="connsiteY39672"/>
              </a:cxn>
              <a:cxn ang="0">
                <a:pos x="connsiteX39673" y="connsiteY39673"/>
              </a:cxn>
              <a:cxn ang="0">
                <a:pos x="connsiteX39674" y="connsiteY39674"/>
              </a:cxn>
              <a:cxn ang="0">
                <a:pos x="connsiteX39675" y="connsiteY39675"/>
              </a:cxn>
              <a:cxn ang="0">
                <a:pos x="connsiteX39676" y="connsiteY39676"/>
              </a:cxn>
              <a:cxn ang="0">
                <a:pos x="connsiteX39677" y="connsiteY39677"/>
              </a:cxn>
              <a:cxn ang="0">
                <a:pos x="connsiteX39678" y="connsiteY39678"/>
              </a:cxn>
              <a:cxn ang="0">
                <a:pos x="connsiteX39679" y="connsiteY39679"/>
              </a:cxn>
              <a:cxn ang="0">
                <a:pos x="connsiteX39680" y="connsiteY39680"/>
              </a:cxn>
              <a:cxn ang="0">
                <a:pos x="connsiteX39681" y="connsiteY39681"/>
              </a:cxn>
              <a:cxn ang="0">
                <a:pos x="connsiteX39682" y="connsiteY39682"/>
              </a:cxn>
              <a:cxn ang="0">
                <a:pos x="connsiteX39683" y="connsiteY39683"/>
              </a:cxn>
              <a:cxn ang="0">
                <a:pos x="connsiteX39684" y="connsiteY39684"/>
              </a:cxn>
              <a:cxn ang="0">
                <a:pos x="connsiteX39685" y="connsiteY39685"/>
              </a:cxn>
              <a:cxn ang="0">
                <a:pos x="connsiteX39686" y="connsiteY39686"/>
              </a:cxn>
              <a:cxn ang="0">
                <a:pos x="connsiteX39687" y="connsiteY39687"/>
              </a:cxn>
              <a:cxn ang="0">
                <a:pos x="connsiteX39688" y="connsiteY39688"/>
              </a:cxn>
              <a:cxn ang="0">
                <a:pos x="connsiteX39689" y="connsiteY39689"/>
              </a:cxn>
              <a:cxn ang="0">
                <a:pos x="connsiteX39690" y="connsiteY39690"/>
              </a:cxn>
              <a:cxn ang="0">
                <a:pos x="connsiteX39691" y="connsiteY39691"/>
              </a:cxn>
              <a:cxn ang="0">
                <a:pos x="connsiteX39692" y="connsiteY39692"/>
              </a:cxn>
              <a:cxn ang="0">
                <a:pos x="connsiteX39693" y="connsiteY39693"/>
              </a:cxn>
              <a:cxn ang="0">
                <a:pos x="connsiteX39694" y="connsiteY39694"/>
              </a:cxn>
              <a:cxn ang="0">
                <a:pos x="connsiteX39695" y="connsiteY39695"/>
              </a:cxn>
              <a:cxn ang="0">
                <a:pos x="connsiteX39696" y="connsiteY39696"/>
              </a:cxn>
              <a:cxn ang="0">
                <a:pos x="connsiteX39697" y="connsiteY39697"/>
              </a:cxn>
              <a:cxn ang="0">
                <a:pos x="connsiteX39698" y="connsiteY39698"/>
              </a:cxn>
              <a:cxn ang="0">
                <a:pos x="connsiteX39699" y="connsiteY39699"/>
              </a:cxn>
              <a:cxn ang="0">
                <a:pos x="connsiteX39700" y="connsiteY39700"/>
              </a:cxn>
              <a:cxn ang="0">
                <a:pos x="connsiteX39701" y="connsiteY39701"/>
              </a:cxn>
              <a:cxn ang="0">
                <a:pos x="connsiteX39702" y="connsiteY39702"/>
              </a:cxn>
              <a:cxn ang="0">
                <a:pos x="connsiteX39703" y="connsiteY39703"/>
              </a:cxn>
              <a:cxn ang="0">
                <a:pos x="connsiteX39704" y="connsiteY39704"/>
              </a:cxn>
              <a:cxn ang="0">
                <a:pos x="connsiteX39705" y="connsiteY39705"/>
              </a:cxn>
              <a:cxn ang="0">
                <a:pos x="connsiteX39706" y="connsiteY39706"/>
              </a:cxn>
              <a:cxn ang="0">
                <a:pos x="connsiteX39707" y="connsiteY39707"/>
              </a:cxn>
              <a:cxn ang="0">
                <a:pos x="connsiteX39708" y="connsiteY39708"/>
              </a:cxn>
              <a:cxn ang="0">
                <a:pos x="connsiteX39709" y="connsiteY39709"/>
              </a:cxn>
              <a:cxn ang="0">
                <a:pos x="connsiteX39710" y="connsiteY39710"/>
              </a:cxn>
              <a:cxn ang="0">
                <a:pos x="connsiteX39711" y="connsiteY39711"/>
              </a:cxn>
              <a:cxn ang="0">
                <a:pos x="connsiteX39712" y="connsiteY39712"/>
              </a:cxn>
              <a:cxn ang="0">
                <a:pos x="connsiteX39713" y="connsiteY39713"/>
              </a:cxn>
              <a:cxn ang="0">
                <a:pos x="connsiteX39714" y="connsiteY39714"/>
              </a:cxn>
              <a:cxn ang="0">
                <a:pos x="connsiteX39715" y="connsiteY39715"/>
              </a:cxn>
              <a:cxn ang="0">
                <a:pos x="connsiteX39716" y="connsiteY39716"/>
              </a:cxn>
              <a:cxn ang="0">
                <a:pos x="connsiteX39717" y="connsiteY39717"/>
              </a:cxn>
              <a:cxn ang="0">
                <a:pos x="connsiteX39718" y="connsiteY39718"/>
              </a:cxn>
              <a:cxn ang="0">
                <a:pos x="connsiteX39719" y="connsiteY39719"/>
              </a:cxn>
              <a:cxn ang="0">
                <a:pos x="connsiteX39720" y="connsiteY39720"/>
              </a:cxn>
              <a:cxn ang="0">
                <a:pos x="connsiteX39721" y="connsiteY39721"/>
              </a:cxn>
              <a:cxn ang="0">
                <a:pos x="connsiteX39722" y="connsiteY39722"/>
              </a:cxn>
              <a:cxn ang="0">
                <a:pos x="connsiteX39723" y="connsiteY39723"/>
              </a:cxn>
              <a:cxn ang="0">
                <a:pos x="connsiteX39724" y="connsiteY39724"/>
              </a:cxn>
              <a:cxn ang="0">
                <a:pos x="connsiteX39725" y="connsiteY39725"/>
              </a:cxn>
              <a:cxn ang="0">
                <a:pos x="connsiteX39726" y="connsiteY39726"/>
              </a:cxn>
              <a:cxn ang="0">
                <a:pos x="connsiteX39727" y="connsiteY39727"/>
              </a:cxn>
              <a:cxn ang="0">
                <a:pos x="connsiteX39728" y="connsiteY39728"/>
              </a:cxn>
              <a:cxn ang="0">
                <a:pos x="connsiteX39729" y="connsiteY39729"/>
              </a:cxn>
              <a:cxn ang="0">
                <a:pos x="connsiteX39730" y="connsiteY39730"/>
              </a:cxn>
              <a:cxn ang="0">
                <a:pos x="connsiteX39731" y="connsiteY39731"/>
              </a:cxn>
              <a:cxn ang="0">
                <a:pos x="connsiteX39732" y="connsiteY39732"/>
              </a:cxn>
              <a:cxn ang="0">
                <a:pos x="connsiteX39733" y="connsiteY39733"/>
              </a:cxn>
              <a:cxn ang="0">
                <a:pos x="connsiteX39734" y="connsiteY39734"/>
              </a:cxn>
              <a:cxn ang="0">
                <a:pos x="connsiteX39735" y="connsiteY39735"/>
              </a:cxn>
              <a:cxn ang="0">
                <a:pos x="connsiteX39736" y="connsiteY39736"/>
              </a:cxn>
              <a:cxn ang="0">
                <a:pos x="connsiteX39737" y="connsiteY39737"/>
              </a:cxn>
              <a:cxn ang="0">
                <a:pos x="connsiteX39738" y="connsiteY39738"/>
              </a:cxn>
              <a:cxn ang="0">
                <a:pos x="connsiteX39739" y="connsiteY39739"/>
              </a:cxn>
              <a:cxn ang="0">
                <a:pos x="connsiteX39740" y="connsiteY39740"/>
              </a:cxn>
              <a:cxn ang="0">
                <a:pos x="connsiteX39741" y="connsiteY39741"/>
              </a:cxn>
              <a:cxn ang="0">
                <a:pos x="connsiteX39742" y="connsiteY39742"/>
              </a:cxn>
              <a:cxn ang="0">
                <a:pos x="connsiteX39743" y="connsiteY39743"/>
              </a:cxn>
              <a:cxn ang="0">
                <a:pos x="connsiteX39744" y="connsiteY39744"/>
              </a:cxn>
              <a:cxn ang="0">
                <a:pos x="connsiteX39745" y="connsiteY39745"/>
              </a:cxn>
              <a:cxn ang="0">
                <a:pos x="connsiteX39746" y="connsiteY39746"/>
              </a:cxn>
              <a:cxn ang="0">
                <a:pos x="connsiteX39747" y="connsiteY39747"/>
              </a:cxn>
              <a:cxn ang="0">
                <a:pos x="connsiteX39748" y="connsiteY39748"/>
              </a:cxn>
              <a:cxn ang="0">
                <a:pos x="connsiteX39749" y="connsiteY39749"/>
              </a:cxn>
              <a:cxn ang="0">
                <a:pos x="connsiteX39750" y="connsiteY39750"/>
              </a:cxn>
              <a:cxn ang="0">
                <a:pos x="connsiteX39751" y="connsiteY39751"/>
              </a:cxn>
              <a:cxn ang="0">
                <a:pos x="connsiteX39752" y="connsiteY39752"/>
              </a:cxn>
              <a:cxn ang="0">
                <a:pos x="connsiteX39753" y="connsiteY39753"/>
              </a:cxn>
              <a:cxn ang="0">
                <a:pos x="connsiteX39754" y="connsiteY39754"/>
              </a:cxn>
              <a:cxn ang="0">
                <a:pos x="connsiteX39755" y="connsiteY39755"/>
              </a:cxn>
              <a:cxn ang="0">
                <a:pos x="connsiteX39756" y="connsiteY39756"/>
              </a:cxn>
              <a:cxn ang="0">
                <a:pos x="connsiteX39757" y="connsiteY39757"/>
              </a:cxn>
              <a:cxn ang="0">
                <a:pos x="connsiteX39758" y="connsiteY39758"/>
              </a:cxn>
              <a:cxn ang="0">
                <a:pos x="connsiteX39759" y="connsiteY39759"/>
              </a:cxn>
              <a:cxn ang="0">
                <a:pos x="connsiteX39760" y="connsiteY39760"/>
              </a:cxn>
              <a:cxn ang="0">
                <a:pos x="connsiteX39761" y="connsiteY39761"/>
              </a:cxn>
              <a:cxn ang="0">
                <a:pos x="connsiteX39762" y="connsiteY39762"/>
              </a:cxn>
              <a:cxn ang="0">
                <a:pos x="connsiteX39763" y="connsiteY39763"/>
              </a:cxn>
              <a:cxn ang="0">
                <a:pos x="connsiteX39764" y="connsiteY39764"/>
              </a:cxn>
              <a:cxn ang="0">
                <a:pos x="connsiteX39765" y="connsiteY39765"/>
              </a:cxn>
              <a:cxn ang="0">
                <a:pos x="connsiteX39766" y="connsiteY39766"/>
              </a:cxn>
              <a:cxn ang="0">
                <a:pos x="connsiteX39767" y="connsiteY39767"/>
              </a:cxn>
              <a:cxn ang="0">
                <a:pos x="connsiteX39768" y="connsiteY39768"/>
              </a:cxn>
              <a:cxn ang="0">
                <a:pos x="connsiteX39769" y="connsiteY39769"/>
              </a:cxn>
              <a:cxn ang="0">
                <a:pos x="connsiteX39770" y="connsiteY39770"/>
              </a:cxn>
              <a:cxn ang="0">
                <a:pos x="connsiteX39771" y="connsiteY39771"/>
              </a:cxn>
              <a:cxn ang="0">
                <a:pos x="connsiteX39772" y="connsiteY39772"/>
              </a:cxn>
              <a:cxn ang="0">
                <a:pos x="connsiteX39773" y="connsiteY39773"/>
              </a:cxn>
              <a:cxn ang="0">
                <a:pos x="connsiteX39774" y="connsiteY39774"/>
              </a:cxn>
              <a:cxn ang="0">
                <a:pos x="connsiteX39775" y="connsiteY39775"/>
              </a:cxn>
              <a:cxn ang="0">
                <a:pos x="connsiteX39776" y="connsiteY39776"/>
              </a:cxn>
              <a:cxn ang="0">
                <a:pos x="connsiteX39777" y="connsiteY39777"/>
              </a:cxn>
              <a:cxn ang="0">
                <a:pos x="connsiteX39778" y="connsiteY39778"/>
              </a:cxn>
              <a:cxn ang="0">
                <a:pos x="connsiteX39779" y="connsiteY39779"/>
              </a:cxn>
              <a:cxn ang="0">
                <a:pos x="connsiteX39780" y="connsiteY39780"/>
              </a:cxn>
              <a:cxn ang="0">
                <a:pos x="connsiteX39781" y="connsiteY39781"/>
              </a:cxn>
              <a:cxn ang="0">
                <a:pos x="connsiteX39782" y="connsiteY39782"/>
              </a:cxn>
              <a:cxn ang="0">
                <a:pos x="connsiteX39783" y="connsiteY39783"/>
              </a:cxn>
              <a:cxn ang="0">
                <a:pos x="connsiteX39784" y="connsiteY39784"/>
              </a:cxn>
              <a:cxn ang="0">
                <a:pos x="connsiteX39785" y="connsiteY39785"/>
              </a:cxn>
              <a:cxn ang="0">
                <a:pos x="connsiteX39786" y="connsiteY39786"/>
              </a:cxn>
              <a:cxn ang="0">
                <a:pos x="connsiteX39787" y="connsiteY39787"/>
              </a:cxn>
              <a:cxn ang="0">
                <a:pos x="connsiteX39788" y="connsiteY39788"/>
              </a:cxn>
              <a:cxn ang="0">
                <a:pos x="connsiteX39789" y="connsiteY39789"/>
              </a:cxn>
              <a:cxn ang="0">
                <a:pos x="connsiteX39790" y="connsiteY39790"/>
              </a:cxn>
              <a:cxn ang="0">
                <a:pos x="connsiteX39791" y="connsiteY39791"/>
              </a:cxn>
              <a:cxn ang="0">
                <a:pos x="connsiteX39792" y="connsiteY39792"/>
              </a:cxn>
              <a:cxn ang="0">
                <a:pos x="connsiteX39793" y="connsiteY39793"/>
              </a:cxn>
              <a:cxn ang="0">
                <a:pos x="connsiteX39794" y="connsiteY39794"/>
              </a:cxn>
              <a:cxn ang="0">
                <a:pos x="connsiteX39795" y="connsiteY39795"/>
              </a:cxn>
              <a:cxn ang="0">
                <a:pos x="connsiteX39796" y="connsiteY39796"/>
              </a:cxn>
              <a:cxn ang="0">
                <a:pos x="connsiteX39797" y="connsiteY39797"/>
              </a:cxn>
              <a:cxn ang="0">
                <a:pos x="connsiteX39798" y="connsiteY39798"/>
              </a:cxn>
              <a:cxn ang="0">
                <a:pos x="connsiteX39799" y="connsiteY39799"/>
              </a:cxn>
              <a:cxn ang="0">
                <a:pos x="connsiteX39800" y="connsiteY39800"/>
              </a:cxn>
              <a:cxn ang="0">
                <a:pos x="connsiteX39801" y="connsiteY39801"/>
              </a:cxn>
              <a:cxn ang="0">
                <a:pos x="connsiteX39802" y="connsiteY39802"/>
              </a:cxn>
              <a:cxn ang="0">
                <a:pos x="connsiteX39803" y="connsiteY39803"/>
              </a:cxn>
              <a:cxn ang="0">
                <a:pos x="connsiteX39804" y="connsiteY39804"/>
              </a:cxn>
              <a:cxn ang="0">
                <a:pos x="connsiteX39805" y="connsiteY39805"/>
              </a:cxn>
              <a:cxn ang="0">
                <a:pos x="connsiteX39806" y="connsiteY39806"/>
              </a:cxn>
              <a:cxn ang="0">
                <a:pos x="connsiteX39807" y="connsiteY39807"/>
              </a:cxn>
              <a:cxn ang="0">
                <a:pos x="connsiteX39808" y="connsiteY39808"/>
              </a:cxn>
              <a:cxn ang="0">
                <a:pos x="connsiteX39809" y="connsiteY39809"/>
              </a:cxn>
              <a:cxn ang="0">
                <a:pos x="connsiteX39810" y="connsiteY39810"/>
              </a:cxn>
              <a:cxn ang="0">
                <a:pos x="connsiteX39811" y="connsiteY39811"/>
              </a:cxn>
              <a:cxn ang="0">
                <a:pos x="connsiteX39812" y="connsiteY39812"/>
              </a:cxn>
              <a:cxn ang="0">
                <a:pos x="connsiteX39813" y="connsiteY39813"/>
              </a:cxn>
              <a:cxn ang="0">
                <a:pos x="connsiteX39814" y="connsiteY39814"/>
              </a:cxn>
              <a:cxn ang="0">
                <a:pos x="connsiteX39815" y="connsiteY39815"/>
              </a:cxn>
              <a:cxn ang="0">
                <a:pos x="connsiteX39816" y="connsiteY39816"/>
              </a:cxn>
              <a:cxn ang="0">
                <a:pos x="connsiteX39817" y="connsiteY39817"/>
              </a:cxn>
              <a:cxn ang="0">
                <a:pos x="connsiteX39818" y="connsiteY39818"/>
              </a:cxn>
              <a:cxn ang="0">
                <a:pos x="connsiteX39819" y="connsiteY39819"/>
              </a:cxn>
              <a:cxn ang="0">
                <a:pos x="connsiteX39820" y="connsiteY39820"/>
              </a:cxn>
              <a:cxn ang="0">
                <a:pos x="connsiteX39821" y="connsiteY39821"/>
              </a:cxn>
              <a:cxn ang="0">
                <a:pos x="connsiteX39822" y="connsiteY39822"/>
              </a:cxn>
              <a:cxn ang="0">
                <a:pos x="connsiteX39823" y="connsiteY39823"/>
              </a:cxn>
              <a:cxn ang="0">
                <a:pos x="connsiteX39824" y="connsiteY39824"/>
              </a:cxn>
              <a:cxn ang="0">
                <a:pos x="connsiteX39825" y="connsiteY39825"/>
              </a:cxn>
              <a:cxn ang="0">
                <a:pos x="connsiteX39826" y="connsiteY39826"/>
              </a:cxn>
              <a:cxn ang="0">
                <a:pos x="connsiteX39827" y="connsiteY39827"/>
              </a:cxn>
              <a:cxn ang="0">
                <a:pos x="connsiteX39828" y="connsiteY39828"/>
              </a:cxn>
              <a:cxn ang="0">
                <a:pos x="connsiteX39829" y="connsiteY39829"/>
              </a:cxn>
              <a:cxn ang="0">
                <a:pos x="connsiteX39830" y="connsiteY39830"/>
              </a:cxn>
              <a:cxn ang="0">
                <a:pos x="connsiteX39831" y="connsiteY39831"/>
              </a:cxn>
              <a:cxn ang="0">
                <a:pos x="connsiteX39832" y="connsiteY39832"/>
              </a:cxn>
              <a:cxn ang="0">
                <a:pos x="connsiteX39833" y="connsiteY39833"/>
              </a:cxn>
              <a:cxn ang="0">
                <a:pos x="connsiteX39834" y="connsiteY39834"/>
              </a:cxn>
              <a:cxn ang="0">
                <a:pos x="connsiteX39835" y="connsiteY39835"/>
              </a:cxn>
              <a:cxn ang="0">
                <a:pos x="connsiteX39836" y="connsiteY39836"/>
              </a:cxn>
              <a:cxn ang="0">
                <a:pos x="connsiteX39837" y="connsiteY39837"/>
              </a:cxn>
              <a:cxn ang="0">
                <a:pos x="connsiteX39838" y="connsiteY39838"/>
              </a:cxn>
              <a:cxn ang="0">
                <a:pos x="connsiteX39839" y="connsiteY39839"/>
              </a:cxn>
              <a:cxn ang="0">
                <a:pos x="connsiteX39840" y="connsiteY39840"/>
              </a:cxn>
              <a:cxn ang="0">
                <a:pos x="connsiteX39841" y="connsiteY39841"/>
              </a:cxn>
              <a:cxn ang="0">
                <a:pos x="connsiteX39842" y="connsiteY39842"/>
              </a:cxn>
              <a:cxn ang="0">
                <a:pos x="connsiteX39843" y="connsiteY39843"/>
              </a:cxn>
              <a:cxn ang="0">
                <a:pos x="connsiteX39844" y="connsiteY39844"/>
              </a:cxn>
              <a:cxn ang="0">
                <a:pos x="connsiteX39845" y="connsiteY39845"/>
              </a:cxn>
              <a:cxn ang="0">
                <a:pos x="connsiteX39846" y="connsiteY39846"/>
              </a:cxn>
              <a:cxn ang="0">
                <a:pos x="connsiteX39847" y="connsiteY39847"/>
              </a:cxn>
              <a:cxn ang="0">
                <a:pos x="connsiteX39848" y="connsiteY39848"/>
              </a:cxn>
              <a:cxn ang="0">
                <a:pos x="connsiteX39849" y="connsiteY39849"/>
              </a:cxn>
              <a:cxn ang="0">
                <a:pos x="connsiteX39850" y="connsiteY39850"/>
              </a:cxn>
              <a:cxn ang="0">
                <a:pos x="connsiteX39851" y="connsiteY39851"/>
              </a:cxn>
              <a:cxn ang="0">
                <a:pos x="connsiteX39852" y="connsiteY39852"/>
              </a:cxn>
              <a:cxn ang="0">
                <a:pos x="connsiteX39853" y="connsiteY39853"/>
              </a:cxn>
              <a:cxn ang="0">
                <a:pos x="connsiteX39854" y="connsiteY39854"/>
              </a:cxn>
              <a:cxn ang="0">
                <a:pos x="connsiteX39855" y="connsiteY39855"/>
              </a:cxn>
              <a:cxn ang="0">
                <a:pos x="connsiteX39856" y="connsiteY39856"/>
              </a:cxn>
              <a:cxn ang="0">
                <a:pos x="connsiteX39857" y="connsiteY39857"/>
              </a:cxn>
              <a:cxn ang="0">
                <a:pos x="connsiteX39858" y="connsiteY39858"/>
              </a:cxn>
              <a:cxn ang="0">
                <a:pos x="connsiteX39859" y="connsiteY39859"/>
              </a:cxn>
              <a:cxn ang="0">
                <a:pos x="connsiteX39860" y="connsiteY39860"/>
              </a:cxn>
              <a:cxn ang="0">
                <a:pos x="connsiteX39861" y="connsiteY39861"/>
              </a:cxn>
              <a:cxn ang="0">
                <a:pos x="connsiteX39862" y="connsiteY39862"/>
              </a:cxn>
              <a:cxn ang="0">
                <a:pos x="connsiteX39863" y="connsiteY39863"/>
              </a:cxn>
              <a:cxn ang="0">
                <a:pos x="connsiteX39864" y="connsiteY39864"/>
              </a:cxn>
              <a:cxn ang="0">
                <a:pos x="connsiteX39865" y="connsiteY39865"/>
              </a:cxn>
              <a:cxn ang="0">
                <a:pos x="connsiteX39866" y="connsiteY39866"/>
              </a:cxn>
              <a:cxn ang="0">
                <a:pos x="connsiteX39867" y="connsiteY39867"/>
              </a:cxn>
              <a:cxn ang="0">
                <a:pos x="connsiteX39868" y="connsiteY39868"/>
              </a:cxn>
              <a:cxn ang="0">
                <a:pos x="connsiteX39869" y="connsiteY39869"/>
              </a:cxn>
              <a:cxn ang="0">
                <a:pos x="connsiteX39870" y="connsiteY39870"/>
              </a:cxn>
              <a:cxn ang="0">
                <a:pos x="connsiteX39871" y="connsiteY39871"/>
              </a:cxn>
              <a:cxn ang="0">
                <a:pos x="connsiteX39872" y="connsiteY39872"/>
              </a:cxn>
              <a:cxn ang="0">
                <a:pos x="connsiteX39873" y="connsiteY39873"/>
              </a:cxn>
              <a:cxn ang="0">
                <a:pos x="connsiteX39874" y="connsiteY39874"/>
              </a:cxn>
              <a:cxn ang="0">
                <a:pos x="connsiteX39875" y="connsiteY39875"/>
              </a:cxn>
              <a:cxn ang="0">
                <a:pos x="connsiteX39876" y="connsiteY39876"/>
              </a:cxn>
              <a:cxn ang="0">
                <a:pos x="connsiteX39877" y="connsiteY39877"/>
              </a:cxn>
              <a:cxn ang="0">
                <a:pos x="connsiteX39878" y="connsiteY39878"/>
              </a:cxn>
              <a:cxn ang="0">
                <a:pos x="connsiteX39879" y="connsiteY39879"/>
              </a:cxn>
              <a:cxn ang="0">
                <a:pos x="connsiteX39880" y="connsiteY39880"/>
              </a:cxn>
              <a:cxn ang="0">
                <a:pos x="connsiteX39881" y="connsiteY39881"/>
              </a:cxn>
              <a:cxn ang="0">
                <a:pos x="connsiteX39882" y="connsiteY39882"/>
              </a:cxn>
              <a:cxn ang="0">
                <a:pos x="connsiteX39883" y="connsiteY39883"/>
              </a:cxn>
              <a:cxn ang="0">
                <a:pos x="connsiteX39884" y="connsiteY39884"/>
              </a:cxn>
              <a:cxn ang="0">
                <a:pos x="connsiteX39885" y="connsiteY39885"/>
              </a:cxn>
              <a:cxn ang="0">
                <a:pos x="connsiteX39886" y="connsiteY39886"/>
              </a:cxn>
              <a:cxn ang="0">
                <a:pos x="connsiteX39887" y="connsiteY39887"/>
              </a:cxn>
              <a:cxn ang="0">
                <a:pos x="connsiteX39888" y="connsiteY39888"/>
              </a:cxn>
              <a:cxn ang="0">
                <a:pos x="connsiteX39889" y="connsiteY39889"/>
              </a:cxn>
              <a:cxn ang="0">
                <a:pos x="connsiteX39890" y="connsiteY39890"/>
              </a:cxn>
              <a:cxn ang="0">
                <a:pos x="connsiteX39891" y="connsiteY39891"/>
              </a:cxn>
              <a:cxn ang="0">
                <a:pos x="connsiteX39892" y="connsiteY39892"/>
              </a:cxn>
              <a:cxn ang="0">
                <a:pos x="connsiteX39893" y="connsiteY39893"/>
              </a:cxn>
              <a:cxn ang="0">
                <a:pos x="connsiteX39894" y="connsiteY39894"/>
              </a:cxn>
              <a:cxn ang="0">
                <a:pos x="connsiteX39895" y="connsiteY39895"/>
              </a:cxn>
              <a:cxn ang="0">
                <a:pos x="connsiteX39896" y="connsiteY39896"/>
              </a:cxn>
              <a:cxn ang="0">
                <a:pos x="connsiteX39897" y="connsiteY39897"/>
              </a:cxn>
              <a:cxn ang="0">
                <a:pos x="connsiteX39898" y="connsiteY39898"/>
              </a:cxn>
              <a:cxn ang="0">
                <a:pos x="connsiteX39899" y="connsiteY39899"/>
              </a:cxn>
              <a:cxn ang="0">
                <a:pos x="connsiteX39900" y="connsiteY39900"/>
              </a:cxn>
              <a:cxn ang="0">
                <a:pos x="connsiteX39901" y="connsiteY39901"/>
              </a:cxn>
              <a:cxn ang="0">
                <a:pos x="connsiteX39902" y="connsiteY39902"/>
              </a:cxn>
              <a:cxn ang="0">
                <a:pos x="connsiteX39903" y="connsiteY39903"/>
              </a:cxn>
              <a:cxn ang="0">
                <a:pos x="connsiteX39904" y="connsiteY39904"/>
              </a:cxn>
              <a:cxn ang="0">
                <a:pos x="connsiteX39905" y="connsiteY39905"/>
              </a:cxn>
              <a:cxn ang="0">
                <a:pos x="connsiteX39906" y="connsiteY39906"/>
              </a:cxn>
              <a:cxn ang="0">
                <a:pos x="connsiteX39907" y="connsiteY39907"/>
              </a:cxn>
              <a:cxn ang="0">
                <a:pos x="connsiteX39908" y="connsiteY39908"/>
              </a:cxn>
              <a:cxn ang="0">
                <a:pos x="connsiteX39909" y="connsiteY39909"/>
              </a:cxn>
              <a:cxn ang="0">
                <a:pos x="connsiteX39910" y="connsiteY39910"/>
              </a:cxn>
              <a:cxn ang="0">
                <a:pos x="connsiteX39911" y="connsiteY39911"/>
              </a:cxn>
              <a:cxn ang="0">
                <a:pos x="connsiteX39912" y="connsiteY39912"/>
              </a:cxn>
              <a:cxn ang="0">
                <a:pos x="connsiteX39913" y="connsiteY39913"/>
              </a:cxn>
              <a:cxn ang="0">
                <a:pos x="connsiteX39914" y="connsiteY39914"/>
              </a:cxn>
              <a:cxn ang="0">
                <a:pos x="connsiteX39915" y="connsiteY39915"/>
              </a:cxn>
              <a:cxn ang="0">
                <a:pos x="connsiteX39916" y="connsiteY39916"/>
              </a:cxn>
              <a:cxn ang="0">
                <a:pos x="connsiteX39917" y="connsiteY39917"/>
              </a:cxn>
              <a:cxn ang="0">
                <a:pos x="connsiteX39918" y="connsiteY39918"/>
              </a:cxn>
              <a:cxn ang="0">
                <a:pos x="connsiteX39919" y="connsiteY39919"/>
              </a:cxn>
              <a:cxn ang="0">
                <a:pos x="connsiteX39920" y="connsiteY39920"/>
              </a:cxn>
              <a:cxn ang="0">
                <a:pos x="connsiteX39921" y="connsiteY39921"/>
              </a:cxn>
              <a:cxn ang="0">
                <a:pos x="connsiteX39922" y="connsiteY39922"/>
              </a:cxn>
              <a:cxn ang="0">
                <a:pos x="connsiteX39923" y="connsiteY39923"/>
              </a:cxn>
              <a:cxn ang="0">
                <a:pos x="connsiteX39924" y="connsiteY39924"/>
              </a:cxn>
              <a:cxn ang="0">
                <a:pos x="connsiteX39925" y="connsiteY39925"/>
              </a:cxn>
              <a:cxn ang="0">
                <a:pos x="connsiteX39926" y="connsiteY39926"/>
              </a:cxn>
              <a:cxn ang="0">
                <a:pos x="connsiteX39927" y="connsiteY39927"/>
              </a:cxn>
              <a:cxn ang="0">
                <a:pos x="connsiteX39928" y="connsiteY39928"/>
              </a:cxn>
              <a:cxn ang="0">
                <a:pos x="connsiteX39929" y="connsiteY39929"/>
              </a:cxn>
              <a:cxn ang="0">
                <a:pos x="connsiteX39930" y="connsiteY39930"/>
              </a:cxn>
              <a:cxn ang="0">
                <a:pos x="connsiteX39931" y="connsiteY39931"/>
              </a:cxn>
              <a:cxn ang="0">
                <a:pos x="connsiteX39932" y="connsiteY39932"/>
              </a:cxn>
              <a:cxn ang="0">
                <a:pos x="connsiteX39933" y="connsiteY39933"/>
              </a:cxn>
              <a:cxn ang="0">
                <a:pos x="connsiteX39934" y="connsiteY39934"/>
              </a:cxn>
              <a:cxn ang="0">
                <a:pos x="connsiteX39935" y="connsiteY39935"/>
              </a:cxn>
              <a:cxn ang="0">
                <a:pos x="connsiteX39936" y="connsiteY39936"/>
              </a:cxn>
              <a:cxn ang="0">
                <a:pos x="connsiteX39937" y="connsiteY39937"/>
              </a:cxn>
              <a:cxn ang="0">
                <a:pos x="connsiteX39938" y="connsiteY39938"/>
              </a:cxn>
              <a:cxn ang="0">
                <a:pos x="connsiteX39939" y="connsiteY39939"/>
              </a:cxn>
              <a:cxn ang="0">
                <a:pos x="connsiteX39940" y="connsiteY39940"/>
              </a:cxn>
              <a:cxn ang="0">
                <a:pos x="connsiteX39941" y="connsiteY39941"/>
              </a:cxn>
              <a:cxn ang="0">
                <a:pos x="connsiteX39942" y="connsiteY39942"/>
              </a:cxn>
              <a:cxn ang="0">
                <a:pos x="connsiteX39943" y="connsiteY39943"/>
              </a:cxn>
              <a:cxn ang="0">
                <a:pos x="connsiteX39944" y="connsiteY39944"/>
              </a:cxn>
              <a:cxn ang="0">
                <a:pos x="connsiteX39945" y="connsiteY39945"/>
              </a:cxn>
              <a:cxn ang="0">
                <a:pos x="connsiteX39946" y="connsiteY39946"/>
              </a:cxn>
              <a:cxn ang="0">
                <a:pos x="connsiteX39947" y="connsiteY39947"/>
              </a:cxn>
              <a:cxn ang="0">
                <a:pos x="connsiteX39948" y="connsiteY39948"/>
              </a:cxn>
              <a:cxn ang="0">
                <a:pos x="connsiteX39949" y="connsiteY39949"/>
              </a:cxn>
              <a:cxn ang="0">
                <a:pos x="connsiteX39950" y="connsiteY39950"/>
              </a:cxn>
              <a:cxn ang="0">
                <a:pos x="connsiteX39951" y="connsiteY39951"/>
              </a:cxn>
              <a:cxn ang="0">
                <a:pos x="connsiteX39952" y="connsiteY39952"/>
              </a:cxn>
              <a:cxn ang="0">
                <a:pos x="connsiteX39953" y="connsiteY39953"/>
              </a:cxn>
              <a:cxn ang="0">
                <a:pos x="connsiteX39954" y="connsiteY39954"/>
              </a:cxn>
              <a:cxn ang="0">
                <a:pos x="connsiteX39955" y="connsiteY39955"/>
              </a:cxn>
              <a:cxn ang="0">
                <a:pos x="connsiteX39956" y="connsiteY39956"/>
              </a:cxn>
              <a:cxn ang="0">
                <a:pos x="connsiteX39957" y="connsiteY39957"/>
              </a:cxn>
              <a:cxn ang="0">
                <a:pos x="connsiteX39958" y="connsiteY39958"/>
              </a:cxn>
              <a:cxn ang="0">
                <a:pos x="connsiteX39959" y="connsiteY39959"/>
              </a:cxn>
              <a:cxn ang="0">
                <a:pos x="connsiteX39960" y="connsiteY39960"/>
              </a:cxn>
              <a:cxn ang="0">
                <a:pos x="connsiteX39961" y="connsiteY39961"/>
              </a:cxn>
              <a:cxn ang="0">
                <a:pos x="connsiteX39962" y="connsiteY39962"/>
              </a:cxn>
              <a:cxn ang="0">
                <a:pos x="connsiteX39963" y="connsiteY39963"/>
              </a:cxn>
              <a:cxn ang="0">
                <a:pos x="connsiteX39964" y="connsiteY39964"/>
              </a:cxn>
              <a:cxn ang="0">
                <a:pos x="connsiteX39965" y="connsiteY39965"/>
              </a:cxn>
              <a:cxn ang="0">
                <a:pos x="connsiteX39966" y="connsiteY39966"/>
              </a:cxn>
              <a:cxn ang="0">
                <a:pos x="connsiteX39967" y="connsiteY39967"/>
              </a:cxn>
              <a:cxn ang="0">
                <a:pos x="connsiteX39968" y="connsiteY39968"/>
              </a:cxn>
              <a:cxn ang="0">
                <a:pos x="connsiteX39969" y="connsiteY39969"/>
              </a:cxn>
              <a:cxn ang="0">
                <a:pos x="connsiteX39970" y="connsiteY39970"/>
              </a:cxn>
              <a:cxn ang="0">
                <a:pos x="connsiteX39971" y="connsiteY39971"/>
              </a:cxn>
              <a:cxn ang="0">
                <a:pos x="connsiteX39972" y="connsiteY39972"/>
              </a:cxn>
              <a:cxn ang="0">
                <a:pos x="connsiteX39973" y="connsiteY39973"/>
              </a:cxn>
              <a:cxn ang="0">
                <a:pos x="connsiteX39974" y="connsiteY39974"/>
              </a:cxn>
              <a:cxn ang="0">
                <a:pos x="connsiteX39975" y="connsiteY39975"/>
              </a:cxn>
              <a:cxn ang="0">
                <a:pos x="connsiteX39976" y="connsiteY39976"/>
              </a:cxn>
              <a:cxn ang="0">
                <a:pos x="connsiteX39977" y="connsiteY39977"/>
              </a:cxn>
              <a:cxn ang="0">
                <a:pos x="connsiteX39978" y="connsiteY39978"/>
              </a:cxn>
              <a:cxn ang="0">
                <a:pos x="connsiteX39979" y="connsiteY39979"/>
              </a:cxn>
              <a:cxn ang="0">
                <a:pos x="connsiteX39980" y="connsiteY39980"/>
              </a:cxn>
              <a:cxn ang="0">
                <a:pos x="connsiteX39981" y="connsiteY39981"/>
              </a:cxn>
              <a:cxn ang="0">
                <a:pos x="connsiteX39982" y="connsiteY39982"/>
              </a:cxn>
              <a:cxn ang="0">
                <a:pos x="connsiteX39983" y="connsiteY39983"/>
              </a:cxn>
              <a:cxn ang="0">
                <a:pos x="connsiteX39984" y="connsiteY39984"/>
              </a:cxn>
              <a:cxn ang="0">
                <a:pos x="connsiteX39985" y="connsiteY39985"/>
              </a:cxn>
              <a:cxn ang="0">
                <a:pos x="connsiteX39986" y="connsiteY39986"/>
              </a:cxn>
              <a:cxn ang="0">
                <a:pos x="connsiteX39987" y="connsiteY39987"/>
              </a:cxn>
              <a:cxn ang="0">
                <a:pos x="connsiteX39988" y="connsiteY39988"/>
              </a:cxn>
              <a:cxn ang="0">
                <a:pos x="connsiteX39989" y="connsiteY39989"/>
              </a:cxn>
              <a:cxn ang="0">
                <a:pos x="connsiteX39990" y="connsiteY39990"/>
              </a:cxn>
              <a:cxn ang="0">
                <a:pos x="connsiteX39991" y="connsiteY39991"/>
              </a:cxn>
              <a:cxn ang="0">
                <a:pos x="connsiteX39992" y="connsiteY39992"/>
              </a:cxn>
              <a:cxn ang="0">
                <a:pos x="connsiteX39993" y="connsiteY39993"/>
              </a:cxn>
              <a:cxn ang="0">
                <a:pos x="connsiteX39994" y="connsiteY39994"/>
              </a:cxn>
              <a:cxn ang="0">
                <a:pos x="connsiteX39995" y="connsiteY39995"/>
              </a:cxn>
              <a:cxn ang="0">
                <a:pos x="connsiteX39996" y="connsiteY39996"/>
              </a:cxn>
              <a:cxn ang="0">
                <a:pos x="connsiteX39997" y="connsiteY39997"/>
              </a:cxn>
              <a:cxn ang="0">
                <a:pos x="connsiteX39998" y="connsiteY39998"/>
              </a:cxn>
              <a:cxn ang="0">
                <a:pos x="connsiteX39999" y="connsiteY39999"/>
              </a:cxn>
              <a:cxn ang="0">
                <a:pos x="connsiteX40000" y="connsiteY40000"/>
              </a:cxn>
              <a:cxn ang="0">
                <a:pos x="connsiteX40001" y="connsiteY40001"/>
              </a:cxn>
              <a:cxn ang="0">
                <a:pos x="connsiteX40002" y="connsiteY40002"/>
              </a:cxn>
              <a:cxn ang="0">
                <a:pos x="connsiteX40003" y="connsiteY40003"/>
              </a:cxn>
              <a:cxn ang="0">
                <a:pos x="connsiteX40004" y="connsiteY40004"/>
              </a:cxn>
              <a:cxn ang="0">
                <a:pos x="connsiteX40005" y="connsiteY40005"/>
              </a:cxn>
              <a:cxn ang="0">
                <a:pos x="connsiteX40006" y="connsiteY40006"/>
              </a:cxn>
              <a:cxn ang="0">
                <a:pos x="connsiteX40007" y="connsiteY40007"/>
              </a:cxn>
              <a:cxn ang="0">
                <a:pos x="connsiteX40008" y="connsiteY40008"/>
              </a:cxn>
              <a:cxn ang="0">
                <a:pos x="connsiteX40009" y="connsiteY40009"/>
              </a:cxn>
              <a:cxn ang="0">
                <a:pos x="connsiteX40010" y="connsiteY40010"/>
              </a:cxn>
              <a:cxn ang="0">
                <a:pos x="connsiteX40011" y="connsiteY40011"/>
              </a:cxn>
              <a:cxn ang="0">
                <a:pos x="connsiteX40012" y="connsiteY40012"/>
              </a:cxn>
              <a:cxn ang="0">
                <a:pos x="connsiteX40013" y="connsiteY40013"/>
              </a:cxn>
              <a:cxn ang="0">
                <a:pos x="connsiteX40014" y="connsiteY40014"/>
              </a:cxn>
              <a:cxn ang="0">
                <a:pos x="connsiteX40015" y="connsiteY40015"/>
              </a:cxn>
              <a:cxn ang="0">
                <a:pos x="connsiteX40016" y="connsiteY40016"/>
              </a:cxn>
              <a:cxn ang="0">
                <a:pos x="connsiteX40017" y="connsiteY40017"/>
              </a:cxn>
              <a:cxn ang="0">
                <a:pos x="connsiteX40018" y="connsiteY40018"/>
              </a:cxn>
              <a:cxn ang="0">
                <a:pos x="connsiteX40019" y="connsiteY40019"/>
              </a:cxn>
              <a:cxn ang="0">
                <a:pos x="connsiteX40020" y="connsiteY40020"/>
              </a:cxn>
              <a:cxn ang="0">
                <a:pos x="connsiteX40021" y="connsiteY40021"/>
              </a:cxn>
              <a:cxn ang="0">
                <a:pos x="connsiteX40022" y="connsiteY40022"/>
              </a:cxn>
              <a:cxn ang="0">
                <a:pos x="connsiteX40023" y="connsiteY40023"/>
              </a:cxn>
              <a:cxn ang="0">
                <a:pos x="connsiteX40024" y="connsiteY40024"/>
              </a:cxn>
              <a:cxn ang="0">
                <a:pos x="connsiteX40025" y="connsiteY40025"/>
              </a:cxn>
              <a:cxn ang="0">
                <a:pos x="connsiteX40026" y="connsiteY40026"/>
              </a:cxn>
              <a:cxn ang="0">
                <a:pos x="connsiteX40027" y="connsiteY40027"/>
              </a:cxn>
              <a:cxn ang="0">
                <a:pos x="connsiteX40028" y="connsiteY40028"/>
              </a:cxn>
              <a:cxn ang="0">
                <a:pos x="connsiteX40029" y="connsiteY40029"/>
              </a:cxn>
              <a:cxn ang="0">
                <a:pos x="connsiteX40030" y="connsiteY40030"/>
              </a:cxn>
              <a:cxn ang="0">
                <a:pos x="connsiteX40031" y="connsiteY40031"/>
              </a:cxn>
              <a:cxn ang="0">
                <a:pos x="connsiteX40032" y="connsiteY40032"/>
              </a:cxn>
              <a:cxn ang="0">
                <a:pos x="connsiteX40033" y="connsiteY40033"/>
              </a:cxn>
              <a:cxn ang="0">
                <a:pos x="connsiteX40034" y="connsiteY40034"/>
              </a:cxn>
              <a:cxn ang="0">
                <a:pos x="connsiteX40035" y="connsiteY40035"/>
              </a:cxn>
              <a:cxn ang="0">
                <a:pos x="connsiteX40036" y="connsiteY40036"/>
              </a:cxn>
              <a:cxn ang="0">
                <a:pos x="connsiteX40037" y="connsiteY40037"/>
              </a:cxn>
              <a:cxn ang="0">
                <a:pos x="connsiteX40038" y="connsiteY40038"/>
              </a:cxn>
              <a:cxn ang="0">
                <a:pos x="connsiteX40039" y="connsiteY40039"/>
              </a:cxn>
              <a:cxn ang="0">
                <a:pos x="connsiteX40040" y="connsiteY40040"/>
              </a:cxn>
              <a:cxn ang="0">
                <a:pos x="connsiteX40041" y="connsiteY40041"/>
              </a:cxn>
              <a:cxn ang="0">
                <a:pos x="connsiteX40042" y="connsiteY40042"/>
              </a:cxn>
              <a:cxn ang="0">
                <a:pos x="connsiteX40043" y="connsiteY40043"/>
              </a:cxn>
              <a:cxn ang="0">
                <a:pos x="connsiteX40044" y="connsiteY40044"/>
              </a:cxn>
              <a:cxn ang="0">
                <a:pos x="connsiteX40045" y="connsiteY40045"/>
              </a:cxn>
              <a:cxn ang="0">
                <a:pos x="connsiteX40046" y="connsiteY40046"/>
              </a:cxn>
              <a:cxn ang="0">
                <a:pos x="connsiteX40047" y="connsiteY40047"/>
              </a:cxn>
              <a:cxn ang="0">
                <a:pos x="connsiteX40048" y="connsiteY40048"/>
              </a:cxn>
              <a:cxn ang="0">
                <a:pos x="connsiteX40049" y="connsiteY40049"/>
              </a:cxn>
              <a:cxn ang="0">
                <a:pos x="connsiteX40050" y="connsiteY40050"/>
              </a:cxn>
              <a:cxn ang="0">
                <a:pos x="connsiteX40051" y="connsiteY40051"/>
              </a:cxn>
              <a:cxn ang="0">
                <a:pos x="connsiteX40052" y="connsiteY40052"/>
              </a:cxn>
              <a:cxn ang="0">
                <a:pos x="connsiteX40053" y="connsiteY40053"/>
              </a:cxn>
              <a:cxn ang="0">
                <a:pos x="connsiteX40054" y="connsiteY40054"/>
              </a:cxn>
              <a:cxn ang="0">
                <a:pos x="connsiteX40055" y="connsiteY40055"/>
              </a:cxn>
              <a:cxn ang="0">
                <a:pos x="connsiteX40056" y="connsiteY40056"/>
              </a:cxn>
              <a:cxn ang="0">
                <a:pos x="connsiteX40057" y="connsiteY40057"/>
              </a:cxn>
              <a:cxn ang="0">
                <a:pos x="connsiteX40058" y="connsiteY40058"/>
              </a:cxn>
              <a:cxn ang="0">
                <a:pos x="connsiteX40059" y="connsiteY40059"/>
              </a:cxn>
              <a:cxn ang="0">
                <a:pos x="connsiteX40060" y="connsiteY40060"/>
              </a:cxn>
              <a:cxn ang="0">
                <a:pos x="connsiteX40061" y="connsiteY40061"/>
              </a:cxn>
              <a:cxn ang="0">
                <a:pos x="connsiteX40062" y="connsiteY40062"/>
              </a:cxn>
              <a:cxn ang="0">
                <a:pos x="connsiteX40063" y="connsiteY40063"/>
              </a:cxn>
              <a:cxn ang="0">
                <a:pos x="connsiteX40064" y="connsiteY40064"/>
              </a:cxn>
              <a:cxn ang="0">
                <a:pos x="connsiteX40065" y="connsiteY40065"/>
              </a:cxn>
              <a:cxn ang="0">
                <a:pos x="connsiteX40066" y="connsiteY40066"/>
              </a:cxn>
              <a:cxn ang="0">
                <a:pos x="connsiteX40067" y="connsiteY40067"/>
              </a:cxn>
              <a:cxn ang="0">
                <a:pos x="connsiteX40068" y="connsiteY40068"/>
              </a:cxn>
              <a:cxn ang="0">
                <a:pos x="connsiteX40069" y="connsiteY40069"/>
              </a:cxn>
              <a:cxn ang="0">
                <a:pos x="connsiteX40070" y="connsiteY40070"/>
              </a:cxn>
              <a:cxn ang="0">
                <a:pos x="connsiteX40071" y="connsiteY40071"/>
              </a:cxn>
              <a:cxn ang="0">
                <a:pos x="connsiteX40072" y="connsiteY40072"/>
              </a:cxn>
              <a:cxn ang="0">
                <a:pos x="connsiteX40073" y="connsiteY40073"/>
              </a:cxn>
              <a:cxn ang="0">
                <a:pos x="connsiteX40074" y="connsiteY40074"/>
              </a:cxn>
              <a:cxn ang="0">
                <a:pos x="connsiteX40075" y="connsiteY40075"/>
              </a:cxn>
              <a:cxn ang="0">
                <a:pos x="connsiteX40076" y="connsiteY40076"/>
              </a:cxn>
              <a:cxn ang="0">
                <a:pos x="connsiteX40077" y="connsiteY40077"/>
              </a:cxn>
              <a:cxn ang="0">
                <a:pos x="connsiteX40078" y="connsiteY40078"/>
              </a:cxn>
              <a:cxn ang="0">
                <a:pos x="connsiteX40079" y="connsiteY40079"/>
              </a:cxn>
              <a:cxn ang="0">
                <a:pos x="connsiteX40080" y="connsiteY40080"/>
              </a:cxn>
              <a:cxn ang="0">
                <a:pos x="connsiteX40081" y="connsiteY40081"/>
              </a:cxn>
              <a:cxn ang="0">
                <a:pos x="connsiteX40082" y="connsiteY40082"/>
              </a:cxn>
              <a:cxn ang="0">
                <a:pos x="connsiteX40083" y="connsiteY40083"/>
              </a:cxn>
              <a:cxn ang="0">
                <a:pos x="connsiteX40084" y="connsiteY40084"/>
              </a:cxn>
              <a:cxn ang="0">
                <a:pos x="connsiteX40085" y="connsiteY40085"/>
              </a:cxn>
              <a:cxn ang="0">
                <a:pos x="connsiteX40086" y="connsiteY40086"/>
              </a:cxn>
              <a:cxn ang="0">
                <a:pos x="connsiteX40087" y="connsiteY40087"/>
              </a:cxn>
              <a:cxn ang="0">
                <a:pos x="connsiteX40088" y="connsiteY40088"/>
              </a:cxn>
              <a:cxn ang="0">
                <a:pos x="connsiteX40089" y="connsiteY40089"/>
              </a:cxn>
              <a:cxn ang="0">
                <a:pos x="connsiteX40090" y="connsiteY40090"/>
              </a:cxn>
              <a:cxn ang="0">
                <a:pos x="connsiteX40091" y="connsiteY40091"/>
              </a:cxn>
              <a:cxn ang="0">
                <a:pos x="connsiteX40092" y="connsiteY40092"/>
              </a:cxn>
              <a:cxn ang="0">
                <a:pos x="connsiteX40093" y="connsiteY40093"/>
              </a:cxn>
              <a:cxn ang="0">
                <a:pos x="connsiteX40094" y="connsiteY40094"/>
              </a:cxn>
              <a:cxn ang="0">
                <a:pos x="connsiteX40095" y="connsiteY40095"/>
              </a:cxn>
              <a:cxn ang="0">
                <a:pos x="connsiteX40096" y="connsiteY40096"/>
              </a:cxn>
              <a:cxn ang="0">
                <a:pos x="connsiteX40097" y="connsiteY40097"/>
              </a:cxn>
              <a:cxn ang="0">
                <a:pos x="connsiteX40098" y="connsiteY40098"/>
              </a:cxn>
              <a:cxn ang="0">
                <a:pos x="connsiteX40099" y="connsiteY40099"/>
              </a:cxn>
              <a:cxn ang="0">
                <a:pos x="connsiteX40100" y="connsiteY40100"/>
              </a:cxn>
              <a:cxn ang="0">
                <a:pos x="connsiteX40101" y="connsiteY40101"/>
              </a:cxn>
              <a:cxn ang="0">
                <a:pos x="connsiteX40102" y="connsiteY40102"/>
              </a:cxn>
              <a:cxn ang="0">
                <a:pos x="connsiteX40103" y="connsiteY40103"/>
              </a:cxn>
              <a:cxn ang="0">
                <a:pos x="connsiteX40104" y="connsiteY40104"/>
              </a:cxn>
              <a:cxn ang="0">
                <a:pos x="connsiteX40105" y="connsiteY40105"/>
              </a:cxn>
              <a:cxn ang="0">
                <a:pos x="connsiteX40106" y="connsiteY40106"/>
              </a:cxn>
              <a:cxn ang="0">
                <a:pos x="connsiteX40107" y="connsiteY40107"/>
              </a:cxn>
              <a:cxn ang="0">
                <a:pos x="connsiteX40108" y="connsiteY40108"/>
              </a:cxn>
              <a:cxn ang="0">
                <a:pos x="connsiteX40109" y="connsiteY40109"/>
              </a:cxn>
              <a:cxn ang="0">
                <a:pos x="connsiteX40110" y="connsiteY40110"/>
              </a:cxn>
              <a:cxn ang="0">
                <a:pos x="connsiteX40111" y="connsiteY40111"/>
              </a:cxn>
              <a:cxn ang="0">
                <a:pos x="connsiteX40112" y="connsiteY40112"/>
              </a:cxn>
              <a:cxn ang="0">
                <a:pos x="connsiteX40113" y="connsiteY40113"/>
              </a:cxn>
              <a:cxn ang="0">
                <a:pos x="connsiteX40114" y="connsiteY40114"/>
              </a:cxn>
              <a:cxn ang="0">
                <a:pos x="connsiteX40115" y="connsiteY40115"/>
              </a:cxn>
              <a:cxn ang="0">
                <a:pos x="connsiteX40116" y="connsiteY40116"/>
              </a:cxn>
              <a:cxn ang="0">
                <a:pos x="connsiteX40117" y="connsiteY40117"/>
              </a:cxn>
              <a:cxn ang="0">
                <a:pos x="connsiteX40118" y="connsiteY40118"/>
              </a:cxn>
              <a:cxn ang="0">
                <a:pos x="connsiteX40119" y="connsiteY40119"/>
              </a:cxn>
              <a:cxn ang="0">
                <a:pos x="connsiteX40120" y="connsiteY40120"/>
              </a:cxn>
              <a:cxn ang="0">
                <a:pos x="connsiteX40121" y="connsiteY40121"/>
              </a:cxn>
              <a:cxn ang="0">
                <a:pos x="connsiteX40122" y="connsiteY40122"/>
              </a:cxn>
              <a:cxn ang="0">
                <a:pos x="connsiteX40123" y="connsiteY40123"/>
              </a:cxn>
              <a:cxn ang="0">
                <a:pos x="connsiteX40124" y="connsiteY40124"/>
              </a:cxn>
              <a:cxn ang="0">
                <a:pos x="connsiteX40125" y="connsiteY40125"/>
              </a:cxn>
              <a:cxn ang="0">
                <a:pos x="connsiteX40126" y="connsiteY40126"/>
              </a:cxn>
              <a:cxn ang="0">
                <a:pos x="connsiteX40127" y="connsiteY40127"/>
              </a:cxn>
              <a:cxn ang="0">
                <a:pos x="connsiteX40128" y="connsiteY40128"/>
              </a:cxn>
              <a:cxn ang="0">
                <a:pos x="connsiteX40129" y="connsiteY40129"/>
              </a:cxn>
              <a:cxn ang="0">
                <a:pos x="connsiteX40130" y="connsiteY40130"/>
              </a:cxn>
              <a:cxn ang="0">
                <a:pos x="connsiteX40131" y="connsiteY40131"/>
              </a:cxn>
              <a:cxn ang="0">
                <a:pos x="connsiteX40132" y="connsiteY40132"/>
              </a:cxn>
              <a:cxn ang="0">
                <a:pos x="connsiteX40133" y="connsiteY40133"/>
              </a:cxn>
              <a:cxn ang="0">
                <a:pos x="connsiteX40134" y="connsiteY40134"/>
              </a:cxn>
              <a:cxn ang="0">
                <a:pos x="connsiteX40135" y="connsiteY40135"/>
              </a:cxn>
              <a:cxn ang="0">
                <a:pos x="connsiteX40136" y="connsiteY40136"/>
              </a:cxn>
              <a:cxn ang="0">
                <a:pos x="connsiteX40137" y="connsiteY40137"/>
              </a:cxn>
              <a:cxn ang="0">
                <a:pos x="connsiteX40138" y="connsiteY40138"/>
              </a:cxn>
              <a:cxn ang="0">
                <a:pos x="connsiteX40139" y="connsiteY40139"/>
              </a:cxn>
              <a:cxn ang="0">
                <a:pos x="connsiteX40140" y="connsiteY40140"/>
              </a:cxn>
              <a:cxn ang="0">
                <a:pos x="connsiteX40141" y="connsiteY40141"/>
              </a:cxn>
              <a:cxn ang="0">
                <a:pos x="connsiteX40142" y="connsiteY40142"/>
              </a:cxn>
              <a:cxn ang="0">
                <a:pos x="connsiteX40143" y="connsiteY40143"/>
              </a:cxn>
              <a:cxn ang="0">
                <a:pos x="connsiteX40144" y="connsiteY40144"/>
              </a:cxn>
              <a:cxn ang="0">
                <a:pos x="connsiteX40145" y="connsiteY40145"/>
              </a:cxn>
              <a:cxn ang="0">
                <a:pos x="connsiteX40146" y="connsiteY40146"/>
              </a:cxn>
              <a:cxn ang="0">
                <a:pos x="connsiteX40147" y="connsiteY40147"/>
              </a:cxn>
              <a:cxn ang="0">
                <a:pos x="connsiteX40148" y="connsiteY40148"/>
              </a:cxn>
              <a:cxn ang="0">
                <a:pos x="connsiteX40149" y="connsiteY40149"/>
              </a:cxn>
              <a:cxn ang="0">
                <a:pos x="connsiteX40150" y="connsiteY40150"/>
              </a:cxn>
              <a:cxn ang="0">
                <a:pos x="connsiteX40151" y="connsiteY40151"/>
              </a:cxn>
              <a:cxn ang="0">
                <a:pos x="connsiteX40152" y="connsiteY40152"/>
              </a:cxn>
              <a:cxn ang="0">
                <a:pos x="connsiteX40153" y="connsiteY40153"/>
              </a:cxn>
              <a:cxn ang="0">
                <a:pos x="connsiteX40154" y="connsiteY40154"/>
              </a:cxn>
              <a:cxn ang="0">
                <a:pos x="connsiteX40155" y="connsiteY40155"/>
              </a:cxn>
              <a:cxn ang="0">
                <a:pos x="connsiteX40156" y="connsiteY40156"/>
              </a:cxn>
              <a:cxn ang="0">
                <a:pos x="connsiteX40157" y="connsiteY40157"/>
              </a:cxn>
              <a:cxn ang="0">
                <a:pos x="connsiteX40158" y="connsiteY40158"/>
              </a:cxn>
              <a:cxn ang="0">
                <a:pos x="connsiteX40159" y="connsiteY40159"/>
              </a:cxn>
              <a:cxn ang="0">
                <a:pos x="connsiteX40160" y="connsiteY40160"/>
              </a:cxn>
              <a:cxn ang="0">
                <a:pos x="connsiteX40161" y="connsiteY40161"/>
              </a:cxn>
              <a:cxn ang="0">
                <a:pos x="connsiteX40162" y="connsiteY40162"/>
              </a:cxn>
              <a:cxn ang="0">
                <a:pos x="connsiteX40163" y="connsiteY40163"/>
              </a:cxn>
              <a:cxn ang="0">
                <a:pos x="connsiteX40164" y="connsiteY40164"/>
              </a:cxn>
              <a:cxn ang="0">
                <a:pos x="connsiteX40165" y="connsiteY40165"/>
              </a:cxn>
              <a:cxn ang="0">
                <a:pos x="connsiteX40166" y="connsiteY40166"/>
              </a:cxn>
              <a:cxn ang="0">
                <a:pos x="connsiteX40167" y="connsiteY40167"/>
              </a:cxn>
              <a:cxn ang="0">
                <a:pos x="connsiteX40168" y="connsiteY40168"/>
              </a:cxn>
              <a:cxn ang="0">
                <a:pos x="connsiteX40169" y="connsiteY40169"/>
              </a:cxn>
              <a:cxn ang="0">
                <a:pos x="connsiteX40170" y="connsiteY40170"/>
              </a:cxn>
              <a:cxn ang="0">
                <a:pos x="connsiteX40171" y="connsiteY40171"/>
              </a:cxn>
              <a:cxn ang="0">
                <a:pos x="connsiteX40172" y="connsiteY40172"/>
              </a:cxn>
              <a:cxn ang="0">
                <a:pos x="connsiteX40173" y="connsiteY40173"/>
              </a:cxn>
              <a:cxn ang="0">
                <a:pos x="connsiteX40174" y="connsiteY40174"/>
              </a:cxn>
              <a:cxn ang="0">
                <a:pos x="connsiteX40175" y="connsiteY40175"/>
              </a:cxn>
              <a:cxn ang="0">
                <a:pos x="connsiteX40176" y="connsiteY40176"/>
              </a:cxn>
              <a:cxn ang="0">
                <a:pos x="connsiteX40177" y="connsiteY40177"/>
              </a:cxn>
              <a:cxn ang="0">
                <a:pos x="connsiteX40178" y="connsiteY40178"/>
              </a:cxn>
              <a:cxn ang="0">
                <a:pos x="connsiteX40179" y="connsiteY40179"/>
              </a:cxn>
              <a:cxn ang="0">
                <a:pos x="connsiteX40180" y="connsiteY40180"/>
              </a:cxn>
              <a:cxn ang="0">
                <a:pos x="connsiteX40181" y="connsiteY40181"/>
              </a:cxn>
              <a:cxn ang="0">
                <a:pos x="connsiteX40182" y="connsiteY40182"/>
              </a:cxn>
              <a:cxn ang="0">
                <a:pos x="connsiteX40183" y="connsiteY40183"/>
              </a:cxn>
              <a:cxn ang="0">
                <a:pos x="connsiteX40184" y="connsiteY40184"/>
              </a:cxn>
              <a:cxn ang="0">
                <a:pos x="connsiteX40185" y="connsiteY40185"/>
              </a:cxn>
              <a:cxn ang="0">
                <a:pos x="connsiteX40186" y="connsiteY40186"/>
              </a:cxn>
              <a:cxn ang="0">
                <a:pos x="connsiteX40187" y="connsiteY40187"/>
              </a:cxn>
              <a:cxn ang="0">
                <a:pos x="connsiteX40188" y="connsiteY40188"/>
              </a:cxn>
              <a:cxn ang="0">
                <a:pos x="connsiteX40189" y="connsiteY40189"/>
              </a:cxn>
              <a:cxn ang="0">
                <a:pos x="connsiteX40190" y="connsiteY40190"/>
              </a:cxn>
              <a:cxn ang="0">
                <a:pos x="connsiteX40191" y="connsiteY40191"/>
              </a:cxn>
              <a:cxn ang="0">
                <a:pos x="connsiteX40192" y="connsiteY40192"/>
              </a:cxn>
              <a:cxn ang="0">
                <a:pos x="connsiteX40193" y="connsiteY40193"/>
              </a:cxn>
              <a:cxn ang="0">
                <a:pos x="connsiteX40194" y="connsiteY40194"/>
              </a:cxn>
              <a:cxn ang="0">
                <a:pos x="connsiteX40195" y="connsiteY40195"/>
              </a:cxn>
              <a:cxn ang="0">
                <a:pos x="connsiteX40196" y="connsiteY40196"/>
              </a:cxn>
              <a:cxn ang="0">
                <a:pos x="connsiteX40197" y="connsiteY40197"/>
              </a:cxn>
              <a:cxn ang="0">
                <a:pos x="connsiteX40198" y="connsiteY40198"/>
              </a:cxn>
              <a:cxn ang="0">
                <a:pos x="connsiteX40199" y="connsiteY40199"/>
              </a:cxn>
              <a:cxn ang="0">
                <a:pos x="connsiteX40200" y="connsiteY40200"/>
              </a:cxn>
              <a:cxn ang="0">
                <a:pos x="connsiteX40201" y="connsiteY40201"/>
              </a:cxn>
              <a:cxn ang="0">
                <a:pos x="connsiteX40202" y="connsiteY40202"/>
              </a:cxn>
              <a:cxn ang="0">
                <a:pos x="connsiteX40203" y="connsiteY40203"/>
              </a:cxn>
              <a:cxn ang="0">
                <a:pos x="connsiteX40204" y="connsiteY40204"/>
              </a:cxn>
              <a:cxn ang="0">
                <a:pos x="connsiteX40205" y="connsiteY40205"/>
              </a:cxn>
              <a:cxn ang="0">
                <a:pos x="connsiteX40206" y="connsiteY40206"/>
              </a:cxn>
              <a:cxn ang="0">
                <a:pos x="connsiteX40207" y="connsiteY40207"/>
              </a:cxn>
              <a:cxn ang="0">
                <a:pos x="connsiteX40208" y="connsiteY40208"/>
              </a:cxn>
              <a:cxn ang="0">
                <a:pos x="connsiteX40209" y="connsiteY40209"/>
              </a:cxn>
              <a:cxn ang="0">
                <a:pos x="connsiteX40210" y="connsiteY40210"/>
              </a:cxn>
              <a:cxn ang="0">
                <a:pos x="connsiteX40211" y="connsiteY40211"/>
              </a:cxn>
              <a:cxn ang="0">
                <a:pos x="connsiteX40212" y="connsiteY40212"/>
              </a:cxn>
              <a:cxn ang="0">
                <a:pos x="connsiteX40213" y="connsiteY40213"/>
              </a:cxn>
              <a:cxn ang="0">
                <a:pos x="connsiteX40214" y="connsiteY40214"/>
              </a:cxn>
              <a:cxn ang="0">
                <a:pos x="connsiteX40215" y="connsiteY40215"/>
              </a:cxn>
              <a:cxn ang="0">
                <a:pos x="connsiteX40216" y="connsiteY40216"/>
              </a:cxn>
              <a:cxn ang="0">
                <a:pos x="connsiteX40217" y="connsiteY40217"/>
              </a:cxn>
              <a:cxn ang="0">
                <a:pos x="connsiteX40218" y="connsiteY40218"/>
              </a:cxn>
              <a:cxn ang="0">
                <a:pos x="connsiteX40219" y="connsiteY40219"/>
              </a:cxn>
              <a:cxn ang="0">
                <a:pos x="connsiteX40220" y="connsiteY40220"/>
              </a:cxn>
              <a:cxn ang="0">
                <a:pos x="connsiteX40221" y="connsiteY40221"/>
              </a:cxn>
              <a:cxn ang="0">
                <a:pos x="connsiteX40222" y="connsiteY40222"/>
              </a:cxn>
              <a:cxn ang="0">
                <a:pos x="connsiteX40223" y="connsiteY40223"/>
              </a:cxn>
              <a:cxn ang="0">
                <a:pos x="connsiteX40224" y="connsiteY40224"/>
              </a:cxn>
              <a:cxn ang="0">
                <a:pos x="connsiteX40225" y="connsiteY40225"/>
              </a:cxn>
              <a:cxn ang="0">
                <a:pos x="connsiteX40226" y="connsiteY40226"/>
              </a:cxn>
              <a:cxn ang="0">
                <a:pos x="connsiteX40227" y="connsiteY40227"/>
              </a:cxn>
              <a:cxn ang="0">
                <a:pos x="connsiteX40228" y="connsiteY40228"/>
              </a:cxn>
              <a:cxn ang="0">
                <a:pos x="connsiteX40229" y="connsiteY40229"/>
              </a:cxn>
              <a:cxn ang="0">
                <a:pos x="connsiteX40230" y="connsiteY40230"/>
              </a:cxn>
              <a:cxn ang="0">
                <a:pos x="connsiteX40231" y="connsiteY40231"/>
              </a:cxn>
              <a:cxn ang="0">
                <a:pos x="connsiteX40232" y="connsiteY40232"/>
              </a:cxn>
              <a:cxn ang="0">
                <a:pos x="connsiteX40233" y="connsiteY40233"/>
              </a:cxn>
              <a:cxn ang="0">
                <a:pos x="connsiteX40234" y="connsiteY40234"/>
              </a:cxn>
              <a:cxn ang="0">
                <a:pos x="connsiteX40235" y="connsiteY40235"/>
              </a:cxn>
              <a:cxn ang="0">
                <a:pos x="connsiteX40236" y="connsiteY40236"/>
              </a:cxn>
              <a:cxn ang="0">
                <a:pos x="connsiteX40237" y="connsiteY40237"/>
              </a:cxn>
              <a:cxn ang="0">
                <a:pos x="connsiteX40238" y="connsiteY40238"/>
              </a:cxn>
              <a:cxn ang="0">
                <a:pos x="connsiteX40239" y="connsiteY40239"/>
              </a:cxn>
              <a:cxn ang="0">
                <a:pos x="connsiteX40240" y="connsiteY40240"/>
              </a:cxn>
              <a:cxn ang="0">
                <a:pos x="connsiteX40241" y="connsiteY40241"/>
              </a:cxn>
              <a:cxn ang="0">
                <a:pos x="connsiteX40242" y="connsiteY40242"/>
              </a:cxn>
              <a:cxn ang="0">
                <a:pos x="connsiteX40243" y="connsiteY40243"/>
              </a:cxn>
              <a:cxn ang="0">
                <a:pos x="connsiteX40244" y="connsiteY40244"/>
              </a:cxn>
              <a:cxn ang="0">
                <a:pos x="connsiteX40245" y="connsiteY40245"/>
              </a:cxn>
              <a:cxn ang="0">
                <a:pos x="connsiteX40246" y="connsiteY40246"/>
              </a:cxn>
              <a:cxn ang="0">
                <a:pos x="connsiteX40247" y="connsiteY40247"/>
              </a:cxn>
              <a:cxn ang="0">
                <a:pos x="connsiteX40248" y="connsiteY40248"/>
              </a:cxn>
              <a:cxn ang="0">
                <a:pos x="connsiteX40249" y="connsiteY40249"/>
              </a:cxn>
              <a:cxn ang="0">
                <a:pos x="connsiteX40250" y="connsiteY40250"/>
              </a:cxn>
              <a:cxn ang="0">
                <a:pos x="connsiteX40251" y="connsiteY40251"/>
              </a:cxn>
              <a:cxn ang="0">
                <a:pos x="connsiteX40252" y="connsiteY40252"/>
              </a:cxn>
              <a:cxn ang="0">
                <a:pos x="connsiteX40253" y="connsiteY40253"/>
              </a:cxn>
              <a:cxn ang="0">
                <a:pos x="connsiteX40254" y="connsiteY40254"/>
              </a:cxn>
              <a:cxn ang="0">
                <a:pos x="connsiteX40255" y="connsiteY40255"/>
              </a:cxn>
              <a:cxn ang="0">
                <a:pos x="connsiteX40256" y="connsiteY40256"/>
              </a:cxn>
              <a:cxn ang="0">
                <a:pos x="connsiteX40257" y="connsiteY40257"/>
              </a:cxn>
              <a:cxn ang="0">
                <a:pos x="connsiteX40258" y="connsiteY40258"/>
              </a:cxn>
              <a:cxn ang="0">
                <a:pos x="connsiteX40259" y="connsiteY40259"/>
              </a:cxn>
              <a:cxn ang="0">
                <a:pos x="connsiteX40260" y="connsiteY40260"/>
              </a:cxn>
              <a:cxn ang="0">
                <a:pos x="connsiteX40261" y="connsiteY40261"/>
              </a:cxn>
              <a:cxn ang="0">
                <a:pos x="connsiteX40262" y="connsiteY40262"/>
              </a:cxn>
              <a:cxn ang="0">
                <a:pos x="connsiteX40263" y="connsiteY40263"/>
              </a:cxn>
              <a:cxn ang="0">
                <a:pos x="connsiteX40264" y="connsiteY40264"/>
              </a:cxn>
              <a:cxn ang="0">
                <a:pos x="connsiteX40265" y="connsiteY40265"/>
              </a:cxn>
              <a:cxn ang="0">
                <a:pos x="connsiteX40266" y="connsiteY40266"/>
              </a:cxn>
              <a:cxn ang="0">
                <a:pos x="connsiteX40267" y="connsiteY40267"/>
              </a:cxn>
              <a:cxn ang="0">
                <a:pos x="connsiteX40268" y="connsiteY40268"/>
              </a:cxn>
              <a:cxn ang="0">
                <a:pos x="connsiteX40269" y="connsiteY40269"/>
              </a:cxn>
              <a:cxn ang="0">
                <a:pos x="connsiteX40270" y="connsiteY40270"/>
              </a:cxn>
              <a:cxn ang="0">
                <a:pos x="connsiteX40271" y="connsiteY40271"/>
              </a:cxn>
              <a:cxn ang="0">
                <a:pos x="connsiteX40272" y="connsiteY40272"/>
              </a:cxn>
              <a:cxn ang="0">
                <a:pos x="connsiteX40273" y="connsiteY40273"/>
              </a:cxn>
              <a:cxn ang="0">
                <a:pos x="connsiteX40274" y="connsiteY40274"/>
              </a:cxn>
              <a:cxn ang="0">
                <a:pos x="connsiteX40275" y="connsiteY40275"/>
              </a:cxn>
              <a:cxn ang="0">
                <a:pos x="connsiteX40276" y="connsiteY40276"/>
              </a:cxn>
              <a:cxn ang="0">
                <a:pos x="connsiteX40277" y="connsiteY40277"/>
              </a:cxn>
              <a:cxn ang="0">
                <a:pos x="connsiteX40278" y="connsiteY40278"/>
              </a:cxn>
              <a:cxn ang="0">
                <a:pos x="connsiteX40279" y="connsiteY40279"/>
              </a:cxn>
              <a:cxn ang="0">
                <a:pos x="connsiteX40280" y="connsiteY40280"/>
              </a:cxn>
              <a:cxn ang="0">
                <a:pos x="connsiteX40281" y="connsiteY40281"/>
              </a:cxn>
              <a:cxn ang="0">
                <a:pos x="connsiteX40282" y="connsiteY40282"/>
              </a:cxn>
              <a:cxn ang="0">
                <a:pos x="connsiteX40283" y="connsiteY40283"/>
              </a:cxn>
              <a:cxn ang="0">
                <a:pos x="connsiteX40284" y="connsiteY40284"/>
              </a:cxn>
              <a:cxn ang="0">
                <a:pos x="connsiteX40285" y="connsiteY40285"/>
              </a:cxn>
              <a:cxn ang="0">
                <a:pos x="connsiteX40286" y="connsiteY40286"/>
              </a:cxn>
              <a:cxn ang="0">
                <a:pos x="connsiteX40287" y="connsiteY40287"/>
              </a:cxn>
              <a:cxn ang="0">
                <a:pos x="connsiteX40288" y="connsiteY40288"/>
              </a:cxn>
              <a:cxn ang="0">
                <a:pos x="connsiteX40289" y="connsiteY40289"/>
              </a:cxn>
              <a:cxn ang="0">
                <a:pos x="connsiteX40290" y="connsiteY40290"/>
              </a:cxn>
              <a:cxn ang="0">
                <a:pos x="connsiteX40291" y="connsiteY40291"/>
              </a:cxn>
              <a:cxn ang="0">
                <a:pos x="connsiteX40292" y="connsiteY40292"/>
              </a:cxn>
              <a:cxn ang="0">
                <a:pos x="connsiteX40293" y="connsiteY40293"/>
              </a:cxn>
              <a:cxn ang="0">
                <a:pos x="connsiteX40294" y="connsiteY40294"/>
              </a:cxn>
              <a:cxn ang="0">
                <a:pos x="connsiteX40295" y="connsiteY40295"/>
              </a:cxn>
              <a:cxn ang="0">
                <a:pos x="connsiteX40296" y="connsiteY40296"/>
              </a:cxn>
              <a:cxn ang="0">
                <a:pos x="connsiteX40297" y="connsiteY40297"/>
              </a:cxn>
              <a:cxn ang="0">
                <a:pos x="connsiteX40298" y="connsiteY40298"/>
              </a:cxn>
              <a:cxn ang="0">
                <a:pos x="connsiteX40299" y="connsiteY40299"/>
              </a:cxn>
              <a:cxn ang="0">
                <a:pos x="connsiteX40300" y="connsiteY40300"/>
              </a:cxn>
              <a:cxn ang="0">
                <a:pos x="connsiteX40301" y="connsiteY40301"/>
              </a:cxn>
              <a:cxn ang="0">
                <a:pos x="connsiteX40302" y="connsiteY40302"/>
              </a:cxn>
              <a:cxn ang="0">
                <a:pos x="connsiteX40303" y="connsiteY40303"/>
              </a:cxn>
              <a:cxn ang="0">
                <a:pos x="connsiteX40304" y="connsiteY40304"/>
              </a:cxn>
              <a:cxn ang="0">
                <a:pos x="connsiteX40305" y="connsiteY40305"/>
              </a:cxn>
              <a:cxn ang="0">
                <a:pos x="connsiteX40306" y="connsiteY40306"/>
              </a:cxn>
              <a:cxn ang="0">
                <a:pos x="connsiteX40307" y="connsiteY40307"/>
              </a:cxn>
              <a:cxn ang="0">
                <a:pos x="connsiteX40308" y="connsiteY40308"/>
              </a:cxn>
              <a:cxn ang="0">
                <a:pos x="connsiteX40309" y="connsiteY40309"/>
              </a:cxn>
              <a:cxn ang="0">
                <a:pos x="connsiteX40310" y="connsiteY40310"/>
              </a:cxn>
              <a:cxn ang="0">
                <a:pos x="connsiteX40311" y="connsiteY40311"/>
              </a:cxn>
              <a:cxn ang="0">
                <a:pos x="connsiteX40312" y="connsiteY40312"/>
              </a:cxn>
              <a:cxn ang="0">
                <a:pos x="connsiteX40313" y="connsiteY40313"/>
              </a:cxn>
              <a:cxn ang="0">
                <a:pos x="connsiteX40314" y="connsiteY40314"/>
              </a:cxn>
              <a:cxn ang="0">
                <a:pos x="connsiteX40315" y="connsiteY40315"/>
              </a:cxn>
              <a:cxn ang="0">
                <a:pos x="connsiteX40316" y="connsiteY40316"/>
              </a:cxn>
              <a:cxn ang="0">
                <a:pos x="connsiteX40317" y="connsiteY40317"/>
              </a:cxn>
              <a:cxn ang="0">
                <a:pos x="connsiteX40318" y="connsiteY40318"/>
              </a:cxn>
              <a:cxn ang="0">
                <a:pos x="connsiteX40319" y="connsiteY40319"/>
              </a:cxn>
              <a:cxn ang="0">
                <a:pos x="connsiteX40320" y="connsiteY40320"/>
              </a:cxn>
              <a:cxn ang="0">
                <a:pos x="connsiteX40321" y="connsiteY40321"/>
              </a:cxn>
              <a:cxn ang="0">
                <a:pos x="connsiteX40322" y="connsiteY40322"/>
              </a:cxn>
              <a:cxn ang="0">
                <a:pos x="connsiteX40323" y="connsiteY40323"/>
              </a:cxn>
              <a:cxn ang="0">
                <a:pos x="connsiteX40324" y="connsiteY40324"/>
              </a:cxn>
              <a:cxn ang="0">
                <a:pos x="connsiteX40325" y="connsiteY40325"/>
              </a:cxn>
              <a:cxn ang="0">
                <a:pos x="connsiteX40326" y="connsiteY40326"/>
              </a:cxn>
              <a:cxn ang="0">
                <a:pos x="connsiteX40327" y="connsiteY40327"/>
              </a:cxn>
              <a:cxn ang="0">
                <a:pos x="connsiteX40328" y="connsiteY40328"/>
              </a:cxn>
              <a:cxn ang="0">
                <a:pos x="connsiteX40329" y="connsiteY40329"/>
              </a:cxn>
              <a:cxn ang="0">
                <a:pos x="connsiteX40330" y="connsiteY40330"/>
              </a:cxn>
              <a:cxn ang="0">
                <a:pos x="connsiteX40331" y="connsiteY40331"/>
              </a:cxn>
              <a:cxn ang="0">
                <a:pos x="connsiteX40332" y="connsiteY40332"/>
              </a:cxn>
              <a:cxn ang="0">
                <a:pos x="connsiteX40333" y="connsiteY40333"/>
              </a:cxn>
              <a:cxn ang="0">
                <a:pos x="connsiteX40334" y="connsiteY40334"/>
              </a:cxn>
              <a:cxn ang="0">
                <a:pos x="connsiteX40335" y="connsiteY40335"/>
              </a:cxn>
              <a:cxn ang="0">
                <a:pos x="connsiteX40336" y="connsiteY40336"/>
              </a:cxn>
              <a:cxn ang="0">
                <a:pos x="connsiteX40337" y="connsiteY40337"/>
              </a:cxn>
              <a:cxn ang="0">
                <a:pos x="connsiteX40338" y="connsiteY40338"/>
              </a:cxn>
              <a:cxn ang="0">
                <a:pos x="connsiteX40339" y="connsiteY40339"/>
              </a:cxn>
              <a:cxn ang="0">
                <a:pos x="connsiteX40340" y="connsiteY40340"/>
              </a:cxn>
              <a:cxn ang="0">
                <a:pos x="connsiteX40341" y="connsiteY40341"/>
              </a:cxn>
              <a:cxn ang="0">
                <a:pos x="connsiteX40342" y="connsiteY40342"/>
              </a:cxn>
              <a:cxn ang="0">
                <a:pos x="connsiteX40343" y="connsiteY40343"/>
              </a:cxn>
              <a:cxn ang="0">
                <a:pos x="connsiteX40344" y="connsiteY40344"/>
              </a:cxn>
              <a:cxn ang="0">
                <a:pos x="connsiteX40345" y="connsiteY40345"/>
              </a:cxn>
              <a:cxn ang="0">
                <a:pos x="connsiteX40346" y="connsiteY40346"/>
              </a:cxn>
              <a:cxn ang="0">
                <a:pos x="connsiteX40347" y="connsiteY40347"/>
              </a:cxn>
              <a:cxn ang="0">
                <a:pos x="connsiteX40348" y="connsiteY40348"/>
              </a:cxn>
              <a:cxn ang="0">
                <a:pos x="connsiteX40349" y="connsiteY40349"/>
              </a:cxn>
              <a:cxn ang="0">
                <a:pos x="connsiteX40350" y="connsiteY40350"/>
              </a:cxn>
              <a:cxn ang="0">
                <a:pos x="connsiteX40351" y="connsiteY40351"/>
              </a:cxn>
              <a:cxn ang="0">
                <a:pos x="connsiteX40352" y="connsiteY40352"/>
              </a:cxn>
              <a:cxn ang="0">
                <a:pos x="connsiteX40353" y="connsiteY40353"/>
              </a:cxn>
              <a:cxn ang="0">
                <a:pos x="connsiteX40354" y="connsiteY40354"/>
              </a:cxn>
              <a:cxn ang="0">
                <a:pos x="connsiteX40355" y="connsiteY40355"/>
              </a:cxn>
              <a:cxn ang="0">
                <a:pos x="connsiteX40356" y="connsiteY40356"/>
              </a:cxn>
              <a:cxn ang="0">
                <a:pos x="connsiteX40357" y="connsiteY40357"/>
              </a:cxn>
              <a:cxn ang="0">
                <a:pos x="connsiteX40358" y="connsiteY40358"/>
              </a:cxn>
              <a:cxn ang="0">
                <a:pos x="connsiteX40359" y="connsiteY40359"/>
              </a:cxn>
              <a:cxn ang="0">
                <a:pos x="connsiteX40360" y="connsiteY40360"/>
              </a:cxn>
              <a:cxn ang="0">
                <a:pos x="connsiteX40361" y="connsiteY40361"/>
              </a:cxn>
              <a:cxn ang="0">
                <a:pos x="connsiteX40362" y="connsiteY40362"/>
              </a:cxn>
              <a:cxn ang="0">
                <a:pos x="connsiteX40363" y="connsiteY40363"/>
              </a:cxn>
              <a:cxn ang="0">
                <a:pos x="connsiteX40364" y="connsiteY40364"/>
              </a:cxn>
              <a:cxn ang="0">
                <a:pos x="connsiteX40365" y="connsiteY40365"/>
              </a:cxn>
              <a:cxn ang="0">
                <a:pos x="connsiteX40366" y="connsiteY40366"/>
              </a:cxn>
              <a:cxn ang="0">
                <a:pos x="connsiteX40367" y="connsiteY40367"/>
              </a:cxn>
              <a:cxn ang="0">
                <a:pos x="connsiteX40368" y="connsiteY40368"/>
              </a:cxn>
              <a:cxn ang="0">
                <a:pos x="connsiteX40369" y="connsiteY40369"/>
              </a:cxn>
              <a:cxn ang="0">
                <a:pos x="connsiteX40370" y="connsiteY40370"/>
              </a:cxn>
              <a:cxn ang="0">
                <a:pos x="connsiteX40371" y="connsiteY40371"/>
              </a:cxn>
              <a:cxn ang="0">
                <a:pos x="connsiteX40372" y="connsiteY40372"/>
              </a:cxn>
              <a:cxn ang="0">
                <a:pos x="connsiteX40373" y="connsiteY40373"/>
              </a:cxn>
              <a:cxn ang="0">
                <a:pos x="connsiteX40374" y="connsiteY40374"/>
              </a:cxn>
              <a:cxn ang="0">
                <a:pos x="connsiteX40375" y="connsiteY40375"/>
              </a:cxn>
              <a:cxn ang="0">
                <a:pos x="connsiteX40376" y="connsiteY40376"/>
              </a:cxn>
              <a:cxn ang="0">
                <a:pos x="connsiteX40377" y="connsiteY40377"/>
              </a:cxn>
              <a:cxn ang="0">
                <a:pos x="connsiteX40378" y="connsiteY40378"/>
              </a:cxn>
              <a:cxn ang="0">
                <a:pos x="connsiteX40379" y="connsiteY40379"/>
              </a:cxn>
              <a:cxn ang="0">
                <a:pos x="connsiteX40380" y="connsiteY40380"/>
              </a:cxn>
              <a:cxn ang="0">
                <a:pos x="connsiteX40381" y="connsiteY40381"/>
              </a:cxn>
              <a:cxn ang="0">
                <a:pos x="connsiteX40382" y="connsiteY40382"/>
              </a:cxn>
              <a:cxn ang="0">
                <a:pos x="connsiteX40383" y="connsiteY40383"/>
              </a:cxn>
              <a:cxn ang="0">
                <a:pos x="connsiteX40384" y="connsiteY40384"/>
              </a:cxn>
              <a:cxn ang="0">
                <a:pos x="connsiteX40385" y="connsiteY40385"/>
              </a:cxn>
              <a:cxn ang="0">
                <a:pos x="connsiteX40386" y="connsiteY40386"/>
              </a:cxn>
              <a:cxn ang="0">
                <a:pos x="connsiteX40387" y="connsiteY40387"/>
              </a:cxn>
              <a:cxn ang="0">
                <a:pos x="connsiteX40388" y="connsiteY40388"/>
              </a:cxn>
              <a:cxn ang="0">
                <a:pos x="connsiteX40389" y="connsiteY40389"/>
              </a:cxn>
              <a:cxn ang="0">
                <a:pos x="connsiteX40390" y="connsiteY40390"/>
              </a:cxn>
              <a:cxn ang="0">
                <a:pos x="connsiteX40391" y="connsiteY40391"/>
              </a:cxn>
              <a:cxn ang="0">
                <a:pos x="connsiteX40392" y="connsiteY40392"/>
              </a:cxn>
              <a:cxn ang="0">
                <a:pos x="connsiteX40393" y="connsiteY40393"/>
              </a:cxn>
              <a:cxn ang="0">
                <a:pos x="connsiteX40394" y="connsiteY40394"/>
              </a:cxn>
              <a:cxn ang="0">
                <a:pos x="connsiteX40395" y="connsiteY40395"/>
              </a:cxn>
              <a:cxn ang="0">
                <a:pos x="connsiteX40396" y="connsiteY40396"/>
              </a:cxn>
              <a:cxn ang="0">
                <a:pos x="connsiteX40397" y="connsiteY40397"/>
              </a:cxn>
              <a:cxn ang="0">
                <a:pos x="connsiteX40398" y="connsiteY40398"/>
              </a:cxn>
              <a:cxn ang="0">
                <a:pos x="connsiteX40399" y="connsiteY40399"/>
              </a:cxn>
              <a:cxn ang="0">
                <a:pos x="connsiteX40400" y="connsiteY40400"/>
              </a:cxn>
              <a:cxn ang="0">
                <a:pos x="connsiteX40401" y="connsiteY40401"/>
              </a:cxn>
              <a:cxn ang="0">
                <a:pos x="connsiteX40402" y="connsiteY40402"/>
              </a:cxn>
              <a:cxn ang="0">
                <a:pos x="connsiteX40403" y="connsiteY40403"/>
              </a:cxn>
              <a:cxn ang="0">
                <a:pos x="connsiteX40404" y="connsiteY40404"/>
              </a:cxn>
              <a:cxn ang="0">
                <a:pos x="connsiteX40405" y="connsiteY40405"/>
              </a:cxn>
              <a:cxn ang="0">
                <a:pos x="connsiteX40406" y="connsiteY40406"/>
              </a:cxn>
              <a:cxn ang="0">
                <a:pos x="connsiteX40407" y="connsiteY40407"/>
              </a:cxn>
              <a:cxn ang="0">
                <a:pos x="connsiteX40408" y="connsiteY40408"/>
              </a:cxn>
              <a:cxn ang="0">
                <a:pos x="connsiteX40409" y="connsiteY40409"/>
              </a:cxn>
              <a:cxn ang="0">
                <a:pos x="connsiteX40410" y="connsiteY40410"/>
              </a:cxn>
              <a:cxn ang="0">
                <a:pos x="connsiteX40411" y="connsiteY40411"/>
              </a:cxn>
              <a:cxn ang="0">
                <a:pos x="connsiteX40412" y="connsiteY40412"/>
              </a:cxn>
              <a:cxn ang="0">
                <a:pos x="connsiteX40413" y="connsiteY40413"/>
              </a:cxn>
              <a:cxn ang="0">
                <a:pos x="connsiteX40414" y="connsiteY40414"/>
              </a:cxn>
              <a:cxn ang="0">
                <a:pos x="connsiteX40415" y="connsiteY40415"/>
              </a:cxn>
              <a:cxn ang="0">
                <a:pos x="connsiteX40416" y="connsiteY40416"/>
              </a:cxn>
              <a:cxn ang="0">
                <a:pos x="connsiteX40417" y="connsiteY40417"/>
              </a:cxn>
              <a:cxn ang="0">
                <a:pos x="connsiteX40418" y="connsiteY40418"/>
              </a:cxn>
              <a:cxn ang="0">
                <a:pos x="connsiteX40419" y="connsiteY40419"/>
              </a:cxn>
              <a:cxn ang="0">
                <a:pos x="connsiteX40420" y="connsiteY40420"/>
              </a:cxn>
              <a:cxn ang="0">
                <a:pos x="connsiteX40421" y="connsiteY40421"/>
              </a:cxn>
              <a:cxn ang="0">
                <a:pos x="connsiteX40422" y="connsiteY40422"/>
              </a:cxn>
              <a:cxn ang="0">
                <a:pos x="connsiteX40423" y="connsiteY40423"/>
              </a:cxn>
              <a:cxn ang="0">
                <a:pos x="connsiteX40424" y="connsiteY40424"/>
              </a:cxn>
              <a:cxn ang="0">
                <a:pos x="connsiteX40425" y="connsiteY40425"/>
              </a:cxn>
              <a:cxn ang="0">
                <a:pos x="connsiteX40426" y="connsiteY40426"/>
              </a:cxn>
              <a:cxn ang="0">
                <a:pos x="connsiteX40427" y="connsiteY40427"/>
              </a:cxn>
              <a:cxn ang="0">
                <a:pos x="connsiteX40428" y="connsiteY40428"/>
              </a:cxn>
              <a:cxn ang="0">
                <a:pos x="connsiteX40429" y="connsiteY40429"/>
              </a:cxn>
              <a:cxn ang="0">
                <a:pos x="connsiteX40430" y="connsiteY40430"/>
              </a:cxn>
              <a:cxn ang="0">
                <a:pos x="connsiteX40431" y="connsiteY40431"/>
              </a:cxn>
              <a:cxn ang="0">
                <a:pos x="connsiteX40432" y="connsiteY40432"/>
              </a:cxn>
              <a:cxn ang="0">
                <a:pos x="connsiteX40433" y="connsiteY40433"/>
              </a:cxn>
              <a:cxn ang="0">
                <a:pos x="connsiteX40434" y="connsiteY40434"/>
              </a:cxn>
              <a:cxn ang="0">
                <a:pos x="connsiteX40435" y="connsiteY40435"/>
              </a:cxn>
              <a:cxn ang="0">
                <a:pos x="connsiteX40436" y="connsiteY40436"/>
              </a:cxn>
              <a:cxn ang="0">
                <a:pos x="connsiteX40437" y="connsiteY40437"/>
              </a:cxn>
              <a:cxn ang="0">
                <a:pos x="connsiteX40438" y="connsiteY40438"/>
              </a:cxn>
              <a:cxn ang="0">
                <a:pos x="connsiteX40439" y="connsiteY40439"/>
              </a:cxn>
              <a:cxn ang="0">
                <a:pos x="connsiteX40440" y="connsiteY40440"/>
              </a:cxn>
              <a:cxn ang="0">
                <a:pos x="connsiteX40441" y="connsiteY40441"/>
              </a:cxn>
              <a:cxn ang="0">
                <a:pos x="connsiteX40442" y="connsiteY40442"/>
              </a:cxn>
              <a:cxn ang="0">
                <a:pos x="connsiteX40443" y="connsiteY40443"/>
              </a:cxn>
              <a:cxn ang="0">
                <a:pos x="connsiteX40444" y="connsiteY40444"/>
              </a:cxn>
              <a:cxn ang="0">
                <a:pos x="connsiteX40445" y="connsiteY40445"/>
              </a:cxn>
              <a:cxn ang="0">
                <a:pos x="connsiteX40446" y="connsiteY40446"/>
              </a:cxn>
              <a:cxn ang="0">
                <a:pos x="connsiteX40447" y="connsiteY40447"/>
              </a:cxn>
              <a:cxn ang="0">
                <a:pos x="connsiteX40448" y="connsiteY40448"/>
              </a:cxn>
              <a:cxn ang="0">
                <a:pos x="connsiteX40449" y="connsiteY40449"/>
              </a:cxn>
              <a:cxn ang="0">
                <a:pos x="connsiteX40450" y="connsiteY40450"/>
              </a:cxn>
              <a:cxn ang="0">
                <a:pos x="connsiteX40451" y="connsiteY40451"/>
              </a:cxn>
              <a:cxn ang="0">
                <a:pos x="connsiteX40452" y="connsiteY40452"/>
              </a:cxn>
              <a:cxn ang="0">
                <a:pos x="connsiteX40453" y="connsiteY40453"/>
              </a:cxn>
              <a:cxn ang="0">
                <a:pos x="connsiteX40454" y="connsiteY40454"/>
              </a:cxn>
              <a:cxn ang="0">
                <a:pos x="connsiteX40455" y="connsiteY40455"/>
              </a:cxn>
              <a:cxn ang="0">
                <a:pos x="connsiteX40456" y="connsiteY40456"/>
              </a:cxn>
              <a:cxn ang="0">
                <a:pos x="connsiteX40457" y="connsiteY40457"/>
              </a:cxn>
              <a:cxn ang="0">
                <a:pos x="connsiteX40458" y="connsiteY40458"/>
              </a:cxn>
              <a:cxn ang="0">
                <a:pos x="connsiteX40459" y="connsiteY40459"/>
              </a:cxn>
              <a:cxn ang="0">
                <a:pos x="connsiteX40460" y="connsiteY40460"/>
              </a:cxn>
              <a:cxn ang="0">
                <a:pos x="connsiteX40461" y="connsiteY40461"/>
              </a:cxn>
              <a:cxn ang="0">
                <a:pos x="connsiteX40462" y="connsiteY40462"/>
              </a:cxn>
              <a:cxn ang="0">
                <a:pos x="connsiteX40463" y="connsiteY40463"/>
              </a:cxn>
              <a:cxn ang="0">
                <a:pos x="connsiteX40464" y="connsiteY40464"/>
              </a:cxn>
              <a:cxn ang="0">
                <a:pos x="connsiteX40465" y="connsiteY40465"/>
              </a:cxn>
              <a:cxn ang="0">
                <a:pos x="connsiteX40466" y="connsiteY40466"/>
              </a:cxn>
              <a:cxn ang="0">
                <a:pos x="connsiteX40467" y="connsiteY40467"/>
              </a:cxn>
              <a:cxn ang="0">
                <a:pos x="connsiteX40468" y="connsiteY40468"/>
              </a:cxn>
              <a:cxn ang="0">
                <a:pos x="connsiteX40469" y="connsiteY40469"/>
              </a:cxn>
              <a:cxn ang="0">
                <a:pos x="connsiteX40470" y="connsiteY40470"/>
              </a:cxn>
              <a:cxn ang="0">
                <a:pos x="connsiteX40471" y="connsiteY40471"/>
              </a:cxn>
              <a:cxn ang="0">
                <a:pos x="connsiteX40472" y="connsiteY40472"/>
              </a:cxn>
              <a:cxn ang="0">
                <a:pos x="connsiteX40473" y="connsiteY40473"/>
              </a:cxn>
              <a:cxn ang="0">
                <a:pos x="connsiteX40474" y="connsiteY40474"/>
              </a:cxn>
              <a:cxn ang="0">
                <a:pos x="connsiteX40475" y="connsiteY40475"/>
              </a:cxn>
              <a:cxn ang="0">
                <a:pos x="connsiteX40476" y="connsiteY40476"/>
              </a:cxn>
              <a:cxn ang="0">
                <a:pos x="connsiteX40477" y="connsiteY40477"/>
              </a:cxn>
              <a:cxn ang="0">
                <a:pos x="connsiteX40478" y="connsiteY40478"/>
              </a:cxn>
              <a:cxn ang="0">
                <a:pos x="connsiteX40479" y="connsiteY40479"/>
              </a:cxn>
              <a:cxn ang="0">
                <a:pos x="connsiteX40480" y="connsiteY40480"/>
              </a:cxn>
              <a:cxn ang="0">
                <a:pos x="connsiteX40481" y="connsiteY40481"/>
              </a:cxn>
              <a:cxn ang="0">
                <a:pos x="connsiteX40482" y="connsiteY40482"/>
              </a:cxn>
              <a:cxn ang="0">
                <a:pos x="connsiteX40483" y="connsiteY40483"/>
              </a:cxn>
              <a:cxn ang="0">
                <a:pos x="connsiteX40484" y="connsiteY40484"/>
              </a:cxn>
              <a:cxn ang="0">
                <a:pos x="connsiteX40485" y="connsiteY40485"/>
              </a:cxn>
              <a:cxn ang="0">
                <a:pos x="connsiteX40486" y="connsiteY40486"/>
              </a:cxn>
              <a:cxn ang="0">
                <a:pos x="connsiteX40487" y="connsiteY40487"/>
              </a:cxn>
              <a:cxn ang="0">
                <a:pos x="connsiteX40488" y="connsiteY40488"/>
              </a:cxn>
              <a:cxn ang="0">
                <a:pos x="connsiteX40489" y="connsiteY40489"/>
              </a:cxn>
              <a:cxn ang="0">
                <a:pos x="connsiteX40490" y="connsiteY40490"/>
              </a:cxn>
              <a:cxn ang="0">
                <a:pos x="connsiteX40491" y="connsiteY40491"/>
              </a:cxn>
              <a:cxn ang="0">
                <a:pos x="connsiteX40492" y="connsiteY40492"/>
              </a:cxn>
              <a:cxn ang="0">
                <a:pos x="connsiteX40493" y="connsiteY40493"/>
              </a:cxn>
              <a:cxn ang="0">
                <a:pos x="connsiteX40494" y="connsiteY40494"/>
              </a:cxn>
              <a:cxn ang="0">
                <a:pos x="connsiteX40495" y="connsiteY40495"/>
              </a:cxn>
              <a:cxn ang="0">
                <a:pos x="connsiteX40496" y="connsiteY40496"/>
              </a:cxn>
              <a:cxn ang="0">
                <a:pos x="connsiteX40497" y="connsiteY40497"/>
              </a:cxn>
              <a:cxn ang="0">
                <a:pos x="connsiteX40498" y="connsiteY40498"/>
              </a:cxn>
              <a:cxn ang="0">
                <a:pos x="connsiteX40499" y="connsiteY40499"/>
              </a:cxn>
              <a:cxn ang="0">
                <a:pos x="connsiteX40500" y="connsiteY40500"/>
              </a:cxn>
              <a:cxn ang="0">
                <a:pos x="connsiteX40501" y="connsiteY40501"/>
              </a:cxn>
              <a:cxn ang="0">
                <a:pos x="connsiteX40502" y="connsiteY40502"/>
              </a:cxn>
              <a:cxn ang="0">
                <a:pos x="connsiteX40503" y="connsiteY40503"/>
              </a:cxn>
              <a:cxn ang="0">
                <a:pos x="connsiteX40504" y="connsiteY40504"/>
              </a:cxn>
              <a:cxn ang="0">
                <a:pos x="connsiteX40505" y="connsiteY40505"/>
              </a:cxn>
              <a:cxn ang="0">
                <a:pos x="connsiteX40506" y="connsiteY40506"/>
              </a:cxn>
              <a:cxn ang="0">
                <a:pos x="connsiteX40507" y="connsiteY40507"/>
              </a:cxn>
              <a:cxn ang="0">
                <a:pos x="connsiteX40508" y="connsiteY40508"/>
              </a:cxn>
              <a:cxn ang="0">
                <a:pos x="connsiteX40509" y="connsiteY40509"/>
              </a:cxn>
              <a:cxn ang="0">
                <a:pos x="connsiteX40510" y="connsiteY40510"/>
              </a:cxn>
              <a:cxn ang="0">
                <a:pos x="connsiteX40511" y="connsiteY40511"/>
              </a:cxn>
              <a:cxn ang="0">
                <a:pos x="connsiteX40512" y="connsiteY40512"/>
              </a:cxn>
              <a:cxn ang="0">
                <a:pos x="connsiteX40513" y="connsiteY40513"/>
              </a:cxn>
              <a:cxn ang="0">
                <a:pos x="connsiteX40514" y="connsiteY40514"/>
              </a:cxn>
              <a:cxn ang="0">
                <a:pos x="connsiteX40515" y="connsiteY40515"/>
              </a:cxn>
              <a:cxn ang="0">
                <a:pos x="connsiteX40516" y="connsiteY40516"/>
              </a:cxn>
              <a:cxn ang="0">
                <a:pos x="connsiteX40517" y="connsiteY40517"/>
              </a:cxn>
              <a:cxn ang="0">
                <a:pos x="connsiteX40518" y="connsiteY40518"/>
              </a:cxn>
              <a:cxn ang="0">
                <a:pos x="connsiteX40519" y="connsiteY40519"/>
              </a:cxn>
              <a:cxn ang="0">
                <a:pos x="connsiteX40520" y="connsiteY40520"/>
              </a:cxn>
              <a:cxn ang="0">
                <a:pos x="connsiteX40521" y="connsiteY40521"/>
              </a:cxn>
              <a:cxn ang="0">
                <a:pos x="connsiteX40522" y="connsiteY40522"/>
              </a:cxn>
              <a:cxn ang="0">
                <a:pos x="connsiteX40523" y="connsiteY40523"/>
              </a:cxn>
              <a:cxn ang="0">
                <a:pos x="connsiteX40524" y="connsiteY40524"/>
              </a:cxn>
              <a:cxn ang="0">
                <a:pos x="connsiteX40525" y="connsiteY40525"/>
              </a:cxn>
              <a:cxn ang="0">
                <a:pos x="connsiteX40526" y="connsiteY40526"/>
              </a:cxn>
              <a:cxn ang="0">
                <a:pos x="connsiteX40527" y="connsiteY40527"/>
              </a:cxn>
              <a:cxn ang="0">
                <a:pos x="connsiteX40528" y="connsiteY40528"/>
              </a:cxn>
              <a:cxn ang="0">
                <a:pos x="connsiteX40529" y="connsiteY40529"/>
              </a:cxn>
              <a:cxn ang="0">
                <a:pos x="connsiteX40530" y="connsiteY40530"/>
              </a:cxn>
              <a:cxn ang="0">
                <a:pos x="connsiteX40531" y="connsiteY40531"/>
              </a:cxn>
              <a:cxn ang="0">
                <a:pos x="connsiteX40532" y="connsiteY40532"/>
              </a:cxn>
              <a:cxn ang="0">
                <a:pos x="connsiteX40533" y="connsiteY40533"/>
              </a:cxn>
              <a:cxn ang="0">
                <a:pos x="connsiteX40534" y="connsiteY40534"/>
              </a:cxn>
              <a:cxn ang="0">
                <a:pos x="connsiteX40535" y="connsiteY40535"/>
              </a:cxn>
              <a:cxn ang="0">
                <a:pos x="connsiteX40536" y="connsiteY40536"/>
              </a:cxn>
              <a:cxn ang="0">
                <a:pos x="connsiteX40537" y="connsiteY40537"/>
              </a:cxn>
              <a:cxn ang="0">
                <a:pos x="connsiteX40538" y="connsiteY40538"/>
              </a:cxn>
              <a:cxn ang="0">
                <a:pos x="connsiteX40539" y="connsiteY40539"/>
              </a:cxn>
              <a:cxn ang="0">
                <a:pos x="connsiteX40540" y="connsiteY40540"/>
              </a:cxn>
              <a:cxn ang="0">
                <a:pos x="connsiteX40541" y="connsiteY40541"/>
              </a:cxn>
              <a:cxn ang="0">
                <a:pos x="connsiteX40542" y="connsiteY40542"/>
              </a:cxn>
              <a:cxn ang="0">
                <a:pos x="connsiteX40543" y="connsiteY40543"/>
              </a:cxn>
              <a:cxn ang="0">
                <a:pos x="connsiteX40544" y="connsiteY40544"/>
              </a:cxn>
              <a:cxn ang="0">
                <a:pos x="connsiteX40545" y="connsiteY40545"/>
              </a:cxn>
              <a:cxn ang="0">
                <a:pos x="connsiteX40546" y="connsiteY40546"/>
              </a:cxn>
              <a:cxn ang="0">
                <a:pos x="connsiteX40547" y="connsiteY40547"/>
              </a:cxn>
              <a:cxn ang="0">
                <a:pos x="connsiteX40548" y="connsiteY40548"/>
              </a:cxn>
              <a:cxn ang="0">
                <a:pos x="connsiteX40549" y="connsiteY40549"/>
              </a:cxn>
              <a:cxn ang="0">
                <a:pos x="connsiteX40550" y="connsiteY40550"/>
              </a:cxn>
              <a:cxn ang="0">
                <a:pos x="connsiteX40551" y="connsiteY40551"/>
              </a:cxn>
              <a:cxn ang="0">
                <a:pos x="connsiteX40552" y="connsiteY40552"/>
              </a:cxn>
              <a:cxn ang="0">
                <a:pos x="connsiteX40553" y="connsiteY40553"/>
              </a:cxn>
              <a:cxn ang="0">
                <a:pos x="connsiteX40554" y="connsiteY40554"/>
              </a:cxn>
              <a:cxn ang="0">
                <a:pos x="connsiteX40555" y="connsiteY40555"/>
              </a:cxn>
              <a:cxn ang="0">
                <a:pos x="connsiteX40556" y="connsiteY40556"/>
              </a:cxn>
              <a:cxn ang="0">
                <a:pos x="connsiteX40557" y="connsiteY40557"/>
              </a:cxn>
              <a:cxn ang="0">
                <a:pos x="connsiteX40558" y="connsiteY40558"/>
              </a:cxn>
              <a:cxn ang="0">
                <a:pos x="connsiteX40559" y="connsiteY40559"/>
              </a:cxn>
              <a:cxn ang="0">
                <a:pos x="connsiteX40560" y="connsiteY40560"/>
              </a:cxn>
              <a:cxn ang="0">
                <a:pos x="connsiteX40561" y="connsiteY40561"/>
              </a:cxn>
              <a:cxn ang="0">
                <a:pos x="connsiteX40562" y="connsiteY40562"/>
              </a:cxn>
              <a:cxn ang="0">
                <a:pos x="connsiteX40563" y="connsiteY40563"/>
              </a:cxn>
              <a:cxn ang="0">
                <a:pos x="connsiteX40564" y="connsiteY40564"/>
              </a:cxn>
              <a:cxn ang="0">
                <a:pos x="connsiteX40565" y="connsiteY40565"/>
              </a:cxn>
              <a:cxn ang="0">
                <a:pos x="connsiteX40566" y="connsiteY40566"/>
              </a:cxn>
              <a:cxn ang="0">
                <a:pos x="connsiteX40567" y="connsiteY40567"/>
              </a:cxn>
              <a:cxn ang="0">
                <a:pos x="connsiteX40568" y="connsiteY40568"/>
              </a:cxn>
              <a:cxn ang="0">
                <a:pos x="connsiteX40569" y="connsiteY40569"/>
              </a:cxn>
              <a:cxn ang="0">
                <a:pos x="connsiteX40570" y="connsiteY40570"/>
              </a:cxn>
              <a:cxn ang="0">
                <a:pos x="connsiteX40571" y="connsiteY40571"/>
              </a:cxn>
              <a:cxn ang="0">
                <a:pos x="connsiteX40572" y="connsiteY40572"/>
              </a:cxn>
              <a:cxn ang="0">
                <a:pos x="connsiteX40573" y="connsiteY40573"/>
              </a:cxn>
              <a:cxn ang="0">
                <a:pos x="connsiteX40574" y="connsiteY40574"/>
              </a:cxn>
              <a:cxn ang="0">
                <a:pos x="connsiteX40575" y="connsiteY40575"/>
              </a:cxn>
              <a:cxn ang="0">
                <a:pos x="connsiteX40576" y="connsiteY40576"/>
              </a:cxn>
              <a:cxn ang="0">
                <a:pos x="connsiteX40577" y="connsiteY40577"/>
              </a:cxn>
              <a:cxn ang="0">
                <a:pos x="connsiteX40578" y="connsiteY40578"/>
              </a:cxn>
              <a:cxn ang="0">
                <a:pos x="connsiteX40579" y="connsiteY40579"/>
              </a:cxn>
              <a:cxn ang="0">
                <a:pos x="connsiteX40580" y="connsiteY40580"/>
              </a:cxn>
              <a:cxn ang="0">
                <a:pos x="connsiteX40581" y="connsiteY40581"/>
              </a:cxn>
              <a:cxn ang="0">
                <a:pos x="connsiteX40582" y="connsiteY40582"/>
              </a:cxn>
              <a:cxn ang="0">
                <a:pos x="connsiteX40583" y="connsiteY40583"/>
              </a:cxn>
              <a:cxn ang="0">
                <a:pos x="connsiteX40584" y="connsiteY40584"/>
              </a:cxn>
              <a:cxn ang="0">
                <a:pos x="connsiteX40585" y="connsiteY40585"/>
              </a:cxn>
              <a:cxn ang="0">
                <a:pos x="connsiteX40586" y="connsiteY40586"/>
              </a:cxn>
              <a:cxn ang="0">
                <a:pos x="connsiteX40587" y="connsiteY40587"/>
              </a:cxn>
              <a:cxn ang="0">
                <a:pos x="connsiteX40588" y="connsiteY40588"/>
              </a:cxn>
              <a:cxn ang="0">
                <a:pos x="connsiteX40589" y="connsiteY40589"/>
              </a:cxn>
              <a:cxn ang="0">
                <a:pos x="connsiteX40590" y="connsiteY40590"/>
              </a:cxn>
              <a:cxn ang="0">
                <a:pos x="connsiteX40591" y="connsiteY40591"/>
              </a:cxn>
              <a:cxn ang="0">
                <a:pos x="connsiteX40592" y="connsiteY40592"/>
              </a:cxn>
              <a:cxn ang="0">
                <a:pos x="connsiteX40593" y="connsiteY40593"/>
              </a:cxn>
              <a:cxn ang="0">
                <a:pos x="connsiteX40594" y="connsiteY40594"/>
              </a:cxn>
              <a:cxn ang="0">
                <a:pos x="connsiteX40595" y="connsiteY40595"/>
              </a:cxn>
              <a:cxn ang="0">
                <a:pos x="connsiteX40596" y="connsiteY40596"/>
              </a:cxn>
              <a:cxn ang="0">
                <a:pos x="connsiteX40597" y="connsiteY40597"/>
              </a:cxn>
              <a:cxn ang="0">
                <a:pos x="connsiteX40598" y="connsiteY40598"/>
              </a:cxn>
              <a:cxn ang="0">
                <a:pos x="connsiteX40599" y="connsiteY40599"/>
              </a:cxn>
              <a:cxn ang="0">
                <a:pos x="connsiteX40600" y="connsiteY40600"/>
              </a:cxn>
              <a:cxn ang="0">
                <a:pos x="connsiteX40601" y="connsiteY40601"/>
              </a:cxn>
              <a:cxn ang="0">
                <a:pos x="connsiteX40602" y="connsiteY40602"/>
              </a:cxn>
              <a:cxn ang="0">
                <a:pos x="connsiteX40603" y="connsiteY40603"/>
              </a:cxn>
              <a:cxn ang="0">
                <a:pos x="connsiteX40604" y="connsiteY40604"/>
              </a:cxn>
              <a:cxn ang="0">
                <a:pos x="connsiteX40605" y="connsiteY40605"/>
              </a:cxn>
              <a:cxn ang="0">
                <a:pos x="connsiteX40606" y="connsiteY40606"/>
              </a:cxn>
              <a:cxn ang="0">
                <a:pos x="connsiteX40607" y="connsiteY40607"/>
              </a:cxn>
              <a:cxn ang="0">
                <a:pos x="connsiteX40608" y="connsiteY40608"/>
              </a:cxn>
              <a:cxn ang="0">
                <a:pos x="connsiteX40609" y="connsiteY40609"/>
              </a:cxn>
              <a:cxn ang="0">
                <a:pos x="connsiteX40610" y="connsiteY40610"/>
              </a:cxn>
              <a:cxn ang="0">
                <a:pos x="connsiteX40611" y="connsiteY40611"/>
              </a:cxn>
              <a:cxn ang="0">
                <a:pos x="connsiteX40612" y="connsiteY40612"/>
              </a:cxn>
              <a:cxn ang="0">
                <a:pos x="connsiteX40613" y="connsiteY40613"/>
              </a:cxn>
              <a:cxn ang="0">
                <a:pos x="connsiteX40614" y="connsiteY40614"/>
              </a:cxn>
              <a:cxn ang="0">
                <a:pos x="connsiteX40615" y="connsiteY40615"/>
              </a:cxn>
              <a:cxn ang="0">
                <a:pos x="connsiteX40616" y="connsiteY40616"/>
              </a:cxn>
              <a:cxn ang="0">
                <a:pos x="connsiteX40617" y="connsiteY40617"/>
              </a:cxn>
              <a:cxn ang="0">
                <a:pos x="connsiteX40618" y="connsiteY40618"/>
              </a:cxn>
              <a:cxn ang="0">
                <a:pos x="connsiteX40619" y="connsiteY40619"/>
              </a:cxn>
              <a:cxn ang="0">
                <a:pos x="connsiteX40620" y="connsiteY40620"/>
              </a:cxn>
              <a:cxn ang="0">
                <a:pos x="connsiteX40621" y="connsiteY40621"/>
              </a:cxn>
              <a:cxn ang="0">
                <a:pos x="connsiteX40622" y="connsiteY40622"/>
              </a:cxn>
              <a:cxn ang="0">
                <a:pos x="connsiteX40623" y="connsiteY40623"/>
              </a:cxn>
              <a:cxn ang="0">
                <a:pos x="connsiteX40624" y="connsiteY40624"/>
              </a:cxn>
              <a:cxn ang="0">
                <a:pos x="connsiteX40625" y="connsiteY40625"/>
              </a:cxn>
              <a:cxn ang="0">
                <a:pos x="connsiteX40626" y="connsiteY40626"/>
              </a:cxn>
              <a:cxn ang="0">
                <a:pos x="connsiteX40627" y="connsiteY40627"/>
              </a:cxn>
              <a:cxn ang="0">
                <a:pos x="connsiteX40628" y="connsiteY40628"/>
              </a:cxn>
              <a:cxn ang="0">
                <a:pos x="connsiteX40629" y="connsiteY40629"/>
              </a:cxn>
              <a:cxn ang="0">
                <a:pos x="connsiteX40630" y="connsiteY40630"/>
              </a:cxn>
              <a:cxn ang="0">
                <a:pos x="connsiteX40631" y="connsiteY40631"/>
              </a:cxn>
              <a:cxn ang="0">
                <a:pos x="connsiteX40632" y="connsiteY40632"/>
              </a:cxn>
              <a:cxn ang="0">
                <a:pos x="connsiteX40633" y="connsiteY40633"/>
              </a:cxn>
              <a:cxn ang="0">
                <a:pos x="connsiteX40634" y="connsiteY40634"/>
              </a:cxn>
              <a:cxn ang="0">
                <a:pos x="connsiteX40635" y="connsiteY40635"/>
              </a:cxn>
              <a:cxn ang="0">
                <a:pos x="connsiteX40636" y="connsiteY40636"/>
              </a:cxn>
              <a:cxn ang="0">
                <a:pos x="connsiteX40637" y="connsiteY40637"/>
              </a:cxn>
              <a:cxn ang="0">
                <a:pos x="connsiteX40638" y="connsiteY40638"/>
              </a:cxn>
              <a:cxn ang="0">
                <a:pos x="connsiteX40639" y="connsiteY40639"/>
              </a:cxn>
              <a:cxn ang="0">
                <a:pos x="connsiteX40640" y="connsiteY40640"/>
              </a:cxn>
              <a:cxn ang="0">
                <a:pos x="connsiteX40641" y="connsiteY40641"/>
              </a:cxn>
              <a:cxn ang="0">
                <a:pos x="connsiteX40642" y="connsiteY40642"/>
              </a:cxn>
              <a:cxn ang="0">
                <a:pos x="connsiteX40643" y="connsiteY40643"/>
              </a:cxn>
              <a:cxn ang="0">
                <a:pos x="connsiteX40644" y="connsiteY40644"/>
              </a:cxn>
              <a:cxn ang="0">
                <a:pos x="connsiteX40645" y="connsiteY40645"/>
              </a:cxn>
              <a:cxn ang="0">
                <a:pos x="connsiteX40646" y="connsiteY40646"/>
              </a:cxn>
              <a:cxn ang="0">
                <a:pos x="connsiteX40647" y="connsiteY40647"/>
              </a:cxn>
              <a:cxn ang="0">
                <a:pos x="connsiteX40648" y="connsiteY40648"/>
              </a:cxn>
              <a:cxn ang="0">
                <a:pos x="connsiteX40649" y="connsiteY40649"/>
              </a:cxn>
              <a:cxn ang="0">
                <a:pos x="connsiteX40650" y="connsiteY40650"/>
              </a:cxn>
              <a:cxn ang="0">
                <a:pos x="connsiteX40651" y="connsiteY40651"/>
              </a:cxn>
              <a:cxn ang="0">
                <a:pos x="connsiteX40652" y="connsiteY40652"/>
              </a:cxn>
              <a:cxn ang="0">
                <a:pos x="connsiteX40653" y="connsiteY40653"/>
              </a:cxn>
              <a:cxn ang="0">
                <a:pos x="connsiteX40654" y="connsiteY40654"/>
              </a:cxn>
              <a:cxn ang="0">
                <a:pos x="connsiteX40655" y="connsiteY40655"/>
              </a:cxn>
              <a:cxn ang="0">
                <a:pos x="connsiteX40656" y="connsiteY40656"/>
              </a:cxn>
              <a:cxn ang="0">
                <a:pos x="connsiteX40657" y="connsiteY40657"/>
              </a:cxn>
              <a:cxn ang="0">
                <a:pos x="connsiteX40658" y="connsiteY40658"/>
              </a:cxn>
              <a:cxn ang="0">
                <a:pos x="connsiteX40659" y="connsiteY40659"/>
              </a:cxn>
              <a:cxn ang="0">
                <a:pos x="connsiteX40660" y="connsiteY40660"/>
              </a:cxn>
              <a:cxn ang="0">
                <a:pos x="connsiteX40661" y="connsiteY40661"/>
              </a:cxn>
              <a:cxn ang="0">
                <a:pos x="connsiteX40662" y="connsiteY40662"/>
              </a:cxn>
              <a:cxn ang="0">
                <a:pos x="connsiteX40663" y="connsiteY40663"/>
              </a:cxn>
              <a:cxn ang="0">
                <a:pos x="connsiteX40664" y="connsiteY40664"/>
              </a:cxn>
              <a:cxn ang="0">
                <a:pos x="connsiteX40665" y="connsiteY40665"/>
              </a:cxn>
              <a:cxn ang="0">
                <a:pos x="connsiteX40666" y="connsiteY40666"/>
              </a:cxn>
              <a:cxn ang="0">
                <a:pos x="connsiteX40667" y="connsiteY40667"/>
              </a:cxn>
              <a:cxn ang="0">
                <a:pos x="connsiteX40668" y="connsiteY40668"/>
              </a:cxn>
              <a:cxn ang="0">
                <a:pos x="connsiteX40669" y="connsiteY40669"/>
              </a:cxn>
              <a:cxn ang="0">
                <a:pos x="connsiteX40670" y="connsiteY40670"/>
              </a:cxn>
              <a:cxn ang="0">
                <a:pos x="connsiteX40671" y="connsiteY40671"/>
              </a:cxn>
              <a:cxn ang="0">
                <a:pos x="connsiteX40672" y="connsiteY40672"/>
              </a:cxn>
              <a:cxn ang="0">
                <a:pos x="connsiteX40673" y="connsiteY40673"/>
              </a:cxn>
              <a:cxn ang="0">
                <a:pos x="connsiteX40674" y="connsiteY40674"/>
              </a:cxn>
              <a:cxn ang="0">
                <a:pos x="connsiteX40675" y="connsiteY40675"/>
              </a:cxn>
              <a:cxn ang="0">
                <a:pos x="connsiteX40676" y="connsiteY40676"/>
              </a:cxn>
              <a:cxn ang="0">
                <a:pos x="connsiteX40677" y="connsiteY40677"/>
              </a:cxn>
              <a:cxn ang="0">
                <a:pos x="connsiteX40678" y="connsiteY40678"/>
              </a:cxn>
              <a:cxn ang="0">
                <a:pos x="connsiteX40679" y="connsiteY40679"/>
              </a:cxn>
              <a:cxn ang="0">
                <a:pos x="connsiteX40680" y="connsiteY40680"/>
              </a:cxn>
              <a:cxn ang="0">
                <a:pos x="connsiteX40681" y="connsiteY40681"/>
              </a:cxn>
              <a:cxn ang="0">
                <a:pos x="connsiteX40682" y="connsiteY40682"/>
              </a:cxn>
              <a:cxn ang="0">
                <a:pos x="connsiteX40683" y="connsiteY40683"/>
              </a:cxn>
              <a:cxn ang="0">
                <a:pos x="connsiteX40684" y="connsiteY40684"/>
              </a:cxn>
              <a:cxn ang="0">
                <a:pos x="connsiteX40685" y="connsiteY40685"/>
              </a:cxn>
              <a:cxn ang="0">
                <a:pos x="connsiteX40686" y="connsiteY40686"/>
              </a:cxn>
              <a:cxn ang="0">
                <a:pos x="connsiteX40687" y="connsiteY40687"/>
              </a:cxn>
              <a:cxn ang="0">
                <a:pos x="connsiteX40688" y="connsiteY40688"/>
              </a:cxn>
              <a:cxn ang="0">
                <a:pos x="connsiteX40689" y="connsiteY40689"/>
              </a:cxn>
              <a:cxn ang="0">
                <a:pos x="connsiteX40690" y="connsiteY40690"/>
              </a:cxn>
              <a:cxn ang="0">
                <a:pos x="connsiteX40691" y="connsiteY40691"/>
              </a:cxn>
              <a:cxn ang="0">
                <a:pos x="connsiteX40692" y="connsiteY40692"/>
              </a:cxn>
              <a:cxn ang="0">
                <a:pos x="connsiteX40693" y="connsiteY40693"/>
              </a:cxn>
              <a:cxn ang="0">
                <a:pos x="connsiteX40694" y="connsiteY40694"/>
              </a:cxn>
              <a:cxn ang="0">
                <a:pos x="connsiteX40695" y="connsiteY40695"/>
              </a:cxn>
              <a:cxn ang="0">
                <a:pos x="connsiteX40696" y="connsiteY40696"/>
              </a:cxn>
              <a:cxn ang="0">
                <a:pos x="connsiteX40697" y="connsiteY40697"/>
              </a:cxn>
              <a:cxn ang="0">
                <a:pos x="connsiteX40698" y="connsiteY40698"/>
              </a:cxn>
              <a:cxn ang="0">
                <a:pos x="connsiteX40699" y="connsiteY40699"/>
              </a:cxn>
              <a:cxn ang="0">
                <a:pos x="connsiteX40700" y="connsiteY40700"/>
              </a:cxn>
              <a:cxn ang="0">
                <a:pos x="connsiteX40701" y="connsiteY40701"/>
              </a:cxn>
              <a:cxn ang="0">
                <a:pos x="connsiteX40702" y="connsiteY40702"/>
              </a:cxn>
              <a:cxn ang="0">
                <a:pos x="connsiteX40703" y="connsiteY40703"/>
              </a:cxn>
              <a:cxn ang="0">
                <a:pos x="connsiteX40704" y="connsiteY40704"/>
              </a:cxn>
              <a:cxn ang="0">
                <a:pos x="connsiteX40705" y="connsiteY40705"/>
              </a:cxn>
              <a:cxn ang="0">
                <a:pos x="connsiteX40706" y="connsiteY40706"/>
              </a:cxn>
              <a:cxn ang="0">
                <a:pos x="connsiteX40707" y="connsiteY40707"/>
              </a:cxn>
              <a:cxn ang="0">
                <a:pos x="connsiteX40708" y="connsiteY40708"/>
              </a:cxn>
              <a:cxn ang="0">
                <a:pos x="connsiteX40709" y="connsiteY40709"/>
              </a:cxn>
              <a:cxn ang="0">
                <a:pos x="connsiteX40710" y="connsiteY40710"/>
              </a:cxn>
              <a:cxn ang="0">
                <a:pos x="connsiteX40711" y="connsiteY40711"/>
              </a:cxn>
              <a:cxn ang="0">
                <a:pos x="connsiteX40712" y="connsiteY40712"/>
              </a:cxn>
              <a:cxn ang="0">
                <a:pos x="connsiteX40713" y="connsiteY40713"/>
              </a:cxn>
              <a:cxn ang="0">
                <a:pos x="connsiteX40714" y="connsiteY40714"/>
              </a:cxn>
              <a:cxn ang="0">
                <a:pos x="connsiteX40715" y="connsiteY40715"/>
              </a:cxn>
              <a:cxn ang="0">
                <a:pos x="connsiteX40716" y="connsiteY40716"/>
              </a:cxn>
              <a:cxn ang="0">
                <a:pos x="connsiteX40717" y="connsiteY40717"/>
              </a:cxn>
              <a:cxn ang="0">
                <a:pos x="connsiteX40718" y="connsiteY40718"/>
              </a:cxn>
              <a:cxn ang="0">
                <a:pos x="connsiteX40719" y="connsiteY40719"/>
              </a:cxn>
              <a:cxn ang="0">
                <a:pos x="connsiteX40720" y="connsiteY40720"/>
              </a:cxn>
              <a:cxn ang="0">
                <a:pos x="connsiteX40721" y="connsiteY40721"/>
              </a:cxn>
              <a:cxn ang="0">
                <a:pos x="connsiteX40722" y="connsiteY40722"/>
              </a:cxn>
              <a:cxn ang="0">
                <a:pos x="connsiteX40723" y="connsiteY40723"/>
              </a:cxn>
              <a:cxn ang="0">
                <a:pos x="connsiteX40724" y="connsiteY40724"/>
              </a:cxn>
              <a:cxn ang="0">
                <a:pos x="connsiteX40725" y="connsiteY40725"/>
              </a:cxn>
              <a:cxn ang="0">
                <a:pos x="connsiteX40726" y="connsiteY40726"/>
              </a:cxn>
              <a:cxn ang="0">
                <a:pos x="connsiteX40727" y="connsiteY40727"/>
              </a:cxn>
              <a:cxn ang="0">
                <a:pos x="connsiteX40728" y="connsiteY40728"/>
              </a:cxn>
              <a:cxn ang="0">
                <a:pos x="connsiteX40729" y="connsiteY40729"/>
              </a:cxn>
              <a:cxn ang="0">
                <a:pos x="connsiteX40730" y="connsiteY40730"/>
              </a:cxn>
              <a:cxn ang="0">
                <a:pos x="connsiteX40731" y="connsiteY40731"/>
              </a:cxn>
              <a:cxn ang="0">
                <a:pos x="connsiteX40732" y="connsiteY40732"/>
              </a:cxn>
              <a:cxn ang="0">
                <a:pos x="connsiteX40733" y="connsiteY40733"/>
              </a:cxn>
              <a:cxn ang="0">
                <a:pos x="connsiteX40734" y="connsiteY40734"/>
              </a:cxn>
              <a:cxn ang="0">
                <a:pos x="connsiteX40735" y="connsiteY40735"/>
              </a:cxn>
              <a:cxn ang="0">
                <a:pos x="connsiteX40736" y="connsiteY40736"/>
              </a:cxn>
              <a:cxn ang="0">
                <a:pos x="connsiteX40737" y="connsiteY40737"/>
              </a:cxn>
              <a:cxn ang="0">
                <a:pos x="connsiteX40738" y="connsiteY40738"/>
              </a:cxn>
              <a:cxn ang="0">
                <a:pos x="connsiteX40739" y="connsiteY40739"/>
              </a:cxn>
              <a:cxn ang="0">
                <a:pos x="connsiteX40740" y="connsiteY40740"/>
              </a:cxn>
              <a:cxn ang="0">
                <a:pos x="connsiteX40741" y="connsiteY40741"/>
              </a:cxn>
              <a:cxn ang="0">
                <a:pos x="connsiteX40742" y="connsiteY40742"/>
              </a:cxn>
              <a:cxn ang="0">
                <a:pos x="connsiteX40743" y="connsiteY40743"/>
              </a:cxn>
              <a:cxn ang="0">
                <a:pos x="connsiteX40744" y="connsiteY40744"/>
              </a:cxn>
              <a:cxn ang="0">
                <a:pos x="connsiteX40745" y="connsiteY40745"/>
              </a:cxn>
              <a:cxn ang="0">
                <a:pos x="connsiteX40746" y="connsiteY40746"/>
              </a:cxn>
              <a:cxn ang="0">
                <a:pos x="connsiteX40747" y="connsiteY40747"/>
              </a:cxn>
              <a:cxn ang="0">
                <a:pos x="connsiteX40748" y="connsiteY40748"/>
              </a:cxn>
              <a:cxn ang="0">
                <a:pos x="connsiteX40749" y="connsiteY40749"/>
              </a:cxn>
              <a:cxn ang="0">
                <a:pos x="connsiteX40750" y="connsiteY40750"/>
              </a:cxn>
              <a:cxn ang="0">
                <a:pos x="connsiteX40751" y="connsiteY40751"/>
              </a:cxn>
              <a:cxn ang="0">
                <a:pos x="connsiteX40752" y="connsiteY40752"/>
              </a:cxn>
              <a:cxn ang="0">
                <a:pos x="connsiteX40753" y="connsiteY40753"/>
              </a:cxn>
              <a:cxn ang="0">
                <a:pos x="connsiteX40754" y="connsiteY40754"/>
              </a:cxn>
              <a:cxn ang="0">
                <a:pos x="connsiteX40755" y="connsiteY40755"/>
              </a:cxn>
              <a:cxn ang="0">
                <a:pos x="connsiteX40756" y="connsiteY40756"/>
              </a:cxn>
              <a:cxn ang="0">
                <a:pos x="connsiteX40757" y="connsiteY40757"/>
              </a:cxn>
              <a:cxn ang="0">
                <a:pos x="connsiteX40758" y="connsiteY40758"/>
              </a:cxn>
              <a:cxn ang="0">
                <a:pos x="connsiteX40759" y="connsiteY40759"/>
              </a:cxn>
              <a:cxn ang="0">
                <a:pos x="connsiteX40760" y="connsiteY40760"/>
              </a:cxn>
              <a:cxn ang="0">
                <a:pos x="connsiteX40761" y="connsiteY40761"/>
              </a:cxn>
              <a:cxn ang="0">
                <a:pos x="connsiteX40762" y="connsiteY40762"/>
              </a:cxn>
              <a:cxn ang="0">
                <a:pos x="connsiteX40763" y="connsiteY40763"/>
              </a:cxn>
              <a:cxn ang="0">
                <a:pos x="connsiteX40764" y="connsiteY40764"/>
              </a:cxn>
              <a:cxn ang="0">
                <a:pos x="connsiteX40765" y="connsiteY40765"/>
              </a:cxn>
              <a:cxn ang="0">
                <a:pos x="connsiteX40766" y="connsiteY40766"/>
              </a:cxn>
              <a:cxn ang="0">
                <a:pos x="connsiteX40767" y="connsiteY40767"/>
              </a:cxn>
              <a:cxn ang="0">
                <a:pos x="connsiteX40768" y="connsiteY40768"/>
              </a:cxn>
              <a:cxn ang="0">
                <a:pos x="connsiteX40769" y="connsiteY40769"/>
              </a:cxn>
              <a:cxn ang="0">
                <a:pos x="connsiteX40770" y="connsiteY40770"/>
              </a:cxn>
              <a:cxn ang="0">
                <a:pos x="connsiteX40771" y="connsiteY40771"/>
              </a:cxn>
              <a:cxn ang="0">
                <a:pos x="connsiteX40772" y="connsiteY40772"/>
              </a:cxn>
              <a:cxn ang="0">
                <a:pos x="connsiteX40773" y="connsiteY40773"/>
              </a:cxn>
              <a:cxn ang="0">
                <a:pos x="connsiteX40774" y="connsiteY40774"/>
              </a:cxn>
              <a:cxn ang="0">
                <a:pos x="connsiteX40775" y="connsiteY40775"/>
              </a:cxn>
              <a:cxn ang="0">
                <a:pos x="connsiteX40776" y="connsiteY40776"/>
              </a:cxn>
              <a:cxn ang="0">
                <a:pos x="connsiteX40777" y="connsiteY40777"/>
              </a:cxn>
              <a:cxn ang="0">
                <a:pos x="connsiteX40778" y="connsiteY40778"/>
              </a:cxn>
              <a:cxn ang="0">
                <a:pos x="connsiteX40779" y="connsiteY40779"/>
              </a:cxn>
              <a:cxn ang="0">
                <a:pos x="connsiteX40780" y="connsiteY40780"/>
              </a:cxn>
              <a:cxn ang="0">
                <a:pos x="connsiteX40781" y="connsiteY40781"/>
              </a:cxn>
              <a:cxn ang="0">
                <a:pos x="connsiteX40782" y="connsiteY40782"/>
              </a:cxn>
              <a:cxn ang="0">
                <a:pos x="connsiteX40783" y="connsiteY40783"/>
              </a:cxn>
              <a:cxn ang="0">
                <a:pos x="connsiteX40784" y="connsiteY40784"/>
              </a:cxn>
              <a:cxn ang="0">
                <a:pos x="connsiteX40785" y="connsiteY40785"/>
              </a:cxn>
              <a:cxn ang="0">
                <a:pos x="connsiteX40786" y="connsiteY40786"/>
              </a:cxn>
              <a:cxn ang="0">
                <a:pos x="connsiteX40787" y="connsiteY40787"/>
              </a:cxn>
              <a:cxn ang="0">
                <a:pos x="connsiteX40788" y="connsiteY40788"/>
              </a:cxn>
              <a:cxn ang="0">
                <a:pos x="connsiteX40789" y="connsiteY40789"/>
              </a:cxn>
              <a:cxn ang="0">
                <a:pos x="connsiteX40790" y="connsiteY40790"/>
              </a:cxn>
              <a:cxn ang="0">
                <a:pos x="connsiteX40791" y="connsiteY40791"/>
              </a:cxn>
              <a:cxn ang="0">
                <a:pos x="connsiteX40792" y="connsiteY40792"/>
              </a:cxn>
              <a:cxn ang="0">
                <a:pos x="connsiteX40793" y="connsiteY40793"/>
              </a:cxn>
              <a:cxn ang="0">
                <a:pos x="connsiteX40794" y="connsiteY40794"/>
              </a:cxn>
              <a:cxn ang="0">
                <a:pos x="connsiteX40795" y="connsiteY40795"/>
              </a:cxn>
              <a:cxn ang="0">
                <a:pos x="connsiteX40796" y="connsiteY40796"/>
              </a:cxn>
              <a:cxn ang="0">
                <a:pos x="connsiteX40797" y="connsiteY40797"/>
              </a:cxn>
              <a:cxn ang="0">
                <a:pos x="connsiteX40798" y="connsiteY40798"/>
              </a:cxn>
              <a:cxn ang="0">
                <a:pos x="connsiteX40799" y="connsiteY40799"/>
              </a:cxn>
              <a:cxn ang="0">
                <a:pos x="connsiteX40800" y="connsiteY40800"/>
              </a:cxn>
              <a:cxn ang="0">
                <a:pos x="connsiteX40801" y="connsiteY40801"/>
              </a:cxn>
              <a:cxn ang="0">
                <a:pos x="connsiteX40802" y="connsiteY40802"/>
              </a:cxn>
              <a:cxn ang="0">
                <a:pos x="connsiteX40803" y="connsiteY40803"/>
              </a:cxn>
              <a:cxn ang="0">
                <a:pos x="connsiteX40804" y="connsiteY40804"/>
              </a:cxn>
              <a:cxn ang="0">
                <a:pos x="connsiteX40805" y="connsiteY40805"/>
              </a:cxn>
              <a:cxn ang="0">
                <a:pos x="connsiteX40806" y="connsiteY40806"/>
              </a:cxn>
              <a:cxn ang="0">
                <a:pos x="connsiteX40807" y="connsiteY40807"/>
              </a:cxn>
              <a:cxn ang="0">
                <a:pos x="connsiteX40808" y="connsiteY40808"/>
              </a:cxn>
              <a:cxn ang="0">
                <a:pos x="connsiteX40809" y="connsiteY40809"/>
              </a:cxn>
              <a:cxn ang="0">
                <a:pos x="connsiteX40810" y="connsiteY40810"/>
              </a:cxn>
              <a:cxn ang="0">
                <a:pos x="connsiteX40811" y="connsiteY40811"/>
              </a:cxn>
              <a:cxn ang="0">
                <a:pos x="connsiteX40812" y="connsiteY40812"/>
              </a:cxn>
              <a:cxn ang="0">
                <a:pos x="connsiteX40813" y="connsiteY40813"/>
              </a:cxn>
              <a:cxn ang="0">
                <a:pos x="connsiteX40814" y="connsiteY40814"/>
              </a:cxn>
              <a:cxn ang="0">
                <a:pos x="connsiteX40815" y="connsiteY40815"/>
              </a:cxn>
              <a:cxn ang="0">
                <a:pos x="connsiteX40816" y="connsiteY40816"/>
              </a:cxn>
              <a:cxn ang="0">
                <a:pos x="connsiteX40817" y="connsiteY40817"/>
              </a:cxn>
              <a:cxn ang="0">
                <a:pos x="connsiteX40818" y="connsiteY40818"/>
              </a:cxn>
              <a:cxn ang="0">
                <a:pos x="connsiteX40819" y="connsiteY40819"/>
              </a:cxn>
              <a:cxn ang="0">
                <a:pos x="connsiteX40820" y="connsiteY40820"/>
              </a:cxn>
              <a:cxn ang="0">
                <a:pos x="connsiteX40821" y="connsiteY40821"/>
              </a:cxn>
              <a:cxn ang="0">
                <a:pos x="connsiteX40822" y="connsiteY40822"/>
              </a:cxn>
              <a:cxn ang="0">
                <a:pos x="connsiteX40823" y="connsiteY40823"/>
              </a:cxn>
              <a:cxn ang="0">
                <a:pos x="connsiteX40824" y="connsiteY40824"/>
              </a:cxn>
              <a:cxn ang="0">
                <a:pos x="connsiteX40825" y="connsiteY40825"/>
              </a:cxn>
              <a:cxn ang="0">
                <a:pos x="connsiteX40826" y="connsiteY40826"/>
              </a:cxn>
              <a:cxn ang="0">
                <a:pos x="connsiteX40827" y="connsiteY40827"/>
              </a:cxn>
              <a:cxn ang="0">
                <a:pos x="connsiteX40828" y="connsiteY40828"/>
              </a:cxn>
              <a:cxn ang="0">
                <a:pos x="connsiteX40829" y="connsiteY40829"/>
              </a:cxn>
              <a:cxn ang="0">
                <a:pos x="connsiteX40830" y="connsiteY40830"/>
              </a:cxn>
              <a:cxn ang="0">
                <a:pos x="connsiteX40831" y="connsiteY40831"/>
              </a:cxn>
              <a:cxn ang="0">
                <a:pos x="connsiteX40832" y="connsiteY40832"/>
              </a:cxn>
              <a:cxn ang="0">
                <a:pos x="connsiteX40833" y="connsiteY40833"/>
              </a:cxn>
              <a:cxn ang="0">
                <a:pos x="connsiteX40834" y="connsiteY40834"/>
              </a:cxn>
              <a:cxn ang="0">
                <a:pos x="connsiteX40835" y="connsiteY40835"/>
              </a:cxn>
              <a:cxn ang="0">
                <a:pos x="connsiteX40836" y="connsiteY40836"/>
              </a:cxn>
              <a:cxn ang="0">
                <a:pos x="connsiteX40837" y="connsiteY40837"/>
              </a:cxn>
              <a:cxn ang="0">
                <a:pos x="connsiteX40838" y="connsiteY40838"/>
              </a:cxn>
              <a:cxn ang="0">
                <a:pos x="connsiteX40839" y="connsiteY40839"/>
              </a:cxn>
              <a:cxn ang="0">
                <a:pos x="connsiteX40840" y="connsiteY40840"/>
              </a:cxn>
              <a:cxn ang="0">
                <a:pos x="connsiteX40841" y="connsiteY40841"/>
              </a:cxn>
              <a:cxn ang="0">
                <a:pos x="connsiteX40842" y="connsiteY40842"/>
              </a:cxn>
              <a:cxn ang="0">
                <a:pos x="connsiteX40843" y="connsiteY40843"/>
              </a:cxn>
              <a:cxn ang="0">
                <a:pos x="connsiteX40844" y="connsiteY40844"/>
              </a:cxn>
              <a:cxn ang="0">
                <a:pos x="connsiteX40845" y="connsiteY40845"/>
              </a:cxn>
              <a:cxn ang="0">
                <a:pos x="connsiteX40846" y="connsiteY40846"/>
              </a:cxn>
              <a:cxn ang="0">
                <a:pos x="connsiteX40847" y="connsiteY40847"/>
              </a:cxn>
              <a:cxn ang="0">
                <a:pos x="connsiteX40848" y="connsiteY40848"/>
              </a:cxn>
              <a:cxn ang="0">
                <a:pos x="connsiteX40849" y="connsiteY40849"/>
              </a:cxn>
              <a:cxn ang="0">
                <a:pos x="connsiteX40850" y="connsiteY40850"/>
              </a:cxn>
              <a:cxn ang="0">
                <a:pos x="connsiteX40851" y="connsiteY40851"/>
              </a:cxn>
              <a:cxn ang="0">
                <a:pos x="connsiteX40852" y="connsiteY40852"/>
              </a:cxn>
              <a:cxn ang="0">
                <a:pos x="connsiteX40853" y="connsiteY40853"/>
              </a:cxn>
              <a:cxn ang="0">
                <a:pos x="connsiteX40854" y="connsiteY40854"/>
              </a:cxn>
              <a:cxn ang="0">
                <a:pos x="connsiteX40855" y="connsiteY40855"/>
              </a:cxn>
              <a:cxn ang="0">
                <a:pos x="connsiteX40856" y="connsiteY40856"/>
              </a:cxn>
              <a:cxn ang="0">
                <a:pos x="connsiteX40857" y="connsiteY40857"/>
              </a:cxn>
              <a:cxn ang="0">
                <a:pos x="connsiteX40858" y="connsiteY40858"/>
              </a:cxn>
              <a:cxn ang="0">
                <a:pos x="connsiteX40859" y="connsiteY40859"/>
              </a:cxn>
              <a:cxn ang="0">
                <a:pos x="connsiteX40860" y="connsiteY40860"/>
              </a:cxn>
              <a:cxn ang="0">
                <a:pos x="connsiteX40861" y="connsiteY40861"/>
              </a:cxn>
              <a:cxn ang="0">
                <a:pos x="connsiteX40862" y="connsiteY40862"/>
              </a:cxn>
              <a:cxn ang="0">
                <a:pos x="connsiteX40863" y="connsiteY40863"/>
              </a:cxn>
              <a:cxn ang="0">
                <a:pos x="connsiteX40864" y="connsiteY40864"/>
              </a:cxn>
              <a:cxn ang="0">
                <a:pos x="connsiteX40865" y="connsiteY40865"/>
              </a:cxn>
              <a:cxn ang="0">
                <a:pos x="connsiteX40866" y="connsiteY40866"/>
              </a:cxn>
              <a:cxn ang="0">
                <a:pos x="connsiteX40867" y="connsiteY40867"/>
              </a:cxn>
              <a:cxn ang="0">
                <a:pos x="connsiteX40868" y="connsiteY40868"/>
              </a:cxn>
              <a:cxn ang="0">
                <a:pos x="connsiteX40869" y="connsiteY40869"/>
              </a:cxn>
              <a:cxn ang="0">
                <a:pos x="connsiteX40870" y="connsiteY40870"/>
              </a:cxn>
              <a:cxn ang="0">
                <a:pos x="connsiteX40871" y="connsiteY40871"/>
              </a:cxn>
              <a:cxn ang="0">
                <a:pos x="connsiteX40872" y="connsiteY40872"/>
              </a:cxn>
              <a:cxn ang="0">
                <a:pos x="connsiteX40873" y="connsiteY40873"/>
              </a:cxn>
              <a:cxn ang="0">
                <a:pos x="connsiteX40874" y="connsiteY40874"/>
              </a:cxn>
              <a:cxn ang="0">
                <a:pos x="connsiteX40875" y="connsiteY40875"/>
              </a:cxn>
              <a:cxn ang="0">
                <a:pos x="connsiteX40876" y="connsiteY40876"/>
              </a:cxn>
              <a:cxn ang="0">
                <a:pos x="connsiteX40877" y="connsiteY40877"/>
              </a:cxn>
              <a:cxn ang="0">
                <a:pos x="connsiteX40878" y="connsiteY40878"/>
              </a:cxn>
              <a:cxn ang="0">
                <a:pos x="connsiteX40879" y="connsiteY40879"/>
              </a:cxn>
              <a:cxn ang="0">
                <a:pos x="connsiteX40880" y="connsiteY40880"/>
              </a:cxn>
              <a:cxn ang="0">
                <a:pos x="connsiteX40881" y="connsiteY40881"/>
              </a:cxn>
              <a:cxn ang="0">
                <a:pos x="connsiteX40882" y="connsiteY40882"/>
              </a:cxn>
              <a:cxn ang="0">
                <a:pos x="connsiteX40883" y="connsiteY40883"/>
              </a:cxn>
              <a:cxn ang="0">
                <a:pos x="connsiteX40884" y="connsiteY40884"/>
              </a:cxn>
              <a:cxn ang="0">
                <a:pos x="connsiteX40885" y="connsiteY40885"/>
              </a:cxn>
              <a:cxn ang="0">
                <a:pos x="connsiteX40886" y="connsiteY40886"/>
              </a:cxn>
              <a:cxn ang="0">
                <a:pos x="connsiteX40887" y="connsiteY40887"/>
              </a:cxn>
              <a:cxn ang="0">
                <a:pos x="connsiteX40888" y="connsiteY40888"/>
              </a:cxn>
              <a:cxn ang="0">
                <a:pos x="connsiteX40889" y="connsiteY40889"/>
              </a:cxn>
              <a:cxn ang="0">
                <a:pos x="connsiteX40890" y="connsiteY40890"/>
              </a:cxn>
              <a:cxn ang="0">
                <a:pos x="connsiteX40891" y="connsiteY40891"/>
              </a:cxn>
              <a:cxn ang="0">
                <a:pos x="connsiteX40892" y="connsiteY40892"/>
              </a:cxn>
              <a:cxn ang="0">
                <a:pos x="connsiteX40893" y="connsiteY40893"/>
              </a:cxn>
              <a:cxn ang="0">
                <a:pos x="connsiteX40894" y="connsiteY40894"/>
              </a:cxn>
              <a:cxn ang="0">
                <a:pos x="connsiteX40895" y="connsiteY40895"/>
              </a:cxn>
              <a:cxn ang="0">
                <a:pos x="connsiteX40896" y="connsiteY40896"/>
              </a:cxn>
              <a:cxn ang="0">
                <a:pos x="connsiteX40897" y="connsiteY40897"/>
              </a:cxn>
              <a:cxn ang="0">
                <a:pos x="connsiteX40898" y="connsiteY40898"/>
              </a:cxn>
              <a:cxn ang="0">
                <a:pos x="connsiteX40899" y="connsiteY40899"/>
              </a:cxn>
              <a:cxn ang="0">
                <a:pos x="connsiteX40900" y="connsiteY40900"/>
              </a:cxn>
              <a:cxn ang="0">
                <a:pos x="connsiteX40901" y="connsiteY40901"/>
              </a:cxn>
              <a:cxn ang="0">
                <a:pos x="connsiteX40902" y="connsiteY40902"/>
              </a:cxn>
              <a:cxn ang="0">
                <a:pos x="connsiteX40903" y="connsiteY40903"/>
              </a:cxn>
              <a:cxn ang="0">
                <a:pos x="connsiteX40904" y="connsiteY40904"/>
              </a:cxn>
              <a:cxn ang="0">
                <a:pos x="connsiteX40905" y="connsiteY40905"/>
              </a:cxn>
              <a:cxn ang="0">
                <a:pos x="connsiteX40906" y="connsiteY40906"/>
              </a:cxn>
              <a:cxn ang="0">
                <a:pos x="connsiteX40907" y="connsiteY40907"/>
              </a:cxn>
              <a:cxn ang="0">
                <a:pos x="connsiteX40908" y="connsiteY40908"/>
              </a:cxn>
              <a:cxn ang="0">
                <a:pos x="connsiteX40909" y="connsiteY40909"/>
              </a:cxn>
              <a:cxn ang="0">
                <a:pos x="connsiteX40910" y="connsiteY40910"/>
              </a:cxn>
              <a:cxn ang="0">
                <a:pos x="connsiteX40911" y="connsiteY40911"/>
              </a:cxn>
              <a:cxn ang="0">
                <a:pos x="connsiteX40912" y="connsiteY40912"/>
              </a:cxn>
              <a:cxn ang="0">
                <a:pos x="connsiteX40913" y="connsiteY40913"/>
              </a:cxn>
              <a:cxn ang="0">
                <a:pos x="connsiteX40914" y="connsiteY40914"/>
              </a:cxn>
              <a:cxn ang="0">
                <a:pos x="connsiteX40915" y="connsiteY40915"/>
              </a:cxn>
              <a:cxn ang="0">
                <a:pos x="connsiteX40916" y="connsiteY40916"/>
              </a:cxn>
              <a:cxn ang="0">
                <a:pos x="connsiteX40917" y="connsiteY40917"/>
              </a:cxn>
              <a:cxn ang="0">
                <a:pos x="connsiteX40918" y="connsiteY40918"/>
              </a:cxn>
              <a:cxn ang="0">
                <a:pos x="connsiteX40919" y="connsiteY40919"/>
              </a:cxn>
              <a:cxn ang="0">
                <a:pos x="connsiteX40920" y="connsiteY40920"/>
              </a:cxn>
              <a:cxn ang="0">
                <a:pos x="connsiteX40921" y="connsiteY40921"/>
              </a:cxn>
              <a:cxn ang="0">
                <a:pos x="connsiteX40922" y="connsiteY40922"/>
              </a:cxn>
              <a:cxn ang="0">
                <a:pos x="connsiteX40923" y="connsiteY40923"/>
              </a:cxn>
              <a:cxn ang="0">
                <a:pos x="connsiteX40924" y="connsiteY40924"/>
              </a:cxn>
              <a:cxn ang="0">
                <a:pos x="connsiteX40925" y="connsiteY40925"/>
              </a:cxn>
              <a:cxn ang="0">
                <a:pos x="connsiteX40926" y="connsiteY40926"/>
              </a:cxn>
              <a:cxn ang="0">
                <a:pos x="connsiteX40927" y="connsiteY40927"/>
              </a:cxn>
              <a:cxn ang="0">
                <a:pos x="connsiteX40928" y="connsiteY40928"/>
              </a:cxn>
              <a:cxn ang="0">
                <a:pos x="connsiteX40929" y="connsiteY40929"/>
              </a:cxn>
              <a:cxn ang="0">
                <a:pos x="connsiteX40930" y="connsiteY40930"/>
              </a:cxn>
              <a:cxn ang="0">
                <a:pos x="connsiteX40931" y="connsiteY40931"/>
              </a:cxn>
              <a:cxn ang="0">
                <a:pos x="connsiteX40932" y="connsiteY40932"/>
              </a:cxn>
              <a:cxn ang="0">
                <a:pos x="connsiteX40933" y="connsiteY40933"/>
              </a:cxn>
              <a:cxn ang="0">
                <a:pos x="connsiteX40934" y="connsiteY40934"/>
              </a:cxn>
              <a:cxn ang="0">
                <a:pos x="connsiteX40935" y="connsiteY40935"/>
              </a:cxn>
              <a:cxn ang="0">
                <a:pos x="connsiteX40936" y="connsiteY40936"/>
              </a:cxn>
              <a:cxn ang="0">
                <a:pos x="connsiteX40937" y="connsiteY40937"/>
              </a:cxn>
              <a:cxn ang="0">
                <a:pos x="connsiteX40938" y="connsiteY40938"/>
              </a:cxn>
              <a:cxn ang="0">
                <a:pos x="connsiteX40939" y="connsiteY40939"/>
              </a:cxn>
              <a:cxn ang="0">
                <a:pos x="connsiteX40940" y="connsiteY40940"/>
              </a:cxn>
              <a:cxn ang="0">
                <a:pos x="connsiteX40941" y="connsiteY40941"/>
              </a:cxn>
              <a:cxn ang="0">
                <a:pos x="connsiteX40942" y="connsiteY40942"/>
              </a:cxn>
              <a:cxn ang="0">
                <a:pos x="connsiteX40943" y="connsiteY40943"/>
              </a:cxn>
              <a:cxn ang="0">
                <a:pos x="connsiteX40944" y="connsiteY40944"/>
              </a:cxn>
              <a:cxn ang="0">
                <a:pos x="connsiteX40945" y="connsiteY40945"/>
              </a:cxn>
              <a:cxn ang="0">
                <a:pos x="connsiteX40946" y="connsiteY40946"/>
              </a:cxn>
              <a:cxn ang="0">
                <a:pos x="connsiteX40947" y="connsiteY40947"/>
              </a:cxn>
              <a:cxn ang="0">
                <a:pos x="connsiteX40948" y="connsiteY40948"/>
              </a:cxn>
              <a:cxn ang="0">
                <a:pos x="connsiteX40949" y="connsiteY40949"/>
              </a:cxn>
              <a:cxn ang="0">
                <a:pos x="connsiteX40950" y="connsiteY40950"/>
              </a:cxn>
              <a:cxn ang="0">
                <a:pos x="connsiteX40951" y="connsiteY40951"/>
              </a:cxn>
              <a:cxn ang="0">
                <a:pos x="connsiteX40952" y="connsiteY40952"/>
              </a:cxn>
              <a:cxn ang="0">
                <a:pos x="connsiteX40953" y="connsiteY40953"/>
              </a:cxn>
              <a:cxn ang="0">
                <a:pos x="connsiteX40954" y="connsiteY40954"/>
              </a:cxn>
              <a:cxn ang="0">
                <a:pos x="connsiteX40955" y="connsiteY40955"/>
              </a:cxn>
              <a:cxn ang="0">
                <a:pos x="connsiteX40956" y="connsiteY40956"/>
              </a:cxn>
              <a:cxn ang="0">
                <a:pos x="connsiteX40957" y="connsiteY40957"/>
              </a:cxn>
              <a:cxn ang="0">
                <a:pos x="connsiteX40958" y="connsiteY40958"/>
              </a:cxn>
              <a:cxn ang="0">
                <a:pos x="connsiteX40959" y="connsiteY40959"/>
              </a:cxn>
              <a:cxn ang="0">
                <a:pos x="connsiteX40960" y="connsiteY40960"/>
              </a:cxn>
              <a:cxn ang="0">
                <a:pos x="connsiteX40961" y="connsiteY40961"/>
              </a:cxn>
              <a:cxn ang="0">
                <a:pos x="connsiteX40962" y="connsiteY40962"/>
              </a:cxn>
              <a:cxn ang="0">
                <a:pos x="connsiteX40963" y="connsiteY40963"/>
              </a:cxn>
              <a:cxn ang="0">
                <a:pos x="connsiteX40964" y="connsiteY40964"/>
              </a:cxn>
              <a:cxn ang="0">
                <a:pos x="connsiteX40965" y="connsiteY40965"/>
              </a:cxn>
              <a:cxn ang="0">
                <a:pos x="connsiteX40966" y="connsiteY40966"/>
              </a:cxn>
              <a:cxn ang="0">
                <a:pos x="connsiteX40967" y="connsiteY40967"/>
              </a:cxn>
              <a:cxn ang="0">
                <a:pos x="connsiteX40968" y="connsiteY40968"/>
              </a:cxn>
              <a:cxn ang="0">
                <a:pos x="connsiteX40969" y="connsiteY40969"/>
              </a:cxn>
              <a:cxn ang="0">
                <a:pos x="connsiteX40970" y="connsiteY40970"/>
              </a:cxn>
              <a:cxn ang="0">
                <a:pos x="connsiteX40971" y="connsiteY40971"/>
              </a:cxn>
              <a:cxn ang="0">
                <a:pos x="connsiteX40972" y="connsiteY40972"/>
              </a:cxn>
              <a:cxn ang="0">
                <a:pos x="connsiteX40973" y="connsiteY40973"/>
              </a:cxn>
              <a:cxn ang="0">
                <a:pos x="connsiteX40974" y="connsiteY40974"/>
              </a:cxn>
              <a:cxn ang="0">
                <a:pos x="connsiteX40975" y="connsiteY40975"/>
              </a:cxn>
              <a:cxn ang="0">
                <a:pos x="connsiteX40976" y="connsiteY40976"/>
              </a:cxn>
              <a:cxn ang="0">
                <a:pos x="connsiteX40977" y="connsiteY40977"/>
              </a:cxn>
              <a:cxn ang="0">
                <a:pos x="connsiteX40978" y="connsiteY40978"/>
              </a:cxn>
              <a:cxn ang="0">
                <a:pos x="connsiteX40979" y="connsiteY40979"/>
              </a:cxn>
              <a:cxn ang="0">
                <a:pos x="connsiteX40980" y="connsiteY40980"/>
              </a:cxn>
              <a:cxn ang="0">
                <a:pos x="connsiteX40981" y="connsiteY40981"/>
              </a:cxn>
              <a:cxn ang="0">
                <a:pos x="connsiteX40982" y="connsiteY40982"/>
              </a:cxn>
              <a:cxn ang="0">
                <a:pos x="connsiteX40983" y="connsiteY40983"/>
              </a:cxn>
              <a:cxn ang="0">
                <a:pos x="connsiteX40984" y="connsiteY40984"/>
              </a:cxn>
              <a:cxn ang="0">
                <a:pos x="connsiteX40985" y="connsiteY40985"/>
              </a:cxn>
              <a:cxn ang="0">
                <a:pos x="connsiteX40986" y="connsiteY40986"/>
              </a:cxn>
              <a:cxn ang="0">
                <a:pos x="connsiteX40987" y="connsiteY40987"/>
              </a:cxn>
              <a:cxn ang="0">
                <a:pos x="connsiteX40988" y="connsiteY40988"/>
              </a:cxn>
              <a:cxn ang="0">
                <a:pos x="connsiteX40989" y="connsiteY40989"/>
              </a:cxn>
              <a:cxn ang="0">
                <a:pos x="connsiteX40990" y="connsiteY40990"/>
              </a:cxn>
              <a:cxn ang="0">
                <a:pos x="connsiteX40991" y="connsiteY40991"/>
              </a:cxn>
              <a:cxn ang="0">
                <a:pos x="connsiteX40992" y="connsiteY40992"/>
              </a:cxn>
              <a:cxn ang="0">
                <a:pos x="connsiteX40993" y="connsiteY40993"/>
              </a:cxn>
              <a:cxn ang="0">
                <a:pos x="connsiteX40994" y="connsiteY40994"/>
              </a:cxn>
              <a:cxn ang="0">
                <a:pos x="connsiteX40995" y="connsiteY40995"/>
              </a:cxn>
              <a:cxn ang="0">
                <a:pos x="connsiteX40996" y="connsiteY40996"/>
              </a:cxn>
              <a:cxn ang="0">
                <a:pos x="connsiteX40997" y="connsiteY40997"/>
              </a:cxn>
              <a:cxn ang="0">
                <a:pos x="connsiteX40998" y="connsiteY40998"/>
              </a:cxn>
              <a:cxn ang="0">
                <a:pos x="connsiteX40999" y="connsiteY40999"/>
              </a:cxn>
              <a:cxn ang="0">
                <a:pos x="connsiteX41000" y="connsiteY41000"/>
              </a:cxn>
              <a:cxn ang="0">
                <a:pos x="connsiteX41001" y="connsiteY41001"/>
              </a:cxn>
              <a:cxn ang="0">
                <a:pos x="connsiteX41002" y="connsiteY41002"/>
              </a:cxn>
              <a:cxn ang="0">
                <a:pos x="connsiteX41003" y="connsiteY41003"/>
              </a:cxn>
              <a:cxn ang="0">
                <a:pos x="connsiteX41004" y="connsiteY41004"/>
              </a:cxn>
              <a:cxn ang="0">
                <a:pos x="connsiteX41005" y="connsiteY41005"/>
              </a:cxn>
              <a:cxn ang="0">
                <a:pos x="connsiteX41006" y="connsiteY41006"/>
              </a:cxn>
              <a:cxn ang="0">
                <a:pos x="connsiteX41007" y="connsiteY41007"/>
              </a:cxn>
              <a:cxn ang="0">
                <a:pos x="connsiteX41008" y="connsiteY41008"/>
              </a:cxn>
              <a:cxn ang="0">
                <a:pos x="connsiteX41009" y="connsiteY41009"/>
              </a:cxn>
              <a:cxn ang="0">
                <a:pos x="connsiteX41010" y="connsiteY41010"/>
              </a:cxn>
              <a:cxn ang="0">
                <a:pos x="connsiteX41011" y="connsiteY41011"/>
              </a:cxn>
              <a:cxn ang="0">
                <a:pos x="connsiteX41012" y="connsiteY41012"/>
              </a:cxn>
              <a:cxn ang="0">
                <a:pos x="connsiteX41013" y="connsiteY41013"/>
              </a:cxn>
              <a:cxn ang="0">
                <a:pos x="connsiteX41014" y="connsiteY41014"/>
              </a:cxn>
              <a:cxn ang="0">
                <a:pos x="connsiteX41015" y="connsiteY41015"/>
              </a:cxn>
              <a:cxn ang="0">
                <a:pos x="connsiteX41016" y="connsiteY41016"/>
              </a:cxn>
              <a:cxn ang="0">
                <a:pos x="connsiteX41017" y="connsiteY41017"/>
              </a:cxn>
              <a:cxn ang="0">
                <a:pos x="connsiteX41018" y="connsiteY41018"/>
              </a:cxn>
              <a:cxn ang="0">
                <a:pos x="connsiteX41019" y="connsiteY41019"/>
              </a:cxn>
              <a:cxn ang="0">
                <a:pos x="connsiteX41020" y="connsiteY41020"/>
              </a:cxn>
              <a:cxn ang="0">
                <a:pos x="connsiteX41021" y="connsiteY41021"/>
              </a:cxn>
              <a:cxn ang="0">
                <a:pos x="connsiteX41022" y="connsiteY41022"/>
              </a:cxn>
              <a:cxn ang="0">
                <a:pos x="connsiteX41023" y="connsiteY41023"/>
              </a:cxn>
              <a:cxn ang="0">
                <a:pos x="connsiteX41024" y="connsiteY41024"/>
              </a:cxn>
              <a:cxn ang="0">
                <a:pos x="connsiteX41025" y="connsiteY41025"/>
              </a:cxn>
              <a:cxn ang="0">
                <a:pos x="connsiteX41026" y="connsiteY41026"/>
              </a:cxn>
              <a:cxn ang="0">
                <a:pos x="connsiteX41027" y="connsiteY41027"/>
              </a:cxn>
              <a:cxn ang="0">
                <a:pos x="connsiteX41028" y="connsiteY41028"/>
              </a:cxn>
              <a:cxn ang="0">
                <a:pos x="connsiteX41029" y="connsiteY41029"/>
              </a:cxn>
              <a:cxn ang="0">
                <a:pos x="connsiteX41030" y="connsiteY41030"/>
              </a:cxn>
              <a:cxn ang="0">
                <a:pos x="connsiteX41031" y="connsiteY41031"/>
              </a:cxn>
              <a:cxn ang="0">
                <a:pos x="connsiteX41032" y="connsiteY41032"/>
              </a:cxn>
              <a:cxn ang="0">
                <a:pos x="connsiteX41033" y="connsiteY41033"/>
              </a:cxn>
              <a:cxn ang="0">
                <a:pos x="connsiteX41034" y="connsiteY41034"/>
              </a:cxn>
              <a:cxn ang="0">
                <a:pos x="connsiteX41035" y="connsiteY41035"/>
              </a:cxn>
              <a:cxn ang="0">
                <a:pos x="connsiteX41036" y="connsiteY41036"/>
              </a:cxn>
              <a:cxn ang="0">
                <a:pos x="connsiteX41037" y="connsiteY41037"/>
              </a:cxn>
              <a:cxn ang="0">
                <a:pos x="connsiteX41038" y="connsiteY41038"/>
              </a:cxn>
              <a:cxn ang="0">
                <a:pos x="connsiteX41039" y="connsiteY41039"/>
              </a:cxn>
              <a:cxn ang="0">
                <a:pos x="connsiteX41040" y="connsiteY41040"/>
              </a:cxn>
              <a:cxn ang="0">
                <a:pos x="connsiteX41041" y="connsiteY41041"/>
              </a:cxn>
              <a:cxn ang="0">
                <a:pos x="connsiteX41042" y="connsiteY41042"/>
              </a:cxn>
              <a:cxn ang="0">
                <a:pos x="connsiteX41043" y="connsiteY41043"/>
              </a:cxn>
              <a:cxn ang="0">
                <a:pos x="connsiteX41044" y="connsiteY41044"/>
              </a:cxn>
              <a:cxn ang="0">
                <a:pos x="connsiteX41045" y="connsiteY41045"/>
              </a:cxn>
              <a:cxn ang="0">
                <a:pos x="connsiteX41046" y="connsiteY41046"/>
              </a:cxn>
              <a:cxn ang="0">
                <a:pos x="connsiteX41047" y="connsiteY41047"/>
              </a:cxn>
              <a:cxn ang="0">
                <a:pos x="connsiteX41048" y="connsiteY41048"/>
              </a:cxn>
              <a:cxn ang="0">
                <a:pos x="connsiteX41049" y="connsiteY41049"/>
              </a:cxn>
              <a:cxn ang="0">
                <a:pos x="connsiteX41050" y="connsiteY41050"/>
              </a:cxn>
              <a:cxn ang="0">
                <a:pos x="connsiteX41051" y="connsiteY41051"/>
              </a:cxn>
              <a:cxn ang="0">
                <a:pos x="connsiteX41052" y="connsiteY41052"/>
              </a:cxn>
              <a:cxn ang="0">
                <a:pos x="connsiteX41053" y="connsiteY41053"/>
              </a:cxn>
              <a:cxn ang="0">
                <a:pos x="connsiteX41054" y="connsiteY41054"/>
              </a:cxn>
              <a:cxn ang="0">
                <a:pos x="connsiteX41055" y="connsiteY41055"/>
              </a:cxn>
              <a:cxn ang="0">
                <a:pos x="connsiteX41056" y="connsiteY41056"/>
              </a:cxn>
              <a:cxn ang="0">
                <a:pos x="connsiteX41057" y="connsiteY41057"/>
              </a:cxn>
              <a:cxn ang="0">
                <a:pos x="connsiteX41058" y="connsiteY41058"/>
              </a:cxn>
              <a:cxn ang="0">
                <a:pos x="connsiteX41059" y="connsiteY41059"/>
              </a:cxn>
              <a:cxn ang="0">
                <a:pos x="connsiteX41060" y="connsiteY41060"/>
              </a:cxn>
              <a:cxn ang="0">
                <a:pos x="connsiteX41061" y="connsiteY41061"/>
              </a:cxn>
              <a:cxn ang="0">
                <a:pos x="connsiteX41062" y="connsiteY41062"/>
              </a:cxn>
              <a:cxn ang="0">
                <a:pos x="connsiteX41063" y="connsiteY41063"/>
              </a:cxn>
              <a:cxn ang="0">
                <a:pos x="connsiteX41064" y="connsiteY41064"/>
              </a:cxn>
              <a:cxn ang="0">
                <a:pos x="connsiteX41065" y="connsiteY41065"/>
              </a:cxn>
              <a:cxn ang="0">
                <a:pos x="connsiteX41066" y="connsiteY41066"/>
              </a:cxn>
              <a:cxn ang="0">
                <a:pos x="connsiteX41067" y="connsiteY41067"/>
              </a:cxn>
              <a:cxn ang="0">
                <a:pos x="connsiteX41068" y="connsiteY41068"/>
              </a:cxn>
              <a:cxn ang="0">
                <a:pos x="connsiteX41069" y="connsiteY41069"/>
              </a:cxn>
              <a:cxn ang="0">
                <a:pos x="connsiteX41070" y="connsiteY41070"/>
              </a:cxn>
              <a:cxn ang="0">
                <a:pos x="connsiteX41071" y="connsiteY41071"/>
              </a:cxn>
              <a:cxn ang="0">
                <a:pos x="connsiteX41072" y="connsiteY41072"/>
              </a:cxn>
              <a:cxn ang="0">
                <a:pos x="connsiteX41073" y="connsiteY41073"/>
              </a:cxn>
              <a:cxn ang="0">
                <a:pos x="connsiteX41074" y="connsiteY41074"/>
              </a:cxn>
              <a:cxn ang="0">
                <a:pos x="connsiteX41075" y="connsiteY41075"/>
              </a:cxn>
              <a:cxn ang="0">
                <a:pos x="connsiteX41076" y="connsiteY41076"/>
              </a:cxn>
              <a:cxn ang="0">
                <a:pos x="connsiteX41077" y="connsiteY41077"/>
              </a:cxn>
              <a:cxn ang="0">
                <a:pos x="connsiteX41078" y="connsiteY41078"/>
              </a:cxn>
              <a:cxn ang="0">
                <a:pos x="connsiteX41079" y="connsiteY41079"/>
              </a:cxn>
              <a:cxn ang="0">
                <a:pos x="connsiteX41080" y="connsiteY41080"/>
              </a:cxn>
              <a:cxn ang="0">
                <a:pos x="connsiteX41081" y="connsiteY41081"/>
              </a:cxn>
              <a:cxn ang="0">
                <a:pos x="connsiteX41082" y="connsiteY41082"/>
              </a:cxn>
              <a:cxn ang="0">
                <a:pos x="connsiteX41083" y="connsiteY41083"/>
              </a:cxn>
              <a:cxn ang="0">
                <a:pos x="connsiteX41084" y="connsiteY41084"/>
              </a:cxn>
              <a:cxn ang="0">
                <a:pos x="connsiteX41085" y="connsiteY41085"/>
              </a:cxn>
              <a:cxn ang="0">
                <a:pos x="connsiteX41086" y="connsiteY41086"/>
              </a:cxn>
              <a:cxn ang="0">
                <a:pos x="connsiteX41087" y="connsiteY41087"/>
              </a:cxn>
              <a:cxn ang="0">
                <a:pos x="connsiteX41088" y="connsiteY41088"/>
              </a:cxn>
              <a:cxn ang="0">
                <a:pos x="connsiteX41089" y="connsiteY41089"/>
              </a:cxn>
              <a:cxn ang="0">
                <a:pos x="connsiteX41090" y="connsiteY41090"/>
              </a:cxn>
              <a:cxn ang="0">
                <a:pos x="connsiteX41091" y="connsiteY41091"/>
              </a:cxn>
              <a:cxn ang="0">
                <a:pos x="connsiteX41092" y="connsiteY41092"/>
              </a:cxn>
              <a:cxn ang="0">
                <a:pos x="connsiteX41093" y="connsiteY41093"/>
              </a:cxn>
              <a:cxn ang="0">
                <a:pos x="connsiteX41094" y="connsiteY41094"/>
              </a:cxn>
              <a:cxn ang="0">
                <a:pos x="connsiteX41095" y="connsiteY41095"/>
              </a:cxn>
              <a:cxn ang="0">
                <a:pos x="connsiteX41096" y="connsiteY41096"/>
              </a:cxn>
              <a:cxn ang="0">
                <a:pos x="connsiteX41097" y="connsiteY41097"/>
              </a:cxn>
              <a:cxn ang="0">
                <a:pos x="connsiteX41098" y="connsiteY41098"/>
              </a:cxn>
              <a:cxn ang="0">
                <a:pos x="connsiteX41099" y="connsiteY41099"/>
              </a:cxn>
              <a:cxn ang="0">
                <a:pos x="connsiteX41100" y="connsiteY41100"/>
              </a:cxn>
              <a:cxn ang="0">
                <a:pos x="connsiteX41101" y="connsiteY41101"/>
              </a:cxn>
              <a:cxn ang="0">
                <a:pos x="connsiteX41102" y="connsiteY41102"/>
              </a:cxn>
              <a:cxn ang="0">
                <a:pos x="connsiteX41103" y="connsiteY41103"/>
              </a:cxn>
              <a:cxn ang="0">
                <a:pos x="connsiteX41104" y="connsiteY41104"/>
              </a:cxn>
              <a:cxn ang="0">
                <a:pos x="connsiteX41105" y="connsiteY41105"/>
              </a:cxn>
              <a:cxn ang="0">
                <a:pos x="connsiteX41106" y="connsiteY41106"/>
              </a:cxn>
              <a:cxn ang="0">
                <a:pos x="connsiteX41107" y="connsiteY41107"/>
              </a:cxn>
              <a:cxn ang="0">
                <a:pos x="connsiteX41108" y="connsiteY41108"/>
              </a:cxn>
              <a:cxn ang="0">
                <a:pos x="connsiteX41109" y="connsiteY41109"/>
              </a:cxn>
              <a:cxn ang="0">
                <a:pos x="connsiteX41110" y="connsiteY41110"/>
              </a:cxn>
              <a:cxn ang="0">
                <a:pos x="connsiteX41111" y="connsiteY41111"/>
              </a:cxn>
              <a:cxn ang="0">
                <a:pos x="connsiteX41112" y="connsiteY41112"/>
              </a:cxn>
              <a:cxn ang="0">
                <a:pos x="connsiteX41113" y="connsiteY41113"/>
              </a:cxn>
              <a:cxn ang="0">
                <a:pos x="connsiteX41114" y="connsiteY41114"/>
              </a:cxn>
              <a:cxn ang="0">
                <a:pos x="connsiteX41115" y="connsiteY41115"/>
              </a:cxn>
              <a:cxn ang="0">
                <a:pos x="connsiteX41116" y="connsiteY41116"/>
              </a:cxn>
              <a:cxn ang="0">
                <a:pos x="connsiteX41117" y="connsiteY41117"/>
              </a:cxn>
              <a:cxn ang="0">
                <a:pos x="connsiteX41118" y="connsiteY41118"/>
              </a:cxn>
              <a:cxn ang="0">
                <a:pos x="connsiteX41119" y="connsiteY41119"/>
              </a:cxn>
              <a:cxn ang="0">
                <a:pos x="connsiteX41120" y="connsiteY41120"/>
              </a:cxn>
              <a:cxn ang="0">
                <a:pos x="connsiteX41121" y="connsiteY41121"/>
              </a:cxn>
              <a:cxn ang="0">
                <a:pos x="connsiteX41122" y="connsiteY41122"/>
              </a:cxn>
              <a:cxn ang="0">
                <a:pos x="connsiteX41123" y="connsiteY41123"/>
              </a:cxn>
              <a:cxn ang="0">
                <a:pos x="connsiteX41124" y="connsiteY41124"/>
              </a:cxn>
              <a:cxn ang="0">
                <a:pos x="connsiteX41125" y="connsiteY41125"/>
              </a:cxn>
              <a:cxn ang="0">
                <a:pos x="connsiteX41126" y="connsiteY41126"/>
              </a:cxn>
              <a:cxn ang="0">
                <a:pos x="connsiteX41127" y="connsiteY41127"/>
              </a:cxn>
              <a:cxn ang="0">
                <a:pos x="connsiteX41128" y="connsiteY41128"/>
              </a:cxn>
              <a:cxn ang="0">
                <a:pos x="connsiteX41129" y="connsiteY41129"/>
              </a:cxn>
              <a:cxn ang="0">
                <a:pos x="connsiteX41130" y="connsiteY41130"/>
              </a:cxn>
              <a:cxn ang="0">
                <a:pos x="connsiteX41131" y="connsiteY41131"/>
              </a:cxn>
              <a:cxn ang="0">
                <a:pos x="connsiteX41132" y="connsiteY41132"/>
              </a:cxn>
              <a:cxn ang="0">
                <a:pos x="connsiteX41133" y="connsiteY41133"/>
              </a:cxn>
              <a:cxn ang="0">
                <a:pos x="connsiteX41134" y="connsiteY41134"/>
              </a:cxn>
              <a:cxn ang="0">
                <a:pos x="connsiteX41135" y="connsiteY41135"/>
              </a:cxn>
              <a:cxn ang="0">
                <a:pos x="connsiteX41136" y="connsiteY41136"/>
              </a:cxn>
              <a:cxn ang="0">
                <a:pos x="connsiteX41137" y="connsiteY41137"/>
              </a:cxn>
              <a:cxn ang="0">
                <a:pos x="connsiteX41138" y="connsiteY41138"/>
              </a:cxn>
              <a:cxn ang="0">
                <a:pos x="connsiteX41139" y="connsiteY41139"/>
              </a:cxn>
              <a:cxn ang="0">
                <a:pos x="connsiteX41140" y="connsiteY41140"/>
              </a:cxn>
              <a:cxn ang="0">
                <a:pos x="connsiteX41141" y="connsiteY41141"/>
              </a:cxn>
              <a:cxn ang="0">
                <a:pos x="connsiteX41142" y="connsiteY41142"/>
              </a:cxn>
              <a:cxn ang="0">
                <a:pos x="connsiteX41143" y="connsiteY41143"/>
              </a:cxn>
              <a:cxn ang="0">
                <a:pos x="connsiteX41144" y="connsiteY41144"/>
              </a:cxn>
              <a:cxn ang="0">
                <a:pos x="connsiteX41145" y="connsiteY41145"/>
              </a:cxn>
              <a:cxn ang="0">
                <a:pos x="connsiteX41146" y="connsiteY41146"/>
              </a:cxn>
              <a:cxn ang="0">
                <a:pos x="connsiteX41147" y="connsiteY41147"/>
              </a:cxn>
              <a:cxn ang="0">
                <a:pos x="connsiteX41148" y="connsiteY41148"/>
              </a:cxn>
              <a:cxn ang="0">
                <a:pos x="connsiteX41149" y="connsiteY41149"/>
              </a:cxn>
              <a:cxn ang="0">
                <a:pos x="connsiteX41150" y="connsiteY41150"/>
              </a:cxn>
              <a:cxn ang="0">
                <a:pos x="connsiteX41151" y="connsiteY41151"/>
              </a:cxn>
              <a:cxn ang="0">
                <a:pos x="connsiteX41152" y="connsiteY41152"/>
              </a:cxn>
              <a:cxn ang="0">
                <a:pos x="connsiteX41153" y="connsiteY41153"/>
              </a:cxn>
              <a:cxn ang="0">
                <a:pos x="connsiteX41154" y="connsiteY41154"/>
              </a:cxn>
              <a:cxn ang="0">
                <a:pos x="connsiteX41155" y="connsiteY41155"/>
              </a:cxn>
              <a:cxn ang="0">
                <a:pos x="connsiteX41156" y="connsiteY41156"/>
              </a:cxn>
              <a:cxn ang="0">
                <a:pos x="connsiteX41157" y="connsiteY41157"/>
              </a:cxn>
              <a:cxn ang="0">
                <a:pos x="connsiteX41158" y="connsiteY41158"/>
              </a:cxn>
              <a:cxn ang="0">
                <a:pos x="connsiteX41159" y="connsiteY41159"/>
              </a:cxn>
              <a:cxn ang="0">
                <a:pos x="connsiteX41160" y="connsiteY41160"/>
              </a:cxn>
              <a:cxn ang="0">
                <a:pos x="connsiteX41161" y="connsiteY41161"/>
              </a:cxn>
              <a:cxn ang="0">
                <a:pos x="connsiteX41162" y="connsiteY41162"/>
              </a:cxn>
              <a:cxn ang="0">
                <a:pos x="connsiteX41163" y="connsiteY41163"/>
              </a:cxn>
              <a:cxn ang="0">
                <a:pos x="connsiteX41164" y="connsiteY41164"/>
              </a:cxn>
              <a:cxn ang="0">
                <a:pos x="connsiteX41165" y="connsiteY41165"/>
              </a:cxn>
              <a:cxn ang="0">
                <a:pos x="connsiteX41166" y="connsiteY41166"/>
              </a:cxn>
              <a:cxn ang="0">
                <a:pos x="connsiteX41167" y="connsiteY41167"/>
              </a:cxn>
              <a:cxn ang="0">
                <a:pos x="connsiteX41168" y="connsiteY41168"/>
              </a:cxn>
              <a:cxn ang="0">
                <a:pos x="connsiteX41169" y="connsiteY41169"/>
              </a:cxn>
              <a:cxn ang="0">
                <a:pos x="connsiteX41170" y="connsiteY41170"/>
              </a:cxn>
              <a:cxn ang="0">
                <a:pos x="connsiteX41171" y="connsiteY41171"/>
              </a:cxn>
              <a:cxn ang="0">
                <a:pos x="connsiteX41172" y="connsiteY41172"/>
              </a:cxn>
              <a:cxn ang="0">
                <a:pos x="connsiteX41173" y="connsiteY41173"/>
              </a:cxn>
              <a:cxn ang="0">
                <a:pos x="connsiteX41174" y="connsiteY41174"/>
              </a:cxn>
              <a:cxn ang="0">
                <a:pos x="connsiteX41175" y="connsiteY41175"/>
              </a:cxn>
              <a:cxn ang="0">
                <a:pos x="connsiteX41176" y="connsiteY41176"/>
              </a:cxn>
              <a:cxn ang="0">
                <a:pos x="connsiteX41177" y="connsiteY41177"/>
              </a:cxn>
              <a:cxn ang="0">
                <a:pos x="connsiteX41178" y="connsiteY41178"/>
              </a:cxn>
              <a:cxn ang="0">
                <a:pos x="connsiteX41179" y="connsiteY41179"/>
              </a:cxn>
              <a:cxn ang="0">
                <a:pos x="connsiteX41180" y="connsiteY41180"/>
              </a:cxn>
              <a:cxn ang="0">
                <a:pos x="connsiteX41181" y="connsiteY41181"/>
              </a:cxn>
              <a:cxn ang="0">
                <a:pos x="connsiteX41182" y="connsiteY41182"/>
              </a:cxn>
              <a:cxn ang="0">
                <a:pos x="connsiteX41183" y="connsiteY41183"/>
              </a:cxn>
              <a:cxn ang="0">
                <a:pos x="connsiteX41184" y="connsiteY41184"/>
              </a:cxn>
              <a:cxn ang="0">
                <a:pos x="connsiteX41185" y="connsiteY41185"/>
              </a:cxn>
              <a:cxn ang="0">
                <a:pos x="connsiteX41186" y="connsiteY41186"/>
              </a:cxn>
              <a:cxn ang="0">
                <a:pos x="connsiteX41187" y="connsiteY41187"/>
              </a:cxn>
              <a:cxn ang="0">
                <a:pos x="connsiteX41188" y="connsiteY41188"/>
              </a:cxn>
              <a:cxn ang="0">
                <a:pos x="connsiteX41189" y="connsiteY41189"/>
              </a:cxn>
              <a:cxn ang="0">
                <a:pos x="connsiteX41190" y="connsiteY41190"/>
              </a:cxn>
              <a:cxn ang="0">
                <a:pos x="connsiteX41191" y="connsiteY41191"/>
              </a:cxn>
              <a:cxn ang="0">
                <a:pos x="connsiteX41192" y="connsiteY41192"/>
              </a:cxn>
              <a:cxn ang="0">
                <a:pos x="connsiteX41193" y="connsiteY41193"/>
              </a:cxn>
              <a:cxn ang="0">
                <a:pos x="connsiteX41194" y="connsiteY41194"/>
              </a:cxn>
              <a:cxn ang="0">
                <a:pos x="connsiteX41195" y="connsiteY41195"/>
              </a:cxn>
              <a:cxn ang="0">
                <a:pos x="connsiteX41196" y="connsiteY41196"/>
              </a:cxn>
              <a:cxn ang="0">
                <a:pos x="connsiteX41197" y="connsiteY41197"/>
              </a:cxn>
              <a:cxn ang="0">
                <a:pos x="connsiteX41198" y="connsiteY41198"/>
              </a:cxn>
              <a:cxn ang="0">
                <a:pos x="connsiteX41199" y="connsiteY41199"/>
              </a:cxn>
              <a:cxn ang="0">
                <a:pos x="connsiteX41200" y="connsiteY41200"/>
              </a:cxn>
              <a:cxn ang="0">
                <a:pos x="connsiteX41201" y="connsiteY41201"/>
              </a:cxn>
              <a:cxn ang="0">
                <a:pos x="connsiteX41202" y="connsiteY41202"/>
              </a:cxn>
              <a:cxn ang="0">
                <a:pos x="connsiteX41203" y="connsiteY41203"/>
              </a:cxn>
              <a:cxn ang="0">
                <a:pos x="connsiteX41204" y="connsiteY41204"/>
              </a:cxn>
              <a:cxn ang="0">
                <a:pos x="connsiteX41205" y="connsiteY41205"/>
              </a:cxn>
              <a:cxn ang="0">
                <a:pos x="connsiteX41206" y="connsiteY41206"/>
              </a:cxn>
              <a:cxn ang="0">
                <a:pos x="connsiteX41207" y="connsiteY41207"/>
              </a:cxn>
              <a:cxn ang="0">
                <a:pos x="connsiteX41208" y="connsiteY41208"/>
              </a:cxn>
              <a:cxn ang="0">
                <a:pos x="connsiteX41209" y="connsiteY41209"/>
              </a:cxn>
              <a:cxn ang="0">
                <a:pos x="connsiteX41210" y="connsiteY41210"/>
              </a:cxn>
              <a:cxn ang="0">
                <a:pos x="connsiteX41211" y="connsiteY41211"/>
              </a:cxn>
              <a:cxn ang="0">
                <a:pos x="connsiteX41212" y="connsiteY41212"/>
              </a:cxn>
              <a:cxn ang="0">
                <a:pos x="connsiteX41213" y="connsiteY41213"/>
              </a:cxn>
              <a:cxn ang="0">
                <a:pos x="connsiteX41214" y="connsiteY41214"/>
              </a:cxn>
              <a:cxn ang="0">
                <a:pos x="connsiteX41215" y="connsiteY41215"/>
              </a:cxn>
              <a:cxn ang="0">
                <a:pos x="connsiteX41216" y="connsiteY41216"/>
              </a:cxn>
              <a:cxn ang="0">
                <a:pos x="connsiteX41217" y="connsiteY41217"/>
              </a:cxn>
              <a:cxn ang="0">
                <a:pos x="connsiteX41218" y="connsiteY41218"/>
              </a:cxn>
              <a:cxn ang="0">
                <a:pos x="connsiteX41219" y="connsiteY41219"/>
              </a:cxn>
              <a:cxn ang="0">
                <a:pos x="connsiteX41220" y="connsiteY41220"/>
              </a:cxn>
              <a:cxn ang="0">
                <a:pos x="connsiteX41221" y="connsiteY41221"/>
              </a:cxn>
              <a:cxn ang="0">
                <a:pos x="connsiteX41222" y="connsiteY41222"/>
              </a:cxn>
              <a:cxn ang="0">
                <a:pos x="connsiteX41223" y="connsiteY41223"/>
              </a:cxn>
              <a:cxn ang="0">
                <a:pos x="connsiteX41224" y="connsiteY41224"/>
              </a:cxn>
              <a:cxn ang="0">
                <a:pos x="connsiteX41225" y="connsiteY41225"/>
              </a:cxn>
              <a:cxn ang="0">
                <a:pos x="connsiteX41226" y="connsiteY41226"/>
              </a:cxn>
              <a:cxn ang="0">
                <a:pos x="connsiteX41227" y="connsiteY41227"/>
              </a:cxn>
              <a:cxn ang="0">
                <a:pos x="connsiteX41228" y="connsiteY41228"/>
              </a:cxn>
              <a:cxn ang="0">
                <a:pos x="connsiteX41229" y="connsiteY41229"/>
              </a:cxn>
              <a:cxn ang="0">
                <a:pos x="connsiteX41230" y="connsiteY41230"/>
              </a:cxn>
              <a:cxn ang="0">
                <a:pos x="connsiteX41231" y="connsiteY41231"/>
              </a:cxn>
              <a:cxn ang="0">
                <a:pos x="connsiteX41232" y="connsiteY41232"/>
              </a:cxn>
              <a:cxn ang="0">
                <a:pos x="connsiteX41233" y="connsiteY41233"/>
              </a:cxn>
              <a:cxn ang="0">
                <a:pos x="connsiteX41234" y="connsiteY41234"/>
              </a:cxn>
              <a:cxn ang="0">
                <a:pos x="connsiteX41235" y="connsiteY41235"/>
              </a:cxn>
              <a:cxn ang="0">
                <a:pos x="connsiteX41236" y="connsiteY41236"/>
              </a:cxn>
              <a:cxn ang="0">
                <a:pos x="connsiteX41237" y="connsiteY41237"/>
              </a:cxn>
              <a:cxn ang="0">
                <a:pos x="connsiteX41238" y="connsiteY41238"/>
              </a:cxn>
              <a:cxn ang="0">
                <a:pos x="connsiteX41239" y="connsiteY41239"/>
              </a:cxn>
              <a:cxn ang="0">
                <a:pos x="connsiteX41240" y="connsiteY41240"/>
              </a:cxn>
              <a:cxn ang="0">
                <a:pos x="connsiteX41241" y="connsiteY41241"/>
              </a:cxn>
              <a:cxn ang="0">
                <a:pos x="connsiteX41242" y="connsiteY41242"/>
              </a:cxn>
              <a:cxn ang="0">
                <a:pos x="connsiteX41243" y="connsiteY41243"/>
              </a:cxn>
              <a:cxn ang="0">
                <a:pos x="connsiteX41244" y="connsiteY41244"/>
              </a:cxn>
              <a:cxn ang="0">
                <a:pos x="connsiteX41245" y="connsiteY41245"/>
              </a:cxn>
              <a:cxn ang="0">
                <a:pos x="connsiteX41246" y="connsiteY41246"/>
              </a:cxn>
              <a:cxn ang="0">
                <a:pos x="connsiteX41247" y="connsiteY41247"/>
              </a:cxn>
              <a:cxn ang="0">
                <a:pos x="connsiteX41248" y="connsiteY41248"/>
              </a:cxn>
              <a:cxn ang="0">
                <a:pos x="connsiteX41249" y="connsiteY41249"/>
              </a:cxn>
              <a:cxn ang="0">
                <a:pos x="connsiteX41250" y="connsiteY41250"/>
              </a:cxn>
              <a:cxn ang="0">
                <a:pos x="connsiteX41251" y="connsiteY41251"/>
              </a:cxn>
              <a:cxn ang="0">
                <a:pos x="connsiteX41252" y="connsiteY41252"/>
              </a:cxn>
              <a:cxn ang="0">
                <a:pos x="connsiteX41253" y="connsiteY41253"/>
              </a:cxn>
              <a:cxn ang="0">
                <a:pos x="connsiteX41254" y="connsiteY41254"/>
              </a:cxn>
              <a:cxn ang="0">
                <a:pos x="connsiteX41255" y="connsiteY41255"/>
              </a:cxn>
              <a:cxn ang="0">
                <a:pos x="connsiteX41256" y="connsiteY41256"/>
              </a:cxn>
              <a:cxn ang="0">
                <a:pos x="connsiteX41257" y="connsiteY41257"/>
              </a:cxn>
              <a:cxn ang="0">
                <a:pos x="connsiteX41258" y="connsiteY41258"/>
              </a:cxn>
              <a:cxn ang="0">
                <a:pos x="connsiteX41259" y="connsiteY41259"/>
              </a:cxn>
              <a:cxn ang="0">
                <a:pos x="connsiteX41260" y="connsiteY41260"/>
              </a:cxn>
              <a:cxn ang="0">
                <a:pos x="connsiteX41261" y="connsiteY41261"/>
              </a:cxn>
              <a:cxn ang="0">
                <a:pos x="connsiteX41262" y="connsiteY41262"/>
              </a:cxn>
              <a:cxn ang="0">
                <a:pos x="connsiteX41263" y="connsiteY41263"/>
              </a:cxn>
              <a:cxn ang="0">
                <a:pos x="connsiteX41264" y="connsiteY41264"/>
              </a:cxn>
              <a:cxn ang="0">
                <a:pos x="connsiteX41265" y="connsiteY41265"/>
              </a:cxn>
              <a:cxn ang="0">
                <a:pos x="connsiteX41266" y="connsiteY41266"/>
              </a:cxn>
              <a:cxn ang="0">
                <a:pos x="connsiteX41267" y="connsiteY41267"/>
              </a:cxn>
              <a:cxn ang="0">
                <a:pos x="connsiteX41268" y="connsiteY41268"/>
              </a:cxn>
              <a:cxn ang="0">
                <a:pos x="connsiteX41269" y="connsiteY41269"/>
              </a:cxn>
              <a:cxn ang="0">
                <a:pos x="connsiteX41270" y="connsiteY41270"/>
              </a:cxn>
              <a:cxn ang="0">
                <a:pos x="connsiteX41271" y="connsiteY41271"/>
              </a:cxn>
              <a:cxn ang="0">
                <a:pos x="connsiteX41272" y="connsiteY41272"/>
              </a:cxn>
              <a:cxn ang="0">
                <a:pos x="connsiteX41273" y="connsiteY41273"/>
              </a:cxn>
              <a:cxn ang="0">
                <a:pos x="connsiteX41274" y="connsiteY41274"/>
              </a:cxn>
              <a:cxn ang="0">
                <a:pos x="connsiteX41275" y="connsiteY41275"/>
              </a:cxn>
              <a:cxn ang="0">
                <a:pos x="connsiteX41276" y="connsiteY41276"/>
              </a:cxn>
              <a:cxn ang="0">
                <a:pos x="connsiteX41277" y="connsiteY41277"/>
              </a:cxn>
              <a:cxn ang="0">
                <a:pos x="connsiteX41278" y="connsiteY41278"/>
              </a:cxn>
              <a:cxn ang="0">
                <a:pos x="connsiteX41279" y="connsiteY41279"/>
              </a:cxn>
              <a:cxn ang="0">
                <a:pos x="connsiteX41280" y="connsiteY41280"/>
              </a:cxn>
              <a:cxn ang="0">
                <a:pos x="connsiteX41281" y="connsiteY41281"/>
              </a:cxn>
              <a:cxn ang="0">
                <a:pos x="connsiteX41282" y="connsiteY41282"/>
              </a:cxn>
              <a:cxn ang="0">
                <a:pos x="connsiteX41283" y="connsiteY41283"/>
              </a:cxn>
              <a:cxn ang="0">
                <a:pos x="connsiteX41284" y="connsiteY41284"/>
              </a:cxn>
              <a:cxn ang="0">
                <a:pos x="connsiteX41285" y="connsiteY41285"/>
              </a:cxn>
              <a:cxn ang="0">
                <a:pos x="connsiteX41286" y="connsiteY41286"/>
              </a:cxn>
              <a:cxn ang="0">
                <a:pos x="connsiteX41287" y="connsiteY41287"/>
              </a:cxn>
              <a:cxn ang="0">
                <a:pos x="connsiteX41288" y="connsiteY41288"/>
              </a:cxn>
              <a:cxn ang="0">
                <a:pos x="connsiteX41289" y="connsiteY41289"/>
              </a:cxn>
              <a:cxn ang="0">
                <a:pos x="connsiteX41290" y="connsiteY41290"/>
              </a:cxn>
              <a:cxn ang="0">
                <a:pos x="connsiteX41291" y="connsiteY41291"/>
              </a:cxn>
              <a:cxn ang="0">
                <a:pos x="connsiteX41292" y="connsiteY41292"/>
              </a:cxn>
              <a:cxn ang="0">
                <a:pos x="connsiteX41293" y="connsiteY41293"/>
              </a:cxn>
              <a:cxn ang="0">
                <a:pos x="connsiteX41294" y="connsiteY41294"/>
              </a:cxn>
              <a:cxn ang="0">
                <a:pos x="connsiteX41295" y="connsiteY41295"/>
              </a:cxn>
              <a:cxn ang="0">
                <a:pos x="connsiteX41296" y="connsiteY41296"/>
              </a:cxn>
              <a:cxn ang="0">
                <a:pos x="connsiteX41297" y="connsiteY41297"/>
              </a:cxn>
              <a:cxn ang="0">
                <a:pos x="connsiteX41298" y="connsiteY41298"/>
              </a:cxn>
              <a:cxn ang="0">
                <a:pos x="connsiteX41299" y="connsiteY41299"/>
              </a:cxn>
              <a:cxn ang="0">
                <a:pos x="connsiteX41300" y="connsiteY41300"/>
              </a:cxn>
              <a:cxn ang="0">
                <a:pos x="connsiteX41301" y="connsiteY41301"/>
              </a:cxn>
              <a:cxn ang="0">
                <a:pos x="connsiteX41302" y="connsiteY41302"/>
              </a:cxn>
              <a:cxn ang="0">
                <a:pos x="connsiteX41303" y="connsiteY41303"/>
              </a:cxn>
              <a:cxn ang="0">
                <a:pos x="connsiteX41304" y="connsiteY41304"/>
              </a:cxn>
              <a:cxn ang="0">
                <a:pos x="connsiteX41305" y="connsiteY41305"/>
              </a:cxn>
              <a:cxn ang="0">
                <a:pos x="connsiteX41306" y="connsiteY41306"/>
              </a:cxn>
              <a:cxn ang="0">
                <a:pos x="connsiteX41307" y="connsiteY41307"/>
              </a:cxn>
              <a:cxn ang="0">
                <a:pos x="connsiteX41308" y="connsiteY41308"/>
              </a:cxn>
              <a:cxn ang="0">
                <a:pos x="connsiteX41309" y="connsiteY41309"/>
              </a:cxn>
              <a:cxn ang="0">
                <a:pos x="connsiteX41310" y="connsiteY41310"/>
              </a:cxn>
              <a:cxn ang="0">
                <a:pos x="connsiteX41311" y="connsiteY41311"/>
              </a:cxn>
              <a:cxn ang="0">
                <a:pos x="connsiteX41312" y="connsiteY41312"/>
              </a:cxn>
              <a:cxn ang="0">
                <a:pos x="connsiteX41313" y="connsiteY41313"/>
              </a:cxn>
              <a:cxn ang="0">
                <a:pos x="connsiteX41314" y="connsiteY41314"/>
              </a:cxn>
              <a:cxn ang="0">
                <a:pos x="connsiteX41315" y="connsiteY41315"/>
              </a:cxn>
              <a:cxn ang="0">
                <a:pos x="connsiteX41316" y="connsiteY41316"/>
              </a:cxn>
              <a:cxn ang="0">
                <a:pos x="connsiteX41317" y="connsiteY41317"/>
              </a:cxn>
              <a:cxn ang="0">
                <a:pos x="connsiteX41318" y="connsiteY41318"/>
              </a:cxn>
              <a:cxn ang="0">
                <a:pos x="connsiteX41319" y="connsiteY41319"/>
              </a:cxn>
              <a:cxn ang="0">
                <a:pos x="connsiteX41320" y="connsiteY41320"/>
              </a:cxn>
              <a:cxn ang="0">
                <a:pos x="connsiteX41321" y="connsiteY41321"/>
              </a:cxn>
              <a:cxn ang="0">
                <a:pos x="connsiteX41322" y="connsiteY41322"/>
              </a:cxn>
              <a:cxn ang="0">
                <a:pos x="connsiteX41323" y="connsiteY41323"/>
              </a:cxn>
              <a:cxn ang="0">
                <a:pos x="connsiteX41324" y="connsiteY41324"/>
              </a:cxn>
              <a:cxn ang="0">
                <a:pos x="connsiteX41325" y="connsiteY41325"/>
              </a:cxn>
              <a:cxn ang="0">
                <a:pos x="connsiteX41326" y="connsiteY41326"/>
              </a:cxn>
              <a:cxn ang="0">
                <a:pos x="connsiteX41327" y="connsiteY41327"/>
              </a:cxn>
              <a:cxn ang="0">
                <a:pos x="connsiteX41328" y="connsiteY41328"/>
              </a:cxn>
              <a:cxn ang="0">
                <a:pos x="connsiteX41329" y="connsiteY41329"/>
              </a:cxn>
              <a:cxn ang="0">
                <a:pos x="connsiteX41330" y="connsiteY41330"/>
              </a:cxn>
              <a:cxn ang="0">
                <a:pos x="connsiteX41331" y="connsiteY41331"/>
              </a:cxn>
              <a:cxn ang="0">
                <a:pos x="connsiteX41332" y="connsiteY41332"/>
              </a:cxn>
              <a:cxn ang="0">
                <a:pos x="connsiteX41333" y="connsiteY41333"/>
              </a:cxn>
              <a:cxn ang="0">
                <a:pos x="connsiteX41334" y="connsiteY41334"/>
              </a:cxn>
              <a:cxn ang="0">
                <a:pos x="connsiteX41335" y="connsiteY41335"/>
              </a:cxn>
              <a:cxn ang="0">
                <a:pos x="connsiteX41336" y="connsiteY41336"/>
              </a:cxn>
              <a:cxn ang="0">
                <a:pos x="connsiteX41337" y="connsiteY41337"/>
              </a:cxn>
              <a:cxn ang="0">
                <a:pos x="connsiteX41338" y="connsiteY41338"/>
              </a:cxn>
              <a:cxn ang="0">
                <a:pos x="connsiteX41339" y="connsiteY41339"/>
              </a:cxn>
              <a:cxn ang="0">
                <a:pos x="connsiteX41340" y="connsiteY41340"/>
              </a:cxn>
              <a:cxn ang="0">
                <a:pos x="connsiteX41341" y="connsiteY41341"/>
              </a:cxn>
              <a:cxn ang="0">
                <a:pos x="connsiteX41342" y="connsiteY41342"/>
              </a:cxn>
              <a:cxn ang="0">
                <a:pos x="connsiteX41343" y="connsiteY41343"/>
              </a:cxn>
              <a:cxn ang="0">
                <a:pos x="connsiteX41344" y="connsiteY41344"/>
              </a:cxn>
              <a:cxn ang="0">
                <a:pos x="connsiteX41345" y="connsiteY41345"/>
              </a:cxn>
              <a:cxn ang="0">
                <a:pos x="connsiteX41346" y="connsiteY41346"/>
              </a:cxn>
              <a:cxn ang="0">
                <a:pos x="connsiteX41347" y="connsiteY41347"/>
              </a:cxn>
              <a:cxn ang="0">
                <a:pos x="connsiteX41348" y="connsiteY41348"/>
              </a:cxn>
              <a:cxn ang="0">
                <a:pos x="connsiteX41349" y="connsiteY41349"/>
              </a:cxn>
              <a:cxn ang="0">
                <a:pos x="connsiteX41350" y="connsiteY41350"/>
              </a:cxn>
              <a:cxn ang="0">
                <a:pos x="connsiteX41351" y="connsiteY41351"/>
              </a:cxn>
              <a:cxn ang="0">
                <a:pos x="connsiteX41352" y="connsiteY41352"/>
              </a:cxn>
              <a:cxn ang="0">
                <a:pos x="connsiteX41353" y="connsiteY41353"/>
              </a:cxn>
              <a:cxn ang="0">
                <a:pos x="connsiteX41354" y="connsiteY41354"/>
              </a:cxn>
              <a:cxn ang="0">
                <a:pos x="connsiteX41355" y="connsiteY41355"/>
              </a:cxn>
              <a:cxn ang="0">
                <a:pos x="connsiteX41356" y="connsiteY41356"/>
              </a:cxn>
              <a:cxn ang="0">
                <a:pos x="connsiteX41357" y="connsiteY41357"/>
              </a:cxn>
              <a:cxn ang="0">
                <a:pos x="connsiteX41358" y="connsiteY41358"/>
              </a:cxn>
              <a:cxn ang="0">
                <a:pos x="connsiteX41359" y="connsiteY41359"/>
              </a:cxn>
              <a:cxn ang="0">
                <a:pos x="connsiteX41360" y="connsiteY41360"/>
              </a:cxn>
              <a:cxn ang="0">
                <a:pos x="connsiteX41361" y="connsiteY41361"/>
              </a:cxn>
              <a:cxn ang="0">
                <a:pos x="connsiteX41362" y="connsiteY41362"/>
              </a:cxn>
              <a:cxn ang="0">
                <a:pos x="connsiteX41363" y="connsiteY41363"/>
              </a:cxn>
              <a:cxn ang="0">
                <a:pos x="connsiteX41364" y="connsiteY41364"/>
              </a:cxn>
              <a:cxn ang="0">
                <a:pos x="connsiteX41365" y="connsiteY41365"/>
              </a:cxn>
              <a:cxn ang="0">
                <a:pos x="connsiteX41366" y="connsiteY41366"/>
              </a:cxn>
              <a:cxn ang="0">
                <a:pos x="connsiteX41367" y="connsiteY41367"/>
              </a:cxn>
              <a:cxn ang="0">
                <a:pos x="connsiteX41368" y="connsiteY41368"/>
              </a:cxn>
              <a:cxn ang="0">
                <a:pos x="connsiteX41369" y="connsiteY41369"/>
              </a:cxn>
              <a:cxn ang="0">
                <a:pos x="connsiteX41370" y="connsiteY41370"/>
              </a:cxn>
              <a:cxn ang="0">
                <a:pos x="connsiteX41371" y="connsiteY41371"/>
              </a:cxn>
              <a:cxn ang="0">
                <a:pos x="connsiteX41372" y="connsiteY41372"/>
              </a:cxn>
              <a:cxn ang="0">
                <a:pos x="connsiteX41373" y="connsiteY41373"/>
              </a:cxn>
              <a:cxn ang="0">
                <a:pos x="connsiteX41374" y="connsiteY41374"/>
              </a:cxn>
              <a:cxn ang="0">
                <a:pos x="connsiteX41375" y="connsiteY41375"/>
              </a:cxn>
              <a:cxn ang="0">
                <a:pos x="connsiteX41376" y="connsiteY41376"/>
              </a:cxn>
              <a:cxn ang="0">
                <a:pos x="connsiteX41377" y="connsiteY41377"/>
              </a:cxn>
              <a:cxn ang="0">
                <a:pos x="connsiteX41378" y="connsiteY41378"/>
              </a:cxn>
              <a:cxn ang="0">
                <a:pos x="connsiteX41379" y="connsiteY41379"/>
              </a:cxn>
              <a:cxn ang="0">
                <a:pos x="connsiteX41380" y="connsiteY41380"/>
              </a:cxn>
              <a:cxn ang="0">
                <a:pos x="connsiteX41381" y="connsiteY41381"/>
              </a:cxn>
              <a:cxn ang="0">
                <a:pos x="connsiteX41382" y="connsiteY41382"/>
              </a:cxn>
              <a:cxn ang="0">
                <a:pos x="connsiteX41383" y="connsiteY41383"/>
              </a:cxn>
              <a:cxn ang="0">
                <a:pos x="connsiteX41384" y="connsiteY41384"/>
              </a:cxn>
              <a:cxn ang="0">
                <a:pos x="connsiteX41385" y="connsiteY41385"/>
              </a:cxn>
              <a:cxn ang="0">
                <a:pos x="connsiteX41386" y="connsiteY41386"/>
              </a:cxn>
              <a:cxn ang="0">
                <a:pos x="connsiteX41387" y="connsiteY41387"/>
              </a:cxn>
              <a:cxn ang="0">
                <a:pos x="connsiteX41388" y="connsiteY41388"/>
              </a:cxn>
              <a:cxn ang="0">
                <a:pos x="connsiteX41389" y="connsiteY41389"/>
              </a:cxn>
              <a:cxn ang="0">
                <a:pos x="connsiteX41390" y="connsiteY41390"/>
              </a:cxn>
              <a:cxn ang="0">
                <a:pos x="connsiteX41391" y="connsiteY41391"/>
              </a:cxn>
              <a:cxn ang="0">
                <a:pos x="connsiteX41392" y="connsiteY41392"/>
              </a:cxn>
              <a:cxn ang="0">
                <a:pos x="connsiteX41393" y="connsiteY41393"/>
              </a:cxn>
              <a:cxn ang="0">
                <a:pos x="connsiteX41394" y="connsiteY41394"/>
              </a:cxn>
              <a:cxn ang="0">
                <a:pos x="connsiteX41395" y="connsiteY41395"/>
              </a:cxn>
              <a:cxn ang="0">
                <a:pos x="connsiteX41396" y="connsiteY41396"/>
              </a:cxn>
              <a:cxn ang="0">
                <a:pos x="connsiteX41397" y="connsiteY41397"/>
              </a:cxn>
              <a:cxn ang="0">
                <a:pos x="connsiteX41398" y="connsiteY41398"/>
              </a:cxn>
              <a:cxn ang="0">
                <a:pos x="connsiteX41399" y="connsiteY41399"/>
              </a:cxn>
              <a:cxn ang="0">
                <a:pos x="connsiteX41400" y="connsiteY41400"/>
              </a:cxn>
              <a:cxn ang="0">
                <a:pos x="connsiteX41401" y="connsiteY41401"/>
              </a:cxn>
              <a:cxn ang="0">
                <a:pos x="connsiteX41402" y="connsiteY41402"/>
              </a:cxn>
              <a:cxn ang="0">
                <a:pos x="connsiteX41403" y="connsiteY41403"/>
              </a:cxn>
              <a:cxn ang="0">
                <a:pos x="connsiteX41404" y="connsiteY41404"/>
              </a:cxn>
              <a:cxn ang="0">
                <a:pos x="connsiteX41405" y="connsiteY41405"/>
              </a:cxn>
              <a:cxn ang="0">
                <a:pos x="connsiteX41406" y="connsiteY41406"/>
              </a:cxn>
              <a:cxn ang="0">
                <a:pos x="connsiteX41407" y="connsiteY41407"/>
              </a:cxn>
              <a:cxn ang="0">
                <a:pos x="connsiteX41408" y="connsiteY41408"/>
              </a:cxn>
              <a:cxn ang="0">
                <a:pos x="connsiteX41409" y="connsiteY41409"/>
              </a:cxn>
              <a:cxn ang="0">
                <a:pos x="connsiteX41410" y="connsiteY41410"/>
              </a:cxn>
              <a:cxn ang="0">
                <a:pos x="connsiteX41411" y="connsiteY41411"/>
              </a:cxn>
              <a:cxn ang="0">
                <a:pos x="connsiteX41412" y="connsiteY41412"/>
              </a:cxn>
              <a:cxn ang="0">
                <a:pos x="connsiteX41413" y="connsiteY41413"/>
              </a:cxn>
              <a:cxn ang="0">
                <a:pos x="connsiteX41414" y="connsiteY41414"/>
              </a:cxn>
              <a:cxn ang="0">
                <a:pos x="connsiteX41415" y="connsiteY41415"/>
              </a:cxn>
              <a:cxn ang="0">
                <a:pos x="connsiteX41416" y="connsiteY41416"/>
              </a:cxn>
              <a:cxn ang="0">
                <a:pos x="connsiteX41417" y="connsiteY41417"/>
              </a:cxn>
              <a:cxn ang="0">
                <a:pos x="connsiteX41418" y="connsiteY41418"/>
              </a:cxn>
              <a:cxn ang="0">
                <a:pos x="connsiteX41419" y="connsiteY41419"/>
              </a:cxn>
              <a:cxn ang="0">
                <a:pos x="connsiteX41420" y="connsiteY41420"/>
              </a:cxn>
              <a:cxn ang="0">
                <a:pos x="connsiteX41421" y="connsiteY41421"/>
              </a:cxn>
              <a:cxn ang="0">
                <a:pos x="connsiteX41422" y="connsiteY41422"/>
              </a:cxn>
              <a:cxn ang="0">
                <a:pos x="connsiteX41423" y="connsiteY41423"/>
              </a:cxn>
              <a:cxn ang="0">
                <a:pos x="connsiteX41424" y="connsiteY41424"/>
              </a:cxn>
              <a:cxn ang="0">
                <a:pos x="connsiteX41425" y="connsiteY41425"/>
              </a:cxn>
              <a:cxn ang="0">
                <a:pos x="connsiteX41426" y="connsiteY41426"/>
              </a:cxn>
              <a:cxn ang="0">
                <a:pos x="connsiteX41427" y="connsiteY41427"/>
              </a:cxn>
              <a:cxn ang="0">
                <a:pos x="connsiteX41428" y="connsiteY41428"/>
              </a:cxn>
              <a:cxn ang="0">
                <a:pos x="connsiteX41429" y="connsiteY41429"/>
              </a:cxn>
              <a:cxn ang="0">
                <a:pos x="connsiteX41430" y="connsiteY41430"/>
              </a:cxn>
              <a:cxn ang="0">
                <a:pos x="connsiteX41431" y="connsiteY41431"/>
              </a:cxn>
              <a:cxn ang="0">
                <a:pos x="connsiteX41432" y="connsiteY41432"/>
              </a:cxn>
              <a:cxn ang="0">
                <a:pos x="connsiteX41433" y="connsiteY41433"/>
              </a:cxn>
              <a:cxn ang="0">
                <a:pos x="connsiteX41434" y="connsiteY41434"/>
              </a:cxn>
              <a:cxn ang="0">
                <a:pos x="connsiteX41435" y="connsiteY41435"/>
              </a:cxn>
              <a:cxn ang="0">
                <a:pos x="connsiteX41436" y="connsiteY41436"/>
              </a:cxn>
              <a:cxn ang="0">
                <a:pos x="connsiteX41437" y="connsiteY41437"/>
              </a:cxn>
              <a:cxn ang="0">
                <a:pos x="connsiteX41438" y="connsiteY41438"/>
              </a:cxn>
              <a:cxn ang="0">
                <a:pos x="connsiteX41439" y="connsiteY41439"/>
              </a:cxn>
              <a:cxn ang="0">
                <a:pos x="connsiteX41440" y="connsiteY41440"/>
              </a:cxn>
              <a:cxn ang="0">
                <a:pos x="connsiteX41441" y="connsiteY41441"/>
              </a:cxn>
              <a:cxn ang="0">
                <a:pos x="connsiteX41442" y="connsiteY41442"/>
              </a:cxn>
              <a:cxn ang="0">
                <a:pos x="connsiteX41443" y="connsiteY41443"/>
              </a:cxn>
              <a:cxn ang="0">
                <a:pos x="connsiteX41444" y="connsiteY41444"/>
              </a:cxn>
              <a:cxn ang="0">
                <a:pos x="connsiteX41445" y="connsiteY41445"/>
              </a:cxn>
              <a:cxn ang="0">
                <a:pos x="connsiteX41446" y="connsiteY41446"/>
              </a:cxn>
              <a:cxn ang="0">
                <a:pos x="connsiteX41447" y="connsiteY41447"/>
              </a:cxn>
              <a:cxn ang="0">
                <a:pos x="connsiteX41448" y="connsiteY41448"/>
              </a:cxn>
              <a:cxn ang="0">
                <a:pos x="connsiteX41449" y="connsiteY41449"/>
              </a:cxn>
              <a:cxn ang="0">
                <a:pos x="connsiteX41450" y="connsiteY41450"/>
              </a:cxn>
              <a:cxn ang="0">
                <a:pos x="connsiteX41451" y="connsiteY41451"/>
              </a:cxn>
              <a:cxn ang="0">
                <a:pos x="connsiteX41452" y="connsiteY41452"/>
              </a:cxn>
              <a:cxn ang="0">
                <a:pos x="connsiteX41453" y="connsiteY41453"/>
              </a:cxn>
              <a:cxn ang="0">
                <a:pos x="connsiteX41454" y="connsiteY41454"/>
              </a:cxn>
              <a:cxn ang="0">
                <a:pos x="connsiteX41455" y="connsiteY41455"/>
              </a:cxn>
              <a:cxn ang="0">
                <a:pos x="connsiteX41456" y="connsiteY41456"/>
              </a:cxn>
              <a:cxn ang="0">
                <a:pos x="connsiteX41457" y="connsiteY41457"/>
              </a:cxn>
              <a:cxn ang="0">
                <a:pos x="connsiteX41458" y="connsiteY41458"/>
              </a:cxn>
              <a:cxn ang="0">
                <a:pos x="connsiteX41459" y="connsiteY41459"/>
              </a:cxn>
              <a:cxn ang="0">
                <a:pos x="connsiteX41460" y="connsiteY41460"/>
              </a:cxn>
              <a:cxn ang="0">
                <a:pos x="connsiteX41461" y="connsiteY41461"/>
              </a:cxn>
              <a:cxn ang="0">
                <a:pos x="connsiteX41462" y="connsiteY41462"/>
              </a:cxn>
              <a:cxn ang="0">
                <a:pos x="connsiteX41463" y="connsiteY41463"/>
              </a:cxn>
              <a:cxn ang="0">
                <a:pos x="connsiteX41464" y="connsiteY41464"/>
              </a:cxn>
              <a:cxn ang="0">
                <a:pos x="connsiteX41465" y="connsiteY41465"/>
              </a:cxn>
              <a:cxn ang="0">
                <a:pos x="connsiteX41466" y="connsiteY41466"/>
              </a:cxn>
              <a:cxn ang="0">
                <a:pos x="connsiteX41467" y="connsiteY41467"/>
              </a:cxn>
              <a:cxn ang="0">
                <a:pos x="connsiteX41468" y="connsiteY41468"/>
              </a:cxn>
              <a:cxn ang="0">
                <a:pos x="connsiteX41469" y="connsiteY41469"/>
              </a:cxn>
              <a:cxn ang="0">
                <a:pos x="connsiteX41470" y="connsiteY41470"/>
              </a:cxn>
              <a:cxn ang="0">
                <a:pos x="connsiteX41471" y="connsiteY41471"/>
              </a:cxn>
              <a:cxn ang="0">
                <a:pos x="connsiteX41472" y="connsiteY41472"/>
              </a:cxn>
              <a:cxn ang="0">
                <a:pos x="connsiteX41473" y="connsiteY41473"/>
              </a:cxn>
              <a:cxn ang="0">
                <a:pos x="connsiteX41474" y="connsiteY41474"/>
              </a:cxn>
              <a:cxn ang="0">
                <a:pos x="connsiteX41475" y="connsiteY41475"/>
              </a:cxn>
              <a:cxn ang="0">
                <a:pos x="connsiteX41476" y="connsiteY41476"/>
              </a:cxn>
              <a:cxn ang="0">
                <a:pos x="connsiteX41477" y="connsiteY41477"/>
              </a:cxn>
              <a:cxn ang="0">
                <a:pos x="connsiteX41478" y="connsiteY41478"/>
              </a:cxn>
              <a:cxn ang="0">
                <a:pos x="connsiteX41479" y="connsiteY41479"/>
              </a:cxn>
              <a:cxn ang="0">
                <a:pos x="connsiteX41480" y="connsiteY41480"/>
              </a:cxn>
              <a:cxn ang="0">
                <a:pos x="connsiteX41481" y="connsiteY41481"/>
              </a:cxn>
              <a:cxn ang="0">
                <a:pos x="connsiteX41482" y="connsiteY41482"/>
              </a:cxn>
              <a:cxn ang="0">
                <a:pos x="connsiteX41483" y="connsiteY41483"/>
              </a:cxn>
              <a:cxn ang="0">
                <a:pos x="connsiteX41484" y="connsiteY41484"/>
              </a:cxn>
              <a:cxn ang="0">
                <a:pos x="connsiteX41485" y="connsiteY41485"/>
              </a:cxn>
              <a:cxn ang="0">
                <a:pos x="connsiteX41486" y="connsiteY41486"/>
              </a:cxn>
              <a:cxn ang="0">
                <a:pos x="connsiteX41487" y="connsiteY41487"/>
              </a:cxn>
              <a:cxn ang="0">
                <a:pos x="connsiteX41488" y="connsiteY41488"/>
              </a:cxn>
              <a:cxn ang="0">
                <a:pos x="connsiteX41489" y="connsiteY41489"/>
              </a:cxn>
              <a:cxn ang="0">
                <a:pos x="connsiteX41490" y="connsiteY41490"/>
              </a:cxn>
              <a:cxn ang="0">
                <a:pos x="connsiteX41491" y="connsiteY41491"/>
              </a:cxn>
              <a:cxn ang="0">
                <a:pos x="connsiteX41492" y="connsiteY41492"/>
              </a:cxn>
              <a:cxn ang="0">
                <a:pos x="connsiteX41493" y="connsiteY41493"/>
              </a:cxn>
              <a:cxn ang="0">
                <a:pos x="connsiteX41494" y="connsiteY41494"/>
              </a:cxn>
              <a:cxn ang="0">
                <a:pos x="connsiteX41495" y="connsiteY41495"/>
              </a:cxn>
              <a:cxn ang="0">
                <a:pos x="connsiteX41496" y="connsiteY41496"/>
              </a:cxn>
              <a:cxn ang="0">
                <a:pos x="connsiteX41497" y="connsiteY41497"/>
              </a:cxn>
              <a:cxn ang="0">
                <a:pos x="connsiteX41498" y="connsiteY41498"/>
              </a:cxn>
              <a:cxn ang="0">
                <a:pos x="connsiteX41499" y="connsiteY41499"/>
              </a:cxn>
              <a:cxn ang="0">
                <a:pos x="connsiteX41500" y="connsiteY41500"/>
              </a:cxn>
              <a:cxn ang="0">
                <a:pos x="connsiteX41501" y="connsiteY41501"/>
              </a:cxn>
              <a:cxn ang="0">
                <a:pos x="connsiteX41502" y="connsiteY41502"/>
              </a:cxn>
              <a:cxn ang="0">
                <a:pos x="connsiteX41503" y="connsiteY41503"/>
              </a:cxn>
              <a:cxn ang="0">
                <a:pos x="connsiteX41504" y="connsiteY41504"/>
              </a:cxn>
              <a:cxn ang="0">
                <a:pos x="connsiteX41505" y="connsiteY41505"/>
              </a:cxn>
              <a:cxn ang="0">
                <a:pos x="connsiteX41506" y="connsiteY41506"/>
              </a:cxn>
              <a:cxn ang="0">
                <a:pos x="connsiteX41507" y="connsiteY41507"/>
              </a:cxn>
              <a:cxn ang="0">
                <a:pos x="connsiteX41508" y="connsiteY41508"/>
              </a:cxn>
              <a:cxn ang="0">
                <a:pos x="connsiteX41509" y="connsiteY41509"/>
              </a:cxn>
              <a:cxn ang="0">
                <a:pos x="connsiteX41510" y="connsiteY41510"/>
              </a:cxn>
              <a:cxn ang="0">
                <a:pos x="connsiteX41511" y="connsiteY41511"/>
              </a:cxn>
              <a:cxn ang="0">
                <a:pos x="connsiteX41512" y="connsiteY41512"/>
              </a:cxn>
              <a:cxn ang="0">
                <a:pos x="connsiteX41513" y="connsiteY41513"/>
              </a:cxn>
              <a:cxn ang="0">
                <a:pos x="connsiteX41514" y="connsiteY41514"/>
              </a:cxn>
              <a:cxn ang="0">
                <a:pos x="connsiteX41515" y="connsiteY41515"/>
              </a:cxn>
              <a:cxn ang="0">
                <a:pos x="connsiteX41516" y="connsiteY41516"/>
              </a:cxn>
              <a:cxn ang="0">
                <a:pos x="connsiteX41517" y="connsiteY41517"/>
              </a:cxn>
              <a:cxn ang="0">
                <a:pos x="connsiteX41518" y="connsiteY41518"/>
              </a:cxn>
              <a:cxn ang="0">
                <a:pos x="connsiteX41519" y="connsiteY41519"/>
              </a:cxn>
              <a:cxn ang="0">
                <a:pos x="connsiteX41520" y="connsiteY41520"/>
              </a:cxn>
              <a:cxn ang="0">
                <a:pos x="connsiteX41521" y="connsiteY41521"/>
              </a:cxn>
              <a:cxn ang="0">
                <a:pos x="connsiteX41522" y="connsiteY41522"/>
              </a:cxn>
              <a:cxn ang="0">
                <a:pos x="connsiteX41523" y="connsiteY41523"/>
              </a:cxn>
              <a:cxn ang="0">
                <a:pos x="connsiteX41524" y="connsiteY41524"/>
              </a:cxn>
              <a:cxn ang="0">
                <a:pos x="connsiteX41525" y="connsiteY41525"/>
              </a:cxn>
              <a:cxn ang="0">
                <a:pos x="connsiteX41526" y="connsiteY41526"/>
              </a:cxn>
              <a:cxn ang="0">
                <a:pos x="connsiteX41527" y="connsiteY41527"/>
              </a:cxn>
              <a:cxn ang="0">
                <a:pos x="connsiteX41528" y="connsiteY41528"/>
              </a:cxn>
              <a:cxn ang="0">
                <a:pos x="connsiteX41529" y="connsiteY41529"/>
              </a:cxn>
              <a:cxn ang="0">
                <a:pos x="connsiteX41530" y="connsiteY41530"/>
              </a:cxn>
              <a:cxn ang="0">
                <a:pos x="connsiteX41531" y="connsiteY41531"/>
              </a:cxn>
              <a:cxn ang="0">
                <a:pos x="connsiteX41532" y="connsiteY41532"/>
              </a:cxn>
              <a:cxn ang="0">
                <a:pos x="connsiteX41533" y="connsiteY41533"/>
              </a:cxn>
              <a:cxn ang="0">
                <a:pos x="connsiteX41534" y="connsiteY41534"/>
              </a:cxn>
              <a:cxn ang="0">
                <a:pos x="connsiteX41535" y="connsiteY41535"/>
              </a:cxn>
              <a:cxn ang="0">
                <a:pos x="connsiteX41536" y="connsiteY41536"/>
              </a:cxn>
              <a:cxn ang="0">
                <a:pos x="connsiteX41537" y="connsiteY41537"/>
              </a:cxn>
              <a:cxn ang="0">
                <a:pos x="connsiteX41538" y="connsiteY41538"/>
              </a:cxn>
              <a:cxn ang="0">
                <a:pos x="connsiteX41539" y="connsiteY41539"/>
              </a:cxn>
              <a:cxn ang="0">
                <a:pos x="connsiteX41540" y="connsiteY41540"/>
              </a:cxn>
              <a:cxn ang="0">
                <a:pos x="connsiteX41541" y="connsiteY41541"/>
              </a:cxn>
              <a:cxn ang="0">
                <a:pos x="connsiteX41542" y="connsiteY41542"/>
              </a:cxn>
              <a:cxn ang="0">
                <a:pos x="connsiteX41543" y="connsiteY41543"/>
              </a:cxn>
              <a:cxn ang="0">
                <a:pos x="connsiteX41544" y="connsiteY41544"/>
              </a:cxn>
              <a:cxn ang="0">
                <a:pos x="connsiteX41545" y="connsiteY41545"/>
              </a:cxn>
              <a:cxn ang="0">
                <a:pos x="connsiteX41546" y="connsiteY41546"/>
              </a:cxn>
              <a:cxn ang="0">
                <a:pos x="connsiteX41547" y="connsiteY41547"/>
              </a:cxn>
              <a:cxn ang="0">
                <a:pos x="connsiteX41548" y="connsiteY41548"/>
              </a:cxn>
              <a:cxn ang="0">
                <a:pos x="connsiteX41549" y="connsiteY41549"/>
              </a:cxn>
              <a:cxn ang="0">
                <a:pos x="connsiteX41550" y="connsiteY41550"/>
              </a:cxn>
              <a:cxn ang="0">
                <a:pos x="connsiteX41551" y="connsiteY41551"/>
              </a:cxn>
              <a:cxn ang="0">
                <a:pos x="connsiteX41552" y="connsiteY41552"/>
              </a:cxn>
              <a:cxn ang="0">
                <a:pos x="connsiteX41553" y="connsiteY41553"/>
              </a:cxn>
              <a:cxn ang="0">
                <a:pos x="connsiteX41554" y="connsiteY41554"/>
              </a:cxn>
              <a:cxn ang="0">
                <a:pos x="connsiteX41555" y="connsiteY41555"/>
              </a:cxn>
              <a:cxn ang="0">
                <a:pos x="connsiteX41556" y="connsiteY41556"/>
              </a:cxn>
              <a:cxn ang="0">
                <a:pos x="connsiteX41557" y="connsiteY41557"/>
              </a:cxn>
              <a:cxn ang="0">
                <a:pos x="connsiteX41558" y="connsiteY41558"/>
              </a:cxn>
              <a:cxn ang="0">
                <a:pos x="connsiteX41559" y="connsiteY41559"/>
              </a:cxn>
              <a:cxn ang="0">
                <a:pos x="connsiteX41560" y="connsiteY41560"/>
              </a:cxn>
              <a:cxn ang="0">
                <a:pos x="connsiteX41561" y="connsiteY41561"/>
              </a:cxn>
              <a:cxn ang="0">
                <a:pos x="connsiteX41562" y="connsiteY41562"/>
              </a:cxn>
              <a:cxn ang="0">
                <a:pos x="connsiteX41563" y="connsiteY41563"/>
              </a:cxn>
              <a:cxn ang="0">
                <a:pos x="connsiteX41564" y="connsiteY41564"/>
              </a:cxn>
              <a:cxn ang="0">
                <a:pos x="connsiteX41565" y="connsiteY41565"/>
              </a:cxn>
              <a:cxn ang="0">
                <a:pos x="connsiteX41566" y="connsiteY41566"/>
              </a:cxn>
              <a:cxn ang="0">
                <a:pos x="connsiteX41567" y="connsiteY41567"/>
              </a:cxn>
              <a:cxn ang="0">
                <a:pos x="connsiteX41568" y="connsiteY41568"/>
              </a:cxn>
              <a:cxn ang="0">
                <a:pos x="connsiteX41569" y="connsiteY41569"/>
              </a:cxn>
              <a:cxn ang="0">
                <a:pos x="connsiteX41570" y="connsiteY41570"/>
              </a:cxn>
              <a:cxn ang="0">
                <a:pos x="connsiteX41571" y="connsiteY41571"/>
              </a:cxn>
              <a:cxn ang="0">
                <a:pos x="connsiteX41572" y="connsiteY41572"/>
              </a:cxn>
              <a:cxn ang="0">
                <a:pos x="connsiteX41573" y="connsiteY41573"/>
              </a:cxn>
              <a:cxn ang="0">
                <a:pos x="connsiteX41574" y="connsiteY41574"/>
              </a:cxn>
              <a:cxn ang="0">
                <a:pos x="connsiteX41575" y="connsiteY41575"/>
              </a:cxn>
              <a:cxn ang="0">
                <a:pos x="connsiteX41576" y="connsiteY41576"/>
              </a:cxn>
              <a:cxn ang="0">
                <a:pos x="connsiteX41577" y="connsiteY41577"/>
              </a:cxn>
              <a:cxn ang="0">
                <a:pos x="connsiteX41578" y="connsiteY41578"/>
              </a:cxn>
              <a:cxn ang="0">
                <a:pos x="connsiteX41579" y="connsiteY41579"/>
              </a:cxn>
              <a:cxn ang="0">
                <a:pos x="connsiteX41580" y="connsiteY41580"/>
              </a:cxn>
              <a:cxn ang="0">
                <a:pos x="connsiteX41581" y="connsiteY41581"/>
              </a:cxn>
              <a:cxn ang="0">
                <a:pos x="connsiteX41582" y="connsiteY41582"/>
              </a:cxn>
              <a:cxn ang="0">
                <a:pos x="connsiteX41583" y="connsiteY41583"/>
              </a:cxn>
              <a:cxn ang="0">
                <a:pos x="connsiteX41584" y="connsiteY41584"/>
              </a:cxn>
              <a:cxn ang="0">
                <a:pos x="connsiteX41585" y="connsiteY41585"/>
              </a:cxn>
              <a:cxn ang="0">
                <a:pos x="connsiteX41586" y="connsiteY41586"/>
              </a:cxn>
              <a:cxn ang="0">
                <a:pos x="connsiteX41587" y="connsiteY41587"/>
              </a:cxn>
              <a:cxn ang="0">
                <a:pos x="connsiteX41588" y="connsiteY41588"/>
              </a:cxn>
              <a:cxn ang="0">
                <a:pos x="connsiteX41589" y="connsiteY41589"/>
              </a:cxn>
              <a:cxn ang="0">
                <a:pos x="connsiteX41590" y="connsiteY41590"/>
              </a:cxn>
              <a:cxn ang="0">
                <a:pos x="connsiteX41591" y="connsiteY41591"/>
              </a:cxn>
              <a:cxn ang="0">
                <a:pos x="connsiteX41592" y="connsiteY41592"/>
              </a:cxn>
              <a:cxn ang="0">
                <a:pos x="connsiteX41593" y="connsiteY41593"/>
              </a:cxn>
              <a:cxn ang="0">
                <a:pos x="connsiteX41594" y="connsiteY41594"/>
              </a:cxn>
              <a:cxn ang="0">
                <a:pos x="connsiteX41595" y="connsiteY41595"/>
              </a:cxn>
              <a:cxn ang="0">
                <a:pos x="connsiteX41596" y="connsiteY41596"/>
              </a:cxn>
              <a:cxn ang="0">
                <a:pos x="connsiteX41597" y="connsiteY41597"/>
              </a:cxn>
              <a:cxn ang="0">
                <a:pos x="connsiteX41598" y="connsiteY41598"/>
              </a:cxn>
              <a:cxn ang="0">
                <a:pos x="connsiteX41599" y="connsiteY41599"/>
              </a:cxn>
              <a:cxn ang="0">
                <a:pos x="connsiteX41600" y="connsiteY41600"/>
              </a:cxn>
              <a:cxn ang="0">
                <a:pos x="connsiteX41601" y="connsiteY41601"/>
              </a:cxn>
              <a:cxn ang="0">
                <a:pos x="connsiteX41602" y="connsiteY41602"/>
              </a:cxn>
              <a:cxn ang="0">
                <a:pos x="connsiteX41603" y="connsiteY41603"/>
              </a:cxn>
              <a:cxn ang="0">
                <a:pos x="connsiteX41604" y="connsiteY41604"/>
              </a:cxn>
              <a:cxn ang="0">
                <a:pos x="connsiteX41605" y="connsiteY41605"/>
              </a:cxn>
              <a:cxn ang="0">
                <a:pos x="connsiteX41606" y="connsiteY41606"/>
              </a:cxn>
              <a:cxn ang="0">
                <a:pos x="connsiteX41607" y="connsiteY41607"/>
              </a:cxn>
              <a:cxn ang="0">
                <a:pos x="connsiteX41608" y="connsiteY41608"/>
              </a:cxn>
              <a:cxn ang="0">
                <a:pos x="connsiteX41609" y="connsiteY41609"/>
              </a:cxn>
              <a:cxn ang="0">
                <a:pos x="connsiteX41610" y="connsiteY41610"/>
              </a:cxn>
              <a:cxn ang="0">
                <a:pos x="connsiteX41611" y="connsiteY41611"/>
              </a:cxn>
              <a:cxn ang="0">
                <a:pos x="connsiteX41612" y="connsiteY41612"/>
              </a:cxn>
              <a:cxn ang="0">
                <a:pos x="connsiteX41613" y="connsiteY41613"/>
              </a:cxn>
              <a:cxn ang="0">
                <a:pos x="connsiteX41614" y="connsiteY41614"/>
              </a:cxn>
              <a:cxn ang="0">
                <a:pos x="connsiteX41615" y="connsiteY41615"/>
              </a:cxn>
              <a:cxn ang="0">
                <a:pos x="connsiteX41616" y="connsiteY41616"/>
              </a:cxn>
              <a:cxn ang="0">
                <a:pos x="connsiteX41617" y="connsiteY41617"/>
              </a:cxn>
              <a:cxn ang="0">
                <a:pos x="connsiteX41618" y="connsiteY41618"/>
              </a:cxn>
              <a:cxn ang="0">
                <a:pos x="connsiteX41619" y="connsiteY41619"/>
              </a:cxn>
              <a:cxn ang="0">
                <a:pos x="connsiteX41620" y="connsiteY41620"/>
              </a:cxn>
              <a:cxn ang="0">
                <a:pos x="connsiteX41621" y="connsiteY41621"/>
              </a:cxn>
              <a:cxn ang="0">
                <a:pos x="connsiteX41622" y="connsiteY41622"/>
              </a:cxn>
              <a:cxn ang="0">
                <a:pos x="connsiteX41623" y="connsiteY41623"/>
              </a:cxn>
              <a:cxn ang="0">
                <a:pos x="connsiteX41624" y="connsiteY41624"/>
              </a:cxn>
              <a:cxn ang="0">
                <a:pos x="connsiteX41625" y="connsiteY41625"/>
              </a:cxn>
              <a:cxn ang="0">
                <a:pos x="connsiteX41626" y="connsiteY41626"/>
              </a:cxn>
              <a:cxn ang="0">
                <a:pos x="connsiteX41627" y="connsiteY41627"/>
              </a:cxn>
              <a:cxn ang="0">
                <a:pos x="connsiteX41628" y="connsiteY41628"/>
              </a:cxn>
              <a:cxn ang="0">
                <a:pos x="connsiteX41629" y="connsiteY41629"/>
              </a:cxn>
              <a:cxn ang="0">
                <a:pos x="connsiteX41630" y="connsiteY41630"/>
              </a:cxn>
              <a:cxn ang="0">
                <a:pos x="connsiteX41631" y="connsiteY41631"/>
              </a:cxn>
              <a:cxn ang="0">
                <a:pos x="connsiteX41632" y="connsiteY41632"/>
              </a:cxn>
              <a:cxn ang="0">
                <a:pos x="connsiteX41633" y="connsiteY41633"/>
              </a:cxn>
              <a:cxn ang="0">
                <a:pos x="connsiteX41634" y="connsiteY41634"/>
              </a:cxn>
              <a:cxn ang="0">
                <a:pos x="connsiteX41635" y="connsiteY41635"/>
              </a:cxn>
              <a:cxn ang="0">
                <a:pos x="connsiteX41636" y="connsiteY41636"/>
              </a:cxn>
              <a:cxn ang="0">
                <a:pos x="connsiteX41637" y="connsiteY41637"/>
              </a:cxn>
              <a:cxn ang="0">
                <a:pos x="connsiteX41638" y="connsiteY41638"/>
              </a:cxn>
              <a:cxn ang="0">
                <a:pos x="connsiteX41639" y="connsiteY41639"/>
              </a:cxn>
              <a:cxn ang="0">
                <a:pos x="connsiteX41640" y="connsiteY41640"/>
              </a:cxn>
              <a:cxn ang="0">
                <a:pos x="connsiteX41641" y="connsiteY41641"/>
              </a:cxn>
              <a:cxn ang="0">
                <a:pos x="connsiteX41642" y="connsiteY41642"/>
              </a:cxn>
              <a:cxn ang="0">
                <a:pos x="connsiteX41643" y="connsiteY41643"/>
              </a:cxn>
              <a:cxn ang="0">
                <a:pos x="connsiteX41644" y="connsiteY41644"/>
              </a:cxn>
              <a:cxn ang="0">
                <a:pos x="connsiteX41645" y="connsiteY41645"/>
              </a:cxn>
              <a:cxn ang="0">
                <a:pos x="connsiteX41646" y="connsiteY41646"/>
              </a:cxn>
              <a:cxn ang="0">
                <a:pos x="connsiteX41647" y="connsiteY41647"/>
              </a:cxn>
              <a:cxn ang="0">
                <a:pos x="connsiteX41648" y="connsiteY41648"/>
              </a:cxn>
              <a:cxn ang="0">
                <a:pos x="connsiteX41649" y="connsiteY41649"/>
              </a:cxn>
              <a:cxn ang="0">
                <a:pos x="connsiteX41650" y="connsiteY41650"/>
              </a:cxn>
              <a:cxn ang="0">
                <a:pos x="connsiteX41651" y="connsiteY41651"/>
              </a:cxn>
              <a:cxn ang="0">
                <a:pos x="connsiteX41652" y="connsiteY41652"/>
              </a:cxn>
              <a:cxn ang="0">
                <a:pos x="connsiteX41653" y="connsiteY41653"/>
              </a:cxn>
              <a:cxn ang="0">
                <a:pos x="connsiteX41654" y="connsiteY41654"/>
              </a:cxn>
              <a:cxn ang="0">
                <a:pos x="connsiteX41655" y="connsiteY41655"/>
              </a:cxn>
              <a:cxn ang="0">
                <a:pos x="connsiteX41656" y="connsiteY41656"/>
              </a:cxn>
              <a:cxn ang="0">
                <a:pos x="connsiteX41657" y="connsiteY41657"/>
              </a:cxn>
              <a:cxn ang="0">
                <a:pos x="connsiteX41658" y="connsiteY41658"/>
              </a:cxn>
              <a:cxn ang="0">
                <a:pos x="connsiteX41659" y="connsiteY41659"/>
              </a:cxn>
              <a:cxn ang="0">
                <a:pos x="connsiteX41660" y="connsiteY41660"/>
              </a:cxn>
              <a:cxn ang="0">
                <a:pos x="connsiteX41661" y="connsiteY41661"/>
              </a:cxn>
              <a:cxn ang="0">
                <a:pos x="connsiteX41662" y="connsiteY41662"/>
              </a:cxn>
              <a:cxn ang="0">
                <a:pos x="connsiteX41663" y="connsiteY41663"/>
              </a:cxn>
              <a:cxn ang="0">
                <a:pos x="connsiteX41664" y="connsiteY41664"/>
              </a:cxn>
              <a:cxn ang="0">
                <a:pos x="connsiteX41665" y="connsiteY41665"/>
              </a:cxn>
              <a:cxn ang="0">
                <a:pos x="connsiteX41666" y="connsiteY41666"/>
              </a:cxn>
              <a:cxn ang="0">
                <a:pos x="connsiteX41667" y="connsiteY41667"/>
              </a:cxn>
              <a:cxn ang="0">
                <a:pos x="connsiteX41668" y="connsiteY41668"/>
              </a:cxn>
              <a:cxn ang="0">
                <a:pos x="connsiteX41669" y="connsiteY41669"/>
              </a:cxn>
              <a:cxn ang="0">
                <a:pos x="connsiteX41670" y="connsiteY41670"/>
              </a:cxn>
              <a:cxn ang="0">
                <a:pos x="connsiteX41671" y="connsiteY41671"/>
              </a:cxn>
              <a:cxn ang="0">
                <a:pos x="connsiteX41672" y="connsiteY41672"/>
              </a:cxn>
              <a:cxn ang="0">
                <a:pos x="connsiteX41673" y="connsiteY41673"/>
              </a:cxn>
              <a:cxn ang="0">
                <a:pos x="connsiteX41674" y="connsiteY41674"/>
              </a:cxn>
              <a:cxn ang="0">
                <a:pos x="connsiteX41675" y="connsiteY41675"/>
              </a:cxn>
              <a:cxn ang="0">
                <a:pos x="connsiteX41676" y="connsiteY41676"/>
              </a:cxn>
              <a:cxn ang="0">
                <a:pos x="connsiteX41677" y="connsiteY41677"/>
              </a:cxn>
              <a:cxn ang="0">
                <a:pos x="connsiteX41678" y="connsiteY41678"/>
              </a:cxn>
              <a:cxn ang="0">
                <a:pos x="connsiteX41679" y="connsiteY41679"/>
              </a:cxn>
              <a:cxn ang="0">
                <a:pos x="connsiteX41680" y="connsiteY41680"/>
              </a:cxn>
              <a:cxn ang="0">
                <a:pos x="connsiteX41681" y="connsiteY41681"/>
              </a:cxn>
              <a:cxn ang="0">
                <a:pos x="connsiteX41682" y="connsiteY41682"/>
              </a:cxn>
              <a:cxn ang="0">
                <a:pos x="connsiteX41683" y="connsiteY41683"/>
              </a:cxn>
              <a:cxn ang="0">
                <a:pos x="connsiteX41684" y="connsiteY41684"/>
              </a:cxn>
              <a:cxn ang="0">
                <a:pos x="connsiteX41685" y="connsiteY41685"/>
              </a:cxn>
              <a:cxn ang="0">
                <a:pos x="connsiteX41686" y="connsiteY41686"/>
              </a:cxn>
              <a:cxn ang="0">
                <a:pos x="connsiteX41687" y="connsiteY41687"/>
              </a:cxn>
              <a:cxn ang="0">
                <a:pos x="connsiteX41688" y="connsiteY41688"/>
              </a:cxn>
              <a:cxn ang="0">
                <a:pos x="connsiteX41689" y="connsiteY41689"/>
              </a:cxn>
              <a:cxn ang="0">
                <a:pos x="connsiteX41690" y="connsiteY41690"/>
              </a:cxn>
              <a:cxn ang="0">
                <a:pos x="connsiteX41691" y="connsiteY41691"/>
              </a:cxn>
              <a:cxn ang="0">
                <a:pos x="connsiteX41692" y="connsiteY41692"/>
              </a:cxn>
              <a:cxn ang="0">
                <a:pos x="connsiteX41693" y="connsiteY41693"/>
              </a:cxn>
              <a:cxn ang="0">
                <a:pos x="connsiteX41694" y="connsiteY41694"/>
              </a:cxn>
              <a:cxn ang="0">
                <a:pos x="connsiteX41695" y="connsiteY41695"/>
              </a:cxn>
              <a:cxn ang="0">
                <a:pos x="connsiteX41696" y="connsiteY41696"/>
              </a:cxn>
              <a:cxn ang="0">
                <a:pos x="connsiteX41697" y="connsiteY41697"/>
              </a:cxn>
              <a:cxn ang="0">
                <a:pos x="connsiteX41698" y="connsiteY41698"/>
              </a:cxn>
              <a:cxn ang="0">
                <a:pos x="connsiteX41699" y="connsiteY41699"/>
              </a:cxn>
              <a:cxn ang="0">
                <a:pos x="connsiteX41700" y="connsiteY41700"/>
              </a:cxn>
              <a:cxn ang="0">
                <a:pos x="connsiteX41701" y="connsiteY41701"/>
              </a:cxn>
              <a:cxn ang="0">
                <a:pos x="connsiteX41702" y="connsiteY41702"/>
              </a:cxn>
              <a:cxn ang="0">
                <a:pos x="connsiteX41703" y="connsiteY41703"/>
              </a:cxn>
              <a:cxn ang="0">
                <a:pos x="connsiteX41704" y="connsiteY41704"/>
              </a:cxn>
              <a:cxn ang="0">
                <a:pos x="connsiteX41705" y="connsiteY41705"/>
              </a:cxn>
              <a:cxn ang="0">
                <a:pos x="connsiteX41706" y="connsiteY41706"/>
              </a:cxn>
              <a:cxn ang="0">
                <a:pos x="connsiteX41707" y="connsiteY41707"/>
              </a:cxn>
              <a:cxn ang="0">
                <a:pos x="connsiteX41708" y="connsiteY41708"/>
              </a:cxn>
              <a:cxn ang="0">
                <a:pos x="connsiteX41709" y="connsiteY41709"/>
              </a:cxn>
              <a:cxn ang="0">
                <a:pos x="connsiteX41710" y="connsiteY41710"/>
              </a:cxn>
              <a:cxn ang="0">
                <a:pos x="connsiteX41711" y="connsiteY41711"/>
              </a:cxn>
              <a:cxn ang="0">
                <a:pos x="connsiteX41712" y="connsiteY41712"/>
              </a:cxn>
              <a:cxn ang="0">
                <a:pos x="connsiteX41713" y="connsiteY41713"/>
              </a:cxn>
              <a:cxn ang="0">
                <a:pos x="connsiteX41714" y="connsiteY41714"/>
              </a:cxn>
              <a:cxn ang="0">
                <a:pos x="connsiteX41715" y="connsiteY41715"/>
              </a:cxn>
              <a:cxn ang="0">
                <a:pos x="connsiteX41716" y="connsiteY41716"/>
              </a:cxn>
              <a:cxn ang="0">
                <a:pos x="connsiteX41717" y="connsiteY41717"/>
              </a:cxn>
              <a:cxn ang="0">
                <a:pos x="connsiteX41718" y="connsiteY41718"/>
              </a:cxn>
              <a:cxn ang="0">
                <a:pos x="connsiteX41719" y="connsiteY41719"/>
              </a:cxn>
              <a:cxn ang="0">
                <a:pos x="connsiteX41720" y="connsiteY41720"/>
              </a:cxn>
              <a:cxn ang="0">
                <a:pos x="connsiteX41721" y="connsiteY41721"/>
              </a:cxn>
              <a:cxn ang="0">
                <a:pos x="connsiteX41722" y="connsiteY41722"/>
              </a:cxn>
              <a:cxn ang="0">
                <a:pos x="connsiteX41723" y="connsiteY41723"/>
              </a:cxn>
              <a:cxn ang="0">
                <a:pos x="connsiteX41724" y="connsiteY41724"/>
              </a:cxn>
              <a:cxn ang="0">
                <a:pos x="connsiteX41725" y="connsiteY41725"/>
              </a:cxn>
              <a:cxn ang="0">
                <a:pos x="connsiteX41726" y="connsiteY41726"/>
              </a:cxn>
              <a:cxn ang="0">
                <a:pos x="connsiteX41727" y="connsiteY41727"/>
              </a:cxn>
              <a:cxn ang="0">
                <a:pos x="connsiteX41728" y="connsiteY41728"/>
              </a:cxn>
              <a:cxn ang="0">
                <a:pos x="connsiteX41729" y="connsiteY41729"/>
              </a:cxn>
              <a:cxn ang="0">
                <a:pos x="connsiteX41730" y="connsiteY41730"/>
              </a:cxn>
              <a:cxn ang="0">
                <a:pos x="connsiteX41731" y="connsiteY41731"/>
              </a:cxn>
              <a:cxn ang="0">
                <a:pos x="connsiteX41732" y="connsiteY41732"/>
              </a:cxn>
              <a:cxn ang="0">
                <a:pos x="connsiteX41733" y="connsiteY41733"/>
              </a:cxn>
              <a:cxn ang="0">
                <a:pos x="connsiteX41734" y="connsiteY41734"/>
              </a:cxn>
              <a:cxn ang="0">
                <a:pos x="connsiteX41735" y="connsiteY41735"/>
              </a:cxn>
              <a:cxn ang="0">
                <a:pos x="connsiteX41736" y="connsiteY41736"/>
              </a:cxn>
              <a:cxn ang="0">
                <a:pos x="connsiteX41737" y="connsiteY41737"/>
              </a:cxn>
              <a:cxn ang="0">
                <a:pos x="connsiteX41738" y="connsiteY41738"/>
              </a:cxn>
              <a:cxn ang="0">
                <a:pos x="connsiteX41739" y="connsiteY41739"/>
              </a:cxn>
              <a:cxn ang="0">
                <a:pos x="connsiteX41740" y="connsiteY41740"/>
              </a:cxn>
              <a:cxn ang="0">
                <a:pos x="connsiteX41741" y="connsiteY41741"/>
              </a:cxn>
              <a:cxn ang="0">
                <a:pos x="connsiteX41742" y="connsiteY41742"/>
              </a:cxn>
              <a:cxn ang="0">
                <a:pos x="connsiteX41743" y="connsiteY41743"/>
              </a:cxn>
              <a:cxn ang="0">
                <a:pos x="connsiteX41744" y="connsiteY41744"/>
              </a:cxn>
              <a:cxn ang="0">
                <a:pos x="connsiteX41745" y="connsiteY41745"/>
              </a:cxn>
              <a:cxn ang="0">
                <a:pos x="connsiteX41746" y="connsiteY41746"/>
              </a:cxn>
              <a:cxn ang="0">
                <a:pos x="connsiteX41747" y="connsiteY41747"/>
              </a:cxn>
              <a:cxn ang="0">
                <a:pos x="connsiteX41748" y="connsiteY41748"/>
              </a:cxn>
              <a:cxn ang="0">
                <a:pos x="connsiteX41749" y="connsiteY41749"/>
              </a:cxn>
              <a:cxn ang="0">
                <a:pos x="connsiteX41750" y="connsiteY41750"/>
              </a:cxn>
              <a:cxn ang="0">
                <a:pos x="connsiteX41751" y="connsiteY41751"/>
              </a:cxn>
              <a:cxn ang="0">
                <a:pos x="connsiteX41752" y="connsiteY41752"/>
              </a:cxn>
              <a:cxn ang="0">
                <a:pos x="connsiteX41753" y="connsiteY41753"/>
              </a:cxn>
              <a:cxn ang="0">
                <a:pos x="connsiteX41754" y="connsiteY41754"/>
              </a:cxn>
              <a:cxn ang="0">
                <a:pos x="connsiteX41755" y="connsiteY41755"/>
              </a:cxn>
              <a:cxn ang="0">
                <a:pos x="connsiteX41756" y="connsiteY41756"/>
              </a:cxn>
              <a:cxn ang="0">
                <a:pos x="connsiteX41757" y="connsiteY41757"/>
              </a:cxn>
              <a:cxn ang="0">
                <a:pos x="connsiteX41758" y="connsiteY41758"/>
              </a:cxn>
              <a:cxn ang="0">
                <a:pos x="connsiteX41759" y="connsiteY41759"/>
              </a:cxn>
              <a:cxn ang="0">
                <a:pos x="connsiteX41760" y="connsiteY41760"/>
              </a:cxn>
              <a:cxn ang="0">
                <a:pos x="connsiteX41761" y="connsiteY41761"/>
              </a:cxn>
              <a:cxn ang="0">
                <a:pos x="connsiteX41762" y="connsiteY41762"/>
              </a:cxn>
              <a:cxn ang="0">
                <a:pos x="connsiteX41763" y="connsiteY41763"/>
              </a:cxn>
              <a:cxn ang="0">
                <a:pos x="connsiteX41764" y="connsiteY41764"/>
              </a:cxn>
              <a:cxn ang="0">
                <a:pos x="connsiteX41765" y="connsiteY41765"/>
              </a:cxn>
              <a:cxn ang="0">
                <a:pos x="connsiteX41766" y="connsiteY41766"/>
              </a:cxn>
              <a:cxn ang="0">
                <a:pos x="connsiteX41767" y="connsiteY41767"/>
              </a:cxn>
              <a:cxn ang="0">
                <a:pos x="connsiteX41768" y="connsiteY41768"/>
              </a:cxn>
              <a:cxn ang="0">
                <a:pos x="connsiteX41769" y="connsiteY41769"/>
              </a:cxn>
              <a:cxn ang="0">
                <a:pos x="connsiteX41770" y="connsiteY41770"/>
              </a:cxn>
              <a:cxn ang="0">
                <a:pos x="connsiteX41771" y="connsiteY41771"/>
              </a:cxn>
              <a:cxn ang="0">
                <a:pos x="connsiteX41772" y="connsiteY41772"/>
              </a:cxn>
              <a:cxn ang="0">
                <a:pos x="connsiteX41773" y="connsiteY41773"/>
              </a:cxn>
              <a:cxn ang="0">
                <a:pos x="connsiteX41774" y="connsiteY41774"/>
              </a:cxn>
              <a:cxn ang="0">
                <a:pos x="connsiteX41775" y="connsiteY41775"/>
              </a:cxn>
              <a:cxn ang="0">
                <a:pos x="connsiteX41776" y="connsiteY41776"/>
              </a:cxn>
              <a:cxn ang="0">
                <a:pos x="connsiteX41777" y="connsiteY41777"/>
              </a:cxn>
              <a:cxn ang="0">
                <a:pos x="connsiteX41778" y="connsiteY41778"/>
              </a:cxn>
              <a:cxn ang="0">
                <a:pos x="connsiteX41779" y="connsiteY41779"/>
              </a:cxn>
              <a:cxn ang="0">
                <a:pos x="connsiteX41780" y="connsiteY41780"/>
              </a:cxn>
              <a:cxn ang="0">
                <a:pos x="connsiteX41781" y="connsiteY41781"/>
              </a:cxn>
              <a:cxn ang="0">
                <a:pos x="connsiteX41782" y="connsiteY41782"/>
              </a:cxn>
              <a:cxn ang="0">
                <a:pos x="connsiteX41783" y="connsiteY41783"/>
              </a:cxn>
              <a:cxn ang="0">
                <a:pos x="connsiteX41784" y="connsiteY41784"/>
              </a:cxn>
              <a:cxn ang="0">
                <a:pos x="connsiteX41785" y="connsiteY41785"/>
              </a:cxn>
              <a:cxn ang="0">
                <a:pos x="connsiteX41786" y="connsiteY41786"/>
              </a:cxn>
              <a:cxn ang="0">
                <a:pos x="connsiteX41787" y="connsiteY41787"/>
              </a:cxn>
              <a:cxn ang="0">
                <a:pos x="connsiteX41788" y="connsiteY41788"/>
              </a:cxn>
              <a:cxn ang="0">
                <a:pos x="connsiteX41789" y="connsiteY41789"/>
              </a:cxn>
              <a:cxn ang="0">
                <a:pos x="connsiteX41790" y="connsiteY41790"/>
              </a:cxn>
              <a:cxn ang="0">
                <a:pos x="connsiteX41791" y="connsiteY41791"/>
              </a:cxn>
              <a:cxn ang="0">
                <a:pos x="connsiteX41792" y="connsiteY41792"/>
              </a:cxn>
              <a:cxn ang="0">
                <a:pos x="connsiteX41793" y="connsiteY41793"/>
              </a:cxn>
              <a:cxn ang="0">
                <a:pos x="connsiteX41794" y="connsiteY41794"/>
              </a:cxn>
              <a:cxn ang="0">
                <a:pos x="connsiteX41795" y="connsiteY41795"/>
              </a:cxn>
              <a:cxn ang="0">
                <a:pos x="connsiteX41796" y="connsiteY41796"/>
              </a:cxn>
              <a:cxn ang="0">
                <a:pos x="connsiteX41797" y="connsiteY41797"/>
              </a:cxn>
              <a:cxn ang="0">
                <a:pos x="connsiteX41798" y="connsiteY41798"/>
              </a:cxn>
              <a:cxn ang="0">
                <a:pos x="connsiteX41799" y="connsiteY41799"/>
              </a:cxn>
              <a:cxn ang="0">
                <a:pos x="connsiteX41800" y="connsiteY41800"/>
              </a:cxn>
              <a:cxn ang="0">
                <a:pos x="connsiteX41801" y="connsiteY41801"/>
              </a:cxn>
              <a:cxn ang="0">
                <a:pos x="connsiteX41802" y="connsiteY41802"/>
              </a:cxn>
              <a:cxn ang="0">
                <a:pos x="connsiteX41803" y="connsiteY41803"/>
              </a:cxn>
              <a:cxn ang="0">
                <a:pos x="connsiteX41804" y="connsiteY41804"/>
              </a:cxn>
              <a:cxn ang="0">
                <a:pos x="connsiteX41805" y="connsiteY41805"/>
              </a:cxn>
              <a:cxn ang="0">
                <a:pos x="connsiteX41806" y="connsiteY41806"/>
              </a:cxn>
              <a:cxn ang="0">
                <a:pos x="connsiteX41807" y="connsiteY41807"/>
              </a:cxn>
              <a:cxn ang="0">
                <a:pos x="connsiteX41808" y="connsiteY41808"/>
              </a:cxn>
              <a:cxn ang="0">
                <a:pos x="connsiteX41809" y="connsiteY41809"/>
              </a:cxn>
              <a:cxn ang="0">
                <a:pos x="connsiteX41810" y="connsiteY41810"/>
              </a:cxn>
              <a:cxn ang="0">
                <a:pos x="connsiteX41811" y="connsiteY41811"/>
              </a:cxn>
              <a:cxn ang="0">
                <a:pos x="connsiteX41812" y="connsiteY41812"/>
              </a:cxn>
              <a:cxn ang="0">
                <a:pos x="connsiteX41813" y="connsiteY41813"/>
              </a:cxn>
              <a:cxn ang="0">
                <a:pos x="connsiteX41814" y="connsiteY41814"/>
              </a:cxn>
              <a:cxn ang="0">
                <a:pos x="connsiteX41815" y="connsiteY41815"/>
              </a:cxn>
              <a:cxn ang="0">
                <a:pos x="connsiteX41816" y="connsiteY41816"/>
              </a:cxn>
              <a:cxn ang="0">
                <a:pos x="connsiteX41817" y="connsiteY41817"/>
              </a:cxn>
              <a:cxn ang="0">
                <a:pos x="connsiteX41818" y="connsiteY41818"/>
              </a:cxn>
              <a:cxn ang="0">
                <a:pos x="connsiteX41819" y="connsiteY41819"/>
              </a:cxn>
              <a:cxn ang="0">
                <a:pos x="connsiteX41820" y="connsiteY41820"/>
              </a:cxn>
              <a:cxn ang="0">
                <a:pos x="connsiteX41821" y="connsiteY41821"/>
              </a:cxn>
              <a:cxn ang="0">
                <a:pos x="connsiteX41822" y="connsiteY41822"/>
              </a:cxn>
              <a:cxn ang="0">
                <a:pos x="connsiteX41823" y="connsiteY41823"/>
              </a:cxn>
              <a:cxn ang="0">
                <a:pos x="connsiteX41824" y="connsiteY41824"/>
              </a:cxn>
              <a:cxn ang="0">
                <a:pos x="connsiteX41825" y="connsiteY41825"/>
              </a:cxn>
              <a:cxn ang="0">
                <a:pos x="connsiteX41826" y="connsiteY41826"/>
              </a:cxn>
              <a:cxn ang="0">
                <a:pos x="connsiteX41827" y="connsiteY41827"/>
              </a:cxn>
              <a:cxn ang="0">
                <a:pos x="connsiteX41828" y="connsiteY41828"/>
              </a:cxn>
              <a:cxn ang="0">
                <a:pos x="connsiteX41829" y="connsiteY41829"/>
              </a:cxn>
              <a:cxn ang="0">
                <a:pos x="connsiteX41830" y="connsiteY41830"/>
              </a:cxn>
              <a:cxn ang="0">
                <a:pos x="connsiteX41831" y="connsiteY41831"/>
              </a:cxn>
              <a:cxn ang="0">
                <a:pos x="connsiteX41832" y="connsiteY41832"/>
              </a:cxn>
              <a:cxn ang="0">
                <a:pos x="connsiteX41833" y="connsiteY41833"/>
              </a:cxn>
              <a:cxn ang="0">
                <a:pos x="connsiteX41834" y="connsiteY41834"/>
              </a:cxn>
              <a:cxn ang="0">
                <a:pos x="connsiteX41835" y="connsiteY41835"/>
              </a:cxn>
              <a:cxn ang="0">
                <a:pos x="connsiteX41836" y="connsiteY41836"/>
              </a:cxn>
              <a:cxn ang="0">
                <a:pos x="connsiteX41837" y="connsiteY41837"/>
              </a:cxn>
              <a:cxn ang="0">
                <a:pos x="connsiteX41838" y="connsiteY41838"/>
              </a:cxn>
              <a:cxn ang="0">
                <a:pos x="connsiteX41839" y="connsiteY41839"/>
              </a:cxn>
              <a:cxn ang="0">
                <a:pos x="connsiteX41840" y="connsiteY41840"/>
              </a:cxn>
              <a:cxn ang="0">
                <a:pos x="connsiteX41841" y="connsiteY41841"/>
              </a:cxn>
              <a:cxn ang="0">
                <a:pos x="connsiteX41842" y="connsiteY41842"/>
              </a:cxn>
              <a:cxn ang="0">
                <a:pos x="connsiteX41843" y="connsiteY41843"/>
              </a:cxn>
              <a:cxn ang="0">
                <a:pos x="connsiteX41844" y="connsiteY41844"/>
              </a:cxn>
              <a:cxn ang="0">
                <a:pos x="connsiteX41845" y="connsiteY41845"/>
              </a:cxn>
              <a:cxn ang="0">
                <a:pos x="connsiteX41846" y="connsiteY41846"/>
              </a:cxn>
              <a:cxn ang="0">
                <a:pos x="connsiteX41847" y="connsiteY41847"/>
              </a:cxn>
              <a:cxn ang="0">
                <a:pos x="connsiteX41848" y="connsiteY41848"/>
              </a:cxn>
              <a:cxn ang="0">
                <a:pos x="connsiteX41849" y="connsiteY41849"/>
              </a:cxn>
              <a:cxn ang="0">
                <a:pos x="connsiteX41850" y="connsiteY41850"/>
              </a:cxn>
              <a:cxn ang="0">
                <a:pos x="connsiteX41851" y="connsiteY41851"/>
              </a:cxn>
              <a:cxn ang="0">
                <a:pos x="connsiteX41852" y="connsiteY41852"/>
              </a:cxn>
              <a:cxn ang="0">
                <a:pos x="connsiteX41853" y="connsiteY41853"/>
              </a:cxn>
              <a:cxn ang="0">
                <a:pos x="connsiteX41854" y="connsiteY41854"/>
              </a:cxn>
              <a:cxn ang="0">
                <a:pos x="connsiteX41855" y="connsiteY41855"/>
              </a:cxn>
              <a:cxn ang="0">
                <a:pos x="connsiteX41856" y="connsiteY41856"/>
              </a:cxn>
              <a:cxn ang="0">
                <a:pos x="connsiteX41857" y="connsiteY41857"/>
              </a:cxn>
              <a:cxn ang="0">
                <a:pos x="connsiteX41858" y="connsiteY41858"/>
              </a:cxn>
              <a:cxn ang="0">
                <a:pos x="connsiteX41859" y="connsiteY41859"/>
              </a:cxn>
              <a:cxn ang="0">
                <a:pos x="connsiteX41860" y="connsiteY41860"/>
              </a:cxn>
              <a:cxn ang="0">
                <a:pos x="connsiteX41861" y="connsiteY41861"/>
              </a:cxn>
              <a:cxn ang="0">
                <a:pos x="connsiteX41862" y="connsiteY41862"/>
              </a:cxn>
              <a:cxn ang="0">
                <a:pos x="connsiteX41863" y="connsiteY41863"/>
              </a:cxn>
              <a:cxn ang="0">
                <a:pos x="connsiteX41864" y="connsiteY41864"/>
              </a:cxn>
              <a:cxn ang="0">
                <a:pos x="connsiteX41865" y="connsiteY41865"/>
              </a:cxn>
              <a:cxn ang="0">
                <a:pos x="connsiteX41866" y="connsiteY41866"/>
              </a:cxn>
              <a:cxn ang="0">
                <a:pos x="connsiteX41867" y="connsiteY41867"/>
              </a:cxn>
              <a:cxn ang="0">
                <a:pos x="connsiteX41868" y="connsiteY41868"/>
              </a:cxn>
              <a:cxn ang="0">
                <a:pos x="connsiteX41869" y="connsiteY41869"/>
              </a:cxn>
              <a:cxn ang="0">
                <a:pos x="connsiteX41870" y="connsiteY41870"/>
              </a:cxn>
              <a:cxn ang="0">
                <a:pos x="connsiteX41871" y="connsiteY41871"/>
              </a:cxn>
              <a:cxn ang="0">
                <a:pos x="connsiteX41872" y="connsiteY41872"/>
              </a:cxn>
              <a:cxn ang="0">
                <a:pos x="connsiteX41873" y="connsiteY41873"/>
              </a:cxn>
              <a:cxn ang="0">
                <a:pos x="connsiteX41874" y="connsiteY41874"/>
              </a:cxn>
              <a:cxn ang="0">
                <a:pos x="connsiteX41875" y="connsiteY41875"/>
              </a:cxn>
              <a:cxn ang="0">
                <a:pos x="connsiteX41876" y="connsiteY41876"/>
              </a:cxn>
              <a:cxn ang="0">
                <a:pos x="connsiteX41877" y="connsiteY41877"/>
              </a:cxn>
              <a:cxn ang="0">
                <a:pos x="connsiteX41878" y="connsiteY41878"/>
              </a:cxn>
              <a:cxn ang="0">
                <a:pos x="connsiteX41879" y="connsiteY41879"/>
              </a:cxn>
              <a:cxn ang="0">
                <a:pos x="connsiteX41880" y="connsiteY41880"/>
              </a:cxn>
              <a:cxn ang="0">
                <a:pos x="connsiteX41881" y="connsiteY41881"/>
              </a:cxn>
              <a:cxn ang="0">
                <a:pos x="connsiteX41882" y="connsiteY41882"/>
              </a:cxn>
              <a:cxn ang="0">
                <a:pos x="connsiteX41883" y="connsiteY41883"/>
              </a:cxn>
              <a:cxn ang="0">
                <a:pos x="connsiteX41884" y="connsiteY41884"/>
              </a:cxn>
              <a:cxn ang="0">
                <a:pos x="connsiteX41885" y="connsiteY41885"/>
              </a:cxn>
              <a:cxn ang="0">
                <a:pos x="connsiteX41886" y="connsiteY41886"/>
              </a:cxn>
              <a:cxn ang="0">
                <a:pos x="connsiteX41887" y="connsiteY41887"/>
              </a:cxn>
              <a:cxn ang="0">
                <a:pos x="connsiteX41888" y="connsiteY41888"/>
              </a:cxn>
              <a:cxn ang="0">
                <a:pos x="connsiteX41889" y="connsiteY41889"/>
              </a:cxn>
              <a:cxn ang="0">
                <a:pos x="connsiteX41890" y="connsiteY41890"/>
              </a:cxn>
              <a:cxn ang="0">
                <a:pos x="connsiteX41891" y="connsiteY41891"/>
              </a:cxn>
              <a:cxn ang="0">
                <a:pos x="connsiteX41892" y="connsiteY41892"/>
              </a:cxn>
              <a:cxn ang="0">
                <a:pos x="connsiteX41893" y="connsiteY41893"/>
              </a:cxn>
              <a:cxn ang="0">
                <a:pos x="connsiteX41894" y="connsiteY41894"/>
              </a:cxn>
              <a:cxn ang="0">
                <a:pos x="connsiteX41895" y="connsiteY41895"/>
              </a:cxn>
              <a:cxn ang="0">
                <a:pos x="connsiteX41896" y="connsiteY41896"/>
              </a:cxn>
              <a:cxn ang="0">
                <a:pos x="connsiteX41897" y="connsiteY41897"/>
              </a:cxn>
              <a:cxn ang="0">
                <a:pos x="connsiteX41898" y="connsiteY41898"/>
              </a:cxn>
              <a:cxn ang="0">
                <a:pos x="connsiteX41899" y="connsiteY41899"/>
              </a:cxn>
              <a:cxn ang="0">
                <a:pos x="connsiteX41900" y="connsiteY41900"/>
              </a:cxn>
              <a:cxn ang="0">
                <a:pos x="connsiteX41901" y="connsiteY41901"/>
              </a:cxn>
              <a:cxn ang="0">
                <a:pos x="connsiteX41902" y="connsiteY41902"/>
              </a:cxn>
              <a:cxn ang="0">
                <a:pos x="connsiteX41903" y="connsiteY41903"/>
              </a:cxn>
              <a:cxn ang="0">
                <a:pos x="connsiteX41904" y="connsiteY41904"/>
              </a:cxn>
              <a:cxn ang="0">
                <a:pos x="connsiteX41905" y="connsiteY41905"/>
              </a:cxn>
              <a:cxn ang="0">
                <a:pos x="connsiteX41906" y="connsiteY41906"/>
              </a:cxn>
              <a:cxn ang="0">
                <a:pos x="connsiteX41907" y="connsiteY41907"/>
              </a:cxn>
              <a:cxn ang="0">
                <a:pos x="connsiteX41908" y="connsiteY41908"/>
              </a:cxn>
              <a:cxn ang="0">
                <a:pos x="connsiteX41909" y="connsiteY41909"/>
              </a:cxn>
              <a:cxn ang="0">
                <a:pos x="connsiteX41910" y="connsiteY41910"/>
              </a:cxn>
              <a:cxn ang="0">
                <a:pos x="connsiteX41911" y="connsiteY41911"/>
              </a:cxn>
              <a:cxn ang="0">
                <a:pos x="connsiteX41912" y="connsiteY41912"/>
              </a:cxn>
              <a:cxn ang="0">
                <a:pos x="connsiteX41913" y="connsiteY41913"/>
              </a:cxn>
              <a:cxn ang="0">
                <a:pos x="connsiteX41914" y="connsiteY41914"/>
              </a:cxn>
              <a:cxn ang="0">
                <a:pos x="connsiteX41915" y="connsiteY41915"/>
              </a:cxn>
              <a:cxn ang="0">
                <a:pos x="connsiteX41916" y="connsiteY41916"/>
              </a:cxn>
              <a:cxn ang="0">
                <a:pos x="connsiteX41917" y="connsiteY41917"/>
              </a:cxn>
              <a:cxn ang="0">
                <a:pos x="connsiteX41918" y="connsiteY41918"/>
              </a:cxn>
              <a:cxn ang="0">
                <a:pos x="connsiteX41919" y="connsiteY41919"/>
              </a:cxn>
              <a:cxn ang="0">
                <a:pos x="connsiteX41920" y="connsiteY41920"/>
              </a:cxn>
              <a:cxn ang="0">
                <a:pos x="connsiteX41921" y="connsiteY41921"/>
              </a:cxn>
              <a:cxn ang="0">
                <a:pos x="connsiteX41922" y="connsiteY41922"/>
              </a:cxn>
              <a:cxn ang="0">
                <a:pos x="connsiteX41923" y="connsiteY41923"/>
              </a:cxn>
              <a:cxn ang="0">
                <a:pos x="connsiteX41924" y="connsiteY41924"/>
              </a:cxn>
              <a:cxn ang="0">
                <a:pos x="connsiteX41925" y="connsiteY41925"/>
              </a:cxn>
              <a:cxn ang="0">
                <a:pos x="connsiteX41926" y="connsiteY41926"/>
              </a:cxn>
              <a:cxn ang="0">
                <a:pos x="connsiteX41927" y="connsiteY41927"/>
              </a:cxn>
              <a:cxn ang="0">
                <a:pos x="connsiteX41928" y="connsiteY41928"/>
              </a:cxn>
              <a:cxn ang="0">
                <a:pos x="connsiteX41929" y="connsiteY41929"/>
              </a:cxn>
              <a:cxn ang="0">
                <a:pos x="connsiteX41930" y="connsiteY41930"/>
              </a:cxn>
              <a:cxn ang="0">
                <a:pos x="connsiteX41931" y="connsiteY41931"/>
              </a:cxn>
              <a:cxn ang="0">
                <a:pos x="connsiteX41932" y="connsiteY41932"/>
              </a:cxn>
              <a:cxn ang="0">
                <a:pos x="connsiteX41933" y="connsiteY41933"/>
              </a:cxn>
              <a:cxn ang="0">
                <a:pos x="connsiteX41934" y="connsiteY41934"/>
              </a:cxn>
              <a:cxn ang="0">
                <a:pos x="connsiteX41935" y="connsiteY41935"/>
              </a:cxn>
              <a:cxn ang="0">
                <a:pos x="connsiteX41936" y="connsiteY41936"/>
              </a:cxn>
              <a:cxn ang="0">
                <a:pos x="connsiteX41937" y="connsiteY41937"/>
              </a:cxn>
              <a:cxn ang="0">
                <a:pos x="connsiteX41938" y="connsiteY41938"/>
              </a:cxn>
              <a:cxn ang="0">
                <a:pos x="connsiteX41939" y="connsiteY41939"/>
              </a:cxn>
              <a:cxn ang="0">
                <a:pos x="connsiteX41940" y="connsiteY41940"/>
              </a:cxn>
              <a:cxn ang="0">
                <a:pos x="connsiteX41941" y="connsiteY41941"/>
              </a:cxn>
              <a:cxn ang="0">
                <a:pos x="connsiteX41942" y="connsiteY41942"/>
              </a:cxn>
              <a:cxn ang="0">
                <a:pos x="connsiteX41943" y="connsiteY41943"/>
              </a:cxn>
              <a:cxn ang="0">
                <a:pos x="connsiteX41944" y="connsiteY41944"/>
              </a:cxn>
              <a:cxn ang="0">
                <a:pos x="connsiteX41945" y="connsiteY41945"/>
              </a:cxn>
              <a:cxn ang="0">
                <a:pos x="connsiteX41946" y="connsiteY41946"/>
              </a:cxn>
              <a:cxn ang="0">
                <a:pos x="connsiteX41947" y="connsiteY41947"/>
              </a:cxn>
              <a:cxn ang="0">
                <a:pos x="connsiteX41948" y="connsiteY41948"/>
              </a:cxn>
              <a:cxn ang="0">
                <a:pos x="connsiteX41949" y="connsiteY41949"/>
              </a:cxn>
              <a:cxn ang="0">
                <a:pos x="connsiteX41950" y="connsiteY41950"/>
              </a:cxn>
              <a:cxn ang="0">
                <a:pos x="connsiteX41951" y="connsiteY41951"/>
              </a:cxn>
              <a:cxn ang="0">
                <a:pos x="connsiteX41952" y="connsiteY41952"/>
              </a:cxn>
              <a:cxn ang="0">
                <a:pos x="connsiteX41953" y="connsiteY41953"/>
              </a:cxn>
              <a:cxn ang="0">
                <a:pos x="connsiteX41954" y="connsiteY41954"/>
              </a:cxn>
              <a:cxn ang="0">
                <a:pos x="connsiteX41955" y="connsiteY41955"/>
              </a:cxn>
              <a:cxn ang="0">
                <a:pos x="connsiteX41956" y="connsiteY41956"/>
              </a:cxn>
              <a:cxn ang="0">
                <a:pos x="connsiteX41957" y="connsiteY41957"/>
              </a:cxn>
              <a:cxn ang="0">
                <a:pos x="connsiteX41958" y="connsiteY41958"/>
              </a:cxn>
              <a:cxn ang="0">
                <a:pos x="connsiteX41959" y="connsiteY41959"/>
              </a:cxn>
              <a:cxn ang="0">
                <a:pos x="connsiteX41960" y="connsiteY41960"/>
              </a:cxn>
              <a:cxn ang="0">
                <a:pos x="connsiteX41961" y="connsiteY41961"/>
              </a:cxn>
              <a:cxn ang="0">
                <a:pos x="connsiteX41962" y="connsiteY41962"/>
              </a:cxn>
              <a:cxn ang="0">
                <a:pos x="connsiteX41963" y="connsiteY41963"/>
              </a:cxn>
              <a:cxn ang="0">
                <a:pos x="connsiteX41964" y="connsiteY41964"/>
              </a:cxn>
              <a:cxn ang="0">
                <a:pos x="connsiteX41965" y="connsiteY41965"/>
              </a:cxn>
              <a:cxn ang="0">
                <a:pos x="connsiteX41966" y="connsiteY41966"/>
              </a:cxn>
              <a:cxn ang="0">
                <a:pos x="connsiteX41967" y="connsiteY41967"/>
              </a:cxn>
              <a:cxn ang="0">
                <a:pos x="connsiteX41968" y="connsiteY41968"/>
              </a:cxn>
              <a:cxn ang="0">
                <a:pos x="connsiteX41969" y="connsiteY41969"/>
              </a:cxn>
              <a:cxn ang="0">
                <a:pos x="connsiteX41970" y="connsiteY41970"/>
              </a:cxn>
              <a:cxn ang="0">
                <a:pos x="connsiteX41971" y="connsiteY41971"/>
              </a:cxn>
              <a:cxn ang="0">
                <a:pos x="connsiteX41972" y="connsiteY41972"/>
              </a:cxn>
              <a:cxn ang="0">
                <a:pos x="connsiteX41973" y="connsiteY41973"/>
              </a:cxn>
              <a:cxn ang="0">
                <a:pos x="connsiteX41974" y="connsiteY41974"/>
              </a:cxn>
              <a:cxn ang="0">
                <a:pos x="connsiteX41975" y="connsiteY41975"/>
              </a:cxn>
              <a:cxn ang="0">
                <a:pos x="connsiteX41976" y="connsiteY41976"/>
              </a:cxn>
              <a:cxn ang="0">
                <a:pos x="connsiteX41977" y="connsiteY41977"/>
              </a:cxn>
              <a:cxn ang="0">
                <a:pos x="connsiteX41978" y="connsiteY41978"/>
              </a:cxn>
              <a:cxn ang="0">
                <a:pos x="connsiteX41979" y="connsiteY41979"/>
              </a:cxn>
              <a:cxn ang="0">
                <a:pos x="connsiteX41980" y="connsiteY41980"/>
              </a:cxn>
              <a:cxn ang="0">
                <a:pos x="connsiteX41981" y="connsiteY41981"/>
              </a:cxn>
              <a:cxn ang="0">
                <a:pos x="connsiteX41982" y="connsiteY41982"/>
              </a:cxn>
              <a:cxn ang="0">
                <a:pos x="connsiteX41983" y="connsiteY41983"/>
              </a:cxn>
              <a:cxn ang="0">
                <a:pos x="connsiteX41984" y="connsiteY41984"/>
              </a:cxn>
              <a:cxn ang="0">
                <a:pos x="connsiteX41985" y="connsiteY41985"/>
              </a:cxn>
              <a:cxn ang="0">
                <a:pos x="connsiteX41986" y="connsiteY41986"/>
              </a:cxn>
              <a:cxn ang="0">
                <a:pos x="connsiteX41987" y="connsiteY41987"/>
              </a:cxn>
              <a:cxn ang="0">
                <a:pos x="connsiteX41988" y="connsiteY41988"/>
              </a:cxn>
              <a:cxn ang="0">
                <a:pos x="connsiteX41989" y="connsiteY41989"/>
              </a:cxn>
              <a:cxn ang="0">
                <a:pos x="connsiteX41990" y="connsiteY41990"/>
              </a:cxn>
              <a:cxn ang="0">
                <a:pos x="connsiteX41991" y="connsiteY41991"/>
              </a:cxn>
              <a:cxn ang="0">
                <a:pos x="connsiteX41992" y="connsiteY41992"/>
              </a:cxn>
              <a:cxn ang="0">
                <a:pos x="connsiteX41993" y="connsiteY41993"/>
              </a:cxn>
              <a:cxn ang="0">
                <a:pos x="connsiteX41994" y="connsiteY41994"/>
              </a:cxn>
              <a:cxn ang="0">
                <a:pos x="connsiteX41995" y="connsiteY41995"/>
              </a:cxn>
              <a:cxn ang="0">
                <a:pos x="connsiteX41996" y="connsiteY41996"/>
              </a:cxn>
              <a:cxn ang="0">
                <a:pos x="connsiteX41997" y="connsiteY41997"/>
              </a:cxn>
              <a:cxn ang="0">
                <a:pos x="connsiteX41998" y="connsiteY41998"/>
              </a:cxn>
              <a:cxn ang="0">
                <a:pos x="connsiteX41999" y="connsiteY41999"/>
              </a:cxn>
              <a:cxn ang="0">
                <a:pos x="connsiteX42000" y="connsiteY42000"/>
              </a:cxn>
              <a:cxn ang="0">
                <a:pos x="connsiteX42001" y="connsiteY42001"/>
              </a:cxn>
              <a:cxn ang="0">
                <a:pos x="connsiteX42002" y="connsiteY42002"/>
              </a:cxn>
              <a:cxn ang="0">
                <a:pos x="connsiteX42003" y="connsiteY42003"/>
              </a:cxn>
              <a:cxn ang="0">
                <a:pos x="connsiteX42004" y="connsiteY42004"/>
              </a:cxn>
              <a:cxn ang="0">
                <a:pos x="connsiteX42005" y="connsiteY42005"/>
              </a:cxn>
              <a:cxn ang="0">
                <a:pos x="connsiteX42006" y="connsiteY42006"/>
              </a:cxn>
              <a:cxn ang="0">
                <a:pos x="connsiteX42007" y="connsiteY42007"/>
              </a:cxn>
              <a:cxn ang="0">
                <a:pos x="connsiteX42008" y="connsiteY42008"/>
              </a:cxn>
              <a:cxn ang="0">
                <a:pos x="connsiteX42009" y="connsiteY42009"/>
              </a:cxn>
              <a:cxn ang="0">
                <a:pos x="connsiteX42010" y="connsiteY42010"/>
              </a:cxn>
              <a:cxn ang="0">
                <a:pos x="connsiteX42011" y="connsiteY42011"/>
              </a:cxn>
              <a:cxn ang="0">
                <a:pos x="connsiteX42012" y="connsiteY42012"/>
              </a:cxn>
              <a:cxn ang="0">
                <a:pos x="connsiteX42013" y="connsiteY42013"/>
              </a:cxn>
              <a:cxn ang="0">
                <a:pos x="connsiteX42014" y="connsiteY42014"/>
              </a:cxn>
              <a:cxn ang="0">
                <a:pos x="connsiteX42015" y="connsiteY42015"/>
              </a:cxn>
              <a:cxn ang="0">
                <a:pos x="connsiteX42016" y="connsiteY42016"/>
              </a:cxn>
              <a:cxn ang="0">
                <a:pos x="connsiteX42017" y="connsiteY42017"/>
              </a:cxn>
              <a:cxn ang="0">
                <a:pos x="connsiteX42018" y="connsiteY42018"/>
              </a:cxn>
              <a:cxn ang="0">
                <a:pos x="connsiteX42019" y="connsiteY42019"/>
              </a:cxn>
              <a:cxn ang="0">
                <a:pos x="connsiteX42020" y="connsiteY42020"/>
              </a:cxn>
              <a:cxn ang="0">
                <a:pos x="connsiteX42021" y="connsiteY42021"/>
              </a:cxn>
              <a:cxn ang="0">
                <a:pos x="connsiteX42022" y="connsiteY42022"/>
              </a:cxn>
              <a:cxn ang="0">
                <a:pos x="connsiteX42023" y="connsiteY42023"/>
              </a:cxn>
              <a:cxn ang="0">
                <a:pos x="connsiteX42024" y="connsiteY42024"/>
              </a:cxn>
              <a:cxn ang="0">
                <a:pos x="connsiteX42025" y="connsiteY42025"/>
              </a:cxn>
              <a:cxn ang="0">
                <a:pos x="connsiteX42026" y="connsiteY42026"/>
              </a:cxn>
              <a:cxn ang="0">
                <a:pos x="connsiteX42027" y="connsiteY42027"/>
              </a:cxn>
              <a:cxn ang="0">
                <a:pos x="connsiteX42028" y="connsiteY42028"/>
              </a:cxn>
              <a:cxn ang="0">
                <a:pos x="connsiteX42029" y="connsiteY42029"/>
              </a:cxn>
              <a:cxn ang="0">
                <a:pos x="connsiteX42030" y="connsiteY42030"/>
              </a:cxn>
              <a:cxn ang="0">
                <a:pos x="connsiteX42031" y="connsiteY42031"/>
              </a:cxn>
              <a:cxn ang="0">
                <a:pos x="connsiteX42032" y="connsiteY42032"/>
              </a:cxn>
              <a:cxn ang="0">
                <a:pos x="connsiteX42033" y="connsiteY42033"/>
              </a:cxn>
              <a:cxn ang="0">
                <a:pos x="connsiteX42034" y="connsiteY42034"/>
              </a:cxn>
              <a:cxn ang="0">
                <a:pos x="connsiteX42035" y="connsiteY42035"/>
              </a:cxn>
              <a:cxn ang="0">
                <a:pos x="connsiteX42036" y="connsiteY42036"/>
              </a:cxn>
              <a:cxn ang="0">
                <a:pos x="connsiteX42037" y="connsiteY42037"/>
              </a:cxn>
              <a:cxn ang="0">
                <a:pos x="connsiteX42038" y="connsiteY42038"/>
              </a:cxn>
              <a:cxn ang="0">
                <a:pos x="connsiteX42039" y="connsiteY42039"/>
              </a:cxn>
              <a:cxn ang="0">
                <a:pos x="connsiteX42040" y="connsiteY42040"/>
              </a:cxn>
              <a:cxn ang="0">
                <a:pos x="connsiteX42041" y="connsiteY42041"/>
              </a:cxn>
              <a:cxn ang="0">
                <a:pos x="connsiteX42042" y="connsiteY42042"/>
              </a:cxn>
              <a:cxn ang="0">
                <a:pos x="connsiteX42043" y="connsiteY42043"/>
              </a:cxn>
              <a:cxn ang="0">
                <a:pos x="connsiteX42044" y="connsiteY42044"/>
              </a:cxn>
              <a:cxn ang="0">
                <a:pos x="connsiteX42045" y="connsiteY42045"/>
              </a:cxn>
              <a:cxn ang="0">
                <a:pos x="connsiteX42046" y="connsiteY42046"/>
              </a:cxn>
              <a:cxn ang="0">
                <a:pos x="connsiteX42047" y="connsiteY42047"/>
              </a:cxn>
              <a:cxn ang="0">
                <a:pos x="connsiteX42048" y="connsiteY42048"/>
              </a:cxn>
              <a:cxn ang="0">
                <a:pos x="connsiteX42049" y="connsiteY42049"/>
              </a:cxn>
              <a:cxn ang="0">
                <a:pos x="connsiteX42050" y="connsiteY42050"/>
              </a:cxn>
              <a:cxn ang="0">
                <a:pos x="connsiteX42051" y="connsiteY42051"/>
              </a:cxn>
              <a:cxn ang="0">
                <a:pos x="connsiteX42052" y="connsiteY42052"/>
              </a:cxn>
              <a:cxn ang="0">
                <a:pos x="connsiteX42053" y="connsiteY42053"/>
              </a:cxn>
              <a:cxn ang="0">
                <a:pos x="connsiteX42054" y="connsiteY42054"/>
              </a:cxn>
              <a:cxn ang="0">
                <a:pos x="connsiteX42055" y="connsiteY42055"/>
              </a:cxn>
              <a:cxn ang="0">
                <a:pos x="connsiteX42056" y="connsiteY42056"/>
              </a:cxn>
              <a:cxn ang="0">
                <a:pos x="connsiteX42057" y="connsiteY42057"/>
              </a:cxn>
              <a:cxn ang="0">
                <a:pos x="connsiteX42058" y="connsiteY42058"/>
              </a:cxn>
              <a:cxn ang="0">
                <a:pos x="connsiteX42059" y="connsiteY42059"/>
              </a:cxn>
              <a:cxn ang="0">
                <a:pos x="connsiteX42060" y="connsiteY42060"/>
              </a:cxn>
              <a:cxn ang="0">
                <a:pos x="connsiteX42061" y="connsiteY42061"/>
              </a:cxn>
              <a:cxn ang="0">
                <a:pos x="connsiteX42062" y="connsiteY42062"/>
              </a:cxn>
              <a:cxn ang="0">
                <a:pos x="connsiteX42063" y="connsiteY42063"/>
              </a:cxn>
              <a:cxn ang="0">
                <a:pos x="connsiteX42064" y="connsiteY42064"/>
              </a:cxn>
              <a:cxn ang="0">
                <a:pos x="connsiteX42065" y="connsiteY42065"/>
              </a:cxn>
              <a:cxn ang="0">
                <a:pos x="connsiteX42066" y="connsiteY42066"/>
              </a:cxn>
              <a:cxn ang="0">
                <a:pos x="connsiteX42067" y="connsiteY42067"/>
              </a:cxn>
              <a:cxn ang="0">
                <a:pos x="connsiteX42068" y="connsiteY42068"/>
              </a:cxn>
              <a:cxn ang="0">
                <a:pos x="connsiteX42069" y="connsiteY42069"/>
              </a:cxn>
              <a:cxn ang="0">
                <a:pos x="connsiteX42070" y="connsiteY42070"/>
              </a:cxn>
              <a:cxn ang="0">
                <a:pos x="connsiteX42071" y="connsiteY42071"/>
              </a:cxn>
              <a:cxn ang="0">
                <a:pos x="connsiteX42072" y="connsiteY42072"/>
              </a:cxn>
              <a:cxn ang="0">
                <a:pos x="connsiteX42073" y="connsiteY42073"/>
              </a:cxn>
              <a:cxn ang="0">
                <a:pos x="connsiteX42074" y="connsiteY42074"/>
              </a:cxn>
              <a:cxn ang="0">
                <a:pos x="connsiteX42075" y="connsiteY42075"/>
              </a:cxn>
              <a:cxn ang="0">
                <a:pos x="connsiteX42076" y="connsiteY42076"/>
              </a:cxn>
              <a:cxn ang="0">
                <a:pos x="connsiteX42077" y="connsiteY42077"/>
              </a:cxn>
              <a:cxn ang="0">
                <a:pos x="connsiteX42078" y="connsiteY42078"/>
              </a:cxn>
              <a:cxn ang="0">
                <a:pos x="connsiteX42079" y="connsiteY42079"/>
              </a:cxn>
              <a:cxn ang="0">
                <a:pos x="connsiteX42080" y="connsiteY42080"/>
              </a:cxn>
              <a:cxn ang="0">
                <a:pos x="connsiteX42081" y="connsiteY42081"/>
              </a:cxn>
              <a:cxn ang="0">
                <a:pos x="connsiteX42082" y="connsiteY42082"/>
              </a:cxn>
              <a:cxn ang="0">
                <a:pos x="connsiteX42083" y="connsiteY42083"/>
              </a:cxn>
              <a:cxn ang="0">
                <a:pos x="connsiteX42084" y="connsiteY42084"/>
              </a:cxn>
              <a:cxn ang="0">
                <a:pos x="connsiteX42085" y="connsiteY42085"/>
              </a:cxn>
              <a:cxn ang="0">
                <a:pos x="connsiteX42086" y="connsiteY42086"/>
              </a:cxn>
              <a:cxn ang="0">
                <a:pos x="connsiteX42087" y="connsiteY42087"/>
              </a:cxn>
              <a:cxn ang="0">
                <a:pos x="connsiteX42088" y="connsiteY42088"/>
              </a:cxn>
              <a:cxn ang="0">
                <a:pos x="connsiteX42089" y="connsiteY42089"/>
              </a:cxn>
              <a:cxn ang="0">
                <a:pos x="connsiteX42090" y="connsiteY42090"/>
              </a:cxn>
              <a:cxn ang="0">
                <a:pos x="connsiteX42091" y="connsiteY42091"/>
              </a:cxn>
              <a:cxn ang="0">
                <a:pos x="connsiteX42092" y="connsiteY42092"/>
              </a:cxn>
              <a:cxn ang="0">
                <a:pos x="connsiteX42093" y="connsiteY42093"/>
              </a:cxn>
              <a:cxn ang="0">
                <a:pos x="connsiteX42094" y="connsiteY42094"/>
              </a:cxn>
              <a:cxn ang="0">
                <a:pos x="connsiteX42095" y="connsiteY42095"/>
              </a:cxn>
              <a:cxn ang="0">
                <a:pos x="connsiteX42096" y="connsiteY42096"/>
              </a:cxn>
              <a:cxn ang="0">
                <a:pos x="connsiteX42097" y="connsiteY42097"/>
              </a:cxn>
              <a:cxn ang="0">
                <a:pos x="connsiteX42098" y="connsiteY42098"/>
              </a:cxn>
              <a:cxn ang="0">
                <a:pos x="connsiteX42099" y="connsiteY42099"/>
              </a:cxn>
              <a:cxn ang="0">
                <a:pos x="connsiteX42100" y="connsiteY42100"/>
              </a:cxn>
              <a:cxn ang="0">
                <a:pos x="connsiteX42101" y="connsiteY42101"/>
              </a:cxn>
              <a:cxn ang="0">
                <a:pos x="connsiteX42102" y="connsiteY42102"/>
              </a:cxn>
              <a:cxn ang="0">
                <a:pos x="connsiteX42103" y="connsiteY42103"/>
              </a:cxn>
              <a:cxn ang="0">
                <a:pos x="connsiteX42104" y="connsiteY42104"/>
              </a:cxn>
              <a:cxn ang="0">
                <a:pos x="connsiteX42105" y="connsiteY42105"/>
              </a:cxn>
              <a:cxn ang="0">
                <a:pos x="connsiteX42106" y="connsiteY42106"/>
              </a:cxn>
              <a:cxn ang="0">
                <a:pos x="connsiteX42107" y="connsiteY42107"/>
              </a:cxn>
              <a:cxn ang="0">
                <a:pos x="connsiteX42108" y="connsiteY42108"/>
              </a:cxn>
              <a:cxn ang="0">
                <a:pos x="connsiteX42109" y="connsiteY42109"/>
              </a:cxn>
              <a:cxn ang="0">
                <a:pos x="connsiteX42110" y="connsiteY42110"/>
              </a:cxn>
              <a:cxn ang="0">
                <a:pos x="connsiteX42111" y="connsiteY42111"/>
              </a:cxn>
              <a:cxn ang="0">
                <a:pos x="connsiteX42112" y="connsiteY42112"/>
              </a:cxn>
              <a:cxn ang="0">
                <a:pos x="connsiteX42113" y="connsiteY42113"/>
              </a:cxn>
              <a:cxn ang="0">
                <a:pos x="connsiteX42114" y="connsiteY42114"/>
              </a:cxn>
              <a:cxn ang="0">
                <a:pos x="connsiteX42115" y="connsiteY42115"/>
              </a:cxn>
              <a:cxn ang="0">
                <a:pos x="connsiteX42116" y="connsiteY42116"/>
              </a:cxn>
              <a:cxn ang="0">
                <a:pos x="connsiteX42117" y="connsiteY42117"/>
              </a:cxn>
              <a:cxn ang="0">
                <a:pos x="connsiteX42118" y="connsiteY42118"/>
              </a:cxn>
              <a:cxn ang="0">
                <a:pos x="connsiteX42119" y="connsiteY42119"/>
              </a:cxn>
              <a:cxn ang="0">
                <a:pos x="connsiteX42120" y="connsiteY42120"/>
              </a:cxn>
              <a:cxn ang="0">
                <a:pos x="connsiteX42121" y="connsiteY42121"/>
              </a:cxn>
              <a:cxn ang="0">
                <a:pos x="connsiteX42122" y="connsiteY42122"/>
              </a:cxn>
              <a:cxn ang="0">
                <a:pos x="connsiteX42123" y="connsiteY42123"/>
              </a:cxn>
              <a:cxn ang="0">
                <a:pos x="connsiteX42124" y="connsiteY42124"/>
              </a:cxn>
              <a:cxn ang="0">
                <a:pos x="connsiteX42125" y="connsiteY42125"/>
              </a:cxn>
              <a:cxn ang="0">
                <a:pos x="connsiteX42126" y="connsiteY42126"/>
              </a:cxn>
              <a:cxn ang="0">
                <a:pos x="connsiteX42127" y="connsiteY42127"/>
              </a:cxn>
              <a:cxn ang="0">
                <a:pos x="connsiteX42128" y="connsiteY42128"/>
              </a:cxn>
              <a:cxn ang="0">
                <a:pos x="connsiteX42129" y="connsiteY42129"/>
              </a:cxn>
              <a:cxn ang="0">
                <a:pos x="connsiteX42130" y="connsiteY42130"/>
              </a:cxn>
              <a:cxn ang="0">
                <a:pos x="connsiteX42131" y="connsiteY42131"/>
              </a:cxn>
              <a:cxn ang="0">
                <a:pos x="connsiteX42132" y="connsiteY42132"/>
              </a:cxn>
              <a:cxn ang="0">
                <a:pos x="connsiteX42133" y="connsiteY42133"/>
              </a:cxn>
              <a:cxn ang="0">
                <a:pos x="connsiteX42134" y="connsiteY42134"/>
              </a:cxn>
              <a:cxn ang="0">
                <a:pos x="connsiteX42135" y="connsiteY42135"/>
              </a:cxn>
              <a:cxn ang="0">
                <a:pos x="connsiteX42136" y="connsiteY42136"/>
              </a:cxn>
              <a:cxn ang="0">
                <a:pos x="connsiteX42137" y="connsiteY42137"/>
              </a:cxn>
              <a:cxn ang="0">
                <a:pos x="connsiteX42138" y="connsiteY42138"/>
              </a:cxn>
              <a:cxn ang="0">
                <a:pos x="connsiteX42139" y="connsiteY42139"/>
              </a:cxn>
              <a:cxn ang="0">
                <a:pos x="connsiteX42140" y="connsiteY42140"/>
              </a:cxn>
              <a:cxn ang="0">
                <a:pos x="connsiteX42141" y="connsiteY42141"/>
              </a:cxn>
              <a:cxn ang="0">
                <a:pos x="connsiteX42142" y="connsiteY42142"/>
              </a:cxn>
              <a:cxn ang="0">
                <a:pos x="connsiteX42143" y="connsiteY42143"/>
              </a:cxn>
              <a:cxn ang="0">
                <a:pos x="connsiteX42144" y="connsiteY42144"/>
              </a:cxn>
              <a:cxn ang="0">
                <a:pos x="connsiteX42145" y="connsiteY42145"/>
              </a:cxn>
              <a:cxn ang="0">
                <a:pos x="connsiteX42146" y="connsiteY42146"/>
              </a:cxn>
              <a:cxn ang="0">
                <a:pos x="connsiteX42147" y="connsiteY42147"/>
              </a:cxn>
              <a:cxn ang="0">
                <a:pos x="connsiteX42148" y="connsiteY42148"/>
              </a:cxn>
              <a:cxn ang="0">
                <a:pos x="connsiteX42149" y="connsiteY42149"/>
              </a:cxn>
              <a:cxn ang="0">
                <a:pos x="connsiteX42150" y="connsiteY42150"/>
              </a:cxn>
              <a:cxn ang="0">
                <a:pos x="connsiteX42151" y="connsiteY42151"/>
              </a:cxn>
              <a:cxn ang="0">
                <a:pos x="connsiteX42152" y="connsiteY42152"/>
              </a:cxn>
              <a:cxn ang="0">
                <a:pos x="connsiteX42153" y="connsiteY42153"/>
              </a:cxn>
              <a:cxn ang="0">
                <a:pos x="connsiteX42154" y="connsiteY42154"/>
              </a:cxn>
              <a:cxn ang="0">
                <a:pos x="connsiteX42155" y="connsiteY42155"/>
              </a:cxn>
              <a:cxn ang="0">
                <a:pos x="connsiteX42156" y="connsiteY42156"/>
              </a:cxn>
              <a:cxn ang="0">
                <a:pos x="connsiteX42157" y="connsiteY42157"/>
              </a:cxn>
              <a:cxn ang="0">
                <a:pos x="connsiteX42158" y="connsiteY42158"/>
              </a:cxn>
              <a:cxn ang="0">
                <a:pos x="connsiteX42159" y="connsiteY42159"/>
              </a:cxn>
              <a:cxn ang="0">
                <a:pos x="connsiteX42160" y="connsiteY42160"/>
              </a:cxn>
              <a:cxn ang="0">
                <a:pos x="connsiteX42161" y="connsiteY42161"/>
              </a:cxn>
              <a:cxn ang="0">
                <a:pos x="connsiteX42162" y="connsiteY42162"/>
              </a:cxn>
              <a:cxn ang="0">
                <a:pos x="connsiteX42163" y="connsiteY42163"/>
              </a:cxn>
              <a:cxn ang="0">
                <a:pos x="connsiteX42164" y="connsiteY42164"/>
              </a:cxn>
              <a:cxn ang="0">
                <a:pos x="connsiteX42165" y="connsiteY42165"/>
              </a:cxn>
              <a:cxn ang="0">
                <a:pos x="connsiteX42166" y="connsiteY42166"/>
              </a:cxn>
              <a:cxn ang="0">
                <a:pos x="connsiteX42167" y="connsiteY42167"/>
              </a:cxn>
              <a:cxn ang="0">
                <a:pos x="connsiteX42168" y="connsiteY42168"/>
              </a:cxn>
              <a:cxn ang="0">
                <a:pos x="connsiteX42169" y="connsiteY42169"/>
              </a:cxn>
              <a:cxn ang="0">
                <a:pos x="connsiteX42170" y="connsiteY42170"/>
              </a:cxn>
              <a:cxn ang="0">
                <a:pos x="connsiteX42171" y="connsiteY42171"/>
              </a:cxn>
              <a:cxn ang="0">
                <a:pos x="connsiteX42172" y="connsiteY42172"/>
              </a:cxn>
              <a:cxn ang="0">
                <a:pos x="connsiteX42173" y="connsiteY42173"/>
              </a:cxn>
              <a:cxn ang="0">
                <a:pos x="connsiteX42174" y="connsiteY42174"/>
              </a:cxn>
              <a:cxn ang="0">
                <a:pos x="connsiteX42175" y="connsiteY42175"/>
              </a:cxn>
              <a:cxn ang="0">
                <a:pos x="connsiteX42176" y="connsiteY42176"/>
              </a:cxn>
              <a:cxn ang="0">
                <a:pos x="connsiteX42177" y="connsiteY42177"/>
              </a:cxn>
              <a:cxn ang="0">
                <a:pos x="connsiteX42178" y="connsiteY42178"/>
              </a:cxn>
              <a:cxn ang="0">
                <a:pos x="connsiteX42179" y="connsiteY42179"/>
              </a:cxn>
              <a:cxn ang="0">
                <a:pos x="connsiteX42180" y="connsiteY42180"/>
              </a:cxn>
              <a:cxn ang="0">
                <a:pos x="connsiteX42181" y="connsiteY42181"/>
              </a:cxn>
              <a:cxn ang="0">
                <a:pos x="connsiteX42182" y="connsiteY42182"/>
              </a:cxn>
              <a:cxn ang="0">
                <a:pos x="connsiteX42183" y="connsiteY42183"/>
              </a:cxn>
              <a:cxn ang="0">
                <a:pos x="connsiteX42184" y="connsiteY42184"/>
              </a:cxn>
              <a:cxn ang="0">
                <a:pos x="connsiteX42185" y="connsiteY42185"/>
              </a:cxn>
              <a:cxn ang="0">
                <a:pos x="connsiteX42186" y="connsiteY42186"/>
              </a:cxn>
              <a:cxn ang="0">
                <a:pos x="connsiteX42187" y="connsiteY42187"/>
              </a:cxn>
              <a:cxn ang="0">
                <a:pos x="connsiteX42188" y="connsiteY42188"/>
              </a:cxn>
              <a:cxn ang="0">
                <a:pos x="connsiteX42189" y="connsiteY42189"/>
              </a:cxn>
              <a:cxn ang="0">
                <a:pos x="connsiteX42190" y="connsiteY42190"/>
              </a:cxn>
              <a:cxn ang="0">
                <a:pos x="connsiteX42191" y="connsiteY42191"/>
              </a:cxn>
              <a:cxn ang="0">
                <a:pos x="connsiteX42192" y="connsiteY42192"/>
              </a:cxn>
              <a:cxn ang="0">
                <a:pos x="connsiteX42193" y="connsiteY42193"/>
              </a:cxn>
              <a:cxn ang="0">
                <a:pos x="connsiteX42194" y="connsiteY42194"/>
              </a:cxn>
              <a:cxn ang="0">
                <a:pos x="connsiteX42195" y="connsiteY42195"/>
              </a:cxn>
              <a:cxn ang="0">
                <a:pos x="connsiteX42196" y="connsiteY42196"/>
              </a:cxn>
              <a:cxn ang="0">
                <a:pos x="connsiteX42197" y="connsiteY42197"/>
              </a:cxn>
              <a:cxn ang="0">
                <a:pos x="connsiteX42198" y="connsiteY42198"/>
              </a:cxn>
              <a:cxn ang="0">
                <a:pos x="connsiteX42199" y="connsiteY42199"/>
              </a:cxn>
              <a:cxn ang="0">
                <a:pos x="connsiteX42200" y="connsiteY42200"/>
              </a:cxn>
              <a:cxn ang="0">
                <a:pos x="connsiteX42201" y="connsiteY42201"/>
              </a:cxn>
              <a:cxn ang="0">
                <a:pos x="connsiteX42202" y="connsiteY42202"/>
              </a:cxn>
              <a:cxn ang="0">
                <a:pos x="connsiteX42203" y="connsiteY42203"/>
              </a:cxn>
              <a:cxn ang="0">
                <a:pos x="connsiteX42204" y="connsiteY42204"/>
              </a:cxn>
              <a:cxn ang="0">
                <a:pos x="connsiteX42205" y="connsiteY42205"/>
              </a:cxn>
              <a:cxn ang="0">
                <a:pos x="connsiteX42206" y="connsiteY42206"/>
              </a:cxn>
              <a:cxn ang="0">
                <a:pos x="connsiteX42207" y="connsiteY42207"/>
              </a:cxn>
              <a:cxn ang="0">
                <a:pos x="connsiteX42208" y="connsiteY42208"/>
              </a:cxn>
              <a:cxn ang="0">
                <a:pos x="connsiteX42209" y="connsiteY42209"/>
              </a:cxn>
              <a:cxn ang="0">
                <a:pos x="connsiteX42210" y="connsiteY42210"/>
              </a:cxn>
              <a:cxn ang="0">
                <a:pos x="connsiteX42211" y="connsiteY42211"/>
              </a:cxn>
              <a:cxn ang="0">
                <a:pos x="connsiteX42212" y="connsiteY42212"/>
              </a:cxn>
              <a:cxn ang="0">
                <a:pos x="connsiteX42213" y="connsiteY42213"/>
              </a:cxn>
              <a:cxn ang="0">
                <a:pos x="connsiteX42214" y="connsiteY42214"/>
              </a:cxn>
              <a:cxn ang="0">
                <a:pos x="connsiteX42215" y="connsiteY42215"/>
              </a:cxn>
              <a:cxn ang="0">
                <a:pos x="connsiteX42216" y="connsiteY42216"/>
              </a:cxn>
              <a:cxn ang="0">
                <a:pos x="connsiteX42217" y="connsiteY42217"/>
              </a:cxn>
              <a:cxn ang="0">
                <a:pos x="connsiteX42218" y="connsiteY42218"/>
              </a:cxn>
              <a:cxn ang="0">
                <a:pos x="connsiteX42219" y="connsiteY42219"/>
              </a:cxn>
              <a:cxn ang="0">
                <a:pos x="connsiteX42220" y="connsiteY42220"/>
              </a:cxn>
              <a:cxn ang="0">
                <a:pos x="connsiteX42221" y="connsiteY42221"/>
              </a:cxn>
              <a:cxn ang="0">
                <a:pos x="connsiteX42222" y="connsiteY42222"/>
              </a:cxn>
              <a:cxn ang="0">
                <a:pos x="connsiteX42223" y="connsiteY42223"/>
              </a:cxn>
              <a:cxn ang="0">
                <a:pos x="connsiteX42224" y="connsiteY42224"/>
              </a:cxn>
              <a:cxn ang="0">
                <a:pos x="connsiteX42225" y="connsiteY42225"/>
              </a:cxn>
              <a:cxn ang="0">
                <a:pos x="connsiteX42226" y="connsiteY42226"/>
              </a:cxn>
              <a:cxn ang="0">
                <a:pos x="connsiteX42227" y="connsiteY42227"/>
              </a:cxn>
              <a:cxn ang="0">
                <a:pos x="connsiteX42228" y="connsiteY42228"/>
              </a:cxn>
              <a:cxn ang="0">
                <a:pos x="connsiteX42229" y="connsiteY42229"/>
              </a:cxn>
              <a:cxn ang="0">
                <a:pos x="connsiteX42230" y="connsiteY42230"/>
              </a:cxn>
              <a:cxn ang="0">
                <a:pos x="connsiteX42231" y="connsiteY42231"/>
              </a:cxn>
              <a:cxn ang="0">
                <a:pos x="connsiteX42232" y="connsiteY42232"/>
              </a:cxn>
              <a:cxn ang="0">
                <a:pos x="connsiteX42233" y="connsiteY42233"/>
              </a:cxn>
              <a:cxn ang="0">
                <a:pos x="connsiteX42234" y="connsiteY42234"/>
              </a:cxn>
              <a:cxn ang="0">
                <a:pos x="connsiteX42235" y="connsiteY42235"/>
              </a:cxn>
              <a:cxn ang="0">
                <a:pos x="connsiteX42236" y="connsiteY42236"/>
              </a:cxn>
              <a:cxn ang="0">
                <a:pos x="connsiteX42237" y="connsiteY42237"/>
              </a:cxn>
              <a:cxn ang="0">
                <a:pos x="connsiteX42238" y="connsiteY42238"/>
              </a:cxn>
              <a:cxn ang="0">
                <a:pos x="connsiteX42239" y="connsiteY42239"/>
              </a:cxn>
              <a:cxn ang="0">
                <a:pos x="connsiteX42240" y="connsiteY42240"/>
              </a:cxn>
              <a:cxn ang="0">
                <a:pos x="connsiteX42241" y="connsiteY42241"/>
              </a:cxn>
              <a:cxn ang="0">
                <a:pos x="connsiteX42242" y="connsiteY42242"/>
              </a:cxn>
              <a:cxn ang="0">
                <a:pos x="connsiteX42243" y="connsiteY42243"/>
              </a:cxn>
              <a:cxn ang="0">
                <a:pos x="connsiteX42244" y="connsiteY42244"/>
              </a:cxn>
              <a:cxn ang="0">
                <a:pos x="connsiteX42245" y="connsiteY42245"/>
              </a:cxn>
              <a:cxn ang="0">
                <a:pos x="connsiteX42246" y="connsiteY42246"/>
              </a:cxn>
              <a:cxn ang="0">
                <a:pos x="connsiteX42247" y="connsiteY42247"/>
              </a:cxn>
              <a:cxn ang="0">
                <a:pos x="connsiteX42248" y="connsiteY42248"/>
              </a:cxn>
              <a:cxn ang="0">
                <a:pos x="connsiteX42249" y="connsiteY42249"/>
              </a:cxn>
              <a:cxn ang="0">
                <a:pos x="connsiteX42250" y="connsiteY42250"/>
              </a:cxn>
              <a:cxn ang="0">
                <a:pos x="connsiteX42251" y="connsiteY42251"/>
              </a:cxn>
              <a:cxn ang="0">
                <a:pos x="connsiteX42252" y="connsiteY42252"/>
              </a:cxn>
              <a:cxn ang="0">
                <a:pos x="connsiteX42253" y="connsiteY42253"/>
              </a:cxn>
              <a:cxn ang="0">
                <a:pos x="connsiteX42254" y="connsiteY42254"/>
              </a:cxn>
              <a:cxn ang="0">
                <a:pos x="connsiteX42255" y="connsiteY42255"/>
              </a:cxn>
              <a:cxn ang="0">
                <a:pos x="connsiteX42256" y="connsiteY42256"/>
              </a:cxn>
              <a:cxn ang="0">
                <a:pos x="connsiteX42257" y="connsiteY42257"/>
              </a:cxn>
              <a:cxn ang="0">
                <a:pos x="connsiteX42258" y="connsiteY42258"/>
              </a:cxn>
              <a:cxn ang="0">
                <a:pos x="connsiteX42259" y="connsiteY42259"/>
              </a:cxn>
              <a:cxn ang="0">
                <a:pos x="connsiteX42260" y="connsiteY42260"/>
              </a:cxn>
              <a:cxn ang="0">
                <a:pos x="connsiteX42261" y="connsiteY42261"/>
              </a:cxn>
              <a:cxn ang="0">
                <a:pos x="connsiteX42262" y="connsiteY42262"/>
              </a:cxn>
              <a:cxn ang="0">
                <a:pos x="connsiteX42263" y="connsiteY42263"/>
              </a:cxn>
              <a:cxn ang="0">
                <a:pos x="connsiteX42264" y="connsiteY42264"/>
              </a:cxn>
              <a:cxn ang="0">
                <a:pos x="connsiteX42265" y="connsiteY42265"/>
              </a:cxn>
              <a:cxn ang="0">
                <a:pos x="connsiteX42266" y="connsiteY42266"/>
              </a:cxn>
              <a:cxn ang="0">
                <a:pos x="connsiteX42267" y="connsiteY42267"/>
              </a:cxn>
              <a:cxn ang="0">
                <a:pos x="connsiteX42268" y="connsiteY42268"/>
              </a:cxn>
              <a:cxn ang="0">
                <a:pos x="connsiteX42269" y="connsiteY42269"/>
              </a:cxn>
              <a:cxn ang="0">
                <a:pos x="connsiteX42270" y="connsiteY42270"/>
              </a:cxn>
              <a:cxn ang="0">
                <a:pos x="connsiteX42271" y="connsiteY42271"/>
              </a:cxn>
              <a:cxn ang="0">
                <a:pos x="connsiteX42272" y="connsiteY42272"/>
              </a:cxn>
              <a:cxn ang="0">
                <a:pos x="connsiteX42273" y="connsiteY42273"/>
              </a:cxn>
              <a:cxn ang="0">
                <a:pos x="connsiteX42274" y="connsiteY42274"/>
              </a:cxn>
              <a:cxn ang="0">
                <a:pos x="connsiteX42275" y="connsiteY42275"/>
              </a:cxn>
              <a:cxn ang="0">
                <a:pos x="connsiteX42276" y="connsiteY42276"/>
              </a:cxn>
              <a:cxn ang="0">
                <a:pos x="connsiteX42277" y="connsiteY42277"/>
              </a:cxn>
              <a:cxn ang="0">
                <a:pos x="connsiteX42278" y="connsiteY42278"/>
              </a:cxn>
              <a:cxn ang="0">
                <a:pos x="connsiteX42279" y="connsiteY42279"/>
              </a:cxn>
              <a:cxn ang="0">
                <a:pos x="connsiteX42280" y="connsiteY42280"/>
              </a:cxn>
              <a:cxn ang="0">
                <a:pos x="connsiteX42281" y="connsiteY42281"/>
              </a:cxn>
              <a:cxn ang="0">
                <a:pos x="connsiteX42282" y="connsiteY42282"/>
              </a:cxn>
              <a:cxn ang="0">
                <a:pos x="connsiteX42283" y="connsiteY42283"/>
              </a:cxn>
              <a:cxn ang="0">
                <a:pos x="connsiteX42284" y="connsiteY42284"/>
              </a:cxn>
              <a:cxn ang="0">
                <a:pos x="connsiteX42285" y="connsiteY42285"/>
              </a:cxn>
              <a:cxn ang="0">
                <a:pos x="connsiteX42286" y="connsiteY42286"/>
              </a:cxn>
              <a:cxn ang="0">
                <a:pos x="connsiteX42287" y="connsiteY42287"/>
              </a:cxn>
              <a:cxn ang="0">
                <a:pos x="connsiteX42288" y="connsiteY42288"/>
              </a:cxn>
              <a:cxn ang="0">
                <a:pos x="connsiteX42289" y="connsiteY42289"/>
              </a:cxn>
              <a:cxn ang="0">
                <a:pos x="connsiteX42290" y="connsiteY42290"/>
              </a:cxn>
              <a:cxn ang="0">
                <a:pos x="connsiteX42291" y="connsiteY42291"/>
              </a:cxn>
              <a:cxn ang="0">
                <a:pos x="connsiteX42292" y="connsiteY42292"/>
              </a:cxn>
              <a:cxn ang="0">
                <a:pos x="connsiteX42293" y="connsiteY42293"/>
              </a:cxn>
              <a:cxn ang="0">
                <a:pos x="connsiteX42294" y="connsiteY42294"/>
              </a:cxn>
              <a:cxn ang="0">
                <a:pos x="connsiteX42295" y="connsiteY42295"/>
              </a:cxn>
              <a:cxn ang="0">
                <a:pos x="connsiteX42296" y="connsiteY42296"/>
              </a:cxn>
              <a:cxn ang="0">
                <a:pos x="connsiteX42297" y="connsiteY42297"/>
              </a:cxn>
              <a:cxn ang="0">
                <a:pos x="connsiteX42298" y="connsiteY42298"/>
              </a:cxn>
              <a:cxn ang="0">
                <a:pos x="connsiteX42299" y="connsiteY42299"/>
              </a:cxn>
              <a:cxn ang="0">
                <a:pos x="connsiteX42300" y="connsiteY42300"/>
              </a:cxn>
              <a:cxn ang="0">
                <a:pos x="connsiteX42301" y="connsiteY42301"/>
              </a:cxn>
              <a:cxn ang="0">
                <a:pos x="connsiteX42302" y="connsiteY42302"/>
              </a:cxn>
              <a:cxn ang="0">
                <a:pos x="connsiteX42303" y="connsiteY42303"/>
              </a:cxn>
              <a:cxn ang="0">
                <a:pos x="connsiteX42304" y="connsiteY42304"/>
              </a:cxn>
              <a:cxn ang="0">
                <a:pos x="connsiteX42305" y="connsiteY42305"/>
              </a:cxn>
              <a:cxn ang="0">
                <a:pos x="connsiteX42306" y="connsiteY42306"/>
              </a:cxn>
              <a:cxn ang="0">
                <a:pos x="connsiteX42307" y="connsiteY42307"/>
              </a:cxn>
              <a:cxn ang="0">
                <a:pos x="connsiteX42308" y="connsiteY42308"/>
              </a:cxn>
              <a:cxn ang="0">
                <a:pos x="connsiteX42309" y="connsiteY42309"/>
              </a:cxn>
              <a:cxn ang="0">
                <a:pos x="connsiteX42310" y="connsiteY42310"/>
              </a:cxn>
              <a:cxn ang="0">
                <a:pos x="connsiteX42311" y="connsiteY42311"/>
              </a:cxn>
              <a:cxn ang="0">
                <a:pos x="connsiteX42312" y="connsiteY42312"/>
              </a:cxn>
              <a:cxn ang="0">
                <a:pos x="connsiteX42313" y="connsiteY42313"/>
              </a:cxn>
              <a:cxn ang="0">
                <a:pos x="connsiteX42314" y="connsiteY42314"/>
              </a:cxn>
              <a:cxn ang="0">
                <a:pos x="connsiteX42315" y="connsiteY42315"/>
              </a:cxn>
              <a:cxn ang="0">
                <a:pos x="connsiteX42316" y="connsiteY42316"/>
              </a:cxn>
              <a:cxn ang="0">
                <a:pos x="connsiteX42317" y="connsiteY42317"/>
              </a:cxn>
              <a:cxn ang="0">
                <a:pos x="connsiteX42318" y="connsiteY42318"/>
              </a:cxn>
              <a:cxn ang="0">
                <a:pos x="connsiteX42319" y="connsiteY42319"/>
              </a:cxn>
              <a:cxn ang="0">
                <a:pos x="connsiteX42320" y="connsiteY42320"/>
              </a:cxn>
              <a:cxn ang="0">
                <a:pos x="connsiteX42321" y="connsiteY42321"/>
              </a:cxn>
              <a:cxn ang="0">
                <a:pos x="connsiteX42322" y="connsiteY42322"/>
              </a:cxn>
              <a:cxn ang="0">
                <a:pos x="connsiteX42323" y="connsiteY42323"/>
              </a:cxn>
              <a:cxn ang="0">
                <a:pos x="connsiteX42324" y="connsiteY42324"/>
              </a:cxn>
              <a:cxn ang="0">
                <a:pos x="connsiteX42325" y="connsiteY42325"/>
              </a:cxn>
              <a:cxn ang="0">
                <a:pos x="connsiteX42326" y="connsiteY42326"/>
              </a:cxn>
              <a:cxn ang="0">
                <a:pos x="connsiteX42327" y="connsiteY42327"/>
              </a:cxn>
              <a:cxn ang="0">
                <a:pos x="connsiteX42328" y="connsiteY42328"/>
              </a:cxn>
              <a:cxn ang="0">
                <a:pos x="connsiteX42329" y="connsiteY42329"/>
              </a:cxn>
              <a:cxn ang="0">
                <a:pos x="connsiteX42330" y="connsiteY42330"/>
              </a:cxn>
              <a:cxn ang="0">
                <a:pos x="connsiteX42331" y="connsiteY42331"/>
              </a:cxn>
              <a:cxn ang="0">
                <a:pos x="connsiteX42332" y="connsiteY42332"/>
              </a:cxn>
              <a:cxn ang="0">
                <a:pos x="connsiteX42333" y="connsiteY42333"/>
              </a:cxn>
              <a:cxn ang="0">
                <a:pos x="connsiteX42334" y="connsiteY42334"/>
              </a:cxn>
              <a:cxn ang="0">
                <a:pos x="connsiteX42335" y="connsiteY42335"/>
              </a:cxn>
              <a:cxn ang="0">
                <a:pos x="connsiteX42336" y="connsiteY42336"/>
              </a:cxn>
              <a:cxn ang="0">
                <a:pos x="connsiteX42337" y="connsiteY42337"/>
              </a:cxn>
              <a:cxn ang="0">
                <a:pos x="connsiteX42338" y="connsiteY42338"/>
              </a:cxn>
              <a:cxn ang="0">
                <a:pos x="connsiteX42339" y="connsiteY42339"/>
              </a:cxn>
              <a:cxn ang="0">
                <a:pos x="connsiteX42340" y="connsiteY42340"/>
              </a:cxn>
              <a:cxn ang="0">
                <a:pos x="connsiteX42341" y="connsiteY42341"/>
              </a:cxn>
              <a:cxn ang="0">
                <a:pos x="connsiteX42342" y="connsiteY42342"/>
              </a:cxn>
              <a:cxn ang="0">
                <a:pos x="connsiteX42343" y="connsiteY42343"/>
              </a:cxn>
              <a:cxn ang="0">
                <a:pos x="connsiteX42344" y="connsiteY42344"/>
              </a:cxn>
              <a:cxn ang="0">
                <a:pos x="connsiteX42345" y="connsiteY42345"/>
              </a:cxn>
              <a:cxn ang="0">
                <a:pos x="connsiteX42346" y="connsiteY42346"/>
              </a:cxn>
              <a:cxn ang="0">
                <a:pos x="connsiteX42347" y="connsiteY42347"/>
              </a:cxn>
              <a:cxn ang="0">
                <a:pos x="connsiteX42348" y="connsiteY42348"/>
              </a:cxn>
              <a:cxn ang="0">
                <a:pos x="connsiteX42349" y="connsiteY42349"/>
              </a:cxn>
              <a:cxn ang="0">
                <a:pos x="connsiteX42350" y="connsiteY42350"/>
              </a:cxn>
              <a:cxn ang="0">
                <a:pos x="connsiteX42351" y="connsiteY42351"/>
              </a:cxn>
              <a:cxn ang="0">
                <a:pos x="connsiteX42352" y="connsiteY42352"/>
              </a:cxn>
              <a:cxn ang="0">
                <a:pos x="connsiteX42353" y="connsiteY42353"/>
              </a:cxn>
              <a:cxn ang="0">
                <a:pos x="connsiteX42354" y="connsiteY42354"/>
              </a:cxn>
              <a:cxn ang="0">
                <a:pos x="connsiteX42355" y="connsiteY42355"/>
              </a:cxn>
              <a:cxn ang="0">
                <a:pos x="connsiteX42356" y="connsiteY42356"/>
              </a:cxn>
              <a:cxn ang="0">
                <a:pos x="connsiteX42357" y="connsiteY42357"/>
              </a:cxn>
              <a:cxn ang="0">
                <a:pos x="connsiteX42358" y="connsiteY42358"/>
              </a:cxn>
              <a:cxn ang="0">
                <a:pos x="connsiteX42359" y="connsiteY42359"/>
              </a:cxn>
              <a:cxn ang="0">
                <a:pos x="connsiteX42360" y="connsiteY42360"/>
              </a:cxn>
              <a:cxn ang="0">
                <a:pos x="connsiteX42361" y="connsiteY42361"/>
              </a:cxn>
              <a:cxn ang="0">
                <a:pos x="connsiteX42362" y="connsiteY42362"/>
              </a:cxn>
              <a:cxn ang="0">
                <a:pos x="connsiteX42363" y="connsiteY42363"/>
              </a:cxn>
              <a:cxn ang="0">
                <a:pos x="connsiteX42364" y="connsiteY42364"/>
              </a:cxn>
              <a:cxn ang="0">
                <a:pos x="connsiteX42365" y="connsiteY42365"/>
              </a:cxn>
              <a:cxn ang="0">
                <a:pos x="connsiteX42366" y="connsiteY42366"/>
              </a:cxn>
              <a:cxn ang="0">
                <a:pos x="connsiteX42367" y="connsiteY42367"/>
              </a:cxn>
              <a:cxn ang="0">
                <a:pos x="connsiteX42368" y="connsiteY42368"/>
              </a:cxn>
              <a:cxn ang="0">
                <a:pos x="connsiteX42369" y="connsiteY42369"/>
              </a:cxn>
              <a:cxn ang="0">
                <a:pos x="connsiteX42370" y="connsiteY42370"/>
              </a:cxn>
              <a:cxn ang="0">
                <a:pos x="connsiteX42371" y="connsiteY42371"/>
              </a:cxn>
              <a:cxn ang="0">
                <a:pos x="connsiteX42372" y="connsiteY42372"/>
              </a:cxn>
              <a:cxn ang="0">
                <a:pos x="connsiteX42373" y="connsiteY42373"/>
              </a:cxn>
              <a:cxn ang="0">
                <a:pos x="connsiteX42374" y="connsiteY42374"/>
              </a:cxn>
              <a:cxn ang="0">
                <a:pos x="connsiteX42375" y="connsiteY42375"/>
              </a:cxn>
              <a:cxn ang="0">
                <a:pos x="connsiteX42376" y="connsiteY42376"/>
              </a:cxn>
              <a:cxn ang="0">
                <a:pos x="connsiteX42377" y="connsiteY42377"/>
              </a:cxn>
              <a:cxn ang="0">
                <a:pos x="connsiteX42378" y="connsiteY42378"/>
              </a:cxn>
              <a:cxn ang="0">
                <a:pos x="connsiteX42379" y="connsiteY42379"/>
              </a:cxn>
              <a:cxn ang="0">
                <a:pos x="connsiteX42380" y="connsiteY42380"/>
              </a:cxn>
              <a:cxn ang="0">
                <a:pos x="connsiteX42381" y="connsiteY42381"/>
              </a:cxn>
              <a:cxn ang="0">
                <a:pos x="connsiteX42382" y="connsiteY42382"/>
              </a:cxn>
              <a:cxn ang="0">
                <a:pos x="connsiteX42383" y="connsiteY42383"/>
              </a:cxn>
              <a:cxn ang="0">
                <a:pos x="connsiteX42384" y="connsiteY42384"/>
              </a:cxn>
              <a:cxn ang="0">
                <a:pos x="connsiteX42385" y="connsiteY42385"/>
              </a:cxn>
              <a:cxn ang="0">
                <a:pos x="connsiteX42386" y="connsiteY42386"/>
              </a:cxn>
              <a:cxn ang="0">
                <a:pos x="connsiteX42387" y="connsiteY42387"/>
              </a:cxn>
              <a:cxn ang="0">
                <a:pos x="connsiteX42388" y="connsiteY42388"/>
              </a:cxn>
              <a:cxn ang="0">
                <a:pos x="connsiteX42389" y="connsiteY42389"/>
              </a:cxn>
              <a:cxn ang="0">
                <a:pos x="connsiteX42390" y="connsiteY42390"/>
              </a:cxn>
              <a:cxn ang="0">
                <a:pos x="connsiteX42391" y="connsiteY42391"/>
              </a:cxn>
              <a:cxn ang="0">
                <a:pos x="connsiteX42392" y="connsiteY42392"/>
              </a:cxn>
              <a:cxn ang="0">
                <a:pos x="connsiteX42393" y="connsiteY42393"/>
              </a:cxn>
              <a:cxn ang="0">
                <a:pos x="connsiteX42394" y="connsiteY42394"/>
              </a:cxn>
              <a:cxn ang="0">
                <a:pos x="connsiteX42395" y="connsiteY42395"/>
              </a:cxn>
              <a:cxn ang="0">
                <a:pos x="connsiteX42396" y="connsiteY42396"/>
              </a:cxn>
              <a:cxn ang="0">
                <a:pos x="connsiteX42397" y="connsiteY42397"/>
              </a:cxn>
              <a:cxn ang="0">
                <a:pos x="connsiteX42398" y="connsiteY42398"/>
              </a:cxn>
              <a:cxn ang="0">
                <a:pos x="connsiteX42399" y="connsiteY42399"/>
              </a:cxn>
              <a:cxn ang="0">
                <a:pos x="connsiteX42400" y="connsiteY42400"/>
              </a:cxn>
              <a:cxn ang="0">
                <a:pos x="connsiteX42401" y="connsiteY42401"/>
              </a:cxn>
              <a:cxn ang="0">
                <a:pos x="connsiteX42402" y="connsiteY42402"/>
              </a:cxn>
              <a:cxn ang="0">
                <a:pos x="connsiteX42403" y="connsiteY42403"/>
              </a:cxn>
              <a:cxn ang="0">
                <a:pos x="connsiteX42404" y="connsiteY42404"/>
              </a:cxn>
              <a:cxn ang="0">
                <a:pos x="connsiteX42405" y="connsiteY42405"/>
              </a:cxn>
              <a:cxn ang="0">
                <a:pos x="connsiteX42406" y="connsiteY42406"/>
              </a:cxn>
              <a:cxn ang="0">
                <a:pos x="connsiteX42407" y="connsiteY42407"/>
              </a:cxn>
              <a:cxn ang="0">
                <a:pos x="connsiteX42408" y="connsiteY42408"/>
              </a:cxn>
              <a:cxn ang="0">
                <a:pos x="connsiteX42409" y="connsiteY42409"/>
              </a:cxn>
              <a:cxn ang="0">
                <a:pos x="connsiteX42410" y="connsiteY42410"/>
              </a:cxn>
              <a:cxn ang="0">
                <a:pos x="connsiteX42411" y="connsiteY42411"/>
              </a:cxn>
              <a:cxn ang="0">
                <a:pos x="connsiteX42412" y="connsiteY42412"/>
              </a:cxn>
              <a:cxn ang="0">
                <a:pos x="connsiteX42413" y="connsiteY42413"/>
              </a:cxn>
              <a:cxn ang="0">
                <a:pos x="connsiteX42414" y="connsiteY42414"/>
              </a:cxn>
              <a:cxn ang="0">
                <a:pos x="connsiteX42415" y="connsiteY42415"/>
              </a:cxn>
              <a:cxn ang="0">
                <a:pos x="connsiteX42416" y="connsiteY42416"/>
              </a:cxn>
              <a:cxn ang="0">
                <a:pos x="connsiteX42417" y="connsiteY42417"/>
              </a:cxn>
              <a:cxn ang="0">
                <a:pos x="connsiteX42418" y="connsiteY42418"/>
              </a:cxn>
              <a:cxn ang="0">
                <a:pos x="connsiteX42419" y="connsiteY42419"/>
              </a:cxn>
              <a:cxn ang="0">
                <a:pos x="connsiteX42420" y="connsiteY42420"/>
              </a:cxn>
              <a:cxn ang="0">
                <a:pos x="connsiteX42421" y="connsiteY42421"/>
              </a:cxn>
              <a:cxn ang="0">
                <a:pos x="connsiteX42422" y="connsiteY42422"/>
              </a:cxn>
              <a:cxn ang="0">
                <a:pos x="connsiteX42423" y="connsiteY42423"/>
              </a:cxn>
              <a:cxn ang="0">
                <a:pos x="connsiteX42424" y="connsiteY42424"/>
              </a:cxn>
              <a:cxn ang="0">
                <a:pos x="connsiteX42425" y="connsiteY42425"/>
              </a:cxn>
              <a:cxn ang="0">
                <a:pos x="connsiteX42426" y="connsiteY42426"/>
              </a:cxn>
              <a:cxn ang="0">
                <a:pos x="connsiteX42427" y="connsiteY42427"/>
              </a:cxn>
              <a:cxn ang="0">
                <a:pos x="connsiteX42428" y="connsiteY42428"/>
              </a:cxn>
              <a:cxn ang="0">
                <a:pos x="connsiteX42429" y="connsiteY42429"/>
              </a:cxn>
              <a:cxn ang="0">
                <a:pos x="connsiteX42430" y="connsiteY42430"/>
              </a:cxn>
              <a:cxn ang="0">
                <a:pos x="connsiteX42431" y="connsiteY42431"/>
              </a:cxn>
              <a:cxn ang="0">
                <a:pos x="connsiteX42432" y="connsiteY42432"/>
              </a:cxn>
              <a:cxn ang="0">
                <a:pos x="connsiteX42433" y="connsiteY42433"/>
              </a:cxn>
              <a:cxn ang="0">
                <a:pos x="connsiteX42434" y="connsiteY42434"/>
              </a:cxn>
              <a:cxn ang="0">
                <a:pos x="connsiteX42435" y="connsiteY42435"/>
              </a:cxn>
              <a:cxn ang="0">
                <a:pos x="connsiteX42436" y="connsiteY42436"/>
              </a:cxn>
              <a:cxn ang="0">
                <a:pos x="connsiteX42437" y="connsiteY42437"/>
              </a:cxn>
              <a:cxn ang="0">
                <a:pos x="connsiteX42438" y="connsiteY42438"/>
              </a:cxn>
              <a:cxn ang="0">
                <a:pos x="connsiteX42439" y="connsiteY42439"/>
              </a:cxn>
              <a:cxn ang="0">
                <a:pos x="connsiteX42440" y="connsiteY42440"/>
              </a:cxn>
              <a:cxn ang="0">
                <a:pos x="connsiteX42441" y="connsiteY42441"/>
              </a:cxn>
              <a:cxn ang="0">
                <a:pos x="connsiteX42442" y="connsiteY42442"/>
              </a:cxn>
              <a:cxn ang="0">
                <a:pos x="connsiteX42443" y="connsiteY42443"/>
              </a:cxn>
              <a:cxn ang="0">
                <a:pos x="connsiteX42444" y="connsiteY42444"/>
              </a:cxn>
              <a:cxn ang="0">
                <a:pos x="connsiteX42445" y="connsiteY42445"/>
              </a:cxn>
              <a:cxn ang="0">
                <a:pos x="connsiteX42446" y="connsiteY42446"/>
              </a:cxn>
              <a:cxn ang="0">
                <a:pos x="connsiteX42447" y="connsiteY42447"/>
              </a:cxn>
              <a:cxn ang="0">
                <a:pos x="connsiteX42448" y="connsiteY42448"/>
              </a:cxn>
              <a:cxn ang="0">
                <a:pos x="connsiteX42449" y="connsiteY42449"/>
              </a:cxn>
              <a:cxn ang="0">
                <a:pos x="connsiteX42450" y="connsiteY42450"/>
              </a:cxn>
              <a:cxn ang="0">
                <a:pos x="connsiteX42451" y="connsiteY42451"/>
              </a:cxn>
              <a:cxn ang="0">
                <a:pos x="connsiteX42452" y="connsiteY42452"/>
              </a:cxn>
              <a:cxn ang="0">
                <a:pos x="connsiteX42453" y="connsiteY42453"/>
              </a:cxn>
              <a:cxn ang="0">
                <a:pos x="connsiteX42454" y="connsiteY42454"/>
              </a:cxn>
              <a:cxn ang="0">
                <a:pos x="connsiteX42455" y="connsiteY42455"/>
              </a:cxn>
              <a:cxn ang="0">
                <a:pos x="connsiteX42456" y="connsiteY42456"/>
              </a:cxn>
              <a:cxn ang="0">
                <a:pos x="connsiteX42457" y="connsiteY42457"/>
              </a:cxn>
              <a:cxn ang="0">
                <a:pos x="connsiteX42458" y="connsiteY42458"/>
              </a:cxn>
              <a:cxn ang="0">
                <a:pos x="connsiteX42459" y="connsiteY42459"/>
              </a:cxn>
              <a:cxn ang="0">
                <a:pos x="connsiteX42460" y="connsiteY42460"/>
              </a:cxn>
              <a:cxn ang="0">
                <a:pos x="connsiteX42461" y="connsiteY42461"/>
              </a:cxn>
              <a:cxn ang="0">
                <a:pos x="connsiteX42462" y="connsiteY42462"/>
              </a:cxn>
              <a:cxn ang="0">
                <a:pos x="connsiteX42463" y="connsiteY42463"/>
              </a:cxn>
              <a:cxn ang="0">
                <a:pos x="connsiteX42464" y="connsiteY42464"/>
              </a:cxn>
              <a:cxn ang="0">
                <a:pos x="connsiteX42465" y="connsiteY42465"/>
              </a:cxn>
              <a:cxn ang="0">
                <a:pos x="connsiteX42466" y="connsiteY42466"/>
              </a:cxn>
              <a:cxn ang="0">
                <a:pos x="connsiteX42467" y="connsiteY42467"/>
              </a:cxn>
              <a:cxn ang="0">
                <a:pos x="connsiteX42468" y="connsiteY42468"/>
              </a:cxn>
              <a:cxn ang="0">
                <a:pos x="connsiteX42469" y="connsiteY42469"/>
              </a:cxn>
              <a:cxn ang="0">
                <a:pos x="connsiteX42470" y="connsiteY42470"/>
              </a:cxn>
              <a:cxn ang="0">
                <a:pos x="connsiteX42471" y="connsiteY42471"/>
              </a:cxn>
              <a:cxn ang="0">
                <a:pos x="connsiteX42472" y="connsiteY42472"/>
              </a:cxn>
              <a:cxn ang="0">
                <a:pos x="connsiteX42473" y="connsiteY42473"/>
              </a:cxn>
              <a:cxn ang="0">
                <a:pos x="connsiteX42474" y="connsiteY42474"/>
              </a:cxn>
              <a:cxn ang="0">
                <a:pos x="connsiteX42475" y="connsiteY42475"/>
              </a:cxn>
              <a:cxn ang="0">
                <a:pos x="connsiteX42476" y="connsiteY42476"/>
              </a:cxn>
              <a:cxn ang="0">
                <a:pos x="connsiteX42477" y="connsiteY42477"/>
              </a:cxn>
              <a:cxn ang="0">
                <a:pos x="connsiteX42478" y="connsiteY42478"/>
              </a:cxn>
              <a:cxn ang="0">
                <a:pos x="connsiteX42479" y="connsiteY42479"/>
              </a:cxn>
              <a:cxn ang="0">
                <a:pos x="connsiteX42480" y="connsiteY42480"/>
              </a:cxn>
              <a:cxn ang="0">
                <a:pos x="connsiteX42481" y="connsiteY42481"/>
              </a:cxn>
              <a:cxn ang="0">
                <a:pos x="connsiteX42482" y="connsiteY42482"/>
              </a:cxn>
              <a:cxn ang="0">
                <a:pos x="connsiteX42483" y="connsiteY42483"/>
              </a:cxn>
              <a:cxn ang="0">
                <a:pos x="connsiteX42484" y="connsiteY42484"/>
              </a:cxn>
              <a:cxn ang="0">
                <a:pos x="connsiteX42485" y="connsiteY42485"/>
              </a:cxn>
              <a:cxn ang="0">
                <a:pos x="connsiteX42486" y="connsiteY42486"/>
              </a:cxn>
              <a:cxn ang="0">
                <a:pos x="connsiteX42487" y="connsiteY42487"/>
              </a:cxn>
              <a:cxn ang="0">
                <a:pos x="connsiteX42488" y="connsiteY42488"/>
              </a:cxn>
              <a:cxn ang="0">
                <a:pos x="connsiteX42489" y="connsiteY42489"/>
              </a:cxn>
              <a:cxn ang="0">
                <a:pos x="connsiteX42490" y="connsiteY42490"/>
              </a:cxn>
              <a:cxn ang="0">
                <a:pos x="connsiteX42491" y="connsiteY42491"/>
              </a:cxn>
              <a:cxn ang="0">
                <a:pos x="connsiteX42492" y="connsiteY42492"/>
              </a:cxn>
              <a:cxn ang="0">
                <a:pos x="connsiteX42493" y="connsiteY42493"/>
              </a:cxn>
              <a:cxn ang="0">
                <a:pos x="connsiteX42494" y="connsiteY42494"/>
              </a:cxn>
              <a:cxn ang="0">
                <a:pos x="connsiteX42495" y="connsiteY42495"/>
              </a:cxn>
              <a:cxn ang="0">
                <a:pos x="connsiteX42496" y="connsiteY42496"/>
              </a:cxn>
              <a:cxn ang="0">
                <a:pos x="connsiteX42497" y="connsiteY42497"/>
              </a:cxn>
              <a:cxn ang="0">
                <a:pos x="connsiteX42498" y="connsiteY42498"/>
              </a:cxn>
              <a:cxn ang="0">
                <a:pos x="connsiteX42499" y="connsiteY42499"/>
              </a:cxn>
              <a:cxn ang="0">
                <a:pos x="connsiteX42500" y="connsiteY42500"/>
              </a:cxn>
              <a:cxn ang="0">
                <a:pos x="connsiteX42501" y="connsiteY42501"/>
              </a:cxn>
              <a:cxn ang="0">
                <a:pos x="connsiteX42502" y="connsiteY42502"/>
              </a:cxn>
              <a:cxn ang="0">
                <a:pos x="connsiteX42503" y="connsiteY42503"/>
              </a:cxn>
              <a:cxn ang="0">
                <a:pos x="connsiteX42504" y="connsiteY42504"/>
              </a:cxn>
              <a:cxn ang="0">
                <a:pos x="connsiteX42505" y="connsiteY42505"/>
              </a:cxn>
              <a:cxn ang="0">
                <a:pos x="connsiteX42506" y="connsiteY42506"/>
              </a:cxn>
              <a:cxn ang="0">
                <a:pos x="connsiteX42507" y="connsiteY42507"/>
              </a:cxn>
              <a:cxn ang="0">
                <a:pos x="connsiteX42508" y="connsiteY42508"/>
              </a:cxn>
              <a:cxn ang="0">
                <a:pos x="connsiteX42509" y="connsiteY42509"/>
              </a:cxn>
              <a:cxn ang="0">
                <a:pos x="connsiteX42510" y="connsiteY42510"/>
              </a:cxn>
              <a:cxn ang="0">
                <a:pos x="connsiteX42511" y="connsiteY42511"/>
              </a:cxn>
              <a:cxn ang="0">
                <a:pos x="connsiteX42512" y="connsiteY42512"/>
              </a:cxn>
              <a:cxn ang="0">
                <a:pos x="connsiteX42513" y="connsiteY42513"/>
              </a:cxn>
              <a:cxn ang="0">
                <a:pos x="connsiteX42514" y="connsiteY42514"/>
              </a:cxn>
              <a:cxn ang="0">
                <a:pos x="connsiteX42515" y="connsiteY42515"/>
              </a:cxn>
              <a:cxn ang="0">
                <a:pos x="connsiteX42516" y="connsiteY42516"/>
              </a:cxn>
              <a:cxn ang="0">
                <a:pos x="connsiteX42517" y="connsiteY42517"/>
              </a:cxn>
              <a:cxn ang="0">
                <a:pos x="connsiteX42518" y="connsiteY42518"/>
              </a:cxn>
              <a:cxn ang="0">
                <a:pos x="connsiteX42519" y="connsiteY42519"/>
              </a:cxn>
              <a:cxn ang="0">
                <a:pos x="connsiteX42520" y="connsiteY42520"/>
              </a:cxn>
              <a:cxn ang="0">
                <a:pos x="connsiteX42521" y="connsiteY42521"/>
              </a:cxn>
              <a:cxn ang="0">
                <a:pos x="connsiteX42522" y="connsiteY42522"/>
              </a:cxn>
              <a:cxn ang="0">
                <a:pos x="connsiteX42523" y="connsiteY42523"/>
              </a:cxn>
              <a:cxn ang="0">
                <a:pos x="connsiteX42524" y="connsiteY42524"/>
              </a:cxn>
              <a:cxn ang="0">
                <a:pos x="connsiteX42525" y="connsiteY42525"/>
              </a:cxn>
              <a:cxn ang="0">
                <a:pos x="connsiteX42526" y="connsiteY42526"/>
              </a:cxn>
              <a:cxn ang="0">
                <a:pos x="connsiteX42527" y="connsiteY42527"/>
              </a:cxn>
              <a:cxn ang="0">
                <a:pos x="connsiteX42528" y="connsiteY42528"/>
              </a:cxn>
              <a:cxn ang="0">
                <a:pos x="connsiteX42529" y="connsiteY42529"/>
              </a:cxn>
              <a:cxn ang="0">
                <a:pos x="connsiteX42530" y="connsiteY42530"/>
              </a:cxn>
              <a:cxn ang="0">
                <a:pos x="connsiteX42531" y="connsiteY42531"/>
              </a:cxn>
              <a:cxn ang="0">
                <a:pos x="connsiteX42532" y="connsiteY42532"/>
              </a:cxn>
              <a:cxn ang="0">
                <a:pos x="connsiteX42533" y="connsiteY42533"/>
              </a:cxn>
              <a:cxn ang="0">
                <a:pos x="connsiteX42534" y="connsiteY42534"/>
              </a:cxn>
              <a:cxn ang="0">
                <a:pos x="connsiteX42535" y="connsiteY42535"/>
              </a:cxn>
              <a:cxn ang="0">
                <a:pos x="connsiteX42536" y="connsiteY42536"/>
              </a:cxn>
              <a:cxn ang="0">
                <a:pos x="connsiteX42537" y="connsiteY42537"/>
              </a:cxn>
              <a:cxn ang="0">
                <a:pos x="connsiteX42538" y="connsiteY42538"/>
              </a:cxn>
              <a:cxn ang="0">
                <a:pos x="connsiteX42539" y="connsiteY42539"/>
              </a:cxn>
              <a:cxn ang="0">
                <a:pos x="connsiteX42540" y="connsiteY42540"/>
              </a:cxn>
              <a:cxn ang="0">
                <a:pos x="connsiteX42541" y="connsiteY42541"/>
              </a:cxn>
              <a:cxn ang="0">
                <a:pos x="connsiteX42542" y="connsiteY42542"/>
              </a:cxn>
              <a:cxn ang="0">
                <a:pos x="connsiteX42543" y="connsiteY42543"/>
              </a:cxn>
              <a:cxn ang="0">
                <a:pos x="connsiteX42544" y="connsiteY42544"/>
              </a:cxn>
              <a:cxn ang="0">
                <a:pos x="connsiteX42545" y="connsiteY42545"/>
              </a:cxn>
              <a:cxn ang="0">
                <a:pos x="connsiteX42546" y="connsiteY42546"/>
              </a:cxn>
              <a:cxn ang="0">
                <a:pos x="connsiteX42547" y="connsiteY42547"/>
              </a:cxn>
              <a:cxn ang="0">
                <a:pos x="connsiteX42548" y="connsiteY42548"/>
              </a:cxn>
              <a:cxn ang="0">
                <a:pos x="connsiteX42549" y="connsiteY42549"/>
              </a:cxn>
              <a:cxn ang="0">
                <a:pos x="connsiteX42550" y="connsiteY42550"/>
              </a:cxn>
              <a:cxn ang="0">
                <a:pos x="connsiteX42551" y="connsiteY42551"/>
              </a:cxn>
              <a:cxn ang="0">
                <a:pos x="connsiteX42552" y="connsiteY42552"/>
              </a:cxn>
              <a:cxn ang="0">
                <a:pos x="connsiteX42553" y="connsiteY42553"/>
              </a:cxn>
              <a:cxn ang="0">
                <a:pos x="connsiteX42554" y="connsiteY42554"/>
              </a:cxn>
              <a:cxn ang="0">
                <a:pos x="connsiteX42555" y="connsiteY42555"/>
              </a:cxn>
              <a:cxn ang="0">
                <a:pos x="connsiteX42556" y="connsiteY42556"/>
              </a:cxn>
              <a:cxn ang="0">
                <a:pos x="connsiteX42557" y="connsiteY42557"/>
              </a:cxn>
              <a:cxn ang="0">
                <a:pos x="connsiteX42558" y="connsiteY42558"/>
              </a:cxn>
              <a:cxn ang="0">
                <a:pos x="connsiteX42559" y="connsiteY42559"/>
              </a:cxn>
              <a:cxn ang="0">
                <a:pos x="connsiteX42560" y="connsiteY42560"/>
              </a:cxn>
              <a:cxn ang="0">
                <a:pos x="connsiteX42561" y="connsiteY42561"/>
              </a:cxn>
              <a:cxn ang="0">
                <a:pos x="connsiteX42562" y="connsiteY42562"/>
              </a:cxn>
              <a:cxn ang="0">
                <a:pos x="connsiteX42563" y="connsiteY42563"/>
              </a:cxn>
              <a:cxn ang="0">
                <a:pos x="connsiteX42564" y="connsiteY42564"/>
              </a:cxn>
              <a:cxn ang="0">
                <a:pos x="connsiteX42565" y="connsiteY42565"/>
              </a:cxn>
              <a:cxn ang="0">
                <a:pos x="connsiteX42566" y="connsiteY42566"/>
              </a:cxn>
              <a:cxn ang="0">
                <a:pos x="connsiteX42567" y="connsiteY42567"/>
              </a:cxn>
              <a:cxn ang="0">
                <a:pos x="connsiteX42568" y="connsiteY42568"/>
              </a:cxn>
              <a:cxn ang="0">
                <a:pos x="connsiteX42569" y="connsiteY42569"/>
              </a:cxn>
              <a:cxn ang="0">
                <a:pos x="connsiteX42570" y="connsiteY42570"/>
              </a:cxn>
              <a:cxn ang="0">
                <a:pos x="connsiteX42571" y="connsiteY42571"/>
              </a:cxn>
              <a:cxn ang="0">
                <a:pos x="connsiteX42572" y="connsiteY42572"/>
              </a:cxn>
              <a:cxn ang="0">
                <a:pos x="connsiteX42573" y="connsiteY42573"/>
              </a:cxn>
              <a:cxn ang="0">
                <a:pos x="connsiteX42574" y="connsiteY42574"/>
              </a:cxn>
              <a:cxn ang="0">
                <a:pos x="connsiteX42575" y="connsiteY42575"/>
              </a:cxn>
              <a:cxn ang="0">
                <a:pos x="connsiteX42576" y="connsiteY42576"/>
              </a:cxn>
              <a:cxn ang="0">
                <a:pos x="connsiteX42577" y="connsiteY42577"/>
              </a:cxn>
              <a:cxn ang="0">
                <a:pos x="connsiteX42578" y="connsiteY42578"/>
              </a:cxn>
              <a:cxn ang="0">
                <a:pos x="connsiteX42579" y="connsiteY42579"/>
              </a:cxn>
              <a:cxn ang="0">
                <a:pos x="connsiteX42580" y="connsiteY42580"/>
              </a:cxn>
              <a:cxn ang="0">
                <a:pos x="connsiteX42581" y="connsiteY42581"/>
              </a:cxn>
              <a:cxn ang="0">
                <a:pos x="connsiteX42582" y="connsiteY42582"/>
              </a:cxn>
              <a:cxn ang="0">
                <a:pos x="connsiteX42583" y="connsiteY42583"/>
              </a:cxn>
              <a:cxn ang="0">
                <a:pos x="connsiteX42584" y="connsiteY42584"/>
              </a:cxn>
              <a:cxn ang="0">
                <a:pos x="connsiteX42585" y="connsiteY42585"/>
              </a:cxn>
              <a:cxn ang="0">
                <a:pos x="connsiteX42586" y="connsiteY42586"/>
              </a:cxn>
              <a:cxn ang="0">
                <a:pos x="connsiteX42587" y="connsiteY42587"/>
              </a:cxn>
              <a:cxn ang="0">
                <a:pos x="connsiteX42588" y="connsiteY42588"/>
              </a:cxn>
              <a:cxn ang="0">
                <a:pos x="connsiteX42589" y="connsiteY42589"/>
              </a:cxn>
              <a:cxn ang="0">
                <a:pos x="connsiteX42590" y="connsiteY42590"/>
              </a:cxn>
              <a:cxn ang="0">
                <a:pos x="connsiteX42591" y="connsiteY42591"/>
              </a:cxn>
              <a:cxn ang="0">
                <a:pos x="connsiteX42592" y="connsiteY42592"/>
              </a:cxn>
              <a:cxn ang="0">
                <a:pos x="connsiteX42593" y="connsiteY42593"/>
              </a:cxn>
              <a:cxn ang="0">
                <a:pos x="connsiteX42594" y="connsiteY42594"/>
              </a:cxn>
              <a:cxn ang="0">
                <a:pos x="connsiteX42595" y="connsiteY42595"/>
              </a:cxn>
              <a:cxn ang="0">
                <a:pos x="connsiteX42596" y="connsiteY42596"/>
              </a:cxn>
              <a:cxn ang="0">
                <a:pos x="connsiteX42597" y="connsiteY42597"/>
              </a:cxn>
              <a:cxn ang="0">
                <a:pos x="connsiteX42598" y="connsiteY42598"/>
              </a:cxn>
              <a:cxn ang="0">
                <a:pos x="connsiteX42599" y="connsiteY42599"/>
              </a:cxn>
              <a:cxn ang="0">
                <a:pos x="connsiteX42600" y="connsiteY42600"/>
              </a:cxn>
              <a:cxn ang="0">
                <a:pos x="connsiteX42601" y="connsiteY42601"/>
              </a:cxn>
              <a:cxn ang="0">
                <a:pos x="connsiteX42602" y="connsiteY42602"/>
              </a:cxn>
              <a:cxn ang="0">
                <a:pos x="connsiteX42603" y="connsiteY42603"/>
              </a:cxn>
              <a:cxn ang="0">
                <a:pos x="connsiteX42604" y="connsiteY42604"/>
              </a:cxn>
              <a:cxn ang="0">
                <a:pos x="connsiteX42605" y="connsiteY42605"/>
              </a:cxn>
              <a:cxn ang="0">
                <a:pos x="connsiteX42606" y="connsiteY42606"/>
              </a:cxn>
              <a:cxn ang="0">
                <a:pos x="connsiteX42607" y="connsiteY42607"/>
              </a:cxn>
              <a:cxn ang="0">
                <a:pos x="connsiteX42608" y="connsiteY42608"/>
              </a:cxn>
              <a:cxn ang="0">
                <a:pos x="connsiteX42609" y="connsiteY42609"/>
              </a:cxn>
              <a:cxn ang="0">
                <a:pos x="connsiteX42610" y="connsiteY42610"/>
              </a:cxn>
              <a:cxn ang="0">
                <a:pos x="connsiteX42611" y="connsiteY42611"/>
              </a:cxn>
              <a:cxn ang="0">
                <a:pos x="connsiteX42612" y="connsiteY42612"/>
              </a:cxn>
              <a:cxn ang="0">
                <a:pos x="connsiteX42613" y="connsiteY42613"/>
              </a:cxn>
              <a:cxn ang="0">
                <a:pos x="connsiteX42614" y="connsiteY42614"/>
              </a:cxn>
              <a:cxn ang="0">
                <a:pos x="connsiteX42615" y="connsiteY42615"/>
              </a:cxn>
              <a:cxn ang="0">
                <a:pos x="connsiteX42616" y="connsiteY42616"/>
              </a:cxn>
              <a:cxn ang="0">
                <a:pos x="connsiteX42617" y="connsiteY42617"/>
              </a:cxn>
              <a:cxn ang="0">
                <a:pos x="connsiteX42618" y="connsiteY42618"/>
              </a:cxn>
              <a:cxn ang="0">
                <a:pos x="connsiteX42619" y="connsiteY42619"/>
              </a:cxn>
              <a:cxn ang="0">
                <a:pos x="connsiteX42620" y="connsiteY42620"/>
              </a:cxn>
              <a:cxn ang="0">
                <a:pos x="connsiteX42621" y="connsiteY42621"/>
              </a:cxn>
              <a:cxn ang="0">
                <a:pos x="connsiteX42622" y="connsiteY42622"/>
              </a:cxn>
              <a:cxn ang="0">
                <a:pos x="connsiteX42623" y="connsiteY42623"/>
              </a:cxn>
              <a:cxn ang="0">
                <a:pos x="connsiteX42624" y="connsiteY42624"/>
              </a:cxn>
              <a:cxn ang="0">
                <a:pos x="connsiteX42625" y="connsiteY42625"/>
              </a:cxn>
              <a:cxn ang="0">
                <a:pos x="connsiteX42626" y="connsiteY42626"/>
              </a:cxn>
              <a:cxn ang="0">
                <a:pos x="connsiteX42627" y="connsiteY42627"/>
              </a:cxn>
              <a:cxn ang="0">
                <a:pos x="connsiteX42628" y="connsiteY42628"/>
              </a:cxn>
              <a:cxn ang="0">
                <a:pos x="connsiteX42629" y="connsiteY42629"/>
              </a:cxn>
              <a:cxn ang="0">
                <a:pos x="connsiteX42630" y="connsiteY42630"/>
              </a:cxn>
              <a:cxn ang="0">
                <a:pos x="connsiteX42631" y="connsiteY42631"/>
              </a:cxn>
              <a:cxn ang="0">
                <a:pos x="connsiteX42632" y="connsiteY42632"/>
              </a:cxn>
              <a:cxn ang="0">
                <a:pos x="connsiteX42633" y="connsiteY42633"/>
              </a:cxn>
              <a:cxn ang="0">
                <a:pos x="connsiteX42634" y="connsiteY42634"/>
              </a:cxn>
              <a:cxn ang="0">
                <a:pos x="connsiteX42635" y="connsiteY42635"/>
              </a:cxn>
              <a:cxn ang="0">
                <a:pos x="connsiteX42636" y="connsiteY42636"/>
              </a:cxn>
              <a:cxn ang="0">
                <a:pos x="connsiteX42637" y="connsiteY42637"/>
              </a:cxn>
              <a:cxn ang="0">
                <a:pos x="connsiteX42638" y="connsiteY42638"/>
              </a:cxn>
              <a:cxn ang="0">
                <a:pos x="connsiteX42639" y="connsiteY42639"/>
              </a:cxn>
              <a:cxn ang="0">
                <a:pos x="connsiteX42640" y="connsiteY42640"/>
              </a:cxn>
              <a:cxn ang="0">
                <a:pos x="connsiteX42641" y="connsiteY42641"/>
              </a:cxn>
              <a:cxn ang="0">
                <a:pos x="connsiteX42642" y="connsiteY42642"/>
              </a:cxn>
              <a:cxn ang="0">
                <a:pos x="connsiteX42643" y="connsiteY42643"/>
              </a:cxn>
              <a:cxn ang="0">
                <a:pos x="connsiteX42644" y="connsiteY42644"/>
              </a:cxn>
              <a:cxn ang="0">
                <a:pos x="connsiteX42645" y="connsiteY42645"/>
              </a:cxn>
              <a:cxn ang="0">
                <a:pos x="connsiteX42646" y="connsiteY42646"/>
              </a:cxn>
              <a:cxn ang="0">
                <a:pos x="connsiteX42647" y="connsiteY42647"/>
              </a:cxn>
              <a:cxn ang="0">
                <a:pos x="connsiteX42648" y="connsiteY42648"/>
              </a:cxn>
              <a:cxn ang="0">
                <a:pos x="connsiteX42649" y="connsiteY42649"/>
              </a:cxn>
              <a:cxn ang="0">
                <a:pos x="connsiteX42650" y="connsiteY42650"/>
              </a:cxn>
              <a:cxn ang="0">
                <a:pos x="connsiteX42651" y="connsiteY42651"/>
              </a:cxn>
              <a:cxn ang="0">
                <a:pos x="connsiteX42652" y="connsiteY42652"/>
              </a:cxn>
              <a:cxn ang="0">
                <a:pos x="connsiteX42653" y="connsiteY42653"/>
              </a:cxn>
              <a:cxn ang="0">
                <a:pos x="connsiteX42654" y="connsiteY42654"/>
              </a:cxn>
              <a:cxn ang="0">
                <a:pos x="connsiteX42655" y="connsiteY42655"/>
              </a:cxn>
              <a:cxn ang="0">
                <a:pos x="connsiteX42656" y="connsiteY42656"/>
              </a:cxn>
              <a:cxn ang="0">
                <a:pos x="connsiteX42657" y="connsiteY42657"/>
              </a:cxn>
              <a:cxn ang="0">
                <a:pos x="connsiteX42658" y="connsiteY42658"/>
              </a:cxn>
              <a:cxn ang="0">
                <a:pos x="connsiteX42659" y="connsiteY42659"/>
              </a:cxn>
              <a:cxn ang="0">
                <a:pos x="connsiteX42660" y="connsiteY42660"/>
              </a:cxn>
              <a:cxn ang="0">
                <a:pos x="connsiteX42661" y="connsiteY42661"/>
              </a:cxn>
              <a:cxn ang="0">
                <a:pos x="connsiteX42662" y="connsiteY42662"/>
              </a:cxn>
              <a:cxn ang="0">
                <a:pos x="connsiteX42663" y="connsiteY42663"/>
              </a:cxn>
              <a:cxn ang="0">
                <a:pos x="connsiteX42664" y="connsiteY42664"/>
              </a:cxn>
              <a:cxn ang="0">
                <a:pos x="connsiteX42665" y="connsiteY42665"/>
              </a:cxn>
              <a:cxn ang="0">
                <a:pos x="connsiteX42666" y="connsiteY42666"/>
              </a:cxn>
              <a:cxn ang="0">
                <a:pos x="connsiteX42667" y="connsiteY42667"/>
              </a:cxn>
              <a:cxn ang="0">
                <a:pos x="connsiteX42668" y="connsiteY42668"/>
              </a:cxn>
              <a:cxn ang="0">
                <a:pos x="connsiteX42669" y="connsiteY42669"/>
              </a:cxn>
              <a:cxn ang="0">
                <a:pos x="connsiteX42670" y="connsiteY42670"/>
              </a:cxn>
              <a:cxn ang="0">
                <a:pos x="connsiteX42671" y="connsiteY42671"/>
              </a:cxn>
              <a:cxn ang="0">
                <a:pos x="connsiteX42672" y="connsiteY42672"/>
              </a:cxn>
              <a:cxn ang="0">
                <a:pos x="connsiteX42673" y="connsiteY42673"/>
              </a:cxn>
              <a:cxn ang="0">
                <a:pos x="connsiteX42674" y="connsiteY42674"/>
              </a:cxn>
              <a:cxn ang="0">
                <a:pos x="connsiteX42675" y="connsiteY42675"/>
              </a:cxn>
              <a:cxn ang="0">
                <a:pos x="connsiteX42676" y="connsiteY42676"/>
              </a:cxn>
              <a:cxn ang="0">
                <a:pos x="connsiteX42677" y="connsiteY42677"/>
              </a:cxn>
              <a:cxn ang="0">
                <a:pos x="connsiteX42678" y="connsiteY42678"/>
              </a:cxn>
              <a:cxn ang="0">
                <a:pos x="connsiteX42679" y="connsiteY42679"/>
              </a:cxn>
              <a:cxn ang="0">
                <a:pos x="connsiteX42680" y="connsiteY42680"/>
              </a:cxn>
              <a:cxn ang="0">
                <a:pos x="connsiteX42681" y="connsiteY42681"/>
              </a:cxn>
              <a:cxn ang="0">
                <a:pos x="connsiteX42682" y="connsiteY42682"/>
              </a:cxn>
              <a:cxn ang="0">
                <a:pos x="connsiteX42683" y="connsiteY42683"/>
              </a:cxn>
              <a:cxn ang="0">
                <a:pos x="connsiteX42684" y="connsiteY42684"/>
              </a:cxn>
              <a:cxn ang="0">
                <a:pos x="connsiteX42685" y="connsiteY42685"/>
              </a:cxn>
              <a:cxn ang="0">
                <a:pos x="connsiteX42686" y="connsiteY42686"/>
              </a:cxn>
              <a:cxn ang="0">
                <a:pos x="connsiteX42687" y="connsiteY42687"/>
              </a:cxn>
              <a:cxn ang="0">
                <a:pos x="connsiteX42688" y="connsiteY42688"/>
              </a:cxn>
              <a:cxn ang="0">
                <a:pos x="connsiteX42689" y="connsiteY42689"/>
              </a:cxn>
              <a:cxn ang="0">
                <a:pos x="connsiteX42690" y="connsiteY42690"/>
              </a:cxn>
              <a:cxn ang="0">
                <a:pos x="connsiteX42691" y="connsiteY42691"/>
              </a:cxn>
              <a:cxn ang="0">
                <a:pos x="connsiteX42692" y="connsiteY42692"/>
              </a:cxn>
              <a:cxn ang="0">
                <a:pos x="connsiteX42693" y="connsiteY42693"/>
              </a:cxn>
              <a:cxn ang="0">
                <a:pos x="connsiteX42694" y="connsiteY42694"/>
              </a:cxn>
              <a:cxn ang="0">
                <a:pos x="connsiteX42695" y="connsiteY42695"/>
              </a:cxn>
              <a:cxn ang="0">
                <a:pos x="connsiteX42696" y="connsiteY42696"/>
              </a:cxn>
              <a:cxn ang="0">
                <a:pos x="connsiteX42697" y="connsiteY42697"/>
              </a:cxn>
              <a:cxn ang="0">
                <a:pos x="connsiteX42698" y="connsiteY42698"/>
              </a:cxn>
              <a:cxn ang="0">
                <a:pos x="connsiteX42699" y="connsiteY42699"/>
              </a:cxn>
              <a:cxn ang="0">
                <a:pos x="connsiteX42700" y="connsiteY42700"/>
              </a:cxn>
              <a:cxn ang="0">
                <a:pos x="connsiteX42701" y="connsiteY42701"/>
              </a:cxn>
              <a:cxn ang="0">
                <a:pos x="connsiteX42702" y="connsiteY42702"/>
              </a:cxn>
              <a:cxn ang="0">
                <a:pos x="connsiteX42703" y="connsiteY42703"/>
              </a:cxn>
              <a:cxn ang="0">
                <a:pos x="connsiteX42704" y="connsiteY42704"/>
              </a:cxn>
              <a:cxn ang="0">
                <a:pos x="connsiteX42705" y="connsiteY42705"/>
              </a:cxn>
              <a:cxn ang="0">
                <a:pos x="connsiteX42706" y="connsiteY42706"/>
              </a:cxn>
              <a:cxn ang="0">
                <a:pos x="connsiteX42707" y="connsiteY42707"/>
              </a:cxn>
              <a:cxn ang="0">
                <a:pos x="connsiteX42708" y="connsiteY42708"/>
              </a:cxn>
              <a:cxn ang="0">
                <a:pos x="connsiteX42709" y="connsiteY42709"/>
              </a:cxn>
              <a:cxn ang="0">
                <a:pos x="connsiteX42710" y="connsiteY42710"/>
              </a:cxn>
              <a:cxn ang="0">
                <a:pos x="connsiteX42711" y="connsiteY42711"/>
              </a:cxn>
              <a:cxn ang="0">
                <a:pos x="connsiteX42712" y="connsiteY42712"/>
              </a:cxn>
              <a:cxn ang="0">
                <a:pos x="connsiteX42713" y="connsiteY42713"/>
              </a:cxn>
              <a:cxn ang="0">
                <a:pos x="connsiteX42714" y="connsiteY42714"/>
              </a:cxn>
              <a:cxn ang="0">
                <a:pos x="connsiteX42715" y="connsiteY42715"/>
              </a:cxn>
              <a:cxn ang="0">
                <a:pos x="connsiteX42716" y="connsiteY42716"/>
              </a:cxn>
              <a:cxn ang="0">
                <a:pos x="connsiteX42717" y="connsiteY42717"/>
              </a:cxn>
              <a:cxn ang="0">
                <a:pos x="connsiteX42718" y="connsiteY42718"/>
              </a:cxn>
              <a:cxn ang="0">
                <a:pos x="connsiteX42719" y="connsiteY42719"/>
              </a:cxn>
              <a:cxn ang="0">
                <a:pos x="connsiteX42720" y="connsiteY42720"/>
              </a:cxn>
              <a:cxn ang="0">
                <a:pos x="connsiteX42721" y="connsiteY42721"/>
              </a:cxn>
              <a:cxn ang="0">
                <a:pos x="connsiteX42722" y="connsiteY42722"/>
              </a:cxn>
              <a:cxn ang="0">
                <a:pos x="connsiteX42723" y="connsiteY42723"/>
              </a:cxn>
              <a:cxn ang="0">
                <a:pos x="connsiteX42724" y="connsiteY42724"/>
              </a:cxn>
              <a:cxn ang="0">
                <a:pos x="connsiteX42725" y="connsiteY42725"/>
              </a:cxn>
              <a:cxn ang="0">
                <a:pos x="connsiteX42726" y="connsiteY42726"/>
              </a:cxn>
              <a:cxn ang="0">
                <a:pos x="connsiteX42727" y="connsiteY42727"/>
              </a:cxn>
              <a:cxn ang="0">
                <a:pos x="connsiteX42728" y="connsiteY42728"/>
              </a:cxn>
              <a:cxn ang="0">
                <a:pos x="connsiteX42729" y="connsiteY42729"/>
              </a:cxn>
              <a:cxn ang="0">
                <a:pos x="connsiteX42730" y="connsiteY42730"/>
              </a:cxn>
              <a:cxn ang="0">
                <a:pos x="connsiteX42731" y="connsiteY42731"/>
              </a:cxn>
              <a:cxn ang="0">
                <a:pos x="connsiteX42732" y="connsiteY42732"/>
              </a:cxn>
              <a:cxn ang="0">
                <a:pos x="connsiteX42733" y="connsiteY42733"/>
              </a:cxn>
              <a:cxn ang="0">
                <a:pos x="connsiteX42734" y="connsiteY42734"/>
              </a:cxn>
              <a:cxn ang="0">
                <a:pos x="connsiteX42735" y="connsiteY42735"/>
              </a:cxn>
              <a:cxn ang="0">
                <a:pos x="connsiteX42736" y="connsiteY42736"/>
              </a:cxn>
              <a:cxn ang="0">
                <a:pos x="connsiteX42737" y="connsiteY42737"/>
              </a:cxn>
              <a:cxn ang="0">
                <a:pos x="connsiteX42738" y="connsiteY42738"/>
              </a:cxn>
              <a:cxn ang="0">
                <a:pos x="connsiteX42739" y="connsiteY42739"/>
              </a:cxn>
              <a:cxn ang="0">
                <a:pos x="connsiteX42740" y="connsiteY42740"/>
              </a:cxn>
              <a:cxn ang="0">
                <a:pos x="connsiteX42741" y="connsiteY42741"/>
              </a:cxn>
              <a:cxn ang="0">
                <a:pos x="connsiteX42742" y="connsiteY42742"/>
              </a:cxn>
              <a:cxn ang="0">
                <a:pos x="connsiteX42743" y="connsiteY42743"/>
              </a:cxn>
              <a:cxn ang="0">
                <a:pos x="connsiteX42744" y="connsiteY42744"/>
              </a:cxn>
              <a:cxn ang="0">
                <a:pos x="connsiteX42745" y="connsiteY42745"/>
              </a:cxn>
              <a:cxn ang="0">
                <a:pos x="connsiteX42746" y="connsiteY42746"/>
              </a:cxn>
              <a:cxn ang="0">
                <a:pos x="connsiteX42747" y="connsiteY42747"/>
              </a:cxn>
              <a:cxn ang="0">
                <a:pos x="connsiteX42748" y="connsiteY42748"/>
              </a:cxn>
              <a:cxn ang="0">
                <a:pos x="connsiteX42749" y="connsiteY42749"/>
              </a:cxn>
              <a:cxn ang="0">
                <a:pos x="connsiteX42750" y="connsiteY42750"/>
              </a:cxn>
              <a:cxn ang="0">
                <a:pos x="connsiteX42751" y="connsiteY42751"/>
              </a:cxn>
              <a:cxn ang="0">
                <a:pos x="connsiteX42752" y="connsiteY42752"/>
              </a:cxn>
              <a:cxn ang="0">
                <a:pos x="connsiteX42753" y="connsiteY42753"/>
              </a:cxn>
              <a:cxn ang="0">
                <a:pos x="connsiteX42754" y="connsiteY42754"/>
              </a:cxn>
              <a:cxn ang="0">
                <a:pos x="connsiteX42755" y="connsiteY42755"/>
              </a:cxn>
              <a:cxn ang="0">
                <a:pos x="connsiteX42756" y="connsiteY42756"/>
              </a:cxn>
              <a:cxn ang="0">
                <a:pos x="connsiteX42757" y="connsiteY42757"/>
              </a:cxn>
              <a:cxn ang="0">
                <a:pos x="connsiteX42758" y="connsiteY42758"/>
              </a:cxn>
              <a:cxn ang="0">
                <a:pos x="connsiteX42759" y="connsiteY42759"/>
              </a:cxn>
              <a:cxn ang="0">
                <a:pos x="connsiteX42760" y="connsiteY42760"/>
              </a:cxn>
              <a:cxn ang="0">
                <a:pos x="connsiteX42761" y="connsiteY42761"/>
              </a:cxn>
              <a:cxn ang="0">
                <a:pos x="connsiteX42762" y="connsiteY42762"/>
              </a:cxn>
              <a:cxn ang="0">
                <a:pos x="connsiteX42763" y="connsiteY42763"/>
              </a:cxn>
              <a:cxn ang="0">
                <a:pos x="connsiteX42764" y="connsiteY42764"/>
              </a:cxn>
              <a:cxn ang="0">
                <a:pos x="connsiteX42765" y="connsiteY42765"/>
              </a:cxn>
              <a:cxn ang="0">
                <a:pos x="connsiteX42766" y="connsiteY42766"/>
              </a:cxn>
              <a:cxn ang="0">
                <a:pos x="connsiteX42767" y="connsiteY42767"/>
              </a:cxn>
              <a:cxn ang="0">
                <a:pos x="connsiteX42768" y="connsiteY42768"/>
              </a:cxn>
              <a:cxn ang="0">
                <a:pos x="connsiteX42769" y="connsiteY42769"/>
              </a:cxn>
              <a:cxn ang="0">
                <a:pos x="connsiteX42770" y="connsiteY42770"/>
              </a:cxn>
              <a:cxn ang="0">
                <a:pos x="connsiteX42771" y="connsiteY42771"/>
              </a:cxn>
              <a:cxn ang="0">
                <a:pos x="connsiteX42772" y="connsiteY42772"/>
              </a:cxn>
              <a:cxn ang="0">
                <a:pos x="connsiteX42773" y="connsiteY42773"/>
              </a:cxn>
              <a:cxn ang="0">
                <a:pos x="connsiteX42774" y="connsiteY42774"/>
              </a:cxn>
              <a:cxn ang="0">
                <a:pos x="connsiteX42775" y="connsiteY42775"/>
              </a:cxn>
              <a:cxn ang="0">
                <a:pos x="connsiteX42776" y="connsiteY42776"/>
              </a:cxn>
              <a:cxn ang="0">
                <a:pos x="connsiteX42777" y="connsiteY42777"/>
              </a:cxn>
              <a:cxn ang="0">
                <a:pos x="connsiteX42778" y="connsiteY42778"/>
              </a:cxn>
              <a:cxn ang="0">
                <a:pos x="connsiteX42779" y="connsiteY42779"/>
              </a:cxn>
              <a:cxn ang="0">
                <a:pos x="connsiteX42780" y="connsiteY42780"/>
              </a:cxn>
              <a:cxn ang="0">
                <a:pos x="connsiteX42781" y="connsiteY42781"/>
              </a:cxn>
              <a:cxn ang="0">
                <a:pos x="connsiteX42782" y="connsiteY42782"/>
              </a:cxn>
              <a:cxn ang="0">
                <a:pos x="connsiteX42783" y="connsiteY42783"/>
              </a:cxn>
              <a:cxn ang="0">
                <a:pos x="connsiteX42784" y="connsiteY42784"/>
              </a:cxn>
              <a:cxn ang="0">
                <a:pos x="connsiteX42785" y="connsiteY42785"/>
              </a:cxn>
              <a:cxn ang="0">
                <a:pos x="connsiteX42786" y="connsiteY42786"/>
              </a:cxn>
              <a:cxn ang="0">
                <a:pos x="connsiteX42787" y="connsiteY42787"/>
              </a:cxn>
              <a:cxn ang="0">
                <a:pos x="connsiteX42788" y="connsiteY42788"/>
              </a:cxn>
              <a:cxn ang="0">
                <a:pos x="connsiteX42789" y="connsiteY42789"/>
              </a:cxn>
              <a:cxn ang="0">
                <a:pos x="connsiteX42790" y="connsiteY42790"/>
              </a:cxn>
              <a:cxn ang="0">
                <a:pos x="connsiteX42791" y="connsiteY42791"/>
              </a:cxn>
              <a:cxn ang="0">
                <a:pos x="connsiteX42792" y="connsiteY42792"/>
              </a:cxn>
              <a:cxn ang="0">
                <a:pos x="connsiteX42793" y="connsiteY42793"/>
              </a:cxn>
              <a:cxn ang="0">
                <a:pos x="connsiteX42794" y="connsiteY42794"/>
              </a:cxn>
              <a:cxn ang="0">
                <a:pos x="connsiteX42795" y="connsiteY42795"/>
              </a:cxn>
              <a:cxn ang="0">
                <a:pos x="connsiteX42796" y="connsiteY42796"/>
              </a:cxn>
              <a:cxn ang="0">
                <a:pos x="connsiteX42797" y="connsiteY42797"/>
              </a:cxn>
              <a:cxn ang="0">
                <a:pos x="connsiteX42798" y="connsiteY42798"/>
              </a:cxn>
              <a:cxn ang="0">
                <a:pos x="connsiteX42799" y="connsiteY42799"/>
              </a:cxn>
              <a:cxn ang="0">
                <a:pos x="connsiteX42800" y="connsiteY42800"/>
              </a:cxn>
              <a:cxn ang="0">
                <a:pos x="connsiteX42801" y="connsiteY42801"/>
              </a:cxn>
              <a:cxn ang="0">
                <a:pos x="connsiteX42802" y="connsiteY42802"/>
              </a:cxn>
              <a:cxn ang="0">
                <a:pos x="connsiteX42803" y="connsiteY42803"/>
              </a:cxn>
              <a:cxn ang="0">
                <a:pos x="connsiteX42804" y="connsiteY42804"/>
              </a:cxn>
              <a:cxn ang="0">
                <a:pos x="connsiteX42805" y="connsiteY42805"/>
              </a:cxn>
              <a:cxn ang="0">
                <a:pos x="connsiteX42806" y="connsiteY42806"/>
              </a:cxn>
              <a:cxn ang="0">
                <a:pos x="connsiteX42807" y="connsiteY42807"/>
              </a:cxn>
              <a:cxn ang="0">
                <a:pos x="connsiteX42808" y="connsiteY42808"/>
              </a:cxn>
              <a:cxn ang="0">
                <a:pos x="connsiteX42809" y="connsiteY42809"/>
              </a:cxn>
              <a:cxn ang="0">
                <a:pos x="connsiteX42810" y="connsiteY42810"/>
              </a:cxn>
              <a:cxn ang="0">
                <a:pos x="connsiteX42811" y="connsiteY42811"/>
              </a:cxn>
              <a:cxn ang="0">
                <a:pos x="connsiteX42812" y="connsiteY42812"/>
              </a:cxn>
              <a:cxn ang="0">
                <a:pos x="connsiteX42813" y="connsiteY42813"/>
              </a:cxn>
              <a:cxn ang="0">
                <a:pos x="connsiteX42814" y="connsiteY42814"/>
              </a:cxn>
              <a:cxn ang="0">
                <a:pos x="connsiteX42815" y="connsiteY42815"/>
              </a:cxn>
              <a:cxn ang="0">
                <a:pos x="connsiteX42816" y="connsiteY42816"/>
              </a:cxn>
              <a:cxn ang="0">
                <a:pos x="connsiteX42817" y="connsiteY42817"/>
              </a:cxn>
              <a:cxn ang="0">
                <a:pos x="connsiteX42818" y="connsiteY42818"/>
              </a:cxn>
              <a:cxn ang="0">
                <a:pos x="connsiteX42819" y="connsiteY42819"/>
              </a:cxn>
              <a:cxn ang="0">
                <a:pos x="connsiteX42820" y="connsiteY42820"/>
              </a:cxn>
              <a:cxn ang="0">
                <a:pos x="connsiteX42821" y="connsiteY42821"/>
              </a:cxn>
              <a:cxn ang="0">
                <a:pos x="connsiteX42822" y="connsiteY42822"/>
              </a:cxn>
              <a:cxn ang="0">
                <a:pos x="connsiteX42823" y="connsiteY42823"/>
              </a:cxn>
              <a:cxn ang="0">
                <a:pos x="connsiteX42824" y="connsiteY42824"/>
              </a:cxn>
              <a:cxn ang="0">
                <a:pos x="connsiteX42825" y="connsiteY42825"/>
              </a:cxn>
              <a:cxn ang="0">
                <a:pos x="connsiteX42826" y="connsiteY42826"/>
              </a:cxn>
              <a:cxn ang="0">
                <a:pos x="connsiteX42827" y="connsiteY42827"/>
              </a:cxn>
              <a:cxn ang="0">
                <a:pos x="connsiteX42828" y="connsiteY42828"/>
              </a:cxn>
              <a:cxn ang="0">
                <a:pos x="connsiteX42829" y="connsiteY42829"/>
              </a:cxn>
              <a:cxn ang="0">
                <a:pos x="connsiteX42830" y="connsiteY42830"/>
              </a:cxn>
              <a:cxn ang="0">
                <a:pos x="connsiteX42831" y="connsiteY42831"/>
              </a:cxn>
              <a:cxn ang="0">
                <a:pos x="connsiteX42832" y="connsiteY42832"/>
              </a:cxn>
              <a:cxn ang="0">
                <a:pos x="connsiteX42833" y="connsiteY42833"/>
              </a:cxn>
              <a:cxn ang="0">
                <a:pos x="connsiteX42834" y="connsiteY42834"/>
              </a:cxn>
              <a:cxn ang="0">
                <a:pos x="connsiteX42835" y="connsiteY42835"/>
              </a:cxn>
              <a:cxn ang="0">
                <a:pos x="connsiteX42836" y="connsiteY42836"/>
              </a:cxn>
              <a:cxn ang="0">
                <a:pos x="connsiteX42837" y="connsiteY42837"/>
              </a:cxn>
              <a:cxn ang="0">
                <a:pos x="connsiteX42838" y="connsiteY42838"/>
              </a:cxn>
              <a:cxn ang="0">
                <a:pos x="connsiteX42839" y="connsiteY42839"/>
              </a:cxn>
              <a:cxn ang="0">
                <a:pos x="connsiteX42840" y="connsiteY42840"/>
              </a:cxn>
              <a:cxn ang="0">
                <a:pos x="connsiteX42841" y="connsiteY42841"/>
              </a:cxn>
              <a:cxn ang="0">
                <a:pos x="connsiteX42842" y="connsiteY42842"/>
              </a:cxn>
              <a:cxn ang="0">
                <a:pos x="connsiteX42843" y="connsiteY42843"/>
              </a:cxn>
              <a:cxn ang="0">
                <a:pos x="connsiteX42844" y="connsiteY42844"/>
              </a:cxn>
              <a:cxn ang="0">
                <a:pos x="connsiteX42845" y="connsiteY42845"/>
              </a:cxn>
              <a:cxn ang="0">
                <a:pos x="connsiteX42846" y="connsiteY42846"/>
              </a:cxn>
              <a:cxn ang="0">
                <a:pos x="connsiteX42847" y="connsiteY42847"/>
              </a:cxn>
              <a:cxn ang="0">
                <a:pos x="connsiteX42848" y="connsiteY42848"/>
              </a:cxn>
              <a:cxn ang="0">
                <a:pos x="connsiteX42849" y="connsiteY42849"/>
              </a:cxn>
              <a:cxn ang="0">
                <a:pos x="connsiteX42850" y="connsiteY42850"/>
              </a:cxn>
              <a:cxn ang="0">
                <a:pos x="connsiteX42851" y="connsiteY42851"/>
              </a:cxn>
              <a:cxn ang="0">
                <a:pos x="connsiteX42852" y="connsiteY42852"/>
              </a:cxn>
              <a:cxn ang="0">
                <a:pos x="connsiteX42853" y="connsiteY42853"/>
              </a:cxn>
              <a:cxn ang="0">
                <a:pos x="connsiteX42854" y="connsiteY42854"/>
              </a:cxn>
              <a:cxn ang="0">
                <a:pos x="connsiteX42855" y="connsiteY42855"/>
              </a:cxn>
              <a:cxn ang="0">
                <a:pos x="connsiteX42856" y="connsiteY42856"/>
              </a:cxn>
              <a:cxn ang="0">
                <a:pos x="connsiteX42857" y="connsiteY42857"/>
              </a:cxn>
              <a:cxn ang="0">
                <a:pos x="connsiteX42858" y="connsiteY42858"/>
              </a:cxn>
              <a:cxn ang="0">
                <a:pos x="connsiteX42859" y="connsiteY42859"/>
              </a:cxn>
              <a:cxn ang="0">
                <a:pos x="connsiteX42860" y="connsiteY42860"/>
              </a:cxn>
              <a:cxn ang="0">
                <a:pos x="connsiteX42861" y="connsiteY42861"/>
              </a:cxn>
              <a:cxn ang="0">
                <a:pos x="connsiteX42862" y="connsiteY42862"/>
              </a:cxn>
              <a:cxn ang="0">
                <a:pos x="connsiteX42863" y="connsiteY42863"/>
              </a:cxn>
              <a:cxn ang="0">
                <a:pos x="connsiteX42864" y="connsiteY42864"/>
              </a:cxn>
              <a:cxn ang="0">
                <a:pos x="connsiteX42865" y="connsiteY42865"/>
              </a:cxn>
              <a:cxn ang="0">
                <a:pos x="connsiteX42866" y="connsiteY42866"/>
              </a:cxn>
              <a:cxn ang="0">
                <a:pos x="connsiteX42867" y="connsiteY42867"/>
              </a:cxn>
              <a:cxn ang="0">
                <a:pos x="connsiteX42868" y="connsiteY42868"/>
              </a:cxn>
              <a:cxn ang="0">
                <a:pos x="connsiteX42869" y="connsiteY42869"/>
              </a:cxn>
              <a:cxn ang="0">
                <a:pos x="connsiteX42870" y="connsiteY42870"/>
              </a:cxn>
              <a:cxn ang="0">
                <a:pos x="connsiteX42871" y="connsiteY42871"/>
              </a:cxn>
              <a:cxn ang="0">
                <a:pos x="connsiteX42872" y="connsiteY42872"/>
              </a:cxn>
              <a:cxn ang="0">
                <a:pos x="connsiteX42873" y="connsiteY42873"/>
              </a:cxn>
              <a:cxn ang="0">
                <a:pos x="connsiteX42874" y="connsiteY42874"/>
              </a:cxn>
              <a:cxn ang="0">
                <a:pos x="connsiteX42875" y="connsiteY42875"/>
              </a:cxn>
              <a:cxn ang="0">
                <a:pos x="connsiteX42876" y="connsiteY42876"/>
              </a:cxn>
              <a:cxn ang="0">
                <a:pos x="connsiteX42877" y="connsiteY42877"/>
              </a:cxn>
              <a:cxn ang="0">
                <a:pos x="connsiteX42878" y="connsiteY42878"/>
              </a:cxn>
              <a:cxn ang="0">
                <a:pos x="connsiteX42879" y="connsiteY42879"/>
              </a:cxn>
              <a:cxn ang="0">
                <a:pos x="connsiteX42880" y="connsiteY42880"/>
              </a:cxn>
              <a:cxn ang="0">
                <a:pos x="connsiteX42881" y="connsiteY42881"/>
              </a:cxn>
              <a:cxn ang="0">
                <a:pos x="connsiteX42882" y="connsiteY42882"/>
              </a:cxn>
              <a:cxn ang="0">
                <a:pos x="connsiteX42883" y="connsiteY42883"/>
              </a:cxn>
              <a:cxn ang="0">
                <a:pos x="connsiteX42884" y="connsiteY42884"/>
              </a:cxn>
              <a:cxn ang="0">
                <a:pos x="connsiteX42885" y="connsiteY42885"/>
              </a:cxn>
              <a:cxn ang="0">
                <a:pos x="connsiteX42886" y="connsiteY42886"/>
              </a:cxn>
              <a:cxn ang="0">
                <a:pos x="connsiteX42887" y="connsiteY42887"/>
              </a:cxn>
              <a:cxn ang="0">
                <a:pos x="connsiteX42888" y="connsiteY42888"/>
              </a:cxn>
              <a:cxn ang="0">
                <a:pos x="connsiteX42889" y="connsiteY42889"/>
              </a:cxn>
              <a:cxn ang="0">
                <a:pos x="connsiteX42890" y="connsiteY42890"/>
              </a:cxn>
              <a:cxn ang="0">
                <a:pos x="connsiteX42891" y="connsiteY42891"/>
              </a:cxn>
              <a:cxn ang="0">
                <a:pos x="connsiteX42892" y="connsiteY42892"/>
              </a:cxn>
              <a:cxn ang="0">
                <a:pos x="connsiteX42893" y="connsiteY42893"/>
              </a:cxn>
              <a:cxn ang="0">
                <a:pos x="connsiteX42894" y="connsiteY42894"/>
              </a:cxn>
              <a:cxn ang="0">
                <a:pos x="connsiteX42895" y="connsiteY42895"/>
              </a:cxn>
              <a:cxn ang="0">
                <a:pos x="connsiteX42896" y="connsiteY42896"/>
              </a:cxn>
              <a:cxn ang="0">
                <a:pos x="connsiteX42897" y="connsiteY42897"/>
              </a:cxn>
              <a:cxn ang="0">
                <a:pos x="connsiteX42898" y="connsiteY42898"/>
              </a:cxn>
              <a:cxn ang="0">
                <a:pos x="connsiteX42899" y="connsiteY42899"/>
              </a:cxn>
              <a:cxn ang="0">
                <a:pos x="connsiteX42900" y="connsiteY42900"/>
              </a:cxn>
              <a:cxn ang="0">
                <a:pos x="connsiteX42901" y="connsiteY42901"/>
              </a:cxn>
              <a:cxn ang="0">
                <a:pos x="connsiteX42902" y="connsiteY42902"/>
              </a:cxn>
              <a:cxn ang="0">
                <a:pos x="connsiteX42903" y="connsiteY42903"/>
              </a:cxn>
              <a:cxn ang="0">
                <a:pos x="connsiteX42904" y="connsiteY42904"/>
              </a:cxn>
              <a:cxn ang="0">
                <a:pos x="connsiteX42905" y="connsiteY42905"/>
              </a:cxn>
              <a:cxn ang="0">
                <a:pos x="connsiteX42906" y="connsiteY42906"/>
              </a:cxn>
              <a:cxn ang="0">
                <a:pos x="connsiteX42907" y="connsiteY42907"/>
              </a:cxn>
              <a:cxn ang="0">
                <a:pos x="connsiteX42908" y="connsiteY42908"/>
              </a:cxn>
              <a:cxn ang="0">
                <a:pos x="connsiteX42909" y="connsiteY42909"/>
              </a:cxn>
              <a:cxn ang="0">
                <a:pos x="connsiteX42910" y="connsiteY42910"/>
              </a:cxn>
              <a:cxn ang="0">
                <a:pos x="connsiteX42911" y="connsiteY42911"/>
              </a:cxn>
              <a:cxn ang="0">
                <a:pos x="connsiteX42912" y="connsiteY42912"/>
              </a:cxn>
              <a:cxn ang="0">
                <a:pos x="connsiteX42913" y="connsiteY42913"/>
              </a:cxn>
              <a:cxn ang="0">
                <a:pos x="connsiteX42914" y="connsiteY42914"/>
              </a:cxn>
              <a:cxn ang="0">
                <a:pos x="connsiteX42915" y="connsiteY42915"/>
              </a:cxn>
              <a:cxn ang="0">
                <a:pos x="connsiteX42916" y="connsiteY42916"/>
              </a:cxn>
              <a:cxn ang="0">
                <a:pos x="connsiteX42917" y="connsiteY42917"/>
              </a:cxn>
              <a:cxn ang="0">
                <a:pos x="connsiteX42918" y="connsiteY42918"/>
              </a:cxn>
              <a:cxn ang="0">
                <a:pos x="connsiteX42919" y="connsiteY42919"/>
              </a:cxn>
              <a:cxn ang="0">
                <a:pos x="connsiteX42920" y="connsiteY42920"/>
              </a:cxn>
              <a:cxn ang="0">
                <a:pos x="connsiteX42921" y="connsiteY42921"/>
              </a:cxn>
              <a:cxn ang="0">
                <a:pos x="connsiteX42922" y="connsiteY42922"/>
              </a:cxn>
              <a:cxn ang="0">
                <a:pos x="connsiteX42923" y="connsiteY42923"/>
              </a:cxn>
              <a:cxn ang="0">
                <a:pos x="connsiteX42924" y="connsiteY42924"/>
              </a:cxn>
              <a:cxn ang="0">
                <a:pos x="connsiteX42925" y="connsiteY42925"/>
              </a:cxn>
              <a:cxn ang="0">
                <a:pos x="connsiteX42926" y="connsiteY42926"/>
              </a:cxn>
              <a:cxn ang="0">
                <a:pos x="connsiteX42927" y="connsiteY42927"/>
              </a:cxn>
              <a:cxn ang="0">
                <a:pos x="connsiteX42928" y="connsiteY42928"/>
              </a:cxn>
              <a:cxn ang="0">
                <a:pos x="connsiteX42929" y="connsiteY42929"/>
              </a:cxn>
              <a:cxn ang="0">
                <a:pos x="connsiteX42930" y="connsiteY42930"/>
              </a:cxn>
              <a:cxn ang="0">
                <a:pos x="connsiteX42931" y="connsiteY42931"/>
              </a:cxn>
              <a:cxn ang="0">
                <a:pos x="connsiteX42932" y="connsiteY42932"/>
              </a:cxn>
              <a:cxn ang="0">
                <a:pos x="connsiteX42933" y="connsiteY42933"/>
              </a:cxn>
              <a:cxn ang="0">
                <a:pos x="connsiteX42934" y="connsiteY42934"/>
              </a:cxn>
              <a:cxn ang="0">
                <a:pos x="connsiteX42935" y="connsiteY42935"/>
              </a:cxn>
              <a:cxn ang="0">
                <a:pos x="connsiteX42936" y="connsiteY42936"/>
              </a:cxn>
              <a:cxn ang="0">
                <a:pos x="connsiteX42937" y="connsiteY42937"/>
              </a:cxn>
              <a:cxn ang="0">
                <a:pos x="connsiteX42938" y="connsiteY42938"/>
              </a:cxn>
              <a:cxn ang="0">
                <a:pos x="connsiteX42939" y="connsiteY42939"/>
              </a:cxn>
              <a:cxn ang="0">
                <a:pos x="connsiteX42940" y="connsiteY42940"/>
              </a:cxn>
              <a:cxn ang="0">
                <a:pos x="connsiteX42941" y="connsiteY42941"/>
              </a:cxn>
              <a:cxn ang="0">
                <a:pos x="connsiteX42942" y="connsiteY42942"/>
              </a:cxn>
              <a:cxn ang="0">
                <a:pos x="connsiteX42943" y="connsiteY42943"/>
              </a:cxn>
              <a:cxn ang="0">
                <a:pos x="connsiteX42944" y="connsiteY42944"/>
              </a:cxn>
              <a:cxn ang="0">
                <a:pos x="connsiteX42945" y="connsiteY42945"/>
              </a:cxn>
              <a:cxn ang="0">
                <a:pos x="connsiteX42946" y="connsiteY42946"/>
              </a:cxn>
              <a:cxn ang="0">
                <a:pos x="connsiteX42947" y="connsiteY42947"/>
              </a:cxn>
              <a:cxn ang="0">
                <a:pos x="connsiteX42948" y="connsiteY42948"/>
              </a:cxn>
              <a:cxn ang="0">
                <a:pos x="connsiteX42949" y="connsiteY42949"/>
              </a:cxn>
              <a:cxn ang="0">
                <a:pos x="connsiteX42950" y="connsiteY42950"/>
              </a:cxn>
              <a:cxn ang="0">
                <a:pos x="connsiteX42951" y="connsiteY42951"/>
              </a:cxn>
              <a:cxn ang="0">
                <a:pos x="connsiteX42952" y="connsiteY42952"/>
              </a:cxn>
              <a:cxn ang="0">
                <a:pos x="connsiteX42953" y="connsiteY42953"/>
              </a:cxn>
              <a:cxn ang="0">
                <a:pos x="connsiteX42954" y="connsiteY42954"/>
              </a:cxn>
              <a:cxn ang="0">
                <a:pos x="connsiteX42955" y="connsiteY42955"/>
              </a:cxn>
              <a:cxn ang="0">
                <a:pos x="connsiteX42956" y="connsiteY42956"/>
              </a:cxn>
              <a:cxn ang="0">
                <a:pos x="connsiteX42957" y="connsiteY42957"/>
              </a:cxn>
              <a:cxn ang="0">
                <a:pos x="connsiteX42958" y="connsiteY42958"/>
              </a:cxn>
              <a:cxn ang="0">
                <a:pos x="connsiteX42959" y="connsiteY42959"/>
              </a:cxn>
              <a:cxn ang="0">
                <a:pos x="connsiteX42960" y="connsiteY42960"/>
              </a:cxn>
              <a:cxn ang="0">
                <a:pos x="connsiteX42961" y="connsiteY42961"/>
              </a:cxn>
              <a:cxn ang="0">
                <a:pos x="connsiteX42962" y="connsiteY42962"/>
              </a:cxn>
              <a:cxn ang="0">
                <a:pos x="connsiteX42963" y="connsiteY42963"/>
              </a:cxn>
              <a:cxn ang="0">
                <a:pos x="connsiteX42964" y="connsiteY42964"/>
              </a:cxn>
              <a:cxn ang="0">
                <a:pos x="connsiteX42965" y="connsiteY42965"/>
              </a:cxn>
              <a:cxn ang="0">
                <a:pos x="connsiteX42966" y="connsiteY42966"/>
              </a:cxn>
              <a:cxn ang="0">
                <a:pos x="connsiteX42967" y="connsiteY42967"/>
              </a:cxn>
              <a:cxn ang="0">
                <a:pos x="connsiteX42968" y="connsiteY42968"/>
              </a:cxn>
              <a:cxn ang="0">
                <a:pos x="connsiteX42969" y="connsiteY42969"/>
              </a:cxn>
              <a:cxn ang="0">
                <a:pos x="connsiteX42970" y="connsiteY42970"/>
              </a:cxn>
              <a:cxn ang="0">
                <a:pos x="connsiteX42971" y="connsiteY42971"/>
              </a:cxn>
              <a:cxn ang="0">
                <a:pos x="connsiteX42972" y="connsiteY42972"/>
              </a:cxn>
              <a:cxn ang="0">
                <a:pos x="connsiteX42973" y="connsiteY42973"/>
              </a:cxn>
              <a:cxn ang="0">
                <a:pos x="connsiteX42974" y="connsiteY42974"/>
              </a:cxn>
              <a:cxn ang="0">
                <a:pos x="connsiteX42975" y="connsiteY42975"/>
              </a:cxn>
              <a:cxn ang="0">
                <a:pos x="connsiteX42976" y="connsiteY42976"/>
              </a:cxn>
              <a:cxn ang="0">
                <a:pos x="connsiteX42977" y="connsiteY42977"/>
              </a:cxn>
              <a:cxn ang="0">
                <a:pos x="connsiteX42978" y="connsiteY42978"/>
              </a:cxn>
              <a:cxn ang="0">
                <a:pos x="connsiteX42979" y="connsiteY42979"/>
              </a:cxn>
              <a:cxn ang="0">
                <a:pos x="connsiteX42980" y="connsiteY42980"/>
              </a:cxn>
              <a:cxn ang="0">
                <a:pos x="connsiteX42981" y="connsiteY42981"/>
              </a:cxn>
              <a:cxn ang="0">
                <a:pos x="connsiteX42982" y="connsiteY42982"/>
              </a:cxn>
              <a:cxn ang="0">
                <a:pos x="connsiteX42983" y="connsiteY42983"/>
              </a:cxn>
              <a:cxn ang="0">
                <a:pos x="connsiteX42984" y="connsiteY42984"/>
              </a:cxn>
              <a:cxn ang="0">
                <a:pos x="connsiteX42985" y="connsiteY42985"/>
              </a:cxn>
              <a:cxn ang="0">
                <a:pos x="connsiteX42986" y="connsiteY42986"/>
              </a:cxn>
              <a:cxn ang="0">
                <a:pos x="connsiteX42987" y="connsiteY42987"/>
              </a:cxn>
              <a:cxn ang="0">
                <a:pos x="connsiteX42988" y="connsiteY42988"/>
              </a:cxn>
              <a:cxn ang="0">
                <a:pos x="connsiteX42989" y="connsiteY42989"/>
              </a:cxn>
              <a:cxn ang="0">
                <a:pos x="connsiteX42990" y="connsiteY42990"/>
              </a:cxn>
              <a:cxn ang="0">
                <a:pos x="connsiteX42991" y="connsiteY42991"/>
              </a:cxn>
              <a:cxn ang="0">
                <a:pos x="connsiteX42992" y="connsiteY42992"/>
              </a:cxn>
              <a:cxn ang="0">
                <a:pos x="connsiteX42993" y="connsiteY42993"/>
              </a:cxn>
              <a:cxn ang="0">
                <a:pos x="connsiteX42994" y="connsiteY42994"/>
              </a:cxn>
              <a:cxn ang="0">
                <a:pos x="connsiteX42995" y="connsiteY42995"/>
              </a:cxn>
              <a:cxn ang="0">
                <a:pos x="connsiteX42996" y="connsiteY42996"/>
              </a:cxn>
              <a:cxn ang="0">
                <a:pos x="connsiteX42997" y="connsiteY42997"/>
              </a:cxn>
              <a:cxn ang="0">
                <a:pos x="connsiteX42998" y="connsiteY42998"/>
              </a:cxn>
              <a:cxn ang="0">
                <a:pos x="connsiteX42999" y="connsiteY42999"/>
              </a:cxn>
              <a:cxn ang="0">
                <a:pos x="connsiteX43000" y="connsiteY43000"/>
              </a:cxn>
              <a:cxn ang="0">
                <a:pos x="connsiteX43001" y="connsiteY43001"/>
              </a:cxn>
              <a:cxn ang="0">
                <a:pos x="connsiteX43002" y="connsiteY43002"/>
              </a:cxn>
              <a:cxn ang="0">
                <a:pos x="connsiteX43003" y="connsiteY43003"/>
              </a:cxn>
              <a:cxn ang="0">
                <a:pos x="connsiteX43004" y="connsiteY43004"/>
              </a:cxn>
              <a:cxn ang="0">
                <a:pos x="connsiteX43005" y="connsiteY43005"/>
              </a:cxn>
              <a:cxn ang="0">
                <a:pos x="connsiteX43006" y="connsiteY43006"/>
              </a:cxn>
              <a:cxn ang="0">
                <a:pos x="connsiteX43007" y="connsiteY43007"/>
              </a:cxn>
              <a:cxn ang="0">
                <a:pos x="connsiteX43008" y="connsiteY43008"/>
              </a:cxn>
              <a:cxn ang="0">
                <a:pos x="connsiteX43009" y="connsiteY43009"/>
              </a:cxn>
              <a:cxn ang="0">
                <a:pos x="connsiteX43010" y="connsiteY43010"/>
              </a:cxn>
              <a:cxn ang="0">
                <a:pos x="connsiteX43011" y="connsiteY43011"/>
              </a:cxn>
              <a:cxn ang="0">
                <a:pos x="connsiteX43012" y="connsiteY43012"/>
              </a:cxn>
              <a:cxn ang="0">
                <a:pos x="connsiteX43013" y="connsiteY43013"/>
              </a:cxn>
              <a:cxn ang="0">
                <a:pos x="connsiteX43014" y="connsiteY43014"/>
              </a:cxn>
              <a:cxn ang="0">
                <a:pos x="connsiteX43015" y="connsiteY43015"/>
              </a:cxn>
              <a:cxn ang="0">
                <a:pos x="connsiteX43016" y="connsiteY43016"/>
              </a:cxn>
              <a:cxn ang="0">
                <a:pos x="connsiteX43017" y="connsiteY43017"/>
              </a:cxn>
              <a:cxn ang="0">
                <a:pos x="connsiteX43018" y="connsiteY43018"/>
              </a:cxn>
              <a:cxn ang="0">
                <a:pos x="connsiteX43019" y="connsiteY43019"/>
              </a:cxn>
              <a:cxn ang="0">
                <a:pos x="connsiteX43020" y="connsiteY43020"/>
              </a:cxn>
              <a:cxn ang="0">
                <a:pos x="connsiteX43021" y="connsiteY43021"/>
              </a:cxn>
              <a:cxn ang="0">
                <a:pos x="connsiteX43022" y="connsiteY43022"/>
              </a:cxn>
              <a:cxn ang="0">
                <a:pos x="connsiteX43023" y="connsiteY43023"/>
              </a:cxn>
              <a:cxn ang="0">
                <a:pos x="connsiteX43024" y="connsiteY43024"/>
              </a:cxn>
              <a:cxn ang="0">
                <a:pos x="connsiteX43025" y="connsiteY43025"/>
              </a:cxn>
              <a:cxn ang="0">
                <a:pos x="connsiteX43026" y="connsiteY43026"/>
              </a:cxn>
              <a:cxn ang="0">
                <a:pos x="connsiteX43027" y="connsiteY43027"/>
              </a:cxn>
              <a:cxn ang="0">
                <a:pos x="connsiteX43028" y="connsiteY43028"/>
              </a:cxn>
              <a:cxn ang="0">
                <a:pos x="connsiteX43029" y="connsiteY43029"/>
              </a:cxn>
              <a:cxn ang="0">
                <a:pos x="connsiteX43030" y="connsiteY43030"/>
              </a:cxn>
              <a:cxn ang="0">
                <a:pos x="connsiteX43031" y="connsiteY43031"/>
              </a:cxn>
              <a:cxn ang="0">
                <a:pos x="connsiteX43032" y="connsiteY43032"/>
              </a:cxn>
              <a:cxn ang="0">
                <a:pos x="connsiteX43033" y="connsiteY43033"/>
              </a:cxn>
              <a:cxn ang="0">
                <a:pos x="connsiteX43034" y="connsiteY43034"/>
              </a:cxn>
              <a:cxn ang="0">
                <a:pos x="connsiteX43035" y="connsiteY43035"/>
              </a:cxn>
              <a:cxn ang="0">
                <a:pos x="connsiteX43036" y="connsiteY43036"/>
              </a:cxn>
              <a:cxn ang="0">
                <a:pos x="connsiteX43037" y="connsiteY43037"/>
              </a:cxn>
              <a:cxn ang="0">
                <a:pos x="connsiteX43038" y="connsiteY43038"/>
              </a:cxn>
              <a:cxn ang="0">
                <a:pos x="connsiteX43039" y="connsiteY43039"/>
              </a:cxn>
              <a:cxn ang="0">
                <a:pos x="connsiteX43040" y="connsiteY43040"/>
              </a:cxn>
              <a:cxn ang="0">
                <a:pos x="connsiteX43041" y="connsiteY43041"/>
              </a:cxn>
              <a:cxn ang="0">
                <a:pos x="connsiteX43042" y="connsiteY43042"/>
              </a:cxn>
              <a:cxn ang="0">
                <a:pos x="connsiteX43043" y="connsiteY43043"/>
              </a:cxn>
              <a:cxn ang="0">
                <a:pos x="connsiteX43044" y="connsiteY43044"/>
              </a:cxn>
              <a:cxn ang="0">
                <a:pos x="connsiteX43045" y="connsiteY43045"/>
              </a:cxn>
              <a:cxn ang="0">
                <a:pos x="connsiteX43046" y="connsiteY43046"/>
              </a:cxn>
              <a:cxn ang="0">
                <a:pos x="connsiteX43047" y="connsiteY43047"/>
              </a:cxn>
              <a:cxn ang="0">
                <a:pos x="connsiteX43048" y="connsiteY43048"/>
              </a:cxn>
              <a:cxn ang="0">
                <a:pos x="connsiteX43049" y="connsiteY43049"/>
              </a:cxn>
              <a:cxn ang="0">
                <a:pos x="connsiteX43050" y="connsiteY43050"/>
              </a:cxn>
              <a:cxn ang="0">
                <a:pos x="connsiteX43051" y="connsiteY43051"/>
              </a:cxn>
              <a:cxn ang="0">
                <a:pos x="connsiteX43052" y="connsiteY43052"/>
              </a:cxn>
              <a:cxn ang="0">
                <a:pos x="connsiteX43053" y="connsiteY43053"/>
              </a:cxn>
              <a:cxn ang="0">
                <a:pos x="connsiteX43054" y="connsiteY43054"/>
              </a:cxn>
              <a:cxn ang="0">
                <a:pos x="connsiteX43055" y="connsiteY43055"/>
              </a:cxn>
              <a:cxn ang="0">
                <a:pos x="connsiteX43056" y="connsiteY43056"/>
              </a:cxn>
              <a:cxn ang="0">
                <a:pos x="connsiteX43057" y="connsiteY43057"/>
              </a:cxn>
              <a:cxn ang="0">
                <a:pos x="connsiteX43058" y="connsiteY43058"/>
              </a:cxn>
              <a:cxn ang="0">
                <a:pos x="connsiteX43059" y="connsiteY43059"/>
              </a:cxn>
              <a:cxn ang="0">
                <a:pos x="connsiteX43060" y="connsiteY43060"/>
              </a:cxn>
              <a:cxn ang="0">
                <a:pos x="connsiteX43061" y="connsiteY43061"/>
              </a:cxn>
              <a:cxn ang="0">
                <a:pos x="connsiteX43062" y="connsiteY43062"/>
              </a:cxn>
              <a:cxn ang="0">
                <a:pos x="connsiteX43063" y="connsiteY43063"/>
              </a:cxn>
              <a:cxn ang="0">
                <a:pos x="connsiteX43064" y="connsiteY43064"/>
              </a:cxn>
              <a:cxn ang="0">
                <a:pos x="connsiteX43065" y="connsiteY43065"/>
              </a:cxn>
              <a:cxn ang="0">
                <a:pos x="connsiteX43066" y="connsiteY43066"/>
              </a:cxn>
              <a:cxn ang="0">
                <a:pos x="connsiteX43067" y="connsiteY43067"/>
              </a:cxn>
              <a:cxn ang="0">
                <a:pos x="connsiteX43068" y="connsiteY43068"/>
              </a:cxn>
              <a:cxn ang="0">
                <a:pos x="connsiteX43069" y="connsiteY43069"/>
              </a:cxn>
              <a:cxn ang="0">
                <a:pos x="connsiteX43070" y="connsiteY43070"/>
              </a:cxn>
              <a:cxn ang="0">
                <a:pos x="connsiteX43071" y="connsiteY43071"/>
              </a:cxn>
              <a:cxn ang="0">
                <a:pos x="connsiteX43072" y="connsiteY43072"/>
              </a:cxn>
              <a:cxn ang="0">
                <a:pos x="connsiteX43073" y="connsiteY43073"/>
              </a:cxn>
              <a:cxn ang="0">
                <a:pos x="connsiteX43074" y="connsiteY43074"/>
              </a:cxn>
              <a:cxn ang="0">
                <a:pos x="connsiteX43075" y="connsiteY43075"/>
              </a:cxn>
              <a:cxn ang="0">
                <a:pos x="connsiteX43076" y="connsiteY43076"/>
              </a:cxn>
              <a:cxn ang="0">
                <a:pos x="connsiteX43077" y="connsiteY43077"/>
              </a:cxn>
              <a:cxn ang="0">
                <a:pos x="connsiteX43078" y="connsiteY43078"/>
              </a:cxn>
              <a:cxn ang="0">
                <a:pos x="connsiteX43079" y="connsiteY43079"/>
              </a:cxn>
              <a:cxn ang="0">
                <a:pos x="connsiteX43080" y="connsiteY43080"/>
              </a:cxn>
              <a:cxn ang="0">
                <a:pos x="connsiteX43081" y="connsiteY43081"/>
              </a:cxn>
              <a:cxn ang="0">
                <a:pos x="connsiteX43082" y="connsiteY43082"/>
              </a:cxn>
              <a:cxn ang="0">
                <a:pos x="connsiteX43083" y="connsiteY43083"/>
              </a:cxn>
              <a:cxn ang="0">
                <a:pos x="connsiteX43084" y="connsiteY43084"/>
              </a:cxn>
              <a:cxn ang="0">
                <a:pos x="connsiteX43085" y="connsiteY43085"/>
              </a:cxn>
              <a:cxn ang="0">
                <a:pos x="connsiteX43086" y="connsiteY43086"/>
              </a:cxn>
              <a:cxn ang="0">
                <a:pos x="connsiteX43087" y="connsiteY43087"/>
              </a:cxn>
              <a:cxn ang="0">
                <a:pos x="connsiteX43088" y="connsiteY43088"/>
              </a:cxn>
              <a:cxn ang="0">
                <a:pos x="connsiteX43089" y="connsiteY43089"/>
              </a:cxn>
              <a:cxn ang="0">
                <a:pos x="connsiteX43090" y="connsiteY43090"/>
              </a:cxn>
              <a:cxn ang="0">
                <a:pos x="connsiteX43091" y="connsiteY43091"/>
              </a:cxn>
              <a:cxn ang="0">
                <a:pos x="connsiteX43092" y="connsiteY43092"/>
              </a:cxn>
              <a:cxn ang="0">
                <a:pos x="connsiteX43093" y="connsiteY43093"/>
              </a:cxn>
              <a:cxn ang="0">
                <a:pos x="connsiteX43094" y="connsiteY43094"/>
              </a:cxn>
              <a:cxn ang="0">
                <a:pos x="connsiteX43095" y="connsiteY43095"/>
              </a:cxn>
              <a:cxn ang="0">
                <a:pos x="connsiteX43096" y="connsiteY43096"/>
              </a:cxn>
              <a:cxn ang="0">
                <a:pos x="connsiteX43097" y="connsiteY43097"/>
              </a:cxn>
              <a:cxn ang="0">
                <a:pos x="connsiteX43098" y="connsiteY43098"/>
              </a:cxn>
              <a:cxn ang="0">
                <a:pos x="connsiteX43099" y="connsiteY43099"/>
              </a:cxn>
              <a:cxn ang="0">
                <a:pos x="connsiteX43100" y="connsiteY43100"/>
              </a:cxn>
              <a:cxn ang="0">
                <a:pos x="connsiteX43101" y="connsiteY43101"/>
              </a:cxn>
              <a:cxn ang="0">
                <a:pos x="connsiteX43102" y="connsiteY43102"/>
              </a:cxn>
              <a:cxn ang="0">
                <a:pos x="connsiteX43103" y="connsiteY43103"/>
              </a:cxn>
              <a:cxn ang="0">
                <a:pos x="connsiteX43104" y="connsiteY43104"/>
              </a:cxn>
              <a:cxn ang="0">
                <a:pos x="connsiteX43105" y="connsiteY43105"/>
              </a:cxn>
              <a:cxn ang="0">
                <a:pos x="connsiteX43106" y="connsiteY43106"/>
              </a:cxn>
              <a:cxn ang="0">
                <a:pos x="connsiteX43107" y="connsiteY43107"/>
              </a:cxn>
              <a:cxn ang="0">
                <a:pos x="connsiteX43108" y="connsiteY43108"/>
              </a:cxn>
              <a:cxn ang="0">
                <a:pos x="connsiteX43109" y="connsiteY43109"/>
              </a:cxn>
              <a:cxn ang="0">
                <a:pos x="connsiteX43110" y="connsiteY43110"/>
              </a:cxn>
              <a:cxn ang="0">
                <a:pos x="connsiteX43111" y="connsiteY43111"/>
              </a:cxn>
              <a:cxn ang="0">
                <a:pos x="connsiteX43112" y="connsiteY43112"/>
              </a:cxn>
              <a:cxn ang="0">
                <a:pos x="connsiteX43113" y="connsiteY43113"/>
              </a:cxn>
              <a:cxn ang="0">
                <a:pos x="connsiteX43114" y="connsiteY43114"/>
              </a:cxn>
              <a:cxn ang="0">
                <a:pos x="connsiteX43115" y="connsiteY43115"/>
              </a:cxn>
              <a:cxn ang="0">
                <a:pos x="connsiteX43116" y="connsiteY43116"/>
              </a:cxn>
              <a:cxn ang="0">
                <a:pos x="connsiteX43117" y="connsiteY43117"/>
              </a:cxn>
              <a:cxn ang="0">
                <a:pos x="connsiteX43118" y="connsiteY43118"/>
              </a:cxn>
              <a:cxn ang="0">
                <a:pos x="connsiteX43119" y="connsiteY43119"/>
              </a:cxn>
              <a:cxn ang="0">
                <a:pos x="connsiteX43120" y="connsiteY43120"/>
              </a:cxn>
              <a:cxn ang="0">
                <a:pos x="connsiteX43121" y="connsiteY43121"/>
              </a:cxn>
              <a:cxn ang="0">
                <a:pos x="connsiteX43122" y="connsiteY43122"/>
              </a:cxn>
              <a:cxn ang="0">
                <a:pos x="connsiteX43123" y="connsiteY43123"/>
              </a:cxn>
              <a:cxn ang="0">
                <a:pos x="connsiteX43124" y="connsiteY43124"/>
              </a:cxn>
              <a:cxn ang="0">
                <a:pos x="connsiteX43125" y="connsiteY43125"/>
              </a:cxn>
              <a:cxn ang="0">
                <a:pos x="connsiteX43126" y="connsiteY43126"/>
              </a:cxn>
              <a:cxn ang="0">
                <a:pos x="connsiteX43127" y="connsiteY43127"/>
              </a:cxn>
              <a:cxn ang="0">
                <a:pos x="connsiteX43128" y="connsiteY43128"/>
              </a:cxn>
              <a:cxn ang="0">
                <a:pos x="connsiteX43129" y="connsiteY43129"/>
              </a:cxn>
              <a:cxn ang="0">
                <a:pos x="connsiteX43130" y="connsiteY43130"/>
              </a:cxn>
              <a:cxn ang="0">
                <a:pos x="connsiteX43131" y="connsiteY43131"/>
              </a:cxn>
              <a:cxn ang="0">
                <a:pos x="connsiteX43132" y="connsiteY43132"/>
              </a:cxn>
              <a:cxn ang="0">
                <a:pos x="connsiteX43133" y="connsiteY43133"/>
              </a:cxn>
              <a:cxn ang="0">
                <a:pos x="connsiteX43134" y="connsiteY43134"/>
              </a:cxn>
              <a:cxn ang="0">
                <a:pos x="connsiteX43135" y="connsiteY43135"/>
              </a:cxn>
              <a:cxn ang="0">
                <a:pos x="connsiteX43136" y="connsiteY43136"/>
              </a:cxn>
              <a:cxn ang="0">
                <a:pos x="connsiteX43137" y="connsiteY43137"/>
              </a:cxn>
              <a:cxn ang="0">
                <a:pos x="connsiteX43138" y="connsiteY43138"/>
              </a:cxn>
              <a:cxn ang="0">
                <a:pos x="connsiteX43139" y="connsiteY43139"/>
              </a:cxn>
              <a:cxn ang="0">
                <a:pos x="connsiteX43140" y="connsiteY43140"/>
              </a:cxn>
              <a:cxn ang="0">
                <a:pos x="connsiteX43141" y="connsiteY43141"/>
              </a:cxn>
              <a:cxn ang="0">
                <a:pos x="connsiteX43142" y="connsiteY43142"/>
              </a:cxn>
              <a:cxn ang="0">
                <a:pos x="connsiteX43143" y="connsiteY43143"/>
              </a:cxn>
              <a:cxn ang="0">
                <a:pos x="connsiteX43144" y="connsiteY43144"/>
              </a:cxn>
              <a:cxn ang="0">
                <a:pos x="connsiteX43145" y="connsiteY43145"/>
              </a:cxn>
              <a:cxn ang="0">
                <a:pos x="connsiteX43146" y="connsiteY43146"/>
              </a:cxn>
              <a:cxn ang="0">
                <a:pos x="connsiteX43147" y="connsiteY43147"/>
              </a:cxn>
              <a:cxn ang="0">
                <a:pos x="connsiteX43148" y="connsiteY43148"/>
              </a:cxn>
              <a:cxn ang="0">
                <a:pos x="connsiteX43149" y="connsiteY43149"/>
              </a:cxn>
              <a:cxn ang="0">
                <a:pos x="connsiteX43150" y="connsiteY43150"/>
              </a:cxn>
              <a:cxn ang="0">
                <a:pos x="connsiteX43151" y="connsiteY43151"/>
              </a:cxn>
              <a:cxn ang="0">
                <a:pos x="connsiteX43152" y="connsiteY43152"/>
              </a:cxn>
              <a:cxn ang="0">
                <a:pos x="connsiteX43153" y="connsiteY43153"/>
              </a:cxn>
              <a:cxn ang="0">
                <a:pos x="connsiteX43154" y="connsiteY43154"/>
              </a:cxn>
              <a:cxn ang="0">
                <a:pos x="connsiteX43155" y="connsiteY43155"/>
              </a:cxn>
              <a:cxn ang="0">
                <a:pos x="connsiteX43156" y="connsiteY43156"/>
              </a:cxn>
              <a:cxn ang="0">
                <a:pos x="connsiteX43157" y="connsiteY43157"/>
              </a:cxn>
              <a:cxn ang="0">
                <a:pos x="connsiteX43158" y="connsiteY43158"/>
              </a:cxn>
              <a:cxn ang="0">
                <a:pos x="connsiteX43159" y="connsiteY43159"/>
              </a:cxn>
              <a:cxn ang="0">
                <a:pos x="connsiteX43160" y="connsiteY43160"/>
              </a:cxn>
              <a:cxn ang="0">
                <a:pos x="connsiteX43161" y="connsiteY43161"/>
              </a:cxn>
              <a:cxn ang="0">
                <a:pos x="connsiteX43162" y="connsiteY43162"/>
              </a:cxn>
              <a:cxn ang="0">
                <a:pos x="connsiteX43163" y="connsiteY43163"/>
              </a:cxn>
              <a:cxn ang="0">
                <a:pos x="connsiteX43164" y="connsiteY43164"/>
              </a:cxn>
              <a:cxn ang="0">
                <a:pos x="connsiteX43165" y="connsiteY43165"/>
              </a:cxn>
              <a:cxn ang="0">
                <a:pos x="connsiteX43166" y="connsiteY43166"/>
              </a:cxn>
              <a:cxn ang="0">
                <a:pos x="connsiteX43167" y="connsiteY43167"/>
              </a:cxn>
              <a:cxn ang="0">
                <a:pos x="connsiteX43168" y="connsiteY43168"/>
              </a:cxn>
              <a:cxn ang="0">
                <a:pos x="connsiteX43169" y="connsiteY43169"/>
              </a:cxn>
              <a:cxn ang="0">
                <a:pos x="connsiteX43170" y="connsiteY43170"/>
              </a:cxn>
              <a:cxn ang="0">
                <a:pos x="connsiteX43171" y="connsiteY43171"/>
              </a:cxn>
              <a:cxn ang="0">
                <a:pos x="connsiteX43172" y="connsiteY43172"/>
              </a:cxn>
              <a:cxn ang="0">
                <a:pos x="connsiteX43173" y="connsiteY43173"/>
              </a:cxn>
              <a:cxn ang="0">
                <a:pos x="connsiteX43174" y="connsiteY43174"/>
              </a:cxn>
              <a:cxn ang="0">
                <a:pos x="connsiteX43175" y="connsiteY43175"/>
              </a:cxn>
              <a:cxn ang="0">
                <a:pos x="connsiteX43176" y="connsiteY43176"/>
              </a:cxn>
              <a:cxn ang="0">
                <a:pos x="connsiteX43177" y="connsiteY43177"/>
              </a:cxn>
              <a:cxn ang="0">
                <a:pos x="connsiteX43178" y="connsiteY43178"/>
              </a:cxn>
              <a:cxn ang="0">
                <a:pos x="connsiteX43179" y="connsiteY43179"/>
              </a:cxn>
              <a:cxn ang="0">
                <a:pos x="connsiteX43180" y="connsiteY43180"/>
              </a:cxn>
              <a:cxn ang="0">
                <a:pos x="connsiteX43181" y="connsiteY43181"/>
              </a:cxn>
              <a:cxn ang="0">
                <a:pos x="connsiteX43182" y="connsiteY43182"/>
              </a:cxn>
              <a:cxn ang="0">
                <a:pos x="connsiteX43183" y="connsiteY43183"/>
              </a:cxn>
              <a:cxn ang="0">
                <a:pos x="connsiteX43184" y="connsiteY43184"/>
              </a:cxn>
              <a:cxn ang="0">
                <a:pos x="connsiteX43185" y="connsiteY43185"/>
              </a:cxn>
              <a:cxn ang="0">
                <a:pos x="connsiteX43186" y="connsiteY43186"/>
              </a:cxn>
              <a:cxn ang="0">
                <a:pos x="connsiteX43187" y="connsiteY43187"/>
              </a:cxn>
              <a:cxn ang="0">
                <a:pos x="connsiteX43188" y="connsiteY43188"/>
              </a:cxn>
              <a:cxn ang="0">
                <a:pos x="connsiteX43189" y="connsiteY43189"/>
              </a:cxn>
              <a:cxn ang="0">
                <a:pos x="connsiteX43190" y="connsiteY43190"/>
              </a:cxn>
              <a:cxn ang="0">
                <a:pos x="connsiteX43191" y="connsiteY43191"/>
              </a:cxn>
              <a:cxn ang="0">
                <a:pos x="connsiteX43192" y="connsiteY43192"/>
              </a:cxn>
              <a:cxn ang="0">
                <a:pos x="connsiteX43193" y="connsiteY43193"/>
              </a:cxn>
              <a:cxn ang="0">
                <a:pos x="connsiteX43194" y="connsiteY43194"/>
              </a:cxn>
              <a:cxn ang="0">
                <a:pos x="connsiteX43195" y="connsiteY43195"/>
              </a:cxn>
              <a:cxn ang="0">
                <a:pos x="connsiteX43196" y="connsiteY43196"/>
              </a:cxn>
              <a:cxn ang="0">
                <a:pos x="connsiteX43197" y="connsiteY43197"/>
              </a:cxn>
              <a:cxn ang="0">
                <a:pos x="connsiteX43198" y="connsiteY43198"/>
              </a:cxn>
              <a:cxn ang="0">
                <a:pos x="connsiteX43199" y="connsiteY43199"/>
              </a:cxn>
              <a:cxn ang="0">
                <a:pos x="connsiteX43200" y="connsiteY43200"/>
              </a:cxn>
              <a:cxn ang="0">
                <a:pos x="connsiteX43201" y="connsiteY43201"/>
              </a:cxn>
              <a:cxn ang="0">
                <a:pos x="connsiteX43202" y="connsiteY43202"/>
              </a:cxn>
              <a:cxn ang="0">
                <a:pos x="connsiteX43203" y="connsiteY43203"/>
              </a:cxn>
              <a:cxn ang="0">
                <a:pos x="connsiteX43204" y="connsiteY43204"/>
              </a:cxn>
              <a:cxn ang="0">
                <a:pos x="connsiteX43205" y="connsiteY43205"/>
              </a:cxn>
              <a:cxn ang="0">
                <a:pos x="connsiteX43206" y="connsiteY43206"/>
              </a:cxn>
              <a:cxn ang="0">
                <a:pos x="connsiteX43207" y="connsiteY43207"/>
              </a:cxn>
              <a:cxn ang="0">
                <a:pos x="connsiteX43208" y="connsiteY43208"/>
              </a:cxn>
              <a:cxn ang="0">
                <a:pos x="connsiteX43209" y="connsiteY43209"/>
              </a:cxn>
              <a:cxn ang="0">
                <a:pos x="connsiteX43210" y="connsiteY43210"/>
              </a:cxn>
              <a:cxn ang="0">
                <a:pos x="connsiteX43211" y="connsiteY43211"/>
              </a:cxn>
              <a:cxn ang="0">
                <a:pos x="connsiteX43212" y="connsiteY43212"/>
              </a:cxn>
              <a:cxn ang="0">
                <a:pos x="connsiteX43213" y="connsiteY43213"/>
              </a:cxn>
              <a:cxn ang="0">
                <a:pos x="connsiteX43214" y="connsiteY43214"/>
              </a:cxn>
              <a:cxn ang="0">
                <a:pos x="connsiteX43215" y="connsiteY43215"/>
              </a:cxn>
              <a:cxn ang="0">
                <a:pos x="connsiteX43216" y="connsiteY43216"/>
              </a:cxn>
              <a:cxn ang="0">
                <a:pos x="connsiteX43217" y="connsiteY43217"/>
              </a:cxn>
              <a:cxn ang="0">
                <a:pos x="connsiteX43218" y="connsiteY43218"/>
              </a:cxn>
              <a:cxn ang="0">
                <a:pos x="connsiteX43219" y="connsiteY43219"/>
              </a:cxn>
              <a:cxn ang="0">
                <a:pos x="connsiteX43220" y="connsiteY43220"/>
              </a:cxn>
              <a:cxn ang="0">
                <a:pos x="connsiteX43221" y="connsiteY43221"/>
              </a:cxn>
              <a:cxn ang="0">
                <a:pos x="connsiteX43222" y="connsiteY43222"/>
              </a:cxn>
              <a:cxn ang="0">
                <a:pos x="connsiteX43223" y="connsiteY43223"/>
              </a:cxn>
              <a:cxn ang="0">
                <a:pos x="connsiteX43224" y="connsiteY43224"/>
              </a:cxn>
              <a:cxn ang="0">
                <a:pos x="connsiteX43225" y="connsiteY43225"/>
              </a:cxn>
              <a:cxn ang="0">
                <a:pos x="connsiteX43226" y="connsiteY43226"/>
              </a:cxn>
              <a:cxn ang="0">
                <a:pos x="connsiteX43227" y="connsiteY43227"/>
              </a:cxn>
              <a:cxn ang="0">
                <a:pos x="connsiteX43228" y="connsiteY43228"/>
              </a:cxn>
              <a:cxn ang="0">
                <a:pos x="connsiteX43229" y="connsiteY43229"/>
              </a:cxn>
              <a:cxn ang="0">
                <a:pos x="connsiteX43230" y="connsiteY43230"/>
              </a:cxn>
              <a:cxn ang="0">
                <a:pos x="connsiteX43231" y="connsiteY43231"/>
              </a:cxn>
              <a:cxn ang="0">
                <a:pos x="connsiteX43232" y="connsiteY43232"/>
              </a:cxn>
              <a:cxn ang="0">
                <a:pos x="connsiteX43233" y="connsiteY43233"/>
              </a:cxn>
              <a:cxn ang="0">
                <a:pos x="connsiteX43234" y="connsiteY43234"/>
              </a:cxn>
              <a:cxn ang="0">
                <a:pos x="connsiteX43235" y="connsiteY43235"/>
              </a:cxn>
              <a:cxn ang="0">
                <a:pos x="connsiteX43236" y="connsiteY43236"/>
              </a:cxn>
              <a:cxn ang="0">
                <a:pos x="connsiteX43237" y="connsiteY43237"/>
              </a:cxn>
              <a:cxn ang="0">
                <a:pos x="connsiteX43238" y="connsiteY43238"/>
              </a:cxn>
              <a:cxn ang="0">
                <a:pos x="connsiteX43239" y="connsiteY43239"/>
              </a:cxn>
              <a:cxn ang="0">
                <a:pos x="connsiteX43240" y="connsiteY43240"/>
              </a:cxn>
              <a:cxn ang="0">
                <a:pos x="connsiteX43241" y="connsiteY43241"/>
              </a:cxn>
              <a:cxn ang="0">
                <a:pos x="connsiteX43242" y="connsiteY43242"/>
              </a:cxn>
              <a:cxn ang="0">
                <a:pos x="connsiteX43243" y="connsiteY43243"/>
              </a:cxn>
              <a:cxn ang="0">
                <a:pos x="connsiteX43244" y="connsiteY43244"/>
              </a:cxn>
              <a:cxn ang="0">
                <a:pos x="connsiteX43245" y="connsiteY43245"/>
              </a:cxn>
              <a:cxn ang="0">
                <a:pos x="connsiteX43246" y="connsiteY43246"/>
              </a:cxn>
              <a:cxn ang="0">
                <a:pos x="connsiteX43247" y="connsiteY43247"/>
              </a:cxn>
              <a:cxn ang="0">
                <a:pos x="connsiteX43248" y="connsiteY43248"/>
              </a:cxn>
              <a:cxn ang="0">
                <a:pos x="connsiteX43249" y="connsiteY43249"/>
              </a:cxn>
              <a:cxn ang="0">
                <a:pos x="connsiteX43250" y="connsiteY43250"/>
              </a:cxn>
              <a:cxn ang="0">
                <a:pos x="connsiteX43251" y="connsiteY43251"/>
              </a:cxn>
              <a:cxn ang="0">
                <a:pos x="connsiteX43252" y="connsiteY43252"/>
              </a:cxn>
              <a:cxn ang="0">
                <a:pos x="connsiteX43253" y="connsiteY43253"/>
              </a:cxn>
              <a:cxn ang="0">
                <a:pos x="connsiteX43254" y="connsiteY43254"/>
              </a:cxn>
              <a:cxn ang="0">
                <a:pos x="connsiteX43255" y="connsiteY43255"/>
              </a:cxn>
              <a:cxn ang="0">
                <a:pos x="connsiteX43256" y="connsiteY43256"/>
              </a:cxn>
              <a:cxn ang="0">
                <a:pos x="connsiteX43257" y="connsiteY43257"/>
              </a:cxn>
              <a:cxn ang="0">
                <a:pos x="connsiteX43258" y="connsiteY43258"/>
              </a:cxn>
              <a:cxn ang="0">
                <a:pos x="connsiteX43259" y="connsiteY43259"/>
              </a:cxn>
              <a:cxn ang="0">
                <a:pos x="connsiteX43260" y="connsiteY43260"/>
              </a:cxn>
              <a:cxn ang="0">
                <a:pos x="connsiteX43261" y="connsiteY43261"/>
              </a:cxn>
              <a:cxn ang="0">
                <a:pos x="connsiteX43262" y="connsiteY43262"/>
              </a:cxn>
              <a:cxn ang="0">
                <a:pos x="connsiteX43263" y="connsiteY43263"/>
              </a:cxn>
              <a:cxn ang="0">
                <a:pos x="connsiteX43264" y="connsiteY43264"/>
              </a:cxn>
              <a:cxn ang="0">
                <a:pos x="connsiteX43265" y="connsiteY43265"/>
              </a:cxn>
              <a:cxn ang="0">
                <a:pos x="connsiteX43266" y="connsiteY43266"/>
              </a:cxn>
              <a:cxn ang="0">
                <a:pos x="connsiteX43267" y="connsiteY43267"/>
              </a:cxn>
              <a:cxn ang="0">
                <a:pos x="connsiteX43268" y="connsiteY43268"/>
              </a:cxn>
              <a:cxn ang="0">
                <a:pos x="connsiteX43269" y="connsiteY43269"/>
              </a:cxn>
              <a:cxn ang="0">
                <a:pos x="connsiteX43270" y="connsiteY43270"/>
              </a:cxn>
              <a:cxn ang="0">
                <a:pos x="connsiteX43271" y="connsiteY43271"/>
              </a:cxn>
              <a:cxn ang="0">
                <a:pos x="connsiteX43272" y="connsiteY43272"/>
              </a:cxn>
              <a:cxn ang="0">
                <a:pos x="connsiteX43273" y="connsiteY43273"/>
              </a:cxn>
              <a:cxn ang="0">
                <a:pos x="connsiteX43274" y="connsiteY43274"/>
              </a:cxn>
              <a:cxn ang="0">
                <a:pos x="connsiteX43275" y="connsiteY43275"/>
              </a:cxn>
              <a:cxn ang="0">
                <a:pos x="connsiteX43276" y="connsiteY43276"/>
              </a:cxn>
              <a:cxn ang="0">
                <a:pos x="connsiteX43277" y="connsiteY43277"/>
              </a:cxn>
              <a:cxn ang="0">
                <a:pos x="connsiteX43278" y="connsiteY43278"/>
              </a:cxn>
              <a:cxn ang="0">
                <a:pos x="connsiteX43279" y="connsiteY43279"/>
              </a:cxn>
              <a:cxn ang="0">
                <a:pos x="connsiteX43280" y="connsiteY43280"/>
              </a:cxn>
              <a:cxn ang="0">
                <a:pos x="connsiteX43281" y="connsiteY43281"/>
              </a:cxn>
              <a:cxn ang="0">
                <a:pos x="connsiteX43282" y="connsiteY43282"/>
              </a:cxn>
              <a:cxn ang="0">
                <a:pos x="connsiteX43283" y="connsiteY43283"/>
              </a:cxn>
              <a:cxn ang="0">
                <a:pos x="connsiteX43284" y="connsiteY43284"/>
              </a:cxn>
              <a:cxn ang="0">
                <a:pos x="connsiteX43285" y="connsiteY43285"/>
              </a:cxn>
              <a:cxn ang="0">
                <a:pos x="connsiteX43286" y="connsiteY43286"/>
              </a:cxn>
              <a:cxn ang="0">
                <a:pos x="connsiteX43287" y="connsiteY43287"/>
              </a:cxn>
              <a:cxn ang="0">
                <a:pos x="connsiteX43288" y="connsiteY43288"/>
              </a:cxn>
              <a:cxn ang="0">
                <a:pos x="connsiteX43289" y="connsiteY43289"/>
              </a:cxn>
              <a:cxn ang="0">
                <a:pos x="connsiteX43290" y="connsiteY43290"/>
              </a:cxn>
              <a:cxn ang="0">
                <a:pos x="connsiteX43291" y="connsiteY43291"/>
              </a:cxn>
              <a:cxn ang="0">
                <a:pos x="connsiteX43292" y="connsiteY43292"/>
              </a:cxn>
              <a:cxn ang="0">
                <a:pos x="connsiteX43293" y="connsiteY43293"/>
              </a:cxn>
              <a:cxn ang="0">
                <a:pos x="connsiteX43294" y="connsiteY43294"/>
              </a:cxn>
              <a:cxn ang="0">
                <a:pos x="connsiteX43295" y="connsiteY43295"/>
              </a:cxn>
              <a:cxn ang="0">
                <a:pos x="connsiteX43296" y="connsiteY43296"/>
              </a:cxn>
              <a:cxn ang="0">
                <a:pos x="connsiteX43297" y="connsiteY43297"/>
              </a:cxn>
              <a:cxn ang="0">
                <a:pos x="connsiteX43298" y="connsiteY43298"/>
              </a:cxn>
              <a:cxn ang="0">
                <a:pos x="connsiteX43299" y="connsiteY43299"/>
              </a:cxn>
              <a:cxn ang="0">
                <a:pos x="connsiteX43300" y="connsiteY43300"/>
              </a:cxn>
              <a:cxn ang="0">
                <a:pos x="connsiteX43301" y="connsiteY43301"/>
              </a:cxn>
              <a:cxn ang="0">
                <a:pos x="connsiteX43302" y="connsiteY43302"/>
              </a:cxn>
              <a:cxn ang="0">
                <a:pos x="connsiteX43303" y="connsiteY43303"/>
              </a:cxn>
              <a:cxn ang="0">
                <a:pos x="connsiteX43304" y="connsiteY43304"/>
              </a:cxn>
              <a:cxn ang="0">
                <a:pos x="connsiteX43305" y="connsiteY43305"/>
              </a:cxn>
              <a:cxn ang="0">
                <a:pos x="connsiteX43306" y="connsiteY43306"/>
              </a:cxn>
              <a:cxn ang="0">
                <a:pos x="connsiteX43307" y="connsiteY43307"/>
              </a:cxn>
              <a:cxn ang="0">
                <a:pos x="connsiteX43308" y="connsiteY43308"/>
              </a:cxn>
              <a:cxn ang="0">
                <a:pos x="connsiteX43309" y="connsiteY43309"/>
              </a:cxn>
              <a:cxn ang="0">
                <a:pos x="connsiteX43310" y="connsiteY43310"/>
              </a:cxn>
              <a:cxn ang="0">
                <a:pos x="connsiteX43311" y="connsiteY43311"/>
              </a:cxn>
              <a:cxn ang="0">
                <a:pos x="connsiteX43312" y="connsiteY43312"/>
              </a:cxn>
              <a:cxn ang="0">
                <a:pos x="connsiteX43313" y="connsiteY43313"/>
              </a:cxn>
              <a:cxn ang="0">
                <a:pos x="connsiteX43314" y="connsiteY43314"/>
              </a:cxn>
              <a:cxn ang="0">
                <a:pos x="connsiteX43315" y="connsiteY43315"/>
              </a:cxn>
              <a:cxn ang="0">
                <a:pos x="connsiteX43316" y="connsiteY43316"/>
              </a:cxn>
              <a:cxn ang="0">
                <a:pos x="connsiteX43317" y="connsiteY43317"/>
              </a:cxn>
              <a:cxn ang="0">
                <a:pos x="connsiteX43318" y="connsiteY43318"/>
              </a:cxn>
              <a:cxn ang="0">
                <a:pos x="connsiteX43319" y="connsiteY43319"/>
              </a:cxn>
              <a:cxn ang="0">
                <a:pos x="connsiteX43320" y="connsiteY43320"/>
              </a:cxn>
              <a:cxn ang="0">
                <a:pos x="connsiteX43321" y="connsiteY43321"/>
              </a:cxn>
              <a:cxn ang="0">
                <a:pos x="connsiteX43322" y="connsiteY43322"/>
              </a:cxn>
              <a:cxn ang="0">
                <a:pos x="connsiteX43323" y="connsiteY43323"/>
              </a:cxn>
              <a:cxn ang="0">
                <a:pos x="connsiteX43324" y="connsiteY43324"/>
              </a:cxn>
              <a:cxn ang="0">
                <a:pos x="connsiteX43325" y="connsiteY43325"/>
              </a:cxn>
              <a:cxn ang="0">
                <a:pos x="connsiteX43326" y="connsiteY43326"/>
              </a:cxn>
              <a:cxn ang="0">
                <a:pos x="connsiteX43327" y="connsiteY43327"/>
              </a:cxn>
              <a:cxn ang="0">
                <a:pos x="connsiteX43328" y="connsiteY43328"/>
              </a:cxn>
              <a:cxn ang="0">
                <a:pos x="connsiteX43329" y="connsiteY43329"/>
              </a:cxn>
              <a:cxn ang="0">
                <a:pos x="connsiteX43330" y="connsiteY43330"/>
              </a:cxn>
              <a:cxn ang="0">
                <a:pos x="connsiteX43331" y="connsiteY43331"/>
              </a:cxn>
              <a:cxn ang="0">
                <a:pos x="connsiteX43332" y="connsiteY43332"/>
              </a:cxn>
              <a:cxn ang="0">
                <a:pos x="connsiteX43333" y="connsiteY43333"/>
              </a:cxn>
              <a:cxn ang="0">
                <a:pos x="connsiteX43334" y="connsiteY43334"/>
              </a:cxn>
              <a:cxn ang="0">
                <a:pos x="connsiteX43335" y="connsiteY43335"/>
              </a:cxn>
              <a:cxn ang="0">
                <a:pos x="connsiteX43336" y="connsiteY43336"/>
              </a:cxn>
              <a:cxn ang="0">
                <a:pos x="connsiteX43337" y="connsiteY43337"/>
              </a:cxn>
              <a:cxn ang="0">
                <a:pos x="connsiteX43338" y="connsiteY43338"/>
              </a:cxn>
              <a:cxn ang="0">
                <a:pos x="connsiteX43339" y="connsiteY43339"/>
              </a:cxn>
              <a:cxn ang="0">
                <a:pos x="connsiteX43340" y="connsiteY43340"/>
              </a:cxn>
              <a:cxn ang="0">
                <a:pos x="connsiteX43341" y="connsiteY43341"/>
              </a:cxn>
              <a:cxn ang="0">
                <a:pos x="connsiteX43342" y="connsiteY43342"/>
              </a:cxn>
              <a:cxn ang="0">
                <a:pos x="connsiteX43343" y="connsiteY43343"/>
              </a:cxn>
              <a:cxn ang="0">
                <a:pos x="connsiteX43344" y="connsiteY43344"/>
              </a:cxn>
              <a:cxn ang="0">
                <a:pos x="connsiteX43345" y="connsiteY43345"/>
              </a:cxn>
              <a:cxn ang="0">
                <a:pos x="connsiteX43346" y="connsiteY43346"/>
              </a:cxn>
              <a:cxn ang="0">
                <a:pos x="connsiteX43347" y="connsiteY43347"/>
              </a:cxn>
              <a:cxn ang="0">
                <a:pos x="connsiteX43348" y="connsiteY43348"/>
              </a:cxn>
              <a:cxn ang="0">
                <a:pos x="connsiteX43349" y="connsiteY43349"/>
              </a:cxn>
              <a:cxn ang="0">
                <a:pos x="connsiteX43350" y="connsiteY43350"/>
              </a:cxn>
              <a:cxn ang="0">
                <a:pos x="connsiteX43351" y="connsiteY43351"/>
              </a:cxn>
              <a:cxn ang="0">
                <a:pos x="connsiteX43352" y="connsiteY43352"/>
              </a:cxn>
              <a:cxn ang="0">
                <a:pos x="connsiteX43353" y="connsiteY43353"/>
              </a:cxn>
              <a:cxn ang="0">
                <a:pos x="connsiteX43354" y="connsiteY43354"/>
              </a:cxn>
              <a:cxn ang="0">
                <a:pos x="connsiteX43355" y="connsiteY43355"/>
              </a:cxn>
              <a:cxn ang="0">
                <a:pos x="connsiteX43356" y="connsiteY43356"/>
              </a:cxn>
              <a:cxn ang="0">
                <a:pos x="connsiteX43357" y="connsiteY43357"/>
              </a:cxn>
              <a:cxn ang="0">
                <a:pos x="connsiteX43358" y="connsiteY43358"/>
              </a:cxn>
              <a:cxn ang="0">
                <a:pos x="connsiteX43359" y="connsiteY43359"/>
              </a:cxn>
              <a:cxn ang="0">
                <a:pos x="connsiteX43360" y="connsiteY43360"/>
              </a:cxn>
              <a:cxn ang="0">
                <a:pos x="connsiteX43361" y="connsiteY43361"/>
              </a:cxn>
              <a:cxn ang="0">
                <a:pos x="connsiteX43362" y="connsiteY43362"/>
              </a:cxn>
              <a:cxn ang="0">
                <a:pos x="connsiteX43363" y="connsiteY43363"/>
              </a:cxn>
              <a:cxn ang="0">
                <a:pos x="connsiteX43364" y="connsiteY43364"/>
              </a:cxn>
              <a:cxn ang="0">
                <a:pos x="connsiteX43365" y="connsiteY43365"/>
              </a:cxn>
              <a:cxn ang="0">
                <a:pos x="connsiteX43366" y="connsiteY43366"/>
              </a:cxn>
              <a:cxn ang="0">
                <a:pos x="connsiteX43367" y="connsiteY43367"/>
              </a:cxn>
              <a:cxn ang="0">
                <a:pos x="connsiteX43368" y="connsiteY43368"/>
              </a:cxn>
              <a:cxn ang="0">
                <a:pos x="connsiteX43369" y="connsiteY43369"/>
              </a:cxn>
              <a:cxn ang="0">
                <a:pos x="connsiteX43370" y="connsiteY43370"/>
              </a:cxn>
              <a:cxn ang="0">
                <a:pos x="connsiteX43371" y="connsiteY43371"/>
              </a:cxn>
              <a:cxn ang="0">
                <a:pos x="connsiteX43372" y="connsiteY43372"/>
              </a:cxn>
              <a:cxn ang="0">
                <a:pos x="connsiteX43373" y="connsiteY43373"/>
              </a:cxn>
              <a:cxn ang="0">
                <a:pos x="connsiteX43374" y="connsiteY43374"/>
              </a:cxn>
              <a:cxn ang="0">
                <a:pos x="connsiteX43375" y="connsiteY43375"/>
              </a:cxn>
              <a:cxn ang="0">
                <a:pos x="connsiteX43376" y="connsiteY43376"/>
              </a:cxn>
              <a:cxn ang="0">
                <a:pos x="connsiteX43377" y="connsiteY43377"/>
              </a:cxn>
              <a:cxn ang="0">
                <a:pos x="connsiteX43378" y="connsiteY43378"/>
              </a:cxn>
              <a:cxn ang="0">
                <a:pos x="connsiteX43379" y="connsiteY43379"/>
              </a:cxn>
              <a:cxn ang="0">
                <a:pos x="connsiteX43380" y="connsiteY43380"/>
              </a:cxn>
              <a:cxn ang="0">
                <a:pos x="connsiteX43381" y="connsiteY43381"/>
              </a:cxn>
              <a:cxn ang="0">
                <a:pos x="connsiteX43382" y="connsiteY43382"/>
              </a:cxn>
              <a:cxn ang="0">
                <a:pos x="connsiteX43383" y="connsiteY43383"/>
              </a:cxn>
              <a:cxn ang="0">
                <a:pos x="connsiteX43384" y="connsiteY43384"/>
              </a:cxn>
              <a:cxn ang="0">
                <a:pos x="connsiteX43385" y="connsiteY43385"/>
              </a:cxn>
              <a:cxn ang="0">
                <a:pos x="connsiteX43386" y="connsiteY43386"/>
              </a:cxn>
              <a:cxn ang="0">
                <a:pos x="connsiteX43387" y="connsiteY43387"/>
              </a:cxn>
              <a:cxn ang="0">
                <a:pos x="connsiteX43388" y="connsiteY43388"/>
              </a:cxn>
              <a:cxn ang="0">
                <a:pos x="connsiteX43389" y="connsiteY43389"/>
              </a:cxn>
              <a:cxn ang="0">
                <a:pos x="connsiteX43390" y="connsiteY43390"/>
              </a:cxn>
              <a:cxn ang="0">
                <a:pos x="connsiteX43391" y="connsiteY43391"/>
              </a:cxn>
              <a:cxn ang="0">
                <a:pos x="connsiteX43392" y="connsiteY43392"/>
              </a:cxn>
              <a:cxn ang="0">
                <a:pos x="connsiteX43393" y="connsiteY43393"/>
              </a:cxn>
              <a:cxn ang="0">
                <a:pos x="connsiteX43394" y="connsiteY43394"/>
              </a:cxn>
              <a:cxn ang="0">
                <a:pos x="connsiteX43395" y="connsiteY43395"/>
              </a:cxn>
              <a:cxn ang="0">
                <a:pos x="connsiteX43396" y="connsiteY43396"/>
              </a:cxn>
              <a:cxn ang="0">
                <a:pos x="connsiteX43397" y="connsiteY43397"/>
              </a:cxn>
              <a:cxn ang="0">
                <a:pos x="connsiteX43398" y="connsiteY43398"/>
              </a:cxn>
              <a:cxn ang="0">
                <a:pos x="connsiteX43399" y="connsiteY43399"/>
              </a:cxn>
              <a:cxn ang="0">
                <a:pos x="connsiteX43400" y="connsiteY43400"/>
              </a:cxn>
              <a:cxn ang="0">
                <a:pos x="connsiteX43401" y="connsiteY43401"/>
              </a:cxn>
              <a:cxn ang="0">
                <a:pos x="connsiteX43402" y="connsiteY43402"/>
              </a:cxn>
              <a:cxn ang="0">
                <a:pos x="connsiteX43403" y="connsiteY43403"/>
              </a:cxn>
              <a:cxn ang="0">
                <a:pos x="connsiteX43404" y="connsiteY43404"/>
              </a:cxn>
              <a:cxn ang="0">
                <a:pos x="connsiteX43405" y="connsiteY43405"/>
              </a:cxn>
              <a:cxn ang="0">
                <a:pos x="connsiteX43406" y="connsiteY43406"/>
              </a:cxn>
              <a:cxn ang="0">
                <a:pos x="connsiteX43407" y="connsiteY43407"/>
              </a:cxn>
              <a:cxn ang="0">
                <a:pos x="connsiteX43408" y="connsiteY43408"/>
              </a:cxn>
              <a:cxn ang="0">
                <a:pos x="connsiteX43409" y="connsiteY43409"/>
              </a:cxn>
              <a:cxn ang="0">
                <a:pos x="connsiteX43410" y="connsiteY43410"/>
              </a:cxn>
              <a:cxn ang="0">
                <a:pos x="connsiteX43411" y="connsiteY43411"/>
              </a:cxn>
              <a:cxn ang="0">
                <a:pos x="connsiteX43412" y="connsiteY43412"/>
              </a:cxn>
              <a:cxn ang="0">
                <a:pos x="connsiteX43413" y="connsiteY43413"/>
              </a:cxn>
              <a:cxn ang="0">
                <a:pos x="connsiteX43414" y="connsiteY43414"/>
              </a:cxn>
              <a:cxn ang="0">
                <a:pos x="connsiteX43415" y="connsiteY43415"/>
              </a:cxn>
              <a:cxn ang="0">
                <a:pos x="connsiteX43416" y="connsiteY43416"/>
              </a:cxn>
              <a:cxn ang="0">
                <a:pos x="connsiteX43417" y="connsiteY43417"/>
              </a:cxn>
              <a:cxn ang="0">
                <a:pos x="connsiteX43418" y="connsiteY43418"/>
              </a:cxn>
              <a:cxn ang="0">
                <a:pos x="connsiteX43419" y="connsiteY43419"/>
              </a:cxn>
              <a:cxn ang="0">
                <a:pos x="connsiteX43420" y="connsiteY43420"/>
              </a:cxn>
              <a:cxn ang="0">
                <a:pos x="connsiteX43421" y="connsiteY43421"/>
              </a:cxn>
              <a:cxn ang="0">
                <a:pos x="connsiteX43422" y="connsiteY43422"/>
              </a:cxn>
              <a:cxn ang="0">
                <a:pos x="connsiteX43423" y="connsiteY43423"/>
              </a:cxn>
              <a:cxn ang="0">
                <a:pos x="connsiteX43424" y="connsiteY43424"/>
              </a:cxn>
              <a:cxn ang="0">
                <a:pos x="connsiteX43425" y="connsiteY43425"/>
              </a:cxn>
              <a:cxn ang="0">
                <a:pos x="connsiteX43426" y="connsiteY43426"/>
              </a:cxn>
              <a:cxn ang="0">
                <a:pos x="connsiteX43427" y="connsiteY43427"/>
              </a:cxn>
              <a:cxn ang="0">
                <a:pos x="connsiteX43428" y="connsiteY43428"/>
              </a:cxn>
              <a:cxn ang="0">
                <a:pos x="connsiteX43429" y="connsiteY43429"/>
              </a:cxn>
              <a:cxn ang="0">
                <a:pos x="connsiteX43430" y="connsiteY43430"/>
              </a:cxn>
              <a:cxn ang="0">
                <a:pos x="connsiteX43431" y="connsiteY43431"/>
              </a:cxn>
              <a:cxn ang="0">
                <a:pos x="connsiteX43432" y="connsiteY43432"/>
              </a:cxn>
              <a:cxn ang="0">
                <a:pos x="connsiteX43433" y="connsiteY43433"/>
              </a:cxn>
              <a:cxn ang="0">
                <a:pos x="connsiteX43434" y="connsiteY43434"/>
              </a:cxn>
              <a:cxn ang="0">
                <a:pos x="connsiteX43435" y="connsiteY43435"/>
              </a:cxn>
              <a:cxn ang="0">
                <a:pos x="connsiteX43436" y="connsiteY43436"/>
              </a:cxn>
              <a:cxn ang="0">
                <a:pos x="connsiteX43437" y="connsiteY43437"/>
              </a:cxn>
              <a:cxn ang="0">
                <a:pos x="connsiteX43438" y="connsiteY43438"/>
              </a:cxn>
              <a:cxn ang="0">
                <a:pos x="connsiteX43439" y="connsiteY43439"/>
              </a:cxn>
              <a:cxn ang="0">
                <a:pos x="connsiteX43440" y="connsiteY43440"/>
              </a:cxn>
              <a:cxn ang="0">
                <a:pos x="connsiteX43441" y="connsiteY43441"/>
              </a:cxn>
              <a:cxn ang="0">
                <a:pos x="connsiteX43442" y="connsiteY43442"/>
              </a:cxn>
              <a:cxn ang="0">
                <a:pos x="connsiteX43443" y="connsiteY43443"/>
              </a:cxn>
              <a:cxn ang="0">
                <a:pos x="connsiteX43444" y="connsiteY43444"/>
              </a:cxn>
              <a:cxn ang="0">
                <a:pos x="connsiteX43445" y="connsiteY43445"/>
              </a:cxn>
              <a:cxn ang="0">
                <a:pos x="connsiteX43446" y="connsiteY43446"/>
              </a:cxn>
              <a:cxn ang="0">
                <a:pos x="connsiteX43447" y="connsiteY43447"/>
              </a:cxn>
              <a:cxn ang="0">
                <a:pos x="connsiteX43448" y="connsiteY43448"/>
              </a:cxn>
              <a:cxn ang="0">
                <a:pos x="connsiteX43449" y="connsiteY43449"/>
              </a:cxn>
              <a:cxn ang="0">
                <a:pos x="connsiteX43450" y="connsiteY43450"/>
              </a:cxn>
              <a:cxn ang="0">
                <a:pos x="connsiteX43451" y="connsiteY43451"/>
              </a:cxn>
              <a:cxn ang="0">
                <a:pos x="connsiteX43452" y="connsiteY43452"/>
              </a:cxn>
              <a:cxn ang="0">
                <a:pos x="connsiteX43453" y="connsiteY43453"/>
              </a:cxn>
              <a:cxn ang="0">
                <a:pos x="connsiteX43454" y="connsiteY43454"/>
              </a:cxn>
              <a:cxn ang="0">
                <a:pos x="connsiteX43455" y="connsiteY43455"/>
              </a:cxn>
              <a:cxn ang="0">
                <a:pos x="connsiteX43456" y="connsiteY43456"/>
              </a:cxn>
              <a:cxn ang="0">
                <a:pos x="connsiteX43457" y="connsiteY43457"/>
              </a:cxn>
              <a:cxn ang="0">
                <a:pos x="connsiteX43458" y="connsiteY43458"/>
              </a:cxn>
              <a:cxn ang="0">
                <a:pos x="connsiteX43459" y="connsiteY43459"/>
              </a:cxn>
              <a:cxn ang="0">
                <a:pos x="connsiteX43460" y="connsiteY43460"/>
              </a:cxn>
              <a:cxn ang="0">
                <a:pos x="connsiteX43461" y="connsiteY43461"/>
              </a:cxn>
              <a:cxn ang="0">
                <a:pos x="connsiteX43462" y="connsiteY43462"/>
              </a:cxn>
              <a:cxn ang="0">
                <a:pos x="connsiteX43463" y="connsiteY43463"/>
              </a:cxn>
              <a:cxn ang="0">
                <a:pos x="connsiteX43464" y="connsiteY43464"/>
              </a:cxn>
              <a:cxn ang="0">
                <a:pos x="connsiteX43465" y="connsiteY43465"/>
              </a:cxn>
              <a:cxn ang="0">
                <a:pos x="connsiteX43466" y="connsiteY43466"/>
              </a:cxn>
              <a:cxn ang="0">
                <a:pos x="connsiteX43467" y="connsiteY43467"/>
              </a:cxn>
              <a:cxn ang="0">
                <a:pos x="connsiteX43468" y="connsiteY43468"/>
              </a:cxn>
              <a:cxn ang="0">
                <a:pos x="connsiteX43469" y="connsiteY43469"/>
              </a:cxn>
              <a:cxn ang="0">
                <a:pos x="connsiteX43470" y="connsiteY43470"/>
              </a:cxn>
              <a:cxn ang="0">
                <a:pos x="connsiteX43471" y="connsiteY43471"/>
              </a:cxn>
              <a:cxn ang="0">
                <a:pos x="connsiteX43472" y="connsiteY43472"/>
              </a:cxn>
              <a:cxn ang="0">
                <a:pos x="connsiteX43473" y="connsiteY43473"/>
              </a:cxn>
              <a:cxn ang="0">
                <a:pos x="connsiteX43474" y="connsiteY43474"/>
              </a:cxn>
              <a:cxn ang="0">
                <a:pos x="connsiteX43475" y="connsiteY43475"/>
              </a:cxn>
              <a:cxn ang="0">
                <a:pos x="connsiteX43476" y="connsiteY43476"/>
              </a:cxn>
              <a:cxn ang="0">
                <a:pos x="connsiteX43477" y="connsiteY43477"/>
              </a:cxn>
              <a:cxn ang="0">
                <a:pos x="connsiteX43478" y="connsiteY43478"/>
              </a:cxn>
              <a:cxn ang="0">
                <a:pos x="connsiteX43479" y="connsiteY43479"/>
              </a:cxn>
              <a:cxn ang="0">
                <a:pos x="connsiteX43480" y="connsiteY43480"/>
              </a:cxn>
              <a:cxn ang="0">
                <a:pos x="connsiteX43481" y="connsiteY43481"/>
              </a:cxn>
              <a:cxn ang="0">
                <a:pos x="connsiteX43482" y="connsiteY43482"/>
              </a:cxn>
              <a:cxn ang="0">
                <a:pos x="connsiteX43483" y="connsiteY43483"/>
              </a:cxn>
              <a:cxn ang="0">
                <a:pos x="connsiteX43484" y="connsiteY43484"/>
              </a:cxn>
              <a:cxn ang="0">
                <a:pos x="connsiteX43485" y="connsiteY43485"/>
              </a:cxn>
              <a:cxn ang="0">
                <a:pos x="connsiteX43486" y="connsiteY43486"/>
              </a:cxn>
              <a:cxn ang="0">
                <a:pos x="connsiteX43487" y="connsiteY43487"/>
              </a:cxn>
              <a:cxn ang="0">
                <a:pos x="connsiteX43488" y="connsiteY43488"/>
              </a:cxn>
              <a:cxn ang="0">
                <a:pos x="connsiteX43489" y="connsiteY43489"/>
              </a:cxn>
              <a:cxn ang="0">
                <a:pos x="connsiteX43490" y="connsiteY43490"/>
              </a:cxn>
              <a:cxn ang="0">
                <a:pos x="connsiteX43491" y="connsiteY43491"/>
              </a:cxn>
              <a:cxn ang="0">
                <a:pos x="connsiteX43492" y="connsiteY43492"/>
              </a:cxn>
              <a:cxn ang="0">
                <a:pos x="connsiteX43493" y="connsiteY43493"/>
              </a:cxn>
              <a:cxn ang="0">
                <a:pos x="connsiteX43494" y="connsiteY43494"/>
              </a:cxn>
              <a:cxn ang="0">
                <a:pos x="connsiteX43495" y="connsiteY43495"/>
              </a:cxn>
              <a:cxn ang="0">
                <a:pos x="connsiteX43496" y="connsiteY43496"/>
              </a:cxn>
              <a:cxn ang="0">
                <a:pos x="connsiteX43497" y="connsiteY43497"/>
              </a:cxn>
              <a:cxn ang="0">
                <a:pos x="connsiteX43498" y="connsiteY43498"/>
              </a:cxn>
              <a:cxn ang="0">
                <a:pos x="connsiteX43499" y="connsiteY43499"/>
              </a:cxn>
              <a:cxn ang="0">
                <a:pos x="connsiteX43500" y="connsiteY43500"/>
              </a:cxn>
              <a:cxn ang="0">
                <a:pos x="connsiteX43501" y="connsiteY43501"/>
              </a:cxn>
              <a:cxn ang="0">
                <a:pos x="connsiteX43502" y="connsiteY43502"/>
              </a:cxn>
              <a:cxn ang="0">
                <a:pos x="connsiteX43503" y="connsiteY43503"/>
              </a:cxn>
              <a:cxn ang="0">
                <a:pos x="connsiteX43504" y="connsiteY43504"/>
              </a:cxn>
              <a:cxn ang="0">
                <a:pos x="connsiteX43505" y="connsiteY43505"/>
              </a:cxn>
              <a:cxn ang="0">
                <a:pos x="connsiteX43506" y="connsiteY43506"/>
              </a:cxn>
              <a:cxn ang="0">
                <a:pos x="connsiteX43507" y="connsiteY43507"/>
              </a:cxn>
              <a:cxn ang="0">
                <a:pos x="connsiteX43508" y="connsiteY43508"/>
              </a:cxn>
              <a:cxn ang="0">
                <a:pos x="connsiteX43509" y="connsiteY43509"/>
              </a:cxn>
              <a:cxn ang="0">
                <a:pos x="connsiteX43510" y="connsiteY43510"/>
              </a:cxn>
              <a:cxn ang="0">
                <a:pos x="connsiteX43511" y="connsiteY43511"/>
              </a:cxn>
              <a:cxn ang="0">
                <a:pos x="connsiteX43512" y="connsiteY43512"/>
              </a:cxn>
              <a:cxn ang="0">
                <a:pos x="connsiteX43513" y="connsiteY43513"/>
              </a:cxn>
              <a:cxn ang="0">
                <a:pos x="connsiteX43514" y="connsiteY43514"/>
              </a:cxn>
              <a:cxn ang="0">
                <a:pos x="connsiteX43515" y="connsiteY43515"/>
              </a:cxn>
              <a:cxn ang="0">
                <a:pos x="connsiteX43516" y="connsiteY43516"/>
              </a:cxn>
              <a:cxn ang="0">
                <a:pos x="connsiteX43517" y="connsiteY43517"/>
              </a:cxn>
              <a:cxn ang="0">
                <a:pos x="connsiteX43518" y="connsiteY43518"/>
              </a:cxn>
              <a:cxn ang="0">
                <a:pos x="connsiteX43519" y="connsiteY43519"/>
              </a:cxn>
              <a:cxn ang="0">
                <a:pos x="connsiteX43520" y="connsiteY43520"/>
              </a:cxn>
              <a:cxn ang="0">
                <a:pos x="connsiteX43521" y="connsiteY43521"/>
              </a:cxn>
              <a:cxn ang="0">
                <a:pos x="connsiteX43522" y="connsiteY43522"/>
              </a:cxn>
              <a:cxn ang="0">
                <a:pos x="connsiteX43523" y="connsiteY43523"/>
              </a:cxn>
              <a:cxn ang="0">
                <a:pos x="connsiteX43524" y="connsiteY43524"/>
              </a:cxn>
              <a:cxn ang="0">
                <a:pos x="connsiteX43525" y="connsiteY43525"/>
              </a:cxn>
              <a:cxn ang="0">
                <a:pos x="connsiteX43526" y="connsiteY43526"/>
              </a:cxn>
              <a:cxn ang="0">
                <a:pos x="connsiteX43527" y="connsiteY43527"/>
              </a:cxn>
              <a:cxn ang="0">
                <a:pos x="connsiteX43528" y="connsiteY43528"/>
              </a:cxn>
              <a:cxn ang="0">
                <a:pos x="connsiteX43529" y="connsiteY43529"/>
              </a:cxn>
              <a:cxn ang="0">
                <a:pos x="connsiteX43530" y="connsiteY43530"/>
              </a:cxn>
              <a:cxn ang="0">
                <a:pos x="connsiteX43531" y="connsiteY43531"/>
              </a:cxn>
              <a:cxn ang="0">
                <a:pos x="connsiteX43532" y="connsiteY43532"/>
              </a:cxn>
              <a:cxn ang="0">
                <a:pos x="connsiteX43533" y="connsiteY43533"/>
              </a:cxn>
              <a:cxn ang="0">
                <a:pos x="connsiteX43534" y="connsiteY43534"/>
              </a:cxn>
              <a:cxn ang="0">
                <a:pos x="connsiteX43535" y="connsiteY43535"/>
              </a:cxn>
              <a:cxn ang="0">
                <a:pos x="connsiteX43536" y="connsiteY43536"/>
              </a:cxn>
              <a:cxn ang="0">
                <a:pos x="connsiteX43537" y="connsiteY43537"/>
              </a:cxn>
              <a:cxn ang="0">
                <a:pos x="connsiteX43538" y="connsiteY43538"/>
              </a:cxn>
              <a:cxn ang="0">
                <a:pos x="connsiteX43539" y="connsiteY43539"/>
              </a:cxn>
              <a:cxn ang="0">
                <a:pos x="connsiteX43540" y="connsiteY43540"/>
              </a:cxn>
              <a:cxn ang="0">
                <a:pos x="connsiteX43541" y="connsiteY43541"/>
              </a:cxn>
              <a:cxn ang="0">
                <a:pos x="connsiteX43542" y="connsiteY43542"/>
              </a:cxn>
              <a:cxn ang="0">
                <a:pos x="connsiteX43543" y="connsiteY43543"/>
              </a:cxn>
              <a:cxn ang="0">
                <a:pos x="connsiteX43544" y="connsiteY43544"/>
              </a:cxn>
              <a:cxn ang="0">
                <a:pos x="connsiteX43545" y="connsiteY43545"/>
              </a:cxn>
              <a:cxn ang="0">
                <a:pos x="connsiteX43546" y="connsiteY43546"/>
              </a:cxn>
              <a:cxn ang="0">
                <a:pos x="connsiteX43547" y="connsiteY43547"/>
              </a:cxn>
              <a:cxn ang="0">
                <a:pos x="connsiteX43548" y="connsiteY43548"/>
              </a:cxn>
              <a:cxn ang="0">
                <a:pos x="connsiteX43549" y="connsiteY43549"/>
              </a:cxn>
              <a:cxn ang="0">
                <a:pos x="connsiteX43550" y="connsiteY43550"/>
              </a:cxn>
              <a:cxn ang="0">
                <a:pos x="connsiteX43551" y="connsiteY43551"/>
              </a:cxn>
              <a:cxn ang="0">
                <a:pos x="connsiteX43552" y="connsiteY43552"/>
              </a:cxn>
              <a:cxn ang="0">
                <a:pos x="connsiteX43553" y="connsiteY43553"/>
              </a:cxn>
              <a:cxn ang="0">
                <a:pos x="connsiteX43554" y="connsiteY43554"/>
              </a:cxn>
              <a:cxn ang="0">
                <a:pos x="connsiteX43555" y="connsiteY43555"/>
              </a:cxn>
              <a:cxn ang="0">
                <a:pos x="connsiteX43556" y="connsiteY43556"/>
              </a:cxn>
              <a:cxn ang="0">
                <a:pos x="connsiteX43557" y="connsiteY43557"/>
              </a:cxn>
              <a:cxn ang="0">
                <a:pos x="connsiteX43558" y="connsiteY43558"/>
              </a:cxn>
              <a:cxn ang="0">
                <a:pos x="connsiteX43559" y="connsiteY43559"/>
              </a:cxn>
              <a:cxn ang="0">
                <a:pos x="connsiteX43560" y="connsiteY43560"/>
              </a:cxn>
              <a:cxn ang="0">
                <a:pos x="connsiteX43561" y="connsiteY43561"/>
              </a:cxn>
              <a:cxn ang="0">
                <a:pos x="connsiteX43562" y="connsiteY43562"/>
              </a:cxn>
              <a:cxn ang="0">
                <a:pos x="connsiteX43563" y="connsiteY43563"/>
              </a:cxn>
              <a:cxn ang="0">
                <a:pos x="connsiteX43564" y="connsiteY43564"/>
              </a:cxn>
              <a:cxn ang="0">
                <a:pos x="connsiteX43565" y="connsiteY43565"/>
              </a:cxn>
              <a:cxn ang="0">
                <a:pos x="connsiteX43566" y="connsiteY43566"/>
              </a:cxn>
              <a:cxn ang="0">
                <a:pos x="connsiteX43567" y="connsiteY43567"/>
              </a:cxn>
              <a:cxn ang="0">
                <a:pos x="connsiteX43568" y="connsiteY43568"/>
              </a:cxn>
              <a:cxn ang="0">
                <a:pos x="connsiteX43569" y="connsiteY43569"/>
              </a:cxn>
              <a:cxn ang="0">
                <a:pos x="connsiteX43570" y="connsiteY43570"/>
              </a:cxn>
              <a:cxn ang="0">
                <a:pos x="connsiteX43571" y="connsiteY43571"/>
              </a:cxn>
              <a:cxn ang="0">
                <a:pos x="connsiteX43572" y="connsiteY43572"/>
              </a:cxn>
              <a:cxn ang="0">
                <a:pos x="connsiteX43573" y="connsiteY43573"/>
              </a:cxn>
              <a:cxn ang="0">
                <a:pos x="connsiteX43574" y="connsiteY43574"/>
              </a:cxn>
              <a:cxn ang="0">
                <a:pos x="connsiteX43575" y="connsiteY43575"/>
              </a:cxn>
              <a:cxn ang="0">
                <a:pos x="connsiteX43576" y="connsiteY43576"/>
              </a:cxn>
              <a:cxn ang="0">
                <a:pos x="connsiteX43577" y="connsiteY43577"/>
              </a:cxn>
              <a:cxn ang="0">
                <a:pos x="connsiteX43578" y="connsiteY43578"/>
              </a:cxn>
              <a:cxn ang="0">
                <a:pos x="connsiteX43579" y="connsiteY43579"/>
              </a:cxn>
              <a:cxn ang="0">
                <a:pos x="connsiteX43580" y="connsiteY43580"/>
              </a:cxn>
              <a:cxn ang="0">
                <a:pos x="connsiteX43581" y="connsiteY43581"/>
              </a:cxn>
              <a:cxn ang="0">
                <a:pos x="connsiteX43582" y="connsiteY43582"/>
              </a:cxn>
              <a:cxn ang="0">
                <a:pos x="connsiteX43583" y="connsiteY43583"/>
              </a:cxn>
              <a:cxn ang="0">
                <a:pos x="connsiteX43584" y="connsiteY43584"/>
              </a:cxn>
              <a:cxn ang="0">
                <a:pos x="connsiteX43585" y="connsiteY43585"/>
              </a:cxn>
              <a:cxn ang="0">
                <a:pos x="connsiteX43586" y="connsiteY43586"/>
              </a:cxn>
              <a:cxn ang="0">
                <a:pos x="connsiteX43587" y="connsiteY43587"/>
              </a:cxn>
              <a:cxn ang="0">
                <a:pos x="connsiteX43588" y="connsiteY43588"/>
              </a:cxn>
              <a:cxn ang="0">
                <a:pos x="connsiteX43589" y="connsiteY43589"/>
              </a:cxn>
              <a:cxn ang="0">
                <a:pos x="connsiteX43590" y="connsiteY43590"/>
              </a:cxn>
              <a:cxn ang="0">
                <a:pos x="connsiteX43591" y="connsiteY43591"/>
              </a:cxn>
              <a:cxn ang="0">
                <a:pos x="connsiteX43592" y="connsiteY43592"/>
              </a:cxn>
              <a:cxn ang="0">
                <a:pos x="connsiteX43593" y="connsiteY43593"/>
              </a:cxn>
              <a:cxn ang="0">
                <a:pos x="connsiteX43594" y="connsiteY43594"/>
              </a:cxn>
              <a:cxn ang="0">
                <a:pos x="connsiteX43595" y="connsiteY43595"/>
              </a:cxn>
              <a:cxn ang="0">
                <a:pos x="connsiteX43596" y="connsiteY43596"/>
              </a:cxn>
              <a:cxn ang="0">
                <a:pos x="connsiteX43597" y="connsiteY43597"/>
              </a:cxn>
              <a:cxn ang="0">
                <a:pos x="connsiteX43598" y="connsiteY43598"/>
              </a:cxn>
              <a:cxn ang="0">
                <a:pos x="connsiteX43599" y="connsiteY43599"/>
              </a:cxn>
              <a:cxn ang="0">
                <a:pos x="connsiteX43600" y="connsiteY43600"/>
              </a:cxn>
              <a:cxn ang="0">
                <a:pos x="connsiteX43601" y="connsiteY43601"/>
              </a:cxn>
              <a:cxn ang="0">
                <a:pos x="connsiteX43602" y="connsiteY43602"/>
              </a:cxn>
              <a:cxn ang="0">
                <a:pos x="connsiteX43603" y="connsiteY43603"/>
              </a:cxn>
              <a:cxn ang="0">
                <a:pos x="connsiteX43604" y="connsiteY43604"/>
              </a:cxn>
              <a:cxn ang="0">
                <a:pos x="connsiteX43605" y="connsiteY43605"/>
              </a:cxn>
              <a:cxn ang="0">
                <a:pos x="connsiteX43606" y="connsiteY43606"/>
              </a:cxn>
              <a:cxn ang="0">
                <a:pos x="connsiteX43607" y="connsiteY43607"/>
              </a:cxn>
              <a:cxn ang="0">
                <a:pos x="connsiteX43608" y="connsiteY43608"/>
              </a:cxn>
              <a:cxn ang="0">
                <a:pos x="connsiteX43609" y="connsiteY43609"/>
              </a:cxn>
              <a:cxn ang="0">
                <a:pos x="connsiteX43610" y="connsiteY43610"/>
              </a:cxn>
              <a:cxn ang="0">
                <a:pos x="connsiteX43611" y="connsiteY43611"/>
              </a:cxn>
              <a:cxn ang="0">
                <a:pos x="connsiteX43612" y="connsiteY43612"/>
              </a:cxn>
              <a:cxn ang="0">
                <a:pos x="connsiteX43613" y="connsiteY43613"/>
              </a:cxn>
              <a:cxn ang="0">
                <a:pos x="connsiteX43614" y="connsiteY43614"/>
              </a:cxn>
              <a:cxn ang="0">
                <a:pos x="connsiteX43615" y="connsiteY43615"/>
              </a:cxn>
              <a:cxn ang="0">
                <a:pos x="connsiteX43616" y="connsiteY43616"/>
              </a:cxn>
              <a:cxn ang="0">
                <a:pos x="connsiteX43617" y="connsiteY43617"/>
              </a:cxn>
              <a:cxn ang="0">
                <a:pos x="connsiteX43618" y="connsiteY43618"/>
              </a:cxn>
              <a:cxn ang="0">
                <a:pos x="connsiteX43619" y="connsiteY43619"/>
              </a:cxn>
              <a:cxn ang="0">
                <a:pos x="connsiteX43620" y="connsiteY43620"/>
              </a:cxn>
              <a:cxn ang="0">
                <a:pos x="connsiteX43621" y="connsiteY43621"/>
              </a:cxn>
              <a:cxn ang="0">
                <a:pos x="connsiteX43622" y="connsiteY43622"/>
              </a:cxn>
              <a:cxn ang="0">
                <a:pos x="connsiteX43623" y="connsiteY43623"/>
              </a:cxn>
              <a:cxn ang="0">
                <a:pos x="connsiteX43624" y="connsiteY43624"/>
              </a:cxn>
              <a:cxn ang="0">
                <a:pos x="connsiteX43625" y="connsiteY43625"/>
              </a:cxn>
              <a:cxn ang="0">
                <a:pos x="connsiteX43626" y="connsiteY43626"/>
              </a:cxn>
              <a:cxn ang="0">
                <a:pos x="connsiteX43627" y="connsiteY43627"/>
              </a:cxn>
              <a:cxn ang="0">
                <a:pos x="connsiteX43628" y="connsiteY43628"/>
              </a:cxn>
              <a:cxn ang="0">
                <a:pos x="connsiteX43629" y="connsiteY43629"/>
              </a:cxn>
              <a:cxn ang="0">
                <a:pos x="connsiteX43630" y="connsiteY43630"/>
              </a:cxn>
              <a:cxn ang="0">
                <a:pos x="connsiteX43631" y="connsiteY43631"/>
              </a:cxn>
              <a:cxn ang="0">
                <a:pos x="connsiteX43632" y="connsiteY43632"/>
              </a:cxn>
              <a:cxn ang="0">
                <a:pos x="connsiteX43633" y="connsiteY43633"/>
              </a:cxn>
              <a:cxn ang="0">
                <a:pos x="connsiteX43634" y="connsiteY43634"/>
              </a:cxn>
              <a:cxn ang="0">
                <a:pos x="connsiteX43635" y="connsiteY43635"/>
              </a:cxn>
              <a:cxn ang="0">
                <a:pos x="connsiteX43636" y="connsiteY43636"/>
              </a:cxn>
              <a:cxn ang="0">
                <a:pos x="connsiteX43637" y="connsiteY43637"/>
              </a:cxn>
              <a:cxn ang="0">
                <a:pos x="connsiteX43638" y="connsiteY43638"/>
              </a:cxn>
              <a:cxn ang="0">
                <a:pos x="connsiteX43639" y="connsiteY43639"/>
              </a:cxn>
              <a:cxn ang="0">
                <a:pos x="connsiteX43640" y="connsiteY43640"/>
              </a:cxn>
              <a:cxn ang="0">
                <a:pos x="connsiteX43641" y="connsiteY43641"/>
              </a:cxn>
              <a:cxn ang="0">
                <a:pos x="connsiteX43642" y="connsiteY43642"/>
              </a:cxn>
              <a:cxn ang="0">
                <a:pos x="connsiteX43643" y="connsiteY43643"/>
              </a:cxn>
              <a:cxn ang="0">
                <a:pos x="connsiteX43644" y="connsiteY43644"/>
              </a:cxn>
              <a:cxn ang="0">
                <a:pos x="connsiteX43645" y="connsiteY43645"/>
              </a:cxn>
              <a:cxn ang="0">
                <a:pos x="connsiteX43646" y="connsiteY43646"/>
              </a:cxn>
              <a:cxn ang="0">
                <a:pos x="connsiteX43647" y="connsiteY43647"/>
              </a:cxn>
              <a:cxn ang="0">
                <a:pos x="connsiteX43648" y="connsiteY43648"/>
              </a:cxn>
              <a:cxn ang="0">
                <a:pos x="connsiteX43649" y="connsiteY43649"/>
              </a:cxn>
              <a:cxn ang="0">
                <a:pos x="connsiteX43650" y="connsiteY43650"/>
              </a:cxn>
              <a:cxn ang="0">
                <a:pos x="connsiteX43651" y="connsiteY43651"/>
              </a:cxn>
              <a:cxn ang="0">
                <a:pos x="connsiteX43652" y="connsiteY43652"/>
              </a:cxn>
              <a:cxn ang="0">
                <a:pos x="connsiteX43653" y="connsiteY43653"/>
              </a:cxn>
              <a:cxn ang="0">
                <a:pos x="connsiteX43654" y="connsiteY43654"/>
              </a:cxn>
              <a:cxn ang="0">
                <a:pos x="connsiteX43655" y="connsiteY43655"/>
              </a:cxn>
              <a:cxn ang="0">
                <a:pos x="connsiteX43656" y="connsiteY43656"/>
              </a:cxn>
              <a:cxn ang="0">
                <a:pos x="connsiteX43657" y="connsiteY43657"/>
              </a:cxn>
              <a:cxn ang="0">
                <a:pos x="connsiteX43658" y="connsiteY43658"/>
              </a:cxn>
              <a:cxn ang="0">
                <a:pos x="connsiteX43659" y="connsiteY43659"/>
              </a:cxn>
              <a:cxn ang="0">
                <a:pos x="connsiteX43660" y="connsiteY43660"/>
              </a:cxn>
              <a:cxn ang="0">
                <a:pos x="connsiteX43661" y="connsiteY43661"/>
              </a:cxn>
              <a:cxn ang="0">
                <a:pos x="connsiteX43662" y="connsiteY43662"/>
              </a:cxn>
              <a:cxn ang="0">
                <a:pos x="connsiteX43663" y="connsiteY43663"/>
              </a:cxn>
              <a:cxn ang="0">
                <a:pos x="connsiteX43664" y="connsiteY43664"/>
              </a:cxn>
              <a:cxn ang="0">
                <a:pos x="connsiteX43665" y="connsiteY43665"/>
              </a:cxn>
              <a:cxn ang="0">
                <a:pos x="connsiteX43666" y="connsiteY43666"/>
              </a:cxn>
              <a:cxn ang="0">
                <a:pos x="connsiteX43667" y="connsiteY43667"/>
              </a:cxn>
              <a:cxn ang="0">
                <a:pos x="connsiteX43668" y="connsiteY43668"/>
              </a:cxn>
              <a:cxn ang="0">
                <a:pos x="connsiteX43669" y="connsiteY43669"/>
              </a:cxn>
              <a:cxn ang="0">
                <a:pos x="connsiteX43670" y="connsiteY43670"/>
              </a:cxn>
              <a:cxn ang="0">
                <a:pos x="connsiteX43671" y="connsiteY43671"/>
              </a:cxn>
              <a:cxn ang="0">
                <a:pos x="connsiteX43672" y="connsiteY43672"/>
              </a:cxn>
              <a:cxn ang="0">
                <a:pos x="connsiteX43673" y="connsiteY43673"/>
              </a:cxn>
              <a:cxn ang="0">
                <a:pos x="connsiteX43674" y="connsiteY43674"/>
              </a:cxn>
              <a:cxn ang="0">
                <a:pos x="connsiteX43675" y="connsiteY43675"/>
              </a:cxn>
              <a:cxn ang="0">
                <a:pos x="connsiteX43676" y="connsiteY43676"/>
              </a:cxn>
              <a:cxn ang="0">
                <a:pos x="connsiteX43677" y="connsiteY43677"/>
              </a:cxn>
              <a:cxn ang="0">
                <a:pos x="connsiteX43678" y="connsiteY43678"/>
              </a:cxn>
              <a:cxn ang="0">
                <a:pos x="connsiteX43679" y="connsiteY43679"/>
              </a:cxn>
              <a:cxn ang="0">
                <a:pos x="connsiteX43680" y="connsiteY43680"/>
              </a:cxn>
              <a:cxn ang="0">
                <a:pos x="connsiteX43681" y="connsiteY43681"/>
              </a:cxn>
              <a:cxn ang="0">
                <a:pos x="connsiteX43682" y="connsiteY43682"/>
              </a:cxn>
              <a:cxn ang="0">
                <a:pos x="connsiteX43683" y="connsiteY43683"/>
              </a:cxn>
              <a:cxn ang="0">
                <a:pos x="connsiteX43684" y="connsiteY43684"/>
              </a:cxn>
              <a:cxn ang="0">
                <a:pos x="connsiteX43685" y="connsiteY43685"/>
              </a:cxn>
              <a:cxn ang="0">
                <a:pos x="connsiteX43686" y="connsiteY43686"/>
              </a:cxn>
              <a:cxn ang="0">
                <a:pos x="connsiteX43687" y="connsiteY43687"/>
              </a:cxn>
              <a:cxn ang="0">
                <a:pos x="connsiteX43688" y="connsiteY43688"/>
              </a:cxn>
              <a:cxn ang="0">
                <a:pos x="connsiteX43689" y="connsiteY43689"/>
              </a:cxn>
              <a:cxn ang="0">
                <a:pos x="connsiteX43690" y="connsiteY43690"/>
              </a:cxn>
              <a:cxn ang="0">
                <a:pos x="connsiteX43691" y="connsiteY43691"/>
              </a:cxn>
              <a:cxn ang="0">
                <a:pos x="connsiteX43692" y="connsiteY43692"/>
              </a:cxn>
              <a:cxn ang="0">
                <a:pos x="connsiteX43693" y="connsiteY43693"/>
              </a:cxn>
              <a:cxn ang="0">
                <a:pos x="connsiteX43694" y="connsiteY43694"/>
              </a:cxn>
              <a:cxn ang="0">
                <a:pos x="connsiteX43695" y="connsiteY43695"/>
              </a:cxn>
              <a:cxn ang="0">
                <a:pos x="connsiteX43696" y="connsiteY43696"/>
              </a:cxn>
              <a:cxn ang="0">
                <a:pos x="connsiteX43697" y="connsiteY43697"/>
              </a:cxn>
              <a:cxn ang="0">
                <a:pos x="connsiteX43698" y="connsiteY43698"/>
              </a:cxn>
              <a:cxn ang="0">
                <a:pos x="connsiteX43699" y="connsiteY43699"/>
              </a:cxn>
              <a:cxn ang="0">
                <a:pos x="connsiteX43700" y="connsiteY43700"/>
              </a:cxn>
              <a:cxn ang="0">
                <a:pos x="connsiteX43701" y="connsiteY43701"/>
              </a:cxn>
              <a:cxn ang="0">
                <a:pos x="connsiteX43702" y="connsiteY43702"/>
              </a:cxn>
              <a:cxn ang="0">
                <a:pos x="connsiteX43703" y="connsiteY43703"/>
              </a:cxn>
              <a:cxn ang="0">
                <a:pos x="connsiteX43704" y="connsiteY43704"/>
              </a:cxn>
              <a:cxn ang="0">
                <a:pos x="connsiteX43705" y="connsiteY43705"/>
              </a:cxn>
              <a:cxn ang="0">
                <a:pos x="connsiteX43706" y="connsiteY43706"/>
              </a:cxn>
              <a:cxn ang="0">
                <a:pos x="connsiteX43707" y="connsiteY43707"/>
              </a:cxn>
              <a:cxn ang="0">
                <a:pos x="connsiteX43708" y="connsiteY43708"/>
              </a:cxn>
              <a:cxn ang="0">
                <a:pos x="connsiteX43709" y="connsiteY43709"/>
              </a:cxn>
              <a:cxn ang="0">
                <a:pos x="connsiteX43710" y="connsiteY43710"/>
              </a:cxn>
              <a:cxn ang="0">
                <a:pos x="connsiteX43711" y="connsiteY43711"/>
              </a:cxn>
              <a:cxn ang="0">
                <a:pos x="connsiteX43712" y="connsiteY43712"/>
              </a:cxn>
              <a:cxn ang="0">
                <a:pos x="connsiteX43713" y="connsiteY43713"/>
              </a:cxn>
              <a:cxn ang="0">
                <a:pos x="connsiteX43714" y="connsiteY43714"/>
              </a:cxn>
              <a:cxn ang="0">
                <a:pos x="connsiteX43715" y="connsiteY43715"/>
              </a:cxn>
              <a:cxn ang="0">
                <a:pos x="connsiteX43716" y="connsiteY43716"/>
              </a:cxn>
              <a:cxn ang="0">
                <a:pos x="connsiteX43717" y="connsiteY43717"/>
              </a:cxn>
              <a:cxn ang="0">
                <a:pos x="connsiteX43718" y="connsiteY43718"/>
              </a:cxn>
              <a:cxn ang="0">
                <a:pos x="connsiteX43719" y="connsiteY43719"/>
              </a:cxn>
              <a:cxn ang="0">
                <a:pos x="connsiteX43720" y="connsiteY43720"/>
              </a:cxn>
              <a:cxn ang="0">
                <a:pos x="connsiteX43721" y="connsiteY43721"/>
              </a:cxn>
              <a:cxn ang="0">
                <a:pos x="connsiteX43722" y="connsiteY43722"/>
              </a:cxn>
              <a:cxn ang="0">
                <a:pos x="connsiteX43723" y="connsiteY43723"/>
              </a:cxn>
              <a:cxn ang="0">
                <a:pos x="connsiteX43724" y="connsiteY43724"/>
              </a:cxn>
              <a:cxn ang="0">
                <a:pos x="connsiteX43725" y="connsiteY43725"/>
              </a:cxn>
              <a:cxn ang="0">
                <a:pos x="connsiteX43726" y="connsiteY43726"/>
              </a:cxn>
              <a:cxn ang="0">
                <a:pos x="connsiteX43727" y="connsiteY43727"/>
              </a:cxn>
              <a:cxn ang="0">
                <a:pos x="connsiteX43728" y="connsiteY43728"/>
              </a:cxn>
              <a:cxn ang="0">
                <a:pos x="connsiteX43729" y="connsiteY43729"/>
              </a:cxn>
              <a:cxn ang="0">
                <a:pos x="connsiteX43730" y="connsiteY43730"/>
              </a:cxn>
              <a:cxn ang="0">
                <a:pos x="connsiteX43731" y="connsiteY43731"/>
              </a:cxn>
              <a:cxn ang="0">
                <a:pos x="connsiteX43732" y="connsiteY43732"/>
              </a:cxn>
              <a:cxn ang="0">
                <a:pos x="connsiteX43733" y="connsiteY43733"/>
              </a:cxn>
              <a:cxn ang="0">
                <a:pos x="connsiteX43734" y="connsiteY43734"/>
              </a:cxn>
              <a:cxn ang="0">
                <a:pos x="connsiteX43735" y="connsiteY43735"/>
              </a:cxn>
              <a:cxn ang="0">
                <a:pos x="connsiteX43736" y="connsiteY43736"/>
              </a:cxn>
              <a:cxn ang="0">
                <a:pos x="connsiteX43737" y="connsiteY43737"/>
              </a:cxn>
              <a:cxn ang="0">
                <a:pos x="connsiteX43738" y="connsiteY43738"/>
              </a:cxn>
              <a:cxn ang="0">
                <a:pos x="connsiteX43739" y="connsiteY43739"/>
              </a:cxn>
              <a:cxn ang="0">
                <a:pos x="connsiteX43740" y="connsiteY43740"/>
              </a:cxn>
              <a:cxn ang="0">
                <a:pos x="connsiteX43741" y="connsiteY43741"/>
              </a:cxn>
              <a:cxn ang="0">
                <a:pos x="connsiteX43742" y="connsiteY43742"/>
              </a:cxn>
              <a:cxn ang="0">
                <a:pos x="connsiteX43743" y="connsiteY43743"/>
              </a:cxn>
              <a:cxn ang="0">
                <a:pos x="connsiteX43744" y="connsiteY43744"/>
              </a:cxn>
              <a:cxn ang="0">
                <a:pos x="connsiteX43745" y="connsiteY43745"/>
              </a:cxn>
              <a:cxn ang="0">
                <a:pos x="connsiteX43746" y="connsiteY43746"/>
              </a:cxn>
              <a:cxn ang="0">
                <a:pos x="connsiteX43747" y="connsiteY43747"/>
              </a:cxn>
              <a:cxn ang="0">
                <a:pos x="connsiteX43748" y="connsiteY43748"/>
              </a:cxn>
              <a:cxn ang="0">
                <a:pos x="connsiteX43749" y="connsiteY43749"/>
              </a:cxn>
              <a:cxn ang="0">
                <a:pos x="connsiteX43750" y="connsiteY43750"/>
              </a:cxn>
              <a:cxn ang="0">
                <a:pos x="connsiteX43751" y="connsiteY43751"/>
              </a:cxn>
              <a:cxn ang="0">
                <a:pos x="connsiteX43752" y="connsiteY43752"/>
              </a:cxn>
              <a:cxn ang="0">
                <a:pos x="connsiteX43753" y="connsiteY43753"/>
              </a:cxn>
              <a:cxn ang="0">
                <a:pos x="connsiteX43754" y="connsiteY43754"/>
              </a:cxn>
              <a:cxn ang="0">
                <a:pos x="connsiteX43755" y="connsiteY43755"/>
              </a:cxn>
              <a:cxn ang="0">
                <a:pos x="connsiteX43756" y="connsiteY43756"/>
              </a:cxn>
              <a:cxn ang="0">
                <a:pos x="connsiteX43757" y="connsiteY43757"/>
              </a:cxn>
              <a:cxn ang="0">
                <a:pos x="connsiteX43758" y="connsiteY43758"/>
              </a:cxn>
              <a:cxn ang="0">
                <a:pos x="connsiteX43759" y="connsiteY43759"/>
              </a:cxn>
              <a:cxn ang="0">
                <a:pos x="connsiteX43760" y="connsiteY43760"/>
              </a:cxn>
              <a:cxn ang="0">
                <a:pos x="connsiteX43761" y="connsiteY43761"/>
              </a:cxn>
              <a:cxn ang="0">
                <a:pos x="connsiteX43762" y="connsiteY43762"/>
              </a:cxn>
              <a:cxn ang="0">
                <a:pos x="connsiteX43763" y="connsiteY43763"/>
              </a:cxn>
              <a:cxn ang="0">
                <a:pos x="connsiteX43764" y="connsiteY43764"/>
              </a:cxn>
              <a:cxn ang="0">
                <a:pos x="connsiteX43765" y="connsiteY43765"/>
              </a:cxn>
              <a:cxn ang="0">
                <a:pos x="connsiteX43766" y="connsiteY43766"/>
              </a:cxn>
              <a:cxn ang="0">
                <a:pos x="connsiteX43767" y="connsiteY43767"/>
              </a:cxn>
              <a:cxn ang="0">
                <a:pos x="connsiteX43768" y="connsiteY43768"/>
              </a:cxn>
              <a:cxn ang="0">
                <a:pos x="connsiteX43769" y="connsiteY43769"/>
              </a:cxn>
              <a:cxn ang="0">
                <a:pos x="connsiteX43770" y="connsiteY43770"/>
              </a:cxn>
              <a:cxn ang="0">
                <a:pos x="connsiteX43771" y="connsiteY43771"/>
              </a:cxn>
              <a:cxn ang="0">
                <a:pos x="connsiteX43772" y="connsiteY43772"/>
              </a:cxn>
              <a:cxn ang="0">
                <a:pos x="connsiteX43773" y="connsiteY43773"/>
              </a:cxn>
              <a:cxn ang="0">
                <a:pos x="connsiteX43774" y="connsiteY43774"/>
              </a:cxn>
              <a:cxn ang="0">
                <a:pos x="connsiteX43775" y="connsiteY43775"/>
              </a:cxn>
              <a:cxn ang="0">
                <a:pos x="connsiteX43776" y="connsiteY43776"/>
              </a:cxn>
              <a:cxn ang="0">
                <a:pos x="connsiteX43777" y="connsiteY43777"/>
              </a:cxn>
              <a:cxn ang="0">
                <a:pos x="connsiteX43778" y="connsiteY43778"/>
              </a:cxn>
              <a:cxn ang="0">
                <a:pos x="connsiteX43779" y="connsiteY43779"/>
              </a:cxn>
              <a:cxn ang="0">
                <a:pos x="connsiteX43780" y="connsiteY43780"/>
              </a:cxn>
              <a:cxn ang="0">
                <a:pos x="connsiteX43781" y="connsiteY43781"/>
              </a:cxn>
              <a:cxn ang="0">
                <a:pos x="connsiteX43782" y="connsiteY43782"/>
              </a:cxn>
              <a:cxn ang="0">
                <a:pos x="connsiteX43783" y="connsiteY43783"/>
              </a:cxn>
              <a:cxn ang="0">
                <a:pos x="connsiteX43784" y="connsiteY43784"/>
              </a:cxn>
              <a:cxn ang="0">
                <a:pos x="connsiteX43785" y="connsiteY43785"/>
              </a:cxn>
              <a:cxn ang="0">
                <a:pos x="connsiteX43786" y="connsiteY43786"/>
              </a:cxn>
              <a:cxn ang="0">
                <a:pos x="connsiteX43787" y="connsiteY43787"/>
              </a:cxn>
              <a:cxn ang="0">
                <a:pos x="connsiteX43788" y="connsiteY43788"/>
              </a:cxn>
              <a:cxn ang="0">
                <a:pos x="connsiteX43789" y="connsiteY43789"/>
              </a:cxn>
              <a:cxn ang="0">
                <a:pos x="connsiteX43790" y="connsiteY43790"/>
              </a:cxn>
              <a:cxn ang="0">
                <a:pos x="connsiteX43791" y="connsiteY43791"/>
              </a:cxn>
              <a:cxn ang="0">
                <a:pos x="connsiteX43792" y="connsiteY43792"/>
              </a:cxn>
              <a:cxn ang="0">
                <a:pos x="connsiteX43793" y="connsiteY43793"/>
              </a:cxn>
              <a:cxn ang="0">
                <a:pos x="connsiteX43794" y="connsiteY43794"/>
              </a:cxn>
              <a:cxn ang="0">
                <a:pos x="connsiteX43795" y="connsiteY43795"/>
              </a:cxn>
              <a:cxn ang="0">
                <a:pos x="connsiteX43796" y="connsiteY43796"/>
              </a:cxn>
              <a:cxn ang="0">
                <a:pos x="connsiteX43797" y="connsiteY43797"/>
              </a:cxn>
              <a:cxn ang="0">
                <a:pos x="connsiteX43798" y="connsiteY43798"/>
              </a:cxn>
              <a:cxn ang="0">
                <a:pos x="connsiteX43799" y="connsiteY43799"/>
              </a:cxn>
              <a:cxn ang="0">
                <a:pos x="connsiteX43800" y="connsiteY43800"/>
              </a:cxn>
              <a:cxn ang="0">
                <a:pos x="connsiteX43801" y="connsiteY43801"/>
              </a:cxn>
              <a:cxn ang="0">
                <a:pos x="connsiteX43802" y="connsiteY43802"/>
              </a:cxn>
              <a:cxn ang="0">
                <a:pos x="connsiteX43803" y="connsiteY43803"/>
              </a:cxn>
              <a:cxn ang="0">
                <a:pos x="connsiteX43804" y="connsiteY43804"/>
              </a:cxn>
              <a:cxn ang="0">
                <a:pos x="connsiteX43805" y="connsiteY43805"/>
              </a:cxn>
              <a:cxn ang="0">
                <a:pos x="connsiteX43806" y="connsiteY43806"/>
              </a:cxn>
              <a:cxn ang="0">
                <a:pos x="connsiteX43807" y="connsiteY43807"/>
              </a:cxn>
              <a:cxn ang="0">
                <a:pos x="connsiteX43808" y="connsiteY43808"/>
              </a:cxn>
              <a:cxn ang="0">
                <a:pos x="connsiteX43809" y="connsiteY43809"/>
              </a:cxn>
              <a:cxn ang="0">
                <a:pos x="connsiteX43810" y="connsiteY43810"/>
              </a:cxn>
              <a:cxn ang="0">
                <a:pos x="connsiteX43811" y="connsiteY43811"/>
              </a:cxn>
              <a:cxn ang="0">
                <a:pos x="connsiteX43812" y="connsiteY43812"/>
              </a:cxn>
              <a:cxn ang="0">
                <a:pos x="connsiteX43813" y="connsiteY43813"/>
              </a:cxn>
              <a:cxn ang="0">
                <a:pos x="connsiteX43814" y="connsiteY43814"/>
              </a:cxn>
              <a:cxn ang="0">
                <a:pos x="connsiteX43815" y="connsiteY43815"/>
              </a:cxn>
              <a:cxn ang="0">
                <a:pos x="connsiteX43816" y="connsiteY43816"/>
              </a:cxn>
              <a:cxn ang="0">
                <a:pos x="connsiteX43817" y="connsiteY43817"/>
              </a:cxn>
              <a:cxn ang="0">
                <a:pos x="connsiteX43818" y="connsiteY43818"/>
              </a:cxn>
              <a:cxn ang="0">
                <a:pos x="connsiteX43819" y="connsiteY43819"/>
              </a:cxn>
              <a:cxn ang="0">
                <a:pos x="connsiteX43820" y="connsiteY43820"/>
              </a:cxn>
              <a:cxn ang="0">
                <a:pos x="connsiteX43821" y="connsiteY43821"/>
              </a:cxn>
              <a:cxn ang="0">
                <a:pos x="connsiteX43822" y="connsiteY43822"/>
              </a:cxn>
              <a:cxn ang="0">
                <a:pos x="connsiteX43823" y="connsiteY43823"/>
              </a:cxn>
              <a:cxn ang="0">
                <a:pos x="connsiteX43824" y="connsiteY43824"/>
              </a:cxn>
              <a:cxn ang="0">
                <a:pos x="connsiteX43825" y="connsiteY43825"/>
              </a:cxn>
              <a:cxn ang="0">
                <a:pos x="connsiteX43826" y="connsiteY43826"/>
              </a:cxn>
              <a:cxn ang="0">
                <a:pos x="connsiteX43827" y="connsiteY43827"/>
              </a:cxn>
              <a:cxn ang="0">
                <a:pos x="connsiteX43828" y="connsiteY43828"/>
              </a:cxn>
              <a:cxn ang="0">
                <a:pos x="connsiteX43829" y="connsiteY43829"/>
              </a:cxn>
              <a:cxn ang="0">
                <a:pos x="connsiteX43830" y="connsiteY43830"/>
              </a:cxn>
              <a:cxn ang="0">
                <a:pos x="connsiteX43831" y="connsiteY43831"/>
              </a:cxn>
              <a:cxn ang="0">
                <a:pos x="connsiteX43832" y="connsiteY43832"/>
              </a:cxn>
              <a:cxn ang="0">
                <a:pos x="connsiteX43833" y="connsiteY43833"/>
              </a:cxn>
              <a:cxn ang="0">
                <a:pos x="connsiteX43834" y="connsiteY43834"/>
              </a:cxn>
              <a:cxn ang="0">
                <a:pos x="connsiteX43835" y="connsiteY43835"/>
              </a:cxn>
              <a:cxn ang="0">
                <a:pos x="connsiteX43836" y="connsiteY43836"/>
              </a:cxn>
              <a:cxn ang="0">
                <a:pos x="connsiteX43837" y="connsiteY43837"/>
              </a:cxn>
              <a:cxn ang="0">
                <a:pos x="connsiteX43838" y="connsiteY43838"/>
              </a:cxn>
              <a:cxn ang="0">
                <a:pos x="connsiteX43839" y="connsiteY43839"/>
              </a:cxn>
              <a:cxn ang="0">
                <a:pos x="connsiteX43840" y="connsiteY43840"/>
              </a:cxn>
              <a:cxn ang="0">
                <a:pos x="connsiteX43841" y="connsiteY43841"/>
              </a:cxn>
              <a:cxn ang="0">
                <a:pos x="connsiteX43842" y="connsiteY43842"/>
              </a:cxn>
              <a:cxn ang="0">
                <a:pos x="connsiteX43843" y="connsiteY43843"/>
              </a:cxn>
              <a:cxn ang="0">
                <a:pos x="connsiteX43844" y="connsiteY43844"/>
              </a:cxn>
              <a:cxn ang="0">
                <a:pos x="connsiteX43845" y="connsiteY43845"/>
              </a:cxn>
              <a:cxn ang="0">
                <a:pos x="connsiteX43846" y="connsiteY43846"/>
              </a:cxn>
              <a:cxn ang="0">
                <a:pos x="connsiteX43847" y="connsiteY43847"/>
              </a:cxn>
              <a:cxn ang="0">
                <a:pos x="connsiteX43848" y="connsiteY43848"/>
              </a:cxn>
              <a:cxn ang="0">
                <a:pos x="connsiteX43849" y="connsiteY43849"/>
              </a:cxn>
              <a:cxn ang="0">
                <a:pos x="connsiteX43850" y="connsiteY43850"/>
              </a:cxn>
              <a:cxn ang="0">
                <a:pos x="connsiteX43851" y="connsiteY43851"/>
              </a:cxn>
              <a:cxn ang="0">
                <a:pos x="connsiteX43852" y="connsiteY43852"/>
              </a:cxn>
              <a:cxn ang="0">
                <a:pos x="connsiteX43853" y="connsiteY43853"/>
              </a:cxn>
              <a:cxn ang="0">
                <a:pos x="connsiteX43854" y="connsiteY43854"/>
              </a:cxn>
              <a:cxn ang="0">
                <a:pos x="connsiteX43855" y="connsiteY43855"/>
              </a:cxn>
              <a:cxn ang="0">
                <a:pos x="connsiteX43856" y="connsiteY43856"/>
              </a:cxn>
              <a:cxn ang="0">
                <a:pos x="connsiteX43857" y="connsiteY43857"/>
              </a:cxn>
              <a:cxn ang="0">
                <a:pos x="connsiteX43858" y="connsiteY43858"/>
              </a:cxn>
              <a:cxn ang="0">
                <a:pos x="connsiteX43859" y="connsiteY43859"/>
              </a:cxn>
              <a:cxn ang="0">
                <a:pos x="connsiteX43860" y="connsiteY43860"/>
              </a:cxn>
              <a:cxn ang="0">
                <a:pos x="connsiteX43861" y="connsiteY43861"/>
              </a:cxn>
              <a:cxn ang="0">
                <a:pos x="connsiteX43862" y="connsiteY43862"/>
              </a:cxn>
              <a:cxn ang="0">
                <a:pos x="connsiteX43863" y="connsiteY43863"/>
              </a:cxn>
              <a:cxn ang="0">
                <a:pos x="connsiteX43864" y="connsiteY43864"/>
              </a:cxn>
              <a:cxn ang="0">
                <a:pos x="connsiteX43865" y="connsiteY43865"/>
              </a:cxn>
              <a:cxn ang="0">
                <a:pos x="connsiteX43866" y="connsiteY43866"/>
              </a:cxn>
              <a:cxn ang="0">
                <a:pos x="connsiteX43867" y="connsiteY43867"/>
              </a:cxn>
              <a:cxn ang="0">
                <a:pos x="connsiteX43868" y="connsiteY43868"/>
              </a:cxn>
              <a:cxn ang="0">
                <a:pos x="connsiteX43869" y="connsiteY43869"/>
              </a:cxn>
              <a:cxn ang="0">
                <a:pos x="connsiteX43870" y="connsiteY43870"/>
              </a:cxn>
              <a:cxn ang="0">
                <a:pos x="connsiteX43871" y="connsiteY43871"/>
              </a:cxn>
              <a:cxn ang="0">
                <a:pos x="connsiteX43872" y="connsiteY43872"/>
              </a:cxn>
              <a:cxn ang="0">
                <a:pos x="connsiteX43873" y="connsiteY43873"/>
              </a:cxn>
              <a:cxn ang="0">
                <a:pos x="connsiteX43874" y="connsiteY43874"/>
              </a:cxn>
              <a:cxn ang="0">
                <a:pos x="connsiteX43875" y="connsiteY43875"/>
              </a:cxn>
              <a:cxn ang="0">
                <a:pos x="connsiteX43876" y="connsiteY43876"/>
              </a:cxn>
              <a:cxn ang="0">
                <a:pos x="connsiteX43877" y="connsiteY43877"/>
              </a:cxn>
              <a:cxn ang="0">
                <a:pos x="connsiteX43878" y="connsiteY43878"/>
              </a:cxn>
              <a:cxn ang="0">
                <a:pos x="connsiteX43879" y="connsiteY43879"/>
              </a:cxn>
              <a:cxn ang="0">
                <a:pos x="connsiteX43880" y="connsiteY43880"/>
              </a:cxn>
              <a:cxn ang="0">
                <a:pos x="connsiteX43881" y="connsiteY43881"/>
              </a:cxn>
              <a:cxn ang="0">
                <a:pos x="connsiteX43882" y="connsiteY43882"/>
              </a:cxn>
              <a:cxn ang="0">
                <a:pos x="connsiteX43883" y="connsiteY43883"/>
              </a:cxn>
              <a:cxn ang="0">
                <a:pos x="connsiteX43884" y="connsiteY43884"/>
              </a:cxn>
              <a:cxn ang="0">
                <a:pos x="connsiteX43885" y="connsiteY43885"/>
              </a:cxn>
              <a:cxn ang="0">
                <a:pos x="connsiteX43886" y="connsiteY43886"/>
              </a:cxn>
              <a:cxn ang="0">
                <a:pos x="connsiteX43887" y="connsiteY43887"/>
              </a:cxn>
              <a:cxn ang="0">
                <a:pos x="connsiteX43888" y="connsiteY43888"/>
              </a:cxn>
              <a:cxn ang="0">
                <a:pos x="connsiteX43889" y="connsiteY43889"/>
              </a:cxn>
              <a:cxn ang="0">
                <a:pos x="connsiteX43890" y="connsiteY43890"/>
              </a:cxn>
              <a:cxn ang="0">
                <a:pos x="connsiteX43891" y="connsiteY43891"/>
              </a:cxn>
              <a:cxn ang="0">
                <a:pos x="connsiteX43892" y="connsiteY43892"/>
              </a:cxn>
              <a:cxn ang="0">
                <a:pos x="connsiteX43893" y="connsiteY43893"/>
              </a:cxn>
              <a:cxn ang="0">
                <a:pos x="connsiteX43894" y="connsiteY43894"/>
              </a:cxn>
              <a:cxn ang="0">
                <a:pos x="connsiteX43895" y="connsiteY43895"/>
              </a:cxn>
              <a:cxn ang="0">
                <a:pos x="connsiteX43896" y="connsiteY43896"/>
              </a:cxn>
              <a:cxn ang="0">
                <a:pos x="connsiteX43897" y="connsiteY43897"/>
              </a:cxn>
              <a:cxn ang="0">
                <a:pos x="connsiteX43898" y="connsiteY43898"/>
              </a:cxn>
              <a:cxn ang="0">
                <a:pos x="connsiteX43899" y="connsiteY43899"/>
              </a:cxn>
              <a:cxn ang="0">
                <a:pos x="connsiteX43900" y="connsiteY43900"/>
              </a:cxn>
              <a:cxn ang="0">
                <a:pos x="connsiteX43901" y="connsiteY43901"/>
              </a:cxn>
              <a:cxn ang="0">
                <a:pos x="connsiteX43902" y="connsiteY43902"/>
              </a:cxn>
              <a:cxn ang="0">
                <a:pos x="connsiteX43903" y="connsiteY43903"/>
              </a:cxn>
              <a:cxn ang="0">
                <a:pos x="connsiteX43904" y="connsiteY43904"/>
              </a:cxn>
              <a:cxn ang="0">
                <a:pos x="connsiteX43905" y="connsiteY43905"/>
              </a:cxn>
              <a:cxn ang="0">
                <a:pos x="connsiteX43906" y="connsiteY43906"/>
              </a:cxn>
              <a:cxn ang="0">
                <a:pos x="connsiteX43907" y="connsiteY43907"/>
              </a:cxn>
              <a:cxn ang="0">
                <a:pos x="connsiteX43908" y="connsiteY43908"/>
              </a:cxn>
              <a:cxn ang="0">
                <a:pos x="connsiteX43909" y="connsiteY43909"/>
              </a:cxn>
              <a:cxn ang="0">
                <a:pos x="connsiteX43910" y="connsiteY43910"/>
              </a:cxn>
              <a:cxn ang="0">
                <a:pos x="connsiteX43911" y="connsiteY43911"/>
              </a:cxn>
              <a:cxn ang="0">
                <a:pos x="connsiteX43912" y="connsiteY43912"/>
              </a:cxn>
              <a:cxn ang="0">
                <a:pos x="connsiteX43913" y="connsiteY43913"/>
              </a:cxn>
              <a:cxn ang="0">
                <a:pos x="connsiteX43914" y="connsiteY43914"/>
              </a:cxn>
              <a:cxn ang="0">
                <a:pos x="connsiteX43915" y="connsiteY43915"/>
              </a:cxn>
              <a:cxn ang="0">
                <a:pos x="connsiteX43916" y="connsiteY43916"/>
              </a:cxn>
              <a:cxn ang="0">
                <a:pos x="connsiteX43917" y="connsiteY43917"/>
              </a:cxn>
              <a:cxn ang="0">
                <a:pos x="connsiteX43918" y="connsiteY43918"/>
              </a:cxn>
              <a:cxn ang="0">
                <a:pos x="connsiteX43919" y="connsiteY43919"/>
              </a:cxn>
              <a:cxn ang="0">
                <a:pos x="connsiteX43920" y="connsiteY43920"/>
              </a:cxn>
              <a:cxn ang="0">
                <a:pos x="connsiteX43921" y="connsiteY43921"/>
              </a:cxn>
              <a:cxn ang="0">
                <a:pos x="connsiteX43922" y="connsiteY43922"/>
              </a:cxn>
              <a:cxn ang="0">
                <a:pos x="connsiteX43923" y="connsiteY43923"/>
              </a:cxn>
              <a:cxn ang="0">
                <a:pos x="connsiteX43924" y="connsiteY43924"/>
              </a:cxn>
              <a:cxn ang="0">
                <a:pos x="connsiteX43925" y="connsiteY43925"/>
              </a:cxn>
              <a:cxn ang="0">
                <a:pos x="connsiteX43926" y="connsiteY43926"/>
              </a:cxn>
              <a:cxn ang="0">
                <a:pos x="connsiteX43927" y="connsiteY43927"/>
              </a:cxn>
              <a:cxn ang="0">
                <a:pos x="connsiteX43928" y="connsiteY43928"/>
              </a:cxn>
              <a:cxn ang="0">
                <a:pos x="connsiteX43929" y="connsiteY43929"/>
              </a:cxn>
              <a:cxn ang="0">
                <a:pos x="connsiteX43930" y="connsiteY43930"/>
              </a:cxn>
              <a:cxn ang="0">
                <a:pos x="connsiteX43931" y="connsiteY43931"/>
              </a:cxn>
              <a:cxn ang="0">
                <a:pos x="connsiteX43932" y="connsiteY43932"/>
              </a:cxn>
              <a:cxn ang="0">
                <a:pos x="connsiteX43933" y="connsiteY43933"/>
              </a:cxn>
              <a:cxn ang="0">
                <a:pos x="connsiteX43934" y="connsiteY43934"/>
              </a:cxn>
              <a:cxn ang="0">
                <a:pos x="connsiteX43935" y="connsiteY43935"/>
              </a:cxn>
              <a:cxn ang="0">
                <a:pos x="connsiteX43936" y="connsiteY43936"/>
              </a:cxn>
              <a:cxn ang="0">
                <a:pos x="connsiteX43937" y="connsiteY43937"/>
              </a:cxn>
              <a:cxn ang="0">
                <a:pos x="connsiteX43938" y="connsiteY43938"/>
              </a:cxn>
              <a:cxn ang="0">
                <a:pos x="connsiteX43939" y="connsiteY43939"/>
              </a:cxn>
              <a:cxn ang="0">
                <a:pos x="connsiteX43940" y="connsiteY43940"/>
              </a:cxn>
              <a:cxn ang="0">
                <a:pos x="connsiteX43941" y="connsiteY43941"/>
              </a:cxn>
              <a:cxn ang="0">
                <a:pos x="connsiteX43942" y="connsiteY43942"/>
              </a:cxn>
              <a:cxn ang="0">
                <a:pos x="connsiteX43943" y="connsiteY43943"/>
              </a:cxn>
              <a:cxn ang="0">
                <a:pos x="connsiteX43944" y="connsiteY43944"/>
              </a:cxn>
              <a:cxn ang="0">
                <a:pos x="connsiteX43945" y="connsiteY43945"/>
              </a:cxn>
              <a:cxn ang="0">
                <a:pos x="connsiteX43946" y="connsiteY43946"/>
              </a:cxn>
              <a:cxn ang="0">
                <a:pos x="connsiteX43947" y="connsiteY43947"/>
              </a:cxn>
              <a:cxn ang="0">
                <a:pos x="connsiteX43948" y="connsiteY43948"/>
              </a:cxn>
              <a:cxn ang="0">
                <a:pos x="connsiteX43949" y="connsiteY43949"/>
              </a:cxn>
              <a:cxn ang="0">
                <a:pos x="connsiteX43950" y="connsiteY43950"/>
              </a:cxn>
              <a:cxn ang="0">
                <a:pos x="connsiteX43951" y="connsiteY43951"/>
              </a:cxn>
              <a:cxn ang="0">
                <a:pos x="connsiteX43952" y="connsiteY43952"/>
              </a:cxn>
              <a:cxn ang="0">
                <a:pos x="connsiteX43953" y="connsiteY43953"/>
              </a:cxn>
              <a:cxn ang="0">
                <a:pos x="connsiteX43954" y="connsiteY43954"/>
              </a:cxn>
              <a:cxn ang="0">
                <a:pos x="connsiteX43955" y="connsiteY43955"/>
              </a:cxn>
              <a:cxn ang="0">
                <a:pos x="connsiteX43956" y="connsiteY43956"/>
              </a:cxn>
              <a:cxn ang="0">
                <a:pos x="connsiteX43957" y="connsiteY43957"/>
              </a:cxn>
              <a:cxn ang="0">
                <a:pos x="connsiteX43958" y="connsiteY43958"/>
              </a:cxn>
              <a:cxn ang="0">
                <a:pos x="connsiteX43959" y="connsiteY43959"/>
              </a:cxn>
              <a:cxn ang="0">
                <a:pos x="connsiteX43960" y="connsiteY43960"/>
              </a:cxn>
              <a:cxn ang="0">
                <a:pos x="connsiteX43961" y="connsiteY43961"/>
              </a:cxn>
              <a:cxn ang="0">
                <a:pos x="connsiteX43962" y="connsiteY43962"/>
              </a:cxn>
              <a:cxn ang="0">
                <a:pos x="connsiteX43963" y="connsiteY43963"/>
              </a:cxn>
              <a:cxn ang="0">
                <a:pos x="connsiteX43964" y="connsiteY43964"/>
              </a:cxn>
              <a:cxn ang="0">
                <a:pos x="connsiteX43965" y="connsiteY43965"/>
              </a:cxn>
              <a:cxn ang="0">
                <a:pos x="connsiteX43966" y="connsiteY43966"/>
              </a:cxn>
              <a:cxn ang="0">
                <a:pos x="connsiteX43967" y="connsiteY43967"/>
              </a:cxn>
              <a:cxn ang="0">
                <a:pos x="connsiteX43968" y="connsiteY43968"/>
              </a:cxn>
              <a:cxn ang="0">
                <a:pos x="connsiteX43969" y="connsiteY43969"/>
              </a:cxn>
              <a:cxn ang="0">
                <a:pos x="connsiteX43970" y="connsiteY43970"/>
              </a:cxn>
              <a:cxn ang="0">
                <a:pos x="connsiteX43971" y="connsiteY43971"/>
              </a:cxn>
              <a:cxn ang="0">
                <a:pos x="connsiteX43972" y="connsiteY43972"/>
              </a:cxn>
              <a:cxn ang="0">
                <a:pos x="connsiteX43973" y="connsiteY43973"/>
              </a:cxn>
              <a:cxn ang="0">
                <a:pos x="connsiteX43974" y="connsiteY43974"/>
              </a:cxn>
              <a:cxn ang="0">
                <a:pos x="connsiteX43975" y="connsiteY43975"/>
              </a:cxn>
              <a:cxn ang="0">
                <a:pos x="connsiteX43976" y="connsiteY43976"/>
              </a:cxn>
              <a:cxn ang="0">
                <a:pos x="connsiteX43977" y="connsiteY43977"/>
              </a:cxn>
              <a:cxn ang="0">
                <a:pos x="connsiteX43978" y="connsiteY43978"/>
              </a:cxn>
              <a:cxn ang="0">
                <a:pos x="connsiteX43979" y="connsiteY43979"/>
              </a:cxn>
              <a:cxn ang="0">
                <a:pos x="connsiteX43980" y="connsiteY43980"/>
              </a:cxn>
              <a:cxn ang="0">
                <a:pos x="connsiteX43981" y="connsiteY43981"/>
              </a:cxn>
              <a:cxn ang="0">
                <a:pos x="connsiteX43982" y="connsiteY43982"/>
              </a:cxn>
              <a:cxn ang="0">
                <a:pos x="connsiteX43983" y="connsiteY43983"/>
              </a:cxn>
              <a:cxn ang="0">
                <a:pos x="connsiteX43984" y="connsiteY43984"/>
              </a:cxn>
              <a:cxn ang="0">
                <a:pos x="connsiteX43985" y="connsiteY43985"/>
              </a:cxn>
              <a:cxn ang="0">
                <a:pos x="connsiteX43986" y="connsiteY43986"/>
              </a:cxn>
              <a:cxn ang="0">
                <a:pos x="connsiteX43987" y="connsiteY43987"/>
              </a:cxn>
              <a:cxn ang="0">
                <a:pos x="connsiteX43988" y="connsiteY43988"/>
              </a:cxn>
              <a:cxn ang="0">
                <a:pos x="connsiteX43989" y="connsiteY43989"/>
              </a:cxn>
              <a:cxn ang="0">
                <a:pos x="connsiteX43990" y="connsiteY43990"/>
              </a:cxn>
              <a:cxn ang="0">
                <a:pos x="connsiteX43991" y="connsiteY43991"/>
              </a:cxn>
              <a:cxn ang="0">
                <a:pos x="connsiteX43992" y="connsiteY43992"/>
              </a:cxn>
              <a:cxn ang="0">
                <a:pos x="connsiteX43993" y="connsiteY43993"/>
              </a:cxn>
              <a:cxn ang="0">
                <a:pos x="connsiteX43994" y="connsiteY43994"/>
              </a:cxn>
              <a:cxn ang="0">
                <a:pos x="connsiteX43995" y="connsiteY43995"/>
              </a:cxn>
              <a:cxn ang="0">
                <a:pos x="connsiteX43996" y="connsiteY43996"/>
              </a:cxn>
              <a:cxn ang="0">
                <a:pos x="connsiteX43997" y="connsiteY43997"/>
              </a:cxn>
              <a:cxn ang="0">
                <a:pos x="connsiteX43998" y="connsiteY43998"/>
              </a:cxn>
              <a:cxn ang="0">
                <a:pos x="connsiteX43999" y="connsiteY43999"/>
              </a:cxn>
              <a:cxn ang="0">
                <a:pos x="connsiteX44000" y="connsiteY44000"/>
              </a:cxn>
              <a:cxn ang="0">
                <a:pos x="connsiteX44001" y="connsiteY44001"/>
              </a:cxn>
              <a:cxn ang="0">
                <a:pos x="connsiteX44002" y="connsiteY44002"/>
              </a:cxn>
              <a:cxn ang="0">
                <a:pos x="connsiteX44003" y="connsiteY44003"/>
              </a:cxn>
              <a:cxn ang="0">
                <a:pos x="connsiteX44004" y="connsiteY44004"/>
              </a:cxn>
              <a:cxn ang="0">
                <a:pos x="connsiteX44005" y="connsiteY44005"/>
              </a:cxn>
              <a:cxn ang="0">
                <a:pos x="connsiteX44006" y="connsiteY44006"/>
              </a:cxn>
              <a:cxn ang="0">
                <a:pos x="connsiteX44007" y="connsiteY44007"/>
              </a:cxn>
              <a:cxn ang="0">
                <a:pos x="connsiteX44008" y="connsiteY44008"/>
              </a:cxn>
              <a:cxn ang="0">
                <a:pos x="connsiteX44009" y="connsiteY44009"/>
              </a:cxn>
              <a:cxn ang="0">
                <a:pos x="connsiteX44010" y="connsiteY44010"/>
              </a:cxn>
              <a:cxn ang="0">
                <a:pos x="connsiteX44011" y="connsiteY44011"/>
              </a:cxn>
              <a:cxn ang="0">
                <a:pos x="connsiteX44012" y="connsiteY44012"/>
              </a:cxn>
              <a:cxn ang="0">
                <a:pos x="connsiteX44013" y="connsiteY44013"/>
              </a:cxn>
              <a:cxn ang="0">
                <a:pos x="connsiteX44014" y="connsiteY44014"/>
              </a:cxn>
              <a:cxn ang="0">
                <a:pos x="connsiteX44015" y="connsiteY44015"/>
              </a:cxn>
              <a:cxn ang="0">
                <a:pos x="connsiteX44016" y="connsiteY44016"/>
              </a:cxn>
              <a:cxn ang="0">
                <a:pos x="connsiteX44017" y="connsiteY44017"/>
              </a:cxn>
              <a:cxn ang="0">
                <a:pos x="connsiteX44018" y="connsiteY44018"/>
              </a:cxn>
              <a:cxn ang="0">
                <a:pos x="connsiteX44019" y="connsiteY44019"/>
              </a:cxn>
              <a:cxn ang="0">
                <a:pos x="connsiteX44020" y="connsiteY44020"/>
              </a:cxn>
              <a:cxn ang="0">
                <a:pos x="connsiteX44021" y="connsiteY44021"/>
              </a:cxn>
              <a:cxn ang="0">
                <a:pos x="connsiteX44022" y="connsiteY44022"/>
              </a:cxn>
              <a:cxn ang="0">
                <a:pos x="connsiteX44023" y="connsiteY44023"/>
              </a:cxn>
              <a:cxn ang="0">
                <a:pos x="connsiteX44024" y="connsiteY44024"/>
              </a:cxn>
              <a:cxn ang="0">
                <a:pos x="connsiteX44025" y="connsiteY44025"/>
              </a:cxn>
              <a:cxn ang="0">
                <a:pos x="connsiteX44026" y="connsiteY44026"/>
              </a:cxn>
              <a:cxn ang="0">
                <a:pos x="connsiteX44027" y="connsiteY44027"/>
              </a:cxn>
              <a:cxn ang="0">
                <a:pos x="connsiteX44028" y="connsiteY44028"/>
              </a:cxn>
              <a:cxn ang="0">
                <a:pos x="connsiteX44029" y="connsiteY44029"/>
              </a:cxn>
              <a:cxn ang="0">
                <a:pos x="connsiteX44030" y="connsiteY44030"/>
              </a:cxn>
              <a:cxn ang="0">
                <a:pos x="connsiteX44031" y="connsiteY44031"/>
              </a:cxn>
              <a:cxn ang="0">
                <a:pos x="connsiteX44032" y="connsiteY44032"/>
              </a:cxn>
              <a:cxn ang="0">
                <a:pos x="connsiteX44033" y="connsiteY44033"/>
              </a:cxn>
              <a:cxn ang="0">
                <a:pos x="connsiteX44034" y="connsiteY44034"/>
              </a:cxn>
              <a:cxn ang="0">
                <a:pos x="connsiteX44035" y="connsiteY44035"/>
              </a:cxn>
              <a:cxn ang="0">
                <a:pos x="connsiteX44036" y="connsiteY44036"/>
              </a:cxn>
              <a:cxn ang="0">
                <a:pos x="connsiteX44037" y="connsiteY44037"/>
              </a:cxn>
              <a:cxn ang="0">
                <a:pos x="connsiteX44038" y="connsiteY44038"/>
              </a:cxn>
              <a:cxn ang="0">
                <a:pos x="connsiteX44039" y="connsiteY44039"/>
              </a:cxn>
              <a:cxn ang="0">
                <a:pos x="connsiteX44040" y="connsiteY44040"/>
              </a:cxn>
              <a:cxn ang="0">
                <a:pos x="connsiteX44041" y="connsiteY44041"/>
              </a:cxn>
              <a:cxn ang="0">
                <a:pos x="connsiteX44042" y="connsiteY44042"/>
              </a:cxn>
              <a:cxn ang="0">
                <a:pos x="connsiteX44043" y="connsiteY44043"/>
              </a:cxn>
              <a:cxn ang="0">
                <a:pos x="connsiteX44044" y="connsiteY44044"/>
              </a:cxn>
              <a:cxn ang="0">
                <a:pos x="connsiteX44045" y="connsiteY44045"/>
              </a:cxn>
              <a:cxn ang="0">
                <a:pos x="connsiteX44046" y="connsiteY44046"/>
              </a:cxn>
              <a:cxn ang="0">
                <a:pos x="connsiteX44047" y="connsiteY44047"/>
              </a:cxn>
              <a:cxn ang="0">
                <a:pos x="connsiteX44048" y="connsiteY44048"/>
              </a:cxn>
              <a:cxn ang="0">
                <a:pos x="connsiteX44049" y="connsiteY44049"/>
              </a:cxn>
              <a:cxn ang="0">
                <a:pos x="connsiteX44050" y="connsiteY44050"/>
              </a:cxn>
              <a:cxn ang="0">
                <a:pos x="connsiteX44051" y="connsiteY44051"/>
              </a:cxn>
              <a:cxn ang="0">
                <a:pos x="connsiteX44052" y="connsiteY44052"/>
              </a:cxn>
              <a:cxn ang="0">
                <a:pos x="connsiteX44053" y="connsiteY44053"/>
              </a:cxn>
              <a:cxn ang="0">
                <a:pos x="connsiteX44054" y="connsiteY44054"/>
              </a:cxn>
              <a:cxn ang="0">
                <a:pos x="connsiteX44055" y="connsiteY44055"/>
              </a:cxn>
              <a:cxn ang="0">
                <a:pos x="connsiteX44056" y="connsiteY44056"/>
              </a:cxn>
              <a:cxn ang="0">
                <a:pos x="connsiteX44057" y="connsiteY44057"/>
              </a:cxn>
              <a:cxn ang="0">
                <a:pos x="connsiteX44058" y="connsiteY44058"/>
              </a:cxn>
              <a:cxn ang="0">
                <a:pos x="connsiteX44059" y="connsiteY44059"/>
              </a:cxn>
              <a:cxn ang="0">
                <a:pos x="connsiteX44060" y="connsiteY44060"/>
              </a:cxn>
              <a:cxn ang="0">
                <a:pos x="connsiteX44061" y="connsiteY44061"/>
              </a:cxn>
              <a:cxn ang="0">
                <a:pos x="connsiteX44062" y="connsiteY44062"/>
              </a:cxn>
              <a:cxn ang="0">
                <a:pos x="connsiteX44063" y="connsiteY44063"/>
              </a:cxn>
              <a:cxn ang="0">
                <a:pos x="connsiteX44064" y="connsiteY44064"/>
              </a:cxn>
              <a:cxn ang="0">
                <a:pos x="connsiteX44065" y="connsiteY44065"/>
              </a:cxn>
              <a:cxn ang="0">
                <a:pos x="connsiteX44066" y="connsiteY44066"/>
              </a:cxn>
              <a:cxn ang="0">
                <a:pos x="connsiteX44067" y="connsiteY44067"/>
              </a:cxn>
              <a:cxn ang="0">
                <a:pos x="connsiteX44068" y="connsiteY44068"/>
              </a:cxn>
              <a:cxn ang="0">
                <a:pos x="connsiteX44069" y="connsiteY44069"/>
              </a:cxn>
              <a:cxn ang="0">
                <a:pos x="connsiteX44070" y="connsiteY44070"/>
              </a:cxn>
              <a:cxn ang="0">
                <a:pos x="connsiteX44071" y="connsiteY44071"/>
              </a:cxn>
              <a:cxn ang="0">
                <a:pos x="connsiteX44072" y="connsiteY44072"/>
              </a:cxn>
              <a:cxn ang="0">
                <a:pos x="connsiteX44073" y="connsiteY44073"/>
              </a:cxn>
              <a:cxn ang="0">
                <a:pos x="connsiteX44074" y="connsiteY44074"/>
              </a:cxn>
              <a:cxn ang="0">
                <a:pos x="connsiteX44075" y="connsiteY44075"/>
              </a:cxn>
              <a:cxn ang="0">
                <a:pos x="connsiteX44076" y="connsiteY44076"/>
              </a:cxn>
              <a:cxn ang="0">
                <a:pos x="connsiteX44077" y="connsiteY44077"/>
              </a:cxn>
              <a:cxn ang="0">
                <a:pos x="connsiteX44078" y="connsiteY44078"/>
              </a:cxn>
              <a:cxn ang="0">
                <a:pos x="connsiteX44079" y="connsiteY44079"/>
              </a:cxn>
              <a:cxn ang="0">
                <a:pos x="connsiteX44080" y="connsiteY44080"/>
              </a:cxn>
              <a:cxn ang="0">
                <a:pos x="connsiteX44081" y="connsiteY44081"/>
              </a:cxn>
              <a:cxn ang="0">
                <a:pos x="connsiteX44082" y="connsiteY44082"/>
              </a:cxn>
              <a:cxn ang="0">
                <a:pos x="connsiteX44083" y="connsiteY44083"/>
              </a:cxn>
              <a:cxn ang="0">
                <a:pos x="connsiteX44084" y="connsiteY44084"/>
              </a:cxn>
              <a:cxn ang="0">
                <a:pos x="connsiteX44085" y="connsiteY44085"/>
              </a:cxn>
              <a:cxn ang="0">
                <a:pos x="connsiteX44086" y="connsiteY44086"/>
              </a:cxn>
              <a:cxn ang="0">
                <a:pos x="connsiteX44087" y="connsiteY44087"/>
              </a:cxn>
              <a:cxn ang="0">
                <a:pos x="connsiteX44088" y="connsiteY44088"/>
              </a:cxn>
              <a:cxn ang="0">
                <a:pos x="connsiteX44089" y="connsiteY44089"/>
              </a:cxn>
              <a:cxn ang="0">
                <a:pos x="connsiteX44090" y="connsiteY44090"/>
              </a:cxn>
              <a:cxn ang="0">
                <a:pos x="connsiteX44091" y="connsiteY44091"/>
              </a:cxn>
              <a:cxn ang="0">
                <a:pos x="connsiteX44092" y="connsiteY44092"/>
              </a:cxn>
              <a:cxn ang="0">
                <a:pos x="connsiteX44093" y="connsiteY44093"/>
              </a:cxn>
              <a:cxn ang="0">
                <a:pos x="connsiteX44094" y="connsiteY44094"/>
              </a:cxn>
              <a:cxn ang="0">
                <a:pos x="connsiteX44095" y="connsiteY44095"/>
              </a:cxn>
              <a:cxn ang="0">
                <a:pos x="connsiteX44096" y="connsiteY44096"/>
              </a:cxn>
              <a:cxn ang="0">
                <a:pos x="connsiteX44097" y="connsiteY44097"/>
              </a:cxn>
              <a:cxn ang="0">
                <a:pos x="connsiteX44098" y="connsiteY44098"/>
              </a:cxn>
              <a:cxn ang="0">
                <a:pos x="connsiteX44099" y="connsiteY44099"/>
              </a:cxn>
              <a:cxn ang="0">
                <a:pos x="connsiteX44100" y="connsiteY44100"/>
              </a:cxn>
              <a:cxn ang="0">
                <a:pos x="connsiteX44101" y="connsiteY44101"/>
              </a:cxn>
              <a:cxn ang="0">
                <a:pos x="connsiteX44102" y="connsiteY44102"/>
              </a:cxn>
              <a:cxn ang="0">
                <a:pos x="connsiteX44103" y="connsiteY44103"/>
              </a:cxn>
              <a:cxn ang="0">
                <a:pos x="connsiteX44104" y="connsiteY44104"/>
              </a:cxn>
              <a:cxn ang="0">
                <a:pos x="connsiteX44105" y="connsiteY44105"/>
              </a:cxn>
              <a:cxn ang="0">
                <a:pos x="connsiteX44106" y="connsiteY44106"/>
              </a:cxn>
              <a:cxn ang="0">
                <a:pos x="connsiteX44107" y="connsiteY44107"/>
              </a:cxn>
              <a:cxn ang="0">
                <a:pos x="connsiteX44108" y="connsiteY44108"/>
              </a:cxn>
              <a:cxn ang="0">
                <a:pos x="connsiteX44109" y="connsiteY44109"/>
              </a:cxn>
              <a:cxn ang="0">
                <a:pos x="connsiteX44110" y="connsiteY44110"/>
              </a:cxn>
              <a:cxn ang="0">
                <a:pos x="connsiteX44111" y="connsiteY44111"/>
              </a:cxn>
              <a:cxn ang="0">
                <a:pos x="connsiteX44112" y="connsiteY44112"/>
              </a:cxn>
              <a:cxn ang="0">
                <a:pos x="connsiteX44113" y="connsiteY44113"/>
              </a:cxn>
              <a:cxn ang="0">
                <a:pos x="connsiteX44114" y="connsiteY44114"/>
              </a:cxn>
              <a:cxn ang="0">
                <a:pos x="connsiteX44115" y="connsiteY44115"/>
              </a:cxn>
              <a:cxn ang="0">
                <a:pos x="connsiteX44116" y="connsiteY44116"/>
              </a:cxn>
              <a:cxn ang="0">
                <a:pos x="connsiteX44117" y="connsiteY44117"/>
              </a:cxn>
              <a:cxn ang="0">
                <a:pos x="connsiteX44118" y="connsiteY44118"/>
              </a:cxn>
              <a:cxn ang="0">
                <a:pos x="connsiteX44119" y="connsiteY44119"/>
              </a:cxn>
              <a:cxn ang="0">
                <a:pos x="connsiteX44120" y="connsiteY44120"/>
              </a:cxn>
              <a:cxn ang="0">
                <a:pos x="connsiteX44121" y="connsiteY44121"/>
              </a:cxn>
              <a:cxn ang="0">
                <a:pos x="connsiteX44122" y="connsiteY44122"/>
              </a:cxn>
              <a:cxn ang="0">
                <a:pos x="connsiteX44123" y="connsiteY44123"/>
              </a:cxn>
              <a:cxn ang="0">
                <a:pos x="connsiteX44124" y="connsiteY44124"/>
              </a:cxn>
              <a:cxn ang="0">
                <a:pos x="connsiteX44125" y="connsiteY44125"/>
              </a:cxn>
              <a:cxn ang="0">
                <a:pos x="connsiteX44126" y="connsiteY44126"/>
              </a:cxn>
              <a:cxn ang="0">
                <a:pos x="connsiteX44127" y="connsiteY44127"/>
              </a:cxn>
              <a:cxn ang="0">
                <a:pos x="connsiteX44128" y="connsiteY44128"/>
              </a:cxn>
              <a:cxn ang="0">
                <a:pos x="connsiteX44129" y="connsiteY44129"/>
              </a:cxn>
              <a:cxn ang="0">
                <a:pos x="connsiteX44130" y="connsiteY44130"/>
              </a:cxn>
              <a:cxn ang="0">
                <a:pos x="connsiteX44131" y="connsiteY44131"/>
              </a:cxn>
              <a:cxn ang="0">
                <a:pos x="connsiteX44132" y="connsiteY44132"/>
              </a:cxn>
              <a:cxn ang="0">
                <a:pos x="connsiteX44133" y="connsiteY44133"/>
              </a:cxn>
              <a:cxn ang="0">
                <a:pos x="connsiteX44134" y="connsiteY44134"/>
              </a:cxn>
              <a:cxn ang="0">
                <a:pos x="connsiteX44135" y="connsiteY44135"/>
              </a:cxn>
              <a:cxn ang="0">
                <a:pos x="connsiteX44136" y="connsiteY44136"/>
              </a:cxn>
              <a:cxn ang="0">
                <a:pos x="connsiteX44137" y="connsiteY44137"/>
              </a:cxn>
              <a:cxn ang="0">
                <a:pos x="connsiteX44138" y="connsiteY44138"/>
              </a:cxn>
              <a:cxn ang="0">
                <a:pos x="connsiteX44139" y="connsiteY44139"/>
              </a:cxn>
              <a:cxn ang="0">
                <a:pos x="connsiteX44140" y="connsiteY44140"/>
              </a:cxn>
              <a:cxn ang="0">
                <a:pos x="connsiteX44141" y="connsiteY44141"/>
              </a:cxn>
              <a:cxn ang="0">
                <a:pos x="connsiteX44142" y="connsiteY44142"/>
              </a:cxn>
              <a:cxn ang="0">
                <a:pos x="connsiteX44143" y="connsiteY44143"/>
              </a:cxn>
              <a:cxn ang="0">
                <a:pos x="connsiteX44144" y="connsiteY44144"/>
              </a:cxn>
              <a:cxn ang="0">
                <a:pos x="connsiteX44145" y="connsiteY44145"/>
              </a:cxn>
              <a:cxn ang="0">
                <a:pos x="connsiteX44146" y="connsiteY44146"/>
              </a:cxn>
              <a:cxn ang="0">
                <a:pos x="connsiteX44147" y="connsiteY44147"/>
              </a:cxn>
              <a:cxn ang="0">
                <a:pos x="connsiteX44148" y="connsiteY44148"/>
              </a:cxn>
              <a:cxn ang="0">
                <a:pos x="connsiteX44149" y="connsiteY44149"/>
              </a:cxn>
              <a:cxn ang="0">
                <a:pos x="connsiteX44150" y="connsiteY44150"/>
              </a:cxn>
              <a:cxn ang="0">
                <a:pos x="connsiteX44151" y="connsiteY44151"/>
              </a:cxn>
              <a:cxn ang="0">
                <a:pos x="connsiteX44152" y="connsiteY44152"/>
              </a:cxn>
              <a:cxn ang="0">
                <a:pos x="connsiteX44153" y="connsiteY44153"/>
              </a:cxn>
              <a:cxn ang="0">
                <a:pos x="connsiteX44154" y="connsiteY44154"/>
              </a:cxn>
              <a:cxn ang="0">
                <a:pos x="connsiteX44155" y="connsiteY44155"/>
              </a:cxn>
              <a:cxn ang="0">
                <a:pos x="connsiteX44156" y="connsiteY44156"/>
              </a:cxn>
              <a:cxn ang="0">
                <a:pos x="connsiteX44157" y="connsiteY44157"/>
              </a:cxn>
              <a:cxn ang="0">
                <a:pos x="connsiteX44158" y="connsiteY44158"/>
              </a:cxn>
              <a:cxn ang="0">
                <a:pos x="connsiteX44159" y="connsiteY44159"/>
              </a:cxn>
              <a:cxn ang="0">
                <a:pos x="connsiteX44160" y="connsiteY44160"/>
              </a:cxn>
              <a:cxn ang="0">
                <a:pos x="connsiteX44161" y="connsiteY44161"/>
              </a:cxn>
              <a:cxn ang="0">
                <a:pos x="connsiteX44162" y="connsiteY44162"/>
              </a:cxn>
              <a:cxn ang="0">
                <a:pos x="connsiteX44163" y="connsiteY44163"/>
              </a:cxn>
              <a:cxn ang="0">
                <a:pos x="connsiteX44164" y="connsiteY44164"/>
              </a:cxn>
              <a:cxn ang="0">
                <a:pos x="connsiteX44165" y="connsiteY44165"/>
              </a:cxn>
              <a:cxn ang="0">
                <a:pos x="connsiteX44166" y="connsiteY44166"/>
              </a:cxn>
              <a:cxn ang="0">
                <a:pos x="connsiteX44167" y="connsiteY44167"/>
              </a:cxn>
              <a:cxn ang="0">
                <a:pos x="connsiteX44168" y="connsiteY44168"/>
              </a:cxn>
              <a:cxn ang="0">
                <a:pos x="connsiteX44169" y="connsiteY44169"/>
              </a:cxn>
              <a:cxn ang="0">
                <a:pos x="connsiteX44170" y="connsiteY44170"/>
              </a:cxn>
              <a:cxn ang="0">
                <a:pos x="connsiteX44171" y="connsiteY44171"/>
              </a:cxn>
              <a:cxn ang="0">
                <a:pos x="connsiteX44172" y="connsiteY44172"/>
              </a:cxn>
              <a:cxn ang="0">
                <a:pos x="connsiteX44173" y="connsiteY44173"/>
              </a:cxn>
              <a:cxn ang="0">
                <a:pos x="connsiteX44174" y="connsiteY44174"/>
              </a:cxn>
              <a:cxn ang="0">
                <a:pos x="connsiteX44175" y="connsiteY44175"/>
              </a:cxn>
              <a:cxn ang="0">
                <a:pos x="connsiteX44176" y="connsiteY44176"/>
              </a:cxn>
              <a:cxn ang="0">
                <a:pos x="connsiteX44177" y="connsiteY44177"/>
              </a:cxn>
              <a:cxn ang="0">
                <a:pos x="connsiteX44178" y="connsiteY44178"/>
              </a:cxn>
              <a:cxn ang="0">
                <a:pos x="connsiteX44179" y="connsiteY44179"/>
              </a:cxn>
              <a:cxn ang="0">
                <a:pos x="connsiteX44180" y="connsiteY44180"/>
              </a:cxn>
              <a:cxn ang="0">
                <a:pos x="connsiteX44181" y="connsiteY44181"/>
              </a:cxn>
              <a:cxn ang="0">
                <a:pos x="connsiteX44182" y="connsiteY44182"/>
              </a:cxn>
              <a:cxn ang="0">
                <a:pos x="connsiteX44183" y="connsiteY44183"/>
              </a:cxn>
              <a:cxn ang="0">
                <a:pos x="connsiteX44184" y="connsiteY44184"/>
              </a:cxn>
              <a:cxn ang="0">
                <a:pos x="connsiteX44185" y="connsiteY44185"/>
              </a:cxn>
              <a:cxn ang="0">
                <a:pos x="connsiteX44186" y="connsiteY44186"/>
              </a:cxn>
              <a:cxn ang="0">
                <a:pos x="connsiteX44187" y="connsiteY44187"/>
              </a:cxn>
              <a:cxn ang="0">
                <a:pos x="connsiteX44188" y="connsiteY44188"/>
              </a:cxn>
              <a:cxn ang="0">
                <a:pos x="connsiteX44189" y="connsiteY44189"/>
              </a:cxn>
              <a:cxn ang="0">
                <a:pos x="connsiteX44190" y="connsiteY44190"/>
              </a:cxn>
              <a:cxn ang="0">
                <a:pos x="connsiteX44191" y="connsiteY44191"/>
              </a:cxn>
              <a:cxn ang="0">
                <a:pos x="connsiteX44192" y="connsiteY44192"/>
              </a:cxn>
              <a:cxn ang="0">
                <a:pos x="connsiteX44193" y="connsiteY44193"/>
              </a:cxn>
              <a:cxn ang="0">
                <a:pos x="connsiteX44194" y="connsiteY44194"/>
              </a:cxn>
              <a:cxn ang="0">
                <a:pos x="connsiteX44195" y="connsiteY44195"/>
              </a:cxn>
              <a:cxn ang="0">
                <a:pos x="connsiteX44196" y="connsiteY44196"/>
              </a:cxn>
              <a:cxn ang="0">
                <a:pos x="connsiteX44197" y="connsiteY44197"/>
              </a:cxn>
              <a:cxn ang="0">
                <a:pos x="connsiteX44198" y="connsiteY44198"/>
              </a:cxn>
              <a:cxn ang="0">
                <a:pos x="connsiteX44199" y="connsiteY44199"/>
              </a:cxn>
              <a:cxn ang="0">
                <a:pos x="connsiteX44200" y="connsiteY44200"/>
              </a:cxn>
              <a:cxn ang="0">
                <a:pos x="connsiteX44201" y="connsiteY44201"/>
              </a:cxn>
              <a:cxn ang="0">
                <a:pos x="connsiteX44202" y="connsiteY44202"/>
              </a:cxn>
              <a:cxn ang="0">
                <a:pos x="connsiteX44203" y="connsiteY44203"/>
              </a:cxn>
              <a:cxn ang="0">
                <a:pos x="connsiteX44204" y="connsiteY44204"/>
              </a:cxn>
              <a:cxn ang="0">
                <a:pos x="connsiteX44205" y="connsiteY44205"/>
              </a:cxn>
              <a:cxn ang="0">
                <a:pos x="connsiteX44206" y="connsiteY44206"/>
              </a:cxn>
              <a:cxn ang="0">
                <a:pos x="connsiteX44207" y="connsiteY44207"/>
              </a:cxn>
              <a:cxn ang="0">
                <a:pos x="connsiteX44208" y="connsiteY44208"/>
              </a:cxn>
              <a:cxn ang="0">
                <a:pos x="connsiteX44209" y="connsiteY44209"/>
              </a:cxn>
              <a:cxn ang="0">
                <a:pos x="connsiteX44210" y="connsiteY44210"/>
              </a:cxn>
              <a:cxn ang="0">
                <a:pos x="connsiteX44211" y="connsiteY44211"/>
              </a:cxn>
              <a:cxn ang="0">
                <a:pos x="connsiteX44212" y="connsiteY44212"/>
              </a:cxn>
              <a:cxn ang="0">
                <a:pos x="connsiteX44213" y="connsiteY44213"/>
              </a:cxn>
              <a:cxn ang="0">
                <a:pos x="connsiteX44214" y="connsiteY44214"/>
              </a:cxn>
              <a:cxn ang="0">
                <a:pos x="connsiteX44215" y="connsiteY44215"/>
              </a:cxn>
              <a:cxn ang="0">
                <a:pos x="connsiteX44216" y="connsiteY44216"/>
              </a:cxn>
              <a:cxn ang="0">
                <a:pos x="connsiteX44217" y="connsiteY44217"/>
              </a:cxn>
              <a:cxn ang="0">
                <a:pos x="connsiteX44218" y="connsiteY44218"/>
              </a:cxn>
              <a:cxn ang="0">
                <a:pos x="connsiteX44219" y="connsiteY44219"/>
              </a:cxn>
              <a:cxn ang="0">
                <a:pos x="connsiteX44220" y="connsiteY44220"/>
              </a:cxn>
              <a:cxn ang="0">
                <a:pos x="connsiteX44221" y="connsiteY44221"/>
              </a:cxn>
              <a:cxn ang="0">
                <a:pos x="connsiteX44222" y="connsiteY44222"/>
              </a:cxn>
              <a:cxn ang="0">
                <a:pos x="connsiteX44223" y="connsiteY44223"/>
              </a:cxn>
              <a:cxn ang="0">
                <a:pos x="connsiteX44224" y="connsiteY44224"/>
              </a:cxn>
              <a:cxn ang="0">
                <a:pos x="connsiteX44225" y="connsiteY44225"/>
              </a:cxn>
              <a:cxn ang="0">
                <a:pos x="connsiteX44226" y="connsiteY44226"/>
              </a:cxn>
              <a:cxn ang="0">
                <a:pos x="connsiteX44227" y="connsiteY44227"/>
              </a:cxn>
              <a:cxn ang="0">
                <a:pos x="connsiteX44228" y="connsiteY44228"/>
              </a:cxn>
              <a:cxn ang="0">
                <a:pos x="connsiteX44229" y="connsiteY44229"/>
              </a:cxn>
              <a:cxn ang="0">
                <a:pos x="connsiteX44230" y="connsiteY44230"/>
              </a:cxn>
              <a:cxn ang="0">
                <a:pos x="connsiteX44231" y="connsiteY44231"/>
              </a:cxn>
              <a:cxn ang="0">
                <a:pos x="connsiteX44232" y="connsiteY44232"/>
              </a:cxn>
              <a:cxn ang="0">
                <a:pos x="connsiteX44233" y="connsiteY44233"/>
              </a:cxn>
              <a:cxn ang="0">
                <a:pos x="connsiteX44234" y="connsiteY44234"/>
              </a:cxn>
              <a:cxn ang="0">
                <a:pos x="connsiteX44235" y="connsiteY44235"/>
              </a:cxn>
              <a:cxn ang="0">
                <a:pos x="connsiteX44236" y="connsiteY44236"/>
              </a:cxn>
              <a:cxn ang="0">
                <a:pos x="connsiteX44237" y="connsiteY44237"/>
              </a:cxn>
              <a:cxn ang="0">
                <a:pos x="connsiteX44238" y="connsiteY44238"/>
              </a:cxn>
              <a:cxn ang="0">
                <a:pos x="connsiteX44239" y="connsiteY44239"/>
              </a:cxn>
              <a:cxn ang="0">
                <a:pos x="connsiteX44240" y="connsiteY44240"/>
              </a:cxn>
              <a:cxn ang="0">
                <a:pos x="connsiteX44241" y="connsiteY44241"/>
              </a:cxn>
              <a:cxn ang="0">
                <a:pos x="connsiteX44242" y="connsiteY44242"/>
              </a:cxn>
              <a:cxn ang="0">
                <a:pos x="connsiteX44243" y="connsiteY44243"/>
              </a:cxn>
              <a:cxn ang="0">
                <a:pos x="connsiteX44244" y="connsiteY44244"/>
              </a:cxn>
              <a:cxn ang="0">
                <a:pos x="connsiteX44245" y="connsiteY44245"/>
              </a:cxn>
              <a:cxn ang="0">
                <a:pos x="connsiteX44246" y="connsiteY44246"/>
              </a:cxn>
              <a:cxn ang="0">
                <a:pos x="connsiteX44247" y="connsiteY44247"/>
              </a:cxn>
              <a:cxn ang="0">
                <a:pos x="connsiteX44248" y="connsiteY44248"/>
              </a:cxn>
              <a:cxn ang="0">
                <a:pos x="connsiteX44249" y="connsiteY44249"/>
              </a:cxn>
              <a:cxn ang="0">
                <a:pos x="connsiteX44250" y="connsiteY44250"/>
              </a:cxn>
              <a:cxn ang="0">
                <a:pos x="connsiteX44251" y="connsiteY44251"/>
              </a:cxn>
              <a:cxn ang="0">
                <a:pos x="connsiteX44252" y="connsiteY44252"/>
              </a:cxn>
              <a:cxn ang="0">
                <a:pos x="connsiteX44253" y="connsiteY44253"/>
              </a:cxn>
              <a:cxn ang="0">
                <a:pos x="connsiteX44254" y="connsiteY44254"/>
              </a:cxn>
              <a:cxn ang="0">
                <a:pos x="connsiteX44255" y="connsiteY44255"/>
              </a:cxn>
              <a:cxn ang="0">
                <a:pos x="connsiteX44256" y="connsiteY44256"/>
              </a:cxn>
              <a:cxn ang="0">
                <a:pos x="connsiteX44257" y="connsiteY44257"/>
              </a:cxn>
              <a:cxn ang="0">
                <a:pos x="connsiteX44258" y="connsiteY44258"/>
              </a:cxn>
              <a:cxn ang="0">
                <a:pos x="connsiteX44259" y="connsiteY44259"/>
              </a:cxn>
              <a:cxn ang="0">
                <a:pos x="connsiteX44260" y="connsiteY44260"/>
              </a:cxn>
              <a:cxn ang="0">
                <a:pos x="connsiteX44261" y="connsiteY44261"/>
              </a:cxn>
              <a:cxn ang="0">
                <a:pos x="connsiteX44262" y="connsiteY44262"/>
              </a:cxn>
              <a:cxn ang="0">
                <a:pos x="connsiteX44263" y="connsiteY44263"/>
              </a:cxn>
              <a:cxn ang="0">
                <a:pos x="connsiteX44264" y="connsiteY44264"/>
              </a:cxn>
              <a:cxn ang="0">
                <a:pos x="connsiteX44265" y="connsiteY44265"/>
              </a:cxn>
              <a:cxn ang="0">
                <a:pos x="connsiteX44266" y="connsiteY44266"/>
              </a:cxn>
              <a:cxn ang="0">
                <a:pos x="connsiteX44267" y="connsiteY44267"/>
              </a:cxn>
              <a:cxn ang="0">
                <a:pos x="connsiteX44268" y="connsiteY44268"/>
              </a:cxn>
              <a:cxn ang="0">
                <a:pos x="connsiteX44269" y="connsiteY44269"/>
              </a:cxn>
              <a:cxn ang="0">
                <a:pos x="connsiteX44270" y="connsiteY44270"/>
              </a:cxn>
              <a:cxn ang="0">
                <a:pos x="connsiteX44271" y="connsiteY44271"/>
              </a:cxn>
              <a:cxn ang="0">
                <a:pos x="connsiteX44272" y="connsiteY44272"/>
              </a:cxn>
              <a:cxn ang="0">
                <a:pos x="connsiteX44273" y="connsiteY44273"/>
              </a:cxn>
              <a:cxn ang="0">
                <a:pos x="connsiteX44274" y="connsiteY44274"/>
              </a:cxn>
              <a:cxn ang="0">
                <a:pos x="connsiteX44275" y="connsiteY44275"/>
              </a:cxn>
              <a:cxn ang="0">
                <a:pos x="connsiteX44276" y="connsiteY44276"/>
              </a:cxn>
              <a:cxn ang="0">
                <a:pos x="connsiteX44277" y="connsiteY44277"/>
              </a:cxn>
              <a:cxn ang="0">
                <a:pos x="connsiteX44278" y="connsiteY44278"/>
              </a:cxn>
              <a:cxn ang="0">
                <a:pos x="connsiteX44279" y="connsiteY44279"/>
              </a:cxn>
              <a:cxn ang="0">
                <a:pos x="connsiteX44280" y="connsiteY44280"/>
              </a:cxn>
              <a:cxn ang="0">
                <a:pos x="connsiteX44281" y="connsiteY44281"/>
              </a:cxn>
              <a:cxn ang="0">
                <a:pos x="connsiteX44282" y="connsiteY44282"/>
              </a:cxn>
              <a:cxn ang="0">
                <a:pos x="connsiteX44283" y="connsiteY44283"/>
              </a:cxn>
              <a:cxn ang="0">
                <a:pos x="connsiteX44284" y="connsiteY44284"/>
              </a:cxn>
              <a:cxn ang="0">
                <a:pos x="connsiteX44285" y="connsiteY44285"/>
              </a:cxn>
              <a:cxn ang="0">
                <a:pos x="connsiteX44286" y="connsiteY44286"/>
              </a:cxn>
              <a:cxn ang="0">
                <a:pos x="connsiteX44287" y="connsiteY44287"/>
              </a:cxn>
              <a:cxn ang="0">
                <a:pos x="connsiteX44288" y="connsiteY44288"/>
              </a:cxn>
              <a:cxn ang="0">
                <a:pos x="connsiteX44289" y="connsiteY44289"/>
              </a:cxn>
              <a:cxn ang="0">
                <a:pos x="connsiteX44290" y="connsiteY44290"/>
              </a:cxn>
              <a:cxn ang="0">
                <a:pos x="connsiteX44291" y="connsiteY44291"/>
              </a:cxn>
              <a:cxn ang="0">
                <a:pos x="connsiteX44292" y="connsiteY44292"/>
              </a:cxn>
              <a:cxn ang="0">
                <a:pos x="connsiteX44293" y="connsiteY44293"/>
              </a:cxn>
              <a:cxn ang="0">
                <a:pos x="connsiteX44294" y="connsiteY44294"/>
              </a:cxn>
              <a:cxn ang="0">
                <a:pos x="connsiteX44295" y="connsiteY44295"/>
              </a:cxn>
              <a:cxn ang="0">
                <a:pos x="connsiteX44296" y="connsiteY44296"/>
              </a:cxn>
              <a:cxn ang="0">
                <a:pos x="connsiteX44297" y="connsiteY44297"/>
              </a:cxn>
              <a:cxn ang="0">
                <a:pos x="connsiteX44298" y="connsiteY44298"/>
              </a:cxn>
              <a:cxn ang="0">
                <a:pos x="connsiteX44299" y="connsiteY44299"/>
              </a:cxn>
              <a:cxn ang="0">
                <a:pos x="connsiteX44300" y="connsiteY44300"/>
              </a:cxn>
              <a:cxn ang="0">
                <a:pos x="connsiteX44301" y="connsiteY44301"/>
              </a:cxn>
              <a:cxn ang="0">
                <a:pos x="connsiteX44302" y="connsiteY44302"/>
              </a:cxn>
              <a:cxn ang="0">
                <a:pos x="connsiteX44303" y="connsiteY44303"/>
              </a:cxn>
              <a:cxn ang="0">
                <a:pos x="connsiteX44304" y="connsiteY44304"/>
              </a:cxn>
              <a:cxn ang="0">
                <a:pos x="connsiteX44305" y="connsiteY44305"/>
              </a:cxn>
              <a:cxn ang="0">
                <a:pos x="connsiteX44306" y="connsiteY44306"/>
              </a:cxn>
              <a:cxn ang="0">
                <a:pos x="connsiteX44307" y="connsiteY44307"/>
              </a:cxn>
              <a:cxn ang="0">
                <a:pos x="connsiteX44308" y="connsiteY44308"/>
              </a:cxn>
              <a:cxn ang="0">
                <a:pos x="connsiteX44309" y="connsiteY44309"/>
              </a:cxn>
              <a:cxn ang="0">
                <a:pos x="connsiteX44310" y="connsiteY44310"/>
              </a:cxn>
              <a:cxn ang="0">
                <a:pos x="connsiteX44311" y="connsiteY44311"/>
              </a:cxn>
              <a:cxn ang="0">
                <a:pos x="connsiteX44312" y="connsiteY44312"/>
              </a:cxn>
              <a:cxn ang="0">
                <a:pos x="connsiteX44313" y="connsiteY44313"/>
              </a:cxn>
              <a:cxn ang="0">
                <a:pos x="connsiteX44314" y="connsiteY44314"/>
              </a:cxn>
              <a:cxn ang="0">
                <a:pos x="connsiteX44315" y="connsiteY44315"/>
              </a:cxn>
              <a:cxn ang="0">
                <a:pos x="connsiteX44316" y="connsiteY44316"/>
              </a:cxn>
              <a:cxn ang="0">
                <a:pos x="connsiteX44317" y="connsiteY44317"/>
              </a:cxn>
              <a:cxn ang="0">
                <a:pos x="connsiteX44318" y="connsiteY44318"/>
              </a:cxn>
              <a:cxn ang="0">
                <a:pos x="connsiteX44319" y="connsiteY44319"/>
              </a:cxn>
              <a:cxn ang="0">
                <a:pos x="connsiteX44320" y="connsiteY44320"/>
              </a:cxn>
              <a:cxn ang="0">
                <a:pos x="connsiteX44321" y="connsiteY44321"/>
              </a:cxn>
              <a:cxn ang="0">
                <a:pos x="connsiteX44322" y="connsiteY44322"/>
              </a:cxn>
              <a:cxn ang="0">
                <a:pos x="connsiteX44323" y="connsiteY44323"/>
              </a:cxn>
              <a:cxn ang="0">
                <a:pos x="connsiteX44324" y="connsiteY44324"/>
              </a:cxn>
              <a:cxn ang="0">
                <a:pos x="connsiteX44325" y="connsiteY44325"/>
              </a:cxn>
              <a:cxn ang="0">
                <a:pos x="connsiteX44326" y="connsiteY44326"/>
              </a:cxn>
              <a:cxn ang="0">
                <a:pos x="connsiteX44327" y="connsiteY44327"/>
              </a:cxn>
              <a:cxn ang="0">
                <a:pos x="connsiteX44328" y="connsiteY44328"/>
              </a:cxn>
              <a:cxn ang="0">
                <a:pos x="connsiteX44329" y="connsiteY44329"/>
              </a:cxn>
              <a:cxn ang="0">
                <a:pos x="connsiteX44330" y="connsiteY44330"/>
              </a:cxn>
              <a:cxn ang="0">
                <a:pos x="connsiteX44331" y="connsiteY44331"/>
              </a:cxn>
              <a:cxn ang="0">
                <a:pos x="connsiteX44332" y="connsiteY44332"/>
              </a:cxn>
              <a:cxn ang="0">
                <a:pos x="connsiteX44333" y="connsiteY44333"/>
              </a:cxn>
              <a:cxn ang="0">
                <a:pos x="connsiteX44334" y="connsiteY44334"/>
              </a:cxn>
              <a:cxn ang="0">
                <a:pos x="connsiteX44335" y="connsiteY44335"/>
              </a:cxn>
              <a:cxn ang="0">
                <a:pos x="connsiteX44336" y="connsiteY44336"/>
              </a:cxn>
              <a:cxn ang="0">
                <a:pos x="connsiteX44337" y="connsiteY44337"/>
              </a:cxn>
              <a:cxn ang="0">
                <a:pos x="connsiteX44338" y="connsiteY44338"/>
              </a:cxn>
              <a:cxn ang="0">
                <a:pos x="connsiteX44339" y="connsiteY44339"/>
              </a:cxn>
              <a:cxn ang="0">
                <a:pos x="connsiteX44340" y="connsiteY44340"/>
              </a:cxn>
              <a:cxn ang="0">
                <a:pos x="connsiteX44341" y="connsiteY44341"/>
              </a:cxn>
              <a:cxn ang="0">
                <a:pos x="connsiteX44342" y="connsiteY44342"/>
              </a:cxn>
              <a:cxn ang="0">
                <a:pos x="connsiteX44343" y="connsiteY44343"/>
              </a:cxn>
              <a:cxn ang="0">
                <a:pos x="connsiteX44344" y="connsiteY44344"/>
              </a:cxn>
              <a:cxn ang="0">
                <a:pos x="connsiteX44345" y="connsiteY44345"/>
              </a:cxn>
              <a:cxn ang="0">
                <a:pos x="connsiteX44346" y="connsiteY44346"/>
              </a:cxn>
              <a:cxn ang="0">
                <a:pos x="connsiteX44347" y="connsiteY44347"/>
              </a:cxn>
              <a:cxn ang="0">
                <a:pos x="connsiteX44348" y="connsiteY44348"/>
              </a:cxn>
              <a:cxn ang="0">
                <a:pos x="connsiteX44349" y="connsiteY44349"/>
              </a:cxn>
              <a:cxn ang="0">
                <a:pos x="connsiteX44350" y="connsiteY44350"/>
              </a:cxn>
              <a:cxn ang="0">
                <a:pos x="connsiteX44351" y="connsiteY44351"/>
              </a:cxn>
              <a:cxn ang="0">
                <a:pos x="connsiteX44352" y="connsiteY44352"/>
              </a:cxn>
              <a:cxn ang="0">
                <a:pos x="connsiteX44353" y="connsiteY44353"/>
              </a:cxn>
              <a:cxn ang="0">
                <a:pos x="connsiteX44354" y="connsiteY44354"/>
              </a:cxn>
              <a:cxn ang="0">
                <a:pos x="connsiteX44355" y="connsiteY44355"/>
              </a:cxn>
              <a:cxn ang="0">
                <a:pos x="connsiteX44356" y="connsiteY44356"/>
              </a:cxn>
              <a:cxn ang="0">
                <a:pos x="connsiteX44357" y="connsiteY44357"/>
              </a:cxn>
              <a:cxn ang="0">
                <a:pos x="connsiteX44358" y="connsiteY44358"/>
              </a:cxn>
              <a:cxn ang="0">
                <a:pos x="connsiteX44359" y="connsiteY44359"/>
              </a:cxn>
              <a:cxn ang="0">
                <a:pos x="connsiteX44360" y="connsiteY44360"/>
              </a:cxn>
              <a:cxn ang="0">
                <a:pos x="connsiteX44361" y="connsiteY44361"/>
              </a:cxn>
              <a:cxn ang="0">
                <a:pos x="connsiteX44362" y="connsiteY44362"/>
              </a:cxn>
              <a:cxn ang="0">
                <a:pos x="connsiteX44363" y="connsiteY44363"/>
              </a:cxn>
              <a:cxn ang="0">
                <a:pos x="connsiteX44364" y="connsiteY44364"/>
              </a:cxn>
              <a:cxn ang="0">
                <a:pos x="connsiteX44365" y="connsiteY44365"/>
              </a:cxn>
              <a:cxn ang="0">
                <a:pos x="connsiteX44366" y="connsiteY44366"/>
              </a:cxn>
              <a:cxn ang="0">
                <a:pos x="connsiteX44367" y="connsiteY44367"/>
              </a:cxn>
              <a:cxn ang="0">
                <a:pos x="connsiteX44368" y="connsiteY44368"/>
              </a:cxn>
              <a:cxn ang="0">
                <a:pos x="connsiteX44369" y="connsiteY44369"/>
              </a:cxn>
              <a:cxn ang="0">
                <a:pos x="connsiteX44370" y="connsiteY44370"/>
              </a:cxn>
              <a:cxn ang="0">
                <a:pos x="connsiteX44371" y="connsiteY44371"/>
              </a:cxn>
              <a:cxn ang="0">
                <a:pos x="connsiteX44372" y="connsiteY44372"/>
              </a:cxn>
              <a:cxn ang="0">
                <a:pos x="connsiteX44373" y="connsiteY44373"/>
              </a:cxn>
              <a:cxn ang="0">
                <a:pos x="connsiteX44374" y="connsiteY44374"/>
              </a:cxn>
              <a:cxn ang="0">
                <a:pos x="connsiteX44375" y="connsiteY44375"/>
              </a:cxn>
              <a:cxn ang="0">
                <a:pos x="connsiteX44376" y="connsiteY44376"/>
              </a:cxn>
              <a:cxn ang="0">
                <a:pos x="connsiteX44377" y="connsiteY44377"/>
              </a:cxn>
              <a:cxn ang="0">
                <a:pos x="connsiteX44378" y="connsiteY44378"/>
              </a:cxn>
              <a:cxn ang="0">
                <a:pos x="connsiteX44379" y="connsiteY44379"/>
              </a:cxn>
              <a:cxn ang="0">
                <a:pos x="connsiteX44380" y="connsiteY44380"/>
              </a:cxn>
              <a:cxn ang="0">
                <a:pos x="connsiteX44381" y="connsiteY44381"/>
              </a:cxn>
              <a:cxn ang="0">
                <a:pos x="connsiteX44382" y="connsiteY44382"/>
              </a:cxn>
              <a:cxn ang="0">
                <a:pos x="connsiteX44383" y="connsiteY44383"/>
              </a:cxn>
              <a:cxn ang="0">
                <a:pos x="connsiteX44384" y="connsiteY44384"/>
              </a:cxn>
              <a:cxn ang="0">
                <a:pos x="connsiteX44385" y="connsiteY44385"/>
              </a:cxn>
              <a:cxn ang="0">
                <a:pos x="connsiteX44386" y="connsiteY44386"/>
              </a:cxn>
              <a:cxn ang="0">
                <a:pos x="connsiteX44387" y="connsiteY44387"/>
              </a:cxn>
              <a:cxn ang="0">
                <a:pos x="connsiteX44388" y="connsiteY44388"/>
              </a:cxn>
              <a:cxn ang="0">
                <a:pos x="connsiteX44389" y="connsiteY44389"/>
              </a:cxn>
              <a:cxn ang="0">
                <a:pos x="connsiteX44390" y="connsiteY44390"/>
              </a:cxn>
              <a:cxn ang="0">
                <a:pos x="connsiteX44391" y="connsiteY44391"/>
              </a:cxn>
              <a:cxn ang="0">
                <a:pos x="connsiteX44392" y="connsiteY44392"/>
              </a:cxn>
              <a:cxn ang="0">
                <a:pos x="connsiteX44393" y="connsiteY44393"/>
              </a:cxn>
              <a:cxn ang="0">
                <a:pos x="connsiteX44394" y="connsiteY44394"/>
              </a:cxn>
              <a:cxn ang="0">
                <a:pos x="connsiteX44395" y="connsiteY44395"/>
              </a:cxn>
              <a:cxn ang="0">
                <a:pos x="connsiteX44396" y="connsiteY44396"/>
              </a:cxn>
              <a:cxn ang="0">
                <a:pos x="connsiteX44397" y="connsiteY44397"/>
              </a:cxn>
              <a:cxn ang="0">
                <a:pos x="connsiteX44398" y="connsiteY44398"/>
              </a:cxn>
              <a:cxn ang="0">
                <a:pos x="connsiteX44399" y="connsiteY44399"/>
              </a:cxn>
              <a:cxn ang="0">
                <a:pos x="connsiteX44400" y="connsiteY44400"/>
              </a:cxn>
              <a:cxn ang="0">
                <a:pos x="connsiteX44401" y="connsiteY44401"/>
              </a:cxn>
              <a:cxn ang="0">
                <a:pos x="connsiteX44402" y="connsiteY44402"/>
              </a:cxn>
              <a:cxn ang="0">
                <a:pos x="connsiteX44403" y="connsiteY44403"/>
              </a:cxn>
              <a:cxn ang="0">
                <a:pos x="connsiteX44404" y="connsiteY44404"/>
              </a:cxn>
              <a:cxn ang="0">
                <a:pos x="connsiteX44405" y="connsiteY44405"/>
              </a:cxn>
              <a:cxn ang="0">
                <a:pos x="connsiteX44406" y="connsiteY44406"/>
              </a:cxn>
              <a:cxn ang="0">
                <a:pos x="connsiteX44407" y="connsiteY44407"/>
              </a:cxn>
              <a:cxn ang="0">
                <a:pos x="connsiteX44408" y="connsiteY44408"/>
              </a:cxn>
              <a:cxn ang="0">
                <a:pos x="connsiteX44409" y="connsiteY44409"/>
              </a:cxn>
              <a:cxn ang="0">
                <a:pos x="connsiteX44410" y="connsiteY44410"/>
              </a:cxn>
              <a:cxn ang="0">
                <a:pos x="connsiteX44411" y="connsiteY44411"/>
              </a:cxn>
              <a:cxn ang="0">
                <a:pos x="connsiteX44412" y="connsiteY44412"/>
              </a:cxn>
              <a:cxn ang="0">
                <a:pos x="connsiteX44413" y="connsiteY44413"/>
              </a:cxn>
              <a:cxn ang="0">
                <a:pos x="connsiteX44414" y="connsiteY44414"/>
              </a:cxn>
              <a:cxn ang="0">
                <a:pos x="connsiteX44415" y="connsiteY44415"/>
              </a:cxn>
              <a:cxn ang="0">
                <a:pos x="connsiteX44416" y="connsiteY44416"/>
              </a:cxn>
              <a:cxn ang="0">
                <a:pos x="connsiteX44417" y="connsiteY44417"/>
              </a:cxn>
              <a:cxn ang="0">
                <a:pos x="connsiteX44418" y="connsiteY44418"/>
              </a:cxn>
              <a:cxn ang="0">
                <a:pos x="connsiteX44419" y="connsiteY44419"/>
              </a:cxn>
              <a:cxn ang="0">
                <a:pos x="connsiteX44420" y="connsiteY44420"/>
              </a:cxn>
              <a:cxn ang="0">
                <a:pos x="connsiteX44421" y="connsiteY44421"/>
              </a:cxn>
              <a:cxn ang="0">
                <a:pos x="connsiteX44422" y="connsiteY44422"/>
              </a:cxn>
              <a:cxn ang="0">
                <a:pos x="connsiteX44423" y="connsiteY44423"/>
              </a:cxn>
              <a:cxn ang="0">
                <a:pos x="connsiteX44424" y="connsiteY44424"/>
              </a:cxn>
              <a:cxn ang="0">
                <a:pos x="connsiteX44425" y="connsiteY44425"/>
              </a:cxn>
              <a:cxn ang="0">
                <a:pos x="connsiteX44426" y="connsiteY44426"/>
              </a:cxn>
              <a:cxn ang="0">
                <a:pos x="connsiteX44427" y="connsiteY44427"/>
              </a:cxn>
              <a:cxn ang="0">
                <a:pos x="connsiteX44428" y="connsiteY44428"/>
              </a:cxn>
              <a:cxn ang="0">
                <a:pos x="connsiteX44429" y="connsiteY44429"/>
              </a:cxn>
              <a:cxn ang="0">
                <a:pos x="connsiteX44430" y="connsiteY44430"/>
              </a:cxn>
              <a:cxn ang="0">
                <a:pos x="connsiteX44431" y="connsiteY44431"/>
              </a:cxn>
              <a:cxn ang="0">
                <a:pos x="connsiteX44432" y="connsiteY44432"/>
              </a:cxn>
              <a:cxn ang="0">
                <a:pos x="connsiteX44433" y="connsiteY44433"/>
              </a:cxn>
              <a:cxn ang="0">
                <a:pos x="connsiteX44434" y="connsiteY44434"/>
              </a:cxn>
              <a:cxn ang="0">
                <a:pos x="connsiteX44435" y="connsiteY44435"/>
              </a:cxn>
              <a:cxn ang="0">
                <a:pos x="connsiteX44436" y="connsiteY44436"/>
              </a:cxn>
              <a:cxn ang="0">
                <a:pos x="connsiteX44437" y="connsiteY44437"/>
              </a:cxn>
              <a:cxn ang="0">
                <a:pos x="connsiteX44438" y="connsiteY44438"/>
              </a:cxn>
              <a:cxn ang="0">
                <a:pos x="connsiteX44439" y="connsiteY44439"/>
              </a:cxn>
              <a:cxn ang="0">
                <a:pos x="connsiteX44440" y="connsiteY44440"/>
              </a:cxn>
              <a:cxn ang="0">
                <a:pos x="connsiteX44441" y="connsiteY44441"/>
              </a:cxn>
              <a:cxn ang="0">
                <a:pos x="connsiteX44442" y="connsiteY44442"/>
              </a:cxn>
              <a:cxn ang="0">
                <a:pos x="connsiteX44443" y="connsiteY44443"/>
              </a:cxn>
              <a:cxn ang="0">
                <a:pos x="connsiteX44444" y="connsiteY44444"/>
              </a:cxn>
              <a:cxn ang="0">
                <a:pos x="connsiteX44445" y="connsiteY44445"/>
              </a:cxn>
              <a:cxn ang="0">
                <a:pos x="connsiteX44446" y="connsiteY44446"/>
              </a:cxn>
              <a:cxn ang="0">
                <a:pos x="connsiteX44447" y="connsiteY44447"/>
              </a:cxn>
              <a:cxn ang="0">
                <a:pos x="connsiteX44448" y="connsiteY44448"/>
              </a:cxn>
              <a:cxn ang="0">
                <a:pos x="connsiteX44449" y="connsiteY44449"/>
              </a:cxn>
              <a:cxn ang="0">
                <a:pos x="connsiteX44450" y="connsiteY44450"/>
              </a:cxn>
              <a:cxn ang="0">
                <a:pos x="connsiteX44451" y="connsiteY44451"/>
              </a:cxn>
              <a:cxn ang="0">
                <a:pos x="connsiteX44452" y="connsiteY44452"/>
              </a:cxn>
              <a:cxn ang="0">
                <a:pos x="connsiteX44453" y="connsiteY44453"/>
              </a:cxn>
              <a:cxn ang="0">
                <a:pos x="connsiteX44454" y="connsiteY44454"/>
              </a:cxn>
              <a:cxn ang="0">
                <a:pos x="connsiteX44455" y="connsiteY44455"/>
              </a:cxn>
              <a:cxn ang="0">
                <a:pos x="connsiteX44456" y="connsiteY44456"/>
              </a:cxn>
              <a:cxn ang="0">
                <a:pos x="connsiteX44457" y="connsiteY44457"/>
              </a:cxn>
              <a:cxn ang="0">
                <a:pos x="connsiteX44458" y="connsiteY44458"/>
              </a:cxn>
              <a:cxn ang="0">
                <a:pos x="connsiteX44459" y="connsiteY44459"/>
              </a:cxn>
              <a:cxn ang="0">
                <a:pos x="connsiteX44460" y="connsiteY44460"/>
              </a:cxn>
              <a:cxn ang="0">
                <a:pos x="connsiteX44461" y="connsiteY44461"/>
              </a:cxn>
              <a:cxn ang="0">
                <a:pos x="connsiteX44462" y="connsiteY44462"/>
              </a:cxn>
              <a:cxn ang="0">
                <a:pos x="connsiteX44463" y="connsiteY44463"/>
              </a:cxn>
              <a:cxn ang="0">
                <a:pos x="connsiteX44464" y="connsiteY44464"/>
              </a:cxn>
              <a:cxn ang="0">
                <a:pos x="connsiteX44465" y="connsiteY44465"/>
              </a:cxn>
              <a:cxn ang="0">
                <a:pos x="connsiteX44466" y="connsiteY44466"/>
              </a:cxn>
              <a:cxn ang="0">
                <a:pos x="connsiteX44467" y="connsiteY44467"/>
              </a:cxn>
              <a:cxn ang="0">
                <a:pos x="connsiteX44468" y="connsiteY44468"/>
              </a:cxn>
              <a:cxn ang="0">
                <a:pos x="connsiteX44469" y="connsiteY44469"/>
              </a:cxn>
              <a:cxn ang="0">
                <a:pos x="connsiteX44470" y="connsiteY44470"/>
              </a:cxn>
              <a:cxn ang="0">
                <a:pos x="connsiteX44471" y="connsiteY44471"/>
              </a:cxn>
              <a:cxn ang="0">
                <a:pos x="connsiteX44472" y="connsiteY44472"/>
              </a:cxn>
              <a:cxn ang="0">
                <a:pos x="connsiteX44473" y="connsiteY44473"/>
              </a:cxn>
              <a:cxn ang="0">
                <a:pos x="connsiteX44474" y="connsiteY44474"/>
              </a:cxn>
              <a:cxn ang="0">
                <a:pos x="connsiteX44475" y="connsiteY44475"/>
              </a:cxn>
              <a:cxn ang="0">
                <a:pos x="connsiteX44476" y="connsiteY44476"/>
              </a:cxn>
              <a:cxn ang="0">
                <a:pos x="connsiteX44477" y="connsiteY44477"/>
              </a:cxn>
              <a:cxn ang="0">
                <a:pos x="connsiteX44478" y="connsiteY44478"/>
              </a:cxn>
              <a:cxn ang="0">
                <a:pos x="connsiteX44479" y="connsiteY44479"/>
              </a:cxn>
              <a:cxn ang="0">
                <a:pos x="connsiteX44480" y="connsiteY44480"/>
              </a:cxn>
              <a:cxn ang="0">
                <a:pos x="connsiteX44481" y="connsiteY44481"/>
              </a:cxn>
              <a:cxn ang="0">
                <a:pos x="connsiteX44482" y="connsiteY44482"/>
              </a:cxn>
              <a:cxn ang="0">
                <a:pos x="connsiteX44483" y="connsiteY44483"/>
              </a:cxn>
              <a:cxn ang="0">
                <a:pos x="connsiteX44484" y="connsiteY44484"/>
              </a:cxn>
              <a:cxn ang="0">
                <a:pos x="connsiteX44485" y="connsiteY44485"/>
              </a:cxn>
              <a:cxn ang="0">
                <a:pos x="connsiteX44486" y="connsiteY44486"/>
              </a:cxn>
              <a:cxn ang="0">
                <a:pos x="connsiteX44487" y="connsiteY44487"/>
              </a:cxn>
              <a:cxn ang="0">
                <a:pos x="connsiteX44488" y="connsiteY44488"/>
              </a:cxn>
              <a:cxn ang="0">
                <a:pos x="connsiteX44489" y="connsiteY44489"/>
              </a:cxn>
              <a:cxn ang="0">
                <a:pos x="connsiteX44490" y="connsiteY44490"/>
              </a:cxn>
              <a:cxn ang="0">
                <a:pos x="connsiteX44491" y="connsiteY44491"/>
              </a:cxn>
              <a:cxn ang="0">
                <a:pos x="connsiteX44492" y="connsiteY44492"/>
              </a:cxn>
              <a:cxn ang="0">
                <a:pos x="connsiteX44493" y="connsiteY44493"/>
              </a:cxn>
              <a:cxn ang="0">
                <a:pos x="connsiteX44494" y="connsiteY44494"/>
              </a:cxn>
              <a:cxn ang="0">
                <a:pos x="connsiteX44495" y="connsiteY44495"/>
              </a:cxn>
              <a:cxn ang="0">
                <a:pos x="connsiteX44496" y="connsiteY44496"/>
              </a:cxn>
              <a:cxn ang="0">
                <a:pos x="connsiteX44497" y="connsiteY44497"/>
              </a:cxn>
              <a:cxn ang="0">
                <a:pos x="connsiteX44498" y="connsiteY44498"/>
              </a:cxn>
              <a:cxn ang="0">
                <a:pos x="connsiteX44499" y="connsiteY44499"/>
              </a:cxn>
              <a:cxn ang="0">
                <a:pos x="connsiteX44500" y="connsiteY44500"/>
              </a:cxn>
              <a:cxn ang="0">
                <a:pos x="connsiteX44501" y="connsiteY44501"/>
              </a:cxn>
              <a:cxn ang="0">
                <a:pos x="connsiteX44502" y="connsiteY44502"/>
              </a:cxn>
              <a:cxn ang="0">
                <a:pos x="connsiteX44503" y="connsiteY44503"/>
              </a:cxn>
              <a:cxn ang="0">
                <a:pos x="connsiteX44504" y="connsiteY44504"/>
              </a:cxn>
              <a:cxn ang="0">
                <a:pos x="connsiteX44505" y="connsiteY44505"/>
              </a:cxn>
              <a:cxn ang="0">
                <a:pos x="connsiteX44506" y="connsiteY44506"/>
              </a:cxn>
              <a:cxn ang="0">
                <a:pos x="connsiteX44507" y="connsiteY44507"/>
              </a:cxn>
              <a:cxn ang="0">
                <a:pos x="connsiteX44508" y="connsiteY44508"/>
              </a:cxn>
              <a:cxn ang="0">
                <a:pos x="connsiteX44509" y="connsiteY44509"/>
              </a:cxn>
              <a:cxn ang="0">
                <a:pos x="connsiteX44510" y="connsiteY44510"/>
              </a:cxn>
              <a:cxn ang="0">
                <a:pos x="connsiteX44511" y="connsiteY44511"/>
              </a:cxn>
              <a:cxn ang="0">
                <a:pos x="connsiteX44512" y="connsiteY44512"/>
              </a:cxn>
              <a:cxn ang="0">
                <a:pos x="connsiteX44513" y="connsiteY44513"/>
              </a:cxn>
              <a:cxn ang="0">
                <a:pos x="connsiteX44514" y="connsiteY44514"/>
              </a:cxn>
              <a:cxn ang="0">
                <a:pos x="connsiteX44515" y="connsiteY44515"/>
              </a:cxn>
              <a:cxn ang="0">
                <a:pos x="connsiteX44516" y="connsiteY44516"/>
              </a:cxn>
              <a:cxn ang="0">
                <a:pos x="connsiteX44517" y="connsiteY44517"/>
              </a:cxn>
              <a:cxn ang="0">
                <a:pos x="connsiteX44518" y="connsiteY44518"/>
              </a:cxn>
              <a:cxn ang="0">
                <a:pos x="connsiteX44519" y="connsiteY44519"/>
              </a:cxn>
              <a:cxn ang="0">
                <a:pos x="connsiteX44520" y="connsiteY44520"/>
              </a:cxn>
              <a:cxn ang="0">
                <a:pos x="connsiteX44521" y="connsiteY44521"/>
              </a:cxn>
              <a:cxn ang="0">
                <a:pos x="connsiteX44522" y="connsiteY44522"/>
              </a:cxn>
              <a:cxn ang="0">
                <a:pos x="connsiteX44523" y="connsiteY44523"/>
              </a:cxn>
              <a:cxn ang="0">
                <a:pos x="connsiteX44524" y="connsiteY44524"/>
              </a:cxn>
              <a:cxn ang="0">
                <a:pos x="connsiteX44525" y="connsiteY44525"/>
              </a:cxn>
              <a:cxn ang="0">
                <a:pos x="connsiteX44526" y="connsiteY44526"/>
              </a:cxn>
              <a:cxn ang="0">
                <a:pos x="connsiteX44527" y="connsiteY44527"/>
              </a:cxn>
              <a:cxn ang="0">
                <a:pos x="connsiteX44528" y="connsiteY44528"/>
              </a:cxn>
              <a:cxn ang="0">
                <a:pos x="connsiteX44529" y="connsiteY44529"/>
              </a:cxn>
              <a:cxn ang="0">
                <a:pos x="connsiteX44530" y="connsiteY44530"/>
              </a:cxn>
              <a:cxn ang="0">
                <a:pos x="connsiteX44531" y="connsiteY44531"/>
              </a:cxn>
              <a:cxn ang="0">
                <a:pos x="connsiteX44532" y="connsiteY44532"/>
              </a:cxn>
              <a:cxn ang="0">
                <a:pos x="connsiteX44533" y="connsiteY44533"/>
              </a:cxn>
              <a:cxn ang="0">
                <a:pos x="connsiteX44534" y="connsiteY44534"/>
              </a:cxn>
              <a:cxn ang="0">
                <a:pos x="connsiteX44535" y="connsiteY44535"/>
              </a:cxn>
              <a:cxn ang="0">
                <a:pos x="connsiteX44536" y="connsiteY44536"/>
              </a:cxn>
              <a:cxn ang="0">
                <a:pos x="connsiteX44537" y="connsiteY44537"/>
              </a:cxn>
              <a:cxn ang="0">
                <a:pos x="connsiteX44538" y="connsiteY44538"/>
              </a:cxn>
              <a:cxn ang="0">
                <a:pos x="connsiteX44539" y="connsiteY44539"/>
              </a:cxn>
              <a:cxn ang="0">
                <a:pos x="connsiteX44540" y="connsiteY44540"/>
              </a:cxn>
              <a:cxn ang="0">
                <a:pos x="connsiteX44541" y="connsiteY44541"/>
              </a:cxn>
              <a:cxn ang="0">
                <a:pos x="connsiteX44542" y="connsiteY44542"/>
              </a:cxn>
              <a:cxn ang="0">
                <a:pos x="connsiteX44543" y="connsiteY44543"/>
              </a:cxn>
              <a:cxn ang="0">
                <a:pos x="connsiteX44544" y="connsiteY44544"/>
              </a:cxn>
              <a:cxn ang="0">
                <a:pos x="connsiteX44545" y="connsiteY44545"/>
              </a:cxn>
              <a:cxn ang="0">
                <a:pos x="connsiteX44546" y="connsiteY44546"/>
              </a:cxn>
              <a:cxn ang="0">
                <a:pos x="connsiteX44547" y="connsiteY44547"/>
              </a:cxn>
              <a:cxn ang="0">
                <a:pos x="connsiteX44548" y="connsiteY44548"/>
              </a:cxn>
              <a:cxn ang="0">
                <a:pos x="connsiteX44549" y="connsiteY44549"/>
              </a:cxn>
              <a:cxn ang="0">
                <a:pos x="connsiteX44550" y="connsiteY44550"/>
              </a:cxn>
              <a:cxn ang="0">
                <a:pos x="connsiteX44551" y="connsiteY44551"/>
              </a:cxn>
              <a:cxn ang="0">
                <a:pos x="connsiteX44552" y="connsiteY44552"/>
              </a:cxn>
              <a:cxn ang="0">
                <a:pos x="connsiteX44553" y="connsiteY44553"/>
              </a:cxn>
              <a:cxn ang="0">
                <a:pos x="connsiteX44554" y="connsiteY44554"/>
              </a:cxn>
              <a:cxn ang="0">
                <a:pos x="connsiteX44555" y="connsiteY44555"/>
              </a:cxn>
              <a:cxn ang="0">
                <a:pos x="connsiteX44556" y="connsiteY44556"/>
              </a:cxn>
              <a:cxn ang="0">
                <a:pos x="connsiteX44557" y="connsiteY44557"/>
              </a:cxn>
              <a:cxn ang="0">
                <a:pos x="connsiteX44558" y="connsiteY44558"/>
              </a:cxn>
              <a:cxn ang="0">
                <a:pos x="connsiteX44559" y="connsiteY44559"/>
              </a:cxn>
              <a:cxn ang="0">
                <a:pos x="connsiteX44560" y="connsiteY44560"/>
              </a:cxn>
              <a:cxn ang="0">
                <a:pos x="connsiteX44561" y="connsiteY44561"/>
              </a:cxn>
              <a:cxn ang="0">
                <a:pos x="connsiteX44562" y="connsiteY44562"/>
              </a:cxn>
              <a:cxn ang="0">
                <a:pos x="connsiteX44563" y="connsiteY44563"/>
              </a:cxn>
              <a:cxn ang="0">
                <a:pos x="connsiteX44564" y="connsiteY44564"/>
              </a:cxn>
              <a:cxn ang="0">
                <a:pos x="connsiteX44565" y="connsiteY44565"/>
              </a:cxn>
              <a:cxn ang="0">
                <a:pos x="connsiteX44566" y="connsiteY44566"/>
              </a:cxn>
              <a:cxn ang="0">
                <a:pos x="connsiteX44567" y="connsiteY44567"/>
              </a:cxn>
              <a:cxn ang="0">
                <a:pos x="connsiteX44568" y="connsiteY44568"/>
              </a:cxn>
              <a:cxn ang="0">
                <a:pos x="connsiteX44569" y="connsiteY44569"/>
              </a:cxn>
              <a:cxn ang="0">
                <a:pos x="connsiteX44570" y="connsiteY44570"/>
              </a:cxn>
              <a:cxn ang="0">
                <a:pos x="connsiteX44571" y="connsiteY44571"/>
              </a:cxn>
              <a:cxn ang="0">
                <a:pos x="connsiteX44572" y="connsiteY44572"/>
              </a:cxn>
              <a:cxn ang="0">
                <a:pos x="connsiteX44573" y="connsiteY44573"/>
              </a:cxn>
              <a:cxn ang="0">
                <a:pos x="connsiteX44574" y="connsiteY44574"/>
              </a:cxn>
              <a:cxn ang="0">
                <a:pos x="connsiteX44575" y="connsiteY44575"/>
              </a:cxn>
              <a:cxn ang="0">
                <a:pos x="connsiteX44576" y="connsiteY44576"/>
              </a:cxn>
              <a:cxn ang="0">
                <a:pos x="connsiteX44577" y="connsiteY44577"/>
              </a:cxn>
              <a:cxn ang="0">
                <a:pos x="connsiteX44578" y="connsiteY44578"/>
              </a:cxn>
              <a:cxn ang="0">
                <a:pos x="connsiteX44579" y="connsiteY44579"/>
              </a:cxn>
              <a:cxn ang="0">
                <a:pos x="connsiteX44580" y="connsiteY44580"/>
              </a:cxn>
              <a:cxn ang="0">
                <a:pos x="connsiteX44581" y="connsiteY44581"/>
              </a:cxn>
              <a:cxn ang="0">
                <a:pos x="connsiteX44582" y="connsiteY44582"/>
              </a:cxn>
              <a:cxn ang="0">
                <a:pos x="connsiteX44583" y="connsiteY44583"/>
              </a:cxn>
              <a:cxn ang="0">
                <a:pos x="connsiteX44584" y="connsiteY44584"/>
              </a:cxn>
              <a:cxn ang="0">
                <a:pos x="connsiteX44585" y="connsiteY44585"/>
              </a:cxn>
              <a:cxn ang="0">
                <a:pos x="connsiteX44586" y="connsiteY44586"/>
              </a:cxn>
              <a:cxn ang="0">
                <a:pos x="connsiteX44587" y="connsiteY44587"/>
              </a:cxn>
              <a:cxn ang="0">
                <a:pos x="connsiteX44588" y="connsiteY44588"/>
              </a:cxn>
              <a:cxn ang="0">
                <a:pos x="connsiteX44589" y="connsiteY44589"/>
              </a:cxn>
              <a:cxn ang="0">
                <a:pos x="connsiteX44590" y="connsiteY44590"/>
              </a:cxn>
              <a:cxn ang="0">
                <a:pos x="connsiteX44591" y="connsiteY44591"/>
              </a:cxn>
              <a:cxn ang="0">
                <a:pos x="connsiteX44592" y="connsiteY44592"/>
              </a:cxn>
              <a:cxn ang="0">
                <a:pos x="connsiteX44593" y="connsiteY44593"/>
              </a:cxn>
              <a:cxn ang="0">
                <a:pos x="connsiteX44594" y="connsiteY44594"/>
              </a:cxn>
              <a:cxn ang="0">
                <a:pos x="connsiteX44595" y="connsiteY44595"/>
              </a:cxn>
              <a:cxn ang="0">
                <a:pos x="connsiteX44596" y="connsiteY44596"/>
              </a:cxn>
              <a:cxn ang="0">
                <a:pos x="connsiteX44597" y="connsiteY44597"/>
              </a:cxn>
              <a:cxn ang="0">
                <a:pos x="connsiteX44598" y="connsiteY44598"/>
              </a:cxn>
              <a:cxn ang="0">
                <a:pos x="connsiteX44599" y="connsiteY44599"/>
              </a:cxn>
              <a:cxn ang="0">
                <a:pos x="connsiteX44600" y="connsiteY44600"/>
              </a:cxn>
              <a:cxn ang="0">
                <a:pos x="connsiteX44601" y="connsiteY44601"/>
              </a:cxn>
              <a:cxn ang="0">
                <a:pos x="connsiteX44602" y="connsiteY44602"/>
              </a:cxn>
              <a:cxn ang="0">
                <a:pos x="connsiteX44603" y="connsiteY44603"/>
              </a:cxn>
              <a:cxn ang="0">
                <a:pos x="connsiteX44604" y="connsiteY44604"/>
              </a:cxn>
              <a:cxn ang="0">
                <a:pos x="connsiteX44605" y="connsiteY44605"/>
              </a:cxn>
              <a:cxn ang="0">
                <a:pos x="connsiteX44606" y="connsiteY44606"/>
              </a:cxn>
              <a:cxn ang="0">
                <a:pos x="connsiteX44607" y="connsiteY44607"/>
              </a:cxn>
              <a:cxn ang="0">
                <a:pos x="connsiteX44608" y="connsiteY44608"/>
              </a:cxn>
              <a:cxn ang="0">
                <a:pos x="connsiteX44609" y="connsiteY44609"/>
              </a:cxn>
              <a:cxn ang="0">
                <a:pos x="connsiteX44610" y="connsiteY44610"/>
              </a:cxn>
              <a:cxn ang="0">
                <a:pos x="connsiteX44611" y="connsiteY44611"/>
              </a:cxn>
              <a:cxn ang="0">
                <a:pos x="connsiteX44612" y="connsiteY44612"/>
              </a:cxn>
              <a:cxn ang="0">
                <a:pos x="connsiteX44613" y="connsiteY44613"/>
              </a:cxn>
              <a:cxn ang="0">
                <a:pos x="connsiteX44614" y="connsiteY44614"/>
              </a:cxn>
              <a:cxn ang="0">
                <a:pos x="connsiteX44615" y="connsiteY44615"/>
              </a:cxn>
              <a:cxn ang="0">
                <a:pos x="connsiteX44616" y="connsiteY44616"/>
              </a:cxn>
              <a:cxn ang="0">
                <a:pos x="connsiteX44617" y="connsiteY44617"/>
              </a:cxn>
              <a:cxn ang="0">
                <a:pos x="connsiteX44618" y="connsiteY44618"/>
              </a:cxn>
              <a:cxn ang="0">
                <a:pos x="connsiteX44619" y="connsiteY44619"/>
              </a:cxn>
              <a:cxn ang="0">
                <a:pos x="connsiteX44620" y="connsiteY44620"/>
              </a:cxn>
              <a:cxn ang="0">
                <a:pos x="connsiteX44621" y="connsiteY44621"/>
              </a:cxn>
              <a:cxn ang="0">
                <a:pos x="connsiteX44622" y="connsiteY44622"/>
              </a:cxn>
              <a:cxn ang="0">
                <a:pos x="connsiteX44623" y="connsiteY44623"/>
              </a:cxn>
              <a:cxn ang="0">
                <a:pos x="connsiteX44624" y="connsiteY44624"/>
              </a:cxn>
              <a:cxn ang="0">
                <a:pos x="connsiteX44625" y="connsiteY44625"/>
              </a:cxn>
              <a:cxn ang="0">
                <a:pos x="connsiteX44626" y="connsiteY44626"/>
              </a:cxn>
              <a:cxn ang="0">
                <a:pos x="connsiteX44627" y="connsiteY44627"/>
              </a:cxn>
              <a:cxn ang="0">
                <a:pos x="connsiteX44628" y="connsiteY44628"/>
              </a:cxn>
              <a:cxn ang="0">
                <a:pos x="connsiteX44629" y="connsiteY44629"/>
              </a:cxn>
              <a:cxn ang="0">
                <a:pos x="connsiteX44630" y="connsiteY44630"/>
              </a:cxn>
              <a:cxn ang="0">
                <a:pos x="connsiteX44631" y="connsiteY44631"/>
              </a:cxn>
              <a:cxn ang="0">
                <a:pos x="connsiteX44632" y="connsiteY44632"/>
              </a:cxn>
              <a:cxn ang="0">
                <a:pos x="connsiteX44633" y="connsiteY44633"/>
              </a:cxn>
              <a:cxn ang="0">
                <a:pos x="connsiteX44634" y="connsiteY44634"/>
              </a:cxn>
              <a:cxn ang="0">
                <a:pos x="connsiteX44635" y="connsiteY44635"/>
              </a:cxn>
              <a:cxn ang="0">
                <a:pos x="connsiteX44636" y="connsiteY44636"/>
              </a:cxn>
              <a:cxn ang="0">
                <a:pos x="connsiteX44637" y="connsiteY44637"/>
              </a:cxn>
              <a:cxn ang="0">
                <a:pos x="connsiteX44638" y="connsiteY44638"/>
              </a:cxn>
              <a:cxn ang="0">
                <a:pos x="connsiteX44639" y="connsiteY44639"/>
              </a:cxn>
              <a:cxn ang="0">
                <a:pos x="connsiteX44640" y="connsiteY44640"/>
              </a:cxn>
              <a:cxn ang="0">
                <a:pos x="connsiteX44641" y="connsiteY44641"/>
              </a:cxn>
              <a:cxn ang="0">
                <a:pos x="connsiteX44642" y="connsiteY44642"/>
              </a:cxn>
              <a:cxn ang="0">
                <a:pos x="connsiteX44643" y="connsiteY44643"/>
              </a:cxn>
              <a:cxn ang="0">
                <a:pos x="connsiteX44644" y="connsiteY44644"/>
              </a:cxn>
              <a:cxn ang="0">
                <a:pos x="connsiteX44645" y="connsiteY44645"/>
              </a:cxn>
              <a:cxn ang="0">
                <a:pos x="connsiteX44646" y="connsiteY44646"/>
              </a:cxn>
              <a:cxn ang="0">
                <a:pos x="connsiteX44647" y="connsiteY44647"/>
              </a:cxn>
              <a:cxn ang="0">
                <a:pos x="connsiteX44648" y="connsiteY44648"/>
              </a:cxn>
              <a:cxn ang="0">
                <a:pos x="connsiteX44649" y="connsiteY44649"/>
              </a:cxn>
              <a:cxn ang="0">
                <a:pos x="connsiteX44650" y="connsiteY44650"/>
              </a:cxn>
              <a:cxn ang="0">
                <a:pos x="connsiteX44651" y="connsiteY44651"/>
              </a:cxn>
              <a:cxn ang="0">
                <a:pos x="connsiteX44652" y="connsiteY44652"/>
              </a:cxn>
              <a:cxn ang="0">
                <a:pos x="connsiteX44653" y="connsiteY44653"/>
              </a:cxn>
              <a:cxn ang="0">
                <a:pos x="connsiteX44654" y="connsiteY44654"/>
              </a:cxn>
              <a:cxn ang="0">
                <a:pos x="connsiteX44655" y="connsiteY44655"/>
              </a:cxn>
              <a:cxn ang="0">
                <a:pos x="connsiteX44656" y="connsiteY44656"/>
              </a:cxn>
              <a:cxn ang="0">
                <a:pos x="connsiteX44657" y="connsiteY44657"/>
              </a:cxn>
              <a:cxn ang="0">
                <a:pos x="connsiteX44658" y="connsiteY44658"/>
              </a:cxn>
              <a:cxn ang="0">
                <a:pos x="connsiteX44659" y="connsiteY44659"/>
              </a:cxn>
              <a:cxn ang="0">
                <a:pos x="connsiteX44660" y="connsiteY44660"/>
              </a:cxn>
              <a:cxn ang="0">
                <a:pos x="connsiteX44661" y="connsiteY44661"/>
              </a:cxn>
              <a:cxn ang="0">
                <a:pos x="connsiteX44662" y="connsiteY44662"/>
              </a:cxn>
              <a:cxn ang="0">
                <a:pos x="connsiteX44663" y="connsiteY44663"/>
              </a:cxn>
              <a:cxn ang="0">
                <a:pos x="connsiteX44664" y="connsiteY44664"/>
              </a:cxn>
              <a:cxn ang="0">
                <a:pos x="connsiteX44665" y="connsiteY44665"/>
              </a:cxn>
              <a:cxn ang="0">
                <a:pos x="connsiteX44666" y="connsiteY44666"/>
              </a:cxn>
              <a:cxn ang="0">
                <a:pos x="connsiteX44667" y="connsiteY44667"/>
              </a:cxn>
              <a:cxn ang="0">
                <a:pos x="connsiteX44668" y="connsiteY44668"/>
              </a:cxn>
              <a:cxn ang="0">
                <a:pos x="connsiteX44669" y="connsiteY44669"/>
              </a:cxn>
              <a:cxn ang="0">
                <a:pos x="connsiteX44670" y="connsiteY44670"/>
              </a:cxn>
              <a:cxn ang="0">
                <a:pos x="connsiteX44671" y="connsiteY44671"/>
              </a:cxn>
              <a:cxn ang="0">
                <a:pos x="connsiteX44672" y="connsiteY44672"/>
              </a:cxn>
              <a:cxn ang="0">
                <a:pos x="connsiteX44673" y="connsiteY44673"/>
              </a:cxn>
              <a:cxn ang="0">
                <a:pos x="connsiteX44674" y="connsiteY44674"/>
              </a:cxn>
              <a:cxn ang="0">
                <a:pos x="connsiteX44675" y="connsiteY44675"/>
              </a:cxn>
              <a:cxn ang="0">
                <a:pos x="connsiteX44676" y="connsiteY44676"/>
              </a:cxn>
              <a:cxn ang="0">
                <a:pos x="connsiteX44677" y="connsiteY44677"/>
              </a:cxn>
              <a:cxn ang="0">
                <a:pos x="connsiteX44678" y="connsiteY44678"/>
              </a:cxn>
              <a:cxn ang="0">
                <a:pos x="connsiteX44679" y="connsiteY44679"/>
              </a:cxn>
              <a:cxn ang="0">
                <a:pos x="connsiteX44680" y="connsiteY44680"/>
              </a:cxn>
              <a:cxn ang="0">
                <a:pos x="connsiteX44681" y="connsiteY44681"/>
              </a:cxn>
              <a:cxn ang="0">
                <a:pos x="connsiteX44682" y="connsiteY44682"/>
              </a:cxn>
              <a:cxn ang="0">
                <a:pos x="connsiteX44683" y="connsiteY44683"/>
              </a:cxn>
              <a:cxn ang="0">
                <a:pos x="connsiteX44684" y="connsiteY44684"/>
              </a:cxn>
              <a:cxn ang="0">
                <a:pos x="connsiteX44685" y="connsiteY44685"/>
              </a:cxn>
              <a:cxn ang="0">
                <a:pos x="connsiteX44686" y="connsiteY44686"/>
              </a:cxn>
              <a:cxn ang="0">
                <a:pos x="connsiteX44687" y="connsiteY44687"/>
              </a:cxn>
              <a:cxn ang="0">
                <a:pos x="connsiteX44688" y="connsiteY44688"/>
              </a:cxn>
              <a:cxn ang="0">
                <a:pos x="connsiteX44689" y="connsiteY44689"/>
              </a:cxn>
              <a:cxn ang="0">
                <a:pos x="connsiteX44690" y="connsiteY44690"/>
              </a:cxn>
              <a:cxn ang="0">
                <a:pos x="connsiteX44691" y="connsiteY44691"/>
              </a:cxn>
              <a:cxn ang="0">
                <a:pos x="connsiteX44692" y="connsiteY44692"/>
              </a:cxn>
              <a:cxn ang="0">
                <a:pos x="connsiteX44693" y="connsiteY44693"/>
              </a:cxn>
              <a:cxn ang="0">
                <a:pos x="connsiteX44694" y="connsiteY44694"/>
              </a:cxn>
              <a:cxn ang="0">
                <a:pos x="connsiteX44695" y="connsiteY44695"/>
              </a:cxn>
              <a:cxn ang="0">
                <a:pos x="connsiteX44696" y="connsiteY44696"/>
              </a:cxn>
              <a:cxn ang="0">
                <a:pos x="connsiteX44697" y="connsiteY44697"/>
              </a:cxn>
              <a:cxn ang="0">
                <a:pos x="connsiteX44698" y="connsiteY44698"/>
              </a:cxn>
              <a:cxn ang="0">
                <a:pos x="connsiteX44699" y="connsiteY44699"/>
              </a:cxn>
              <a:cxn ang="0">
                <a:pos x="connsiteX44700" y="connsiteY44700"/>
              </a:cxn>
              <a:cxn ang="0">
                <a:pos x="connsiteX44701" y="connsiteY44701"/>
              </a:cxn>
              <a:cxn ang="0">
                <a:pos x="connsiteX44702" y="connsiteY44702"/>
              </a:cxn>
              <a:cxn ang="0">
                <a:pos x="connsiteX44703" y="connsiteY44703"/>
              </a:cxn>
              <a:cxn ang="0">
                <a:pos x="connsiteX44704" y="connsiteY44704"/>
              </a:cxn>
              <a:cxn ang="0">
                <a:pos x="connsiteX44705" y="connsiteY44705"/>
              </a:cxn>
              <a:cxn ang="0">
                <a:pos x="connsiteX44706" y="connsiteY44706"/>
              </a:cxn>
              <a:cxn ang="0">
                <a:pos x="connsiteX44707" y="connsiteY44707"/>
              </a:cxn>
              <a:cxn ang="0">
                <a:pos x="connsiteX44708" y="connsiteY44708"/>
              </a:cxn>
              <a:cxn ang="0">
                <a:pos x="connsiteX44709" y="connsiteY44709"/>
              </a:cxn>
              <a:cxn ang="0">
                <a:pos x="connsiteX44710" y="connsiteY44710"/>
              </a:cxn>
              <a:cxn ang="0">
                <a:pos x="connsiteX44711" y="connsiteY44711"/>
              </a:cxn>
              <a:cxn ang="0">
                <a:pos x="connsiteX44712" y="connsiteY44712"/>
              </a:cxn>
              <a:cxn ang="0">
                <a:pos x="connsiteX44713" y="connsiteY44713"/>
              </a:cxn>
              <a:cxn ang="0">
                <a:pos x="connsiteX44714" y="connsiteY44714"/>
              </a:cxn>
              <a:cxn ang="0">
                <a:pos x="connsiteX44715" y="connsiteY44715"/>
              </a:cxn>
              <a:cxn ang="0">
                <a:pos x="connsiteX44716" y="connsiteY44716"/>
              </a:cxn>
              <a:cxn ang="0">
                <a:pos x="connsiteX44717" y="connsiteY44717"/>
              </a:cxn>
              <a:cxn ang="0">
                <a:pos x="connsiteX44718" y="connsiteY44718"/>
              </a:cxn>
              <a:cxn ang="0">
                <a:pos x="connsiteX44719" y="connsiteY44719"/>
              </a:cxn>
              <a:cxn ang="0">
                <a:pos x="connsiteX44720" y="connsiteY44720"/>
              </a:cxn>
              <a:cxn ang="0">
                <a:pos x="connsiteX44721" y="connsiteY44721"/>
              </a:cxn>
              <a:cxn ang="0">
                <a:pos x="connsiteX44722" y="connsiteY44722"/>
              </a:cxn>
              <a:cxn ang="0">
                <a:pos x="connsiteX44723" y="connsiteY44723"/>
              </a:cxn>
              <a:cxn ang="0">
                <a:pos x="connsiteX44724" y="connsiteY44724"/>
              </a:cxn>
              <a:cxn ang="0">
                <a:pos x="connsiteX44725" y="connsiteY44725"/>
              </a:cxn>
              <a:cxn ang="0">
                <a:pos x="connsiteX44726" y="connsiteY44726"/>
              </a:cxn>
              <a:cxn ang="0">
                <a:pos x="connsiteX44727" y="connsiteY44727"/>
              </a:cxn>
              <a:cxn ang="0">
                <a:pos x="connsiteX44728" y="connsiteY44728"/>
              </a:cxn>
              <a:cxn ang="0">
                <a:pos x="connsiteX44729" y="connsiteY44729"/>
              </a:cxn>
              <a:cxn ang="0">
                <a:pos x="connsiteX44730" y="connsiteY44730"/>
              </a:cxn>
              <a:cxn ang="0">
                <a:pos x="connsiteX44731" y="connsiteY44731"/>
              </a:cxn>
              <a:cxn ang="0">
                <a:pos x="connsiteX44732" y="connsiteY44732"/>
              </a:cxn>
              <a:cxn ang="0">
                <a:pos x="connsiteX44733" y="connsiteY44733"/>
              </a:cxn>
              <a:cxn ang="0">
                <a:pos x="connsiteX44734" y="connsiteY44734"/>
              </a:cxn>
              <a:cxn ang="0">
                <a:pos x="connsiteX44735" y="connsiteY44735"/>
              </a:cxn>
              <a:cxn ang="0">
                <a:pos x="connsiteX44736" y="connsiteY44736"/>
              </a:cxn>
              <a:cxn ang="0">
                <a:pos x="connsiteX44737" y="connsiteY44737"/>
              </a:cxn>
              <a:cxn ang="0">
                <a:pos x="connsiteX44738" y="connsiteY44738"/>
              </a:cxn>
              <a:cxn ang="0">
                <a:pos x="connsiteX44739" y="connsiteY44739"/>
              </a:cxn>
              <a:cxn ang="0">
                <a:pos x="connsiteX44740" y="connsiteY44740"/>
              </a:cxn>
              <a:cxn ang="0">
                <a:pos x="connsiteX44741" y="connsiteY44741"/>
              </a:cxn>
              <a:cxn ang="0">
                <a:pos x="connsiteX44742" y="connsiteY44742"/>
              </a:cxn>
              <a:cxn ang="0">
                <a:pos x="connsiteX44743" y="connsiteY44743"/>
              </a:cxn>
              <a:cxn ang="0">
                <a:pos x="connsiteX44744" y="connsiteY44744"/>
              </a:cxn>
              <a:cxn ang="0">
                <a:pos x="connsiteX44745" y="connsiteY44745"/>
              </a:cxn>
              <a:cxn ang="0">
                <a:pos x="connsiteX44746" y="connsiteY44746"/>
              </a:cxn>
              <a:cxn ang="0">
                <a:pos x="connsiteX44747" y="connsiteY44747"/>
              </a:cxn>
              <a:cxn ang="0">
                <a:pos x="connsiteX44748" y="connsiteY44748"/>
              </a:cxn>
              <a:cxn ang="0">
                <a:pos x="connsiteX44749" y="connsiteY44749"/>
              </a:cxn>
              <a:cxn ang="0">
                <a:pos x="connsiteX44750" y="connsiteY44750"/>
              </a:cxn>
              <a:cxn ang="0">
                <a:pos x="connsiteX44751" y="connsiteY44751"/>
              </a:cxn>
              <a:cxn ang="0">
                <a:pos x="connsiteX44752" y="connsiteY44752"/>
              </a:cxn>
              <a:cxn ang="0">
                <a:pos x="connsiteX44753" y="connsiteY44753"/>
              </a:cxn>
              <a:cxn ang="0">
                <a:pos x="connsiteX44754" y="connsiteY44754"/>
              </a:cxn>
              <a:cxn ang="0">
                <a:pos x="connsiteX44755" y="connsiteY44755"/>
              </a:cxn>
              <a:cxn ang="0">
                <a:pos x="connsiteX44756" y="connsiteY44756"/>
              </a:cxn>
              <a:cxn ang="0">
                <a:pos x="connsiteX44757" y="connsiteY44757"/>
              </a:cxn>
              <a:cxn ang="0">
                <a:pos x="connsiteX44758" y="connsiteY44758"/>
              </a:cxn>
              <a:cxn ang="0">
                <a:pos x="connsiteX44759" y="connsiteY44759"/>
              </a:cxn>
              <a:cxn ang="0">
                <a:pos x="connsiteX44760" y="connsiteY44760"/>
              </a:cxn>
              <a:cxn ang="0">
                <a:pos x="connsiteX44761" y="connsiteY44761"/>
              </a:cxn>
              <a:cxn ang="0">
                <a:pos x="connsiteX44762" y="connsiteY44762"/>
              </a:cxn>
              <a:cxn ang="0">
                <a:pos x="connsiteX44763" y="connsiteY44763"/>
              </a:cxn>
              <a:cxn ang="0">
                <a:pos x="connsiteX44764" y="connsiteY44764"/>
              </a:cxn>
              <a:cxn ang="0">
                <a:pos x="connsiteX44765" y="connsiteY44765"/>
              </a:cxn>
              <a:cxn ang="0">
                <a:pos x="connsiteX44766" y="connsiteY44766"/>
              </a:cxn>
              <a:cxn ang="0">
                <a:pos x="connsiteX44767" y="connsiteY44767"/>
              </a:cxn>
              <a:cxn ang="0">
                <a:pos x="connsiteX44768" y="connsiteY44768"/>
              </a:cxn>
              <a:cxn ang="0">
                <a:pos x="connsiteX44769" y="connsiteY44769"/>
              </a:cxn>
              <a:cxn ang="0">
                <a:pos x="connsiteX44770" y="connsiteY44770"/>
              </a:cxn>
              <a:cxn ang="0">
                <a:pos x="connsiteX44771" y="connsiteY44771"/>
              </a:cxn>
              <a:cxn ang="0">
                <a:pos x="connsiteX44772" y="connsiteY44772"/>
              </a:cxn>
              <a:cxn ang="0">
                <a:pos x="connsiteX44773" y="connsiteY44773"/>
              </a:cxn>
              <a:cxn ang="0">
                <a:pos x="connsiteX44774" y="connsiteY44774"/>
              </a:cxn>
              <a:cxn ang="0">
                <a:pos x="connsiteX44775" y="connsiteY44775"/>
              </a:cxn>
              <a:cxn ang="0">
                <a:pos x="connsiteX44776" y="connsiteY44776"/>
              </a:cxn>
              <a:cxn ang="0">
                <a:pos x="connsiteX44777" y="connsiteY44777"/>
              </a:cxn>
              <a:cxn ang="0">
                <a:pos x="connsiteX44778" y="connsiteY44778"/>
              </a:cxn>
              <a:cxn ang="0">
                <a:pos x="connsiteX44779" y="connsiteY44779"/>
              </a:cxn>
              <a:cxn ang="0">
                <a:pos x="connsiteX44780" y="connsiteY44780"/>
              </a:cxn>
              <a:cxn ang="0">
                <a:pos x="connsiteX44781" y="connsiteY44781"/>
              </a:cxn>
              <a:cxn ang="0">
                <a:pos x="connsiteX44782" y="connsiteY44782"/>
              </a:cxn>
              <a:cxn ang="0">
                <a:pos x="connsiteX44783" y="connsiteY44783"/>
              </a:cxn>
              <a:cxn ang="0">
                <a:pos x="connsiteX44784" y="connsiteY44784"/>
              </a:cxn>
              <a:cxn ang="0">
                <a:pos x="connsiteX44785" y="connsiteY44785"/>
              </a:cxn>
              <a:cxn ang="0">
                <a:pos x="connsiteX44786" y="connsiteY44786"/>
              </a:cxn>
              <a:cxn ang="0">
                <a:pos x="connsiteX44787" y="connsiteY44787"/>
              </a:cxn>
              <a:cxn ang="0">
                <a:pos x="connsiteX44788" y="connsiteY44788"/>
              </a:cxn>
              <a:cxn ang="0">
                <a:pos x="connsiteX44789" y="connsiteY44789"/>
              </a:cxn>
              <a:cxn ang="0">
                <a:pos x="connsiteX44790" y="connsiteY44790"/>
              </a:cxn>
              <a:cxn ang="0">
                <a:pos x="connsiteX44791" y="connsiteY44791"/>
              </a:cxn>
              <a:cxn ang="0">
                <a:pos x="connsiteX44792" y="connsiteY44792"/>
              </a:cxn>
              <a:cxn ang="0">
                <a:pos x="connsiteX44793" y="connsiteY44793"/>
              </a:cxn>
              <a:cxn ang="0">
                <a:pos x="connsiteX44794" y="connsiteY44794"/>
              </a:cxn>
              <a:cxn ang="0">
                <a:pos x="connsiteX44795" y="connsiteY44795"/>
              </a:cxn>
              <a:cxn ang="0">
                <a:pos x="connsiteX44796" y="connsiteY44796"/>
              </a:cxn>
              <a:cxn ang="0">
                <a:pos x="connsiteX44797" y="connsiteY44797"/>
              </a:cxn>
              <a:cxn ang="0">
                <a:pos x="connsiteX44798" y="connsiteY44798"/>
              </a:cxn>
              <a:cxn ang="0">
                <a:pos x="connsiteX44799" y="connsiteY44799"/>
              </a:cxn>
              <a:cxn ang="0">
                <a:pos x="connsiteX44800" y="connsiteY44800"/>
              </a:cxn>
              <a:cxn ang="0">
                <a:pos x="connsiteX44801" y="connsiteY44801"/>
              </a:cxn>
              <a:cxn ang="0">
                <a:pos x="connsiteX44802" y="connsiteY44802"/>
              </a:cxn>
              <a:cxn ang="0">
                <a:pos x="connsiteX44803" y="connsiteY44803"/>
              </a:cxn>
              <a:cxn ang="0">
                <a:pos x="connsiteX44804" y="connsiteY44804"/>
              </a:cxn>
              <a:cxn ang="0">
                <a:pos x="connsiteX44805" y="connsiteY44805"/>
              </a:cxn>
              <a:cxn ang="0">
                <a:pos x="connsiteX44806" y="connsiteY44806"/>
              </a:cxn>
              <a:cxn ang="0">
                <a:pos x="connsiteX44807" y="connsiteY44807"/>
              </a:cxn>
              <a:cxn ang="0">
                <a:pos x="connsiteX44808" y="connsiteY44808"/>
              </a:cxn>
              <a:cxn ang="0">
                <a:pos x="connsiteX44809" y="connsiteY44809"/>
              </a:cxn>
              <a:cxn ang="0">
                <a:pos x="connsiteX44810" y="connsiteY44810"/>
              </a:cxn>
              <a:cxn ang="0">
                <a:pos x="connsiteX44811" y="connsiteY44811"/>
              </a:cxn>
              <a:cxn ang="0">
                <a:pos x="connsiteX44812" y="connsiteY44812"/>
              </a:cxn>
              <a:cxn ang="0">
                <a:pos x="connsiteX44813" y="connsiteY44813"/>
              </a:cxn>
              <a:cxn ang="0">
                <a:pos x="connsiteX44814" y="connsiteY44814"/>
              </a:cxn>
              <a:cxn ang="0">
                <a:pos x="connsiteX44815" y="connsiteY44815"/>
              </a:cxn>
              <a:cxn ang="0">
                <a:pos x="connsiteX44816" y="connsiteY44816"/>
              </a:cxn>
              <a:cxn ang="0">
                <a:pos x="connsiteX44817" y="connsiteY44817"/>
              </a:cxn>
              <a:cxn ang="0">
                <a:pos x="connsiteX44818" y="connsiteY44818"/>
              </a:cxn>
              <a:cxn ang="0">
                <a:pos x="connsiteX44819" y="connsiteY44819"/>
              </a:cxn>
              <a:cxn ang="0">
                <a:pos x="connsiteX44820" y="connsiteY44820"/>
              </a:cxn>
              <a:cxn ang="0">
                <a:pos x="connsiteX44821" y="connsiteY44821"/>
              </a:cxn>
              <a:cxn ang="0">
                <a:pos x="connsiteX44822" y="connsiteY44822"/>
              </a:cxn>
              <a:cxn ang="0">
                <a:pos x="connsiteX44823" y="connsiteY44823"/>
              </a:cxn>
              <a:cxn ang="0">
                <a:pos x="connsiteX44824" y="connsiteY44824"/>
              </a:cxn>
              <a:cxn ang="0">
                <a:pos x="connsiteX44825" y="connsiteY44825"/>
              </a:cxn>
              <a:cxn ang="0">
                <a:pos x="connsiteX44826" y="connsiteY44826"/>
              </a:cxn>
              <a:cxn ang="0">
                <a:pos x="connsiteX44827" y="connsiteY44827"/>
              </a:cxn>
              <a:cxn ang="0">
                <a:pos x="connsiteX44828" y="connsiteY44828"/>
              </a:cxn>
              <a:cxn ang="0">
                <a:pos x="connsiteX44829" y="connsiteY44829"/>
              </a:cxn>
              <a:cxn ang="0">
                <a:pos x="connsiteX44830" y="connsiteY44830"/>
              </a:cxn>
              <a:cxn ang="0">
                <a:pos x="connsiteX44831" y="connsiteY44831"/>
              </a:cxn>
              <a:cxn ang="0">
                <a:pos x="connsiteX44832" y="connsiteY44832"/>
              </a:cxn>
              <a:cxn ang="0">
                <a:pos x="connsiteX44833" y="connsiteY44833"/>
              </a:cxn>
              <a:cxn ang="0">
                <a:pos x="connsiteX44834" y="connsiteY44834"/>
              </a:cxn>
              <a:cxn ang="0">
                <a:pos x="connsiteX44835" y="connsiteY44835"/>
              </a:cxn>
              <a:cxn ang="0">
                <a:pos x="connsiteX44836" y="connsiteY44836"/>
              </a:cxn>
              <a:cxn ang="0">
                <a:pos x="connsiteX44837" y="connsiteY44837"/>
              </a:cxn>
              <a:cxn ang="0">
                <a:pos x="connsiteX44838" y="connsiteY44838"/>
              </a:cxn>
              <a:cxn ang="0">
                <a:pos x="connsiteX44839" y="connsiteY44839"/>
              </a:cxn>
              <a:cxn ang="0">
                <a:pos x="connsiteX44840" y="connsiteY44840"/>
              </a:cxn>
              <a:cxn ang="0">
                <a:pos x="connsiteX44841" y="connsiteY44841"/>
              </a:cxn>
              <a:cxn ang="0">
                <a:pos x="connsiteX44842" y="connsiteY44842"/>
              </a:cxn>
              <a:cxn ang="0">
                <a:pos x="connsiteX44843" y="connsiteY44843"/>
              </a:cxn>
              <a:cxn ang="0">
                <a:pos x="connsiteX44844" y="connsiteY44844"/>
              </a:cxn>
              <a:cxn ang="0">
                <a:pos x="connsiteX44845" y="connsiteY44845"/>
              </a:cxn>
              <a:cxn ang="0">
                <a:pos x="connsiteX44846" y="connsiteY44846"/>
              </a:cxn>
              <a:cxn ang="0">
                <a:pos x="connsiteX44847" y="connsiteY44847"/>
              </a:cxn>
              <a:cxn ang="0">
                <a:pos x="connsiteX44848" y="connsiteY44848"/>
              </a:cxn>
              <a:cxn ang="0">
                <a:pos x="connsiteX44849" y="connsiteY44849"/>
              </a:cxn>
              <a:cxn ang="0">
                <a:pos x="connsiteX44850" y="connsiteY44850"/>
              </a:cxn>
              <a:cxn ang="0">
                <a:pos x="connsiteX44851" y="connsiteY44851"/>
              </a:cxn>
              <a:cxn ang="0">
                <a:pos x="connsiteX44852" y="connsiteY44852"/>
              </a:cxn>
              <a:cxn ang="0">
                <a:pos x="connsiteX44853" y="connsiteY44853"/>
              </a:cxn>
              <a:cxn ang="0">
                <a:pos x="connsiteX44854" y="connsiteY44854"/>
              </a:cxn>
              <a:cxn ang="0">
                <a:pos x="connsiteX44855" y="connsiteY44855"/>
              </a:cxn>
              <a:cxn ang="0">
                <a:pos x="connsiteX44856" y="connsiteY44856"/>
              </a:cxn>
              <a:cxn ang="0">
                <a:pos x="connsiteX44857" y="connsiteY44857"/>
              </a:cxn>
              <a:cxn ang="0">
                <a:pos x="connsiteX44858" y="connsiteY44858"/>
              </a:cxn>
              <a:cxn ang="0">
                <a:pos x="connsiteX44859" y="connsiteY44859"/>
              </a:cxn>
              <a:cxn ang="0">
                <a:pos x="connsiteX44860" y="connsiteY44860"/>
              </a:cxn>
              <a:cxn ang="0">
                <a:pos x="connsiteX44861" y="connsiteY44861"/>
              </a:cxn>
              <a:cxn ang="0">
                <a:pos x="connsiteX44862" y="connsiteY44862"/>
              </a:cxn>
              <a:cxn ang="0">
                <a:pos x="connsiteX44863" y="connsiteY44863"/>
              </a:cxn>
              <a:cxn ang="0">
                <a:pos x="connsiteX44864" y="connsiteY44864"/>
              </a:cxn>
              <a:cxn ang="0">
                <a:pos x="connsiteX44865" y="connsiteY44865"/>
              </a:cxn>
              <a:cxn ang="0">
                <a:pos x="connsiteX44866" y="connsiteY44866"/>
              </a:cxn>
              <a:cxn ang="0">
                <a:pos x="connsiteX44867" y="connsiteY44867"/>
              </a:cxn>
              <a:cxn ang="0">
                <a:pos x="connsiteX44868" y="connsiteY44868"/>
              </a:cxn>
              <a:cxn ang="0">
                <a:pos x="connsiteX44869" y="connsiteY44869"/>
              </a:cxn>
              <a:cxn ang="0">
                <a:pos x="connsiteX44870" y="connsiteY44870"/>
              </a:cxn>
              <a:cxn ang="0">
                <a:pos x="connsiteX44871" y="connsiteY44871"/>
              </a:cxn>
              <a:cxn ang="0">
                <a:pos x="connsiteX44872" y="connsiteY44872"/>
              </a:cxn>
              <a:cxn ang="0">
                <a:pos x="connsiteX44873" y="connsiteY44873"/>
              </a:cxn>
              <a:cxn ang="0">
                <a:pos x="connsiteX44874" y="connsiteY44874"/>
              </a:cxn>
              <a:cxn ang="0">
                <a:pos x="connsiteX44875" y="connsiteY44875"/>
              </a:cxn>
              <a:cxn ang="0">
                <a:pos x="connsiteX44876" y="connsiteY44876"/>
              </a:cxn>
              <a:cxn ang="0">
                <a:pos x="connsiteX44877" y="connsiteY44877"/>
              </a:cxn>
              <a:cxn ang="0">
                <a:pos x="connsiteX44878" y="connsiteY44878"/>
              </a:cxn>
              <a:cxn ang="0">
                <a:pos x="connsiteX44879" y="connsiteY44879"/>
              </a:cxn>
              <a:cxn ang="0">
                <a:pos x="connsiteX44880" y="connsiteY44880"/>
              </a:cxn>
              <a:cxn ang="0">
                <a:pos x="connsiteX44881" y="connsiteY44881"/>
              </a:cxn>
              <a:cxn ang="0">
                <a:pos x="connsiteX44882" y="connsiteY44882"/>
              </a:cxn>
              <a:cxn ang="0">
                <a:pos x="connsiteX44883" y="connsiteY44883"/>
              </a:cxn>
              <a:cxn ang="0">
                <a:pos x="connsiteX44884" y="connsiteY44884"/>
              </a:cxn>
              <a:cxn ang="0">
                <a:pos x="connsiteX44885" y="connsiteY44885"/>
              </a:cxn>
              <a:cxn ang="0">
                <a:pos x="connsiteX44886" y="connsiteY44886"/>
              </a:cxn>
              <a:cxn ang="0">
                <a:pos x="connsiteX44887" y="connsiteY44887"/>
              </a:cxn>
              <a:cxn ang="0">
                <a:pos x="connsiteX44888" y="connsiteY44888"/>
              </a:cxn>
              <a:cxn ang="0">
                <a:pos x="connsiteX44889" y="connsiteY44889"/>
              </a:cxn>
              <a:cxn ang="0">
                <a:pos x="connsiteX44890" y="connsiteY44890"/>
              </a:cxn>
              <a:cxn ang="0">
                <a:pos x="connsiteX44891" y="connsiteY44891"/>
              </a:cxn>
              <a:cxn ang="0">
                <a:pos x="connsiteX44892" y="connsiteY44892"/>
              </a:cxn>
              <a:cxn ang="0">
                <a:pos x="connsiteX44893" y="connsiteY44893"/>
              </a:cxn>
              <a:cxn ang="0">
                <a:pos x="connsiteX44894" y="connsiteY44894"/>
              </a:cxn>
              <a:cxn ang="0">
                <a:pos x="connsiteX44895" y="connsiteY44895"/>
              </a:cxn>
              <a:cxn ang="0">
                <a:pos x="connsiteX44896" y="connsiteY44896"/>
              </a:cxn>
              <a:cxn ang="0">
                <a:pos x="connsiteX44897" y="connsiteY44897"/>
              </a:cxn>
              <a:cxn ang="0">
                <a:pos x="connsiteX44898" y="connsiteY44898"/>
              </a:cxn>
              <a:cxn ang="0">
                <a:pos x="connsiteX44899" y="connsiteY44899"/>
              </a:cxn>
              <a:cxn ang="0">
                <a:pos x="connsiteX44900" y="connsiteY44900"/>
              </a:cxn>
              <a:cxn ang="0">
                <a:pos x="connsiteX44901" y="connsiteY44901"/>
              </a:cxn>
              <a:cxn ang="0">
                <a:pos x="connsiteX44902" y="connsiteY44902"/>
              </a:cxn>
              <a:cxn ang="0">
                <a:pos x="connsiteX44903" y="connsiteY44903"/>
              </a:cxn>
              <a:cxn ang="0">
                <a:pos x="connsiteX44904" y="connsiteY44904"/>
              </a:cxn>
              <a:cxn ang="0">
                <a:pos x="connsiteX44905" y="connsiteY44905"/>
              </a:cxn>
              <a:cxn ang="0">
                <a:pos x="connsiteX44906" y="connsiteY44906"/>
              </a:cxn>
              <a:cxn ang="0">
                <a:pos x="connsiteX44907" y="connsiteY44907"/>
              </a:cxn>
              <a:cxn ang="0">
                <a:pos x="connsiteX44908" y="connsiteY44908"/>
              </a:cxn>
              <a:cxn ang="0">
                <a:pos x="connsiteX44909" y="connsiteY44909"/>
              </a:cxn>
              <a:cxn ang="0">
                <a:pos x="connsiteX44910" y="connsiteY44910"/>
              </a:cxn>
              <a:cxn ang="0">
                <a:pos x="connsiteX44911" y="connsiteY44911"/>
              </a:cxn>
              <a:cxn ang="0">
                <a:pos x="connsiteX44912" y="connsiteY44912"/>
              </a:cxn>
              <a:cxn ang="0">
                <a:pos x="connsiteX44913" y="connsiteY44913"/>
              </a:cxn>
              <a:cxn ang="0">
                <a:pos x="connsiteX44914" y="connsiteY44914"/>
              </a:cxn>
              <a:cxn ang="0">
                <a:pos x="connsiteX44915" y="connsiteY44915"/>
              </a:cxn>
              <a:cxn ang="0">
                <a:pos x="connsiteX44916" y="connsiteY44916"/>
              </a:cxn>
              <a:cxn ang="0">
                <a:pos x="connsiteX44917" y="connsiteY44917"/>
              </a:cxn>
              <a:cxn ang="0">
                <a:pos x="connsiteX44918" y="connsiteY44918"/>
              </a:cxn>
              <a:cxn ang="0">
                <a:pos x="connsiteX44919" y="connsiteY44919"/>
              </a:cxn>
              <a:cxn ang="0">
                <a:pos x="connsiteX44920" y="connsiteY44920"/>
              </a:cxn>
              <a:cxn ang="0">
                <a:pos x="connsiteX44921" y="connsiteY44921"/>
              </a:cxn>
              <a:cxn ang="0">
                <a:pos x="connsiteX44922" y="connsiteY44922"/>
              </a:cxn>
              <a:cxn ang="0">
                <a:pos x="connsiteX44923" y="connsiteY44923"/>
              </a:cxn>
              <a:cxn ang="0">
                <a:pos x="connsiteX44924" y="connsiteY44924"/>
              </a:cxn>
              <a:cxn ang="0">
                <a:pos x="connsiteX44925" y="connsiteY44925"/>
              </a:cxn>
              <a:cxn ang="0">
                <a:pos x="connsiteX44926" y="connsiteY44926"/>
              </a:cxn>
              <a:cxn ang="0">
                <a:pos x="connsiteX44927" y="connsiteY44927"/>
              </a:cxn>
              <a:cxn ang="0">
                <a:pos x="connsiteX44928" y="connsiteY44928"/>
              </a:cxn>
              <a:cxn ang="0">
                <a:pos x="connsiteX44929" y="connsiteY44929"/>
              </a:cxn>
              <a:cxn ang="0">
                <a:pos x="connsiteX44930" y="connsiteY44930"/>
              </a:cxn>
              <a:cxn ang="0">
                <a:pos x="connsiteX44931" y="connsiteY44931"/>
              </a:cxn>
              <a:cxn ang="0">
                <a:pos x="connsiteX44932" y="connsiteY44932"/>
              </a:cxn>
              <a:cxn ang="0">
                <a:pos x="connsiteX44933" y="connsiteY44933"/>
              </a:cxn>
              <a:cxn ang="0">
                <a:pos x="connsiteX44934" y="connsiteY44934"/>
              </a:cxn>
              <a:cxn ang="0">
                <a:pos x="connsiteX44935" y="connsiteY44935"/>
              </a:cxn>
              <a:cxn ang="0">
                <a:pos x="connsiteX44936" y="connsiteY44936"/>
              </a:cxn>
              <a:cxn ang="0">
                <a:pos x="connsiteX44937" y="connsiteY44937"/>
              </a:cxn>
              <a:cxn ang="0">
                <a:pos x="connsiteX44938" y="connsiteY44938"/>
              </a:cxn>
              <a:cxn ang="0">
                <a:pos x="connsiteX44939" y="connsiteY44939"/>
              </a:cxn>
              <a:cxn ang="0">
                <a:pos x="connsiteX44940" y="connsiteY44940"/>
              </a:cxn>
              <a:cxn ang="0">
                <a:pos x="connsiteX44941" y="connsiteY44941"/>
              </a:cxn>
              <a:cxn ang="0">
                <a:pos x="connsiteX44942" y="connsiteY44942"/>
              </a:cxn>
              <a:cxn ang="0">
                <a:pos x="connsiteX44943" y="connsiteY44943"/>
              </a:cxn>
              <a:cxn ang="0">
                <a:pos x="connsiteX44944" y="connsiteY44944"/>
              </a:cxn>
              <a:cxn ang="0">
                <a:pos x="connsiteX44945" y="connsiteY44945"/>
              </a:cxn>
              <a:cxn ang="0">
                <a:pos x="connsiteX44946" y="connsiteY44946"/>
              </a:cxn>
              <a:cxn ang="0">
                <a:pos x="connsiteX44947" y="connsiteY44947"/>
              </a:cxn>
              <a:cxn ang="0">
                <a:pos x="connsiteX44948" y="connsiteY44948"/>
              </a:cxn>
              <a:cxn ang="0">
                <a:pos x="connsiteX44949" y="connsiteY44949"/>
              </a:cxn>
              <a:cxn ang="0">
                <a:pos x="connsiteX44950" y="connsiteY44950"/>
              </a:cxn>
              <a:cxn ang="0">
                <a:pos x="connsiteX44951" y="connsiteY44951"/>
              </a:cxn>
              <a:cxn ang="0">
                <a:pos x="connsiteX44952" y="connsiteY44952"/>
              </a:cxn>
              <a:cxn ang="0">
                <a:pos x="connsiteX44953" y="connsiteY44953"/>
              </a:cxn>
              <a:cxn ang="0">
                <a:pos x="connsiteX44954" y="connsiteY44954"/>
              </a:cxn>
              <a:cxn ang="0">
                <a:pos x="connsiteX44955" y="connsiteY44955"/>
              </a:cxn>
              <a:cxn ang="0">
                <a:pos x="connsiteX44956" y="connsiteY44956"/>
              </a:cxn>
              <a:cxn ang="0">
                <a:pos x="connsiteX44957" y="connsiteY44957"/>
              </a:cxn>
              <a:cxn ang="0">
                <a:pos x="connsiteX44958" y="connsiteY44958"/>
              </a:cxn>
              <a:cxn ang="0">
                <a:pos x="connsiteX44959" y="connsiteY44959"/>
              </a:cxn>
              <a:cxn ang="0">
                <a:pos x="connsiteX44960" y="connsiteY44960"/>
              </a:cxn>
              <a:cxn ang="0">
                <a:pos x="connsiteX44961" y="connsiteY44961"/>
              </a:cxn>
              <a:cxn ang="0">
                <a:pos x="connsiteX44962" y="connsiteY44962"/>
              </a:cxn>
              <a:cxn ang="0">
                <a:pos x="connsiteX44963" y="connsiteY44963"/>
              </a:cxn>
              <a:cxn ang="0">
                <a:pos x="connsiteX44964" y="connsiteY44964"/>
              </a:cxn>
              <a:cxn ang="0">
                <a:pos x="connsiteX44965" y="connsiteY44965"/>
              </a:cxn>
              <a:cxn ang="0">
                <a:pos x="connsiteX44966" y="connsiteY44966"/>
              </a:cxn>
              <a:cxn ang="0">
                <a:pos x="connsiteX44967" y="connsiteY44967"/>
              </a:cxn>
              <a:cxn ang="0">
                <a:pos x="connsiteX44968" y="connsiteY44968"/>
              </a:cxn>
              <a:cxn ang="0">
                <a:pos x="connsiteX44969" y="connsiteY44969"/>
              </a:cxn>
              <a:cxn ang="0">
                <a:pos x="connsiteX44970" y="connsiteY44970"/>
              </a:cxn>
              <a:cxn ang="0">
                <a:pos x="connsiteX44971" y="connsiteY44971"/>
              </a:cxn>
              <a:cxn ang="0">
                <a:pos x="connsiteX44972" y="connsiteY44972"/>
              </a:cxn>
              <a:cxn ang="0">
                <a:pos x="connsiteX44973" y="connsiteY44973"/>
              </a:cxn>
              <a:cxn ang="0">
                <a:pos x="connsiteX44974" y="connsiteY44974"/>
              </a:cxn>
              <a:cxn ang="0">
                <a:pos x="connsiteX44975" y="connsiteY44975"/>
              </a:cxn>
              <a:cxn ang="0">
                <a:pos x="connsiteX44976" y="connsiteY44976"/>
              </a:cxn>
              <a:cxn ang="0">
                <a:pos x="connsiteX44977" y="connsiteY44977"/>
              </a:cxn>
              <a:cxn ang="0">
                <a:pos x="connsiteX44978" y="connsiteY44978"/>
              </a:cxn>
              <a:cxn ang="0">
                <a:pos x="connsiteX44979" y="connsiteY44979"/>
              </a:cxn>
              <a:cxn ang="0">
                <a:pos x="connsiteX44980" y="connsiteY44980"/>
              </a:cxn>
              <a:cxn ang="0">
                <a:pos x="connsiteX44981" y="connsiteY44981"/>
              </a:cxn>
              <a:cxn ang="0">
                <a:pos x="connsiteX44982" y="connsiteY44982"/>
              </a:cxn>
              <a:cxn ang="0">
                <a:pos x="connsiteX44983" y="connsiteY44983"/>
              </a:cxn>
              <a:cxn ang="0">
                <a:pos x="connsiteX44984" y="connsiteY44984"/>
              </a:cxn>
              <a:cxn ang="0">
                <a:pos x="connsiteX44985" y="connsiteY44985"/>
              </a:cxn>
              <a:cxn ang="0">
                <a:pos x="connsiteX44986" y="connsiteY44986"/>
              </a:cxn>
              <a:cxn ang="0">
                <a:pos x="connsiteX44987" y="connsiteY44987"/>
              </a:cxn>
              <a:cxn ang="0">
                <a:pos x="connsiteX44988" y="connsiteY44988"/>
              </a:cxn>
              <a:cxn ang="0">
                <a:pos x="connsiteX44989" y="connsiteY44989"/>
              </a:cxn>
              <a:cxn ang="0">
                <a:pos x="connsiteX44990" y="connsiteY44990"/>
              </a:cxn>
              <a:cxn ang="0">
                <a:pos x="connsiteX44991" y="connsiteY44991"/>
              </a:cxn>
              <a:cxn ang="0">
                <a:pos x="connsiteX44992" y="connsiteY44992"/>
              </a:cxn>
              <a:cxn ang="0">
                <a:pos x="connsiteX44993" y="connsiteY44993"/>
              </a:cxn>
              <a:cxn ang="0">
                <a:pos x="connsiteX44994" y="connsiteY44994"/>
              </a:cxn>
              <a:cxn ang="0">
                <a:pos x="connsiteX44995" y="connsiteY44995"/>
              </a:cxn>
              <a:cxn ang="0">
                <a:pos x="connsiteX44996" y="connsiteY44996"/>
              </a:cxn>
              <a:cxn ang="0">
                <a:pos x="connsiteX44997" y="connsiteY44997"/>
              </a:cxn>
              <a:cxn ang="0">
                <a:pos x="connsiteX44998" y="connsiteY44998"/>
              </a:cxn>
              <a:cxn ang="0">
                <a:pos x="connsiteX44999" y="connsiteY44999"/>
              </a:cxn>
              <a:cxn ang="0">
                <a:pos x="connsiteX45000" y="connsiteY45000"/>
              </a:cxn>
              <a:cxn ang="0">
                <a:pos x="connsiteX45001" y="connsiteY45001"/>
              </a:cxn>
              <a:cxn ang="0">
                <a:pos x="connsiteX45002" y="connsiteY45002"/>
              </a:cxn>
              <a:cxn ang="0">
                <a:pos x="connsiteX45003" y="connsiteY45003"/>
              </a:cxn>
              <a:cxn ang="0">
                <a:pos x="connsiteX45004" y="connsiteY45004"/>
              </a:cxn>
              <a:cxn ang="0">
                <a:pos x="connsiteX45005" y="connsiteY45005"/>
              </a:cxn>
              <a:cxn ang="0">
                <a:pos x="connsiteX45006" y="connsiteY45006"/>
              </a:cxn>
              <a:cxn ang="0">
                <a:pos x="connsiteX45007" y="connsiteY45007"/>
              </a:cxn>
              <a:cxn ang="0">
                <a:pos x="connsiteX45008" y="connsiteY45008"/>
              </a:cxn>
              <a:cxn ang="0">
                <a:pos x="connsiteX45009" y="connsiteY45009"/>
              </a:cxn>
              <a:cxn ang="0">
                <a:pos x="connsiteX45010" y="connsiteY45010"/>
              </a:cxn>
              <a:cxn ang="0">
                <a:pos x="connsiteX45011" y="connsiteY45011"/>
              </a:cxn>
              <a:cxn ang="0">
                <a:pos x="connsiteX45012" y="connsiteY45012"/>
              </a:cxn>
              <a:cxn ang="0">
                <a:pos x="connsiteX45013" y="connsiteY45013"/>
              </a:cxn>
              <a:cxn ang="0">
                <a:pos x="connsiteX45014" y="connsiteY45014"/>
              </a:cxn>
              <a:cxn ang="0">
                <a:pos x="connsiteX45015" y="connsiteY45015"/>
              </a:cxn>
              <a:cxn ang="0">
                <a:pos x="connsiteX45016" y="connsiteY45016"/>
              </a:cxn>
              <a:cxn ang="0">
                <a:pos x="connsiteX45017" y="connsiteY45017"/>
              </a:cxn>
              <a:cxn ang="0">
                <a:pos x="connsiteX45018" y="connsiteY45018"/>
              </a:cxn>
              <a:cxn ang="0">
                <a:pos x="connsiteX45019" y="connsiteY45019"/>
              </a:cxn>
              <a:cxn ang="0">
                <a:pos x="connsiteX45020" y="connsiteY45020"/>
              </a:cxn>
              <a:cxn ang="0">
                <a:pos x="connsiteX45021" y="connsiteY45021"/>
              </a:cxn>
              <a:cxn ang="0">
                <a:pos x="connsiteX45022" y="connsiteY45022"/>
              </a:cxn>
              <a:cxn ang="0">
                <a:pos x="connsiteX45023" y="connsiteY45023"/>
              </a:cxn>
              <a:cxn ang="0">
                <a:pos x="connsiteX45024" y="connsiteY45024"/>
              </a:cxn>
              <a:cxn ang="0">
                <a:pos x="connsiteX45025" y="connsiteY45025"/>
              </a:cxn>
              <a:cxn ang="0">
                <a:pos x="connsiteX45026" y="connsiteY45026"/>
              </a:cxn>
              <a:cxn ang="0">
                <a:pos x="connsiteX45027" y="connsiteY45027"/>
              </a:cxn>
              <a:cxn ang="0">
                <a:pos x="connsiteX45028" y="connsiteY45028"/>
              </a:cxn>
              <a:cxn ang="0">
                <a:pos x="connsiteX45029" y="connsiteY45029"/>
              </a:cxn>
              <a:cxn ang="0">
                <a:pos x="connsiteX45030" y="connsiteY45030"/>
              </a:cxn>
              <a:cxn ang="0">
                <a:pos x="connsiteX45031" y="connsiteY45031"/>
              </a:cxn>
              <a:cxn ang="0">
                <a:pos x="connsiteX45032" y="connsiteY45032"/>
              </a:cxn>
              <a:cxn ang="0">
                <a:pos x="connsiteX45033" y="connsiteY45033"/>
              </a:cxn>
              <a:cxn ang="0">
                <a:pos x="connsiteX45034" y="connsiteY45034"/>
              </a:cxn>
              <a:cxn ang="0">
                <a:pos x="connsiteX45035" y="connsiteY45035"/>
              </a:cxn>
              <a:cxn ang="0">
                <a:pos x="connsiteX45036" y="connsiteY45036"/>
              </a:cxn>
              <a:cxn ang="0">
                <a:pos x="connsiteX45037" y="connsiteY45037"/>
              </a:cxn>
              <a:cxn ang="0">
                <a:pos x="connsiteX45038" y="connsiteY45038"/>
              </a:cxn>
              <a:cxn ang="0">
                <a:pos x="connsiteX45039" y="connsiteY45039"/>
              </a:cxn>
              <a:cxn ang="0">
                <a:pos x="connsiteX45040" y="connsiteY45040"/>
              </a:cxn>
              <a:cxn ang="0">
                <a:pos x="connsiteX45041" y="connsiteY45041"/>
              </a:cxn>
              <a:cxn ang="0">
                <a:pos x="connsiteX45042" y="connsiteY45042"/>
              </a:cxn>
              <a:cxn ang="0">
                <a:pos x="connsiteX45043" y="connsiteY45043"/>
              </a:cxn>
              <a:cxn ang="0">
                <a:pos x="connsiteX45044" y="connsiteY45044"/>
              </a:cxn>
              <a:cxn ang="0">
                <a:pos x="connsiteX45045" y="connsiteY45045"/>
              </a:cxn>
              <a:cxn ang="0">
                <a:pos x="connsiteX45046" y="connsiteY45046"/>
              </a:cxn>
              <a:cxn ang="0">
                <a:pos x="connsiteX45047" y="connsiteY45047"/>
              </a:cxn>
              <a:cxn ang="0">
                <a:pos x="connsiteX45048" y="connsiteY45048"/>
              </a:cxn>
              <a:cxn ang="0">
                <a:pos x="connsiteX45049" y="connsiteY45049"/>
              </a:cxn>
              <a:cxn ang="0">
                <a:pos x="connsiteX45050" y="connsiteY45050"/>
              </a:cxn>
              <a:cxn ang="0">
                <a:pos x="connsiteX45051" y="connsiteY45051"/>
              </a:cxn>
              <a:cxn ang="0">
                <a:pos x="connsiteX45052" y="connsiteY45052"/>
              </a:cxn>
              <a:cxn ang="0">
                <a:pos x="connsiteX45053" y="connsiteY45053"/>
              </a:cxn>
              <a:cxn ang="0">
                <a:pos x="connsiteX45054" y="connsiteY45054"/>
              </a:cxn>
              <a:cxn ang="0">
                <a:pos x="connsiteX45055" y="connsiteY45055"/>
              </a:cxn>
              <a:cxn ang="0">
                <a:pos x="connsiteX45056" y="connsiteY45056"/>
              </a:cxn>
              <a:cxn ang="0">
                <a:pos x="connsiteX45057" y="connsiteY45057"/>
              </a:cxn>
              <a:cxn ang="0">
                <a:pos x="connsiteX45058" y="connsiteY45058"/>
              </a:cxn>
              <a:cxn ang="0">
                <a:pos x="connsiteX45059" y="connsiteY45059"/>
              </a:cxn>
              <a:cxn ang="0">
                <a:pos x="connsiteX45060" y="connsiteY45060"/>
              </a:cxn>
              <a:cxn ang="0">
                <a:pos x="connsiteX45061" y="connsiteY45061"/>
              </a:cxn>
              <a:cxn ang="0">
                <a:pos x="connsiteX45062" y="connsiteY45062"/>
              </a:cxn>
              <a:cxn ang="0">
                <a:pos x="connsiteX45063" y="connsiteY45063"/>
              </a:cxn>
              <a:cxn ang="0">
                <a:pos x="connsiteX45064" y="connsiteY45064"/>
              </a:cxn>
              <a:cxn ang="0">
                <a:pos x="connsiteX45065" y="connsiteY45065"/>
              </a:cxn>
              <a:cxn ang="0">
                <a:pos x="connsiteX45066" y="connsiteY45066"/>
              </a:cxn>
              <a:cxn ang="0">
                <a:pos x="connsiteX45067" y="connsiteY45067"/>
              </a:cxn>
              <a:cxn ang="0">
                <a:pos x="connsiteX45068" y="connsiteY45068"/>
              </a:cxn>
              <a:cxn ang="0">
                <a:pos x="connsiteX45069" y="connsiteY45069"/>
              </a:cxn>
              <a:cxn ang="0">
                <a:pos x="connsiteX45070" y="connsiteY45070"/>
              </a:cxn>
              <a:cxn ang="0">
                <a:pos x="connsiteX45071" y="connsiteY45071"/>
              </a:cxn>
              <a:cxn ang="0">
                <a:pos x="connsiteX45072" y="connsiteY45072"/>
              </a:cxn>
              <a:cxn ang="0">
                <a:pos x="connsiteX45073" y="connsiteY45073"/>
              </a:cxn>
              <a:cxn ang="0">
                <a:pos x="connsiteX45074" y="connsiteY45074"/>
              </a:cxn>
              <a:cxn ang="0">
                <a:pos x="connsiteX45075" y="connsiteY45075"/>
              </a:cxn>
              <a:cxn ang="0">
                <a:pos x="connsiteX45076" y="connsiteY45076"/>
              </a:cxn>
              <a:cxn ang="0">
                <a:pos x="connsiteX45077" y="connsiteY45077"/>
              </a:cxn>
              <a:cxn ang="0">
                <a:pos x="connsiteX45078" y="connsiteY45078"/>
              </a:cxn>
              <a:cxn ang="0">
                <a:pos x="connsiteX45079" y="connsiteY45079"/>
              </a:cxn>
              <a:cxn ang="0">
                <a:pos x="connsiteX45080" y="connsiteY45080"/>
              </a:cxn>
              <a:cxn ang="0">
                <a:pos x="connsiteX45081" y="connsiteY45081"/>
              </a:cxn>
              <a:cxn ang="0">
                <a:pos x="connsiteX45082" y="connsiteY45082"/>
              </a:cxn>
              <a:cxn ang="0">
                <a:pos x="connsiteX45083" y="connsiteY45083"/>
              </a:cxn>
              <a:cxn ang="0">
                <a:pos x="connsiteX45084" y="connsiteY45084"/>
              </a:cxn>
              <a:cxn ang="0">
                <a:pos x="connsiteX45085" y="connsiteY45085"/>
              </a:cxn>
              <a:cxn ang="0">
                <a:pos x="connsiteX45086" y="connsiteY45086"/>
              </a:cxn>
              <a:cxn ang="0">
                <a:pos x="connsiteX45087" y="connsiteY45087"/>
              </a:cxn>
              <a:cxn ang="0">
                <a:pos x="connsiteX45088" y="connsiteY45088"/>
              </a:cxn>
              <a:cxn ang="0">
                <a:pos x="connsiteX45089" y="connsiteY45089"/>
              </a:cxn>
              <a:cxn ang="0">
                <a:pos x="connsiteX45090" y="connsiteY45090"/>
              </a:cxn>
              <a:cxn ang="0">
                <a:pos x="connsiteX45091" y="connsiteY45091"/>
              </a:cxn>
              <a:cxn ang="0">
                <a:pos x="connsiteX45092" y="connsiteY45092"/>
              </a:cxn>
              <a:cxn ang="0">
                <a:pos x="connsiteX45093" y="connsiteY45093"/>
              </a:cxn>
              <a:cxn ang="0">
                <a:pos x="connsiteX45094" y="connsiteY45094"/>
              </a:cxn>
              <a:cxn ang="0">
                <a:pos x="connsiteX45095" y="connsiteY45095"/>
              </a:cxn>
              <a:cxn ang="0">
                <a:pos x="connsiteX45096" y="connsiteY45096"/>
              </a:cxn>
              <a:cxn ang="0">
                <a:pos x="connsiteX45097" y="connsiteY45097"/>
              </a:cxn>
              <a:cxn ang="0">
                <a:pos x="connsiteX45098" y="connsiteY45098"/>
              </a:cxn>
              <a:cxn ang="0">
                <a:pos x="connsiteX45099" y="connsiteY45099"/>
              </a:cxn>
              <a:cxn ang="0">
                <a:pos x="connsiteX45100" y="connsiteY45100"/>
              </a:cxn>
              <a:cxn ang="0">
                <a:pos x="connsiteX45101" y="connsiteY45101"/>
              </a:cxn>
              <a:cxn ang="0">
                <a:pos x="connsiteX45102" y="connsiteY45102"/>
              </a:cxn>
              <a:cxn ang="0">
                <a:pos x="connsiteX45103" y="connsiteY45103"/>
              </a:cxn>
              <a:cxn ang="0">
                <a:pos x="connsiteX45104" y="connsiteY45104"/>
              </a:cxn>
              <a:cxn ang="0">
                <a:pos x="connsiteX45105" y="connsiteY45105"/>
              </a:cxn>
              <a:cxn ang="0">
                <a:pos x="connsiteX45106" y="connsiteY45106"/>
              </a:cxn>
              <a:cxn ang="0">
                <a:pos x="connsiteX45107" y="connsiteY45107"/>
              </a:cxn>
              <a:cxn ang="0">
                <a:pos x="connsiteX45108" y="connsiteY45108"/>
              </a:cxn>
              <a:cxn ang="0">
                <a:pos x="connsiteX45109" y="connsiteY45109"/>
              </a:cxn>
              <a:cxn ang="0">
                <a:pos x="connsiteX45110" y="connsiteY45110"/>
              </a:cxn>
              <a:cxn ang="0">
                <a:pos x="connsiteX45111" y="connsiteY45111"/>
              </a:cxn>
              <a:cxn ang="0">
                <a:pos x="connsiteX45112" y="connsiteY45112"/>
              </a:cxn>
              <a:cxn ang="0">
                <a:pos x="connsiteX45113" y="connsiteY45113"/>
              </a:cxn>
              <a:cxn ang="0">
                <a:pos x="connsiteX45114" y="connsiteY45114"/>
              </a:cxn>
              <a:cxn ang="0">
                <a:pos x="connsiteX45115" y="connsiteY45115"/>
              </a:cxn>
              <a:cxn ang="0">
                <a:pos x="connsiteX45116" y="connsiteY45116"/>
              </a:cxn>
              <a:cxn ang="0">
                <a:pos x="connsiteX45117" y="connsiteY45117"/>
              </a:cxn>
              <a:cxn ang="0">
                <a:pos x="connsiteX45118" y="connsiteY45118"/>
              </a:cxn>
              <a:cxn ang="0">
                <a:pos x="connsiteX45119" y="connsiteY45119"/>
              </a:cxn>
              <a:cxn ang="0">
                <a:pos x="connsiteX45120" y="connsiteY45120"/>
              </a:cxn>
              <a:cxn ang="0">
                <a:pos x="connsiteX45121" y="connsiteY45121"/>
              </a:cxn>
              <a:cxn ang="0">
                <a:pos x="connsiteX45122" y="connsiteY45122"/>
              </a:cxn>
              <a:cxn ang="0">
                <a:pos x="connsiteX45123" y="connsiteY45123"/>
              </a:cxn>
              <a:cxn ang="0">
                <a:pos x="connsiteX45124" y="connsiteY45124"/>
              </a:cxn>
              <a:cxn ang="0">
                <a:pos x="connsiteX45125" y="connsiteY45125"/>
              </a:cxn>
              <a:cxn ang="0">
                <a:pos x="connsiteX45126" y="connsiteY45126"/>
              </a:cxn>
              <a:cxn ang="0">
                <a:pos x="connsiteX45127" y="connsiteY45127"/>
              </a:cxn>
              <a:cxn ang="0">
                <a:pos x="connsiteX45128" y="connsiteY45128"/>
              </a:cxn>
              <a:cxn ang="0">
                <a:pos x="connsiteX45129" y="connsiteY45129"/>
              </a:cxn>
              <a:cxn ang="0">
                <a:pos x="connsiteX45130" y="connsiteY45130"/>
              </a:cxn>
              <a:cxn ang="0">
                <a:pos x="connsiteX45131" y="connsiteY45131"/>
              </a:cxn>
              <a:cxn ang="0">
                <a:pos x="connsiteX45132" y="connsiteY45132"/>
              </a:cxn>
              <a:cxn ang="0">
                <a:pos x="connsiteX45133" y="connsiteY45133"/>
              </a:cxn>
              <a:cxn ang="0">
                <a:pos x="connsiteX45134" y="connsiteY45134"/>
              </a:cxn>
              <a:cxn ang="0">
                <a:pos x="connsiteX45135" y="connsiteY45135"/>
              </a:cxn>
              <a:cxn ang="0">
                <a:pos x="connsiteX45136" y="connsiteY45136"/>
              </a:cxn>
              <a:cxn ang="0">
                <a:pos x="connsiteX45137" y="connsiteY45137"/>
              </a:cxn>
              <a:cxn ang="0">
                <a:pos x="connsiteX45138" y="connsiteY45138"/>
              </a:cxn>
              <a:cxn ang="0">
                <a:pos x="connsiteX45139" y="connsiteY45139"/>
              </a:cxn>
              <a:cxn ang="0">
                <a:pos x="connsiteX45140" y="connsiteY45140"/>
              </a:cxn>
              <a:cxn ang="0">
                <a:pos x="connsiteX45141" y="connsiteY45141"/>
              </a:cxn>
              <a:cxn ang="0">
                <a:pos x="connsiteX45142" y="connsiteY45142"/>
              </a:cxn>
              <a:cxn ang="0">
                <a:pos x="connsiteX45143" y="connsiteY45143"/>
              </a:cxn>
              <a:cxn ang="0">
                <a:pos x="connsiteX45144" y="connsiteY45144"/>
              </a:cxn>
              <a:cxn ang="0">
                <a:pos x="connsiteX45145" y="connsiteY45145"/>
              </a:cxn>
              <a:cxn ang="0">
                <a:pos x="connsiteX45146" y="connsiteY45146"/>
              </a:cxn>
              <a:cxn ang="0">
                <a:pos x="connsiteX45147" y="connsiteY45147"/>
              </a:cxn>
              <a:cxn ang="0">
                <a:pos x="connsiteX45148" y="connsiteY45148"/>
              </a:cxn>
              <a:cxn ang="0">
                <a:pos x="connsiteX45149" y="connsiteY45149"/>
              </a:cxn>
              <a:cxn ang="0">
                <a:pos x="connsiteX45150" y="connsiteY45150"/>
              </a:cxn>
              <a:cxn ang="0">
                <a:pos x="connsiteX45151" y="connsiteY45151"/>
              </a:cxn>
              <a:cxn ang="0">
                <a:pos x="connsiteX45152" y="connsiteY45152"/>
              </a:cxn>
              <a:cxn ang="0">
                <a:pos x="connsiteX45153" y="connsiteY45153"/>
              </a:cxn>
              <a:cxn ang="0">
                <a:pos x="connsiteX45154" y="connsiteY45154"/>
              </a:cxn>
              <a:cxn ang="0">
                <a:pos x="connsiteX45155" y="connsiteY45155"/>
              </a:cxn>
              <a:cxn ang="0">
                <a:pos x="connsiteX45156" y="connsiteY45156"/>
              </a:cxn>
              <a:cxn ang="0">
                <a:pos x="connsiteX45157" y="connsiteY45157"/>
              </a:cxn>
              <a:cxn ang="0">
                <a:pos x="connsiteX45158" y="connsiteY45158"/>
              </a:cxn>
              <a:cxn ang="0">
                <a:pos x="connsiteX45159" y="connsiteY45159"/>
              </a:cxn>
              <a:cxn ang="0">
                <a:pos x="connsiteX45160" y="connsiteY45160"/>
              </a:cxn>
              <a:cxn ang="0">
                <a:pos x="connsiteX45161" y="connsiteY45161"/>
              </a:cxn>
              <a:cxn ang="0">
                <a:pos x="connsiteX45162" y="connsiteY45162"/>
              </a:cxn>
              <a:cxn ang="0">
                <a:pos x="connsiteX45163" y="connsiteY45163"/>
              </a:cxn>
              <a:cxn ang="0">
                <a:pos x="connsiteX45164" y="connsiteY45164"/>
              </a:cxn>
              <a:cxn ang="0">
                <a:pos x="connsiteX45165" y="connsiteY45165"/>
              </a:cxn>
              <a:cxn ang="0">
                <a:pos x="connsiteX45166" y="connsiteY45166"/>
              </a:cxn>
              <a:cxn ang="0">
                <a:pos x="connsiteX45167" y="connsiteY45167"/>
              </a:cxn>
              <a:cxn ang="0">
                <a:pos x="connsiteX45168" y="connsiteY45168"/>
              </a:cxn>
              <a:cxn ang="0">
                <a:pos x="connsiteX45169" y="connsiteY45169"/>
              </a:cxn>
              <a:cxn ang="0">
                <a:pos x="connsiteX45170" y="connsiteY45170"/>
              </a:cxn>
              <a:cxn ang="0">
                <a:pos x="connsiteX45171" y="connsiteY45171"/>
              </a:cxn>
              <a:cxn ang="0">
                <a:pos x="connsiteX45172" y="connsiteY45172"/>
              </a:cxn>
              <a:cxn ang="0">
                <a:pos x="connsiteX45173" y="connsiteY45173"/>
              </a:cxn>
              <a:cxn ang="0">
                <a:pos x="connsiteX45174" y="connsiteY45174"/>
              </a:cxn>
              <a:cxn ang="0">
                <a:pos x="connsiteX45175" y="connsiteY45175"/>
              </a:cxn>
              <a:cxn ang="0">
                <a:pos x="connsiteX45176" y="connsiteY45176"/>
              </a:cxn>
              <a:cxn ang="0">
                <a:pos x="connsiteX45177" y="connsiteY45177"/>
              </a:cxn>
              <a:cxn ang="0">
                <a:pos x="connsiteX45178" y="connsiteY45178"/>
              </a:cxn>
              <a:cxn ang="0">
                <a:pos x="connsiteX45179" y="connsiteY45179"/>
              </a:cxn>
              <a:cxn ang="0">
                <a:pos x="connsiteX45180" y="connsiteY45180"/>
              </a:cxn>
              <a:cxn ang="0">
                <a:pos x="connsiteX45181" y="connsiteY45181"/>
              </a:cxn>
              <a:cxn ang="0">
                <a:pos x="connsiteX45182" y="connsiteY45182"/>
              </a:cxn>
              <a:cxn ang="0">
                <a:pos x="connsiteX45183" y="connsiteY45183"/>
              </a:cxn>
              <a:cxn ang="0">
                <a:pos x="connsiteX45184" y="connsiteY45184"/>
              </a:cxn>
              <a:cxn ang="0">
                <a:pos x="connsiteX45185" y="connsiteY45185"/>
              </a:cxn>
              <a:cxn ang="0">
                <a:pos x="connsiteX45186" y="connsiteY45186"/>
              </a:cxn>
              <a:cxn ang="0">
                <a:pos x="connsiteX45187" y="connsiteY45187"/>
              </a:cxn>
              <a:cxn ang="0">
                <a:pos x="connsiteX45188" y="connsiteY45188"/>
              </a:cxn>
              <a:cxn ang="0">
                <a:pos x="connsiteX45189" y="connsiteY45189"/>
              </a:cxn>
              <a:cxn ang="0">
                <a:pos x="connsiteX45190" y="connsiteY45190"/>
              </a:cxn>
              <a:cxn ang="0">
                <a:pos x="connsiteX45191" y="connsiteY45191"/>
              </a:cxn>
              <a:cxn ang="0">
                <a:pos x="connsiteX45192" y="connsiteY45192"/>
              </a:cxn>
              <a:cxn ang="0">
                <a:pos x="connsiteX45193" y="connsiteY45193"/>
              </a:cxn>
              <a:cxn ang="0">
                <a:pos x="connsiteX45194" y="connsiteY45194"/>
              </a:cxn>
              <a:cxn ang="0">
                <a:pos x="connsiteX45195" y="connsiteY45195"/>
              </a:cxn>
              <a:cxn ang="0">
                <a:pos x="connsiteX45196" y="connsiteY45196"/>
              </a:cxn>
              <a:cxn ang="0">
                <a:pos x="connsiteX45197" y="connsiteY45197"/>
              </a:cxn>
              <a:cxn ang="0">
                <a:pos x="connsiteX45198" y="connsiteY45198"/>
              </a:cxn>
              <a:cxn ang="0">
                <a:pos x="connsiteX45199" y="connsiteY45199"/>
              </a:cxn>
              <a:cxn ang="0">
                <a:pos x="connsiteX45200" y="connsiteY45200"/>
              </a:cxn>
              <a:cxn ang="0">
                <a:pos x="connsiteX45201" y="connsiteY45201"/>
              </a:cxn>
              <a:cxn ang="0">
                <a:pos x="connsiteX45202" y="connsiteY45202"/>
              </a:cxn>
              <a:cxn ang="0">
                <a:pos x="connsiteX45203" y="connsiteY45203"/>
              </a:cxn>
              <a:cxn ang="0">
                <a:pos x="connsiteX45204" y="connsiteY45204"/>
              </a:cxn>
              <a:cxn ang="0">
                <a:pos x="connsiteX45205" y="connsiteY45205"/>
              </a:cxn>
              <a:cxn ang="0">
                <a:pos x="connsiteX45206" y="connsiteY45206"/>
              </a:cxn>
              <a:cxn ang="0">
                <a:pos x="connsiteX45207" y="connsiteY45207"/>
              </a:cxn>
              <a:cxn ang="0">
                <a:pos x="connsiteX45208" y="connsiteY45208"/>
              </a:cxn>
              <a:cxn ang="0">
                <a:pos x="connsiteX45209" y="connsiteY45209"/>
              </a:cxn>
              <a:cxn ang="0">
                <a:pos x="connsiteX45210" y="connsiteY45210"/>
              </a:cxn>
              <a:cxn ang="0">
                <a:pos x="connsiteX45211" y="connsiteY45211"/>
              </a:cxn>
              <a:cxn ang="0">
                <a:pos x="connsiteX45212" y="connsiteY45212"/>
              </a:cxn>
              <a:cxn ang="0">
                <a:pos x="connsiteX45213" y="connsiteY45213"/>
              </a:cxn>
              <a:cxn ang="0">
                <a:pos x="connsiteX45214" y="connsiteY45214"/>
              </a:cxn>
              <a:cxn ang="0">
                <a:pos x="connsiteX45215" y="connsiteY45215"/>
              </a:cxn>
              <a:cxn ang="0">
                <a:pos x="connsiteX45216" y="connsiteY45216"/>
              </a:cxn>
              <a:cxn ang="0">
                <a:pos x="connsiteX45217" y="connsiteY45217"/>
              </a:cxn>
              <a:cxn ang="0">
                <a:pos x="connsiteX45218" y="connsiteY45218"/>
              </a:cxn>
              <a:cxn ang="0">
                <a:pos x="connsiteX45219" y="connsiteY45219"/>
              </a:cxn>
              <a:cxn ang="0">
                <a:pos x="connsiteX45220" y="connsiteY45220"/>
              </a:cxn>
              <a:cxn ang="0">
                <a:pos x="connsiteX45221" y="connsiteY45221"/>
              </a:cxn>
              <a:cxn ang="0">
                <a:pos x="connsiteX45222" y="connsiteY45222"/>
              </a:cxn>
              <a:cxn ang="0">
                <a:pos x="connsiteX45223" y="connsiteY45223"/>
              </a:cxn>
              <a:cxn ang="0">
                <a:pos x="connsiteX45224" y="connsiteY45224"/>
              </a:cxn>
              <a:cxn ang="0">
                <a:pos x="connsiteX45225" y="connsiteY45225"/>
              </a:cxn>
              <a:cxn ang="0">
                <a:pos x="connsiteX45226" y="connsiteY45226"/>
              </a:cxn>
              <a:cxn ang="0">
                <a:pos x="connsiteX45227" y="connsiteY45227"/>
              </a:cxn>
              <a:cxn ang="0">
                <a:pos x="connsiteX45228" y="connsiteY45228"/>
              </a:cxn>
              <a:cxn ang="0">
                <a:pos x="connsiteX45229" y="connsiteY45229"/>
              </a:cxn>
              <a:cxn ang="0">
                <a:pos x="connsiteX45230" y="connsiteY45230"/>
              </a:cxn>
              <a:cxn ang="0">
                <a:pos x="connsiteX45231" y="connsiteY45231"/>
              </a:cxn>
              <a:cxn ang="0">
                <a:pos x="connsiteX45232" y="connsiteY45232"/>
              </a:cxn>
              <a:cxn ang="0">
                <a:pos x="connsiteX45233" y="connsiteY45233"/>
              </a:cxn>
              <a:cxn ang="0">
                <a:pos x="connsiteX45234" y="connsiteY45234"/>
              </a:cxn>
              <a:cxn ang="0">
                <a:pos x="connsiteX45235" y="connsiteY45235"/>
              </a:cxn>
              <a:cxn ang="0">
                <a:pos x="connsiteX45236" y="connsiteY45236"/>
              </a:cxn>
              <a:cxn ang="0">
                <a:pos x="connsiteX45237" y="connsiteY45237"/>
              </a:cxn>
              <a:cxn ang="0">
                <a:pos x="connsiteX45238" y="connsiteY45238"/>
              </a:cxn>
              <a:cxn ang="0">
                <a:pos x="connsiteX45239" y="connsiteY45239"/>
              </a:cxn>
              <a:cxn ang="0">
                <a:pos x="connsiteX45240" y="connsiteY45240"/>
              </a:cxn>
              <a:cxn ang="0">
                <a:pos x="connsiteX45241" y="connsiteY45241"/>
              </a:cxn>
              <a:cxn ang="0">
                <a:pos x="connsiteX45242" y="connsiteY45242"/>
              </a:cxn>
              <a:cxn ang="0">
                <a:pos x="connsiteX45243" y="connsiteY45243"/>
              </a:cxn>
              <a:cxn ang="0">
                <a:pos x="connsiteX45244" y="connsiteY45244"/>
              </a:cxn>
              <a:cxn ang="0">
                <a:pos x="connsiteX45245" y="connsiteY45245"/>
              </a:cxn>
              <a:cxn ang="0">
                <a:pos x="connsiteX45246" y="connsiteY45246"/>
              </a:cxn>
              <a:cxn ang="0">
                <a:pos x="connsiteX45247" y="connsiteY45247"/>
              </a:cxn>
              <a:cxn ang="0">
                <a:pos x="connsiteX45248" y="connsiteY45248"/>
              </a:cxn>
              <a:cxn ang="0">
                <a:pos x="connsiteX45249" y="connsiteY45249"/>
              </a:cxn>
              <a:cxn ang="0">
                <a:pos x="connsiteX45250" y="connsiteY45250"/>
              </a:cxn>
              <a:cxn ang="0">
                <a:pos x="connsiteX45251" y="connsiteY45251"/>
              </a:cxn>
              <a:cxn ang="0">
                <a:pos x="connsiteX45252" y="connsiteY45252"/>
              </a:cxn>
              <a:cxn ang="0">
                <a:pos x="connsiteX45253" y="connsiteY45253"/>
              </a:cxn>
              <a:cxn ang="0">
                <a:pos x="connsiteX45254" y="connsiteY45254"/>
              </a:cxn>
              <a:cxn ang="0">
                <a:pos x="connsiteX45255" y="connsiteY45255"/>
              </a:cxn>
              <a:cxn ang="0">
                <a:pos x="connsiteX45256" y="connsiteY45256"/>
              </a:cxn>
              <a:cxn ang="0">
                <a:pos x="connsiteX45257" y="connsiteY45257"/>
              </a:cxn>
              <a:cxn ang="0">
                <a:pos x="connsiteX45258" y="connsiteY45258"/>
              </a:cxn>
              <a:cxn ang="0">
                <a:pos x="connsiteX45259" y="connsiteY45259"/>
              </a:cxn>
              <a:cxn ang="0">
                <a:pos x="connsiteX45260" y="connsiteY45260"/>
              </a:cxn>
              <a:cxn ang="0">
                <a:pos x="connsiteX45261" y="connsiteY45261"/>
              </a:cxn>
              <a:cxn ang="0">
                <a:pos x="connsiteX45262" y="connsiteY45262"/>
              </a:cxn>
              <a:cxn ang="0">
                <a:pos x="connsiteX45263" y="connsiteY45263"/>
              </a:cxn>
              <a:cxn ang="0">
                <a:pos x="connsiteX45264" y="connsiteY45264"/>
              </a:cxn>
              <a:cxn ang="0">
                <a:pos x="connsiteX45265" y="connsiteY45265"/>
              </a:cxn>
              <a:cxn ang="0">
                <a:pos x="connsiteX45266" y="connsiteY45266"/>
              </a:cxn>
              <a:cxn ang="0">
                <a:pos x="connsiteX45267" y="connsiteY45267"/>
              </a:cxn>
              <a:cxn ang="0">
                <a:pos x="connsiteX45268" y="connsiteY45268"/>
              </a:cxn>
              <a:cxn ang="0">
                <a:pos x="connsiteX45269" y="connsiteY45269"/>
              </a:cxn>
              <a:cxn ang="0">
                <a:pos x="connsiteX45270" y="connsiteY45270"/>
              </a:cxn>
              <a:cxn ang="0">
                <a:pos x="connsiteX45271" y="connsiteY45271"/>
              </a:cxn>
              <a:cxn ang="0">
                <a:pos x="connsiteX45272" y="connsiteY45272"/>
              </a:cxn>
              <a:cxn ang="0">
                <a:pos x="connsiteX45273" y="connsiteY45273"/>
              </a:cxn>
              <a:cxn ang="0">
                <a:pos x="connsiteX45274" y="connsiteY45274"/>
              </a:cxn>
              <a:cxn ang="0">
                <a:pos x="connsiteX45275" y="connsiteY45275"/>
              </a:cxn>
              <a:cxn ang="0">
                <a:pos x="connsiteX45276" y="connsiteY45276"/>
              </a:cxn>
              <a:cxn ang="0">
                <a:pos x="connsiteX45277" y="connsiteY45277"/>
              </a:cxn>
              <a:cxn ang="0">
                <a:pos x="connsiteX45278" y="connsiteY45278"/>
              </a:cxn>
              <a:cxn ang="0">
                <a:pos x="connsiteX45279" y="connsiteY45279"/>
              </a:cxn>
              <a:cxn ang="0">
                <a:pos x="connsiteX45280" y="connsiteY45280"/>
              </a:cxn>
              <a:cxn ang="0">
                <a:pos x="connsiteX45281" y="connsiteY45281"/>
              </a:cxn>
              <a:cxn ang="0">
                <a:pos x="connsiteX45282" y="connsiteY45282"/>
              </a:cxn>
              <a:cxn ang="0">
                <a:pos x="connsiteX45283" y="connsiteY45283"/>
              </a:cxn>
              <a:cxn ang="0">
                <a:pos x="connsiteX45284" y="connsiteY45284"/>
              </a:cxn>
              <a:cxn ang="0">
                <a:pos x="connsiteX45285" y="connsiteY45285"/>
              </a:cxn>
              <a:cxn ang="0">
                <a:pos x="connsiteX45286" y="connsiteY45286"/>
              </a:cxn>
              <a:cxn ang="0">
                <a:pos x="connsiteX45287" y="connsiteY45287"/>
              </a:cxn>
              <a:cxn ang="0">
                <a:pos x="connsiteX45288" y="connsiteY45288"/>
              </a:cxn>
              <a:cxn ang="0">
                <a:pos x="connsiteX45289" y="connsiteY45289"/>
              </a:cxn>
              <a:cxn ang="0">
                <a:pos x="connsiteX45290" y="connsiteY45290"/>
              </a:cxn>
              <a:cxn ang="0">
                <a:pos x="connsiteX45291" y="connsiteY45291"/>
              </a:cxn>
              <a:cxn ang="0">
                <a:pos x="connsiteX45292" y="connsiteY45292"/>
              </a:cxn>
              <a:cxn ang="0">
                <a:pos x="connsiteX45293" y="connsiteY45293"/>
              </a:cxn>
              <a:cxn ang="0">
                <a:pos x="connsiteX45294" y="connsiteY45294"/>
              </a:cxn>
              <a:cxn ang="0">
                <a:pos x="connsiteX45295" y="connsiteY45295"/>
              </a:cxn>
              <a:cxn ang="0">
                <a:pos x="connsiteX45296" y="connsiteY45296"/>
              </a:cxn>
              <a:cxn ang="0">
                <a:pos x="connsiteX45297" y="connsiteY45297"/>
              </a:cxn>
              <a:cxn ang="0">
                <a:pos x="connsiteX45298" y="connsiteY45298"/>
              </a:cxn>
              <a:cxn ang="0">
                <a:pos x="connsiteX45299" y="connsiteY45299"/>
              </a:cxn>
              <a:cxn ang="0">
                <a:pos x="connsiteX45300" y="connsiteY45300"/>
              </a:cxn>
              <a:cxn ang="0">
                <a:pos x="connsiteX45301" y="connsiteY45301"/>
              </a:cxn>
              <a:cxn ang="0">
                <a:pos x="connsiteX45302" y="connsiteY45302"/>
              </a:cxn>
              <a:cxn ang="0">
                <a:pos x="connsiteX45303" y="connsiteY45303"/>
              </a:cxn>
              <a:cxn ang="0">
                <a:pos x="connsiteX45304" y="connsiteY45304"/>
              </a:cxn>
              <a:cxn ang="0">
                <a:pos x="connsiteX45305" y="connsiteY45305"/>
              </a:cxn>
              <a:cxn ang="0">
                <a:pos x="connsiteX45306" y="connsiteY45306"/>
              </a:cxn>
              <a:cxn ang="0">
                <a:pos x="connsiteX45307" y="connsiteY45307"/>
              </a:cxn>
              <a:cxn ang="0">
                <a:pos x="connsiteX45308" y="connsiteY45308"/>
              </a:cxn>
              <a:cxn ang="0">
                <a:pos x="connsiteX45309" y="connsiteY45309"/>
              </a:cxn>
              <a:cxn ang="0">
                <a:pos x="connsiteX45310" y="connsiteY45310"/>
              </a:cxn>
              <a:cxn ang="0">
                <a:pos x="connsiteX45311" y="connsiteY45311"/>
              </a:cxn>
              <a:cxn ang="0">
                <a:pos x="connsiteX45312" y="connsiteY45312"/>
              </a:cxn>
              <a:cxn ang="0">
                <a:pos x="connsiteX45313" y="connsiteY45313"/>
              </a:cxn>
              <a:cxn ang="0">
                <a:pos x="connsiteX45314" y="connsiteY45314"/>
              </a:cxn>
              <a:cxn ang="0">
                <a:pos x="connsiteX45315" y="connsiteY45315"/>
              </a:cxn>
              <a:cxn ang="0">
                <a:pos x="connsiteX45316" y="connsiteY45316"/>
              </a:cxn>
              <a:cxn ang="0">
                <a:pos x="connsiteX45317" y="connsiteY45317"/>
              </a:cxn>
              <a:cxn ang="0">
                <a:pos x="connsiteX45318" y="connsiteY45318"/>
              </a:cxn>
              <a:cxn ang="0">
                <a:pos x="connsiteX45319" y="connsiteY45319"/>
              </a:cxn>
              <a:cxn ang="0">
                <a:pos x="connsiteX45320" y="connsiteY45320"/>
              </a:cxn>
              <a:cxn ang="0">
                <a:pos x="connsiteX45321" y="connsiteY45321"/>
              </a:cxn>
              <a:cxn ang="0">
                <a:pos x="connsiteX45322" y="connsiteY45322"/>
              </a:cxn>
              <a:cxn ang="0">
                <a:pos x="connsiteX45323" y="connsiteY45323"/>
              </a:cxn>
              <a:cxn ang="0">
                <a:pos x="connsiteX45324" y="connsiteY45324"/>
              </a:cxn>
              <a:cxn ang="0">
                <a:pos x="connsiteX45325" y="connsiteY45325"/>
              </a:cxn>
              <a:cxn ang="0">
                <a:pos x="connsiteX45326" y="connsiteY45326"/>
              </a:cxn>
              <a:cxn ang="0">
                <a:pos x="connsiteX45327" y="connsiteY45327"/>
              </a:cxn>
              <a:cxn ang="0">
                <a:pos x="connsiteX45328" y="connsiteY45328"/>
              </a:cxn>
              <a:cxn ang="0">
                <a:pos x="connsiteX45329" y="connsiteY45329"/>
              </a:cxn>
              <a:cxn ang="0">
                <a:pos x="connsiteX45330" y="connsiteY45330"/>
              </a:cxn>
              <a:cxn ang="0">
                <a:pos x="connsiteX45331" y="connsiteY45331"/>
              </a:cxn>
              <a:cxn ang="0">
                <a:pos x="connsiteX45332" y="connsiteY45332"/>
              </a:cxn>
              <a:cxn ang="0">
                <a:pos x="connsiteX45333" y="connsiteY45333"/>
              </a:cxn>
              <a:cxn ang="0">
                <a:pos x="connsiteX45334" y="connsiteY45334"/>
              </a:cxn>
              <a:cxn ang="0">
                <a:pos x="connsiteX45335" y="connsiteY45335"/>
              </a:cxn>
              <a:cxn ang="0">
                <a:pos x="connsiteX45336" y="connsiteY45336"/>
              </a:cxn>
              <a:cxn ang="0">
                <a:pos x="connsiteX45337" y="connsiteY45337"/>
              </a:cxn>
              <a:cxn ang="0">
                <a:pos x="connsiteX45338" y="connsiteY45338"/>
              </a:cxn>
              <a:cxn ang="0">
                <a:pos x="connsiteX45339" y="connsiteY45339"/>
              </a:cxn>
              <a:cxn ang="0">
                <a:pos x="connsiteX45340" y="connsiteY45340"/>
              </a:cxn>
              <a:cxn ang="0">
                <a:pos x="connsiteX45341" y="connsiteY45341"/>
              </a:cxn>
              <a:cxn ang="0">
                <a:pos x="connsiteX45342" y="connsiteY45342"/>
              </a:cxn>
              <a:cxn ang="0">
                <a:pos x="connsiteX45343" y="connsiteY45343"/>
              </a:cxn>
              <a:cxn ang="0">
                <a:pos x="connsiteX45344" y="connsiteY45344"/>
              </a:cxn>
              <a:cxn ang="0">
                <a:pos x="connsiteX45345" y="connsiteY45345"/>
              </a:cxn>
              <a:cxn ang="0">
                <a:pos x="connsiteX45346" y="connsiteY45346"/>
              </a:cxn>
              <a:cxn ang="0">
                <a:pos x="connsiteX45347" y="connsiteY45347"/>
              </a:cxn>
              <a:cxn ang="0">
                <a:pos x="connsiteX45348" y="connsiteY45348"/>
              </a:cxn>
              <a:cxn ang="0">
                <a:pos x="connsiteX45349" y="connsiteY45349"/>
              </a:cxn>
              <a:cxn ang="0">
                <a:pos x="connsiteX45350" y="connsiteY45350"/>
              </a:cxn>
              <a:cxn ang="0">
                <a:pos x="connsiteX45351" y="connsiteY45351"/>
              </a:cxn>
              <a:cxn ang="0">
                <a:pos x="connsiteX45352" y="connsiteY45352"/>
              </a:cxn>
              <a:cxn ang="0">
                <a:pos x="connsiteX45353" y="connsiteY45353"/>
              </a:cxn>
              <a:cxn ang="0">
                <a:pos x="connsiteX45354" y="connsiteY45354"/>
              </a:cxn>
              <a:cxn ang="0">
                <a:pos x="connsiteX45355" y="connsiteY45355"/>
              </a:cxn>
              <a:cxn ang="0">
                <a:pos x="connsiteX45356" y="connsiteY45356"/>
              </a:cxn>
              <a:cxn ang="0">
                <a:pos x="connsiteX45357" y="connsiteY45357"/>
              </a:cxn>
              <a:cxn ang="0">
                <a:pos x="connsiteX45358" y="connsiteY45358"/>
              </a:cxn>
              <a:cxn ang="0">
                <a:pos x="connsiteX45359" y="connsiteY45359"/>
              </a:cxn>
              <a:cxn ang="0">
                <a:pos x="connsiteX45360" y="connsiteY45360"/>
              </a:cxn>
              <a:cxn ang="0">
                <a:pos x="connsiteX45361" y="connsiteY45361"/>
              </a:cxn>
              <a:cxn ang="0">
                <a:pos x="connsiteX45362" y="connsiteY45362"/>
              </a:cxn>
              <a:cxn ang="0">
                <a:pos x="connsiteX45363" y="connsiteY45363"/>
              </a:cxn>
              <a:cxn ang="0">
                <a:pos x="connsiteX45364" y="connsiteY45364"/>
              </a:cxn>
              <a:cxn ang="0">
                <a:pos x="connsiteX45365" y="connsiteY45365"/>
              </a:cxn>
              <a:cxn ang="0">
                <a:pos x="connsiteX45366" y="connsiteY45366"/>
              </a:cxn>
              <a:cxn ang="0">
                <a:pos x="connsiteX45367" y="connsiteY45367"/>
              </a:cxn>
              <a:cxn ang="0">
                <a:pos x="connsiteX45368" y="connsiteY45368"/>
              </a:cxn>
              <a:cxn ang="0">
                <a:pos x="connsiteX45369" y="connsiteY45369"/>
              </a:cxn>
              <a:cxn ang="0">
                <a:pos x="connsiteX45370" y="connsiteY45370"/>
              </a:cxn>
              <a:cxn ang="0">
                <a:pos x="connsiteX45371" y="connsiteY45371"/>
              </a:cxn>
              <a:cxn ang="0">
                <a:pos x="connsiteX45372" y="connsiteY45372"/>
              </a:cxn>
              <a:cxn ang="0">
                <a:pos x="connsiteX45373" y="connsiteY45373"/>
              </a:cxn>
              <a:cxn ang="0">
                <a:pos x="connsiteX45374" y="connsiteY45374"/>
              </a:cxn>
              <a:cxn ang="0">
                <a:pos x="connsiteX45375" y="connsiteY45375"/>
              </a:cxn>
              <a:cxn ang="0">
                <a:pos x="connsiteX45376" y="connsiteY45376"/>
              </a:cxn>
              <a:cxn ang="0">
                <a:pos x="connsiteX45377" y="connsiteY45377"/>
              </a:cxn>
              <a:cxn ang="0">
                <a:pos x="connsiteX45378" y="connsiteY45378"/>
              </a:cxn>
              <a:cxn ang="0">
                <a:pos x="connsiteX45379" y="connsiteY45379"/>
              </a:cxn>
              <a:cxn ang="0">
                <a:pos x="connsiteX45380" y="connsiteY45380"/>
              </a:cxn>
              <a:cxn ang="0">
                <a:pos x="connsiteX45381" y="connsiteY45381"/>
              </a:cxn>
              <a:cxn ang="0">
                <a:pos x="connsiteX45382" y="connsiteY45382"/>
              </a:cxn>
              <a:cxn ang="0">
                <a:pos x="connsiteX45383" y="connsiteY45383"/>
              </a:cxn>
              <a:cxn ang="0">
                <a:pos x="connsiteX45384" y="connsiteY45384"/>
              </a:cxn>
              <a:cxn ang="0">
                <a:pos x="connsiteX45385" y="connsiteY45385"/>
              </a:cxn>
              <a:cxn ang="0">
                <a:pos x="connsiteX45386" y="connsiteY45386"/>
              </a:cxn>
              <a:cxn ang="0">
                <a:pos x="connsiteX45387" y="connsiteY45387"/>
              </a:cxn>
              <a:cxn ang="0">
                <a:pos x="connsiteX45388" y="connsiteY45388"/>
              </a:cxn>
              <a:cxn ang="0">
                <a:pos x="connsiteX45389" y="connsiteY45389"/>
              </a:cxn>
              <a:cxn ang="0">
                <a:pos x="connsiteX45390" y="connsiteY45390"/>
              </a:cxn>
              <a:cxn ang="0">
                <a:pos x="connsiteX45391" y="connsiteY45391"/>
              </a:cxn>
              <a:cxn ang="0">
                <a:pos x="connsiteX45392" y="connsiteY45392"/>
              </a:cxn>
              <a:cxn ang="0">
                <a:pos x="connsiteX45393" y="connsiteY45393"/>
              </a:cxn>
              <a:cxn ang="0">
                <a:pos x="connsiteX45394" y="connsiteY45394"/>
              </a:cxn>
              <a:cxn ang="0">
                <a:pos x="connsiteX45395" y="connsiteY45395"/>
              </a:cxn>
              <a:cxn ang="0">
                <a:pos x="connsiteX45396" y="connsiteY45396"/>
              </a:cxn>
              <a:cxn ang="0">
                <a:pos x="connsiteX45397" y="connsiteY45397"/>
              </a:cxn>
              <a:cxn ang="0">
                <a:pos x="connsiteX45398" y="connsiteY45398"/>
              </a:cxn>
              <a:cxn ang="0">
                <a:pos x="connsiteX45399" y="connsiteY45399"/>
              </a:cxn>
              <a:cxn ang="0">
                <a:pos x="connsiteX45400" y="connsiteY45400"/>
              </a:cxn>
              <a:cxn ang="0">
                <a:pos x="connsiteX45401" y="connsiteY45401"/>
              </a:cxn>
              <a:cxn ang="0">
                <a:pos x="connsiteX45402" y="connsiteY45402"/>
              </a:cxn>
              <a:cxn ang="0">
                <a:pos x="connsiteX45403" y="connsiteY45403"/>
              </a:cxn>
              <a:cxn ang="0">
                <a:pos x="connsiteX45404" y="connsiteY45404"/>
              </a:cxn>
              <a:cxn ang="0">
                <a:pos x="connsiteX45405" y="connsiteY45405"/>
              </a:cxn>
              <a:cxn ang="0">
                <a:pos x="connsiteX45406" y="connsiteY45406"/>
              </a:cxn>
              <a:cxn ang="0">
                <a:pos x="connsiteX45407" y="connsiteY45407"/>
              </a:cxn>
              <a:cxn ang="0">
                <a:pos x="connsiteX45408" y="connsiteY45408"/>
              </a:cxn>
              <a:cxn ang="0">
                <a:pos x="connsiteX45409" y="connsiteY45409"/>
              </a:cxn>
              <a:cxn ang="0">
                <a:pos x="connsiteX45410" y="connsiteY45410"/>
              </a:cxn>
              <a:cxn ang="0">
                <a:pos x="connsiteX45411" y="connsiteY45411"/>
              </a:cxn>
              <a:cxn ang="0">
                <a:pos x="connsiteX45412" y="connsiteY45412"/>
              </a:cxn>
              <a:cxn ang="0">
                <a:pos x="connsiteX45413" y="connsiteY45413"/>
              </a:cxn>
              <a:cxn ang="0">
                <a:pos x="connsiteX45414" y="connsiteY45414"/>
              </a:cxn>
              <a:cxn ang="0">
                <a:pos x="connsiteX45415" y="connsiteY45415"/>
              </a:cxn>
              <a:cxn ang="0">
                <a:pos x="connsiteX45416" y="connsiteY45416"/>
              </a:cxn>
              <a:cxn ang="0">
                <a:pos x="connsiteX45417" y="connsiteY45417"/>
              </a:cxn>
              <a:cxn ang="0">
                <a:pos x="connsiteX45418" y="connsiteY45418"/>
              </a:cxn>
              <a:cxn ang="0">
                <a:pos x="connsiteX45419" y="connsiteY45419"/>
              </a:cxn>
              <a:cxn ang="0">
                <a:pos x="connsiteX45420" y="connsiteY45420"/>
              </a:cxn>
              <a:cxn ang="0">
                <a:pos x="connsiteX45421" y="connsiteY45421"/>
              </a:cxn>
              <a:cxn ang="0">
                <a:pos x="connsiteX45422" y="connsiteY45422"/>
              </a:cxn>
              <a:cxn ang="0">
                <a:pos x="connsiteX45423" y="connsiteY45423"/>
              </a:cxn>
              <a:cxn ang="0">
                <a:pos x="connsiteX45424" y="connsiteY45424"/>
              </a:cxn>
              <a:cxn ang="0">
                <a:pos x="connsiteX45425" y="connsiteY45425"/>
              </a:cxn>
              <a:cxn ang="0">
                <a:pos x="connsiteX45426" y="connsiteY45426"/>
              </a:cxn>
              <a:cxn ang="0">
                <a:pos x="connsiteX45427" y="connsiteY45427"/>
              </a:cxn>
              <a:cxn ang="0">
                <a:pos x="connsiteX45428" y="connsiteY45428"/>
              </a:cxn>
              <a:cxn ang="0">
                <a:pos x="connsiteX45429" y="connsiteY45429"/>
              </a:cxn>
              <a:cxn ang="0">
                <a:pos x="connsiteX45430" y="connsiteY45430"/>
              </a:cxn>
              <a:cxn ang="0">
                <a:pos x="connsiteX45431" y="connsiteY45431"/>
              </a:cxn>
              <a:cxn ang="0">
                <a:pos x="connsiteX45432" y="connsiteY45432"/>
              </a:cxn>
              <a:cxn ang="0">
                <a:pos x="connsiteX45433" y="connsiteY45433"/>
              </a:cxn>
              <a:cxn ang="0">
                <a:pos x="connsiteX45434" y="connsiteY45434"/>
              </a:cxn>
              <a:cxn ang="0">
                <a:pos x="connsiteX45435" y="connsiteY45435"/>
              </a:cxn>
              <a:cxn ang="0">
                <a:pos x="connsiteX45436" y="connsiteY45436"/>
              </a:cxn>
              <a:cxn ang="0">
                <a:pos x="connsiteX45437" y="connsiteY45437"/>
              </a:cxn>
              <a:cxn ang="0">
                <a:pos x="connsiteX45438" y="connsiteY45438"/>
              </a:cxn>
              <a:cxn ang="0">
                <a:pos x="connsiteX45439" y="connsiteY45439"/>
              </a:cxn>
              <a:cxn ang="0">
                <a:pos x="connsiteX45440" y="connsiteY45440"/>
              </a:cxn>
              <a:cxn ang="0">
                <a:pos x="connsiteX45441" y="connsiteY45441"/>
              </a:cxn>
              <a:cxn ang="0">
                <a:pos x="connsiteX45442" y="connsiteY45442"/>
              </a:cxn>
              <a:cxn ang="0">
                <a:pos x="connsiteX45443" y="connsiteY45443"/>
              </a:cxn>
              <a:cxn ang="0">
                <a:pos x="connsiteX45444" y="connsiteY45444"/>
              </a:cxn>
              <a:cxn ang="0">
                <a:pos x="connsiteX45445" y="connsiteY45445"/>
              </a:cxn>
              <a:cxn ang="0">
                <a:pos x="connsiteX45446" y="connsiteY45446"/>
              </a:cxn>
              <a:cxn ang="0">
                <a:pos x="connsiteX45447" y="connsiteY45447"/>
              </a:cxn>
              <a:cxn ang="0">
                <a:pos x="connsiteX45448" y="connsiteY45448"/>
              </a:cxn>
              <a:cxn ang="0">
                <a:pos x="connsiteX45449" y="connsiteY45449"/>
              </a:cxn>
              <a:cxn ang="0">
                <a:pos x="connsiteX45450" y="connsiteY45450"/>
              </a:cxn>
              <a:cxn ang="0">
                <a:pos x="connsiteX45451" y="connsiteY45451"/>
              </a:cxn>
              <a:cxn ang="0">
                <a:pos x="connsiteX45452" y="connsiteY45452"/>
              </a:cxn>
              <a:cxn ang="0">
                <a:pos x="connsiteX45453" y="connsiteY45453"/>
              </a:cxn>
              <a:cxn ang="0">
                <a:pos x="connsiteX45454" y="connsiteY45454"/>
              </a:cxn>
              <a:cxn ang="0">
                <a:pos x="connsiteX45455" y="connsiteY45455"/>
              </a:cxn>
              <a:cxn ang="0">
                <a:pos x="connsiteX45456" y="connsiteY45456"/>
              </a:cxn>
              <a:cxn ang="0">
                <a:pos x="connsiteX45457" y="connsiteY45457"/>
              </a:cxn>
              <a:cxn ang="0">
                <a:pos x="connsiteX45458" y="connsiteY45458"/>
              </a:cxn>
              <a:cxn ang="0">
                <a:pos x="connsiteX45459" y="connsiteY45459"/>
              </a:cxn>
              <a:cxn ang="0">
                <a:pos x="connsiteX45460" y="connsiteY45460"/>
              </a:cxn>
              <a:cxn ang="0">
                <a:pos x="connsiteX45461" y="connsiteY45461"/>
              </a:cxn>
              <a:cxn ang="0">
                <a:pos x="connsiteX45462" y="connsiteY45462"/>
              </a:cxn>
              <a:cxn ang="0">
                <a:pos x="connsiteX45463" y="connsiteY45463"/>
              </a:cxn>
              <a:cxn ang="0">
                <a:pos x="connsiteX45464" y="connsiteY45464"/>
              </a:cxn>
              <a:cxn ang="0">
                <a:pos x="connsiteX45465" y="connsiteY45465"/>
              </a:cxn>
              <a:cxn ang="0">
                <a:pos x="connsiteX45466" y="connsiteY45466"/>
              </a:cxn>
              <a:cxn ang="0">
                <a:pos x="connsiteX45467" y="connsiteY45467"/>
              </a:cxn>
              <a:cxn ang="0">
                <a:pos x="connsiteX45468" y="connsiteY45468"/>
              </a:cxn>
              <a:cxn ang="0">
                <a:pos x="connsiteX45469" y="connsiteY45469"/>
              </a:cxn>
              <a:cxn ang="0">
                <a:pos x="connsiteX45470" y="connsiteY45470"/>
              </a:cxn>
              <a:cxn ang="0">
                <a:pos x="connsiteX45471" y="connsiteY45471"/>
              </a:cxn>
              <a:cxn ang="0">
                <a:pos x="connsiteX45472" y="connsiteY45472"/>
              </a:cxn>
              <a:cxn ang="0">
                <a:pos x="connsiteX45473" y="connsiteY45473"/>
              </a:cxn>
              <a:cxn ang="0">
                <a:pos x="connsiteX45474" y="connsiteY45474"/>
              </a:cxn>
              <a:cxn ang="0">
                <a:pos x="connsiteX45475" y="connsiteY45475"/>
              </a:cxn>
              <a:cxn ang="0">
                <a:pos x="connsiteX45476" y="connsiteY45476"/>
              </a:cxn>
              <a:cxn ang="0">
                <a:pos x="connsiteX45477" y="connsiteY45477"/>
              </a:cxn>
              <a:cxn ang="0">
                <a:pos x="connsiteX45478" y="connsiteY45478"/>
              </a:cxn>
              <a:cxn ang="0">
                <a:pos x="connsiteX45479" y="connsiteY45479"/>
              </a:cxn>
              <a:cxn ang="0">
                <a:pos x="connsiteX45480" y="connsiteY45480"/>
              </a:cxn>
              <a:cxn ang="0">
                <a:pos x="connsiteX45481" y="connsiteY45481"/>
              </a:cxn>
              <a:cxn ang="0">
                <a:pos x="connsiteX45482" y="connsiteY45482"/>
              </a:cxn>
              <a:cxn ang="0">
                <a:pos x="connsiteX45483" y="connsiteY45483"/>
              </a:cxn>
              <a:cxn ang="0">
                <a:pos x="connsiteX45484" y="connsiteY45484"/>
              </a:cxn>
              <a:cxn ang="0">
                <a:pos x="connsiteX45485" y="connsiteY45485"/>
              </a:cxn>
              <a:cxn ang="0">
                <a:pos x="connsiteX45486" y="connsiteY45486"/>
              </a:cxn>
              <a:cxn ang="0">
                <a:pos x="connsiteX45487" y="connsiteY45487"/>
              </a:cxn>
              <a:cxn ang="0">
                <a:pos x="connsiteX45488" y="connsiteY45488"/>
              </a:cxn>
              <a:cxn ang="0">
                <a:pos x="connsiteX45489" y="connsiteY45489"/>
              </a:cxn>
              <a:cxn ang="0">
                <a:pos x="connsiteX45490" y="connsiteY45490"/>
              </a:cxn>
              <a:cxn ang="0">
                <a:pos x="connsiteX45491" y="connsiteY45491"/>
              </a:cxn>
              <a:cxn ang="0">
                <a:pos x="connsiteX45492" y="connsiteY45492"/>
              </a:cxn>
              <a:cxn ang="0">
                <a:pos x="connsiteX45493" y="connsiteY45493"/>
              </a:cxn>
              <a:cxn ang="0">
                <a:pos x="connsiteX45494" y="connsiteY45494"/>
              </a:cxn>
              <a:cxn ang="0">
                <a:pos x="connsiteX45495" y="connsiteY45495"/>
              </a:cxn>
              <a:cxn ang="0">
                <a:pos x="connsiteX45496" y="connsiteY45496"/>
              </a:cxn>
              <a:cxn ang="0">
                <a:pos x="connsiteX45497" y="connsiteY45497"/>
              </a:cxn>
              <a:cxn ang="0">
                <a:pos x="connsiteX45498" y="connsiteY45498"/>
              </a:cxn>
              <a:cxn ang="0">
                <a:pos x="connsiteX45499" y="connsiteY45499"/>
              </a:cxn>
              <a:cxn ang="0">
                <a:pos x="connsiteX45500" y="connsiteY45500"/>
              </a:cxn>
              <a:cxn ang="0">
                <a:pos x="connsiteX45501" y="connsiteY45501"/>
              </a:cxn>
              <a:cxn ang="0">
                <a:pos x="connsiteX45502" y="connsiteY45502"/>
              </a:cxn>
              <a:cxn ang="0">
                <a:pos x="connsiteX45503" y="connsiteY45503"/>
              </a:cxn>
              <a:cxn ang="0">
                <a:pos x="connsiteX45504" y="connsiteY45504"/>
              </a:cxn>
              <a:cxn ang="0">
                <a:pos x="connsiteX45505" y="connsiteY45505"/>
              </a:cxn>
              <a:cxn ang="0">
                <a:pos x="connsiteX45506" y="connsiteY45506"/>
              </a:cxn>
              <a:cxn ang="0">
                <a:pos x="connsiteX45507" y="connsiteY45507"/>
              </a:cxn>
              <a:cxn ang="0">
                <a:pos x="connsiteX45508" y="connsiteY45508"/>
              </a:cxn>
              <a:cxn ang="0">
                <a:pos x="connsiteX45509" y="connsiteY45509"/>
              </a:cxn>
              <a:cxn ang="0">
                <a:pos x="connsiteX45510" y="connsiteY45510"/>
              </a:cxn>
              <a:cxn ang="0">
                <a:pos x="connsiteX45511" y="connsiteY45511"/>
              </a:cxn>
              <a:cxn ang="0">
                <a:pos x="connsiteX45512" y="connsiteY45512"/>
              </a:cxn>
              <a:cxn ang="0">
                <a:pos x="connsiteX45513" y="connsiteY45513"/>
              </a:cxn>
              <a:cxn ang="0">
                <a:pos x="connsiteX45514" y="connsiteY45514"/>
              </a:cxn>
              <a:cxn ang="0">
                <a:pos x="connsiteX45515" y="connsiteY45515"/>
              </a:cxn>
              <a:cxn ang="0">
                <a:pos x="connsiteX45516" y="connsiteY45516"/>
              </a:cxn>
              <a:cxn ang="0">
                <a:pos x="connsiteX45517" y="connsiteY45517"/>
              </a:cxn>
              <a:cxn ang="0">
                <a:pos x="connsiteX45518" y="connsiteY45518"/>
              </a:cxn>
              <a:cxn ang="0">
                <a:pos x="connsiteX45519" y="connsiteY45519"/>
              </a:cxn>
              <a:cxn ang="0">
                <a:pos x="connsiteX45520" y="connsiteY45520"/>
              </a:cxn>
              <a:cxn ang="0">
                <a:pos x="connsiteX45521" y="connsiteY45521"/>
              </a:cxn>
              <a:cxn ang="0">
                <a:pos x="connsiteX45522" y="connsiteY45522"/>
              </a:cxn>
              <a:cxn ang="0">
                <a:pos x="connsiteX45523" y="connsiteY45523"/>
              </a:cxn>
              <a:cxn ang="0">
                <a:pos x="connsiteX45524" y="connsiteY45524"/>
              </a:cxn>
              <a:cxn ang="0">
                <a:pos x="connsiteX45525" y="connsiteY45525"/>
              </a:cxn>
              <a:cxn ang="0">
                <a:pos x="connsiteX45526" y="connsiteY45526"/>
              </a:cxn>
              <a:cxn ang="0">
                <a:pos x="connsiteX45527" y="connsiteY45527"/>
              </a:cxn>
              <a:cxn ang="0">
                <a:pos x="connsiteX45528" y="connsiteY45528"/>
              </a:cxn>
              <a:cxn ang="0">
                <a:pos x="connsiteX45529" y="connsiteY45529"/>
              </a:cxn>
              <a:cxn ang="0">
                <a:pos x="connsiteX45530" y="connsiteY45530"/>
              </a:cxn>
              <a:cxn ang="0">
                <a:pos x="connsiteX45531" y="connsiteY45531"/>
              </a:cxn>
              <a:cxn ang="0">
                <a:pos x="connsiteX45532" y="connsiteY45532"/>
              </a:cxn>
              <a:cxn ang="0">
                <a:pos x="connsiteX45533" y="connsiteY45533"/>
              </a:cxn>
              <a:cxn ang="0">
                <a:pos x="connsiteX45534" y="connsiteY45534"/>
              </a:cxn>
              <a:cxn ang="0">
                <a:pos x="connsiteX45535" y="connsiteY45535"/>
              </a:cxn>
              <a:cxn ang="0">
                <a:pos x="connsiteX45536" y="connsiteY45536"/>
              </a:cxn>
              <a:cxn ang="0">
                <a:pos x="connsiteX45537" y="connsiteY45537"/>
              </a:cxn>
              <a:cxn ang="0">
                <a:pos x="connsiteX45538" y="connsiteY45538"/>
              </a:cxn>
              <a:cxn ang="0">
                <a:pos x="connsiteX45539" y="connsiteY45539"/>
              </a:cxn>
              <a:cxn ang="0">
                <a:pos x="connsiteX45540" y="connsiteY45540"/>
              </a:cxn>
              <a:cxn ang="0">
                <a:pos x="connsiteX45541" y="connsiteY45541"/>
              </a:cxn>
              <a:cxn ang="0">
                <a:pos x="connsiteX45542" y="connsiteY45542"/>
              </a:cxn>
              <a:cxn ang="0">
                <a:pos x="connsiteX45543" y="connsiteY45543"/>
              </a:cxn>
              <a:cxn ang="0">
                <a:pos x="connsiteX45544" y="connsiteY45544"/>
              </a:cxn>
              <a:cxn ang="0">
                <a:pos x="connsiteX45545" y="connsiteY45545"/>
              </a:cxn>
              <a:cxn ang="0">
                <a:pos x="connsiteX45546" y="connsiteY45546"/>
              </a:cxn>
              <a:cxn ang="0">
                <a:pos x="connsiteX45547" y="connsiteY45547"/>
              </a:cxn>
              <a:cxn ang="0">
                <a:pos x="connsiteX45548" y="connsiteY45548"/>
              </a:cxn>
              <a:cxn ang="0">
                <a:pos x="connsiteX45549" y="connsiteY45549"/>
              </a:cxn>
              <a:cxn ang="0">
                <a:pos x="connsiteX45550" y="connsiteY45550"/>
              </a:cxn>
              <a:cxn ang="0">
                <a:pos x="connsiteX45551" y="connsiteY45551"/>
              </a:cxn>
              <a:cxn ang="0">
                <a:pos x="connsiteX45552" y="connsiteY45552"/>
              </a:cxn>
              <a:cxn ang="0">
                <a:pos x="connsiteX45553" y="connsiteY45553"/>
              </a:cxn>
              <a:cxn ang="0">
                <a:pos x="connsiteX45554" y="connsiteY45554"/>
              </a:cxn>
              <a:cxn ang="0">
                <a:pos x="connsiteX45555" y="connsiteY45555"/>
              </a:cxn>
              <a:cxn ang="0">
                <a:pos x="connsiteX45556" y="connsiteY45556"/>
              </a:cxn>
              <a:cxn ang="0">
                <a:pos x="connsiteX45557" y="connsiteY45557"/>
              </a:cxn>
              <a:cxn ang="0">
                <a:pos x="connsiteX45558" y="connsiteY45558"/>
              </a:cxn>
              <a:cxn ang="0">
                <a:pos x="connsiteX45559" y="connsiteY45559"/>
              </a:cxn>
              <a:cxn ang="0">
                <a:pos x="connsiteX45560" y="connsiteY45560"/>
              </a:cxn>
              <a:cxn ang="0">
                <a:pos x="connsiteX45561" y="connsiteY45561"/>
              </a:cxn>
              <a:cxn ang="0">
                <a:pos x="connsiteX45562" y="connsiteY45562"/>
              </a:cxn>
              <a:cxn ang="0">
                <a:pos x="connsiteX45563" y="connsiteY45563"/>
              </a:cxn>
              <a:cxn ang="0">
                <a:pos x="connsiteX45564" y="connsiteY45564"/>
              </a:cxn>
              <a:cxn ang="0">
                <a:pos x="connsiteX45565" y="connsiteY45565"/>
              </a:cxn>
              <a:cxn ang="0">
                <a:pos x="connsiteX45566" y="connsiteY45566"/>
              </a:cxn>
              <a:cxn ang="0">
                <a:pos x="connsiteX45567" y="connsiteY45567"/>
              </a:cxn>
              <a:cxn ang="0">
                <a:pos x="connsiteX45568" y="connsiteY45568"/>
              </a:cxn>
              <a:cxn ang="0">
                <a:pos x="connsiteX45569" y="connsiteY45569"/>
              </a:cxn>
              <a:cxn ang="0">
                <a:pos x="connsiteX45570" y="connsiteY45570"/>
              </a:cxn>
              <a:cxn ang="0">
                <a:pos x="connsiteX45571" y="connsiteY45571"/>
              </a:cxn>
              <a:cxn ang="0">
                <a:pos x="connsiteX45572" y="connsiteY45572"/>
              </a:cxn>
              <a:cxn ang="0">
                <a:pos x="connsiteX45573" y="connsiteY45573"/>
              </a:cxn>
              <a:cxn ang="0">
                <a:pos x="connsiteX45574" y="connsiteY45574"/>
              </a:cxn>
              <a:cxn ang="0">
                <a:pos x="connsiteX45575" y="connsiteY45575"/>
              </a:cxn>
              <a:cxn ang="0">
                <a:pos x="connsiteX45576" y="connsiteY45576"/>
              </a:cxn>
              <a:cxn ang="0">
                <a:pos x="connsiteX45577" y="connsiteY45577"/>
              </a:cxn>
              <a:cxn ang="0">
                <a:pos x="connsiteX45578" y="connsiteY45578"/>
              </a:cxn>
              <a:cxn ang="0">
                <a:pos x="connsiteX45579" y="connsiteY45579"/>
              </a:cxn>
              <a:cxn ang="0">
                <a:pos x="connsiteX45580" y="connsiteY45580"/>
              </a:cxn>
              <a:cxn ang="0">
                <a:pos x="connsiteX45581" y="connsiteY45581"/>
              </a:cxn>
              <a:cxn ang="0">
                <a:pos x="connsiteX45582" y="connsiteY45582"/>
              </a:cxn>
              <a:cxn ang="0">
                <a:pos x="connsiteX45583" y="connsiteY45583"/>
              </a:cxn>
              <a:cxn ang="0">
                <a:pos x="connsiteX45584" y="connsiteY45584"/>
              </a:cxn>
              <a:cxn ang="0">
                <a:pos x="connsiteX45585" y="connsiteY45585"/>
              </a:cxn>
              <a:cxn ang="0">
                <a:pos x="connsiteX45586" y="connsiteY45586"/>
              </a:cxn>
              <a:cxn ang="0">
                <a:pos x="connsiteX45587" y="connsiteY45587"/>
              </a:cxn>
              <a:cxn ang="0">
                <a:pos x="connsiteX45588" y="connsiteY45588"/>
              </a:cxn>
              <a:cxn ang="0">
                <a:pos x="connsiteX45589" y="connsiteY45589"/>
              </a:cxn>
              <a:cxn ang="0">
                <a:pos x="connsiteX45590" y="connsiteY45590"/>
              </a:cxn>
              <a:cxn ang="0">
                <a:pos x="connsiteX45591" y="connsiteY45591"/>
              </a:cxn>
              <a:cxn ang="0">
                <a:pos x="connsiteX45592" y="connsiteY45592"/>
              </a:cxn>
              <a:cxn ang="0">
                <a:pos x="connsiteX45593" y="connsiteY45593"/>
              </a:cxn>
              <a:cxn ang="0">
                <a:pos x="connsiteX45594" y="connsiteY45594"/>
              </a:cxn>
              <a:cxn ang="0">
                <a:pos x="connsiteX45595" y="connsiteY45595"/>
              </a:cxn>
              <a:cxn ang="0">
                <a:pos x="connsiteX45596" y="connsiteY45596"/>
              </a:cxn>
              <a:cxn ang="0">
                <a:pos x="connsiteX45597" y="connsiteY45597"/>
              </a:cxn>
              <a:cxn ang="0">
                <a:pos x="connsiteX45598" y="connsiteY45598"/>
              </a:cxn>
              <a:cxn ang="0">
                <a:pos x="connsiteX45599" y="connsiteY45599"/>
              </a:cxn>
              <a:cxn ang="0">
                <a:pos x="connsiteX45600" y="connsiteY45600"/>
              </a:cxn>
              <a:cxn ang="0">
                <a:pos x="connsiteX45601" y="connsiteY45601"/>
              </a:cxn>
              <a:cxn ang="0">
                <a:pos x="connsiteX45602" y="connsiteY45602"/>
              </a:cxn>
              <a:cxn ang="0">
                <a:pos x="connsiteX45603" y="connsiteY45603"/>
              </a:cxn>
              <a:cxn ang="0">
                <a:pos x="connsiteX45604" y="connsiteY45604"/>
              </a:cxn>
              <a:cxn ang="0">
                <a:pos x="connsiteX45605" y="connsiteY45605"/>
              </a:cxn>
              <a:cxn ang="0">
                <a:pos x="connsiteX45606" y="connsiteY45606"/>
              </a:cxn>
              <a:cxn ang="0">
                <a:pos x="connsiteX45607" y="connsiteY45607"/>
              </a:cxn>
              <a:cxn ang="0">
                <a:pos x="connsiteX45608" y="connsiteY45608"/>
              </a:cxn>
              <a:cxn ang="0">
                <a:pos x="connsiteX45609" y="connsiteY45609"/>
              </a:cxn>
              <a:cxn ang="0">
                <a:pos x="connsiteX45610" y="connsiteY45610"/>
              </a:cxn>
              <a:cxn ang="0">
                <a:pos x="connsiteX45611" y="connsiteY45611"/>
              </a:cxn>
              <a:cxn ang="0">
                <a:pos x="connsiteX45612" y="connsiteY45612"/>
              </a:cxn>
              <a:cxn ang="0">
                <a:pos x="connsiteX45613" y="connsiteY45613"/>
              </a:cxn>
              <a:cxn ang="0">
                <a:pos x="connsiteX45614" y="connsiteY45614"/>
              </a:cxn>
              <a:cxn ang="0">
                <a:pos x="connsiteX45615" y="connsiteY45615"/>
              </a:cxn>
              <a:cxn ang="0">
                <a:pos x="connsiteX45616" y="connsiteY45616"/>
              </a:cxn>
              <a:cxn ang="0">
                <a:pos x="connsiteX45617" y="connsiteY45617"/>
              </a:cxn>
              <a:cxn ang="0">
                <a:pos x="connsiteX45618" y="connsiteY45618"/>
              </a:cxn>
              <a:cxn ang="0">
                <a:pos x="connsiteX45619" y="connsiteY45619"/>
              </a:cxn>
              <a:cxn ang="0">
                <a:pos x="connsiteX45620" y="connsiteY45620"/>
              </a:cxn>
              <a:cxn ang="0">
                <a:pos x="connsiteX45621" y="connsiteY45621"/>
              </a:cxn>
              <a:cxn ang="0">
                <a:pos x="connsiteX45622" y="connsiteY45622"/>
              </a:cxn>
              <a:cxn ang="0">
                <a:pos x="connsiteX45623" y="connsiteY45623"/>
              </a:cxn>
              <a:cxn ang="0">
                <a:pos x="connsiteX45624" y="connsiteY45624"/>
              </a:cxn>
              <a:cxn ang="0">
                <a:pos x="connsiteX45625" y="connsiteY45625"/>
              </a:cxn>
              <a:cxn ang="0">
                <a:pos x="connsiteX45626" y="connsiteY45626"/>
              </a:cxn>
              <a:cxn ang="0">
                <a:pos x="connsiteX45627" y="connsiteY45627"/>
              </a:cxn>
              <a:cxn ang="0">
                <a:pos x="connsiteX45628" y="connsiteY45628"/>
              </a:cxn>
              <a:cxn ang="0">
                <a:pos x="connsiteX45629" y="connsiteY45629"/>
              </a:cxn>
              <a:cxn ang="0">
                <a:pos x="connsiteX45630" y="connsiteY45630"/>
              </a:cxn>
              <a:cxn ang="0">
                <a:pos x="connsiteX45631" y="connsiteY45631"/>
              </a:cxn>
              <a:cxn ang="0">
                <a:pos x="connsiteX45632" y="connsiteY45632"/>
              </a:cxn>
              <a:cxn ang="0">
                <a:pos x="connsiteX45633" y="connsiteY45633"/>
              </a:cxn>
              <a:cxn ang="0">
                <a:pos x="connsiteX45634" y="connsiteY45634"/>
              </a:cxn>
              <a:cxn ang="0">
                <a:pos x="connsiteX45635" y="connsiteY45635"/>
              </a:cxn>
              <a:cxn ang="0">
                <a:pos x="connsiteX45636" y="connsiteY45636"/>
              </a:cxn>
              <a:cxn ang="0">
                <a:pos x="connsiteX45637" y="connsiteY45637"/>
              </a:cxn>
              <a:cxn ang="0">
                <a:pos x="connsiteX45638" y="connsiteY45638"/>
              </a:cxn>
              <a:cxn ang="0">
                <a:pos x="connsiteX45639" y="connsiteY45639"/>
              </a:cxn>
              <a:cxn ang="0">
                <a:pos x="connsiteX45640" y="connsiteY45640"/>
              </a:cxn>
              <a:cxn ang="0">
                <a:pos x="connsiteX45641" y="connsiteY45641"/>
              </a:cxn>
              <a:cxn ang="0">
                <a:pos x="connsiteX45642" y="connsiteY45642"/>
              </a:cxn>
              <a:cxn ang="0">
                <a:pos x="connsiteX45643" y="connsiteY45643"/>
              </a:cxn>
              <a:cxn ang="0">
                <a:pos x="connsiteX45644" y="connsiteY45644"/>
              </a:cxn>
              <a:cxn ang="0">
                <a:pos x="connsiteX45645" y="connsiteY45645"/>
              </a:cxn>
              <a:cxn ang="0">
                <a:pos x="connsiteX45646" y="connsiteY45646"/>
              </a:cxn>
              <a:cxn ang="0">
                <a:pos x="connsiteX45647" y="connsiteY45647"/>
              </a:cxn>
              <a:cxn ang="0">
                <a:pos x="connsiteX45648" y="connsiteY45648"/>
              </a:cxn>
              <a:cxn ang="0">
                <a:pos x="connsiteX45649" y="connsiteY45649"/>
              </a:cxn>
              <a:cxn ang="0">
                <a:pos x="connsiteX45650" y="connsiteY45650"/>
              </a:cxn>
              <a:cxn ang="0">
                <a:pos x="connsiteX45651" y="connsiteY45651"/>
              </a:cxn>
              <a:cxn ang="0">
                <a:pos x="connsiteX45652" y="connsiteY45652"/>
              </a:cxn>
              <a:cxn ang="0">
                <a:pos x="connsiteX45653" y="connsiteY45653"/>
              </a:cxn>
              <a:cxn ang="0">
                <a:pos x="connsiteX45654" y="connsiteY45654"/>
              </a:cxn>
              <a:cxn ang="0">
                <a:pos x="connsiteX45655" y="connsiteY45655"/>
              </a:cxn>
              <a:cxn ang="0">
                <a:pos x="connsiteX45656" y="connsiteY45656"/>
              </a:cxn>
              <a:cxn ang="0">
                <a:pos x="connsiteX45657" y="connsiteY45657"/>
              </a:cxn>
              <a:cxn ang="0">
                <a:pos x="connsiteX45658" y="connsiteY45658"/>
              </a:cxn>
              <a:cxn ang="0">
                <a:pos x="connsiteX45659" y="connsiteY45659"/>
              </a:cxn>
              <a:cxn ang="0">
                <a:pos x="connsiteX45660" y="connsiteY45660"/>
              </a:cxn>
              <a:cxn ang="0">
                <a:pos x="connsiteX45661" y="connsiteY45661"/>
              </a:cxn>
              <a:cxn ang="0">
                <a:pos x="connsiteX45662" y="connsiteY45662"/>
              </a:cxn>
              <a:cxn ang="0">
                <a:pos x="connsiteX45663" y="connsiteY45663"/>
              </a:cxn>
              <a:cxn ang="0">
                <a:pos x="connsiteX45664" y="connsiteY45664"/>
              </a:cxn>
              <a:cxn ang="0">
                <a:pos x="connsiteX45665" y="connsiteY45665"/>
              </a:cxn>
              <a:cxn ang="0">
                <a:pos x="connsiteX45666" y="connsiteY45666"/>
              </a:cxn>
              <a:cxn ang="0">
                <a:pos x="connsiteX45667" y="connsiteY45667"/>
              </a:cxn>
              <a:cxn ang="0">
                <a:pos x="connsiteX45668" y="connsiteY45668"/>
              </a:cxn>
              <a:cxn ang="0">
                <a:pos x="connsiteX45669" y="connsiteY45669"/>
              </a:cxn>
              <a:cxn ang="0">
                <a:pos x="connsiteX45670" y="connsiteY45670"/>
              </a:cxn>
              <a:cxn ang="0">
                <a:pos x="connsiteX45671" y="connsiteY45671"/>
              </a:cxn>
              <a:cxn ang="0">
                <a:pos x="connsiteX45672" y="connsiteY45672"/>
              </a:cxn>
              <a:cxn ang="0">
                <a:pos x="connsiteX45673" y="connsiteY45673"/>
              </a:cxn>
              <a:cxn ang="0">
                <a:pos x="connsiteX45674" y="connsiteY45674"/>
              </a:cxn>
              <a:cxn ang="0">
                <a:pos x="connsiteX45675" y="connsiteY45675"/>
              </a:cxn>
              <a:cxn ang="0">
                <a:pos x="connsiteX45676" y="connsiteY45676"/>
              </a:cxn>
              <a:cxn ang="0">
                <a:pos x="connsiteX45677" y="connsiteY45677"/>
              </a:cxn>
              <a:cxn ang="0">
                <a:pos x="connsiteX45678" y="connsiteY45678"/>
              </a:cxn>
              <a:cxn ang="0">
                <a:pos x="connsiteX45679" y="connsiteY45679"/>
              </a:cxn>
              <a:cxn ang="0">
                <a:pos x="connsiteX45680" y="connsiteY45680"/>
              </a:cxn>
              <a:cxn ang="0">
                <a:pos x="connsiteX45681" y="connsiteY45681"/>
              </a:cxn>
              <a:cxn ang="0">
                <a:pos x="connsiteX45682" y="connsiteY45682"/>
              </a:cxn>
              <a:cxn ang="0">
                <a:pos x="connsiteX45683" y="connsiteY45683"/>
              </a:cxn>
              <a:cxn ang="0">
                <a:pos x="connsiteX45684" y="connsiteY45684"/>
              </a:cxn>
              <a:cxn ang="0">
                <a:pos x="connsiteX45685" y="connsiteY45685"/>
              </a:cxn>
              <a:cxn ang="0">
                <a:pos x="connsiteX45686" y="connsiteY45686"/>
              </a:cxn>
              <a:cxn ang="0">
                <a:pos x="connsiteX45687" y="connsiteY45687"/>
              </a:cxn>
              <a:cxn ang="0">
                <a:pos x="connsiteX45688" y="connsiteY45688"/>
              </a:cxn>
              <a:cxn ang="0">
                <a:pos x="connsiteX45689" y="connsiteY45689"/>
              </a:cxn>
              <a:cxn ang="0">
                <a:pos x="connsiteX45690" y="connsiteY45690"/>
              </a:cxn>
              <a:cxn ang="0">
                <a:pos x="connsiteX45691" y="connsiteY45691"/>
              </a:cxn>
              <a:cxn ang="0">
                <a:pos x="connsiteX45692" y="connsiteY45692"/>
              </a:cxn>
              <a:cxn ang="0">
                <a:pos x="connsiteX45693" y="connsiteY45693"/>
              </a:cxn>
              <a:cxn ang="0">
                <a:pos x="connsiteX45694" y="connsiteY45694"/>
              </a:cxn>
              <a:cxn ang="0">
                <a:pos x="connsiteX45695" y="connsiteY45695"/>
              </a:cxn>
              <a:cxn ang="0">
                <a:pos x="connsiteX45696" y="connsiteY45696"/>
              </a:cxn>
              <a:cxn ang="0">
                <a:pos x="connsiteX45697" y="connsiteY45697"/>
              </a:cxn>
              <a:cxn ang="0">
                <a:pos x="connsiteX45698" y="connsiteY45698"/>
              </a:cxn>
              <a:cxn ang="0">
                <a:pos x="connsiteX45699" y="connsiteY45699"/>
              </a:cxn>
              <a:cxn ang="0">
                <a:pos x="connsiteX45700" y="connsiteY45700"/>
              </a:cxn>
              <a:cxn ang="0">
                <a:pos x="connsiteX45701" y="connsiteY45701"/>
              </a:cxn>
              <a:cxn ang="0">
                <a:pos x="connsiteX45702" y="connsiteY45702"/>
              </a:cxn>
              <a:cxn ang="0">
                <a:pos x="connsiteX45703" y="connsiteY45703"/>
              </a:cxn>
              <a:cxn ang="0">
                <a:pos x="connsiteX45704" y="connsiteY45704"/>
              </a:cxn>
              <a:cxn ang="0">
                <a:pos x="connsiteX45705" y="connsiteY45705"/>
              </a:cxn>
              <a:cxn ang="0">
                <a:pos x="connsiteX45706" y="connsiteY45706"/>
              </a:cxn>
              <a:cxn ang="0">
                <a:pos x="connsiteX45707" y="connsiteY45707"/>
              </a:cxn>
              <a:cxn ang="0">
                <a:pos x="connsiteX45708" y="connsiteY45708"/>
              </a:cxn>
              <a:cxn ang="0">
                <a:pos x="connsiteX45709" y="connsiteY45709"/>
              </a:cxn>
              <a:cxn ang="0">
                <a:pos x="connsiteX45710" y="connsiteY45710"/>
              </a:cxn>
              <a:cxn ang="0">
                <a:pos x="connsiteX45711" y="connsiteY45711"/>
              </a:cxn>
              <a:cxn ang="0">
                <a:pos x="connsiteX45712" y="connsiteY45712"/>
              </a:cxn>
              <a:cxn ang="0">
                <a:pos x="connsiteX45713" y="connsiteY45713"/>
              </a:cxn>
              <a:cxn ang="0">
                <a:pos x="connsiteX45714" y="connsiteY45714"/>
              </a:cxn>
              <a:cxn ang="0">
                <a:pos x="connsiteX45715" y="connsiteY45715"/>
              </a:cxn>
              <a:cxn ang="0">
                <a:pos x="connsiteX45716" y="connsiteY45716"/>
              </a:cxn>
              <a:cxn ang="0">
                <a:pos x="connsiteX45717" y="connsiteY45717"/>
              </a:cxn>
              <a:cxn ang="0">
                <a:pos x="connsiteX45718" y="connsiteY45718"/>
              </a:cxn>
              <a:cxn ang="0">
                <a:pos x="connsiteX45719" y="connsiteY45719"/>
              </a:cxn>
              <a:cxn ang="0">
                <a:pos x="connsiteX45720" y="connsiteY45720"/>
              </a:cxn>
              <a:cxn ang="0">
                <a:pos x="connsiteX45721" y="connsiteY45721"/>
              </a:cxn>
              <a:cxn ang="0">
                <a:pos x="connsiteX45722" y="connsiteY45722"/>
              </a:cxn>
              <a:cxn ang="0">
                <a:pos x="connsiteX45723" y="connsiteY45723"/>
              </a:cxn>
              <a:cxn ang="0">
                <a:pos x="connsiteX45724" y="connsiteY45724"/>
              </a:cxn>
              <a:cxn ang="0">
                <a:pos x="connsiteX45725" y="connsiteY45725"/>
              </a:cxn>
              <a:cxn ang="0">
                <a:pos x="connsiteX45726" y="connsiteY45726"/>
              </a:cxn>
              <a:cxn ang="0">
                <a:pos x="connsiteX45727" y="connsiteY45727"/>
              </a:cxn>
              <a:cxn ang="0">
                <a:pos x="connsiteX45728" y="connsiteY45728"/>
              </a:cxn>
              <a:cxn ang="0">
                <a:pos x="connsiteX45729" y="connsiteY45729"/>
              </a:cxn>
              <a:cxn ang="0">
                <a:pos x="connsiteX45730" y="connsiteY45730"/>
              </a:cxn>
              <a:cxn ang="0">
                <a:pos x="connsiteX45731" y="connsiteY45731"/>
              </a:cxn>
              <a:cxn ang="0">
                <a:pos x="connsiteX45732" y="connsiteY45732"/>
              </a:cxn>
              <a:cxn ang="0">
                <a:pos x="connsiteX45733" y="connsiteY45733"/>
              </a:cxn>
              <a:cxn ang="0">
                <a:pos x="connsiteX45734" y="connsiteY45734"/>
              </a:cxn>
              <a:cxn ang="0">
                <a:pos x="connsiteX45735" y="connsiteY45735"/>
              </a:cxn>
              <a:cxn ang="0">
                <a:pos x="connsiteX45736" y="connsiteY45736"/>
              </a:cxn>
              <a:cxn ang="0">
                <a:pos x="connsiteX45737" y="connsiteY45737"/>
              </a:cxn>
              <a:cxn ang="0">
                <a:pos x="connsiteX45738" y="connsiteY45738"/>
              </a:cxn>
              <a:cxn ang="0">
                <a:pos x="connsiteX45739" y="connsiteY45739"/>
              </a:cxn>
              <a:cxn ang="0">
                <a:pos x="connsiteX45740" y="connsiteY45740"/>
              </a:cxn>
              <a:cxn ang="0">
                <a:pos x="connsiteX45741" y="connsiteY45741"/>
              </a:cxn>
              <a:cxn ang="0">
                <a:pos x="connsiteX45742" y="connsiteY45742"/>
              </a:cxn>
              <a:cxn ang="0">
                <a:pos x="connsiteX45743" y="connsiteY45743"/>
              </a:cxn>
              <a:cxn ang="0">
                <a:pos x="connsiteX45744" y="connsiteY45744"/>
              </a:cxn>
              <a:cxn ang="0">
                <a:pos x="connsiteX45745" y="connsiteY45745"/>
              </a:cxn>
              <a:cxn ang="0">
                <a:pos x="connsiteX45746" y="connsiteY45746"/>
              </a:cxn>
              <a:cxn ang="0">
                <a:pos x="connsiteX45747" y="connsiteY45747"/>
              </a:cxn>
              <a:cxn ang="0">
                <a:pos x="connsiteX45748" y="connsiteY45748"/>
              </a:cxn>
              <a:cxn ang="0">
                <a:pos x="connsiteX45749" y="connsiteY45749"/>
              </a:cxn>
              <a:cxn ang="0">
                <a:pos x="connsiteX45750" y="connsiteY45750"/>
              </a:cxn>
              <a:cxn ang="0">
                <a:pos x="connsiteX45751" y="connsiteY45751"/>
              </a:cxn>
              <a:cxn ang="0">
                <a:pos x="connsiteX45752" y="connsiteY45752"/>
              </a:cxn>
              <a:cxn ang="0">
                <a:pos x="connsiteX45753" y="connsiteY45753"/>
              </a:cxn>
              <a:cxn ang="0">
                <a:pos x="connsiteX45754" y="connsiteY45754"/>
              </a:cxn>
              <a:cxn ang="0">
                <a:pos x="connsiteX45755" y="connsiteY45755"/>
              </a:cxn>
              <a:cxn ang="0">
                <a:pos x="connsiteX45756" y="connsiteY45756"/>
              </a:cxn>
              <a:cxn ang="0">
                <a:pos x="connsiteX45757" y="connsiteY45757"/>
              </a:cxn>
              <a:cxn ang="0">
                <a:pos x="connsiteX45758" y="connsiteY45758"/>
              </a:cxn>
              <a:cxn ang="0">
                <a:pos x="connsiteX45759" y="connsiteY45759"/>
              </a:cxn>
              <a:cxn ang="0">
                <a:pos x="connsiteX45760" y="connsiteY45760"/>
              </a:cxn>
              <a:cxn ang="0">
                <a:pos x="connsiteX45761" y="connsiteY45761"/>
              </a:cxn>
              <a:cxn ang="0">
                <a:pos x="connsiteX45762" y="connsiteY45762"/>
              </a:cxn>
              <a:cxn ang="0">
                <a:pos x="connsiteX45763" y="connsiteY45763"/>
              </a:cxn>
              <a:cxn ang="0">
                <a:pos x="connsiteX45764" y="connsiteY45764"/>
              </a:cxn>
              <a:cxn ang="0">
                <a:pos x="connsiteX45765" y="connsiteY45765"/>
              </a:cxn>
              <a:cxn ang="0">
                <a:pos x="connsiteX45766" y="connsiteY45766"/>
              </a:cxn>
              <a:cxn ang="0">
                <a:pos x="connsiteX45767" y="connsiteY45767"/>
              </a:cxn>
              <a:cxn ang="0">
                <a:pos x="connsiteX45768" y="connsiteY45768"/>
              </a:cxn>
              <a:cxn ang="0">
                <a:pos x="connsiteX45769" y="connsiteY45769"/>
              </a:cxn>
              <a:cxn ang="0">
                <a:pos x="connsiteX45770" y="connsiteY45770"/>
              </a:cxn>
              <a:cxn ang="0">
                <a:pos x="connsiteX45771" y="connsiteY45771"/>
              </a:cxn>
              <a:cxn ang="0">
                <a:pos x="connsiteX45772" y="connsiteY45772"/>
              </a:cxn>
              <a:cxn ang="0">
                <a:pos x="connsiteX45773" y="connsiteY45773"/>
              </a:cxn>
              <a:cxn ang="0">
                <a:pos x="connsiteX45774" y="connsiteY45774"/>
              </a:cxn>
              <a:cxn ang="0">
                <a:pos x="connsiteX45775" y="connsiteY45775"/>
              </a:cxn>
              <a:cxn ang="0">
                <a:pos x="connsiteX45776" y="connsiteY45776"/>
              </a:cxn>
              <a:cxn ang="0">
                <a:pos x="connsiteX45777" y="connsiteY45777"/>
              </a:cxn>
              <a:cxn ang="0">
                <a:pos x="connsiteX45778" y="connsiteY45778"/>
              </a:cxn>
              <a:cxn ang="0">
                <a:pos x="connsiteX45779" y="connsiteY45779"/>
              </a:cxn>
              <a:cxn ang="0">
                <a:pos x="connsiteX45780" y="connsiteY45780"/>
              </a:cxn>
              <a:cxn ang="0">
                <a:pos x="connsiteX45781" y="connsiteY45781"/>
              </a:cxn>
              <a:cxn ang="0">
                <a:pos x="connsiteX45782" y="connsiteY45782"/>
              </a:cxn>
              <a:cxn ang="0">
                <a:pos x="connsiteX45783" y="connsiteY45783"/>
              </a:cxn>
              <a:cxn ang="0">
                <a:pos x="connsiteX45784" y="connsiteY45784"/>
              </a:cxn>
              <a:cxn ang="0">
                <a:pos x="connsiteX45785" y="connsiteY45785"/>
              </a:cxn>
              <a:cxn ang="0">
                <a:pos x="connsiteX45786" y="connsiteY45786"/>
              </a:cxn>
              <a:cxn ang="0">
                <a:pos x="connsiteX45787" y="connsiteY45787"/>
              </a:cxn>
              <a:cxn ang="0">
                <a:pos x="connsiteX45788" y="connsiteY45788"/>
              </a:cxn>
              <a:cxn ang="0">
                <a:pos x="connsiteX45789" y="connsiteY45789"/>
              </a:cxn>
              <a:cxn ang="0">
                <a:pos x="connsiteX45790" y="connsiteY45790"/>
              </a:cxn>
              <a:cxn ang="0">
                <a:pos x="connsiteX45791" y="connsiteY45791"/>
              </a:cxn>
              <a:cxn ang="0">
                <a:pos x="connsiteX45792" y="connsiteY45792"/>
              </a:cxn>
              <a:cxn ang="0">
                <a:pos x="connsiteX45793" y="connsiteY45793"/>
              </a:cxn>
              <a:cxn ang="0">
                <a:pos x="connsiteX45794" y="connsiteY45794"/>
              </a:cxn>
              <a:cxn ang="0">
                <a:pos x="connsiteX45795" y="connsiteY45795"/>
              </a:cxn>
              <a:cxn ang="0">
                <a:pos x="connsiteX45796" y="connsiteY45796"/>
              </a:cxn>
              <a:cxn ang="0">
                <a:pos x="connsiteX45797" y="connsiteY45797"/>
              </a:cxn>
              <a:cxn ang="0">
                <a:pos x="connsiteX45798" y="connsiteY45798"/>
              </a:cxn>
              <a:cxn ang="0">
                <a:pos x="connsiteX45799" y="connsiteY45799"/>
              </a:cxn>
              <a:cxn ang="0">
                <a:pos x="connsiteX45800" y="connsiteY45800"/>
              </a:cxn>
              <a:cxn ang="0">
                <a:pos x="connsiteX45801" y="connsiteY45801"/>
              </a:cxn>
              <a:cxn ang="0">
                <a:pos x="connsiteX45802" y="connsiteY45802"/>
              </a:cxn>
              <a:cxn ang="0">
                <a:pos x="connsiteX45803" y="connsiteY45803"/>
              </a:cxn>
              <a:cxn ang="0">
                <a:pos x="connsiteX45804" y="connsiteY45804"/>
              </a:cxn>
              <a:cxn ang="0">
                <a:pos x="connsiteX45805" y="connsiteY45805"/>
              </a:cxn>
              <a:cxn ang="0">
                <a:pos x="connsiteX45806" y="connsiteY45806"/>
              </a:cxn>
              <a:cxn ang="0">
                <a:pos x="connsiteX45807" y="connsiteY45807"/>
              </a:cxn>
              <a:cxn ang="0">
                <a:pos x="connsiteX45808" y="connsiteY45808"/>
              </a:cxn>
              <a:cxn ang="0">
                <a:pos x="connsiteX45809" y="connsiteY45809"/>
              </a:cxn>
              <a:cxn ang="0">
                <a:pos x="connsiteX45810" y="connsiteY45810"/>
              </a:cxn>
              <a:cxn ang="0">
                <a:pos x="connsiteX45811" y="connsiteY45811"/>
              </a:cxn>
              <a:cxn ang="0">
                <a:pos x="connsiteX45812" y="connsiteY45812"/>
              </a:cxn>
              <a:cxn ang="0">
                <a:pos x="connsiteX45813" y="connsiteY45813"/>
              </a:cxn>
              <a:cxn ang="0">
                <a:pos x="connsiteX45814" y="connsiteY45814"/>
              </a:cxn>
              <a:cxn ang="0">
                <a:pos x="connsiteX45815" y="connsiteY45815"/>
              </a:cxn>
              <a:cxn ang="0">
                <a:pos x="connsiteX45816" y="connsiteY45816"/>
              </a:cxn>
              <a:cxn ang="0">
                <a:pos x="connsiteX45817" y="connsiteY45817"/>
              </a:cxn>
              <a:cxn ang="0">
                <a:pos x="connsiteX45818" y="connsiteY45818"/>
              </a:cxn>
              <a:cxn ang="0">
                <a:pos x="connsiteX45819" y="connsiteY45819"/>
              </a:cxn>
              <a:cxn ang="0">
                <a:pos x="connsiteX45820" y="connsiteY45820"/>
              </a:cxn>
              <a:cxn ang="0">
                <a:pos x="connsiteX45821" y="connsiteY45821"/>
              </a:cxn>
              <a:cxn ang="0">
                <a:pos x="connsiteX45822" y="connsiteY45822"/>
              </a:cxn>
              <a:cxn ang="0">
                <a:pos x="connsiteX45823" y="connsiteY45823"/>
              </a:cxn>
              <a:cxn ang="0">
                <a:pos x="connsiteX45824" y="connsiteY45824"/>
              </a:cxn>
              <a:cxn ang="0">
                <a:pos x="connsiteX45825" y="connsiteY45825"/>
              </a:cxn>
              <a:cxn ang="0">
                <a:pos x="connsiteX45826" y="connsiteY45826"/>
              </a:cxn>
              <a:cxn ang="0">
                <a:pos x="connsiteX45827" y="connsiteY45827"/>
              </a:cxn>
              <a:cxn ang="0">
                <a:pos x="connsiteX45828" y="connsiteY45828"/>
              </a:cxn>
              <a:cxn ang="0">
                <a:pos x="connsiteX45829" y="connsiteY45829"/>
              </a:cxn>
              <a:cxn ang="0">
                <a:pos x="connsiteX45830" y="connsiteY45830"/>
              </a:cxn>
              <a:cxn ang="0">
                <a:pos x="connsiteX45831" y="connsiteY45831"/>
              </a:cxn>
              <a:cxn ang="0">
                <a:pos x="connsiteX45832" y="connsiteY45832"/>
              </a:cxn>
              <a:cxn ang="0">
                <a:pos x="connsiteX45833" y="connsiteY45833"/>
              </a:cxn>
              <a:cxn ang="0">
                <a:pos x="connsiteX45834" y="connsiteY45834"/>
              </a:cxn>
              <a:cxn ang="0">
                <a:pos x="connsiteX45835" y="connsiteY45835"/>
              </a:cxn>
              <a:cxn ang="0">
                <a:pos x="connsiteX45836" y="connsiteY45836"/>
              </a:cxn>
              <a:cxn ang="0">
                <a:pos x="connsiteX45837" y="connsiteY45837"/>
              </a:cxn>
              <a:cxn ang="0">
                <a:pos x="connsiteX45838" y="connsiteY45838"/>
              </a:cxn>
              <a:cxn ang="0">
                <a:pos x="connsiteX45839" y="connsiteY45839"/>
              </a:cxn>
              <a:cxn ang="0">
                <a:pos x="connsiteX45840" y="connsiteY45840"/>
              </a:cxn>
              <a:cxn ang="0">
                <a:pos x="connsiteX45841" y="connsiteY45841"/>
              </a:cxn>
              <a:cxn ang="0">
                <a:pos x="connsiteX45842" y="connsiteY45842"/>
              </a:cxn>
              <a:cxn ang="0">
                <a:pos x="connsiteX45843" y="connsiteY45843"/>
              </a:cxn>
              <a:cxn ang="0">
                <a:pos x="connsiteX45844" y="connsiteY45844"/>
              </a:cxn>
              <a:cxn ang="0">
                <a:pos x="connsiteX45845" y="connsiteY45845"/>
              </a:cxn>
              <a:cxn ang="0">
                <a:pos x="connsiteX45846" y="connsiteY45846"/>
              </a:cxn>
              <a:cxn ang="0">
                <a:pos x="connsiteX45847" y="connsiteY45847"/>
              </a:cxn>
              <a:cxn ang="0">
                <a:pos x="connsiteX45848" y="connsiteY45848"/>
              </a:cxn>
              <a:cxn ang="0">
                <a:pos x="connsiteX45849" y="connsiteY45849"/>
              </a:cxn>
              <a:cxn ang="0">
                <a:pos x="connsiteX45850" y="connsiteY45850"/>
              </a:cxn>
              <a:cxn ang="0">
                <a:pos x="connsiteX45851" y="connsiteY45851"/>
              </a:cxn>
              <a:cxn ang="0">
                <a:pos x="connsiteX45852" y="connsiteY45852"/>
              </a:cxn>
              <a:cxn ang="0">
                <a:pos x="connsiteX45853" y="connsiteY45853"/>
              </a:cxn>
              <a:cxn ang="0">
                <a:pos x="connsiteX45854" y="connsiteY45854"/>
              </a:cxn>
              <a:cxn ang="0">
                <a:pos x="connsiteX45855" y="connsiteY45855"/>
              </a:cxn>
              <a:cxn ang="0">
                <a:pos x="connsiteX45856" y="connsiteY45856"/>
              </a:cxn>
              <a:cxn ang="0">
                <a:pos x="connsiteX45857" y="connsiteY45857"/>
              </a:cxn>
              <a:cxn ang="0">
                <a:pos x="connsiteX45858" y="connsiteY45858"/>
              </a:cxn>
              <a:cxn ang="0">
                <a:pos x="connsiteX45859" y="connsiteY45859"/>
              </a:cxn>
              <a:cxn ang="0">
                <a:pos x="connsiteX45860" y="connsiteY45860"/>
              </a:cxn>
              <a:cxn ang="0">
                <a:pos x="connsiteX45861" y="connsiteY45861"/>
              </a:cxn>
              <a:cxn ang="0">
                <a:pos x="connsiteX45862" y="connsiteY45862"/>
              </a:cxn>
              <a:cxn ang="0">
                <a:pos x="connsiteX45863" y="connsiteY45863"/>
              </a:cxn>
              <a:cxn ang="0">
                <a:pos x="connsiteX45864" y="connsiteY45864"/>
              </a:cxn>
              <a:cxn ang="0">
                <a:pos x="connsiteX45865" y="connsiteY45865"/>
              </a:cxn>
              <a:cxn ang="0">
                <a:pos x="connsiteX45866" y="connsiteY45866"/>
              </a:cxn>
              <a:cxn ang="0">
                <a:pos x="connsiteX45867" y="connsiteY45867"/>
              </a:cxn>
              <a:cxn ang="0">
                <a:pos x="connsiteX45868" y="connsiteY45868"/>
              </a:cxn>
              <a:cxn ang="0">
                <a:pos x="connsiteX45869" y="connsiteY45869"/>
              </a:cxn>
              <a:cxn ang="0">
                <a:pos x="connsiteX45870" y="connsiteY45870"/>
              </a:cxn>
              <a:cxn ang="0">
                <a:pos x="connsiteX45871" y="connsiteY45871"/>
              </a:cxn>
              <a:cxn ang="0">
                <a:pos x="connsiteX45872" y="connsiteY45872"/>
              </a:cxn>
              <a:cxn ang="0">
                <a:pos x="connsiteX45873" y="connsiteY45873"/>
              </a:cxn>
              <a:cxn ang="0">
                <a:pos x="connsiteX45874" y="connsiteY45874"/>
              </a:cxn>
              <a:cxn ang="0">
                <a:pos x="connsiteX45875" y="connsiteY45875"/>
              </a:cxn>
              <a:cxn ang="0">
                <a:pos x="connsiteX45876" y="connsiteY45876"/>
              </a:cxn>
              <a:cxn ang="0">
                <a:pos x="connsiteX45877" y="connsiteY45877"/>
              </a:cxn>
              <a:cxn ang="0">
                <a:pos x="connsiteX45878" y="connsiteY45878"/>
              </a:cxn>
              <a:cxn ang="0">
                <a:pos x="connsiteX45879" y="connsiteY45879"/>
              </a:cxn>
              <a:cxn ang="0">
                <a:pos x="connsiteX45880" y="connsiteY45880"/>
              </a:cxn>
              <a:cxn ang="0">
                <a:pos x="connsiteX45881" y="connsiteY45881"/>
              </a:cxn>
              <a:cxn ang="0">
                <a:pos x="connsiteX45882" y="connsiteY45882"/>
              </a:cxn>
              <a:cxn ang="0">
                <a:pos x="connsiteX45883" y="connsiteY45883"/>
              </a:cxn>
              <a:cxn ang="0">
                <a:pos x="connsiteX45884" y="connsiteY45884"/>
              </a:cxn>
              <a:cxn ang="0">
                <a:pos x="connsiteX45885" y="connsiteY45885"/>
              </a:cxn>
              <a:cxn ang="0">
                <a:pos x="connsiteX45886" y="connsiteY45886"/>
              </a:cxn>
              <a:cxn ang="0">
                <a:pos x="connsiteX45887" y="connsiteY45887"/>
              </a:cxn>
              <a:cxn ang="0">
                <a:pos x="connsiteX45888" y="connsiteY45888"/>
              </a:cxn>
              <a:cxn ang="0">
                <a:pos x="connsiteX45889" y="connsiteY45889"/>
              </a:cxn>
              <a:cxn ang="0">
                <a:pos x="connsiteX45890" y="connsiteY45890"/>
              </a:cxn>
              <a:cxn ang="0">
                <a:pos x="connsiteX45891" y="connsiteY45891"/>
              </a:cxn>
              <a:cxn ang="0">
                <a:pos x="connsiteX45892" y="connsiteY45892"/>
              </a:cxn>
              <a:cxn ang="0">
                <a:pos x="connsiteX45893" y="connsiteY45893"/>
              </a:cxn>
              <a:cxn ang="0">
                <a:pos x="connsiteX45894" y="connsiteY45894"/>
              </a:cxn>
              <a:cxn ang="0">
                <a:pos x="connsiteX45895" y="connsiteY45895"/>
              </a:cxn>
              <a:cxn ang="0">
                <a:pos x="connsiteX45896" y="connsiteY45896"/>
              </a:cxn>
              <a:cxn ang="0">
                <a:pos x="connsiteX45897" y="connsiteY45897"/>
              </a:cxn>
              <a:cxn ang="0">
                <a:pos x="connsiteX45898" y="connsiteY45898"/>
              </a:cxn>
              <a:cxn ang="0">
                <a:pos x="connsiteX45899" y="connsiteY45899"/>
              </a:cxn>
              <a:cxn ang="0">
                <a:pos x="connsiteX45900" y="connsiteY45900"/>
              </a:cxn>
              <a:cxn ang="0">
                <a:pos x="connsiteX45901" y="connsiteY45901"/>
              </a:cxn>
              <a:cxn ang="0">
                <a:pos x="connsiteX45902" y="connsiteY45902"/>
              </a:cxn>
              <a:cxn ang="0">
                <a:pos x="connsiteX45903" y="connsiteY45903"/>
              </a:cxn>
              <a:cxn ang="0">
                <a:pos x="connsiteX45904" y="connsiteY45904"/>
              </a:cxn>
              <a:cxn ang="0">
                <a:pos x="connsiteX45905" y="connsiteY45905"/>
              </a:cxn>
              <a:cxn ang="0">
                <a:pos x="connsiteX45906" y="connsiteY45906"/>
              </a:cxn>
              <a:cxn ang="0">
                <a:pos x="connsiteX45907" y="connsiteY45907"/>
              </a:cxn>
              <a:cxn ang="0">
                <a:pos x="connsiteX45908" y="connsiteY45908"/>
              </a:cxn>
              <a:cxn ang="0">
                <a:pos x="connsiteX45909" y="connsiteY45909"/>
              </a:cxn>
              <a:cxn ang="0">
                <a:pos x="connsiteX45910" y="connsiteY45910"/>
              </a:cxn>
              <a:cxn ang="0">
                <a:pos x="connsiteX45911" y="connsiteY45911"/>
              </a:cxn>
              <a:cxn ang="0">
                <a:pos x="connsiteX45912" y="connsiteY45912"/>
              </a:cxn>
              <a:cxn ang="0">
                <a:pos x="connsiteX45913" y="connsiteY45913"/>
              </a:cxn>
              <a:cxn ang="0">
                <a:pos x="connsiteX45914" y="connsiteY45914"/>
              </a:cxn>
              <a:cxn ang="0">
                <a:pos x="connsiteX45915" y="connsiteY45915"/>
              </a:cxn>
              <a:cxn ang="0">
                <a:pos x="connsiteX45916" y="connsiteY45916"/>
              </a:cxn>
              <a:cxn ang="0">
                <a:pos x="connsiteX45917" y="connsiteY45917"/>
              </a:cxn>
              <a:cxn ang="0">
                <a:pos x="connsiteX45918" y="connsiteY45918"/>
              </a:cxn>
              <a:cxn ang="0">
                <a:pos x="connsiteX45919" y="connsiteY45919"/>
              </a:cxn>
              <a:cxn ang="0">
                <a:pos x="connsiteX45920" y="connsiteY45920"/>
              </a:cxn>
              <a:cxn ang="0">
                <a:pos x="connsiteX45921" y="connsiteY45921"/>
              </a:cxn>
              <a:cxn ang="0">
                <a:pos x="connsiteX45922" y="connsiteY45922"/>
              </a:cxn>
              <a:cxn ang="0">
                <a:pos x="connsiteX45923" y="connsiteY45923"/>
              </a:cxn>
              <a:cxn ang="0">
                <a:pos x="connsiteX45924" y="connsiteY45924"/>
              </a:cxn>
              <a:cxn ang="0">
                <a:pos x="connsiteX45925" y="connsiteY45925"/>
              </a:cxn>
              <a:cxn ang="0">
                <a:pos x="connsiteX45926" y="connsiteY45926"/>
              </a:cxn>
              <a:cxn ang="0">
                <a:pos x="connsiteX45927" y="connsiteY45927"/>
              </a:cxn>
              <a:cxn ang="0">
                <a:pos x="connsiteX45928" y="connsiteY45928"/>
              </a:cxn>
              <a:cxn ang="0">
                <a:pos x="connsiteX45929" y="connsiteY45929"/>
              </a:cxn>
              <a:cxn ang="0">
                <a:pos x="connsiteX45930" y="connsiteY45930"/>
              </a:cxn>
              <a:cxn ang="0">
                <a:pos x="connsiteX45931" y="connsiteY45931"/>
              </a:cxn>
              <a:cxn ang="0">
                <a:pos x="connsiteX45932" y="connsiteY45932"/>
              </a:cxn>
              <a:cxn ang="0">
                <a:pos x="connsiteX45933" y="connsiteY45933"/>
              </a:cxn>
              <a:cxn ang="0">
                <a:pos x="connsiteX45934" y="connsiteY45934"/>
              </a:cxn>
              <a:cxn ang="0">
                <a:pos x="connsiteX45935" y="connsiteY45935"/>
              </a:cxn>
              <a:cxn ang="0">
                <a:pos x="connsiteX45936" y="connsiteY45936"/>
              </a:cxn>
              <a:cxn ang="0">
                <a:pos x="connsiteX45937" y="connsiteY45937"/>
              </a:cxn>
              <a:cxn ang="0">
                <a:pos x="connsiteX45938" y="connsiteY45938"/>
              </a:cxn>
              <a:cxn ang="0">
                <a:pos x="connsiteX45939" y="connsiteY45939"/>
              </a:cxn>
              <a:cxn ang="0">
                <a:pos x="connsiteX45940" y="connsiteY45940"/>
              </a:cxn>
              <a:cxn ang="0">
                <a:pos x="connsiteX45941" y="connsiteY45941"/>
              </a:cxn>
              <a:cxn ang="0">
                <a:pos x="connsiteX45942" y="connsiteY45942"/>
              </a:cxn>
              <a:cxn ang="0">
                <a:pos x="connsiteX45943" y="connsiteY45943"/>
              </a:cxn>
              <a:cxn ang="0">
                <a:pos x="connsiteX45944" y="connsiteY45944"/>
              </a:cxn>
              <a:cxn ang="0">
                <a:pos x="connsiteX45945" y="connsiteY45945"/>
              </a:cxn>
              <a:cxn ang="0">
                <a:pos x="connsiteX45946" y="connsiteY45946"/>
              </a:cxn>
              <a:cxn ang="0">
                <a:pos x="connsiteX45947" y="connsiteY45947"/>
              </a:cxn>
              <a:cxn ang="0">
                <a:pos x="connsiteX45948" y="connsiteY45948"/>
              </a:cxn>
              <a:cxn ang="0">
                <a:pos x="connsiteX45949" y="connsiteY45949"/>
              </a:cxn>
              <a:cxn ang="0">
                <a:pos x="connsiteX45950" y="connsiteY45950"/>
              </a:cxn>
              <a:cxn ang="0">
                <a:pos x="connsiteX45951" y="connsiteY45951"/>
              </a:cxn>
              <a:cxn ang="0">
                <a:pos x="connsiteX45952" y="connsiteY45952"/>
              </a:cxn>
              <a:cxn ang="0">
                <a:pos x="connsiteX45953" y="connsiteY45953"/>
              </a:cxn>
              <a:cxn ang="0">
                <a:pos x="connsiteX45954" y="connsiteY45954"/>
              </a:cxn>
              <a:cxn ang="0">
                <a:pos x="connsiteX45955" y="connsiteY45955"/>
              </a:cxn>
              <a:cxn ang="0">
                <a:pos x="connsiteX45956" y="connsiteY45956"/>
              </a:cxn>
              <a:cxn ang="0">
                <a:pos x="connsiteX45957" y="connsiteY45957"/>
              </a:cxn>
              <a:cxn ang="0">
                <a:pos x="connsiteX45958" y="connsiteY45958"/>
              </a:cxn>
              <a:cxn ang="0">
                <a:pos x="connsiteX45959" y="connsiteY45959"/>
              </a:cxn>
              <a:cxn ang="0">
                <a:pos x="connsiteX45960" y="connsiteY45960"/>
              </a:cxn>
              <a:cxn ang="0">
                <a:pos x="connsiteX45961" y="connsiteY45961"/>
              </a:cxn>
              <a:cxn ang="0">
                <a:pos x="connsiteX45962" y="connsiteY45962"/>
              </a:cxn>
              <a:cxn ang="0">
                <a:pos x="connsiteX45963" y="connsiteY45963"/>
              </a:cxn>
              <a:cxn ang="0">
                <a:pos x="connsiteX45964" y="connsiteY45964"/>
              </a:cxn>
              <a:cxn ang="0">
                <a:pos x="connsiteX45965" y="connsiteY45965"/>
              </a:cxn>
              <a:cxn ang="0">
                <a:pos x="connsiteX45966" y="connsiteY45966"/>
              </a:cxn>
              <a:cxn ang="0">
                <a:pos x="connsiteX45967" y="connsiteY45967"/>
              </a:cxn>
              <a:cxn ang="0">
                <a:pos x="connsiteX45968" y="connsiteY45968"/>
              </a:cxn>
              <a:cxn ang="0">
                <a:pos x="connsiteX45969" y="connsiteY45969"/>
              </a:cxn>
              <a:cxn ang="0">
                <a:pos x="connsiteX45970" y="connsiteY45970"/>
              </a:cxn>
              <a:cxn ang="0">
                <a:pos x="connsiteX45971" y="connsiteY45971"/>
              </a:cxn>
              <a:cxn ang="0">
                <a:pos x="connsiteX45972" y="connsiteY45972"/>
              </a:cxn>
              <a:cxn ang="0">
                <a:pos x="connsiteX45973" y="connsiteY45973"/>
              </a:cxn>
              <a:cxn ang="0">
                <a:pos x="connsiteX45974" y="connsiteY45974"/>
              </a:cxn>
              <a:cxn ang="0">
                <a:pos x="connsiteX45975" y="connsiteY45975"/>
              </a:cxn>
              <a:cxn ang="0">
                <a:pos x="connsiteX45976" y="connsiteY45976"/>
              </a:cxn>
              <a:cxn ang="0">
                <a:pos x="connsiteX45977" y="connsiteY45977"/>
              </a:cxn>
              <a:cxn ang="0">
                <a:pos x="connsiteX45978" y="connsiteY45978"/>
              </a:cxn>
              <a:cxn ang="0">
                <a:pos x="connsiteX45979" y="connsiteY45979"/>
              </a:cxn>
              <a:cxn ang="0">
                <a:pos x="connsiteX45980" y="connsiteY45980"/>
              </a:cxn>
              <a:cxn ang="0">
                <a:pos x="connsiteX45981" y="connsiteY45981"/>
              </a:cxn>
              <a:cxn ang="0">
                <a:pos x="connsiteX45982" y="connsiteY45982"/>
              </a:cxn>
              <a:cxn ang="0">
                <a:pos x="connsiteX45983" y="connsiteY45983"/>
              </a:cxn>
              <a:cxn ang="0">
                <a:pos x="connsiteX45984" y="connsiteY45984"/>
              </a:cxn>
              <a:cxn ang="0">
                <a:pos x="connsiteX45985" y="connsiteY45985"/>
              </a:cxn>
              <a:cxn ang="0">
                <a:pos x="connsiteX45986" y="connsiteY45986"/>
              </a:cxn>
              <a:cxn ang="0">
                <a:pos x="connsiteX45987" y="connsiteY45987"/>
              </a:cxn>
              <a:cxn ang="0">
                <a:pos x="connsiteX45988" y="connsiteY45988"/>
              </a:cxn>
              <a:cxn ang="0">
                <a:pos x="connsiteX45989" y="connsiteY45989"/>
              </a:cxn>
              <a:cxn ang="0">
                <a:pos x="connsiteX45990" y="connsiteY45990"/>
              </a:cxn>
              <a:cxn ang="0">
                <a:pos x="connsiteX45991" y="connsiteY45991"/>
              </a:cxn>
              <a:cxn ang="0">
                <a:pos x="connsiteX45992" y="connsiteY45992"/>
              </a:cxn>
              <a:cxn ang="0">
                <a:pos x="connsiteX45993" y="connsiteY45993"/>
              </a:cxn>
              <a:cxn ang="0">
                <a:pos x="connsiteX45994" y="connsiteY45994"/>
              </a:cxn>
              <a:cxn ang="0">
                <a:pos x="connsiteX45995" y="connsiteY45995"/>
              </a:cxn>
              <a:cxn ang="0">
                <a:pos x="connsiteX45996" y="connsiteY45996"/>
              </a:cxn>
              <a:cxn ang="0">
                <a:pos x="connsiteX45997" y="connsiteY45997"/>
              </a:cxn>
              <a:cxn ang="0">
                <a:pos x="connsiteX45998" y="connsiteY45998"/>
              </a:cxn>
              <a:cxn ang="0">
                <a:pos x="connsiteX45999" y="connsiteY45999"/>
              </a:cxn>
              <a:cxn ang="0">
                <a:pos x="connsiteX46000" y="connsiteY46000"/>
              </a:cxn>
              <a:cxn ang="0">
                <a:pos x="connsiteX46001" y="connsiteY46001"/>
              </a:cxn>
              <a:cxn ang="0">
                <a:pos x="connsiteX46002" y="connsiteY46002"/>
              </a:cxn>
              <a:cxn ang="0">
                <a:pos x="connsiteX46003" y="connsiteY46003"/>
              </a:cxn>
              <a:cxn ang="0">
                <a:pos x="connsiteX46004" y="connsiteY46004"/>
              </a:cxn>
              <a:cxn ang="0">
                <a:pos x="connsiteX46005" y="connsiteY46005"/>
              </a:cxn>
              <a:cxn ang="0">
                <a:pos x="connsiteX46006" y="connsiteY46006"/>
              </a:cxn>
              <a:cxn ang="0">
                <a:pos x="connsiteX46007" y="connsiteY46007"/>
              </a:cxn>
              <a:cxn ang="0">
                <a:pos x="connsiteX46008" y="connsiteY46008"/>
              </a:cxn>
              <a:cxn ang="0">
                <a:pos x="connsiteX46009" y="connsiteY46009"/>
              </a:cxn>
              <a:cxn ang="0">
                <a:pos x="connsiteX46010" y="connsiteY46010"/>
              </a:cxn>
              <a:cxn ang="0">
                <a:pos x="connsiteX46011" y="connsiteY46011"/>
              </a:cxn>
              <a:cxn ang="0">
                <a:pos x="connsiteX46012" y="connsiteY46012"/>
              </a:cxn>
              <a:cxn ang="0">
                <a:pos x="connsiteX46013" y="connsiteY46013"/>
              </a:cxn>
              <a:cxn ang="0">
                <a:pos x="connsiteX46014" y="connsiteY46014"/>
              </a:cxn>
              <a:cxn ang="0">
                <a:pos x="connsiteX46015" y="connsiteY46015"/>
              </a:cxn>
              <a:cxn ang="0">
                <a:pos x="connsiteX46016" y="connsiteY46016"/>
              </a:cxn>
              <a:cxn ang="0">
                <a:pos x="connsiteX46017" y="connsiteY46017"/>
              </a:cxn>
              <a:cxn ang="0">
                <a:pos x="connsiteX46018" y="connsiteY46018"/>
              </a:cxn>
              <a:cxn ang="0">
                <a:pos x="connsiteX46019" y="connsiteY46019"/>
              </a:cxn>
              <a:cxn ang="0">
                <a:pos x="connsiteX46020" y="connsiteY46020"/>
              </a:cxn>
              <a:cxn ang="0">
                <a:pos x="connsiteX46021" y="connsiteY46021"/>
              </a:cxn>
              <a:cxn ang="0">
                <a:pos x="connsiteX46022" y="connsiteY46022"/>
              </a:cxn>
              <a:cxn ang="0">
                <a:pos x="connsiteX46023" y="connsiteY46023"/>
              </a:cxn>
              <a:cxn ang="0">
                <a:pos x="connsiteX46024" y="connsiteY46024"/>
              </a:cxn>
              <a:cxn ang="0">
                <a:pos x="connsiteX46025" y="connsiteY46025"/>
              </a:cxn>
              <a:cxn ang="0">
                <a:pos x="connsiteX46026" y="connsiteY46026"/>
              </a:cxn>
              <a:cxn ang="0">
                <a:pos x="connsiteX46027" y="connsiteY46027"/>
              </a:cxn>
              <a:cxn ang="0">
                <a:pos x="connsiteX46028" y="connsiteY46028"/>
              </a:cxn>
              <a:cxn ang="0">
                <a:pos x="connsiteX46029" y="connsiteY46029"/>
              </a:cxn>
              <a:cxn ang="0">
                <a:pos x="connsiteX46030" y="connsiteY46030"/>
              </a:cxn>
              <a:cxn ang="0">
                <a:pos x="connsiteX46031" y="connsiteY46031"/>
              </a:cxn>
              <a:cxn ang="0">
                <a:pos x="connsiteX46032" y="connsiteY46032"/>
              </a:cxn>
              <a:cxn ang="0">
                <a:pos x="connsiteX46033" y="connsiteY46033"/>
              </a:cxn>
              <a:cxn ang="0">
                <a:pos x="connsiteX46034" y="connsiteY46034"/>
              </a:cxn>
              <a:cxn ang="0">
                <a:pos x="connsiteX46035" y="connsiteY46035"/>
              </a:cxn>
              <a:cxn ang="0">
                <a:pos x="connsiteX46036" y="connsiteY46036"/>
              </a:cxn>
              <a:cxn ang="0">
                <a:pos x="connsiteX46037" y="connsiteY46037"/>
              </a:cxn>
              <a:cxn ang="0">
                <a:pos x="connsiteX46038" y="connsiteY46038"/>
              </a:cxn>
              <a:cxn ang="0">
                <a:pos x="connsiteX46039" y="connsiteY46039"/>
              </a:cxn>
              <a:cxn ang="0">
                <a:pos x="connsiteX46040" y="connsiteY46040"/>
              </a:cxn>
              <a:cxn ang="0">
                <a:pos x="connsiteX46041" y="connsiteY46041"/>
              </a:cxn>
              <a:cxn ang="0">
                <a:pos x="connsiteX46042" y="connsiteY46042"/>
              </a:cxn>
              <a:cxn ang="0">
                <a:pos x="connsiteX46043" y="connsiteY46043"/>
              </a:cxn>
              <a:cxn ang="0">
                <a:pos x="connsiteX46044" y="connsiteY46044"/>
              </a:cxn>
              <a:cxn ang="0">
                <a:pos x="connsiteX46045" y="connsiteY46045"/>
              </a:cxn>
              <a:cxn ang="0">
                <a:pos x="connsiteX46046" y="connsiteY46046"/>
              </a:cxn>
              <a:cxn ang="0">
                <a:pos x="connsiteX46047" y="connsiteY46047"/>
              </a:cxn>
              <a:cxn ang="0">
                <a:pos x="connsiteX46048" y="connsiteY46048"/>
              </a:cxn>
              <a:cxn ang="0">
                <a:pos x="connsiteX46049" y="connsiteY46049"/>
              </a:cxn>
              <a:cxn ang="0">
                <a:pos x="connsiteX46050" y="connsiteY46050"/>
              </a:cxn>
              <a:cxn ang="0">
                <a:pos x="connsiteX46051" y="connsiteY46051"/>
              </a:cxn>
              <a:cxn ang="0">
                <a:pos x="connsiteX46052" y="connsiteY46052"/>
              </a:cxn>
              <a:cxn ang="0">
                <a:pos x="connsiteX46053" y="connsiteY46053"/>
              </a:cxn>
              <a:cxn ang="0">
                <a:pos x="connsiteX46054" y="connsiteY46054"/>
              </a:cxn>
              <a:cxn ang="0">
                <a:pos x="connsiteX46055" y="connsiteY46055"/>
              </a:cxn>
              <a:cxn ang="0">
                <a:pos x="connsiteX46056" y="connsiteY46056"/>
              </a:cxn>
              <a:cxn ang="0">
                <a:pos x="connsiteX46057" y="connsiteY46057"/>
              </a:cxn>
              <a:cxn ang="0">
                <a:pos x="connsiteX46058" y="connsiteY46058"/>
              </a:cxn>
              <a:cxn ang="0">
                <a:pos x="connsiteX46059" y="connsiteY46059"/>
              </a:cxn>
              <a:cxn ang="0">
                <a:pos x="connsiteX46060" y="connsiteY46060"/>
              </a:cxn>
              <a:cxn ang="0">
                <a:pos x="connsiteX46061" y="connsiteY46061"/>
              </a:cxn>
              <a:cxn ang="0">
                <a:pos x="connsiteX46062" y="connsiteY46062"/>
              </a:cxn>
              <a:cxn ang="0">
                <a:pos x="connsiteX46063" y="connsiteY46063"/>
              </a:cxn>
              <a:cxn ang="0">
                <a:pos x="connsiteX46064" y="connsiteY46064"/>
              </a:cxn>
              <a:cxn ang="0">
                <a:pos x="connsiteX46065" y="connsiteY46065"/>
              </a:cxn>
              <a:cxn ang="0">
                <a:pos x="connsiteX46066" y="connsiteY46066"/>
              </a:cxn>
              <a:cxn ang="0">
                <a:pos x="connsiteX46067" y="connsiteY46067"/>
              </a:cxn>
              <a:cxn ang="0">
                <a:pos x="connsiteX46068" y="connsiteY46068"/>
              </a:cxn>
              <a:cxn ang="0">
                <a:pos x="connsiteX46069" y="connsiteY46069"/>
              </a:cxn>
              <a:cxn ang="0">
                <a:pos x="connsiteX46070" y="connsiteY46070"/>
              </a:cxn>
              <a:cxn ang="0">
                <a:pos x="connsiteX46071" y="connsiteY46071"/>
              </a:cxn>
              <a:cxn ang="0">
                <a:pos x="connsiteX46072" y="connsiteY46072"/>
              </a:cxn>
              <a:cxn ang="0">
                <a:pos x="connsiteX46073" y="connsiteY46073"/>
              </a:cxn>
              <a:cxn ang="0">
                <a:pos x="connsiteX46074" y="connsiteY46074"/>
              </a:cxn>
              <a:cxn ang="0">
                <a:pos x="connsiteX46075" y="connsiteY46075"/>
              </a:cxn>
              <a:cxn ang="0">
                <a:pos x="connsiteX46076" y="connsiteY46076"/>
              </a:cxn>
              <a:cxn ang="0">
                <a:pos x="connsiteX46077" y="connsiteY46077"/>
              </a:cxn>
              <a:cxn ang="0">
                <a:pos x="connsiteX46078" y="connsiteY46078"/>
              </a:cxn>
              <a:cxn ang="0">
                <a:pos x="connsiteX46079" y="connsiteY46079"/>
              </a:cxn>
              <a:cxn ang="0">
                <a:pos x="connsiteX46080" y="connsiteY46080"/>
              </a:cxn>
              <a:cxn ang="0">
                <a:pos x="connsiteX46081" y="connsiteY46081"/>
              </a:cxn>
              <a:cxn ang="0">
                <a:pos x="connsiteX46082" y="connsiteY46082"/>
              </a:cxn>
              <a:cxn ang="0">
                <a:pos x="connsiteX46083" y="connsiteY46083"/>
              </a:cxn>
              <a:cxn ang="0">
                <a:pos x="connsiteX46084" y="connsiteY46084"/>
              </a:cxn>
              <a:cxn ang="0">
                <a:pos x="connsiteX46085" y="connsiteY46085"/>
              </a:cxn>
              <a:cxn ang="0">
                <a:pos x="connsiteX46086" y="connsiteY46086"/>
              </a:cxn>
              <a:cxn ang="0">
                <a:pos x="connsiteX46087" y="connsiteY46087"/>
              </a:cxn>
              <a:cxn ang="0">
                <a:pos x="connsiteX46088" y="connsiteY46088"/>
              </a:cxn>
              <a:cxn ang="0">
                <a:pos x="connsiteX46089" y="connsiteY46089"/>
              </a:cxn>
              <a:cxn ang="0">
                <a:pos x="connsiteX46090" y="connsiteY46090"/>
              </a:cxn>
              <a:cxn ang="0">
                <a:pos x="connsiteX46091" y="connsiteY46091"/>
              </a:cxn>
              <a:cxn ang="0">
                <a:pos x="connsiteX46092" y="connsiteY46092"/>
              </a:cxn>
              <a:cxn ang="0">
                <a:pos x="connsiteX46093" y="connsiteY46093"/>
              </a:cxn>
              <a:cxn ang="0">
                <a:pos x="connsiteX46094" y="connsiteY46094"/>
              </a:cxn>
              <a:cxn ang="0">
                <a:pos x="connsiteX46095" y="connsiteY46095"/>
              </a:cxn>
              <a:cxn ang="0">
                <a:pos x="connsiteX46096" y="connsiteY46096"/>
              </a:cxn>
              <a:cxn ang="0">
                <a:pos x="connsiteX46097" y="connsiteY46097"/>
              </a:cxn>
              <a:cxn ang="0">
                <a:pos x="connsiteX46098" y="connsiteY46098"/>
              </a:cxn>
              <a:cxn ang="0">
                <a:pos x="connsiteX46099" y="connsiteY46099"/>
              </a:cxn>
              <a:cxn ang="0">
                <a:pos x="connsiteX46100" y="connsiteY46100"/>
              </a:cxn>
              <a:cxn ang="0">
                <a:pos x="connsiteX46101" y="connsiteY46101"/>
              </a:cxn>
              <a:cxn ang="0">
                <a:pos x="connsiteX46102" y="connsiteY46102"/>
              </a:cxn>
              <a:cxn ang="0">
                <a:pos x="connsiteX46103" y="connsiteY46103"/>
              </a:cxn>
              <a:cxn ang="0">
                <a:pos x="connsiteX46104" y="connsiteY46104"/>
              </a:cxn>
              <a:cxn ang="0">
                <a:pos x="connsiteX46105" y="connsiteY46105"/>
              </a:cxn>
              <a:cxn ang="0">
                <a:pos x="connsiteX46106" y="connsiteY46106"/>
              </a:cxn>
              <a:cxn ang="0">
                <a:pos x="connsiteX46107" y="connsiteY46107"/>
              </a:cxn>
              <a:cxn ang="0">
                <a:pos x="connsiteX46108" y="connsiteY46108"/>
              </a:cxn>
              <a:cxn ang="0">
                <a:pos x="connsiteX46109" y="connsiteY46109"/>
              </a:cxn>
              <a:cxn ang="0">
                <a:pos x="connsiteX46110" y="connsiteY46110"/>
              </a:cxn>
              <a:cxn ang="0">
                <a:pos x="connsiteX46111" y="connsiteY46111"/>
              </a:cxn>
              <a:cxn ang="0">
                <a:pos x="connsiteX46112" y="connsiteY46112"/>
              </a:cxn>
              <a:cxn ang="0">
                <a:pos x="connsiteX46113" y="connsiteY46113"/>
              </a:cxn>
              <a:cxn ang="0">
                <a:pos x="connsiteX46114" y="connsiteY46114"/>
              </a:cxn>
              <a:cxn ang="0">
                <a:pos x="connsiteX46115" y="connsiteY46115"/>
              </a:cxn>
              <a:cxn ang="0">
                <a:pos x="connsiteX46116" y="connsiteY46116"/>
              </a:cxn>
              <a:cxn ang="0">
                <a:pos x="connsiteX46117" y="connsiteY46117"/>
              </a:cxn>
              <a:cxn ang="0">
                <a:pos x="connsiteX46118" y="connsiteY46118"/>
              </a:cxn>
              <a:cxn ang="0">
                <a:pos x="connsiteX46119" y="connsiteY46119"/>
              </a:cxn>
              <a:cxn ang="0">
                <a:pos x="connsiteX46120" y="connsiteY46120"/>
              </a:cxn>
              <a:cxn ang="0">
                <a:pos x="connsiteX46121" y="connsiteY46121"/>
              </a:cxn>
              <a:cxn ang="0">
                <a:pos x="connsiteX46122" y="connsiteY46122"/>
              </a:cxn>
              <a:cxn ang="0">
                <a:pos x="connsiteX46123" y="connsiteY46123"/>
              </a:cxn>
              <a:cxn ang="0">
                <a:pos x="connsiteX46124" y="connsiteY46124"/>
              </a:cxn>
              <a:cxn ang="0">
                <a:pos x="connsiteX46125" y="connsiteY46125"/>
              </a:cxn>
              <a:cxn ang="0">
                <a:pos x="connsiteX46126" y="connsiteY46126"/>
              </a:cxn>
              <a:cxn ang="0">
                <a:pos x="connsiteX46127" y="connsiteY46127"/>
              </a:cxn>
              <a:cxn ang="0">
                <a:pos x="connsiteX46128" y="connsiteY46128"/>
              </a:cxn>
              <a:cxn ang="0">
                <a:pos x="connsiteX46129" y="connsiteY46129"/>
              </a:cxn>
              <a:cxn ang="0">
                <a:pos x="connsiteX46130" y="connsiteY46130"/>
              </a:cxn>
              <a:cxn ang="0">
                <a:pos x="connsiteX46131" y="connsiteY46131"/>
              </a:cxn>
              <a:cxn ang="0">
                <a:pos x="connsiteX46132" y="connsiteY46132"/>
              </a:cxn>
              <a:cxn ang="0">
                <a:pos x="connsiteX46133" y="connsiteY46133"/>
              </a:cxn>
              <a:cxn ang="0">
                <a:pos x="connsiteX46134" y="connsiteY46134"/>
              </a:cxn>
              <a:cxn ang="0">
                <a:pos x="connsiteX46135" y="connsiteY46135"/>
              </a:cxn>
              <a:cxn ang="0">
                <a:pos x="connsiteX46136" y="connsiteY46136"/>
              </a:cxn>
              <a:cxn ang="0">
                <a:pos x="connsiteX46137" y="connsiteY46137"/>
              </a:cxn>
              <a:cxn ang="0">
                <a:pos x="connsiteX46138" y="connsiteY46138"/>
              </a:cxn>
              <a:cxn ang="0">
                <a:pos x="connsiteX46139" y="connsiteY46139"/>
              </a:cxn>
              <a:cxn ang="0">
                <a:pos x="connsiteX46140" y="connsiteY46140"/>
              </a:cxn>
              <a:cxn ang="0">
                <a:pos x="connsiteX46141" y="connsiteY46141"/>
              </a:cxn>
              <a:cxn ang="0">
                <a:pos x="connsiteX46142" y="connsiteY46142"/>
              </a:cxn>
              <a:cxn ang="0">
                <a:pos x="connsiteX46143" y="connsiteY46143"/>
              </a:cxn>
              <a:cxn ang="0">
                <a:pos x="connsiteX46144" y="connsiteY46144"/>
              </a:cxn>
              <a:cxn ang="0">
                <a:pos x="connsiteX46145" y="connsiteY46145"/>
              </a:cxn>
              <a:cxn ang="0">
                <a:pos x="connsiteX46146" y="connsiteY46146"/>
              </a:cxn>
              <a:cxn ang="0">
                <a:pos x="connsiteX46147" y="connsiteY46147"/>
              </a:cxn>
              <a:cxn ang="0">
                <a:pos x="connsiteX46148" y="connsiteY46148"/>
              </a:cxn>
              <a:cxn ang="0">
                <a:pos x="connsiteX46149" y="connsiteY46149"/>
              </a:cxn>
              <a:cxn ang="0">
                <a:pos x="connsiteX46150" y="connsiteY46150"/>
              </a:cxn>
              <a:cxn ang="0">
                <a:pos x="connsiteX46151" y="connsiteY46151"/>
              </a:cxn>
              <a:cxn ang="0">
                <a:pos x="connsiteX46152" y="connsiteY46152"/>
              </a:cxn>
              <a:cxn ang="0">
                <a:pos x="connsiteX46153" y="connsiteY46153"/>
              </a:cxn>
              <a:cxn ang="0">
                <a:pos x="connsiteX46154" y="connsiteY46154"/>
              </a:cxn>
              <a:cxn ang="0">
                <a:pos x="connsiteX46155" y="connsiteY46155"/>
              </a:cxn>
              <a:cxn ang="0">
                <a:pos x="connsiteX46156" y="connsiteY46156"/>
              </a:cxn>
              <a:cxn ang="0">
                <a:pos x="connsiteX46157" y="connsiteY46157"/>
              </a:cxn>
              <a:cxn ang="0">
                <a:pos x="connsiteX46158" y="connsiteY46158"/>
              </a:cxn>
              <a:cxn ang="0">
                <a:pos x="connsiteX46159" y="connsiteY46159"/>
              </a:cxn>
              <a:cxn ang="0">
                <a:pos x="connsiteX46160" y="connsiteY46160"/>
              </a:cxn>
              <a:cxn ang="0">
                <a:pos x="connsiteX46161" y="connsiteY46161"/>
              </a:cxn>
              <a:cxn ang="0">
                <a:pos x="connsiteX46162" y="connsiteY46162"/>
              </a:cxn>
              <a:cxn ang="0">
                <a:pos x="connsiteX46163" y="connsiteY46163"/>
              </a:cxn>
              <a:cxn ang="0">
                <a:pos x="connsiteX46164" y="connsiteY46164"/>
              </a:cxn>
              <a:cxn ang="0">
                <a:pos x="connsiteX46165" y="connsiteY46165"/>
              </a:cxn>
              <a:cxn ang="0">
                <a:pos x="connsiteX46166" y="connsiteY46166"/>
              </a:cxn>
              <a:cxn ang="0">
                <a:pos x="connsiteX46167" y="connsiteY46167"/>
              </a:cxn>
              <a:cxn ang="0">
                <a:pos x="connsiteX46168" y="connsiteY46168"/>
              </a:cxn>
              <a:cxn ang="0">
                <a:pos x="connsiteX46169" y="connsiteY46169"/>
              </a:cxn>
              <a:cxn ang="0">
                <a:pos x="connsiteX46170" y="connsiteY46170"/>
              </a:cxn>
              <a:cxn ang="0">
                <a:pos x="connsiteX46171" y="connsiteY46171"/>
              </a:cxn>
              <a:cxn ang="0">
                <a:pos x="connsiteX46172" y="connsiteY46172"/>
              </a:cxn>
              <a:cxn ang="0">
                <a:pos x="connsiteX46173" y="connsiteY46173"/>
              </a:cxn>
              <a:cxn ang="0">
                <a:pos x="connsiteX46174" y="connsiteY46174"/>
              </a:cxn>
              <a:cxn ang="0">
                <a:pos x="connsiteX46175" y="connsiteY46175"/>
              </a:cxn>
              <a:cxn ang="0">
                <a:pos x="connsiteX46176" y="connsiteY46176"/>
              </a:cxn>
              <a:cxn ang="0">
                <a:pos x="connsiteX46177" y="connsiteY46177"/>
              </a:cxn>
              <a:cxn ang="0">
                <a:pos x="connsiteX46178" y="connsiteY46178"/>
              </a:cxn>
              <a:cxn ang="0">
                <a:pos x="connsiteX46179" y="connsiteY46179"/>
              </a:cxn>
              <a:cxn ang="0">
                <a:pos x="connsiteX46180" y="connsiteY46180"/>
              </a:cxn>
              <a:cxn ang="0">
                <a:pos x="connsiteX46181" y="connsiteY46181"/>
              </a:cxn>
              <a:cxn ang="0">
                <a:pos x="connsiteX46182" y="connsiteY46182"/>
              </a:cxn>
              <a:cxn ang="0">
                <a:pos x="connsiteX46183" y="connsiteY46183"/>
              </a:cxn>
              <a:cxn ang="0">
                <a:pos x="connsiteX46184" y="connsiteY46184"/>
              </a:cxn>
              <a:cxn ang="0">
                <a:pos x="connsiteX46185" y="connsiteY46185"/>
              </a:cxn>
              <a:cxn ang="0">
                <a:pos x="connsiteX46186" y="connsiteY46186"/>
              </a:cxn>
              <a:cxn ang="0">
                <a:pos x="connsiteX46187" y="connsiteY46187"/>
              </a:cxn>
              <a:cxn ang="0">
                <a:pos x="connsiteX46188" y="connsiteY46188"/>
              </a:cxn>
              <a:cxn ang="0">
                <a:pos x="connsiteX46189" y="connsiteY46189"/>
              </a:cxn>
              <a:cxn ang="0">
                <a:pos x="connsiteX46190" y="connsiteY46190"/>
              </a:cxn>
              <a:cxn ang="0">
                <a:pos x="connsiteX46191" y="connsiteY46191"/>
              </a:cxn>
              <a:cxn ang="0">
                <a:pos x="connsiteX46192" y="connsiteY46192"/>
              </a:cxn>
              <a:cxn ang="0">
                <a:pos x="connsiteX46193" y="connsiteY46193"/>
              </a:cxn>
              <a:cxn ang="0">
                <a:pos x="connsiteX46194" y="connsiteY46194"/>
              </a:cxn>
              <a:cxn ang="0">
                <a:pos x="connsiteX46195" y="connsiteY46195"/>
              </a:cxn>
              <a:cxn ang="0">
                <a:pos x="connsiteX46196" y="connsiteY46196"/>
              </a:cxn>
              <a:cxn ang="0">
                <a:pos x="connsiteX46197" y="connsiteY46197"/>
              </a:cxn>
              <a:cxn ang="0">
                <a:pos x="connsiteX46198" y="connsiteY46198"/>
              </a:cxn>
              <a:cxn ang="0">
                <a:pos x="connsiteX46199" y="connsiteY46199"/>
              </a:cxn>
              <a:cxn ang="0">
                <a:pos x="connsiteX46200" y="connsiteY46200"/>
              </a:cxn>
              <a:cxn ang="0">
                <a:pos x="connsiteX46201" y="connsiteY46201"/>
              </a:cxn>
              <a:cxn ang="0">
                <a:pos x="connsiteX46202" y="connsiteY46202"/>
              </a:cxn>
              <a:cxn ang="0">
                <a:pos x="connsiteX46203" y="connsiteY46203"/>
              </a:cxn>
              <a:cxn ang="0">
                <a:pos x="connsiteX46204" y="connsiteY46204"/>
              </a:cxn>
              <a:cxn ang="0">
                <a:pos x="connsiteX46205" y="connsiteY46205"/>
              </a:cxn>
              <a:cxn ang="0">
                <a:pos x="connsiteX46206" y="connsiteY46206"/>
              </a:cxn>
              <a:cxn ang="0">
                <a:pos x="connsiteX46207" y="connsiteY46207"/>
              </a:cxn>
              <a:cxn ang="0">
                <a:pos x="connsiteX46208" y="connsiteY46208"/>
              </a:cxn>
              <a:cxn ang="0">
                <a:pos x="connsiteX46209" y="connsiteY46209"/>
              </a:cxn>
              <a:cxn ang="0">
                <a:pos x="connsiteX46210" y="connsiteY46210"/>
              </a:cxn>
              <a:cxn ang="0">
                <a:pos x="connsiteX46211" y="connsiteY46211"/>
              </a:cxn>
              <a:cxn ang="0">
                <a:pos x="connsiteX46212" y="connsiteY46212"/>
              </a:cxn>
              <a:cxn ang="0">
                <a:pos x="connsiteX46213" y="connsiteY46213"/>
              </a:cxn>
              <a:cxn ang="0">
                <a:pos x="connsiteX46214" y="connsiteY46214"/>
              </a:cxn>
              <a:cxn ang="0">
                <a:pos x="connsiteX46215" y="connsiteY46215"/>
              </a:cxn>
              <a:cxn ang="0">
                <a:pos x="connsiteX46216" y="connsiteY46216"/>
              </a:cxn>
              <a:cxn ang="0">
                <a:pos x="connsiteX46217" y="connsiteY46217"/>
              </a:cxn>
              <a:cxn ang="0">
                <a:pos x="connsiteX46218" y="connsiteY46218"/>
              </a:cxn>
              <a:cxn ang="0">
                <a:pos x="connsiteX46219" y="connsiteY46219"/>
              </a:cxn>
              <a:cxn ang="0">
                <a:pos x="connsiteX46220" y="connsiteY46220"/>
              </a:cxn>
              <a:cxn ang="0">
                <a:pos x="connsiteX46221" y="connsiteY46221"/>
              </a:cxn>
              <a:cxn ang="0">
                <a:pos x="connsiteX46222" y="connsiteY46222"/>
              </a:cxn>
              <a:cxn ang="0">
                <a:pos x="connsiteX46223" y="connsiteY46223"/>
              </a:cxn>
              <a:cxn ang="0">
                <a:pos x="connsiteX46224" y="connsiteY46224"/>
              </a:cxn>
              <a:cxn ang="0">
                <a:pos x="connsiteX46225" y="connsiteY46225"/>
              </a:cxn>
              <a:cxn ang="0">
                <a:pos x="connsiteX46226" y="connsiteY46226"/>
              </a:cxn>
              <a:cxn ang="0">
                <a:pos x="connsiteX46227" y="connsiteY46227"/>
              </a:cxn>
              <a:cxn ang="0">
                <a:pos x="connsiteX46228" y="connsiteY46228"/>
              </a:cxn>
              <a:cxn ang="0">
                <a:pos x="connsiteX46229" y="connsiteY46229"/>
              </a:cxn>
              <a:cxn ang="0">
                <a:pos x="connsiteX46230" y="connsiteY46230"/>
              </a:cxn>
              <a:cxn ang="0">
                <a:pos x="connsiteX46231" y="connsiteY46231"/>
              </a:cxn>
              <a:cxn ang="0">
                <a:pos x="connsiteX46232" y="connsiteY46232"/>
              </a:cxn>
              <a:cxn ang="0">
                <a:pos x="connsiteX46233" y="connsiteY46233"/>
              </a:cxn>
              <a:cxn ang="0">
                <a:pos x="connsiteX46234" y="connsiteY46234"/>
              </a:cxn>
              <a:cxn ang="0">
                <a:pos x="connsiteX46235" y="connsiteY46235"/>
              </a:cxn>
              <a:cxn ang="0">
                <a:pos x="connsiteX46236" y="connsiteY46236"/>
              </a:cxn>
              <a:cxn ang="0">
                <a:pos x="connsiteX46237" y="connsiteY46237"/>
              </a:cxn>
              <a:cxn ang="0">
                <a:pos x="connsiteX46238" y="connsiteY46238"/>
              </a:cxn>
              <a:cxn ang="0">
                <a:pos x="connsiteX46239" y="connsiteY46239"/>
              </a:cxn>
              <a:cxn ang="0">
                <a:pos x="connsiteX46240" y="connsiteY46240"/>
              </a:cxn>
              <a:cxn ang="0">
                <a:pos x="connsiteX46241" y="connsiteY46241"/>
              </a:cxn>
              <a:cxn ang="0">
                <a:pos x="connsiteX46242" y="connsiteY46242"/>
              </a:cxn>
              <a:cxn ang="0">
                <a:pos x="connsiteX46243" y="connsiteY46243"/>
              </a:cxn>
              <a:cxn ang="0">
                <a:pos x="connsiteX46244" y="connsiteY46244"/>
              </a:cxn>
              <a:cxn ang="0">
                <a:pos x="connsiteX46245" y="connsiteY46245"/>
              </a:cxn>
              <a:cxn ang="0">
                <a:pos x="connsiteX46246" y="connsiteY46246"/>
              </a:cxn>
              <a:cxn ang="0">
                <a:pos x="connsiteX46247" y="connsiteY46247"/>
              </a:cxn>
              <a:cxn ang="0">
                <a:pos x="connsiteX46248" y="connsiteY46248"/>
              </a:cxn>
              <a:cxn ang="0">
                <a:pos x="connsiteX46249" y="connsiteY46249"/>
              </a:cxn>
              <a:cxn ang="0">
                <a:pos x="connsiteX46250" y="connsiteY46250"/>
              </a:cxn>
              <a:cxn ang="0">
                <a:pos x="connsiteX46251" y="connsiteY46251"/>
              </a:cxn>
              <a:cxn ang="0">
                <a:pos x="connsiteX46252" y="connsiteY46252"/>
              </a:cxn>
              <a:cxn ang="0">
                <a:pos x="connsiteX46253" y="connsiteY46253"/>
              </a:cxn>
              <a:cxn ang="0">
                <a:pos x="connsiteX46254" y="connsiteY46254"/>
              </a:cxn>
              <a:cxn ang="0">
                <a:pos x="connsiteX46255" y="connsiteY46255"/>
              </a:cxn>
              <a:cxn ang="0">
                <a:pos x="connsiteX46256" y="connsiteY46256"/>
              </a:cxn>
              <a:cxn ang="0">
                <a:pos x="connsiteX46257" y="connsiteY46257"/>
              </a:cxn>
              <a:cxn ang="0">
                <a:pos x="connsiteX46258" y="connsiteY46258"/>
              </a:cxn>
              <a:cxn ang="0">
                <a:pos x="connsiteX46259" y="connsiteY46259"/>
              </a:cxn>
              <a:cxn ang="0">
                <a:pos x="connsiteX46260" y="connsiteY46260"/>
              </a:cxn>
              <a:cxn ang="0">
                <a:pos x="connsiteX46261" y="connsiteY46261"/>
              </a:cxn>
              <a:cxn ang="0">
                <a:pos x="connsiteX46262" y="connsiteY46262"/>
              </a:cxn>
              <a:cxn ang="0">
                <a:pos x="connsiteX46263" y="connsiteY46263"/>
              </a:cxn>
              <a:cxn ang="0">
                <a:pos x="connsiteX46264" y="connsiteY46264"/>
              </a:cxn>
              <a:cxn ang="0">
                <a:pos x="connsiteX46265" y="connsiteY46265"/>
              </a:cxn>
              <a:cxn ang="0">
                <a:pos x="connsiteX46266" y="connsiteY46266"/>
              </a:cxn>
              <a:cxn ang="0">
                <a:pos x="connsiteX46267" y="connsiteY46267"/>
              </a:cxn>
              <a:cxn ang="0">
                <a:pos x="connsiteX46268" y="connsiteY46268"/>
              </a:cxn>
              <a:cxn ang="0">
                <a:pos x="connsiteX46269" y="connsiteY46269"/>
              </a:cxn>
              <a:cxn ang="0">
                <a:pos x="connsiteX46270" y="connsiteY46270"/>
              </a:cxn>
              <a:cxn ang="0">
                <a:pos x="connsiteX46271" y="connsiteY46271"/>
              </a:cxn>
              <a:cxn ang="0">
                <a:pos x="connsiteX46272" y="connsiteY46272"/>
              </a:cxn>
              <a:cxn ang="0">
                <a:pos x="connsiteX46273" y="connsiteY46273"/>
              </a:cxn>
              <a:cxn ang="0">
                <a:pos x="connsiteX46274" y="connsiteY46274"/>
              </a:cxn>
              <a:cxn ang="0">
                <a:pos x="connsiteX46275" y="connsiteY46275"/>
              </a:cxn>
              <a:cxn ang="0">
                <a:pos x="connsiteX46276" y="connsiteY46276"/>
              </a:cxn>
              <a:cxn ang="0">
                <a:pos x="connsiteX46277" y="connsiteY46277"/>
              </a:cxn>
              <a:cxn ang="0">
                <a:pos x="connsiteX46278" y="connsiteY46278"/>
              </a:cxn>
              <a:cxn ang="0">
                <a:pos x="connsiteX46279" y="connsiteY46279"/>
              </a:cxn>
              <a:cxn ang="0">
                <a:pos x="connsiteX46280" y="connsiteY46280"/>
              </a:cxn>
              <a:cxn ang="0">
                <a:pos x="connsiteX46281" y="connsiteY46281"/>
              </a:cxn>
              <a:cxn ang="0">
                <a:pos x="connsiteX46282" y="connsiteY46282"/>
              </a:cxn>
              <a:cxn ang="0">
                <a:pos x="connsiteX46283" y="connsiteY46283"/>
              </a:cxn>
              <a:cxn ang="0">
                <a:pos x="connsiteX46284" y="connsiteY46284"/>
              </a:cxn>
              <a:cxn ang="0">
                <a:pos x="connsiteX46285" y="connsiteY46285"/>
              </a:cxn>
              <a:cxn ang="0">
                <a:pos x="connsiteX46286" y="connsiteY46286"/>
              </a:cxn>
              <a:cxn ang="0">
                <a:pos x="connsiteX46287" y="connsiteY46287"/>
              </a:cxn>
              <a:cxn ang="0">
                <a:pos x="connsiteX46288" y="connsiteY46288"/>
              </a:cxn>
              <a:cxn ang="0">
                <a:pos x="connsiteX46289" y="connsiteY46289"/>
              </a:cxn>
              <a:cxn ang="0">
                <a:pos x="connsiteX46290" y="connsiteY46290"/>
              </a:cxn>
              <a:cxn ang="0">
                <a:pos x="connsiteX46291" y="connsiteY46291"/>
              </a:cxn>
              <a:cxn ang="0">
                <a:pos x="connsiteX46292" y="connsiteY46292"/>
              </a:cxn>
              <a:cxn ang="0">
                <a:pos x="connsiteX46293" y="connsiteY46293"/>
              </a:cxn>
              <a:cxn ang="0">
                <a:pos x="connsiteX46294" y="connsiteY46294"/>
              </a:cxn>
              <a:cxn ang="0">
                <a:pos x="connsiteX46295" y="connsiteY46295"/>
              </a:cxn>
              <a:cxn ang="0">
                <a:pos x="connsiteX46296" y="connsiteY46296"/>
              </a:cxn>
              <a:cxn ang="0">
                <a:pos x="connsiteX46297" y="connsiteY46297"/>
              </a:cxn>
              <a:cxn ang="0">
                <a:pos x="connsiteX46298" y="connsiteY46298"/>
              </a:cxn>
              <a:cxn ang="0">
                <a:pos x="connsiteX46299" y="connsiteY46299"/>
              </a:cxn>
              <a:cxn ang="0">
                <a:pos x="connsiteX46300" y="connsiteY46300"/>
              </a:cxn>
              <a:cxn ang="0">
                <a:pos x="connsiteX46301" y="connsiteY46301"/>
              </a:cxn>
              <a:cxn ang="0">
                <a:pos x="connsiteX46302" y="connsiteY46302"/>
              </a:cxn>
              <a:cxn ang="0">
                <a:pos x="connsiteX46303" y="connsiteY46303"/>
              </a:cxn>
              <a:cxn ang="0">
                <a:pos x="connsiteX46304" y="connsiteY46304"/>
              </a:cxn>
              <a:cxn ang="0">
                <a:pos x="connsiteX46305" y="connsiteY46305"/>
              </a:cxn>
              <a:cxn ang="0">
                <a:pos x="connsiteX46306" y="connsiteY46306"/>
              </a:cxn>
              <a:cxn ang="0">
                <a:pos x="connsiteX46307" y="connsiteY46307"/>
              </a:cxn>
              <a:cxn ang="0">
                <a:pos x="connsiteX46308" y="connsiteY46308"/>
              </a:cxn>
              <a:cxn ang="0">
                <a:pos x="connsiteX46309" y="connsiteY46309"/>
              </a:cxn>
              <a:cxn ang="0">
                <a:pos x="connsiteX46310" y="connsiteY46310"/>
              </a:cxn>
              <a:cxn ang="0">
                <a:pos x="connsiteX46311" y="connsiteY46311"/>
              </a:cxn>
              <a:cxn ang="0">
                <a:pos x="connsiteX46312" y="connsiteY46312"/>
              </a:cxn>
              <a:cxn ang="0">
                <a:pos x="connsiteX46313" y="connsiteY46313"/>
              </a:cxn>
              <a:cxn ang="0">
                <a:pos x="connsiteX46314" y="connsiteY46314"/>
              </a:cxn>
              <a:cxn ang="0">
                <a:pos x="connsiteX46315" y="connsiteY46315"/>
              </a:cxn>
              <a:cxn ang="0">
                <a:pos x="connsiteX46316" y="connsiteY46316"/>
              </a:cxn>
              <a:cxn ang="0">
                <a:pos x="connsiteX46317" y="connsiteY46317"/>
              </a:cxn>
              <a:cxn ang="0">
                <a:pos x="connsiteX46318" y="connsiteY46318"/>
              </a:cxn>
              <a:cxn ang="0">
                <a:pos x="connsiteX46319" y="connsiteY46319"/>
              </a:cxn>
              <a:cxn ang="0">
                <a:pos x="connsiteX46320" y="connsiteY46320"/>
              </a:cxn>
              <a:cxn ang="0">
                <a:pos x="connsiteX46321" y="connsiteY46321"/>
              </a:cxn>
              <a:cxn ang="0">
                <a:pos x="connsiteX46322" y="connsiteY46322"/>
              </a:cxn>
              <a:cxn ang="0">
                <a:pos x="connsiteX46323" y="connsiteY46323"/>
              </a:cxn>
              <a:cxn ang="0">
                <a:pos x="connsiteX46324" y="connsiteY46324"/>
              </a:cxn>
              <a:cxn ang="0">
                <a:pos x="connsiteX46325" y="connsiteY46325"/>
              </a:cxn>
              <a:cxn ang="0">
                <a:pos x="connsiteX46326" y="connsiteY46326"/>
              </a:cxn>
              <a:cxn ang="0">
                <a:pos x="connsiteX46327" y="connsiteY46327"/>
              </a:cxn>
              <a:cxn ang="0">
                <a:pos x="connsiteX46328" y="connsiteY46328"/>
              </a:cxn>
              <a:cxn ang="0">
                <a:pos x="connsiteX46329" y="connsiteY46329"/>
              </a:cxn>
              <a:cxn ang="0">
                <a:pos x="connsiteX46330" y="connsiteY46330"/>
              </a:cxn>
              <a:cxn ang="0">
                <a:pos x="connsiteX46331" y="connsiteY46331"/>
              </a:cxn>
              <a:cxn ang="0">
                <a:pos x="connsiteX46332" y="connsiteY46332"/>
              </a:cxn>
              <a:cxn ang="0">
                <a:pos x="connsiteX46333" y="connsiteY46333"/>
              </a:cxn>
              <a:cxn ang="0">
                <a:pos x="connsiteX46334" y="connsiteY46334"/>
              </a:cxn>
              <a:cxn ang="0">
                <a:pos x="connsiteX46335" y="connsiteY46335"/>
              </a:cxn>
              <a:cxn ang="0">
                <a:pos x="connsiteX46336" y="connsiteY46336"/>
              </a:cxn>
              <a:cxn ang="0">
                <a:pos x="connsiteX46337" y="connsiteY46337"/>
              </a:cxn>
              <a:cxn ang="0">
                <a:pos x="connsiteX46338" y="connsiteY46338"/>
              </a:cxn>
              <a:cxn ang="0">
                <a:pos x="connsiteX46339" y="connsiteY46339"/>
              </a:cxn>
              <a:cxn ang="0">
                <a:pos x="connsiteX46340" y="connsiteY46340"/>
              </a:cxn>
              <a:cxn ang="0">
                <a:pos x="connsiteX46341" y="connsiteY46341"/>
              </a:cxn>
              <a:cxn ang="0">
                <a:pos x="connsiteX46342" y="connsiteY46342"/>
              </a:cxn>
              <a:cxn ang="0">
                <a:pos x="connsiteX46343" y="connsiteY46343"/>
              </a:cxn>
              <a:cxn ang="0">
                <a:pos x="connsiteX46344" y="connsiteY46344"/>
              </a:cxn>
              <a:cxn ang="0">
                <a:pos x="connsiteX46345" y="connsiteY46345"/>
              </a:cxn>
              <a:cxn ang="0">
                <a:pos x="connsiteX46346" y="connsiteY46346"/>
              </a:cxn>
              <a:cxn ang="0">
                <a:pos x="connsiteX46347" y="connsiteY46347"/>
              </a:cxn>
              <a:cxn ang="0">
                <a:pos x="connsiteX46348" y="connsiteY46348"/>
              </a:cxn>
              <a:cxn ang="0">
                <a:pos x="connsiteX46349" y="connsiteY46349"/>
              </a:cxn>
              <a:cxn ang="0">
                <a:pos x="connsiteX46350" y="connsiteY46350"/>
              </a:cxn>
              <a:cxn ang="0">
                <a:pos x="connsiteX46351" y="connsiteY46351"/>
              </a:cxn>
              <a:cxn ang="0">
                <a:pos x="connsiteX46352" y="connsiteY46352"/>
              </a:cxn>
              <a:cxn ang="0">
                <a:pos x="connsiteX46353" y="connsiteY46353"/>
              </a:cxn>
              <a:cxn ang="0">
                <a:pos x="connsiteX46354" y="connsiteY46354"/>
              </a:cxn>
              <a:cxn ang="0">
                <a:pos x="connsiteX46355" y="connsiteY46355"/>
              </a:cxn>
              <a:cxn ang="0">
                <a:pos x="connsiteX46356" y="connsiteY46356"/>
              </a:cxn>
              <a:cxn ang="0">
                <a:pos x="connsiteX46357" y="connsiteY46357"/>
              </a:cxn>
              <a:cxn ang="0">
                <a:pos x="connsiteX46358" y="connsiteY46358"/>
              </a:cxn>
              <a:cxn ang="0">
                <a:pos x="connsiteX46359" y="connsiteY46359"/>
              </a:cxn>
              <a:cxn ang="0">
                <a:pos x="connsiteX46360" y="connsiteY46360"/>
              </a:cxn>
              <a:cxn ang="0">
                <a:pos x="connsiteX46361" y="connsiteY46361"/>
              </a:cxn>
              <a:cxn ang="0">
                <a:pos x="connsiteX46362" y="connsiteY46362"/>
              </a:cxn>
              <a:cxn ang="0">
                <a:pos x="connsiteX46363" y="connsiteY46363"/>
              </a:cxn>
              <a:cxn ang="0">
                <a:pos x="connsiteX46364" y="connsiteY46364"/>
              </a:cxn>
              <a:cxn ang="0">
                <a:pos x="connsiteX46365" y="connsiteY46365"/>
              </a:cxn>
              <a:cxn ang="0">
                <a:pos x="connsiteX46366" y="connsiteY46366"/>
              </a:cxn>
              <a:cxn ang="0">
                <a:pos x="connsiteX46367" y="connsiteY46367"/>
              </a:cxn>
              <a:cxn ang="0">
                <a:pos x="connsiteX46368" y="connsiteY46368"/>
              </a:cxn>
              <a:cxn ang="0">
                <a:pos x="connsiteX46369" y="connsiteY46369"/>
              </a:cxn>
              <a:cxn ang="0">
                <a:pos x="connsiteX46370" y="connsiteY46370"/>
              </a:cxn>
              <a:cxn ang="0">
                <a:pos x="connsiteX46371" y="connsiteY46371"/>
              </a:cxn>
              <a:cxn ang="0">
                <a:pos x="connsiteX46372" y="connsiteY46372"/>
              </a:cxn>
              <a:cxn ang="0">
                <a:pos x="connsiteX46373" y="connsiteY46373"/>
              </a:cxn>
              <a:cxn ang="0">
                <a:pos x="connsiteX46374" y="connsiteY46374"/>
              </a:cxn>
              <a:cxn ang="0">
                <a:pos x="connsiteX46375" y="connsiteY46375"/>
              </a:cxn>
              <a:cxn ang="0">
                <a:pos x="connsiteX46376" y="connsiteY46376"/>
              </a:cxn>
              <a:cxn ang="0">
                <a:pos x="connsiteX46377" y="connsiteY46377"/>
              </a:cxn>
              <a:cxn ang="0">
                <a:pos x="connsiteX46378" y="connsiteY46378"/>
              </a:cxn>
              <a:cxn ang="0">
                <a:pos x="connsiteX46379" y="connsiteY46379"/>
              </a:cxn>
              <a:cxn ang="0">
                <a:pos x="connsiteX46380" y="connsiteY46380"/>
              </a:cxn>
              <a:cxn ang="0">
                <a:pos x="connsiteX46381" y="connsiteY46381"/>
              </a:cxn>
              <a:cxn ang="0">
                <a:pos x="connsiteX46382" y="connsiteY46382"/>
              </a:cxn>
              <a:cxn ang="0">
                <a:pos x="connsiteX46383" y="connsiteY46383"/>
              </a:cxn>
              <a:cxn ang="0">
                <a:pos x="connsiteX46384" y="connsiteY46384"/>
              </a:cxn>
              <a:cxn ang="0">
                <a:pos x="connsiteX46385" y="connsiteY46385"/>
              </a:cxn>
              <a:cxn ang="0">
                <a:pos x="connsiteX46386" y="connsiteY46386"/>
              </a:cxn>
              <a:cxn ang="0">
                <a:pos x="connsiteX46387" y="connsiteY46387"/>
              </a:cxn>
              <a:cxn ang="0">
                <a:pos x="connsiteX46388" y="connsiteY46388"/>
              </a:cxn>
              <a:cxn ang="0">
                <a:pos x="connsiteX46389" y="connsiteY46389"/>
              </a:cxn>
              <a:cxn ang="0">
                <a:pos x="connsiteX46390" y="connsiteY46390"/>
              </a:cxn>
              <a:cxn ang="0">
                <a:pos x="connsiteX46391" y="connsiteY46391"/>
              </a:cxn>
              <a:cxn ang="0">
                <a:pos x="connsiteX46392" y="connsiteY46392"/>
              </a:cxn>
              <a:cxn ang="0">
                <a:pos x="connsiteX46393" y="connsiteY46393"/>
              </a:cxn>
              <a:cxn ang="0">
                <a:pos x="connsiteX46394" y="connsiteY46394"/>
              </a:cxn>
              <a:cxn ang="0">
                <a:pos x="connsiteX46395" y="connsiteY46395"/>
              </a:cxn>
              <a:cxn ang="0">
                <a:pos x="connsiteX46396" y="connsiteY46396"/>
              </a:cxn>
              <a:cxn ang="0">
                <a:pos x="connsiteX46397" y="connsiteY46397"/>
              </a:cxn>
              <a:cxn ang="0">
                <a:pos x="connsiteX46398" y="connsiteY46398"/>
              </a:cxn>
              <a:cxn ang="0">
                <a:pos x="connsiteX46399" y="connsiteY46399"/>
              </a:cxn>
              <a:cxn ang="0">
                <a:pos x="connsiteX46400" y="connsiteY46400"/>
              </a:cxn>
              <a:cxn ang="0">
                <a:pos x="connsiteX46401" y="connsiteY46401"/>
              </a:cxn>
              <a:cxn ang="0">
                <a:pos x="connsiteX46402" y="connsiteY46402"/>
              </a:cxn>
              <a:cxn ang="0">
                <a:pos x="connsiteX46403" y="connsiteY46403"/>
              </a:cxn>
              <a:cxn ang="0">
                <a:pos x="connsiteX46404" y="connsiteY46404"/>
              </a:cxn>
              <a:cxn ang="0">
                <a:pos x="connsiteX46405" y="connsiteY46405"/>
              </a:cxn>
              <a:cxn ang="0">
                <a:pos x="connsiteX46406" y="connsiteY46406"/>
              </a:cxn>
              <a:cxn ang="0">
                <a:pos x="connsiteX46407" y="connsiteY46407"/>
              </a:cxn>
              <a:cxn ang="0">
                <a:pos x="connsiteX46408" y="connsiteY46408"/>
              </a:cxn>
              <a:cxn ang="0">
                <a:pos x="connsiteX46409" y="connsiteY46409"/>
              </a:cxn>
              <a:cxn ang="0">
                <a:pos x="connsiteX46410" y="connsiteY46410"/>
              </a:cxn>
              <a:cxn ang="0">
                <a:pos x="connsiteX46411" y="connsiteY46411"/>
              </a:cxn>
              <a:cxn ang="0">
                <a:pos x="connsiteX46412" y="connsiteY46412"/>
              </a:cxn>
              <a:cxn ang="0">
                <a:pos x="connsiteX46413" y="connsiteY46413"/>
              </a:cxn>
              <a:cxn ang="0">
                <a:pos x="connsiteX46414" y="connsiteY46414"/>
              </a:cxn>
              <a:cxn ang="0">
                <a:pos x="connsiteX46415" y="connsiteY46415"/>
              </a:cxn>
              <a:cxn ang="0">
                <a:pos x="connsiteX46416" y="connsiteY46416"/>
              </a:cxn>
              <a:cxn ang="0">
                <a:pos x="connsiteX46417" y="connsiteY46417"/>
              </a:cxn>
              <a:cxn ang="0">
                <a:pos x="connsiteX46418" y="connsiteY46418"/>
              </a:cxn>
              <a:cxn ang="0">
                <a:pos x="connsiteX46419" y="connsiteY46419"/>
              </a:cxn>
              <a:cxn ang="0">
                <a:pos x="connsiteX46420" y="connsiteY46420"/>
              </a:cxn>
              <a:cxn ang="0">
                <a:pos x="connsiteX46421" y="connsiteY46421"/>
              </a:cxn>
              <a:cxn ang="0">
                <a:pos x="connsiteX46422" y="connsiteY46422"/>
              </a:cxn>
              <a:cxn ang="0">
                <a:pos x="connsiteX46423" y="connsiteY46423"/>
              </a:cxn>
              <a:cxn ang="0">
                <a:pos x="connsiteX46424" y="connsiteY46424"/>
              </a:cxn>
              <a:cxn ang="0">
                <a:pos x="connsiteX46425" y="connsiteY46425"/>
              </a:cxn>
              <a:cxn ang="0">
                <a:pos x="connsiteX46426" y="connsiteY46426"/>
              </a:cxn>
              <a:cxn ang="0">
                <a:pos x="connsiteX46427" y="connsiteY46427"/>
              </a:cxn>
              <a:cxn ang="0">
                <a:pos x="connsiteX46428" y="connsiteY46428"/>
              </a:cxn>
              <a:cxn ang="0">
                <a:pos x="connsiteX46429" y="connsiteY46429"/>
              </a:cxn>
              <a:cxn ang="0">
                <a:pos x="connsiteX46430" y="connsiteY46430"/>
              </a:cxn>
              <a:cxn ang="0">
                <a:pos x="connsiteX46431" y="connsiteY46431"/>
              </a:cxn>
              <a:cxn ang="0">
                <a:pos x="connsiteX46432" y="connsiteY46432"/>
              </a:cxn>
              <a:cxn ang="0">
                <a:pos x="connsiteX46433" y="connsiteY46433"/>
              </a:cxn>
              <a:cxn ang="0">
                <a:pos x="connsiteX46434" y="connsiteY46434"/>
              </a:cxn>
              <a:cxn ang="0">
                <a:pos x="connsiteX46435" y="connsiteY46435"/>
              </a:cxn>
              <a:cxn ang="0">
                <a:pos x="connsiteX46436" y="connsiteY46436"/>
              </a:cxn>
              <a:cxn ang="0">
                <a:pos x="connsiteX46437" y="connsiteY46437"/>
              </a:cxn>
              <a:cxn ang="0">
                <a:pos x="connsiteX46438" y="connsiteY46438"/>
              </a:cxn>
              <a:cxn ang="0">
                <a:pos x="connsiteX46439" y="connsiteY46439"/>
              </a:cxn>
              <a:cxn ang="0">
                <a:pos x="connsiteX46440" y="connsiteY46440"/>
              </a:cxn>
              <a:cxn ang="0">
                <a:pos x="connsiteX46441" y="connsiteY46441"/>
              </a:cxn>
              <a:cxn ang="0">
                <a:pos x="connsiteX46442" y="connsiteY46442"/>
              </a:cxn>
              <a:cxn ang="0">
                <a:pos x="connsiteX46443" y="connsiteY46443"/>
              </a:cxn>
              <a:cxn ang="0">
                <a:pos x="connsiteX46444" y="connsiteY46444"/>
              </a:cxn>
              <a:cxn ang="0">
                <a:pos x="connsiteX46445" y="connsiteY46445"/>
              </a:cxn>
              <a:cxn ang="0">
                <a:pos x="connsiteX46446" y="connsiteY46446"/>
              </a:cxn>
              <a:cxn ang="0">
                <a:pos x="connsiteX46447" y="connsiteY46447"/>
              </a:cxn>
              <a:cxn ang="0">
                <a:pos x="connsiteX46448" y="connsiteY46448"/>
              </a:cxn>
              <a:cxn ang="0">
                <a:pos x="connsiteX46449" y="connsiteY46449"/>
              </a:cxn>
              <a:cxn ang="0">
                <a:pos x="connsiteX46450" y="connsiteY46450"/>
              </a:cxn>
              <a:cxn ang="0">
                <a:pos x="connsiteX46451" y="connsiteY46451"/>
              </a:cxn>
              <a:cxn ang="0">
                <a:pos x="connsiteX46452" y="connsiteY46452"/>
              </a:cxn>
              <a:cxn ang="0">
                <a:pos x="connsiteX46453" y="connsiteY46453"/>
              </a:cxn>
              <a:cxn ang="0">
                <a:pos x="connsiteX46454" y="connsiteY46454"/>
              </a:cxn>
              <a:cxn ang="0">
                <a:pos x="connsiteX46455" y="connsiteY46455"/>
              </a:cxn>
              <a:cxn ang="0">
                <a:pos x="connsiteX46456" y="connsiteY46456"/>
              </a:cxn>
              <a:cxn ang="0">
                <a:pos x="connsiteX46457" y="connsiteY46457"/>
              </a:cxn>
              <a:cxn ang="0">
                <a:pos x="connsiteX46458" y="connsiteY46458"/>
              </a:cxn>
              <a:cxn ang="0">
                <a:pos x="connsiteX46459" y="connsiteY46459"/>
              </a:cxn>
              <a:cxn ang="0">
                <a:pos x="connsiteX46460" y="connsiteY46460"/>
              </a:cxn>
              <a:cxn ang="0">
                <a:pos x="connsiteX46461" y="connsiteY46461"/>
              </a:cxn>
              <a:cxn ang="0">
                <a:pos x="connsiteX46462" y="connsiteY46462"/>
              </a:cxn>
              <a:cxn ang="0">
                <a:pos x="connsiteX46463" y="connsiteY46463"/>
              </a:cxn>
              <a:cxn ang="0">
                <a:pos x="connsiteX46464" y="connsiteY46464"/>
              </a:cxn>
              <a:cxn ang="0">
                <a:pos x="connsiteX46465" y="connsiteY46465"/>
              </a:cxn>
              <a:cxn ang="0">
                <a:pos x="connsiteX46466" y="connsiteY46466"/>
              </a:cxn>
              <a:cxn ang="0">
                <a:pos x="connsiteX46467" y="connsiteY46467"/>
              </a:cxn>
              <a:cxn ang="0">
                <a:pos x="connsiteX46468" y="connsiteY46468"/>
              </a:cxn>
              <a:cxn ang="0">
                <a:pos x="connsiteX46469" y="connsiteY46469"/>
              </a:cxn>
              <a:cxn ang="0">
                <a:pos x="connsiteX46470" y="connsiteY46470"/>
              </a:cxn>
              <a:cxn ang="0">
                <a:pos x="connsiteX46471" y="connsiteY46471"/>
              </a:cxn>
              <a:cxn ang="0">
                <a:pos x="connsiteX46472" y="connsiteY46472"/>
              </a:cxn>
              <a:cxn ang="0">
                <a:pos x="connsiteX46473" y="connsiteY46473"/>
              </a:cxn>
              <a:cxn ang="0">
                <a:pos x="connsiteX46474" y="connsiteY46474"/>
              </a:cxn>
              <a:cxn ang="0">
                <a:pos x="connsiteX46475" y="connsiteY46475"/>
              </a:cxn>
              <a:cxn ang="0">
                <a:pos x="connsiteX46476" y="connsiteY46476"/>
              </a:cxn>
              <a:cxn ang="0">
                <a:pos x="connsiteX46477" y="connsiteY46477"/>
              </a:cxn>
              <a:cxn ang="0">
                <a:pos x="connsiteX46478" y="connsiteY46478"/>
              </a:cxn>
              <a:cxn ang="0">
                <a:pos x="connsiteX46479" y="connsiteY46479"/>
              </a:cxn>
              <a:cxn ang="0">
                <a:pos x="connsiteX46480" y="connsiteY46480"/>
              </a:cxn>
              <a:cxn ang="0">
                <a:pos x="connsiteX46481" y="connsiteY46481"/>
              </a:cxn>
              <a:cxn ang="0">
                <a:pos x="connsiteX46482" y="connsiteY46482"/>
              </a:cxn>
              <a:cxn ang="0">
                <a:pos x="connsiteX46483" y="connsiteY46483"/>
              </a:cxn>
              <a:cxn ang="0">
                <a:pos x="connsiteX46484" y="connsiteY46484"/>
              </a:cxn>
              <a:cxn ang="0">
                <a:pos x="connsiteX46485" y="connsiteY46485"/>
              </a:cxn>
              <a:cxn ang="0">
                <a:pos x="connsiteX46486" y="connsiteY46486"/>
              </a:cxn>
              <a:cxn ang="0">
                <a:pos x="connsiteX46487" y="connsiteY46487"/>
              </a:cxn>
              <a:cxn ang="0">
                <a:pos x="connsiteX46488" y="connsiteY46488"/>
              </a:cxn>
              <a:cxn ang="0">
                <a:pos x="connsiteX46489" y="connsiteY46489"/>
              </a:cxn>
              <a:cxn ang="0">
                <a:pos x="connsiteX46490" y="connsiteY46490"/>
              </a:cxn>
              <a:cxn ang="0">
                <a:pos x="connsiteX46491" y="connsiteY46491"/>
              </a:cxn>
              <a:cxn ang="0">
                <a:pos x="connsiteX46492" y="connsiteY46492"/>
              </a:cxn>
              <a:cxn ang="0">
                <a:pos x="connsiteX46493" y="connsiteY46493"/>
              </a:cxn>
              <a:cxn ang="0">
                <a:pos x="connsiteX46494" y="connsiteY46494"/>
              </a:cxn>
              <a:cxn ang="0">
                <a:pos x="connsiteX46495" y="connsiteY46495"/>
              </a:cxn>
              <a:cxn ang="0">
                <a:pos x="connsiteX46496" y="connsiteY46496"/>
              </a:cxn>
              <a:cxn ang="0">
                <a:pos x="connsiteX46497" y="connsiteY46497"/>
              </a:cxn>
              <a:cxn ang="0">
                <a:pos x="connsiteX46498" y="connsiteY46498"/>
              </a:cxn>
              <a:cxn ang="0">
                <a:pos x="connsiteX46499" y="connsiteY46499"/>
              </a:cxn>
              <a:cxn ang="0">
                <a:pos x="connsiteX46500" y="connsiteY46500"/>
              </a:cxn>
              <a:cxn ang="0">
                <a:pos x="connsiteX46501" y="connsiteY46501"/>
              </a:cxn>
              <a:cxn ang="0">
                <a:pos x="connsiteX46502" y="connsiteY46502"/>
              </a:cxn>
              <a:cxn ang="0">
                <a:pos x="connsiteX46503" y="connsiteY46503"/>
              </a:cxn>
              <a:cxn ang="0">
                <a:pos x="connsiteX46504" y="connsiteY46504"/>
              </a:cxn>
              <a:cxn ang="0">
                <a:pos x="connsiteX46505" y="connsiteY46505"/>
              </a:cxn>
              <a:cxn ang="0">
                <a:pos x="connsiteX46506" y="connsiteY46506"/>
              </a:cxn>
              <a:cxn ang="0">
                <a:pos x="connsiteX46507" y="connsiteY46507"/>
              </a:cxn>
              <a:cxn ang="0">
                <a:pos x="connsiteX46508" y="connsiteY46508"/>
              </a:cxn>
              <a:cxn ang="0">
                <a:pos x="connsiteX46509" y="connsiteY46509"/>
              </a:cxn>
              <a:cxn ang="0">
                <a:pos x="connsiteX46510" y="connsiteY46510"/>
              </a:cxn>
              <a:cxn ang="0">
                <a:pos x="connsiteX46511" y="connsiteY46511"/>
              </a:cxn>
              <a:cxn ang="0">
                <a:pos x="connsiteX46512" y="connsiteY46512"/>
              </a:cxn>
              <a:cxn ang="0">
                <a:pos x="connsiteX46513" y="connsiteY46513"/>
              </a:cxn>
              <a:cxn ang="0">
                <a:pos x="connsiteX46514" y="connsiteY46514"/>
              </a:cxn>
              <a:cxn ang="0">
                <a:pos x="connsiteX46515" y="connsiteY46515"/>
              </a:cxn>
              <a:cxn ang="0">
                <a:pos x="connsiteX46516" y="connsiteY46516"/>
              </a:cxn>
              <a:cxn ang="0">
                <a:pos x="connsiteX46517" y="connsiteY46517"/>
              </a:cxn>
              <a:cxn ang="0">
                <a:pos x="connsiteX46518" y="connsiteY46518"/>
              </a:cxn>
              <a:cxn ang="0">
                <a:pos x="connsiteX46519" y="connsiteY46519"/>
              </a:cxn>
              <a:cxn ang="0">
                <a:pos x="connsiteX46520" y="connsiteY46520"/>
              </a:cxn>
              <a:cxn ang="0">
                <a:pos x="connsiteX46521" y="connsiteY46521"/>
              </a:cxn>
              <a:cxn ang="0">
                <a:pos x="connsiteX46522" y="connsiteY46522"/>
              </a:cxn>
              <a:cxn ang="0">
                <a:pos x="connsiteX46523" y="connsiteY46523"/>
              </a:cxn>
              <a:cxn ang="0">
                <a:pos x="connsiteX46524" y="connsiteY46524"/>
              </a:cxn>
              <a:cxn ang="0">
                <a:pos x="connsiteX46525" y="connsiteY46525"/>
              </a:cxn>
              <a:cxn ang="0">
                <a:pos x="connsiteX46526" y="connsiteY46526"/>
              </a:cxn>
              <a:cxn ang="0">
                <a:pos x="connsiteX46527" y="connsiteY46527"/>
              </a:cxn>
              <a:cxn ang="0">
                <a:pos x="connsiteX46528" y="connsiteY46528"/>
              </a:cxn>
              <a:cxn ang="0">
                <a:pos x="connsiteX46529" y="connsiteY46529"/>
              </a:cxn>
              <a:cxn ang="0">
                <a:pos x="connsiteX46530" y="connsiteY46530"/>
              </a:cxn>
              <a:cxn ang="0">
                <a:pos x="connsiteX46531" y="connsiteY46531"/>
              </a:cxn>
              <a:cxn ang="0">
                <a:pos x="connsiteX46532" y="connsiteY46532"/>
              </a:cxn>
              <a:cxn ang="0">
                <a:pos x="connsiteX46533" y="connsiteY46533"/>
              </a:cxn>
              <a:cxn ang="0">
                <a:pos x="connsiteX46534" y="connsiteY46534"/>
              </a:cxn>
              <a:cxn ang="0">
                <a:pos x="connsiteX46535" y="connsiteY46535"/>
              </a:cxn>
              <a:cxn ang="0">
                <a:pos x="connsiteX46536" y="connsiteY46536"/>
              </a:cxn>
              <a:cxn ang="0">
                <a:pos x="connsiteX46537" y="connsiteY46537"/>
              </a:cxn>
              <a:cxn ang="0">
                <a:pos x="connsiteX46538" y="connsiteY46538"/>
              </a:cxn>
              <a:cxn ang="0">
                <a:pos x="connsiteX46539" y="connsiteY46539"/>
              </a:cxn>
              <a:cxn ang="0">
                <a:pos x="connsiteX46540" y="connsiteY46540"/>
              </a:cxn>
              <a:cxn ang="0">
                <a:pos x="connsiteX46541" y="connsiteY46541"/>
              </a:cxn>
              <a:cxn ang="0">
                <a:pos x="connsiteX46542" y="connsiteY46542"/>
              </a:cxn>
              <a:cxn ang="0">
                <a:pos x="connsiteX46543" y="connsiteY46543"/>
              </a:cxn>
              <a:cxn ang="0">
                <a:pos x="connsiteX46544" y="connsiteY46544"/>
              </a:cxn>
              <a:cxn ang="0">
                <a:pos x="connsiteX46545" y="connsiteY46545"/>
              </a:cxn>
              <a:cxn ang="0">
                <a:pos x="connsiteX46546" y="connsiteY46546"/>
              </a:cxn>
              <a:cxn ang="0">
                <a:pos x="connsiteX46547" y="connsiteY46547"/>
              </a:cxn>
              <a:cxn ang="0">
                <a:pos x="connsiteX46548" y="connsiteY46548"/>
              </a:cxn>
              <a:cxn ang="0">
                <a:pos x="connsiteX46549" y="connsiteY46549"/>
              </a:cxn>
              <a:cxn ang="0">
                <a:pos x="connsiteX46550" y="connsiteY46550"/>
              </a:cxn>
              <a:cxn ang="0">
                <a:pos x="connsiteX46551" y="connsiteY46551"/>
              </a:cxn>
              <a:cxn ang="0">
                <a:pos x="connsiteX46552" y="connsiteY46552"/>
              </a:cxn>
              <a:cxn ang="0">
                <a:pos x="connsiteX46553" y="connsiteY46553"/>
              </a:cxn>
              <a:cxn ang="0">
                <a:pos x="connsiteX46554" y="connsiteY46554"/>
              </a:cxn>
              <a:cxn ang="0">
                <a:pos x="connsiteX46555" y="connsiteY46555"/>
              </a:cxn>
              <a:cxn ang="0">
                <a:pos x="connsiteX46556" y="connsiteY46556"/>
              </a:cxn>
              <a:cxn ang="0">
                <a:pos x="connsiteX46557" y="connsiteY46557"/>
              </a:cxn>
              <a:cxn ang="0">
                <a:pos x="connsiteX46558" y="connsiteY46558"/>
              </a:cxn>
              <a:cxn ang="0">
                <a:pos x="connsiteX46559" y="connsiteY46559"/>
              </a:cxn>
              <a:cxn ang="0">
                <a:pos x="connsiteX46560" y="connsiteY46560"/>
              </a:cxn>
              <a:cxn ang="0">
                <a:pos x="connsiteX46561" y="connsiteY46561"/>
              </a:cxn>
              <a:cxn ang="0">
                <a:pos x="connsiteX46562" y="connsiteY46562"/>
              </a:cxn>
              <a:cxn ang="0">
                <a:pos x="connsiteX46563" y="connsiteY46563"/>
              </a:cxn>
              <a:cxn ang="0">
                <a:pos x="connsiteX46564" y="connsiteY46564"/>
              </a:cxn>
              <a:cxn ang="0">
                <a:pos x="connsiteX46565" y="connsiteY46565"/>
              </a:cxn>
              <a:cxn ang="0">
                <a:pos x="connsiteX46566" y="connsiteY46566"/>
              </a:cxn>
              <a:cxn ang="0">
                <a:pos x="connsiteX46567" y="connsiteY46567"/>
              </a:cxn>
              <a:cxn ang="0">
                <a:pos x="connsiteX46568" y="connsiteY46568"/>
              </a:cxn>
              <a:cxn ang="0">
                <a:pos x="connsiteX46569" y="connsiteY46569"/>
              </a:cxn>
              <a:cxn ang="0">
                <a:pos x="connsiteX46570" y="connsiteY46570"/>
              </a:cxn>
              <a:cxn ang="0">
                <a:pos x="connsiteX46571" y="connsiteY46571"/>
              </a:cxn>
              <a:cxn ang="0">
                <a:pos x="connsiteX46572" y="connsiteY46572"/>
              </a:cxn>
              <a:cxn ang="0">
                <a:pos x="connsiteX46573" y="connsiteY46573"/>
              </a:cxn>
              <a:cxn ang="0">
                <a:pos x="connsiteX46574" y="connsiteY46574"/>
              </a:cxn>
              <a:cxn ang="0">
                <a:pos x="connsiteX46575" y="connsiteY46575"/>
              </a:cxn>
              <a:cxn ang="0">
                <a:pos x="connsiteX46576" y="connsiteY46576"/>
              </a:cxn>
              <a:cxn ang="0">
                <a:pos x="connsiteX46577" y="connsiteY46577"/>
              </a:cxn>
              <a:cxn ang="0">
                <a:pos x="connsiteX46578" y="connsiteY46578"/>
              </a:cxn>
              <a:cxn ang="0">
                <a:pos x="connsiteX46579" y="connsiteY46579"/>
              </a:cxn>
              <a:cxn ang="0">
                <a:pos x="connsiteX46580" y="connsiteY46580"/>
              </a:cxn>
              <a:cxn ang="0">
                <a:pos x="connsiteX46581" y="connsiteY46581"/>
              </a:cxn>
              <a:cxn ang="0">
                <a:pos x="connsiteX46582" y="connsiteY46582"/>
              </a:cxn>
              <a:cxn ang="0">
                <a:pos x="connsiteX46583" y="connsiteY46583"/>
              </a:cxn>
              <a:cxn ang="0">
                <a:pos x="connsiteX46584" y="connsiteY46584"/>
              </a:cxn>
              <a:cxn ang="0">
                <a:pos x="connsiteX46585" y="connsiteY46585"/>
              </a:cxn>
              <a:cxn ang="0">
                <a:pos x="connsiteX46586" y="connsiteY46586"/>
              </a:cxn>
              <a:cxn ang="0">
                <a:pos x="connsiteX46587" y="connsiteY46587"/>
              </a:cxn>
              <a:cxn ang="0">
                <a:pos x="connsiteX46588" y="connsiteY46588"/>
              </a:cxn>
              <a:cxn ang="0">
                <a:pos x="connsiteX46589" y="connsiteY46589"/>
              </a:cxn>
              <a:cxn ang="0">
                <a:pos x="connsiteX46590" y="connsiteY46590"/>
              </a:cxn>
              <a:cxn ang="0">
                <a:pos x="connsiteX46591" y="connsiteY46591"/>
              </a:cxn>
              <a:cxn ang="0">
                <a:pos x="connsiteX46592" y="connsiteY46592"/>
              </a:cxn>
              <a:cxn ang="0">
                <a:pos x="connsiteX46593" y="connsiteY46593"/>
              </a:cxn>
              <a:cxn ang="0">
                <a:pos x="connsiteX46594" y="connsiteY46594"/>
              </a:cxn>
              <a:cxn ang="0">
                <a:pos x="connsiteX46595" y="connsiteY46595"/>
              </a:cxn>
              <a:cxn ang="0">
                <a:pos x="connsiteX46596" y="connsiteY46596"/>
              </a:cxn>
              <a:cxn ang="0">
                <a:pos x="connsiteX46597" y="connsiteY46597"/>
              </a:cxn>
              <a:cxn ang="0">
                <a:pos x="connsiteX46598" y="connsiteY46598"/>
              </a:cxn>
              <a:cxn ang="0">
                <a:pos x="connsiteX46599" y="connsiteY46599"/>
              </a:cxn>
              <a:cxn ang="0">
                <a:pos x="connsiteX46600" y="connsiteY46600"/>
              </a:cxn>
              <a:cxn ang="0">
                <a:pos x="connsiteX46601" y="connsiteY46601"/>
              </a:cxn>
              <a:cxn ang="0">
                <a:pos x="connsiteX46602" y="connsiteY46602"/>
              </a:cxn>
              <a:cxn ang="0">
                <a:pos x="connsiteX46603" y="connsiteY46603"/>
              </a:cxn>
              <a:cxn ang="0">
                <a:pos x="connsiteX46604" y="connsiteY46604"/>
              </a:cxn>
              <a:cxn ang="0">
                <a:pos x="connsiteX46605" y="connsiteY46605"/>
              </a:cxn>
              <a:cxn ang="0">
                <a:pos x="connsiteX46606" y="connsiteY46606"/>
              </a:cxn>
              <a:cxn ang="0">
                <a:pos x="connsiteX46607" y="connsiteY46607"/>
              </a:cxn>
              <a:cxn ang="0">
                <a:pos x="connsiteX46608" y="connsiteY46608"/>
              </a:cxn>
              <a:cxn ang="0">
                <a:pos x="connsiteX46609" y="connsiteY46609"/>
              </a:cxn>
              <a:cxn ang="0">
                <a:pos x="connsiteX46610" y="connsiteY46610"/>
              </a:cxn>
              <a:cxn ang="0">
                <a:pos x="connsiteX46611" y="connsiteY46611"/>
              </a:cxn>
              <a:cxn ang="0">
                <a:pos x="connsiteX46612" y="connsiteY46612"/>
              </a:cxn>
              <a:cxn ang="0">
                <a:pos x="connsiteX46613" y="connsiteY46613"/>
              </a:cxn>
              <a:cxn ang="0">
                <a:pos x="connsiteX46614" y="connsiteY46614"/>
              </a:cxn>
              <a:cxn ang="0">
                <a:pos x="connsiteX46615" y="connsiteY46615"/>
              </a:cxn>
              <a:cxn ang="0">
                <a:pos x="connsiteX46616" y="connsiteY46616"/>
              </a:cxn>
              <a:cxn ang="0">
                <a:pos x="connsiteX46617" y="connsiteY46617"/>
              </a:cxn>
              <a:cxn ang="0">
                <a:pos x="connsiteX46618" y="connsiteY46618"/>
              </a:cxn>
              <a:cxn ang="0">
                <a:pos x="connsiteX46619" y="connsiteY46619"/>
              </a:cxn>
              <a:cxn ang="0">
                <a:pos x="connsiteX46620" y="connsiteY46620"/>
              </a:cxn>
              <a:cxn ang="0">
                <a:pos x="connsiteX46621" y="connsiteY46621"/>
              </a:cxn>
              <a:cxn ang="0">
                <a:pos x="connsiteX46622" y="connsiteY46622"/>
              </a:cxn>
              <a:cxn ang="0">
                <a:pos x="connsiteX46623" y="connsiteY46623"/>
              </a:cxn>
              <a:cxn ang="0">
                <a:pos x="connsiteX46624" y="connsiteY46624"/>
              </a:cxn>
              <a:cxn ang="0">
                <a:pos x="connsiteX46625" y="connsiteY46625"/>
              </a:cxn>
              <a:cxn ang="0">
                <a:pos x="connsiteX46626" y="connsiteY46626"/>
              </a:cxn>
              <a:cxn ang="0">
                <a:pos x="connsiteX46627" y="connsiteY46627"/>
              </a:cxn>
              <a:cxn ang="0">
                <a:pos x="connsiteX46628" y="connsiteY46628"/>
              </a:cxn>
              <a:cxn ang="0">
                <a:pos x="connsiteX46629" y="connsiteY46629"/>
              </a:cxn>
              <a:cxn ang="0">
                <a:pos x="connsiteX46630" y="connsiteY46630"/>
              </a:cxn>
              <a:cxn ang="0">
                <a:pos x="connsiteX46631" y="connsiteY46631"/>
              </a:cxn>
              <a:cxn ang="0">
                <a:pos x="connsiteX46632" y="connsiteY46632"/>
              </a:cxn>
              <a:cxn ang="0">
                <a:pos x="connsiteX46633" y="connsiteY46633"/>
              </a:cxn>
              <a:cxn ang="0">
                <a:pos x="connsiteX46634" y="connsiteY46634"/>
              </a:cxn>
              <a:cxn ang="0">
                <a:pos x="connsiteX46635" y="connsiteY46635"/>
              </a:cxn>
              <a:cxn ang="0">
                <a:pos x="connsiteX46636" y="connsiteY46636"/>
              </a:cxn>
              <a:cxn ang="0">
                <a:pos x="connsiteX46637" y="connsiteY46637"/>
              </a:cxn>
              <a:cxn ang="0">
                <a:pos x="connsiteX46638" y="connsiteY46638"/>
              </a:cxn>
              <a:cxn ang="0">
                <a:pos x="connsiteX46639" y="connsiteY46639"/>
              </a:cxn>
              <a:cxn ang="0">
                <a:pos x="connsiteX46640" y="connsiteY46640"/>
              </a:cxn>
              <a:cxn ang="0">
                <a:pos x="connsiteX46641" y="connsiteY46641"/>
              </a:cxn>
              <a:cxn ang="0">
                <a:pos x="connsiteX46642" y="connsiteY46642"/>
              </a:cxn>
              <a:cxn ang="0">
                <a:pos x="connsiteX46643" y="connsiteY46643"/>
              </a:cxn>
              <a:cxn ang="0">
                <a:pos x="connsiteX46644" y="connsiteY46644"/>
              </a:cxn>
              <a:cxn ang="0">
                <a:pos x="connsiteX46645" y="connsiteY46645"/>
              </a:cxn>
              <a:cxn ang="0">
                <a:pos x="connsiteX46646" y="connsiteY46646"/>
              </a:cxn>
              <a:cxn ang="0">
                <a:pos x="connsiteX46647" y="connsiteY46647"/>
              </a:cxn>
              <a:cxn ang="0">
                <a:pos x="connsiteX46648" y="connsiteY46648"/>
              </a:cxn>
              <a:cxn ang="0">
                <a:pos x="connsiteX46649" y="connsiteY46649"/>
              </a:cxn>
              <a:cxn ang="0">
                <a:pos x="connsiteX46650" y="connsiteY46650"/>
              </a:cxn>
              <a:cxn ang="0">
                <a:pos x="connsiteX46651" y="connsiteY46651"/>
              </a:cxn>
              <a:cxn ang="0">
                <a:pos x="connsiteX46652" y="connsiteY46652"/>
              </a:cxn>
              <a:cxn ang="0">
                <a:pos x="connsiteX46653" y="connsiteY46653"/>
              </a:cxn>
              <a:cxn ang="0">
                <a:pos x="connsiteX46654" y="connsiteY46654"/>
              </a:cxn>
              <a:cxn ang="0">
                <a:pos x="connsiteX46655" y="connsiteY46655"/>
              </a:cxn>
              <a:cxn ang="0">
                <a:pos x="connsiteX46656" y="connsiteY46656"/>
              </a:cxn>
              <a:cxn ang="0">
                <a:pos x="connsiteX46657" y="connsiteY46657"/>
              </a:cxn>
              <a:cxn ang="0">
                <a:pos x="connsiteX46658" y="connsiteY46658"/>
              </a:cxn>
              <a:cxn ang="0">
                <a:pos x="connsiteX46659" y="connsiteY46659"/>
              </a:cxn>
              <a:cxn ang="0">
                <a:pos x="connsiteX46660" y="connsiteY46660"/>
              </a:cxn>
              <a:cxn ang="0">
                <a:pos x="connsiteX46661" y="connsiteY46661"/>
              </a:cxn>
              <a:cxn ang="0">
                <a:pos x="connsiteX46662" y="connsiteY46662"/>
              </a:cxn>
              <a:cxn ang="0">
                <a:pos x="connsiteX46663" y="connsiteY46663"/>
              </a:cxn>
              <a:cxn ang="0">
                <a:pos x="connsiteX46664" y="connsiteY46664"/>
              </a:cxn>
              <a:cxn ang="0">
                <a:pos x="connsiteX46665" y="connsiteY46665"/>
              </a:cxn>
              <a:cxn ang="0">
                <a:pos x="connsiteX46666" y="connsiteY46666"/>
              </a:cxn>
              <a:cxn ang="0">
                <a:pos x="connsiteX46667" y="connsiteY46667"/>
              </a:cxn>
              <a:cxn ang="0">
                <a:pos x="connsiteX46668" y="connsiteY46668"/>
              </a:cxn>
              <a:cxn ang="0">
                <a:pos x="connsiteX46669" y="connsiteY46669"/>
              </a:cxn>
              <a:cxn ang="0">
                <a:pos x="connsiteX46670" y="connsiteY46670"/>
              </a:cxn>
              <a:cxn ang="0">
                <a:pos x="connsiteX46671" y="connsiteY46671"/>
              </a:cxn>
              <a:cxn ang="0">
                <a:pos x="connsiteX46672" y="connsiteY46672"/>
              </a:cxn>
              <a:cxn ang="0">
                <a:pos x="connsiteX46673" y="connsiteY46673"/>
              </a:cxn>
              <a:cxn ang="0">
                <a:pos x="connsiteX46674" y="connsiteY46674"/>
              </a:cxn>
              <a:cxn ang="0">
                <a:pos x="connsiteX46675" y="connsiteY46675"/>
              </a:cxn>
              <a:cxn ang="0">
                <a:pos x="connsiteX46676" y="connsiteY46676"/>
              </a:cxn>
              <a:cxn ang="0">
                <a:pos x="connsiteX46677" y="connsiteY46677"/>
              </a:cxn>
              <a:cxn ang="0">
                <a:pos x="connsiteX46678" y="connsiteY46678"/>
              </a:cxn>
              <a:cxn ang="0">
                <a:pos x="connsiteX46679" y="connsiteY46679"/>
              </a:cxn>
              <a:cxn ang="0">
                <a:pos x="connsiteX46680" y="connsiteY46680"/>
              </a:cxn>
              <a:cxn ang="0">
                <a:pos x="connsiteX46681" y="connsiteY46681"/>
              </a:cxn>
              <a:cxn ang="0">
                <a:pos x="connsiteX46682" y="connsiteY46682"/>
              </a:cxn>
              <a:cxn ang="0">
                <a:pos x="connsiteX46683" y="connsiteY46683"/>
              </a:cxn>
              <a:cxn ang="0">
                <a:pos x="connsiteX46684" y="connsiteY46684"/>
              </a:cxn>
              <a:cxn ang="0">
                <a:pos x="connsiteX46685" y="connsiteY46685"/>
              </a:cxn>
              <a:cxn ang="0">
                <a:pos x="connsiteX46686" y="connsiteY46686"/>
              </a:cxn>
              <a:cxn ang="0">
                <a:pos x="connsiteX46687" y="connsiteY46687"/>
              </a:cxn>
              <a:cxn ang="0">
                <a:pos x="connsiteX46688" y="connsiteY46688"/>
              </a:cxn>
              <a:cxn ang="0">
                <a:pos x="connsiteX46689" y="connsiteY46689"/>
              </a:cxn>
              <a:cxn ang="0">
                <a:pos x="connsiteX46690" y="connsiteY46690"/>
              </a:cxn>
              <a:cxn ang="0">
                <a:pos x="connsiteX46691" y="connsiteY46691"/>
              </a:cxn>
              <a:cxn ang="0">
                <a:pos x="connsiteX46692" y="connsiteY46692"/>
              </a:cxn>
              <a:cxn ang="0">
                <a:pos x="connsiteX46693" y="connsiteY46693"/>
              </a:cxn>
              <a:cxn ang="0">
                <a:pos x="connsiteX46694" y="connsiteY46694"/>
              </a:cxn>
              <a:cxn ang="0">
                <a:pos x="connsiteX46695" y="connsiteY46695"/>
              </a:cxn>
              <a:cxn ang="0">
                <a:pos x="connsiteX46696" y="connsiteY46696"/>
              </a:cxn>
              <a:cxn ang="0">
                <a:pos x="connsiteX46697" y="connsiteY46697"/>
              </a:cxn>
              <a:cxn ang="0">
                <a:pos x="connsiteX46698" y="connsiteY46698"/>
              </a:cxn>
              <a:cxn ang="0">
                <a:pos x="connsiteX46699" y="connsiteY46699"/>
              </a:cxn>
              <a:cxn ang="0">
                <a:pos x="connsiteX46700" y="connsiteY46700"/>
              </a:cxn>
              <a:cxn ang="0">
                <a:pos x="connsiteX46701" y="connsiteY46701"/>
              </a:cxn>
              <a:cxn ang="0">
                <a:pos x="connsiteX46702" y="connsiteY46702"/>
              </a:cxn>
              <a:cxn ang="0">
                <a:pos x="connsiteX46703" y="connsiteY46703"/>
              </a:cxn>
              <a:cxn ang="0">
                <a:pos x="connsiteX46704" y="connsiteY46704"/>
              </a:cxn>
              <a:cxn ang="0">
                <a:pos x="connsiteX46705" y="connsiteY46705"/>
              </a:cxn>
              <a:cxn ang="0">
                <a:pos x="connsiteX46706" y="connsiteY46706"/>
              </a:cxn>
              <a:cxn ang="0">
                <a:pos x="connsiteX46707" y="connsiteY46707"/>
              </a:cxn>
              <a:cxn ang="0">
                <a:pos x="connsiteX46708" y="connsiteY46708"/>
              </a:cxn>
              <a:cxn ang="0">
                <a:pos x="connsiteX46709" y="connsiteY46709"/>
              </a:cxn>
              <a:cxn ang="0">
                <a:pos x="connsiteX46710" y="connsiteY46710"/>
              </a:cxn>
              <a:cxn ang="0">
                <a:pos x="connsiteX46711" y="connsiteY46711"/>
              </a:cxn>
              <a:cxn ang="0">
                <a:pos x="connsiteX46712" y="connsiteY46712"/>
              </a:cxn>
              <a:cxn ang="0">
                <a:pos x="connsiteX46713" y="connsiteY46713"/>
              </a:cxn>
              <a:cxn ang="0">
                <a:pos x="connsiteX46714" y="connsiteY46714"/>
              </a:cxn>
              <a:cxn ang="0">
                <a:pos x="connsiteX46715" y="connsiteY46715"/>
              </a:cxn>
              <a:cxn ang="0">
                <a:pos x="connsiteX46716" y="connsiteY46716"/>
              </a:cxn>
              <a:cxn ang="0">
                <a:pos x="connsiteX46717" y="connsiteY46717"/>
              </a:cxn>
              <a:cxn ang="0">
                <a:pos x="connsiteX46718" y="connsiteY46718"/>
              </a:cxn>
              <a:cxn ang="0">
                <a:pos x="connsiteX46719" y="connsiteY46719"/>
              </a:cxn>
              <a:cxn ang="0">
                <a:pos x="connsiteX46720" y="connsiteY46720"/>
              </a:cxn>
              <a:cxn ang="0">
                <a:pos x="connsiteX46721" y="connsiteY46721"/>
              </a:cxn>
              <a:cxn ang="0">
                <a:pos x="connsiteX46722" y="connsiteY46722"/>
              </a:cxn>
              <a:cxn ang="0">
                <a:pos x="connsiteX46723" y="connsiteY46723"/>
              </a:cxn>
              <a:cxn ang="0">
                <a:pos x="connsiteX46724" y="connsiteY46724"/>
              </a:cxn>
              <a:cxn ang="0">
                <a:pos x="connsiteX46725" y="connsiteY46725"/>
              </a:cxn>
              <a:cxn ang="0">
                <a:pos x="connsiteX46726" y="connsiteY46726"/>
              </a:cxn>
              <a:cxn ang="0">
                <a:pos x="connsiteX46727" y="connsiteY46727"/>
              </a:cxn>
              <a:cxn ang="0">
                <a:pos x="connsiteX46728" y="connsiteY46728"/>
              </a:cxn>
              <a:cxn ang="0">
                <a:pos x="connsiteX46729" y="connsiteY46729"/>
              </a:cxn>
              <a:cxn ang="0">
                <a:pos x="connsiteX46730" y="connsiteY46730"/>
              </a:cxn>
              <a:cxn ang="0">
                <a:pos x="connsiteX46731" y="connsiteY46731"/>
              </a:cxn>
              <a:cxn ang="0">
                <a:pos x="connsiteX46732" y="connsiteY46732"/>
              </a:cxn>
              <a:cxn ang="0">
                <a:pos x="connsiteX46733" y="connsiteY46733"/>
              </a:cxn>
              <a:cxn ang="0">
                <a:pos x="connsiteX46734" y="connsiteY46734"/>
              </a:cxn>
              <a:cxn ang="0">
                <a:pos x="connsiteX46735" y="connsiteY46735"/>
              </a:cxn>
              <a:cxn ang="0">
                <a:pos x="connsiteX46736" y="connsiteY46736"/>
              </a:cxn>
              <a:cxn ang="0">
                <a:pos x="connsiteX46737" y="connsiteY46737"/>
              </a:cxn>
              <a:cxn ang="0">
                <a:pos x="connsiteX46738" y="connsiteY46738"/>
              </a:cxn>
              <a:cxn ang="0">
                <a:pos x="connsiteX46739" y="connsiteY46739"/>
              </a:cxn>
              <a:cxn ang="0">
                <a:pos x="connsiteX46740" y="connsiteY46740"/>
              </a:cxn>
              <a:cxn ang="0">
                <a:pos x="connsiteX46741" y="connsiteY46741"/>
              </a:cxn>
              <a:cxn ang="0">
                <a:pos x="connsiteX46742" y="connsiteY46742"/>
              </a:cxn>
              <a:cxn ang="0">
                <a:pos x="connsiteX46743" y="connsiteY46743"/>
              </a:cxn>
              <a:cxn ang="0">
                <a:pos x="connsiteX46744" y="connsiteY46744"/>
              </a:cxn>
              <a:cxn ang="0">
                <a:pos x="connsiteX46745" y="connsiteY46745"/>
              </a:cxn>
              <a:cxn ang="0">
                <a:pos x="connsiteX46746" y="connsiteY46746"/>
              </a:cxn>
              <a:cxn ang="0">
                <a:pos x="connsiteX46747" y="connsiteY46747"/>
              </a:cxn>
              <a:cxn ang="0">
                <a:pos x="connsiteX46748" y="connsiteY46748"/>
              </a:cxn>
              <a:cxn ang="0">
                <a:pos x="connsiteX46749" y="connsiteY46749"/>
              </a:cxn>
              <a:cxn ang="0">
                <a:pos x="connsiteX46750" y="connsiteY46750"/>
              </a:cxn>
              <a:cxn ang="0">
                <a:pos x="connsiteX46751" y="connsiteY46751"/>
              </a:cxn>
              <a:cxn ang="0">
                <a:pos x="connsiteX46752" y="connsiteY46752"/>
              </a:cxn>
              <a:cxn ang="0">
                <a:pos x="connsiteX46753" y="connsiteY46753"/>
              </a:cxn>
              <a:cxn ang="0">
                <a:pos x="connsiteX46754" y="connsiteY46754"/>
              </a:cxn>
              <a:cxn ang="0">
                <a:pos x="connsiteX46755" y="connsiteY46755"/>
              </a:cxn>
              <a:cxn ang="0">
                <a:pos x="connsiteX46756" y="connsiteY46756"/>
              </a:cxn>
              <a:cxn ang="0">
                <a:pos x="connsiteX46757" y="connsiteY46757"/>
              </a:cxn>
              <a:cxn ang="0">
                <a:pos x="connsiteX46758" y="connsiteY46758"/>
              </a:cxn>
              <a:cxn ang="0">
                <a:pos x="connsiteX46759" y="connsiteY46759"/>
              </a:cxn>
              <a:cxn ang="0">
                <a:pos x="connsiteX46760" y="connsiteY46760"/>
              </a:cxn>
              <a:cxn ang="0">
                <a:pos x="connsiteX46761" y="connsiteY46761"/>
              </a:cxn>
              <a:cxn ang="0">
                <a:pos x="connsiteX46762" y="connsiteY46762"/>
              </a:cxn>
              <a:cxn ang="0">
                <a:pos x="connsiteX46763" y="connsiteY46763"/>
              </a:cxn>
              <a:cxn ang="0">
                <a:pos x="connsiteX46764" y="connsiteY46764"/>
              </a:cxn>
              <a:cxn ang="0">
                <a:pos x="connsiteX46765" y="connsiteY46765"/>
              </a:cxn>
              <a:cxn ang="0">
                <a:pos x="connsiteX46766" y="connsiteY46766"/>
              </a:cxn>
              <a:cxn ang="0">
                <a:pos x="connsiteX46767" y="connsiteY46767"/>
              </a:cxn>
              <a:cxn ang="0">
                <a:pos x="connsiteX46768" y="connsiteY46768"/>
              </a:cxn>
              <a:cxn ang="0">
                <a:pos x="connsiteX46769" y="connsiteY46769"/>
              </a:cxn>
              <a:cxn ang="0">
                <a:pos x="connsiteX46770" y="connsiteY46770"/>
              </a:cxn>
              <a:cxn ang="0">
                <a:pos x="connsiteX46771" y="connsiteY46771"/>
              </a:cxn>
              <a:cxn ang="0">
                <a:pos x="connsiteX46772" y="connsiteY46772"/>
              </a:cxn>
              <a:cxn ang="0">
                <a:pos x="connsiteX46773" y="connsiteY46773"/>
              </a:cxn>
              <a:cxn ang="0">
                <a:pos x="connsiteX46774" y="connsiteY46774"/>
              </a:cxn>
              <a:cxn ang="0">
                <a:pos x="connsiteX46775" y="connsiteY46775"/>
              </a:cxn>
              <a:cxn ang="0">
                <a:pos x="connsiteX46776" y="connsiteY46776"/>
              </a:cxn>
              <a:cxn ang="0">
                <a:pos x="connsiteX46777" y="connsiteY46777"/>
              </a:cxn>
              <a:cxn ang="0">
                <a:pos x="connsiteX46778" y="connsiteY46778"/>
              </a:cxn>
              <a:cxn ang="0">
                <a:pos x="connsiteX46779" y="connsiteY46779"/>
              </a:cxn>
              <a:cxn ang="0">
                <a:pos x="connsiteX46780" y="connsiteY46780"/>
              </a:cxn>
              <a:cxn ang="0">
                <a:pos x="connsiteX46781" y="connsiteY46781"/>
              </a:cxn>
              <a:cxn ang="0">
                <a:pos x="connsiteX46782" y="connsiteY46782"/>
              </a:cxn>
              <a:cxn ang="0">
                <a:pos x="connsiteX46783" y="connsiteY46783"/>
              </a:cxn>
              <a:cxn ang="0">
                <a:pos x="connsiteX46784" y="connsiteY46784"/>
              </a:cxn>
              <a:cxn ang="0">
                <a:pos x="connsiteX46785" y="connsiteY46785"/>
              </a:cxn>
              <a:cxn ang="0">
                <a:pos x="connsiteX46786" y="connsiteY46786"/>
              </a:cxn>
              <a:cxn ang="0">
                <a:pos x="connsiteX46787" y="connsiteY46787"/>
              </a:cxn>
              <a:cxn ang="0">
                <a:pos x="connsiteX46788" y="connsiteY46788"/>
              </a:cxn>
              <a:cxn ang="0">
                <a:pos x="connsiteX46789" y="connsiteY46789"/>
              </a:cxn>
              <a:cxn ang="0">
                <a:pos x="connsiteX46790" y="connsiteY46790"/>
              </a:cxn>
              <a:cxn ang="0">
                <a:pos x="connsiteX46791" y="connsiteY46791"/>
              </a:cxn>
              <a:cxn ang="0">
                <a:pos x="connsiteX46792" y="connsiteY46792"/>
              </a:cxn>
              <a:cxn ang="0">
                <a:pos x="connsiteX46793" y="connsiteY46793"/>
              </a:cxn>
              <a:cxn ang="0">
                <a:pos x="connsiteX46794" y="connsiteY46794"/>
              </a:cxn>
              <a:cxn ang="0">
                <a:pos x="connsiteX46795" y="connsiteY46795"/>
              </a:cxn>
              <a:cxn ang="0">
                <a:pos x="connsiteX46796" y="connsiteY46796"/>
              </a:cxn>
              <a:cxn ang="0">
                <a:pos x="connsiteX46797" y="connsiteY46797"/>
              </a:cxn>
              <a:cxn ang="0">
                <a:pos x="connsiteX46798" y="connsiteY46798"/>
              </a:cxn>
              <a:cxn ang="0">
                <a:pos x="connsiteX46799" y="connsiteY46799"/>
              </a:cxn>
              <a:cxn ang="0">
                <a:pos x="connsiteX46800" y="connsiteY46800"/>
              </a:cxn>
              <a:cxn ang="0">
                <a:pos x="connsiteX46801" y="connsiteY46801"/>
              </a:cxn>
              <a:cxn ang="0">
                <a:pos x="connsiteX46802" y="connsiteY46802"/>
              </a:cxn>
              <a:cxn ang="0">
                <a:pos x="connsiteX46803" y="connsiteY46803"/>
              </a:cxn>
              <a:cxn ang="0">
                <a:pos x="connsiteX46804" y="connsiteY46804"/>
              </a:cxn>
              <a:cxn ang="0">
                <a:pos x="connsiteX46805" y="connsiteY46805"/>
              </a:cxn>
              <a:cxn ang="0">
                <a:pos x="connsiteX46806" y="connsiteY46806"/>
              </a:cxn>
              <a:cxn ang="0">
                <a:pos x="connsiteX46807" y="connsiteY46807"/>
              </a:cxn>
              <a:cxn ang="0">
                <a:pos x="connsiteX46808" y="connsiteY46808"/>
              </a:cxn>
              <a:cxn ang="0">
                <a:pos x="connsiteX46809" y="connsiteY46809"/>
              </a:cxn>
              <a:cxn ang="0">
                <a:pos x="connsiteX46810" y="connsiteY46810"/>
              </a:cxn>
              <a:cxn ang="0">
                <a:pos x="connsiteX46811" y="connsiteY46811"/>
              </a:cxn>
              <a:cxn ang="0">
                <a:pos x="connsiteX46812" y="connsiteY46812"/>
              </a:cxn>
              <a:cxn ang="0">
                <a:pos x="connsiteX46813" y="connsiteY46813"/>
              </a:cxn>
              <a:cxn ang="0">
                <a:pos x="connsiteX46814" y="connsiteY46814"/>
              </a:cxn>
              <a:cxn ang="0">
                <a:pos x="connsiteX46815" y="connsiteY46815"/>
              </a:cxn>
              <a:cxn ang="0">
                <a:pos x="connsiteX46816" y="connsiteY46816"/>
              </a:cxn>
              <a:cxn ang="0">
                <a:pos x="connsiteX46817" y="connsiteY46817"/>
              </a:cxn>
              <a:cxn ang="0">
                <a:pos x="connsiteX46818" y="connsiteY46818"/>
              </a:cxn>
              <a:cxn ang="0">
                <a:pos x="connsiteX46819" y="connsiteY46819"/>
              </a:cxn>
              <a:cxn ang="0">
                <a:pos x="connsiteX46820" y="connsiteY46820"/>
              </a:cxn>
              <a:cxn ang="0">
                <a:pos x="connsiteX46821" y="connsiteY46821"/>
              </a:cxn>
              <a:cxn ang="0">
                <a:pos x="connsiteX46822" y="connsiteY46822"/>
              </a:cxn>
              <a:cxn ang="0">
                <a:pos x="connsiteX46823" y="connsiteY46823"/>
              </a:cxn>
              <a:cxn ang="0">
                <a:pos x="connsiteX46824" y="connsiteY46824"/>
              </a:cxn>
              <a:cxn ang="0">
                <a:pos x="connsiteX46825" y="connsiteY46825"/>
              </a:cxn>
              <a:cxn ang="0">
                <a:pos x="connsiteX46826" y="connsiteY46826"/>
              </a:cxn>
              <a:cxn ang="0">
                <a:pos x="connsiteX46827" y="connsiteY46827"/>
              </a:cxn>
              <a:cxn ang="0">
                <a:pos x="connsiteX46828" y="connsiteY46828"/>
              </a:cxn>
              <a:cxn ang="0">
                <a:pos x="connsiteX46829" y="connsiteY46829"/>
              </a:cxn>
              <a:cxn ang="0">
                <a:pos x="connsiteX46830" y="connsiteY46830"/>
              </a:cxn>
              <a:cxn ang="0">
                <a:pos x="connsiteX46831" y="connsiteY46831"/>
              </a:cxn>
              <a:cxn ang="0">
                <a:pos x="connsiteX46832" y="connsiteY46832"/>
              </a:cxn>
              <a:cxn ang="0">
                <a:pos x="connsiteX46833" y="connsiteY46833"/>
              </a:cxn>
              <a:cxn ang="0">
                <a:pos x="connsiteX46834" y="connsiteY46834"/>
              </a:cxn>
              <a:cxn ang="0">
                <a:pos x="connsiteX46835" y="connsiteY46835"/>
              </a:cxn>
              <a:cxn ang="0">
                <a:pos x="connsiteX46836" y="connsiteY46836"/>
              </a:cxn>
              <a:cxn ang="0">
                <a:pos x="connsiteX46837" y="connsiteY46837"/>
              </a:cxn>
              <a:cxn ang="0">
                <a:pos x="connsiteX46838" y="connsiteY46838"/>
              </a:cxn>
              <a:cxn ang="0">
                <a:pos x="connsiteX46839" y="connsiteY46839"/>
              </a:cxn>
              <a:cxn ang="0">
                <a:pos x="connsiteX46840" y="connsiteY46840"/>
              </a:cxn>
              <a:cxn ang="0">
                <a:pos x="connsiteX46841" y="connsiteY46841"/>
              </a:cxn>
              <a:cxn ang="0">
                <a:pos x="connsiteX46842" y="connsiteY46842"/>
              </a:cxn>
              <a:cxn ang="0">
                <a:pos x="connsiteX46843" y="connsiteY46843"/>
              </a:cxn>
              <a:cxn ang="0">
                <a:pos x="connsiteX46844" y="connsiteY46844"/>
              </a:cxn>
              <a:cxn ang="0">
                <a:pos x="connsiteX46845" y="connsiteY46845"/>
              </a:cxn>
              <a:cxn ang="0">
                <a:pos x="connsiteX46846" y="connsiteY46846"/>
              </a:cxn>
              <a:cxn ang="0">
                <a:pos x="connsiteX46847" y="connsiteY46847"/>
              </a:cxn>
              <a:cxn ang="0">
                <a:pos x="connsiteX46848" y="connsiteY46848"/>
              </a:cxn>
              <a:cxn ang="0">
                <a:pos x="connsiteX46849" y="connsiteY46849"/>
              </a:cxn>
              <a:cxn ang="0">
                <a:pos x="connsiteX46850" y="connsiteY46850"/>
              </a:cxn>
              <a:cxn ang="0">
                <a:pos x="connsiteX46851" y="connsiteY46851"/>
              </a:cxn>
              <a:cxn ang="0">
                <a:pos x="connsiteX46852" y="connsiteY46852"/>
              </a:cxn>
              <a:cxn ang="0">
                <a:pos x="connsiteX46853" y="connsiteY46853"/>
              </a:cxn>
              <a:cxn ang="0">
                <a:pos x="connsiteX46854" y="connsiteY46854"/>
              </a:cxn>
              <a:cxn ang="0">
                <a:pos x="connsiteX46855" y="connsiteY46855"/>
              </a:cxn>
              <a:cxn ang="0">
                <a:pos x="connsiteX46856" y="connsiteY46856"/>
              </a:cxn>
              <a:cxn ang="0">
                <a:pos x="connsiteX46857" y="connsiteY46857"/>
              </a:cxn>
              <a:cxn ang="0">
                <a:pos x="connsiteX46858" y="connsiteY46858"/>
              </a:cxn>
              <a:cxn ang="0">
                <a:pos x="connsiteX46859" y="connsiteY46859"/>
              </a:cxn>
              <a:cxn ang="0">
                <a:pos x="connsiteX46860" y="connsiteY46860"/>
              </a:cxn>
              <a:cxn ang="0">
                <a:pos x="connsiteX46861" y="connsiteY46861"/>
              </a:cxn>
              <a:cxn ang="0">
                <a:pos x="connsiteX46862" y="connsiteY46862"/>
              </a:cxn>
              <a:cxn ang="0">
                <a:pos x="connsiteX46863" y="connsiteY46863"/>
              </a:cxn>
              <a:cxn ang="0">
                <a:pos x="connsiteX46864" y="connsiteY46864"/>
              </a:cxn>
              <a:cxn ang="0">
                <a:pos x="connsiteX46865" y="connsiteY46865"/>
              </a:cxn>
              <a:cxn ang="0">
                <a:pos x="connsiteX46866" y="connsiteY46866"/>
              </a:cxn>
              <a:cxn ang="0">
                <a:pos x="connsiteX46867" y="connsiteY46867"/>
              </a:cxn>
              <a:cxn ang="0">
                <a:pos x="connsiteX46868" y="connsiteY46868"/>
              </a:cxn>
              <a:cxn ang="0">
                <a:pos x="connsiteX46869" y="connsiteY46869"/>
              </a:cxn>
              <a:cxn ang="0">
                <a:pos x="connsiteX46870" y="connsiteY46870"/>
              </a:cxn>
              <a:cxn ang="0">
                <a:pos x="connsiteX46871" y="connsiteY46871"/>
              </a:cxn>
              <a:cxn ang="0">
                <a:pos x="connsiteX46872" y="connsiteY46872"/>
              </a:cxn>
              <a:cxn ang="0">
                <a:pos x="connsiteX46873" y="connsiteY46873"/>
              </a:cxn>
              <a:cxn ang="0">
                <a:pos x="connsiteX46874" y="connsiteY46874"/>
              </a:cxn>
              <a:cxn ang="0">
                <a:pos x="connsiteX46875" y="connsiteY46875"/>
              </a:cxn>
              <a:cxn ang="0">
                <a:pos x="connsiteX46876" y="connsiteY46876"/>
              </a:cxn>
              <a:cxn ang="0">
                <a:pos x="connsiteX46877" y="connsiteY46877"/>
              </a:cxn>
              <a:cxn ang="0">
                <a:pos x="connsiteX46878" y="connsiteY46878"/>
              </a:cxn>
              <a:cxn ang="0">
                <a:pos x="connsiteX46879" y="connsiteY46879"/>
              </a:cxn>
              <a:cxn ang="0">
                <a:pos x="connsiteX46880" y="connsiteY46880"/>
              </a:cxn>
              <a:cxn ang="0">
                <a:pos x="connsiteX46881" y="connsiteY46881"/>
              </a:cxn>
              <a:cxn ang="0">
                <a:pos x="connsiteX46882" y="connsiteY46882"/>
              </a:cxn>
              <a:cxn ang="0">
                <a:pos x="connsiteX46883" y="connsiteY46883"/>
              </a:cxn>
              <a:cxn ang="0">
                <a:pos x="connsiteX46884" y="connsiteY46884"/>
              </a:cxn>
              <a:cxn ang="0">
                <a:pos x="connsiteX46885" y="connsiteY46885"/>
              </a:cxn>
              <a:cxn ang="0">
                <a:pos x="connsiteX46886" y="connsiteY46886"/>
              </a:cxn>
              <a:cxn ang="0">
                <a:pos x="connsiteX46887" y="connsiteY46887"/>
              </a:cxn>
              <a:cxn ang="0">
                <a:pos x="connsiteX46888" y="connsiteY46888"/>
              </a:cxn>
              <a:cxn ang="0">
                <a:pos x="connsiteX46889" y="connsiteY46889"/>
              </a:cxn>
              <a:cxn ang="0">
                <a:pos x="connsiteX46890" y="connsiteY46890"/>
              </a:cxn>
              <a:cxn ang="0">
                <a:pos x="connsiteX46891" y="connsiteY46891"/>
              </a:cxn>
              <a:cxn ang="0">
                <a:pos x="connsiteX46892" y="connsiteY46892"/>
              </a:cxn>
              <a:cxn ang="0">
                <a:pos x="connsiteX46893" y="connsiteY46893"/>
              </a:cxn>
              <a:cxn ang="0">
                <a:pos x="connsiteX46894" y="connsiteY46894"/>
              </a:cxn>
              <a:cxn ang="0">
                <a:pos x="connsiteX46895" y="connsiteY46895"/>
              </a:cxn>
              <a:cxn ang="0">
                <a:pos x="connsiteX46896" y="connsiteY46896"/>
              </a:cxn>
              <a:cxn ang="0">
                <a:pos x="connsiteX46897" y="connsiteY46897"/>
              </a:cxn>
              <a:cxn ang="0">
                <a:pos x="connsiteX46898" y="connsiteY46898"/>
              </a:cxn>
              <a:cxn ang="0">
                <a:pos x="connsiteX46899" y="connsiteY46899"/>
              </a:cxn>
              <a:cxn ang="0">
                <a:pos x="connsiteX46900" y="connsiteY46900"/>
              </a:cxn>
              <a:cxn ang="0">
                <a:pos x="connsiteX46901" y="connsiteY46901"/>
              </a:cxn>
              <a:cxn ang="0">
                <a:pos x="connsiteX46902" y="connsiteY46902"/>
              </a:cxn>
              <a:cxn ang="0">
                <a:pos x="connsiteX46903" y="connsiteY46903"/>
              </a:cxn>
              <a:cxn ang="0">
                <a:pos x="connsiteX46904" y="connsiteY46904"/>
              </a:cxn>
              <a:cxn ang="0">
                <a:pos x="connsiteX46905" y="connsiteY46905"/>
              </a:cxn>
              <a:cxn ang="0">
                <a:pos x="connsiteX46906" y="connsiteY46906"/>
              </a:cxn>
              <a:cxn ang="0">
                <a:pos x="connsiteX46907" y="connsiteY46907"/>
              </a:cxn>
              <a:cxn ang="0">
                <a:pos x="connsiteX46908" y="connsiteY46908"/>
              </a:cxn>
              <a:cxn ang="0">
                <a:pos x="connsiteX46909" y="connsiteY46909"/>
              </a:cxn>
              <a:cxn ang="0">
                <a:pos x="connsiteX46910" y="connsiteY46910"/>
              </a:cxn>
              <a:cxn ang="0">
                <a:pos x="connsiteX46911" y="connsiteY46911"/>
              </a:cxn>
              <a:cxn ang="0">
                <a:pos x="connsiteX46912" y="connsiteY46912"/>
              </a:cxn>
              <a:cxn ang="0">
                <a:pos x="connsiteX46913" y="connsiteY46913"/>
              </a:cxn>
              <a:cxn ang="0">
                <a:pos x="connsiteX46914" y="connsiteY46914"/>
              </a:cxn>
              <a:cxn ang="0">
                <a:pos x="connsiteX46915" y="connsiteY46915"/>
              </a:cxn>
              <a:cxn ang="0">
                <a:pos x="connsiteX46916" y="connsiteY46916"/>
              </a:cxn>
              <a:cxn ang="0">
                <a:pos x="connsiteX46917" y="connsiteY46917"/>
              </a:cxn>
              <a:cxn ang="0">
                <a:pos x="connsiteX46918" y="connsiteY46918"/>
              </a:cxn>
              <a:cxn ang="0">
                <a:pos x="connsiteX46919" y="connsiteY46919"/>
              </a:cxn>
              <a:cxn ang="0">
                <a:pos x="connsiteX46920" y="connsiteY46920"/>
              </a:cxn>
              <a:cxn ang="0">
                <a:pos x="connsiteX46921" y="connsiteY46921"/>
              </a:cxn>
              <a:cxn ang="0">
                <a:pos x="connsiteX46922" y="connsiteY46922"/>
              </a:cxn>
              <a:cxn ang="0">
                <a:pos x="connsiteX46923" y="connsiteY46923"/>
              </a:cxn>
              <a:cxn ang="0">
                <a:pos x="connsiteX46924" y="connsiteY46924"/>
              </a:cxn>
              <a:cxn ang="0">
                <a:pos x="connsiteX46925" y="connsiteY46925"/>
              </a:cxn>
              <a:cxn ang="0">
                <a:pos x="connsiteX46926" y="connsiteY46926"/>
              </a:cxn>
              <a:cxn ang="0">
                <a:pos x="connsiteX46927" y="connsiteY46927"/>
              </a:cxn>
              <a:cxn ang="0">
                <a:pos x="connsiteX46928" y="connsiteY46928"/>
              </a:cxn>
              <a:cxn ang="0">
                <a:pos x="connsiteX46929" y="connsiteY46929"/>
              </a:cxn>
              <a:cxn ang="0">
                <a:pos x="connsiteX46930" y="connsiteY46930"/>
              </a:cxn>
              <a:cxn ang="0">
                <a:pos x="connsiteX46931" y="connsiteY46931"/>
              </a:cxn>
              <a:cxn ang="0">
                <a:pos x="connsiteX46932" y="connsiteY46932"/>
              </a:cxn>
              <a:cxn ang="0">
                <a:pos x="connsiteX46933" y="connsiteY46933"/>
              </a:cxn>
              <a:cxn ang="0">
                <a:pos x="connsiteX46934" y="connsiteY46934"/>
              </a:cxn>
              <a:cxn ang="0">
                <a:pos x="connsiteX46935" y="connsiteY46935"/>
              </a:cxn>
              <a:cxn ang="0">
                <a:pos x="connsiteX46936" y="connsiteY46936"/>
              </a:cxn>
              <a:cxn ang="0">
                <a:pos x="connsiteX46937" y="connsiteY46937"/>
              </a:cxn>
              <a:cxn ang="0">
                <a:pos x="connsiteX46938" y="connsiteY46938"/>
              </a:cxn>
              <a:cxn ang="0">
                <a:pos x="connsiteX46939" y="connsiteY46939"/>
              </a:cxn>
              <a:cxn ang="0">
                <a:pos x="connsiteX46940" y="connsiteY46940"/>
              </a:cxn>
              <a:cxn ang="0">
                <a:pos x="connsiteX46941" y="connsiteY46941"/>
              </a:cxn>
              <a:cxn ang="0">
                <a:pos x="connsiteX46942" y="connsiteY46942"/>
              </a:cxn>
              <a:cxn ang="0">
                <a:pos x="connsiteX46943" y="connsiteY46943"/>
              </a:cxn>
              <a:cxn ang="0">
                <a:pos x="connsiteX46944" y="connsiteY46944"/>
              </a:cxn>
              <a:cxn ang="0">
                <a:pos x="connsiteX46945" y="connsiteY46945"/>
              </a:cxn>
              <a:cxn ang="0">
                <a:pos x="connsiteX46946" y="connsiteY46946"/>
              </a:cxn>
              <a:cxn ang="0">
                <a:pos x="connsiteX46947" y="connsiteY46947"/>
              </a:cxn>
              <a:cxn ang="0">
                <a:pos x="connsiteX46948" y="connsiteY46948"/>
              </a:cxn>
              <a:cxn ang="0">
                <a:pos x="connsiteX46949" y="connsiteY46949"/>
              </a:cxn>
              <a:cxn ang="0">
                <a:pos x="connsiteX46950" y="connsiteY46950"/>
              </a:cxn>
              <a:cxn ang="0">
                <a:pos x="connsiteX46951" y="connsiteY46951"/>
              </a:cxn>
              <a:cxn ang="0">
                <a:pos x="connsiteX46952" y="connsiteY46952"/>
              </a:cxn>
              <a:cxn ang="0">
                <a:pos x="connsiteX46953" y="connsiteY46953"/>
              </a:cxn>
              <a:cxn ang="0">
                <a:pos x="connsiteX46954" y="connsiteY46954"/>
              </a:cxn>
              <a:cxn ang="0">
                <a:pos x="connsiteX46955" y="connsiteY46955"/>
              </a:cxn>
              <a:cxn ang="0">
                <a:pos x="connsiteX46956" y="connsiteY46956"/>
              </a:cxn>
              <a:cxn ang="0">
                <a:pos x="connsiteX46957" y="connsiteY46957"/>
              </a:cxn>
              <a:cxn ang="0">
                <a:pos x="connsiteX46958" y="connsiteY46958"/>
              </a:cxn>
              <a:cxn ang="0">
                <a:pos x="connsiteX46959" y="connsiteY46959"/>
              </a:cxn>
              <a:cxn ang="0">
                <a:pos x="connsiteX46960" y="connsiteY46960"/>
              </a:cxn>
              <a:cxn ang="0">
                <a:pos x="connsiteX46961" y="connsiteY46961"/>
              </a:cxn>
              <a:cxn ang="0">
                <a:pos x="connsiteX46962" y="connsiteY46962"/>
              </a:cxn>
              <a:cxn ang="0">
                <a:pos x="connsiteX46963" y="connsiteY46963"/>
              </a:cxn>
              <a:cxn ang="0">
                <a:pos x="connsiteX46964" y="connsiteY46964"/>
              </a:cxn>
              <a:cxn ang="0">
                <a:pos x="connsiteX46965" y="connsiteY46965"/>
              </a:cxn>
              <a:cxn ang="0">
                <a:pos x="connsiteX46966" y="connsiteY46966"/>
              </a:cxn>
              <a:cxn ang="0">
                <a:pos x="connsiteX46967" y="connsiteY46967"/>
              </a:cxn>
              <a:cxn ang="0">
                <a:pos x="connsiteX46968" y="connsiteY46968"/>
              </a:cxn>
              <a:cxn ang="0">
                <a:pos x="connsiteX46969" y="connsiteY46969"/>
              </a:cxn>
              <a:cxn ang="0">
                <a:pos x="connsiteX46970" y="connsiteY46970"/>
              </a:cxn>
              <a:cxn ang="0">
                <a:pos x="connsiteX46971" y="connsiteY46971"/>
              </a:cxn>
              <a:cxn ang="0">
                <a:pos x="connsiteX46972" y="connsiteY46972"/>
              </a:cxn>
              <a:cxn ang="0">
                <a:pos x="connsiteX46973" y="connsiteY46973"/>
              </a:cxn>
              <a:cxn ang="0">
                <a:pos x="connsiteX46974" y="connsiteY46974"/>
              </a:cxn>
              <a:cxn ang="0">
                <a:pos x="connsiteX46975" y="connsiteY46975"/>
              </a:cxn>
              <a:cxn ang="0">
                <a:pos x="connsiteX46976" y="connsiteY46976"/>
              </a:cxn>
              <a:cxn ang="0">
                <a:pos x="connsiteX46977" y="connsiteY46977"/>
              </a:cxn>
              <a:cxn ang="0">
                <a:pos x="connsiteX46978" y="connsiteY46978"/>
              </a:cxn>
              <a:cxn ang="0">
                <a:pos x="connsiteX46979" y="connsiteY46979"/>
              </a:cxn>
              <a:cxn ang="0">
                <a:pos x="connsiteX46980" y="connsiteY46980"/>
              </a:cxn>
              <a:cxn ang="0">
                <a:pos x="connsiteX46981" y="connsiteY46981"/>
              </a:cxn>
              <a:cxn ang="0">
                <a:pos x="connsiteX46982" y="connsiteY46982"/>
              </a:cxn>
              <a:cxn ang="0">
                <a:pos x="connsiteX46983" y="connsiteY46983"/>
              </a:cxn>
              <a:cxn ang="0">
                <a:pos x="connsiteX46984" y="connsiteY46984"/>
              </a:cxn>
              <a:cxn ang="0">
                <a:pos x="connsiteX46985" y="connsiteY46985"/>
              </a:cxn>
              <a:cxn ang="0">
                <a:pos x="connsiteX46986" y="connsiteY46986"/>
              </a:cxn>
              <a:cxn ang="0">
                <a:pos x="connsiteX46987" y="connsiteY46987"/>
              </a:cxn>
              <a:cxn ang="0">
                <a:pos x="connsiteX46988" y="connsiteY46988"/>
              </a:cxn>
              <a:cxn ang="0">
                <a:pos x="connsiteX46989" y="connsiteY46989"/>
              </a:cxn>
              <a:cxn ang="0">
                <a:pos x="connsiteX46990" y="connsiteY46990"/>
              </a:cxn>
              <a:cxn ang="0">
                <a:pos x="connsiteX46991" y="connsiteY46991"/>
              </a:cxn>
              <a:cxn ang="0">
                <a:pos x="connsiteX46992" y="connsiteY46992"/>
              </a:cxn>
              <a:cxn ang="0">
                <a:pos x="connsiteX46993" y="connsiteY46993"/>
              </a:cxn>
              <a:cxn ang="0">
                <a:pos x="connsiteX46994" y="connsiteY46994"/>
              </a:cxn>
              <a:cxn ang="0">
                <a:pos x="connsiteX46995" y="connsiteY46995"/>
              </a:cxn>
              <a:cxn ang="0">
                <a:pos x="connsiteX46996" y="connsiteY46996"/>
              </a:cxn>
              <a:cxn ang="0">
                <a:pos x="connsiteX46997" y="connsiteY46997"/>
              </a:cxn>
              <a:cxn ang="0">
                <a:pos x="connsiteX46998" y="connsiteY46998"/>
              </a:cxn>
              <a:cxn ang="0">
                <a:pos x="connsiteX46999" y="connsiteY46999"/>
              </a:cxn>
              <a:cxn ang="0">
                <a:pos x="connsiteX47000" y="connsiteY47000"/>
              </a:cxn>
              <a:cxn ang="0">
                <a:pos x="connsiteX47001" y="connsiteY47001"/>
              </a:cxn>
              <a:cxn ang="0">
                <a:pos x="connsiteX47002" y="connsiteY47002"/>
              </a:cxn>
              <a:cxn ang="0">
                <a:pos x="connsiteX47003" y="connsiteY47003"/>
              </a:cxn>
              <a:cxn ang="0">
                <a:pos x="connsiteX47004" y="connsiteY47004"/>
              </a:cxn>
              <a:cxn ang="0">
                <a:pos x="connsiteX47005" y="connsiteY47005"/>
              </a:cxn>
              <a:cxn ang="0">
                <a:pos x="connsiteX47006" y="connsiteY47006"/>
              </a:cxn>
              <a:cxn ang="0">
                <a:pos x="connsiteX47007" y="connsiteY47007"/>
              </a:cxn>
              <a:cxn ang="0">
                <a:pos x="connsiteX47008" y="connsiteY47008"/>
              </a:cxn>
              <a:cxn ang="0">
                <a:pos x="connsiteX47009" y="connsiteY47009"/>
              </a:cxn>
              <a:cxn ang="0">
                <a:pos x="connsiteX47010" y="connsiteY47010"/>
              </a:cxn>
              <a:cxn ang="0">
                <a:pos x="connsiteX47011" y="connsiteY47011"/>
              </a:cxn>
              <a:cxn ang="0">
                <a:pos x="connsiteX47012" y="connsiteY47012"/>
              </a:cxn>
              <a:cxn ang="0">
                <a:pos x="connsiteX47013" y="connsiteY47013"/>
              </a:cxn>
              <a:cxn ang="0">
                <a:pos x="connsiteX47014" y="connsiteY47014"/>
              </a:cxn>
              <a:cxn ang="0">
                <a:pos x="connsiteX47015" y="connsiteY47015"/>
              </a:cxn>
              <a:cxn ang="0">
                <a:pos x="connsiteX47016" y="connsiteY47016"/>
              </a:cxn>
              <a:cxn ang="0">
                <a:pos x="connsiteX47017" y="connsiteY47017"/>
              </a:cxn>
              <a:cxn ang="0">
                <a:pos x="connsiteX47018" y="connsiteY47018"/>
              </a:cxn>
              <a:cxn ang="0">
                <a:pos x="connsiteX47019" y="connsiteY47019"/>
              </a:cxn>
              <a:cxn ang="0">
                <a:pos x="connsiteX47020" y="connsiteY47020"/>
              </a:cxn>
              <a:cxn ang="0">
                <a:pos x="connsiteX47021" y="connsiteY47021"/>
              </a:cxn>
              <a:cxn ang="0">
                <a:pos x="connsiteX47022" y="connsiteY47022"/>
              </a:cxn>
              <a:cxn ang="0">
                <a:pos x="connsiteX47023" y="connsiteY47023"/>
              </a:cxn>
              <a:cxn ang="0">
                <a:pos x="connsiteX47024" y="connsiteY47024"/>
              </a:cxn>
              <a:cxn ang="0">
                <a:pos x="connsiteX47025" y="connsiteY47025"/>
              </a:cxn>
              <a:cxn ang="0">
                <a:pos x="connsiteX47026" y="connsiteY47026"/>
              </a:cxn>
              <a:cxn ang="0">
                <a:pos x="connsiteX47027" y="connsiteY47027"/>
              </a:cxn>
              <a:cxn ang="0">
                <a:pos x="connsiteX47028" y="connsiteY47028"/>
              </a:cxn>
              <a:cxn ang="0">
                <a:pos x="connsiteX47029" y="connsiteY47029"/>
              </a:cxn>
              <a:cxn ang="0">
                <a:pos x="connsiteX47030" y="connsiteY47030"/>
              </a:cxn>
              <a:cxn ang="0">
                <a:pos x="connsiteX47031" y="connsiteY47031"/>
              </a:cxn>
              <a:cxn ang="0">
                <a:pos x="connsiteX47032" y="connsiteY47032"/>
              </a:cxn>
              <a:cxn ang="0">
                <a:pos x="connsiteX47033" y="connsiteY47033"/>
              </a:cxn>
              <a:cxn ang="0">
                <a:pos x="connsiteX47034" y="connsiteY47034"/>
              </a:cxn>
              <a:cxn ang="0">
                <a:pos x="connsiteX47035" y="connsiteY47035"/>
              </a:cxn>
              <a:cxn ang="0">
                <a:pos x="connsiteX47036" y="connsiteY47036"/>
              </a:cxn>
              <a:cxn ang="0">
                <a:pos x="connsiteX47037" y="connsiteY47037"/>
              </a:cxn>
              <a:cxn ang="0">
                <a:pos x="connsiteX47038" y="connsiteY47038"/>
              </a:cxn>
              <a:cxn ang="0">
                <a:pos x="connsiteX47039" y="connsiteY47039"/>
              </a:cxn>
              <a:cxn ang="0">
                <a:pos x="connsiteX47040" y="connsiteY47040"/>
              </a:cxn>
              <a:cxn ang="0">
                <a:pos x="connsiteX47041" y="connsiteY47041"/>
              </a:cxn>
              <a:cxn ang="0">
                <a:pos x="connsiteX47042" y="connsiteY47042"/>
              </a:cxn>
              <a:cxn ang="0">
                <a:pos x="connsiteX47043" y="connsiteY47043"/>
              </a:cxn>
              <a:cxn ang="0">
                <a:pos x="connsiteX47044" y="connsiteY47044"/>
              </a:cxn>
              <a:cxn ang="0">
                <a:pos x="connsiteX47045" y="connsiteY47045"/>
              </a:cxn>
              <a:cxn ang="0">
                <a:pos x="connsiteX47046" y="connsiteY47046"/>
              </a:cxn>
              <a:cxn ang="0">
                <a:pos x="connsiteX47047" y="connsiteY47047"/>
              </a:cxn>
              <a:cxn ang="0">
                <a:pos x="connsiteX47048" y="connsiteY47048"/>
              </a:cxn>
              <a:cxn ang="0">
                <a:pos x="connsiteX47049" y="connsiteY47049"/>
              </a:cxn>
              <a:cxn ang="0">
                <a:pos x="connsiteX47050" y="connsiteY47050"/>
              </a:cxn>
              <a:cxn ang="0">
                <a:pos x="connsiteX47051" y="connsiteY47051"/>
              </a:cxn>
              <a:cxn ang="0">
                <a:pos x="connsiteX47052" y="connsiteY47052"/>
              </a:cxn>
              <a:cxn ang="0">
                <a:pos x="connsiteX47053" y="connsiteY47053"/>
              </a:cxn>
              <a:cxn ang="0">
                <a:pos x="connsiteX47054" y="connsiteY47054"/>
              </a:cxn>
              <a:cxn ang="0">
                <a:pos x="connsiteX47055" y="connsiteY47055"/>
              </a:cxn>
              <a:cxn ang="0">
                <a:pos x="connsiteX47056" y="connsiteY47056"/>
              </a:cxn>
              <a:cxn ang="0">
                <a:pos x="connsiteX47057" y="connsiteY47057"/>
              </a:cxn>
              <a:cxn ang="0">
                <a:pos x="connsiteX47058" y="connsiteY47058"/>
              </a:cxn>
              <a:cxn ang="0">
                <a:pos x="connsiteX47059" y="connsiteY47059"/>
              </a:cxn>
              <a:cxn ang="0">
                <a:pos x="connsiteX47060" y="connsiteY47060"/>
              </a:cxn>
              <a:cxn ang="0">
                <a:pos x="connsiteX47061" y="connsiteY47061"/>
              </a:cxn>
              <a:cxn ang="0">
                <a:pos x="connsiteX47062" y="connsiteY47062"/>
              </a:cxn>
              <a:cxn ang="0">
                <a:pos x="connsiteX47063" y="connsiteY47063"/>
              </a:cxn>
              <a:cxn ang="0">
                <a:pos x="connsiteX47064" y="connsiteY47064"/>
              </a:cxn>
              <a:cxn ang="0">
                <a:pos x="connsiteX47065" y="connsiteY47065"/>
              </a:cxn>
              <a:cxn ang="0">
                <a:pos x="connsiteX47066" y="connsiteY47066"/>
              </a:cxn>
              <a:cxn ang="0">
                <a:pos x="connsiteX47067" y="connsiteY47067"/>
              </a:cxn>
              <a:cxn ang="0">
                <a:pos x="connsiteX47068" y="connsiteY47068"/>
              </a:cxn>
              <a:cxn ang="0">
                <a:pos x="connsiteX47069" y="connsiteY47069"/>
              </a:cxn>
              <a:cxn ang="0">
                <a:pos x="connsiteX47070" y="connsiteY47070"/>
              </a:cxn>
              <a:cxn ang="0">
                <a:pos x="connsiteX47071" y="connsiteY47071"/>
              </a:cxn>
              <a:cxn ang="0">
                <a:pos x="connsiteX47072" y="connsiteY47072"/>
              </a:cxn>
              <a:cxn ang="0">
                <a:pos x="connsiteX47073" y="connsiteY47073"/>
              </a:cxn>
              <a:cxn ang="0">
                <a:pos x="connsiteX47074" y="connsiteY47074"/>
              </a:cxn>
              <a:cxn ang="0">
                <a:pos x="connsiteX47075" y="connsiteY47075"/>
              </a:cxn>
              <a:cxn ang="0">
                <a:pos x="connsiteX47076" y="connsiteY47076"/>
              </a:cxn>
              <a:cxn ang="0">
                <a:pos x="connsiteX47077" y="connsiteY47077"/>
              </a:cxn>
              <a:cxn ang="0">
                <a:pos x="connsiteX47078" y="connsiteY47078"/>
              </a:cxn>
              <a:cxn ang="0">
                <a:pos x="connsiteX47079" y="connsiteY47079"/>
              </a:cxn>
              <a:cxn ang="0">
                <a:pos x="connsiteX47080" y="connsiteY47080"/>
              </a:cxn>
              <a:cxn ang="0">
                <a:pos x="connsiteX47081" y="connsiteY47081"/>
              </a:cxn>
              <a:cxn ang="0">
                <a:pos x="connsiteX47082" y="connsiteY47082"/>
              </a:cxn>
              <a:cxn ang="0">
                <a:pos x="connsiteX47083" y="connsiteY47083"/>
              </a:cxn>
              <a:cxn ang="0">
                <a:pos x="connsiteX47084" y="connsiteY47084"/>
              </a:cxn>
              <a:cxn ang="0">
                <a:pos x="connsiteX47085" y="connsiteY47085"/>
              </a:cxn>
              <a:cxn ang="0">
                <a:pos x="connsiteX47086" y="connsiteY47086"/>
              </a:cxn>
              <a:cxn ang="0">
                <a:pos x="connsiteX47087" y="connsiteY47087"/>
              </a:cxn>
              <a:cxn ang="0">
                <a:pos x="connsiteX47088" y="connsiteY47088"/>
              </a:cxn>
              <a:cxn ang="0">
                <a:pos x="connsiteX47089" y="connsiteY47089"/>
              </a:cxn>
              <a:cxn ang="0">
                <a:pos x="connsiteX47090" y="connsiteY47090"/>
              </a:cxn>
              <a:cxn ang="0">
                <a:pos x="connsiteX47091" y="connsiteY47091"/>
              </a:cxn>
              <a:cxn ang="0">
                <a:pos x="connsiteX47092" y="connsiteY47092"/>
              </a:cxn>
              <a:cxn ang="0">
                <a:pos x="connsiteX47093" y="connsiteY47093"/>
              </a:cxn>
              <a:cxn ang="0">
                <a:pos x="connsiteX47094" y="connsiteY47094"/>
              </a:cxn>
              <a:cxn ang="0">
                <a:pos x="connsiteX47095" y="connsiteY47095"/>
              </a:cxn>
              <a:cxn ang="0">
                <a:pos x="connsiteX47096" y="connsiteY47096"/>
              </a:cxn>
              <a:cxn ang="0">
                <a:pos x="connsiteX47097" y="connsiteY47097"/>
              </a:cxn>
              <a:cxn ang="0">
                <a:pos x="connsiteX47098" y="connsiteY47098"/>
              </a:cxn>
              <a:cxn ang="0">
                <a:pos x="connsiteX47099" y="connsiteY47099"/>
              </a:cxn>
              <a:cxn ang="0">
                <a:pos x="connsiteX47100" y="connsiteY47100"/>
              </a:cxn>
              <a:cxn ang="0">
                <a:pos x="connsiteX47101" y="connsiteY47101"/>
              </a:cxn>
              <a:cxn ang="0">
                <a:pos x="connsiteX47102" y="connsiteY47102"/>
              </a:cxn>
              <a:cxn ang="0">
                <a:pos x="connsiteX47103" y="connsiteY47103"/>
              </a:cxn>
              <a:cxn ang="0">
                <a:pos x="connsiteX47104" y="connsiteY47104"/>
              </a:cxn>
              <a:cxn ang="0">
                <a:pos x="connsiteX47105" y="connsiteY47105"/>
              </a:cxn>
              <a:cxn ang="0">
                <a:pos x="connsiteX47106" y="connsiteY47106"/>
              </a:cxn>
              <a:cxn ang="0">
                <a:pos x="connsiteX47107" y="connsiteY47107"/>
              </a:cxn>
              <a:cxn ang="0">
                <a:pos x="connsiteX47108" y="connsiteY47108"/>
              </a:cxn>
              <a:cxn ang="0">
                <a:pos x="connsiteX47109" y="connsiteY47109"/>
              </a:cxn>
              <a:cxn ang="0">
                <a:pos x="connsiteX47110" y="connsiteY47110"/>
              </a:cxn>
              <a:cxn ang="0">
                <a:pos x="connsiteX47111" y="connsiteY47111"/>
              </a:cxn>
              <a:cxn ang="0">
                <a:pos x="connsiteX47112" y="connsiteY47112"/>
              </a:cxn>
              <a:cxn ang="0">
                <a:pos x="connsiteX47113" y="connsiteY47113"/>
              </a:cxn>
              <a:cxn ang="0">
                <a:pos x="connsiteX47114" y="connsiteY47114"/>
              </a:cxn>
              <a:cxn ang="0">
                <a:pos x="connsiteX47115" y="connsiteY47115"/>
              </a:cxn>
              <a:cxn ang="0">
                <a:pos x="connsiteX47116" y="connsiteY47116"/>
              </a:cxn>
              <a:cxn ang="0">
                <a:pos x="connsiteX47117" y="connsiteY47117"/>
              </a:cxn>
              <a:cxn ang="0">
                <a:pos x="connsiteX47118" y="connsiteY47118"/>
              </a:cxn>
              <a:cxn ang="0">
                <a:pos x="connsiteX47119" y="connsiteY47119"/>
              </a:cxn>
              <a:cxn ang="0">
                <a:pos x="connsiteX47120" y="connsiteY47120"/>
              </a:cxn>
              <a:cxn ang="0">
                <a:pos x="connsiteX47121" y="connsiteY47121"/>
              </a:cxn>
              <a:cxn ang="0">
                <a:pos x="connsiteX47122" y="connsiteY47122"/>
              </a:cxn>
              <a:cxn ang="0">
                <a:pos x="connsiteX47123" y="connsiteY47123"/>
              </a:cxn>
              <a:cxn ang="0">
                <a:pos x="connsiteX47124" y="connsiteY47124"/>
              </a:cxn>
              <a:cxn ang="0">
                <a:pos x="connsiteX47125" y="connsiteY47125"/>
              </a:cxn>
              <a:cxn ang="0">
                <a:pos x="connsiteX47126" y="connsiteY47126"/>
              </a:cxn>
              <a:cxn ang="0">
                <a:pos x="connsiteX47127" y="connsiteY47127"/>
              </a:cxn>
              <a:cxn ang="0">
                <a:pos x="connsiteX47128" y="connsiteY47128"/>
              </a:cxn>
              <a:cxn ang="0">
                <a:pos x="connsiteX47129" y="connsiteY47129"/>
              </a:cxn>
              <a:cxn ang="0">
                <a:pos x="connsiteX47130" y="connsiteY47130"/>
              </a:cxn>
              <a:cxn ang="0">
                <a:pos x="connsiteX47131" y="connsiteY47131"/>
              </a:cxn>
              <a:cxn ang="0">
                <a:pos x="connsiteX47132" y="connsiteY47132"/>
              </a:cxn>
              <a:cxn ang="0">
                <a:pos x="connsiteX47133" y="connsiteY47133"/>
              </a:cxn>
              <a:cxn ang="0">
                <a:pos x="connsiteX47134" y="connsiteY47134"/>
              </a:cxn>
              <a:cxn ang="0">
                <a:pos x="connsiteX47135" y="connsiteY47135"/>
              </a:cxn>
              <a:cxn ang="0">
                <a:pos x="connsiteX47136" y="connsiteY47136"/>
              </a:cxn>
              <a:cxn ang="0">
                <a:pos x="connsiteX47137" y="connsiteY47137"/>
              </a:cxn>
              <a:cxn ang="0">
                <a:pos x="connsiteX47138" y="connsiteY47138"/>
              </a:cxn>
              <a:cxn ang="0">
                <a:pos x="connsiteX47139" y="connsiteY47139"/>
              </a:cxn>
              <a:cxn ang="0">
                <a:pos x="connsiteX47140" y="connsiteY47140"/>
              </a:cxn>
              <a:cxn ang="0">
                <a:pos x="connsiteX47141" y="connsiteY47141"/>
              </a:cxn>
              <a:cxn ang="0">
                <a:pos x="connsiteX47142" y="connsiteY47142"/>
              </a:cxn>
              <a:cxn ang="0">
                <a:pos x="connsiteX47143" y="connsiteY47143"/>
              </a:cxn>
              <a:cxn ang="0">
                <a:pos x="connsiteX47144" y="connsiteY47144"/>
              </a:cxn>
              <a:cxn ang="0">
                <a:pos x="connsiteX47145" y="connsiteY47145"/>
              </a:cxn>
              <a:cxn ang="0">
                <a:pos x="connsiteX47146" y="connsiteY47146"/>
              </a:cxn>
              <a:cxn ang="0">
                <a:pos x="connsiteX47147" y="connsiteY47147"/>
              </a:cxn>
              <a:cxn ang="0">
                <a:pos x="connsiteX47148" y="connsiteY47148"/>
              </a:cxn>
              <a:cxn ang="0">
                <a:pos x="connsiteX47149" y="connsiteY47149"/>
              </a:cxn>
              <a:cxn ang="0">
                <a:pos x="connsiteX47150" y="connsiteY47150"/>
              </a:cxn>
              <a:cxn ang="0">
                <a:pos x="connsiteX47151" y="connsiteY47151"/>
              </a:cxn>
              <a:cxn ang="0">
                <a:pos x="connsiteX47152" y="connsiteY47152"/>
              </a:cxn>
              <a:cxn ang="0">
                <a:pos x="connsiteX47153" y="connsiteY47153"/>
              </a:cxn>
              <a:cxn ang="0">
                <a:pos x="connsiteX47154" y="connsiteY47154"/>
              </a:cxn>
              <a:cxn ang="0">
                <a:pos x="connsiteX47155" y="connsiteY47155"/>
              </a:cxn>
              <a:cxn ang="0">
                <a:pos x="connsiteX47156" y="connsiteY47156"/>
              </a:cxn>
              <a:cxn ang="0">
                <a:pos x="connsiteX47157" y="connsiteY47157"/>
              </a:cxn>
              <a:cxn ang="0">
                <a:pos x="connsiteX47158" y="connsiteY47158"/>
              </a:cxn>
              <a:cxn ang="0">
                <a:pos x="connsiteX47159" y="connsiteY47159"/>
              </a:cxn>
              <a:cxn ang="0">
                <a:pos x="connsiteX47160" y="connsiteY47160"/>
              </a:cxn>
              <a:cxn ang="0">
                <a:pos x="connsiteX47161" y="connsiteY47161"/>
              </a:cxn>
              <a:cxn ang="0">
                <a:pos x="connsiteX47162" y="connsiteY47162"/>
              </a:cxn>
              <a:cxn ang="0">
                <a:pos x="connsiteX47163" y="connsiteY47163"/>
              </a:cxn>
              <a:cxn ang="0">
                <a:pos x="connsiteX47164" y="connsiteY47164"/>
              </a:cxn>
              <a:cxn ang="0">
                <a:pos x="connsiteX47165" y="connsiteY47165"/>
              </a:cxn>
              <a:cxn ang="0">
                <a:pos x="connsiteX47166" y="connsiteY47166"/>
              </a:cxn>
              <a:cxn ang="0">
                <a:pos x="connsiteX47167" y="connsiteY47167"/>
              </a:cxn>
              <a:cxn ang="0">
                <a:pos x="connsiteX47168" y="connsiteY47168"/>
              </a:cxn>
              <a:cxn ang="0">
                <a:pos x="connsiteX47169" y="connsiteY47169"/>
              </a:cxn>
              <a:cxn ang="0">
                <a:pos x="connsiteX47170" y="connsiteY47170"/>
              </a:cxn>
              <a:cxn ang="0">
                <a:pos x="connsiteX47171" y="connsiteY47171"/>
              </a:cxn>
              <a:cxn ang="0">
                <a:pos x="connsiteX47172" y="connsiteY47172"/>
              </a:cxn>
              <a:cxn ang="0">
                <a:pos x="connsiteX47173" y="connsiteY47173"/>
              </a:cxn>
              <a:cxn ang="0">
                <a:pos x="connsiteX47174" y="connsiteY47174"/>
              </a:cxn>
              <a:cxn ang="0">
                <a:pos x="connsiteX47175" y="connsiteY47175"/>
              </a:cxn>
              <a:cxn ang="0">
                <a:pos x="connsiteX47176" y="connsiteY47176"/>
              </a:cxn>
              <a:cxn ang="0">
                <a:pos x="connsiteX47177" y="connsiteY47177"/>
              </a:cxn>
              <a:cxn ang="0">
                <a:pos x="connsiteX47178" y="connsiteY47178"/>
              </a:cxn>
              <a:cxn ang="0">
                <a:pos x="connsiteX47179" y="connsiteY47179"/>
              </a:cxn>
              <a:cxn ang="0">
                <a:pos x="connsiteX47180" y="connsiteY47180"/>
              </a:cxn>
              <a:cxn ang="0">
                <a:pos x="connsiteX47181" y="connsiteY47181"/>
              </a:cxn>
              <a:cxn ang="0">
                <a:pos x="connsiteX47182" y="connsiteY47182"/>
              </a:cxn>
              <a:cxn ang="0">
                <a:pos x="connsiteX47183" y="connsiteY47183"/>
              </a:cxn>
              <a:cxn ang="0">
                <a:pos x="connsiteX47184" y="connsiteY47184"/>
              </a:cxn>
              <a:cxn ang="0">
                <a:pos x="connsiteX47185" y="connsiteY47185"/>
              </a:cxn>
              <a:cxn ang="0">
                <a:pos x="connsiteX47186" y="connsiteY47186"/>
              </a:cxn>
              <a:cxn ang="0">
                <a:pos x="connsiteX47187" y="connsiteY47187"/>
              </a:cxn>
              <a:cxn ang="0">
                <a:pos x="connsiteX47188" y="connsiteY47188"/>
              </a:cxn>
              <a:cxn ang="0">
                <a:pos x="connsiteX47189" y="connsiteY47189"/>
              </a:cxn>
              <a:cxn ang="0">
                <a:pos x="connsiteX47190" y="connsiteY47190"/>
              </a:cxn>
              <a:cxn ang="0">
                <a:pos x="connsiteX47191" y="connsiteY47191"/>
              </a:cxn>
              <a:cxn ang="0">
                <a:pos x="connsiteX47192" y="connsiteY47192"/>
              </a:cxn>
              <a:cxn ang="0">
                <a:pos x="connsiteX47193" y="connsiteY47193"/>
              </a:cxn>
              <a:cxn ang="0">
                <a:pos x="connsiteX47194" y="connsiteY47194"/>
              </a:cxn>
              <a:cxn ang="0">
                <a:pos x="connsiteX47195" y="connsiteY47195"/>
              </a:cxn>
              <a:cxn ang="0">
                <a:pos x="connsiteX47196" y="connsiteY47196"/>
              </a:cxn>
              <a:cxn ang="0">
                <a:pos x="connsiteX47197" y="connsiteY47197"/>
              </a:cxn>
              <a:cxn ang="0">
                <a:pos x="connsiteX47198" y="connsiteY47198"/>
              </a:cxn>
              <a:cxn ang="0">
                <a:pos x="connsiteX47199" y="connsiteY47199"/>
              </a:cxn>
              <a:cxn ang="0">
                <a:pos x="connsiteX47200" y="connsiteY47200"/>
              </a:cxn>
              <a:cxn ang="0">
                <a:pos x="connsiteX47201" y="connsiteY47201"/>
              </a:cxn>
              <a:cxn ang="0">
                <a:pos x="connsiteX47202" y="connsiteY47202"/>
              </a:cxn>
              <a:cxn ang="0">
                <a:pos x="connsiteX47203" y="connsiteY47203"/>
              </a:cxn>
              <a:cxn ang="0">
                <a:pos x="connsiteX47204" y="connsiteY47204"/>
              </a:cxn>
              <a:cxn ang="0">
                <a:pos x="connsiteX47205" y="connsiteY47205"/>
              </a:cxn>
              <a:cxn ang="0">
                <a:pos x="connsiteX47206" y="connsiteY47206"/>
              </a:cxn>
              <a:cxn ang="0">
                <a:pos x="connsiteX47207" y="connsiteY47207"/>
              </a:cxn>
              <a:cxn ang="0">
                <a:pos x="connsiteX47208" y="connsiteY47208"/>
              </a:cxn>
              <a:cxn ang="0">
                <a:pos x="connsiteX47209" y="connsiteY47209"/>
              </a:cxn>
              <a:cxn ang="0">
                <a:pos x="connsiteX47210" y="connsiteY47210"/>
              </a:cxn>
              <a:cxn ang="0">
                <a:pos x="connsiteX47211" y="connsiteY47211"/>
              </a:cxn>
              <a:cxn ang="0">
                <a:pos x="connsiteX47212" y="connsiteY47212"/>
              </a:cxn>
              <a:cxn ang="0">
                <a:pos x="connsiteX47213" y="connsiteY47213"/>
              </a:cxn>
              <a:cxn ang="0">
                <a:pos x="connsiteX47214" y="connsiteY47214"/>
              </a:cxn>
              <a:cxn ang="0">
                <a:pos x="connsiteX47215" y="connsiteY47215"/>
              </a:cxn>
              <a:cxn ang="0">
                <a:pos x="connsiteX47216" y="connsiteY47216"/>
              </a:cxn>
              <a:cxn ang="0">
                <a:pos x="connsiteX47217" y="connsiteY47217"/>
              </a:cxn>
              <a:cxn ang="0">
                <a:pos x="connsiteX47218" y="connsiteY47218"/>
              </a:cxn>
              <a:cxn ang="0">
                <a:pos x="connsiteX47219" y="connsiteY47219"/>
              </a:cxn>
              <a:cxn ang="0">
                <a:pos x="connsiteX47220" y="connsiteY47220"/>
              </a:cxn>
              <a:cxn ang="0">
                <a:pos x="connsiteX47221" y="connsiteY47221"/>
              </a:cxn>
              <a:cxn ang="0">
                <a:pos x="connsiteX47222" y="connsiteY47222"/>
              </a:cxn>
              <a:cxn ang="0">
                <a:pos x="connsiteX47223" y="connsiteY47223"/>
              </a:cxn>
              <a:cxn ang="0">
                <a:pos x="connsiteX47224" y="connsiteY47224"/>
              </a:cxn>
              <a:cxn ang="0">
                <a:pos x="connsiteX47225" y="connsiteY47225"/>
              </a:cxn>
              <a:cxn ang="0">
                <a:pos x="connsiteX47226" y="connsiteY47226"/>
              </a:cxn>
              <a:cxn ang="0">
                <a:pos x="connsiteX47227" y="connsiteY47227"/>
              </a:cxn>
              <a:cxn ang="0">
                <a:pos x="connsiteX47228" y="connsiteY47228"/>
              </a:cxn>
              <a:cxn ang="0">
                <a:pos x="connsiteX47229" y="connsiteY47229"/>
              </a:cxn>
              <a:cxn ang="0">
                <a:pos x="connsiteX47230" y="connsiteY47230"/>
              </a:cxn>
              <a:cxn ang="0">
                <a:pos x="connsiteX47231" y="connsiteY47231"/>
              </a:cxn>
              <a:cxn ang="0">
                <a:pos x="connsiteX47232" y="connsiteY47232"/>
              </a:cxn>
              <a:cxn ang="0">
                <a:pos x="connsiteX47233" y="connsiteY47233"/>
              </a:cxn>
              <a:cxn ang="0">
                <a:pos x="connsiteX47234" y="connsiteY47234"/>
              </a:cxn>
              <a:cxn ang="0">
                <a:pos x="connsiteX47235" y="connsiteY47235"/>
              </a:cxn>
              <a:cxn ang="0">
                <a:pos x="connsiteX47236" y="connsiteY47236"/>
              </a:cxn>
              <a:cxn ang="0">
                <a:pos x="connsiteX47237" y="connsiteY47237"/>
              </a:cxn>
              <a:cxn ang="0">
                <a:pos x="connsiteX47238" y="connsiteY47238"/>
              </a:cxn>
              <a:cxn ang="0">
                <a:pos x="connsiteX47239" y="connsiteY47239"/>
              </a:cxn>
              <a:cxn ang="0">
                <a:pos x="connsiteX47240" y="connsiteY47240"/>
              </a:cxn>
              <a:cxn ang="0">
                <a:pos x="connsiteX47241" y="connsiteY47241"/>
              </a:cxn>
              <a:cxn ang="0">
                <a:pos x="connsiteX47242" y="connsiteY47242"/>
              </a:cxn>
              <a:cxn ang="0">
                <a:pos x="connsiteX47243" y="connsiteY47243"/>
              </a:cxn>
              <a:cxn ang="0">
                <a:pos x="connsiteX47244" y="connsiteY47244"/>
              </a:cxn>
              <a:cxn ang="0">
                <a:pos x="connsiteX47245" y="connsiteY47245"/>
              </a:cxn>
              <a:cxn ang="0">
                <a:pos x="connsiteX47246" y="connsiteY47246"/>
              </a:cxn>
              <a:cxn ang="0">
                <a:pos x="connsiteX47247" y="connsiteY47247"/>
              </a:cxn>
              <a:cxn ang="0">
                <a:pos x="connsiteX47248" y="connsiteY47248"/>
              </a:cxn>
              <a:cxn ang="0">
                <a:pos x="connsiteX47249" y="connsiteY47249"/>
              </a:cxn>
              <a:cxn ang="0">
                <a:pos x="connsiteX47250" y="connsiteY47250"/>
              </a:cxn>
              <a:cxn ang="0">
                <a:pos x="connsiteX47251" y="connsiteY47251"/>
              </a:cxn>
              <a:cxn ang="0">
                <a:pos x="connsiteX47252" y="connsiteY47252"/>
              </a:cxn>
              <a:cxn ang="0">
                <a:pos x="connsiteX47253" y="connsiteY47253"/>
              </a:cxn>
              <a:cxn ang="0">
                <a:pos x="connsiteX47254" y="connsiteY47254"/>
              </a:cxn>
              <a:cxn ang="0">
                <a:pos x="connsiteX47255" y="connsiteY47255"/>
              </a:cxn>
              <a:cxn ang="0">
                <a:pos x="connsiteX47256" y="connsiteY47256"/>
              </a:cxn>
              <a:cxn ang="0">
                <a:pos x="connsiteX47257" y="connsiteY47257"/>
              </a:cxn>
              <a:cxn ang="0">
                <a:pos x="connsiteX47258" y="connsiteY47258"/>
              </a:cxn>
              <a:cxn ang="0">
                <a:pos x="connsiteX47259" y="connsiteY47259"/>
              </a:cxn>
              <a:cxn ang="0">
                <a:pos x="connsiteX47260" y="connsiteY47260"/>
              </a:cxn>
              <a:cxn ang="0">
                <a:pos x="connsiteX47261" y="connsiteY47261"/>
              </a:cxn>
              <a:cxn ang="0">
                <a:pos x="connsiteX47262" y="connsiteY47262"/>
              </a:cxn>
              <a:cxn ang="0">
                <a:pos x="connsiteX47263" y="connsiteY47263"/>
              </a:cxn>
              <a:cxn ang="0">
                <a:pos x="connsiteX47264" y="connsiteY47264"/>
              </a:cxn>
              <a:cxn ang="0">
                <a:pos x="connsiteX47265" y="connsiteY47265"/>
              </a:cxn>
              <a:cxn ang="0">
                <a:pos x="connsiteX47266" y="connsiteY47266"/>
              </a:cxn>
              <a:cxn ang="0">
                <a:pos x="connsiteX47267" y="connsiteY47267"/>
              </a:cxn>
              <a:cxn ang="0">
                <a:pos x="connsiteX47268" y="connsiteY47268"/>
              </a:cxn>
              <a:cxn ang="0">
                <a:pos x="connsiteX47269" y="connsiteY47269"/>
              </a:cxn>
              <a:cxn ang="0">
                <a:pos x="connsiteX47270" y="connsiteY47270"/>
              </a:cxn>
              <a:cxn ang="0">
                <a:pos x="connsiteX47271" y="connsiteY47271"/>
              </a:cxn>
              <a:cxn ang="0">
                <a:pos x="connsiteX47272" y="connsiteY47272"/>
              </a:cxn>
              <a:cxn ang="0">
                <a:pos x="connsiteX47273" y="connsiteY47273"/>
              </a:cxn>
              <a:cxn ang="0">
                <a:pos x="connsiteX47274" y="connsiteY47274"/>
              </a:cxn>
              <a:cxn ang="0">
                <a:pos x="connsiteX47275" y="connsiteY47275"/>
              </a:cxn>
              <a:cxn ang="0">
                <a:pos x="connsiteX47276" y="connsiteY47276"/>
              </a:cxn>
              <a:cxn ang="0">
                <a:pos x="connsiteX47277" y="connsiteY47277"/>
              </a:cxn>
              <a:cxn ang="0">
                <a:pos x="connsiteX47278" y="connsiteY47278"/>
              </a:cxn>
              <a:cxn ang="0">
                <a:pos x="connsiteX47279" y="connsiteY47279"/>
              </a:cxn>
              <a:cxn ang="0">
                <a:pos x="connsiteX47280" y="connsiteY47280"/>
              </a:cxn>
              <a:cxn ang="0">
                <a:pos x="connsiteX47281" y="connsiteY47281"/>
              </a:cxn>
              <a:cxn ang="0">
                <a:pos x="connsiteX47282" y="connsiteY47282"/>
              </a:cxn>
              <a:cxn ang="0">
                <a:pos x="connsiteX47283" y="connsiteY47283"/>
              </a:cxn>
              <a:cxn ang="0">
                <a:pos x="connsiteX47284" y="connsiteY47284"/>
              </a:cxn>
              <a:cxn ang="0">
                <a:pos x="connsiteX47285" y="connsiteY47285"/>
              </a:cxn>
              <a:cxn ang="0">
                <a:pos x="connsiteX47286" y="connsiteY47286"/>
              </a:cxn>
              <a:cxn ang="0">
                <a:pos x="connsiteX47287" y="connsiteY47287"/>
              </a:cxn>
              <a:cxn ang="0">
                <a:pos x="connsiteX47288" y="connsiteY47288"/>
              </a:cxn>
              <a:cxn ang="0">
                <a:pos x="connsiteX47289" y="connsiteY47289"/>
              </a:cxn>
              <a:cxn ang="0">
                <a:pos x="connsiteX47290" y="connsiteY47290"/>
              </a:cxn>
              <a:cxn ang="0">
                <a:pos x="connsiteX47291" y="connsiteY47291"/>
              </a:cxn>
              <a:cxn ang="0">
                <a:pos x="connsiteX47292" y="connsiteY47292"/>
              </a:cxn>
              <a:cxn ang="0">
                <a:pos x="connsiteX47293" y="connsiteY47293"/>
              </a:cxn>
              <a:cxn ang="0">
                <a:pos x="connsiteX47294" y="connsiteY47294"/>
              </a:cxn>
              <a:cxn ang="0">
                <a:pos x="connsiteX47295" y="connsiteY47295"/>
              </a:cxn>
              <a:cxn ang="0">
                <a:pos x="connsiteX47296" y="connsiteY47296"/>
              </a:cxn>
              <a:cxn ang="0">
                <a:pos x="connsiteX47297" y="connsiteY47297"/>
              </a:cxn>
              <a:cxn ang="0">
                <a:pos x="connsiteX47298" y="connsiteY47298"/>
              </a:cxn>
              <a:cxn ang="0">
                <a:pos x="connsiteX47299" y="connsiteY47299"/>
              </a:cxn>
              <a:cxn ang="0">
                <a:pos x="connsiteX47300" y="connsiteY47300"/>
              </a:cxn>
              <a:cxn ang="0">
                <a:pos x="connsiteX47301" y="connsiteY47301"/>
              </a:cxn>
              <a:cxn ang="0">
                <a:pos x="connsiteX47302" y="connsiteY47302"/>
              </a:cxn>
              <a:cxn ang="0">
                <a:pos x="connsiteX47303" y="connsiteY47303"/>
              </a:cxn>
              <a:cxn ang="0">
                <a:pos x="connsiteX47304" y="connsiteY47304"/>
              </a:cxn>
              <a:cxn ang="0">
                <a:pos x="connsiteX47305" y="connsiteY47305"/>
              </a:cxn>
              <a:cxn ang="0">
                <a:pos x="connsiteX47306" y="connsiteY47306"/>
              </a:cxn>
              <a:cxn ang="0">
                <a:pos x="connsiteX47307" y="connsiteY47307"/>
              </a:cxn>
              <a:cxn ang="0">
                <a:pos x="connsiteX47308" y="connsiteY47308"/>
              </a:cxn>
              <a:cxn ang="0">
                <a:pos x="connsiteX47309" y="connsiteY47309"/>
              </a:cxn>
              <a:cxn ang="0">
                <a:pos x="connsiteX47310" y="connsiteY47310"/>
              </a:cxn>
              <a:cxn ang="0">
                <a:pos x="connsiteX47311" y="connsiteY47311"/>
              </a:cxn>
              <a:cxn ang="0">
                <a:pos x="connsiteX47312" y="connsiteY47312"/>
              </a:cxn>
              <a:cxn ang="0">
                <a:pos x="connsiteX47313" y="connsiteY47313"/>
              </a:cxn>
              <a:cxn ang="0">
                <a:pos x="connsiteX47314" y="connsiteY47314"/>
              </a:cxn>
              <a:cxn ang="0">
                <a:pos x="connsiteX47315" y="connsiteY47315"/>
              </a:cxn>
              <a:cxn ang="0">
                <a:pos x="connsiteX47316" y="connsiteY47316"/>
              </a:cxn>
              <a:cxn ang="0">
                <a:pos x="connsiteX47317" y="connsiteY47317"/>
              </a:cxn>
              <a:cxn ang="0">
                <a:pos x="connsiteX47318" y="connsiteY47318"/>
              </a:cxn>
              <a:cxn ang="0">
                <a:pos x="connsiteX47319" y="connsiteY47319"/>
              </a:cxn>
              <a:cxn ang="0">
                <a:pos x="connsiteX47320" y="connsiteY47320"/>
              </a:cxn>
              <a:cxn ang="0">
                <a:pos x="connsiteX47321" y="connsiteY47321"/>
              </a:cxn>
              <a:cxn ang="0">
                <a:pos x="connsiteX47322" y="connsiteY47322"/>
              </a:cxn>
              <a:cxn ang="0">
                <a:pos x="connsiteX47323" y="connsiteY47323"/>
              </a:cxn>
              <a:cxn ang="0">
                <a:pos x="connsiteX47324" y="connsiteY47324"/>
              </a:cxn>
              <a:cxn ang="0">
                <a:pos x="connsiteX47325" y="connsiteY47325"/>
              </a:cxn>
              <a:cxn ang="0">
                <a:pos x="connsiteX47326" y="connsiteY47326"/>
              </a:cxn>
              <a:cxn ang="0">
                <a:pos x="connsiteX47327" y="connsiteY47327"/>
              </a:cxn>
              <a:cxn ang="0">
                <a:pos x="connsiteX47328" y="connsiteY47328"/>
              </a:cxn>
              <a:cxn ang="0">
                <a:pos x="connsiteX47329" y="connsiteY47329"/>
              </a:cxn>
              <a:cxn ang="0">
                <a:pos x="connsiteX47330" y="connsiteY47330"/>
              </a:cxn>
              <a:cxn ang="0">
                <a:pos x="connsiteX47331" y="connsiteY47331"/>
              </a:cxn>
              <a:cxn ang="0">
                <a:pos x="connsiteX47332" y="connsiteY47332"/>
              </a:cxn>
              <a:cxn ang="0">
                <a:pos x="connsiteX47333" y="connsiteY47333"/>
              </a:cxn>
              <a:cxn ang="0">
                <a:pos x="connsiteX47334" y="connsiteY47334"/>
              </a:cxn>
              <a:cxn ang="0">
                <a:pos x="connsiteX47335" y="connsiteY47335"/>
              </a:cxn>
              <a:cxn ang="0">
                <a:pos x="connsiteX47336" y="connsiteY47336"/>
              </a:cxn>
              <a:cxn ang="0">
                <a:pos x="connsiteX47337" y="connsiteY47337"/>
              </a:cxn>
              <a:cxn ang="0">
                <a:pos x="connsiteX47338" y="connsiteY47338"/>
              </a:cxn>
              <a:cxn ang="0">
                <a:pos x="connsiteX47339" y="connsiteY47339"/>
              </a:cxn>
              <a:cxn ang="0">
                <a:pos x="connsiteX47340" y="connsiteY47340"/>
              </a:cxn>
              <a:cxn ang="0">
                <a:pos x="connsiteX47341" y="connsiteY47341"/>
              </a:cxn>
              <a:cxn ang="0">
                <a:pos x="connsiteX47342" y="connsiteY47342"/>
              </a:cxn>
              <a:cxn ang="0">
                <a:pos x="connsiteX47343" y="connsiteY47343"/>
              </a:cxn>
              <a:cxn ang="0">
                <a:pos x="connsiteX47344" y="connsiteY47344"/>
              </a:cxn>
              <a:cxn ang="0">
                <a:pos x="connsiteX47345" y="connsiteY47345"/>
              </a:cxn>
              <a:cxn ang="0">
                <a:pos x="connsiteX47346" y="connsiteY47346"/>
              </a:cxn>
              <a:cxn ang="0">
                <a:pos x="connsiteX47347" y="connsiteY47347"/>
              </a:cxn>
              <a:cxn ang="0">
                <a:pos x="connsiteX47348" y="connsiteY47348"/>
              </a:cxn>
              <a:cxn ang="0">
                <a:pos x="connsiteX47349" y="connsiteY47349"/>
              </a:cxn>
              <a:cxn ang="0">
                <a:pos x="connsiteX47350" y="connsiteY47350"/>
              </a:cxn>
              <a:cxn ang="0">
                <a:pos x="connsiteX47351" y="connsiteY47351"/>
              </a:cxn>
              <a:cxn ang="0">
                <a:pos x="connsiteX47352" y="connsiteY47352"/>
              </a:cxn>
              <a:cxn ang="0">
                <a:pos x="connsiteX47353" y="connsiteY47353"/>
              </a:cxn>
              <a:cxn ang="0">
                <a:pos x="connsiteX47354" y="connsiteY47354"/>
              </a:cxn>
              <a:cxn ang="0">
                <a:pos x="connsiteX47355" y="connsiteY47355"/>
              </a:cxn>
              <a:cxn ang="0">
                <a:pos x="connsiteX47356" y="connsiteY47356"/>
              </a:cxn>
              <a:cxn ang="0">
                <a:pos x="connsiteX47357" y="connsiteY47357"/>
              </a:cxn>
              <a:cxn ang="0">
                <a:pos x="connsiteX47358" y="connsiteY47358"/>
              </a:cxn>
              <a:cxn ang="0">
                <a:pos x="connsiteX47359" y="connsiteY47359"/>
              </a:cxn>
              <a:cxn ang="0">
                <a:pos x="connsiteX47360" y="connsiteY47360"/>
              </a:cxn>
              <a:cxn ang="0">
                <a:pos x="connsiteX47361" y="connsiteY47361"/>
              </a:cxn>
              <a:cxn ang="0">
                <a:pos x="connsiteX47362" y="connsiteY47362"/>
              </a:cxn>
              <a:cxn ang="0">
                <a:pos x="connsiteX47363" y="connsiteY47363"/>
              </a:cxn>
              <a:cxn ang="0">
                <a:pos x="connsiteX47364" y="connsiteY47364"/>
              </a:cxn>
              <a:cxn ang="0">
                <a:pos x="connsiteX47365" y="connsiteY47365"/>
              </a:cxn>
              <a:cxn ang="0">
                <a:pos x="connsiteX47366" y="connsiteY47366"/>
              </a:cxn>
              <a:cxn ang="0">
                <a:pos x="connsiteX47367" y="connsiteY47367"/>
              </a:cxn>
              <a:cxn ang="0">
                <a:pos x="connsiteX47368" y="connsiteY47368"/>
              </a:cxn>
              <a:cxn ang="0">
                <a:pos x="connsiteX47369" y="connsiteY47369"/>
              </a:cxn>
              <a:cxn ang="0">
                <a:pos x="connsiteX47370" y="connsiteY47370"/>
              </a:cxn>
              <a:cxn ang="0">
                <a:pos x="connsiteX47371" y="connsiteY47371"/>
              </a:cxn>
              <a:cxn ang="0">
                <a:pos x="connsiteX47372" y="connsiteY47372"/>
              </a:cxn>
              <a:cxn ang="0">
                <a:pos x="connsiteX47373" y="connsiteY47373"/>
              </a:cxn>
              <a:cxn ang="0">
                <a:pos x="connsiteX47374" y="connsiteY47374"/>
              </a:cxn>
              <a:cxn ang="0">
                <a:pos x="connsiteX47375" y="connsiteY47375"/>
              </a:cxn>
              <a:cxn ang="0">
                <a:pos x="connsiteX47376" y="connsiteY47376"/>
              </a:cxn>
              <a:cxn ang="0">
                <a:pos x="connsiteX47377" y="connsiteY47377"/>
              </a:cxn>
              <a:cxn ang="0">
                <a:pos x="connsiteX47378" y="connsiteY47378"/>
              </a:cxn>
              <a:cxn ang="0">
                <a:pos x="connsiteX47379" y="connsiteY47379"/>
              </a:cxn>
              <a:cxn ang="0">
                <a:pos x="connsiteX47380" y="connsiteY47380"/>
              </a:cxn>
              <a:cxn ang="0">
                <a:pos x="connsiteX47381" y="connsiteY47381"/>
              </a:cxn>
              <a:cxn ang="0">
                <a:pos x="connsiteX47382" y="connsiteY47382"/>
              </a:cxn>
              <a:cxn ang="0">
                <a:pos x="connsiteX47383" y="connsiteY47383"/>
              </a:cxn>
              <a:cxn ang="0">
                <a:pos x="connsiteX47384" y="connsiteY47384"/>
              </a:cxn>
              <a:cxn ang="0">
                <a:pos x="connsiteX47385" y="connsiteY47385"/>
              </a:cxn>
              <a:cxn ang="0">
                <a:pos x="connsiteX47386" y="connsiteY47386"/>
              </a:cxn>
              <a:cxn ang="0">
                <a:pos x="connsiteX47387" y="connsiteY47387"/>
              </a:cxn>
              <a:cxn ang="0">
                <a:pos x="connsiteX47388" y="connsiteY47388"/>
              </a:cxn>
              <a:cxn ang="0">
                <a:pos x="connsiteX47389" y="connsiteY47389"/>
              </a:cxn>
              <a:cxn ang="0">
                <a:pos x="connsiteX47390" y="connsiteY47390"/>
              </a:cxn>
              <a:cxn ang="0">
                <a:pos x="connsiteX47391" y="connsiteY47391"/>
              </a:cxn>
              <a:cxn ang="0">
                <a:pos x="connsiteX47392" y="connsiteY47392"/>
              </a:cxn>
              <a:cxn ang="0">
                <a:pos x="connsiteX47393" y="connsiteY47393"/>
              </a:cxn>
              <a:cxn ang="0">
                <a:pos x="connsiteX47394" y="connsiteY47394"/>
              </a:cxn>
              <a:cxn ang="0">
                <a:pos x="connsiteX47395" y="connsiteY47395"/>
              </a:cxn>
              <a:cxn ang="0">
                <a:pos x="connsiteX47396" y="connsiteY47396"/>
              </a:cxn>
              <a:cxn ang="0">
                <a:pos x="connsiteX47397" y="connsiteY47397"/>
              </a:cxn>
              <a:cxn ang="0">
                <a:pos x="connsiteX47398" y="connsiteY47398"/>
              </a:cxn>
              <a:cxn ang="0">
                <a:pos x="connsiteX47399" y="connsiteY47399"/>
              </a:cxn>
              <a:cxn ang="0">
                <a:pos x="connsiteX47400" y="connsiteY47400"/>
              </a:cxn>
              <a:cxn ang="0">
                <a:pos x="connsiteX47401" y="connsiteY47401"/>
              </a:cxn>
              <a:cxn ang="0">
                <a:pos x="connsiteX47402" y="connsiteY47402"/>
              </a:cxn>
              <a:cxn ang="0">
                <a:pos x="connsiteX47403" y="connsiteY47403"/>
              </a:cxn>
              <a:cxn ang="0">
                <a:pos x="connsiteX47404" y="connsiteY47404"/>
              </a:cxn>
              <a:cxn ang="0">
                <a:pos x="connsiteX47405" y="connsiteY47405"/>
              </a:cxn>
              <a:cxn ang="0">
                <a:pos x="connsiteX47406" y="connsiteY47406"/>
              </a:cxn>
              <a:cxn ang="0">
                <a:pos x="connsiteX47407" y="connsiteY47407"/>
              </a:cxn>
              <a:cxn ang="0">
                <a:pos x="connsiteX47408" y="connsiteY47408"/>
              </a:cxn>
              <a:cxn ang="0">
                <a:pos x="connsiteX47409" y="connsiteY47409"/>
              </a:cxn>
              <a:cxn ang="0">
                <a:pos x="connsiteX47410" y="connsiteY47410"/>
              </a:cxn>
              <a:cxn ang="0">
                <a:pos x="connsiteX47411" y="connsiteY47411"/>
              </a:cxn>
              <a:cxn ang="0">
                <a:pos x="connsiteX47412" y="connsiteY47412"/>
              </a:cxn>
              <a:cxn ang="0">
                <a:pos x="connsiteX47413" y="connsiteY47413"/>
              </a:cxn>
              <a:cxn ang="0">
                <a:pos x="connsiteX47414" y="connsiteY47414"/>
              </a:cxn>
              <a:cxn ang="0">
                <a:pos x="connsiteX47415" y="connsiteY47415"/>
              </a:cxn>
              <a:cxn ang="0">
                <a:pos x="connsiteX47416" y="connsiteY47416"/>
              </a:cxn>
              <a:cxn ang="0">
                <a:pos x="connsiteX47417" y="connsiteY47417"/>
              </a:cxn>
              <a:cxn ang="0">
                <a:pos x="connsiteX47418" y="connsiteY47418"/>
              </a:cxn>
              <a:cxn ang="0">
                <a:pos x="connsiteX47419" y="connsiteY47419"/>
              </a:cxn>
              <a:cxn ang="0">
                <a:pos x="connsiteX47420" y="connsiteY47420"/>
              </a:cxn>
              <a:cxn ang="0">
                <a:pos x="connsiteX47421" y="connsiteY47421"/>
              </a:cxn>
              <a:cxn ang="0">
                <a:pos x="connsiteX47422" y="connsiteY47422"/>
              </a:cxn>
              <a:cxn ang="0">
                <a:pos x="connsiteX47423" y="connsiteY47423"/>
              </a:cxn>
              <a:cxn ang="0">
                <a:pos x="connsiteX47424" y="connsiteY47424"/>
              </a:cxn>
              <a:cxn ang="0">
                <a:pos x="connsiteX47425" y="connsiteY47425"/>
              </a:cxn>
              <a:cxn ang="0">
                <a:pos x="connsiteX47426" y="connsiteY47426"/>
              </a:cxn>
              <a:cxn ang="0">
                <a:pos x="connsiteX47427" y="connsiteY47427"/>
              </a:cxn>
              <a:cxn ang="0">
                <a:pos x="connsiteX47428" y="connsiteY47428"/>
              </a:cxn>
              <a:cxn ang="0">
                <a:pos x="connsiteX47429" y="connsiteY47429"/>
              </a:cxn>
              <a:cxn ang="0">
                <a:pos x="connsiteX47430" y="connsiteY47430"/>
              </a:cxn>
              <a:cxn ang="0">
                <a:pos x="connsiteX47431" y="connsiteY47431"/>
              </a:cxn>
              <a:cxn ang="0">
                <a:pos x="connsiteX47432" y="connsiteY47432"/>
              </a:cxn>
              <a:cxn ang="0">
                <a:pos x="connsiteX47433" y="connsiteY47433"/>
              </a:cxn>
              <a:cxn ang="0">
                <a:pos x="connsiteX47434" y="connsiteY47434"/>
              </a:cxn>
              <a:cxn ang="0">
                <a:pos x="connsiteX47435" y="connsiteY47435"/>
              </a:cxn>
              <a:cxn ang="0">
                <a:pos x="connsiteX47436" y="connsiteY47436"/>
              </a:cxn>
              <a:cxn ang="0">
                <a:pos x="connsiteX47437" y="connsiteY47437"/>
              </a:cxn>
              <a:cxn ang="0">
                <a:pos x="connsiteX47438" y="connsiteY47438"/>
              </a:cxn>
              <a:cxn ang="0">
                <a:pos x="connsiteX47439" y="connsiteY47439"/>
              </a:cxn>
              <a:cxn ang="0">
                <a:pos x="connsiteX47440" y="connsiteY47440"/>
              </a:cxn>
              <a:cxn ang="0">
                <a:pos x="connsiteX47441" y="connsiteY47441"/>
              </a:cxn>
              <a:cxn ang="0">
                <a:pos x="connsiteX47442" y="connsiteY47442"/>
              </a:cxn>
              <a:cxn ang="0">
                <a:pos x="connsiteX47443" y="connsiteY47443"/>
              </a:cxn>
              <a:cxn ang="0">
                <a:pos x="connsiteX47444" y="connsiteY47444"/>
              </a:cxn>
              <a:cxn ang="0">
                <a:pos x="connsiteX47445" y="connsiteY47445"/>
              </a:cxn>
              <a:cxn ang="0">
                <a:pos x="connsiteX47446" y="connsiteY47446"/>
              </a:cxn>
              <a:cxn ang="0">
                <a:pos x="connsiteX47447" y="connsiteY47447"/>
              </a:cxn>
              <a:cxn ang="0">
                <a:pos x="connsiteX47448" y="connsiteY47448"/>
              </a:cxn>
              <a:cxn ang="0">
                <a:pos x="connsiteX47449" y="connsiteY47449"/>
              </a:cxn>
              <a:cxn ang="0">
                <a:pos x="connsiteX47450" y="connsiteY47450"/>
              </a:cxn>
              <a:cxn ang="0">
                <a:pos x="connsiteX47451" y="connsiteY47451"/>
              </a:cxn>
              <a:cxn ang="0">
                <a:pos x="connsiteX47452" y="connsiteY47452"/>
              </a:cxn>
              <a:cxn ang="0">
                <a:pos x="connsiteX47453" y="connsiteY47453"/>
              </a:cxn>
              <a:cxn ang="0">
                <a:pos x="connsiteX47454" y="connsiteY47454"/>
              </a:cxn>
              <a:cxn ang="0">
                <a:pos x="connsiteX47455" y="connsiteY47455"/>
              </a:cxn>
              <a:cxn ang="0">
                <a:pos x="connsiteX47456" y="connsiteY47456"/>
              </a:cxn>
              <a:cxn ang="0">
                <a:pos x="connsiteX47457" y="connsiteY47457"/>
              </a:cxn>
              <a:cxn ang="0">
                <a:pos x="connsiteX47458" y="connsiteY47458"/>
              </a:cxn>
              <a:cxn ang="0">
                <a:pos x="connsiteX47459" y="connsiteY47459"/>
              </a:cxn>
              <a:cxn ang="0">
                <a:pos x="connsiteX47460" y="connsiteY47460"/>
              </a:cxn>
              <a:cxn ang="0">
                <a:pos x="connsiteX47461" y="connsiteY47461"/>
              </a:cxn>
              <a:cxn ang="0">
                <a:pos x="connsiteX47462" y="connsiteY47462"/>
              </a:cxn>
              <a:cxn ang="0">
                <a:pos x="connsiteX47463" y="connsiteY47463"/>
              </a:cxn>
              <a:cxn ang="0">
                <a:pos x="connsiteX47464" y="connsiteY47464"/>
              </a:cxn>
              <a:cxn ang="0">
                <a:pos x="connsiteX47465" y="connsiteY47465"/>
              </a:cxn>
              <a:cxn ang="0">
                <a:pos x="connsiteX47466" y="connsiteY47466"/>
              </a:cxn>
              <a:cxn ang="0">
                <a:pos x="connsiteX47467" y="connsiteY47467"/>
              </a:cxn>
              <a:cxn ang="0">
                <a:pos x="connsiteX47468" y="connsiteY47468"/>
              </a:cxn>
              <a:cxn ang="0">
                <a:pos x="connsiteX47469" y="connsiteY47469"/>
              </a:cxn>
              <a:cxn ang="0">
                <a:pos x="connsiteX47470" y="connsiteY47470"/>
              </a:cxn>
              <a:cxn ang="0">
                <a:pos x="connsiteX47471" y="connsiteY47471"/>
              </a:cxn>
              <a:cxn ang="0">
                <a:pos x="connsiteX47472" y="connsiteY47472"/>
              </a:cxn>
              <a:cxn ang="0">
                <a:pos x="connsiteX47473" y="connsiteY47473"/>
              </a:cxn>
              <a:cxn ang="0">
                <a:pos x="connsiteX47474" y="connsiteY47474"/>
              </a:cxn>
              <a:cxn ang="0">
                <a:pos x="connsiteX47475" y="connsiteY47475"/>
              </a:cxn>
              <a:cxn ang="0">
                <a:pos x="connsiteX47476" y="connsiteY47476"/>
              </a:cxn>
              <a:cxn ang="0">
                <a:pos x="connsiteX47477" y="connsiteY47477"/>
              </a:cxn>
              <a:cxn ang="0">
                <a:pos x="connsiteX47478" y="connsiteY47478"/>
              </a:cxn>
              <a:cxn ang="0">
                <a:pos x="connsiteX47479" y="connsiteY47479"/>
              </a:cxn>
              <a:cxn ang="0">
                <a:pos x="connsiteX47480" y="connsiteY47480"/>
              </a:cxn>
              <a:cxn ang="0">
                <a:pos x="connsiteX47481" y="connsiteY47481"/>
              </a:cxn>
              <a:cxn ang="0">
                <a:pos x="connsiteX47482" y="connsiteY47482"/>
              </a:cxn>
              <a:cxn ang="0">
                <a:pos x="connsiteX47483" y="connsiteY47483"/>
              </a:cxn>
              <a:cxn ang="0">
                <a:pos x="connsiteX47484" y="connsiteY47484"/>
              </a:cxn>
              <a:cxn ang="0">
                <a:pos x="connsiteX47485" y="connsiteY47485"/>
              </a:cxn>
              <a:cxn ang="0">
                <a:pos x="connsiteX47486" y="connsiteY47486"/>
              </a:cxn>
              <a:cxn ang="0">
                <a:pos x="connsiteX47487" y="connsiteY47487"/>
              </a:cxn>
              <a:cxn ang="0">
                <a:pos x="connsiteX47488" y="connsiteY47488"/>
              </a:cxn>
              <a:cxn ang="0">
                <a:pos x="connsiteX47489" y="connsiteY47489"/>
              </a:cxn>
              <a:cxn ang="0">
                <a:pos x="connsiteX47490" y="connsiteY47490"/>
              </a:cxn>
              <a:cxn ang="0">
                <a:pos x="connsiteX47491" y="connsiteY47491"/>
              </a:cxn>
              <a:cxn ang="0">
                <a:pos x="connsiteX47492" y="connsiteY47492"/>
              </a:cxn>
              <a:cxn ang="0">
                <a:pos x="connsiteX47493" y="connsiteY47493"/>
              </a:cxn>
              <a:cxn ang="0">
                <a:pos x="connsiteX47494" y="connsiteY47494"/>
              </a:cxn>
              <a:cxn ang="0">
                <a:pos x="connsiteX47495" y="connsiteY47495"/>
              </a:cxn>
              <a:cxn ang="0">
                <a:pos x="connsiteX47496" y="connsiteY47496"/>
              </a:cxn>
              <a:cxn ang="0">
                <a:pos x="connsiteX47497" y="connsiteY47497"/>
              </a:cxn>
              <a:cxn ang="0">
                <a:pos x="connsiteX47498" y="connsiteY47498"/>
              </a:cxn>
              <a:cxn ang="0">
                <a:pos x="connsiteX47499" y="connsiteY47499"/>
              </a:cxn>
              <a:cxn ang="0">
                <a:pos x="connsiteX47500" y="connsiteY47500"/>
              </a:cxn>
              <a:cxn ang="0">
                <a:pos x="connsiteX47501" y="connsiteY47501"/>
              </a:cxn>
              <a:cxn ang="0">
                <a:pos x="connsiteX47502" y="connsiteY47502"/>
              </a:cxn>
              <a:cxn ang="0">
                <a:pos x="connsiteX47503" y="connsiteY47503"/>
              </a:cxn>
              <a:cxn ang="0">
                <a:pos x="connsiteX47504" y="connsiteY47504"/>
              </a:cxn>
              <a:cxn ang="0">
                <a:pos x="connsiteX47505" y="connsiteY47505"/>
              </a:cxn>
              <a:cxn ang="0">
                <a:pos x="connsiteX47506" y="connsiteY47506"/>
              </a:cxn>
              <a:cxn ang="0">
                <a:pos x="connsiteX47507" y="connsiteY47507"/>
              </a:cxn>
              <a:cxn ang="0">
                <a:pos x="connsiteX47508" y="connsiteY47508"/>
              </a:cxn>
              <a:cxn ang="0">
                <a:pos x="connsiteX47509" y="connsiteY47509"/>
              </a:cxn>
              <a:cxn ang="0">
                <a:pos x="connsiteX47510" y="connsiteY47510"/>
              </a:cxn>
              <a:cxn ang="0">
                <a:pos x="connsiteX47511" y="connsiteY47511"/>
              </a:cxn>
              <a:cxn ang="0">
                <a:pos x="connsiteX47512" y="connsiteY47512"/>
              </a:cxn>
              <a:cxn ang="0">
                <a:pos x="connsiteX47513" y="connsiteY47513"/>
              </a:cxn>
              <a:cxn ang="0">
                <a:pos x="connsiteX47514" y="connsiteY47514"/>
              </a:cxn>
              <a:cxn ang="0">
                <a:pos x="connsiteX47515" y="connsiteY47515"/>
              </a:cxn>
              <a:cxn ang="0">
                <a:pos x="connsiteX47516" y="connsiteY47516"/>
              </a:cxn>
              <a:cxn ang="0">
                <a:pos x="connsiteX47517" y="connsiteY47517"/>
              </a:cxn>
              <a:cxn ang="0">
                <a:pos x="connsiteX47518" y="connsiteY47518"/>
              </a:cxn>
              <a:cxn ang="0">
                <a:pos x="connsiteX47519" y="connsiteY47519"/>
              </a:cxn>
              <a:cxn ang="0">
                <a:pos x="connsiteX47520" y="connsiteY47520"/>
              </a:cxn>
              <a:cxn ang="0">
                <a:pos x="connsiteX47521" y="connsiteY47521"/>
              </a:cxn>
              <a:cxn ang="0">
                <a:pos x="connsiteX47522" y="connsiteY47522"/>
              </a:cxn>
              <a:cxn ang="0">
                <a:pos x="connsiteX47523" y="connsiteY47523"/>
              </a:cxn>
              <a:cxn ang="0">
                <a:pos x="connsiteX47524" y="connsiteY47524"/>
              </a:cxn>
              <a:cxn ang="0">
                <a:pos x="connsiteX47525" y="connsiteY47525"/>
              </a:cxn>
              <a:cxn ang="0">
                <a:pos x="connsiteX47526" y="connsiteY47526"/>
              </a:cxn>
              <a:cxn ang="0">
                <a:pos x="connsiteX47527" y="connsiteY47527"/>
              </a:cxn>
              <a:cxn ang="0">
                <a:pos x="connsiteX47528" y="connsiteY47528"/>
              </a:cxn>
              <a:cxn ang="0">
                <a:pos x="connsiteX47529" y="connsiteY47529"/>
              </a:cxn>
              <a:cxn ang="0">
                <a:pos x="connsiteX47530" y="connsiteY47530"/>
              </a:cxn>
              <a:cxn ang="0">
                <a:pos x="connsiteX47531" y="connsiteY47531"/>
              </a:cxn>
              <a:cxn ang="0">
                <a:pos x="connsiteX47532" y="connsiteY47532"/>
              </a:cxn>
              <a:cxn ang="0">
                <a:pos x="connsiteX47533" y="connsiteY47533"/>
              </a:cxn>
              <a:cxn ang="0">
                <a:pos x="connsiteX47534" y="connsiteY47534"/>
              </a:cxn>
              <a:cxn ang="0">
                <a:pos x="connsiteX47535" y="connsiteY47535"/>
              </a:cxn>
              <a:cxn ang="0">
                <a:pos x="connsiteX47536" y="connsiteY47536"/>
              </a:cxn>
              <a:cxn ang="0">
                <a:pos x="connsiteX47537" y="connsiteY47537"/>
              </a:cxn>
              <a:cxn ang="0">
                <a:pos x="connsiteX47538" y="connsiteY47538"/>
              </a:cxn>
              <a:cxn ang="0">
                <a:pos x="connsiteX47539" y="connsiteY47539"/>
              </a:cxn>
              <a:cxn ang="0">
                <a:pos x="connsiteX47540" y="connsiteY47540"/>
              </a:cxn>
              <a:cxn ang="0">
                <a:pos x="connsiteX47541" y="connsiteY47541"/>
              </a:cxn>
              <a:cxn ang="0">
                <a:pos x="connsiteX47542" y="connsiteY47542"/>
              </a:cxn>
              <a:cxn ang="0">
                <a:pos x="connsiteX47543" y="connsiteY47543"/>
              </a:cxn>
              <a:cxn ang="0">
                <a:pos x="connsiteX47544" y="connsiteY47544"/>
              </a:cxn>
              <a:cxn ang="0">
                <a:pos x="connsiteX47545" y="connsiteY47545"/>
              </a:cxn>
              <a:cxn ang="0">
                <a:pos x="connsiteX47546" y="connsiteY47546"/>
              </a:cxn>
              <a:cxn ang="0">
                <a:pos x="connsiteX47547" y="connsiteY47547"/>
              </a:cxn>
              <a:cxn ang="0">
                <a:pos x="connsiteX47548" y="connsiteY47548"/>
              </a:cxn>
              <a:cxn ang="0">
                <a:pos x="connsiteX47549" y="connsiteY47549"/>
              </a:cxn>
              <a:cxn ang="0">
                <a:pos x="connsiteX47550" y="connsiteY47550"/>
              </a:cxn>
              <a:cxn ang="0">
                <a:pos x="connsiteX47551" y="connsiteY47551"/>
              </a:cxn>
              <a:cxn ang="0">
                <a:pos x="connsiteX47552" y="connsiteY47552"/>
              </a:cxn>
              <a:cxn ang="0">
                <a:pos x="connsiteX47553" y="connsiteY47553"/>
              </a:cxn>
              <a:cxn ang="0">
                <a:pos x="connsiteX47554" y="connsiteY47554"/>
              </a:cxn>
              <a:cxn ang="0">
                <a:pos x="connsiteX47555" y="connsiteY47555"/>
              </a:cxn>
              <a:cxn ang="0">
                <a:pos x="connsiteX47556" y="connsiteY47556"/>
              </a:cxn>
              <a:cxn ang="0">
                <a:pos x="connsiteX47557" y="connsiteY47557"/>
              </a:cxn>
              <a:cxn ang="0">
                <a:pos x="connsiteX47558" y="connsiteY47558"/>
              </a:cxn>
              <a:cxn ang="0">
                <a:pos x="connsiteX47559" y="connsiteY47559"/>
              </a:cxn>
              <a:cxn ang="0">
                <a:pos x="connsiteX47560" y="connsiteY47560"/>
              </a:cxn>
              <a:cxn ang="0">
                <a:pos x="connsiteX47561" y="connsiteY47561"/>
              </a:cxn>
              <a:cxn ang="0">
                <a:pos x="connsiteX47562" y="connsiteY47562"/>
              </a:cxn>
              <a:cxn ang="0">
                <a:pos x="connsiteX47563" y="connsiteY47563"/>
              </a:cxn>
              <a:cxn ang="0">
                <a:pos x="connsiteX47564" y="connsiteY47564"/>
              </a:cxn>
              <a:cxn ang="0">
                <a:pos x="connsiteX47565" y="connsiteY47565"/>
              </a:cxn>
              <a:cxn ang="0">
                <a:pos x="connsiteX47566" y="connsiteY47566"/>
              </a:cxn>
              <a:cxn ang="0">
                <a:pos x="connsiteX47567" y="connsiteY47567"/>
              </a:cxn>
              <a:cxn ang="0">
                <a:pos x="connsiteX47568" y="connsiteY47568"/>
              </a:cxn>
              <a:cxn ang="0">
                <a:pos x="connsiteX47569" y="connsiteY47569"/>
              </a:cxn>
              <a:cxn ang="0">
                <a:pos x="connsiteX47570" y="connsiteY47570"/>
              </a:cxn>
              <a:cxn ang="0">
                <a:pos x="connsiteX47571" y="connsiteY47571"/>
              </a:cxn>
              <a:cxn ang="0">
                <a:pos x="connsiteX47572" y="connsiteY47572"/>
              </a:cxn>
              <a:cxn ang="0">
                <a:pos x="connsiteX47573" y="connsiteY47573"/>
              </a:cxn>
              <a:cxn ang="0">
                <a:pos x="connsiteX47574" y="connsiteY47574"/>
              </a:cxn>
              <a:cxn ang="0">
                <a:pos x="connsiteX47575" y="connsiteY47575"/>
              </a:cxn>
              <a:cxn ang="0">
                <a:pos x="connsiteX47576" y="connsiteY47576"/>
              </a:cxn>
              <a:cxn ang="0">
                <a:pos x="connsiteX47577" y="connsiteY47577"/>
              </a:cxn>
              <a:cxn ang="0">
                <a:pos x="connsiteX47578" y="connsiteY47578"/>
              </a:cxn>
              <a:cxn ang="0">
                <a:pos x="connsiteX47579" y="connsiteY47579"/>
              </a:cxn>
              <a:cxn ang="0">
                <a:pos x="connsiteX47580" y="connsiteY47580"/>
              </a:cxn>
              <a:cxn ang="0">
                <a:pos x="connsiteX47581" y="connsiteY47581"/>
              </a:cxn>
              <a:cxn ang="0">
                <a:pos x="connsiteX47582" y="connsiteY47582"/>
              </a:cxn>
              <a:cxn ang="0">
                <a:pos x="connsiteX47583" y="connsiteY47583"/>
              </a:cxn>
              <a:cxn ang="0">
                <a:pos x="connsiteX47584" y="connsiteY47584"/>
              </a:cxn>
              <a:cxn ang="0">
                <a:pos x="connsiteX47585" y="connsiteY47585"/>
              </a:cxn>
              <a:cxn ang="0">
                <a:pos x="connsiteX47586" y="connsiteY47586"/>
              </a:cxn>
              <a:cxn ang="0">
                <a:pos x="connsiteX47587" y="connsiteY47587"/>
              </a:cxn>
              <a:cxn ang="0">
                <a:pos x="connsiteX47588" y="connsiteY47588"/>
              </a:cxn>
              <a:cxn ang="0">
                <a:pos x="connsiteX47589" y="connsiteY47589"/>
              </a:cxn>
              <a:cxn ang="0">
                <a:pos x="connsiteX47590" y="connsiteY47590"/>
              </a:cxn>
              <a:cxn ang="0">
                <a:pos x="connsiteX47591" y="connsiteY47591"/>
              </a:cxn>
              <a:cxn ang="0">
                <a:pos x="connsiteX47592" y="connsiteY47592"/>
              </a:cxn>
              <a:cxn ang="0">
                <a:pos x="connsiteX47593" y="connsiteY47593"/>
              </a:cxn>
              <a:cxn ang="0">
                <a:pos x="connsiteX47594" y="connsiteY47594"/>
              </a:cxn>
              <a:cxn ang="0">
                <a:pos x="connsiteX47595" y="connsiteY47595"/>
              </a:cxn>
              <a:cxn ang="0">
                <a:pos x="connsiteX47596" y="connsiteY47596"/>
              </a:cxn>
              <a:cxn ang="0">
                <a:pos x="connsiteX47597" y="connsiteY47597"/>
              </a:cxn>
              <a:cxn ang="0">
                <a:pos x="connsiteX47598" y="connsiteY47598"/>
              </a:cxn>
              <a:cxn ang="0">
                <a:pos x="connsiteX47599" y="connsiteY47599"/>
              </a:cxn>
              <a:cxn ang="0">
                <a:pos x="connsiteX47600" y="connsiteY47600"/>
              </a:cxn>
              <a:cxn ang="0">
                <a:pos x="connsiteX47601" y="connsiteY47601"/>
              </a:cxn>
              <a:cxn ang="0">
                <a:pos x="connsiteX47602" y="connsiteY47602"/>
              </a:cxn>
              <a:cxn ang="0">
                <a:pos x="connsiteX47603" y="connsiteY47603"/>
              </a:cxn>
              <a:cxn ang="0">
                <a:pos x="connsiteX47604" y="connsiteY47604"/>
              </a:cxn>
              <a:cxn ang="0">
                <a:pos x="connsiteX47605" y="connsiteY47605"/>
              </a:cxn>
              <a:cxn ang="0">
                <a:pos x="connsiteX47606" y="connsiteY47606"/>
              </a:cxn>
              <a:cxn ang="0">
                <a:pos x="connsiteX47607" y="connsiteY47607"/>
              </a:cxn>
              <a:cxn ang="0">
                <a:pos x="connsiteX47608" y="connsiteY47608"/>
              </a:cxn>
              <a:cxn ang="0">
                <a:pos x="connsiteX47609" y="connsiteY47609"/>
              </a:cxn>
              <a:cxn ang="0">
                <a:pos x="connsiteX47610" y="connsiteY47610"/>
              </a:cxn>
              <a:cxn ang="0">
                <a:pos x="connsiteX47611" y="connsiteY47611"/>
              </a:cxn>
              <a:cxn ang="0">
                <a:pos x="connsiteX47612" y="connsiteY47612"/>
              </a:cxn>
              <a:cxn ang="0">
                <a:pos x="connsiteX47613" y="connsiteY47613"/>
              </a:cxn>
              <a:cxn ang="0">
                <a:pos x="connsiteX47614" y="connsiteY47614"/>
              </a:cxn>
              <a:cxn ang="0">
                <a:pos x="connsiteX47615" y="connsiteY47615"/>
              </a:cxn>
              <a:cxn ang="0">
                <a:pos x="connsiteX47616" y="connsiteY47616"/>
              </a:cxn>
              <a:cxn ang="0">
                <a:pos x="connsiteX47617" y="connsiteY47617"/>
              </a:cxn>
              <a:cxn ang="0">
                <a:pos x="connsiteX47618" y="connsiteY47618"/>
              </a:cxn>
              <a:cxn ang="0">
                <a:pos x="connsiteX47619" y="connsiteY47619"/>
              </a:cxn>
              <a:cxn ang="0">
                <a:pos x="connsiteX47620" y="connsiteY47620"/>
              </a:cxn>
              <a:cxn ang="0">
                <a:pos x="connsiteX47621" y="connsiteY47621"/>
              </a:cxn>
              <a:cxn ang="0">
                <a:pos x="connsiteX47622" y="connsiteY47622"/>
              </a:cxn>
              <a:cxn ang="0">
                <a:pos x="connsiteX47623" y="connsiteY47623"/>
              </a:cxn>
              <a:cxn ang="0">
                <a:pos x="connsiteX47624" y="connsiteY47624"/>
              </a:cxn>
              <a:cxn ang="0">
                <a:pos x="connsiteX47625" y="connsiteY47625"/>
              </a:cxn>
              <a:cxn ang="0">
                <a:pos x="connsiteX47626" y="connsiteY47626"/>
              </a:cxn>
              <a:cxn ang="0">
                <a:pos x="connsiteX47627" y="connsiteY47627"/>
              </a:cxn>
              <a:cxn ang="0">
                <a:pos x="connsiteX47628" y="connsiteY47628"/>
              </a:cxn>
              <a:cxn ang="0">
                <a:pos x="connsiteX47629" y="connsiteY47629"/>
              </a:cxn>
              <a:cxn ang="0">
                <a:pos x="connsiteX47630" y="connsiteY47630"/>
              </a:cxn>
              <a:cxn ang="0">
                <a:pos x="connsiteX47631" y="connsiteY47631"/>
              </a:cxn>
              <a:cxn ang="0">
                <a:pos x="connsiteX47632" y="connsiteY47632"/>
              </a:cxn>
              <a:cxn ang="0">
                <a:pos x="connsiteX47633" y="connsiteY47633"/>
              </a:cxn>
              <a:cxn ang="0">
                <a:pos x="connsiteX47634" y="connsiteY47634"/>
              </a:cxn>
              <a:cxn ang="0">
                <a:pos x="connsiteX47635" y="connsiteY47635"/>
              </a:cxn>
              <a:cxn ang="0">
                <a:pos x="connsiteX47636" y="connsiteY47636"/>
              </a:cxn>
              <a:cxn ang="0">
                <a:pos x="connsiteX47637" y="connsiteY47637"/>
              </a:cxn>
              <a:cxn ang="0">
                <a:pos x="connsiteX47638" y="connsiteY47638"/>
              </a:cxn>
              <a:cxn ang="0">
                <a:pos x="connsiteX47639" y="connsiteY47639"/>
              </a:cxn>
              <a:cxn ang="0">
                <a:pos x="connsiteX47640" y="connsiteY47640"/>
              </a:cxn>
              <a:cxn ang="0">
                <a:pos x="connsiteX47641" y="connsiteY47641"/>
              </a:cxn>
              <a:cxn ang="0">
                <a:pos x="connsiteX47642" y="connsiteY47642"/>
              </a:cxn>
              <a:cxn ang="0">
                <a:pos x="connsiteX47643" y="connsiteY47643"/>
              </a:cxn>
              <a:cxn ang="0">
                <a:pos x="connsiteX47644" y="connsiteY47644"/>
              </a:cxn>
              <a:cxn ang="0">
                <a:pos x="connsiteX47645" y="connsiteY47645"/>
              </a:cxn>
              <a:cxn ang="0">
                <a:pos x="connsiteX47646" y="connsiteY47646"/>
              </a:cxn>
              <a:cxn ang="0">
                <a:pos x="connsiteX47647" y="connsiteY47647"/>
              </a:cxn>
              <a:cxn ang="0">
                <a:pos x="connsiteX47648" y="connsiteY47648"/>
              </a:cxn>
              <a:cxn ang="0">
                <a:pos x="connsiteX47649" y="connsiteY47649"/>
              </a:cxn>
              <a:cxn ang="0">
                <a:pos x="connsiteX47650" y="connsiteY47650"/>
              </a:cxn>
              <a:cxn ang="0">
                <a:pos x="connsiteX47651" y="connsiteY47651"/>
              </a:cxn>
              <a:cxn ang="0">
                <a:pos x="connsiteX47652" y="connsiteY47652"/>
              </a:cxn>
              <a:cxn ang="0">
                <a:pos x="connsiteX47653" y="connsiteY47653"/>
              </a:cxn>
              <a:cxn ang="0">
                <a:pos x="connsiteX47654" y="connsiteY47654"/>
              </a:cxn>
              <a:cxn ang="0">
                <a:pos x="connsiteX47655" y="connsiteY47655"/>
              </a:cxn>
              <a:cxn ang="0">
                <a:pos x="connsiteX47656" y="connsiteY47656"/>
              </a:cxn>
              <a:cxn ang="0">
                <a:pos x="connsiteX47657" y="connsiteY47657"/>
              </a:cxn>
              <a:cxn ang="0">
                <a:pos x="connsiteX47658" y="connsiteY47658"/>
              </a:cxn>
              <a:cxn ang="0">
                <a:pos x="connsiteX47659" y="connsiteY47659"/>
              </a:cxn>
              <a:cxn ang="0">
                <a:pos x="connsiteX47660" y="connsiteY47660"/>
              </a:cxn>
              <a:cxn ang="0">
                <a:pos x="connsiteX47661" y="connsiteY47661"/>
              </a:cxn>
              <a:cxn ang="0">
                <a:pos x="connsiteX47662" y="connsiteY47662"/>
              </a:cxn>
              <a:cxn ang="0">
                <a:pos x="connsiteX47663" y="connsiteY47663"/>
              </a:cxn>
              <a:cxn ang="0">
                <a:pos x="connsiteX47664" y="connsiteY47664"/>
              </a:cxn>
              <a:cxn ang="0">
                <a:pos x="connsiteX47665" y="connsiteY47665"/>
              </a:cxn>
              <a:cxn ang="0">
                <a:pos x="connsiteX47666" y="connsiteY47666"/>
              </a:cxn>
              <a:cxn ang="0">
                <a:pos x="connsiteX47667" y="connsiteY47667"/>
              </a:cxn>
              <a:cxn ang="0">
                <a:pos x="connsiteX47668" y="connsiteY47668"/>
              </a:cxn>
              <a:cxn ang="0">
                <a:pos x="connsiteX47669" y="connsiteY47669"/>
              </a:cxn>
              <a:cxn ang="0">
                <a:pos x="connsiteX47670" y="connsiteY47670"/>
              </a:cxn>
              <a:cxn ang="0">
                <a:pos x="connsiteX47671" y="connsiteY47671"/>
              </a:cxn>
              <a:cxn ang="0">
                <a:pos x="connsiteX47672" y="connsiteY47672"/>
              </a:cxn>
              <a:cxn ang="0">
                <a:pos x="connsiteX47673" y="connsiteY47673"/>
              </a:cxn>
              <a:cxn ang="0">
                <a:pos x="connsiteX47674" y="connsiteY47674"/>
              </a:cxn>
              <a:cxn ang="0">
                <a:pos x="connsiteX47675" y="connsiteY47675"/>
              </a:cxn>
              <a:cxn ang="0">
                <a:pos x="connsiteX47676" y="connsiteY47676"/>
              </a:cxn>
              <a:cxn ang="0">
                <a:pos x="connsiteX47677" y="connsiteY47677"/>
              </a:cxn>
              <a:cxn ang="0">
                <a:pos x="connsiteX47678" y="connsiteY47678"/>
              </a:cxn>
              <a:cxn ang="0">
                <a:pos x="connsiteX47679" y="connsiteY47679"/>
              </a:cxn>
              <a:cxn ang="0">
                <a:pos x="connsiteX47680" y="connsiteY47680"/>
              </a:cxn>
              <a:cxn ang="0">
                <a:pos x="connsiteX47681" y="connsiteY47681"/>
              </a:cxn>
              <a:cxn ang="0">
                <a:pos x="connsiteX47682" y="connsiteY47682"/>
              </a:cxn>
              <a:cxn ang="0">
                <a:pos x="connsiteX47683" y="connsiteY47683"/>
              </a:cxn>
              <a:cxn ang="0">
                <a:pos x="connsiteX47684" y="connsiteY47684"/>
              </a:cxn>
              <a:cxn ang="0">
                <a:pos x="connsiteX47685" y="connsiteY47685"/>
              </a:cxn>
              <a:cxn ang="0">
                <a:pos x="connsiteX47686" y="connsiteY47686"/>
              </a:cxn>
              <a:cxn ang="0">
                <a:pos x="connsiteX47687" y="connsiteY47687"/>
              </a:cxn>
              <a:cxn ang="0">
                <a:pos x="connsiteX47688" y="connsiteY47688"/>
              </a:cxn>
              <a:cxn ang="0">
                <a:pos x="connsiteX47689" y="connsiteY47689"/>
              </a:cxn>
              <a:cxn ang="0">
                <a:pos x="connsiteX47690" y="connsiteY47690"/>
              </a:cxn>
              <a:cxn ang="0">
                <a:pos x="connsiteX47691" y="connsiteY47691"/>
              </a:cxn>
              <a:cxn ang="0">
                <a:pos x="connsiteX47692" y="connsiteY47692"/>
              </a:cxn>
              <a:cxn ang="0">
                <a:pos x="connsiteX47693" y="connsiteY47693"/>
              </a:cxn>
              <a:cxn ang="0">
                <a:pos x="connsiteX47694" y="connsiteY47694"/>
              </a:cxn>
              <a:cxn ang="0">
                <a:pos x="connsiteX47695" y="connsiteY47695"/>
              </a:cxn>
              <a:cxn ang="0">
                <a:pos x="connsiteX47696" y="connsiteY47696"/>
              </a:cxn>
              <a:cxn ang="0">
                <a:pos x="connsiteX47697" y="connsiteY47697"/>
              </a:cxn>
              <a:cxn ang="0">
                <a:pos x="connsiteX47698" y="connsiteY47698"/>
              </a:cxn>
              <a:cxn ang="0">
                <a:pos x="connsiteX47699" y="connsiteY47699"/>
              </a:cxn>
              <a:cxn ang="0">
                <a:pos x="connsiteX47700" y="connsiteY47700"/>
              </a:cxn>
              <a:cxn ang="0">
                <a:pos x="connsiteX47701" y="connsiteY47701"/>
              </a:cxn>
              <a:cxn ang="0">
                <a:pos x="connsiteX47702" y="connsiteY47702"/>
              </a:cxn>
              <a:cxn ang="0">
                <a:pos x="connsiteX47703" y="connsiteY47703"/>
              </a:cxn>
              <a:cxn ang="0">
                <a:pos x="connsiteX47704" y="connsiteY47704"/>
              </a:cxn>
              <a:cxn ang="0">
                <a:pos x="connsiteX47705" y="connsiteY47705"/>
              </a:cxn>
              <a:cxn ang="0">
                <a:pos x="connsiteX47706" y="connsiteY47706"/>
              </a:cxn>
              <a:cxn ang="0">
                <a:pos x="connsiteX47707" y="connsiteY47707"/>
              </a:cxn>
              <a:cxn ang="0">
                <a:pos x="connsiteX47708" y="connsiteY47708"/>
              </a:cxn>
              <a:cxn ang="0">
                <a:pos x="connsiteX47709" y="connsiteY47709"/>
              </a:cxn>
              <a:cxn ang="0">
                <a:pos x="connsiteX47710" y="connsiteY47710"/>
              </a:cxn>
              <a:cxn ang="0">
                <a:pos x="connsiteX47711" y="connsiteY47711"/>
              </a:cxn>
              <a:cxn ang="0">
                <a:pos x="connsiteX47712" y="connsiteY47712"/>
              </a:cxn>
              <a:cxn ang="0">
                <a:pos x="connsiteX47713" y="connsiteY47713"/>
              </a:cxn>
              <a:cxn ang="0">
                <a:pos x="connsiteX47714" y="connsiteY47714"/>
              </a:cxn>
              <a:cxn ang="0">
                <a:pos x="connsiteX47715" y="connsiteY47715"/>
              </a:cxn>
              <a:cxn ang="0">
                <a:pos x="connsiteX47716" y="connsiteY47716"/>
              </a:cxn>
              <a:cxn ang="0">
                <a:pos x="connsiteX47717" y="connsiteY47717"/>
              </a:cxn>
              <a:cxn ang="0">
                <a:pos x="connsiteX47718" y="connsiteY47718"/>
              </a:cxn>
              <a:cxn ang="0">
                <a:pos x="connsiteX47719" y="connsiteY47719"/>
              </a:cxn>
              <a:cxn ang="0">
                <a:pos x="connsiteX47720" y="connsiteY47720"/>
              </a:cxn>
              <a:cxn ang="0">
                <a:pos x="connsiteX47721" y="connsiteY47721"/>
              </a:cxn>
              <a:cxn ang="0">
                <a:pos x="connsiteX47722" y="connsiteY47722"/>
              </a:cxn>
              <a:cxn ang="0">
                <a:pos x="connsiteX47723" y="connsiteY47723"/>
              </a:cxn>
              <a:cxn ang="0">
                <a:pos x="connsiteX47724" y="connsiteY47724"/>
              </a:cxn>
              <a:cxn ang="0">
                <a:pos x="connsiteX47725" y="connsiteY47725"/>
              </a:cxn>
              <a:cxn ang="0">
                <a:pos x="connsiteX47726" y="connsiteY47726"/>
              </a:cxn>
              <a:cxn ang="0">
                <a:pos x="connsiteX47727" y="connsiteY47727"/>
              </a:cxn>
              <a:cxn ang="0">
                <a:pos x="connsiteX47728" y="connsiteY47728"/>
              </a:cxn>
              <a:cxn ang="0">
                <a:pos x="connsiteX47729" y="connsiteY47729"/>
              </a:cxn>
              <a:cxn ang="0">
                <a:pos x="connsiteX47730" y="connsiteY47730"/>
              </a:cxn>
              <a:cxn ang="0">
                <a:pos x="connsiteX47731" y="connsiteY47731"/>
              </a:cxn>
              <a:cxn ang="0">
                <a:pos x="connsiteX47732" y="connsiteY47732"/>
              </a:cxn>
              <a:cxn ang="0">
                <a:pos x="connsiteX47733" y="connsiteY47733"/>
              </a:cxn>
              <a:cxn ang="0">
                <a:pos x="connsiteX47734" y="connsiteY47734"/>
              </a:cxn>
              <a:cxn ang="0">
                <a:pos x="connsiteX47735" y="connsiteY47735"/>
              </a:cxn>
              <a:cxn ang="0">
                <a:pos x="connsiteX47736" y="connsiteY47736"/>
              </a:cxn>
              <a:cxn ang="0">
                <a:pos x="connsiteX47737" y="connsiteY47737"/>
              </a:cxn>
              <a:cxn ang="0">
                <a:pos x="connsiteX47738" y="connsiteY47738"/>
              </a:cxn>
              <a:cxn ang="0">
                <a:pos x="connsiteX47739" y="connsiteY47739"/>
              </a:cxn>
              <a:cxn ang="0">
                <a:pos x="connsiteX47740" y="connsiteY47740"/>
              </a:cxn>
              <a:cxn ang="0">
                <a:pos x="connsiteX47741" y="connsiteY47741"/>
              </a:cxn>
              <a:cxn ang="0">
                <a:pos x="connsiteX47742" y="connsiteY47742"/>
              </a:cxn>
              <a:cxn ang="0">
                <a:pos x="connsiteX47743" y="connsiteY47743"/>
              </a:cxn>
              <a:cxn ang="0">
                <a:pos x="connsiteX47744" y="connsiteY47744"/>
              </a:cxn>
              <a:cxn ang="0">
                <a:pos x="connsiteX47745" y="connsiteY47745"/>
              </a:cxn>
              <a:cxn ang="0">
                <a:pos x="connsiteX47746" y="connsiteY47746"/>
              </a:cxn>
              <a:cxn ang="0">
                <a:pos x="connsiteX47747" y="connsiteY47747"/>
              </a:cxn>
              <a:cxn ang="0">
                <a:pos x="connsiteX47748" y="connsiteY47748"/>
              </a:cxn>
              <a:cxn ang="0">
                <a:pos x="connsiteX47749" y="connsiteY47749"/>
              </a:cxn>
              <a:cxn ang="0">
                <a:pos x="connsiteX47750" y="connsiteY47750"/>
              </a:cxn>
              <a:cxn ang="0">
                <a:pos x="connsiteX47751" y="connsiteY47751"/>
              </a:cxn>
              <a:cxn ang="0">
                <a:pos x="connsiteX47752" y="connsiteY47752"/>
              </a:cxn>
              <a:cxn ang="0">
                <a:pos x="connsiteX47753" y="connsiteY47753"/>
              </a:cxn>
              <a:cxn ang="0">
                <a:pos x="connsiteX47754" y="connsiteY47754"/>
              </a:cxn>
              <a:cxn ang="0">
                <a:pos x="connsiteX47755" y="connsiteY47755"/>
              </a:cxn>
              <a:cxn ang="0">
                <a:pos x="connsiteX47756" y="connsiteY47756"/>
              </a:cxn>
              <a:cxn ang="0">
                <a:pos x="connsiteX47757" y="connsiteY47757"/>
              </a:cxn>
              <a:cxn ang="0">
                <a:pos x="connsiteX47758" y="connsiteY47758"/>
              </a:cxn>
              <a:cxn ang="0">
                <a:pos x="connsiteX47759" y="connsiteY47759"/>
              </a:cxn>
              <a:cxn ang="0">
                <a:pos x="connsiteX47760" y="connsiteY47760"/>
              </a:cxn>
              <a:cxn ang="0">
                <a:pos x="connsiteX47761" y="connsiteY47761"/>
              </a:cxn>
              <a:cxn ang="0">
                <a:pos x="connsiteX47762" y="connsiteY47762"/>
              </a:cxn>
              <a:cxn ang="0">
                <a:pos x="connsiteX47763" y="connsiteY47763"/>
              </a:cxn>
              <a:cxn ang="0">
                <a:pos x="connsiteX47764" y="connsiteY47764"/>
              </a:cxn>
              <a:cxn ang="0">
                <a:pos x="connsiteX47765" y="connsiteY47765"/>
              </a:cxn>
              <a:cxn ang="0">
                <a:pos x="connsiteX47766" y="connsiteY47766"/>
              </a:cxn>
              <a:cxn ang="0">
                <a:pos x="connsiteX47767" y="connsiteY47767"/>
              </a:cxn>
              <a:cxn ang="0">
                <a:pos x="connsiteX47768" y="connsiteY47768"/>
              </a:cxn>
              <a:cxn ang="0">
                <a:pos x="connsiteX47769" y="connsiteY47769"/>
              </a:cxn>
              <a:cxn ang="0">
                <a:pos x="connsiteX47770" y="connsiteY47770"/>
              </a:cxn>
              <a:cxn ang="0">
                <a:pos x="connsiteX47771" y="connsiteY47771"/>
              </a:cxn>
              <a:cxn ang="0">
                <a:pos x="connsiteX47772" y="connsiteY47772"/>
              </a:cxn>
              <a:cxn ang="0">
                <a:pos x="connsiteX47773" y="connsiteY47773"/>
              </a:cxn>
              <a:cxn ang="0">
                <a:pos x="connsiteX47774" y="connsiteY47774"/>
              </a:cxn>
              <a:cxn ang="0">
                <a:pos x="connsiteX47775" y="connsiteY47775"/>
              </a:cxn>
              <a:cxn ang="0">
                <a:pos x="connsiteX47776" y="connsiteY47776"/>
              </a:cxn>
              <a:cxn ang="0">
                <a:pos x="connsiteX47777" y="connsiteY47777"/>
              </a:cxn>
              <a:cxn ang="0">
                <a:pos x="connsiteX47778" y="connsiteY47778"/>
              </a:cxn>
              <a:cxn ang="0">
                <a:pos x="connsiteX47779" y="connsiteY47779"/>
              </a:cxn>
              <a:cxn ang="0">
                <a:pos x="connsiteX47780" y="connsiteY47780"/>
              </a:cxn>
              <a:cxn ang="0">
                <a:pos x="connsiteX47781" y="connsiteY47781"/>
              </a:cxn>
              <a:cxn ang="0">
                <a:pos x="connsiteX47782" y="connsiteY47782"/>
              </a:cxn>
              <a:cxn ang="0">
                <a:pos x="connsiteX47783" y="connsiteY47783"/>
              </a:cxn>
              <a:cxn ang="0">
                <a:pos x="connsiteX47784" y="connsiteY47784"/>
              </a:cxn>
              <a:cxn ang="0">
                <a:pos x="connsiteX47785" y="connsiteY47785"/>
              </a:cxn>
              <a:cxn ang="0">
                <a:pos x="connsiteX47786" y="connsiteY47786"/>
              </a:cxn>
              <a:cxn ang="0">
                <a:pos x="connsiteX47787" y="connsiteY47787"/>
              </a:cxn>
              <a:cxn ang="0">
                <a:pos x="connsiteX47788" y="connsiteY47788"/>
              </a:cxn>
              <a:cxn ang="0">
                <a:pos x="connsiteX47789" y="connsiteY47789"/>
              </a:cxn>
              <a:cxn ang="0">
                <a:pos x="connsiteX47790" y="connsiteY47790"/>
              </a:cxn>
              <a:cxn ang="0">
                <a:pos x="connsiteX47791" y="connsiteY47791"/>
              </a:cxn>
              <a:cxn ang="0">
                <a:pos x="connsiteX47792" y="connsiteY47792"/>
              </a:cxn>
              <a:cxn ang="0">
                <a:pos x="connsiteX47793" y="connsiteY47793"/>
              </a:cxn>
              <a:cxn ang="0">
                <a:pos x="connsiteX47794" y="connsiteY47794"/>
              </a:cxn>
              <a:cxn ang="0">
                <a:pos x="connsiteX47795" y="connsiteY47795"/>
              </a:cxn>
              <a:cxn ang="0">
                <a:pos x="connsiteX47796" y="connsiteY47796"/>
              </a:cxn>
              <a:cxn ang="0">
                <a:pos x="connsiteX47797" y="connsiteY47797"/>
              </a:cxn>
              <a:cxn ang="0">
                <a:pos x="connsiteX47798" y="connsiteY47798"/>
              </a:cxn>
              <a:cxn ang="0">
                <a:pos x="connsiteX47799" y="connsiteY47799"/>
              </a:cxn>
              <a:cxn ang="0">
                <a:pos x="connsiteX47800" y="connsiteY47800"/>
              </a:cxn>
              <a:cxn ang="0">
                <a:pos x="connsiteX47801" y="connsiteY47801"/>
              </a:cxn>
              <a:cxn ang="0">
                <a:pos x="connsiteX47802" y="connsiteY47802"/>
              </a:cxn>
              <a:cxn ang="0">
                <a:pos x="connsiteX47803" y="connsiteY47803"/>
              </a:cxn>
              <a:cxn ang="0">
                <a:pos x="connsiteX47804" y="connsiteY47804"/>
              </a:cxn>
              <a:cxn ang="0">
                <a:pos x="connsiteX47805" y="connsiteY47805"/>
              </a:cxn>
              <a:cxn ang="0">
                <a:pos x="connsiteX47806" y="connsiteY47806"/>
              </a:cxn>
              <a:cxn ang="0">
                <a:pos x="connsiteX47807" y="connsiteY47807"/>
              </a:cxn>
              <a:cxn ang="0">
                <a:pos x="connsiteX47808" y="connsiteY47808"/>
              </a:cxn>
              <a:cxn ang="0">
                <a:pos x="connsiteX47809" y="connsiteY47809"/>
              </a:cxn>
              <a:cxn ang="0">
                <a:pos x="connsiteX47810" y="connsiteY47810"/>
              </a:cxn>
              <a:cxn ang="0">
                <a:pos x="connsiteX47811" y="connsiteY47811"/>
              </a:cxn>
              <a:cxn ang="0">
                <a:pos x="connsiteX47812" y="connsiteY47812"/>
              </a:cxn>
              <a:cxn ang="0">
                <a:pos x="connsiteX47813" y="connsiteY47813"/>
              </a:cxn>
              <a:cxn ang="0">
                <a:pos x="connsiteX47814" y="connsiteY47814"/>
              </a:cxn>
              <a:cxn ang="0">
                <a:pos x="connsiteX47815" y="connsiteY47815"/>
              </a:cxn>
              <a:cxn ang="0">
                <a:pos x="connsiteX47816" y="connsiteY47816"/>
              </a:cxn>
              <a:cxn ang="0">
                <a:pos x="connsiteX47817" y="connsiteY47817"/>
              </a:cxn>
              <a:cxn ang="0">
                <a:pos x="connsiteX47818" y="connsiteY47818"/>
              </a:cxn>
              <a:cxn ang="0">
                <a:pos x="connsiteX47819" y="connsiteY47819"/>
              </a:cxn>
              <a:cxn ang="0">
                <a:pos x="connsiteX47820" y="connsiteY47820"/>
              </a:cxn>
              <a:cxn ang="0">
                <a:pos x="connsiteX47821" y="connsiteY47821"/>
              </a:cxn>
              <a:cxn ang="0">
                <a:pos x="connsiteX47822" y="connsiteY47822"/>
              </a:cxn>
              <a:cxn ang="0">
                <a:pos x="connsiteX47823" y="connsiteY47823"/>
              </a:cxn>
              <a:cxn ang="0">
                <a:pos x="connsiteX47824" y="connsiteY47824"/>
              </a:cxn>
              <a:cxn ang="0">
                <a:pos x="connsiteX47825" y="connsiteY47825"/>
              </a:cxn>
              <a:cxn ang="0">
                <a:pos x="connsiteX47826" y="connsiteY47826"/>
              </a:cxn>
              <a:cxn ang="0">
                <a:pos x="connsiteX47827" y="connsiteY47827"/>
              </a:cxn>
              <a:cxn ang="0">
                <a:pos x="connsiteX47828" y="connsiteY47828"/>
              </a:cxn>
              <a:cxn ang="0">
                <a:pos x="connsiteX47829" y="connsiteY47829"/>
              </a:cxn>
              <a:cxn ang="0">
                <a:pos x="connsiteX47830" y="connsiteY47830"/>
              </a:cxn>
              <a:cxn ang="0">
                <a:pos x="connsiteX47831" y="connsiteY47831"/>
              </a:cxn>
              <a:cxn ang="0">
                <a:pos x="connsiteX47832" y="connsiteY47832"/>
              </a:cxn>
              <a:cxn ang="0">
                <a:pos x="connsiteX47833" y="connsiteY47833"/>
              </a:cxn>
              <a:cxn ang="0">
                <a:pos x="connsiteX47834" y="connsiteY47834"/>
              </a:cxn>
              <a:cxn ang="0">
                <a:pos x="connsiteX47835" y="connsiteY47835"/>
              </a:cxn>
              <a:cxn ang="0">
                <a:pos x="connsiteX47836" y="connsiteY47836"/>
              </a:cxn>
              <a:cxn ang="0">
                <a:pos x="connsiteX47837" y="connsiteY47837"/>
              </a:cxn>
              <a:cxn ang="0">
                <a:pos x="connsiteX47838" y="connsiteY47838"/>
              </a:cxn>
              <a:cxn ang="0">
                <a:pos x="connsiteX47839" y="connsiteY47839"/>
              </a:cxn>
              <a:cxn ang="0">
                <a:pos x="connsiteX47840" y="connsiteY47840"/>
              </a:cxn>
              <a:cxn ang="0">
                <a:pos x="connsiteX47841" y="connsiteY47841"/>
              </a:cxn>
              <a:cxn ang="0">
                <a:pos x="connsiteX47842" y="connsiteY47842"/>
              </a:cxn>
              <a:cxn ang="0">
                <a:pos x="connsiteX47843" y="connsiteY47843"/>
              </a:cxn>
              <a:cxn ang="0">
                <a:pos x="connsiteX47844" y="connsiteY47844"/>
              </a:cxn>
              <a:cxn ang="0">
                <a:pos x="connsiteX47845" y="connsiteY47845"/>
              </a:cxn>
              <a:cxn ang="0">
                <a:pos x="connsiteX47846" y="connsiteY47846"/>
              </a:cxn>
              <a:cxn ang="0">
                <a:pos x="connsiteX47847" y="connsiteY47847"/>
              </a:cxn>
              <a:cxn ang="0">
                <a:pos x="connsiteX47848" y="connsiteY47848"/>
              </a:cxn>
              <a:cxn ang="0">
                <a:pos x="connsiteX47849" y="connsiteY47849"/>
              </a:cxn>
              <a:cxn ang="0">
                <a:pos x="connsiteX47850" y="connsiteY47850"/>
              </a:cxn>
              <a:cxn ang="0">
                <a:pos x="connsiteX47851" y="connsiteY47851"/>
              </a:cxn>
              <a:cxn ang="0">
                <a:pos x="connsiteX47852" y="connsiteY47852"/>
              </a:cxn>
              <a:cxn ang="0">
                <a:pos x="connsiteX47853" y="connsiteY47853"/>
              </a:cxn>
              <a:cxn ang="0">
                <a:pos x="connsiteX47854" y="connsiteY47854"/>
              </a:cxn>
              <a:cxn ang="0">
                <a:pos x="connsiteX47855" y="connsiteY47855"/>
              </a:cxn>
              <a:cxn ang="0">
                <a:pos x="connsiteX47856" y="connsiteY47856"/>
              </a:cxn>
              <a:cxn ang="0">
                <a:pos x="connsiteX47857" y="connsiteY47857"/>
              </a:cxn>
              <a:cxn ang="0">
                <a:pos x="connsiteX47858" y="connsiteY47858"/>
              </a:cxn>
              <a:cxn ang="0">
                <a:pos x="connsiteX47859" y="connsiteY47859"/>
              </a:cxn>
              <a:cxn ang="0">
                <a:pos x="connsiteX47860" y="connsiteY47860"/>
              </a:cxn>
              <a:cxn ang="0">
                <a:pos x="connsiteX47861" y="connsiteY47861"/>
              </a:cxn>
              <a:cxn ang="0">
                <a:pos x="connsiteX47862" y="connsiteY47862"/>
              </a:cxn>
              <a:cxn ang="0">
                <a:pos x="connsiteX47863" y="connsiteY47863"/>
              </a:cxn>
              <a:cxn ang="0">
                <a:pos x="connsiteX47864" y="connsiteY47864"/>
              </a:cxn>
              <a:cxn ang="0">
                <a:pos x="connsiteX47865" y="connsiteY47865"/>
              </a:cxn>
              <a:cxn ang="0">
                <a:pos x="connsiteX47866" y="connsiteY47866"/>
              </a:cxn>
              <a:cxn ang="0">
                <a:pos x="connsiteX47867" y="connsiteY47867"/>
              </a:cxn>
              <a:cxn ang="0">
                <a:pos x="connsiteX47868" y="connsiteY47868"/>
              </a:cxn>
              <a:cxn ang="0">
                <a:pos x="connsiteX47869" y="connsiteY47869"/>
              </a:cxn>
              <a:cxn ang="0">
                <a:pos x="connsiteX47870" y="connsiteY47870"/>
              </a:cxn>
              <a:cxn ang="0">
                <a:pos x="connsiteX47871" y="connsiteY47871"/>
              </a:cxn>
              <a:cxn ang="0">
                <a:pos x="connsiteX47872" y="connsiteY47872"/>
              </a:cxn>
              <a:cxn ang="0">
                <a:pos x="connsiteX47873" y="connsiteY47873"/>
              </a:cxn>
              <a:cxn ang="0">
                <a:pos x="connsiteX47874" y="connsiteY47874"/>
              </a:cxn>
              <a:cxn ang="0">
                <a:pos x="connsiteX47875" y="connsiteY47875"/>
              </a:cxn>
              <a:cxn ang="0">
                <a:pos x="connsiteX47876" y="connsiteY47876"/>
              </a:cxn>
              <a:cxn ang="0">
                <a:pos x="connsiteX47877" y="connsiteY47877"/>
              </a:cxn>
              <a:cxn ang="0">
                <a:pos x="connsiteX47878" y="connsiteY47878"/>
              </a:cxn>
              <a:cxn ang="0">
                <a:pos x="connsiteX47879" y="connsiteY47879"/>
              </a:cxn>
              <a:cxn ang="0">
                <a:pos x="connsiteX47880" y="connsiteY47880"/>
              </a:cxn>
              <a:cxn ang="0">
                <a:pos x="connsiteX47881" y="connsiteY47881"/>
              </a:cxn>
              <a:cxn ang="0">
                <a:pos x="connsiteX47882" y="connsiteY47882"/>
              </a:cxn>
              <a:cxn ang="0">
                <a:pos x="connsiteX47883" y="connsiteY47883"/>
              </a:cxn>
              <a:cxn ang="0">
                <a:pos x="connsiteX47884" y="connsiteY47884"/>
              </a:cxn>
              <a:cxn ang="0">
                <a:pos x="connsiteX47885" y="connsiteY47885"/>
              </a:cxn>
              <a:cxn ang="0">
                <a:pos x="connsiteX47886" y="connsiteY47886"/>
              </a:cxn>
              <a:cxn ang="0">
                <a:pos x="connsiteX47887" y="connsiteY47887"/>
              </a:cxn>
              <a:cxn ang="0">
                <a:pos x="connsiteX47888" y="connsiteY47888"/>
              </a:cxn>
              <a:cxn ang="0">
                <a:pos x="connsiteX47889" y="connsiteY47889"/>
              </a:cxn>
              <a:cxn ang="0">
                <a:pos x="connsiteX47890" y="connsiteY47890"/>
              </a:cxn>
              <a:cxn ang="0">
                <a:pos x="connsiteX47891" y="connsiteY47891"/>
              </a:cxn>
              <a:cxn ang="0">
                <a:pos x="connsiteX47892" y="connsiteY47892"/>
              </a:cxn>
              <a:cxn ang="0">
                <a:pos x="connsiteX47893" y="connsiteY47893"/>
              </a:cxn>
              <a:cxn ang="0">
                <a:pos x="connsiteX47894" y="connsiteY47894"/>
              </a:cxn>
              <a:cxn ang="0">
                <a:pos x="connsiteX47895" y="connsiteY47895"/>
              </a:cxn>
              <a:cxn ang="0">
                <a:pos x="connsiteX47896" y="connsiteY47896"/>
              </a:cxn>
              <a:cxn ang="0">
                <a:pos x="connsiteX47897" y="connsiteY47897"/>
              </a:cxn>
              <a:cxn ang="0">
                <a:pos x="connsiteX47898" y="connsiteY47898"/>
              </a:cxn>
              <a:cxn ang="0">
                <a:pos x="connsiteX47899" y="connsiteY47899"/>
              </a:cxn>
              <a:cxn ang="0">
                <a:pos x="connsiteX47900" y="connsiteY47900"/>
              </a:cxn>
              <a:cxn ang="0">
                <a:pos x="connsiteX47901" y="connsiteY47901"/>
              </a:cxn>
              <a:cxn ang="0">
                <a:pos x="connsiteX47902" y="connsiteY47902"/>
              </a:cxn>
              <a:cxn ang="0">
                <a:pos x="connsiteX47903" y="connsiteY47903"/>
              </a:cxn>
              <a:cxn ang="0">
                <a:pos x="connsiteX47904" y="connsiteY47904"/>
              </a:cxn>
              <a:cxn ang="0">
                <a:pos x="connsiteX47905" y="connsiteY47905"/>
              </a:cxn>
              <a:cxn ang="0">
                <a:pos x="connsiteX47906" y="connsiteY47906"/>
              </a:cxn>
              <a:cxn ang="0">
                <a:pos x="connsiteX47907" y="connsiteY47907"/>
              </a:cxn>
              <a:cxn ang="0">
                <a:pos x="connsiteX47908" y="connsiteY47908"/>
              </a:cxn>
              <a:cxn ang="0">
                <a:pos x="connsiteX47909" y="connsiteY47909"/>
              </a:cxn>
              <a:cxn ang="0">
                <a:pos x="connsiteX47910" y="connsiteY47910"/>
              </a:cxn>
              <a:cxn ang="0">
                <a:pos x="connsiteX47911" y="connsiteY47911"/>
              </a:cxn>
              <a:cxn ang="0">
                <a:pos x="connsiteX47912" y="connsiteY47912"/>
              </a:cxn>
              <a:cxn ang="0">
                <a:pos x="connsiteX47913" y="connsiteY47913"/>
              </a:cxn>
              <a:cxn ang="0">
                <a:pos x="connsiteX47914" y="connsiteY47914"/>
              </a:cxn>
              <a:cxn ang="0">
                <a:pos x="connsiteX47915" y="connsiteY47915"/>
              </a:cxn>
              <a:cxn ang="0">
                <a:pos x="connsiteX47916" y="connsiteY47916"/>
              </a:cxn>
              <a:cxn ang="0">
                <a:pos x="connsiteX47917" y="connsiteY47917"/>
              </a:cxn>
              <a:cxn ang="0">
                <a:pos x="connsiteX47918" y="connsiteY47918"/>
              </a:cxn>
              <a:cxn ang="0">
                <a:pos x="connsiteX47919" y="connsiteY47919"/>
              </a:cxn>
              <a:cxn ang="0">
                <a:pos x="connsiteX47920" y="connsiteY47920"/>
              </a:cxn>
              <a:cxn ang="0">
                <a:pos x="connsiteX47921" y="connsiteY47921"/>
              </a:cxn>
              <a:cxn ang="0">
                <a:pos x="connsiteX47922" y="connsiteY47922"/>
              </a:cxn>
              <a:cxn ang="0">
                <a:pos x="connsiteX47923" y="connsiteY47923"/>
              </a:cxn>
              <a:cxn ang="0">
                <a:pos x="connsiteX47924" y="connsiteY47924"/>
              </a:cxn>
              <a:cxn ang="0">
                <a:pos x="connsiteX47925" y="connsiteY47925"/>
              </a:cxn>
              <a:cxn ang="0">
                <a:pos x="connsiteX47926" y="connsiteY47926"/>
              </a:cxn>
              <a:cxn ang="0">
                <a:pos x="connsiteX47927" y="connsiteY47927"/>
              </a:cxn>
              <a:cxn ang="0">
                <a:pos x="connsiteX47928" y="connsiteY47928"/>
              </a:cxn>
              <a:cxn ang="0">
                <a:pos x="connsiteX47929" y="connsiteY47929"/>
              </a:cxn>
              <a:cxn ang="0">
                <a:pos x="connsiteX47930" y="connsiteY47930"/>
              </a:cxn>
              <a:cxn ang="0">
                <a:pos x="connsiteX47931" y="connsiteY47931"/>
              </a:cxn>
              <a:cxn ang="0">
                <a:pos x="connsiteX47932" y="connsiteY47932"/>
              </a:cxn>
              <a:cxn ang="0">
                <a:pos x="connsiteX47933" y="connsiteY47933"/>
              </a:cxn>
              <a:cxn ang="0">
                <a:pos x="connsiteX47934" y="connsiteY47934"/>
              </a:cxn>
              <a:cxn ang="0">
                <a:pos x="connsiteX47935" y="connsiteY47935"/>
              </a:cxn>
              <a:cxn ang="0">
                <a:pos x="connsiteX47936" y="connsiteY47936"/>
              </a:cxn>
              <a:cxn ang="0">
                <a:pos x="connsiteX47937" y="connsiteY47937"/>
              </a:cxn>
              <a:cxn ang="0">
                <a:pos x="connsiteX47938" y="connsiteY47938"/>
              </a:cxn>
              <a:cxn ang="0">
                <a:pos x="connsiteX47939" y="connsiteY47939"/>
              </a:cxn>
              <a:cxn ang="0">
                <a:pos x="connsiteX47940" y="connsiteY47940"/>
              </a:cxn>
              <a:cxn ang="0">
                <a:pos x="connsiteX47941" y="connsiteY47941"/>
              </a:cxn>
              <a:cxn ang="0">
                <a:pos x="connsiteX47942" y="connsiteY47942"/>
              </a:cxn>
              <a:cxn ang="0">
                <a:pos x="connsiteX47943" y="connsiteY47943"/>
              </a:cxn>
              <a:cxn ang="0">
                <a:pos x="connsiteX47944" y="connsiteY47944"/>
              </a:cxn>
              <a:cxn ang="0">
                <a:pos x="connsiteX47945" y="connsiteY47945"/>
              </a:cxn>
              <a:cxn ang="0">
                <a:pos x="connsiteX47946" y="connsiteY47946"/>
              </a:cxn>
              <a:cxn ang="0">
                <a:pos x="connsiteX47947" y="connsiteY47947"/>
              </a:cxn>
              <a:cxn ang="0">
                <a:pos x="connsiteX47948" y="connsiteY47948"/>
              </a:cxn>
              <a:cxn ang="0">
                <a:pos x="connsiteX47949" y="connsiteY47949"/>
              </a:cxn>
              <a:cxn ang="0">
                <a:pos x="connsiteX47950" y="connsiteY47950"/>
              </a:cxn>
              <a:cxn ang="0">
                <a:pos x="connsiteX47951" y="connsiteY47951"/>
              </a:cxn>
              <a:cxn ang="0">
                <a:pos x="connsiteX47952" y="connsiteY47952"/>
              </a:cxn>
              <a:cxn ang="0">
                <a:pos x="connsiteX47953" y="connsiteY47953"/>
              </a:cxn>
              <a:cxn ang="0">
                <a:pos x="connsiteX47954" y="connsiteY47954"/>
              </a:cxn>
              <a:cxn ang="0">
                <a:pos x="connsiteX47955" y="connsiteY47955"/>
              </a:cxn>
              <a:cxn ang="0">
                <a:pos x="connsiteX47956" y="connsiteY47956"/>
              </a:cxn>
              <a:cxn ang="0">
                <a:pos x="connsiteX47957" y="connsiteY47957"/>
              </a:cxn>
              <a:cxn ang="0">
                <a:pos x="connsiteX47958" y="connsiteY47958"/>
              </a:cxn>
              <a:cxn ang="0">
                <a:pos x="connsiteX47959" y="connsiteY47959"/>
              </a:cxn>
              <a:cxn ang="0">
                <a:pos x="connsiteX47960" y="connsiteY47960"/>
              </a:cxn>
              <a:cxn ang="0">
                <a:pos x="connsiteX47961" y="connsiteY47961"/>
              </a:cxn>
              <a:cxn ang="0">
                <a:pos x="connsiteX47962" y="connsiteY47962"/>
              </a:cxn>
              <a:cxn ang="0">
                <a:pos x="connsiteX47963" y="connsiteY47963"/>
              </a:cxn>
              <a:cxn ang="0">
                <a:pos x="connsiteX47964" y="connsiteY47964"/>
              </a:cxn>
              <a:cxn ang="0">
                <a:pos x="connsiteX47965" y="connsiteY47965"/>
              </a:cxn>
              <a:cxn ang="0">
                <a:pos x="connsiteX47966" y="connsiteY47966"/>
              </a:cxn>
              <a:cxn ang="0">
                <a:pos x="connsiteX47967" y="connsiteY47967"/>
              </a:cxn>
              <a:cxn ang="0">
                <a:pos x="connsiteX47968" y="connsiteY47968"/>
              </a:cxn>
              <a:cxn ang="0">
                <a:pos x="connsiteX47969" y="connsiteY47969"/>
              </a:cxn>
              <a:cxn ang="0">
                <a:pos x="connsiteX47970" y="connsiteY47970"/>
              </a:cxn>
              <a:cxn ang="0">
                <a:pos x="connsiteX47971" y="connsiteY47971"/>
              </a:cxn>
              <a:cxn ang="0">
                <a:pos x="connsiteX47972" y="connsiteY47972"/>
              </a:cxn>
              <a:cxn ang="0">
                <a:pos x="connsiteX47973" y="connsiteY47973"/>
              </a:cxn>
              <a:cxn ang="0">
                <a:pos x="connsiteX47974" y="connsiteY47974"/>
              </a:cxn>
              <a:cxn ang="0">
                <a:pos x="connsiteX47975" y="connsiteY47975"/>
              </a:cxn>
              <a:cxn ang="0">
                <a:pos x="connsiteX47976" y="connsiteY47976"/>
              </a:cxn>
              <a:cxn ang="0">
                <a:pos x="connsiteX47977" y="connsiteY47977"/>
              </a:cxn>
              <a:cxn ang="0">
                <a:pos x="connsiteX47978" y="connsiteY47978"/>
              </a:cxn>
              <a:cxn ang="0">
                <a:pos x="connsiteX47979" y="connsiteY47979"/>
              </a:cxn>
              <a:cxn ang="0">
                <a:pos x="connsiteX47980" y="connsiteY47980"/>
              </a:cxn>
              <a:cxn ang="0">
                <a:pos x="connsiteX47981" y="connsiteY47981"/>
              </a:cxn>
              <a:cxn ang="0">
                <a:pos x="connsiteX47982" y="connsiteY47982"/>
              </a:cxn>
              <a:cxn ang="0">
                <a:pos x="connsiteX47983" y="connsiteY47983"/>
              </a:cxn>
              <a:cxn ang="0">
                <a:pos x="connsiteX47984" y="connsiteY47984"/>
              </a:cxn>
              <a:cxn ang="0">
                <a:pos x="connsiteX47985" y="connsiteY47985"/>
              </a:cxn>
              <a:cxn ang="0">
                <a:pos x="connsiteX47986" y="connsiteY47986"/>
              </a:cxn>
              <a:cxn ang="0">
                <a:pos x="connsiteX47987" y="connsiteY47987"/>
              </a:cxn>
              <a:cxn ang="0">
                <a:pos x="connsiteX47988" y="connsiteY47988"/>
              </a:cxn>
              <a:cxn ang="0">
                <a:pos x="connsiteX47989" y="connsiteY47989"/>
              </a:cxn>
              <a:cxn ang="0">
                <a:pos x="connsiteX47990" y="connsiteY47990"/>
              </a:cxn>
              <a:cxn ang="0">
                <a:pos x="connsiteX47991" y="connsiteY47991"/>
              </a:cxn>
              <a:cxn ang="0">
                <a:pos x="connsiteX47992" y="connsiteY47992"/>
              </a:cxn>
              <a:cxn ang="0">
                <a:pos x="connsiteX47993" y="connsiteY47993"/>
              </a:cxn>
              <a:cxn ang="0">
                <a:pos x="connsiteX47994" y="connsiteY47994"/>
              </a:cxn>
              <a:cxn ang="0">
                <a:pos x="connsiteX47995" y="connsiteY47995"/>
              </a:cxn>
              <a:cxn ang="0">
                <a:pos x="connsiteX47996" y="connsiteY47996"/>
              </a:cxn>
              <a:cxn ang="0">
                <a:pos x="connsiteX47997" y="connsiteY47997"/>
              </a:cxn>
              <a:cxn ang="0">
                <a:pos x="connsiteX47998" y="connsiteY47998"/>
              </a:cxn>
              <a:cxn ang="0">
                <a:pos x="connsiteX47999" y="connsiteY47999"/>
              </a:cxn>
              <a:cxn ang="0">
                <a:pos x="connsiteX48000" y="connsiteY48000"/>
              </a:cxn>
              <a:cxn ang="0">
                <a:pos x="connsiteX48001" y="connsiteY48001"/>
              </a:cxn>
              <a:cxn ang="0">
                <a:pos x="connsiteX48002" y="connsiteY48002"/>
              </a:cxn>
              <a:cxn ang="0">
                <a:pos x="connsiteX48003" y="connsiteY48003"/>
              </a:cxn>
              <a:cxn ang="0">
                <a:pos x="connsiteX48004" y="connsiteY48004"/>
              </a:cxn>
              <a:cxn ang="0">
                <a:pos x="connsiteX48005" y="connsiteY48005"/>
              </a:cxn>
              <a:cxn ang="0">
                <a:pos x="connsiteX48006" y="connsiteY48006"/>
              </a:cxn>
              <a:cxn ang="0">
                <a:pos x="connsiteX48007" y="connsiteY48007"/>
              </a:cxn>
              <a:cxn ang="0">
                <a:pos x="connsiteX48008" y="connsiteY48008"/>
              </a:cxn>
              <a:cxn ang="0">
                <a:pos x="connsiteX48009" y="connsiteY48009"/>
              </a:cxn>
              <a:cxn ang="0">
                <a:pos x="connsiteX48010" y="connsiteY48010"/>
              </a:cxn>
              <a:cxn ang="0">
                <a:pos x="connsiteX48011" y="connsiteY48011"/>
              </a:cxn>
              <a:cxn ang="0">
                <a:pos x="connsiteX48012" y="connsiteY48012"/>
              </a:cxn>
              <a:cxn ang="0">
                <a:pos x="connsiteX48013" y="connsiteY48013"/>
              </a:cxn>
              <a:cxn ang="0">
                <a:pos x="connsiteX48014" y="connsiteY48014"/>
              </a:cxn>
              <a:cxn ang="0">
                <a:pos x="connsiteX48015" y="connsiteY48015"/>
              </a:cxn>
              <a:cxn ang="0">
                <a:pos x="connsiteX48016" y="connsiteY48016"/>
              </a:cxn>
              <a:cxn ang="0">
                <a:pos x="connsiteX48017" y="connsiteY48017"/>
              </a:cxn>
              <a:cxn ang="0">
                <a:pos x="connsiteX48018" y="connsiteY48018"/>
              </a:cxn>
              <a:cxn ang="0">
                <a:pos x="connsiteX48019" y="connsiteY48019"/>
              </a:cxn>
              <a:cxn ang="0">
                <a:pos x="connsiteX48020" y="connsiteY48020"/>
              </a:cxn>
              <a:cxn ang="0">
                <a:pos x="connsiteX48021" y="connsiteY48021"/>
              </a:cxn>
              <a:cxn ang="0">
                <a:pos x="connsiteX48022" y="connsiteY48022"/>
              </a:cxn>
              <a:cxn ang="0">
                <a:pos x="connsiteX48023" y="connsiteY48023"/>
              </a:cxn>
              <a:cxn ang="0">
                <a:pos x="connsiteX48024" y="connsiteY48024"/>
              </a:cxn>
              <a:cxn ang="0">
                <a:pos x="connsiteX48025" y="connsiteY48025"/>
              </a:cxn>
              <a:cxn ang="0">
                <a:pos x="connsiteX48026" y="connsiteY48026"/>
              </a:cxn>
              <a:cxn ang="0">
                <a:pos x="connsiteX48027" y="connsiteY48027"/>
              </a:cxn>
              <a:cxn ang="0">
                <a:pos x="connsiteX48028" y="connsiteY48028"/>
              </a:cxn>
              <a:cxn ang="0">
                <a:pos x="connsiteX48029" y="connsiteY48029"/>
              </a:cxn>
              <a:cxn ang="0">
                <a:pos x="connsiteX48030" y="connsiteY48030"/>
              </a:cxn>
              <a:cxn ang="0">
                <a:pos x="connsiteX48031" y="connsiteY48031"/>
              </a:cxn>
              <a:cxn ang="0">
                <a:pos x="connsiteX48032" y="connsiteY48032"/>
              </a:cxn>
              <a:cxn ang="0">
                <a:pos x="connsiteX48033" y="connsiteY48033"/>
              </a:cxn>
              <a:cxn ang="0">
                <a:pos x="connsiteX48034" y="connsiteY48034"/>
              </a:cxn>
              <a:cxn ang="0">
                <a:pos x="connsiteX48035" y="connsiteY48035"/>
              </a:cxn>
              <a:cxn ang="0">
                <a:pos x="connsiteX48036" y="connsiteY48036"/>
              </a:cxn>
              <a:cxn ang="0">
                <a:pos x="connsiteX48037" y="connsiteY48037"/>
              </a:cxn>
              <a:cxn ang="0">
                <a:pos x="connsiteX48038" y="connsiteY48038"/>
              </a:cxn>
              <a:cxn ang="0">
                <a:pos x="connsiteX48039" y="connsiteY48039"/>
              </a:cxn>
              <a:cxn ang="0">
                <a:pos x="connsiteX48040" y="connsiteY48040"/>
              </a:cxn>
              <a:cxn ang="0">
                <a:pos x="connsiteX48041" y="connsiteY48041"/>
              </a:cxn>
              <a:cxn ang="0">
                <a:pos x="connsiteX48042" y="connsiteY48042"/>
              </a:cxn>
              <a:cxn ang="0">
                <a:pos x="connsiteX48043" y="connsiteY48043"/>
              </a:cxn>
              <a:cxn ang="0">
                <a:pos x="connsiteX48044" y="connsiteY48044"/>
              </a:cxn>
              <a:cxn ang="0">
                <a:pos x="connsiteX48045" y="connsiteY48045"/>
              </a:cxn>
              <a:cxn ang="0">
                <a:pos x="connsiteX48046" y="connsiteY48046"/>
              </a:cxn>
              <a:cxn ang="0">
                <a:pos x="connsiteX48047" y="connsiteY48047"/>
              </a:cxn>
              <a:cxn ang="0">
                <a:pos x="connsiteX48048" y="connsiteY48048"/>
              </a:cxn>
              <a:cxn ang="0">
                <a:pos x="connsiteX48049" y="connsiteY48049"/>
              </a:cxn>
              <a:cxn ang="0">
                <a:pos x="connsiteX48050" y="connsiteY48050"/>
              </a:cxn>
              <a:cxn ang="0">
                <a:pos x="connsiteX48051" y="connsiteY48051"/>
              </a:cxn>
              <a:cxn ang="0">
                <a:pos x="connsiteX48052" y="connsiteY48052"/>
              </a:cxn>
              <a:cxn ang="0">
                <a:pos x="connsiteX48053" y="connsiteY48053"/>
              </a:cxn>
              <a:cxn ang="0">
                <a:pos x="connsiteX48054" y="connsiteY48054"/>
              </a:cxn>
              <a:cxn ang="0">
                <a:pos x="connsiteX48055" y="connsiteY48055"/>
              </a:cxn>
              <a:cxn ang="0">
                <a:pos x="connsiteX48056" y="connsiteY48056"/>
              </a:cxn>
              <a:cxn ang="0">
                <a:pos x="connsiteX48057" y="connsiteY48057"/>
              </a:cxn>
              <a:cxn ang="0">
                <a:pos x="connsiteX48058" y="connsiteY48058"/>
              </a:cxn>
              <a:cxn ang="0">
                <a:pos x="connsiteX48059" y="connsiteY48059"/>
              </a:cxn>
              <a:cxn ang="0">
                <a:pos x="connsiteX48060" y="connsiteY48060"/>
              </a:cxn>
              <a:cxn ang="0">
                <a:pos x="connsiteX48061" y="connsiteY48061"/>
              </a:cxn>
              <a:cxn ang="0">
                <a:pos x="connsiteX48062" y="connsiteY48062"/>
              </a:cxn>
              <a:cxn ang="0">
                <a:pos x="connsiteX48063" y="connsiteY48063"/>
              </a:cxn>
              <a:cxn ang="0">
                <a:pos x="connsiteX48064" y="connsiteY48064"/>
              </a:cxn>
              <a:cxn ang="0">
                <a:pos x="connsiteX48065" y="connsiteY48065"/>
              </a:cxn>
              <a:cxn ang="0">
                <a:pos x="connsiteX48066" y="connsiteY48066"/>
              </a:cxn>
              <a:cxn ang="0">
                <a:pos x="connsiteX48067" y="connsiteY48067"/>
              </a:cxn>
              <a:cxn ang="0">
                <a:pos x="connsiteX48068" y="connsiteY48068"/>
              </a:cxn>
              <a:cxn ang="0">
                <a:pos x="connsiteX48069" y="connsiteY48069"/>
              </a:cxn>
              <a:cxn ang="0">
                <a:pos x="connsiteX48070" y="connsiteY48070"/>
              </a:cxn>
              <a:cxn ang="0">
                <a:pos x="connsiteX48071" y="connsiteY48071"/>
              </a:cxn>
              <a:cxn ang="0">
                <a:pos x="connsiteX48072" y="connsiteY48072"/>
              </a:cxn>
              <a:cxn ang="0">
                <a:pos x="connsiteX48073" y="connsiteY48073"/>
              </a:cxn>
              <a:cxn ang="0">
                <a:pos x="connsiteX48074" y="connsiteY48074"/>
              </a:cxn>
              <a:cxn ang="0">
                <a:pos x="connsiteX48075" y="connsiteY48075"/>
              </a:cxn>
              <a:cxn ang="0">
                <a:pos x="connsiteX48076" y="connsiteY48076"/>
              </a:cxn>
              <a:cxn ang="0">
                <a:pos x="connsiteX48077" y="connsiteY48077"/>
              </a:cxn>
              <a:cxn ang="0">
                <a:pos x="connsiteX48078" y="connsiteY48078"/>
              </a:cxn>
              <a:cxn ang="0">
                <a:pos x="connsiteX48079" y="connsiteY48079"/>
              </a:cxn>
              <a:cxn ang="0">
                <a:pos x="connsiteX48080" y="connsiteY48080"/>
              </a:cxn>
              <a:cxn ang="0">
                <a:pos x="connsiteX48081" y="connsiteY48081"/>
              </a:cxn>
              <a:cxn ang="0">
                <a:pos x="connsiteX48082" y="connsiteY48082"/>
              </a:cxn>
              <a:cxn ang="0">
                <a:pos x="connsiteX48083" y="connsiteY48083"/>
              </a:cxn>
              <a:cxn ang="0">
                <a:pos x="connsiteX48084" y="connsiteY48084"/>
              </a:cxn>
              <a:cxn ang="0">
                <a:pos x="connsiteX48085" y="connsiteY48085"/>
              </a:cxn>
              <a:cxn ang="0">
                <a:pos x="connsiteX48086" y="connsiteY48086"/>
              </a:cxn>
              <a:cxn ang="0">
                <a:pos x="connsiteX48087" y="connsiteY48087"/>
              </a:cxn>
              <a:cxn ang="0">
                <a:pos x="connsiteX48088" y="connsiteY48088"/>
              </a:cxn>
              <a:cxn ang="0">
                <a:pos x="connsiteX48089" y="connsiteY48089"/>
              </a:cxn>
              <a:cxn ang="0">
                <a:pos x="connsiteX48090" y="connsiteY48090"/>
              </a:cxn>
              <a:cxn ang="0">
                <a:pos x="connsiteX48091" y="connsiteY48091"/>
              </a:cxn>
              <a:cxn ang="0">
                <a:pos x="connsiteX48092" y="connsiteY48092"/>
              </a:cxn>
              <a:cxn ang="0">
                <a:pos x="connsiteX48093" y="connsiteY48093"/>
              </a:cxn>
              <a:cxn ang="0">
                <a:pos x="connsiteX48094" y="connsiteY48094"/>
              </a:cxn>
              <a:cxn ang="0">
                <a:pos x="connsiteX48095" y="connsiteY48095"/>
              </a:cxn>
              <a:cxn ang="0">
                <a:pos x="connsiteX48096" y="connsiteY48096"/>
              </a:cxn>
              <a:cxn ang="0">
                <a:pos x="connsiteX48097" y="connsiteY48097"/>
              </a:cxn>
              <a:cxn ang="0">
                <a:pos x="connsiteX48098" y="connsiteY48098"/>
              </a:cxn>
              <a:cxn ang="0">
                <a:pos x="connsiteX48099" y="connsiteY48099"/>
              </a:cxn>
              <a:cxn ang="0">
                <a:pos x="connsiteX48100" y="connsiteY48100"/>
              </a:cxn>
              <a:cxn ang="0">
                <a:pos x="connsiteX48101" y="connsiteY48101"/>
              </a:cxn>
              <a:cxn ang="0">
                <a:pos x="connsiteX48102" y="connsiteY48102"/>
              </a:cxn>
              <a:cxn ang="0">
                <a:pos x="connsiteX48103" y="connsiteY48103"/>
              </a:cxn>
              <a:cxn ang="0">
                <a:pos x="connsiteX48104" y="connsiteY48104"/>
              </a:cxn>
              <a:cxn ang="0">
                <a:pos x="connsiteX48105" y="connsiteY48105"/>
              </a:cxn>
              <a:cxn ang="0">
                <a:pos x="connsiteX48106" y="connsiteY48106"/>
              </a:cxn>
              <a:cxn ang="0">
                <a:pos x="connsiteX48107" y="connsiteY48107"/>
              </a:cxn>
              <a:cxn ang="0">
                <a:pos x="connsiteX48108" y="connsiteY48108"/>
              </a:cxn>
              <a:cxn ang="0">
                <a:pos x="connsiteX48109" y="connsiteY48109"/>
              </a:cxn>
              <a:cxn ang="0">
                <a:pos x="connsiteX48110" y="connsiteY48110"/>
              </a:cxn>
              <a:cxn ang="0">
                <a:pos x="connsiteX48111" y="connsiteY48111"/>
              </a:cxn>
              <a:cxn ang="0">
                <a:pos x="connsiteX48112" y="connsiteY48112"/>
              </a:cxn>
              <a:cxn ang="0">
                <a:pos x="connsiteX48113" y="connsiteY48113"/>
              </a:cxn>
              <a:cxn ang="0">
                <a:pos x="connsiteX48114" y="connsiteY48114"/>
              </a:cxn>
              <a:cxn ang="0">
                <a:pos x="connsiteX48115" y="connsiteY48115"/>
              </a:cxn>
              <a:cxn ang="0">
                <a:pos x="connsiteX48116" y="connsiteY48116"/>
              </a:cxn>
              <a:cxn ang="0">
                <a:pos x="connsiteX48117" y="connsiteY48117"/>
              </a:cxn>
              <a:cxn ang="0">
                <a:pos x="connsiteX48118" y="connsiteY48118"/>
              </a:cxn>
              <a:cxn ang="0">
                <a:pos x="connsiteX48119" y="connsiteY48119"/>
              </a:cxn>
              <a:cxn ang="0">
                <a:pos x="connsiteX48120" y="connsiteY48120"/>
              </a:cxn>
              <a:cxn ang="0">
                <a:pos x="connsiteX48121" y="connsiteY48121"/>
              </a:cxn>
              <a:cxn ang="0">
                <a:pos x="connsiteX48122" y="connsiteY48122"/>
              </a:cxn>
              <a:cxn ang="0">
                <a:pos x="connsiteX48123" y="connsiteY48123"/>
              </a:cxn>
              <a:cxn ang="0">
                <a:pos x="connsiteX48124" y="connsiteY48124"/>
              </a:cxn>
              <a:cxn ang="0">
                <a:pos x="connsiteX48125" y="connsiteY48125"/>
              </a:cxn>
              <a:cxn ang="0">
                <a:pos x="connsiteX48126" y="connsiteY48126"/>
              </a:cxn>
              <a:cxn ang="0">
                <a:pos x="connsiteX48127" y="connsiteY48127"/>
              </a:cxn>
              <a:cxn ang="0">
                <a:pos x="connsiteX48128" y="connsiteY48128"/>
              </a:cxn>
              <a:cxn ang="0">
                <a:pos x="connsiteX48129" y="connsiteY48129"/>
              </a:cxn>
              <a:cxn ang="0">
                <a:pos x="connsiteX48130" y="connsiteY48130"/>
              </a:cxn>
              <a:cxn ang="0">
                <a:pos x="connsiteX48131" y="connsiteY48131"/>
              </a:cxn>
              <a:cxn ang="0">
                <a:pos x="connsiteX48132" y="connsiteY48132"/>
              </a:cxn>
              <a:cxn ang="0">
                <a:pos x="connsiteX48133" y="connsiteY48133"/>
              </a:cxn>
              <a:cxn ang="0">
                <a:pos x="connsiteX48134" y="connsiteY48134"/>
              </a:cxn>
              <a:cxn ang="0">
                <a:pos x="connsiteX48135" y="connsiteY48135"/>
              </a:cxn>
              <a:cxn ang="0">
                <a:pos x="connsiteX48136" y="connsiteY48136"/>
              </a:cxn>
              <a:cxn ang="0">
                <a:pos x="connsiteX48137" y="connsiteY48137"/>
              </a:cxn>
              <a:cxn ang="0">
                <a:pos x="connsiteX48138" y="connsiteY48138"/>
              </a:cxn>
              <a:cxn ang="0">
                <a:pos x="connsiteX48139" y="connsiteY48139"/>
              </a:cxn>
              <a:cxn ang="0">
                <a:pos x="connsiteX48140" y="connsiteY48140"/>
              </a:cxn>
              <a:cxn ang="0">
                <a:pos x="connsiteX48141" y="connsiteY48141"/>
              </a:cxn>
              <a:cxn ang="0">
                <a:pos x="connsiteX48142" y="connsiteY48142"/>
              </a:cxn>
              <a:cxn ang="0">
                <a:pos x="connsiteX48143" y="connsiteY48143"/>
              </a:cxn>
              <a:cxn ang="0">
                <a:pos x="connsiteX48144" y="connsiteY48144"/>
              </a:cxn>
              <a:cxn ang="0">
                <a:pos x="connsiteX48145" y="connsiteY48145"/>
              </a:cxn>
              <a:cxn ang="0">
                <a:pos x="connsiteX48146" y="connsiteY48146"/>
              </a:cxn>
              <a:cxn ang="0">
                <a:pos x="connsiteX48147" y="connsiteY48147"/>
              </a:cxn>
              <a:cxn ang="0">
                <a:pos x="connsiteX48148" y="connsiteY48148"/>
              </a:cxn>
              <a:cxn ang="0">
                <a:pos x="connsiteX48149" y="connsiteY48149"/>
              </a:cxn>
              <a:cxn ang="0">
                <a:pos x="connsiteX48150" y="connsiteY48150"/>
              </a:cxn>
              <a:cxn ang="0">
                <a:pos x="connsiteX48151" y="connsiteY48151"/>
              </a:cxn>
              <a:cxn ang="0">
                <a:pos x="connsiteX48152" y="connsiteY48152"/>
              </a:cxn>
              <a:cxn ang="0">
                <a:pos x="connsiteX48153" y="connsiteY48153"/>
              </a:cxn>
              <a:cxn ang="0">
                <a:pos x="connsiteX48154" y="connsiteY48154"/>
              </a:cxn>
              <a:cxn ang="0">
                <a:pos x="connsiteX48155" y="connsiteY48155"/>
              </a:cxn>
              <a:cxn ang="0">
                <a:pos x="connsiteX48156" y="connsiteY48156"/>
              </a:cxn>
              <a:cxn ang="0">
                <a:pos x="connsiteX48157" y="connsiteY48157"/>
              </a:cxn>
              <a:cxn ang="0">
                <a:pos x="connsiteX48158" y="connsiteY48158"/>
              </a:cxn>
              <a:cxn ang="0">
                <a:pos x="connsiteX48159" y="connsiteY48159"/>
              </a:cxn>
              <a:cxn ang="0">
                <a:pos x="connsiteX48160" y="connsiteY48160"/>
              </a:cxn>
              <a:cxn ang="0">
                <a:pos x="connsiteX48161" y="connsiteY48161"/>
              </a:cxn>
              <a:cxn ang="0">
                <a:pos x="connsiteX48162" y="connsiteY48162"/>
              </a:cxn>
              <a:cxn ang="0">
                <a:pos x="connsiteX48163" y="connsiteY48163"/>
              </a:cxn>
              <a:cxn ang="0">
                <a:pos x="connsiteX48164" y="connsiteY48164"/>
              </a:cxn>
              <a:cxn ang="0">
                <a:pos x="connsiteX48165" y="connsiteY48165"/>
              </a:cxn>
              <a:cxn ang="0">
                <a:pos x="connsiteX48166" y="connsiteY48166"/>
              </a:cxn>
              <a:cxn ang="0">
                <a:pos x="connsiteX48167" y="connsiteY48167"/>
              </a:cxn>
              <a:cxn ang="0">
                <a:pos x="connsiteX48168" y="connsiteY48168"/>
              </a:cxn>
              <a:cxn ang="0">
                <a:pos x="connsiteX48169" y="connsiteY48169"/>
              </a:cxn>
              <a:cxn ang="0">
                <a:pos x="connsiteX48170" y="connsiteY48170"/>
              </a:cxn>
              <a:cxn ang="0">
                <a:pos x="connsiteX48171" y="connsiteY48171"/>
              </a:cxn>
              <a:cxn ang="0">
                <a:pos x="connsiteX48172" y="connsiteY48172"/>
              </a:cxn>
              <a:cxn ang="0">
                <a:pos x="connsiteX48173" y="connsiteY48173"/>
              </a:cxn>
              <a:cxn ang="0">
                <a:pos x="connsiteX48174" y="connsiteY48174"/>
              </a:cxn>
              <a:cxn ang="0">
                <a:pos x="connsiteX48175" y="connsiteY48175"/>
              </a:cxn>
              <a:cxn ang="0">
                <a:pos x="connsiteX48176" y="connsiteY48176"/>
              </a:cxn>
              <a:cxn ang="0">
                <a:pos x="connsiteX48177" y="connsiteY48177"/>
              </a:cxn>
              <a:cxn ang="0">
                <a:pos x="connsiteX48178" y="connsiteY48178"/>
              </a:cxn>
              <a:cxn ang="0">
                <a:pos x="connsiteX48179" y="connsiteY48179"/>
              </a:cxn>
              <a:cxn ang="0">
                <a:pos x="connsiteX48180" y="connsiteY48180"/>
              </a:cxn>
              <a:cxn ang="0">
                <a:pos x="connsiteX48181" y="connsiteY48181"/>
              </a:cxn>
              <a:cxn ang="0">
                <a:pos x="connsiteX48182" y="connsiteY48182"/>
              </a:cxn>
              <a:cxn ang="0">
                <a:pos x="connsiteX48183" y="connsiteY48183"/>
              </a:cxn>
              <a:cxn ang="0">
                <a:pos x="connsiteX48184" y="connsiteY48184"/>
              </a:cxn>
              <a:cxn ang="0">
                <a:pos x="connsiteX48185" y="connsiteY48185"/>
              </a:cxn>
              <a:cxn ang="0">
                <a:pos x="connsiteX48186" y="connsiteY48186"/>
              </a:cxn>
              <a:cxn ang="0">
                <a:pos x="connsiteX48187" y="connsiteY48187"/>
              </a:cxn>
              <a:cxn ang="0">
                <a:pos x="connsiteX48188" y="connsiteY48188"/>
              </a:cxn>
              <a:cxn ang="0">
                <a:pos x="connsiteX48189" y="connsiteY48189"/>
              </a:cxn>
              <a:cxn ang="0">
                <a:pos x="connsiteX48190" y="connsiteY48190"/>
              </a:cxn>
              <a:cxn ang="0">
                <a:pos x="connsiteX48191" y="connsiteY48191"/>
              </a:cxn>
              <a:cxn ang="0">
                <a:pos x="connsiteX48192" y="connsiteY48192"/>
              </a:cxn>
              <a:cxn ang="0">
                <a:pos x="connsiteX48193" y="connsiteY48193"/>
              </a:cxn>
              <a:cxn ang="0">
                <a:pos x="connsiteX48194" y="connsiteY48194"/>
              </a:cxn>
              <a:cxn ang="0">
                <a:pos x="connsiteX48195" y="connsiteY48195"/>
              </a:cxn>
              <a:cxn ang="0">
                <a:pos x="connsiteX48196" y="connsiteY48196"/>
              </a:cxn>
              <a:cxn ang="0">
                <a:pos x="connsiteX48197" y="connsiteY48197"/>
              </a:cxn>
              <a:cxn ang="0">
                <a:pos x="connsiteX48198" y="connsiteY48198"/>
              </a:cxn>
              <a:cxn ang="0">
                <a:pos x="connsiteX48199" y="connsiteY48199"/>
              </a:cxn>
              <a:cxn ang="0">
                <a:pos x="connsiteX48200" y="connsiteY48200"/>
              </a:cxn>
              <a:cxn ang="0">
                <a:pos x="connsiteX48201" y="connsiteY48201"/>
              </a:cxn>
              <a:cxn ang="0">
                <a:pos x="connsiteX48202" y="connsiteY48202"/>
              </a:cxn>
              <a:cxn ang="0">
                <a:pos x="connsiteX48203" y="connsiteY48203"/>
              </a:cxn>
              <a:cxn ang="0">
                <a:pos x="connsiteX48204" y="connsiteY48204"/>
              </a:cxn>
              <a:cxn ang="0">
                <a:pos x="connsiteX48205" y="connsiteY48205"/>
              </a:cxn>
              <a:cxn ang="0">
                <a:pos x="connsiteX48206" y="connsiteY48206"/>
              </a:cxn>
              <a:cxn ang="0">
                <a:pos x="connsiteX48207" y="connsiteY48207"/>
              </a:cxn>
              <a:cxn ang="0">
                <a:pos x="connsiteX48208" y="connsiteY48208"/>
              </a:cxn>
              <a:cxn ang="0">
                <a:pos x="connsiteX48209" y="connsiteY48209"/>
              </a:cxn>
              <a:cxn ang="0">
                <a:pos x="connsiteX48210" y="connsiteY48210"/>
              </a:cxn>
              <a:cxn ang="0">
                <a:pos x="connsiteX48211" y="connsiteY48211"/>
              </a:cxn>
              <a:cxn ang="0">
                <a:pos x="connsiteX48212" y="connsiteY48212"/>
              </a:cxn>
              <a:cxn ang="0">
                <a:pos x="connsiteX48213" y="connsiteY48213"/>
              </a:cxn>
              <a:cxn ang="0">
                <a:pos x="connsiteX48214" y="connsiteY48214"/>
              </a:cxn>
              <a:cxn ang="0">
                <a:pos x="connsiteX48215" y="connsiteY48215"/>
              </a:cxn>
              <a:cxn ang="0">
                <a:pos x="connsiteX48216" y="connsiteY48216"/>
              </a:cxn>
              <a:cxn ang="0">
                <a:pos x="connsiteX48217" y="connsiteY48217"/>
              </a:cxn>
              <a:cxn ang="0">
                <a:pos x="connsiteX48218" y="connsiteY48218"/>
              </a:cxn>
              <a:cxn ang="0">
                <a:pos x="connsiteX48219" y="connsiteY48219"/>
              </a:cxn>
              <a:cxn ang="0">
                <a:pos x="connsiteX48220" y="connsiteY48220"/>
              </a:cxn>
              <a:cxn ang="0">
                <a:pos x="connsiteX48221" y="connsiteY48221"/>
              </a:cxn>
              <a:cxn ang="0">
                <a:pos x="connsiteX48222" y="connsiteY48222"/>
              </a:cxn>
              <a:cxn ang="0">
                <a:pos x="connsiteX48223" y="connsiteY48223"/>
              </a:cxn>
              <a:cxn ang="0">
                <a:pos x="connsiteX48224" y="connsiteY48224"/>
              </a:cxn>
              <a:cxn ang="0">
                <a:pos x="connsiteX48225" y="connsiteY48225"/>
              </a:cxn>
              <a:cxn ang="0">
                <a:pos x="connsiteX48226" y="connsiteY48226"/>
              </a:cxn>
              <a:cxn ang="0">
                <a:pos x="connsiteX48227" y="connsiteY48227"/>
              </a:cxn>
              <a:cxn ang="0">
                <a:pos x="connsiteX48228" y="connsiteY48228"/>
              </a:cxn>
              <a:cxn ang="0">
                <a:pos x="connsiteX48229" y="connsiteY48229"/>
              </a:cxn>
              <a:cxn ang="0">
                <a:pos x="connsiteX48230" y="connsiteY48230"/>
              </a:cxn>
              <a:cxn ang="0">
                <a:pos x="connsiteX48231" y="connsiteY48231"/>
              </a:cxn>
              <a:cxn ang="0">
                <a:pos x="connsiteX48232" y="connsiteY48232"/>
              </a:cxn>
              <a:cxn ang="0">
                <a:pos x="connsiteX48233" y="connsiteY48233"/>
              </a:cxn>
              <a:cxn ang="0">
                <a:pos x="connsiteX48234" y="connsiteY48234"/>
              </a:cxn>
              <a:cxn ang="0">
                <a:pos x="connsiteX48235" y="connsiteY48235"/>
              </a:cxn>
              <a:cxn ang="0">
                <a:pos x="connsiteX48236" y="connsiteY48236"/>
              </a:cxn>
              <a:cxn ang="0">
                <a:pos x="connsiteX48237" y="connsiteY48237"/>
              </a:cxn>
              <a:cxn ang="0">
                <a:pos x="connsiteX48238" y="connsiteY48238"/>
              </a:cxn>
              <a:cxn ang="0">
                <a:pos x="connsiteX48239" y="connsiteY48239"/>
              </a:cxn>
              <a:cxn ang="0">
                <a:pos x="connsiteX48240" y="connsiteY48240"/>
              </a:cxn>
              <a:cxn ang="0">
                <a:pos x="connsiteX48241" y="connsiteY48241"/>
              </a:cxn>
              <a:cxn ang="0">
                <a:pos x="connsiteX48242" y="connsiteY48242"/>
              </a:cxn>
              <a:cxn ang="0">
                <a:pos x="connsiteX48243" y="connsiteY48243"/>
              </a:cxn>
              <a:cxn ang="0">
                <a:pos x="connsiteX48244" y="connsiteY48244"/>
              </a:cxn>
              <a:cxn ang="0">
                <a:pos x="connsiteX48245" y="connsiteY48245"/>
              </a:cxn>
              <a:cxn ang="0">
                <a:pos x="connsiteX48246" y="connsiteY48246"/>
              </a:cxn>
              <a:cxn ang="0">
                <a:pos x="connsiteX48247" y="connsiteY48247"/>
              </a:cxn>
              <a:cxn ang="0">
                <a:pos x="connsiteX48248" y="connsiteY48248"/>
              </a:cxn>
              <a:cxn ang="0">
                <a:pos x="connsiteX48249" y="connsiteY48249"/>
              </a:cxn>
              <a:cxn ang="0">
                <a:pos x="connsiteX48250" y="connsiteY48250"/>
              </a:cxn>
              <a:cxn ang="0">
                <a:pos x="connsiteX48251" y="connsiteY48251"/>
              </a:cxn>
              <a:cxn ang="0">
                <a:pos x="connsiteX48252" y="connsiteY48252"/>
              </a:cxn>
              <a:cxn ang="0">
                <a:pos x="connsiteX48253" y="connsiteY48253"/>
              </a:cxn>
              <a:cxn ang="0">
                <a:pos x="connsiteX48254" y="connsiteY48254"/>
              </a:cxn>
              <a:cxn ang="0">
                <a:pos x="connsiteX48255" y="connsiteY48255"/>
              </a:cxn>
              <a:cxn ang="0">
                <a:pos x="connsiteX48256" y="connsiteY48256"/>
              </a:cxn>
              <a:cxn ang="0">
                <a:pos x="connsiteX48257" y="connsiteY48257"/>
              </a:cxn>
              <a:cxn ang="0">
                <a:pos x="connsiteX48258" y="connsiteY48258"/>
              </a:cxn>
              <a:cxn ang="0">
                <a:pos x="connsiteX48259" y="connsiteY48259"/>
              </a:cxn>
              <a:cxn ang="0">
                <a:pos x="connsiteX48260" y="connsiteY48260"/>
              </a:cxn>
              <a:cxn ang="0">
                <a:pos x="connsiteX48261" y="connsiteY48261"/>
              </a:cxn>
              <a:cxn ang="0">
                <a:pos x="connsiteX48262" y="connsiteY48262"/>
              </a:cxn>
              <a:cxn ang="0">
                <a:pos x="connsiteX48263" y="connsiteY48263"/>
              </a:cxn>
              <a:cxn ang="0">
                <a:pos x="connsiteX48264" y="connsiteY48264"/>
              </a:cxn>
              <a:cxn ang="0">
                <a:pos x="connsiteX48265" y="connsiteY48265"/>
              </a:cxn>
              <a:cxn ang="0">
                <a:pos x="connsiteX48266" y="connsiteY48266"/>
              </a:cxn>
              <a:cxn ang="0">
                <a:pos x="connsiteX48267" y="connsiteY48267"/>
              </a:cxn>
              <a:cxn ang="0">
                <a:pos x="connsiteX48268" y="connsiteY48268"/>
              </a:cxn>
              <a:cxn ang="0">
                <a:pos x="connsiteX48269" y="connsiteY48269"/>
              </a:cxn>
              <a:cxn ang="0">
                <a:pos x="connsiteX48270" y="connsiteY48270"/>
              </a:cxn>
              <a:cxn ang="0">
                <a:pos x="connsiteX48271" y="connsiteY48271"/>
              </a:cxn>
              <a:cxn ang="0">
                <a:pos x="connsiteX48272" y="connsiteY48272"/>
              </a:cxn>
              <a:cxn ang="0">
                <a:pos x="connsiteX48273" y="connsiteY48273"/>
              </a:cxn>
              <a:cxn ang="0">
                <a:pos x="connsiteX48274" y="connsiteY48274"/>
              </a:cxn>
              <a:cxn ang="0">
                <a:pos x="connsiteX48275" y="connsiteY48275"/>
              </a:cxn>
              <a:cxn ang="0">
                <a:pos x="connsiteX48276" y="connsiteY48276"/>
              </a:cxn>
              <a:cxn ang="0">
                <a:pos x="connsiteX48277" y="connsiteY48277"/>
              </a:cxn>
              <a:cxn ang="0">
                <a:pos x="connsiteX48278" y="connsiteY48278"/>
              </a:cxn>
              <a:cxn ang="0">
                <a:pos x="connsiteX48279" y="connsiteY48279"/>
              </a:cxn>
              <a:cxn ang="0">
                <a:pos x="connsiteX48280" y="connsiteY48280"/>
              </a:cxn>
              <a:cxn ang="0">
                <a:pos x="connsiteX48281" y="connsiteY48281"/>
              </a:cxn>
              <a:cxn ang="0">
                <a:pos x="connsiteX48282" y="connsiteY48282"/>
              </a:cxn>
              <a:cxn ang="0">
                <a:pos x="connsiteX48283" y="connsiteY48283"/>
              </a:cxn>
              <a:cxn ang="0">
                <a:pos x="connsiteX48284" y="connsiteY48284"/>
              </a:cxn>
              <a:cxn ang="0">
                <a:pos x="connsiteX48285" y="connsiteY48285"/>
              </a:cxn>
              <a:cxn ang="0">
                <a:pos x="connsiteX48286" y="connsiteY48286"/>
              </a:cxn>
              <a:cxn ang="0">
                <a:pos x="connsiteX48287" y="connsiteY48287"/>
              </a:cxn>
              <a:cxn ang="0">
                <a:pos x="connsiteX48288" y="connsiteY48288"/>
              </a:cxn>
              <a:cxn ang="0">
                <a:pos x="connsiteX48289" y="connsiteY48289"/>
              </a:cxn>
              <a:cxn ang="0">
                <a:pos x="connsiteX48290" y="connsiteY48290"/>
              </a:cxn>
              <a:cxn ang="0">
                <a:pos x="connsiteX48291" y="connsiteY48291"/>
              </a:cxn>
              <a:cxn ang="0">
                <a:pos x="connsiteX48292" y="connsiteY48292"/>
              </a:cxn>
              <a:cxn ang="0">
                <a:pos x="connsiteX48293" y="connsiteY48293"/>
              </a:cxn>
              <a:cxn ang="0">
                <a:pos x="connsiteX48294" y="connsiteY48294"/>
              </a:cxn>
              <a:cxn ang="0">
                <a:pos x="connsiteX48295" y="connsiteY48295"/>
              </a:cxn>
              <a:cxn ang="0">
                <a:pos x="connsiteX48296" y="connsiteY48296"/>
              </a:cxn>
              <a:cxn ang="0">
                <a:pos x="connsiteX48297" y="connsiteY48297"/>
              </a:cxn>
              <a:cxn ang="0">
                <a:pos x="connsiteX48298" y="connsiteY48298"/>
              </a:cxn>
              <a:cxn ang="0">
                <a:pos x="connsiteX48299" y="connsiteY48299"/>
              </a:cxn>
              <a:cxn ang="0">
                <a:pos x="connsiteX48300" y="connsiteY48300"/>
              </a:cxn>
              <a:cxn ang="0">
                <a:pos x="connsiteX48301" y="connsiteY48301"/>
              </a:cxn>
              <a:cxn ang="0">
                <a:pos x="connsiteX48302" y="connsiteY48302"/>
              </a:cxn>
              <a:cxn ang="0">
                <a:pos x="connsiteX48303" y="connsiteY48303"/>
              </a:cxn>
              <a:cxn ang="0">
                <a:pos x="connsiteX48304" y="connsiteY48304"/>
              </a:cxn>
              <a:cxn ang="0">
                <a:pos x="connsiteX48305" y="connsiteY48305"/>
              </a:cxn>
              <a:cxn ang="0">
                <a:pos x="connsiteX48306" y="connsiteY48306"/>
              </a:cxn>
              <a:cxn ang="0">
                <a:pos x="connsiteX48307" y="connsiteY48307"/>
              </a:cxn>
              <a:cxn ang="0">
                <a:pos x="connsiteX48308" y="connsiteY48308"/>
              </a:cxn>
              <a:cxn ang="0">
                <a:pos x="connsiteX48309" y="connsiteY48309"/>
              </a:cxn>
              <a:cxn ang="0">
                <a:pos x="connsiteX48310" y="connsiteY48310"/>
              </a:cxn>
              <a:cxn ang="0">
                <a:pos x="connsiteX48311" y="connsiteY48311"/>
              </a:cxn>
              <a:cxn ang="0">
                <a:pos x="connsiteX48312" y="connsiteY48312"/>
              </a:cxn>
              <a:cxn ang="0">
                <a:pos x="connsiteX48313" y="connsiteY48313"/>
              </a:cxn>
              <a:cxn ang="0">
                <a:pos x="connsiteX48314" y="connsiteY48314"/>
              </a:cxn>
              <a:cxn ang="0">
                <a:pos x="connsiteX48315" y="connsiteY48315"/>
              </a:cxn>
              <a:cxn ang="0">
                <a:pos x="connsiteX48316" y="connsiteY48316"/>
              </a:cxn>
              <a:cxn ang="0">
                <a:pos x="connsiteX48317" y="connsiteY48317"/>
              </a:cxn>
              <a:cxn ang="0">
                <a:pos x="connsiteX48318" y="connsiteY48318"/>
              </a:cxn>
              <a:cxn ang="0">
                <a:pos x="connsiteX48319" y="connsiteY48319"/>
              </a:cxn>
              <a:cxn ang="0">
                <a:pos x="connsiteX48320" y="connsiteY48320"/>
              </a:cxn>
              <a:cxn ang="0">
                <a:pos x="connsiteX48321" y="connsiteY48321"/>
              </a:cxn>
              <a:cxn ang="0">
                <a:pos x="connsiteX48322" y="connsiteY48322"/>
              </a:cxn>
              <a:cxn ang="0">
                <a:pos x="connsiteX48323" y="connsiteY48323"/>
              </a:cxn>
              <a:cxn ang="0">
                <a:pos x="connsiteX48324" y="connsiteY48324"/>
              </a:cxn>
              <a:cxn ang="0">
                <a:pos x="connsiteX48325" y="connsiteY48325"/>
              </a:cxn>
              <a:cxn ang="0">
                <a:pos x="connsiteX48326" y="connsiteY48326"/>
              </a:cxn>
              <a:cxn ang="0">
                <a:pos x="connsiteX48327" y="connsiteY48327"/>
              </a:cxn>
              <a:cxn ang="0">
                <a:pos x="connsiteX48328" y="connsiteY48328"/>
              </a:cxn>
              <a:cxn ang="0">
                <a:pos x="connsiteX48329" y="connsiteY48329"/>
              </a:cxn>
              <a:cxn ang="0">
                <a:pos x="connsiteX48330" y="connsiteY48330"/>
              </a:cxn>
              <a:cxn ang="0">
                <a:pos x="connsiteX48331" y="connsiteY48331"/>
              </a:cxn>
              <a:cxn ang="0">
                <a:pos x="connsiteX48332" y="connsiteY48332"/>
              </a:cxn>
              <a:cxn ang="0">
                <a:pos x="connsiteX48333" y="connsiteY48333"/>
              </a:cxn>
              <a:cxn ang="0">
                <a:pos x="connsiteX48334" y="connsiteY48334"/>
              </a:cxn>
              <a:cxn ang="0">
                <a:pos x="connsiteX48335" y="connsiteY48335"/>
              </a:cxn>
              <a:cxn ang="0">
                <a:pos x="connsiteX48336" y="connsiteY48336"/>
              </a:cxn>
              <a:cxn ang="0">
                <a:pos x="connsiteX48337" y="connsiteY48337"/>
              </a:cxn>
              <a:cxn ang="0">
                <a:pos x="connsiteX48338" y="connsiteY48338"/>
              </a:cxn>
              <a:cxn ang="0">
                <a:pos x="connsiteX48339" y="connsiteY48339"/>
              </a:cxn>
              <a:cxn ang="0">
                <a:pos x="connsiteX48340" y="connsiteY48340"/>
              </a:cxn>
              <a:cxn ang="0">
                <a:pos x="connsiteX48341" y="connsiteY48341"/>
              </a:cxn>
              <a:cxn ang="0">
                <a:pos x="connsiteX48342" y="connsiteY48342"/>
              </a:cxn>
              <a:cxn ang="0">
                <a:pos x="connsiteX48343" y="connsiteY48343"/>
              </a:cxn>
              <a:cxn ang="0">
                <a:pos x="connsiteX48344" y="connsiteY48344"/>
              </a:cxn>
              <a:cxn ang="0">
                <a:pos x="connsiteX48345" y="connsiteY48345"/>
              </a:cxn>
              <a:cxn ang="0">
                <a:pos x="connsiteX48346" y="connsiteY48346"/>
              </a:cxn>
              <a:cxn ang="0">
                <a:pos x="connsiteX48347" y="connsiteY48347"/>
              </a:cxn>
              <a:cxn ang="0">
                <a:pos x="connsiteX48348" y="connsiteY48348"/>
              </a:cxn>
              <a:cxn ang="0">
                <a:pos x="connsiteX48349" y="connsiteY48349"/>
              </a:cxn>
              <a:cxn ang="0">
                <a:pos x="connsiteX48350" y="connsiteY48350"/>
              </a:cxn>
              <a:cxn ang="0">
                <a:pos x="connsiteX48351" y="connsiteY48351"/>
              </a:cxn>
              <a:cxn ang="0">
                <a:pos x="connsiteX48352" y="connsiteY48352"/>
              </a:cxn>
              <a:cxn ang="0">
                <a:pos x="connsiteX48353" y="connsiteY48353"/>
              </a:cxn>
              <a:cxn ang="0">
                <a:pos x="connsiteX48354" y="connsiteY48354"/>
              </a:cxn>
              <a:cxn ang="0">
                <a:pos x="connsiteX48355" y="connsiteY48355"/>
              </a:cxn>
              <a:cxn ang="0">
                <a:pos x="connsiteX48356" y="connsiteY48356"/>
              </a:cxn>
              <a:cxn ang="0">
                <a:pos x="connsiteX48357" y="connsiteY48357"/>
              </a:cxn>
              <a:cxn ang="0">
                <a:pos x="connsiteX48358" y="connsiteY48358"/>
              </a:cxn>
              <a:cxn ang="0">
                <a:pos x="connsiteX48359" y="connsiteY48359"/>
              </a:cxn>
              <a:cxn ang="0">
                <a:pos x="connsiteX48360" y="connsiteY48360"/>
              </a:cxn>
              <a:cxn ang="0">
                <a:pos x="connsiteX48361" y="connsiteY48361"/>
              </a:cxn>
              <a:cxn ang="0">
                <a:pos x="connsiteX48362" y="connsiteY48362"/>
              </a:cxn>
              <a:cxn ang="0">
                <a:pos x="connsiteX48363" y="connsiteY48363"/>
              </a:cxn>
              <a:cxn ang="0">
                <a:pos x="connsiteX48364" y="connsiteY48364"/>
              </a:cxn>
              <a:cxn ang="0">
                <a:pos x="connsiteX48365" y="connsiteY48365"/>
              </a:cxn>
              <a:cxn ang="0">
                <a:pos x="connsiteX48366" y="connsiteY48366"/>
              </a:cxn>
              <a:cxn ang="0">
                <a:pos x="connsiteX48367" y="connsiteY48367"/>
              </a:cxn>
              <a:cxn ang="0">
                <a:pos x="connsiteX48368" y="connsiteY48368"/>
              </a:cxn>
              <a:cxn ang="0">
                <a:pos x="connsiteX48369" y="connsiteY48369"/>
              </a:cxn>
              <a:cxn ang="0">
                <a:pos x="connsiteX48370" y="connsiteY48370"/>
              </a:cxn>
              <a:cxn ang="0">
                <a:pos x="connsiteX48371" y="connsiteY48371"/>
              </a:cxn>
              <a:cxn ang="0">
                <a:pos x="connsiteX48372" y="connsiteY48372"/>
              </a:cxn>
              <a:cxn ang="0">
                <a:pos x="connsiteX48373" y="connsiteY48373"/>
              </a:cxn>
              <a:cxn ang="0">
                <a:pos x="connsiteX48374" y="connsiteY48374"/>
              </a:cxn>
              <a:cxn ang="0">
                <a:pos x="connsiteX48375" y="connsiteY48375"/>
              </a:cxn>
              <a:cxn ang="0">
                <a:pos x="connsiteX48376" y="connsiteY48376"/>
              </a:cxn>
              <a:cxn ang="0">
                <a:pos x="connsiteX48377" y="connsiteY48377"/>
              </a:cxn>
              <a:cxn ang="0">
                <a:pos x="connsiteX48378" y="connsiteY48378"/>
              </a:cxn>
              <a:cxn ang="0">
                <a:pos x="connsiteX48379" y="connsiteY48379"/>
              </a:cxn>
              <a:cxn ang="0">
                <a:pos x="connsiteX48380" y="connsiteY48380"/>
              </a:cxn>
              <a:cxn ang="0">
                <a:pos x="connsiteX48381" y="connsiteY48381"/>
              </a:cxn>
              <a:cxn ang="0">
                <a:pos x="connsiteX48382" y="connsiteY48382"/>
              </a:cxn>
              <a:cxn ang="0">
                <a:pos x="connsiteX48383" y="connsiteY48383"/>
              </a:cxn>
              <a:cxn ang="0">
                <a:pos x="connsiteX48384" y="connsiteY48384"/>
              </a:cxn>
              <a:cxn ang="0">
                <a:pos x="connsiteX48385" y="connsiteY48385"/>
              </a:cxn>
              <a:cxn ang="0">
                <a:pos x="connsiteX48386" y="connsiteY48386"/>
              </a:cxn>
              <a:cxn ang="0">
                <a:pos x="connsiteX48387" y="connsiteY48387"/>
              </a:cxn>
              <a:cxn ang="0">
                <a:pos x="connsiteX48388" y="connsiteY48388"/>
              </a:cxn>
              <a:cxn ang="0">
                <a:pos x="connsiteX48389" y="connsiteY48389"/>
              </a:cxn>
              <a:cxn ang="0">
                <a:pos x="connsiteX48390" y="connsiteY48390"/>
              </a:cxn>
              <a:cxn ang="0">
                <a:pos x="connsiteX48391" y="connsiteY48391"/>
              </a:cxn>
              <a:cxn ang="0">
                <a:pos x="connsiteX48392" y="connsiteY48392"/>
              </a:cxn>
              <a:cxn ang="0">
                <a:pos x="connsiteX48393" y="connsiteY48393"/>
              </a:cxn>
              <a:cxn ang="0">
                <a:pos x="connsiteX48394" y="connsiteY48394"/>
              </a:cxn>
              <a:cxn ang="0">
                <a:pos x="connsiteX48395" y="connsiteY48395"/>
              </a:cxn>
              <a:cxn ang="0">
                <a:pos x="connsiteX48396" y="connsiteY48396"/>
              </a:cxn>
              <a:cxn ang="0">
                <a:pos x="connsiteX48397" y="connsiteY48397"/>
              </a:cxn>
              <a:cxn ang="0">
                <a:pos x="connsiteX48398" y="connsiteY48398"/>
              </a:cxn>
              <a:cxn ang="0">
                <a:pos x="connsiteX48399" y="connsiteY48399"/>
              </a:cxn>
              <a:cxn ang="0">
                <a:pos x="connsiteX48400" y="connsiteY48400"/>
              </a:cxn>
              <a:cxn ang="0">
                <a:pos x="connsiteX48401" y="connsiteY48401"/>
              </a:cxn>
              <a:cxn ang="0">
                <a:pos x="connsiteX48402" y="connsiteY48402"/>
              </a:cxn>
              <a:cxn ang="0">
                <a:pos x="connsiteX48403" y="connsiteY48403"/>
              </a:cxn>
              <a:cxn ang="0">
                <a:pos x="connsiteX48404" y="connsiteY48404"/>
              </a:cxn>
              <a:cxn ang="0">
                <a:pos x="connsiteX48405" y="connsiteY48405"/>
              </a:cxn>
              <a:cxn ang="0">
                <a:pos x="connsiteX48406" y="connsiteY48406"/>
              </a:cxn>
              <a:cxn ang="0">
                <a:pos x="connsiteX48407" y="connsiteY48407"/>
              </a:cxn>
              <a:cxn ang="0">
                <a:pos x="connsiteX48408" y="connsiteY48408"/>
              </a:cxn>
              <a:cxn ang="0">
                <a:pos x="connsiteX48409" y="connsiteY48409"/>
              </a:cxn>
              <a:cxn ang="0">
                <a:pos x="connsiteX48410" y="connsiteY48410"/>
              </a:cxn>
              <a:cxn ang="0">
                <a:pos x="connsiteX48411" y="connsiteY48411"/>
              </a:cxn>
              <a:cxn ang="0">
                <a:pos x="connsiteX48412" y="connsiteY48412"/>
              </a:cxn>
              <a:cxn ang="0">
                <a:pos x="connsiteX48413" y="connsiteY48413"/>
              </a:cxn>
              <a:cxn ang="0">
                <a:pos x="connsiteX48414" y="connsiteY48414"/>
              </a:cxn>
              <a:cxn ang="0">
                <a:pos x="connsiteX48415" y="connsiteY48415"/>
              </a:cxn>
              <a:cxn ang="0">
                <a:pos x="connsiteX48416" y="connsiteY48416"/>
              </a:cxn>
              <a:cxn ang="0">
                <a:pos x="connsiteX48417" y="connsiteY48417"/>
              </a:cxn>
              <a:cxn ang="0">
                <a:pos x="connsiteX48418" y="connsiteY48418"/>
              </a:cxn>
              <a:cxn ang="0">
                <a:pos x="connsiteX48419" y="connsiteY48419"/>
              </a:cxn>
              <a:cxn ang="0">
                <a:pos x="connsiteX48420" y="connsiteY48420"/>
              </a:cxn>
              <a:cxn ang="0">
                <a:pos x="connsiteX48421" y="connsiteY48421"/>
              </a:cxn>
              <a:cxn ang="0">
                <a:pos x="connsiteX48422" y="connsiteY48422"/>
              </a:cxn>
              <a:cxn ang="0">
                <a:pos x="connsiteX48423" y="connsiteY48423"/>
              </a:cxn>
              <a:cxn ang="0">
                <a:pos x="connsiteX48424" y="connsiteY48424"/>
              </a:cxn>
              <a:cxn ang="0">
                <a:pos x="connsiteX48425" y="connsiteY48425"/>
              </a:cxn>
              <a:cxn ang="0">
                <a:pos x="connsiteX48426" y="connsiteY48426"/>
              </a:cxn>
              <a:cxn ang="0">
                <a:pos x="connsiteX48427" y="connsiteY48427"/>
              </a:cxn>
              <a:cxn ang="0">
                <a:pos x="connsiteX48428" y="connsiteY48428"/>
              </a:cxn>
              <a:cxn ang="0">
                <a:pos x="connsiteX48429" y="connsiteY48429"/>
              </a:cxn>
              <a:cxn ang="0">
                <a:pos x="connsiteX48430" y="connsiteY48430"/>
              </a:cxn>
              <a:cxn ang="0">
                <a:pos x="connsiteX48431" y="connsiteY48431"/>
              </a:cxn>
              <a:cxn ang="0">
                <a:pos x="connsiteX48432" y="connsiteY48432"/>
              </a:cxn>
              <a:cxn ang="0">
                <a:pos x="connsiteX48433" y="connsiteY48433"/>
              </a:cxn>
              <a:cxn ang="0">
                <a:pos x="connsiteX48434" y="connsiteY48434"/>
              </a:cxn>
              <a:cxn ang="0">
                <a:pos x="connsiteX48435" y="connsiteY48435"/>
              </a:cxn>
              <a:cxn ang="0">
                <a:pos x="connsiteX48436" y="connsiteY48436"/>
              </a:cxn>
              <a:cxn ang="0">
                <a:pos x="connsiteX48437" y="connsiteY48437"/>
              </a:cxn>
              <a:cxn ang="0">
                <a:pos x="connsiteX48438" y="connsiteY48438"/>
              </a:cxn>
              <a:cxn ang="0">
                <a:pos x="connsiteX48439" y="connsiteY48439"/>
              </a:cxn>
              <a:cxn ang="0">
                <a:pos x="connsiteX48440" y="connsiteY48440"/>
              </a:cxn>
              <a:cxn ang="0">
                <a:pos x="connsiteX48441" y="connsiteY48441"/>
              </a:cxn>
              <a:cxn ang="0">
                <a:pos x="connsiteX48442" y="connsiteY48442"/>
              </a:cxn>
              <a:cxn ang="0">
                <a:pos x="connsiteX48443" y="connsiteY48443"/>
              </a:cxn>
              <a:cxn ang="0">
                <a:pos x="connsiteX48444" y="connsiteY48444"/>
              </a:cxn>
              <a:cxn ang="0">
                <a:pos x="connsiteX48445" y="connsiteY48445"/>
              </a:cxn>
              <a:cxn ang="0">
                <a:pos x="connsiteX48446" y="connsiteY48446"/>
              </a:cxn>
              <a:cxn ang="0">
                <a:pos x="connsiteX48447" y="connsiteY48447"/>
              </a:cxn>
              <a:cxn ang="0">
                <a:pos x="connsiteX48448" y="connsiteY48448"/>
              </a:cxn>
              <a:cxn ang="0">
                <a:pos x="connsiteX48449" y="connsiteY48449"/>
              </a:cxn>
              <a:cxn ang="0">
                <a:pos x="connsiteX48450" y="connsiteY48450"/>
              </a:cxn>
              <a:cxn ang="0">
                <a:pos x="connsiteX48451" y="connsiteY48451"/>
              </a:cxn>
              <a:cxn ang="0">
                <a:pos x="connsiteX48452" y="connsiteY48452"/>
              </a:cxn>
              <a:cxn ang="0">
                <a:pos x="connsiteX48453" y="connsiteY48453"/>
              </a:cxn>
              <a:cxn ang="0">
                <a:pos x="connsiteX48454" y="connsiteY48454"/>
              </a:cxn>
              <a:cxn ang="0">
                <a:pos x="connsiteX48455" y="connsiteY48455"/>
              </a:cxn>
              <a:cxn ang="0">
                <a:pos x="connsiteX48456" y="connsiteY48456"/>
              </a:cxn>
              <a:cxn ang="0">
                <a:pos x="connsiteX48457" y="connsiteY48457"/>
              </a:cxn>
              <a:cxn ang="0">
                <a:pos x="connsiteX48458" y="connsiteY48458"/>
              </a:cxn>
              <a:cxn ang="0">
                <a:pos x="connsiteX48459" y="connsiteY48459"/>
              </a:cxn>
              <a:cxn ang="0">
                <a:pos x="connsiteX48460" y="connsiteY48460"/>
              </a:cxn>
              <a:cxn ang="0">
                <a:pos x="connsiteX48461" y="connsiteY48461"/>
              </a:cxn>
              <a:cxn ang="0">
                <a:pos x="connsiteX48462" y="connsiteY48462"/>
              </a:cxn>
              <a:cxn ang="0">
                <a:pos x="connsiteX48463" y="connsiteY48463"/>
              </a:cxn>
              <a:cxn ang="0">
                <a:pos x="connsiteX48464" y="connsiteY48464"/>
              </a:cxn>
              <a:cxn ang="0">
                <a:pos x="connsiteX48465" y="connsiteY48465"/>
              </a:cxn>
              <a:cxn ang="0">
                <a:pos x="connsiteX48466" y="connsiteY48466"/>
              </a:cxn>
              <a:cxn ang="0">
                <a:pos x="connsiteX48467" y="connsiteY48467"/>
              </a:cxn>
              <a:cxn ang="0">
                <a:pos x="connsiteX48468" y="connsiteY48468"/>
              </a:cxn>
              <a:cxn ang="0">
                <a:pos x="connsiteX48469" y="connsiteY48469"/>
              </a:cxn>
              <a:cxn ang="0">
                <a:pos x="connsiteX48470" y="connsiteY48470"/>
              </a:cxn>
              <a:cxn ang="0">
                <a:pos x="connsiteX48471" y="connsiteY48471"/>
              </a:cxn>
              <a:cxn ang="0">
                <a:pos x="connsiteX48472" y="connsiteY48472"/>
              </a:cxn>
              <a:cxn ang="0">
                <a:pos x="connsiteX48473" y="connsiteY48473"/>
              </a:cxn>
              <a:cxn ang="0">
                <a:pos x="connsiteX48474" y="connsiteY48474"/>
              </a:cxn>
              <a:cxn ang="0">
                <a:pos x="connsiteX48475" y="connsiteY48475"/>
              </a:cxn>
              <a:cxn ang="0">
                <a:pos x="connsiteX48476" y="connsiteY48476"/>
              </a:cxn>
              <a:cxn ang="0">
                <a:pos x="connsiteX48477" y="connsiteY48477"/>
              </a:cxn>
              <a:cxn ang="0">
                <a:pos x="connsiteX48478" y="connsiteY48478"/>
              </a:cxn>
              <a:cxn ang="0">
                <a:pos x="connsiteX48479" y="connsiteY48479"/>
              </a:cxn>
              <a:cxn ang="0">
                <a:pos x="connsiteX48480" y="connsiteY48480"/>
              </a:cxn>
              <a:cxn ang="0">
                <a:pos x="connsiteX48481" y="connsiteY48481"/>
              </a:cxn>
              <a:cxn ang="0">
                <a:pos x="connsiteX48482" y="connsiteY48482"/>
              </a:cxn>
              <a:cxn ang="0">
                <a:pos x="connsiteX48483" y="connsiteY48483"/>
              </a:cxn>
              <a:cxn ang="0">
                <a:pos x="connsiteX48484" y="connsiteY48484"/>
              </a:cxn>
              <a:cxn ang="0">
                <a:pos x="connsiteX48485" y="connsiteY48485"/>
              </a:cxn>
              <a:cxn ang="0">
                <a:pos x="connsiteX48486" y="connsiteY48486"/>
              </a:cxn>
              <a:cxn ang="0">
                <a:pos x="connsiteX48487" y="connsiteY48487"/>
              </a:cxn>
              <a:cxn ang="0">
                <a:pos x="connsiteX48488" y="connsiteY48488"/>
              </a:cxn>
              <a:cxn ang="0">
                <a:pos x="connsiteX48489" y="connsiteY48489"/>
              </a:cxn>
              <a:cxn ang="0">
                <a:pos x="connsiteX48490" y="connsiteY48490"/>
              </a:cxn>
              <a:cxn ang="0">
                <a:pos x="connsiteX48491" y="connsiteY48491"/>
              </a:cxn>
              <a:cxn ang="0">
                <a:pos x="connsiteX48492" y="connsiteY48492"/>
              </a:cxn>
              <a:cxn ang="0">
                <a:pos x="connsiteX48493" y="connsiteY48493"/>
              </a:cxn>
              <a:cxn ang="0">
                <a:pos x="connsiteX48494" y="connsiteY48494"/>
              </a:cxn>
              <a:cxn ang="0">
                <a:pos x="connsiteX48495" y="connsiteY48495"/>
              </a:cxn>
              <a:cxn ang="0">
                <a:pos x="connsiteX48496" y="connsiteY48496"/>
              </a:cxn>
              <a:cxn ang="0">
                <a:pos x="connsiteX48497" y="connsiteY48497"/>
              </a:cxn>
              <a:cxn ang="0">
                <a:pos x="connsiteX48498" y="connsiteY48498"/>
              </a:cxn>
              <a:cxn ang="0">
                <a:pos x="connsiteX48499" y="connsiteY48499"/>
              </a:cxn>
              <a:cxn ang="0">
                <a:pos x="connsiteX48500" y="connsiteY48500"/>
              </a:cxn>
              <a:cxn ang="0">
                <a:pos x="connsiteX48501" y="connsiteY48501"/>
              </a:cxn>
              <a:cxn ang="0">
                <a:pos x="connsiteX48502" y="connsiteY48502"/>
              </a:cxn>
              <a:cxn ang="0">
                <a:pos x="connsiteX48503" y="connsiteY48503"/>
              </a:cxn>
              <a:cxn ang="0">
                <a:pos x="connsiteX48504" y="connsiteY48504"/>
              </a:cxn>
              <a:cxn ang="0">
                <a:pos x="connsiteX48505" y="connsiteY48505"/>
              </a:cxn>
              <a:cxn ang="0">
                <a:pos x="connsiteX48506" y="connsiteY48506"/>
              </a:cxn>
              <a:cxn ang="0">
                <a:pos x="connsiteX48507" y="connsiteY48507"/>
              </a:cxn>
              <a:cxn ang="0">
                <a:pos x="connsiteX48508" y="connsiteY48508"/>
              </a:cxn>
              <a:cxn ang="0">
                <a:pos x="connsiteX48509" y="connsiteY48509"/>
              </a:cxn>
              <a:cxn ang="0">
                <a:pos x="connsiteX48510" y="connsiteY48510"/>
              </a:cxn>
              <a:cxn ang="0">
                <a:pos x="connsiteX48511" y="connsiteY48511"/>
              </a:cxn>
              <a:cxn ang="0">
                <a:pos x="connsiteX48512" y="connsiteY48512"/>
              </a:cxn>
              <a:cxn ang="0">
                <a:pos x="connsiteX48513" y="connsiteY48513"/>
              </a:cxn>
              <a:cxn ang="0">
                <a:pos x="connsiteX48514" y="connsiteY48514"/>
              </a:cxn>
              <a:cxn ang="0">
                <a:pos x="connsiteX48515" y="connsiteY48515"/>
              </a:cxn>
              <a:cxn ang="0">
                <a:pos x="connsiteX48516" y="connsiteY48516"/>
              </a:cxn>
              <a:cxn ang="0">
                <a:pos x="connsiteX48517" y="connsiteY48517"/>
              </a:cxn>
              <a:cxn ang="0">
                <a:pos x="connsiteX48518" y="connsiteY48518"/>
              </a:cxn>
              <a:cxn ang="0">
                <a:pos x="connsiteX48519" y="connsiteY48519"/>
              </a:cxn>
              <a:cxn ang="0">
                <a:pos x="connsiteX48520" y="connsiteY48520"/>
              </a:cxn>
              <a:cxn ang="0">
                <a:pos x="connsiteX48521" y="connsiteY48521"/>
              </a:cxn>
              <a:cxn ang="0">
                <a:pos x="connsiteX48522" y="connsiteY48522"/>
              </a:cxn>
              <a:cxn ang="0">
                <a:pos x="connsiteX48523" y="connsiteY48523"/>
              </a:cxn>
              <a:cxn ang="0">
                <a:pos x="connsiteX48524" y="connsiteY48524"/>
              </a:cxn>
              <a:cxn ang="0">
                <a:pos x="connsiteX48525" y="connsiteY48525"/>
              </a:cxn>
              <a:cxn ang="0">
                <a:pos x="connsiteX48526" y="connsiteY48526"/>
              </a:cxn>
              <a:cxn ang="0">
                <a:pos x="connsiteX48527" y="connsiteY48527"/>
              </a:cxn>
              <a:cxn ang="0">
                <a:pos x="connsiteX48528" y="connsiteY48528"/>
              </a:cxn>
              <a:cxn ang="0">
                <a:pos x="connsiteX48529" y="connsiteY48529"/>
              </a:cxn>
              <a:cxn ang="0">
                <a:pos x="connsiteX48530" y="connsiteY48530"/>
              </a:cxn>
              <a:cxn ang="0">
                <a:pos x="connsiteX48531" y="connsiteY48531"/>
              </a:cxn>
              <a:cxn ang="0">
                <a:pos x="connsiteX48532" y="connsiteY48532"/>
              </a:cxn>
              <a:cxn ang="0">
                <a:pos x="connsiteX48533" y="connsiteY48533"/>
              </a:cxn>
              <a:cxn ang="0">
                <a:pos x="connsiteX48534" y="connsiteY48534"/>
              </a:cxn>
              <a:cxn ang="0">
                <a:pos x="connsiteX48535" y="connsiteY48535"/>
              </a:cxn>
              <a:cxn ang="0">
                <a:pos x="connsiteX48536" y="connsiteY48536"/>
              </a:cxn>
              <a:cxn ang="0">
                <a:pos x="connsiteX48537" y="connsiteY48537"/>
              </a:cxn>
              <a:cxn ang="0">
                <a:pos x="connsiteX48538" y="connsiteY48538"/>
              </a:cxn>
              <a:cxn ang="0">
                <a:pos x="connsiteX48539" y="connsiteY48539"/>
              </a:cxn>
              <a:cxn ang="0">
                <a:pos x="connsiteX48540" y="connsiteY48540"/>
              </a:cxn>
              <a:cxn ang="0">
                <a:pos x="connsiteX48541" y="connsiteY48541"/>
              </a:cxn>
              <a:cxn ang="0">
                <a:pos x="connsiteX48542" y="connsiteY48542"/>
              </a:cxn>
              <a:cxn ang="0">
                <a:pos x="connsiteX48543" y="connsiteY48543"/>
              </a:cxn>
              <a:cxn ang="0">
                <a:pos x="connsiteX48544" y="connsiteY48544"/>
              </a:cxn>
              <a:cxn ang="0">
                <a:pos x="connsiteX48545" y="connsiteY48545"/>
              </a:cxn>
              <a:cxn ang="0">
                <a:pos x="connsiteX48546" y="connsiteY48546"/>
              </a:cxn>
              <a:cxn ang="0">
                <a:pos x="connsiteX48547" y="connsiteY48547"/>
              </a:cxn>
              <a:cxn ang="0">
                <a:pos x="connsiteX48548" y="connsiteY48548"/>
              </a:cxn>
              <a:cxn ang="0">
                <a:pos x="connsiteX48549" y="connsiteY48549"/>
              </a:cxn>
              <a:cxn ang="0">
                <a:pos x="connsiteX48550" y="connsiteY48550"/>
              </a:cxn>
              <a:cxn ang="0">
                <a:pos x="connsiteX48551" y="connsiteY48551"/>
              </a:cxn>
              <a:cxn ang="0">
                <a:pos x="connsiteX48552" y="connsiteY48552"/>
              </a:cxn>
              <a:cxn ang="0">
                <a:pos x="connsiteX48553" y="connsiteY48553"/>
              </a:cxn>
              <a:cxn ang="0">
                <a:pos x="connsiteX48554" y="connsiteY48554"/>
              </a:cxn>
              <a:cxn ang="0">
                <a:pos x="connsiteX48555" y="connsiteY48555"/>
              </a:cxn>
              <a:cxn ang="0">
                <a:pos x="connsiteX48556" y="connsiteY48556"/>
              </a:cxn>
              <a:cxn ang="0">
                <a:pos x="connsiteX48557" y="connsiteY48557"/>
              </a:cxn>
              <a:cxn ang="0">
                <a:pos x="connsiteX48558" y="connsiteY48558"/>
              </a:cxn>
              <a:cxn ang="0">
                <a:pos x="connsiteX48559" y="connsiteY48559"/>
              </a:cxn>
              <a:cxn ang="0">
                <a:pos x="connsiteX48560" y="connsiteY48560"/>
              </a:cxn>
              <a:cxn ang="0">
                <a:pos x="connsiteX48561" y="connsiteY48561"/>
              </a:cxn>
              <a:cxn ang="0">
                <a:pos x="connsiteX48562" y="connsiteY48562"/>
              </a:cxn>
              <a:cxn ang="0">
                <a:pos x="connsiteX48563" y="connsiteY48563"/>
              </a:cxn>
              <a:cxn ang="0">
                <a:pos x="connsiteX48564" y="connsiteY48564"/>
              </a:cxn>
              <a:cxn ang="0">
                <a:pos x="connsiteX48565" y="connsiteY48565"/>
              </a:cxn>
              <a:cxn ang="0">
                <a:pos x="connsiteX48566" y="connsiteY48566"/>
              </a:cxn>
              <a:cxn ang="0">
                <a:pos x="connsiteX48567" y="connsiteY48567"/>
              </a:cxn>
              <a:cxn ang="0">
                <a:pos x="connsiteX48568" y="connsiteY48568"/>
              </a:cxn>
              <a:cxn ang="0">
                <a:pos x="connsiteX48569" y="connsiteY48569"/>
              </a:cxn>
              <a:cxn ang="0">
                <a:pos x="connsiteX48570" y="connsiteY48570"/>
              </a:cxn>
              <a:cxn ang="0">
                <a:pos x="connsiteX48571" y="connsiteY48571"/>
              </a:cxn>
              <a:cxn ang="0">
                <a:pos x="connsiteX48572" y="connsiteY48572"/>
              </a:cxn>
              <a:cxn ang="0">
                <a:pos x="connsiteX48573" y="connsiteY48573"/>
              </a:cxn>
              <a:cxn ang="0">
                <a:pos x="connsiteX48574" y="connsiteY48574"/>
              </a:cxn>
              <a:cxn ang="0">
                <a:pos x="connsiteX48575" y="connsiteY48575"/>
              </a:cxn>
              <a:cxn ang="0">
                <a:pos x="connsiteX48576" y="connsiteY48576"/>
              </a:cxn>
              <a:cxn ang="0">
                <a:pos x="connsiteX48577" y="connsiteY48577"/>
              </a:cxn>
              <a:cxn ang="0">
                <a:pos x="connsiteX48578" y="connsiteY48578"/>
              </a:cxn>
              <a:cxn ang="0">
                <a:pos x="connsiteX48579" y="connsiteY48579"/>
              </a:cxn>
              <a:cxn ang="0">
                <a:pos x="connsiteX48580" y="connsiteY48580"/>
              </a:cxn>
              <a:cxn ang="0">
                <a:pos x="connsiteX48581" y="connsiteY48581"/>
              </a:cxn>
              <a:cxn ang="0">
                <a:pos x="connsiteX48582" y="connsiteY48582"/>
              </a:cxn>
              <a:cxn ang="0">
                <a:pos x="connsiteX48583" y="connsiteY48583"/>
              </a:cxn>
              <a:cxn ang="0">
                <a:pos x="connsiteX48584" y="connsiteY48584"/>
              </a:cxn>
              <a:cxn ang="0">
                <a:pos x="connsiteX48585" y="connsiteY48585"/>
              </a:cxn>
              <a:cxn ang="0">
                <a:pos x="connsiteX48586" y="connsiteY48586"/>
              </a:cxn>
              <a:cxn ang="0">
                <a:pos x="connsiteX48587" y="connsiteY48587"/>
              </a:cxn>
              <a:cxn ang="0">
                <a:pos x="connsiteX48588" y="connsiteY48588"/>
              </a:cxn>
              <a:cxn ang="0">
                <a:pos x="connsiteX48589" y="connsiteY48589"/>
              </a:cxn>
              <a:cxn ang="0">
                <a:pos x="connsiteX48590" y="connsiteY48590"/>
              </a:cxn>
              <a:cxn ang="0">
                <a:pos x="connsiteX48591" y="connsiteY48591"/>
              </a:cxn>
              <a:cxn ang="0">
                <a:pos x="connsiteX48592" y="connsiteY48592"/>
              </a:cxn>
              <a:cxn ang="0">
                <a:pos x="connsiteX48593" y="connsiteY48593"/>
              </a:cxn>
              <a:cxn ang="0">
                <a:pos x="connsiteX48594" y="connsiteY48594"/>
              </a:cxn>
              <a:cxn ang="0">
                <a:pos x="connsiteX48595" y="connsiteY48595"/>
              </a:cxn>
              <a:cxn ang="0">
                <a:pos x="connsiteX48596" y="connsiteY48596"/>
              </a:cxn>
              <a:cxn ang="0">
                <a:pos x="connsiteX48597" y="connsiteY48597"/>
              </a:cxn>
              <a:cxn ang="0">
                <a:pos x="connsiteX48598" y="connsiteY48598"/>
              </a:cxn>
              <a:cxn ang="0">
                <a:pos x="connsiteX48599" y="connsiteY48599"/>
              </a:cxn>
              <a:cxn ang="0">
                <a:pos x="connsiteX48600" y="connsiteY48600"/>
              </a:cxn>
              <a:cxn ang="0">
                <a:pos x="connsiteX48601" y="connsiteY48601"/>
              </a:cxn>
              <a:cxn ang="0">
                <a:pos x="connsiteX48602" y="connsiteY48602"/>
              </a:cxn>
              <a:cxn ang="0">
                <a:pos x="connsiteX48603" y="connsiteY48603"/>
              </a:cxn>
              <a:cxn ang="0">
                <a:pos x="connsiteX48604" y="connsiteY48604"/>
              </a:cxn>
              <a:cxn ang="0">
                <a:pos x="connsiteX48605" y="connsiteY48605"/>
              </a:cxn>
              <a:cxn ang="0">
                <a:pos x="connsiteX48606" y="connsiteY48606"/>
              </a:cxn>
              <a:cxn ang="0">
                <a:pos x="connsiteX48607" y="connsiteY48607"/>
              </a:cxn>
              <a:cxn ang="0">
                <a:pos x="connsiteX48608" y="connsiteY48608"/>
              </a:cxn>
              <a:cxn ang="0">
                <a:pos x="connsiteX48609" y="connsiteY48609"/>
              </a:cxn>
              <a:cxn ang="0">
                <a:pos x="connsiteX48610" y="connsiteY48610"/>
              </a:cxn>
              <a:cxn ang="0">
                <a:pos x="connsiteX48611" y="connsiteY48611"/>
              </a:cxn>
              <a:cxn ang="0">
                <a:pos x="connsiteX48612" y="connsiteY48612"/>
              </a:cxn>
              <a:cxn ang="0">
                <a:pos x="connsiteX48613" y="connsiteY48613"/>
              </a:cxn>
              <a:cxn ang="0">
                <a:pos x="connsiteX48614" y="connsiteY48614"/>
              </a:cxn>
              <a:cxn ang="0">
                <a:pos x="connsiteX48615" y="connsiteY48615"/>
              </a:cxn>
              <a:cxn ang="0">
                <a:pos x="connsiteX48616" y="connsiteY48616"/>
              </a:cxn>
              <a:cxn ang="0">
                <a:pos x="connsiteX48617" y="connsiteY48617"/>
              </a:cxn>
              <a:cxn ang="0">
                <a:pos x="connsiteX48618" y="connsiteY48618"/>
              </a:cxn>
              <a:cxn ang="0">
                <a:pos x="connsiteX48619" y="connsiteY48619"/>
              </a:cxn>
              <a:cxn ang="0">
                <a:pos x="connsiteX48620" y="connsiteY48620"/>
              </a:cxn>
              <a:cxn ang="0">
                <a:pos x="connsiteX48621" y="connsiteY48621"/>
              </a:cxn>
              <a:cxn ang="0">
                <a:pos x="connsiteX48622" y="connsiteY48622"/>
              </a:cxn>
              <a:cxn ang="0">
                <a:pos x="connsiteX48623" y="connsiteY48623"/>
              </a:cxn>
              <a:cxn ang="0">
                <a:pos x="connsiteX48624" y="connsiteY48624"/>
              </a:cxn>
              <a:cxn ang="0">
                <a:pos x="connsiteX48625" y="connsiteY48625"/>
              </a:cxn>
              <a:cxn ang="0">
                <a:pos x="connsiteX48626" y="connsiteY48626"/>
              </a:cxn>
              <a:cxn ang="0">
                <a:pos x="connsiteX48627" y="connsiteY48627"/>
              </a:cxn>
              <a:cxn ang="0">
                <a:pos x="connsiteX48628" y="connsiteY48628"/>
              </a:cxn>
              <a:cxn ang="0">
                <a:pos x="connsiteX48629" y="connsiteY48629"/>
              </a:cxn>
              <a:cxn ang="0">
                <a:pos x="connsiteX48630" y="connsiteY48630"/>
              </a:cxn>
              <a:cxn ang="0">
                <a:pos x="connsiteX48631" y="connsiteY48631"/>
              </a:cxn>
              <a:cxn ang="0">
                <a:pos x="connsiteX48632" y="connsiteY48632"/>
              </a:cxn>
              <a:cxn ang="0">
                <a:pos x="connsiteX48633" y="connsiteY48633"/>
              </a:cxn>
              <a:cxn ang="0">
                <a:pos x="connsiteX48634" y="connsiteY48634"/>
              </a:cxn>
              <a:cxn ang="0">
                <a:pos x="connsiteX48635" y="connsiteY48635"/>
              </a:cxn>
              <a:cxn ang="0">
                <a:pos x="connsiteX48636" y="connsiteY48636"/>
              </a:cxn>
              <a:cxn ang="0">
                <a:pos x="connsiteX48637" y="connsiteY48637"/>
              </a:cxn>
              <a:cxn ang="0">
                <a:pos x="connsiteX48638" y="connsiteY48638"/>
              </a:cxn>
              <a:cxn ang="0">
                <a:pos x="connsiteX48639" y="connsiteY48639"/>
              </a:cxn>
              <a:cxn ang="0">
                <a:pos x="connsiteX48640" y="connsiteY48640"/>
              </a:cxn>
              <a:cxn ang="0">
                <a:pos x="connsiteX48641" y="connsiteY48641"/>
              </a:cxn>
              <a:cxn ang="0">
                <a:pos x="connsiteX48642" y="connsiteY48642"/>
              </a:cxn>
              <a:cxn ang="0">
                <a:pos x="connsiteX48643" y="connsiteY48643"/>
              </a:cxn>
              <a:cxn ang="0">
                <a:pos x="connsiteX48644" y="connsiteY48644"/>
              </a:cxn>
              <a:cxn ang="0">
                <a:pos x="connsiteX48645" y="connsiteY48645"/>
              </a:cxn>
              <a:cxn ang="0">
                <a:pos x="connsiteX48646" y="connsiteY48646"/>
              </a:cxn>
              <a:cxn ang="0">
                <a:pos x="connsiteX48647" y="connsiteY48647"/>
              </a:cxn>
              <a:cxn ang="0">
                <a:pos x="connsiteX48648" y="connsiteY48648"/>
              </a:cxn>
              <a:cxn ang="0">
                <a:pos x="connsiteX48649" y="connsiteY48649"/>
              </a:cxn>
              <a:cxn ang="0">
                <a:pos x="connsiteX48650" y="connsiteY48650"/>
              </a:cxn>
              <a:cxn ang="0">
                <a:pos x="connsiteX48651" y="connsiteY48651"/>
              </a:cxn>
              <a:cxn ang="0">
                <a:pos x="connsiteX48652" y="connsiteY48652"/>
              </a:cxn>
              <a:cxn ang="0">
                <a:pos x="connsiteX48653" y="connsiteY48653"/>
              </a:cxn>
              <a:cxn ang="0">
                <a:pos x="connsiteX48654" y="connsiteY48654"/>
              </a:cxn>
              <a:cxn ang="0">
                <a:pos x="connsiteX48655" y="connsiteY48655"/>
              </a:cxn>
              <a:cxn ang="0">
                <a:pos x="connsiteX48656" y="connsiteY48656"/>
              </a:cxn>
              <a:cxn ang="0">
                <a:pos x="connsiteX48657" y="connsiteY48657"/>
              </a:cxn>
              <a:cxn ang="0">
                <a:pos x="connsiteX48658" y="connsiteY48658"/>
              </a:cxn>
              <a:cxn ang="0">
                <a:pos x="connsiteX48659" y="connsiteY48659"/>
              </a:cxn>
              <a:cxn ang="0">
                <a:pos x="connsiteX48660" y="connsiteY48660"/>
              </a:cxn>
              <a:cxn ang="0">
                <a:pos x="connsiteX48661" y="connsiteY48661"/>
              </a:cxn>
              <a:cxn ang="0">
                <a:pos x="connsiteX48662" y="connsiteY48662"/>
              </a:cxn>
              <a:cxn ang="0">
                <a:pos x="connsiteX48663" y="connsiteY48663"/>
              </a:cxn>
              <a:cxn ang="0">
                <a:pos x="connsiteX48664" y="connsiteY48664"/>
              </a:cxn>
              <a:cxn ang="0">
                <a:pos x="connsiteX48665" y="connsiteY48665"/>
              </a:cxn>
              <a:cxn ang="0">
                <a:pos x="connsiteX48666" y="connsiteY48666"/>
              </a:cxn>
              <a:cxn ang="0">
                <a:pos x="connsiteX48667" y="connsiteY48667"/>
              </a:cxn>
              <a:cxn ang="0">
                <a:pos x="connsiteX48668" y="connsiteY48668"/>
              </a:cxn>
              <a:cxn ang="0">
                <a:pos x="connsiteX48669" y="connsiteY48669"/>
              </a:cxn>
              <a:cxn ang="0">
                <a:pos x="connsiteX48670" y="connsiteY48670"/>
              </a:cxn>
              <a:cxn ang="0">
                <a:pos x="connsiteX48671" y="connsiteY48671"/>
              </a:cxn>
              <a:cxn ang="0">
                <a:pos x="connsiteX48672" y="connsiteY48672"/>
              </a:cxn>
              <a:cxn ang="0">
                <a:pos x="connsiteX48673" y="connsiteY48673"/>
              </a:cxn>
              <a:cxn ang="0">
                <a:pos x="connsiteX48674" y="connsiteY48674"/>
              </a:cxn>
              <a:cxn ang="0">
                <a:pos x="connsiteX48675" y="connsiteY48675"/>
              </a:cxn>
              <a:cxn ang="0">
                <a:pos x="connsiteX48676" y="connsiteY48676"/>
              </a:cxn>
              <a:cxn ang="0">
                <a:pos x="connsiteX48677" y="connsiteY48677"/>
              </a:cxn>
              <a:cxn ang="0">
                <a:pos x="connsiteX48678" y="connsiteY48678"/>
              </a:cxn>
              <a:cxn ang="0">
                <a:pos x="connsiteX48679" y="connsiteY48679"/>
              </a:cxn>
              <a:cxn ang="0">
                <a:pos x="connsiteX48680" y="connsiteY48680"/>
              </a:cxn>
              <a:cxn ang="0">
                <a:pos x="connsiteX48681" y="connsiteY48681"/>
              </a:cxn>
              <a:cxn ang="0">
                <a:pos x="connsiteX48682" y="connsiteY48682"/>
              </a:cxn>
              <a:cxn ang="0">
                <a:pos x="connsiteX48683" y="connsiteY48683"/>
              </a:cxn>
              <a:cxn ang="0">
                <a:pos x="connsiteX48684" y="connsiteY48684"/>
              </a:cxn>
              <a:cxn ang="0">
                <a:pos x="connsiteX48685" y="connsiteY48685"/>
              </a:cxn>
              <a:cxn ang="0">
                <a:pos x="connsiteX48686" y="connsiteY48686"/>
              </a:cxn>
              <a:cxn ang="0">
                <a:pos x="connsiteX48687" y="connsiteY48687"/>
              </a:cxn>
              <a:cxn ang="0">
                <a:pos x="connsiteX48688" y="connsiteY48688"/>
              </a:cxn>
              <a:cxn ang="0">
                <a:pos x="connsiteX48689" y="connsiteY48689"/>
              </a:cxn>
              <a:cxn ang="0">
                <a:pos x="connsiteX48690" y="connsiteY48690"/>
              </a:cxn>
              <a:cxn ang="0">
                <a:pos x="connsiteX48691" y="connsiteY48691"/>
              </a:cxn>
              <a:cxn ang="0">
                <a:pos x="connsiteX48692" y="connsiteY48692"/>
              </a:cxn>
              <a:cxn ang="0">
                <a:pos x="connsiteX48693" y="connsiteY48693"/>
              </a:cxn>
              <a:cxn ang="0">
                <a:pos x="connsiteX48694" y="connsiteY48694"/>
              </a:cxn>
              <a:cxn ang="0">
                <a:pos x="connsiteX48695" y="connsiteY48695"/>
              </a:cxn>
              <a:cxn ang="0">
                <a:pos x="connsiteX48696" y="connsiteY48696"/>
              </a:cxn>
              <a:cxn ang="0">
                <a:pos x="connsiteX48697" y="connsiteY48697"/>
              </a:cxn>
              <a:cxn ang="0">
                <a:pos x="connsiteX48698" y="connsiteY48698"/>
              </a:cxn>
              <a:cxn ang="0">
                <a:pos x="connsiteX48699" y="connsiteY48699"/>
              </a:cxn>
              <a:cxn ang="0">
                <a:pos x="connsiteX48700" y="connsiteY48700"/>
              </a:cxn>
              <a:cxn ang="0">
                <a:pos x="connsiteX48701" y="connsiteY48701"/>
              </a:cxn>
              <a:cxn ang="0">
                <a:pos x="connsiteX48702" y="connsiteY48702"/>
              </a:cxn>
              <a:cxn ang="0">
                <a:pos x="connsiteX48703" y="connsiteY48703"/>
              </a:cxn>
              <a:cxn ang="0">
                <a:pos x="connsiteX48704" y="connsiteY48704"/>
              </a:cxn>
              <a:cxn ang="0">
                <a:pos x="connsiteX48705" y="connsiteY48705"/>
              </a:cxn>
              <a:cxn ang="0">
                <a:pos x="connsiteX48706" y="connsiteY48706"/>
              </a:cxn>
              <a:cxn ang="0">
                <a:pos x="connsiteX48707" y="connsiteY48707"/>
              </a:cxn>
              <a:cxn ang="0">
                <a:pos x="connsiteX48708" y="connsiteY48708"/>
              </a:cxn>
              <a:cxn ang="0">
                <a:pos x="connsiteX48709" y="connsiteY48709"/>
              </a:cxn>
              <a:cxn ang="0">
                <a:pos x="connsiteX48710" y="connsiteY48710"/>
              </a:cxn>
              <a:cxn ang="0">
                <a:pos x="connsiteX48711" y="connsiteY48711"/>
              </a:cxn>
              <a:cxn ang="0">
                <a:pos x="connsiteX48712" y="connsiteY48712"/>
              </a:cxn>
              <a:cxn ang="0">
                <a:pos x="connsiteX48713" y="connsiteY48713"/>
              </a:cxn>
              <a:cxn ang="0">
                <a:pos x="connsiteX48714" y="connsiteY48714"/>
              </a:cxn>
              <a:cxn ang="0">
                <a:pos x="connsiteX48715" y="connsiteY48715"/>
              </a:cxn>
              <a:cxn ang="0">
                <a:pos x="connsiteX48716" y="connsiteY48716"/>
              </a:cxn>
              <a:cxn ang="0">
                <a:pos x="connsiteX48717" y="connsiteY48717"/>
              </a:cxn>
              <a:cxn ang="0">
                <a:pos x="connsiteX48718" y="connsiteY48718"/>
              </a:cxn>
              <a:cxn ang="0">
                <a:pos x="connsiteX48719" y="connsiteY48719"/>
              </a:cxn>
              <a:cxn ang="0">
                <a:pos x="connsiteX48720" y="connsiteY48720"/>
              </a:cxn>
              <a:cxn ang="0">
                <a:pos x="connsiteX48721" y="connsiteY48721"/>
              </a:cxn>
              <a:cxn ang="0">
                <a:pos x="connsiteX48722" y="connsiteY48722"/>
              </a:cxn>
              <a:cxn ang="0">
                <a:pos x="connsiteX48723" y="connsiteY48723"/>
              </a:cxn>
              <a:cxn ang="0">
                <a:pos x="connsiteX48724" y="connsiteY48724"/>
              </a:cxn>
              <a:cxn ang="0">
                <a:pos x="connsiteX48725" y="connsiteY48725"/>
              </a:cxn>
              <a:cxn ang="0">
                <a:pos x="connsiteX48726" y="connsiteY48726"/>
              </a:cxn>
              <a:cxn ang="0">
                <a:pos x="connsiteX48727" y="connsiteY48727"/>
              </a:cxn>
              <a:cxn ang="0">
                <a:pos x="connsiteX48728" y="connsiteY48728"/>
              </a:cxn>
              <a:cxn ang="0">
                <a:pos x="connsiteX48729" y="connsiteY48729"/>
              </a:cxn>
              <a:cxn ang="0">
                <a:pos x="connsiteX48730" y="connsiteY48730"/>
              </a:cxn>
              <a:cxn ang="0">
                <a:pos x="connsiteX48731" y="connsiteY48731"/>
              </a:cxn>
              <a:cxn ang="0">
                <a:pos x="connsiteX48732" y="connsiteY48732"/>
              </a:cxn>
              <a:cxn ang="0">
                <a:pos x="connsiteX48733" y="connsiteY48733"/>
              </a:cxn>
              <a:cxn ang="0">
                <a:pos x="connsiteX48734" y="connsiteY48734"/>
              </a:cxn>
              <a:cxn ang="0">
                <a:pos x="connsiteX48735" y="connsiteY48735"/>
              </a:cxn>
              <a:cxn ang="0">
                <a:pos x="connsiteX48736" y="connsiteY48736"/>
              </a:cxn>
              <a:cxn ang="0">
                <a:pos x="connsiteX48737" y="connsiteY48737"/>
              </a:cxn>
              <a:cxn ang="0">
                <a:pos x="connsiteX48738" y="connsiteY48738"/>
              </a:cxn>
              <a:cxn ang="0">
                <a:pos x="connsiteX48739" y="connsiteY48739"/>
              </a:cxn>
              <a:cxn ang="0">
                <a:pos x="connsiteX48740" y="connsiteY48740"/>
              </a:cxn>
              <a:cxn ang="0">
                <a:pos x="connsiteX48741" y="connsiteY48741"/>
              </a:cxn>
              <a:cxn ang="0">
                <a:pos x="connsiteX48742" y="connsiteY48742"/>
              </a:cxn>
              <a:cxn ang="0">
                <a:pos x="connsiteX48743" y="connsiteY48743"/>
              </a:cxn>
              <a:cxn ang="0">
                <a:pos x="connsiteX48744" y="connsiteY48744"/>
              </a:cxn>
              <a:cxn ang="0">
                <a:pos x="connsiteX48745" y="connsiteY48745"/>
              </a:cxn>
              <a:cxn ang="0">
                <a:pos x="connsiteX48746" y="connsiteY48746"/>
              </a:cxn>
              <a:cxn ang="0">
                <a:pos x="connsiteX48747" y="connsiteY48747"/>
              </a:cxn>
              <a:cxn ang="0">
                <a:pos x="connsiteX48748" y="connsiteY48748"/>
              </a:cxn>
              <a:cxn ang="0">
                <a:pos x="connsiteX48749" y="connsiteY48749"/>
              </a:cxn>
              <a:cxn ang="0">
                <a:pos x="connsiteX48750" y="connsiteY48750"/>
              </a:cxn>
              <a:cxn ang="0">
                <a:pos x="connsiteX48751" y="connsiteY48751"/>
              </a:cxn>
              <a:cxn ang="0">
                <a:pos x="connsiteX48752" y="connsiteY48752"/>
              </a:cxn>
              <a:cxn ang="0">
                <a:pos x="connsiteX48753" y="connsiteY48753"/>
              </a:cxn>
              <a:cxn ang="0">
                <a:pos x="connsiteX48754" y="connsiteY48754"/>
              </a:cxn>
              <a:cxn ang="0">
                <a:pos x="connsiteX48755" y="connsiteY48755"/>
              </a:cxn>
              <a:cxn ang="0">
                <a:pos x="connsiteX48756" y="connsiteY48756"/>
              </a:cxn>
              <a:cxn ang="0">
                <a:pos x="connsiteX48757" y="connsiteY48757"/>
              </a:cxn>
              <a:cxn ang="0">
                <a:pos x="connsiteX48758" y="connsiteY48758"/>
              </a:cxn>
              <a:cxn ang="0">
                <a:pos x="connsiteX48759" y="connsiteY48759"/>
              </a:cxn>
              <a:cxn ang="0">
                <a:pos x="connsiteX48760" y="connsiteY48760"/>
              </a:cxn>
              <a:cxn ang="0">
                <a:pos x="connsiteX48761" y="connsiteY48761"/>
              </a:cxn>
              <a:cxn ang="0">
                <a:pos x="connsiteX48762" y="connsiteY48762"/>
              </a:cxn>
              <a:cxn ang="0">
                <a:pos x="connsiteX48763" y="connsiteY48763"/>
              </a:cxn>
              <a:cxn ang="0">
                <a:pos x="connsiteX48764" y="connsiteY48764"/>
              </a:cxn>
              <a:cxn ang="0">
                <a:pos x="connsiteX48765" y="connsiteY48765"/>
              </a:cxn>
              <a:cxn ang="0">
                <a:pos x="connsiteX48766" y="connsiteY48766"/>
              </a:cxn>
              <a:cxn ang="0">
                <a:pos x="connsiteX48767" y="connsiteY48767"/>
              </a:cxn>
              <a:cxn ang="0">
                <a:pos x="connsiteX48768" y="connsiteY48768"/>
              </a:cxn>
              <a:cxn ang="0">
                <a:pos x="connsiteX48769" y="connsiteY48769"/>
              </a:cxn>
              <a:cxn ang="0">
                <a:pos x="connsiteX48770" y="connsiteY48770"/>
              </a:cxn>
              <a:cxn ang="0">
                <a:pos x="connsiteX48771" y="connsiteY48771"/>
              </a:cxn>
              <a:cxn ang="0">
                <a:pos x="connsiteX48772" y="connsiteY48772"/>
              </a:cxn>
              <a:cxn ang="0">
                <a:pos x="connsiteX48773" y="connsiteY48773"/>
              </a:cxn>
              <a:cxn ang="0">
                <a:pos x="connsiteX48774" y="connsiteY48774"/>
              </a:cxn>
              <a:cxn ang="0">
                <a:pos x="connsiteX48775" y="connsiteY48775"/>
              </a:cxn>
              <a:cxn ang="0">
                <a:pos x="connsiteX48776" y="connsiteY48776"/>
              </a:cxn>
              <a:cxn ang="0">
                <a:pos x="connsiteX48777" y="connsiteY48777"/>
              </a:cxn>
              <a:cxn ang="0">
                <a:pos x="connsiteX48778" y="connsiteY48778"/>
              </a:cxn>
              <a:cxn ang="0">
                <a:pos x="connsiteX48779" y="connsiteY48779"/>
              </a:cxn>
              <a:cxn ang="0">
                <a:pos x="connsiteX48780" y="connsiteY48780"/>
              </a:cxn>
              <a:cxn ang="0">
                <a:pos x="connsiteX48781" y="connsiteY48781"/>
              </a:cxn>
              <a:cxn ang="0">
                <a:pos x="connsiteX48782" y="connsiteY48782"/>
              </a:cxn>
              <a:cxn ang="0">
                <a:pos x="connsiteX48783" y="connsiteY48783"/>
              </a:cxn>
              <a:cxn ang="0">
                <a:pos x="connsiteX48784" y="connsiteY48784"/>
              </a:cxn>
              <a:cxn ang="0">
                <a:pos x="connsiteX48785" y="connsiteY48785"/>
              </a:cxn>
              <a:cxn ang="0">
                <a:pos x="connsiteX48786" y="connsiteY48786"/>
              </a:cxn>
              <a:cxn ang="0">
                <a:pos x="connsiteX48787" y="connsiteY48787"/>
              </a:cxn>
              <a:cxn ang="0">
                <a:pos x="connsiteX48788" y="connsiteY48788"/>
              </a:cxn>
              <a:cxn ang="0">
                <a:pos x="connsiteX48789" y="connsiteY48789"/>
              </a:cxn>
              <a:cxn ang="0">
                <a:pos x="connsiteX48790" y="connsiteY48790"/>
              </a:cxn>
              <a:cxn ang="0">
                <a:pos x="connsiteX48791" y="connsiteY48791"/>
              </a:cxn>
              <a:cxn ang="0">
                <a:pos x="connsiteX48792" y="connsiteY48792"/>
              </a:cxn>
              <a:cxn ang="0">
                <a:pos x="connsiteX48793" y="connsiteY48793"/>
              </a:cxn>
              <a:cxn ang="0">
                <a:pos x="connsiteX48794" y="connsiteY48794"/>
              </a:cxn>
              <a:cxn ang="0">
                <a:pos x="connsiteX48795" y="connsiteY48795"/>
              </a:cxn>
              <a:cxn ang="0">
                <a:pos x="connsiteX48796" y="connsiteY48796"/>
              </a:cxn>
              <a:cxn ang="0">
                <a:pos x="connsiteX48797" y="connsiteY48797"/>
              </a:cxn>
              <a:cxn ang="0">
                <a:pos x="connsiteX48798" y="connsiteY48798"/>
              </a:cxn>
              <a:cxn ang="0">
                <a:pos x="connsiteX48799" y="connsiteY48799"/>
              </a:cxn>
              <a:cxn ang="0">
                <a:pos x="connsiteX48800" y="connsiteY48800"/>
              </a:cxn>
              <a:cxn ang="0">
                <a:pos x="connsiteX48801" y="connsiteY48801"/>
              </a:cxn>
              <a:cxn ang="0">
                <a:pos x="connsiteX48802" y="connsiteY48802"/>
              </a:cxn>
              <a:cxn ang="0">
                <a:pos x="connsiteX48803" y="connsiteY48803"/>
              </a:cxn>
              <a:cxn ang="0">
                <a:pos x="connsiteX48804" y="connsiteY48804"/>
              </a:cxn>
              <a:cxn ang="0">
                <a:pos x="connsiteX48805" y="connsiteY48805"/>
              </a:cxn>
              <a:cxn ang="0">
                <a:pos x="connsiteX48806" y="connsiteY48806"/>
              </a:cxn>
              <a:cxn ang="0">
                <a:pos x="connsiteX48807" y="connsiteY48807"/>
              </a:cxn>
              <a:cxn ang="0">
                <a:pos x="connsiteX48808" y="connsiteY48808"/>
              </a:cxn>
              <a:cxn ang="0">
                <a:pos x="connsiteX48809" y="connsiteY48809"/>
              </a:cxn>
              <a:cxn ang="0">
                <a:pos x="connsiteX48810" y="connsiteY48810"/>
              </a:cxn>
              <a:cxn ang="0">
                <a:pos x="connsiteX48811" y="connsiteY48811"/>
              </a:cxn>
              <a:cxn ang="0">
                <a:pos x="connsiteX48812" y="connsiteY48812"/>
              </a:cxn>
              <a:cxn ang="0">
                <a:pos x="connsiteX48813" y="connsiteY48813"/>
              </a:cxn>
              <a:cxn ang="0">
                <a:pos x="connsiteX48814" y="connsiteY48814"/>
              </a:cxn>
              <a:cxn ang="0">
                <a:pos x="connsiteX48815" y="connsiteY48815"/>
              </a:cxn>
              <a:cxn ang="0">
                <a:pos x="connsiteX48816" y="connsiteY48816"/>
              </a:cxn>
              <a:cxn ang="0">
                <a:pos x="connsiteX48817" y="connsiteY48817"/>
              </a:cxn>
              <a:cxn ang="0">
                <a:pos x="connsiteX48818" y="connsiteY48818"/>
              </a:cxn>
              <a:cxn ang="0">
                <a:pos x="connsiteX48819" y="connsiteY48819"/>
              </a:cxn>
              <a:cxn ang="0">
                <a:pos x="connsiteX48820" y="connsiteY48820"/>
              </a:cxn>
              <a:cxn ang="0">
                <a:pos x="connsiteX48821" y="connsiteY48821"/>
              </a:cxn>
              <a:cxn ang="0">
                <a:pos x="connsiteX48822" y="connsiteY48822"/>
              </a:cxn>
              <a:cxn ang="0">
                <a:pos x="connsiteX48823" y="connsiteY48823"/>
              </a:cxn>
              <a:cxn ang="0">
                <a:pos x="connsiteX48824" y="connsiteY48824"/>
              </a:cxn>
              <a:cxn ang="0">
                <a:pos x="connsiteX48825" y="connsiteY48825"/>
              </a:cxn>
              <a:cxn ang="0">
                <a:pos x="connsiteX48826" y="connsiteY48826"/>
              </a:cxn>
              <a:cxn ang="0">
                <a:pos x="connsiteX48827" y="connsiteY48827"/>
              </a:cxn>
              <a:cxn ang="0">
                <a:pos x="connsiteX48828" y="connsiteY48828"/>
              </a:cxn>
              <a:cxn ang="0">
                <a:pos x="connsiteX48829" y="connsiteY48829"/>
              </a:cxn>
              <a:cxn ang="0">
                <a:pos x="connsiteX48830" y="connsiteY48830"/>
              </a:cxn>
              <a:cxn ang="0">
                <a:pos x="connsiteX48831" y="connsiteY48831"/>
              </a:cxn>
              <a:cxn ang="0">
                <a:pos x="connsiteX48832" y="connsiteY48832"/>
              </a:cxn>
              <a:cxn ang="0">
                <a:pos x="connsiteX48833" y="connsiteY48833"/>
              </a:cxn>
              <a:cxn ang="0">
                <a:pos x="connsiteX48834" y="connsiteY48834"/>
              </a:cxn>
              <a:cxn ang="0">
                <a:pos x="connsiteX48835" y="connsiteY48835"/>
              </a:cxn>
              <a:cxn ang="0">
                <a:pos x="connsiteX48836" y="connsiteY48836"/>
              </a:cxn>
              <a:cxn ang="0">
                <a:pos x="connsiteX48837" y="connsiteY48837"/>
              </a:cxn>
              <a:cxn ang="0">
                <a:pos x="connsiteX48838" y="connsiteY48838"/>
              </a:cxn>
              <a:cxn ang="0">
                <a:pos x="connsiteX48839" y="connsiteY48839"/>
              </a:cxn>
              <a:cxn ang="0">
                <a:pos x="connsiteX48840" y="connsiteY48840"/>
              </a:cxn>
              <a:cxn ang="0">
                <a:pos x="connsiteX48841" y="connsiteY48841"/>
              </a:cxn>
              <a:cxn ang="0">
                <a:pos x="connsiteX48842" y="connsiteY48842"/>
              </a:cxn>
              <a:cxn ang="0">
                <a:pos x="connsiteX48843" y="connsiteY48843"/>
              </a:cxn>
              <a:cxn ang="0">
                <a:pos x="connsiteX48844" y="connsiteY48844"/>
              </a:cxn>
              <a:cxn ang="0">
                <a:pos x="connsiteX48845" y="connsiteY48845"/>
              </a:cxn>
              <a:cxn ang="0">
                <a:pos x="connsiteX48846" y="connsiteY48846"/>
              </a:cxn>
              <a:cxn ang="0">
                <a:pos x="connsiteX48847" y="connsiteY48847"/>
              </a:cxn>
              <a:cxn ang="0">
                <a:pos x="connsiteX48848" y="connsiteY48848"/>
              </a:cxn>
              <a:cxn ang="0">
                <a:pos x="connsiteX48849" y="connsiteY48849"/>
              </a:cxn>
              <a:cxn ang="0">
                <a:pos x="connsiteX48850" y="connsiteY48850"/>
              </a:cxn>
              <a:cxn ang="0">
                <a:pos x="connsiteX48851" y="connsiteY48851"/>
              </a:cxn>
              <a:cxn ang="0">
                <a:pos x="connsiteX48852" y="connsiteY48852"/>
              </a:cxn>
              <a:cxn ang="0">
                <a:pos x="connsiteX48853" y="connsiteY48853"/>
              </a:cxn>
              <a:cxn ang="0">
                <a:pos x="connsiteX48854" y="connsiteY48854"/>
              </a:cxn>
              <a:cxn ang="0">
                <a:pos x="connsiteX48855" y="connsiteY48855"/>
              </a:cxn>
              <a:cxn ang="0">
                <a:pos x="connsiteX48856" y="connsiteY48856"/>
              </a:cxn>
              <a:cxn ang="0">
                <a:pos x="connsiteX48857" y="connsiteY48857"/>
              </a:cxn>
              <a:cxn ang="0">
                <a:pos x="connsiteX48858" y="connsiteY48858"/>
              </a:cxn>
              <a:cxn ang="0">
                <a:pos x="connsiteX48859" y="connsiteY48859"/>
              </a:cxn>
              <a:cxn ang="0">
                <a:pos x="connsiteX48860" y="connsiteY48860"/>
              </a:cxn>
              <a:cxn ang="0">
                <a:pos x="connsiteX48861" y="connsiteY48861"/>
              </a:cxn>
              <a:cxn ang="0">
                <a:pos x="connsiteX48862" y="connsiteY48862"/>
              </a:cxn>
              <a:cxn ang="0">
                <a:pos x="connsiteX48863" y="connsiteY48863"/>
              </a:cxn>
              <a:cxn ang="0">
                <a:pos x="connsiteX48864" y="connsiteY48864"/>
              </a:cxn>
              <a:cxn ang="0">
                <a:pos x="connsiteX48865" y="connsiteY48865"/>
              </a:cxn>
              <a:cxn ang="0">
                <a:pos x="connsiteX48866" y="connsiteY48866"/>
              </a:cxn>
              <a:cxn ang="0">
                <a:pos x="connsiteX48867" y="connsiteY48867"/>
              </a:cxn>
              <a:cxn ang="0">
                <a:pos x="connsiteX48868" y="connsiteY48868"/>
              </a:cxn>
              <a:cxn ang="0">
                <a:pos x="connsiteX48869" y="connsiteY48869"/>
              </a:cxn>
              <a:cxn ang="0">
                <a:pos x="connsiteX48870" y="connsiteY48870"/>
              </a:cxn>
              <a:cxn ang="0">
                <a:pos x="connsiteX48871" y="connsiteY48871"/>
              </a:cxn>
              <a:cxn ang="0">
                <a:pos x="connsiteX48872" y="connsiteY48872"/>
              </a:cxn>
              <a:cxn ang="0">
                <a:pos x="connsiteX48873" y="connsiteY48873"/>
              </a:cxn>
              <a:cxn ang="0">
                <a:pos x="connsiteX48874" y="connsiteY48874"/>
              </a:cxn>
              <a:cxn ang="0">
                <a:pos x="connsiteX48875" y="connsiteY48875"/>
              </a:cxn>
              <a:cxn ang="0">
                <a:pos x="connsiteX48876" y="connsiteY48876"/>
              </a:cxn>
              <a:cxn ang="0">
                <a:pos x="connsiteX48877" y="connsiteY48877"/>
              </a:cxn>
              <a:cxn ang="0">
                <a:pos x="connsiteX48878" y="connsiteY48878"/>
              </a:cxn>
              <a:cxn ang="0">
                <a:pos x="connsiteX48879" y="connsiteY48879"/>
              </a:cxn>
              <a:cxn ang="0">
                <a:pos x="connsiteX48880" y="connsiteY48880"/>
              </a:cxn>
              <a:cxn ang="0">
                <a:pos x="connsiteX48881" y="connsiteY48881"/>
              </a:cxn>
              <a:cxn ang="0">
                <a:pos x="connsiteX48882" y="connsiteY48882"/>
              </a:cxn>
              <a:cxn ang="0">
                <a:pos x="connsiteX48883" y="connsiteY48883"/>
              </a:cxn>
              <a:cxn ang="0">
                <a:pos x="connsiteX48884" y="connsiteY48884"/>
              </a:cxn>
              <a:cxn ang="0">
                <a:pos x="connsiteX48885" y="connsiteY48885"/>
              </a:cxn>
              <a:cxn ang="0">
                <a:pos x="connsiteX48886" y="connsiteY48886"/>
              </a:cxn>
              <a:cxn ang="0">
                <a:pos x="connsiteX48887" y="connsiteY48887"/>
              </a:cxn>
              <a:cxn ang="0">
                <a:pos x="connsiteX48888" y="connsiteY48888"/>
              </a:cxn>
              <a:cxn ang="0">
                <a:pos x="connsiteX48889" y="connsiteY48889"/>
              </a:cxn>
              <a:cxn ang="0">
                <a:pos x="connsiteX48890" y="connsiteY48890"/>
              </a:cxn>
              <a:cxn ang="0">
                <a:pos x="connsiteX48891" y="connsiteY48891"/>
              </a:cxn>
              <a:cxn ang="0">
                <a:pos x="connsiteX48892" y="connsiteY48892"/>
              </a:cxn>
              <a:cxn ang="0">
                <a:pos x="connsiteX48893" y="connsiteY48893"/>
              </a:cxn>
              <a:cxn ang="0">
                <a:pos x="connsiteX48894" y="connsiteY48894"/>
              </a:cxn>
              <a:cxn ang="0">
                <a:pos x="connsiteX48895" y="connsiteY48895"/>
              </a:cxn>
              <a:cxn ang="0">
                <a:pos x="connsiteX48896" y="connsiteY48896"/>
              </a:cxn>
              <a:cxn ang="0">
                <a:pos x="connsiteX48897" y="connsiteY48897"/>
              </a:cxn>
              <a:cxn ang="0">
                <a:pos x="connsiteX48898" y="connsiteY48898"/>
              </a:cxn>
              <a:cxn ang="0">
                <a:pos x="connsiteX48899" y="connsiteY48899"/>
              </a:cxn>
              <a:cxn ang="0">
                <a:pos x="connsiteX48900" y="connsiteY48900"/>
              </a:cxn>
              <a:cxn ang="0">
                <a:pos x="connsiteX48901" y="connsiteY48901"/>
              </a:cxn>
              <a:cxn ang="0">
                <a:pos x="connsiteX48902" y="connsiteY48902"/>
              </a:cxn>
              <a:cxn ang="0">
                <a:pos x="connsiteX48903" y="connsiteY48903"/>
              </a:cxn>
              <a:cxn ang="0">
                <a:pos x="connsiteX48904" y="connsiteY48904"/>
              </a:cxn>
              <a:cxn ang="0">
                <a:pos x="connsiteX48905" y="connsiteY48905"/>
              </a:cxn>
              <a:cxn ang="0">
                <a:pos x="connsiteX48906" y="connsiteY48906"/>
              </a:cxn>
              <a:cxn ang="0">
                <a:pos x="connsiteX48907" y="connsiteY48907"/>
              </a:cxn>
              <a:cxn ang="0">
                <a:pos x="connsiteX48908" y="connsiteY48908"/>
              </a:cxn>
              <a:cxn ang="0">
                <a:pos x="connsiteX48909" y="connsiteY48909"/>
              </a:cxn>
              <a:cxn ang="0">
                <a:pos x="connsiteX48910" y="connsiteY48910"/>
              </a:cxn>
              <a:cxn ang="0">
                <a:pos x="connsiteX48911" y="connsiteY48911"/>
              </a:cxn>
              <a:cxn ang="0">
                <a:pos x="connsiteX48912" y="connsiteY48912"/>
              </a:cxn>
              <a:cxn ang="0">
                <a:pos x="connsiteX48913" y="connsiteY48913"/>
              </a:cxn>
              <a:cxn ang="0">
                <a:pos x="connsiteX48914" y="connsiteY48914"/>
              </a:cxn>
              <a:cxn ang="0">
                <a:pos x="connsiteX48915" y="connsiteY48915"/>
              </a:cxn>
              <a:cxn ang="0">
                <a:pos x="connsiteX48916" y="connsiteY48916"/>
              </a:cxn>
              <a:cxn ang="0">
                <a:pos x="connsiteX48917" y="connsiteY48917"/>
              </a:cxn>
              <a:cxn ang="0">
                <a:pos x="connsiteX48918" y="connsiteY48918"/>
              </a:cxn>
              <a:cxn ang="0">
                <a:pos x="connsiteX48919" y="connsiteY48919"/>
              </a:cxn>
              <a:cxn ang="0">
                <a:pos x="connsiteX48920" y="connsiteY48920"/>
              </a:cxn>
              <a:cxn ang="0">
                <a:pos x="connsiteX48921" y="connsiteY48921"/>
              </a:cxn>
              <a:cxn ang="0">
                <a:pos x="connsiteX48922" y="connsiteY48922"/>
              </a:cxn>
              <a:cxn ang="0">
                <a:pos x="connsiteX48923" y="connsiteY48923"/>
              </a:cxn>
              <a:cxn ang="0">
                <a:pos x="connsiteX48924" y="connsiteY48924"/>
              </a:cxn>
              <a:cxn ang="0">
                <a:pos x="connsiteX48925" y="connsiteY48925"/>
              </a:cxn>
              <a:cxn ang="0">
                <a:pos x="connsiteX48926" y="connsiteY48926"/>
              </a:cxn>
              <a:cxn ang="0">
                <a:pos x="connsiteX48927" y="connsiteY48927"/>
              </a:cxn>
              <a:cxn ang="0">
                <a:pos x="connsiteX48928" y="connsiteY48928"/>
              </a:cxn>
              <a:cxn ang="0">
                <a:pos x="connsiteX48929" y="connsiteY48929"/>
              </a:cxn>
              <a:cxn ang="0">
                <a:pos x="connsiteX48930" y="connsiteY48930"/>
              </a:cxn>
              <a:cxn ang="0">
                <a:pos x="connsiteX48931" y="connsiteY48931"/>
              </a:cxn>
              <a:cxn ang="0">
                <a:pos x="connsiteX48932" y="connsiteY48932"/>
              </a:cxn>
              <a:cxn ang="0">
                <a:pos x="connsiteX48933" y="connsiteY48933"/>
              </a:cxn>
              <a:cxn ang="0">
                <a:pos x="connsiteX48934" y="connsiteY48934"/>
              </a:cxn>
              <a:cxn ang="0">
                <a:pos x="connsiteX48935" y="connsiteY48935"/>
              </a:cxn>
              <a:cxn ang="0">
                <a:pos x="connsiteX48936" y="connsiteY48936"/>
              </a:cxn>
              <a:cxn ang="0">
                <a:pos x="connsiteX48937" y="connsiteY48937"/>
              </a:cxn>
              <a:cxn ang="0">
                <a:pos x="connsiteX48938" y="connsiteY48938"/>
              </a:cxn>
              <a:cxn ang="0">
                <a:pos x="connsiteX48939" y="connsiteY48939"/>
              </a:cxn>
              <a:cxn ang="0">
                <a:pos x="connsiteX48940" y="connsiteY48940"/>
              </a:cxn>
              <a:cxn ang="0">
                <a:pos x="connsiteX48941" y="connsiteY48941"/>
              </a:cxn>
              <a:cxn ang="0">
                <a:pos x="connsiteX48942" y="connsiteY48942"/>
              </a:cxn>
              <a:cxn ang="0">
                <a:pos x="connsiteX48943" y="connsiteY48943"/>
              </a:cxn>
              <a:cxn ang="0">
                <a:pos x="connsiteX48944" y="connsiteY48944"/>
              </a:cxn>
              <a:cxn ang="0">
                <a:pos x="connsiteX48945" y="connsiteY48945"/>
              </a:cxn>
              <a:cxn ang="0">
                <a:pos x="connsiteX48946" y="connsiteY48946"/>
              </a:cxn>
              <a:cxn ang="0">
                <a:pos x="connsiteX48947" y="connsiteY48947"/>
              </a:cxn>
              <a:cxn ang="0">
                <a:pos x="connsiteX48948" y="connsiteY48948"/>
              </a:cxn>
              <a:cxn ang="0">
                <a:pos x="connsiteX48949" y="connsiteY48949"/>
              </a:cxn>
              <a:cxn ang="0">
                <a:pos x="connsiteX48950" y="connsiteY48950"/>
              </a:cxn>
              <a:cxn ang="0">
                <a:pos x="connsiteX48951" y="connsiteY48951"/>
              </a:cxn>
              <a:cxn ang="0">
                <a:pos x="connsiteX48952" y="connsiteY48952"/>
              </a:cxn>
              <a:cxn ang="0">
                <a:pos x="connsiteX48953" y="connsiteY48953"/>
              </a:cxn>
              <a:cxn ang="0">
                <a:pos x="connsiteX48954" y="connsiteY48954"/>
              </a:cxn>
              <a:cxn ang="0">
                <a:pos x="connsiteX48955" y="connsiteY48955"/>
              </a:cxn>
              <a:cxn ang="0">
                <a:pos x="connsiteX48956" y="connsiteY48956"/>
              </a:cxn>
              <a:cxn ang="0">
                <a:pos x="connsiteX48957" y="connsiteY48957"/>
              </a:cxn>
              <a:cxn ang="0">
                <a:pos x="connsiteX48958" y="connsiteY48958"/>
              </a:cxn>
              <a:cxn ang="0">
                <a:pos x="connsiteX48959" y="connsiteY48959"/>
              </a:cxn>
              <a:cxn ang="0">
                <a:pos x="connsiteX48960" y="connsiteY48960"/>
              </a:cxn>
              <a:cxn ang="0">
                <a:pos x="connsiteX48961" y="connsiteY48961"/>
              </a:cxn>
              <a:cxn ang="0">
                <a:pos x="connsiteX48962" y="connsiteY48962"/>
              </a:cxn>
              <a:cxn ang="0">
                <a:pos x="connsiteX48963" y="connsiteY48963"/>
              </a:cxn>
              <a:cxn ang="0">
                <a:pos x="connsiteX48964" y="connsiteY48964"/>
              </a:cxn>
              <a:cxn ang="0">
                <a:pos x="connsiteX48965" y="connsiteY48965"/>
              </a:cxn>
              <a:cxn ang="0">
                <a:pos x="connsiteX48966" y="connsiteY48966"/>
              </a:cxn>
              <a:cxn ang="0">
                <a:pos x="connsiteX48967" y="connsiteY48967"/>
              </a:cxn>
              <a:cxn ang="0">
                <a:pos x="connsiteX48968" y="connsiteY48968"/>
              </a:cxn>
              <a:cxn ang="0">
                <a:pos x="connsiteX48969" y="connsiteY48969"/>
              </a:cxn>
              <a:cxn ang="0">
                <a:pos x="connsiteX48970" y="connsiteY48970"/>
              </a:cxn>
              <a:cxn ang="0">
                <a:pos x="connsiteX48971" y="connsiteY48971"/>
              </a:cxn>
              <a:cxn ang="0">
                <a:pos x="connsiteX48972" y="connsiteY48972"/>
              </a:cxn>
              <a:cxn ang="0">
                <a:pos x="connsiteX48973" y="connsiteY48973"/>
              </a:cxn>
              <a:cxn ang="0">
                <a:pos x="connsiteX48974" y="connsiteY48974"/>
              </a:cxn>
              <a:cxn ang="0">
                <a:pos x="connsiteX48975" y="connsiteY48975"/>
              </a:cxn>
              <a:cxn ang="0">
                <a:pos x="connsiteX48976" y="connsiteY48976"/>
              </a:cxn>
              <a:cxn ang="0">
                <a:pos x="connsiteX48977" y="connsiteY48977"/>
              </a:cxn>
              <a:cxn ang="0">
                <a:pos x="connsiteX48978" y="connsiteY48978"/>
              </a:cxn>
              <a:cxn ang="0">
                <a:pos x="connsiteX48979" y="connsiteY48979"/>
              </a:cxn>
              <a:cxn ang="0">
                <a:pos x="connsiteX48980" y="connsiteY48980"/>
              </a:cxn>
              <a:cxn ang="0">
                <a:pos x="connsiteX48981" y="connsiteY48981"/>
              </a:cxn>
              <a:cxn ang="0">
                <a:pos x="connsiteX48982" y="connsiteY48982"/>
              </a:cxn>
              <a:cxn ang="0">
                <a:pos x="connsiteX48983" y="connsiteY48983"/>
              </a:cxn>
              <a:cxn ang="0">
                <a:pos x="connsiteX48984" y="connsiteY48984"/>
              </a:cxn>
              <a:cxn ang="0">
                <a:pos x="connsiteX48985" y="connsiteY48985"/>
              </a:cxn>
              <a:cxn ang="0">
                <a:pos x="connsiteX48986" y="connsiteY48986"/>
              </a:cxn>
              <a:cxn ang="0">
                <a:pos x="connsiteX48987" y="connsiteY48987"/>
              </a:cxn>
              <a:cxn ang="0">
                <a:pos x="connsiteX48988" y="connsiteY48988"/>
              </a:cxn>
              <a:cxn ang="0">
                <a:pos x="connsiteX48989" y="connsiteY48989"/>
              </a:cxn>
              <a:cxn ang="0">
                <a:pos x="connsiteX48990" y="connsiteY48990"/>
              </a:cxn>
              <a:cxn ang="0">
                <a:pos x="connsiteX48991" y="connsiteY48991"/>
              </a:cxn>
              <a:cxn ang="0">
                <a:pos x="connsiteX48992" y="connsiteY48992"/>
              </a:cxn>
              <a:cxn ang="0">
                <a:pos x="connsiteX48993" y="connsiteY48993"/>
              </a:cxn>
              <a:cxn ang="0">
                <a:pos x="connsiteX48994" y="connsiteY48994"/>
              </a:cxn>
              <a:cxn ang="0">
                <a:pos x="connsiteX48995" y="connsiteY48995"/>
              </a:cxn>
              <a:cxn ang="0">
                <a:pos x="connsiteX48996" y="connsiteY48996"/>
              </a:cxn>
              <a:cxn ang="0">
                <a:pos x="connsiteX48997" y="connsiteY48997"/>
              </a:cxn>
              <a:cxn ang="0">
                <a:pos x="connsiteX48998" y="connsiteY48998"/>
              </a:cxn>
              <a:cxn ang="0">
                <a:pos x="connsiteX48999" y="connsiteY48999"/>
              </a:cxn>
              <a:cxn ang="0">
                <a:pos x="connsiteX49000" y="connsiteY49000"/>
              </a:cxn>
              <a:cxn ang="0">
                <a:pos x="connsiteX49001" y="connsiteY49001"/>
              </a:cxn>
              <a:cxn ang="0">
                <a:pos x="connsiteX49002" y="connsiteY49002"/>
              </a:cxn>
              <a:cxn ang="0">
                <a:pos x="connsiteX49003" y="connsiteY49003"/>
              </a:cxn>
              <a:cxn ang="0">
                <a:pos x="connsiteX49004" y="connsiteY49004"/>
              </a:cxn>
              <a:cxn ang="0">
                <a:pos x="connsiteX49005" y="connsiteY49005"/>
              </a:cxn>
              <a:cxn ang="0">
                <a:pos x="connsiteX49006" y="connsiteY49006"/>
              </a:cxn>
              <a:cxn ang="0">
                <a:pos x="connsiteX49007" y="connsiteY49007"/>
              </a:cxn>
              <a:cxn ang="0">
                <a:pos x="connsiteX49008" y="connsiteY49008"/>
              </a:cxn>
              <a:cxn ang="0">
                <a:pos x="connsiteX49009" y="connsiteY49009"/>
              </a:cxn>
              <a:cxn ang="0">
                <a:pos x="connsiteX49010" y="connsiteY49010"/>
              </a:cxn>
              <a:cxn ang="0">
                <a:pos x="connsiteX49011" y="connsiteY49011"/>
              </a:cxn>
              <a:cxn ang="0">
                <a:pos x="connsiteX49012" y="connsiteY49012"/>
              </a:cxn>
              <a:cxn ang="0">
                <a:pos x="connsiteX49013" y="connsiteY49013"/>
              </a:cxn>
              <a:cxn ang="0">
                <a:pos x="connsiteX49014" y="connsiteY49014"/>
              </a:cxn>
              <a:cxn ang="0">
                <a:pos x="connsiteX49015" y="connsiteY49015"/>
              </a:cxn>
              <a:cxn ang="0">
                <a:pos x="connsiteX49016" y="connsiteY49016"/>
              </a:cxn>
              <a:cxn ang="0">
                <a:pos x="connsiteX49017" y="connsiteY49017"/>
              </a:cxn>
              <a:cxn ang="0">
                <a:pos x="connsiteX49018" y="connsiteY49018"/>
              </a:cxn>
              <a:cxn ang="0">
                <a:pos x="connsiteX49019" y="connsiteY49019"/>
              </a:cxn>
              <a:cxn ang="0">
                <a:pos x="connsiteX49020" y="connsiteY49020"/>
              </a:cxn>
              <a:cxn ang="0">
                <a:pos x="connsiteX49021" y="connsiteY49021"/>
              </a:cxn>
              <a:cxn ang="0">
                <a:pos x="connsiteX49022" y="connsiteY49022"/>
              </a:cxn>
              <a:cxn ang="0">
                <a:pos x="connsiteX49023" y="connsiteY49023"/>
              </a:cxn>
              <a:cxn ang="0">
                <a:pos x="connsiteX49024" y="connsiteY49024"/>
              </a:cxn>
              <a:cxn ang="0">
                <a:pos x="connsiteX49025" y="connsiteY49025"/>
              </a:cxn>
              <a:cxn ang="0">
                <a:pos x="connsiteX49026" y="connsiteY49026"/>
              </a:cxn>
              <a:cxn ang="0">
                <a:pos x="connsiteX49027" y="connsiteY49027"/>
              </a:cxn>
              <a:cxn ang="0">
                <a:pos x="connsiteX49028" y="connsiteY49028"/>
              </a:cxn>
              <a:cxn ang="0">
                <a:pos x="connsiteX49029" y="connsiteY49029"/>
              </a:cxn>
              <a:cxn ang="0">
                <a:pos x="connsiteX49030" y="connsiteY49030"/>
              </a:cxn>
              <a:cxn ang="0">
                <a:pos x="connsiteX49031" y="connsiteY49031"/>
              </a:cxn>
              <a:cxn ang="0">
                <a:pos x="connsiteX49032" y="connsiteY49032"/>
              </a:cxn>
              <a:cxn ang="0">
                <a:pos x="connsiteX49033" y="connsiteY49033"/>
              </a:cxn>
              <a:cxn ang="0">
                <a:pos x="connsiteX49034" y="connsiteY49034"/>
              </a:cxn>
              <a:cxn ang="0">
                <a:pos x="connsiteX49035" y="connsiteY49035"/>
              </a:cxn>
              <a:cxn ang="0">
                <a:pos x="connsiteX49036" y="connsiteY49036"/>
              </a:cxn>
              <a:cxn ang="0">
                <a:pos x="connsiteX49037" y="connsiteY49037"/>
              </a:cxn>
              <a:cxn ang="0">
                <a:pos x="connsiteX49038" y="connsiteY49038"/>
              </a:cxn>
              <a:cxn ang="0">
                <a:pos x="connsiteX49039" y="connsiteY49039"/>
              </a:cxn>
              <a:cxn ang="0">
                <a:pos x="connsiteX49040" y="connsiteY49040"/>
              </a:cxn>
              <a:cxn ang="0">
                <a:pos x="connsiteX49041" y="connsiteY49041"/>
              </a:cxn>
              <a:cxn ang="0">
                <a:pos x="connsiteX49042" y="connsiteY49042"/>
              </a:cxn>
              <a:cxn ang="0">
                <a:pos x="connsiteX49043" y="connsiteY49043"/>
              </a:cxn>
              <a:cxn ang="0">
                <a:pos x="connsiteX49044" y="connsiteY49044"/>
              </a:cxn>
              <a:cxn ang="0">
                <a:pos x="connsiteX49045" y="connsiteY49045"/>
              </a:cxn>
              <a:cxn ang="0">
                <a:pos x="connsiteX49046" y="connsiteY49046"/>
              </a:cxn>
              <a:cxn ang="0">
                <a:pos x="connsiteX49047" y="connsiteY49047"/>
              </a:cxn>
              <a:cxn ang="0">
                <a:pos x="connsiteX49048" y="connsiteY49048"/>
              </a:cxn>
              <a:cxn ang="0">
                <a:pos x="connsiteX49049" y="connsiteY49049"/>
              </a:cxn>
              <a:cxn ang="0">
                <a:pos x="connsiteX49050" y="connsiteY49050"/>
              </a:cxn>
              <a:cxn ang="0">
                <a:pos x="connsiteX49051" y="connsiteY49051"/>
              </a:cxn>
              <a:cxn ang="0">
                <a:pos x="connsiteX49052" y="connsiteY49052"/>
              </a:cxn>
              <a:cxn ang="0">
                <a:pos x="connsiteX49053" y="connsiteY49053"/>
              </a:cxn>
              <a:cxn ang="0">
                <a:pos x="connsiteX49054" y="connsiteY49054"/>
              </a:cxn>
              <a:cxn ang="0">
                <a:pos x="connsiteX49055" y="connsiteY49055"/>
              </a:cxn>
              <a:cxn ang="0">
                <a:pos x="connsiteX49056" y="connsiteY49056"/>
              </a:cxn>
              <a:cxn ang="0">
                <a:pos x="connsiteX49057" y="connsiteY49057"/>
              </a:cxn>
              <a:cxn ang="0">
                <a:pos x="connsiteX49058" y="connsiteY49058"/>
              </a:cxn>
              <a:cxn ang="0">
                <a:pos x="connsiteX49059" y="connsiteY49059"/>
              </a:cxn>
              <a:cxn ang="0">
                <a:pos x="connsiteX49060" y="connsiteY49060"/>
              </a:cxn>
              <a:cxn ang="0">
                <a:pos x="connsiteX49061" y="connsiteY49061"/>
              </a:cxn>
              <a:cxn ang="0">
                <a:pos x="connsiteX49062" y="connsiteY49062"/>
              </a:cxn>
              <a:cxn ang="0">
                <a:pos x="connsiteX49063" y="connsiteY49063"/>
              </a:cxn>
              <a:cxn ang="0">
                <a:pos x="connsiteX49064" y="connsiteY49064"/>
              </a:cxn>
              <a:cxn ang="0">
                <a:pos x="connsiteX49065" y="connsiteY49065"/>
              </a:cxn>
              <a:cxn ang="0">
                <a:pos x="connsiteX49066" y="connsiteY49066"/>
              </a:cxn>
              <a:cxn ang="0">
                <a:pos x="connsiteX49067" y="connsiteY49067"/>
              </a:cxn>
              <a:cxn ang="0">
                <a:pos x="connsiteX49068" y="connsiteY49068"/>
              </a:cxn>
              <a:cxn ang="0">
                <a:pos x="connsiteX49069" y="connsiteY49069"/>
              </a:cxn>
              <a:cxn ang="0">
                <a:pos x="connsiteX49070" y="connsiteY49070"/>
              </a:cxn>
              <a:cxn ang="0">
                <a:pos x="connsiteX49071" y="connsiteY49071"/>
              </a:cxn>
              <a:cxn ang="0">
                <a:pos x="connsiteX49072" y="connsiteY49072"/>
              </a:cxn>
              <a:cxn ang="0">
                <a:pos x="connsiteX49073" y="connsiteY49073"/>
              </a:cxn>
              <a:cxn ang="0">
                <a:pos x="connsiteX49074" y="connsiteY49074"/>
              </a:cxn>
              <a:cxn ang="0">
                <a:pos x="connsiteX49075" y="connsiteY49075"/>
              </a:cxn>
              <a:cxn ang="0">
                <a:pos x="connsiteX49076" y="connsiteY49076"/>
              </a:cxn>
              <a:cxn ang="0">
                <a:pos x="connsiteX49077" y="connsiteY49077"/>
              </a:cxn>
              <a:cxn ang="0">
                <a:pos x="connsiteX49078" y="connsiteY49078"/>
              </a:cxn>
              <a:cxn ang="0">
                <a:pos x="connsiteX49079" y="connsiteY49079"/>
              </a:cxn>
              <a:cxn ang="0">
                <a:pos x="connsiteX49080" y="connsiteY49080"/>
              </a:cxn>
              <a:cxn ang="0">
                <a:pos x="connsiteX49081" y="connsiteY49081"/>
              </a:cxn>
              <a:cxn ang="0">
                <a:pos x="connsiteX49082" y="connsiteY49082"/>
              </a:cxn>
              <a:cxn ang="0">
                <a:pos x="connsiteX49083" y="connsiteY49083"/>
              </a:cxn>
              <a:cxn ang="0">
                <a:pos x="connsiteX49084" y="connsiteY49084"/>
              </a:cxn>
              <a:cxn ang="0">
                <a:pos x="connsiteX49085" y="connsiteY49085"/>
              </a:cxn>
              <a:cxn ang="0">
                <a:pos x="connsiteX49086" y="connsiteY49086"/>
              </a:cxn>
              <a:cxn ang="0">
                <a:pos x="connsiteX49087" y="connsiteY49087"/>
              </a:cxn>
              <a:cxn ang="0">
                <a:pos x="connsiteX49088" y="connsiteY49088"/>
              </a:cxn>
              <a:cxn ang="0">
                <a:pos x="connsiteX49089" y="connsiteY49089"/>
              </a:cxn>
              <a:cxn ang="0">
                <a:pos x="connsiteX49090" y="connsiteY49090"/>
              </a:cxn>
              <a:cxn ang="0">
                <a:pos x="connsiteX49091" y="connsiteY49091"/>
              </a:cxn>
              <a:cxn ang="0">
                <a:pos x="connsiteX49092" y="connsiteY49092"/>
              </a:cxn>
              <a:cxn ang="0">
                <a:pos x="connsiteX49093" y="connsiteY49093"/>
              </a:cxn>
              <a:cxn ang="0">
                <a:pos x="connsiteX49094" y="connsiteY49094"/>
              </a:cxn>
              <a:cxn ang="0">
                <a:pos x="connsiteX49095" y="connsiteY49095"/>
              </a:cxn>
              <a:cxn ang="0">
                <a:pos x="connsiteX49096" y="connsiteY49096"/>
              </a:cxn>
              <a:cxn ang="0">
                <a:pos x="connsiteX49097" y="connsiteY49097"/>
              </a:cxn>
              <a:cxn ang="0">
                <a:pos x="connsiteX49098" y="connsiteY49098"/>
              </a:cxn>
              <a:cxn ang="0">
                <a:pos x="connsiteX49099" y="connsiteY49099"/>
              </a:cxn>
              <a:cxn ang="0">
                <a:pos x="connsiteX49100" y="connsiteY49100"/>
              </a:cxn>
              <a:cxn ang="0">
                <a:pos x="connsiteX49101" y="connsiteY49101"/>
              </a:cxn>
              <a:cxn ang="0">
                <a:pos x="connsiteX49102" y="connsiteY49102"/>
              </a:cxn>
              <a:cxn ang="0">
                <a:pos x="connsiteX49103" y="connsiteY49103"/>
              </a:cxn>
              <a:cxn ang="0">
                <a:pos x="connsiteX49104" y="connsiteY49104"/>
              </a:cxn>
              <a:cxn ang="0">
                <a:pos x="connsiteX49105" y="connsiteY49105"/>
              </a:cxn>
              <a:cxn ang="0">
                <a:pos x="connsiteX49106" y="connsiteY49106"/>
              </a:cxn>
              <a:cxn ang="0">
                <a:pos x="connsiteX49107" y="connsiteY49107"/>
              </a:cxn>
              <a:cxn ang="0">
                <a:pos x="connsiteX49108" y="connsiteY49108"/>
              </a:cxn>
              <a:cxn ang="0">
                <a:pos x="connsiteX49109" y="connsiteY49109"/>
              </a:cxn>
              <a:cxn ang="0">
                <a:pos x="connsiteX49110" y="connsiteY49110"/>
              </a:cxn>
              <a:cxn ang="0">
                <a:pos x="connsiteX49111" y="connsiteY49111"/>
              </a:cxn>
              <a:cxn ang="0">
                <a:pos x="connsiteX49112" y="connsiteY49112"/>
              </a:cxn>
              <a:cxn ang="0">
                <a:pos x="connsiteX49113" y="connsiteY49113"/>
              </a:cxn>
              <a:cxn ang="0">
                <a:pos x="connsiteX49114" y="connsiteY49114"/>
              </a:cxn>
              <a:cxn ang="0">
                <a:pos x="connsiteX49115" y="connsiteY49115"/>
              </a:cxn>
              <a:cxn ang="0">
                <a:pos x="connsiteX49116" y="connsiteY49116"/>
              </a:cxn>
              <a:cxn ang="0">
                <a:pos x="connsiteX49117" y="connsiteY49117"/>
              </a:cxn>
              <a:cxn ang="0">
                <a:pos x="connsiteX49118" y="connsiteY49118"/>
              </a:cxn>
              <a:cxn ang="0">
                <a:pos x="connsiteX49119" y="connsiteY49119"/>
              </a:cxn>
              <a:cxn ang="0">
                <a:pos x="connsiteX49120" y="connsiteY49120"/>
              </a:cxn>
              <a:cxn ang="0">
                <a:pos x="connsiteX49121" y="connsiteY49121"/>
              </a:cxn>
              <a:cxn ang="0">
                <a:pos x="connsiteX49122" y="connsiteY49122"/>
              </a:cxn>
              <a:cxn ang="0">
                <a:pos x="connsiteX49123" y="connsiteY49123"/>
              </a:cxn>
              <a:cxn ang="0">
                <a:pos x="connsiteX49124" y="connsiteY49124"/>
              </a:cxn>
              <a:cxn ang="0">
                <a:pos x="connsiteX49125" y="connsiteY49125"/>
              </a:cxn>
              <a:cxn ang="0">
                <a:pos x="connsiteX49126" y="connsiteY49126"/>
              </a:cxn>
              <a:cxn ang="0">
                <a:pos x="connsiteX49127" y="connsiteY49127"/>
              </a:cxn>
              <a:cxn ang="0">
                <a:pos x="connsiteX49128" y="connsiteY49128"/>
              </a:cxn>
              <a:cxn ang="0">
                <a:pos x="connsiteX49129" y="connsiteY49129"/>
              </a:cxn>
              <a:cxn ang="0">
                <a:pos x="connsiteX49130" y="connsiteY49130"/>
              </a:cxn>
              <a:cxn ang="0">
                <a:pos x="connsiteX49131" y="connsiteY49131"/>
              </a:cxn>
              <a:cxn ang="0">
                <a:pos x="connsiteX49132" y="connsiteY49132"/>
              </a:cxn>
              <a:cxn ang="0">
                <a:pos x="connsiteX49133" y="connsiteY49133"/>
              </a:cxn>
              <a:cxn ang="0">
                <a:pos x="connsiteX49134" y="connsiteY49134"/>
              </a:cxn>
              <a:cxn ang="0">
                <a:pos x="connsiteX49135" y="connsiteY49135"/>
              </a:cxn>
              <a:cxn ang="0">
                <a:pos x="connsiteX49136" y="connsiteY49136"/>
              </a:cxn>
              <a:cxn ang="0">
                <a:pos x="connsiteX49137" y="connsiteY49137"/>
              </a:cxn>
              <a:cxn ang="0">
                <a:pos x="connsiteX49138" y="connsiteY49138"/>
              </a:cxn>
              <a:cxn ang="0">
                <a:pos x="connsiteX49139" y="connsiteY49139"/>
              </a:cxn>
              <a:cxn ang="0">
                <a:pos x="connsiteX49140" y="connsiteY49140"/>
              </a:cxn>
              <a:cxn ang="0">
                <a:pos x="connsiteX49141" y="connsiteY49141"/>
              </a:cxn>
              <a:cxn ang="0">
                <a:pos x="connsiteX49142" y="connsiteY49142"/>
              </a:cxn>
              <a:cxn ang="0">
                <a:pos x="connsiteX49143" y="connsiteY49143"/>
              </a:cxn>
              <a:cxn ang="0">
                <a:pos x="connsiteX49144" y="connsiteY49144"/>
              </a:cxn>
              <a:cxn ang="0">
                <a:pos x="connsiteX49145" y="connsiteY49145"/>
              </a:cxn>
              <a:cxn ang="0">
                <a:pos x="connsiteX49146" y="connsiteY49146"/>
              </a:cxn>
              <a:cxn ang="0">
                <a:pos x="connsiteX49147" y="connsiteY49147"/>
              </a:cxn>
              <a:cxn ang="0">
                <a:pos x="connsiteX49148" y="connsiteY49148"/>
              </a:cxn>
              <a:cxn ang="0">
                <a:pos x="connsiteX49149" y="connsiteY49149"/>
              </a:cxn>
              <a:cxn ang="0">
                <a:pos x="connsiteX49150" y="connsiteY49150"/>
              </a:cxn>
              <a:cxn ang="0">
                <a:pos x="connsiteX49151" y="connsiteY49151"/>
              </a:cxn>
              <a:cxn ang="0">
                <a:pos x="connsiteX49152" y="connsiteY49152"/>
              </a:cxn>
              <a:cxn ang="0">
                <a:pos x="connsiteX49153" y="connsiteY49153"/>
              </a:cxn>
              <a:cxn ang="0">
                <a:pos x="connsiteX49154" y="connsiteY49154"/>
              </a:cxn>
              <a:cxn ang="0">
                <a:pos x="connsiteX49155" y="connsiteY49155"/>
              </a:cxn>
              <a:cxn ang="0">
                <a:pos x="connsiteX49156" y="connsiteY49156"/>
              </a:cxn>
              <a:cxn ang="0">
                <a:pos x="connsiteX49157" y="connsiteY49157"/>
              </a:cxn>
              <a:cxn ang="0">
                <a:pos x="connsiteX49158" y="connsiteY49158"/>
              </a:cxn>
              <a:cxn ang="0">
                <a:pos x="connsiteX49159" y="connsiteY49159"/>
              </a:cxn>
              <a:cxn ang="0">
                <a:pos x="connsiteX49160" y="connsiteY49160"/>
              </a:cxn>
              <a:cxn ang="0">
                <a:pos x="connsiteX49161" y="connsiteY49161"/>
              </a:cxn>
              <a:cxn ang="0">
                <a:pos x="connsiteX49162" y="connsiteY49162"/>
              </a:cxn>
              <a:cxn ang="0">
                <a:pos x="connsiteX49163" y="connsiteY49163"/>
              </a:cxn>
              <a:cxn ang="0">
                <a:pos x="connsiteX49164" y="connsiteY49164"/>
              </a:cxn>
              <a:cxn ang="0">
                <a:pos x="connsiteX49165" y="connsiteY49165"/>
              </a:cxn>
              <a:cxn ang="0">
                <a:pos x="connsiteX49166" y="connsiteY49166"/>
              </a:cxn>
              <a:cxn ang="0">
                <a:pos x="connsiteX49167" y="connsiteY49167"/>
              </a:cxn>
              <a:cxn ang="0">
                <a:pos x="connsiteX49168" y="connsiteY49168"/>
              </a:cxn>
              <a:cxn ang="0">
                <a:pos x="connsiteX49169" y="connsiteY49169"/>
              </a:cxn>
              <a:cxn ang="0">
                <a:pos x="connsiteX49170" y="connsiteY49170"/>
              </a:cxn>
              <a:cxn ang="0">
                <a:pos x="connsiteX49171" y="connsiteY49171"/>
              </a:cxn>
              <a:cxn ang="0">
                <a:pos x="connsiteX49172" y="connsiteY49172"/>
              </a:cxn>
              <a:cxn ang="0">
                <a:pos x="connsiteX49173" y="connsiteY49173"/>
              </a:cxn>
              <a:cxn ang="0">
                <a:pos x="connsiteX49174" y="connsiteY49174"/>
              </a:cxn>
              <a:cxn ang="0">
                <a:pos x="connsiteX49175" y="connsiteY49175"/>
              </a:cxn>
              <a:cxn ang="0">
                <a:pos x="connsiteX49176" y="connsiteY49176"/>
              </a:cxn>
              <a:cxn ang="0">
                <a:pos x="connsiteX49177" y="connsiteY49177"/>
              </a:cxn>
              <a:cxn ang="0">
                <a:pos x="connsiteX49178" y="connsiteY49178"/>
              </a:cxn>
              <a:cxn ang="0">
                <a:pos x="connsiteX49179" y="connsiteY49179"/>
              </a:cxn>
              <a:cxn ang="0">
                <a:pos x="connsiteX49180" y="connsiteY49180"/>
              </a:cxn>
              <a:cxn ang="0">
                <a:pos x="connsiteX49181" y="connsiteY49181"/>
              </a:cxn>
              <a:cxn ang="0">
                <a:pos x="connsiteX49182" y="connsiteY49182"/>
              </a:cxn>
              <a:cxn ang="0">
                <a:pos x="connsiteX49183" y="connsiteY49183"/>
              </a:cxn>
              <a:cxn ang="0">
                <a:pos x="connsiteX49184" y="connsiteY49184"/>
              </a:cxn>
              <a:cxn ang="0">
                <a:pos x="connsiteX49185" y="connsiteY49185"/>
              </a:cxn>
              <a:cxn ang="0">
                <a:pos x="connsiteX49186" y="connsiteY49186"/>
              </a:cxn>
              <a:cxn ang="0">
                <a:pos x="connsiteX49187" y="connsiteY49187"/>
              </a:cxn>
              <a:cxn ang="0">
                <a:pos x="connsiteX49188" y="connsiteY49188"/>
              </a:cxn>
              <a:cxn ang="0">
                <a:pos x="connsiteX49189" y="connsiteY49189"/>
              </a:cxn>
              <a:cxn ang="0">
                <a:pos x="connsiteX49190" y="connsiteY49190"/>
              </a:cxn>
              <a:cxn ang="0">
                <a:pos x="connsiteX49191" y="connsiteY49191"/>
              </a:cxn>
              <a:cxn ang="0">
                <a:pos x="connsiteX49192" y="connsiteY49192"/>
              </a:cxn>
              <a:cxn ang="0">
                <a:pos x="connsiteX49193" y="connsiteY49193"/>
              </a:cxn>
              <a:cxn ang="0">
                <a:pos x="connsiteX49194" y="connsiteY49194"/>
              </a:cxn>
              <a:cxn ang="0">
                <a:pos x="connsiteX49195" y="connsiteY49195"/>
              </a:cxn>
              <a:cxn ang="0">
                <a:pos x="connsiteX49196" y="connsiteY49196"/>
              </a:cxn>
              <a:cxn ang="0">
                <a:pos x="connsiteX49197" y="connsiteY49197"/>
              </a:cxn>
              <a:cxn ang="0">
                <a:pos x="connsiteX49198" y="connsiteY49198"/>
              </a:cxn>
              <a:cxn ang="0">
                <a:pos x="connsiteX49199" y="connsiteY49199"/>
              </a:cxn>
              <a:cxn ang="0">
                <a:pos x="connsiteX49200" y="connsiteY49200"/>
              </a:cxn>
              <a:cxn ang="0">
                <a:pos x="connsiteX49201" y="connsiteY49201"/>
              </a:cxn>
              <a:cxn ang="0">
                <a:pos x="connsiteX49202" y="connsiteY49202"/>
              </a:cxn>
              <a:cxn ang="0">
                <a:pos x="connsiteX49203" y="connsiteY49203"/>
              </a:cxn>
              <a:cxn ang="0">
                <a:pos x="connsiteX49204" y="connsiteY49204"/>
              </a:cxn>
              <a:cxn ang="0">
                <a:pos x="connsiteX49205" y="connsiteY49205"/>
              </a:cxn>
              <a:cxn ang="0">
                <a:pos x="connsiteX49206" y="connsiteY49206"/>
              </a:cxn>
              <a:cxn ang="0">
                <a:pos x="connsiteX49207" y="connsiteY49207"/>
              </a:cxn>
              <a:cxn ang="0">
                <a:pos x="connsiteX49208" y="connsiteY49208"/>
              </a:cxn>
              <a:cxn ang="0">
                <a:pos x="connsiteX49209" y="connsiteY49209"/>
              </a:cxn>
              <a:cxn ang="0">
                <a:pos x="connsiteX49210" y="connsiteY49210"/>
              </a:cxn>
              <a:cxn ang="0">
                <a:pos x="connsiteX49211" y="connsiteY49211"/>
              </a:cxn>
              <a:cxn ang="0">
                <a:pos x="connsiteX49212" y="connsiteY49212"/>
              </a:cxn>
              <a:cxn ang="0">
                <a:pos x="connsiteX49213" y="connsiteY49213"/>
              </a:cxn>
              <a:cxn ang="0">
                <a:pos x="connsiteX49214" y="connsiteY49214"/>
              </a:cxn>
              <a:cxn ang="0">
                <a:pos x="connsiteX49215" y="connsiteY49215"/>
              </a:cxn>
              <a:cxn ang="0">
                <a:pos x="connsiteX49216" y="connsiteY49216"/>
              </a:cxn>
              <a:cxn ang="0">
                <a:pos x="connsiteX49217" y="connsiteY49217"/>
              </a:cxn>
              <a:cxn ang="0">
                <a:pos x="connsiteX49218" y="connsiteY49218"/>
              </a:cxn>
              <a:cxn ang="0">
                <a:pos x="connsiteX49219" y="connsiteY49219"/>
              </a:cxn>
              <a:cxn ang="0">
                <a:pos x="connsiteX49220" y="connsiteY49220"/>
              </a:cxn>
              <a:cxn ang="0">
                <a:pos x="connsiteX49221" y="connsiteY49221"/>
              </a:cxn>
              <a:cxn ang="0">
                <a:pos x="connsiteX49222" y="connsiteY49222"/>
              </a:cxn>
              <a:cxn ang="0">
                <a:pos x="connsiteX49223" y="connsiteY49223"/>
              </a:cxn>
              <a:cxn ang="0">
                <a:pos x="connsiteX49224" y="connsiteY49224"/>
              </a:cxn>
              <a:cxn ang="0">
                <a:pos x="connsiteX49225" y="connsiteY49225"/>
              </a:cxn>
              <a:cxn ang="0">
                <a:pos x="connsiteX49226" y="connsiteY49226"/>
              </a:cxn>
              <a:cxn ang="0">
                <a:pos x="connsiteX49227" y="connsiteY49227"/>
              </a:cxn>
              <a:cxn ang="0">
                <a:pos x="connsiteX49228" y="connsiteY49228"/>
              </a:cxn>
              <a:cxn ang="0">
                <a:pos x="connsiteX49229" y="connsiteY49229"/>
              </a:cxn>
              <a:cxn ang="0">
                <a:pos x="connsiteX49230" y="connsiteY49230"/>
              </a:cxn>
              <a:cxn ang="0">
                <a:pos x="connsiteX49231" y="connsiteY49231"/>
              </a:cxn>
              <a:cxn ang="0">
                <a:pos x="connsiteX49232" y="connsiteY49232"/>
              </a:cxn>
              <a:cxn ang="0">
                <a:pos x="connsiteX49233" y="connsiteY49233"/>
              </a:cxn>
              <a:cxn ang="0">
                <a:pos x="connsiteX49234" y="connsiteY49234"/>
              </a:cxn>
              <a:cxn ang="0">
                <a:pos x="connsiteX49235" y="connsiteY49235"/>
              </a:cxn>
              <a:cxn ang="0">
                <a:pos x="connsiteX49236" y="connsiteY49236"/>
              </a:cxn>
              <a:cxn ang="0">
                <a:pos x="connsiteX49237" y="connsiteY49237"/>
              </a:cxn>
              <a:cxn ang="0">
                <a:pos x="connsiteX49238" y="connsiteY49238"/>
              </a:cxn>
              <a:cxn ang="0">
                <a:pos x="connsiteX49239" y="connsiteY49239"/>
              </a:cxn>
              <a:cxn ang="0">
                <a:pos x="connsiteX49240" y="connsiteY49240"/>
              </a:cxn>
              <a:cxn ang="0">
                <a:pos x="connsiteX49241" y="connsiteY49241"/>
              </a:cxn>
              <a:cxn ang="0">
                <a:pos x="connsiteX49242" y="connsiteY49242"/>
              </a:cxn>
              <a:cxn ang="0">
                <a:pos x="connsiteX49243" y="connsiteY49243"/>
              </a:cxn>
              <a:cxn ang="0">
                <a:pos x="connsiteX49244" y="connsiteY49244"/>
              </a:cxn>
              <a:cxn ang="0">
                <a:pos x="connsiteX49245" y="connsiteY49245"/>
              </a:cxn>
              <a:cxn ang="0">
                <a:pos x="connsiteX49246" y="connsiteY49246"/>
              </a:cxn>
              <a:cxn ang="0">
                <a:pos x="connsiteX49247" y="connsiteY49247"/>
              </a:cxn>
              <a:cxn ang="0">
                <a:pos x="connsiteX49248" y="connsiteY49248"/>
              </a:cxn>
              <a:cxn ang="0">
                <a:pos x="connsiteX49249" y="connsiteY49249"/>
              </a:cxn>
              <a:cxn ang="0">
                <a:pos x="connsiteX49250" y="connsiteY49250"/>
              </a:cxn>
              <a:cxn ang="0">
                <a:pos x="connsiteX49251" y="connsiteY49251"/>
              </a:cxn>
              <a:cxn ang="0">
                <a:pos x="connsiteX49252" y="connsiteY49252"/>
              </a:cxn>
              <a:cxn ang="0">
                <a:pos x="connsiteX49253" y="connsiteY49253"/>
              </a:cxn>
              <a:cxn ang="0">
                <a:pos x="connsiteX49254" y="connsiteY49254"/>
              </a:cxn>
              <a:cxn ang="0">
                <a:pos x="connsiteX49255" y="connsiteY49255"/>
              </a:cxn>
              <a:cxn ang="0">
                <a:pos x="connsiteX49256" y="connsiteY49256"/>
              </a:cxn>
              <a:cxn ang="0">
                <a:pos x="connsiteX49257" y="connsiteY49257"/>
              </a:cxn>
              <a:cxn ang="0">
                <a:pos x="connsiteX49258" y="connsiteY49258"/>
              </a:cxn>
              <a:cxn ang="0">
                <a:pos x="connsiteX49259" y="connsiteY49259"/>
              </a:cxn>
              <a:cxn ang="0">
                <a:pos x="connsiteX49260" y="connsiteY49260"/>
              </a:cxn>
              <a:cxn ang="0">
                <a:pos x="connsiteX49261" y="connsiteY49261"/>
              </a:cxn>
              <a:cxn ang="0">
                <a:pos x="connsiteX49262" y="connsiteY49262"/>
              </a:cxn>
              <a:cxn ang="0">
                <a:pos x="connsiteX49263" y="connsiteY49263"/>
              </a:cxn>
              <a:cxn ang="0">
                <a:pos x="connsiteX49264" y="connsiteY49264"/>
              </a:cxn>
              <a:cxn ang="0">
                <a:pos x="connsiteX49265" y="connsiteY49265"/>
              </a:cxn>
              <a:cxn ang="0">
                <a:pos x="connsiteX49266" y="connsiteY49266"/>
              </a:cxn>
              <a:cxn ang="0">
                <a:pos x="connsiteX49267" y="connsiteY49267"/>
              </a:cxn>
              <a:cxn ang="0">
                <a:pos x="connsiteX49268" y="connsiteY49268"/>
              </a:cxn>
              <a:cxn ang="0">
                <a:pos x="connsiteX49269" y="connsiteY49269"/>
              </a:cxn>
              <a:cxn ang="0">
                <a:pos x="connsiteX49270" y="connsiteY49270"/>
              </a:cxn>
              <a:cxn ang="0">
                <a:pos x="connsiteX49271" y="connsiteY49271"/>
              </a:cxn>
              <a:cxn ang="0">
                <a:pos x="connsiteX49272" y="connsiteY49272"/>
              </a:cxn>
              <a:cxn ang="0">
                <a:pos x="connsiteX49273" y="connsiteY49273"/>
              </a:cxn>
              <a:cxn ang="0">
                <a:pos x="connsiteX49274" y="connsiteY49274"/>
              </a:cxn>
              <a:cxn ang="0">
                <a:pos x="connsiteX49275" y="connsiteY49275"/>
              </a:cxn>
              <a:cxn ang="0">
                <a:pos x="connsiteX49276" y="connsiteY49276"/>
              </a:cxn>
              <a:cxn ang="0">
                <a:pos x="connsiteX49277" y="connsiteY49277"/>
              </a:cxn>
              <a:cxn ang="0">
                <a:pos x="connsiteX49278" y="connsiteY49278"/>
              </a:cxn>
              <a:cxn ang="0">
                <a:pos x="connsiteX49279" y="connsiteY49279"/>
              </a:cxn>
              <a:cxn ang="0">
                <a:pos x="connsiteX49280" y="connsiteY49280"/>
              </a:cxn>
              <a:cxn ang="0">
                <a:pos x="connsiteX49281" y="connsiteY49281"/>
              </a:cxn>
              <a:cxn ang="0">
                <a:pos x="connsiteX49282" y="connsiteY49282"/>
              </a:cxn>
              <a:cxn ang="0">
                <a:pos x="connsiteX49283" y="connsiteY49283"/>
              </a:cxn>
              <a:cxn ang="0">
                <a:pos x="connsiteX49284" y="connsiteY49284"/>
              </a:cxn>
              <a:cxn ang="0">
                <a:pos x="connsiteX49285" y="connsiteY49285"/>
              </a:cxn>
              <a:cxn ang="0">
                <a:pos x="connsiteX49286" y="connsiteY49286"/>
              </a:cxn>
              <a:cxn ang="0">
                <a:pos x="connsiteX49287" y="connsiteY49287"/>
              </a:cxn>
              <a:cxn ang="0">
                <a:pos x="connsiteX49288" y="connsiteY49288"/>
              </a:cxn>
              <a:cxn ang="0">
                <a:pos x="connsiteX49289" y="connsiteY49289"/>
              </a:cxn>
              <a:cxn ang="0">
                <a:pos x="connsiteX49290" y="connsiteY49290"/>
              </a:cxn>
              <a:cxn ang="0">
                <a:pos x="connsiteX49291" y="connsiteY49291"/>
              </a:cxn>
              <a:cxn ang="0">
                <a:pos x="connsiteX49292" y="connsiteY49292"/>
              </a:cxn>
              <a:cxn ang="0">
                <a:pos x="connsiteX49293" y="connsiteY49293"/>
              </a:cxn>
              <a:cxn ang="0">
                <a:pos x="connsiteX49294" y="connsiteY49294"/>
              </a:cxn>
              <a:cxn ang="0">
                <a:pos x="connsiteX49295" y="connsiteY49295"/>
              </a:cxn>
              <a:cxn ang="0">
                <a:pos x="connsiteX49296" y="connsiteY49296"/>
              </a:cxn>
              <a:cxn ang="0">
                <a:pos x="connsiteX49297" y="connsiteY49297"/>
              </a:cxn>
              <a:cxn ang="0">
                <a:pos x="connsiteX49298" y="connsiteY49298"/>
              </a:cxn>
              <a:cxn ang="0">
                <a:pos x="connsiteX49299" y="connsiteY49299"/>
              </a:cxn>
              <a:cxn ang="0">
                <a:pos x="connsiteX49300" y="connsiteY49300"/>
              </a:cxn>
              <a:cxn ang="0">
                <a:pos x="connsiteX49301" y="connsiteY49301"/>
              </a:cxn>
              <a:cxn ang="0">
                <a:pos x="connsiteX49302" y="connsiteY49302"/>
              </a:cxn>
              <a:cxn ang="0">
                <a:pos x="connsiteX49303" y="connsiteY49303"/>
              </a:cxn>
              <a:cxn ang="0">
                <a:pos x="connsiteX49304" y="connsiteY49304"/>
              </a:cxn>
              <a:cxn ang="0">
                <a:pos x="connsiteX49305" y="connsiteY49305"/>
              </a:cxn>
              <a:cxn ang="0">
                <a:pos x="connsiteX49306" y="connsiteY49306"/>
              </a:cxn>
              <a:cxn ang="0">
                <a:pos x="connsiteX49307" y="connsiteY49307"/>
              </a:cxn>
              <a:cxn ang="0">
                <a:pos x="connsiteX49308" y="connsiteY49308"/>
              </a:cxn>
              <a:cxn ang="0">
                <a:pos x="connsiteX49309" y="connsiteY49309"/>
              </a:cxn>
              <a:cxn ang="0">
                <a:pos x="connsiteX49310" y="connsiteY49310"/>
              </a:cxn>
              <a:cxn ang="0">
                <a:pos x="connsiteX49311" y="connsiteY49311"/>
              </a:cxn>
              <a:cxn ang="0">
                <a:pos x="connsiteX49312" y="connsiteY49312"/>
              </a:cxn>
              <a:cxn ang="0">
                <a:pos x="connsiteX49313" y="connsiteY49313"/>
              </a:cxn>
              <a:cxn ang="0">
                <a:pos x="connsiteX49314" y="connsiteY49314"/>
              </a:cxn>
              <a:cxn ang="0">
                <a:pos x="connsiteX49315" y="connsiteY49315"/>
              </a:cxn>
              <a:cxn ang="0">
                <a:pos x="connsiteX49316" y="connsiteY49316"/>
              </a:cxn>
              <a:cxn ang="0">
                <a:pos x="connsiteX49317" y="connsiteY49317"/>
              </a:cxn>
              <a:cxn ang="0">
                <a:pos x="connsiteX49318" y="connsiteY49318"/>
              </a:cxn>
              <a:cxn ang="0">
                <a:pos x="connsiteX49319" y="connsiteY49319"/>
              </a:cxn>
              <a:cxn ang="0">
                <a:pos x="connsiteX49320" y="connsiteY49320"/>
              </a:cxn>
              <a:cxn ang="0">
                <a:pos x="connsiteX49321" y="connsiteY49321"/>
              </a:cxn>
              <a:cxn ang="0">
                <a:pos x="connsiteX49322" y="connsiteY49322"/>
              </a:cxn>
              <a:cxn ang="0">
                <a:pos x="connsiteX49323" y="connsiteY49323"/>
              </a:cxn>
              <a:cxn ang="0">
                <a:pos x="connsiteX49324" y="connsiteY49324"/>
              </a:cxn>
              <a:cxn ang="0">
                <a:pos x="connsiteX49325" y="connsiteY49325"/>
              </a:cxn>
              <a:cxn ang="0">
                <a:pos x="connsiteX49326" y="connsiteY49326"/>
              </a:cxn>
              <a:cxn ang="0">
                <a:pos x="connsiteX49327" y="connsiteY49327"/>
              </a:cxn>
              <a:cxn ang="0">
                <a:pos x="connsiteX49328" y="connsiteY49328"/>
              </a:cxn>
              <a:cxn ang="0">
                <a:pos x="connsiteX49329" y="connsiteY49329"/>
              </a:cxn>
              <a:cxn ang="0">
                <a:pos x="connsiteX49330" y="connsiteY49330"/>
              </a:cxn>
              <a:cxn ang="0">
                <a:pos x="connsiteX49331" y="connsiteY49331"/>
              </a:cxn>
              <a:cxn ang="0">
                <a:pos x="connsiteX49332" y="connsiteY49332"/>
              </a:cxn>
              <a:cxn ang="0">
                <a:pos x="connsiteX49333" y="connsiteY49333"/>
              </a:cxn>
              <a:cxn ang="0">
                <a:pos x="connsiteX49334" y="connsiteY49334"/>
              </a:cxn>
              <a:cxn ang="0">
                <a:pos x="connsiteX49335" y="connsiteY49335"/>
              </a:cxn>
              <a:cxn ang="0">
                <a:pos x="connsiteX49336" y="connsiteY49336"/>
              </a:cxn>
              <a:cxn ang="0">
                <a:pos x="connsiteX49337" y="connsiteY49337"/>
              </a:cxn>
              <a:cxn ang="0">
                <a:pos x="connsiteX49338" y="connsiteY49338"/>
              </a:cxn>
              <a:cxn ang="0">
                <a:pos x="connsiteX49339" y="connsiteY49339"/>
              </a:cxn>
              <a:cxn ang="0">
                <a:pos x="connsiteX49340" y="connsiteY49340"/>
              </a:cxn>
              <a:cxn ang="0">
                <a:pos x="connsiteX49341" y="connsiteY49341"/>
              </a:cxn>
              <a:cxn ang="0">
                <a:pos x="connsiteX49342" y="connsiteY49342"/>
              </a:cxn>
              <a:cxn ang="0">
                <a:pos x="connsiteX49343" y="connsiteY49343"/>
              </a:cxn>
              <a:cxn ang="0">
                <a:pos x="connsiteX49344" y="connsiteY49344"/>
              </a:cxn>
              <a:cxn ang="0">
                <a:pos x="connsiteX49345" y="connsiteY49345"/>
              </a:cxn>
              <a:cxn ang="0">
                <a:pos x="connsiteX49346" y="connsiteY49346"/>
              </a:cxn>
              <a:cxn ang="0">
                <a:pos x="connsiteX49347" y="connsiteY49347"/>
              </a:cxn>
              <a:cxn ang="0">
                <a:pos x="connsiteX49348" y="connsiteY49348"/>
              </a:cxn>
              <a:cxn ang="0">
                <a:pos x="connsiteX49349" y="connsiteY49349"/>
              </a:cxn>
              <a:cxn ang="0">
                <a:pos x="connsiteX49350" y="connsiteY49350"/>
              </a:cxn>
              <a:cxn ang="0">
                <a:pos x="connsiteX49351" y="connsiteY49351"/>
              </a:cxn>
              <a:cxn ang="0">
                <a:pos x="connsiteX49352" y="connsiteY49352"/>
              </a:cxn>
              <a:cxn ang="0">
                <a:pos x="connsiteX49353" y="connsiteY49353"/>
              </a:cxn>
              <a:cxn ang="0">
                <a:pos x="connsiteX49354" y="connsiteY49354"/>
              </a:cxn>
              <a:cxn ang="0">
                <a:pos x="connsiteX49355" y="connsiteY49355"/>
              </a:cxn>
              <a:cxn ang="0">
                <a:pos x="connsiteX49356" y="connsiteY49356"/>
              </a:cxn>
              <a:cxn ang="0">
                <a:pos x="connsiteX49357" y="connsiteY49357"/>
              </a:cxn>
              <a:cxn ang="0">
                <a:pos x="connsiteX49358" y="connsiteY49358"/>
              </a:cxn>
              <a:cxn ang="0">
                <a:pos x="connsiteX49359" y="connsiteY49359"/>
              </a:cxn>
              <a:cxn ang="0">
                <a:pos x="connsiteX49360" y="connsiteY49360"/>
              </a:cxn>
              <a:cxn ang="0">
                <a:pos x="connsiteX49361" y="connsiteY49361"/>
              </a:cxn>
              <a:cxn ang="0">
                <a:pos x="connsiteX49362" y="connsiteY49362"/>
              </a:cxn>
              <a:cxn ang="0">
                <a:pos x="connsiteX49363" y="connsiteY49363"/>
              </a:cxn>
              <a:cxn ang="0">
                <a:pos x="connsiteX49364" y="connsiteY49364"/>
              </a:cxn>
              <a:cxn ang="0">
                <a:pos x="connsiteX49365" y="connsiteY49365"/>
              </a:cxn>
              <a:cxn ang="0">
                <a:pos x="connsiteX49366" y="connsiteY49366"/>
              </a:cxn>
              <a:cxn ang="0">
                <a:pos x="connsiteX49367" y="connsiteY49367"/>
              </a:cxn>
              <a:cxn ang="0">
                <a:pos x="connsiteX49368" y="connsiteY49368"/>
              </a:cxn>
              <a:cxn ang="0">
                <a:pos x="connsiteX49369" y="connsiteY49369"/>
              </a:cxn>
              <a:cxn ang="0">
                <a:pos x="connsiteX49370" y="connsiteY49370"/>
              </a:cxn>
              <a:cxn ang="0">
                <a:pos x="connsiteX49371" y="connsiteY49371"/>
              </a:cxn>
              <a:cxn ang="0">
                <a:pos x="connsiteX49372" y="connsiteY49372"/>
              </a:cxn>
              <a:cxn ang="0">
                <a:pos x="connsiteX49373" y="connsiteY49373"/>
              </a:cxn>
              <a:cxn ang="0">
                <a:pos x="connsiteX49374" y="connsiteY49374"/>
              </a:cxn>
              <a:cxn ang="0">
                <a:pos x="connsiteX49375" y="connsiteY49375"/>
              </a:cxn>
              <a:cxn ang="0">
                <a:pos x="connsiteX49376" y="connsiteY49376"/>
              </a:cxn>
              <a:cxn ang="0">
                <a:pos x="connsiteX49377" y="connsiteY49377"/>
              </a:cxn>
              <a:cxn ang="0">
                <a:pos x="connsiteX49378" y="connsiteY49378"/>
              </a:cxn>
              <a:cxn ang="0">
                <a:pos x="connsiteX49379" y="connsiteY49379"/>
              </a:cxn>
              <a:cxn ang="0">
                <a:pos x="connsiteX49380" y="connsiteY49380"/>
              </a:cxn>
              <a:cxn ang="0">
                <a:pos x="connsiteX49381" y="connsiteY49381"/>
              </a:cxn>
              <a:cxn ang="0">
                <a:pos x="connsiteX49382" y="connsiteY49382"/>
              </a:cxn>
              <a:cxn ang="0">
                <a:pos x="connsiteX49383" y="connsiteY49383"/>
              </a:cxn>
              <a:cxn ang="0">
                <a:pos x="connsiteX49384" y="connsiteY49384"/>
              </a:cxn>
              <a:cxn ang="0">
                <a:pos x="connsiteX49385" y="connsiteY49385"/>
              </a:cxn>
              <a:cxn ang="0">
                <a:pos x="connsiteX49386" y="connsiteY49386"/>
              </a:cxn>
              <a:cxn ang="0">
                <a:pos x="connsiteX49387" y="connsiteY49387"/>
              </a:cxn>
              <a:cxn ang="0">
                <a:pos x="connsiteX49388" y="connsiteY49388"/>
              </a:cxn>
              <a:cxn ang="0">
                <a:pos x="connsiteX49389" y="connsiteY49389"/>
              </a:cxn>
              <a:cxn ang="0">
                <a:pos x="connsiteX49390" y="connsiteY49390"/>
              </a:cxn>
              <a:cxn ang="0">
                <a:pos x="connsiteX49391" y="connsiteY49391"/>
              </a:cxn>
              <a:cxn ang="0">
                <a:pos x="connsiteX49392" y="connsiteY49392"/>
              </a:cxn>
              <a:cxn ang="0">
                <a:pos x="connsiteX49393" y="connsiteY49393"/>
              </a:cxn>
              <a:cxn ang="0">
                <a:pos x="connsiteX49394" y="connsiteY49394"/>
              </a:cxn>
              <a:cxn ang="0">
                <a:pos x="connsiteX49395" y="connsiteY49395"/>
              </a:cxn>
              <a:cxn ang="0">
                <a:pos x="connsiteX49396" y="connsiteY49396"/>
              </a:cxn>
              <a:cxn ang="0">
                <a:pos x="connsiteX49397" y="connsiteY49397"/>
              </a:cxn>
              <a:cxn ang="0">
                <a:pos x="connsiteX49398" y="connsiteY49398"/>
              </a:cxn>
              <a:cxn ang="0">
                <a:pos x="connsiteX49399" y="connsiteY49399"/>
              </a:cxn>
              <a:cxn ang="0">
                <a:pos x="connsiteX49400" y="connsiteY49400"/>
              </a:cxn>
              <a:cxn ang="0">
                <a:pos x="connsiteX49401" y="connsiteY49401"/>
              </a:cxn>
              <a:cxn ang="0">
                <a:pos x="connsiteX49402" y="connsiteY49402"/>
              </a:cxn>
              <a:cxn ang="0">
                <a:pos x="connsiteX49403" y="connsiteY49403"/>
              </a:cxn>
              <a:cxn ang="0">
                <a:pos x="connsiteX49404" y="connsiteY49404"/>
              </a:cxn>
              <a:cxn ang="0">
                <a:pos x="connsiteX49405" y="connsiteY49405"/>
              </a:cxn>
              <a:cxn ang="0">
                <a:pos x="connsiteX49406" y="connsiteY49406"/>
              </a:cxn>
              <a:cxn ang="0">
                <a:pos x="connsiteX49407" y="connsiteY49407"/>
              </a:cxn>
              <a:cxn ang="0">
                <a:pos x="connsiteX49408" y="connsiteY49408"/>
              </a:cxn>
              <a:cxn ang="0">
                <a:pos x="connsiteX49409" y="connsiteY49409"/>
              </a:cxn>
              <a:cxn ang="0">
                <a:pos x="connsiteX49410" y="connsiteY49410"/>
              </a:cxn>
              <a:cxn ang="0">
                <a:pos x="connsiteX49411" y="connsiteY49411"/>
              </a:cxn>
              <a:cxn ang="0">
                <a:pos x="connsiteX49412" y="connsiteY49412"/>
              </a:cxn>
              <a:cxn ang="0">
                <a:pos x="connsiteX49413" y="connsiteY49413"/>
              </a:cxn>
              <a:cxn ang="0">
                <a:pos x="connsiteX49414" y="connsiteY49414"/>
              </a:cxn>
              <a:cxn ang="0">
                <a:pos x="connsiteX49415" y="connsiteY49415"/>
              </a:cxn>
              <a:cxn ang="0">
                <a:pos x="connsiteX49416" y="connsiteY49416"/>
              </a:cxn>
              <a:cxn ang="0">
                <a:pos x="connsiteX49417" y="connsiteY49417"/>
              </a:cxn>
              <a:cxn ang="0">
                <a:pos x="connsiteX49418" y="connsiteY49418"/>
              </a:cxn>
              <a:cxn ang="0">
                <a:pos x="connsiteX49419" y="connsiteY49419"/>
              </a:cxn>
              <a:cxn ang="0">
                <a:pos x="connsiteX49420" y="connsiteY49420"/>
              </a:cxn>
              <a:cxn ang="0">
                <a:pos x="connsiteX49421" y="connsiteY49421"/>
              </a:cxn>
              <a:cxn ang="0">
                <a:pos x="connsiteX49422" y="connsiteY49422"/>
              </a:cxn>
              <a:cxn ang="0">
                <a:pos x="connsiteX49423" y="connsiteY49423"/>
              </a:cxn>
              <a:cxn ang="0">
                <a:pos x="connsiteX49424" y="connsiteY49424"/>
              </a:cxn>
              <a:cxn ang="0">
                <a:pos x="connsiteX49425" y="connsiteY49425"/>
              </a:cxn>
              <a:cxn ang="0">
                <a:pos x="connsiteX49426" y="connsiteY49426"/>
              </a:cxn>
              <a:cxn ang="0">
                <a:pos x="connsiteX49427" y="connsiteY49427"/>
              </a:cxn>
              <a:cxn ang="0">
                <a:pos x="connsiteX49428" y="connsiteY49428"/>
              </a:cxn>
              <a:cxn ang="0">
                <a:pos x="connsiteX49429" y="connsiteY49429"/>
              </a:cxn>
              <a:cxn ang="0">
                <a:pos x="connsiteX49430" y="connsiteY49430"/>
              </a:cxn>
              <a:cxn ang="0">
                <a:pos x="connsiteX49431" y="connsiteY49431"/>
              </a:cxn>
              <a:cxn ang="0">
                <a:pos x="connsiteX49432" y="connsiteY49432"/>
              </a:cxn>
              <a:cxn ang="0">
                <a:pos x="connsiteX49433" y="connsiteY49433"/>
              </a:cxn>
              <a:cxn ang="0">
                <a:pos x="connsiteX49434" y="connsiteY49434"/>
              </a:cxn>
              <a:cxn ang="0">
                <a:pos x="connsiteX49435" y="connsiteY49435"/>
              </a:cxn>
              <a:cxn ang="0">
                <a:pos x="connsiteX49436" y="connsiteY49436"/>
              </a:cxn>
              <a:cxn ang="0">
                <a:pos x="connsiteX49437" y="connsiteY49437"/>
              </a:cxn>
              <a:cxn ang="0">
                <a:pos x="connsiteX49438" y="connsiteY49438"/>
              </a:cxn>
              <a:cxn ang="0">
                <a:pos x="connsiteX49439" y="connsiteY49439"/>
              </a:cxn>
              <a:cxn ang="0">
                <a:pos x="connsiteX49440" y="connsiteY49440"/>
              </a:cxn>
              <a:cxn ang="0">
                <a:pos x="connsiteX49441" y="connsiteY49441"/>
              </a:cxn>
              <a:cxn ang="0">
                <a:pos x="connsiteX49442" y="connsiteY49442"/>
              </a:cxn>
              <a:cxn ang="0">
                <a:pos x="connsiteX49443" y="connsiteY49443"/>
              </a:cxn>
              <a:cxn ang="0">
                <a:pos x="connsiteX49444" y="connsiteY49444"/>
              </a:cxn>
              <a:cxn ang="0">
                <a:pos x="connsiteX49445" y="connsiteY49445"/>
              </a:cxn>
              <a:cxn ang="0">
                <a:pos x="connsiteX49446" y="connsiteY49446"/>
              </a:cxn>
              <a:cxn ang="0">
                <a:pos x="connsiteX49447" y="connsiteY49447"/>
              </a:cxn>
              <a:cxn ang="0">
                <a:pos x="connsiteX49448" y="connsiteY49448"/>
              </a:cxn>
              <a:cxn ang="0">
                <a:pos x="connsiteX49449" y="connsiteY49449"/>
              </a:cxn>
              <a:cxn ang="0">
                <a:pos x="connsiteX49450" y="connsiteY49450"/>
              </a:cxn>
              <a:cxn ang="0">
                <a:pos x="connsiteX49451" y="connsiteY49451"/>
              </a:cxn>
              <a:cxn ang="0">
                <a:pos x="connsiteX49452" y="connsiteY49452"/>
              </a:cxn>
              <a:cxn ang="0">
                <a:pos x="connsiteX49453" y="connsiteY49453"/>
              </a:cxn>
              <a:cxn ang="0">
                <a:pos x="connsiteX49454" y="connsiteY49454"/>
              </a:cxn>
              <a:cxn ang="0">
                <a:pos x="connsiteX49455" y="connsiteY49455"/>
              </a:cxn>
              <a:cxn ang="0">
                <a:pos x="connsiteX49456" y="connsiteY49456"/>
              </a:cxn>
              <a:cxn ang="0">
                <a:pos x="connsiteX49457" y="connsiteY49457"/>
              </a:cxn>
              <a:cxn ang="0">
                <a:pos x="connsiteX49458" y="connsiteY49458"/>
              </a:cxn>
              <a:cxn ang="0">
                <a:pos x="connsiteX49459" y="connsiteY49459"/>
              </a:cxn>
              <a:cxn ang="0">
                <a:pos x="connsiteX49460" y="connsiteY49460"/>
              </a:cxn>
              <a:cxn ang="0">
                <a:pos x="connsiteX49461" y="connsiteY49461"/>
              </a:cxn>
              <a:cxn ang="0">
                <a:pos x="connsiteX49462" y="connsiteY49462"/>
              </a:cxn>
              <a:cxn ang="0">
                <a:pos x="connsiteX49463" y="connsiteY49463"/>
              </a:cxn>
              <a:cxn ang="0">
                <a:pos x="connsiteX49464" y="connsiteY49464"/>
              </a:cxn>
              <a:cxn ang="0">
                <a:pos x="connsiteX49465" y="connsiteY49465"/>
              </a:cxn>
              <a:cxn ang="0">
                <a:pos x="connsiteX49466" y="connsiteY49466"/>
              </a:cxn>
              <a:cxn ang="0">
                <a:pos x="connsiteX49467" y="connsiteY49467"/>
              </a:cxn>
              <a:cxn ang="0">
                <a:pos x="connsiteX49468" y="connsiteY49468"/>
              </a:cxn>
              <a:cxn ang="0">
                <a:pos x="connsiteX49469" y="connsiteY49469"/>
              </a:cxn>
              <a:cxn ang="0">
                <a:pos x="connsiteX49470" y="connsiteY49470"/>
              </a:cxn>
              <a:cxn ang="0">
                <a:pos x="connsiteX49471" y="connsiteY49471"/>
              </a:cxn>
              <a:cxn ang="0">
                <a:pos x="connsiteX49472" y="connsiteY49472"/>
              </a:cxn>
              <a:cxn ang="0">
                <a:pos x="connsiteX49473" y="connsiteY49473"/>
              </a:cxn>
              <a:cxn ang="0">
                <a:pos x="connsiteX49474" y="connsiteY49474"/>
              </a:cxn>
              <a:cxn ang="0">
                <a:pos x="connsiteX49475" y="connsiteY49475"/>
              </a:cxn>
              <a:cxn ang="0">
                <a:pos x="connsiteX49476" y="connsiteY49476"/>
              </a:cxn>
              <a:cxn ang="0">
                <a:pos x="connsiteX49477" y="connsiteY49477"/>
              </a:cxn>
              <a:cxn ang="0">
                <a:pos x="connsiteX49478" y="connsiteY49478"/>
              </a:cxn>
              <a:cxn ang="0">
                <a:pos x="connsiteX49479" y="connsiteY49479"/>
              </a:cxn>
              <a:cxn ang="0">
                <a:pos x="connsiteX49480" y="connsiteY49480"/>
              </a:cxn>
              <a:cxn ang="0">
                <a:pos x="connsiteX49481" y="connsiteY49481"/>
              </a:cxn>
              <a:cxn ang="0">
                <a:pos x="connsiteX49482" y="connsiteY49482"/>
              </a:cxn>
              <a:cxn ang="0">
                <a:pos x="connsiteX49483" y="connsiteY49483"/>
              </a:cxn>
              <a:cxn ang="0">
                <a:pos x="connsiteX49484" y="connsiteY49484"/>
              </a:cxn>
              <a:cxn ang="0">
                <a:pos x="connsiteX49485" y="connsiteY49485"/>
              </a:cxn>
              <a:cxn ang="0">
                <a:pos x="connsiteX49486" y="connsiteY49486"/>
              </a:cxn>
              <a:cxn ang="0">
                <a:pos x="connsiteX49487" y="connsiteY49487"/>
              </a:cxn>
              <a:cxn ang="0">
                <a:pos x="connsiteX49488" y="connsiteY49488"/>
              </a:cxn>
              <a:cxn ang="0">
                <a:pos x="connsiteX49489" y="connsiteY49489"/>
              </a:cxn>
              <a:cxn ang="0">
                <a:pos x="connsiteX49490" y="connsiteY49490"/>
              </a:cxn>
              <a:cxn ang="0">
                <a:pos x="connsiteX49491" y="connsiteY49491"/>
              </a:cxn>
              <a:cxn ang="0">
                <a:pos x="connsiteX49492" y="connsiteY49492"/>
              </a:cxn>
              <a:cxn ang="0">
                <a:pos x="connsiteX49493" y="connsiteY49493"/>
              </a:cxn>
              <a:cxn ang="0">
                <a:pos x="connsiteX49494" y="connsiteY49494"/>
              </a:cxn>
              <a:cxn ang="0">
                <a:pos x="connsiteX49495" y="connsiteY49495"/>
              </a:cxn>
              <a:cxn ang="0">
                <a:pos x="connsiteX49496" y="connsiteY49496"/>
              </a:cxn>
              <a:cxn ang="0">
                <a:pos x="connsiteX49497" y="connsiteY49497"/>
              </a:cxn>
              <a:cxn ang="0">
                <a:pos x="connsiteX49498" y="connsiteY49498"/>
              </a:cxn>
              <a:cxn ang="0">
                <a:pos x="connsiteX49499" y="connsiteY49499"/>
              </a:cxn>
              <a:cxn ang="0">
                <a:pos x="connsiteX49500" y="connsiteY49500"/>
              </a:cxn>
              <a:cxn ang="0">
                <a:pos x="connsiteX49501" y="connsiteY49501"/>
              </a:cxn>
              <a:cxn ang="0">
                <a:pos x="connsiteX49502" y="connsiteY49502"/>
              </a:cxn>
              <a:cxn ang="0">
                <a:pos x="connsiteX49503" y="connsiteY49503"/>
              </a:cxn>
              <a:cxn ang="0">
                <a:pos x="connsiteX49504" y="connsiteY49504"/>
              </a:cxn>
              <a:cxn ang="0">
                <a:pos x="connsiteX49505" y="connsiteY49505"/>
              </a:cxn>
              <a:cxn ang="0">
                <a:pos x="connsiteX49506" y="connsiteY49506"/>
              </a:cxn>
              <a:cxn ang="0">
                <a:pos x="connsiteX49507" y="connsiteY49507"/>
              </a:cxn>
              <a:cxn ang="0">
                <a:pos x="connsiteX49508" y="connsiteY49508"/>
              </a:cxn>
              <a:cxn ang="0">
                <a:pos x="connsiteX49509" y="connsiteY49509"/>
              </a:cxn>
              <a:cxn ang="0">
                <a:pos x="connsiteX49510" y="connsiteY49510"/>
              </a:cxn>
              <a:cxn ang="0">
                <a:pos x="connsiteX49511" y="connsiteY49511"/>
              </a:cxn>
              <a:cxn ang="0">
                <a:pos x="connsiteX49512" y="connsiteY49512"/>
              </a:cxn>
              <a:cxn ang="0">
                <a:pos x="connsiteX49513" y="connsiteY49513"/>
              </a:cxn>
              <a:cxn ang="0">
                <a:pos x="connsiteX49514" y="connsiteY49514"/>
              </a:cxn>
              <a:cxn ang="0">
                <a:pos x="connsiteX49515" y="connsiteY49515"/>
              </a:cxn>
              <a:cxn ang="0">
                <a:pos x="connsiteX49516" y="connsiteY49516"/>
              </a:cxn>
              <a:cxn ang="0">
                <a:pos x="connsiteX49517" y="connsiteY49517"/>
              </a:cxn>
              <a:cxn ang="0">
                <a:pos x="connsiteX49518" y="connsiteY49518"/>
              </a:cxn>
              <a:cxn ang="0">
                <a:pos x="connsiteX49519" y="connsiteY49519"/>
              </a:cxn>
              <a:cxn ang="0">
                <a:pos x="connsiteX49520" y="connsiteY49520"/>
              </a:cxn>
              <a:cxn ang="0">
                <a:pos x="connsiteX49521" y="connsiteY49521"/>
              </a:cxn>
              <a:cxn ang="0">
                <a:pos x="connsiteX49522" y="connsiteY49522"/>
              </a:cxn>
              <a:cxn ang="0">
                <a:pos x="connsiteX49523" y="connsiteY49523"/>
              </a:cxn>
              <a:cxn ang="0">
                <a:pos x="connsiteX49524" y="connsiteY49524"/>
              </a:cxn>
              <a:cxn ang="0">
                <a:pos x="connsiteX49525" y="connsiteY49525"/>
              </a:cxn>
              <a:cxn ang="0">
                <a:pos x="connsiteX49526" y="connsiteY49526"/>
              </a:cxn>
              <a:cxn ang="0">
                <a:pos x="connsiteX49527" y="connsiteY49527"/>
              </a:cxn>
              <a:cxn ang="0">
                <a:pos x="connsiteX49528" y="connsiteY49528"/>
              </a:cxn>
              <a:cxn ang="0">
                <a:pos x="connsiteX49529" y="connsiteY49529"/>
              </a:cxn>
              <a:cxn ang="0">
                <a:pos x="connsiteX49530" y="connsiteY49530"/>
              </a:cxn>
              <a:cxn ang="0">
                <a:pos x="connsiteX49531" y="connsiteY49531"/>
              </a:cxn>
              <a:cxn ang="0">
                <a:pos x="connsiteX49532" y="connsiteY49532"/>
              </a:cxn>
              <a:cxn ang="0">
                <a:pos x="connsiteX49533" y="connsiteY49533"/>
              </a:cxn>
              <a:cxn ang="0">
                <a:pos x="connsiteX49534" y="connsiteY49534"/>
              </a:cxn>
              <a:cxn ang="0">
                <a:pos x="connsiteX49535" y="connsiteY49535"/>
              </a:cxn>
              <a:cxn ang="0">
                <a:pos x="connsiteX49536" y="connsiteY49536"/>
              </a:cxn>
              <a:cxn ang="0">
                <a:pos x="connsiteX49537" y="connsiteY49537"/>
              </a:cxn>
              <a:cxn ang="0">
                <a:pos x="connsiteX49538" y="connsiteY49538"/>
              </a:cxn>
              <a:cxn ang="0">
                <a:pos x="connsiteX49539" y="connsiteY49539"/>
              </a:cxn>
              <a:cxn ang="0">
                <a:pos x="connsiteX49540" y="connsiteY49540"/>
              </a:cxn>
              <a:cxn ang="0">
                <a:pos x="connsiteX49541" y="connsiteY49541"/>
              </a:cxn>
              <a:cxn ang="0">
                <a:pos x="connsiteX49542" y="connsiteY49542"/>
              </a:cxn>
              <a:cxn ang="0">
                <a:pos x="connsiteX49543" y="connsiteY49543"/>
              </a:cxn>
              <a:cxn ang="0">
                <a:pos x="connsiteX49544" y="connsiteY49544"/>
              </a:cxn>
              <a:cxn ang="0">
                <a:pos x="connsiteX49545" y="connsiteY49545"/>
              </a:cxn>
              <a:cxn ang="0">
                <a:pos x="connsiteX49546" y="connsiteY49546"/>
              </a:cxn>
              <a:cxn ang="0">
                <a:pos x="connsiteX49547" y="connsiteY49547"/>
              </a:cxn>
              <a:cxn ang="0">
                <a:pos x="connsiteX49548" y="connsiteY49548"/>
              </a:cxn>
              <a:cxn ang="0">
                <a:pos x="connsiteX49549" y="connsiteY49549"/>
              </a:cxn>
              <a:cxn ang="0">
                <a:pos x="connsiteX49550" y="connsiteY49550"/>
              </a:cxn>
              <a:cxn ang="0">
                <a:pos x="connsiteX49551" y="connsiteY49551"/>
              </a:cxn>
              <a:cxn ang="0">
                <a:pos x="connsiteX49552" y="connsiteY49552"/>
              </a:cxn>
              <a:cxn ang="0">
                <a:pos x="connsiteX49553" y="connsiteY49553"/>
              </a:cxn>
              <a:cxn ang="0">
                <a:pos x="connsiteX49554" y="connsiteY49554"/>
              </a:cxn>
              <a:cxn ang="0">
                <a:pos x="connsiteX49555" y="connsiteY49555"/>
              </a:cxn>
              <a:cxn ang="0">
                <a:pos x="connsiteX49556" y="connsiteY49556"/>
              </a:cxn>
              <a:cxn ang="0">
                <a:pos x="connsiteX49557" y="connsiteY49557"/>
              </a:cxn>
              <a:cxn ang="0">
                <a:pos x="connsiteX49558" y="connsiteY49558"/>
              </a:cxn>
              <a:cxn ang="0">
                <a:pos x="connsiteX49559" y="connsiteY49559"/>
              </a:cxn>
              <a:cxn ang="0">
                <a:pos x="connsiteX49560" y="connsiteY49560"/>
              </a:cxn>
              <a:cxn ang="0">
                <a:pos x="connsiteX49561" y="connsiteY49561"/>
              </a:cxn>
              <a:cxn ang="0">
                <a:pos x="connsiteX49562" y="connsiteY49562"/>
              </a:cxn>
              <a:cxn ang="0">
                <a:pos x="connsiteX49563" y="connsiteY49563"/>
              </a:cxn>
              <a:cxn ang="0">
                <a:pos x="connsiteX49564" y="connsiteY49564"/>
              </a:cxn>
              <a:cxn ang="0">
                <a:pos x="connsiteX49565" y="connsiteY49565"/>
              </a:cxn>
              <a:cxn ang="0">
                <a:pos x="connsiteX49566" y="connsiteY49566"/>
              </a:cxn>
              <a:cxn ang="0">
                <a:pos x="connsiteX49567" y="connsiteY49567"/>
              </a:cxn>
              <a:cxn ang="0">
                <a:pos x="connsiteX49568" y="connsiteY49568"/>
              </a:cxn>
              <a:cxn ang="0">
                <a:pos x="connsiteX49569" y="connsiteY49569"/>
              </a:cxn>
              <a:cxn ang="0">
                <a:pos x="connsiteX49570" y="connsiteY49570"/>
              </a:cxn>
              <a:cxn ang="0">
                <a:pos x="connsiteX49571" y="connsiteY49571"/>
              </a:cxn>
              <a:cxn ang="0">
                <a:pos x="connsiteX49572" y="connsiteY49572"/>
              </a:cxn>
              <a:cxn ang="0">
                <a:pos x="connsiteX49573" y="connsiteY49573"/>
              </a:cxn>
              <a:cxn ang="0">
                <a:pos x="connsiteX49574" y="connsiteY49574"/>
              </a:cxn>
              <a:cxn ang="0">
                <a:pos x="connsiteX49575" y="connsiteY49575"/>
              </a:cxn>
              <a:cxn ang="0">
                <a:pos x="connsiteX49576" y="connsiteY49576"/>
              </a:cxn>
              <a:cxn ang="0">
                <a:pos x="connsiteX49577" y="connsiteY49577"/>
              </a:cxn>
              <a:cxn ang="0">
                <a:pos x="connsiteX49578" y="connsiteY49578"/>
              </a:cxn>
              <a:cxn ang="0">
                <a:pos x="connsiteX49579" y="connsiteY49579"/>
              </a:cxn>
              <a:cxn ang="0">
                <a:pos x="connsiteX49580" y="connsiteY49580"/>
              </a:cxn>
              <a:cxn ang="0">
                <a:pos x="connsiteX49581" y="connsiteY49581"/>
              </a:cxn>
              <a:cxn ang="0">
                <a:pos x="connsiteX49582" y="connsiteY49582"/>
              </a:cxn>
              <a:cxn ang="0">
                <a:pos x="connsiteX49583" y="connsiteY49583"/>
              </a:cxn>
              <a:cxn ang="0">
                <a:pos x="connsiteX49584" y="connsiteY49584"/>
              </a:cxn>
              <a:cxn ang="0">
                <a:pos x="connsiteX49585" y="connsiteY49585"/>
              </a:cxn>
              <a:cxn ang="0">
                <a:pos x="connsiteX49586" y="connsiteY49586"/>
              </a:cxn>
              <a:cxn ang="0">
                <a:pos x="connsiteX49587" y="connsiteY49587"/>
              </a:cxn>
              <a:cxn ang="0">
                <a:pos x="connsiteX49588" y="connsiteY49588"/>
              </a:cxn>
              <a:cxn ang="0">
                <a:pos x="connsiteX49589" y="connsiteY49589"/>
              </a:cxn>
              <a:cxn ang="0">
                <a:pos x="connsiteX49590" y="connsiteY49590"/>
              </a:cxn>
              <a:cxn ang="0">
                <a:pos x="connsiteX49591" y="connsiteY49591"/>
              </a:cxn>
              <a:cxn ang="0">
                <a:pos x="connsiteX49592" y="connsiteY49592"/>
              </a:cxn>
              <a:cxn ang="0">
                <a:pos x="connsiteX49593" y="connsiteY49593"/>
              </a:cxn>
              <a:cxn ang="0">
                <a:pos x="connsiteX49594" y="connsiteY49594"/>
              </a:cxn>
              <a:cxn ang="0">
                <a:pos x="connsiteX49595" y="connsiteY49595"/>
              </a:cxn>
              <a:cxn ang="0">
                <a:pos x="connsiteX49596" y="connsiteY49596"/>
              </a:cxn>
              <a:cxn ang="0">
                <a:pos x="connsiteX49597" y="connsiteY49597"/>
              </a:cxn>
              <a:cxn ang="0">
                <a:pos x="connsiteX49598" y="connsiteY49598"/>
              </a:cxn>
              <a:cxn ang="0">
                <a:pos x="connsiteX49599" y="connsiteY49599"/>
              </a:cxn>
              <a:cxn ang="0">
                <a:pos x="connsiteX49600" y="connsiteY49600"/>
              </a:cxn>
              <a:cxn ang="0">
                <a:pos x="connsiteX49601" y="connsiteY49601"/>
              </a:cxn>
              <a:cxn ang="0">
                <a:pos x="connsiteX49602" y="connsiteY49602"/>
              </a:cxn>
              <a:cxn ang="0">
                <a:pos x="connsiteX49603" y="connsiteY49603"/>
              </a:cxn>
              <a:cxn ang="0">
                <a:pos x="connsiteX49604" y="connsiteY49604"/>
              </a:cxn>
              <a:cxn ang="0">
                <a:pos x="connsiteX49605" y="connsiteY49605"/>
              </a:cxn>
              <a:cxn ang="0">
                <a:pos x="connsiteX49606" y="connsiteY49606"/>
              </a:cxn>
              <a:cxn ang="0">
                <a:pos x="connsiteX49607" y="connsiteY49607"/>
              </a:cxn>
              <a:cxn ang="0">
                <a:pos x="connsiteX49608" y="connsiteY49608"/>
              </a:cxn>
              <a:cxn ang="0">
                <a:pos x="connsiteX49609" y="connsiteY49609"/>
              </a:cxn>
              <a:cxn ang="0">
                <a:pos x="connsiteX49610" y="connsiteY49610"/>
              </a:cxn>
              <a:cxn ang="0">
                <a:pos x="connsiteX49611" y="connsiteY49611"/>
              </a:cxn>
              <a:cxn ang="0">
                <a:pos x="connsiteX49612" y="connsiteY49612"/>
              </a:cxn>
              <a:cxn ang="0">
                <a:pos x="connsiteX49613" y="connsiteY49613"/>
              </a:cxn>
              <a:cxn ang="0">
                <a:pos x="connsiteX49614" y="connsiteY49614"/>
              </a:cxn>
              <a:cxn ang="0">
                <a:pos x="connsiteX49615" y="connsiteY49615"/>
              </a:cxn>
              <a:cxn ang="0">
                <a:pos x="connsiteX49616" y="connsiteY49616"/>
              </a:cxn>
              <a:cxn ang="0">
                <a:pos x="connsiteX49617" y="connsiteY49617"/>
              </a:cxn>
              <a:cxn ang="0">
                <a:pos x="connsiteX49618" y="connsiteY49618"/>
              </a:cxn>
              <a:cxn ang="0">
                <a:pos x="connsiteX49619" y="connsiteY49619"/>
              </a:cxn>
              <a:cxn ang="0">
                <a:pos x="connsiteX49620" y="connsiteY49620"/>
              </a:cxn>
              <a:cxn ang="0">
                <a:pos x="connsiteX49621" y="connsiteY49621"/>
              </a:cxn>
              <a:cxn ang="0">
                <a:pos x="connsiteX49622" y="connsiteY49622"/>
              </a:cxn>
              <a:cxn ang="0">
                <a:pos x="connsiteX49623" y="connsiteY49623"/>
              </a:cxn>
              <a:cxn ang="0">
                <a:pos x="connsiteX49624" y="connsiteY49624"/>
              </a:cxn>
              <a:cxn ang="0">
                <a:pos x="connsiteX49625" y="connsiteY49625"/>
              </a:cxn>
              <a:cxn ang="0">
                <a:pos x="connsiteX49626" y="connsiteY49626"/>
              </a:cxn>
              <a:cxn ang="0">
                <a:pos x="connsiteX49627" y="connsiteY49627"/>
              </a:cxn>
              <a:cxn ang="0">
                <a:pos x="connsiteX49628" y="connsiteY49628"/>
              </a:cxn>
              <a:cxn ang="0">
                <a:pos x="connsiteX49629" y="connsiteY49629"/>
              </a:cxn>
              <a:cxn ang="0">
                <a:pos x="connsiteX49630" y="connsiteY49630"/>
              </a:cxn>
              <a:cxn ang="0">
                <a:pos x="connsiteX49631" y="connsiteY49631"/>
              </a:cxn>
              <a:cxn ang="0">
                <a:pos x="connsiteX49632" y="connsiteY49632"/>
              </a:cxn>
              <a:cxn ang="0">
                <a:pos x="connsiteX49633" y="connsiteY49633"/>
              </a:cxn>
              <a:cxn ang="0">
                <a:pos x="connsiteX49634" y="connsiteY49634"/>
              </a:cxn>
              <a:cxn ang="0">
                <a:pos x="connsiteX49635" y="connsiteY49635"/>
              </a:cxn>
              <a:cxn ang="0">
                <a:pos x="connsiteX49636" y="connsiteY49636"/>
              </a:cxn>
              <a:cxn ang="0">
                <a:pos x="connsiteX49637" y="connsiteY49637"/>
              </a:cxn>
              <a:cxn ang="0">
                <a:pos x="connsiteX49638" y="connsiteY49638"/>
              </a:cxn>
              <a:cxn ang="0">
                <a:pos x="connsiteX49639" y="connsiteY49639"/>
              </a:cxn>
              <a:cxn ang="0">
                <a:pos x="connsiteX49640" y="connsiteY49640"/>
              </a:cxn>
              <a:cxn ang="0">
                <a:pos x="connsiteX49641" y="connsiteY49641"/>
              </a:cxn>
              <a:cxn ang="0">
                <a:pos x="connsiteX49642" y="connsiteY49642"/>
              </a:cxn>
              <a:cxn ang="0">
                <a:pos x="connsiteX49643" y="connsiteY49643"/>
              </a:cxn>
              <a:cxn ang="0">
                <a:pos x="connsiteX49644" y="connsiteY49644"/>
              </a:cxn>
              <a:cxn ang="0">
                <a:pos x="connsiteX49645" y="connsiteY49645"/>
              </a:cxn>
              <a:cxn ang="0">
                <a:pos x="connsiteX49646" y="connsiteY49646"/>
              </a:cxn>
              <a:cxn ang="0">
                <a:pos x="connsiteX49647" y="connsiteY49647"/>
              </a:cxn>
              <a:cxn ang="0">
                <a:pos x="connsiteX49648" y="connsiteY49648"/>
              </a:cxn>
              <a:cxn ang="0">
                <a:pos x="connsiteX49649" y="connsiteY49649"/>
              </a:cxn>
              <a:cxn ang="0">
                <a:pos x="connsiteX49650" y="connsiteY49650"/>
              </a:cxn>
              <a:cxn ang="0">
                <a:pos x="connsiteX49651" y="connsiteY49651"/>
              </a:cxn>
              <a:cxn ang="0">
                <a:pos x="connsiteX49652" y="connsiteY49652"/>
              </a:cxn>
              <a:cxn ang="0">
                <a:pos x="connsiteX49653" y="connsiteY49653"/>
              </a:cxn>
              <a:cxn ang="0">
                <a:pos x="connsiteX49654" y="connsiteY49654"/>
              </a:cxn>
              <a:cxn ang="0">
                <a:pos x="connsiteX49655" y="connsiteY49655"/>
              </a:cxn>
              <a:cxn ang="0">
                <a:pos x="connsiteX49656" y="connsiteY49656"/>
              </a:cxn>
              <a:cxn ang="0">
                <a:pos x="connsiteX49657" y="connsiteY49657"/>
              </a:cxn>
              <a:cxn ang="0">
                <a:pos x="connsiteX49658" y="connsiteY49658"/>
              </a:cxn>
              <a:cxn ang="0">
                <a:pos x="connsiteX49659" y="connsiteY49659"/>
              </a:cxn>
              <a:cxn ang="0">
                <a:pos x="connsiteX49660" y="connsiteY49660"/>
              </a:cxn>
              <a:cxn ang="0">
                <a:pos x="connsiteX49661" y="connsiteY49661"/>
              </a:cxn>
              <a:cxn ang="0">
                <a:pos x="connsiteX49662" y="connsiteY49662"/>
              </a:cxn>
              <a:cxn ang="0">
                <a:pos x="connsiteX49663" y="connsiteY49663"/>
              </a:cxn>
              <a:cxn ang="0">
                <a:pos x="connsiteX49664" y="connsiteY49664"/>
              </a:cxn>
              <a:cxn ang="0">
                <a:pos x="connsiteX49665" y="connsiteY49665"/>
              </a:cxn>
              <a:cxn ang="0">
                <a:pos x="connsiteX49666" y="connsiteY49666"/>
              </a:cxn>
              <a:cxn ang="0">
                <a:pos x="connsiteX49667" y="connsiteY49667"/>
              </a:cxn>
              <a:cxn ang="0">
                <a:pos x="connsiteX49668" y="connsiteY49668"/>
              </a:cxn>
              <a:cxn ang="0">
                <a:pos x="connsiteX49669" y="connsiteY49669"/>
              </a:cxn>
              <a:cxn ang="0">
                <a:pos x="connsiteX49670" y="connsiteY49670"/>
              </a:cxn>
              <a:cxn ang="0">
                <a:pos x="connsiteX49671" y="connsiteY49671"/>
              </a:cxn>
              <a:cxn ang="0">
                <a:pos x="connsiteX49672" y="connsiteY49672"/>
              </a:cxn>
              <a:cxn ang="0">
                <a:pos x="connsiteX49673" y="connsiteY49673"/>
              </a:cxn>
              <a:cxn ang="0">
                <a:pos x="connsiteX49674" y="connsiteY49674"/>
              </a:cxn>
              <a:cxn ang="0">
                <a:pos x="connsiteX49675" y="connsiteY49675"/>
              </a:cxn>
              <a:cxn ang="0">
                <a:pos x="connsiteX49676" y="connsiteY49676"/>
              </a:cxn>
              <a:cxn ang="0">
                <a:pos x="connsiteX49677" y="connsiteY49677"/>
              </a:cxn>
              <a:cxn ang="0">
                <a:pos x="connsiteX49678" y="connsiteY49678"/>
              </a:cxn>
              <a:cxn ang="0">
                <a:pos x="connsiteX49679" y="connsiteY49679"/>
              </a:cxn>
              <a:cxn ang="0">
                <a:pos x="connsiteX49680" y="connsiteY49680"/>
              </a:cxn>
              <a:cxn ang="0">
                <a:pos x="connsiteX49681" y="connsiteY49681"/>
              </a:cxn>
              <a:cxn ang="0">
                <a:pos x="connsiteX49682" y="connsiteY49682"/>
              </a:cxn>
              <a:cxn ang="0">
                <a:pos x="connsiteX49683" y="connsiteY49683"/>
              </a:cxn>
              <a:cxn ang="0">
                <a:pos x="connsiteX49684" y="connsiteY49684"/>
              </a:cxn>
              <a:cxn ang="0">
                <a:pos x="connsiteX49685" y="connsiteY49685"/>
              </a:cxn>
              <a:cxn ang="0">
                <a:pos x="connsiteX49686" y="connsiteY49686"/>
              </a:cxn>
              <a:cxn ang="0">
                <a:pos x="connsiteX49687" y="connsiteY49687"/>
              </a:cxn>
              <a:cxn ang="0">
                <a:pos x="connsiteX49688" y="connsiteY49688"/>
              </a:cxn>
              <a:cxn ang="0">
                <a:pos x="connsiteX49689" y="connsiteY49689"/>
              </a:cxn>
              <a:cxn ang="0">
                <a:pos x="connsiteX49690" y="connsiteY49690"/>
              </a:cxn>
              <a:cxn ang="0">
                <a:pos x="connsiteX49691" y="connsiteY49691"/>
              </a:cxn>
              <a:cxn ang="0">
                <a:pos x="connsiteX49692" y="connsiteY49692"/>
              </a:cxn>
              <a:cxn ang="0">
                <a:pos x="connsiteX49693" y="connsiteY49693"/>
              </a:cxn>
              <a:cxn ang="0">
                <a:pos x="connsiteX49694" y="connsiteY49694"/>
              </a:cxn>
              <a:cxn ang="0">
                <a:pos x="connsiteX49695" y="connsiteY49695"/>
              </a:cxn>
              <a:cxn ang="0">
                <a:pos x="connsiteX49696" y="connsiteY49696"/>
              </a:cxn>
              <a:cxn ang="0">
                <a:pos x="connsiteX49697" y="connsiteY49697"/>
              </a:cxn>
              <a:cxn ang="0">
                <a:pos x="connsiteX49698" y="connsiteY49698"/>
              </a:cxn>
              <a:cxn ang="0">
                <a:pos x="connsiteX49699" y="connsiteY49699"/>
              </a:cxn>
              <a:cxn ang="0">
                <a:pos x="connsiteX49700" y="connsiteY49700"/>
              </a:cxn>
              <a:cxn ang="0">
                <a:pos x="connsiteX49701" y="connsiteY49701"/>
              </a:cxn>
              <a:cxn ang="0">
                <a:pos x="connsiteX49702" y="connsiteY49702"/>
              </a:cxn>
              <a:cxn ang="0">
                <a:pos x="connsiteX49703" y="connsiteY49703"/>
              </a:cxn>
              <a:cxn ang="0">
                <a:pos x="connsiteX49704" y="connsiteY49704"/>
              </a:cxn>
              <a:cxn ang="0">
                <a:pos x="connsiteX49705" y="connsiteY49705"/>
              </a:cxn>
              <a:cxn ang="0">
                <a:pos x="connsiteX49706" y="connsiteY49706"/>
              </a:cxn>
              <a:cxn ang="0">
                <a:pos x="connsiteX49707" y="connsiteY49707"/>
              </a:cxn>
              <a:cxn ang="0">
                <a:pos x="connsiteX49708" y="connsiteY49708"/>
              </a:cxn>
              <a:cxn ang="0">
                <a:pos x="connsiteX49709" y="connsiteY49709"/>
              </a:cxn>
              <a:cxn ang="0">
                <a:pos x="connsiteX49710" y="connsiteY49710"/>
              </a:cxn>
              <a:cxn ang="0">
                <a:pos x="connsiteX49711" y="connsiteY49711"/>
              </a:cxn>
              <a:cxn ang="0">
                <a:pos x="connsiteX49712" y="connsiteY49712"/>
              </a:cxn>
              <a:cxn ang="0">
                <a:pos x="connsiteX49713" y="connsiteY49713"/>
              </a:cxn>
              <a:cxn ang="0">
                <a:pos x="connsiteX49714" y="connsiteY49714"/>
              </a:cxn>
              <a:cxn ang="0">
                <a:pos x="connsiteX49715" y="connsiteY49715"/>
              </a:cxn>
              <a:cxn ang="0">
                <a:pos x="connsiteX49716" y="connsiteY49716"/>
              </a:cxn>
              <a:cxn ang="0">
                <a:pos x="connsiteX49717" y="connsiteY49717"/>
              </a:cxn>
              <a:cxn ang="0">
                <a:pos x="connsiteX49718" y="connsiteY49718"/>
              </a:cxn>
              <a:cxn ang="0">
                <a:pos x="connsiteX49719" y="connsiteY49719"/>
              </a:cxn>
              <a:cxn ang="0">
                <a:pos x="connsiteX49720" y="connsiteY49720"/>
              </a:cxn>
              <a:cxn ang="0">
                <a:pos x="connsiteX49721" y="connsiteY49721"/>
              </a:cxn>
              <a:cxn ang="0">
                <a:pos x="connsiteX49722" y="connsiteY49722"/>
              </a:cxn>
              <a:cxn ang="0">
                <a:pos x="connsiteX49723" y="connsiteY49723"/>
              </a:cxn>
              <a:cxn ang="0">
                <a:pos x="connsiteX49724" y="connsiteY49724"/>
              </a:cxn>
              <a:cxn ang="0">
                <a:pos x="connsiteX49725" y="connsiteY49725"/>
              </a:cxn>
              <a:cxn ang="0">
                <a:pos x="connsiteX49726" y="connsiteY49726"/>
              </a:cxn>
              <a:cxn ang="0">
                <a:pos x="connsiteX49727" y="connsiteY49727"/>
              </a:cxn>
              <a:cxn ang="0">
                <a:pos x="connsiteX49728" y="connsiteY49728"/>
              </a:cxn>
              <a:cxn ang="0">
                <a:pos x="connsiteX49729" y="connsiteY49729"/>
              </a:cxn>
              <a:cxn ang="0">
                <a:pos x="connsiteX49730" y="connsiteY49730"/>
              </a:cxn>
              <a:cxn ang="0">
                <a:pos x="connsiteX49731" y="connsiteY49731"/>
              </a:cxn>
              <a:cxn ang="0">
                <a:pos x="connsiteX49732" y="connsiteY49732"/>
              </a:cxn>
              <a:cxn ang="0">
                <a:pos x="connsiteX49733" y="connsiteY49733"/>
              </a:cxn>
              <a:cxn ang="0">
                <a:pos x="connsiteX49734" y="connsiteY49734"/>
              </a:cxn>
              <a:cxn ang="0">
                <a:pos x="connsiteX49735" y="connsiteY49735"/>
              </a:cxn>
              <a:cxn ang="0">
                <a:pos x="connsiteX49736" y="connsiteY49736"/>
              </a:cxn>
              <a:cxn ang="0">
                <a:pos x="connsiteX49737" y="connsiteY49737"/>
              </a:cxn>
              <a:cxn ang="0">
                <a:pos x="connsiteX49738" y="connsiteY49738"/>
              </a:cxn>
              <a:cxn ang="0">
                <a:pos x="connsiteX49739" y="connsiteY49739"/>
              </a:cxn>
              <a:cxn ang="0">
                <a:pos x="connsiteX49740" y="connsiteY49740"/>
              </a:cxn>
              <a:cxn ang="0">
                <a:pos x="connsiteX49741" y="connsiteY49741"/>
              </a:cxn>
              <a:cxn ang="0">
                <a:pos x="connsiteX49742" y="connsiteY49742"/>
              </a:cxn>
              <a:cxn ang="0">
                <a:pos x="connsiteX49743" y="connsiteY49743"/>
              </a:cxn>
              <a:cxn ang="0">
                <a:pos x="connsiteX49744" y="connsiteY49744"/>
              </a:cxn>
              <a:cxn ang="0">
                <a:pos x="connsiteX49745" y="connsiteY49745"/>
              </a:cxn>
              <a:cxn ang="0">
                <a:pos x="connsiteX49746" y="connsiteY49746"/>
              </a:cxn>
              <a:cxn ang="0">
                <a:pos x="connsiteX49747" y="connsiteY49747"/>
              </a:cxn>
              <a:cxn ang="0">
                <a:pos x="connsiteX49748" y="connsiteY49748"/>
              </a:cxn>
              <a:cxn ang="0">
                <a:pos x="connsiteX49749" y="connsiteY49749"/>
              </a:cxn>
              <a:cxn ang="0">
                <a:pos x="connsiteX49750" y="connsiteY49750"/>
              </a:cxn>
              <a:cxn ang="0">
                <a:pos x="connsiteX49751" y="connsiteY49751"/>
              </a:cxn>
              <a:cxn ang="0">
                <a:pos x="connsiteX49752" y="connsiteY49752"/>
              </a:cxn>
              <a:cxn ang="0">
                <a:pos x="connsiteX49753" y="connsiteY49753"/>
              </a:cxn>
              <a:cxn ang="0">
                <a:pos x="connsiteX49754" y="connsiteY49754"/>
              </a:cxn>
              <a:cxn ang="0">
                <a:pos x="connsiteX49755" y="connsiteY49755"/>
              </a:cxn>
              <a:cxn ang="0">
                <a:pos x="connsiteX49756" y="connsiteY49756"/>
              </a:cxn>
              <a:cxn ang="0">
                <a:pos x="connsiteX49757" y="connsiteY49757"/>
              </a:cxn>
              <a:cxn ang="0">
                <a:pos x="connsiteX49758" y="connsiteY49758"/>
              </a:cxn>
              <a:cxn ang="0">
                <a:pos x="connsiteX49759" y="connsiteY49759"/>
              </a:cxn>
              <a:cxn ang="0">
                <a:pos x="connsiteX49760" y="connsiteY49760"/>
              </a:cxn>
              <a:cxn ang="0">
                <a:pos x="connsiteX49761" y="connsiteY49761"/>
              </a:cxn>
              <a:cxn ang="0">
                <a:pos x="connsiteX49762" y="connsiteY49762"/>
              </a:cxn>
              <a:cxn ang="0">
                <a:pos x="connsiteX49763" y="connsiteY49763"/>
              </a:cxn>
              <a:cxn ang="0">
                <a:pos x="connsiteX49764" y="connsiteY49764"/>
              </a:cxn>
              <a:cxn ang="0">
                <a:pos x="connsiteX49765" y="connsiteY49765"/>
              </a:cxn>
              <a:cxn ang="0">
                <a:pos x="connsiteX49766" y="connsiteY49766"/>
              </a:cxn>
              <a:cxn ang="0">
                <a:pos x="connsiteX49767" y="connsiteY49767"/>
              </a:cxn>
              <a:cxn ang="0">
                <a:pos x="connsiteX49768" y="connsiteY49768"/>
              </a:cxn>
              <a:cxn ang="0">
                <a:pos x="connsiteX49769" y="connsiteY49769"/>
              </a:cxn>
              <a:cxn ang="0">
                <a:pos x="connsiteX49770" y="connsiteY49770"/>
              </a:cxn>
              <a:cxn ang="0">
                <a:pos x="connsiteX49771" y="connsiteY49771"/>
              </a:cxn>
              <a:cxn ang="0">
                <a:pos x="connsiteX49772" y="connsiteY49772"/>
              </a:cxn>
              <a:cxn ang="0">
                <a:pos x="connsiteX49773" y="connsiteY49773"/>
              </a:cxn>
              <a:cxn ang="0">
                <a:pos x="connsiteX49774" y="connsiteY49774"/>
              </a:cxn>
              <a:cxn ang="0">
                <a:pos x="connsiteX49775" y="connsiteY49775"/>
              </a:cxn>
              <a:cxn ang="0">
                <a:pos x="connsiteX49776" y="connsiteY49776"/>
              </a:cxn>
              <a:cxn ang="0">
                <a:pos x="connsiteX49777" y="connsiteY49777"/>
              </a:cxn>
              <a:cxn ang="0">
                <a:pos x="connsiteX49778" y="connsiteY49778"/>
              </a:cxn>
              <a:cxn ang="0">
                <a:pos x="connsiteX49779" y="connsiteY49779"/>
              </a:cxn>
              <a:cxn ang="0">
                <a:pos x="connsiteX49780" y="connsiteY49780"/>
              </a:cxn>
              <a:cxn ang="0">
                <a:pos x="connsiteX49781" y="connsiteY49781"/>
              </a:cxn>
              <a:cxn ang="0">
                <a:pos x="connsiteX49782" y="connsiteY49782"/>
              </a:cxn>
              <a:cxn ang="0">
                <a:pos x="connsiteX49783" y="connsiteY49783"/>
              </a:cxn>
              <a:cxn ang="0">
                <a:pos x="connsiteX49784" y="connsiteY49784"/>
              </a:cxn>
              <a:cxn ang="0">
                <a:pos x="connsiteX49785" y="connsiteY49785"/>
              </a:cxn>
              <a:cxn ang="0">
                <a:pos x="connsiteX49786" y="connsiteY49786"/>
              </a:cxn>
              <a:cxn ang="0">
                <a:pos x="connsiteX49787" y="connsiteY49787"/>
              </a:cxn>
              <a:cxn ang="0">
                <a:pos x="connsiteX49788" y="connsiteY49788"/>
              </a:cxn>
              <a:cxn ang="0">
                <a:pos x="connsiteX49789" y="connsiteY49789"/>
              </a:cxn>
              <a:cxn ang="0">
                <a:pos x="connsiteX49790" y="connsiteY49790"/>
              </a:cxn>
              <a:cxn ang="0">
                <a:pos x="connsiteX49791" y="connsiteY49791"/>
              </a:cxn>
              <a:cxn ang="0">
                <a:pos x="connsiteX49792" y="connsiteY49792"/>
              </a:cxn>
              <a:cxn ang="0">
                <a:pos x="connsiteX49793" y="connsiteY49793"/>
              </a:cxn>
              <a:cxn ang="0">
                <a:pos x="connsiteX49794" y="connsiteY49794"/>
              </a:cxn>
              <a:cxn ang="0">
                <a:pos x="connsiteX49795" y="connsiteY49795"/>
              </a:cxn>
              <a:cxn ang="0">
                <a:pos x="connsiteX49796" y="connsiteY49796"/>
              </a:cxn>
              <a:cxn ang="0">
                <a:pos x="connsiteX49797" y="connsiteY49797"/>
              </a:cxn>
              <a:cxn ang="0">
                <a:pos x="connsiteX49798" y="connsiteY49798"/>
              </a:cxn>
              <a:cxn ang="0">
                <a:pos x="connsiteX49799" y="connsiteY49799"/>
              </a:cxn>
              <a:cxn ang="0">
                <a:pos x="connsiteX49800" y="connsiteY49800"/>
              </a:cxn>
              <a:cxn ang="0">
                <a:pos x="connsiteX49801" y="connsiteY49801"/>
              </a:cxn>
              <a:cxn ang="0">
                <a:pos x="connsiteX49802" y="connsiteY49802"/>
              </a:cxn>
              <a:cxn ang="0">
                <a:pos x="connsiteX49803" y="connsiteY49803"/>
              </a:cxn>
              <a:cxn ang="0">
                <a:pos x="connsiteX49804" y="connsiteY49804"/>
              </a:cxn>
              <a:cxn ang="0">
                <a:pos x="connsiteX49805" y="connsiteY49805"/>
              </a:cxn>
              <a:cxn ang="0">
                <a:pos x="connsiteX49806" y="connsiteY49806"/>
              </a:cxn>
              <a:cxn ang="0">
                <a:pos x="connsiteX49807" y="connsiteY49807"/>
              </a:cxn>
              <a:cxn ang="0">
                <a:pos x="connsiteX49808" y="connsiteY49808"/>
              </a:cxn>
              <a:cxn ang="0">
                <a:pos x="connsiteX49809" y="connsiteY49809"/>
              </a:cxn>
              <a:cxn ang="0">
                <a:pos x="connsiteX49810" y="connsiteY49810"/>
              </a:cxn>
              <a:cxn ang="0">
                <a:pos x="connsiteX49811" y="connsiteY49811"/>
              </a:cxn>
              <a:cxn ang="0">
                <a:pos x="connsiteX49812" y="connsiteY49812"/>
              </a:cxn>
              <a:cxn ang="0">
                <a:pos x="connsiteX49813" y="connsiteY49813"/>
              </a:cxn>
              <a:cxn ang="0">
                <a:pos x="connsiteX49814" y="connsiteY49814"/>
              </a:cxn>
              <a:cxn ang="0">
                <a:pos x="connsiteX49815" y="connsiteY49815"/>
              </a:cxn>
              <a:cxn ang="0">
                <a:pos x="connsiteX49816" y="connsiteY49816"/>
              </a:cxn>
              <a:cxn ang="0">
                <a:pos x="connsiteX49817" y="connsiteY49817"/>
              </a:cxn>
              <a:cxn ang="0">
                <a:pos x="connsiteX49818" y="connsiteY49818"/>
              </a:cxn>
              <a:cxn ang="0">
                <a:pos x="connsiteX49819" y="connsiteY49819"/>
              </a:cxn>
              <a:cxn ang="0">
                <a:pos x="connsiteX49820" y="connsiteY49820"/>
              </a:cxn>
              <a:cxn ang="0">
                <a:pos x="connsiteX49821" y="connsiteY49821"/>
              </a:cxn>
              <a:cxn ang="0">
                <a:pos x="connsiteX49822" y="connsiteY49822"/>
              </a:cxn>
              <a:cxn ang="0">
                <a:pos x="connsiteX49823" y="connsiteY49823"/>
              </a:cxn>
              <a:cxn ang="0">
                <a:pos x="connsiteX49824" y="connsiteY49824"/>
              </a:cxn>
              <a:cxn ang="0">
                <a:pos x="connsiteX49825" y="connsiteY49825"/>
              </a:cxn>
              <a:cxn ang="0">
                <a:pos x="connsiteX49826" y="connsiteY49826"/>
              </a:cxn>
              <a:cxn ang="0">
                <a:pos x="connsiteX49827" y="connsiteY49827"/>
              </a:cxn>
              <a:cxn ang="0">
                <a:pos x="connsiteX49828" y="connsiteY49828"/>
              </a:cxn>
              <a:cxn ang="0">
                <a:pos x="connsiteX49829" y="connsiteY49829"/>
              </a:cxn>
              <a:cxn ang="0">
                <a:pos x="connsiteX49830" y="connsiteY49830"/>
              </a:cxn>
              <a:cxn ang="0">
                <a:pos x="connsiteX49831" y="connsiteY49831"/>
              </a:cxn>
              <a:cxn ang="0">
                <a:pos x="connsiteX49832" y="connsiteY49832"/>
              </a:cxn>
              <a:cxn ang="0">
                <a:pos x="connsiteX49833" y="connsiteY49833"/>
              </a:cxn>
              <a:cxn ang="0">
                <a:pos x="connsiteX49834" y="connsiteY49834"/>
              </a:cxn>
              <a:cxn ang="0">
                <a:pos x="connsiteX49835" y="connsiteY49835"/>
              </a:cxn>
              <a:cxn ang="0">
                <a:pos x="connsiteX49836" y="connsiteY49836"/>
              </a:cxn>
              <a:cxn ang="0">
                <a:pos x="connsiteX49837" y="connsiteY49837"/>
              </a:cxn>
              <a:cxn ang="0">
                <a:pos x="connsiteX49838" y="connsiteY49838"/>
              </a:cxn>
              <a:cxn ang="0">
                <a:pos x="connsiteX49839" y="connsiteY49839"/>
              </a:cxn>
              <a:cxn ang="0">
                <a:pos x="connsiteX49840" y="connsiteY49840"/>
              </a:cxn>
              <a:cxn ang="0">
                <a:pos x="connsiteX49841" y="connsiteY49841"/>
              </a:cxn>
              <a:cxn ang="0">
                <a:pos x="connsiteX49842" y="connsiteY49842"/>
              </a:cxn>
              <a:cxn ang="0">
                <a:pos x="connsiteX49843" y="connsiteY49843"/>
              </a:cxn>
              <a:cxn ang="0">
                <a:pos x="connsiteX49844" y="connsiteY49844"/>
              </a:cxn>
              <a:cxn ang="0">
                <a:pos x="connsiteX49845" y="connsiteY49845"/>
              </a:cxn>
              <a:cxn ang="0">
                <a:pos x="connsiteX49846" y="connsiteY49846"/>
              </a:cxn>
              <a:cxn ang="0">
                <a:pos x="connsiteX49847" y="connsiteY49847"/>
              </a:cxn>
              <a:cxn ang="0">
                <a:pos x="connsiteX49848" y="connsiteY49848"/>
              </a:cxn>
              <a:cxn ang="0">
                <a:pos x="connsiteX49849" y="connsiteY49849"/>
              </a:cxn>
              <a:cxn ang="0">
                <a:pos x="connsiteX49850" y="connsiteY49850"/>
              </a:cxn>
              <a:cxn ang="0">
                <a:pos x="connsiteX49851" y="connsiteY49851"/>
              </a:cxn>
              <a:cxn ang="0">
                <a:pos x="connsiteX49852" y="connsiteY49852"/>
              </a:cxn>
              <a:cxn ang="0">
                <a:pos x="connsiteX49853" y="connsiteY49853"/>
              </a:cxn>
              <a:cxn ang="0">
                <a:pos x="connsiteX49854" y="connsiteY49854"/>
              </a:cxn>
              <a:cxn ang="0">
                <a:pos x="connsiteX49855" y="connsiteY49855"/>
              </a:cxn>
              <a:cxn ang="0">
                <a:pos x="connsiteX49856" y="connsiteY49856"/>
              </a:cxn>
              <a:cxn ang="0">
                <a:pos x="connsiteX49857" y="connsiteY49857"/>
              </a:cxn>
              <a:cxn ang="0">
                <a:pos x="connsiteX49858" y="connsiteY49858"/>
              </a:cxn>
              <a:cxn ang="0">
                <a:pos x="connsiteX49859" y="connsiteY49859"/>
              </a:cxn>
              <a:cxn ang="0">
                <a:pos x="connsiteX49860" y="connsiteY49860"/>
              </a:cxn>
              <a:cxn ang="0">
                <a:pos x="connsiteX49861" y="connsiteY49861"/>
              </a:cxn>
              <a:cxn ang="0">
                <a:pos x="connsiteX49862" y="connsiteY49862"/>
              </a:cxn>
              <a:cxn ang="0">
                <a:pos x="connsiteX49863" y="connsiteY49863"/>
              </a:cxn>
              <a:cxn ang="0">
                <a:pos x="connsiteX49864" y="connsiteY49864"/>
              </a:cxn>
              <a:cxn ang="0">
                <a:pos x="connsiteX49865" y="connsiteY49865"/>
              </a:cxn>
              <a:cxn ang="0">
                <a:pos x="connsiteX49866" y="connsiteY49866"/>
              </a:cxn>
              <a:cxn ang="0">
                <a:pos x="connsiteX49867" y="connsiteY49867"/>
              </a:cxn>
              <a:cxn ang="0">
                <a:pos x="connsiteX49868" y="connsiteY49868"/>
              </a:cxn>
              <a:cxn ang="0">
                <a:pos x="connsiteX49869" y="connsiteY49869"/>
              </a:cxn>
              <a:cxn ang="0">
                <a:pos x="connsiteX49870" y="connsiteY49870"/>
              </a:cxn>
              <a:cxn ang="0">
                <a:pos x="connsiteX49871" y="connsiteY49871"/>
              </a:cxn>
              <a:cxn ang="0">
                <a:pos x="connsiteX49872" y="connsiteY49872"/>
              </a:cxn>
              <a:cxn ang="0">
                <a:pos x="connsiteX49873" y="connsiteY49873"/>
              </a:cxn>
              <a:cxn ang="0">
                <a:pos x="connsiteX49874" y="connsiteY49874"/>
              </a:cxn>
              <a:cxn ang="0">
                <a:pos x="connsiteX49875" y="connsiteY49875"/>
              </a:cxn>
              <a:cxn ang="0">
                <a:pos x="connsiteX49876" y="connsiteY49876"/>
              </a:cxn>
              <a:cxn ang="0">
                <a:pos x="connsiteX49877" y="connsiteY49877"/>
              </a:cxn>
              <a:cxn ang="0">
                <a:pos x="connsiteX49878" y="connsiteY49878"/>
              </a:cxn>
              <a:cxn ang="0">
                <a:pos x="connsiteX49879" y="connsiteY49879"/>
              </a:cxn>
              <a:cxn ang="0">
                <a:pos x="connsiteX49880" y="connsiteY49880"/>
              </a:cxn>
              <a:cxn ang="0">
                <a:pos x="connsiteX49881" y="connsiteY49881"/>
              </a:cxn>
              <a:cxn ang="0">
                <a:pos x="connsiteX49882" y="connsiteY49882"/>
              </a:cxn>
              <a:cxn ang="0">
                <a:pos x="connsiteX49883" y="connsiteY49883"/>
              </a:cxn>
              <a:cxn ang="0">
                <a:pos x="connsiteX49884" y="connsiteY49884"/>
              </a:cxn>
              <a:cxn ang="0">
                <a:pos x="connsiteX49885" y="connsiteY49885"/>
              </a:cxn>
              <a:cxn ang="0">
                <a:pos x="connsiteX49886" y="connsiteY49886"/>
              </a:cxn>
              <a:cxn ang="0">
                <a:pos x="connsiteX49887" y="connsiteY49887"/>
              </a:cxn>
              <a:cxn ang="0">
                <a:pos x="connsiteX49888" y="connsiteY49888"/>
              </a:cxn>
              <a:cxn ang="0">
                <a:pos x="connsiteX49889" y="connsiteY49889"/>
              </a:cxn>
              <a:cxn ang="0">
                <a:pos x="connsiteX49890" y="connsiteY49890"/>
              </a:cxn>
              <a:cxn ang="0">
                <a:pos x="connsiteX49891" y="connsiteY49891"/>
              </a:cxn>
              <a:cxn ang="0">
                <a:pos x="connsiteX49892" y="connsiteY49892"/>
              </a:cxn>
              <a:cxn ang="0">
                <a:pos x="connsiteX49893" y="connsiteY49893"/>
              </a:cxn>
              <a:cxn ang="0">
                <a:pos x="connsiteX49894" y="connsiteY49894"/>
              </a:cxn>
              <a:cxn ang="0">
                <a:pos x="connsiteX49895" y="connsiteY49895"/>
              </a:cxn>
              <a:cxn ang="0">
                <a:pos x="connsiteX49896" y="connsiteY49896"/>
              </a:cxn>
              <a:cxn ang="0">
                <a:pos x="connsiteX49897" y="connsiteY49897"/>
              </a:cxn>
              <a:cxn ang="0">
                <a:pos x="connsiteX49898" y="connsiteY49898"/>
              </a:cxn>
              <a:cxn ang="0">
                <a:pos x="connsiteX49899" y="connsiteY49899"/>
              </a:cxn>
              <a:cxn ang="0">
                <a:pos x="connsiteX49900" y="connsiteY49900"/>
              </a:cxn>
              <a:cxn ang="0">
                <a:pos x="connsiteX49901" y="connsiteY49901"/>
              </a:cxn>
              <a:cxn ang="0">
                <a:pos x="connsiteX49902" y="connsiteY49902"/>
              </a:cxn>
              <a:cxn ang="0">
                <a:pos x="connsiteX49903" y="connsiteY49903"/>
              </a:cxn>
              <a:cxn ang="0">
                <a:pos x="connsiteX49904" y="connsiteY49904"/>
              </a:cxn>
              <a:cxn ang="0">
                <a:pos x="connsiteX49905" y="connsiteY49905"/>
              </a:cxn>
              <a:cxn ang="0">
                <a:pos x="connsiteX49906" y="connsiteY49906"/>
              </a:cxn>
              <a:cxn ang="0">
                <a:pos x="connsiteX49907" y="connsiteY49907"/>
              </a:cxn>
              <a:cxn ang="0">
                <a:pos x="connsiteX49908" y="connsiteY49908"/>
              </a:cxn>
              <a:cxn ang="0">
                <a:pos x="connsiteX49909" y="connsiteY49909"/>
              </a:cxn>
              <a:cxn ang="0">
                <a:pos x="connsiteX49910" y="connsiteY49910"/>
              </a:cxn>
              <a:cxn ang="0">
                <a:pos x="connsiteX49911" y="connsiteY49911"/>
              </a:cxn>
              <a:cxn ang="0">
                <a:pos x="connsiteX49912" y="connsiteY49912"/>
              </a:cxn>
              <a:cxn ang="0">
                <a:pos x="connsiteX49913" y="connsiteY49913"/>
              </a:cxn>
              <a:cxn ang="0">
                <a:pos x="connsiteX49914" y="connsiteY49914"/>
              </a:cxn>
              <a:cxn ang="0">
                <a:pos x="connsiteX49915" y="connsiteY49915"/>
              </a:cxn>
              <a:cxn ang="0">
                <a:pos x="connsiteX49916" y="connsiteY49916"/>
              </a:cxn>
              <a:cxn ang="0">
                <a:pos x="connsiteX49917" y="connsiteY49917"/>
              </a:cxn>
              <a:cxn ang="0">
                <a:pos x="connsiteX49918" y="connsiteY49918"/>
              </a:cxn>
              <a:cxn ang="0">
                <a:pos x="connsiteX49919" y="connsiteY49919"/>
              </a:cxn>
              <a:cxn ang="0">
                <a:pos x="connsiteX49920" y="connsiteY49920"/>
              </a:cxn>
              <a:cxn ang="0">
                <a:pos x="connsiteX49921" y="connsiteY49921"/>
              </a:cxn>
              <a:cxn ang="0">
                <a:pos x="connsiteX49922" y="connsiteY49922"/>
              </a:cxn>
              <a:cxn ang="0">
                <a:pos x="connsiteX49923" y="connsiteY49923"/>
              </a:cxn>
              <a:cxn ang="0">
                <a:pos x="connsiteX49924" y="connsiteY49924"/>
              </a:cxn>
              <a:cxn ang="0">
                <a:pos x="connsiteX49925" y="connsiteY49925"/>
              </a:cxn>
              <a:cxn ang="0">
                <a:pos x="connsiteX49926" y="connsiteY49926"/>
              </a:cxn>
              <a:cxn ang="0">
                <a:pos x="connsiteX49927" y="connsiteY49927"/>
              </a:cxn>
              <a:cxn ang="0">
                <a:pos x="connsiteX49928" y="connsiteY49928"/>
              </a:cxn>
              <a:cxn ang="0">
                <a:pos x="connsiteX49929" y="connsiteY49929"/>
              </a:cxn>
              <a:cxn ang="0">
                <a:pos x="connsiteX49930" y="connsiteY49930"/>
              </a:cxn>
              <a:cxn ang="0">
                <a:pos x="connsiteX49931" y="connsiteY49931"/>
              </a:cxn>
              <a:cxn ang="0">
                <a:pos x="connsiteX49932" y="connsiteY49932"/>
              </a:cxn>
              <a:cxn ang="0">
                <a:pos x="connsiteX49933" y="connsiteY49933"/>
              </a:cxn>
              <a:cxn ang="0">
                <a:pos x="connsiteX49934" y="connsiteY49934"/>
              </a:cxn>
              <a:cxn ang="0">
                <a:pos x="connsiteX49935" y="connsiteY49935"/>
              </a:cxn>
              <a:cxn ang="0">
                <a:pos x="connsiteX49936" y="connsiteY49936"/>
              </a:cxn>
              <a:cxn ang="0">
                <a:pos x="connsiteX49937" y="connsiteY49937"/>
              </a:cxn>
              <a:cxn ang="0">
                <a:pos x="connsiteX49938" y="connsiteY49938"/>
              </a:cxn>
              <a:cxn ang="0">
                <a:pos x="connsiteX49939" y="connsiteY49939"/>
              </a:cxn>
              <a:cxn ang="0">
                <a:pos x="connsiteX49940" y="connsiteY49940"/>
              </a:cxn>
              <a:cxn ang="0">
                <a:pos x="connsiteX49941" y="connsiteY49941"/>
              </a:cxn>
              <a:cxn ang="0">
                <a:pos x="connsiteX49942" y="connsiteY49942"/>
              </a:cxn>
              <a:cxn ang="0">
                <a:pos x="connsiteX49943" y="connsiteY49943"/>
              </a:cxn>
              <a:cxn ang="0">
                <a:pos x="connsiteX49944" y="connsiteY49944"/>
              </a:cxn>
              <a:cxn ang="0">
                <a:pos x="connsiteX49945" y="connsiteY49945"/>
              </a:cxn>
              <a:cxn ang="0">
                <a:pos x="connsiteX49946" y="connsiteY49946"/>
              </a:cxn>
              <a:cxn ang="0">
                <a:pos x="connsiteX49947" y="connsiteY49947"/>
              </a:cxn>
              <a:cxn ang="0">
                <a:pos x="connsiteX49948" y="connsiteY49948"/>
              </a:cxn>
              <a:cxn ang="0">
                <a:pos x="connsiteX49949" y="connsiteY49949"/>
              </a:cxn>
              <a:cxn ang="0">
                <a:pos x="connsiteX49950" y="connsiteY49950"/>
              </a:cxn>
              <a:cxn ang="0">
                <a:pos x="connsiteX49951" y="connsiteY49951"/>
              </a:cxn>
              <a:cxn ang="0">
                <a:pos x="connsiteX49952" y="connsiteY49952"/>
              </a:cxn>
              <a:cxn ang="0">
                <a:pos x="connsiteX49953" y="connsiteY49953"/>
              </a:cxn>
              <a:cxn ang="0">
                <a:pos x="connsiteX49954" y="connsiteY49954"/>
              </a:cxn>
              <a:cxn ang="0">
                <a:pos x="connsiteX49955" y="connsiteY49955"/>
              </a:cxn>
              <a:cxn ang="0">
                <a:pos x="connsiteX49956" y="connsiteY49956"/>
              </a:cxn>
              <a:cxn ang="0">
                <a:pos x="connsiteX49957" y="connsiteY49957"/>
              </a:cxn>
              <a:cxn ang="0">
                <a:pos x="connsiteX49958" y="connsiteY49958"/>
              </a:cxn>
              <a:cxn ang="0">
                <a:pos x="connsiteX49959" y="connsiteY49959"/>
              </a:cxn>
              <a:cxn ang="0">
                <a:pos x="connsiteX49960" y="connsiteY49960"/>
              </a:cxn>
              <a:cxn ang="0">
                <a:pos x="connsiteX49961" y="connsiteY49961"/>
              </a:cxn>
              <a:cxn ang="0">
                <a:pos x="connsiteX49962" y="connsiteY49962"/>
              </a:cxn>
              <a:cxn ang="0">
                <a:pos x="connsiteX49963" y="connsiteY49963"/>
              </a:cxn>
              <a:cxn ang="0">
                <a:pos x="connsiteX49964" y="connsiteY49964"/>
              </a:cxn>
              <a:cxn ang="0">
                <a:pos x="connsiteX49965" y="connsiteY49965"/>
              </a:cxn>
              <a:cxn ang="0">
                <a:pos x="connsiteX49966" y="connsiteY49966"/>
              </a:cxn>
              <a:cxn ang="0">
                <a:pos x="connsiteX49967" y="connsiteY49967"/>
              </a:cxn>
              <a:cxn ang="0">
                <a:pos x="connsiteX49968" y="connsiteY49968"/>
              </a:cxn>
              <a:cxn ang="0">
                <a:pos x="connsiteX49969" y="connsiteY49969"/>
              </a:cxn>
              <a:cxn ang="0">
                <a:pos x="connsiteX49970" y="connsiteY49970"/>
              </a:cxn>
              <a:cxn ang="0">
                <a:pos x="connsiteX49971" y="connsiteY49971"/>
              </a:cxn>
              <a:cxn ang="0">
                <a:pos x="connsiteX49972" y="connsiteY49972"/>
              </a:cxn>
              <a:cxn ang="0">
                <a:pos x="connsiteX49973" y="connsiteY49973"/>
              </a:cxn>
              <a:cxn ang="0">
                <a:pos x="connsiteX49974" y="connsiteY49974"/>
              </a:cxn>
              <a:cxn ang="0">
                <a:pos x="connsiteX49975" y="connsiteY49975"/>
              </a:cxn>
              <a:cxn ang="0">
                <a:pos x="connsiteX49976" y="connsiteY49976"/>
              </a:cxn>
              <a:cxn ang="0">
                <a:pos x="connsiteX49977" y="connsiteY49977"/>
              </a:cxn>
              <a:cxn ang="0">
                <a:pos x="connsiteX49978" y="connsiteY49978"/>
              </a:cxn>
              <a:cxn ang="0">
                <a:pos x="connsiteX49979" y="connsiteY49979"/>
              </a:cxn>
              <a:cxn ang="0">
                <a:pos x="connsiteX49980" y="connsiteY49980"/>
              </a:cxn>
              <a:cxn ang="0">
                <a:pos x="connsiteX49981" y="connsiteY49981"/>
              </a:cxn>
              <a:cxn ang="0">
                <a:pos x="connsiteX49982" y="connsiteY49982"/>
              </a:cxn>
              <a:cxn ang="0">
                <a:pos x="connsiteX49983" y="connsiteY49983"/>
              </a:cxn>
              <a:cxn ang="0">
                <a:pos x="connsiteX49984" y="connsiteY49984"/>
              </a:cxn>
              <a:cxn ang="0">
                <a:pos x="connsiteX49985" y="connsiteY49985"/>
              </a:cxn>
              <a:cxn ang="0">
                <a:pos x="connsiteX49986" y="connsiteY49986"/>
              </a:cxn>
              <a:cxn ang="0">
                <a:pos x="connsiteX49987" y="connsiteY49987"/>
              </a:cxn>
              <a:cxn ang="0">
                <a:pos x="connsiteX49988" y="connsiteY49988"/>
              </a:cxn>
              <a:cxn ang="0">
                <a:pos x="connsiteX49989" y="connsiteY49989"/>
              </a:cxn>
              <a:cxn ang="0">
                <a:pos x="connsiteX49990" y="connsiteY49990"/>
              </a:cxn>
              <a:cxn ang="0">
                <a:pos x="connsiteX49991" y="connsiteY49991"/>
              </a:cxn>
              <a:cxn ang="0">
                <a:pos x="connsiteX49992" y="connsiteY49992"/>
              </a:cxn>
              <a:cxn ang="0">
                <a:pos x="connsiteX49993" y="connsiteY49993"/>
              </a:cxn>
              <a:cxn ang="0">
                <a:pos x="connsiteX49994" y="connsiteY49994"/>
              </a:cxn>
              <a:cxn ang="0">
                <a:pos x="connsiteX49995" y="connsiteY49995"/>
              </a:cxn>
              <a:cxn ang="0">
                <a:pos x="connsiteX49996" y="connsiteY49996"/>
              </a:cxn>
              <a:cxn ang="0">
                <a:pos x="connsiteX49997" y="connsiteY49997"/>
              </a:cxn>
              <a:cxn ang="0">
                <a:pos x="connsiteX49998" y="connsiteY49998"/>
              </a:cxn>
              <a:cxn ang="0">
                <a:pos x="connsiteX49999" y="connsiteY49999"/>
              </a:cxn>
              <a:cxn ang="0">
                <a:pos x="connsiteX50000" y="connsiteY50000"/>
              </a:cxn>
              <a:cxn ang="0">
                <a:pos x="connsiteX50001" y="connsiteY50001"/>
              </a:cxn>
              <a:cxn ang="0">
                <a:pos x="connsiteX50002" y="connsiteY50002"/>
              </a:cxn>
              <a:cxn ang="0">
                <a:pos x="connsiteX50003" y="connsiteY50003"/>
              </a:cxn>
              <a:cxn ang="0">
                <a:pos x="connsiteX50004" y="connsiteY50004"/>
              </a:cxn>
              <a:cxn ang="0">
                <a:pos x="connsiteX50005" y="connsiteY50005"/>
              </a:cxn>
              <a:cxn ang="0">
                <a:pos x="connsiteX50006" y="connsiteY50006"/>
              </a:cxn>
              <a:cxn ang="0">
                <a:pos x="connsiteX50007" y="connsiteY50007"/>
              </a:cxn>
              <a:cxn ang="0">
                <a:pos x="connsiteX50008" y="connsiteY50008"/>
              </a:cxn>
              <a:cxn ang="0">
                <a:pos x="connsiteX50009" y="connsiteY50009"/>
              </a:cxn>
              <a:cxn ang="0">
                <a:pos x="connsiteX50010" y="connsiteY50010"/>
              </a:cxn>
              <a:cxn ang="0">
                <a:pos x="connsiteX50011" y="connsiteY50011"/>
              </a:cxn>
              <a:cxn ang="0">
                <a:pos x="connsiteX50012" y="connsiteY50012"/>
              </a:cxn>
              <a:cxn ang="0">
                <a:pos x="connsiteX50013" y="connsiteY50013"/>
              </a:cxn>
              <a:cxn ang="0">
                <a:pos x="connsiteX50014" y="connsiteY50014"/>
              </a:cxn>
              <a:cxn ang="0">
                <a:pos x="connsiteX50015" y="connsiteY50015"/>
              </a:cxn>
              <a:cxn ang="0">
                <a:pos x="connsiteX50016" y="connsiteY50016"/>
              </a:cxn>
              <a:cxn ang="0">
                <a:pos x="connsiteX50017" y="connsiteY50017"/>
              </a:cxn>
              <a:cxn ang="0">
                <a:pos x="connsiteX50018" y="connsiteY50018"/>
              </a:cxn>
              <a:cxn ang="0">
                <a:pos x="connsiteX50019" y="connsiteY50019"/>
              </a:cxn>
              <a:cxn ang="0">
                <a:pos x="connsiteX50020" y="connsiteY50020"/>
              </a:cxn>
              <a:cxn ang="0">
                <a:pos x="connsiteX50021" y="connsiteY50021"/>
              </a:cxn>
              <a:cxn ang="0">
                <a:pos x="connsiteX50022" y="connsiteY50022"/>
              </a:cxn>
              <a:cxn ang="0">
                <a:pos x="connsiteX50023" y="connsiteY50023"/>
              </a:cxn>
              <a:cxn ang="0">
                <a:pos x="connsiteX50024" y="connsiteY50024"/>
              </a:cxn>
              <a:cxn ang="0">
                <a:pos x="connsiteX50025" y="connsiteY50025"/>
              </a:cxn>
              <a:cxn ang="0">
                <a:pos x="connsiteX50026" y="connsiteY50026"/>
              </a:cxn>
              <a:cxn ang="0">
                <a:pos x="connsiteX50027" y="connsiteY50027"/>
              </a:cxn>
              <a:cxn ang="0">
                <a:pos x="connsiteX50028" y="connsiteY50028"/>
              </a:cxn>
              <a:cxn ang="0">
                <a:pos x="connsiteX50029" y="connsiteY50029"/>
              </a:cxn>
              <a:cxn ang="0">
                <a:pos x="connsiteX50030" y="connsiteY50030"/>
              </a:cxn>
              <a:cxn ang="0">
                <a:pos x="connsiteX50031" y="connsiteY50031"/>
              </a:cxn>
              <a:cxn ang="0">
                <a:pos x="connsiteX50032" y="connsiteY50032"/>
              </a:cxn>
              <a:cxn ang="0">
                <a:pos x="connsiteX50033" y="connsiteY50033"/>
              </a:cxn>
              <a:cxn ang="0">
                <a:pos x="connsiteX50034" y="connsiteY50034"/>
              </a:cxn>
              <a:cxn ang="0">
                <a:pos x="connsiteX50035" y="connsiteY50035"/>
              </a:cxn>
              <a:cxn ang="0">
                <a:pos x="connsiteX50036" y="connsiteY50036"/>
              </a:cxn>
              <a:cxn ang="0">
                <a:pos x="connsiteX50037" y="connsiteY50037"/>
              </a:cxn>
              <a:cxn ang="0">
                <a:pos x="connsiteX50038" y="connsiteY50038"/>
              </a:cxn>
              <a:cxn ang="0">
                <a:pos x="connsiteX50039" y="connsiteY50039"/>
              </a:cxn>
              <a:cxn ang="0">
                <a:pos x="connsiteX50040" y="connsiteY50040"/>
              </a:cxn>
              <a:cxn ang="0">
                <a:pos x="connsiteX50041" y="connsiteY50041"/>
              </a:cxn>
              <a:cxn ang="0">
                <a:pos x="connsiteX50042" y="connsiteY50042"/>
              </a:cxn>
              <a:cxn ang="0">
                <a:pos x="connsiteX50043" y="connsiteY50043"/>
              </a:cxn>
              <a:cxn ang="0">
                <a:pos x="connsiteX50044" y="connsiteY50044"/>
              </a:cxn>
              <a:cxn ang="0">
                <a:pos x="connsiteX50045" y="connsiteY50045"/>
              </a:cxn>
              <a:cxn ang="0">
                <a:pos x="connsiteX50046" y="connsiteY50046"/>
              </a:cxn>
              <a:cxn ang="0">
                <a:pos x="connsiteX50047" y="connsiteY50047"/>
              </a:cxn>
              <a:cxn ang="0">
                <a:pos x="connsiteX50048" y="connsiteY50048"/>
              </a:cxn>
              <a:cxn ang="0">
                <a:pos x="connsiteX50049" y="connsiteY50049"/>
              </a:cxn>
              <a:cxn ang="0">
                <a:pos x="connsiteX50050" y="connsiteY50050"/>
              </a:cxn>
              <a:cxn ang="0">
                <a:pos x="connsiteX50051" y="connsiteY50051"/>
              </a:cxn>
              <a:cxn ang="0">
                <a:pos x="connsiteX50052" y="connsiteY50052"/>
              </a:cxn>
              <a:cxn ang="0">
                <a:pos x="connsiteX50053" y="connsiteY50053"/>
              </a:cxn>
              <a:cxn ang="0">
                <a:pos x="connsiteX50054" y="connsiteY50054"/>
              </a:cxn>
              <a:cxn ang="0">
                <a:pos x="connsiteX50055" y="connsiteY50055"/>
              </a:cxn>
              <a:cxn ang="0">
                <a:pos x="connsiteX50056" y="connsiteY50056"/>
              </a:cxn>
              <a:cxn ang="0">
                <a:pos x="connsiteX50057" y="connsiteY50057"/>
              </a:cxn>
              <a:cxn ang="0">
                <a:pos x="connsiteX50058" y="connsiteY50058"/>
              </a:cxn>
              <a:cxn ang="0">
                <a:pos x="connsiteX50059" y="connsiteY50059"/>
              </a:cxn>
              <a:cxn ang="0">
                <a:pos x="connsiteX50060" y="connsiteY50060"/>
              </a:cxn>
              <a:cxn ang="0">
                <a:pos x="connsiteX50061" y="connsiteY50061"/>
              </a:cxn>
              <a:cxn ang="0">
                <a:pos x="connsiteX50062" y="connsiteY50062"/>
              </a:cxn>
              <a:cxn ang="0">
                <a:pos x="connsiteX50063" y="connsiteY50063"/>
              </a:cxn>
              <a:cxn ang="0">
                <a:pos x="connsiteX50064" y="connsiteY50064"/>
              </a:cxn>
              <a:cxn ang="0">
                <a:pos x="connsiteX50065" y="connsiteY50065"/>
              </a:cxn>
              <a:cxn ang="0">
                <a:pos x="connsiteX50066" y="connsiteY50066"/>
              </a:cxn>
              <a:cxn ang="0">
                <a:pos x="connsiteX50067" y="connsiteY50067"/>
              </a:cxn>
              <a:cxn ang="0">
                <a:pos x="connsiteX50068" y="connsiteY50068"/>
              </a:cxn>
              <a:cxn ang="0">
                <a:pos x="connsiteX50069" y="connsiteY50069"/>
              </a:cxn>
              <a:cxn ang="0">
                <a:pos x="connsiteX50070" y="connsiteY50070"/>
              </a:cxn>
              <a:cxn ang="0">
                <a:pos x="connsiteX50071" y="connsiteY50071"/>
              </a:cxn>
              <a:cxn ang="0">
                <a:pos x="connsiteX50072" y="connsiteY50072"/>
              </a:cxn>
              <a:cxn ang="0">
                <a:pos x="connsiteX50073" y="connsiteY50073"/>
              </a:cxn>
              <a:cxn ang="0">
                <a:pos x="connsiteX50074" y="connsiteY50074"/>
              </a:cxn>
              <a:cxn ang="0">
                <a:pos x="connsiteX50075" y="connsiteY50075"/>
              </a:cxn>
              <a:cxn ang="0">
                <a:pos x="connsiteX50076" y="connsiteY50076"/>
              </a:cxn>
              <a:cxn ang="0">
                <a:pos x="connsiteX50077" y="connsiteY50077"/>
              </a:cxn>
              <a:cxn ang="0">
                <a:pos x="connsiteX50078" y="connsiteY50078"/>
              </a:cxn>
              <a:cxn ang="0">
                <a:pos x="connsiteX50079" y="connsiteY50079"/>
              </a:cxn>
              <a:cxn ang="0">
                <a:pos x="connsiteX50080" y="connsiteY50080"/>
              </a:cxn>
              <a:cxn ang="0">
                <a:pos x="connsiteX50081" y="connsiteY50081"/>
              </a:cxn>
              <a:cxn ang="0">
                <a:pos x="connsiteX50082" y="connsiteY50082"/>
              </a:cxn>
              <a:cxn ang="0">
                <a:pos x="connsiteX50083" y="connsiteY50083"/>
              </a:cxn>
              <a:cxn ang="0">
                <a:pos x="connsiteX50084" y="connsiteY50084"/>
              </a:cxn>
              <a:cxn ang="0">
                <a:pos x="connsiteX50085" y="connsiteY50085"/>
              </a:cxn>
              <a:cxn ang="0">
                <a:pos x="connsiteX50086" y="connsiteY50086"/>
              </a:cxn>
              <a:cxn ang="0">
                <a:pos x="connsiteX50087" y="connsiteY50087"/>
              </a:cxn>
              <a:cxn ang="0">
                <a:pos x="connsiteX50088" y="connsiteY50088"/>
              </a:cxn>
              <a:cxn ang="0">
                <a:pos x="connsiteX50089" y="connsiteY50089"/>
              </a:cxn>
              <a:cxn ang="0">
                <a:pos x="connsiteX50090" y="connsiteY50090"/>
              </a:cxn>
              <a:cxn ang="0">
                <a:pos x="connsiteX50091" y="connsiteY50091"/>
              </a:cxn>
              <a:cxn ang="0">
                <a:pos x="connsiteX50092" y="connsiteY50092"/>
              </a:cxn>
              <a:cxn ang="0">
                <a:pos x="connsiteX50093" y="connsiteY50093"/>
              </a:cxn>
              <a:cxn ang="0">
                <a:pos x="connsiteX50094" y="connsiteY50094"/>
              </a:cxn>
              <a:cxn ang="0">
                <a:pos x="connsiteX50095" y="connsiteY50095"/>
              </a:cxn>
              <a:cxn ang="0">
                <a:pos x="connsiteX50096" y="connsiteY50096"/>
              </a:cxn>
              <a:cxn ang="0">
                <a:pos x="connsiteX50097" y="connsiteY50097"/>
              </a:cxn>
              <a:cxn ang="0">
                <a:pos x="connsiteX50098" y="connsiteY50098"/>
              </a:cxn>
              <a:cxn ang="0">
                <a:pos x="connsiteX50099" y="connsiteY50099"/>
              </a:cxn>
              <a:cxn ang="0">
                <a:pos x="connsiteX50100" y="connsiteY50100"/>
              </a:cxn>
              <a:cxn ang="0">
                <a:pos x="connsiteX50101" y="connsiteY50101"/>
              </a:cxn>
              <a:cxn ang="0">
                <a:pos x="connsiteX50102" y="connsiteY50102"/>
              </a:cxn>
              <a:cxn ang="0">
                <a:pos x="connsiteX50103" y="connsiteY50103"/>
              </a:cxn>
              <a:cxn ang="0">
                <a:pos x="connsiteX50104" y="connsiteY50104"/>
              </a:cxn>
              <a:cxn ang="0">
                <a:pos x="connsiteX50105" y="connsiteY50105"/>
              </a:cxn>
              <a:cxn ang="0">
                <a:pos x="connsiteX50106" y="connsiteY50106"/>
              </a:cxn>
              <a:cxn ang="0">
                <a:pos x="connsiteX50107" y="connsiteY50107"/>
              </a:cxn>
              <a:cxn ang="0">
                <a:pos x="connsiteX50108" y="connsiteY50108"/>
              </a:cxn>
              <a:cxn ang="0">
                <a:pos x="connsiteX50109" y="connsiteY50109"/>
              </a:cxn>
              <a:cxn ang="0">
                <a:pos x="connsiteX50110" y="connsiteY50110"/>
              </a:cxn>
              <a:cxn ang="0">
                <a:pos x="connsiteX50111" y="connsiteY50111"/>
              </a:cxn>
              <a:cxn ang="0">
                <a:pos x="connsiteX50112" y="connsiteY50112"/>
              </a:cxn>
              <a:cxn ang="0">
                <a:pos x="connsiteX50113" y="connsiteY50113"/>
              </a:cxn>
              <a:cxn ang="0">
                <a:pos x="connsiteX50114" y="connsiteY50114"/>
              </a:cxn>
              <a:cxn ang="0">
                <a:pos x="connsiteX50115" y="connsiteY50115"/>
              </a:cxn>
              <a:cxn ang="0">
                <a:pos x="connsiteX50116" y="connsiteY50116"/>
              </a:cxn>
              <a:cxn ang="0">
                <a:pos x="connsiteX50117" y="connsiteY50117"/>
              </a:cxn>
              <a:cxn ang="0">
                <a:pos x="connsiteX50118" y="connsiteY50118"/>
              </a:cxn>
              <a:cxn ang="0">
                <a:pos x="connsiteX50119" y="connsiteY50119"/>
              </a:cxn>
              <a:cxn ang="0">
                <a:pos x="connsiteX50120" y="connsiteY50120"/>
              </a:cxn>
              <a:cxn ang="0">
                <a:pos x="connsiteX50121" y="connsiteY50121"/>
              </a:cxn>
              <a:cxn ang="0">
                <a:pos x="connsiteX50122" y="connsiteY50122"/>
              </a:cxn>
              <a:cxn ang="0">
                <a:pos x="connsiteX50123" y="connsiteY50123"/>
              </a:cxn>
              <a:cxn ang="0">
                <a:pos x="connsiteX50124" y="connsiteY50124"/>
              </a:cxn>
              <a:cxn ang="0">
                <a:pos x="connsiteX50125" y="connsiteY50125"/>
              </a:cxn>
              <a:cxn ang="0">
                <a:pos x="connsiteX50126" y="connsiteY50126"/>
              </a:cxn>
              <a:cxn ang="0">
                <a:pos x="connsiteX50127" y="connsiteY50127"/>
              </a:cxn>
              <a:cxn ang="0">
                <a:pos x="connsiteX50128" y="connsiteY50128"/>
              </a:cxn>
              <a:cxn ang="0">
                <a:pos x="connsiteX50129" y="connsiteY50129"/>
              </a:cxn>
              <a:cxn ang="0">
                <a:pos x="connsiteX50130" y="connsiteY50130"/>
              </a:cxn>
              <a:cxn ang="0">
                <a:pos x="connsiteX50131" y="connsiteY50131"/>
              </a:cxn>
              <a:cxn ang="0">
                <a:pos x="connsiteX50132" y="connsiteY50132"/>
              </a:cxn>
              <a:cxn ang="0">
                <a:pos x="connsiteX50133" y="connsiteY50133"/>
              </a:cxn>
              <a:cxn ang="0">
                <a:pos x="connsiteX50134" y="connsiteY50134"/>
              </a:cxn>
              <a:cxn ang="0">
                <a:pos x="connsiteX50135" y="connsiteY50135"/>
              </a:cxn>
              <a:cxn ang="0">
                <a:pos x="connsiteX50136" y="connsiteY50136"/>
              </a:cxn>
              <a:cxn ang="0">
                <a:pos x="connsiteX50137" y="connsiteY50137"/>
              </a:cxn>
              <a:cxn ang="0">
                <a:pos x="connsiteX50138" y="connsiteY50138"/>
              </a:cxn>
              <a:cxn ang="0">
                <a:pos x="connsiteX50139" y="connsiteY50139"/>
              </a:cxn>
              <a:cxn ang="0">
                <a:pos x="connsiteX50140" y="connsiteY50140"/>
              </a:cxn>
              <a:cxn ang="0">
                <a:pos x="connsiteX50141" y="connsiteY50141"/>
              </a:cxn>
              <a:cxn ang="0">
                <a:pos x="connsiteX50142" y="connsiteY50142"/>
              </a:cxn>
              <a:cxn ang="0">
                <a:pos x="connsiteX50143" y="connsiteY50143"/>
              </a:cxn>
              <a:cxn ang="0">
                <a:pos x="connsiteX50144" y="connsiteY50144"/>
              </a:cxn>
              <a:cxn ang="0">
                <a:pos x="connsiteX50145" y="connsiteY50145"/>
              </a:cxn>
              <a:cxn ang="0">
                <a:pos x="connsiteX50146" y="connsiteY50146"/>
              </a:cxn>
              <a:cxn ang="0">
                <a:pos x="connsiteX50147" y="connsiteY50147"/>
              </a:cxn>
              <a:cxn ang="0">
                <a:pos x="connsiteX50148" y="connsiteY50148"/>
              </a:cxn>
              <a:cxn ang="0">
                <a:pos x="connsiteX50149" y="connsiteY50149"/>
              </a:cxn>
              <a:cxn ang="0">
                <a:pos x="connsiteX50150" y="connsiteY50150"/>
              </a:cxn>
              <a:cxn ang="0">
                <a:pos x="connsiteX50151" y="connsiteY50151"/>
              </a:cxn>
              <a:cxn ang="0">
                <a:pos x="connsiteX50152" y="connsiteY50152"/>
              </a:cxn>
              <a:cxn ang="0">
                <a:pos x="connsiteX50153" y="connsiteY50153"/>
              </a:cxn>
              <a:cxn ang="0">
                <a:pos x="connsiteX50154" y="connsiteY50154"/>
              </a:cxn>
              <a:cxn ang="0">
                <a:pos x="connsiteX50155" y="connsiteY50155"/>
              </a:cxn>
              <a:cxn ang="0">
                <a:pos x="connsiteX50156" y="connsiteY50156"/>
              </a:cxn>
              <a:cxn ang="0">
                <a:pos x="connsiteX50157" y="connsiteY50157"/>
              </a:cxn>
              <a:cxn ang="0">
                <a:pos x="connsiteX50158" y="connsiteY50158"/>
              </a:cxn>
              <a:cxn ang="0">
                <a:pos x="connsiteX50159" y="connsiteY50159"/>
              </a:cxn>
              <a:cxn ang="0">
                <a:pos x="connsiteX50160" y="connsiteY50160"/>
              </a:cxn>
              <a:cxn ang="0">
                <a:pos x="connsiteX50161" y="connsiteY50161"/>
              </a:cxn>
              <a:cxn ang="0">
                <a:pos x="connsiteX50162" y="connsiteY50162"/>
              </a:cxn>
              <a:cxn ang="0">
                <a:pos x="connsiteX50163" y="connsiteY50163"/>
              </a:cxn>
              <a:cxn ang="0">
                <a:pos x="connsiteX50164" y="connsiteY50164"/>
              </a:cxn>
              <a:cxn ang="0">
                <a:pos x="connsiteX50165" y="connsiteY50165"/>
              </a:cxn>
              <a:cxn ang="0">
                <a:pos x="connsiteX50166" y="connsiteY50166"/>
              </a:cxn>
              <a:cxn ang="0">
                <a:pos x="connsiteX50167" y="connsiteY50167"/>
              </a:cxn>
              <a:cxn ang="0">
                <a:pos x="connsiteX50168" y="connsiteY50168"/>
              </a:cxn>
              <a:cxn ang="0">
                <a:pos x="connsiteX50169" y="connsiteY50169"/>
              </a:cxn>
              <a:cxn ang="0">
                <a:pos x="connsiteX50170" y="connsiteY50170"/>
              </a:cxn>
              <a:cxn ang="0">
                <a:pos x="connsiteX50171" y="connsiteY50171"/>
              </a:cxn>
              <a:cxn ang="0">
                <a:pos x="connsiteX50172" y="connsiteY50172"/>
              </a:cxn>
              <a:cxn ang="0">
                <a:pos x="connsiteX50173" y="connsiteY50173"/>
              </a:cxn>
              <a:cxn ang="0">
                <a:pos x="connsiteX50174" y="connsiteY50174"/>
              </a:cxn>
              <a:cxn ang="0">
                <a:pos x="connsiteX50175" y="connsiteY50175"/>
              </a:cxn>
              <a:cxn ang="0">
                <a:pos x="connsiteX50176" y="connsiteY50176"/>
              </a:cxn>
              <a:cxn ang="0">
                <a:pos x="connsiteX50177" y="connsiteY50177"/>
              </a:cxn>
              <a:cxn ang="0">
                <a:pos x="connsiteX50178" y="connsiteY50178"/>
              </a:cxn>
              <a:cxn ang="0">
                <a:pos x="connsiteX50179" y="connsiteY50179"/>
              </a:cxn>
              <a:cxn ang="0">
                <a:pos x="connsiteX50180" y="connsiteY50180"/>
              </a:cxn>
              <a:cxn ang="0">
                <a:pos x="connsiteX50181" y="connsiteY50181"/>
              </a:cxn>
              <a:cxn ang="0">
                <a:pos x="connsiteX50182" y="connsiteY50182"/>
              </a:cxn>
              <a:cxn ang="0">
                <a:pos x="connsiteX50183" y="connsiteY50183"/>
              </a:cxn>
              <a:cxn ang="0">
                <a:pos x="connsiteX50184" y="connsiteY50184"/>
              </a:cxn>
              <a:cxn ang="0">
                <a:pos x="connsiteX50185" y="connsiteY50185"/>
              </a:cxn>
              <a:cxn ang="0">
                <a:pos x="connsiteX50186" y="connsiteY50186"/>
              </a:cxn>
              <a:cxn ang="0">
                <a:pos x="connsiteX50187" y="connsiteY50187"/>
              </a:cxn>
              <a:cxn ang="0">
                <a:pos x="connsiteX50188" y="connsiteY50188"/>
              </a:cxn>
              <a:cxn ang="0">
                <a:pos x="connsiteX50189" y="connsiteY50189"/>
              </a:cxn>
              <a:cxn ang="0">
                <a:pos x="connsiteX50190" y="connsiteY50190"/>
              </a:cxn>
              <a:cxn ang="0">
                <a:pos x="connsiteX50191" y="connsiteY50191"/>
              </a:cxn>
              <a:cxn ang="0">
                <a:pos x="connsiteX50192" y="connsiteY50192"/>
              </a:cxn>
              <a:cxn ang="0">
                <a:pos x="connsiteX50193" y="connsiteY50193"/>
              </a:cxn>
              <a:cxn ang="0">
                <a:pos x="connsiteX50194" y="connsiteY50194"/>
              </a:cxn>
              <a:cxn ang="0">
                <a:pos x="connsiteX50195" y="connsiteY50195"/>
              </a:cxn>
              <a:cxn ang="0">
                <a:pos x="connsiteX50196" y="connsiteY50196"/>
              </a:cxn>
              <a:cxn ang="0">
                <a:pos x="connsiteX50197" y="connsiteY50197"/>
              </a:cxn>
              <a:cxn ang="0">
                <a:pos x="connsiteX50198" y="connsiteY50198"/>
              </a:cxn>
              <a:cxn ang="0">
                <a:pos x="connsiteX50199" y="connsiteY50199"/>
              </a:cxn>
              <a:cxn ang="0">
                <a:pos x="connsiteX50200" y="connsiteY50200"/>
              </a:cxn>
              <a:cxn ang="0">
                <a:pos x="connsiteX50201" y="connsiteY50201"/>
              </a:cxn>
              <a:cxn ang="0">
                <a:pos x="connsiteX50202" y="connsiteY50202"/>
              </a:cxn>
              <a:cxn ang="0">
                <a:pos x="connsiteX50203" y="connsiteY50203"/>
              </a:cxn>
              <a:cxn ang="0">
                <a:pos x="connsiteX50204" y="connsiteY50204"/>
              </a:cxn>
              <a:cxn ang="0">
                <a:pos x="connsiteX50205" y="connsiteY50205"/>
              </a:cxn>
              <a:cxn ang="0">
                <a:pos x="connsiteX50206" y="connsiteY50206"/>
              </a:cxn>
              <a:cxn ang="0">
                <a:pos x="connsiteX50207" y="connsiteY50207"/>
              </a:cxn>
              <a:cxn ang="0">
                <a:pos x="connsiteX50208" y="connsiteY50208"/>
              </a:cxn>
              <a:cxn ang="0">
                <a:pos x="connsiteX50209" y="connsiteY50209"/>
              </a:cxn>
              <a:cxn ang="0">
                <a:pos x="connsiteX50210" y="connsiteY50210"/>
              </a:cxn>
              <a:cxn ang="0">
                <a:pos x="connsiteX50211" y="connsiteY50211"/>
              </a:cxn>
              <a:cxn ang="0">
                <a:pos x="connsiteX50212" y="connsiteY50212"/>
              </a:cxn>
              <a:cxn ang="0">
                <a:pos x="connsiteX50213" y="connsiteY50213"/>
              </a:cxn>
              <a:cxn ang="0">
                <a:pos x="connsiteX50214" y="connsiteY50214"/>
              </a:cxn>
              <a:cxn ang="0">
                <a:pos x="connsiteX50215" y="connsiteY50215"/>
              </a:cxn>
              <a:cxn ang="0">
                <a:pos x="connsiteX50216" y="connsiteY50216"/>
              </a:cxn>
              <a:cxn ang="0">
                <a:pos x="connsiteX50217" y="connsiteY50217"/>
              </a:cxn>
              <a:cxn ang="0">
                <a:pos x="connsiteX50218" y="connsiteY50218"/>
              </a:cxn>
              <a:cxn ang="0">
                <a:pos x="connsiteX50219" y="connsiteY50219"/>
              </a:cxn>
              <a:cxn ang="0">
                <a:pos x="connsiteX50220" y="connsiteY50220"/>
              </a:cxn>
              <a:cxn ang="0">
                <a:pos x="connsiteX50221" y="connsiteY50221"/>
              </a:cxn>
              <a:cxn ang="0">
                <a:pos x="connsiteX50222" y="connsiteY50222"/>
              </a:cxn>
              <a:cxn ang="0">
                <a:pos x="connsiteX50223" y="connsiteY50223"/>
              </a:cxn>
              <a:cxn ang="0">
                <a:pos x="connsiteX50224" y="connsiteY50224"/>
              </a:cxn>
              <a:cxn ang="0">
                <a:pos x="connsiteX50225" y="connsiteY50225"/>
              </a:cxn>
              <a:cxn ang="0">
                <a:pos x="connsiteX50226" y="connsiteY50226"/>
              </a:cxn>
              <a:cxn ang="0">
                <a:pos x="connsiteX50227" y="connsiteY50227"/>
              </a:cxn>
              <a:cxn ang="0">
                <a:pos x="connsiteX50228" y="connsiteY50228"/>
              </a:cxn>
              <a:cxn ang="0">
                <a:pos x="connsiteX50229" y="connsiteY50229"/>
              </a:cxn>
              <a:cxn ang="0">
                <a:pos x="connsiteX50230" y="connsiteY50230"/>
              </a:cxn>
              <a:cxn ang="0">
                <a:pos x="connsiteX50231" y="connsiteY50231"/>
              </a:cxn>
              <a:cxn ang="0">
                <a:pos x="connsiteX50232" y="connsiteY50232"/>
              </a:cxn>
              <a:cxn ang="0">
                <a:pos x="connsiteX50233" y="connsiteY50233"/>
              </a:cxn>
              <a:cxn ang="0">
                <a:pos x="connsiteX50234" y="connsiteY50234"/>
              </a:cxn>
              <a:cxn ang="0">
                <a:pos x="connsiteX50235" y="connsiteY50235"/>
              </a:cxn>
              <a:cxn ang="0">
                <a:pos x="connsiteX50236" y="connsiteY50236"/>
              </a:cxn>
              <a:cxn ang="0">
                <a:pos x="connsiteX50237" y="connsiteY50237"/>
              </a:cxn>
              <a:cxn ang="0">
                <a:pos x="connsiteX50238" y="connsiteY50238"/>
              </a:cxn>
              <a:cxn ang="0">
                <a:pos x="connsiteX50239" y="connsiteY50239"/>
              </a:cxn>
              <a:cxn ang="0">
                <a:pos x="connsiteX50240" y="connsiteY50240"/>
              </a:cxn>
              <a:cxn ang="0">
                <a:pos x="connsiteX50241" y="connsiteY50241"/>
              </a:cxn>
              <a:cxn ang="0">
                <a:pos x="connsiteX50242" y="connsiteY50242"/>
              </a:cxn>
              <a:cxn ang="0">
                <a:pos x="connsiteX50243" y="connsiteY50243"/>
              </a:cxn>
              <a:cxn ang="0">
                <a:pos x="connsiteX50244" y="connsiteY50244"/>
              </a:cxn>
              <a:cxn ang="0">
                <a:pos x="connsiteX50245" y="connsiteY50245"/>
              </a:cxn>
              <a:cxn ang="0">
                <a:pos x="connsiteX50246" y="connsiteY50246"/>
              </a:cxn>
              <a:cxn ang="0">
                <a:pos x="connsiteX50247" y="connsiteY50247"/>
              </a:cxn>
              <a:cxn ang="0">
                <a:pos x="connsiteX50248" y="connsiteY50248"/>
              </a:cxn>
              <a:cxn ang="0">
                <a:pos x="connsiteX50249" y="connsiteY50249"/>
              </a:cxn>
              <a:cxn ang="0">
                <a:pos x="connsiteX50250" y="connsiteY50250"/>
              </a:cxn>
              <a:cxn ang="0">
                <a:pos x="connsiteX50251" y="connsiteY50251"/>
              </a:cxn>
              <a:cxn ang="0">
                <a:pos x="connsiteX50252" y="connsiteY50252"/>
              </a:cxn>
              <a:cxn ang="0">
                <a:pos x="connsiteX50253" y="connsiteY50253"/>
              </a:cxn>
              <a:cxn ang="0">
                <a:pos x="connsiteX50254" y="connsiteY50254"/>
              </a:cxn>
              <a:cxn ang="0">
                <a:pos x="connsiteX50255" y="connsiteY50255"/>
              </a:cxn>
              <a:cxn ang="0">
                <a:pos x="connsiteX50256" y="connsiteY50256"/>
              </a:cxn>
              <a:cxn ang="0">
                <a:pos x="connsiteX50257" y="connsiteY50257"/>
              </a:cxn>
              <a:cxn ang="0">
                <a:pos x="connsiteX50258" y="connsiteY50258"/>
              </a:cxn>
              <a:cxn ang="0">
                <a:pos x="connsiteX50259" y="connsiteY50259"/>
              </a:cxn>
              <a:cxn ang="0">
                <a:pos x="connsiteX50260" y="connsiteY50260"/>
              </a:cxn>
              <a:cxn ang="0">
                <a:pos x="connsiteX50261" y="connsiteY50261"/>
              </a:cxn>
              <a:cxn ang="0">
                <a:pos x="connsiteX50262" y="connsiteY50262"/>
              </a:cxn>
              <a:cxn ang="0">
                <a:pos x="connsiteX50263" y="connsiteY50263"/>
              </a:cxn>
              <a:cxn ang="0">
                <a:pos x="connsiteX50264" y="connsiteY50264"/>
              </a:cxn>
              <a:cxn ang="0">
                <a:pos x="connsiteX50265" y="connsiteY50265"/>
              </a:cxn>
              <a:cxn ang="0">
                <a:pos x="connsiteX50266" y="connsiteY50266"/>
              </a:cxn>
              <a:cxn ang="0">
                <a:pos x="connsiteX50267" y="connsiteY50267"/>
              </a:cxn>
              <a:cxn ang="0">
                <a:pos x="connsiteX50268" y="connsiteY50268"/>
              </a:cxn>
              <a:cxn ang="0">
                <a:pos x="connsiteX50269" y="connsiteY50269"/>
              </a:cxn>
              <a:cxn ang="0">
                <a:pos x="connsiteX50270" y="connsiteY50270"/>
              </a:cxn>
              <a:cxn ang="0">
                <a:pos x="connsiteX50271" y="connsiteY50271"/>
              </a:cxn>
              <a:cxn ang="0">
                <a:pos x="connsiteX50272" y="connsiteY50272"/>
              </a:cxn>
              <a:cxn ang="0">
                <a:pos x="connsiteX50273" y="connsiteY50273"/>
              </a:cxn>
              <a:cxn ang="0">
                <a:pos x="connsiteX50274" y="connsiteY50274"/>
              </a:cxn>
              <a:cxn ang="0">
                <a:pos x="connsiteX50275" y="connsiteY50275"/>
              </a:cxn>
              <a:cxn ang="0">
                <a:pos x="connsiteX50276" y="connsiteY50276"/>
              </a:cxn>
              <a:cxn ang="0">
                <a:pos x="connsiteX50277" y="connsiteY50277"/>
              </a:cxn>
              <a:cxn ang="0">
                <a:pos x="connsiteX50278" y="connsiteY50278"/>
              </a:cxn>
              <a:cxn ang="0">
                <a:pos x="connsiteX50279" y="connsiteY50279"/>
              </a:cxn>
              <a:cxn ang="0">
                <a:pos x="connsiteX50280" y="connsiteY50280"/>
              </a:cxn>
              <a:cxn ang="0">
                <a:pos x="connsiteX50281" y="connsiteY50281"/>
              </a:cxn>
              <a:cxn ang="0">
                <a:pos x="connsiteX50282" y="connsiteY50282"/>
              </a:cxn>
              <a:cxn ang="0">
                <a:pos x="connsiteX50283" y="connsiteY50283"/>
              </a:cxn>
              <a:cxn ang="0">
                <a:pos x="connsiteX50284" y="connsiteY50284"/>
              </a:cxn>
              <a:cxn ang="0">
                <a:pos x="connsiteX50285" y="connsiteY50285"/>
              </a:cxn>
              <a:cxn ang="0">
                <a:pos x="connsiteX50286" y="connsiteY50286"/>
              </a:cxn>
              <a:cxn ang="0">
                <a:pos x="connsiteX50287" y="connsiteY50287"/>
              </a:cxn>
              <a:cxn ang="0">
                <a:pos x="connsiteX50288" y="connsiteY50288"/>
              </a:cxn>
              <a:cxn ang="0">
                <a:pos x="connsiteX50289" y="connsiteY50289"/>
              </a:cxn>
              <a:cxn ang="0">
                <a:pos x="connsiteX50290" y="connsiteY50290"/>
              </a:cxn>
              <a:cxn ang="0">
                <a:pos x="connsiteX50291" y="connsiteY50291"/>
              </a:cxn>
              <a:cxn ang="0">
                <a:pos x="connsiteX50292" y="connsiteY50292"/>
              </a:cxn>
              <a:cxn ang="0">
                <a:pos x="connsiteX50293" y="connsiteY50293"/>
              </a:cxn>
              <a:cxn ang="0">
                <a:pos x="connsiteX50294" y="connsiteY50294"/>
              </a:cxn>
              <a:cxn ang="0">
                <a:pos x="connsiteX50295" y="connsiteY50295"/>
              </a:cxn>
              <a:cxn ang="0">
                <a:pos x="connsiteX50296" y="connsiteY50296"/>
              </a:cxn>
              <a:cxn ang="0">
                <a:pos x="connsiteX50297" y="connsiteY50297"/>
              </a:cxn>
              <a:cxn ang="0">
                <a:pos x="connsiteX50298" y="connsiteY50298"/>
              </a:cxn>
              <a:cxn ang="0">
                <a:pos x="connsiteX50299" y="connsiteY50299"/>
              </a:cxn>
              <a:cxn ang="0">
                <a:pos x="connsiteX50300" y="connsiteY50300"/>
              </a:cxn>
              <a:cxn ang="0">
                <a:pos x="connsiteX50301" y="connsiteY50301"/>
              </a:cxn>
              <a:cxn ang="0">
                <a:pos x="connsiteX50302" y="connsiteY50302"/>
              </a:cxn>
              <a:cxn ang="0">
                <a:pos x="connsiteX50303" y="connsiteY50303"/>
              </a:cxn>
              <a:cxn ang="0">
                <a:pos x="connsiteX50304" y="connsiteY50304"/>
              </a:cxn>
              <a:cxn ang="0">
                <a:pos x="connsiteX50305" y="connsiteY50305"/>
              </a:cxn>
              <a:cxn ang="0">
                <a:pos x="connsiteX50306" y="connsiteY50306"/>
              </a:cxn>
              <a:cxn ang="0">
                <a:pos x="connsiteX50307" y="connsiteY50307"/>
              </a:cxn>
              <a:cxn ang="0">
                <a:pos x="connsiteX50308" y="connsiteY50308"/>
              </a:cxn>
              <a:cxn ang="0">
                <a:pos x="connsiteX50309" y="connsiteY50309"/>
              </a:cxn>
              <a:cxn ang="0">
                <a:pos x="connsiteX50310" y="connsiteY50310"/>
              </a:cxn>
              <a:cxn ang="0">
                <a:pos x="connsiteX50311" y="connsiteY50311"/>
              </a:cxn>
              <a:cxn ang="0">
                <a:pos x="connsiteX50312" y="connsiteY50312"/>
              </a:cxn>
              <a:cxn ang="0">
                <a:pos x="connsiteX50313" y="connsiteY50313"/>
              </a:cxn>
              <a:cxn ang="0">
                <a:pos x="connsiteX50314" y="connsiteY50314"/>
              </a:cxn>
              <a:cxn ang="0">
                <a:pos x="connsiteX50315" y="connsiteY50315"/>
              </a:cxn>
              <a:cxn ang="0">
                <a:pos x="connsiteX50316" y="connsiteY50316"/>
              </a:cxn>
              <a:cxn ang="0">
                <a:pos x="connsiteX50317" y="connsiteY50317"/>
              </a:cxn>
              <a:cxn ang="0">
                <a:pos x="connsiteX50318" y="connsiteY50318"/>
              </a:cxn>
              <a:cxn ang="0">
                <a:pos x="connsiteX50319" y="connsiteY50319"/>
              </a:cxn>
              <a:cxn ang="0">
                <a:pos x="connsiteX50320" y="connsiteY50320"/>
              </a:cxn>
              <a:cxn ang="0">
                <a:pos x="connsiteX50321" y="connsiteY50321"/>
              </a:cxn>
              <a:cxn ang="0">
                <a:pos x="connsiteX50322" y="connsiteY50322"/>
              </a:cxn>
              <a:cxn ang="0">
                <a:pos x="connsiteX50323" y="connsiteY50323"/>
              </a:cxn>
              <a:cxn ang="0">
                <a:pos x="connsiteX50324" y="connsiteY50324"/>
              </a:cxn>
              <a:cxn ang="0">
                <a:pos x="connsiteX50325" y="connsiteY50325"/>
              </a:cxn>
              <a:cxn ang="0">
                <a:pos x="connsiteX50326" y="connsiteY50326"/>
              </a:cxn>
              <a:cxn ang="0">
                <a:pos x="connsiteX50327" y="connsiteY50327"/>
              </a:cxn>
              <a:cxn ang="0">
                <a:pos x="connsiteX50328" y="connsiteY50328"/>
              </a:cxn>
              <a:cxn ang="0">
                <a:pos x="connsiteX50329" y="connsiteY50329"/>
              </a:cxn>
              <a:cxn ang="0">
                <a:pos x="connsiteX50330" y="connsiteY50330"/>
              </a:cxn>
              <a:cxn ang="0">
                <a:pos x="connsiteX50331" y="connsiteY50331"/>
              </a:cxn>
              <a:cxn ang="0">
                <a:pos x="connsiteX50332" y="connsiteY50332"/>
              </a:cxn>
              <a:cxn ang="0">
                <a:pos x="connsiteX50333" y="connsiteY50333"/>
              </a:cxn>
              <a:cxn ang="0">
                <a:pos x="connsiteX50334" y="connsiteY50334"/>
              </a:cxn>
              <a:cxn ang="0">
                <a:pos x="connsiteX50335" y="connsiteY50335"/>
              </a:cxn>
              <a:cxn ang="0">
                <a:pos x="connsiteX50336" y="connsiteY50336"/>
              </a:cxn>
              <a:cxn ang="0">
                <a:pos x="connsiteX50337" y="connsiteY50337"/>
              </a:cxn>
              <a:cxn ang="0">
                <a:pos x="connsiteX50338" y="connsiteY50338"/>
              </a:cxn>
              <a:cxn ang="0">
                <a:pos x="connsiteX50339" y="connsiteY50339"/>
              </a:cxn>
              <a:cxn ang="0">
                <a:pos x="connsiteX50340" y="connsiteY50340"/>
              </a:cxn>
              <a:cxn ang="0">
                <a:pos x="connsiteX50341" y="connsiteY50341"/>
              </a:cxn>
              <a:cxn ang="0">
                <a:pos x="connsiteX50342" y="connsiteY50342"/>
              </a:cxn>
              <a:cxn ang="0">
                <a:pos x="connsiteX50343" y="connsiteY50343"/>
              </a:cxn>
              <a:cxn ang="0">
                <a:pos x="connsiteX50344" y="connsiteY50344"/>
              </a:cxn>
              <a:cxn ang="0">
                <a:pos x="connsiteX50345" y="connsiteY50345"/>
              </a:cxn>
              <a:cxn ang="0">
                <a:pos x="connsiteX50346" y="connsiteY50346"/>
              </a:cxn>
              <a:cxn ang="0">
                <a:pos x="connsiteX50347" y="connsiteY50347"/>
              </a:cxn>
              <a:cxn ang="0">
                <a:pos x="connsiteX50348" y="connsiteY50348"/>
              </a:cxn>
              <a:cxn ang="0">
                <a:pos x="connsiteX50349" y="connsiteY50349"/>
              </a:cxn>
              <a:cxn ang="0">
                <a:pos x="connsiteX50350" y="connsiteY50350"/>
              </a:cxn>
              <a:cxn ang="0">
                <a:pos x="connsiteX50351" y="connsiteY50351"/>
              </a:cxn>
              <a:cxn ang="0">
                <a:pos x="connsiteX50352" y="connsiteY50352"/>
              </a:cxn>
              <a:cxn ang="0">
                <a:pos x="connsiteX50353" y="connsiteY50353"/>
              </a:cxn>
              <a:cxn ang="0">
                <a:pos x="connsiteX50354" y="connsiteY50354"/>
              </a:cxn>
              <a:cxn ang="0">
                <a:pos x="connsiteX50355" y="connsiteY50355"/>
              </a:cxn>
              <a:cxn ang="0">
                <a:pos x="connsiteX50356" y="connsiteY50356"/>
              </a:cxn>
              <a:cxn ang="0">
                <a:pos x="connsiteX50357" y="connsiteY50357"/>
              </a:cxn>
              <a:cxn ang="0">
                <a:pos x="connsiteX50358" y="connsiteY50358"/>
              </a:cxn>
              <a:cxn ang="0">
                <a:pos x="connsiteX50359" y="connsiteY50359"/>
              </a:cxn>
              <a:cxn ang="0">
                <a:pos x="connsiteX50360" y="connsiteY50360"/>
              </a:cxn>
              <a:cxn ang="0">
                <a:pos x="connsiteX50361" y="connsiteY50361"/>
              </a:cxn>
              <a:cxn ang="0">
                <a:pos x="connsiteX50362" y="connsiteY50362"/>
              </a:cxn>
              <a:cxn ang="0">
                <a:pos x="connsiteX50363" y="connsiteY50363"/>
              </a:cxn>
              <a:cxn ang="0">
                <a:pos x="connsiteX50364" y="connsiteY50364"/>
              </a:cxn>
              <a:cxn ang="0">
                <a:pos x="connsiteX50365" y="connsiteY50365"/>
              </a:cxn>
              <a:cxn ang="0">
                <a:pos x="connsiteX50366" y="connsiteY50366"/>
              </a:cxn>
              <a:cxn ang="0">
                <a:pos x="connsiteX50367" y="connsiteY50367"/>
              </a:cxn>
              <a:cxn ang="0">
                <a:pos x="connsiteX50368" y="connsiteY50368"/>
              </a:cxn>
              <a:cxn ang="0">
                <a:pos x="connsiteX50369" y="connsiteY50369"/>
              </a:cxn>
              <a:cxn ang="0">
                <a:pos x="connsiteX50370" y="connsiteY50370"/>
              </a:cxn>
              <a:cxn ang="0">
                <a:pos x="connsiteX50371" y="connsiteY50371"/>
              </a:cxn>
              <a:cxn ang="0">
                <a:pos x="connsiteX50372" y="connsiteY50372"/>
              </a:cxn>
              <a:cxn ang="0">
                <a:pos x="connsiteX50373" y="connsiteY50373"/>
              </a:cxn>
              <a:cxn ang="0">
                <a:pos x="connsiteX50374" y="connsiteY50374"/>
              </a:cxn>
              <a:cxn ang="0">
                <a:pos x="connsiteX50375" y="connsiteY50375"/>
              </a:cxn>
              <a:cxn ang="0">
                <a:pos x="connsiteX50376" y="connsiteY50376"/>
              </a:cxn>
              <a:cxn ang="0">
                <a:pos x="connsiteX50377" y="connsiteY50377"/>
              </a:cxn>
              <a:cxn ang="0">
                <a:pos x="connsiteX50378" y="connsiteY50378"/>
              </a:cxn>
              <a:cxn ang="0">
                <a:pos x="connsiteX50379" y="connsiteY50379"/>
              </a:cxn>
              <a:cxn ang="0">
                <a:pos x="connsiteX50380" y="connsiteY50380"/>
              </a:cxn>
              <a:cxn ang="0">
                <a:pos x="connsiteX50381" y="connsiteY50381"/>
              </a:cxn>
              <a:cxn ang="0">
                <a:pos x="connsiteX50382" y="connsiteY50382"/>
              </a:cxn>
              <a:cxn ang="0">
                <a:pos x="connsiteX50383" y="connsiteY50383"/>
              </a:cxn>
              <a:cxn ang="0">
                <a:pos x="connsiteX50384" y="connsiteY50384"/>
              </a:cxn>
              <a:cxn ang="0">
                <a:pos x="connsiteX50385" y="connsiteY50385"/>
              </a:cxn>
              <a:cxn ang="0">
                <a:pos x="connsiteX50386" y="connsiteY50386"/>
              </a:cxn>
              <a:cxn ang="0">
                <a:pos x="connsiteX50387" y="connsiteY50387"/>
              </a:cxn>
              <a:cxn ang="0">
                <a:pos x="connsiteX50388" y="connsiteY50388"/>
              </a:cxn>
              <a:cxn ang="0">
                <a:pos x="connsiteX50389" y="connsiteY50389"/>
              </a:cxn>
              <a:cxn ang="0">
                <a:pos x="connsiteX50390" y="connsiteY50390"/>
              </a:cxn>
              <a:cxn ang="0">
                <a:pos x="connsiteX50391" y="connsiteY50391"/>
              </a:cxn>
              <a:cxn ang="0">
                <a:pos x="connsiteX50392" y="connsiteY50392"/>
              </a:cxn>
              <a:cxn ang="0">
                <a:pos x="connsiteX50393" y="connsiteY50393"/>
              </a:cxn>
              <a:cxn ang="0">
                <a:pos x="connsiteX50394" y="connsiteY50394"/>
              </a:cxn>
              <a:cxn ang="0">
                <a:pos x="connsiteX50395" y="connsiteY50395"/>
              </a:cxn>
              <a:cxn ang="0">
                <a:pos x="connsiteX50396" y="connsiteY50396"/>
              </a:cxn>
              <a:cxn ang="0">
                <a:pos x="connsiteX50397" y="connsiteY50397"/>
              </a:cxn>
              <a:cxn ang="0">
                <a:pos x="connsiteX50398" y="connsiteY50398"/>
              </a:cxn>
              <a:cxn ang="0">
                <a:pos x="connsiteX50399" y="connsiteY50399"/>
              </a:cxn>
              <a:cxn ang="0">
                <a:pos x="connsiteX50400" y="connsiteY50400"/>
              </a:cxn>
              <a:cxn ang="0">
                <a:pos x="connsiteX50401" y="connsiteY50401"/>
              </a:cxn>
              <a:cxn ang="0">
                <a:pos x="connsiteX50402" y="connsiteY50402"/>
              </a:cxn>
              <a:cxn ang="0">
                <a:pos x="connsiteX50403" y="connsiteY50403"/>
              </a:cxn>
              <a:cxn ang="0">
                <a:pos x="connsiteX50404" y="connsiteY50404"/>
              </a:cxn>
              <a:cxn ang="0">
                <a:pos x="connsiteX50405" y="connsiteY50405"/>
              </a:cxn>
              <a:cxn ang="0">
                <a:pos x="connsiteX50406" y="connsiteY50406"/>
              </a:cxn>
              <a:cxn ang="0">
                <a:pos x="connsiteX50407" y="connsiteY50407"/>
              </a:cxn>
              <a:cxn ang="0">
                <a:pos x="connsiteX50408" y="connsiteY50408"/>
              </a:cxn>
              <a:cxn ang="0">
                <a:pos x="connsiteX50409" y="connsiteY50409"/>
              </a:cxn>
              <a:cxn ang="0">
                <a:pos x="connsiteX50410" y="connsiteY50410"/>
              </a:cxn>
              <a:cxn ang="0">
                <a:pos x="connsiteX50411" y="connsiteY50411"/>
              </a:cxn>
              <a:cxn ang="0">
                <a:pos x="connsiteX50412" y="connsiteY50412"/>
              </a:cxn>
              <a:cxn ang="0">
                <a:pos x="connsiteX50413" y="connsiteY50413"/>
              </a:cxn>
              <a:cxn ang="0">
                <a:pos x="connsiteX50414" y="connsiteY50414"/>
              </a:cxn>
              <a:cxn ang="0">
                <a:pos x="connsiteX50415" y="connsiteY50415"/>
              </a:cxn>
              <a:cxn ang="0">
                <a:pos x="connsiteX50416" y="connsiteY50416"/>
              </a:cxn>
              <a:cxn ang="0">
                <a:pos x="connsiteX50417" y="connsiteY50417"/>
              </a:cxn>
              <a:cxn ang="0">
                <a:pos x="connsiteX50418" y="connsiteY50418"/>
              </a:cxn>
              <a:cxn ang="0">
                <a:pos x="connsiteX50419" y="connsiteY50419"/>
              </a:cxn>
              <a:cxn ang="0">
                <a:pos x="connsiteX50420" y="connsiteY50420"/>
              </a:cxn>
              <a:cxn ang="0">
                <a:pos x="connsiteX50421" y="connsiteY50421"/>
              </a:cxn>
              <a:cxn ang="0">
                <a:pos x="connsiteX50422" y="connsiteY50422"/>
              </a:cxn>
              <a:cxn ang="0">
                <a:pos x="connsiteX50423" y="connsiteY50423"/>
              </a:cxn>
              <a:cxn ang="0">
                <a:pos x="connsiteX50424" y="connsiteY50424"/>
              </a:cxn>
              <a:cxn ang="0">
                <a:pos x="connsiteX50425" y="connsiteY50425"/>
              </a:cxn>
              <a:cxn ang="0">
                <a:pos x="connsiteX50426" y="connsiteY50426"/>
              </a:cxn>
              <a:cxn ang="0">
                <a:pos x="connsiteX50427" y="connsiteY50427"/>
              </a:cxn>
              <a:cxn ang="0">
                <a:pos x="connsiteX50428" y="connsiteY50428"/>
              </a:cxn>
              <a:cxn ang="0">
                <a:pos x="connsiteX50429" y="connsiteY50429"/>
              </a:cxn>
              <a:cxn ang="0">
                <a:pos x="connsiteX50430" y="connsiteY50430"/>
              </a:cxn>
              <a:cxn ang="0">
                <a:pos x="connsiteX50431" y="connsiteY50431"/>
              </a:cxn>
              <a:cxn ang="0">
                <a:pos x="connsiteX50432" y="connsiteY50432"/>
              </a:cxn>
              <a:cxn ang="0">
                <a:pos x="connsiteX50433" y="connsiteY50433"/>
              </a:cxn>
              <a:cxn ang="0">
                <a:pos x="connsiteX50434" y="connsiteY50434"/>
              </a:cxn>
              <a:cxn ang="0">
                <a:pos x="connsiteX50435" y="connsiteY50435"/>
              </a:cxn>
              <a:cxn ang="0">
                <a:pos x="connsiteX50436" y="connsiteY50436"/>
              </a:cxn>
              <a:cxn ang="0">
                <a:pos x="connsiteX50437" y="connsiteY50437"/>
              </a:cxn>
              <a:cxn ang="0">
                <a:pos x="connsiteX50438" y="connsiteY50438"/>
              </a:cxn>
              <a:cxn ang="0">
                <a:pos x="connsiteX50439" y="connsiteY50439"/>
              </a:cxn>
              <a:cxn ang="0">
                <a:pos x="connsiteX50440" y="connsiteY50440"/>
              </a:cxn>
              <a:cxn ang="0">
                <a:pos x="connsiteX50441" y="connsiteY50441"/>
              </a:cxn>
              <a:cxn ang="0">
                <a:pos x="connsiteX50442" y="connsiteY50442"/>
              </a:cxn>
              <a:cxn ang="0">
                <a:pos x="connsiteX50443" y="connsiteY50443"/>
              </a:cxn>
              <a:cxn ang="0">
                <a:pos x="connsiteX50444" y="connsiteY50444"/>
              </a:cxn>
              <a:cxn ang="0">
                <a:pos x="connsiteX50445" y="connsiteY50445"/>
              </a:cxn>
              <a:cxn ang="0">
                <a:pos x="connsiteX50446" y="connsiteY50446"/>
              </a:cxn>
              <a:cxn ang="0">
                <a:pos x="connsiteX50447" y="connsiteY50447"/>
              </a:cxn>
              <a:cxn ang="0">
                <a:pos x="connsiteX50448" y="connsiteY50448"/>
              </a:cxn>
              <a:cxn ang="0">
                <a:pos x="connsiteX50449" y="connsiteY50449"/>
              </a:cxn>
              <a:cxn ang="0">
                <a:pos x="connsiteX50450" y="connsiteY50450"/>
              </a:cxn>
              <a:cxn ang="0">
                <a:pos x="connsiteX50451" y="connsiteY50451"/>
              </a:cxn>
              <a:cxn ang="0">
                <a:pos x="connsiteX50452" y="connsiteY50452"/>
              </a:cxn>
              <a:cxn ang="0">
                <a:pos x="connsiteX50453" y="connsiteY50453"/>
              </a:cxn>
              <a:cxn ang="0">
                <a:pos x="connsiteX50454" y="connsiteY50454"/>
              </a:cxn>
              <a:cxn ang="0">
                <a:pos x="connsiteX50455" y="connsiteY50455"/>
              </a:cxn>
              <a:cxn ang="0">
                <a:pos x="connsiteX50456" y="connsiteY50456"/>
              </a:cxn>
              <a:cxn ang="0">
                <a:pos x="connsiteX50457" y="connsiteY50457"/>
              </a:cxn>
              <a:cxn ang="0">
                <a:pos x="connsiteX50458" y="connsiteY50458"/>
              </a:cxn>
              <a:cxn ang="0">
                <a:pos x="connsiteX50459" y="connsiteY50459"/>
              </a:cxn>
              <a:cxn ang="0">
                <a:pos x="connsiteX50460" y="connsiteY50460"/>
              </a:cxn>
              <a:cxn ang="0">
                <a:pos x="connsiteX50461" y="connsiteY50461"/>
              </a:cxn>
              <a:cxn ang="0">
                <a:pos x="connsiteX50462" y="connsiteY50462"/>
              </a:cxn>
              <a:cxn ang="0">
                <a:pos x="connsiteX50463" y="connsiteY50463"/>
              </a:cxn>
              <a:cxn ang="0">
                <a:pos x="connsiteX50464" y="connsiteY50464"/>
              </a:cxn>
              <a:cxn ang="0">
                <a:pos x="connsiteX50465" y="connsiteY50465"/>
              </a:cxn>
              <a:cxn ang="0">
                <a:pos x="connsiteX50466" y="connsiteY50466"/>
              </a:cxn>
              <a:cxn ang="0">
                <a:pos x="connsiteX50467" y="connsiteY50467"/>
              </a:cxn>
              <a:cxn ang="0">
                <a:pos x="connsiteX50468" y="connsiteY50468"/>
              </a:cxn>
              <a:cxn ang="0">
                <a:pos x="connsiteX50469" y="connsiteY50469"/>
              </a:cxn>
              <a:cxn ang="0">
                <a:pos x="connsiteX50470" y="connsiteY50470"/>
              </a:cxn>
              <a:cxn ang="0">
                <a:pos x="connsiteX50471" y="connsiteY50471"/>
              </a:cxn>
              <a:cxn ang="0">
                <a:pos x="connsiteX50472" y="connsiteY50472"/>
              </a:cxn>
              <a:cxn ang="0">
                <a:pos x="connsiteX50473" y="connsiteY50473"/>
              </a:cxn>
              <a:cxn ang="0">
                <a:pos x="connsiteX50474" y="connsiteY50474"/>
              </a:cxn>
              <a:cxn ang="0">
                <a:pos x="connsiteX50475" y="connsiteY50475"/>
              </a:cxn>
              <a:cxn ang="0">
                <a:pos x="connsiteX50476" y="connsiteY50476"/>
              </a:cxn>
              <a:cxn ang="0">
                <a:pos x="connsiteX50477" y="connsiteY50477"/>
              </a:cxn>
              <a:cxn ang="0">
                <a:pos x="connsiteX50478" y="connsiteY50478"/>
              </a:cxn>
              <a:cxn ang="0">
                <a:pos x="connsiteX50479" y="connsiteY50479"/>
              </a:cxn>
              <a:cxn ang="0">
                <a:pos x="connsiteX50480" y="connsiteY50480"/>
              </a:cxn>
              <a:cxn ang="0">
                <a:pos x="connsiteX50481" y="connsiteY50481"/>
              </a:cxn>
              <a:cxn ang="0">
                <a:pos x="connsiteX50482" y="connsiteY50482"/>
              </a:cxn>
              <a:cxn ang="0">
                <a:pos x="connsiteX50483" y="connsiteY50483"/>
              </a:cxn>
              <a:cxn ang="0">
                <a:pos x="connsiteX50484" y="connsiteY50484"/>
              </a:cxn>
              <a:cxn ang="0">
                <a:pos x="connsiteX50485" y="connsiteY50485"/>
              </a:cxn>
              <a:cxn ang="0">
                <a:pos x="connsiteX50486" y="connsiteY50486"/>
              </a:cxn>
              <a:cxn ang="0">
                <a:pos x="connsiteX50487" y="connsiteY50487"/>
              </a:cxn>
              <a:cxn ang="0">
                <a:pos x="connsiteX50488" y="connsiteY50488"/>
              </a:cxn>
              <a:cxn ang="0">
                <a:pos x="connsiteX50489" y="connsiteY50489"/>
              </a:cxn>
              <a:cxn ang="0">
                <a:pos x="connsiteX50490" y="connsiteY50490"/>
              </a:cxn>
              <a:cxn ang="0">
                <a:pos x="connsiteX50491" y="connsiteY50491"/>
              </a:cxn>
              <a:cxn ang="0">
                <a:pos x="connsiteX50492" y="connsiteY50492"/>
              </a:cxn>
              <a:cxn ang="0">
                <a:pos x="connsiteX50493" y="connsiteY50493"/>
              </a:cxn>
              <a:cxn ang="0">
                <a:pos x="connsiteX50494" y="connsiteY50494"/>
              </a:cxn>
              <a:cxn ang="0">
                <a:pos x="connsiteX50495" y="connsiteY50495"/>
              </a:cxn>
              <a:cxn ang="0">
                <a:pos x="connsiteX50496" y="connsiteY50496"/>
              </a:cxn>
              <a:cxn ang="0">
                <a:pos x="connsiteX50497" y="connsiteY50497"/>
              </a:cxn>
              <a:cxn ang="0">
                <a:pos x="connsiteX50498" y="connsiteY50498"/>
              </a:cxn>
              <a:cxn ang="0">
                <a:pos x="connsiteX50499" y="connsiteY50499"/>
              </a:cxn>
              <a:cxn ang="0">
                <a:pos x="connsiteX50500" y="connsiteY50500"/>
              </a:cxn>
              <a:cxn ang="0">
                <a:pos x="connsiteX50501" y="connsiteY50501"/>
              </a:cxn>
              <a:cxn ang="0">
                <a:pos x="connsiteX50502" y="connsiteY50502"/>
              </a:cxn>
              <a:cxn ang="0">
                <a:pos x="connsiteX50503" y="connsiteY50503"/>
              </a:cxn>
              <a:cxn ang="0">
                <a:pos x="connsiteX50504" y="connsiteY50504"/>
              </a:cxn>
              <a:cxn ang="0">
                <a:pos x="connsiteX50505" y="connsiteY50505"/>
              </a:cxn>
              <a:cxn ang="0">
                <a:pos x="connsiteX50506" y="connsiteY50506"/>
              </a:cxn>
              <a:cxn ang="0">
                <a:pos x="connsiteX50507" y="connsiteY50507"/>
              </a:cxn>
              <a:cxn ang="0">
                <a:pos x="connsiteX50508" y="connsiteY50508"/>
              </a:cxn>
              <a:cxn ang="0">
                <a:pos x="connsiteX50509" y="connsiteY50509"/>
              </a:cxn>
              <a:cxn ang="0">
                <a:pos x="connsiteX50510" y="connsiteY50510"/>
              </a:cxn>
              <a:cxn ang="0">
                <a:pos x="connsiteX50511" y="connsiteY50511"/>
              </a:cxn>
              <a:cxn ang="0">
                <a:pos x="connsiteX50512" y="connsiteY50512"/>
              </a:cxn>
              <a:cxn ang="0">
                <a:pos x="connsiteX50513" y="connsiteY50513"/>
              </a:cxn>
              <a:cxn ang="0">
                <a:pos x="connsiteX50514" y="connsiteY50514"/>
              </a:cxn>
              <a:cxn ang="0">
                <a:pos x="connsiteX50515" y="connsiteY50515"/>
              </a:cxn>
              <a:cxn ang="0">
                <a:pos x="connsiteX50516" y="connsiteY50516"/>
              </a:cxn>
              <a:cxn ang="0">
                <a:pos x="connsiteX50517" y="connsiteY50517"/>
              </a:cxn>
              <a:cxn ang="0">
                <a:pos x="connsiteX50518" y="connsiteY50518"/>
              </a:cxn>
              <a:cxn ang="0">
                <a:pos x="connsiteX50519" y="connsiteY50519"/>
              </a:cxn>
              <a:cxn ang="0">
                <a:pos x="connsiteX50520" y="connsiteY50520"/>
              </a:cxn>
              <a:cxn ang="0">
                <a:pos x="connsiteX50521" y="connsiteY50521"/>
              </a:cxn>
              <a:cxn ang="0">
                <a:pos x="connsiteX50522" y="connsiteY50522"/>
              </a:cxn>
              <a:cxn ang="0">
                <a:pos x="connsiteX50523" y="connsiteY50523"/>
              </a:cxn>
              <a:cxn ang="0">
                <a:pos x="connsiteX50524" y="connsiteY50524"/>
              </a:cxn>
              <a:cxn ang="0">
                <a:pos x="connsiteX50525" y="connsiteY50525"/>
              </a:cxn>
              <a:cxn ang="0">
                <a:pos x="connsiteX50526" y="connsiteY50526"/>
              </a:cxn>
              <a:cxn ang="0">
                <a:pos x="connsiteX50527" y="connsiteY50527"/>
              </a:cxn>
              <a:cxn ang="0">
                <a:pos x="connsiteX50528" y="connsiteY50528"/>
              </a:cxn>
              <a:cxn ang="0">
                <a:pos x="connsiteX50529" y="connsiteY50529"/>
              </a:cxn>
              <a:cxn ang="0">
                <a:pos x="connsiteX50530" y="connsiteY50530"/>
              </a:cxn>
              <a:cxn ang="0">
                <a:pos x="connsiteX50531" y="connsiteY50531"/>
              </a:cxn>
              <a:cxn ang="0">
                <a:pos x="connsiteX50532" y="connsiteY50532"/>
              </a:cxn>
              <a:cxn ang="0">
                <a:pos x="connsiteX50533" y="connsiteY50533"/>
              </a:cxn>
              <a:cxn ang="0">
                <a:pos x="connsiteX50534" y="connsiteY50534"/>
              </a:cxn>
              <a:cxn ang="0">
                <a:pos x="connsiteX50535" y="connsiteY50535"/>
              </a:cxn>
              <a:cxn ang="0">
                <a:pos x="connsiteX50536" y="connsiteY50536"/>
              </a:cxn>
              <a:cxn ang="0">
                <a:pos x="connsiteX50537" y="connsiteY50537"/>
              </a:cxn>
              <a:cxn ang="0">
                <a:pos x="connsiteX50538" y="connsiteY50538"/>
              </a:cxn>
              <a:cxn ang="0">
                <a:pos x="connsiteX50539" y="connsiteY50539"/>
              </a:cxn>
              <a:cxn ang="0">
                <a:pos x="connsiteX50540" y="connsiteY50540"/>
              </a:cxn>
              <a:cxn ang="0">
                <a:pos x="connsiteX50541" y="connsiteY50541"/>
              </a:cxn>
              <a:cxn ang="0">
                <a:pos x="connsiteX50542" y="connsiteY50542"/>
              </a:cxn>
              <a:cxn ang="0">
                <a:pos x="connsiteX50543" y="connsiteY50543"/>
              </a:cxn>
              <a:cxn ang="0">
                <a:pos x="connsiteX50544" y="connsiteY50544"/>
              </a:cxn>
              <a:cxn ang="0">
                <a:pos x="connsiteX50545" y="connsiteY50545"/>
              </a:cxn>
              <a:cxn ang="0">
                <a:pos x="connsiteX50546" y="connsiteY50546"/>
              </a:cxn>
              <a:cxn ang="0">
                <a:pos x="connsiteX50547" y="connsiteY50547"/>
              </a:cxn>
              <a:cxn ang="0">
                <a:pos x="connsiteX50548" y="connsiteY50548"/>
              </a:cxn>
              <a:cxn ang="0">
                <a:pos x="connsiteX50549" y="connsiteY50549"/>
              </a:cxn>
              <a:cxn ang="0">
                <a:pos x="connsiteX50550" y="connsiteY50550"/>
              </a:cxn>
              <a:cxn ang="0">
                <a:pos x="connsiteX50551" y="connsiteY50551"/>
              </a:cxn>
              <a:cxn ang="0">
                <a:pos x="connsiteX50552" y="connsiteY50552"/>
              </a:cxn>
              <a:cxn ang="0">
                <a:pos x="connsiteX50553" y="connsiteY50553"/>
              </a:cxn>
              <a:cxn ang="0">
                <a:pos x="connsiteX50554" y="connsiteY50554"/>
              </a:cxn>
              <a:cxn ang="0">
                <a:pos x="connsiteX50555" y="connsiteY50555"/>
              </a:cxn>
              <a:cxn ang="0">
                <a:pos x="connsiteX50556" y="connsiteY50556"/>
              </a:cxn>
              <a:cxn ang="0">
                <a:pos x="connsiteX50557" y="connsiteY50557"/>
              </a:cxn>
              <a:cxn ang="0">
                <a:pos x="connsiteX50558" y="connsiteY50558"/>
              </a:cxn>
              <a:cxn ang="0">
                <a:pos x="connsiteX50559" y="connsiteY50559"/>
              </a:cxn>
              <a:cxn ang="0">
                <a:pos x="connsiteX50560" y="connsiteY50560"/>
              </a:cxn>
              <a:cxn ang="0">
                <a:pos x="connsiteX50561" y="connsiteY50561"/>
              </a:cxn>
              <a:cxn ang="0">
                <a:pos x="connsiteX50562" y="connsiteY50562"/>
              </a:cxn>
              <a:cxn ang="0">
                <a:pos x="connsiteX50563" y="connsiteY50563"/>
              </a:cxn>
              <a:cxn ang="0">
                <a:pos x="connsiteX50564" y="connsiteY50564"/>
              </a:cxn>
              <a:cxn ang="0">
                <a:pos x="connsiteX50565" y="connsiteY50565"/>
              </a:cxn>
              <a:cxn ang="0">
                <a:pos x="connsiteX50566" y="connsiteY50566"/>
              </a:cxn>
              <a:cxn ang="0">
                <a:pos x="connsiteX50567" y="connsiteY50567"/>
              </a:cxn>
              <a:cxn ang="0">
                <a:pos x="connsiteX50568" y="connsiteY50568"/>
              </a:cxn>
              <a:cxn ang="0">
                <a:pos x="connsiteX50569" y="connsiteY50569"/>
              </a:cxn>
              <a:cxn ang="0">
                <a:pos x="connsiteX50570" y="connsiteY50570"/>
              </a:cxn>
              <a:cxn ang="0">
                <a:pos x="connsiteX50571" y="connsiteY50571"/>
              </a:cxn>
              <a:cxn ang="0">
                <a:pos x="connsiteX50572" y="connsiteY50572"/>
              </a:cxn>
              <a:cxn ang="0">
                <a:pos x="connsiteX50573" y="connsiteY50573"/>
              </a:cxn>
              <a:cxn ang="0">
                <a:pos x="connsiteX50574" y="connsiteY50574"/>
              </a:cxn>
              <a:cxn ang="0">
                <a:pos x="connsiteX50575" y="connsiteY50575"/>
              </a:cxn>
              <a:cxn ang="0">
                <a:pos x="connsiteX50576" y="connsiteY50576"/>
              </a:cxn>
              <a:cxn ang="0">
                <a:pos x="connsiteX50577" y="connsiteY50577"/>
              </a:cxn>
              <a:cxn ang="0">
                <a:pos x="connsiteX50578" y="connsiteY50578"/>
              </a:cxn>
              <a:cxn ang="0">
                <a:pos x="connsiteX50579" y="connsiteY50579"/>
              </a:cxn>
              <a:cxn ang="0">
                <a:pos x="connsiteX50580" y="connsiteY50580"/>
              </a:cxn>
              <a:cxn ang="0">
                <a:pos x="connsiteX50581" y="connsiteY50581"/>
              </a:cxn>
              <a:cxn ang="0">
                <a:pos x="connsiteX50582" y="connsiteY50582"/>
              </a:cxn>
              <a:cxn ang="0">
                <a:pos x="connsiteX50583" y="connsiteY50583"/>
              </a:cxn>
              <a:cxn ang="0">
                <a:pos x="connsiteX50584" y="connsiteY50584"/>
              </a:cxn>
              <a:cxn ang="0">
                <a:pos x="connsiteX50585" y="connsiteY50585"/>
              </a:cxn>
              <a:cxn ang="0">
                <a:pos x="connsiteX50586" y="connsiteY50586"/>
              </a:cxn>
              <a:cxn ang="0">
                <a:pos x="connsiteX50587" y="connsiteY50587"/>
              </a:cxn>
              <a:cxn ang="0">
                <a:pos x="connsiteX50588" y="connsiteY50588"/>
              </a:cxn>
              <a:cxn ang="0">
                <a:pos x="connsiteX50589" y="connsiteY50589"/>
              </a:cxn>
              <a:cxn ang="0">
                <a:pos x="connsiteX50590" y="connsiteY50590"/>
              </a:cxn>
              <a:cxn ang="0">
                <a:pos x="connsiteX50591" y="connsiteY50591"/>
              </a:cxn>
              <a:cxn ang="0">
                <a:pos x="connsiteX50592" y="connsiteY50592"/>
              </a:cxn>
              <a:cxn ang="0">
                <a:pos x="connsiteX50593" y="connsiteY50593"/>
              </a:cxn>
              <a:cxn ang="0">
                <a:pos x="connsiteX50594" y="connsiteY50594"/>
              </a:cxn>
              <a:cxn ang="0">
                <a:pos x="connsiteX50595" y="connsiteY50595"/>
              </a:cxn>
              <a:cxn ang="0">
                <a:pos x="connsiteX50596" y="connsiteY50596"/>
              </a:cxn>
              <a:cxn ang="0">
                <a:pos x="connsiteX50597" y="connsiteY50597"/>
              </a:cxn>
              <a:cxn ang="0">
                <a:pos x="connsiteX50598" y="connsiteY50598"/>
              </a:cxn>
              <a:cxn ang="0">
                <a:pos x="connsiteX50599" y="connsiteY50599"/>
              </a:cxn>
              <a:cxn ang="0">
                <a:pos x="connsiteX50600" y="connsiteY50600"/>
              </a:cxn>
              <a:cxn ang="0">
                <a:pos x="connsiteX50601" y="connsiteY50601"/>
              </a:cxn>
              <a:cxn ang="0">
                <a:pos x="connsiteX50602" y="connsiteY50602"/>
              </a:cxn>
              <a:cxn ang="0">
                <a:pos x="connsiteX50603" y="connsiteY50603"/>
              </a:cxn>
              <a:cxn ang="0">
                <a:pos x="connsiteX50604" y="connsiteY50604"/>
              </a:cxn>
              <a:cxn ang="0">
                <a:pos x="connsiteX50605" y="connsiteY50605"/>
              </a:cxn>
              <a:cxn ang="0">
                <a:pos x="connsiteX50606" y="connsiteY50606"/>
              </a:cxn>
              <a:cxn ang="0">
                <a:pos x="connsiteX50607" y="connsiteY50607"/>
              </a:cxn>
              <a:cxn ang="0">
                <a:pos x="connsiteX50608" y="connsiteY50608"/>
              </a:cxn>
              <a:cxn ang="0">
                <a:pos x="connsiteX50609" y="connsiteY50609"/>
              </a:cxn>
              <a:cxn ang="0">
                <a:pos x="connsiteX50610" y="connsiteY50610"/>
              </a:cxn>
              <a:cxn ang="0">
                <a:pos x="connsiteX50611" y="connsiteY50611"/>
              </a:cxn>
              <a:cxn ang="0">
                <a:pos x="connsiteX50612" y="connsiteY50612"/>
              </a:cxn>
              <a:cxn ang="0">
                <a:pos x="connsiteX50613" y="connsiteY50613"/>
              </a:cxn>
              <a:cxn ang="0">
                <a:pos x="connsiteX50614" y="connsiteY50614"/>
              </a:cxn>
              <a:cxn ang="0">
                <a:pos x="connsiteX50615" y="connsiteY50615"/>
              </a:cxn>
              <a:cxn ang="0">
                <a:pos x="connsiteX50616" y="connsiteY50616"/>
              </a:cxn>
              <a:cxn ang="0">
                <a:pos x="connsiteX50617" y="connsiteY50617"/>
              </a:cxn>
              <a:cxn ang="0">
                <a:pos x="connsiteX50618" y="connsiteY50618"/>
              </a:cxn>
              <a:cxn ang="0">
                <a:pos x="connsiteX50619" y="connsiteY50619"/>
              </a:cxn>
              <a:cxn ang="0">
                <a:pos x="connsiteX50620" y="connsiteY50620"/>
              </a:cxn>
              <a:cxn ang="0">
                <a:pos x="connsiteX50621" y="connsiteY50621"/>
              </a:cxn>
              <a:cxn ang="0">
                <a:pos x="connsiteX50622" y="connsiteY50622"/>
              </a:cxn>
              <a:cxn ang="0">
                <a:pos x="connsiteX50623" y="connsiteY50623"/>
              </a:cxn>
              <a:cxn ang="0">
                <a:pos x="connsiteX50624" y="connsiteY50624"/>
              </a:cxn>
              <a:cxn ang="0">
                <a:pos x="connsiteX50625" y="connsiteY50625"/>
              </a:cxn>
              <a:cxn ang="0">
                <a:pos x="connsiteX50626" y="connsiteY50626"/>
              </a:cxn>
              <a:cxn ang="0">
                <a:pos x="connsiteX50627" y="connsiteY50627"/>
              </a:cxn>
              <a:cxn ang="0">
                <a:pos x="connsiteX50628" y="connsiteY50628"/>
              </a:cxn>
              <a:cxn ang="0">
                <a:pos x="connsiteX50629" y="connsiteY50629"/>
              </a:cxn>
              <a:cxn ang="0">
                <a:pos x="connsiteX50630" y="connsiteY50630"/>
              </a:cxn>
              <a:cxn ang="0">
                <a:pos x="connsiteX50631" y="connsiteY50631"/>
              </a:cxn>
              <a:cxn ang="0">
                <a:pos x="connsiteX50632" y="connsiteY50632"/>
              </a:cxn>
              <a:cxn ang="0">
                <a:pos x="connsiteX50633" y="connsiteY50633"/>
              </a:cxn>
              <a:cxn ang="0">
                <a:pos x="connsiteX50634" y="connsiteY50634"/>
              </a:cxn>
              <a:cxn ang="0">
                <a:pos x="connsiteX50635" y="connsiteY50635"/>
              </a:cxn>
              <a:cxn ang="0">
                <a:pos x="connsiteX50636" y="connsiteY50636"/>
              </a:cxn>
              <a:cxn ang="0">
                <a:pos x="connsiteX50637" y="connsiteY50637"/>
              </a:cxn>
              <a:cxn ang="0">
                <a:pos x="connsiteX50638" y="connsiteY50638"/>
              </a:cxn>
              <a:cxn ang="0">
                <a:pos x="connsiteX50639" y="connsiteY50639"/>
              </a:cxn>
              <a:cxn ang="0">
                <a:pos x="connsiteX50640" y="connsiteY50640"/>
              </a:cxn>
              <a:cxn ang="0">
                <a:pos x="connsiteX50641" y="connsiteY50641"/>
              </a:cxn>
              <a:cxn ang="0">
                <a:pos x="connsiteX50642" y="connsiteY50642"/>
              </a:cxn>
              <a:cxn ang="0">
                <a:pos x="connsiteX50643" y="connsiteY50643"/>
              </a:cxn>
              <a:cxn ang="0">
                <a:pos x="connsiteX50644" y="connsiteY50644"/>
              </a:cxn>
              <a:cxn ang="0">
                <a:pos x="connsiteX50645" y="connsiteY50645"/>
              </a:cxn>
              <a:cxn ang="0">
                <a:pos x="connsiteX50646" y="connsiteY50646"/>
              </a:cxn>
              <a:cxn ang="0">
                <a:pos x="connsiteX50647" y="connsiteY50647"/>
              </a:cxn>
              <a:cxn ang="0">
                <a:pos x="connsiteX50648" y="connsiteY50648"/>
              </a:cxn>
              <a:cxn ang="0">
                <a:pos x="connsiteX50649" y="connsiteY50649"/>
              </a:cxn>
              <a:cxn ang="0">
                <a:pos x="connsiteX50650" y="connsiteY50650"/>
              </a:cxn>
              <a:cxn ang="0">
                <a:pos x="connsiteX50651" y="connsiteY50651"/>
              </a:cxn>
              <a:cxn ang="0">
                <a:pos x="connsiteX50652" y="connsiteY50652"/>
              </a:cxn>
              <a:cxn ang="0">
                <a:pos x="connsiteX50653" y="connsiteY50653"/>
              </a:cxn>
              <a:cxn ang="0">
                <a:pos x="connsiteX50654" y="connsiteY50654"/>
              </a:cxn>
              <a:cxn ang="0">
                <a:pos x="connsiteX50655" y="connsiteY50655"/>
              </a:cxn>
              <a:cxn ang="0">
                <a:pos x="connsiteX50656" y="connsiteY50656"/>
              </a:cxn>
              <a:cxn ang="0">
                <a:pos x="connsiteX50657" y="connsiteY50657"/>
              </a:cxn>
              <a:cxn ang="0">
                <a:pos x="connsiteX50658" y="connsiteY50658"/>
              </a:cxn>
              <a:cxn ang="0">
                <a:pos x="connsiteX50659" y="connsiteY50659"/>
              </a:cxn>
              <a:cxn ang="0">
                <a:pos x="connsiteX50660" y="connsiteY50660"/>
              </a:cxn>
              <a:cxn ang="0">
                <a:pos x="connsiteX50661" y="connsiteY50661"/>
              </a:cxn>
              <a:cxn ang="0">
                <a:pos x="connsiteX50662" y="connsiteY50662"/>
              </a:cxn>
              <a:cxn ang="0">
                <a:pos x="connsiteX50663" y="connsiteY50663"/>
              </a:cxn>
              <a:cxn ang="0">
                <a:pos x="connsiteX50664" y="connsiteY50664"/>
              </a:cxn>
              <a:cxn ang="0">
                <a:pos x="connsiteX50665" y="connsiteY50665"/>
              </a:cxn>
              <a:cxn ang="0">
                <a:pos x="connsiteX50666" y="connsiteY50666"/>
              </a:cxn>
              <a:cxn ang="0">
                <a:pos x="connsiteX50667" y="connsiteY50667"/>
              </a:cxn>
              <a:cxn ang="0">
                <a:pos x="connsiteX50668" y="connsiteY50668"/>
              </a:cxn>
              <a:cxn ang="0">
                <a:pos x="connsiteX50669" y="connsiteY50669"/>
              </a:cxn>
              <a:cxn ang="0">
                <a:pos x="connsiteX50670" y="connsiteY50670"/>
              </a:cxn>
              <a:cxn ang="0">
                <a:pos x="connsiteX50671" y="connsiteY50671"/>
              </a:cxn>
              <a:cxn ang="0">
                <a:pos x="connsiteX50672" y="connsiteY50672"/>
              </a:cxn>
              <a:cxn ang="0">
                <a:pos x="connsiteX50673" y="connsiteY50673"/>
              </a:cxn>
              <a:cxn ang="0">
                <a:pos x="connsiteX50674" y="connsiteY50674"/>
              </a:cxn>
              <a:cxn ang="0">
                <a:pos x="connsiteX50675" y="connsiteY50675"/>
              </a:cxn>
              <a:cxn ang="0">
                <a:pos x="connsiteX50676" y="connsiteY50676"/>
              </a:cxn>
              <a:cxn ang="0">
                <a:pos x="connsiteX50677" y="connsiteY50677"/>
              </a:cxn>
              <a:cxn ang="0">
                <a:pos x="connsiteX50678" y="connsiteY50678"/>
              </a:cxn>
              <a:cxn ang="0">
                <a:pos x="connsiteX50679" y="connsiteY50679"/>
              </a:cxn>
              <a:cxn ang="0">
                <a:pos x="connsiteX50680" y="connsiteY50680"/>
              </a:cxn>
              <a:cxn ang="0">
                <a:pos x="connsiteX50681" y="connsiteY50681"/>
              </a:cxn>
              <a:cxn ang="0">
                <a:pos x="connsiteX50682" y="connsiteY50682"/>
              </a:cxn>
              <a:cxn ang="0">
                <a:pos x="connsiteX50683" y="connsiteY50683"/>
              </a:cxn>
              <a:cxn ang="0">
                <a:pos x="connsiteX50684" y="connsiteY50684"/>
              </a:cxn>
              <a:cxn ang="0">
                <a:pos x="connsiteX50685" y="connsiteY50685"/>
              </a:cxn>
              <a:cxn ang="0">
                <a:pos x="connsiteX50686" y="connsiteY50686"/>
              </a:cxn>
              <a:cxn ang="0">
                <a:pos x="connsiteX50687" y="connsiteY50687"/>
              </a:cxn>
              <a:cxn ang="0">
                <a:pos x="connsiteX50688" y="connsiteY50688"/>
              </a:cxn>
              <a:cxn ang="0">
                <a:pos x="connsiteX50689" y="connsiteY50689"/>
              </a:cxn>
              <a:cxn ang="0">
                <a:pos x="connsiteX50690" y="connsiteY50690"/>
              </a:cxn>
              <a:cxn ang="0">
                <a:pos x="connsiteX50691" y="connsiteY50691"/>
              </a:cxn>
              <a:cxn ang="0">
                <a:pos x="connsiteX50692" y="connsiteY50692"/>
              </a:cxn>
              <a:cxn ang="0">
                <a:pos x="connsiteX50693" y="connsiteY50693"/>
              </a:cxn>
              <a:cxn ang="0">
                <a:pos x="connsiteX50694" y="connsiteY50694"/>
              </a:cxn>
              <a:cxn ang="0">
                <a:pos x="connsiteX50695" y="connsiteY50695"/>
              </a:cxn>
              <a:cxn ang="0">
                <a:pos x="connsiteX50696" y="connsiteY50696"/>
              </a:cxn>
              <a:cxn ang="0">
                <a:pos x="connsiteX50697" y="connsiteY50697"/>
              </a:cxn>
              <a:cxn ang="0">
                <a:pos x="connsiteX50698" y="connsiteY50698"/>
              </a:cxn>
              <a:cxn ang="0">
                <a:pos x="connsiteX50699" y="connsiteY50699"/>
              </a:cxn>
              <a:cxn ang="0">
                <a:pos x="connsiteX50700" y="connsiteY50700"/>
              </a:cxn>
              <a:cxn ang="0">
                <a:pos x="connsiteX50701" y="connsiteY50701"/>
              </a:cxn>
              <a:cxn ang="0">
                <a:pos x="connsiteX50702" y="connsiteY50702"/>
              </a:cxn>
              <a:cxn ang="0">
                <a:pos x="connsiteX50703" y="connsiteY50703"/>
              </a:cxn>
              <a:cxn ang="0">
                <a:pos x="connsiteX50704" y="connsiteY50704"/>
              </a:cxn>
              <a:cxn ang="0">
                <a:pos x="connsiteX50705" y="connsiteY50705"/>
              </a:cxn>
              <a:cxn ang="0">
                <a:pos x="connsiteX50706" y="connsiteY50706"/>
              </a:cxn>
              <a:cxn ang="0">
                <a:pos x="connsiteX50707" y="connsiteY50707"/>
              </a:cxn>
              <a:cxn ang="0">
                <a:pos x="connsiteX50708" y="connsiteY50708"/>
              </a:cxn>
              <a:cxn ang="0">
                <a:pos x="connsiteX50709" y="connsiteY50709"/>
              </a:cxn>
              <a:cxn ang="0">
                <a:pos x="connsiteX50710" y="connsiteY50710"/>
              </a:cxn>
              <a:cxn ang="0">
                <a:pos x="connsiteX50711" y="connsiteY50711"/>
              </a:cxn>
              <a:cxn ang="0">
                <a:pos x="connsiteX50712" y="connsiteY50712"/>
              </a:cxn>
              <a:cxn ang="0">
                <a:pos x="connsiteX50713" y="connsiteY50713"/>
              </a:cxn>
              <a:cxn ang="0">
                <a:pos x="connsiteX50714" y="connsiteY50714"/>
              </a:cxn>
              <a:cxn ang="0">
                <a:pos x="connsiteX50715" y="connsiteY50715"/>
              </a:cxn>
              <a:cxn ang="0">
                <a:pos x="connsiteX50716" y="connsiteY50716"/>
              </a:cxn>
              <a:cxn ang="0">
                <a:pos x="connsiteX50717" y="connsiteY50717"/>
              </a:cxn>
              <a:cxn ang="0">
                <a:pos x="connsiteX50718" y="connsiteY50718"/>
              </a:cxn>
              <a:cxn ang="0">
                <a:pos x="connsiteX50719" y="connsiteY50719"/>
              </a:cxn>
              <a:cxn ang="0">
                <a:pos x="connsiteX50720" y="connsiteY50720"/>
              </a:cxn>
              <a:cxn ang="0">
                <a:pos x="connsiteX50721" y="connsiteY50721"/>
              </a:cxn>
              <a:cxn ang="0">
                <a:pos x="connsiteX50722" y="connsiteY50722"/>
              </a:cxn>
              <a:cxn ang="0">
                <a:pos x="connsiteX50723" y="connsiteY50723"/>
              </a:cxn>
              <a:cxn ang="0">
                <a:pos x="connsiteX50724" y="connsiteY50724"/>
              </a:cxn>
              <a:cxn ang="0">
                <a:pos x="connsiteX50725" y="connsiteY50725"/>
              </a:cxn>
              <a:cxn ang="0">
                <a:pos x="connsiteX50726" y="connsiteY50726"/>
              </a:cxn>
              <a:cxn ang="0">
                <a:pos x="connsiteX50727" y="connsiteY50727"/>
              </a:cxn>
              <a:cxn ang="0">
                <a:pos x="connsiteX50728" y="connsiteY50728"/>
              </a:cxn>
              <a:cxn ang="0">
                <a:pos x="connsiteX50729" y="connsiteY50729"/>
              </a:cxn>
              <a:cxn ang="0">
                <a:pos x="connsiteX50730" y="connsiteY50730"/>
              </a:cxn>
              <a:cxn ang="0">
                <a:pos x="connsiteX50731" y="connsiteY50731"/>
              </a:cxn>
              <a:cxn ang="0">
                <a:pos x="connsiteX50732" y="connsiteY50732"/>
              </a:cxn>
              <a:cxn ang="0">
                <a:pos x="connsiteX50733" y="connsiteY50733"/>
              </a:cxn>
              <a:cxn ang="0">
                <a:pos x="connsiteX50734" y="connsiteY50734"/>
              </a:cxn>
              <a:cxn ang="0">
                <a:pos x="connsiteX50735" y="connsiteY50735"/>
              </a:cxn>
              <a:cxn ang="0">
                <a:pos x="connsiteX50736" y="connsiteY50736"/>
              </a:cxn>
              <a:cxn ang="0">
                <a:pos x="connsiteX50737" y="connsiteY50737"/>
              </a:cxn>
              <a:cxn ang="0">
                <a:pos x="connsiteX50738" y="connsiteY50738"/>
              </a:cxn>
              <a:cxn ang="0">
                <a:pos x="connsiteX50739" y="connsiteY50739"/>
              </a:cxn>
              <a:cxn ang="0">
                <a:pos x="connsiteX50740" y="connsiteY50740"/>
              </a:cxn>
              <a:cxn ang="0">
                <a:pos x="connsiteX50741" y="connsiteY50741"/>
              </a:cxn>
              <a:cxn ang="0">
                <a:pos x="connsiteX50742" y="connsiteY50742"/>
              </a:cxn>
              <a:cxn ang="0">
                <a:pos x="connsiteX50743" y="connsiteY50743"/>
              </a:cxn>
              <a:cxn ang="0">
                <a:pos x="connsiteX50744" y="connsiteY50744"/>
              </a:cxn>
              <a:cxn ang="0">
                <a:pos x="connsiteX50745" y="connsiteY50745"/>
              </a:cxn>
            </a:cxnLst>
            <a:rect l="l" t="t" r="r" b="b"/>
            <a:pathLst>
              <a:path w="12191966" h="4330701">
                <a:moveTo>
                  <a:pt x="9908274" y="4291013"/>
                </a:moveTo>
                <a:lnTo>
                  <a:pt x="9909832" y="4291013"/>
                </a:lnTo>
                <a:lnTo>
                  <a:pt x="9912168" y="4291815"/>
                </a:lnTo>
                <a:lnTo>
                  <a:pt x="9912557" y="4309454"/>
                </a:lnTo>
                <a:lnTo>
                  <a:pt x="9913726" y="4311459"/>
                </a:lnTo>
                <a:lnTo>
                  <a:pt x="9915283" y="4313062"/>
                </a:lnTo>
                <a:lnTo>
                  <a:pt x="9917230" y="4313463"/>
                </a:lnTo>
                <a:lnTo>
                  <a:pt x="9919177" y="4313864"/>
                </a:lnTo>
                <a:lnTo>
                  <a:pt x="9921124" y="4314666"/>
                </a:lnTo>
                <a:lnTo>
                  <a:pt x="9923071" y="4315467"/>
                </a:lnTo>
                <a:lnTo>
                  <a:pt x="9923850" y="4317071"/>
                </a:lnTo>
                <a:lnTo>
                  <a:pt x="9925018" y="4319877"/>
                </a:lnTo>
                <a:lnTo>
                  <a:pt x="9924629" y="4327494"/>
                </a:lnTo>
                <a:lnTo>
                  <a:pt x="9923850" y="4329499"/>
                </a:lnTo>
                <a:lnTo>
                  <a:pt x="9923460" y="4330300"/>
                </a:lnTo>
                <a:lnTo>
                  <a:pt x="9923071" y="4330701"/>
                </a:lnTo>
                <a:lnTo>
                  <a:pt x="9921903" y="4329499"/>
                </a:lnTo>
                <a:lnTo>
                  <a:pt x="9919956" y="4327093"/>
                </a:lnTo>
                <a:lnTo>
                  <a:pt x="9917230" y="4323485"/>
                </a:lnTo>
                <a:lnTo>
                  <a:pt x="9915672" y="4322283"/>
                </a:lnTo>
                <a:lnTo>
                  <a:pt x="9913726" y="4320679"/>
                </a:lnTo>
                <a:lnTo>
                  <a:pt x="9911779" y="4319476"/>
                </a:lnTo>
                <a:lnTo>
                  <a:pt x="9909832" y="4319476"/>
                </a:lnTo>
                <a:lnTo>
                  <a:pt x="9907885" y="4319877"/>
                </a:lnTo>
                <a:lnTo>
                  <a:pt x="9905938" y="4321481"/>
                </a:lnTo>
                <a:lnTo>
                  <a:pt x="9905938" y="4317071"/>
                </a:lnTo>
                <a:lnTo>
                  <a:pt x="9905159" y="4311459"/>
                </a:lnTo>
                <a:lnTo>
                  <a:pt x="9904380" y="4300635"/>
                </a:lnTo>
                <a:lnTo>
                  <a:pt x="9904769" y="4296225"/>
                </a:lnTo>
                <a:lnTo>
                  <a:pt x="9905159" y="4294220"/>
                </a:lnTo>
                <a:lnTo>
                  <a:pt x="9905938" y="4292617"/>
                </a:lnTo>
                <a:lnTo>
                  <a:pt x="9906716" y="4291815"/>
                </a:lnTo>
                <a:close/>
                <a:moveTo>
                  <a:pt x="6200129" y="4291013"/>
                </a:moveTo>
                <a:lnTo>
                  <a:pt x="6202023" y="4291013"/>
                </a:lnTo>
                <a:lnTo>
                  <a:pt x="6203920" y="4291013"/>
                </a:lnTo>
                <a:lnTo>
                  <a:pt x="6202023" y="4296889"/>
                </a:lnTo>
                <a:lnTo>
                  <a:pt x="6200888" y="4303549"/>
                </a:lnTo>
                <a:lnTo>
                  <a:pt x="6200506" y="4310991"/>
                </a:lnTo>
                <a:lnTo>
                  <a:pt x="6200888" y="4320393"/>
                </a:lnTo>
                <a:lnTo>
                  <a:pt x="6198990" y="4320785"/>
                </a:lnTo>
                <a:lnTo>
                  <a:pt x="6197096" y="4321176"/>
                </a:lnTo>
                <a:lnTo>
                  <a:pt x="6195579" y="4321176"/>
                </a:lnTo>
                <a:lnTo>
                  <a:pt x="6194063" y="4321176"/>
                </a:lnTo>
                <a:lnTo>
                  <a:pt x="6191788" y="4319609"/>
                </a:lnTo>
                <a:lnTo>
                  <a:pt x="6189892" y="4318434"/>
                </a:lnTo>
                <a:lnTo>
                  <a:pt x="6187618" y="4316867"/>
                </a:lnTo>
                <a:lnTo>
                  <a:pt x="6184965" y="4315692"/>
                </a:lnTo>
                <a:lnTo>
                  <a:pt x="6183827" y="4315300"/>
                </a:lnTo>
                <a:lnTo>
                  <a:pt x="6182310" y="4315300"/>
                </a:lnTo>
                <a:lnTo>
                  <a:pt x="6180413" y="4315692"/>
                </a:lnTo>
                <a:lnTo>
                  <a:pt x="6178519" y="4316867"/>
                </a:lnTo>
                <a:lnTo>
                  <a:pt x="6178519" y="4314909"/>
                </a:lnTo>
                <a:lnTo>
                  <a:pt x="6178898" y="4313342"/>
                </a:lnTo>
                <a:lnTo>
                  <a:pt x="6180036" y="4312167"/>
                </a:lnTo>
                <a:lnTo>
                  <a:pt x="6180793" y="4311775"/>
                </a:lnTo>
                <a:lnTo>
                  <a:pt x="6183068" y="4310991"/>
                </a:lnTo>
                <a:lnTo>
                  <a:pt x="6185723" y="4310208"/>
                </a:lnTo>
                <a:lnTo>
                  <a:pt x="6185723" y="4307466"/>
                </a:lnTo>
                <a:lnTo>
                  <a:pt x="6184585" y="4305899"/>
                </a:lnTo>
                <a:lnTo>
                  <a:pt x="6183068" y="4305115"/>
                </a:lnTo>
                <a:lnTo>
                  <a:pt x="6181932" y="4305115"/>
                </a:lnTo>
                <a:lnTo>
                  <a:pt x="6181932" y="4302765"/>
                </a:lnTo>
                <a:lnTo>
                  <a:pt x="6182310" y="4301590"/>
                </a:lnTo>
                <a:lnTo>
                  <a:pt x="6183068" y="4300806"/>
                </a:lnTo>
                <a:lnTo>
                  <a:pt x="6183827" y="4300806"/>
                </a:lnTo>
                <a:lnTo>
                  <a:pt x="6184207" y="4301590"/>
                </a:lnTo>
                <a:lnTo>
                  <a:pt x="6184585" y="4302373"/>
                </a:lnTo>
                <a:lnTo>
                  <a:pt x="6185723" y="4304332"/>
                </a:lnTo>
                <a:lnTo>
                  <a:pt x="6187618" y="4305115"/>
                </a:lnTo>
                <a:lnTo>
                  <a:pt x="6189136" y="4304332"/>
                </a:lnTo>
                <a:lnTo>
                  <a:pt x="6190270" y="4303940"/>
                </a:lnTo>
                <a:lnTo>
                  <a:pt x="6191788" y="4303549"/>
                </a:lnTo>
                <a:lnTo>
                  <a:pt x="6193306" y="4300806"/>
                </a:lnTo>
                <a:lnTo>
                  <a:pt x="6194819" y="4298064"/>
                </a:lnTo>
                <a:lnTo>
                  <a:pt x="6195579" y="4294931"/>
                </a:lnTo>
                <a:lnTo>
                  <a:pt x="6197473" y="4292580"/>
                </a:lnTo>
                <a:lnTo>
                  <a:pt x="6198612" y="4291405"/>
                </a:lnTo>
                <a:close/>
                <a:moveTo>
                  <a:pt x="6091873" y="4238625"/>
                </a:moveTo>
                <a:lnTo>
                  <a:pt x="6091873" y="4246038"/>
                </a:lnTo>
                <a:lnTo>
                  <a:pt x="6091873" y="4249550"/>
                </a:lnTo>
                <a:lnTo>
                  <a:pt x="6092659" y="4252671"/>
                </a:lnTo>
                <a:lnTo>
                  <a:pt x="6093836" y="4255402"/>
                </a:lnTo>
                <a:lnTo>
                  <a:pt x="6094621" y="4257743"/>
                </a:lnTo>
                <a:lnTo>
                  <a:pt x="6097762" y="4262815"/>
                </a:lnTo>
                <a:lnTo>
                  <a:pt x="6101295" y="4266716"/>
                </a:lnTo>
                <a:lnTo>
                  <a:pt x="6105612" y="4270228"/>
                </a:lnTo>
                <a:lnTo>
                  <a:pt x="6111112" y="4273739"/>
                </a:lnTo>
                <a:lnTo>
                  <a:pt x="6116606" y="4276080"/>
                </a:lnTo>
                <a:lnTo>
                  <a:pt x="6115428" y="4278811"/>
                </a:lnTo>
                <a:lnTo>
                  <a:pt x="6114644" y="4279591"/>
                </a:lnTo>
                <a:lnTo>
                  <a:pt x="6113073" y="4279981"/>
                </a:lnTo>
                <a:lnTo>
                  <a:pt x="6111502" y="4279591"/>
                </a:lnTo>
                <a:lnTo>
                  <a:pt x="6107187" y="4277641"/>
                </a:lnTo>
                <a:lnTo>
                  <a:pt x="6102474" y="4275300"/>
                </a:lnTo>
                <a:lnTo>
                  <a:pt x="6100117" y="4274129"/>
                </a:lnTo>
                <a:lnTo>
                  <a:pt x="6097762" y="4273739"/>
                </a:lnTo>
                <a:lnTo>
                  <a:pt x="6095798" y="4273349"/>
                </a:lnTo>
                <a:lnTo>
                  <a:pt x="6093836" y="4273739"/>
                </a:lnTo>
                <a:lnTo>
                  <a:pt x="6092264" y="4274519"/>
                </a:lnTo>
                <a:lnTo>
                  <a:pt x="6090696" y="4277250"/>
                </a:lnTo>
                <a:lnTo>
                  <a:pt x="6089517" y="4279981"/>
                </a:lnTo>
                <a:lnTo>
                  <a:pt x="6089517" y="4284663"/>
                </a:lnTo>
                <a:lnTo>
                  <a:pt x="6087160" y="4283493"/>
                </a:lnTo>
                <a:lnTo>
                  <a:pt x="6085591" y="4281932"/>
                </a:lnTo>
                <a:lnTo>
                  <a:pt x="6084412" y="4280762"/>
                </a:lnTo>
                <a:lnTo>
                  <a:pt x="6083626" y="4279201"/>
                </a:lnTo>
                <a:lnTo>
                  <a:pt x="6083237" y="4277250"/>
                </a:lnTo>
                <a:lnTo>
                  <a:pt x="6083237" y="4275300"/>
                </a:lnTo>
                <a:lnTo>
                  <a:pt x="6083237" y="4270618"/>
                </a:lnTo>
                <a:lnTo>
                  <a:pt x="6083626" y="4266716"/>
                </a:lnTo>
                <a:lnTo>
                  <a:pt x="6083626" y="4262815"/>
                </a:lnTo>
                <a:lnTo>
                  <a:pt x="6083626" y="4260864"/>
                </a:lnTo>
                <a:lnTo>
                  <a:pt x="6083237" y="4259303"/>
                </a:lnTo>
                <a:lnTo>
                  <a:pt x="6082058" y="4257743"/>
                </a:lnTo>
                <a:lnTo>
                  <a:pt x="6080880" y="4256962"/>
                </a:lnTo>
                <a:lnTo>
                  <a:pt x="6080093" y="4254622"/>
                </a:lnTo>
                <a:lnTo>
                  <a:pt x="6080880" y="4253061"/>
                </a:lnTo>
                <a:lnTo>
                  <a:pt x="6080880" y="4251110"/>
                </a:lnTo>
                <a:lnTo>
                  <a:pt x="6081664" y="4249940"/>
                </a:lnTo>
                <a:lnTo>
                  <a:pt x="6083237" y="4247989"/>
                </a:lnTo>
                <a:lnTo>
                  <a:pt x="6085197" y="4247209"/>
                </a:lnTo>
                <a:lnTo>
                  <a:pt x="6087554" y="4245648"/>
                </a:lnTo>
                <a:lnTo>
                  <a:pt x="6089517" y="4244087"/>
                </a:lnTo>
                <a:lnTo>
                  <a:pt x="6091086" y="4242137"/>
                </a:lnTo>
                <a:lnTo>
                  <a:pt x="6091086" y="4240576"/>
                </a:lnTo>
                <a:close/>
                <a:moveTo>
                  <a:pt x="8121268" y="4216401"/>
                </a:moveTo>
                <a:lnTo>
                  <a:pt x="8128533" y="4218498"/>
                </a:lnTo>
                <a:lnTo>
                  <a:pt x="8132165" y="4220175"/>
                </a:lnTo>
                <a:lnTo>
                  <a:pt x="8134587" y="4222272"/>
                </a:lnTo>
                <a:lnTo>
                  <a:pt x="8137816" y="4225627"/>
                </a:lnTo>
                <a:lnTo>
                  <a:pt x="8139834" y="4228562"/>
                </a:lnTo>
                <a:lnTo>
                  <a:pt x="8141448" y="4233594"/>
                </a:lnTo>
                <a:lnTo>
                  <a:pt x="8142255" y="4238626"/>
                </a:lnTo>
                <a:lnTo>
                  <a:pt x="8139430" y="4235691"/>
                </a:lnTo>
                <a:lnTo>
                  <a:pt x="8136605" y="4232755"/>
                </a:lnTo>
                <a:lnTo>
                  <a:pt x="8134183" y="4230659"/>
                </a:lnTo>
                <a:lnTo>
                  <a:pt x="8131761" y="4229820"/>
                </a:lnTo>
                <a:lnTo>
                  <a:pt x="8128936" y="4229820"/>
                </a:lnTo>
                <a:lnTo>
                  <a:pt x="8126111" y="4230239"/>
                </a:lnTo>
                <a:lnTo>
                  <a:pt x="8122478" y="4232336"/>
                </a:lnTo>
                <a:lnTo>
                  <a:pt x="8118442" y="4234852"/>
                </a:lnTo>
                <a:lnTo>
                  <a:pt x="8120057" y="4231078"/>
                </a:lnTo>
                <a:lnTo>
                  <a:pt x="8120864" y="4226885"/>
                </a:lnTo>
                <a:lnTo>
                  <a:pt x="8121268" y="4221853"/>
                </a:lnTo>
                <a:close/>
                <a:moveTo>
                  <a:pt x="9898030" y="4211638"/>
                </a:moveTo>
                <a:lnTo>
                  <a:pt x="9900253" y="4213569"/>
                </a:lnTo>
                <a:lnTo>
                  <a:pt x="9903216" y="4215114"/>
                </a:lnTo>
                <a:lnTo>
                  <a:pt x="9906180" y="4216272"/>
                </a:lnTo>
                <a:lnTo>
                  <a:pt x="9909143" y="4216272"/>
                </a:lnTo>
                <a:lnTo>
                  <a:pt x="9908773" y="4224381"/>
                </a:lnTo>
                <a:lnTo>
                  <a:pt x="9908402" y="4229015"/>
                </a:lnTo>
                <a:lnTo>
                  <a:pt x="9907291" y="4232490"/>
                </a:lnTo>
                <a:lnTo>
                  <a:pt x="9906550" y="4235579"/>
                </a:lnTo>
                <a:lnTo>
                  <a:pt x="9904698" y="4238283"/>
                </a:lnTo>
                <a:lnTo>
                  <a:pt x="9903587" y="4239055"/>
                </a:lnTo>
                <a:lnTo>
                  <a:pt x="9902105" y="4239441"/>
                </a:lnTo>
                <a:lnTo>
                  <a:pt x="9900993" y="4240213"/>
                </a:lnTo>
                <a:lnTo>
                  <a:pt x="9899512" y="4240213"/>
                </a:lnTo>
                <a:close/>
                <a:moveTo>
                  <a:pt x="8145430" y="4210051"/>
                </a:moveTo>
                <a:lnTo>
                  <a:pt x="8145806" y="4210051"/>
                </a:lnTo>
                <a:lnTo>
                  <a:pt x="8146934" y="4210051"/>
                </a:lnTo>
                <a:lnTo>
                  <a:pt x="8148814" y="4210051"/>
                </a:lnTo>
                <a:lnTo>
                  <a:pt x="8154454" y="4211979"/>
                </a:lnTo>
                <a:lnTo>
                  <a:pt x="8157462" y="4213136"/>
                </a:lnTo>
                <a:lnTo>
                  <a:pt x="8159718" y="4213521"/>
                </a:lnTo>
                <a:lnTo>
                  <a:pt x="8159342" y="4221618"/>
                </a:lnTo>
                <a:lnTo>
                  <a:pt x="8158590" y="4225859"/>
                </a:lnTo>
                <a:lnTo>
                  <a:pt x="8157838" y="4229714"/>
                </a:lnTo>
                <a:lnTo>
                  <a:pt x="8156710" y="4233184"/>
                </a:lnTo>
                <a:lnTo>
                  <a:pt x="8155582" y="4235497"/>
                </a:lnTo>
                <a:lnTo>
                  <a:pt x="8154078" y="4235883"/>
                </a:lnTo>
                <a:lnTo>
                  <a:pt x="8152950" y="4237039"/>
                </a:lnTo>
                <a:lnTo>
                  <a:pt x="8151070" y="4237039"/>
                </a:lnTo>
                <a:lnTo>
                  <a:pt x="8149566" y="4237039"/>
                </a:lnTo>
                <a:lnTo>
                  <a:pt x="8149190" y="4235497"/>
                </a:lnTo>
                <a:lnTo>
                  <a:pt x="8148814" y="4233569"/>
                </a:lnTo>
                <a:lnTo>
                  <a:pt x="8149190" y="4229714"/>
                </a:lnTo>
                <a:lnTo>
                  <a:pt x="8150694" y="4226244"/>
                </a:lnTo>
                <a:lnTo>
                  <a:pt x="8152198" y="4222774"/>
                </a:lnTo>
                <a:lnTo>
                  <a:pt x="8152950" y="4220461"/>
                </a:lnTo>
                <a:lnTo>
                  <a:pt x="8152950" y="4218919"/>
                </a:lnTo>
                <a:lnTo>
                  <a:pt x="8152950" y="4217762"/>
                </a:lnTo>
                <a:lnTo>
                  <a:pt x="8152574" y="4216991"/>
                </a:lnTo>
                <a:lnTo>
                  <a:pt x="8151446" y="4215834"/>
                </a:lnTo>
                <a:lnTo>
                  <a:pt x="8150694" y="4215063"/>
                </a:lnTo>
                <a:lnTo>
                  <a:pt x="8148814" y="4214292"/>
                </a:lnTo>
                <a:lnTo>
                  <a:pt x="8146558" y="4211593"/>
                </a:lnTo>
                <a:lnTo>
                  <a:pt x="8145806" y="4211208"/>
                </a:lnTo>
                <a:close/>
                <a:moveTo>
                  <a:pt x="7387122" y="4198938"/>
                </a:moveTo>
                <a:lnTo>
                  <a:pt x="7388193" y="4222726"/>
                </a:lnTo>
                <a:lnTo>
                  <a:pt x="7373905" y="4224338"/>
                </a:lnTo>
                <a:lnTo>
                  <a:pt x="7373905" y="4218694"/>
                </a:lnTo>
                <a:lnTo>
                  <a:pt x="7374620" y="4213856"/>
                </a:lnTo>
                <a:lnTo>
                  <a:pt x="7375334" y="4209824"/>
                </a:lnTo>
                <a:lnTo>
                  <a:pt x="7377120" y="4206599"/>
                </a:lnTo>
                <a:lnTo>
                  <a:pt x="7378906" y="4203776"/>
                </a:lnTo>
                <a:lnTo>
                  <a:pt x="7381406" y="4201357"/>
                </a:lnTo>
                <a:lnTo>
                  <a:pt x="7383907" y="4199745"/>
                </a:lnTo>
                <a:close/>
                <a:moveTo>
                  <a:pt x="7317037" y="4198938"/>
                </a:moveTo>
                <a:lnTo>
                  <a:pt x="7318957" y="4199711"/>
                </a:lnTo>
                <a:lnTo>
                  <a:pt x="7320878" y="4200097"/>
                </a:lnTo>
                <a:lnTo>
                  <a:pt x="7322798" y="4200869"/>
                </a:lnTo>
                <a:lnTo>
                  <a:pt x="7327023" y="4203572"/>
                </a:lnTo>
                <a:lnTo>
                  <a:pt x="7328943" y="4205503"/>
                </a:lnTo>
                <a:lnTo>
                  <a:pt x="7331248" y="4207820"/>
                </a:lnTo>
                <a:lnTo>
                  <a:pt x="7332784" y="4210137"/>
                </a:lnTo>
                <a:lnTo>
                  <a:pt x="7334705" y="4213226"/>
                </a:lnTo>
                <a:lnTo>
                  <a:pt x="7335857" y="4216315"/>
                </a:lnTo>
                <a:lnTo>
                  <a:pt x="7336625" y="4219404"/>
                </a:lnTo>
                <a:lnTo>
                  <a:pt x="7337393" y="4223652"/>
                </a:lnTo>
                <a:lnTo>
                  <a:pt x="7337393" y="4227513"/>
                </a:lnTo>
                <a:lnTo>
                  <a:pt x="7333937" y="4224810"/>
                </a:lnTo>
                <a:lnTo>
                  <a:pt x="7330480" y="4222107"/>
                </a:lnTo>
                <a:lnTo>
                  <a:pt x="7328175" y="4218246"/>
                </a:lnTo>
                <a:lnTo>
                  <a:pt x="7325103" y="4213998"/>
                </a:lnTo>
                <a:lnTo>
                  <a:pt x="7322798" y="4210137"/>
                </a:lnTo>
                <a:lnTo>
                  <a:pt x="7319726" y="4207047"/>
                </a:lnTo>
                <a:lnTo>
                  <a:pt x="7317037" y="4203572"/>
                </a:lnTo>
                <a:lnTo>
                  <a:pt x="7313580" y="4200869"/>
                </a:lnTo>
                <a:lnTo>
                  <a:pt x="7313964" y="4200097"/>
                </a:lnTo>
                <a:lnTo>
                  <a:pt x="7315501" y="4199711"/>
                </a:lnTo>
                <a:close/>
                <a:moveTo>
                  <a:pt x="5719750" y="4186238"/>
                </a:moveTo>
                <a:lnTo>
                  <a:pt x="5719351" y="4188265"/>
                </a:lnTo>
                <a:lnTo>
                  <a:pt x="5718158" y="4190697"/>
                </a:lnTo>
                <a:lnTo>
                  <a:pt x="5715780" y="4194750"/>
                </a:lnTo>
                <a:lnTo>
                  <a:pt x="5712207" y="4199208"/>
                </a:lnTo>
                <a:lnTo>
                  <a:pt x="5707843" y="4202451"/>
                </a:lnTo>
                <a:lnTo>
                  <a:pt x="5703079" y="4204478"/>
                </a:lnTo>
                <a:lnTo>
                  <a:pt x="5701095" y="4205288"/>
                </a:lnTo>
                <a:lnTo>
                  <a:pt x="5699110" y="4205288"/>
                </a:lnTo>
                <a:lnTo>
                  <a:pt x="5697126" y="4205288"/>
                </a:lnTo>
                <a:lnTo>
                  <a:pt x="5695539" y="4204072"/>
                </a:lnTo>
                <a:lnTo>
                  <a:pt x="5694348" y="4202451"/>
                </a:lnTo>
                <a:lnTo>
                  <a:pt x="5692760" y="4200424"/>
                </a:lnTo>
                <a:lnTo>
                  <a:pt x="5692760" y="4197587"/>
                </a:lnTo>
                <a:lnTo>
                  <a:pt x="5693158" y="4195561"/>
                </a:lnTo>
                <a:lnTo>
                  <a:pt x="5693554" y="4193534"/>
                </a:lnTo>
                <a:lnTo>
                  <a:pt x="5695141" y="4192318"/>
                </a:lnTo>
                <a:lnTo>
                  <a:pt x="5696333" y="4191507"/>
                </a:lnTo>
                <a:lnTo>
                  <a:pt x="5697523" y="4190697"/>
                </a:lnTo>
                <a:lnTo>
                  <a:pt x="5701888" y="4190697"/>
                </a:lnTo>
                <a:lnTo>
                  <a:pt x="5705854" y="4190697"/>
                </a:lnTo>
                <a:lnTo>
                  <a:pt x="5710617" y="4190697"/>
                </a:lnTo>
                <a:lnTo>
                  <a:pt x="5712606" y="4190291"/>
                </a:lnTo>
                <a:lnTo>
                  <a:pt x="5715381" y="4189481"/>
                </a:lnTo>
                <a:lnTo>
                  <a:pt x="5717763" y="4188265"/>
                </a:lnTo>
                <a:close/>
                <a:moveTo>
                  <a:pt x="7250837" y="4181766"/>
                </a:moveTo>
                <a:lnTo>
                  <a:pt x="7250433" y="4182610"/>
                </a:lnTo>
                <a:lnTo>
                  <a:pt x="7250080" y="4183063"/>
                </a:lnTo>
                <a:close/>
                <a:moveTo>
                  <a:pt x="9896400" y="4176713"/>
                </a:moveTo>
                <a:lnTo>
                  <a:pt x="9898545" y="4178301"/>
                </a:lnTo>
                <a:lnTo>
                  <a:pt x="9901119" y="4180285"/>
                </a:lnTo>
                <a:lnTo>
                  <a:pt x="9902835" y="4182666"/>
                </a:lnTo>
                <a:lnTo>
                  <a:pt x="9904552" y="4185048"/>
                </a:lnTo>
                <a:lnTo>
                  <a:pt x="9905839" y="4187826"/>
                </a:lnTo>
                <a:lnTo>
                  <a:pt x="9906697" y="4190604"/>
                </a:lnTo>
                <a:lnTo>
                  <a:pt x="9907126" y="4193779"/>
                </a:lnTo>
                <a:lnTo>
                  <a:pt x="9907555" y="4196160"/>
                </a:lnTo>
                <a:lnTo>
                  <a:pt x="9907126" y="4198939"/>
                </a:lnTo>
                <a:lnTo>
                  <a:pt x="9906697" y="4200923"/>
                </a:lnTo>
                <a:lnTo>
                  <a:pt x="9905410" y="4202114"/>
                </a:lnTo>
                <a:lnTo>
                  <a:pt x="9903694" y="4203304"/>
                </a:lnTo>
                <a:lnTo>
                  <a:pt x="9901548" y="4203701"/>
                </a:lnTo>
                <a:lnTo>
                  <a:pt x="9899403" y="4203701"/>
                </a:lnTo>
                <a:lnTo>
                  <a:pt x="9896400" y="4202907"/>
                </a:lnTo>
                <a:lnTo>
                  <a:pt x="9892967" y="4200129"/>
                </a:lnTo>
                <a:lnTo>
                  <a:pt x="9892538" y="4196160"/>
                </a:lnTo>
                <a:lnTo>
                  <a:pt x="9891680" y="4192589"/>
                </a:lnTo>
                <a:lnTo>
                  <a:pt x="9892538" y="4189810"/>
                </a:lnTo>
                <a:lnTo>
                  <a:pt x="9892967" y="4187032"/>
                </a:lnTo>
                <a:lnTo>
                  <a:pt x="9894683" y="4182270"/>
                </a:lnTo>
                <a:close/>
                <a:moveTo>
                  <a:pt x="7500905" y="4176713"/>
                </a:moveTo>
                <a:lnTo>
                  <a:pt x="7502493" y="4179888"/>
                </a:lnTo>
                <a:lnTo>
                  <a:pt x="7501699" y="4179535"/>
                </a:lnTo>
                <a:lnTo>
                  <a:pt x="7501302" y="4178124"/>
                </a:lnTo>
                <a:close/>
                <a:moveTo>
                  <a:pt x="7253255" y="4176713"/>
                </a:moveTo>
                <a:lnTo>
                  <a:pt x="7251139" y="4181249"/>
                </a:lnTo>
                <a:lnTo>
                  <a:pt x="7250837" y="4181766"/>
                </a:lnTo>
                <a:close/>
                <a:moveTo>
                  <a:pt x="7498570" y="4164013"/>
                </a:moveTo>
                <a:lnTo>
                  <a:pt x="7499380" y="4164013"/>
                </a:lnTo>
                <a:lnTo>
                  <a:pt x="7501808" y="4164807"/>
                </a:lnTo>
                <a:lnTo>
                  <a:pt x="7503831" y="4165998"/>
                </a:lnTo>
                <a:lnTo>
                  <a:pt x="7505854" y="4167585"/>
                </a:lnTo>
                <a:lnTo>
                  <a:pt x="7508282" y="4169173"/>
                </a:lnTo>
                <a:lnTo>
                  <a:pt x="7510306" y="4170363"/>
                </a:lnTo>
                <a:lnTo>
                  <a:pt x="7511520" y="4170363"/>
                </a:lnTo>
                <a:lnTo>
                  <a:pt x="7513138" y="4170363"/>
                </a:lnTo>
                <a:lnTo>
                  <a:pt x="7516780" y="4168776"/>
                </a:lnTo>
                <a:lnTo>
                  <a:pt x="7515566" y="4171157"/>
                </a:lnTo>
                <a:lnTo>
                  <a:pt x="7514757" y="4173141"/>
                </a:lnTo>
                <a:lnTo>
                  <a:pt x="7512734" y="4174332"/>
                </a:lnTo>
                <a:lnTo>
                  <a:pt x="7510710" y="4174729"/>
                </a:lnTo>
                <a:lnTo>
                  <a:pt x="7505450" y="4175126"/>
                </a:lnTo>
                <a:lnTo>
                  <a:pt x="7500998" y="4176316"/>
                </a:lnTo>
                <a:lnTo>
                  <a:pt x="7500998" y="4176713"/>
                </a:lnTo>
                <a:lnTo>
                  <a:pt x="7500594" y="4175126"/>
                </a:lnTo>
                <a:lnTo>
                  <a:pt x="7496142" y="4164807"/>
                </a:lnTo>
                <a:close/>
                <a:moveTo>
                  <a:pt x="7626502" y="4151313"/>
                </a:moveTo>
                <a:lnTo>
                  <a:pt x="7629653" y="4151313"/>
                </a:lnTo>
                <a:lnTo>
                  <a:pt x="7628865" y="4155363"/>
                </a:lnTo>
                <a:lnTo>
                  <a:pt x="7628865" y="4159008"/>
                </a:lnTo>
                <a:lnTo>
                  <a:pt x="7628865" y="4161438"/>
                </a:lnTo>
                <a:lnTo>
                  <a:pt x="7629653" y="4163868"/>
                </a:lnTo>
                <a:lnTo>
                  <a:pt x="7630440" y="4165488"/>
                </a:lnTo>
                <a:lnTo>
                  <a:pt x="7631622" y="4167107"/>
                </a:lnTo>
                <a:lnTo>
                  <a:pt x="7633197" y="4167917"/>
                </a:lnTo>
                <a:lnTo>
                  <a:pt x="7634378" y="4168727"/>
                </a:lnTo>
                <a:lnTo>
                  <a:pt x="7637922" y="4168727"/>
                </a:lnTo>
                <a:lnTo>
                  <a:pt x="7641860" y="4168727"/>
                </a:lnTo>
                <a:lnTo>
                  <a:pt x="7650130" y="4167107"/>
                </a:lnTo>
                <a:lnTo>
                  <a:pt x="7650130" y="4172777"/>
                </a:lnTo>
                <a:lnTo>
                  <a:pt x="7648949" y="4177232"/>
                </a:lnTo>
                <a:lnTo>
                  <a:pt x="7648161" y="4180067"/>
                </a:lnTo>
                <a:lnTo>
                  <a:pt x="7646586" y="4182092"/>
                </a:lnTo>
                <a:lnTo>
                  <a:pt x="7644617" y="4182902"/>
                </a:lnTo>
                <a:lnTo>
                  <a:pt x="7642648" y="4182902"/>
                </a:lnTo>
                <a:lnTo>
                  <a:pt x="7639891" y="4182497"/>
                </a:lnTo>
                <a:lnTo>
                  <a:pt x="7637529" y="4180877"/>
                </a:lnTo>
                <a:lnTo>
                  <a:pt x="7632016" y="4177232"/>
                </a:lnTo>
                <a:lnTo>
                  <a:pt x="7626896" y="4172372"/>
                </a:lnTo>
                <a:lnTo>
                  <a:pt x="7618626" y="4164678"/>
                </a:lnTo>
                <a:lnTo>
                  <a:pt x="7616657" y="4165083"/>
                </a:lnTo>
                <a:lnTo>
                  <a:pt x="7615082" y="4165893"/>
                </a:lnTo>
                <a:lnTo>
                  <a:pt x="7614295" y="4167107"/>
                </a:lnTo>
                <a:lnTo>
                  <a:pt x="7613113" y="4168727"/>
                </a:lnTo>
                <a:lnTo>
                  <a:pt x="7612326" y="4171562"/>
                </a:lnTo>
                <a:lnTo>
                  <a:pt x="7612326" y="4175612"/>
                </a:lnTo>
                <a:lnTo>
                  <a:pt x="7613113" y="4179257"/>
                </a:lnTo>
                <a:lnTo>
                  <a:pt x="7615082" y="4182902"/>
                </a:lnTo>
                <a:lnTo>
                  <a:pt x="7617051" y="4186141"/>
                </a:lnTo>
                <a:lnTo>
                  <a:pt x="7619414" y="4188166"/>
                </a:lnTo>
                <a:lnTo>
                  <a:pt x="7619020" y="4189786"/>
                </a:lnTo>
                <a:lnTo>
                  <a:pt x="7618626" y="4190596"/>
                </a:lnTo>
                <a:lnTo>
                  <a:pt x="7617445" y="4191001"/>
                </a:lnTo>
                <a:lnTo>
                  <a:pt x="7616264" y="4191001"/>
                </a:lnTo>
                <a:lnTo>
                  <a:pt x="7612719" y="4190596"/>
                </a:lnTo>
                <a:lnTo>
                  <a:pt x="7608781" y="4188976"/>
                </a:lnTo>
                <a:lnTo>
                  <a:pt x="7605237" y="4186141"/>
                </a:lnTo>
                <a:lnTo>
                  <a:pt x="7603662" y="4184117"/>
                </a:lnTo>
                <a:lnTo>
                  <a:pt x="7602087" y="4182092"/>
                </a:lnTo>
                <a:lnTo>
                  <a:pt x="7600512" y="4180067"/>
                </a:lnTo>
                <a:lnTo>
                  <a:pt x="7599724" y="4177232"/>
                </a:lnTo>
                <a:lnTo>
                  <a:pt x="7599330" y="4174802"/>
                </a:lnTo>
                <a:lnTo>
                  <a:pt x="7599330" y="4172372"/>
                </a:lnTo>
                <a:lnTo>
                  <a:pt x="7603268" y="4169537"/>
                </a:lnTo>
                <a:lnTo>
                  <a:pt x="7606812" y="4166702"/>
                </a:lnTo>
                <a:lnTo>
                  <a:pt x="7612719" y="4159413"/>
                </a:lnTo>
                <a:lnTo>
                  <a:pt x="7615476" y="4155768"/>
                </a:lnTo>
                <a:lnTo>
                  <a:pt x="7619414" y="4153338"/>
                </a:lnTo>
                <a:lnTo>
                  <a:pt x="7621777" y="4152123"/>
                </a:lnTo>
                <a:lnTo>
                  <a:pt x="7624140" y="4151718"/>
                </a:lnTo>
                <a:close/>
                <a:moveTo>
                  <a:pt x="8474042" y="4143375"/>
                </a:moveTo>
                <a:lnTo>
                  <a:pt x="8488432" y="4146153"/>
                </a:lnTo>
                <a:lnTo>
                  <a:pt x="8496027" y="4147344"/>
                </a:lnTo>
                <a:lnTo>
                  <a:pt x="8503622" y="4147741"/>
                </a:lnTo>
                <a:lnTo>
                  <a:pt x="8510418" y="4148138"/>
                </a:lnTo>
                <a:lnTo>
                  <a:pt x="8517613" y="4147741"/>
                </a:lnTo>
                <a:lnTo>
                  <a:pt x="8524408" y="4146153"/>
                </a:lnTo>
                <a:lnTo>
                  <a:pt x="8527207" y="4145360"/>
                </a:lnTo>
                <a:lnTo>
                  <a:pt x="8529605" y="4143772"/>
                </a:lnTo>
                <a:lnTo>
                  <a:pt x="8528406" y="4147344"/>
                </a:lnTo>
                <a:lnTo>
                  <a:pt x="8526407" y="4150519"/>
                </a:lnTo>
                <a:lnTo>
                  <a:pt x="8523209" y="4153297"/>
                </a:lnTo>
                <a:lnTo>
                  <a:pt x="8519612" y="4155282"/>
                </a:lnTo>
                <a:lnTo>
                  <a:pt x="8515614" y="4156076"/>
                </a:lnTo>
                <a:lnTo>
                  <a:pt x="8511617" y="4157266"/>
                </a:lnTo>
                <a:lnTo>
                  <a:pt x="8507220" y="4157663"/>
                </a:lnTo>
                <a:lnTo>
                  <a:pt x="8502423" y="4157663"/>
                </a:lnTo>
                <a:lnTo>
                  <a:pt x="8498026" y="4157266"/>
                </a:lnTo>
                <a:lnTo>
                  <a:pt x="8493229" y="4156076"/>
                </a:lnTo>
                <a:lnTo>
                  <a:pt x="8488832" y="4154885"/>
                </a:lnTo>
                <a:lnTo>
                  <a:pt x="8484835" y="4153297"/>
                </a:lnTo>
                <a:lnTo>
                  <a:pt x="8481237" y="4151313"/>
                </a:lnTo>
                <a:lnTo>
                  <a:pt x="8478439" y="4148535"/>
                </a:lnTo>
                <a:lnTo>
                  <a:pt x="8475641" y="4146153"/>
                </a:lnTo>
                <a:close/>
                <a:moveTo>
                  <a:pt x="7594567" y="4137025"/>
                </a:moveTo>
                <a:lnTo>
                  <a:pt x="7593371" y="4140975"/>
                </a:lnTo>
                <a:lnTo>
                  <a:pt x="7592574" y="4144531"/>
                </a:lnTo>
                <a:lnTo>
                  <a:pt x="7589386" y="4152036"/>
                </a:lnTo>
                <a:lnTo>
                  <a:pt x="7585798" y="4158751"/>
                </a:lnTo>
                <a:lnTo>
                  <a:pt x="7583407" y="4164676"/>
                </a:lnTo>
                <a:lnTo>
                  <a:pt x="7582609" y="4167441"/>
                </a:lnTo>
                <a:lnTo>
                  <a:pt x="7581812" y="4170206"/>
                </a:lnTo>
                <a:lnTo>
                  <a:pt x="7581812" y="4172972"/>
                </a:lnTo>
                <a:lnTo>
                  <a:pt x="7582609" y="4175737"/>
                </a:lnTo>
                <a:lnTo>
                  <a:pt x="7583805" y="4177712"/>
                </a:lnTo>
                <a:lnTo>
                  <a:pt x="7585400" y="4180082"/>
                </a:lnTo>
                <a:lnTo>
                  <a:pt x="7588588" y="4182057"/>
                </a:lnTo>
                <a:lnTo>
                  <a:pt x="7592176" y="4184032"/>
                </a:lnTo>
                <a:lnTo>
                  <a:pt x="7588588" y="4182452"/>
                </a:lnTo>
                <a:lnTo>
                  <a:pt x="7583805" y="4181267"/>
                </a:lnTo>
                <a:lnTo>
                  <a:pt x="7578624" y="4180082"/>
                </a:lnTo>
                <a:lnTo>
                  <a:pt x="7572246" y="4179292"/>
                </a:lnTo>
                <a:lnTo>
                  <a:pt x="7566267" y="4178502"/>
                </a:lnTo>
                <a:lnTo>
                  <a:pt x="7559890" y="4178107"/>
                </a:lnTo>
                <a:lnTo>
                  <a:pt x="7552715" y="4178502"/>
                </a:lnTo>
                <a:lnTo>
                  <a:pt x="7546337" y="4179687"/>
                </a:lnTo>
                <a:lnTo>
                  <a:pt x="7539561" y="4181267"/>
                </a:lnTo>
                <a:lnTo>
                  <a:pt x="7533583" y="4183637"/>
                </a:lnTo>
                <a:lnTo>
                  <a:pt x="7527604" y="4187192"/>
                </a:lnTo>
                <a:lnTo>
                  <a:pt x="7525212" y="4189167"/>
                </a:lnTo>
                <a:lnTo>
                  <a:pt x="7522422" y="4191537"/>
                </a:lnTo>
                <a:lnTo>
                  <a:pt x="7520429" y="4193907"/>
                </a:lnTo>
                <a:lnTo>
                  <a:pt x="7518037" y="4197067"/>
                </a:lnTo>
                <a:lnTo>
                  <a:pt x="7516443" y="4200228"/>
                </a:lnTo>
                <a:lnTo>
                  <a:pt x="7514450" y="4203388"/>
                </a:lnTo>
                <a:lnTo>
                  <a:pt x="7512856" y="4207733"/>
                </a:lnTo>
                <a:lnTo>
                  <a:pt x="7512058" y="4211683"/>
                </a:lnTo>
                <a:lnTo>
                  <a:pt x="7511261" y="4216028"/>
                </a:lnTo>
                <a:lnTo>
                  <a:pt x="7510464" y="4221163"/>
                </a:lnTo>
                <a:lnTo>
                  <a:pt x="7510464" y="4211683"/>
                </a:lnTo>
                <a:lnTo>
                  <a:pt x="7510066" y="4204573"/>
                </a:lnTo>
                <a:lnTo>
                  <a:pt x="7508870" y="4198647"/>
                </a:lnTo>
                <a:lnTo>
                  <a:pt x="7508073" y="4193512"/>
                </a:lnTo>
                <a:lnTo>
                  <a:pt x="7503289" y="4182057"/>
                </a:lnTo>
                <a:lnTo>
                  <a:pt x="7502492" y="4179687"/>
                </a:lnTo>
                <a:lnTo>
                  <a:pt x="7502891" y="4180082"/>
                </a:lnTo>
                <a:lnTo>
                  <a:pt x="7503688" y="4181267"/>
                </a:lnTo>
                <a:lnTo>
                  <a:pt x="7506478" y="4182452"/>
                </a:lnTo>
                <a:lnTo>
                  <a:pt x="7508870" y="4183637"/>
                </a:lnTo>
                <a:lnTo>
                  <a:pt x="7512058" y="4184032"/>
                </a:lnTo>
                <a:lnTo>
                  <a:pt x="7514450" y="4185612"/>
                </a:lnTo>
                <a:lnTo>
                  <a:pt x="7515247" y="4186402"/>
                </a:lnTo>
                <a:lnTo>
                  <a:pt x="7516443" y="4187587"/>
                </a:lnTo>
                <a:lnTo>
                  <a:pt x="7516842" y="4189167"/>
                </a:lnTo>
                <a:lnTo>
                  <a:pt x="7517639" y="4191142"/>
                </a:lnTo>
                <a:lnTo>
                  <a:pt x="7520429" y="4184032"/>
                </a:lnTo>
                <a:lnTo>
                  <a:pt x="7524016" y="4177712"/>
                </a:lnTo>
                <a:lnTo>
                  <a:pt x="7527604" y="4172182"/>
                </a:lnTo>
                <a:lnTo>
                  <a:pt x="7531988" y="4167441"/>
                </a:lnTo>
                <a:lnTo>
                  <a:pt x="7535974" y="4163491"/>
                </a:lnTo>
                <a:lnTo>
                  <a:pt x="7541156" y="4160331"/>
                </a:lnTo>
                <a:lnTo>
                  <a:pt x="7546337" y="4157171"/>
                </a:lnTo>
                <a:lnTo>
                  <a:pt x="7551121" y="4154801"/>
                </a:lnTo>
                <a:lnTo>
                  <a:pt x="7561883" y="4150061"/>
                </a:lnTo>
                <a:lnTo>
                  <a:pt x="7573043" y="4146506"/>
                </a:lnTo>
                <a:lnTo>
                  <a:pt x="7583407" y="4142555"/>
                </a:lnTo>
                <a:lnTo>
                  <a:pt x="7588987" y="4140185"/>
                </a:lnTo>
                <a:close/>
                <a:moveTo>
                  <a:pt x="9578942" y="4132263"/>
                </a:moveTo>
                <a:lnTo>
                  <a:pt x="9580894" y="4134248"/>
                </a:lnTo>
                <a:lnTo>
                  <a:pt x="9583627" y="4135835"/>
                </a:lnTo>
                <a:lnTo>
                  <a:pt x="9586359" y="4136232"/>
                </a:lnTo>
                <a:lnTo>
                  <a:pt x="9589092" y="4137026"/>
                </a:lnTo>
                <a:lnTo>
                  <a:pt x="9592215" y="4137026"/>
                </a:lnTo>
                <a:lnTo>
                  <a:pt x="9595728" y="4137026"/>
                </a:lnTo>
                <a:lnTo>
                  <a:pt x="9602755" y="4135835"/>
                </a:lnTo>
                <a:lnTo>
                  <a:pt x="9602365" y="4139407"/>
                </a:lnTo>
                <a:lnTo>
                  <a:pt x="9601193" y="4142979"/>
                </a:lnTo>
                <a:lnTo>
                  <a:pt x="9600413" y="4145757"/>
                </a:lnTo>
                <a:lnTo>
                  <a:pt x="9598461" y="4148536"/>
                </a:lnTo>
                <a:lnTo>
                  <a:pt x="9596119" y="4149726"/>
                </a:lnTo>
                <a:lnTo>
                  <a:pt x="9594167" y="4151314"/>
                </a:lnTo>
                <a:lnTo>
                  <a:pt x="9591824" y="4152504"/>
                </a:lnTo>
                <a:lnTo>
                  <a:pt x="9589873" y="4152901"/>
                </a:lnTo>
                <a:lnTo>
                  <a:pt x="9587530" y="4152504"/>
                </a:lnTo>
                <a:lnTo>
                  <a:pt x="9585578" y="4151711"/>
                </a:lnTo>
                <a:lnTo>
                  <a:pt x="9583627" y="4150520"/>
                </a:lnTo>
                <a:lnTo>
                  <a:pt x="9581675" y="4147742"/>
                </a:lnTo>
                <a:lnTo>
                  <a:pt x="9580504" y="4145360"/>
                </a:lnTo>
                <a:lnTo>
                  <a:pt x="9579723" y="4141788"/>
                </a:lnTo>
                <a:lnTo>
                  <a:pt x="9578942" y="4137423"/>
                </a:lnTo>
                <a:close/>
                <a:moveTo>
                  <a:pt x="9281377" y="4127500"/>
                </a:moveTo>
                <a:lnTo>
                  <a:pt x="9283304" y="4127500"/>
                </a:lnTo>
                <a:lnTo>
                  <a:pt x="9287160" y="4129163"/>
                </a:lnTo>
                <a:lnTo>
                  <a:pt x="9291015" y="4131242"/>
                </a:lnTo>
                <a:lnTo>
                  <a:pt x="9294485" y="4134153"/>
                </a:lnTo>
                <a:lnTo>
                  <a:pt x="9297955" y="4136648"/>
                </a:lnTo>
                <a:lnTo>
                  <a:pt x="9296798" y="4139142"/>
                </a:lnTo>
                <a:lnTo>
                  <a:pt x="9296027" y="4141221"/>
                </a:lnTo>
                <a:lnTo>
                  <a:pt x="9294485" y="4142884"/>
                </a:lnTo>
                <a:lnTo>
                  <a:pt x="9292943" y="4144132"/>
                </a:lnTo>
                <a:lnTo>
                  <a:pt x="9291401" y="4144547"/>
                </a:lnTo>
                <a:lnTo>
                  <a:pt x="9289473" y="4144963"/>
                </a:lnTo>
                <a:lnTo>
                  <a:pt x="9285618" y="4144132"/>
                </a:lnTo>
                <a:lnTo>
                  <a:pt x="9281762" y="4142884"/>
                </a:lnTo>
                <a:lnTo>
                  <a:pt x="9277907" y="4141221"/>
                </a:lnTo>
                <a:lnTo>
                  <a:pt x="9274051" y="4139558"/>
                </a:lnTo>
                <a:lnTo>
                  <a:pt x="9270967" y="4139558"/>
                </a:lnTo>
                <a:lnTo>
                  <a:pt x="9272509" y="4136232"/>
                </a:lnTo>
                <a:lnTo>
                  <a:pt x="9273666" y="4133321"/>
                </a:lnTo>
                <a:lnTo>
                  <a:pt x="9274822" y="4131242"/>
                </a:lnTo>
                <a:lnTo>
                  <a:pt x="9276365" y="4129579"/>
                </a:lnTo>
                <a:lnTo>
                  <a:pt x="9277907" y="4128748"/>
                </a:lnTo>
                <a:lnTo>
                  <a:pt x="9279834" y="4128332"/>
                </a:lnTo>
                <a:close/>
                <a:moveTo>
                  <a:pt x="9345353" y="4125913"/>
                </a:moveTo>
                <a:lnTo>
                  <a:pt x="9346143" y="4131199"/>
                </a:lnTo>
                <a:lnTo>
                  <a:pt x="9347722" y="4134858"/>
                </a:lnTo>
                <a:lnTo>
                  <a:pt x="9349301" y="4137297"/>
                </a:lnTo>
                <a:lnTo>
                  <a:pt x="9351275" y="4138923"/>
                </a:lnTo>
                <a:lnTo>
                  <a:pt x="9353249" y="4139330"/>
                </a:lnTo>
                <a:lnTo>
                  <a:pt x="9355617" y="4139330"/>
                </a:lnTo>
                <a:lnTo>
                  <a:pt x="9360355" y="4138517"/>
                </a:lnTo>
                <a:lnTo>
                  <a:pt x="9365092" y="4137297"/>
                </a:lnTo>
                <a:lnTo>
                  <a:pt x="9367461" y="4136890"/>
                </a:lnTo>
                <a:lnTo>
                  <a:pt x="9370224" y="4137297"/>
                </a:lnTo>
                <a:lnTo>
                  <a:pt x="9372198" y="4137704"/>
                </a:lnTo>
                <a:lnTo>
                  <a:pt x="9374172" y="4139736"/>
                </a:lnTo>
                <a:lnTo>
                  <a:pt x="9375751" y="4142582"/>
                </a:lnTo>
                <a:lnTo>
                  <a:pt x="9377330" y="4146648"/>
                </a:lnTo>
                <a:lnTo>
                  <a:pt x="9376540" y="4148681"/>
                </a:lnTo>
                <a:lnTo>
                  <a:pt x="9375751" y="4150307"/>
                </a:lnTo>
                <a:lnTo>
                  <a:pt x="9372987" y="4152340"/>
                </a:lnTo>
                <a:lnTo>
                  <a:pt x="9372198" y="4153153"/>
                </a:lnTo>
                <a:lnTo>
                  <a:pt x="9370619" y="4154779"/>
                </a:lnTo>
                <a:lnTo>
                  <a:pt x="9370224" y="4156812"/>
                </a:lnTo>
                <a:lnTo>
                  <a:pt x="9370224" y="4159251"/>
                </a:lnTo>
                <a:lnTo>
                  <a:pt x="9366276" y="4155186"/>
                </a:lnTo>
                <a:lnTo>
                  <a:pt x="9362723" y="4152340"/>
                </a:lnTo>
                <a:lnTo>
                  <a:pt x="9358775" y="4150307"/>
                </a:lnTo>
                <a:lnTo>
                  <a:pt x="9354828" y="4148681"/>
                </a:lnTo>
                <a:lnTo>
                  <a:pt x="9350485" y="4147461"/>
                </a:lnTo>
                <a:lnTo>
                  <a:pt x="9346537" y="4147054"/>
                </a:lnTo>
                <a:lnTo>
                  <a:pt x="9338642" y="4147054"/>
                </a:lnTo>
                <a:lnTo>
                  <a:pt x="9329562" y="4147054"/>
                </a:lnTo>
                <a:lnTo>
                  <a:pt x="9321272" y="4147054"/>
                </a:lnTo>
                <a:lnTo>
                  <a:pt x="9316929" y="4147054"/>
                </a:lnTo>
                <a:lnTo>
                  <a:pt x="9311797" y="4146241"/>
                </a:lnTo>
                <a:lnTo>
                  <a:pt x="9307060" y="4144615"/>
                </a:lnTo>
                <a:lnTo>
                  <a:pt x="9302717" y="4142582"/>
                </a:lnTo>
                <a:lnTo>
                  <a:pt x="9304296" y="4139736"/>
                </a:lnTo>
                <a:lnTo>
                  <a:pt x="9306270" y="4137704"/>
                </a:lnTo>
                <a:lnTo>
                  <a:pt x="9308244" y="4136890"/>
                </a:lnTo>
                <a:lnTo>
                  <a:pt x="9311402" y="4135671"/>
                </a:lnTo>
                <a:lnTo>
                  <a:pt x="9316929" y="4134451"/>
                </a:lnTo>
                <a:lnTo>
                  <a:pt x="9323245" y="4133638"/>
                </a:lnTo>
                <a:lnTo>
                  <a:pt x="9329562" y="4133231"/>
                </a:lnTo>
                <a:lnTo>
                  <a:pt x="9335878" y="4131605"/>
                </a:lnTo>
                <a:lnTo>
                  <a:pt x="9338247" y="4131199"/>
                </a:lnTo>
                <a:lnTo>
                  <a:pt x="9340616" y="4129572"/>
                </a:lnTo>
                <a:lnTo>
                  <a:pt x="9343379" y="4127946"/>
                </a:lnTo>
                <a:close/>
                <a:moveTo>
                  <a:pt x="9237268" y="4121150"/>
                </a:moveTo>
                <a:lnTo>
                  <a:pt x="9239559" y="4121556"/>
                </a:lnTo>
                <a:lnTo>
                  <a:pt x="9243759" y="4123181"/>
                </a:lnTo>
                <a:lnTo>
                  <a:pt x="9248723" y="4125211"/>
                </a:lnTo>
                <a:lnTo>
                  <a:pt x="9253304" y="4127648"/>
                </a:lnTo>
                <a:lnTo>
                  <a:pt x="9258268" y="4129273"/>
                </a:lnTo>
                <a:lnTo>
                  <a:pt x="9257886" y="4131303"/>
                </a:lnTo>
                <a:lnTo>
                  <a:pt x="9256741" y="4133334"/>
                </a:lnTo>
                <a:lnTo>
                  <a:pt x="9255214" y="4134958"/>
                </a:lnTo>
                <a:lnTo>
                  <a:pt x="9253686" y="4135770"/>
                </a:lnTo>
                <a:lnTo>
                  <a:pt x="9251777" y="4136583"/>
                </a:lnTo>
                <a:lnTo>
                  <a:pt x="9249868" y="4136989"/>
                </a:lnTo>
                <a:lnTo>
                  <a:pt x="9245668" y="4136989"/>
                </a:lnTo>
                <a:lnTo>
                  <a:pt x="9236123" y="4136989"/>
                </a:lnTo>
                <a:lnTo>
                  <a:pt x="9231541" y="4136989"/>
                </a:lnTo>
                <a:lnTo>
                  <a:pt x="9229632" y="4137395"/>
                </a:lnTo>
                <a:lnTo>
                  <a:pt x="9228105" y="4138613"/>
                </a:lnTo>
                <a:lnTo>
                  <a:pt x="9228869" y="4133334"/>
                </a:lnTo>
                <a:lnTo>
                  <a:pt x="9229632" y="4129273"/>
                </a:lnTo>
                <a:lnTo>
                  <a:pt x="9230778" y="4126024"/>
                </a:lnTo>
                <a:lnTo>
                  <a:pt x="9232305" y="4123587"/>
                </a:lnTo>
                <a:lnTo>
                  <a:pt x="9233450" y="4121962"/>
                </a:lnTo>
                <a:lnTo>
                  <a:pt x="9235359" y="4121556"/>
                </a:lnTo>
                <a:close/>
                <a:moveTo>
                  <a:pt x="8594693" y="4121150"/>
                </a:moveTo>
                <a:lnTo>
                  <a:pt x="8597868" y="4121902"/>
                </a:lnTo>
                <a:lnTo>
                  <a:pt x="8599455" y="4122278"/>
                </a:lnTo>
                <a:lnTo>
                  <a:pt x="8601043" y="4122654"/>
                </a:lnTo>
                <a:lnTo>
                  <a:pt x="8602630" y="4124158"/>
                </a:lnTo>
                <a:lnTo>
                  <a:pt x="8604218" y="4125662"/>
                </a:lnTo>
                <a:lnTo>
                  <a:pt x="8601440" y="4128294"/>
                </a:lnTo>
                <a:lnTo>
                  <a:pt x="8598662" y="4130926"/>
                </a:lnTo>
                <a:lnTo>
                  <a:pt x="8595487" y="4133182"/>
                </a:lnTo>
                <a:lnTo>
                  <a:pt x="8591915" y="4134686"/>
                </a:lnTo>
                <a:lnTo>
                  <a:pt x="8588343" y="4135438"/>
                </a:lnTo>
                <a:lnTo>
                  <a:pt x="8585564" y="4135438"/>
                </a:lnTo>
                <a:lnTo>
                  <a:pt x="8582389" y="4135062"/>
                </a:lnTo>
                <a:lnTo>
                  <a:pt x="8581596" y="4134310"/>
                </a:lnTo>
                <a:lnTo>
                  <a:pt x="8580405" y="4133182"/>
                </a:lnTo>
                <a:lnTo>
                  <a:pt x="8581993" y="4129422"/>
                </a:lnTo>
                <a:lnTo>
                  <a:pt x="8584374" y="4126038"/>
                </a:lnTo>
                <a:lnTo>
                  <a:pt x="8587549" y="4123782"/>
                </a:lnTo>
                <a:lnTo>
                  <a:pt x="8591121" y="4122278"/>
                </a:lnTo>
                <a:close/>
                <a:moveTo>
                  <a:pt x="9721245" y="4119563"/>
                </a:moveTo>
                <a:lnTo>
                  <a:pt x="9725275" y="4119563"/>
                </a:lnTo>
                <a:lnTo>
                  <a:pt x="9728901" y="4119970"/>
                </a:lnTo>
                <a:lnTo>
                  <a:pt x="9732930" y="4121191"/>
                </a:lnTo>
                <a:lnTo>
                  <a:pt x="9731318" y="4126890"/>
                </a:lnTo>
                <a:lnTo>
                  <a:pt x="9730110" y="4134217"/>
                </a:lnTo>
                <a:lnTo>
                  <a:pt x="9730110" y="4141544"/>
                </a:lnTo>
                <a:lnTo>
                  <a:pt x="9730512" y="4151313"/>
                </a:lnTo>
                <a:lnTo>
                  <a:pt x="9718828" y="4146429"/>
                </a:lnTo>
                <a:lnTo>
                  <a:pt x="9708352" y="4141544"/>
                </a:lnTo>
                <a:lnTo>
                  <a:pt x="9699891" y="4138288"/>
                </a:lnTo>
                <a:lnTo>
                  <a:pt x="9695861" y="4137066"/>
                </a:lnTo>
                <a:lnTo>
                  <a:pt x="9691832" y="4136252"/>
                </a:lnTo>
                <a:lnTo>
                  <a:pt x="9687803" y="4135438"/>
                </a:lnTo>
                <a:lnTo>
                  <a:pt x="9684177" y="4135438"/>
                </a:lnTo>
                <a:lnTo>
                  <a:pt x="9679342" y="4136252"/>
                </a:lnTo>
                <a:lnTo>
                  <a:pt x="9675313" y="4137066"/>
                </a:lnTo>
                <a:lnTo>
                  <a:pt x="9670881" y="4138695"/>
                </a:lnTo>
                <a:lnTo>
                  <a:pt x="9665643" y="4140730"/>
                </a:lnTo>
                <a:lnTo>
                  <a:pt x="9660002" y="4143986"/>
                </a:lnTo>
                <a:lnTo>
                  <a:pt x="9653958" y="4147243"/>
                </a:lnTo>
                <a:lnTo>
                  <a:pt x="9653555" y="4143986"/>
                </a:lnTo>
                <a:lnTo>
                  <a:pt x="9653555" y="4141137"/>
                </a:lnTo>
                <a:lnTo>
                  <a:pt x="9653958" y="4138695"/>
                </a:lnTo>
                <a:lnTo>
                  <a:pt x="9655167" y="4137066"/>
                </a:lnTo>
                <a:lnTo>
                  <a:pt x="9655973" y="4136252"/>
                </a:lnTo>
                <a:lnTo>
                  <a:pt x="9657584" y="4135031"/>
                </a:lnTo>
                <a:lnTo>
                  <a:pt x="9660808" y="4133403"/>
                </a:lnTo>
                <a:lnTo>
                  <a:pt x="9664031" y="4132589"/>
                </a:lnTo>
                <a:lnTo>
                  <a:pt x="9665643" y="4131775"/>
                </a:lnTo>
                <a:lnTo>
                  <a:pt x="9667254" y="4130961"/>
                </a:lnTo>
                <a:lnTo>
                  <a:pt x="9668463" y="4129332"/>
                </a:lnTo>
                <a:lnTo>
                  <a:pt x="9668866" y="4127297"/>
                </a:lnTo>
                <a:lnTo>
                  <a:pt x="9669269" y="4125262"/>
                </a:lnTo>
                <a:lnTo>
                  <a:pt x="9668866" y="4121599"/>
                </a:lnTo>
                <a:lnTo>
                  <a:pt x="9673298" y="4123634"/>
                </a:lnTo>
                <a:lnTo>
                  <a:pt x="9677327" y="4124855"/>
                </a:lnTo>
                <a:lnTo>
                  <a:pt x="9681356" y="4125669"/>
                </a:lnTo>
                <a:lnTo>
                  <a:pt x="9685789" y="4125669"/>
                </a:lnTo>
                <a:lnTo>
                  <a:pt x="9689818" y="4125262"/>
                </a:lnTo>
                <a:lnTo>
                  <a:pt x="9693847" y="4124855"/>
                </a:lnTo>
                <a:lnTo>
                  <a:pt x="9701502" y="4123227"/>
                </a:lnTo>
                <a:lnTo>
                  <a:pt x="9709561" y="4121599"/>
                </a:lnTo>
                <a:lnTo>
                  <a:pt x="9717216" y="4119970"/>
                </a:lnTo>
                <a:close/>
                <a:moveTo>
                  <a:pt x="8127565" y="4119563"/>
                </a:moveTo>
                <a:lnTo>
                  <a:pt x="8131366" y="4119563"/>
                </a:lnTo>
                <a:lnTo>
                  <a:pt x="8135167" y="4119953"/>
                </a:lnTo>
                <a:lnTo>
                  <a:pt x="8138588" y="4120731"/>
                </a:lnTo>
                <a:lnTo>
                  <a:pt x="8141249" y="4122678"/>
                </a:lnTo>
                <a:lnTo>
                  <a:pt x="8143910" y="4125793"/>
                </a:lnTo>
                <a:lnTo>
                  <a:pt x="8145430" y="4129687"/>
                </a:lnTo>
                <a:lnTo>
                  <a:pt x="8144670" y="4133192"/>
                </a:lnTo>
                <a:lnTo>
                  <a:pt x="8143910" y="4136307"/>
                </a:lnTo>
                <a:lnTo>
                  <a:pt x="8142769" y="4138254"/>
                </a:lnTo>
                <a:lnTo>
                  <a:pt x="8141249" y="4139422"/>
                </a:lnTo>
                <a:lnTo>
                  <a:pt x="8140489" y="4140201"/>
                </a:lnTo>
                <a:lnTo>
                  <a:pt x="8138968" y="4140590"/>
                </a:lnTo>
                <a:lnTo>
                  <a:pt x="8136688" y="4140590"/>
                </a:lnTo>
                <a:lnTo>
                  <a:pt x="8133647" y="4140201"/>
                </a:lnTo>
                <a:lnTo>
                  <a:pt x="8130226" y="4140201"/>
                </a:lnTo>
                <a:lnTo>
                  <a:pt x="8128325" y="4140201"/>
                </a:lnTo>
                <a:lnTo>
                  <a:pt x="8126805" y="4140980"/>
                </a:lnTo>
                <a:lnTo>
                  <a:pt x="8124904" y="4142148"/>
                </a:lnTo>
                <a:lnTo>
                  <a:pt x="8123004" y="4143705"/>
                </a:lnTo>
                <a:lnTo>
                  <a:pt x="8124144" y="4160838"/>
                </a:lnTo>
                <a:lnTo>
                  <a:pt x="8122623" y="4160449"/>
                </a:lnTo>
                <a:lnTo>
                  <a:pt x="8121103" y="4158891"/>
                </a:lnTo>
                <a:lnTo>
                  <a:pt x="8120723" y="4157334"/>
                </a:lnTo>
                <a:lnTo>
                  <a:pt x="8119963" y="4155387"/>
                </a:lnTo>
                <a:lnTo>
                  <a:pt x="8119202" y="4150325"/>
                </a:lnTo>
                <a:lnTo>
                  <a:pt x="8119202" y="4144484"/>
                </a:lnTo>
                <a:lnTo>
                  <a:pt x="8119202" y="4132024"/>
                </a:lnTo>
                <a:lnTo>
                  <a:pt x="8119202" y="4126183"/>
                </a:lnTo>
                <a:lnTo>
                  <a:pt x="8118442" y="4121510"/>
                </a:lnTo>
                <a:lnTo>
                  <a:pt x="8123004" y="4120342"/>
                </a:lnTo>
                <a:close/>
                <a:moveTo>
                  <a:pt x="9187393" y="4113213"/>
                </a:moveTo>
                <a:lnTo>
                  <a:pt x="9189763" y="4116388"/>
                </a:lnTo>
                <a:lnTo>
                  <a:pt x="9192528" y="4120357"/>
                </a:lnTo>
                <a:lnTo>
                  <a:pt x="9194504" y="4125120"/>
                </a:lnTo>
                <a:lnTo>
                  <a:pt x="9196084" y="4129882"/>
                </a:lnTo>
                <a:lnTo>
                  <a:pt x="9198454" y="4126310"/>
                </a:lnTo>
                <a:lnTo>
                  <a:pt x="9200824" y="4122738"/>
                </a:lnTo>
                <a:lnTo>
                  <a:pt x="9203590" y="4120357"/>
                </a:lnTo>
                <a:lnTo>
                  <a:pt x="9206750" y="4118373"/>
                </a:lnTo>
                <a:lnTo>
                  <a:pt x="9208330" y="4117976"/>
                </a:lnTo>
                <a:lnTo>
                  <a:pt x="9210305" y="4117976"/>
                </a:lnTo>
                <a:lnTo>
                  <a:pt x="9212281" y="4117976"/>
                </a:lnTo>
                <a:lnTo>
                  <a:pt x="9214256" y="4118770"/>
                </a:lnTo>
                <a:lnTo>
                  <a:pt x="9216231" y="4119960"/>
                </a:lnTo>
                <a:lnTo>
                  <a:pt x="9218206" y="4121945"/>
                </a:lnTo>
                <a:lnTo>
                  <a:pt x="9220972" y="4123929"/>
                </a:lnTo>
                <a:lnTo>
                  <a:pt x="9223342" y="4127104"/>
                </a:lnTo>
                <a:lnTo>
                  <a:pt x="9220182" y="4130279"/>
                </a:lnTo>
                <a:lnTo>
                  <a:pt x="9217416" y="4133057"/>
                </a:lnTo>
                <a:lnTo>
                  <a:pt x="9215046" y="4134645"/>
                </a:lnTo>
                <a:lnTo>
                  <a:pt x="9211886" y="4135836"/>
                </a:lnTo>
                <a:lnTo>
                  <a:pt x="9209515" y="4137026"/>
                </a:lnTo>
                <a:lnTo>
                  <a:pt x="9206750" y="4137026"/>
                </a:lnTo>
                <a:lnTo>
                  <a:pt x="9203985" y="4137026"/>
                </a:lnTo>
                <a:lnTo>
                  <a:pt x="9201219" y="4136629"/>
                </a:lnTo>
                <a:lnTo>
                  <a:pt x="9196479" y="4134645"/>
                </a:lnTo>
                <a:lnTo>
                  <a:pt x="9191343" y="4131867"/>
                </a:lnTo>
                <a:lnTo>
                  <a:pt x="9179887" y="4125517"/>
                </a:lnTo>
                <a:lnTo>
                  <a:pt x="9181072" y="4127501"/>
                </a:lnTo>
                <a:lnTo>
                  <a:pt x="9181467" y="4129089"/>
                </a:lnTo>
                <a:lnTo>
                  <a:pt x="9181467" y="4130279"/>
                </a:lnTo>
                <a:lnTo>
                  <a:pt x="9181072" y="4131470"/>
                </a:lnTo>
                <a:lnTo>
                  <a:pt x="9179492" y="4132264"/>
                </a:lnTo>
                <a:lnTo>
                  <a:pt x="9177912" y="4133454"/>
                </a:lnTo>
                <a:lnTo>
                  <a:pt x="9173961" y="4135042"/>
                </a:lnTo>
                <a:lnTo>
                  <a:pt x="9168826" y="4135439"/>
                </a:lnTo>
                <a:lnTo>
                  <a:pt x="9163295" y="4135836"/>
                </a:lnTo>
                <a:lnTo>
                  <a:pt x="9157369" y="4135836"/>
                </a:lnTo>
                <a:lnTo>
                  <a:pt x="9151444" y="4135439"/>
                </a:lnTo>
                <a:lnTo>
                  <a:pt x="9146308" y="4134645"/>
                </a:lnTo>
                <a:lnTo>
                  <a:pt x="9141963" y="4133851"/>
                </a:lnTo>
                <a:lnTo>
                  <a:pt x="9138802" y="4133057"/>
                </a:lnTo>
                <a:lnTo>
                  <a:pt x="9138012" y="4132264"/>
                </a:lnTo>
                <a:lnTo>
                  <a:pt x="9137617" y="4131470"/>
                </a:lnTo>
                <a:lnTo>
                  <a:pt x="9137617" y="4131073"/>
                </a:lnTo>
                <a:lnTo>
                  <a:pt x="9138012" y="4130279"/>
                </a:lnTo>
                <a:lnTo>
                  <a:pt x="9140777" y="4129485"/>
                </a:lnTo>
                <a:lnTo>
                  <a:pt x="9147098" y="4128295"/>
                </a:lnTo>
                <a:lnTo>
                  <a:pt x="9156579" y="4127898"/>
                </a:lnTo>
                <a:lnTo>
                  <a:pt x="9158554" y="4125517"/>
                </a:lnTo>
                <a:lnTo>
                  <a:pt x="9160530" y="4122738"/>
                </a:lnTo>
                <a:lnTo>
                  <a:pt x="9162505" y="4121548"/>
                </a:lnTo>
                <a:lnTo>
                  <a:pt x="9164480" y="4120357"/>
                </a:lnTo>
                <a:lnTo>
                  <a:pt x="9166455" y="4119960"/>
                </a:lnTo>
                <a:lnTo>
                  <a:pt x="9168431" y="4119563"/>
                </a:lnTo>
                <a:lnTo>
                  <a:pt x="9172381" y="4118770"/>
                </a:lnTo>
                <a:lnTo>
                  <a:pt x="9176332" y="4118770"/>
                </a:lnTo>
                <a:lnTo>
                  <a:pt x="9180282" y="4118373"/>
                </a:lnTo>
                <a:lnTo>
                  <a:pt x="9182257" y="4117976"/>
                </a:lnTo>
                <a:lnTo>
                  <a:pt x="9183837" y="4116785"/>
                </a:lnTo>
                <a:lnTo>
                  <a:pt x="9185813" y="4115198"/>
                </a:lnTo>
                <a:close/>
                <a:moveTo>
                  <a:pt x="8689317" y="4110038"/>
                </a:moveTo>
                <a:lnTo>
                  <a:pt x="8689317" y="4113610"/>
                </a:lnTo>
                <a:lnTo>
                  <a:pt x="8689706" y="4116785"/>
                </a:lnTo>
                <a:lnTo>
                  <a:pt x="8690874" y="4119166"/>
                </a:lnTo>
                <a:lnTo>
                  <a:pt x="8691652" y="4121548"/>
                </a:lnTo>
                <a:lnTo>
                  <a:pt x="8692820" y="4123135"/>
                </a:lnTo>
                <a:lnTo>
                  <a:pt x="8694377" y="4124723"/>
                </a:lnTo>
                <a:lnTo>
                  <a:pt x="8695934" y="4126310"/>
                </a:lnTo>
                <a:lnTo>
                  <a:pt x="8697880" y="4126707"/>
                </a:lnTo>
                <a:lnTo>
                  <a:pt x="8694377" y="4129089"/>
                </a:lnTo>
                <a:lnTo>
                  <a:pt x="8690484" y="4130279"/>
                </a:lnTo>
                <a:lnTo>
                  <a:pt x="8685424" y="4130676"/>
                </a:lnTo>
                <a:lnTo>
                  <a:pt x="8681142" y="4130676"/>
                </a:lnTo>
                <a:lnTo>
                  <a:pt x="8670244" y="4129485"/>
                </a:lnTo>
                <a:lnTo>
                  <a:pt x="8658955" y="4128295"/>
                </a:lnTo>
                <a:lnTo>
                  <a:pt x="8653117" y="4128295"/>
                </a:lnTo>
                <a:lnTo>
                  <a:pt x="8647667" y="4128295"/>
                </a:lnTo>
                <a:lnTo>
                  <a:pt x="8641439" y="4128692"/>
                </a:lnTo>
                <a:lnTo>
                  <a:pt x="8636379" y="4130279"/>
                </a:lnTo>
                <a:lnTo>
                  <a:pt x="8630930" y="4132660"/>
                </a:lnTo>
                <a:lnTo>
                  <a:pt x="8625870" y="4135835"/>
                </a:lnTo>
                <a:lnTo>
                  <a:pt x="8623534" y="4138217"/>
                </a:lnTo>
                <a:lnTo>
                  <a:pt x="8621588" y="4140598"/>
                </a:lnTo>
                <a:lnTo>
                  <a:pt x="8618863" y="4143376"/>
                </a:lnTo>
                <a:lnTo>
                  <a:pt x="8616917" y="4146551"/>
                </a:lnTo>
                <a:lnTo>
                  <a:pt x="8616917" y="4138614"/>
                </a:lnTo>
                <a:lnTo>
                  <a:pt x="8617306" y="4135835"/>
                </a:lnTo>
                <a:lnTo>
                  <a:pt x="8618474" y="4132264"/>
                </a:lnTo>
                <a:lnTo>
                  <a:pt x="8619642" y="4129485"/>
                </a:lnTo>
                <a:lnTo>
                  <a:pt x="8620420" y="4127104"/>
                </a:lnTo>
                <a:lnTo>
                  <a:pt x="8621977" y="4124723"/>
                </a:lnTo>
                <a:lnTo>
                  <a:pt x="8623534" y="4122738"/>
                </a:lnTo>
                <a:lnTo>
                  <a:pt x="8627427" y="4119166"/>
                </a:lnTo>
                <a:lnTo>
                  <a:pt x="8631708" y="4116785"/>
                </a:lnTo>
                <a:lnTo>
                  <a:pt x="8636769" y="4114404"/>
                </a:lnTo>
                <a:lnTo>
                  <a:pt x="8642218" y="4113610"/>
                </a:lnTo>
                <a:lnTo>
                  <a:pt x="8648057" y="4112420"/>
                </a:lnTo>
                <a:lnTo>
                  <a:pt x="8653895" y="4112023"/>
                </a:lnTo>
                <a:lnTo>
                  <a:pt x="8666351" y="4111626"/>
                </a:lnTo>
                <a:lnTo>
                  <a:pt x="8678028" y="4111626"/>
                </a:lnTo>
                <a:lnTo>
                  <a:pt x="8683867" y="4111229"/>
                </a:lnTo>
                <a:close/>
                <a:moveTo>
                  <a:pt x="9499164" y="4105275"/>
                </a:moveTo>
                <a:lnTo>
                  <a:pt x="9494785" y="4114666"/>
                </a:lnTo>
                <a:lnTo>
                  <a:pt x="9491998" y="4120536"/>
                </a:lnTo>
                <a:lnTo>
                  <a:pt x="9490007" y="4126796"/>
                </a:lnTo>
                <a:lnTo>
                  <a:pt x="9489609" y="4129144"/>
                </a:lnTo>
                <a:lnTo>
                  <a:pt x="9489609" y="4131492"/>
                </a:lnTo>
                <a:lnTo>
                  <a:pt x="9490007" y="4134231"/>
                </a:lnTo>
                <a:lnTo>
                  <a:pt x="9490405" y="4136187"/>
                </a:lnTo>
                <a:lnTo>
                  <a:pt x="9491998" y="4137361"/>
                </a:lnTo>
                <a:lnTo>
                  <a:pt x="9493988" y="4138535"/>
                </a:lnTo>
                <a:lnTo>
                  <a:pt x="9497173" y="4139317"/>
                </a:lnTo>
                <a:lnTo>
                  <a:pt x="9501155" y="4139317"/>
                </a:lnTo>
                <a:lnTo>
                  <a:pt x="9499562" y="4142056"/>
                </a:lnTo>
                <a:lnTo>
                  <a:pt x="9497572" y="4143622"/>
                </a:lnTo>
                <a:lnTo>
                  <a:pt x="9495183" y="4144404"/>
                </a:lnTo>
                <a:lnTo>
                  <a:pt x="9492794" y="4144404"/>
                </a:lnTo>
                <a:lnTo>
                  <a:pt x="9485627" y="4143622"/>
                </a:lnTo>
                <a:lnTo>
                  <a:pt x="9478460" y="4142448"/>
                </a:lnTo>
                <a:lnTo>
                  <a:pt x="9474877" y="4142056"/>
                </a:lnTo>
                <a:lnTo>
                  <a:pt x="9472090" y="4142056"/>
                </a:lnTo>
                <a:lnTo>
                  <a:pt x="9468905" y="4142448"/>
                </a:lnTo>
                <a:lnTo>
                  <a:pt x="9466516" y="4144013"/>
                </a:lnTo>
                <a:lnTo>
                  <a:pt x="9464525" y="4146361"/>
                </a:lnTo>
                <a:lnTo>
                  <a:pt x="9462932" y="4149882"/>
                </a:lnTo>
                <a:lnTo>
                  <a:pt x="9461738" y="4154186"/>
                </a:lnTo>
                <a:lnTo>
                  <a:pt x="9462534" y="4160838"/>
                </a:lnTo>
                <a:lnTo>
                  <a:pt x="9459747" y="4158099"/>
                </a:lnTo>
                <a:lnTo>
                  <a:pt x="9457757" y="4155360"/>
                </a:lnTo>
                <a:lnTo>
                  <a:pt x="9456164" y="4151839"/>
                </a:lnTo>
                <a:lnTo>
                  <a:pt x="9454969" y="4148317"/>
                </a:lnTo>
                <a:lnTo>
                  <a:pt x="9452182" y="4140100"/>
                </a:lnTo>
                <a:lnTo>
                  <a:pt x="9450988" y="4136578"/>
                </a:lnTo>
                <a:lnTo>
                  <a:pt x="9449395" y="4133057"/>
                </a:lnTo>
                <a:lnTo>
                  <a:pt x="9443423" y="4133057"/>
                </a:lnTo>
                <a:lnTo>
                  <a:pt x="9438247" y="4134231"/>
                </a:lnTo>
                <a:lnTo>
                  <a:pt x="9433867" y="4135404"/>
                </a:lnTo>
                <a:lnTo>
                  <a:pt x="9431080" y="4136578"/>
                </a:lnTo>
                <a:lnTo>
                  <a:pt x="9429488" y="4138144"/>
                </a:lnTo>
                <a:lnTo>
                  <a:pt x="9427497" y="4139317"/>
                </a:lnTo>
                <a:lnTo>
                  <a:pt x="9426303" y="4141274"/>
                </a:lnTo>
                <a:lnTo>
                  <a:pt x="9425108" y="4143622"/>
                </a:lnTo>
                <a:lnTo>
                  <a:pt x="9424312" y="4145969"/>
                </a:lnTo>
                <a:lnTo>
                  <a:pt x="9423117" y="4148317"/>
                </a:lnTo>
                <a:lnTo>
                  <a:pt x="9422719" y="4151839"/>
                </a:lnTo>
                <a:lnTo>
                  <a:pt x="9422719" y="4158882"/>
                </a:lnTo>
                <a:lnTo>
                  <a:pt x="9419136" y="4153795"/>
                </a:lnTo>
                <a:lnTo>
                  <a:pt x="9417145" y="4151447"/>
                </a:lnTo>
                <a:lnTo>
                  <a:pt x="9415154" y="4148708"/>
                </a:lnTo>
                <a:lnTo>
                  <a:pt x="9413960" y="4148317"/>
                </a:lnTo>
                <a:lnTo>
                  <a:pt x="9413164" y="4147926"/>
                </a:lnTo>
                <a:lnTo>
                  <a:pt x="9411969" y="4148317"/>
                </a:lnTo>
                <a:lnTo>
                  <a:pt x="9411571" y="4148708"/>
                </a:lnTo>
                <a:lnTo>
                  <a:pt x="9411173" y="4150273"/>
                </a:lnTo>
                <a:lnTo>
                  <a:pt x="9410377" y="4153012"/>
                </a:lnTo>
                <a:lnTo>
                  <a:pt x="9410377" y="4159664"/>
                </a:lnTo>
                <a:lnTo>
                  <a:pt x="9399626" y="4150665"/>
                </a:lnTo>
                <a:lnTo>
                  <a:pt x="9394849" y="4147534"/>
                </a:lnTo>
                <a:lnTo>
                  <a:pt x="9391265" y="4143622"/>
                </a:lnTo>
                <a:lnTo>
                  <a:pt x="9388080" y="4139317"/>
                </a:lnTo>
                <a:lnTo>
                  <a:pt x="9384497" y="4135013"/>
                </a:lnTo>
                <a:lnTo>
                  <a:pt x="9380913" y="4129535"/>
                </a:lnTo>
                <a:lnTo>
                  <a:pt x="9377330" y="4123275"/>
                </a:lnTo>
                <a:lnTo>
                  <a:pt x="9385293" y="4122101"/>
                </a:lnTo>
                <a:lnTo>
                  <a:pt x="9393256" y="4121709"/>
                </a:lnTo>
                <a:lnTo>
                  <a:pt x="9401617" y="4122101"/>
                </a:lnTo>
                <a:lnTo>
                  <a:pt x="9409580" y="4122492"/>
                </a:lnTo>
                <a:lnTo>
                  <a:pt x="9425108" y="4124840"/>
                </a:lnTo>
                <a:lnTo>
                  <a:pt x="9440636" y="4126014"/>
                </a:lnTo>
                <a:lnTo>
                  <a:pt x="9448997" y="4126014"/>
                </a:lnTo>
                <a:lnTo>
                  <a:pt x="9456164" y="4126014"/>
                </a:lnTo>
                <a:lnTo>
                  <a:pt x="9463729" y="4125231"/>
                </a:lnTo>
                <a:lnTo>
                  <a:pt x="9470896" y="4123666"/>
                </a:lnTo>
                <a:lnTo>
                  <a:pt x="9478460" y="4120536"/>
                </a:lnTo>
                <a:lnTo>
                  <a:pt x="9485627" y="4116623"/>
                </a:lnTo>
                <a:lnTo>
                  <a:pt x="9489210" y="4114275"/>
                </a:lnTo>
                <a:lnTo>
                  <a:pt x="9492794" y="4111927"/>
                </a:lnTo>
                <a:lnTo>
                  <a:pt x="9495979" y="4108797"/>
                </a:lnTo>
                <a:close/>
                <a:moveTo>
                  <a:pt x="8293464" y="4071938"/>
                </a:moveTo>
                <a:lnTo>
                  <a:pt x="8295052" y="4071938"/>
                </a:lnTo>
                <a:lnTo>
                  <a:pt x="8296242" y="4072333"/>
                </a:lnTo>
                <a:lnTo>
                  <a:pt x="8299020" y="4073914"/>
                </a:lnTo>
                <a:lnTo>
                  <a:pt x="8301005" y="4075890"/>
                </a:lnTo>
                <a:lnTo>
                  <a:pt x="8302989" y="4079051"/>
                </a:lnTo>
                <a:lnTo>
                  <a:pt x="8304577" y="4082607"/>
                </a:lnTo>
                <a:lnTo>
                  <a:pt x="8306958" y="4091695"/>
                </a:lnTo>
                <a:lnTo>
                  <a:pt x="8309736" y="4100784"/>
                </a:lnTo>
                <a:lnTo>
                  <a:pt x="8311323" y="4105130"/>
                </a:lnTo>
                <a:lnTo>
                  <a:pt x="8312911" y="4109082"/>
                </a:lnTo>
                <a:lnTo>
                  <a:pt x="8315292" y="4112638"/>
                </a:lnTo>
                <a:lnTo>
                  <a:pt x="8318070" y="4115799"/>
                </a:lnTo>
                <a:lnTo>
                  <a:pt x="8315292" y="4115009"/>
                </a:lnTo>
                <a:lnTo>
                  <a:pt x="8313308" y="4115799"/>
                </a:lnTo>
                <a:lnTo>
                  <a:pt x="8310530" y="4116194"/>
                </a:lnTo>
                <a:lnTo>
                  <a:pt x="8316880" y="4118170"/>
                </a:lnTo>
                <a:lnTo>
                  <a:pt x="8323627" y="4120541"/>
                </a:lnTo>
                <a:lnTo>
                  <a:pt x="8331167" y="4123307"/>
                </a:lnTo>
                <a:lnTo>
                  <a:pt x="8337914" y="4125282"/>
                </a:lnTo>
                <a:lnTo>
                  <a:pt x="8345058" y="4127258"/>
                </a:lnTo>
                <a:lnTo>
                  <a:pt x="8352598" y="4128048"/>
                </a:lnTo>
                <a:lnTo>
                  <a:pt x="8356567" y="4127653"/>
                </a:lnTo>
                <a:lnTo>
                  <a:pt x="8360139" y="4127653"/>
                </a:lnTo>
                <a:lnTo>
                  <a:pt x="8364108" y="4126863"/>
                </a:lnTo>
                <a:lnTo>
                  <a:pt x="8367680" y="4125282"/>
                </a:lnTo>
                <a:lnTo>
                  <a:pt x="8367680" y="4120541"/>
                </a:lnTo>
                <a:lnTo>
                  <a:pt x="8366489" y="4117775"/>
                </a:lnTo>
                <a:lnTo>
                  <a:pt x="8365298" y="4115009"/>
                </a:lnTo>
                <a:lnTo>
                  <a:pt x="8362917" y="4114218"/>
                </a:lnTo>
                <a:lnTo>
                  <a:pt x="8401414" y="4111848"/>
                </a:lnTo>
                <a:lnTo>
                  <a:pt x="8423639" y="4109872"/>
                </a:lnTo>
                <a:lnTo>
                  <a:pt x="8434751" y="4107896"/>
                </a:lnTo>
                <a:lnTo>
                  <a:pt x="8445864" y="4106316"/>
                </a:lnTo>
                <a:lnTo>
                  <a:pt x="8445467" y="4104340"/>
                </a:lnTo>
                <a:lnTo>
                  <a:pt x="8445070" y="4103154"/>
                </a:lnTo>
                <a:lnTo>
                  <a:pt x="8443879" y="4102364"/>
                </a:lnTo>
                <a:lnTo>
                  <a:pt x="8442689" y="4101574"/>
                </a:lnTo>
                <a:lnTo>
                  <a:pt x="8440308" y="4101179"/>
                </a:lnTo>
                <a:lnTo>
                  <a:pt x="8437926" y="4101179"/>
                </a:lnTo>
                <a:lnTo>
                  <a:pt x="8449039" y="4098808"/>
                </a:lnTo>
                <a:lnTo>
                  <a:pt x="8461342" y="4096042"/>
                </a:lnTo>
                <a:lnTo>
                  <a:pt x="8487933" y="4091695"/>
                </a:lnTo>
                <a:lnTo>
                  <a:pt x="8501426" y="4088534"/>
                </a:lnTo>
                <a:lnTo>
                  <a:pt x="8515714" y="4084583"/>
                </a:lnTo>
                <a:lnTo>
                  <a:pt x="8522858" y="4082212"/>
                </a:lnTo>
                <a:lnTo>
                  <a:pt x="8529605" y="4079841"/>
                </a:lnTo>
                <a:lnTo>
                  <a:pt x="8536351" y="4076680"/>
                </a:lnTo>
                <a:lnTo>
                  <a:pt x="8542701" y="4073124"/>
                </a:lnTo>
                <a:lnTo>
                  <a:pt x="8538336" y="4078656"/>
                </a:lnTo>
                <a:lnTo>
                  <a:pt x="8534367" y="4084188"/>
                </a:lnTo>
                <a:lnTo>
                  <a:pt x="8531589" y="4089720"/>
                </a:lnTo>
                <a:lnTo>
                  <a:pt x="8529605" y="4095252"/>
                </a:lnTo>
                <a:lnTo>
                  <a:pt x="8528811" y="4100784"/>
                </a:lnTo>
                <a:lnTo>
                  <a:pt x="8528811" y="4105525"/>
                </a:lnTo>
                <a:lnTo>
                  <a:pt x="8529208" y="4111057"/>
                </a:lnTo>
                <a:lnTo>
                  <a:pt x="8530001" y="4116194"/>
                </a:lnTo>
                <a:lnTo>
                  <a:pt x="8531589" y="4121331"/>
                </a:lnTo>
                <a:lnTo>
                  <a:pt x="8533573" y="4126073"/>
                </a:lnTo>
                <a:lnTo>
                  <a:pt x="8535558" y="4130814"/>
                </a:lnTo>
                <a:lnTo>
                  <a:pt x="8538733" y="4134766"/>
                </a:lnTo>
                <a:lnTo>
                  <a:pt x="8541114" y="4138717"/>
                </a:lnTo>
                <a:lnTo>
                  <a:pt x="8544289" y="4142274"/>
                </a:lnTo>
                <a:lnTo>
                  <a:pt x="8550242" y="4148201"/>
                </a:lnTo>
                <a:lnTo>
                  <a:pt x="8541908" y="4143064"/>
                </a:lnTo>
                <a:lnTo>
                  <a:pt x="8531589" y="4138717"/>
                </a:lnTo>
                <a:lnTo>
                  <a:pt x="8526033" y="4136742"/>
                </a:lnTo>
                <a:lnTo>
                  <a:pt x="8520079" y="4134766"/>
                </a:lnTo>
                <a:lnTo>
                  <a:pt x="8514126" y="4133185"/>
                </a:lnTo>
                <a:lnTo>
                  <a:pt x="8508173" y="4131605"/>
                </a:lnTo>
                <a:lnTo>
                  <a:pt x="8502220" y="4131210"/>
                </a:lnTo>
                <a:lnTo>
                  <a:pt x="8495473" y="4131605"/>
                </a:lnTo>
                <a:lnTo>
                  <a:pt x="8489520" y="4132000"/>
                </a:lnTo>
                <a:lnTo>
                  <a:pt x="8483964" y="4133580"/>
                </a:lnTo>
                <a:lnTo>
                  <a:pt x="8478011" y="4136742"/>
                </a:lnTo>
                <a:lnTo>
                  <a:pt x="8472851" y="4140298"/>
                </a:lnTo>
                <a:lnTo>
                  <a:pt x="8468089" y="4144644"/>
                </a:lnTo>
                <a:lnTo>
                  <a:pt x="8463326" y="4150571"/>
                </a:lnTo>
                <a:lnTo>
                  <a:pt x="8459358" y="4148201"/>
                </a:lnTo>
                <a:lnTo>
                  <a:pt x="8455786" y="4146225"/>
                </a:lnTo>
                <a:lnTo>
                  <a:pt x="8447848" y="4142669"/>
                </a:lnTo>
                <a:lnTo>
                  <a:pt x="8439911" y="4140693"/>
                </a:lnTo>
                <a:lnTo>
                  <a:pt x="8431973" y="4139112"/>
                </a:lnTo>
                <a:lnTo>
                  <a:pt x="8423639" y="4138717"/>
                </a:lnTo>
                <a:lnTo>
                  <a:pt x="8415305" y="4139112"/>
                </a:lnTo>
                <a:lnTo>
                  <a:pt x="8407367" y="4139508"/>
                </a:lnTo>
                <a:lnTo>
                  <a:pt x="8399033" y="4140693"/>
                </a:lnTo>
                <a:lnTo>
                  <a:pt x="8382761" y="4143064"/>
                </a:lnTo>
                <a:lnTo>
                  <a:pt x="8366489" y="4145830"/>
                </a:lnTo>
                <a:lnTo>
                  <a:pt x="8358948" y="4146620"/>
                </a:lnTo>
                <a:lnTo>
                  <a:pt x="8351408" y="4147015"/>
                </a:lnTo>
                <a:lnTo>
                  <a:pt x="8343867" y="4146620"/>
                </a:lnTo>
                <a:lnTo>
                  <a:pt x="8337120" y="4145830"/>
                </a:lnTo>
                <a:lnTo>
                  <a:pt x="8335930" y="4142274"/>
                </a:lnTo>
                <a:lnTo>
                  <a:pt x="8335136" y="4139112"/>
                </a:lnTo>
                <a:lnTo>
                  <a:pt x="8333548" y="4136346"/>
                </a:lnTo>
                <a:lnTo>
                  <a:pt x="8331961" y="4134371"/>
                </a:lnTo>
                <a:lnTo>
                  <a:pt x="8330373" y="4132790"/>
                </a:lnTo>
                <a:lnTo>
                  <a:pt x="8328389" y="4131605"/>
                </a:lnTo>
                <a:lnTo>
                  <a:pt x="8326405" y="4130814"/>
                </a:lnTo>
                <a:lnTo>
                  <a:pt x="8324420" y="4130024"/>
                </a:lnTo>
                <a:lnTo>
                  <a:pt x="8320055" y="4130024"/>
                </a:lnTo>
                <a:lnTo>
                  <a:pt x="8314498" y="4130814"/>
                </a:lnTo>
                <a:lnTo>
                  <a:pt x="8303386" y="4132000"/>
                </a:lnTo>
                <a:lnTo>
                  <a:pt x="8304577" y="4137137"/>
                </a:lnTo>
                <a:lnTo>
                  <a:pt x="8304973" y="4141088"/>
                </a:lnTo>
                <a:lnTo>
                  <a:pt x="8306561" y="4144249"/>
                </a:lnTo>
                <a:lnTo>
                  <a:pt x="8307355" y="4145830"/>
                </a:lnTo>
                <a:lnTo>
                  <a:pt x="8305767" y="4147805"/>
                </a:lnTo>
                <a:lnTo>
                  <a:pt x="8304577" y="4148596"/>
                </a:lnTo>
                <a:lnTo>
                  <a:pt x="8302195" y="4149781"/>
                </a:lnTo>
                <a:lnTo>
                  <a:pt x="8300211" y="4149781"/>
                </a:lnTo>
                <a:lnTo>
                  <a:pt x="8295845" y="4148991"/>
                </a:lnTo>
                <a:lnTo>
                  <a:pt x="8291480" y="4147805"/>
                </a:lnTo>
                <a:lnTo>
                  <a:pt x="8286320" y="4146225"/>
                </a:lnTo>
                <a:lnTo>
                  <a:pt x="8281161" y="4145040"/>
                </a:lnTo>
                <a:lnTo>
                  <a:pt x="8279177" y="4145040"/>
                </a:lnTo>
                <a:lnTo>
                  <a:pt x="8276795" y="4145040"/>
                </a:lnTo>
                <a:lnTo>
                  <a:pt x="8274811" y="4146225"/>
                </a:lnTo>
                <a:lnTo>
                  <a:pt x="8273223" y="4147015"/>
                </a:lnTo>
                <a:lnTo>
                  <a:pt x="8274414" y="4152152"/>
                </a:lnTo>
                <a:lnTo>
                  <a:pt x="8272827" y="4152152"/>
                </a:lnTo>
                <a:lnTo>
                  <a:pt x="8271636" y="4152152"/>
                </a:lnTo>
                <a:lnTo>
                  <a:pt x="8271239" y="4151757"/>
                </a:lnTo>
                <a:lnTo>
                  <a:pt x="8270842" y="4150571"/>
                </a:lnTo>
                <a:lnTo>
                  <a:pt x="8269255" y="4155313"/>
                </a:lnTo>
                <a:lnTo>
                  <a:pt x="8268858" y="4161240"/>
                </a:lnTo>
                <a:lnTo>
                  <a:pt x="8271239" y="4164006"/>
                </a:lnTo>
                <a:lnTo>
                  <a:pt x="8274811" y="4166772"/>
                </a:lnTo>
                <a:lnTo>
                  <a:pt x="8278383" y="4168748"/>
                </a:lnTo>
                <a:lnTo>
                  <a:pt x="8281955" y="4169538"/>
                </a:lnTo>
                <a:lnTo>
                  <a:pt x="8286320" y="4170724"/>
                </a:lnTo>
                <a:lnTo>
                  <a:pt x="8290686" y="4170724"/>
                </a:lnTo>
                <a:lnTo>
                  <a:pt x="8295448" y="4170724"/>
                </a:lnTo>
                <a:lnTo>
                  <a:pt x="8300211" y="4169538"/>
                </a:lnTo>
                <a:lnTo>
                  <a:pt x="8295845" y="4174280"/>
                </a:lnTo>
                <a:lnTo>
                  <a:pt x="8292273" y="4178627"/>
                </a:lnTo>
                <a:lnTo>
                  <a:pt x="8288702" y="4182973"/>
                </a:lnTo>
                <a:lnTo>
                  <a:pt x="8285923" y="4186925"/>
                </a:lnTo>
                <a:lnTo>
                  <a:pt x="8280367" y="4196013"/>
                </a:lnTo>
                <a:lnTo>
                  <a:pt x="8274811" y="4203521"/>
                </a:lnTo>
                <a:lnTo>
                  <a:pt x="8272430" y="4207077"/>
                </a:lnTo>
                <a:lnTo>
                  <a:pt x="8268858" y="4210238"/>
                </a:lnTo>
                <a:lnTo>
                  <a:pt x="8265286" y="4212609"/>
                </a:lnTo>
                <a:lnTo>
                  <a:pt x="8260920" y="4214584"/>
                </a:lnTo>
                <a:lnTo>
                  <a:pt x="8255761" y="4216165"/>
                </a:lnTo>
                <a:lnTo>
                  <a:pt x="8250205" y="4216955"/>
                </a:lnTo>
                <a:lnTo>
                  <a:pt x="8243061" y="4216955"/>
                </a:lnTo>
                <a:lnTo>
                  <a:pt x="8235520" y="4216560"/>
                </a:lnTo>
                <a:lnTo>
                  <a:pt x="8240680" y="4218141"/>
                </a:lnTo>
                <a:lnTo>
                  <a:pt x="8244252" y="4219721"/>
                </a:lnTo>
                <a:lnTo>
                  <a:pt x="8246236" y="4220907"/>
                </a:lnTo>
                <a:lnTo>
                  <a:pt x="8247030" y="4222487"/>
                </a:lnTo>
                <a:lnTo>
                  <a:pt x="8247030" y="4224463"/>
                </a:lnTo>
                <a:lnTo>
                  <a:pt x="8246633" y="4226044"/>
                </a:lnTo>
                <a:lnTo>
                  <a:pt x="8244648" y="4228019"/>
                </a:lnTo>
                <a:lnTo>
                  <a:pt x="8242664" y="4229995"/>
                </a:lnTo>
                <a:lnTo>
                  <a:pt x="8237108" y="4234737"/>
                </a:lnTo>
                <a:lnTo>
                  <a:pt x="8230758" y="4239874"/>
                </a:lnTo>
                <a:lnTo>
                  <a:pt x="8227583" y="4243035"/>
                </a:lnTo>
                <a:lnTo>
                  <a:pt x="8225202" y="4246196"/>
                </a:lnTo>
                <a:lnTo>
                  <a:pt x="8223217" y="4249357"/>
                </a:lnTo>
                <a:lnTo>
                  <a:pt x="8221630" y="4252913"/>
                </a:lnTo>
                <a:lnTo>
                  <a:pt x="8218455" y="4250147"/>
                </a:lnTo>
                <a:lnTo>
                  <a:pt x="8217264" y="4246986"/>
                </a:lnTo>
                <a:lnTo>
                  <a:pt x="8216073" y="4244615"/>
                </a:lnTo>
                <a:lnTo>
                  <a:pt x="8216073" y="4242640"/>
                </a:lnTo>
                <a:lnTo>
                  <a:pt x="8216470" y="4239874"/>
                </a:lnTo>
                <a:lnTo>
                  <a:pt x="8218058" y="4237898"/>
                </a:lnTo>
                <a:lnTo>
                  <a:pt x="8221233" y="4234737"/>
                </a:lnTo>
                <a:lnTo>
                  <a:pt x="8225202" y="4231180"/>
                </a:lnTo>
                <a:lnTo>
                  <a:pt x="8228773" y="4227229"/>
                </a:lnTo>
                <a:lnTo>
                  <a:pt x="8229964" y="4225253"/>
                </a:lnTo>
                <a:lnTo>
                  <a:pt x="8231155" y="4222487"/>
                </a:lnTo>
                <a:lnTo>
                  <a:pt x="8231552" y="4220116"/>
                </a:lnTo>
                <a:lnTo>
                  <a:pt x="8231552" y="4216955"/>
                </a:lnTo>
                <a:lnTo>
                  <a:pt x="8223217" y="4214189"/>
                </a:lnTo>
                <a:lnTo>
                  <a:pt x="8216470" y="4210633"/>
                </a:lnTo>
                <a:lnTo>
                  <a:pt x="8211708" y="4207077"/>
                </a:lnTo>
                <a:lnTo>
                  <a:pt x="8208136" y="4203521"/>
                </a:lnTo>
                <a:lnTo>
                  <a:pt x="8200992" y="4195618"/>
                </a:lnTo>
                <a:lnTo>
                  <a:pt x="8197023" y="4191271"/>
                </a:lnTo>
                <a:lnTo>
                  <a:pt x="8191467" y="4186134"/>
                </a:lnTo>
                <a:lnTo>
                  <a:pt x="8194642" y="4182183"/>
                </a:lnTo>
                <a:lnTo>
                  <a:pt x="8197817" y="4178627"/>
                </a:lnTo>
                <a:lnTo>
                  <a:pt x="8200992" y="4175465"/>
                </a:lnTo>
                <a:lnTo>
                  <a:pt x="8204564" y="4173095"/>
                </a:lnTo>
                <a:lnTo>
                  <a:pt x="8210517" y="4168748"/>
                </a:lnTo>
                <a:lnTo>
                  <a:pt x="8216470" y="4165587"/>
                </a:lnTo>
                <a:lnTo>
                  <a:pt x="8222423" y="4162031"/>
                </a:lnTo>
                <a:lnTo>
                  <a:pt x="8228773" y="4158079"/>
                </a:lnTo>
                <a:lnTo>
                  <a:pt x="8234727" y="4153337"/>
                </a:lnTo>
                <a:lnTo>
                  <a:pt x="8237505" y="4150176"/>
                </a:lnTo>
                <a:lnTo>
                  <a:pt x="8240680" y="4146620"/>
                </a:lnTo>
                <a:lnTo>
                  <a:pt x="8239092" y="4147015"/>
                </a:lnTo>
                <a:lnTo>
                  <a:pt x="8237505" y="4147015"/>
                </a:lnTo>
                <a:lnTo>
                  <a:pt x="8236314" y="4146225"/>
                </a:lnTo>
                <a:lnTo>
                  <a:pt x="8235123" y="4144249"/>
                </a:lnTo>
                <a:lnTo>
                  <a:pt x="8234330" y="4142274"/>
                </a:lnTo>
                <a:lnTo>
                  <a:pt x="8233536" y="4140298"/>
                </a:lnTo>
                <a:lnTo>
                  <a:pt x="8233139" y="4137532"/>
                </a:lnTo>
                <a:lnTo>
                  <a:pt x="8233536" y="4135556"/>
                </a:lnTo>
                <a:lnTo>
                  <a:pt x="8227980" y="4134766"/>
                </a:lnTo>
                <a:lnTo>
                  <a:pt x="8222027" y="4134371"/>
                </a:lnTo>
                <a:lnTo>
                  <a:pt x="8216470" y="4134766"/>
                </a:lnTo>
                <a:lnTo>
                  <a:pt x="8210120" y="4135161"/>
                </a:lnTo>
                <a:lnTo>
                  <a:pt x="8210914" y="4130814"/>
                </a:lnTo>
                <a:lnTo>
                  <a:pt x="8212105" y="4127258"/>
                </a:lnTo>
                <a:lnTo>
                  <a:pt x="8213692" y="4124887"/>
                </a:lnTo>
                <a:lnTo>
                  <a:pt x="8215677" y="4123307"/>
                </a:lnTo>
                <a:lnTo>
                  <a:pt x="8217661" y="4122516"/>
                </a:lnTo>
                <a:lnTo>
                  <a:pt x="8219645" y="4122516"/>
                </a:lnTo>
                <a:lnTo>
                  <a:pt x="8222027" y="4123307"/>
                </a:lnTo>
                <a:lnTo>
                  <a:pt x="8225202" y="4124887"/>
                </a:lnTo>
                <a:lnTo>
                  <a:pt x="8229964" y="4127258"/>
                </a:lnTo>
                <a:lnTo>
                  <a:pt x="8235520" y="4129629"/>
                </a:lnTo>
                <a:lnTo>
                  <a:pt x="8237505" y="4130024"/>
                </a:lnTo>
                <a:lnTo>
                  <a:pt x="8239489" y="4130814"/>
                </a:lnTo>
                <a:lnTo>
                  <a:pt x="8241473" y="4130814"/>
                </a:lnTo>
                <a:lnTo>
                  <a:pt x="8243061" y="4129629"/>
                </a:lnTo>
                <a:lnTo>
                  <a:pt x="8241473" y="4121726"/>
                </a:lnTo>
                <a:lnTo>
                  <a:pt x="8240680" y="4115799"/>
                </a:lnTo>
                <a:lnTo>
                  <a:pt x="8240680" y="4113033"/>
                </a:lnTo>
                <a:lnTo>
                  <a:pt x="8240680" y="4110662"/>
                </a:lnTo>
                <a:lnTo>
                  <a:pt x="8241473" y="4108291"/>
                </a:lnTo>
                <a:lnTo>
                  <a:pt x="8242664" y="4105525"/>
                </a:lnTo>
                <a:lnTo>
                  <a:pt x="8246633" y="4105130"/>
                </a:lnTo>
                <a:lnTo>
                  <a:pt x="8248617" y="4105130"/>
                </a:lnTo>
                <a:lnTo>
                  <a:pt x="8249808" y="4105525"/>
                </a:lnTo>
                <a:lnTo>
                  <a:pt x="8250205" y="4107106"/>
                </a:lnTo>
                <a:lnTo>
                  <a:pt x="8248617" y="4110662"/>
                </a:lnTo>
                <a:lnTo>
                  <a:pt x="8248220" y="4113033"/>
                </a:lnTo>
                <a:lnTo>
                  <a:pt x="8247030" y="4115799"/>
                </a:lnTo>
                <a:lnTo>
                  <a:pt x="8249014" y="4117380"/>
                </a:lnTo>
                <a:lnTo>
                  <a:pt x="8250602" y="4118170"/>
                </a:lnTo>
                <a:lnTo>
                  <a:pt x="8253777" y="4115009"/>
                </a:lnTo>
                <a:lnTo>
                  <a:pt x="8256555" y="4112638"/>
                </a:lnTo>
                <a:lnTo>
                  <a:pt x="8259730" y="4111057"/>
                </a:lnTo>
                <a:lnTo>
                  <a:pt x="8262905" y="4110662"/>
                </a:lnTo>
                <a:lnTo>
                  <a:pt x="8265286" y="4110267"/>
                </a:lnTo>
                <a:lnTo>
                  <a:pt x="8268064" y="4110267"/>
                </a:lnTo>
                <a:lnTo>
                  <a:pt x="8273620" y="4110662"/>
                </a:lnTo>
                <a:lnTo>
                  <a:pt x="8276398" y="4110662"/>
                </a:lnTo>
                <a:lnTo>
                  <a:pt x="8279177" y="4110662"/>
                </a:lnTo>
                <a:lnTo>
                  <a:pt x="8281955" y="4109872"/>
                </a:lnTo>
                <a:lnTo>
                  <a:pt x="8284336" y="4108686"/>
                </a:lnTo>
                <a:lnTo>
                  <a:pt x="8286717" y="4106711"/>
                </a:lnTo>
                <a:lnTo>
                  <a:pt x="8288702" y="4103550"/>
                </a:lnTo>
                <a:lnTo>
                  <a:pt x="8291480" y="4100388"/>
                </a:lnTo>
                <a:lnTo>
                  <a:pt x="8293464" y="4094856"/>
                </a:lnTo>
                <a:lnTo>
                  <a:pt x="8291480" y="4089324"/>
                </a:lnTo>
                <a:lnTo>
                  <a:pt x="8288305" y="4084583"/>
                </a:lnTo>
                <a:lnTo>
                  <a:pt x="8284733" y="4081422"/>
                </a:lnTo>
                <a:lnTo>
                  <a:pt x="8280764" y="4078656"/>
                </a:lnTo>
                <a:lnTo>
                  <a:pt x="8285923" y="4074704"/>
                </a:lnTo>
                <a:lnTo>
                  <a:pt x="8289892" y="4072729"/>
                </a:lnTo>
                <a:close/>
                <a:moveTo>
                  <a:pt x="6052882" y="4060825"/>
                </a:moveTo>
                <a:lnTo>
                  <a:pt x="6056381" y="4062016"/>
                </a:lnTo>
                <a:lnTo>
                  <a:pt x="6058713" y="4063206"/>
                </a:lnTo>
                <a:lnTo>
                  <a:pt x="6061046" y="4065985"/>
                </a:lnTo>
                <a:lnTo>
                  <a:pt x="6060267" y="4071541"/>
                </a:lnTo>
                <a:lnTo>
                  <a:pt x="6059880" y="4073525"/>
                </a:lnTo>
                <a:lnTo>
                  <a:pt x="6058713" y="4074716"/>
                </a:lnTo>
                <a:lnTo>
                  <a:pt x="6057937" y="4075906"/>
                </a:lnTo>
                <a:lnTo>
                  <a:pt x="6056771" y="4076303"/>
                </a:lnTo>
                <a:lnTo>
                  <a:pt x="6055603" y="4076700"/>
                </a:lnTo>
                <a:lnTo>
                  <a:pt x="6054436" y="4076700"/>
                </a:lnTo>
                <a:lnTo>
                  <a:pt x="6051715" y="4076303"/>
                </a:lnTo>
                <a:lnTo>
                  <a:pt x="6048995" y="4075510"/>
                </a:lnTo>
                <a:lnTo>
                  <a:pt x="6045495" y="4073922"/>
                </a:lnTo>
                <a:lnTo>
                  <a:pt x="6041996" y="4073525"/>
                </a:lnTo>
                <a:lnTo>
                  <a:pt x="6042385" y="4070747"/>
                </a:lnTo>
                <a:lnTo>
                  <a:pt x="6043163" y="4068366"/>
                </a:lnTo>
                <a:lnTo>
                  <a:pt x="6043551" y="4066381"/>
                </a:lnTo>
                <a:lnTo>
                  <a:pt x="6044329" y="4064794"/>
                </a:lnTo>
                <a:lnTo>
                  <a:pt x="6045495" y="4063206"/>
                </a:lnTo>
                <a:lnTo>
                  <a:pt x="6047050" y="4062413"/>
                </a:lnTo>
                <a:lnTo>
                  <a:pt x="6049771" y="4061222"/>
                </a:lnTo>
                <a:close/>
                <a:moveTo>
                  <a:pt x="8258540" y="4040188"/>
                </a:moveTo>
                <a:lnTo>
                  <a:pt x="8258143" y="4045701"/>
                </a:lnTo>
                <a:lnTo>
                  <a:pt x="8257349" y="4050033"/>
                </a:lnTo>
                <a:lnTo>
                  <a:pt x="8257349" y="4053577"/>
                </a:lnTo>
                <a:lnTo>
                  <a:pt x="8258143" y="4055940"/>
                </a:lnTo>
                <a:lnTo>
                  <a:pt x="8258936" y="4057515"/>
                </a:lnTo>
                <a:lnTo>
                  <a:pt x="8260127" y="4059091"/>
                </a:lnTo>
                <a:lnTo>
                  <a:pt x="8262508" y="4061060"/>
                </a:lnTo>
                <a:lnTo>
                  <a:pt x="8264096" y="4062241"/>
                </a:lnTo>
                <a:lnTo>
                  <a:pt x="8265683" y="4063422"/>
                </a:lnTo>
                <a:lnTo>
                  <a:pt x="8266477" y="4065391"/>
                </a:lnTo>
                <a:lnTo>
                  <a:pt x="8267668" y="4068148"/>
                </a:lnTo>
                <a:lnTo>
                  <a:pt x="8268461" y="4072086"/>
                </a:lnTo>
                <a:lnTo>
                  <a:pt x="8269255" y="4076812"/>
                </a:lnTo>
                <a:lnTo>
                  <a:pt x="8269255" y="4083506"/>
                </a:lnTo>
                <a:lnTo>
                  <a:pt x="8268461" y="4090988"/>
                </a:lnTo>
                <a:lnTo>
                  <a:pt x="8261715" y="4078387"/>
                </a:lnTo>
                <a:lnTo>
                  <a:pt x="8256952" y="4070511"/>
                </a:lnTo>
                <a:lnTo>
                  <a:pt x="8252983" y="4062241"/>
                </a:lnTo>
                <a:lnTo>
                  <a:pt x="8251396" y="4057909"/>
                </a:lnTo>
                <a:lnTo>
                  <a:pt x="8250602" y="4054759"/>
                </a:lnTo>
                <a:lnTo>
                  <a:pt x="8250205" y="4050427"/>
                </a:lnTo>
                <a:lnTo>
                  <a:pt x="8250205" y="4047670"/>
                </a:lnTo>
                <a:lnTo>
                  <a:pt x="8250602" y="4044520"/>
                </a:lnTo>
                <a:lnTo>
                  <a:pt x="8252586" y="4042551"/>
                </a:lnTo>
                <a:lnTo>
                  <a:pt x="8254968" y="4040976"/>
                </a:lnTo>
                <a:close/>
                <a:moveTo>
                  <a:pt x="6026707" y="4038600"/>
                </a:moveTo>
                <a:lnTo>
                  <a:pt x="6028795" y="4038600"/>
                </a:lnTo>
                <a:lnTo>
                  <a:pt x="6030048" y="4039002"/>
                </a:lnTo>
                <a:lnTo>
                  <a:pt x="6031721" y="4039805"/>
                </a:lnTo>
                <a:lnTo>
                  <a:pt x="6032974" y="4042615"/>
                </a:lnTo>
                <a:lnTo>
                  <a:pt x="6034227" y="4046228"/>
                </a:lnTo>
                <a:lnTo>
                  <a:pt x="6035896" y="4049038"/>
                </a:lnTo>
                <a:lnTo>
                  <a:pt x="6036733" y="4050242"/>
                </a:lnTo>
                <a:lnTo>
                  <a:pt x="6037988" y="4051045"/>
                </a:lnTo>
                <a:lnTo>
                  <a:pt x="6039241" y="4051446"/>
                </a:lnTo>
                <a:lnTo>
                  <a:pt x="6040910" y="4051045"/>
                </a:lnTo>
                <a:lnTo>
                  <a:pt x="6043000" y="4050643"/>
                </a:lnTo>
                <a:lnTo>
                  <a:pt x="6045923" y="4049038"/>
                </a:lnTo>
                <a:lnTo>
                  <a:pt x="6046759" y="4054256"/>
                </a:lnTo>
                <a:lnTo>
                  <a:pt x="6046342" y="4057869"/>
                </a:lnTo>
                <a:lnTo>
                  <a:pt x="6045087" y="4060679"/>
                </a:lnTo>
                <a:lnTo>
                  <a:pt x="6043834" y="4062686"/>
                </a:lnTo>
                <a:lnTo>
                  <a:pt x="6041746" y="4064694"/>
                </a:lnTo>
                <a:lnTo>
                  <a:pt x="6040075" y="4066701"/>
                </a:lnTo>
                <a:lnTo>
                  <a:pt x="6038822" y="4069511"/>
                </a:lnTo>
                <a:lnTo>
                  <a:pt x="6038822" y="4073525"/>
                </a:lnTo>
                <a:lnTo>
                  <a:pt x="6032557" y="4066299"/>
                </a:lnTo>
                <a:lnTo>
                  <a:pt x="6029214" y="4062285"/>
                </a:lnTo>
                <a:lnTo>
                  <a:pt x="6026290" y="4057869"/>
                </a:lnTo>
                <a:lnTo>
                  <a:pt x="6024201" y="4053052"/>
                </a:lnTo>
                <a:lnTo>
                  <a:pt x="6022948" y="4048636"/>
                </a:lnTo>
                <a:lnTo>
                  <a:pt x="6022948" y="4046228"/>
                </a:lnTo>
                <a:lnTo>
                  <a:pt x="6022948" y="4044220"/>
                </a:lnTo>
                <a:lnTo>
                  <a:pt x="6023783" y="4041410"/>
                </a:lnTo>
                <a:lnTo>
                  <a:pt x="6024621" y="4039403"/>
                </a:lnTo>
                <a:close/>
                <a:moveTo>
                  <a:pt x="8316698" y="4027488"/>
                </a:moveTo>
                <a:lnTo>
                  <a:pt x="8317869" y="4029870"/>
                </a:lnTo>
                <a:lnTo>
                  <a:pt x="8320211" y="4032251"/>
                </a:lnTo>
                <a:lnTo>
                  <a:pt x="8324505" y="4035823"/>
                </a:lnTo>
                <a:lnTo>
                  <a:pt x="8326457" y="4037807"/>
                </a:lnTo>
                <a:lnTo>
                  <a:pt x="8328019" y="4040982"/>
                </a:lnTo>
                <a:lnTo>
                  <a:pt x="8328799" y="4044554"/>
                </a:lnTo>
                <a:lnTo>
                  <a:pt x="8329580" y="4048920"/>
                </a:lnTo>
                <a:lnTo>
                  <a:pt x="8325286" y="4048523"/>
                </a:lnTo>
                <a:lnTo>
                  <a:pt x="8322163" y="4048920"/>
                </a:lnTo>
                <a:lnTo>
                  <a:pt x="8319040" y="4050507"/>
                </a:lnTo>
                <a:lnTo>
                  <a:pt x="8316698" y="4052095"/>
                </a:lnTo>
                <a:lnTo>
                  <a:pt x="8312013" y="4055667"/>
                </a:lnTo>
                <a:lnTo>
                  <a:pt x="8309671" y="4056461"/>
                </a:lnTo>
                <a:lnTo>
                  <a:pt x="8306158" y="4057651"/>
                </a:lnTo>
                <a:lnTo>
                  <a:pt x="8308110" y="4053682"/>
                </a:lnTo>
                <a:lnTo>
                  <a:pt x="8308500" y="4050904"/>
                </a:lnTo>
                <a:lnTo>
                  <a:pt x="8308500" y="4048920"/>
                </a:lnTo>
                <a:lnTo>
                  <a:pt x="8308110" y="4046935"/>
                </a:lnTo>
                <a:lnTo>
                  <a:pt x="8306548" y="4042570"/>
                </a:lnTo>
                <a:lnTo>
                  <a:pt x="8305767" y="4038998"/>
                </a:lnTo>
                <a:lnTo>
                  <a:pt x="8305767" y="4033838"/>
                </a:lnTo>
                <a:lnTo>
                  <a:pt x="8309671" y="4033838"/>
                </a:lnTo>
                <a:lnTo>
                  <a:pt x="8311233" y="4033441"/>
                </a:lnTo>
                <a:lnTo>
                  <a:pt x="8313184" y="4033045"/>
                </a:lnTo>
                <a:lnTo>
                  <a:pt x="8314746" y="4032251"/>
                </a:lnTo>
                <a:lnTo>
                  <a:pt x="8315527" y="4031060"/>
                </a:lnTo>
                <a:lnTo>
                  <a:pt x="8316698" y="4029473"/>
                </a:lnTo>
                <a:close/>
                <a:moveTo>
                  <a:pt x="5441395" y="4014788"/>
                </a:moveTo>
                <a:lnTo>
                  <a:pt x="5443358" y="4018811"/>
                </a:lnTo>
                <a:lnTo>
                  <a:pt x="5445716" y="4021628"/>
                </a:lnTo>
                <a:lnTo>
                  <a:pt x="5447681" y="4023237"/>
                </a:lnTo>
                <a:lnTo>
                  <a:pt x="5449646" y="4023639"/>
                </a:lnTo>
                <a:lnTo>
                  <a:pt x="5451611" y="4023237"/>
                </a:lnTo>
                <a:lnTo>
                  <a:pt x="5454363" y="4022432"/>
                </a:lnTo>
                <a:lnTo>
                  <a:pt x="5461039" y="4018811"/>
                </a:lnTo>
                <a:lnTo>
                  <a:pt x="5461824" y="4021225"/>
                </a:lnTo>
                <a:lnTo>
                  <a:pt x="5461824" y="4023639"/>
                </a:lnTo>
                <a:lnTo>
                  <a:pt x="5461824" y="4026455"/>
                </a:lnTo>
                <a:lnTo>
                  <a:pt x="5461824" y="4028869"/>
                </a:lnTo>
                <a:lnTo>
                  <a:pt x="5461039" y="4033295"/>
                </a:lnTo>
                <a:lnTo>
                  <a:pt x="5459469" y="4036916"/>
                </a:lnTo>
                <a:lnTo>
                  <a:pt x="5459075" y="4040134"/>
                </a:lnTo>
                <a:lnTo>
                  <a:pt x="5459075" y="4040939"/>
                </a:lnTo>
                <a:lnTo>
                  <a:pt x="5459075" y="4041743"/>
                </a:lnTo>
                <a:lnTo>
                  <a:pt x="5459861" y="4042146"/>
                </a:lnTo>
                <a:lnTo>
                  <a:pt x="5461433" y="4042146"/>
                </a:lnTo>
                <a:lnTo>
                  <a:pt x="5465754" y="4041743"/>
                </a:lnTo>
                <a:lnTo>
                  <a:pt x="5465754" y="4045767"/>
                </a:lnTo>
                <a:lnTo>
                  <a:pt x="5465362" y="4048583"/>
                </a:lnTo>
                <a:lnTo>
                  <a:pt x="5464574" y="4051399"/>
                </a:lnTo>
                <a:lnTo>
                  <a:pt x="5463397" y="4053813"/>
                </a:lnTo>
                <a:lnTo>
                  <a:pt x="5461824" y="4055824"/>
                </a:lnTo>
                <a:lnTo>
                  <a:pt x="5460254" y="4057434"/>
                </a:lnTo>
                <a:lnTo>
                  <a:pt x="5456326" y="4060250"/>
                </a:lnTo>
                <a:lnTo>
                  <a:pt x="5452788" y="4063066"/>
                </a:lnTo>
                <a:lnTo>
                  <a:pt x="5448858" y="4065480"/>
                </a:lnTo>
                <a:lnTo>
                  <a:pt x="5447681" y="4067089"/>
                </a:lnTo>
                <a:lnTo>
                  <a:pt x="5446109" y="4069101"/>
                </a:lnTo>
                <a:lnTo>
                  <a:pt x="5444537" y="4071112"/>
                </a:lnTo>
                <a:lnTo>
                  <a:pt x="5443358" y="4073526"/>
                </a:lnTo>
                <a:lnTo>
                  <a:pt x="5441395" y="4070710"/>
                </a:lnTo>
                <a:lnTo>
                  <a:pt x="5440215" y="4067089"/>
                </a:lnTo>
                <a:lnTo>
                  <a:pt x="5437071" y="4059445"/>
                </a:lnTo>
                <a:lnTo>
                  <a:pt x="5435502" y="4056227"/>
                </a:lnTo>
                <a:lnTo>
                  <a:pt x="5433143" y="4053813"/>
                </a:lnTo>
                <a:lnTo>
                  <a:pt x="5431963" y="4052606"/>
                </a:lnTo>
                <a:lnTo>
                  <a:pt x="5430786" y="4051801"/>
                </a:lnTo>
                <a:lnTo>
                  <a:pt x="5429213" y="4051399"/>
                </a:lnTo>
                <a:lnTo>
                  <a:pt x="5427249" y="4051399"/>
                </a:lnTo>
                <a:lnTo>
                  <a:pt x="5426069" y="4015995"/>
                </a:lnTo>
                <a:lnTo>
                  <a:pt x="5427642" y="4019616"/>
                </a:lnTo>
                <a:lnTo>
                  <a:pt x="5430002" y="4023639"/>
                </a:lnTo>
                <a:lnTo>
                  <a:pt x="5433143" y="4028065"/>
                </a:lnTo>
                <a:lnTo>
                  <a:pt x="5435892" y="4030881"/>
                </a:lnTo>
                <a:lnTo>
                  <a:pt x="5437464" y="4031283"/>
                </a:lnTo>
                <a:lnTo>
                  <a:pt x="5439036" y="4032088"/>
                </a:lnTo>
                <a:lnTo>
                  <a:pt x="5440215" y="4031283"/>
                </a:lnTo>
                <a:lnTo>
                  <a:pt x="5441003" y="4030076"/>
                </a:lnTo>
                <a:lnTo>
                  <a:pt x="5441395" y="4028065"/>
                </a:lnTo>
                <a:lnTo>
                  <a:pt x="5442179" y="4024444"/>
                </a:lnTo>
                <a:lnTo>
                  <a:pt x="5442179" y="4020421"/>
                </a:lnTo>
                <a:close/>
                <a:moveTo>
                  <a:pt x="9648026" y="4013200"/>
                </a:moveTo>
                <a:lnTo>
                  <a:pt x="9649595" y="4014857"/>
                </a:lnTo>
                <a:lnTo>
                  <a:pt x="9650380" y="4015685"/>
                </a:lnTo>
                <a:lnTo>
                  <a:pt x="9649988" y="4017342"/>
                </a:lnTo>
                <a:lnTo>
                  <a:pt x="9649203" y="4018170"/>
                </a:lnTo>
                <a:lnTo>
                  <a:pt x="9647633" y="4018998"/>
                </a:lnTo>
                <a:lnTo>
                  <a:pt x="9645671" y="4019412"/>
                </a:lnTo>
                <a:lnTo>
                  <a:pt x="9640177" y="4020655"/>
                </a:lnTo>
                <a:lnTo>
                  <a:pt x="9627227" y="4021069"/>
                </a:lnTo>
                <a:lnTo>
                  <a:pt x="9621341" y="4021483"/>
                </a:lnTo>
                <a:lnTo>
                  <a:pt x="9617417" y="4022725"/>
                </a:lnTo>
                <a:lnTo>
                  <a:pt x="9615847" y="4020655"/>
                </a:lnTo>
                <a:lnTo>
                  <a:pt x="9615455" y="4019412"/>
                </a:lnTo>
                <a:lnTo>
                  <a:pt x="9615455" y="4018170"/>
                </a:lnTo>
                <a:lnTo>
                  <a:pt x="9616240" y="4017342"/>
                </a:lnTo>
                <a:lnTo>
                  <a:pt x="9617809" y="4016513"/>
                </a:lnTo>
                <a:lnTo>
                  <a:pt x="9620164" y="4015685"/>
                </a:lnTo>
                <a:lnTo>
                  <a:pt x="9625658" y="4014857"/>
                </a:lnTo>
                <a:lnTo>
                  <a:pt x="9638215" y="4014443"/>
                </a:lnTo>
                <a:lnTo>
                  <a:pt x="9644101" y="4013614"/>
                </a:lnTo>
                <a:close/>
                <a:moveTo>
                  <a:pt x="10669993" y="3957638"/>
                </a:moveTo>
                <a:lnTo>
                  <a:pt x="10674780" y="3957638"/>
                </a:lnTo>
                <a:lnTo>
                  <a:pt x="10678768" y="3958041"/>
                </a:lnTo>
                <a:lnTo>
                  <a:pt x="10683156" y="3959654"/>
                </a:lnTo>
                <a:lnTo>
                  <a:pt x="10687544" y="3961670"/>
                </a:lnTo>
                <a:lnTo>
                  <a:pt x="10696718" y="3966105"/>
                </a:lnTo>
                <a:lnTo>
                  <a:pt x="10706290" y="3970540"/>
                </a:lnTo>
                <a:lnTo>
                  <a:pt x="10711476" y="3972959"/>
                </a:lnTo>
                <a:lnTo>
                  <a:pt x="10717060" y="3974168"/>
                </a:lnTo>
                <a:lnTo>
                  <a:pt x="10722644" y="3974975"/>
                </a:lnTo>
                <a:lnTo>
                  <a:pt x="10728627" y="3974975"/>
                </a:lnTo>
                <a:lnTo>
                  <a:pt x="10734610" y="3973362"/>
                </a:lnTo>
                <a:lnTo>
                  <a:pt x="10740992" y="3970540"/>
                </a:lnTo>
                <a:lnTo>
                  <a:pt x="10737003" y="3974168"/>
                </a:lnTo>
                <a:lnTo>
                  <a:pt x="10733015" y="3977394"/>
                </a:lnTo>
                <a:lnTo>
                  <a:pt x="10728228" y="3979410"/>
                </a:lnTo>
                <a:lnTo>
                  <a:pt x="10723442" y="3981426"/>
                </a:lnTo>
                <a:lnTo>
                  <a:pt x="10717858" y="3982635"/>
                </a:lnTo>
                <a:lnTo>
                  <a:pt x="10713071" y="3983038"/>
                </a:lnTo>
                <a:lnTo>
                  <a:pt x="10707487" y="3983038"/>
                </a:lnTo>
                <a:lnTo>
                  <a:pt x="10701903" y="3982635"/>
                </a:lnTo>
                <a:lnTo>
                  <a:pt x="10696319" y="3981426"/>
                </a:lnTo>
                <a:lnTo>
                  <a:pt x="10690734" y="3979813"/>
                </a:lnTo>
                <a:lnTo>
                  <a:pt x="10685150" y="3977797"/>
                </a:lnTo>
                <a:lnTo>
                  <a:pt x="10679566" y="3975378"/>
                </a:lnTo>
                <a:lnTo>
                  <a:pt x="10674780" y="3972959"/>
                </a:lnTo>
                <a:lnTo>
                  <a:pt x="10669993" y="3969330"/>
                </a:lnTo>
                <a:lnTo>
                  <a:pt x="10665606" y="3965702"/>
                </a:lnTo>
                <a:lnTo>
                  <a:pt x="10661617" y="3961670"/>
                </a:lnTo>
                <a:lnTo>
                  <a:pt x="10665606" y="3958848"/>
                </a:lnTo>
                <a:close/>
                <a:moveTo>
                  <a:pt x="11372966" y="3930650"/>
                </a:moveTo>
                <a:lnTo>
                  <a:pt x="11378155" y="3930650"/>
                </a:lnTo>
                <a:lnTo>
                  <a:pt x="11383345" y="3930650"/>
                </a:lnTo>
                <a:lnTo>
                  <a:pt x="11388934" y="3931444"/>
                </a:lnTo>
                <a:lnTo>
                  <a:pt x="11394123" y="3931841"/>
                </a:lnTo>
                <a:lnTo>
                  <a:pt x="11398514" y="3932635"/>
                </a:lnTo>
                <a:lnTo>
                  <a:pt x="11402906" y="3934619"/>
                </a:lnTo>
                <a:lnTo>
                  <a:pt x="11407297" y="3937000"/>
                </a:lnTo>
                <a:lnTo>
                  <a:pt x="11410490" y="3939381"/>
                </a:lnTo>
                <a:lnTo>
                  <a:pt x="11413684" y="3942953"/>
                </a:lnTo>
                <a:lnTo>
                  <a:pt x="11415680" y="3946525"/>
                </a:lnTo>
                <a:lnTo>
                  <a:pt x="11410091" y="3944938"/>
                </a:lnTo>
                <a:lnTo>
                  <a:pt x="11402906" y="3943747"/>
                </a:lnTo>
                <a:lnTo>
                  <a:pt x="11386938" y="3941366"/>
                </a:lnTo>
                <a:lnTo>
                  <a:pt x="11347417" y="3936206"/>
                </a:lnTo>
                <a:lnTo>
                  <a:pt x="11354203" y="3933825"/>
                </a:lnTo>
                <a:lnTo>
                  <a:pt x="11362587" y="3932238"/>
                </a:lnTo>
                <a:close/>
                <a:moveTo>
                  <a:pt x="9424832" y="3867151"/>
                </a:moveTo>
                <a:lnTo>
                  <a:pt x="9424466" y="3871120"/>
                </a:lnTo>
                <a:lnTo>
                  <a:pt x="9424832" y="3874692"/>
                </a:lnTo>
                <a:lnTo>
                  <a:pt x="9425565" y="3878264"/>
                </a:lnTo>
                <a:lnTo>
                  <a:pt x="9425931" y="3880248"/>
                </a:lnTo>
                <a:lnTo>
                  <a:pt x="9427397" y="3882233"/>
                </a:lnTo>
                <a:lnTo>
                  <a:pt x="9428496" y="3883820"/>
                </a:lnTo>
                <a:lnTo>
                  <a:pt x="9430694" y="3884217"/>
                </a:lnTo>
                <a:lnTo>
                  <a:pt x="9432892" y="3883820"/>
                </a:lnTo>
                <a:lnTo>
                  <a:pt x="9431427" y="3886599"/>
                </a:lnTo>
                <a:lnTo>
                  <a:pt x="9429961" y="3888583"/>
                </a:lnTo>
                <a:lnTo>
                  <a:pt x="9428496" y="3890170"/>
                </a:lnTo>
                <a:lnTo>
                  <a:pt x="9427397" y="3890964"/>
                </a:lnTo>
                <a:lnTo>
                  <a:pt x="9425565" y="3890964"/>
                </a:lnTo>
                <a:lnTo>
                  <a:pt x="9424100" y="3890964"/>
                </a:lnTo>
                <a:lnTo>
                  <a:pt x="9422268" y="3890170"/>
                </a:lnTo>
                <a:lnTo>
                  <a:pt x="9420436" y="3888583"/>
                </a:lnTo>
                <a:lnTo>
                  <a:pt x="9418971" y="3886995"/>
                </a:lnTo>
                <a:lnTo>
                  <a:pt x="9417505" y="3885011"/>
                </a:lnTo>
                <a:lnTo>
                  <a:pt x="9416040" y="3882630"/>
                </a:lnTo>
                <a:lnTo>
                  <a:pt x="9415307" y="3880248"/>
                </a:lnTo>
                <a:lnTo>
                  <a:pt x="9414941" y="3877470"/>
                </a:lnTo>
                <a:lnTo>
                  <a:pt x="9413842" y="3874692"/>
                </a:lnTo>
                <a:lnTo>
                  <a:pt x="9413842" y="3871517"/>
                </a:lnTo>
                <a:lnTo>
                  <a:pt x="9414208" y="3867945"/>
                </a:lnTo>
                <a:close/>
                <a:moveTo>
                  <a:pt x="10840172" y="3849688"/>
                </a:moveTo>
                <a:lnTo>
                  <a:pt x="10841734" y="3849688"/>
                </a:lnTo>
                <a:lnTo>
                  <a:pt x="10842905" y="3850069"/>
                </a:lnTo>
                <a:lnTo>
                  <a:pt x="10844466" y="3850450"/>
                </a:lnTo>
                <a:lnTo>
                  <a:pt x="10847199" y="3852736"/>
                </a:lnTo>
                <a:lnTo>
                  <a:pt x="10849151" y="3855403"/>
                </a:lnTo>
                <a:lnTo>
                  <a:pt x="10851103" y="3858070"/>
                </a:lnTo>
                <a:lnTo>
                  <a:pt x="10852274" y="3859213"/>
                </a:lnTo>
                <a:lnTo>
                  <a:pt x="10853445" y="3859594"/>
                </a:lnTo>
                <a:lnTo>
                  <a:pt x="10855397" y="3859975"/>
                </a:lnTo>
                <a:lnTo>
                  <a:pt x="10856958" y="3859975"/>
                </a:lnTo>
                <a:lnTo>
                  <a:pt x="10859301" y="3859594"/>
                </a:lnTo>
                <a:lnTo>
                  <a:pt x="10861643" y="3858832"/>
                </a:lnTo>
                <a:lnTo>
                  <a:pt x="10860862" y="3861118"/>
                </a:lnTo>
                <a:lnTo>
                  <a:pt x="10859691" y="3863404"/>
                </a:lnTo>
                <a:lnTo>
                  <a:pt x="10858520" y="3865309"/>
                </a:lnTo>
                <a:lnTo>
                  <a:pt x="10856568" y="3866833"/>
                </a:lnTo>
                <a:lnTo>
                  <a:pt x="10854226" y="3867976"/>
                </a:lnTo>
                <a:lnTo>
                  <a:pt x="10852274" y="3868738"/>
                </a:lnTo>
                <a:lnTo>
                  <a:pt x="10849932" y="3868738"/>
                </a:lnTo>
                <a:lnTo>
                  <a:pt x="10847980" y="3868738"/>
                </a:lnTo>
                <a:lnTo>
                  <a:pt x="10846028" y="3868357"/>
                </a:lnTo>
                <a:lnTo>
                  <a:pt x="10844076" y="3867214"/>
                </a:lnTo>
                <a:lnTo>
                  <a:pt x="10842124" y="3866071"/>
                </a:lnTo>
                <a:lnTo>
                  <a:pt x="10840563" y="3863404"/>
                </a:lnTo>
                <a:lnTo>
                  <a:pt x="10839001" y="3861118"/>
                </a:lnTo>
                <a:lnTo>
                  <a:pt x="10838220" y="3857689"/>
                </a:lnTo>
                <a:lnTo>
                  <a:pt x="10837830" y="3854260"/>
                </a:lnTo>
                <a:lnTo>
                  <a:pt x="10837830" y="3850069"/>
                </a:lnTo>
                <a:close/>
                <a:moveTo>
                  <a:pt x="10754486" y="3840163"/>
                </a:moveTo>
                <a:lnTo>
                  <a:pt x="10757661" y="3840560"/>
                </a:lnTo>
                <a:lnTo>
                  <a:pt x="10760836" y="3841751"/>
                </a:lnTo>
                <a:lnTo>
                  <a:pt x="10766789" y="3843735"/>
                </a:lnTo>
                <a:lnTo>
                  <a:pt x="10770361" y="3844529"/>
                </a:lnTo>
                <a:lnTo>
                  <a:pt x="10773933" y="3844529"/>
                </a:lnTo>
                <a:lnTo>
                  <a:pt x="10777901" y="3844132"/>
                </a:lnTo>
                <a:lnTo>
                  <a:pt x="10782267" y="3843338"/>
                </a:lnTo>
                <a:lnTo>
                  <a:pt x="10782267" y="3846910"/>
                </a:lnTo>
                <a:lnTo>
                  <a:pt x="10781870" y="3850085"/>
                </a:lnTo>
                <a:lnTo>
                  <a:pt x="10780283" y="3852864"/>
                </a:lnTo>
                <a:lnTo>
                  <a:pt x="10778298" y="3854848"/>
                </a:lnTo>
                <a:lnTo>
                  <a:pt x="10776314" y="3856436"/>
                </a:lnTo>
                <a:lnTo>
                  <a:pt x="10773536" y="3857229"/>
                </a:lnTo>
                <a:lnTo>
                  <a:pt x="10770361" y="3857626"/>
                </a:lnTo>
                <a:lnTo>
                  <a:pt x="10767583" y="3857626"/>
                </a:lnTo>
                <a:lnTo>
                  <a:pt x="10764805" y="3857229"/>
                </a:lnTo>
                <a:lnTo>
                  <a:pt x="10762026" y="3856436"/>
                </a:lnTo>
                <a:lnTo>
                  <a:pt x="10759248" y="3854848"/>
                </a:lnTo>
                <a:lnTo>
                  <a:pt x="10756867" y="3853260"/>
                </a:lnTo>
                <a:lnTo>
                  <a:pt x="10755279" y="3850879"/>
                </a:lnTo>
                <a:lnTo>
                  <a:pt x="10754486" y="3847704"/>
                </a:lnTo>
                <a:lnTo>
                  <a:pt x="10753692" y="3844132"/>
                </a:lnTo>
                <a:close/>
                <a:moveTo>
                  <a:pt x="6074141" y="3836988"/>
                </a:moveTo>
                <a:lnTo>
                  <a:pt x="6075730" y="3836988"/>
                </a:lnTo>
                <a:lnTo>
                  <a:pt x="6077315" y="3838179"/>
                </a:lnTo>
                <a:lnTo>
                  <a:pt x="6078110" y="3839369"/>
                </a:lnTo>
                <a:lnTo>
                  <a:pt x="6079301" y="3840957"/>
                </a:lnTo>
                <a:lnTo>
                  <a:pt x="6079697" y="3843338"/>
                </a:lnTo>
                <a:lnTo>
                  <a:pt x="6080095" y="3848498"/>
                </a:lnTo>
                <a:lnTo>
                  <a:pt x="6082080" y="3846116"/>
                </a:lnTo>
                <a:lnTo>
                  <a:pt x="6084463" y="3844132"/>
                </a:lnTo>
                <a:lnTo>
                  <a:pt x="6086445" y="3842941"/>
                </a:lnTo>
                <a:lnTo>
                  <a:pt x="6087637" y="3842544"/>
                </a:lnTo>
                <a:lnTo>
                  <a:pt x="6089620" y="3842544"/>
                </a:lnTo>
                <a:lnTo>
                  <a:pt x="6092002" y="3843338"/>
                </a:lnTo>
                <a:lnTo>
                  <a:pt x="6093984" y="3844926"/>
                </a:lnTo>
                <a:lnTo>
                  <a:pt x="6095969" y="3846910"/>
                </a:lnTo>
                <a:lnTo>
                  <a:pt x="6090810" y="3851673"/>
                </a:lnTo>
                <a:lnTo>
                  <a:pt x="6087239" y="3854054"/>
                </a:lnTo>
                <a:lnTo>
                  <a:pt x="6085254" y="3854848"/>
                </a:lnTo>
                <a:lnTo>
                  <a:pt x="6083268" y="3856038"/>
                </a:lnTo>
                <a:lnTo>
                  <a:pt x="6081286" y="3856038"/>
                </a:lnTo>
                <a:lnTo>
                  <a:pt x="6079697" y="3856038"/>
                </a:lnTo>
                <a:lnTo>
                  <a:pt x="6077714" y="3854848"/>
                </a:lnTo>
                <a:lnTo>
                  <a:pt x="6076126" y="3853657"/>
                </a:lnTo>
                <a:lnTo>
                  <a:pt x="6074936" y="3850879"/>
                </a:lnTo>
                <a:lnTo>
                  <a:pt x="6073745" y="3847704"/>
                </a:lnTo>
                <a:lnTo>
                  <a:pt x="6072553" y="3842941"/>
                </a:lnTo>
                <a:lnTo>
                  <a:pt x="6072158" y="3837385"/>
                </a:lnTo>
                <a:close/>
                <a:moveTo>
                  <a:pt x="10687152" y="3830638"/>
                </a:moveTo>
                <a:lnTo>
                  <a:pt x="10689578" y="3833626"/>
                </a:lnTo>
                <a:lnTo>
                  <a:pt x="10692813" y="3836615"/>
                </a:lnTo>
                <a:lnTo>
                  <a:pt x="10696453" y="3838482"/>
                </a:lnTo>
                <a:lnTo>
                  <a:pt x="10700092" y="3840350"/>
                </a:lnTo>
                <a:lnTo>
                  <a:pt x="10700901" y="3841844"/>
                </a:lnTo>
                <a:lnTo>
                  <a:pt x="10701305" y="3842218"/>
                </a:lnTo>
                <a:lnTo>
                  <a:pt x="10700901" y="3842218"/>
                </a:lnTo>
                <a:lnTo>
                  <a:pt x="10699283" y="3842591"/>
                </a:lnTo>
                <a:lnTo>
                  <a:pt x="10697261" y="3843338"/>
                </a:lnTo>
                <a:lnTo>
                  <a:pt x="10690387" y="3842591"/>
                </a:lnTo>
                <a:lnTo>
                  <a:pt x="10681491" y="3841471"/>
                </a:lnTo>
                <a:lnTo>
                  <a:pt x="10672191" y="3839603"/>
                </a:lnTo>
                <a:lnTo>
                  <a:pt x="10664508" y="3837735"/>
                </a:lnTo>
                <a:lnTo>
                  <a:pt x="10661677" y="3836241"/>
                </a:lnTo>
                <a:lnTo>
                  <a:pt x="10659655" y="3835121"/>
                </a:lnTo>
                <a:lnTo>
                  <a:pt x="10658442" y="3834374"/>
                </a:lnTo>
                <a:lnTo>
                  <a:pt x="10658846" y="3833626"/>
                </a:lnTo>
                <a:lnTo>
                  <a:pt x="10658846" y="3833253"/>
                </a:lnTo>
                <a:close/>
                <a:moveTo>
                  <a:pt x="6094383" y="3787775"/>
                </a:moveTo>
                <a:lnTo>
                  <a:pt x="6094383" y="3790680"/>
                </a:lnTo>
                <a:lnTo>
                  <a:pt x="6093591" y="3792339"/>
                </a:lnTo>
                <a:lnTo>
                  <a:pt x="6092404" y="3793584"/>
                </a:lnTo>
                <a:lnTo>
                  <a:pt x="6090033" y="3793999"/>
                </a:lnTo>
                <a:lnTo>
                  <a:pt x="6089239" y="3800223"/>
                </a:lnTo>
                <a:lnTo>
                  <a:pt x="6088847" y="3805617"/>
                </a:lnTo>
                <a:lnTo>
                  <a:pt x="6088053" y="3809766"/>
                </a:lnTo>
                <a:lnTo>
                  <a:pt x="6087657" y="3813500"/>
                </a:lnTo>
                <a:lnTo>
                  <a:pt x="6086866" y="3814330"/>
                </a:lnTo>
                <a:lnTo>
                  <a:pt x="6086077" y="3815575"/>
                </a:lnTo>
                <a:lnTo>
                  <a:pt x="6084888" y="3815990"/>
                </a:lnTo>
                <a:lnTo>
                  <a:pt x="6083309" y="3816405"/>
                </a:lnTo>
                <a:lnTo>
                  <a:pt x="6081328" y="3816405"/>
                </a:lnTo>
                <a:lnTo>
                  <a:pt x="6078560" y="3815990"/>
                </a:lnTo>
                <a:lnTo>
                  <a:pt x="6071836" y="3814330"/>
                </a:lnTo>
                <a:lnTo>
                  <a:pt x="6069858" y="3812670"/>
                </a:lnTo>
                <a:lnTo>
                  <a:pt x="6068670" y="3811841"/>
                </a:lnTo>
                <a:lnTo>
                  <a:pt x="6068670" y="3810596"/>
                </a:lnTo>
                <a:lnTo>
                  <a:pt x="6069069" y="3810181"/>
                </a:lnTo>
                <a:lnTo>
                  <a:pt x="6065111" y="3812256"/>
                </a:lnTo>
                <a:lnTo>
                  <a:pt x="6063133" y="3813500"/>
                </a:lnTo>
                <a:lnTo>
                  <a:pt x="6061553" y="3814330"/>
                </a:lnTo>
                <a:lnTo>
                  <a:pt x="6060366" y="3815990"/>
                </a:lnTo>
                <a:lnTo>
                  <a:pt x="6058783" y="3818479"/>
                </a:lnTo>
                <a:lnTo>
                  <a:pt x="6058387" y="3821384"/>
                </a:lnTo>
                <a:lnTo>
                  <a:pt x="6058387" y="3824288"/>
                </a:lnTo>
                <a:lnTo>
                  <a:pt x="6047315" y="3823873"/>
                </a:lnTo>
                <a:lnTo>
                  <a:pt x="6036239" y="3822214"/>
                </a:lnTo>
                <a:lnTo>
                  <a:pt x="6025558" y="3821384"/>
                </a:lnTo>
                <a:lnTo>
                  <a:pt x="6015275" y="3818894"/>
                </a:lnTo>
                <a:lnTo>
                  <a:pt x="6005384" y="3816820"/>
                </a:lnTo>
                <a:lnTo>
                  <a:pt x="5995101" y="3814745"/>
                </a:lnTo>
                <a:lnTo>
                  <a:pt x="5985216" y="3811841"/>
                </a:lnTo>
                <a:lnTo>
                  <a:pt x="5975326" y="3808936"/>
                </a:lnTo>
                <a:lnTo>
                  <a:pt x="5978095" y="3806862"/>
                </a:lnTo>
                <a:lnTo>
                  <a:pt x="5981258" y="3805617"/>
                </a:lnTo>
                <a:lnTo>
                  <a:pt x="5984028" y="3804372"/>
                </a:lnTo>
                <a:lnTo>
                  <a:pt x="5987190" y="3803542"/>
                </a:lnTo>
                <a:lnTo>
                  <a:pt x="5993519" y="3802712"/>
                </a:lnTo>
                <a:lnTo>
                  <a:pt x="6000638" y="3802712"/>
                </a:lnTo>
                <a:lnTo>
                  <a:pt x="6007760" y="3803542"/>
                </a:lnTo>
                <a:lnTo>
                  <a:pt x="6015275" y="3804787"/>
                </a:lnTo>
                <a:lnTo>
                  <a:pt x="6029513" y="3807691"/>
                </a:lnTo>
                <a:lnTo>
                  <a:pt x="6036634" y="3808521"/>
                </a:lnTo>
                <a:lnTo>
                  <a:pt x="6043754" y="3809766"/>
                </a:lnTo>
                <a:lnTo>
                  <a:pt x="6050081" y="3809766"/>
                </a:lnTo>
                <a:lnTo>
                  <a:pt x="6056806" y="3808521"/>
                </a:lnTo>
                <a:lnTo>
                  <a:pt x="6059573" y="3808106"/>
                </a:lnTo>
                <a:lnTo>
                  <a:pt x="6062343" y="3806862"/>
                </a:lnTo>
                <a:lnTo>
                  <a:pt x="6065111" y="3805617"/>
                </a:lnTo>
                <a:lnTo>
                  <a:pt x="6067880" y="3803542"/>
                </a:lnTo>
                <a:lnTo>
                  <a:pt x="6070254" y="3801053"/>
                </a:lnTo>
                <a:lnTo>
                  <a:pt x="6072231" y="3798563"/>
                </a:lnTo>
                <a:lnTo>
                  <a:pt x="6074209" y="3795659"/>
                </a:lnTo>
                <a:lnTo>
                  <a:pt x="6076186" y="3791924"/>
                </a:lnTo>
                <a:lnTo>
                  <a:pt x="6076582" y="3795659"/>
                </a:lnTo>
                <a:lnTo>
                  <a:pt x="6076582" y="3798978"/>
                </a:lnTo>
                <a:lnTo>
                  <a:pt x="6076582" y="3801883"/>
                </a:lnTo>
                <a:lnTo>
                  <a:pt x="6075792" y="3803957"/>
                </a:lnTo>
                <a:lnTo>
                  <a:pt x="6074606" y="3805617"/>
                </a:lnTo>
                <a:lnTo>
                  <a:pt x="6073814" y="3806862"/>
                </a:lnTo>
                <a:lnTo>
                  <a:pt x="6070649" y="3808936"/>
                </a:lnTo>
                <a:lnTo>
                  <a:pt x="6075792" y="3808106"/>
                </a:lnTo>
                <a:lnTo>
                  <a:pt x="6078560" y="3806862"/>
                </a:lnTo>
                <a:lnTo>
                  <a:pt x="6081724" y="3804787"/>
                </a:lnTo>
                <a:lnTo>
                  <a:pt x="6082516" y="3803957"/>
                </a:lnTo>
                <a:lnTo>
                  <a:pt x="6083703" y="3802712"/>
                </a:lnTo>
                <a:lnTo>
                  <a:pt x="6084098" y="3801053"/>
                </a:lnTo>
                <a:lnTo>
                  <a:pt x="6084888" y="3798978"/>
                </a:lnTo>
                <a:lnTo>
                  <a:pt x="6084888" y="3796903"/>
                </a:lnTo>
                <a:lnTo>
                  <a:pt x="6084098" y="3794829"/>
                </a:lnTo>
                <a:lnTo>
                  <a:pt x="6083703" y="3791924"/>
                </a:lnTo>
                <a:lnTo>
                  <a:pt x="6082120" y="3788605"/>
                </a:lnTo>
                <a:close/>
                <a:moveTo>
                  <a:pt x="6000033" y="3778251"/>
                </a:moveTo>
                <a:lnTo>
                  <a:pt x="6001992" y="3778251"/>
                </a:lnTo>
                <a:lnTo>
                  <a:pt x="6003953" y="3779098"/>
                </a:lnTo>
                <a:lnTo>
                  <a:pt x="6006702" y="3779521"/>
                </a:lnTo>
                <a:lnTo>
                  <a:pt x="6008660" y="3781215"/>
                </a:lnTo>
                <a:lnTo>
                  <a:pt x="6007877" y="3783331"/>
                </a:lnTo>
                <a:lnTo>
                  <a:pt x="6006702" y="3785025"/>
                </a:lnTo>
                <a:lnTo>
                  <a:pt x="6005133" y="3786718"/>
                </a:lnTo>
                <a:lnTo>
                  <a:pt x="6002385" y="3787565"/>
                </a:lnTo>
                <a:lnTo>
                  <a:pt x="5997675" y="3789681"/>
                </a:lnTo>
                <a:lnTo>
                  <a:pt x="5991789" y="3790951"/>
                </a:lnTo>
                <a:lnTo>
                  <a:pt x="5985513" y="3790951"/>
                </a:lnTo>
                <a:lnTo>
                  <a:pt x="5980408" y="3790528"/>
                </a:lnTo>
                <a:lnTo>
                  <a:pt x="5978447" y="3789258"/>
                </a:lnTo>
                <a:lnTo>
                  <a:pt x="5976095" y="3788411"/>
                </a:lnTo>
                <a:lnTo>
                  <a:pt x="5974918" y="3787141"/>
                </a:lnTo>
                <a:lnTo>
                  <a:pt x="5973741" y="3785025"/>
                </a:lnTo>
                <a:lnTo>
                  <a:pt x="5977271" y="3785025"/>
                </a:lnTo>
                <a:lnTo>
                  <a:pt x="5980408" y="3785025"/>
                </a:lnTo>
                <a:lnTo>
                  <a:pt x="5985120" y="3784178"/>
                </a:lnTo>
                <a:lnTo>
                  <a:pt x="5989043" y="3781638"/>
                </a:lnTo>
                <a:lnTo>
                  <a:pt x="5992967" y="3780368"/>
                </a:lnTo>
                <a:lnTo>
                  <a:pt x="5996497" y="3778675"/>
                </a:lnTo>
                <a:close/>
                <a:moveTo>
                  <a:pt x="5699566" y="3775076"/>
                </a:moveTo>
                <a:lnTo>
                  <a:pt x="5702014" y="3775076"/>
                </a:lnTo>
                <a:lnTo>
                  <a:pt x="5704056" y="3775828"/>
                </a:lnTo>
                <a:lnTo>
                  <a:pt x="5706096" y="3776580"/>
                </a:lnTo>
                <a:lnTo>
                  <a:pt x="5707732" y="3778084"/>
                </a:lnTo>
                <a:lnTo>
                  <a:pt x="5709362" y="3779964"/>
                </a:lnTo>
                <a:lnTo>
                  <a:pt x="5710589" y="3782220"/>
                </a:lnTo>
                <a:lnTo>
                  <a:pt x="5711813" y="3785604"/>
                </a:lnTo>
                <a:lnTo>
                  <a:pt x="5711813" y="3789364"/>
                </a:lnTo>
                <a:lnTo>
                  <a:pt x="5709770" y="3787108"/>
                </a:lnTo>
                <a:lnTo>
                  <a:pt x="5706505" y="3785604"/>
                </a:lnTo>
                <a:lnTo>
                  <a:pt x="5703648" y="3785228"/>
                </a:lnTo>
                <a:lnTo>
                  <a:pt x="5699975" y="3785228"/>
                </a:lnTo>
                <a:lnTo>
                  <a:pt x="5691814" y="3785604"/>
                </a:lnTo>
                <a:lnTo>
                  <a:pt x="5683236" y="3786732"/>
                </a:lnTo>
                <a:lnTo>
                  <a:pt x="5684870" y="3784852"/>
                </a:lnTo>
                <a:lnTo>
                  <a:pt x="5686504" y="3782596"/>
                </a:lnTo>
                <a:lnTo>
                  <a:pt x="5690585" y="3778836"/>
                </a:lnTo>
                <a:lnTo>
                  <a:pt x="5694666" y="3776580"/>
                </a:lnTo>
                <a:lnTo>
                  <a:pt x="5697120" y="3775828"/>
                </a:lnTo>
                <a:close/>
                <a:moveTo>
                  <a:pt x="5883257" y="3771901"/>
                </a:moveTo>
                <a:lnTo>
                  <a:pt x="5880846" y="3775931"/>
                </a:lnTo>
                <a:lnTo>
                  <a:pt x="5877637" y="3778862"/>
                </a:lnTo>
                <a:lnTo>
                  <a:pt x="5873620" y="3781060"/>
                </a:lnTo>
                <a:lnTo>
                  <a:pt x="5869606" y="3782892"/>
                </a:lnTo>
                <a:lnTo>
                  <a:pt x="5864788" y="3784357"/>
                </a:lnTo>
                <a:lnTo>
                  <a:pt x="5859573" y="3785090"/>
                </a:lnTo>
                <a:lnTo>
                  <a:pt x="5854354" y="3785823"/>
                </a:lnTo>
                <a:lnTo>
                  <a:pt x="5848332" y="3786189"/>
                </a:lnTo>
                <a:lnTo>
                  <a:pt x="5849536" y="3783258"/>
                </a:lnTo>
                <a:lnTo>
                  <a:pt x="5850336" y="3781060"/>
                </a:lnTo>
                <a:lnTo>
                  <a:pt x="5851944" y="3779228"/>
                </a:lnTo>
                <a:lnTo>
                  <a:pt x="5853550" y="3777763"/>
                </a:lnTo>
                <a:lnTo>
                  <a:pt x="5854755" y="3777030"/>
                </a:lnTo>
                <a:lnTo>
                  <a:pt x="5856361" y="3775931"/>
                </a:lnTo>
                <a:lnTo>
                  <a:pt x="5860374" y="3775198"/>
                </a:lnTo>
                <a:lnTo>
                  <a:pt x="5865191" y="3774466"/>
                </a:lnTo>
                <a:lnTo>
                  <a:pt x="5870010" y="3774099"/>
                </a:lnTo>
                <a:lnTo>
                  <a:pt x="5876832" y="3773733"/>
                </a:lnTo>
                <a:close/>
                <a:moveTo>
                  <a:pt x="5285181" y="3768726"/>
                </a:moveTo>
                <a:lnTo>
                  <a:pt x="5287169" y="3768726"/>
                </a:lnTo>
                <a:lnTo>
                  <a:pt x="5291925" y="3769136"/>
                </a:lnTo>
                <a:lnTo>
                  <a:pt x="5295894" y="3769955"/>
                </a:lnTo>
                <a:lnTo>
                  <a:pt x="5303834" y="3772823"/>
                </a:lnTo>
                <a:lnTo>
                  <a:pt x="5303436" y="3774871"/>
                </a:lnTo>
                <a:lnTo>
                  <a:pt x="5302248" y="3776920"/>
                </a:lnTo>
                <a:lnTo>
                  <a:pt x="5301455" y="3778559"/>
                </a:lnTo>
                <a:lnTo>
                  <a:pt x="5300262" y="3778968"/>
                </a:lnTo>
                <a:lnTo>
                  <a:pt x="5298276" y="3779788"/>
                </a:lnTo>
                <a:lnTo>
                  <a:pt x="5296687" y="3780607"/>
                </a:lnTo>
                <a:lnTo>
                  <a:pt x="5292722" y="3780607"/>
                </a:lnTo>
                <a:lnTo>
                  <a:pt x="5284385" y="3779788"/>
                </a:lnTo>
                <a:lnTo>
                  <a:pt x="5280412" y="3780607"/>
                </a:lnTo>
                <a:lnTo>
                  <a:pt x="5278032" y="3781017"/>
                </a:lnTo>
                <a:lnTo>
                  <a:pt x="5276845" y="3781426"/>
                </a:lnTo>
                <a:lnTo>
                  <a:pt x="5277239" y="3777739"/>
                </a:lnTo>
                <a:lnTo>
                  <a:pt x="5277634" y="3775281"/>
                </a:lnTo>
                <a:lnTo>
                  <a:pt x="5278822" y="3772823"/>
                </a:lnTo>
                <a:lnTo>
                  <a:pt x="5280412" y="3771184"/>
                </a:lnTo>
                <a:lnTo>
                  <a:pt x="5281600" y="3769955"/>
                </a:lnTo>
                <a:lnTo>
                  <a:pt x="5283190" y="3769136"/>
                </a:lnTo>
                <a:close/>
                <a:moveTo>
                  <a:pt x="10007567" y="3760788"/>
                </a:moveTo>
                <a:lnTo>
                  <a:pt x="10006037" y="3764682"/>
                </a:lnTo>
                <a:lnTo>
                  <a:pt x="10004889" y="3768576"/>
                </a:lnTo>
                <a:lnTo>
                  <a:pt x="10004507" y="3772860"/>
                </a:lnTo>
                <a:lnTo>
                  <a:pt x="10004507" y="3778311"/>
                </a:lnTo>
                <a:lnTo>
                  <a:pt x="10001447" y="3777922"/>
                </a:lnTo>
                <a:lnTo>
                  <a:pt x="9997621" y="3777143"/>
                </a:lnTo>
                <a:lnTo>
                  <a:pt x="9993796" y="3775585"/>
                </a:lnTo>
                <a:lnTo>
                  <a:pt x="9989971" y="3774028"/>
                </a:lnTo>
                <a:lnTo>
                  <a:pt x="9986145" y="3773638"/>
                </a:lnTo>
                <a:lnTo>
                  <a:pt x="9984233" y="3773638"/>
                </a:lnTo>
                <a:lnTo>
                  <a:pt x="9982703" y="3774028"/>
                </a:lnTo>
                <a:lnTo>
                  <a:pt x="9981172" y="3775196"/>
                </a:lnTo>
                <a:lnTo>
                  <a:pt x="9979642" y="3776364"/>
                </a:lnTo>
                <a:lnTo>
                  <a:pt x="9978877" y="3778311"/>
                </a:lnTo>
                <a:lnTo>
                  <a:pt x="9977730" y="3781426"/>
                </a:lnTo>
                <a:lnTo>
                  <a:pt x="9976582" y="3777532"/>
                </a:lnTo>
                <a:lnTo>
                  <a:pt x="9975817" y="3774028"/>
                </a:lnTo>
                <a:lnTo>
                  <a:pt x="9976582" y="3771691"/>
                </a:lnTo>
                <a:lnTo>
                  <a:pt x="9976965" y="3769744"/>
                </a:lnTo>
                <a:lnTo>
                  <a:pt x="9978495" y="3768187"/>
                </a:lnTo>
                <a:lnTo>
                  <a:pt x="9979642" y="3767019"/>
                </a:lnTo>
                <a:lnTo>
                  <a:pt x="9982320" y="3766629"/>
                </a:lnTo>
                <a:lnTo>
                  <a:pt x="9984615" y="3765461"/>
                </a:lnTo>
                <a:lnTo>
                  <a:pt x="9990353" y="3765072"/>
                </a:lnTo>
                <a:lnTo>
                  <a:pt x="9996091" y="3764682"/>
                </a:lnTo>
                <a:lnTo>
                  <a:pt x="10002212" y="3763125"/>
                </a:lnTo>
                <a:lnTo>
                  <a:pt x="10004889" y="3762346"/>
                </a:lnTo>
                <a:close/>
                <a:moveTo>
                  <a:pt x="6077012" y="3754438"/>
                </a:moveTo>
                <a:lnTo>
                  <a:pt x="6079868" y="3754438"/>
                </a:lnTo>
                <a:lnTo>
                  <a:pt x="6082318" y="3754829"/>
                </a:lnTo>
                <a:lnTo>
                  <a:pt x="6085176" y="3756000"/>
                </a:lnTo>
                <a:lnTo>
                  <a:pt x="6086809" y="3757561"/>
                </a:lnTo>
                <a:lnTo>
                  <a:pt x="6087624" y="3759513"/>
                </a:lnTo>
                <a:lnTo>
                  <a:pt x="6088032" y="3761465"/>
                </a:lnTo>
                <a:lnTo>
                  <a:pt x="6088032" y="3763807"/>
                </a:lnTo>
                <a:lnTo>
                  <a:pt x="6088032" y="3765759"/>
                </a:lnTo>
                <a:lnTo>
                  <a:pt x="6087215" y="3768101"/>
                </a:lnTo>
                <a:lnTo>
                  <a:pt x="6085992" y="3770834"/>
                </a:lnTo>
                <a:lnTo>
                  <a:pt x="6085176" y="3772786"/>
                </a:lnTo>
                <a:lnTo>
                  <a:pt x="6083132" y="3774738"/>
                </a:lnTo>
                <a:lnTo>
                  <a:pt x="6081094" y="3776299"/>
                </a:lnTo>
                <a:lnTo>
                  <a:pt x="6079052" y="3777080"/>
                </a:lnTo>
                <a:lnTo>
                  <a:pt x="6076195" y="3778251"/>
                </a:lnTo>
                <a:lnTo>
                  <a:pt x="6073743" y="3777470"/>
                </a:lnTo>
                <a:lnTo>
                  <a:pt x="6075377" y="3773176"/>
                </a:lnTo>
                <a:lnTo>
                  <a:pt x="6076195" y="3767711"/>
                </a:lnTo>
                <a:lnTo>
                  <a:pt x="6077012" y="3761855"/>
                </a:lnTo>
                <a:close/>
                <a:moveTo>
                  <a:pt x="5832456" y="3749675"/>
                </a:moveTo>
                <a:lnTo>
                  <a:pt x="5831256" y="3752056"/>
                </a:lnTo>
                <a:lnTo>
                  <a:pt x="5830055" y="3754835"/>
                </a:lnTo>
                <a:lnTo>
                  <a:pt x="5827252" y="3756819"/>
                </a:lnTo>
                <a:lnTo>
                  <a:pt x="5824849" y="3758803"/>
                </a:lnTo>
                <a:lnTo>
                  <a:pt x="5821654" y="3760788"/>
                </a:lnTo>
                <a:lnTo>
                  <a:pt x="5818049" y="3762375"/>
                </a:lnTo>
                <a:lnTo>
                  <a:pt x="5814849" y="3763566"/>
                </a:lnTo>
                <a:lnTo>
                  <a:pt x="5810444" y="3764756"/>
                </a:lnTo>
                <a:lnTo>
                  <a:pt x="5806442" y="3765153"/>
                </a:lnTo>
                <a:lnTo>
                  <a:pt x="5803240" y="3765550"/>
                </a:lnTo>
                <a:lnTo>
                  <a:pt x="5798840" y="3765153"/>
                </a:lnTo>
                <a:lnTo>
                  <a:pt x="5795638" y="3764360"/>
                </a:lnTo>
                <a:lnTo>
                  <a:pt x="5792035" y="3762772"/>
                </a:lnTo>
                <a:lnTo>
                  <a:pt x="5788831" y="3760788"/>
                </a:lnTo>
                <a:lnTo>
                  <a:pt x="5786434" y="3758406"/>
                </a:lnTo>
                <a:lnTo>
                  <a:pt x="5784831" y="3754041"/>
                </a:lnTo>
                <a:lnTo>
                  <a:pt x="5791234" y="3755231"/>
                </a:lnTo>
                <a:lnTo>
                  <a:pt x="5796837" y="3755231"/>
                </a:lnTo>
                <a:lnTo>
                  <a:pt x="5802042" y="3754835"/>
                </a:lnTo>
                <a:lnTo>
                  <a:pt x="5807245" y="3753644"/>
                </a:lnTo>
                <a:lnTo>
                  <a:pt x="5817247" y="3751660"/>
                </a:lnTo>
                <a:lnTo>
                  <a:pt x="5824451" y="3750866"/>
                </a:lnTo>
                <a:close/>
                <a:moveTo>
                  <a:pt x="4584692" y="3727451"/>
                </a:moveTo>
                <a:lnTo>
                  <a:pt x="4591203" y="3734992"/>
                </a:lnTo>
                <a:lnTo>
                  <a:pt x="4597337" y="3740548"/>
                </a:lnTo>
                <a:lnTo>
                  <a:pt x="4602318" y="3744914"/>
                </a:lnTo>
                <a:lnTo>
                  <a:pt x="4605768" y="3749279"/>
                </a:lnTo>
                <a:lnTo>
                  <a:pt x="4606535" y="3750073"/>
                </a:lnTo>
                <a:lnTo>
                  <a:pt x="4606916" y="3751661"/>
                </a:lnTo>
                <a:lnTo>
                  <a:pt x="4606535" y="3752454"/>
                </a:lnTo>
                <a:lnTo>
                  <a:pt x="4604998" y="3753645"/>
                </a:lnTo>
                <a:lnTo>
                  <a:pt x="4603083" y="3754042"/>
                </a:lnTo>
                <a:lnTo>
                  <a:pt x="4599638" y="3755232"/>
                </a:lnTo>
                <a:lnTo>
                  <a:pt x="4590054" y="3756026"/>
                </a:lnTo>
                <a:lnTo>
                  <a:pt x="4590437" y="3750470"/>
                </a:lnTo>
                <a:lnTo>
                  <a:pt x="4590054" y="3746501"/>
                </a:lnTo>
                <a:lnTo>
                  <a:pt x="4589289" y="3743723"/>
                </a:lnTo>
                <a:lnTo>
                  <a:pt x="4588139" y="3740945"/>
                </a:lnTo>
                <a:lnTo>
                  <a:pt x="4586606" y="3738564"/>
                </a:lnTo>
                <a:lnTo>
                  <a:pt x="4585838" y="3735389"/>
                </a:lnTo>
                <a:lnTo>
                  <a:pt x="4584692" y="3732214"/>
                </a:lnTo>
                <a:close/>
                <a:moveTo>
                  <a:pt x="6197575" y="3719513"/>
                </a:moveTo>
                <a:lnTo>
                  <a:pt x="6196790" y="3723610"/>
                </a:lnTo>
                <a:lnTo>
                  <a:pt x="6195220" y="3727297"/>
                </a:lnTo>
                <a:lnTo>
                  <a:pt x="6193263" y="3730165"/>
                </a:lnTo>
                <a:lnTo>
                  <a:pt x="6191302" y="3733033"/>
                </a:lnTo>
                <a:lnTo>
                  <a:pt x="6188559" y="3735081"/>
                </a:lnTo>
                <a:lnTo>
                  <a:pt x="6185817" y="3737129"/>
                </a:lnTo>
                <a:lnTo>
                  <a:pt x="6179937" y="3739997"/>
                </a:lnTo>
                <a:lnTo>
                  <a:pt x="6167393" y="3745733"/>
                </a:lnTo>
                <a:lnTo>
                  <a:pt x="6161513" y="3749010"/>
                </a:lnTo>
                <a:lnTo>
                  <a:pt x="6158767" y="3751058"/>
                </a:lnTo>
                <a:lnTo>
                  <a:pt x="6156416" y="3753516"/>
                </a:lnTo>
                <a:lnTo>
                  <a:pt x="6154456" y="3751878"/>
                </a:lnTo>
                <a:lnTo>
                  <a:pt x="6152886" y="3750649"/>
                </a:lnTo>
                <a:lnTo>
                  <a:pt x="6150928" y="3752697"/>
                </a:lnTo>
                <a:lnTo>
                  <a:pt x="6149359" y="3753926"/>
                </a:lnTo>
                <a:lnTo>
                  <a:pt x="6147007" y="3755155"/>
                </a:lnTo>
                <a:lnTo>
                  <a:pt x="6145048" y="3755975"/>
                </a:lnTo>
                <a:lnTo>
                  <a:pt x="6139950" y="3757204"/>
                </a:lnTo>
                <a:lnTo>
                  <a:pt x="6134070" y="3757613"/>
                </a:lnTo>
                <a:lnTo>
                  <a:pt x="6135639" y="3753926"/>
                </a:lnTo>
                <a:lnTo>
                  <a:pt x="6136817" y="3749829"/>
                </a:lnTo>
                <a:lnTo>
                  <a:pt x="6137210" y="3744913"/>
                </a:lnTo>
                <a:lnTo>
                  <a:pt x="6137210" y="3739587"/>
                </a:lnTo>
                <a:lnTo>
                  <a:pt x="6140734" y="3741636"/>
                </a:lnTo>
                <a:lnTo>
                  <a:pt x="6143873" y="3743684"/>
                </a:lnTo>
                <a:lnTo>
                  <a:pt x="6148184" y="3744094"/>
                </a:lnTo>
                <a:lnTo>
                  <a:pt x="6152886" y="3744094"/>
                </a:lnTo>
                <a:lnTo>
                  <a:pt x="6155631" y="3739587"/>
                </a:lnTo>
                <a:lnTo>
                  <a:pt x="6157984" y="3735081"/>
                </a:lnTo>
                <a:lnTo>
                  <a:pt x="6158767" y="3732213"/>
                </a:lnTo>
                <a:lnTo>
                  <a:pt x="6159552" y="3729346"/>
                </a:lnTo>
                <a:lnTo>
                  <a:pt x="6159942" y="3726068"/>
                </a:lnTo>
                <a:lnTo>
                  <a:pt x="6158767" y="3723200"/>
                </a:lnTo>
                <a:lnTo>
                  <a:pt x="6161513" y="3727707"/>
                </a:lnTo>
                <a:lnTo>
                  <a:pt x="6163474" y="3731394"/>
                </a:lnTo>
                <a:lnTo>
                  <a:pt x="6165431" y="3733852"/>
                </a:lnTo>
                <a:lnTo>
                  <a:pt x="6167393" y="3735491"/>
                </a:lnTo>
                <a:lnTo>
                  <a:pt x="6169745" y="3736310"/>
                </a:lnTo>
                <a:lnTo>
                  <a:pt x="6171704" y="3736310"/>
                </a:lnTo>
                <a:lnTo>
                  <a:pt x="6173665" y="3735900"/>
                </a:lnTo>
                <a:lnTo>
                  <a:pt x="6176408" y="3735081"/>
                </a:lnTo>
                <a:lnTo>
                  <a:pt x="6181112" y="3731394"/>
                </a:lnTo>
                <a:lnTo>
                  <a:pt x="6186209" y="3727297"/>
                </a:lnTo>
                <a:lnTo>
                  <a:pt x="6191695" y="3723200"/>
                </a:lnTo>
                <a:lnTo>
                  <a:pt x="6194439" y="3721152"/>
                </a:lnTo>
                <a:close/>
                <a:moveTo>
                  <a:pt x="4468007" y="3716338"/>
                </a:moveTo>
                <a:lnTo>
                  <a:pt x="4470390" y="3716338"/>
                </a:lnTo>
                <a:lnTo>
                  <a:pt x="4469994" y="3719386"/>
                </a:lnTo>
                <a:lnTo>
                  <a:pt x="4470390" y="3721672"/>
                </a:lnTo>
                <a:lnTo>
                  <a:pt x="4470390" y="3723577"/>
                </a:lnTo>
                <a:lnTo>
                  <a:pt x="4471581" y="3725482"/>
                </a:lnTo>
                <a:lnTo>
                  <a:pt x="4472772" y="3728149"/>
                </a:lnTo>
                <a:lnTo>
                  <a:pt x="4475153" y="3730054"/>
                </a:lnTo>
                <a:lnTo>
                  <a:pt x="4477137" y="3731959"/>
                </a:lnTo>
                <a:lnTo>
                  <a:pt x="4478327" y="3734245"/>
                </a:lnTo>
                <a:lnTo>
                  <a:pt x="4479518" y="3735769"/>
                </a:lnTo>
                <a:lnTo>
                  <a:pt x="4479518" y="3738055"/>
                </a:lnTo>
                <a:lnTo>
                  <a:pt x="4479914" y="3740722"/>
                </a:lnTo>
                <a:lnTo>
                  <a:pt x="4479518" y="3743389"/>
                </a:lnTo>
                <a:lnTo>
                  <a:pt x="4477137" y="3744532"/>
                </a:lnTo>
                <a:lnTo>
                  <a:pt x="4475153" y="3744913"/>
                </a:lnTo>
                <a:lnTo>
                  <a:pt x="4473566" y="3744532"/>
                </a:lnTo>
                <a:lnTo>
                  <a:pt x="4472374" y="3743389"/>
                </a:lnTo>
                <a:lnTo>
                  <a:pt x="4470785" y="3741865"/>
                </a:lnTo>
                <a:lnTo>
                  <a:pt x="4470390" y="3740722"/>
                </a:lnTo>
                <a:lnTo>
                  <a:pt x="4468803" y="3736531"/>
                </a:lnTo>
                <a:lnTo>
                  <a:pt x="4467612" y="3732721"/>
                </a:lnTo>
                <a:lnTo>
                  <a:pt x="4466819" y="3730816"/>
                </a:lnTo>
                <a:lnTo>
                  <a:pt x="4466024" y="3729292"/>
                </a:lnTo>
                <a:lnTo>
                  <a:pt x="4464833" y="3728530"/>
                </a:lnTo>
                <a:lnTo>
                  <a:pt x="4463248" y="3728149"/>
                </a:lnTo>
                <a:lnTo>
                  <a:pt x="4461267" y="3728149"/>
                </a:lnTo>
                <a:lnTo>
                  <a:pt x="4459280" y="3728530"/>
                </a:lnTo>
                <a:lnTo>
                  <a:pt x="4460470" y="3723577"/>
                </a:lnTo>
                <a:lnTo>
                  <a:pt x="4461267" y="3721672"/>
                </a:lnTo>
                <a:lnTo>
                  <a:pt x="4462850" y="3719767"/>
                </a:lnTo>
                <a:lnTo>
                  <a:pt x="4464436" y="3718243"/>
                </a:lnTo>
                <a:lnTo>
                  <a:pt x="4466024" y="3717481"/>
                </a:lnTo>
                <a:close/>
                <a:moveTo>
                  <a:pt x="6050373" y="3709988"/>
                </a:moveTo>
                <a:lnTo>
                  <a:pt x="6053988" y="3709988"/>
                </a:lnTo>
                <a:lnTo>
                  <a:pt x="6057605" y="3710775"/>
                </a:lnTo>
                <a:lnTo>
                  <a:pt x="6061625" y="3711563"/>
                </a:lnTo>
                <a:lnTo>
                  <a:pt x="6065642" y="3713137"/>
                </a:lnTo>
                <a:lnTo>
                  <a:pt x="6069658" y="3715105"/>
                </a:lnTo>
                <a:lnTo>
                  <a:pt x="6078096" y="3719435"/>
                </a:lnTo>
                <a:lnTo>
                  <a:pt x="6086934" y="3724945"/>
                </a:lnTo>
                <a:lnTo>
                  <a:pt x="6096175" y="3730455"/>
                </a:lnTo>
                <a:lnTo>
                  <a:pt x="6104212" y="3735572"/>
                </a:lnTo>
                <a:lnTo>
                  <a:pt x="6111846" y="3739508"/>
                </a:lnTo>
                <a:lnTo>
                  <a:pt x="6110639" y="3746593"/>
                </a:lnTo>
                <a:lnTo>
                  <a:pt x="6109434" y="3751316"/>
                </a:lnTo>
                <a:lnTo>
                  <a:pt x="6107023" y="3754858"/>
                </a:lnTo>
                <a:lnTo>
                  <a:pt x="6106219" y="3756039"/>
                </a:lnTo>
                <a:lnTo>
                  <a:pt x="6105015" y="3756432"/>
                </a:lnTo>
                <a:lnTo>
                  <a:pt x="6103809" y="3756826"/>
                </a:lnTo>
                <a:lnTo>
                  <a:pt x="6102603" y="3757613"/>
                </a:lnTo>
                <a:lnTo>
                  <a:pt x="6100193" y="3756826"/>
                </a:lnTo>
                <a:lnTo>
                  <a:pt x="6096978" y="3755252"/>
                </a:lnTo>
                <a:lnTo>
                  <a:pt x="6094168" y="3753284"/>
                </a:lnTo>
                <a:lnTo>
                  <a:pt x="6090954" y="3750529"/>
                </a:lnTo>
                <a:lnTo>
                  <a:pt x="6088541" y="3746986"/>
                </a:lnTo>
                <a:lnTo>
                  <a:pt x="6082916" y="3739508"/>
                </a:lnTo>
                <a:lnTo>
                  <a:pt x="6078096" y="3732030"/>
                </a:lnTo>
                <a:lnTo>
                  <a:pt x="6075284" y="3725732"/>
                </a:lnTo>
                <a:lnTo>
                  <a:pt x="6072471" y="3730062"/>
                </a:lnTo>
                <a:lnTo>
                  <a:pt x="6070463" y="3733210"/>
                </a:lnTo>
                <a:lnTo>
                  <a:pt x="6069257" y="3734391"/>
                </a:lnTo>
                <a:lnTo>
                  <a:pt x="6067650" y="3735178"/>
                </a:lnTo>
                <a:lnTo>
                  <a:pt x="6066043" y="3734391"/>
                </a:lnTo>
                <a:lnTo>
                  <a:pt x="6065239" y="3733604"/>
                </a:lnTo>
                <a:lnTo>
                  <a:pt x="6062828" y="3728881"/>
                </a:lnTo>
                <a:lnTo>
                  <a:pt x="6060418" y="3723764"/>
                </a:lnTo>
                <a:lnTo>
                  <a:pt x="6058812" y="3720615"/>
                </a:lnTo>
                <a:lnTo>
                  <a:pt x="6057605" y="3717467"/>
                </a:lnTo>
                <a:lnTo>
                  <a:pt x="6055195" y="3715105"/>
                </a:lnTo>
                <a:lnTo>
                  <a:pt x="6052786" y="3713137"/>
                </a:lnTo>
                <a:lnTo>
                  <a:pt x="6050373" y="3711563"/>
                </a:lnTo>
                <a:lnTo>
                  <a:pt x="6046759" y="3711169"/>
                </a:lnTo>
                <a:close/>
                <a:moveTo>
                  <a:pt x="5759432" y="3709988"/>
                </a:moveTo>
                <a:lnTo>
                  <a:pt x="5766266" y="3711924"/>
                </a:lnTo>
                <a:lnTo>
                  <a:pt x="5773900" y="3713860"/>
                </a:lnTo>
                <a:lnTo>
                  <a:pt x="5777516" y="3714635"/>
                </a:lnTo>
                <a:lnTo>
                  <a:pt x="5781939" y="3714635"/>
                </a:lnTo>
                <a:lnTo>
                  <a:pt x="5786360" y="3713860"/>
                </a:lnTo>
                <a:lnTo>
                  <a:pt x="5791183" y="3713086"/>
                </a:lnTo>
                <a:lnTo>
                  <a:pt x="5790777" y="3716571"/>
                </a:lnTo>
                <a:lnTo>
                  <a:pt x="5789573" y="3718894"/>
                </a:lnTo>
                <a:lnTo>
                  <a:pt x="5787565" y="3721217"/>
                </a:lnTo>
                <a:lnTo>
                  <a:pt x="5785555" y="3723153"/>
                </a:lnTo>
                <a:lnTo>
                  <a:pt x="5783546" y="3724314"/>
                </a:lnTo>
                <a:lnTo>
                  <a:pt x="5780731" y="3725089"/>
                </a:lnTo>
                <a:lnTo>
                  <a:pt x="5777917" y="3725863"/>
                </a:lnTo>
                <a:lnTo>
                  <a:pt x="5775106" y="3725863"/>
                </a:lnTo>
                <a:lnTo>
                  <a:pt x="5771891" y="3725089"/>
                </a:lnTo>
                <a:lnTo>
                  <a:pt x="5769480" y="3724314"/>
                </a:lnTo>
                <a:lnTo>
                  <a:pt x="5766266" y="3722766"/>
                </a:lnTo>
                <a:lnTo>
                  <a:pt x="5764255" y="3720830"/>
                </a:lnTo>
                <a:lnTo>
                  <a:pt x="5762244" y="3718894"/>
                </a:lnTo>
                <a:lnTo>
                  <a:pt x="5760639" y="3716571"/>
                </a:lnTo>
                <a:lnTo>
                  <a:pt x="5759836" y="3713473"/>
                </a:lnTo>
                <a:close/>
                <a:moveTo>
                  <a:pt x="4383672" y="3706813"/>
                </a:moveTo>
                <a:lnTo>
                  <a:pt x="4385245" y="3709167"/>
                </a:lnTo>
                <a:lnTo>
                  <a:pt x="4386815" y="3711128"/>
                </a:lnTo>
                <a:lnTo>
                  <a:pt x="4388786" y="3712696"/>
                </a:lnTo>
                <a:lnTo>
                  <a:pt x="4390753" y="3713873"/>
                </a:lnTo>
                <a:lnTo>
                  <a:pt x="4394683" y="3714657"/>
                </a:lnTo>
                <a:lnTo>
                  <a:pt x="4399405" y="3715050"/>
                </a:lnTo>
                <a:lnTo>
                  <a:pt x="4401372" y="3715834"/>
                </a:lnTo>
                <a:lnTo>
                  <a:pt x="4403734" y="3716226"/>
                </a:lnTo>
                <a:lnTo>
                  <a:pt x="4405701" y="3717795"/>
                </a:lnTo>
                <a:lnTo>
                  <a:pt x="4407277" y="3718972"/>
                </a:lnTo>
                <a:lnTo>
                  <a:pt x="4409248" y="3721325"/>
                </a:lnTo>
                <a:lnTo>
                  <a:pt x="4410031" y="3724071"/>
                </a:lnTo>
                <a:lnTo>
                  <a:pt x="4411605" y="3727993"/>
                </a:lnTo>
                <a:lnTo>
                  <a:pt x="4411997" y="3732699"/>
                </a:lnTo>
                <a:lnTo>
                  <a:pt x="4414751" y="3733091"/>
                </a:lnTo>
                <a:lnTo>
                  <a:pt x="4416323" y="3733091"/>
                </a:lnTo>
                <a:lnTo>
                  <a:pt x="4417508" y="3731915"/>
                </a:lnTo>
                <a:lnTo>
                  <a:pt x="4418686" y="3731523"/>
                </a:lnTo>
                <a:lnTo>
                  <a:pt x="4420654" y="3729169"/>
                </a:lnTo>
                <a:lnTo>
                  <a:pt x="4421446" y="3726032"/>
                </a:lnTo>
                <a:lnTo>
                  <a:pt x="4423012" y="3722502"/>
                </a:lnTo>
                <a:lnTo>
                  <a:pt x="4424587" y="3720148"/>
                </a:lnTo>
                <a:lnTo>
                  <a:pt x="4426159" y="3719756"/>
                </a:lnTo>
                <a:lnTo>
                  <a:pt x="4427734" y="3718972"/>
                </a:lnTo>
                <a:lnTo>
                  <a:pt x="4428921" y="3718580"/>
                </a:lnTo>
                <a:lnTo>
                  <a:pt x="4431274" y="3718972"/>
                </a:lnTo>
                <a:lnTo>
                  <a:pt x="4432064" y="3723286"/>
                </a:lnTo>
                <a:lnTo>
                  <a:pt x="4433241" y="3725639"/>
                </a:lnTo>
                <a:lnTo>
                  <a:pt x="4434424" y="3727600"/>
                </a:lnTo>
                <a:lnTo>
                  <a:pt x="4435999" y="3727993"/>
                </a:lnTo>
                <a:lnTo>
                  <a:pt x="4437570" y="3728385"/>
                </a:lnTo>
                <a:lnTo>
                  <a:pt x="4439537" y="3727993"/>
                </a:lnTo>
                <a:lnTo>
                  <a:pt x="4443080" y="3727208"/>
                </a:lnTo>
                <a:lnTo>
                  <a:pt x="4445835" y="3726032"/>
                </a:lnTo>
                <a:lnTo>
                  <a:pt x="4447411" y="3726032"/>
                </a:lnTo>
                <a:lnTo>
                  <a:pt x="4448988" y="3727208"/>
                </a:lnTo>
                <a:lnTo>
                  <a:pt x="4450164" y="3728385"/>
                </a:lnTo>
                <a:lnTo>
                  <a:pt x="4450951" y="3731130"/>
                </a:lnTo>
                <a:lnTo>
                  <a:pt x="4451340" y="3735052"/>
                </a:lnTo>
                <a:lnTo>
                  <a:pt x="4451340" y="3740151"/>
                </a:lnTo>
                <a:lnTo>
                  <a:pt x="4446622" y="3737798"/>
                </a:lnTo>
                <a:lnTo>
                  <a:pt x="4440716" y="3736621"/>
                </a:lnTo>
                <a:lnTo>
                  <a:pt x="4434424" y="3735445"/>
                </a:lnTo>
                <a:lnTo>
                  <a:pt x="4428519" y="3734660"/>
                </a:lnTo>
                <a:lnTo>
                  <a:pt x="4416323" y="3733876"/>
                </a:lnTo>
                <a:lnTo>
                  <a:pt x="4403734" y="3733091"/>
                </a:lnTo>
                <a:lnTo>
                  <a:pt x="4397832" y="3732699"/>
                </a:lnTo>
                <a:lnTo>
                  <a:pt x="4391930" y="3731523"/>
                </a:lnTo>
                <a:lnTo>
                  <a:pt x="4385639" y="3729562"/>
                </a:lnTo>
                <a:lnTo>
                  <a:pt x="4380520" y="3727600"/>
                </a:lnTo>
                <a:lnTo>
                  <a:pt x="4375013" y="3724071"/>
                </a:lnTo>
                <a:lnTo>
                  <a:pt x="4369899" y="3720148"/>
                </a:lnTo>
                <a:lnTo>
                  <a:pt x="4364784" y="3715050"/>
                </a:lnTo>
                <a:lnTo>
                  <a:pt x="4360852" y="3709167"/>
                </a:lnTo>
                <a:lnTo>
                  <a:pt x="4362816" y="3708774"/>
                </a:lnTo>
                <a:lnTo>
                  <a:pt x="4365571" y="3708774"/>
                </a:lnTo>
                <a:lnTo>
                  <a:pt x="4367930" y="3709167"/>
                </a:lnTo>
                <a:lnTo>
                  <a:pt x="4371077" y="3709559"/>
                </a:lnTo>
                <a:lnTo>
                  <a:pt x="4375799" y="3712696"/>
                </a:lnTo>
                <a:lnTo>
                  <a:pt x="4380520" y="3715050"/>
                </a:lnTo>
                <a:lnTo>
                  <a:pt x="4383672" y="3717011"/>
                </a:lnTo>
                <a:lnTo>
                  <a:pt x="4385245" y="3717011"/>
                </a:lnTo>
                <a:lnTo>
                  <a:pt x="4385639" y="3717011"/>
                </a:lnTo>
                <a:lnTo>
                  <a:pt x="4386424" y="3715834"/>
                </a:lnTo>
                <a:lnTo>
                  <a:pt x="4386424" y="3713873"/>
                </a:lnTo>
                <a:close/>
                <a:moveTo>
                  <a:pt x="6097751" y="3679826"/>
                </a:moveTo>
                <a:lnTo>
                  <a:pt x="6100861" y="3681017"/>
                </a:lnTo>
                <a:lnTo>
                  <a:pt x="6102805" y="3681811"/>
                </a:lnTo>
                <a:lnTo>
                  <a:pt x="6104751" y="3684192"/>
                </a:lnTo>
                <a:lnTo>
                  <a:pt x="6106307" y="3687367"/>
                </a:lnTo>
                <a:lnTo>
                  <a:pt x="6106694" y="3691336"/>
                </a:lnTo>
                <a:lnTo>
                  <a:pt x="6107082" y="3696892"/>
                </a:lnTo>
                <a:lnTo>
                  <a:pt x="6104360" y="3693717"/>
                </a:lnTo>
                <a:lnTo>
                  <a:pt x="6102416" y="3692526"/>
                </a:lnTo>
                <a:lnTo>
                  <a:pt x="6100474" y="3692526"/>
                </a:lnTo>
                <a:lnTo>
                  <a:pt x="6098530" y="3693320"/>
                </a:lnTo>
                <a:lnTo>
                  <a:pt x="6093863" y="3696495"/>
                </a:lnTo>
                <a:lnTo>
                  <a:pt x="6091143" y="3698082"/>
                </a:lnTo>
                <a:lnTo>
                  <a:pt x="6088034" y="3698876"/>
                </a:lnTo>
                <a:lnTo>
                  <a:pt x="6089588" y="3694907"/>
                </a:lnTo>
                <a:lnTo>
                  <a:pt x="6090367" y="3690939"/>
                </a:lnTo>
                <a:lnTo>
                  <a:pt x="6091143" y="3686573"/>
                </a:lnTo>
                <a:lnTo>
                  <a:pt x="6091143" y="3681017"/>
                </a:lnTo>
                <a:lnTo>
                  <a:pt x="6094642" y="3680223"/>
                </a:lnTo>
                <a:close/>
                <a:moveTo>
                  <a:pt x="9525761" y="3646488"/>
                </a:moveTo>
                <a:lnTo>
                  <a:pt x="9534890" y="3659843"/>
                </a:lnTo>
                <a:lnTo>
                  <a:pt x="9538858" y="3666127"/>
                </a:lnTo>
                <a:lnTo>
                  <a:pt x="9542827" y="3673590"/>
                </a:lnTo>
                <a:lnTo>
                  <a:pt x="9544415" y="3672805"/>
                </a:lnTo>
                <a:lnTo>
                  <a:pt x="9545605" y="3671234"/>
                </a:lnTo>
                <a:lnTo>
                  <a:pt x="9546002" y="3669270"/>
                </a:lnTo>
                <a:lnTo>
                  <a:pt x="9546002" y="3667306"/>
                </a:lnTo>
                <a:lnTo>
                  <a:pt x="9546002" y="3655915"/>
                </a:lnTo>
                <a:lnTo>
                  <a:pt x="9548384" y="3659057"/>
                </a:lnTo>
                <a:lnTo>
                  <a:pt x="9549971" y="3662200"/>
                </a:lnTo>
                <a:lnTo>
                  <a:pt x="9551559" y="3665735"/>
                </a:lnTo>
                <a:lnTo>
                  <a:pt x="9552352" y="3670448"/>
                </a:lnTo>
                <a:lnTo>
                  <a:pt x="9553543" y="3674376"/>
                </a:lnTo>
                <a:lnTo>
                  <a:pt x="9553543" y="3677911"/>
                </a:lnTo>
                <a:lnTo>
                  <a:pt x="9552352" y="3681839"/>
                </a:lnTo>
                <a:lnTo>
                  <a:pt x="9551559" y="3684588"/>
                </a:lnTo>
                <a:lnTo>
                  <a:pt x="9546399" y="3681839"/>
                </a:lnTo>
                <a:lnTo>
                  <a:pt x="9542033" y="3678304"/>
                </a:lnTo>
                <a:lnTo>
                  <a:pt x="9532905" y="3671626"/>
                </a:lnTo>
                <a:lnTo>
                  <a:pt x="9528540" y="3669270"/>
                </a:lnTo>
                <a:lnTo>
                  <a:pt x="9522983" y="3666913"/>
                </a:lnTo>
                <a:lnTo>
                  <a:pt x="9517427" y="3665735"/>
                </a:lnTo>
                <a:lnTo>
                  <a:pt x="9514252" y="3665342"/>
                </a:lnTo>
                <a:lnTo>
                  <a:pt x="9510680" y="3665342"/>
                </a:lnTo>
                <a:lnTo>
                  <a:pt x="9511474" y="3663378"/>
                </a:lnTo>
                <a:lnTo>
                  <a:pt x="9511871" y="3661807"/>
                </a:lnTo>
                <a:lnTo>
                  <a:pt x="9512664" y="3661021"/>
                </a:lnTo>
                <a:lnTo>
                  <a:pt x="9513855" y="3659843"/>
                </a:lnTo>
                <a:lnTo>
                  <a:pt x="9516236" y="3658272"/>
                </a:lnTo>
                <a:lnTo>
                  <a:pt x="9519411" y="3657486"/>
                </a:lnTo>
                <a:lnTo>
                  <a:pt x="9522190" y="3656308"/>
                </a:lnTo>
                <a:lnTo>
                  <a:pt x="9523777" y="3655522"/>
                </a:lnTo>
                <a:lnTo>
                  <a:pt x="9524968" y="3654344"/>
                </a:lnTo>
                <a:lnTo>
                  <a:pt x="9525365" y="3653558"/>
                </a:lnTo>
                <a:lnTo>
                  <a:pt x="9525761" y="3651594"/>
                </a:lnTo>
                <a:lnTo>
                  <a:pt x="9526158" y="3649631"/>
                </a:lnTo>
                <a:close/>
                <a:moveTo>
                  <a:pt x="6209651" y="3636963"/>
                </a:moveTo>
                <a:lnTo>
                  <a:pt x="6208085" y="3644107"/>
                </a:lnTo>
                <a:lnTo>
                  <a:pt x="6207692" y="3649663"/>
                </a:lnTo>
                <a:lnTo>
                  <a:pt x="6207692" y="3654426"/>
                </a:lnTo>
                <a:lnTo>
                  <a:pt x="6208476" y="3658394"/>
                </a:lnTo>
                <a:lnTo>
                  <a:pt x="6209651" y="3659982"/>
                </a:lnTo>
                <a:lnTo>
                  <a:pt x="6210435" y="3661569"/>
                </a:lnTo>
                <a:lnTo>
                  <a:pt x="6212001" y="3662363"/>
                </a:lnTo>
                <a:lnTo>
                  <a:pt x="6213569" y="3663554"/>
                </a:lnTo>
                <a:lnTo>
                  <a:pt x="6217486" y="3664348"/>
                </a:lnTo>
                <a:lnTo>
                  <a:pt x="6222579" y="3665141"/>
                </a:lnTo>
                <a:lnTo>
                  <a:pt x="6222969" y="3667523"/>
                </a:lnTo>
                <a:lnTo>
                  <a:pt x="6222579" y="3669507"/>
                </a:lnTo>
                <a:lnTo>
                  <a:pt x="6221795" y="3670698"/>
                </a:lnTo>
                <a:lnTo>
                  <a:pt x="6221011" y="3671491"/>
                </a:lnTo>
                <a:lnTo>
                  <a:pt x="6219836" y="3671888"/>
                </a:lnTo>
                <a:lnTo>
                  <a:pt x="6218270" y="3671888"/>
                </a:lnTo>
                <a:lnTo>
                  <a:pt x="6215134" y="3671491"/>
                </a:lnTo>
                <a:lnTo>
                  <a:pt x="6211610" y="3671491"/>
                </a:lnTo>
                <a:lnTo>
                  <a:pt x="6210042" y="3671491"/>
                </a:lnTo>
                <a:lnTo>
                  <a:pt x="6208867" y="3671491"/>
                </a:lnTo>
                <a:lnTo>
                  <a:pt x="6208085" y="3672682"/>
                </a:lnTo>
                <a:lnTo>
                  <a:pt x="6206909" y="3673873"/>
                </a:lnTo>
                <a:lnTo>
                  <a:pt x="6206909" y="3675460"/>
                </a:lnTo>
                <a:lnTo>
                  <a:pt x="6207692" y="3678238"/>
                </a:lnTo>
                <a:lnTo>
                  <a:pt x="6206517" y="3677444"/>
                </a:lnTo>
                <a:lnTo>
                  <a:pt x="6206127" y="3675857"/>
                </a:lnTo>
                <a:lnTo>
                  <a:pt x="6204952" y="3671491"/>
                </a:lnTo>
                <a:lnTo>
                  <a:pt x="6203384" y="3661569"/>
                </a:lnTo>
                <a:lnTo>
                  <a:pt x="6202993" y="3657601"/>
                </a:lnTo>
                <a:lnTo>
                  <a:pt x="6202600" y="3656807"/>
                </a:lnTo>
                <a:lnTo>
                  <a:pt x="6202209" y="3656807"/>
                </a:lnTo>
                <a:lnTo>
                  <a:pt x="6201425" y="3657601"/>
                </a:lnTo>
                <a:lnTo>
                  <a:pt x="6201034" y="3659585"/>
                </a:lnTo>
                <a:lnTo>
                  <a:pt x="6199073" y="3667523"/>
                </a:lnTo>
                <a:lnTo>
                  <a:pt x="6196723" y="3666332"/>
                </a:lnTo>
                <a:lnTo>
                  <a:pt x="6194767" y="3665141"/>
                </a:lnTo>
                <a:lnTo>
                  <a:pt x="6193593" y="3663157"/>
                </a:lnTo>
                <a:lnTo>
                  <a:pt x="6192806" y="3661173"/>
                </a:lnTo>
                <a:lnTo>
                  <a:pt x="6192806" y="3659188"/>
                </a:lnTo>
                <a:lnTo>
                  <a:pt x="6192806" y="3656410"/>
                </a:lnTo>
                <a:lnTo>
                  <a:pt x="6193593" y="3654029"/>
                </a:lnTo>
                <a:lnTo>
                  <a:pt x="6194767" y="3651648"/>
                </a:lnTo>
                <a:lnTo>
                  <a:pt x="6197508" y="3646488"/>
                </a:lnTo>
                <a:lnTo>
                  <a:pt x="6201034" y="3642123"/>
                </a:lnTo>
                <a:lnTo>
                  <a:pt x="6203384" y="3640535"/>
                </a:lnTo>
                <a:lnTo>
                  <a:pt x="6205736" y="3638948"/>
                </a:lnTo>
                <a:lnTo>
                  <a:pt x="6207692" y="3637757"/>
                </a:lnTo>
                <a:close/>
                <a:moveTo>
                  <a:pt x="9876736" y="3633788"/>
                </a:moveTo>
                <a:lnTo>
                  <a:pt x="9879418" y="3633788"/>
                </a:lnTo>
                <a:lnTo>
                  <a:pt x="9880568" y="3639122"/>
                </a:lnTo>
                <a:lnTo>
                  <a:pt x="9880568" y="3642932"/>
                </a:lnTo>
                <a:lnTo>
                  <a:pt x="9879418" y="3646361"/>
                </a:lnTo>
                <a:lnTo>
                  <a:pt x="9878652" y="3648647"/>
                </a:lnTo>
                <a:lnTo>
                  <a:pt x="9877502" y="3651695"/>
                </a:lnTo>
                <a:lnTo>
                  <a:pt x="9877119" y="3654362"/>
                </a:lnTo>
                <a:lnTo>
                  <a:pt x="9876736" y="3657791"/>
                </a:lnTo>
                <a:lnTo>
                  <a:pt x="9877119" y="3662363"/>
                </a:lnTo>
                <a:lnTo>
                  <a:pt x="9875203" y="3661220"/>
                </a:lnTo>
                <a:lnTo>
                  <a:pt x="9873670" y="3659696"/>
                </a:lnTo>
                <a:lnTo>
                  <a:pt x="9872521" y="3657791"/>
                </a:lnTo>
                <a:lnTo>
                  <a:pt x="9871371" y="3655886"/>
                </a:lnTo>
                <a:lnTo>
                  <a:pt x="9869838" y="3651314"/>
                </a:lnTo>
                <a:lnTo>
                  <a:pt x="9869455" y="3645980"/>
                </a:lnTo>
                <a:lnTo>
                  <a:pt x="9869455" y="3643313"/>
                </a:lnTo>
                <a:lnTo>
                  <a:pt x="9869455" y="3641027"/>
                </a:lnTo>
                <a:lnTo>
                  <a:pt x="9870221" y="3639122"/>
                </a:lnTo>
                <a:lnTo>
                  <a:pt x="9871371" y="3637217"/>
                </a:lnTo>
                <a:lnTo>
                  <a:pt x="9872521" y="3635693"/>
                </a:lnTo>
                <a:lnTo>
                  <a:pt x="9874437" y="3634169"/>
                </a:lnTo>
                <a:close/>
                <a:moveTo>
                  <a:pt x="6256817" y="3632200"/>
                </a:moveTo>
                <a:lnTo>
                  <a:pt x="6258836" y="3632200"/>
                </a:lnTo>
                <a:lnTo>
                  <a:pt x="6260451" y="3632200"/>
                </a:lnTo>
                <a:lnTo>
                  <a:pt x="6264488" y="3633853"/>
                </a:lnTo>
                <a:lnTo>
                  <a:pt x="6268119" y="3636332"/>
                </a:lnTo>
                <a:lnTo>
                  <a:pt x="6271347" y="3639225"/>
                </a:lnTo>
                <a:lnTo>
                  <a:pt x="6273770" y="3642117"/>
                </a:lnTo>
                <a:lnTo>
                  <a:pt x="6272559" y="3644596"/>
                </a:lnTo>
                <a:lnTo>
                  <a:pt x="6272155" y="3647075"/>
                </a:lnTo>
                <a:lnTo>
                  <a:pt x="6271347" y="3652860"/>
                </a:lnTo>
                <a:lnTo>
                  <a:pt x="6270541" y="3655752"/>
                </a:lnTo>
                <a:lnTo>
                  <a:pt x="6269735" y="3658231"/>
                </a:lnTo>
                <a:lnTo>
                  <a:pt x="6268524" y="3659884"/>
                </a:lnTo>
                <a:lnTo>
                  <a:pt x="6266505" y="3661537"/>
                </a:lnTo>
                <a:lnTo>
                  <a:pt x="6264488" y="3661950"/>
                </a:lnTo>
                <a:lnTo>
                  <a:pt x="6262469" y="3662363"/>
                </a:lnTo>
                <a:lnTo>
                  <a:pt x="6261661" y="3661950"/>
                </a:lnTo>
                <a:lnTo>
                  <a:pt x="6260047" y="3660710"/>
                </a:lnTo>
                <a:lnTo>
                  <a:pt x="6259644" y="3659884"/>
                </a:lnTo>
                <a:lnTo>
                  <a:pt x="6258433" y="3658231"/>
                </a:lnTo>
                <a:lnTo>
                  <a:pt x="6257222" y="3654513"/>
                </a:lnTo>
                <a:lnTo>
                  <a:pt x="6256415" y="3650381"/>
                </a:lnTo>
                <a:lnTo>
                  <a:pt x="6255203" y="3646662"/>
                </a:lnTo>
                <a:lnTo>
                  <a:pt x="6254396" y="3645836"/>
                </a:lnTo>
                <a:lnTo>
                  <a:pt x="6253185" y="3644596"/>
                </a:lnTo>
                <a:lnTo>
                  <a:pt x="6251977" y="3644596"/>
                </a:lnTo>
                <a:lnTo>
                  <a:pt x="6249956" y="3644596"/>
                </a:lnTo>
                <a:lnTo>
                  <a:pt x="6250766" y="3640877"/>
                </a:lnTo>
                <a:lnTo>
                  <a:pt x="6251167" y="3637985"/>
                </a:lnTo>
                <a:lnTo>
                  <a:pt x="6252378" y="3635919"/>
                </a:lnTo>
                <a:lnTo>
                  <a:pt x="6253992" y="3633853"/>
                </a:lnTo>
                <a:lnTo>
                  <a:pt x="6255203" y="3632613"/>
                </a:lnTo>
                <a:close/>
                <a:moveTo>
                  <a:pt x="9569567" y="3630613"/>
                </a:moveTo>
                <a:lnTo>
                  <a:pt x="9572682" y="3630613"/>
                </a:lnTo>
                <a:lnTo>
                  <a:pt x="9574629" y="3634902"/>
                </a:lnTo>
                <a:lnTo>
                  <a:pt x="9576187" y="3639581"/>
                </a:lnTo>
                <a:lnTo>
                  <a:pt x="9576966" y="3646210"/>
                </a:lnTo>
                <a:lnTo>
                  <a:pt x="9577355" y="3652838"/>
                </a:lnTo>
                <a:lnTo>
                  <a:pt x="9575019" y="3650109"/>
                </a:lnTo>
                <a:lnTo>
                  <a:pt x="9572682" y="3646210"/>
                </a:lnTo>
                <a:lnTo>
                  <a:pt x="9570735" y="3641531"/>
                </a:lnTo>
                <a:lnTo>
                  <a:pt x="9569178" y="3636852"/>
                </a:lnTo>
                <a:lnTo>
                  <a:pt x="9566841" y="3639191"/>
                </a:lnTo>
                <a:lnTo>
                  <a:pt x="9564116" y="3641141"/>
                </a:lnTo>
                <a:lnTo>
                  <a:pt x="9561390" y="3642701"/>
                </a:lnTo>
                <a:lnTo>
                  <a:pt x="9557885" y="3643480"/>
                </a:lnTo>
                <a:lnTo>
                  <a:pt x="9556717" y="3638022"/>
                </a:lnTo>
                <a:lnTo>
                  <a:pt x="9556717" y="3636072"/>
                </a:lnTo>
                <a:lnTo>
                  <a:pt x="9557496" y="3634902"/>
                </a:lnTo>
                <a:lnTo>
                  <a:pt x="9557885" y="3633733"/>
                </a:lnTo>
                <a:lnTo>
                  <a:pt x="9558664" y="3632953"/>
                </a:lnTo>
                <a:lnTo>
                  <a:pt x="9560611" y="3631783"/>
                </a:lnTo>
                <a:lnTo>
                  <a:pt x="9563726" y="3631393"/>
                </a:lnTo>
                <a:lnTo>
                  <a:pt x="9566841" y="3631393"/>
                </a:lnTo>
                <a:close/>
                <a:moveTo>
                  <a:pt x="5928894" y="3621088"/>
                </a:moveTo>
                <a:lnTo>
                  <a:pt x="5931670" y="3621088"/>
                </a:lnTo>
                <a:lnTo>
                  <a:pt x="5934846" y="3621088"/>
                </a:lnTo>
                <a:lnTo>
                  <a:pt x="5937229" y="3621497"/>
                </a:lnTo>
                <a:lnTo>
                  <a:pt x="5936831" y="3626404"/>
                </a:lnTo>
                <a:lnTo>
                  <a:pt x="5935640" y="3629266"/>
                </a:lnTo>
                <a:lnTo>
                  <a:pt x="5934450" y="3632129"/>
                </a:lnTo>
                <a:lnTo>
                  <a:pt x="5932861" y="3633356"/>
                </a:lnTo>
                <a:lnTo>
                  <a:pt x="5931275" y="3634582"/>
                </a:lnTo>
                <a:lnTo>
                  <a:pt x="5929687" y="3634991"/>
                </a:lnTo>
                <a:lnTo>
                  <a:pt x="5926116" y="3635400"/>
                </a:lnTo>
                <a:lnTo>
                  <a:pt x="5922144" y="3636218"/>
                </a:lnTo>
                <a:lnTo>
                  <a:pt x="5920558" y="3636218"/>
                </a:lnTo>
                <a:lnTo>
                  <a:pt x="5919369" y="3637036"/>
                </a:lnTo>
                <a:lnTo>
                  <a:pt x="5917779" y="3638671"/>
                </a:lnTo>
                <a:lnTo>
                  <a:pt x="5916588" y="3640716"/>
                </a:lnTo>
                <a:lnTo>
                  <a:pt x="5915794" y="3643987"/>
                </a:lnTo>
                <a:lnTo>
                  <a:pt x="5914604" y="3648076"/>
                </a:lnTo>
                <a:lnTo>
                  <a:pt x="5912619" y="3644805"/>
                </a:lnTo>
                <a:lnTo>
                  <a:pt x="5911033" y="3642352"/>
                </a:lnTo>
                <a:lnTo>
                  <a:pt x="5910239" y="3639080"/>
                </a:lnTo>
                <a:lnTo>
                  <a:pt x="5910239" y="3636627"/>
                </a:lnTo>
                <a:lnTo>
                  <a:pt x="5910637" y="3633356"/>
                </a:lnTo>
                <a:lnTo>
                  <a:pt x="5911828" y="3631311"/>
                </a:lnTo>
                <a:lnTo>
                  <a:pt x="5913017" y="3628858"/>
                </a:lnTo>
                <a:lnTo>
                  <a:pt x="5915001" y="3626813"/>
                </a:lnTo>
                <a:lnTo>
                  <a:pt x="5917383" y="3625177"/>
                </a:lnTo>
                <a:lnTo>
                  <a:pt x="5919764" y="3623542"/>
                </a:lnTo>
                <a:lnTo>
                  <a:pt x="5922543" y="3622724"/>
                </a:lnTo>
                <a:lnTo>
                  <a:pt x="5925718" y="3621497"/>
                </a:lnTo>
                <a:close/>
                <a:moveTo>
                  <a:pt x="5984427" y="3617913"/>
                </a:moveTo>
                <a:lnTo>
                  <a:pt x="5986435" y="3617913"/>
                </a:lnTo>
                <a:lnTo>
                  <a:pt x="5988442" y="3617913"/>
                </a:lnTo>
                <a:lnTo>
                  <a:pt x="5991657" y="3618312"/>
                </a:lnTo>
                <a:lnTo>
                  <a:pt x="5994468" y="3620307"/>
                </a:lnTo>
                <a:lnTo>
                  <a:pt x="5996478" y="3622302"/>
                </a:lnTo>
                <a:lnTo>
                  <a:pt x="6000495" y="3628288"/>
                </a:lnTo>
                <a:lnTo>
                  <a:pt x="6002501" y="3631081"/>
                </a:lnTo>
                <a:lnTo>
                  <a:pt x="6005314" y="3633475"/>
                </a:lnTo>
                <a:lnTo>
                  <a:pt x="6003706" y="3638662"/>
                </a:lnTo>
                <a:lnTo>
                  <a:pt x="6002501" y="3641057"/>
                </a:lnTo>
                <a:lnTo>
                  <a:pt x="6001296" y="3642653"/>
                </a:lnTo>
                <a:lnTo>
                  <a:pt x="6000093" y="3644249"/>
                </a:lnTo>
                <a:lnTo>
                  <a:pt x="5998086" y="3645446"/>
                </a:lnTo>
                <a:lnTo>
                  <a:pt x="5996074" y="3646244"/>
                </a:lnTo>
                <a:lnTo>
                  <a:pt x="5993664" y="3646643"/>
                </a:lnTo>
                <a:lnTo>
                  <a:pt x="5996074" y="3653027"/>
                </a:lnTo>
                <a:lnTo>
                  <a:pt x="5998485" y="3658613"/>
                </a:lnTo>
                <a:lnTo>
                  <a:pt x="6001697" y="3663402"/>
                </a:lnTo>
                <a:lnTo>
                  <a:pt x="6005314" y="3667791"/>
                </a:lnTo>
                <a:lnTo>
                  <a:pt x="6009330" y="3671382"/>
                </a:lnTo>
                <a:lnTo>
                  <a:pt x="6013345" y="3674175"/>
                </a:lnTo>
                <a:lnTo>
                  <a:pt x="6017764" y="3676968"/>
                </a:lnTo>
                <a:lnTo>
                  <a:pt x="6022986" y="3678964"/>
                </a:lnTo>
                <a:lnTo>
                  <a:pt x="6027001" y="3671781"/>
                </a:lnTo>
                <a:lnTo>
                  <a:pt x="6029009" y="3668190"/>
                </a:lnTo>
                <a:lnTo>
                  <a:pt x="6031821" y="3664599"/>
                </a:lnTo>
                <a:lnTo>
                  <a:pt x="6034230" y="3662205"/>
                </a:lnTo>
                <a:lnTo>
                  <a:pt x="6035035" y="3661806"/>
                </a:lnTo>
                <a:lnTo>
                  <a:pt x="6036642" y="3661407"/>
                </a:lnTo>
                <a:lnTo>
                  <a:pt x="6037845" y="3661806"/>
                </a:lnTo>
                <a:lnTo>
                  <a:pt x="6039050" y="3662205"/>
                </a:lnTo>
                <a:lnTo>
                  <a:pt x="6040656" y="3663402"/>
                </a:lnTo>
                <a:lnTo>
                  <a:pt x="6042264" y="3665397"/>
                </a:lnTo>
                <a:lnTo>
                  <a:pt x="6041462" y="3668988"/>
                </a:lnTo>
                <a:lnTo>
                  <a:pt x="6040256" y="3671781"/>
                </a:lnTo>
                <a:lnTo>
                  <a:pt x="6038650" y="3673776"/>
                </a:lnTo>
                <a:lnTo>
                  <a:pt x="6037042" y="3675771"/>
                </a:lnTo>
                <a:lnTo>
                  <a:pt x="6033027" y="3679363"/>
                </a:lnTo>
                <a:lnTo>
                  <a:pt x="6029411" y="3681757"/>
                </a:lnTo>
                <a:lnTo>
                  <a:pt x="6027403" y="3683353"/>
                </a:lnTo>
                <a:lnTo>
                  <a:pt x="6026599" y="3684949"/>
                </a:lnTo>
                <a:lnTo>
                  <a:pt x="6024994" y="3686545"/>
                </a:lnTo>
                <a:lnTo>
                  <a:pt x="6024592" y="3688540"/>
                </a:lnTo>
                <a:lnTo>
                  <a:pt x="6024592" y="3690934"/>
                </a:lnTo>
                <a:lnTo>
                  <a:pt x="6024592" y="3694126"/>
                </a:lnTo>
                <a:lnTo>
                  <a:pt x="6026198" y="3697718"/>
                </a:lnTo>
                <a:lnTo>
                  <a:pt x="6027403" y="3702107"/>
                </a:lnTo>
                <a:lnTo>
                  <a:pt x="6025395" y="3702107"/>
                </a:lnTo>
                <a:lnTo>
                  <a:pt x="6024190" y="3702107"/>
                </a:lnTo>
                <a:lnTo>
                  <a:pt x="6022584" y="3700910"/>
                </a:lnTo>
                <a:lnTo>
                  <a:pt x="6020976" y="3700112"/>
                </a:lnTo>
                <a:lnTo>
                  <a:pt x="6018970" y="3698117"/>
                </a:lnTo>
                <a:lnTo>
                  <a:pt x="6017362" y="3697718"/>
                </a:lnTo>
                <a:lnTo>
                  <a:pt x="6015354" y="3696920"/>
                </a:lnTo>
                <a:lnTo>
                  <a:pt x="6012945" y="3700511"/>
                </a:lnTo>
                <a:lnTo>
                  <a:pt x="6010935" y="3703703"/>
                </a:lnTo>
                <a:lnTo>
                  <a:pt x="6010132" y="3707294"/>
                </a:lnTo>
                <a:lnTo>
                  <a:pt x="6009731" y="3710087"/>
                </a:lnTo>
                <a:lnTo>
                  <a:pt x="6010132" y="3713678"/>
                </a:lnTo>
                <a:lnTo>
                  <a:pt x="6010935" y="3717270"/>
                </a:lnTo>
                <a:lnTo>
                  <a:pt x="6012945" y="3726846"/>
                </a:lnTo>
                <a:lnTo>
                  <a:pt x="6014952" y="3723654"/>
                </a:lnTo>
                <a:lnTo>
                  <a:pt x="6016960" y="3721260"/>
                </a:lnTo>
                <a:lnTo>
                  <a:pt x="6018970" y="3719664"/>
                </a:lnTo>
                <a:lnTo>
                  <a:pt x="6021378" y="3718866"/>
                </a:lnTo>
                <a:lnTo>
                  <a:pt x="6024190" y="3717669"/>
                </a:lnTo>
                <a:lnTo>
                  <a:pt x="6026599" y="3717669"/>
                </a:lnTo>
                <a:lnTo>
                  <a:pt x="6031018" y="3717270"/>
                </a:lnTo>
                <a:lnTo>
                  <a:pt x="6033027" y="3716871"/>
                </a:lnTo>
                <a:lnTo>
                  <a:pt x="6035035" y="3716073"/>
                </a:lnTo>
                <a:lnTo>
                  <a:pt x="6036642" y="3715275"/>
                </a:lnTo>
                <a:lnTo>
                  <a:pt x="6038246" y="3713678"/>
                </a:lnTo>
                <a:lnTo>
                  <a:pt x="6039050" y="3711683"/>
                </a:lnTo>
                <a:lnTo>
                  <a:pt x="6039855" y="3709289"/>
                </a:lnTo>
                <a:lnTo>
                  <a:pt x="6040256" y="3705299"/>
                </a:lnTo>
                <a:lnTo>
                  <a:pt x="6039855" y="3700511"/>
                </a:lnTo>
                <a:lnTo>
                  <a:pt x="6041862" y="3702107"/>
                </a:lnTo>
                <a:lnTo>
                  <a:pt x="6043468" y="3704102"/>
                </a:lnTo>
                <a:lnTo>
                  <a:pt x="6044674" y="3706496"/>
                </a:lnTo>
                <a:lnTo>
                  <a:pt x="6045879" y="3709289"/>
                </a:lnTo>
                <a:lnTo>
                  <a:pt x="6047487" y="3715674"/>
                </a:lnTo>
                <a:lnTo>
                  <a:pt x="6048289" y="3723255"/>
                </a:lnTo>
                <a:lnTo>
                  <a:pt x="6044274" y="3723255"/>
                </a:lnTo>
                <a:lnTo>
                  <a:pt x="6042264" y="3723654"/>
                </a:lnTo>
                <a:lnTo>
                  <a:pt x="6040656" y="3724452"/>
                </a:lnTo>
                <a:lnTo>
                  <a:pt x="6039050" y="3725250"/>
                </a:lnTo>
                <a:lnTo>
                  <a:pt x="6038246" y="3726447"/>
                </a:lnTo>
                <a:lnTo>
                  <a:pt x="6037042" y="3727644"/>
                </a:lnTo>
                <a:lnTo>
                  <a:pt x="6036642" y="3730437"/>
                </a:lnTo>
                <a:lnTo>
                  <a:pt x="6037042" y="3732432"/>
                </a:lnTo>
                <a:lnTo>
                  <a:pt x="6037845" y="3733230"/>
                </a:lnTo>
                <a:lnTo>
                  <a:pt x="6038650" y="3734428"/>
                </a:lnTo>
                <a:lnTo>
                  <a:pt x="6039050" y="3735226"/>
                </a:lnTo>
                <a:lnTo>
                  <a:pt x="6041862" y="3736423"/>
                </a:lnTo>
                <a:lnTo>
                  <a:pt x="6044274" y="3736423"/>
                </a:lnTo>
                <a:lnTo>
                  <a:pt x="6046681" y="3736822"/>
                </a:lnTo>
                <a:lnTo>
                  <a:pt x="6049493" y="3736822"/>
                </a:lnTo>
                <a:lnTo>
                  <a:pt x="6051902" y="3738418"/>
                </a:lnTo>
                <a:lnTo>
                  <a:pt x="6052305" y="3739216"/>
                </a:lnTo>
                <a:lnTo>
                  <a:pt x="6053109" y="3740413"/>
                </a:lnTo>
                <a:lnTo>
                  <a:pt x="6051501" y="3744004"/>
                </a:lnTo>
                <a:lnTo>
                  <a:pt x="6049896" y="3747595"/>
                </a:lnTo>
                <a:lnTo>
                  <a:pt x="6047888" y="3755576"/>
                </a:lnTo>
                <a:lnTo>
                  <a:pt x="6046280" y="3759566"/>
                </a:lnTo>
                <a:lnTo>
                  <a:pt x="6044274" y="3762758"/>
                </a:lnTo>
                <a:lnTo>
                  <a:pt x="6043468" y="3763556"/>
                </a:lnTo>
                <a:lnTo>
                  <a:pt x="6041862" y="3764753"/>
                </a:lnTo>
                <a:lnTo>
                  <a:pt x="6040256" y="3765152"/>
                </a:lnTo>
                <a:lnTo>
                  <a:pt x="6038246" y="3765551"/>
                </a:lnTo>
                <a:lnTo>
                  <a:pt x="6039855" y="3759566"/>
                </a:lnTo>
                <a:lnTo>
                  <a:pt x="6040256" y="3754379"/>
                </a:lnTo>
                <a:lnTo>
                  <a:pt x="6039855" y="3750388"/>
                </a:lnTo>
                <a:lnTo>
                  <a:pt x="6038650" y="3746797"/>
                </a:lnTo>
                <a:lnTo>
                  <a:pt x="6037042" y="3744004"/>
                </a:lnTo>
                <a:lnTo>
                  <a:pt x="6034631" y="3741610"/>
                </a:lnTo>
                <a:lnTo>
                  <a:pt x="6032222" y="3740014"/>
                </a:lnTo>
                <a:lnTo>
                  <a:pt x="6029009" y="3738019"/>
                </a:lnTo>
                <a:lnTo>
                  <a:pt x="6022183" y="3735226"/>
                </a:lnTo>
                <a:lnTo>
                  <a:pt x="6014549" y="3733230"/>
                </a:lnTo>
                <a:lnTo>
                  <a:pt x="6007319" y="3730836"/>
                </a:lnTo>
                <a:lnTo>
                  <a:pt x="6003706" y="3729639"/>
                </a:lnTo>
                <a:lnTo>
                  <a:pt x="6000495" y="3727644"/>
                </a:lnTo>
                <a:lnTo>
                  <a:pt x="5999287" y="3729240"/>
                </a:lnTo>
                <a:lnTo>
                  <a:pt x="5998485" y="3730836"/>
                </a:lnTo>
                <a:lnTo>
                  <a:pt x="5998485" y="3732432"/>
                </a:lnTo>
                <a:lnTo>
                  <a:pt x="5999287" y="3734428"/>
                </a:lnTo>
                <a:lnTo>
                  <a:pt x="6000495" y="3736024"/>
                </a:lnTo>
                <a:lnTo>
                  <a:pt x="6002100" y="3737221"/>
                </a:lnTo>
                <a:lnTo>
                  <a:pt x="6003706" y="3738418"/>
                </a:lnTo>
                <a:lnTo>
                  <a:pt x="6005314" y="3739216"/>
                </a:lnTo>
                <a:lnTo>
                  <a:pt x="6003706" y="3742009"/>
                </a:lnTo>
                <a:lnTo>
                  <a:pt x="6001697" y="3743605"/>
                </a:lnTo>
                <a:lnTo>
                  <a:pt x="6000093" y="3744004"/>
                </a:lnTo>
                <a:lnTo>
                  <a:pt x="5998086" y="3743605"/>
                </a:lnTo>
                <a:lnTo>
                  <a:pt x="5996478" y="3742408"/>
                </a:lnTo>
                <a:lnTo>
                  <a:pt x="5994468" y="3740413"/>
                </a:lnTo>
                <a:lnTo>
                  <a:pt x="5991657" y="3736024"/>
                </a:lnTo>
                <a:lnTo>
                  <a:pt x="5988043" y="3730437"/>
                </a:lnTo>
                <a:lnTo>
                  <a:pt x="5984427" y="3724851"/>
                </a:lnTo>
                <a:lnTo>
                  <a:pt x="5982419" y="3722457"/>
                </a:lnTo>
                <a:lnTo>
                  <a:pt x="5980412" y="3720063"/>
                </a:lnTo>
                <a:lnTo>
                  <a:pt x="5978402" y="3719265"/>
                </a:lnTo>
                <a:lnTo>
                  <a:pt x="5976796" y="3718866"/>
                </a:lnTo>
                <a:lnTo>
                  <a:pt x="5978805" y="3715674"/>
                </a:lnTo>
                <a:lnTo>
                  <a:pt x="5980813" y="3712880"/>
                </a:lnTo>
                <a:lnTo>
                  <a:pt x="5982419" y="3709289"/>
                </a:lnTo>
                <a:lnTo>
                  <a:pt x="5983222" y="3705698"/>
                </a:lnTo>
                <a:lnTo>
                  <a:pt x="5983222" y="3702107"/>
                </a:lnTo>
                <a:lnTo>
                  <a:pt x="5982820" y="3700511"/>
                </a:lnTo>
                <a:lnTo>
                  <a:pt x="5982016" y="3698915"/>
                </a:lnTo>
                <a:lnTo>
                  <a:pt x="5980813" y="3698117"/>
                </a:lnTo>
                <a:lnTo>
                  <a:pt x="5979206" y="3696521"/>
                </a:lnTo>
                <a:lnTo>
                  <a:pt x="5978002" y="3696121"/>
                </a:lnTo>
                <a:lnTo>
                  <a:pt x="5975591" y="3694924"/>
                </a:lnTo>
                <a:lnTo>
                  <a:pt x="5978002" y="3692131"/>
                </a:lnTo>
                <a:lnTo>
                  <a:pt x="5980412" y="3688939"/>
                </a:lnTo>
                <a:lnTo>
                  <a:pt x="5983222" y="3686545"/>
                </a:lnTo>
                <a:lnTo>
                  <a:pt x="5986837" y="3684550"/>
                </a:lnTo>
                <a:lnTo>
                  <a:pt x="5990452" y="3682954"/>
                </a:lnTo>
                <a:lnTo>
                  <a:pt x="5994065" y="3681757"/>
                </a:lnTo>
                <a:lnTo>
                  <a:pt x="5998485" y="3681358"/>
                </a:lnTo>
                <a:lnTo>
                  <a:pt x="6003304" y="3680959"/>
                </a:lnTo>
                <a:lnTo>
                  <a:pt x="6001296" y="3677367"/>
                </a:lnTo>
                <a:lnTo>
                  <a:pt x="5999690" y="3673377"/>
                </a:lnTo>
                <a:lnTo>
                  <a:pt x="5998485" y="3669387"/>
                </a:lnTo>
                <a:lnTo>
                  <a:pt x="5998086" y="3663801"/>
                </a:lnTo>
                <a:lnTo>
                  <a:pt x="5995673" y="3663801"/>
                </a:lnTo>
                <a:lnTo>
                  <a:pt x="5992459" y="3664200"/>
                </a:lnTo>
                <a:lnTo>
                  <a:pt x="5988846" y="3664599"/>
                </a:lnTo>
                <a:lnTo>
                  <a:pt x="5986435" y="3665397"/>
                </a:lnTo>
                <a:lnTo>
                  <a:pt x="5984829" y="3664599"/>
                </a:lnTo>
                <a:lnTo>
                  <a:pt x="5984025" y="3664200"/>
                </a:lnTo>
                <a:lnTo>
                  <a:pt x="5982820" y="3663801"/>
                </a:lnTo>
                <a:lnTo>
                  <a:pt x="5982419" y="3662604"/>
                </a:lnTo>
                <a:lnTo>
                  <a:pt x="5982016" y="3661407"/>
                </a:lnTo>
                <a:lnTo>
                  <a:pt x="5981214" y="3659411"/>
                </a:lnTo>
                <a:lnTo>
                  <a:pt x="5982016" y="3653825"/>
                </a:lnTo>
                <a:lnTo>
                  <a:pt x="5976796" y="3653825"/>
                </a:lnTo>
                <a:lnTo>
                  <a:pt x="5971575" y="3654224"/>
                </a:lnTo>
                <a:lnTo>
                  <a:pt x="5969568" y="3655022"/>
                </a:lnTo>
                <a:lnTo>
                  <a:pt x="5967960" y="3656219"/>
                </a:lnTo>
                <a:lnTo>
                  <a:pt x="5966755" y="3658214"/>
                </a:lnTo>
                <a:lnTo>
                  <a:pt x="5965950" y="3660609"/>
                </a:lnTo>
                <a:lnTo>
                  <a:pt x="5953100" y="3627091"/>
                </a:lnTo>
                <a:lnTo>
                  <a:pt x="5955509" y="3623500"/>
                </a:lnTo>
                <a:lnTo>
                  <a:pt x="5957116" y="3621903"/>
                </a:lnTo>
                <a:lnTo>
                  <a:pt x="5958321" y="3621504"/>
                </a:lnTo>
                <a:lnTo>
                  <a:pt x="5961134" y="3620307"/>
                </a:lnTo>
                <a:lnTo>
                  <a:pt x="5963946" y="3620706"/>
                </a:lnTo>
                <a:lnTo>
                  <a:pt x="5967157" y="3621903"/>
                </a:lnTo>
                <a:lnTo>
                  <a:pt x="5970370" y="3623101"/>
                </a:lnTo>
                <a:lnTo>
                  <a:pt x="5973182" y="3623899"/>
                </a:lnTo>
                <a:lnTo>
                  <a:pt x="5976796" y="3624298"/>
                </a:lnTo>
                <a:lnTo>
                  <a:pt x="5975190" y="3633076"/>
                </a:lnTo>
                <a:lnTo>
                  <a:pt x="5974790" y="3637465"/>
                </a:lnTo>
                <a:lnTo>
                  <a:pt x="5975190" y="3639061"/>
                </a:lnTo>
                <a:lnTo>
                  <a:pt x="5975591" y="3639460"/>
                </a:lnTo>
                <a:lnTo>
                  <a:pt x="5976396" y="3639859"/>
                </a:lnTo>
                <a:lnTo>
                  <a:pt x="5977197" y="3639859"/>
                </a:lnTo>
                <a:lnTo>
                  <a:pt x="5980008" y="3639460"/>
                </a:lnTo>
                <a:lnTo>
                  <a:pt x="5982419" y="3639859"/>
                </a:lnTo>
                <a:lnTo>
                  <a:pt x="5984427" y="3641057"/>
                </a:lnTo>
                <a:lnTo>
                  <a:pt x="5986033" y="3642254"/>
                </a:lnTo>
                <a:lnTo>
                  <a:pt x="5988043" y="3644249"/>
                </a:lnTo>
                <a:lnTo>
                  <a:pt x="5989647" y="3646643"/>
                </a:lnTo>
                <a:lnTo>
                  <a:pt x="5990048" y="3641456"/>
                </a:lnTo>
                <a:lnTo>
                  <a:pt x="5990048" y="3637066"/>
                </a:lnTo>
                <a:lnTo>
                  <a:pt x="5988846" y="3633874"/>
                </a:lnTo>
                <a:lnTo>
                  <a:pt x="5988043" y="3631480"/>
                </a:lnTo>
                <a:lnTo>
                  <a:pt x="5986435" y="3629086"/>
                </a:lnTo>
                <a:lnTo>
                  <a:pt x="5985229" y="3625894"/>
                </a:lnTo>
                <a:lnTo>
                  <a:pt x="5984427" y="3622302"/>
                </a:lnTo>
                <a:close/>
                <a:moveTo>
                  <a:pt x="10297405" y="3609975"/>
                </a:moveTo>
                <a:lnTo>
                  <a:pt x="10300537" y="3609975"/>
                </a:lnTo>
                <a:lnTo>
                  <a:pt x="10302885" y="3610731"/>
                </a:lnTo>
                <a:lnTo>
                  <a:pt x="10304843" y="3611865"/>
                </a:lnTo>
                <a:lnTo>
                  <a:pt x="10306017" y="3612999"/>
                </a:lnTo>
                <a:lnTo>
                  <a:pt x="10306017" y="3614133"/>
                </a:lnTo>
                <a:lnTo>
                  <a:pt x="10304843" y="3615645"/>
                </a:lnTo>
                <a:lnTo>
                  <a:pt x="10303277" y="3616401"/>
                </a:lnTo>
                <a:lnTo>
                  <a:pt x="10300537" y="3617535"/>
                </a:lnTo>
                <a:lnTo>
                  <a:pt x="10296622" y="3617913"/>
                </a:lnTo>
                <a:lnTo>
                  <a:pt x="10291534" y="3617913"/>
                </a:lnTo>
                <a:lnTo>
                  <a:pt x="10284879" y="3617157"/>
                </a:lnTo>
                <a:lnTo>
                  <a:pt x="10277442" y="3615645"/>
                </a:lnTo>
                <a:lnTo>
                  <a:pt x="10283705" y="3612621"/>
                </a:lnTo>
                <a:lnTo>
                  <a:pt x="10288402" y="3611109"/>
                </a:lnTo>
                <a:lnTo>
                  <a:pt x="10293491" y="3610353"/>
                </a:lnTo>
                <a:close/>
                <a:moveTo>
                  <a:pt x="9500758" y="3602038"/>
                </a:moveTo>
                <a:lnTo>
                  <a:pt x="9504330" y="3602038"/>
                </a:lnTo>
                <a:lnTo>
                  <a:pt x="9504330" y="3604816"/>
                </a:lnTo>
                <a:lnTo>
                  <a:pt x="9504330" y="3607595"/>
                </a:lnTo>
                <a:lnTo>
                  <a:pt x="9503933" y="3609976"/>
                </a:lnTo>
                <a:lnTo>
                  <a:pt x="9502743" y="3612357"/>
                </a:lnTo>
                <a:lnTo>
                  <a:pt x="9501949" y="3613945"/>
                </a:lnTo>
                <a:lnTo>
                  <a:pt x="9500361" y="3615929"/>
                </a:lnTo>
                <a:lnTo>
                  <a:pt x="9499171" y="3617120"/>
                </a:lnTo>
                <a:lnTo>
                  <a:pt x="9497583" y="3617914"/>
                </a:lnTo>
                <a:lnTo>
                  <a:pt x="9495599" y="3619104"/>
                </a:lnTo>
                <a:lnTo>
                  <a:pt x="9494408" y="3619501"/>
                </a:lnTo>
                <a:lnTo>
                  <a:pt x="9492821" y="3619501"/>
                </a:lnTo>
                <a:lnTo>
                  <a:pt x="9490836" y="3619104"/>
                </a:lnTo>
                <a:lnTo>
                  <a:pt x="9489249" y="3618311"/>
                </a:lnTo>
                <a:lnTo>
                  <a:pt x="9487661" y="3617914"/>
                </a:lnTo>
                <a:lnTo>
                  <a:pt x="9486074" y="3617120"/>
                </a:lnTo>
                <a:lnTo>
                  <a:pt x="9485280" y="3615532"/>
                </a:lnTo>
                <a:lnTo>
                  <a:pt x="9486074" y="3612357"/>
                </a:lnTo>
                <a:lnTo>
                  <a:pt x="9487661" y="3609579"/>
                </a:lnTo>
                <a:lnTo>
                  <a:pt x="9489646" y="3606801"/>
                </a:lnTo>
                <a:lnTo>
                  <a:pt x="9492424" y="3605610"/>
                </a:lnTo>
                <a:lnTo>
                  <a:pt x="9494805" y="3604023"/>
                </a:lnTo>
                <a:lnTo>
                  <a:pt x="9497583" y="3602832"/>
                </a:lnTo>
                <a:close/>
                <a:moveTo>
                  <a:pt x="10032862" y="3600450"/>
                </a:moveTo>
                <a:lnTo>
                  <a:pt x="10033708" y="3602003"/>
                </a:lnTo>
                <a:lnTo>
                  <a:pt x="10034132" y="3609380"/>
                </a:lnTo>
                <a:lnTo>
                  <a:pt x="10034555" y="3620639"/>
                </a:lnTo>
                <a:lnTo>
                  <a:pt x="10033708" y="3635004"/>
                </a:lnTo>
                <a:lnTo>
                  <a:pt x="10032862" y="3641993"/>
                </a:lnTo>
                <a:lnTo>
                  <a:pt x="10032015" y="3648593"/>
                </a:lnTo>
                <a:lnTo>
                  <a:pt x="10030322" y="3655582"/>
                </a:lnTo>
                <a:lnTo>
                  <a:pt x="10028628" y="3661017"/>
                </a:lnTo>
                <a:lnTo>
                  <a:pt x="10026088" y="3665676"/>
                </a:lnTo>
                <a:lnTo>
                  <a:pt x="10024395" y="3668006"/>
                </a:lnTo>
                <a:lnTo>
                  <a:pt x="10022702" y="3669170"/>
                </a:lnTo>
                <a:lnTo>
                  <a:pt x="10021432" y="3670335"/>
                </a:lnTo>
                <a:lnTo>
                  <a:pt x="10019738" y="3671112"/>
                </a:lnTo>
                <a:lnTo>
                  <a:pt x="10017622" y="3671888"/>
                </a:lnTo>
                <a:lnTo>
                  <a:pt x="10015505" y="3671112"/>
                </a:lnTo>
                <a:lnTo>
                  <a:pt x="10017622" y="3668394"/>
                </a:lnTo>
                <a:lnTo>
                  <a:pt x="10019738" y="3664900"/>
                </a:lnTo>
                <a:lnTo>
                  <a:pt x="10021432" y="3661405"/>
                </a:lnTo>
                <a:lnTo>
                  <a:pt x="10022702" y="3657523"/>
                </a:lnTo>
                <a:lnTo>
                  <a:pt x="10025242" y="3649370"/>
                </a:lnTo>
                <a:lnTo>
                  <a:pt x="10026512" y="3639663"/>
                </a:lnTo>
                <a:lnTo>
                  <a:pt x="10029898" y="3620251"/>
                </a:lnTo>
                <a:lnTo>
                  <a:pt x="10030745" y="3610545"/>
                </a:lnTo>
                <a:lnTo>
                  <a:pt x="10032438" y="3601227"/>
                </a:lnTo>
                <a:close/>
                <a:moveTo>
                  <a:pt x="9613868" y="3597275"/>
                </a:moveTo>
                <a:lnTo>
                  <a:pt x="9613471" y="3599860"/>
                </a:lnTo>
                <a:lnTo>
                  <a:pt x="9612677" y="3602813"/>
                </a:lnTo>
                <a:lnTo>
                  <a:pt x="9611884" y="3605028"/>
                </a:lnTo>
                <a:lnTo>
                  <a:pt x="9610296" y="3606874"/>
                </a:lnTo>
                <a:lnTo>
                  <a:pt x="9608709" y="3608720"/>
                </a:lnTo>
                <a:lnTo>
                  <a:pt x="9606724" y="3610197"/>
                </a:lnTo>
                <a:lnTo>
                  <a:pt x="9604740" y="3611304"/>
                </a:lnTo>
                <a:lnTo>
                  <a:pt x="9602358" y="3612043"/>
                </a:lnTo>
                <a:lnTo>
                  <a:pt x="9597993" y="3613150"/>
                </a:lnTo>
                <a:lnTo>
                  <a:pt x="9593230" y="3613150"/>
                </a:lnTo>
                <a:lnTo>
                  <a:pt x="9589261" y="3612412"/>
                </a:lnTo>
                <a:lnTo>
                  <a:pt x="9587674" y="3611674"/>
                </a:lnTo>
                <a:lnTo>
                  <a:pt x="9586880" y="3610566"/>
                </a:lnTo>
                <a:lnTo>
                  <a:pt x="9588468" y="3606505"/>
                </a:lnTo>
                <a:lnTo>
                  <a:pt x="9590452" y="3603551"/>
                </a:lnTo>
                <a:lnTo>
                  <a:pt x="9593230" y="3601336"/>
                </a:lnTo>
                <a:lnTo>
                  <a:pt x="9596802" y="3599490"/>
                </a:lnTo>
                <a:lnTo>
                  <a:pt x="9600374" y="3598752"/>
                </a:lnTo>
                <a:lnTo>
                  <a:pt x="9604740" y="3597644"/>
                </a:lnTo>
                <a:close/>
                <a:moveTo>
                  <a:pt x="9980580" y="3594100"/>
                </a:moveTo>
                <a:lnTo>
                  <a:pt x="9979786" y="3597672"/>
                </a:lnTo>
                <a:lnTo>
                  <a:pt x="9978596" y="3600847"/>
                </a:lnTo>
                <a:lnTo>
                  <a:pt x="9977008" y="3603228"/>
                </a:lnTo>
                <a:lnTo>
                  <a:pt x="9975024" y="3605610"/>
                </a:lnTo>
                <a:lnTo>
                  <a:pt x="9973039" y="3607594"/>
                </a:lnTo>
                <a:lnTo>
                  <a:pt x="9971055" y="3609181"/>
                </a:lnTo>
                <a:lnTo>
                  <a:pt x="9966689" y="3612356"/>
                </a:lnTo>
                <a:lnTo>
                  <a:pt x="9961927" y="3615135"/>
                </a:lnTo>
                <a:lnTo>
                  <a:pt x="9959943" y="3617119"/>
                </a:lnTo>
                <a:lnTo>
                  <a:pt x="9957958" y="3619103"/>
                </a:lnTo>
                <a:lnTo>
                  <a:pt x="9956767" y="3621881"/>
                </a:lnTo>
                <a:lnTo>
                  <a:pt x="9955577" y="3624660"/>
                </a:lnTo>
                <a:lnTo>
                  <a:pt x="9955180" y="3627835"/>
                </a:lnTo>
                <a:lnTo>
                  <a:pt x="9954783" y="3632200"/>
                </a:lnTo>
                <a:lnTo>
                  <a:pt x="9953196" y="3629422"/>
                </a:lnTo>
                <a:lnTo>
                  <a:pt x="9952005" y="3626247"/>
                </a:lnTo>
                <a:lnTo>
                  <a:pt x="9952005" y="3623469"/>
                </a:lnTo>
                <a:lnTo>
                  <a:pt x="9952402" y="3620294"/>
                </a:lnTo>
                <a:lnTo>
                  <a:pt x="9953593" y="3617119"/>
                </a:lnTo>
                <a:lnTo>
                  <a:pt x="9955180" y="3614738"/>
                </a:lnTo>
                <a:lnTo>
                  <a:pt x="9957164" y="3611563"/>
                </a:lnTo>
                <a:lnTo>
                  <a:pt x="9959149" y="3609181"/>
                </a:lnTo>
                <a:lnTo>
                  <a:pt x="9964308" y="3604816"/>
                </a:lnTo>
                <a:lnTo>
                  <a:pt x="9970261" y="3600053"/>
                </a:lnTo>
                <a:lnTo>
                  <a:pt x="9975817" y="3596878"/>
                </a:lnTo>
                <a:close/>
                <a:moveTo>
                  <a:pt x="5404148" y="3584575"/>
                </a:moveTo>
                <a:lnTo>
                  <a:pt x="5406101" y="3584575"/>
                </a:lnTo>
                <a:lnTo>
                  <a:pt x="5410014" y="3584985"/>
                </a:lnTo>
                <a:lnTo>
                  <a:pt x="5413925" y="3586624"/>
                </a:lnTo>
                <a:lnTo>
                  <a:pt x="5417832" y="3588262"/>
                </a:lnTo>
                <a:lnTo>
                  <a:pt x="5421355" y="3589082"/>
                </a:lnTo>
                <a:lnTo>
                  <a:pt x="5424484" y="3589491"/>
                </a:lnTo>
                <a:lnTo>
                  <a:pt x="5423309" y="3592359"/>
                </a:lnTo>
                <a:lnTo>
                  <a:pt x="5422531" y="3594817"/>
                </a:lnTo>
                <a:lnTo>
                  <a:pt x="5420964" y="3596046"/>
                </a:lnTo>
                <a:lnTo>
                  <a:pt x="5419400" y="3596866"/>
                </a:lnTo>
                <a:lnTo>
                  <a:pt x="5417832" y="3597275"/>
                </a:lnTo>
                <a:lnTo>
                  <a:pt x="5415879" y="3597275"/>
                </a:lnTo>
                <a:lnTo>
                  <a:pt x="5411966" y="3596866"/>
                </a:lnTo>
                <a:lnTo>
                  <a:pt x="5408059" y="3596046"/>
                </a:lnTo>
                <a:lnTo>
                  <a:pt x="5404148" y="3593588"/>
                </a:lnTo>
                <a:lnTo>
                  <a:pt x="5400625" y="3592769"/>
                </a:lnTo>
                <a:lnTo>
                  <a:pt x="5397497" y="3592359"/>
                </a:lnTo>
                <a:lnTo>
                  <a:pt x="5398280" y="3589491"/>
                </a:lnTo>
                <a:lnTo>
                  <a:pt x="5399453" y="3587443"/>
                </a:lnTo>
                <a:lnTo>
                  <a:pt x="5400625" y="3586214"/>
                </a:lnTo>
                <a:lnTo>
                  <a:pt x="5402582" y="3584985"/>
                </a:lnTo>
                <a:close/>
                <a:moveTo>
                  <a:pt x="9432285" y="3573463"/>
                </a:moveTo>
                <a:lnTo>
                  <a:pt x="9435508" y="3573868"/>
                </a:lnTo>
                <a:lnTo>
                  <a:pt x="9437120" y="3577911"/>
                </a:lnTo>
                <a:lnTo>
                  <a:pt x="9439134" y="3581146"/>
                </a:lnTo>
                <a:lnTo>
                  <a:pt x="9441955" y="3583572"/>
                </a:lnTo>
                <a:lnTo>
                  <a:pt x="9445581" y="3585594"/>
                </a:lnTo>
                <a:lnTo>
                  <a:pt x="9449207" y="3587212"/>
                </a:lnTo>
                <a:lnTo>
                  <a:pt x="9453236" y="3587616"/>
                </a:lnTo>
                <a:lnTo>
                  <a:pt x="9457265" y="3588020"/>
                </a:lnTo>
                <a:lnTo>
                  <a:pt x="9461293" y="3587616"/>
                </a:lnTo>
                <a:lnTo>
                  <a:pt x="9465725" y="3587212"/>
                </a:lnTo>
                <a:lnTo>
                  <a:pt x="9468948" y="3585999"/>
                </a:lnTo>
                <a:lnTo>
                  <a:pt x="9472977" y="3584381"/>
                </a:lnTo>
                <a:lnTo>
                  <a:pt x="9476200" y="3583168"/>
                </a:lnTo>
                <a:lnTo>
                  <a:pt x="9479423" y="3581146"/>
                </a:lnTo>
                <a:lnTo>
                  <a:pt x="9481438" y="3579124"/>
                </a:lnTo>
                <a:lnTo>
                  <a:pt x="9482647" y="3576698"/>
                </a:lnTo>
                <a:lnTo>
                  <a:pt x="9483452" y="3574676"/>
                </a:lnTo>
                <a:lnTo>
                  <a:pt x="9485870" y="3574272"/>
                </a:lnTo>
                <a:lnTo>
                  <a:pt x="9487884" y="3574676"/>
                </a:lnTo>
                <a:lnTo>
                  <a:pt x="9489899" y="3575889"/>
                </a:lnTo>
                <a:lnTo>
                  <a:pt x="9491510" y="3576698"/>
                </a:lnTo>
                <a:lnTo>
                  <a:pt x="9493122" y="3578316"/>
                </a:lnTo>
                <a:lnTo>
                  <a:pt x="9495136" y="3579124"/>
                </a:lnTo>
                <a:lnTo>
                  <a:pt x="9497151" y="3579529"/>
                </a:lnTo>
                <a:lnTo>
                  <a:pt x="9499568" y="3579124"/>
                </a:lnTo>
                <a:lnTo>
                  <a:pt x="9495136" y="3584381"/>
                </a:lnTo>
                <a:lnTo>
                  <a:pt x="9490302" y="3588829"/>
                </a:lnTo>
                <a:lnTo>
                  <a:pt x="9485064" y="3592064"/>
                </a:lnTo>
                <a:lnTo>
                  <a:pt x="9479826" y="3594895"/>
                </a:lnTo>
                <a:lnTo>
                  <a:pt x="9473783" y="3596512"/>
                </a:lnTo>
                <a:lnTo>
                  <a:pt x="9468143" y="3597321"/>
                </a:lnTo>
                <a:lnTo>
                  <a:pt x="9462099" y="3597725"/>
                </a:lnTo>
                <a:lnTo>
                  <a:pt x="9455250" y="3597725"/>
                </a:lnTo>
                <a:lnTo>
                  <a:pt x="9443163" y="3596917"/>
                </a:lnTo>
                <a:lnTo>
                  <a:pt x="9431077" y="3595299"/>
                </a:lnTo>
                <a:lnTo>
                  <a:pt x="9418990" y="3594086"/>
                </a:lnTo>
                <a:lnTo>
                  <a:pt x="9413752" y="3593682"/>
                </a:lnTo>
                <a:lnTo>
                  <a:pt x="9408515" y="3594086"/>
                </a:lnTo>
                <a:lnTo>
                  <a:pt x="9410529" y="3597725"/>
                </a:lnTo>
                <a:lnTo>
                  <a:pt x="9412141" y="3600960"/>
                </a:lnTo>
                <a:lnTo>
                  <a:pt x="9412947" y="3603791"/>
                </a:lnTo>
                <a:lnTo>
                  <a:pt x="9414155" y="3606621"/>
                </a:lnTo>
                <a:lnTo>
                  <a:pt x="9414155" y="3608643"/>
                </a:lnTo>
                <a:lnTo>
                  <a:pt x="9413752" y="3610665"/>
                </a:lnTo>
                <a:lnTo>
                  <a:pt x="9412947" y="3612283"/>
                </a:lnTo>
                <a:lnTo>
                  <a:pt x="9411335" y="3613496"/>
                </a:lnTo>
                <a:lnTo>
                  <a:pt x="9410126" y="3614709"/>
                </a:lnTo>
                <a:lnTo>
                  <a:pt x="9408515" y="3615922"/>
                </a:lnTo>
                <a:lnTo>
                  <a:pt x="9406500" y="3616326"/>
                </a:lnTo>
                <a:lnTo>
                  <a:pt x="9404083" y="3616326"/>
                </a:lnTo>
                <a:lnTo>
                  <a:pt x="9398845" y="3615922"/>
                </a:lnTo>
                <a:lnTo>
                  <a:pt x="9393205" y="3613496"/>
                </a:lnTo>
                <a:lnTo>
                  <a:pt x="9395219" y="3611474"/>
                </a:lnTo>
                <a:lnTo>
                  <a:pt x="9396831" y="3610261"/>
                </a:lnTo>
                <a:lnTo>
                  <a:pt x="9397637" y="3608239"/>
                </a:lnTo>
                <a:lnTo>
                  <a:pt x="9398443" y="3606621"/>
                </a:lnTo>
                <a:lnTo>
                  <a:pt x="9398845" y="3602982"/>
                </a:lnTo>
                <a:lnTo>
                  <a:pt x="9398845" y="3599343"/>
                </a:lnTo>
                <a:lnTo>
                  <a:pt x="9398443" y="3591660"/>
                </a:lnTo>
                <a:lnTo>
                  <a:pt x="9398443" y="3587616"/>
                </a:lnTo>
                <a:lnTo>
                  <a:pt x="9399651" y="3583168"/>
                </a:lnTo>
                <a:lnTo>
                  <a:pt x="9401666" y="3585190"/>
                </a:lnTo>
                <a:lnTo>
                  <a:pt x="9404083" y="3586807"/>
                </a:lnTo>
                <a:lnTo>
                  <a:pt x="9406097" y="3587212"/>
                </a:lnTo>
                <a:lnTo>
                  <a:pt x="9408112" y="3587212"/>
                </a:lnTo>
                <a:lnTo>
                  <a:pt x="9410126" y="3586807"/>
                </a:lnTo>
                <a:lnTo>
                  <a:pt x="9412141" y="3585594"/>
                </a:lnTo>
                <a:lnTo>
                  <a:pt x="9416170" y="3583168"/>
                </a:lnTo>
                <a:lnTo>
                  <a:pt x="9420199" y="3579529"/>
                </a:lnTo>
                <a:lnTo>
                  <a:pt x="9424630" y="3576294"/>
                </a:lnTo>
                <a:lnTo>
                  <a:pt x="9427451" y="3574676"/>
                </a:lnTo>
                <a:lnTo>
                  <a:pt x="9429868" y="3573868"/>
                </a:lnTo>
                <a:close/>
                <a:moveTo>
                  <a:pt x="5375920" y="3565525"/>
                </a:moveTo>
                <a:lnTo>
                  <a:pt x="5375516" y="3572529"/>
                </a:lnTo>
                <a:lnTo>
                  <a:pt x="5375920" y="3577976"/>
                </a:lnTo>
                <a:lnTo>
                  <a:pt x="5377143" y="3582256"/>
                </a:lnTo>
                <a:lnTo>
                  <a:pt x="5378771" y="3586537"/>
                </a:lnTo>
                <a:lnTo>
                  <a:pt x="5379992" y="3590428"/>
                </a:lnTo>
                <a:lnTo>
                  <a:pt x="5381214" y="3594319"/>
                </a:lnTo>
                <a:lnTo>
                  <a:pt x="5381623" y="3598988"/>
                </a:lnTo>
                <a:lnTo>
                  <a:pt x="5381623" y="3605213"/>
                </a:lnTo>
                <a:lnTo>
                  <a:pt x="5379585" y="3604435"/>
                </a:lnTo>
                <a:lnTo>
                  <a:pt x="5377548" y="3602490"/>
                </a:lnTo>
                <a:lnTo>
                  <a:pt x="5375516" y="3600544"/>
                </a:lnTo>
                <a:lnTo>
                  <a:pt x="5373481" y="3598209"/>
                </a:lnTo>
                <a:lnTo>
                  <a:pt x="5369818" y="3591595"/>
                </a:lnTo>
                <a:lnTo>
                  <a:pt x="5368189" y="3588482"/>
                </a:lnTo>
                <a:lnTo>
                  <a:pt x="5366967" y="3584980"/>
                </a:lnTo>
                <a:lnTo>
                  <a:pt x="5366154" y="3581478"/>
                </a:lnTo>
                <a:lnTo>
                  <a:pt x="5365744" y="3577976"/>
                </a:lnTo>
                <a:lnTo>
                  <a:pt x="5365744" y="3574864"/>
                </a:lnTo>
                <a:lnTo>
                  <a:pt x="5366154" y="3572140"/>
                </a:lnTo>
                <a:lnTo>
                  <a:pt x="5367783" y="3569805"/>
                </a:lnTo>
                <a:lnTo>
                  <a:pt x="5369818" y="3567471"/>
                </a:lnTo>
                <a:lnTo>
                  <a:pt x="5372261" y="3566303"/>
                </a:lnTo>
                <a:close/>
                <a:moveTo>
                  <a:pt x="5581279" y="3557588"/>
                </a:moveTo>
                <a:lnTo>
                  <a:pt x="5582896" y="3559107"/>
                </a:lnTo>
                <a:lnTo>
                  <a:pt x="5584514" y="3560625"/>
                </a:lnTo>
                <a:lnTo>
                  <a:pt x="5588154" y="3562144"/>
                </a:lnTo>
                <a:lnTo>
                  <a:pt x="5592602" y="3562523"/>
                </a:lnTo>
                <a:lnTo>
                  <a:pt x="5597857" y="3562144"/>
                </a:lnTo>
                <a:lnTo>
                  <a:pt x="5600284" y="3560246"/>
                </a:lnTo>
                <a:lnTo>
                  <a:pt x="5600689" y="3560246"/>
                </a:lnTo>
                <a:lnTo>
                  <a:pt x="5594621" y="3564801"/>
                </a:lnTo>
                <a:lnTo>
                  <a:pt x="5585321" y="3571255"/>
                </a:lnTo>
                <a:lnTo>
                  <a:pt x="5581279" y="3573533"/>
                </a:lnTo>
                <a:lnTo>
                  <a:pt x="5577640" y="3575051"/>
                </a:lnTo>
                <a:lnTo>
                  <a:pt x="5559040" y="3575051"/>
                </a:lnTo>
                <a:lnTo>
                  <a:pt x="5557827" y="3575051"/>
                </a:lnTo>
                <a:lnTo>
                  <a:pt x="5561061" y="3573912"/>
                </a:lnTo>
                <a:lnTo>
                  <a:pt x="5565916" y="3572014"/>
                </a:lnTo>
                <a:lnTo>
                  <a:pt x="5569148" y="3570496"/>
                </a:lnTo>
                <a:lnTo>
                  <a:pt x="5571979" y="3569357"/>
                </a:lnTo>
                <a:lnTo>
                  <a:pt x="5574810" y="3566699"/>
                </a:lnTo>
                <a:lnTo>
                  <a:pt x="5577640" y="3564422"/>
                </a:lnTo>
                <a:lnTo>
                  <a:pt x="5579661" y="3561385"/>
                </a:lnTo>
                <a:close/>
                <a:moveTo>
                  <a:pt x="5497503" y="3554413"/>
                </a:moveTo>
                <a:lnTo>
                  <a:pt x="5496740" y="3559406"/>
                </a:lnTo>
                <a:lnTo>
                  <a:pt x="5495983" y="3563247"/>
                </a:lnTo>
                <a:lnTo>
                  <a:pt x="5494075" y="3566320"/>
                </a:lnTo>
                <a:lnTo>
                  <a:pt x="5492170" y="3569008"/>
                </a:lnTo>
                <a:lnTo>
                  <a:pt x="5487217" y="3572849"/>
                </a:lnTo>
                <a:lnTo>
                  <a:pt x="5484932" y="3575538"/>
                </a:lnTo>
                <a:lnTo>
                  <a:pt x="5483024" y="3578226"/>
                </a:lnTo>
                <a:lnTo>
                  <a:pt x="5481121" y="3576306"/>
                </a:lnTo>
                <a:lnTo>
                  <a:pt x="5479598" y="3574385"/>
                </a:lnTo>
                <a:lnTo>
                  <a:pt x="5478456" y="3572081"/>
                </a:lnTo>
                <a:lnTo>
                  <a:pt x="5478456" y="3570161"/>
                </a:lnTo>
                <a:lnTo>
                  <a:pt x="5478456" y="3568240"/>
                </a:lnTo>
                <a:lnTo>
                  <a:pt x="5479598" y="3566320"/>
                </a:lnTo>
                <a:lnTo>
                  <a:pt x="5480358" y="3564399"/>
                </a:lnTo>
                <a:lnTo>
                  <a:pt x="5481881" y="3562863"/>
                </a:lnTo>
                <a:lnTo>
                  <a:pt x="5485692" y="3559406"/>
                </a:lnTo>
                <a:lnTo>
                  <a:pt x="5489504" y="3557102"/>
                </a:lnTo>
                <a:lnTo>
                  <a:pt x="5494075" y="3555565"/>
                </a:lnTo>
                <a:close/>
                <a:moveTo>
                  <a:pt x="3778768" y="3551238"/>
                </a:moveTo>
                <a:lnTo>
                  <a:pt x="3783550" y="3551238"/>
                </a:lnTo>
                <a:lnTo>
                  <a:pt x="3789530" y="3551625"/>
                </a:lnTo>
                <a:lnTo>
                  <a:pt x="3801883" y="3553561"/>
                </a:lnTo>
                <a:lnTo>
                  <a:pt x="3815436" y="3555885"/>
                </a:lnTo>
                <a:lnTo>
                  <a:pt x="3822611" y="3557046"/>
                </a:lnTo>
                <a:lnTo>
                  <a:pt x="3828987" y="3557433"/>
                </a:lnTo>
                <a:lnTo>
                  <a:pt x="3836161" y="3557821"/>
                </a:lnTo>
                <a:lnTo>
                  <a:pt x="3842937" y="3557433"/>
                </a:lnTo>
                <a:lnTo>
                  <a:pt x="3849715" y="3555885"/>
                </a:lnTo>
                <a:lnTo>
                  <a:pt x="3856090" y="3554723"/>
                </a:lnTo>
                <a:lnTo>
                  <a:pt x="3851707" y="3558595"/>
                </a:lnTo>
                <a:lnTo>
                  <a:pt x="3846525" y="3561305"/>
                </a:lnTo>
                <a:lnTo>
                  <a:pt x="3840945" y="3564016"/>
                </a:lnTo>
                <a:lnTo>
                  <a:pt x="3834966" y="3565177"/>
                </a:lnTo>
                <a:lnTo>
                  <a:pt x="3828588" y="3566726"/>
                </a:lnTo>
                <a:lnTo>
                  <a:pt x="3821811" y="3567113"/>
                </a:lnTo>
                <a:lnTo>
                  <a:pt x="3815436" y="3567113"/>
                </a:lnTo>
                <a:lnTo>
                  <a:pt x="3808661" y="3567113"/>
                </a:lnTo>
                <a:lnTo>
                  <a:pt x="3802285" y="3566339"/>
                </a:lnTo>
                <a:lnTo>
                  <a:pt x="3795905" y="3565952"/>
                </a:lnTo>
                <a:lnTo>
                  <a:pt x="3783152" y="3563241"/>
                </a:lnTo>
                <a:lnTo>
                  <a:pt x="3762431" y="3558595"/>
                </a:lnTo>
                <a:lnTo>
                  <a:pt x="3764026" y="3557046"/>
                </a:lnTo>
                <a:lnTo>
                  <a:pt x="3765618" y="3555497"/>
                </a:lnTo>
                <a:lnTo>
                  <a:pt x="3769204" y="3553174"/>
                </a:lnTo>
                <a:lnTo>
                  <a:pt x="3773590" y="3551625"/>
                </a:lnTo>
                <a:close/>
                <a:moveTo>
                  <a:pt x="4626120" y="3544888"/>
                </a:moveTo>
                <a:lnTo>
                  <a:pt x="4629244" y="3544888"/>
                </a:lnTo>
                <a:lnTo>
                  <a:pt x="4631193" y="3545285"/>
                </a:lnTo>
                <a:lnTo>
                  <a:pt x="4631976" y="3545682"/>
                </a:lnTo>
                <a:lnTo>
                  <a:pt x="4633536" y="3547270"/>
                </a:lnTo>
                <a:lnTo>
                  <a:pt x="4635095" y="3548857"/>
                </a:lnTo>
                <a:lnTo>
                  <a:pt x="4635486" y="3552429"/>
                </a:lnTo>
                <a:lnTo>
                  <a:pt x="4635486" y="3555207"/>
                </a:lnTo>
                <a:lnTo>
                  <a:pt x="4634709" y="3557192"/>
                </a:lnTo>
                <a:lnTo>
                  <a:pt x="4633536" y="3559176"/>
                </a:lnTo>
                <a:lnTo>
                  <a:pt x="4631976" y="3560764"/>
                </a:lnTo>
                <a:lnTo>
                  <a:pt x="4630023" y="3561161"/>
                </a:lnTo>
                <a:lnTo>
                  <a:pt x="4628070" y="3561954"/>
                </a:lnTo>
                <a:lnTo>
                  <a:pt x="4626120" y="3562351"/>
                </a:lnTo>
                <a:lnTo>
                  <a:pt x="4621826" y="3561954"/>
                </a:lnTo>
                <a:lnTo>
                  <a:pt x="4617143" y="3560367"/>
                </a:lnTo>
                <a:lnTo>
                  <a:pt x="4613631" y="3558382"/>
                </a:lnTo>
                <a:lnTo>
                  <a:pt x="4611676" y="3556795"/>
                </a:lnTo>
                <a:lnTo>
                  <a:pt x="4614411" y="3553223"/>
                </a:lnTo>
                <a:lnTo>
                  <a:pt x="4616751" y="3550445"/>
                </a:lnTo>
                <a:lnTo>
                  <a:pt x="4619872" y="3547666"/>
                </a:lnTo>
                <a:lnTo>
                  <a:pt x="4622610" y="3545682"/>
                </a:lnTo>
                <a:close/>
                <a:moveTo>
                  <a:pt x="5612967" y="3543300"/>
                </a:moveTo>
                <a:lnTo>
                  <a:pt x="5616914" y="3543300"/>
                </a:lnTo>
                <a:lnTo>
                  <a:pt x="5624803" y="3543300"/>
                </a:lnTo>
                <a:lnTo>
                  <a:pt x="5633087" y="3544464"/>
                </a:lnTo>
                <a:lnTo>
                  <a:pt x="5641764" y="3546017"/>
                </a:lnTo>
                <a:lnTo>
                  <a:pt x="5650048" y="3546793"/>
                </a:lnTo>
                <a:lnTo>
                  <a:pt x="5658728" y="3547181"/>
                </a:lnTo>
                <a:lnTo>
                  <a:pt x="5663066" y="3546793"/>
                </a:lnTo>
                <a:lnTo>
                  <a:pt x="5667013" y="3546405"/>
                </a:lnTo>
                <a:lnTo>
                  <a:pt x="5670958" y="3545241"/>
                </a:lnTo>
                <a:lnTo>
                  <a:pt x="5675299" y="3544076"/>
                </a:lnTo>
                <a:lnTo>
                  <a:pt x="5673721" y="3550285"/>
                </a:lnTo>
                <a:lnTo>
                  <a:pt x="5670958" y="3555330"/>
                </a:lnTo>
                <a:lnTo>
                  <a:pt x="5667802" y="3559211"/>
                </a:lnTo>
                <a:lnTo>
                  <a:pt x="5664251" y="3561927"/>
                </a:lnTo>
                <a:lnTo>
                  <a:pt x="5660304" y="3563867"/>
                </a:lnTo>
                <a:lnTo>
                  <a:pt x="5655570" y="3565419"/>
                </a:lnTo>
                <a:lnTo>
                  <a:pt x="5651233" y="3566584"/>
                </a:lnTo>
                <a:lnTo>
                  <a:pt x="5646892" y="3566972"/>
                </a:lnTo>
                <a:lnTo>
                  <a:pt x="5637033" y="3567360"/>
                </a:lnTo>
                <a:lnTo>
                  <a:pt x="5632300" y="3567748"/>
                </a:lnTo>
                <a:lnTo>
                  <a:pt x="5627565" y="3568912"/>
                </a:lnTo>
                <a:lnTo>
                  <a:pt x="5623621" y="3570076"/>
                </a:lnTo>
                <a:lnTo>
                  <a:pt x="5619673" y="3572016"/>
                </a:lnTo>
                <a:lnTo>
                  <a:pt x="5616914" y="3574345"/>
                </a:lnTo>
                <a:lnTo>
                  <a:pt x="5613757" y="3578225"/>
                </a:lnTo>
                <a:lnTo>
                  <a:pt x="5612177" y="3575121"/>
                </a:lnTo>
                <a:lnTo>
                  <a:pt x="5611391" y="3572404"/>
                </a:lnTo>
                <a:lnTo>
                  <a:pt x="5610208" y="3568524"/>
                </a:lnTo>
                <a:lnTo>
                  <a:pt x="5609416" y="3563867"/>
                </a:lnTo>
                <a:lnTo>
                  <a:pt x="5608631" y="3554554"/>
                </a:lnTo>
                <a:lnTo>
                  <a:pt x="5608631" y="3544464"/>
                </a:lnTo>
                <a:close/>
                <a:moveTo>
                  <a:pt x="2037559" y="3535363"/>
                </a:moveTo>
                <a:lnTo>
                  <a:pt x="2038739" y="3540425"/>
                </a:lnTo>
                <a:lnTo>
                  <a:pt x="2040312" y="3543930"/>
                </a:lnTo>
                <a:lnTo>
                  <a:pt x="2042671" y="3546655"/>
                </a:lnTo>
                <a:lnTo>
                  <a:pt x="2045030" y="3548602"/>
                </a:lnTo>
                <a:lnTo>
                  <a:pt x="2048570" y="3550160"/>
                </a:lnTo>
                <a:lnTo>
                  <a:pt x="2051716" y="3550549"/>
                </a:lnTo>
                <a:lnTo>
                  <a:pt x="2058400" y="3552107"/>
                </a:lnTo>
                <a:lnTo>
                  <a:pt x="2061940" y="3553275"/>
                </a:lnTo>
                <a:lnTo>
                  <a:pt x="2065086" y="3554054"/>
                </a:lnTo>
                <a:lnTo>
                  <a:pt x="2067837" y="3555611"/>
                </a:lnTo>
                <a:lnTo>
                  <a:pt x="2070592" y="3557558"/>
                </a:lnTo>
                <a:lnTo>
                  <a:pt x="2072556" y="3561063"/>
                </a:lnTo>
                <a:lnTo>
                  <a:pt x="2074129" y="3564957"/>
                </a:lnTo>
                <a:lnTo>
                  <a:pt x="2074915" y="3570408"/>
                </a:lnTo>
                <a:lnTo>
                  <a:pt x="2074915" y="3576638"/>
                </a:lnTo>
                <a:lnTo>
                  <a:pt x="2072556" y="3576638"/>
                </a:lnTo>
                <a:lnTo>
                  <a:pt x="2069806" y="3575859"/>
                </a:lnTo>
                <a:lnTo>
                  <a:pt x="2067444" y="3573913"/>
                </a:lnTo>
                <a:lnTo>
                  <a:pt x="2065086" y="3571966"/>
                </a:lnTo>
                <a:lnTo>
                  <a:pt x="2059187" y="3566514"/>
                </a:lnTo>
                <a:lnTo>
                  <a:pt x="2053683" y="3561063"/>
                </a:lnTo>
                <a:lnTo>
                  <a:pt x="2050535" y="3559116"/>
                </a:lnTo>
                <a:lnTo>
                  <a:pt x="2048176" y="3557948"/>
                </a:lnTo>
                <a:lnTo>
                  <a:pt x="2046211" y="3557558"/>
                </a:lnTo>
                <a:lnTo>
                  <a:pt x="2045030" y="3557558"/>
                </a:lnTo>
                <a:lnTo>
                  <a:pt x="2044244" y="3557948"/>
                </a:lnTo>
                <a:lnTo>
                  <a:pt x="2043064" y="3559116"/>
                </a:lnTo>
                <a:lnTo>
                  <a:pt x="2042671" y="3559895"/>
                </a:lnTo>
                <a:lnTo>
                  <a:pt x="2041098" y="3563399"/>
                </a:lnTo>
                <a:lnTo>
                  <a:pt x="2040705" y="3568461"/>
                </a:lnTo>
                <a:lnTo>
                  <a:pt x="2040312" y="3575081"/>
                </a:lnTo>
                <a:lnTo>
                  <a:pt x="2037165" y="3573134"/>
                </a:lnTo>
                <a:lnTo>
                  <a:pt x="2035199" y="3570797"/>
                </a:lnTo>
                <a:lnTo>
                  <a:pt x="2033626" y="3568851"/>
                </a:lnTo>
                <a:lnTo>
                  <a:pt x="2032840" y="3566514"/>
                </a:lnTo>
                <a:lnTo>
                  <a:pt x="2032053" y="3563788"/>
                </a:lnTo>
                <a:lnTo>
                  <a:pt x="2032053" y="3561452"/>
                </a:lnTo>
                <a:lnTo>
                  <a:pt x="2033233" y="3556001"/>
                </a:lnTo>
                <a:lnTo>
                  <a:pt x="2036772" y="3545098"/>
                </a:lnTo>
                <a:lnTo>
                  <a:pt x="2037559" y="3540425"/>
                </a:lnTo>
                <a:lnTo>
                  <a:pt x="2037559" y="3537700"/>
                </a:lnTo>
                <a:close/>
                <a:moveTo>
                  <a:pt x="9748805" y="3532188"/>
                </a:moveTo>
                <a:lnTo>
                  <a:pt x="9750451" y="3533746"/>
                </a:lnTo>
                <a:lnTo>
                  <a:pt x="9751274" y="3534525"/>
                </a:lnTo>
                <a:lnTo>
                  <a:pt x="9753744" y="3534914"/>
                </a:lnTo>
                <a:lnTo>
                  <a:pt x="9754979" y="3535693"/>
                </a:lnTo>
                <a:lnTo>
                  <a:pt x="9763622" y="3536082"/>
                </a:lnTo>
                <a:lnTo>
                  <a:pt x="9765680" y="3536472"/>
                </a:lnTo>
                <a:lnTo>
                  <a:pt x="9766914" y="3536861"/>
                </a:lnTo>
                <a:lnTo>
                  <a:pt x="9768561" y="3538419"/>
                </a:lnTo>
                <a:lnTo>
                  <a:pt x="9769795" y="3539976"/>
                </a:lnTo>
                <a:lnTo>
                  <a:pt x="9770618" y="3541923"/>
                </a:lnTo>
                <a:lnTo>
                  <a:pt x="9771030" y="3545038"/>
                </a:lnTo>
                <a:lnTo>
                  <a:pt x="9770618" y="3548153"/>
                </a:lnTo>
                <a:lnTo>
                  <a:pt x="9770207" y="3552826"/>
                </a:lnTo>
                <a:lnTo>
                  <a:pt x="9768972" y="3551269"/>
                </a:lnTo>
                <a:lnTo>
                  <a:pt x="9767737" y="3550490"/>
                </a:lnTo>
                <a:lnTo>
                  <a:pt x="9764033" y="3549322"/>
                </a:lnTo>
                <a:lnTo>
                  <a:pt x="9760329" y="3548153"/>
                </a:lnTo>
                <a:lnTo>
                  <a:pt x="9756625" y="3547375"/>
                </a:lnTo>
                <a:lnTo>
                  <a:pt x="9752921" y="3545817"/>
                </a:lnTo>
                <a:lnTo>
                  <a:pt x="9752098" y="3544260"/>
                </a:lnTo>
                <a:lnTo>
                  <a:pt x="9750451" y="3543091"/>
                </a:lnTo>
                <a:lnTo>
                  <a:pt x="9750040" y="3540755"/>
                </a:lnTo>
                <a:lnTo>
                  <a:pt x="9749217" y="3538419"/>
                </a:lnTo>
                <a:lnTo>
                  <a:pt x="9748805" y="3535693"/>
                </a:lnTo>
                <a:close/>
                <a:moveTo>
                  <a:pt x="3965339" y="3530601"/>
                </a:moveTo>
                <a:lnTo>
                  <a:pt x="3966514" y="3530601"/>
                </a:lnTo>
                <a:lnTo>
                  <a:pt x="3966904" y="3530601"/>
                </a:lnTo>
                <a:lnTo>
                  <a:pt x="3969250" y="3532146"/>
                </a:lnTo>
                <a:lnTo>
                  <a:pt x="3971989" y="3535621"/>
                </a:lnTo>
                <a:lnTo>
                  <a:pt x="3971205" y="3538324"/>
                </a:lnTo>
                <a:lnTo>
                  <a:pt x="3969250" y="3540255"/>
                </a:lnTo>
                <a:lnTo>
                  <a:pt x="3966904" y="3542572"/>
                </a:lnTo>
                <a:lnTo>
                  <a:pt x="3963775" y="3543731"/>
                </a:lnTo>
                <a:lnTo>
                  <a:pt x="3961037" y="3544503"/>
                </a:lnTo>
                <a:lnTo>
                  <a:pt x="3957516" y="3544889"/>
                </a:lnTo>
                <a:lnTo>
                  <a:pt x="3954384" y="3544889"/>
                </a:lnTo>
                <a:lnTo>
                  <a:pt x="3951648" y="3544503"/>
                </a:lnTo>
                <a:lnTo>
                  <a:pt x="3948516" y="3543731"/>
                </a:lnTo>
                <a:lnTo>
                  <a:pt x="3946564" y="3543345"/>
                </a:lnTo>
                <a:lnTo>
                  <a:pt x="3945778" y="3542572"/>
                </a:lnTo>
                <a:lnTo>
                  <a:pt x="3944996" y="3541028"/>
                </a:lnTo>
                <a:lnTo>
                  <a:pt x="3945778" y="3539869"/>
                </a:lnTo>
                <a:lnTo>
                  <a:pt x="3948125" y="3539097"/>
                </a:lnTo>
                <a:lnTo>
                  <a:pt x="3951648" y="3537938"/>
                </a:lnTo>
                <a:lnTo>
                  <a:pt x="3956341" y="3537166"/>
                </a:lnTo>
                <a:lnTo>
                  <a:pt x="3959473" y="3536008"/>
                </a:lnTo>
                <a:lnTo>
                  <a:pt x="3961425" y="3534463"/>
                </a:lnTo>
                <a:lnTo>
                  <a:pt x="3964559" y="3531760"/>
                </a:lnTo>
                <a:close/>
                <a:moveTo>
                  <a:pt x="9471786" y="3525838"/>
                </a:moveTo>
                <a:lnTo>
                  <a:pt x="9474961" y="3526230"/>
                </a:lnTo>
                <a:lnTo>
                  <a:pt x="9477342" y="3527013"/>
                </a:lnTo>
                <a:lnTo>
                  <a:pt x="9480517" y="3528189"/>
                </a:lnTo>
                <a:lnTo>
                  <a:pt x="9479723" y="3530539"/>
                </a:lnTo>
                <a:lnTo>
                  <a:pt x="9479326" y="3532106"/>
                </a:lnTo>
                <a:lnTo>
                  <a:pt x="9477739" y="3533281"/>
                </a:lnTo>
                <a:lnTo>
                  <a:pt x="9476548" y="3533673"/>
                </a:lnTo>
                <a:lnTo>
                  <a:pt x="9472183" y="3534456"/>
                </a:lnTo>
                <a:lnTo>
                  <a:pt x="9469008" y="3535240"/>
                </a:lnTo>
                <a:lnTo>
                  <a:pt x="9469008" y="3537982"/>
                </a:lnTo>
                <a:lnTo>
                  <a:pt x="9469405" y="3539157"/>
                </a:lnTo>
                <a:lnTo>
                  <a:pt x="9469801" y="3539549"/>
                </a:lnTo>
                <a:lnTo>
                  <a:pt x="9471389" y="3539940"/>
                </a:lnTo>
                <a:lnTo>
                  <a:pt x="9472976" y="3540332"/>
                </a:lnTo>
                <a:lnTo>
                  <a:pt x="9471389" y="3541507"/>
                </a:lnTo>
                <a:lnTo>
                  <a:pt x="9469801" y="3542683"/>
                </a:lnTo>
                <a:lnTo>
                  <a:pt x="9467420" y="3542683"/>
                </a:lnTo>
                <a:lnTo>
                  <a:pt x="9465039" y="3541899"/>
                </a:lnTo>
                <a:lnTo>
                  <a:pt x="9458689" y="3539940"/>
                </a:lnTo>
                <a:lnTo>
                  <a:pt x="9452736" y="3538374"/>
                </a:lnTo>
                <a:lnTo>
                  <a:pt x="9449958" y="3537982"/>
                </a:lnTo>
                <a:lnTo>
                  <a:pt x="9447179" y="3537982"/>
                </a:lnTo>
                <a:lnTo>
                  <a:pt x="9445195" y="3538374"/>
                </a:lnTo>
                <a:lnTo>
                  <a:pt x="9443211" y="3539940"/>
                </a:lnTo>
                <a:lnTo>
                  <a:pt x="9442417" y="3541899"/>
                </a:lnTo>
                <a:lnTo>
                  <a:pt x="9441226" y="3545033"/>
                </a:lnTo>
                <a:lnTo>
                  <a:pt x="9441226" y="3549342"/>
                </a:lnTo>
                <a:lnTo>
                  <a:pt x="9442417" y="3554826"/>
                </a:lnTo>
                <a:lnTo>
                  <a:pt x="9434083" y="3556001"/>
                </a:lnTo>
                <a:lnTo>
                  <a:pt x="9432892" y="3552476"/>
                </a:lnTo>
                <a:lnTo>
                  <a:pt x="9431305" y="3548950"/>
                </a:lnTo>
                <a:lnTo>
                  <a:pt x="9430114" y="3544641"/>
                </a:lnTo>
                <a:lnTo>
                  <a:pt x="9429717" y="3539157"/>
                </a:lnTo>
                <a:lnTo>
                  <a:pt x="9436861" y="3537198"/>
                </a:lnTo>
                <a:lnTo>
                  <a:pt x="9443211" y="3534456"/>
                </a:lnTo>
                <a:lnTo>
                  <a:pt x="9456308" y="3528972"/>
                </a:lnTo>
                <a:lnTo>
                  <a:pt x="9462261" y="3527013"/>
                </a:lnTo>
                <a:lnTo>
                  <a:pt x="9465833" y="3526230"/>
                </a:lnTo>
                <a:lnTo>
                  <a:pt x="9469008" y="3526230"/>
                </a:lnTo>
                <a:close/>
                <a:moveTo>
                  <a:pt x="3052825" y="3521076"/>
                </a:moveTo>
                <a:lnTo>
                  <a:pt x="3052409" y="3529308"/>
                </a:lnTo>
                <a:lnTo>
                  <a:pt x="3051581" y="3535481"/>
                </a:lnTo>
                <a:lnTo>
                  <a:pt x="3050343" y="3537539"/>
                </a:lnTo>
                <a:lnTo>
                  <a:pt x="3049101" y="3539597"/>
                </a:lnTo>
                <a:lnTo>
                  <a:pt x="3047854" y="3541243"/>
                </a:lnTo>
                <a:lnTo>
                  <a:pt x="3046613" y="3542478"/>
                </a:lnTo>
                <a:lnTo>
                  <a:pt x="3044956" y="3542890"/>
                </a:lnTo>
                <a:lnTo>
                  <a:pt x="3043712" y="3543301"/>
                </a:lnTo>
                <a:lnTo>
                  <a:pt x="3042058" y="3542890"/>
                </a:lnTo>
                <a:lnTo>
                  <a:pt x="3040400" y="3542478"/>
                </a:lnTo>
                <a:lnTo>
                  <a:pt x="3038329" y="3541243"/>
                </a:lnTo>
                <a:lnTo>
                  <a:pt x="3036677" y="3539597"/>
                </a:lnTo>
                <a:lnTo>
                  <a:pt x="3033779" y="3535481"/>
                </a:lnTo>
                <a:lnTo>
                  <a:pt x="3034606" y="3532600"/>
                </a:lnTo>
                <a:lnTo>
                  <a:pt x="3036677" y="3529719"/>
                </a:lnTo>
                <a:lnTo>
                  <a:pt x="3039162" y="3527661"/>
                </a:lnTo>
                <a:lnTo>
                  <a:pt x="3042058" y="3526427"/>
                </a:lnTo>
                <a:lnTo>
                  <a:pt x="3047027" y="3523546"/>
                </a:lnTo>
                <a:close/>
                <a:moveTo>
                  <a:pt x="2782570" y="3519488"/>
                </a:moveTo>
                <a:lnTo>
                  <a:pt x="2786145" y="3519488"/>
                </a:lnTo>
                <a:lnTo>
                  <a:pt x="2789721" y="3519881"/>
                </a:lnTo>
                <a:lnTo>
                  <a:pt x="2797677" y="3521450"/>
                </a:lnTo>
                <a:lnTo>
                  <a:pt x="2804834" y="3524197"/>
                </a:lnTo>
                <a:lnTo>
                  <a:pt x="2810789" y="3526944"/>
                </a:lnTo>
                <a:lnTo>
                  <a:pt x="2812779" y="3528514"/>
                </a:lnTo>
                <a:lnTo>
                  <a:pt x="2814370" y="3530476"/>
                </a:lnTo>
                <a:lnTo>
                  <a:pt x="2829081" y="3527337"/>
                </a:lnTo>
                <a:lnTo>
                  <a:pt x="2842990" y="3525374"/>
                </a:lnTo>
                <a:lnTo>
                  <a:pt x="2856503" y="3524590"/>
                </a:lnTo>
                <a:lnTo>
                  <a:pt x="2869620" y="3524197"/>
                </a:lnTo>
                <a:lnTo>
                  <a:pt x="2882738" y="3524197"/>
                </a:lnTo>
                <a:lnTo>
                  <a:pt x="2895856" y="3524590"/>
                </a:lnTo>
                <a:lnTo>
                  <a:pt x="2921294" y="3526159"/>
                </a:lnTo>
                <a:lnTo>
                  <a:pt x="2946731" y="3528121"/>
                </a:lnTo>
                <a:lnTo>
                  <a:pt x="2959054" y="3528514"/>
                </a:lnTo>
                <a:lnTo>
                  <a:pt x="2972171" y="3528906"/>
                </a:lnTo>
                <a:lnTo>
                  <a:pt x="2985287" y="3528906"/>
                </a:lnTo>
                <a:lnTo>
                  <a:pt x="2998405" y="3528121"/>
                </a:lnTo>
                <a:lnTo>
                  <a:pt x="3011919" y="3526552"/>
                </a:lnTo>
                <a:lnTo>
                  <a:pt x="3025432" y="3524197"/>
                </a:lnTo>
                <a:lnTo>
                  <a:pt x="3024638" y="3528514"/>
                </a:lnTo>
                <a:lnTo>
                  <a:pt x="3023841" y="3532046"/>
                </a:lnTo>
                <a:lnTo>
                  <a:pt x="3025037" y="3534792"/>
                </a:lnTo>
                <a:lnTo>
                  <a:pt x="3025828" y="3537539"/>
                </a:lnTo>
                <a:lnTo>
                  <a:pt x="3029010" y="3541464"/>
                </a:lnTo>
                <a:lnTo>
                  <a:pt x="3029806" y="3543818"/>
                </a:lnTo>
                <a:lnTo>
                  <a:pt x="3030598" y="3546957"/>
                </a:lnTo>
                <a:lnTo>
                  <a:pt x="3018277" y="3547350"/>
                </a:lnTo>
                <a:lnTo>
                  <a:pt x="3005161" y="3547742"/>
                </a:lnTo>
                <a:lnTo>
                  <a:pt x="2977338" y="3548135"/>
                </a:lnTo>
                <a:lnTo>
                  <a:pt x="2916920" y="3547742"/>
                </a:lnTo>
                <a:lnTo>
                  <a:pt x="2886712" y="3547742"/>
                </a:lnTo>
                <a:lnTo>
                  <a:pt x="2858090" y="3548919"/>
                </a:lnTo>
                <a:lnTo>
                  <a:pt x="2844179" y="3549312"/>
                </a:lnTo>
                <a:lnTo>
                  <a:pt x="2831464" y="3550882"/>
                </a:lnTo>
                <a:lnTo>
                  <a:pt x="2819540" y="3552451"/>
                </a:lnTo>
                <a:lnTo>
                  <a:pt x="2808407" y="3554413"/>
                </a:lnTo>
                <a:lnTo>
                  <a:pt x="2804834" y="3553628"/>
                </a:lnTo>
                <a:lnTo>
                  <a:pt x="2802449" y="3553236"/>
                </a:lnTo>
                <a:lnTo>
                  <a:pt x="2799266" y="3552451"/>
                </a:lnTo>
                <a:lnTo>
                  <a:pt x="2796880" y="3551274"/>
                </a:lnTo>
                <a:lnTo>
                  <a:pt x="2792904" y="3547742"/>
                </a:lnTo>
                <a:lnTo>
                  <a:pt x="2788133" y="3543818"/>
                </a:lnTo>
                <a:lnTo>
                  <a:pt x="2780584" y="3535970"/>
                </a:lnTo>
                <a:lnTo>
                  <a:pt x="2776212" y="3532046"/>
                </a:lnTo>
                <a:lnTo>
                  <a:pt x="2774223" y="3530476"/>
                </a:lnTo>
                <a:lnTo>
                  <a:pt x="2771837" y="3529299"/>
                </a:lnTo>
                <a:lnTo>
                  <a:pt x="2771837" y="3526552"/>
                </a:lnTo>
                <a:lnTo>
                  <a:pt x="2772638" y="3524197"/>
                </a:lnTo>
                <a:lnTo>
                  <a:pt x="2774223" y="3521843"/>
                </a:lnTo>
                <a:lnTo>
                  <a:pt x="2776212" y="3521058"/>
                </a:lnTo>
                <a:lnTo>
                  <a:pt x="2779387" y="3519881"/>
                </a:lnTo>
                <a:close/>
                <a:moveTo>
                  <a:pt x="2009723" y="3516313"/>
                </a:moveTo>
                <a:lnTo>
                  <a:pt x="2011840" y="3516313"/>
                </a:lnTo>
                <a:lnTo>
                  <a:pt x="2013535" y="3516726"/>
                </a:lnTo>
                <a:lnTo>
                  <a:pt x="2017766" y="3518790"/>
                </a:lnTo>
                <a:lnTo>
                  <a:pt x="2022000" y="3522092"/>
                </a:lnTo>
                <a:lnTo>
                  <a:pt x="2025810" y="3526219"/>
                </a:lnTo>
                <a:lnTo>
                  <a:pt x="2029197" y="3530760"/>
                </a:lnTo>
                <a:lnTo>
                  <a:pt x="2030043" y="3532824"/>
                </a:lnTo>
                <a:lnTo>
                  <a:pt x="2030468" y="3535713"/>
                </a:lnTo>
                <a:lnTo>
                  <a:pt x="2027927" y="3536538"/>
                </a:lnTo>
                <a:lnTo>
                  <a:pt x="2025387" y="3536951"/>
                </a:lnTo>
                <a:lnTo>
                  <a:pt x="2023273" y="3536951"/>
                </a:lnTo>
                <a:lnTo>
                  <a:pt x="2021577" y="3536538"/>
                </a:lnTo>
                <a:lnTo>
                  <a:pt x="2019884" y="3535713"/>
                </a:lnTo>
                <a:lnTo>
                  <a:pt x="2018190" y="3534475"/>
                </a:lnTo>
                <a:lnTo>
                  <a:pt x="2015649" y="3531173"/>
                </a:lnTo>
                <a:lnTo>
                  <a:pt x="2010994" y="3524568"/>
                </a:lnTo>
                <a:lnTo>
                  <a:pt x="2008030" y="3522092"/>
                </a:lnTo>
                <a:lnTo>
                  <a:pt x="2006338" y="3520854"/>
                </a:lnTo>
                <a:lnTo>
                  <a:pt x="2005067" y="3520441"/>
                </a:lnTo>
                <a:lnTo>
                  <a:pt x="2005491" y="3518377"/>
                </a:lnTo>
                <a:lnTo>
                  <a:pt x="2006338" y="3517139"/>
                </a:lnTo>
                <a:lnTo>
                  <a:pt x="2008030" y="3516726"/>
                </a:lnTo>
                <a:close/>
                <a:moveTo>
                  <a:pt x="9559099" y="3497263"/>
                </a:moveTo>
                <a:lnTo>
                  <a:pt x="9565052" y="3503260"/>
                </a:lnTo>
                <a:lnTo>
                  <a:pt x="9570211" y="3510056"/>
                </a:lnTo>
                <a:lnTo>
                  <a:pt x="9580133" y="3524448"/>
                </a:lnTo>
                <a:lnTo>
                  <a:pt x="9585293" y="3531244"/>
                </a:lnTo>
                <a:lnTo>
                  <a:pt x="9590849" y="3537640"/>
                </a:lnTo>
                <a:lnTo>
                  <a:pt x="9593627" y="3540039"/>
                </a:lnTo>
                <a:lnTo>
                  <a:pt x="9597199" y="3542038"/>
                </a:lnTo>
                <a:lnTo>
                  <a:pt x="9600771" y="3544037"/>
                </a:lnTo>
                <a:lnTo>
                  <a:pt x="9604343" y="3545636"/>
                </a:lnTo>
                <a:lnTo>
                  <a:pt x="9604343" y="3540439"/>
                </a:lnTo>
                <a:lnTo>
                  <a:pt x="9604343" y="3536441"/>
                </a:lnTo>
                <a:lnTo>
                  <a:pt x="9603152" y="3533643"/>
                </a:lnTo>
                <a:lnTo>
                  <a:pt x="9602358" y="3530444"/>
                </a:lnTo>
                <a:lnTo>
                  <a:pt x="9600771" y="3528446"/>
                </a:lnTo>
                <a:lnTo>
                  <a:pt x="9598786" y="3526847"/>
                </a:lnTo>
                <a:lnTo>
                  <a:pt x="9594817" y="3524448"/>
                </a:lnTo>
                <a:lnTo>
                  <a:pt x="9590849" y="3521649"/>
                </a:lnTo>
                <a:lnTo>
                  <a:pt x="9588864" y="3520450"/>
                </a:lnTo>
                <a:lnTo>
                  <a:pt x="9587277" y="3518851"/>
                </a:lnTo>
                <a:lnTo>
                  <a:pt x="9585689" y="3516852"/>
                </a:lnTo>
                <a:lnTo>
                  <a:pt x="9584102" y="3514054"/>
                </a:lnTo>
                <a:lnTo>
                  <a:pt x="9583705" y="3510856"/>
                </a:lnTo>
                <a:lnTo>
                  <a:pt x="9583308" y="3506858"/>
                </a:lnTo>
                <a:lnTo>
                  <a:pt x="9588864" y="3506858"/>
                </a:lnTo>
                <a:lnTo>
                  <a:pt x="9593627" y="3507657"/>
                </a:lnTo>
                <a:lnTo>
                  <a:pt x="9596405" y="3508057"/>
                </a:lnTo>
                <a:lnTo>
                  <a:pt x="9598389" y="3509256"/>
                </a:lnTo>
                <a:lnTo>
                  <a:pt x="9600374" y="3510856"/>
                </a:lnTo>
                <a:lnTo>
                  <a:pt x="9602358" y="3512055"/>
                </a:lnTo>
                <a:lnTo>
                  <a:pt x="9603946" y="3514054"/>
                </a:lnTo>
                <a:lnTo>
                  <a:pt x="9605533" y="3516452"/>
                </a:lnTo>
                <a:lnTo>
                  <a:pt x="9606327" y="3519251"/>
                </a:lnTo>
                <a:lnTo>
                  <a:pt x="9607517" y="3522449"/>
                </a:lnTo>
                <a:lnTo>
                  <a:pt x="9607914" y="3526047"/>
                </a:lnTo>
                <a:lnTo>
                  <a:pt x="9608311" y="3530045"/>
                </a:lnTo>
                <a:lnTo>
                  <a:pt x="9607914" y="3539639"/>
                </a:lnTo>
                <a:lnTo>
                  <a:pt x="9626567" y="3538440"/>
                </a:lnTo>
                <a:lnTo>
                  <a:pt x="9634108" y="3538040"/>
                </a:lnTo>
                <a:lnTo>
                  <a:pt x="9640458" y="3538040"/>
                </a:lnTo>
                <a:lnTo>
                  <a:pt x="9646411" y="3538440"/>
                </a:lnTo>
                <a:lnTo>
                  <a:pt x="9651967" y="3540039"/>
                </a:lnTo>
                <a:lnTo>
                  <a:pt x="9657524" y="3542438"/>
                </a:lnTo>
                <a:lnTo>
                  <a:pt x="9663080" y="3546036"/>
                </a:lnTo>
                <a:lnTo>
                  <a:pt x="9661096" y="3549634"/>
                </a:lnTo>
                <a:lnTo>
                  <a:pt x="9659508" y="3552032"/>
                </a:lnTo>
                <a:lnTo>
                  <a:pt x="9657524" y="3553631"/>
                </a:lnTo>
                <a:lnTo>
                  <a:pt x="9655936" y="3554831"/>
                </a:lnTo>
                <a:lnTo>
                  <a:pt x="9653952" y="3554831"/>
                </a:lnTo>
                <a:lnTo>
                  <a:pt x="9652364" y="3554831"/>
                </a:lnTo>
                <a:lnTo>
                  <a:pt x="9649189" y="3553631"/>
                </a:lnTo>
                <a:lnTo>
                  <a:pt x="9646014" y="3552832"/>
                </a:lnTo>
                <a:lnTo>
                  <a:pt x="9644030" y="3552032"/>
                </a:lnTo>
                <a:lnTo>
                  <a:pt x="9642046" y="3552832"/>
                </a:lnTo>
                <a:lnTo>
                  <a:pt x="9640061" y="3553232"/>
                </a:lnTo>
                <a:lnTo>
                  <a:pt x="9637283" y="3554831"/>
                </a:lnTo>
                <a:lnTo>
                  <a:pt x="9634902" y="3557229"/>
                </a:lnTo>
                <a:lnTo>
                  <a:pt x="9632521" y="3560827"/>
                </a:lnTo>
                <a:lnTo>
                  <a:pt x="9632917" y="3565225"/>
                </a:lnTo>
                <a:lnTo>
                  <a:pt x="9634108" y="3569223"/>
                </a:lnTo>
                <a:lnTo>
                  <a:pt x="9634902" y="3572421"/>
                </a:lnTo>
                <a:lnTo>
                  <a:pt x="9636093" y="3574819"/>
                </a:lnTo>
                <a:lnTo>
                  <a:pt x="9638474" y="3579617"/>
                </a:lnTo>
                <a:lnTo>
                  <a:pt x="9640458" y="3582415"/>
                </a:lnTo>
                <a:lnTo>
                  <a:pt x="9642443" y="3586413"/>
                </a:lnTo>
                <a:lnTo>
                  <a:pt x="9642839" y="3588412"/>
                </a:lnTo>
                <a:lnTo>
                  <a:pt x="9643633" y="3591210"/>
                </a:lnTo>
                <a:lnTo>
                  <a:pt x="9644030" y="3593609"/>
                </a:lnTo>
                <a:lnTo>
                  <a:pt x="9643633" y="3597207"/>
                </a:lnTo>
                <a:lnTo>
                  <a:pt x="9642046" y="3606801"/>
                </a:lnTo>
                <a:lnTo>
                  <a:pt x="9639267" y="3604802"/>
                </a:lnTo>
                <a:lnTo>
                  <a:pt x="9637283" y="3601604"/>
                </a:lnTo>
                <a:lnTo>
                  <a:pt x="9635299" y="3598006"/>
                </a:lnTo>
                <a:lnTo>
                  <a:pt x="9633314" y="3594408"/>
                </a:lnTo>
                <a:lnTo>
                  <a:pt x="9630933" y="3586013"/>
                </a:lnTo>
                <a:lnTo>
                  <a:pt x="9628552" y="3576818"/>
                </a:lnTo>
                <a:lnTo>
                  <a:pt x="9625377" y="3568823"/>
                </a:lnTo>
                <a:lnTo>
                  <a:pt x="9623393" y="3565225"/>
                </a:lnTo>
                <a:lnTo>
                  <a:pt x="9621408" y="3562426"/>
                </a:lnTo>
                <a:lnTo>
                  <a:pt x="9619027" y="3559628"/>
                </a:lnTo>
                <a:lnTo>
                  <a:pt x="9615852" y="3558029"/>
                </a:lnTo>
                <a:lnTo>
                  <a:pt x="9612677" y="3557229"/>
                </a:lnTo>
                <a:lnTo>
                  <a:pt x="9608708" y="3557229"/>
                </a:lnTo>
                <a:lnTo>
                  <a:pt x="9606724" y="3558828"/>
                </a:lnTo>
                <a:lnTo>
                  <a:pt x="9605533" y="3560427"/>
                </a:lnTo>
                <a:lnTo>
                  <a:pt x="9603946" y="3562426"/>
                </a:lnTo>
                <a:lnTo>
                  <a:pt x="9603152" y="3563626"/>
                </a:lnTo>
                <a:lnTo>
                  <a:pt x="9602755" y="3568423"/>
                </a:lnTo>
                <a:lnTo>
                  <a:pt x="9602755" y="3572421"/>
                </a:lnTo>
                <a:lnTo>
                  <a:pt x="9602755" y="3576818"/>
                </a:lnTo>
                <a:lnTo>
                  <a:pt x="9602358" y="3578817"/>
                </a:lnTo>
                <a:lnTo>
                  <a:pt x="9601167" y="3580816"/>
                </a:lnTo>
                <a:lnTo>
                  <a:pt x="9600374" y="3582815"/>
                </a:lnTo>
                <a:lnTo>
                  <a:pt x="9598786" y="3584414"/>
                </a:lnTo>
                <a:lnTo>
                  <a:pt x="9596802" y="3586413"/>
                </a:lnTo>
                <a:lnTo>
                  <a:pt x="9594421" y="3588012"/>
                </a:lnTo>
                <a:lnTo>
                  <a:pt x="9589261" y="3585613"/>
                </a:lnTo>
                <a:lnTo>
                  <a:pt x="9584102" y="3582415"/>
                </a:lnTo>
                <a:lnTo>
                  <a:pt x="9575371" y="3576418"/>
                </a:lnTo>
                <a:lnTo>
                  <a:pt x="9566639" y="3569223"/>
                </a:lnTo>
                <a:lnTo>
                  <a:pt x="9557511" y="3562426"/>
                </a:lnTo>
                <a:lnTo>
                  <a:pt x="9558702" y="3558029"/>
                </a:lnTo>
                <a:lnTo>
                  <a:pt x="9559496" y="3554831"/>
                </a:lnTo>
                <a:lnTo>
                  <a:pt x="9561877" y="3552032"/>
                </a:lnTo>
                <a:lnTo>
                  <a:pt x="9563067" y="3549634"/>
                </a:lnTo>
                <a:lnTo>
                  <a:pt x="9565052" y="3547635"/>
                </a:lnTo>
                <a:lnTo>
                  <a:pt x="9566639" y="3544437"/>
                </a:lnTo>
                <a:lnTo>
                  <a:pt x="9568227" y="3541638"/>
                </a:lnTo>
                <a:lnTo>
                  <a:pt x="9568624" y="3537640"/>
                </a:lnTo>
                <a:lnTo>
                  <a:pt x="9566639" y="3534842"/>
                </a:lnTo>
                <a:lnTo>
                  <a:pt x="9565052" y="3533643"/>
                </a:lnTo>
                <a:lnTo>
                  <a:pt x="9563067" y="3532443"/>
                </a:lnTo>
                <a:lnTo>
                  <a:pt x="9560686" y="3532443"/>
                </a:lnTo>
                <a:lnTo>
                  <a:pt x="9558702" y="3532843"/>
                </a:lnTo>
                <a:lnTo>
                  <a:pt x="9556717" y="3533643"/>
                </a:lnTo>
                <a:lnTo>
                  <a:pt x="9551558" y="3536041"/>
                </a:lnTo>
                <a:lnTo>
                  <a:pt x="9546796" y="3538840"/>
                </a:lnTo>
                <a:lnTo>
                  <a:pt x="9541636" y="3541638"/>
                </a:lnTo>
                <a:lnTo>
                  <a:pt x="9538461" y="3542038"/>
                </a:lnTo>
                <a:lnTo>
                  <a:pt x="9535683" y="3542438"/>
                </a:lnTo>
                <a:lnTo>
                  <a:pt x="9532508" y="3542038"/>
                </a:lnTo>
                <a:lnTo>
                  <a:pt x="9529730" y="3541638"/>
                </a:lnTo>
                <a:lnTo>
                  <a:pt x="9530524" y="3536041"/>
                </a:lnTo>
                <a:lnTo>
                  <a:pt x="9532508" y="3532443"/>
                </a:lnTo>
                <a:lnTo>
                  <a:pt x="9534493" y="3530045"/>
                </a:lnTo>
                <a:lnTo>
                  <a:pt x="9536477" y="3528046"/>
                </a:lnTo>
                <a:lnTo>
                  <a:pt x="9539652" y="3526847"/>
                </a:lnTo>
                <a:lnTo>
                  <a:pt x="9542033" y="3526447"/>
                </a:lnTo>
                <a:lnTo>
                  <a:pt x="9547986" y="3525247"/>
                </a:lnTo>
                <a:lnTo>
                  <a:pt x="9551161" y="3524848"/>
                </a:lnTo>
                <a:lnTo>
                  <a:pt x="9553543" y="3524048"/>
                </a:lnTo>
                <a:lnTo>
                  <a:pt x="9555527" y="3522449"/>
                </a:lnTo>
                <a:lnTo>
                  <a:pt x="9557511" y="3519651"/>
                </a:lnTo>
                <a:lnTo>
                  <a:pt x="9559099" y="3516452"/>
                </a:lnTo>
                <a:lnTo>
                  <a:pt x="9559496" y="3511655"/>
                </a:lnTo>
                <a:lnTo>
                  <a:pt x="9560289" y="3505259"/>
                </a:lnTo>
                <a:close/>
                <a:moveTo>
                  <a:pt x="9988809" y="3478213"/>
                </a:moveTo>
                <a:lnTo>
                  <a:pt x="9990494" y="3478591"/>
                </a:lnTo>
                <a:lnTo>
                  <a:pt x="9993863" y="3480103"/>
                </a:lnTo>
                <a:lnTo>
                  <a:pt x="9996812" y="3482749"/>
                </a:lnTo>
                <a:lnTo>
                  <a:pt x="10000602" y="3485017"/>
                </a:lnTo>
                <a:lnTo>
                  <a:pt x="10004393" y="3486529"/>
                </a:lnTo>
                <a:lnTo>
                  <a:pt x="10004393" y="3488419"/>
                </a:lnTo>
                <a:lnTo>
                  <a:pt x="10003972" y="3490308"/>
                </a:lnTo>
                <a:lnTo>
                  <a:pt x="10003551" y="3491064"/>
                </a:lnTo>
                <a:lnTo>
                  <a:pt x="10002287" y="3492198"/>
                </a:lnTo>
                <a:lnTo>
                  <a:pt x="10001445" y="3492576"/>
                </a:lnTo>
                <a:lnTo>
                  <a:pt x="10000181" y="3492954"/>
                </a:lnTo>
                <a:lnTo>
                  <a:pt x="9996812" y="3493710"/>
                </a:lnTo>
                <a:lnTo>
                  <a:pt x="9989652" y="3492954"/>
                </a:lnTo>
                <a:lnTo>
                  <a:pt x="9986282" y="3492954"/>
                </a:lnTo>
                <a:lnTo>
                  <a:pt x="9985440" y="3493710"/>
                </a:lnTo>
                <a:lnTo>
                  <a:pt x="9983755" y="3494088"/>
                </a:lnTo>
                <a:lnTo>
                  <a:pt x="9984176" y="3485395"/>
                </a:lnTo>
                <a:lnTo>
                  <a:pt x="9984597" y="3482749"/>
                </a:lnTo>
                <a:lnTo>
                  <a:pt x="9985861" y="3480859"/>
                </a:lnTo>
                <a:lnTo>
                  <a:pt x="9986703" y="3479347"/>
                </a:lnTo>
                <a:lnTo>
                  <a:pt x="9987967" y="3478591"/>
                </a:lnTo>
                <a:close/>
                <a:moveTo>
                  <a:pt x="10212073" y="3460750"/>
                </a:moveTo>
                <a:lnTo>
                  <a:pt x="10214877" y="3461147"/>
                </a:lnTo>
                <a:lnTo>
                  <a:pt x="10221287" y="3462338"/>
                </a:lnTo>
                <a:lnTo>
                  <a:pt x="10228497" y="3463925"/>
                </a:lnTo>
                <a:lnTo>
                  <a:pt x="10232103" y="3463925"/>
                </a:lnTo>
                <a:lnTo>
                  <a:pt x="10235708" y="3463925"/>
                </a:lnTo>
                <a:lnTo>
                  <a:pt x="10238913" y="3463132"/>
                </a:lnTo>
                <a:lnTo>
                  <a:pt x="10242518" y="3462338"/>
                </a:lnTo>
                <a:lnTo>
                  <a:pt x="10240916" y="3465116"/>
                </a:lnTo>
                <a:lnTo>
                  <a:pt x="10239714" y="3467894"/>
                </a:lnTo>
                <a:lnTo>
                  <a:pt x="10237711" y="3469879"/>
                </a:lnTo>
                <a:lnTo>
                  <a:pt x="10234907" y="3470672"/>
                </a:lnTo>
                <a:lnTo>
                  <a:pt x="10232904" y="3471863"/>
                </a:lnTo>
                <a:lnTo>
                  <a:pt x="10230500" y="3472260"/>
                </a:lnTo>
                <a:lnTo>
                  <a:pt x="10224892" y="3472260"/>
                </a:lnTo>
                <a:lnTo>
                  <a:pt x="10218883" y="3472260"/>
                </a:lnTo>
                <a:lnTo>
                  <a:pt x="10212073" y="3472657"/>
                </a:lnTo>
                <a:lnTo>
                  <a:pt x="10209269" y="3473451"/>
                </a:lnTo>
                <a:lnTo>
                  <a:pt x="10206064" y="3474244"/>
                </a:lnTo>
                <a:lnTo>
                  <a:pt x="10202459" y="3476229"/>
                </a:lnTo>
                <a:lnTo>
                  <a:pt x="10199655" y="3478213"/>
                </a:lnTo>
                <a:lnTo>
                  <a:pt x="10200456" y="3472657"/>
                </a:lnTo>
                <a:lnTo>
                  <a:pt x="10201658" y="3468688"/>
                </a:lnTo>
                <a:lnTo>
                  <a:pt x="10203260" y="3465910"/>
                </a:lnTo>
                <a:lnTo>
                  <a:pt x="10204462" y="3463132"/>
                </a:lnTo>
                <a:lnTo>
                  <a:pt x="10207266" y="3461941"/>
                </a:lnTo>
                <a:lnTo>
                  <a:pt x="10209269" y="3461147"/>
                </a:lnTo>
                <a:close/>
                <a:moveTo>
                  <a:pt x="10022153" y="3460750"/>
                </a:moveTo>
                <a:lnTo>
                  <a:pt x="10020518" y="3463528"/>
                </a:lnTo>
                <a:lnTo>
                  <a:pt x="10019701" y="3465910"/>
                </a:lnTo>
                <a:lnTo>
                  <a:pt x="10018884" y="3468688"/>
                </a:lnTo>
                <a:lnTo>
                  <a:pt x="10018884" y="3470672"/>
                </a:lnTo>
                <a:lnTo>
                  <a:pt x="10018884" y="3473053"/>
                </a:lnTo>
                <a:lnTo>
                  <a:pt x="10020110" y="3475038"/>
                </a:lnTo>
                <a:lnTo>
                  <a:pt x="10020927" y="3476625"/>
                </a:lnTo>
                <a:lnTo>
                  <a:pt x="10022153" y="3478213"/>
                </a:lnTo>
                <a:lnTo>
                  <a:pt x="10023788" y="3479800"/>
                </a:lnTo>
                <a:lnTo>
                  <a:pt x="10025831" y="3480594"/>
                </a:lnTo>
                <a:lnTo>
                  <a:pt x="10029918" y="3482181"/>
                </a:lnTo>
                <a:lnTo>
                  <a:pt x="10034413" y="3482578"/>
                </a:lnTo>
                <a:lnTo>
                  <a:pt x="10039317" y="3482181"/>
                </a:lnTo>
                <a:lnTo>
                  <a:pt x="10036456" y="3485753"/>
                </a:lnTo>
                <a:lnTo>
                  <a:pt x="10034004" y="3488135"/>
                </a:lnTo>
                <a:lnTo>
                  <a:pt x="10030735" y="3489325"/>
                </a:lnTo>
                <a:lnTo>
                  <a:pt x="10028283" y="3489325"/>
                </a:lnTo>
                <a:lnTo>
                  <a:pt x="10025831" y="3488531"/>
                </a:lnTo>
                <a:lnTo>
                  <a:pt x="10023788" y="3487738"/>
                </a:lnTo>
                <a:lnTo>
                  <a:pt x="10020927" y="3485753"/>
                </a:lnTo>
                <a:lnTo>
                  <a:pt x="10018475" y="3483769"/>
                </a:lnTo>
                <a:lnTo>
                  <a:pt x="10013163" y="3478610"/>
                </a:lnTo>
                <a:lnTo>
                  <a:pt x="10008667" y="3473450"/>
                </a:lnTo>
                <a:lnTo>
                  <a:pt x="10006215" y="3471466"/>
                </a:lnTo>
                <a:lnTo>
                  <a:pt x="10003355" y="3470275"/>
                </a:lnTo>
                <a:lnTo>
                  <a:pt x="10000903" y="3469085"/>
                </a:lnTo>
                <a:lnTo>
                  <a:pt x="9998042" y="3468688"/>
                </a:lnTo>
                <a:lnTo>
                  <a:pt x="9998859" y="3466703"/>
                </a:lnTo>
                <a:lnTo>
                  <a:pt x="10000085" y="3465513"/>
                </a:lnTo>
                <a:lnTo>
                  <a:pt x="10001311" y="3464719"/>
                </a:lnTo>
                <a:lnTo>
                  <a:pt x="10002537" y="3463925"/>
                </a:lnTo>
                <a:lnTo>
                  <a:pt x="10004989" y="3463925"/>
                </a:lnTo>
                <a:lnTo>
                  <a:pt x="10008259" y="3464719"/>
                </a:lnTo>
                <a:lnTo>
                  <a:pt x="10011119" y="3465513"/>
                </a:lnTo>
                <a:lnTo>
                  <a:pt x="10014797" y="3465513"/>
                </a:lnTo>
                <a:lnTo>
                  <a:pt x="10016432" y="3465116"/>
                </a:lnTo>
                <a:lnTo>
                  <a:pt x="10018475" y="3463925"/>
                </a:lnTo>
                <a:lnTo>
                  <a:pt x="10020110" y="3462735"/>
                </a:lnTo>
                <a:close/>
                <a:moveTo>
                  <a:pt x="4510073" y="3460750"/>
                </a:moveTo>
                <a:lnTo>
                  <a:pt x="4515629" y="3463216"/>
                </a:lnTo>
                <a:lnTo>
                  <a:pt x="4520393" y="3466092"/>
                </a:lnTo>
                <a:lnTo>
                  <a:pt x="4530711" y="3473077"/>
                </a:lnTo>
                <a:lnTo>
                  <a:pt x="4535474" y="3475953"/>
                </a:lnTo>
                <a:lnTo>
                  <a:pt x="4541030" y="3478007"/>
                </a:lnTo>
                <a:lnTo>
                  <a:pt x="4546984" y="3480473"/>
                </a:lnTo>
                <a:lnTo>
                  <a:pt x="4550557" y="3480473"/>
                </a:lnTo>
                <a:lnTo>
                  <a:pt x="4553731" y="3480883"/>
                </a:lnTo>
                <a:lnTo>
                  <a:pt x="4554526" y="3483760"/>
                </a:lnTo>
                <a:lnTo>
                  <a:pt x="4554129" y="3486636"/>
                </a:lnTo>
                <a:lnTo>
                  <a:pt x="4553731" y="3488690"/>
                </a:lnTo>
                <a:lnTo>
                  <a:pt x="4552145" y="3490334"/>
                </a:lnTo>
                <a:lnTo>
                  <a:pt x="4550557" y="3490745"/>
                </a:lnTo>
                <a:lnTo>
                  <a:pt x="4548574" y="3491156"/>
                </a:lnTo>
                <a:lnTo>
                  <a:pt x="4546589" y="3490745"/>
                </a:lnTo>
                <a:lnTo>
                  <a:pt x="4544206" y="3490334"/>
                </a:lnTo>
                <a:lnTo>
                  <a:pt x="4539048" y="3488279"/>
                </a:lnTo>
                <a:lnTo>
                  <a:pt x="4534681" y="3484992"/>
                </a:lnTo>
                <a:lnTo>
                  <a:pt x="4533093" y="3482938"/>
                </a:lnTo>
                <a:lnTo>
                  <a:pt x="4531506" y="3480883"/>
                </a:lnTo>
                <a:lnTo>
                  <a:pt x="4530711" y="3478829"/>
                </a:lnTo>
                <a:lnTo>
                  <a:pt x="4529919" y="3477186"/>
                </a:lnTo>
                <a:lnTo>
                  <a:pt x="4519201" y="3495675"/>
                </a:lnTo>
                <a:lnTo>
                  <a:pt x="4515629" y="3493210"/>
                </a:lnTo>
                <a:lnTo>
                  <a:pt x="4512454" y="3490334"/>
                </a:lnTo>
                <a:lnTo>
                  <a:pt x="4510469" y="3486636"/>
                </a:lnTo>
                <a:lnTo>
                  <a:pt x="4508884" y="3482527"/>
                </a:lnTo>
                <a:lnTo>
                  <a:pt x="4508485" y="3477596"/>
                </a:lnTo>
                <a:lnTo>
                  <a:pt x="4508485" y="3472666"/>
                </a:lnTo>
                <a:lnTo>
                  <a:pt x="4508884" y="3466913"/>
                </a:lnTo>
                <a:close/>
                <a:moveTo>
                  <a:pt x="5714798" y="3457575"/>
                </a:moveTo>
                <a:lnTo>
                  <a:pt x="5714015" y="3472350"/>
                </a:lnTo>
                <a:lnTo>
                  <a:pt x="5714798" y="3479537"/>
                </a:lnTo>
                <a:lnTo>
                  <a:pt x="5715188" y="3485527"/>
                </a:lnTo>
                <a:lnTo>
                  <a:pt x="5716365" y="3491517"/>
                </a:lnTo>
                <a:lnTo>
                  <a:pt x="5717146" y="3496708"/>
                </a:lnTo>
                <a:lnTo>
                  <a:pt x="5719105" y="3501500"/>
                </a:lnTo>
                <a:lnTo>
                  <a:pt x="5721063" y="3505093"/>
                </a:lnTo>
                <a:lnTo>
                  <a:pt x="5723412" y="3508687"/>
                </a:lnTo>
                <a:lnTo>
                  <a:pt x="5726935" y="3511083"/>
                </a:lnTo>
                <a:lnTo>
                  <a:pt x="5730459" y="3512680"/>
                </a:lnTo>
                <a:lnTo>
                  <a:pt x="5735156" y="3513080"/>
                </a:lnTo>
                <a:lnTo>
                  <a:pt x="5739855" y="3513080"/>
                </a:lnTo>
                <a:lnTo>
                  <a:pt x="5745728" y="3511882"/>
                </a:lnTo>
                <a:lnTo>
                  <a:pt x="5752384" y="3509885"/>
                </a:lnTo>
                <a:lnTo>
                  <a:pt x="5759430" y="3506291"/>
                </a:lnTo>
                <a:lnTo>
                  <a:pt x="5756298" y="3509885"/>
                </a:lnTo>
                <a:lnTo>
                  <a:pt x="5753951" y="3512281"/>
                </a:lnTo>
                <a:lnTo>
                  <a:pt x="5750818" y="3514278"/>
                </a:lnTo>
                <a:lnTo>
                  <a:pt x="5747294" y="3516274"/>
                </a:lnTo>
                <a:lnTo>
                  <a:pt x="5744553" y="3517871"/>
                </a:lnTo>
                <a:lnTo>
                  <a:pt x="5741029" y="3518670"/>
                </a:lnTo>
                <a:lnTo>
                  <a:pt x="5734373" y="3520267"/>
                </a:lnTo>
                <a:lnTo>
                  <a:pt x="5728111" y="3520667"/>
                </a:lnTo>
                <a:lnTo>
                  <a:pt x="5721455" y="3521465"/>
                </a:lnTo>
                <a:lnTo>
                  <a:pt x="5715188" y="3521865"/>
                </a:lnTo>
                <a:lnTo>
                  <a:pt x="5709318" y="3522663"/>
                </a:lnTo>
                <a:lnTo>
                  <a:pt x="5710100" y="3516674"/>
                </a:lnTo>
                <a:lnTo>
                  <a:pt x="5711276" y="3509087"/>
                </a:lnTo>
                <a:lnTo>
                  <a:pt x="5712057" y="3501100"/>
                </a:lnTo>
                <a:lnTo>
                  <a:pt x="5712057" y="3492715"/>
                </a:lnTo>
                <a:lnTo>
                  <a:pt x="5712057" y="3484329"/>
                </a:lnTo>
                <a:lnTo>
                  <a:pt x="5711276" y="3476742"/>
                </a:lnTo>
                <a:lnTo>
                  <a:pt x="5709709" y="3469954"/>
                </a:lnTo>
                <a:lnTo>
                  <a:pt x="5708142" y="3466759"/>
                </a:lnTo>
                <a:lnTo>
                  <a:pt x="5707359" y="3464364"/>
                </a:lnTo>
                <a:lnTo>
                  <a:pt x="5705793" y="3467159"/>
                </a:lnTo>
                <a:lnTo>
                  <a:pt x="5703835" y="3469954"/>
                </a:lnTo>
                <a:lnTo>
                  <a:pt x="5701877" y="3471551"/>
                </a:lnTo>
                <a:lnTo>
                  <a:pt x="5699918" y="3472749"/>
                </a:lnTo>
                <a:lnTo>
                  <a:pt x="5697179" y="3473947"/>
                </a:lnTo>
                <a:lnTo>
                  <a:pt x="5694830" y="3474746"/>
                </a:lnTo>
                <a:lnTo>
                  <a:pt x="5690131" y="3475544"/>
                </a:lnTo>
                <a:lnTo>
                  <a:pt x="5685043" y="3475944"/>
                </a:lnTo>
                <a:lnTo>
                  <a:pt x="5680344" y="3476343"/>
                </a:lnTo>
                <a:lnTo>
                  <a:pt x="5676037" y="3477541"/>
                </a:lnTo>
                <a:lnTo>
                  <a:pt x="5674079" y="3478340"/>
                </a:lnTo>
                <a:lnTo>
                  <a:pt x="5672513" y="3479537"/>
                </a:lnTo>
                <a:lnTo>
                  <a:pt x="5672123" y="3475544"/>
                </a:lnTo>
                <a:lnTo>
                  <a:pt x="5672123" y="3472350"/>
                </a:lnTo>
                <a:lnTo>
                  <a:pt x="5673298" y="3469954"/>
                </a:lnTo>
                <a:lnTo>
                  <a:pt x="5674079" y="3467159"/>
                </a:lnTo>
                <a:lnTo>
                  <a:pt x="5676037" y="3465961"/>
                </a:lnTo>
                <a:lnTo>
                  <a:pt x="5678388" y="3464364"/>
                </a:lnTo>
                <a:lnTo>
                  <a:pt x="5681518" y="3463166"/>
                </a:lnTo>
                <a:lnTo>
                  <a:pt x="5684650" y="3462766"/>
                </a:lnTo>
                <a:lnTo>
                  <a:pt x="5691307" y="3461968"/>
                </a:lnTo>
                <a:lnTo>
                  <a:pt x="5699529" y="3461169"/>
                </a:lnTo>
                <a:lnTo>
                  <a:pt x="5707359" y="3459572"/>
                </a:lnTo>
                <a:lnTo>
                  <a:pt x="5710884" y="3459173"/>
                </a:lnTo>
                <a:close/>
                <a:moveTo>
                  <a:pt x="4398591" y="3448050"/>
                </a:moveTo>
                <a:lnTo>
                  <a:pt x="4403345" y="3452039"/>
                </a:lnTo>
                <a:lnTo>
                  <a:pt x="4407700" y="3456028"/>
                </a:lnTo>
                <a:lnTo>
                  <a:pt x="4412853" y="3459619"/>
                </a:lnTo>
                <a:lnTo>
                  <a:pt x="4417208" y="3462810"/>
                </a:lnTo>
                <a:lnTo>
                  <a:pt x="4427901" y="3468794"/>
                </a:lnTo>
                <a:lnTo>
                  <a:pt x="4438588" y="3473581"/>
                </a:lnTo>
                <a:lnTo>
                  <a:pt x="4449677" y="3478766"/>
                </a:lnTo>
                <a:lnTo>
                  <a:pt x="4460763" y="3482756"/>
                </a:lnTo>
                <a:lnTo>
                  <a:pt x="4483333" y="3491930"/>
                </a:lnTo>
                <a:lnTo>
                  <a:pt x="4494421" y="3496318"/>
                </a:lnTo>
                <a:lnTo>
                  <a:pt x="4504717" y="3501903"/>
                </a:lnTo>
                <a:lnTo>
                  <a:pt x="4515408" y="3507887"/>
                </a:lnTo>
                <a:lnTo>
                  <a:pt x="4520555" y="3511078"/>
                </a:lnTo>
                <a:lnTo>
                  <a:pt x="4524912" y="3514668"/>
                </a:lnTo>
                <a:lnTo>
                  <a:pt x="4530059" y="3518658"/>
                </a:lnTo>
                <a:lnTo>
                  <a:pt x="4534017" y="3523046"/>
                </a:lnTo>
                <a:lnTo>
                  <a:pt x="4538375" y="3527832"/>
                </a:lnTo>
                <a:lnTo>
                  <a:pt x="4542334" y="3532220"/>
                </a:lnTo>
                <a:lnTo>
                  <a:pt x="4545899" y="3537805"/>
                </a:lnTo>
                <a:lnTo>
                  <a:pt x="4549858" y="3543390"/>
                </a:lnTo>
                <a:lnTo>
                  <a:pt x="4553026" y="3549374"/>
                </a:lnTo>
                <a:lnTo>
                  <a:pt x="4555799" y="3555756"/>
                </a:lnTo>
                <a:lnTo>
                  <a:pt x="4553026" y="3566128"/>
                </a:lnTo>
                <a:lnTo>
                  <a:pt x="4549463" y="3574106"/>
                </a:lnTo>
                <a:lnTo>
                  <a:pt x="4559759" y="3581685"/>
                </a:lnTo>
                <a:lnTo>
                  <a:pt x="4569262" y="3588068"/>
                </a:lnTo>
                <a:lnTo>
                  <a:pt x="4575597" y="3585276"/>
                </a:lnTo>
                <a:lnTo>
                  <a:pt x="4581537" y="3583281"/>
                </a:lnTo>
                <a:lnTo>
                  <a:pt x="4587478" y="3581685"/>
                </a:lnTo>
                <a:lnTo>
                  <a:pt x="4593419" y="3581287"/>
                </a:lnTo>
                <a:lnTo>
                  <a:pt x="4599355" y="3580489"/>
                </a:lnTo>
                <a:lnTo>
                  <a:pt x="4604899" y="3581287"/>
                </a:lnTo>
                <a:lnTo>
                  <a:pt x="4610838" y="3581685"/>
                </a:lnTo>
                <a:lnTo>
                  <a:pt x="4616386" y="3583281"/>
                </a:lnTo>
                <a:lnTo>
                  <a:pt x="4621528" y="3584478"/>
                </a:lnTo>
                <a:lnTo>
                  <a:pt x="4627075" y="3587270"/>
                </a:lnTo>
                <a:lnTo>
                  <a:pt x="4632221" y="3589664"/>
                </a:lnTo>
                <a:lnTo>
                  <a:pt x="4636976" y="3592855"/>
                </a:lnTo>
                <a:lnTo>
                  <a:pt x="4642122" y="3595647"/>
                </a:lnTo>
                <a:lnTo>
                  <a:pt x="4646874" y="3599238"/>
                </a:lnTo>
                <a:lnTo>
                  <a:pt x="4651623" y="3603227"/>
                </a:lnTo>
                <a:lnTo>
                  <a:pt x="4655584" y="3607216"/>
                </a:lnTo>
                <a:lnTo>
                  <a:pt x="4654001" y="3597243"/>
                </a:lnTo>
                <a:lnTo>
                  <a:pt x="4651623" y="3589664"/>
                </a:lnTo>
                <a:lnTo>
                  <a:pt x="4649249" y="3584079"/>
                </a:lnTo>
                <a:lnTo>
                  <a:pt x="4646479" y="3578494"/>
                </a:lnTo>
                <a:lnTo>
                  <a:pt x="4644497" y="3573707"/>
                </a:lnTo>
                <a:lnTo>
                  <a:pt x="4642912" y="3566926"/>
                </a:lnTo>
                <a:lnTo>
                  <a:pt x="4642122" y="3558948"/>
                </a:lnTo>
                <a:lnTo>
                  <a:pt x="4642122" y="3547778"/>
                </a:lnTo>
                <a:lnTo>
                  <a:pt x="4645686" y="3549374"/>
                </a:lnTo>
                <a:lnTo>
                  <a:pt x="4649249" y="3550969"/>
                </a:lnTo>
                <a:lnTo>
                  <a:pt x="4652019" y="3552964"/>
                </a:lnTo>
                <a:lnTo>
                  <a:pt x="4655189" y="3555357"/>
                </a:lnTo>
                <a:lnTo>
                  <a:pt x="4661126" y="3560942"/>
                </a:lnTo>
                <a:lnTo>
                  <a:pt x="4665883" y="3566926"/>
                </a:lnTo>
                <a:lnTo>
                  <a:pt x="4676178" y="3579691"/>
                </a:lnTo>
                <a:lnTo>
                  <a:pt x="4681717" y="3585276"/>
                </a:lnTo>
                <a:lnTo>
                  <a:pt x="4687259" y="3590860"/>
                </a:lnTo>
                <a:lnTo>
                  <a:pt x="4688449" y="3589664"/>
                </a:lnTo>
                <a:lnTo>
                  <a:pt x="4689635" y="3589265"/>
                </a:lnTo>
                <a:lnTo>
                  <a:pt x="4691618" y="3586871"/>
                </a:lnTo>
                <a:lnTo>
                  <a:pt x="4693200" y="3584079"/>
                </a:lnTo>
                <a:lnTo>
                  <a:pt x="4694784" y="3581287"/>
                </a:lnTo>
                <a:lnTo>
                  <a:pt x="4695971" y="3578095"/>
                </a:lnTo>
                <a:lnTo>
                  <a:pt x="4697554" y="3574904"/>
                </a:lnTo>
                <a:lnTo>
                  <a:pt x="4699536" y="3572909"/>
                </a:lnTo>
                <a:lnTo>
                  <a:pt x="4700725" y="3572112"/>
                </a:lnTo>
                <a:lnTo>
                  <a:pt x="4702304" y="3571713"/>
                </a:lnTo>
                <a:lnTo>
                  <a:pt x="4707057" y="3576101"/>
                </a:lnTo>
                <a:lnTo>
                  <a:pt x="4711808" y="3580489"/>
                </a:lnTo>
                <a:lnTo>
                  <a:pt x="4714979" y="3584478"/>
                </a:lnTo>
                <a:lnTo>
                  <a:pt x="4719335" y="3588068"/>
                </a:lnTo>
                <a:lnTo>
                  <a:pt x="4720524" y="3589265"/>
                </a:lnTo>
                <a:lnTo>
                  <a:pt x="4723295" y="3590063"/>
                </a:lnTo>
                <a:lnTo>
                  <a:pt x="4725276" y="3590860"/>
                </a:lnTo>
                <a:lnTo>
                  <a:pt x="4728049" y="3590860"/>
                </a:lnTo>
                <a:lnTo>
                  <a:pt x="4730823" y="3590063"/>
                </a:lnTo>
                <a:lnTo>
                  <a:pt x="4733992" y="3589265"/>
                </a:lnTo>
                <a:lnTo>
                  <a:pt x="4737556" y="3587669"/>
                </a:lnTo>
                <a:lnTo>
                  <a:pt x="4742306" y="3585276"/>
                </a:lnTo>
                <a:lnTo>
                  <a:pt x="4743097" y="3587669"/>
                </a:lnTo>
                <a:lnTo>
                  <a:pt x="4744285" y="3590860"/>
                </a:lnTo>
                <a:lnTo>
                  <a:pt x="4745867" y="3597243"/>
                </a:lnTo>
                <a:lnTo>
                  <a:pt x="4747053" y="3599636"/>
                </a:lnTo>
                <a:lnTo>
                  <a:pt x="4747846" y="3601232"/>
                </a:lnTo>
                <a:lnTo>
                  <a:pt x="4748641" y="3601631"/>
                </a:lnTo>
                <a:lnTo>
                  <a:pt x="4749826" y="3602429"/>
                </a:lnTo>
                <a:lnTo>
                  <a:pt x="4751012" y="3602828"/>
                </a:lnTo>
                <a:lnTo>
                  <a:pt x="4752598" y="3602429"/>
                </a:lnTo>
                <a:lnTo>
                  <a:pt x="4754181" y="3601631"/>
                </a:lnTo>
                <a:lnTo>
                  <a:pt x="4755371" y="3606817"/>
                </a:lnTo>
                <a:lnTo>
                  <a:pt x="4754582" y="3610407"/>
                </a:lnTo>
                <a:lnTo>
                  <a:pt x="4753789" y="3612801"/>
                </a:lnTo>
                <a:lnTo>
                  <a:pt x="4752204" y="3615593"/>
                </a:lnTo>
                <a:lnTo>
                  <a:pt x="4750221" y="3616790"/>
                </a:lnTo>
                <a:lnTo>
                  <a:pt x="4748641" y="3619582"/>
                </a:lnTo>
                <a:lnTo>
                  <a:pt x="4747846" y="3621975"/>
                </a:lnTo>
                <a:lnTo>
                  <a:pt x="4747053" y="3625566"/>
                </a:lnTo>
                <a:lnTo>
                  <a:pt x="4747846" y="3627560"/>
                </a:lnTo>
                <a:lnTo>
                  <a:pt x="4748641" y="3629156"/>
                </a:lnTo>
                <a:lnTo>
                  <a:pt x="4749826" y="3629954"/>
                </a:lnTo>
                <a:lnTo>
                  <a:pt x="4750620" y="3631150"/>
                </a:lnTo>
                <a:lnTo>
                  <a:pt x="4753789" y="3631549"/>
                </a:lnTo>
                <a:lnTo>
                  <a:pt x="4756559" y="3631549"/>
                </a:lnTo>
                <a:lnTo>
                  <a:pt x="4760123" y="3631549"/>
                </a:lnTo>
                <a:lnTo>
                  <a:pt x="4763292" y="3631549"/>
                </a:lnTo>
                <a:lnTo>
                  <a:pt x="4764874" y="3631948"/>
                </a:lnTo>
                <a:lnTo>
                  <a:pt x="4765667" y="3633145"/>
                </a:lnTo>
                <a:lnTo>
                  <a:pt x="4766855" y="3633943"/>
                </a:lnTo>
                <a:lnTo>
                  <a:pt x="4767250" y="3635538"/>
                </a:lnTo>
                <a:lnTo>
                  <a:pt x="4761706" y="3639528"/>
                </a:lnTo>
                <a:lnTo>
                  <a:pt x="4756165" y="3643118"/>
                </a:lnTo>
                <a:lnTo>
                  <a:pt x="4750620" y="3646708"/>
                </a:lnTo>
                <a:lnTo>
                  <a:pt x="4744682" y="3649899"/>
                </a:lnTo>
                <a:lnTo>
                  <a:pt x="4738745" y="3652293"/>
                </a:lnTo>
                <a:lnTo>
                  <a:pt x="4732803" y="3654287"/>
                </a:lnTo>
                <a:lnTo>
                  <a:pt x="4726466" y="3655883"/>
                </a:lnTo>
                <a:lnTo>
                  <a:pt x="4719732" y="3657080"/>
                </a:lnTo>
                <a:lnTo>
                  <a:pt x="4719335" y="3660670"/>
                </a:lnTo>
                <a:lnTo>
                  <a:pt x="4718147" y="3664260"/>
                </a:lnTo>
                <a:lnTo>
                  <a:pt x="4716165" y="3667850"/>
                </a:lnTo>
                <a:lnTo>
                  <a:pt x="4714185" y="3671042"/>
                </a:lnTo>
                <a:lnTo>
                  <a:pt x="4711808" y="3673834"/>
                </a:lnTo>
                <a:lnTo>
                  <a:pt x="4709037" y="3676227"/>
                </a:lnTo>
                <a:lnTo>
                  <a:pt x="4706264" y="3678621"/>
                </a:lnTo>
                <a:lnTo>
                  <a:pt x="4703100" y="3679419"/>
                </a:lnTo>
                <a:lnTo>
                  <a:pt x="4702304" y="3671839"/>
                </a:lnTo>
                <a:lnTo>
                  <a:pt x="4701118" y="3669047"/>
                </a:lnTo>
                <a:lnTo>
                  <a:pt x="4700725" y="3669446"/>
                </a:lnTo>
                <a:lnTo>
                  <a:pt x="4699932" y="3671839"/>
                </a:lnTo>
                <a:lnTo>
                  <a:pt x="4698745" y="3675430"/>
                </a:lnTo>
                <a:lnTo>
                  <a:pt x="4697160" y="3679020"/>
                </a:lnTo>
                <a:lnTo>
                  <a:pt x="4695971" y="3680615"/>
                </a:lnTo>
                <a:lnTo>
                  <a:pt x="4694784" y="3681413"/>
                </a:lnTo>
                <a:lnTo>
                  <a:pt x="4693200" y="3681413"/>
                </a:lnTo>
                <a:lnTo>
                  <a:pt x="4691221" y="3681014"/>
                </a:lnTo>
                <a:lnTo>
                  <a:pt x="4689241" y="3677424"/>
                </a:lnTo>
                <a:lnTo>
                  <a:pt x="4688055" y="3674233"/>
                </a:lnTo>
                <a:lnTo>
                  <a:pt x="4688055" y="3671839"/>
                </a:lnTo>
                <a:lnTo>
                  <a:pt x="4688449" y="3669446"/>
                </a:lnTo>
                <a:lnTo>
                  <a:pt x="4689635" y="3666255"/>
                </a:lnTo>
                <a:lnTo>
                  <a:pt x="4690034" y="3662266"/>
                </a:lnTo>
                <a:lnTo>
                  <a:pt x="4690428" y="3657877"/>
                </a:lnTo>
                <a:lnTo>
                  <a:pt x="4690034" y="3651894"/>
                </a:lnTo>
                <a:lnTo>
                  <a:pt x="4687259" y="3654686"/>
                </a:lnTo>
                <a:lnTo>
                  <a:pt x="4683699" y="3657080"/>
                </a:lnTo>
                <a:lnTo>
                  <a:pt x="4679741" y="3658276"/>
                </a:lnTo>
                <a:lnTo>
                  <a:pt x="4674590" y="3659473"/>
                </a:lnTo>
                <a:lnTo>
                  <a:pt x="4676178" y="3662266"/>
                </a:lnTo>
                <a:lnTo>
                  <a:pt x="4676968" y="3665457"/>
                </a:lnTo>
                <a:lnTo>
                  <a:pt x="4677762" y="3668249"/>
                </a:lnTo>
                <a:lnTo>
                  <a:pt x="4677762" y="3670244"/>
                </a:lnTo>
                <a:lnTo>
                  <a:pt x="4677762" y="3672238"/>
                </a:lnTo>
                <a:lnTo>
                  <a:pt x="4676968" y="3673834"/>
                </a:lnTo>
                <a:lnTo>
                  <a:pt x="4676572" y="3675430"/>
                </a:lnTo>
                <a:lnTo>
                  <a:pt x="4675781" y="3675828"/>
                </a:lnTo>
                <a:lnTo>
                  <a:pt x="4674987" y="3675828"/>
                </a:lnTo>
                <a:lnTo>
                  <a:pt x="4674197" y="3675430"/>
                </a:lnTo>
                <a:lnTo>
                  <a:pt x="4673009" y="3674233"/>
                </a:lnTo>
                <a:lnTo>
                  <a:pt x="4672217" y="3673036"/>
                </a:lnTo>
                <a:lnTo>
                  <a:pt x="4671425" y="3671042"/>
                </a:lnTo>
                <a:lnTo>
                  <a:pt x="4671030" y="3667850"/>
                </a:lnTo>
                <a:lnTo>
                  <a:pt x="4670632" y="3663861"/>
                </a:lnTo>
                <a:lnTo>
                  <a:pt x="4670632" y="3659473"/>
                </a:lnTo>
                <a:lnTo>
                  <a:pt x="4669445" y="3662664"/>
                </a:lnTo>
                <a:lnTo>
                  <a:pt x="4668260" y="3665457"/>
                </a:lnTo>
                <a:lnTo>
                  <a:pt x="4665883" y="3667850"/>
                </a:lnTo>
                <a:lnTo>
                  <a:pt x="4663898" y="3669845"/>
                </a:lnTo>
                <a:lnTo>
                  <a:pt x="4659540" y="3673435"/>
                </a:lnTo>
                <a:lnTo>
                  <a:pt x="4657561" y="3675828"/>
                </a:lnTo>
                <a:lnTo>
                  <a:pt x="4655979" y="3678621"/>
                </a:lnTo>
                <a:lnTo>
                  <a:pt x="4650040" y="3674233"/>
                </a:lnTo>
                <a:lnTo>
                  <a:pt x="4643705" y="3671440"/>
                </a:lnTo>
                <a:lnTo>
                  <a:pt x="4636976" y="3669446"/>
                </a:lnTo>
                <a:lnTo>
                  <a:pt x="4630637" y="3668249"/>
                </a:lnTo>
                <a:lnTo>
                  <a:pt x="4623907" y="3667850"/>
                </a:lnTo>
                <a:lnTo>
                  <a:pt x="4617573" y="3667451"/>
                </a:lnTo>
                <a:lnTo>
                  <a:pt x="4604109" y="3667850"/>
                </a:lnTo>
                <a:lnTo>
                  <a:pt x="4597377" y="3667850"/>
                </a:lnTo>
                <a:lnTo>
                  <a:pt x="4591439" y="3667451"/>
                </a:lnTo>
                <a:lnTo>
                  <a:pt x="4585100" y="3666654"/>
                </a:lnTo>
                <a:lnTo>
                  <a:pt x="4578766" y="3665457"/>
                </a:lnTo>
                <a:lnTo>
                  <a:pt x="4572826" y="3662664"/>
                </a:lnTo>
                <a:lnTo>
                  <a:pt x="4567282" y="3659473"/>
                </a:lnTo>
                <a:lnTo>
                  <a:pt x="4564908" y="3657080"/>
                </a:lnTo>
                <a:lnTo>
                  <a:pt x="4562135" y="3654287"/>
                </a:lnTo>
                <a:lnTo>
                  <a:pt x="4559363" y="3651894"/>
                </a:lnTo>
                <a:lnTo>
                  <a:pt x="4556987" y="3648304"/>
                </a:lnTo>
                <a:lnTo>
                  <a:pt x="4552234" y="3650697"/>
                </a:lnTo>
                <a:lnTo>
                  <a:pt x="4546293" y="3653091"/>
                </a:lnTo>
                <a:lnTo>
                  <a:pt x="4539960" y="3655883"/>
                </a:lnTo>
                <a:lnTo>
                  <a:pt x="4536790" y="3656681"/>
                </a:lnTo>
                <a:lnTo>
                  <a:pt x="4533229" y="3657080"/>
                </a:lnTo>
                <a:lnTo>
                  <a:pt x="4530457" y="3657877"/>
                </a:lnTo>
                <a:lnTo>
                  <a:pt x="4527287" y="3657080"/>
                </a:lnTo>
                <a:lnTo>
                  <a:pt x="4524515" y="3656681"/>
                </a:lnTo>
                <a:lnTo>
                  <a:pt x="4521744" y="3655085"/>
                </a:lnTo>
                <a:lnTo>
                  <a:pt x="4519764" y="3652692"/>
                </a:lnTo>
                <a:lnTo>
                  <a:pt x="4518578" y="3649899"/>
                </a:lnTo>
                <a:lnTo>
                  <a:pt x="4517785" y="3645511"/>
                </a:lnTo>
                <a:lnTo>
                  <a:pt x="4517388" y="3640724"/>
                </a:lnTo>
                <a:lnTo>
                  <a:pt x="4515408" y="3645511"/>
                </a:lnTo>
                <a:lnTo>
                  <a:pt x="4513824" y="3647506"/>
                </a:lnTo>
                <a:lnTo>
                  <a:pt x="4513032" y="3648703"/>
                </a:lnTo>
                <a:lnTo>
                  <a:pt x="4511448" y="3650298"/>
                </a:lnTo>
                <a:lnTo>
                  <a:pt x="4509865" y="3650697"/>
                </a:lnTo>
                <a:lnTo>
                  <a:pt x="4506696" y="3651096"/>
                </a:lnTo>
                <a:lnTo>
                  <a:pt x="4503924" y="3650697"/>
                </a:lnTo>
                <a:lnTo>
                  <a:pt x="4500362" y="3649899"/>
                </a:lnTo>
                <a:lnTo>
                  <a:pt x="4493234" y="3645511"/>
                </a:lnTo>
                <a:lnTo>
                  <a:pt x="4485711" y="3642320"/>
                </a:lnTo>
                <a:lnTo>
                  <a:pt x="4482146" y="3641123"/>
                </a:lnTo>
                <a:lnTo>
                  <a:pt x="4478977" y="3640724"/>
                </a:lnTo>
                <a:lnTo>
                  <a:pt x="4475416" y="3641123"/>
                </a:lnTo>
                <a:lnTo>
                  <a:pt x="4473832" y="3642320"/>
                </a:lnTo>
                <a:lnTo>
                  <a:pt x="4472248" y="3643118"/>
                </a:lnTo>
                <a:lnTo>
                  <a:pt x="4470663" y="3644713"/>
                </a:lnTo>
                <a:lnTo>
                  <a:pt x="4469871" y="3646708"/>
                </a:lnTo>
                <a:lnTo>
                  <a:pt x="4467495" y="3651894"/>
                </a:lnTo>
                <a:lnTo>
                  <a:pt x="4465119" y="3650697"/>
                </a:lnTo>
                <a:lnTo>
                  <a:pt x="4463930" y="3649899"/>
                </a:lnTo>
                <a:lnTo>
                  <a:pt x="4462349" y="3648304"/>
                </a:lnTo>
                <a:lnTo>
                  <a:pt x="4461160" y="3646708"/>
                </a:lnTo>
                <a:lnTo>
                  <a:pt x="4460369" y="3644315"/>
                </a:lnTo>
                <a:lnTo>
                  <a:pt x="4459180" y="3641522"/>
                </a:lnTo>
                <a:lnTo>
                  <a:pt x="4458783" y="3638730"/>
                </a:lnTo>
                <a:lnTo>
                  <a:pt x="4458394" y="3635140"/>
                </a:lnTo>
                <a:lnTo>
                  <a:pt x="4452845" y="3639129"/>
                </a:lnTo>
                <a:lnTo>
                  <a:pt x="4447299" y="3642320"/>
                </a:lnTo>
                <a:lnTo>
                  <a:pt x="4441757" y="3644315"/>
                </a:lnTo>
                <a:lnTo>
                  <a:pt x="4436212" y="3645112"/>
                </a:lnTo>
                <a:lnTo>
                  <a:pt x="4430668" y="3645511"/>
                </a:lnTo>
                <a:lnTo>
                  <a:pt x="4425124" y="3645112"/>
                </a:lnTo>
                <a:lnTo>
                  <a:pt x="4419586" y="3644713"/>
                </a:lnTo>
                <a:lnTo>
                  <a:pt x="4414433" y="3643118"/>
                </a:lnTo>
                <a:lnTo>
                  <a:pt x="4408890" y="3641123"/>
                </a:lnTo>
                <a:lnTo>
                  <a:pt x="4403742" y="3638730"/>
                </a:lnTo>
                <a:lnTo>
                  <a:pt x="4392656" y="3632746"/>
                </a:lnTo>
                <a:lnTo>
                  <a:pt x="4382362" y="3625566"/>
                </a:lnTo>
                <a:lnTo>
                  <a:pt x="4371670" y="3618385"/>
                </a:lnTo>
                <a:lnTo>
                  <a:pt x="4360978" y="3610806"/>
                </a:lnTo>
                <a:lnTo>
                  <a:pt x="4350284" y="3604423"/>
                </a:lnTo>
                <a:lnTo>
                  <a:pt x="4344749" y="3601232"/>
                </a:lnTo>
                <a:lnTo>
                  <a:pt x="4339197" y="3598839"/>
                </a:lnTo>
                <a:lnTo>
                  <a:pt x="4333658" y="3596844"/>
                </a:lnTo>
                <a:lnTo>
                  <a:pt x="4328116" y="3595248"/>
                </a:lnTo>
                <a:lnTo>
                  <a:pt x="4322568" y="3594052"/>
                </a:lnTo>
                <a:lnTo>
                  <a:pt x="4317024" y="3593653"/>
                </a:lnTo>
                <a:lnTo>
                  <a:pt x="4311081" y="3593653"/>
                </a:lnTo>
                <a:lnTo>
                  <a:pt x="4305537" y="3594850"/>
                </a:lnTo>
                <a:lnTo>
                  <a:pt x="4299599" y="3596445"/>
                </a:lnTo>
                <a:lnTo>
                  <a:pt x="4293658" y="3599238"/>
                </a:lnTo>
                <a:lnTo>
                  <a:pt x="4287716" y="3602828"/>
                </a:lnTo>
                <a:lnTo>
                  <a:pt x="4281383" y="3607216"/>
                </a:lnTo>
                <a:lnTo>
                  <a:pt x="4280987" y="3603626"/>
                </a:lnTo>
                <a:lnTo>
                  <a:pt x="4280590" y="3601232"/>
                </a:lnTo>
                <a:lnTo>
                  <a:pt x="4280987" y="3598839"/>
                </a:lnTo>
                <a:lnTo>
                  <a:pt x="4282176" y="3597243"/>
                </a:lnTo>
                <a:lnTo>
                  <a:pt x="4282967" y="3596445"/>
                </a:lnTo>
                <a:lnTo>
                  <a:pt x="4284553" y="3595248"/>
                </a:lnTo>
                <a:lnTo>
                  <a:pt x="4288114" y="3593653"/>
                </a:lnTo>
                <a:lnTo>
                  <a:pt x="4290888" y="3592855"/>
                </a:lnTo>
                <a:lnTo>
                  <a:pt x="4292471" y="3592057"/>
                </a:lnTo>
                <a:lnTo>
                  <a:pt x="4294056" y="3591259"/>
                </a:lnTo>
                <a:lnTo>
                  <a:pt x="4295246" y="3589664"/>
                </a:lnTo>
                <a:lnTo>
                  <a:pt x="4296036" y="3587669"/>
                </a:lnTo>
                <a:lnTo>
                  <a:pt x="4296036" y="3585276"/>
                </a:lnTo>
                <a:lnTo>
                  <a:pt x="4296036" y="3582084"/>
                </a:lnTo>
                <a:lnTo>
                  <a:pt x="4295636" y="3576899"/>
                </a:lnTo>
                <a:lnTo>
                  <a:pt x="4294451" y="3572909"/>
                </a:lnTo>
                <a:lnTo>
                  <a:pt x="4293266" y="3570117"/>
                </a:lnTo>
                <a:lnTo>
                  <a:pt x="4291681" y="3567325"/>
                </a:lnTo>
                <a:lnTo>
                  <a:pt x="4289699" y="3565330"/>
                </a:lnTo>
                <a:lnTo>
                  <a:pt x="4287716" y="3563336"/>
                </a:lnTo>
                <a:lnTo>
                  <a:pt x="4282967" y="3560543"/>
                </a:lnTo>
                <a:lnTo>
                  <a:pt x="4281383" y="3560942"/>
                </a:lnTo>
                <a:lnTo>
                  <a:pt x="4280590" y="3562538"/>
                </a:lnTo>
                <a:lnTo>
                  <a:pt x="4280197" y="3564532"/>
                </a:lnTo>
                <a:lnTo>
                  <a:pt x="4280197" y="3566926"/>
                </a:lnTo>
                <a:lnTo>
                  <a:pt x="4280197" y="3578095"/>
                </a:lnTo>
                <a:lnTo>
                  <a:pt x="4275048" y="3575702"/>
                </a:lnTo>
                <a:lnTo>
                  <a:pt x="4271087" y="3572112"/>
                </a:lnTo>
                <a:lnTo>
                  <a:pt x="4262380" y="3564532"/>
                </a:lnTo>
                <a:lnTo>
                  <a:pt x="4258423" y="3560543"/>
                </a:lnTo>
                <a:lnTo>
                  <a:pt x="4254062" y="3556953"/>
                </a:lnTo>
                <a:lnTo>
                  <a:pt x="4248913" y="3554560"/>
                </a:lnTo>
                <a:lnTo>
                  <a:pt x="4246536" y="3553363"/>
                </a:lnTo>
                <a:lnTo>
                  <a:pt x="4243368" y="3552964"/>
                </a:lnTo>
                <a:lnTo>
                  <a:pt x="4244951" y="3550570"/>
                </a:lnTo>
                <a:lnTo>
                  <a:pt x="4246936" y="3548975"/>
                </a:lnTo>
                <a:lnTo>
                  <a:pt x="4248913" y="3548177"/>
                </a:lnTo>
                <a:lnTo>
                  <a:pt x="4251686" y="3547778"/>
                </a:lnTo>
                <a:lnTo>
                  <a:pt x="4257231" y="3547778"/>
                </a:lnTo>
                <a:lnTo>
                  <a:pt x="4263173" y="3548177"/>
                </a:lnTo>
                <a:lnTo>
                  <a:pt x="4265541" y="3548177"/>
                </a:lnTo>
                <a:lnTo>
                  <a:pt x="4268713" y="3548177"/>
                </a:lnTo>
                <a:lnTo>
                  <a:pt x="4270693" y="3547379"/>
                </a:lnTo>
                <a:lnTo>
                  <a:pt x="4273069" y="3545783"/>
                </a:lnTo>
                <a:lnTo>
                  <a:pt x="4275048" y="3543789"/>
                </a:lnTo>
                <a:lnTo>
                  <a:pt x="4276631" y="3540598"/>
                </a:lnTo>
                <a:lnTo>
                  <a:pt x="4277028" y="3536609"/>
                </a:lnTo>
                <a:lnTo>
                  <a:pt x="4277422" y="3531822"/>
                </a:lnTo>
                <a:lnTo>
                  <a:pt x="4285737" y="3534614"/>
                </a:lnTo>
                <a:lnTo>
                  <a:pt x="4293658" y="3537805"/>
                </a:lnTo>
                <a:lnTo>
                  <a:pt x="4301578" y="3539800"/>
                </a:lnTo>
                <a:lnTo>
                  <a:pt x="4309496" y="3541794"/>
                </a:lnTo>
                <a:lnTo>
                  <a:pt x="4317024" y="3543390"/>
                </a:lnTo>
                <a:lnTo>
                  <a:pt x="4324945" y="3544188"/>
                </a:lnTo>
                <a:lnTo>
                  <a:pt x="4340782" y="3545783"/>
                </a:lnTo>
                <a:lnTo>
                  <a:pt x="4371670" y="3547379"/>
                </a:lnTo>
                <a:lnTo>
                  <a:pt x="4387112" y="3548177"/>
                </a:lnTo>
                <a:lnTo>
                  <a:pt x="4394633" y="3549374"/>
                </a:lnTo>
                <a:lnTo>
                  <a:pt x="4402155" y="3550969"/>
                </a:lnTo>
                <a:lnTo>
                  <a:pt x="4402552" y="3546980"/>
                </a:lnTo>
                <a:lnTo>
                  <a:pt x="4403345" y="3542991"/>
                </a:lnTo>
                <a:lnTo>
                  <a:pt x="4405324" y="3536210"/>
                </a:lnTo>
                <a:lnTo>
                  <a:pt x="4407700" y="3530226"/>
                </a:lnTo>
                <a:lnTo>
                  <a:pt x="4408098" y="3526636"/>
                </a:lnTo>
                <a:lnTo>
                  <a:pt x="4409286" y="3523046"/>
                </a:lnTo>
                <a:lnTo>
                  <a:pt x="4398591" y="3512674"/>
                </a:lnTo>
                <a:lnTo>
                  <a:pt x="4393842" y="3507089"/>
                </a:lnTo>
                <a:lnTo>
                  <a:pt x="4389095" y="3501105"/>
                </a:lnTo>
                <a:lnTo>
                  <a:pt x="4384343" y="3494723"/>
                </a:lnTo>
                <a:lnTo>
                  <a:pt x="4379590" y="3488340"/>
                </a:lnTo>
                <a:lnTo>
                  <a:pt x="4375633" y="3481160"/>
                </a:lnTo>
                <a:lnTo>
                  <a:pt x="4372062" y="3473581"/>
                </a:lnTo>
                <a:lnTo>
                  <a:pt x="4374835" y="3473182"/>
                </a:lnTo>
                <a:lnTo>
                  <a:pt x="4377216" y="3473182"/>
                </a:lnTo>
                <a:lnTo>
                  <a:pt x="4379590" y="3473182"/>
                </a:lnTo>
                <a:lnTo>
                  <a:pt x="4382362" y="3473581"/>
                </a:lnTo>
                <a:lnTo>
                  <a:pt x="4386718" y="3474777"/>
                </a:lnTo>
                <a:lnTo>
                  <a:pt x="4391073" y="3476373"/>
                </a:lnTo>
                <a:lnTo>
                  <a:pt x="4395820" y="3477171"/>
                </a:lnTo>
                <a:lnTo>
                  <a:pt x="4397803" y="3477171"/>
                </a:lnTo>
                <a:lnTo>
                  <a:pt x="4399781" y="3477171"/>
                </a:lnTo>
                <a:lnTo>
                  <a:pt x="4401763" y="3476373"/>
                </a:lnTo>
                <a:lnTo>
                  <a:pt x="4403345" y="3475176"/>
                </a:lnTo>
                <a:lnTo>
                  <a:pt x="4405324" y="3473182"/>
                </a:lnTo>
                <a:lnTo>
                  <a:pt x="4407303" y="3470788"/>
                </a:lnTo>
                <a:lnTo>
                  <a:pt x="4406907" y="3466799"/>
                </a:lnTo>
                <a:lnTo>
                  <a:pt x="4405324" y="3464007"/>
                </a:lnTo>
                <a:lnTo>
                  <a:pt x="4403742" y="3462810"/>
                </a:lnTo>
                <a:lnTo>
                  <a:pt x="4401763" y="3461214"/>
                </a:lnTo>
                <a:lnTo>
                  <a:pt x="4400178" y="3459220"/>
                </a:lnTo>
                <a:lnTo>
                  <a:pt x="4398591" y="3456427"/>
                </a:lnTo>
                <a:lnTo>
                  <a:pt x="4398196" y="3453236"/>
                </a:lnTo>
                <a:close/>
                <a:moveTo>
                  <a:pt x="9714770" y="3441701"/>
                </a:moveTo>
                <a:lnTo>
                  <a:pt x="9715588" y="3443686"/>
                </a:lnTo>
                <a:lnTo>
                  <a:pt x="9716815" y="3446464"/>
                </a:lnTo>
                <a:lnTo>
                  <a:pt x="9717633" y="3452814"/>
                </a:lnTo>
                <a:lnTo>
                  <a:pt x="9718450" y="3469482"/>
                </a:lnTo>
                <a:lnTo>
                  <a:pt x="9718859" y="3469482"/>
                </a:lnTo>
                <a:lnTo>
                  <a:pt x="9718450" y="3472261"/>
                </a:lnTo>
                <a:lnTo>
                  <a:pt x="9718859" y="3478214"/>
                </a:lnTo>
                <a:lnTo>
                  <a:pt x="9720495" y="3483770"/>
                </a:lnTo>
                <a:lnTo>
                  <a:pt x="9722131" y="3488929"/>
                </a:lnTo>
                <a:lnTo>
                  <a:pt x="9723357" y="3491311"/>
                </a:lnTo>
                <a:lnTo>
                  <a:pt x="9724993" y="3493295"/>
                </a:lnTo>
                <a:lnTo>
                  <a:pt x="9724175" y="3496470"/>
                </a:lnTo>
                <a:lnTo>
                  <a:pt x="9722540" y="3498454"/>
                </a:lnTo>
                <a:lnTo>
                  <a:pt x="9720904" y="3498851"/>
                </a:lnTo>
                <a:lnTo>
                  <a:pt x="9719268" y="3498454"/>
                </a:lnTo>
                <a:lnTo>
                  <a:pt x="9718450" y="3496867"/>
                </a:lnTo>
                <a:lnTo>
                  <a:pt x="9717224" y="3494486"/>
                </a:lnTo>
                <a:lnTo>
                  <a:pt x="9716815" y="3492104"/>
                </a:lnTo>
                <a:lnTo>
                  <a:pt x="9716406" y="3488532"/>
                </a:lnTo>
                <a:lnTo>
                  <a:pt x="9714361" y="3490914"/>
                </a:lnTo>
                <a:lnTo>
                  <a:pt x="9711499" y="3492898"/>
                </a:lnTo>
                <a:lnTo>
                  <a:pt x="9708637" y="3494486"/>
                </a:lnTo>
                <a:lnTo>
                  <a:pt x="9704956" y="3495279"/>
                </a:lnTo>
                <a:lnTo>
                  <a:pt x="9703730" y="3484961"/>
                </a:lnTo>
                <a:lnTo>
                  <a:pt x="9704548" y="3475436"/>
                </a:lnTo>
                <a:lnTo>
                  <a:pt x="9701685" y="3472261"/>
                </a:lnTo>
                <a:lnTo>
                  <a:pt x="9699641" y="3468689"/>
                </a:lnTo>
                <a:lnTo>
                  <a:pt x="9698823" y="3464323"/>
                </a:lnTo>
                <a:lnTo>
                  <a:pt x="9698005" y="3459164"/>
                </a:lnTo>
                <a:lnTo>
                  <a:pt x="9700867" y="3458767"/>
                </a:lnTo>
                <a:lnTo>
                  <a:pt x="9702912" y="3458767"/>
                </a:lnTo>
                <a:lnTo>
                  <a:pt x="9704956" y="3459164"/>
                </a:lnTo>
                <a:lnTo>
                  <a:pt x="9706592" y="3460751"/>
                </a:lnTo>
                <a:lnTo>
                  <a:pt x="9707410" y="3455195"/>
                </a:lnTo>
                <a:lnTo>
                  <a:pt x="9709454" y="3450432"/>
                </a:lnTo>
                <a:lnTo>
                  <a:pt x="9712317" y="3445670"/>
                </a:lnTo>
                <a:close/>
                <a:moveTo>
                  <a:pt x="4919646" y="3429001"/>
                </a:moveTo>
                <a:lnTo>
                  <a:pt x="4919234" y="3434557"/>
                </a:lnTo>
                <a:lnTo>
                  <a:pt x="4918818" y="3439717"/>
                </a:lnTo>
                <a:lnTo>
                  <a:pt x="4917160" y="3444082"/>
                </a:lnTo>
                <a:lnTo>
                  <a:pt x="4915092" y="3447654"/>
                </a:lnTo>
                <a:lnTo>
                  <a:pt x="4912609" y="3450829"/>
                </a:lnTo>
                <a:lnTo>
                  <a:pt x="4909292" y="3452814"/>
                </a:lnTo>
                <a:lnTo>
                  <a:pt x="4905147" y="3453607"/>
                </a:lnTo>
                <a:lnTo>
                  <a:pt x="4900593" y="3454401"/>
                </a:lnTo>
                <a:lnTo>
                  <a:pt x="4900593" y="3448051"/>
                </a:lnTo>
                <a:lnTo>
                  <a:pt x="4901421" y="3443289"/>
                </a:lnTo>
                <a:lnTo>
                  <a:pt x="4903493" y="3439320"/>
                </a:lnTo>
                <a:lnTo>
                  <a:pt x="4905563" y="3436145"/>
                </a:lnTo>
                <a:lnTo>
                  <a:pt x="4908878" y="3434161"/>
                </a:lnTo>
                <a:lnTo>
                  <a:pt x="4912609" y="3432176"/>
                </a:lnTo>
                <a:close/>
                <a:moveTo>
                  <a:pt x="10336180" y="3429000"/>
                </a:moveTo>
                <a:lnTo>
                  <a:pt x="10335386" y="3433556"/>
                </a:lnTo>
                <a:lnTo>
                  <a:pt x="10334196" y="3437283"/>
                </a:lnTo>
                <a:lnTo>
                  <a:pt x="10332211" y="3441010"/>
                </a:lnTo>
                <a:lnTo>
                  <a:pt x="10330227" y="3443495"/>
                </a:lnTo>
                <a:lnTo>
                  <a:pt x="10327846" y="3445565"/>
                </a:lnTo>
                <a:lnTo>
                  <a:pt x="10324671" y="3447636"/>
                </a:lnTo>
                <a:lnTo>
                  <a:pt x="10321892" y="3448879"/>
                </a:lnTo>
                <a:lnTo>
                  <a:pt x="10318320" y="3450121"/>
                </a:lnTo>
                <a:lnTo>
                  <a:pt x="10311177" y="3451777"/>
                </a:lnTo>
                <a:lnTo>
                  <a:pt x="10303636" y="3453434"/>
                </a:lnTo>
                <a:lnTo>
                  <a:pt x="10296889" y="3455090"/>
                </a:lnTo>
                <a:lnTo>
                  <a:pt x="10293317" y="3455919"/>
                </a:lnTo>
                <a:lnTo>
                  <a:pt x="10290142" y="3457575"/>
                </a:lnTo>
                <a:lnTo>
                  <a:pt x="10292126" y="3452192"/>
                </a:lnTo>
                <a:lnTo>
                  <a:pt x="10294508" y="3448050"/>
                </a:lnTo>
                <a:lnTo>
                  <a:pt x="10296889" y="3445151"/>
                </a:lnTo>
                <a:lnTo>
                  <a:pt x="10299270" y="3442252"/>
                </a:lnTo>
                <a:lnTo>
                  <a:pt x="10302048" y="3441424"/>
                </a:lnTo>
                <a:lnTo>
                  <a:pt x="10304827" y="3440182"/>
                </a:lnTo>
                <a:lnTo>
                  <a:pt x="10307605" y="3440182"/>
                </a:lnTo>
                <a:lnTo>
                  <a:pt x="10310780" y="3440182"/>
                </a:lnTo>
                <a:lnTo>
                  <a:pt x="10317130" y="3440182"/>
                </a:lnTo>
                <a:lnTo>
                  <a:pt x="10320305" y="3439768"/>
                </a:lnTo>
                <a:lnTo>
                  <a:pt x="10323480" y="3439354"/>
                </a:lnTo>
                <a:lnTo>
                  <a:pt x="10326655" y="3437697"/>
                </a:lnTo>
                <a:lnTo>
                  <a:pt x="10329830" y="3435626"/>
                </a:lnTo>
                <a:lnTo>
                  <a:pt x="10333402" y="3432313"/>
                </a:lnTo>
                <a:close/>
                <a:moveTo>
                  <a:pt x="3316344" y="3422651"/>
                </a:moveTo>
                <a:lnTo>
                  <a:pt x="3318728" y="3422651"/>
                </a:lnTo>
                <a:lnTo>
                  <a:pt x="3320714" y="3423020"/>
                </a:lnTo>
                <a:lnTo>
                  <a:pt x="3323094" y="3424128"/>
                </a:lnTo>
                <a:lnTo>
                  <a:pt x="3324283" y="3425974"/>
                </a:lnTo>
                <a:lnTo>
                  <a:pt x="3325873" y="3428558"/>
                </a:lnTo>
                <a:lnTo>
                  <a:pt x="3325873" y="3432250"/>
                </a:lnTo>
                <a:lnTo>
                  <a:pt x="3325873" y="3437050"/>
                </a:lnTo>
                <a:lnTo>
                  <a:pt x="3324283" y="3438157"/>
                </a:lnTo>
                <a:lnTo>
                  <a:pt x="3323492" y="3438157"/>
                </a:lnTo>
                <a:lnTo>
                  <a:pt x="3321903" y="3438157"/>
                </a:lnTo>
                <a:lnTo>
                  <a:pt x="3320714" y="3437419"/>
                </a:lnTo>
                <a:lnTo>
                  <a:pt x="3318327" y="3435573"/>
                </a:lnTo>
                <a:lnTo>
                  <a:pt x="3316344" y="3433727"/>
                </a:lnTo>
                <a:lnTo>
                  <a:pt x="3314363" y="3432250"/>
                </a:lnTo>
                <a:lnTo>
                  <a:pt x="3313567" y="3432250"/>
                </a:lnTo>
                <a:lnTo>
                  <a:pt x="3312375" y="3432250"/>
                </a:lnTo>
                <a:lnTo>
                  <a:pt x="3311982" y="3432988"/>
                </a:lnTo>
                <a:lnTo>
                  <a:pt x="3311185" y="3434465"/>
                </a:lnTo>
                <a:lnTo>
                  <a:pt x="3310391" y="3438526"/>
                </a:lnTo>
                <a:lnTo>
                  <a:pt x="3308409" y="3436680"/>
                </a:lnTo>
                <a:lnTo>
                  <a:pt x="3306821" y="3434834"/>
                </a:lnTo>
                <a:lnTo>
                  <a:pt x="3306821" y="3432250"/>
                </a:lnTo>
                <a:lnTo>
                  <a:pt x="3307216" y="3430404"/>
                </a:lnTo>
                <a:lnTo>
                  <a:pt x="3308409" y="3428189"/>
                </a:lnTo>
                <a:lnTo>
                  <a:pt x="3309994" y="3426343"/>
                </a:lnTo>
                <a:lnTo>
                  <a:pt x="3311982" y="3424866"/>
                </a:lnTo>
                <a:lnTo>
                  <a:pt x="3313962" y="3423390"/>
                </a:lnTo>
                <a:close/>
                <a:moveTo>
                  <a:pt x="10527773" y="3416300"/>
                </a:moveTo>
                <a:lnTo>
                  <a:pt x="10529334" y="3416300"/>
                </a:lnTo>
                <a:lnTo>
                  <a:pt x="10531286" y="3417094"/>
                </a:lnTo>
                <a:lnTo>
                  <a:pt x="10533238" y="3417491"/>
                </a:lnTo>
                <a:lnTo>
                  <a:pt x="10535190" y="3419078"/>
                </a:lnTo>
                <a:lnTo>
                  <a:pt x="10539094" y="3422650"/>
                </a:lnTo>
                <a:lnTo>
                  <a:pt x="10542217" y="3427016"/>
                </a:lnTo>
                <a:lnTo>
                  <a:pt x="10544559" y="3432176"/>
                </a:lnTo>
                <a:lnTo>
                  <a:pt x="10544949" y="3434557"/>
                </a:lnTo>
                <a:lnTo>
                  <a:pt x="10545730" y="3436938"/>
                </a:lnTo>
                <a:lnTo>
                  <a:pt x="10543778" y="3436938"/>
                </a:lnTo>
                <a:lnTo>
                  <a:pt x="10541826" y="3436938"/>
                </a:lnTo>
                <a:lnTo>
                  <a:pt x="10538703" y="3435748"/>
                </a:lnTo>
                <a:lnTo>
                  <a:pt x="10535580" y="3432969"/>
                </a:lnTo>
                <a:lnTo>
                  <a:pt x="10533238" y="3430588"/>
                </a:lnTo>
                <a:lnTo>
                  <a:pt x="10530896" y="3428207"/>
                </a:lnTo>
                <a:lnTo>
                  <a:pt x="10528163" y="3425032"/>
                </a:lnTo>
                <a:lnTo>
                  <a:pt x="10525430" y="3423444"/>
                </a:lnTo>
                <a:lnTo>
                  <a:pt x="10523479" y="3422650"/>
                </a:lnTo>
                <a:lnTo>
                  <a:pt x="10521917" y="3421857"/>
                </a:lnTo>
                <a:lnTo>
                  <a:pt x="10522698" y="3419872"/>
                </a:lnTo>
                <a:lnTo>
                  <a:pt x="10524259" y="3417888"/>
                </a:lnTo>
                <a:lnTo>
                  <a:pt x="10525821" y="3417094"/>
                </a:lnTo>
                <a:close/>
                <a:moveTo>
                  <a:pt x="10485995" y="3416300"/>
                </a:moveTo>
                <a:lnTo>
                  <a:pt x="10487537" y="3416300"/>
                </a:lnTo>
                <a:lnTo>
                  <a:pt x="10491007" y="3416697"/>
                </a:lnTo>
                <a:lnTo>
                  <a:pt x="10495248" y="3417888"/>
                </a:lnTo>
                <a:lnTo>
                  <a:pt x="10500260" y="3418285"/>
                </a:lnTo>
                <a:lnTo>
                  <a:pt x="10502573" y="3417888"/>
                </a:lnTo>
                <a:lnTo>
                  <a:pt x="10505657" y="3417094"/>
                </a:lnTo>
                <a:lnTo>
                  <a:pt x="10506043" y="3428603"/>
                </a:lnTo>
                <a:lnTo>
                  <a:pt x="10504886" y="3428603"/>
                </a:lnTo>
                <a:lnTo>
                  <a:pt x="10504115" y="3429397"/>
                </a:lnTo>
                <a:lnTo>
                  <a:pt x="10503344" y="3429794"/>
                </a:lnTo>
                <a:lnTo>
                  <a:pt x="10502959" y="3430191"/>
                </a:lnTo>
                <a:lnTo>
                  <a:pt x="10502573" y="3432175"/>
                </a:lnTo>
                <a:lnTo>
                  <a:pt x="10502573" y="3435350"/>
                </a:lnTo>
                <a:lnTo>
                  <a:pt x="10500260" y="3430191"/>
                </a:lnTo>
                <a:lnTo>
                  <a:pt x="10498332" y="3427810"/>
                </a:lnTo>
                <a:lnTo>
                  <a:pt x="10497176" y="3427413"/>
                </a:lnTo>
                <a:lnTo>
                  <a:pt x="10496019" y="3427413"/>
                </a:lnTo>
                <a:lnTo>
                  <a:pt x="10494091" y="3427810"/>
                </a:lnTo>
                <a:lnTo>
                  <a:pt x="10488308" y="3430191"/>
                </a:lnTo>
                <a:lnTo>
                  <a:pt x="10484453" y="3431381"/>
                </a:lnTo>
                <a:lnTo>
                  <a:pt x="10479055" y="3431778"/>
                </a:lnTo>
                <a:lnTo>
                  <a:pt x="10479441" y="3427413"/>
                </a:lnTo>
                <a:lnTo>
                  <a:pt x="10480212" y="3423841"/>
                </a:lnTo>
                <a:lnTo>
                  <a:pt x="10480983" y="3420666"/>
                </a:lnTo>
                <a:lnTo>
                  <a:pt x="10482139" y="3418681"/>
                </a:lnTo>
                <a:lnTo>
                  <a:pt x="10482910" y="3417888"/>
                </a:lnTo>
                <a:lnTo>
                  <a:pt x="10484453" y="3416697"/>
                </a:lnTo>
                <a:close/>
                <a:moveTo>
                  <a:pt x="10409999" y="3409950"/>
                </a:moveTo>
                <a:lnTo>
                  <a:pt x="10410793" y="3412787"/>
                </a:lnTo>
                <a:lnTo>
                  <a:pt x="10409999" y="3414003"/>
                </a:lnTo>
                <a:lnTo>
                  <a:pt x="10409602" y="3415219"/>
                </a:lnTo>
                <a:lnTo>
                  <a:pt x="10408412" y="3416030"/>
                </a:lnTo>
                <a:lnTo>
                  <a:pt x="10406030" y="3416841"/>
                </a:lnTo>
                <a:lnTo>
                  <a:pt x="10403252" y="3417246"/>
                </a:lnTo>
                <a:lnTo>
                  <a:pt x="10400077" y="3417651"/>
                </a:lnTo>
                <a:lnTo>
                  <a:pt x="10398887" y="3418462"/>
                </a:lnTo>
                <a:lnTo>
                  <a:pt x="10398093" y="3419273"/>
                </a:lnTo>
                <a:lnTo>
                  <a:pt x="10398093" y="3420894"/>
                </a:lnTo>
                <a:lnTo>
                  <a:pt x="10397696" y="3422920"/>
                </a:lnTo>
                <a:lnTo>
                  <a:pt x="10398093" y="3426163"/>
                </a:lnTo>
                <a:lnTo>
                  <a:pt x="10398887" y="3429000"/>
                </a:lnTo>
                <a:lnTo>
                  <a:pt x="10392933" y="3426568"/>
                </a:lnTo>
                <a:lnTo>
                  <a:pt x="10387377" y="3424542"/>
                </a:lnTo>
                <a:lnTo>
                  <a:pt x="10381821" y="3423326"/>
                </a:lnTo>
                <a:lnTo>
                  <a:pt x="10376661" y="3422920"/>
                </a:lnTo>
                <a:lnTo>
                  <a:pt x="10370311" y="3423326"/>
                </a:lnTo>
                <a:lnTo>
                  <a:pt x="10364755" y="3424542"/>
                </a:lnTo>
                <a:lnTo>
                  <a:pt x="10358405" y="3426163"/>
                </a:lnTo>
                <a:lnTo>
                  <a:pt x="10352055" y="3428190"/>
                </a:lnTo>
                <a:lnTo>
                  <a:pt x="10354436" y="3424947"/>
                </a:lnTo>
                <a:lnTo>
                  <a:pt x="10357611" y="3421705"/>
                </a:lnTo>
                <a:lnTo>
                  <a:pt x="10360389" y="3419678"/>
                </a:lnTo>
                <a:lnTo>
                  <a:pt x="10363961" y="3417651"/>
                </a:lnTo>
                <a:lnTo>
                  <a:pt x="10367533" y="3416841"/>
                </a:lnTo>
                <a:lnTo>
                  <a:pt x="10371502" y="3415625"/>
                </a:lnTo>
                <a:lnTo>
                  <a:pt x="10379440" y="3414003"/>
                </a:lnTo>
                <a:lnTo>
                  <a:pt x="10395712" y="3413193"/>
                </a:lnTo>
                <a:lnTo>
                  <a:pt x="10403649" y="3411977"/>
                </a:lnTo>
                <a:lnTo>
                  <a:pt x="10407221" y="3411166"/>
                </a:lnTo>
                <a:close/>
                <a:moveTo>
                  <a:pt x="4342113" y="3406775"/>
                </a:moveTo>
                <a:lnTo>
                  <a:pt x="4344048" y="3406775"/>
                </a:lnTo>
                <a:lnTo>
                  <a:pt x="4345597" y="3406775"/>
                </a:lnTo>
                <a:lnTo>
                  <a:pt x="4347928" y="3408352"/>
                </a:lnTo>
                <a:lnTo>
                  <a:pt x="4349849" y="3409534"/>
                </a:lnTo>
                <a:lnTo>
                  <a:pt x="4352560" y="3411111"/>
                </a:lnTo>
                <a:lnTo>
                  <a:pt x="4354883" y="3412293"/>
                </a:lnTo>
                <a:lnTo>
                  <a:pt x="4356433" y="3412687"/>
                </a:lnTo>
                <a:lnTo>
                  <a:pt x="4357982" y="3412687"/>
                </a:lnTo>
                <a:lnTo>
                  <a:pt x="4359922" y="3412293"/>
                </a:lnTo>
                <a:lnTo>
                  <a:pt x="4361854" y="3411111"/>
                </a:lnTo>
                <a:lnTo>
                  <a:pt x="4356433" y="3416629"/>
                </a:lnTo>
                <a:lnTo>
                  <a:pt x="4354111" y="3419782"/>
                </a:lnTo>
                <a:lnTo>
                  <a:pt x="4351786" y="3422935"/>
                </a:lnTo>
                <a:lnTo>
                  <a:pt x="4350628" y="3427665"/>
                </a:lnTo>
                <a:lnTo>
                  <a:pt x="4349849" y="3432394"/>
                </a:lnTo>
                <a:lnTo>
                  <a:pt x="4350628" y="3439095"/>
                </a:lnTo>
                <a:lnTo>
                  <a:pt x="4351400" y="3446977"/>
                </a:lnTo>
                <a:lnTo>
                  <a:pt x="4354111" y="3447371"/>
                </a:lnTo>
                <a:lnTo>
                  <a:pt x="4356433" y="3448160"/>
                </a:lnTo>
                <a:lnTo>
                  <a:pt x="4358369" y="3447371"/>
                </a:lnTo>
                <a:lnTo>
                  <a:pt x="4359922" y="3446977"/>
                </a:lnTo>
                <a:lnTo>
                  <a:pt x="4360694" y="3446189"/>
                </a:lnTo>
                <a:lnTo>
                  <a:pt x="4362243" y="3444612"/>
                </a:lnTo>
                <a:lnTo>
                  <a:pt x="4363789" y="3441459"/>
                </a:lnTo>
                <a:lnTo>
                  <a:pt x="4366503" y="3433971"/>
                </a:lnTo>
                <a:lnTo>
                  <a:pt x="4368051" y="3430424"/>
                </a:lnTo>
                <a:lnTo>
                  <a:pt x="4369209" y="3429241"/>
                </a:lnTo>
                <a:lnTo>
                  <a:pt x="4369984" y="3428059"/>
                </a:lnTo>
                <a:lnTo>
                  <a:pt x="4373081" y="3428453"/>
                </a:lnTo>
                <a:lnTo>
                  <a:pt x="4375795" y="3430029"/>
                </a:lnTo>
                <a:lnTo>
                  <a:pt x="4378501" y="3432000"/>
                </a:lnTo>
                <a:lnTo>
                  <a:pt x="4380828" y="3434759"/>
                </a:lnTo>
                <a:lnTo>
                  <a:pt x="4382381" y="3437518"/>
                </a:lnTo>
                <a:lnTo>
                  <a:pt x="4384313" y="3441065"/>
                </a:lnTo>
                <a:lnTo>
                  <a:pt x="4385088" y="3445007"/>
                </a:lnTo>
                <a:lnTo>
                  <a:pt x="4386248" y="3449342"/>
                </a:lnTo>
                <a:lnTo>
                  <a:pt x="4382381" y="3450919"/>
                </a:lnTo>
                <a:lnTo>
                  <a:pt x="4378501" y="3452495"/>
                </a:lnTo>
                <a:lnTo>
                  <a:pt x="4369598" y="3454860"/>
                </a:lnTo>
                <a:lnTo>
                  <a:pt x="4365722" y="3456437"/>
                </a:lnTo>
                <a:lnTo>
                  <a:pt x="4362243" y="3458407"/>
                </a:lnTo>
                <a:lnTo>
                  <a:pt x="4358754" y="3461166"/>
                </a:lnTo>
                <a:lnTo>
                  <a:pt x="4356049" y="3463925"/>
                </a:lnTo>
                <a:lnTo>
                  <a:pt x="4354111" y="3456831"/>
                </a:lnTo>
                <a:lnTo>
                  <a:pt x="4351014" y="3450919"/>
                </a:lnTo>
                <a:lnTo>
                  <a:pt x="4345209" y="3439095"/>
                </a:lnTo>
                <a:lnTo>
                  <a:pt x="4342501" y="3433182"/>
                </a:lnTo>
                <a:lnTo>
                  <a:pt x="4340561" y="3426088"/>
                </a:lnTo>
                <a:lnTo>
                  <a:pt x="4339398" y="3417811"/>
                </a:lnTo>
                <a:lnTo>
                  <a:pt x="4338618" y="3407564"/>
                </a:lnTo>
                <a:lnTo>
                  <a:pt x="4340561" y="3407169"/>
                </a:lnTo>
                <a:close/>
                <a:moveTo>
                  <a:pt x="5305929" y="3405188"/>
                </a:moveTo>
                <a:lnTo>
                  <a:pt x="5308679" y="3405188"/>
                </a:lnTo>
                <a:lnTo>
                  <a:pt x="5311434" y="3405585"/>
                </a:lnTo>
                <a:lnTo>
                  <a:pt x="5314189" y="3406776"/>
                </a:lnTo>
                <a:lnTo>
                  <a:pt x="5316158" y="3407966"/>
                </a:lnTo>
                <a:lnTo>
                  <a:pt x="5318119" y="3409157"/>
                </a:lnTo>
                <a:lnTo>
                  <a:pt x="5315368" y="3412332"/>
                </a:lnTo>
                <a:lnTo>
                  <a:pt x="5313007" y="3414713"/>
                </a:lnTo>
                <a:lnTo>
                  <a:pt x="5309467" y="3416301"/>
                </a:lnTo>
                <a:lnTo>
                  <a:pt x="5305929" y="3417888"/>
                </a:lnTo>
                <a:lnTo>
                  <a:pt x="5305139" y="3420269"/>
                </a:lnTo>
                <a:lnTo>
                  <a:pt x="5303560" y="3422254"/>
                </a:lnTo>
                <a:lnTo>
                  <a:pt x="5299631" y="3425826"/>
                </a:lnTo>
                <a:lnTo>
                  <a:pt x="5295691" y="3429001"/>
                </a:lnTo>
                <a:lnTo>
                  <a:pt x="5294120" y="3430985"/>
                </a:lnTo>
                <a:lnTo>
                  <a:pt x="5292543" y="3433366"/>
                </a:lnTo>
                <a:lnTo>
                  <a:pt x="5290186" y="3433763"/>
                </a:lnTo>
                <a:lnTo>
                  <a:pt x="5288221" y="3433763"/>
                </a:lnTo>
                <a:lnTo>
                  <a:pt x="5286644" y="3433366"/>
                </a:lnTo>
                <a:lnTo>
                  <a:pt x="5285069" y="3432176"/>
                </a:lnTo>
                <a:lnTo>
                  <a:pt x="5283492" y="3431382"/>
                </a:lnTo>
                <a:lnTo>
                  <a:pt x="5282701" y="3429794"/>
                </a:lnTo>
                <a:lnTo>
                  <a:pt x="5280734" y="3425826"/>
                </a:lnTo>
                <a:lnTo>
                  <a:pt x="5277197" y="3417888"/>
                </a:lnTo>
                <a:lnTo>
                  <a:pt x="5274838" y="3414713"/>
                </a:lnTo>
                <a:lnTo>
                  <a:pt x="5273654" y="3413126"/>
                </a:lnTo>
                <a:lnTo>
                  <a:pt x="5272082" y="3412332"/>
                </a:lnTo>
                <a:lnTo>
                  <a:pt x="5274838" y="3409157"/>
                </a:lnTo>
                <a:lnTo>
                  <a:pt x="5277197" y="3407966"/>
                </a:lnTo>
                <a:lnTo>
                  <a:pt x="5280338" y="3406776"/>
                </a:lnTo>
                <a:lnTo>
                  <a:pt x="5283098" y="3406379"/>
                </a:lnTo>
                <a:lnTo>
                  <a:pt x="5286249" y="3406379"/>
                </a:lnTo>
                <a:lnTo>
                  <a:pt x="5289790" y="3406379"/>
                </a:lnTo>
                <a:lnTo>
                  <a:pt x="5297660" y="3407173"/>
                </a:lnTo>
                <a:lnTo>
                  <a:pt x="5300020" y="3406379"/>
                </a:lnTo>
                <a:lnTo>
                  <a:pt x="5303171" y="3405585"/>
                </a:lnTo>
                <a:close/>
                <a:moveTo>
                  <a:pt x="5352474" y="3395663"/>
                </a:moveTo>
                <a:lnTo>
                  <a:pt x="5363535" y="3396054"/>
                </a:lnTo>
                <a:lnTo>
                  <a:pt x="5374992" y="3397616"/>
                </a:lnTo>
                <a:lnTo>
                  <a:pt x="5386450" y="3399960"/>
                </a:lnTo>
                <a:lnTo>
                  <a:pt x="5397909" y="3402303"/>
                </a:lnTo>
                <a:lnTo>
                  <a:pt x="5409758" y="3405818"/>
                </a:lnTo>
                <a:lnTo>
                  <a:pt x="5421214" y="3409334"/>
                </a:lnTo>
                <a:lnTo>
                  <a:pt x="5444521" y="3416364"/>
                </a:lnTo>
                <a:lnTo>
                  <a:pt x="5466242" y="3422613"/>
                </a:lnTo>
                <a:lnTo>
                  <a:pt x="5476912" y="3425347"/>
                </a:lnTo>
                <a:lnTo>
                  <a:pt x="5486393" y="3427300"/>
                </a:lnTo>
                <a:lnTo>
                  <a:pt x="5485604" y="3429644"/>
                </a:lnTo>
                <a:lnTo>
                  <a:pt x="5484417" y="3431597"/>
                </a:lnTo>
                <a:lnTo>
                  <a:pt x="5481652" y="3433159"/>
                </a:lnTo>
                <a:lnTo>
                  <a:pt x="5478888" y="3433549"/>
                </a:lnTo>
                <a:lnTo>
                  <a:pt x="5475330" y="3433940"/>
                </a:lnTo>
                <a:lnTo>
                  <a:pt x="5471380" y="3434721"/>
                </a:lnTo>
                <a:lnTo>
                  <a:pt x="5461898" y="3434721"/>
                </a:lnTo>
                <a:lnTo>
                  <a:pt x="5452418" y="3435112"/>
                </a:lnTo>
                <a:lnTo>
                  <a:pt x="5446892" y="3435502"/>
                </a:lnTo>
                <a:lnTo>
                  <a:pt x="5441757" y="3435893"/>
                </a:lnTo>
                <a:lnTo>
                  <a:pt x="5437410" y="3437455"/>
                </a:lnTo>
                <a:lnTo>
                  <a:pt x="5432668" y="3439408"/>
                </a:lnTo>
                <a:lnTo>
                  <a:pt x="5428324" y="3441752"/>
                </a:lnTo>
                <a:lnTo>
                  <a:pt x="5424768" y="3444876"/>
                </a:lnTo>
                <a:lnTo>
                  <a:pt x="5422793" y="3443314"/>
                </a:lnTo>
                <a:lnTo>
                  <a:pt x="5421214" y="3441752"/>
                </a:lnTo>
                <a:lnTo>
                  <a:pt x="5420822" y="3440580"/>
                </a:lnTo>
                <a:lnTo>
                  <a:pt x="5420422" y="3439408"/>
                </a:lnTo>
                <a:lnTo>
                  <a:pt x="5420822" y="3437846"/>
                </a:lnTo>
                <a:lnTo>
                  <a:pt x="5422001" y="3436674"/>
                </a:lnTo>
                <a:lnTo>
                  <a:pt x="5423981" y="3433940"/>
                </a:lnTo>
                <a:lnTo>
                  <a:pt x="5426352" y="3431597"/>
                </a:lnTo>
                <a:lnTo>
                  <a:pt x="5426746" y="3430034"/>
                </a:lnTo>
                <a:lnTo>
                  <a:pt x="5427532" y="3428472"/>
                </a:lnTo>
                <a:lnTo>
                  <a:pt x="5427930" y="3427300"/>
                </a:lnTo>
                <a:lnTo>
                  <a:pt x="5427532" y="3425738"/>
                </a:lnTo>
                <a:lnTo>
                  <a:pt x="5425955" y="3424176"/>
                </a:lnTo>
                <a:lnTo>
                  <a:pt x="5423981" y="3422223"/>
                </a:lnTo>
                <a:lnTo>
                  <a:pt x="5416474" y="3427691"/>
                </a:lnTo>
                <a:lnTo>
                  <a:pt x="5408180" y="3431597"/>
                </a:lnTo>
                <a:lnTo>
                  <a:pt x="5401067" y="3434721"/>
                </a:lnTo>
                <a:lnTo>
                  <a:pt x="5393563" y="3436674"/>
                </a:lnTo>
                <a:lnTo>
                  <a:pt x="5386053" y="3437455"/>
                </a:lnTo>
                <a:lnTo>
                  <a:pt x="5378544" y="3437455"/>
                </a:lnTo>
                <a:lnTo>
                  <a:pt x="5371042" y="3436674"/>
                </a:lnTo>
                <a:lnTo>
                  <a:pt x="5363928" y="3435112"/>
                </a:lnTo>
                <a:lnTo>
                  <a:pt x="5356821" y="3432378"/>
                </a:lnTo>
                <a:lnTo>
                  <a:pt x="5350103" y="3429644"/>
                </a:lnTo>
                <a:lnTo>
                  <a:pt x="5343389" y="3426128"/>
                </a:lnTo>
                <a:lnTo>
                  <a:pt x="5337067" y="3422613"/>
                </a:lnTo>
                <a:lnTo>
                  <a:pt x="5330749" y="3418317"/>
                </a:lnTo>
                <a:lnTo>
                  <a:pt x="5324819" y="3413630"/>
                </a:lnTo>
                <a:lnTo>
                  <a:pt x="5313361" y="3405037"/>
                </a:lnTo>
                <a:lnTo>
                  <a:pt x="5318105" y="3402303"/>
                </a:lnTo>
                <a:lnTo>
                  <a:pt x="5322449" y="3400350"/>
                </a:lnTo>
                <a:lnTo>
                  <a:pt x="5326795" y="3399178"/>
                </a:lnTo>
                <a:lnTo>
                  <a:pt x="5331931" y="3397616"/>
                </a:lnTo>
                <a:lnTo>
                  <a:pt x="5337067" y="3396444"/>
                </a:lnTo>
                <a:lnTo>
                  <a:pt x="5341806" y="3396054"/>
                </a:lnTo>
                <a:close/>
                <a:moveTo>
                  <a:pt x="10460110" y="3392488"/>
                </a:moveTo>
                <a:lnTo>
                  <a:pt x="10462076" y="3394491"/>
                </a:lnTo>
                <a:lnTo>
                  <a:pt x="10464041" y="3397295"/>
                </a:lnTo>
                <a:lnTo>
                  <a:pt x="10466007" y="3399699"/>
                </a:lnTo>
                <a:lnTo>
                  <a:pt x="10467579" y="3402904"/>
                </a:lnTo>
                <a:lnTo>
                  <a:pt x="10469152" y="3405708"/>
                </a:lnTo>
                <a:lnTo>
                  <a:pt x="10469938" y="3408912"/>
                </a:lnTo>
                <a:lnTo>
                  <a:pt x="10471117" y="3412518"/>
                </a:lnTo>
                <a:lnTo>
                  <a:pt x="10471117" y="3415322"/>
                </a:lnTo>
                <a:lnTo>
                  <a:pt x="10471117" y="3418927"/>
                </a:lnTo>
                <a:lnTo>
                  <a:pt x="10471117" y="3422132"/>
                </a:lnTo>
                <a:lnTo>
                  <a:pt x="10469938" y="3424936"/>
                </a:lnTo>
                <a:lnTo>
                  <a:pt x="10468365" y="3427740"/>
                </a:lnTo>
                <a:lnTo>
                  <a:pt x="10467186" y="3430144"/>
                </a:lnTo>
                <a:lnTo>
                  <a:pt x="10464434" y="3431746"/>
                </a:lnTo>
                <a:lnTo>
                  <a:pt x="10461683" y="3432948"/>
                </a:lnTo>
                <a:lnTo>
                  <a:pt x="10458145" y="3434149"/>
                </a:lnTo>
                <a:lnTo>
                  <a:pt x="10458145" y="3430544"/>
                </a:lnTo>
                <a:lnTo>
                  <a:pt x="10459717" y="3427740"/>
                </a:lnTo>
                <a:lnTo>
                  <a:pt x="10461290" y="3425737"/>
                </a:lnTo>
                <a:lnTo>
                  <a:pt x="10462469" y="3423334"/>
                </a:lnTo>
                <a:lnTo>
                  <a:pt x="10464041" y="3421331"/>
                </a:lnTo>
                <a:lnTo>
                  <a:pt x="10465221" y="3418527"/>
                </a:lnTo>
                <a:lnTo>
                  <a:pt x="10465614" y="3414921"/>
                </a:lnTo>
                <a:lnTo>
                  <a:pt x="10464434" y="3409714"/>
                </a:lnTo>
                <a:lnTo>
                  <a:pt x="10462469" y="3409714"/>
                </a:lnTo>
                <a:lnTo>
                  <a:pt x="10460503" y="3410515"/>
                </a:lnTo>
                <a:lnTo>
                  <a:pt x="10458931" y="3410915"/>
                </a:lnTo>
                <a:lnTo>
                  <a:pt x="10458145" y="3411717"/>
                </a:lnTo>
                <a:lnTo>
                  <a:pt x="10456572" y="3413319"/>
                </a:lnTo>
                <a:lnTo>
                  <a:pt x="10455786" y="3414921"/>
                </a:lnTo>
                <a:lnTo>
                  <a:pt x="10454607" y="3418527"/>
                </a:lnTo>
                <a:lnTo>
                  <a:pt x="10452642" y="3426939"/>
                </a:lnTo>
                <a:lnTo>
                  <a:pt x="10451462" y="3430945"/>
                </a:lnTo>
                <a:lnTo>
                  <a:pt x="10450283" y="3435351"/>
                </a:lnTo>
                <a:lnTo>
                  <a:pt x="10449497" y="3432147"/>
                </a:lnTo>
                <a:lnTo>
                  <a:pt x="10449104" y="3430144"/>
                </a:lnTo>
                <a:lnTo>
                  <a:pt x="10447531" y="3428541"/>
                </a:lnTo>
                <a:lnTo>
                  <a:pt x="10446352" y="3427740"/>
                </a:lnTo>
                <a:lnTo>
                  <a:pt x="10444780" y="3426939"/>
                </a:lnTo>
                <a:lnTo>
                  <a:pt x="10443207" y="3426538"/>
                </a:lnTo>
                <a:lnTo>
                  <a:pt x="10439276" y="3426138"/>
                </a:lnTo>
                <a:lnTo>
                  <a:pt x="10435345" y="3424936"/>
                </a:lnTo>
                <a:lnTo>
                  <a:pt x="10433773" y="3424535"/>
                </a:lnTo>
                <a:lnTo>
                  <a:pt x="10432201" y="3423334"/>
                </a:lnTo>
                <a:lnTo>
                  <a:pt x="10431414" y="3422132"/>
                </a:lnTo>
                <a:lnTo>
                  <a:pt x="10430235" y="3420129"/>
                </a:lnTo>
                <a:lnTo>
                  <a:pt x="10429842" y="3416924"/>
                </a:lnTo>
                <a:lnTo>
                  <a:pt x="10429842" y="3413719"/>
                </a:lnTo>
                <a:lnTo>
                  <a:pt x="10435738" y="3413319"/>
                </a:lnTo>
                <a:lnTo>
                  <a:pt x="10440849" y="3412918"/>
                </a:lnTo>
                <a:lnTo>
                  <a:pt x="10445566" y="3411717"/>
                </a:lnTo>
                <a:lnTo>
                  <a:pt x="10450283" y="3409714"/>
                </a:lnTo>
                <a:lnTo>
                  <a:pt x="10453821" y="3407310"/>
                </a:lnTo>
                <a:lnTo>
                  <a:pt x="10455786" y="3405708"/>
                </a:lnTo>
                <a:lnTo>
                  <a:pt x="10456572" y="3403705"/>
                </a:lnTo>
                <a:lnTo>
                  <a:pt x="10458145" y="3401301"/>
                </a:lnTo>
                <a:lnTo>
                  <a:pt x="10458931" y="3398898"/>
                </a:lnTo>
                <a:lnTo>
                  <a:pt x="10459717" y="3395693"/>
                </a:lnTo>
                <a:close/>
                <a:moveTo>
                  <a:pt x="4282265" y="3392488"/>
                </a:moveTo>
                <a:lnTo>
                  <a:pt x="4285438" y="3392877"/>
                </a:lnTo>
                <a:lnTo>
                  <a:pt x="4288215" y="3394043"/>
                </a:lnTo>
                <a:lnTo>
                  <a:pt x="4291393" y="3395598"/>
                </a:lnTo>
                <a:lnTo>
                  <a:pt x="4297345" y="3399486"/>
                </a:lnTo>
                <a:lnTo>
                  <a:pt x="4303696" y="3403763"/>
                </a:lnTo>
                <a:lnTo>
                  <a:pt x="4307269" y="3405707"/>
                </a:lnTo>
                <a:lnTo>
                  <a:pt x="4310841" y="3407650"/>
                </a:lnTo>
                <a:lnTo>
                  <a:pt x="4314413" y="3408817"/>
                </a:lnTo>
                <a:lnTo>
                  <a:pt x="4317986" y="3409594"/>
                </a:lnTo>
                <a:lnTo>
                  <a:pt x="4321959" y="3409594"/>
                </a:lnTo>
                <a:lnTo>
                  <a:pt x="4325927" y="3408817"/>
                </a:lnTo>
                <a:lnTo>
                  <a:pt x="4323541" y="3414648"/>
                </a:lnTo>
                <a:lnTo>
                  <a:pt x="4321959" y="3420091"/>
                </a:lnTo>
                <a:lnTo>
                  <a:pt x="4320770" y="3425534"/>
                </a:lnTo>
                <a:lnTo>
                  <a:pt x="4320770" y="3430199"/>
                </a:lnTo>
                <a:lnTo>
                  <a:pt x="4320770" y="3440308"/>
                </a:lnTo>
                <a:lnTo>
                  <a:pt x="4320373" y="3444584"/>
                </a:lnTo>
                <a:lnTo>
                  <a:pt x="4319577" y="3449638"/>
                </a:lnTo>
                <a:lnTo>
                  <a:pt x="4312034" y="3445750"/>
                </a:lnTo>
                <a:lnTo>
                  <a:pt x="4304889" y="3441085"/>
                </a:lnTo>
                <a:lnTo>
                  <a:pt x="4298138" y="3435642"/>
                </a:lnTo>
                <a:lnTo>
                  <a:pt x="4292186" y="3429811"/>
                </a:lnTo>
                <a:lnTo>
                  <a:pt x="4286631" y="3423590"/>
                </a:lnTo>
                <a:lnTo>
                  <a:pt x="4281871" y="3415426"/>
                </a:lnTo>
                <a:lnTo>
                  <a:pt x="4277897" y="3406873"/>
                </a:lnTo>
                <a:lnTo>
                  <a:pt x="4273533" y="3396376"/>
                </a:lnTo>
                <a:lnTo>
                  <a:pt x="4276708" y="3394043"/>
                </a:lnTo>
                <a:lnTo>
                  <a:pt x="4279884" y="3392877"/>
                </a:lnTo>
                <a:close/>
                <a:moveTo>
                  <a:pt x="10319783" y="3382963"/>
                </a:moveTo>
                <a:lnTo>
                  <a:pt x="10320940" y="3382963"/>
                </a:lnTo>
                <a:lnTo>
                  <a:pt x="10322482" y="3383365"/>
                </a:lnTo>
                <a:lnTo>
                  <a:pt x="10324024" y="3384168"/>
                </a:lnTo>
                <a:lnTo>
                  <a:pt x="10326337" y="3387780"/>
                </a:lnTo>
                <a:lnTo>
                  <a:pt x="10329807" y="3391393"/>
                </a:lnTo>
                <a:lnTo>
                  <a:pt x="10331349" y="3393401"/>
                </a:lnTo>
                <a:lnTo>
                  <a:pt x="10333277" y="3394605"/>
                </a:lnTo>
                <a:lnTo>
                  <a:pt x="10335205" y="3395408"/>
                </a:lnTo>
                <a:lnTo>
                  <a:pt x="10337518" y="3395408"/>
                </a:lnTo>
                <a:lnTo>
                  <a:pt x="10339831" y="3394605"/>
                </a:lnTo>
                <a:lnTo>
                  <a:pt x="10342530" y="3392598"/>
                </a:lnTo>
                <a:lnTo>
                  <a:pt x="10340988" y="3396612"/>
                </a:lnTo>
                <a:lnTo>
                  <a:pt x="10339060" y="3399021"/>
                </a:lnTo>
                <a:lnTo>
                  <a:pt x="10334434" y="3404239"/>
                </a:lnTo>
                <a:lnTo>
                  <a:pt x="10332120" y="3406648"/>
                </a:lnTo>
                <a:lnTo>
                  <a:pt x="10330193" y="3409860"/>
                </a:lnTo>
                <a:lnTo>
                  <a:pt x="10328650" y="3413071"/>
                </a:lnTo>
                <a:lnTo>
                  <a:pt x="10328265" y="3417888"/>
                </a:lnTo>
                <a:lnTo>
                  <a:pt x="10326337" y="3416283"/>
                </a:lnTo>
                <a:lnTo>
                  <a:pt x="10325181" y="3414275"/>
                </a:lnTo>
                <a:lnTo>
                  <a:pt x="10324795" y="3412268"/>
                </a:lnTo>
                <a:lnTo>
                  <a:pt x="10325181" y="3410261"/>
                </a:lnTo>
                <a:lnTo>
                  <a:pt x="10326337" y="3405042"/>
                </a:lnTo>
                <a:lnTo>
                  <a:pt x="10327108" y="3402634"/>
                </a:lnTo>
                <a:lnTo>
                  <a:pt x="10327108" y="3400225"/>
                </a:lnTo>
                <a:lnTo>
                  <a:pt x="10324795" y="3396612"/>
                </a:lnTo>
                <a:lnTo>
                  <a:pt x="10321711" y="3393802"/>
                </a:lnTo>
                <a:lnTo>
                  <a:pt x="10319012" y="3391393"/>
                </a:lnTo>
                <a:lnTo>
                  <a:pt x="10315542" y="3389386"/>
                </a:lnTo>
                <a:lnTo>
                  <a:pt x="10317084" y="3386175"/>
                </a:lnTo>
                <a:lnTo>
                  <a:pt x="10318626" y="3383766"/>
                </a:lnTo>
                <a:close/>
                <a:moveTo>
                  <a:pt x="10356817" y="3368675"/>
                </a:moveTo>
                <a:lnTo>
                  <a:pt x="10355246" y="3373560"/>
                </a:lnTo>
                <a:lnTo>
                  <a:pt x="10354068" y="3377630"/>
                </a:lnTo>
                <a:lnTo>
                  <a:pt x="10352104" y="3380887"/>
                </a:lnTo>
                <a:lnTo>
                  <a:pt x="10350140" y="3382922"/>
                </a:lnTo>
                <a:lnTo>
                  <a:pt x="10348176" y="3384143"/>
                </a:lnTo>
                <a:lnTo>
                  <a:pt x="10345819" y="3384550"/>
                </a:lnTo>
                <a:lnTo>
                  <a:pt x="10343855" y="3384550"/>
                </a:lnTo>
                <a:lnTo>
                  <a:pt x="10341498" y="3384143"/>
                </a:lnTo>
                <a:lnTo>
                  <a:pt x="10336392" y="3382108"/>
                </a:lnTo>
                <a:lnTo>
                  <a:pt x="10331286" y="3379666"/>
                </a:lnTo>
                <a:lnTo>
                  <a:pt x="10328144" y="3378852"/>
                </a:lnTo>
                <a:lnTo>
                  <a:pt x="10325002" y="3378444"/>
                </a:lnTo>
                <a:lnTo>
                  <a:pt x="10321466" y="3378444"/>
                </a:lnTo>
                <a:lnTo>
                  <a:pt x="10318717" y="3378852"/>
                </a:lnTo>
                <a:lnTo>
                  <a:pt x="10320681" y="3376409"/>
                </a:lnTo>
                <a:lnTo>
                  <a:pt x="10322645" y="3374781"/>
                </a:lnTo>
                <a:lnTo>
                  <a:pt x="10325002" y="3373560"/>
                </a:lnTo>
                <a:lnTo>
                  <a:pt x="10326965" y="3372746"/>
                </a:lnTo>
                <a:lnTo>
                  <a:pt x="10331286" y="3372339"/>
                </a:lnTo>
                <a:lnTo>
                  <a:pt x="10335214" y="3371525"/>
                </a:lnTo>
                <a:lnTo>
                  <a:pt x="10339927" y="3372339"/>
                </a:lnTo>
                <a:lnTo>
                  <a:pt x="10345033" y="3371525"/>
                </a:lnTo>
                <a:lnTo>
                  <a:pt x="10350532" y="3370711"/>
                </a:lnTo>
                <a:close/>
                <a:moveTo>
                  <a:pt x="10377801" y="3352800"/>
                </a:moveTo>
                <a:lnTo>
                  <a:pt x="10380803" y="3352800"/>
                </a:lnTo>
                <a:lnTo>
                  <a:pt x="10383805" y="3353976"/>
                </a:lnTo>
                <a:lnTo>
                  <a:pt x="10381554" y="3357896"/>
                </a:lnTo>
                <a:lnTo>
                  <a:pt x="10378927" y="3361424"/>
                </a:lnTo>
                <a:lnTo>
                  <a:pt x="10373298" y="3366911"/>
                </a:lnTo>
                <a:lnTo>
                  <a:pt x="10370672" y="3370439"/>
                </a:lnTo>
                <a:lnTo>
                  <a:pt x="10368420" y="3374359"/>
                </a:lnTo>
                <a:lnTo>
                  <a:pt x="10367670" y="3376319"/>
                </a:lnTo>
                <a:lnTo>
                  <a:pt x="10366919" y="3378671"/>
                </a:lnTo>
                <a:lnTo>
                  <a:pt x="10366544" y="3381806"/>
                </a:lnTo>
                <a:lnTo>
                  <a:pt x="10366544" y="3384550"/>
                </a:lnTo>
                <a:lnTo>
                  <a:pt x="10365043" y="3382590"/>
                </a:lnTo>
                <a:lnTo>
                  <a:pt x="10364293" y="3380630"/>
                </a:lnTo>
                <a:lnTo>
                  <a:pt x="10363167" y="3378279"/>
                </a:lnTo>
                <a:lnTo>
                  <a:pt x="10363167" y="3375143"/>
                </a:lnTo>
                <a:lnTo>
                  <a:pt x="10363167" y="3372399"/>
                </a:lnTo>
                <a:lnTo>
                  <a:pt x="10363542" y="3369263"/>
                </a:lnTo>
                <a:lnTo>
                  <a:pt x="10364668" y="3366911"/>
                </a:lnTo>
                <a:lnTo>
                  <a:pt x="10366169" y="3363776"/>
                </a:lnTo>
                <a:lnTo>
                  <a:pt x="10367670" y="3361032"/>
                </a:lnTo>
                <a:lnTo>
                  <a:pt x="10368796" y="3358288"/>
                </a:lnTo>
                <a:lnTo>
                  <a:pt x="10370672" y="3356328"/>
                </a:lnTo>
                <a:lnTo>
                  <a:pt x="10373298" y="3355152"/>
                </a:lnTo>
                <a:lnTo>
                  <a:pt x="10375550" y="3353584"/>
                </a:lnTo>
                <a:close/>
                <a:moveTo>
                  <a:pt x="10331356" y="3332163"/>
                </a:moveTo>
                <a:lnTo>
                  <a:pt x="10332160" y="3332163"/>
                </a:lnTo>
                <a:lnTo>
                  <a:pt x="10333768" y="3332563"/>
                </a:lnTo>
                <a:lnTo>
                  <a:pt x="10334572" y="3333362"/>
                </a:lnTo>
                <a:lnTo>
                  <a:pt x="10336180" y="3334959"/>
                </a:lnTo>
                <a:lnTo>
                  <a:pt x="10334572" y="3338954"/>
                </a:lnTo>
                <a:lnTo>
                  <a:pt x="10333768" y="3342948"/>
                </a:lnTo>
                <a:lnTo>
                  <a:pt x="10333366" y="3347741"/>
                </a:lnTo>
                <a:lnTo>
                  <a:pt x="10333366" y="3353334"/>
                </a:lnTo>
                <a:lnTo>
                  <a:pt x="10331758" y="3350138"/>
                </a:lnTo>
                <a:lnTo>
                  <a:pt x="10329747" y="3348141"/>
                </a:lnTo>
                <a:lnTo>
                  <a:pt x="10327737" y="3347342"/>
                </a:lnTo>
                <a:lnTo>
                  <a:pt x="10325727" y="3346144"/>
                </a:lnTo>
                <a:lnTo>
                  <a:pt x="10322913" y="3346144"/>
                </a:lnTo>
                <a:lnTo>
                  <a:pt x="10320501" y="3346543"/>
                </a:lnTo>
                <a:lnTo>
                  <a:pt x="10318491" y="3347741"/>
                </a:lnTo>
                <a:lnTo>
                  <a:pt x="10316480" y="3348540"/>
                </a:lnTo>
                <a:lnTo>
                  <a:pt x="10314470" y="3350138"/>
                </a:lnTo>
                <a:lnTo>
                  <a:pt x="10312862" y="3351736"/>
                </a:lnTo>
                <a:lnTo>
                  <a:pt x="10311656" y="3353334"/>
                </a:lnTo>
                <a:lnTo>
                  <a:pt x="10311656" y="3355331"/>
                </a:lnTo>
                <a:lnTo>
                  <a:pt x="10311656" y="3356928"/>
                </a:lnTo>
                <a:lnTo>
                  <a:pt x="10312862" y="3358127"/>
                </a:lnTo>
                <a:lnTo>
                  <a:pt x="10314872" y="3359725"/>
                </a:lnTo>
                <a:lnTo>
                  <a:pt x="10317284" y="3360923"/>
                </a:lnTo>
                <a:lnTo>
                  <a:pt x="10316078" y="3363319"/>
                </a:lnTo>
                <a:lnTo>
                  <a:pt x="10313264" y="3365716"/>
                </a:lnTo>
                <a:lnTo>
                  <a:pt x="10310852" y="3367713"/>
                </a:lnTo>
                <a:lnTo>
                  <a:pt x="10308440" y="3369311"/>
                </a:lnTo>
                <a:lnTo>
                  <a:pt x="10301605" y="3371308"/>
                </a:lnTo>
                <a:lnTo>
                  <a:pt x="10295173" y="3373305"/>
                </a:lnTo>
                <a:lnTo>
                  <a:pt x="10291956" y="3374504"/>
                </a:lnTo>
                <a:lnTo>
                  <a:pt x="10289142" y="3376102"/>
                </a:lnTo>
                <a:lnTo>
                  <a:pt x="10286328" y="3377300"/>
                </a:lnTo>
                <a:lnTo>
                  <a:pt x="10283916" y="3379297"/>
                </a:lnTo>
                <a:lnTo>
                  <a:pt x="10281906" y="3382093"/>
                </a:lnTo>
                <a:lnTo>
                  <a:pt x="10280297" y="3385688"/>
                </a:lnTo>
                <a:lnTo>
                  <a:pt x="10279493" y="3388884"/>
                </a:lnTo>
                <a:lnTo>
                  <a:pt x="10278689" y="3394076"/>
                </a:lnTo>
                <a:lnTo>
                  <a:pt x="10277081" y="3393277"/>
                </a:lnTo>
                <a:lnTo>
                  <a:pt x="10276277" y="3391280"/>
                </a:lnTo>
                <a:lnTo>
                  <a:pt x="10275071" y="3388484"/>
                </a:lnTo>
                <a:lnTo>
                  <a:pt x="10274669" y="3384889"/>
                </a:lnTo>
                <a:lnTo>
                  <a:pt x="10274267" y="3378099"/>
                </a:lnTo>
                <a:lnTo>
                  <a:pt x="10274267" y="3370909"/>
                </a:lnTo>
                <a:lnTo>
                  <a:pt x="10275875" y="3368512"/>
                </a:lnTo>
                <a:lnTo>
                  <a:pt x="10277885" y="3366515"/>
                </a:lnTo>
                <a:lnTo>
                  <a:pt x="10280297" y="3364917"/>
                </a:lnTo>
                <a:lnTo>
                  <a:pt x="10282710" y="3363319"/>
                </a:lnTo>
                <a:lnTo>
                  <a:pt x="10289142" y="3361322"/>
                </a:lnTo>
                <a:lnTo>
                  <a:pt x="10295173" y="3359325"/>
                </a:lnTo>
                <a:lnTo>
                  <a:pt x="10297585" y="3358127"/>
                </a:lnTo>
                <a:lnTo>
                  <a:pt x="10299997" y="3356928"/>
                </a:lnTo>
                <a:lnTo>
                  <a:pt x="10302811" y="3354931"/>
                </a:lnTo>
                <a:lnTo>
                  <a:pt x="10304821" y="3352535"/>
                </a:lnTo>
                <a:lnTo>
                  <a:pt x="10306832" y="3350138"/>
                </a:lnTo>
                <a:lnTo>
                  <a:pt x="10307636" y="3346543"/>
                </a:lnTo>
                <a:lnTo>
                  <a:pt x="10308440" y="3342948"/>
                </a:lnTo>
                <a:lnTo>
                  <a:pt x="10308440" y="3338155"/>
                </a:lnTo>
                <a:lnTo>
                  <a:pt x="10310852" y="3338554"/>
                </a:lnTo>
                <a:lnTo>
                  <a:pt x="10313264" y="3338554"/>
                </a:lnTo>
                <a:lnTo>
                  <a:pt x="10316078" y="3338554"/>
                </a:lnTo>
                <a:lnTo>
                  <a:pt x="10318089" y="3338155"/>
                </a:lnTo>
                <a:lnTo>
                  <a:pt x="10322109" y="3336158"/>
                </a:lnTo>
                <a:lnTo>
                  <a:pt x="10324923" y="3334560"/>
                </a:lnTo>
                <a:lnTo>
                  <a:pt x="10328139" y="3332962"/>
                </a:lnTo>
                <a:close/>
                <a:moveTo>
                  <a:pt x="4581121" y="3330576"/>
                </a:moveTo>
                <a:lnTo>
                  <a:pt x="4584295" y="3332561"/>
                </a:lnTo>
                <a:lnTo>
                  <a:pt x="4587073" y="3335736"/>
                </a:lnTo>
                <a:lnTo>
                  <a:pt x="4589452" y="3338911"/>
                </a:lnTo>
                <a:lnTo>
                  <a:pt x="4591439" y="3342879"/>
                </a:lnTo>
                <a:lnTo>
                  <a:pt x="4592232" y="3346848"/>
                </a:lnTo>
                <a:lnTo>
                  <a:pt x="4592630" y="3351214"/>
                </a:lnTo>
                <a:lnTo>
                  <a:pt x="4592232" y="3355182"/>
                </a:lnTo>
                <a:lnTo>
                  <a:pt x="4591835" y="3357167"/>
                </a:lnTo>
                <a:lnTo>
                  <a:pt x="4590644" y="3359151"/>
                </a:lnTo>
                <a:lnTo>
                  <a:pt x="4589452" y="3357961"/>
                </a:lnTo>
                <a:lnTo>
                  <a:pt x="4588260" y="3355976"/>
                </a:lnTo>
                <a:lnTo>
                  <a:pt x="4585883" y="3351611"/>
                </a:lnTo>
                <a:lnTo>
                  <a:pt x="4584295" y="3349626"/>
                </a:lnTo>
                <a:lnTo>
                  <a:pt x="4582708" y="3348832"/>
                </a:lnTo>
                <a:lnTo>
                  <a:pt x="4580721" y="3348436"/>
                </a:lnTo>
                <a:lnTo>
                  <a:pt x="4578342" y="3348832"/>
                </a:lnTo>
                <a:lnTo>
                  <a:pt x="4578342" y="3345657"/>
                </a:lnTo>
                <a:lnTo>
                  <a:pt x="4578342" y="3343276"/>
                </a:lnTo>
                <a:lnTo>
                  <a:pt x="4578736" y="3340895"/>
                </a:lnTo>
                <a:lnTo>
                  <a:pt x="4579133" y="3339307"/>
                </a:lnTo>
                <a:lnTo>
                  <a:pt x="4580721" y="3335339"/>
                </a:lnTo>
                <a:lnTo>
                  <a:pt x="4581121" y="3333354"/>
                </a:lnTo>
                <a:close/>
                <a:moveTo>
                  <a:pt x="10377996" y="3330575"/>
                </a:moveTo>
                <a:lnTo>
                  <a:pt x="10383805" y="3330575"/>
                </a:lnTo>
                <a:lnTo>
                  <a:pt x="10380071" y="3336424"/>
                </a:lnTo>
                <a:lnTo>
                  <a:pt x="10377996" y="3338513"/>
                </a:lnTo>
                <a:lnTo>
                  <a:pt x="10376336" y="3340184"/>
                </a:lnTo>
                <a:lnTo>
                  <a:pt x="10374262" y="3341019"/>
                </a:lnTo>
                <a:lnTo>
                  <a:pt x="10372602" y="3341437"/>
                </a:lnTo>
                <a:lnTo>
                  <a:pt x="10368453" y="3342690"/>
                </a:lnTo>
                <a:lnTo>
                  <a:pt x="10359740" y="3343108"/>
                </a:lnTo>
                <a:lnTo>
                  <a:pt x="10353931" y="3344361"/>
                </a:lnTo>
                <a:lnTo>
                  <a:pt x="10347292" y="3346450"/>
                </a:lnTo>
                <a:lnTo>
                  <a:pt x="10350196" y="3342273"/>
                </a:lnTo>
                <a:lnTo>
                  <a:pt x="10353516" y="3338513"/>
                </a:lnTo>
                <a:lnTo>
                  <a:pt x="10357665" y="3336006"/>
                </a:lnTo>
                <a:lnTo>
                  <a:pt x="10362229" y="3333500"/>
                </a:lnTo>
                <a:lnTo>
                  <a:pt x="10367208" y="3332664"/>
                </a:lnTo>
                <a:lnTo>
                  <a:pt x="10372187" y="3331411"/>
                </a:lnTo>
                <a:close/>
                <a:moveTo>
                  <a:pt x="10221186" y="3324225"/>
                </a:moveTo>
                <a:lnTo>
                  <a:pt x="10227160" y="3324225"/>
                </a:lnTo>
                <a:lnTo>
                  <a:pt x="10238711" y="3324606"/>
                </a:lnTo>
                <a:lnTo>
                  <a:pt x="10250262" y="3326130"/>
                </a:lnTo>
                <a:lnTo>
                  <a:pt x="10274558" y="3329940"/>
                </a:lnTo>
                <a:lnTo>
                  <a:pt x="10288100" y="3331845"/>
                </a:lnTo>
                <a:lnTo>
                  <a:pt x="10304430" y="3332988"/>
                </a:lnTo>
                <a:lnTo>
                  <a:pt x="10303633" y="3336036"/>
                </a:lnTo>
                <a:lnTo>
                  <a:pt x="10302837" y="3338322"/>
                </a:lnTo>
                <a:lnTo>
                  <a:pt x="10301642" y="3340227"/>
                </a:lnTo>
                <a:lnTo>
                  <a:pt x="10300845" y="3341751"/>
                </a:lnTo>
                <a:lnTo>
                  <a:pt x="10299252" y="3342894"/>
                </a:lnTo>
                <a:lnTo>
                  <a:pt x="10297261" y="3344037"/>
                </a:lnTo>
                <a:lnTo>
                  <a:pt x="10293278" y="3345942"/>
                </a:lnTo>
                <a:lnTo>
                  <a:pt x="10284913" y="3348990"/>
                </a:lnTo>
                <a:lnTo>
                  <a:pt x="10280930" y="3350133"/>
                </a:lnTo>
                <a:lnTo>
                  <a:pt x="10277346" y="3352800"/>
                </a:lnTo>
                <a:lnTo>
                  <a:pt x="10272566" y="3350895"/>
                </a:lnTo>
                <a:lnTo>
                  <a:pt x="10267787" y="3348228"/>
                </a:lnTo>
                <a:lnTo>
                  <a:pt x="10259422" y="3342513"/>
                </a:lnTo>
                <a:lnTo>
                  <a:pt x="10255041" y="3340227"/>
                </a:lnTo>
                <a:lnTo>
                  <a:pt x="10250262" y="3337179"/>
                </a:lnTo>
                <a:lnTo>
                  <a:pt x="10245880" y="3335274"/>
                </a:lnTo>
                <a:lnTo>
                  <a:pt x="10240702" y="3333750"/>
                </a:lnTo>
                <a:lnTo>
                  <a:pt x="10239109" y="3334893"/>
                </a:lnTo>
                <a:lnTo>
                  <a:pt x="10238711" y="3336417"/>
                </a:lnTo>
                <a:lnTo>
                  <a:pt x="10238711" y="3337941"/>
                </a:lnTo>
                <a:lnTo>
                  <a:pt x="10239109" y="3339846"/>
                </a:lnTo>
                <a:lnTo>
                  <a:pt x="10240702" y="3340989"/>
                </a:lnTo>
                <a:lnTo>
                  <a:pt x="10242296" y="3342513"/>
                </a:lnTo>
                <a:lnTo>
                  <a:pt x="10243889" y="3344037"/>
                </a:lnTo>
                <a:lnTo>
                  <a:pt x="10245482" y="3344418"/>
                </a:lnTo>
                <a:lnTo>
                  <a:pt x="10239109" y="3345180"/>
                </a:lnTo>
                <a:lnTo>
                  <a:pt x="10232338" y="3345180"/>
                </a:lnTo>
                <a:lnTo>
                  <a:pt x="10224771" y="3344418"/>
                </a:lnTo>
                <a:lnTo>
                  <a:pt x="10217203" y="3344037"/>
                </a:lnTo>
                <a:lnTo>
                  <a:pt x="10209635" y="3342894"/>
                </a:lnTo>
                <a:lnTo>
                  <a:pt x="10202466" y="3341751"/>
                </a:lnTo>
                <a:lnTo>
                  <a:pt x="10197288" y="3340227"/>
                </a:lnTo>
                <a:lnTo>
                  <a:pt x="10193305" y="3338322"/>
                </a:lnTo>
                <a:lnTo>
                  <a:pt x="10196093" y="3338703"/>
                </a:lnTo>
                <a:lnTo>
                  <a:pt x="10197288" y="3338322"/>
                </a:lnTo>
                <a:lnTo>
                  <a:pt x="10198881" y="3336798"/>
                </a:lnTo>
                <a:lnTo>
                  <a:pt x="10200076" y="3335274"/>
                </a:lnTo>
                <a:lnTo>
                  <a:pt x="10200474" y="3333369"/>
                </a:lnTo>
                <a:lnTo>
                  <a:pt x="10200474" y="3331464"/>
                </a:lnTo>
                <a:lnTo>
                  <a:pt x="10200873" y="3326130"/>
                </a:lnTo>
                <a:lnTo>
                  <a:pt x="10208042" y="3325368"/>
                </a:lnTo>
                <a:lnTo>
                  <a:pt x="10214415" y="3324606"/>
                </a:lnTo>
                <a:close/>
                <a:moveTo>
                  <a:pt x="4883125" y="3321051"/>
                </a:moveTo>
                <a:lnTo>
                  <a:pt x="4892652" y="3322639"/>
                </a:lnTo>
                <a:lnTo>
                  <a:pt x="4902178" y="3323829"/>
                </a:lnTo>
                <a:lnTo>
                  <a:pt x="4911707" y="3325814"/>
                </a:lnTo>
                <a:lnTo>
                  <a:pt x="4922028" y="3328195"/>
                </a:lnTo>
                <a:lnTo>
                  <a:pt x="4931954" y="3328989"/>
                </a:lnTo>
                <a:lnTo>
                  <a:pt x="4936320" y="3329386"/>
                </a:lnTo>
                <a:lnTo>
                  <a:pt x="4941085" y="3329386"/>
                </a:lnTo>
                <a:lnTo>
                  <a:pt x="4945451" y="3328989"/>
                </a:lnTo>
                <a:lnTo>
                  <a:pt x="4949817" y="3328195"/>
                </a:lnTo>
                <a:lnTo>
                  <a:pt x="4953788" y="3326608"/>
                </a:lnTo>
                <a:lnTo>
                  <a:pt x="4958149" y="3325020"/>
                </a:lnTo>
                <a:lnTo>
                  <a:pt x="4958946" y="3328592"/>
                </a:lnTo>
                <a:lnTo>
                  <a:pt x="4960936" y="3332561"/>
                </a:lnTo>
                <a:lnTo>
                  <a:pt x="4964109" y="3336529"/>
                </a:lnTo>
                <a:lnTo>
                  <a:pt x="4966885" y="3339705"/>
                </a:lnTo>
                <a:lnTo>
                  <a:pt x="4968474" y="3340498"/>
                </a:lnTo>
                <a:lnTo>
                  <a:pt x="4970061" y="3340895"/>
                </a:lnTo>
                <a:lnTo>
                  <a:pt x="4971649" y="3340895"/>
                </a:lnTo>
                <a:lnTo>
                  <a:pt x="4972439" y="3340101"/>
                </a:lnTo>
                <a:lnTo>
                  <a:pt x="4972843" y="3338514"/>
                </a:lnTo>
                <a:lnTo>
                  <a:pt x="4974032" y="3336529"/>
                </a:lnTo>
                <a:lnTo>
                  <a:pt x="4974032" y="3332958"/>
                </a:lnTo>
                <a:lnTo>
                  <a:pt x="4974032" y="3328989"/>
                </a:lnTo>
                <a:lnTo>
                  <a:pt x="4975619" y="3329386"/>
                </a:lnTo>
                <a:lnTo>
                  <a:pt x="4976414" y="3330973"/>
                </a:lnTo>
                <a:lnTo>
                  <a:pt x="4977205" y="3332958"/>
                </a:lnTo>
                <a:lnTo>
                  <a:pt x="4977600" y="3334942"/>
                </a:lnTo>
                <a:lnTo>
                  <a:pt x="4978394" y="3346055"/>
                </a:lnTo>
                <a:lnTo>
                  <a:pt x="4980376" y="3343673"/>
                </a:lnTo>
                <a:lnTo>
                  <a:pt x="4983157" y="3340895"/>
                </a:lnTo>
                <a:lnTo>
                  <a:pt x="4985146" y="3339705"/>
                </a:lnTo>
                <a:lnTo>
                  <a:pt x="4987534" y="3338117"/>
                </a:lnTo>
                <a:lnTo>
                  <a:pt x="4989911" y="3336926"/>
                </a:lnTo>
                <a:lnTo>
                  <a:pt x="4992688" y="3336529"/>
                </a:lnTo>
                <a:lnTo>
                  <a:pt x="4995068" y="3336529"/>
                </a:lnTo>
                <a:lnTo>
                  <a:pt x="4997449" y="3336529"/>
                </a:lnTo>
                <a:lnTo>
                  <a:pt x="5002610" y="3337720"/>
                </a:lnTo>
                <a:lnTo>
                  <a:pt x="5007770" y="3339705"/>
                </a:lnTo>
                <a:lnTo>
                  <a:pt x="5012534" y="3342086"/>
                </a:lnTo>
                <a:lnTo>
                  <a:pt x="5018085" y="3345658"/>
                </a:lnTo>
                <a:lnTo>
                  <a:pt x="5028805" y="3352008"/>
                </a:lnTo>
                <a:lnTo>
                  <a:pt x="5033574" y="3355580"/>
                </a:lnTo>
                <a:lnTo>
                  <a:pt x="5038736" y="3358755"/>
                </a:lnTo>
                <a:lnTo>
                  <a:pt x="5043898" y="3360739"/>
                </a:lnTo>
                <a:lnTo>
                  <a:pt x="5048661" y="3362327"/>
                </a:lnTo>
                <a:lnTo>
                  <a:pt x="5050646" y="3362327"/>
                </a:lnTo>
                <a:lnTo>
                  <a:pt x="5053428" y="3362327"/>
                </a:lnTo>
                <a:lnTo>
                  <a:pt x="5055413" y="3361533"/>
                </a:lnTo>
                <a:lnTo>
                  <a:pt x="5057794" y="3361136"/>
                </a:lnTo>
                <a:lnTo>
                  <a:pt x="5053824" y="3365105"/>
                </a:lnTo>
                <a:lnTo>
                  <a:pt x="5051442" y="3368280"/>
                </a:lnTo>
                <a:lnTo>
                  <a:pt x="5049845" y="3369073"/>
                </a:lnTo>
                <a:lnTo>
                  <a:pt x="5049458" y="3370661"/>
                </a:lnTo>
                <a:lnTo>
                  <a:pt x="5049845" y="3371852"/>
                </a:lnTo>
                <a:lnTo>
                  <a:pt x="5050646" y="3374233"/>
                </a:lnTo>
                <a:lnTo>
                  <a:pt x="5052235" y="3378202"/>
                </a:lnTo>
                <a:lnTo>
                  <a:pt x="5055018" y="3384552"/>
                </a:lnTo>
                <a:lnTo>
                  <a:pt x="5049845" y="3381377"/>
                </a:lnTo>
                <a:lnTo>
                  <a:pt x="5044293" y="3378599"/>
                </a:lnTo>
                <a:lnTo>
                  <a:pt x="5038736" y="3376614"/>
                </a:lnTo>
                <a:lnTo>
                  <a:pt x="5032779" y="3375820"/>
                </a:lnTo>
                <a:lnTo>
                  <a:pt x="5026823" y="3375027"/>
                </a:lnTo>
                <a:lnTo>
                  <a:pt x="5020864" y="3375027"/>
                </a:lnTo>
                <a:lnTo>
                  <a:pt x="5014118" y="3375820"/>
                </a:lnTo>
                <a:lnTo>
                  <a:pt x="5008166" y="3376614"/>
                </a:lnTo>
                <a:lnTo>
                  <a:pt x="4995068" y="3379789"/>
                </a:lnTo>
                <a:lnTo>
                  <a:pt x="4981964" y="3383361"/>
                </a:lnTo>
                <a:lnTo>
                  <a:pt x="4969662" y="3386536"/>
                </a:lnTo>
                <a:lnTo>
                  <a:pt x="4956964" y="3389314"/>
                </a:lnTo>
                <a:lnTo>
                  <a:pt x="4955774" y="3388124"/>
                </a:lnTo>
                <a:lnTo>
                  <a:pt x="4955379" y="3387330"/>
                </a:lnTo>
                <a:lnTo>
                  <a:pt x="4954583" y="3384552"/>
                </a:lnTo>
                <a:lnTo>
                  <a:pt x="4953788" y="3380583"/>
                </a:lnTo>
                <a:lnTo>
                  <a:pt x="4953388" y="3376614"/>
                </a:lnTo>
                <a:lnTo>
                  <a:pt x="4952993" y="3373042"/>
                </a:lnTo>
                <a:lnTo>
                  <a:pt x="4951805" y="3370264"/>
                </a:lnTo>
                <a:lnTo>
                  <a:pt x="4951406" y="3368677"/>
                </a:lnTo>
                <a:lnTo>
                  <a:pt x="4950611" y="3367486"/>
                </a:lnTo>
                <a:lnTo>
                  <a:pt x="4949420" y="3367089"/>
                </a:lnTo>
                <a:lnTo>
                  <a:pt x="4947833" y="3366692"/>
                </a:lnTo>
                <a:lnTo>
                  <a:pt x="4949022" y="3371058"/>
                </a:lnTo>
                <a:lnTo>
                  <a:pt x="4948631" y="3374630"/>
                </a:lnTo>
                <a:lnTo>
                  <a:pt x="4947833" y="3375820"/>
                </a:lnTo>
                <a:lnTo>
                  <a:pt x="4947038" y="3376614"/>
                </a:lnTo>
                <a:lnTo>
                  <a:pt x="4945056" y="3378202"/>
                </a:lnTo>
                <a:lnTo>
                  <a:pt x="4942275" y="3378599"/>
                </a:lnTo>
                <a:lnTo>
                  <a:pt x="4939500" y="3378599"/>
                </a:lnTo>
                <a:lnTo>
                  <a:pt x="4932350" y="3378202"/>
                </a:lnTo>
                <a:lnTo>
                  <a:pt x="4924809" y="3377011"/>
                </a:lnTo>
                <a:lnTo>
                  <a:pt x="4921237" y="3377011"/>
                </a:lnTo>
                <a:lnTo>
                  <a:pt x="4917662" y="3377805"/>
                </a:lnTo>
                <a:lnTo>
                  <a:pt x="4914885" y="3378599"/>
                </a:lnTo>
                <a:lnTo>
                  <a:pt x="4912901" y="3380583"/>
                </a:lnTo>
                <a:lnTo>
                  <a:pt x="4911707" y="3382170"/>
                </a:lnTo>
                <a:lnTo>
                  <a:pt x="4910914" y="3384155"/>
                </a:lnTo>
                <a:lnTo>
                  <a:pt x="4909724" y="3388124"/>
                </a:lnTo>
                <a:lnTo>
                  <a:pt x="4909724" y="3384155"/>
                </a:lnTo>
                <a:lnTo>
                  <a:pt x="4909329" y="3380583"/>
                </a:lnTo>
                <a:lnTo>
                  <a:pt x="4908134" y="3377805"/>
                </a:lnTo>
                <a:lnTo>
                  <a:pt x="4907339" y="3375027"/>
                </a:lnTo>
                <a:lnTo>
                  <a:pt x="4905354" y="3371058"/>
                </a:lnTo>
                <a:lnTo>
                  <a:pt x="4902578" y="3367089"/>
                </a:lnTo>
                <a:lnTo>
                  <a:pt x="4900194" y="3363120"/>
                </a:lnTo>
                <a:lnTo>
                  <a:pt x="4899401" y="3359945"/>
                </a:lnTo>
                <a:lnTo>
                  <a:pt x="4898212" y="3357167"/>
                </a:lnTo>
                <a:lnTo>
                  <a:pt x="4897417" y="3353198"/>
                </a:lnTo>
                <a:lnTo>
                  <a:pt x="4896223" y="3349230"/>
                </a:lnTo>
                <a:lnTo>
                  <a:pt x="4896223" y="3343673"/>
                </a:lnTo>
                <a:lnTo>
                  <a:pt x="4895828" y="3336926"/>
                </a:lnTo>
                <a:lnTo>
                  <a:pt x="4894639" y="3338911"/>
                </a:lnTo>
                <a:lnTo>
                  <a:pt x="4892652" y="3340498"/>
                </a:lnTo>
                <a:lnTo>
                  <a:pt x="4889080" y="3342483"/>
                </a:lnTo>
                <a:lnTo>
                  <a:pt x="4887886" y="3344070"/>
                </a:lnTo>
                <a:lnTo>
                  <a:pt x="4886299" y="3345658"/>
                </a:lnTo>
                <a:lnTo>
                  <a:pt x="4885109" y="3347642"/>
                </a:lnTo>
                <a:lnTo>
                  <a:pt x="4884715" y="3350023"/>
                </a:lnTo>
                <a:lnTo>
                  <a:pt x="4883125" y="3350023"/>
                </a:lnTo>
                <a:lnTo>
                  <a:pt x="4882331" y="3349626"/>
                </a:lnTo>
                <a:lnTo>
                  <a:pt x="4881538" y="3348436"/>
                </a:lnTo>
                <a:lnTo>
                  <a:pt x="4881538" y="3347642"/>
                </a:lnTo>
                <a:lnTo>
                  <a:pt x="4881538" y="3344467"/>
                </a:lnTo>
                <a:lnTo>
                  <a:pt x="4882730" y="3340895"/>
                </a:lnTo>
                <a:lnTo>
                  <a:pt x="4883520" y="3336529"/>
                </a:lnTo>
                <a:lnTo>
                  <a:pt x="4884715" y="3331370"/>
                </a:lnTo>
                <a:lnTo>
                  <a:pt x="4884715" y="3326608"/>
                </a:lnTo>
                <a:lnTo>
                  <a:pt x="4884315" y="3323433"/>
                </a:lnTo>
                <a:close/>
                <a:moveTo>
                  <a:pt x="5398297" y="3308351"/>
                </a:moveTo>
                <a:lnTo>
                  <a:pt x="5400359" y="3308351"/>
                </a:lnTo>
                <a:lnTo>
                  <a:pt x="5402423" y="3309145"/>
                </a:lnTo>
                <a:lnTo>
                  <a:pt x="5404073" y="3309939"/>
                </a:lnTo>
                <a:lnTo>
                  <a:pt x="5405725" y="3311526"/>
                </a:lnTo>
                <a:lnTo>
                  <a:pt x="5406960" y="3313511"/>
                </a:lnTo>
                <a:lnTo>
                  <a:pt x="5408199" y="3316289"/>
                </a:lnTo>
                <a:lnTo>
                  <a:pt x="5408610" y="3319861"/>
                </a:lnTo>
                <a:lnTo>
                  <a:pt x="5408610" y="3324624"/>
                </a:lnTo>
                <a:lnTo>
                  <a:pt x="5388387" y="3325814"/>
                </a:lnTo>
                <a:lnTo>
                  <a:pt x="5387973" y="3322639"/>
                </a:lnTo>
                <a:lnTo>
                  <a:pt x="5388387" y="3319464"/>
                </a:lnTo>
                <a:lnTo>
                  <a:pt x="5389216" y="3316289"/>
                </a:lnTo>
                <a:lnTo>
                  <a:pt x="5390452" y="3313908"/>
                </a:lnTo>
                <a:lnTo>
                  <a:pt x="5392105" y="3311923"/>
                </a:lnTo>
                <a:lnTo>
                  <a:pt x="5394171" y="3310336"/>
                </a:lnTo>
                <a:lnTo>
                  <a:pt x="5396235" y="3309542"/>
                </a:lnTo>
                <a:close/>
                <a:moveTo>
                  <a:pt x="5397497" y="3302000"/>
                </a:moveTo>
                <a:lnTo>
                  <a:pt x="5394379" y="3305126"/>
                </a:lnTo>
                <a:lnTo>
                  <a:pt x="5392037" y="3309034"/>
                </a:lnTo>
                <a:lnTo>
                  <a:pt x="5387357" y="3316459"/>
                </a:lnTo>
                <a:lnTo>
                  <a:pt x="5385018" y="3319976"/>
                </a:lnTo>
                <a:lnTo>
                  <a:pt x="5382678" y="3323493"/>
                </a:lnTo>
                <a:lnTo>
                  <a:pt x="5379167" y="3325837"/>
                </a:lnTo>
                <a:lnTo>
                  <a:pt x="5377218" y="3326228"/>
                </a:lnTo>
                <a:lnTo>
                  <a:pt x="5375269" y="3327400"/>
                </a:lnTo>
                <a:lnTo>
                  <a:pt x="5375269" y="3320757"/>
                </a:lnTo>
                <a:lnTo>
                  <a:pt x="5376828" y="3315286"/>
                </a:lnTo>
                <a:lnTo>
                  <a:pt x="5378779" y="3311379"/>
                </a:lnTo>
                <a:lnTo>
                  <a:pt x="5381507" y="3308643"/>
                </a:lnTo>
                <a:lnTo>
                  <a:pt x="5384630" y="3305908"/>
                </a:lnTo>
                <a:lnTo>
                  <a:pt x="5388530" y="3303954"/>
                </a:lnTo>
                <a:lnTo>
                  <a:pt x="5392819" y="3303173"/>
                </a:lnTo>
                <a:close/>
                <a:moveTo>
                  <a:pt x="5454643" y="3290888"/>
                </a:moveTo>
                <a:lnTo>
                  <a:pt x="5458214" y="3290888"/>
                </a:lnTo>
                <a:lnTo>
                  <a:pt x="5459405" y="3291999"/>
                </a:lnTo>
                <a:lnTo>
                  <a:pt x="5460992" y="3292370"/>
                </a:lnTo>
                <a:lnTo>
                  <a:pt x="5462579" y="3293852"/>
                </a:lnTo>
                <a:lnTo>
                  <a:pt x="5464168" y="3295333"/>
                </a:lnTo>
                <a:lnTo>
                  <a:pt x="5464168" y="3297556"/>
                </a:lnTo>
                <a:lnTo>
                  <a:pt x="5463771" y="3299408"/>
                </a:lnTo>
                <a:lnTo>
                  <a:pt x="5462579" y="3300519"/>
                </a:lnTo>
                <a:lnTo>
                  <a:pt x="5461390" y="3300889"/>
                </a:lnTo>
                <a:lnTo>
                  <a:pt x="5460198" y="3301260"/>
                </a:lnTo>
                <a:lnTo>
                  <a:pt x="5458214" y="3302001"/>
                </a:lnTo>
                <a:lnTo>
                  <a:pt x="5454643" y="3302001"/>
                </a:lnTo>
                <a:lnTo>
                  <a:pt x="5451072" y="3302001"/>
                </a:lnTo>
                <a:lnTo>
                  <a:pt x="5449484" y="3302371"/>
                </a:lnTo>
                <a:lnTo>
                  <a:pt x="5448690" y="3303112"/>
                </a:lnTo>
                <a:lnTo>
                  <a:pt x="5447897" y="3304594"/>
                </a:lnTo>
                <a:lnTo>
                  <a:pt x="5447501" y="3306816"/>
                </a:lnTo>
                <a:lnTo>
                  <a:pt x="5447897" y="3309409"/>
                </a:lnTo>
                <a:lnTo>
                  <a:pt x="5449089" y="3313113"/>
                </a:lnTo>
                <a:lnTo>
                  <a:pt x="5447501" y="3312002"/>
                </a:lnTo>
                <a:lnTo>
                  <a:pt x="5446706" y="3310891"/>
                </a:lnTo>
                <a:lnTo>
                  <a:pt x="5445118" y="3307557"/>
                </a:lnTo>
                <a:lnTo>
                  <a:pt x="5444723" y="3305705"/>
                </a:lnTo>
                <a:lnTo>
                  <a:pt x="5443531" y="3304223"/>
                </a:lnTo>
                <a:lnTo>
                  <a:pt x="5442342" y="3303112"/>
                </a:lnTo>
                <a:lnTo>
                  <a:pt x="5440358" y="3302742"/>
                </a:lnTo>
                <a:lnTo>
                  <a:pt x="5441945" y="3299037"/>
                </a:lnTo>
                <a:lnTo>
                  <a:pt x="5444723" y="3295704"/>
                </a:lnTo>
                <a:lnTo>
                  <a:pt x="5447501" y="3293481"/>
                </a:lnTo>
                <a:lnTo>
                  <a:pt x="5451072" y="3291999"/>
                </a:lnTo>
                <a:close/>
                <a:moveTo>
                  <a:pt x="5349872" y="3287713"/>
                </a:moveTo>
                <a:lnTo>
                  <a:pt x="5351854" y="3289742"/>
                </a:lnTo>
                <a:lnTo>
                  <a:pt x="5353842" y="3292177"/>
                </a:lnTo>
                <a:lnTo>
                  <a:pt x="5355031" y="3294612"/>
                </a:lnTo>
                <a:lnTo>
                  <a:pt x="5356224" y="3297453"/>
                </a:lnTo>
                <a:lnTo>
                  <a:pt x="5356620" y="3301106"/>
                </a:lnTo>
                <a:lnTo>
                  <a:pt x="5357415" y="3304758"/>
                </a:lnTo>
                <a:lnTo>
                  <a:pt x="5357809" y="3312063"/>
                </a:lnTo>
                <a:lnTo>
                  <a:pt x="5357415" y="3319774"/>
                </a:lnTo>
                <a:lnTo>
                  <a:pt x="5356620" y="3327484"/>
                </a:lnTo>
                <a:lnTo>
                  <a:pt x="5355824" y="3334383"/>
                </a:lnTo>
                <a:lnTo>
                  <a:pt x="5355031" y="3341282"/>
                </a:lnTo>
                <a:lnTo>
                  <a:pt x="5347492" y="3341688"/>
                </a:lnTo>
                <a:lnTo>
                  <a:pt x="5347492" y="3338847"/>
                </a:lnTo>
                <a:lnTo>
                  <a:pt x="5347095" y="3337630"/>
                </a:lnTo>
                <a:lnTo>
                  <a:pt x="5346698" y="3337224"/>
                </a:lnTo>
                <a:lnTo>
                  <a:pt x="5345109" y="3336007"/>
                </a:lnTo>
                <a:lnTo>
                  <a:pt x="5343522" y="3336007"/>
                </a:lnTo>
                <a:lnTo>
                  <a:pt x="5347095" y="3323426"/>
                </a:lnTo>
                <a:lnTo>
                  <a:pt x="5348283" y="3318556"/>
                </a:lnTo>
                <a:lnTo>
                  <a:pt x="5348681" y="3314092"/>
                </a:lnTo>
                <a:lnTo>
                  <a:pt x="5349076" y="3304352"/>
                </a:lnTo>
                <a:close/>
                <a:moveTo>
                  <a:pt x="5420290" y="3286125"/>
                </a:moveTo>
                <a:lnTo>
                  <a:pt x="5423182" y="3286510"/>
                </a:lnTo>
                <a:lnTo>
                  <a:pt x="5425658" y="3287280"/>
                </a:lnTo>
                <a:lnTo>
                  <a:pt x="5426069" y="3304213"/>
                </a:lnTo>
                <a:lnTo>
                  <a:pt x="5424008" y="3302289"/>
                </a:lnTo>
                <a:lnTo>
                  <a:pt x="5421533" y="3300749"/>
                </a:lnTo>
                <a:lnTo>
                  <a:pt x="5418642" y="3299980"/>
                </a:lnTo>
                <a:lnTo>
                  <a:pt x="5416166" y="3300365"/>
                </a:lnTo>
                <a:lnTo>
                  <a:pt x="5414105" y="3301134"/>
                </a:lnTo>
                <a:lnTo>
                  <a:pt x="5412038" y="3303828"/>
                </a:lnTo>
                <a:lnTo>
                  <a:pt x="5410388" y="3306907"/>
                </a:lnTo>
                <a:lnTo>
                  <a:pt x="5409974" y="3311525"/>
                </a:lnTo>
                <a:lnTo>
                  <a:pt x="5407912" y="3309601"/>
                </a:lnTo>
                <a:lnTo>
                  <a:pt x="5406258" y="3307677"/>
                </a:lnTo>
                <a:lnTo>
                  <a:pt x="5405844" y="3304983"/>
                </a:lnTo>
                <a:lnTo>
                  <a:pt x="5405436" y="3303059"/>
                </a:lnTo>
                <a:lnTo>
                  <a:pt x="5405436" y="3300749"/>
                </a:lnTo>
                <a:lnTo>
                  <a:pt x="5405844" y="3298440"/>
                </a:lnTo>
                <a:lnTo>
                  <a:pt x="5406258" y="3295746"/>
                </a:lnTo>
                <a:lnTo>
                  <a:pt x="5407912" y="3293437"/>
                </a:lnTo>
                <a:lnTo>
                  <a:pt x="5409562" y="3291513"/>
                </a:lnTo>
                <a:lnTo>
                  <a:pt x="5411213" y="3289974"/>
                </a:lnTo>
                <a:lnTo>
                  <a:pt x="5413278" y="3288049"/>
                </a:lnTo>
                <a:lnTo>
                  <a:pt x="5415341" y="3287280"/>
                </a:lnTo>
                <a:lnTo>
                  <a:pt x="5417816" y="3286510"/>
                </a:lnTo>
                <a:close/>
                <a:moveTo>
                  <a:pt x="5503855" y="3284538"/>
                </a:moveTo>
                <a:lnTo>
                  <a:pt x="5503453" y="3288716"/>
                </a:lnTo>
                <a:lnTo>
                  <a:pt x="5502247" y="3292058"/>
                </a:lnTo>
                <a:lnTo>
                  <a:pt x="5501045" y="3294147"/>
                </a:lnTo>
                <a:lnTo>
                  <a:pt x="5499436" y="3295400"/>
                </a:lnTo>
                <a:lnTo>
                  <a:pt x="5497432" y="3296653"/>
                </a:lnTo>
                <a:lnTo>
                  <a:pt x="5495423" y="3296653"/>
                </a:lnTo>
                <a:lnTo>
                  <a:pt x="5490204" y="3296236"/>
                </a:lnTo>
                <a:lnTo>
                  <a:pt x="5484986" y="3294982"/>
                </a:lnTo>
                <a:lnTo>
                  <a:pt x="5482180" y="3294565"/>
                </a:lnTo>
                <a:lnTo>
                  <a:pt x="5479365" y="3294565"/>
                </a:lnTo>
                <a:lnTo>
                  <a:pt x="5476556" y="3294982"/>
                </a:lnTo>
                <a:lnTo>
                  <a:pt x="5474148" y="3296236"/>
                </a:lnTo>
                <a:lnTo>
                  <a:pt x="5471337" y="3297489"/>
                </a:lnTo>
                <a:lnTo>
                  <a:pt x="5468929" y="3300413"/>
                </a:lnTo>
                <a:lnTo>
                  <a:pt x="5469330" y="3296653"/>
                </a:lnTo>
                <a:lnTo>
                  <a:pt x="5469734" y="3294147"/>
                </a:lnTo>
                <a:lnTo>
                  <a:pt x="5471337" y="3291222"/>
                </a:lnTo>
                <a:lnTo>
                  <a:pt x="5472944" y="3289551"/>
                </a:lnTo>
                <a:lnTo>
                  <a:pt x="5474951" y="3288298"/>
                </a:lnTo>
                <a:lnTo>
                  <a:pt x="5476959" y="3287045"/>
                </a:lnTo>
                <a:lnTo>
                  <a:pt x="5482180" y="3286209"/>
                </a:lnTo>
                <a:lnTo>
                  <a:pt x="5487795" y="3285374"/>
                </a:lnTo>
                <a:lnTo>
                  <a:pt x="5493416" y="3285374"/>
                </a:lnTo>
                <a:lnTo>
                  <a:pt x="5499036" y="3285374"/>
                </a:lnTo>
                <a:close/>
                <a:moveTo>
                  <a:pt x="5278427" y="3278188"/>
                </a:moveTo>
                <a:lnTo>
                  <a:pt x="5278427" y="3280521"/>
                </a:lnTo>
                <a:lnTo>
                  <a:pt x="5277262" y="3282465"/>
                </a:lnTo>
                <a:lnTo>
                  <a:pt x="5275311" y="3285964"/>
                </a:lnTo>
                <a:lnTo>
                  <a:pt x="5272970" y="3289074"/>
                </a:lnTo>
                <a:lnTo>
                  <a:pt x="5269851" y="3291018"/>
                </a:lnTo>
                <a:lnTo>
                  <a:pt x="5266342" y="3292573"/>
                </a:lnTo>
                <a:lnTo>
                  <a:pt x="5263225" y="3293739"/>
                </a:lnTo>
                <a:lnTo>
                  <a:pt x="5259719" y="3295294"/>
                </a:lnTo>
                <a:lnTo>
                  <a:pt x="5256209" y="3297238"/>
                </a:lnTo>
                <a:lnTo>
                  <a:pt x="5256209" y="3294517"/>
                </a:lnTo>
                <a:lnTo>
                  <a:pt x="5256600" y="3291795"/>
                </a:lnTo>
                <a:lnTo>
                  <a:pt x="5256990" y="3289463"/>
                </a:lnTo>
                <a:lnTo>
                  <a:pt x="5258159" y="3287519"/>
                </a:lnTo>
                <a:lnTo>
                  <a:pt x="5258938" y="3285964"/>
                </a:lnTo>
                <a:lnTo>
                  <a:pt x="5260496" y="3284409"/>
                </a:lnTo>
                <a:lnTo>
                  <a:pt x="5263614" y="3282465"/>
                </a:lnTo>
                <a:lnTo>
                  <a:pt x="5267121" y="3280910"/>
                </a:lnTo>
                <a:lnTo>
                  <a:pt x="5271021" y="3280132"/>
                </a:lnTo>
                <a:lnTo>
                  <a:pt x="5274921" y="3278966"/>
                </a:lnTo>
                <a:close/>
                <a:moveTo>
                  <a:pt x="5711809" y="3271838"/>
                </a:moveTo>
                <a:lnTo>
                  <a:pt x="5711412" y="3274545"/>
                </a:lnTo>
                <a:lnTo>
                  <a:pt x="5710222" y="3276479"/>
                </a:lnTo>
                <a:lnTo>
                  <a:pt x="5708636" y="3278026"/>
                </a:lnTo>
                <a:lnTo>
                  <a:pt x="5707046" y="3279186"/>
                </a:lnTo>
                <a:lnTo>
                  <a:pt x="5703872" y="3281893"/>
                </a:lnTo>
                <a:lnTo>
                  <a:pt x="5700300" y="3284213"/>
                </a:lnTo>
                <a:lnTo>
                  <a:pt x="5697126" y="3286533"/>
                </a:lnTo>
                <a:lnTo>
                  <a:pt x="5695539" y="3288080"/>
                </a:lnTo>
                <a:lnTo>
                  <a:pt x="5694745" y="3290013"/>
                </a:lnTo>
                <a:lnTo>
                  <a:pt x="5693554" y="3291947"/>
                </a:lnTo>
                <a:lnTo>
                  <a:pt x="5693158" y="3295041"/>
                </a:lnTo>
                <a:lnTo>
                  <a:pt x="5693158" y="3297747"/>
                </a:lnTo>
                <a:lnTo>
                  <a:pt x="5693158" y="3302001"/>
                </a:lnTo>
                <a:lnTo>
                  <a:pt x="5691174" y="3300454"/>
                </a:lnTo>
                <a:lnTo>
                  <a:pt x="5688790" y="3298908"/>
                </a:lnTo>
                <a:lnTo>
                  <a:pt x="5683234" y="3297361"/>
                </a:lnTo>
                <a:lnTo>
                  <a:pt x="5678077" y="3295427"/>
                </a:lnTo>
                <a:lnTo>
                  <a:pt x="5675693" y="3293880"/>
                </a:lnTo>
                <a:lnTo>
                  <a:pt x="5673711" y="3292720"/>
                </a:lnTo>
                <a:lnTo>
                  <a:pt x="5678472" y="3287306"/>
                </a:lnTo>
                <a:lnTo>
                  <a:pt x="5683234" y="3283439"/>
                </a:lnTo>
                <a:lnTo>
                  <a:pt x="5687204" y="3280346"/>
                </a:lnTo>
                <a:lnTo>
                  <a:pt x="5691174" y="3278026"/>
                </a:lnTo>
                <a:lnTo>
                  <a:pt x="5695539" y="3276479"/>
                </a:lnTo>
                <a:lnTo>
                  <a:pt x="5700300" y="3274932"/>
                </a:lnTo>
                <a:close/>
                <a:moveTo>
                  <a:pt x="5592677" y="3270250"/>
                </a:moveTo>
                <a:lnTo>
                  <a:pt x="5596350" y="3270250"/>
                </a:lnTo>
                <a:lnTo>
                  <a:pt x="5599613" y="3270657"/>
                </a:lnTo>
                <a:lnTo>
                  <a:pt x="5602057" y="3272286"/>
                </a:lnTo>
                <a:lnTo>
                  <a:pt x="5605322" y="3274728"/>
                </a:lnTo>
                <a:lnTo>
                  <a:pt x="5607362" y="3277984"/>
                </a:lnTo>
                <a:lnTo>
                  <a:pt x="5609397" y="3282055"/>
                </a:lnTo>
                <a:lnTo>
                  <a:pt x="5610217" y="3287346"/>
                </a:lnTo>
                <a:lnTo>
                  <a:pt x="5608580" y="3284497"/>
                </a:lnTo>
                <a:lnTo>
                  <a:pt x="5606545" y="3283276"/>
                </a:lnTo>
                <a:lnTo>
                  <a:pt x="5604505" y="3282462"/>
                </a:lnTo>
                <a:lnTo>
                  <a:pt x="5603280" y="3282055"/>
                </a:lnTo>
                <a:lnTo>
                  <a:pt x="5601651" y="3282462"/>
                </a:lnTo>
                <a:lnTo>
                  <a:pt x="5600428" y="3283683"/>
                </a:lnTo>
                <a:lnTo>
                  <a:pt x="5597981" y="3286532"/>
                </a:lnTo>
                <a:lnTo>
                  <a:pt x="5592677" y="3295080"/>
                </a:lnTo>
                <a:lnTo>
                  <a:pt x="5589824" y="3298337"/>
                </a:lnTo>
                <a:lnTo>
                  <a:pt x="5588603" y="3299965"/>
                </a:lnTo>
                <a:lnTo>
                  <a:pt x="5586971" y="3301593"/>
                </a:lnTo>
                <a:lnTo>
                  <a:pt x="5584523" y="3302000"/>
                </a:lnTo>
                <a:lnTo>
                  <a:pt x="5582891" y="3302000"/>
                </a:lnTo>
                <a:lnTo>
                  <a:pt x="5581260" y="3301593"/>
                </a:lnTo>
                <a:lnTo>
                  <a:pt x="5580444" y="3300779"/>
                </a:lnTo>
                <a:lnTo>
                  <a:pt x="5578814" y="3297930"/>
                </a:lnTo>
                <a:lnTo>
                  <a:pt x="5577182" y="3295080"/>
                </a:lnTo>
                <a:lnTo>
                  <a:pt x="5576369" y="3291824"/>
                </a:lnTo>
                <a:lnTo>
                  <a:pt x="5575144" y="3290196"/>
                </a:lnTo>
                <a:lnTo>
                  <a:pt x="5574327" y="3289789"/>
                </a:lnTo>
                <a:lnTo>
                  <a:pt x="5572697" y="3289382"/>
                </a:lnTo>
                <a:lnTo>
                  <a:pt x="5570656" y="3289382"/>
                </a:lnTo>
                <a:lnTo>
                  <a:pt x="5568618" y="3289789"/>
                </a:lnTo>
                <a:lnTo>
                  <a:pt x="5565763" y="3291417"/>
                </a:lnTo>
                <a:lnTo>
                  <a:pt x="5568208" y="3288161"/>
                </a:lnTo>
                <a:lnTo>
                  <a:pt x="5570656" y="3284497"/>
                </a:lnTo>
                <a:lnTo>
                  <a:pt x="5573105" y="3281648"/>
                </a:lnTo>
                <a:lnTo>
                  <a:pt x="5575550" y="3278391"/>
                </a:lnTo>
                <a:lnTo>
                  <a:pt x="5579220" y="3275949"/>
                </a:lnTo>
                <a:lnTo>
                  <a:pt x="5582484" y="3273914"/>
                </a:lnTo>
                <a:lnTo>
                  <a:pt x="5586154" y="3272286"/>
                </a:lnTo>
                <a:lnTo>
                  <a:pt x="5589010" y="3270657"/>
                </a:lnTo>
                <a:close/>
                <a:moveTo>
                  <a:pt x="5628521" y="3267075"/>
                </a:moveTo>
                <a:lnTo>
                  <a:pt x="5630375" y="3269085"/>
                </a:lnTo>
                <a:lnTo>
                  <a:pt x="5632226" y="3270290"/>
                </a:lnTo>
                <a:lnTo>
                  <a:pt x="5636672" y="3271898"/>
                </a:lnTo>
                <a:lnTo>
                  <a:pt x="5638522" y="3273506"/>
                </a:lnTo>
                <a:lnTo>
                  <a:pt x="5640004" y="3275515"/>
                </a:lnTo>
                <a:lnTo>
                  <a:pt x="5640372" y="3278730"/>
                </a:lnTo>
                <a:lnTo>
                  <a:pt x="5640372" y="3283955"/>
                </a:lnTo>
                <a:lnTo>
                  <a:pt x="5636672" y="3283553"/>
                </a:lnTo>
                <a:lnTo>
                  <a:pt x="5633708" y="3283955"/>
                </a:lnTo>
                <a:lnTo>
                  <a:pt x="5631487" y="3285161"/>
                </a:lnTo>
                <a:lnTo>
                  <a:pt x="5629634" y="3286366"/>
                </a:lnTo>
                <a:lnTo>
                  <a:pt x="5628152" y="3288376"/>
                </a:lnTo>
                <a:lnTo>
                  <a:pt x="5626672" y="3291189"/>
                </a:lnTo>
                <a:lnTo>
                  <a:pt x="5625190" y="3295208"/>
                </a:lnTo>
                <a:lnTo>
                  <a:pt x="5624448" y="3298021"/>
                </a:lnTo>
                <a:lnTo>
                  <a:pt x="5624077" y="3298825"/>
                </a:lnTo>
                <a:lnTo>
                  <a:pt x="5622969" y="3298825"/>
                </a:lnTo>
                <a:lnTo>
                  <a:pt x="5622595" y="3297620"/>
                </a:lnTo>
                <a:lnTo>
                  <a:pt x="5621487" y="3295208"/>
                </a:lnTo>
                <a:lnTo>
                  <a:pt x="5618152" y="3285964"/>
                </a:lnTo>
                <a:lnTo>
                  <a:pt x="5618152" y="3283955"/>
                </a:lnTo>
                <a:lnTo>
                  <a:pt x="5618152" y="3282347"/>
                </a:lnTo>
                <a:lnTo>
                  <a:pt x="5619261" y="3280740"/>
                </a:lnTo>
                <a:lnTo>
                  <a:pt x="5620006" y="3280338"/>
                </a:lnTo>
                <a:lnTo>
                  <a:pt x="5622595" y="3279534"/>
                </a:lnTo>
                <a:lnTo>
                  <a:pt x="5625190" y="3279534"/>
                </a:lnTo>
                <a:lnTo>
                  <a:pt x="5627783" y="3278328"/>
                </a:lnTo>
                <a:lnTo>
                  <a:pt x="5628521" y="3277927"/>
                </a:lnTo>
                <a:lnTo>
                  <a:pt x="5629634" y="3276721"/>
                </a:lnTo>
                <a:lnTo>
                  <a:pt x="5630006" y="3275515"/>
                </a:lnTo>
                <a:lnTo>
                  <a:pt x="5630006" y="3273506"/>
                </a:lnTo>
                <a:lnTo>
                  <a:pt x="5629634" y="3270692"/>
                </a:lnTo>
                <a:close/>
                <a:moveTo>
                  <a:pt x="11571656" y="3252788"/>
                </a:moveTo>
                <a:lnTo>
                  <a:pt x="11581674" y="3254321"/>
                </a:lnTo>
                <a:lnTo>
                  <a:pt x="11589288" y="3254704"/>
                </a:lnTo>
                <a:lnTo>
                  <a:pt x="11598505" y="3254321"/>
                </a:lnTo>
                <a:lnTo>
                  <a:pt x="11611729" y="3254321"/>
                </a:lnTo>
                <a:lnTo>
                  <a:pt x="11612530" y="3255471"/>
                </a:lnTo>
                <a:lnTo>
                  <a:pt x="11612530" y="3255854"/>
                </a:lnTo>
                <a:lnTo>
                  <a:pt x="11612530" y="3256237"/>
                </a:lnTo>
                <a:lnTo>
                  <a:pt x="11611729" y="3257770"/>
                </a:lnTo>
                <a:lnTo>
                  <a:pt x="11609725" y="3258920"/>
                </a:lnTo>
                <a:lnTo>
                  <a:pt x="11606519" y="3260069"/>
                </a:lnTo>
                <a:lnTo>
                  <a:pt x="11602913" y="3261602"/>
                </a:lnTo>
                <a:lnTo>
                  <a:pt x="11598905" y="3262752"/>
                </a:lnTo>
                <a:lnTo>
                  <a:pt x="11594497" y="3263518"/>
                </a:lnTo>
                <a:lnTo>
                  <a:pt x="11590089" y="3263901"/>
                </a:lnTo>
                <a:lnTo>
                  <a:pt x="11585681" y="3263901"/>
                </a:lnTo>
                <a:lnTo>
                  <a:pt x="11581674" y="3263518"/>
                </a:lnTo>
                <a:lnTo>
                  <a:pt x="11578067" y="3263135"/>
                </a:lnTo>
                <a:lnTo>
                  <a:pt x="11575262" y="3261602"/>
                </a:lnTo>
                <a:lnTo>
                  <a:pt x="11572858" y="3259303"/>
                </a:lnTo>
                <a:lnTo>
                  <a:pt x="11572056" y="3257770"/>
                </a:lnTo>
                <a:lnTo>
                  <a:pt x="11571656" y="3256237"/>
                </a:lnTo>
                <a:lnTo>
                  <a:pt x="11571255" y="3254704"/>
                </a:lnTo>
                <a:close/>
                <a:moveTo>
                  <a:pt x="3648139" y="3249613"/>
                </a:moveTo>
                <a:lnTo>
                  <a:pt x="3647338" y="3253847"/>
                </a:lnTo>
                <a:lnTo>
                  <a:pt x="3646133" y="3256925"/>
                </a:lnTo>
                <a:lnTo>
                  <a:pt x="3644529" y="3259234"/>
                </a:lnTo>
                <a:lnTo>
                  <a:pt x="3642923" y="3260774"/>
                </a:lnTo>
                <a:lnTo>
                  <a:pt x="3640915" y="3261928"/>
                </a:lnTo>
                <a:lnTo>
                  <a:pt x="3638908" y="3262313"/>
                </a:lnTo>
                <a:lnTo>
                  <a:pt x="3636902" y="3261928"/>
                </a:lnTo>
                <a:lnTo>
                  <a:pt x="3634489" y="3261928"/>
                </a:lnTo>
                <a:lnTo>
                  <a:pt x="3623652" y="3258850"/>
                </a:lnTo>
                <a:lnTo>
                  <a:pt x="3621245" y="3258465"/>
                </a:lnTo>
                <a:lnTo>
                  <a:pt x="3618438" y="3258465"/>
                </a:lnTo>
                <a:lnTo>
                  <a:pt x="3615627" y="3258465"/>
                </a:lnTo>
                <a:lnTo>
                  <a:pt x="3613218" y="3259234"/>
                </a:lnTo>
                <a:lnTo>
                  <a:pt x="3613618" y="3256925"/>
                </a:lnTo>
                <a:lnTo>
                  <a:pt x="3615222" y="3255001"/>
                </a:lnTo>
                <a:lnTo>
                  <a:pt x="3616832" y="3253847"/>
                </a:lnTo>
                <a:lnTo>
                  <a:pt x="3618840" y="3252692"/>
                </a:lnTo>
                <a:lnTo>
                  <a:pt x="3620845" y="3251922"/>
                </a:lnTo>
                <a:lnTo>
                  <a:pt x="3622855" y="3251537"/>
                </a:lnTo>
                <a:lnTo>
                  <a:pt x="3628071" y="3251153"/>
                </a:lnTo>
                <a:lnTo>
                  <a:pt x="3638504" y="3251537"/>
                </a:lnTo>
                <a:lnTo>
                  <a:pt x="3643726" y="3251153"/>
                </a:lnTo>
                <a:lnTo>
                  <a:pt x="3646133" y="3250768"/>
                </a:lnTo>
                <a:close/>
                <a:moveTo>
                  <a:pt x="3659931" y="3246438"/>
                </a:moveTo>
                <a:lnTo>
                  <a:pt x="3663049" y="3246438"/>
                </a:lnTo>
                <a:lnTo>
                  <a:pt x="3665394" y="3246438"/>
                </a:lnTo>
                <a:lnTo>
                  <a:pt x="3668513" y="3247285"/>
                </a:lnTo>
                <a:lnTo>
                  <a:pt x="3670858" y="3249402"/>
                </a:lnTo>
                <a:lnTo>
                  <a:pt x="3673200" y="3251518"/>
                </a:lnTo>
                <a:lnTo>
                  <a:pt x="3674760" y="3254482"/>
                </a:lnTo>
                <a:lnTo>
                  <a:pt x="3676321" y="3257022"/>
                </a:lnTo>
                <a:lnTo>
                  <a:pt x="3676711" y="3260408"/>
                </a:lnTo>
                <a:lnTo>
                  <a:pt x="3676321" y="3263795"/>
                </a:lnTo>
                <a:lnTo>
                  <a:pt x="3675150" y="3267605"/>
                </a:lnTo>
                <a:lnTo>
                  <a:pt x="3672811" y="3271415"/>
                </a:lnTo>
                <a:lnTo>
                  <a:pt x="3670858" y="3271838"/>
                </a:lnTo>
                <a:lnTo>
                  <a:pt x="3669294" y="3271838"/>
                </a:lnTo>
                <a:lnTo>
                  <a:pt x="3667733" y="3271415"/>
                </a:lnTo>
                <a:lnTo>
                  <a:pt x="3666953" y="3270992"/>
                </a:lnTo>
                <a:lnTo>
                  <a:pt x="3665002" y="3267605"/>
                </a:lnTo>
                <a:lnTo>
                  <a:pt x="3663831" y="3264642"/>
                </a:lnTo>
                <a:lnTo>
                  <a:pt x="3662660" y="3261255"/>
                </a:lnTo>
                <a:lnTo>
                  <a:pt x="3661488" y="3259562"/>
                </a:lnTo>
                <a:lnTo>
                  <a:pt x="3660319" y="3259138"/>
                </a:lnTo>
                <a:lnTo>
                  <a:pt x="3659149" y="3258715"/>
                </a:lnTo>
                <a:lnTo>
                  <a:pt x="3657586" y="3258715"/>
                </a:lnTo>
                <a:lnTo>
                  <a:pt x="3655633" y="3259562"/>
                </a:lnTo>
                <a:lnTo>
                  <a:pt x="3652902" y="3261255"/>
                </a:lnTo>
                <a:lnTo>
                  <a:pt x="3652902" y="3256175"/>
                </a:lnTo>
                <a:lnTo>
                  <a:pt x="3654072" y="3252365"/>
                </a:lnTo>
                <a:lnTo>
                  <a:pt x="3655633" y="3249402"/>
                </a:lnTo>
                <a:lnTo>
                  <a:pt x="3657586" y="3247285"/>
                </a:lnTo>
                <a:close/>
                <a:moveTo>
                  <a:pt x="3719568" y="3244851"/>
                </a:moveTo>
                <a:lnTo>
                  <a:pt x="3725918" y="3245238"/>
                </a:lnTo>
                <a:lnTo>
                  <a:pt x="3737822" y="3246787"/>
                </a:lnTo>
                <a:lnTo>
                  <a:pt x="3748540" y="3247949"/>
                </a:lnTo>
                <a:lnTo>
                  <a:pt x="3759254" y="3249885"/>
                </a:lnTo>
                <a:lnTo>
                  <a:pt x="3780287" y="3254531"/>
                </a:lnTo>
                <a:lnTo>
                  <a:pt x="3798542" y="3259177"/>
                </a:lnTo>
                <a:lnTo>
                  <a:pt x="3806877" y="3260726"/>
                </a:lnTo>
                <a:lnTo>
                  <a:pt x="3813226" y="3261501"/>
                </a:lnTo>
                <a:lnTo>
                  <a:pt x="3807670" y="3263437"/>
                </a:lnTo>
                <a:lnTo>
                  <a:pt x="3802113" y="3264598"/>
                </a:lnTo>
                <a:lnTo>
                  <a:pt x="3796558" y="3265373"/>
                </a:lnTo>
                <a:lnTo>
                  <a:pt x="3790602" y="3266147"/>
                </a:lnTo>
                <a:lnTo>
                  <a:pt x="3778303" y="3265373"/>
                </a:lnTo>
                <a:lnTo>
                  <a:pt x="3766002" y="3264985"/>
                </a:lnTo>
                <a:lnTo>
                  <a:pt x="3754093" y="3264985"/>
                </a:lnTo>
                <a:lnTo>
                  <a:pt x="3748540" y="3265373"/>
                </a:lnTo>
                <a:lnTo>
                  <a:pt x="3742981" y="3266534"/>
                </a:lnTo>
                <a:lnTo>
                  <a:pt x="3737428" y="3268083"/>
                </a:lnTo>
                <a:lnTo>
                  <a:pt x="3732666" y="3270019"/>
                </a:lnTo>
                <a:lnTo>
                  <a:pt x="3727906" y="3272729"/>
                </a:lnTo>
                <a:lnTo>
                  <a:pt x="3723936" y="3276601"/>
                </a:lnTo>
                <a:lnTo>
                  <a:pt x="3721950" y="3275440"/>
                </a:lnTo>
                <a:lnTo>
                  <a:pt x="3720761" y="3273504"/>
                </a:lnTo>
                <a:lnTo>
                  <a:pt x="3720363" y="3271181"/>
                </a:lnTo>
                <a:lnTo>
                  <a:pt x="3720761" y="3269245"/>
                </a:lnTo>
                <a:lnTo>
                  <a:pt x="3721950" y="3264598"/>
                </a:lnTo>
                <a:lnTo>
                  <a:pt x="3723143" y="3261888"/>
                </a:lnTo>
                <a:lnTo>
                  <a:pt x="3723143" y="3259565"/>
                </a:lnTo>
                <a:lnTo>
                  <a:pt x="3720363" y="3258790"/>
                </a:lnTo>
                <a:lnTo>
                  <a:pt x="3718381" y="3258790"/>
                </a:lnTo>
                <a:lnTo>
                  <a:pt x="3716793" y="3258790"/>
                </a:lnTo>
                <a:lnTo>
                  <a:pt x="3715602" y="3259177"/>
                </a:lnTo>
                <a:lnTo>
                  <a:pt x="3714409" y="3260726"/>
                </a:lnTo>
                <a:lnTo>
                  <a:pt x="3713220" y="3261501"/>
                </a:lnTo>
                <a:lnTo>
                  <a:pt x="3712427" y="3264985"/>
                </a:lnTo>
                <a:lnTo>
                  <a:pt x="3711236" y="3268470"/>
                </a:lnTo>
                <a:lnTo>
                  <a:pt x="3710442" y="3271181"/>
                </a:lnTo>
                <a:lnTo>
                  <a:pt x="3709253" y="3272342"/>
                </a:lnTo>
                <a:lnTo>
                  <a:pt x="3708061" y="3273504"/>
                </a:lnTo>
                <a:lnTo>
                  <a:pt x="3706474" y="3273504"/>
                </a:lnTo>
                <a:lnTo>
                  <a:pt x="3704488" y="3273504"/>
                </a:lnTo>
                <a:lnTo>
                  <a:pt x="3704488" y="3270019"/>
                </a:lnTo>
                <a:lnTo>
                  <a:pt x="3703694" y="3267309"/>
                </a:lnTo>
                <a:lnTo>
                  <a:pt x="3703299" y="3265373"/>
                </a:lnTo>
                <a:lnTo>
                  <a:pt x="3702505" y="3263824"/>
                </a:lnTo>
                <a:lnTo>
                  <a:pt x="3700919" y="3263437"/>
                </a:lnTo>
                <a:lnTo>
                  <a:pt x="3699332" y="3263049"/>
                </a:lnTo>
                <a:lnTo>
                  <a:pt x="3695760" y="3262662"/>
                </a:lnTo>
                <a:lnTo>
                  <a:pt x="3696153" y="3258790"/>
                </a:lnTo>
                <a:lnTo>
                  <a:pt x="3697744" y="3255306"/>
                </a:lnTo>
                <a:lnTo>
                  <a:pt x="3699332" y="3252208"/>
                </a:lnTo>
                <a:lnTo>
                  <a:pt x="3701314" y="3250272"/>
                </a:lnTo>
                <a:lnTo>
                  <a:pt x="3703694" y="3248336"/>
                </a:lnTo>
                <a:lnTo>
                  <a:pt x="3706474" y="3246787"/>
                </a:lnTo>
                <a:lnTo>
                  <a:pt x="3709253" y="3246013"/>
                </a:lnTo>
                <a:lnTo>
                  <a:pt x="3712427" y="3245238"/>
                </a:lnTo>
                <a:close/>
                <a:moveTo>
                  <a:pt x="10589013" y="3235326"/>
                </a:moveTo>
                <a:lnTo>
                  <a:pt x="10596645" y="3236885"/>
                </a:lnTo>
                <a:lnTo>
                  <a:pt x="10603072" y="3238833"/>
                </a:lnTo>
                <a:lnTo>
                  <a:pt x="10606285" y="3240392"/>
                </a:lnTo>
                <a:lnTo>
                  <a:pt x="10609096" y="3241951"/>
                </a:lnTo>
                <a:lnTo>
                  <a:pt x="10611908" y="3243899"/>
                </a:lnTo>
                <a:lnTo>
                  <a:pt x="10614318" y="3245847"/>
                </a:lnTo>
                <a:lnTo>
                  <a:pt x="10616326" y="3248185"/>
                </a:lnTo>
                <a:lnTo>
                  <a:pt x="10617933" y="3251302"/>
                </a:lnTo>
                <a:lnTo>
                  <a:pt x="10619540" y="3254809"/>
                </a:lnTo>
                <a:lnTo>
                  <a:pt x="10620343" y="3258316"/>
                </a:lnTo>
                <a:lnTo>
                  <a:pt x="10620343" y="3262603"/>
                </a:lnTo>
                <a:lnTo>
                  <a:pt x="10620343" y="3267668"/>
                </a:lnTo>
                <a:lnTo>
                  <a:pt x="10619941" y="3272344"/>
                </a:lnTo>
                <a:lnTo>
                  <a:pt x="10618335" y="3278189"/>
                </a:lnTo>
                <a:lnTo>
                  <a:pt x="10616728" y="3272344"/>
                </a:lnTo>
                <a:lnTo>
                  <a:pt x="10615925" y="3270006"/>
                </a:lnTo>
                <a:lnTo>
                  <a:pt x="10614318" y="3268058"/>
                </a:lnTo>
                <a:lnTo>
                  <a:pt x="10613515" y="3266499"/>
                </a:lnTo>
                <a:lnTo>
                  <a:pt x="10611908" y="3265720"/>
                </a:lnTo>
                <a:lnTo>
                  <a:pt x="10610301" y="3264551"/>
                </a:lnTo>
                <a:lnTo>
                  <a:pt x="10608293" y="3264551"/>
                </a:lnTo>
                <a:lnTo>
                  <a:pt x="10606686" y="3264551"/>
                </a:lnTo>
                <a:lnTo>
                  <a:pt x="10605080" y="3264551"/>
                </a:lnTo>
                <a:lnTo>
                  <a:pt x="10603072" y="3265720"/>
                </a:lnTo>
                <a:lnTo>
                  <a:pt x="10601867" y="3266499"/>
                </a:lnTo>
                <a:lnTo>
                  <a:pt x="10598252" y="3270006"/>
                </a:lnTo>
                <a:lnTo>
                  <a:pt x="10594637" y="3275072"/>
                </a:lnTo>
                <a:lnTo>
                  <a:pt x="10592628" y="3270786"/>
                </a:lnTo>
                <a:lnTo>
                  <a:pt x="10590620" y="3266499"/>
                </a:lnTo>
                <a:lnTo>
                  <a:pt x="10589013" y="3261044"/>
                </a:lnTo>
                <a:lnTo>
                  <a:pt x="10587407" y="3255199"/>
                </a:lnTo>
                <a:lnTo>
                  <a:pt x="10587005" y="3249744"/>
                </a:lnTo>
                <a:lnTo>
                  <a:pt x="10587005" y="3244289"/>
                </a:lnTo>
                <a:lnTo>
                  <a:pt x="10587407" y="3239613"/>
                </a:lnTo>
                <a:lnTo>
                  <a:pt x="10587808" y="3237664"/>
                </a:lnTo>
                <a:close/>
                <a:moveTo>
                  <a:pt x="10121868" y="3224213"/>
                </a:moveTo>
                <a:lnTo>
                  <a:pt x="10121471" y="3226859"/>
                </a:lnTo>
                <a:lnTo>
                  <a:pt x="10120280" y="3229127"/>
                </a:lnTo>
                <a:lnTo>
                  <a:pt x="10119487" y="3231017"/>
                </a:lnTo>
                <a:lnTo>
                  <a:pt x="10117502" y="3232907"/>
                </a:lnTo>
                <a:lnTo>
                  <a:pt x="10113930" y="3236308"/>
                </a:lnTo>
                <a:lnTo>
                  <a:pt x="10109565" y="3238198"/>
                </a:lnTo>
                <a:lnTo>
                  <a:pt x="10105596" y="3239710"/>
                </a:lnTo>
                <a:lnTo>
                  <a:pt x="10100833" y="3240088"/>
                </a:lnTo>
                <a:lnTo>
                  <a:pt x="10097261" y="3239710"/>
                </a:lnTo>
                <a:lnTo>
                  <a:pt x="10096468" y="3238576"/>
                </a:lnTo>
                <a:lnTo>
                  <a:pt x="10094880" y="3238198"/>
                </a:lnTo>
                <a:lnTo>
                  <a:pt x="10097261" y="3234797"/>
                </a:lnTo>
                <a:lnTo>
                  <a:pt x="10100436" y="3232529"/>
                </a:lnTo>
                <a:lnTo>
                  <a:pt x="10103215" y="3230639"/>
                </a:lnTo>
                <a:lnTo>
                  <a:pt x="10106786" y="3229127"/>
                </a:lnTo>
                <a:lnTo>
                  <a:pt x="10114327" y="3226103"/>
                </a:lnTo>
                <a:close/>
                <a:moveTo>
                  <a:pt x="10553667" y="3216276"/>
                </a:moveTo>
                <a:lnTo>
                  <a:pt x="10555652" y="3216276"/>
                </a:lnTo>
                <a:lnTo>
                  <a:pt x="10558430" y="3217484"/>
                </a:lnTo>
                <a:lnTo>
                  <a:pt x="10560811" y="3218289"/>
                </a:lnTo>
                <a:lnTo>
                  <a:pt x="10562796" y="3219898"/>
                </a:lnTo>
                <a:lnTo>
                  <a:pt x="10565177" y="3221911"/>
                </a:lnTo>
                <a:lnTo>
                  <a:pt x="10567161" y="3223923"/>
                </a:lnTo>
                <a:lnTo>
                  <a:pt x="10569146" y="3227143"/>
                </a:lnTo>
                <a:lnTo>
                  <a:pt x="10570733" y="3229558"/>
                </a:lnTo>
                <a:lnTo>
                  <a:pt x="10572321" y="3232777"/>
                </a:lnTo>
                <a:lnTo>
                  <a:pt x="10573114" y="3236399"/>
                </a:lnTo>
                <a:lnTo>
                  <a:pt x="10573908" y="3239217"/>
                </a:lnTo>
                <a:lnTo>
                  <a:pt x="10574305" y="3242839"/>
                </a:lnTo>
                <a:lnTo>
                  <a:pt x="10570733" y="3244449"/>
                </a:lnTo>
                <a:lnTo>
                  <a:pt x="10568352" y="3244851"/>
                </a:lnTo>
                <a:lnTo>
                  <a:pt x="10565177" y="3244851"/>
                </a:lnTo>
                <a:lnTo>
                  <a:pt x="10563193" y="3244449"/>
                </a:lnTo>
                <a:lnTo>
                  <a:pt x="10561208" y="3243241"/>
                </a:lnTo>
                <a:lnTo>
                  <a:pt x="10559224" y="3242436"/>
                </a:lnTo>
                <a:lnTo>
                  <a:pt x="10557636" y="3240827"/>
                </a:lnTo>
                <a:lnTo>
                  <a:pt x="10556049" y="3238814"/>
                </a:lnTo>
                <a:lnTo>
                  <a:pt x="10553667" y="3234790"/>
                </a:lnTo>
                <a:lnTo>
                  <a:pt x="10551286" y="3230363"/>
                </a:lnTo>
                <a:lnTo>
                  <a:pt x="10548905" y="3225935"/>
                </a:lnTo>
                <a:lnTo>
                  <a:pt x="10545730" y="3221911"/>
                </a:lnTo>
                <a:lnTo>
                  <a:pt x="10547714" y="3219496"/>
                </a:lnTo>
                <a:lnTo>
                  <a:pt x="10549302" y="3217886"/>
                </a:lnTo>
                <a:lnTo>
                  <a:pt x="10551286" y="3217081"/>
                </a:lnTo>
                <a:close/>
                <a:moveTo>
                  <a:pt x="5411333" y="3213101"/>
                </a:moveTo>
                <a:lnTo>
                  <a:pt x="5414142" y="3215133"/>
                </a:lnTo>
                <a:lnTo>
                  <a:pt x="5415744" y="3217165"/>
                </a:lnTo>
                <a:lnTo>
                  <a:pt x="5416549" y="3219197"/>
                </a:lnTo>
                <a:lnTo>
                  <a:pt x="5416549" y="3221229"/>
                </a:lnTo>
                <a:lnTo>
                  <a:pt x="5416146" y="3224074"/>
                </a:lnTo>
                <a:lnTo>
                  <a:pt x="5414543" y="3226106"/>
                </a:lnTo>
                <a:lnTo>
                  <a:pt x="5411733" y="3230576"/>
                </a:lnTo>
                <a:lnTo>
                  <a:pt x="5408116" y="3234640"/>
                </a:lnTo>
                <a:lnTo>
                  <a:pt x="5406112" y="3238298"/>
                </a:lnTo>
                <a:lnTo>
                  <a:pt x="5405711" y="3239924"/>
                </a:lnTo>
                <a:lnTo>
                  <a:pt x="5405711" y="3241549"/>
                </a:lnTo>
                <a:lnTo>
                  <a:pt x="5406512" y="3242362"/>
                </a:lnTo>
                <a:lnTo>
                  <a:pt x="5408523" y="3243581"/>
                </a:lnTo>
                <a:lnTo>
                  <a:pt x="5404908" y="3245613"/>
                </a:lnTo>
                <a:lnTo>
                  <a:pt x="5402101" y="3248458"/>
                </a:lnTo>
                <a:lnTo>
                  <a:pt x="5396483" y="3254554"/>
                </a:lnTo>
                <a:lnTo>
                  <a:pt x="5393267" y="3257805"/>
                </a:lnTo>
                <a:lnTo>
                  <a:pt x="5389655" y="3260244"/>
                </a:lnTo>
                <a:lnTo>
                  <a:pt x="5386440" y="3262276"/>
                </a:lnTo>
                <a:lnTo>
                  <a:pt x="5381623" y="3263901"/>
                </a:lnTo>
                <a:lnTo>
                  <a:pt x="5382826" y="3261869"/>
                </a:lnTo>
                <a:lnTo>
                  <a:pt x="5383631" y="3259837"/>
                </a:lnTo>
                <a:lnTo>
                  <a:pt x="5385237" y="3254148"/>
                </a:lnTo>
                <a:lnTo>
                  <a:pt x="5386841" y="3242362"/>
                </a:lnTo>
                <a:lnTo>
                  <a:pt x="5387245" y="3236672"/>
                </a:lnTo>
                <a:lnTo>
                  <a:pt x="5388449" y="3234234"/>
                </a:lnTo>
                <a:lnTo>
                  <a:pt x="5389252" y="3231796"/>
                </a:lnTo>
                <a:lnTo>
                  <a:pt x="5390458" y="3229764"/>
                </a:lnTo>
                <a:lnTo>
                  <a:pt x="5391663" y="3228138"/>
                </a:lnTo>
                <a:lnTo>
                  <a:pt x="5393267" y="3226919"/>
                </a:lnTo>
                <a:lnTo>
                  <a:pt x="5396084" y="3226512"/>
                </a:lnTo>
                <a:lnTo>
                  <a:pt x="5394471" y="3232608"/>
                </a:lnTo>
                <a:lnTo>
                  <a:pt x="5394074" y="3236672"/>
                </a:lnTo>
                <a:lnTo>
                  <a:pt x="5394074" y="3239924"/>
                </a:lnTo>
                <a:lnTo>
                  <a:pt x="5394471" y="3241956"/>
                </a:lnTo>
                <a:lnTo>
                  <a:pt x="5395279" y="3242362"/>
                </a:lnTo>
                <a:lnTo>
                  <a:pt x="5396483" y="3242362"/>
                </a:lnTo>
                <a:lnTo>
                  <a:pt x="5398489" y="3241549"/>
                </a:lnTo>
                <a:lnTo>
                  <a:pt x="5400092" y="3239517"/>
                </a:lnTo>
                <a:lnTo>
                  <a:pt x="5404105" y="3234234"/>
                </a:lnTo>
                <a:lnTo>
                  <a:pt x="5407717" y="3227325"/>
                </a:lnTo>
                <a:lnTo>
                  <a:pt x="5408923" y="3223261"/>
                </a:lnTo>
                <a:lnTo>
                  <a:pt x="5410129" y="3220010"/>
                </a:lnTo>
                <a:lnTo>
                  <a:pt x="5410527" y="3216352"/>
                </a:lnTo>
                <a:close/>
                <a:moveTo>
                  <a:pt x="5129545" y="3198813"/>
                </a:moveTo>
                <a:lnTo>
                  <a:pt x="5134684" y="3200787"/>
                </a:lnTo>
                <a:lnTo>
                  <a:pt x="5139821" y="3202761"/>
                </a:lnTo>
                <a:lnTo>
                  <a:pt x="5144563" y="3203945"/>
                </a:lnTo>
                <a:lnTo>
                  <a:pt x="5149699" y="3204734"/>
                </a:lnTo>
                <a:lnTo>
                  <a:pt x="5159583" y="3206313"/>
                </a:lnTo>
                <a:lnTo>
                  <a:pt x="5170257" y="3207497"/>
                </a:lnTo>
                <a:lnTo>
                  <a:pt x="5181323" y="3208287"/>
                </a:lnTo>
                <a:lnTo>
                  <a:pt x="5192793" y="3209471"/>
                </a:lnTo>
                <a:lnTo>
                  <a:pt x="5204256" y="3211050"/>
                </a:lnTo>
                <a:lnTo>
                  <a:pt x="5216525" y="3213813"/>
                </a:lnTo>
                <a:lnTo>
                  <a:pt x="5215722" y="3217366"/>
                </a:lnTo>
                <a:lnTo>
                  <a:pt x="5214142" y="3220523"/>
                </a:lnTo>
                <a:lnTo>
                  <a:pt x="5212560" y="3223286"/>
                </a:lnTo>
                <a:lnTo>
                  <a:pt x="5211373" y="3226444"/>
                </a:lnTo>
                <a:lnTo>
                  <a:pt x="5207026" y="3231181"/>
                </a:lnTo>
                <a:lnTo>
                  <a:pt x="5202283" y="3235128"/>
                </a:lnTo>
                <a:lnTo>
                  <a:pt x="5197136" y="3238681"/>
                </a:lnTo>
                <a:lnTo>
                  <a:pt x="5191607" y="3241839"/>
                </a:lnTo>
                <a:lnTo>
                  <a:pt x="5180532" y="3246970"/>
                </a:lnTo>
                <a:lnTo>
                  <a:pt x="5170257" y="3250918"/>
                </a:lnTo>
                <a:lnTo>
                  <a:pt x="5165906" y="3253286"/>
                </a:lnTo>
                <a:lnTo>
                  <a:pt x="5161559" y="3256444"/>
                </a:lnTo>
                <a:lnTo>
                  <a:pt x="5158792" y="3259207"/>
                </a:lnTo>
                <a:lnTo>
                  <a:pt x="5157608" y="3260786"/>
                </a:lnTo>
                <a:lnTo>
                  <a:pt x="5156814" y="3262759"/>
                </a:lnTo>
                <a:lnTo>
                  <a:pt x="5156026" y="3264733"/>
                </a:lnTo>
                <a:lnTo>
                  <a:pt x="5155629" y="3266707"/>
                </a:lnTo>
                <a:lnTo>
                  <a:pt x="5155629" y="3269075"/>
                </a:lnTo>
                <a:lnTo>
                  <a:pt x="5156026" y="3271838"/>
                </a:lnTo>
                <a:lnTo>
                  <a:pt x="5154840" y="3270259"/>
                </a:lnTo>
                <a:lnTo>
                  <a:pt x="5153651" y="3269075"/>
                </a:lnTo>
                <a:lnTo>
                  <a:pt x="5152073" y="3268286"/>
                </a:lnTo>
                <a:lnTo>
                  <a:pt x="5150097" y="3267891"/>
                </a:lnTo>
                <a:lnTo>
                  <a:pt x="5146144" y="3267101"/>
                </a:lnTo>
                <a:lnTo>
                  <a:pt x="5142192" y="3267101"/>
                </a:lnTo>
                <a:lnTo>
                  <a:pt x="5138240" y="3267101"/>
                </a:lnTo>
                <a:lnTo>
                  <a:pt x="5134286" y="3266707"/>
                </a:lnTo>
                <a:lnTo>
                  <a:pt x="5132707" y="3266312"/>
                </a:lnTo>
                <a:lnTo>
                  <a:pt x="5130729" y="3265917"/>
                </a:lnTo>
                <a:lnTo>
                  <a:pt x="5129545" y="3264338"/>
                </a:lnTo>
                <a:lnTo>
                  <a:pt x="5128358" y="3262759"/>
                </a:lnTo>
                <a:lnTo>
                  <a:pt x="5128753" y="3260391"/>
                </a:lnTo>
                <a:lnTo>
                  <a:pt x="5128753" y="3258417"/>
                </a:lnTo>
                <a:lnTo>
                  <a:pt x="5129545" y="3256444"/>
                </a:lnTo>
                <a:lnTo>
                  <a:pt x="5130729" y="3254865"/>
                </a:lnTo>
                <a:lnTo>
                  <a:pt x="5133103" y="3252102"/>
                </a:lnTo>
                <a:lnTo>
                  <a:pt x="5135867" y="3250918"/>
                </a:lnTo>
                <a:lnTo>
                  <a:pt x="5138240" y="3248944"/>
                </a:lnTo>
                <a:lnTo>
                  <a:pt x="5140612" y="3246181"/>
                </a:lnTo>
                <a:lnTo>
                  <a:pt x="5141797" y="3244602"/>
                </a:lnTo>
                <a:lnTo>
                  <a:pt x="5142585" y="3242628"/>
                </a:lnTo>
                <a:lnTo>
                  <a:pt x="5142585" y="3240655"/>
                </a:lnTo>
                <a:lnTo>
                  <a:pt x="5143378" y="3238286"/>
                </a:lnTo>
                <a:lnTo>
                  <a:pt x="5142585" y="3230786"/>
                </a:lnTo>
                <a:lnTo>
                  <a:pt x="5142192" y="3228418"/>
                </a:lnTo>
                <a:lnTo>
                  <a:pt x="5141797" y="3226444"/>
                </a:lnTo>
                <a:lnTo>
                  <a:pt x="5140612" y="3225260"/>
                </a:lnTo>
                <a:lnTo>
                  <a:pt x="5140215" y="3224865"/>
                </a:lnTo>
                <a:lnTo>
                  <a:pt x="5138639" y="3224471"/>
                </a:lnTo>
                <a:lnTo>
                  <a:pt x="5137842" y="3224471"/>
                </a:lnTo>
                <a:lnTo>
                  <a:pt x="5135867" y="3224865"/>
                </a:lnTo>
                <a:lnTo>
                  <a:pt x="5133103" y="3225260"/>
                </a:lnTo>
                <a:lnTo>
                  <a:pt x="5132707" y="3224865"/>
                </a:lnTo>
                <a:lnTo>
                  <a:pt x="5131913" y="3224471"/>
                </a:lnTo>
                <a:lnTo>
                  <a:pt x="5131123" y="3223286"/>
                </a:lnTo>
                <a:lnTo>
                  <a:pt x="5130729" y="3221708"/>
                </a:lnTo>
                <a:lnTo>
                  <a:pt x="5129149" y="3221708"/>
                </a:lnTo>
                <a:lnTo>
                  <a:pt x="5128358" y="3222892"/>
                </a:lnTo>
                <a:lnTo>
                  <a:pt x="5127173" y="3223681"/>
                </a:lnTo>
                <a:lnTo>
                  <a:pt x="5127173" y="3225260"/>
                </a:lnTo>
                <a:lnTo>
                  <a:pt x="5126776" y="3229207"/>
                </a:lnTo>
                <a:lnTo>
                  <a:pt x="5126776" y="3233155"/>
                </a:lnTo>
                <a:lnTo>
                  <a:pt x="5126776" y="3237891"/>
                </a:lnTo>
                <a:lnTo>
                  <a:pt x="5126776" y="3239470"/>
                </a:lnTo>
                <a:lnTo>
                  <a:pt x="5126384" y="3240655"/>
                </a:lnTo>
                <a:lnTo>
                  <a:pt x="5125194" y="3241444"/>
                </a:lnTo>
                <a:lnTo>
                  <a:pt x="5123616" y="3241839"/>
                </a:lnTo>
                <a:lnTo>
                  <a:pt x="5122430" y="3241444"/>
                </a:lnTo>
                <a:lnTo>
                  <a:pt x="5119663" y="3240260"/>
                </a:lnTo>
                <a:lnTo>
                  <a:pt x="5119663" y="3235128"/>
                </a:lnTo>
                <a:lnTo>
                  <a:pt x="5120849" y="3231181"/>
                </a:lnTo>
                <a:lnTo>
                  <a:pt x="5121637" y="3225260"/>
                </a:lnTo>
                <a:lnTo>
                  <a:pt x="5121243" y="3222892"/>
                </a:lnTo>
                <a:lnTo>
                  <a:pt x="5120057" y="3220918"/>
                </a:lnTo>
                <a:lnTo>
                  <a:pt x="5118081" y="3219339"/>
                </a:lnTo>
                <a:lnTo>
                  <a:pt x="5114918" y="3217760"/>
                </a:lnTo>
                <a:lnTo>
                  <a:pt x="5115314" y="3215787"/>
                </a:lnTo>
                <a:lnTo>
                  <a:pt x="5115708" y="3214208"/>
                </a:lnTo>
                <a:lnTo>
                  <a:pt x="5116105" y="3213813"/>
                </a:lnTo>
                <a:lnTo>
                  <a:pt x="5116898" y="3213813"/>
                </a:lnTo>
                <a:lnTo>
                  <a:pt x="5117686" y="3214208"/>
                </a:lnTo>
                <a:lnTo>
                  <a:pt x="5118081" y="3215392"/>
                </a:lnTo>
                <a:lnTo>
                  <a:pt x="5118873" y="3217366"/>
                </a:lnTo>
                <a:lnTo>
                  <a:pt x="5120849" y="3217760"/>
                </a:lnTo>
                <a:lnTo>
                  <a:pt x="5122430" y="3217760"/>
                </a:lnTo>
                <a:lnTo>
                  <a:pt x="5123221" y="3217366"/>
                </a:lnTo>
                <a:lnTo>
                  <a:pt x="5124406" y="3216181"/>
                </a:lnTo>
                <a:lnTo>
                  <a:pt x="5125590" y="3214208"/>
                </a:lnTo>
                <a:lnTo>
                  <a:pt x="5126776" y="3211445"/>
                </a:lnTo>
                <a:lnTo>
                  <a:pt x="5127571" y="3204734"/>
                </a:lnTo>
                <a:lnTo>
                  <a:pt x="5128753" y="3201576"/>
                </a:lnTo>
                <a:close/>
                <a:moveTo>
                  <a:pt x="10688225" y="3187700"/>
                </a:moveTo>
                <a:lnTo>
                  <a:pt x="10688605" y="3187700"/>
                </a:lnTo>
                <a:lnTo>
                  <a:pt x="10687845" y="3190478"/>
                </a:lnTo>
                <a:lnTo>
                  <a:pt x="10684804" y="3194447"/>
                </a:lnTo>
                <a:lnTo>
                  <a:pt x="10681003" y="3199210"/>
                </a:lnTo>
                <a:lnTo>
                  <a:pt x="10678722" y="3201988"/>
                </a:lnTo>
                <a:lnTo>
                  <a:pt x="10676061" y="3203972"/>
                </a:lnTo>
                <a:lnTo>
                  <a:pt x="10673400" y="3205560"/>
                </a:lnTo>
                <a:lnTo>
                  <a:pt x="10670740" y="3206353"/>
                </a:lnTo>
                <a:lnTo>
                  <a:pt x="10668459" y="3206750"/>
                </a:lnTo>
                <a:lnTo>
                  <a:pt x="10666178" y="3206353"/>
                </a:lnTo>
                <a:lnTo>
                  <a:pt x="10663898" y="3205560"/>
                </a:lnTo>
                <a:lnTo>
                  <a:pt x="10661617" y="3202781"/>
                </a:lnTo>
                <a:lnTo>
                  <a:pt x="10662757" y="3200003"/>
                </a:lnTo>
                <a:lnTo>
                  <a:pt x="10663137" y="3197225"/>
                </a:lnTo>
                <a:lnTo>
                  <a:pt x="10664278" y="3195241"/>
                </a:lnTo>
                <a:lnTo>
                  <a:pt x="10665798" y="3194447"/>
                </a:lnTo>
                <a:lnTo>
                  <a:pt x="10666558" y="3193256"/>
                </a:lnTo>
                <a:lnTo>
                  <a:pt x="10668079" y="3192860"/>
                </a:lnTo>
                <a:lnTo>
                  <a:pt x="10670740" y="3192463"/>
                </a:lnTo>
                <a:lnTo>
                  <a:pt x="10674161" y="3192463"/>
                </a:lnTo>
                <a:lnTo>
                  <a:pt x="10677962" y="3192463"/>
                </a:lnTo>
                <a:lnTo>
                  <a:pt x="10680623" y="3191669"/>
                </a:lnTo>
                <a:lnTo>
                  <a:pt x="10682523" y="3190875"/>
                </a:lnTo>
                <a:lnTo>
                  <a:pt x="10684804" y="3189685"/>
                </a:lnTo>
                <a:lnTo>
                  <a:pt x="10687845" y="3188494"/>
                </a:lnTo>
                <a:close/>
                <a:moveTo>
                  <a:pt x="10234580" y="3187700"/>
                </a:moveTo>
                <a:lnTo>
                  <a:pt x="10238641" y="3188114"/>
                </a:lnTo>
                <a:lnTo>
                  <a:pt x="10241484" y="3189357"/>
                </a:lnTo>
                <a:lnTo>
                  <a:pt x="10244733" y="3191427"/>
                </a:lnTo>
                <a:lnTo>
                  <a:pt x="10247170" y="3194326"/>
                </a:lnTo>
                <a:lnTo>
                  <a:pt x="10249200" y="3198468"/>
                </a:lnTo>
                <a:lnTo>
                  <a:pt x="10250825" y="3203437"/>
                </a:lnTo>
                <a:lnTo>
                  <a:pt x="10251231" y="3209235"/>
                </a:lnTo>
                <a:lnTo>
                  <a:pt x="10252043" y="3216275"/>
                </a:lnTo>
                <a:lnTo>
                  <a:pt x="10246357" y="3211306"/>
                </a:lnTo>
                <a:lnTo>
                  <a:pt x="10243108" y="3208407"/>
                </a:lnTo>
                <a:lnTo>
                  <a:pt x="10240672" y="3205922"/>
                </a:lnTo>
                <a:lnTo>
                  <a:pt x="10238641" y="3203023"/>
                </a:lnTo>
                <a:lnTo>
                  <a:pt x="10236611" y="3198468"/>
                </a:lnTo>
                <a:lnTo>
                  <a:pt x="10234986" y="3193498"/>
                </a:lnTo>
                <a:close/>
                <a:moveTo>
                  <a:pt x="10446589" y="3178175"/>
                </a:moveTo>
                <a:lnTo>
                  <a:pt x="10448997" y="3179381"/>
                </a:lnTo>
                <a:lnTo>
                  <a:pt x="10451003" y="3180989"/>
                </a:lnTo>
                <a:lnTo>
                  <a:pt x="10456620" y="3182596"/>
                </a:lnTo>
                <a:lnTo>
                  <a:pt x="10462238" y="3184606"/>
                </a:lnTo>
                <a:lnTo>
                  <a:pt x="10464645" y="3185811"/>
                </a:lnTo>
                <a:lnTo>
                  <a:pt x="10466651" y="3187821"/>
                </a:lnTo>
                <a:lnTo>
                  <a:pt x="10467053" y="3191036"/>
                </a:lnTo>
                <a:lnTo>
                  <a:pt x="10467855" y="3194251"/>
                </a:lnTo>
                <a:lnTo>
                  <a:pt x="10468256" y="3196663"/>
                </a:lnTo>
                <a:lnTo>
                  <a:pt x="10469059" y="3198672"/>
                </a:lnTo>
                <a:lnTo>
                  <a:pt x="10470664" y="3201083"/>
                </a:lnTo>
                <a:lnTo>
                  <a:pt x="10472269" y="3202289"/>
                </a:lnTo>
                <a:lnTo>
                  <a:pt x="10473874" y="3203495"/>
                </a:lnTo>
                <a:lnTo>
                  <a:pt x="10475880" y="3204299"/>
                </a:lnTo>
                <a:lnTo>
                  <a:pt x="10474676" y="3207112"/>
                </a:lnTo>
                <a:lnTo>
                  <a:pt x="10473874" y="3209121"/>
                </a:lnTo>
                <a:lnTo>
                  <a:pt x="10472269" y="3209925"/>
                </a:lnTo>
                <a:lnTo>
                  <a:pt x="10471466" y="3209925"/>
                </a:lnTo>
                <a:lnTo>
                  <a:pt x="10470263" y="3209523"/>
                </a:lnTo>
                <a:lnTo>
                  <a:pt x="10469059" y="3208318"/>
                </a:lnTo>
                <a:lnTo>
                  <a:pt x="10466651" y="3205102"/>
                </a:lnTo>
                <a:lnTo>
                  <a:pt x="10462639" y="3195457"/>
                </a:lnTo>
                <a:lnTo>
                  <a:pt x="10460633" y="3190634"/>
                </a:lnTo>
                <a:lnTo>
                  <a:pt x="10459028" y="3188223"/>
                </a:lnTo>
                <a:lnTo>
                  <a:pt x="10456219" y="3190232"/>
                </a:lnTo>
                <a:lnTo>
                  <a:pt x="10453410" y="3192644"/>
                </a:lnTo>
                <a:lnTo>
                  <a:pt x="10448997" y="3197868"/>
                </a:lnTo>
                <a:lnTo>
                  <a:pt x="10446991" y="3199476"/>
                </a:lnTo>
                <a:lnTo>
                  <a:pt x="10445386" y="3199878"/>
                </a:lnTo>
                <a:lnTo>
                  <a:pt x="10444583" y="3199878"/>
                </a:lnTo>
                <a:lnTo>
                  <a:pt x="10443379" y="3199878"/>
                </a:lnTo>
                <a:lnTo>
                  <a:pt x="10441774" y="3198672"/>
                </a:lnTo>
                <a:lnTo>
                  <a:pt x="10440972" y="3197868"/>
                </a:lnTo>
                <a:lnTo>
                  <a:pt x="10439367" y="3196261"/>
                </a:lnTo>
                <a:lnTo>
                  <a:pt x="10440169" y="3194251"/>
                </a:lnTo>
                <a:lnTo>
                  <a:pt x="10441774" y="3192242"/>
                </a:lnTo>
                <a:lnTo>
                  <a:pt x="10444583" y="3189027"/>
                </a:lnTo>
                <a:lnTo>
                  <a:pt x="10445386" y="3187017"/>
                </a:lnTo>
                <a:lnTo>
                  <a:pt x="10446589" y="3184606"/>
                </a:lnTo>
                <a:lnTo>
                  <a:pt x="10446991" y="3181390"/>
                </a:lnTo>
                <a:close/>
                <a:moveTo>
                  <a:pt x="10358178" y="3168650"/>
                </a:moveTo>
                <a:lnTo>
                  <a:pt x="10359811" y="3169064"/>
                </a:lnTo>
                <a:lnTo>
                  <a:pt x="10361036" y="3169893"/>
                </a:lnTo>
                <a:lnTo>
                  <a:pt x="10364301" y="3173206"/>
                </a:lnTo>
                <a:lnTo>
                  <a:pt x="10367975" y="3176933"/>
                </a:lnTo>
                <a:lnTo>
                  <a:pt x="10369608" y="3178589"/>
                </a:lnTo>
                <a:lnTo>
                  <a:pt x="10371649" y="3179832"/>
                </a:lnTo>
                <a:lnTo>
                  <a:pt x="10373690" y="3180660"/>
                </a:lnTo>
                <a:lnTo>
                  <a:pt x="10375731" y="3181074"/>
                </a:lnTo>
                <a:lnTo>
                  <a:pt x="10378181" y="3180660"/>
                </a:lnTo>
                <a:lnTo>
                  <a:pt x="10380630" y="3179418"/>
                </a:lnTo>
                <a:lnTo>
                  <a:pt x="10380222" y="3181488"/>
                </a:lnTo>
                <a:lnTo>
                  <a:pt x="10379814" y="3183559"/>
                </a:lnTo>
                <a:lnTo>
                  <a:pt x="10379405" y="3184801"/>
                </a:lnTo>
                <a:lnTo>
                  <a:pt x="10377773" y="3185630"/>
                </a:lnTo>
                <a:lnTo>
                  <a:pt x="10376548" y="3186458"/>
                </a:lnTo>
                <a:lnTo>
                  <a:pt x="10375323" y="3186872"/>
                </a:lnTo>
                <a:lnTo>
                  <a:pt x="10371649" y="3187286"/>
                </a:lnTo>
                <a:lnTo>
                  <a:pt x="10363077" y="3186872"/>
                </a:lnTo>
                <a:lnTo>
                  <a:pt x="10359811" y="3186872"/>
                </a:lnTo>
                <a:lnTo>
                  <a:pt x="10358178" y="3187286"/>
                </a:lnTo>
                <a:lnTo>
                  <a:pt x="10356545" y="3187700"/>
                </a:lnTo>
                <a:lnTo>
                  <a:pt x="10358178" y="3185215"/>
                </a:lnTo>
                <a:lnTo>
                  <a:pt x="10358586" y="3182731"/>
                </a:lnTo>
                <a:lnTo>
                  <a:pt x="10358995" y="3180660"/>
                </a:lnTo>
                <a:lnTo>
                  <a:pt x="10358586" y="3179004"/>
                </a:lnTo>
                <a:lnTo>
                  <a:pt x="10358178" y="3177347"/>
                </a:lnTo>
                <a:lnTo>
                  <a:pt x="10356545" y="3176519"/>
                </a:lnTo>
                <a:lnTo>
                  <a:pt x="10354504" y="3176519"/>
                </a:lnTo>
                <a:lnTo>
                  <a:pt x="10352055" y="3176519"/>
                </a:lnTo>
                <a:lnTo>
                  <a:pt x="10353280" y="3172792"/>
                </a:lnTo>
                <a:lnTo>
                  <a:pt x="10354913" y="3170721"/>
                </a:lnTo>
                <a:lnTo>
                  <a:pt x="10356545" y="3169064"/>
                </a:lnTo>
                <a:close/>
                <a:moveTo>
                  <a:pt x="11471242" y="3146426"/>
                </a:moveTo>
                <a:lnTo>
                  <a:pt x="11477087" y="3147201"/>
                </a:lnTo>
                <a:lnTo>
                  <a:pt x="11482542" y="3147588"/>
                </a:lnTo>
                <a:lnTo>
                  <a:pt x="11493063" y="3149911"/>
                </a:lnTo>
                <a:lnTo>
                  <a:pt x="11503194" y="3152621"/>
                </a:lnTo>
                <a:lnTo>
                  <a:pt x="11508650" y="3153396"/>
                </a:lnTo>
                <a:lnTo>
                  <a:pt x="11514105" y="3153396"/>
                </a:lnTo>
                <a:lnTo>
                  <a:pt x="11514105" y="3156493"/>
                </a:lnTo>
                <a:lnTo>
                  <a:pt x="11513326" y="3158429"/>
                </a:lnTo>
                <a:lnTo>
                  <a:pt x="11511377" y="3160365"/>
                </a:lnTo>
                <a:lnTo>
                  <a:pt x="11508650" y="3161140"/>
                </a:lnTo>
                <a:lnTo>
                  <a:pt x="11505922" y="3161914"/>
                </a:lnTo>
                <a:lnTo>
                  <a:pt x="11502415" y="3162301"/>
                </a:lnTo>
                <a:lnTo>
                  <a:pt x="11498908" y="3162301"/>
                </a:lnTo>
                <a:lnTo>
                  <a:pt x="11495011" y="3161914"/>
                </a:lnTo>
                <a:lnTo>
                  <a:pt x="11491115" y="3160752"/>
                </a:lnTo>
                <a:lnTo>
                  <a:pt x="11487218" y="3159978"/>
                </a:lnTo>
                <a:lnTo>
                  <a:pt x="11482932" y="3158042"/>
                </a:lnTo>
                <a:lnTo>
                  <a:pt x="11479815" y="3156493"/>
                </a:lnTo>
                <a:lnTo>
                  <a:pt x="11476697" y="3154557"/>
                </a:lnTo>
                <a:lnTo>
                  <a:pt x="11474359" y="3151847"/>
                </a:lnTo>
                <a:lnTo>
                  <a:pt x="11472411" y="3149524"/>
                </a:lnTo>
                <a:close/>
                <a:moveTo>
                  <a:pt x="10467066" y="3140075"/>
                </a:moveTo>
                <a:lnTo>
                  <a:pt x="10472705" y="3140075"/>
                </a:lnTo>
                <a:lnTo>
                  <a:pt x="10471497" y="3144122"/>
                </a:lnTo>
                <a:lnTo>
                  <a:pt x="10470288" y="3148169"/>
                </a:lnTo>
                <a:lnTo>
                  <a:pt x="10469080" y="3152620"/>
                </a:lnTo>
                <a:lnTo>
                  <a:pt x="10469080" y="3158285"/>
                </a:lnTo>
                <a:lnTo>
                  <a:pt x="10465857" y="3153834"/>
                </a:lnTo>
                <a:lnTo>
                  <a:pt x="10462635" y="3151001"/>
                </a:lnTo>
                <a:lnTo>
                  <a:pt x="10461024" y="3150192"/>
                </a:lnTo>
                <a:lnTo>
                  <a:pt x="10460218" y="3150192"/>
                </a:lnTo>
                <a:lnTo>
                  <a:pt x="10458607" y="3150192"/>
                </a:lnTo>
                <a:lnTo>
                  <a:pt x="10457398" y="3150597"/>
                </a:lnTo>
                <a:lnTo>
                  <a:pt x="10454982" y="3152215"/>
                </a:lnTo>
                <a:lnTo>
                  <a:pt x="10452565" y="3154239"/>
                </a:lnTo>
                <a:lnTo>
                  <a:pt x="10449342" y="3157476"/>
                </a:lnTo>
                <a:lnTo>
                  <a:pt x="10445717" y="3160713"/>
                </a:lnTo>
                <a:lnTo>
                  <a:pt x="10446925" y="3155048"/>
                </a:lnTo>
                <a:lnTo>
                  <a:pt x="10448939" y="3150597"/>
                </a:lnTo>
                <a:lnTo>
                  <a:pt x="10450953" y="3146955"/>
                </a:lnTo>
                <a:lnTo>
                  <a:pt x="10454579" y="3144122"/>
                </a:lnTo>
                <a:lnTo>
                  <a:pt x="10458204" y="3142099"/>
                </a:lnTo>
                <a:lnTo>
                  <a:pt x="10462232" y="3140480"/>
                </a:lnTo>
                <a:close/>
                <a:moveTo>
                  <a:pt x="5132382" y="3132138"/>
                </a:moveTo>
                <a:lnTo>
                  <a:pt x="5132382" y="3135670"/>
                </a:lnTo>
                <a:lnTo>
                  <a:pt x="5131981" y="3138809"/>
                </a:lnTo>
                <a:lnTo>
                  <a:pt x="5131172" y="3139987"/>
                </a:lnTo>
                <a:lnTo>
                  <a:pt x="5130363" y="3141164"/>
                </a:lnTo>
                <a:lnTo>
                  <a:pt x="5129151" y="3141556"/>
                </a:lnTo>
                <a:lnTo>
                  <a:pt x="5128346" y="3141556"/>
                </a:lnTo>
                <a:lnTo>
                  <a:pt x="5125515" y="3141164"/>
                </a:lnTo>
                <a:lnTo>
                  <a:pt x="5123495" y="3139987"/>
                </a:lnTo>
                <a:lnTo>
                  <a:pt x="5122685" y="3140771"/>
                </a:lnTo>
                <a:lnTo>
                  <a:pt x="5121477" y="3141164"/>
                </a:lnTo>
                <a:lnTo>
                  <a:pt x="5121073" y="3141949"/>
                </a:lnTo>
                <a:lnTo>
                  <a:pt x="5121073" y="3143911"/>
                </a:lnTo>
                <a:lnTo>
                  <a:pt x="5121073" y="3150582"/>
                </a:lnTo>
                <a:lnTo>
                  <a:pt x="5119052" y="3151367"/>
                </a:lnTo>
                <a:lnTo>
                  <a:pt x="5117029" y="3152151"/>
                </a:lnTo>
                <a:lnTo>
                  <a:pt x="5115010" y="3151367"/>
                </a:lnTo>
                <a:lnTo>
                  <a:pt x="5113398" y="3150974"/>
                </a:lnTo>
                <a:lnTo>
                  <a:pt x="5111374" y="3153329"/>
                </a:lnTo>
                <a:lnTo>
                  <a:pt x="5109351" y="3156468"/>
                </a:lnTo>
                <a:lnTo>
                  <a:pt x="5108952" y="3158038"/>
                </a:lnTo>
                <a:lnTo>
                  <a:pt x="5108143" y="3160000"/>
                </a:lnTo>
                <a:lnTo>
                  <a:pt x="5108143" y="3162354"/>
                </a:lnTo>
                <a:lnTo>
                  <a:pt x="5108143" y="3165494"/>
                </a:lnTo>
                <a:lnTo>
                  <a:pt x="5105719" y="3162747"/>
                </a:lnTo>
                <a:lnTo>
                  <a:pt x="5104101" y="3161962"/>
                </a:lnTo>
                <a:lnTo>
                  <a:pt x="5102483" y="3161962"/>
                </a:lnTo>
                <a:lnTo>
                  <a:pt x="5101677" y="3162747"/>
                </a:lnTo>
                <a:lnTo>
                  <a:pt x="5100061" y="3163924"/>
                </a:lnTo>
                <a:lnTo>
                  <a:pt x="5098447" y="3165494"/>
                </a:lnTo>
                <a:lnTo>
                  <a:pt x="5096021" y="3166278"/>
                </a:lnTo>
                <a:lnTo>
                  <a:pt x="5092386" y="3167063"/>
                </a:lnTo>
                <a:lnTo>
                  <a:pt x="5092386" y="3163924"/>
                </a:lnTo>
                <a:lnTo>
                  <a:pt x="5092386" y="3161569"/>
                </a:lnTo>
                <a:lnTo>
                  <a:pt x="5091574" y="3159607"/>
                </a:lnTo>
                <a:lnTo>
                  <a:pt x="5090765" y="3158038"/>
                </a:lnTo>
                <a:lnTo>
                  <a:pt x="5088747" y="3154506"/>
                </a:lnTo>
                <a:lnTo>
                  <a:pt x="5088343" y="3152544"/>
                </a:lnTo>
                <a:lnTo>
                  <a:pt x="5087942" y="3150189"/>
                </a:lnTo>
                <a:lnTo>
                  <a:pt x="5088343" y="3145480"/>
                </a:lnTo>
                <a:lnTo>
                  <a:pt x="5088747" y="3144696"/>
                </a:lnTo>
                <a:lnTo>
                  <a:pt x="5089556" y="3144696"/>
                </a:lnTo>
                <a:lnTo>
                  <a:pt x="5089958" y="3145088"/>
                </a:lnTo>
                <a:lnTo>
                  <a:pt x="5090363" y="3145480"/>
                </a:lnTo>
                <a:lnTo>
                  <a:pt x="5091979" y="3148620"/>
                </a:lnTo>
                <a:lnTo>
                  <a:pt x="5094403" y="3156076"/>
                </a:lnTo>
                <a:lnTo>
                  <a:pt x="5095614" y="3158823"/>
                </a:lnTo>
                <a:lnTo>
                  <a:pt x="5096423" y="3160785"/>
                </a:lnTo>
                <a:lnTo>
                  <a:pt x="5098043" y="3160000"/>
                </a:lnTo>
                <a:lnTo>
                  <a:pt x="5099659" y="3158430"/>
                </a:lnTo>
                <a:lnTo>
                  <a:pt x="5102080" y="3154898"/>
                </a:lnTo>
                <a:lnTo>
                  <a:pt x="5106930" y="3146658"/>
                </a:lnTo>
                <a:lnTo>
                  <a:pt x="5104101" y="3145873"/>
                </a:lnTo>
                <a:lnTo>
                  <a:pt x="5102483" y="3145873"/>
                </a:lnTo>
                <a:lnTo>
                  <a:pt x="5101275" y="3146658"/>
                </a:lnTo>
                <a:lnTo>
                  <a:pt x="5103702" y="3143518"/>
                </a:lnTo>
                <a:lnTo>
                  <a:pt x="5107334" y="3140771"/>
                </a:lnTo>
                <a:lnTo>
                  <a:pt x="5110975" y="3138809"/>
                </a:lnTo>
                <a:lnTo>
                  <a:pt x="5114610" y="3136455"/>
                </a:lnTo>
                <a:lnTo>
                  <a:pt x="5118649" y="3135278"/>
                </a:lnTo>
                <a:lnTo>
                  <a:pt x="5123092" y="3133708"/>
                </a:lnTo>
                <a:close/>
                <a:moveTo>
                  <a:pt x="10417539" y="3128963"/>
                </a:moveTo>
                <a:lnTo>
                  <a:pt x="10415951" y="3132477"/>
                </a:lnTo>
                <a:lnTo>
                  <a:pt x="10415158" y="3137161"/>
                </a:lnTo>
                <a:lnTo>
                  <a:pt x="10413967" y="3141455"/>
                </a:lnTo>
                <a:lnTo>
                  <a:pt x="10413967" y="3146921"/>
                </a:lnTo>
                <a:lnTo>
                  <a:pt x="10417539" y="3146921"/>
                </a:lnTo>
                <a:lnTo>
                  <a:pt x="10419920" y="3146530"/>
                </a:lnTo>
                <a:lnTo>
                  <a:pt x="10423095" y="3145359"/>
                </a:lnTo>
                <a:lnTo>
                  <a:pt x="10425079" y="3144578"/>
                </a:lnTo>
                <a:lnTo>
                  <a:pt x="10426667" y="3142626"/>
                </a:lnTo>
                <a:lnTo>
                  <a:pt x="10428255" y="3139894"/>
                </a:lnTo>
                <a:lnTo>
                  <a:pt x="10429048" y="3137161"/>
                </a:lnTo>
                <a:lnTo>
                  <a:pt x="10429048" y="3133648"/>
                </a:lnTo>
                <a:lnTo>
                  <a:pt x="10431033" y="3135209"/>
                </a:lnTo>
                <a:lnTo>
                  <a:pt x="10432620" y="3136380"/>
                </a:lnTo>
                <a:lnTo>
                  <a:pt x="10433017" y="3137942"/>
                </a:lnTo>
                <a:lnTo>
                  <a:pt x="10433017" y="3139503"/>
                </a:lnTo>
                <a:lnTo>
                  <a:pt x="10433017" y="3141455"/>
                </a:lnTo>
                <a:lnTo>
                  <a:pt x="10432223" y="3143017"/>
                </a:lnTo>
                <a:lnTo>
                  <a:pt x="10429445" y="3146530"/>
                </a:lnTo>
                <a:lnTo>
                  <a:pt x="10425873" y="3149263"/>
                </a:lnTo>
                <a:lnTo>
                  <a:pt x="10422698" y="3151215"/>
                </a:lnTo>
                <a:lnTo>
                  <a:pt x="10417936" y="3152386"/>
                </a:lnTo>
                <a:lnTo>
                  <a:pt x="10416348" y="3152776"/>
                </a:lnTo>
                <a:lnTo>
                  <a:pt x="10414364" y="3152386"/>
                </a:lnTo>
                <a:lnTo>
                  <a:pt x="10409998" y="3144969"/>
                </a:lnTo>
                <a:lnTo>
                  <a:pt x="10408411" y="3141455"/>
                </a:lnTo>
                <a:lnTo>
                  <a:pt x="10407617" y="3137942"/>
                </a:lnTo>
                <a:lnTo>
                  <a:pt x="10407617" y="3136380"/>
                </a:lnTo>
                <a:lnTo>
                  <a:pt x="10407617" y="3135209"/>
                </a:lnTo>
                <a:lnTo>
                  <a:pt x="10408014" y="3133648"/>
                </a:lnTo>
                <a:lnTo>
                  <a:pt x="10408808" y="3132477"/>
                </a:lnTo>
                <a:lnTo>
                  <a:pt x="10410395" y="3131306"/>
                </a:lnTo>
                <a:lnTo>
                  <a:pt x="10411983" y="3130525"/>
                </a:lnTo>
                <a:lnTo>
                  <a:pt x="10414364" y="3129744"/>
                </a:lnTo>
                <a:close/>
                <a:moveTo>
                  <a:pt x="10961258" y="3122613"/>
                </a:moveTo>
                <a:lnTo>
                  <a:pt x="10962448" y="3122613"/>
                </a:lnTo>
                <a:lnTo>
                  <a:pt x="10964036" y="3123037"/>
                </a:lnTo>
                <a:lnTo>
                  <a:pt x="10967211" y="3124730"/>
                </a:lnTo>
                <a:lnTo>
                  <a:pt x="10969989" y="3126847"/>
                </a:lnTo>
                <a:lnTo>
                  <a:pt x="10973561" y="3128117"/>
                </a:lnTo>
                <a:lnTo>
                  <a:pt x="10975546" y="3128963"/>
                </a:lnTo>
                <a:lnTo>
                  <a:pt x="10977133" y="3128963"/>
                </a:lnTo>
                <a:lnTo>
                  <a:pt x="10979117" y="3128117"/>
                </a:lnTo>
                <a:lnTo>
                  <a:pt x="10980705" y="3127270"/>
                </a:lnTo>
                <a:lnTo>
                  <a:pt x="10979514" y="3130657"/>
                </a:lnTo>
                <a:lnTo>
                  <a:pt x="10978324" y="3133620"/>
                </a:lnTo>
                <a:lnTo>
                  <a:pt x="10975942" y="3136160"/>
                </a:lnTo>
                <a:lnTo>
                  <a:pt x="10973958" y="3137853"/>
                </a:lnTo>
                <a:lnTo>
                  <a:pt x="10971180" y="3139547"/>
                </a:lnTo>
                <a:lnTo>
                  <a:pt x="10968799" y="3141240"/>
                </a:lnTo>
                <a:lnTo>
                  <a:pt x="10965227" y="3141663"/>
                </a:lnTo>
                <a:lnTo>
                  <a:pt x="10961655" y="3141663"/>
                </a:lnTo>
                <a:lnTo>
                  <a:pt x="10961655" y="3137430"/>
                </a:lnTo>
                <a:lnTo>
                  <a:pt x="10961258" y="3133620"/>
                </a:lnTo>
                <a:lnTo>
                  <a:pt x="10959670" y="3131503"/>
                </a:lnTo>
                <a:lnTo>
                  <a:pt x="10956892" y="3129810"/>
                </a:lnTo>
                <a:lnTo>
                  <a:pt x="10958083" y="3126847"/>
                </a:lnTo>
                <a:lnTo>
                  <a:pt x="10958876" y="3124730"/>
                </a:lnTo>
                <a:lnTo>
                  <a:pt x="10960067" y="3123460"/>
                </a:lnTo>
                <a:close/>
                <a:moveTo>
                  <a:pt x="10656855" y="3109913"/>
                </a:moveTo>
                <a:lnTo>
                  <a:pt x="10664396" y="3121757"/>
                </a:lnTo>
                <a:lnTo>
                  <a:pt x="10667968" y="3126889"/>
                </a:lnTo>
                <a:lnTo>
                  <a:pt x="10671540" y="3131231"/>
                </a:lnTo>
                <a:lnTo>
                  <a:pt x="10673921" y="3132416"/>
                </a:lnTo>
                <a:lnTo>
                  <a:pt x="10675905" y="3133995"/>
                </a:lnTo>
                <a:lnTo>
                  <a:pt x="10678287" y="3134389"/>
                </a:lnTo>
                <a:lnTo>
                  <a:pt x="10681065" y="3134389"/>
                </a:lnTo>
                <a:lnTo>
                  <a:pt x="10683446" y="3134389"/>
                </a:lnTo>
                <a:lnTo>
                  <a:pt x="10686621" y="3133600"/>
                </a:lnTo>
                <a:lnTo>
                  <a:pt x="10690193" y="3131626"/>
                </a:lnTo>
                <a:lnTo>
                  <a:pt x="10693368" y="3128863"/>
                </a:lnTo>
                <a:lnTo>
                  <a:pt x="10692177" y="3133600"/>
                </a:lnTo>
                <a:lnTo>
                  <a:pt x="10690590" y="3137153"/>
                </a:lnTo>
                <a:lnTo>
                  <a:pt x="10688605" y="3140706"/>
                </a:lnTo>
                <a:lnTo>
                  <a:pt x="10686621" y="3143469"/>
                </a:lnTo>
                <a:lnTo>
                  <a:pt x="10681858" y="3149391"/>
                </a:lnTo>
                <a:lnTo>
                  <a:pt x="10677096" y="3154523"/>
                </a:lnTo>
                <a:lnTo>
                  <a:pt x="10672333" y="3160445"/>
                </a:lnTo>
                <a:lnTo>
                  <a:pt x="10670349" y="3163603"/>
                </a:lnTo>
                <a:lnTo>
                  <a:pt x="10668365" y="3167156"/>
                </a:lnTo>
                <a:lnTo>
                  <a:pt x="10666777" y="3170314"/>
                </a:lnTo>
                <a:lnTo>
                  <a:pt x="10665983" y="3175052"/>
                </a:lnTo>
                <a:lnTo>
                  <a:pt x="10664793" y="3179394"/>
                </a:lnTo>
                <a:lnTo>
                  <a:pt x="10664396" y="3184526"/>
                </a:lnTo>
                <a:lnTo>
                  <a:pt x="10663602" y="3181368"/>
                </a:lnTo>
                <a:lnTo>
                  <a:pt x="10662411" y="3177815"/>
                </a:lnTo>
                <a:lnTo>
                  <a:pt x="10660824" y="3169919"/>
                </a:lnTo>
                <a:lnTo>
                  <a:pt x="10660427" y="3160445"/>
                </a:lnTo>
                <a:lnTo>
                  <a:pt x="10660427" y="3150181"/>
                </a:lnTo>
                <a:lnTo>
                  <a:pt x="10660030" y="3139522"/>
                </a:lnTo>
                <a:lnTo>
                  <a:pt x="10660030" y="3128468"/>
                </a:lnTo>
                <a:lnTo>
                  <a:pt x="10658839" y="3118598"/>
                </a:lnTo>
                <a:lnTo>
                  <a:pt x="10658046" y="3114256"/>
                </a:lnTo>
                <a:close/>
                <a:moveTo>
                  <a:pt x="11261092" y="3103563"/>
                </a:moveTo>
                <a:lnTo>
                  <a:pt x="11263421" y="3103563"/>
                </a:lnTo>
                <a:lnTo>
                  <a:pt x="11267689" y="3103971"/>
                </a:lnTo>
                <a:lnTo>
                  <a:pt x="11277779" y="3107237"/>
                </a:lnTo>
                <a:lnTo>
                  <a:pt x="11282435" y="3108054"/>
                </a:lnTo>
                <a:lnTo>
                  <a:pt x="11284376" y="3108054"/>
                </a:lnTo>
                <a:lnTo>
                  <a:pt x="11287092" y="3107646"/>
                </a:lnTo>
                <a:lnTo>
                  <a:pt x="11285928" y="3111320"/>
                </a:lnTo>
                <a:lnTo>
                  <a:pt x="11285540" y="3113769"/>
                </a:lnTo>
                <a:lnTo>
                  <a:pt x="11283988" y="3115810"/>
                </a:lnTo>
                <a:lnTo>
                  <a:pt x="11282435" y="3117443"/>
                </a:lnTo>
                <a:lnTo>
                  <a:pt x="11280495" y="3117851"/>
                </a:lnTo>
                <a:lnTo>
                  <a:pt x="11278167" y="3117851"/>
                </a:lnTo>
                <a:lnTo>
                  <a:pt x="11275838" y="3117851"/>
                </a:lnTo>
                <a:lnTo>
                  <a:pt x="11273122" y="3117443"/>
                </a:lnTo>
                <a:lnTo>
                  <a:pt x="11267689" y="3115402"/>
                </a:lnTo>
                <a:lnTo>
                  <a:pt x="11262256" y="3113361"/>
                </a:lnTo>
                <a:lnTo>
                  <a:pt x="11257212" y="3111728"/>
                </a:lnTo>
                <a:lnTo>
                  <a:pt x="11254495" y="3111728"/>
                </a:lnTo>
                <a:lnTo>
                  <a:pt x="11252167" y="3111728"/>
                </a:lnTo>
                <a:lnTo>
                  <a:pt x="11253719" y="3108870"/>
                </a:lnTo>
                <a:lnTo>
                  <a:pt x="11254883" y="3106829"/>
                </a:lnTo>
                <a:lnTo>
                  <a:pt x="11257212" y="3105196"/>
                </a:lnTo>
                <a:lnTo>
                  <a:pt x="11259152" y="3103971"/>
                </a:lnTo>
                <a:close/>
                <a:moveTo>
                  <a:pt x="11374405" y="3098800"/>
                </a:moveTo>
                <a:lnTo>
                  <a:pt x="11375595" y="3106003"/>
                </a:lnTo>
                <a:lnTo>
                  <a:pt x="11376786" y="3112448"/>
                </a:lnTo>
                <a:lnTo>
                  <a:pt x="11378374" y="3114723"/>
                </a:lnTo>
                <a:lnTo>
                  <a:pt x="11379564" y="3116997"/>
                </a:lnTo>
                <a:lnTo>
                  <a:pt x="11381549" y="3118514"/>
                </a:lnTo>
                <a:lnTo>
                  <a:pt x="11383533" y="3120030"/>
                </a:lnTo>
                <a:lnTo>
                  <a:pt x="11383930" y="3122305"/>
                </a:lnTo>
                <a:lnTo>
                  <a:pt x="11383930" y="3123821"/>
                </a:lnTo>
                <a:lnTo>
                  <a:pt x="11383533" y="3124200"/>
                </a:lnTo>
                <a:lnTo>
                  <a:pt x="11382342" y="3123821"/>
                </a:lnTo>
                <a:lnTo>
                  <a:pt x="11378771" y="3121926"/>
                </a:lnTo>
                <a:lnTo>
                  <a:pt x="11374802" y="3118135"/>
                </a:lnTo>
                <a:lnTo>
                  <a:pt x="11370039" y="3114723"/>
                </a:lnTo>
                <a:lnTo>
                  <a:pt x="11366864" y="3113964"/>
                </a:lnTo>
                <a:lnTo>
                  <a:pt x="11364483" y="3112827"/>
                </a:lnTo>
                <a:lnTo>
                  <a:pt x="11361705" y="3112827"/>
                </a:lnTo>
                <a:lnTo>
                  <a:pt x="11359323" y="3113206"/>
                </a:lnTo>
                <a:lnTo>
                  <a:pt x="11357339" y="3114723"/>
                </a:lnTo>
                <a:lnTo>
                  <a:pt x="11355355" y="3117755"/>
                </a:lnTo>
                <a:lnTo>
                  <a:pt x="11354561" y="3116618"/>
                </a:lnTo>
                <a:lnTo>
                  <a:pt x="11353767" y="3116239"/>
                </a:lnTo>
                <a:lnTo>
                  <a:pt x="11353767" y="3115102"/>
                </a:lnTo>
                <a:lnTo>
                  <a:pt x="11354561" y="3113964"/>
                </a:lnTo>
                <a:lnTo>
                  <a:pt x="11356942" y="3111311"/>
                </a:lnTo>
                <a:lnTo>
                  <a:pt x="11359720" y="3108657"/>
                </a:lnTo>
                <a:lnTo>
                  <a:pt x="11368055" y="3102591"/>
                </a:lnTo>
                <a:close/>
                <a:moveTo>
                  <a:pt x="11397734" y="3092450"/>
                </a:moveTo>
                <a:lnTo>
                  <a:pt x="11399805" y="3092852"/>
                </a:lnTo>
                <a:lnTo>
                  <a:pt x="11401047" y="3093254"/>
                </a:lnTo>
                <a:lnTo>
                  <a:pt x="11402704" y="3094862"/>
                </a:lnTo>
                <a:lnTo>
                  <a:pt x="11403946" y="3096469"/>
                </a:lnTo>
                <a:lnTo>
                  <a:pt x="11406431" y="3100488"/>
                </a:lnTo>
                <a:lnTo>
                  <a:pt x="11408502" y="3104105"/>
                </a:lnTo>
                <a:lnTo>
                  <a:pt x="11408916" y="3104909"/>
                </a:lnTo>
                <a:lnTo>
                  <a:pt x="11410158" y="3105713"/>
                </a:lnTo>
                <a:lnTo>
                  <a:pt x="11410987" y="3105713"/>
                </a:lnTo>
                <a:lnTo>
                  <a:pt x="11411815" y="3104507"/>
                </a:lnTo>
                <a:lnTo>
                  <a:pt x="11412643" y="3102096"/>
                </a:lnTo>
                <a:lnTo>
                  <a:pt x="11413885" y="3098881"/>
                </a:lnTo>
                <a:lnTo>
                  <a:pt x="11415542" y="3098479"/>
                </a:lnTo>
                <a:lnTo>
                  <a:pt x="11415956" y="3098479"/>
                </a:lnTo>
                <a:lnTo>
                  <a:pt x="11416784" y="3098881"/>
                </a:lnTo>
                <a:lnTo>
                  <a:pt x="11417613" y="3100086"/>
                </a:lnTo>
                <a:lnTo>
                  <a:pt x="11418027" y="3101292"/>
                </a:lnTo>
                <a:lnTo>
                  <a:pt x="11418441" y="3104507"/>
                </a:lnTo>
                <a:lnTo>
                  <a:pt x="11418855" y="3116162"/>
                </a:lnTo>
                <a:lnTo>
                  <a:pt x="11417613" y="3114555"/>
                </a:lnTo>
                <a:lnTo>
                  <a:pt x="11416370" y="3113751"/>
                </a:lnTo>
                <a:lnTo>
                  <a:pt x="11414714" y="3112545"/>
                </a:lnTo>
                <a:lnTo>
                  <a:pt x="11413057" y="3112143"/>
                </a:lnTo>
                <a:lnTo>
                  <a:pt x="11409744" y="3112545"/>
                </a:lnTo>
                <a:lnTo>
                  <a:pt x="11406431" y="3113751"/>
                </a:lnTo>
                <a:lnTo>
                  <a:pt x="11402704" y="3115760"/>
                </a:lnTo>
                <a:lnTo>
                  <a:pt x="11399805" y="3118172"/>
                </a:lnTo>
                <a:lnTo>
                  <a:pt x="11396906" y="3121387"/>
                </a:lnTo>
                <a:lnTo>
                  <a:pt x="11394835" y="3124200"/>
                </a:lnTo>
                <a:lnTo>
                  <a:pt x="11392765" y="3123798"/>
                </a:lnTo>
                <a:lnTo>
                  <a:pt x="11391108" y="3122995"/>
                </a:lnTo>
                <a:lnTo>
                  <a:pt x="11390694" y="3121789"/>
                </a:lnTo>
                <a:lnTo>
                  <a:pt x="11390280" y="3120181"/>
                </a:lnTo>
                <a:lnTo>
                  <a:pt x="11390280" y="3117368"/>
                </a:lnTo>
                <a:lnTo>
                  <a:pt x="11391937" y="3113751"/>
                </a:lnTo>
                <a:lnTo>
                  <a:pt x="11393179" y="3109732"/>
                </a:lnTo>
                <a:lnTo>
                  <a:pt x="11394421" y="3104909"/>
                </a:lnTo>
                <a:lnTo>
                  <a:pt x="11394421" y="3102900"/>
                </a:lnTo>
                <a:lnTo>
                  <a:pt x="11394421" y="3100488"/>
                </a:lnTo>
                <a:lnTo>
                  <a:pt x="11394007" y="3098077"/>
                </a:lnTo>
                <a:lnTo>
                  <a:pt x="11393179" y="3094862"/>
                </a:lnTo>
                <a:lnTo>
                  <a:pt x="11395250" y="3093254"/>
                </a:lnTo>
                <a:close/>
                <a:moveTo>
                  <a:pt x="10723056" y="3086100"/>
                </a:moveTo>
                <a:lnTo>
                  <a:pt x="10725059" y="3086100"/>
                </a:lnTo>
                <a:lnTo>
                  <a:pt x="10727462" y="3086479"/>
                </a:lnTo>
                <a:lnTo>
                  <a:pt x="10729465" y="3087996"/>
                </a:lnTo>
                <a:lnTo>
                  <a:pt x="10731468" y="3090270"/>
                </a:lnTo>
                <a:lnTo>
                  <a:pt x="10729064" y="3093682"/>
                </a:lnTo>
                <a:lnTo>
                  <a:pt x="10727062" y="3096715"/>
                </a:lnTo>
                <a:lnTo>
                  <a:pt x="10724658" y="3098990"/>
                </a:lnTo>
                <a:lnTo>
                  <a:pt x="10721854" y="3100506"/>
                </a:lnTo>
                <a:lnTo>
                  <a:pt x="10719851" y="3101644"/>
                </a:lnTo>
                <a:lnTo>
                  <a:pt x="10717447" y="3102781"/>
                </a:lnTo>
                <a:lnTo>
                  <a:pt x="10712240" y="3104297"/>
                </a:lnTo>
                <a:lnTo>
                  <a:pt x="10707433" y="3105055"/>
                </a:lnTo>
                <a:lnTo>
                  <a:pt x="10701824" y="3106193"/>
                </a:lnTo>
                <a:lnTo>
                  <a:pt x="10695415" y="3108088"/>
                </a:lnTo>
                <a:lnTo>
                  <a:pt x="10692210" y="3109605"/>
                </a:lnTo>
                <a:lnTo>
                  <a:pt x="10688605" y="3111500"/>
                </a:lnTo>
                <a:lnTo>
                  <a:pt x="10689006" y="3107709"/>
                </a:lnTo>
                <a:lnTo>
                  <a:pt x="10690207" y="3105055"/>
                </a:lnTo>
                <a:lnTo>
                  <a:pt x="10691409" y="3102781"/>
                </a:lnTo>
                <a:lnTo>
                  <a:pt x="10693011" y="3100885"/>
                </a:lnTo>
                <a:lnTo>
                  <a:pt x="10694614" y="3098990"/>
                </a:lnTo>
                <a:lnTo>
                  <a:pt x="10695415" y="3096715"/>
                </a:lnTo>
                <a:lnTo>
                  <a:pt x="10696216" y="3093303"/>
                </a:lnTo>
                <a:lnTo>
                  <a:pt x="10695415" y="3088375"/>
                </a:lnTo>
                <a:lnTo>
                  <a:pt x="10697418" y="3090270"/>
                </a:lnTo>
                <a:lnTo>
                  <a:pt x="10699821" y="3092166"/>
                </a:lnTo>
                <a:lnTo>
                  <a:pt x="10702225" y="3092545"/>
                </a:lnTo>
                <a:lnTo>
                  <a:pt x="10704228" y="3092545"/>
                </a:lnTo>
                <a:lnTo>
                  <a:pt x="10706631" y="3092545"/>
                </a:lnTo>
                <a:lnTo>
                  <a:pt x="10708634" y="3091787"/>
                </a:lnTo>
                <a:lnTo>
                  <a:pt x="10713842" y="3089512"/>
                </a:lnTo>
                <a:lnTo>
                  <a:pt x="10718249" y="3087617"/>
                </a:lnTo>
                <a:lnTo>
                  <a:pt x="10721053" y="3086479"/>
                </a:lnTo>
                <a:close/>
                <a:moveTo>
                  <a:pt x="10756439" y="3067050"/>
                </a:moveTo>
                <a:lnTo>
                  <a:pt x="10758395" y="3067050"/>
                </a:lnTo>
                <a:lnTo>
                  <a:pt x="10760351" y="3067050"/>
                </a:lnTo>
                <a:lnTo>
                  <a:pt x="10762307" y="3067050"/>
                </a:lnTo>
                <a:lnTo>
                  <a:pt x="10763872" y="3067832"/>
                </a:lnTo>
                <a:lnTo>
                  <a:pt x="10764655" y="3069005"/>
                </a:lnTo>
                <a:lnTo>
                  <a:pt x="10765046" y="3071742"/>
                </a:lnTo>
                <a:lnTo>
                  <a:pt x="10765046" y="3074478"/>
                </a:lnTo>
                <a:lnTo>
                  <a:pt x="10765046" y="3076433"/>
                </a:lnTo>
                <a:lnTo>
                  <a:pt x="10764655" y="3078388"/>
                </a:lnTo>
                <a:lnTo>
                  <a:pt x="10762698" y="3080343"/>
                </a:lnTo>
                <a:lnTo>
                  <a:pt x="10760742" y="3082298"/>
                </a:lnTo>
                <a:lnTo>
                  <a:pt x="10758786" y="3084643"/>
                </a:lnTo>
                <a:lnTo>
                  <a:pt x="10757612" y="3085816"/>
                </a:lnTo>
                <a:lnTo>
                  <a:pt x="10757221" y="3087771"/>
                </a:lnTo>
                <a:lnTo>
                  <a:pt x="10756830" y="3089726"/>
                </a:lnTo>
                <a:lnTo>
                  <a:pt x="10756830" y="3092071"/>
                </a:lnTo>
                <a:lnTo>
                  <a:pt x="10757221" y="3095199"/>
                </a:lnTo>
                <a:lnTo>
                  <a:pt x="10758395" y="3098718"/>
                </a:lnTo>
                <a:lnTo>
                  <a:pt x="10761133" y="3101454"/>
                </a:lnTo>
                <a:lnTo>
                  <a:pt x="10764263" y="3103409"/>
                </a:lnTo>
                <a:lnTo>
                  <a:pt x="10767393" y="3104191"/>
                </a:lnTo>
                <a:lnTo>
                  <a:pt x="10770132" y="3104191"/>
                </a:lnTo>
                <a:lnTo>
                  <a:pt x="10773653" y="3103409"/>
                </a:lnTo>
                <a:lnTo>
                  <a:pt x="10777174" y="3102627"/>
                </a:lnTo>
                <a:lnTo>
                  <a:pt x="10783825" y="3099109"/>
                </a:lnTo>
                <a:lnTo>
                  <a:pt x="10790867" y="3095981"/>
                </a:lnTo>
                <a:lnTo>
                  <a:pt x="10794388" y="3095199"/>
                </a:lnTo>
                <a:lnTo>
                  <a:pt x="10797518" y="3094026"/>
                </a:lnTo>
                <a:lnTo>
                  <a:pt x="10800648" y="3094026"/>
                </a:lnTo>
                <a:lnTo>
                  <a:pt x="10803778" y="3094808"/>
                </a:lnTo>
                <a:lnTo>
                  <a:pt x="10806125" y="3096763"/>
                </a:lnTo>
                <a:lnTo>
                  <a:pt x="10809255" y="3099109"/>
                </a:lnTo>
                <a:lnTo>
                  <a:pt x="10804951" y="3101063"/>
                </a:lnTo>
                <a:lnTo>
                  <a:pt x="10800648" y="3102627"/>
                </a:lnTo>
                <a:lnTo>
                  <a:pt x="10793606" y="3105364"/>
                </a:lnTo>
                <a:lnTo>
                  <a:pt x="10789302" y="3106928"/>
                </a:lnTo>
                <a:lnTo>
                  <a:pt x="10786172" y="3110055"/>
                </a:lnTo>
                <a:lnTo>
                  <a:pt x="10782651" y="3113965"/>
                </a:lnTo>
                <a:lnTo>
                  <a:pt x="10779130" y="3119438"/>
                </a:lnTo>
                <a:lnTo>
                  <a:pt x="10778739" y="3115529"/>
                </a:lnTo>
                <a:lnTo>
                  <a:pt x="10777565" y="3112010"/>
                </a:lnTo>
                <a:lnTo>
                  <a:pt x="10776783" y="3110055"/>
                </a:lnTo>
                <a:lnTo>
                  <a:pt x="10774435" y="3108492"/>
                </a:lnTo>
                <a:lnTo>
                  <a:pt x="10772088" y="3108101"/>
                </a:lnTo>
                <a:lnTo>
                  <a:pt x="10769349" y="3108101"/>
                </a:lnTo>
                <a:lnTo>
                  <a:pt x="10763090" y="3108882"/>
                </a:lnTo>
                <a:lnTo>
                  <a:pt x="10757221" y="3110446"/>
                </a:lnTo>
                <a:lnTo>
                  <a:pt x="10754482" y="3110837"/>
                </a:lnTo>
                <a:lnTo>
                  <a:pt x="10751353" y="3110837"/>
                </a:lnTo>
                <a:lnTo>
                  <a:pt x="10749005" y="3110837"/>
                </a:lnTo>
                <a:lnTo>
                  <a:pt x="10746267" y="3110055"/>
                </a:lnTo>
                <a:lnTo>
                  <a:pt x="10744310" y="3108492"/>
                </a:lnTo>
                <a:lnTo>
                  <a:pt x="10743528" y="3106146"/>
                </a:lnTo>
                <a:lnTo>
                  <a:pt x="10745875" y="3103409"/>
                </a:lnTo>
                <a:lnTo>
                  <a:pt x="10747440" y="3101063"/>
                </a:lnTo>
                <a:lnTo>
                  <a:pt x="10749005" y="3098718"/>
                </a:lnTo>
                <a:lnTo>
                  <a:pt x="10749396" y="3095981"/>
                </a:lnTo>
                <a:lnTo>
                  <a:pt x="10749788" y="3093635"/>
                </a:lnTo>
                <a:lnTo>
                  <a:pt x="10749396" y="3091680"/>
                </a:lnTo>
                <a:lnTo>
                  <a:pt x="10748223" y="3089335"/>
                </a:lnTo>
                <a:lnTo>
                  <a:pt x="10747440" y="3087380"/>
                </a:lnTo>
                <a:lnTo>
                  <a:pt x="10745875" y="3085816"/>
                </a:lnTo>
                <a:lnTo>
                  <a:pt x="10743919" y="3084252"/>
                </a:lnTo>
                <a:lnTo>
                  <a:pt x="10741572" y="3083079"/>
                </a:lnTo>
                <a:lnTo>
                  <a:pt x="10738833" y="3082688"/>
                </a:lnTo>
                <a:lnTo>
                  <a:pt x="10736095" y="3082298"/>
                </a:lnTo>
                <a:lnTo>
                  <a:pt x="10732965" y="3082688"/>
                </a:lnTo>
                <a:lnTo>
                  <a:pt x="10730226" y="3083079"/>
                </a:lnTo>
                <a:lnTo>
                  <a:pt x="10726705" y="3084643"/>
                </a:lnTo>
                <a:lnTo>
                  <a:pt x="10727096" y="3079952"/>
                </a:lnTo>
                <a:lnTo>
                  <a:pt x="10727487" y="3076433"/>
                </a:lnTo>
                <a:lnTo>
                  <a:pt x="10729052" y="3073696"/>
                </a:lnTo>
                <a:lnTo>
                  <a:pt x="10730226" y="3072524"/>
                </a:lnTo>
                <a:lnTo>
                  <a:pt x="10732182" y="3071351"/>
                </a:lnTo>
                <a:lnTo>
                  <a:pt x="10733747" y="3071351"/>
                </a:lnTo>
                <a:lnTo>
                  <a:pt x="10735703" y="3071742"/>
                </a:lnTo>
                <a:lnTo>
                  <a:pt x="10737660" y="3072915"/>
                </a:lnTo>
                <a:lnTo>
                  <a:pt x="10741963" y="3076042"/>
                </a:lnTo>
                <a:lnTo>
                  <a:pt x="10746267" y="3078779"/>
                </a:lnTo>
                <a:lnTo>
                  <a:pt x="10750570" y="3081125"/>
                </a:lnTo>
                <a:lnTo>
                  <a:pt x="10752526" y="3081907"/>
                </a:lnTo>
                <a:lnTo>
                  <a:pt x="10753700" y="3081907"/>
                </a:lnTo>
                <a:lnTo>
                  <a:pt x="10751353" y="3080343"/>
                </a:lnTo>
                <a:lnTo>
                  <a:pt x="10749396" y="3078779"/>
                </a:lnTo>
                <a:lnTo>
                  <a:pt x="10748223" y="3076824"/>
                </a:lnTo>
                <a:lnTo>
                  <a:pt x="10747832" y="3075260"/>
                </a:lnTo>
                <a:lnTo>
                  <a:pt x="10747832" y="3073696"/>
                </a:lnTo>
                <a:lnTo>
                  <a:pt x="10748223" y="3072524"/>
                </a:lnTo>
                <a:lnTo>
                  <a:pt x="10749396" y="3070960"/>
                </a:lnTo>
                <a:lnTo>
                  <a:pt x="10750961" y="3069396"/>
                </a:lnTo>
                <a:lnTo>
                  <a:pt x="10754482" y="3067441"/>
                </a:lnTo>
                <a:close/>
                <a:moveTo>
                  <a:pt x="4654541" y="3065463"/>
                </a:moveTo>
                <a:lnTo>
                  <a:pt x="4654133" y="3069111"/>
                </a:lnTo>
                <a:lnTo>
                  <a:pt x="4652913" y="3072759"/>
                </a:lnTo>
                <a:lnTo>
                  <a:pt x="4651689" y="3076002"/>
                </a:lnTo>
                <a:lnTo>
                  <a:pt x="4650064" y="3078433"/>
                </a:lnTo>
                <a:lnTo>
                  <a:pt x="4648026" y="3080460"/>
                </a:lnTo>
                <a:lnTo>
                  <a:pt x="4645992" y="3082081"/>
                </a:lnTo>
                <a:lnTo>
                  <a:pt x="4643955" y="3083297"/>
                </a:lnTo>
                <a:lnTo>
                  <a:pt x="4641109" y="3084108"/>
                </a:lnTo>
                <a:lnTo>
                  <a:pt x="4638666" y="3084513"/>
                </a:lnTo>
                <a:lnTo>
                  <a:pt x="4636222" y="3084108"/>
                </a:lnTo>
                <a:lnTo>
                  <a:pt x="4633373" y="3083297"/>
                </a:lnTo>
                <a:lnTo>
                  <a:pt x="4630929" y="3082487"/>
                </a:lnTo>
                <a:lnTo>
                  <a:pt x="4628489" y="3081271"/>
                </a:lnTo>
                <a:lnTo>
                  <a:pt x="4626453" y="3079244"/>
                </a:lnTo>
                <a:lnTo>
                  <a:pt x="4624416" y="3077218"/>
                </a:lnTo>
                <a:lnTo>
                  <a:pt x="4622793" y="3074786"/>
                </a:lnTo>
                <a:lnTo>
                  <a:pt x="4624416" y="3072354"/>
                </a:lnTo>
                <a:lnTo>
                  <a:pt x="4625231" y="3070327"/>
                </a:lnTo>
                <a:lnTo>
                  <a:pt x="4627265" y="3068706"/>
                </a:lnTo>
                <a:lnTo>
                  <a:pt x="4628897" y="3067490"/>
                </a:lnTo>
                <a:lnTo>
                  <a:pt x="4630929" y="3067085"/>
                </a:lnTo>
                <a:lnTo>
                  <a:pt x="4632967" y="3066679"/>
                </a:lnTo>
                <a:lnTo>
                  <a:pt x="4637037" y="3066679"/>
                </a:lnTo>
                <a:lnTo>
                  <a:pt x="4641922" y="3067085"/>
                </a:lnTo>
                <a:lnTo>
                  <a:pt x="4646401" y="3067490"/>
                </a:lnTo>
                <a:lnTo>
                  <a:pt x="4650468" y="3067085"/>
                </a:lnTo>
                <a:lnTo>
                  <a:pt x="4652503" y="3066679"/>
                </a:lnTo>
                <a:close/>
                <a:moveTo>
                  <a:pt x="10974355" y="3059113"/>
                </a:moveTo>
                <a:lnTo>
                  <a:pt x="10974355" y="3065066"/>
                </a:lnTo>
                <a:lnTo>
                  <a:pt x="10973519" y="3069829"/>
                </a:lnTo>
                <a:lnTo>
                  <a:pt x="10971848" y="3073798"/>
                </a:lnTo>
                <a:lnTo>
                  <a:pt x="10969760" y="3078164"/>
                </a:lnTo>
                <a:lnTo>
                  <a:pt x="10967671" y="3081339"/>
                </a:lnTo>
                <a:lnTo>
                  <a:pt x="10966000" y="3085704"/>
                </a:lnTo>
                <a:lnTo>
                  <a:pt x="10964328" y="3090070"/>
                </a:lnTo>
                <a:lnTo>
                  <a:pt x="10963911" y="3095229"/>
                </a:lnTo>
                <a:lnTo>
                  <a:pt x="10962240" y="3095626"/>
                </a:lnTo>
                <a:lnTo>
                  <a:pt x="10960569" y="3095229"/>
                </a:lnTo>
                <a:lnTo>
                  <a:pt x="10959733" y="3094436"/>
                </a:lnTo>
                <a:lnTo>
                  <a:pt x="10958480" y="3093642"/>
                </a:lnTo>
                <a:lnTo>
                  <a:pt x="10957644" y="3090864"/>
                </a:lnTo>
                <a:lnTo>
                  <a:pt x="10956391" y="3088086"/>
                </a:lnTo>
                <a:lnTo>
                  <a:pt x="10955555" y="3084514"/>
                </a:lnTo>
                <a:lnTo>
                  <a:pt x="10954302" y="3081339"/>
                </a:lnTo>
                <a:lnTo>
                  <a:pt x="10953884" y="3080545"/>
                </a:lnTo>
                <a:lnTo>
                  <a:pt x="10952631" y="3079354"/>
                </a:lnTo>
                <a:lnTo>
                  <a:pt x="10951795" y="3078957"/>
                </a:lnTo>
                <a:lnTo>
                  <a:pt x="10950542" y="3078957"/>
                </a:lnTo>
                <a:lnTo>
                  <a:pt x="10951795" y="3074592"/>
                </a:lnTo>
                <a:lnTo>
                  <a:pt x="10953884" y="3070623"/>
                </a:lnTo>
                <a:lnTo>
                  <a:pt x="10955973" y="3067448"/>
                </a:lnTo>
                <a:lnTo>
                  <a:pt x="10958897" y="3064273"/>
                </a:lnTo>
                <a:lnTo>
                  <a:pt x="10962240" y="3062288"/>
                </a:lnTo>
                <a:lnTo>
                  <a:pt x="10966000" y="3061098"/>
                </a:lnTo>
                <a:lnTo>
                  <a:pt x="10969760" y="3059510"/>
                </a:lnTo>
                <a:close/>
                <a:moveTo>
                  <a:pt x="10796555" y="3059113"/>
                </a:moveTo>
                <a:lnTo>
                  <a:pt x="10786061" y="3070849"/>
                </a:lnTo>
                <a:lnTo>
                  <a:pt x="10783236" y="3073277"/>
                </a:lnTo>
                <a:lnTo>
                  <a:pt x="10780007" y="3076109"/>
                </a:lnTo>
                <a:lnTo>
                  <a:pt x="10777182" y="3078133"/>
                </a:lnTo>
                <a:lnTo>
                  <a:pt x="10773549" y="3079751"/>
                </a:lnTo>
                <a:lnTo>
                  <a:pt x="10772742" y="3076109"/>
                </a:lnTo>
                <a:lnTo>
                  <a:pt x="10772742" y="3072872"/>
                </a:lnTo>
                <a:lnTo>
                  <a:pt x="10773549" y="3070039"/>
                </a:lnTo>
                <a:lnTo>
                  <a:pt x="10773953" y="3068016"/>
                </a:lnTo>
                <a:lnTo>
                  <a:pt x="10774760" y="3065588"/>
                </a:lnTo>
                <a:lnTo>
                  <a:pt x="10775971" y="3064374"/>
                </a:lnTo>
                <a:lnTo>
                  <a:pt x="10777585" y="3062755"/>
                </a:lnTo>
                <a:lnTo>
                  <a:pt x="10779200" y="3062351"/>
                </a:lnTo>
                <a:lnTo>
                  <a:pt x="10783236" y="3060732"/>
                </a:lnTo>
                <a:lnTo>
                  <a:pt x="10787272" y="3060327"/>
                </a:lnTo>
                <a:close/>
                <a:moveTo>
                  <a:pt x="11442744" y="3019425"/>
                </a:moveTo>
                <a:lnTo>
                  <a:pt x="11444680" y="3019838"/>
                </a:lnTo>
                <a:lnTo>
                  <a:pt x="11445842" y="3037568"/>
                </a:lnTo>
                <a:lnTo>
                  <a:pt x="11443519" y="3037568"/>
                </a:lnTo>
                <a:lnTo>
                  <a:pt x="11440808" y="3038393"/>
                </a:lnTo>
                <a:lnTo>
                  <a:pt x="11438872" y="3038805"/>
                </a:lnTo>
                <a:lnTo>
                  <a:pt x="11436937" y="3040454"/>
                </a:lnTo>
                <a:lnTo>
                  <a:pt x="11436162" y="3042104"/>
                </a:lnTo>
                <a:lnTo>
                  <a:pt x="11435001" y="3044578"/>
                </a:lnTo>
                <a:lnTo>
                  <a:pt x="11435001" y="3047464"/>
                </a:lnTo>
                <a:lnTo>
                  <a:pt x="11435001" y="3051175"/>
                </a:lnTo>
                <a:lnTo>
                  <a:pt x="11433065" y="3049114"/>
                </a:lnTo>
                <a:lnTo>
                  <a:pt x="11431516" y="3047052"/>
                </a:lnTo>
                <a:lnTo>
                  <a:pt x="11430741" y="3044990"/>
                </a:lnTo>
                <a:lnTo>
                  <a:pt x="11429967" y="3042516"/>
                </a:lnTo>
                <a:lnTo>
                  <a:pt x="11429967" y="3039217"/>
                </a:lnTo>
                <a:lnTo>
                  <a:pt x="11429967" y="3036743"/>
                </a:lnTo>
                <a:lnTo>
                  <a:pt x="11430741" y="3033445"/>
                </a:lnTo>
                <a:lnTo>
                  <a:pt x="11431516" y="3030971"/>
                </a:lnTo>
                <a:lnTo>
                  <a:pt x="11432677" y="3028497"/>
                </a:lnTo>
                <a:lnTo>
                  <a:pt x="11434226" y="3026435"/>
                </a:lnTo>
                <a:lnTo>
                  <a:pt x="11435388" y="3024373"/>
                </a:lnTo>
                <a:lnTo>
                  <a:pt x="11436937" y="3022312"/>
                </a:lnTo>
                <a:lnTo>
                  <a:pt x="11438872" y="3021075"/>
                </a:lnTo>
                <a:lnTo>
                  <a:pt x="11440808" y="3019838"/>
                </a:lnTo>
                <a:close/>
                <a:moveTo>
                  <a:pt x="10915638" y="3017838"/>
                </a:moveTo>
                <a:lnTo>
                  <a:pt x="10914070" y="3028554"/>
                </a:lnTo>
                <a:lnTo>
                  <a:pt x="10913678" y="3032126"/>
                </a:lnTo>
                <a:lnTo>
                  <a:pt x="10913678" y="3035301"/>
                </a:lnTo>
                <a:lnTo>
                  <a:pt x="10914070" y="3038873"/>
                </a:lnTo>
                <a:lnTo>
                  <a:pt x="10914462" y="3042444"/>
                </a:lnTo>
                <a:lnTo>
                  <a:pt x="10917205" y="3052366"/>
                </a:lnTo>
                <a:lnTo>
                  <a:pt x="10912503" y="3055541"/>
                </a:lnTo>
                <a:lnTo>
                  <a:pt x="10908192" y="3057526"/>
                </a:lnTo>
                <a:lnTo>
                  <a:pt x="10904274" y="3058716"/>
                </a:lnTo>
                <a:lnTo>
                  <a:pt x="10900355" y="3059113"/>
                </a:lnTo>
                <a:lnTo>
                  <a:pt x="10896829" y="3059113"/>
                </a:lnTo>
                <a:lnTo>
                  <a:pt x="10892910" y="3058716"/>
                </a:lnTo>
                <a:lnTo>
                  <a:pt x="10885857" y="3057129"/>
                </a:lnTo>
                <a:lnTo>
                  <a:pt x="10878411" y="3054351"/>
                </a:lnTo>
                <a:lnTo>
                  <a:pt x="10870966" y="3053160"/>
                </a:lnTo>
                <a:lnTo>
                  <a:pt x="10867439" y="3052366"/>
                </a:lnTo>
                <a:lnTo>
                  <a:pt x="10863521" y="3051969"/>
                </a:lnTo>
                <a:lnTo>
                  <a:pt x="10859211" y="3052366"/>
                </a:lnTo>
                <a:lnTo>
                  <a:pt x="10855292" y="3053557"/>
                </a:lnTo>
                <a:lnTo>
                  <a:pt x="10855684" y="3049985"/>
                </a:lnTo>
                <a:lnTo>
                  <a:pt x="10856076" y="3046810"/>
                </a:lnTo>
                <a:lnTo>
                  <a:pt x="10857643" y="3044429"/>
                </a:lnTo>
                <a:lnTo>
                  <a:pt x="10859211" y="3042444"/>
                </a:lnTo>
                <a:lnTo>
                  <a:pt x="10860778" y="3040460"/>
                </a:lnTo>
                <a:lnTo>
                  <a:pt x="10861954" y="3038476"/>
                </a:lnTo>
                <a:lnTo>
                  <a:pt x="10866656" y="3035301"/>
                </a:lnTo>
                <a:lnTo>
                  <a:pt x="10870966" y="3033316"/>
                </a:lnTo>
                <a:lnTo>
                  <a:pt x="10875668" y="3031332"/>
                </a:lnTo>
                <a:lnTo>
                  <a:pt x="10880371" y="3029348"/>
                </a:lnTo>
                <a:lnTo>
                  <a:pt x="10885073" y="3026966"/>
                </a:lnTo>
                <a:lnTo>
                  <a:pt x="10885073" y="3032126"/>
                </a:lnTo>
                <a:lnTo>
                  <a:pt x="10885073" y="3036094"/>
                </a:lnTo>
                <a:lnTo>
                  <a:pt x="10885857" y="3040063"/>
                </a:lnTo>
                <a:lnTo>
                  <a:pt x="10886249" y="3042841"/>
                </a:lnTo>
                <a:lnTo>
                  <a:pt x="10887816" y="3045619"/>
                </a:lnTo>
                <a:lnTo>
                  <a:pt x="10889383" y="3047604"/>
                </a:lnTo>
                <a:lnTo>
                  <a:pt x="10891343" y="3049191"/>
                </a:lnTo>
                <a:lnTo>
                  <a:pt x="10893694" y="3049588"/>
                </a:lnTo>
                <a:lnTo>
                  <a:pt x="10895653" y="3046016"/>
                </a:lnTo>
                <a:lnTo>
                  <a:pt x="10896829" y="3042841"/>
                </a:lnTo>
                <a:lnTo>
                  <a:pt x="10896437" y="3040063"/>
                </a:lnTo>
                <a:lnTo>
                  <a:pt x="10895653" y="3036888"/>
                </a:lnTo>
                <a:lnTo>
                  <a:pt x="10894869" y="3033316"/>
                </a:lnTo>
                <a:lnTo>
                  <a:pt x="10894477" y="3029744"/>
                </a:lnTo>
                <a:lnTo>
                  <a:pt x="10894869" y="3025379"/>
                </a:lnTo>
                <a:lnTo>
                  <a:pt x="10896437" y="3019823"/>
                </a:lnTo>
                <a:close/>
                <a:moveTo>
                  <a:pt x="10845877" y="3013075"/>
                </a:moveTo>
                <a:lnTo>
                  <a:pt x="10848560" y="3013477"/>
                </a:lnTo>
                <a:lnTo>
                  <a:pt x="10848943" y="3017901"/>
                </a:lnTo>
                <a:lnTo>
                  <a:pt x="10848560" y="3021521"/>
                </a:lnTo>
                <a:lnTo>
                  <a:pt x="10847410" y="3024738"/>
                </a:lnTo>
                <a:lnTo>
                  <a:pt x="10846644" y="3027151"/>
                </a:lnTo>
                <a:lnTo>
                  <a:pt x="10845494" y="3029967"/>
                </a:lnTo>
                <a:lnTo>
                  <a:pt x="10845111" y="3033586"/>
                </a:lnTo>
                <a:lnTo>
                  <a:pt x="10845111" y="3037608"/>
                </a:lnTo>
                <a:lnTo>
                  <a:pt x="10845877" y="3043238"/>
                </a:lnTo>
                <a:lnTo>
                  <a:pt x="10843961" y="3042836"/>
                </a:lnTo>
                <a:lnTo>
                  <a:pt x="10842045" y="3042032"/>
                </a:lnTo>
                <a:lnTo>
                  <a:pt x="10840512" y="3040423"/>
                </a:lnTo>
                <a:lnTo>
                  <a:pt x="10839746" y="3038412"/>
                </a:lnTo>
                <a:lnTo>
                  <a:pt x="10838596" y="3035597"/>
                </a:lnTo>
                <a:lnTo>
                  <a:pt x="10838213" y="3032782"/>
                </a:lnTo>
                <a:lnTo>
                  <a:pt x="10837830" y="3029967"/>
                </a:lnTo>
                <a:lnTo>
                  <a:pt x="10837830" y="3027151"/>
                </a:lnTo>
                <a:lnTo>
                  <a:pt x="10837830" y="3023934"/>
                </a:lnTo>
                <a:lnTo>
                  <a:pt x="10838213" y="3021119"/>
                </a:lnTo>
                <a:lnTo>
                  <a:pt x="10839363" y="3018304"/>
                </a:lnTo>
                <a:lnTo>
                  <a:pt x="10840512" y="3016293"/>
                </a:lnTo>
                <a:lnTo>
                  <a:pt x="10842045" y="3014282"/>
                </a:lnTo>
                <a:lnTo>
                  <a:pt x="10843578" y="3013477"/>
                </a:lnTo>
                <a:close/>
                <a:moveTo>
                  <a:pt x="10967139" y="3000375"/>
                </a:moveTo>
                <a:lnTo>
                  <a:pt x="10969536" y="3000375"/>
                </a:lnTo>
                <a:lnTo>
                  <a:pt x="10971533" y="3000375"/>
                </a:lnTo>
                <a:lnTo>
                  <a:pt x="10973131" y="3000769"/>
                </a:lnTo>
                <a:lnTo>
                  <a:pt x="10973930" y="3001949"/>
                </a:lnTo>
                <a:lnTo>
                  <a:pt x="10974729" y="3003522"/>
                </a:lnTo>
                <a:lnTo>
                  <a:pt x="10974729" y="3005096"/>
                </a:lnTo>
                <a:lnTo>
                  <a:pt x="10973930" y="3008243"/>
                </a:lnTo>
                <a:lnTo>
                  <a:pt x="10973131" y="3012569"/>
                </a:lnTo>
                <a:lnTo>
                  <a:pt x="10972731" y="3016503"/>
                </a:lnTo>
                <a:lnTo>
                  <a:pt x="10972731" y="3018470"/>
                </a:lnTo>
                <a:lnTo>
                  <a:pt x="10973131" y="3019650"/>
                </a:lnTo>
                <a:lnTo>
                  <a:pt x="10973930" y="3021223"/>
                </a:lnTo>
                <a:lnTo>
                  <a:pt x="10975528" y="3022797"/>
                </a:lnTo>
                <a:lnTo>
                  <a:pt x="10979522" y="3020437"/>
                </a:lnTo>
                <a:lnTo>
                  <a:pt x="10983517" y="3018863"/>
                </a:lnTo>
                <a:lnTo>
                  <a:pt x="10987911" y="3017290"/>
                </a:lnTo>
                <a:lnTo>
                  <a:pt x="10991906" y="3016503"/>
                </a:lnTo>
                <a:lnTo>
                  <a:pt x="10999895" y="3014930"/>
                </a:lnTo>
                <a:lnTo>
                  <a:pt x="11007885" y="3014930"/>
                </a:lnTo>
                <a:lnTo>
                  <a:pt x="11015874" y="3014930"/>
                </a:lnTo>
                <a:lnTo>
                  <a:pt x="11024263" y="3015323"/>
                </a:lnTo>
                <a:lnTo>
                  <a:pt x="11031853" y="3015716"/>
                </a:lnTo>
                <a:lnTo>
                  <a:pt x="11039443" y="3016503"/>
                </a:lnTo>
                <a:lnTo>
                  <a:pt x="11037046" y="3019650"/>
                </a:lnTo>
                <a:lnTo>
                  <a:pt x="11034649" y="3022404"/>
                </a:lnTo>
                <a:lnTo>
                  <a:pt x="11032253" y="3024764"/>
                </a:lnTo>
                <a:lnTo>
                  <a:pt x="11029057" y="3026731"/>
                </a:lnTo>
                <a:lnTo>
                  <a:pt x="11025462" y="3028304"/>
                </a:lnTo>
                <a:lnTo>
                  <a:pt x="11022266" y="3029091"/>
                </a:lnTo>
                <a:lnTo>
                  <a:pt x="11014676" y="3031451"/>
                </a:lnTo>
                <a:lnTo>
                  <a:pt x="11007086" y="3032631"/>
                </a:lnTo>
                <a:lnTo>
                  <a:pt x="11002692" y="3033811"/>
                </a:lnTo>
                <a:lnTo>
                  <a:pt x="10999895" y="3035385"/>
                </a:lnTo>
                <a:lnTo>
                  <a:pt x="10996300" y="3036565"/>
                </a:lnTo>
                <a:lnTo>
                  <a:pt x="10993104" y="3038531"/>
                </a:lnTo>
                <a:lnTo>
                  <a:pt x="10990708" y="3041285"/>
                </a:lnTo>
                <a:lnTo>
                  <a:pt x="10988710" y="3044825"/>
                </a:lnTo>
                <a:lnTo>
                  <a:pt x="10985115" y="3041285"/>
                </a:lnTo>
                <a:lnTo>
                  <a:pt x="10981520" y="3038531"/>
                </a:lnTo>
                <a:lnTo>
                  <a:pt x="10977525" y="3036565"/>
                </a:lnTo>
                <a:lnTo>
                  <a:pt x="10973530" y="3035385"/>
                </a:lnTo>
                <a:lnTo>
                  <a:pt x="10969935" y="3034598"/>
                </a:lnTo>
                <a:lnTo>
                  <a:pt x="10965541" y="3034204"/>
                </a:lnTo>
                <a:lnTo>
                  <a:pt x="10961546" y="3034204"/>
                </a:lnTo>
                <a:lnTo>
                  <a:pt x="10957552" y="3034204"/>
                </a:lnTo>
                <a:lnTo>
                  <a:pt x="10948364" y="3035778"/>
                </a:lnTo>
                <a:lnTo>
                  <a:pt x="10938776" y="3037351"/>
                </a:lnTo>
                <a:lnTo>
                  <a:pt x="10927991" y="3039318"/>
                </a:lnTo>
                <a:lnTo>
                  <a:pt x="10917205" y="3040105"/>
                </a:lnTo>
                <a:lnTo>
                  <a:pt x="10917205" y="3036565"/>
                </a:lnTo>
                <a:lnTo>
                  <a:pt x="10917604" y="3033811"/>
                </a:lnTo>
                <a:lnTo>
                  <a:pt x="10918403" y="3028697"/>
                </a:lnTo>
                <a:lnTo>
                  <a:pt x="10920001" y="3023977"/>
                </a:lnTo>
                <a:lnTo>
                  <a:pt x="10920001" y="3020437"/>
                </a:lnTo>
                <a:lnTo>
                  <a:pt x="10920001" y="3016896"/>
                </a:lnTo>
                <a:lnTo>
                  <a:pt x="10921599" y="3020437"/>
                </a:lnTo>
                <a:lnTo>
                  <a:pt x="10922398" y="3022797"/>
                </a:lnTo>
                <a:lnTo>
                  <a:pt x="10923996" y="3024370"/>
                </a:lnTo>
                <a:lnTo>
                  <a:pt x="10925594" y="3024764"/>
                </a:lnTo>
                <a:lnTo>
                  <a:pt x="10927192" y="3024370"/>
                </a:lnTo>
                <a:lnTo>
                  <a:pt x="10928790" y="3023190"/>
                </a:lnTo>
                <a:lnTo>
                  <a:pt x="10931586" y="3020830"/>
                </a:lnTo>
                <a:lnTo>
                  <a:pt x="10934782" y="3017683"/>
                </a:lnTo>
                <a:lnTo>
                  <a:pt x="10936380" y="3017290"/>
                </a:lnTo>
                <a:lnTo>
                  <a:pt x="10937578" y="3016896"/>
                </a:lnTo>
                <a:lnTo>
                  <a:pt x="10939176" y="3017683"/>
                </a:lnTo>
                <a:lnTo>
                  <a:pt x="10940774" y="3019257"/>
                </a:lnTo>
                <a:lnTo>
                  <a:pt x="10942372" y="3022010"/>
                </a:lnTo>
                <a:lnTo>
                  <a:pt x="10944369" y="3025944"/>
                </a:lnTo>
                <a:lnTo>
                  <a:pt x="10945967" y="3025944"/>
                </a:lnTo>
                <a:lnTo>
                  <a:pt x="10946766" y="3025157"/>
                </a:lnTo>
                <a:lnTo>
                  <a:pt x="10947165" y="3024370"/>
                </a:lnTo>
                <a:lnTo>
                  <a:pt x="10947964" y="3022797"/>
                </a:lnTo>
                <a:lnTo>
                  <a:pt x="10947964" y="3018863"/>
                </a:lnTo>
                <a:lnTo>
                  <a:pt x="10947964" y="3014536"/>
                </a:lnTo>
                <a:lnTo>
                  <a:pt x="10947964" y="3010209"/>
                </a:lnTo>
                <a:lnTo>
                  <a:pt x="10948364" y="3009029"/>
                </a:lnTo>
                <a:lnTo>
                  <a:pt x="10948763" y="3007456"/>
                </a:lnTo>
                <a:lnTo>
                  <a:pt x="10949962" y="3006276"/>
                </a:lnTo>
                <a:lnTo>
                  <a:pt x="10950761" y="3006276"/>
                </a:lnTo>
                <a:lnTo>
                  <a:pt x="10952758" y="3006276"/>
                </a:lnTo>
                <a:lnTo>
                  <a:pt x="10955554" y="3007456"/>
                </a:lnTo>
                <a:lnTo>
                  <a:pt x="10953956" y="3011389"/>
                </a:lnTo>
                <a:lnTo>
                  <a:pt x="10953557" y="3014536"/>
                </a:lnTo>
                <a:lnTo>
                  <a:pt x="10953557" y="3016896"/>
                </a:lnTo>
                <a:lnTo>
                  <a:pt x="10953956" y="3017683"/>
                </a:lnTo>
                <a:lnTo>
                  <a:pt x="10954356" y="3018863"/>
                </a:lnTo>
                <a:lnTo>
                  <a:pt x="10955554" y="3018863"/>
                </a:lnTo>
                <a:lnTo>
                  <a:pt x="10956753" y="3018470"/>
                </a:lnTo>
                <a:lnTo>
                  <a:pt x="10957951" y="3017683"/>
                </a:lnTo>
                <a:lnTo>
                  <a:pt x="10961147" y="3014536"/>
                </a:lnTo>
                <a:lnTo>
                  <a:pt x="10963943" y="3010209"/>
                </a:lnTo>
                <a:lnTo>
                  <a:pt x="10965940" y="3005489"/>
                </a:lnTo>
                <a:lnTo>
                  <a:pt x="10966340" y="3002735"/>
                </a:lnTo>
                <a:close/>
                <a:moveTo>
                  <a:pt x="10897562" y="2986088"/>
                </a:moveTo>
                <a:lnTo>
                  <a:pt x="10902396" y="2986088"/>
                </a:lnTo>
                <a:lnTo>
                  <a:pt x="10906424" y="2987607"/>
                </a:lnTo>
                <a:lnTo>
                  <a:pt x="10910855" y="2989505"/>
                </a:lnTo>
                <a:lnTo>
                  <a:pt x="10908841" y="2992922"/>
                </a:lnTo>
                <a:lnTo>
                  <a:pt x="10906424" y="2995199"/>
                </a:lnTo>
                <a:lnTo>
                  <a:pt x="10903202" y="2997857"/>
                </a:lnTo>
                <a:lnTo>
                  <a:pt x="10900382" y="2999755"/>
                </a:lnTo>
                <a:lnTo>
                  <a:pt x="10896757" y="3000894"/>
                </a:lnTo>
                <a:lnTo>
                  <a:pt x="10892729" y="3002033"/>
                </a:lnTo>
                <a:lnTo>
                  <a:pt x="10888298" y="3002792"/>
                </a:lnTo>
                <a:lnTo>
                  <a:pt x="10883867" y="3003551"/>
                </a:lnTo>
                <a:lnTo>
                  <a:pt x="10885478" y="2997098"/>
                </a:lnTo>
                <a:lnTo>
                  <a:pt x="10886284" y="2994820"/>
                </a:lnTo>
                <a:lnTo>
                  <a:pt x="10887492" y="2992922"/>
                </a:lnTo>
                <a:lnTo>
                  <a:pt x="10889103" y="2991023"/>
                </a:lnTo>
                <a:lnTo>
                  <a:pt x="10890715" y="2989505"/>
                </a:lnTo>
                <a:lnTo>
                  <a:pt x="10891923" y="2987986"/>
                </a:lnTo>
                <a:lnTo>
                  <a:pt x="10893534" y="2987227"/>
                </a:lnTo>
                <a:lnTo>
                  <a:pt x="10895548" y="2986848"/>
                </a:lnTo>
                <a:close/>
                <a:moveTo>
                  <a:pt x="3895782" y="2936876"/>
                </a:moveTo>
                <a:lnTo>
                  <a:pt x="3899355" y="2936876"/>
                </a:lnTo>
                <a:lnTo>
                  <a:pt x="3902531" y="2938010"/>
                </a:lnTo>
                <a:lnTo>
                  <a:pt x="3903721" y="2938388"/>
                </a:lnTo>
                <a:lnTo>
                  <a:pt x="3904911" y="2939900"/>
                </a:lnTo>
                <a:lnTo>
                  <a:pt x="3905706" y="2940656"/>
                </a:lnTo>
                <a:lnTo>
                  <a:pt x="3906897" y="2942924"/>
                </a:lnTo>
                <a:lnTo>
                  <a:pt x="3907294" y="2944814"/>
                </a:lnTo>
                <a:lnTo>
                  <a:pt x="3908086" y="2947082"/>
                </a:lnTo>
                <a:lnTo>
                  <a:pt x="3908485" y="2952751"/>
                </a:lnTo>
                <a:lnTo>
                  <a:pt x="3900944" y="2952751"/>
                </a:lnTo>
                <a:lnTo>
                  <a:pt x="3897371" y="2952373"/>
                </a:lnTo>
                <a:lnTo>
                  <a:pt x="3894194" y="2951239"/>
                </a:lnTo>
                <a:lnTo>
                  <a:pt x="3891814" y="2949349"/>
                </a:lnTo>
                <a:lnTo>
                  <a:pt x="3889830" y="2947082"/>
                </a:lnTo>
                <a:lnTo>
                  <a:pt x="3888240" y="2943302"/>
                </a:lnTo>
                <a:lnTo>
                  <a:pt x="3887843" y="2938010"/>
                </a:lnTo>
                <a:lnTo>
                  <a:pt x="3891814" y="2937632"/>
                </a:lnTo>
                <a:close/>
                <a:moveTo>
                  <a:pt x="3910747" y="2935288"/>
                </a:moveTo>
                <a:lnTo>
                  <a:pt x="3911904" y="2935288"/>
                </a:lnTo>
                <a:lnTo>
                  <a:pt x="3913447" y="2935695"/>
                </a:lnTo>
                <a:lnTo>
                  <a:pt x="3914602" y="2936101"/>
                </a:lnTo>
                <a:lnTo>
                  <a:pt x="3918074" y="2939354"/>
                </a:lnTo>
                <a:lnTo>
                  <a:pt x="3921545" y="2942606"/>
                </a:lnTo>
                <a:lnTo>
                  <a:pt x="3923473" y="2943419"/>
                </a:lnTo>
                <a:lnTo>
                  <a:pt x="3925402" y="2945046"/>
                </a:lnTo>
                <a:lnTo>
                  <a:pt x="3927330" y="2945452"/>
                </a:lnTo>
                <a:lnTo>
                  <a:pt x="3929253" y="2945452"/>
                </a:lnTo>
                <a:lnTo>
                  <a:pt x="3931956" y="2945046"/>
                </a:lnTo>
                <a:lnTo>
                  <a:pt x="3933881" y="2943826"/>
                </a:lnTo>
                <a:lnTo>
                  <a:pt x="3929253" y="2953583"/>
                </a:lnTo>
                <a:lnTo>
                  <a:pt x="3926559" y="2958869"/>
                </a:lnTo>
                <a:lnTo>
                  <a:pt x="3923088" y="2963341"/>
                </a:lnTo>
                <a:lnTo>
                  <a:pt x="3919617" y="2966593"/>
                </a:lnTo>
                <a:lnTo>
                  <a:pt x="3917689" y="2967407"/>
                </a:lnTo>
                <a:lnTo>
                  <a:pt x="3915760" y="2968220"/>
                </a:lnTo>
                <a:lnTo>
                  <a:pt x="3913832" y="2968626"/>
                </a:lnTo>
                <a:lnTo>
                  <a:pt x="3912289" y="2968220"/>
                </a:lnTo>
                <a:lnTo>
                  <a:pt x="3910362" y="2966593"/>
                </a:lnTo>
                <a:lnTo>
                  <a:pt x="3908434" y="2964967"/>
                </a:lnTo>
                <a:lnTo>
                  <a:pt x="3909590" y="2959275"/>
                </a:lnTo>
                <a:lnTo>
                  <a:pt x="3910362" y="2956429"/>
                </a:lnTo>
                <a:lnTo>
                  <a:pt x="3911518" y="2954803"/>
                </a:lnTo>
                <a:lnTo>
                  <a:pt x="3913447" y="2954803"/>
                </a:lnTo>
                <a:lnTo>
                  <a:pt x="3914602" y="2955210"/>
                </a:lnTo>
                <a:lnTo>
                  <a:pt x="3917304" y="2956429"/>
                </a:lnTo>
                <a:lnTo>
                  <a:pt x="3920002" y="2956836"/>
                </a:lnTo>
                <a:lnTo>
                  <a:pt x="3923088" y="2957243"/>
                </a:lnTo>
                <a:lnTo>
                  <a:pt x="3921932" y="2953177"/>
                </a:lnTo>
                <a:lnTo>
                  <a:pt x="3920774" y="2950331"/>
                </a:lnTo>
                <a:lnTo>
                  <a:pt x="3918845" y="2947892"/>
                </a:lnTo>
                <a:lnTo>
                  <a:pt x="3916918" y="2946672"/>
                </a:lnTo>
                <a:lnTo>
                  <a:pt x="3911904" y="2943826"/>
                </a:lnTo>
                <a:lnTo>
                  <a:pt x="3909590" y="2943013"/>
                </a:lnTo>
                <a:lnTo>
                  <a:pt x="3906891" y="2940980"/>
                </a:lnTo>
                <a:lnTo>
                  <a:pt x="3908434" y="2938134"/>
                </a:lnTo>
                <a:lnTo>
                  <a:pt x="3909590" y="2936101"/>
                </a:lnTo>
                <a:close/>
                <a:moveTo>
                  <a:pt x="11165252" y="2922588"/>
                </a:moveTo>
                <a:lnTo>
                  <a:pt x="11167236" y="2922588"/>
                </a:lnTo>
                <a:lnTo>
                  <a:pt x="11170014" y="2923779"/>
                </a:lnTo>
                <a:lnTo>
                  <a:pt x="11171999" y="2924573"/>
                </a:lnTo>
                <a:lnTo>
                  <a:pt x="11173983" y="2926160"/>
                </a:lnTo>
                <a:lnTo>
                  <a:pt x="11175967" y="2928145"/>
                </a:lnTo>
                <a:lnTo>
                  <a:pt x="11177158" y="2930526"/>
                </a:lnTo>
                <a:lnTo>
                  <a:pt x="11178746" y="2933701"/>
                </a:lnTo>
                <a:lnTo>
                  <a:pt x="11179936" y="2936479"/>
                </a:lnTo>
                <a:lnTo>
                  <a:pt x="11180730" y="2939654"/>
                </a:lnTo>
                <a:lnTo>
                  <a:pt x="11180730" y="2943226"/>
                </a:lnTo>
                <a:lnTo>
                  <a:pt x="11179936" y="2942036"/>
                </a:lnTo>
                <a:lnTo>
                  <a:pt x="11178349" y="2941242"/>
                </a:lnTo>
                <a:lnTo>
                  <a:pt x="11175967" y="2939654"/>
                </a:lnTo>
                <a:lnTo>
                  <a:pt x="11172395" y="2939257"/>
                </a:lnTo>
                <a:lnTo>
                  <a:pt x="11168823" y="2938464"/>
                </a:lnTo>
                <a:lnTo>
                  <a:pt x="11165252" y="2938464"/>
                </a:lnTo>
                <a:lnTo>
                  <a:pt x="11162473" y="2937670"/>
                </a:lnTo>
                <a:lnTo>
                  <a:pt x="11159298" y="2936479"/>
                </a:lnTo>
                <a:lnTo>
                  <a:pt x="11157711" y="2935685"/>
                </a:lnTo>
                <a:lnTo>
                  <a:pt x="11156917" y="2934098"/>
                </a:lnTo>
                <a:lnTo>
                  <a:pt x="11157314" y="2930526"/>
                </a:lnTo>
                <a:lnTo>
                  <a:pt x="11158108" y="2927748"/>
                </a:lnTo>
                <a:lnTo>
                  <a:pt x="11159695" y="2925763"/>
                </a:lnTo>
                <a:lnTo>
                  <a:pt x="11161283" y="2924176"/>
                </a:lnTo>
                <a:lnTo>
                  <a:pt x="11163267" y="2922985"/>
                </a:lnTo>
                <a:close/>
                <a:moveTo>
                  <a:pt x="4507327" y="2916238"/>
                </a:moveTo>
                <a:lnTo>
                  <a:pt x="4508937" y="2916238"/>
                </a:lnTo>
                <a:lnTo>
                  <a:pt x="4510957" y="2916238"/>
                </a:lnTo>
                <a:lnTo>
                  <a:pt x="4512971" y="2917032"/>
                </a:lnTo>
                <a:lnTo>
                  <a:pt x="4515390" y="2917429"/>
                </a:lnTo>
                <a:lnTo>
                  <a:pt x="4518212" y="2918223"/>
                </a:lnTo>
                <a:lnTo>
                  <a:pt x="4520229" y="2919810"/>
                </a:lnTo>
                <a:lnTo>
                  <a:pt x="4522651" y="2921794"/>
                </a:lnTo>
                <a:lnTo>
                  <a:pt x="4524664" y="2923779"/>
                </a:lnTo>
                <a:lnTo>
                  <a:pt x="4526682" y="2926557"/>
                </a:lnTo>
                <a:lnTo>
                  <a:pt x="4528294" y="2929335"/>
                </a:lnTo>
                <a:lnTo>
                  <a:pt x="4529906" y="2932907"/>
                </a:lnTo>
                <a:lnTo>
                  <a:pt x="4530713" y="2936479"/>
                </a:lnTo>
                <a:lnTo>
                  <a:pt x="4530713" y="2940448"/>
                </a:lnTo>
                <a:lnTo>
                  <a:pt x="4530713" y="2944813"/>
                </a:lnTo>
                <a:lnTo>
                  <a:pt x="4523454" y="2939257"/>
                </a:lnTo>
                <a:lnTo>
                  <a:pt x="4517003" y="2933304"/>
                </a:lnTo>
                <a:lnTo>
                  <a:pt x="4513777" y="2929732"/>
                </a:lnTo>
                <a:lnTo>
                  <a:pt x="4510957" y="2926557"/>
                </a:lnTo>
                <a:lnTo>
                  <a:pt x="4507729" y="2922191"/>
                </a:lnTo>
                <a:lnTo>
                  <a:pt x="4505310" y="2918223"/>
                </a:lnTo>
                <a:lnTo>
                  <a:pt x="4506118" y="2917429"/>
                </a:lnTo>
                <a:close/>
                <a:moveTo>
                  <a:pt x="10989205" y="2894013"/>
                </a:moveTo>
                <a:lnTo>
                  <a:pt x="10991165" y="2896330"/>
                </a:lnTo>
                <a:lnTo>
                  <a:pt x="10992732" y="2898261"/>
                </a:lnTo>
                <a:lnTo>
                  <a:pt x="10995475" y="2900192"/>
                </a:lnTo>
                <a:lnTo>
                  <a:pt x="10997434" y="2902122"/>
                </a:lnTo>
                <a:lnTo>
                  <a:pt x="11002137" y="2904439"/>
                </a:lnTo>
                <a:lnTo>
                  <a:pt x="11007622" y="2906756"/>
                </a:lnTo>
                <a:lnTo>
                  <a:pt x="11013108" y="2907142"/>
                </a:lnTo>
                <a:lnTo>
                  <a:pt x="11019378" y="2907528"/>
                </a:lnTo>
                <a:lnTo>
                  <a:pt x="11026040" y="2907142"/>
                </a:lnTo>
                <a:lnTo>
                  <a:pt x="11033093" y="2905984"/>
                </a:lnTo>
                <a:lnTo>
                  <a:pt x="11030350" y="2909845"/>
                </a:lnTo>
                <a:lnTo>
                  <a:pt x="11027999" y="2911776"/>
                </a:lnTo>
                <a:lnTo>
                  <a:pt x="11024864" y="2913321"/>
                </a:lnTo>
                <a:lnTo>
                  <a:pt x="11021729" y="2914093"/>
                </a:lnTo>
                <a:lnTo>
                  <a:pt x="11017419" y="2913321"/>
                </a:lnTo>
                <a:lnTo>
                  <a:pt x="11014284" y="2912934"/>
                </a:lnTo>
                <a:lnTo>
                  <a:pt x="11006055" y="2911004"/>
                </a:lnTo>
                <a:lnTo>
                  <a:pt x="11002137" y="2909845"/>
                </a:lnTo>
                <a:lnTo>
                  <a:pt x="10998218" y="2909459"/>
                </a:lnTo>
                <a:lnTo>
                  <a:pt x="10994691" y="2909459"/>
                </a:lnTo>
                <a:lnTo>
                  <a:pt x="10991948" y="2909845"/>
                </a:lnTo>
                <a:lnTo>
                  <a:pt x="10988813" y="2911390"/>
                </a:lnTo>
                <a:lnTo>
                  <a:pt x="10986462" y="2914093"/>
                </a:lnTo>
                <a:lnTo>
                  <a:pt x="10984503" y="2917954"/>
                </a:lnTo>
                <a:lnTo>
                  <a:pt x="10982936" y="2922588"/>
                </a:lnTo>
                <a:lnTo>
                  <a:pt x="10981760" y="2921044"/>
                </a:lnTo>
                <a:lnTo>
                  <a:pt x="10980585" y="2919885"/>
                </a:lnTo>
                <a:lnTo>
                  <a:pt x="10978625" y="2916024"/>
                </a:lnTo>
                <a:lnTo>
                  <a:pt x="10977058" y="2914093"/>
                </a:lnTo>
                <a:lnTo>
                  <a:pt x="10975490" y="2912934"/>
                </a:lnTo>
                <a:lnTo>
                  <a:pt x="10973531" y="2912548"/>
                </a:lnTo>
                <a:lnTo>
                  <a:pt x="10971180" y="2912934"/>
                </a:lnTo>
                <a:lnTo>
                  <a:pt x="10971964" y="2907914"/>
                </a:lnTo>
                <a:lnTo>
                  <a:pt x="10973531" y="2905211"/>
                </a:lnTo>
                <a:lnTo>
                  <a:pt x="10974315" y="2903281"/>
                </a:lnTo>
                <a:lnTo>
                  <a:pt x="10975882" y="2902508"/>
                </a:lnTo>
                <a:lnTo>
                  <a:pt x="10977450" y="2902508"/>
                </a:lnTo>
                <a:lnTo>
                  <a:pt x="10979017" y="2903281"/>
                </a:lnTo>
                <a:lnTo>
                  <a:pt x="10981760" y="2905211"/>
                </a:lnTo>
                <a:lnTo>
                  <a:pt x="10984503" y="2907142"/>
                </a:lnTo>
                <a:lnTo>
                  <a:pt x="10985287" y="2907142"/>
                </a:lnTo>
                <a:lnTo>
                  <a:pt x="10986854" y="2907142"/>
                </a:lnTo>
                <a:lnTo>
                  <a:pt x="10988030" y="2905598"/>
                </a:lnTo>
                <a:lnTo>
                  <a:pt x="10988422" y="2903281"/>
                </a:lnTo>
                <a:lnTo>
                  <a:pt x="10988813" y="2899419"/>
                </a:lnTo>
                <a:close/>
                <a:moveTo>
                  <a:pt x="4638201" y="2873376"/>
                </a:moveTo>
                <a:lnTo>
                  <a:pt x="4639014" y="2874204"/>
                </a:lnTo>
                <a:lnTo>
                  <a:pt x="4639415" y="2874204"/>
                </a:lnTo>
                <a:lnTo>
                  <a:pt x="4640223" y="2875033"/>
                </a:lnTo>
                <a:lnTo>
                  <a:pt x="4641033" y="2877103"/>
                </a:lnTo>
                <a:lnTo>
                  <a:pt x="4641033" y="2880002"/>
                </a:lnTo>
                <a:lnTo>
                  <a:pt x="4641842" y="2892012"/>
                </a:lnTo>
                <a:lnTo>
                  <a:pt x="4640223" y="2892426"/>
                </a:lnTo>
                <a:lnTo>
                  <a:pt x="4638608" y="2892426"/>
                </a:lnTo>
                <a:lnTo>
                  <a:pt x="4636176" y="2892012"/>
                </a:lnTo>
                <a:lnTo>
                  <a:pt x="4634150" y="2890355"/>
                </a:lnTo>
                <a:lnTo>
                  <a:pt x="4632532" y="2888699"/>
                </a:lnTo>
                <a:lnTo>
                  <a:pt x="4630508" y="2887042"/>
                </a:lnTo>
                <a:lnTo>
                  <a:pt x="4628485" y="2886214"/>
                </a:lnTo>
                <a:lnTo>
                  <a:pt x="4626867" y="2886214"/>
                </a:lnTo>
                <a:lnTo>
                  <a:pt x="4625247" y="2886628"/>
                </a:lnTo>
                <a:lnTo>
                  <a:pt x="4621610" y="2887871"/>
                </a:lnTo>
                <a:lnTo>
                  <a:pt x="4621201" y="2882901"/>
                </a:lnTo>
                <a:lnTo>
                  <a:pt x="4621201" y="2879174"/>
                </a:lnTo>
                <a:lnTo>
                  <a:pt x="4621610" y="2877103"/>
                </a:lnTo>
                <a:lnTo>
                  <a:pt x="4622011" y="2875447"/>
                </a:lnTo>
                <a:lnTo>
                  <a:pt x="4623229" y="2875447"/>
                </a:lnTo>
                <a:lnTo>
                  <a:pt x="4624846" y="2875447"/>
                </a:lnTo>
                <a:lnTo>
                  <a:pt x="4627674" y="2877103"/>
                </a:lnTo>
                <a:lnTo>
                  <a:pt x="4630914" y="2879174"/>
                </a:lnTo>
                <a:lnTo>
                  <a:pt x="4632532" y="2880416"/>
                </a:lnTo>
                <a:lnTo>
                  <a:pt x="4634150" y="2880416"/>
                </a:lnTo>
                <a:lnTo>
                  <a:pt x="4634959" y="2880416"/>
                </a:lnTo>
                <a:lnTo>
                  <a:pt x="4636176" y="2879174"/>
                </a:lnTo>
                <a:lnTo>
                  <a:pt x="4636580" y="2877103"/>
                </a:lnTo>
                <a:lnTo>
                  <a:pt x="4636984" y="2874204"/>
                </a:lnTo>
                <a:close/>
                <a:moveTo>
                  <a:pt x="11023545" y="2867025"/>
                </a:moveTo>
                <a:lnTo>
                  <a:pt x="11025155" y="2890152"/>
                </a:lnTo>
                <a:lnTo>
                  <a:pt x="11020728" y="2892112"/>
                </a:lnTo>
                <a:lnTo>
                  <a:pt x="11016703" y="2893287"/>
                </a:lnTo>
                <a:lnTo>
                  <a:pt x="11009861" y="2894463"/>
                </a:lnTo>
                <a:lnTo>
                  <a:pt x="11007447" y="2894855"/>
                </a:lnTo>
                <a:lnTo>
                  <a:pt x="11005032" y="2895247"/>
                </a:lnTo>
                <a:lnTo>
                  <a:pt x="11002617" y="2896815"/>
                </a:lnTo>
                <a:lnTo>
                  <a:pt x="11001410" y="2898383"/>
                </a:lnTo>
                <a:lnTo>
                  <a:pt x="10999397" y="2898775"/>
                </a:lnTo>
                <a:lnTo>
                  <a:pt x="10998190" y="2898383"/>
                </a:lnTo>
                <a:lnTo>
                  <a:pt x="10997787" y="2897991"/>
                </a:lnTo>
                <a:lnTo>
                  <a:pt x="10997385" y="2896815"/>
                </a:lnTo>
                <a:lnTo>
                  <a:pt x="10998190" y="2894463"/>
                </a:lnTo>
                <a:lnTo>
                  <a:pt x="10999800" y="2890936"/>
                </a:lnTo>
                <a:lnTo>
                  <a:pt x="11001410" y="2887408"/>
                </a:lnTo>
                <a:lnTo>
                  <a:pt x="11001410" y="2885448"/>
                </a:lnTo>
                <a:lnTo>
                  <a:pt x="11001410" y="2884664"/>
                </a:lnTo>
                <a:lnTo>
                  <a:pt x="11001410" y="2883096"/>
                </a:lnTo>
                <a:lnTo>
                  <a:pt x="11000202" y="2881920"/>
                </a:lnTo>
                <a:lnTo>
                  <a:pt x="10998592" y="2881528"/>
                </a:lnTo>
                <a:lnTo>
                  <a:pt x="10996580" y="2881528"/>
                </a:lnTo>
                <a:lnTo>
                  <a:pt x="10996580" y="2878392"/>
                </a:lnTo>
                <a:lnTo>
                  <a:pt x="10997385" y="2876041"/>
                </a:lnTo>
                <a:lnTo>
                  <a:pt x="10998190" y="2874081"/>
                </a:lnTo>
                <a:lnTo>
                  <a:pt x="10999397" y="2872513"/>
                </a:lnTo>
                <a:lnTo>
                  <a:pt x="11000605" y="2871337"/>
                </a:lnTo>
                <a:lnTo>
                  <a:pt x="11002215" y="2870161"/>
                </a:lnTo>
                <a:lnTo>
                  <a:pt x="11005837" y="2868985"/>
                </a:lnTo>
                <a:lnTo>
                  <a:pt x="11010264" y="2868201"/>
                </a:lnTo>
                <a:lnTo>
                  <a:pt x="11015093" y="2868201"/>
                </a:lnTo>
                <a:lnTo>
                  <a:pt x="11019520" y="2867809"/>
                </a:lnTo>
                <a:close/>
                <a:moveTo>
                  <a:pt x="1550866" y="2863851"/>
                </a:moveTo>
                <a:lnTo>
                  <a:pt x="1554466" y="2863851"/>
                </a:lnTo>
                <a:lnTo>
                  <a:pt x="1558066" y="2865067"/>
                </a:lnTo>
                <a:lnTo>
                  <a:pt x="1560866" y="2866283"/>
                </a:lnTo>
                <a:lnTo>
                  <a:pt x="1564066" y="2868310"/>
                </a:lnTo>
                <a:lnTo>
                  <a:pt x="1566866" y="2871958"/>
                </a:lnTo>
                <a:lnTo>
                  <a:pt x="1565666" y="2873984"/>
                </a:lnTo>
                <a:lnTo>
                  <a:pt x="1563266" y="2876011"/>
                </a:lnTo>
                <a:lnTo>
                  <a:pt x="1560466" y="2877632"/>
                </a:lnTo>
                <a:lnTo>
                  <a:pt x="1556466" y="2879253"/>
                </a:lnTo>
                <a:lnTo>
                  <a:pt x="1552466" y="2880875"/>
                </a:lnTo>
                <a:lnTo>
                  <a:pt x="1547666" y="2881685"/>
                </a:lnTo>
                <a:lnTo>
                  <a:pt x="1543266" y="2882496"/>
                </a:lnTo>
                <a:lnTo>
                  <a:pt x="1538066" y="2882901"/>
                </a:lnTo>
                <a:lnTo>
                  <a:pt x="1533666" y="2882496"/>
                </a:lnTo>
                <a:lnTo>
                  <a:pt x="1528866" y="2881685"/>
                </a:lnTo>
                <a:lnTo>
                  <a:pt x="1524866" y="2880875"/>
                </a:lnTo>
                <a:lnTo>
                  <a:pt x="1521666" y="2878848"/>
                </a:lnTo>
                <a:lnTo>
                  <a:pt x="1518866" y="2876011"/>
                </a:lnTo>
                <a:lnTo>
                  <a:pt x="1516866" y="2873173"/>
                </a:lnTo>
                <a:lnTo>
                  <a:pt x="1516466" y="2871552"/>
                </a:lnTo>
                <a:lnTo>
                  <a:pt x="1516066" y="2869526"/>
                </a:lnTo>
                <a:lnTo>
                  <a:pt x="1516466" y="2865067"/>
                </a:lnTo>
                <a:lnTo>
                  <a:pt x="1518466" y="2867499"/>
                </a:lnTo>
                <a:lnTo>
                  <a:pt x="1520866" y="2869120"/>
                </a:lnTo>
                <a:lnTo>
                  <a:pt x="1523666" y="2869931"/>
                </a:lnTo>
                <a:lnTo>
                  <a:pt x="1526466" y="2869931"/>
                </a:lnTo>
                <a:lnTo>
                  <a:pt x="1530066" y="2869931"/>
                </a:lnTo>
                <a:lnTo>
                  <a:pt x="1533266" y="2869120"/>
                </a:lnTo>
                <a:lnTo>
                  <a:pt x="1540066" y="2867094"/>
                </a:lnTo>
                <a:lnTo>
                  <a:pt x="1547266" y="2865067"/>
                </a:lnTo>
                <a:close/>
                <a:moveTo>
                  <a:pt x="4398858" y="2857501"/>
                </a:moveTo>
                <a:lnTo>
                  <a:pt x="4401218" y="2857501"/>
                </a:lnTo>
                <a:lnTo>
                  <a:pt x="4407907" y="2857501"/>
                </a:lnTo>
                <a:lnTo>
                  <a:pt x="4421676" y="2858717"/>
                </a:lnTo>
                <a:lnTo>
                  <a:pt x="4428366" y="2859528"/>
                </a:lnTo>
                <a:lnTo>
                  <a:pt x="4430722" y="2858717"/>
                </a:lnTo>
                <a:lnTo>
                  <a:pt x="4433870" y="2858312"/>
                </a:lnTo>
                <a:lnTo>
                  <a:pt x="4430328" y="2865608"/>
                </a:lnTo>
                <a:lnTo>
                  <a:pt x="4426790" y="2873714"/>
                </a:lnTo>
                <a:lnTo>
                  <a:pt x="4422855" y="2881415"/>
                </a:lnTo>
                <a:lnTo>
                  <a:pt x="4420106" y="2885063"/>
                </a:lnTo>
                <a:lnTo>
                  <a:pt x="4417741" y="2888305"/>
                </a:lnTo>
                <a:lnTo>
                  <a:pt x="4415383" y="2891143"/>
                </a:lnTo>
                <a:lnTo>
                  <a:pt x="4412631" y="2893169"/>
                </a:lnTo>
                <a:lnTo>
                  <a:pt x="4409875" y="2894790"/>
                </a:lnTo>
                <a:lnTo>
                  <a:pt x="4407513" y="2895601"/>
                </a:lnTo>
                <a:lnTo>
                  <a:pt x="4404367" y="2895601"/>
                </a:lnTo>
                <a:lnTo>
                  <a:pt x="4400826" y="2894790"/>
                </a:lnTo>
                <a:lnTo>
                  <a:pt x="4398071" y="2892764"/>
                </a:lnTo>
                <a:lnTo>
                  <a:pt x="4394926" y="2889116"/>
                </a:lnTo>
                <a:lnTo>
                  <a:pt x="4398071" y="2885873"/>
                </a:lnTo>
                <a:lnTo>
                  <a:pt x="4401218" y="2881820"/>
                </a:lnTo>
                <a:lnTo>
                  <a:pt x="4403186" y="2877362"/>
                </a:lnTo>
                <a:lnTo>
                  <a:pt x="4404367" y="2875335"/>
                </a:lnTo>
                <a:lnTo>
                  <a:pt x="4404760" y="2872903"/>
                </a:lnTo>
                <a:lnTo>
                  <a:pt x="4404760" y="2870877"/>
                </a:lnTo>
                <a:lnTo>
                  <a:pt x="4404367" y="2869255"/>
                </a:lnTo>
                <a:lnTo>
                  <a:pt x="4403186" y="2867634"/>
                </a:lnTo>
                <a:lnTo>
                  <a:pt x="4402005" y="2866418"/>
                </a:lnTo>
                <a:lnTo>
                  <a:pt x="4400040" y="2865608"/>
                </a:lnTo>
                <a:lnTo>
                  <a:pt x="4396892" y="2865202"/>
                </a:lnTo>
                <a:lnTo>
                  <a:pt x="4393354" y="2865608"/>
                </a:lnTo>
                <a:lnTo>
                  <a:pt x="4389421" y="2866013"/>
                </a:lnTo>
                <a:lnTo>
                  <a:pt x="4390600" y="2863176"/>
                </a:lnTo>
                <a:lnTo>
                  <a:pt x="4391779" y="2861149"/>
                </a:lnTo>
                <a:lnTo>
                  <a:pt x="4393745" y="2859528"/>
                </a:lnTo>
                <a:lnTo>
                  <a:pt x="4395713" y="2857906"/>
                </a:lnTo>
                <a:close/>
                <a:moveTo>
                  <a:pt x="2701848" y="2857501"/>
                </a:moveTo>
                <a:lnTo>
                  <a:pt x="2704994" y="2857501"/>
                </a:lnTo>
                <a:lnTo>
                  <a:pt x="2711288" y="2857501"/>
                </a:lnTo>
                <a:lnTo>
                  <a:pt x="2724661" y="2858717"/>
                </a:lnTo>
                <a:lnTo>
                  <a:pt x="2731356" y="2859528"/>
                </a:lnTo>
                <a:lnTo>
                  <a:pt x="2734104" y="2858717"/>
                </a:lnTo>
                <a:lnTo>
                  <a:pt x="2736858" y="2858312"/>
                </a:lnTo>
                <a:lnTo>
                  <a:pt x="2733708" y="2865608"/>
                </a:lnTo>
                <a:lnTo>
                  <a:pt x="2729786" y="2873714"/>
                </a:lnTo>
                <a:lnTo>
                  <a:pt x="2725844" y="2881415"/>
                </a:lnTo>
                <a:lnTo>
                  <a:pt x="2723483" y="2885063"/>
                </a:lnTo>
                <a:lnTo>
                  <a:pt x="2721516" y="2888305"/>
                </a:lnTo>
                <a:lnTo>
                  <a:pt x="2718369" y="2891143"/>
                </a:lnTo>
                <a:lnTo>
                  <a:pt x="2716009" y="2893169"/>
                </a:lnTo>
                <a:lnTo>
                  <a:pt x="2713255" y="2894790"/>
                </a:lnTo>
                <a:lnTo>
                  <a:pt x="2710501" y="2895601"/>
                </a:lnTo>
                <a:lnTo>
                  <a:pt x="2707354" y="2895601"/>
                </a:lnTo>
                <a:lnTo>
                  <a:pt x="2704600" y="2894790"/>
                </a:lnTo>
                <a:lnTo>
                  <a:pt x="2701061" y="2892764"/>
                </a:lnTo>
                <a:lnTo>
                  <a:pt x="2697918" y="2889116"/>
                </a:lnTo>
                <a:lnTo>
                  <a:pt x="2701455" y="2885873"/>
                </a:lnTo>
                <a:lnTo>
                  <a:pt x="2704600" y="2881820"/>
                </a:lnTo>
                <a:lnTo>
                  <a:pt x="2706960" y="2877362"/>
                </a:lnTo>
                <a:lnTo>
                  <a:pt x="2707354" y="2875335"/>
                </a:lnTo>
                <a:lnTo>
                  <a:pt x="2707748" y="2872903"/>
                </a:lnTo>
                <a:lnTo>
                  <a:pt x="2707748" y="2870877"/>
                </a:lnTo>
                <a:lnTo>
                  <a:pt x="2707354" y="2869255"/>
                </a:lnTo>
                <a:lnTo>
                  <a:pt x="2706568" y="2867634"/>
                </a:lnTo>
                <a:lnTo>
                  <a:pt x="2704994" y="2866418"/>
                </a:lnTo>
                <a:lnTo>
                  <a:pt x="2703027" y="2865608"/>
                </a:lnTo>
                <a:lnTo>
                  <a:pt x="2700275" y="2865202"/>
                </a:lnTo>
                <a:lnTo>
                  <a:pt x="2696342" y="2865608"/>
                </a:lnTo>
                <a:lnTo>
                  <a:pt x="2692407" y="2866013"/>
                </a:lnTo>
                <a:lnTo>
                  <a:pt x="2693587" y="2863176"/>
                </a:lnTo>
                <a:lnTo>
                  <a:pt x="2695161" y="2861149"/>
                </a:lnTo>
                <a:lnTo>
                  <a:pt x="2697128" y="2859528"/>
                </a:lnTo>
                <a:lnTo>
                  <a:pt x="2699486" y="2857906"/>
                </a:lnTo>
                <a:close/>
                <a:moveTo>
                  <a:pt x="1819275" y="2855913"/>
                </a:moveTo>
                <a:lnTo>
                  <a:pt x="1836208" y="2855913"/>
                </a:lnTo>
                <a:lnTo>
                  <a:pt x="1836208" y="2871120"/>
                </a:lnTo>
                <a:lnTo>
                  <a:pt x="1838627" y="2870730"/>
                </a:lnTo>
                <a:lnTo>
                  <a:pt x="1840643" y="2870730"/>
                </a:lnTo>
                <a:lnTo>
                  <a:pt x="1844675" y="2869170"/>
                </a:lnTo>
                <a:lnTo>
                  <a:pt x="1848303" y="2867221"/>
                </a:lnTo>
                <a:lnTo>
                  <a:pt x="1851932" y="2865271"/>
                </a:lnTo>
                <a:lnTo>
                  <a:pt x="1855560" y="2863711"/>
                </a:lnTo>
                <a:lnTo>
                  <a:pt x="1859592" y="2862152"/>
                </a:lnTo>
                <a:lnTo>
                  <a:pt x="1861608" y="2862152"/>
                </a:lnTo>
                <a:lnTo>
                  <a:pt x="1864027" y="2862152"/>
                </a:lnTo>
                <a:lnTo>
                  <a:pt x="1867252" y="2862932"/>
                </a:lnTo>
                <a:lnTo>
                  <a:pt x="1870074" y="2863711"/>
                </a:lnTo>
                <a:lnTo>
                  <a:pt x="1868462" y="2867221"/>
                </a:lnTo>
                <a:lnTo>
                  <a:pt x="1866043" y="2870730"/>
                </a:lnTo>
                <a:lnTo>
                  <a:pt x="1863221" y="2873069"/>
                </a:lnTo>
                <a:lnTo>
                  <a:pt x="1859592" y="2875019"/>
                </a:lnTo>
                <a:lnTo>
                  <a:pt x="1855560" y="2876578"/>
                </a:lnTo>
                <a:lnTo>
                  <a:pt x="1851125" y="2877358"/>
                </a:lnTo>
                <a:lnTo>
                  <a:pt x="1846691" y="2878138"/>
                </a:lnTo>
                <a:lnTo>
                  <a:pt x="1842659" y="2878138"/>
                </a:lnTo>
                <a:lnTo>
                  <a:pt x="1838224" y="2877358"/>
                </a:lnTo>
                <a:lnTo>
                  <a:pt x="1833789" y="2876189"/>
                </a:lnTo>
                <a:lnTo>
                  <a:pt x="1830564" y="2874239"/>
                </a:lnTo>
                <a:lnTo>
                  <a:pt x="1826935" y="2871510"/>
                </a:lnTo>
                <a:lnTo>
                  <a:pt x="1823709" y="2868780"/>
                </a:lnTo>
                <a:lnTo>
                  <a:pt x="1821291" y="2865271"/>
                </a:lnTo>
                <a:lnTo>
                  <a:pt x="1819678" y="2860982"/>
                </a:lnTo>
                <a:close/>
                <a:moveTo>
                  <a:pt x="4008299" y="2849563"/>
                </a:moveTo>
                <a:lnTo>
                  <a:pt x="4011965" y="2849563"/>
                </a:lnTo>
                <a:lnTo>
                  <a:pt x="4014817" y="2849563"/>
                </a:lnTo>
                <a:lnTo>
                  <a:pt x="4018077" y="2849950"/>
                </a:lnTo>
                <a:lnTo>
                  <a:pt x="4020929" y="2851112"/>
                </a:lnTo>
                <a:lnTo>
                  <a:pt x="4024188" y="2852661"/>
                </a:lnTo>
                <a:lnTo>
                  <a:pt x="4026633" y="2854597"/>
                </a:lnTo>
                <a:lnTo>
                  <a:pt x="4029078" y="2856920"/>
                </a:lnTo>
                <a:lnTo>
                  <a:pt x="4027855" y="2859243"/>
                </a:lnTo>
                <a:lnTo>
                  <a:pt x="4026225" y="2861953"/>
                </a:lnTo>
                <a:lnTo>
                  <a:pt x="4024596" y="2863502"/>
                </a:lnTo>
                <a:lnTo>
                  <a:pt x="4022151" y="2864277"/>
                </a:lnTo>
                <a:lnTo>
                  <a:pt x="4019299" y="2864664"/>
                </a:lnTo>
                <a:lnTo>
                  <a:pt x="4016447" y="2865438"/>
                </a:lnTo>
                <a:lnTo>
                  <a:pt x="4009521" y="2864664"/>
                </a:lnTo>
                <a:lnTo>
                  <a:pt x="3995261" y="2863502"/>
                </a:lnTo>
                <a:lnTo>
                  <a:pt x="3989149" y="2863502"/>
                </a:lnTo>
                <a:lnTo>
                  <a:pt x="3985890" y="2863502"/>
                </a:lnTo>
                <a:lnTo>
                  <a:pt x="3983038" y="2863889"/>
                </a:lnTo>
                <a:lnTo>
                  <a:pt x="3985075" y="2861953"/>
                </a:lnTo>
                <a:lnTo>
                  <a:pt x="3987113" y="2859243"/>
                </a:lnTo>
                <a:lnTo>
                  <a:pt x="3992001" y="2855371"/>
                </a:lnTo>
                <a:lnTo>
                  <a:pt x="3998520" y="2852661"/>
                </a:lnTo>
                <a:lnTo>
                  <a:pt x="4001372" y="2851112"/>
                </a:lnTo>
                <a:lnTo>
                  <a:pt x="4005039" y="2849950"/>
                </a:lnTo>
                <a:close/>
                <a:moveTo>
                  <a:pt x="2272518" y="2849563"/>
                </a:moveTo>
                <a:lnTo>
                  <a:pt x="2273311" y="2854376"/>
                </a:lnTo>
                <a:lnTo>
                  <a:pt x="2272518" y="2857183"/>
                </a:lnTo>
                <a:lnTo>
                  <a:pt x="2271726" y="2859990"/>
                </a:lnTo>
                <a:lnTo>
                  <a:pt x="2270537" y="2862397"/>
                </a:lnTo>
                <a:lnTo>
                  <a:pt x="2268555" y="2866808"/>
                </a:lnTo>
                <a:lnTo>
                  <a:pt x="2267762" y="2869616"/>
                </a:lnTo>
                <a:lnTo>
                  <a:pt x="2266968" y="2873225"/>
                </a:lnTo>
                <a:lnTo>
                  <a:pt x="2259042" y="2870418"/>
                </a:lnTo>
                <a:lnTo>
                  <a:pt x="2251115" y="2868814"/>
                </a:lnTo>
                <a:lnTo>
                  <a:pt x="2243582" y="2867610"/>
                </a:lnTo>
                <a:lnTo>
                  <a:pt x="2235657" y="2866407"/>
                </a:lnTo>
                <a:lnTo>
                  <a:pt x="2227333" y="2866006"/>
                </a:lnTo>
                <a:lnTo>
                  <a:pt x="2219405" y="2865605"/>
                </a:lnTo>
                <a:lnTo>
                  <a:pt x="2203549" y="2866006"/>
                </a:lnTo>
                <a:lnTo>
                  <a:pt x="2188093" y="2867610"/>
                </a:lnTo>
                <a:lnTo>
                  <a:pt x="2171842" y="2868814"/>
                </a:lnTo>
                <a:lnTo>
                  <a:pt x="2140925" y="2874027"/>
                </a:lnTo>
                <a:lnTo>
                  <a:pt x="2125457" y="2876434"/>
                </a:lnTo>
                <a:lnTo>
                  <a:pt x="2109612" y="2878038"/>
                </a:lnTo>
                <a:lnTo>
                  <a:pt x="2094540" y="2879241"/>
                </a:lnTo>
                <a:lnTo>
                  <a:pt x="2079478" y="2879642"/>
                </a:lnTo>
                <a:lnTo>
                  <a:pt x="2072343" y="2879241"/>
                </a:lnTo>
                <a:lnTo>
                  <a:pt x="2064812" y="2878439"/>
                </a:lnTo>
                <a:lnTo>
                  <a:pt x="2057281" y="2877236"/>
                </a:lnTo>
                <a:lnTo>
                  <a:pt x="2050147" y="2875632"/>
                </a:lnTo>
                <a:lnTo>
                  <a:pt x="2042616" y="2873626"/>
                </a:lnTo>
                <a:lnTo>
                  <a:pt x="2035481" y="2871220"/>
                </a:lnTo>
                <a:lnTo>
                  <a:pt x="2028743" y="2868012"/>
                </a:lnTo>
                <a:lnTo>
                  <a:pt x="2021609" y="2864402"/>
                </a:lnTo>
                <a:lnTo>
                  <a:pt x="2016456" y="2866808"/>
                </a:lnTo>
                <a:lnTo>
                  <a:pt x="2015663" y="2868012"/>
                </a:lnTo>
                <a:lnTo>
                  <a:pt x="2015663" y="2868814"/>
                </a:lnTo>
                <a:lnTo>
                  <a:pt x="2016456" y="2869616"/>
                </a:lnTo>
                <a:lnTo>
                  <a:pt x="2017645" y="2870017"/>
                </a:lnTo>
                <a:lnTo>
                  <a:pt x="2021213" y="2871621"/>
                </a:lnTo>
                <a:lnTo>
                  <a:pt x="2024383" y="2873626"/>
                </a:lnTo>
                <a:lnTo>
                  <a:pt x="2025968" y="2874428"/>
                </a:lnTo>
                <a:lnTo>
                  <a:pt x="2027554" y="2876434"/>
                </a:lnTo>
                <a:lnTo>
                  <a:pt x="2028743" y="2878439"/>
                </a:lnTo>
                <a:lnTo>
                  <a:pt x="2029140" y="2881246"/>
                </a:lnTo>
                <a:lnTo>
                  <a:pt x="2028743" y="2884054"/>
                </a:lnTo>
                <a:lnTo>
                  <a:pt x="2027158" y="2887663"/>
                </a:lnTo>
                <a:lnTo>
                  <a:pt x="2023988" y="2885658"/>
                </a:lnTo>
                <a:lnTo>
                  <a:pt x="2020420" y="2883653"/>
                </a:lnTo>
                <a:lnTo>
                  <a:pt x="2016853" y="2882850"/>
                </a:lnTo>
                <a:lnTo>
                  <a:pt x="2012889" y="2881647"/>
                </a:lnTo>
                <a:lnTo>
                  <a:pt x="2004565" y="2880845"/>
                </a:lnTo>
                <a:lnTo>
                  <a:pt x="1995845" y="2880845"/>
                </a:lnTo>
                <a:lnTo>
                  <a:pt x="1987126" y="2880043"/>
                </a:lnTo>
                <a:lnTo>
                  <a:pt x="1978801" y="2879241"/>
                </a:lnTo>
                <a:lnTo>
                  <a:pt x="1974837" y="2878038"/>
                </a:lnTo>
                <a:lnTo>
                  <a:pt x="1971270" y="2876434"/>
                </a:lnTo>
                <a:lnTo>
                  <a:pt x="1968495" y="2874428"/>
                </a:lnTo>
                <a:lnTo>
                  <a:pt x="1965325" y="2872022"/>
                </a:lnTo>
                <a:lnTo>
                  <a:pt x="1985143" y="2868012"/>
                </a:lnTo>
                <a:lnTo>
                  <a:pt x="2004961" y="2864001"/>
                </a:lnTo>
                <a:lnTo>
                  <a:pt x="2025176" y="2861595"/>
                </a:lnTo>
                <a:lnTo>
                  <a:pt x="2045787" y="2858787"/>
                </a:lnTo>
                <a:lnTo>
                  <a:pt x="2065605" y="2856782"/>
                </a:lnTo>
                <a:lnTo>
                  <a:pt x="2086216" y="2855980"/>
                </a:lnTo>
                <a:lnTo>
                  <a:pt x="2106042" y="2854376"/>
                </a:lnTo>
                <a:lnTo>
                  <a:pt x="2126251" y="2853975"/>
                </a:lnTo>
                <a:lnTo>
                  <a:pt x="2165898" y="2852772"/>
                </a:lnTo>
                <a:lnTo>
                  <a:pt x="2203948" y="2852370"/>
                </a:lnTo>
                <a:lnTo>
                  <a:pt x="2239620" y="2851969"/>
                </a:lnTo>
                <a:lnTo>
                  <a:pt x="2256662" y="2850766"/>
                </a:lnTo>
                <a:close/>
                <a:moveTo>
                  <a:pt x="752970" y="2824163"/>
                </a:moveTo>
                <a:lnTo>
                  <a:pt x="756995" y="2824554"/>
                </a:lnTo>
                <a:lnTo>
                  <a:pt x="766654" y="2826115"/>
                </a:lnTo>
                <a:lnTo>
                  <a:pt x="771081" y="2826115"/>
                </a:lnTo>
                <a:lnTo>
                  <a:pt x="773094" y="2825725"/>
                </a:lnTo>
                <a:lnTo>
                  <a:pt x="774703" y="2825334"/>
                </a:lnTo>
                <a:lnTo>
                  <a:pt x="774703" y="2829628"/>
                </a:lnTo>
                <a:lnTo>
                  <a:pt x="774703" y="2832361"/>
                </a:lnTo>
                <a:lnTo>
                  <a:pt x="773899" y="2835094"/>
                </a:lnTo>
                <a:lnTo>
                  <a:pt x="772691" y="2837436"/>
                </a:lnTo>
                <a:lnTo>
                  <a:pt x="770276" y="2841730"/>
                </a:lnTo>
                <a:lnTo>
                  <a:pt x="769874" y="2844463"/>
                </a:lnTo>
                <a:lnTo>
                  <a:pt x="769069" y="2847976"/>
                </a:lnTo>
                <a:lnTo>
                  <a:pt x="766252" y="2846024"/>
                </a:lnTo>
                <a:lnTo>
                  <a:pt x="763032" y="2844463"/>
                </a:lnTo>
                <a:lnTo>
                  <a:pt x="757800" y="2840559"/>
                </a:lnTo>
                <a:lnTo>
                  <a:pt x="752568" y="2835874"/>
                </a:lnTo>
                <a:lnTo>
                  <a:pt x="749348" y="2834703"/>
                </a:lnTo>
                <a:lnTo>
                  <a:pt x="746129" y="2832361"/>
                </a:lnTo>
                <a:lnTo>
                  <a:pt x="746129" y="2830019"/>
                </a:lnTo>
                <a:lnTo>
                  <a:pt x="747336" y="2828067"/>
                </a:lnTo>
                <a:lnTo>
                  <a:pt x="747738" y="2826505"/>
                </a:lnTo>
                <a:lnTo>
                  <a:pt x="749348" y="2825334"/>
                </a:lnTo>
                <a:lnTo>
                  <a:pt x="750958" y="2824554"/>
                </a:lnTo>
                <a:close/>
                <a:moveTo>
                  <a:pt x="639687" y="2811463"/>
                </a:moveTo>
                <a:lnTo>
                  <a:pt x="643635" y="2811463"/>
                </a:lnTo>
                <a:lnTo>
                  <a:pt x="647584" y="2812266"/>
                </a:lnTo>
                <a:lnTo>
                  <a:pt x="652322" y="2813871"/>
                </a:lnTo>
                <a:lnTo>
                  <a:pt x="656666" y="2815877"/>
                </a:lnTo>
                <a:lnTo>
                  <a:pt x="666537" y="2820290"/>
                </a:lnTo>
                <a:lnTo>
                  <a:pt x="671671" y="2821895"/>
                </a:lnTo>
                <a:lnTo>
                  <a:pt x="677199" y="2823099"/>
                </a:lnTo>
                <a:lnTo>
                  <a:pt x="682727" y="2823500"/>
                </a:lnTo>
                <a:lnTo>
                  <a:pt x="688650" y="2822297"/>
                </a:lnTo>
                <a:lnTo>
                  <a:pt x="691809" y="2821895"/>
                </a:lnTo>
                <a:lnTo>
                  <a:pt x="694968" y="2820290"/>
                </a:lnTo>
                <a:lnTo>
                  <a:pt x="698126" y="2819087"/>
                </a:lnTo>
                <a:lnTo>
                  <a:pt x="701680" y="2817081"/>
                </a:lnTo>
                <a:lnTo>
                  <a:pt x="701680" y="2847976"/>
                </a:lnTo>
                <a:lnTo>
                  <a:pt x="696152" y="2843964"/>
                </a:lnTo>
                <a:lnTo>
                  <a:pt x="690624" y="2840754"/>
                </a:lnTo>
                <a:lnTo>
                  <a:pt x="685491" y="2838748"/>
                </a:lnTo>
                <a:lnTo>
                  <a:pt x="680752" y="2837544"/>
                </a:lnTo>
                <a:lnTo>
                  <a:pt x="676014" y="2837143"/>
                </a:lnTo>
                <a:lnTo>
                  <a:pt x="671671" y="2837143"/>
                </a:lnTo>
                <a:lnTo>
                  <a:pt x="662984" y="2838346"/>
                </a:lnTo>
                <a:lnTo>
                  <a:pt x="654692" y="2838748"/>
                </a:lnTo>
                <a:lnTo>
                  <a:pt x="650348" y="2838346"/>
                </a:lnTo>
                <a:lnTo>
                  <a:pt x="645610" y="2837143"/>
                </a:lnTo>
                <a:lnTo>
                  <a:pt x="640871" y="2835538"/>
                </a:lnTo>
                <a:lnTo>
                  <a:pt x="635738" y="2833130"/>
                </a:lnTo>
                <a:lnTo>
                  <a:pt x="629815" y="2829519"/>
                </a:lnTo>
                <a:lnTo>
                  <a:pt x="623892" y="2824704"/>
                </a:lnTo>
                <a:lnTo>
                  <a:pt x="627841" y="2819087"/>
                </a:lnTo>
                <a:lnTo>
                  <a:pt x="629815" y="2816278"/>
                </a:lnTo>
                <a:lnTo>
                  <a:pt x="631790" y="2814673"/>
                </a:lnTo>
                <a:lnTo>
                  <a:pt x="633764" y="2813469"/>
                </a:lnTo>
                <a:lnTo>
                  <a:pt x="635738" y="2812266"/>
                </a:lnTo>
                <a:lnTo>
                  <a:pt x="637712" y="2811864"/>
                </a:lnTo>
                <a:close/>
                <a:moveTo>
                  <a:pt x="790579" y="2786063"/>
                </a:moveTo>
                <a:lnTo>
                  <a:pt x="813981" y="2786063"/>
                </a:lnTo>
                <a:lnTo>
                  <a:pt x="814392" y="2790948"/>
                </a:lnTo>
                <a:lnTo>
                  <a:pt x="814392" y="2793797"/>
                </a:lnTo>
                <a:lnTo>
                  <a:pt x="813981" y="2797054"/>
                </a:lnTo>
                <a:lnTo>
                  <a:pt x="812749" y="2799089"/>
                </a:lnTo>
                <a:lnTo>
                  <a:pt x="811928" y="2800717"/>
                </a:lnTo>
                <a:lnTo>
                  <a:pt x="810286" y="2802345"/>
                </a:lnTo>
                <a:lnTo>
                  <a:pt x="806591" y="2803566"/>
                </a:lnTo>
                <a:lnTo>
                  <a:pt x="802485" y="2805195"/>
                </a:lnTo>
                <a:lnTo>
                  <a:pt x="800843" y="2806416"/>
                </a:lnTo>
                <a:lnTo>
                  <a:pt x="799201" y="2808044"/>
                </a:lnTo>
                <a:lnTo>
                  <a:pt x="797969" y="2809265"/>
                </a:lnTo>
                <a:lnTo>
                  <a:pt x="796737" y="2811300"/>
                </a:lnTo>
                <a:lnTo>
                  <a:pt x="796737" y="2814150"/>
                </a:lnTo>
                <a:lnTo>
                  <a:pt x="796737" y="2817813"/>
                </a:lnTo>
                <a:lnTo>
                  <a:pt x="795095" y="2816999"/>
                </a:lnTo>
                <a:lnTo>
                  <a:pt x="794274" y="2816185"/>
                </a:lnTo>
                <a:lnTo>
                  <a:pt x="792632" y="2813336"/>
                </a:lnTo>
                <a:lnTo>
                  <a:pt x="791400" y="2810079"/>
                </a:lnTo>
                <a:lnTo>
                  <a:pt x="790989" y="2805602"/>
                </a:lnTo>
                <a:lnTo>
                  <a:pt x="790989" y="2795832"/>
                </a:lnTo>
                <a:close/>
                <a:moveTo>
                  <a:pt x="659611" y="2776538"/>
                </a:moveTo>
                <a:lnTo>
                  <a:pt x="665961" y="2776538"/>
                </a:lnTo>
                <a:lnTo>
                  <a:pt x="672311" y="2777290"/>
                </a:lnTo>
                <a:lnTo>
                  <a:pt x="685804" y="2779170"/>
                </a:lnTo>
                <a:lnTo>
                  <a:pt x="683026" y="2782178"/>
                </a:lnTo>
                <a:lnTo>
                  <a:pt x="679851" y="2784434"/>
                </a:lnTo>
                <a:lnTo>
                  <a:pt x="677470" y="2786314"/>
                </a:lnTo>
                <a:lnTo>
                  <a:pt x="674295" y="2787818"/>
                </a:lnTo>
                <a:lnTo>
                  <a:pt x="671120" y="2789322"/>
                </a:lnTo>
                <a:lnTo>
                  <a:pt x="668342" y="2789698"/>
                </a:lnTo>
                <a:lnTo>
                  <a:pt x="662389" y="2790826"/>
                </a:lnTo>
                <a:lnTo>
                  <a:pt x="656436" y="2790826"/>
                </a:lnTo>
                <a:lnTo>
                  <a:pt x="649689" y="2789698"/>
                </a:lnTo>
                <a:lnTo>
                  <a:pt x="635005" y="2786314"/>
                </a:lnTo>
                <a:lnTo>
                  <a:pt x="638576" y="2784058"/>
                </a:lnTo>
                <a:lnTo>
                  <a:pt x="641751" y="2782178"/>
                </a:lnTo>
                <a:lnTo>
                  <a:pt x="644529" y="2780298"/>
                </a:lnTo>
                <a:lnTo>
                  <a:pt x="647704" y="2778794"/>
                </a:lnTo>
                <a:lnTo>
                  <a:pt x="650879" y="2778042"/>
                </a:lnTo>
                <a:lnTo>
                  <a:pt x="653658" y="2777290"/>
                </a:lnTo>
                <a:close/>
                <a:moveTo>
                  <a:pt x="96120" y="2773363"/>
                </a:moveTo>
                <a:lnTo>
                  <a:pt x="99607" y="2773363"/>
                </a:lnTo>
                <a:lnTo>
                  <a:pt x="103095" y="2774169"/>
                </a:lnTo>
                <a:lnTo>
                  <a:pt x="110457" y="2776183"/>
                </a:lnTo>
                <a:lnTo>
                  <a:pt x="117820" y="2778600"/>
                </a:lnTo>
                <a:lnTo>
                  <a:pt x="125182" y="2780614"/>
                </a:lnTo>
                <a:lnTo>
                  <a:pt x="128670" y="2781016"/>
                </a:lnTo>
                <a:lnTo>
                  <a:pt x="131770" y="2781016"/>
                </a:lnTo>
                <a:lnTo>
                  <a:pt x="129057" y="2786253"/>
                </a:lnTo>
                <a:lnTo>
                  <a:pt x="126732" y="2790281"/>
                </a:lnTo>
                <a:lnTo>
                  <a:pt x="123632" y="2793503"/>
                </a:lnTo>
                <a:lnTo>
                  <a:pt x="121307" y="2795920"/>
                </a:lnTo>
                <a:lnTo>
                  <a:pt x="118982" y="2797934"/>
                </a:lnTo>
                <a:lnTo>
                  <a:pt x="115882" y="2799546"/>
                </a:lnTo>
                <a:lnTo>
                  <a:pt x="112782" y="2800351"/>
                </a:lnTo>
                <a:lnTo>
                  <a:pt x="110070" y="2800351"/>
                </a:lnTo>
                <a:lnTo>
                  <a:pt x="106970" y="2800351"/>
                </a:lnTo>
                <a:lnTo>
                  <a:pt x="104257" y="2799948"/>
                </a:lnTo>
                <a:lnTo>
                  <a:pt x="97282" y="2797531"/>
                </a:lnTo>
                <a:lnTo>
                  <a:pt x="90307" y="2793906"/>
                </a:lnTo>
                <a:lnTo>
                  <a:pt x="82557" y="2789475"/>
                </a:lnTo>
                <a:lnTo>
                  <a:pt x="84107" y="2784239"/>
                </a:lnTo>
                <a:lnTo>
                  <a:pt x="85657" y="2780614"/>
                </a:lnTo>
                <a:lnTo>
                  <a:pt x="87982" y="2777391"/>
                </a:lnTo>
                <a:lnTo>
                  <a:pt x="90307" y="2775377"/>
                </a:lnTo>
                <a:lnTo>
                  <a:pt x="93020" y="2774169"/>
                </a:lnTo>
                <a:close/>
                <a:moveTo>
                  <a:pt x="550862" y="2771776"/>
                </a:moveTo>
                <a:lnTo>
                  <a:pt x="556745" y="2776077"/>
                </a:lnTo>
                <a:lnTo>
                  <a:pt x="562236" y="2781159"/>
                </a:lnTo>
                <a:lnTo>
                  <a:pt x="567335" y="2786241"/>
                </a:lnTo>
                <a:lnTo>
                  <a:pt x="571650" y="2792888"/>
                </a:lnTo>
                <a:lnTo>
                  <a:pt x="575572" y="2799143"/>
                </a:lnTo>
                <a:lnTo>
                  <a:pt x="578709" y="2807353"/>
                </a:lnTo>
                <a:lnTo>
                  <a:pt x="581847" y="2815172"/>
                </a:lnTo>
                <a:lnTo>
                  <a:pt x="584200" y="2824164"/>
                </a:lnTo>
                <a:lnTo>
                  <a:pt x="580278" y="2823382"/>
                </a:lnTo>
                <a:lnTo>
                  <a:pt x="576748" y="2821818"/>
                </a:lnTo>
                <a:lnTo>
                  <a:pt x="573611" y="2819864"/>
                </a:lnTo>
                <a:lnTo>
                  <a:pt x="571257" y="2817518"/>
                </a:lnTo>
                <a:lnTo>
                  <a:pt x="568904" y="2815172"/>
                </a:lnTo>
                <a:lnTo>
                  <a:pt x="566943" y="2811654"/>
                </a:lnTo>
                <a:lnTo>
                  <a:pt x="564982" y="2808135"/>
                </a:lnTo>
                <a:lnTo>
                  <a:pt x="563413" y="2804225"/>
                </a:lnTo>
                <a:lnTo>
                  <a:pt x="560276" y="2795624"/>
                </a:lnTo>
                <a:lnTo>
                  <a:pt x="557530" y="2787414"/>
                </a:lnTo>
                <a:lnTo>
                  <a:pt x="554392" y="2778813"/>
                </a:lnTo>
                <a:close/>
                <a:moveTo>
                  <a:pt x="868714" y="2767013"/>
                </a:moveTo>
                <a:lnTo>
                  <a:pt x="872333" y="2767013"/>
                </a:lnTo>
                <a:lnTo>
                  <a:pt x="876353" y="2767789"/>
                </a:lnTo>
                <a:lnTo>
                  <a:pt x="879971" y="2768565"/>
                </a:lnTo>
                <a:lnTo>
                  <a:pt x="888012" y="2771282"/>
                </a:lnTo>
                <a:lnTo>
                  <a:pt x="895651" y="2774386"/>
                </a:lnTo>
                <a:lnTo>
                  <a:pt x="903289" y="2778267"/>
                </a:lnTo>
                <a:lnTo>
                  <a:pt x="899671" y="2780984"/>
                </a:lnTo>
                <a:lnTo>
                  <a:pt x="896053" y="2782536"/>
                </a:lnTo>
                <a:lnTo>
                  <a:pt x="892434" y="2783312"/>
                </a:lnTo>
                <a:lnTo>
                  <a:pt x="889620" y="2783700"/>
                </a:lnTo>
                <a:lnTo>
                  <a:pt x="886002" y="2784476"/>
                </a:lnTo>
                <a:lnTo>
                  <a:pt x="882384" y="2784476"/>
                </a:lnTo>
                <a:lnTo>
                  <a:pt x="875951" y="2783312"/>
                </a:lnTo>
                <a:lnTo>
                  <a:pt x="860674" y="2780595"/>
                </a:lnTo>
                <a:lnTo>
                  <a:pt x="851427" y="2779043"/>
                </a:lnTo>
                <a:lnTo>
                  <a:pt x="841376" y="2778267"/>
                </a:lnTo>
                <a:lnTo>
                  <a:pt x="844593" y="2775551"/>
                </a:lnTo>
                <a:lnTo>
                  <a:pt x="849015" y="2773222"/>
                </a:lnTo>
                <a:lnTo>
                  <a:pt x="853035" y="2771282"/>
                </a:lnTo>
                <a:lnTo>
                  <a:pt x="857055" y="2768953"/>
                </a:lnTo>
                <a:lnTo>
                  <a:pt x="860674" y="2768177"/>
                </a:lnTo>
                <a:lnTo>
                  <a:pt x="864694" y="2767789"/>
                </a:lnTo>
                <a:close/>
                <a:moveTo>
                  <a:pt x="1220163" y="2755901"/>
                </a:moveTo>
                <a:lnTo>
                  <a:pt x="1222857" y="2755901"/>
                </a:lnTo>
                <a:lnTo>
                  <a:pt x="1225936" y="2756312"/>
                </a:lnTo>
                <a:lnTo>
                  <a:pt x="1228245" y="2756722"/>
                </a:lnTo>
                <a:lnTo>
                  <a:pt x="1231324" y="2757954"/>
                </a:lnTo>
                <a:lnTo>
                  <a:pt x="1233633" y="2759186"/>
                </a:lnTo>
                <a:lnTo>
                  <a:pt x="1236327" y="2761649"/>
                </a:lnTo>
                <a:lnTo>
                  <a:pt x="1238251" y="2763702"/>
                </a:lnTo>
                <a:lnTo>
                  <a:pt x="1236327" y="2767808"/>
                </a:lnTo>
                <a:lnTo>
                  <a:pt x="1235557" y="2769039"/>
                </a:lnTo>
                <a:lnTo>
                  <a:pt x="1234787" y="2769860"/>
                </a:lnTo>
                <a:lnTo>
                  <a:pt x="1233633" y="2770271"/>
                </a:lnTo>
                <a:lnTo>
                  <a:pt x="1232863" y="2770271"/>
                </a:lnTo>
                <a:lnTo>
                  <a:pt x="1230939" y="2769039"/>
                </a:lnTo>
                <a:lnTo>
                  <a:pt x="1226321" y="2766165"/>
                </a:lnTo>
                <a:lnTo>
                  <a:pt x="1224012" y="2764523"/>
                </a:lnTo>
                <a:lnTo>
                  <a:pt x="1221703" y="2763702"/>
                </a:lnTo>
                <a:lnTo>
                  <a:pt x="1220163" y="2764113"/>
                </a:lnTo>
                <a:lnTo>
                  <a:pt x="1218624" y="2765755"/>
                </a:lnTo>
                <a:lnTo>
                  <a:pt x="1217854" y="2766986"/>
                </a:lnTo>
                <a:lnTo>
                  <a:pt x="1217084" y="2769039"/>
                </a:lnTo>
                <a:lnTo>
                  <a:pt x="1216699" y="2774377"/>
                </a:lnTo>
                <a:lnTo>
                  <a:pt x="1216315" y="2779714"/>
                </a:lnTo>
                <a:lnTo>
                  <a:pt x="1212851" y="2776430"/>
                </a:lnTo>
                <a:lnTo>
                  <a:pt x="1209387" y="2773966"/>
                </a:lnTo>
                <a:lnTo>
                  <a:pt x="1207078" y="2772734"/>
                </a:lnTo>
                <a:lnTo>
                  <a:pt x="1205154" y="2772324"/>
                </a:lnTo>
                <a:lnTo>
                  <a:pt x="1202460" y="2771913"/>
                </a:lnTo>
                <a:lnTo>
                  <a:pt x="1200151" y="2771913"/>
                </a:lnTo>
                <a:lnTo>
                  <a:pt x="1201305" y="2768629"/>
                </a:lnTo>
                <a:lnTo>
                  <a:pt x="1202460" y="2766165"/>
                </a:lnTo>
                <a:lnTo>
                  <a:pt x="1204000" y="2763702"/>
                </a:lnTo>
                <a:lnTo>
                  <a:pt x="1206693" y="2761649"/>
                </a:lnTo>
                <a:lnTo>
                  <a:pt x="1209002" y="2760007"/>
                </a:lnTo>
                <a:lnTo>
                  <a:pt x="1211312" y="2758365"/>
                </a:lnTo>
                <a:lnTo>
                  <a:pt x="1214390" y="2757133"/>
                </a:lnTo>
                <a:lnTo>
                  <a:pt x="1217084" y="2756312"/>
                </a:lnTo>
                <a:close/>
                <a:moveTo>
                  <a:pt x="1000608" y="2755901"/>
                </a:moveTo>
                <a:lnTo>
                  <a:pt x="1005819" y="2755901"/>
                </a:lnTo>
                <a:lnTo>
                  <a:pt x="1017044" y="2757448"/>
                </a:lnTo>
                <a:lnTo>
                  <a:pt x="1021855" y="2757835"/>
                </a:lnTo>
                <a:lnTo>
                  <a:pt x="1024260" y="2757448"/>
                </a:lnTo>
                <a:lnTo>
                  <a:pt x="1026264" y="2757061"/>
                </a:lnTo>
                <a:lnTo>
                  <a:pt x="1026264" y="2762862"/>
                </a:lnTo>
                <a:lnTo>
                  <a:pt x="1026665" y="2765182"/>
                </a:lnTo>
                <a:lnTo>
                  <a:pt x="1027066" y="2767116"/>
                </a:lnTo>
                <a:lnTo>
                  <a:pt x="1028269" y="2768662"/>
                </a:lnTo>
                <a:lnTo>
                  <a:pt x="1029071" y="2770209"/>
                </a:lnTo>
                <a:lnTo>
                  <a:pt x="1030273" y="2770983"/>
                </a:lnTo>
                <a:lnTo>
                  <a:pt x="1031877" y="2771756"/>
                </a:lnTo>
                <a:lnTo>
                  <a:pt x="1029472" y="2777943"/>
                </a:lnTo>
                <a:lnTo>
                  <a:pt x="1027066" y="2782197"/>
                </a:lnTo>
                <a:lnTo>
                  <a:pt x="1025062" y="2785291"/>
                </a:lnTo>
                <a:lnTo>
                  <a:pt x="1024260" y="2785677"/>
                </a:lnTo>
                <a:lnTo>
                  <a:pt x="1023057" y="2786064"/>
                </a:lnTo>
                <a:lnTo>
                  <a:pt x="1021855" y="2786064"/>
                </a:lnTo>
                <a:lnTo>
                  <a:pt x="1021454" y="2786064"/>
                </a:lnTo>
                <a:lnTo>
                  <a:pt x="1019449" y="2784904"/>
                </a:lnTo>
                <a:lnTo>
                  <a:pt x="1017445" y="2782970"/>
                </a:lnTo>
                <a:lnTo>
                  <a:pt x="1015440" y="2780264"/>
                </a:lnTo>
                <a:lnTo>
                  <a:pt x="1011031" y="2774076"/>
                </a:lnTo>
                <a:lnTo>
                  <a:pt x="1008224" y="2770983"/>
                </a:lnTo>
                <a:lnTo>
                  <a:pt x="1005819" y="2768276"/>
                </a:lnTo>
                <a:lnTo>
                  <a:pt x="1002612" y="2765569"/>
                </a:lnTo>
                <a:lnTo>
                  <a:pt x="999806" y="2764409"/>
                </a:lnTo>
                <a:lnTo>
                  <a:pt x="996198" y="2763635"/>
                </a:lnTo>
                <a:lnTo>
                  <a:pt x="994194" y="2763635"/>
                </a:lnTo>
                <a:lnTo>
                  <a:pt x="992189" y="2764409"/>
                </a:lnTo>
                <a:lnTo>
                  <a:pt x="992590" y="2761702"/>
                </a:lnTo>
                <a:lnTo>
                  <a:pt x="993793" y="2759381"/>
                </a:lnTo>
                <a:lnTo>
                  <a:pt x="994594" y="2757835"/>
                </a:lnTo>
                <a:lnTo>
                  <a:pt x="996599" y="2757061"/>
                </a:lnTo>
                <a:lnTo>
                  <a:pt x="998603" y="2756288"/>
                </a:lnTo>
                <a:close/>
                <a:moveTo>
                  <a:pt x="11261693" y="2736850"/>
                </a:moveTo>
                <a:lnTo>
                  <a:pt x="11261293" y="2739968"/>
                </a:lnTo>
                <a:lnTo>
                  <a:pt x="11260492" y="2742696"/>
                </a:lnTo>
                <a:lnTo>
                  <a:pt x="11259291" y="2744645"/>
                </a:lnTo>
                <a:lnTo>
                  <a:pt x="11257690" y="2746594"/>
                </a:lnTo>
                <a:lnTo>
                  <a:pt x="11255689" y="2747763"/>
                </a:lnTo>
                <a:lnTo>
                  <a:pt x="11253688" y="2748543"/>
                </a:lnTo>
                <a:lnTo>
                  <a:pt x="11248884" y="2750491"/>
                </a:lnTo>
                <a:lnTo>
                  <a:pt x="11244882" y="2752440"/>
                </a:lnTo>
                <a:lnTo>
                  <a:pt x="11242880" y="2753999"/>
                </a:lnTo>
                <a:lnTo>
                  <a:pt x="11241279" y="2755558"/>
                </a:lnTo>
                <a:lnTo>
                  <a:pt x="11240078" y="2757507"/>
                </a:lnTo>
                <a:lnTo>
                  <a:pt x="11239278" y="2760625"/>
                </a:lnTo>
                <a:lnTo>
                  <a:pt x="11238878" y="2763353"/>
                </a:lnTo>
                <a:lnTo>
                  <a:pt x="11239278" y="2768030"/>
                </a:lnTo>
                <a:lnTo>
                  <a:pt x="11233674" y="2766861"/>
                </a:lnTo>
                <a:lnTo>
                  <a:pt x="11229671" y="2766471"/>
                </a:lnTo>
                <a:lnTo>
                  <a:pt x="11226870" y="2766471"/>
                </a:lnTo>
                <a:lnTo>
                  <a:pt x="11223667" y="2766861"/>
                </a:lnTo>
                <a:lnTo>
                  <a:pt x="11217663" y="2768810"/>
                </a:lnTo>
                <a:lnTo>
                  <a:pt x="11213661" y="2769979"/>
                </a:lnTo>
                <a:lnTo>
                  <a:pt x="11207657" y="2770758"/>
                </a:lnTo>
                <a:lnTo>
                  <a:pt x="11206856" y="2776215"/>
                </a:lnTo>
                <a:lnTo>
                  <a:pt x="11207657" y="2780112"/>
                </a:lnTo>
                <a:lnTo>
                  <a:pt x="11208057" y="2783620"/>
                </a:lnTo>
                <a:lnTo>
                  <a:pt x="11209658" y="2785958"/>
                </a:lnTo>
                <a:lnTo>
                  <a:pt x="11211659" y="2787517"/>
                </a:lnTo>
                <a:lnTo>
                  <a:pt x="11213661" y="2788297"/>
                </a:lnTo>
                <a:lnTo>
                  <a:pt x="11216463" y="2788297"/>
                </a:lnTo>
                <a:lnTo>
                  <a:pt x="11220065" y="2786738"/>
                </a:lnTo>
                <a:lnTo>
                  <a:pt x="11218464" y="2788687"/>
                </a:lnTo>
                <a:lnTo>
                  <a:pt x="11216463" y="2790246"/>
                </a:lnTo>
                <a:lnTo>
                  <a:pt x="11212460" y="2792584"/>
                </a:lnTo>
                <a:lnTo>
                  <a:pt x="11207657" y="2794143"/>
                </a:lnTo>
                <a:lnTo>
                  <a:pt x="11202453" y="2794533"/>
                </a:lnTo>
                <a:lnTo>
                  <a:pt x="11200452" y="2794533"/>
                </a:lnTo>
                <a:lnTo>
                  <a:pt x="11198450" y="2794143"/>
                </a:lnTo>
                <a:lnTo>
                  <a:pt x="11196449" y="2792974"/>
                </a:lnTo>
                <a:lnTo>
                  <a:pt x="11194848" y="2792194"/>
                </a:lnTo>
                <a:lnTo>
                  <a:pt x="11193247" y="2790635"/>
                </a:lnTo>
                <a:lnTo>
                  <a:pt x="11192847" y="2788687"/>
                </a:lnTo>
                <a:lnTo>
                  <a:pt x="11192446" y="2786738"/>
                </a:lnTo>
                <a:lnTo>
                  <a:pt x="11192446" y="2784010"/>
                </a:lnTo>
                <a:lnTo>
                  <a:pt x="11189645" y="2787517"/>
                </a:lnTo>
                <a:lnTo>
                  <a:pt x="11188444" y="2792194"/>
                </a:lnTo>
                <a:lnTo>
                  <a:pt x="11186843" y="2796871"/>
                </a:lnTo>
                <a:lnTo>
                  <a:pt x="11185242" y="2801938"/>
                </a:lnTo>
                <a:lnTo>
                  <a:pt x="11184041" y="2801548"/>
                </a:lnTo>
                <a:lnTo>
                  <a:pt x="11183240" y="2800769"/>
                </a:lnTo>
                <a:lnTo>
                  <a:pt x="11182840" y="2799989"/>
                </a:lnTo>
                <a:lnTo>
                  <a:pt x="11182840" y="2798430"/>
                </a:lnTo>
                <a:lnTo>
                  <a:pt x="11182840" y="2796092"/>
                </a:lnTo>
                <a:lnTo>
                  <a:pt x="11182840" y="2793364"/>
                </a:lnTo>
                <a:lnTo>
                  <a:pt x="11182840" y="2791415"/>
                </a:lnTo>
                <a:lnTo>
                  <a:pt x="11182039" y="2790635"/>
                </a:lnTo>
                <a:lnTo>
                  <a:pt x="11181239" y="2790246"/>
                </a:lnTo>
                <a:lnTo>
                  <a:pt x="11180038" y="2790246"/>
                </a:lnTo>
                <a:lnTo>
                  <a:pt x="11178037" y="2790246"/>
                </a:lnTo>
                <a:lnTo>
                  <a:pt x="11172433" y="2791415"/>
                </a:lnTo>
                <a:lnTo>
                  <a:pt x="11172433" y="2785569"/>
                </a:lnTo>
                <a:lnTo>
                  <a:pt x="11172033" y="2780112"/>
                </a:lnTo>
                <a:lnTo>
                  <a:pt x="11171632" y="2778163"/>
                </a:lnTo>
                <a:lnTo>
                  <a:pt x="11170432" y="2776604"/>
                </a:lnTo>
                <a:lnTo>
                  <a:pt x="11169631" y="2775435"/>
                </a:lnTo>
                <a:lnTo>
                  <a:pt x="11168030" y="2774656"/>
                </a:lnTo>
                <a:lnTo>
                  <a:pt x="11169631" y="2771927"/>
                </a:lnTo>
                <a:lnTo>
                  <a:pt x="11171632" y="2770368"/>
                </a:lnTo>
                <a:lnTo>
                  <a:pt x="11173233" y="2769199"/>
                </a:lnTo>
                <a:lnTo>
                  <a:pt x="11174434" y="2769199"/>
                </a:lnTo>
                <a:lnTo>
                  <a:pt x="11176436" y="2769979"/>
                </a:lnTo>
                <a:lnTo>
                  <a:pt x="11178037" y="2771538"/>
                </a:lnTo>
                <a:lnTo>
                  <a:pt x="11182039" y="2774656"/>
                </a:lnTo>
                <a:lnTo>
                  <a:pt x="11186042" y="2778553"/>
                </a:lnTo>
                <a:lnTo>
                  <a:pt x="11188444" y="2780892"/>
                </a:lnTo>
                <a:lnTo>
                  <a:pt x="11190445" y="2782061"/>
                </a:lnTo>
                <a:lnTo>
                  <a:pt x="11192847" y="2783230"/>
                </a:lnTo>
                <a:lnTo>
                  <a:pt x="11194848" y="2784010"/>
                </a:lnTo>
                <a:lnTo>
                  <a:pt x="11197250" y="2784010"/>
                </a:lnTo>
                <a:lnTo>
                  <a:pt x="11200452" y="2783230"/>
                </a:lnTo>
                <a:lnTo>
                  <a:pt x="11202453" y="2775435"/>
                </a:lnTo>
                <a:lnTo>
                  <a:pt x="11204855" y="2768810"/>
                </a:lnTo>
                <a:lnTo>
                  <a:pt x="11208057" y="2764133"/>
                </a:lnTo>
                <a:lnTo>
                  <a:pt x="11211659" y="2759845"/>
                </a:lnTo>
                <a:lnTo>
                  <a:pt x="11215262" y="2756727"/>
                </a:lnTo>
                <a:lnTo>
                  <a:pt x="11219264" y="2754779"/>
                </a:lnTo>
                <a:lnTo>
                  <a:pt x="11223267" y="2752440"/>
                </a:lnTo>
                <a:lnTo>
                  <a:pt x="11227670" y="2751271"/>
                </a:lnTo>
                <a:lnTo>
                  <a:pt x="11236476" y="2749322"/>
                </a:lnTo>
                <a:lnTo>
                  <a:pt x="11245282" y="2747373"/>
                </a:lnTo>
                <a:lnTo>
                  <a:pt x="11249685" y="2745425"/>
                </a:lnTo>
                <a:lnTo>
                  <a:pt x="11253688" y="2743086"/>
                </a:lnTo>
                <a:lnTo>
                  <a:pt x="11257690" y="2740358"/>
                </a:lnTo>
                <a:close/>
                <a:moveTo>
                  <a:pt x="1139415" y="2719388"/>
                </a:moveTo>
                <a:lnTo>
                  <a:pt x="1141430" y="2719782"/>
                </a:lnTo>
                <a:lnTo>
                  <a:pt x="1143042" y="2721358"/>
                </a:lnTo>
                <a:lnTo>
                  <a:pt x="1145056" y="2723721"/>
                </a:lnTo>
                <a:lnTo>
                  <a:pt x="1148683" y="2730023"/>
                </a:lnTo>
                <a:lnTo>
                  <a:pt x="1152309" y="2736719"/>
                </a:lnTo>
                <a:lnTo>
                  <a:pt x="1154323" y="2740265"/>
                </a:lnTo>
                <a:lnTo>
                  <a:pt x="1156338" y="2743416"/>
                </a:lnTo>
                <a:lnTo>
                  <a:pt x="1158756" y="2745779"/>
                </a:lnTo>
                <a:lnTo>
                  <a:pt x="1161173" y="2747749"/>
                </a:lnTo>
                <a:lnTo>
                  <a:pt x="1163993" y="2748930"/>
                </a:lnTo>
                <a:lnTo>
                  <a:pt x="1165605" y="2748930"/>
                </a:lnTo>
                <a:lnTo>
                  <a:pt x="1166814" y="2748930"/>
                </a:lnTo>
                <a:lnTo>
                  <a:pt x="1164396" y="2753263"/>
                </a:lnTo>
                <a:lnTo>
                  <a:pt x="1162785" y="2758778"/>
                </a:lnTo>
                <a:lnTo>
                  <a:pt x="1161173" y="2764292"/>
                </a:lnTo>
                <a:lnTo>
                  <a:pt x="1161173" y="2771776"/>
                </a:lnTo>
                <a:lnTo>
                  <a:pt x="1158756" y="2768625"/>
                </a:lnTo>
                <a:lnTo>
                  <a:pt x="1156338" y="2766262"/>
                </a:lnTo>
                <a:lnTo>
                  <a:pt x="1153517" y="2764292"/>
                </a:lnTo>
                <a:lnTo>
                  <a:pt x="1151503" y="2762717"/>
                </a:lnTo>
                <a:lnTo>
                  <a:pt x="1149085" y="2761929"/>
                </a:lnTo>
                <a:lnTo>
                  <a:pt x="1147071" y="2761141"/>
                </a:lnTo>
                <a:lnTo>
                  <a:pt x="1144653" y="2761141"/>
                </a:lnTo>
                <a:lnTo>
                  <a:pt x="1142639" y="2761141"/>
                </a:lnTo>
                <a:lnTo>
                  <a:pt x="1137804" y="2762323"/>
                </a:lnTo>
                <a:lnTo>
                  <a:pt x="1133775" y="2763898"/>
                </a:lnTo>
                <a:lnTo>
                  <a:pt x="1125313" y="2767837"/>
                </a:lnTo>
                <a:lnTo>
                  <a:pt x="1121284" y="2769807"/>
                </a:lnTo>
                <a:lnTo>
                  <a:pt x="1116449" y="2771382"/>
                </a:lnTo>
                <a:lnTo>
                  <a:pt x="1112420" y="2771776"/>
                </a:lnTo>
                <a:lnTo>
                  <a:pt x="1110002" y="2771382"/>
                </a:lnTo>
                <a:lnTo>
                  <a:pt x="1107988" y="2770594"/>
                </a:lnTo>
                <a:lnTo>
                  <a:pt x="1105168" y="2769807"/>
                </a:lnTo>
                <a:lnTo>
                  <a:pt x="1102750" y="2768231"/>
                </a:lnTo>
                <a:lnTo>
                  <a:pt x="1100332" y="2766655"/>
                </a:lnTo>
                <a:lnTo>
                  <a:pt x="1098318" y="2764292"/>
                </a:lnTo>
                <a:lnTo>
                  <a:pt x="1095497" y="2761141"/>
                </a:lnTo>
                <a:lnTo>
                  <a:pt x="1092677" y="2757596"/>
                </a:lnTo>
                <a:lnTo>
                  <a:pt x="1087439" y="2748930"/>
                </a:lnTo>
                <a:lnTo>
                  <a:pt x="1094289" y="2747749"/>
                </a:lnTo>
                <a:lnTo>
                  <a:pt x="1100332" y="2746173"/>
                </a:lnTo>
                <a:lnTo>
                  <a:pt x="1105973" y="2744991"/>
                </a:lnTo>
                <a:lnTo>
                  <a:pt x="1110808" y="2743810"/>
                </a:lnTo>
                <a:lnTo>
                  <a:pt x="1112823" y="2743810"/>
                </a:lnTo>
                <a:lnTo>
                  <a:pt x="1115643" y="2743810"/>
                </a:lnTo>
                <a:lnTo>
                  <a:pt x="1117658" y="2744203"/>
                </a:lnTo>
                <a:lnTo>
                  <a:pt x="1119672" y="2745385"/>
                </a:lnTo>
                <a:lnTo>
                  <a:pt x="1121687" y="2747355"/>
                </a:lnTo>
                <a:lnTo>
                  <a:pt x="1123299" y="2749324"/>
                </a:lnTo>
                <a:lnTo>
                  <a:pt x="1125313" y="2752869"/>
                </a:lnTo>
                <a:lnTo>
                  <a:pt x="1127328" y="2756414"/>
                </a:lnTo>
                <a:lnTo>
                  <a:pt x="1129745" y="2755233"/>
                </a:lnTo>
                <a:lnTo>
                  <a:pt x="1131760" y="2753657"/>
                </a:lnTo>
                <a:lnTo>
                  <a:pt x="1133372" y="2752081"/>
                </a:lnTo>
                <a:lnTo>
                  <a:pt x="1134983" y="2750112"/>
                </a:lnTo>
                <a:lnTo>
                  <a:pt x="1135789" y="2748142"/>
                </a:lnTo>
                <a:lnTo>
                  <a:pt x="1136192" y="2745779"/>
                </a:lnTo>
                <a:lnTo>
                  <a:pt x="1136998" y="2741446"/>
                </a:lnTo>
                <a:lnTo>
                  <a:pt x="1136998" y="2736719"/>
                </a:lnTo>
                <a:lnTo>
                  <a:pt x="1135789" y="2732387"/>
                </a:lnTo>
                <a:lnTo>
                  <a:pt x="1134177" y="2728842"/>
                </a:lnTo>
                <a:lnTo>
                  <a:pt x="1132969" y="2726478"/>
                </a:lnTo>
                <a:lnTo>
                  <a:pt x="1135386" y="2722539"/>
                </a:lnTo>
                <a:lnTo>
                  <a:pt x="1137401" y="2720570"/>
                </a:lnTo>
                <a:close/>
                <a:moveTo>
                  <a:pt x="573477" y="2687638"/>
                </a:moveTo>
                <a:lnTo>
                  <a:pt x="595312" y="2687638"/>
                </a:lnTo>
                <a:lnTo>
                  <a:pt x="594143" y="2691342"/>
                </a:lnTo>
                <a:lnTo>
                  <a:pt x="592583" y="2694635"/>
                </a:lnTo>
                <a:lnTo>
                  <a:pt x="590634" y="2697927"/>
                </a:lnTo>
                <a:lnTo>
                  <a:pt x="588294" y="2701220"/>
                </a:lnTo>
                <a:lnTo>
                  <a:pt x="582445" y="2706159"/>
                </a:lnTo>
                <a:lnTo>
                  <a:pt x="577377" y="2709863"/>
                </a:lnTo>
                <a:lnTo>
                  <a:pt x="574647" y="2712333"/>
                </a:lnTo>
                <a:lnTo>
                  <a:pt x="573867" y="2713156"/>
                </a:lnTo>
                <a:lnTo>
                  <a:pt x="575037" y="2713567"/>
                </a:lnTo>
                <a:lnTo>
                  <a:pt x="579326" y="2713156"/>
                </a:lnTo>
                <a:lnTo>
                  <a:pt x="589854" y="2711098"/>
                </a:lnTo>
                <a:lnTo>
                  <a:pt x="588684" y="2713979"/>
                </a:lnTo>
                <a:lnTo>
                  <a:pt x="587514" y="2717271"/>
                </a:lnTo>
                <a:lnTo>
                  <a:pt x="585565" y="2720152"/>
                </a:lnTo>
                <a:lnTo>
                  <a:pt x="583225" y="2723033"/>
                </a:lnTo>
                <a:lnTo>
                  <a:pt x="580886" y="2725091"/>
                </a:lnTo>
                <a:lnTo>
                  <a:pt x="578546" y="2727149"/>
                </a:lnTo>
                <a:lnTo>
                  <a:pt x="575427" y="2729207"/>
                </a:lnTo>
                <a:lnTo>
                  <a:pt x="572698" y="2730030"/>
                </a:lnTo>
                <a:lnTo>
                  <a:pt x="569578" y="2731677"/>
                </a:lnTo>
                <a:lnTo>
                  <a:pt x="566459" y="2732088"/>
                </a:lnTo>
                <a:lnTo>
                  <a:pt x="563730" y="2732088"/>
                </a:lnTo>
                <a:lnTo>
                  <a:pt x="561390" y="2732088"/>
                </a:lnTo>
                <a:lnTo>
                  <a:pt x="558271" y="2731677"/>
                </a:lnTo>
                <a:lnTo>
                  <a:pt x="555932" y="2730853"/>
                </a:lnTo>
                <a:lnTo>
                  <a:pt x="553202" y="2729207"/>
                </a:lnTo>
                <a:lnTo>
                  <a:pt x="551252" y="2726738"/>
                </a:lnTo>
                <a:lnTo>
                  <a:pt x="550863" y="2721799"/>
                </a:lnTo>
                <a:lnTo>
                  <a:pt x="551252" y="2717683"/>
                </a:lnTo>
                <a:lnTo>
                  <a:pt x="552422" y="2714390"/>
                </a:lnTo>
                <a:lnTo>
                  <a:pt x="553982" y="2711921"/>
                </a:lnTo>
                <a:lnTo>
                  <a:pt x="555152" y="2710275"/>
                </a:lnTo>
                <a:lnTo>
                  <a:pt x="557881" y="2709040"/>
                </a:lnTo>
                <a:lnTo>
                  <a:pt x="562560" y="2706571"/>
                </a:lnTo>
                <a:lnTo>
                  <a:pt x="567239" y="2705336"/>
                </a:lnTo>
                <a:lnTo>
                  <a:pt x="569578" y="2703690"/>
                </a:lnTo>
                <a:lnTo>
                  <a:pt x="571138" y="2702043"/>
                </a:lnTo>
                <a:lnTo>
                  <a:pt x="572698" y="2699574"/>
                </a:lnTo>
                <a:lnTo>
                  <a:pt x="573477" y="2696281"/>
                </a:lnTo>
                <a:lnTo>
                  <a:pt x="573867" y="2692165"/>
                </a:lnTo>
                <a:close/>
                <a:moveTo>
                  <a:pt x="1234740" y="2681288"/>
                </a:moveTo>
                <a:lnTo>
                  <a:pt x="1237434" y="2681288"/>
                </a:lnTo>
                <a:lnTo>
                  <a:pt x="1239743" y="2681690"/>
                </a:lnTo>
                <a:lnTo>
                  <a:pt x="1242437" y="2682897"/>
                </a:lnTo>
                <a:lnTo>
                  <a:pt x="1244746" y="2684506"/>
                </a:lnTo>
                <a:lnTo>
                  <a:pt x="1247055" y="2685712"/>
                </a:lnTo>
                <a:lnTo>
                  <a:pt x="1249364" y="2688527"/>
                </a:lnTo>
                <a:lnTo>
                  <a:pt x="1249364" y="2691342"/>
                </a:lnTo>
                <a:lnTo>
                  <a:pt x="1248595" y="2694158"/>
                </a:lnTo>
                <a:lnTo>
                  <a:pt x="1248210" y="2696169"/>
                </a:lnTo>
                <a:lnTo>
                  <a:pt x="1247055" y="2697375"/>
                </a:lnTo>
                <a:lnTo>
                  <a:pt x="1246286" y="2698582"/>
                </a:lnTo>
                <a:lnTo>
                  <a:pt x="1244746" y="2699788"/>
                </a:lnTo>
                <a:lnTo>
                  <a:pt x="1242052" y="2700995"/>
                </a:lnTo>
                <a:lnTo>
                  <a:pt x="1238589" y="2702603"/>
                </a:lnTo>
                <a:lnTo>
                  <a:pt x="1235895" y="2704212"/>
                </a:lnTo>
                <a:lnTo>
                  <a:pt x="1234740" y="2705821"/>
                </a:lnTo>
                <a:lnTo>
                  <a:pt x="1233586" y="2707027"/>
                </a:lnTo>
                <a:lnTo>
                  <a:pt x="1233201" y="2709440"/>
                </a:lnTo>
                <a:lnTo>
                  <a:pt x="1232816" y="2711451"/>
                </a:lnTo>
                <a:lnTo>
                  <a:pt x="1231277" y="2710647"/>
                </a:lnTo>
                <a:lnTo>
                  <a:pt x="1230122" y="2709842"/>
                </a:lnTo>
                <a:lnTo>
                  <a:pt x="1228198" y="2706625"/>
                </a:lnTo>
                <a:lnTo>
                  <a:pt x="1225504" y="2698984"/>
                </a:lnTo>
                <a:lnTo>
                  <a:pt x="1223195" y="2696169"/>
                </a:lnTo>
                <a:lnTo>
                  <a:pt x="1222040" y="2694962"/>
                </a:lnTo>
                <a:lnTo>
                  <a:pt x="1220501" y="2694560"/>
                </a:lnTo>
                <a:lnTo>
                  <a:pt x="1218961" y="2694158"/>
                </a:lnTo>
                <a:lnTo>
                  <a:pt x="1216652" y="2694158"/>
                </a:lnTo>
                <a:lnTo>
                  <a:pt x="1213959" y="2694962"/>
                </a:lnTo>
                <a:lnTo>
                  <a:pt x="1211265" y="2696169"/>
                </a:lnTo>
                <a:lnTo>
                  <a:pt x="1214728" y="2692147"/>
                </a:lnTo>
                <a:lnTo>
                  <a:pt x="1218961" y="2687723"/>
                </a:lnTo>
                <a:lnTo>
                  <a:pt x="1223964" y="2684908"/>
                </a:lnTo>
                <a:lnTo>
                  <a:pt x="1229352" y="2682495"/>
                </a:lnTo>
                <a:lnTo>
                  <a:pt x="1232046" y="2681690"/>
                </a:lnTo>
                <a:close/>
                <a:moveTo>
                  <a:pt x="1163494" y="2674938"/>
                </a:moveTo>
                <a:lnTo>
                  <a:pt x="1166215" y="2675332"/>
                </a:lnTo>
                <a:lnTo>
                  <a:pt x="1168934" y="2676513"/>
                </a:lnTo>
                <a:lnTo>
                  <a:pt x="1170877" y="2677695"/>
                </a:lnTo>
                <a:lnTo>
                  <a:pt x="1171266" y="2678876"/>
                </a:lnTo>
                <a:lnTo>
                  <a:pt x="1171654" y="2680451"/>
                </a:lnTo>
                <a:lnTo>
                  <a:pt x="1177094" y="2685964"/>
                </a:lnTo>
                <a:lnTo>
                  <a:pt x="1173597" y="2683995"/>
                </a:lnTo>
                <a:lnTo>
                  <a:pt x="1170877" y="2682420"/>
                </a:lnTo>
                <a:lnTo>
                  <a:pt x="1169323" y="2682026"/>
                </a:lnTo>
                <a:lnTo>
                  <a:pt x="1168157" y="2682026"/>
                </a:lnTo>
                <a:lnTo>
                  <a:pt x="1166991" y="2682420"/>
                </a:lnTo>
                <a:lnTo>
                  <a:pt x="1166215" y="2683208"/>
                </a:lnTo>
                <a:lnTo>
                  <a:pt x="1165826" y="2685177"/>
                </a:lnTo>
                <a:lnTo>
                  <a:pt x="1166215" y="2687933"/>
                </a:lnTo>
                <a:lnTo>
                  <a:pt x="1166991" y="2689902"/>
                </a:lnTo>
                <a:lnTo>
                  <a:pt x="1167380" y="2690690"/>
                </a:lnTo>
                <a:lnTo>
                  <a:pt x="1168157" y="2692265"/>
                </a:lnTo>
                <a:lnTo>
                  <a:pt x="1169323" y="2693447"/>
                </a:lnTo>
                <a:lnTo>
                  <a:pt x="1171654" y="2694234"/>
                </a:lnTo>
                <a:lnTo>
                  <a:pt x="1174762" y="2694628"/>
                </a:lnTo>
                <a:lnTo>
                  <a:pt x="1181757" y="2695416"/>
                </a:lnTo>
                <a:lnTo>
                  <a:pt x="1184865" y="2695416"/>
                </a:lnTo>
                <a:lnTo>
                  <a:pt x="1187973" y="2695416"/>
                </a:lnTo>
                <a:lnTo>
                  <a:pt x="1188362" y="2699747"/>
                </a:lnTo>
                <a:lnTo>
                  <a:pt x="1189139" y="2703685"/>
                </a:lnTo>
                <a:lnTo>
                  <a:pt x="1189916" y="2707230"/>
                </a:lnTo>
                <a:lnTo>
                  <a:pt x="1191082" y="2710380"/>
                </a:lnTo>
                <a:lnTo>
                  <a:pt x="1192247" y="2713137"/>
                </a:lnTo>
                <a:lnTo>
                  <a:pt x="1193413" y="2716681"/>
                </a:lnTo>
                <a:lnTo>
                  <a:pt x="1193801" y="2720619"/>
                </a:lnTo>
                <a:lnTo>
                  <a:pt x="1193413" y="2725738"/>
                </a:lnTo>
                <a:lnTo>
                  <a:pt x="1184088" y="2718256"/>
                </a:lnTo>
                <a:lnTo>
                  <a:pt x="1180202" y="2715499"/>
                </a:lnTo>
                <a:lnTo>
                  <a:pt x="1175540" y="2713530"/>
                </a:lnTo>
                <a:lnTo>
                  <a:pt x="1171266" y="2712743"/>
                </a:lnTo>
                <a:lnTo>
                  <a:pt x="1168934" y="2712743"/>
                </a:lnTo>
                <a:lnTo>
                  <a:pt x="1166215" y="2713137"/>
                </a:lnTo>
                <a:lnTo>
                  <a:pt x="1163883" y="2713530"/>
                </a:lnTo>
                <a:lnTo>
                  <a:pt x="1160775" y="2714712"/>
                </a:lnTo>
                <a:lnTo>
                  <a:pt x="1154947" y="2717862"/>
                </a:lnTo>
                <a:lnTo>
                  <a:pt x="1155724" y="2714712"/>
                </a:lnTo>
                <a:lnTo>
                  <a:pt x="1154947" y="2711561"/>
                </a:lnTo>
                <a:lnTo>
                  <a:pt x="1154169" y="2709592"/>
                </a:lnTo>
                <a:lnTo>
                  <a:pt x="1152615" y="2708411"/>
                </a:lnTo>
                <a:lnTo>
                  <a:pt x="1151061" y="2707230"/>
                </a:lnTo>
                <a:lnTo>
                  <a:pt x="1149507" y="2706048"/>
                </a:lnTo>
                <a:lnTo>
                  <a:pt x="1145621" y="2704867"/>
                </a:lnTo>
                <a:lnTo>
                  <a:pt x="1142124" y="2702898"/>
                </a:lnTo>
                <a:lnTo>
                  <a:pt x="1140958" y="2701716"/>
                </a:lnTo>
                <a:lnTo>
                  <a:pt x="1139793" y="2699747"/>
                </a:lnTo>
                <a:lnTo>
                  <a:pt x="1139016" y="2697778"/>
                </a:lnTo>
                <a:lnTo>
                  <a:pt x="1138239" y="2695416"/>
                </a:lnTo>
                <a:lnTo>
                  <a:pt x="1138239" y="2691871"/>
                </a:lnTo>
                <a:lnTo>
                  <a:pt x="1139016" y="2687933"/>
                </a:lnTo>
                <a:lnTo>
                  <a:pt x="1142124" y="2688327"/>
                </a:lnTo>
                <a:lnTo>
                  <a:pt x="1146787" y="2688327"/>
                </a:lnTo>
                <a:lnTo>
                  <a:pt x="1151449" y="2688327"/>
                </a:lnTo>
                <a:lnTo>
                  <a:pt x="1156112" y="2687146"/>
                </a:lnTo>
                <a:lnTo>
                  <a:pt x="1159609" y="2685964"/>
                </a:lnTo>
                <a:lnTo>
                  <a:pt x="1160386" y="2685177"/>
                </a:lnTo>
                <a:lnTo>
                  <a:pt x="1160775" y="2684389"/>
                </a:lnTo>
                <a:lnTo>
                  <a:pt x="1160775" y="2683208"/>
                </a:lnTo>
                <a:lnTo>
                  <a:pt x="1159998" y="2682420"/>
                </a:lnTo>
                <a:lnTo>
                  <a:pt x="1158055" y="2681239"/>
                </a:lnTo>
                <a:lnTo>
                  <a:pt x="1154947" y="2680451"/>
                </a:lnTo>
                <a:lnTo>
                  <a:pt x="1156501" y="2677695"/>
                </a:lnTo>
                <a:lnTo>
                  <a:pt x="1158443" y="2676513"/>
                </a:lnTo>
                <a:lnTo>
                  <a:pt x="1160775" y="2675332"/>
                </a:lnTo>
                <a:close/>
                <a:moveTo>
                  <a:pt x="648498" y="2662238"/>
                </a:moveTo>
                <a:lnTo>
                  <a:pt x="651673" y="2662238"/>
                </a:lnTo>
                <a:lnTo>
                  <a:pt x="656038" y="2662238"/>
                </a:lnTo>
                <a:lnTo>
                  <a:pt x="664373" y="2663038"/>
                </a:lnTo>
                <a:lnTo>
                  <a:pt x="673897" y="2665037"/>
                </a:lnTo>
                <a:lnTo>
                  <a:pt x="672310" y="2667837"/>
                </a:lnTo>
                <a:lnTo>
                  <a:pt x="670723" y="2670236"/>
                </a:lnTo>
                <a:lnTo>
                  <a:pt x="668342" y="2676635"/>
                </a:lnTo>
                <a:lnTo>
                  <a:pt x="667548" y="2683033"/>
                </a:lnTo>
                <a:lnTo>
                  <a:pt x="666754" y="2689432"/>
                </a:lnTo>
                <a:lnTo>
                  <a:pt x="665960" y="2702628"/>
                </a:lnTo>
                <a:lnTo>
                  <a:pt x="664770" y="2708227"/>
                </a:lnTo>
                <a:lnTo>
                  <a:pt x="663976" y="2713826"/>
                </a:lnTo>
                <a:lnTo>
                  <a:pt x="681438" y="2715026"/>
                </a:lnTo>
                <a:lnTo>
                  <a:pt x="698901" y="2716225"/>
                </a:lnTo>
                <a:lnTo>
                  <a:pt x="716363" y="2718625"/>
                </a:lnTo>
                <a:lnTo>
                  <a:pt x="734222" y="2721424"/>
                </a:lnTo>
                <a:lnTo>
                  <a:pt x="751288" y="2724623"/>
                </a:lnTo>
                <a:lnTo>
                  <a:pt x="768354" y="2728222"/>
                </a:lnTo>
                <a:lnTo>
                  <a:pt x="801691" y="2735021"/>
                </a:lnTo>
                <a:lnTo>
                  <a:pt x="834631" y="2741819"/>
                </a:lnTo>
                <a:lnTo>
                  <a:pt x="850506" y="2745418"/>
                </a:lnTo>
                <a:lnTo>
                  <a:pt x="865984" y="2747818"/>
                </a:lnTo>
                <a:lnTo>
                  <a:pt x="881066" y="2750217"/>
                </a:lnTo>
                <a:lnTo>
                  <a:pt x="895750" y="2751817"/>
                </a:lnTo>
                <a:lnTo>
                  <a:pt x="910434" y="2752617"/>
                </a:lnTo>
                <a:lnTo>
                  <a:pt x="923928" y="2753416"/>
                </a:lnTo>
                <a:lnTo>
                  <a:pt x="915197" y="2756216"/>
                </a:lnTo>
                <a:lnTo>
                  <a:pt x="906069" y="2759015"/>
                </a:lnTo>
                <a:lnTo>
                  <a:pt x="897734" y="2761015"/>
                </a:lnTo>
                <a:lnTo>
                  <a:pt x="888606" y="2763014"/>
                </a:lnTo>
                <a:lnTo>
                  <a:pt x="879478" y="2763814"/>
                </a:lnTo>
                <a:lnTo>
                  <a:pt x="870747" y="2765414"/>
                </a:lnTo>
                <a:lnTo>
                  <a:pt x="852094" y="2767013"/>
                </a:lnTo>
                <a:lnTo>
                  <a:pt x="833441" y="2767013"/>
                </a:lnTo>
                <a:lnTo>
                  <a:pt x="814788" y="2766613"/>
                </a:lnTo>
                <a:lnTo>
                  <a:pt x="795738" y="2765014"/>
                </a:lnTo>
                <a:lnTo>
                  <a:pt x="776688" y="2762614"/>
                </a:lnTo>
                <a:lnTo>
                  <a:pt x="775100" y="2763414"/>
                </a:lnTo>
                <a:lnTo>
                  <a:pt x="773116" y="2764614"/>
                </a:lnTo>
                <a:lnTo>
                  <a:pt x="771926" y="2764614"/>
                </a:lnTo>
                <a:lnTo>
                  <a:pt x="769941" y="2764614"/>
                </a:lnTo>
                <a:lnTo>
                  <a:pt x="767560" y="2763814"/>
                </a:lnTo>
                <a:lnTo>
                  <a:pt x="765575" y="2763014"/>
                </a:lnTo>
                <a:lnTo>
                  <a:pt x="762400" y="2760215"/>
                </a:lnTo>
                <a:lnTo>
                  <a:pt x="742160" y="2756216"/>
                </a:lnTo>
                <a:lnTo>
                  <a:pt x="721523" y="2752217"/>
                </a:lnTo>
                <a:lnTo>
                  <a:pt x="701679" y="2747418"/>
                </a:lnTo>
                <a:lnTo>
                  <a:pt x="681041" y="2741819"/>
                </a:lnTo>
                <a:lnTo>
                  <a:pt x="640163" y="2729422"/>
                </a:lnTo>
                <a:lnTo>
                  <a:pt x="600079" y="2717025"/>
                </a:lnTo>
                <a:lnTo>
                  <a:pt x="610795" y="2715425"/>
                </a:lnTo>
                <a:lnTo>
                  <a:pt x="621113" y="2714226"/>
                </a:lnTo>
                <a:lnTo>
                  <a:pt x="631432" y="2713426"/>
                </a:lnTo>
                <a:lnTo>
                  <a:pt x="641751" y="2713426"/>
                </a:lnTo>
                <a:lnTo>
                  <a:pt x="644132" y="2706628"/>
                </a:lnTo>
                <a:lnTo>
                  <a:pt x="647307" y="2701429"/>
                </a:lnTo>
                <a:lnTo>
                  <a:pt x="649688" y="2695030"/>
                </a:lnTo>
                <a:lnTo>
                  <a:pt x="650879" y="2691831"/>
                </a:lnTo>
                <a:lnTo>
                  <a:pt x="651673" y="2688232"/>
                </a:lnTo>
                <a:lnTo>
                  <a:pt x="643735" y="2690231"/>
                </a:lnTo>
                <a:lnTo>
                  <a:pt x="638179" y="2691831"/>
                </a:lnTo>
                <a:lnTo>
                  <a:pt x="634210" y="2691031"/>
                </a:lnTo>
                <a:lnTo>
                  <a:pt x="630638" y="2690231"/>
                </a:lnTo>
                <a:lnTo>
                  <a:pt x="627860" y="2688232"/>
                </a:lnTo>
                <a:lnTo>
                  <a:pt x="624288" y="2685433"/>
                </a:lnTo>
                <a:lnTo>
                  <a:pt x="619129" y="2683033"/>
                </a:lnTo>
                <a:lnTo>
                  <a:pt x="612779" y="2679834"/>
                </a:lnTo>
                <a:lnTo>
                  <a:pt x="620716" y="2675035"/>
                </a:lnTo>
                <a:lnTo>
                  <a:pt x="627860" y="2670236"/>
                </a:lnTo>
                <a:lnTo>
                  <a:pt x="634210" y="2667037"/>
                </a:lnTo>
                <a:lnTo>
                  <a:pt x="641354" y="2664238"/>
                </a:lnTo>
                <a:close/>
                <a:moveTo>
                  <a:pt x="12021721" y="2660650"/>
                </a:moveTo>
                <a:lnTo>
                  <a:pt x="12022105" y="2665725"/>
                </a:lnTo>
                <a:lnTo>
                  <a:pt x="12022105" y="2668848"/>
                </a:lnTo>
                <a:lnTo>
                  <a:pt x="12020952" y="2671581"/>
                </a:lnTo>
                <a:lnTo>
                  <a:pt x="12019798" y="2673923"/>
                </a:lnTo>
                <a:lnTo>
                  <a:pt x="12017876" y="2675484"/>
                </a:lnTo>
                <a:lnTo>
                  <a:pt x="12016338" y="2677827"/>
                </a:lnTo>
                <a:lnTo>
                  <a:pt x="12015184" y="2680169"/>
                </a:lnTo>
                <a:lnTo>
                  <a:pt x="12015184" y="2684463"/>
                </a:lnTo>
                <a:lnTo>
                  <a:pt x="12012878" y="2681730"/>
                </a:lnTo>
                <a:lnTo>
                  <a:pt x="12010571" y="2679779"/>
                </a:lnTo>
                <a:lnTo>
                  <a:pt x="12008648" y="2678217"/>
                </a:lnTo>
                <a:lnTo>
                  <a:pt x="12005957" y="2677436"/>
                </a:lnTo>
                <a:lnTo>
                  <a:pt x="12004035" y="2677046"/>
                </a:lnTo>
                <a:lnTo>
                  <a:pt x="12001728" y="2676265"/>
                </a:lnTo>
                <a:lnTo>
                  <a:pt x="11997114" y="2676265"/>
                </a:lnTo>
                <a:lnTo>
                  <a:pt x="11986733" y="2677436"/>
                </a:lnTo>
                <a:lnTo>
                  <a:pt x="11980197" y="2677827"/>
                </a:lnTo>
                <a:lnTo>
                  <a:pt x="11972892" y="2677436"/>
                </a:lnTo>
                <a:lnTo>
                  <a:pt x="11972892" y="2671971"/>
                </a:lnTo>
                <a:lnTo>
                  <a:pt x="11974045" y="2667677"/>
                </a:lnTo>
                <a:lnTo>
                  <a:pt x="11974430" y="2666115"/>
                </a:lnTo>
                <a:lnTo>
                  <a:pt x="11975968" y="2664554"/>
                </a:lnTo>
                <a:lnTo>
                  <a:pt x="11978275" y="2662602"/>
                </a:lnTo>
                <a:lnTo>
                  <a:pt x="11981350" y="2661431"/>
                </a:lnTo>
                <a:lnTo>
                  <a:pt x="11984811" y="2661041"/>
                </a:lnTo>
                <a:lnTo>
                  <a:pt x="11988656" y="2661431"/>
                </a:lnTo>
                <a:lnTo>
                  <a:pt x="11992500" y="2662212"/>
                </a:lnTo>
                <a:lnTo>
                  <a:pt x="12001343" y="2663773"/>
                </a:lnTo>
                <a:lnTo>
                  <a:pt x="12005573" y="2664554"/>
                </a:lnTo>
                <a:lnTo>
                  <a:pt x="12009417" y="2664944"/>
                </a:lnTo>
                <a:lnTo>
                  <a:pt x="12013262" y="2664944"/>
                </a:lnTo>
                <a:lnTo>
                  <a:pt x="12016338" y="2664164"/>
                </a:lnTo>
                <a:lnTo>
                  <a:pt x="12019029" y="2662602"/>
                </a:lnTo>
                <a:lnTo>
                  <a:pt x="12020567" y="2661431"/>
                </a:lnTo>
                <a:close/>
                <a:moveTo>
                  <a:pt x="12029195" y="2659063"/>
                </a:moveTo>
                <a:lnTo>
                  <a:pt x="12031524" y="2659063"/>
                </a:lnTo>
                <a:lnTo>
                  <a:pt x="12036180" y="2659063"/>
                </a:lnTo>
                <a:lnTo>
                  <a:pt x="12040061" y="2660220"/>
                </a:lnTo>
                <a:lnTo>
                  <a:pt x="12043553" y="2661376"/>
                </a:lnTo>
                <a:lnTo>
                  <a:pt x="12047434" y="2662919"/>
                </a:lnTo>
                <a:lnTo>
                  <a:pt x="12051315" y="2663690"/>
                </a:lnTo>
                <a:lnTo>
                  <a:pt x="12053643" y="2663690"/>
                </a:lnTo>
                <a:lnTo>
                  <a:pt x="12056359" y="2663690"/>
                </a:lnTo>
                <a:lnTo>
                  <a:pt x="12058688" y="2662919"/>
                </a:lnTo>
                <a:lnTo>
                  <a:pt x="12061792" y="2662147"/>
                </a:lnTo>
                <a:lnTo>
                  <a:pt x="12061016" y="2664075"/>
                </a:lnTo>
                <a:lnTo>
                  <a:pt x="12060240" y="2666003"/>
                </a:lnTo>
                <a:lnTo>
                  <a:pt x="12058688" y="2667931"/>
                </a:lnTo>
                <a:lnTo>
                  <a:pt x="12056747" y="2668702"/>
                </a:lnTo>
                <a:lnTo>
                  <a:pt x="12051703" y="2671400"/>
                </a:lnTo>
                <a:lnTo>
                  <a:pt x="12046270" y="2673328"/>
                </a:lnTo>
                <a:lnTo>
                  <a:pt x="12042001" y="2674870"/>
                </a:lnTo>
                <a:lnTo>
                  <a:pt x="12038509" y="2676798"/>
                </a:lnTo>
                <a:lnTo>
                  <a:pt x="12037733" y="2677569"/>
                </a:lnTo>
                <a:lnTo>
                  <a:pt x="12037733" y="2678726"/>
                </a:lnTo>
                <a:lnTo>
                  <a:pt x="12038121" y="2679882"/>
                </a:lnTo>
                <a:lnTo>
                  <a:pt x="12039673" y="2681425"/>
                </a:lnTo>
                <a:lnTo>
                  <a:pt x="12037733" y="2683352"/>
                </a:lnTo>
                <a:lnTo>
                  <a:pt x="12035792" y="2684894"/>
                </a:lnTo>
                <a:lnTo>
                  <a:pt x="12034240" y="2686051"/>
                </a:lnTo>
                <a:lnTo>
                  <a:pt x="12033076" y="2686051"/>
                </a:lnTo>
                <a:lnTo>
                  <a:pt x="12032300" y="2685280"/>
                </a:lnTo>
                <a:lnTo>
                  <a:pt x="12031136" y="2684509"/>
                </a:lnTo>
                <a:lnTo>
                  <a:pt x="12030359" y="2681039"/>
                </a:lnTo>
                <a:lnTo>
                  <a:pt x="12029195" y="2676798"/>
                </a:lnTo>
                <a:lnTo>
                  <a:pt x="12028419" y="2670629"/>
                </a:lnTo>
                <a:lnTo>
                  <a:pt x="12027643" y="2665617"/>
                </a:lnTo>
                <a:lnTo>
                  <a:pt x="12026867" y="2660220"/>
                </a:lnTo>
                <a:close/>
                <a:moveTo>
                  <a:pt x="1037830" y="2643188"/>
                </a:moveTo>
                <a:lnTo>
                  <a:pt x="1037036" y="2647098"/>
                </a:lnTo>
                <a:lnTo>
                  <a:pt x="1036639" y="2650616"/>
                </a:lnTo>
                <a:lnTo>
                  <a:pt x="1037036" y="2652962"/>
                </a:lnTo>
                <a:lnTo>
                  <a:pt x="1038227" y="2655308"/>
                </a:lnTo>
                <a:lnTo>
                  <a:pt x="1039021" y="2657263"/>
                </a:lnTo>
                <a:lnTo>
                  <a:pt x="1040211" y="2658826"/>
                </a:lnTo>
                <a:lnTo>
                  <a:pt x="1043386" y="2661954"/>
                </a:lnTo>
                <a:lnTo>
                  <a:pt x="1045767" y="2664300"/>
                </a:lnTo>
                <a:lnTo>
                  <a:pt x="1047355" y="2666254"/>
                </a:lnTo>
                <a:lnTo>
                  <a:pt x="1048149" y="2668209"/>
                </a:lnTo>
                <a:lnTo>
                  <a:pt x="1048546" y="2670164"/>
                </a:lnTo>
                <a:lnTo>
                  <a:pt x="1049339" y="2673292"/>
                </a:lnTo>
                <a:lnTo>
                  <a:pt x="1049339" y="2676810"/>
                </a:lnTo>
                <a:lnTo>
                  <a:pt x="1048546" y="2680720"/>
                </a:lnTo>
                <a:lnTo>
                  <a:pt x="1044577" y="2679547"/>
                </a:lnTo>
                <a:lnTo>
                  <a:pt x="1041402" y="2679547"/>
                </a:lnTo>
                <a:lnTo>
                  <a:pt x="1038227" y="2680720"/>
                </a:lnTo>
                <a:lnTo>
                  <a:pt x="1035846" y="2682284"/>
                </a:lnTo>
                <a:lnTo>
                  <a:pt x="1033861" y="2684238"/>
                </a:lnTo>
                <a:lnTo>
                  <a:pt x="1032671" y="2686975"/>
                </a:lnTo>
                <a:lnTo>
                  <a:pt x="1031877" y="2690885"/>
                </a:lnTo>
                <a:lnTo>
                  <a:pt x="1031877" y="2695576"/>
                </a:lnTo>
                <a:lnTo>
                  <a:pt x="1029098" y="2691667"/>
                </a:lnTo>
                <a:lnTo>
                  <a:pt x="1027114" y="2686975"/>
                </a:lnTo>
                <a:lnTo>
                  <a:pt x="1023145" y="2677201"/>
                </a:lnTo>
                <a:lnTo>
                  <a:pt x="1021161" y="2672901"/>
                </a:lnTo>
                <a:lnTo>
                  <a:pt x="1019573" y="2670555"/>
                </a:lnTo>
                <a:lnTo>
                  <a:pt x="1017986" y="2668600"/>
                </a:lnTo>
                <a:lnTo>
                  <a:pt x="1016795" y="2667427"/>
                </a:lnTo>
                <a:lnTo>
                  <a:pt x="1014811" y="2666254"/>
                </a:lnTo>
                <a:lnTo>
                  <a:pt x="1012033" y="2665864"/>
                </a:lnTo>
                <a:lnTo>
                  <a:pt x="1009651" y="2665473"/>
                </a:lnTo>
                <a:lnTo>
                  <a:pt x="1011239" y="2660390"/>
                </a:lnTo>
                <a:lnTo>
                  <a:pt x="1013620" y="2656090"/>
                </a:lnTo>
                <a:lnTo>
                  <a:pt x="1016795" y="2652571"/>
                </a:lnTo>
                <a:lnTo>
                  <a:pt x="1019970" y="2649443"/>
                </a:lnTo>
                <a:lnTo>
                  <a:pt x="1024336" y="2647489"/>
                </a:lnTo>
                <a:lnTo>
                  <a:pt x="1028305" y="2645534"/>
                </a:lnTo>
                <a:lnTo>
                  <a:pt x="1032671" y="2643970"/>
                </a:lnTo>
                <a:close/>
                <a:moveTo>
                  <a:pt x="593861" y="2557463"/>
                </a:moveTo>
                <a:lnTo>
                  <a:pt x="595412" y="2558267"/>
                </a:lnTo>
                <a:lnTo>
                  <a:pt x="596575" y="2559875"/>
                </a:lnTo>
                <a:lnTo>
                  <a:pt x="597738" y="2561885"/>
                </a:lnTo>
                <a:lnTo>
                  <a:pt x="598513" y="2563896"/>
                </a:lnTo>
                <a:lnTo>
                  <a:pt x="599676" y="2569524"/>
                </a:lnTo>
                <a:lnTo>
                  <a:pt x="600451" y="2574751"/>
                </a:lnTo>
                <a:lnTo>
                  <a:pt x="601227" y="2577163"/>
                </a:lnTo>
                <a:lnTo>
                  <a:pt x="602002" y="2579173"/>
                </a:lnTo>
                <a:lnTo>
                  <a:pt x="603165" y="2581183"/>
                </a:lnTo>
                <a:lnTo>
                  <a:pt x="604715" y="2582389"/>
                </a:lnTo>
                <a:lnTo>
                  <a:pt x="606654" y="2583193"/>
                </a:lnTo>
                <a:lnTo>
                  <a:pt x="608979" y="2583193"/>
                </a:lnTo>
                <a:lnTo>
                  <a:pt x="612081" y="2582389"/>
                </a:lnTo>
                <a:lnTo>
                  <a:pt x="615957" y="2580379"/>
                </a:lnTo>
                <a:lnTo>
                  <a:pt x="614407" y="2586007"/>
                </a:lnTo>
                <a:lnTo>
                  <a:pt x="613244" y="2592440"/>
                </a:lnTo>
                <a:lnTo>
                  <a:pt x="612856" y="2598872"/>
                </a:lnTo>
                <a:lnTo>
                  <a:pt x="612081" y="2605707"/>
                </a:lnTo>
                <a:lnTo>
                  <a:pt x="610530" y="2611738"/>
                </a:lnTo>
                <a:lnTo>
                  <a:pt x="609367" y="2613748"/>
                </a:lnTo>
                <a:lnTo>
                  <a:pt x="608592" y="2615758"/>
                </a:lnTo>
                <a:lnTo>
                  <a:pt x="606654" y="2617768"/>
                </a:lnTo>
                <a:lnTo>
                  <a:pt x="604715" y="2618974"/>
                </a:lnTo>
                <a:lnTo>
                  <a:pt x="602390" y="2619376"/>
                </a:lnTo>
                <a:lnTo>
                  <a:pt x="599676" y="2618974"/>
                </a:lnTo>
                <a:lnTo>
                  <a:pt x="600451" y="2613346"/>
                </a:lnTo>
                <a:lnTo>
                  <a:pt x="600451" y="2608521"/>
                </a:lnTo>
                <a:lnTo>
                  <a:pt x="600064" y="2604501"/>
                </a:lnTo>
                <a:lnTo>
                  <a:pt x="599288" y="2601687"/>
                </a:lnTo>
                <a:lnTo>
                  <a:pt x="598125" y="2599677"/>
                </a:lnTo>
                <a:lnTo>
                  <a:pt x="596187" y="2597666"/>
                </a:lnTo>
                <a:lnTo>
                  <a:pt x="592311" y="2594450"/>
                </a:lnTo>
                <a:lnTo>
                  <a:pt x="588046" y="2592038"/>
                </a:lnTo>
                <a:lnTo>
                  <a:pt x="586108" y="2590028"/>
                </a:lnTo>
                <a:lnTo>
                  <a:pt x="584558" y="2588018"/>
                </a:lnTo>
                <a:lnTo>
                  <a:pt x="583395" y="2585203"/>
                </a:lnTo>
                <a:lnTo>
                  <a:pt x="582619" y="2582389"/>
                </a:lnTo>
                <a:lnTo>
                  <a:pt x="582619" y="2578369"/>
                </a:lnTo>
                <a:lnTo>
                  <a:pt x="583007" y="2573142"/>
                </a:lnTo>
                <a:lnTo>
                  <a:pt x="586108" y="2573544"/>
                </a:lnTo>
                <a:lnTo>
                  <a:pt x="588434" y="2573142"/>
                </a:lnTo>
                <a:lnTo>
                  <a:pt x="590372" y="2571534"/>
                </a:lnTo>
                <a:lnTo>
                  <a:pt x="591148" y="2569524"/>
                </a:lnTo>
                <a:lnTo>
                  <a:pt x="592311" y="2567112"/>
                </a:lnTo>
                <a:lnTo>
                  <a:pt x="592698" y="2564700"/>
                </a:lnTo>
                <a:close/>
                <a:moveTo>
                  <a:pt x="235823" y="2551113"/>
                </a:moveTo>
                <a:lnTo>
                  <a:pt x="238132" y="2551113"/>
                </a:lnTo>
                <a:lnTo>
                  <a:pt x="241211" y="2552304"/>
                </a:lnTo>
                <a:lnTo>
                  <a:pt x="243520" y="2554288"/>
                </a:lnTo>
                <a:lnTo>
                  <a:pt x="246214" y="2556273"/>
                </a:lnTo>
                <a:lnTo>
                  <a:pt x="250832" y="2561432"/>
                </a:lnTo>
                <a:lnTo>
                  <a:pt x="255835" y="2566988"/>
                </a:lnTo>
                <a:lnTo>
                  <a:pt x="260068" y="2571751"/>
                </a:lnTo>
                <a:lnTo>
                  <a:pt x="261992" y="2573735"/>
                </a:lnTo>
                <a:lnTo>
                  <a:pt x="263532" y="2575323"/>
                </a:lnTo>
                <a:lnTo>
                  <a:pt x="261608" y="2578894"/>
                </a:lnTo>
                <a:lnTo>
                  <a:pt x="259298" y="2581276"/>
                </a:lnTo>
                <a:lnTo>
                  <a:pt x="256605" y="2582466"/>
                </a:lnTo>
                <a:lnTo>
                  <a:pt x="254680" y="2582863"/>
                </a:lnTo>
                <a:lnTo>
                  <a:pt x="252371" y="2582466"/>
                </a:lnTo>
                <a:lnTo>
                  <a:pt x="250062" y="2580879"/>
                </a:lnTo>
                <a:lnTo>
                  <a:pt x="247368" y="2578894"/>
                </a:lnTo>
                <a:lnTo>
                  <a:pt x="245059" y="2576910"/>
                </a:lnTo>
                <a:lnTo>
                  <a:pt x="240056" y="2571354"/>
                </a:lnTo>
                <a:lnTo>
                  <a:pt x="235438" y="2565798"/>
                </a:lnTo>
                <a:lnTo>
                  <a:pt x="232744" y="2563813"/>
                </a:lnTo>
                <a:lnTo>
                  <a:pt x="230435" y="2561829"/>
                </a:lnTo>
                <a:lnTo>
                  <a:pt x="228126" y="2560638"/>
                </a:lnTo>
                <a:lnTo>
                  <a:pt x="225432" y="2560241"/>
                </a:lnTo>
                <a:lnTo>
                  <a:pt x="228126" y="2556273"/>
                </a:lnTo>
                <a:lnTo>
                  <a:pt x="230820" y="2553098"/>
                </a:lnTo>
                <a:lnTo>
                  <a:pt x="233514" y="2551907"/>
                </a:lnTo>
                <a:close/>
                <a:moveTo>
                  <a:pt x="634257" y="2549526"/>
                </a:moveTo>
                <a:lnTo>
                  <a:pt x="642830" y="2549931"/>
                </a:lnTo>
                <a:lnTo>
                  <a:pt x="659567" y="2551553"/>
                </a:lnTo>
                <a:lnTo>
                  <a:pt x="667323" y="2551958"/>
                </a:lnTo>
                <a:lnTo>
                  <a:pt x="670997" y="2551553"/>
                </a:lnTo>
                <a:lnTo>
                  <a:pt x="674671" y="2551147"/>
                </a:lnTo>
                <a:lnTo>
                  <a:pt x="674262" y="2556822"/>
                </a:lnTo>
                <a:lnTo>
                  <a:pt x="672630" y="2560875"/>
                </a:lnTo>
                <a:lnTo>
                  <a:pt x="671405" y="2562902"/>
                </a:lnTo>
                <a:lnTo>
                  <a:pt x="670180" y="2563712"/>
                </a:lnTo>
                <a:lnTo>
                  <a:pt x="666915" y="2566550"/>
                </a:lnTo>
                <a:lnTo>
                  <a:pt x="663241" y="2567765"/>
                </a:lnTo>
                <a:lnTo>
                  <a:pt x="659158" y="2568576"/>
                </a:lnTo>
                <a:lnTo>
                  <a:pt x="654668" y="2568576"/>
                </a:lnTo>
                <a:lnTo>
                  <a:pt x="649770" y="2567765"/>
                </a:lnTo>
                <a:lnTo>
                  <a:pt x="645279" y="2567360"/>
                </a:lnTo>
                <a:lnTo>
                  <a:pt x="639972" y="2565739"/>
                </a:lnTo>
                <a:lnTo>
                  <a:pt x="630992" y="2563307"/>
                </a:lnTo>
                <a:lnTo>
                  <a:pt x="623236" y="2560064"/>
                </a:lnTo>
                <a:lnTo>
                  <a:pt x="617521" y="2558848"/>
                </a:lnTo>
                <a:lnTo>
                  <a:pt x="618745" y="2555606"/>
                </a:lnTo>
                <a:lnTo>
                  <a:pt x="621603" y="2553579"/>
                </a:lnTo>
                <a:lnTo>
                  <a:pt x="624052" y="2551958"/>
                </a:lnTo>
                <a:lnTo>
                  <a:pt x="627318" y="2550337"/>
                </a:lnTo>
                <a:lnTo>
                  <a:pt x="630992" y="2549931"/>
                </a:lnTo>
                <a:close/>
                <a:moveTo>
                  <a:pt x="841364" y="2543176"/>
                </a:moveTo>
                <a:lnTo>
                  <a:pt x="863456" y="2543176"/>
                </a:lnTo>
                <a:lnTo>
                  <a:pt x="863054" y="2547273"/>
                </a:lnTo>
                <a:lnTo>
                  <a:pt x="863456" y="2550960"/>
                </a:lnTo>
                <a:lnTo>
                  <a:pt x="864661" y="2553418"/>
                </a:lnTo>
                <a:lnTo>
                  <a:pt x="866267" y="2555466"/>
                </a:lnTo>
                <a:lnTo>
                  <a:pt x="867472" y="2557105"/>
                </a:lnTo>
                <a:lnTo>
                  <a:pt x="870284" y="2557515"/>
                </a:lnTo>
                <a:lnTo>
                  <a:pt x="874702" y="2558744"/>
                </a:lnTo>
                <a:lnTo>
                  <a:pt x="874702" y="2561612"/>
                </a:lnTo>
                <a:lnTo>
                  <a:pt x="873899" y="2563660"/>
                </a:lnTo>
                <a:lnTo>
                  <a:pt x="872292" y="2565708"/>
                </a:lnTo>
                <a:lnTo>
                  <a:pt x="870284" y="2567347"/>
                </a:lnTo>
                <a:lnTo>
                  <a:pt x="867472" y="2568576"/>
                </a:lnTo>
                <a:lnTo>
                  <a:pt x="865062" y="2568576"/>
                </a:lnTo>
                <a:lnTo>
                  <a:pt x="861849" y="2568576"/>
                </a:lnTo>
                <a:lnTo>
                  <a:pt x="858636" y="2567757"/>
                </a:lnTo>
                <a:lnTo>
                  <a:pt x="855422" y="2566528"/>
                </a:lnTo>
                <a:lnTo>
                  <a:pt x="852209" y="2564889"/>
                </a:lnTo>
                <a:lnTo>
                  <a:pt x="849398" y="2562021"/>
                </a:lnTo>
                <a:lnTo>
                  <a:pt x="846586" y="2559563"/>
                </a:lnTo>
                <a:lnTo>
                  <a:pt x="844578" y="2555876"/>
                </a:lnTo>
                <a:lnTo>
                  <a:pt x="842569" y="2552189"/>
                </a:lnTo>
                <a:lnTo>
                  <a:pt x="841766" y="2547683"/>
                </a:lnTo>
                <a:close/>
                <a:moveTo>
                  <a:pt x="313582" y="2543176"/>
                </a:moveTo>
                <a:lnTo>
                  <a:pt x="313582" y="2545557"/>
                </a:lnTo>
                <a:lnTo>
                  <a:pt x="312794" y="2547145"/>
                </a:lnTo>
                <a:lnTo>
                  <a:pt x="311219" y="2548732"/>
                </a:lnTo>
                <a:lnTo>
                  <a:pt x="309644" y="2549129"/>
                </a:lnTo>
                <a:lnTo>
                  <a:pt x="306493" y="2549923"/>
                </a:lnTo>
                <a:lnTo>
                  <a:pt x="302949" y="2551114"/>
                </a:lnTo>
                <a:lnTo>
                  <a:pt x="303343" y="2553098"/>
                </a:lnTo>
                <a:lnTo>
                  <a:pt x="304130" y="2554686"/>
                </a:lnTo>
                <a:lnTo>
                  <a:pt x="305706" y="2558258"/>
                </a:lnTo>
                <a:lnTo>
                  <a:pt x="307675" y="2561036"/>
                </a:lnTo>
                <a:lnTo>
                  <a:pt x="308462" y="2563814"/>
                </a:lnTo>
                <a:lnTo>
                  <a:pt x="308462" y="2566195"/>
                </a:lnTo>
                <a:lnTo>
                  <a:pt x="310431" y="2566195"/>
                </a:lnTo>
                <a:lnTo>
                  <a:pt x="311219" y="2566195"/>
                </a:lnTo>
                <a:lnTo>
                  <a:pt x="312400" y="2565798"/>
                </a:lnTo>
                <a:lnTo>
                  <a:pt x="312794" y="2564608"/>
                </a:lnTo>
                <a:lnTo>
                  <a:pt x="313582" y="2561433"/>
                </a:lnTo>
                <a:lnTo>
                  <a:pt x="313582" y="2558654"/>
                </a:lnTo>
                <a:lnTo>
                  <a:pt x="316732" y="2559051"/>
                </a:lnTo>
                <a:lnTo>
                  <a:pt x="318307" y="2560242"/>
                </a:lnTo>
                <a:lnTo>
                  <a:pt x="319095" y="2561036"/>
                </a:lnTo>
                <a:lnTo>
                  <a:pt x="319095" y="2562226"/>
                </a:lnTo>
                <a:lnTo>
                  <a:pt x="319095" y="2563020"/>
                </a:lnTo>
                <a:lnTo>
                  <a:pt x="318701" y="2564608"/>
                </a:lnTo>
                <a:lnTo>
                  <a:pt x="316338" y="2566989"/>
                </a:lnTo>
                <a:lnTo>
                  <a:pt x="313188" y="2570164"/>
                </a:lnTo>
                <a:lnTo>
                  <a:pt x="310431" y="2573736"/>
                </a:lnTo>
                <a:lnTo>
                  <a:pt x="309250" y="2575720"/>
                </a:lnTo>
                <a:lnTo>
                  <a:pt x="308856" y="2577308"/>
                </a:lnTo>
                <a:lnTo>
                  <a:pt x="308462" y="2579292"/>
                </a:lnTo>
                <a:lnTo>
                  <a:pt x="308856" y="2581277"/>
                </a:lnTo>
                <a:lnTo>
                  <a:pt x="303737" y="2575323"/>
                </a:lnTo>
                <a:lnTo>
                  <a:pt x="299405" y="2570958"/>
                </a:lnTo>
                <a:lnTo>
                  <a:pt x="297436" y="2570164"/>
                </a:lnTo>
                <a:lnTo>
                  <a:pt x="295861" y="2568973"/>
                </a:lnTo>
                <a:lnTo>
                  <a:pt x="293892" y="2568973"/>
                </a:lnTo>
                <a:lnTo>
                  <a:pt x="292316" y="2568973"/>
                </a:lnTo>
                <a:lnTo>
                  <a:pt x="290742" y="2570164"/>
                </a:lnTo>
                <a:lnTo>
                  <a:pt x="289560" y="2571751"/>
                </a:lnTo>
                <a:lnTo>
                  <a:pt x="287985" y="2573339"/>
                </a:lnTo>
                <a:lnTo>
                  <a:pt x="286410" y="2575323"/>
                </a:lnTo>
                <a:lnTo>
                  <a:pt x="283259" y="2581277"/>
                </a:lnTo>
                <a:lnTo>
                  <a:pt x="280896" y="2589214"/>
                </a:lnTo>
                <a:lnTo>
                  <a:pt x="269870" y="2589214"/>
                </a:lnTo>
                <a:lnTo>
                  <a:pt x="269082" y="2583261"/>
                </a:lnTo>
                <a:lnTo>
                  <a:pt x="268295" y="2578498"/>
                </a:lnTo>
                <a:lnTo>
                  <a:pt x="268295" y="2574530"/>
                </a:lnTo>
                <a:lnTo>
                  <a:pt x="269477" y="2570958"/>
                </a:lnTo>
                <a:lnTo>
                  <a:pt x="270264" y="2568576"/>
                </a:lnTo>
                <a:lnTo>
                  <a:pt x="271839" y="2566592"/>
                </a:lnTo>
                <a:lnTo>
                  <a:pt x="273808" y="2564608"/>
                </a:lnTo>
                <a:lnTo>
                  <a:pt x="275777" y="2563020"/>
                </a:lnTo>
                <a:lnTo>
                  <a:pt x="280109" y="2560242"/>
                </a:lnTo>
                <a:lnTo>
                  <a:pt x="282078" y="2558654"/>
                </a:lnTo>
                <a:lnTo>
                  <a:pt x="283259" y="2556670"/>
                </a:lnTo>
                <a:lnTo>
                  <a:pt x="284834" y="2553892"/>
                </a:lnTo>
                <a:lnTo>
                  <a:pt x="286016" y="2551511"/>
                </a:lnTo>
                <a:lnTo>
                  <a:pt x="286410" y="2547542"/>
                </a:lnTo>
                <a:lnTo>
                  <a:pt x="286410" y="2543573"/>
                </a:lnTo>
                <a:close/>
                <a:moveTo>
                  <a:pt x="698481" y="2533651"/>
                </a:moveTo>
                <a:lnTo>
                  <a:pt x="700863" y="2533651"/>
                </a:lnTo>
                <a:lnTo>
                  <a:pt x="704038" y="2534439"/>
                </a:lnTo>
                <a:lnTo>
                  <a:pt x="707610" y="2536410"/>
                </a:lnTo>
                <a:lnTo>
                  <a:pt x="708006" y="2540350"/>
                </a:lnTo>
                <a:lnTo>
                  <a:pt x="707610" y="2544291"/>
                </a:lnTo>
                <a:lnTo>
                  <a:pt x="706022" y="2548231"/>
                </a:lnTo>
                <a:lnTo>
                  <a:pt x="704434" y="2551778"/>
                </a:lnTo>
                <a:lnTo>
                  <a:pt x="702450" y="2555325"/>
                </a:lnTo>
                <a:lnTo>
                  <a:pt x="700069" y="2558083"/>
                </a:lnTo>
                <a:lnTo>
                  <a:pt x="696100" y="2563600"/>
                </a:lnTo>
                <a:lnTo>
                  <a:pt x="694116" y="2566358"/>
                </a:lnTo>
                <a:lnTo>
                  <a:pt x="692925" y="2568329"/>
                </a:lnTo>
                <a:lnTo>
                  <a:pt x="692528" y="2570299"/>
                </a:lnTo>
                <a:lnTo>
                  <a:pt x="692925" y="2571481"/>
                </a:lnTo>
                <a:lnTo>
                  <a:pt x="694513" y="2572663"/>
                </a:lnTo>
                <a:lnTo>
                  <a:pt x="697291" y="2573058"/>
                </a:lnTo>
                <a:lnTo>
                  <a:pt x="701656" y="2573846"/>
                </a:lnTo>
                <a:lnTo>
                  <a:pt x="707610" y="2573846"/>
                </a:lnTo>
                <a:lnTo>
                  <a:pt x="705625" y="2577786"/>
                </a:lnTo>
                <a:lnTo>
                  <a:pt x="702847" y="2580939"/>
                </a:lnTo>
                <a:lnTo>
                  <a:pt x="700466" y="2583697"/>
                </a:lnTo>
                <a:lnTo>
                  <a:pt x="696894" y="2586062"/>
                </a:lnTo>
                <a:lnTo>
                  <a:pt x="693322" y="2587638"/>
                </a:lnTo>
                <a:lnTo>
                  <a:pt x="688956" y="2588426"/>
                </a:lnTo>
                <a:lnTo>
                  <a:pt x="684591" y="2589214"/>
                </a:lnTo>
                <a:lnTo>
                  <a:pt x="679431" y="2589214"/>
                </a:lnTo>
                <a:lnTo>
                  <a:pt x="681813" y="2576604"/>
                </a:lnTo>
                <a:lnTo>
                  <a:pt x="682606" y="2572663"/>
                </a:lnTo>
                <a:lnTo>
                  <a:pt x="682606" y="2570299"/>
                </a:lnTo>
                <a:lnTo>
                  <a:pt x="682606" y="2567147"/>
                </a:lnTo>
                <a:lnTo>
                  <a:pt x="681813" y="2563600"/>
                </a:lnTo>
                <a:lnTo>
                  <a:pt x="679431" y="2551384"/>
                </a:lnTo>
                <a:lnTo>
                  <a:pt x="682606" y="2551778"/>
                </a:lnTo>
                <a:lnTo>
                  <a:pt x="684988" y="2551778"/>
                </a:lnTo>
                <a:lnTo>
                  <a:pt x="686972" y="2550596"/>
                </a:lnTo>
                <a:lnTo>
                  <a:pt x="688560" y="2549808"/>
                </a:lnTo>
                <a:lnTo>
                  <a:pt x="689353" y="2547837"/>
                </a:lnTo>
                <a:lnTo>
                  <a:pt x="690544" y="2545867"/>
                </a:lnTo>
                <a:lnTo>
                  <a:pt x="692131" y="2541926"/>
                </a:lnTo>
                <a:lnTo>
                  <a:pt x="694116" y="2537198"/>
                </a:lnTo>
                <a:lnTo>
                  <a:pt x="694910" y="2535621"/>
                </a:lnTo>
                <a:lnTo>
                  <a:pt x="696497" y="2534833"/>
                </a:lnTo>
                <a:close/>
                <a:moveTo>
                  <a:pt x="1266194" y="2528888"/>
                </a:moveTo>
                <a:lnTo>
                  <a:pt x="1269892" y="2529290"/>
                </a:lnTo>
                <a:lnTo>
                  <a:pt x="1273590" y="2530095"/>
                </a:lnTo>
                <a:lnTo>
                  <a:pt x="1276877" y="2531301"/>
                </a:lnTo>
                <a:lnTo>
                  <a:pt x="1279342" y="2533312"/>
                </a:lnTo>
                <a:lnTo>
                  <a:pt x="1281807" y="2536529"/>
                </a:lnTo>
                <a:lnTo>
                  <a:pt x="1283451" y="2540551"/>
                </a:lnTo>
                <a:lnTo>
                  <a:pt x="1284273" y="2545779"/>
                </a:lnTo>
                <a:lnTo>
                  <a:pt x="1284273" y="2551812"/>
                </a:lnTo>
                <a:lnTo>
                  <a:pt x="1283862" y="2559051"/>
                </a:lnTo>
                <a:lnTo>
                  <a:pt x="1280986" y="2559051"/>
                </a:lnTo>
                <a:lnTo>
                  <a:pt x="1277698" y="2558247"/>
                </a:lnTo>
                <a:lnTo>
                  <a:pt x="1275233" y="2557845"/>
                </a:lnTo>
                <a:lnTo>
                  <a:pt x="1272357" y="2557040"/>
                </a:lnTo>
                <a:lnTo>
                  <a:pt x="1268248" y="2553823"/>
                </a:lnTo>
                <a:lnTo>
                  <a:pt x="1264550" y="2550203"/>
                </a:lnTo>
                <a:lnTo>
                  <a:pt x="1257565" y="2542562"/>
                </a:lnTo>
                <a:lnTo>
                  <a:pt x="1253456" y="2538942"/>
                </a:lnTo>
                <a:lnTo>
                  <a:pt x="1249347" y="2536127"/>
                </a:lnTo>
                <a:lnTo>
                  <a:pt x="1250169" y="2534921"/>
                </a:lnTo>
                <a:lnTo>
                  <a:pt x="1251402" y="2533312"/>
                </a:lnTo>
                <a:lnTo>
                  <a:pt x="1253867" y="2532508"/>
                </a:lnTo>
                <a:lnTo>
                  <a:pt x="1256333" y="2531301"/>
                </a:lnTo>
                <a:lnTo>
                  <a:pt x="1259620" y="2530497"/>
                </a:lnTo>
                <a:lnTo>
                  <a:pt x="1262496" y="2529290"/>
                </a:lnTo>
                <a:close/>
                <a:moveTo>
                  <a:pt x="11294736" y="2524126"/>
                </a:moveTo>
                <a:lnTo>
                  <a:pt x="11298352" y="2524126"/>
                </a:lnTo>
                <a:lnTo>
                  <a:pt x="11302370" y="2524916"/>
                </a:lnTo>
                <a:lnTo>
                  <a:pt x="11305986" y="2525311"/>
                </a:lnTo>
                <a:lnTo>
                  <a:pt x="11310004" y="2526891"/>
                </a:lnTo>
                <a:lnTo>
                  <a:pt x="11314022" y="2528076"/>
                </a:lnTo>
                <a:lnTo>
                  <a:pt x="11318039" y="2530445"/>
                </a:lnTo>
                <a:lnTo>
                  <a:pt x="11318843" y="2534395"/>
                </a:lnTo>
                <a:lnTo>
                  <a:pt x="11318843" y="2537159"/>
                </a:lnTo>
                <a:lnTo>
                  <a:pt x="11318039" y="2540319"/>
                </a:lnTo>
                <a:lnTo>
                  <a:pt x="11317638" y="2542688"/>
                </a:lnTo>
                <a:lnTo>
                  <a:pt x="11316834" y="2544268"/>
                </a:lnTo>
                <a:lnTo>
                  <a:pt x="11315227" y="2546243"/>
                </a:lnTo>
                <a:lnTo>
                  <a:pt x="11312816" y="2548612"/>
                </a:lnTo>
                <a:lnTo>
                  <a:pt x="11309602" y="2551772"/>
                </a:lnTo>
                <a:lnTo>
                  <a:pt x="11307995" y="2553352"/>
                </a:lnTo>
                <a:lnTo>
                  <a:pt x="11307191" y="2555327"/>
                </a:lnTo>
                <a:lnTo>
                  <a:pt x="11306388" y="2557696"/>
                </a:lnTo>
                <a:lnTo>
                  <a:pt x="11305986" y="2560066"/>
                </a:lnTo>
                <a:lnTo>
                  <a:pt x="11305986" y="2563620"/>
                </a:lnTo>
                <a:lnTo>
                  <a:pt x="11306388" y="2567570"/>
                </a:lnTo>
                <a:lnTo>
                  <a:pt x="11297951" y="2565595"/>
                </a:lnTo>
                <a:lnTo>
                  <a:pt x="11291120" y="2564805"/>
                </a:lnTo>
                <a:lnTo>
                  <a:pt x="11288710" y="2564805"/>
                </a:lnTo>
                <a:lnTo>
                  <a:pt x="11286299" y="2565200"/>
                </a:lnTo>
                <a:lnTo>
                  <a:pt x="11284290" y="2565595"/>
                </a:lnTo>
                <a:lnTo>
                  <a:pt x="11282683" y="2566780"/>
                </a:lnTo>
                <a:lnTo>
                  <a:pt x="11281076" y="2567570"/>
                </a:lnTo>
                <a:lnTo>
                  <a:pt x="11279469" y="2569149"/>
                </a:lnTo>
                <a:lnTo>
                  <a:pt x="11277460" y="2572309"/>
                </a:lnTo>
                <a:lnTo>
                  <a:pt x="11276255" y="2575863"/>
                </a:lnTo>
                <a:lnTo>
                  <a:pt x="11275049" y="2579813"/>
                </a:lnTo>
                <a:lnTo>
                  <a:pt x="11273442" y="2588107"/>
                </a:lnTo>
                <a:lnTo>
                  <a:pt x="11272639" y="2592056"/>
                </a:lnTo>
                <a:lnTo>
                  <a:pt x="11271031" y="2596005"/>
                </a:lnTo>
                <a:lnTo>
                  <a:pt x="11268621" y="2599560"/>
                </a:lnTo>
                <a:lnTo>
                  <a:pt x="11267014" y="2600745"/>
                </a:lnTo>
                <a:lnTo>
                  <a:pt x="11265407" y="2602325"/>
                </a:lnTo>
                <a:lnTo>
                  <a:pt x="11263398" y="2603114"/>
                </a:lnTo>
                <a:lnTo>
                  <a:pt x="11260987" y="2604299"/>
                </a:lnTo>
                <a:lnTo>
                  <a:pt x="11258175" y="2604694"/>
                </a:lnTo>
                <a:lnTo>
                  <a:pt x="11255362" y="2605089"/>
                </a:lnTo>
                <a:lnTo>
                  <a:pt x="11253755" y="2596795"/>
                </a:lnTo>
                <a:lnTo>
                  <a:pt x="11253755" y="2588107"/>
                </a:lnTo>
                <a:lnTo>
                  <a:pt x="11254157" y="2579813"/>
                </a:lnTo>
                <a:lnTo>
                  <a:pt x="11255362" y="2571519"/>
                </a:lnTo>
                <a:lnTo>
                  <a:pt x="11257371" y="2563620"/>
                </a:lnTo>
                <a:lnTo>
                  <a:pt x="11259782" y="2555721"/>
                </a:lnTo>
                <a:lnTo>
                  <a:pt x="11262996" y="2548612"/>
                </a:lnTo>
                <a:lnTo>
                  <a:pt x="11267014" y="2542293"/>
                </a:lnTo>
                <a:lnTo>
                  <a:pt x="11271031" y="2536764"/>
                </a:lnTo>
                <a:lnTo>
                  <a:pt x="11276255" y="2531630"/>
                </a:lnTo>
                <a:lnTo>
                  <a:pt x="11279067" y="2529655"/>
                </a:lnTo>
                <a:lnTo>
                  <a:pt x="11282281" y="2528076"/>
                </a:lnTo>
                <a:lnTo>
                  <a:pt x="11285094" y="2526891"/>
                </a:lnTo>
                <a:lnTo>
                  <a:pt x="11288308" y="2525706"/>
                </a:lnTo>
                <a:lnTo>
                  <a:pt x="11291120" y="2524916"/>
                </a:lnTo>
                <a:close/>
                <a:moveTo>
                  <a:pt x="1391707" y="2505076"/>
                </a:moveTo>
                <a:lnTo>
                  <a:pt x="1392901" y="2505076"/>
                </a:lnTo>
                <a:lnTo>
                  <a:pt x="1393697" y="2505882"/>
                </a:lnTo>
                <a:lnTo>
                  <a:pt x="1394892" y="2507090"/>
                </a:lnTo>
                <a:lnTo>
                  <a:pt x="1395290" y="2509507"/>
                </a:lnTo>
                <a:lnTo>
                  <a:pt x="1395688" y="2513132"/>
                </a:lnTo>
                <a:lnTo>
                  <a:pt x="1406833" y="2513132"/>
                </a:lnTo>
                <a:lnTo>
                  <a:pt x="1403251" y="2516757"/>
                </a:lnTo>
                <a:lnTo>
                  <a:pt x="1401260" y="2519577"/>
                </a:lnTo>
                <a:lnTo>
                  <a:pt x="1400464" y="2521591"/>
                </a:lnTo>
                <a:lnTo>
                  <a:pt x="1399668" y="2523202"/>
                </a:lnTo>
                <a:lnTo>
                  <a:pt x="1400464" y="2524410"/>
                </a:lnTo>
                <a:lnTo>
                  <a:pt x="1401658" y="2525216"/>
                </a:lnTo>
                <a:lnTo>
                  <a:pt x="1403649" y="2525619"/>
                </a:lnTo>
                <a:lnTo>
                  <a:pt x="1406435" y="2526424"/>
                </a:lnTo>
                <a:lnTo>
                  <a:pt x="1412804" y="2526827"/>
                </a:lnTo>
                <a:lnTo>
                  <a:pt x="1420367" y="2528438"/>
                </a:lnTo>
                <a:lnTo>
                  <a:pt x="1423949" y="2529244"/>
                </a:lnTo>
                <a:lnTo>
                  <a:pt x="1427929" y="2530855"/>
                </a:lnTo>
                <a:lnTo>
                  <a:pt x="1431512" y="2533272"/>
                </a:lnTo>
                <a:lnTo>
                  <a:pt x="1435094" y="2536092"/>
                </a:lnTo>
                <a:lnTo>
                  <a:pt x="1429920" y="2540925"/>
                </a:lnTo>
                <a:lnTo>
                  <a:pt x="1424347" y="2544148"/>
                </a:lnTo>
                <a:lnTo>
                  <a:pt x="1419570" y="2546564"/>
                </a:lnTo>
                <a:lnTo>
                  <a:pt x="1414396" y="2547773"/>
                </a:lnTo>
                <a:lnTo>
                  <a:pt x="1409221" y="2548176"/>
                </a:lnTo>
                <a:lnTo>
                  <a:pt x="1404445" y="2547773"/>
                </a:lnTo>
                <a:lnTo>
                  <a:pt x="1398872" y="2547370"/>
                </a:lnTo>
                <a:lnTo>
                  <a:pt x="1393299" y="2545759"/>
                </a:lnTo>
                <a:lnTo>
                  <a:pt x="1381756" y="2542939"/>
                </a:lnTo>
                <a:lnTo>
                  <a:pt x="1375785" y="2541731"/>
                </a:lnTo>
                <a:lnTo>
                  <a:pt x="1369018" y="2540925"/>
                </a:lnTo>
                <a:lnTo>
                  <a:pt x="1362650" y="2540522"/>
                </a:lnTo>
                <a:lnTo>
                  <a:pt x="1355087" y="2540522"/>
                </a:lnTo>
                <a:lnTo>
                  <a:pt x="1347524" y="2541731"/>
                </a:lnTo>
                <a:lnTo>
                  <a:pt x="1339563" y="2543745"/>
                </a:lnTo>
                <a:lnTo>
                  <a:pt x="1341553" y="2547773"/>
                </a:lnTo>
                <a:lnTo>
                  <a:pt x="1342747" y="2550190"/>
                </a:lnTo>
                <a:lnTo>
                  <a:pt x="1343544" y="2552606"/>
                </a:lnTo>
                <a:lnTo>
                  <a:pt x="1342747" y="2554620"/>
                </a:lnTo>
                <a:lnTo>
                  <a:pt x="1341951" y="2555829"/>
                </a:lnTo>
                <a:lnTo>
                  <a:pt x="1340757" y="2557037"/>
                </a:lnTo>
                <a:lnTo>
                  <a:pt x="1338767" y="2557440"/>
                </a:lnTo>
                <a:lnTo>
                  <a:pt x="1336379" y="2557843"/>
                </a:lnTo>
                <a:lnTo>
                  <a:pt x="1330408" y="2557843"/>
                </a:lnTo>
                <a:lnTo>
                  <a:pt x="1322845" y="2557440"/>
                </a:lnTo>
                <a:lnTo>
                  <a:pt x="1314884" y="2557843"/>
                </a:lnTo>
                <a:lnTo>
                  <a:pt x="1310108" y="2558246"/>
                </a:lnTo>
                <a:lnTo>
                  <a:pt x="1305729" y="2559051"/>
                </a:lnTo>
                <a:lnTo>
                  <a:pt x="1306127" y="2553412"/>
                </a:lnTo>
                <a:lnTo>
                  <a:pt x="1305729" y="2550592"/>
                </a:lnTo>
                <a:lnTo>
                  <a:pt x="1305331" y="2548578"/>
                </a:lnTo>
                <a:lnTo>
                  <a:pt x="1304137" y="2547370"/>
                </a:lnTo>
                <a:lnTo>
                  <a:pt x="1303341" y="2545759"/>
                </a:lnTo>
                <a:lnTo>
                  <a:pt x="1301749" y="2544550"/>
                </a:lnTo>
                <a:lnTo>
                  <a:pt x="1300157" y="2543745"/>
                </a:lnTo>
                <a:lnTo>
                  <a:pt x="1302147" y="2540522"/>
                </a:lnTo>
                <a:lnTo>
                  <a:pt x="1303739" y="2538106"/>
                </a:lnTo>
                <a:lnTo>
                  <a:pt x="1305729" y="2536092"/>
                </a:lnTo>
                <a:lnTo>
                  <a:pt x="1308118" y="2534480"/>
                </a:lnTo>
                <a:lnTo>
                  <a:pt x="1310108" y="2532869"/>
                </a:lnTo>
                <a:lnTo>
                  <a:pt x="1312894" y="2532064"/>
                </a:lnTo>
                <a:lnTo>
                  <a:pt x="1318069" y="2530855"/>
                </a:lnTo>
                <a:lnTo>
                  <a:pt x="1324437" y="2530050"/>
                </a:lnTo>
                <a:lnTo>
                  <a:pt x="1330806" y="2530452"/>
                </a:lnTo>
                <a:lnTo>
                  <a:pt x="1343942" y="2530855"/>
                </a:lnTo>
                <a:lnTo>
                  <a:pt x="1350311" y="2531258"/>
                </a:lnTo>
                <a:lnTo>
                  <a:pt x="1357077" y="2530855"/>
                </a:lnTo>
                <a:lnTo>
                  <a:pt x="1363446" y="2530050"/>
                </a:lnTo>
                <a:lnTo>
                  <a:pt x="1370213" y="2527633"/>
                </a:lnTo>
                <a:lnTo>
                  <a:pt x="1372999" y="2526827"/>
                </a:lnTo>
                <a:lnTo>
                  <a:pt x="1375785" y="2524813"/>
                </a:lnTo>
                <a:lnTo>
                  <a:pt x="1378572" y="2522799"/>
                </a:lnTo>
                <a:lnTo>
                  <a:pt x="1381358" y="2520382"/>
                </a:lnTo>
                <a:lnTo>
                  <a:pt x="1383746" y="2517160"/>
                </a:lnTo>
                <a:lnTo>
                  <a:pt x="1386135" y="2513535"/>
                </a:lnTo>
                <a:lnTo>
                  <a:pt x="1388125" y="2509507"/>
                </a:lnTo>
                <a:lnTo>
                  <a:pt x="1390115" y="2505479"/>
                </a:lnTo>
                <a:close/>
                <a:moveTo>
                  <a:pt x="1014993" y="2498726"/>
                </a:moveTo>
                <a:lnTo>
                  <a:pt x="1019654" y="2501138"/>
                </a:lnTo>
                <a:lnTo>
                  <a:pt x="1021208" y="2502343"/>
                </a:lnTo>
                <a:lnTo>
                  <a:pt x="1022761" y="2503549"/>
                </a:lnTo>
                <a:lnTo>
                  <a:pt x="1023150" y="2504755"/>
                </a:lnTo>
                <a:lnTo>
                  <a:pt x="1023927" y="2506362"/>
                </a:lnTo>
                <a:lnTo>
                  <a:pt x="1023927" y="2509175"/>
                </a:lnTo>
                <a:lnTo>
                  <a:pt x="1023150" y="2512793"/>
                </a:lnTo>
                <a:lnTo>
                  <a:pt x="1021596" y="2517213"/>
                </a:lnTo>
                <a:lnTo>
                  <a:pt x="1020819" y="2522840"/>
                </a:lnTo>
                <a:lnTo>
                  <a:pt x="1020431" y="2529672"/>
                </a:lnTo>
                <a:lnTo>
                  <a:pt x="1017323" y="2530074"/>
                </a:lnTo>
                <a:lnTo>
                  <a:pt x="1014993" y="2530476"/>
                </a:lnTo>
                <a:lnTo>
                  <a:pt x="1012274" y="2530476"/>
                </a:lnTo>
                <a:lnTo>
                  <a:pt x="1009943" y="2530476"/>
                </a:lnTo>
                <a:lnTo>
                  <a:pt x="1006059" y="2529672"/>
                </a:lnTo>
                <a:lnTo>
                  <a:pt x="1002563" y="2527663"/>
                </a:lnTo>
                <a:lnTo>
                  <a:pt x="999067" y="2525653"/>
                </a:lnTo>
                <a:lnTo>
                  <a:pt x="995571" y="2523644"/>
                </a:lnTo>
                <a:lnTo>
                  <a:pt x="991687" y="2522036"/>
                </a:lnTo>
                <a:lnTo>
                  <a:pt x="989745" y="2522036"/>
                </a:lnTo>
                <a:lnTo>
                  <a:pt x="987414" y="2521634"/>
                </a:lnTo>
                <a:lnTo>
                  <a:pt x="987802" y="2520027"/>
                </a:lnTo>
                <a:lnTo>
                  <a:pt x="988579" y="2518419"/>
                </a:lnTo>
                <a:lnTo>
                  <a:pt x="989356" y="2517213"/>
                </a:lnTo>
                <a:lnTo>
                  <a:pt x="990521" y="2516410"/>
                </a:lnTo>
                <a:lnTo>
                  <a:pt x="993240" y="2514802"/>
                </a:lnTo>
                <a:lnTo>
                  <a:pt x="996348" y="2514400"/>
                </a:lnTo>
                <a:lnTo>
                  <a:pt x="1002563" y="2514400"/>
                </a:lnTo>
                <a:lnTo>
                  <a:pt x="1006059" y="2514400"/>
                </a:lnTo>
                <a:lnTo>
                  <a:pt x="1009555" y="2513998"/>
                </a:lnTo>
                <a:lnTo>
                  <a:pt x="1011109" y="2513194"/>
                </a:lnTo>
                <a:lnTo>
                  <a:pt x="1012274" y="2512391"/>
                </a:lnTo>
                <a:lnTo>
                  <a:pt x="1013051" y="2510783"/>
                </a:lnTo>
                <a:lnTo>
                  <a:pt x="1013439" y="2508372"/>
                </a:lnTo>
                <a:lnTo>
                  <a:pt x="1014604" y="2503549"/>
                </a:lnTo>
                <a:close/>
                <a:moveTo>
                  <a:pt x="831381" y="2487613"/>
                </a:moveTo>
                <a:lnTo>
                  <a:pt x="835394" y="2487613"/>
                </a:lnTo>
                <a:lnTo>
                  <a:pt x="839810" y="2487613"/>
                </a:lnTo>
                <a:lnTo>
                  <a:pt x="848239" y="2489214"/>
                </a:lnTo>
                <a:lnTo>
                  <a:pt x="857471" y="2491616"/>
                </a:lnTo>
                <a:lnTo>
                  <a:pt x="865900" y="2495219"/>
                </a:lnTo>
                <a:lnTo>
                  <a:pt x="884765" y="2503626"/>
                </a:lnTo>
                <a:lnTo>
                  <a:pt x="904031" y="2511633"/>
                </a:lnTo>
                <a:lnTo>
                  <a:pt x="913665" y="2515236"/>
                </a:lnTo>
                <a:lnTo>
                  <a:pt x="923699" y="2518038"/>
                </a:lnTo>
                <a:lnTo>
                  <a:pt x="933333" y="2520040"/>
                </a:lnTo>
                <a:lnTo>
                  <a:pt x="938149" y="2520841"/>
                </a:lnTo>
                <a:lnTo>
                  <a:pt x="942966" y="2520841"/>
                </a:lnTo>
                <a:lnTo>
                  <a:pt x="938550" y="2524043"/>
                </a:lnTo>
                <a:lnTo>
                  <a:pt x="933333" y="2527246"/>
                </a:lnTo>
                <a:lnTo>
                  <a:pt x="928917" y="2529247"/>
                </a:lnTo>
                <a:lnTo>
                  <a:pt x="924502" y="2531249"/>
                </a:lnTo>
                <a:lnTo>
                  <a:pt x="919685" y="2532850"/>
                </a:lnTo>
                <a:lnTo>
                  <a:pt x="915270" y="2533251"/>
                </a:lnTo>
                <a:lnTo>
                  <a:pt x="910855" y="2533651"/>
                </a:lnTo>
                <a:lnTo>
                  <a:pt x="906038" y="2533651"/>
                </a:lnTo>
                <a:lnTo>
                  <a:pt x="901623" y="2533651"/>
                </a:lnTo>
                <a:lnTo>
                  <a:pt x="897609" y="2533251"/>
                </a:lnTo>
                <a:lnTo>
                  <a:pt x="888779" y="2531249"/>
                </a:lnTo>
                <a:lnTo>
                  <a:pt x="879547" y="2528047"/>
                </a:lnTo>
                <a:lnTo>
                  <a:pt x="871519" y="2524844"/>
                </a:lnTo>
                <a:lnTo>
                  <a:pt x="854260" y="2517238"/>
                </a:lnTo>
                <a:lnTo>
                  <a:pt x="845831" y="2513234"/>
                </a:lnTo>
                <a:lnTo>
                  <a:pt x="837000" y="2509631"/>
                </a:lnTo>
                <a:lnTo>
                  <a:pt x="828571" y="2506829"/>
                </a:lnTo>
                <a:lnTo>
                  <a:pt x="819740" y="2504827"/>
                </a:lnTo>
                <a:lnTo>
                  <a:pt x="815325" y="2504827"/>
                </a:lnTo>
                <a:lnTo>
                  <a:pt x="810508" y="2504427"/>
                </a:lnTo>
                <a:lnTo>
                  <a:pt x="806093" y="2504827"/>
                </a:lnTo>
                <a:lnTo>
                  <a:pt x="801678" y="2505628"/>
                </a:lnTo>
                <a:lnTo>
                  <a:pt x="805291" y="2501625"/>
                </a:lnTo>
                <a:lnTo>
                  <a:pt x="808502" y="2498022"/>
                </a:lnTo>
                <a:lnTo>
                  <a:pt x="812114" y="2494819"/>
                </a:lnTo>
                <a:lnTo>
                  <a:pt x="815727" y="2492417"/>
                </a:lnTo>
                <a:lnTo>
                  <a:pt x="819740" y="2490816"/>
                </a:lnTo>
                <a:lnTo>
                  <a:pt x="823353" y="2489214"/>
                </a:lnTo>
                <a:lnTo>
                  <a:pt x="827367" y="2488414"/>
                </a:lnTo>
                <a:close/>
                <a:moveTo>
                  <a:pt x="918043" y="2476501"/>
                </a:moveTo>
                <a:lnTo>
                  <a:pt x="922433" y="2477295"/>
                </a:lnTo>
                <a:lnTo>
                  <a:pt x="927620" y="2478089"/>
                </a:lnTo>
                <a:lnTo>
                  <a:pt x="932409" y="2480073"/>
                </a:lnTo>
                <a:lnTo>
                  <a:pt x="937197" y="2482454"/>
                </a:lnTo>
                <a:lnTo>
                  <a:pt x="941587" y="2486026"/>
                </a:lnTo>
                <a:lnTo>
                  <a:pt x="951164" y="2493170"/>
                </a:lnTo>
                <a:lnTo>
                  <a:pt x="959544" y="2501107"/>
                </a:lnTo>
                <a:lnTo>
                  <a:pt x="968323" y="2508251"/>
                </a:lnTo>
                <a:lnTo>
                  <a:pt x="972313" y="2511426"/>
                </a:lnTo>
                <a:lnTo>
                  <a:pt x="976304" y="2513411"/>
                </a:lnTo>
                <a:lnTo>
                  <a:pt x="973510" y="2515792"/>
                </a:lnTo>
                <a:lnTo>
                  <a:pt x="970717" y="2517776"/>
                </a:lnTo>
                <a:lnTo>
                  <a:pt x="968323" y="2519364"/>
                </a:lnTo>
                <a:lnTo>
                  <a:pt x="965928" y="2519761"/>
                </a:lnTo>
                <a:lnTo>
                  <a:pt x="963135" y="2520157"/>
                </a:lnTo>
                <a:lnTo>
                  <a:pt x="961140" y="2520951"/>
                </a:lnTo>
                <a:lnTo>
                  <a:pt x="958746" y="2520157"/>
                </a:lnTo>
                <a:lnTo>
                  <a:pt x="956750" y="2519761"/>
                </a:lnTo>
                <a:lnTo>
                  <a:pt x="951962" y="2517776"/>
                </a:lnTo>
                <a:lnTo>
                  <a:pt x="947972" y="2514601"/>
                </a:lnTo>
                <a:lnTo>
                  <a:pt x="943981" y="2511426"/>
                </a:lnTo>
                <a:lnTo>
                  <a:pt x="940390" y="2506664"/>
                </a:lnTo>
                <a:lnTo>
                  <a:pt x="932409" y="2497536"/>
                </a:lnTo>
                <a:lnTo>
                  <a:pt x="928418" y="2493567"/>
                </a:lnTo>
                <a:lnTo>
                  <a:pt x="924029" y="2489598"/>
                </a:lnTo>
                <a:lnTo>
                  <a:pt x="919240" y="2486026"/>
                </a:lnTo>
                <a:lnTo>
                  <a:pt x="914452" y="2484042"/>
                </a:lnTo>
                <a:lnTo>
                  <a:pt x="911659" y="2483248"/>
                </a:lnTo>
                <a:lnTo>
                  <a:pt x="908865" y="2482454"/>
                </a:lnTo>
                <a:lnTo>
                  <a:pt x="906072" y="2482454"/>
                </a:lnTo>
                <a:lnTo>
                  <a:pt x="903279" y="2483248"/>
                </a:lnTo>
                <a:lnTo>
                  <a:pt x="908067" y="2479676"/>
                </a:lnTo>
                <a:lnTo>
                  <a:pt x="910461" y="2478486"/>
                </a:lnTo>
                <a:lnTo>
                  <a:pt x="912856" y="2477692"/>
                </a:lnTo>
                <a:close/>
                <a:moveTo>
                  <a:pt x="712592" y="2452688"/>
                </a:moveTo>
                <a:lnTo>
                  <a:pt x="714967" y="2456657"/>
                </a:lnTo>
                <a:lnTo>
                  <a:pt x="718134" y="2460626"/>
                </a:lnTo>
                <a:lnTo>
                  <a:pt x="722885" y="2468563"/>
                </a:lnTo>
                <a:lnTo>
                  <a:pt x="725657" y="2472929"/>
                </a:lnTo>
                <a:lnTo>
                  <a:pt x="727636" y="2478088"/>
                </a:lnTo>
                <a:lnTo>
                  <a:pt x="728428" y="2483644"/>
                </a:lnTo>
                <a:lnTo>
                  <a:pt x="729616" y="2490788"/>
                </a:lnTo>
                <a:lnTo>
                  <a:pt x="726052" y="2487613"/>
                </a:lnTo>
                <a:lnTo>
                  <a:pt x="722093" y="2485232"/>
                </a:lnTo>
                <a:lnTo>
                  <a:pt x="720114" y="2484041"/>
                </a:lnTo>
                <a:lnTo>
                  <a:pt x="718134" y="2483248"/>
                </a:lnTo>
                <a:lnTo>
                  <a:pt x="715363" y="2483248"/>
                </a:lnTo>
                <a:lnTo>
                  <a:pt x="712592" y="2483248"/>
                </a:lnTo>
                <a:lnTo>
                  <a:pt x="714967" y="2489994"/>
                </a:lnTo>
                <a:lnTo>
                  <a:pt x="717343" y="2497138"/>
                </a:lnTo>
                <a:lnTo>
                  <a:pt x="720510" y="2503091"/>
                </a:lnTo>
                <a:lnTo>
                  <a:pt x="724073" y="2509044"/>
                </a:lnTo>
                <a:lnTo>
                  <a:pt x="727636" y="2514601"/>
                </a:lnTo>
                <a:lnTo>
                  <a:pt x="731595" y="2519760"/>
                </a:lnTo>
                <a:lnTo>
                  <a:pt x="735950" y="2524126"/>
                </a:lnTo>
                <a:lnTo>
                  <a:pt x="740305" y="2528094"/>
                </a:lnTo>
                <a:lnTo>
                  <a:pt x="739909" y="2529285"/>
                </a:lnTo>
                <a:lnTo>
                  <a:pt x="739513" y="2529682"/>
                </a:lnTo>
                <a:lnTo>
                  <a:pt x="745452" y="2530476"/>
                </a:lnTo>
                <a:lnTo>
                  <a:pt x="748619" y="2530476"/>
                </a:lnTo>
                <a:lnTo>
                  <a:pt x="751390" y="2529682"/>
                </a:lnTo>
                <a:lnTo>
                  <a:pt x="753370" y="2522141"/>
                </a:lnTo>
                <a:lnTo>
                  <a:pt x="754557" y="2514204"/>
                </a:lnTo>
                <a:lnTo>
                  <a:pt x="754953" y="2506663"/>
                </a:lnTo>
                <a:lnTo>
                  <a:pt x="754557" y="2499123"/>
                </a:lnTo>
                <a:lnTo>
                  <a:pt x="752578" y="2491582"/>
                </a:lnTo>
                <a:lnTo>
                  <a:pt x="751390" y="2488804"/>
                </a:lnTo>
                <a:lnTo>
                  <a:pt x="749807" y="2485629"/>
                </a:lnTo>
                <a:lnTo>
                  <a:pt x="747827" y="2482454"/>
                </a:lnTo>
                <a:lnTo>
                  <a:pt x="745452" y="2479676"/>
                </a:lnTo>
                <a:lnTo>
                  <a:pt x="743076" y="2477691"/>
                </a:lnTo>
                <a:lnTo>
                  <a:pt x="740305" y="2475310"/>
                </a:lnTo>
                <a:lnTo>
                  <a:pt x="743076" y="2470548"/>
                </a:lnTo>
                <a:lnTo>
                  <a:pt x="744660" y="2468960"/>
                </a:lnTo>
                <a:lnTo>
                  <a:pt x="745848" y="2467769"/>
                </a:lnTo>
                <a:lnTo>
                  <a:pt x="747431" y="2466579"/>
                </a:lnTo>
                <a:lnTo>
                  <a:pt x="749015" y="2466182"/>
                </a:lnTo>
                <a:lnTo>
                  <a:pt x="752578" y="2466182"/>
                </a:lnTo>
                <a:lnTo>
                  <a:pt x="756141" y="2466579"/>
                </a:lnTo>
                <a:lnTo>
                  <a:pt x="760100" y="2468166"/>
                </a:lnTo>
                <a:lnTo>
                  <a:pt x="768018" y="2472135"/>
                </a:lnTo>
                <a:lnTo>
                  <a:pt x="777124" y="2476501"/>
                </a:lnTo>
                <a:lnTo>
                  <a:pt x="781083" y="2478485"/>
                </a:lnTo>
                <a:lnTo>
                  <a:pt x="785438" y="2480073"/>
                </a:lnTo>
                <a:lnTo>
                  <a:pt x="789397" y="2480469"/>
                </a:lnTo>
                <a:lnTo>
                  <a:pt x="794148" y="2480073"/>
                </a:lnTo>
                <a:lnTo>
                  <a:pt x="796127" y="2479676"/>
                </a:lnTo>
                <a:lnTo>
                  <a:pt x="798107" y="2478485"/>
                </a:lnTo>
                <a:lnTo>
                  <a:pt x="800087" y="2477294"/>
                </a:lnTo>
                <a:lnTo>
                  <a:pt x="801670" y="2475310"/>
                </a:lnTo>
                <a:lnTo>
                  <a:pt x="800878" y="2479676"/>
                </a:lnTo>
                <a:lnTo>
                  <a:pt x="800087" y="2483644"/>
                </a:lnTo>
                <a:lnTo>
                  <a:pt x="798503" y="2486819"/>
                </a:lnTo>
                <a:lnTo>
                  <a:pt x="796127" y="2488804"/>
                </a:lnTo>
                <a:lnTo>
                  <a:pt x="793356" y="2490788"/>
                </a:lnTo>
                <a:lnTo>
                  <a:pt x="790981" y="2491582"/>
                </a:lnTo>
                <a:lnTo>
                  <a:pt x="787417" y="2492773"/>
                </a:lnTo>
                <a:lnTo>
                  <a:pt x="783854" y="2493169"/>
                </a:lnTo>
                <a:lnTo>
                  <a:pt x="777124" y="2493566"/>
                </a:lnTo>
                <a:lnTo>
                  <a:pt x="769998" y="2494757"/>
                </a:lnTo>
                <a:lnTo>
                  <a:pt x="762871" y="2495551"/>
                </a:lnTo>
                <a:lnTo>
                  <a:pt x="760100" y="2496741"/>
                </a:lnTo>
                <a:lnTo>
                  <a:pt x="756933" y="2498329"/>
                </a:lnTo>
                <a:lnTo>
                  <a:pt x="758912" y="2504679"/>
                </a:lnTo>
                <a:lnTo>
                  <a:pt x="760496" y="2508648"/>
                </a:lnTo>
                <a:lnTo>
                  <a:pt x="761684" y="2509838"/>
                </a:lnTo>
                <a:lnTo>
                  <a:pt x="762476" y="2510632"/>
                </a:lnTo>
                <a:lnTo>
                  <a:pt x="763663" y="2510632"/>
                </a:lnTo>
                <a:lnTo>
                  <a:pt x="764851" y="2510632"/>
                </a:lnTo>
                <a:lnTo>
                  <a:pt x="767622" y="2509838"/>
                </a:lnTo>
                <a:lnTo>
                  <a:pt x="771185" y="2508251"/>
                </a:lnTo>
                <a:lnTo>
                  <a:pt x="774353" y="2506663"/>
                </a:lnTo>
                <a:lnTo>
                  <a:pt x="779500" y="2505869"/>
                </a:lnTo>
                <a:lnTo>
                  <a:pt x="779500" y="2510235"/>
                </a:lnTo>
                <a:lnTo>
                  <a:pt x="779895" y="2514204"/>
                </a:lnTo>
                <a:lnTo>
                  <a:pt x="781083" y="2517776"/>
                </a:lnTo>
                <a:lnTo>
                  <a:pt x="782667" y="2520951"/>
                </a:lnTo>
                <a:lnTo>
                  <a:pt x="783458" y="2523729"/>
                </a:lnTo>
                <a:lnTo>
                  <a:pt x="784646" y="2527301"/>
                </a:lnTo>
                <a:lnTo>
                  <a:pt x="785042" y="2531269"/>
                </a:lnTo>
                <a:lnTo>
                  <a:pt x="785042" y="2536429"/>
                </a:lnTo>
                <a:lnTo>
                  <a:pt x="779895" y="2531666"/>
                </a:lnTo>
                <a:lnTo>
                  <a:pt x="776332" y="2528888"/>
                </a:lnTo>
                <a:lnTo>
                  <a:pt x="773561" y="2526904"/>
                </a:lnTo>
                <a:lnTo>
                  <a:pt x="771185" y="2526110"/>
                </a:lnTo>
                <a:lnTo>
                  <a:pt x="769206" y="2526904"/>
                </a:lnTo>
                <a:lnTo>
                  <a:pt x="767622" y="2528094"/>
                </a:lnTo>
                <a:lnTo>
                  <a:pt x="766435" y="2530476"/>
                </a:lnTo>
                <a:lnTo>
                  <a:pt x="765643" y="2533254"/>
                </a:lnTo>
                <a:lnTo>
                  <a:pt x="764059" y="2540398"/>
                </a:lnTo>
                <a:lnTo>
                  <a:pt x="761684" y="2548732"/>
                </a:lnTo>
                <a:lnTo>
                  <a:pt x="760100" y="2553494"/>
                </a:lnTo>
                <a:lnTo>
                  <a:pt x="758121" y="2557860"/>
                </a:lnTo>
                <a:lnTo>
                  <a:pt x="754953" y="2562226"/>
                </a:lnTo>
                <a:lnTo>
                  <a:pt x="751390" y="2566591"/>
                </a:lnTo>
                <a:lnTo>
                  <a:pt x="749807" y="2566988"/>
                </a:lnTo>
                <a:lnTo>
                  <a:pt x="749015" y="2566591"/>
                </a:lnTo>
                <a:lnTo>
                  <a:pt x="747827" y="2565798"/>
                </a:lnTo>
                <a:lnTo>
                  <a:pt x="747035" y="2565004"/>
                </a:lnTo>
                <a:lnTo>
                  <a:pt x="746639" y="2562226"/>
                </a:lnTo>
                <a:lnTo>
                  <a:pt x="745848" y="2559051"/>
                </a:lnTo>
                <a:lnTo>
                  <a:pt x="745848" y="2557066"/>
                </a:lnTo>
                <a:lnTo>
                  <a:pt x="745848" y="2554685"/>
                </a:lnTo>
                <a:lnTo>
                  <a:pt x="745452" y="2553891"/>
                </a:lnTo>
                <a:lnTo>
                  <a:pt x="745056" y="2552701"/>
                </a:lnTo>
                <a:lnTo>
                  <a:pt x="743076" y="2551907"/>
                </a:lnTo>
                <a:lnTo>
                  <a:pt x="740305" y="2551510"/>
                </a:lnTo>
                <a:lnTo>
                  <a:pt x="741889" y="2548732"/>
                </a:lnTo>
                <a:lnTo>
                  <a:pt x="743472" y="2546351"/>
                </a:lnTo>
                <a:lnTo>
                  <a:pt x="739513" y="2546351"/>
                </a:lnTo>
                <a:lnTo>
                  <a:pt x="735158" y="2546351"/>
                </a:lnTo>
                <a:lnTo>
                  <a:pt x="726052" y="2545954"/>
                </a:lnTo>
                <a:lnTo>
                  <a:pt x="721302" y="2545954"/>
                </a:lnTo>
                <a:lnTo>
                  <a:pt x="717343" y="2546351"/>
                </a:lnTo>
                <a:lnTo>
                  <a:pt x="713384" y="2547541"/>
                </a:lnTo>
                <a:lnTo>
                  <a:pt x="709820" y="2549526"/>
                </a:lnTo>
                <a:lnTo>
                  <a:pt x="711404" y="2542382"/>
                </a:lnTo>
                <a:lnTo>
                  <a:pt x="713384" y="2537223"/>
                </a:lnTo>
                <a:lnTo>
                  <a:pt x="715363" y="2533651"/>
                </a:lnTo>
                <a:lnTo>
                  <a:pt x="718134" y="2531269"/>
                </a:lnTo>
                <a:lnTo>
                  <a:pt x="718134" y="2524919"/>
                </a:lnTo>
                <a:lnTo>
                  <a:pt x="717343" y="2519363"/>
                </a:lnTo>
                <a:lnTo>
                  <a:pt x="716947" y="2517379"/>
                </a:lnTo>
                <a:lnTo>
                  <a:pt x="715759" y="2515394"/>
                </a:lnTo>
                <a:lnTo>
                  <a:pt x="714571" y="2514204"/>
                </a:lnTo>
                <a:lnTo>
                  <a:pt x="712592" y="2513410"/>
                </a:lnTo>
                <a:lnTo>
                  <a:pt x="711008" y="2519363"/>
                </a:lnTo>
                <a:lnTo>
                  <a:pt x="710612" y="2521744"/>
                </a:lnTo>
                <a:lnTo>
                  <a:pt x="709424" y="2523332"/>
                </a:lnTo>
                <a:lnTo>
                  <a:pt x="708633" y="2524126"/>
                </a:lnTo>
                <a:lnTo>
                  <a:pt x="707049" y="2525316"/>
                </a:lnTo>
                <a:lnTo>
                  <a:pt x="705861" y="2525316"/>
                </a:lnTo>
                <a:lnTo>
                  <a:pt x="704278" y="2525316"/>
                </a:lnTo>
                <a:lnTo>
                  <a:pt x="701110" y="2523729"/>
                </a:lnTo>
                <a:lnTo>
                  <a:pt x="697547" y="2521744"/>
                </a:lnTo>
                <a:lnTo>
                  <a:pt x="688837" y="2514204"/>
                </a:lnTo>
                <a:lnTo>
                  <a:pt x="684483" y="2510235"/>
                </a:lnTo>
                <a:lnTo>
                  <a:pt x="678940" y="2506266"/>
                </a:lnTo>
                <a:lnTo>
                  <a:pt x="673397" y="2502298"/>
                </a:lnTo>
                <a:lnTo>
                  <a:pt x="667459" y="2499123"/>
                </a:lnTo>
                <a:lnTo>
                  <a:pt x="660728" y="2496741"/>
                </a:lnTo>
                <a:lnTo>
                  <a:pt x="657957" y="2496344"/>
                </a:lnTo>
                <a:lnTo>
                  <a:pt x="654394" y="2495551"/>
                </a:lnTo>
                <a:lnTo>
                  <a:pt x="650831" y="2495551"/>
                </a:lnTo>
                <a:lnTo>
                  <a:pt x="647267" y="2496344"/>
                </a:lnTo>
                <a:lnTo>
                  <a:pt x="643704" y="2496741"/>
                </a:lnTo>
                <a:lnTo>
                  <a:pt x="639745" y="2498329"/>
                </a:lnTo>
                <a:lnTo>
                  <a:pt x="641725" y="2489201"/>
                </a:lnTo>
                <a:lnTo>
                  <a:pt x="643704" y="2482454"/>
                </a:lnTo>
                <a:lnTo>
                  <a:pt x="646476" y="2477691"/>
                </a:lnTo>
                <a:lnTo>
                  <a:pt x="648851" y="2474516"/>
                </a:lnTo>
                <a:lnTo>
                  <a:pt x="650435" y="2473723"/>
                </a:lnTo>
                <a:lnTo>
                  <a:pt x="651226" y="2472532"/>
                </a:lnTo>
                <a:lnTo>
                  <a:pt x="654394" y="2472135"/>
                </a:lnTo>
                <a:lnTo>
                  <a:pt x="657957" y="2472929"/>
                </a:lnTo>
                <a:lnTo>
                  <a:pt x="660728" y="2474119"/>
                </a:lnTo>
                <a:lnTo>
                  <a:pt x="664291" y="2476104"/>
                </a:lnTo>
                <a:lnTo>
                  <a:pt x="668250" y="2478485"/>
                </a:lnTo>
                <a:lnTo>
                  <a:pt x="676564" y="2484041"/>
                </a:lnTo>
                <a:lnTo>
                  <a:pt x="680919" y="2486819"/>
                </a:lnTo>
                <a:lnTo>
                  <a:pt x="686066" y="2488804"/>
                </a:lnTo>
                <a:lnTo>
                  <a:pt x="690421" y="2489598"/>
                </a:lnTo>
                <a:lnTo>
                  <a:pt x="695964" y="2490788"/>
                </a:lnTo>
                <a:lnTo>
                  <a:pt x="696755" y="2489598"/>
                </a:lnTo>
                <a:lnTo>
                  <a:pt x="697943" y="2489201"/>
                </a:lnTo>
                <a:lnTo>
                  <a:pt x="699527" y="2486026"/>
                </a:lnTo>
                <a:lnTo>
                  <a:pt x="700319" y="2482454"/>
                </a:lnTo>
                <a:lnTo>
                  <a:pt x="701110" y="2478485"/>
                </a:lnTo>
                <a:lnTo>
                  <a:pt x="701110" y="2468960"/>
                </a:lnTo>
                <a:lnTo>
                  <a:pt x="701506" y="2460229"/>
                </a:lnTo>
                <a:lnTo>
                  <a:pt x="703486" y="2460626"/>
                </a:lnTo>
                <a:lnTo>
                  <a:pt x="705465" y="2460229"/>
                </a:lnTo>
                <a:lnTo>
                  <a:pt x="707445" y="2459435"/>
                </a:lnTo>
                <a:lnTo>
                  <a:pt x="709029" y="2459038"/>
                </a:lnTo>
                <a:lnTo>
                  <a:pt x="709820" y="2458244"/>
                </a:lnTo>
                <a:lnTo>
                  <a:pt x="711008" y="2456657"/>
                </a:lnTo>
                <a:lnTo>
                  <a:pt x="711800" y="2454673"/>
                </a:lnTo>
                <a:close/>
                <a:moveTo>
                  <a:pt x="907416" y="2444751"/>
                </a:moveTo>
                <a:lnTo>
                  <a:pt x="910494" y="2444751"/>
                </a:lnTo>
                <a:lnTo>
                  <a:pt x="913188" y="2444751"/>
                </a:lnTo>
                <a:lnTo>
                  <a:pt x="916267" y="2445545"/>
                </a:lnTo>
                <a:lnTo>
                  <a:pt x="918576" y="2446736"/>
                </a:lnTo>
                <a:lnTo>
                  <a:pt x="920885" y="2448323"/>
                </a:lnTo>
                <a:lnTo>
                  <a:pt x="923579" y="2450307"/>
                </a:lnTo>
                <a:lnTo>
                  <a:pt x="925504" y="2452292"/>
                </a:lnTo>
                <a:lnTo>
                  <a:pt x="925504" y="2452689"/>
                </a:lnTo>
                <a:lnTo>
                  <a:pt x="925504" y="2453086"/>
                </a:lnTo>
                <a:lnTo>
                  <a:pt x="922809" y="2455070"/>
                </a:lnTo>
                <a:lnTo>
                  <a:pt x="912804" y="2461817"/>
                </a:lnTo>
                <a:lnTo>
                  <a:pt x="906261" y="2466182"/>
                </a:lnTo>
                <a:lnTo>
                  <a:pt x="899719" y="2470548"/>
                </a:lnTo>
                <a:lnTo>
                  <a:pt x="892791" y="2476898"/>
                </a:lnTo>
                <a:lnTo>
                  <a:pt x="889713" y="2479279"/>
                </a:lnTo>
                <a:lnTo>
                  <a:pt x="887403" y="2482851"/>
                </a:lnTo>
                <a:lnTo>
                  <a:pt x="887403" y="2478089"/>
                </a:lnTo>
                <a:lnTo>
                  <a:pt x="887788" y="2474120"/>
                </a:lnTo>
                <a:lnTo>
                  <a:pt x="890482" y="2467770"/>
                </a:lnTo>
                <a:lnTo>
                  <a:pt x="890867" y="2464992"/>
                </a:lnTo>
                <a:lnTo>
                  <a:pt x="890867" y="2462611"/>
                </a:lnTo>
                <a:lnTo>
                  <a:pt x="890482" y="2462214"/>
                </a:lnTo>
                <a:lnTo>
                  <a:pt x="889713" y="2461023"/>
                </a:lnTo>
                <a:lnTo>
                  <a:pt x="887403" y="2459832"/>
                </a:lnTo>
                <a:lnTo>
                  <a:pt x="888558" y="2456657"/>
                </a:lnTo>
                <a:lnTo>
                  <a:pt x="889713" y="2454276"/>
                </a:lnTo>
                <a:lnTo>
                  <a:pt x="891637" y="2452292"/>
                </a:lnTo>
                <a:lnTo>
                  <a:pt x="893946" y="2450307"/>
                </a:lnTo>
                <a:lnTo>
                  <a:pt x="896255" y="2448323"/>
                </a:lnTo>
                <a:lnTo>
                  <a:pt x="898564" y="2446736"/>
                </a:lnTo>
                <a:lnTo>
                  <a:pt x="901643" y="2445545"/>
                </a:lnTo>
                <a:lnTo>
                  <a:pt x="904337" y="2445148"/>
                </a:lnTo>
                <a:close/>
                <a:moveTo>
                  <a:pt x="853185" y="2444751"/>
                </a:moveTo>
                <a:lnTo>
                  <a:pt x="854797" y="2447132"/>
                </a:lnTo>
                <a:lnTo>
                  <a:pt x="856007" y="2450307"/>
                </a:lnTo>
                <a:lnTo>
                  <a:pt x="856813" y="2453483"/>
                </a:lnTo>
                <a:lnTo>
                  <a:pt x="858023" y="2457054"/>
                </a:lnTo>
                <a:lnTo>
                  <a:pt x="858829" y="2465786"/>
                </a:lnTo>
                <a:lnTo>
                  <a:pt x="858829" y="2474914"/>
                </a:lnTo>
                <a:lnTo>
                  <a:pt x="851975" y="2469755"/>
                </a:lnTo>
                <a:lnTo>
                  <a:pt x="845524" y="2466183"/>
                </a:lnTo>
                <a:lnTo>
                  <a:pt x="839477" y="2464198"/>
                </a:lnTo>
                <a:lnTo>
                  <a:pt x="833832" y="2463008"/>
                </a:lnTo>
                <a:lnTo>
                  <a:pt x="828188" y="2463008"/>
                </a:lnTo>
                <a:lnTo>
                  <a:pt x="822140" y="2464198"/>
                </a:lnTo>
                <a:lnTo>
                  <a:pt x="808029" y="2467373"/>
                </a:lnTo>
                <a:lnTo>
                  <a:pt x="808835" y="2460626"/>
                </a:lnTo>
                <a:lnTo>
                  <a:pt x="810448" y="2455070"/>
                </a:lnTo>
                <a:lnTo>
                  <a:pt x="812061" y="2451498"/>
                </a:lnTo>
                <a:lnTo>
                  <a:pt x="814077" y="2449117"/>
                </a:lnTo>
                <a:lnTo>
                  <a:pt x="816093" y="2447132"/>
                </a:lnTo>
                <a:lnTo>
                  <a:pt x="818512" y="2446736"/>
                </a:lnTo>
                <a:lnTo>
                  <a:pt x="821737" y="2445942"/>
                </a:lnTo>
                <a:lnTo>
                  <a:pt x="824962" y="2446736"/>
                </a:lnTo>
                <a:lnTo>
                  <a:pt x="831010" y="2447529"/>
                </a:lnTo>
                <a:lnTo>
                  <a:pt x="834638" y="2448720"/>
                </a:lnTo>
                <a:lnTo>
                  <a:pt x="837864" y="2448720"/>
                </a:lnTo>
                <a:lnTo>
                  <a:pt x="841493" y="2448720"/>
                </a:lnTo>
                <a:lnTo>
                  <a:pt x="845524" y="2448323"/>
                </a:lnTo>
                <a:lnTo>
                  <a:pt x="849153" y="2446736"/>
                </a:lnTo>
                <a:close/>
                <a:moveTo>
                  <a:pt x="1075661" y="2437359"/>
                </a:moveTo>
                <a:lnTo>
                  <a:pt x="1081539" y="2439345"/>
                </a:lnTo>
                <a:lnTo>
                  <a:pt x="1092225" y="2442434"/>
                </a:lnTo>
                <a:lnTo>
                  <a:pt x="1098556" y="2443978"/>
                </a:lnTo>
                <a:lnTo>
                  <a:pt x="1104493" y="2445137"/>
                </a:lnTo>
                <a:lnTo>
                  <a:pt x="1104888" y="2448612"/>
                </a:lnTo>
                <a:lnTo>
                  <a:pt x="1104888" y="2451702"/>
                </a:lnTo>
                <a:lnTo>
                  <a:pt x="1104888" y="2454405"/>
                </a:lnTo>
                <a:lnTo>
                  <a:pt x="1104493" y="2456722"/>
                </a:lnTo>
                <a:lnTo>
                  <a:pt x="1103305" y="2459038"/>
                </a:lnTo>
                <a:lnTo>
                  <a:pt x="1102514" y="2460969"/>
                </a:lnTo>
                <a:lnTo>
                  <a:pt x="1100931" y="2462514"/>
                </a:lnTo>
                <a:lnTo>
                  <a:pt x="1099744" y="2463672"/>
                </a:lnTo>
                <a:lnTo>
                  <a:pt x="1097765" y="2464445"/>
                </a:lnTo>
                <a:lnTo>
                  <a:pt x="1096578" y="2465603"/>
                </a:lnTo>
                <a:lnTo>
                  <a:pt x="1093016" y="2465989"/>
                </a:lnTo>
                <a:lnTo>
                  <a:pt x="1089058" y="2465603"/>
                </a:lnTo>
                <a:lnTo>
                  <a:pt x="1085101" y="2464445"/>
                </a:lnTo>
                <a:lnTo>
                  <a:pt x="1080748" y="2462514"/>
                </a:lnTo>
                <a:lnTo>
                  <a:pt x="1077977" y="2460197"/>
                </a:lnTo>
                <a:lnTo>
                  <a:pt x="1074812" y="2457108"/>
                </a:lnTo>
                <a:lnTo>
                  <a:pt x="1072833" y="2453632"/>
                </a:lnTo>
                <a:lnTo>
                  <a:pt x="1072041" y="2450543"/>
                </a:lnTo>
                <a:lnTo>
                  <a:pt x="1072041" y="2447840"/>
                </a:lnTo>
                <a:lnTo>
                  <a:pt x="1072041" y="2445909"/>
                </a:lnTo>
                <a:lnTo>
                  <a:pt x="1072437" y="2443978"/>
                </a:lnTo>
                <a:lnTo>
                  <a:pt x="1073228" y="2442048"/>
                </a:lnTo>
                <a:lnTo>
                  <a:pt x="1074812" y="2439731"/>
                </a:lnTo>
                <a:lnTo>
                  <a:pt x="1076790" y="2437800"/>
                </a:lnTo>
                <a:close/>
                <a:moveTo>
                  <a:pt x="1074812" y="2437028"/>
                </a:moveTo>
                <a:lnTo>
                  <a:pt x="1075661" y="2437359"/>
                </a:lnTo>
                <a:lnTo>
                  <a:pt x="1074757" y="2437054"/>
                </a:lnTo>
                <a:close/>
                <a:moveTo>
                  <a:pt x="1138504" y="2436813"/>
                </a:moveTo>
                <a:lnTo>
                  <a:pt x="1136912" y="2439213"/>
                </a:lnTo>
                <a:lnTo>
                  <a:pt x="1135717" y="2442813"/>
                </a:lnTo>
                <a:lnTo>
                  <a:pt x="1133726" y="2450013"/>
                </a:lnTo>
                <a:lnTo>
                  <a:pt x="1132930" y="2453213"/>
                </a:lnTo>
                <a:lnTo>
                  <a:pt x="1131735" y="2456013"/>
                </a:lnTo>
                <a:lnTo>
                  <a:pt x="1129744" y="2458413"/>
                </a:lnTo>
                <a:lnTo>
                  <a:pt x="1128948" y="2458813"/>
                </a:lnTo>
                <a:lnTo>
                  <a:pt x="1127355" y="2459613"/>
                </a:lnTo>
                <a:lnTo>
                  <a:pt x="1128948" y="2462413"/>
                </a:lnTo>
                <a:lnTo>
                  <a:pt x="1130939" y="2464413"/>
                </a:lnTo>
                <a:lnTo>
                  <a:pt x="1133328" y="2466413"/>
                </a:lnTo>
                <a:lnTo>
                  <a:pt x="1135319" y="2468413"/>
                </a:lnTo>
                <a:lnTo>
                  <a:pt x="1140495" y="2471213"/>
                </a:lnTo>
                <a:lnTo>
                  <a:pt x="1146070" y="2473213"/>
                </a:lnTo>
                <a:lnTo>
                  <a:pt x="1152042" y="2474013"/>
                </a:lnTo>
                <a:lnTo>
                  <a:pt x="1158413" y="2474813"/>
                </a:lnTo>
                <a:lnTo>
                  <a:pt x="1165182" y="2474013"/>
                </a:lnTo>
                <a:lnTo>
                  <a:pt x="1171952" y="2473213"/>
                </a:lnTo>
                <a:lnTo>
                  <a:pt x="1178721" y="2472013"/>
                </a:lnTo>
                <a:lnTo>
                  <a:pt x="1185490" y="2470413"/>
                </a:lnTo>
                <a:lnTo>
                  <a:pt x="1199426" y="2466413"/>
                </a:lnTo>
                <a:lnTo>
                  <a:pt x="1211770" y="2462813"/>
                </a:lnTo>
                <a:lnTo>
                  <a:pt x="1222521" y="2459613"/>
                </a:lnTo>
                <a:lnTo>
                  <a:pt x="1225308" y="2463613"/>
                </a:lnTo>
                <a:lnTo>
                  <a:pt x="1226901" y="2467213"/>
                </a:lnTo>
                <a:lnTo>
                  <a:pt x="1227299" y="2468413"/>
                </a:lnTo>
                <a:lnTo>
                  <a:pt x="1227299" y="2469613"/>
                </a:lnTo>
                <a:lnTo>
                  <a:pt x="1226901" y="2470413"/>
                </a:lnTo>
                <a:lnTo>
                  <a:pt x="1226105" y="2471613"/>
                </a:lnTo>
                <a:lnTo>
                  <a:pt x="1223716" y="2473213"/>
                </a:lnTo>
                <a:lnTo>
                  <a:pt x="1220928" y="2474013"/>
                </a:lnTo>
                <a:lnTo>
                  <a:pt x="1217345" y="2475213"/>
                </a:lnTo>
                <a:lnTo>
                  <a:pt x="1212965" y="2475613"/>
                </a:lnTo>
                <a:lnTo>
                  <a:pt x="1203408" y="2475613"/>
                </a:lnTo>
                <a:lnTo>
                  <a:pt x="1193852" y="2475213"/>
                </a:lnTo>
                <a:lnTo>
                  <a:pt x="1184694" y="2474813"/>
                </a:lnTo>
                <a:lnTo>
                  <a:pt x="1177526" y="2475213"/>
                </a:lnTo>
                <a:lnTo>
                  <a:pt x="1177925" y="2477213"/>
                </a:lnTo>
                <a:lnTo>
                  <a:pt x="1178721" y="2479613"/>
                </a:lnTo>
                <a:lnTo>
                  <a:pt x="1179517" y="2481613"/>
                </a:lnTo>
                <a:lnTo>
                  <a:pt x="1180712" y="2483613"/>
                </a:lnTo>
                <a:lnTo>
                  <a:pt x="1182305" y="2485213"/>
                </a:lnTo>
                <a:lnTo>
                  <a:pt x="1184295" y="2486813"/>
                </a:lnTo>
                <a:lnTo>
                  <a:pt x="1188277" y="2489213"/>
                </a:lnTo>
                <a:lnTo>
                  <a:pt x="1193852" y="2491213"/>
                </a:lnTo>
                <a:lnTo>
                  <a:pt x="1199426" y="2492813"/>
                </a:lnTo>
                <a:lnTo>
                  <a:pt x="1205399" y="2493213"/>
                </a:lnTo>
                <a:lnTo>
                  <a:pt x="1211372" y="2493213"/>
                </a:lnTo>
                <a:lnTo>
                  <a:pt x="1217345" y="2492813"/>
                </a:lnTo>
                <a:lnTo>
                  <a:pt x="1222919" y="2491213"/>
                </a:lnTo>
                <a:lnTo>
                  <a:pt x="1228494" y="2489213"/>
                </a:lnTo>
                <a:lnTo>
                  <a:pt x="1232476" y="2486413"/>
                </a:lnTo>
                <a:lnTo>
                  <a:pt x="1234467" y="2484813"/>
                </a:lnTo>
                <a:lnTo>
                  <a:pt x="1236457" y="2482813"/>
                </a:lnTo>
                <a:lnTo>
                  <a:pt x="1237652" y="2480813"/>
                </a:lnTo>
                <a:lnTo>
                  <a:pt x="1238847" y="2478013"/>
                </a:lnTo>
                <a:lnTo>
                  <a:pt x="1239643" y="2475613"/>
                </a:lnTo>
                <a:lnTo>
                  <a:pt x="1240041" y="2473213"/>
                </a:lnTo>
                <a:lnTo>
                  <a:pt x="1240041" y="2470413"/>
                </a:lnTo>
                <a:lnTo>
                  <a:pt x="1239643" y="2467613"/>
                </a:lnTo>
                <a:lnTo>
                  <a:pt x="1245217" y="2467213"/>
                </a:lnTo>
                <a:lnTo>
                  <a:pt x="1250792" y="2467213"/>
                </a:lnTo>
                <a:lnTo>
                  <a:pt x="1255570" y="2467213"/>
                </a:lnTo>
                <a:lnTo>
                  <a:pt x="1260349" y="2468013"/>
                </a:lnTo>
                <a:lnTo>
                  <a:pt x="1264729" y="2469213"/>
                </a:lnTo>
                <a:lnTo>
                  <a:pt x="1268710" y="2470413"/>
                </a:lnTo>
                <a:lnTo>
                  <a:pt x="1272692" y="2472013"/>
                </a:lnTo>
                <a:lnTo>
                  <a:pt x="1276276" y="2474813"/>
                </a:lnTo>
                <a:lnTo>
                  <a:pt x="1279860" y="2477213"/>
                </a:lnTo>
                <a:lnTo>
                  <a:pt x="1282647" y="2480013"/>
                </a:lnTo>
                <a:lnTo>
                  <a:pt x="1285434" y="2483213"/>
                </a:lnTo>
                <a:lnTo>
                  <a:pt x="1288221" y="2487213"/>
                </a:lnTo>
                <a:lnTo>
                  <a:pt x="1290212" y="2491213"/>
                </a:lnTo>
                <a:lnTo>
                  <a:pt x="1292203" y="2496013"/>
                </a:lnTo>
                <a:lnTo>
                  <a:pt x="1293796" y="2500413"/>
                </a:lnTo>
                <a:lnTo>
                  <a:pt x="1295389" y="2505613"/>
                </a:lnTo>
                <a:lnTo>
                  <a:pt x="1293000" y="2508413"/>
                </a:lnTo>
                <a:lnTo>
                  <a:pt x="1290212" y="2511213"/>
                </a:lnTo>
                <a:lnTo>
                  <a:pt x="1287027" y="2512413"/>
                </a:lnTo>
                <a:lnTo>
                  <a:pt x="1283443" y="2513613"/>
                </a:lnTo>
                <a:lnTo>
                  <a:pt x="1278665" y="2514013"/>
                </a:lnTo>
                <a:lnTo>
                  <a:pt x="1274683" y="2514413"/>
                </a:lnTo>
                <a:lnTo>
                  <a:pt x="1265127" y="2514013"/>
                </a:lnTo>
                <a:lnTo>
                  <a:pt x="1246014" y="2512413"/>
                </a:lnTo>
                <a:lnTo>
                  <a:pt x="1236457" y="2512413"/>
                </a:lnTo>
                <a:lnTo>
                  <a:pt x="1232476" y="2512413"/>
                </a:lnTo>
                <a:lnTo>
                  <a:pt x="1228494" y="2513613"/>
                </a:lnTo>
                <a:lnTo>
                  <a:pt x="1226105" y="2514413"/>
                </a:lnTo>
                <a:lnTo>
                  <a:pt x="1225308" y="2515613"/>
                </a:lnTo>
                <a:lnTo>
                  <a:pt x="1224910" y="2516413"/>
                </a:lnTo>
                <a:lnTo>
                  <a:pt x="1224910" y="2518413"/>
                </a:lnTo>
                <a:lnTo>
                  <a:pt x="1226105" y="2521213"/>
                </a:lnTo>
                <a:lnTo>
                  <a:pt x="1226901" y="2524013"/>
                </a:lnTo>
                <a:lnTo>
                  <a:pt x="1228096" y="2527613"/>
                </a:lnTo>
                <a:lnTo>
                  <a:pt x="1228494" y="2531613"/>
                </a:lnTo>
                <a:lnTo>
                  <a:pt x="1228494" y="2536413"/>
                </a:lnTo>
                <a:lnTo>
                  <a:pt x="1226901" y="2536813"/>
                </a:lnTo>
                <a:lnTo>
                  <a:pt x="1225308" y="2537213"/>
                </a:lnTo>
                <a:lnTo>
                  <a:pt x="1221327" y="2537213"/>
                </a:lnTo>
                <a:lnTo>
                  <a:pt x="1213363" y="2535613"/>
                </a:lnTo>
                <a:lnTo>
                  <a:pt x="1209779" y="2535213"/>
                </a:lnTo>
                <a:lnTo>
                  <a:pt x="1206195" y="2535213"/>
                </a:lnTo>
                <a:lnTo>
                  <a:pt x="1204204" y="2535613"/>
                </a:lnTo>
                <a:lnTo>
                  <a:pt x="1203408" y="2536413"/>
                </a:lnTo>
                <a:lnTo>
                  <a:pt x="1201815" y="2537213"/>
                </a:lnTo>
                <a:lnTo>
                  <a:pt x="1201417" y="2538413"/>
                </a:lnTo>
                <a:lnTo>
                  <a:pt x="1201417" y="2534813"/>
                </a:lnTo>
                <a:lnTo>
                  <a:pt x="1200621" y="2530813"/>
                </a:lnTo>
                <a:lnTo>
                  <a:pt x="1199426" y="2527213"/>
                </a:lnTo>
                <a:lnTo>
                  <a:pt x="1197037" y="2523613"/>
                </a:lnTo>
                <a:lnTo>
                  <a:pt x="1194648" y="2521213"/>
                </a:lnTo>
                <a:lnTo>
                  <a:pt x="1191064" y="2518013"/>
                </a:lnTo>
                <a:lnTo>
                  <a:pt x="1187481" y="2516013"/>
                </a:lnTo>
                <a:lnTo>
                  <a:pt x="1184295" y="2514013"/>
                </a:lnTo>
                <a:lnTo>
                  <a:pt x="1179915" y="2513213"/>
                </a:lnTo>
                <a:lnTo>
                  <a:pt x="1175535" y="2512013"/>
                </a:lnTo>
                <a:lnTo>
                  <a:pt x="1171155" y="2512013"/>
                </a:lnTo>
                <a:lnTo>
                  <a:pt x="1166377" y="2512013"/>
                </a:lnTo>
                <a:lnTo>
                  <a:pt x="1161997" y="2513213"/>
                </a:lnTo>
                <a:lnTo>
                  <a:pt x="1158015" y="2515213"/>
                </a:lnTo>
                <a:lnTo>
                  <a:pt x="1153237" y="2517613"/>
                </a:lnTo>
                <a:lnTo>
                  <a:pt x="1149255" y="2521213"/>
                </a:lnTo>
                <a:lnTo>
                  <a:pt x="1148857" y="2513613"/>
                </a:lnTo>
                <a:lnTo>
                  <a:pt x="1148061" y="2510013"/>
                </a:lnTo>
                <a:lnTo>
                  <a:pt x="1146866" y="2507613"/>
                </a:lnTo>
                <a:lnTo>
                  <a:pt x="1146070" y="2504813"/>
                </a:lnTo>
                <a:lnTo>
                  <a:pt x="1144477" y="2502813"/>
                </a:lnTo>
                <a:lnTo>
                  <a:pt x="1142884" y="2501613"/>
                </a:lnTo>
                <a:lnTo>
                  <a:pt x="1141292" y="2500013"/>
                </a:lnTo>
                <a:lnTo>
                  <a:pt x="1137708" y="2498013"/>
                </a:lnTo>
                <a:lnTo>
                  <a:pt x="1133726" y="2496413"/>
                </a:lnTo>
                <a:lnTo>
                  <a:pt x="1129346" y="2496013"/>
                </a:lnTo>
                <a:lnTo>
                  <a:pt x="1124568" y="2495213"/>
                </a:lnTo>
                <a:lnTo>
                  <a:pt x="1115808" y="2495213"/>
                </a:lnTo>
                <a:lnTo>
                  <a:pt x="1111826" y="2494813"/>
                </a:lnTo>
                <a:lnTo>
                  <a:pt x="1108242" y="2494413"/>
                </a:lnTo>
                <a:lnTo>
                  <a:pt x="1104659" y="2492813"/>
                </a:lnTo>
                <a:lnTo>
                  <a:pt x="1103066" y="2491613"/>
                </a:lnTo>
                <a:lnTo>
                  <a:pt x="1102269" y="2490813"/>
                </a:lnTo>
                <a:lnTo>
                  <a:pt x="1101075" y="2489213"/>
                </a:lnTo>
                <a:lnTo>
                  <a:pt x="1099880" y="2487213"/>
                </a:lnTo>
                <a:lnTo>
                  <a:pt x="1099482" y="2485213"/>
                </a:lnTo>
                <a:lnTo>
                  <a:pt x="1099084" y="2482813"/>
                </a:lnTo>
                <a:lnTo>
                  <a:pt x="1095102" y="2489213"/>
                </a:lnTo>
                <a:lnTo>
                  <a:pt x="1091120" y="2496813"/>
                </a:lnTo>
                <a:lnTo>
                  <a:pt x="1087139" y="2504413"/>
                </a:lnTo>
                <a:lnTo>
                  <a:pt x="1084351" y="2508013"/>
                </a:lnTo>
                <a:lnTo>
                  <a:pt x="1082360" y="2511213"/>
                </a:lnTo>
                <a:lnTo>
                  <a:pt x="1079971" y="2513613"/>
                </a:lnTo>
                <a:lnTo>
                  <a:pt x="1076786" y="2515613"/>
                </a:lnTo>
                <a:lnTo>
                  <a:pt x="1073998" y="2516413"/>
                </a:lnTo>
                <a:lnTo>
                  <a:pt x="1070813" y="2516413"/>
                </a:lnTo>
                <a:lnTo>
                  <a:pt x="1067229" y="2515613"/>
                </a:lnTo>
                <a:lnTo>
                  <a:pt x="1063247" y="2513613"/>
                </a:lnTo>
                <a:lnTo>
                  <a:pt x="1058867" y="2510413"/>
                </a:lnTo>
                <a:lnTo>
                  <a:pt x="1054089" y="2505613"/>
                </a:lnTo>
                <a:lnTo>
                  <a:pt x="1057673" y="2502813"/>
                </a:lnTo>
                <a:lnTo>
                  <a:pt x="1061257" y="2500813"/>
                </a:lnTo>
                <a:lnTo>
                  <a:pt x="1067229" y="2498413"/>
                </a:lnTo>
                <a:lnTo>
                  <a:pt x="1072406" y="2496413"/>
                </a:lnTo>
                <a:lnTo>
                  <a:pt x="1076388" y="2494413"/>
                </a:lnTo>
                <a:lnTo>
                  <a:pt x="1078378" y="2492813"/>
                </a:lnTo>
                <a:lnTo>
                  <a:pt x="1079971" y="2491213"/>
                </a:lnTo>
                <a:lnTo>
                  <a:pt x="1080768" y="2489213"/>
                </a:lnTo>
                <a:lnTo>
                  <a:pt x="1081962" y="2486413"/>
                </a:lnTo>
                <a:lnTo>
                  <a:pt x="1082360" y="2482813"/>
                </a:lnTo>
                <a:lnTo>
                  <a:pt x="1082360" y="2478813"/>
                </a:lnTo>
                <a:lnTo>
                  <a:pt x="1082360" y="2467213"/>
                </a:lnTo>
                <a:lnTo>
                  <a:pt x="1085148" y="2469613"/>
                </a:lnTo>
                <a:lnTo>
                  <a:pt x="1087537" y="2471613"/>
                </a:lnTo>
                <a:lnTo>
                  <a:pt x="1090324" y="2473213"/>
                </a:lnTo>
                <a:lnTo>
                  <a:pt x="1093908" y="2474813"/>
                </a:lnTo>
                <a:lnTo>
                  <a:pt x="1097491" y="2475213"/>
                </a:lnTo>
                <a:lnTo>
                  <a:pt x="1101473" y="2475613"/>
                </a:lnTo>
                <a:lnTo>
                  <a:pt x="1105455" y="2475613"/>
                </a:lnTo>
                <a:lnTo>
                  <a:pt x="1110233" y="2475213"/>
                </a:lnTo>
                <a:lnTo>
                  <a:pt x="1112224" y="2469213"/>
                </a:lnTo>
                <a:lnTo>
                  <a:pt x="1113817" y="2462813"/>
                </a:lnTo>
                <a:lnTo>
                  <a:pt x="1115011" y="2456813"/>
                </a:lnTo>
                <a:lnTo>
                  <a:pt x="1117002" y="2451213"/>
                </a:lnTo>
                <a:lnTo>
                  <a:pt x="1118197" y="2448813"/>
                </a:lnTo>
                <a:lnTo>
                  <a:pt x="1120188" y="2446413"/>
                </a:lnTo>
                <a:lnTo>
                  <a:pt x="1122179" y="2444413"/>
                </a:lnTo>
                <a:lnTo>
                  <a:pt x="1124170" y="2442413"/>
                </a:lnTo>
                <a:lnTo>
                  <a:pt x="1127355" y="2440413"/>
                </a:lnTo>
                <a:lnTo>
                  <a:pt x="1130142" y="2438813"/>
                </a:lnTo>
                <a:lnTo>
                  <a:pt x="1134124" y="2437613"/>
                </a:lnTo>
                <a:close/>
                <a:moveTo>
                  <a:pt x="1194901" y="2430463"/>
                </a:moveTo>
                <a:lnTo>
                  <a:pt x="1200133" y="2430463"/>
                </a:lnTo>
                <a:lnTo>
                  <a:pt x="1200133" y="2452305"/>
                </a:lnTo>
                <a:lnTo>
                  <a:pt x="1197719" y="2452688"/>
                </a:lnTo>
                <a:lnTo>
                  <a:pt x="1195706" y="2452688"/>
                </a:lnTo>
                <a:lnTo>
                  <a:pt x="1193694" y="2452305"/>
                </a:lnTo>
                <a:lnTo>
                  <a:pt x="1192084" y="2451539"/>
                </a:lnTo>
                <a:lnTo>
                  <a:pt x="1189669" y="2449623"/>
                </a:lnTo>
                <a:lnTo>
                  <a:pt x="1186852" y="2447323"/>
                </a:lnTo>
                <a:lnTo>
                  <a:pt x="1184035" y="2445408"/>
                </a:lnTo>
                <a:lnTo>
                  <a:pt x="1182827" y="2444258"/>
                </a:lnTo>
                <a:lnTo>
                  <a:pt x="1180815" y="2443875"/>
                </a:lnTo>
                <a:lnTo>
                  <a:pt x="1179205" y="2443492"/>
                </a:lnTo>
                <a:lnTo>
                  <a:pt x="1176790" y="2443492"/>
                </a:lnTo>
                <a:lnTo>
                  <a:pt x="1174778" y="2443875"/>
                </a:lnTo>
                <a:lnTo>
                  <a:pt x="1171558" y="2445024"/>
                </a:lnTo>
                <a:lnTo>
                  <a:pt x="1173571" y="2441192"/>
                </a:lnTo>
                <a:lnTo>
                  <a:pt x="1176388" y="2438127"/>
                </a:lnTo>
                <a:lnTo>
                  <a:pt x="1179205" y="2435061"/>
                </a:lnTo>
                <a:lnTo>
                  <a:pt x="1182425" y="2433145"/>
                </a:lnTo>
                <a:lnTo>
                  <a:pt x="1186450" y="2431996"/>
                </a:lnTo>
                <a:lnTo>
                  <a:pt x="1190474" y="2430846"/>
                </a:lnTo>
                <a:close/>
                <a:moveTo>
                  <a:pt x="1004368" y="2430463"/>
                </a:moveTo>
                <a:lnTo>
                  <a:pt x="1008721" y="2431235"/>
                </a:lnTo>
                <a:lnTo>
                  <a:pt x="1013470" y="2432780"/>
                </a:lnTo>
                <a:lnTo>
                  <a:pt x="1017824" y="2434325"/>
                </a:lnTo>
                <a:lnTo>
                  <a:pt x="1021385" y="2436642"/>
                </a:lnTo>
                <a:lnTo>
                  <a:pt x="1024947" y="2439731"/>
                </a:lnTo>
                <a:lnTo>
                  <a:pt x="1027717" y="2443206"/>
                </a:lnTo>
                <a:lnTo>
                  <a:pt x="1030488" y="2447454"/>
                </a:lnTo>
                <a:lnTo>
                  <a:pt x="1032070" y="2452474"/>
                </a:lnTo>
                <a:lnTo>
                  <a:pt x="1035237" y="2445909"/>
                </a:lnTo>
                <a:lnTo>
                  <a:pt x="1038798" y="2441275"/>
                </a:lnTo>
                <a:lnTo>
                  <a:pt x="1042756" y="2437028"/>
                </a:lnTo>
                <a:lnTo>
                  <a:pt x="1046317" y="2434325"/>
                </a:lnTo>
                <a:lnTo>
                  <a:pt x="1050275" y="2432780"/>
                </a:lnTo>
                <a:lnTo>
                  <a:pt x="1053837" y="2432394"/>
                </a:lnTo>
                <a:lnTo>
                  <a:pt x="1058586" y="2432394"/>
                </a:lnTo>
                <a:lnTo>
                  <a:pt x="1062543" y="2432780"/>
                </a:lnTo>
                <a:lnTo>
                  <a:pt x="1066896" y="2434325"/>
                </a:lnTo>
                <a:lnTo>
                  <a:pt x="1071250" y="2435869"/>
                </a:lnTo>
                <a:lnTo>
                  <a:pt x="1074757" y="2437054"/>
                </a:lnTo>
                <a:lnTo>
                  <a:pt x="1073228" y="2437800"/>
                </a:lnTo>
                <a:lnTo>
                  <a:pt x="1072041" y="2439345"/>
                </a:lnTo>
                <a:lnTo>
                  <a:pt x="1070458" y="2440503"/>
                </a:lnTo>
                <a:lnTo>
                  <a:pt x="1068875" y="2442434"/>
                </a:lnTo>
                <a:lnTo>
                  <a:pt x="1067292" y="2445137"/>
                </a:lnTo>
                <a:lnTo>
                  <a:pt x="1065313" y="2450543"/>
                </a:lnTo>
                <a:lnTo>
                  <a:pt x="1064918" y="2456335"/>
                </a:lnTo>
                <a:lnTo>
                  <a:pt x="1064918" y="2458652"/>
                </a:lnTo>
                <a:lnTo>
                  <a:pt x="1065313" y="2460969"/>
                </a:lnTo>
                <a:lnTo>
                  <a:pt x="1065709" y="2463672"/>
                </a:lnTo>
                <a:lnTo>
                  <a:pt x="1067292" y="2464831"/>
                </a:lnTo>
                <a:lnTo>
                  <a:pt x="1068875" y="2466375"/>
                </a:lnTo>
                <a:lnTo>
                  <a:pt x="1070854" y="2467148"/>
                </a:lnTo>
                <a:lnTo>
                  <a:pt x="1067292" y="2469465"/>
                </a:lnTo>
                <a:lnTo>
                  <a:pt x="1061752" y="2471009"/>
                </a:lnTo>
                <a:lnTo>
                  <a:pt x="1055815" y="2472168"/>
                </a:lnTo>
                <a:lnTo>
                  <a:pt x="1048296" y="2472940"/>
                </a:lnTo>
                <a:lnTo>
                  <a:pt x="1040381" y="2473326"/>
                </a:lnTo>
                <a:lnTo>
                  <a:pt x="1032466" y="2473326"/>
                </a:lnTo>
                <a:lnTo>
                  <a:pt x="1023364" y="2472168"/>
                </a:lnTo>
                <a:lnTo>
                  <a:pt x="1015053" y="2471395"/>
                </a:lnTo>
                <a:lnTo>
                  <a:pt x="1006347" y="2469851"/>
                </a:lnTo>
                <a:lnTo>
                  <a:pt x="998036" y="2467920"/>
                </a:lnTo>
                <a:lnTo>
                  <a:pt x="989725" y="2465603"/>
                </a:lnTo>
                <a:lnTo>
                  <a:pt x="982997" y="2462128"/>
                </a:lnTo>
                <a:lnTo>
                  <a:pt x="976270" y="2458652"/>
                </a:lnTo>
                <a:lnTo>
                  <a:pt x="971521" y="2454791"/>
                </a:lnTo>
                <a:lnTo>
                  <a:pt x="969146" y="2452474"/>
                </a:lnTo>
                <a:lnTo>
                  <a:pt x="967167" y="2449771"/>
                </a:lnTo>
                <a:lnTo>
                  <a:pt x="966376" y="2447454"/>
                </a:lnTo>
                <a:lnTo>
                  <a:pt x="965189" y="2445137"/>
                </a:lnTo>
                <a:lnTo>
                  <a:pt x="969146" y="2444365"/>
                </a:lnTo>
                <a:lnTo>
                  <a:pt x="972708" y="2445137"/>
                </a:lnTo>
                <a:lnTo>
                  <a:pt x="976270" y="2445523"/>
                </a:lnTo>
                <a:lnTo>
                  <a:pt x="979831" y="2445909"/>
                </a:lnTo>
                <a:lnTo>
                  <a:pt x="985768" y="2447454"/>
                </a:lnTo>
                <a:lnTo>
                  <a:pt x="991308" y="2448998"/>
                </a:lnTo>
                <a:lnTo>
                  <a:pt x="993683" y="2448998"/>
                </a:lnTo>
                <a:lnTo>
                  <a:pt x="995661" y="2448998"/>
                </a:lnTo>
                <a:lnTo>
                  <a:pt x="998036" y="2447840"/>
                </a:lnTo>
                <a:lnTo>
                  <a:pt x="999223" y="2445909"/>
                </a:lnTo>
                <a:lnTo>
                  <a:pt x="1000806" y="2443592"/>
                </a:lnTo>
                <a:lnTo>
                  <a:pt x="1002389" y="2440117"/>
                </a:lnTo>
                <a:lnTo>
                  <a:pt x="1003181" y="2435869"/>
                </a:lnTo>
                <a:close/>
                <a:moveTo>
                  <a:pt x="1216703" y="2428876"/>
                </a:moveTo>
                <a:lnTo>
                  <a:pt x="1220637" y="2428876"/>
                </a:lnTo>
                <a:lnTo>
                  <a:pt x="1228110" y="2429632"/>
                </a:lnTo>
                <a:lnTo>
                  <a:pt x="1235584" y="2430766"/>
                </a:lnTo>
                <a:lnTo>
                  <a:pt x="1239518" y="2431144"/>
                </a:lnTo>
                <a:lnTo>
                  <a:pt x="1243058" y="2431144"/>
                </a:lnTo>
                <a:lnTo>
                  <a:pt x="1246205" y="2431144"/>
                </a:lnTo>
                <a:lnTo>
                  <a:pt x="1249352" y="2430388"/>
                </a:lnTo>
                <a:lnTo>
                  <a:pt x="1247779" y="2433790"/>
                </a:lnTo>
                <a:lnTo>
                  <a:pt x="1246205" y="2436436"/>
                </a:lnTo>
                <a:lnTo>
                  <a:pt x="1244238" y="2438326"/>
                </a:lnTo>
                <a:lnTo>
                  <a:pt x="1242665" y="2440215"/>
                </a:lnTo>
                <a:lnTo>
                  <a:pt x="1240305" y="2441349"/>
                </a:lnTo>
                <a:lnTo>
                  <a:pt x="1238338" y="2441727"/>
                </a:lnTo>
                <a:lnTo>
                  <a:pt x="1233224" y="2442105"/>
                </a:lnTo>
                <a:lnTo>
                  <a:pt x="1227324" y="2441727"/>
                </a:lnTo>
                <a:lnTo>
                  <a:pt x="1220637" y="2441727"/>
                </a:lnTo>
                <a:lnTo>
                  <a:pt x="1213163" y="2442861"/>
                </a:lnTo>
                <a:lnTo>
                  <a:pt x="1209229" y="2443239"/>
                </a:lnTo>
                <a:lnTo>
                  <a:pt x="1204902" y="2444751"/>
                </a:lnTo>
                <a:lnTo>
                  <a:pt x="1204902" y="2439837"/>
                </a:lnTo>
                <a:lnTo>
                  <a:pt x="1205295" y="2436058"/>
                </a:lnTo>
                <a:lnTo>
                  <a:pt x="1206476" y="2433034"/>
                </a:lnTo>
                <a:lnTo>
                  <a:pt x="1208442" y="2431144"/>
                </a:lnTo>
                <a:lnTo>
                  <a:pt x="1210803" y="2429632"/>
                </a:lnTo>
                <a:lnTo>
                  <a:pt x="1213949" y="2429254"/>
                </a:lnTo>
                <a:close/>
                <a:moveTo>
                  <a:pt x="42003" y="2414588"/>
                </a:moveTo>
                <a:lnTo>
                  <a:pt x="44748" y="2414588"/>
                </a:lnTo>
                <a:lnTo>
                  <a:pt x="47102" y="2415364"/>
                </a:lnTo>
                <a:lnTo>
                  <a:pt x="51808" y="2417693"/>
                </a:lnTo>
                <a:lnTo>
                  <a:pt x="56907" y="2420021"/>
                </a:lnTo>
                <a:lnTo>
                  <a:pt x="59260" y="2421573"/>
                </a:lnTo>
                <a:lnTo>
                  <a:pt x="61614" y="2421961"/>
                </a:lnTo>
                <a:lnTo>
                  <a:pt x="62790" y="2421961"/>
                </a:lnTo>
                <a:lnTo>
                  <a:pt x="63967" y="2421185"/>
                </a:lnTo>
                <a:lnTo>
                  <a:pt x="64359" y="2419245"/>
                </a:lnTo>
                <a:lnTo>
                  <a:pt x="63967" y="2416528"/>
                </a:lnTo>
                <a:lnTo>
                  <a:pt x="67497" y="2419633"/>
                </a:lnTo>
                <a:lnTo>
                  <a:pt x="69458" y="2421961"/>
                </a:lnTo>
                <a:lnTo>
                  <a:pt x="69850" y="2424678"/>
                </a:lnTo>
                <a:lnTo>
                  <a:pt x="69458" y="2426618"/>
                </a:lnTo>
                <a:lnTo>
                  <a:pt x="67889" y="2428559"/>
                </a:lnTo>
                <a:lnTo>
                  <a:pt x="65536" y="2429723"/>
                </a:lnTo>
                <a:lnTo>
                  <a:pt x="62790" y="2430887"/>
                </a:lnTo>
                <a:lnTo>
                  <a:pt x="59260" y="2431275"/>
                </a:lnTo>
                <a:lnTo>
                  <a:pt x="56123" y="2432051"/>
                </a:lnTo>
                <a:lnTo>
                  <a:pt x="51808" y="2432051"/>
                </a:lnTo>
                <a:lnTo>
                  <a:pt x="48671" y="2431275"/>
                </a:lnTo>
                <a:lnTo>
                  <a:pt x="45141" y="2430887"/>
                </a:lnTo>
                <a:lnTo>
                  <a:pt x="42003" y="2429335"/>
                </a:lnTo>
                <a:lnTo>
                  <a:pt x="39650" y="2427782"/>
                </a:lnTo>
                <a:lnTo>
                  <a:pt x="37689" y="2425842"/>
                </a:lnTo>
                <a:lnTo>
                  <a:pt x="36512" y="2423902"/>
                </a:lnTo>
                <a:lnTo>
                  <a:pt x="37297" y="2420021"/>
                </a:lnTo>
                <a:lnTo>
                  <a:pt x="38473" y="2417305"/>
                </a:lnTo>
                <a:lnTo>
                  <a:pt x="40042" y="2415364"/>
                </a:lnTo>
                <a:close/>
                <a:moveTo>
                  <a:pt x="892165" y="2406651"/>
                </a:moveTo>
                <a:lnTo>
                  <a:pt x="894149" y="2407842"/>
                </a:lnTo>
                <a:lnTo>
                  <a:pt x="894546" y="2408636"/>
                </a:lnTo>
                <a:lnTo>
                  <a:pt x="895340" y="2409429"/>
                </a:lnTo>
                <a:lnTo>
                  <a:pt x="895340" y="2411414"/>
                </a:lnTo>
                <a:lnTo>
                  <a:pt x="894149" y="2414589"/>
                </a:lnTo>
                <a:lnTo>
                  <a:pt x="893356" y="2416970"/>
                </a:lnTo>
                <a:lnTo>
                  <a:pt x="892165" y="2420542"/>
                </a:lnTo>
                <a:lnTo>
                  <a:pt x="891768" y="2424511"/>
                </a:lnTo>
                <a:lnTo>
                  <a:pt x="892165" y="2429670"/>
                </a:lnTo>
                <a:lnTo>
                  <a:pt x="884228" y="2430464"/>
                </a:lnTo>
                <a:lnTo>
                  <a:pt x="877481" y="2431654"/>
                </a:lnTo>
                <a:lnTo>
                  <a:pt x="873115" y="2432051"/>
                </a:lnTo>
                <a:lnTo>
                  <a:pt x="869146" y="2432448"/>
                </a:lnTo>
                <a:lnTo>
                  <a:pt x="865971" y="2433639"/>
                </a:lnTo>
                <a:lnTo>
                  <a:pt x="862399" y="2436020"/>
                </a:lnTo>
                <a:lnTo>
                  <a:pt x="858034" y="2439592"/>
                </a:lnTo>
                <a:lnTo>
                  <a:pt x="852874" y="2444751"/>
                </a:lnTo>
                <a:lnTo>
                  <a:pt x="852874" y="2438798"/>
                </a:lnTo>
                <a:lnTo>
                  <a:pt x="852874" y="2432448"/>
                </a:lnTo>
                <a:lnTo>
                  <a:pt x="852478" y="2427686"/>
                </a:lnTo>
                <a:lnTo>
                  <a:pt x="851684" y="2423717"/>
                </a:lnTo>
                <a:lnTo>
                  <a:pt x="850096" y="2420145"/>
                </a:lnTo>
                <a:lnTo>
                  <a:pt x="848112" y="2416970"/>
                </a:lnTo>
                <a:lnTo>
                  <a:pt x="844937" y="2415382"/>
                </a:lnTo>
                <a:lnTo>
                  <a:pt x="841365" y="2414192"/>
                </a:lnTo>
                <a:lnTo>
                  <a:pt x="844540" y="2411414"/>
                </a:lnTo>
                <a:lnTo>
                  <a:pt x="848112" y="2409826"/>
                </a:lnTo>
                <a:lnTo>
                  <a:pt x="850890" y="2409429"/>
                </a:lnTo>
                <a:lnTo>
                  <a:pt x="854065" y="2409826"/>
                </a:lnTo>
                <a:lnTo>
                  <a:pt x="857637" y="2411414"/>
                </a:lnTo>
                <a:lnTo>
                  <a:pt x="860415" y="2413001"/>
                </a:lnTo>
                <a:lnTo>
                  <a:pt x="867559" y="2416970"/>
                </a:lnTo>
                <a:lnTo>
                  <a:pt x="870734" y="2418557"/>
                </a:lnTo>
                <a:lnTo>
                  <a:pt x="874306" y="2420145"/>
                </a:lnTo>
                <a:lnTo>
                  <a:pt x="877084" y="2420542"/>
                </a:lnTo>
                <a:lnTo>
                  <a:pt x="880656" y="2420542"/>
                </a:lnTo>
                <a:lnTo>
                  <a:pt x="883831" y="2418954"/>
                </a:lnTo>
                <a:lnTo>
                  <a:pt x="886609" y="2416573"/>
                </a:lnTo>
                <a:lnTo>
                  <a:pt x="888990" y="2412604"/>
                </a:lnTo>
                <a:close/>
                <a:moveTo>
                  <a:pt x="1228073" y="2401888"/>
                </a:moveTo>
                <a:lnTo>
                  <a:pt x="1231620" y="2401888"/>
                </a:lnTo>
                <a:lnTo>
                  <a:pt x="1235560" y="2401888"/>
                </a:lnTo>
                <a:lnTo>
                  <a:pt x="1239107" y="2402666"/>
                </a:lnTo>
                <a:lnTo>
                  <a:pt x="1242653" y="2403832"/>
                </a:lnTo>
                <a:lnTo>
                  <a:pt x="1246200" y="2405387"/>
                </a:lnTo>
                <a:lnTo>
                  <a:pt x="1249352" y="2406942"/>
                </a:lnTo>
                <a:lnTo>
                  <a:pt x="1246988" y="2411608"/>
                </a:lnTo>
                <a:lnTo>
                  <a:pt x="1244624" y="2415106"/>
                </a:lnTo>
                <a:lnTo>
                  <a:pt x="1241865" y="2417439"/>
                </a:lnTo>
                <a:lnTo>
                  <a:pt x="1239107" y="2419383"/>
                </a:lnTo>
                <a:lnTo>
                  <a:pt x="1235560" y="2420549"/>
                </a:lnTo>
                <a:lnTo>
                  <a:pt x="1232802" y="2420938"/>
                </a:lnTo>
                <a:lnTo>
                  <a:pt x="1229255" y="2420938"/>
                </a:lnTo>
                <a:lnTo>
                  <a:pt x="1225709" y="2420549"/>
                </a:lnTo>
                <a:lnTo>
                  <a:pt x="1218222" y="2418605"/>
                </a:lnTo>
                <a:lnTo>
                  <a:pt x="1210340" y="2416662"/>
                </a:lnTo>
                <a:lnTo>
                  <a:pt x="1201671" y="2414718"/>
                </a:lnTo>
                <a:lnTo>
                  <a:pt x="1197730" y="2414718"/>
                </a:lnTo>
                <a:lnTo>
                  <a:pt x="1193790" y="2414718"/>
                </a:lnTo>
                <a:lnTo>
                  <a:pt x="1199701" y="2410052"/>
                </a:lnTo>
                <a:lnTo>
                  <a:pt x="1206399" y="2406942"/>
                </a:lnTo>
                <a:lnTo>
                  <a:pt x="1213099" y="2403832"/>
                </a:lnTo>
                <a:lnTo>
                  <a:pt x="1220586" y="2402277"/>
                </a:lnTo>
                <a:close/>
                <a:moveTo>
                  <a:pt x="962160" y="2398713"/>
                </a:moveTo>
                <a:lnTo>
                  <a:pt x="964469" y="2398713"/>
                </a:lnTo>
                <a:lnTo>
                  <a:pt x="970242" y="2398713"/>
                </a:lnTo>
                <a:lnTo>
                  <a:pt x="981787" y="2400217"/>
                </a:lnTo>
                <a:lnTo>
                  <a:pt x="987945" y="2400593"/>
                </a:lnTo>
                <a:lnTo>
                  <a:pt x="990254" y="2400217"/>
                </a:lnTo>
                <a:lnTo>
                  <a:pt x="992178" y="2399841"/>
                </a:lnTo>
                <a:lnTo>
                  <a:pt x="991793" y="2403601"/>
                </a:lnTo>
                <a:lnTo>
                  <a:pt x="990639" y="2406985"/>
                </a:lnTo>
                <a:lnTo>
                  <a:pt x="988715" y="2409241"/>
                </a:lnTo>
                <a:lnTo>
                  <a:pt x="987175" y="2411121"/>
                </a:lnTo>
                <a:lnTo>
                  <a:pt x="984866" y="2412249"/>
                </a:lnTo>
                <a:lnTo>
                  <a:pt x="982557" y="2412625"/>
                </a:lnTo>
                <a:lnTo>
                  <a:pt x="979478" y="2413001"/>
                </a:lnTo>
                <a:lnTo>
                  <a:pt x="976399" y="2413001"/>
                </a:lnTo>
                <a:lnTo>
                  <a:pt x="970627" y="2411497"/>
                </a:lnTo>
                <a:lnTo>
                  <a:pt x="964854" y="2409617"/>
                </a:lnTo>
                <a:lnTo>
                  <a:pt x="959081" y="2408113"/>
                </a:lnTo>
                <a:lnTo>
                  <a:pt x="954078" y="2406985"/>
                </a:lnTo>
                <a:lnTo>
                  <a:pt x="955233" y="2403977"/>
                </a:lnTo>
                <a:lnTo>
                  <a:pt x="956002" y="2402097"/>
                </a:lnTo>
                <a:lnTo>
                  <a:pt x="957542" y="2400593"/>
                </a:lnTo>
                <a:lnTo>
                  <a:pt x="959466" y="2399841"/>
                </a:lnTo>
                <a:close/>
                <a:moveTo>
                  <a:pt x="11335766" y="2393951"/>
                </a:moveTo>
                <a:lnTo>
                  <a:pt x="11358131" y="2394738"/>
                </a:lnTo>
                <a:lnTo>
                  <a:pt x="11358530" y="2402601"/>
                </a:lnTo>
                <a:lnTo>
                  <a:pt x="11358530" y="2409679"/>
                </a:lnTo>
                <a:lnTo>
                  <a:pt x="11358131" y="2415970"/>
                </a:lnTo>
                <a:lnTo>
                  <a:pt x="11357731" y="2421868"/>
                </a:lnTo>
                <a:lnTo>
                  <a:pt x="11355734" y="2432877"/>
                </a:lnTo>
                <a:lnTo>
                  <a:pt x="11352939" y="2443493"/>
                </a:lnTo>
                <a:lnTo>
                  <a:pt x="11346549" y="2464332"/>
                </a:lnTo>
                <a:lnTo>
                  <a:pt x="11342955" y="2477307"/>
                </a:lnTo>
                <a:lnTo>
                  <a:pt x="11340558" y="2491855"/>
                </a:lnTo>
                <a:lnTo>
                  <a:pt x="11338961" y="2493428"/>
                </a:lnTo>
                <a:lnTo>
                  <a:pt x="11336964" y="2495001"/>
                </a:lnTo>
                <a:lnTo>
                  <a:pt x="11331373" y="2497360"/>
                </a:lnTo>
                <a:lnTo>
                  <a:pt x="11318593" y="2502471"/>
                </a:lnTo>
                <a:lnTo>
                  <a:pt x="11313002" y="2504830"/>
                </a:lnTo>
                <a:lnTo>
                  <a:pt x="11311005" y="2506403"/>
                </a:lnTo>
                <a:lnTo>
                  <a:pt x="11309807" y="2507976"/>
                </a:lnTo>
                <a:lnTo>
                  <a:pt x="11308609" y="2509549"/>
                </a:lnTo>
                <a:lnTo>
                  <a:pt x="11308609" y="2511121"/>
                </a:lnTo>
                <a:lnTo>
                  <a:pt x="11309807" y="2512301"/>
                </a:lnTo>
                <a:lnTo>
                  <a:pt x="11311804" y="2514267"/>
                </a:lnTo>
                <a:lnTo>
                  <a:pt x="11314999" y="2518199"/>
                </a:lnTo>
                <a:lnTo>
                  <a:pt x="11316197" y="2519772"/>
                </a:lnTo>
                <a:lnTo>
                  <a:pt x="11316197" y="2520558"/>
                </a:lnTo>
                <a:lnTo>
                  <a:pt x="11315797" y="2520951"/>
                </a:lnTo>
                <a:lnTo>
                  <a:pt x="11314599" y="2520951"/>
                </a:lnTo>
                <a:lnTo>
                  <a:pt x="11311804" y="2519772"/>
                </a:lnTo>
                <a:lnTo>
                  <a:pt x="11302618" y="2517019"/>
                </a:lnTo>
                <a:lnTo>
                  <a:pt x="11298624" y="2515053"/>
                </a:lnTo>
                <a:lnTo>
                  <a:pt x="11295030" y="2514267"/>
                </a:lnTo>
                <a:lnTo>
                  <a:pt x="11296627" y="2506796"/>
                </a:lnTo>
                <a:lnTo>
                  <a:pt x="11299024" y="2499326"/>
                </a:lnTo>
                <a:lnTo>
                  <a:pt x="11304216" y="2484778"/>
                </a:lnTo>
                <a:lnTo>
                  <a:pt x="11310206" y="2469837"/>
                </a:lnTo>
                <a:lnTo>
                  <a:pt x="11316596" y="2454109"/>
                </a:lnTo>
                <a:lnTo>
                  <a:pt x="11323385" y="2439561"/>
                </a:lnTo>
                <a:lnTo>
                  <a:pt x="11328977" y="2423833"/>
                </a:lnTo>
                <a:lnTo>
                  <a:pt x="11330973" y="2416363"/>
                </a:lnTo>
                <a:lnTo>
                  <a:pt x="11332970" y="2408892"/>
                </a:lnTo>
                <a:lnTo>
                  <a:pt x="11334168" y="2401422"/>
                </a:lnTo>
                <a:close/>
                <a:moveTo>
                  <a:pt x="803332" y="2390776"/>
                </a:moveTo>
                <a:lnTo>
                  <a:pt x="807346" y="2390776"/>
                </a:lnTo>
                <a:lnTo>
                  <a:pt x="816980" y="2392337"/>
                </a:lnTo>
                <a:lnTo>
                  <a:pt x="821798" y="2392337"/>
                </a:lnTo>
                <a:lnTo>
                  <a:pt x="823805" y="2392337"/>
                </a:lnTo>
                <a:lnTo>
                  <a:pt x="825411" y="2391947"/>
                </a:lnTo>
                <a:lnTo>
                  <a:pt x="824608" y="2395848"/>
                </a:lnTo>
                <a:lnTo>
                  <a:pt x="824206" y="2399359"/>
                </a:lnTo>
                <a:lnTo>
                  <a:pt x="824608" y="2402091"/>
                </a:lnTo>
                <a:lnTo>
                  <a:pt x="824608" y="2405212"/>
                </a:lnTo>
                <a:lnTo>
                  <a:pt x="826214" y="2409894"/>
                </a:lnTo>
                <a:lnTo>
                  <a:pt x="828221" y="2414185"/>
                </a:lnTo>
                <a:lnTo>
                  <a:pt x="829826" y="2418477"/>
                </a:lnTo>
                <a:lnTo>
                  <a:pt x="831432" y="2422769"/>
                </a:lnTo>
                <a:lnTo>
                  <a:pt x="831432" y="2425890"/>
                </a:lnTo>
                <a:lnTo>
                  <a:pt x="831834" y="2428621"/>
                </a:lnTo>
                <a:lnTo>
                  <a:pt x="831432" y="2432913"/>
                </a:lnTo>
                <a:lnTo>
                  <a:pt x="831031" y="2436814"/>
                </a:lnTo>
                <a:lnTo>
                  <a:pt x="828221" y="2436814"/>
                </a:lnTo>
                <a:lnTo>
                  <a:pt x="825812" y="2436034"/>
                </a:lnTo>
                <a:lnTo>
                  <a:pt x="823403" y="2435644"/>
                </a:lnTo>
                <a:lnTo>
                  <a:pt x="820995" y="2435254"/>
                </a:lnTo>
                <a:lnTo>
                  <a:pt x="819790" y="2434083"/>
                </a:lnTo>
                <a:lnTo>
                  <a:pt x="818185" y="2432913"/>
                </a:lnTo>
                <a:lnTo>
                  <a:pt x="816980" y="2431352"/>
                </a:lnTo>
                <a:lnTo>
                  <a:pt x="816177" y="2429791"/>
                </a:lnTo>
                <a:lnTo>
                  <a:pt x="815776" y="2426280"/>
                </a:lnTo>
                <a:lnTo>
                  <a:pt x="815776" y="2422378"/>
                </a:lnTo>
                <a:lnTo>
                  <a:pt x="816980" y="2418477"/>
                </a:lnTo>
                <a:lnTo>
                  <a:pt x="819790" y="2414185"/>
                </a:lnTo>
                <a:lnTo>
                  <a:pt x="818185" y="2410674"/>
                </a:lnTo>
                <a:lnTo>
                  <a:pt x="816177" y="2407553"/>
                </a:lnTo>
                <a:lnTo>
                  <a:pt x="813769" y="2405212"/>
                </a:lnTo>
                <a:lnTo>
                  <a:pt x="810558" y="2403261"/>
                </a:lnTo>
                <a:lnTo>
                  <a:pt x="807346" y="2401700"/>
                </a:lnTo>
                <a:lnTo>
                  <a:pt x="804536" y="2400530"/>
                </a:lnTo>
                <a:lnTo>
                  <a:pt x="800923" y="2399750"/>
                </a:lnTo>
                <a:lnTo>
                  <a:pt x="796909" y="2399359"/>
                </a:lnTo>
                <a:lnTo>
                  <a:pt x="796909" y="2396238"/>
                </a:lnTo>
                <a:lnTo>
                  <a:pt x="797310" y="2394287"/>
                </a:lnTo>
                <a:lnTo>
                  <a:pt x="798514" y="2392727"/>
                </a:lnTo>
                <a:lnTo>
                  <a:pt x="799719" y="2391947"/>
                </a:lnTo>
                <a:lnTo>
                  <a:pt x="801324" y="2391166"/>
                </a:lnTo>
                <a:close/>
                <a:moveTo>
                  <a:pt x="696772" y="2346326"/>
                </a:moveTo>
                <a:lnTo>
                  <a:pt x="700726" y="2349063"/>
                </a:lnTo>
                <a:lnTo>
                  <a:pt x="704285" y="2351799"/>
                </a:lnTo>
                <a:lnTo>
                  <a:pt x="708239" y="2353754"/>
                </a:lnTo>
                <a:lnTo>
                  <a:pt x="712193" y="2354536"/>
                </a:lnTo>
                <a:lnTo>
                  <a:pt x="716147" y="2354927"/>
                </a:lnTo>
                <a:lnTo>
                  <a:pt x="720102" y="2355709"/>
                </a:lnTo>
                <a:lnTo>
                  <a:pt x="728801" y="2356100"/>
                </a:lnTo>
                <a:lnTo>
                  <a:pt x="732755" y="2356491"/>
                </a:lnTo>
                <a:lnTo>
                  <a:pt x="737105" y="2357664"/>
                </a:lnTo>
                <a:lnTo>
                  <a:pt x="741059" y="2358446"/>
                </a:lnTo>
                <a:lnTo>
                  <a:pt x="744618" y="2360010"/>
                </a:lnTo>
                <a:lnTo>
                  <a:pt x="748572" y="2362355"/>
                </a:lnTo>
                <a:lnTo>
                  <a:pt x="752131" y="2365874"/>
                </a:lnTo>
                <a:lnTo>
                  <a:pt x="755294" y="2370565"/>
                </a:lnTo>
                <a:lnTo>
                  <a:pt x="758062" y="2376039"/>
                </a:lnTo>
                <a:lnTo>
                  <a:pt x="764784" y="2373693"/>
                </a:lnTo>
                <a:lnTo>
                  <a:pt x="768738" y="2372911"/>
                </a:lnTo>
                <a:lnTo>
                  <a:pt x="771111" y="2372911"/>
                </a:lnTo>
                <a:lnTo>
                  <a:pt x="771506" y="2372911"/>
                </a:lnTo>
                <a:lnTo>
                  <a:pt x="771506" y="2373302"/>
                </a:lnTo>
                <a:lnTo>
                  <a:pt x="770716" y="2374475"/>
                </a:lnTo>
                <a:lnTo>
                  <a:pt x="767948" y="2376039"/>
                </a:lnTo>
                <a:lnTo>
                  <a:pt x="764784" y="2377993"/>
                </a:lnTo>
                <a:lnTo>
                  <a:pt x="760435" y="2379166"/>
                </a:lnTo>
                <a:lnTo>
                  <a:pt x="756085" y="2380730"/>
                </a:lnTo>
                <a:lnTo>
                  <a:pt x="750549" y="2381903"/>
                </a:lnTo>
                <a:lnTo>
                  <a:pt x="745804" y="2382294"/>
                </a:lnTo>
                <a:lnTo>
                  <a:pt x="740268" y="2381903"/>
                </a:lnTo>
                <a:lnTo>
                  <a:pt x="735128" y="2380339"/>
                </a:lnTo>
                <a:lnTo>
                  <a:pt x="733151" y="2379166"/>
                </a:lnTo>
                <a:lnTo>
                  <a:pt x="731173" y="2377993"/>
                </a:lnTo>
                <a:lnTo>
                  <a:pt x="729196" y="2376039"/>
                </a:lnTo>
                <a:lnTo>
                  <a:pt x="727615" y="2373693"/>
                </a:lnTo>
                <a:lnTo>
                  <a:pt x="726033" y="2371347"/>
                </a:lnTo>
                <a:lnTo>
                  <a:pt x="724451" y="2368611"/>
                </a:lnTo>
                <a:lnTo>
                  <a:pt x="718520" y="2370565"/>
                </a:lnTo>
                <a:lnTo>
                  <a:pt x="712193" y="2372911"/>
                </a:lnTo>
                <a:lnTo>
                  <a:pt x="704680" y="2376430"/>
                </a:lnTo>
                <a:lnTo>
                  <a:pt x="697167" y="2380339"/>
                </a:lnTo>
                <a:lnTo>
                  <a:pt x="680560" y="2389331"/>
                </a:lnTo>
                <a:lnTo>
                  <a:pt x="663557" y="2398714"/>
                </a:lnTo>
                <a:lnTo>
                  <a:pt x="663557" y="2392459"/>
                </a:lnTo>
                <a:lnTo>
                  <a:pt x="663952" y="2387376"/>
                </a:lnTo>
                <a:lnTo>
                  <a:pt x="665138" y="2382685"/>
                </a:lnTo>
                <a:lnTo>
                  <a:pt x="666720" y="2378775"/>
                </a:lnTo>
                <a:lnTo>
                  <a:pt x="668697" y="2375257"/>
                </a:lnTo>
                <a:lnTo>
                  <a:pt x="671070" y="2372520"/>
                </a:lnTo>
                <a:lnTo>
                  <a:pt x="673442" y="2369392"/>
                </a:lnTo>
                <a:lnTo>
                  <a:pt x="676210" y="2367047"/>
                </a:lnTo>
                <a:lnTo>
                  <a:pt x="682141" y="2362355"/>
                </a:lnTo>
                <a:lnTo>
                  <a:pt x="687677" y="2358055"/>
                </a:lnTo>
                <a:lnTo>
                  <a:pt x="690445" y="2355709"/>
                </a:lnTo>
                <a:lnTo>
                  <a:pt x="692818" y="2352972"/>
                </a:lnTo>
                <a:lnTo>
                  <a:pt x="695190" y="2349845"/>
                </a:lnTo>
                <a:close/>
                <a:moveTo>
                  <a:pt x="11537918" y="2338388"/>
                </a:moveTo>
                <a:lnTo>
                  <a:pt x="11537918" y="2339600"/>
                </a:lnTo>
                <a:lnTo>
                  <a:pt x="11537918" y="2341217"/>
                </a:lnTo>
                <a:lnTo>
                  <a:pt x="11536282" y="2344854"/>
                </a:lnTo>
                <a:lnTo>
                  <a:pt x="11532193" y="2351723"/>
                </a:lnTo>
                <a:lnTo>
                  <a:pt x="11530558" y="2354552"/>
                </a:lnTo>
                <a:lnTo>
                  <a:pt x="11530558" y="2356168"/>
                </a:lnTo>
                <a:lnTo>
                  <a:pt x="11530558" y="2357784"/>
                </a:lnTo>
                <a:lnTo>
                  <a:pt x="11530558" y="2359401"/>
                </a:lnTo>
                <a:lnTo>
                  <a:pt x="11531784" y="2360209"/>
                </a:lnTo>
                <a:lnTo>
                  <a:pt x="11533420" y="2361421"/>
                </a:lnTo>
                <a:lnTo>
                  <a:pt x="11535465" y="2362229"/>
                </a:lnTo>
                <a:lnTo>
                  <a:pt x="11533420" y="2365866"/>
                </a:lnTo>
                <a:lnTo>
                  <a:pt x="11530558" y="2369503"/>
                </a:lnTo>
                <a:lnTo>
                  <a:pt x="11528104" y="2371928"/>
                </a:lnTo>
                <a:lnTo>
                  <a:pt x="11525651" y="2375160"/>
                </a:lnTo>
                <a:lnTo>
                  <a:pt x="11522379" y="2377181"/>
                </a:lnTo>
                <a:lnTo>
                  <a:pt x="11519517" y="2379201"/>
                </a:lnTo>
                <a:lnTo>
                  <a:pt x="11515837" y="2381222"/>
                </a:lnTo>
                <a:lnTo>
                  <a:pt x="11512157" y="2382838"/>
                </a:lnTo>
                <a:lnTo>
                  <a:pt x="11510930" y="2377181"/>
                </a:lnTo>
                <a:lnTo>
                  <a:pt x="11510930" y="2375160"/>
                </a:lnTo>
                <a:lnTo>
                  <a:pt x="11510930" y="2373544"/>
                </a:lnTo>
                <a:lnTo>
                  <a:pt x="11512157" y="2372332"/>
                </a:lnTo>
                <a:lnTo>
                  <a:pt x="11512566" y="2371524"/>
                </a:lnTo>
                <a:lnTo>
                  <a:pt x="11515019" y="2369907"/>
                </a:lnTo>
                <a:lnTo>
                  <a:pt x="11518290" y="2369907"/>
                </a:lnTo>
                <a:lnTo>
                  <a:pt x="11521562" y="2369503"/>
                </a:lnTo>
                <a:lnTo>
                  <a:pt x="11524424" y="2369503"/>
                </a:lnTo>
                <a:lnTo>
                  <a:pt x="11527695" y="2369099"/>
                </a:lnTo>
                <a:lnTo>
                  <a:pt x="11528104" y="2363846"/>
                </a:lnTo>
                <a:lnTo>
                  <a:pt x="11527695" y="2359401"/>
                </a:lnTo>
                <a:lnTo>
                  <a:pt x="11526469" y="2356168"/>
                </a:lnTo>
                <a:lnTo>
                  <a:pt x="11524833" y="2353744"/>
                </a:lnTo>
                <a:lnTo>
                  <a:pt x="11524015" y="2350915"/>
                </a:lnTo>
                <a:lnTo>
                  <a:pt x="11522788" y="2348490"/>
                </a:lnTo>
                <a:lnTo>
                  <a:pt x="11521971" y="2344854"/>
                </a:lnTo>
                <a:lnTo>
                  <a:pt x="11521971" y="2339600"/>
                </a:lnTo>
                <a:close/>
                <a:moveTo>
                  <a:pt x="11933956" y="2325688"/>
                </a:moveTo>
                <a:lnTo>
                  <a:pt x="11936296" y="2326442"/>
                </a:lnTo>
                <a:lnTo>
                  <a:pt x="11938635" y="2328325"/>
                </a:lnTo>
                <a:lnTo>
                  <a:pt x="11942535" y="2332845"/>
                </a:lnTo>
                <a:lnTo>
                  <a:pt x="11944484" y="2334729"/>
                </a:lnTo>
                <a:lnTo>
                  <a:pt x="11946824" y="2335482"/>
                </a:lnTo>
                <a:lnTo>
                  <a:pt x="11948383" y="2335859"/>
                </a:lnTo>
                <a:lnTo>
                  <a:pt x="11949943" y="2335482"/>
                </a:lnTo>
                <a:lnTo>
                  <a:pt x="11951892" y="2335105"/>
                </a:lnTo>
                <a:lnTo>
                  <a:pt x="11953842" y="2333975"/>
                </a:lnTo>
                <a:lnTo>
                  <a:pt x="11952282" y="2337366"/>
                </a:lnTo>
                <a:lnTo>
                  <a:pt x="11949943" y="2339626"/>
                </a:lnTo>
                <a:lnTo>
                  <a:pt x="11947213" y="2341886"/>
                </a:lnTo>
                <a:lnTo>
                  <a:pt x="11944874" y="2343769"/>
                </a:lnTo>
                <a:lnTo>
                  <a:pt x="11941755" y="2344900"/>
                </a:lnTo>
                <a:lnTo>
                  <a:pt x="11938635" y="2346030"/>
                </a:lnTo>
                <a:lnTo>
                  <a:pt x="11931617" y="2347913"/>
                </a:lnTo>
                <a:lnTo>
                  <a:pt x="11933177" y="2343769"/>
                </a:lnTo>
                <a:lnTo>
                  <a:pt x="11933956" y="2338496"/>
                </a:lnTo>
                <a:lnTo>
                  <a:pt x="11934346" y="2332092"/>
                </a:lnTo>
                <a:close/>
                <a:moveTo>
                  <a:pt x="1423514" y="2325688"/>
                </a:moveTo>
                <a:lnTo>
                  <a:pt x="1426651" y="2325688"/>
                </a:lnTo>
                <a:lnTo>
                  <a:pt x="1429397" y="2325688"/>
                </a:lnTo>
                <a:lnTo>
                  <a:pt x="1432534" y="2326093"/>
                </a:lnTo>
                <a:lnTo>
                  <a:pt x="1435672" y="2326902"/>
                </a:lnTo>
                <a:lnTo>
                  <a:pt x="1438810" y="2328116"/>
                </a:lnTo>
                <a:lnTo>
                  <a:pt x="1441947" y="2329735"/>
                </a:lnTo>
                <a:lnTo>
                  <a:pt x="1444301" y="2331353"/>
                </a:lnTo>
                <a:lnTo>
                  <a:pt x="1447046" y="2333781"/>
                </a:lnTo>
                <a:lnTo>
                  <a:pt x="1449007" y="2336614"/>
                </a:lnTo>
                <a:lnTo>
                  <a:pt x="1450576" y="2339447"/>
                </a:lnTo>
                <a:lnTo>
                  <a:pt x="1450968" y="2342684"/>
                </a:lnTo>
                <a:lnTo>
                  <a:pt x="1450968" y="2346326"/>
                </a:lnTo>
                <a:lnTo>
                  <a:pt x="1444301" y="2344707"/>
                </a:lnTo>
                <a:lnTo>
                  <a:pt x="1439594" y="2343493"/>
                </a:lnTo>
                <a:lnTo>
                  <a:pt x="1432534" y="2342684"/>
                </a:lnTo>
                <a:lnTo>
                  <a:pt x="1429397" y="2341470"/>
                </a:lnTo>
                <a:lnTo>
                  <a:pt x="1426259" y="2339447"/>
                </a:lnTo>
                <a:lnTo>
                  <a:pt x="1422729" y="2335805"/>
                </a:lnTo>
                <a:lnTo>
                  <a:pt x="1417631" y="2330949"/>
                </a:lnTo>
                <a:lnTo>
                  <a:pt x="1418023" y="2328925"/>
                </a:lnTo>
                <a:lnTo>
                  <a:pt x="1419592" y="2327711"/>
                </a:lnTo>
                <a:lnTo>
                  <a:pt x="1421160" y="2326902"/>
                </a:lnTo>
                <a:close/>
                <a:moveTo>
                  <a:pt x="11489158" y="2320926"/>
                </a:moveTo>
                <a:lnTo>
                  <a:pt x="11491608" y="2321323"/>
                </a:lnTo>
                <a:lnTo>
                  <a:pt x="11494057" y="2322911"/>
                </a:lnTo>
                <a:lnTo>
                  <a:pt x="11496098" y="2324895"/>
                </a:lnTo>
                <a:lnTo>
                  <a:pt x="11497731" y="2327673"/>
                </a:lnTo>
                <a:lnTo>
                  <a:pt x="11499364" y="2330848"/>
                </a:lnTo>
                <a:lnTo>
                  <a:pt x="11500180" y="2334420"/>
                </a:lnTo>
                <a:lnTo>
                  <a:pt x="11500997" y="2338389"/>
                </a:lnTo>
                <a:lnTo>
                  <a:pt x="11501405" y="2341961"/>
                </a:lnTo>
                <a:lnTo>
                  <a:pt x="11500997" y="2345929"/>
                </a:lnTo>
                <a:lnTo>
                  <a:pt x="11500180" y="2350295"/>
                </a:lnTo>
                <a:lnTo>
                  <a:pt x="11499364" y="2353470"/>
                </a:lnTo>
                <a:lnTo>
                  <a:pt x="11497731" y="2356645"/>
                </a:lnTo>
                <a:lnTo>
                  <a:pt x="11496098" y="2359026"/>
                </a:lnTo>
                <a:lnTo>
                  <a:pt x="11493649" y="2360614"/>
                </a:lnTo>
                <a:lnTo>
                  <a:pt x="11490383" y="2362201"/>
                </a:lnTo>
                <a:lnTo>
                  <a:pt x="11487525" y="2362201"/>
                </a:lnTo>
                <a:lnTo>
                  <a:pt x="11487117" y="2358629"/>
                </a:lnTo>
                <a:lnTo>
                  <a:pt x="11487117" y="2356248"/>
                </a:lnTo>
                <a:lnTo>
                  <a:pt x="11487525" y="2354264"/>
                </a:lnTo>
                <a:lnTo>
                  <a:pt x="11488342" y="2352676"/>
                </a:lnTo>
                <a:lnTo>
                  <a:pt x="11489566" y="2351486"/>
                </a:lnTo>
                <a:lnTo>
                  <a:pt x="11491199" y="2350692"/>
                </a:lnTo>
                <a:lnTo>
                  <a:pt x="11494873" y="2349501"/>
                </a:lnTo>
                <a:lnTo>
                  <a:pt x="11494873" y="2345136"/>
                </a:lnTo>
                <a:lnTo>
                  <a:pt x="11493649" y="2341564"/>
                </a:lnTo>
                <a:lnTo>
                  <a:pt x="11492424" y="2338389"/>
                </a:lnTo>
                <a:lnTo>
                  <a:pt x="11491199" y="2336007"/>
                </a:lnTo>
                <a:lnTo>
                  <a:pt x="11489975" y="2333626"/>
                </a:lnTo>
                <a:lnTo>
                  <a:pt x="11489158" y="2330451"/>
                </a:lnTo>
                <a:lnTo>
                  <a:pt x="11488342" y="2326482"/>
                </a:lnTo>
                <a:close/>
                <a:moveTo>
                  <a:pt x="11350592" y="2317750"/>
                </a:moveTo>
                <a:lnTo>
                  <a:pt x="11352577" y="2322910"/>
                </a:lnTo>
                <a:lnTo>
                  <a:pt x="11354958" y="2328863"/>
                </a:lnTo>
                <a:lnTo>
                  <a:pt x="11356942" y="2335610"/>
                </a:lnTo>
                <a:lnTo>
                  <a:pt x="11358530" y="2343150"/>
                </a:lnTo>
                <a:lnTo>
                  <a:pt x="11358530" y="2346325"/>
                </a:lnTo>
                <a:lnTo>
                  <a:pt x="11358530" y="2349500"/>
                </a:lnTo>
                <a:lnTo>
                  <a:pt x="11358133" y="2352278"/>
                </a:lnTo>
                <a:lnTo>
                  <a:pt x="11357736" y="2354660"/>
                </a:lnTo>
                <a:lnTo>
                  <a:pt x="11356149" y="2356247"/>
                </a:lnTo>
                <a:lnTo>
                  <a:pt x="11354561" y="2357835"/>
                </a:lnTo>
                <a:lnTo>
                  <a:pt x="11352180" y="2359025"/>
                </a:lnTo>
                <a:lnTo>
                  <a:pt x="11349005" y="2358231"/>
                </a:lnTo>
                <a:lnTo>
                  <a:pt x="11350195" y="2356247"/>
                </a:lnTo>
                <a:lnTo>
                  <a:pt x="11350989" y="2353866"/>
                </a:lnTo>
                <a:lnTo>
                  <a:pt x="11351386" y="2351485"/>
                </a:lnTo>
                <a:lnTo>
                  <a:pt x="11351386" y="2348706"/>
                </a:lnTo>
                <a:lnTo>
                  <a:pt x="11350989" y="2343944"/>
                </a:lnTo>
                <a:lnTo>
                  <a:pt x="11349401" y="2338785"/>
                </a:lnTo>
                <a:lnTo>
                  <a:pt x="11348211" y="2333228"/>
                </a:lnTo>
                <a:lnTo>
                  <a:pt x="11347417" y="2328069"/>
                </a:lnTo>
                <a:lnTo>
                  <a:pt x="11347417" y="2325291"/>
                </a:lnTo>
                <a:lnTo>
                  <a:pt x="11348211" y="2322910"/>
                </a:lnTo>
                <a:lnTo>
                  <a:pt x="11349005" y="2320131"/>
                </a:lnTo>
                <a:close/>
                <a:moveTo>
                  <a:pt x="5097905" y="2312988"/>
                </a:moveTo>
                <a:lnTo>
                  <a:pt x="5100318" y="2313775"/>
                </a:lnTo>
                <a:lnTo>
                  <a:pt x="5102329" y="2314168"/>
                </a:lnTo>
                <a:lnTo>
                  <a:pt x="5103936" y="2315742"/>
                </a:lnTo>
                <a:lnTo>
                  <a:pt x="5105142" y="2316922"/>
                </a:lnTo>
                <a:lnTo>
                  <a:pt x="5105947" y="2318889"/>
                </a:lnTo>
                <a:lnTo>
                  <a:pt x="5107553" y="2323609"/>
                </a:lnTo>
                <a:lnTo>
                  <a:pt x="5109564" y="2327543"/>
                </a:lnTo>
                <a:lnTo>
                  <a:pt x="5110369" y="2329116"/>
                </a:lnTo>
                <a:lnTo>
                  <a:pt x="5111977" y="2330296"/>
                </a:lnTo>
                <a:lnTo>
                  <a:pt x="5113989" y="2331083"/>
                </a:lnTo>
                <a:lnTo>
                  <a:pt x="5116801" y="2331083"/>
                </a:lnTo>
                <a:lnTo>
                  <a:pt x="5119618" y="2330296"/>
                </a:lnTo>
                <a:lnTo>
                  <a:pt x="5123235" y="2329116"/>
                </a:lnTo>
                <a:lnTo>
                  <a:pt x="5124442" y="2335016"/>
                </a:lnTo>
                <a:lnTo>
                  <a:pt x="5124442" y="2339737"/>
                </a:lnTo>
                <a:lnTo>
                  <a:pt x="5123235" y="2343277"/>
                </a:lnTo>
                <a:lnTo>
                  <a:pt x="5121627" y="2346424"/>
                </a:lnTo>
                <a:lnTo>
                  <a:pt x="5119216" y="2347997"/>
                </a:lnTo>
                <a:lnTo>
                  <a:pt x="5116801" y="2348784"/>
                </a:lnTo>
                <a:lnTo>
                  <a:pt x="5113989" y="2348784"/>
                </a:lnTo>
                <a:lnTo>
                  <a:pt x="5111172" y="2348784"/>
                </a:lnTo>
                <a:lnTo>
                  <a:pt x="5105947" y="2348391"/>
                </a:lnTo>
                <a:lnTo>
                  <a:pt x="5102731" y="2347211"/>
                </a:lnTo>
                <a:lnTo>
                  <a:pt x="5101927" y="2347211"/>
                </a:lnTo>
                <a:lnTo>
                  <a:pt x="5102329" y="2348391"/>
                </a:lnTo>
                <a:lnTo>
                  <a:pt x="5105947" y="2351538"/>
                </a:lnTo>
                <a:lnTo>
                  <a:pt x="5105142" y="2354685"/>
                </a:lnTo>
                <a:lnTo>
                  <a:pt x="5103534" y="2356651"/>
                </a:lnTo>
                <a:lnTo>
                  <a:pt x="5101927" y="2357438"/>
                </a:lnTo>
                <a:lnTo>
                  <a:pt x="5100721" y="2357438"/>
                </a:lnTo>
                <a:lnTo>
                  <a:pt x="5099513" y="2355865"/>
                </a:lnTo>
                <a:lnTo>
                  <a:pt x="5098308" y="2353898"/>
                </a:lnTo>
                <a:lnTo>
                  <a:pt x="5096296" y="2347211"/>
                </a:lnTo>
                <a:lnTo>
                  <a:pt x="5094687" y="2339343"/>
                </a:lnTo>
                <a:lnTo>
                  <a:pt x="5094286" y="2330296"/>
                </a:lnTo>
                <a:lnTo>
                  <a:pt x="5094286" y="2321642"/>
                </a:lnTo>
                <a:lnTo>
                  <a:pt x="5094687" y="2314168"/>
                </a:lnTo>
                <a:close/>
                <a:moveTo>
                  <a:pt x="11858731" y="2309813"/>
                </a:moveTo>
                <a:lnTo>
                  <a:pt x="11860295" y="2312934"/>
                </a:lnTo>
                <a:lnTo>
                  <a:pt x="11861860" y="2315275"/>
                </a:lnTo>
                <a:lnTo>
                  <a:pt x="11863033" y="2318396"/>
                </a:lnTo>
                <a:lnTo>
                  <a:pt x="11863424" y="2320737"/>
                </a:lnTo>
                <a:lnTo>
                  <a:pt x="11863816" y="2326200"/>
                </a:lnTo>
                <a:lnTo>
                  <a:pt x="11863424" y="2331662"/>
                </a:lnTo>
                <a:lnTo>
                  <a:pt x="11863424" y="2336734"/>
                </a:lnTo>
                <a:lnTo>
                  <a:pt x="11863816" y="2341025"/>
                </a:lnTo>
                <a:lnTo>
                  <a:pt x="11864207" y="2343366"/>
                </a:lnTo>
                <a:lnTo>
                  <a:pt x="11865380" y="2345317"/>
                </a:lnTo>
                <a:lnTo>
                  <a:pt x="11866162" y="2347268"/>
                </a:lnTo>
                <a:lnTo>
                  <a:pt x="11868118" y="2349609"/>
                </a:lnTo>
                <a:lnTo>
                  <a:pt x="11866162" y="2353510"/>
                </a:lnTo>
                <a:lnTo>
                  <a:pt x="11864207" y="2355461"/>
                </a:lnTo>
                <a:lnTo>
                  <a:pt x="11863424" y="2355851"/>
                </a:lnTo>
                <a:lnTo>
                  <a:pt x="11863033" y="2355851"/>
                </a:lnTo>
                <a:lnTo>
                  <a:pt x="11862251" y="2355851"/>
                </a:lnTo>
                <a:lnTo>
                  <a:pt x="11861469" y="2355461"/>
                </a:lnTo>
                <a:lnTo>
                  <a:pt x="11860295" y="2353510"/>
                </a:lnTo>
                <a:lnTo>
                  <a:pt x="11859904" y="2350779"/>
                </a:lnTo>
                <a:lnTo>
                  <a:pt x="11857949" y="2344147"/>
                </a:lnTo>
                <a:lnTo>
                  <a:pt x="11856384" y="2335953"/>
                </a:lnTo>
                <a:lnTo>
                  <a:pt x="11854820" y="2332832"/>
                </a:lnTo>
                <a:lnTo>
                  <a:pt x="11853646" y="2329711"/>
                </a:lnTo>
                <a:lnTo>
                  <a:pt x="11852082" y="2327760"/>
                </a:lnTo>
                <a:lnTo>
                  <a:pt x="11850908" y="2327370"/>
                </a:lnTo>
                <a:lnTo>
                  <a:pt x="11850126" y="2326590"/>
                </a:lnTo>
                <a:lnTo>
                  <a:pt x="11848561" y="2326590"/>
                </a:lnTo>
                <a:lnTo>
                  <a:pt x="11846997" y="2327370"/>
                </a:lnTo>
                <a:lnTo>
                  <a:pt x="11844259" y="2328540"/>
                </a:lnTo>
                <a:lnTo>
                  <a:pt x="11842695" y="2327760"/>
                </a:lnTo>
                <a:lnTo>
                  <a:pt x="11841521" y="2326590"/>
                </a:lnTo>
                <a:lnTo>
                  <a:pt x="11841130" y="2325809"/>
                </a:lnTo>
                <a:lnTo>
                  <a:pt x="11841521" y="2324639"/>
                </a:lnTo>
                <a:lnTo>
                  <a:pt x="11844259" y="2323468"/>
                </a:lnTo>
                <a:lnTo>
                  <a:pt x="11848170" y="2321128"/>
                </a:lnTo>
                <a:lnTo>
                  <a:pt x="11852082" y="2319957"/>
                </a:lnTo>
                <a:lnTo>
                  <a:pt x="11855602" y="2317226"/>
                </a:lnTo>
                <a:lnTo>
                  <a:pt x="11856775" y="2316056"/>
                </a:lnTo>
                <a:lnTo>
                  <a:pt x="11858340" y="2314105"/>
                </a:lnTo>
                <a:lnTo>
                  <a:pt x="11858731" y="2312544"/>
                </a:lnTo>
                <a:close/>
                <a:moveTo>
                  <a:pt x="431322" y="2300288"/>
                </a:moveTo>
                <a:lnTo>
                  <a:pt x="434469" y="2300288"/>
                </a:lnTo>
                <a:lnTo>
                  <a:pt x="436829" y="2300288"/>
                </a:lnTo>
                <a:lnTo>
                  <a:pt x="439976" y="2301459"/>
                </a:lnTo>
                <a:lnTo>
                  <a:pt x="442730" y="2302240"/>
                </a:lnTo>
                <a:lnTo>
                  <a:pt x="448630" y="2305363"/>
                </a:lnTo>
                <a:lnTo>
                  <a:pt x="455317" y="2307705"/>
                </a:lnTo>
                <a:lnTo>
                  <a:pt x="458071" y="2308876"/>
                </a:lnTo>
                <a:lnTo>
                  <a:pt x="461218" y="2309267"/>
                </a:lnTo>
                <a:lnTo>
                  <a:pt x="464365" y="2309657"/>
                </a:lnTo>
                <a:lnTo>
                  <a:pt x="466725" y="2309267"/>
                </a:lnTo>
                <a:lnTo>
                  <a:pt x="466332" y="2315122"/>
                </a:lnTo>
                <a:lnTo>
                  <a:pt x="464758" y="2319026"/>
                </a:lnTo>
                <a:lnTo>
                  <a:pt x="462791" y="2322149"/>
                </a:lnTo>
                <a:lnTo>
                  <a:pt x="461611" y="2322930"/>
                </a:lnTo>
                <a:lnTo>
                  <a:pt x="460825" y="2323711"/>
                </a:lnTo>
                <a:lnTo>
                  <a:pt x="458071" y="2324101"/>
                </a:lnTo>
                <a:lnTo>
                  <a:pt x="455317" y="2323711"/>
                </a:lnTo>
                <a:lnTo>
                  <a:pt x="452171" y="2322540"/>
                </a:lnTo>
                <a:lnTo>
                  <a:pt x="449417" y="2320978"/>
                </a:lnTo>
                <a:lnTo>
                  <a:pt x="442337" y="2316684"/>
                </a:lnTo>
                <a:lnTo>
                  <a:pt x="435256" y="2312780"/>
                </a:lnTo>
                <a:lnTo>
                  <a:pt x="431716" y="2310828"/>
                </a:lnTo>
                <a:lnTo>
                  <a:pt x="428176" y="2309267"/>
                </a:lnTo>
                <a:lnTo>
                  <a:pt x="425422" y="2308876"/>
                </a:lnTo>
                <a:lnTo>
                  <a:pt x="422275" y="2309267"/>
                </a:lnTo>
                <a:lnTo>
                  <a:pt x="424242" y="2305753"/>
                </a:lnTo>
                <a:lnTo>
                  <a:pt x="426209" y="2302630"/>
                </a:lnTo>
                <a:lnTo>
                  <a:pt x="428962" y="2301459"/>
                </a:lnTo>
                <a:close/>
                <a:moveTo>
                  <a:pt x="11806205" y="2298701"/>
                </a:moveTo>
                <a:lnTo>
                  <a:pt x="11812158" y="2300220"/>
                </a:lnTo>
                <a:lnTo>
                  <a:pt x="11817318" y="2300599"/>
                </a:lnTo>
                <a:lnTo>
                  <a:pt x="11821286" y="2301359"/>
                </a:lnTo>
                <a:lnTo>
                  <a:pt x="11825255" y="2300599"/>
                </a:lnTo>
                <a:lnTo>
                  <a:pt x="11833987" y="2299840"/>
                </a:lnTo>
                <a:lnTo>
                  <a:pt x="11839146" y="2299840"/>
                </a:lnTo>
                <a:lnTo>
                  <a:pt x="11845893" y="2300220"/>
                </a:lnTo>
                <a:lnTo>
                  <a:pt x="11844702" y="2303636"/>
                </a:lnTo>
                <a:lnTo>
                  <a:pt x="11843909" y="2306673"/>
                </a:lnTo>
                <a:lnTo>
                  <a:pt x="11841924" y="2308951"/>
                </a:lnTo>
                <a:lnTo>
                  <a:pt x="11839940" y="2310849"/>
                </a:lnTo>
                <a:lnTo>
                  <a:pt x="11837162" y="2312368"/>
                </a:lnTo>
                <a:lnTo>
                  <a:pt x="11834383" y="2313127"/>
                </a:lnTo>
                <a:lnTo>
                  <a:pt x="11830812" y="2313886"/>
                </a:lnTo>
                <a:lnTo>
                  <a:pt x="11827240" y="2314266"/>
                </a:lnTo>
                <a:lnTo>
                  <a:pt x="11820096" y="2314266"/>
                </a:lnTo>
                <a:lnTo>
                  <a:pt x="11812555" y="2314266"/>
                </a:lnTo>
                <a:lnTo>
                  <a:pt x="11805808" y="2314646"/>
                </a:lnTo>
                <a:lnTo>
                  <a:pt x="11802633" y="2315025"/>
                </a:lnTo>
                <a:lnTo>
                  <a:pt x="11799855" y="2316164"/>
                </a:lnTo>
                <a:lnTo>
                  <a:pt x="11800649" y="2314266"/>
                </a:lnTo>
                <a:lnTo>
                  <a:pt x="11801839" y="2312368"/>
                </a:lnTo>
                <a:lnTo>
                  <a:pt x="11804221" y="2309331"/>
                </a:lnTo>
                <a:lnTo>
                  <a:pt x="11805808" y="2307433"/>
                </a:lnTo>
                <a:lnTo>
                  <a:pt x="11806205" y="2305155"/>
                </a:lnTo>
                <a:lnTo>
                  <a:pt x="11806602" y="2302118"/>
                </a:lnTo>
                <a:close/>
                <a:moveTo>
                  <a:pt x="12053458" y="2286000"/>
                </a:moveTo>
                <a:lnTo>
                  <a:pt x="12054252" y="2286000"/>
                </a:lnTo>
                <a:lnTo>
                  <a:pt x="12055840" y="2286401"/>
                </a:lnTo>
                <a:lnTo>
                  <a:pt x="12057427" y="2288003"/>
                </a:lnTo>
                <a:lnTo>
                  <a:pt x="12058221" y="2290006"/>
                </a:lnTo>
                <a:lnTo>
                  <a:pt x="12060999" y="2295614"/>
                </a:lnTo>
                <a:lnTo>
                  <a:pt x="12062984" y="2303225"/>
                </a:lnTo>
                <a:lnTo>
                  <a:pt x="12064571" y="2311638"/>
                </a:lnTo>
                <a:lnTo>
                  <a:pt x="12064968" y="2320451"/>
                </a:lnTo>
                <a:lnTo>
                  <a:pt x="12064571" y="2328863"/>
                </a:lnTo>
                <a:lnTo>
                  <a:pt x="12061793" y="2328463"/>
                </a:lnTo>
                <a:lnTo>
                  <a:pt x="12059412" y="2327261"/>
                </a:lnTo>
                <a:lnTo>
                  <a:pt x="12058221" y="2325258"/>
                </a:lnTo>
                <a:lnTo>
                  <a:pt x="12057427" y="2322854"/>
                </a:lnTo>
                <a:lnTo>
                  <a:pt x="12057427" y="2319650"/>
                </a:lnTo>
                <a:lnTo>
                  <a:pt x="12057427" y="2316845"/>
                </a:lnTo>
                <a:lnTo>
                  <a:pt x="12057824" y="2309635"/>
                </a:lnTo>
                <a:lnTo>
                  <a:pt x="12059015" y="2302424"/>
                </a:lnTo>
                <a:lnTo>
                  <a:pt x="12059015" y="2299620"/>
                </a:lnTo>
                <a:lnTo>
                  <a:pt x="12058221" y="2296415"/>
                </a:lnTo>
                <a:lnTo>
                  <a:pt x="12057427" y="2294012"/>
                </a:lnTo>
                <a:lnTo>
                  <a:pt x="12055840" y="2292009"/>
                </a:lnTo>
                <a:lnTo>
                  <a:pt x="12053855" y="2290407"/>
                </a:lnTo>
                <a:lnTo>
                  <a:pt x="12050680" y="2289605"/>
                </a:lnTo>
                <a:lnTo>
                  <a:pt x="12051871" y="2287602"/>
                </a:lnTo>
                <a:close/>
                <a:moveTo>
                  <a:pt x="5117413" y="2271713"/>
                </a:moveTo>
                <a:lnTo>
                  <a:pt x="5122911" y="2272520"/>
                </a:lnTo>
                <a:lnTo>
                  <a:pt x="5127622" y="2273731"/>
                </a:lnTo>
                <a:lnTo>
                  <a:pt x="5123304" y="2277364"/>
                </a:lnTo>
                <a:lnTo>
                  <a:pt x="5118982" y="2280189"/>
                </a:lnTo>
                <a:lnTo>
                  <a:pt x="5114269" y="2282611"/>
                </a:lnTo>
                <a:lnTo>
                  <a:pt x="5108772" y="2284629"/>
                </a:lnTo>
                <a:lnTo>
                  <a:pt x="5098953" y="2289876"/>
                </a:lnTo>
                <a:lnTo>
                  <a:pt x="5093845" y="2292297"/>
                </a:lnTo>
                <a:lnTo>
                  <a:pt x="5089527" y="2295526"/>
                </a:lnTo>
                <a:lnTo>
                  <a:pt x="5089918" y="2291086"/>
                </a:lnTo>
                <a:lnTo>
                  <a:pt x="5091099" y="2287050"/>
                </a:lnTo>
                <a:lnTo>
                  <a:pt x="5092667" y="2283418"/>
                </a:lnTo>
                <a:lnTo>
                  <a:pt x="5093845" y="2280189"/>
                </a:lnTo>
                <a:lnTo>
                  <a:pt x="5096594" y="2277767"/>
                </a:lnTo>
                <a:lnTo>
                  <a:pt x="5098953" y="2276153"/>
                </a:lnTo>
                <a:lnTo>
                  <a:pt x="5102096" y="2274538"/>
                </a:lnTo>
                <a:lnTo>
                  <a:pt x="5104844" y="2272924"/>
                </a:lnTo>
                <a:lnTo>
                  <a:pt x="5107986" y="2272520"/>
                </a:lnTo>
                <a:lnTo>
                  <a:pt x="5110737" y="2272117"/>
                </a:lnTo>
                <a:close/>
                <a:moveTo>
                  <a:pt x="11844305" y="2270126"/>
                </a:moveTo>
                <a:lnTo>
                  <a:pt x="11848366" y="2270126"/>
                </a:lnTo>
                <a:lnTo>
                  <a:pt x="11852021" y="2271714"/>
                </a:lnTo>
                <a:lnTo>
                  <a:pt x="11855270" y="2273698"/>
                </a:lnTo>
                <a:lnTo>
                  <a:pt x="11857301" y="2276476"/>
                </a:lnTo>
                <a:lnTo>
                  <a:pt x="11859331" y="2280048"/>
                </a:lnTo>
                <a:lnTo>
                  <a:pt x="11860956" y="2285208"/>
                </a:lnTo>
                <a:lnTo>
                  <a:pt x="11861768" y="2290764"/>
                </a:lnTo>
                <a:lnTo>
                  <a:pt x="11861768" y="2297114"/>
                </a:lnTo>
                <a:lnTo>
                  <a:pt x="11860144" y="2297114"/>
                </a:lnTo>
                <a:lnTo>
                  <a:pt x="11858113" y="2296320"/>
                </a:lnTo>
                <a:lnTo>
                  <a:pt x="11855676" y="2293939"/>
                </a:lnTo>
                <a:lnTo>
                  <a:pt x="11853240" y="2290764"/>
                </a:lnTo>
                <a:lnTo>
                  <a:pt x="11851209" y="2287192"/>
                </a:lnTo>
                <a:lnTo>
                  <a:pt x="11847960" y="2278461"/>
                </a:lnTo>
                <a:close/>
                <a:moveTo>
                  <a:pt x="307596" y="2262188"/>
                </a:moveTo>
                <a:lnTo>
                  <a:pt x="310922" y="2262593"/>
                </a:lnTo>
                <a:lnTo>
                  <a:pt x="313417" y="2262999"/>
                </a:lnTo>
                <a:lnTo>
                  <a:pt x="315496" y="2265025"/>
                </a:lnTo>
                <a:lnTo>
                  <a:pt x="317159" y="2267052"/>
                </a:lnTo>
                <a:lnTo>
                  <a:pt x="318822" y="2269889"/>
                </a:lnTo>
                <a:lnTo>
                  <a:pt x="320901" y="2275158"/>
                </a:lnTo>
                <a:lnTo>
                  <a:pt x="322564" y="2282049"/>
                </a:lnTo>
                <a:lnTo>
                  <a:pt x="325058" y="2287723"/>
                </a:lnTo>
                <a:lnTo>
                  <a:pt x="326721" y="2289750"/>
                </a:lnTo>
                <a:lnTo>
                  <a:pt x="328384" y="2291776"/>
                </a:lnTo>
                <a:lnTo>
                  <a:pt x="330463" y="2293398"/>
                </a:lnTo>
                <a:lnTo>
                  <a:pt x="333374" y="2293803"/>
                </a:lnTo>
                <a:lnTo>
                  <a:pt x="331711" y="2297856"/>
                </a:lnTo>
                <a:lnTo>
                  <a:pt x="330879" y="2299072"/>
                </a:lnTo>
                <a:lnTo>
                  <a:pt x="329632" y="2299883"/>
                </a:lnTo>
                <a:lnTo>
                  <a:pt x="328800" y="2300288"/>
                </a:lnTo>
                <a:lnTo>
                  <a:pt x="327553" y="2300288"/>
                </a:lnTo>
                <a:lnTo>
                  <a:pt x="326721" y="2299883"/>
                </a:lnTo>
                <a:lnTo>
                  <a:pt x="325474" y="2299477"/>
                </a:lnTo>
                <a:lnTo>
                  <a:pt x="323395" y="2297451"/>
                </a:lnTo>
                <a:lnTo>
                  <a:pt x="321732" y="2294208"/>
                </a:lnTo>
                <a:lnTo>
                  <a:pt x="321316" y="2290155"/>
                </a:lnTo>
                <a:lnTo>
                  <a:pt x="321316" y="2286102"/>
                </a:lnTo>
                <a:lnTo>
                  <a:pt x="319238" y="2288129"/>
                </a:lnTo>
                <a:lnTo>
                  <a:pt x="317159" y="2289750"/>
                </a:lnTo>
                <a:lnTo>
                  <a:pt x="314664" y="2291371"/>
                </a:lnTo>
                <a:lnTo>
                  <a:pt x="311754" y="2292182"/>
                </a:lnTo>
                <a:lnTo>
                  <a:pt x="308843" y="2293398"/>
                </a:lnTo>
                <a:lnTo>
                  <a:pt x="305517" y="2293803"/>
                </a:lnTo>
                <a:lnTo>
                  <a:pt x="298449" y="2293803"/>
                </a:lnTo>
                <a:lnTo>
                  <a:pt x="300944" y="2288534"/>
                </a:lnTo>
                <a:lnTo>
                  <a:pt x="301775" y="2284481"/>
                </a:lnTo>
                <a:lnTo>
                  <a:pt x="301775" y="2280833"/>
                </a:lnTo>
                <a:lnTo>
                  <a:pt x="300944" y="2278401"/>
                </a:lnTo>
                <a:lnTo>
                  <a:pt x="300528" y="2275158"/>
                </a:lnTo>
                <a:lnTo>
                  <a:pt x="300528" y="2271916"/>
                </a:lnTo>
                <a:lnTo>
                  <a:pt x="301359" y="2268268"/>
                </a:lnTo>
                <a:lnTo>
                  <a:pt x="303854" y="2262593"/>
                </a:lnTo>
                <a:close/>
                <a:moveTo>
                  <a:pt x="1384132" y="2257426"/>
                </a:moveTo>
                <a:lnTo>
                  <a:pt x="1387242" y="2257829"/>
                </a:lnTo>
                <a:lnTo>
                  <a:pt x="1391130" y="2259841"/>
                </a:lnTo>
                <a:lnTo>
                  <a:pt x="1395406" y="2263061"/>
                </a:lnTo>
                <a:lnTo>
                  <a:pt x="1395406" y="2286001"/>
                </a:lnTo>
                <a:lnTo>
                  <a:pt x="1391130" y="2285196"/>
                </a:lnTo>
                <a:lnTo>
                  <a:pt x="1387242" y="2283989"/>
                </a:lnTo>
                <a:lnTo>
                  <a:pt x="1383743" y="2281976"/>
                </a:lnTo>
                <a:lnTo>
                  <a:pt x="1381411" y="2279159"/>
                </a:lnTo>
                <a:lnTo>
                  <a:pt x="1379078" y="2276342"/>
                </a:lnTo>
                <a:lnTo>
                  <a:pt x="1377912" y="2273122"/>
                </a:lnTo>
                <a:lnTo>
                  <a:pt x="1376745" y="2269500"/>
                </a:lnTo>
                <a:lnTo>
                  <a:pt x="1376356" y="2266683"/>
                </a:lnTo>
                <a:lnTo>
                  <a:pt x="1376745" y="2263463"/>
                </a:lnTo>
                <a:lnTo>
                  <a:pt x="1377912" y="2261048"/>
                </a:lnTo>
                <a:lnTo>
                  <a:pt x="1379078" y="2259036"/>
                </a:lnTo>
                <a:lnTo>
                  <a:pt x="1381411" y="2257829"/>
                </a:lnTo>
                <a:close/>
                <a:moveTo>
                  <a:pt x="1686594" y="2255838"/>
                </a:moveTo>
                <a:lnTo>
                  <a:pt x="1689415" y="2260204"/>
                </a:lnTo>
                <a:lnTo>
                  <a:pt x="1691832" y="2264173"/>
                </a:lnTo>
                <a:lnTo>
                  <a:pt x="1695458" y="2267348"/>
                </a:lnTo>
                <a:lnTo>
                  <a:pt x="1699084" y="2269729"/>
                </a:lnTo>
                <a:lnTo>
                  <a:pt x="1703517" y="2271317"/>
                </a:lnTo>
                <a:lnTo>
                  <a:pt x="1708755" y="2272507"/>
                </a:lnTo>
                <a:lnTo>
                  <a:pt x="1714395" y="2271713"/>
                </a:lnTo>
                <a:lnTo>
                  <a:pt x="1720842" y="2270920"/>
                </a:lnTo>
                <a:lnTo>
                  <a:pt x="1718425" y="2273698"/>
                </a:lnTo>
                <a:lnTo>
                  <a:pt x="1714798" y="2276873"/>
                </a:lnTo>
                <a:lnTo>
                  <a:pt x="1711172" y="2279254"/>
                </a:lnTo>
                <a:lnTo>
                  <a:pt x="1707143" y="2281239"/>
                </a:lnTo>
                <a:lnTo>
                  <a:pt x="1702711" y="2282826"/>
                </a:lnTo>
                <a:lnTo>
                  <a:pt x="1697473" y="2284017"/>
                </a:lnTo>
                <a:lnTo>
                  <a:pt x="1692235" y="2284810"/>
                </a:lnTo>
                <a:lnTo>
                  <a:pt x="1686594" y="2285207"/>
                </a:lnTo>
                <a:lnTo>
                  <a:pt x="1681759" y="2286001"/>
                </a:lnTo>
                <a:lnTo>
                  <a:pt x="1675715" y="2285207"/>
                </a:lnTo>
                <a:lnTo>
                  <a:pt x="1670074" y="2285207"/>
                </a:lnTo>
                <a:lnTo>
                  <a:pt x="1664434" y="2284414"/>
                </a:lnTo>
                <a:lnTo>
                  <a:pt x="1652749" y="2282032"/>
                </a:lnTo>
                <a:lnTo>
                  <a:pt x="1647108" y="2280445"/>
                </a:lnTo>
                <a:lnTo>
                  <a:pt x="1641467" y="2278460"/>
                </a:lnTo>
                <a:lnTo>
                  <a:pt x="1643482" y="2275682"/>
                </a:lnTo>
                <a:lnTo>
                  <a:pt x="1645496" y="2273698"/>
                </a:lnTo>
                <a:lnTo>
                  <a:pt x="1647914" y="2271713"/>
                </a:lnTo>
                <a:lnTo>
                  <a:pt x="1651137" y="2270920"/>
                </a:lnTo>
                <a:lnTo>
                  <a:pt x="1657584" y="2269332"/>
                </a:lnTo>
                <a:lnTo>
                  <a:pt x="1664836" y="2268141"/>
                </a:lnTo>
                <a:lnTo>
                  <a:pt x="1672089" y="2267348"/>
                </a:lnTo>
                <a:lnTo>
                  <a:pt x="1675715" y="2266157"/>
                </a:lnTo>
                <a:lnTo>
                  <a:pt x="1678536" y="2265363"/>
                </a:lnTo>
                <a:lnTo>
                  <a:pt x="1681356" y="2263776"/>
                </a:lnTo>
                <a:lnTo>
                  <a:pt x="1683774" y="2261791"/>
                </a:lnTo>
                <a:lnTo>
                  <a:pt x="1685385" y="2258616"/>
                </a:lnTo>
                <a:close/>
                <a:moveTo>
                  <a:pt x="1588837" y="2254251"/>
                </a:moveTo>
                <a:lnTo>
                  <a:pt x="1592158" y="2254660"/>
                </a:lnTo>
                <a:lnTo>
                  <a:pt x="1595480" y="2255479"/>
                </a:lnTo>
                <a:lnTo>
                  <a:pt x="1599217" y="2258343"/>
                </a:lnTo>
                <a:lnTo>
                  <a:pt x="1603369" y="2262434"/>
                </a:lnTo>
                <a:lnTo>
                  <a:pt x="1602953" y="2264889"/>
                </a:lnTo>
                <a:lnTo>
                  <a:pt x="1602538" y="2267344"/>
                </a:lnTo>
                <a:lnTo>
                  <a:pt x="1600462" y="2271845"/>
                </a:lnTo>
                <a:lnTo>
                  <a:pt x="1597556" y="2274709"/>
                </a:lnTo>
                <a:lnTo>
                  <a:pt x="1594649" y="2277982"/>
                </a:lnTo>
                <a:lnTo>
                  <a:pt x="1592158" y="2280846"/>
                </a:lnTo>
                <a:lnTo>
                  <a:pt x="1589252" y="2284119"/>
                </a:lnTo>
                <a:lnTo>
                  <a:pt x="1587176" y="2288211"/>
                </a:lnTo>
                <a:lnTo>
                  <a:pt x="1586345" y="2290666"/>
                </a:lnTo>
                <a:lnTo>
                  <a:pt x="1585515" y="2293939"/>
                </a:lnTo>
                <a:lnTo>
                  <a:pt x="1582609" y="2289848"/>
                </a:lnTo>
                <a:lnTo>
                  <a:pt x="1579702" y="2286165"/>
                </a:lnTo>
                <a:lnTo>
                  <a:pt x="1577626" y="2281664"/>
                </a:lnTo>
                <a:lnTo>
                  <a:pt x="1576796" y="2277573"/>
                </a:lnTo>
                <a:lnTo>
                  <a:pt x="1576381" y="2273072"/>
                </a:lnTo>
                <a:lnTo>
                  <a:pt x="1576796" y="2268981"/>
                </a:lnTo>
                <a:lnTo>
                  <a:pt x="1577211" y="2265298"/>
                </a:lnTo>
                <a:lnTo>
                  <a:pt x="1578872" y="2262025"/>
                </a:lnTo>
                <a:lnTo>
                  <a:pt x="1580533" y="2258752"/>
                </a:lnTo>
                <a:lnTo>
                  <a:pt x="1583024" y="2256706"/>
                </a:lnTo>
                <a:lnTo>
                  <a:pt x="1585515" y="2255069"/>
                </a:lnTo>
                <a:close/>
                <a:moveTo>
                  <a:pt x="1205944" y="2254251"/>
                </a:moveTo>
                <a:lnTo>
                  <a:pt x="1205944" y="2260296"/>
                </a:lnTo>
                <a:lnTo>
                  <a:pt x="1206339" y="2262311"/>
                </a:lnTo>
                <a:lnTo>
                  <a:pt x="1207128" y="2264326"/>
                </a:lnTo>
                <a:lnTo>
                  <a:pt x="1207918" y="2265938"/>
                </a:lnTo>
                <a:lnTo>
                  <a:pt x="1209103" y="2267147"/>
                </a:lnTo>
                <a:lnTo>
                  <a:pt x="1210287" y="2268356"/>
                </a:lnTo>
                <a:lnTo>
                  <a:pt x="1211867" y="2269565"/>
                </a:lnTo>
                <a:lnTo>
                  <a:pt x="1215026" y="2270371"/>
                </a:lnTo>
                <a:lnTo>
                  <a:pt x="1218974" y="2270773"/>
                </a:lnTo>
                <a:lnTo>
                  <a:pt x="1222923" y="2270773"/>
                </a:lnTo>
                <a:lnTo>
                  <a:pt x="1227266" y="2270773"/>
                </a:lnTo>
                <a:lnTo>
                  <a:pt x="1236743" y="2269968"/>
                </a:lnTo>
                <a:lnTo>
                  <a:pt x="1240692" y="2269565"/>
                </a:lnTo>
                <a:lnTo>
                  <a:pt x="1245035" y="2269565"/>
                </a:lnTo>
                <a:lnTo>
                  <a:pt x="1248984" y="2270371"/>
                </a:lnTo>
                <a:lnTo>
                  <a:pt x="1251748" y="2271579"/>
                </a:lnTo>
                <a:lnTo>
                  <a:pt x="1253327" y="2272788"/>
                </a:lnTo>
                <a:lnTo>
                  <a:pt x="1254512" y="2273997"/>
                </a:lnTo>
                <a:lnTo>
                  <a:pt x="1255301" y="2275609"/>
                </a:lnTo>
                <a:lnTo>
                  <a:pt x="1255696" y="2277624"/>
                </a:lnTo>
                <a:lnTo>
                  <a:pt x="1255696" y="2280042"/>
                </a:lnTo>
                <a:lnTo>
                  <a:pt x="1255301" y="2282057"/>
                </a:lnTo>
                <a:lnTo>
                  <a:pt x="1253722" y="2283669"/>
                </a:lnTo>
                <a:lnTo>
                  <a:pt x="1251748" y="2285684"/>
                </a:lnTo>
                <a:lnTo>
                  <a:pt x="1247404" y="2288102"/>
                </a:lnTo>
                <a:lnTo>
                  <a:pt x="1241876" y="2290923"/>
                </a:lnTo>
                <a:lnTo>
                  <a:pt x="1237928" y="2292938"/>
                </a:lnTo>
                <a:lnTo>
                  <a:pt x="1236348" y="2293744"/>
                </a:lnTo>
                <a:lnTo>
                  <a:pt x="1235558" y="2294953"/>
                </a:lnTo>
                <a:lnTo>
                  <a:pt x="1234769" y="2296565"/>
                </a:lnTo>
                <a:lnTo>
                  <a:pt x="1235558" y="2297370"/>
                </a:lnTo>
                <a:lnTo>
                  <a:pt x="1236743" y="2298982"/>
                </a:lnTo>
                <a:lnTo>
                  <a:pt x="1239507" y="2300594"/>
                </a:lnTo>
                <a:lnTo>
                  <a:pt x="1235953" y="2303818"/>
                </a:lnTo>
                <a:lnTo>
                  <a:pt x="1234374" y="2305027"/>
                </a:lnTo>
                <a:lnTo>
                  <a:pt x="1232400" y="2306236"/>
                </a:lnTo>
                <a:lnTo>
                  <a:pt x="1230820" y="2306639"/>
                </a:lnTo>
                <a:lnTo>
                  <a:pt x="1229241" y="2306639"/>
                </a:lnTo>
                <a:lnTo>
                  <a:pt x="1226477" y="2306236"/>
                </a:lnTo>
                <a:lnTo>
                  <a:pt x="1222923" y="2304624"/>
                </a:lnTo>
                <a:lnTo>
                  <a:pt x="1219764" y="2301803"/>
                </a:lnTo>
                <a:lnTo>
                  <a:pt x="1213446" y="2295759"/>
                </a:lnTo>
                <a:lnTo>
                  <a:pt x="1206339" y="2289311"/>
                </a:lnTo>
                <a:lnTo>
                  <a:pt x="1202390" y="2286893"/>
                </a:lnTo>
                <a:lnTo>
                  <a:pt x="1198441" y="2284072"/>
                </a:lnTo>
                <a:lnTo>
                  <a:pt x="1194098" y="2282460"/>
                </a:lnTo>
                <a:lnTo>
                  <a:pt x="1188965" y="2282057"/>
                </a:lnTo>
                <a:lnTo>
                  <a:pt x="1186595" y="2282460"/>
                </a:lnTo>
                <a:lnTo>
                  <a:pt x="1183831" y="2283266"/>
                </a:lnTo>
                <a:lnTo>
                  <a:pt x="1181067" y="2283669"/>
                </a:lnTo>
                <a:lnTo>
                  <a:pt x="1177909" y="2285281"/>
                </a:lnTo>
                <a:lnTo>
                  <a:pt x="1179093" y="2281654"/>
                </a:lnTo>
                <a:lnTo>
                  <a:pt x="1179488" y="2278430"/>
                </a:lnTo>
                <a:lnTo>
                  <a:pt x="1180278" y="2275609"/>
                </a:lnTo>
                <a:lnTo>
                  <a:pt x="1181857" y="2272788"/>
                </a:lnTo>
                <a:lnTo>
                  <a:pt x="1185016" y="2268759"/>
                </a:lnTo>
                <a:lnTo>
                  <a:pt x="1188965" y="2265132"/>
                </a:lnTo>
                <a:lnTo>
                  <a:pt x="1192913" y="2262714"/>
                </a:lnTo>
                <a:lnTo>
                  <a:pt x="1197257" y="2259893"/>
                </a:lnTo>
                <a:lnTo>
                  <a:pt x="1201995" y="2257072"/>
                </a:lnTo>
                <a:close/>
                <a:moveTo>
                  <a:pt x="1160348" y="2249488"/>
                </a:moveTo>
                <a:lnTo>
                  <a:pt x="1163982" y="2249488"/>
                </a:lnTo>
                <a:lnTo>
                  <a:pt x="1170040" y="2250603"/>
                </a:lnTo>
                <a:lnTo>
                  <a:pt x="1176905" y="2252461"/>
                </a:lnTo>
                <a:lnTo>
                  <a:pt x="1189020" y="2255433"/>
                </a:lnTo>
                <a:lnTo>
                  <a:pt x="1184174" y="2259520"/>
                </a:lnTo>
                <a:lnTo>
                  <a:pt x="1178521" y="2262864"/>
                </a:lnTo>
                <a:lnTo>
                  <a:pt x="1172867" y="2265093"/>
                </a:lnTo>
                <a:lnTo>
                  <a:pt x="1167213" y="2266580"/>
                </a:lnTo>
                <a:lnTo>
                  <a:pt x="1161155" y="2266951"/>
                </a:lnTo>
                <a:lnTo>
                  <a:pt x="1155502" y="2266580"/>
                </a:lnTo>
                <a:lnTo>
                  <a:pt x="1149444" y="2265093"/>
                </a:lnTo>
                <a:lnTo>
                  <a:pt x="1142983" y="2262492"/>
                </a:lnTo>
                <a:lnTo>
                  <a:pt x="1145406" y="2259149"/>
                </a:lnTo>
                <a:lnTo>
                  <a:pt x="1147425" y="2256176"/>
                </a:lnTo>
                <a:lnTo>
                  <a:pt x="1149444" y="2253947"/>
                </a:lnTo>
                <a:lnTo>
                  <a:pt x="1151867" y="2252089"/>
                </a:lnTo>
                <a:lnTo>
                  <a:pt x="1155098" y="2250974"/>
                </a:lnTo>
                <a:lnTo>
                  <a:pt x="1157521" y="2250231"/>
                </a:lnTo>
                <a:close/>
                <a:moveTo>
                  <a:pt x="186467" y="2244726"/>
                </a:moveTo>
                <a:lnTo>
                  <a:pt x="189707" y="2244726"/>
                </a:lnTo>
                <a:lnTo>
                  <a:pt x="192946" y="2244726"/>
                </a:lnTo>
                <a:lnTo>
                  <a:pt x="199021" y="2245892"/>
                </a:lnTo>
                <a:lnTo>
                  <a:pt x="205096" y="2247059"/>
                </a:lnTo>
                <a:lnTo>
                  <a:pt x="209550" y="2248614"/>
                </a:lnTo>
                <a:lnTo>
                  <a:pt x="209550" y="2252113"/>
                </a:lnTo>
                <a:lnTo>
                  <a:pt x="208741" y="2255223"/>
                </a:lnTo>
                <a:lnTo>
                  <a:pt x="207121" y="2257556"/>
                </a:lnTo>
                <a:lnTo>
                  <a:pt x="205501" y="2259500"/>
                </a:lnTo>
                <a:lnTo>
                  <a:pt x="203476" y="2261055"/>
                </a:lnTo>
                <a:lnTo>
                  <a:pt x="201046" y="2262610"/>
                </a:lnTo>
                <a:lnTo>
                  <a:pt x="198211" y="2262999"/>
                </a:lnTo>
                <a:lnTo>
                  <a:pt x="195781" y="2263387"/>
                </a:lnTo>
                <a:lnTo>
                  <a:pt x="189707" y="2263776"/>
                </a:lnTo>
                <a:lnTo>
                  <a:pt x="182822" y="2263387"/>
                </a:lnTo>
                <a:lnTo>
                  <a:pt x="176342" y="2263387"/>
                </a:lnTo>
                <a:lnTo>
                  <a:pt x="169863" y="2263387"/>
                </a:lnTo>
                <a:lnTo>
                  <a:pt x="170672" y="2259111"/>
                </a:lnTo>
                <a:lnTo>
                  <a:pt x="172292" y="2255223"/>
                </a:lnTo>
                <a:lnTo>
                  <a:pt x="173912" y="2252113"/>
                </a:lnTo>
                <a:lnTo>
                  <a:pt x="175937" y="2249780"/>
                </a:lnTo>
                <a:lnTo>
                  <a:pt x="178367" y="2247836"/>
                </a:lnTo>
                <a:lnTo>
                  <a:pt x="180797" y="2246281"/>
                </a:lnTo>
                <a:lnTo>
                  <a:pt x="183632" y="2245115"/>
                </a:lnTo>
                <a:close/>
                <a:moveTo>
                  <a:pt x="11976506" y="2241518"/>
                </a:moveTo>
                <a:lnTo>
                  <a:pt x="11976527" y="2241551"/>
                </a:lnTo>
                <a:lnTo>
                  <a:pt x="11976915" y="2244726"/>
                </a:lnTo>
                <a:close/>
                <a:moveTo>
                  <a:pt x="997631" y="2238376"/>
                </a:moveTo>
                <a:lnTo>
                  <a:pt x="1006377" y="2238773"/>
                </a:lnTo>
                <a:lnTo>
                  <a:pt x="1015123" y="2239964"/>
                </a:lnTo>
                <a:lnTo>
                  <a:pt x="1024266" y="2239964"/>
                </a:lnTo>
                <a:lnTo>
                  <a:pt x="1028242" y="2239964"/>
                </a:lnTo>
                <a:lnTo>
                  <a:pt x="1031820" y="2239567"/>
                </a:lnTo>
                <a:lnTo>
                  <a:pt x="1032615" y="2249886"/>
                </a:lnTo>
                <a:lnTo>
                  <a:pt x="1033012" y="2255045"/>
                </a:lnTo>
                <a:lnTo>
                  <a:pt x="1034205" y="2259014"/>
                </a:lnTo>
                <a:lnTo>
                  <a:pt x="1035000" y="2262982"/>
                </a:lnTo>
                <a:lnTo>
                  <a:pt x="1036988" y="2266554"/>
                </a:lnTo>
                <a:lnTo>
                  <a:pt x="1038578" y="2270126"/>
                </a:lnTo>
                <a:lnTo>
                  <a:pt x="1041361" y="2272507"/>
                </a:lnTo>
                <a:lnTo>
                  <a:pt x="1043746" y="2274889"/>
                </a:lnTo>
                <a:lnTo>
                  <a:pt x="1046131" y="2276476"/>
                </a:lnTo>
                <a:lnTo>
                  <a:pt x="1049709" y="2278064"/>
                </a:lnTo>
                <a:lnTo>
                  <a:pt x="1053287" y="2279254"/>
                </a:lnTo>
                <a:lnTo>
                  <a:pt x="1056865" y="2279651"/>
                </a:lnTo>
                <a:lnTo>
                  <a:pt x="1061238" y="2279254"/>
                </a:lnTo>
                <a:lnTo>
                  <a:pt x="1065611" y="2278461"/>
                </a:lnTo>
                <a:lnTo>
                  <a:pt x="1071177" y="2277667"/>
                </a:lnTo>
                <a:lnTo>
                  <a:pt x="1071177" y="2284017"/>
                </a:lnTo>
                <a:lnTo>
                  <a:pt x="1070382" y="2289573"/>
                </a:lnTo>
                <a:lnTo>
                  <a:pt x="1069984" y="2291954"/>
                </a:lnTo>
                <a:lnTo>
                  <a:pt x="1068791" y="2293939"/>
                </a:lnTo>
                <a:lnTo>
                  <a:pt x="1067201" y="2295526"/>
                </a:lnTo>
                <a:lnTo>
                  <a:pt x="1065611" y="2297114"/>
                </a:lnTo>
                <a:lnTo>
                  <a:pt x="1064419" y="2298304"/>
                </a:lnTo>
                <a:lnTo>
                  <a:pt x="1062828" y="2299098"/>
                </a:lnTo>
                <a:lnTo>
                  <a:pt x="1058853" y="2300289"/>
                </a:lnTo>
                <a:lnTo>
                  <a:pt x="1053685" y="2300686"/>
                </a:lnTo>
                <a:lnTo>
                  <a:pt x="1048517" y="2300289"/>
                </a:lnTo>
                <a:lnTo>
                  <a:pt x="1048517" y="2304654"/>
                </a:lnTo>
                <a:lnTo>
                  <a:pt x="1049312" y="2308623"/>
                </a:lnTo>
                <a:lnTo>
                  <a:pt x="1050107" y="2312195"/>
                </a:lnTo>
                <a:lnTo>
                  <a:pt x="1051697" y="2315370"/>
                </a:lnTo>
                <a:lnTo>
                  <a:pt x="1053287" y="2318148"/>
                </a:lnTo>
                <a:lnTo>
                  <a:pt x="1054877" y="2320529"/>
                </a:lnTo>
                <a:lnTo>
                  <a:pt x="1056865" y="2322911"/>
                </a:lnTo>
                <a:lnTo>
                  <a:pt x="1058853" y="2324101"/>
                </a:lnTo>
                <a:lnTo>
                  <a:pt x="1061238" y="2325689"/>
                </a:lnTo>
                <a:lnTo>
                  <a:pt x="1063623" y="2327276"/>
                </a:lnTo>
                <a:lnTo>
                  <a:pt x="1069984" y="2328864"/>
                </a:lnTo>
                <a:lnTo>
                  <a:pt x="1075947" y="2329658"/>
                </a:lnTo>
                <a:lnTo>
                  <a:pt x="1082308" y="2330848"/>
                </a:lnTo>
                <a:lnTo>
                  <a:pt x="1085091" y="2328070"/>
                </a:lnTo>
                <a:lnTo>
                  <a:pt x="1087078" y="2325292"/>
                </a:lnTo>
                <a:lnTo>
                  <a:pt x="1088271" y="2322117"/>
                </a:lnTo>
                <a:lnTo>
                  <a:pt x="1089066" y="2318148"/>
                </a:lnTo>
                <a:lnTo>
                  <a:pt x="1089066" y="2314576"/>
                </a:lnTo>
                <a:lnTo>
                  <a:pt x="1088271" y="2310608"/>
                </a:lnTo>
                <a:lnTo>
                  <a:pt x="1087078" y="2302670"/>
                </a:lnTo>
                <a:lnTo>
                  <a:pt x="1085488" y="2294733"/>
                </a:lnTo>
                <a:lnTo>
                  <a:pt x="1084296" y="2287192"/>
                </a:lnTo>
                <a:lnTo>
                  <a:pt x="1084296" y="2284017"/>
                </a:lnTo>
                <a:lnTo>
                  <a:pt x="1085091" y="2281636"/>
                </a:lnTo>
                <a:lnTo>
                  <a:pt x="1085886" y="2279254"/>
                </a:lnTo>
                <a:lnTo>
                  <a:pt x="1087874" y="2277667"/>
                </a:lnTo>
                <a:lnTo>
                  <a:pt x="1093439" y="2282033"/>
                </a:lnTo>
                <a:lnTo>
                  <a:pt x="1099005" y="2287192"/>
                </a:lnTo>
                <a:lnTo>
                  <a:pt x="1110136" y="2297114"/>
                </a:lnTo>
                <a:lnTo>
                  <a:pt x="1121267" y="2306639"/>
                </a:lnTo>
                <a:lnTo>
                  <a:pt x="1126435" y="2311004"/>
                </a:lnTo>
                <a:lnTo>
                  <a:pt x="1132796" y="2315767"/>
                </a:lnTo>
                <a:lnTo>
                  <a:pt x="1133591" y="2314576"/>
                </a:lnTo>
                <a:lnTo>
                  <a:pt x="1134784" y="2313783"/>
                </a:lnTo>
                <a:lnTo>
                  <a:pt x="1137169" y="2309020"/>
                </a:lnTo>
                <a:lnTo>
                  <a:pt x="1139157" y="2304258"/>
                </a:lnTo>
                <a:lnTo>
                  <a:pt x="1140747" y="2298304"/>
                </a:lnTo>
                <a:lnTo>
                  <a:pt x="1142337" y="2292748"/>
                </a:lnTo>
                <a:lnTo>
                  <a:pt x="1142337" y="2287986"/>
                </a:lnTo>
                <a:lnTo>
                  <a:pt x="1141542" y="2286795"/>
                </a:lnTo>
                <a:lnTo>
                  <a:pt x="1141145" y="2285604"/>
                </a:lnTo>
                <a:lnTo>
                  <a:pt x="1139554" y="2284414"/>
                </a:lnTo>
                <a:lnTo>
                  <a:pt x="1138362" y="2285208"/>
                </a:lnTo>
                <a:lnTo>
                  <a:pt x="1140349" y="2282033"/>
                </a:lnTo>
                <a:lnTo>
                  <a:pt x="1141542" y="2280048"/>
                </a:lnTo>
                <a:lnTo>
                  <a:pt x="1143132" y="2279254"/>
                </a:lnTo>
                <a:lnTo>
                  <a:pt x="1144722" y="2279651"/>
                </a:lnTo>
                <a:lnTo>
                  <a:pt x="1146312" y="2281239"/>
                </a:lnTo>
                <a:lnTo>
                  <a:pt x="1148300" y="2283223"/>
                </a:lnTo>
                <a:lnTo>
                  <a:pt x="1151083" y="2288779"/>
                </a:lnTo>
                <a:lnTo>
                  <a:pt x="1153866" y="2296320"/>
                </a:lnTo>
                <a:lnTo>
                  <a:pt x="1156649" y="2303464"/>
                </a:lnTo>
                <a:lnTo>
                  <a:pt x="1160624" y="2315767"/>
                </a:lnTo>
                <a:lnTo>
                  <a:pt x="1163804" y="2310608"/>
                </a:lnTo>
                <a:lnTo>
                  <a:pt x="1166985" y="2307829"/>
                </a:lnTo>
                <a:lnTo>
                  <a:pt x="1169768" y="2305051"/>
                </a:lnTo>
                <a:lnTo>
                  <a:pt x="1172948" y="2304258"/>
                </a:lnTo>
                <a:lnTo>
                  <a:pt x="1175731" y="2304258"/>
                </a:lnTo>
                <a:lnTo>
                  <a:pt x="1179309" y="2305051"/>
                </a:lnTo>
                <a:lnTo>
                  <a:pt x="1182489" y="2306639"/>
                </a:lnTo>
                <a:lnTo>
                  <a:pt x="1185272" y="2308623"/>
                </a:lnTo>
                <a:lnTo>
                  <a:pt x="1188452" y="2311004"/>
                </a:lnTo>
                <a:lnTo>
                  <a:pt x="1191633" y="2313783"/>
                </a:lnTo>
                <a:lnTo>
                  <a:pt x="1196801" y="2320133"/>
                </a:lnTo>
                <a:lnTo>
                  <a:pt x="1205547" y="2330848"/>
                </a:lnTo>
                <a:lnTo>
                  <a:pt x="1205944" y="2328070"/>
                </a:lnTo>
                <a:lnTo>
                  <a:pt x="1207137" y="2326086"/>
                </a:lnTo>
                <a:lnTo>
                  <a:pt x="1207534" y="2324101"/>
                </a:lnTo>
                <a:lnTo>
                  <a:pt x="1209125" y="2322911"/>
                </a:lnTo>
                <a:lnTo>
                  <a:pt x="1211510" y="2320133"/>
                </a:lnTo>
                <a:lnTo>
                  <a:pt x="1215088" y="2318545"/>
                </a:lnTo>
                <a:lnTo>
                  <a:pt x="1219063" y="2317751"/>
                </a:lnTo>
                <a:lnTo>
                  <a:pt x="1223038" y="2317354"/>
                </a:lnTo>
                <a:lnTo>
                  <a:pt x="1232182" y="2317354"/>
                </a:lnTo>
                <a:lnTo>
                  <a:pt x="1240530" y="2316561"/>
                </a:lnTo>
                <a:lnTo>
                  <a:pt x="1244904" y="2315767"/>
                </a:lnTo>
                <a:lnTo>
                  <a:pt x="1248084" y="2314576"/>
                </a:lnTo>
                <a:lnTo>
                  <a:pt x="1251264" y="2312592"/>
                </a:lnTo>
                <a:lnTo>
                  <a:pt x="1252854" y="2311004"/>
                </a:lnTo>
                <a:lnTo>
                  <a:pt x="1253650" y="2309814"/>
                </a:lnTo>
                <a:lnTo>
                  <a:pt x="1254842" y="2307829"/>
                </a:lnTo>
                <a:lnTo>
                  <a:pt x="1255240" y="2305845"/>
                </a:lnTo>
                <a:lnTo>
                  <a:pt x="1255637" y="2300289"/>
                </a:lnTo>
                <a:lnTo>
                  <a:pt x="1258420" y="2301083"/>
                </a:lnTo>
                <a:lnTo>
                  <a:pt x="1260805" y="2301083"/>
                </a:lnTo>
                <a:lnTo>
                  <a:pt x="1266768" y="2300686"/>
                </a:lnTo>
                <a:lnTo>
                  <a:pt x="1273527" y="2300289"/>
                </a:lnTo>
                <a:lnTo>
                  <a:pt x="1279092" y="2299098"/>
                </a:lnTo>
                <a:lnTo>
                  <a:pt x="1281875" y="2299495"/>
                </a:lnTo>
                <a:lnTo>
                  <a:pt x="1284260" y="2299495"/>
                </a:lnTo>
                <a:lnTo>
                  <a:pt x="1286646" y="2300686"/>
                </a:lnTo>
                <a:lnTo>
                  <a:pt x="1288633" y="2302273"/>
                </a:lnTo>
                <a:lnTo>
                  <a:pt x="1289429" y="2304258"/>
                </a:lnTo>
                <a:lnTo>
                  <a:pt x="1289826" y="2307036"/>
                </a:lnTo>
                <a:lnTo>
                  <a:pt x="1290621" y="2310608"/>
                </a:lnTo>
                <a:lnTo>
                  <a:pt x="1289429" y="2315767"/>
                </a:lnTo>
                <a:lnTo>
                  <a:pt x="1283863" y="2315767"/>
                </a:lnTo>
                <a:lnTo>
                  <a:pt x="1278297" y="2316561"/>
                </a:lnTo>
                <a:lnTo>
                  <a:pt x="1273924" y="2318148"/>
                </a:lnTo>
                <a:lnTo>
                  <a:pt x="1269551" y="2320133"/>
                </a:lnTo>
                <a:lnTo>
                  <a:pt x="1264781" y="2322117"/>
                </a:lnTo>
                <a:lnTo>
                  <a:pt x="1260805" y="2324895"/>
                </a:lnTo>
                <a:lnTo>
                  <a:pt x="1252854" y="2330055"/>
                </a:lnTo>
                <a:lnTo>
                  <a:pt x="1245301" y="2335611"/>
                </a:lnTo>
                <a:lnTo>
                  <a:pt x="1241326" y="2338786"/>
                </a:lnTo>
                <a:lnTo>
                  <a:pt x="1236555" y="2340770"/>
                </a:lnTo>
                <a:lnTo>
                  <a:pt x="1232182" y="2342755"/>
                </a:lnTo>
                <a:lnTo>
                  <a:pt x="1227809" y="2344342"/>
                </a:lnTo>
                <a:lnTo>
                  <a:pt x="1222641" y="2345136"/>
                </a:lnTo>
                <a:lnTo>
                  <a:pt x="1216678" y="2345930"/>
                </a:lnTo>
                <a:lnTo>
                  <a:pt x="1221051" y="2348311"/>
                </a:lnTo>
                <a:lnTo>
                  <a:pt x="1224629" y="2349898"/>
                </a:lnTo>
                <a:lnTo>
                  <a:pt x="1228207" y="2351486"/>
                </a:lnTo>
                <a:lnTo>
                  <a:pt x="1230989" y="2352676"/>
                </a:lnTo>
                <a:lnTo>
                  <a:pt x="1233772" y="2355455"/>
                </a:lnTo>
                <a:lnTo>
                  <a:pt x="1237350" y="2358233"/>
                </a:lnTo>
                <a:lnTo>
                  <a:pt x="1240530" y="2362201"/>
                </a:lnTo>
                <a:lnTo>
                  <a:pt x="1244904" y="2368948"/>
                </a:lnTo>
                <a:lnTo>
                  <a:pt x="1238145" y="2371330"/>
                </a:lnTo>
                <a:lnTo>
                  <a:pt x="1231784" y="2373711"/>
                </a:lnTo>
                <a:lnTo>
                  <a:pt x="1224629" y="2376886"/>
                </a:lnTo>
                <a:lnTo>
                  <a:pt x="1217075" y="2378870"/>
                </a:lnTo>
                <a:lnTo>
                  <a:pt x="1208727" y="2380458"/>
                </a:lnTo>
                <a:lnTo>
                  <a:pt x="1203956" y="2380855"/>
                </a:lnTo>
                <a:lnTo>
                  <a:pt x="1199583" y="2380855"/>
                </a:lnTo>
                <a:lnTo>
                  <a:pt x="1194415" y="2380458"/>
                </a:lnTo>
                <a:lnTo>
                  <a:pt x="1189645" y="2379267"/>
                </a:lnTo>
                <a:lnTo>
                  <a:pt x="1183284" y="2378473"/>
                </a:lnTo>
                <a:lnTo>
                  <a:pt x="1177321" y="2376489"/>
                </a:lnTo>
                <a:lnTo>
                  <a:pt x="1179309" y="2365773"/>
                </a:lnTo>
                <a:lnTo>
                  <a:pt x="1179706" y="2357836"/>
                </a:lnTo>
                <a:lnTo>
                  <a:pt x="1180501" y="2351883"/>
                </a:lnTo>
                <a:lnTo>
                  <a:pt x="1179309" y="2347120"/>
                </a:lnTo>
                <a:lnTo>
                  <a:pt x="1177719" y="2343151"/>
                </a:lnTo>
                <a:lnTo>
                  <a:pt x="1175333" y="2339580"/>
                </a:lnTo>
                <a:lnTo>
                  <a:pt x="1166190" y="2330848"/>
                </a:lnTo>
                <a:lnTo>
                  <a:pt x="1163407" y="2331642"/>
                </a:lnTo>
                <a:lnTo>
                  <a:pt x="1160624" y="2333230"/>
                </a:lnTo>
                <a:lnTo>
                  <a:pt x="1159432" y="2334817"/>
                </a:lnTo>
                <a:lnTo>
                  <a:pt x="1157841" y="2336405"/>
                </a:lnTo>
                <a:lnTo>
                  <a:pt x="1157444" y="2337595"/>
                </a:lnTo>
                <a:lnTo>
                  <a:pt x="1157444" y="2339183"/>
                </a:lnTo>
                <a:lnTo>
                  <a:pt x="1157841" y="2343151"/>
                </a:lnTo>
                <a:lnTo>
                  <a:pt x="1158636" y="2347914"/>
                </a:lnTo>
                <a:lnTo>
                  <a:pt x="1160227" y="2353867"/>
                </a:lnTo>
                <a:lnTo>
                  <a:pt x="1160624" y="2360217"/>
                </a:lnTo>
                <a:lnTo>
                  <a:pt x="1160624" y="2364186"/>
                </a:lnTo>
                <a:lnTo>
                  <a:pt x="1160624" y="2368948"/>
                </a:lnTo>
                <a:lnTo>
                  <a:pt x="1157841" y="2369345"/>
                </a:lnTo>
                <a:lnTo>
                  <a:pt x="1154661" y="2369345"/>
                </a:lnTo>
                <a:lnTo>
                  <a:pt x="1152276" y="2368948"/>
                </a:lnTo>
                <a:lnTo>
                  <a:pt x="1149891" y="2368551"/>
                </a:lnTo>
                <a:lnTo>
                  <a:pt x="1145915" y="2366170"/>
                </a:lnTo>
                <a:lnTo>
                  <a:pt x="1141542" y="2363789"/>
                </a:lnTo>
                <a:lnTo>
                  <a:pt x="1137566" y="2361805"/>
                </a:lnTo>
                <a:lnTo>
                  <a:pt x="1133194" y="2360217"/>
                </a:lnTo>
                <a:lnTo>
                  <a:pt x="1130808" y="2359820"/>
                </a:lnTo>
                <a:lnTo>
                  <a:pt x="1128025" y="2359820"/>
                </a:lnTo>
                <a:lnTo>
                  <a:pt x="1125243" y="2360217"/>
                </a:lnTo>
                <a:lnTo>
                  <a:pt x="1121665" y="2361408"/>
                </a:lnTo>
                <a:lnTo>
                  <a:pt x="1118087" y="2366964"/>
                </a:lnTo>
                <a:lnTo>
                  <a:pt x="1115702" y="2370536"/>
                </a:lnTo>
                <a:lnTo>
                  <a:pt x="1113714" y="2371727"/>
                </a:lnTo>
                <a:lnTo>
                  <a:pt x="1111726" y="2372520"/>
                </a:lnTo>
                <a:lnTo>
                  <a:pt x="1109341" y="2372520"/>
                </a:lnTo>
                <a:lnTo>
                  <a:pt x="1106558" y="2372520"/>
                </a:lnTo>
                <a:lnTo>
                  <a:pt x="1103378" y="2373314"/>
                </a:lnTo>
                <a:lnTo>
                  <a:pt x="1099005" y="2376489"/>
                </a:lnTo>
                <a:lnTo>
                  <a:pt x="1098607" y="2379267"/>
                </a:lnTo>
                <a:lnTo>
                  <a:pt x="1098607" y="2382442"/>
                </a:lnTo>
                <a:lnTo>
                  <a:pt x="1098607" y="2384823"/>
                </a:lnTo>
                <a:lnTo>
                  <a:pt x="1099402" y="2387998"/>
                </a:lnTo>
                <a:lnTo>
                  <a:pt x="1100595" y="2390380"/>
                </a:lnTo>
                <a:lnTo>
                  <a:pt x="1101390" y="2392761"/>
                </a:lnTo>
                <a:lnTo>
                  <a:pt x="1102980" y="2395142"/>
                </a:lnTo>
                <a:lnTo>
                  <a:pt x="1104968" y="2397127"/>
                </a:lnTo>
                <a:lnTo>
                  <a:pt x="1106558" y="2397920"/>
                </a:lnTo>
                <a:lnTo>
                  <a:pt x="1108546" y="2399111"/>
                </a:lnTo>
                <a:lnTo>
                  <a:pt x="1110136" y="2399508"/>
                </a:lnTo>
                <a:lnTo>
                  <a:pt x="1111726" y="2399508"/>
                </a:lnTo>
                <a:lnTo>
                  <a:pt x="1112919" y="2398317"/>
                </a:lnTo>
                <a:lnTo>
                  <a:pt x="1114509" y="2397127"/>
                </a:lnTo>
                <a:lnTo>
                  <a:pt x="1114907" y="2394348"/>
                </a:lnTo>
                <a:lnTo>
                  <a:pt x="1116099" y="2391570"/>
                </a:lnTo>
                <a:lnTo>
                  <a:pt x="1116894" y="2395539"/>
                </a:lnTo>
                <a:lnTo>
                  <a:pt x="1117689" y="2398317"/>
                </a:lnTo>
                <a:lnTo>
                  <a:pt x="1117689" y="2401492"/>
                </a:lnTo>
                <a:lnTo>
                  <a:pt x="1116894" y="2403477"/>
                </a:lnTo>
                <a:lnTo>
                  <a:pt x="1115702" y="2405461"/>
                </a:lnTo>
                <a:lnTo>
                  <a:pt x="1113714" y="2406652"/>
                </a:lnTo>
                <a:lnTo>
                  <a:pt x="1111726" y="2407842"/>
                </a:lnTo>
                <a:lnTo>
                  <a:pt x="1108546" y="2408636"/>
                </a:lnTo>
                <a:lnTo>
                  <a:pt x="1102583" y="2409827"/>
                </a:lnTo>
                <a:lnTo>
                  <a:pt x="1095824" y="2411017"/>
                </a:lnTo>
                <a:lnTo>
                  <a:pt x="1089066" y="2412208"/>
                </a:lnTo>
                <a:lnTo>
                  <a:pt x="1085488" y="2413002"/>
                </a:lnTo>
                <a:lnTo>
                  <a:pt x="1082308" y="2414589"/>
                </a:lnTo>
                <a:lnTo>
                  <a:pt x="1081910" y="2409827"/>
                </a:lnTo>
                <a:lnTo>
                  <a:pt x="1082308" y="2406652"/>
                </a:lnTo>
                <a:lnTo>
                  <a:pt x="1082705" y="2403873"/>
                </a:lnTo>
                <a:lnTo>
                  <a:pt x="1084296" y="2401889"/>
                </a:lnTo>
                <a:lnTo>
                  <a:pt x="1086283" y="2401095"/>
                </a:lnTo>
                <a:lnTo>
                  <a:pt x="1088271" y="2399905"/>
                </a:lnTo>
                <a:lnTo>
                  <a:pt x="1093439" y="2399111"/>
                </a:lnTo>
                <a:lnTo>
                  <a:pt x="1089861" y="2392761"/>
                </a:lnTo>
                <a:lnTo>
                  <a:pt x="1086283" y="2388792"/>
                </a:lnTo>
                <a:lnTo>
                  <a:pt x="1084296" y="2387602"/>
                </a:lnTo>
                <a:lnTo>
                  <a:pt x="1082308" y="2386411"/>
                </a:lnTo>
                <a:lnTo>
                  <a:pt x="1080718" y="2386014"/>
                </a:lnTo>
                <a:lnTo>
                  <a:pt x="1078730" y="2385617"/>
                </a:lnTo>
                <a:lnTo>
                  <a:pt x="1074755" y="2385617"/>
                </a:lnTo>
                <a:lnTo>
                  <a:pt x="1071177" y="2386411"/>
                </a:lnTo>
                <a:lnTo>
                  <a:pt x="1067201" y="2387998"/>
                </a:lnTo>
                <a:lnTo>
                  <a:pt x="1063226" y="2390380"/>
                </a:lnTo>
                <a:lnTo>
                  <a:pt x="1055275" y="2397127"/>
                </a:lnTo>
                <a:lnTo>
                  <a:pt x="1047722" y="2403873"/>
                </a:lnTo>
                <a:lnTo>
                  <a:pt x="1043746" y="2407445"/>
                </a:lnTo>
                <a:lnTo>
                  <a:pt x="1039771" y="2409827"/>
                </a:lnTo>
                <a:lnTo>
                  <a:pt x="1035795" y="2412605"/>
                </a:lnTo>
                <a:lnTo>
                  <a:pt x="1031820" y="2414192"/>
                </a:lnTo>
                <a:lnTo>
                  <a:pt x="1035795" y="2407445"/>
                </a:lnTo>
                <a:lnTo>
                  <a:pt x="1037783" y="2401492"/>
                </a:lnTo>
                <a:lnTo>
                  <a:pt x="1038578" y="2395936"/>
                </a:lnTo>
                <a:lnTo>
                  <a:pt x="1038578" y="2393952"/>
                </a:lnTo>
                <a:lnTo>
                  <a:pt x="1038181" y="2391967"/>
                </a:lnTo>
                <a:lnTo>
                  <a:pt x="1037783" y="2390380"/>
                </a:lnTo>
                <a:lnTo>
                  <a:pt x="1036590" y="2388792"/>
                </a:lnTo>
                <a:lnTo>
                  <a:pt x="1035000" y="2388395"/>
                </a:lnTo>
                <a:lnTo>
                  <a:pt x="1034205" y="2387998"/>
                </a:lnTo>
                <a:lnTo>
                  <a:pt x="1032217" y="2387998"/>
                </a:lnTo>
                <a:lnTo>
                  <a:pt x="1030627" y="2388395"/>
                </a:lnTo>
                <a:lnTo>
                  <a:pt x="1028640" y="2389983"/>
                </a:lnTo>
                <a:lnTo>
                  <a:pt x="1026254" y="2391570"/>
                </a:lnTo>
                <a:lnTo>
                  <a:pt x="1024664" y="2387602"/>
                </a:lnTo>
                <a:lnTo>
                  <a:pt x="1024266" y="2384427"/>
                </a:lnTo>
                <a:lnTo>
                  <a:pt x="1024664" y="2382442"/>
                </a:lnTo>
                <a:lnTo>
                  <a:pt x="1025459" y="2380855"/>
                </a:lnTo>
                <a:lnTo>
                  <a:pt x="1027447" y="2380061"/>
                </a:lnTo>
                <a:lnTo>
                  <a:pt x="1029435" y="2380061"/>
                </a:lnTo>
                <a:lnTo>
                  <a:pt x="1035795" y="2379267"/>
                </a:lnTo>
                <a:lnTo>
                  <a:pt x="1038578" y="2379267"/>
                </a:lnTo>
                <a:lnTo>
                  <a:pt x="1042156" y="2378870"/>
                </a:lnTo>
                <a:lnTo>
                  <a:pt x="1045336" y="2378077"/>
                </a:lnTo>
                <a:lnTo>
                  <a:pt x="1048119" y="2376489"/>
                </a:lnTo>
                <a:lnTo>
                  <a:pt x="1050902" y="2373711"/>
                </a:lnTo>
                <a:lnTo>
                  <a:pt x="1052095" y="2370933"/>
                </a:lnTo>
                <a:lnTo>
                  <a:pt x="1053685" y="2366170"/>
                </a:lnTo>
                <a:lnTo>
                  <a:pt x="1054082" y="2361011"/>
                </a:lnTo>
                <a:lnTo>
                  <a:pt x="1052890" y="2359423"/>
                </a:lnTo>
                <a:lnTo>
                  <a:pt x="1050107" y="2357836"/>
                </a:lnTo>
                <a:lnTo>
                  <a:pt x="1048119" y="2357439"/>
                </a:lnTo>
                <a:lnTo>
                  <a:pt x="1045336" y="2356645"/>
                </a:lnTo>
                <a:lnTo>
                  <a:pt x="1039771" y="2356645"/>
                </a:lnTo>
                <a:lnTo>
                  <a:pt x="1033808" y="2356645"/>
                </a:lnTo>
                <a:lnTo>
                  <a:pt x="1030627" y="2356248"/>
                </a:lnTo>
                <a:lnTo>
                  <a:pt x="1027447" y="2355851"/>
                </a:lnTo>
                <a:lnTo>
                  <a:pt x="1024664" y="2354661"/>
                </a:lnTo>
                <a:lnTo>
                  <a:pt x="1021881" y="2353470"/>
                </a:lnTo>
                <a:lnTo>
                  <a:pt x="1019894" y="2350692"/>
                </a:lnTo>
                <a:lnTo>
                  <a:pt x="1017906" y="2347120"/>
                </a:lnTo>
                <a:lnTo>
                  <a:pt x="1015918" y="2343151"/>
                </a:lnTo>
                <a:lnTo>
                  <a:pt x="1015123" y="2338389"/>
                </a:lnTo>
                <a:lnTo>
                  <a:pt x="1013533" y="2342755"/>
                </a:lnTo>
                <a:lnTo>
                  <a:pt x="1011148" y="2346326"/>
                </a:lnTo>
                <a:lnTo>
                  <a:pt x="1007570" y="2349898"/>
                </a:lnTo>
                <a:lnTo>
                  <a:pt x="1003992" y="2352676"/>
                </a:lnTo>
                <a:lnTo>
                  <a:pt x="999619" y="2354661"/>
                </a:lnTo>
                <a:lnTo>
                  <a:pt x="994848" y="2356645"/>
                </a:lnTo>
                <a:lnTo>
                  <a:pt x="990475" y="2357836"/>
                </a:lnTo>
                <a:lnTo>
                  <a:pt x="985705" y="2359026"/>
                </a:lnTo>
                <a:lnTo>
                  <a:pt x="981729" y="2359026"/>
                </a:lnTo>
                <a:lnTo>
                  <a:pt x="977754" y="2357836"/>
                </a:lnTo>
                <a:lnTo>
                  <a:pt x="974176" y="2356248"/>
                </a:lnTo>
                <a:lnTo>
                  <a:pt x="971393" y="2354264"/>
                </a:lnTo>
                <a:lnTo>
                  <a:pt x="969803" y="2351486"/>
                </a:lnTo>
                <a:lnTo>
                  <a:pt x="968610" y="2349898"/>
                </a:lnTo>
                <a:lnTo>
                  <a:pt x="968610" y="2347914"/>
                </a:lnTo>
                <a:lnTo>
                  <a:pt x="968610" y="2343151"/>
                </a:lnTo>
                <a:lnTo>
                  <a:pt x="970201" y="2338389"/>
                </a:lnTo>
                <a:lnTo>
                  <a:pt x="966225" y="2342755"/>
                </a:lnTo>
                <a:lnTo>
                  <a:pt x="962250" y="2346723"/>
                </a:lnTo>
                <a:lnTo>
                  <a:pt x="958274" y="2349898"/>
                </a:lnTo>
                <a:lnTo>
                  <a:pt x="954299" y="2352280"/>
                </a:lnTo>
                <a:lnTo>
                  <a:pt x="950323" y="2354264"/>
                </a:lnTo>
                <a:lnTo>
                  <a:pt x="946348" y="2355851"/>
                </a:lnTo>
                <a:lnTo>
                  <a:pt x="941577" y="2356248"/>
                </a:lnTo>
                <a:lnTo>
                  <a:pt x="937602" y="2356248"/>
                </a:lnTo>
                <a:lnTo>
                  <a:pt x="933229" y="2355851"/>
                </a:lnTo>
                <a:lnTo>
                  <a:pt x="929253" y="2354661"/>
                </a:lnTo>
                <a:lnTo>
                  <a:pt x="924483" y="2353470"/>
                </a:lnTo>
                <a:lnTo>
                  <a:pt x="920110" y="2351486"/>
                </a:lnTo>
                <a:lnTo>
                  <a:pt x="916135" y="2348708"/>
                </a:lnTo>
                <a:lnTo>
                  <a:pt x="911364" y="2345930"/>
                </a:lnTo>
                <a:lnTo>
                  <a:pt x="906991" y="2342358"/>
                </a:lnTo>
                <a:lnTo>
                  <a:pt x="903015" y="2338389"/>
                </a:lnTo>
                <a:lnTo>
                  <a:pt x="903413" y="2335214"/>
                </a:lnTo>
                <a:lnTo>
                  <a:pt x="905003" y="2333230"/>
                </a:lnTo>
                <a:lnTo>
                  <a:pt x="906991" y="2332436"/>
                </a:lnTo>
                <a:lnTo>
                  <a:pt x="908979" y="2331245"/>
                </a:lnTo>
                <a:lnTo>
                  <a:pt x="914544" y="2331245"/>
                </a:lnTo>
                <a:lnTo>
                  <a:pt x="919712" y="2330848"/>
                </a:lnTo>
                <a:lnTo>
                  <a:pt x="916532" y="2325689"/>
                </a:lnTo>
                <a:lnTo>
                  <a:pt x="912557" y="2321720"/>
                </a:lnTo>
                <a:lnTo>
                  <a:pt x="907786" y="2318148"/>
                </a:lnTo>
                <a:lnTo>
                  <a:pt x="903015" y="2315370"/>
                </a:lnTo>
                <a:lnTo>
                  <a:pt x="899835" y="2314179"/>
                </a:lnTo>
                <a:lnTo>
                  <a:pt x="897450" y="2313783"/>
                </a:lnTo>
                <a:lnTo>
                  <a:pt x="895860" y="2314179"/>
                </a:lnTo>
                <a:lnTo>
                  <a:pt x="894269" y="2315370"/>
                </a:lnTo>
                <a:lnTo>
                  <a:pt x="893474" y="2316561"/>
                </a:lnTo>
                <a:lnTo>
                  <a:pt x="893077" y="2318545"/>
                </a:lnTo>
                <a:lnTo>
                  <a:pt x="891884" y="2323308"/>
                </a:lnTo>
                <a:lnTo>
                  <a:pt x="890692" y="2327276"/>
                </a:lnTo>
                <a:lnTo>
                  <a:pt x="889897" y="2329261"/>
                </a:lnTo>
                <a:lnTo>
                  <a:pt x="888704" y="2330848"/>
                </a:lnTo>
                <a:lnTo>
                  <a:pt x="887909" y="2331642"/>
                </a:lnTo>
                <a:lnTo>
                  <a:pt x="885921" y="2332436"/>
                </a:lnTo>
                <a:lnTo>
                  <a:pt x="883536" y="2331642"/>
                </a:lnTo>
                <a:lnTo>
                  <a:pt x="880356" y="2330848"/>
                </a:lnTo>
                <a:lnTo>
                  <a:pt x="880753" y="2324895"/>
                </a:lnTo>
                <a:lnTo>
                  <a:pt x="880356" y="2322117"/>
                </a:lnTo>
                <a:lnTo>
                  <a:pt x="879958" y="2320133"/>
                </a:lnTo>
                <a:lnTo>
                  <a:pt x="878765" y="2318545"/>
                </a:lnTo>
                <a:lnTo>
                  <a:pt x="877970" y="2317354"/>
                </a:lnTo>
                <a:lnTo>
                  <a:pt x="876380" y="2316164"/>
                </a:lnTo>
                <a:lnTo>
                  <a:pt x="874790" y="2315370"/>
                </a:lnTo>
                <a:lnTo>
                  <a:pt x="875188" y="2312592"/>
                </a:lnTo>
                <a:lnTo>
                  <a:pt x="876380" y="2310608"/>
                </a:lnTo>
                <a:lnTo>
                  <a:pt x="877970" y="2309020"/>
                </a:lnTo>
                <a:lnTo>
                  <a:pt x="879163" y="2308226"/>
                </a:lnTo>
                <a:lnTo>
                  <a:pt x="883536" y="2306639"/>
                </a:lnTo>
                <a:lnTo>
                  <a:pt x="887511" y="2306242"/>
                </a:lnTo>
                <a:lnTo>
                  <a:pt x="891884" y="2304654"/>
                </a:lnTo>
                <a:lnTo>
                  <a:pt x="893474" y="2304258"/>
                </a:lnTo>
                <a:lnTo>
                  <a:pt x="895065" y="2302670"/>
                </a:lnTo>
                <a:lnTo>
                  <a:pt x="896257" y="2301083"/>
                </a:lnTo>
                <a:lnTo>
                  <a:pt x="897052" y="2299098"/>
                </a:lnTo>
                <a:lnTo>
                  <a:pt x="897450" y="2296320"/>
                </a:lnTo>
                <a:lnTo>
                  <a:pt x="897450" y="2292748"/>
                </a:lnTo>
                <a:lnTo>
                  <a:pt x="893474" y="2290764"/>
                </a:lnTo>
                <a:lnTo>
                  <a:pt x="889499" y="2289176"/>
                </a:lnTo>
                <a:lnTo>
                  <a:pt x="884729" y="2289176"/>
                </a:lnTo>
                <a:lnTo>
                  <a:pt x="880356" y="2289573"/>
                </a:lnTo>
                <a:lnTo>
                  <a:pt x="875983" y="2291161"/>
                </a:lnTo>
                <a:lnTo>
                  <a:pt x="870814" y="2293145"/>
                </a:lnTo>
                <a:lnTo>
                  <a:pt x="860876" y="2298304"/>
                </a:lnTo>
                <a:lnTo>
                  <a:pt x="850540" y="2304258"/>
                </a:lnTo>
                <a:lnTo>
                  <a:pt x="840204" y="2309020"/>
                </a:lnTo>
                <a:lnTo>
                  <a:pt x="834638" y="2311798"/>
                </a:lnTo>
                <a:lnTo>
                  <a:pt x="829470" y="2313783"/>
                </a:lnTo>
                <a:lnTo>
                  <a:pt x="823904" y="2314576"/>
                </a:lnTo>
                <a:lnTo>
                  <a:pt x="819134" y="2315370"/>
                </a:lnTo>
                <a:lnTo>
                  <a:pt x="824699" y="2306639"/>
                </a:lnTo>
                <a:lnTo>
                  <a:pt x="831060" y="2299098"/>
                </a:lnTo>
                <a:lnTo>
                  <a:pt x="835036" y="2295129"/>
                </a:lnTo>
                <a:lnTo>
                  <a:pt x="839011" y="2291558"/>
                </a:lnTo>
                <a:lnTo>
                  <a:pt x="842986" y="2288779"/>
                </a:lnTo>
                <a:lnTo>
                  <a:pt x="847757" y="2285208"/>
                </a:lnTo>
                <a:lnTo>
                  <a:pt x="852527" y="2282429"/>
                </a:lnTo>
                <a:lnTo>
                  <a:pt x="858093" y="2279651"/>
                </a:lnTo>
                <a:lnTo>
                  <a:pt x="863659" y="2277667"/>
                </a:lnTo>
                <a:lnTo>
                  <a:pt x="869622" y="2275682"/>
                </a:lnTo>
                <a:lnTo>
                  <a:pt x="875983" y="2273698"/>
                </a:lnTo>
                <a:lnTo>
                  <a:pt x="882741" y="2272111"/>
                </a:lnTo>
                <a:lnTo>
                  <a:pt x="889897" y="2270523"/>
                </a:lnTo>
                <a:lnTo>
                  <a:pt x="897450" y="2269729"/>
                </a:lnTo>
                <a:lnTo>
                  <a:pt x="896257" y="2266951"/>
                </a:lnTo>
                <a:lnTo>
                  <a:pt x="895065" y="2264570"/>
                </a:lnTo>
                <a:lnTo>
                  <a:pt x="893474" y="2262586"/>
                </a:lnTo>
                <a:lnTo>
                  <a:pt x="891487" y="2260601"/>
                </a:lnTo>
                <a:lnTo>
                  <a:pt x="889499" y="2259014"/>
                </a:lnTo>
                <a:lnTo>
                  <a:pt x="887511" y="2257823"/>
                </a:lnTo>
                <a:lnTo>
                  <a:pt x="882343" y="2255839"/>
                </a:lnTo>
                <a:lnTo>
                  <a:pt x="876778" y="2255045"/>
                </a:lnTo>
                <a:lnTo>
                  <a:pt x="870814" y="2254648"/>
                </a:lnTo>
                <a:lnTo>
                  <a:pt x="864851" y="2254648"/>
                </a:lnTo>
                <a:lnTo>
                  <a:pt x="858093" y="2254648"/>
                </a:lnTo>
                <a:lnTo>
                  <a:pt x="859683" y="2251076"/>
                </a:lnTo>
                <a:lnTo>
                  <a:pt x="861671" y="2247901"/>
                </a:lnTo>
                <a:lnTo>
                  <a:pt x="863659" y="2245520"/>
                </a:lnTo>
                <a:lnTo>
                  <a:pt x="865647" y="2243536"/>
                </a:lnTo>
                <a:lnTo>
                  <a:pt x="868429" y="2241948"/>
                </a:lnTo>
                <a:lnTo>
                  <a:pt x="870814" y="2240757"/>
                </a:lnTo>
                <a:lnTo>
                  <a:pt x="873200" y="2239964"/>
                </a:lnTo>
                <a:lnTo>
                  <a:pt x="875983" y="2239567"/>
                </a:lnTo>
                <a:lnTo>
                  <a:pt x="881946" y="2239567"/>
                </a:lnTo>
                <a:lnTo>
                  <a:pt x="887909" y="2239964"/>
                </a:lnTo>
                <a:lnTo>
                  <a:pt x="893872" y="2241948"/>
                </a:lnTo>
                <a:lnTo>
                  <a:pt x="900630" y="2243536"/>
                </a:lnTo>
                <a:lnTo>
                  <a:pt x="913352" y="2247901"/>
                </a:lnTo>
                <a:lnTo>
                  <a:pt x="919712" y="2249886"/>
                </a:lnTo>
                <a:lnTo>
                  <a:pt x="926073" y="2251473"/>
                </a:lnTo>
                <a:lnTo>
                  <a:pt x="932036" y="2251870"/>
                </a:lnTo>
                <a:lnTo>
                  <a:pt x="937602" y="2251473"/>
                </a:lnTo>
                <a:lnTo>
                  <a:pt x="940782" y="2251076"/>
                </a:lnTo>
                <a:lnTo>
                  <a:pt x="943168" y="2249886"/>
                </a:lnTo>
                <a:lnTo>
                  <a:pt x="945553" y="2249092"/>
                </a:lnTo>
                <a:lnTo>
                  <a:pt x="947540" y="2247107"/>
                </a:lnTo>
                <a:lnTo>
                  <a:pt x="950323" y="2249092"/>
                </a:lnTo>
                <a:lnTo>
                  <a:pt x="951516" y="2251076"/>
                </a:lnTo>
                <a:lnTo>
                  <a:pt x="951516" y="2251870"/>
                </a:lnTo>
                <a:lnTo>
                  <a:pt x="951119" y="2253061"/>
                </a:lnTo>
                <a:lnTo>
                  <a:pt x="949131" y="2253457"/>
                </a:lnTo>
                <a:lnTo>
                  <a:pt x="946745" y="2253854"/>
                </a:lnTo>
                <a:lnTo>
                  <a:pt x="940782" y="2255045"/>
                </a:lnTo>
                <a:lnTo>
                  <a:pt x="934024" y="2255839"/>
                </a:lnTo>
                <a:lnTo>
                  <a:pt x="931241" y="2257029"/>
                </a:lnTo>
                <a:lnTo>
                  <a:pt x="928458" y="2258617"/>
                </a:lnTo>
                <a:lnTo>
                  <a:pt x="926471" y="2260601"/>
                </a:lnTo>
                <a:lnTo>
                  <a:pt x="924881" y="2262982"/>
                </a:lnTo>
                <a:lnTo>
                  <a:pt x="924483" y="2266157"/>
                </a:lnTo>
                <a:lnTo>
                  <a:pt x="925676" y="2269729"/>
                </a:lnTo>
                <a:lnTo>
                  <a:pt x="927663" y="2272904"/>
                </a:lnTo>
                <a:lnTo>
                  <a:pt x="930049" y="2275682"/>
                </a:lnTo>
                <a:lnTo>
                  <a:pt x="933627" y="2277270"/>
                </a:lnTo>
                <a:lnTo>
                  <a:pt x="937602" y="2278064"/>
                </a:lnTo>
                <a:lnTo>
                  <a:pt x="941577" y="2278461"/>
                </a:lnTo>
                <a:lnTo>
                  <a:pt x="946348" y="2278461"/>
                </a:lnTo>
                <a:lnTo>
                  <a:pt x="955889" y="2277667"/>
                </a:lnTo>
                <a:lnTo>
                  <a:pt x="965828" y="2277270"/>
                </a:lnTo>
                <a:lnTo>
                  <a:pt x="970201" y="2277270"/>
                </a:lnTo>
                <a:lnTo>
                  <a:pt x="974176" y="2277270"/>
                </a:lnTo>
                <a:lnTo>
                  <a:pt x="978151" y="2278064"/>
                </a:lnTo>
                <a:lnTo>
                  <a:pt x="981729" y="2279651"/>
                </a:lnTo>
                <a:lnTo>
                  <a:pt x="984910" y="2281636"/>
                </a:lnTo>
                <a:lnTo>
                  <a:pt x="986897" y="2285208"/>
                </a:lnTo>
                <a:lnTo>
                  <a:pt x="984910" y="2288779"/>
                </a:lnTo>
                <a:lnTo>
                  <a:pt x="982922" y="2291558"/>
                </a:lnTo>
                <a:lnTo>
                  <a:pt x="980537" y="2293939"/>
                </a:lnTo>
                <a:lnTo>
                  <a:pt x="978151" y="2296717"/>
                </a:lnTo>
                <a:lnTo>
                  <a:pt x="975766" y="2298701"/>
                </a:lnTo>
                <a:lnTo>
                  <a:pt x="973381" y="2300289"/>
                </a:lnTo>
                <a:lnTo>
                  <a:pt x="970996" y="2301083"/>
                </a:lnTo>
                <a:lnTo>
                  <a:pt x="967815" y="2302273"/>
                </a:lnTo>
                <a:lnTo>
                  <a:pt x="962647" y="2303067"/>
                </a:lnTo>
                <a:lnTo>
                  <a:pt x="957082" y="2303464"/>
                </a:lnTo>
                <a:lnTo>
                  <a:pt x="951119" y="2303067"/>
                </a:lnTo>
                <a:lnTo>
                  <a:pt x="945553" y="2301479"/>
                </a:lnTo>
                <a:lnTo>
                  <a:pt x="939987" y="2300289"/>
                </a:lnTo>
                <a:lnTo>
                  <a:pt x="934422" y="2298701"/>
                </a:lnTo>
                <a:lnTo>
                  <a:pt x="924483" y="2295129"/>
                </a:lnTo>
                <a:lnTo>
                  <a:pt x="920110" y="2293542"/>
                </a:lnTo>
                <a:lnTo>
                  <a:pt x="915339" y="2292748"/>
                </a:lnTo>
                <a:lnTo>
                  <a:pt x="912159" y="2291954"/>
                </a:lnTo>
                <a:lnTo>
                  <a:pt x="908581" y="2292748"/>
                </a:lnTo>
                <a:lnTo>
                  <a:pt x="912159" y="2296320"/>
                </a:lnTo>
                <a:lnTo>
                  <a:pt x="916532" y="2299495"/>
                </a:lnTo>
                <a:lnTo>
                  <a:pt x="921700" y="2303067"/>
                </a:lnTo>
                <a:lnTo>
                  <a:pt x="926471" y="2306242"/>
                </a:lnTo>
                <a:lnTo>
                  <a:pt x="932036" y="2309020"/>
                </a:lnTo>
                <a:lnTo>
                  <a:pt x="937999" y="2312195"/>
                </a:lnTo>
                <a:lnTo>
                  <a:pt x="943565" y="2314576"/>
                </a:lnTo>
                <a:lnTo>
                  <a:pt x="949528" y="2316561"/>
                </a:lnTo>
                <a:lnTo>
                  <a:pt x="955094" y="2318148"/>
                </a:lnTo>
                <a:lnTo>
                  <a:pt x="960659" y="2319339"/>
                </a:lnTo>
                <a:lnTo>
                  <a:pt x="965828" y="2319736"/>
                </a:lnTo>
                <a:lnTo>
                  <a:pt x="970201" y="2319339"/>
                </a:lnTo>
                <a:lnTo>
                  <a:pt x="974176" y="2317751"/>
                </a:lnTo>
                <a:lnTo>
                  <a:pt x="975766" y="2316561"/>
                </a:lnTo>
                <a:lnTo>
                  <a:pt x="977356" y="2315767"/>
                </a:lnTo>
                <a:lnTo>
                  <a:pt x="978947" y="2314179"/>
                </a:lnTo>
                <a:lnTo>
                  <a:pt x="979742" y="2312195"/>
                </a:lnTo>
                <a:lnTo>
                  <a:pt x="980934" y="2310211"/>
                </a:lnTo>
                <a:lnTo>
                  <a:pt x="981332" y="2307829"/>
                </a:lnTo>
                <a:lnTo>
                  <a:pt x="983319" y="2307036"/>
                </a:lnTo>
                <a:lnTo>
                  <a:pt x="985307" y="2307036"/>
                </a:lnTo>
                <a:lnTo>
                  <a:pt x="986897" y="2307829"/>
                </a:lnTo>
                <a:lnTo>
                  <a:pt x="988090" y="2308226"/>
                </a:lnTo>
                <a:lnTo>
                  <a:pt x="989283" y="2309020"/>
                </a:lnTo>
                <a:lnTo>
                  <a:pt x="990078" y="2310211"/>
                </a:lnTo>
                <a:lnTo>
                  <a:pt x="991270" y="2313386"/>
                </a:lnTo>
                <a:lnTo>
                  <a:pt x="992065" y="2317354"/>
                </a:lnTo>
                <a:lnTo>
                  <a:pt x="992463" y="2321720"/>
                </a:lnTo>
                <a:lnTo>
                  <a:pt x="992463" y="2330848"/>
                </a:lnTo>
                <a:lnTo>
                  <a:pt x="996438" y="2327673"/>
                </a:lnTo>
                <a:lnTo>
                  <a:pt x="1000016" y="2325689"/>
                </a:lnTo>
                <a:lnTo>
                  <a:pt x="1002799" y="2324895"/>
                </a:lnTo>
                <a:lnTo>
                  <a:pt x="1005582" y="2324895"/>
                </a:lnTo>
                <a:lnTo>
                  <a:pt x="1007967" y="2324895"/>
                </a:lnTo>
                <a:lnTo>
                  <a:pt x="1009955" y="2325689"/>
                </a:lnTo>
                <a:lnTo>
                  <a:pt x="1011943" y="2326880"/>
                </a:lnTo>
                <a:lnTo>
                  <a:pt x="1013930" y="2328070"/>
                </a:lnTo>
                <a:lnTo>
                  <a:pt x="1018701" y="2331642"/>
                </a:lnTo>
                <a:lnTo>
                  <a:pt x="1023471" y="2335214"/>
                </a:lnTo>
                <a:lnTo>
                  <a:pt x="1026254" y="2336801"/>
                </a:lnTo>
                <a:lnTo>
                  <a:pt x="1029435" y="2337595"/>
                </a:lnTo>
                <a:lnTo>
                  <a:pt x="1033012" y="2338389"/>
                </a:lnTo>
                <a:lnTo>
                  <a:pt x="1037783" y="2338389"/>
                </a:lnTo>
                <a:lnTo>
                  <a:pt x="1036590" y="2333230"/>
                </a:lnTo>
                <a:lnTo>
                  <a:pt x="1035795" y="2329261"/>
                </a:lnTo>
                <a:lnTo>
                  <a:pt x="1034205" y="2325689"/>
                </a:lnTo>
                <a:lnTo>
                  <a:pt x="1032217" y="2322911"/>
                </a:lnTo>
                <a:lnTo>
                  <a:pt x="1030230" y="2319736"/>
                </a:lnTo>
                <a:lnTo>
                  <a:pt x="1027447" y="2317751"/>
                </a:lnTo>
                <a:lnTo>
                  <a:pt x="1021881" y="2313386"/>
                </a:lnTo>
                <a:lnTo>
                  <a:pt x="1017111" y="2308623"/>
                </a:lnTo>
                <a:lnTo>
                  <a:pt x="1015123" y="2306242"/>
                </a:lnTo>
                <a:lnTo>
                  <a:pt x="1013135" y="2303067"/>
                </a:lnTo>
                <a:lnTo>
                  <a:pt x="1011148" y="2299495"/>
                </a:lnTo>
                <a:lnTo>
                  <a:pt x="1009955" y="2295526"/>
                </a:lnTo>
                <a:lnTo>
                  <a:pt x="1009557" y="2290764"/>
                </a:lnTo>
                <a:lnTo>
                  <a:pt x="1009557" y="2285208"/>
                </a:lnTo>
                <a:lnTo>
                  <a:pt x="1037783" y="2285208"/>
                </a:lnTo>
                <a:lnTo>
                  <a:pt x="1036590" y="2282033"/>
                </a:lnTo>
                <a:lnTo>
                  <a:pt x="1034603" y="2279651"/>
                </a:lnTo>
                <a:lnTo>
                  <a:pt x="1032217" y="2276476"/>
                </a:lnTo>
                <a:lnTo>
                  <a:pt x="1029037" y="2274095"/>
                </a:lnTo>
                <a:lnTo>
                  <a:pt x="1025459" y="2271714"/>
                </a:lnTo>
                <a:lnTo>
                  <a:pt x="1021484" y="2268936"/>
                </a:lnTo>
                <a:lnTo>
                  <a:pt x="1017508" y="2266951"/>
                </a:lnTo>
                <a:lnTo>
                  <a:pt x="1013135" y="2265364"/>
                </a:lnTo>
                <a:lnTo>
                  <a:pt x="1009160" y="2264570"/>
                </a:lnTo>
                <a:lnTo>
                  <a:pt x="1005184" y="2264173"/>
                </a:lnTo>
                <a:lnTo>
                  <a:pt x="1000811" y="2264570"/>
                </a:lnTo>
                <a:lnTo>
                  <a:pt x="998029" y="2264967"/>
                </a:lnTo>
                <a:lnTo>
                  <a:pt x="995246" y="2266951"/>
                </a:lnTo>
                <a:lnTo>
                  <a:pt x="994451" y="2268142"/>
                </a:lnTo>
                <a:lnTo>
                  <a:pt x="993258" y="2269729"/>
                </a:lnTo>
                <a:lnTo>
                  <a:pt x="992463" y="2272904"/>
                </a:lnTo>
                <a:lnTo>
                  <a:pt x="992463" y="2277667"/>
                </a:lnTo>
                <a:lnTo>
                  <a:pt x="990873" y="2277270"/>
                </a:lnTo>
                <a:lnTo>
                  <a:pt x="989283" y="2276079"/>
                </a:lnTo>
                <a:lnTo>
                  <a:pt x="988488" y="2274492"/>
                </a:lnTo>
                <a:lnTo>
                  <a:pt x="987295" y="2272904"/>
                </a:lnTo>
                <a:lnTo>
                  <a:pt x="985705" y="2268936"/>
                </a:lnTo>
                <a:lnTo>
                  <a:pt x="984910" y="2264967"/>
                </a:lnTo>
                <a:lnTo>
                  <a:pt x="983717" y="2260601"/>
                </a:lnTo>
                <a:lnTo>
                  <a:pt x="983319" y="2258617"/>
                </a:lnTo>
                <a:lnTo>
                  <a:pt x="982524" y="2257029"/>
                </a:lnTo>
                <a:lnTo>
                  <a:pt x="981332" y="2255839"/>
                </a:lnTo>
                <a:lnTo>
                  <a:pt x="979742" y="2255045"/>
                </a:lnTo>
                <a:lnTo>
                  <a:pt x="977754" y="2254648"/>
                </a:lnTo>
                <a:lnTo>
                  <a:pt x="975766" y="2254648"/>
                </a:lnTo>
                <a:lnTo>
                  <a:pt x="976959" y="2249886"/>
                </a:lnTo>
                <a:lnTo>
                  <a:pt x="978151" y="2246314"/>
                </a:lnTo>
                <a:lnTo>
                  <a:pt x="980537" y="2243932"/>
                </a:lnTo>
                <a:lnTo>
                  <a:pt x="982922" y="2241551"/>
                </a:lnTo>
                <a:lnTo>
                  <a:pt x="986500" y="2239964"/>
                </a:lnTo>
                <a:lnTo>
                  <a:pt x="990078" y="2239567"/>
                </a:lnTo>
                <a:lnTo>
                  <a:pt x="993258" y="2238773"/>
                </a:lnTo>
                <a:close/>
                <a:moveTo>
                  <a:pt x="825435" y="2232026"/>
                </a:moveTo>
                <a:lnTo>
                  <a:pt x="827865" y="2234846"/>
                </a:lnTo>
                <a:lnTo>
                  <a:pt x="830295" y="2238068"/>
                </a:lnTo>
                <a:lnTo>
                  <a:pt x="835155" y="2245318"/>
                </a:lnTo>
                <a:lnTo>
                  <a:pt x="837585" y="2248541"/>
                </a:lnTo>
                <a:lnTo>
                  <a:pt x="840825" y="2251360"/>
                </a:lnTo>
                <a:lnTo>
                  <a:pt x="844064" y="2253374"/>
                </a:lnTo>
                <a:lnTo>
                  <a:pt x="847709" y="2254986"/>
                </a:lnTo>
                <a:lnTo>
                  <a:pt x="847304" y="2257402"/>
                </a:lnTo>
                <a:lnTo>
                  <a:pt x="846089" y="2259416"/>
                </a:lnTo>
                <a:lnTo>
                  <a:pt x="845279" y="2261028"/>
                </a:lnTo>
                <a:lnTo>
                  <a:pt x="843659" y="2262639"/>
                </a:lnTo>
                <a:lnTo>
                  <a:pt x="840015" y="2264653"/>
                </a:lnTo>
                <a:lnTo>
                  <a:pt x="836370" y="2266667"/>
                </a:lnTo>
                <a:lnTo>
                  <a:pt x="833535" y="2269084"/>
                </a:lnTo>
                <a:lnTo>
                  <a:pt x="832320" y="2270695"/>
                </a:lnTo>
                <a:lnTo>
                  <a:pt x="831510" y="2272709"/>
                </a:lnTo>
                <a:lnTo>
                  <a:pt x="830295" y="2275126"/>
                </a:lnTo>
                <a:lnTo>
                  <a:pt x="829890" y="2277945"/>
                </a:lnTo>
                <a:lnTo>
                  <a:pt x="830295" y="2281168"/>
                </a:lnTo>
                <a:lnTo>
                  <a:pt x="831105" y="2286001"/>
                </a:lnTo>
                <a:lnTo>
                  <a:pt x="829485" y="2284390"/>
                </a:lnTo>
                <a:lnTo>
                  <a:pt x="827865" y="2282376"/>
                </a:lnTo>
                <a:lnTo>
                  <a:pt x="824626" y="2278348"/>
                </a:lnTo>
                <a:lnTo>
                  <a:pt x="822601" y="2273514"/>
                </a:lnTo>
                <a:lnTo>
                  <a:pt x="820576" y="2268681"/>
                </a:lnTo>
                <a:lnTo>
                  <a:pt x="818551" y="2263847"/>
                </a:lnTo>
                <a:lnTo>
                  <a:pt x="816121" y="2259819"/>
                </a:lnTo>
                <a:lnTo>
                  <a:pt x="814501" y="2257805"/>
                </a:lnTo>
                <a:lnTo>
                  <a:pt x="812476" y="2257000"/>
                </a:lnTo>
                <a:lnTo>
                  <a:pt x="810451" y="2255388"/>
                </a:lnTo>
                <a:lnTo>
                  <a:pt x="808021" y="2254986"/>
                </a:lnTo>
                <a:lnTo>
                  <a:pt x="808426" y="2252166"/>
                </a:lnTo>
                <a:lnTo>
                  <a:pt x="808831" y="2250152"/>
                </a:lnTo>
                <a:lnTo>
                  <a:pt x="810046" y="2248541"/>
                </a:lnTo>
                <a:lnTo>
                  <a:pt x="811261" y="2247735"/>
                </a:lnTo>
                <a:lnTo>
                  <a:pt x="814096" y="2245721"/>
                </a:lnTo>
                <a:lnTo>
                  <a:pt x="817741" y="2244513"/>
                </a:lnTo>
                <a:lnTo>
                  <a:pt x="820576" y="2243304"/>
                </a:lnTo>
                <a:lnTo>
                  <a:pt x="822196" y="2242096"/>
                </a:lnTo>
                <a:lnTo>
                  <a:pt x="823410" y="2240485"/>
                </a:lnTo>
                <a:lnTo>
                  <a:pt x="824220" y="2238874"/>
                </a:lnTo>
                <a:lnTo>
                  <a:pt x="824626" y="2236860"/>
                </a:lnTo>
                <a:lnTo>
                  <a:pt x="825435" y="2234846"/>
                </a:lnTo>
                <a:close/>
                <a:moveTo>
                  <a:pt x="1096112" y="2230438"/>
                </a:moveTo>
                <a:lnTo>
                  <a:pt x="1107849" y="2230842"/>
                </a:lnTo>
                <a:lnTo>
                  <a:pt x="1120759" y="2232054"/>
                </a:lnTo>
                <a:lnTo>
                  <a:pt x="1119195" y="2235691"/>
                </a:lnTo>
                <a:lnTo>
                  <a:pt x="1116847" y="2238116"/>
                </a:lnTo>
                <a:lnTo>
                  <a:pt x="1114108" y="2240136"/>
                </a:lnTo>
                <a:lnTo>
                  <a:pt x="1111370" y="2241753"/>
                </a:lnTo>
                <a:lnTo>
                  <a:pt x="1107849" y="2243369"/>
                </a:lnTo>
                <a:lnTo>
                  <a:pt x="1104328" y="2243773"/>
                </a:lnTo>
                <a:lnTo>
                  <a:pt x="1096894" y="2245389"/>
                </a:lnTo>
                <a:lnTo>
                  <a:pt x="1089852" y="2247410"/>
                </a:lnTo>
                <a:lnTo>
                  <a:pt x="1086722" y="2248218"/>
                </a:lnTo>
                <a:lnTo>
                  <a:pt x="1083592" y="2249834"/>
                </a:lnTo>
                <a:lnTo>
                  <a:pt x="1081245" y="2251855"/>
                </a:lnTo>
                <a:lnTo>
                  <a:pt x="1079289" y="2255088"/>
                </a:lnTo>
                <a:lnTo>
                  <a:pt x="1077724" y="2258320"/>
                </a:lnTo>
                <a:lnTo>
                  <a:pt x="1076550" y="2262765"/>
                </a:lnTo>
                <a:lnTo>
                  <a:pt x="1077333" y="2266806"/>
                </a:lnTo>
                <a:lnTo>
                  <a:pt x="1078115" y="2269231"/>
                </a:lnTo>
                <a:lnTo>
                  <a:pt x="1079289" y="2270847"/>
                </a:lnTo>
                <a:lnTo>
                  <a:pt x="1080071" y="2271655"/>
                </a:lnTo>
                <a:lnTo>
                  <a:pt x="1081245" y="2271655"/>
                </a:lnTo>
                <a:lnTo>
                  <a:pt x="1082027" y="2271251"/>
                </a:lnTo>
                <a:lnTo>
                  <a:pt x="1085157" y="2268827"/>
                </a:lnTo>
                <a:lnTo>
                  <a:pt x="1087896" y="2265594"/>
                </a:lnTo>
                <a:lnTo>
                  <a:pt x="1091417" y="2263169"/>
                </a:lnTo>
                <a:lnTo>
                  <a:pt x="1092982" y="2261957"/>
                </a:lnTo>
                <a:lnTo>
                  <a:pt x="1094938" y="2261553"/>
                </a:lnTo>
                <a:lnTo>
                  <a:pt x="1096503" y="2261957"/>
                </a:lnTo>
                <a:lnTo>
                  <a:pt x="1098459" y="2262765"/>
                </a:lnTo>
                <a:lnTo>
                  <a:pt x="1096112" y="2267614"/>
                </a:lnTo>
                <a:lnTo>
                  <a:pt x="1092982" y="2271251"/>
                </a:lnTo>
                <a:lnTo>
                  <a:pt x="1089852" y="2273676"/>
                </a:lnTo>
                <a:lnTo>
                  <a:pt x="1086722" y="2274888"/>
                </a:lnTo>
                <a:lnTo>
                  <a:pt x="1083201" y="2274888"/>
                </a:lnTo>
                <a:lnTo>
                  <a:pt x="1079289" y="2274484"/>
                </a:lnTo>
                <a:lnTo>
                  <a:pt x="1075768" y="2272868"/>
                </a:lnTo>
                <a:lnTo>
                  <a:pt x="1071856" y="2271251"/>
                </a:lnTo>
                <a:lnTo>
                  <a:pt x="1063248" y="2265998"/>
                </a:lnTo>
                <a:lnTo>
                  <a:pt x="1055032" y="2261149"/>
                </a:lnTo>
                <a:lnTo>
                  <a:pt x="1051120" y="2259129"/>
                </a:lnTo>
                <a:lnTo>
                  <a:pt x="1046425" y="2257108"/>
                </a:lnTo>
                <a:lnTo>
                  <a:pt x="1042122" y="2255896"/>
                </a:lnTo>
                <a:lnTo>
                  <a:pt x="1038210" y="2255088"/>
                </a:lnTo>
                <a:lnTo>
                  <a:pt x="1042513" y="2250239"/>
                </a:lnTo>
                <a:lnTo>
                  <a:pt x="1046817" y="2246198"/>
                </a:lnTo>
                <a:lnTo>
                  <a:pt x="1051511" y="2243369"/>
                </a:lnTo>
                <a:lnTo>
                  <a:pt x="1056206" y="2240136"/>
                </a:lnTo>
                <a:lnTo>
                  <a:pt x="1060901" y="2237712"/>
                </a:lnTo>
                <a:lnTo>
                  <a:pt x="1065205" y="2235691"/>
                </a:lnTo>
                <a:lnTo>
                  <a:pt x="1070291" y="2234075"/>
                </a:lnTo>
                <a:lnTo>
                  <a:pt x="1074594" y="2232459"/>
                </a:lnTo>
                <a:lnTo>
                  <a:pt x="1080071" y="2231246"/>
                </a:lnTo>
                <a:lnTo>
                  <a:pt x="1085157" y="2230842"/>
                </a:lnTo>
                <a:close/>
                <a:moveTo>
                  <a:pt x="279874" y="2224088"/>
                </a:moveTo>
                <a:lnTo>
                  <a:pt x="283431" y="2224487"/>
                </a:lnTo>
                <a:lnTo>
                  <a:pt x="285803" y="2224885"/>
                </a:lnTo>
                <a:lnTo>
                  <a:pt x="288174" y="2226479"/>
                </a:lnTo>
                <a:lnTo>
                  <a:pt x="293312" y="2230065"/>
                </a:lnTo>
                <a:lnTo>
                  <a:pt x="295288" y="2231260"/>
                </a:lnTo>
                <a:lnTo>
                  <a:pt x="298450" y="2232456"/>
                </a:lnTo>
                <a:lnTo>
                  <a:pt x="295683" y="2234050"/>
                </a:lnTo>
                <a:lnTo>
                  <a:pt x="293707" y="2236042"/>
                </a:lnTo>
                <a:lnTo>
                  <a:pt x="290150" y="2240425"/>
                </a:lnTo>
                <a:lnTo>
                  <a:pt x="286593" y="2245605"/>
                </a:lnTo>
                <a:lnTo>
                  <a:pt x="284222" y="2251183"/>
                </a:lnTo>
                <a:lnTo>
                  <a:pt x="281455" y="2256762"/>
                </a:lnTo>
                <a:lnTo>
                  <a:pt x="278293" y="2262340"/>
                </a:lnTo>
                <a:lnTo>
                  <a:pt x="274736" y="2266723"/>
                </a:lnTo>
                <a:lnTo>
                  <a:pt x="272760" y="2268715"/>
                </a:lnTo>
                <a:lnTo>
                  <a:pt x="270389" y="2270708"/>
                </a:lnTo>
                <a:lnTo>
                  <a:pt x="270784" y="2273098"/>
                </a:lnTo>
                <a:lnTo>
                  <a:pt x="270784" y="2275091"/>
                </a:lnTo>
                <a:lnTo>
                  <a:pt x="271970" y="2277482"/>
                </a:lnTo>
                <a:lnTo>
                  <a:pt x="272760" y="2278677"/>
                </a:lnTo>
                <a:lnTo>
                  <a:pt x="274736" y="2281466"/>
                </a:lnTo>
                <a:lnTo>
                  <a:pt x="277108" y="2283857"/>
                </a:lnTo>
                <a:lnTo>
                  <a:pt x="279874" y="2286248"/>
                </a:lnTo>
                <a:lnTo>
                  <a:pt x="280665" y="2287841"/>
                </a:lnTo>
                <a:lnTo>
                  <a:pt x="281455" y="2289834"/>
                </a:lnTo>
                <a:lnTo>
                  <a:pt x="281850" y="2291826"/>
                </a:lnTo>
                <a:lnTo>
                  <a:pt x="282245" y="2294217"/>
                </a:lnTo>
                <a:lnTo>
                  <a:pt x="282245" y="2297404"/>
                </a:lnTo>
                <a:lnTo>
                  <a:pt x="281455" y="2300991"/>
                </a:lnTo>
                <a:lnTo>
                  <a:pt x="264856" y="2300991"/>
                </a:lnTo>
                <a:lnTo>
                  <a:pt x="265646" y="2305374"/>
                </a:lnTo>
                <a:lnTo>
                  <a:pt x="267227" y="2309358"/>
                </a:lnTo>
                <a:lnTo>
                  <a:pt x="269203" y="2312546"/>
                </a:lnTo>
                <a:lnTo>
                  <a:pt x="271970" y="2314538"/>
                </a:lnTo>
                <a:lnTo>
                  <a:pt x="274736" y="2316132"/>
                </a:lnTo>
                <a:lnTo>
                  <a:pt x="278293" y="2316530"/>
                </a:lnTo>
                <a:lnTo>
                  <a:pt x="282641" y="2316929"/>
                </a:lnTo>
                <a:lnTo>
                  <a:pt x="287384" y="2316530"/>
                </a:lnTo>
                <a:lnTo>
                  <a:pt x="285803" y="2318921"/>
                </a:lnTo>
                <a:lnTo>
                  <a:pt x="284222" y="2320913"/>
                </a:lnTo>
                <a:lnTo>
                  <a:pt x="282641" y="2322507"/>
                </a:lnTo>
                <a:lnTo>
                  <a:pt x="281455" y="2323703"/>
                </a:lnTo>
                <a:lnTo>
                  <a:pt x="279874" y="2324101"/>
                </a:lnTo>
                <a:lnTo>
                  <a:pt x="278293" y="2324101"/>
                </a:lnTo>
                <a:lnTo>
                  <a:pt x="276712" y="2323703"/>
                </a:lnTo>
                <a:lnTo>
                  <a:pt x="275131" y="2323304"/>
                </a:lnTo>
                <a:lnTo>
                  <a:pt x="272365" y="2320913"/>
                </a:lnTo>
                <a:lnTo>
                  <a:pt x="269203" y="2318523"/>
                </a:lnTo>
                <a:lnTo>
                  <a:pt x="263275" y="2310952"/>
                </a:lnTo>
                <a:lnTo>
                  <a:pt x="259718" y="2307366"/>
                </a:lnTo>
                <a:lnTo>
                  <a:pt x="256951" y="2303780"/>
                </a:lnTo>
                <a:lnTo>
                  <a:pt x="253789" y="2301389"/>
                </a:lnTo>
                <a:lnTo>
                  <a:pt x="250232" y="2299795"/>
                </a:lnTo>
                <a:lnTo>
                  <a:pt x="248651" y="2299397"/>
                </a:lnTo>
                <a:lnTo>
                  <a:pt x="247466" y="2299397"/>
                </a:lnTo>
                <a:lnTo>
                  <a:pt x="245489" y="2299397"/>
                </a:lnTo>
                <a:lnTo>
                  <a:pt x="243909" y="2300592"/>
                </a:lnTo>
                <a:lnTo>
                  <a:pt x="242328" y="2301787"/>
                </a:lnTo>
                <a:lnTo>
                  <a:pt x="240352" y="2303381"/>
                </a:lnTo>
                <a:lnTo>
                  <a:pt x="238771" y="2306171"/>
                </a:lnTo>
                <a:lnTo>
                  <a:pt x="236795" y="2308960"/>
                </a:lnTo>
                <a:lnTo>
                  <a:pt x="234423" y="2303780"/>
                </a:lnTo>
                <a:lnTo>
                  <a:pt x="230866" y="2299795"/>
                </a:lnTo>
                <a:lnTo>
                  <a:pt x="227309" y="2296608"/>
                </a:lnTo>
                <a:lnTo>
                  <a:pt x="223357" y="2293420"/>
                </a:lnTo>
                <a:lnTo>
                  <a:pt x="219009" y="2291029"/>
                </a:lnTo>
                <a:lnTo>
                  <a:pt x="214267" y="2289037"/>
                </a:lnTo>
                <a:lnTo>
                  <a:pt x="208733" y="2287045"/>
                </a:lnTo>
                <a:lnTo>
                  <a:pt x="203200" y="2285849"/>
                </a:lnTo>
                <a:lnTo>
                  <a:pt x="204386" y="2281865"/>
                </a:lnTo>
                <a:lnTo>
                  <a:pt x="205967" y="2278677"/>
                </a:lnTo>
                <a:lnTo>
                  <a:pt x="207943" y="2276286"/>
                </a:lnTo>
                <a:lnTo>
                  <a:pt x="209919" y="2274294"/>
                </a:lnTo>
                <a:lnTo>
                  <a:pt x="212290" y="2272700"/>
                </a:lnTo>
                <a:lnTo>
                  <a:pt x="214267" y="2271903"/>
                </a:lnTo>
                <a:lnTo>
                  <a:pt x="219009" y="2269911"/>
                </a:lnTo>
                <a:lnTo>
                  <a:pt x="220985" y="2268715"/>
                </a:lnTo>
                <a:lnTo>
                  <a:pt x="222171" y="2267520"/>
                </a:lnTo>
                <a:lnTo>
                  <a:pt x="223752" y="2266325"/>
                </a:lnTo>
                <a:lnTo>
                  <a:pt x="224147" y="2264332"/>
                </a:lnTo>
                <a:lnTo>
                  <a:pt x="224147" y="2261145"/>
                </a:lnTo>
                <a:lnTo>
                  <a:pt x="223752" y="2257559"/>
                </a:lnTo>
                <a:lnTo>
                  <a:pt x="222171" y="2253574"/>
                </a:lnTo>
                <a:lnTo>
                  <a:pt x="220195" y="2247597"/>
                </a:lnTo>
                <a:lnTo>
                  <a:pt x="223357" y="2250785"/>
                </a:lnTo>
                <a:lnTo>
                  <a:pt x="226123" y="2252777"/>
                </a:lnTo>
                <a:lnTo>
                  <a:pt x="229680" y="2253972"/>
                </a:lnTo>
                <a:lnTo>
                  <a:pt x="233238" y="2254769"/>
                </a:lnTo>
                <a:lnTo>
                  <a:pt x="236795" y="2254769"/>
                </a:lnTo>
                <a:lnTo>
                  <a:pt x="240747" y="2254769"/>
                </a:lnTo>
                <a:lnTo>
                  <a:pt x="248256" y="2253176"/>
                </a:lnTo>
                <a:lnTo>
                  <a:pt x="255370" y="2251980"/>
                </a:lnTo>
                <a:lnTo>
                  <a:pt x="261299" y="2251183"/>
                </a:lnTo>
                <a:lnTo>
                  <a:pt x="264460" y="2251183"/>
                </a:lnTo>
                <a:lnTo>
                  <a:pt x="266832" y="2251980"/>
                </a:lnTo>
                <a:lnTo>
                  <a:pt x="268808" y="2253176"/>
                </a:lnTo>
                <a:lnTo>
                  <a:pt x="270389" y="2255168"/>
                </a:lnTo>
                <a:lnTo>
                  <a:pt x="272760" y="2253574"/>
                </a:lnTo>
                <a:lnTo>
                  <a:pt x="274341" y="2251980"/>
                </a:lnTo>
                <a:lnTo>
                  <a:pt x="275131" y="2250785"/>
                </a:lnTo>
                <a:lnTo>
                  <a:pt x="275922" y="2248394"/>
                </a:lnTo>
                <a:lnTo>
                  <a:pt x="275922" y="2247199"/>
                </a:lnTo>
                <a:lnTo>
                  <a:pt x="275131" y="2245206"/>
                </a:lnTo>
                <a:lnTo>
                  <a:pt x="273946" y="2240823"/>
                </a:lnTo>
                <a:lnTo>
                  <a:pt x="272365" y="2236839"/>
                </a:lnTo>
                <a:lnTo>
                  <a:pt x="271970" y="2234846"/>
                </a:lnTo>
                <a:lnTo>
                  <a:pt x="271179" y="2232854"/>
                </a:lnTo>
                <a:lnTo>
                  <a:pt x="271970" y="2230862"/>
                </a:lnTo>
                <a:lnTo>
                  <a:pt x="272365" y="2228870"/>
                </a:lnTo>
                <a:lnTo>
                  <a:pt x="273946" y="2226877"/>
                </a:lnTo>
                <a:lnTo>
                  <a:pt x="275922" y="2224885"/>
                </a:lnTo>
                <a:close/>
                <a:moveTo>
                  <a:pt x="12191966" y="2214564"/>
                </a:moveTo>
                <a:lnTo>
                  <a:pt x="12191966" y="2221315"/>
                </a:lnTo>
                <a:lnTo>
                  <a:pt x="12190776" y="2226792"/>
                </a:lnTo>
                <a:lnTo>
                  <a:pt x="12188395" y="2231009"/>
                </a:lnTo>
                <a:lnTo>
                  <a:pt x="12186014" y="2234804"/>
                </a:lnTo>
                <a:lnTo>
                  <a:pt x="12182442" y="2237334"/>
                </a:lnTo>
                <a:lnTo>
                  <a:pt x="12178473" y="2239021"/>
                </a:lnTo>
                <a:lnTo>
                  <a:pt x="12174505" y="2240708"/>
                </a:lnTo>
                <a:lnTo>
                  <a:pt x="12169742" y="2241551"/>
                </a:lnTo>
                <a:lnTo>
                  <a:pt x="12170933" y="2233117"/>
                </a:lnTo>
                <a:lnTo>
                  <a:pt x="12171329" y="2230587"/>
                </a:lnTo>
                <a:lnTo>
                  <a:pt x="12172520" y="2228479"/>
                </a:lnTo>
                <a:lnTo>
                  <a:pt x="12173314" y="2226370"/>
                </a:lnTo>
                <a:lnTo>
                  <a:pt x="12174505" y="2225105"/>
                </a:lnTo>
                <a:lnTo>
                  <a:pt x="12176886" y="2223419"/>
                </a:lnTo>
                <a:lnTo>
                  <a:pt x="12180458" y="2222575"/>
                </a:lnTo>
                <a:lnTo>
                  <a:pt x="12184029" y="2221310"/>
                </a:lnTo>
                <a:lnTo>
                  <a:pt x="12186014" y="2220467"/>
                </a:lnTo>
                <a:lnTo>
                  <a:pt x="12187998" y="2218780"/>
                </a:lnTo>
                <a:lnTo>
                  <a:pt x="12189983" y="2216672"/>
                </a:lnTo>
                <a:close/>
                <a:moveTo>
                  <a:pt x="5132382" y="2209801"/>
                </a:moveTo>
                <a:lnTo>
                  <a:pt x="5132382" y="2214313"/>
                </a:lnTo>
                <a:lnTo>
                  <a:pt x="5131154" y="2218073"/>
                </a:lnTo>
                <a:lnTo>
                  <a:pt x="5130742" y="2221081"/>
                </a:lnTo>
                <a:lnTo>
                  <a:pt x="5129511" y="2222585"/>
                </a:lnTo>
                <a:lnTo>
                  <a:pt x="5128279" y="2223337"/>
                </a:lnTo>
                <a:lnTo>
                  <a:pt x="5126639" y="2224089"/>
                </a:lnTo>
                <a:lnTo>
                  <a:pt x="5124996" y="2224089"/>
                </a:lnTo>
                <a:lnTo>
                  <a:pt x="5123352" y="2222961"/>
                </a:lnTo>
                <a:lnTo>
                  <a:pt x="5119660" y="2221081"/>
                </a:lnTo>
                <a:lnTo>
                  <a:pt x="5115553" y="2218825"/>
                </a:lnTo>
                <a:lnTo>
                  <a:pt x="5114324" y="2217697"/>
                </a:lnTo>
                <a:lnTo>
                  <a:pt x="5111858" y="2217321"/>
                </a:lnTo>
                <a:lnTo>
                  <a:pt x="5110630" y="2216945"/>
                </a:lnTo>
                <a:lnTo>
                  <a:pt x="5108574" y="2217321"/>
                </a:lnTo>
                <a:lnTo>
                  <a:pt x="5108574" y="2215441"/>
                </a:lnTo>
                <a:lnTo>
                  <a:pt x="5108985" y="2213561"/>
                </a:lnTo>
                <a:lnTo>
                  <a:pt x="5109805" y="2212433"/>
                </a:lnTo>
                <a:lnTo>
                  <a:pt x="5111041" y="2211681"/>
                </a:lnTo>
                <a:lnTo>
                  <a:pt x="5112680" y="2210929"/>
                </a:lnTo>
                <a:lnTo>
                  <a:pt x="5114324" y="2210553"/>
                </a:lnTo>
                <a:lnTo>
                  <a:pt x="5117606" y="2210177"/>
                </a:lnTo>
                <a:lnTo>
                  <a:pt x="5125406" y="2210553"/>
                </a:lnTo>
                <a:lnTo>
                  <a:pt x="5129102" y="2210553"/>
                </a:lnTo>
                <a:lnTo>
                  <a:pt x="5131154" y="2210177"/>
                </a:lnTo>
                <a:close/>
                <a:moveTo>
                  <a:pt x="11942178" y="2206626"/>
                </a:moveTo>
                <a:lnTo>
                  <a:pt x="11942592" y="2206626"/>
                </a:lnTo>
                <a:lnTo>
                  <a:pt x="11943420" y="2207015"/>
                </a:lnTo>
                <a:lnTo>
                  <a:pt x="11945491" y="2208572"/>
                </a:lnTo>
                <a:lnTo>
                  <a:pt x="11947976" y="2210517"/>
                </a:lnTo>
                <a:lnTo>
                  <a:pt x="11950460" y="2212463"/>
                </a:lnTo>
                <a:lnTo>
                  <a:pt x="11952117" y="2212852"/>
                </a:lnTo>
                <a:lnTo>
                  <a:pt x="11952945" y="2212852"/>
                </a:lnTo>
                <a:lnTo>
                  <a:pt x="11954602" y="2212463"/>
                </a:lnTo>
                <a:lnTo>
                  <a:pt x="11955430" y="2212073"/>
                </a:lnTo>
                <a:lnTo>
                  <a:pt x="11954602" y="2215186"/>
                </a:lnTo>
                <a:lnTo>
                  <a:pt x="11953359" y="2218299"/>
                </a:lnTo>
                <a:lnTo>
                  <a:pt x="11952945" y="2222190"/>
                </a:lnTo>
                <a:lnTo>
                  <a:pt x="11952531" y="2226859"/>
                </a:lnTo>
                <a:lnTo>
                  <a:pt x="11952945" y="2236198"/>
                </a:lnTo>
                <a:lnTo>
                  <a:pt x="11953359" y="2246314"/>
                </a:lnTo>
                <a:lnTo>
                  <a:pt x="11951289" y="2244369"/>
                </a:lnTo>
                <a:lnTo>
                  <a:pt x="11950046" y="2242034"/>
                </a:lnTo>
                <a:lnTo>
                  <a:pt x="11946319" y="2236976"/>
                </a:lnTo>
                <a:lnTo>
                  <a:pt x="11944248" y="2235030"/>
                </a:lnTo>
                <a:lnTo>
                  <a:pt x="11942178" y="2233085"/>
                </a:lnTo>
                <a:lnTo>
                  <a:pt x="11939279" y="2231528"/>
                </a:lnTo>
                <a:lnTo>
                  <a:pt x="11936380" y="2231139"/>
                </a:lnTo>
                <a:lnTo>
                  <a:pt x="11936380" y="2229583"/>
                </a:lnTo>
                <a:lnTo>
                  <a:pt x="11936380" y="2228416"/>
                </a:lnTo>
                <a:lnTo>
                  <a:pt x="11937208" y="2225303"/>
                </a:lnTo>
                <a:lnTo>
                  <a:pt x="11939279" y="2222190"/>
                </a:lnTo>
                <a:lnTo>
                  <a:pt x="11941350" y="2219855"/>
                </a:lnTo>
                <a:lnTo>
                  <a:pt x="11943006" y="2217910"/>
                </a:lnTo>
                <a:lnTo>
                  <a:pt x="11943420" y="2215964"/>
                </a:lnTo>
                <a:lnTo>
                  <a:pt x="11943420" y="2215186"/>
                </a:lnTo>
                <a:lnTo>
                  <a:pt x="11942592" y="2214408"/>
                </a:lnTo>
                <a:lnTo>
                  <a:pt x="11941350" y="2214019"/>
                </a:lnTo>
                <a:lnTo>
                  <a:pt x="11939279" y="2213630"/>
                </a:lnTo>
                <a:lnTo>
                  <a:pt x="11940521" y="2208572"/>
                </a:lnTo>
                <a:lnTo>
                  <a:pt x="11940935" y="2207793"/>
                </a:lnTo>
                <a:close/>
                <a:moveTo>
                  <a:pt x="11962944" y="2205038"/>
                </a:moveTo>
                <a:lnTo>
                  <a:pt x="11964496" y="2205435"/>
                </a:lnTo>
                <a:lnTo>
                  <a:pt x="11965273" y="2206626"/>
                </a:lnTo>
                <a:lnTo>
                  <a:pt x="11966437" y="2208610"/>
                </a:lnTo>
                <a:lnTo>
                  <a:pt x="11969153" y="2214166"/>
                </a:lnTo>
                <a:lnTo>
                  <a:pt x="11970317" y="2216151"/>
                </a:lnTo>
                <a:lnTo>
                  <a:pt x="11971482" y="2216548"/>
                </a:lnTo>
                <a:lnTo>
                  <a:pt x="11973034" y="2217341"/>
                </a:lnTo>
                <a:lnTo>
                  <a:pt x="11973810" y="2217738"/>
                </a:lnTo>
                <a:lnTo>
                  <a:pt x="11975362" y="2217341"/>
                </a:lnTo>
                <a:lnTo>
                  <a:pt x="11977303" y="2216548"/>
                </a:lnTo>
                <a:lnTo>
                  <a:pt x="11979243" y="2215357"/>
                </a:lnTo>
                <a:lnTo>
                  <a:pt x="11977303" y="2221310"/>
                </a:lnTo>
                <a:lnTo>
                  <a:pt x="11976527" y="2227660"/>
                </a:lnTo>
                <a:lnTo>
                  <a:pt x="11975750" y="2235598"/>
                </a:lnTo>
                <a:lnTo>
                  <a:pt x="11976506" y="2241518"/>
                </a:lnTo>
                <a:lnTo>
                  <a:pt x="11974974" y="2239170"/>
                </a:lnTo>
                <a:lnTo>
                  <a:pt x="11972258" y="2233613"/>
                </a:lnTo>
                <a:lnTo>
                  <a:pt x="11966049" y="2224088"/>
                </a:lnTo>
                <a:lnTo>
                  <a:pt x="11963720" y="2219723"/>
                </a:lnTo>
                <a:lnTo>
                  <a:pt x="11962556" y="2217738"/>
                </a:lnTo>
                <a:lnTo>
                  <a:pt x="11962168" y="2215357"/>
                </a:lnTo>
                <a:lnTo>
                  <a:pt x="11961780" y="2212976"/>
                </a:lnTo>
                <a:lnTo>
                  <a:pt x="11961780" y="2210594"/>
                </a:lnTo>
                <a:lnTo>
                  <a:pt x="11962168" y="2208213"/>
                </a:lnTo>
                <a:close/>
                <a:moveTo>
                  <a:pt x="1271824" y="2185988"/>
                </a:moveTo>
                <a:lnTo>
                  <a:pt x="1276620" y="2188809"/>
                </a:lnTo>
                <a:lnTo>
                  <a:pt x="1281016" y="2191631"/>
                </a:lnTo>
                <a:lnTo>
                  <a:pt x="1285013" y="2193646"/>
                </a:lnTo>
                <a:lnTo>
                  <a:pt x="1289808" y="2194855"/>
                </a:lnTo>
                <a:lnTo>
                  <a:pt x="1293805" y="2196064"/>
                </a:lnTo>
                <a:lnTo>
                  <a:pt x="1298201" y="2196467"/>
                </a:lnTo>
                <a:lnTo>
                  <a:pt x="1302997" y="2196467"/>
                </a:lnTo>
                <a:lnTo>
                  <a:pt x="1307393" y="2196467"/>
                </a:lnTo>
                <a:lnTo>
                  <a:pt x="1315785" y="2194855"/>
                </a:lnTo>
                <a:lnTo>
                  <a:pt x="1325377" y="2192437"/>
                </a:lnTo>
                <a:lnTo>
                  <a:pt x="1334969" y="2189616"/>
                </a:lnTo>
                <a:lnTo>
                  <a:pt x="1345360" y="2185988"/>
                </a:lnTo>
                <a:lnTo>
                  <a:pt x="1345360" y="2192034"/>
                </a:lnTo>
                <a:lnTo>
                  <a:pt x="1345360" y="2194452"/>
                </a:lnTo>
                <a:lnTo>
                  <a:pt x="1346159" y="2196467"/>
                </a:lnTo>
                <a:lnTo>
                  <a:pt x="1346958" y="2198080"/>
                </a:lnTo>
                <a:lnTo>
                  <a:pt x="1347757" y="2199692"/>
                </a:lnTo>
                <a:lnTo>
                  <a:pt x="1349356" y="2200498"/>
                </a:lnTo>
                <a:lnTo>
                  <a:pt x="1350955" y="2201304"/>
                </a:lnTo>
                <a:lnTo>
                  <a:pt x="1349756" y="2205334"/>
                </a:lnTo>
                <a:lnTo>
                  <a:pt x="1348956" y="2207753"/>
                </a:lnTo>
                <a:lnTo>
                  <a:pt x="1347358" y="2209365"/>
                </a:lnTo>
                <a:lnTo>
                  <a:pt x="1345759" y="2210171"/>
                </a:lnTo>
                <a:lnTo>
                  <a:pt x="1344161" y="2210171"/>
                </a:lnTo>
                <a:lnTo>
                  <a:pt x="1342562" y="2210171"/>
                </a:lnTo>
                <a:lnTo>
                  <a:pt x="1338566" y="2208156"/>
                </a:lnTo>
                <a:lnTo>
                  <a:pt x="1334569" y="2205334"/>
                </a:lnTo>
                <a:lnTo>
                  <a:pt x="1330573" y="2202513"/>
                </a:lnTo>
                <a:lnTo>
                  <a:pt x="1328574" y="2201707"/>
                </a:lnTo>
                <a:lnTo>
                  <a:pt x="1326576" y="2201304"/>
                </a:lnTo>
                <a:lnTo>
                  <a:pt x="1324578" y="2200498"/>
                </a:lnTo>
                <a:lnTo>
                  <a:pt x="1322580" y="2201304"/>
                </a:lnTo>
                <a:lnTo>
                  <a:pt x="1321381" y="2202110"/>
                </a:lnTo>
                <a:lnTo>
                  <a:pt x="1320581" y="2202513"/>
                </a:lnTo>
                <a:lnTo>
                  <a:pt x="1319382" y="2204125"/>
                </a:lnTo>
                <a:lnTo>
                  <a:pt x="1318983" y="2205737"/>
                </a:lnTo>
                <a:lnTo>
                  <a:pt x="1317784" y="2209365"/>
                </a:lnTo>
                <a:lnTo>
                  <a:pt x="1317384" y="2213395"/>
                </a:lnTo>
                <a:lnTo>
                  <a:pt x="1316985" y="2217426"/>
                </a:lnTo>
                <a:lnTo>
                  <a:pt x="1315785" y="2221053"/>
                </a:lnTo>
                <a:lnTo>
                  <a:pt x="1315386" y="2222665"/>
                </a:lnTo>
                <a:lnTo>
                  <a:pt x="1314587" y="2223471"/>
                </a:lnTo>
                <a:lnTo>
                  <a:pt x="1312988" y="2224278"/>
                </a:lnTo>
                <a:lnTo>
                  <a:pt x="1311389" y="2224681"/>
                </a:lnTo>
                <a:lnTo>
                  <a:pt x="1316585" y="2234757"/>
                </a:lnTo>
                <a:lnTo>
                  <a:pt x="1320182" y="2241206"/>
                </a:lnTo>
                <a:lnTo>
                  <a:pt x="1323379" y="2244833"/>
                </a:lnTo>
                <a:lnTo>
                  <a:pt x="1326176" y="2246848"/>
                </a:lnTo>
                <a:lnTo>
                  <a:pt x="1328974" y="2248460"/>
                </a:lnTo>
                <a:lnTo>
                  <a:pt x="1331772" y="2251282"/>
                </a:lnTo>
                <a:lnTo>
                  <a:pt x="1334969" y="2255715"/>
                </a:lnTo>
                <a:lnTo>
                  <a:pt x="1339764" y="2263373"/>
                </a:lnTo>
                <a:lnTo>
                  <a:pt x="1330573" y="2263776"/>
                </a:lnTo>
                <a:lnTo>
                  <a:pt x="1322580" y="2263373"/>
                </a:lnTo>
                <a:lnTo>
                  <a:pt x="1314986" y="2262164"/>
                </a:lnTo>
                <a:lnTo>
                  <a:pt x="1307793" y="2260149"/>
                </a:lnTo>
                <a:lnTo>
                  <a:pt x="1301398" y="2257730"/>
                </a:lnTo>
                <a:lnTo>
                  <a:pt x="1294604" y="2254506"/>
                </a:lnTo>
                <a:lnTo>
                  <a:pt x="1289009" y="2251282"/>
                </a:lnTo>
                <a:lnTo>
                  <a:pt x="1283014" y="2247654"/>
                </a:lnTo>
                <a:lnTo>
                  <a:pt x="1287810" y="2237981"/>
                </a:lnTo>
                <a:lnTo>
                  <a:pt x="1290208" y="2233145"/>
                </a:lnTo>
                <a:lnTo>
                  <a:pt x="1292606" y="2229517"/>
                </a:lnTo>
                <a:lnTo>
                  <a:pt x="1294204" y="2228308"/>
                </a:lnTo>
                <a:lnTo>
                  <a:pt x="1295803" y="2227099"/>
                </a:lnTo>
                <a:lnTo>
                  <a:pt x="1297402" y="2226696"/>
                </a:lnTo>
                <a:lnTo>
                  <a:pt x="1298601" y="2226696"/>
                </a:lnTo>
                <a:lnTo>
                  <a:pt x="1300199" y="2227099"/>
                </a:lnTo>
                <a:lnTo>
                  <a:pt x="1302197" y="2228308"/>
                </a:lnTo>
                <a:lnTo>
                  <a:pt x="1303796" y="2229517"/>
                </a:lnTo>
                <a:lnTo>
                  <a:pt x="1305794" y="2232338"/>
                </a:lnTo>
                <a:lnTo>
                  <a:pt x="1306194" y="2227099"/>
                </a:lnTo>
                <a:lnTo>
                  <a:pt x="1306993" y="2223471"/>
                </a:lnTo>
                <a:lnTo>
                  <a:pt x="1306194" y="2219844"/>
                </a:lnTo>
                <a:lnTo>
                  <a:pt x="1305395" y="2217426"/>
                </a:lnTo>
                <a:lnTo>
                  <a:pt x="1303796" y="2215411"/>
                </a:lnTo>
                <a:lnTo>
                  <a:pt x="1302197" y="2213798"/>
                </a:lnTo>
                <a:lnTo>
                  <a:pt x="1300199" y="2212992"/>
                </a:lnTo>
                <a:lnTo>
                  <a:pt x="1298201" y="2211783"/>
                </a:lnTo>
                <a:lnTo>
                  <a:pt x="1293805" y="2210171"/>
                </a:lnTo>
                <a:lnTo>
                  <a:pt x="1289009" y="2208962"/>
                </a:lnTo>
                <a:lnTo>
                  <a:pt x="1287011" y="2207753"/>
                </a:lnTo>
                <a:lnTo>
                  <a:pt x="1285812" y="2206140"/>
                </a:lnTo>
                <a:lnTo>
                  <a:pt x="1284213" y="2204125"/>
                </a:lnTo>
                <a:lnTo>
                  <a:pt x="1283014" y="2201304"/>
                </a:lnTo>
                <a:lnTo>
                  <a:pt x="1281016" y="2202110"/>
                </a:lnTo>
                <a:lnTo>
                  <a:pt x="1279418" y="2204125"/>
                </a:lnTo>
                <a:lnTo>
                  <a:pt x="1278618" y="2206140"/>
                </a:lnTo>
                <a:lnTo>
                  <a:pt x="1277419" y="2208962"/>
                </a:lnTo>
                <a:lnTo>
                  <a:pt x="1277019" y="2212186"/>
                </a:lnTo>
                <a:lnTo>
                  <a:pt x="1277019" y="2215814"/>
                </a:lnTo>
                <a:lnTo>
                  <a:pt x="1277019" y="2223471"/>
                </a:lnTo>
                <a:lnTo>
                  <a:pt x="1278218" y="2240802"/>
                </a:lnTo>
                <a:lnTo>
                  <a:pt x="1278618" y="2248460"/>
                </a:lnTo>
                <a:lnTo>
                  <a:pt x="1278218" y="2252088"/>
                </a:lnTo>
                <a:lnTo>
                  <a:pt x="1277419" y="2255312"/>
                </a:lnTo>
                <a:lnTo>
                  <a:pt x="1276220" y="2257327"/>
                </a:lnTo>
                <a:lnTo>
                  <a:pt x="1273822" y="2259343"/>
                </a:lnTo>
                <a:lnTo>
                  <a:pt x="1271824" y="2260149"/>
                </a:lnTo>
                <a:lnTo>
                  <a:pt x="1269426" y="2261761"/>
                </a:lnTo>
                <a:lnTo>
                  <a:pt x="1263831" y="2263373"/>
                </a:lnTo>
                <a:lnTo>
                  <a:pt x="1257836" y="2263776"/>
                </a:lnTo>
                <a:lnTo>
                  <a:pt x="1251842" y="2263373"/>
                </a:lnTo>
                <a:lnTo>
                  <a:pt x="1246246" y="2261761"/>
                </a:lnTo>
                <a:lnTo>
                  <a:pt x="1244248" y="2260149"/>
                </a:lnTo>
                <a:lnTo>
                  <a:pt x="1241851" y="2259343"/>
                </a:lnTo>
                <a:lnTo>
                  <a:pt x="1239452" y="2257327"/>
                </a:lnTo>
                <a:lnTo>
                  <a:pt x="1238254" y="2255312"/>
                </a:lnTo>
                <a:lnTo>
                  <a:pt x="1237054" y="2252088"/>
                </a:lnTo>
                <a:lnTo>
                  <a:pt x="1236655" y="2248863"/>
                </a:lnTo>
                <a:lnTo>
                  <a:pt x="1236655" y="2246042"/>
                </a:lnTo>
                <a:lnTo>
                  <a:pt x="1237054" y="2243624"/>
                </a:lnTo>
                <a:lnTo>
                  <a:pt x="1238653" y="2238384"/>
                </a:lnTo>
                <a:lnTo>
                  <a:pt x="1240651" y="2234354"/>
                </a:lnTo>
                <a:lnTo>
                  <a:pt x="1242650" y="2230726"/>
                </a:lnTo>
                <a:lnTo>
                  <a:pt x="1243049" y="2229114"/>
                </a:lnTo>
                <a:lnTo>
                  <a:pt x="1243049" y="2227502"/>
                </a:lnTo>
                <a:lnTo>
                  <a:pt x="1242650" y="2226696"/>
                </a:lnTo>
                <a:lnTo>
                  <a:pt x="1242250" y="2225487"/>
                </a:lnTo>
                <a:lnTo>
                  <a:pt x="1240651" y="2225084"/>
                </a:lnTo>
                <a:lnTo>
                  <a:pt x="1238254" y="2224681"/>
                </a:lnTo>
                <a:lnTo>
                  <a:pt x="1243049" y="2221053"/>
                </a:lnTo>
                <a:lnTo>
                  <a:pt x="1248644" y="2217426"/>
                </a:lnTo>
                <a:lnTo>
                  <a:pt x="1254239" y="2215007"/>
                </a:lnTo>
                <a:lnTo>
                  <a:pt x="1259435" y="2211380"/>
                </a:lnTo>
                <a:lnTo>
                  <a:pt x="1261833" y="2209365"/>
                </a:lnTo>
                <a:lnTo>
                  <a:pt x="1264231" y="2207350"/>
                </a:lnTo>
                <a:lnTo>
                  <a:pt x="1266229" y="2204528"/>
                </a:lnTo>
                <a:lnTo>
                  <a:pt x="1267828" y="2201707"/>
                </a:lnTo>
                <a:lnTo>
                  <a:pt x="1269426" y="2198483"/>
                </a:lnTo>
                <a:lnTo>
                  <a:pt x="1271025" y="2194855"/>
                </a:lnTo>
                <a:lnTo>
                  <a:pt x="1271425" y="2190825"/>
                </a:lnTo>
                <a:close/>
                <a:moveTo>
                  <a:pt x="1159897" y="2179638"/>
                </a:moveTo>
                <a:lnTo>
                  <a:pt x="1162269" y="2185107"/>
                </a:lnTo>
                <a:lnTo>
                  <a:pt x="1163456" y="2187451"/>
                </a:lnTo>
                <a:lnTo>
                  <a:pt x="1164642" y="2189404"/>
                </a:lnTo>
                <a:lnTo>
                  <a:pt x="1168201" y="2192529"/>
                </a:lnTo>
                <a:lnTo>
                  <a:pt x="1171760" y="2194873"/>
                </a:lnTo>
                <a:lnTo>
                  <a:pt x="1176110" y="2195655"/>
                </a:lnTo>
                <a:lnTo>
                  <a:pt x="1180460" y="2196826"/>
                </a:lnTo>
                <a:lnTo>
                  <a:pt x="1185205" y="2197217"/>
                </a:lnTo>
                <a:lnTo>
                  <a:pt x="1189950" y="2197217"/>
                </a:lnTo>
                <a:lnTo>
                  <a:pt x="1200627" y="2197217"/>
                </a:lnTo>
                <a:lnTo>
                  <a:pt x="1205768" y="2197217"/>
                </a:lnTo>
                <a:lnTo>
                  <a:pt x="1210118" y="2198389"/>
                </a:lnTo>
                <a:lnTo>
                  <a:pt x="1215259" y="2199952"/>
                </a:lnTo>
                <a:lnTo>
                  <a:pt x="1219608" y="2201905"/>
                </a:lnTo>
                <a:lnTo>
                  <a:pt x="1223563" y="2205030"/>
                </a:lnTo>
                <a:lnTo>
                  <a:pt x="1225145" y="2207374"/>
                </a:lnTo>
                <a:lnTo>
                  <a:pt x="1227122" y="2209718"/>
                </a:lnTo>
                <a:lnTo>
                  <a:pt x="1225936" y="2226515"/>
                </a:lnTo>
                <a:lnTo>
                  <a:pt x="1225540" y="2239407"/>
                </a:lnTo>
                <a:lnTo>
                  <a:pt x="1225145" y="2244094"/>
                </a:lnTo>
                <a:lnTo>
                  <a:pt x="1223958" y="2248001"/>
                </a:lnTo>
                <a:lnTo>
                  <a:pt x="1223167" y="2251517"/>
                </a:lnTo>
                <a:lnTo>
                  <a:pt x="1221586" y="2254251"/>
                </a:lnTo>
                <a:lnTo>
                  <a:pt x="1217631" y="2248782"/>
                </a:lnTo>
                <a:lnTo>
                  <a:pt x="1214072" y="2244876"/>
                </a:lnTo>
                <a:lnTo>
                  <a:pt x="1211700" y="2241360"/>
                </a:lnTo>
                <a:lnTo>
                  <a:pt x="1209722" y="2238235"/>
                </a:lnTo>
                <a:lnTo>
                  <a:pt x="1207745" y="2234328"/>
                </a:lnTo>
                <a:lnTo>
                  <a:pt x="1204977" y="2228469"/>
                </a:lnTo>
                <a:lnTo>
                  <a:pt x="1202604" y="2220656"/>
                </a:lnTo>
                <a:lnTo>
                  <a:pt x="1199045" y="2209327"/>
                </a:lnTo>
                <a:lnTo>
                  <a:pt x="1193905" y="2213234"/>
                </a:lnTo>
                <a:lnTo>
                  <a:pt x="1189555" y="2215968"/>
                </a:lnTo>
                <a:lnTo>
                  <a:pt x="1185600" y="2217921"/>
                </a:lnTo>
                <a:lnTo>
                  <a:pt x="1181646" y="2219484"/>
                </a:lnTo>
                <a:lnTo>
                  <a:pt x="1177691" y="2220656"/>
                </a:lnTo>
                <a:lnTo>
                  <a:pt x="1174133" y="2221046"/>
                </a:lnTo>
                <a:lnTo>
                  <a:pt x="1166619" y="2221046"/>
                </a:lnTo>
                <a:lnTo>
                  <a:pt x="1159106" y="2220656"/>
                </a:lnTo>
                <a:lnTo>
                  <a:pt x="1151197" y="2220656"/>
                </a:lnTo>
                <a:lnTo>
                  <a:pt x="1147242" y="2221046"/>
                </a:lnTo>
                <a:lnTo>
                  <a:pt x="1142497" y="2221437"/>
                </a:lnTo>
                <a:lnTo>
                  <a:pt x="1137752" y="2222609"/>
                </a:lnTo>
                <a:lnTo>
                  <a:pt x="1132215" y="2224562"/>
                </a:lnTo>
                <a:lnTo>
                  <a:pt x="1131029" y="2222609"/>
                </a:lnTo>
                <a:lnTo>
                  <a:pt x="1130634" y="2220656"/>
                </a:lnTo>
                <a:lnTo>
                  <a:pt x="1129447" y="2215187"/>
                </a:lnTo>
                <a:lnTo>
                  <a:pt x="1129052" y="2203858"/>
                </a:lnTo>
                <a:lnTo>
                  <a:pt x="1128656" y="2199952"/>
                </a:lnTo>
                <a:lnTo>
                  <a:pt x="1128261" y="2198389"/>
                </a:lnTo>
                <a:lnTo>
                  <a:pt x="1127075" y="2197217"/>
                </a:lnTo>
                <a:lnTo>
                  <a:pt x="1125888" y="2197217"/>
                </a:lnTo>
                <a:lnTo>
                  <a:pt x="1124702" y="2197998"/>
                </a:lnTo>
                <a:lnTo>
                  <a:pt x="1123120" y="2199170"/>
                </a:lnTo>
                <a:lnTo>
                  <a:pt x="1121143" y="2201905"/>
                </a:lnTo>
                <a:lnTo>
                  <a:pt x="1118770" y="2196436"/>
                </a:lnTo>
                <a:lnTo>
                  <a:pt x="1117584" y="2191748"/>
                </a:lnTo>
                <a:lnTo>
                  <a:pt x="1117584" y="2190576"/>
                </a:lnTo>
                <a:lnTo>
                  <a:pt x="1117584" y="2188623"/>
                </a:lnTo>
                <a:lnTo>
                  <a:pt x="1117980" y="2187451"/>
                </a:lnTo>
                <a:lnTo>
                  <a:pt x="1118770" y="2186279"/>
                </a:lnTo>
                <a:lnTo>
                  <a:pt x="1121143" y="2184326"/>
                </a:lnTo>
                <a:lnTo>
                  <a:pt x="1123911" y="2183545"/>
                </a:lnTo>
                <a:lnTo>
                  <a:pt x="1127470" y="2183545"/>
                </a:lnTo>
                <a:lnTo>
                  <a:pt x="1131425" y="2183154"/>
                </a:lnTo>
                <a:lnTo>
                  <a:pt x="1140124" y="2183545"/>
                </a:lnTo>
                <a:lnTo>
                  <a:pt x="1149220" y="2183935"/>
                </a:lnTo>
                <a:lnTo>
                  <a:pt x="1152383" y="2183545"/>
                </a:lnTo>
                <a:lnTo>
                  <a:pt x="1155942" y="2183154"/>
                </a:lnTo>
                <a:lnTo>
                  <a:pt x="1158710" y="2181591"/>
                </a:lnTo>
                <a:lnTo>
                  <a:pt x="1159501" y="2180419"/>
                </a:lnTo>
                <a:close/>
                <a:moveTo>
                  <a:pt x="5123111" y="2178051"/>
                </a:moveTo>
                <a:lnTo>
                  <a:pt x="5125111" y="2180432"/>
                </a:lnTo>
                <a:lnTo>
                  <a:pt x="5126710" y="2182814"/>
                </a:lnTo>
                <a:lnTo>
                  <a:pt x="5129909" y="2188767"/>
                </a:lnTo>
                <a:lnTo>
                  <a:pt x="5131509" y="2190751"/>
                </a:lnTo>
                <a:lnTo>
                  <a:pt x="5133910" y="2192736"/>
                </a:lnTo>
                <a:lnTo>
                  <a:pt x="5134709" y="2193133"/>
                </a:lnTo>
                <a:lnTo>
                  <a:pt x="5136309" y="2193926"/>
                </a:lnTo>
                <a:lnTo>
                  <a:pt x="5138307" y="2193926"/>
                </a:lnTo>
                <a:lnTo>
                  <a:pt x="5140308" y="2193133"/>
                </a:lnTo>
                <a:lnTo>
                  <a:pt x="5138307" y="2197498"/>
                </a:lnTo>
                <a:lnTo>
                  <a:pt x="5136309" y="2200276"/>
                </a:lnTo>
                <a:lnTo>
                  <a:pt x="5133910" y="2202658"/>
                </a:lnTo>
                <a:lnTo>
                  <a:pt x="5131509" y="2204642"/>
                </a:lnTo>
                <a:lnTo>
                  <a:pt x="5128310" y="2206230"/>
                </a:lnTo>
                <a:lnTo>
                  <a:pt x="5124710" y="2207420"/>
                </a:lnTo>
                <a:lnTo>
                  <a:pt x="5121111" y="2208214"/>
                </a:lnTo>
                <a:lnTo>
                  <a:pt x="5117512" y="2208214"/>
                </a:lnTo>
                <a:lnTo>
                  <a:pt x="5113513" y="2208214"/>
                </a:lnTo>
                <a:lnTo>
                  <a:pt x="5109914" y="2207817"/>
                </a:lnTo>
                <a:lnTo>
                  <a:pt x="5102314" y="2206230"/>
                </a:lnTo>
                <a:lnTo>
                  <a:pt x="5095517" y="2203848"/>
                </a:lnTo>
                <a:lnTo>
                  <a:pt x="5089517" y="2200673"/>
                </a:lnTo>
                <a:lnTo>
                  <a:pt x="5089917" y="2197498"/>
                </a:lnTo>
                <a:lnTo>
                  <a:pt x="5091515" y="2194720"/>
                </a:lnTo>
                <a:lnTo>
                  <a:pt x="5093516" y="2193133"/>
                </a:lnTo>
                <a:lnTo>
                  <a:pt x="5095915" y="2192339"/>
                </a:lnTo>
                <a:lnTo>
                  <a:pt x="5099114" y="2192339"/>
                </a:lnTo>
                <a:lnTo>
                  <a:pt x="5102314" y="2192736"/>
                </a:lnTo>
                <a:lnTo>
                  <a:pt x="5109513" y="2193926"/>
                </a:lnTo>
                <a:lnTo>
                  <a:pt x="5113114" y="2193926"/>
                </a:lnTo>
                <a:lnTo>
                  <a:pt x="5116311" y="2194323"/>
                </a:lnTo>
                <a:lnTo>
                  <a:pt x="5119112" y="2193926"/>
                </a:lnTo>
                <a:lnTo>
                  <a:pt x="5121111" y="2192736"/>
                </a:lnTo>
                <a:lnTo>
                  <a:pt x="5123111" y="2190751"/>
                </a:lnTo>
                <a:lnTo>
                  <a:pt x="5124312" y="2187973"/>
                </a:lnTo>
                <a:lnTo>
                  <a:pt x="5124312" y="2183607"/>
                </a:lnTo>
                <a:close/>
                <a:moveTo>
                  <a:pt x="11831208" y="2173288"/>
                </a:moveTo>
                <a:lnTo>
                  <a:pt x="11834780" y="2176453"/>
                </a:lnTo>
                <a:lnTo>
                  <a:pt x="11838352" y="2179221"/>
                </a:lnTo>
                <a:lnTo>
                  <a:pt x="11841923" y="2181595"/>
                </a:lnTo>
                <a:lnTo>
                  <a:pt x="11845495" y="2183573"/>
                </a:lnTo>
                <a:lnTo>
                  <a:pt x="11853830" y="2186737"/>
                </a:lnTo>
                <a:lnTo>
                  <a:pt x="11862561" y="2189506"/>
                </a:lnTo>
                <a:lnTo>
                  <a:pt x="11870895" y="2191879"/>
                </a:lnTo>
                <a:lnTo>
                  <a:pt x="11880024" y="2194253"/>
                </a:lnTo>
                <a:lnTo>
                  <a:pt x="11887961" y="2197417"/>
                </a:lnTo>
                <a:lnTo>
                  <a:pt x="11891930" y="2198999"/>
                </a:lnTo>
                <a:lnTo>
                  <a:pt x="11895899" y="2201373"/>
                </a:lnTo>
                <a:lnTo>
                  <a:pt x="11898677" y="2198999"/>
                </a:lnTo>
                <a:lnTo>
                  <a:pt x="11900661" y="2196230"/>
                </a:lnTo>
                <a:lnTo>
                  <a:pt x="11901852" y="2193066"/>
                </a:lnTo>
                <a:lnTo>
                  <a:pt x="11903439" y="2189506"/>
                </a:lnTo>
                <a:lnTo>
                  <a:pt x="11906614" y="2182386"/>
                </a:lnTo>
                <a:lnTo>
                  <a:pt x="11908202" y="2178826"/>
                </a:lnTo>
                <a:lnTo>
                  <a:pt x="11910583" y="2176453"/>
                </a:lnTo>
                <a:lnTo>
                  <a:pt x="11911377" y="2176848"/>
                </a:lnTo>
                <a:lnTo>
                  <a:pt x="11912567" y="2177244"/>
                </a:lnTo>
                <a:lnTo>
                  <a:pt x="11912964" y="2178430"/>
                </a:lnTo>
                <a:lnTo>
                  <a:pt x="11912964" y="2179221"/>
                </a:lnTo>
                <a:lnTo>
                  <a:pt x="11912171" y="2181595"/>
                </a:lnTo>
                <a:lnTo>
                  <a:pt x="11911377" y="2181990"/>
                </a:lnTo>
                <a:lnTo>
                  <a:pt x="11910583" y="2181990"/>
                </a:lnTo>
                <a:lnTo>
                  <a:pt x="11912171" y="2186737"/>
                </a:lnTo>
                <a:lnTo>
                  <a:pt x="11913758" y="2191088"/>
                </a:lnTo>
                <a:lnTo>
                  <a:pt x="11916139" y="2193857"/>
                </a:lnTo>
                <a:lnTo>
                  <a:pt x="11918917" y="2195835"/>
                </a:lnTo>
                <a:lnTo>
                  <a:pt x="11922092" y="2197813"/>
                </a:lnTo>
                <a:lnTo>
                  <a:pt x="11925267" y="2199395"/>
                </a:lnTo>
                <a:lnTo>
                  <a:pt x="11928046" y="2201373"/>
                </a:lnTo>
                <a:lnTo>
                  <a:pt x="11931221" y="2202955"/>
                </a:lnTo>
                <a:lnTo>
                  <a:pt x="11928046" y="2208888"/>
                </a:lnTo>
                <a:lnTo>
                  <a:pt x="11926458" y="2212844"/>
                </a:lnTo>
                <a:lnTo>
                  <a:pt x="11926061" y="2216404"/>
                </a:lnTo>
                <a:lnTo>
                  <a:pt x="11927252" y="2219568"/>
                </a:lnTo>
                <a:lnTo>
                  <a:pt x="11929633" y="2226293"/>
                </a:lnTo>
                <a:lnTo>
                  <a:pt x="11931617" y="2231435"/>
                </a:lnTo>
                <a:lnTo>
                  <a:pt x="11933205" y="2237764"/>
                </a:lnTo>
                <a:lnTo>
                  <a:pt x="11931221" y="2235391"/>
                </a:lnTo>
                <a:lnTo>
                  <a:pt x="11928442" y="2233809"/>
                </a:lnTo>
                <a:lnTo>
                  <a:pt x="11927252" y="2233413"/>
                </a:lnTo>
                <a:lnTo>
                  <a:pt x="11925267" y="2233413"/>
                </a:lnTo>
                <a:lnTo>
                  <a:pt x="11923680" y="2233809"/>
                </a:lnTo>
                <a:lnTo>
                  <a:pt x="11922092" y="2234995"/>
                </a:lnTo>
                <a:lnTo>
                  <a:pt x="11921299" y="2236973"/>
                </a:lnTo>
                <a:lnTo>
                  <a:pt x="11919711" y="2238951"/>
                </a:lnTo>
                <a:lnTo>
                  <a:pt x="11918124" y="2244884"/>
                </a:lnTo>
                <a:lnTo>
                  <a:pt x="11917727" y="2252004"/>
                </a:lnTo>
                <a:lnTo>
                  <a:pt x="11917727" y="2259915"/>
                </a:lnTo>
                <a:lnTo>
                  <a:pt x="11918917" y="2268222"/>
                </a:lnTo>
                <a:lnTo>
                  <a:pt x="11916933" y="2269013"/>
                </a:lnTo>
                <a:lnTo>
                  <a:pt x="11914949" y="2269013"/>
                </a:lnTo>
                <a:lnTo>
                  <a:pt x="11913758" y="2269013"/>
                </a:lnTo>
                <a:lnTo>
                  <a:pt x="11912171" y="2267827"/>
                </a:lnTo>
                <a:lnTo>
                  <a:pt x="11909392" y="2265849"/>
                </a:lnTo>
                <a:lnTo>
                  <a:pt x="11907408" y="2263080"/>
                </a:lnTo>
                <a:lnTo>
                  <a:pt x="11906217" y="2259520"/>
                </a:lnTo>
                <a:lnTo>
                  <a:pt x="11904233" y="2256355"/>
                </a:lnTo>
                <a:lnTo>
                  <a:pt x="11901455" y="2254378"/>
                </a:lnTo>
                <a:lnTo>
                  <a:pt x="11899867" y="2253982"/>
                </a:lnTo>
                <a:lnTo>
                  <a:pt x="11898677" y="2253586"/>
                </a:lnTo>
                <a:lnTo>
                  <a:pt x="11901058" y="2265058"/>
                </a:lnTo>
                <a:lnTo>
                  <a:pt x="11901852" y="2269013"/>
                </a:lnTo>
                <a:lnTo>
                  <a:pt x="11902646" y="2271782"/>
                </a:lnTo>
                <a:lnTo>
                  <a:pt x="11901852" y="2272969"/>
                </a:lnTo>
                <a:lnTo>
                  <a:pt x="11901852" y="2273364"/>
                </a:lnTo>
                <a:lnTo>
                  <a:pt x="11901058" y="2273760"/>
                </a:lnTo>
                <a:lnTo>
                  <a:pt x="11899867" y="2273760"/>
                </a:lnTo>
                <a:lnTo>
                  <a:pt x="11896692" y="2273364"/>
                </a:lnTo>
                <a:lnTo>
                  <a:pt x="11891533" y="2271387"/>
                </a:lnTo>
                <a:lnTo>
                  <a:pt x="11891533" y="2275342"/>
                </a:lnTo>
                <a:lnTo>
                  <a:pt x="11891930" y="2278507"/>
                </a:lnTo>
                <a:lnTo>
                  <a:pt x="11892327" y="2280880"/>
                </a:lnTo>
                <a:lnTo>
                  <a:pt x="11893517" y="2282858"/>
                </a:lnTo>
                <a:lnTo>
                  <a:pt x="11894708" y="2284440"/>
                </a:lnTo>
                <a:lnTo>
                  <a:pt x="11895899" y="2285231"/>
                </a:lnTo>
                <a:lnTo>
                  <a:pt x="11899074" y="2287604"/>
                </a:lnTo>
                <a:lnTo>
                  <a:pt x="11906217" y="2288791"/>
                </a:lnTo>
                <a:lnTo>
                  <a:pt x="11909392" y="2290373"/>
                </a:lnTo>
                <a:lnTo>
                  <a:pt x="11910980" y="2291560"/>
                </a:lnTo>
                <a:lnTo>
                  <a:pt x="11912567" y="2292351"/>
                </a:lnTo>
                <a:lnTo>
                  <a:pt x="11907408" y="2291956"/>
                </a:lnTo>
                <a:lnTo>
                  <a:pt x="11901852" y="2289978"/>
                </a:lnTo>
                <a:lnTo>
                  <a:pt x="11895899" y="2286813"/>
                </a:lnTo>
                <a:lnTo>
                  <a:pt x="11889152" y="2284044"/>
                </a:lnTo>
                <a:lnTo>
                  <a:pt x="11873277" y="2275342"/>
                </a:lnTo>
                <a:lnTo>
                  <a:pt x="11856211" y="2265453"/>
                </a:lnTo>
                <a:lnTo>
                  <a:pt x="11822873" y="2244489"/>
                </a:lnTo>
                <a:lnTo>
                  <a:pt x="11807792" y="2235786"/>
                </a:lnTo>
                <a:lnTo>
                  <a:pt x="11795092" y="2229457"/>
                </a:lnTo>
                <a:lnTo>
                  <a:pt x="11795489" y="2227084"/>
                </a:lnTo>
                <a:lnTo>
                  <a:pt x="11796680" y="2225502"/>
                </a:lnTo>
                <a:lnTo>
                  <a:pt x="11797473" y="2224315"/>
                </a:lnTo>
                <a:lnTo>
                  <a:pt x="11798664" y="2223920"/>
                </a:lnTo>
                <a:lnTo>
                  <a:pt x="11800251" y="2224315"/>
                </a:lnTo>
                <a:lnTo>
                  <a:pt x="11801839" y="2224315"/>
                </a:lnTo>
                <a:lnTo>
                  <a:pt x="11805014" y="2225897"/>
                </a:lnTo>
                <a:lnTo>
                  <a:pt x="11809380" y="2227875"/>
                </a:lnTo>
                <a:lnTo>
                  <a:pt x="11813745" y="2229062"/>
                </a:lnTo>
                <a:lnTo>
                  <a:pt x="11815730" y="2229062"/>
                </a:lnTo>
                <a:lnTo>
                  <a:pt x="11817714" y="2229062"/>
                </a:lnTo>
                <a:lnTo>
                  <a:pt x="11820095" y="2227875"/>
                </a:lnTo>
                <a:lnTo>
                  <a:pt x="11822080" y="2226293"/>
                </a:lnTo>
                <a:lnTo>
                  <a:pt x="11820889" y="2223920"/>
                </a:lnTo>
                <a:lnTo>
                  <a:pt x="11819301" y="2221546"/>
                </a:lnTo>
                <a:lnTo>
                  <a:pt x="11816920" y="2219568"/>
                </a:lnTo>
                <a:lnTo>
                  <a:pt x="11814539" y="2217986"/>
                </a:lnTo>
                <a:lnTo>
                  <a:pt x="11811761" y="2216800"/>
                </a:lnTo>
                <a:lnTo>
                  <a:pt x="11808586" y="2216404"/>
                </a:lnTo>
                <a:lnTo>
                  <a:pt x="11805808" y="2216404"/>
                </a:lnTo>
                <a:lnTo>
                  <a:pt x="11802236" y="2216800"/>
                </a:lnTo>
                <a:lnTo>
                  <a:pt x="11803823" y="2214031"/>
                </a:lnTo>
                <a:lnTo>
                  <a:pt x="11805014" y="2211262"/>
                </a:lnTo>
                <a:lnTo>
                  <a:pt x="11807395" y="2209284"/>
                </a:lnTo>
                <a:lnTo>
                  <a:pt x="11808586" y="2208097"/>
                </a:lnTo>
                <a:lnTo>
                  <a:pt x="11810570" y="2206911"/>
                </a:lnTo>
                <a:lnTo>
                  <a:pt x="11813348" y="2206515"/>
                </a:lnTo>
                <a:lnTo>
                  <a:pt x="11817317" y="2205328"/>
                </a:lnTo>
                <a:lnTo>
                  <a:pt x="11821683" y="2205724"/>
                </a:lnTo>
                <a:lnTo>
                  <a:pt x="11825651" y="2206515"/>
                </a:lnTo>
                <a:lnTo>
                  <a:pt x="11829620" y="2207306"/>
                </a:lnTo>
                <a:lnTo>
                  <a:pt x="11833192" y="2208097"/>
                </a:lnTo>
                <a:lnTo>
                  <a:pt x="11832398" y="2204933"/>
                </a:lnTo>
                <a:lnTo>
                  <a:pt x="11831208" y="2201768"/>
                </a:lnTo>
                <a:lnTo>
                  <a:pt x="11829620" y="2199791"/>
                </a:lnTo>
                <a:lnTo>
                  <a:pt x="11827636" y="2198604"/>
                </a:lnTo>
                <a:lnTo>
                  <a:pt x="11825651" y="2197022"/>
                </a:lnTo>
                <a:lnTo>
                  <a:pt x="11823667" y="2195835"/>
                </a:lnTo>
                <a:lnTo>
                  <a:pt x="11819301" y="2194253"/>
                </a:lnTo>
                <a:lnTo>
                  <a:pt x="11809380" y="2192275"/>
                </a:lnTo>
                <a:lnTo>
                  <a:pt x="11804617" y="2190297"/>
                </a:lnTo>
                <a:lnTo>
                  <a:pt x="11802633" y="2189506"/>
                </a:lnTo>
                <a:lnTo>
                  <a:pt x="11800648" y="2187924"/>
                </a:lnTo>
                <a:lnTo>
                  <a:pt x="11801839" y="2185550"/>
                </a:lnTo>
                <a:lnTo>
                  <a:pt x="11802633" y="2183573"/>
                </a:lnTo>
                <a:lnTo>
                  <a:pt x="11804220" y="2181990"/>
                </a:lnTo>
                <a:lnTo>
                  <a:pt x="11805808" y="2181595"/>
                </a:lnTo>
                <a:lnTo>
                  <a:pt x="11807395" y="2181595"/>
                </a:lnTo>
                <a:lnTo>
                  <a:pt x="11808586" y="2181990"/>
                </a:lnTo>
                <a:lnTo>
                  <a:pt x="11811761" y="2183573"/>
                </a:lnTo>
                <a:lnTo>
                  <a:pt x="11814539" y="2184364"/>
                </a:lnTo>
                <a:lnTo>
                  <a:pt x="11816126" y="2184364"/>
                </a:lnTo>
                <a:lnTo>
                  <a:pt x="11817714" y="2184364"/>
                </a:lnTo>
                <a:lnTo>
                  <a:pt x="11818111" y="2182782"/>
                </a:lnTo>
                <a:lnTo>
                  <a:pt x="11819301" y="2181595"/>
                </a:lnTo>
                <a:lnTo>
                  <a:pt x="11819698" y="2178430"/>
                </a:lnTo>
                <a:lnTo>
                  <a:pt x="11819698" y="2174475"/>
                </a:lnTo>
                <a:lnTo>
                  <a:pt x="11821683" y="2174870"/>
                </a:lnTo>
                <a:lnTo>
                  <a:pt x="11823667" y="2176057"/>
                </a:lnTo>
                <a:lnTo>
                  <a:pt x="11825255" y="2177244"/>
                </a:lnTo>
                <a:lnTo>
                  <a:pt x="11826445" y="2178826"/>
                </a:lnTo>
                <a:lnTo>
                  <a:pt x="11828826" y="2182782"/>
                </a:lnTo>
                <a:lnTo>
                  <a:pt x="11830811" y="2187528"/>
                </a:lnTo>
                <a:lnTo>
                  <a:pt x="11832398" y="2191879"/>
                </a:lnTo>
                <a:lnTo>
                  <a:pt x="11834780" y="2195835"/>
                </a:lnTo>
                <a:lnTo>
                  <a:pt x="11835970" y="2197813"/>
                </a:lnTo>
                <a:lnTo>
                  <a:pt x="11837161" y="2199395"/>
                </a:lnTo>
                <a:lnTo>
                  <a:pt x="11838748" y="2200582"/>
                </a:lnTo>
                <a:lnTo>
                  <a:pt x="11840733" y="2201373"/>
                </a:lnTo>
                <a:lnTo>
                  <a:pt x="11840733" y="2198604"/>
                </a:lnTo>
                <a:lnTo>
                  <a:pt x="11841130" y="2196230"/>
                </a:lnTo>
                <a:lnTo>
                  <a:pt x="11842717" y="2195439"/>
                </a:lnTo>
                <a:lnTo>
                  <a:pt x="11844305" y="2195044"/>
                </a:lnTo>
                <a:lnTo>
                  <a:pt x="11843908" y="2193462"/>
                </a:lnTo>
                <a:lnTo>
                  <a:pt x="11843511" y="2191879"/>
                </a:lnTo>
                <a:lnTo>
                  <a:pt x="11841130" y="2189902"/>
                </a:lnTo>
                <a:lnTo>
                  <a:pt x="11838748" y="2188319"/>
                </a:lnTo>
                <a:lnTo>
                  <a:pt x="11836367" y="2186737"/>
                </a:lnTo>
                <a:lnTo>
                  <a:pt x="11833986" y="2185550"/>
                </a:lnTo>
                <a:lnTo>
                  <a:pt x="11832795" y="2184364"/>
                </a:lnTo>
                <a:lnTo>
                  <a:pt x="11832398" y="2182782"/>
                </a:lnTo>
                <a:lnTo>
                  <a:pt x="11831605" y="2181595"/>
                </a:lnTo>
                <a:lnTo>
                  <a:pt x="11831208" y="2178826"/>
                </a:lnTo>
                <a:lnTo>
                  <a:pt x="11831208" y="2176453"/>
                </a:lnTo>
                <a:close/>
                <a:moveTo>
                  <a:pt x="916998" y="2171701"/>
                </a:moveTo>
                <a:lnTo>
                  <a:pt x="920136" y="2171701"/>
                </a:lnTo>
                <a:lnTo>
                  <a:pt x="922489" y="2171701"/>
                </a:lnTo>
                <a:lnTo>
                  <a:pt x="925627" y="2172480"/>
                </a:lnTo>
                <a:lnTo>
                  <a:pt x="927980" y="2172869"/>
                </a:lnTo>
                <a:lnTo>
                  <a:pt x="930333" y="2174427"/>
                </a:lnTo>
                <a:lnTo>
                  <a:pt x="933079" y="2175984"/>
                </a:lnTo>
                <a:lnTo>
                  <a:pt x="935040" y="2177542"/>
                </a:lnTo>
                <a:lnTo>
                  <a:pt x="936609" y="2179489"/>
                </a:lnTo>
                <a:lnTo>
                  <a:pt x="935040" y="2182215"/>
                </a:lnTo>
                <a:lnTo>
                  <a:pt x="933471" y="2185330"/>
                </a:lnTo>
                <a:lnTo>
                  <a:pt x="931510" y="2187277"/>
                </a:lnTo>
                <a:lnTo>
                  <a:pt x="929941" y="2188835"/>
                </a:lnTo>
                <a:lnTo>
                  <a:pt x="927980" y="2190392"/>
                </a:lnTo>
                <a:lnTo>
                  <a:pt x="926019" y="2191171"/>
                </a:lnTo>
                <a:lnTo>
                  <a:pt x="924058" y="2191560"/>
                </a:lnTo>
                <a:lnTo>
                  <a:pt x="922097" y="2192339"/>
                </a:lnTo>
                <a:lnTo>
                  <a:pt x="918175" y="2191560"/>
                </a:lnTo>
                <a:lnTo>
                  <a:pt x="913076" y="2190782"/>
                </a:lnTo>
                <a:lnTo>
                  <a:pt x="903271" y="2186888"/>
                </a:lnTo>
                <a:lnTo>
                  <a:pt x="903663" y="2183383"/>
                </a:lnTo>
                <a:lnTo>
                  <a:pt x="904055" y="2179878"/>
                </a:lnTo>
                <a:lnTo>
                  <a:pt x="905624" y="2177542"/>
                </a:lnTo>
                <a:lnTo>
                  <a:pt x="907193" y="2175595"/>
                </a:lnTo>
                <a:lnTo>
                  <a:pt x="909546" y="2174038"/>
                </a:lnTo>
                <a:lnTo>
                  <a:pt x="911507" y="2172480"/>
                </a:lnTo>
                <a:lnTo>
                  <a:pt x="914645" y="2172091"/>
                </a:lnTo>
                <a:close/>
                <a:moveTo>
                  <a:pt x="11689127" y="2165350"/>
                </a:moveTo>
                <a:lnTo>
                  <a:pt x="11696271" y="2167710"/>
                </a:lnTo>
                <a:lnTo>
                  <a:pt x="11703414" y="2169677"/>
                </a:lnTo>
                <a:lnTo>
                  <a:pt x="11710161" y="2171251"/>
                </a:lnTo>
                <a:lnTo>
                  <a:pt x="11716908" y="2172431"/>
                </a:lnTo>
                <a:lnTo>
                  <a:pt x="11730005" y="2174004"/>
                </a:lnTo>
                <a:lnTo>
                  <a:pt x="11743102" y="2174791"/>
                </a:lnTo>
                <a:lnTo>
                  <a:pt x="11756199" y="2175971"/>
                </a:lnTo>
                <a:lnTo>
                  <a:pt x="11768899" y="2176758"/>
                </a:lnTo>
                <a:lnTo>
                  <a:pt x="11776043" y="2177938"/>
                </a:lnTo>
                <a:lnTo>
                  <a:pt x="11782789" y="2178724"/>
                </a:lnTo>
                <a:lnTo>
                  <a:pt x="11789536" y="2180691"/>
                </a:lnTo>
                <a:lnTo>
                  <a:pt x="11796680" y="2182658"/>
                </a:lnTo>
                <a:lnTo>
                  <a:pt x="11796680" y="2187772"/>
                </a:lnTo>
                <a:lnTo>
                  <a:pt x="11795489" y="2192099"/>
                </a:lnTo>
                <a:lnTo>
                  <a:pt x="11794696" y="2196819"/>
                </a:lnTo>
                <a:lnTo>
                  <a:pt x="11793108" y="2199573"/>
                </a:lnTo>
                <a:lnTo>
                  <a:pt x="11791124" y="2202720"/>
                </a:lnTo>
                <a:lnTo>
                  <a:pt x="11788743" y="2204686"/>
                </a:lnTo>
                <a:lnTo>
                  <a:pt x="11785567" y="2206260"/>
                </a:lnTo>
                <a:lnTo>
                  <a:pt x="11781996" y="2207047"/>
                </a:lnTo>
                <a:lnTo>
                  <a:pt x="11780011" y="2203113"/>
                </a:lnTo>
                <a:lnTo>
                  <a:pt x="11778424" y="2198393"/>
                </a:lnTo>
                <a:lnTo>
                  <a:pt x="11777630" y="2191705"/>
                </a:lnTo>
                <a:lnTo>
                  <a:pt x="11777233" y="2184625"/>
                </a:lnTo>
                <a:lnTo>
                  <a:pt x="11773661" y="2185805"/>
                </a:lnTo>
                <a:lnTo>
                  <a:pt x="11770486" y="2187378"/>
                </a:lnTo>
                <a:lnTo>
                  <a:pt x="11768105" y="2189345"/>
                </a:lnTo>
                <a:lnTo>
                  <a:pt x="11766121" y="2192099"/>
                </a:lnTo>
                <a:lnTo>
                  <a:pt x="11764533" y="2195639"/>
                </a:lnTo>
                <a:lnTo>
                  <a:pt x="11762946" y="2199573"/>
                </a:lnTo>
                <a:lnTo>
                  <a:pt x="11762549" y="2204293"/>
                </a:lnTo>
                <a:lnTo>
                  <a:pt x="11762549" y="2209800"/>
                </a:lnTo>
                <a:lnTo>
                  <a:pt x="11758580" y="2203506"/>
                </a:lnTo>
                <a:lnTo>
                  <a:pt x="11754611" y="2199179"/>
                </a:lnTo>
                <a:lnTo>
                  <a:pt x="11751039" y="2194852"/>
                </a:lnTo>
                <a:lnTo>
                  <a:pt x="11747071" y="2191312"/>
                </a:lnTo>
                <a:lnTo>
                  <a:pt x="11743102" y="2187772"/>
                </a:lnTo>
                <a:lnTo>
                  <a:pt x="11739133" y="2185412"/>
                </a:lnTo>
                <a:lnTo>
                  <a:pt x="11734767" y="2183445"/>
                </a:lnTo>
                <a:lnTo>
                  <a:pt x="11730799" y="2182265"/>
                </a:lnTo>
                <a:lnTo>
                  <a:pt x="11726830" y="2181478"/>
                </a:lnTo>
                <a:lnTo>
                  <a:pt x="11722464" y="2180691"/>
                </a:lnTo>
                <a:lnTo>
                  <a:pt x="11717305" y="2180691"/>
                </a:lnTo>
                <a:lnTo>
                  <a:pt x="11712939" y="2181871"/>
                </a:lnTo>
                <a:lnTo>
                  <a:pt x="11707780" y="2182658"/>
                </a:lnTo>
                <a:lnTo>
                  <a:pt x="11702224" y="2184232"/>
                </a:lnTo>
                <a:lnTo>
                  <a:pt x="11690714" y="2188165"/>
                </a:lnTo>
                <a:lnTo>
                  <a:pt x="11688730" y="2186198"/>
                </a:lnTo>
                <a:lnTo>
                  <a:pt x="11688730" y="2185412"/>
                </a:lnTo>
                <a:lnTo>
                  <a:pt x="11688730" y="2184232"/>
                </a:lnTo>
                <a:lnTo>
                  <a:pt x="11689921" y="2182658"/>
                </a:lnTo>
                <a:lnTo>
                  <a:pt x="11690714" y="2180691"/>
                </a:lnTo>
                <a:lnTo>
                  <a:pt x="11692302" y="2178331"/>
                </a:lnTo>
                <a:lnTo>
                  <a:pt x="11692699" y="2176758"/>
                </a:lnTo>
                <a:lnTo>
                  <a:pt x="11692699" y="2175184"/>
                </a:lnTo>
                <a:lnTo>
                  <a:pt x="11692699" y="2173217"/>
                </a:lnTo>
                <a:lnTo>
                  <a:pt x="11692302" y="2170857"/>
                </a:lnTo>
                <a:lnTo>
                  <a:pt x="11690714" y="2168497"/>
                </a:lnTo>
                <a:close/>
                <a:moveTo>
                  <a:pt x="4477843" y="2162176"/>
                </a:moveTo>
                <a:lnTo>
                  <a:pt x="4480201" y="2162176"/>
                </a:lnTo>
                <a:lnTo>
                  <a:pt x="4482168" y="2162585"/>
                </a:lnTo>
                <a:lnTo>
                  <a:pt x="4484528" y="2164221"/>
                </a:lnTo>
                <a:lnTo>
                  <a:pt x="4486494" y="2165856"/>
                </a:lnTo>
                <a:lnTo>
                  <a:pt x="4491218" y="2169945"/>
                </a:lnTo>
                <a:lnTo>
                  <a:pt x="4494362" y="2171990"/>
                </a:lnTo>
                <a:lnTo>
                  <a:pt x="4497115" y="2174034"/>
                </a:lnTo>
                <a:lnTo>
                  <a:pt x="4500655" y="2175261"/>
                </a:lnTo>
                <a:lnTo>
                  <a:pt x="4504195" y="2176079"/>
                </a:lnTo>
                <a:lnTo>
                  <a:pt x="4508524" y="2176079"/>
                </a:lnTo>
                <a:lnTo>
                  <a:pt x="4513245" y="2175261"/>
                </a:lnTo>
                <a:lnTo>
                  <a:pt x="4511276" y="2180986"/>
                </a:lnTo>
                <a:lnTo>
                  <a:pt x="4509310" y="2185484"/>
                </a:lnTo>
                <a:lnTo>
                  <a:pt x="4507343" y="2187937"/>
                </a:lnTo>
                <a:lnTo>
                  <a:pt x="4505376" y="2189164"/>
                </a:lnTo>
                <a:lnTo>
                  <a:pt x="4503409" y="2189164"/>
                </a:lnTo>
                <a:lnTo>
                  <a:pt x="4501443" y="2188755"/>
                </a:lnTo>
                <a:lnTo>
                  <a:pt x="4498689" y="2187120"/>
                </a:lnTo>
                <a:lnTo>
                  <a:pt x="4496329" y="2185075"/>
                </a:lnTo>
                <a:lnTo>
                  <a:pt x="4490822" y="2179759"/>
                </a:lnTo>
                <a:lnTo>
                  <a:pt x="4487676" y="2177306"/>
                </a:lnTo>
                <a:lnTo>
                  <a:pt x="4484922" y="2175670"/>
                </a:lnTo>
                <a:lnTo>
                  <a:pt x="4481381" y="2174034"/>
                </a:lnTo>
                <a:lnTo>
                  <a:pt x="4477450" y="2173217"/>
                </a:lnTo>
                <a:lnTo>
                  <a:pt x="4473513" y="2173626"/>
                </a:lnTo>
                <a:lnTo>
                  <a:pt x="4468792" y="2174443"/>
                </a:lnTo>
                <a:lnTo>
                  <a:pt x="4471548" y="2169536"/>
                </a:lnTo>
                <a:lnTo>
                  <a:pt x="4473907" y="2165856"/>
                </a:lnTo>
                <a:lnTo>
                  <a:pt x="4475873" y="2163812"/>
                </a:lnTo>
                <a:close/>
                <a:moveTo>
                  <a:pt x="2177999" y="2162176"/>
                </a:moveTo>
                <a:lnTo>
                  <a:pt x="2179176" y="2162176"/>
                </a:lnTo>
                <a:lnTo>
                  <a:pt x="2181138" y="2162970"/>
                </a:lnTo>
                <a:lnTo>
                  <a:pt x="2183099" y="2164161"/>
                </a:lnTo>
                <a:lnTo>
                  <a:pt x="2187417" y="2166939"/>
                </a:lnTo>
                <a:lnTo>
                  <a:pt x="2191341" y="2169320"/>
                </a:lnTo>
                <a:lnTo>
                  <a:pt x="2193695" y="2170511"/>
                </a:lnTo>
                <a:lnTo>
                  <a:pt x="2196050" y="2170908"/>
                </a:lnTo>
                <a:lnTo>
                  <a:pt x="2198797" y="2170908"/>
                </a:lnTo>
                <a:lnTo>
                  <a:pt x="2201151" y="2170114"/>
                </a:lnTo>
                <a:lnTo>
                  <a:pt x="2203505" y="2168526"/>
                </a:lnTo>
                <a:lnTo>
                  <a:pt x="2206644" y="2165351"/>
                </a:lnTo>
                <a:lnTo>
                  <a:pt x="2207429" y="2170908"/>
                </a:lnTo>
                <a:lnTo>
                  <a:pt x="2208213" y="2175670"/>
                </a:lnTo>
                <a:lnTo>
                  <a:pt x="2207429" y="2178845"/>
                </a:lnTo>
                <a:lnTo>
                  <a:pt x="2207033" y="2182020"/>
                </a:lnTo>
                <a:lnTo>
                  <a:pt x="2206252" y="2184005"/>
                </a:lnTo>
                <a:lnTo>
                  <a:pt x="2204683" y="2185989"/>
                </a:lnTo>
                <a:lnTo>
                  <a:pt x="2202720" y="2187577"/>
                </a:lnTo>
                <a:lnTo>
                  <a:pt x="2200759" y="2187973"/>
                </a:lnTo>
                <a:lnTo>
                  <a:pt x="2198012" y="2189164"/>
                </a:lnTo>
                <a:lnTo>
                  <a:pt x="2195657" y="2189164"/>
                </a:lnTo>
                <a:lnTo>
                  <a:pt x="2190164" y="2189164"/>
                </a:lnTo>
                <a:lnTo>
                  <a:pt x="2184278" y="2188767"/>
                </a:lnTo>
                <a:lnTo>
                  <a:pt x="2178784" y="2188767"/>
                </a:lnTo>
                <a:lnTo>
                  <a:pt x="2179176" y="2180433"/>
                </a:lnTo>
                <a:lnTo>
                  <a:pt x="2178784" y="2173686"/>
                </a:lnTo>
                <a:lnTo>
                  <a:pt x="2177999" y="2170511"/>
                </a:lnTo>
                <a:lnTo>
                  <a:pt x="2176821" y="2168526"/>
                </a:lnTo>
                <a:lnTo>
                  <a:pt x="2175252" y="2166542"/>
                </a:lnTo>
                <a:lnTo>
                  <a:pt x="2173290" y="2165351"/>
                </a:lnTo>
                <a:lnTo>
                  <a:pt x="2174859" y="2163367"/>
                </a:lnTo>
                <a:lnTo>
                  <a:pt x="2176429" y="2162573"/>
                </a:lnTo>
                <a:close/>
                <a:moveTo>
                  <a:pt x="11582367" y="2146301"/>
                </a:moveTo>
                <a:lnTo>
                  <a:pt x="11596390" y="2148771"/>
                </a:lnTo>
                <a:lnTo>
                  <a:pt x="11607608" y="2152063"/>
                </a:lnTo>
                <a:lnTo>
                  <a:pt x="11625638" y="2156179"/>
                </a:lnTo>
                <a:lnTo>
                  <a:pt x="11634052" y="2158237"/>
                </a:lnTo>
                <a:lnTo>
                  <a:pt x="11642866" y="2159060"/>
                </a:lnTo>
                <a:lnTo>
                  <a:pt x="11653283" y="2160295"/>
                </a:lnTo>
                <a:lnTo>
                  <a:pt x="11666505" y="2160706"/>
                </a:lnTo>
                <a:lnTo>
                  <a:pt x="11665303" y="2164822"/>
                </a:lnTo>
                <a:lnTo>
                  <a:pt x="11663300" y="2168115"/>
                </a:lnTo>
                <a:lnTo>
                  <a:pt x="11660896" y="2170173"/>
                </a:lnTo>
                <a:lnTo>
                  <a:pt x="11657691" y="2171819"/>
                </a:lnTo>
                <a:lnTo>
                  <a:pt x="11654485" y="2172231"/>
                </a:lnTo>
                <a:lnTo>
                  <a:pt x="11650078" y="2172231"/>
                </a:lnTo>
                <a:lnTo>
                  <a:pt x="11641264" y="2171819"/>
                </a:lnTo>
                <a:lnTo>
                  <a:pt x="11632048" y="2170584"/>
                </a:lnTo>
                <a:lnTo>
                  <a:pt x="11626840" y="2170584"/>
                </a:lnTo>
                <a:lnTo>
                  <a:pt x="11622433" y="2170584"/>
                </a:lnTo>
                <a:lnTo>
                  <a:pt x="11618426" y="2171819"/>
                </a:lnTo>
                <a:lnTo>
                  <a:pt x="11614420" y="2173465"/>
                </a:lnTo>
                <a:lnTo>
                  <a:pt x="11610814" y="2175935"/>
                </a:lnTo>
                <a:lnTo>
                  <a:pt x="11607608" y="2179639"/>
                </a:lnTo>
                <a:lnTo>
                  <a:pt x="11607608" y="2175935"/>
                </a:lnTo>
                <a:lnTo>
                  <a:pt x="11607208" y="2172642"/>
                </a:lnTo>
                <a:lnTo>
                  <a:pt x="11605204" y="2168115"/>
                </a:lnTo>
                <a:lnTo>
                  <a:pt x="11603201" y="2162764"/>
                </a:lnTo>
                <a:lnTo>
                  <a:pt x="11602801" y="2159883"/>
                </a:lnTo>
                <a:lnTo>
                  <a:pt x="11602801" y="2156179"/>
                </a:lnTo>
                <a:lnTo>
                  <a:pt x="11597993" y="2163587"/>
                </a:lnTo>
                <a:lnTo>
                  <a:pt x="11593986" y="2168115"/>
                </a:lnTo>
                <a:lnTo>
                  <a:pt x="11592383" y="2169761"/>
                </a:lnTo>
                <a:lnTo>
                  <a:pt x="11591181" y="2170584"/>
                </a:lnTo>
                <a:lnTo>
                  <a:pt x="11589579" y="2171408"/>
                </a:lnTo>
                <a:lnTo>
                  <a:pt x="11587976" y="2170584"/>
                </a:lnTo>
                <a:lnTo>
                  <a:pt x="11586774" y="2170173"/>
                </a:lnTo>
                <a:lnTo>
                  <a:pt x="11585973" y="2168526"/>
                </a:lnTo>
                <a:lnTo>
                  <a:pt x="11585572" y="2166469"/>
                </a:lnTo>
                <a:lnTo>
                  <a:pt x="11584370" y="2163587"/>
                </a:lnTo>
                <a:lnTo>
                  <a:pt x="11583569" y="2156179"/>
                </a:lnTo>
                <a:close/>
                <a:moveTo>
                  <a:pt x="4825981" y="2141538"/>
                </a:moveTo>
                <a:lnTo>
                  <a:pt x="4824392" y="2148458"/>
                </a:lnTo>
                <a:lnTo>
                  <a:pt x="4822807" y="2152529"/>
                </a:lnTo>
                <a:lnTo>
                  <a:pt x="4820823" y="2155378"/>
                </a:lnTo>
                <a:lnTo>
                  <a:pt x="4818441" y="2157006"/>
                </a:lnTo>
                <a:lnTo>
                  <a:pt x="4815664" y="2157413"/>
                </a:lnTo>
                <a:lnTo>
                  <a:pt x="4812093" y="2157413"/>
                </a:lnTo>
                <a:lnTo>
                  <a:pt x="4803363" y="2156192"/>
                </a:lnTo>
                <a:lnTo>
                  <a:pt x="4802571" y="2152529"/>
                </a:lnTo>
                <a:lnTo>
                  <a:pt x="4802172" y="2149679"/>
                </a:lnTo>
                <a:lnTo>
                  <a:pt x="4802571" y="2147237"/>
                </a:lnTo>
                <a:lnTo>
                  <a:pt x="4803761" y="2145609"/>
                </a:lnTo>
                <a:lnTo>
                  <a:pt x="4804553" y="2144387"/>
                </a:lnTo>
                <a:lnTo>
                  <a:pt x="4806142" y="2143573"/>
                </a:lnTo>
                <a:lnTo>
                  <a:pt x="4807731" y="2143166"/>
                </a:lnTo>
                <a:lnTo>
                  <a:pt x="4809711" y="2142759"/>
                </a:lnTo>
                <a:lnTo>
                  <a:pt x="4814079" y="2142759"/>
                </a:lnTo>
                <a:lnTo>
                  <a:pt x="4818441" y="2142759"/>
                </a:lnTo>
                <a:lnTo>
                  <a:pt x="4822807" y="2142759"/>
                </a:lnTo>
                <a:lnTo>
                  <a:pt x="4824392" y="2141945"/>
                </a:lnTo>
                <a:close/>
                <a:moveTo>
                  <a:pt x="1233471" y="2141538"/>
                </a:moveTo>
                <a:lnTo>
                  <a:pt x="1273159" y="2141538"/>
                </a:lnTo>
                <a:lnTo>
                  <a:pt x="1269109" y="2146110"/>
                </a:lnTo>
                <a:lnTo>
                  <a:pt x="1263034" y="2151444"/>
                </a:lnTo>
                <a:lnTo>
                  <a:pt x="1256555" y="2156397"/>
                </a:lnTo>
                <a:lnTo>
                  <a:pt x="1252910" y="2158302"/>
                </a:lnTo>
                <a:lnTo>
                  <a:pt x="1249265" y="2159826"/>
                </a:lnTo>
                <a:lnTo>
                  <a:pt x="1245620" y="2160588"/>
                </a:lnTo>
                <a:lnTo>
                  <a:pt x="1242785" y="2160588"/>
                </a:lnTo>
                <a:lnTo>
                  <a:pt x="1239950" y="2160207"/>
                </a:lnTo>
                <a:lnTo>
                  <a:pt x="1237520" y="2158683"/>
                </a:lnTo>
                <a:lnTo>
                  <a:pt x="1235496" y="2156397"/>
                </a:lnTo>
                <a:lnTo>
                  <a:pt x="1233876" y="2152587"/>
                </a:lnTo>
                <a:lnTo>
                  <a:pt x="1233471" y="2147634"/>
                </a:lnTo>
                <a:close/>
                <a:moveTo>
                  <a:pt x="11539505" y="2139951"/>
                </a:moveTo>
                <a:lnTo>
                  <a:pt x="11545341" y="2141180"/>
                </a:lnTo>
                <a:lnTo>
                  <a:pt x="11551956" y="2142000"/>
                </a:lnTo>
                <a:lnTo>
                  <a:pt x="11558182" y="2142409"/>
                </a:lnTo>
                <a:lnTo>
                  <a:pt x="11564018" y="2144048"/>
                </a:lnTo>
                <a:lnTo>
                  <a:pt x="11567131" y="2145277"/>
                </a:lnTo>
                <a:lnTo>
                  <a:pt x="11569466" y="2146096"/>
                </a:lnTo>
                <a:lnTo>
                  <a:pt x="11572189" y="2148145"/>
                </a:lnTo>
                <a:lnTo>
                  <a:pt x="11574135" y="2150193"/>
                </a:lnTo>
                <a:lnTo>
                  <a:pt x="11576080" y="2153470"/>
                </a:lnTo>
                <a:lnTo>
                  <a:pt x="11577248" y="2156748"/>
                </a:lnTo>
                <a:lnTo>
                  <a:pt x="11578415" y="2160845"/>
                </a:lnTo>
                <a:lnTo>
                  <a:pt x="11579193" y="2165351"/>
                </a:lnTo>
                <a:lnTo>
                  <a:pt x="11574135" y="2163303"/>
                </a:lnTo>
                <a:lnTo>
                  <a:pt x="11567909" y="2161254"/>
                </a:lnTo>
                <a:lnTo>
                  <a:pt x="11562073" y="2160025"/>
                </a:lnTo>
                <a:lnTo>
                  <a:pt x="11556236" y="2157977"/>
                </a:lnTo>
                <a:lnTo>
                  <a:pt x="11550789" y="2155929"/>
                </a:lnTo>
                <a:lnTo>
                  <a:pt x="11548454" y="2153880"/>
                </a:lnTo>
                <a:lnTo>
                  <a:pt x="11546509" y="2152651"/>
                </a:lnTo>
                <a:lnTo>
                  <a:pt x="11543785" y="2149783"/>
                </a:lnTo>
                <a:lnTo>
                  <a:pt x="11542618" y="2147325"/>
                </a:lnTo>
                <a:lnTo>
                  <a:pt x="11540672" y="2143638"/>
                </a:lnTo>
                <a:close/>
                <a:moveTo>
                  <a:pt x="1291730" y="2139951"/>
                </a:moveTo>
                <a:lnTo>
                  <a:pt x="1293691" y="2139951"/>
                </a:lnTo>
                <a:lnTo>
                  <a:pt x="1296437" y="2140784"/>
                </a:lnTo>
                <a:lnTo>
                  <a:pt x="1298398" y="2142033"/>
                </a:lnTo>
                <a:lnTo>
                  <a:pt x="1300751" y="2143699"/>
                </a:lnTo>
                <a:lnTo>
                  <a:pt x="1305065" y="2147446"/>
                </a:lnTo>
                <a:lnTo>
                  <a:pt x="1310164" y="2151610"/>
                </a:lnTo>
                <a:lnTo>
                  <a:pt x="1314086" y="2154941"/>
                </a:lnTo>
                <a:lnTo>
                  <a:pt x="1316047" y="2155774"/>
                </a:lnTo>
                <a:lnTo>
                  <a:pt x="1317616" y="2157023"/>
                </a:lnTo>
                <a:lnTo>
                  <a:pt x="1316047" y="2160771"/>
                </a:lnTo>
                <a:lnTo>
                  <a:pt x="1314478" y="2162853"/>
                </a:lnTo>
                <a:lnTo>
                  <a:pt x="1312517" y="2164518"/>
                </a:lnTo>
                <a:lnTo>
                  <a:pt x="1310556" y="2165351"/>
                </a:lnTo>
                <a:lnTo>
                  <a:pt x="1308595" y="2165351"/>
                </a:lnTo>
                <a:lnTo>
                  <a:pt x="1306242" y="2164935"/>
                </a:lnTo>
                <a:lnTo>
                  <a:pt x="1304281" y="2163269"/>
                </a:lnTo>
                <a:lnTo>
                  <a:pt x="1301535" y="2161604"/>
                </a:lnTo>
                <a:lnTo>
                  <a:pt x="1296829" y="2157856"/>
                </a:lnTo>
                <a:lnTo>
                  <a:pt x="1292122" y="2153692"/>
                </a:lnTo>
                <a:lnTo>
                  <a:pt x="1288200" y="2150777"/>
                </a:lnTo>
                <a:lnTo>
                  <a:pt x="1286239" y="2149528"/>
                </a:lnTo>
                <a:lnTo>
                  <a:pt x="1284278" y="2148695"/>
                </a:lnTo>
                <a:lnTo>
                  <a:pt x="1285847" y="2144948"/>
                </a:lnTo>
                <a:lnTo>
                  <a:pt x="1287808" y="2142866"/>
                </a:lnTo>
                <a:lnTo>
                  <a:pt x="1289769" y="2141200"/>
                </a:lnTo>
                <a:close/>
                <a:moveTo>
                  <a:pt x="11515615" y="2128838"/>
                </a:moveTo>
                <a:lnTo>
                  <a:pt x="11519518" y="2128838"/>
                </a:lnTo>
                <a:lnTo>
                  <a:pt x="11522251" y="2129655"/>
                </a:lnTo>
                <a:lnTo>
                  <a:pt x="11525374" y="2131287"/>
                </a:lnTo>
                <a:lnTo>
                  <a:pt x="11527716" y="2133329"/>
                </a:lnTo>
                <a:lnTo>
                  <a:pt x="11529668" y="2135370"/>
                </a:lnTo>
                <a:lnTo>
                  <a:pt x="11532401" y="2137819"/>
                </a:lnTo>
                <a:lnTo>
                  <a:pt x="11534743" y="2139860"/>
                </a:lnTo>
                <a:lnTo>
                  <a:pt x="11534743" y="2140677"/>
                </a:lnTo>
                <a:lnTo>
                  <a:pt x="11534353" y="2141085"/>
                </a:lnTo>
                <a:lnTo>
                  <a:pt x="11531620" y="2142718"/>
                </a:lnTo>
                <a:lnTo>
                  <a:pt x="11527716" y="2143126"/>
                </a:lnTo>
                <a:lnTo>
                  <a:pt x="11523032" y="2143126"/>
                </a:lnTo>
                <a:lnTo>
                  <a:pt x="11520299" y="2143126"/>
                </a:lnTo>
                <a:lnTo>
                  <a:pt x="11517957" y="2142718"/>
                </a:lnTo>
                <a:lnTo>
                  <a:pt x="11516005" y="2141493"/>
                </a:lnTo>
                <a:lnTo>
                  <a:pt x="11514053" y="2139860"/>
                </a:lnTo>
                <a:lnTo>
                  <a:pt x="11512492" y="2138636"/>
                </a:lnTo>
                <a:lnTo>
                  <a:pt x="11511711" y="2136594"/>
                </a:lnTo>
                <a:lnTo>
                  <a:pt x="11510930" y="2133737"/>
                </a:lnTo>
                <a:lnTo>
                  <a:pt x="11510930" y="2130063"/>
                </a:lnTo>
                <a:close/>
                <a:moveTo>
                  <a:pt x="4891462" y="2127251"/>
                </a:moveTo>
                <a:lnTo>
                  <a:pt x="4894239" y="2127251"/>
                </a:lnTo>
                <a:lnTo>
                  <a:pt x="4897417" y="2127648"/>
                </a:lnTo>
                <a:lnTo>
                  <a:pt x="4899799" y="2128045"/>
                </a:lnTo>
                <a:lnTo>
                  <a:pt x="4901783" y="2129236"/>
                </a:lnTo>
                <a:lnTo>
                  <a:pt x="4903769" y="2130426"/>
                </a:lnTo>
                <a:lnTo>
                  <a:pt x="4904959" y="2133204"/>
                </a:lnTo>
                <a:lnTo>
                  <a:pt x="4905354" y="2135586"/>
                </a:lnTo>
                <a:lnTo>
                  <a:pt x="4905354" y="2139157"/>
                </a:lnTo>
                <a:lnTo>
                  <a:pt x="4902973" y="2138761"/>
                </a:lnTo>
                <a:lnTo>
                  <a:pt x="4900194" y="2137967"/>
                </a:lnTo>
                <a:lnTo>
                  <a:pt x="4895828" y="2137570"/>
                </a:lnTo>
                <a:lnTo>
                  <a:pt x="4892252" y="2138761"/>
                </a:lnTo>
                <a:lnTo>
                  <a:pt x="4888681" y="2139554"/>
                </a:lnTo>
                <a:lnTo>
                  <a:pt x="4885109" y="2139951"/>
                </a:lnTo>
                <a:lnTo>
                  <a:pt x="4882331" y="2139951"/>
                </a:lnTo>
                <a:lnTo>
                  <a:pt x="4880345" y="2139951"/>
                </a:lnTo>
                <a:lnTo>
                  <a:pt x="4878360" y="2139157"/>
                </a:lnTo>
                <a:lnTo>
                  <a:pt x="4876376" y="2137967"/>
                </a:lnTo>
                <a:lnTo>
                  <a:pt x="4873601" y="2136776"/>
                </a:lnTo>
                <a:lnTo>
                  <a:pt x="4874395" y="2135189"/>
                </a:lnTo>
                <a:lnTo>
                  <a:pt x="4875581" y="2133601"/>
                </a:lnTo>
                <a:lnTo>
                  <a:pt x="4877960" y="2132014"/>
                </a:lnTo>
                <a:lnTo>
                  <a:pt x="4879949" y="2130426"/>
                </a:lnTo>
                <a:lnTo>
                  <a:pt x="4885109" y="2128442"/>
                </a:lnTo>
                <a:close/>
                <a:moveTo>
                  <a:pt x="11795215" y="2124076"/>
                </a:moveTo>
                <a:lnTo>
                  <a:pt x="11797250" y="2124076"/>
                </a:lnTo>
                <a:lnTo>
                  <a:pt x="11798878" y="2124076"/>
                </a:lnTo>
                <a:lnTo>
                  <a:pt x="11802949" y="2126147"/>
                </a:lnTo>
                <a:lnTo>
                  <a:pt x="11807833" y="2127803"/>
                </a:lnTo>
                <a:lnTo>
                  <a:pt x="11812311" y="2129046"/>
                </a:lnTo>
                <a:lnTo>
                  <a:pt x="11814346" y="2129046"/>
                </a:lnTo>
                <a:lnTo>
                  <a:pt x="11816788" y="2129046"/>
                </a:lnTo>
                <a:lnTo>
                  <a:pt x="11819638" y="2128217"/>
                </a:lnTo>
                <a:lnTo>
                  <a:pt x="11822080" y="2126975"/>
                </a:lnTo>
                <a:lnTo>
                  <a:pt x="11821673" y="2132359"/>
                </a:lnTo>
                <a:lnTo>
                  <a:pt x="11820452" y="2136500"/>
                </a:lnTo>
                <a:lnTo>
                  <a:pt x="11819638" y="2139813"/>
                </a:lnTo>
                <a:lnTo>
                  <a:pt x="11818009" y="2141884"/>
                </a:lnTo>
                <a:lnTo>
                  <a:pt x="11815974" y="2142712"/>
                </a:lnTo>
                <a:lnTo>
                  <a:pt x="11814346" y="2143126"/>
                </a:lnTo>
                <a:lnTo>
                  <a:pt x="11812311" y="2142712"/>
                </a:lnTo>
                <a:lnTo>
                  <a:pt x="11810276" y="2141884"/>
                </a:lnTo>
                <a:lnTo>
                  <a:pt x="11804984" y="2138985"/>
                </a:lnTo>
                <a:lnTo>
                  <a:pt x="11800506" y="2135672"/>
                </a:lnTo>
                <a:lnTo>
                  <a:pt x="11795215" y="2132359"/>
                </a:lnTo>
                <a:lnTo>
                  <a:pt x="11792772" y="2131116"/>
                </a:lnTo>
                <a:lnTo>
                  <a:pt x="11790330" y="2130288"/>
                </a:lnTo>
                <a:lnTo>
                  <a:pt x="11791144" y="2127803"/>
                </a:lnTo>
                <a:lnTo>
                  <a:pt x="11792365" y="2125733"/>
                </a:lnTo>
                <a:lnTo>
                  <a:pt x="11793586" y="2124490"/>
                </a:lnTo>
                <a:close/>
                <a:moveTo>
                  <a:pt x="12162327" y="2119313"/>
                </a:moveTo>
                <a:lnTo>
                  <a:pt x="12164337" y="2119313"/>
                </a:lnTo>
                <a:lnTo>
                  <a:pt x="12166748" y="2119750"/>
                </a:lnTo>
                <a:lnTo>
                  <a:pt x="12171169" y="2121496"/>
                </a:lnTo>
                <a:lnTo>
                  <a:pt x="12175188" y="2123679"/>
                </a:lnTo>
                <a:lnTo>
                  <a:pt x="12179609" y="2126298"/>
                </a:lnTo>
                <a:lnTo>
                  <a:pt x="12184030" y="2128481"/>
                </a:lnTo>
                <a:lnTo>
                  <a:pt x="12182824" y="2131974"/>
                </a:lnTo>
                <a:lnTo>
                  <a:pt x="12181217" y="2134157"/>
                </a:lnTo>
                <a:lnTo>
                  <a:pt x="12179609" y="2135903"/>
                </a:lnTo>
                <a:lnTo>
                  <a:pt x="12178403" y="2136776"/>
                </a:lnTo>
                <a:lnTo>
                  <a:pt x="12176394" y="2136776"/>
                </a:lnTo>
                <a:lnTo>
                  <a:pt x="12173983" y="2136776"/>
                </a:lnTo>
                <a:lnTo>
                  <a:pt x="12169562" y="2135903"/>
                </a:lnTo>
                <a:lnTo>
                  <a:pt x="12161122" y="2132410"/>
                </a:lnTo>
                <a:lnTo>
                  <a:pt x="12156299" y="2131101"/>
                </a:lnTo>
                <a:lnTo>
                  <a:pt x="12154289" y="2131974"/>
                </a:lnTo>
                <a:lnTo>
                  <a:pt x="12152280" y="2132410"/>
                </a:lnTo>
                <a:lnTo>
                  <a:pt x="12153888" y="2128045"/>
                </a:lnTo>
                <a:lnTo>
                  <a:pt x="12155495" y="2125425"/>
                </a:lnTo>
                <a:lnTo>
                  <a:pt x="12156701" y="2122369"/>
                </a:lnTo>
                <a:lnTo>
                  <a:pt x="12159112" y="2120623"/>
                </a:lnTo>
                <a:lnTo>
                  <a:pt x="12160318" y="2119750"/>
                </a:lnTo>
                <a:close/>
                <a:moveTo>
                  <a:pt x="4512056" y="2119313"/>
                </a:moveTo>
                <a:lnTo>
                  <a:pt x="4515232" y="2119313"/>
                </a:lnTo>
                <a:lnTo>
                  <a:pt x="4517615" y="2119718"/>
                </a:lnTo>
                <a:lnTo>
                  <a:pt x="4520789" y="2120527"/>
                </a:lnTo>
                <a:lnTo>
                  <a:pt x="4526741" y="2122550"/>
                </a:lnTo>
                <a:lnTo>
                  <a:pt x="4532297" y="2125383"/>
                </a:lnTo>
                <a:lnTo>
                  <a:pt x="4537457" y="2127406"/>
                </a:lnTo>
                <a:lnTo>
                  <a:pt x="4539440" y="2128216"/>
                </a:lnTo>
                <a:lnTo>
                  <a:pt x="4541823" y="2128216"/>
                </a:lnTo>
                <a:lnTo>
                  <a:pt x="4536266" y="2133476"/>
                </a:lnTo>
                <a:lnTo>
                  <a:pt x="4531105" y="2137118"/>
                </a:lnTo>
                <a:lnTo>
                  <a:pt x="4528328" y="2137928"/>
                </a:lnTo>
                <a:lnTo>
                  <a:pt x="4525550" y="2139142"/>
                </a:lnTo>
                <a:lnTo>
                  <a:pt x="4523170" y="2139546"/>
                </a:lnTo>
                <a:lnTo>
                  <a:pt x="4520391" y="2139951"/>
                </a:lnTo>
                <a:lnTo>
                  <a:pt x="4517615" y="2139951"/>
                </a:lnTo>
                <a:lnTo>
                  <a:pt x="4515232" y="2139546"/>
                </a:lnTo>
                <a:lnTo>
                  <a:pt x="4512850" y="2138737"/>
                </a:lnTo>
                <a:lnTo>
                  <a:pt x="4510865" y="2137523"/>
                </a:lnTo>
                <a:lnTo>
                  <a:pt x="4508087" y="2135500"/>
                </a:lnTo>
                <a:lnTo>
                  <a:pt x="4506104" y="2133476"/>
                </a:lnTo>
                <a:lnTo>
                  <a:pt x="4504118" y="2131453"/>
                </a:lnTo>
                <a:lnTo>
                  <a:pt x="4502133" y="2128216"/>
                </a:lnTo>
                <a:lnTo>
                  <a:pt x="4503723" y="2124978"/>
                </a:lnTo>
                <a:lnTo>
                  <a:pt x="4505705" y="2122146"/>
                </a:lnTo>
                <a:lnTo>
                  <a:pt x="4507692" y="2120527"/>
                </a:lnTo>
                <a:lnTo>
                  <a:pt x="4509676" y="2119718"/>
                </a:lnTo>
                <a:close/>
                <a:moveTo>
                  <a:pt x="1065299" y="2117726"/>
                </a:moveTo>
                <a:lnTo>
                  <a:pt x="1063280" y="2130823"/>
                </a:lnTo>
                <a:lnTo>
                  <a:pt x="1062472" y="2140745"/>
                </a:lnTo>
                <a:lnTo>
                  <a:pt x="1061664" y="2145111"/>
                </a:lnTo>
                <a:lnTo>
                  <a:pt x="1062472" y="2148683"/>
                </a:lnTo>
                <a:lnTo>
                  <a:pt x="1062876" y="2151858"/>
                </a:lnTo>
                <a:lnTo>
                  <a:pt x="1063683" y="2154239"/>
                </a:lnTo>
                <a:lnTo>
                  <a:pt x="1064895" y="2156223"/>
                </a:lnTo>
                <a:lnTo>
                  <a:pt x="1066511" y="2157811"/>
                </a:lnTo>
                <a:lnTo>
                  <a:pt x="1068531" y="2159398"/>
                </a:lnTo>
                <a:lnTo>
                  <a:pt x="1070550" y="2160192"/>
                </a:lnTo>
                <a:lnTo>
                  <a:pt x="1076205" y="2161780"/>
                </a:lnTo>
                <a:lnTo>
                  <a:pt x="1082668" y="2162970"/>
                </a:lnTo>
                <a:lnTo>
                  <a:pt x="1082668" y="2167336"/>
                </a:lnTo>
                <a:lnTo>
                  <a:pt x="1082668" y="2170511"/>
                </a:lnTo>
                <a:lnTo>
                  <a:pt x="1081860" y="2172892"/>
                </a:lnTo>
                <a:lnTo>
                  <a:pt x="1080648" y="2175273"/>
                </a:lnTo>
                <a:lnTo>
                  <a:pt x="1078225" y="2180036"/>
                </a:lnTo>
                <a:lnTo>
                  <a:pt x="1077013" y="2182417"/>
                </a:lnTo>
                <a:lnTo>
                  <a:pt x="1077013" y="2185989"/>
                </a:lnTo>
                <a:lnTo>
                  <a:pt x="1074186" y="2182417"/>
                </a:lnTo>
                <a:lnTo>
                  <a:pt x="1070550" y="2180036"/>
                </a:lnTo>
                <a:lnTo>
                  <a:pt x="1067319" y="2177258"/>
                </a:lnTo>
                <a:lnTo>
                  <a:pt x="1063683" y="2175273"/>
                </a:lnTo>
                <a:lnTo>
                  <a:pt x="1060452" y="2173686"/>
                </a:lnTo>
                <a:lnTo>
                  <a:pt x="1056009" y="2172892"/>
                </a:lnTo>
                <a:lnTo>
                  <a:pt x="1052778" y="2172495"/>
                </a:lnTo>
                <a:lnTo>
                  <a:pt x="1048335" y="2171702"/>
                </a:lnTo>
                <a:lnTo>
                  <a:pt x="1039852" y="2172495"/>
                </a:lnTo>
                <a:lnTo>
                  <a:pt x="1031774" y="2173289"/>
                </a:lnTo>
                <a:lnTo>
                  <a:pt x="1022887" y="2175273"/>
                </a:lnTo>
                <a:lnTo>
                  <a:pt x="1014405" y="2178448"/>
                </a:lnTo>
                <a:lnTo>
                  <a:pt x="1016829" y="2170511"/>
                </a:lnTo>
                <a:lnTo>
                  <a:pt x="1020060" y="2162970"/>
                </a:lnTo>
                <a:lnTo>
                  <a:pt x="1022887" y="2155826"/>
                </a:lnTo>
                <a:lnTo>
                  <a:pt x="1025715" y="2147889"/>
                </a:lnTo>
                <a:lnTo>
                  <a:pt x="1030562" y="2153445"/>
                </a:lnTo>
                <a:lnTo>
                  <a:pt x="1034601" y="2156223"/>
                </a:lnTo>
                <a:lnTo>
                  <a:pt x="1036621" y="2157414"/>
                </a:lnTo>
                <a:lnTo>
                  <a:pt x="1038236" y="2158208"/>
                </a:lnTo>
                <a:lnTo>
                  <a:pt x="1039852" y="2158208"/>
                </a:lnTo>
                <a:lnTo>
                  <a:pt x="1041468" y="2158208"/>
                </a:lnTo>
                <a:lnTo>
                  <a:pt x="1043083" y="2157811"/>
                </a:lnTo>
                <a:lnTo>
                  <a:pt x="1043891" y="2156620"/>
                </a:lnTo>
                <a:lnTo>
                  <a:pt x="1046315" y="2154239"/>
                </a:lnTo>
                <a:lnTo>
                  <a:pt x="1047930" y="2151461"/>
                </a:lnTo>
                <a:lnTo>
                  <a:pt x="1049950" y="2147095"/>
                </a:lnTo>
                <a:lnTo>
                  <a:pt x="1053181" y="2138364"/>
                </a:lnTo>
                <a:lnTo>
                  <a:pt x="1056009" y="2129236"/>
                </a:lnTo>
                <a:lnTo>
                  <a:pt x="1058433" y="2125267"/>
                </a:lnTo>
                <a:lnTo>
                  <a:pt x="1060452" y="2121695"/>
                </a:lnTo>
                <a:lnTo>
                  <a:pt x="1062876" y="2119314"/>
                </a:lnTo>
                <a:lnTo>
                  <a:pt x="1063683" y="2118123"/>
                </a:lnTo>
                <a:close/>
                <a:moveTo>
                  <a:pt x="5156188" y="2111375"/>
                </a:moveTo>
                <a:lnTo>
                  <a:pt x="5159361" y="2112137"/>
                </a:lnTo>
                <a:lnTo>
                  <a:pt x="5161346" y="2113661"/>
                </a:lnTo>
                <a:lnTo>
                  <a:pt x="5162535" y="2115185"/>
                </a:lnTo>
                <a:lnTo>
                  <a:pt x="5163330" y="2117090"/>
                </a:lnTo>
                <a:lnTo>
                  <a:pt x="5163330" y="2119376"/>
                </a:lnTo>
                <a:lnTo>
                  <a:pt x="5163330" y="2122043"/>
                </a:lnTo>
                <a:lnTo>
                  <a:pt x="5162138" y="2124710"/>
                </a:lnTo>
                <a:lnTo>
                  <a:pt x="5160549" y="2127758"/>
                </a:lnTo>
                <a:lnTo>
                  <a:pt x="5163330" y="2127758"/>
                </a:lnTo>
                <a:lnTo>
                  <a:pt x="5164519" y="2127377"/>
                </a:lnTo>
                <a:lnTo>
                  <a:pt x="5166108" y="2126234"/>
                </a:lnTo>
                <a:lnTo>
                  <a:pt x="5167298" y="2125472"/>
                </a:lnTo>
                <a:lnTo>
                  <a:pt x="5169285" y="2122805"/>
                </a:lnTo>
                <a:lnTo>
                  <a:pt x="5170870" y="2122043"/>
                </a:lnTo>
                <a:lnTo>
                  <a:pt x="5172058" y="2120900"/>
                </a:lnTo>
                <a:lnTo>
                  <a:pt x="5173647" y="2123186"/>
                </a:lnTo>
                <a:lnTo>
                  <a:pt x="5173647" y="2125472"/>
                </a:lnTo>
                <a:lnTo>
                  <a:pt x="5173249" y="2126615"/>
                </a:lnTo>
                <a:lnTo>
                  <a:pt x="5172058" y="2128139"/>
                </a:lnTo>
                <a:lnTo>
                  <a:pt x="5171264" y="2129282"/>
                </a:lnTo>
                <a:lnTo>
                  <a:pt x="5169285" y="2130044"/>
                </a:lnTo>
                <a:lnTo>
                  <a:pt x="5166902" y="2130425"/>
                </a:lnTo>
                <a:lnTo>
                  <a:pt x="5164519" y="2130425"/>
                </a:lnTo>
                <a:lnTo>
                  <a:pt x="5159361" y="2130425"/>
                </a:lnTo>
                <a:lnTo>
                  <a:pt x="5153805" y="2129282"/>
                </a:lnTo>
                <a:lnTo>
                  <a:pt x="5151029" y="2128139"/>
                </a:lnTo>
                <a:lnTo>
                  <a:pt x="5148647" y="2126615"/>
                </a:lnTo>
                <a:lnTo>
                  <a:pt x="5146665" y="2125472"/>
                </a:lnTo>
                <a:lnTo>
                  <a:pt x="5145077" y="2123948"/>
                </a:lnTo>
                <a:lnTo>
                  <a:pt x="5145473" y="2120900"/>
                </a:lnTo>
                <a:lnTo>
                  <a:pt x="5147060" y="2119376"/>
                </a:lnTo>
                <a:lnTo>
                  <a:pt x="5149044" y="2118614"/>
                </a:lnTo>
                <a:lnTo>
                  <a:pt x="5151029" y="2118233"/>
                </a:lnTo>
                <a:lnTo>
                  <a:pt x="5153013" y="2117090"/>
                </a:lnTo>
                <a:lnTo>
                  <a:pt x="5154597" y="2115947"/>
                </a:lnTo>
                <a:lnTo>
                  <a:pt x="5156188" y="2114042"/>
                </a:lnTo>
                <a:close/>
                <a:moveTo>
                  <a:pt x="4613227" y="2105026"/>
                </a:moveTo>
                <a:lnTo>
                  <a:pt x="4617957" y="2105026"/>
                </a:lnTo>
                <a:lnTo>
                  <a:pt x="4624269" y="2105026"/>
                </a:lnTo>
                <a:lnTo>
                  <a:pt x="4632548" y="2106200"/>
                </a:lnTo>
                <a:lnTo>
                  <a:pt x="4642803" y="2108158"/>
                </a:lnTo>
                <a:lnTo>
                  <a:pt x="4647140" y="2109723"/>
                </a:lnTo>
                <a:lnTo>
                  <a:pt x="4650294" y="2111289"/>
                </a:lnTo>
                <a:lnTo>
                  <a:pt x="4652658" y="2113246"/>
                </a:lnTo>
                <a:lnTo>
                  <a:pt x="4654631" y="2115204"/>
                </a:lnTo>
                <a:lnTo>
                  <a:pt x="4657389" y="2117552"/>
                </a:lnTo>
                <a:lnTo>
                  <a:pt x="4660152" y="2119509"/>
                </a:lnTo>
                <a:lnTo>
                  <a:pt x="4664096" y="2121467"/>
                </a:lnTo>
                <a:lnTo>
                  <a:pt x="4670407" y="2123424"/>
                </a:lnTo>
                <a:lnTo>
                  <a:pt x="4667649" y="2124989"/>
                </a:lnTo>
                <a:lnTo>
                  <a:pt x="4665282" y="2126164"/>
                </a:lnTo>
                <a:lnTo>
                  <a:pt x="4662124" y="2126947"/>
                </a:lnTo>
                <a:lnTo>
                  <a:pt x="4659758" y="2127338"/>
                </a:lnTo>
                <a:lnTo>
                  <a:pt x="4653449" y="2128512"/>
                </a:lnTo>
                <a:lnTo>
                  <a:pt x="4647140" y="2128121"/>
                </a:lnTo>
                <a:lnTo>
                  <a:pt x="4645169" y="2130861"/>
                </a:lnTo>
                <a:lnTo>
                  <a:pt x="4643986" y="2133210"/>
                </a:lnTo>
                <a:lnTo>
                  <a:pt x="4643198" y="2135950"/>
                </a:lnTo>
                <a:lnTo>
                  <a:pt x="4643986" y="2138298"/>
                </a:lnTo>
                <a:lnTo>
                  <a:pt x="4643986" y="2141430"/>
                </a:lnTo>
                <a:lnTo>
                  <a:pt x="4644774" y="2143387"/>
                </a:lnTo>
                <a:lnTo>
                  <a:pt x="4646352" y="2148084"/>
                </a:lnTo>
                <a:lnTo>
                  <a:pt x="4647927" y="2152390"/>
                </a:lnTo>
                <a:lnTo>
                  <a:pt x="4647927" y="2154347"/>
                </a:lnTo>
                <a:lnTo>
                  <a:pt x="4647140" y="2156305"/>
                </a:lnTo>
                <a:lnTo>
                  <a:pt x="4646352" y="2157479"/>
                </a:lnTo>
                <a:lnTo>
                  <a:pt x="4644774" y="2159045"/>
                </a:lnTo>
                <a:lnTo>
                  <a:pt x="4642015" y="2160610"/>
                </a:lnTo>
                <a:lnTo>
                  <a:pt x="4638466" y="2162176"/>
                </a:lnTo>
                <a:lnTo>
                  <a:pt x="4639255" y="2159436"/>
                </a:lnTo>
                <a:lnTo>
                  <a:pt x="4640437" y="2157087"/>
                </a:lnTo>
                <a:lnTo>
                  <a:pt x="4640437" y="2154739"/>
                </a:lnTo>
                <a:lnTo>
                  <a:pt x="4640437" y="2152390"/>
                </a:lnTo>
                <a:lnTo>
                  <a:pt x="4639648" y="2150042"/>
                </a:lnTo>
                <a:lnTo>
                  <a:pt x="4638859" y="2147693"/>
                </a:lnTo>
                <a:lnTo>
                  <a:pt x="4637677" y="2146127"/>
                </a:lnTo>
                <a:lnTo>
                  <a:pt x="4636492" y="2144170"/>
                </a:lnTo>
                <a:lnTo>
                  <a:pt x="4634914" y="2142604"/>
                </a:lnTo>
                <a:lnTo>
                  <a:pt x="4632942" y="2141821"/>
                </a:lnTo>
                <a:lnTo>
                  <a:pt x="4630182" y="2140647"/>
                </a:lnTo>
                <a:lnTo>
                  <a:pt x="4628211" y="2139864"/>
                </a:lnTo>
                <a:lnTo>
                  <a:pt x="4625846" y="2139864"/>
                </a:lnTo>
                <a:lnTo>
                  <a:pt x="4623480" y="2139864"/>
                </a:lnTo>
                <a:lnTo>
                  <a:pt x="4620322" y="2140256"/>
                </a:lnTo>
                <a:lnTo>
                  <a:pt x="4617957" y="2140647"/>
                </a:lnTo>
                <a:lnTo>
                  <a:pt x="4617957" y="2138298"/>
                </a:lnTo>
                <a:lnTo>
                  <a:pt x="4618353" y="2136341"/>
                </a:lnTo>
                <a:lnTo>
                  <a:pt x="4618745" y="2134384"/>
                </a:lnTo>
                <a:lnTo>
                  <a:pt x="4619927" y="2132818"/>
                </a:lnTo>
                <a:lnTo>
                  <a:pt x="4620717" y="2132035"/>
                </a:lnTo>
                <a:lnTo>
                  <a:pt x="4622298" y="2131252"/>
                </a:lnTo>
                <a:lnTo>
                  <a:pt x="4625450" y="2130078"/>
                </a:lnTo>
                <a:lnTo>
                  <a:pt x="4629393" y="2129295"/>
                </a:lnTo>
                <a:lnTo>
                  <a:pt x="4633730" y="2129295"/>
                </a:lnTo>
                <a:lnTo>
                  <a:pt x="4638859" y="2128904"/>
                </a:lnTo>
                <a:lnTo>
                  <a:pt x="4644380" y="2128121"/>
                </a:lnTo>
                <a:lnTo>
                  <a:pt x="4638466" y="2126555"/>
                </a:lnTo>
                <a:lnTo>
                  <a:pt x="4632942" y="2124989"/>
                </a:lnTo>
                <a:lnTo>
                  <a:pt x="4627423" y="2123424"/>
                </a:lnTo>
                <a:lnTo>
                  <a:pt x="4622298" y="2121075"/>
                </a:lnTo>
                <a:lnTo>
                  <a:pt x="4617957" y="2118726"/>
                </a:lnTo>
                <a:lnTo>
                  <a:pt x="4614411" y="2116378"/>
                </a:lnTo>
                <a:lnTo>
                  <a:pt x="4611253" y="2114029"/>
                </a:lnTo>
                <a:lnTo>
                  <a:pt x="4609282" y="2111681"/>
                </a:lnTo>
                <a:lnTo>
                  <a:pt x="4608494" y="2109723"/>
                </a:lnTo>
                <a:lnTo>
                  <a:pt x="4608494" y="2108549"/>
                </a:lnTo>
                <a:lnTo>
                  <a:pt x="4608494" y="2107766"/>
                </a:lnTo>
                <a:lnTo>
                  <a:pt x="4609282" y="2106983"/>
                </a:lnTo>
                <a:lnTo>
                  <a:pt x="4610466" y="2106200"/>
                </a:lnTo>
                <a:close/>
                <a:moveTo>
                  <a:pt x="5040310" y="2100263"/>
                </a:moveTo>
                <a:lnTo>
                  <a:pt x="5037518" y="2106642"/>
                </a:lnTo>
                <a:lnTo>
                  <a:pt x="5035524" y="2109193"/>
                </a:lnTo>
                <a:lnTo>
                  <a:pt x="5033927" y="2111319"/>
                </a:lnTo>
                <a:lnTo>
                  <a:pt x="5029936" y="2115146"/>
                </a:lnTo>
                <a:lnTo>
                  <a:pt x="5025545" y="2117272"/>
                </a:lnTo>
                <a:lnTo>
                  <a:pt x="5020757" y="2118973"/>
                </a:lnTo>
                <a:lnTo>
                  <a:pt x="5015569" y="2119399"/>
                </a:lnTo>
                <a:lnTo>
                  <a:pt x="5010781" y="2119399"/>
                </a:lnTo>
                <a:lnTo>
                  <a:pt x="5005591" y="2118973"/>
                </a:lnTo>
                <a:lnTo>
                  <a:pt x="4995216" y="2117698"/>
                </a:lnTo>
                <a:lnTo>
                  <a:pt x="4990030" y="2117272"/>
                </a:lnTo>
                <a:lnTo>
                  <a:pt x="4984843" y="2117272"/>
                </a:lnTo>
                <a:lnTo>
                  <a:pt x="4980054" y="2117698"/>
                </a:lnTo>
                <a:lnTo>
                  <a:pt x="4975264" y="2118973"/>
                </a:lnTo>
                <a:lnTo>
                  <a:pt x="4970873" y="2121100"/>
                </a:lnTo>
                <a:lnTo>
                  <a:pt x="4966883" y="2124076"/>
                </a:lnTo>
                <a:lnTo>
                  <a:pt x="4966484" y="2121525"/>
                </a:lnTo>
                <a:lnTo>
                  <a:pt x="4965685" y="2119399"/>
                </a:lnTo>
                <a:lnTo>
                  <a:pt x="4965685" y="2117272"/>
                </a:lnTo>
                <a:lnTo>
                  <a:pt x="4965685" y="2115146"/>
                </a:lnTo>
                <a:lnTo>
                  <a:pt x="4966883" y="2113445"/>
                </a:lnTo>
                <a:lnTo>
                  <a:pt x="4967680" y="2112595"/>
                </a:lnTo>
                <a:lnTo>
                  <a:pt x="4969277" y="2110894"/>
                </a:lnTo>
                <a:lnTo>
                  <a:pt x="4970873" y="2109618"/>
                </a:lnTo>
                <a:lnTo>
                  <a:pt x="4975264" y="2108343"/>
                </a:lnTo>
                <a:lnTo>
                  <a:pt x="4980454" y="2107067"/>
                </a:lnTo>
                <a:lnTo>
                  <a:pt x="4986041" y="2106642"/>
                </a:lnTo>
                <a:lnTo>
                  <a:pt x="4992425" y="2105791"/>
                </a:lnTo>
                <a:lnTo>
                  <a:pt x="5005991" y="2105366"/>
                </a:lnTo>
                <a:lnTo>
                  <a:pt x="5019961" y="2104941"/>
                </a:lnTo>
                <a:lnTo>
                  <a:pt x="5025947" y="2104515"/>
                </a:lnTo>
                <a:lnTo>
                  <a:pt x="5031932" y="2103240"/>
                </a:lnTo>
                <a:lnTo>
                  <a:pt x="5036321" y="2102389"/>
                </a:lnTo>
                <a:close/>
                <a:moveTo>
                  <a:pt x="11899124" y="2095500"/>
                </a:moveTo>
                <a:lnTo>
                  <a:pt x="11901090" y="2097440"/>
                </a:lnTo>
                <a:lnTo>
                  <a:pt x="11902270" y="2099769"/>
                </a:lnTo>
                <a:lnTo>
                  <a:pt x="11903450" y="2101709"/>
                </a:lnTo>
                <a:lnTo>
                  <a:pt x="11903843" y="2103649"/>
                </a:lnTo>
                <a:lnTo>
                  <a:pt x="11904630" y="2105978"/>
                </a:lnTo>
                <a:lnTo>
                  <a:pt x="11903843" y="2107918"/>
                </a:lnTo>
                <a:lnTo>
                  <a:pt x="11902270" y="2112187"/>
                </a:lnTo>
                <a:lnTo>
                  <a:pt x="11898337" y="2121500"/>
                </a:lnTo>
                <a:lnTo>
                  <a:pt x="11897157" y="2126157"/>
                </a:lnTo>
                <a:lnTo>
                  <a:pt x="11896371" y="2128097"/>
                </a:lnTo>
                <a:lnTo>
                  <a:pt x="11896371" y="2130425"/>
                </a:lnTo>
                <a:lnTo>
                  <a:pt x="11895584" y="2128873"/>
                </a:lnTo>
                <a:lnTo>
                  <a:pt x="11894404" y="2128485"/>
                </a:lnTo>
                <a:lnTo>
                  <a:pt x="11891651" y="2127709"/>
                </a:lnTo>
                <a:lnTo>
                  <a:pt x="11887718" y="2126933"/>
                </a:lnTo>
                <a:lnTo>
                  <a:pt x="11883392" y="2126933"/>
                </a:lnTo>
                <a:lnTo>
                  <a:pt x="11873952" y="2128485"/>
                </a:lnTo>
                <a:lnTo>
                  <a:pt x="11863333" y="2130037"/>
                </a:lnTo>
                <a:lnTo>
                  <a:pt x="11857040" y="2130425"/>
                </a:lnTo>
                <a:lnTo>
                  <a:pt x="11851928" y="2130425"/>
                </a:lnTo>
                <a:lnTo>
                  <a:pt x="11845635" y="2129649"/>
                </a:lnTo>
                <a:lnTo>
                  <a:pt x="11839735" y="2128097"/>
                </a:lnTo>
                <a:lnTo>
                  <a:pt x="11833836" y="2125768"/>
                </a:lnTo>
                <a:lnTo>
                  <a:pt x="11828329" y="2121500"/>
                </a:lnTo>
                <a:lnTo>
                  <a:pt x="11825183" y="2119560"/>
                </a:lnTo>
                <a:lnTo>
                  <a:pt x="11822823" y="2116843"/>
                </a:lnTo>
                <a:lnTo>
                  <a:pt x="11820463" y="2113739"/>
                </a:lnTo>
                <a:lnTo>
                  <a:pt x="11818104" y="2110246"/>
                </a:lnTo>
                <a:lnTo>
                  <a:pt x="11817317" y="2107530"/>
                </a:lnTo>
                <a:lnTo>
                  <a:pt x="11817317" y="2105978"/>
                </a:lnTo>
                <a:lnTo>
                  <a:pt x="11818104" y="2104813"/>
                </a:lnTo>
                <a:lnTo>
                  <a:pt x="11818497" y="2104425"/>
                </a:lnTo>
                <a:lnTo>
                  <a:pt x="11819284" y="2104813"/>
                </a:lnTo>
                <a:lnTo>
                  <a:pt x="11820463" y="2105590"/>
                </a:lnTo>
                <a:lnTo>
                  <a:pt x="11822823" y="2107918"/>
                </a:lnTo>
                <a:lnTo>
                  <a:pt x="11825183" y="2109858"/>
                </a:lnTo>
                <a:lnTo>
                  <a:pt x="11826363" y="2110246"/>
                </a:lnTo>
                <a:lnTo>
                  <a:pt x="11827543" y="2110246"/>
                </a:lnTo>
                <a:lnTo>
                  <a:pt x="11827936" y="2109858"/>
                </a:lnTo>
                <a:lnTo>
                  <a:pt x="11828723" y="2109082"/>
                </a:lnTo>
                <a:lnTo>
                  <a:pt x="11828723" y="2106366"/>
                </a:lnTo>
                <a:lnTo>
                  <a:pt x="11828723" y="2103649"/>
                </a:lnTo>
                <a:lnTo>
                  <a:pt x="11831869" y="2105978"/>
                </a:lnTo>
                <a:lnTo>
                  <a:pt x="11835409" y="2108306"/>
                </a:lnTo>
                <a:lnTo>
                  <a:pt x="11839735" y="2111022"/>
                </a:lnTo>
                <a:lnTo>
                  <a:pt x="11844455" y="2112963"/>
                </a:lnTo>
                <a:lnTo>
                  <a:pt x="11849174" y="2114903"/>
                </a:lnTo>
                <a:lnTo>
                  <a:pt x="11854681" y="2116067"/>
                </a:lnTo>
                <a:lnTo>
                  <a:pt x="11860187" y="2117231"/>
                </a:lnTo>
                <a:lnTo>
                  <a:pt x="11865693" y="2117619"/>
                </a:lnTo>
                <a:lnTo>
                  <a:pt x="11871593" y="2117619"/>
                </a:lnTo>
                <a:lnTo>
                  <a:pt x="11876706" y="2117231"/>
                </a:lnTo>
                <a:lnTo>
                  <a:pt x="11881425" y="2115679"/>
                </a:lnTo>
                <a:lnTo>
                  <a:pt x="11886538" y="2113739"/>
                </a:lnTo>
                <a:lnTo>
                  <a:pt x="11890471" y="2111022"/>
                </a:lnTo>
                <a:lnTo>
                  <a:pt x="11892438" y="2109082"/>
                </a:lnTo>
                <a:lnTo>
                  <a:pt x="11894011" y="2106754"/>
                </a:lnTo>
                <a:lnTo>
                  <a:pt x="11895584" y="2104425"/>
                </a:lnTo>
                <a:lnTo>
                  <a:pt x="11897157" y="2102097"/>
                </a:lnTo>
                <a:lnTo>
                  <a:pt x="11897944" y="2098993"/>
                </a:lnTo>
                <a:close/>
                <a:moveTo>
                  <a:pt x="11657377" y="2082801"/>
                </a:moveTo>
                <a:lnTo>
                  <a:pt x="11657774" y="2082801"/>
                </a:lnTo>
                <a:lnTo>
                  <a:pt x="11659758" y="2082801"/>
                </a:lnTo>
                <a:lnTo>
                  <a:pt x="11662140" y="2083595"/>
                </a:lnTo>
                <a:lnTo>
                  <a:pt x="11665315" y="2085182"/>
                </a:lnTo>
                <a:lnTo>
                  <a:pt x="11668887" y="2085579"/>
                </a:lnTo>
                <a:lnTo>
                  <a:pt x="11670871" y="2085182"/>
                </a:lnTo>
                <a:lnTo>
                  <a:pt x="11673252" y="2084786"/>
                </a:lnTo>
                <a:lnTo>
                  <a:pt x="11674443" y="2102248"/>
                </a:lnTo>
                <a:lnTo>
                  <a:pt x="11671665" y="2102645"/>
                </a:lnTo>
                <a:lnTo>
                  <a:pt x="11670474" y="2103439"/>
                </a:lnTo>
                <a:lnTo>
                  <a:pt x="11668887" y="2102645"/>
                </a:lnTo>
                <a:lnTo>
                  <a:pt x="11667696" y="2102248"/>
                </a:lnTo>
                <a:lnTo>
                  <a:pt x="11665712" y="2100264"/>
                </a:lnTo>
                <a:lnTo>
                  <a:pt x="11663727" y="2097089"/>
                </a:lnTo>
                <a:lnTo>
                  <a:pt x="11662140" y="2094708"/>
                </a:lnTo>
                <a:lnTo>
                  <a:pt x="11660155" y="2092723"/>
                </a:lnTo>
                <a:lnTo>
                  <a:pt x="11659361" y="2091929"/>
                </a:lnTo>
                <a:lnTo>
                  <a:pt x="11657774" y="2091929"/>
                </a:lnTo>
                <a:lnTo>
                  <a:pt x="11655789" y="2091929"/>
                </a:lnTo>
                <a:lnTo>
                  <a:pt x="11653805" y="2092723"/>
                </a:lnTo>
                <a:lnTo>
                  <a:pt x="11655393" y="2086770"/>
                </a:lnTo>
                <a:lnTo>
                  <a:pt x="11655789" y="2084786"/>
                </a:lnTo>
                <a:lnTo>
                  <a:pt x="11656186" y="2083595"/>
                </a:lnTo>
                <a:close/>
                <a:moveTo>
                  <a:pt x="11810967" y="2074863"/>
                </a:moveTo>
                <a:lnTo>
                  <a:pt x="11812951" y="2076912"/>
                </a:lnTo>
                <a:lnTo>
                  <a:pt x="11814142" y="2079370"/>
                </a:lnTo>
                <a:lnTo>
                  <a:pt x="11814142" y="2082237"/>
                </a:lnTo>
                <a:lnTo>
                  <a:pt x="11813745" y="2085105"/>
                </a:lnTo>
                <a:lnTo>
                  <a:pt x="11812555" y="2088792"/>
                </a:lnTo>
                <a:lnTo>
                  <a:pt x="11810570" y="2091660"/>
                </a:lnTo>
                <a:lnTo>
                  <a:pt x="11808586" y="2094528"/>
                </a:lnTo>
                <a:lnTo>
                  <a:pt x="11806601" y="2096576"/>
                </a:lnTo>
                <a:lnTo>
                  <a:pt x="11804220" y="2098624"/>
                </a:lnTo>
                <a:lnTo>
                  <a:pt x="11801442" y="2099853"/>
                </a:lnTo>
                <a:lnTo>
                  <a:pt x="11799061" y="2100263"/>
                </a:lnTo>
                <a:lnTo>
                  <a:pt x="11796679" y="2099444"/>
                </a:lnTo>
                <a:lnTo>
                  <a:pt x="11795092" y="2096986"/>
                </a:lnTo>
                <a:lnTo>
                  <a:pt x="11793505" y="2094118"/>
                </a:lnTo>
                <a:lnTo>
                  <a:pt x="11792711" y="2089612"/>
                </a:lnTo>
                <a:lnTo>
                  <a:pt x="11791917" y="2083057"/>
                </a:lnTo>
                <a:lnTo>
                  <a:pt x="11793108" y="2082647"/>
                </a:lnTo>
                <a:lnTo>
                  <a:pt x="11794695" y="2082237"/>
                </a:lnTo>
                <a:lnTo>
                  <a:pt x="11797473" y="2082237"/>
                </a:lnTo>
                <a:lnTo>
                  <a:pt x="11804220" y="2082647"/>
                </a:lnTo>
                <a:lnTo>
                  <a:pt x="11806998" y="2082237"/>
                </a:lnTo>
                <a:lnTo>
                  <a:pt x="11808586" y="2081828"/>
                </a:lnTo>
                <a:lnTo>
                  <a:pt x="11809776" y="2081008"/>
                </a:lnTo>
                <a:lnTo>
                  <a:pt x="11810570" y="2080189"/>
                </a:lnTo>
                <a:lnTo>
                  <a:pt x="11810967" y="2078960"/>
                </a:lnTo>
                <a:lnTo>
                  <a:pt x="11810967" y="2076912"/>
                </a:lnTo>
                <a:close/>
                <a:moveTo>
                  <a:pt x="4580375" y="2068513"/>
                </a:moveTo>
                <a:lnTo>
                  <a:pt x="4582783" y="2068513"/>
                </a:lnTo>
                <a:lnTo>
                  <a:pt x="4585193" y="2070101"/>
                </a:lnTo>
                <a:lnTo>
                  <a:pt x="4587199" y="2071688"/>
                </a:lnTo>
                <a:lnTo>
                  <a:pt x="4588805" y="2073673"/>
                </a:lnTo>
                <a:lnTo>
                  <a:pt x="4590010" y="2076848"/>
                </a:lnTo>
                <a:lnTo>
                  <a:pt x="4592018" y="2082404"/>
                </a:lnTo>
                <a:lnTo>
                  <a:pt x="4594426" y="2087563"/>
                </a:lnTo>
                <a:lnTo>
                  <a:pt x="4595630" y="2090341"/>
                </a:lnTo>
                <a:lnTo>
                  <a:pt x="4597637" y="2092326"/>
                </a:lnTo>
                <a:lnTo>
                  <a:pt x="4599645" y="2093119"/>
                </a:lnTo>
                <a:lnTo>
                  <a:pt x="4602454" y="2094310"/>
                </a:lnTo>
                <a:lnTo>
                  <a:pt x="4606068" y="2093913"/>
                </a:lnTo>
                <a:lnTo>
                  <a:pt x="4610081" y="2092326"/>
                </a:lnTo>
                <a:lnTo>
                  <a:pt x="4608074" y="2095104"/>
                </a:lnTo>
                <a:lnTo>
                  <a:pt x="4606068" y="2097882"/>
                </a:lnTo>
                <a:lnTo>
                  <a:pt x="4603658" y="2099469"/>
                </a:lnTo>
                <a:lnTo>
                  <a:pt x="4600446" y="2100263"/>
                </a:lnTo>
                <a:lnTo>
                  <a:pt x="4596833" y="2100263"/>
                </a:lnTo>
                <a:lnTo>
                  <a:pt x="4594023" y="2100263"/>
                </a:lnTo>
                <a:lnTo>
                  <a:pt x="4590411" y="2099469"/>
                </a:lnTo>
                <a:lnTo>
                  <a:pt x="4587199" y="2098279"/>
                </a:lnTo>
                <a:lnTo>
                  <a:pt x="4584390" y="2096294"/>
                </a:lnTo>
                <a:lnTo>
                  <a:pt x="4581178" y="2093913"/>
                </a:lnTo>
                <a:lnTo>
                  <a:pt x="4579172" y="2090738"/>
                </a:lnTo>
                <a:lnTo>
                  <a:pt x="4577164" y="2087166"/>
                </a:lnTo>
                <a:lnTo>
                  <a:pt x="4575558" y="2083594"/>
                </a:lnTo>
                <a:lnTo>
                  <a:pt x="4575156" y="2079229"/>
                </a:lnTo>
                <a:lnTo>
                  <a:pt x="4575156" y="2074863"/>
                </a:lnTo>
                <a:lnTo>
                  <a:pt x="4576363" y="2069307"/>
                </a:lnTo>
                <a:close/>
                <a:moveTo>
                  <a:pt x="12106242" y="2066926"/>
                </a:moveTo>
                <a:lnTo>
                  <a:pt x="12108227" y="2067720"/>
                </a:lnTo>
                <a:lnTo>
                  <a:pt x="12110211" y="2067720"/>
                </a:lnTo>
                <a:lnTo>
                  <a:pt x="12112196" y="2068514"/>
                </a:lnTo>
                <a:lnTo>
                  <a:pt x="12114180" y="2069704"/>
                </a:lnTo>
                <a:lnTo>
                  <a:pt x="12115767" y="2070498"/>
                </a:lnTo>
                <a:lnTo>
                  <a:pt x="12117355" y="2072086"/>
                </a:lnTo>
                <a:lnTo>
                  <a:pt x="12116958" y="2074070"/>
                </a:lnTo>
                <a:lnTo>
                  <a:pt x="12115767" y="2075657"/>
                </a:lnTo>
                <a:lnTo>
                  <a:pt x="12113386" y="2077642"/>
                </a:lnTo>
                <a:lnTo>
                  <a:pt x="12110211" y="2079626"/>
                </a:lnTo>
                <a:lnTo>
                  <a:pt x="12107433" y="2080420"/>
                </a:lnTo>
                <a:lnTo>
                  <a:pt x="12100289" y="2083198"/>
                </a:lnTo>
                <a:lnTo>
                  <a:pt x="12097114" y="2083992"/>
                </a:lnTo>
                <a:lnTo>
                  <a:pt x="12094733" y="2085976"/>
                </a:lnTo>
                <a:lnTo>
                  <a:pt x="12093542" y="2082801"/>
                </a:lnTo>
                <a:lnTo>
                  <a:pt x="12093542" y="2079229"/>
                </a:lnTo>
                <a:lnTo>
                  <a:pt x="12094336" y="2076054"/>
                </a:lnTo>
                <a:lnTo>
                  <a:pt x="12095130" y="2073673"/>
                </a:lnTo>
                <a:lnTo>
                  <a:pt x="12096717" y="2071689"/>
                </a:lnTo>
                <a:lnTo>
                  <a:pt x="12098305" y="2070101"/>
                </a:lnTo>
                <a:lnTo>
                  <a:pt x="12099892" y="2068911"/>
                </a:lnTo>
                <a:lnTo>
                  <a:pt x="12101877" y="2068117"/>
                </a:lnTo>
                <a:lnTo>
                  <a:pt x="12103861" y="2067720"/>
                </a:lnTo>
                <a:close/>
                <a:moveTo>
                  <a:pt x="4626354" y="2062163"/>
                </a:moveTo>
                <a:lnTo>
                  <a:pt x="4631115" y="2063751"/>
                </a:lnTo>
                <a:lnTo>
                  <a:pt x="4635481" y="2064544"/>
                </a:lnTo>
                <a:lnTo>
                  <a:pt x="4639850" y="2065338"/>
                </a:lnTo>
                <a:lnTo>
                  <a:pt x="4644612" y="2065735"/>
                </a:lnTo>
                <a:lnTo>
                  <a:pt x="4652943" y="2065735"/>
                </a:lnTo>
                <a:lnTo>
                  <a:pt x="4656911" y="2065735"/>
                </a:lnTo>
                <a:lnTo>
                  <a:pt x="4661277" y="2065735"/>
                </a:lnTo>
                <a:lnTo>
                  <a:pt x="4664057" y="2066529"/>
                </a:lnTo>
                <a:lnTo>
                  <a:pt x="4667233" y="2068116"/>
                </a:lnTo>
                <a:lnTo>
                  <a:pt x="4670011" y="2070498"/>
                </a:lnTo>
                <a:lnTo>
                  <a:pt x="4671996" y="2074069"/>
                </a:lnTo>
                <a:lnTo>
                  <a:pt x="4673979" y="2078038"/>
                </a:lnTo>
                <a:lnTo>
                  <a:pt x="4675568" y="2084388"/>
                </a:lnTo>
                <a:lnTo>
                  <a:pt x="4676361" y="2091135"/>
                </a:lnTo>
                <a:lnTo>
                  <a:pt x="4676758" y="2100263"/>
                </a:lnTo>
                <a:lnTo>
                  <a:pt x="4673582" y="2097088"/>
                </a:lnTo>
                <a:lnTo>
                  <a:pt x="4669220" y="2092723"/>
                </a:lnTo>
                <a:lnTo>
                  <a:pt x="4663662" y="2088357"/>
                </a:lnTo>
                <a:lnTo>
                  <a:pt x="4660484" y="2086769"/>
                </a:lnTo>
                <a:lnTo>
                  <a:pt x="4658101" y="2085182"/>
                </a:lnTo>
                <a:lnTo>
                  <a:pt x="4654928" y="2084388"/>
                </a:lnTo>
                <a:lnTo>
                  <a:pt x="4652149" y="2083594"/>
                </a:lnTo>
                <a:lnTo>
                  <a:pt x="4649769" y="2083594"/>
                </a:lnTo>
                <a:lnTo>
                  <a:pt x="4647387" y="2085182"/>
                </a:lnTo>
                <a:lnTo>
                  <a:pt x="4645404" y="2087166"/>
                </a:lnTo>
                <a:lnTo>
                  <a:pt x="4644214" y="2090341"/>
                </a:lnTo>
                <a:lnTo>
                  <a:pt x="4643023" y="2094707"/>
                </a:lnTo>
                <a:lnTo>
                  <a:pt x="4643023" y="2100263"/>
                </a:lnTo>
                <a:lnTo>
                  <a:pt x="4641435" y="2096294"/>
                </a:lnTo>
                <a:lnTo>
                  <a:pt x="4639850" y="2093913"/>
                </a:lnTo>
                <a:lnTo>
                  <a:pt x="4638658" y="2091929"/>
                </a:lnTo>
                <a:lnTo>
                  <a:pt x="4637070" y="2090341"/>
                </a:lnTo>
                <a:lnTo>
                  <a:pt x="4635481" y="2089944"/>
                </a:lnTo>
                <a:lnTo>
                  <a:pt x="4633894" y="2089151"/>
                </a:lnTo>
                <a:lnTo>
                  <a:pt x="4631115" y="2089944"/>
                </a:lnTo>
                <a:lnTo>
                  <a:pt x="4627941" y="2090341"/>
                </a:lnTo>
                <a:lnTo>
                  <a:pt x="4625957" y="2090341"/>
                </a:lnTo>
                <a:lnTo>
                  <a:pt x="4623973" y="2090341"/>
                </a:lnTo>
                <a:lnTo>
                  <a:pt x="4621988" y="2089944"/>
                </a:lnTo>
                <a:lnTo>
                  <a:pt x="4620003" y="2088754"/>
                </a:lnTo>
                <a:lnTo>
                  <a:pt x="4617622" y="2087166"/>
                </a:lnTo>
                <a:lnTo>
                  <a:pt x="4614844" y="2084785"/>
                </a:lnTo>
                <a:lnTo>
                  <a:pt x="4616432" y="2082404"/>
                </a:lnTo>
                <a:lnTo>
                  <a:pt x="4618416" y="2080023"/>
                </a:lnTo>
                <a:lnTo>
                  <a:pt x="4622386" y="2076054"/>
                </a:lnTo>
                <a:lnTo>
                  <a:pt x="4624369" y="2073673"/>
                </a:lnTo>
                <a:lnTo>
                  <a:pt x="4625957" y="2070498"/>
                </a:lnTo>
                <a:lnTo>
                  <a:pt x="4626354" y="2067323"/>
                </a:lnTo>
                <a:close/>
                <a:moveTo>
                  <a:pt x="11442067" y="2060576"/>
                </a:moveTo>
                <a:lnTo>
                  <a:pt x="11444096" y="2060576"/>
                </a:lnTo>
                <a:lnTo>
                  <a:pt x="11446124" y="2061379"/>
                </a:lnTo>
                <a:lnTo>
                  <a:pt x="11448153" y="2062582"/>
                </a:lnTo>
                <a:lnTo>
                  <a:pt x="11450587" y="2063385"/>
                </a:lnTo>
                <a:lnTo>
                  <a:pt x="11455455" y="2066996"/>
                </a:lnTo>
                <a:lnTo>
                  <a:pt x="11459918" y="2069403"/>
                </a:lnTo>
                <a:lnTo>
                  <a:pt x="11461947" y="2071008"/>
                </a:lnTo>
                <a:lnTo>
                  <a:pt x="11464381" y="2071811"/>
                </a:lnTo>
                <a:lnTo>
                  <a:pt x="11467221" y="2071811"/>
                </a:lnTo>
                <a:lnTo>
                  <a:pt x="11469655" y="2070607"/>
                </a:lnTo>
                <a:lnTo>
                  <a:pt x="11468844" y="2073015"/>
                </a:lnTo>
                <a:lnTo>
                  <a:pt x="11467627" y="2074620"/>
                </a:lnTo>
                <a:lnTo>
                  <a:pt x="11463975" y="2077830"/>
                </a:lnTo>
                <a:lnTo>
                  <a:pt x="11460324" y="2080237"/>
                </a:lnTo>
                <a:lnTo>
                  <a:pt x="11456673" y="2082243"/>
                </a:lnTo>
                <a:lnTo>
                  <a:pt x="11453427" y="2084249"/>
                </a:lnTo>
                <a:lnTo>
                  <a:pt x="11451804" y="2085854"/>
                </a:lnTo>
                <a:lnTo>
                  <a:pt x="11450181" y="2087459"/>
                </a:lnTo>
                <a:lnTo>
                  <a:pt x="11448559" y="2089064"/>
                </a:lnTo>
                <a:lnTo>
                  <a:pt x="11447747" y="2091472"/>
                </a:lnTo>
                <a:lnTo>
                  <a:pt x="11446936" y="2093879"/>
                </a:lnTo>
                <a:lnTo>
                  <a:pt x="11446936" y="2097089"/>
                </a:lnTo>
                <a:lnTo>
                  <a:pt x="11444907" y="2097089"/>
                </a:lnTo>
                <a:lnTo>
                  <a:pt x="11443690" y="2095885"/>
                </a:lnTo>
                <a:lnTo>
                  <a:pt x="11442879" y="2094280"/>
                </a:lnTo>
                <a:lnTo>
                  <a:pt x="11442473" y="2091873"/>
                </a:lnTo>
                <a:lnTo>
                  <a:pt x="11442067" y="2086256"/>
                </a:lnTo>
                <a:lnTo>
                  <a:pt x="11442067" y="2079836"/>
                </a:lnTo>
                <a:lnTo>
                  <a:pt x="11442067" y="2073817"/>
                </a:lnTo>
                <a:lnTo>
                  <a:pt x="11441662" y="2071008"/>
                </a:lnTo>
                <a:lnTo>
                  <a:pt x="11440850" y="2069002"/>
                </a:lnTo>
                <a:lnTo>
                  <a:pt x="11440039" y="2067397"/>
                </a:lnTo>
                <a:lnTo>
                  <a:pt x="11438416" y="2066996"/>
                </a:lnTo>
                <a:lnTo>
                  <a:pt x="11436388" y="2067397"/>
                </a:lnTo>
                <a:lnTo>
                  <a:pt x="11433142" y="2069002"/>
                </a:lnTo>
                <a:lnTo>
                  <a:pt x="11435171" y="2065391"/>
                </a:lnTo>
                <a:lnTo>
                  <a:pt x="11437199" y="2062984"/>
                </a:lnTo>
                <a:lnTo>
                  <a:pt x="11439227" y="2061379"/>
                </a:lnTo>
                <a:close/>
                <a:moveTo>
                  <a:pt x="818738" y="2055813"/>
                </a:moveTo>
                <a:lnTo>
                  <a:pt x="821516" y="2055813"/>
                </a:lnTo>
                <a:lnTo>
                  <a:pt x="828660" y="2056975"/>
                </a:lnTo>
                <a:lnTo>
                  <a:pt x="835804" y="2057749"/>
                </a:lnTo>
                <a:lnTo>
                  <a:pt x="842154" y="2057749"/>
                </a:lnTo>
                <a:lnTo>
                  <a:pt x="845329" y="2057749"/>
                </a:lnTo>
                <a:lnTo>
                  <a:pt x="847710" y="2056975"/>
                </a:lnTo>
                <a:lnTo>
                  <a:pt x="847313" y="2061234"/>
                </a:lnTo>
                <a:lnTo>
                  <a:pt x="845726" y="2064719"/>
                </a:lnTo>
                <a:lnTo>
                  <a:pt x="844932" y="2067429"/>
                </a:lnTo>
                <a:lnTo>
                  <a:pt x="843345" y="2068978"/>
                </a:lnTo>
                <a:lnTo>
                  <a:pt x="841360" y="2070139"/>
                </a:lnTo>
                <a:lnTo>
                  <a:pt x="839376" y="2070527"/>
                </a:lnTo>
                <a:lnTo>
                  <a:pt x="837391" y="2070914"/>
                </a:lnTo>
                <a:lnTo>
                  <a:pt x="834613" y="2070527"/>
                </a:lnTo>
                <a:lnTo>
                  <a:pt x="829851" y="2069365"/>
                </a:lnTo>
                <a:lnTo>
                  <a:pt x="823898" y="2068978"/>
                </a:lnTo>
                <a:lnTo>
                  <a:pt x="820325" y="2068978"/>
                </a:lnTo>
                <a:lnTo>
                  <a:pt x="816754" y="2069365"/>
                </a:lnTo>
                <a:lnTo>
                  <a:pt x="812785" y="2070139"/>
                </a:lnTo>
                <a:lnTo>
                  <a:pt x="808816" y="2071688"/>
                </a:lnTo>
                <a:lnTo>
                  <a:pt x="808022" y="2067042"/>
                </a:lnTo>
                <a:lnTo>
                  <a:pt x="808816" y="2063170"/>
                </a:lnTo>
                <a:lnTo>
                  <a:pt x="809610" y="2060072"/>
                </a:lnTo>
                <a:lnTo>
                  <a:pt x="811197" y="2058136"/>
                </a:lnTo>
                <a:lnTo>
                  <a:pt x="813182" y="2056975"/>
                </a:lnTo>
                <a:lnTo>
                  <a:pt x="815563" y="2056200"/>
                </a:lnTo>
                <a:close/>
                <a:moveTo>
                  <a:pt x="1029689" y="2041526"/>
                </a:moveTo>
                <a:lnTo>
                  <a:pt x="1032126" y="2041526"/>
                </a:lnTo>
                <a:lnTo>
                  <a:pt x="1034968" y="2041916"/>
                </a:lnTo>
                <a:lnTo>
                  <a:pt x="1038217" y="2042697"/>
                </a:lnTo>
                <a:lnTo>
                  <a:pt x="1038217" y="2046598"/>
                </a:lnTo>
                <a:lnTo>
                  <a:pt x="1038217" y="2050500"/>
                </a:lnTo>
                <a:lnTo>
                  <a:pt x="1037405" y="2053231"/>
                </a:lnTo>
                <a:lnTo>
                  <a:pt x="1036999" y="2056352"/>
                </a:lnTo>
                <a:lnTo>
                  <a:pt x="1035374" y="2058303"/>
                </a:lnTo>
                <a:lnTo>
                  <a:pt x="1034562" y="2060253"/>
                </a:lnTo>
                <a:lnTo>
                  <a:pt x="1032532" y="2061814"/>
                </a:lnTo>
                <a:lnTo>
                  <a:pt x="1030907" y="2063375"/>
                </a:lnTo>
                <a:lnTo>
                  <a:pt x="1028471" y="2064155"/>
                </a:lnTo>
                <a:lnTo>
                  <a:pt x="1026440" y="2064935"/>
                </a:lnTo>
                <a:lnTo>
                  <a:pt x="1021161" y="2065325"/>
                </a:lnTo>
                <a:lnTo>
                  <a:pt x="1015475" y="2065325"/>
                </a:lnTo>
                <a:lnTo>
                  <a:pt x="1009384" y="2065325"/>
                </a:lnTo>
                <a:lnTo>
                  <a:pt x="1011414" y="2069617"/>
                </a:lnTo>
                <a:lnTo>
                  <a:pt x="1013445" y="2074689"/>
                </a:lnTo>
                <a:lnTo>
                  <a:pt x="1014663" y="2080541"/>
                </a:lnTo>
                <a:lnTo>
                  <a:pt x="1015069" y="2087564"/>
                </a:lnTo>
                <a:lnTo>
                  <a:pt x="1013039" y="2086784"/>
                </a:lnTo>
                <a:lnTo>
                  <a:pt x="1011008" y="2086394"/>
                </a:lnTo>
                <a:lnTo>
                  <a:pt x="1009384" y="2084833"/>
                </a:lnTo>
                <a:lnTo>
                  <a:pt x="1007759" y="2083663"/>
                </a:lnTo>
                <a:lnTo>
                  <a:pt x="1006947" y="2082102"/>
                </a:lnTo>
                <a:lnTo>
                  <a:pt x="1005729" y="2080151"/>
                </a:lnTo>
                <a:lnTo>
                  <a:pt x="1004104" y="2075079"/>
                </a:lnTo>
                <a:lnTo>
                  <a:pt x="1003698" y="2069617"/>
                </a:lnTo>
                <a:lnTo>
                  <a:pt x="1003292" y="2063765"/>
                </a:lnTo>
                <a:lnTo>
                  <a:pt x="1003698" y="2050109"/>
                </a:lnTo>
                <a:lnTo>
                  <a:pt x="1006947" y="2050890"/>
                </a:lnTo>
                <a:lnTo>
                  <a:pt x="1009384" y="2050890"/>
                </a:lnTo>
                <a:lnTo>
                  <a:pt x="1011821" y="2050890"/>
                </a:lnTo>
                <a:lnTo>
                  <a:pt x="1013851" y="2050500"/>
                </a:lnTo>
                <a:lnTo>
                  <a:pt x="1017506" y="2048549"/>
                </a:lnTo>
                <a:lnTo>
                  <a:pt x="1020755" y="2046598"/>
                </a:lnTo>
                <a:lnTo>
                  <a:pt x="1023598" y="2043867"/>
                </a:lnTo>
                <a:lnTo>
                  <a:pt x="1027659" y="2041916"/>
                </a:lnTo>
                <a:close/>
                <a:moveTo>
                  <a:pt x="869184" y="2011363"/>
                </a:moveTo>
                <a:lnTo>
                  <a:pt x="874384" y="2013755"/>
                </a:lnTo>
                <a:lnTo>
                  <a:pt x="875984" y="2015349"/>
                </a:lnTo>
                <a:lnTo>
                  <a:pt x="877184" y="2016146"/>
                </a:lnTo>
                <a:lnTo>
                  <a:pt x="877984" y="2017741"/>
                </a:lnTo>
                <a:lnTo>
                  <a:pt x="878384" y="2018936"/>
                </a:lnTo>
                <a:lnTo>
                  <a:pt x="878384" y="2021727"/>
                </a:lnTo>
                <a:lnTo>
                  <a:pt x="877984" y="2025712"/>
                </a:lnTo>
                <a:lnTo>
                  <a:pt x="876784" y="2029698"/>
                </a:lnTo>
                <a:lnTo>
                  <a:pt x="875184" y="2035279"/>
                </a:lnTo>
                <a:lnTo>
                  <a:pt x="874784" y="2042055"/>
                </a:lnTo>
                <a:lnTo>
                  <a:pt x="881184" y="2041258"/>
                </a:lnTo>
                <a:lnTo>
                  <a:pt x="886384" y="2040460"/>
                </a:lnTo>
                <a:lnTo>
                  <a:pt x="893184" y="2038467"/>
                </a:lnTo>
                <a:lnTo>
                  <a:pt x="895584" y="2038069"/>
                </a:lnTo>
                <a:lnTo>
                  <a:pt x="899184" y="2038467"/>
                </a:lnTo>
                <a:lnTo>
                  <a:pt x="903184" y="2039265"/>
                </a:lnTo>
                <a:lnTo>
                  <a:pt x="908784" y="2042055"/>
                </a:lnTo>
                <a:lnTo>
                  <a:pt x="908784" y="2044446"/>
                </a:lnTo>
                <a:lnTo>
                  <a:pt x="907984" y="2046838"/>
                </a:lnTo>
                <a:lnTo>
                  <a:pt x="907184" y="2048432"/>
                </a:lnTo>
                <a:lnTo>
                  <a:pt x="905584" y="2049628"/>
                </a:lnTo>
                <a:lnTo>
                  <a:pt x="903984" y="2050027"/>
                </a:lnTo>
                <a:lnTo>
                  <a:pt x="902784" y="2050425"/>
                </a:lnTo>
                <a:lnTo>
                  <a:pt x="897984" y="2050425"/>
                </a:lnTo>
                <a:lnTo>
                  <a:pt x="888384" y="2048831"/>
                </a:lnTo>
                <a:lnTo>
                  <a:pt x="883984" y="2048432"/>
                </a:lnTo>
                <a:lnTo>
                  <a:pt x="882384" y="2048831"/>
                </a:lnTo>
                <a:lnTo>
                  <a:pt x="880384" y="2049628"/>
                </a:lnTo>
                <a:lnTo>
                  <a:pt x="881184" y="2052418"/>
                </a:lnTo>
                <a:lnTo>
                  <a:pt x="882384" y="2054411"/>
                </a:lnTo>
                <a:lnTo>
                  <a:pt x="884384" y="2056006"/>
                </a:lnTo>
                <a:lnTo>
                  <a:pt x="886384" y="2057201"/>
                </a:lnTo>
                <a:lnTo>
                  <a:pt x="888384" y="2057600"/>
                </a:lnTo>
                <a:lnTo>
                  <a:pt x="890784" y="2057999"/>
                </a:lnTo>
                <a:lnTo>
                  <a:pt x="896384" y="2058397"/>
                </a:lnTo>
                <a:lnTo>
                  <a:pt x="901584" y="2059194"/>
                </a:lnTo>
                <a:lnTo>
                  <a:pt x="903584" y="2059991"/>
                </a:lnTo>
                <a:lnTo>
                  <a:pt x="905584" y="2061187"/>
                </a:lnTo>
                <a:lnTo>
                  <a:pt x="907184" y="2063180"/>
                </a:lnTo>
                <a:lnTo>
                  <a:pt x="907984" y="2065173"/>
                </a:lnTo>
                <a:lnTo>
                  <a:pt x="908784" y="2068761"/>
                </a:lnTo>
                <a:lnTo>
                  <a:pt x="908784" y="2072746"/>
                </a:lnTo>
                <a:lnTo>
                  <a:pt x="910384" y="2067565"/>
                </a:lnTo>
                <a:lnTo>
                  <a:pt x="912384" y="2063180"/>
                </a:lnTo>
                <a:lnTo>
                  <a:pt x="914784" y="2059194"/>
                </a:lnTo>
                <a:lnTo>
                  <a:pt x="917184" y="2055607"/>
                </a:lnTo>
                <a:lnTo>
                  <a:pt x="920784" y="2052418"/>
                </a:lnTo>
                <a:lnTo>
                  <a:pt x="924384" y="2050425"/>
                </a:lnTo>
                <a:lnTo>
                  <a:pt x="928384" y="2048432"/>
                </a:lnTo>
                <a:lnTo>
                  <a:pt x="932384" y="2046838"/>
                </a:lnTo>
                <a:lnTo>
                  <a:pt x="936384" y="2046041"/>
                </a:lnTo>
                <a:lnTo>
                  <a:pt x="941184" y="2044845"/>
                </a:lnTo>
                <a:lnTo>
                  <a:pt x="945184" y="2044845"/>
                </a:lnTo>
                <a:lnTo>
                  <a:pt x="949584" y="2044845"/>
                </a:lnTo>
                <a:lnTo>
                  <a:pt x="953584" y="2045642"/>
                </a:lnTo>
                <a:lnTo>
                  <a:pt x="957584" y="2046439"/>
                </a:lnTo>
                <a:lnTo>
                  <a:pt x="961984" y="2048034"/>
                </a:lnTo>
                <a:lnTo>
                  <a:pt x="965184" y="2049628"/>
                </a:lnTo>
                <a:lnTo>
                  <a:pt x="956784" y="2054411"/>
                </a:lnTo>
                <a:lnTo>
                  <a:pt x="947984" y="2058397"/>
                </a:lnTo>
                <a:lnTo>
                  <a:pt x="939184" y="2063180"/>
                </a:lnTo>
                <a:lnTo>
                  <a:pt x="934784" y="2065572"/>
                </a:lnTo>
                <a:lnTo>
                  <a:pt x="930784" y="2067963"/>
                </a:lnTo>
                <a:lnTo>
                  <a:pt x="926784" y="2070753"/>
                </a:lnTo>
                <a:lnTo>
                  <a:pt x="923184" y="2074341"/>
                </a:lnTo>
                <a:lnTo>
                  <a:pt x="920384" y="2077131"/>
                </a:lnTo>
                <a:lnTo>
                  <a:pt x="918384" y="2081117"/>
                </a:lnTo>
                <a:lnTo>
                  <a:pt x="916384" y="2085900"/>
                </a:lnTo>
                <a:lnTo>
                  <a:pt x="914784" y="2090683"/>
                </a:lnTo>
                <a:lnTo>
                  <a:pt x="914384" y="2096662"/>
                </a:lnTo>
                <a:lnTo>
                  <a:pt x="914384" y="2103040"/>
                </a:lnTo>
                <a:lnTo>
                  <a:pt x="911184" y="2103438"/>
                </a:lnTo>
                <a:lnTo>
                  <a:pt x="909184" y="2103040"/>
                </a:lnTo>
                <a:lnTo>
                  <a:pt x="907184" y="2101445"/>
                </a:lnTo>
                <a:lnTo>
                  <a:pt x="905584" y="2099851"/>
                </a:lnTo>
                <a:lnTo>
                  <a:pt x="903984" y="2097858"/>
                </a:lnTo>
                <a:lnTo>
                  <a:pt x="903184" y="2095466"/>
                </a:lnTo>
                <a:lnTo>
                  <a:pt x="901584" y="2089886"/>
                </a:lnTo>
                <a:lnTo>
                  <a:pt x="899984" y="2084306"/>
                </a:lnTo>
                <a:lnTo>
                  <a:pt x="898384" y="2078725"/>
                </a:lnTo>
                <a:lnTo>
                  <a:pt x="897184" y="2076732"/>
                </a:lnTo>
                <a:lnTo>
                  <a:pt x="895584" y="2074739"/>
                </a:lnTo>
                <a:lnTo>
                  <a:pt x="893984" y="2073145"/>
                </a:lnTo>
                <a:lnTo>
                  <a:pt x="891984" y="2072746"/>
                </a:lnTo>
                <a:lnTo>
                  <a:pt x="889584" y="2077131"/>
                </a:lnTo>
                <a:lnTo>
                  <a:pt x="886784" y="2080718"/>
                </a:lnTo>
                <a:lnTo>
                  <a:pt x="883584" y="2084306"/>
                </a:lnTo>
                <a:lnTo>
                  <a:pt x="879984" y="2086697"/>
                </a:lnTo>
                <a:lnTo>
                  <a:pt x="875184" y="2088292"/>
                </a:lnTo>
                <a:lnTo>
                  <a:pt x="870384" y="2088690"/>
                </a:lnTo>
                <a:lnTo>
                  <a:pt x="863984" y="2088690"/>
                </a:lnTo>
                <a:lnTo>
                  <a:pt x="857984" y="2087893"/>
                </a:lnTo>
                <a:lnTo>
                  <a:pt x="855184" y="2086697"/>
                </a:lnTo>
                <a:lnTo>
                  <a:pt x="853184" y="2085103"/>
                </a:lnTo>
                <a:lnTo>
                  <a:pt x="851984" y="2084306"/>
                </a:lnTo>
                <a:lnTo>
                  <a:pt x="851984" y="2083110"/>
                </a:lnTo>
                <a:lnTo>
                  <a:pt x="852384" y="2082711"/>
                </a:lnTo>
                <a:lnTo>
                  <a:pt x="853584" y="2081914"/>
                </a:lnTo>
                <a:lnTo>
                  <a:pt x="857184" y="2080718"/>
                </a:lnTo>
                <a:lnTo>
                  <a:pt x="861584" y="2079523"/>
                </a:lnTo>
                <a:lnTo>
                  <a:pt x="866784" y="2079124"/>
                </a:lnTo>
                <a:lnTo>
                  <a:pt x="871184" y="2079124"/>
                </a:lnTo>
                <a:lnTo>
                  <a:pt x="874784" y="2080320"/>
                </a:lnTo>
                <a:lnTo>
                  <a:pt x="873984" y="2075537"/>
                </a:lnTo>
                <a:lnTo>
                  <a:pt x="872784" y="2071551"/>
                </a:lnTo>
                <a:lnTo>
                  <a:pt x="870384" y="2068761"/>
                </a:lnTo>
                <a:lnTo>
                  <a:pt x="867584" y="2066768"/>
                </a:lnTo>
                <a:lnTo>
                  <a:pt x="864784" y="2065173"/>
                </a:lnTo>
                <a:lnTo>
                  <a:pt x="861184" y="2064775"/>
                </a:lnTo>
                <a:lnTo>
                  <a:pt x="857184" y="2063977"/>
                </a:lnTo>
                <a:lnTo>
                  <a:pt x="851984" y="2064775"/>
                </a:lnTo>
                <a:lnTo>
                  <a:pt x="852384" y="2063180"/>
                </a:lnTo>
                <a:lnTo>
                  <a:pt x="853584" y="2061586"/>
                </a:lnTo>
                <a:lnTo>
                  <a:pt x="853984" y="2060390"/>
                </a:lnTo>
                <a:lnTo>
                  <a:pt x="855584" y="2059593"/>
                </a:lnTo>
                <a:lnTo>
                  <a:pt x="857984" y="2057999"/>
                </a:lnTo>
                <a:lnTo>
                  <a:pt x="861184" y="2057600"/>
                </a:lnTo>
                <a:lnTo>
                  <a:pt x="868384" y="2057600"/>
                </a:lnTo>
                <a:lnTo>
                  <a:pt x="871584" y="2057600"/>
                </a:lnTo>
                <a:lnTo>
                  <a:pt x="874784" y="2057201"/>
                </a:lnTo>
                <a:lnTo>
                  <a:pt x="871184" y="2054411"/>
                </a:lnTo>
                <a:lnTo>
                  <a:pt x="867584" y="2052418"/>
                </a:lnTo>
                <a:lnTo>
                  <a:pt x="859984" y="2048831"/>
                </a:lnTo>
                <a:lnTo>
                  <a:pt x="852384" y="2046838"/>
                </a:lnTo>
                <a:lnTo>
                  <a:pt x="844384" y="2046041"/>
                </a:lnTo>
                <a:lnTo>
                  <a:pt x="836784" y="2045642"/>
                </a:lnTo>
                <a:lnTo>
                  <a:pt x="828784" y="2046439"/>
                </a:lnTo>
                <a:lnTo>
                  <a:pt x="820784" y="2047635"/>
                </a:lnTo>
                <a:lnTo>
                  <a:pt x="812785" y="2049628"/>
                </a:lnTo>
                <a:lnTo>
                  <a:pt x="813184" y="2046041"/>
                </a:lnTo>
                <a:lnTo>
                  <a:pt x="813984" y="2042852"/>
                </a:lnTo>
                <a:lnTo>
                  <a:pt x="815184" y="2040062"/>
                </a:lnTo>
                <a:lnTo>
                  <a:pt x="816784" y="2037272"/>
                </a:lnTo>
                <a:lnTo>
                  <a:pt x="819584" y="2033286"/>
                </a:lnTo>
                <a:lnTo>
                  <a:pt x="823585" y="2029698"/>
                </a:lnTo>
                <a:lnTo>
                  <a:pt x="827584" y="2027307"/>
                </a:lnTo>
                <a:lnTo>
                  <a:pt x="832384" y="2024118"/>
                </a:lnTo>
                <a:lnTo>
                  <a:pt x="836784" y="2021727"/>
                </a:lnTo>
                <a:lnTo>
                  <a:pt x="840784" y="2018936"/>
                </a:lnTo>
                <a:lnTo>
                  <a:pt x="840784" y="2022125"/>
                </a:lnTo>
                <a:lnTo>
                  <a:pt x="840784" y="2025712"/>
                </a:lnTo>
                <a:lnTo>
                  <a:pt x="841584" y="2028503"/>
                </a:lnTo>
                <a:lnTo>
                  <a:pt x="842384" y="2030894"/>
                </a:lnTo>
                <a:lnTo>
                  <a:pt x="843584" y="2032489"/>
                </a:lnTo>
                <a:lnTo>
                  <a:pt x="844384" y="2034482"/>
                </a:lnTo>
                <a:lnTo>
                  <a:pt x="845984" y="2035279"/>
                </a:lnTo>
                <a:lnTo>
                  <a:pt x="847584" y="2036873"/>
                </a:lnTo>
                <a:lnTo>
                  <a:pt x="851184" y="2038467"/>
                </a:lnTo>
                <a:lnTo>
                  <a:pt x="855184" y="2040062"/>
                </a:lnTo>
                <a:lnTo>
                  <a:pt x="863584" y="2042055"/>
                </a:lnTo>
                <a:lnTo>
                  <a:pt x="866384" y="2040460"/>
                </a:lnTo>
                <a:lnTo>
                  <a:pt x="867584" y="2038866"/>
                </a:lnTo>
                <a:lnTo>
                  <a:pt x="868784" y="2037272"/>
                </a:lnTo>
                <a:lnTo>
                  <a:pt x="869184" y="2035279"/>
                </a:lnTo>
                <a:lnTo>
                  <a:pt x="869184" y="2033286"/>
                </a:lnTo>
                <a:lnTo>
                  <a:pt x="868784" y="2031691"/>
                </a:lnTo>
                <a:lnTo>
                  <a:pt x="867184" y="2027705"/>
                </a:lnTo>
                <a:lnTo>
                  <a:pt x="865584" y="2023321"/>
                </a:lnTo>
                <a:lnTo>
                  <a:pt x="864784" y="2021328"/>
                </a:lnTo>
                <a:lnTo>
                  <a:pt x="864784" y="2019335"/>
                </a:lnTo>
                <a:lnTo>
                  <a:pt x="864784" y="2017342"/>
                </a:lnTo>
                <a:lnTo>
                  <a:pt x="865584" y="2015349"/>
                </a:lnTo>
                <a:lnTo>
                  <a:pt x="867184" y="2013356"/>
                </a:lnTo>
                <a:close/>
                <a:moveTo>
                  <a:pt x="11504580" y="2009776"/>
                </a:moveTo>
                <a:lnTo>
                  <a:pt x="11502978" y="2013246"/>
                </a:lnTo>
                <a:lnTo>
                  <a:pt x="11501776" y="2015559"/>
                </a:lnTo>
                <a:lnTo>
                  <a:pt x="11499372" y="2017487"/>
                </a:lnTo>
                <a:lnTo>
                  <a:pt x="11497369" y="2019029"/>
                </a:lnTo>
                <a:lnTo>
                  <a:pt x="11495366" y="2020571"/>
                </a:lnTo>
                <a:lnTo>
                  <a:pt x="11492963" y="2021728"/>
                </a:lnTo>
                <a:lnTo>
                  <a:pt x="11487355" y="2022499"/>
                </a:lnTo>
                <a:lnTo>
                  <a:pt x="11481746" y="2024041"/>
                </a:lnTo>
                <a:lnTo>
                  <a:pt x="11479343" y="2024812"/>
                </a:lnTo>
                <a:lnTo>
                  <a:pt x="11476138" y="2026354"/>
                </a:lnTo>
                <a:lnTo>
                  <a:pt x="11473735" y="2027897"/>
                </a:lnTo>
                <a:lnTo>
                  <a:pt x="11471331" y="2030210"/>
                </a:lnTo>
                <a:lnTo>
                  <a:pt x="11468527" y="2033294"/>
                </a:lnTo>
                <a:lnTo>
                  <a:pt x="11466524" y="2036764"/>
                </a:lnTo>
                <a:lnTo>
                  <a:pt x="11466123" y="2030981"/>
                </a:lnTo>
                <a:lnTo>
                  <a:pt x="11465723" y="2025583"/>
                </a:lnTo>
                <a:lnTo>
                  <a:pt x="11464922" y="2023656"/>
                </a:lnTo>
                <a:lnTo>
                  <a:pt x="11464121" y="2022113"/>
                </a:lnTo>
                <a:lnTo>
                  <a:pt x="11462919" y="2020571"/>
                </a:lnTo>
                <a:lnTo>
                  <a:pt x="11461717" y="2020186"/>
                </a:lnTo>
                <a:lnTo>
                  <a:pt x="11462919" y="2017487"/>
                </a:lnTo>
                <a:lnTo>
                  <a:pt x="11464521" y="2016330"/>
                </a:lnTo>
                <a:lnTo>
                  <a:pt x="11466524" y="2014788"/>
                </a:lnTo>
                <a:lnTo>
                  <a:pt x="11469328" y="2013632"/>
                </a:lnTo>
                <a:lnTo>
                  <a:pt x="11471732" y="2012860"/>
                </a:lnTo>
                <a:lnTo>
                  <a:pt x="11474135" y="2012475"/>
                </a:lnTo>
                <a:lnTo>
                  <a:pt x="11480144" y="2011704"/>
                </a:lnTo>
                <a:lnTo>
                  <a:pt x="11493364" y="2011704"/>
                </a:lnTo>
                <a:lnTo>
                  <a:pt x="11499372" y="2011318"/>
                </a:lnTo>
                <a:lnTo>
                  <a:pt x="11502176" y="2010933"/>
                </a:lnTo>
                <a:close/>
                <a:moveTo>
                  <a:pt x="4614064" y="2008188"/>
                </a:moveTo>
                <a:lnTo>
                  <a:pt x="4619218" y="2008188"/>
                </a:lnTo>
                <a:lnTo>
                  <a:pt x="4623585" y="2008592"/>
                </a:lnTo>
                <a:lnTo>
                  <a:pt x="4628346" y="2009804"/>
                </a:lnTo>
                <a:lnTo>
                  <a:pt x="4632710" y="2010209"/>
                </a:lnTo>
                <a:lnTo>
                  <a:pt x="4635887" y="2010209"/>
                </a:lnTo>
                <a:lnTo>
                  <a:pt x="4634295" y="2013441"/>
                </a:lnTo>
                <a:lnTo>
                  <a:pt x="4632710" y="2015866"/>
                </a:lnTo>
                <a:lnTo>
                  <a:pt x="4629140" y="2020311"/>
                </a:lnTo>
                <a:lnTo>
                  <a:pt x="4625173" y="2025160"/>
                </a:lnTo>
                <a:lnTo>
                  <a:pt x="4621201" y="2029201"/>
                </a:lnTo>
                <a:lnTo>
                  <a:pt x="4621201" y="2031221"/>
                </a:lnTo>
                <a:lnTo>
                  <a:pt x="4621201" y="2032838"/>
                </a:lnTo>
                <a:lnTo>
                  <a:pt x="4622395" y="2034858"/>
                </a:lnTo>
                <a:lnTo>
                  <a:pt x="4623189" y="2036474"/>
                </a:lnTo>
                <a:lnTo>
                  <a:pt x="4625964" y="2038899"/>
                </a:lnTo>
                <a:lnTo>
                  <a:pt x="4628346" y="2040515"/>
                </a:lnTo>
                <a:lnTo>
                  <a:pt x="4630329" y="2040919"/>
                </a:lnTo>
                <a:lnTo>
                  <a:pt x="4631915" y="2040919"/>
                </a:lnTo>
                <a:lnTo>
                  <a:pt x="4632710" y="2040919"/>
                </a:lnTo>
                <a:lnTo>
                  <a:pt x="4634295" y="2040515"/>
                </a:lnTo>
                <a:lnTo>
                  <a:pt x="4635486" y="2039303"/>
                </a:lnTo>
                <a:lnTo>
                  <a:pt x="4636286" y="2037687"/>
                </a:lnTo>
                <a:lnTo>
                  <a:pt x="4636682" y="2036474"/>
                </a:lnTo>
                <a:lnTo>
                  <a:pt x="4637473" y="2033646"/>
                </a:lnTo>
                <a:lnTo>
                  <a:pt x="4638268" y="2037687"/>
                </a:lnTo>
                <a:lnTo>
                  <a:pt x="4638666" y="2040919"/>
                </a:lnTo>
                <a:lnTo>
                  <a:pt x="4638268" y="2043748"/>
                </a:lnTo>
                <a:lnTo>
                  <a:pt x="4636682" y="2046577"/>
                </a:lnTo>
                <a:lnTo>
                  <a:pt x="4634694" y="2048597"/>
                </a:lnTo>
                <a:lnTo>
                  <a:pt x="4632313" y="2050214"/>
                </a:lnTo>
                <a:lnTo>
                  <a:pt x="4629140" y="2051022"/>
                </a:lnTo>
                <a:lnTo>
                  <a:pt x="4626360" y="2052234"/>
                </a:lnTo>
                <a:lnTo>
                  <a:pt x="4622793" y="2052638"/>
                </a:lnTo>
                <a:lnTo>
                  <a:pt x="4619218" y="2052638"/>
                </a:lnTo>
                <a:lnTo>
                  <a:pt x="4612077" y="2052638"/>
                </a:lnTo>
                <a:lnTo>
                  <a:pt x="4606123" y="2051022"/>
                </a:lnTo>
                <a:lnTo>
                  <a:pt x="4604138" y="2050618"/>
                </a:lnTo>
                <a:lnTo>
                  <a:pt x="4602550" y="2049405"/>
                </a:lnTo>
                <a:lnTo>
                  <a:pt x="4601361" y="2045364"/>
                </a:lnTo>
                <a:lnTo>
                  <a:pt x="4600565" y="2041728"/>
                </a:lnTo>
                <a:lnTo>
                  <a:pt x="4601361" y="2038899"/>
                </a:lnTo>
                <a:lnTo>
                  <a:pt x="4602155" y="2036474"/>
                </a:lnTo>
                <a:lnTo>
                  <a:pt x="4603739" y="2034050"/>
                </a:lnTo>
                <a:lnTo>
                  <a:pt x="4605326" y="2031625"/>
                </a:lnTo>
                <a:lnTo>
                  <a:pt x="4609299" y="2028797"/>
                </a:lnTo>
                <a:lnTo>
                  <a:pt x="4612077" y="2025564"/>
                </a:lnTo>
                <a:lnTo>
                  <a:pt x="4613269" y="2024352"/>
                </a:lnTo>
                <a:lnTo>
                  <a:pt x="4613269" y="2023544"/>
                </a:lnTo>
                <a:lnTo>
                  <a:pt x="4612869" y="2022331"/>
                </a:lnTo>
                <a:lnTo>
                  <a:pt x="4611282" y="2021523"/>
                </a:lnTo>
                <a:lnTo>
                  <a:pt x="4608902" y="2020311"/>
                </a:lnTo>
                <a:lnTo>
                  <a:pt x="4604535" y="2019503"/>
                </a:lnTo>
                <a:lnTo>
                  <a:pt x="4605723" y="2015866"/>
                </a:lnTo>
                <a:lnTo>
                  <a:pt x="4607313" y="2013441"/>
                </a:lnTo>
                <a:lnTo>
                  <a:pt x="4608902" y="2011421"/>
                </a:lnTo>
                <a:lnTo>
                  <a:pt x="4610092" y="2009804"/>
                </a:lnTo>
                <a:lnTo>
                  <a:pt x="4612077" y="2008592"/>
                </a:lnTo>
                <a:close/>
                <a:moveTo>
                  <a:pt x="2314576" y="2006601"/>
                </a:moveTo>
                <a:lnTo>
                  <a:pt x="2312195" y="2010200"/>
                </a:lnTo>
                <a:lnTo>
                  <a:pt x="2310608" y="2014599"/>
                </a:lnTo>
                <a:lnTo>
                  <a:pt x="2309814" y="2020198"/>
                </a:lnTo>
                <a:lnTo>
                  <a:pt x="2309020" y="2025797"/>
                </a:lnTo>
                <a:lnTo>
                  <a:pt x="2308623" y="2031795"/>
                </a:lnTo>
                <a:lnTo>
                  <a:pt x="2308623" y="2038194"/>
                </a:lnTo>
                <a:lnTo>
                  <a:pt x="2308623" y="2052591"/>
                </a:lnTo>
                <a:lnTo>
                  <a:pt x="2305051" y="2054990"/>
                </a:lnTo>
                <a:lnTo>
                  <a:pt x="2302273" y="2056590"/>
                </a:lnTo>
                <a:lnTo>
                  <a:pt x="2298701" y="2058189"/>
                </a:lnTo>
                <a:lnTo>
                  <a:pt x="2295527" y="2058589"/>
                </a:lnTo>
                <a:lnTo>
                  <a:pt x="2292749" y="2058989"/>
                </a:lnTo>
                <a:lnTo>
                  <a:pt x="2289970" y="2058989"/>
                </a:lnTo>
                <a:lnTo>
                  <a:pt x="2287192" y="2058589"/>
                </a:lnTo>
                <a:lnTo>
                  <a:pt x="2284414" y="2058189"/>
                </a:lnTo>
                <a:lnTo>
                  <a:pt x="2279652" y="2056190"/>
                </a:lnTo>
                <a:lnTo>
                  <a:pt x="2274492" y="2052591"/>
                </a:lnTo>
                <a:lnTo>
                  <a:pt x="2268936" y="2048991"/>
                </a:lnTo>
                <a:lnTo>
                  <a:pt x="2263776" y="2044193"/>
                </a:lnTo>
                <a:lnTo>
                  <a:pt x="2275683" y="2033395"/>
                </a:lnTo>
                <a:lnTo>
                  <a:pt x="2281636" y="2028196"/>
                </a:lnTo>
                <a:lnTo>
                  <a:pt x="2287589" y="2022997"/>
                </a:lnTo>
                <a:lnTo>
                  <a:pt x="2293939" y="2018598"/>
                </a:lnTo>
                <a:lnTo>
                  <a:pt x="2300686" y="2014599"/>
                </a:lnTo>
                <a:lnTo>
                  <a:pt x="2307433" y="2010200"/>
                </a:lnTo>
                <a:close/>
                <a:moveTo>
                  <a:pt x="278413" y="2005013"/>
                </a:moveTo>
                <a:lnTo>
                  <a:pt x="280858" y="2006204"/>
                </a:lnTo>
                <a:lnTo>
                  <a:pt x="284117" y="2007791"/>
                </a:lnTo>
                <a:lnTo>
                  <a:pt x="286969" y="2009776"/>
                </a:lnTo>
                <a:lnTo>
                  <a:pt x="293895" y="2014141"/>
                </a:lnTo>
                <a:lnTo>
                  <a:pt x="297969" y="2016126"/>
                </a:lnTo>
                <a:lnTo>
                  <a:pt x="301636" y="2018110"/>
                </a:lnTo>
                <a:lnTo>
                  <a:pt x="304895" y="2019698"/>
                </a:lnTo>
                <a:lnTo>
                  <a:pt x="308562" y="2020888"/>
                </a:lnTo>
                <a:lnTo>
                  <a:pt x="312229" y="2020888"/>
                </a:lnTo>
                <a:lnTo>
                  <a:pt x="315895" y="2019698"/>
                </a:lnTo>
                <a:lnTo>
                  <a:pt x="313858" y="2022079"/>
                </a:lnTo>
                <a:lnTo>
                  <a:pt x="311414" y="2024857"/>
                </a:lnTo>
                <a:lnTo>
                  <a:pt x="308154" y="2026444"/>
                </a:lnTo>
                <a:lnTo>
                  <a:pt x="304488" y="2026841"/>
                </a:lnTo>
                <a:lnTo>
                  <a:pt x="300821" y="2027238"/>
                </a:lnTo>
                <a:lnTo>
                  <a:pt x="297154" y="2027238"/>
                </a:lnTo>
                <a:lnTo>
                  <a:pt x="293895" y="2026841"/>
                </a:lnTo>
                <a:lnTo>
                  <a:pt x="290228" y="2025651"/>
                </a:lnTo>
                <a:lnTo>
                  <a:pt x="282895" y="2023666"/>
                </a:lnTo>
                <a:lnTo>
                  <a:pt x="276783" y="2021682"/>
                </a:lnTo>
                <a:lnTo>
                  <a:pt x="272709" y="2020094"/>
                </a:lnTo>
                <a:lnTo>
                  <a:pt x="269857" y="2019698"/>
                </a:lnTo>
                <a:lnTo>
                  <a:pt x="271080" y="2013744"/>
                </a:lnTo>
                <a:lnTo>
                  <a:pt x="272302" y="2009776"/>
                </a:lnTo>
                <a:lnTo>
                  <a:pt x="273524" y="2006998"/>
                </a:lnTo>
                <a:lnTo>
                  <a:pt x="274746" y="2006204"/>
                </a:lnTo>
                <a:lnTo>
                  <a:pt x="275561" y="2005807"/>
                </a:lnTo>
                <a:close/>
                <a:moveTo>
                  <a:pt x="2638398" y="2000250"/>
                </a:moveTo>
                <a:lnTo>
                  <a:pt x="2642338" y="2000250"/>
                </a:lnTo>
                <a:lnTo>
                  <a:pt x="2645885" y="2001006"/>
                </a:lnTo>
                <a:lnTo>
                  <a:pt x="2649431" y="2002140"/>
                </a:lnTo>
                <a:lnTo>
                  <a:pt x="2652584" y="2003652"/>
                </a:lnTo>
                <a:lnTo>
                  <a:pt x="2658495" y="2007054"/>
                </a:lnTo>
                <a:lnTo>
                  <a:pt x="2664012" y="2010833"/>
                </a:lnTo>
                <a:lnTo>
                  <a:pt x="2669528" y="2013857"/>
                </a:lnTo>
                <a:lnTo>
                  <a:pt x="2672681" y="2014991"/>
                </a:lnTo>
                <a:lnTo>
                  <a:pt x="2676228" y="2016125"/>
                </a:lnTo>
                <a:lnTo>
                  <a:pt x="2679774" y="2016503"/>
                </a:lnTo>
                <a:lnTo>
                  <a:pt x="2684503" y="2016503"/>
                </a:lnTo>
                <a:lnTo>
                  <a:pt x="2688838" y="2016125"/>
                </a:lnTo>
                <a:lnTo>
                  <a:pt x="2693961" y="2014613"/>
                </a:lnTo>
                <a:lnTo>
                  <a:pt x="2692778" y="2018393"/>
                </a:lnTo>
                <a:lnTo>
                  <a:pt x="2691202" y="2021417"/>
                </a:lnTo>
                <a:lnTo>
                  <a:pt x="2689232" y="2024063"/>
                </a:lnTo>
                <a:lnTo>
                  <a:pt x="2687656" y="2026708"/>
                </a:lnTo>
                <a:lnTo>
                  <a:pt x="2685685" y="2028598"/>
                </a:lnTo>
                <a:lnTo>
                  <a:pt x="2684503" y="2030110"/>
                </a:lnTo>
                <a:lnTo>
                  <a:pt x="2682139" y="2030866"/>
                </a:lnTo>
                <a:lnTo>
                  <a:pt x="2679774" y="2031244"/>
                </a:lnTo>
                <a:lnTo>
                  <a:pt x="2677804" y="2032000"/>
                </a:lnTo>
                <a:lnTo>
                  <a:pt x="2675833" y="2032000"/>
                </a:lnTo>
                <a:lnTo>
                  <a:pt x="2671499" y="2030866"/>
                </a:lnTo>
                <a:lnTo>
                  <a:pt x="2666770" y="2028976"/>
                </a:lnTo>
                <a:lnTo>
                  <a:pt x="2662830" y="2026330"/>
                </a:lnTo>
                <a:lnTo>
                  <a:pt x="2658495" y="2023307"/>
                </a:lnTo>
                <a:lnTo>
                  <a:pt x="2654554" y="2019527"/>
                </a:lnTo>
                <a:lnTo>
                  <a:pt x="2650614" y="2015747"/>
                </a:lnTo>
                <a:lnTo>
                  <a:pt x="2647067" y="2011967"/>
                </a:lnTo>
                <a:lnTo>
                  <a:pt x="2641550" y="2004786"/>
                </a:lnTo>
                <a:close/>
                <a:moveTo>
                  <a:pt x="1597857" y="1989138"/>
                </a:moveTo>
                <a:lnTo>
                  <a:pt x="1600579" y="1989138"/>
                </a:lnTo>
                <a:lnTo>
                  <a:pt x="1604078" y="1989916"/>
                </a:lnTo>
                <a:lnTo>
                  <a:pt x="1607188" y="1990304"/>
                </a:lnTo>
                <a:lnTo>
                  <a:pt x="1610687" y="1991471"/>
                </a:lnTo>
                <a:lnTo>
                  <a:pt x="1613019" y="1992637"/>
                </a:lnTo>
                <a:lnTo>
                  <a:pt x="1615352" y="1994192"/>
                </a:lnTo>
                <a:lnTo>
                  <a:pt x="1618073" y="1995747"/>
                </a:lnTo>
                <a:lnTo>
                  <a:pt x="1619240" y="1997691"/>
                </a:lnTo>
                <a:lnTo>
                  <a:pt x="1619240" y="2027238"/>
                </a:lnTo>
                <a:lnTo>
                  <a:pt x="1613797" y="2025294"/>
                </a:lnTo>
                <a:lnTo>
                  <a:pt x="1609132" y="2022573"/>
                </a:lnTo>
                <a:lnTo>
                  <a:pt x="1604466" y="2019851"/>
                </a:lnTo>
                <a:lnTo>
                  <a:pt x="1600190" y="2016352"/>
                </a:lnTo>
                <a:lnTo>
                  <a:pt x="1595913" y="2012853"/>
                </a:lnTo>
                <a:lnTo>
                  <a:pt x="1591248" y="2010132"/>
                </a:lnTo>
                <a:lnTo>
                  <a:pt x="1586583" y="2007022"/>
                </a:lnTo>
                <a:lnTo>
                  <a:pt x="1581140" y="2005078"/>
                </a:lnTo>
                <a:lnTo>
                  <a:pt x="1581529" y="2001190"/>
                </a:lnTo>
                <a:lnTo>
                  <a:pt x="1582695" y="1998080"/>
                </a:lnTo>
                <a:lnTo>
                  <a:pt x="1583861" y="1995359"/>
                </a:lnTo>
                <a:lnTo>
                  <a:pt x="1585805" y="1993415"/>
                </a:lnTo>
                <a:lnTo>
                  <a:pt x="1588527" y="1991860"/>
                </a:lnTo>
                <a:lnTo>
                  <a:pt x="1591248" y="1990304"/>
                </a:lnTo>
                <a:lnTo>
                  <a:pt x="1594358" y="1989916"/>
                </a:lnTo>
                <a:close/>
                <a:moveTo>
                  <a:pt x="3388581" y="1984376"/>
                </a:moveTo>
                <a:lnTo>
                  <a:pt x="3390196" y="1984376"/>
                </a:lnTo>
                <a:lnTo>
                  <a:pt x="3393832" y="1984785"/>
                </a:lnTo>
                <a:lnTo>
                  <a:pt x="3397063" y="1985604"/>
                </a:lnTo>
                <a:lnTo>
                  <a:pt x="3406354" y="1988877"/>
                </a:lnTo>
                <a:lnTo>
                  <a:pt x="3406758" y="1994196"/>
                </a:lnTo>
                <a:lnTo>
                  <a:pt x="3406758" y="1998697"/>
                </a:lnTo>
                <a:lnTo>
                  <a:pt x="3406354" y="2002788"/>
                </a:lnTo>
                <a:lnTo>
                  <a:pt x="3405546" y="2006470"/>
                </a:lnTo>
                <a:lnTo>
                  <a:pt x="3402718" y="2013017"/>
                </a:lnTo>
                <a:lnTo>
                  <a:pt x="3401910" y="2016290"/>
                </a:lnTo>
                <a:lnTo>
                  <a:pt x="3400698" y="2019973"/>
                </a:lnTo>
                <a:lnTo>
                  <a:pt x="3398679" y="2020382"/>
                </a:lnTo>
                <a:lnTo>
                  <a:pt x="3397063" y="2020382"/>
                </a:lnTo>
                <a:lnTo>
                  <a:pt x="3394236" y="2019973"/>
                </a:lnTo>
                <a:lnTo>
                  <a:pt x="3391812" y="2022018"/>
                </a:lnTo>
                <a:lnTo>
                  <a:pt x="3388581" y="2022837"/>
                </a:lnTo>
                <a:lnTo>
                  <a:pt x="3386157" y="2024064"/>
                </a:lnTo>
                <a:lnTo>
                  <a:pt x="3382926" y="2024064"/>
                </a:lnTo>
                <a:lnTo>
                  <a:pt x="3379291" y="2024064"/>
                </a:lnTo>
                <a:lnTo>
                  <a:pt x="3376463" y="2023655"/>
                </a:lnTo>
                <a:lnTo>
                  <a:pt x="3369192" y="2022018"/>
                </a:lnTo>
                <a:lnTo>
                  <a:pt x="3361921" y="2019973"/>
                </a:lnTo>
                <a:lnTo>
                  <a:pt x="3354247" y="2017927"/>
                </a:lnTo>
                <a:lnTo>
                  <a:pt x="3350208" y="2017108"/>
                </a:lnTo>
                <a:lnTo>
                  <a:pt x="3346572" y="2016699"/>
                </a:lnTo>
                <a:lnTo>
                  <a:pt x="3342533" y="2016699"/>
                </a:lnTo>
                <a:lnTo>
                  <a:pt x="3338495" y="2017108"/>
                </a:lnTo>
                <a:lnTo>
                  <a:pt x="3340111" y="2014654"/>
                </a:lnTo>
                <a:lnTo>
                  <a:pt x="3341726" y="2013017"/>
                </a:lnTo>
                <a:lnTo>
                  <a:pt x="3344148" y="2011789"/>
                </a:lnTo>
                <a:lnTo>
                  <a:pt x="3346169" y="2010153"/>
                </a:lnTo>
                <a:lnTo>
                  <a:pt x="3349399" y="2009744"/>
                </a:lnTo>
                <a:lnTo>
                  <a:pt x="3351823" y="2008516"/>
                </a:lnTo>
                <a:lnTo>
                  <a:pt x="3358286" y="2008107"/>
                </a:lnTo>
                <a:lnTo>
                  <a:pt x="3365153" y="2008516"/>
                </a:lnTo>
                <a:lnTo>
                  <a:pt x="3372019" y="2008925"/>
                </a:lnTo>
                <a:lnTo>
                  <a:pt x="3386157" y="2010562"/>
                </a:lnTo>
                <a:lnTo>
                  <a:pt x="3384945" y="2006061"/>
                </a:lnTo>
                <a:lnTo>
                  <a:pt x="3383330" y="2001970"/>
                </a:lnTo>
                <a:lnTo>
                  <a:pt x="3382522" y="1999924"/>
                </a:lnTo>
                <a:lnTo>
                  <a:pt x="3381310" y="1998287"/>
                </a:lnTo>
                <a:lnTo>
                  <a:pt x="3379694" y="1997060"/>
                </a:lnTo>
                <a:lnTo>
                  <a:pt x="3377675" y="1996651"/>
                </a:lnTo>
                <a:lnTo>
                  <a:pt x="3380906" y="1990923"/>
                </a:lnTo>
                <a:lnTo>
                  <a:pt x="3384137" y="1986831"/>
                </a:lnTo>
                <a:lnTo>
                  <a:pt x="3385349" y="1985604"/>
                </a:lnTo>
                <a:lnTo>
                  <a:pt x="3386965" y="1984785"/>
                </a:lnTo>
                <a:close/>
                <a:moveTo>
                  <a:pt x="1691069" y="1984376"/>
                </a:moveTo>
                <a:lnTo>
                  <a:pt x="1692657" y="1984376"/>
                </a:lnTo>
                <a:lnTo>
                  <a:pt x="1696229" y="1984786"/>
                </a:lnTo>
                <a:lnTo>
                  <a:pt x="1699800" y="1985607"/>
                </a:lnTo>
                <a:lnTo>
                  <a:pt x="1709325" y="1988889"/>
                </a:lnTo>
                <a:lnTo>
                  <a:pt x="1709722" y="1994222"/>
                </a:lnTo>
                <a:lnTo>
                  <a:pt x="1709325" y="1998735"/>
                </a:lnTo>
                <a:lnTo>
                  <a:pt x="1708532" y="2002838"/>
                </a:lnTo>
                <a:lnTo>
                  <a:pt x="1707738" y="2006530"/>
                </a:lnTo>
                <a:lnTo>
                  <a:pt x="1705357" y="2013094"/>
                </a:lnTo>
                <a:lnTo>
                  <a:pt x="1704166" y="2016376"/>
                </a:lnTo>
                <a:lnTo>
                  <a:pt x="1702975" y="2020069"/>
                </a:lnTo>
                <a:lnTo>
                  <a:pt x="1700197" y="2020889"/>
                </a:lnTo>
                <a:lnTo>
                  <a:pt x="1697816" y="2020889"/>
                </a:lnTo>
                <a:lnTo>
                  <a:pt x="1695832" y="2020479"/>
                </a:lnTo>
                <a:lnTo>
                  <a:pt x="1693451" y="2020069"/>
                </a:lnTo>
                <a:lnTo>
                  <a:pt x="1692260" y="2018428"/>
                </a:lnTo>
                <a:lnTo>
                  <a:pt x="1691069" y="2016376"/>
                </a:lnTo>
                <a:lnTo>
                  <a:pt x="1689482" y="2012274"/>
                </a:lnTo>
                <a:lnTo>
                  <a:pt x="1688291" y="2006940"/>
                </a:lnTo>
                <a:lnTo>
                  <a:pt x="1686704" y="2002427"/>
                </a:lnTo>
                <a:lnTo>
                  <a:pt x="1685513" y="2000376"/>
                </a:lnTo>
                <a:lnTo>
                  <a:pt x="1683926" y="1998735"/>
                </a:lnTo>
                <a:lnTo>
                  <a:pt x="1682735" y="1997094"/>
                </a:lnTo>
                <a:lnTo>
                  <a:pt x="1681147" y="1996684"/>
                </a:lnTo>
                <a:lnTo>
                  <a:pt x="1683926" y="1990940"/>
                </a:lnTo>
                <a:lnTo>
                  <a:pt x="1687100" y="1986838"/>
                </a:lnTo>
                <a:lnTo>
                  <a:pt x="1688291" y="1985607"/>
                </a:lnTo>
                <a:lnTo>
                  <a:pt x="1689482" y="1984786"/>
                </a:lnTo>
                <a:close/>
                <a:moveTo>
                  <a:pt x="1787038" y="1982788"/>
                </a:moveTo>
                <a:lnTo>
                  <a:pt x="1794556" y="1982788"/>
                </a:lnTo>
                <a:lnTo>
                  <a:pt x="1802073" y="1983951"/>
                </a:lnTo>
                <a:lnTo>
                  <a:pt x="1809986" y="1985114"/>
                </a:lnTo>
                <a:lnTo>
                  <a:pt x="1818691" y="1987828"/>
                </a:lnTo>
                <a:lnTo>
                  <a:pt x="1836099" y="1992479"/>
                </a:lnTo>
                <a:lnTo>
                  <a:pt x="1844408" y="1995193"/>
                </a:lnTo>
                <a:lnTo>
                  <a:pt x="1853508" y="1997131"/>
                </a:lnTo>
                <a:lnTo>
                  <a:pt x="1862608" y="1999069"/>
                </a:lnTo>
                <a:lnTo>
                  <a:pt x="1871313" y="1999457"/>
                </a:lnTo>
                <a:lnTo>
                  <a:pt x="1880017" y="1999457"/>
                </a:lnTo>
                <a:lnTo>
                  <a:pt x="1884765" y="1998294"/>
                </a:lnTo>
                <a:lnTo>
                  <a:pt x="1889117" y="1997907"/>
                </a:lnTo>
                <a:lnTo>
                  <a:pt x="1889117" y="2003334"/>
                </a:lnTo>
                <a:lnTo>
                  <a:pt x="1888722" y="2005660"/>
                </a:lnTo>
                <a:lnTo>
                  <a:pt x="1887930" y="2007598"/>
                </a:lnTo>
                <a:lnTo>
                  <a:pt x="1887139" y="2009148"/>
                </a:lnTo>
                <a:lnTo>
                  <a:pt x="1885952" y="2010699"/>
                </a:lnTo>
                <a:lnTo>
                  <a:pt x="1884765" y="2011862"/>
                </a:lnTo>
                <a:lnTo>
                  <a:pt x="1883182" y="2012637"/>
                </a:lnTo>
                <a:lnTo>
                  <a:pt x="1871313" y="2014188"/>
                </a:lnTo>
                <a:lnTo>
                  <a:pt x="1856278" y="2015738"/>
                </a:lnTo>
                <a:lnTo>
                  <a:pt x="1838473" y="2016126"/>
                </a:lnTo>
                <a:lnTo>
                  <a:pt x="1829769" y="2016126"/>
                </a:lnTo>
                <a:lnTo>
                  <a:pt x="1820669" y="2015738"/>
                </a:lnTo>
                <a:lnTo>
                  <a:pt x="1811569" y="2014963"/>
                </a:lnTo>
                <a:lnTo>
                  <a:pt x="1802469" y="2014188"/>
                </a:lnTo>
                <a:lnTo>
                  <a:pt x="1794160" y="2012637"/>
                </a:lnTo>
                <a:lnTo>
                  <a:pt x="1786247" y="2010699"/>
                </a:lnTo>
                <a:lnTo>
                  <a:pt x="1778730" y="2008373"/>
                </a:lnTo>
                <a:lnTo>
                  <a:pt x="1771608" y="2005272"/>
                </a:lnTo>
                <a:lnTo>
                  <a:pt x="1765673" y="2001395"/>
                </a:lnTo>
                <a:lnTo>
                  <a:pt x="1760529" y="1997519"/>
                </a:lnTo>
                <a:lnTo>
                  <a:pt x="1763695" y="1994030"/>
                </a:lnTo>
                <a:lnTo>
                  <a:pt x="1766464" y="1991316"/>
                </a:lnTo>
                <a:lnTo>
                  <a:pt x="1769630" y="1988603"/>
                </a:lnTo>
                <a:lnTo>
                  <a:pt x="1773191" y="1986665"/>
                </a:lnTo>
                <a:lnTo>
                  <a:pt x="1775960" y="1985114"/>
                </a:lnTo>
                <a:lnTo>
                  <a:pt x="1779521" y="1984339"/>
                </a:lnTo>
                <a:lnTo>
                  <a:pt x="1783082" y="1983176"/>
                </a:lnTo>
                <a:close/>
                <a:moveTo>
                  <a:pt x="4777927" y="1981201"/>
                </a:moveTo>
                <a:lnTo>
                  <a:pt x="4781209" y="1981201"/>
                </a:lnTo>
                <a:lnTo>
                  <a:pt x="4784494" y="1981201"/>
                </a:lnTo>
                <a:lnTo>
                  <a:pt x="4791062" y="1983125"/>
                </a:lnTo>
                <a:lnTo>
                  <a:pt x="4790651" y="1985819"/>
                </a:lnTo>
                <a:lnTo>
                  <a:pt x="4789009" y="1988128"/>
                </a:lnTo>
                <a:lnTo>
                  <a:pt x="4785315" y="1991592"/>
                </a:lnTo>
                <a:lnTo>
                  <a:pt x="4783673" y="1993901"/>
                </a:lnTo>
                <a:lnTo>
                  <a:pt x="4782853" y="1996980"/>
                </a:lnTo>
                <a:lnTo>
                  <a:pt x="4782853" y="2000828"/>
                </a:lnTo>
                <a:lnTo>
                  <a:pt x="4784494" y="2006601"/>
                </a:lnTo>
                <a:lnTo>
                  <a:pt x="4782853" y="2006216"/>
                </a:lnTo>
                <a:lnTo>
                  <a:pt x="4781621" y="2005062"/>
                </a:lnTo>
                <a:lnTo>
                  <a:pt x="4779980" y="2002753"/>
                </a:lnTo>
                <a:lnTo>
                  <a:pt x="4777514" y="1995825"/>
                </a:lnTo>
                <a:lnTo>
                  <a:pt x="4775873" y="1993131"/>
                </a:lnTo>
                <a:lnTo>
                  <a:pt x="4775465" y="1991592"/>
                </a:lnTo>
                <a:lnTo>
                  <a:pt x="4773823" y="1990437"/>
                </a:lnTo>
                <a:lnTo>
                  <a:pt x="4772998" y="1990053"/>
                </a:lnTo>
                <a:lnTo>
                  <a:pt x="4771360" y="1990053"/>
                </a:lnTo>
                <a:lnTo>
                  <a:pt x="4769307" y="1990053"/>
                </a:lnTo>
                <a:lnTo>
                  <a:pt x="4767252" y="1991207"/>
                </a:lnTo>
                <a:lnTo>
                  <a:pt x="4769717" y="1986974"/>
                </a:lnTo>
                <a:lnTo>
                  <a:pt x="4772592" y="1984280"/>
                </a:lnTo>
                <a:lnTo>
                  <a:pt x="4775465" y="1982356"/>
                </a:lnTo>
                <a:close/>
                <a:moveTo>
                  <a:pt x="11935190" y="1976438"/>
                </a:moveTo>
                <a:lnTo>
                  <a:pt x="11936380" y="1976438"/>
                </a:lnTo>
                <a:lnTo>
                  <a:pt x="11938761" y="1976438"/>
                </a:lnTo>
                <a:lnTo>
                  <a:pt x="11943127" y="1977218"/>
                </a:lnTo>
                <a:lnTo>
                  <a:pt x="11947493" y="1979168"/>
                </a:lnTo>
                <a:lnTo>
                  <a:pt x="11945905" y="1986186"/>
                </a:lnTo>
                <a:lnTo>
                  <a:pt x="11945112" y="1989695"/>
                </a:lnTo>
                <a:lnTo>
                  <a:pt x="11943921" y="1993204"/>
                </a:lnTo>
                <a:lnTo>
                  <a:pt x="11942730" y="1995934"/>
                </a:lnTo>
                <a:lnTo>
                  <a:pt x="11941540" y="1997103"/>
                </a:lnTo>
                <a:lnTo>
                  <a:pt x="11940746" y="1997493"/>
                </a:lnTo>
                <a:lnTo>
                  <a:pt x="11939158" y="1997883"/>
                </a:lnTo>
                <a:lnTo>
                  <a:pt x="11937174" y="1998663"/>
                </a:lnTo>
                <a:lnTo>
                  <a:pt x="11935586" y="1998663"/>
                </a:lnTo>
                <a:lnTo>
                  <a:pt x="11933205" y="1997883"/>
                </a:lnTo>
                <a:lnTo>
                  <a:pt x="11930427" y="1990865"/>
                </a:lnTo>
                <a:lnTo>
                  <a:pt x="11930030" y="1987746"/>
                </a:lnTo>
                <a:lnTo>
                  <a:pt x="11930030" y="1985406"/>
                </a:lnTo>
                <a:lnTo>
                  <a:pt x="11930030" y="1982677"/>
                </a:lnTo>
                <a:lnTo>
                  <a:pt x="11930427" y="1980727"/>
                </a:lnTo>
                <a:lnTo>
                  <a:pt x="11931221" y="1979168"/>
                </a:lnTo>
                <a:lnTo>
                  <a:pt x="11932014" y="1977998"/>
                </a:lnTo>
                <a:lnTo>
                  <a:pt x="11933602" y="1977218"/>
                </a:lnTo>
                <a:close/>
                <a:moveTo>
                  <a:pt x="4497107" y="1965326"/>
                </a:moveTo>
                <a:lnTo>
                  <a:pt x="4499853" y="1965326"/>
                </a:lnTo>
                <a:lnTo>
                  <a:pt x="4503382" y="1966120"/>
                </a:lnTo>
                <a:lnTo>
                  <a:pt x="4503382" y="1972073"/>
                </a:lnTo>
                <a:lnTo>
                  <a:pt x="4504561" y="1977629"/>
                </a:lnTo>
                <a:lnTo>
                  <a:pt x="4504954" y="1979614"/>
                </a:lnTo>
                <a:lnTo>
                  <a:pt x="4505347" y="1981598"/>
                </a:lnTo>
                <a:lnTo>
                  <a:pt x="4506917" y="1982392"/>
                </a:lnTo>
                <a:lnTo>
                  <a:pt x="4508485" y="1983186"/>
                </a:lnTo>
                <a:lnTo>
                  <a:pt x="4506917" y="1984376"/>
                </a:lnTo>
                <a:lnTo>
                  <a:pt x="4504954" y="1985964"/>
                </a:lnTo>
                <a:lnTo>
                  <a:pt x="4500636" y="1989139"/>
                </a:lnTo>
                <a:lnTo>
                  <a:pt x="4495538" y="1991123"/>
                </a:lnTo>
                <a:lnTo>
                  <a:pt x="4490043" y="1992711"/>
                </a:lnTo>
                <a:lnTo>
                  <a:pt x="4484549" y="1993504"/>
                </a:lnTo>
                <a:lnTo>
                  <a:pt x="4480235" y="1993901"/>
                </a:lnTo>
                <a:lnTo>
                  <a:pt x="4476311" y="1993504"/>
                </a:lnTo>
                <a:lnTo>
                  <a:pt x="4474740" y="1993107"/>
                </a:lnTo>
                <a:lnTo>
                  <a:pt x="4473564" y="1992711"/>
                </a:lnTo>
                <a:lnTo>
                  <a:pt x="4475133" y="1990726"/>
                </a:lnTo>
                <a:lnTo>
                  <a:pt x="4476703" y="1988345"/>
                </a:lnTo>
                <a:lnTo>
                  <a:pt x="4479840" y="1983582"/>
                </a:lnTo>
                <a:lnTo>
                  <a:pt x="4482195" y="1978423"/>
                </a:lnTo>
                <a:lnTo>
                  <a:pt x="4484549" y="1974057"/>
                </a:lnTo>
                <a:lnTo>
                  <a:pt x="4487688" y="1970089"/>
                </a:lnTo>
                <a:lnTo>
                  <a:pt x="4489651" y="1968104"/>
                </a:lnTo>
                <a:lnTo>
                  <a:pt x="4491616" y="1966914"/>
                </a:lnTo>
                <a:lnTo>
                  <a:pt x="4493968" y="1966120"/>
                </a:lnTo>
                <a:close/>
                <a:moveTo>
                  <a:pt x="2056995" y="1954213"/>
                </a:moveTo>
                <a:lnTo>
                  <a:pt x="2061758" y="1954213"/>
                </a:lnTo>
                <a:lnTo>
                  <a:pt x="2066917" y="1955385"/>
                </a:lnTo>
                <a:lnTo>
                  <a:pt x="2072076" y="1956167"/>
                </a:lnTo>
                <a:lnTo>
                  <a:pt x="2081998" y="1958902"/>
                </a:lnTo>
                <a:lnTo>
                  <a:pt x="2091920" y="1961247"/>
                </a:lnTo>
                <a:lnTo>
                  <a:pt x="2096286" y="1961638"/>
                </a:lnTo>
                <a:lnTo>
                  <a:pt x="2100659" y="1962029"/>
                </a:lnTo>
                <a:lnTo>
                  <a:pt x="2103833" y="1961638"/>
                </a:lnTo>
                <a:lnTo>
                  <a:pt x="2107007" y="1960075"/>
                </a:lnTo>
                <a:lnTo>
                  <a:pt x="2110184" y="1963592"/>
                </a:lnTo>
                <a:lnTo>
                  <a:pt x="2112168" y="1967109"/>
                </a:lnTo>
                <a:lnTo>
                  <a:pt x="2112961" y="1970235"/>
                </a:lnTo>
                <a:lnTo>
                  <a:pt x="2112961" y="1973752"/>
                </a:lnTo>
                <a:lnTo>
                  <a:pt x="2112565" y="1976487"/>
                </a:lnTo>
                <a:lnTo>
                  <a:pt x="2111373" y="1980004"/>
                </a:lnTo>
                <a:lnTo>
                  <a:pt x="2110184" y="1983130"/>
                </a:lnTo>
                <a:lnTo>
                  <a:pt x="2108199" y="1985865"/>
                </a:lnTo>
                <a:lnTo>
                  <a:pt x="2103039" y="1991336"/>
                </a:lnTo>
                <a:lnTo>
                  <a:pt x="2097881" y="1996416"/>
                </a:lnTo>
                <a:lnTo>
                  <a:pt x="2093508" y="2001105"/>
                </a:lnTo>
                <a:lnTo>
                  <a:pt x="2089936" y="2005013"/>
                </a:lnTo>
                <a:lnTo>
                  <a:pt x="2087555" y="2000324"/>
                </a:lnTo>
                <a:lnTo>
                  <a:pt x="2084380" y="1996416"/>
                </a:lnTo>
                <a:lnTo>
                  <a:pt x="2081601" y="1992899"/>
                </a:lnTo>
                <a:lnTo>
                  <a:pt x="2078427" y="1990945"/>
                </a:lnTo>
                <a:lnTo>
                  <a:pt x="2076045" y="1988992"/>
                </a:lnTo>
                <a:lnTo>
                  <a:pt x="2072473" y="1987429"/>
                </a:lnTo>
                <a:lnTo>
                  <a:pt x="2066520" y="1985084"/>
                </a:lnTo>
                <a:lnTo>
                  <a:pt x="2059774" y="1983130"/>
                </a:lnTo>
                <a:lnTo>
                  <a:pt x="2056995" y="1981958"/>
                </a:lnTo>
                <a:lnTo>
                  <a:pt x="2053424" y="1980395"/>
                </a:lnTo>
                <a:lnTo>
                  <a:pt x="2050249" y="1978050"/>
                </a:lnTo>
                <a:lnTo>
                  <a:pt x="2046677" y="1975705"/>
                </a:lnTo>
                <a:lnTo>
                  <a:pt x="2043105" y="1972189"/>
                </a:lnTo>
                <a:lnTo>
                  <a:pt x="2039930" y="1967499"/>
                </a:lnTo>
                <a:lnTo>
                  <a:pt x="2040723" y="1964764"/>
                </a:lnTo>
                <a:lnTo>
                  <a:pt x="2042311" y="1962810"/>
                </a:lnTo>
                <a:lnTo>
                  <a:pt x="2043105" y="1960856"/>
                </a:lnTo>
                <a:lnTo>
                  <a:pt x="2045486" y="1958902"/>
                </a:lnTo>
                <a:lnTo>
                  <a:pt x="2046677" y="1957730"/>
                </a:lnTo>
                <a:lnTo>
                  <a:pt x="2048661" y="1956167"/>
                </a:lnTo>
                <a:lnTo>
                  <a:pt x="2052630" y="1955385"/>
                </a:lnTo>
                <a:close/>
                <a:moveTo>
                  <a:pt x="1952752" y="1952626"/>
                </a:moveTo>
                <a:lnTo>
                  <a:pt x="1958335" y="1952626"/>
                </a:lnTo>
                <a:lnTo>
                  <a:pt x="1964316" y="1952626"/>
                </a:lnTo>
                <a:lnTo>
                  <a:pt x="1976279" y="1954172"/>
                </a:lnTo>
                <a:lnTo>
                  <a:pt x="1987843" y="1954945"/>
                </a:lnTo>
                <a:lnTo>
                  <a:pt x="1993027" y="1954945"/>
                </a:lnTo>
                <a:lnTo>
                  <a:pt x="1997812" y="1954559"/>
                </a:lnTo>
                <a:lnTo>
                  <a:pt x="2002597" y="1954172"/>
                </a:lnTo>
                <a:lnTo>
                  <a:pt x="2006584" y="1952626"/>
                </a:lnTo>
                <a:lnTo>
                  <a:pt x="2006584" y="1957651"/>
                </a:lnTo>
                <a:lnTo>
                  <a:pt x="2006186" y="1961516"/>
                </a:lnTo>
                <a:lnTo>
                  <a:pt x="2005388" y="1964995"/>
                </a:lnTo>
                <a:lnTo>
                  <a:pt x="2004192" y="1967700"/>
                </a:lnTo>
                <a:lnTo>
                  <a:pt x="2002597" y="1970406"/>
                </a:lnTo>
                <a:lnTo>
                  <a:pt x="1999806" y="1972339"/>
                </a:lnTo>
                <a:lnTo>
                  <a:pt x="1997812" y="1973885"/>
                </a:lnTo>
                <a:lnTo>
                  <a:pt x="1995420" y="1975044"/>
                </a:lnTo>
                <a:lnTo>
                  <a:pt x="1989837" y="1976977"/>
                </a:lnTo>
                <a:lnTo>
                  <a:pt x="1983855" y="1978523"/>
                </a:lnTo>
                <a:lnTo>
                  <a:pt x="1978273" y="1980069"/>
                </a:lnTo>
                <a:lnTo>
                  <a:pt x="1972690" y="1982388"/>
                </a:lnTo>
                <a:lnTo>
                  <a:pt x="1973089" y="1985094"/>
                </a:lnTo>
                <a:lnTo>
                  <a:pt x="1973887" y="1986254"/>
                </a:lnTo>
                <a:lnTo>
                  <a:pt x="1975083" y="1987413"/>
                </a:lnTo>
                <a:lnTo>
                  <a:pt x="1976678" y="1988186"/>
                </a:lnTo>
                <a:lnTo>
                  <a:pt x="1980267" y="1988959"/>
                </a:lnTo>
                <a:lnTo>
                  <a:pt x="1983855" y="1989732"/>
                </a:lnTo>
                <a:lnTo>
                  <a:pt x="1987046" y="1991278"/>
                </a:lnTo>
                <a:lnTo>
                  <a:pt x="1988242" y="1992824"/>
                </a:lnTo>
                <a:lnTo>
                  <a:pt x="1989039" y="1994370"/>
                </a:lnTo>
                <a:lnTo>
                  <a:pt x="1989039" y="1995144"/>
                </a:lnTo>
                <a:lnTo>
                  <a:pt x="1987843" y="1995530"/>
                </a:lnTo>
                <a:lnTo>
                  <a:pt x="1986248" y="1996690"/>
                </a:lnTo>
                <a:lnTo>
                  <a:pt x="1982260" y="1997076"/>
                </a:lnTo>
                <a:lnTo>
                  <a:pt x="1977475" y="1996690"/>
                </a:lnTo>
                <a:lnTo>
                  <a:pt x="1972690" y="1995144"/>
                </a:lnTo>
                <a:lnTo>
                  <a:pt x="1970696" y="1994370"/>
                </a:lnTo>
                <a:lnTo>
                  <a:pt x="1968703" y="1992824"/>
                </a:lnTo>
                <a:lnTo>
                  <a:pt x="1967905" y="1991278"/>
                </a:lnTo>
                <a:lnTo>
                  <a:pt x="1967108" y="1989732"/>
                </a:lnTo>
                <a:lnTo>
                  <a:pt x="1969102" y="1985094"/>
                </a:lnTo>
                <a:lnTo>
                  <a:pt x="1971095" y="1980456"/>
                </a:lnTo>
                <a:lnTo>
                  <a:pt x="1972690" y="1978523"/>
                </a:lnTo>
                <a:lnTo>
                  <a:pt x="1974285" y="1976977"/>
                </a:lnTo>
                <a:lnTo>
                  <a:pt x="1976279" y="1975817"/>
                </a:lnTo>
                <a:lnTo>
                  <a:pt x="1978273" y="1975044"/>
                </a:lnTo>
                <a:lnTo>
                  <a:pt x="1973089" y="1973885"/>
                </a:lnTo>
                <a:lnTo>
                  <a:pt x="1967905" y="1971566"/>
                </a:lnTo>
                <a:lnTo>
                  <a:pt x="1961126" y="1969247"/>
                </a:lnTo>
                <a:lnTo>
                  <a:pt x="1953948" y="1967314"/>
                </a:lnTo>
                <a:lnTo>
                  <a:pt x="1946372" y="1965381"/>
                </a:lnTo>
                <a:lnTo>
                  <a:pt x="1943183" y="1964995"/>
                </a:lnTo>
                <a:lnTo>
                  <a:pt x="1938796" y="1964608"/>
                </a:lnTo>
                <a:lnTo>
                  <a:pt x="1934808" y="1964608"/>
                </a:lnTo>
                <a:lnTo>
                  <a:pt x="1930422" y="1964995"/>
                </a:lnTo>
                <a:lnTo>
                  <a:pt x="1926434" y="1965768"/>
                </a:lnTo>
                <a:lnTo>
                  <a:pt x="1922447" y="1967314"/>
                </a:lnTo>
                <a:lnTo>
                  <a:pt x="1926434" y="1962289"/>
                </a:lnTo>
                <a:lnTo>
                  <a:pt x="1930821" y="1959197"/>
                </a:lnTo>
                <a:lnTo>
                  <a:pt x="1935606" y="1956105"/>
                </a:lnTo>
                <a:lnTo>
                  <a:pt x="1941188" y="1954559"/>
                </a:lnTo>
                <a:lnTo>
                  <a:pt x="1946372" y="1953013"/>
                </a:lnTo>
                <a:close/>
                <a:moveTo>
                  <a:pt x="704833" y="1949451"/>
                </a:moveTo>
                <a:lnTo>
                  <a:pt x="708008" y="1949451"/>
                </a:lnTo>
                <a:lnTo>
                  <a:pt x="710389" y="1949851"/>
                </a:lnTo>
                <a:lnTo>
                  <a:pt x="711977" y="1951052"/>
                </a:lnTo>
                <a:lnTo>
                  <a:pt x="713564" y="1953053"/>
                </a:lnTo>
                <a:lnTo>
                  <a:pt x="715152" y="1955454"/>
                </a:lnTo>
                <a:lnTo>
                  <a:pt x="716342" y="1961057"/>
                </a:lnTo>
                <a:lnTo>
                  <a:pt x="717533" y="1967060"/>
                </a:lnTo>
                <a:lnTo>
                  <a:pt x="718723" y="1973464"/>
                </a:lnTo>
                <a:lnTo>
                  <a:pt x="719517" y="1975865"/>
                </a:lnTo>
                <a:lnTo>
                  <a:pt x="720708" y="1978266"/>
                </a:lnTo>
                <a:lnTo>
                  <a:pt x="721899" y="1979867"/>
                </a:lnTo>
                <a:lnTo>
                  <a:pt x="723883" y="1981468"/>
                </a:lnTo>
                <a:lnTo>
                  <a:pt x="723486" y="1984269"/>
                </a:lnTo>
                <a:lnTo>
                  <a:pt x="723089" y="1987071"/>
                </a:lnTo>
                <a:lnTo>
                  <a:pt x="721899" y="1989072"/>
                </a:lnTo>
                <a:lnTo>
                  <a:pt x="721105" y="1991073"/>
                </a:lnTo>
                <a:lnTo>
                  <a:pt x="719914" y="1992674"/>
                </a:lnTo>
                <a:lnTo>
                  <a:pt x="718723" y="1993474"/>
                </a:lnTo>
                <a:lnTo>
                  <a:pt x="715152" y="1995475"/>
                </a:lnTo>
                <a:lnTo>
                  <a:pt x="710389" y="1996676"/>
                </a:lnTo>
                <a:lnTo>
                  <a:pt x="706024" y="1997076"/>
                </a:lnTo>
                <a:lnTo>
                  <a:pt x="700864" y="1997076"/>
                </a:lnTo>
                <a:lnTo>
                  <a:pt x="696102" y="1996676"/>
                </a:lnTo>
                <a:lnTo>
                  <a:pt x="695308" y="1991873"/>
                </a:lnTo>
                <a:lnTo>
                  <a:pt x="696102" y="1989072"/>
                </a:lnTo>
                <a:lnTo>
                  <a:pt x="696895" y="1985870"/>
                </a:lnTo>
                <a:lnTo>
                  <a:pt x="698483" y="1984269"/>
                </a:lnTo>
                <a:lnTo>
                  <a:pt x="700070" y="1983069"/>
                </a:lnTo>
                <a:lnTo>
                  <a:pt x="702452" y="1982268"/>
                </a:lnTo>
                <a:lnTo>
                  <a:pt x="706817" y="1981468"/>
                </a:lnTo>
                <a:lnTo>
                  <a:pt x="705627" y="1978266"/>
                </a:lnTo>
                <a:lnTo>
                  <a:pt x="704436" y="1975465"/>
                </a:lnTo>
                <a:lnTo>
                  <a:pt x="703642" y="1971863"/>
                </a:lnTo>
                <a:lnTo>
                  <a:pt x="702452" y="1968261"/>
                </a:lnTo>
                <a:lnTo>
                  <a:pt x="701658" y="1960257"/>
                </a:lnTo>
                <a:lnTo>
                  <a:pt x="701658" y="1950652"/>
                </a:lnTo>
                <a:close/>
                <a:moveTo>
                  <a:pt x="12016946" y="1947863"/>
                </a:moveTo>
                <a:lnTo>
                  <a:pt x="12020518" y="1948260"/>
                </a:lnTo>
                <a:lnTo>
                  <a:pt x="12023296" y="1949451"/>
                </a:lnTo>
                <a:lnTo>
                  <a:pt x="12026074" y="1950641"/>
                </a:lnTo>
                <a:lnTo>
                  <a:pt x="12030837" y="1954610"/>
                </a:lnTo>
                <a:lnTo>
                  <a:pt x="12034012" y="1956198"/>
                </a:lnTo>
                <a:lnTo>
                  <a:pt x="12036393" y="1957785"/>
                </a:lnTo>
                <a:lnTo>
                  <a:pt x="12035996" y="1959769"/>
                </a:lnTo>
                <a:lnTo>
                  <a:pt x="12035202" y="1961357"/>
                </a:lnTo>
                <a:lnTo>
                  <a:pt x="12033615" y="1962944"/>
                </a:lnTo>
                <a:lnTo>
                  <a:pt x="12032027" y="1963341"/>
                </a:lnTo>
                <a:lnTo>
                  <a:pt x="12030043" y="1963738"/>
                </a:lnTo>
                <a:lnTo>
                  <a:pt x="12028058" y="1963738"/>
                </a:lnTo>
                <a:lnTo>
                  <a:pt x="12025280" y="1963738"/>
                </a:lnTo>
                <a:lnTo>
                  <a:pt x="12023296" y="1963341"/>
                </a:lnTo>
                <a:lnTo>
                  <a:pt x="12021311" y="1962151"/>
                </a:lnTo>
                <a:lnTo>
                  <a:pt x="12019327" y="1961357"/>
                </a:lnTo>
                <a:lnTo>
                  <a:pt x="12017343" y="1959769"/>
                </a:lnTo>
                <a:lnTo>
                  <a:pt x="12015358" y="1958182"/>
                </a:lnTo>
                <a:lnTo>
                  <a:pt x="12014564" y="1956198"/>
                </a:lnTo>
                <a:lnTo>
                  <a:pt x="12013374" y="1953816"/>
                </a:lnTo>
                <a:lnTo>
                  <a:pt x="12012977" y="1951435"/>
                </a:lnTo>
                <a:lnTo>
                  <a:pt x="12012580" y="1948657"/>
                </a:lnTo>
                <a:close/>
                <a:moveTo>
                  <a:pt x="11993927" y="1946276"/>
                </a:moveTo>
                <a:lnTo>
                  <a:pt x="11996705" y="1946276"/>
                </a:lnTo>
                <a:lnTo>
                  <a:pt x="12000277" y="1947090"/>
                </a:lnTo>
                <a:lnTo>
                  <a:pt x="12003452" y="1947497"/>
                </a:lnTo>
                <a:lnTo>
                  <a:pt x="12009405" y="1949125"/>
                </a:lnTo>
                <a:lnTo>
                  <a:pt x="12008214" y="1951568"/>
                </a:lnTo>
                <a:lnTo>
                  <a:pt x="12006627" y="1954010"/>
                </a:lnTo>
                <a:lnTo>
                  <a:pt x="12005436" y="1956045"/>
                </a:lnTo>
                <a:lnTo>
                  <a:pt x="12003849" y="1958081"/>
                </a:lnTo>
                <a:lnTo>
                  <a:pt x="12001467" y="1959709"/>
                </a:lnTo>
                <a:lnTo>
                  <a:pt x="11999086" y="1960930"/>
                </a:lnTo>
                <a:lnTo>
                  <a:pt x="11994323" y="1962151"/>
                </a:lnTo>
                <a:lnTo>
                  <a:pt x="11992736" y="1958895"/>
                </a:lnTo>
                <a:lnTo>
                  <a:pt x="11990751" y="1955231"/>
                </a:lnTo>
                <a:lnTo>
                  <a:pt x="11988767" y="1952382"/>
                </a:lnTo>
                <a:lnTo>
                  <a:pt x="11987180" y="1951975"/>
                </a:lnTo>
                <a:lnTo>
                  <a:pt x="11985592" y="1951568"/>
                </a:lnTo>
                <a:lnTo>
                  <a:pt x="11988370" y="1949125"/>
                </a:lnTo>
                <a:lnTo>
                  <a:pt x="11990751" y="1947497"/>
                </a:lnTo>
                <a:close/>
                <a:moveTo>
                  <a:pt x="2638396" y="1946275"/>
                </a:moveTo>
                <a:lnTo>
                  <a:pt x="2642574" y="1947863"/>
                </a:lnTo>
                <a:lnTo>
                  <a:pt x="2646334" y="1949847"/>
                </a:lnTo>
                <a:lnTo>
                  <a:pt x="2649258" y="1952625"/>
                </a:lnTo>
                <a:lnTo>
                  <a:pt x="2651765" y="1955800"/>
                </a:lnTo>
                <a:lnTo>
                  <a:pt x="2656778" y="1962944"/>
                </a:lnTo>
                <a:lnTo>
                  <a:pt x="2659285" y="1966516"/>
                </a:lnTo>
                <a:lnTo>
                  <a:pt x="2662209" y="1969294"/>
                </a:lnTo>
                <a:lnTo>
                  <a:pt x="2661374" y="1971675"/>
                </a:lnTo>
                <a:lnTo>
                  <a:pt x="2659703" y="1974056"/>
                </a:lnTo>
                <a:lnTo>
                  <a:pt x="2657614" y="1975247"/>
                </a:lnTo>
                <a:lnTo>
                  <a:pt x="2655525" y="1976438"/>
                </a:lnTo>
                <a:lnTo>
                  <a:pt x="2653854" y="1977231"/>
                </a:lnTo>
                <a:lnTo>
                  <a:pt x="2651765" y="1978819"/>
                </a:lnTo>
                <a:lnTo>
                  <a:pt x="2650512" y="1981200"/>
                </a:lnTo>
                <a:lnTo>
                  <a:pt x="2650094" y="1984375"/>
                </a:lnTo>
                <a:lnTo>
                  <a:pt x="2648423" y="1983581"/>
                </a:lnTo>
                <a:lnTo>
                  <a:pt x="2647587" y="1981994"/>
                </a:lnTo>
                <a:lnTo>
                  <a:pt x="2645499" y="1978025"/>
                </a:lnTo>
                <a:lnTo>
                  <a:pt x="2643827" y="1973263"/>
                </a:lnTo>
                <a:lnTo>
                  <a:pt x="2642156" y="1968500"/>
                </a:lnTo>
                <a:lnTo>
                  <a:pt x="2640485" y="1957388"/>
                </a:lnTo>
                <a:close/>
                <a:moveTo>
                  <a:pt x="2752421" y="1944688"/>
                </a:moveTo>
                <a:lnTo>
                  <a:pt x="2756056" y="1944688"/>
                </a:lnTo>
                <a:lnTo>
                  <a:pt x="2759286" y="1945520"/>
                </a:lnTo>
                <a:lnTo>
                  <a:pt x="2762517" y="1945935"/>
                </a:lnTo>
                <a:lnTo>
                  <a:pt x="2764940" y="1947599"/>
                </a:lnTo>
                <a:lnTo>
                  <a:pt x="2766960" y="1949678"/>
                </a:lnTo>
                <a:lnTo>
                  <a:pt x="2768171" y="1952588"/>
                </a:lnTo>
                <a:lnTo>
                  <a:pt x="2768575" y="1957162"/>
                </a:lnTo>
                <a:lnTo>
                  <a:pt x="2768575" y="1962151"/>
                </a:lnTo>
                <a:lnTo>
                  <a:pt x="2722538" y="1962151"/>
                </a:lnTo>
                <a:lnTo>
                  <a:pt x="2723344" y="1946351"/>
                </a:lnTo>
                <a:lnTo>
                  <a:pt x="2725769" y="1947599"/>
                </a:lnTo>
                <a:lnTo>
                  <a:pt x="2729402" y="1947599"/>
                </a:lnTo>
                <a:lnTo>
                  <a:pt x="2733037" y="1947599"/>
                </a:lnTo>
                <a:lnTo>
                  <a:pt x="2736672" y="1947599"/>
                </a:lnTo>
                <a:lnTo>
                  <a:pt x="2744748" y="1945935"/>
                </a:lnTo>
                <a:close/>
                <a:moveTo>
                  <a:pt x="4585883" y="1938338"/>
                </a:moveTo>
                <a:lnTo>
                  <a:pt x="4589454" y="1938733"/>
                </a:lnTo>
                <a:lnTo>
                  <a:pt x="4593419" y="1940312"/>
                </a:lnTo>
                <a:lnTo>
                  <a:pt x="4593419" y="1963604"/>
                </a:lnTo>
                <a:lnTo>
                  <a:pt x="4599774" y="1966762"/>
                </a:lnTo>
                <a:lnTo>
                  <a:pt x="4602552" y="1968341"/>
                </a:lnTo>
                <a:lnTo>
                  <a:pt x="4603743" y="1969526"/>
                </a:lnTo>
                <a:lnTo>
                  <a:pt x="4603347" y="1972289"/>
                </a:lnTo>
                <a:lnTo>
                  <a:pt x="4601759" y="1974658"/>
                </a:lnTo>
                <a:lnTo>
                  <a:pt x="4599774" y="1977026"/>
                </a:lnTo>
                <a:lnTo>
                  <a:pt x="4597392" y="1979000"/>
                </a:lnTo>
                <a:lnTo>
                  <a:pt x="4595010" y="1980974"/>
                </a:lnTo>
                <a:lnTo>
                  <a:pt x="4591835" y="1982553"/>
                </a:lnTo>
                <a:lnTo>
                  <a:pt x="4588260" y="1984132"/>
                </a:lnTo>
                <a:lnTo>
                  <a:pt x="4585486" y="1985317"/>
                </a:lnTo>
                <a:lnTo>
                  <a:pt x="4590246" y="1990054"/>
                </a:lnTo>
                <a:lnTo>
                  <a:pt x="4595010" y="1995976"/>
                </a:lnTo>
                <a:lnTo>
                  <a:pt x="4596203" y="1999134"/>
                </a:lnTo>
                <a:lnTo>
                  <a:pt x="4597788" y="2002292"/>
                </a:lnTo>
                <a:lnTo>
                  <a:pt x="4598979" y="2005056"/>
                </a:lnTo>
                <a:lnTo>
                  <a:pt x="4599774" y="2008609"/>
                </a:lnTo>
                <a:lnTo>
                  <a:pt x="4597392" y="2010977"/>
                </a:lnTo>
                <a:lnTo>
                  <a:pt x="4595407" y="2012556"/>
                </a:lnTo>
                <a:lnTo>
                  <a:pt x="4593419" y="2012951"/>
                </a:lnTo>
                <a:lnTo>
                  <a:pt x="4591439" y="2012162"/>
                </a:lnTo>
                <a:lnTo>
                  <a:pt x="4589454" y="2010582"/>
                </a:lnTo>
                <a:lnTo>
                  <a:pt x="4586675" y="2008609"/>
                </a:lnTo>
                <a:lnTo>
                  <a:pt x="4582708" y="2003476"/>
                </a:lnTo>
                <a:lnTo>
                  <a:pt x="4578736" y="1998739"/>
                </a:lnTo>
                <a:lnTo>
                  <a:pt x="4576359" y="1996765"/>
                </a:lnTo>
                <a:lnTo>
                  <a:pt x="4574375" y="1995186"/>
                </a:lnTo>
                <a:lnTo>
                  <a:pt x="4571991" y="1994791"/>
                </a:lnTo>
                <a:lnTo>
                  <a:pt x="4569215" y="1995186"/>
                </a:lnTo>
                <a:lnTo>
                  <a:pt x="4566834" y="1997160"/>
                </a:lnTo>
                <a:lnTo>
                  <a:pt x="4563658" y="2000713"/>
                </a:lnTo>
                <a:lnTo>
                  <a:pt x="4564451" y="1995186"/>
                </a:lnTo>
                <a:lnTo>
                  <a:pt x="4563658" y="1991238"/>
                </a:lnTo>
                <a:lnTo>
                  <a:pt x="4563260" y="1987685"/>
                </a:lnTo>
                <a:lnTo>
                  <a:pt x="4561671" y="1985317"/>
                </a:lnTo>
                <a:lnTo>
                  <a:pt x="4560083" y="1983738"/>
                </a:lnTo>
                <a:lnTo>
                  <a:pt x="4557703" y="1982553"/>
                </a:lnTo>
                <a:lnTo>
                  <a:pt x="4554925" y="1983343"/>
                </a:lnTo>
                <a:lnTo>
                  <a:pt x="4551354" y="1984132"/>
                </a:lnTo>
                <a:lnTo>
                  <a:pt x="4552147" y="1982158"/>
                </a:lnTo>
                <a:lnTo>
                  <a:pt x="4553336" y="1980185"/>
                </a:lnTo>
                <a:lnTo>
                  <a:pt x="4554925" y="1978211"/>
                </a:lnTo>
                <a:lnTo>
                  <a:pt x="4556114" y="1977026"/>
                </a:lnTo>
                <a:lnTo>
                  <a:pt x="4558099" y="1976237"/>
                </a:lnTo>
                <a:lnTo>
                  <a:pt x="4560083" y="1975842"/>
                </a:lnTo>
                <a:lnTo>
                  <a:pt x="4564848" y="1975842"/>
                </a:lnTo>
                <a:lnTo>
                  <a:pt x="4564848" y="1973079"/>
                </a:lnTo>
                <a:lnTo>
                  <a:pt x="4564451" y="1973868"/>
                </a:lnTo>
                <a:lnTo>
                  <a:pt x="4563260" y="1973079"/>
                </a:lnTo>
                <a:lnTo>
                  <a:pt x="4562864" y="1972684"/>
                </a:lnTo>
                <a:lnTo>
                  <a:pt x="4561671" y="1971499"/>
                </a:lnTo>
                <a:lnTo>
                  <a:pt x="4560880" y="1968736"/>
                </a:lnTo>
                <a:lnTo>
                  <a:pt x="4559688" y="1962814"/>
                </a:lnTo>
                <a:lnTo>
                  <a:pt x="4562864" y="1962814"/>
                </a:lnTo>
                <a:lnTo>
                  <a:pt x="4565642" y="1962025"/>
                </a:lnTo>
                <a:lnTo>
                  <a:pt x="4567626" y="1960840"/>
                </a:lnTo>
                <a:lnTo>
                  <a:pt x="4569215" y="1959261"/>
                </a:lnTo>
                <a:lnTo>
                  <a:pt x="4570800" y="1956893"/>
                </a:lnTo>
                <a:lnTo>
                  <a:pt x="4572389" y="1954129"/>
                </a:lnTo>
                <a:lnTo>
                  <a:pt x="4574375" y="1948602"/>
                </a:lnTo>
                <a:lnTo>
                  <a:pt x="4576753" y="1943075"/>
                </a:lnTo>
                <a:lnTo>
                  <a:pt x="4578342" y="1941102"/>
                </a:lnTo>
                <a:lnTo>
                  <a:pt x="4580326" y="1939917"/>
                </a:lnTo>
                <a:lnTo>
                  <a:pt x="4582708" y="1938733"/>
                </a:lnTo>
                <a:close/>
                <a:moveTo>
                  <a:pt x="2106622" y="1935163"/>
                </a:moveTo>
                <a:lnTo>
                  <a:pt x="2106622" y="1958976"/>
                </a:lnTo>
                <a:lnTo>
                  <a:pt x="2098436" y="1956923"/>
                </a:lnTo>
                <a:lnTo>
                  <a:pt x="2094138" y="1955281"/>
                </a:lnTo>
                <a:lnTo>
                  <a:pt x="2091019" y="1953639"/>
                </a:lnTo>
                <a:lnTo>
                  <a:pt x="2089459" y="1951996"/>
                </a:lnTo>
                <a:lnTo>
                  <a:pt x="2087900" y="1951175"/>
                </a:lnTo>
                <a:lnTo>
                  <a:pt x="2086340" y="1949122"/>
                </a:lnTo>
                <a:lnTo>
                  <a:pt x="2085560" y="1947480"/>
                </a:lnTo>
                <a:lnTo>
                  <a:pt x="2084780" y="1945017"/>
                </a:lnTo>
                <a:lnTo>
                  <a:pt x="2084390" y="1942143"/>
                </a:lnTo>
                <a:lnTo>
                  <a:pt x="2084390" y="1939269"/>
                </a:lnTo>
                <a:lnTo>
                  <a:pt x="2084390" y="1935574"/>
                </a:lnTo>
                <a:close/>
                <a:moveTo>
                  <a:pt x="411161" y="1935163"/>
                </a:moveTo>
                <a:lnTo>
                  <a:pt x="411161" y="1958976"/>
                </a:lnTo>
                <a:lnTo>
                  <a:pt x="402388" y="1956923"/>
                </a:lnTo>
                <a:lnTo>
                  <a:pt x="398628" y="1955281"/>
                </a:lnTo>
                <a:lnTo>
                  <a:pt x="394451" y="1953639"/>
                </a:lnTo>
                <a:lnTo>
                  <a:pt x="392780" y="1951996"/>
                </a:lnTo>
                <a:lnTo>
                  <a:pt x="391108" y="1951175"/>
                </a:lnTo>
                <a:lnTo>
                  <a:pt x="390273" y="1949122"/>
                </a:lnTo>
                <a:lnTo>
                  <a:pt x="389020" y="1947480"/>
                </a:lnTo>
                <a:lnTo>
                  <a:pt x="388184" y="1945017"/>
                </a:lnTo>
                <a:lnTo>
                  <a:pt x="387349" y="1942143"/>
                </a:lnTo>
                <a:lnTo>
                  <a:pt x="387349" y="1939269"/>
                </a:lnTo>
                <a:lnTo>
                  <a:pt x="387349" y="1935574"/>
                </a:lnTo>
                <a:close/>
                <a:moveTo>
                  <a:pt x="11897486" y="1931988"/>
                </a:moveTo>
                <a:lnTo>
                  <a:pt x="11898280" y="1931988"/>
                </a:lnTo>
                <a:lnTo>
                  <a:pt x="11899470" y="1932773"/>
                </a:lnTo>
                <a:lnTo>
                  <a:pt x="11901852" y="1933951"/>
                </a:lnTo>
                <a:lnTo>
                  <a:pt x="11904630" y="1935914"/>
                </a:lnTo>
                <a:lnTo>
                  <a:pt x="11907408" y="1938270"/>
                </a:lnTo>
                <a:lnTo>
                  <a:pt x="11908996" y="1938270"/>
                </a:lnTo>
                <a:lnTo>
                  <a:pt x="11910980" y="1938270"/>
                </a:lnTo>
                <a:lnTo>
                  <a:pt x="11912567" y="1937485"/>
                </a:lnTo>
                <a:lnTo>
                  <a:pt x="11914155" y="1936699"/>
                </a:lnTo>
                <a:lnTo>
                  <a:pt x="11912964" y="1942981"/>
                </a:lnTo>
                <a:lnTo>
                  <a:pt x="11911377" y="1948870"/>
                </a:lnTo>
                <a:lnTo>
                  <a:pt x="11908996" y="1953974"/>
                </a:lnTo>
                <a:lnTo>
                  <a:pt x="11906614" y="1958293"/>
                </a:lnTo>
                <a:lnTo>
                  <a:pt x="11903042" y="1963004"/>
                </a:lnTo>
                <a:lnTo>
                  <a:pt x="11899470" y="1966538"/>
                </a:lnTo>
                <a:lnTo>
                  <a:pt x="11892327" y="1972819"/>
                </a:lnTo>
                <a:lnTo>
                  <a:pt x="11884389" y="1979101"/>
                </a:lnTo>
                <a:lnTo>
                  <a:pt x="11880817" y="1982634"/>
                </a:lnTo>
                <a:lnTo>
                  <a:pt x="11877245" y="1986168"/>
                </a:lnTo>
                <a:lnTo>
                  <a:pt x="11873673" y="1990094"/>
                </a:lnTo>
                <a:lnTo>
                  <a:pt x="11870895" y="1994805"/>
                </a:lnTo>
                <a:lnTo>
                  <a:pt x="11868117" y="1999517"/>
                </a:lnTo>
                <a:lnTo>
                  <a:pt x="11866926" y="2005013"/>
                </a:lnTo>
                <a:lnTo>
                  <a:pt x="11865736" y="2003050"/>
                </a:lnTo>
                <a:lnTo>
                  <a:pt x="11864942" y="2000694"/>
                </a:lnTo>
                <a:lnTo>
                  <a:pt x="11864942" y="1998731"/>
                </a:lnTo>
                <a:lnTo>
                  <a:pt x="11864942" y="1995983"/>
                </a:lnTo>
                <a:lnTo>
                  <a:pt x="11865339" y="1994020"/>
                </a:lnTo>
                <a:lnTo>
                  <a:pt x="11866133" y="1991664"/>
                </a:lnTo>
                <a:lnTo>
                  <a:pt x="11868117" y="1987346"/>
                </a:lnTo>
                <a:lnTo>
                  <a:pt x="11871689" y="1982634"/>
                </a:lnTo>
                <a:lnTo>
                  <a:pt x="11875261" y="1978316"/>
                </a:lnTo>
                <a:lnTo>
                  <a:pt x="11883992" y="1969286"/>
                </a:lnTo>
                <a:lnTo>
                  <a:pt x="11891930" y="1961041"/>
                </a:lnTo>
                <a:lnTo>
                  <a:pt x="11895502" y="1957115"/>
                </a:lnTo>
                <a:lnTo>
                  <a:pt x="11897883" y="1952796"/>
                </a:lnTo>
                <a:lnTo>
                  <a:pt x="11899470" y="1948870"/>
                </a:lnTo>
                <a:lnTo>
                  <a:pt x="11899470" y="1946907"/>
                </a:lnTo>
                <a:lnTo>
                  <a:pt x="11899470" y="1945337"/>
                </a:lnTo>
                <a:lnTo>
                  <a:pt x="11899074" y="1943374"/>
                </a:lnTo>
                <a:lnTo>
                  <a:pt x="11897883" y="1942196"/>
                </a:lnTo>
                <a:lnTo>
                  <a:pt x="11896295" y="1940233"/>
                </a:lnTo>
                <a:lnTo>
                  <a:pt x="11894311" y="1938662"/>
                </a:lnTo>
                <a:lnTo>
                  <a:pt x="11895105" y="1935522"/>
                </a:lnTo>
                <a:lnTo>
                  <a:pt x="11895899" y="1933559"/>
                </a:lnTo>
                <a:lnTo>
                  <a:pt x="11896295" y="1932773"/>
                </a:lnTo>
                <a:close/>
                <a:moveTo>
                  <a:pt x="4638411" y="1931988"/>
                </a:moveTo>
                <a:lnTo>
                  <a:pt x="4643931" y="1932383"/>
                </a:lnTo>
                <a:lnTo>
                  <a:pt x="4649845" y="1933568"/>
                </a:lnTo>
                <a:lnTo>
                  <a:pt x="4655366" y="1934753"/>
                </a:lnTo>
                <a:lnTo>
                  <a:pt x="4657727" y="1936332"/>
                </a:lnTo>
                <a:lnTo>
                  <a:pt x="4659704" y="1937517"/>
                </a:lnTo>
                <a:lnTo>
                  <a:pt x="4661282" y="1939097"/>
                </a:lnTo>
                <a:lnTo>
                  <a:pt x="4662859" y="1941072"/>
                </a:lnTo>
                <a:lnTo>
                  <a:pt x="4663646" y="1942257"/>
                </a:lnTo>
                <a:lnTo>
                  <a:pt x="4664045" y="1945021"/>
                </a:lnTo>
                <a:lnTo>
                  <a:pt x="4664045" y="1946996"/>
                </a:lnTo>
                <a:lnTo>
                  <a:pt x="4663252" y="1949366"/>
                </a:lnTo>
                <a:lnTo>
                  <a:pt x="4662068" y="1951735"/>
                </a:lnTo>
                <a:lnTo>
                  <a:pt x="4660095" y="1954895"/>
                </a:lnTo>
                <a:lnTo>
                  <a:pt x="4664045" y="1952525"/>
                </a:lnTo>
                <a:lnTo>
                  <a:pt x="4668381" y="1950550"/>
                </a:lnTo>
                <a:lnTo>
                  <a:pt x="4671533" y="1949760"/>
                </a:lnTo>
                <a:lnTo>
                  <a:pt x="4675083" y="1949760"/>
                </a:lnTo>
                <a:lnTo>
                  <a:pt x="4678632" y="1950550"/>
                </a:lnTo>
                <a:lnTo>
                  <a:pt x="4682180" y="1951340"/>
                </a:lnTo>
                <a:lnTo>
                  <a:pt x="4688485" y="1954500"/>
                </a:lnTo>
                <a:lnTo>
                  <a:pt x="4695190" y="1957264"/>
                </a:lnTo>
                <a:lnTo>
                  <a:pt x="4697955" y="1958449"/>
                </a:lnTo>
                <a:lnTo>
                  <a:pt x="4701498" y="1958844"/>
                </a:lnTo>
                <a:lnTo>
                  <a:pt x="4705043" y="1959239"/>
                </a:lnTo>
                <a:lnTo>
                  <a:pt x="4708588" y="1958844"/>
                </a:lnTo>
                <a:lnTo>
                  <a:pt x="4712140" y="1957264"/>
                </a:lnTo>
                <a:lnTo>
                  <a:pt x="4716088" y="1955290"/>
                </a:lnTo>
                <a:lnTo>
                  <a:pt x="4715692" y="1963583"/>
                </a:lnTo>
                <a:lnTo>
                  <a:pt x="4716088" y="1970297"/>
                </a:lnTo>
                <a:lnTo>
                  <a:pt x="4716484" y="1973062"/>
                </a:lnTo>
                <a:lnTo>
                  <a:pt x="4717667" y="1975432"/>
                </a:lnTo>
                <a:lnTo>
                  <a:pt x="4719244" y="1977406"/>
                </a:lnTo>
                <a:lnTo>
                  <a:pt x="4721217" y="1977801"/>
                </a:lnTo>
                <a:lnTo>
                  <a:pt x="4711747" y="1980961"/>
                </a:lnTo>
                <a:lnTo>
                  <a:pt x="4699922" y="1983725"/>
                </a:lnTo>
                <a:lnTo>
                  <a:pt x="4693610" y="1984910"/>
                </a:lnTo>
                <a:lnTo>
                  <a:pt x="4687701" y="1985305"/>
                </a:lnTo>
                <a:lnTo>
                  <a:pt x="4681784" y="1984910"/>
                </a:lnTo>
                <a:lnTo>
                  <a:pt x="4676266" y="1984515"/>
                </a:lnTo>
                <a:lnTo>
                  <a:pt x="4673507" y="1987280"/>
                </a:lnTo>
                <a:lnTo>
                  <a:pt x="4670746" y="1990045"/>
                </a:lnTo>
                <a:lnTo>
                  <a:pt x="4667593" y="1991229"/>
                </a:lnTo>
                <a:lnTo>
                  <a:pt x="4664045" y="1992019"/>
                </a:lnTo>
                <a:lnTo>
                  <a:pt x="4661282" y="1991229"/>
                </a:lnTo>
                <a:lnTo>
                  <a:pt x="4658126" y="1990439"/>
                </a:lnTo>
                <a:lnTo>
                  <a:pt x="4655758" y="1987675"/>
                </a:lnTo>
                <a:lnTo>
                  <a:pt x="4653395" y="1984515"/>
                </a:lnTo>
                <a:lnTo>
                  <a:pt x="4652605" y="1990045"/>
                </a:lnTo>
                <a:lnTo>
                  <a:pt x="4653395" y="1993994"/>
                </a:lnTo>
                <a:lnTo>
                  <a:pt x="4654182" y="1997153"/>
                </a:lnTo>
                <a:lnTo>
                  <a:pt x="4655366" y="1999918"/>
                </a:lnTo>
                <a:lnTo>
                  <a:pt x="4656547" y="2002288"/>
                </a:lnTo>
                <a:lnTo>
                  <a:pt x="4657727" y="2004657"/>
                </a:lnTo>
                <a:lnTo>
                  <a:pt x="4658911" y="2008212"/>
                </a:lnTo>
                <a:lnTo>
                  <a:pt x="4658911" y="2012951"/>
                </a:lnTo>
                <a:lnTo>
                  <a:pt x="4644719" y="2002288"/>
                </a:lnTo>
                <a:lnTo>
                  <a:pt x="4637620" y="1997153"/>
                </a:lnTo>
                <a:lnTo>
                  <a:pt x="4634464" y="1995179"/>
                </a:lnTo>
                <a:lnTo>
                  <a:pt x="4631313" y="1993994"/>
                </a:lnTo>
                <a:lnTo>
                  <a:pt x="4627760" y="1992809"/>
                </a:lnTo>
                <a:lnTo>
                  <a:pt x="4624216" y="1992019"/>
                </a:lnTo>
                <a:lnTo>
                  <a:pt x="4621454" y="1992019"/>
                </a:lnTo>
                <a:lnTo>
                  <a:pt x="4618299" y="1992414"/>
                </a:lnTo>
                <a:lnTo>
                  <a:pt x="4615544" y="1993204"/>
                </a:lnTo>
                <a:lnTo>
                  <a:pt x="4612389" y="1994784"/>
                </a:lnTo>
                <a:lnTo>
                  <a:pt x="4610023" y="1997153"/>
                </a:lnTo>
                <a:lnTo>
                  <a:pt x="4607259" y="2000708"/>
                </a:lnTo>
                <a:lnTo>
                  <a:pt x="4606079" y="2000708"/>
                </a:lnTo>
                <a:lnTo>
                  <a:pt x="4604896" y="2000313"/>
                </a:lnTo>
                <a:lnTo>
                  <a:pt x="4604501" y="1999918"/>
                </a:lnTo>
                <a:lnTo>
                  <a:pt x="4603710" y="1998733"/>
                </a:lnTo>
                <a:lnTo>
                  <a:pt x="4603710" y="1996364"/>
                </a:lnTo>
                <a:lnTo>
                  <a:pt x="4604896" y="1993994"/>
                </a:lnTo>
                <a:lnTo>
                  <a:pt x="4607259" y="1987280"/>
                </a:lnTo>
                <a:lnTo>
                  <a:pt x="4608839" y="1983725"/>
                </a:lnTo>
                <a:lnTo>
                  <a:pt x="4610023" y="1980961"/>
                </a:lnTo>
                <a:lnTo>
                  <a:pt x="4606865" y="1973457"/>
                </a:lnTo>
                <a:lnTo>
                  <a:pt x="4604501" y="1965558"/>
                </a:lnTo>
                <a:lnTo>
                  <a:pt x="4601739" y="1958449"/>
                </a:lnTo>
                <a:lnTo>
                  <a:pt x="4600556" y="1956080"/>
                </a:lnTo>
                <a:lnTo>
                  <a:pt x="4598979" y="1954500"/>
                </a:lnTo>
                <a:lnTo>
                  <a:pt x="4600556" y="1949366"/>
                </a:lnTo>
                <a:lnTo>
                  <a:pt x="4600952" y="1947391"/>
                </a:lnTo>
                <a:lnTo>
                  <a:pt x="4601739" y="1945416"/>
                </a:lnTo>
                <a:lnTo>
                  <a:pt x="4603317" y="1944231"/>
                </a:lnTo>
                <a:lnTo>
                  <a:pt x="4604501" y="1943046"/>
                </a:lnTo>
                <a:lnTo>
                  <a:pt x="4607259" y="1941467"/>
                </a:lnTo>
                <a:lnTo>
                  <a:pt x="4610809" y="1941072"/>
                </a:lnTo>
                <a:lnTo>
                  <a:pt x="4614360" y="1941072"/>
                </a:lnTo>
                <a:lnTo>
                  <a:pt x="4621849" y="1941862"/>
                </a:lnTo>
                <a:lnTo>
                  <a:pt x="4628947" y="1943441"/>
                </a:lnTo>
                <a:lnTo>
                  <a:pt x="4631705" y="1943441"/>
                </a:lnTo>
                <a:lnTo>
                  <a:pt x="4634464" y="1943441"/>
                </a:lnTo>
                <a:lnTo>
                  <a:pt x="4636438" y="1941862"/>
                </a:lnTo>
                <a:lnTo>
                  <a:pt x="4637228" y="1941467"/>
                </a:lnTo>
                <a:lnTo>
                  <a:pt x="4637620" y="1939887"/>
                </a:lnTo>
                <a:lnTo>
                  <a:pt x="4638411" y="1937122"/>
                </a:lnTo>
                <a:close/>
                <a:moveTo>
                  <a:pt x="12116448" y="1927226"/>
                </a:moveTo>
                <a:lnTo>
                  <a:pt x="12118003" y="1927226"/>
                </a:lnTo>
                <a:lnTo>
                  <a:pt x="12119558" y="1927226"/>
                </a:lnTo>
                <a:lnTo>
                  <a:pt x="12121502" y="1927604"/>
                </a:lnTo>
                <a:lnTo>
                  <a:pt x="12124223" y="1930250"/>
                </a:lnTo>
                <a:lnTo>
                  <a:pt x="12127722" y="1932518"/>
                </a:lnTo>
                <a:lnTo>
                  <a:pt x="12130055" y="1935920"/>
                </a:lnTo>
                <a:lnTo>
                  <a:pt x="12130055" y="1937809"/>
                </a:lnTo>
                <a:lnTo>
                  <a:pt x="12130055" y="1939321"/>
                </a:lnTo>
                <a:lnTo>
                  <a:pt x="12129666" y="1940455"/>
                </a:lnTo>
                <a:lnTo>
                  <a:pt x="12128889" y="1941211"/>
                </a:lnTo>
                <a:lnTo>
                  <a:pt x="12127722" y="1941967"/>
                </a:lnTo>
                <a:lnTo>
                  <a:pt x="12126167" y="1941967"/>
                </a:lnTo>
                <a:lnTo>
                  <a:pt x="12123446" y="1942345"/>
                </a:lnTo>
                <a:lnTo>
                  <a:pt x="12116837" y="1941967"/>
                </a:lnTo>
                <a:lnTo>
                  <a:pt x="12114115" y="1941967"/>
                </a:lnTo>
                <a:lnTo>
                  <a:pt x="12112560" y="1942345"/>
                </a:lnTo>
                <a:lnTo>
                  <a:pt x="12111394" y="1943101"/>
                </a:lnTo>
                <a:lnTo>
                  <a:pt x="12111005" y="1938565"/>
                </a:lnTo>
                <a:lnTo>
                  <a:pt x="12111394" y="1935164"/>
                </a:lnTo>
                <a:lnTo>
                  <a:pt x="12112171" y="1932518"/>
                </a:lnTo>
                <a:lnTo>
                  <a:pt x="12112560" y="1930628"/>
                </a:lnTo>
                <a:lnTo>
                  <a:pt x="12113338" y="1928738"/>
                </a:lnTo>
                <a:lnTo>
                  <a:pt x="12114893" y="1927604"/>
                </a:lnTo>
                <a:close/>
                <a:moveTo>
                  <a:pt x="4776773" y="1927225"/>
                </a:moveTo>
                <a:lnTo>
                  <a:pt x="4779549" y="1927225"/>
                </a:lnTo>
                <a:lnTo>
                  <a:pt x="4782725" y="1928031"/>
                </a:lnTo>
                <a:lnTo>
                  <a:pt x="4785502" y="1929241"/>
                </a:lnTo>
                <a:lnTo>
                  <a:pt x="4791057" y="1931660"/>
                </a:lnTo>
                <a:lnTo>
                  <a:pt x="4797803" y="1935289"/>
                </a:lnTo>
                <a:lnTo>
                  <a:pt x="4801375" y="1936901"/>
                </a:lnTo>
                <a:lnTo>
                  <a:pt x="4804550" y="1938111"/>
                </a:lnTo>
                <a:lnTo>
                  <a:pt x="4808120" y="1939320"/>
                </a:lnTo>
                <a:lnTo>
                  <a:pt x="4812884" y="1939724"/>
                </a:lnTo>
                <a:lnTo>
                  <a:pt x="4817248" y="1940127"/>
                </a:lnTo>
                <a:lnTo>
                  <a:pt x="4822409" y="1939724"/>
                </a:lnTo>
                <a:lnTo>
                  <a:pt x="4822804" y="1939724"/>
                </a:lnTo>
                <a:lnTo>
                  <a:pt x="4822804" y="1940127"/>
                </a:lnTo>
                <a:lnTo>
                  <a:pt x="4821613" y="1941739"/>
                </a:lnTo>
                <a:lnTo>
                  <a:pt x="4819232" y="1943352"/>
                </a:lnTo>
                <a:lnTo>
                  <a:pt x="4815264" y="1944965"/>
                </a:lnTo>
                <a:lnTo>
                  <a:pt x="4810899" y="1946981"/>
                </a:lnTo>
                <a:lnTo>
                  <a:pt x="4805343" y="1948997"/>
                </a:lnTo>
                <a:lnTo>
                  <a:pt x="4799788" y="1950609"/>
                </a:lnTo>
                <a:lnTo>
                  <a:pt x="4793835" y="1951819"/>
                </a:lnTo>
                <a:lnTo>
                  <a:pt x="4787486" y="1952625"/>
                </a:lnTo>
                <a:lnTo>
                  <a:pt x="4782329" y="1952625"/>
                </a:lnTo>
                <a:lnTo>
                  <a:pt x="4776773" y="1951819"/>
                </a:lnTo>
                <a:lnTo>
                  <a:pt x="4774787" y="1951416"/>
                </a:lnTo>
                <a:lnTo>
                  <a:pt x="4772011" y="1950609"/>
                </a:lnTo>
                <a:lnTo>
                  <a:pt x="4770426" y="1949400"/>
                </a:lnTo>
                <a:lnTo>
                  <a:pt x="4768440" y="1947787"/>
                </a:lnTo>
                <a:lnTo>
                  <a:pt x="4767646" y="1945771"/>
                </a:lnTo>
                <a:lnTo>
                  <a:pt x="4766454" y="1943755"/>
                </a:lnTo>
                <a:lnTo>
                  <a:pt x="4765662" y="1941336"/>
                </a:lnTo>
                <a:lnTo>
                  <a:pt x="4765662" y="1938917"/>
                </a:lnTo>
                <a:lnTo>
                  <a:pt x="4765662" y="1935289"/>
                </a:lnTo>
                <a:lnTo>
                  <a:pt x="4766060" y="1931660"/>
                </a:lnTo>
                <a:lnTo>
                  <a:pt x="4770026" y="1929644"/>
                </a:lnTo>
                <a:lnTo>
                  <a:pt x="4773200" y="1928031"/>
                </a:lnTo>
                <a:close/>
                <a:moveTo>
                  <a:pt x="646520" y="1917700"/>
                </a:moveTo>
                <a:lnTo>
                  <a:pt x="650092" y="1917700"/>
                </a:lnTo>
                <a:lnTo>
                  <a:pt x="653664" y="1918097"/>
                </a:lnTo>
                <a:lnTo>
                  <a:pt x="657236" y="1919288"/>
                </a:lnTo>
                <a:lnTo>
                  <a:pt x="660808" y="1920081"/>
                </a:lnTo>
                <a:lnTo>
                  <a:pt x="668349" y="1923256"/>
                </a:lnTo>
                <a:lnTo>
                  <a:pt x="675889" y="1925638"/>
                </a:lnTo>
                <a:lnTo>
                  <a:pt x="679858" y="1926828"/>
                </a:lnTo>
                <a:lnTo>
                  <a:pt x="683827" y="1927225"/>
                </a:lnTo>
                <a:lnTo>
                  <a:pt x="687399" y="1927225"/>
                </a:lnTo>
                <a:lnTo>
                  <a:pt x="690574" y="1926828"/>
                </a:lnTo>
                <a:lnTo>
                  <a:pt x="690574" y="1932781"/>
                </a:lnTo>
                <a:lnTo>
                  <a:pt x="690574" y="1935560"/>
                </a:lnTo>
                <a:lnTo>
                  <a:pt x="689780" y="1937941"/>
                </a:lnTo>
                <a:lnTo>
                  <a:pt x="688589" y="1940322"/>
                </a:lnTo>
                <a:lnTo>
                  <a:pt x="687796" y="1941910"/>
                </a:lnTo>
                <a:lnTo>
                  <a:pt x="686605" y="1943100"/>
                </a:lnTo>
                <a:lnTo>
                  <a:pt x="685414" y="1944291"/>
                </a:lnTo>
                <a:lnTo>
                  <a:pt x="681842" y="1945878"/>
                </a:lnTo>
                <a:lnTo>
                  <a:pt x="677873" y="1946275"/>
                </a:lnTo>
                <a:lnTo>
                  <a:pt x="673111" y="1946275"/>
                </a:lnTo>
                <a:lnTo>
                  <a:pt x="668349" y="1945085"/>
                </a:lnTo>
                <a:lnTo>
                  <a:pt x="663189" y="1943894"/>
                </a:lnTo>
                <a:lnTo>
                  <a:pt x="658029" y="1941910"/>
                </a:lnTo>
                <a:lnTo>
                  <a:pt x="653267" y="1939925"/>
                </a:lnTo>
                <a:lnTo>
                  <a:pt x="648505" y="1937147"/>
                </a:lnTo>
                <a:lnTo>
                  <a:pt x="640567" y="1931591"/>
                </a:lnTo>
                <a:lnTo>
                  <a:pt x="637392" y="1929210"/>
                </a:lnTo>
                <a:lnTo>
                  <a:pt x="635011" y="1926828"/>
                </a:lnTo>
                <a:lnTo>
                  <a:pt x="637392" y="1923256"/>
                </a:lnTo>
                <a:lnTo>
                  <a:pt x="640567" y="1920081"/>
                </a:lnTo>
                <a:lnTo>
                  <a:pt x="643742" y="1918494"/>
                </a:lnTo>
                <a:close/>
                <a:moveTo>
                  <a:pt x="265753" y="1914526"/>
                </a:moveTo>
                <a:lnTo>
                  <a:pt x="276209" y="1914526"/>
                </a:lnTo>
                <a:lnTo>
                  <a:pt x="275405" y="1918098"/>
                </a:lnTo>
                <a:lnTo>
                  <a:pt x="273796" y="1921670"/>
                </a:lnTo>
                <a:lnTo>
                  <a:pt x="272187" y="1924448"/>
                </a:lnTo>
                <a:lnTo>
                  <a:pt x="270579" y="1927226"/>
                </a:lnTo>
                <a:lnTo>
                  <a:pt x="268568" y="1929211"/>
                </a:lnTo>
                <a:lnTo>
                  <a:pt x="266557" y="1930798"/>
                </a:lnTo>
                <a:lnTo>
                  <a:pt x="265350" y="1931592"/>
                </a:lnTo>
                <a:lnTo>
                  <a:pt x="263339" y="1932782"/>
                </a:lnTo>
                <a:lnTo>
                  <a:pt x="258916" y="1933576"/>
                </a:lnTo>
                <a:lnTo>
                  <a:pt x="254894" y="1933179"/>
                </a:lnTo>
                <a:lnTo>
                  <a:pt x="251274" y="1931989"/>
                </a:lnTo>
                <a:lnTo>
                  <a:pt x="248861" y="1930004"/>
                </a:lnTo>
                <a:lnTo>
                  <a:pt x="246850" y="1927623"/>
                </a:lnTo>
                <a:lnTo>
                  <a:pt x="246448" y="1926432"/>
                </a:lnTo>
                <a:lnTo>
                  <a:pt x="246046" y="1925242"/>
                </a:lnTo>
                <a:lnTo>
                  <a:pt x="246046" y="1924051"/>
                </a:lnTo>
                <a:lnTo>
                  <a:pt x="246448" y="1922464"/>
                </a:lnTo>
                <a:lnTo>
                  <a:pt x="246850" y="1921273"/>
                </a:lnTo>
                <a:lnTo>
                  <a:pt x="248459" y="1920082"/>
                </a:lnTo>
                <a:lnTo>
                  <a:pt x="250068" y="1918495"/>
                </a:lnTo>
                <a:lnTo>
                  <a:pt x="252079" y="1917701"/>
                </a:lnTo>
                <a:lnTo>
                  <a:pt x="254492" y="1916511"/>
                </a:lnTo>
                <a:lnTo>
                  <a:pt x="258111" y="1915717"/>
                </a:lnTo>
                <a:close/>
                <a:moveTo>
                  <a:pt x="1959574" y="1905001"/>
                </a:moveTo>
                <a:lnTo>
                  <a:pt x="1962715" y="1905001"/>
                </a:lnTo>
                <a:lnTo>
                  <a:pt x="1965856" y="1905001"/>
                </a:lnTo>
                <a:lnTo>
                  <a:pt x="1968997" y="1905807"/>
                </a:lnTo>
                <a:lnTo>
                  <a:pt x="1972138" y="1907418"/>
                </a:lnTo>
                <a:lnTo>
                  <a:pt x="1974493" y="1909432"/>
                </a:lnTo>
                <a:lnTo>
                  <a:pt x="1976456" y="1912252"/>
                </a:lnTo>
                <a:lnTo>
                  <a:pt x="1978026" y="1915474"/>
                </a:lnTo>
                <a:lnTo>
                  <a:pt x="1978812" y="1919099"/>
                </a:lnTo>
                <a:lnTo>
                  <a:pt x="1979597" y="1923933"/>
                </a:lnTo>
                <a:lnTo>
                  <a:pt x="1978812" y="1928767"/>
                </a:lnTo>
                <a:lnTo>
                  <a:pt x="1976456" y="1929572"/>
                </a:lnTo>
                <a:lnTo>
                  <a:pt x="1974493" y="1929572"/>
                </a:lnTo>
                <a:lnTo>
                  <a:pt x="1972923" y="1928767"/>
                </a:lnTo>
                <a:lnTo>
                  <a:pt x="1972138" y="1927961"/>
                </a:lnTo>
                <a:lnTo>
                  <a:pt x="1970960" y="1926753"/>
                </a:lnTo>
                <a:lnTo>
                  <a:pt x="1970175" y="1925141"/>
                </a:lnTo>
                <a:lnTo>
                  <a:pt x="1968997" y="1921919"/>
                </a:lnTo>
                <a:lnTo>
                  <a:pt x="1966641" y="1925141"/>
                </a:lnTo>
                <a:lnTo>
                  <a:pt x="1963893" y="1927961"/>
                </a:lnTo>
                <a:lnTo>
                  <a:pt x="1961537" y="1929975"/>
                </a:lnTo>
                <a:lnTo>
                  <a:pt x="1959181" y="1930781"/>
                </a:lnTo>
                <a:lnTo>
                  <a:pt x="1956433" y="1931586"/>
                </a:lnTo>
                <a:lnTo>
                  <a:pt x="1954077" y="1931989"/>
                </a:lnTo>
                <a:lnTo>
                  <a:pt x="1951722" y="1931586"/>
                </a:lnTo>
                <a:lnTo>
                  <a:pt x="1948974" y="1930781"/>
                </a:lnTo>
                <a:lnTo>
                  <a:pt x="1947010" y="1929975"/>
                </a:lnTo>
                <a:lnTo>
                  <a:pt x="1945832" y="1928364"/>
                </a:lnTo>
                <a:lnTo>
                  <a:pt x="1944263" y="1926753"/>
                </a:lnTo>
                <a:lnTo>
                  <a:pt x="1943870" y="1925141"/>
                </a:lnTo>
                <a:lnTo>
                  <a:pt x="1943084" y="1923127"/>
                </a:lnTo>
                <a:lnTo>
                  <a:pt x="1943870" y="1921919"/>
                </a:lnTo>
                <a:lnTo>
                  <a:pt x="1944263" y="1919905"/>
                </a:lnTo>
                <a:lnTo>
                  <a:pt x="1946225" y="1918294"/>
                </a:lnTo>
                <a:lnTo>
                  <a:pt x="1947010" y="1914668"/>
                </a:lnTo>
                <a:lnTo>
                  <a:pt x="1948581" y="1911446"/>
                </a:lnTo>
                <a:lnTo>
                  <a:pt x="1950544" y="1909029"/>
                </a:lnTo>
                <a:lnTo>
                  <a:pt x="1953684" y="1907418"/>
                </a:lnTo>
                <a:lnTo>
                  <a:pt x="1956040" y="1905807"/>
                </a:lnTo>
                <a:close/>
                <a:moveTo>
                  <a:pt x="340288" y="1905001"/>
                </a:moveTo>
                <a:lnTo>
                  <a:pt x="345874" y="1905001"/>
                </a:lnTo>
                <a:lnTo>
                  <a:pt x="351461" y="1905001"/>
                </a:lnTo>
                <a:lnTo>
                  <a:pt x="357048" y="1905802"/>
                </a:lnTo>
                <a:lnTo>
                  <a:pt x="362634" y="1906602"/>
                </a:lnTo>
                <a:lnTo>
                  <a:pt x="367822" y="1907403"/>
                </a:lnTo>
                <a:lnTo>
                  <a:pt x="373009" y="1909004"/>
                </a:lnTo>
                <a:lnTo>
                  <a:pt x="378197" y="1910606"/>
                </a:lnTo>
                <a:lnTo>
                  <a:pt x="382586" y="1912607"/>
                </a:lnTo>
                <a:lnTo>
                  <a:pt x="382187" y="1917411"/>
                </a:lnTo>
                <a:lnTo>
                  <a:pt x="381788" y="1919813"/>
                </a:lnTo>
                <a:lnTo>
                  <a:pt x="380591" y="1921014"/>
                </a:lnTo>
                <a:lnTo>
                  <a:pt x="378197" y="1924217"/>
                </a:lnTo>
                <a:lnTo>
                  <a:pt x="375803" y="1925818"/>
                </a:lnTo>
                <a:lnTo>
                  <a:pt x="372211" y="1927420"/>
                </a:lnTo>
                <a:lnTo>
                  <a:pt x="368620" y="1927820"/>
                </a:lnTo>
                <a:lnTo>
                  <a:pt x="360639" y="1928220"/>
                </a:lnTo>
                <a:lnTo>
                  <a:pt x="356648" y="1928621"/>
                </a:lnTo>
                <a:lnTo>
                  <a:pt x="353057" y="1929421"/>
                </a:lnTo>
                <a:lnTo>
                  <a:pt x="349466" y="1930622"/>
                </a:lnTo>
                <a:lnTo>
                  <a:pt x="347071" y="1932624"/>
                </a:lnTo>
                <a:lnTo>
                  <a:pt x="345475" y="1933825"/>
                </a:lnTo>
                <a:lnTo>
                  <a:pt x="344278" y="1935426"/>
                </a:lnTo>
                <a:lnTo>
                  <a:pt x="343879" y="1937428"/>
                </a:lnTo>
                <a:lnTo>
                  <a:pt x="343480" y="1939430"/>
                </a:lnTo>
                <a:lnTo>
                  <a:pt x="343081" y="1944234"/>
                </a:lnTo>
                <a:lnTo>
                  <a:pt x="343480" y="1951039"/>
                </a:lnTo>
                <a:lnTo>
                  <a:pt x="338293" y="1950639"/>
                </a:lnTo>
                <a:lnTo>
                  <a:pt x="334302" y="1949438"/>
                </a:lnTo>
                <a:lnTo>
                  <a:pt x="331110" y="1947836"/>
                </a:lnTo>
                <a:lnTo>
                  <a:pt x="328715" y="1946635"/>
                </a:lnTo>
                <a:lnTo>
                  <a:pt x="327119" y="1944234"/>
                </a:lnTo>
                <a:lnTo>
                  <a:pt x="325922" y="1942232"/>
                </a:lnTo>
                <a:lnTo>
                  <a:pt x="324326" y="1937428"/>
                </a:lnTo>
                <a:lnTo>
                  <a:pt x="322730" y="1932624"/>
                </a:lnTo>
                <a:lnTo>
                  <a:pt x="322331" y="1930222"/>
                </a:lnTo>
                <a:lnTo>
                  <a:pt x="320735" y="1927820"/>
                </a:lnTo>
                <a:lnTo>
                  <a:pt x="319138" y="1925818"/>
                </a:lnTo>
                <a:lnTo>
                  <a:pt x="316744" y="1923817"/>
                </a:lnTo>
                <a:lnTo>
                  <a:pt x="313552" y="1921815"/>
                </a:lnTo>
                <a:lnTo>
                  <a:pt x="309562" y="1920614"/>
                </a:lnTo>
                <a:lnTo>
                  <a:pt x="311557" y="1917011"/>
                </a:lnTo>
                <a:lnTo>
                  <a:pt x="314749" y="1914209"/>
                </a:lnTo>
                <a:lnTo>
                  <a:pt x="317542" y="1911406"/>
                </a:lnTo>
                <a:lnTo>
                  <a:pt x="321533" y="1909405"/>
                </a:lnTo>
                <a:lnTo>
                  <a:pt x="325922" y="1907403"/>
                </a:lnTo>
                <a:lnTo>
                  <a:pt x="330312" y="1906602"/>
                </a:lnTo>
                <a:lnTo>
                  <a:pt x="335499" y="1905401"/>
                </a:lnTo>
                <a:close/>
                <a:moveTo>
                  <a:pt x="516337" y="1897063"/>
                </a:moveTo>
                <a:lnTo>
                  <a:pt x="520329" y="1904758"/>
                </a:lnTo>
                <a:lnTo>
                  <a:pt x="524720" y="1910427"/>
                </a:lnTo>
                <a:lnTo>
                  <a:pt x="526716" y="1912452"/>
                </a:lnTo>
                <a:lnTo>
                  <a:pt x="528712" y="1913667"/>
                </a:lnTo>
                <a:lnTo>
                  <a:pt x="530708" y="1914882"/>
                </a:lnTo>
                <a:lnTo>
                  <a:pt x="533104" y="1915692"/>
                </a:lnTo>
                <a:lnTo>
                  <a:pt x="535100" y="1916502"/>
                </a:lnTo>
                <a:lnTo>
                  <a:pt x="537096" y="1916907"/>
                </a:lnTo>
                <a:lnTo>
                  <a:pt x="541087" y="1916502"/>
                </a:lnTo>
                <a:lnTo>
                  <a:pt x="545079" y="1914882"/>
                </a:lnTo>
                <a:lnTo>
                  <a:pt x="549870" y="1913262"/>
                </a:lnTo>
                <a:lnTo>
                  <a:pt x="557854" y="1908808"/>
                </a:lnTo>
                <a:lnTo>
                  <a:pt x="562245" y="1905973"/>
                </a:lnTo>
                <a:lnTo>
                  <a:pt x="566237" y="1903948"/>
                </a:lnTo>
                <a:lnTo>
                  <a:pt x="571027" y="1903138"/>
                </a:lnTo>
                <a:lnTo>
                  <a:pt x="575019" y="1901923"/>
                </a:lnTo>
                <a:lnTo>
                  <a:pt x="579410" y="1902733"/>
                </a:lnTo>
                <a:lnTo>
                  <a:pt x="581406" y="1903543"/>
                </a:lnTo>
                <a:lnTo>
                  <a:pt x="584201" y="1904758"/>
                </a:lnTo>
                <a:lnTo>
                  <a:pt x="583403" y="1909213"/>
                </a:lnTo>
                <a:lnTo>
                  <a:pt x="582604" y="1912857"/>
                </a:lnTo>
                <a:lnTo>
                  <a:pt x="581007" y="1915287"/>
                </a:lnTo>
                <a:lnTo>
                  <a:pt x="579011" y="1916907"/>
                </a:lnTo>
                <a:lnTo>
                  <a:pt x="576616" y="1917717"/>
                </a:lnTo>
                <a:lnTo>
                  <a:pt x="573423" y="1917717"/>
                </a:lnTo>
                <a:lnTo>
                  <a:pt x="568632" y="1917312"/>
                </a:lnTo>
                <a:lnTo>
                  <a:pt x="563842" y="1916907"/>
                </a:lnTo>
                <a:lnTo>
                  <a:pt x="562245" y="1916907"/>
                </a:lnTo>
                <a:lnTo>
                  <a:pt x="561447" y="1917312"/>
                </a:lnTo>
                <a:lnTo>
                  <a:pt x="561447" y="1918527"/>
                </a:lnTo>
                <a:lnTo>
                  <a:pt x="562245" y="1920552"/>
                </a:lnTo>
                <a:lnTo>
                  <a:pt x="563842" y="1923387"/>
                </a:lnTo>
                <a:lnTo>
                  <a:pt x="567035" y="1928247"/>
                </a:lnTo>
                <a:lnTo>
                  <a:pt x="565838" y="1930676"/>
                </a:lnTo>
                <a:lnTo>
                  <a:pt x="564241" y="1933106"/>
                </a:lnTo>
                <a:lnTo>
                  <a:pt x="562245" y="1934726"/>
                </a:lnTo>
                <a:lnTo>
                  <a:pt x="560249" y="1935941"/>
                </a:lnTo>
                <a:lnTo>
                  <a:pt x="557455" y="1936346"/>
                </a:lnTo>
                <a:lnTo>
                  <a:pt x="554261" y="1936751"/>
                </a:lnTo>
                <a:lnTo>
                  <a:pt x="548273" y="1936751"/>
                </a:lnTo>
                <a:lnTo>
                  <a:pt x="534301" y="1934726"/>
                </a:lnTo>
                <a:lnTo>
                  <a:pt x="527515" y="1934726"/>
                </a:lnTo>
                <a:lnTo>
                  <a:pt x="524720" y="1935131"/>
                </a:lnTo>
                <a:lnTo>
                  <a:pt x="521926" y="1935941"/>
                </a:lnTo>
                <a:lnTo>
                  <a:pt x="523124" y="1928652"/>
                </a:lnTo>
                <a:lnTo>
                  <a:pt x="522325" y="1922982"/>
                </a:lnTo>
                <a:lnTo>
                  <a:pt x="521527" y="1918932"/>
                </a:lnTo>
                <a:lnTo>
                  <a:pt x="519930" y="1915287"/>
                </a:lnTo>
                <a:lnTo>
                  <a:pt x="518333" y="1911642"/>
                </a:lnTo>
                <a:lnTo>
                  <a:pt x="517136" y="1907593"/>
                </a:lnTo>
                <a:lnTo>
                  <a:pt x="515938" y="1903138"/>
                </a:lnTo>
                <a:close/>
                <a:moveTo>
                  <a:pt x="492347" y="1897063"/>
                </a:moveTo>
                <a:lnTo>
                  <a:pt x="495596" y="1897063"/>
                </a:lnTo>
                <a:lnTo>
                  <a:pt x="498032" y="1898244"/>
                </a:lnTo>
                <a:lnTo>
                  <a:pt x="500063" y="1900211"/>
                </a:lnTo>
                <a:lnTo>
                  <a:pt x="501687" y="1902178"/>
                </a:lnTo>
                <a:lnTo>
                  <a:pt x="503312" y="1904539"/>
                </a:lnTo>
                <a:lnTo>
                  <a:pt x="505342" y="1910048"/>
                </a:lnTo>
                <a:lnTo>
                  <a:pt x="506967" y="1915951"/>
                </a:lnTo>
                <a:lnTo>
                  <a:pt x="509403" y="1922246"/>
                </a:lnTo>
                <a:lnTo>
                  <a:pt x="511028" y="1924214"/>
                </a:lnTo>
                <a:lnTo>
                  <a:pt x="512652" y="1926181"/>
                </a:lnTo>
                <a:lnTo>
                  <a:pt x="515089" y="1927755"/>
                </a:lnTo>
                <a:lnTo>
                  <a:pt x="517525" y="1928149"/>
                </a:lnTo>
                <a:lnTo>
                  <a:pt x="517119" y="1930116"/>
                </a:lnTo>
                <a:lnTo>
                  <a:pt x="515901" y="1932083"/>
                </a:lnTo>
                <a:lnTo>
                  <a:pt x="513870" y="1934838"/>
                </a:lnTo>
                <a:lnTo>
                  <a:pt x="512652" y="1938379"/>
                </a:lnTo>
                <a:lnTo>
                  <a:pt x="511840" y="1940347"/>
                </a:lnTo>
                <a:lnTo>
                  <a:pt x="511840" y="1943101"/>
                </a:lnTo>
                <a:lnTo>
                  <a:pt x="500063" y="1943101"/>
                </a:lnTo>
                <a:lnTo>
                  <a:pt x="498844" y="1939560"/>
                </a:lnTo>
                <a:lnTo>
                  <a:pt x="497626" y="1936412"/>
                </a:lnTo>
                <a:lnTo>
                  <a:pt x="497220" y="1933657"/>
                </a:lnTo>
                <a:lnTo>
                  <a:pt x="497220" y="1930903"/>
                </a:lnTo>
                <a:lnTo>
                  <a:pt x="497220" y="1927755"/>
                </a:lnTo>
                <a:lnTo>
                  <a:pt x="497626" y="1925001"/>
                </a:lnTo>
                <a:lnTo>
                  <a:pt x="497626" y="1924214"/>
                </a:lnTo>
                <a:lnTo>
                  <a:pt x="497220" y="1924214"/>
                </a:lnTo>
                <a:lnTo>
                  <a:pt x="495190" y="1924214"/>
                </a:lnTo>
                <a:lnTo>
                  <a:pt x="483413" y="1928149"/>
                </a:lnTo>
                <a:lnTo>
                  <a:pt x="482600" y="1922640"/>
                </a:lnTo>
                <a:lnTo>
                  <a:pt x="482600" y="1917918"/>
                </a:lnTo>
                <a:lnTo>
                  <a:pt x="483413" y="1913983"/>
                </a:lnTo>
                <a:lnTo>
                  <a:pt x="484225" y="1910835"/>
                </a:lnTo>
                <a:lnTo>
                  <a:pt x="486661" y="1904539"/>
                </a:lnTo>
                <a:lnTo>
                  <a:pt x="487880" y="1901391"/>
                </a:lnTo>
                <a:lnTo>
                  <a:pt x="488692" y="1897850"/>
                </a:lnTo>
                <a:close/>
                <a:moveTo>
                  <a:pt x="1778812" y="1882776"/>
                </a:moveTo>
                <a:lnTo>
                  <a:pt x="1780791" y="1882776"/>
                </a:lnTo>
                <a:lnTo>
                  <a:pt x="1785144" y="1882776"/>
                </a:lnTo>
                <a:lnTo>
                  <a:pt x="1790684" y="1884376"/>
                </a:lnTo>
                <a:lnTo>
                  <a:pt x="1796620" y="1886377"/>
                </a:lnTo>
                <a:lnTo>
                  <a:pt x="1809679" y="1891177"/>
                </a:lnTo>
                <a:lnTo>
                  <a:pt x="1816802" y="1894378"/>
                </a:lnTo>
                <a:lnTo>
                  <a:pt x="1824321" y="1896778"/>
                </a:lnTo>
                <a:lnTo>
                  <a:pt x="1832235" y="1898778"/>
                </a:lnTo>
                <a:lnTo>
                  <a:pt x="1839754" y="1899978"/>
                </a:lnTo>
                <a:lnTo>
                  <a:pt x="1843711" y="1899978"/>
                </a:lnTo>
                <a:lnTo>
                  <a:pt x="1847668" y="1899978"/>
                </a:lnTo>
                <a:lnTo>
                  <a:pt x="1851230" y="1899178"/>
                </a:lnTo>
                <a:lnTo>
                  <a:pt x="1855187" y="1898378"/>
                </a:lnTo>
                <a:lnTo>
                  <a:pt x="1853209" y="1901979"/>
                </a:lnTo>
                <a:lnTo>
                  <a:pt x="1852417" y="1904779"/>
                </a:lnTo>
                <a:lnTo>
                  <a:pt x="1851626" y="1907579"/>
                </a:lnTo>
                <a:lnTo>
                  <a:pt x="1851626" y="1909980"/>
                </a:lnTo>
                <a:lnTo>
                  <a:pt x="1852813" y="1911580"/>
                </a:lnTo>
                <a:lnTo>
                  <a:pt x="1854791" y="1913180"/>
                </a:lnTo>
                <a:lnTo>
                  <a:pt x="1857166" y="1913980"/>
                </a:lnTo>
                <a:lnTo>
                  <a:pt x="1860727" y="1913980"/>
                </a:lnTo>
                <a:lnTo>
                  <a:pt x="1859936" y="1917581"/>
                </a:lnTo>
                <a:lnTo>
                  <a:pt x="1858353" y="1919981"/>
                </a:lnTo>
                <a:lnTo>
                  <a:pt x="1856374" y="1921981"/>
                </a:lnTo>
                <a:lnTo>
                  <a:pt x="1854396" y="1923981"/>
                </a:lnTo>
                <a:lnTo>
                  <a:pt x="1851626" y="1925182"/>
                </a:lnTo>
                <a:lnTo>
                  <a:pt x="1848855" y="1925982"/>
                </a:lnTo>
                <a:lnTo>
                  <a:pt x="1843315" y="1928382"/>
                </a:lnTo>
                <a:lnTo>
                  <a:pt x="1837775" y="1929582"/>
                </a:lnTo>
                <a:lnTo>
                  <a:pt x="1835401" y="1931182"/>
                </a:lnTo>
                <a:lnTo>
                  <a:pt x="1832631" y="1932783"/>
                </a:lnTo>
                <a:lnTo>
                  <a:pt x="1830652" y="1934783"/>
                </a:lnTo>
                <a:lnTo>
                  <a:pt x="1829465" y="1937183"/>
                </a:lnTo>
                <a:lnTo>
                  <a:pt x="1827882" y="1940384"/>
                </a:lnTo>
                <a:lnTo>
                  <a:pt x="1827486" y="1944384"/>
                </a:lnTo>
                <a:lnTo>
                  <a:pt x="1833818" y="1945184"/>
                </a:lnTo>
                <a:lnTo>
                  <a:pt x="1840150" y="1946384"/>
                </a:lnTo>
                <a:lnTo>
                  <a:pt x="1854791" y="1949585"/>
                </a:lnTo>
                <a:lnTo>
                  <a:pt x="1861914" y="1950785"/>
                </a:lnTo>
                <a:lnTo>
                  <a:pt x="1869433" y="1951985"/>
                </a:lnTo>
                <a:lnTo>
                  <a:pt x="1876952" y="1952385"/>
                </a:lnTo>
                <a:lnTo>
                  <a:pt x="1883679" y="1951985"/>
                </a:lnTo>
                <a:lnTo>
                  <a:pt x="1890407" y="1950385"/>
                </a:lnTo>
                <a:lnTo>
                  <a:pt x="1893177" y="1949585"/>
                </a:lnTo>
                <a:lnTo>
                  <a:pt x="1896342" y="1948385"/>
                </a:lnTo>
                <a:lnTo>
                  <a:pt x="1899508" y="1946384"/>
                </a:lnTo>
                <a:lnTo>
                  <a:pt x="1901883" y="1944384"/>
                </a:lnTo>
                <a:lnTo>
                  <a:pt x="1904257" y="1941984"/>
                </a:lnTo>
                <a:lnTo>
                  <a:pt x="1907027" y="1939183"/>
                </a:lnTo>
                <a:lnTo>
                  <a:pt x="1909005" y="1935583"/>
                </a:lnTo>
                <a:lnTo>
                  <a:pt x="1910984" y="1932383"/>
                </a:lnTo>
                <a:lnTo>
                  <a:pt x="1912171" y="1927582"/>
                </a:lnTo>
                <a:lnTo>
                  <a:pt x="1913754" y="1923181"/>
                </a:lnTo>
                <a:lnTo>
                  <a:pt x="1915337" y="1917981"/>
                </a:lnTo>
                <a:lnTo>
                  <a:pt x="1915733" y="1911980"/>
                </a:lnTo>
                <a:lnTo>
                  <a:pt x="1916524" y="1905979"/>
                </a:lnTo>
                <a:lnTo>
                  <a:pt x="1916920" y="1898778"/>
                </a:lnTo>
                <a:lnTo>
                  <a:pt x="1918899" y="1900378"/>
                </a:lnTo>
                <a:lnTo>
                  <a:pt x="1920877" y="1901979"/>
                </a:lnTo>
                <a:lnTo>
                  <a:pt x="1922460" y="1903979"/>
                </a:lnTo>
                <a:lnTo>
                  <a:pt x="1924043" y="1905979"/>
                </a:lnTo>
                <a:lnTo>
                  <a:pt x="1926022" y="1911180"/>
                </a:lnTo>
                <a:lnTo>
                  <a:pt x="1926813" y="1916380"/>
                </a:lnTo>
                <a:lnTo>
                  <a:pt x="1927209" y="1922781"/>
                </a:lnTo>
                <a:lnTo>
                  <a:pt x="1927209" y="1929182"/>
                </a:lnTo>
                <a:lnTo>
                  <a:pt x="1926417" y="1935183"/>
                </a:lnTo>
                <a:lnTo>
                  <a:pt x="1924834" y="1941984"/>
                </a:lnTo>
                <a:lnTo>
                  <a:pt x="1922856" y="1948385"/>
                </a:lnTo>
                <a:lnTo>
                  <a:pt x="1920877" y="1954385"/>
                </a:lnTo>
                <a:lnTo>
                  <a:pt x="1917712" y="1959986"/>
                </a:lnTo>
                <a:lnTo>
                  <a:pt x="1914941" y="1965187"/>
                </a:lnTo>
                <a:lnTo>
                  <a:pt x="1911380" y="1969187"/>
                </a:lnTo>
                <a:lnTo>
                  <a:pt x="1907818" y="1971988"/>
                </a:lnTo>
                <a:lnTo>
                  <a:pt x="1903861" y="1974388"/>
                </a:lnTo>
                <a:lnTo>
                  <a:pt x="1901883" y="1975188"/>
                </a:lnTo>
                <a:lnTo>
                  <a:pt x="1899904" y="1975188"/>
                </a:lnTo>
                <a:lnTo>
                  <a:pt x="1900300" y="1971988"/>
                </a:lnTo>
                <a:lnTo>
                  <a:pt x="1899508" y="1969587"/>
                </a:lnTo>
                <a:lnTo>
                  <a:pt x="1898321" y="1967987"/>
                </a:lnTo>
                <a:lnTo>
                  <a:pt x="1896342" y="1967187"/>
                </a:lnTo>
                <a:lnTo>
                  <a:pt x="1893177" y="1966787"/>
                </a:lnTo>
                <a:lnTo>
                  <a:pt x="1890802" y="1966787"/>
                </a:lnTo>
                <a:lnTo>
                  <a:pt x="1887241" y="1967187"/>
                </a:lnTo>
                <a:lnTo>
                  <a:pt x="1883679" y="1967987"/>
                </a:lnTo>
                <a:lnTo>
                  <a:pt x="1880513" y="1969187"/>
                </a:lnTo>
                <a:lnTo>
                  <a:pt x="1877348" y="1970788"/>
                </a:lnTo>
                <a:lnTo>
                  <a:pt x="1873786" y="1972788"/>
                </a:lnTo>
                <a:lnTo>
                  <a:pt x="1871412" y="1974788"/>
                </a:lnTo>
                <a:lnTo>
                  <a:pt x="1868642" y="1976788"/>
                </a:lnTo>
                <a:lnTo>
                  <a:pt x="1867455" y="1978789"/>
                </a:lnTo>
                <a:lnTo>
                  <a:pt x="1866267" y="1980789"/>
                </a:lnTo>
                <a:lnTo>
                  <a:pt x="1866267" y="1982789"/>
                </a:lnTo>
                <a:lnTo>
                  <a:pt x="1861123" y="1982789"/>
                </a:lnTo>
                <a:lnTo>
                  <a:pt x="1855978" y="1982389"/>
                </a:lnTo>
                <a:lnTo>
                  <a:pt x="1850834" y="1981189"/>
                </a:lnTo>
                <a:lnTo>
                  <a:pt x="1845690" y="1979589"/>
                </a:lnTo>
                <a:lnTo>
                  <a:pt x="1834609" y="1976388"/>
                </a:lnTo>
                <a:lnTo>
                  <a:pt x="1823925" y="1971588"/>
                </a:lnTo>
                <a:lnTo>
                  <a:pt x="1801368" y="1961586"/>
                </a:lnTo>
                <a:lnTo>
                  <a:pt x="1789101" y="1956386"/>
                </a:lnTo>
                <a:lnTo>
                  <a:pt x="1777229" y="1951985"/>
                </a:lnTo>
                <a:lnTo>
                  <a:pt x="1795433" y="1948785"/>
                </a:lnTo>
                <a:lnTo>
                  <a:pt x="1805326" y="1946384"/>
                </a:lnTo>
                <a:lnTo>
                  <a:pt x="1810470" y="1944784"/>
                </a:lnTo>
                <a:lnTo>
                  <a:pt x="1814823" y="1942784"/>
                </a:lnTo>
                <a:lnTo>
                  <a:pt x="1818780" y="1940384"/>
                </a:lnTo>
                <a:lnTo>
                  <a:pt x="1822342" y="1937183"/>
                </a:lnTo>
                <a:lnTo>
                  <a:pt x="1825112" y="1933583"/>
                </a:lnTo>
                <a:lnTo>
                  <a:pt x="1827882" y="1929582"/>
                </a:lnTo>
                <a:lnTo>
                  <a:pt x="1829465" y="1925182"/>
                </a:lnTo>
                <a:lnTo>
                  <a:pt x="1829861" y="1919581"/>
                </a:lnTo>
                <a:lnTo>
                  <a:pt x="1829465" y="1913580"/>
                </a:lnTo>
                <a:lnTo>
                  <a:pt x="1827486" y="1905979"/>
                </a:lnTo>
                <a:lnTo>
                  <a:pt x="1824716" y="1908780"/>
                </a:lnTo>
                <a:lnTo>
                  <a:pt x="1822342" y="1912380"/>
                </a:lnTo>
                <a:lnTo>
                  <a:pt x="1818385" y="1920781"/>
                </a:lnTo>
                <a:lnTo>
                  <a:pt x="1814428" y="1928782"/>
                </a:lnTo>
                <a:lnTo>
                  <a:pt x="1810866" y="1936783"/>
                </a:lnTo>
                <a:lnTo>
                  <a:pt x="1808096" y="1929182"/>
                </a:lnTo>
                <a:lnTo>
                  <a:pt x="1805326" y="1919981"/>
                </a:lnTo>
                <a:lnTo>
                  <a:pt x="1800973" y="1909980"/>
                </a:lnTo>
                <a:lnTo>
                  <a:pt x="1797411" y="1904379"/>
                </a:lnTo>
                <a:lnTo>
                  <a:pt x="1793850" y="1898378"/>
                </a:lnTo>
                <a:lnTo>
                  <a:pt x="1793454" y="1901579"/>
                </a:lnTo>
                <a:lnTo>
                  <a:pt x="1791871" y="1903579"/>
                </a:lnTo>
                <a:lnTo>
                  <a:pt x="1790684" y="1905979"/>
                </a:lnTo>
                <a:lnTo>
                  <a:pt x="1789101" y="1907979"/>
                </a:lnTo>
                <a:lnTo>
                  <a:pt x="1785144" y="1911180"/>
                </a:lnTo>
                <a:lnTo>
                  <a:pt x="1781187" y="1913580"/>
                </a:lnTo>
                <a:lnTo>
                  <a:pt x="1776438" y="1915180"/>
                </a:lnTo>
                <a:lnTo>
                  <a:pt x="1770898" y="1915980"/>
                </a:lnTo>
                <a:lnTo>
                  <a:pt x="1765358" y="1916380"/>
                </a:lnTo>
                <a:lnTo>
                  <a:pt x="1758630" y="1916380"/>
                </a:lnTo>
                <a:lnTo>
                  <a:pt x="1752695" y="1915580"/>
                </a:lnTo>
                <a:lnTo>
                  <a:pt x="1745571" y="1915180"/>
                </a:lnTo>
                <a:lnTo>
                  <a:pt x="1732908" y="1912380"/>
                </a:lnTo>
                <a:lnTo>
                  <a:pt x="1709165" y="1907579"/>
                </a:lnTo>
                <a:lnTo>
                  <a:pt x="1706791" y="1910380"/>
                </a:lnTo>
                <a:lnTo>
                  <a:pt x="1703625" y="1913580"/>
                </a:lnTo>
                <a:lnTo>
                  <a:pt x="1700855" y="1915980"/>
                </a:lnTo>
                <a:lnTo>
                  <a:pt x="1697293" y="1917981"/>
                </a:lnTo>
                <a:lnTo>
                  <a:pt x="1693336" y="1919581"/>
                </a:lnTo>
                <a:lnTo>
                  <a:pt x="1689379" y="1920781"/>
                </a:lnTo>
                <a:lnTo>
                  <a:pt x="1685026" y="1921581"/>
                </a:lnTo>
                <a:lnTo>
                  <a:pt x="1681068" y="1921581"/>
                </a:lnTo>
                <a:lnTo>
                  <a:pt x="1676715" y="1921581"/>
                </a:lnTo>
                <a:lnTo>
                  <a:pt x="1672758" y="1921181"/>
                </a:lnTo>
                <a:lnTo>
                  <a:pt x="1668801" y="1919981"/>
                </a:lnTo>
                <a:lnTo>
                  <a:pt x="1665239" y="1918381"/>
                </a:lnTo>
                <a:lnTo>
                  <a:pt x="1661678" y="1916380"/>
                </a:lnTo>
                <a:lnTo>
                  <a:pt x="1658512" y="1913580"/>
                </a:lnTo>
                <a:lnTo>
                  <a:pt x="1656138" y="1910380"/>
                </a:lnTo>
                <a:lnTo>
                  <a:pt x="1654159" y="1906779"/>
                </a:lnTo>
                <a:lnTo>
                  <a:pt x="1655346" y="1904779"/>
                </a:lnTo>
                <a:lnTo>
                  <a:pt x="1657325" y="1902779"/>
                </a:lnTo>
                <a:lnTo>
                  <a:pt x="1659699" y="1901579"/>
                </a:lnTo>
                <a:lnTo>
                  <a:pt x="1662074" y="1899978"/>
                </a:lnTo>
                <a:lnTo>
                  <a:pt x="1665239" y="1899178"/>
                </a:lnTo>
                <a:lnTo>
                  <a:pt x="1668010" y="1898378"/>
                </a:lnTo>
                <a:lnTo>
                  <a:pt x="1675133" y="1897978"/>
                </a:lnTo>
                <a:lnTo>
                  <a:pt x="1682651" y="1897978"/>
                </a:lnTo>
                <a:lnTo>
                  <a:pt x="1689774" y="1898778"/>
                </a:lnTo>
                <a:lnTo>
                  <a:pt x="1696897" y="1900778"/>
                </a:lnTo>
                <a:lnTo>
                  <a:pt x="1702833" y="1902779"/>
                </a:lnTo>
                <a:lnTo>
                  <a:pt x="1707582" y="1898378"/>
                </a:lnTo>
                <a:lnTo>
                  <a:pt x="1712726" y="1894778"/>
                </a:lnTo>
                <a:lnTo>
                  <a:pt x="1716684" y="1892777"/>
                </a:lnTo>
                <a:lnTo>
                  <a:pt x="1720641" y="1890777"/>
                </a:lnTo>
                <a:lnTo>
                  <a:pt x="1724202" y="1890377"/>
                </a:lnTo>
                <a:lnTo>
                  <a:pt x="1727764" y="1890377"/>
                </a:lnTo>
                <a:lnTo>
                  <a:pt x="1731325" y="1890377"/>
                </a:lnTo>
                <a:lnTo>
                  <a:pt x="1734887" y="1891177"/>
                </a:lnTo>
                <a:lnTo>
                  <a:pt x="1741614" y="1894378"/>
                </a:lnTo>
                <a:lnTo>
                  <a:pt x="1749924" y="1898378"/>
                </a:lnTo>
                <a:lnTo>
                  <a:pt x="1759422" y="1902379"/>
                </a:lnTo>
                <a:lnTo>
                  <a:pt x="1765358" y="1904379"/>
                </a:lnTo>
                <a:lnTo>
                  <a:pt x="1771689" y="1905979"/>
                </a:lnTo>
                <a:lnTo>
                  <a:pt x="1771293" y="1896778"/>
                </a:lnTo>
                <a:lnTo>
                  <a:pt x="1771689" y="1893177"/>
                </a:lnTo>
                <a:lnTo>
                  <a:pt x="1772085" y="1890777"/>
                </a:lnTo>
                <a:lnTo>
                  <a:pt x="1773272" y="1888377"/>
                </a:lnTo>
                <a:lnTo>
                  <a:pt x="1774063" y="1886377"/>
                </a:lnTo>
                <a:lnTo>
                  <a:pt x="1775251" y="1884776"/>
                </a:lnTo>
                <a:lnTo>
                  <a:pt x="1777229" y="1883576"/>
                </a:lnTo>
                <a:close/>
                <a:moveTo>
                  <a:pt x="3371728" y="1881188"/>
                </a:moveTo>
                <a:lnTo>
                  <a:pt x="3376835" y="1881188"/>
                </a:lnTo>
                <a:lnTo>
                  <a:pt x="3382335" y="1881587"/>
                </a:lnTo>
                <a:lnTo>
                  <a:pt x="3388228" y="1883183"/>
                </a:lnTo>
                <a:lnTo>
                  <a:pt x="3394122" y="1884779"/>
                </a:lnTo>
                <a:lnTo>
                  <a:pt x="3400408" y="1887971"/>
                </a:lnTo>
                <a:lnTo>
                  <a:pt x="3397658" y="1893557"/>
                </a:lnTo>
                <a:lnTo>
                  <a:pt x="3394122" y="1898345"/>
                </a:lnTo>
                <a:lnTo>
                  <a:pt x="3390978" y="1903133"/>
                </a:lnTo>
                <a:lnTo>
                  <a:pt x="3386657" y="1907123"/>
                </a:lnTo>
                <a:lnTo>
                  <a:pt x="3382335" y="1910714"/>
                </a:lnTo>
                <a:lnTo>
                  <a:pt x="3377228" y="1913507"/>
                </a:lnTo>
                <a:lnTo>
                  <a:pt x="3372514" y="1915901"/>
                </a:lnTo>
                <a:lnTo>
                  <a:pt x="3367013" y="1917896"/>
                </a:lnTo>
                <a:lnTo>
                  <a:pt x="3370549" y="1926674"/>
                </a:lnTo>
                <a:lnTo>
                  <a:pt x="3372514" y="1930664"/>
                </a:lnTo>
                <a:lnTo>
                  <a:pt x="3374870" y="1934255"/>
                </a:lnTo>
                <a:lnTo>
                  <a:pt x="3377228" y="1937846"/>
                </a:lnTo>
                <a:lnTo>
                  <a:pt x="3380371" y="1939841"/>
                </a:lnTo>
                <a:lnTo>
                  <a:pt x="3382335" y="1940639"/>
                </a:lnTo>
                <a:lnTo>
                  <a:pt x="3384300" y="1941437"/>
                </a:lnTo>
                <a:lnTo>
                  <a:pt x="3386657" y="1941437"/>
                </a:lnTo>
                <a:lnTo>
                  <a:pt x="3389407" y="1941437"/>
                </a:lnTo>
                <a:lnTo>
                  <a:pt x="3388228" y="1947422"/>
                </a:lnTo>
                <a:lnTo>
                  <a:pt x="3386657" y="1951412"/>
                </a:lnTo>
                <a:lnTo>
                  <a:pt x="3385478" y="1954205"/>
                </a:lnTo>
                <a:lnTo>
                  <a:pt x="3383514" y="1955402"/>
                </a:lnTo>
                <a:lnTo>
                  <a:pt x="3381156" y="1955801"/>
                </a:lnTo>
                <a:lnTo>
                  <a:pt x="3379192" y="1955402"/>
                </a:lnTo>
                <a:lnTo>
                  <a:pt x="3376835" y="1953806"/>
                </a:lnTo>
                <a:lnTo>
                  <a:pt x="3374870" y="1952210"/>
                </a:lnTo>
                <a:lnTo>
                  <a:pt x="3370549" y="1948220"/>
                </a:lnTo>
                <a:lnTo>
                  <a:pt x="3366620" y="1945427"/>
                </a:lnTo>
                <a:lnTo>
                  <a:pt x="3364263" y="1944629"/>
                </a:lnTo>
                <a:lnTo>
                  <a:pt x="3363085" y="1944629"/>
                </a:lnTo>
                <a:lnTo>
                  <a:pt x="3361906" y="1946225"/>
                </a:lnTo>
                <a:lnTo>
                  <a:pt x="3361513" y="1949018"/>
                </a:lnTo>
                <a:lnTo>
                  <a:pt x="3361120" y="1942235"/>
                </a:lnTo>
                <a:lnTo>
                  <a:pt x="3359942" y="1936649"/>
                </a:lnTo>
                <a:lnTo>
                  <a:pt x="3357977" y="1932260"/>
                </a:lnTo>
                <a:lnTo>
                  <a:pt x="3356013" y="1927871"/>
                </a:lnTo>
                <a:lnTo>
                  <a:pt x="3353656" y="1924280"/>
                </a:lnTo>
                <a:lnTo>
                  <a:pt x="3350513" y="1921088"/>
                </a:lnTo>
                <a:lnTo>
                  <a:pt x="3344227" y="1915502"/>
                </a:lnTo>
                <a:lnTo>
                  <a:pt x="3337548" y="1909916"/>
                </a:lnTo>
                <a:lnTo>
                  <a:pt x="3334013" y="1907522"/>
                </a:lnTo>
                <a:lnTo>
                  <a:pt x="3331262" y="1904330"/>
                </a:lnTo>
                <a:lnTo>
                  <a:pt x="3328512" y="1901138"/>
                </a:lnTo>
                <a:lnTo>
                  <a:pt x="3326154" y="1896749"/>
                </a:lnTo>
                <a:lnTo>
                  <a:pt x="3324191" y="1892759"/>
                </a:lnTo>
                <a:lnTo>
                  <a:pt x="3322618" y="1887173"/>
                </a:lnTo>
                <a:lnTo>
                  <a:pt x="3327333" y="1888370"/>
                </a:lnTo>
                <a:lnTo>
                  <a:pt x="3331655" y="1888370"/>
                </a:lnTo>
                <a:lnTo>
                  <a:pt x="3335977" y="1888370"/>
                </a:lnTo>
                <a:lnTo>
                  <a:pt x="3340299" y="1887173"/>
                </a:lnTo>
                <a:lnTo>
                  <a:pt x="3348548" y="1885976"/>
                </a:lnTo>
                <a:lnTo>
                  <a:pt x="3357584" y="1883183"/>
                </a:lnTo>
                <a:lnTo>
                  <a:pt x="3367013" y="1881587"/>
                </a:lnTo>
                <a:close/>
                <a:moveTo>
                  <a:pt x="859295" y="1876426"/>
                </a:moveTo>
                <a:lnTo>
                  <a:pt x="863263" y="1876426"/>
                </a:lnTo>
                <a:lnTo>
                  <a:pt x="868422" y="1876766"/>
                </a:lnTo>
                <a:lnTo>
                  <a:pt x="873186" y="1878127"/>
                </a:lnTo>
                <a:lnTo>
                  <a:pt x="878345" y="1879488"/>
                </a:lnTo>
                <a:lnTo>
                  <a:pt x="885885" y="1881529"/>
                </a:lnTo>
                <a:lnTo>
                  <a:pt x="885488" y="1883230"/>
                </a:lnTo>
                <a:lnTo>
                  <a:pt x="884297" y="1884250"/>
                </a:lnTo>
                <a:lnTo>
                  <a:pt x="882710" y="1884931"/>
                </a:lnTo>
                <a:lnTo>
                  <a:pt x="881122" y="1885611"/>
                </a:lnTo>
                <a:lnTo>
                  <a:pt x="876757" y="1885951"/>
                </a:lnTo>
                <a:lnTo>
                  <a:pt x="871598" y="1884931"/>
                </a:lnTo>
                <a:lnTo>
                  <a:pt x="866835" y="1884250"/>
                </a:lnTo>
                <a:lnTo>
                  <a:pt x="861677" y="1882890"/>
                </a:lnTo>
                <a:lnTo>
                  <a:pt x="854135" y="1880168"/>
                </a:lnTo>
                <a:lnTo>
                  <a:pt x="854532" y="1879148"/>
                </a:lnTo>
                <a:lnTo>
                  <a:pt x="855723" y="1877787"/>
                </a:lnTo>
                <a:lnTo>
                  <a:pt x="857311" y="1876766"/>
                </a:lnTo>
                <a:close/>
                <a:moveTo>
                  <a:pt x="3305629" y="1873251"/>
                </a:moveTo>
                <a:lnTo>
                  <a:pt x="3307599" y="1878305"/>
                </a:lnTo>
                <a:lnTo>
                  <a:pt x="3309569" y="1882582"/>
                </a:lnTo>
                <a:lnTo>
                  <a:pt x="3310751" y="1884914"/>
                </a:lnTo>
                <a:lnTo>
                  <a:pt x="3312327" y="1886081"/>
                </a:lnTo>
                <a:lnTo>
                  <a:pt x="3314297" y="1887636"/>
                </a:lnTo>
                <a:lnTo>
                  <a:pt x="3316267" y="1888025"/>
                </a:lnTo>
                <a:lnTo>
                  <a:pt x="3311539" y="1893467"/>
                </a:lnTo>
                <a:lnTo>
                  <a:pt x="3306416" y="1898133"/>
                </a:lnTo>
                <a:lnTo>
                  <a:pt x="3300506" y="1902021"/>
                </a:lnTo>
                <a:lnTo>
                  <a:pt x="3294595" y="1904742"/>
                </a:lnTo>
                <a:lnTo>
                  <a:pt x="3287897" y="1906686"/>
                </a:lnTo>
                <a:lnTo>
                  <a:pt x="3281591" y="1908630"/>
                </a:lnTo>
                <a:lnTo>
                  <a:pt x="3274498" y="1909796"/>
                </a:lnTo>
                <a:lnTo>
                  <a:pt x="3267011" y="1910962"/>
                </a:lnTo>
                <a:lnTo>
                  <a:pt x="3259523" y="1911351"/>
                </a:lnTo>
                <a:lnTo>
                  <a:pt x="3252037" y="1911351"/>
                </a:lnTo>
                <a:lnTo>
                  <a:pt x="3236668" y="1910962"/>
                </a:lnTo>
                <a:lnTo>
                  <a:pt x="3220906" y="1910185"/>
                </a:lnTo>
                <a:lnTo>
                  <a:pt x="3205143" y="1910185"/>
                </a:lnTo>
                <a:lnTo>
                  <a:pt x="3206720" y="1907463"/>
                </a:lnTo>
                <a:lnTo>
                  <a:pt x="3209478" y="1904742"/>
                </a:lnTo>
                <a:lnTo>
                  <a:pt x="3211842" y="1902798"/>
                </a:lnTo>
                <a:lnTo>
                  <a:pt x="3214207" y="1900854"/>
                </a:lnTo>
                <a:lnTo>
                  <a:pt x="3217359" y="1899299"/>
                </a:lnTo>
                <a:lnTo>
                  <a:pt x="3220118" y="1898522"/>
                </a:lnTo>
                <a:lnTo>
                  <a:pt x="3226817" y="1896578"/>
                </a:lnTo>
                <a:lnTo>
                  <a:pt x="3234304" y="1895411"/>
                </a:lnTo>
                <a:lnTo>
                  <a:pt x="3241791" y="1895023"/>
                </a:lnTo>
                <a:lnTo>
                  <a:pt x="3257554" y="1895023"/>
                </a:lnTo>
                <a:lnTo>
                  <a:pt x="3265435" y="1894634"/>
                </a:lnTo>
                <a:lnTo>
                  <a:pt x="3272921" y="1894245"/>
                </a:lnTo>
                <a:lnTo>
                  <a:pt x="3280016" y="1893079"/>
                </a:lnTo>
                <a:lnTo>
                  <a:pt x="3287109" y="1891524"/>
                </a:lnTo>
                <a:lnTo>
                  <a:pt x="3289867" y="1889968"/>
                </a:lnTo>
                <a:lnTo>
                  <a:pt x="3293019" y="1889191"/>
                </a:lnTo>
                <a:lnTo>
                  <a:pt x="3295383" y="1887247"/>
                </a:lnTo>
                <a:lnTo>
                  <a:pt x="3298142" y="1885303"/>
                </a:lnTo>
                <a:lnTo>
                  <a:pt x="3300506" y="1882582"/>
                </a:lnTo>
                <a:lnTo>
                  <a:pt x="3302476" y="1879860"/>
                </a:lnTo>
                <a:lnTo>
                  <a:pt x="3304052" y="1876750"/>
                </a:lnTo>
                <a:close/>
                <a:moveTo>
                  <a:pt x="700095" y="1866901"/>
                </a:moveTo>
                <a:lnTo>
                  <a:pt x="705739" y="1866901"/>
                </a:lnTo>
                <a:lnTo>
                  <a:pt x="710577" y="1867293"/>
                </a:lnTo>
                <a:lnTo>
                  <a:pt x="715415" y="1868468"/>
                </a:lnTo>
                <a:lnTo>
                  <a:pt x="719447" y="1870035"/>
                </a:lnTo>
                <a:lnTo>
                  <a:pt x="721060" y="1871210"/>
                </a:lnTo>
                <a:lnTo>
                  <a:pt x="721866" y="1872385"/>
                </a:lnTo>
                <a:lnTo>
                  <a:pt x="723075" y="1874344"/>
                </a:lnTo>
                <a:lnTo>
                  <a:pt x="723479" y="1875911"/>
                </a:lnTo>
                <a:lnTo>
                  <a:pt x="723882" y="1877869"/>
                </a:lnTo>
                <a:lnTo>
                  <a:pt x="723882" y="1879828"/>
                </a:lnTo>
                <a:lnTo>
                  <a:pt x="723075" y="1882178"/>
                </a:lnTo>
                <a:lnTo>
                  <a:pt x="721866" y="1884921"/>
                </a:lnTo>
                <a:lnTo>
                  <a:pt x="721060" y="1887663"/>
                </a:lnTo>
                <a:lnTo>
                  <a:pt x="719743" y="1889709"/>
                </a:lnTo>
                <a:lnTo>
                  <a:pt x="721188" y="1889126"/>
                </a:lnTo>
                <a:lnTo>
                  <a:pt x="723192" y="1889126"/>
                </a:lnTo>
                <a:lnTo>
                  <a:pt x="725196" y="1889935"/>
                </a:lnTo>
                <a:lnTo>
                  <a:pt x="726800" y="1890340"/>
                </a:lnTo>
                <a:lnTo>
                  <a:pt x="729606" y="1892363"/>
                </a:lnTo>
                <a:lnTo>
                  <a:pt x="732011" y="1894791"/>
                </a:lnTo>
                <a:lnTo>
                  <a:pt x="734818" y="1896815"/>
                </a:lnTo>
                <a:lnTo>
                  <a:pt x="736421" y="1898029"/>
                </a:lnTo>
                <a:lnTo>
                  <a:pt x="737624" y="1898433"/>
                </a:lnTo>
                <a:lnTo>
                  <a:pt x="739628" y="1898838"/>
                </a:lnTo>
                <a:lnTo>
                  <a:pt x="741633" y="1898838"/>
                </a:lnTo>
                <a:lnTo>
                  <a:pt x="744439" y="1898433"/>
                </a:lnTo>
                <a:lnTo>
                  <a:pt x="746844" y="1897624"/>
                </a:lnTo>
                <a:lnTo>
                  <a:pt x="746444" y="1899647"/>
                </a:lnTo>
                <a:lnTo>
                  <a:pt x="746043" y="1900457"/>
                </a:lnTo>
                <a:lnTo>
                  <a:pt x="744840" y="1902075"/>
                </a:lnTo>
                <a:lnTo>
                  <a:pt x="744038" y="1903289"/>
                </a:lnTo>
                <a:lnTo>
                  <a:pt x="741232" y="1904098"/>
                </a:lnTo>
                <a:lnTo>
                  <a:pt x="738426" y="1904503"/>
                </a:lnTo>
                <a:lnTo>
                  <a:pt x="731210" y="1905312"/>
                </a:lnTo>
                <a:lnTo>
                  <a:pt x="727602" y="1905312"/>
                </a:lnTo>
                <a:lnTo>
                  <a:pt x="724395" y="1905312"/>
                </a:lnTo>
                <a:lnTo>
                  <a:pt x="726800" y="1909359"/>
                </a:lnTo>
                <a:lnTo>
                  <a:pt x="729606" y="1911787"/>
                </a:lnTo>
                <a:lnTo>
                  <a:pt x="732813" y="1913810"/>
                </a:lnTo>
                <a:lnTo>
                  <a:pt x="736822" y="1915833"/>
                </a:lnTo>
                <a:lnTo>
                  <a:pt x="744840" y="1917857"/>
                </a:lnTo>
                <a:lnTo>
                  <a:pt x="748849" y="1919475"/>
                </a:lnTo>
                <a:lnTo>
                  <a:pt x="752457" y="1920689"/>
                </a:lnTo>
                <a:lnTo>
                  <a:pt x="751254" y="1923927"/>
                </a:lnTo>
                <a:lnTo>
                  <a:pt x="749250" y="1926759"/>
                </a:lnTo>
                <a:lnTo>
                  <a:pt x="747245" y="1928782"/>
                </a:lnTo>
                <a:lnTo>
                  <a:pt x="745241" y="1929592"/>
                </a:lnTo>
                <a:lnTo>
                  <a:pt x="742835" y="1930401"/>
                </a:lnTo>
                <a:lnTo>
                  <a:pt x="739628" y="1929592"/>
                </a:lnTo>
                <a:lnTo>
                  <a:pt x="737223" y="1929187"/>
                </a:lnTo>
                <a:lnTo>
                  <a:pt x="734016" y="1928782"/>
                </a:lnTo>
                <a:lnTo>
                  <a:pt x="728002" y="1925950"/>
                </a:lnTo>
                <a:lnTo>
                  <a:pt x="722390" y="1923522"/>
                </a:lnTo>
                <a:lnTo>
                  <a:pt x="717579" y="1921499"/>
                </a:lnTo>
                <a:lnTo>
                  <a:pt x="714773" y="1921094"/>
                </a:lnTo>
                <a:lnTo>
                  <a:pt x="712769" y="1920689"/>
                </a:lnTo>
                <a:lnTo>
                  <a:pt x="713571" y="1915833"/>
                </a:lnTo>
                <a:lnTo>
                  <a:pt x="713972" y="1912192"/>
                </a:lnTo>
                <a:lnTo>
                  <a:pt x="714773" y="1908550"/>
                </a:lnTo>
                <a:lnTo>
                  <a:pt x="715976" y="1905717"/>
                </a:lnTo>
                <a:lnTo>
                  <a:pt x="717579" y="1902075"/>
                </a:lnTo>
                <a:lnTo>
                  <a:pt x="718381" y="1898838"/>
                </a:lnTo>
                <a:lnTo>
                  <a:pt x="719183" y="1894791"/>
                </a:lnTo>
                <a:lnTo>
                  <a:pt x="719183" y="1890580"/>
                </a:lnTo>
                <a:lnTo>
                  <a:pt x="719044" y="1890796"/>
                </a:lnTo>
                <a:lnTo>
                  <a:pt x="717431" y="1886879"/>
                </a:lnTo>
                <a:lnTo>
                  <a:pt x="715818" y="1884137"/>
                </a:lnTo>
                <a:lnTo>
                  <a:pt x="713802" y="1881787"/>
                </a:lnTo>
                <a:lnTo>
                  <a:pt x="712190" y="1879828"/>
                </a:lnTo>
                <a:lnTo>
                  <a:pt x="710174" y="1878653"/>
                </a:lnTo>
                <a:lnTo>
                  <a:pt x="708158" y="1878261"/>
                </a:lnTo>
                <a:lnTo>
                  <a:pt x="706545" y="1877869"/>
                </a:lnTo>
                <a:lnTo>
                  <a:pt x="705739" y="1877869"/>
                </a:lnTo>
                <a:lnTo>
                  <a:pt x="704126" y="1878653"/>
                </a:lnTo>
                <a:lnTo>
                  <a:pt x="703723" y="1879828"/>
                </a:lnTo>
                <a:lnTo>
                  <a:pt x="703723" y="1880612"/>
                </a:lnTo>
                <a:lnTo>
                  <a:pt x="704126" y="1882178"/>
                </a:lnTo>
                <a:lnTo>
                  <a:pt x="704933" y="1884137"/>
                </a:lnTo>
                <a:lnTo>
                  <a:pt x="706545" y="1886096"/>
                </a:lnTo>
                <a:lnTo>
                  <a:pt x="709368" y="1888054"/>
                </a:lnTo>
                <a:lnTo>
                  <a:pt x="712593" y="1890796"/>
                </a:lnTo>
                <a:lnTo>
                  <a:pt x="711383" y="1894322"/>
                </a:lnTo>
                <a:lnTo>
                  <a:pt x="709368" y="1896281"/>
                </a:lnTo>
                <a:lnTo>
                  <a:pt x="706949" y="1897064"/>
                </a:lnTo>
                <a:lnTo>
                  <a:pt x="705739" y="1897064"/>
                </a:lnTo>
                <a:lnTo>
                  <a:pt x="703723" y="1896281"/>
                </a:lnTo>
                <a:lnTo>
                  <a:pt x="701707" y="1894714"/>
                </a:lnTo>
                <a:lnTo>
                  <a:pt x="697272" y="1890013"/>
                </a:lnTo>
                <a:lnTo>
                  <a:pt x="692837" y="1885312"/>
                </a:lnTo>
                <a:lnTo>
                  <a:pt x="690418" y="1883354"/>
                </a:lnTo>
                <a:lnTo>
                  <a:pt x="687193" y="1881787"/>
                </a:lnTo>
                <a:lnTo>
                  <a:pt x="684371" y="1880612"/>
                </a:lnTo>
                <a:lnTo>
                  <a:pt x="680742" y="1880220"/>
                </a:lnTo>
                <a:lnTo>
                  <a:pt x="677114" y="1881395"/>
                </a:lnTo>
                <a:lnTo>
                  <a:pt x="673082" y="1883354"/>
                </a:lnTo>
                <a:lnTo>
                  <a:pt x="673485" y="1881395"/>
                </a:lnTo>
                <a:lnTo>
                  <a:pt x="673888" y="1879436"/>
                </a:lnTo>
                <a:lnTo>
                  <a:pt x="675098" y="1877869"/>
                </a:lnTo>
                <a:lnTo>
                  <a:pt x="676711" y="1876303"/>
                </a:lnTo>
                <a:lnTo>
                  <a:pt x="679936" y="1873169"/>
                </a:lnTo>
                <a:lnTo>
                  <a:pt x="684371" y="1870818"/>
                </a:lnTo>
                <a:lnTo>
                  <a:pt x="689209" y="1868860"/>
                </a:lnTo>
                <a:lnTo>
                  <a:pt x="694853" y="1868076"/>
                </a:lnTo>
                <a:close/>
                <a:moveTo>
                  <a:pt x="275415" y="1866901"/>
                </a:moveTo>
                <a:lnTo>
                  <a:pt x="278589" y="1866901"/>
                </a:lnTo>
                <a:lnTo>
                  <a:pt x="285337" y="1868035"/>
                </a:lnTo>
                <a:lnTo>
                  <a:pt x="292480" y="1868791"/>
                </a:lnTo>
                <a:lnTo>
                  <a:pt x="299227" y="1869547"/>
                </a:lnTo>
                <a:lnTo>
                  <a:pt x="302006" y="1868791"/>
                </a:lnTo>
                <a:lnTo>
                  <a:pt x="304784" y="1868413"/>
                </a:lnTo>
                <a:lnTo>
                  <a:pt x="301212" y="1871815"/>
                </a:lnTo>
                <a:lnTo>
                  <a:pt x="296846" y="1874839"/>
                </a:lnTo>
                <a:lnTo>
                  <a:pt x="292480" y="1877106"/>
                </a:lnTo>
                <a:lnTo>
                  <a:pt x="287321" y="1878618"/>
                </a:lnTo>
                <a:lnTo>
                  <a:pt x="282161" y="1879752"/>
                </a:lnTo>
                <a:lnTo>
                  <a:pt x="276605" y="1880886"/>
                </a:lnTo>
                <a:lnTo>
                  <a:pt x="265889" y="1882776"/>
                </a:lnTo>
                <a:lnTo>
                  <a:pt x="265096" y="1877862"/>
                </a:lnTo>
                <a:lnTo>
                  <a:pt x="265096" y="1874839"/>
                </a:lnTo>
                <a:lnTo>
                  <a:pt x="266286" y="1871815"/>
                </a:lnTo>
                <a:lnTo>
                  <a:pt x="267874" y="1869925"/>
                </a:lnTo>
                <a:lnTo>
                  <a:pt x="270255" y="1868413"/>
                </a:lnTo>
                <a:lnTo>
                  <a:pt x="272636" y="1867657"/>
                </a:lnTo>
                <a:close/>
                <a:moveTo>
                  <a:pt x="1970888" y="1866900"/>
                </a:moveTo>
                <a:lnTo>
                  <a:pt x="1974063" y="1866900"/>
                </a:lnTo>
                <a:lnTo>
                  <a:pt x="1981207" y="1868034"/>
                </a:lnTo>
                <a:lnTo>
                  <a:pt x="1987954" y="1868790"/>
                </a:lnTo>
                <a:lnTo>
                  <a:pt x="1994701" y="1869546"/>
                </a:lnTo>
                <a:lnTo>
                  <a:pt x="1997479" y="1868790"/>
                </a:lnTo>
                <a:lnTo>
                  <a:pt x="2000257" y="1868412"/>
                </a:lnTo>
                <a:lnTo>
                  <a:pt x="1996685" y="1871814"/>
                </a:lnTo>
                <a:lnTo>
                  <a:pt x="1992716" y="1874838"/>
                </a:lnTo>
                <a:lnTo>
                  <a:pt x="1987954" y="1877105"/>
                </a:lnTo>
                <a:lnTo>
                  <a:pt x="1983191" y="1878617"/>
                </a:lnTo>
                <a:lnTo>
                  <a:pt x="1977635" y="1879751"/>
                </a:lnTo>
                <a:lnTo>
                  <a:pt x="1972078" y="1880885"/>
                </a:lnTo>
                <a:lnTo>
                  <a:pt x="1960965" y="1882775"/>
                </a:lnTo>
                <a:lnTo>
                  <a:pt x="1960569" y="1877861"/>
                </a:lnTo>
                <a:lnTo>
                  <a:pt x="1960965" y="1874838"/>
                </a:lnTo>
                <a:lnTo>
                  <a:pt x="1962156" y="1871814"/>
                </a:lnTo>
                <a:lnTo>
                  <a:pt x="1963347" y="1869924"/>
                </a:lnTo>
                <a:lnTo>
                  <a:pt x="1965332" y="1868412"/>
                </a:lnTo>
                <a:lnTo>
                  <a:pt x="1968110" y="1867656"/>
                </a:lnTo>
                <a:close/>
                <a:moveTo>
                  <a:pt x="994256" y="1828801"/>
                </a:moveTo>
                <a:lnTo>
                  <a:pt x="996228" y="1829198"/>
                </a:lnTo>
                <a:lnTo>
                  <a:pt x="997805" y="1830786"/>
                </a:lnTo>
                <a:lnTo>
                  <a:pt x="999382" y="1832770"/>
                </a:lnTo>
                <a:lnTo>
                  <a:pt x="1001354" y="1837929"/>
                </a:lnTo>
                <a:lnTo>
                  <a:pt x="1003326" y="1843883"/>
                </a:lnTo>
                <a:lnTo>
                  <a:pt x="1004115" y="1849042"/>
                </a:lnTo>
                <a:lnTo>
                  <a:pt x="1005298" y="1850630"/>
                </a:lnTo>
                <a:lnTo>
                  <a:pt x="1005692" y="1851423"/>
                </a:lnTo>
                <a:lnTo>
                  <a:pt x="1006875" y="1851820"/>
                </a:lnTo>
                <a:lnTo>
                  <a:pt x="1007269" y="1851026"/>
                </a:lnTo>
                <a:lnTo>
                  <a:pt x="1008058" y="1848645"/>
                </a:lnTo>
                <a:lnTo>
                  <a:pt x="1009241" y="1845073"/>
                </a:lnTo>
                <a:lnTo>
                  <a:pt x="1009636" y="1851820"/>
                </a:lnTo>
                <a:lnTo>
                  <a:pt x="1009636" y="1854995"/>
                </a:lnTo>
                <a:lnTo>
                  <a:pt x="1009241" y="1857376"/>
                </a:lnTo>
                <a:lnTo>
                  <a:pt x="1008058" y="1860155"/>
                </a:lnTo>
                <a:lnTo>
                  <a:pt x="1007664" y="1862139"/>
                </a:lnTo>
                <a:lnTo>
                  <a:pt x="1006086" y="1863330"/>
                </a:lnTo>
                <a:lnTo>
                  <a:pt x="1004903" y="1864917"/>
                </a:lnTo>
                <a:lnTo>
                  <a:pt x="1003326" y="1866108"/>
                </a:lnTo>
                <a:lnTo>
                  <a:pt x="1001748" y="1866902"/>
                </a:lnTo>
                <a:lnTo>
                  <a:pt x="997805" y="1868092"/>
                </a:lnTo>
                <a:lnTo>
                  <a:pt x="993073" y="1868489"/>
                </a:lnTo>
                <a:lnTo>
                  <a:pt x="988341" y="1868489"/>
                </a:lnTo>
                <a:lnTo>
                  <a:pt x="977693" y="1866902"/>
                </a:lnTo>
                <a:lnTo>
                  <a:pt x="966651" y="1866108"/>
                </a:lnTo>
                <a:lnTo>
                  <a:pt x="961525" y="1865711"/>
                </a:lnTo>
                <a:lnTo>
                  <a:pt x="956398" y="1865711"/>
                </a:lnTo>
                <a:lnTo>
                  <a:pt x="951666" y="1866505"/>
                </a:lnTo>
                <a:lnTo>
                  <a:pt x="947722" y="1868092"/>
                </a:lnTo>
                <a:lnTo>
                  <a:pt x="947722" y="1837532"/>
                </a:lnTo>
                <a:lnTo>
                  <a:pt x="951666" y="1836342"/>
                </a:lnTo>
                <a:lnTo>
                  <a:pt x="956004" y="1835945"/>
                </a:lnTo>
                <a:lnTo>
                  <a:pt x="959947" y="1835945"/>
                </a:lnTo>
                <a:lnTo>
                  <a:pt x="963497" y="1836739"/>
                </a:lnTo>
                <a:lnTo>
                  <a:pt x="970201" y="1839517"/>
                </a:lnTo>
                <a:lnTo>
                  <a:pt x="976116" y="1841898"/>
                </a:lnTo>
                <a:lnTo>
                  <a:pt x="978876" y="1843089"/>
                </a:lnTo>
                <a:lnTo>
                  <a:pt x="981637" y="1843486"/>
                </a:lnTo>
                <a:lnTo>
                  <a:pt x="983608" y="1843486"/>
                </a:lnTo>
                <a:lnTo>
                  <a:pt x="986369" y="1842295"/>
                </a:lnTo>
                <a:lnTo>
                  <a:pt x="988341" y="1841104"/>
                </a:lnTo>
                <a:lnTo>
                  <a:pt x="989918" y="1838326"/>
                </a:lnTo>
                <a:lnTo>
                  <a:pt x="991101" y="1834754"/>
                </a:lnTo>
                <a:lnTo>
                  <a:pt x="992284" y="1829992"/>
                </a:lnTo>
                <a:close/>
                <a:moveTo>
                  <a:pt x="2691325" y="1828800"/>
                </a:moveTo>
                <a:lnTo>
                  <a:pt x="2693296" y="1829197"/>
                </a:lnTo>
                <a:lnTo>
                  <a:pt x="2694874" y="1830785"/>
                </a:lnTo>
                <a:lnTo>
                  <a:pt x="2695662" y="1832769"/>
                </a:lnTo>
                <a:lnTo>
                  <a:pt x="2698033" y="1837928"/>
                </a:lnTo>
                <a:lnTo>
                  <a:pt x="2699605" y="1843882"/>
                </a:lnTo>
                <a:lnTo>
                  <a:pt x="2701185" y="1849041"/>
                </a:lnTo>
                <a:lnTo>
                  <a:pt x="2701576" y="1850629"/>
                </a:lnTo>
                <a:lnTo>
                  <a:pt x="2702763" y="1851422"/>
                </a:lnTo>
                <a:lnTo>
                  <a:pt x="2703154" y="1851819"/>
                </a:lnTo>
                <a:lnTo>
                  <a:pt x="2704339" y="1851025"/>
                </a:lnTo>
                <a:lnTo>
                  <a:pt x="2705129" y="1848644"/>
                </a:lnTo>
                <a:lnTo>
                  <a:pt x="2705520" y="1845072"/>
                </a:lnTo>
                <a:lnTo>
                  <a:pt x="2706705" y="1851819"/>
                </a:lnTo>
                <a:lnTo>
                  <a:pt x="2706309" y="1854994"/>
                </a:lnTo>
                <a:lnTo>
                  <a:pt x="2705520" y="1857375"/>
                </a:lnTo>
                <a:lnTo>
                  <a:pt x="2705129" y="1860154"/>
                </a:lnTo>
                <a:lnTo>
                  <a:pt x="2704339" y="1862138"/>
                </a:lnTo>
                <a:lnTo>
                  <a:pt x="2703154" y="1863329"/>
                </a:lnTo>
                <a:lnTo>
                  <a:pt x="2701576" y="1864916"/>
                </a:lnTo>
                <a:lnTo>
                  <a:pt x="2699998" y="1866107"/>
                </a:lnTo>
                <a:lnTo>
                  <a:pt x="2698819" y="1866901"/>
                </a:lnTo>
                <a:lnTo>
                  <a:pt x="2694874" y="1868091"/>
                </a:lnTo>
                <a:lnTo>
                  <a:pt x="2690141" y="1868488"/>
                </a:lnTo>
                <a:lnTo>
                  <a:pt x="2685409" y="1868488"/>
                </a:lnTo>
                <a:lnTo>
                  <a:pt x="2674364" y="1866901"/>
                </a:lnTo>
                <a:lnTo>
                  <a:pt x="2663719" y="1866107"/>
                </a:lnTo>
                <a:lnTo>
                  <a:pt x="2658198" y="1865710"/>
                </a:lnTo>
                <a:lnTo>
                  <a:pt x="2653468" y="1865710"/>
                </a:lnTo>
                <a:lnTo>
                  <a:pt x="2648736" y="1866504"/>
                </a:lnTo>
                <a:lnTo>
                  <a:pt x="2644791" y="1868091"/>
                </a:lnTo>
                <a:lnTo>
                  <a:pt x="2644791" y="1837531"/>
                </a:lnTo>
                <a:lnTo>
                  <a:pt x="2648736" y="1836341"/>
                </a:lnTo>
                <a:lnTo>
                  <a:pt x="2652679" y="1835944"/>
                </a:lnTo>
                <a:lnTo>
                  <a:pt x="2656228" y="1835944"/>
                </a:lnTo>
                <a:lnTo>
                  <a:pt x="2660171" y="1836738"/>
                </a:lnTo>
                <a:lnTo>
                  <a:pt x="2666874" y="1839516"/>
                </a:lnTo>
                <a:lnTo>
                  <a:pt x="2673184" y="1841897"/>
                </a:lnTo>
                <a:lnTo>
                  <a:pt x="2675944" y="1843088"/>
                </a:lnTo>
                <a:lnTo>
                  <a:pt x="2678312" y="1843485"/>
                </a:lnTo>
                <a:lnTo>
                  <a:pt x="2680675" y="1843485"/>
                </a:lnTo>
                <a:lnTo>
                  <a:pt x="2682649" y="1842294"/>
                </a:lnTo>
                <a:lnTo>
                  <a:pt x="2684620" y="1841103"/>
                </a:lnTo>
                <a:lnTo>
                  <a:pt x="2686592" y="1838325"/>
                </a:lnTo>
                <a:lnTo>
                  <a:pt x="2688171" y="1834753"/>
                </a:lnTo>
                <a:lnTo>
                  <a:pt x="2689352" y="1829991"/>
                </a:lnTo>
                <a:close/>
                <a:moveTo>
                  <a:pt x="4577856" y="1817688"/>
                </a:moveTo>
                <a:lnTo>
                  <a:pt x="4588821" y="1820445"/>
                </a:lnTo>
                <a:lnTo>
                  <a:pt x="4599004" y="1823201"/>
                </a:lnTo>
                <a:lnTo>
                  <a:pt x="4608403" y="1823989"/>
                </a:lnTo>
                <a:lnTo>
                  <a:pt x="4616626" y="1824383"/>
                </a:lnTo>
                <a:lnTo>
                  <a:pt x="4625242" y="1823989"/>
                </a:lnTo>
                <a:lnTo>
                  <a:pt x="4633074" y="1822414"/>
                </a:lnTo>
                <a:lnTo>
                  <a:pt x="4641300" y="1821232"/>
                </a:lnTo>
                <a:lnTo>
                  <a:pt x="4649915" y="1818082"/>
                </a:lnTo>
                <a:lnTo>
                  <a:pt x="4649522" y="1823595"/>
                </a:lnTo>
                <a:lnTo>
                  <a:pt x="4649522" y="1828321"/>
                </a:lnTo>
                <a:lnTo>
                  <a:pt x="4649915" y="1832652"/>
                </a:lnTo>
                <a:lnTo>
                  <a:pt x="4650697" y="1835409"/>
                </a:lnTo>
                <a:lnTo>
                  <a:pt x="4652264" y="1838166"/>
                </a:lnTo>
                <a:lnTo>
                  <a:pt x="4654613" y="1840135"/>
                </a:lnTo>
                <a:lnTo>
                  <a:pt x="4657354" y="1840922"/>
                </a:lnTo>
                <a:lnTo>
                  <a:pt x="4660878" y="1840922"/>
                </a:lnTo>
                <a:lnTo>
                  <a:pt x="4659312" y="1846435"/>
                </a:lnTo>
                <a:lnTo>
                  <a:pt x="4656572" y="1850767"/>
                </a:lnTo>
                <a:lnTo>
                  <a:pt x="4653831" y="1853918"/>
                </a:lnTo>
                <a:lnTo>
                  <a:pt x="4650305" y="1857068"/>
                </a:lnTo>
                <a:lnTo>
                  <a:pt x="4646391" y="1858249"/>
                </a:lnTo>
                <a:lnTo>
                  <a:pt x="4642083" y="1859431"/>
                </a:lnTo>
                <a:lnTo>
                  <a:pt x="4637382" y="1859825"/>
                </a:lnTo>
                <a:lnTo>
                  <a:pt x="4633074" y="1859431"/>
                </a:lnTo>
                <a:lnTo>
                  <a:pt x="4628376" y="1859037"/>
                </a:lnTo>
                <a:lnTo>
                  <a:pt x="4623678" y="1857462"/>
                </a:lnTo>
                <a:lnTo>
                  <a:pt x="4618977" y="1855493"/>
                </a:lnTo>
                <a:lnTo>
                  <a:pt x="4614668" y="1852736"/>
                </a:lnTo>
                <a:lnTo>
                  <a:pt x="4610359" y="1850373"/>
                </a:lnTo>
                <a:lnTo>
                  <a:pt x="4606836" y="1847617"/>
                </a:lnTo>
                <a:lnTo>
                  <a:pt x="4603311" y="1844073"/>
                </a:lnTo>
                <a:lnTo>
                  <a:pt x="4599786" y="1840528"/>
                </a:lnTo>
                <a:lnTo>
                  <a:pt x="4597828" y="1840922"/>
                </a:lnTo>
                <a:lnTo>
                  <a:pt x="4595871" y="1842497"/>
                </a:lnTo>
                <a:lnTo>
                  <a:pt x="4593521" y="1844466"/>
                </a:lnTo>
                <a:lnTo>
                  <a:pt x="4591562" y="1847617"/>
                </a:lnTo>
                <a:lnTo>
                  <a:pt x="4586864" y="1854311"/>
                </a:lnTo>
                <a:lnTo>
                  <a:pt x="4582555" y="1861400"/>
                </a:lnTo>
                <a:lnTo>
                  <a:pt x="4579031" y="1866519"/>
                </a:lnTo>
                <a:lnTo>
                  <a:pt x="4577464" y="1867701"/>
                </a:lnTo>
                <a:lnTo>
                  <a:pt x="4575897" y="1868488"/>
                </a:lnTo>
                <a:lnTo>
                  <a:pt x="4575114" y="1867701"/>
                </a:lnTo>
                <a:lnTo>
                  <a:pt x="4574723" y="1867307"/>
                </a:lnTo>
                <a:lnTo>
                  <a:pt x="4573548" y="1865338"/>
                </a:lnTo>
                <a:lnTo>
                  <a:pt x="4572765" y="1861400"/>
                </a:lnTo>
                <a:lnTo>
                  <a:pt x="4571981" y="1855493"/>
                </a:lnTo>
                <a:lnTo>
                  <a:pt x="4583339" y="1855493"/>
                </a:lnTo>
                <a:lnTo>
                  <a:pt x="4582164" y="1851949"/>
                </a:lnTo>
                <a:lnTo>
                  <a:pt x="4580596" y="1848404"/>
                </a:lnTo>
                <a:lnTo>
                  <a:pt x="4579031" y="1844466"/>
                </a:lnTo>
                <a:lnTo>
                  <a:pt x="4578638" y="1840135"/>
                </a:lnTo>
                <a:lnTo>
                  <a:pt x="4577464" y="1835015"/>
                </a:lnTo>
                <a:lnTo>
                  <a:pt x="4577464" y="1829896"/>
                </a:lnTo>
                <a:lnTo>
                  <a:pt x="4577464" y="1823989"/>
                </a:lnTo>
                <a:close/>
                <a:moveTo>
                  <a:pt x="2812668" y="1814513"/>
                </a:moveTo>
                <a:lnTo>
                  <a:pt x="2818622" y="1819205"/>
                </a:lnTo>
                <a:lnTo>
                  <a:pt x="2821002" y="1821941"/>
                </a:lnTo>
                <a:lnTo>
                  <a:pt x="2822987" y="1823896"/>
                </a:lnTo>
                <a:lnTo>
                  <a:pt x="2824179" y="1826242"/>
                </a:lnTo>
                <a:lnTo>
                  <a:pt x="2825766" y="1828588"/>
                </a:lnTo>
                <a:lnTo>
                  <a:pt x="2826559" y="1833670"/>
                </a:lnTo>
                <a:lnTo>
                  <a:pt x="2826958" y="1839534"/>
                </a:lnTo>
                <a:lnTo>
                  <a:pt x="2827750" y="1846962"/>
                </a:lnTo>
                <a:lnTo>
                  <a:pt x="2828148" y="1855954"/>
                </a:lnTo>
                <a:lnTo>
                  <a:pt x="2828943" y="1866901"/>
                </a:lnTo>
                <a:lnTo>
                  <a:pt x="2806715" y="1866901"/>
                </a:lnTo>
                <a:lnTo>
                  <a:pt x="2808701" y="1862992"/>
                </a:lnTo>
                <a:lnTo>
                  <a:pt x="2809892" y="1859473"/>
                </a:lnTo>
                <a:lnTo>
                  <a:pt x="2811082" y="1855954"/>
                </a:lnTo>
                <a:lnTo>
                  <a:pt x="2811478" y="1852827"/>
                </a:lnTo>
                <a:lnTo>
                  <a:pt x="2811478" y="1846571"/>
                </a:lnTo>
                <a:lnTo>
                  <a:pt x="2810687" y="1840707"/>
                </a:lnTo>
                <a:lnTo>
                  <a:pt x="2809892" y="1834843"/>
                </a:lnTo>
                <a:lnTo>
                  <a:pt x="2809494" y="1828197"/>
                </a:lnTo>
                <a:lnTo>
                  <a:pt x="2809494" y="1825460"/>
                </a:lnTo>
                <a:lnTo>
                  <a:pt x="2809892" y="1821941"/>
                </a:lnTo>
                <a:lnTo>
                  <a:pt x="2811082" y="1818032"/>
                </a:lnTo>
                <a:close/>
                <a:moveTo>
                  <a:pt x="1116402" y="1814513"/>
                </a:moveTo>
                <a:lnTo>
                  <a:pt x="1122299" y="1819205"/>
                </a:lnTo>
                <a:lnTo>
                  <a:pt x="1124141" y="1821941"/>
                </a:lnTo>
                <a:lnTo>
                  <a:pt x="1125984" y="1823896"/>
                </a:lnTo>
                <a:lnTo>
                  <a:pt x="1127458" y="1826242"/>
                </a:lnTo>
                <a:lnTo>
                  <a:pt x="1128564" y="1828588"/>
                </a:lnTo>
                <a:lnTo>
                  <a:pt x="1129301" y="1833670"/>
                </a:lnTo>
                <a:lnTo>
                  <a:pt x="1130038" y="1839534"/>
                </a:lnTo>
                <a:lnTo>
                  <a:pt x="1130406" y="1846962"/>
                </a:lnTo>
                <a:lnTo>
                  <a:pt x="1130775" y="1855954"/>
                </a:lnTo>
                <a:lnTo>
                  <a:pt x="1131881" y="1866901"/>
                </a:lnTo>
                <a:lnTo>
                  <a:pt x="1111243" y="1866901"/>
                </a:lnTo>
                <a:lnTo>
                  <a:pt x="1113085" y="1862992"/>
                </a:lnTo>
                <a:lnTo>
                  <a:pt x="1114191" y="1859473"/>
                </a:lnTo>
                <a:lnTo>
                  <a:pt x="1114928" y="1855954"/>
                </a:lnTo>
                <a:lnTo>
                  <a:pt x="1115296" y="1852827"/>
                </a:lnTo>
                <a:lnTo>
                  <a:pt x="1115296" y="1846571"/>
                </a:lnTo>
                <a:lnTo>
                  <a:pt x="1114928" y="1840707"/>
                </a:lnTo>
                <a:lnTo>
                  <a:pt x="1114191" y="1834843"/>
                </a:lnTo>
                <a:lnTo>
                  <a:pt x="1113454" y="1828197"/>
                </a:lnTo>
                <a:lnTo>
                  <a:pt x="1113454" y="1825460"/>
                </a:lnTo>
                <a:lnTo>
                  <a:pt x="1114191" y="1821941"/>
                </a:lnTo>
                <a:lnTo>
                  <a:pt x="1114928" y="1818032"/>
                </a:lnTo>
                <a:close/>
                <a:moveTo>
                  <a:pt x="1634322" y="1812926"/>
                </a:moveTo>
                <a:lnTo>
                  <a:pt x="1652975" y="1813314"/>
                </a:lnTo>
                <a:lnTo>
                  <a:pt x="1671231" y="1813703"/>
                </a:lnTo>
                <a:lnTo>
                  <a:pt x="1689487" y="1814868"/>
                </a:lnTo>
                <a:lnTo>
                  <a:pt x="1707347" y="1816421"/>
                </a:lnTo>
                <a:lnTo>
                  <a:pt x="1725603" y="1818362"/>
                </a:lnTo>
                <a:lnTo>
                  <a:pt x="1760528" y="1822246"/>
                </a:lnTo>
                <a:lnTo>
                  <a:pt x="1760131" y="1828847"/>
                </a:lnTo>
                <a:lnTo>
                  <a:pt x="1759337" y="1833895"/>
                </a:lnTo>
                <a:lnTo>
                  <a:pt x="1758147" y="1837390"/>
                </a:lnTo>
                <a:lnTo>
                  <a:pt x="1757353" y="1839719"/>
                </a:lnTo>
                <a:lnTo>
                  <a:pt x="1755765" y="1841273"/>
                </a:lnTo>
                <a:lnTo>
                  <a:pt x="1753781" y="1841661"/>
                </a:lnTo>
                <a:lnTo>
                  <a:pt x="1751797" y="1841661"/>
                </a:lnTo>
                <a:lnTo>
                  <a:pt x="1749812" y="1840884"/>
                </a:lnTo>
                <a:lnTo>
                  <a:pt x="1744653" y="1837778"/>
                </a:lnTo>
                <a:lnTo>
                  <a:pt x="1739097" y="1833895"/>
                </a:lnTo>
                <a:lnTo>
                  <a:pt x="1735922" y="1832342"/>
                </a:lnTo>
                <a:lnTo>
                  <a:pt x="1733144" y="1831177"/>
                </a:lnTo>
                <a:lnTo>
                  <a:pt x="1729969" y="1830012"/>
                </a:lnTo>
                <a:lnTo>
                  <a:pt x="1727191" y="1829623"/>
                </a:lnTo>
                <a:lnTo>
                  <a:pt x="1724412" y="1830012"/>
                </a:lnTo>
                <a:lnTo>
                  <a:pt x="1723222" y="1831177"/>
                </a:lnTo>
                <a:lnTo>
                  <a:pt x="1722031" y="1831565"/>
                </a:lnTo>
                <a:lnTo>
                  <a:pt x="1722031" y="1833118"/>
                </a:lnTo>
                <a:lnTo>
                  <a:pt x="1722031" y="1833895"/>
                </a:lnTo>
                <a:lnTo>
                  <a:pt x="1722428" y="1835448"/>
                </a:lnTo>
                <a:lnTo>
                  <a:pt x="1724016" y="1838943"/>
                </a:lnTo>
                <a:lnTo>
                  <a:pt x="1726397" y="1843214"/>
                </a:lnTo>
                <a:lnTo>
                  <a:pt x="1727984" y="1848262"/>
                </a:lnTo>
                <a:lnTo>
                  <a:pt x="1728381" y="1850592"/>
                </a:lnTo>
                <a:lnTo>
                  <a:pt x="1728381" y="1853699"/>
                </a:lnTo>
                <a:lnTo>
                  <a:pt x="1727984" y="1856417"/>
                </a:lnTo>
                <a:lnTo>
                  <a:pt x="1726397" y="1859523"/>
                </a:lnTo>
                <a:lnTo>
                  <a:pt x="1720840" y="1859135"/>
                </a:lnTo>
                <a:lnTo>
                  <a:pt x="1718063" y="1859523"/>
                </a:lnTo>
                <a:lnTo>
                  <a:pt x="1716078" y="1859912"/>
                </a:lnTo>
                <a:lnTo>
                  <a:pt x="1713697" y="1860300"/>
                </a:lnTo>
                <a:lnTo>
                  <a:pt x="1712109" y="1861853"/>
                </a:lnTo>
                <a:lnTo>
                  <a:pt x="1710522" y="1863795"/>
                </a:lnTo>
                <a:lnTo>
                  <a:pt x="1710125" y="1866901"/>
                </a:lnTo>
                <a:lnTo>
                  <a:pt x="1706950" y="1864960"/>
                </a:lnTo>
                <a:lnTo>
                  <a:pt x="1704569" y="1863018"/>
                </a:lnTo>
                <a:lnTo>
                  <a:pt x="1703378" y="1861465"/>
                </a:lnTo>
                <a:lnTo>
                  <a:pt x="1703378" y="1859912"/>
                </a:lnTo>
                <a:lnTo>
                  <a:pt x="1703378" y="1858358"/>
                </a:lnTo>
                <a:lnTo>
                  <a:pt x="1704569" y="1857193"/>
                </a:lnTo>
                <a:lnTo>
                  <a:pt x="1708141" y="1854475"/>
                </a:lnTo>
                <a:lnTo>
                  <a:pt x="1711316" y="1851757"/>
                </a:lnTo>
                <a:lnTo>
                  <a:pt x="1713697" y="1850204"/>
                </a:lnTo>
                <a:lnTo>
                  <a:pt x="1714887" y="1848262"/>
                </a:lnTo>
                <a:lnTo>
                  <a:pt x="1716078" y="1845544"/>
                </a:lnTo>
                <a:lnTo>
                  <a:pt x="1716475" y="1843214"/>
                </a:lnTo>
                <a:lnTo>
                  <a:pt x="1716475" y="1840496"/>
                </a:lnTo>
                <a:lnTo>
                  <a:pt x="1715681" y="1837001"/>
                </a:lnTo>
                <a:lnTo>
                  <a:pt x="1708141" y="1837390"/>
                </a:lnTo>
                <a:lnTo>
                  <a:pt x="1699409" y="1837001"/>
                </a:lnTo>
                <a:lnTo>
                  <a:pt x="1680359" y="1835060"/>
                </a:lnTo>
                <a:lnTo>
                  <a:pt x="1660119" y="1833507"/>
                </a:lnTo>
                <a:lnTo>
                  <a:pt x="1649800" y="1833118"/>
                </a:lnTo>
                <a:lnTo>
                  <a:pt x="1639084" y="1833118"/>
                </a:lnTo>
                <a:lnTo>
                  <a:pt x="1628766" y="1833507"/>
                </a:lnTo>
                <a:lnTo>
                  <a:pt x="1618844" y="1834283"/>
                </a:lnTo>
                <a:lnTo>
                  <a:pt x="1609319" y="1837001"/>
                </a:lnTo>
                <a:lnTo>
                  <a:pt x="1604556" y="1838555"/>
                </a:lnTo>
                <a:lnTo>
                  <a:pt x="1599397" y="1840496"/>
                </a:lnTo>
                <a:lnTo>
                  <a:pt x="1595428" y="1842438"/>
                </a:lnTo>
                <a:lnTo>
                  <a:pt x="1591063" y="1844767"/>
                </a:lnTo>
                <a:lnTo>
                  <a:pt x="1587094" y="1847097"/>
                </a:lnTo>
                <a:lnTo>
                  <a:pt x="1583125" y="1850592"/>
                </a:lnTo>
                <a:lnTo>
                  <a:pt x="1579553" y="1854087"/>
                </a:lnTo>
                <a:lnTo>
                  <a:pt x="1575981" y="1857970"/>
                </a:lnTo>
                <a:lnTo>
                  <a:pt x="1572807" y="1861853"/>
                </a:lnTo>
                <a:lnTo>
                  <a:pt x="1570028" y="1866901"/>
                </a:lnTo>
                <a:lnTo>
                  <a:pt x="1568044" y="1863795"/>
                </a:lnTo>
                <a:lnTo>
                  <a:pt x="1566456" y="1861465"/>
                </a:lnTo>
                <a:lnTo>
                  <a:pt x="1564075" y="1859135"/>
                </a:lnTo>
                <a:lnTo>
                  <a:pt x="1561297" y="1857193"/>
                </a:lnTo>
                <a:lnTo>
                  <a:pt x="1558916" y="1855640"/>
                </a:lnTo>
                <a:lnTo>
                  <a:pt x="1556535" y="1854087"/>
                </a:lnTo>
                <a:lnTo>
                  <a:pt x="1550582" y="1852145"/>
                </a:lnTo>
                <a:lnTo>
                  <a:pt x="1543835" y="1851757"/>
                </a:lnTo>
                <a:lnTo>
                  <a:pt x="1537485" y="1850980"/>
                </a:lnTo>
                <a:lnTo>
                  <a:pt x="1530341" y="1851757"/>
                </a:lnTo>
                <a:lnTo>
                  <a:pt x="1523197" y="1852534"/>
                </a:lnTo>
                <a:lnTo>
                  <a:pt x="1508910" y="1854475"/>
                </a:lnTo>
                <a:lnTo>
                  <a:pt x="1501766" y="1855640"/>
                </a:lnTo>
                <a:lnTo>
                  <a:pt x="1495416" y="1856028"/>
                </a:lnTo>
                <a:lnTo>
                  <a:pt x="1489066" y="1856028"/>
                </a:lnTo>
                <a:lnTo>
                  <a:pt x="1483510" y="1855640"/>
                </a:lnTo>
                <a:lnTo>
                  <a:pt x="1478747" y="1854087"/>
                </a:lnTo>
                <a:lnTo>
                  <a:pt x="1476763" y="1852922"/>
                </a:lnTo>
                <a:lnTo>
                  <a:pt x="1474779" y="1852145"/>
                </a:lnTo>
                <a:lnTo>
                  <a:pt x="1483113" y="1847097"/>
                </a:lnTo>
                <a:lnTo>
                  <a:pt x="1491050" y="1842826"/>
                </a:lnTo>
                <a:lnTo>
                  <a:pt x="1499782" y="1838943"/>
                </a:lnTo>
                <a:lnTo>
                  <a:pt x="1508116" y="1835448"/>
                </a:lnTo>
                <a:lnTo>
                  <a:pt x="1516847" y="1831953"/>
                </a:lnTo>
                <a:lnTo>
                  <a:pt x="1525975" y="1828847"/>
                </a:lnTo>
                <a:lnTo>
                  <a:pt x="1534310" y="1826517"/>
                </a:lnTo>
                <a:lnTo>
                  <a:pt x="1543438" y="1824187"/>
                </a:lnTo>
                <a:lnTo>
                  <a:pt x="1560900" y="1820304"/>
                </a:lnTo>
                <a:lnTo>
                  <a:pt x="1579553" y="1816809"/>
                </a:lnTo>
                <a:lnTo>
                  <a:pt x="1597413" y="1814868"/>
                </a:lnTo>
                <a:lnTo>
                  <a:pt x="1616066" y="1813703"/>
                </a:lnTo>
                <a:close/>
                <a:moveTo>
                  <a:pt x="4593810" y="1801813"/>
                </a:moveTo>
                <a:lnTo>
                  <a:pt x="4599762" y="1802649"/>
                </a:lnTo>
                <a:lnTo>
                  <a:pt x="4611670" y="1803902"/>
                </a:lnTo>
                <a:lnTo>
                  <a:pt x="4618019" y="1804737"/>
                </a:lnTo>
                <a:lnTo>
                  <a:pt x="4620399" y="1803902"/>
                </a:lnTo>
                <a:lnTo>
                  <a:pt x="4622784" y="1803484"/>
                </a:lnTo>
                <a:lnTo>
                  <a:pt x="4621194" y="1807244"/>
                </a:lnTo>
                <a:lnTo>
                  <a:pt x="4619209" y="1809751"/>
                </a:lnTo>
                <a:lnTo>
                  <a:pt x="4617225" y="1812675"/>
                </a:lnTo>
                <a:lnTo>
                  <a:pt x="4615242" y="1814764"/>
                </a:lnTo>
                <a:lnTo>
                  <a:pt x="4613257" y="1816017"/>
                </a:lnTo>
                <a:lnTo>
                  <a:pt x="4610875" y="1816853"/>
                </a:lnTo>
                <a:lnTo>
                  <a:pt x="4608495" y="1817688"/>
                </a:lnTo>
                <a:lnTo>
                  <a:pt x="4605715" y="1817688"/>
                </a:lnTo>
                <a:lnTo>
                  <a:pt x="4600160" y="1817270"/>
                </a:lnTo>
                <a:lnTo>
                  <a:pt x="4594603" y="1816017"/>
                </a:lnTo>
                <a:lnTo>
                  <a:pt x="4588651" y="1813510"/>
                </a:lnTo>
                <a:lnTo>
                  <a:pt x="4583093" y="1811004"/>
                </a:lnTo>
                <a:lnTo>
                  <a:pt x="4584285" y="1808080"/>
                </a:lnTo>
                <a:lnTo>
                  <a:pt x="4585079" y="1805573"/>
                </a:lnTo>
                <a:lnTo>
                  <a:pt x="4586666" y="1803902"/>
                </a:lnTo>
                <a:lnTo>
                  <a:pt x="4588651" y="1803066"/>
                </a:lnTo>
                <a:lnTo>
                  <a:pt x="4591430" y="1802649"/>
                </a:lnTo>
                <a:close/>
                <a:moveTo>
                  <a:pt x="4726669" y="1790701"/>
                </a:moveTo>
                <a:lnTo>
                  <a:pt x="4728329" y="1791892"/>
                </a:lnTo>
                <a:lnTo>
                  <a:pt x="4729571" y="1793082"/>
                </a:lnTo>
                <a:lnTo>
                  <a:pt x="4731642" y="1796257"/>
                </a:lnTo>
                <a:lnTo>
                  <a:pt x="4734540" y="1803401"/>
                </a:lnTo>
                <a:lnTo>
                  <a:pt x="4736614" y="1805783"/>
                </a:lnTo>
                <a:lnTo>
                  <a:pt x="4738269" y="1806973"/>
                </a:lnTo>
                <a:lnTo>
                  <a:pt x="4739924" y="1807767"/>
                </a:lnTo>
                <a:lnTo>
                  <a:pt x="4741579" y="1808164"/>
                </a:lnTo>
                <a:lnTo>
                  <a:pt x="4743648" y="1807767"/>
                </a:lnTo>
                <a:lnTo>
                  <a:pt x="4745718" y="1807370"/>
                </a:lnTo>
                <a:lnTo>
                  <a:pt x="4748203" y="1806180"/>
                </a:lnTo>
                <a:lnTo>
                  <a:pt x="4747788" y="1808164"/>
                </a:lnTo>
                <a:lnTo>
                  <a:pt x="4746546" y="1810148"/>
                </a:lnTo>
                <a:lnTo>
                  <a:pt x="4744892" y="1811736"/>
                </a:lnTo>
                <a:lnTo>
                  <a:pt x="4743648" y="1812927"/>
                </a:lnTo>
                <a:lnTo>
                  <a:pt x="4741579" y="1813720"/>
                </a:lnTo>
                <a:lnTo>
                  <a:pt x="4739510" y="1814514"/>
                </a:lnTo>
                <a:lnTo>
                  <a:pt x="4734540" y="1814514"/>
                </a:lnTo>
                <a:lnTo>
                  <a:pt x="4729984" y="1813720"/>
                </a:lnTo>
                <a:lnTo>
                  <a:pt x="4725016" y="1812927"/>
                </a:lnTo>
                <a:lnTo>
                  <a:pt x="4721699" y="1810942"/>
                </a:lnTo>
                <a:lnTo>
                  <a:pt x="4719627" y="1809355"/>
                </a:lnTo>
                <a:lnTo>
                  <a:pt x="4720456" y="1807370"/>
                </a:lnTo>
                <a:lnTo>
                  <a:pt x="4722115" y="1805386"/>
                </a:lnTo>
                <a:lnTo>
                  <a:pt x="4724599" y="1801814"/>
                </a:lnTo>
                <a:lnTo>
                  <a:pt x="4726256" y="1800226"/>
                </a:lnTo>
                <a:lnTo>
                  <a:pt x="4726669" y="1797845"/>
                </a:lnTo>
                <a:lnTo>
                  <a:pt x="4727084" y="1794670"/>
                </a:lnTo>
                <a:close/>
                <a:moveTo>
                  <a:pt x="3311545" y="1789113"/>
                </a:moveTo>
                <a:lnTo>
                  <a:pt x="3313528" y="1792631"/>
                </a:lnTo>
                <a:lnTo>
                  <a:pt x="3314322" y="1795758"/>
                </a:lnTo>
                <a:lnTo>
                  <a:pt x="3315115" y="1798104"/>
                </a:lnTo>
                <a:lnTo>
                  <a:pt x="3314322" y="1800058"/>
                </a:lnTo>
                <a:lnTo>
                  <a:pt x="3313133" y="1805140"/>
                </a:lnTo>
                <a:lnTo>
                  <a:pt x="3311545" y="1812176"/>
                </a:lnTo>
                <a:lnTo>
                  <a:pt x="3315910" y="1809440"/>
                </a:lnTo>
                <a:lnTo>
                  <a:pt x="3320275" y="1807876"/>
                </a:lnTo>
                <a:lnTo>
                  <a:pt x="3325436" y="1806703"/>
                </a:lnTo>
                <a:lnTo>
                  <a:pt x="3330201" y="1805140"/>
                </a:lnTo>
                <a:lnTo>
                  <a:pt x="3334566" y="1803967"/>
                </a:lnTo>
                <a:lnTo>
                  <a:pt x="3339726" y="1803576"/>
                </a:lnTo>
                <a:lnTo>
                  <a:pt x="3344092" y="1803576"/>
                </a:lnTo>
                <a:lnTo>
                  <a:pt x="3348457" y="1803576"/>
                </a:lnTo>
                <a:lnTo>
                  <a:pt x="3357980" y="1804749"/>
                </a:lnTo>
                <a:lnTo>
                  <a:pt x="3367109" y="1807094"/>
                </a:lnTo>
                <a:lnTo>
                  <a:pt x="3376636" y="1810612"/>
                </a:lnTo>
                <a:lnTo>
                  <a:pt x="3385764" y="1814521"/>
                </a:lnTo>
                <a:lnTo>
                  <a:pt x="3411166" y="1816867"/>
                </a:lnTo>
                <a:lnTo>
                  <a:pt x="3412358" y="1804749"/>
                </a:lnTo>
                <a:lnTo>
                  <a:pt x="3415930" y="1808658"/>
                </a:lnTo>
                <a:lnTo>
                  <a:pt x="3418311" y="1809831"/>
                </a:lnTo>
                <a:lnTo>
                  <a:pt x="3419500" y="1809831"/>
                </a:lnTo>
                <a:lnTo>
                  <a:pt x="3419898" y="1809831"/>
                </a:lnTo>
                <a:lnTo>
                  <a:pt x="3421882" y="1809440"/>
                </a:lnTo>
                <a:lnTo>
                  <a:pt x="3423471" y="1807876"/>
                </a:lnTo>
                <a:lnTo>
                  <a:pt x="3425852" y="1806703"/>
                </a:lnTo>
                <a:lnTo>
                  <a:pt x="3429424" y="1805140"/>
                </a:lnTo>
                <a:lnTo>
                  <a:pt x="3431804" y="1805140"/>
                </a:lnTo>
                <a:lnTo>
                  <a:pt x="3434584" y="1805140"/>
                </a:lnTo>
                <a:lnTo>
                  <a:pt x="3438946" y="1819994"/>
                </a:lnTo>
                <a:lnTo>
                  <a:pt x="3456014" y="1821948"/>
                </a:lnTo>
                <a:lnTo>
                  <a:pt x="3455616" y="1829375"/>
                </a:lnTo>
                <a:lnTo>
                  <a:pt x="3454823" y="1834066"/>
                </a:lnTo>
                <a:lnTo>
                  <a:pt x="3453631" y="1838366"/>
                </a:lnTo>
                <a:lnTo>
                  <a:pt x="3452043" y="1840320"/>
                </a:lnTo>
                <a:lnTo>
                  <a:pt x="3450459" y="1841493"/>
                </a:lnTo>
                <a:lnTo>
                  <a:pt x="3448474" y="1841493"/>
                </a:lnTo>
                <a:lnTo>
                  <a:pt x="3446093" y="1840711"/>
                </a:lnTo>
                <a:lnTo>
                  <a:pt x="3443313" y="1839539"/>
                </a:lnTo>
                <a:lnTo>
                  <a:pt x="3444504" y="1844620"/>
                </a:lnTo>
                <a:lnTo>
                  <a:pt x="3445299" y="1850093"/>
                </a:lnTo>
                <a:lnTo>
                  <a:pt x="3433391" y="1848138"/>
                </a:lnTo>
                <a:lnTo>
                  <a:pt x="3423471" y="1846575"/>
                </a:lnTo>
                <a:lnTo>
                  <a:pt x="3423867" y="1849702"/>
                </a:lnTo>
                <a:lnTo>
                  <a:pt x="3423867" y="1852438"/>
                </a:lnTo>
                <a:lnTo>
                  <a:pt x="3423867" y="1855956"/>
                </a:lnTo>
                <a:lnTo>
                  <a:pt x="3422278" y="1859474"/>
                </a:lnTo>
                <a:lnTo>
                  <a:pt x="3416723" y="1859083"/>
                </a:lnTo>
                <a:lnTo>
                  <a:pt x="3413943" y="1859474"/>
                </a:lnTo>
                <a:lnTo>
                  <a:pt x="3411166" y="1859865"/>
                </a:lnTo>
                <a:lnTo>
                  <a:pt x="3409182" y="1860256"/>
                </a:lnTo>
                <a:lnTo>
                  <a:pt x="3407197" y="1861820"/>
                </a:lnTo>
                <a:lnTo>
                  <a:pt x="3406404" y="1863774"/>
                </a:lnTo>
                <a:lnTo>
                  <a:pt x="3405610" y="1866901"/>
                </a:lnTo>
                <a:lnTo>
                  <a:pt x="3402831" y="1865338"/>
                </a:lnTo>
                <a:lnTo>
                  <a:pt x="3400847" y="1863774"/>
                </a:lnTo>
                <a:lnTo>
                  <a:pt x="3399657" y="1862210"/>
                </a:lnTo>
                <a:lnTo>
                  <a:pt x="3398862" y="1861038"/>
                </a:lnTo>
                <a:lnTo>
                  <a:pt x="3398862" y="1859865"/>
                </a:lnTo>
                <a:lnTo>
                  <a:pt x="3399258" y="1858301"/>
                </a:lnTo>
                <a:lnTo>
                  <a:pt x="3400847" y="1856347"/>
                </a:lnTo>
                <a:lnTo>
                  <a:pt x="3406801" y="1851656"/>
                </a:lnTo>
                <a:lnTo>
                  <a:pt x="3409977" y="1848529"/>
                </a:lnTo>
                <a:lnTo>
                  <a:pt x="3410769" y="1846966"/>
                </a:lnTo>
                <a:lnTo>
                  <a:pt x="3411166" y="1845011"/>
                </a:lnTo>
                <a:lnTo>
                  <a:pt x="3393702" y="1844229"/>
                </a:lnTo>
                <a:lnTo>
                  <a:pt x="3385764" y="1844229"/>
                </a:lnTo>
                <a:lnTo>
                  <a:pt x="3377032" y="1843057"/>
                </a:lnTo>
                <a:lnTo>
                  <a:pt x="3368697" y="1842275"/>
                </a:lnTo>
                <a:lnTo>
                  <a:pt x="3359965" y="1840711"/>
                </a:lnTo>
                <a:lnTo>
                  <a:pt x="3350044" y="1838366"/>
                </a:lnTo>
                <a:lnTo>
                  <a:pt x="3338933" y="1834066"/>
                </a:lnTo>
                <a:lnTo>
                  <a:pt x="3341709" y="1838757"/>
                </a:lnTo>
                <a:lnTo>
                  <a:pt x="3342899" y="1842275"/>
                </a:lnTo>
                <a:lnTo>
                  <a:pt x="3342899" y="1843447"/>
                </a:lnTo>
                <a:lnTo>
                  <a:pt x="3342899" y="1845011"/>
                </a:lnTo>
                <a:lnTo>
                  <a:pt x="3342106" y="1848138"/>
                </a:lnTo>
                <a:lnTo>
                  <a:pt x="3339726" y="1850093"/>
                </a:lnTo>
                <a:lnTo>
                  <a:pt x="3336552" y="1852047"/>
                </a:lnTo>
                <a:lnTo>
                  <a:pt x="3332583" y="1853611"/>
                </a:lnTo>
                <a:lnTo>
                  <a:pt x="3327423" y="1854783"/>
                </a:lnTo>
                <a:lnTo>
                  <a:pt x="3322657" y="1855565"/>
                </a:lnTo>
                <a:lnTo>
                  <a:pt x="3316308" y="1855956"/>
                </a:lnTo>
                <a:lnTo>
                  <a:pt x="3310354" y="1856347"/>
                </a:lnTo>
                <a:lnTo>
                  <a:pt x="3304005" y="1855956"/>
                </a:lnTo>
                <a:lnTo>
                  <a:pt x="3290513" y="1854783"/>
                </a:lnTo>
                <a:lnTo>
                  <a:pt x="3277416" y="1852438"/>
                </a:lnTo>
                <a:lnTo>
                  <a:pt x="3273844" y="1855565"/>
                </a:lnTo>
                <a:lnTo>
                  <a:pt x="3270667" y="1859083"/>
                </a:lnTo>
                <a:lnTo>
                  <a:pt x="3268288" y="1862992"/>
                </a:lnTo>
                <a:lnTo>
                  <a:pt x="3265906" y="1866901"/>
                </a:lnTo>
                <a:lnTo>
                  <a:pt x="3263921" y="1863774"/>
                </a:lnTo>
                <a:lnTo>
                  <a:pt x="3261937" y="1861429"/>
                </a:lnTo>
                <a:lnTo>
                  <a:pt x="3259952" y="1859083"/>
                </a:lnTo>
                <a:lnTo>
                  <a:pt x="3257176" y="1857129"/>
                </a:lnTo>
                <a:lnTo>
                  <a:pt x="3254793" y="1855565"/>
                </a:lnTo>
                <a:lnTo>
                  <a:pt x="3251618" y="1854002"/>
                </a:lnTo>
                <a:lnTo>
                  <a:pt x="3246063" y="1852047"/>
                </a:lnTo>
                <a:lnTo>
                  <a:pt x="3239711" y="1851656"/>
                </a:lnTo>
                <a:lnTo>
                  <a:pt x="3232568" y="1850874"/>
                </a:lnTo>
                <a:lnTo>
                  <a:pt x="3225822" y="1851656"/>
                </a:lnTo>
                <a:lnTo>
                  <a:pt x="3218677" y="1852438"/>
                </a:lnTo>
                <a:lnTo>
                  <a:pt x="3204390" y="1854393"/>
                </a:lnTo>
                <a:lnTo>
                  <a:pt x="3197643" y="1855565"/>
                </a:lnTo>
                <a:lnTo>
                  <a:pt x="3190895" y="1855956"/>
                </a:lnTo>
                <a:lnTo>
                  <a:pt x="3184941" y="1855956"/>
                </a:lnTo>
                <a:lnTo>
                  <a:pt x="3179386" y="1855565"/>
                </a:lnTo>
                <a:lnTo>
                  <a:pt x="3174623" y="1854002"/>
                </a:lnTo>
                <a:lnTo>
                  <a:pt x="3172639" y="1852829"/>
                </a:lnTo>
                <a:lnTo>
                  <a:pt x="3170258" y="1852047"/>
                </a:lnTo>
                <a:lnTo>
                  <a:pt x="3181371" y="1845402"/>
                </a:lnTo>
                <a:lnTo>
                  <a:pt x="3192880" y="1839539"/>
                </a:lnTo>
                <a:lnTo>
                  <a:pt x="3205183" y="1834848"/>
                </a:lnTo>
                <a:lnTo>
                  <a:pt x="3217090" y="1830939"/>
                </a:lnTo>
                <a:lnTo>
                  <a:pt x="3228996" y="1826639"/>
                </a:lnTo>
                <a:lnTo>
                  <a:pt x="3241299" y="1823512"/>
                </a:lnTo>
                <a:lnTo>
                  <a:pt x="3253205" y="1820776"/>
                </a:lnTo>
                <a:lnTo>
                  <a:pt x="3265906" y="1818430"/>
                </a:lnTo>
                <a:lnTo>
                  <a:pt x="3269873" y="1814521"/>
                </a:lnTo>
                <a:lnTo>
                  <a:pt x="3273445" y="1811394"/>
                </a:lnTo>
                <a:lnTo>
                  <a:pt x="3277813" y="1808658"/>
                </a:lnTo>
                <a:lnTo>
                  <a:pt x="3282178" y="1805531"/>
                </a:lnTo>
                <a:lnTo>
                  <a:pt x="3294481" y="1799276"/>
                </a:lnTo>
                <a:close/>
                <a:moveTo>
                  <a:pt x="4576744" y="1787526"/>
                </a:moveTo>
                <a:lnTo>
                  <a:pt x="4570849" y="1800025"/>
                </a:lnTo>
                <a:lnTo>
                  <a:pt x="4564954" y="1812926"/>
                </a:lnTo>
                <a:lnTo>
                  <a:pt x="4559450" y="1826634"/>
                </a:lnTo>
                <a:lnTo>
                  <a:pt x="4554734" y="1841552"/>
                </a:lnTo>
                <a:lnTo>
                  <a:pt x="4551196" y="1840342"/>
                </a:lnTo>
                <a:lnTo>
                  <a:pt x="4547658" y="1839939"/>
                </a:lnTo>
                <a:lnTo>
                  <a:pt x="4543728" y="1840342"/>
                </a:lnTo>
                <a:lnTo>
                  <a:pt x="4540190" y="1841955"/>
                </a:lnTo>
                <a:lnTo>
                  <a:pt x="4532329" y="1845180"/>
                </a:lnTo>
                <a:lnTo>
                  <a:pt x="4524075" y="1848002"/>
                </a:lnTo>
                <a:lnTo>
                  <a:pt x="4520930" y="1849615"/>
                </a:lnTo>
                <a:lnTo>
                  <a:pt x="4517393" y="1850018"/>
                </a:lnTo>
                <a:lnTo>
                  <a:pt x="4514249" y="1850018"/>
                </a:lnTo>
                <a:lnTo>
                  <a:pt x="4511497" y="1849212"/>
                </a:lnTo>
                <a:lnTo>
                  <a:pt x="4508746" y="1847196"/>
                </a:lnTo>
                <a:lnTo>
                  <a:pt x="4506781" y="1843971"/>
                </a:lnTo>
                <a:lnTo>
                  <a:pt x="4505994" y="1839536"/>
                </a:lnTo>
                <a:lnTo>
                  <a:pt x="4504815" y="1833488"/>
                </a:lnTo>
                <a:lnTo>
                  <a:pt x="4500884" y="1838326"/>
                </a:lnTo>
                <a:lnTo>
                  <a:pt x="4496561" y="1843164"/>
                </a:lnTo>
                <a:lnTo>
                  <a:pt x="4491844" y="1847599"/>
                </a:lnTo>
                <a:lnTo>
                  <a:pt x="4487521" y="1851631"/>
                </a:lnTo>
                <a:lnTo>
                  <a:pt x="4482411" y="1855259"/>
                </a:lnTo>
                <a:lnTo>
                  <a:pt x="4476909" y="1858888"/>
                </a:lnTo>
                <a:lnTo>
                  <a:pt x="4471405" y="1861307"/>
                </a:lnTo>
                <a:lnTo>
                  <a:pt x="4465509" y="1863726"/>
                </a:lnTo>
                <a:lnTo>
                  <a:pt x="4463938" y="1858485"/>
                </a:lnTo>
                <a:lnTo>
                  <a:pt x="4462759" y="1853244"/>
                </a:lnTo>
                <a:lnTo>
                  <a:pt x="4458041" y="1843971"/>
                </a:lnTo>
                <a:lnTo>
                  <a:pt x="4456076" y="1838326"/>
                </a:lnTo>
                <a:lnTo>
                  <a:pt x="4455289" y="1832682"/>
                </a:lnTo>
                <a:lnTo>
                  <a:pt x="4454506" y="1825828"/>
                </a:lnTo>
                <a:lnTo>
                  <a:pt x="4454506" y="1817361"/>
                </a:lnTo>
                <a:lnTo>
                  <a:pt x="4474552" y="1816152"/>
                </a:lnTo>
                <a:lnTo>
                  <a:pt x="4491452" y="1813329"/>
                </a:lnTo>
                <a:lnTo>
                  <a:pt x="4506387" y="1810910"/>
                </a:lnTo>
                <a:lnTo>
                  <a:pt x="4520144" y="1807685"/>
                </a:lnTo>
                <a:lnTo>
                  <a:pt x="4533116" y="1803653"/>
                </a:lnTo>
                <a:lnTo>
                  <a:pt x="4546479" y="1799218"/>
                </a:lnTo>
                <a:close/>
                <a:moveTo>
                  <a:pt x="733322" y="1782763"/>
                </a:moveTo>
                <a:lnTo>
                  <a:pt x="736075" y="1782763"/>
                </a:lnTo>
                <a:lnTo>
                  <a:pt x="742369" y="1782763"/>
                </a:lnTo>
                <a:lnTo>
                  <a:pt x="756530" y="1784275"/>
                </a:lnTo>
                <a:lnTo>
                  <a:pt x="762824" y="1784653"/>
                </a:lnTo>
                <a:lnTo>
                  <a:pt x="765971" y="1784275"/>
                </a:lnTo>
                <a:lnTo>
                  <a:pt x="768331" y="1783897"/>
                </a:lnTo>
                <a:lnTo>
                  <a:pt x="766364" y="1788433"/>
                </a:lnTo>
                <a:lnTo>
                  <a:pt x="764398" y="1792968"/>
                </a:lnTo>
                <a:lnTo>
                  <a:pt x="762431" y="1795236"/>
                </a:lnTo>
                <a:lnTo>
                  <a:pt x="759677" y="1797126"/>
                </a:lnTo>
                <a:lnTo>
                  <a:pt x="757317" y="1798260"/>
                </a:lnTo>
                <a:lnTo>
                  <a:pt x="754563" y="1798638"/>
                </a:lnTo>
                <a:lnTo>
                  <a:pt x="751417" y="1798260"/>
                </a:lnTo>
                <a:lnTo>
                  <a:pt x="748270" y="1797504"/>
                </a:lnTo>
                <a:lnTo>
                  <a:pt x="741976" y="1795236"/>
                </a:lnTo>
                <a:lnTo>
                  <a:pt x="735682" y="1792968"/>
                </a:lnTo>
                <a:lnTo>
                  <a:pt x="732535" y="1791835"/>
                </a:lnTo>
                <a:lnTo>
                  <a:pt x="729388" y="1791079"/>
                </a:lnTo>
                <a:lnTo>
                  <a:pt x="726635" y="1790323"/>
                </a:lnTo>
                <a:lnTo>
                  <a:pt x="723881" y="1791079"/>
                </a:lnTo>
                <a:lnTo>
                  <a:pt x="725061" y="1788055"/>
                </a:lnTo>
                <a:lnTo>
                  <a:pt x="726635" y="1786165"/>
                </a:lnTo>
                <a:lnTo>
                  <a:pt x="728601" y="1784653"/>
                </a:lnTo>
                <a:lnTo>
                  <a:pt x="730568" y="1783141"/>
                </a:lnTo>
                <a:close/>
                <a:moveTo>
                  <a:pt x="4770426" y="1774825"/>
                </a:moveTo>
                <a:lnTo>
                  <a:pt x="4774391" y="1775215"/>
                </a:lnTo>
                <a:lnTo>
                  <a:pt x="4779551" y="1776383"/>
                </a:lnTo>
                <a:lnTo>
                  <a:pt x="4789471" y="1780277"/>
                </a:lnTo>
                <a:lnTo>
                  <a:pt x="4789074" y="1783781"/>
                </a:lnTo>
                <a:lnTo>
                  <a:pt x="4788678" y="1787286"/>
                </a:lnTo>
                <a:lnTo>
                  <a:pt x="4787090" y="1789622"/>
                </a:lnTo>
                <a:lnTo>
                  <a:pt x="4785106" y="1791569"/>
                </a:lnTo>
                <a:lnTo>
                  <a:pt x="4783122" y="1793127"/>
                </a:lnTo>
                <a:lnTo>
                  <a:pt x="4780344" y="1794684"/>
                </a:lnTo>
                <a:lnTo>
                  <a:pt x="4777964" y="1795074"/>
                </a:lnTo>
                <a:lnTo>
                  <a:pt x="4775582" y="1795463"/>
                </a:lnTo>
                <a:lnTo>
                  <a:pt x="4772409" y="1795463"/>
                </a:lnTo>
                <a:lnTo>
                  <a:pt x="4769629" y="1795463"/>
                </a:lnTo>
                <a:lnTo>
                  <a:pt x="4766851" y="1794684"/>
                </a:lnTo>
                <a:lnTo>
                  <a:pt x="4764075" y="1793516"/>
                </a:lnTo>
                <a:lnTo>
                  <a:pt x="4762089" y="1792348"/>
                </a:lnTo>
                <a:lnTo>
                  <a:pt x="4759313" y="1791180"/>
                </a:lnTo>
                <a:lnTo>
                  <a:pt x="4757327" y="1789622"/>
                </a:lnTo>
                <a:lnTo>
                  <a:pt x="4756136" y="1787675"/>
                </a:lnTo>
                <a:lnTo>
                  <a:pt x="4757327" y="1784560"/>
                </a:lnTo>
                <a:lnTo>
                  <a:pt x="4758916" y="1781834"/>
                </a:lnTo>
                <a:lnTo>
                  <a:pt x="4760900" y="1779887"/>
                </a:lnTo>
                <a:lnTo>
                  <a:pt x="4762487" y="1777940"/>
                </a:lnTo>
                <a:lnTo>
                  <a:pt x="4764473" y="1776772"/>
                </a:lnTo>
                <a:lnTo>
                  <a:pt x="4766454" y="1775993"/>
                </a:lnTo>
                <a:lnTo>
                  <a:pt x="4768440" y="1775215"/>
                </a:lnTo>
                <a:close/>
                <a:moveTo>
                  <a:pt x="3073369" y="1774825"/>
                </a:moveTo>
                <a:lnTo>
                  <a:pt x="3078131" y="1775215"/>
                </a:lnTo>
                <a:lnTo>
                  <a:pt x="3082497" y="1776383"/>
                </a:lnTo>
                <a:lnTo>
                  <a:pt x="3092419" y="1780277"/>
                </a:lnTo>
                <a:lnTo>
                  <a:pt x="3092419" y="1783781"/>
                </a:lnTo>
                <a:lnTo>
                  <a:pt x="3091625" y="1787286"/>
                </a:lnTo>
                <a:lnTo>
                  <a:pt x="3090038" y="1789622"/>
                </a:lnTo>
                <a:lnTo>
                  <a:pt x="3088451" y="1791569"/>
                </a:lnTo>
                <a:lnTo>
                  <a:pt x="3086466" y="1793127"/>
                </a:lnTo>
                <a:lnTo>
                  <a:pt x="3084085" y="1794684"/>
                </a:lnTo>
                <a:lnTo>
                  <a:pt x="3081703" y="1795074"/>
                </a:lnTo>
                <a:lnTo>
                  <a:pt x="3078528" y="1795463"/>
                </a:lnTo>
                <a:lnTo>
                  <a:pt x="3075353" y="1795463"/>
                </a:lnTo>
                <a:lnTo>
                  <a:pt x="3072972" y="1795463"/>
                </a:lnTo>
                <a:lnTo>
                  <a:pt x="3070194" y="1794684"/>
                </a:lnTo>
                <a:lnTo>
                  <a:pt x="3067416" y="1793516"/>
                </a:lnTo>
                <a:lnTo>
                  <a:pt x="3065034" y="1792348"/>
                </a:lnTo>
                <a:lnTo>
                  <a:pt x="3062653" y="1791180"/>
                </a:lnTo>
                <a:lnTo>
                  <a:pt x="3061066" y="1789622"/>
                </a:lnTo>
                <a:lnTo>
                  <a:pt x="3059081" y="1787675"/>
                </a:lnTo>
                <a:lnTo>
                  <a:pt x="3060669" y="1784560"/>
                </a:lnTo>
                <a:lnTo>
                  <a:pt x="3062653" y="1781834"/>
                </a:lnTo>
                <a:lnTo>
                  <a:pt x="3063844" y="1779887"/>
                </a:lnTo>
                <a:lnTo>
                  <a:pt x="3065828" y="1777940"/>
                </a:lnTo>
                <a:lnTo>
                  <a:pt x="3067416" y="1776772"/>
                </a:lnTo>
                <a:lnTo>
                  <a:pt x="3069400" y="1775993"/>
                </a:lnTo>
                <a:lnTo>
                  <a:pt x="3071385" y="1775215"/>
                </a:lnTo>
                <a:close/>
                <a:moveTo>
                  <a:pt x="1099381" y="1768476"/>
                </a:moveTo>
                <a:lnTo>
                  <a:pt x="1100585" y="1768476"/>
                </a:lnTo>
                <a:lnTo>
                  <a:pt x="1101387" y="1769294"/>
                </a:lnTo>
                <a:lnTo>
                  <a:pt x="1102993" y="1770931"/>
                </a:lnTo>
                <a:lnTo>
                  <a:pt x="1103394" y="1773386"/>
                </a:lnTo>
                <a:lnTo>
                  <a:pt x="1104197" y="1777068"/>
                </a:lnTo>
                <a:lnTo>
                  <a:pt x="1104598" y="1784433"/>
                </a:lnTo>
                <a:lnTo>
                  <a:pt x="1104999" y="1791798"/>
                </a:lnTo>
                <a:lnTo>
                  <a:pt x="1113026" y="1786888"/>
                </a:lnTo>
                <a:lnTo>
                  <a:pt x="1120250" y="1783206"/>
                </a:lnTo>
                <a:lnTo>
                  <a:pt x="1126672" y="1781160"/>
                </a:lnTo>
                <a:lnTo>
                  <a:pt x="1133896" y="1779932"/>
                </a:lnTo>
                <a:lnTo>
                  <a:pt x="1140719" y="1779114"/>
                </a:lnTo>
                <a:lnTo>
                  <a:pt x="1148745" y="1779932"/>
                </a:lnTo>
                <a:lnTo>
                  <a:pt x="1157173" y="1781160"/>
                </a:lnTo>
                <a:lnTo>
                  <a:pt x="1166805" y="1784024"/>
                </a:lnTo>
                <a:lnTo>
                  <a:pt x="1166404" y="1787706"/>
                </a:lnTo>
                <a:lnTo>
                  <a:pt x="1164799" y="1790980"/>
                </a:lnTo>
                <a:lnTo>
                  <a:pt x="1163595" y="1793844"/>
                </a:lnTo>
                <a:lnTo>
                  <a:pt x="1161186" y="1796708"/>
                </a:lnTo>
                <a:lnTo>
                  <a:pt x="1159180" y="1798754"/>
                </a:lnTo>
                <a:lnTo>
                  <a:pt x="1156772" y="1801618"/>
                </a:lnTo>
                <a:lnTo>
                  <a:pt x="1153561" y="1803254"/>
                </a:lnTo>
                <a:lnTo>
                  <a:pt x="1150752" y="1804482"/>
                </a:lnTo>
                <a:lnTo>
                  <a:pt x="1147541" y="1805709"/>
                </a:lnTo>
                <a:lnTo>
                  <a:pt x="1143929" y="1806528"/>
                </a:lnTo>
                <a:lnTo>
                  <a:pt x="1137106" y="1808164"/>
                </a:lnTo>
                <a:lnTo>
                  <a:pt x="1129882" y="1808164"/>
                </a:lnTo>
                <a:lnTo>
                  <a:pt x="1122257" y="1807346"/>
                </a:lnTo>
                <a:lnTo>
                  <a:pt x="1115836" y="1805300"/>
                </a:lnTo>
                <a:lnTo>
                  <a:pt x="1109414" y="1802436"/>
                </a:lnTo>
                <a:lnTo>
                  <a:pt x="1106605" y="1800799"/>
                </a:lnTo>
                <a:lnTo>
                  <a:pt x="1104197" y="1798754"/>
                </a:lnTo>
                <a:lnTo>
                  <a:pt x="1101387" y="1796708"/>
                </a:lnTo>
                <a:lnTo>
                  <a:pt x="1099381" y="1794253"/>
                </a:lnTo>
                <a:lnTo>
                  <a:pt x="1097775" y="1791798"/>
                </a:lnTo>
                <a:lnTo>
                  <a:pt x="1096973" y="1788934"/>
                </a:lnTo>
                <a:lnTo>
                  <a:pt x="1095769" y="1786070"/>
                </a:lnTo>
                <a:lnTo>
                  <a:pt x="1095367" y="1782797"/>
                </a:lnTo>
                <a:lnTo>
                  <a:pt x="1095769" y="1779114"/>
                </a:lnTo>
                <a:lnTo>
                  <a:pt x="1096571" y="1775841"/>
                </a:lnTo>
                <a:lnTo>
                  <a:pt x="1097374" y="1772159"/>
                </a:lnTo>
                <a:close/>
                <a:moveTo>
                  <a:pt x="2795962" y="1768475"/>
                </a:moveTo>
                <a:lnTo>
                  <a:pt x="2796746" y="1768475"/>
                </a:lnTo>
                <a:lnTo>
                  <a:pt x="2797924" y="1769293"/>
                </a:lnTo>
                <a:lnTo>
                  <a:pt x="2799494" y="1770930"/>
                </a:lnTo>
                <a:lnTo>
                  <a:pt x="2800278" y="1773385"/>
                </a:lnTo>
                <a:lnTo>
                  <a:pt x="2800672" y="1777067"/>
                </a:lnTo>
                <a:lnTo>
                  <a:pt x="2801455" y="1784432"/>
                </a:lnTo>
                <a:lnTo>
                  <a:pt x="2801455" y="1791797"/>
                </a:lnTo>
                <a:lnTo>
                  <a:pt x="2809301" y="1786887"/>
                </a:lnTo>
                <a:lnTo>
                  <a:pt x="2816757" y="1783205"/>
                </a:lnTo>
                <a:lnTo>
                  <a:pt x="2823036" y="1781159"/>
                </a:lnTo>
                <a:lnTo>
                  <a:pt x="2829709" y="1779931"/>
                </a:lnTo>
                <a:lnTo>
                  <a:pt x="2836380" y="1779113"/>
                </a:lnTo>
                <a:lnTo>
                  <a:pt x="2843835" y="1779931"/>
                </a:lnTo>
                <a:lnTo>
                  <a:pt x="2852469" y="1781159"/>
                </a:lnTo>
                <a:lnTo>
                  <a:pt x="2862279" y="1784023"/>
                </a:lnTo>
                <a:lnTo>
                  <a:pt x="2861494" y="1787705"/>
                </a:lnTo>
                <a:lnTo>
                  <a:pt x="2860317" y="1790979"/>
                </a:lnTo>
                <a:lnTo>
                  <a:pt x="2858747" y="1793843"/>
                </a:lnTo>
                <a:lnTo>
                  <a:pt x="2856786" y="1796707"/>
                </a:lnTo>
                <a:lnTo>
                  <a:pt x="2854432" y="1798753"/>
                </a:lnTo>
                <a:lnTo>
                  <a:pt x="2852077" y="1801617"/>
                </a:lnTo>
                <a:lnTo>
                  <a:pt x="2849330" y="1803253"/>
                </a:lnTo>
                <a:lnTo>
                  <a:pt x="2846583" y="1804481"/>
                </a:lnTo>
                <a:lnTo>
                  <a:pt x="2843051" y="1805708"/>
                </a:lnTo>
                <a:lnTo>
                  <a:pt x="2839912" y="1806527"/>
                </a:lnTo>
                <a:lnTo>
                  <a:pt x="2833242" y="1808163"/>
                </a:lnTo>
                <a:lnTo>
                  <a:pt x="2825784" y="1808163"/>
                </a:lnTo>
                <a:lnTo>
                  <a:pt x="2818721" y="1807345"/>
                </a:lnTo>
                <a:lnTo>
                  <a:pt x="2812050" y="1805299"/>
                </a:lnTo>
                <a:lnTo>
                  <a:pt x="2805770" y="1802435"/>
                </a:lnTo>
                <a:lnTo>
                  <a:pt x="2803416" y="1800798"/>
                </a:lnTo>
                <a:lnTo>
                  <a:pt x="2800672" y="1798753"/>
                </a:lnTo>
                <a:lnTo>
                  <a:pt x="2798317" y="1796707"/>
                </a:lnTo>
                <a:lnTo>
                  <a:pt x="2796354" y="1794252"/>
                </a:lnTo>
                <a:lnTo>
                  <a:pt x="2794784" y="1791797"/>
                </a:lnTo>
                <a:lnTo>
                  <a:pt x="2793214" y="1788933"/>
                </a:lnTo>
                <a:lnTo>
                  <a:pt x="2792821" y="1786069"/>
                </a:lnTo>
                <a:lnTo>
                  <a:pt x="2792430" y="1782796"/>
                </a:lnTo>
                <a:lnTo>
                  <a:pt x="2792430" y="1779113"/>
                </a:lnTo>
                <a:lnTo>
                  <a:pt x="2792821" y="1775840"/>
                </a:lnTo>
                <a:lnTo>
                  <a:pt x="2794392" y="1772158"/>
                </a:lnTo>
                <a:close/>
                <a:moveTo>
                  <a:pt x="4460060" y="1757363"/>
                </a:moveTo>
                <a:lnTo>
                  <a:pt x="4487842" y="1757363"/>
                </a:lnTo>
                <a:lnTo>
                  <a:pt x="4486655" y="1760488"/>
                </a:lnTo>
                <a:lnTo>
                  <a:pt x="4485065" y="1764784"/>
                </a:lnTo>
                <a:lnTo>
                  <a:pt x="4483080" y="1771033"/>
                </a:lnTo>
                <a:lnTo>
                  <a:pt x="4481889" y="1777283"/>
                </a:lnTo>
                <a:lnTo>
                  <a:pt x="4481493" y="1783532"/>
                </a:lnTo>
                <a:lnTo>
                  <a:pt x="4481493" y="1786266"/>
                </a:lnTo>
                <a:lnTo>
                  <a:pt x="4481889" y="1789000"/>
                </a:lnTo>
                <a:lnTo>
                  <a:pt x="4483080" y="1790953"/>
                </a:lnTo>
                <a:lnTo>
                  <a:pt x="4483873" y="1792906"/>
                </a:lnTo>
                <a:lnTo>
                  <a:pt x="4485462" y="1794468"/>
                </a:lnTo>
                <a:lnTo>
                  <a:pt x="4487842" y="1795249"/>
                </a:lnTo>
                <a:lnTo>
                  <a:pt x="4484667" y="1801499"/>
                </a:lnTo>
                <a:lnTo>
                  <a:pt x="4483080" y="1803451"/>
                </a:lnTo>
                <a:lnTo>
                  <a:pt x="4481096" y="1805014"/>
                </a:lnTo>
                <a:lnTo>
                  <a:pt x="4479509" y="1805795"/>
                </a:lnTo>
                <a:lnTo>
                  <a:pt x="4477921" y="1806576"/>
                </a:lnTo>
                <a:lnTo>
                  <a:pt x="4476332" y="1806576"/>
                </a:lnTo>
                <a:lnTo>
                  <a:pt x="4474348" y="1806576"/>
                </a:lnTo>
                <a:lnTo>
                  <a:pt x="4470380" y="1805404"/>
                </a:lnTo>
                <a:lnTo>
                  <a:pt x="4466014" y="1803842"/>
                </a:lnTo>
                <a:lnTo>
                  <a:pt x="4460853" y="1803061"/>
                </a:lnTo>
                <a:lnTo>
                  <a:pt x="4457282" y="1802670"/>
                </a:lnTo>
                <a:lnTo>
                  <a:pt x="4454506" y="1802670"/>
                </a:lnTo>
                <a:lnTo>
                  <a:pt x="4454506" y="1799936"/>
                </a:lnTo>
                <a:lnTo>
                  <a:pt x="4455298" y="1798374"/>
                </a:lnTo>
                <a:lnTo>
                  <a:pt x="4456887" y="1797202"/>
                </a:lnTo>
                <a:lnTo>
                  <a:pt x="4458475" y="1796421"/>
                </a:lnTo>
                <a:lnTo>
                  <a:pt x="4462045" y="1795640"/>
                </a:lnTo>
                <a:lnTo>
                  <a:pt x="4465221" y="1795249"/>
                </a:lnTo>
                <a:lnTo>
                  <a:pt x="4462443" y="1789000"/>
                </a:lnTo>
                <a:lnTo>
                  <a:pt x="4460458" y="1784704"/>
                </a:lnTo>
                <a:lnTo>
                  <a:pt x="4458475" y="1781188"/>
                </a:lnTo>
                <a:lnTo>
                  <a:pt x="4457282" y="1778454"/>
                </a:lnTo>
                <a:lnTo>
                  <a:pt x="4456887" y="1774939"/>
                </a:lnTo>
                <a:lnTo>
                  <a:pt x="4456887" y="1771033"/>
                </a:lnTo>
                <a:lnTo>
                  <a:pt x="4458475" y="1764784"/>
                </a:lnTo>
                <a:close/>
                <a:moveTo>
                  <a:pt x="2869681" y="1751013"/>
                </a:moveTo>
                <a:lnTo>
                  <a:pt x="2875999" y="1751013"/>
                </a:lnTo>
                <a:lnTo>
                  <a:pt x="2883108" y="1751816"/>
                </a:lnTo>
                <a:lnTo>
                  <a:pt x="2890220" y="1753423"/>
                </a:lnTo>
                <a:lnTo>
                  <a:pt x="2896938" y="1755431"/>
                </a:lnTo>
                <a:lnTo>
                  <a:pt x="2903259" y="1757841"/>
                </a:lnTo>
                <a:lnTo>
                  <a:pt x="2909181" y="1761055"/>
                </a:lnTo>
                <a:lnTo>
                  <a:pt x="2913922" y="1764670"/>
                </a:lnTo>
                <a:lnTo>
                  <a:pt x="2918662" y="1768285"/>
                </a:lnTo>
                <a:lnTo>
                  <a:pt x="2922218" y="1772301"/>
                </a:lnTo>
                <a:lnTo>
                  <a:pt x="2924191" y="1776318"/>
                </a:lnTo>
                <a:lnTo>
                  <a:pt x="2923007" y="1778728"/>
                </a:lnTo>
                <a:lnTo>
                  <a:pt x="2922218" y="1780736"/>
                </a:lnTo>
                <a:lnTo>
                  <a:pt x="2921032" y="1782343"/>
                </a:lnTo>
                <a:lnTo>
                  <a:pt x="2919452" y="1783146"/>
                </a:lnTo>
                <a:lnTo>
                  <a:pt x="2917873" y="1784351"/>
                </a:lnTo>
                <a:lnTo>
                  <a:pt x="2916687" y="1784351"/>
                </a:lnTo>
                <a:lnTo>
                  <a:pt x="2912737" y="1784351"/>
                </a:lnTo>
                <a:lnTo>
                  <a:pt x="2908392" y="1783146"/>
                </a:lnTo>
                <a:lnTo>
                  <a:pt x="2904048" y="1781138"/>
                </a:lnTo>
                <a:lnTo>
                  <a:pt x="2893777" y="1775916"/>
                </a:lnTo>
                <a:lnTo>
                  <a:pt x="2887454" y="1772301"/>
                </a:lnTo>
                <a:lnTo>
                  <a:pt x="2881530" y="1769490"/>
                </a:lnTo>
                <a:lnTo>
                  <a:pt x="2875210" y="1767080"/>
                </a:lnTo>
                <a:lnTo>
                  <a:pt x="2868496" y="1765071"/>
                </a:lnTo>
                <a:lnTo>
                  <a:pt x="2861779" y="1763866"/>
                </a:lnTo>
                <a:lnTo>
                  <a:pt x="2858224" y="1763866"/>
                </a:lnTo>
                <a:lnTo>
                  <a:pt x="2854670" y="1763866"/>
                </a:lnTo>
                <a:lnTo>
                  <a:pt x="2851115" y="1764670"/>
                </a:lnTo>
                <a:lnTo>
                  <a:pt x="2847559" y="1765473"/>
                </a:lnTo>
                <a:lnTo>
                  <a:pt x="2844005" y="1766678"/>
                </a:lnTo>
                <a:lnTo>
                  <a:pt x="2840055" y="1768686"/>
                </a:lnTo>
                <a:lnTo>
                  <a:pt x="2841636" y="1765473"/>
                </a:lnTo>
                <a:lnTo>
                  <a:pt x="2843214" y="1763063"/>
                </a:lnTo>
                <a:lnTo>
                  <a:pt x="2844795" y="1760653"/>
                </a:lnTo>
                <a:lnTo>
                  <a:pt x="2846770" y="1758645"/>
                </a:lnTo>
                <a:lnTo>
                  <a:pt x="2849140" y="1757038"/>
                </a:lnTo>
                <a:lnTo>
                  <a:pt x="2851510" y="1755431"/>
                </a:lnTo>
                <a:lnTo>
                  <a:pt x="2857039" y="1753021"/>
                </a:lnTo>
                <a:lnTo>
                  <a:pt x="2862966" y="1751415"/>
                </a:lnTo>
                <a:close/>
                <a:moveTo>
                  <a:pt x="1173141" y="1751013"/>
                </a:moveTo>
                <a:lnTo>
                  <a:pt x="1180183" y="1751013"/>
                </a:lnTo>
                <a:lnTo>
                  <a:pt x="1186834" y="1751816"/>
                </a:lnTo>
                <a:lnTo>
                  <a:pt x="1193876" y="1753423"/>
                </a:lnTo>
                <a:lnTo>
                  <a:pt x="1200527" y="1755431"/>
                </a:lnTo>
                <a:lnTo>
                  <a:pt x="1206787" y="1757841"/>
                </a:lnTo>
                <a:lnTo>
                  <a:pt x="1212264" y="1761055"/>
                </a:lnTo>
                <a:lnTo>
                  <a:pt x="1217741" y="1764670"/>
                </a:lnTo>
                <a:lnTo>
                  <a:pt x="1221653" y="1768285"/>
                </a:lnTo>
                <a:lnTo>
                  <a:pt x="1225174" y="1772301"/>
                </a:lnTo>
                <a:lnTo>
                  <a:pt x="1227131" y="1776318"/>
                </a:lnTo>
                <a:lnTo>
                  <a:pt x="1225957" y="1778728"/>
                </a:lnTo>
                <a:lnTo>
                  <a:pt x="1225174" y="1780736"/>
                </a:lnTo>
                <a:lnTo>
                  <a:pt x="1224001" y="1782343"/>
                </a:lnTo>
                <a:lnTo>
                  <a:pt x="1222436" y="1783146"/>
                </a:lnTo>
                <a:lnTo>
                  <a:pt x="1221262" y="1784351"/>
                </a:lnTo>
                <a:lnTo>
                  <a:pt x="1219697" y="1784351"/>
                </a:lnTo>
                <a:lnTo>
                  <a:pt x="1216176" y="1784351"/>
                </a:lnTo>
                <a:lnTo>
                  <a:pt x="1212264" y="1783146"/>
                </a:lnTo>
                <a:lnTo>
                  <a:pt x="1207178" y="1781138"/>
                </a:lnTo>
                <a:lnTo>
                  <a:pt x="1197006" y="1775916"/>
                </a:lnTo>
                <a:lnTo>
                  <a:pt x="1191528" y="1772301"/>
                </a:lnTo>
                <a:lnTo>
                  <a:pt x="1185660" y="1769490"/>
                </a:lnTo>
                <a:lnTo>
                  <a:pt x="1179009" y="1767080"/>
                </a:lnTo>
                <a:lnTo>
                  <a:pt x="1172750" y="1765071"/>
                </a:lnTo>
                <a:lnTo>
                  <a:pt x="1165707" y="1763866"/>
                </a:lnTo>
                <a:lnTo>
                  <a:pt x="1162186" y="1763866"/>
                </a:lnTo>
                <a:lnTo>
                  <a:pt x="1158665" y="1763866"/>
                </a:lnTo>
                <a:lnTo>
                  <a:pt x="1155535" y="1764670"/>
                </a:lnTo>
                <a:lnTo>
                  <a:pt x="1151232" y="1765473"/>
                </a:lnTo>
                <a:lnTo>
                  <a:pt x="1148102" y="1766678"/>
                </a:lnTo>
                <a:lnTo>
                  <a:pt x="1144581" y="1768686"/>
                </a:lnTo>
                <a:lnTo>
                  <a:pt x="1145363" y="1765473"/>
                </a:lnTo>
                <a:lnTo>
                  <a:pt x="1146928" y="1763063"/>
                </a:lnTo>
                <a:lnTo>
                  <a:pt x="1148884" y="1760653"/>
                </a:lnTo>
                <a:lnTo>
                  <a:pt x="1150840" y="1758645"/>
                </a:lnTo>
                <a:lnTo>
                  <a:pt x="1152797" y="1757038"/>
                </a:lnTo>
                <a:lnTo>
                  <a:pt x="1155535" y="1755431"/>
                </a:lnTo>
                <a:lnTo>
                  <a:pt x="1160621" y="1753021"/>
                </a:lnTo>
                <a:lnTo>
                  <a:pt x="1166881" y="1751415"/>
                </a:lnTo>
                <a:close/>
                <a:moveTo>
                  <a:pt x="1838539" y="1746251"/>
                </a:moveTo>
                <a:lnTo>
                  <a:pt x="1841779" y="1746251"/>
                </a:lnTo>
                <a:lnTo>
                  <a:pt x="1845019" y="1746653"/>
                </a:lnTo>
                <a:lnTo>
                  <a:pt x="1847449" y="1747055"/>
                </a:lnTo>
                <a:lnTo>
                  <a:pt x="1849474" y="1748663"/>
                </a:lnTo>
                <a:lnTo>
                  <a:pt x="1851093" y="1750673"/>
                </a:lnTo>
                <a:lnTo>
                  <a:pt x="1853118" y="1752684"/>
                </a:lnTo>
                <a:lnTo>
                  <a:pt x="1855953" y="1757910"/>
                </a:lnTo>
                <a:lnTo>
                  <a:pt x="1860408" y="1768765"/>
                </a:lnTo>
                <a:lnTo>
                  <a:pt x="1863648" y="1773589"/>
                </a:lnTo>
                <a:lnTo>
                  <a:pt x="1864863" y="1775599"/>
                </a:lnTo>
                <a:lnTo>
                  <a:pt x="1866888" y="1777208"/>
                </a:lnTo>
                <a:lnTo>
                  <a:pt x="1862838" y="1782836"/>
                </a:lnTo>
                <a:lnTo>
                  <a:pt x="1859193" y="1788063"/>
                </a:lnTo>
                <a:lnTo>
                  <a:pt x="1854738" y="1792887"/>
                </a:lnTo>
                <a:lnTo>
                  <a:pt x="1850284" y="1796907"/>
                </a:lnTo>
                <a:lnTo>
                  <a:pt x="1845019" y="1800928"/>
                </a:lnTo>
                <a:lnTo>
                  <a:pt x="1839754" y="1804144"/>
                </a:lnTo>
                <a:lnTo>
                  <a:pt x="1833679" y="1806556"/>
                </a:lnTo>
                <a:lnTo>
                  <a:pt x="1827200" y="1808164"/>
                </a:lnTo>
                <a:lnTo>
                  <a:pt x="1829225" y="1803340"/>
                </a:lnTo>
                <a:lnTo>
                  <a:pt x="1830035" y="1800526"/>
                </a:lnTo>
                <a:lnTo>
                  <a:pt x="1830845" y="1798515"/>
                </a:lnTo>
                <a:lnTo>
                  <a:pt x="1830845" y="1796505"/>
                </a:lnTo>
                <a:lnTo>
                  <a:pt x="1830035" y="1794897"/>
                </a:lnTo>
                <a:lnTo>
                  <a:pt x="1829225" y="1793289"/>
                </a:lnTo>
                <a:lnTo>
                  <a:pt x="1827200" y="1792485"/>
                </a:lnTo>
                <a:lnTo>
                  <a:pt x="1829225" y="1788465"/>
                </a:lnTo>
                <a:lnTo>
                  <a:pt x="1831654" y="1784846"/>
                </a:lnTo>
                <a:lnTo>
                  <a:pt x="1836514" y="1779218"/>
                </a:lnTo>
                <a:lnTo>
                  <a:pt x="1840564" y="1775197"/>
                </a:lnTo>
                <a:lnTo>
                  <a:pt x="1843804" y="1771579"/>
                </a:lnTo>
                <a:lnTo>
                  <a:pt x="1845019" y="1769569"/>
                </a:lnTo>
                <a:lnTo>
                  <a:pt x="1846234" y="1767559"/>
                </a:lnTo>
                <a:lnTo>
                  <a:pt x="1846234" y="1765147"/>
                </a:lnTo>
                <a:lnTo>
                  <a:pt x="1846234" y="1762332"/>
                </a:lnTo>
                <a:lnTo>
                  <a:pt x="1845019" y="1759518"/>
                </a:lnTo>
                <a:lnTo>
                  <a:pt x="1843399" y="1755900"/>
                </a:lnTo>
                <a:lnTo>
                  <a:pt x="1841374" y="1751478"/>
                </a:lnTo>
                <a:close/>
                <a:moveTo>
                  <a:pt x="5054790" y="1743076"/>
                </a:moveTo>
                <a:lnTo>
                  <a:pt x="5057263" y="1743076"/>
                </a:lnTo>
                <a:lnTo>
                  <a:pt x="5059729" y="1743076"/>
                </a:lnTo>
                <a:lnTo>
                  <a:pt x="5060962" y="1747108"/>
                </a:lnTo>
                <a:lnTo>
                  <a:pt x="5060962" y="1749930"/>
                </a:lnTo>
                <a:lnTo>
                  <a:pt x="5060553" y="1751946"/>
                </a:lnTo>
                <a:lnTo>
                  <a:pt x="5059317" y="1753559"/>
                </a:lnTo>
                <a:lnTo>
                  <a:pt x="5058496" y="1754768"/>
                </a:lnTo>
                <a:lnTo>
                  <a:pt x="5056438" y="1755171"/>
                </a:lnTo>
                <a:lnTo>
                  <a:pt x="5052322" y="1755575"/>
                </a:lnTo>
                <a:lnTo>
                  <a:pt x="5047792" y="1755978"/>
                </a:lnTo>
                <a:lnTo>
                  <a:pt x="5046564" y="1756784"/>
                </a:lnTo>
                <a:lnTo>
                  <a:pt x="5044912" y="1757590"/>
                </a:lnTo>
                <a:lnTo>
                  <a:pt x="5043675" y="1759203"/>
                </a:lnTo>
                <a:lnTo>
                  <a:pt x="5043260" y="1761219"/>
                </a:lnTo>
                <a:lnTo>
                  <a:pt x="5043675" y="1764444"/>
                </a:lnTo>
                <a:lnTo>
                  <a:pt x="5044912" y="1768476"/>
                </a:lnTo>
                <a:lnTo>
                  <a:pt x="5042029" y="1768476"/>
                </a:lnTo>
                <a:lnTo>
                  <a:pt x="5039971" y="1768073"/>
                </a:lnTo>
                <a:lnTo>
                  <a:pt x="5039145" y="1766863"/>
                </a:lnTo>
                <a:lnTo>
                  <a:pt x="5038736" y="1764848"/>
                </a:lnTo>
                <a:lnTo>
                  <a:pt x="5038736" y="1762832"/>
                </a:lnTo>
                <a:lnTo>
                  <a:pt x="5039145" y="1760413"/>
                </a:lnTo>
                <a:lnTo>
                  <a:pt x="5039971" y="1757590"/>
                </a:lnTo>
                <a:lnTo>
                  <a:pt x="5041210" y="1755171"/>
                </a:lnTo>
                <a:lnTo>
                  <a:pt x="5045322" y="1749930"/>
                </a:lnTo>
                <a:lnTo>
                  <a:pt x="5047379" y="1747511"/>
                </a:lnTo>
                <a:lnTo>
                  <a:pt x="5049845" y="1745495"/>
                </a:lnTo>
                <a:lnTo>
                  <a:pt x="5052736" y="1743882"/>
                </a:lnTo>
                <a:close/>
                <a:moveTo>
                  <a:pt x="4769351" y="1727201"/>
                </a:moveTo>
                <a:lnTo>
                  <a:pt x="4770585" y="1727609"/>
                </a:lnTo>
                <a:lnTo>
                  <a:pt x="4771413" y="1728832"/>
                </a:lnTo>
                <a:lnTo>
                  <a:pt x="4772238" y="1729647"/>
                </a:lnTo>
                <a:lnTo>
                  <a:pt x="4772650" y="1734538"/>
                </a:lnTo>
                <a:lnTo>
                  <a:pt x="4772238" y="1739429"/>
                </a:lnTo>
                <a:lnTo>
                  <a:pt x="4772238" y="1744728"/>
                </a:lnTo>
                <a:lnTo>
                  <a:pt x="4772650" y="1748804"/>
                </a:lnTo>
                <a:lnTo>
                  <a:pt x="4773064" y="1750435"/>
                </a:lnTo>
                <a:lnTo>
                  <a:pt x="4774302" y="1751250"/>
                </a:lnTo>
                <a:lnTo>
                  <a:pt x="4775127" y="1751250"/>
                </a:lnTo>
                <a:lnTo>
                  <a:pt x="4776775" y="1750842"/>
                </a:lnTo>
                <a:lnTo>
                  <a:pt x="4775952" y="1754511"/>
                </a:lnTo>
                <a:lnTo>
                  <a:pt x="4774715" y="1756549"/>
                </a:lnTo>
                <a:lnTo>
                  <a:pt x="4773064" y="1757364"/>
                </a:lnTo>
                <a:lnTo>
                  <a:pt x="4772238" y="1757364"/>
                </a:lnTo>
                <a:lnTo>
                  <a:pt x="4771413" y="1756549"/>
                </a:lnTo>
                <a:lnTo>
                  <a:pt x="4770585" y="1754918"/>
                </a:lnTo>
                <a:lnTo>
                  <a:pt x="4768523" y="1750842"/>
                </a:lnTo>
                <a:lnTo>
                  <a:pt x="4766459" y="1745543"/>
                </a:lnTo>
                <a:lnTo>
                  <a:pt x="4765223" y="1743505"/>
                </a:lnTo>
                <a:lnTo>
                  <a:pt x="4763986" y="1741467"/>
                </a:lnTo>
                <a:lnTo>
                  <a:pt x="4762333" y="1740245"/>
                </a:lnTo>
                <a:lnTo>
                  <a:pt x="4760270" y="1739429"/>
                </a:lnTo>
                <a:lnTo>
                  <a:pt x="4758617" y="1740245"/>
                </a:lnTo>
                <a:lnTo>
                  <a:pt x="4756142" y="1741060"/>
                </a:lnTo>
                <a:lnTo>
                  <a:pt x="4756968" y="1738614"/>
                </a:lnTo>
                <a:lnTo>
                  <a:pt x="4758208" y="1736984"/>
                </a:lnTo>
                <a:lnTo>
                  <a:pt x="4760270" y="1735761"/>
                </a:lnTo>
                <a:lnTo>
                  <a:pt x="4762333" y="1734946"/>
                </a:lnTo>
                <a:lnTo>
                  <a:pt x="4764396" y="1734538"/>
                </a:lnTo>
                <a:lnTo>
                  <a:pt x="4766459" y="1732908"/>
                </a:lnTo>
                <a:lnTo>
                  <a:pt x="4767284" y="1730870"/>
                </a:lnTo>
                <a:lnTo>
                  <a:pt x="4767284" y="1727609"/>
                </a:lnTo>
                <a:close/>
                <a:moveTo>
                  <a:pt x="1736934" y="1711326"/>
                </a:moveTo>
                <a:lnTo>
                  <a:pt x="1740153" y="1711326"/>
                </a:lnTo>
                <a:lnTo>
                  <a:pt x="1742971" y="1711707"/>
                </a:lnTo>
                <a:lnTo>
                  <a:pt x="1745788" y="1713231"/>
                </a:lnTo>
                <a:lnTo>
                  <a:pt x="1749410" y="1716279"/>
                </a:lnTo>
                <a:lnTo>
                  <a:pt x="1748605" y="1721613"/>
                </a:lnTo>
                <a:lnTo>
                  <a:pt x="1746995" y="1725804"/>
                </a:lnTo>
                <a:lnTo>
                  <a:pt x="1744983" y="1729614"/>
                </a:lnTo>
                <a:lnTo>
                  <a:pt x="1742166" y="1733043"/>
                </a:lnTo>
                <a:lnTo>
                  <a:pt x="1738141" y="1735329"/>
                </a:lnTo>
                <a:lnTo>
                  <a:pt x="1734117" y="1737234"/>
                </a:lnTo>
                <a:lnTo>
                  <a:pt x="1729287" y="1738758"/>
                </a:lnTo>
                <a:lnTo>
                  <a:pt x="1724860" y="1739901"/>
                </a:lnTo>
                <a:lnTo>
                  <a:pt x="1719628" y="1739901"/>
                </a:lnTo>
                <a:lnTo>
                  <a:pt x="1714798" y="1739520"/>
                </a:lnTo>
                <a:lnTo>
                  <a:pt x="1709566" y="1738377"/>
                </a:lnTo>
                <a:lnTo>
                  <a:pt x="1705139" y="1736472"/>
                </a:lnTo>
                <a:lnTo>
                  <a:pt x="1700712" y="1734567"/>
                </a:lnTo>
                <a:lnTo>
                  <a:pt x="1697492" y="1731138"/>
                </a:lnTo>
                <a:lnTo>
                  <a:pt x="1694273" y="1727709"/>
                </a:lnTo>
                <a:lnTo>
                  <a:pt x="1692260" y="1723518"/>
                </a:lnTo>
                <a:lnTo>
                  <a:pt x="1697895" y="1725423"/>
                </a:lnTo>
                <a:lnTo>
                  <a:pt x="1702322" y="1726185"/>
                </a:lnTo>
                <a:lnTo>
                  <a:pt x="1707152" y="1725804"/>
                </a:lnTo>
                <a:lnTo>
                  <a:pt x="1711579" y="1725423"/>
                </a:lnTo>
                <a:lnTo>
                  <a:pt x="1715201" y="1723899"/>
                </a:lnTo>
                <a:lnTo>
                  <a:pt x="1718823" y="1721994"/>
                </a:lnTo>
                <a:lnTo>
                  <a:pt x="1725262" y="1717803"/>
                </a:lnTo>
                <a:lnTo>
                  <a:pt x="1731299" y="1713993"/>
                </a:lnTo>
                <a:lnTo>
                  <a:pt x="1734519" y="1712469"/>
                </a:lnTo>
                <a:close/>
                <a:moveTo>
                  <a:pt x="3433391" y="1711325"/>
                </a:moveTo>
                <a:lnTo>
                  <a:pt x="3435772" y="1711325"/>
                </a:lnTo>
                <a:lnTo>
                  <a:pt x="3438946" y="1711706"/>
                </a:lnTo>
                <a:lnTo>
                  <a:pt x="3441725" y="1713230"/>
                </a:lnTo>
                <a:lnTo>
                  <a:pt x="3444902" y="1716278"/>
                </a:lnTo>
                <a:lnTo>
                  <a:pt x="3444902" y="1721612"/>
                </a:lnTo>
                <a:lnTo>
                  <a:pt x="3443313" y="1725803"/>
                </a:lnTo>
                <a:lnTo>
                  <a:pt x="3440931" y="1729613"/>
                </a:lnTo>
                <a:lnTo>
                  <a:pt x="3437756" y="1733042"/>
                </a:lnTo>
                <a:lnTo>
                  <a:pt x="3434584" y="1735328"/>
                </a:lnTo>
                <a:lnTo>
                  <a:pt x="3430217" y="1737233"/>
                </a:lnTo>
                <a:lnTo>
                  <a:pt x="3425851" y="1738757"/>
                </a:lnTo>
                <a:lnTo>
                  <a:pt x="3420691" y="1739900"/>
                </a:lnTo>
                <a:lnTo>
                  <a:pt x="3415929" y="1739900"/>
                </a:lnTo>
                <a:lnTo>
                  <a:pt x="3411165" y="1739519"/>
                </a:lnTo>
                <a:lnTo>
                  <a:pt x="3406404" y="1738376"/>
                </a:lnTo>
                <a:lnTo>
                  <a:pt x="3401640" y="1736471"/>
                </a:lnTo>
                <a:lnTo>
                  <a:pt x="3397671" y="1734566"/>
                </a:lnTo>
                <a:lnTo>
                  <a:pt x="3394098" y="1731137"/>
                </a:lnTo>
                <a:lnTo>
                  <a:pt x="3391321" y="1727708"/>
                </a:lnTo>
                <a:lnTo>
                  <a:pt x="3389337" y="1723517"/>
                </a:lnTo>
                <a:lnTo>
                  <a:pt x="3394098" y="1725422"/>
                </a:lnTo>
                <a:lnTo>
                  <a:pt x="3399258" y="1726184"/>
                </a:lnTo>
                <a:lnTo>
                  <a:pt x="3403624" y="1725803"/>
                </a:lnTo>
                <a:lnTo>
                  <a:pt x="3407594" y="1725422"/>
                </a:lnTo>
                <a:lnTo>
                  <a:pt x="3411958" y="1723898"/>
                </a:lnTo>
                <a:lnTo>
                  <a:pt x="3415134" y="1721993"/>
                </a:lnTo>
                <a:lnTo>
                  <a:pt x="3421882" y="1717802"/>
                </a:lnTo>
                <a:lnTo>
                  <a:pt x="3427835" y="1713992"/>
                </a:lnTo>
                <a:lnTo>
                  <a:pt x="3430217" y="1712468"/>
                </a:lnTo>
                <a:close/>
                <a:moveTo>
                  <a:pt x="5033972" y="1704976"/>
                </a:moveTo>
                <a:lnTo>
                  <a:pt x="5036356" y="1705384"/>
                </a:lnTo>
                <a:lnTo>
                  <a:pt x="5037943" y="1706201"/>
                </a:lnTo>
                <a:lnTo>
                  <a:pt x="5039923" y="1707834"/>
                </a:lnTo>
                <a:lnTo>
                  <a:pt x="5041516" y="1709875"/>
                </a:lnTo>
                <a:lnTo>
                  <a:pt x="5043500" y="1714773"/>
                </a:lnTo>
                <a:lnTo>
                  <a:pt x="5045882" y="1719264"/>
                </a:lnTo>
                <a:lnTo>
                  <a:pt x="5048661" y="1723754"/>
                </a:lnTo>
                <a:lnTo>
                  <a:pt x="5049845" y="1725387"/>
                </a:lnTo>
                <a:lnTo>
                  <a:pt x="5052235" y="1727020"/>
                </a:lnTo>
                <a:lnTo>
                  <a:pt x="5054219" y="1727428"/>
                </a:lnTo>
                <a:lnTo>
                  <a:pt x="5056598" y="1727428"/>
                </a:lnTo>
                <a:lnTo>
                  <a:pt x="5058980" y="1727020"/>
                </a:lnTo>
                <a:lnTo>
                  <a:pt x="5062551" y="1725795"/>
                </a:lnTo>
                <a:lnTo>
                  <a:pt x="5062551" y="1727836"/>
                </a:lnTo>
                <a:lnTo>
                  <a:pt x="5062551" y="1729469"/>
                </a:lnTo>
                <a:lnTo>
                  <a:pt x="5061757" y="1731102"/>
                </a:lnTo>
                <a:lnTo>
                  <a:pt x="5060964" y="1732326"/>
                </a:lnTo>
                <a:lnTo>
                  <a:pt x="5059375" y="1732735"/>
                </a:lnTo>
                <a:lnTo>
                  <a:pt x="5058585" y="1733143"/>
                </a:lnTo>
                <a:lnTo>
                  <a:pt x="5055413" y="1733143"/>
                </a:lnTo>
                <a:lnTo>
                  <a:pt x="5049057" y="1732735"/>
                </a:lnTo>
                <a:lnTo>
                  <a:pt x="5045487" y="1733143"/>
                </a:lnTo>
                <a:lnTo>
                  <a:pt x="5044691" y="1733143"/>
                </a:lnTo>
                <a:lnTo>
                  <a:pt x="5043104" y="1733551"/>
                </a:lnTo>
                <a:lnTo>
                  <a:pt x="5043500" y="1730694"/>
                </a:lnTo>
                <a:lnTo>
                  <a:pt x="5043500" y="1727836"/>
                </a:lnTo>
                <a:lnTo>
                  <a:pt x="5043104" y="1725795"/>
                </a:lnTo>
                <a:lnTo>
                  <a:pt x="5042311" y="1723754"/>
                </a:lnTo>
                <a:lnTo>
                  <a:pt x="5040321" y="1721305"/>
                </a:lnTo>
                <a:lnTo>
                  <a:pt x="5038340" y="1719264"/>
                </a:lnTo>
                <a:lnTo>
                  <a:pt x="5036356" y="1717223"/>
                </a:lnTo>
                <a:lnTo>
                  <a:pt x="5035162" y="1714773"/>
                </a:lnTo>
                <a:lnTo>
                  <a:pt x="5034368" y="1713140"/>
                </a:lnTo>
                <a:lnTo>
                  <a:pt x="5033972" y="1710283"/>
                </a:lnTo>
                <a:lnTo>
                  <a:pt x="5033972" y="1707834"/>
                </a:lnTo>
                <a:close/>
                <a:moveTo>
                  <a:pt x="3277775" y="1704976"/>
                </a:moveTo>
                <a:lnTo>
                  <a:pt x="3282141" y="1706161"/>
                </a:lnTo>
                <a:lnTo>
                  <a:pt x="3286507" y="1708136"/>
                </a:lnTo>
                <a:lnTo>
                  <a:pt x="3289682" y="1710506"/>
                </a:lnTo>
                <a:lnTo>
                  <a:pt x="3293253" y="1713271"/>
                </a:lnTo>
                <a:lnTo>
                  <a:pt x="3296428" y="1716432"/>
                </a:lnTo>
                <a:lnTo>
                  <a:pt x="3298810" y="1719987"/>
                </a:lnTo>
                <a:lnTo>
                  <a:pt x="3301190" y="1723937"/>
                </a:lnTo>
                <a:lnTo>
                  <a:pt x="3303572" y="1728677"/>
                </a:lnTo>
                <a:lnTo>
                  <a:pt x="3306746" y="1736972"/>
                </a:lnTo>
                <a:lnTo>
                  <a:pt x="3308730" y="1744873"/>
                </a:lnTo>
                <a:lnTo>
                  <a:pt x="3310318" y="1752378"/>
                </a:lnTo>
                <a:lnTo>
                  <a:pt x="3311508" y="1758698"/>
                </a:lnTo>
                <a:lnTo>
                  <a:pt x="3309524" y="1762648"/>
                </a:lnTo>
                <a:lnTo>
                  <a:pt x="3306746" y="1766598"/>
                </a:lnTo>
                <a:lnTo>
                  <a:pt x="3303968" y="1770153"/>
                </a:lnTo>
                <a:lnTo>
                  <a:pt x="3301190" y="1772919"/>
                </a:lnTo>
                <a:lnTo>
                  <a:pt x="3298412" y="1776079"/>
                </a:lnTo>
                <a:lnTo>
                  <a:pt x="3294840" y="1778449"/>
                </a:lnTo>
                <a:lnTo>
                  <a:pt x="3291269" y="1780819"/>
                </a:lnTo>
                <a:lnTo>
                  <a:pt x="3287697" y="1782794"/>
                </a:lnTo>
                <a:lnTo>
                  <a:pt x="3283728" y="1785164"/>
                </a:lnTo>
                <a:lnTo>
                  <a:pt x="3279362" y="1785954"/>
                </a:lnTo>
                <a:lnTo>
                  <a:pt x="3275393" y="1787534"/>
                </a:lnTo>
                <a:lnTo>
                  <a:pt x="3270234" y="1787929"/>
                </a:lnTo>
                <a:lnTo>
                  <a:pt x="3265868" y="1788324"/>
                </a:lnTo>
                <a:lnTo>
                  <a:pt x="3260708" y="1789114"/>
                </a:lnTo>
                <a:lnTo>
                  <a:pt x="3255153" y="1789114"/>
                </a:lnTo>
                <a:lnTo>
                  <a:pt x="3249596" y="1788324"/>
                </a:lnTo>
                <a:lnTo>
                  <a:pt x="3251183" y="1785954"/>
                </a:lnTo>
                <a:lnTo>
                  <a:pt x="3252772" y="1783979"/>
                </a:lnTo>
                <a:lnTo>
                  <a:pt x="3253169" y="1782399"/>
                </a:lnTo>
                <a:lnTo>
                  <a:pt x="3253169" y="1780819"/>
                </a:lnTo>
                <a:lnTo>
                  <a:pt x="3252374" y="1780029"/>
                </a:lnTo>
                <a:lnTo>
                  <a:pt x="3251183" y="1779634"/>
                </a:lnTo>
                <a:lnTo>
                  <a:pt x="3249596" y="1778844"/>
                </a:lnTo>
                <a:lnTo>
                  <a:pt x="3247612" y="1778449"/>
                </a:lnTo>
                <a:lnTo>
                  <a:pt x="3242850" y="1778844"/>
                </a:lnTo>
                <a:lnTo>
                  <a:pt x="3236103" y="1779634"/>
                </a:lnTo>
                <a:lnTo>
                  <a:pt x="3220624" y="1782004"/>
                </a:lnTo>
                <a:lnTo>
                  <a:pt x="3211496" y="1782794"/>
                </a:lnTo>
                <a:lnTo>
                  <a:pt x="3202368" y="1783979"/>
                </a:lnTo>
                <a:lnTo>
                  <a:pt x="3192842" y="1784374"/>
                </a:lnTo>
                <a:lnTo>
                  <a:pt x="3184112" y="1783979"/>
                </a:lnTo>
                <a:lnTo>
                  <a:pt x="3175380" y="1782794"/>
                </a:lnTo>
                <a:lnTo>
                  <a:pt x="3171412" y="1782399"/>
                </a:lnTo>
                <a:lnTo>
                  <a:pt x="3167443" y="1780819"/>
                </a:lnTo>
                <a:lnTo>
                  <a:pt x="3163870" y="1779634"/>
                </a:lnTo>
                <a:lnTo>
                  <a:pt x="3160298" y="1777659"/>
                </a:lnTo>
                <a:lnTo>
                  <a:pt x="3157521" y="1775684"/>
                </a:lnTo>
                <a:lnTo>
                  <a:pt x="3154345" y="1772919"/>
                </a:lnTo>
                <a:lnTo>
                  <a:pt x="3156330" y="1770153"/>
                </a:lnTo>
                <a:lnTo>
                  <a:pt x="3157918" y="1766598"/>
                </a:lnTo>
                <a:lnTo>
                  <a:pt x="3158711" y="1763043"/>
                </a:lnTo>
                <a:lnTo>
                  <a:pt x="3159902" y="1759488"/>
                </a:lnTo>
                <a:lnTo>
                  <a:pt x="3160298" y="1751588"/>
                </a:lnTo>
                <a:lnTo>
                  <a:pt x="3159902" y="1743688"/>
                </a:lnTo>
                <a:lnTo>
                  <a:pt x="3159505" y="1734997"/>
                </a:lnTo>
                <a:lnTo>
                  <a:pt x="3157918" y="1727097"/>
                </a:lnTo>
                <a:lnTo>
                  <a:pt x="3154742" y="1712086"/>
                </a:lnTo>
                <a:lnTo>
                  <a:pt x="3165458" y="1719987"/>
                </a:lnTo>
                <a:lnTo>
                  <a:pt x="3167839" y="1721567"/>
                </a:lnTo>
                <a:lnTo>
                  <a:pt x="3169427" y="1721567"/>
                </a:lnTo>
                <a:lnTo>
                  <a:pt x="3170221" y="1721567"/>
                </a:lnTo>
                <a:lnTo>
                  <a:pt x="3172998" y="1720382"/>
                </a:lnTo>
                <a:lnTo>
                  <a:pt x="3176571" y="1718407"/>
                </a:lnTo>
                <a:lnTo>
                  <a:pt x="3181333" y="1716037"/>
                </a:lnTo>
                <a:lnTo>
                  <a:pt x="3188477" y="1712481"/>
                </a:lnTo>
                <a:lnTo>
                  <a:pt x="3190461" y="1716432"/>
                </a:lnTo>
                <a:lnTo>
                  <a:pt x="3192049" y="1720382"/>
                </a:lnTo>
                <a:lnTo>
                  <a:pt x="3192842" y="1723937"/>
                </a:lnTo>
                <a:lnTo>
                  <a:pt x="3192842" y="1727492"/>
                </a:lnTo>
                <a:lnTo>
                  <a:pt x="3192842" y="1731047"/>
                </a:lnTo>
                <a:lnTo>
                  <a:pt x="3192049" y="1734997"/>
                </a:lnTo>
                <a:lnTo>
                  <a:pt x="3190461" y="1738552"/>
                </a:lnTo>
                <a:lnTo>
                  <a:pt x="3188477" y="1742502"/>
                </a:lnTo>
                <a:lnTo>
                  <a:pt x="3191652" y="1742502"/>
                </a:lnTo>
                <a:lnTo>
                  <a:pt x="3194430" y="1741712"/>
                </a:lnTo>
                <a:lnTo>
                  <a:pt x="3196811" y="1740527"/>
                </a:lnTo>
                <a:lnTo>
                  <a:pt x="3199193" y="1738552"/>
                </a:lnTo>
                <a:lnTo>
                  <a:pt x="3201574" y="1736972"/>
                </a:lnTo>
                <a:lnTo>
                  <a:pt x="3203955" y="1736182"/>
                </a:lnTo>
                <a:lnTo>
                  <a:pt x="3207131" y="1734997"/>
                </a:lnTo>
                <a:lnTo>
                  <a:pt x="3210702" y="1734997"/>
                </a:lnTo>
                <a:lnTo>
                  <a:pt x="3212686" y="1734602"/>
                </a:lnTo>
                <a:lnTo>
                  <a:pt x="3213877" y="1733417"/>
                </a:lnTo>
                <a:lnTo>
                  <a:pt x="3214671" y="1732627"/>
                </a:lnTo>
                <a:lnTo>
                  <a:pt x="3215068" y="1731442"/>
                </a:lnTo>
                <a:lnTo>
                  <a:pt x="3214671" y="1729072"/>
                </a:lnTo>
                <a:lnTo>
                  <a:pt x="3213480" y="1726702"/>
                </a:lnTo>
                <a:lnTo>
                  <a:pt x="3212686" y="1723542"/>
                </a:lnTo>
                <a:lnTo>
                  <a:pt x="3211893" y="1721567"/>
                </a:lnTo>
                <a:lnTo>
                  <a:pt x="3211893" y="1719987"/>
                </a:lnTo>
                <a:lnTo>
                  <a:pt x="3211893" y="1718012"/>
                </a:lnTo>
                <a:lnTo>
                  <a:pt x="3213084" y="1716432"/>
                </a:lnTo>
                <a:lnTo>
                  <a:pt x="3214671" y="1714456"/>
                </a:lnTo>
                <a:lnTo>
                  <a:pt x="3216655" y="1712481"/>
                </a:lnTo>
                <a:lnTo>
                  <a:pt x="3218640" y="1718012"/>
                </a:lnTo>
                <a:lnTo>
                  <a:pt x="3221021" y="1721962"/>
                </a:lnTo>
                <a:lnTo>
                  <a:pt x="3224593" y="1725122"/>
                </a:lnTo>
                <a:lnTo>
                  <a:pt x="3228165" y="1727097"/>
                </a:lnTo>
                <a:lnTo>
                  <a:pt x="3232134" y="1728677"/>
                </a:lnTo>
                <a:lnTo>
                  <a:pt x="3236103" y="1729072"/>
                </a:lnTo>
                <a:lnTo>
                  <a:pt x="3244040" y="1729862"/>
                </a:lnTo>
                <a:lnTo>
                  <a:pt x="3247612" y="1730652"/>
                </a:lnTo>
                <a:lnTo>
                  <a:pt x="3251183" y="1731047"/>
                </a:lnTo>
                <a:lnTo>
                  <a:pt x="3254756" y="1732232"/>
                </a:lnTo>
                <a:lnTo>
                  <a:pt x="3257137" y="1733417"/>
                </a:lnTo>
                <a:lnTo>
                  <a:pt x="3259122" y="1736182"/>
                </a:lnTo>
                <a:lnTo>
                  <a:pt x="3260708" y="1739737"/>
                </a:lnTo>
                <a:lnTo>
                  <a:pt x="3261105" y="1744478"/>
                </a:lnTo>
                <a:lnTo>
                  <a:pt x="3261105" y="1750403"/>
                </a:lnTo>
                <a:lnTo>
                  <a:pt x="3288888" y="1750403"/>
                </a:lnTo>
                <a:lnTo>
                  <a:pt x="3285713" y="1749218"/>
                </a:lnTo>
                <a:lnTo>
                  <a:pt x="3283331" y="1746848"/>
                </a:lnTo>
                <a:lnTo>
                  <a:pt x="3280950" y="1744873"/>
                </a:lnTo>
                <a:lnTo>
                  <a:pt x="3278965" y="1742502"/>
                </a:lnTo>
                <a:lnTo>
                  <a:pt x="3277378" y="1740132"/>
                </a:lnTo>
                <a:lnTo>
                  <a:pt x="3276187" y="1737367"/>
                </a:lnTo>
                <a:lnTo>
                  <a:pt x="3275393" y="1734997"/>
                </a:lnTo>
                <a:lnTo>
                  <a:pt x="3274600" y="1732232"/>
                </a:lnTo>
                <a:lnTo>
                  <a:pt x="3274203" y="1725912"/>
                </a:lnTo>
                <a:lnTo>
                  <a:pt x="3275393" y="1719592"/>
                </a:lnTo>
                <a:lnTo>
                  <a:pt x="3276187" y="1712481"/>
                </a:lnTo>
                <a:close/>
                <a:moveTo>
                  <a:pt x="2360810" y="1690688"/>
                </a:moveTo>
                <a:lnTo>
                  <a:pt x="2363940" y="1690688"/>
                </a:lnTo>
                <a:lnTo>
                  <a:pt x="2367853" y="1691452"/>
                </a:lnTo>
                <a:lnTo>
                  <a:pt x="2370983" y="1692217"/>
                </a:lnTo>
                <a:lnTo>
                  <a:pt x="2374114" y="1693746"/>
                </a:lnTo>
                <a:lnTo>
                  <a:pt x="2376462" y="1695274"/>
                </a:lnTo>
                <a:lnTo>
                  <a:pt x="2372157" y="1701007"/>
                </a:lnTo>
                <a:lnTo>
                  <a:pt x="2366679" y="1705975"/>
                </a:lnTo>
                <a:lnTo>
                  <a:pt x="2361201" y="1710179"/>
                </a:lnTo>
                <a:lnTo>
                  <a:pt x="2355332" y="1714383"/>
                </a:lnTo>
                <a:lnTo>
                  <a:pt x="2343202" y="1722409"/>
                </a:lnTo>
                <a:lnTo>
                  <a:pt x="2337333" y="1726613"/>
                </a:lnTo>
                <a:lnTo>
                  <a:pt x="2332246" y="1731963"/>
                </a:lnTo>
                <a:lnTo>
                  <a:pt x="2331072" y="1731581"/>
                </a:lnTo>
                <a:lnTo>
                  <a:pt x="2329898" y="1730434"/>
                </a:lnTo>
                <a:lnTo>
                  <a:pt x="2329116" y="1728906"/>
                </a:lnTo>
                <a:lnTo>
                  <a:pt x="2328333" y="1727377"/>
                </a:lnTo>
                <a:lnTo>
                  <a:pt x="2327550" y="1724320"/>
                </a:lnTo>
                <a:lnTo>
                  <a:pt x="2327159" y="1720116"/>
                </a:lnTo>
                <a:lnTo>
                  <a:pt x="2326376" y="1716294"/>
                </a:lnTo>
                <a:lnTo>
                  <a:pt x="2325594" y="1713237"/>
                </a:lnTo>
                <a:lnTo>
                  <a:pt x="2324811" y="1711708"/>
                </a:lnTo>
                <a:lnTo>
                  <a:pt x="2324029" y="1710561"/>
                </a:lnTo>
                <a:lnTo>
                  <a:pt x="2322464" y="1710179"/>
                </a:lnTo>
                <a:lnTo>
                  <a:pt x="2320898" y="1709797"/>
                </a:lnTo>
                <a:lnTo>
                  <a:pt x="2323637" y="1706740"/>
                </a:lnTo>
                <a:lnTo>
                  <a:pt x="2325985" y="1704446"/>
                </a:lnTo>
                <a:lnTo>
                  <a:pt x="2329116" y="1701771"/>
                </a:lnTo>
                <a:lnTo>
                  <a:pt x="2332246" y="1699478"/>
                </a:lnTo>
                <a:lnTo>
                  <a:pt x="2335768" y="1697567"/>
                </a:lnTo>
                <a:lnTo>
                  <a:pt x="2339680" y="1695656"/>
                </a:lnTo>
                <a:lnTo>
                  <a:pt x="2343984" y="1694128"/>
                </a:lnTo>
                <a:lnTo>
                  <a:pt x="2348289" y="1692599"/>
                </a:lnTo>
                <a:lnTo>
                  <a:pt x="2352201" y="1691835"/>
                </a:lnTo>
                <a:lnTo>
                  <a:pt x="2356506" y="1691452"/>
                </a:lnTo>
                <a:close/>
                <a:moveTo>
                  <a:pt x="4734781" y="1689101"/>
                </a:moveTo>
                <a:lnTo>
                  <a:pt x="4735992" y="1689101"/>
                </a:lnTo>
                <a:lnTo>
                  <a:pt x="4737202" y="1689491"/>
                </a:lnTo>
                <a:lnTo>
                  <a:pt x="4740432" y="1691051"/>
                </a:lnTo>
                <a:lnTo>
                  <a:pt x="4744062" y="1693000"/>
                </a:lnTo>
                <a:lnTo>
                  <a:pt x="4747287" y="1694560"/>
                </a:lnTo>
                <a:lnTo>
                  <a:pt x="4749306" y="1694950"/>
                </a:lnTo>
                <a:lnTo>
                  <a:pt x="4751324" y="1694950"/>
                </a:lnTo>
                <a:lnTo>
                  <a:pt x="4752537" y="1694560"/>
                </a:lnTo>
                <a:lnTo>
                  <a:pt x="4754555" y="1693390"/>
                </a:lnTo>
                <a:lnTo>
                  <a:pt x="4753345" y="1697679"/>
                </a:lnTo>
                <a:lnTo>
                  <a:pt x="4752132" y="1701578"/>
                </a:lnTo>
                <a:lnTo>
                  <a:pt x="4751726" y="1705867"/>
                </a:lnTo>
                <a:lnTo>
                  <a:pt x="4751726" y="1711326"/>
                </a:lnTo>
                <a:lnTo>
                  <a:pt x="4749709" y="1710936"/>
                </a:lnTo>
                <a:lnTo>
                  <a:pt x="4748498" y="1710156"/>
                </a:lnTo>
                <a:lnTo>
                  <a:pt x="4746076" y="1707817"/>
                </a:lnTo>
                <a:lnTo>
                  <a:pt x="4744062" y="1705088"/>
                </a:lnTo>
                <a:lnTo>
                  <a:pt x="4742044" y="1701968"/>
                </a:lnTo>
                <a:lnTo>
                  <a:pt x="4740432" y="1698849"/>
                </a:lnTo>
                <a:lnTo>
                  <a:pt x="4738010" y="1696899"/>
                </a:lnTo>
                <a:lnTo>
                  <a:pt x="4736395" y="1696120"/>
                </a:lnTo>
                <a:lnTo>
                  <a:pt x="4734781" y="1695730"/>
                </a:lnTo>
                <a:lnTo>
                  <a:pt x="4732760" y="1695730"/>
                </a:lnTo>
                <a:lnTo>
                  <a:pt x="4730742" y="1696120"/>
                </a:lnTo>
                <a:lnTo>
                  <a:pt x="4731955" y="1693390"/>
                </a:lnTo>
                <a:lnTo>
                  <a:pt x="4732361" y="1691051"/>
                </a:lnTo>
                <a:lnTo>
                  <a:pt x="4733976" y="1690271"/>
                </a:lnTo>
                <a:close/>
                <a:moveTo>
                  <a:pt x="2646133" y="1685925"/>
                </a:moveTo>
                <a:lnTo>
                  <a:pt x="2648473" y="1685925"/>
                </a:lnTo>
                <a:lnTo>
                  <a:pt x="2651205" y="1685925"/>
                </a:lnTo>
                <a:lnTo>
                  <a:pt x="2653545" y="1686344"/>
                </a:lnTo>
                <a:lnTo>
                  <a:pt x="2656277" y="1686764"/>
                </a:lnTo>
                <a:lnTo>
                  <a:pt x="2657447" y="1690957"/>
                </a:lnTo>
                <a:lnTo>
                  <a:pt x="2657447" y="1694312"/>
                </a:lnTo>
                <a:lnTo>
                  <a:pt x="2657057" y="1697247"/>
                </a:lnTo>
                <a:lnTo>
                  <a:pt x="2656277" y="1699344"/>
                </a:lnTo>
                <a:lnTo>
                  <a:pt x="2655106" y="1701441"/>
                </a:lnTo>
                <a:lnTo>
                  <a:pt x="2653545" y="1703537"/>
                </a:lnTo>
                <a:lnTo>
                  <a:pt x="2651985" y="1704795"/>
                </a:lnTo>
                <a:lnTo>
                  <a:pt x="2649644" y="1706053"/>
                </a:lnTo>
                <a:lnTo>
                  <a:pt x="2647693" y="1706892"/>
                </a:lnTo>
                <a:lnTo>
                  <a:pt x="2644962" y="1707311"/>
                </a:lnTo>
                <a:lnTo>
                  <a:pt x="2639110" y="1708150"/>
                </a:lnTo>
                <a:lnTo>
                  <a:pt x="2633648" y="1707311"/>
                </a:lnTo>
                <a:lnTo>
                  <a:pt x="2627795" y="1706473"/>
                </a:lnTo>
                <a:lnTo>
                  <a:pt x="2622333" y="1704795"/>
                </a:lnTo>
                <a:lnTo>
                  <a:pt x="2618041" y="1702699"/>
                </a:lnTo>
                <a:lnTo>
                  <a:pt x="2614530" y="1700602"/>
                </a:lnTo>
                <a:lnTo>
                  <a:pt x="2612189" y="1698925"/>
                </a:lnTo>
                <a:lnTo>
                  <a:pt x="2611409" y="1698086"/>
                </a:lnTo>
                <a:lnTo>
                  <a:pt x="2611409" y="1696828"/>
                </a:lnTo>
                <a:lnTo>
                  <a:pt x="2612189" y="1696409"/>
                </a:lnTo>
                <a:lnTo>
                  <a:pt x="2612970" y="1695989"/>
                </a:lnTo>
                <a:lnTo>
                  <a:pt x="2616872" y="1694731"/>
                </a:lnTo>
                <a:lnTo>
                  <a:pt x="2623504" y="1694731"/>
                </a:lnTo>
                <a:lnTo>
                  <a:pt x="2625845" y="1694731"/>
                </a:lnTo>
                <a:lnTo>
                  <a:pt x="2627795" y="1694312"/>
                </a:lnTo>
                <a:lnTo>
                  <a:pt x="2631697" y="1693054"/>
                </a:lnTo>
                <a:lnTo>
                  <a:pt x="2635208" y="1690957"/>
                </a:lnTo>
                <a:lnTo>
                  <a:pt x="2638720" y="1688861"/>
                </a:lnTo>
                <a:lnTo>
                  <a:pt x="2642231" y="1686764"/>
                </a:lnTo>
                <a:close/>
                <a:moveTo>
                  <a:pt x="1562901" y="1685925"/>
                </a:moveTo>
                <a:lnTo>
                  <a:pt x="1590683" y="1685925"/>
                </a:lnTo>
                <a:lnTo>
                  <a:pt x="1592270" y="1689894"/>
                </a:lnTo>
                <a:lnTo>
                  <a:pt x="1591873" y="1693069"/>
                </a:lnTo>
                <a:lnTo>
                  <a:pt x="1590683" y="1696244"/>
                </a:lnTo>
                <a:lnTo>
                  <a:pt x="1589095" y="1698625"/>
                </a:lnTo>
                <a:lnTo>
                  <a:pt x="1586714" y="1700610"/>
                </a:lnTo>
                <a:lnTo>
                  <a:pt x="1583539" y="1702197"/>
                </a:lnTo>
                <a:lnTo>
                  <a:pt x="1579966" y="1702594"/>
                </a:lnTo>
                <a:lnTo>
                  <a:pt x="1577188" y="1703388"/>
                </a:lnTo>
                <a:lnTo>
                  <a:pt x="1573617" y="1702594"/>
                </a:lnTo>
                <a:lnTo>
                  <a:pt x="1570044" y="1702197"/>
                </a:lnTo>
                <a:lnTo>
                  <a:pt x="1567663" y="1700610"/>
                </a:lnTo>
                <a:lnTo>
                  <a:pt x="1565282" y="1698625"/>
                </a:lnTo>
                <a:lnTo>
                  <a:pt x="1562901" y="1696244"/>
                </a:lnTo>
                <a:lnTo>
                  <a:pt x="1562107" y="1693069"/>
                </a:lnTo>
                <a:lnTo>
                  <a:pt x="1562107" y="1689894"/>
                </a:lnTo>
                <a:close/>
                <a:moveTo>
                  <a:pt x="1860536" y="1677988"/>
                </a:moveTo>
                <a:lnTo>
                  <a:pt x="1860536" y="1701271"/>
                </a:lnTo>
                <a:lnTo>
                  <a:pt x="1851857" y="1705286"/>
                </a:lnTo>
                <a:lnTo>
                  <a:pt x="1843177" y="1708899"/>
                </a:lnTo>
                <a:lnTo>
                  <a:pt x="1835287" y="1711307"/>
                </a:lnTo>
                <a:lnTo>
                  <a:pt x="1831341" y="1712110"/>
                </a:lnTo>
                <a:lnTo>
                  <a:pt x="1827396" y="1712512"/>
                </a:lnTo>
                <a:lnTo>
                  <a:pt x="1823451" y="1712913"/>
                </a:lnTo>
                <a:lnTo>
                  <a:pt x="1819506" y="1712512"/>
                </a:lnTo>
                <a:lnTo>
                  <a:pt x="1815166" y="1712110"/>
                </a:lnTo>
                <a:lnTo>
                  <a:pt x="1811221" y="1710906"/>
                </a:lnTo>
                <a:lnTo>
                  <a:pt x="1806881" y="1709300"/>
                </a:lnTo>
                <a:lnTo>
                  <a:pt x="1802936" y="1706892"/>
                </a:lnTo>
                <a:lnTo>
                  <a:pt x="1798201" y="1704483"/>
                </a:lnTo>
                <a:lnTo>
                  <a:pt x="1793861" y="1700870"/>
                </a:lnTo>
                <a:lnTo>
                  <a:pt x="1801358" y="1699264"/>
                </a:lnTo>
                <a:lnTo>
                  <a:pt x="1810037" y="1697659"/>
                </a:lnTo>
                <a:lnTo>
                  <a:pt x="1818322" y="1696856"/>
                </a:lnTo>
                <a:lnTo>
                  <a:pt x="1827002" y="1695250"/>
                </a:lnTo>
                <a:lnTo>
                  <a:pt x="1835681" y="1693243"/>
                </a:lnTo>
                <a:lnTo>
                  <a:pt x="1840416" y="1691637"/>
                </a:lnTo>
                <a:lnTo>
                  <a:pt x="1844361" y="1689630"/>
                </a:lnTo>
                <a:lnTo>
                  <a:pt x="1848701" y="1687623"/>
                </a:lnTo>
                <a:lnTo>
                  <a:pt x="1852646" y="1684411"/>
                </a:lnTo>
                <a:lnTo>
                  <a:pt x="1856591" y="1681601"/>
                </a:lnTo>
                <a:close/>
                <a:moveTo>
                  <a:pt x="1697838" y="1677988"/>
                </a:moveTo>
                <a:lnTo>
                  <a:pt x="1726016" y="1677988"/>
                </a:lnTo>
                <a:lnTo>
                  <a:pt x="1727207" y="1681869"/>
                </a:lnTo>
                <a:lnTo>
                  <a:pt x="1726413" y="1685361"/>
                </a:lnTo>
                <a:lnTo>
                  <a:pt x="1725620" y="1688466"/>
                </a:lnTo>
                <a:lnTo>
                  <a:pt x="1724033" y="1690794"/>
                </a:lnTo>
                <a:lnTo>
                  <a:pt x="1721651" y="1692735"/>
                </a:lnTo>
                <a:lnTo>
                  <a:pt x="1718476" y="1694287"/>
                </a:lnTo>
                <a:lnTo>
                  <a:pt x="1714904" y="1695451"/>
                </a:lnTo>
                <a:lnTo>
                  <a:pt x="1712125" y="1695451"/>
                </a:lnTo>
                <a:lnTo>
                  <a:pt x="1708554" y="1695451"/>
                </a:lnTo>
                <a:lnTo>
                  <a:pt x="1704982" y="1694287"/>
                </a:lnTo>
                <a:lnTo>
                  <a:pt x="1701807" y="1692735"/>
                </a:lnTo>
                <a:lnTo>
                  <a:pt x="1699822" y="1691182"/>
                </a:lnTo>
                <a:lnTo>
                  <a:pt x="1697838" y="1688854"/>
                </a:lnTo>
                <a:lnTo>
                  <a:pt x="1697044" y="1686138"/>
                </a:lnTo>
                <a:lnTo>
                  <a:pt x="1697044" y="1682645"/>
                </a:lnTo>
                <a:close/>
                <a:moveTo>
                  <a:pt x="1191" y="1677988"/>
                </a:moveTo>
                <a:lnTo>
                  <a:pt x="28973" y="1677988"/>
                </a:lnTo>
                <a:lnTo>
                  <a:pt x="30163" y="1681869"/>
                </a:lnTo>
                <a:lnTo>
                  <a:pt x="30163" y="1685361"/>
                </a:lnTo>
                <a:lnTo>
                  <a:pt x="28973" y="1688466"/>
                </a:lnTo>
                <a:lnTo>
                  <a:pt x="26988" y="1690794"/>
                </a:lnTo>
                <a:lnTo>
                  <a:pt x="24607" y="1692735"/>
                </a:lnTo>
                <a:lnTo>
                  <a:pt x="21432" y="1694287"/>
                </a:lnTo>
                <a:lnTo>
                  <a:pt x="18654" y="1695451"/>
                </a:lnTo>
                <a:lnTo>
                  <a:pt x="15082" y="1695451"/>
                </a:lnTo>
                <a:lnTo>
                  <a:pt x="11510" y="1695451"/>
                </a:lnTo>
                <a:lnTo>
                  <a:pt x="8335" y="1694287"/>
                </a:lnTo>
                <a:lnTo>
                  <a:pt x="5557" y="1692735"/>
                </a:lnTo>
                <a:lnTo>
                  <a:pt x="3176" y="1691182"/>
                </a:lnTo>
                <a:lnTo>
                  <a:pt x="1191" y="1688854"/>
                </a:lnTo>
                <a:lnTo>
                  <a:pt x="0" y="1686138"/>
                </a:lnTo>
                <a:lnTo>
                  <a:pt x="0" y="1682645"/>
                </a:lnTo>
                <a:close/>
                <a:moveTo>
                  <a:pt x="2962874" y="1665288"/>
                </a:moveTo>
                <a:lnTo>
                  <a:pt x="2964518" y="1665288"/>
                </a:lnTo>
                <a:lnTo>
                  <a:pt x="2966571" y="1666082"/>
                </a:lnTo>
                <a:lnTo>
                  <a:pt x="2968215" y="1667273"/>
                </a:lnTo>
                <a:lnTo>
                  <a:pt x="2972737" y="1670845"/>
                </a:lnTo>
                <a:lnTo>
                  <a:pt x="2975201" y="1672829"/>
                </a:lnTo>
                <a:lnTo>
                  <a:pt x="2978486" y="1674813"/>
                </a:lnTo>
                <a:lnTo>
                  <a:pt x="2981775" y="1676401"/>
                </a:lnTo>
                <a:lnTo>
                  <a:pt x="2984651" y="1677592"/>
                </a:lnTo>
                <a:lnTo>
                  <a:pt x="2988349" y="1677988"/>
                </a:lnTo>
                <a:lnTo>
                  <a:pt x="2992458" y="1677592"/>
                </a:lnTo>
                <a:lnTo>
                  <a:pt x="2992048" y="1680370"/>
                </a:lnTo>
                <a:lnTo>
                  <a:pt x="2990813" y="1682354"/>
                </a:lnTo>
                <a:lnTo>
                  <a:pt x="2989993" y="1683942"/>
                </a:lnTo>
                <a:lnTo>
                  <a:pt x="2988349" y="1685132"/>
                </a:lnTo>
                <a:lnTo>
                  <a:pt x="2986294" y="1685926"/>
                </a:lnTo>
                <a:lnTo>
                  <a:pt x="2983829" y="1685926"/>
                </a:lnTo>
                <a:lnTo>
                  <a:pt x="2978486" y="1685926"/>
                </a:lnTo>
                <a:lnTo>
                  <a:pt x="2967394" y="1684339"/>
                </a:lnTo>
                <a:lnTo>
                  <a:pt x="2961639" y="1683942"/>
                </a:lnTo>
                <a:lnTo>
                  <a:pt x="2959587" y="1684339"/>
                </a:lnTo>
                <a:lnTo>
                  <a:pt x="2957531" y="1685132"/>
                </a:lnTo>
                <a:lnTo>
                  <a:pt x="2958355" y="1677988"/>
                </a:lnTo>
                <a:lnTo>
                  <a:pt x="2959175" y="1672829"/>
                </a:lnTo>
                <a:lnTo>
                  <a:pt x="2960409" y="1668860"/>
                </a:lnTo>
                <a:lnTo>
                  <a:pt x="2961231" y="1666479"/>
                </a:lnTo>
                <a:close/>
                <a:moveTo>
                  <a:pt x="1267214" y="1665288"/>
                </a:moveTo>
                <a:lnTo>
                  <a:pt x="1268801" y="1665288"/>
                </a:lnTo>
                <a:lnTo>
                  <a:pt x="1270389" y="1666082"/>
                </a:lnTo>
                <a:lnTo>
                  <a:pt x="1272373" y="1667273"/>
                </a:lnTo>
                <a:lnTo>
                  <a:pt x="1276342" y="1670845"/>
                </a:lnTo>
                <a:lnTo>
                  <a:pt x="1279517" y="1672829"/>
                </a:lnTo>
                <a:lnTo>
                  <a:pt x="1281898" y="1674813"/>
                </a:lnTo>
                <a:lnTo>
                  <a:pt x="1285073" y="1676401"/>
                </a:lnTo>
                <a:lnTo>
                  <a:pt x="1288645" y="1677592"/>
                </a:lnTo>
                <a:lnTo>
                  <a:pt x="1291820" y="1677988"/>
                </a:lnTo>
                <a:lnTo>
                  <a:pt x="1295392" y="1677592"/>
                </a:lnTo>
                <a:lnTo>
                  <a:pt x="1295392" y="1680370"/>
                </a:lnTo>
                <a:lnTo>
                  <a:pt x="1294598" y="1682354"/>
                </a:lnTo>
                <a:lnTo>
                  <a:pt x="1293011" y="1683942"/>
                </a:lnTo>
                <a:lnTo>
                  <a:pt x="1291423" y="1685132"/>
                </a:lnTo>
                <a:lnTo>
                  <a:pt x="1289439" y="1685926"/>
                </a:lnTo>
                <a:lnTo>
                  <a:pt x="1287455" y="1685926"/>
                </a:lnTo>
                <a:lnTo>
                  <a:pt x="1282295" y="1685926"/>
                </a:lnTo>
                <a:lnTo>
                  <a:pt x="1271579" y="1684339"/>
                </a:lnTo>
                <a:lnTo>
                  <a:pt x="1266420" y="1683942"/>
                </a:lnTo>
                <a:lnTo>
                  <a:pt x="1264039" y="1684339"/>
                </a:lnTo>
                <a:lnTo>
                  <a:pt x="1262054" y="1685132"/>
                </a:lnTo>
                <a:lnTo>
                  <a:pt x="1262848" y="1677988"/>
                </a:lnTo>
                <a:lnTo>
                  <a:pt x="1264039" y="1672829"/>
                </a:lnTo>
                <a:lnTo>
                  <a:pt x="1264832" y="1668860"/>
                </a:lnTo>
                <a:lnTo>
                  <a:pt x="1266023" y="1666479"/>
                </a:lnTo>
                <a:close/>
                <a:moveTo>
                  <a:pt x="4085199" y="1663701"/>
                </a:moveTo>
                <a:lnTo>
                  <a:pt x="4086817" y="1663701"/>
                </a:lnTo>
                <a:lnTo>
                  <a:pt x="4088436" y="1664495"/>
                </a:lnTo>
                <a:lnTo>
                  <a:pt x="4090864" y="1666479"/>
                </a:lnTo>
                <a:lnTo>
                  <a:pt x="4093292" y="1669257"/>
                </a:lnTo>
                <a:lnTo>
                  <a:pt x="4094911" y="1673226"/>
                </a:lnTo>
                <a:lnTo>
                  <a:pt x="4096530" y="1677989"/>
                </a:lnTo>
                <a:lnTo>
                  <a:pt x="4097339" y="1682751"/>
                </a:lnTo>
                <a:lnTo>
                  <a:pt x="4097339" y="1688307"/>
                </a:lnTo>
                <a:lnTo>
                  <a:pt x="4097339" y="1693864"/>
                </a:lnTo>
                <a:lnTo>
                  <a:pt x="4096935" y="1699023"/>
                </a:lnTo>
                <a:lnTo>
                  <a:pt x="4096125" y="1703786"/>
                </a:lnTo>
                <a:lnTo>
                  <a:pt x="4094911" y="1708548"/>
                </a:lnTo>
                <a:lnTo>
                  <a:pt x="4092887" y="1712517"/>
                </a:lnTo>
                <a:lnTo>
                  <a:pt x="4090460" y="1715692"/>
                </a:lnTo>
                <a:lnTo>
                  <a:pt x="4088841" y="1716486"/>
                </a:lnTo>
                <a:lnTo>
                  <a:pt x="4087222" y="1716882"/>
                </a:lnTo>
                <a:lnTo>
                  <a:pt x="4085199" y="1717676"/>
                </a:lnTo>
                <a:lnTo>
                  <a:pt x="4083580" y="1717676"/>
                </a:lnTo>
                <a:lnTo>
                  <a:pt x="4081557" y="1717676"/>
                </a:lnTo>
                <a:lnTo>
                  <a:pt x="4079533" y="1716882"/>
                </a:lnTo>
                <a:lnTo>
                  <a:pt x="4077914" y="1714501"/>
                </a:lnTo>
                <a:lnTo>
                  <a:pt x="4077105" y="1712120"/>
                </a:lnTo>
                <a:lnTo>
                  <a:pt x="4076700" y="1709342"/>
                </a:lnTo>
                <a:lnTo>
                  <a:pt x="4076700" y="1706564"/>
                </a:lnTo>
                <a:lnTo>
                  <a:pt x="4076700" y="1699420"/>
                </a:lnTo>
                <a:lnTo>
                  <a:pt x="4077509" y="1692276"/>
                </a:lnTo>
                <a:lnTo>
                  <a:pt x="4079533" y="1684736"/>
                </a:lnTo>
                <a:lnTo>
                  <a:pt x="4081557" y="1677592"/>
                </a:lnTo>
                <a:close/>
                <a:moveTo>
                  <a:pt x="1635590" y="1663701"/>
                </a:moveTo>
                <a:lnTo>
                  <a:pt x="1637990" y="1663701"/>
                </a:lnTo>
                <a:lnTo>
                  <a:pt x="1641190" y="1664098"/>
                </a:lnTo>
                <a:lnTo>
                  <a:pt x="1646790" y="1666082"/>
                </a:lnTo>
                <a:lnTo>
                  <a:pt x="1653190" y="1668861"/>
                </a:lnTo>
                <a:lnTo>
                  <a:pt x="1660390" y="1670845"/>
                </a:lnTo>
                <a:lnTo>
                  <a:pt x="1663990" y="1670845"/>
                </a:lnTo>
                <a:lnTo>
                  <a:pt x="1667990" y="1671242"/>
                </a:lnTo>
                <a:lnTo>
                  <a:pt x="1671990" y="1670845"/>
                </a:lnTo>
                <a:lnTo>
                  <a:pt x="1676390" y="1669257"/>
                </a:lnTo>
                <a:lnTo>
                  <a:pt x="1675990" y="1674020"/>
                </a:lnTo>
                <a:lnTo>
                  <a:pt x="1674790" y="1678386"/>
                </a:lnTo>
                <a:lnTo>
                  <a:pt x="1673590" y="1681164"/>
                </a:lnTo>
                <a:lnTo>
                  <a:pt x="1670790" y="1683148"/>
                </a:lnTo>
                <a:lnTo>
                  <a:pt x="1668390" y="1684736"/>
                </a:lnTo>
                <a:lnTo>
                  <a:pt x="1664790" y="1685926"/>
                </a:lnTo>
                <a:lnTo>
                  <a:pt x="1661190" y="1686323"/>
                </a:lnTo>
                <a:lnTo>
                  <a:pt x="1657590" y="1686323"/>
                </a:lnTo>
                <a:lnTo>
                  <a:pt x="1649990" y="1686323"/>
                </a:lnTo>
                <a:lnTo>
                  <a:pt x="1642390" y="1686323"/>
                </a:lnTo>
                <a:lnTo>
                  <a:pt x="1639190" y="1687117"/>
                </a:lnTo>
                <a:lnTo>
                  <a:pt x="1635990" y="1688307"/>
                </a:lnTo>
                <a:lnTo>
                  <a:pt x="1632790" y="1689895"/>
                </a:lnTo>
                <a:lnTo>
                  <a:pt x="1630790" y="1692276"/>
                </a:lnTo>
                <a:lnTo>
                  <a:pt x="1628790" y="1687117"/>
                </a:lnTo>
                <a:lnTo>
                  <a:pt x="1626790" y="1682354"/>
                </a:lnTo>
                <a:lnTo>
                  <a:pt x="1625990" y="1676401"/>
                </a:lnTo>
                <a:lnTo>
                  <a:pt x="1625590" y="1669257"/>
                </a:lnTo>
                <a:lnTo>
                  <a:pt x="1627990" y="1666479"/>
                </a:lnTo>
                <a:lnTo>
                  <a:pt x="1630390" y="1665289"/>
                </a:lnTo>
                <a:lnTo>
                  <a:pt x="1632790" y="1664098"/>
                </a:lnTo>
                <a:close/>
                <a:moveTo>
                  <a:pt x="4398942" y="1657351"/>
                </a:moveTo>
                <a:lnTo>
                  <a:pt x="4432281" y="1657748"/>
                </a:lnTo>
                <a:lnTo>
                  <a:pt x="4429502" y="1665289"/>
                </a:lnTo>
                <a:lnTo>
                  <a:pt x="4425535" y="1672432"/>
                </a:lnTo>
                <a:lnTo>
                  <a:pt x="4421170" y="1679179"/>
                </a:lnTo>
                <a:lnTo>
                  <a:pt x="4416407" y="1684339"/>
                </a:lnTo>
                <a:lnTo>
                  <a:pt x="4410849" y="1689895"/>
                </a:lnTo>
                <a:lnTo>
                  <a:pt x="4405293" y="1694658"/>
                </a:lnTo>
                <a:lnTo>
                  <a:pt x="4398942" y="1698626"/>
                </a:lnTo>
                <a:lnTo>
                  <a:pt x="4392593" y="1702198"/>
                </a:lnTo>
                <a:lnTo>
                  <a:pt x="4379101" y="1708548"/>
                </a:lnTo>
                <a:lnTo>
                  <a:pt x="4365999" y="1714105"/>
                </a:lnTo>
                <a:lnTo>
                  <a:pt x="4353700" y="1719661"/>
                </a:lnTo>
                <a:lnTo>
                  <a:pt x="4347755" y="1722836"/>
                </a:lnTo>
                <a:lnTo>
                  <a:pt x="4342195" y="1725614"/>
                </a:lnTo>
                <a:lnTo>
                  <a:pt x="4342990" y="1718073"/>
                </a:lnTo>
                <a:lnTo>
                  <a:pt x="4344973" y="1712120"/>
                </a:lnTo>
                <a:lnTo>
                  <a:pt x="4347755" y="1706564"/>
                </a:lnTo>
                <a:lnTo>
                  <a:pt x="4350522" y="1702198"/>
                </a:lnTo>
                <a:lnTo>
                  <a:pt x="4348945" y="1703389"/>
                </a:lnTo>
                <a:lnTo>
                  <a:pt x="4347755" y="1704580"/>
                </a:lnTo>
                <a:lnTo>
                  <a:pt x="4344180" y="1706167"/>
                </a:lnTo>
                <a:lnTo>
                  <a:pt x="4339411" y="1706961"/>
                </a:lnTo>
                <a:lnTo>
                  <a:pt x="4335049" y="1706961"/>
                </a:lnTo>
                <a:lnTo>
                  <a:pt x="4329891" y="1706961"/>
                </a:lnTo>
                <a:lnTo>
                  <a:pt x="4325126" y="1706167"/>
                </a:lnTo>
                <a:lnTo>
                  <a:pt x="4320359" y="1704976"/>
                </a:lnTo>
                <a:lnTo>
                  <a:pt x="4316390" y="1703389"/>
                </a:lnTo>
                <a:lnTo>
                  <a:pt x="4312422" y="1702198"/>
                </a:lnTo>
                <a:lnTo>
                  <a:pt x="4309642" y="1700611"/>
                </a:lnTo>
                <a:lnTo>
                  <a:pt x="4307262" y="1699023"/>
                </a:lnTo>
                <a:lnTo>
                  <a:pt x="4306866" y="1697436"/>
                </a:lnTo>
                <a:lnTo>
                  <a:pt x="4306866" y="1697039"/>
                </a:lnTo>
                <a:lnTo>
                  <a:pt x="4307262" y="1696642"/>
                </a:lnTo>
                <a:lnTo>
                  <a:pt x="4309642" y="1695451"/>
                </a:lnTo>
                <a:lnTo>
                  <a:pt x="4312817" y="1695055"/>
                </a:lnTo>
                <a:lnTo>
                  <a:pt x="4319168" y="1695055"/>
                </a:lnTo>
                <a:lnTo>
                  <a:pt x="4321551" y="1695055"/>
                </a:lnTo>
                <a:lnTo>
                  <a:pt x="4323537" y="1694658"/>
                </a:lnTo>
                <a:lnTo>
                  <a:pt x="4327507" y="1693467"/>
                </a:lnTo>
                <a:lnTo>
                  <a:pt x="4331084" y="1691483"/>
                </a:lnTo>
                <a:lnTo>
                  <a:pt x="4334651" y="1689498"/>
                </a:lnTo>
                <a:lnTo>
                  <a:pt x="4338221" y="1687514"/>
                </a:lnTo>
                <a:lnTo>
                  <a:pt x="4342195" y="1686720"/>
                </a:lnTo>
                <a:lnTo>
                  <a:pt x="4344180" y="1686720"/>
                </a:lnTo>
                <a:lnTo>
                  <a:pt x="4346565" y="1686720"/>
                </a:lnTo>
                <a:lnTo>
                  <a:pt x="4349734" y="1687117"/>
                </a:lnTo>
                <a:lnTo>
                  <a:pt x="4352508" y="1687514"/>
                </a:lnTo>
                <a:lnTo>
                  <a:pt x="4353301" y="1691880"/>
                </a:lnTo>
                <a:lnTo>
                  <a:pt x="4353301" y="1695451"/>
                </a:lnTo>
                <a:lnTo>
                  <a:pt x="4352508" y="1698626"/>
                </a:lnTo>
                <a:lnTo>
                  <a:pt x="4351712" y="1701008"/>
                </a:lnTo>
                <a:lnTo>
                  <a:pt x="4354095" y="1698230"/>
                </a:lnTo>
                <a:lnTo>
                  <a:pt x="4357273" y="1695055"/>
                </a:lnTo>
                <a:lnTo>
                  <a:pt x="4363622" y="1690689"/>
                </a:lnTo>
                <a:lnTo>
                  <a:pt x="4377117" y="1682354"/>
                </a:lnTo>
                <a:lnTo>
                  <a:pt x="4383865" y="1677989"/>
                </a:lnTo>
                <a:lnTo>
                  <a:pt x="4387435" y="1675608"/>
                </a:lnTo>
                <a:lnTo>
                  <a:pt x="4389815" y="1672432"/>
                </a:lnTo>
                <a:lnTo>
                  <a:pt x="4392593" y="1669654"/>
                </a:lnTo>
                <a:lnTo>
                  <a:pt x="4394577" y="1666082"/>
                </a:lnTo>
                <a:lnTo>
                  <a:pt x="4396957" y="1662114"/>
                </a:lnTo>
                <a:close/>
                <a:moveTo>
                  <a:pt x="4346474" y="1652588"/>
                </a:moveTo>
                <a:lnTo>
                  <a:pt x="4348412" y="1652985"/>
                </a:lnTo>
                <a:lnTo>
                  <a:pt x="4353831" y="1654573"/>
                </a:lnTo>
                <a:lnTo>
                  <a:pt x="4359257" y="1656954"/>
                </a:lnTo>
                <a:lnTo>
                  <a:pt x="4359257" y="1660923"/>
                </a:lnTo>
                <a:lnTo>
                  <a:pt x="4358869" y="1664098"/>
                </a:lnTo>
                <a:lnTo>
                  <a:pt x="4357706" y="1666876"/>
                </a:lnTo>
                <a:lnTo>
                  <a:pt x="4356932" y="1669257"/>
                </a:lnTo>
                <a:lnTo>
                  <a:pt x="4354991" y="1673623"/>
                </a:lnTo>
                <a:lnTo>
                  <a:pt x="4353831" y="1676798"/>
                </a:lnTo>
                <a:lnTo>
                  <a:pt x="4353440" y="1679576"/>
                </a:lnTo>
                <a:lnTo>
                  <a:pt x="4351887" y="1679179"/>
                </a:lnTo>
                <a:lnTo>
                  <a:pt x="4350343" y="1677989"/>
                </a:lnTo>
                <a:lnTo>
                  <a:pt x="4349955" y="1676004"/>
                </a:lnTo>
                <a:lnTo>
                  <a:pt x="4348798" y="1674020"/>
                </a:lnTo>
                <a:lnTo>
                  <a:pt x="4348412" y="1669257"/>
                </a:lnTo>
                <a:lnTo>
                  <a:pt x="4348018" y="1664495"/>
                </a:lnTo>
                <a:lnTo>
                  <a:pt x="4346088" y="1666479"/>
                </a:lnTo>
                <a:lnTo>
                  <a:pt x="4344147" y="1668067"/>
                </a:lnTo>
                <a:lnTo>
                  <a:pt x="4341425" y="1669654"/>
                </a:lnTo>
                <a:lnTo>
                  <a:pt x="4338708" y="1670448"/>
                </a:lnTo>
                <a:lnTo>
                  <a:pt x="4335611" y="1671638"/>
                </a:lnTo>
                <a:lnTo>
                  <a:pt x="4332897" y="1672035"/>
                </a:lnTo>
                <a:lnTo>
                  <a:pt x="4325919" y="1672035"/>
                </a:lnTo>
                <a:lnTo>
                  <a:pt x="4329022" y="1664891"/>
                </a:lnTo>
                <a:lnTo>
                  <a:pt x="4332125" y="1660129"/>
                </a:lnTo>
                <a:lnTo>
                  <a:pt x="4334062" y="1658144"/>
                </a:lnTo>
                <a:lnTo>
                  <a:pt x="4335611" y="1656160"/>
                </a:lnTo>
                <a:lnTo>
                  <a:pt x="4337550" y="1654969"/>
                </a:lnTo>
                <a:lnTo>
                  <a:pt x="4339486" y="1654176"/>
                </a:lnTo>
                <a:lnTo>
                  <a:pt x="4342201" y="1652985"/>
                </a:lnTo>
                <a:lnTo>
                  <a:pt x="4344147" y="1652985"/>
                </a:lnTo>
                <a:close/>
                <a:moveTo>
                  <a:pt x="3991588" y="1651001"/>
                </a:moveTo>
                <a:lnTo>
                  <a:pt x="3995118" y="1651001"/>
                </a:lnTo>
                <a:lnTo>
                  <a:pt x="3998255" y="1651001"/>
                </a:lnTo>
                <a:lnTo>
                  <a:pt x="4001393" y="1652175"/>
                </a:lnTo>
                <a:lnTo>
                  <a:pt x="4004139" y="1654130"/>
                </a:lnTo>
                <a:lnTo>
                  <a:pt x="4006492" y="1657650"/>
                </a:lnTo>
                <a:lnTo>
                  <a:pt x="4008845" y="1661171"/>
                </a:lnTo>
                <a:lnTo>
                  <a:pt x="4010414" y="1666255"/>
                </a:lnTo>
                <a:lnTo>
                  <a:pt x="4011591" y="1671731"/>
                </a:lnTo>
                <a:lnTo>
                  <a:pt x="4011591" y="1677989"/>
                </a:lnTo>
                <a:lnTo>
                  <a:pt x="3978253" y="1677989"/>
                </a:lnTo>
                <a:lnTo>
                  <a:pt x="3978645" y="1671731"/>
                </a:lnTo>
                <a:lnTo>
                  <a:pt x="3979822" y="1666255"/>
                </a:lnTo>
                <a:lnTo>
                  <a:pt x="3981391" y="1661171"/>
                </a:lnTo>
                <a:lnTo>
                  <a:pt x="3983352" y="1657259"/>
                </a:lnTo>
                <a:lnTo>
                  <a:pt x="3985705" y="1654130"/>
                </a:lnTo>
                <a:lnTo>
                  <a:pt x="3988842" y="1652175"/>
                </a:lnTo>
                <a:close/>
                <a:moveTo>
                  <a:pt x="3485488" y="1644651"/>
                </a:moveTo>
                <a:lnTo>
                  <a:pt x="3485096" y="1648620"/>
                </a:lnTo>
                <a:lnTo>
                  <a:pt x="3485488" y="1652192"/>
                </a:lnTo>
                <a:lnTo>
                  <a:pt x="3486270" y="1655764"/>
                </a:lnTo>
                <a:lnTo>
                  <a:pt x="3487053" y="1658145"/>
                </a:lnTo>
                <a:lnTo>
                  <a:pt x="3488617" y="1660129"/>
                </a:lnTo>
                <a:lnTo>
                  <a:pt x="3489790" y="1662511"/>
                </a:lnTo>
                <a:lnTo>
                  <a:pt x="3492529" y="1665686"/>
                </a:lnTo>
                <a:lnTo>
                  <a:pt x="3494484" y="1669257"/>
                </a:lnTo>
                <a:lnTo>
                  <a:pt x="3494875" y="1670845"/>
                </a:lnTo>
                <a:lnTo>
                  <a:pt x="3495657" y="1672829"/>
                </a:lnTo>
                <a:lnTo>
                  <a:pt x="3495657" y="1674814"/>
                </a:lnTo>
                <a:lnTo>
                  <a:pt x="3494484" y="1676798"/>
                </a:lnTo>
                <a:lnTo>
                  <a:pt x="3492919" y="1679576"/>
                </a:lnTo>
                <a:lnTo>
                  <a:pt x="3490963" y="1682751"/>
                </a:lnTo>
                <a:lnTo>
                  <a:pt x="3488617" y="1681164"/>
                </a:lnTo>
                <a:lnTo>
                  <a:pt x="3486270" y="1679179"/>
                </a:lnTo>
                <a:lnTo>
                  <a:pt x="3484314" y="1677195"/>
                </a:lnTo>
                <a:lnTo>
                  <a:pt x="3482750" y="1674814"/>
                </a:lnTo>
                <a:lnTo>
                  <a:pt x="3481576" y="1672036"/>
                </a:lnTo>
                <a:lnTo>
                  <a:pt x="3482358" y="1670051"/>
                </a:lnTo>
                <a:lnTo>
                  <a:pt x="3482358" y="1669257"/>
                </a:lnTo>
                <a:lnTo>
                  <a:pt x="3483141" y="1668861"/>
                </a:lnTo>
                <a:lnTo>
                  <a:pt x="3484314" y="1667670"/>
                </a:lnTo>
                <a:lnTo>
                  <a:pt x="3485488" y="1667273"/>
                </a:lnTo>
                <a:lnTo>
                  <a:pt x="3482358" y="1662511"/>
                </a:lnTo>
                <a:lnTo>
                  <a:pt x="3478056" y="1658542"/>
                </a:lnTo>
                <a:lnTo>
                  <a:pt x="3473753" y="1654970"/>
                </a:lnTo>
                <a:lnTo>
                  <a:pt x="3468668" y="1652192"/>
                </a:lnTo>
                <a:lnTo>
                  <a:pt x="3469842" y="1649017"/>
                </a:lnTo>
                <a:lnTo>
                  <a:pt x="3471406" y="1647032"/>
                </a:lnTo>
                <a:lnTo>
                  <a:pt x="3472971" y="1646239"/>
                </a:lnTo>
                <a:lnTo>
                  <a:pt x="3475318" y="1645445"/>
                </a:lnTo>
                <a:lnTo>
                  <a:pt x="3480793" y="1645048"/>
                </a:lnTo>
                <a:close/>
                <a:moveTo>
                  <a:pt x="1790410" y="1630363"/>
                </a:moveTo>
                <a:lnTo>
                  <a:pt x="1799198" y="1630760"/>
                </a:lnTo>
                <a:lnTo>
                  <a:pt x="1817172" y="1632348"/>
                </a:lnTo>
                <a:lnTo>
                  <a:pt x="1825960" y="1633141"/>
                </a:lnTo>
                <a:lnTo>
                  <a:pt x="1829954" y="1632348"/>
                </a:lnTo>
                <a:lnTo>
                  <a:pt x="1833549" y="1631951"/>
                </a:lnTo>
                <a:lnTo>
                  <a:pt x="1831552" y="1635126"/>
                </a:lnTo>
                <a:lnTo>
                  <a:pt x="1828357" y="1637507"/>
                </a:lnTo>
                <a:lnTo>
                  <a:pt x="1825161" y="1639492"/>
                </a:lnTo>
                <a:lnTo>
                  <a:pt x="1821966" y="1641079"/>
                </a:lnTo>
                <a:lnTo>
                  <a:pt x="1817572" y="1642667"/>
                </a:lnTo>
                <a:lnTo>
                  <a:pt x="1813577" y="1643460"/>
                </a:lnTo>
                <a:lnTo>
                  <a:pt x="1809583" y="1643857"/>
                </a:lnTo>
                <a:lnTo>
                  <a:pt x="1805589" y="1644651"/>
                </a:lnTo>
                <a:lnTo>
                  <a:pt x="1796402" y="1643857"/>
                </a:lnTo>
                <a:lnTo>
                  <a:pt x="1787614" y="1643064"/>
                </a:lnTo>
                <a:lnTo>
                  <a:pt x="1779226" y="1641476"/>
                </a:lnTo>
                <a:lnTo>
                  <a:pt x="1771636" y="1639492"/>
                </a:lnTo>
                <a:lnTo>
                  <a:pt x="1773634" y="1636316"/>
                </a:lnTo>
                <a:lnTo>
                  <a:pt x="1776430" y="1634332"/>
                </a:lnTo>
                <a:lnTo>
                  <a:pt x="1779226" y="1632348"/>
                </a:lnTo>
                <a:lnTo>
                  <a:pt x="1782421" y="1631554"/>
                </a:lnTo>
                <a:lnTo>
                  <a:pt x="1786416" y="1630760"/>
                </a:lnTo>
                <a:close/>
                <a:moveTo>
                  <a:pt x="4212621" y="1627188"/>
                </a:moveTo>
                <a:lnTo>
                  <a:pt x="4212621" y="1631477"/>
                </a:lnTo>
                <a:lnTo>
                  <a:pt x="4213012" y="1635766"/>
                </a:lnTo>
                <a:lnTo>
                  <a:pt x="4213793" y="1638885"/>
                </a:lnTo>
                <a:lnTo>
                  <a:pt x="4215353" y="1642005"/>
                </a:lnTo>
                <a:lnTo>
                  <a:pt x="4216914" y="1644344"/>
                </a:lnTo>
                <a:lnTo>
                  <a:pt x="4218862" y="1646294"/>
                </a:lnTo>
                <a:lnTo>
                  <a:pt x="4220811" y="1647853"/>
                </a:lnTo>
                <a:lnTo>
                  <a:pt x="4223148" y="1649413"/>
                </a:lnTo>
                <a:lnTo>
                  <a:pt x="4224318" y="1652922"/>
                </a:lnTo>
                <a:lnTo>
                  <a:pt x="4223929" y="1655262"/>
                </a:lnTo>
                <a:lnTo>
                  <a:pt x="4222761" y="1657601"/>
                </a:lnTo>
                <a:lnTo>
                  <a:pt x="4220811" y="1659941"/>
                </a:lnTo>
                <a:lnTo>
                  <a:pt x="4218862" y="1661110"/>
                </a:lnTo>
                <a:lnTo>
                  <a:pt x="4216525" y="1662280"/>
                </a:lnTo>
                <a:lnTo>
                  <a:pt x="4211062" y="1663840"/>
                </a:lnTo>
                <a:lnTo>
                  <a:pt x="4205992" y="1665010"/>
                </a:lnTo>
                <a:lnTo>
                  <a:pt x="4204043" y="1665789"/>
                </a:lnTo>
                <a:lnTo>
                  <a:pt x="4202872" y="1666569"/>
                </a:lnTo>
                <a:lnTo>
                  <a:pt x="4202481" y="1667739"/>
                </a:lnTo>
                <a:lnTo>
                  <a:pt x="4202872" y="1668519"/>
                </a:lnTo>
                <a:lnTo>
                  <a:pt x="4204043" y="1670078"/>
                </a:lnTo>
                <a:lnTo>
                  <a:pt x="4207158" y="1671638"/>
                </a:lnTo>
                <a:lnTo>
                  <a:pt x="4204433" y="1671248"/>
                </a:lnTo>
                <a:lnTo>
                  <a:pt x="4200923" y="1670468"/>
                </a:lnTo>
                <a:lnTo>
                  <a:pt x="4193165" y="1669689"/>
                </a:lnTo>
                <a:lnTo>
                  <a:pt x="4183807" y="1669689"/>
                </a:lnTo>
                <a:lnTo>
                  <a:pt x="4173668" y="1668519"/>
                </a:lnTo>
                <a:lnTo>
                  <a:pt x="4168211" y="1668129"/>
                </a:lnTo>
                <a:lnTo>
                  <a:pt x="4162751" y="1666959"/>
                </a:lnTo>
                <a:lnTo>
                  <a:pt x="4157681" y="1665789"/>
                </a:lnTo>
                <a:lnTo>
                  <a:pt x="4152224" y="1663840"/>
                </a:lnTo>
                <a:lnTo>
                  <a:pt x="4147543" y="1661110"/>
                </a:lnTo>
                <a:lnTo>
                  <a:pt x="4142864" y="1657601"/>
                </a:lnTo>
                <a:lnTo>
                  <a:pt x="4138966" y="1653702"/>
                </a:lnTo>
                <a:lnTo>
                  <a:pt x="4135456" y="1649023"/>
                </a:lnTo>
                <a:lnTo>
                  <a:pt x="4138185" y="1643175"/>
                </a:lnTo>
                <a:lnTo>
                  <a:pt x="4141303" y="1638496"/>
                </a:lnTo>
                <a:lnTo>
                  <a:pt x="4144813" y="1634986"/>
                </a:lnTo>
                <a:lnTo>
                  <a:pt x="4148713" y="1632647"/>
                </a:lnTo>
                <a:lnTo>
                  <a:pt x="4153393" y="1631087"/>
                </a:lnTo>
                <a:lnTo>
                  <a:pt x="4157681" y="1630307"/>
                </a:lnTo>
                <a:lnTo>
                  <a:pt x="4162360" y="1630307"/>
                </a:lnTo>
                <a:lnTo>
                  <a:pt x="4167429" y="1630697"/>
                </a:lnTo>
                <a:lnTo>
                  <a:pt x="4177960" y="1631477"/>
                </a:lnTo>
                <a:lnTo>
                  <a:pt x="4183417" y="1632257"/>
                </a:lnTo>
                <a:lnTo>
                  <a:pt x="4189267" y="1632257"/>
                </a:lnTo>
                <a:lnTo>
                  <a:pt x="4195075" y="1632257"/>
                </a:lnTo>
                <a:lnTo>
                  <a:pt x="4200536" y="1631087"/>
                </a:lnTo>
                <a:lnTo>
                  <a:pt x="4206381" y="1629528"/>
                </a:lnTo>
                <a:close/>
                <a:moveTo>
                  <a:pt x="2517352" y="1627188"/>
                </a:moveTo>
                <a:lnTo>
                  <a:pt x="2517352" y="1631477"/>
                </a:lnTo>
                <a:lnTo>
                  <a:pt x="2517749" y="1635766"/>
                </a:lnTo>
                <a:lnTo>
                  <a:pt x="2518939" y="1638885"/>
                </a:lnTo>
                <a:lnTo>
                  <a:pt x="2519733" y="1642005"/>
                </a:lnTo>
                <a:lnTo>
                  <a:pt x="2521321" y="1644344"/>
                </a:lnTo>
                <a:lnTo>
                  <a:pt x="2523305" y="1646294"/>
                </a:lnTo>
                <a:lnTo>
                  <a:pt x="2525686" y="1647853"/>
                </a:lnTo>
                <a:lnTo>
                  <a:pt x="2528464" y="1649413"/>
                </a:lnTo>
                <a:lnTo>
                  <a:pt x="2528861" y="1652922"/>
                </a:lnTo>
                <a:lnTo>
                  <a:pt x="2528464" y="1655262"/>
                </a:lnTo>
                <a:lnTo>
                  <a:pt x="2527274" y="1657601"/>
                </a:lnTo>
                <a:lnTo>
                  <a:pt x="2525686" y="1659941"/>
                </a:lnTo>
                <a:lnTo>
                  <a:pt x="2523305" y="1661110"/>
                </a:lnTo>
                <a:lnTo>
                  <a:pt x="2520924" y="1662280"/>
                </a:lnTo>
                <a:lnTo>
                  <a:pt x="2515368" y="1663840"/>
                </a:lnTo>
                <a:lnTo>
                  <a:pt x="2510208" y="1665010"/>
                </a:lnTo>
                <a:lnTo>
                  <a:pt x="2509018" y="1665789"/>
                </a:lnTo>
                <a:lnTo>
                  <a:pt x="2507430" y="1666569"/>
                </a:lnTo>
                <a:lnTo>
                  <a:pt x="2506636" y="1667739"/>
                </a:lnTo>
                <a:lnTo>
                  <a:pt x="2507430" y="1668519"/>
                </a:lnTo>
                <a:lnTo>
                  <a:pt x="2509018" y="1670078"/>
                </a:lnTo>
                <a:lnTo>
                  <a:pt x="2511399" y="1671638"/>
                </a:lnTo>
                <a:lnTo>
                  <a:pt x="2509018" y="1671248"/>
                </a:lnTo>
                <a:lnTo>
                  <a:pt x="2505842" y="1670468"/>
                </a:lnTo>
                <a:lnTo>
                  <a:pt x="2497905" y="1669689"/>
                </a:lnTo>
                <a:lnTo>
                  <a:pt x="2487586" y="1669689"/>
                </a:lnTo>
                <a:lnTo>
                  <a:pt x="2477267" y="1668519"/>
                </a:lnTo>
                <a:lnTo>
                  <a:pt x="2471711" y="1668129"/>
                </a:lnTo>
                <a:lnTo>
                  <a:pt x="2466552" y="1666959"/>
                </a:lnTo>
                <a:lnTo>
                  <a:pt x="2460995" y="1665789"/>
                </a:lnTo>
                <a:lnTo>
                  <a:pt x="2456233" y="1663840"/>
                </a:lnTo>
                <a:lnTo>
                  <a:pt x="2451073" y="1661110"/>
                </a:lnTo>
                <a:lnTo>
                  <a:pt x="2446708" y="1657601"/>
                </a:lnTo>
                <a:lnTo>
                  <a:pt x="2441946" y="1653702"/>
                </a:lnTo>
                <a:lnTo>
                  <a:pt x="2438374" y="1649023"/>
                </a:lnTo>
                <a:lnTo>
                  <a:pt x="2441548" y="1643175"/>
                </a:lnTo>
                <a:lnTo>
                  <a:pt x="2444724" y="1638496"/>
                </a:lnTo>
                <a:lnTo>
                  <a:pt x="2448295" y="1634986"/>
                </a:lnTo>
                <a:lnTo>
                  <a:pt x="2452264" y="1632647"/>
                </a:lnTo>
                <a:lnTo>
                  <a:pt x="2456630" y="1631087"/>
                </a:lnTo>
                <a:lnTo>
                  <a:pt x="2460995" y="1630307"/>
                </a:lnTo>
                <a:lnTo>
                  <a:pt x="2466155" y="1630307"/>
                </a:lnTo>
                <a:lnTo>
                  <a:pt x="2471314" y="1630697"/>
                </a:lnTo>
                <a:lnTo>
                  <a:pt x="2481633" y="1631477"/>
                </a:lnTo>
                <a:lnTo>
                  <a:pt x="2487586" y="1632257"/>
                </a:lnTo>
                <a:lnTo>
                  <a:pt x="2493142" y="1632257"/>
                </a:lnTo>
                <a:lnTo>
                  <a:pt x="2499095" y="1632257"/>
                </a:lnTo>
                <a:lnTo>
                  <a:pt x="2505446" y="1631087"/>
                </a:lnTo>
                <a:lnTo>
                  <a:pt x="2511399" y="1629528"/>
                </a:lnTo>
                <a:close/>
                <a:moveTo>
                  <a:pt x="1726910" y="1627188"/>
                </a:moveTo>
                <a:lnTo>
                  <a:pt x="1728935" y="1627188"/>
                </a:lnTo>
                <a:lnTo>
                  <a:pt x="1730555" y="1627982"/>
                </a:lnTo>
                <a:lnTo>
                  <a:pt x="1734604" y="1631157"/>
                </a:lnTo>
                <a:lnTo>
                  <a:pt x="1739059" y="1635919"/>
                </a:lnTo>
                <a:lnTo>
                  <a:pt x="1742299" y="1638301"/>
                </a:lnTo>
                <a:lnTo>
                  <a:pt x="1745134" y="1639888"/>
                </a:lnTo>
                <a:lnTo>
                  <a:pt x="1748374" y="1641476"/>
                </a:lnTo>
                <a:lnTo>
                  <a:pt x="1752423" y="1641873"/>
                </a:lnTo>
                <a:lnTo>
                  <a:pt x="1756068" y="1641476"/>
                </a:lnTo>
                <a:lnTo>
                  <a:pt x="1760523" y="1639888"/>
                </a:lnTo>
                <a:lnTo>
                  <a:pt x="1758093" y="1645841"/>
                </a:lnTo>
                <a:lnTo>
                  <a:pt x="1754853" y="1651398"/>
                </a:lnTo>
                <a:lnTo>
                  <a:pt x="1751614" y="1656557"/>
                </a:lnTo>
                <a:lnTo>
                  <a:pt x="1747969" y="1660526"/>
                </a:lnTo>
                <a:lnTo>
                  <a:pt x="1743109" y="1664098"/>
                </a:lnTo>
                <a:lnTo>
                  <a:pt x="1738249" y="1666479"/>
                </a:lnTo>
                <a:lnTo>
                  <a:pt x="1732579" y="1668860"/>
                </a:lnTo>
                <a:lnTo>
                  <a:pt x="1726505" y="1670051"/>
                </a:lnTo>
                <a:lnTo>
                  <a:pt x="1729745" y="1664098"/>
                </a:lnTo>
                <a:lnTo>
                  <a:pt x="1732984" y="1658938"/>
                </a:lnTo>
                <a:lnTo>
                  <a:pt x="1734604" y="1654970"/>
                </a:lnTo>
                <a:lnTo>
                  <a:pt x="1734604" y="1652985"/>
                </a:lnTo>
                <a:lnTo>
                  <a:pt x="1734604" y="1651398"/>
                </a:lnTo>
                <a:lnTo>
                  <a:pt x="1734604" y="1649810"/>
                </a:lnTo>
                <a:lnTo>
                  <a:pt x="1733389" y="1648223"/>
                </a:lnTo>
                <a:lnTo>
                  <a:pt x="1732579" y="1647032"/>
                </a:lnTo>
                <a:lnTo>
                  <a:pt x="1730960" y="1645445"/>
                </a:lnTo>
                <a:lnTo>
                  <a:pt x="1726910" y="1642270"/>
                </a:lnTo>
                <a:lnTo>
                  <a:pt x="1720835" y="1639888"/>
                </a:lnTo>
                <a:lnTo>
                  <a:pt x="1722455" y="1634332"/>
                </a:lnTo>
                <a:lnTo>
                  <a:pt x="1723670" y="1630363"/>
                </a:lnTo>
                <a:lnTo>
                  <a:pt x="1725290" y="1628379"/>
                </a:lnTo>
                <a:close/>
                <a:moveTo>
                  <a:pt x="3090345" y="1612901"/>
                </a:moveTo>
                <a:lnTo>
                  <a:pt x="3097506" y="1613691"/>
                </a:lnTo>
                <a:lnTo>
                  <a:pt x="3103870" y="1615665"/>
                </a:lnTo>
                <a:lnTo>
                  <a:pt x="3109837" y="1618429"/>
                </a:lnTo>
                <a:lnTo>
                  <a:pt x="3115008" y="1621587"/>
                </a:lnTo>
                <a:lnTo>
                  <a:pt x="3119383" y="1625930"/>
                </a:lnTo>
                <a:lnTo>
                  <a:pt x="3123759" y="1630668"/>
                </a:lnTo>
                <a:lnTo>
                  <a:pt x="3127737" y="1636195"/>
                </a:lnTo>
                <a:lnTo>
                  <a:pt x="3126543" y="1638564"/>
                </a:lnTo>
                <a:lnTo>
                  <a:pt x="3124952" y="1640933"/>
                </a:lnTo>
                <a:lnTo>
                  <a:pt x="3123759" y="1642118"/>
                </a:lnTo>
                <a:lnTo>
                  <a:pt x="3120974" y="1642907"/>
                </a:lnTo>
                <a:lnTo>
                  <a:pt x="3116201" y="1643302"/>
                </a:lnTo>
                <a:lnTo>
                  <a:pt x="3110632" y="1643697"/>
                </a:lnTo>
                <a:lnTo>
                  <a:pt x="3111029" y="1645276"/>
                </a:lnTo>
                <a:lnTo>
                  <a:pt x="3111428" y="1646856"/>
                </a:lnTo>
                <a:lnTo>
                  <a:pt x="3112621" y="1647645"/>
                </a:lnTo>
                <a:lnTo>
                  <a:pt x="3113417" y="1648830"/>
                </a:lnTo>
                <a:lnTo>
                  <a:pt x="3116201" y="1650409"/>
                </a:lnTo>
                <a:lnTo>
                  <a:pt x="3118986" y="1650804"/>
                </a:lnTo>
                <a:lnTo>
                  <a:pt x="3126146" y="1650804"/>
                </a:lnTo>
                <a:lnTo>
                  <a:pt x="3129726" y="1650804"/>
                </a:lnTo>
                <a:lnTo>
                  <a:pt x="3133305" y="1651199"/>
                </a:lnTo>
                <a:lnTo>
                  <a:pt x="3133703" y="1652778"/>
                </a:lnTo>
                <a:lnTo>
                  <a:pt x="3133703" y="1654357"/>
                </a:lnTo>
                <a:lnTo>
                  <a:pt x="3132112" y="1655147"/>
                </a:lnTo>
                <a:lnTo>
                  <a:pt x="3130123" y="1656726"/>
                </a:lnTo>
                <a:lnTo>
                  <a:pt x="3124554" y="1659095"/>
                </a:lnTo>
                <a:lnTo>
                  <a:pt x="3117395" y="1662648"/>
                </a:lnTo>
                <a:lnTo>
                  <a:pt x="3114212" y="1664622"/>
                </a:lnTo>
                <a:lnTo>
                  <a:pt x="3110632" y="1666991"/>
                </a:lnTo>
                <a:lnTo>
                  <a:pt x="3107052" y="1669755"/>
                </a:lnTo>
                <a:lnTo>
                  <a:pt x="3103870" y="1672519"/>
                </a:lnTo>
                <a:lnTo>
                  <a:pt x="3101483" y="1675677"/>
                </a:lnTo>
                <a:lnTo>
                  <a:pt x="3099892" y="1679625"/>
                </a:lnTo>
                <a:lnTo>
                  <a:pt x="3099097" y="1683968"/>
                </a:lnTo>
                <a:lnTo>
                  <a:pt x="3099097" y="1689101"/>
                </a:lnTo>
                <a:lnTo>
                  <a:pt x="3097108" y="1688311"/>
                </a:lnTo>
                <a:lnTo>
                  <a:pt x="3095914" y="1687127"/>
                </a:lnTo>
                <a:lnTo>
                  <a:pt x="3095516" y="1685548"/>
                </a:lnTo>
                <a:lnTo>
                  <a:pt x="3095516" y="1684758"/>
                </a:lnTo>
                <a:lnTo>
                  <a:pt x="3095914" y="1683179"/>
                </a:lnTo>
                <a:lnTo>
                  <a:pt x="3097108" y="1681994"/>
                </a:lnTo>
                <a:lnTo>
                  <a:pt x="3097903" y="1681600"/>
                </a:lnTo>
                <a:lnTo>
                  <a:pt x="3099097" y="1681205"/>
                </a:lnTo>
                <a:lnTo>
                  <a:pt x="3097506" y="1676072"/>
                </a:lnTo>
                <a:lnTo>
                  <a:pt x="3095119" y="1672124"/>
                </a:lnTo>
                <a:lnTo>
                  <a:pt x="3092334" y="1668176"/>
                </a:lnTo>
                <a:lnTo>
                  <a:pt x="3089550" y="1664622"/>
                </a:lnTo>
                <a:lnTo>
                  <a:pt x="3085970" y="1661859"/>
                </a:lnTo>
                <a:lnTo>
                  <a:pt x="3082389" y="1658700"/>
                </a:lnTo>
                <a:lnTo>
                  <a:pt x="3074832" y="1654357"/>
                </a:lnTo>
                <a:lnTo>
                  <a:pt x="3066081" y="1649619"/>
                </a:lnTo>
                <a:lnTo>
                  <a:pt x="3058125" y="1645671"/>
                </a:lnTo>
                <a:lnTo>
                  <a:pt x="3050170" y="1641328"/>
                </a:lnTo>
                <a:lnTo>
                  <a:pt x="3046588" y="1638564"/>
                </a:lnTo>
                <a:lnTo>
                  <a:pt x="3043011" y="1635801"/>
                </a:lnTo>
                <a:lnTo>
                  <a:pt x="3044202" y="1638564"/>
                </a:lnTo>
                <a:lnTo>
                  <a:pt x="3044599" y="1641723"/>
                </a:lnTo>
                <a:lnTo>
                  <a:pt x="3044202" y="1644092"/>
                </a:lnTo>
                <a:lnTo>
                  <a:pt x="3043805" y="1646856"/>
                </a:lnTo>
                <a:lnTo>
                  <a:pt x="3042612" y="1649224"/>
                </a:lnTo>
                <a:lnTo>
                  <a:pt x="3040624" y="1651199"/>
                </a:lnTo>
                <a:lnTo>
                  <a:pt x="3038635" y="1653173"/>
                </a:lnTo>
                <a:lnTo>
                  <a:pt x="3036249" y="1654752"/>
                </a:lnTo>
                <a:lnTo>
                  <a:pt x="3033067" y="1656726"/>
                </a:lnTo>
                <a:lnTo>
                  <a:pt x="3029882" y="1658305"/>
                </a:lnTo>
                <a:lnTo>
                  <a:pt x="3023121" y="1660279"/>
                </a:lnTo>
                <a:lnTo>
                  <a:pt x="3015165" y="1661859"/>
                </a:lnTo>
                <a:lnTo>
                  <a:pt x="3006811" y="1662648"/>
                </a:lnTo>
                <a:lnTo>
                  <a:pt x="2998458" y="1662648"/>
                </a:lnTo>
                <a:lnTo>
                  <a:pt x="2989707" y="1661069"/>
                </a:lnTo>
                <a:lnTo>
                  <a:pt x="2981752" y="1659885"/>
                </a:lnTo>
                <a:lnTo>
                  <a:pt x="2978171" y="1658305"/>
                </a:lnTo>
                <a:lnTo>
                  <a:pt x="2974592" y="1656726"/>
                </a:lnTo>
                <a:lnTo>
                  <a:pt x="2971410" y="1654752"/>
                </a:lnTo>
                <a:lnTo>
                  <a:pt x="2968625" y="1652778"/>
                </a:lnTo>
                <a:lnTo>
                  <a:pt x="2965840" y="1650804"/>
                </a:lnTo>
                <a:lnTo>
                  <a:pt x="2963851" y="1648040"/>
                </a:lnTo>
                <a:lnTo>
                  <a:pt x="2961465" y="1645276"/>
                </a:lnTo>
                <a:lnTo>
                  <a:pt x="2960272" y="1642118"/>
                </a:lnTo>
                <a:lnTo>
                  <a:pt x="2959078" y="1638564"/>
                </a:lnTo>
                <a:lnTo>
                  <a:pt x="2959078" y="1635406"/>
                </a:lnTo>
                <a:lnTo>
                  <a:pt x="2986923" y="1628694"/>
                </a:lnTo>
                <a:lnTo>
                  <a:pt x="3002437" y="1625930"/>
                </a:lnTo>
                <a:lnTo>
                  <a:pt x="3009994" y="1624351"/>
                </a:lnTo>
                <a:lnTo>
                  <a:pt x="3017949" y="1623166"/>
                </a:lnTo>
                <a:lnTo>
                  <a:pt x="3025507" y="1622772"/>
                </a:lnTo>
                <a:lnTo>
                  <a:pt x="3033464" y="1622772"/>
                </a:lnTo>
                <a:lnTo>
                  <a:pt x="3041022" y="1623166"/>
                </a:lnTo>
                <a:lnTo>
                  <a:pt x="3048579" y="1624351"/>
                </a:lnTo>
                <a:lnTo>
                  <a:pt x="3056136" y="1626325"/>
                </a:lnTo>
                <a:lnTo>
                  <a:pt x="3063296" y="1628694"/>
                </a:lnTo>
                <a:lnTo>
                  <a:pt x="3070456" y="1631852"/>
                </a:lnTo>
                <a:lnTo>
                  <a:pt x="3076821" y="1635801"/>
                </a:lnTo>
                <a:lnTo>
                  <a:pt x="3078014" y="1635801"/>
                </a:lnTo>
                <a:lnTo>
                  <a:pt x="3078810" y="1634616"/>
                </a:lnTo>
                <a:lnTo>
                  <a:pt x="3080401" y="1633432"/>
                </a:lnTo>
                <a:lnTo>
                  <a:pt x="3081197" y="1630668"/>
                </a:lnTo>
                <a:lnTo>
                  <a:pt x="3081992" y="1627115"/>
                </a:lnTo>
                <a:lnTo>
                  <a:pt x="3082389" y="1620403"/>
                </a:lnTo>
                <a:lnTo>
                  <a:pt x="3082389" y="1613296"/>
                </a:lnTo>
                <a:close/>
                <a:moveTo>
                  <a:pt x="3530583" y="1608138"/>
                </a:moveTo>
                <a:lnTo>
                  <a:pt x="3530188" y="1615640"/>
                </a:lnTo>
                <a:lnTo>
                  <a:pt x="3529004" y="1621957"/>
                </a:lnTo>
                <a:lnTo>
                  <a:pt x="3527032" y="1632617"/>
                </a:lnTo>
                <a:lnTo>
                  <a:pt x="3529004" y="1632617"/>
                </a:lnTo>
                <a:lnTo>
                  <a:pt x="3528215" y="1633801"/>
                </a:lnTo>
                <a:lnTo>
                  <a:pt x="3526638" y="1634591"/>
                </a:lnTo>
                <a:lnTo>
                  <a:pt x="3524665" y="1644067"/>
                </a:lnTo>
                <a:lnTo>
                  <a:pt x="3523876" y="1649199"/>
                </a:lnTo>
                <a:lnTo>
                  <a:pt x="3523087" y="1653937"/>
                </a:lnTo>
                <a:lnTo>
                  <a:pt x="3522693" y="1660254"/>
                </a:lnTo>
                <a:lnTo>
                  <a:pt x="3522693" y="1666966"/>
                </a:lnTo>
                <a:lnTo>
                  <a:pt x="3523087" y="1674468"/>
                </a:lnTo>
                <a:lnTo>
                  <a:pt x="3524665" y="1683548"/>
                </a:lnTo>
                <a:lnTo>
                  <a:pt x="3523087" y="1684338"/>
                </a:lnTo>
                <a:lnTo>
                  <a:pt x="3521508" y="1684338"/>
                </a:lnTo>
                <a:lnTo>
                  <a:pt x="3520325" y="1684338"/>
                </a:lnTo>
                <a:lnTo>
                  <a:pt x="3519142" y="1684338"/>
                </a:lnTo>
                <a:lnTo>
                  <a:pt x="3517168" y="1683154"/>
                </a:lnTo>
                <a:lnTo>
                  <a:pt x="3515195" y="1680390"/>
                </a:lnTo>
                <a:lnTo>
                  <a:pt x="3514407" y="1677626"/>
                </a:lnTo>
                <a:lnTo>
                  <a:pt x="3512829" y="1673678"/>
                </a:lnTo>
                <a:lnTo>
                  <a:pt x="3511250" y="1666176"/>
                </a:lnTo>
                <a:lnTo>
                  <a:pt x="3509672" y="1659070"/>
                </a:lnTo>
                <a:lnTo>
                  <a:pt x="3509278" y="1655911"/>
                </a:lnTo>
                <a:lnTo>
                  <a:pt x="3508094" y="1654727"/>
                </a:lnTo>
                <a:lnTo>
                  <a:pt x="3507305" y="1653542"/>
                </a:lnTo>
                <a:lnTo>
                  <a:pt x="3506122" y="1654727"/>
                </a:lnTo>
                <a:lnTo>
                  <a:pt x="3504149" y="1656701"/>
                </a:lnTo>
                <a:lnTo>
                  <a:pt x="3502176" y="1661044"/>
                </a:lnTo>
                <a:lnTo>
                  <a:pt x="3498230" y="1658675"/>
                </a:lnTo>
                <a:lnTo>
                  <a:pt x="3497442" y="1657490"/>
                </a:lnTo>
                <a:lnTo>
                  <a:pt x="3496258" y="1656701"/>
                </a:lnTo>
                <a:lnTo>
                  <a:pt x="3495864" y="1655516"/>
                </a:lnTo>
                <a:lnTo>
                  <a:pt x="3495864" y="1654727"/>
                </a:lnTo>
                <a:lnTo>
                  <a:pt x="3496258" y="1652753"/>
                </a:lnTo>
                <a:lnTo>
                  <a:pt x="3497836" y="1650779"/>
                </a:lnTo>
                <a:lnTo>
                  <a:pt x="3499809" y="1648410"/>
                </a:lnTo>
                <a:lnTo>
                  <a:pt x="3504149" y="1644067"/>
                </a:lnTo>
                <a:lnTo>
                  <a:pt x="3494680" y="1644461"/>
                </a:lnTo>
                <a:lnTo>
                  <a:pt x="3485211" y="1644067"/>
                </a:lnTo>
                <a:lnTo>
                  <a:pt x="3476137" y="1642093"/>
                </a:lnTo>
                <a:lnTo>
                  <a:pt x="3467851" y="1640118"/>
                </a:lnTo>
                <a:lnTo>
                  <a:pt x="3469430" y="1638539"/>
                </a:lnTo>
                <a:lnTo>
                  <a:pt x="3471007" y="1636960"/>
                </a:lnTo>
                <a:lnTo>
                  <a:pt x="3474953" y="1634986"/>
                </a:lnTo>
                <a:lnTo>
                  <a:pt x="3472191" y="1634986"/>
                </a:lnTo>
                <a:lnTo>
                  <a:pt x="3470219" y="1634196"/>
                </a:lnTo>
                <a:lnTo>
                  <a:pt x="3468246" y="1633012"/>
                </a:lnTo>
                <a:lnTo>
                  <a:pt x="3466668" y="1631038"/>
                </a:lnTo>
                <a:lnTo>
                  <a:pt x="3465878" y="1628669"/>
                </a:lnTo>
                <a:lnTo>
                  <a:pt x="3464695" y="1625115"/>
                </a:lnTo>
                <a:lnTo>
                  <a:pt x="3463906" y="1620772"/>
                </a:lnTo>
                <a:lnTo>
                  <a:pt x="3463906" y="1615245"/>
                </a:lnTo>
                <a:close/>
                <a:moveTo>
                  <a:pt x="4764870" y="1598613"/>
                </a:moveTo>
                <a:lnTo>
                  <a:pt x="4772011" y="1599007"/>
                </a:lnTo>
                <a:lnTo>
                  <a:pt x="4778757" y="1600187"/>
                </a:lnTo>
                <a:lnTo>
                  <a:pt x="4787090" y="1601761"/>
                </a:lnTo>
                <a:lnTo>
                  <a:pt x="4802964" y="1604908"/>
                </a:lnTo>
                <a:lnTo>
                  <a:pt x="4811693" y="1606482"/>
                </a:lnTo>
                <a:lnTo>
                  <a:pt x="4820026" y="1607268"/>
                </a:lnTo>
                <a:lnTo>
                  <a:pt x="4817645" y="1611203"/>
                </a:lnTo>
                <a:lnTo>
                  <a:pt x="4814868" y="1613957"/>
                </a:lnTo>
                <a:lnTo>
                  <a:pt x="4812089" y="1617498"/>
                </a:lnTo>
                <a:lnTo>
                  <a:pt x="4808914" y="1619858"/>
                </a:lnTo>
                <a:lnTo>
                  <a:pt x="4813679" y="1623399"/>
                </a:lnTo>
                <a:lnTo>
                  <a:pt x="4817645" y="1627333"/>
                </a:lnTo>
                <a:lnTo>
                  <a:pt x="4821216" y="1631267"/>
                </a:lnTo>
                <a:lnTo>
                  <a:pt x="4823994" y="1636382"/>
                </a:lnTo>
                <a:lnTo>
                  <a:pt x="4823597" y="1638743"/>
                </a:lnTo>
                <a:lnTo>
                  <a:pt x="4822012" y="1641103"/>
                </a:lnTo>
                <a:lnTo>
                  <a:pt x="4820026" y="1642283"/>
                </a:lnTo>
                <a:lnTo>
                  <a:pt x="4818042" y="1643070"/>
                </a:lnTo>
                <a:lnTo>
                  <a:pt x="4812488" y="1643464"/>
                </a:lnTo>
                <a:lnTo>
                  <a:pt x="4807724" y="1643857"/>
                </a:lnTo>
                <a:lnTo>
                  <a:pt x="4808120" y="1645431"/>
                </a:lnTo>
                <a:lnTo>
                  <a:pt x="4808518" y="1647005"/>
                </a:lnTo>
                <a:lnTo>
                  <a:pt x="4809709" y="1647791"/>
                </a:lnTo>
                <a:lnTo>
                  <a:pt x="4810502" y="1648972"/>
                </a:lnTo>
                <a:lnTo>
                  <a:pt x="4812884" y="1650545"/>
                </a:lnTo>
                <a:lnTo>
                  <a:pt x="4816058" y="1650939"/>
                </a:lnTo>
                <a:lnTo>
                  <a:pt x="4823202" y="1650939"/>
                </a:lnTo>
                <a:lnTo>
                  <a:pt x="4826774" y="1650939"/>
                </a:lnTo>
                <a:lnTo>
                  <a:pt x="4829553" y="1651332"/>
                </a:lnTo>
                <a:lnTo>
                  <a:pt x="4830743" y="1652906"/>
                </a:lnTo>
                <a:lnTo>
                  <a:pt x="4829950" y="1654480"/>
                </a:lnTo>
                <a:lnTo>
                  <a:pt x="4829155" y="1655266"/>
                </a:lnTo>
                <a:lnTo>
                  <a:pt x="4827170" y="1656840"/>
                </a:lnTo>
                <a:lnTo>
                  <a:pt x="4821613" y="1659201"/>
                </a:lnTo>
                <a:lnTo>
                  <a:pt x="4814470" y="1662742"/>
                </a:lnTo>
                <a:lnTo>
                  <a:pt x="4810502" y="1664709"/>
                </a:lnTo>
                <a:lnTo>
                  <a:pt x="4806930" y="1667069"/>
                </a:lnTo>
                <a:lnTo>
                  <a:pt x="4804153" y="1669823"/>
                </a:lnTo>
                <a:lnTo>
                  <a:pt x="4800979" y="1672577"/>
                </a:lnTo>
                <a:lnTo>
                  <a:pt x="4798595" y="1675725"/>
                </a:lnTo>
                <a:lnTo>
                  <a:pt x="4797010" y="1679659"/>
                </a:lnTo>
                <a:lnTo>
                  <a:pt x="4795820" y="1683987"/>
                </a:lnTo>
                <a:lnTo>
                  <a:pt x="4795820" y="1689101"/>
                </a:lnTo>
                <a:lnTo>
                  <a:pt x="4793835" y="1688314"/>
                </a:lnTo>
                <a:lnTo>
                  <a:pt x="4793044" y="1687134"/>
                </a:lnTo>
                <a:lnTo>
                  <a:pt x="4792646" y="1685560"/>
                </a:lnTo>
                <a:lnTo>
                  <a:pt x="4792646" y="1684773"/>
                </a:lnTo>
                <a:lnTo>
                  <a:pt x="4793044" y="1683200"/>
                </a:lnTo>
                <a:lnTo>
                  <a:pt x="4793835" y="1682019"/>
                </a:lnTo>
                <a:lnTo>
                  <a:pt x="4795025" y="1681626"/>
                </a:lnTo>
                <a:lnTo>
                  <a:pt x="4795820" y="1681233"/>
                </a:lnTo>
                <a:lnTo>
                  <a:pt x="4793835" y="1676118"/>
                </a:lnTo>
                <a:lnTo>
                  <a:pt x="4791852" y="1672184"/>
                </a:lnTo>
                <a:lnTo>
                  <a:pt x="4789074" y="1668250"/>
                </a:lnTo>
                <a:lnTo>
                  <a:pt x="4785900" y="1664709"/>
                </a:lnTo>
                <a:lnTo>
                  <a:pt x="4783122" y="1661955"/>
                </a:lnTo>
                <a:lnTo>
                  <a:pt x="4779551" y="1658807"/>
                </a:lnTo>
                <a:lnTo>
                  <a:pt x="4771218" y="1654480"/>
                </a:lnTo>
                <a:lnTo>
                  <a:pt x="4763282" y="1649759"/>
                </a:lnTo>
                <a:lnTo>
                  <a:pt x="4755343" y="1645824"/>
                </a:lnTo>
                <a:lnTo>
                  <a:pt x="4747403" y="1641497"/>
                </a:lnTo>
                <a:lnTo>
                  <a:pt x="4743835" y="1638743"/>
                </a:lnTo>
                <a:lnTo>
                  <a:pt x="4740263" y="1635989"/>
                </a:lnTo>
                <a:lnTo>
                  <a:pt x="4741455" y="1638743"/>
                </a:lnTo>
                <a:lnTo>
                  <a:pt x="4741455" y="1641890"/>
                </a:lnTo>
                <a:lnTo>
                  <a:pt x="4741455" y="1644251"/>
                </a:lnTo>
                <a:lnTo>
                  <a:pt x="4740662" y="1647005"/>
                </a:lnTo>
                <a:lnTo>
                  <a:pt x="4739471" y="1649365"/>
                </a:lnTo>
                <a:lnTo>
                  <a:pt x="4737884" y="1651332"/>
                </a:lnTo>
                <a:lnTo>
                  <a:pt x="4735901" y="1653299"/>
                </a:lnTo>
                <a:lnTo>
                  <a:pt x="4733123" y="1654873"/>
                </a:lnTo>
                <a:lnTo>
                  <a:pt x="4730342" y="1656840"/>
                </a:lnTo>
                <a:lnTo>
                  <a:pt x="4727168" y="1658414"/>
                </a:lnTo>
                <a:lnTo>
                  <a:pt x="4720418" y="1660381"/>
                </a:lnTo>
                <a:lnTo>
                  <a:pt x="4712080" y="1661955"/>
                </a:lnTo>
                <a:lnTo>
                  <a:pt x="4704145" y="1662742"/>
                </a:lnTo>
                <a:lnTo>
                  <a:pt x="4695808" y="1662742"/>
                </a:lnTo>
                <a:lnTo>
                  <a:pt x="4687077" y="1661168"/>
                </a:lnTo>
                <a:lnTo>
                  <a:pt x="4679144" y="1659988"/>
                </a:lnTo>
                <a:lnTo>
                  <a:pt x="4675573" y="1658414"/>
                </a:lnTo>
                <a:lnTo>
                  <a:pt x="4672000" y="1656840"/>
                </a:lnTo>
                <a:lnTo>
                  <a:pt x="4668430" y="1654873"/>
                </a:lnTo>
                <a:lnTo>
                  <a:pt x="4665650" y="1652906"/>
                </a:lnTo>
                <a:lnTo>
                  <a:pt x="4662868" y="1650939"/>
                </a:lnTo>
                <a:lnTo>
                  <a:pt x="4660484" y="1648185"/>
                </a:lnTo>
                <a:lnTo>
                  <a:pt x="4658899" y="1645431"/>
                </a:lnTo>
                <a:lnTo>
                  <a:pt x="4657311" y="1642283"/>
                </a:lnTo>
                <a:lnTo>
                  <a:pt x="4656518" y="1638743"/>
                </a:lnTo>
                <a:lnTo>
                  <a:pt x="4656121" y="1635595"/>
                </a:lnTo>
                <a:lnTo>
                  <a:pt x="4683905" y="1628907"/>
                </a:lnTo>
                <a:lnTo>
                  <a:pt x="4698986" y="1626153"/>
                </a:lnTo>
                <a:lnTo>
                  <a:pt x="4707314" y="1624579"/>
                </a:lnTo>
                <a:lnTo>
                  <a:pt x="4714858" y="1623399"/>
                </a:lnTo>
                <a:lnTo>
                  <a:pt x="4722797" y="1623006"/>
                </a:lnTo>
                <a:lnTo>
                  <a:pt x="4730342" y="1623006"/>
                </a:lnTo>
                <a:lnTo>
                  <a:pt x="4738280" y="1623399"/>
                </a:lnTo>
                <a:lnTo>
                  <a:pt x="4745818" y="1624579"/>
                </a:lnTo>
                <a:lnTo>
                  <a:pt x="4753358" y="1626546"/>
                </a:lnTo>
                <a:lnTo>
                  <a:pt x="4760502" y="1628907"/>
                </a:lnTo>
                <a:lnTo>
                  <a:pt x="4767249" y="1632054"/>
                </a:lnTo>
                <a:lnTo>
                  <a:pt x="4773995" y="1635989"/>
                </a:lnTo>
                <a:lnTo>
                  <a:pt x="4775980" y="1634808"/>
                </a:lnTo>
                <a:lnTo>
                  <a:pt x="4776773" y="1633628"/>
                </a:lnTo>
                <a:lnTo>
                  <a:pt x="4777964" y="1630874"/>
                </a:lnTo>
                <a:lnTo>
                  <a:pt x="4778361" y="1628514"/>
                </a:lnTo>
                <a:lnTo>
                  <a:pt x="4774788" y="1626940"/>
                </a:lnTo>
                <a:lnTo>
                  <a:pt x="4771218" y="1624973"/>
                </a:lnTo>
                <a:lnTo>
                  <a:pt x="4768440" y="1622612"/>
                </a:lnTo>
                <a:lnTo>
                  <a:pt x="4765265" y="1619465"/>
                </a:lnTo>
                <a:lnTo>
                  <a:pt x="4762884" y="1615530"/>
                </a:lnTo>
                <a:lnTo>
                  <a:pt x="4760900" y="1611203"/>
                </a:lnTo>
                <a:lnTo>
                  <a:pt x="4759313" y="1605695"/>
                </a:lnTo>
                <a:lnTo>
                  <a:pt x="4758520" y="1599007"/>
                </a:lnTo>
                <a:close/>
                <a:moveTo>
                  <a:pt x="3010904" y="1590675"/>
                </a:moveTo>
                <a:lnTo>
                  <a:pt x="3015142" y="1591085"/>
                </a:lnTo>
                <a:lnTo>
                  <a:pt x="3019381" y="1591904"/>
                </a:lnTo>
                <a:lnTo>
                  <a:pt x="3022848" y="1593133"/>
                </a:lnTo>
                <a:lnTo>
                  <a:pt x="3026317" y="1595182"/>
                </a:lnTo>
                <a:lnTo>
                  <a:pt x="3029014" y="1598459"/>
                </a:lnTo>
                <a:lnTo>
                  <a:pt x="3030169" y="1600507"/>
                </a:lnTo>
                <a:lnTo>
                  <a:pt x="3030941" y="1602556"/>
                </a:lnTo>
                <a:lnTo>
                  <a:pt x="3031325" y="1604604"/>
                </a:lnTo>
                <a:lnTo>
                  <a:pt x="3031325" y="1607882"/>
                </a:lnTo>
                <a:lnTo>
                  <a:pt x="3032096" y="1610340"/>
                </a:lnTo>
                <a:lnTo>
                  <a:pt x="3031325" y="1613617"/>
                </a:lnTo>
                <a:lnTo>
                  <a:pt x="3027472" y="1615256"/>
                </a:lnTo>
                <a:lnTo>
                  <a:pt x="3023619" y="1615665"/>
                </a:lnTo>
                <a:lnTo>
                  <a:pt x="3020922" y="1616075"/>
                </a:lnTo>
                <a:lnTo>
                  <a:pt x="3017840" y="1615665"/>
                </a:lnTo>
                <a:lnTo>
                  <a:pt x="3015527" y="1614436"/>
                </a:lnTo>
                <a:lnTo>
                  <a:pt x="3012830" y="1613617"/>
                </a:lnTo>
                <a:lnTo>
                  <a:pt x="3008977" y="1610340"/>
                </a:lnTo>
                <a:lnTo>
                  <a:pt x="3002426" y="1602965"/>
                </a:lnTo>
                <a:lnTo>
                  <a:pt x="2998574" y="1600098"/>
                </a:lnTo>
                <a:lnTo>
                  <a:pt x="2995876" y="1598459"/>
                </a:lnTo>
                <a:lnTo>
                  <a:pt x="2993564" y="1598049"/>
                </a:lnTo>
                <a:lnTo>
                  <a:pt x="2992408" y="1596820"/>
                </a:lnTo>
                <a:lnTo>
                  <a:pt x="2992408" y="1596001"/>
                </a:lnTo>
                <a:lnTo>
                  <a:pt x="2993949" y="1594772"/>
                </a:lnTo>
                <a:lnTo>
                  <a:pt x="2996262" y="1593953"/>
                </a:lnTo>
                <a:lnTo>
                  <a:pt x="2999344" y="1592724"/>
                </a:lnTo>
                <a:lnTo>
                  <a:pt x="3002812" y="1591904"/>
                </a:lnTo>
                <a:lnTo>
                  <a:pt x="3006665" y="1591085"/>
                </a:lnTo>
                <a:close/>
                <a:moveTo>
                  <a:pt x="5004950" y="1576388"/>
                </a:moveTo>
                <a:lnTo>
                  <a:pt x="5009247" y="1576388"/>
                </a:lnTo>
                <a:lnTo>
                  <a:pt x="5014717" y="1576781"/>
                </a:lnTo>
                <a:lnTo>
                  <a:pt x="5027615" y="1578354"/>
                </a:lnTo>
                <a:lnTo>
                  <a:pt x="5027615" y="1581891"/>
                </a:lnTo>
                <a:lnTo>
                  <a:pt x="5027223" y="1585429"/>
                </a:lnTo>
                <a:lnTo>
                  <a:pt x="5025660" y="1588574"/>
                </a:lnTo>
                <a:lnTo>
                  <a:pt x="5024099" y="1590933"/>
                </a:lnTo>
                <a:lnTo>
                  <a:pt x="5020186" y="1595650"/>
                </a:lnTo>
                <a:lnTo>
                  <a:pt x="5016278" y="1600367"/>
                </a:lnTo>
                <a:lnTo>
                  <a:pt x="5013154" y="1604298"/>
                </a:lnTo>
                <a:lnTo>
                  <a:pt x="5012378" y="1606263"/>
                </a:lnTo>
                <a:lnTo>
                  <a:pt x="5011593" y="1607836"/>
                </a:lnTo>
                <a:lnTo>
                  <a:pt x="5011593" y="1609801"/>
                </a:lnTo>
                <a:lnTo>
                  <a:pt x="5012766" y="1611374"/>
                </a:lnTo>
                <a:lnTo>
                  <a:pt x="5014717" y="1612553"/>
                </a:lnTo>
                <a:lnTo>
                  <a:pt x="5017840" y="1614125"/>
                </a:lnTo>
                <a:lnTo>
                  <a:pt x="5015501" y="1616091"/>
                </a:lnTo>
                <a:lnTo>
                  <a:pt x="5013548" y="1617270"/>
                </a:lnTo>
                <a:lnTo>
                  <a:pt x="5011593" y="1617270"/>
                </a:lnTo>
                <a:lnTo>
                  <a:pt x="5010419" y="1616877"/>
                </a:lnTo>
                <a:lnTo>
                  <a:pt x="5008464" y="1615698"/>
                </a:lnTo>
                <a:lnTo>
                  <a:pt x="5006905" y="1614125"/>
                </a:lnTo>
                <a:lnTo>
                  <a:pt x="5003388" y="1611374"/>
                </a:lnTo>
                <a:lnTo>
                  <a:pt x="5001432" y="1610194"/>
                </a:lnTo>
                <a:lnTo>
                  <a:pt x="4999868" y="1609408"/>
                </a:lnTo>
                <a:lnTo>
                  <a:pt x="4997913" y="1608229"/>
                </a:lnTo>
                <a:lnTo>
                  <a:pt x="4995963" y="1608229"/>
                </a:lnTo>
                <a:lnTo>
                  <a:pt x="4994010" y="1609408"/>
                </a:lnTo>
                <a:lnTo>
                  <a:pt x="4992055" y="1610587"/>
                </a:lnTo>
                <a:lnTo>
                  <a:pt x="4989320" y="1613732"/>
                </a:lnTo>
                <a:lnTo>
                  <a:pt x="4986975" y="1617663"/>
                </a:lnTo>
                <a:lnTo>
                  <a:pt x="4988537" y="1611374"/>
                </a:lnTo>
                <a:lnTo>
                  <a:pt x="4988930" y="1604691"/>
                </a:lnTo>
                <a:lnTo>
                  <a:pt x="4988537" y="1599188"/>
                </a:lnTo>
                <a:lnTo>
                  <a:pt x="4987367" y="1594471"/>
                </a:lnTo>
                <a:lnTo>
                  <a:pt x="4985412" y="1589753"/>
                </a:lnTo>
                <a:lnTo>
                  <a:pt x="4983061" y="1585822"/>
                </a:lnTo>
                <a:lnTo>
                  <a:pt x="4979933" y="1582285"/>
                </a:lnTo>
                <a:lnTo>
                  <a:pt x="4976809" y="1579533"/>
                </a:lnTo>
                <a:lnTo>
                  <a:pt x="4983061" y="1583464"/>
                </a:lnTo>
                <a:lnTo>
                  <a:pt x="4986191" y="1585822"/>
                </a:lnTo>
                <a:lnTo>
                  <a:pt x="4988930" y="1588574"/>
                </a:lnTo>
                <a:lnTo>
                  <a:pt x="4992834" y="1583464"/>
                </a:lnTo>
                <a:lnTo>
                  <a:pt x="4996740" y="1579926"/>
                </a:lnTo>
                <a:lnTo>
                  <a:pt x="5001040" y="1577567"/>
                </a:lnTo>
                <a:close/>
                <a:moveTo>
                  <a:pt x="2881287" y="1574801"/>
                </a:moveTo>
                <a:lnTo>
                  <a:pt x="2878906" y="1579430"/>
                </a:lnTo>
                <a:lnTo>
                  <a:pt x="2875731" y="1583288"/>
                </a:lnTo>
                <a:lnTo>
                  <a:pt x="2872159" y="1586759"/>
                </a:lnTo>
                <a:lnTo>
                  <a:pt x="2868587" y="1590231"/>
                </a:lnTo>
                <a:lnTo>
                  <a:pt x="2864618" y="1593317"/>
                </a:lnTo>
                <a:lnTo>
                  <a:pt x="2860649" y="1596403"/>
                </a:lnTo>
                <a:lnTo>
                  <a:pt x="2856284" y="1599489"/>
                </a:lnTo>
                <a:lnTo>
                  <a:pt x="2851124" y="1602189"/>
                </a:lnTo>
                <a:lnTo>
                  <a:pt x="2840806" y="1606818"/>
                </a:lnTo>
                <a:lnTo>
                  <a:pt x="2829693" y="1609904"/>
                </a:lnTo>
                <a:lnTo>
                  <a:pt x="2818184" y="1612990"/>
                </a:lnTo>
                <a:lnTo>
                  <a:pt x="2806674" y="1614919"/>
                </a:lnTo>
                <a:lnTo>
                  <a:pt x="2794371" y="1616076"/>
                </a:lnTo>
                <a:lnTo>
                  <a:pt x="2782465" y="1616076"/>
                </a:lnTo>
                <a:lnTo>
                  <a:pt x="2770956" y="1614919"/>
                </a:lnTo>
                <a:lnTo>
                  <a:pt x="2759842" y="1613376"/>
                </a:lnTo>
                <a:lnTo>
                  <a:pt x="2749128" y="1610676"/>
                </a:lnTo>
                <a:lnTo>
                  <a:pt x="2744365" y="1609133"/>
                </a:lnTo>
                <a:lnTo>
                  <a:pt x="2739602" y="1607204"/>
                </a:lnTo>
                <a:lnTo>
                  <a:pt x="2735236" y="1604504"/>
                </a:lnTo>
                <a:lnTo>
                  <a:pt x="2731270" y="1602189"/>
                </a:lnTo>
                <a:lnTo>
                  <a:pt x="2727696" y="1599875"/>
                </a:lnTo>
                <a:lnTo>
                  <a:pt x="2724125" y="1596789"/>
                </a:lnTo>
                <a:lnTo>
                  <a:pt x="2731665" y="1594860"/>
                </a:lnTo>
                <a:lnTo>
                  <a:pt x="2739602" y="1593317"/>
                </a:lnTo>
                <a:lnTo>
                  <a:pt x="2748334" y="1592546"/>
                </a:lnTo>
                <a:lnTo>
                  <a:pt x="2757461" y="1592160"/>
                </a:lnTo>
                <a:lnTo>
                  <a:pt x="2776512" y="1592160"/>
                </a:lnTo>
                <a:lnTo>
                  <a:pt x="2796356" y="1592160"/>
                </a:lnTo>
                <a:lnTo>
                  <a:pt x="2807071" y="1592160"/>
                </a:lnTo>
                <a:lnTo>
                  <a:pt x="2817391" y="1591388"/>
                </a:lnTo>
                <a:lnTo>
                  <a:pt x="2828106" y="1590617"/>
                </a:lnTo>
                <a:lnTo>
                  <a:pt x="2839219" y="1589074"/>
                </a:lnTo>
                <a:lnTo>
                  <a:pt x="2849537" y="1586759"/>
                </a:lnTo>
                <a:lnTo>
                  <a:pt x="2860253" y="1583673"/>
                </a:lnTo>
                <a:lnTo>
                  <a:pt x="2870571" y="1579816"/>
                </a:lnTo>
                <a:close/>
                <a:moveTo>
                  <a:pt x="2898599" y="1574800"/>
                </a:moveTo>
                <a:lnTo>
                  <a:pt x="2904799" y="1574800"/>
                </a:lnTo>
                <a:lnTo>
                  <a:pt x="2906737" y="1575578"/>
                </a:lnTo>
                <a:lnTo>
                  <a:pt x="2907899" y="1575966"/>
                </a:lnTo>
                <a:lnTo>
                  <a:pt x="2908287" y="1576355"/>
                </a:lnTo>
                <a:lnTo>
                  <a:pt x="2908674" y="1577522"/>
                </a:lnTo>
                <a:lnTo>
                  <a:pt x="2907899" y="1579854"/>
                </a:lnTo>
                <a:lnTo>
                  <a:pt x="2906349" y="1582964"/>
                </a:lnTo>
                <a:lnTo>
                  <a:pt x="2904799" y="1586852"/>
                </a:lnTo>
                <a:lnTo>
                  <a:pt x="2904024" y="1589185"/>
                </a:lnTo>
                <a:lnTo>
                  <a:pt x="2903249" y="1591517"/>
                </a:lnTo>
                <a:lnTo>
                  <a:pt x="2903249" y="1594628"/>
                </a:lnTo>
                <a:lnTo>
                  <a:pt x="2904024" y="1597738"/>
                </a:lnTo>
                <a:lnTo>
                  <a:pt x="2908674" y="1597738"/>
                </a:lnTo>
                <a:lnTo>
                  <a:pt x="2913324" y="1596960"/>
                </a:lnTo>
                <a:lnTo>
                  <a:pt x="2917587" y="1596183"/>
                </a:lnTo>
                <a:lnTo>
                  <a:pt x="2921074" y="1594628"/>
                </a:lnTo>
                <a:lnTo>
                  <a:pt x="2924562" y="1592684"/>
                </a:lnTo>
                <a:lnTo>
                  <a:pt x="2926887" y="1589574"/>
                </a:lnTo>
                <a:lnTo>
                  <a:pt x="2929212" y="1586852"/>
                </a:lnTo>
                <a:lnTo>
                  <a:pt x="2931150" y="1582964"/>
                </a:lnTo>
                <a:lnTo>
                  <a:pt x="2933862" y="1583353"/>
                </a:lnTo>
                <a:lnTo>
                  <a:pt x="2935800" y="1584131"/>
                </a:lnTo>
                <a:lnTo>
                  <a:pt x="2937350" y="1585297"/>
                </a:lnTo>
                <a:lnTo>
                  <a:pt x="2938512" y="1586852"/>
                </a:lnTo>
                <a:lnTo>
                  <a:pt x="2939674" y="1588796"/>
                </a:lnTo>
                <a:lnTo>
                  <a:pt x="2940449" y="1590740"/>
                </a:lnTo>
                <a:lnTo>
                  <a:pt x="2941612" y="1594628"/>
                </a:lnTo>
                <a:lnTo>
                  <a:pt x="2941612" y="1599682"/>
                </a:lnTo>
                <a:lnTo>
                  <a:pt x="2940449" y="1603958"/>
                </a:lnTo>
                <a:lnTo>
                  <a:pt x="2939287" y="1608235"/>
                </a:lnTo>
                <a:lnTo>
                  <a:pt x="2936574" y="1612900"/>
                </a:lnTo>
                <a:lnTo>
                  <a:pt x="2932312" y="1611345"/>
                </a:lnTo>
                <a:lnTo>
                  <a:pt x="2928049" y="1609790"/>
                </a:lnTo>
                <a:lnTo>
                  <a:pt x="2919524" y="1606291"/>
                </a:lnTo>
                <a:lnTo>
                  <a:pt x="2915262" y="1604736"/>
                </a:lnTo>
                <a:lnTo>
                  <a:pt x="2910224" y="1603958"/>
                </a:lnTo>
                <a:lnTo>
                  <a:pt x="2904799" y="1603958"/>
                </a:lnTo>
                <a:lnTo>
                  <a:pt x="2898599" y="1604736"/>
                </a:lnTo>
                <a:lnTo>
                  <a:pt x="2898986" y="1602403"/>
                </a:lnTo>
                <a:lnTo>
                  <a:pt x="2899374" y="1600071"/>
                </a:lnTo>
                <a:lnTo>
                  <a:pt x="2898986" y="1597738"/>
                </a:lnTo>
                <a:lnTo>
                  <a:pt x="2898599" y="1595016"/>
                </a:lnTo>
                <a:lnTo>
                  <a:pt x="2896661" y="1590740"/>
                </a:lnTo>
                <a:lnTo>
                  <a:pt x="2894724" y="1586852"/>
                </a:lnTo>
                <a:lnTo>
                  <a:pt x="2892399" y="1583353"/>
                </a:lnTo>
                <a:lnTo>
                  <a:pt x="2892399" y="1581409"/>
                </a:lnTo>
                <a:lnTo>
                  <a:pt x="2892399" y="1579854"/>
                </a:lnTo>
                <a:lnTo>
                  <a:pt x="2893174" y="1578299"/>
                </a:lnTo>
                <a:lnTo>
                  <a:pt x="2893948" y="1577522"/>
                </a:lnTo>
                <a:lnTo>
                  <a:pt x="2895887" y="1575966"/>
                </a:lnTo>
                <a:close/>
                <a:moveTo>
                  <a:pt x="4964109" y="1573213"/>
                </a:moveTo>
                <a:lnTo>
                  <a:pt x="4967283" y="1574801"/>
                </a:lnTo>
                <a:lnTo>
                  <a:pt x="4964109" y="1573742"/>
                </a:lnTo>
                <a:close/>
                <a:moveTo>
                  <a:pt x="1458493" y="1571626"/>
                </a:moveTo>
                <a:lnTo>
                  <a:pt x="1458903" y="1579961"/>
                </a:lnTo>
                <a:lnTo>
                  <a:pt x="1458082" y="1587501"/>
                </a:lnTo>
                <a:lnTo>
                  <a:pt x="1456440" y="1594248"/>
                </a:lnTo>
                <a:lnTo>
                  <a:pt x="1454797" y="1597026"/>
                </a:lnTo>
                <a:lnTo>
                  <a:pt x="1453977" y="1599011"/>
                </a:lnTo>
                <a:lnTo>
                  <a:pt x="1452334" y="1601789"/>
                </a:lnTo>
                <a:lnTo>
                  <a:pt x="1450281" y="1603773"/>
                </a:lnTo>
                <a:lnTo>
                  <a:pt x="1448229" y="1604964"/>
                </a:lnTo>
                <a:lnTo>
                  <a:pt x="1446176" y="1606551"/>
                </a:lnTo>
                <a:lnTo>
                  <a:pt x="1444123" y="1607742"/>
                </a:lnTo>
                <a:lnTo>
                  <a:pt x="1441249" y="1608536"/>
                </a:lnTo>
                <a:lnTo>
                  <a:pt x="1435501" y="1609726"/>
                </a:lnTo>
                <a:lnTo>
                  <a:pt x="1435090" y="1600995"/>
                </a:lnTo>
                <a:lnTo>
                  <a:pt x="1436322" y="1593454"/>
                </a:lnTo>
                <a:lnTo>
                  <a:pt x="1437554" y="1587104"/>
                </a:lnTo>
                <a:lnTo>
                  <a:pt x="1438785" y="1583929"/>
                </a:lnTo>
                <a:lnTo>
                  <a:pt x="1440428" y="1581945"/>
                </a:lnTo>
                <a:lnTo>
                  <a:pt x="1441660" y="1579564"/>
                </a:lnTo>
                <a:lnTo>
                  <a:pt x="1444123" y="1577579"/>
                </a:lnTo>
                <a:lnTo>
                  <a:pt x="1445355" y="1575992"/>
                </a:lnTo>
                <a:lnTo>
                  <a:pt x="1448229" y="1574404"/>
                </a:lnTo>
                <a:lnTo>
                  <a:pt x="1450281" y="1573611"/>
                </a:lnTo>
                <a:lnTo>
                  <a:pt x="1452745" y="1572420"/>
                </a:lnTo>
                <a:close/>
                <a:moveTo>
                  <a:pt x="3154384" y="1571625"/>
                </a:moveTo>
                <a:lnTo>
                  <a:pt x="3154384" y="1579960"/>
                </a:lnTo>
                <a:lnTo>
                  <a:pt x="3153603" y="1587500"/>
                </a:lnTo>
                <a:lnTo>
                  <a:pt x="3151653" y="1594247"/>
                </a:lnTo>
                <a:lnTo>
                  <a:pt x="3150874" y="1597025"/>
                </a:lnTo>
                <a:lnTo>
                  <a:pt x="3149314" y="1599010"/>
                </a:lnTo>
                <a:lnTo>
                  <a:pt x="3147753" y="1601788"/>
                </a:lnTo>
                <a:lnTo>
                  <a:pt x="3146194" y="1603772"/>
                </a:lnTo>
                <a:lnTo>
                  <a:pt x="3144245" y="1604963"/>
                </a:lnTo>
                <a:lnTo>
                  <a:pt x="3142295" y="1606550"/>
                </a:lnTo>
                <a:lnTo>
                  <a:pt x="3139955" y="1607741"/>
                </a:lnTo>
                <a:lnTo>
                  <a:pt x="3137616" y="1608535"/>
                </a:lnTo>
                <a:lnTo>
                  <a:pt x="3132160" y="1609725"/>
                </a:lnTo>
                <a:lnTo>
                  <a:pt x="3132160" y="1600994"/>
                </a:lnTo>
                <a:lnTo>
                  <a:pt x="3132940" y="1593453"/>
                </a:lnTo>
                <a:lnTo>
                  <a:pt x="3134498" y="1587103"/>
                </a:lnTo>
                <a:lnTo>
                  <a:pt x="3135669" y="1583928"/>
                </a:lnTo>
                <a:lnTo>
                  <a:pt x="3136836" y="1581944"/>
                </a:lnTo>
                <a:lnTo>
                  <a:pt x="3138396" y="1579563"/>
                </a:lnTo>
                <a:lnTo>
                  <a:pt x="3139955" y="1577578"/>
                </a:lnTo>
                <a:lnTo>
                  <a:pt x="3141904" y="1575991"/>
                </a:lnTo>
                <a:lnTo>
                  <a:pt x="3143854" y="1574403"/>
                </a:lnTo>
                <a:lnTo>
                  <a:pt x="3146194" y="1573610"/>
                </a:lnTo>
                <a:lnTo>
                  <a:pt x="3148923" y="1572419"/>
                </a:lnTo>
                <a:close/>
                <a:moveTo>
                  <a:pt x="11468067" y="1565275"/>
                </a:moveTo>
                <a:lnTo>
                  <a:pt x="11469258" y="1566374"/>
                </a:lnTo>
                <a:lnTo>
                  <a:pt x="11469655" y="1567840"/>
                </a:lnTo>
                <a:lnTo>
                  <a:pt x="11469258" y="1568573"/>
                </a:lnTo>
                <a:lnTo>
                  <a:pt x="11468067" y="1570038"/>
                </a:lnTo>
                <a:close/>
                <a:moveTo>
                  <a:pt x="3639648" y="1563688"/>
                </a:moveTo>
                <a:lnTo>
                  <a:pt x="3643048" y="1563688"/>
                </a:lnTo>
                <a:lnTo>
                  <a:pt x="3646451" y="1564469"/>
                </a:lnTo>
                <a:lnTo>
                  <a:pt x="3649002" y="1566030"/>
                </a:lnTo>
                <a:lnTo>
                  <a:pt x="3654105" y="1569153"/>
                </a:lnTo>
                <a:lnTo>
                  <a:pt x="3656654" y="1570715"/>
                </a:lnTo>
                <a:lnTo>
                  <a:pt x="3659208" y="1571886"/>
                </a:lnTo>
                <a:lnTo>
                  <a:pt x="3658358" y="1576571"/>
                </a:lnTo>
                <a:lnTo>
                  <a:pt x="3657081" y="1580084"/>
                </a:lnTo>
                <a:lnTo>
                  <a:pt x="3654530" y="1582817"/>
                </a:lnTo>
                <a:lnTo>
                  <a:pt x="3651980" y="1584768"/>
                </a:lnTo>
                <a:lnTo>
                  <a:pt x="3648577" y="1586330"/>
                </a:lnTo>
                <a:lnTo>
                  <a:pt x="3644751" y="1587501"/>
                </a:lnTo>
                <a:lnTo>
                  <a:pt x="3640073" y="1587501"/>
                </a:lnTo>
                <a:lnTo>
                  <a:pt x="3635397" y="1586720"/>
                </a:lnTo>
                <a:lnTo>
                  <a:pt x="3635397" y="1564079"/>
                </a:lnTo>
                <a:close/>
                <a:moveTo>
                  <a:pt x="1943880" y="1563688"/>
                </a:moveTo>
                <a:lnTo>
                  <a:pt x="1947055" y="1563688"/>
                </a:lnTo>
                <a:lnTo>
                  <a:pt x="1949835" y="1564469"/>
                </a:lnTo>
                <a:lnTo>
                  <a:pt x="1952611" y="1566030"/>
                </a:lnTo>
                <a:lnTo>
                  <a:pt x="1956977" y="1569153"/>
                </a:lnTo>
                <a:lnTo>
                  <a:pt x="1959358" y="1570715"/>
                </a:lnTo>
                <a:lnTo>
                  <a:pt x="1962136" y="1571886"/>
                </a:lnTo>
                <a:lnTo>
                  <a:pt x="1961342" y="1576571"/>
                </a:lnTo>
                <a:lnTo>
                  <a:pt x="1960152" y="1580084"/>
                </a:lnTo>
                <a:lnTo>
                  <a:pt x="1958167" y="1582817"/>
                </a:lnTo>
                <a:lnTo>
                  <a:pt x="1955389" y="1584768"/>
                </a:lnTo>
                <a:lnTo>
                  <a:pt x="1951817" y="1586330"/>
                </a:lnTo>
                <a:lnTo>
                  <a:pt x="1948246" y="1587501"/>
                </a:lnTo>
                <a:lnTo>
                  <a:pt x="1944276" y="1587501"/>
                </a:lnTo>
                <a:lnTo>
                  <a:pt x="1939911" y="1586720"/>
                </a:lnTo>
                <a:lnTo>
                  <a:pt x="1939911" y="1564079"/>
                </a:lnTo>
                <a:close/>
                <a:moveTo>
                  <a:pt x="11418855" y="1533525"/>
                </a:moveTo>
                <a:lnTo>
                  <a:pt x="11425309" y="1537236"/>
                </a:lnTo>
                <a:lnTo>
                  <a:pt x="11430957" y="1539710"/>
                </a:lnTo>
                <a:lnTo>
                  <a:pt x="11436201" y="1540947"/>
                </a:lnTo>
                <a:lnTo>
                  <a:pt x="11441041" y="1541772"/>
                </a:lnTo>
                <a:lnTo>
                  <a:pt x="11446689" y="1543009"/>
                </a:lnTo>
                <a:lnTo>
                  <a:pt x="11452336" y="1544658"/>
                </a:lnTo>
                <a:lnTo>
                  <a:pt x="11459597" y="1547132"/>
                </a:lnTo>
                <a:lnTo>
                  <a:pt x="11467665" y="1552493"/>
                </a:lnTo>
                <a:lnTo>
                  <a:pt x="11468068" y="1565275"/>
                </a:lnTo>
                <a:lnTo>
                  <a:pt x="11466454" y="1564450"/>
                </a:lnTo>
                <a:lnTo>
                  <a:pt x="11464034" y="1562801"/>
                </a:lnTo>
                <a:lnTo>
                  <a:pt x="11457983" y="1560327"/>
                </a:lnTo>
                <a:lnTo>
                  <a:pt x="11442655" y="1554142"/>
                </a:lnTo>
                <a:lnTo>
                  <a:pt x="11434587" y="1550431"/>
                </a:lnTo>
                <a:lnTo>
                  <a:pt x="11430957" y="1548369"/>
                </a:lnTo>
                <a:lnTo>
                  <a:pt x="11427326" y="1545483"/>
                </a:lnTo>
                <a:lnTo>
                  <a:pt x="11424502" y="1543009"/>
                </a:lnTo>
                <a:lnTo>
                  <a:pt x="11421679" y="1539710"/>
                </a:lnTo>
                <a:lnTo>
                  <a:pt x="11420065" y="1536824"/>
                </a:lnTo>
                <a:close/>
                <a:moveTo>
                  <a:pt x="3548042" y="1531938"/>
                </a:moveTo>
                <a:lnTo>
                  <a:pt x="3553628" y="1534288"/>
                </a:lnTo>
                <a:lnTo>
                  <a:pt x="3557620" y="1535855"/>
                </a:lnTo>
                <a:lnTo>
                  <a:pt x="3560812" y="1535855"/>
                </a:lnTo>
                <a:lnTo>
                  <a:pt x="3563605" y="1535464"/>
                </a:lnTo>
                <a:lnTo>
                  <a:pt x="3570390" y="1533505"/>
                </a:lnTo>
                <a:lnTo>
                  <a:pt x="3574780" y="1532722"/>
                </a:lnTo>
                <a:lnTo>
                  <a:pt x="3581964" y="1532330"/>
                </a:lnTo>
                <a:lnTo>
                  <a:pt x="3581964" y="1535855"/>
                </a:lnTo>
                <a:lnTo>
                  <a:pt x="3582364" y="1539773"/>
                </a:lnTo>
                <a:lnTo>
                  <a:pt x="3583561" y="1543690"/>
                </a:lnTo>
                <a:lnTo>
                  <a:pt x="3584360" y="1547215"/>
                </a:lnTo>
                <a:lnTo>
                  <a:pt x="3586354" y="1551132"/>
                </a:lnTo>
                <a:lnTo>
                  <a:pt x="3588350" y="1554266"/>
                </a:lnTo>
                <a:lnTo>
                  <a:pt x="3590345" y="1557792"/>
                </a:lnTo>
                <a:lnTo>
                  <a:pt x="3593139" y="1560142"/>
                </a:lnTo>
                <a:lnTo>
                  <a:pt x="3595932" y="1562101"/>
                </a:lnTo>
                <a:lnTo>
                  <a:pt x="3598727" y="1563668"/>
                </a:lnTo>
                <a:lnTo>
                  <a:pt x="3601520" y="1564059"/>
                </a:lnTo>
                <a:lnTo>
                  <a:pt x="3604712" y="1564059"/>
                </a:lnTo>
                <a:lnTo>
                  <a:pt x="3607106" y="1563668"/>
                </a:lnTo>
                <a:lnTo>
                  <a:pt x="3610299" y="1561709"/>
                </a:lnTo>
                <a:lnTo>
                  <a:pt x="3612694" y="1558575"/>
                </a:lnTo>
                <a:lnTo>
                  <a:pt x="3615887" y="1554658"/>
                </a:lnTo>
                <a:lnTo>
                  <a:pt x="3617883" y="1556225"/>
                </a:lnTo>
                <a:lnTo>
                  <a:pt x="3618680" y="1557792"/>
                </a:lnTo>
                <a:lnTo>
                  <a:pt x="3619479" y="1559750"/>
                </a:lnTo>
                <a:lnTo>
                  <a:pt x="3619479" y="1561709"/>
                </a:lnTo>
                <a:lnTo>
                  <a:pt x="3618680" y="1564059"/>
                </a:lnTo>
                <a:lnTo>
                  <a:pt x="3618280" y="1566410"/>
                </a:lnTo>
                <a:lnTo>
                  <a:pt x="3615088" y="1571502"/>
                </a:lnTo>
                <a:lnTo>
                  <a:pt x="3608305" y="1582470"/>
                </a:lnTo>
                <a:lnTo>
                  <a:pt x="3605510" y="1587954"/>
                </a:lnTo>
                <a:lnTo>
                  <a:pt x="3604712" y="1590305"/>
                </a:lnTo>
                <a:lnTo>
                  <a:pt x="3604313" y="1592263"/>
                </a:lnTo>
                <a:lnTo>
                  <a:pt x="3598727" y="1589913"/>
                </a:lnTo>
                <a:lnTo>
                  <a:pt x="3593139" y="1588346"/>
                </a:lnTo>
                <a:lnTo>
                  <a:pt x="3587552" y="1586387"/>
                </a:lnTo>
                <a:lnTo>
                  <a:pt x="3581565" y="1585212"/>
                </a:lnTo>
                <a:lnTo>
                  <a:pt x="3574780" y="1584429"/>
                </a:lnTo>
                <a:lnTo>
                  <a:pt x="3567997" y="1584037"/>
                </a:lnTo>
                <a:lnTo>
                  <a:pt x="3560812" y="1584037"/>
                </a:lnTo>
                <a:lnTo>
                  <a:pt x="3553628" y="1584429"/>
                </a:lnTo>
                <a:lnTo>
                  <a:pt x="3555624" y="1573461"/>
                </a:lnTo>
                <a:lnTo>
                  <a:pt x="3556023" y="1569543"/>
                </a:lnTo>
                <a:lnTo>
                  <a:pt x="3556023" y="1566018"/>
                </a:lnTo>
                <a:lnTo>
                  <a:pt x="3556023" y="1563668"/>
                </a:lnTo>
                <a:lnTo>
                  <a:pt x="3555624" y="1561317"/>
                </a:lnTo>
                <a:lnTo>
                  <a:pt x="3554028" y="1557792"/>
                </a:lnTo>
                <a:lnTo>
                  <a:pt x="3552831" y="1554266"/>
                </a:lnTo>
                <a:lnTo>
                  <a:pt x="3550835" y="1549566"/>
                </a:lnTo>
                <a:lnTo>
                  <a:pt x="3549638" y="1546432"/>
                </a:lnTo>
                <a:lnTo>
                  <a:pt x="3549239" y="1542906"/>
                </a:lnTo>
                <a:lnTo>
                  <a:pt x="3548042" y="1537814"/>
                </a:lnTo>
                <a:close/>
                <a:moveTo>
                  <a:pt x="3390972" y="1527176"/>
                </a:moveTo>
                <a:lnTo>
                  <a:pt x="3393746" y="1527571"/>
                </a:lnTo>
                <a:lnTo>
                  <a:pt x="3396918" y="1527966"/>
                </a:lnTo>
                <a:lnTo>
                  <a:pt x="3400089" y="1529152"/>
                </a:lnTo>
                <a:lnTo>
                  <a:pt x="3406432" y="1531917"/>
                </a:lnTo>
                <a:lnTo>
                  <a:pt x="3418324" y="1538634"/>
                </a:lnTo>
                <a:lnTo>
                  <a:pt x="3418324" y="1576565"/>
                </a:lnTo>
                <a:lnTo>
                  <a:pt x="3423478" y="1576960"/>
                </a:lnTo>
                <a:lnTo>
                  <a:pt x="3427838" y="1576565"/>
                </a:lnTo>
                <a:lnTo>
                  <a:pt x="3431802" y="1575775"/>
                </a:lnTo>
                <a:lnTo>
                  <a:pt x="3434974" y="1574985"/>
                </a:lnTo>
                <a:lnTo>
                  <a:pt x="3438146" y="1573404"/>
                </a:lnTo>
                <a:lnTo>
                  <a:pt x="3440524" y="1571824"/>
                </a:lnTo>
                <a:lnTo>
                  <a:pt x="3444488" y="1569058"/>
                </a:lnTo>
                <a:lnTo>
                  <a:pt x="3448849" y="1566292"/>
                </a:lnTo>
                <a:lnTo>
                  <a:pt x="3450830" y="1565502"/>
                </a:lnTo>
                <a:lnTo>
                  <a:pt x="3453605" y="1565107"/>
                </a:lnTo>
                <a:lnTo>
                  <a:pt x="3456380" y="1565107"/>
                </a:lnTo>
                <a:lnTo>
                  <a:pt x="3459948" y="1565502"/>
                </a:lnTo>
                <a:lnTo>
                  <a:pt x="3463912" y="1567082"/>
                </a:lnTo>
                <a:lnTo>
                  <a:pt x="3468669" y="1569058"/>
                </a:lnTo>
                <a:lnTo>
                  <a:pt x="3467876" y="1571429"/>
                </a:lnTo>
                <a:lnTo>
                  <a:pt x="3467480" y="1573009"/>
                </a:lnTo>
                <a:lnTo>
                  <a:pt x="3465894" y="1574589"/>
                </a:lnTo>
                <a:lnTo>
                  <a:pt x="3464705" y="1574985"/>
                </a:lnTo>
                <a:lnTo>
                  <a:pt x="3461137" y="1575775"/>
                </a:lnTo>
                <a:lnTo>
                  <a:pt x="3457569" y="1576565"/>
                </a:lnTo>
                <a:lnTo>
                  <a:pt x="3454398" y="1584467"/>
                </a:lnTo>
                <a:lnTo>
                  <a:pt x="3451624" y="1590789"/>
                </a:lnTo>
                <a:lnTo>
                  <a:pt x="3447659" y="1597111"/>
                </a:lnTo>
                <a:lnTo>
                  <a:pt x="3444884" y="1599481"/>
                </a:lnTo>
                <a:lnTo>
                  <a:pt x="3442506" y="1601852"/>
                </a:lnTo>
                <a:lnTo>
                  <a:pt x="3440127" y="1603828"/>
                </a:lnTo>
                <a:lnTo>
                  <a:pt x="3436956" y="1605408"/>
                </a:lnTo>
                <a:lnTo>
                  <a:pt x="3433388" y="1606989"/>
                </a:lnTo>
                <a:lnTo>
                  <a:pt x="3429821" y="1607779"/>
                </a:lnTo>
                <a:lnTo>
                  <a:pt x="3425856" y="1607779"/>
                </a:lnTo>
                <a:lnTo>
                  <a:pt x="3421892" y="1607779"/>
                </a:lnTo>
                <a:lnTo>
                  <a:pt x="3417531" y="1607779"/>
                </a:lnTo>
                <a:lnTo>
                  <a:pt x="3412378" y="1606989"/>
                </a:lnTo>
                <a:lnTo>
                  <a:pt x="3415550" y="1608964"/>
                </a:lnTo>
                <a:lnTo>
                  <a:pt x="3418324" y="1611335"/>
                </a:lnTo>
                <a:lnTo>
                  <a:pt x="3421495" y="1614101"/>
                </a:lnTo>
                <a:lnTo>
                  <a:pt x="3423875" y="1616866"/>
                </a:lnTo>
                <a:lnTo>
                  <a:pt x="3426650" y="1620422"/>
                </a:lnTo>
                <a:lnTo>
                  <a:pt x="3428631" y="1623978"/>
                </a:lnTo>
                <a:lnTo>
                  <a:pt x="3429821" y="1627929"/>
                </a:lnTo>
                <a:lnTo>
                  <a:pt x="3431406" y="1632276"/>
                </a:lnTo>
                <a:lnTo>
                  <a:pt x="3436163" y="1636227"/>
                </a:lnTo>
                <a:lnTo>
                  <a:pt x="3438938" y="1638202"/>
                </a:lnTo>
                <a:lnTo>
                  <a:pt x="3441316" y="1639783"/>
                </a:lnTo>
                <a:lnTo>
                  <a:pt x="3444884" y="1640968"/>
                </a:lnTo>
                <a:lnTo>
                  <a:pt x="3448056" y="1641363"/>
                </a:lnTo>
                <a:lnTo>
                  <a:pt x="3452019" y="1640968"/>
                </a:lnTo>
                <a:lnTo>
                  <a:pt x="3455984" y="1639388"/>
                </a:lnTo>
                <a:lnTo>
                  <a:pt x="3453605" y="1645314"/>
                </a:lnTo>
                <a:lnTo>
                  <a:pt x="3450434" y="1650846"/>
                </a:lnTo>
                <a:lnTo>
                  <a:pt x="3446866" y="1655982"/>
                </a:lnTo>
                <a:lnTo>
                  <a:pt x="3442902" y="1659933"/>
                </a:lnTo>
                <a:lnTo>
                  <a:pt x="3438541" y="1663489"/>
                </a:lnTo>
                <a:lnTo>
                  <a:pt x="3433388" y="1665860"/>
                </a:lnTo>
                <a:lnTo>
                  <a:pt x="3428631" y="1668231"/>
                </a:lnTo>
                <a:lnTo>
                  <a:pt x="3422289" y="1669416"/>
                </a:lnTo>
                <a:lnTo>
                  <a:pt x="3427045" y="1661909"/>
                </a:lnTo>
                <a:lnTo>
                  <a:pt x="3429424" y="1655982"/>
                </a:lnTo>
                <a:lnTo>
                  <a:pt x="3425460" y="1657168"/>
                </a:lnTo>
                <a:lnTo>
                  <a:pt x="3421495" y="1658748"/>
                </a:lnTo>
                <a:lnTo>
                  <a:pt x="3417531" y="1659933"/>
                </a:lnTo>
                <a:lnTo>
                  <a:pt x="3412378" y="1659933"/>
                </a:lnTo>
                <a:lnTo>
                  <a:pt x="3411982" y="1654402"/>
                </a:lnTo>
                <a:lnTo>
                  <a:pt x="3411982" y="1650056"/>
                </a:lnTo>
                <a:lnTo>
                  <a:pt x="3412378" y="1645709"/>
                </a:lnTo>
                <a:lnTo>
                  <a:pt x="3413568" y="1642549"/>
                </a:lnTo>
                <a:lnTo>
                  <a:pt x="3415946" y="1636227"/>
                </a:lnTo>
                <a:lnTo>
                  <a:pt x="3417135" y="1633066"/>
                </a:lnTo>
                <a:lnTo>
                  <a:pt x="3417928" y="1629510"/>
                </a:lnTo>
                <a:lnTo>
                  <a:pt x="3414360" y="1629510"/>
                </a:lnTo>
                <a:lnTo>
                  <a:pt x="3411982" y="1630300"/>
                </a:lnTo>
                <a:lnTo>
                  <a:pt x="3409603" y="1631881"/>
                </a:lnTo>
                <a:lnTo>
                  <a:pt x="3406828" y="1633461"/>
                </a:lnTo>
                <a:lnTo>
                  <a:pt x="3404846" y="1635041"/>
                </a:lnTo>
                <a:lnTo>
                  <a:pt x="3402468" y="1636227"/>
                </a:lnTo>
                <a:lnTo>
                  <a:pt x="3399296" y="1637017"/>
                </a:lnTo>
                <a:lnTo>
                  <a:pt x="3395332" y="1637017"/>
                </a:lnTo>
                <a:lnTo>
                  <a:pt x="3398900" y="1640573"/>
                </a:lnTo>
                <a:lnTo>
                  <a:pt x="3402468" y="1644524"/>
                </a:lnTo>
                <a:lnTo>
                  <a:pt x="3404450" y="1648870"/>
                </a:lnTo>
                <a:lnTo>
                  <a:pt x="3405243" y="1650846"/>
                </a:lnTo>
                <a:lnTo>
                  <a:pt x="3406035" y="1652821"/>
                </a:lnTo>
                <a:lnTo>
                  <a:pt x="3406035" y="1654797"/>
                </a:lnTo>
                <a:lnTo>
                  <a:pt x="3405243" y="1656773"/>
                </a:lnTo>
                <a:lnTo>
                  <a:pt x="3404450" y="1658353"/>
                </a:lnTo>
                <a:lnTo>
                  <a:pt x="3402864" y="1659538"/>
                </a:lnTo>
                <a:lnTo>
                  <a:pt x="3400485" y="1660329"/>
                </a:lnTo>
                <a:lnTo>
                  <a:pt x="3397710" y="1660329"/>
                </a:lnTo>
                <a:lnTo>
                  <a:pt x="3394539" y="1660329"/>
                </a:lnTo>
                <a:lnTo>
                  <a:pt x="3389782" y="1659933"/>
                </a:lnTo>
                <a:lnTo>
                  <a:pt x="3390972" y="1663885"/>
                </a:lnTo>
                <a:lnTo>
                  <a:pt x="3391764" y="1666650"/>
                </a:lnTo>
                <a:lnTo>
                  <a:pt x="3393746" y="1668231"/>
                </a:lnTo>
                <a:lnTo>
                  <a:pt x="3395729" y="1669021"/>
                </a:lnTo>
                <a:lnTo>
                  <a:pt x="3397710" y="1668231"/>
                </a:lnTo>
                <a:lnTo>
                  <a:pt x="3400089" y="1667441"/>
                </a:lnTo>
                <a:lnTo>
                  <a:pt x="3404450" y="1664280"/>
                </a:lnTo>
                <a:lnTo>
                  <a:pt x="3408810" y="1661909"/>
                </a:lnTo>
                <a:lnTo>
                  <a:pt x="3410396" y="1661514"/>
                </a:lnTo>
                <a:lnTo>
                  <a:pt x="3411982" y="1661514"/>
                </a:lnTo>
                <a:lnTo>
                  <a:pt x="3412775" y="1662699"/>
                </a:lnTo>
                <a:lnTo>
                  <a:pt x="3412775" y="1665465"/>
                </a:lnTo>
                <a:lnTo>
                  <a:pt x="3412775" y="1669416"/>
                </a:lnTo>
                <a:lnTo>
                  <a:pt x="3412378" y="1674948"/>
                </a:lnTo>
                <a:lnTo>
                  <a:pt x="3387403" y="1677713"/>
                </a:lnTo>
                <a:lnTo>
                  <a:pt x="3377889" y="1678899"/>
                </a:lnTo>
                <a:lnTo>
                  <a:pt x="3369961" y="1679294"/>
                </a:lnTo>
                <a:lnTo>
                  <a:pt x="3368375" y="1681269"/>
                </a:lnTo>
                <a:lnTo>
                  <a:pt x="3366393" y="1683245"/>
                </a:lnTo>
                <a:lnTo>
                  <a:pt x="3364411" y="1684430"/>
                </a:lnTo>
                <a:lnTo>
                  <a:pt x="3361240" y="1685221"/>
                </a:lnTo>
                <a:lnTo>
                  <a:pt x="3358862" y="1686011"/>
                </a:lnTo>
                <a:lnTo>
                  <a:pt x="3355294" y="1686011"/>
                </a:lnTo>
                <a:lnTo>
                  <a:pt x="3348951" y="1686406"/>
                </a:lnTo>
                <a:lnTo>
                  <a:pt x="3342211" y="1686406"/>
                </a:lnTo>
                <a:lnTo>
                  <a:pt x="3336266" y="1686801"/>
                </a:lnTo>
                <a:lnTo>
                  <a:pt x="3333888" y="1687196"/>
                </a:lnTo>
                <a:lnTo>
                  <a:pt x="3331112" y="1688381"/>
                </a:lnTo>
                <a:lnTo>
                  <a:pt x="3328734" y="1690357"/>
                </a:lnTo>
                <a:lnTo>
                  <a:pt x="3327148" y="1692333"/>
                </a:lnTo>
                <a:lnTo>
                  <a:pt x="3325166" y="1688381"/>
                </a:lnTo>
                <a:lnTo>
                  <a:pt x="3323580" y="1683640"/>
                </a:lnTo>
                <a:lnTo>
                  <a:pt x="3322788" y="1678899"/>
                </a:lnTo>
                <a:lnTo>
                  <a:pt x="3322390" y="1673367"/>
                </a:lnTo>
                <a:lnTo>
                  <a:pt x="3320012" y="1678504"/>
                </a:lnTo>
                <a:lnTo>
                  <a:pt x="3318030" y="1683640"/>
                </a:lnTo>
                <a:lnTo>
                  <a:pt x="3317237" y="1689172"/>
                </a:lnTo>
                <a:lnTo>
                  <a:pt x="3315255" y="1694703"/>
                </a:lnTo>
                <a:lnTo>
                  <a:pt x="3313274" y="1699445"/>
                </a:lnTo>
                <a:lnTo>
                  <a:pt x="3311687" y="1701420"/>
                </a:lnTo>
                <a:lnTo>
                  <a:pt x="3310102" y="1702605"/>
                </a:lnTo>
                <a:lnTo>
                  <a:pt x="3308121" y="1703791"/>
                </a:lnTo>
                <a:lnTo>
                  <a:pt x="3305741" y="1704976"/>
                </a:lnTo>
                <a:lnTo>
                  <a:pt x="3303363" y="1704976"/>
                </a:lnTo>
                <a:lnTo>
                  <a:pt x="3300192" y="1704976"/>
                </a:lnTo>
                <a:lnTo>
                  <a:pt x="3300588" y="1700235"/>
                </a:lnTo>
                <a:lnTo>
                  <a:pt x="3300192" y="1696679"/>
                </a:lnTo>
                <a:lnTo>
                  <a:pt x="3299796" y="1693913"/>
                </a:lnTo>
                <a:lnTo>
                  <a:pt x="3298607" y="1691147"/>
                </a:lnTo>
                <a:lnTo>
                  <a:pt x="3297814" y="1688777"/>
                </a:lnTo>
                <a:lnTo>
                  <a:pt x="3296229" y="1686801"/>
                </a:lnTo>
                <a:lnTo>
                  <a:pt x="3293454" y="1683245"/>
                </a:lnTo>
                <a:lnTo>
                  <a:pt x="3291075" y="1680479"/>
                </a:lnTo>
                <a:lnTo>
                  <a:pt x="3290678" y="1678899"/>
                </a:lnTo>
                <a:lnTo>
                  <a:pt x="3290282" y="1676923"/>
                </a:lnTo>
                <a:lnTo>
                  <a:pt x="3290678" y="1674948"/>
                </a:lnTo>
                <a:lnTo>
                  <a:pt x="3291075" y="1672182"/>
                </a:lnTo>
                <a:lnTo>
                  <a:pt x="3292660" y="1669811"/>
                </a:lnTo>
                <a:lnTo>
                  <a:pt x="3294642" y="1666650"/>
                </a:lnTo>
                <a:lnTo>
                  <a:pt x="3290678" y="1664675"/>
                </a:lnTo>
                <a:lnTo>
                  <a:pt x="3286714" y="1663489"/>
                </a:lnTo>
                <a:lnTo>
                  <a:pt x="3282750" y="1662304"/>
                </a:lnTo>
                <a:lnTo>
                  <a:pt x="3279182" y="1662304"/>
                </a:lnTo>
                <a:lnTo>
                  <a:pt x="3275218" y="1662699"/>
                </a:lnTo>
                <a:lnTo>
                  <a:pt x="3271650" y="1663489"/>
                </a:lnTo>
                <a:lnTo>
                  <a:pt x="3264118" y="1665465"/>
                </a:lnTo>
                <a:lnTo>
                  <a:pt x="3256190" y="1668231"/>
                </a:lnTo>
                <a:lnTo>
                  <a:pt x="3247469" y="1670997"/>
                </a:lnTo>
                <a:lnTo>
                  <a:pt x="3243108" y="1672182"/>
                </a:lnTo>
                <a:lnTo>
                  <a:pt x="3237955" y="1672972"/>
                </a:lnTo>
                <a:lnTo>
                  <a:pt x="3232801" y="1673762"/>
                </a:lnTo>
                <a:lnTo>
                  <a:pt x="3227648" y="1673762"/>
                </a:lnTo>
                <a:lnTo>
                  <a:pt x="3224873" y="1673762"/>
                </a:lnTo>
                <a:lnTo>
                  <a:pt x="3222891" y="1673367"/>
                </a:lnTo>
                <a:lnTo>
                  <a:pt x="3221305" y="1672182"/>
                </a:lnTo>
                <a:lnTo>
                  <a:pt x="3220513" y="1671392"/>
                </a:lnTo>
                <a:lnTo>
                  <a:pt x="3220116" y="1669811"/>
                </a:lnTo>
                <a:lnTo>
                  <a:pt x="3219324" y="1667836"/>
                </a:lnTo>
                <a:lnTo>
                  <a:pt x="3219324" y="1664280"/>
                </a:lnTo>
                <a:lnTo>
                  <a:pt x="3218927" y="1660329"/>
                </a:lnTo>
                <a:lnTo>
                  <a:pt x="3218927" y="1658353"/>
                </a:lnTo>
                <a:lnTo>
                  <a:pt x="3218134" y="1656773"/>
                </a:lnTo>
                <a:lnTo>
                  <a:pt x="3216945" y="1654797"/>
                </a:lnTo>
                <a:lnTo>
                  <a:pt x="3215359" y="1653217"/>
                </a:lnTo>
                <a:lnTo>
                  <a:pt x="3213377" y="1652426"/>
                </a:lnTo>
                <a:lnTo>
                  <a:pt x="3210999" y="1651241"/>
                </a:lnTo>
                <a:lnTo>
                  <a:pt x="3209809" y="1651241"/>
                </a:lnTo>
                <a:lnTo>
                  <a:pt x="3209016" y="1652031"/>
                </a:lnTo>
                <a:lnTo>
                  <a:pt x="3205845" y="1654402"/>
                </a:lnTo>
                <a:lnTo>
                  <a:pt x="3203070" y="1657958"/>
                </a:lnTo>
                <a:lnTo>
                  <a:pt x="3199899" y="1661909"/>
                </a:lnTo>
                <a:lnTo>
                  <a:pt x="3197917" y="1666255"/>
                </a:lnTo>
                <a:lnTo>
                  <a:pt x="3196727" y="1669811"/>
                </a:lnTo>
                <a:lnTo>
                  <a:pt x="3196727" y="1671392"/>
                </a:lnTo>
                <a:lnTo>
                  <a:pt x="3197520" y="1672972"/>
                </a:lnTo>
                <a:lnTo>
                  <a:pt x="3197917" y="1673367"/>
                </a:lnTo>
                <a:lnTo>
                  <a:pt x="3199502" y="1673762"/>
                </a:lnTo>
                <a:lnTo>
                  <a:pt x="3186817" y="1672972"/>
                </a:lnTo>
                <a:lnTo>
                  <a:pt x="3181267" y="1671787"/>
                </a:lnTo>
                <a:lnTo>
                  <a:pt x="3176510" y="1670997"/>
                </a:lnTo>
                <a:lnTo>
                  <a:pt x="3171753" y="1669416"/>
                </a:lnTo>
                <a:lnTo>
                  <a:pt x="3167393" y="1667836"/>
                </a:lnTo>
                <a:lnTo>
                  <a:pt x="3163825" y="1665465"/>
                </a:lnTo>
                <a:lnTo>
                  <a:pt x="3159861" y="1662699"/>
                </a:lnTo>
                <a:lnTo>
                  <a:pt x="3156293" y="1659933"/>
                </a:lnTo>
                <a:lnTo>
                  <a:pt x="3152329" y="1656377"/>
                </a:lnTo>
                <a:lnTo>
                  <a:pt x="3148761" y="1652426"/>
                </a:lnTo>
                <a:lnTo>
                  <a:pt x="3144797" y="1647290"/>
                </a:lnTo>
                <a:lnTo>
                  <a:pt x="3136868" y="1635832"/>
                </a:lnTo>
                <a:lnTo>
                  <a:pt x="3127355" y="1620422"/>
                </a:lnTo>
                <a:lnTo>
                  <a:pt x="3130130" y="1618447"/>
                </a:lnTo>
                <a:lnTo>
                  <a:pt x="3133698" y="1616471"/>
                </a:lnTo>
                <a:lnTo>
                  <a:pt x="3137661" y="1615286"/>
                </a:lnTo>
                <a:lnTo>
                  <a:pt x="3142815" y="1614101"/>
                </a:lnTo>
                <a:lnTo>
                  <a:pt x="3147969" y="1613310"/>
                </a:lnTo>
                <a:lnTo>
                  <a:pt x="3153122" y="1612915"/>
                </a:lnTo>
                <a:lnTo>
                  <a:pt x="3165807" y="1612520"/>
                </a:lnTo>
                <a:lnTo>
                  <a:pt x="3178492" y="1612915"/>
                </a:lnTo>
                <a:lnTo>
                  <a:pt x="3191971" y="1613310"/>
                </a:lnTo>
                <a:lnTo>
                  <a:pt x="3204260" y="1613310"/>
                </a:lnTo>
                <a:lnTo>
                  <a:pt x="3216548" y="1613310"/>
                </a:lnTo>
                <a:lnTo>
                  <a:pt x="3214963" y="1618447"/>
                </a:lnTo>
                <a:lnTo>
                  <a:pt x="3212584" y="1622793"/>
                </a:lnTo>
                <a:lnTo>
                  <a:pt x="3210999" y="1624769"/>
                </a:lnTo>
                <a:lnTo>
                  <a:pt x="3209413" y="1626349"/>
                </a:lnTo>
                <a:lnTo>
                  <a:pt x="3207431" y="1627929"/>
                </a:lnTo>
                <a:lnTo>
                  <a:pt x="3205449" y="1628325"/>
                </a:lnTo>
                <a:lnTo>
                  <a:pt x="3209413" y="1632276"/>
                </a:lnTo>
                <a:lnTo>
                  <a:pt x="3213377" y="1635437"/>
                </a:lnTo>
                <a:lnTo>
                  <a:pt x="3216945" y="1636227"/>
                </a:lnTo>
                <a:lnTo>
                  <a:pt x="3220909" y="1637017"/>
                </a:lnTo>
                <a:lnTo>
                  <a:pt x="3224477" y="1635832"/>
                </a:lnTo>
                <a:lnTo>
                  <a:pt x="3228044" y="1633856"/>
                </a:lnTo>
                <a:lnTo>
                  <a:pt x="3231612" y="1631485"/>
                </a:lnTo>
                <a:lnTo>
                  <a:pt x="3234387" y="1628325"/>
                </a:lnTo>
                <a:lnTo>
                  <a:pt x="3237955" y="1624769"/>
                </a:lnTo>
                <a:lnTo>
                  <a:pt x="3241126" y="1620817"/>
                </a:lnTo>
                <a:lnTo>
                  <a:pt x="3246676" y="1612915"/>
                </a:lnTo>
                <a:lnTo>
                  <a:pt x="3251433" y="1605013"/>
                </a:lnTo>
                <a:lnTo>
                  <a:pt x="3256190" y="1598296"/>
                </a:lnTo>
                <a:lnTo>
                  <a:pt x="3259758" y="1598296"/>
                </a:lnTo>
                <a:lnTo>
                  <a:pt x="3262533" y="1598296"/>
                </a:lnTo>
                <a:lnTo>
                  <a:pt x="3264515" y="1599481"/>
                </a:lnTo>
                <a:lnTo>
                  <a:pt x="3265703" y="1599877"/>
                </a:lnTo>
                <a:lnTo>
                  <a:pt x="3266100" y="1601062"/>
                </a:lnTo>
                <a:lnTo>
                  <a:pt x="3266100" y="1602247"/>
                </a:lnTo>
                <a:lnTo>
                  <a:pt x="3264515" y="1605408"/>
                </a:lnTo>
                <a:lnTo>
                  <a:pt x="3258965" y="1612915"/>
                </a:lnTo>
                <a:lnTo>
                  <a:pt x="3256586" y="1616866"/>
                </a:lnTo>
                <a:lnTo>
                  <a:pt x="3256190" y="1618842"/>
                </a:lnTo>
                <a:lnTo>
                  <a:pt x="3255397" y="1621213"/>
                </a:lnTo>
                <a:lnTo>
                  <a:pt x="3264515" y="1620027"/>
                </a:lnTo>
                <a:lnTo>
                  <a:pt x="3273632" y="1619237"/>
                </a:lnTo>
                <a:lnTo>
                  <a:pt x="3281957" y="1619237"/>
                </a:lnTo>
                <a:lnTo>
                  <a:pt x="3290678" y="1620027"/>
                </a:lnTo>
                <a:lnTo>
                  <a:pt x="3307723" y="1621213"/>
                </a:lnTo>
                <a:lnTo>
                  <a:pt x="3324373" y="1623978"/>
                </a:lnTo>
                <a:lnTo>
                  <a:pt x="3340231" y="1625559"/>
                </a:lnTo>
                <a:lnTo>
                  <a:pt x="3348951" y="1626349"/>
                </a:lnTo>
                <a:lnTo>
                  <a:pt x="3356880" y="1626349"/>
                </a:lnTo>
                <a:lnTo>
                  <a:pt x="3365204" y="1626349"/>
                </a:lnTo>
                <a:lnTo>
                  <a:pt x="3373529" y="1625559"/>
                </a:lnTo>
                <a:lnTo>
                  <a:pt x="3381854" y="1623978"/>
                </a:lnTo>
                <a:lnTo>
                  <a:pt x="3389782" y="1622003"/>
                </a:lnTo>
                <a:lnTo>
                  <a:pt x="3391368" y="1608569"/>
                </a:lnTo>
                <a:lnTo>
                  <a:pt x="3393350" y="1593555"/>
                </a:lnTo>
                <a:lnTo>
                  <a:pt x="3394936" y="1578145"/>
                </a:lnTo>
                <a:lnTo>
                  <a:pt x="3395332" y="1570638"/>
                </a:lnTo>
                <a:lnTo>
                  <a:pt x="3395332" y="1563526"/>
                </a:lnTo>
                <a:lnTo>
                  <a:pt x="3395332" y="1556809"/>
                </a:lnTo>
                <a:lnTo>
                  <a:pt x="3394539" y="1551673"/>
                </a:lnTo>
                <a:lnTo>
                  <a:pt x="3393350" y="1546932"/>
                </a:lnTo>
                <a:lnTo>
                  <a:pt x="3392557" y="1544956"/>
                </a:lnTo>
                <a:lnTo>
                  <a:pt x="3391368" y="1543376"/>
                </a:lnTo>
                <a:lnTo>
                  <a:pt x="3389782" y="1542585"/>
                </a:lnTo>
                <a:lnTo>
                  <a:pt x="3388196" y="1541400"/>
                </a:lnTo>
                <a:lnTo>
                  <a:pt x="3386214" y="1541005"/>
                </a:lnTo>
                <a:lnTo>
                  <a:pt x="3384232" y="1541005"/>
                </a:lnTo>
                <a:lnTo>
                  <a:pt x="3382250" y="1541400"/>
                </a:lnTo>
                <a:lnTo>
                  <a:pt x="3379475" y="1542585"/>
                </a:lnTo>
                <a:lnTo>
                  <a:pt x="3376700" y="1544166"/>
                </a:lnTo>
                <a:lnTo>
                  <a:pt x="3373925" y="1546141"/>
                </a:lnTo>
                <a:lnTo>
                  <a:pt x="3375511" y="1540610"/>
                </a:lnTo>
                <a:lnTo>
                  <a:pt x="3377493" y="1535869"/>
                </a:lnTo>
                <a:lnTo>
                  <a:pt x="3379872" y="1533103"/>
                </a:lnTo>
                <a:lnTo>
                  <a:pt x="3382250" y="1530337"/>
                </a:lnTo>
                <a:lnTo>
                  <a:pt x="3385025" y="1528361"/>
                </a:lnTo>
                <a:lnTo>
                  <a:pt x="3387800" y="1527571"/>
                </a:lnTo>
                <a:close/>
                <a:moveTo>
                  <a:pt x="5261967" y="1525588"/>
                </a:moveTo>
                <a:lnTo>
                  <a:pt x="5265888" y="1525588"/>
                </a:lnTo>
                <a:lnTo>
                  <a:pt x="5269813" y="1525588"/>
                </a:lnTo>
                <a:lnTo>
                  <a:pt x="5273344" y="1526377"/>
                </a:lnTo>
                <a:lnTo>
                  <a:pt x="5276879" y="1527955"/>
                </a:lnTo>
                <a:lnTo>
                  <a:pt x="5280011" y="1529533"/>
                </a:lnTo>
                <a:lnTo>
                  <a:pt x="5282368" y="1531506"/>
                </a:lnTo>
                <a:lnTo>
                  <a:pt x="5284727" y="1533479"/>
                </a:lnTo>
                <a:lnTo>
                  <a:pt x="5280795" y="1546893"/>
                </a:lnTo>
                <a:lnTo>
                  <a:pt x="5283155" y="1552416"/>
                </a:lnTo>
                <a:lnTo>
                  <a:pt x="5286691" y="1556756"/>
                </a:lnTo>
                <a:lnTo>
                  <a:pt x="5290613" y="1561096"/>
                </a:lnTo>
                <a:lnTo>
                  <a:pt x="5292574" y="1562279"/>
                </a:lnTo>
                <a:lnTo>
                  <a:pt x="5294539" y="1563463"/>
                </a:lnTo>
                <a:lnTo>
                  <a:pt x="5296888" y="1563857"/>
                </a:lnTo>
                <a:lnTo>
                  <a:pt x="5298854" y="1564252"/>
                </a:lnTo>
                <a:lnTo>
                  <a:pt x="5301208" y="1563857"/>
                </a:lnTo>
                <a:lnTo>
                  <a:pt x="5303169" y="1563463"/>
                </a:lnTo>
                <a:lnTo>
                  <a:pt x="5305130" y="1561885"/>
                </a:lnTo>
                <a:lnTo>
                  <a:pt x="5307091" y="1560306"/>
                </a:lnTo>
                <a:lnTo>
                  <a:pt x="5309053" y="1557939"/>
                </a:lnTo>
                <a:lnTo>
                  <a:pt x="5311018" y="1554389"/>
                </a:lnTo>
                <a:lnTo>
                  <a:pt x="5312981" y="1555967"/>
                </a:lnTo>
                <a:lnTo>
                  <a:pt x="5314548" y="1557545"/>
                </a:lnTo>
                <a:lnTo>
                  <a:pt x="5314944" y="1559517"/>
                </a:lnTo>
                <a:lnTo>
                  <a:pt x="5314944" y="1561490"/>
                </a:lnTo>
                <a:lnTo>
                  <a:pt x="5314548" y="1563857"/>
                </a:lnTo>
                <a:lnTo>
                  <a:pt x="5313766" y="1566224"/>
                </a:lnTo>
                <a:lnTo>
                  <a:pt x="5311018" y="1571353"/>
                </a:lnTo>
                <a:lnTo>
                  <a:pt x="5303955" y="1582400"/>
                </a:lnTo>
                <a:lnTo>
                  <a:pt x="5301601" y="1587923"/>
                </a:lnTo>
                <a:lnTo>
                  <a:pt x="5300814" y="1590290"/>
                </a:lnTo>
                <a:lnTo>
                  <a:pt x="5300030" y="1592263"/>
                </a:lnTo>
                <a:lnTo>
                  <a:pt x="5294539" y="1589896"/>
                </a:lnTo>
                <a:lnTo>
                  <a:pt x="5289436" y="1588318"/>
                </a:lnTo>
                <a:lnTo>
                  <a:pt x="5283155" y="1586345"/>
                </a:lnTo>
                <a:lnTo>
                  <a:pt x="5277270" y="1585162"/>
                </a:lnTo>
                <a:lnTo>
                  <a:pt x="5270988" y="1584373"/>
                </a:lnTo>
                <a:lnTo>
                  <a:pt x="5264321" y="1583978"/>
                </a:lnTo>
                <a:lnTo>
                  <a:pt x="5257653" y="1583978"/>
                </a:lnTo>
                <a:lnTo>
                  <a:pt x="5250190" y="1584373"/>
                </a:lnTo>
                <a:lnTo>
                  <a:pt x="5252551" y="1573326"/>
                </a:lnTo>
                <a:lnTo>
                  <a:pt x="5252940" y="1569381"/>
                </a:lnTo>
                <a:lnTo>
                  <a:pt x="5252940" y="1565830"/>
                </a:lnTo>
                <a:lnTo>
                  <a:pt x="5252940" y="1563463"/>
                </a:lnTo>
                <a:lnTo>
                  <a:pt x="5252551" y="1561096"/>
                </a:lnTo>
                <a:lnTo>
                  <a:pt x="5250978" y="1557545"/>
                </a:lnTo>
                <a:lnTo>
                  <a:pt x="5249012" y="1553994"/>
                </a:lnTo>
                <a:lnTo>
                  <a:pt x="5247050" y="1549260"/>
                </a:lnTo>
                <a:lnTo>
                  <a:pt x="5246656" y="1546104"/>
                </a:lnTo>
                <a:lnTo>
                  <a:pt x="5245481" y="1542553"/>
                </a:lnTo>
                <a:lnTo>
                  <a:pt x="5245088" y="1537424"/>
                </a:lnTo>
                <a:lnTo>
                  <a:pt x="5245088" y="1531506"/>
                </a:lnTo>
                <a:lnTo>
                  <a:pt x="5249012" y="1533479"/>
                </a:lnTo>
                <a:lnTo>
                  <a:pt x="5252551" y="1534662"/>
                </a:lnTo>
                <a:lnTo>
                  <a:pt x="5254905" y="1535057"/>
                </a:lnTo>
                <a:lnTo>
                  <a:pt x="5256868" y="1535451"/>
                </a:lnTo>
                <a:lnTo>
                  <a:pt x="5257653" y="1525983"/>
                </a:lnTo>
                <a:close/>
                <a:moveTo>
                  <a:pt x="3677229" y="1524001"/>
                </a:moveTo>
                <a:lnTo>
                  <a:pt x="3678833" y="1525212"/>
                </a:lnTo>
                <a:lnTo>
                  <a:pt x="3680038" y="1526826"/>
                </a:lnTo>
                <a:lnTo>
                  <a:pt x="3680841" y="1527634"/>
                </a:lnTo>
                <a:lnTo>
                  <a:pt x="3681243" y="1529248"/>
                </a:lnTo>
                <a:lnTo>
                  <a:pt x="3682046" y="1531670"/>
                </a:lnTo>
                <a:lnTo>
                  <a:pt x="3681243" y="1534495"/>
                </a:lnTo>
                <a:lnTo>
                  <a:pt x="3678833" y="1540952"/>
                </a:lnTo>
                <a:lnTo>
                  <a:pt x="3677629" y="1544181"/>
                </a:lnTo>
                <a:lnTo>
                  <a:pt x="3677229" y="1547410"/>
                </a:lnTo>
                <a:lnTo>
                  <a:pt x="3680439" y="1552253"/>
                </a:lnTo>
                <a:lnTo>
                  <a:pt x="3684455" y="1556693"/>
                </a:lnTo>
                <a:lnTo>
                  <a:pt x="3688869" y="1559922"/>
                </a:lnTo>
                <a:lnTo>
                  <a:pt x="3694089" y="1562747"/>
                </a:lnTo>
                <a:lnTo>
                  <a:pt x="3692483" y="1567590"/>
                </a:lnTo>
                <a:lnTo>
                  <a:pt x="3690877" y="1570415"/>
                </a:lnTo>
                <a:lnTo>
                  <a:pt x="3690476" y="1571223"/>
                </a:lnTo>
                <a:lnTo>
                  <a:pt x="3689673" y="1571626"/>
                </a:lnTo>
                <a:lnTo>
                  <a:pt x="3688066" y="1571626"/>
                </a:lnTo>
                <a:lnTo>
                  <a:pt x="3686061" y="1570012"/>
                </a:lnTo>
                <a:lnTo>
                  <a:pt x="3684053" y="1567994"/>
                </a:lnTo>
                <a:lnTo>
                  <a:pt x="3680038" y="1562747"/>
                </a:lnTo>
                <a:lnTo>
                  <a:pt x="3675623" y="1557904"/>
                </a:lnTo>
                <a:lnTo>
                  <a:pt x="3673616" y="1555886"/>
                </a:lnTo>
                <a:lnTo>
                  <a:pt x="3671608" y="1554675"/>
                </a:lnTo>
                <a:lnTo>
                  <a:pt x="3670002" y="1554271"/>
                </a:lnTo>
                <a:lnTo>
                  <a:pt x="3669201" y="1554675"/>
                </a:lnTo>
                <a:lnTo>
                  <a:pt x="3668799" y="1555886"/>
                </a:lnTo>
                <a:lnTo>
                  <a:pt x="3667193" y="1558307"/>
                </a:lnTo>
                <a:lnTo>
                  <a:pt x="3665587" y="1562747"/>
                </a:lnTo>
                <a:lnTo>
                  <a:pt x="3662777" y="1560325"/>
                </a:lnTo>
                <a:lnTo>
                  <a:pt x="3660368" y="1557904"/>
                </a:lnTo>
                <a:lnTo>
                  <a:pt x="3659566" y="1554675"/>
                </a:lnTo>
                <a:lnTo>
                  <a:pt x="3659165" y="1552253"/>
                </a:lnTo>
                <a:lnTo>
                  <a:pt x="3659165" y="1549024"/>
                </a:lnTo>
                <a:lnTo>
                  <a:pt x="3659966" y="1546603"/>
                </a:lnTo>
                <a:lnTo>
                  <a:pt x="3661171" y="1544181"/>
                </a:lnTo>
                <a:lnTo>
                  <a:pt x="3662777" y="1540952"/>
                </a:lnTo>
                <a:lnTo>
                  <a:pt x="3666792" y="1535706"/>
                </a:lnTo>
                <a:lnTo>
                  <a:pt x="3670805" y="1531266"/>
                </a:lnTo>
                <a:lnTo>
                  <a:pt x="3674820" y="1527634"/>
                </a:lnTo>
                <a:close/>
                <a:moveTo>
                  <a:pt x="3792909" y="1519238"/>
                </a:moveTo>
                <a:lnTo>
                  <a:pt x="3792909" y="1522810"/>
                </a:lnTo>
                <a:lnTo>
                  <a:pt x="3792909" y="1525588"/>
                </a:lnTo>
                <a:lnTo>
                  <a:pt x="3794498" y="1525588"/>
                </a:lnTo>
                <a:lnTo>
                  <a:pt x="3795689" y="1528763"/>
                </a:lnTo>
                <a:lnTo>
                  <a:pt x="3795689" y="1532335"/>
                </a:lnTo>
                <a:lnTo>
                  <a:pt x="3795689" y="1535113"/>
                </a:lnTo>
                <a:lnTo>
                  <a:pt x="3794498" y="1537494"/>
                </a:lnTo>
                <a:lnTo>
                  <a:pt x="3796085" y="1541463"/>
                </a:lnTo>
                <a:lnTo>
                  <a:pt x="3798069" y="1545432"/>
                </a:lnTo>
                <a:lnTo>
                  <a:pt x="3798466" y="1547813"/>
                </a:lnTo>
                <a:lnTo>
                  <a:pt x="3798863" y="1550988"/>
                </a:lnTo>
                <a:lnTo>
                  <a:pt x="3798863" y="1554163"/>
                </a:lnTo>
                <a:lnTo>
                  <a:pt x="3798466" y="1557338"/>
                </a:lnTo>
                <a:lnTo>
                  <a:pt x="3788544" y="1557338"/>
                </a:lnTo>
                <a:lnTo>
                  <a:pt x="3788148" y="1560116"/>
                </a:lnTo>
                <a:lnTo>
                  <a:pt x="3786957" y="1562101"/>
                </a:lnTo>
                <a:lnTo>
                  <a:pt x="3785369" y="1562894"/>
                </a:lnTo>
                <a:lnTo>
                  <a:pt x="3783384" y="1563688"/>
                </a:lnTo>
                <a:lnTo>
                  <a:pt x="3771876" y="1563688"/>
                </a:lnTo>
                <a:lnTo>
                  <a:pt x="3773861" y="1558926"/>
                </a:lnTo>
                <a:lnTo>
                  <a:pt x="3775845" y="1554957"/>
                </a:lnTo>
                <a:lnTo>
                  <a:pt x="3778623" y="1552179"/>
                </a:lnTo>
                <a:lnTo>
                  <a:pt x="3779813" y="1550591"/>
                </a:lnTo>
                <a:lnTo>
                  <a:pt x="3781400" y="1549401"/>
                </a:lnTo>
                <a:lnTo>
                  <a:pt x="3781004" y="1541860"/>
                </a:lnTo>
                <a:lnTo>
                  <a:pt x="3779416" y="1538288"/>
                </a:lnTo>
                <a:lnTo>
                  <a:pt x="3778623" y="1535113"/>
                </a:lnTo>
                <a:lnTo>
                  <a:pt x="3777829" y="1530351"/>
                </a:lnTo>
                <a:lnTo>
                  <a:pt x="3777829" y="1525588"/>
                </a:lnTo>
                <a:lnTo>
                  <a:pt x="3779020" y="1525588"/>
                </a:lnTo>
                <a:lnTo>
                  <a:pt x="3779813" y="1524398"/>
                </a:lnTo>
                <a:lnTo>
                  <a:pt x="3780606" y="1522810"/>
                </a:lnTo>
                <a:lnTo>
                  <a:pt x="3781798" y="1522413"/>
                </a:lnTo>
                <a:lnTo>
                  <a:pt x="3782989" y="1521223"/>
                </a:lnTo>
                <a:lnTo>
                  <a:pt x="3787355" y="1520032"/>
                </a:lnTo>
                <a:close/>
                <a:moveTo>
                  <a:pt x="2096589" y="1519238"/>
                </a:moveTo>
                <a:lnTo>
                  <a:pt x="2095469" y="1526382"/>
                </a:lnTo>
                <a:lnTo>
                  <a:pt x="2095469" y="1531938"/>
                </a:lnTo>
                <a:lnTo>
                  <a:pt x="2096589" y="1535907"/>
                </a:lnTo>
                <a:lnTo>
                  <a:pt x="2098084" y="1539479"/>
                </a:lnTo>
                <a:lnTo>
                  <a:pt x="2099952" y="1543051"/>
                </a:lnTo>
                <a:lnTo>
                  <a:pt x="2101072" y="1547019"/>
                </a:lnTo>
                <a:lnTo>
                  <a:pt x="2101819" y="1551385"/>
                </a:lnTo>
                <a:lnTo>
                  <a:pt x="2101819" y="1557338"/>
                </a:lnTo>
                <a:lnTo>
                  <a:pt x="2085757" y="1557338"/>
                </a:lnTo>
                <a:lnTo>
                  <a:pt x="2085757" y="1552973"/>
                </a:lnTo>
                <a:lnTo>
                  <a:pt x="2085757" y="1549004"/>
                </a:lnTo>
                <a:lnTo>
                  <a:pt x="2084637" y="1541463"/>
                </a:lnTo>
                <a:lnTo>
                  <a:pt x="2083142" y="1535113"/>
                </a:lnTo>
                <a:lnTo>
                  <a:pt x="2082769" y="1529954"/>
                </a:lnTo>
                <a:lnTo>
                  <a:pt x="2082769" y="1527573"/>
                </a:lnTo>
                <a:lnTo>
                  <a:pt x="2083142" y="1525588"/>
                </a:lnTo>
                <a:lnTo>
                  <a:pt x="2083889" y="1524001"/>
                </a:lnTo>
                <a:lnTo>
                  <a:pt x="2085010" y="1522413"/>
                </a:lnTo>
                <a:lnTo>
                  <a:pt x="2086877" y="1521223"/>
                </a:lnTo>
                <a:lnTo>
                  <a:pt x="2089492" y="1520429"/>
                </a:lnTo>
                <a:lnTo>
                  <a:pt x="2092107" y="1520032"/>
                </a:lnTo>
                <a:close/>
                <a:moveTo>
                  <a:pt x="1776070" y="1511301"/>
                </a:moveTo>
                <a:lnTo>
                  <a:pt x="1781628" y="1511301"/>
                </a:lnTo>
                <a:lnTo>
                  <a:pt x="1787579" y="1511301"/>
                </a:lnTo>
                <a:lnTo>
                  <a:pt x="1793533" y="1512492"/>
                </a:lnTo>
                <a:lnTo>
                  <a:pt x="1806232" y="1514476"/>
                </a:lnTo>
                <a:lnTo>
                  <a:pt x="1818932" y="1516461"/>
                </a:lnTo>
                <a:lnTo>
                  <a:pt x="1830839" y="1518048"/>
                </a:lnTo>
                <a:lnTo>
                  <a:pt x="1835999" y="1518445"/>
                </a:lnTo>
                <a:lnTo>
                  <a:pt x="1840762" y="1518445"/>
                </a:lnTo>
                <a:lnTo>
                  <a:pt x="1845526" y="1517651"/>
                </a:lnTo>
                <a:lnTo>
                  <a:pt x="1849493" y="1516461"/>
                </a:lnTo>
                <a:lnTo>
                  <a:pt x="1847906" y="1520429"/>
                </a:lnTo>
                <a:lnTo>
                  <a:pt x="1846319" y="1523605"/>
                </a:lnTo>
                <a:lnTo>
                  <a:pt x="1844335" y="1526383"/>
                </a:lnTo>
                <a:lnTo>
                  <a:pt x="1842746" y="1529161"/>
                </a:lnTo>
                <a:lnTo>
                  <a:pt x="1840364" y="1531145"/>
                </a:lnTo>
                <a:lnTo>
                  <a:pt x="1838381" y="1532336"/>
                </a:lnTo>
                <a:lnTo>
                  <a:pt x="1835999" y="1533527"/>
                </a:lnTo>
                <a:lnTo>
                  <a:pt x="1833221" y="1534717"/>
                </a:lnTo>
                <a:lnTo>
                  <a:pt x="1830839" y="1535114"/>
                </a:lnTo>
                <a:lnTo>
                  <a:pt x="1828458" y="1535114"/>
                </a:lnTo>
                <a:lnTo>
                  <a:pt x="1822901" y="1534717"/>
                </a:lnTo>
                <a:lnTo>
                  <a:pt x="1816552" y="1533130"/>
                </a:lnTo>
                <a:lnTo>
                  <a:pt x="1810201" y="1531145"/>
                </a:lnTo>
                <a:lnTo>
                  <a:pt x="1797501" y="1525589"/>
                </a:lnTo>
                <a:lnTo>
                  <a:pt x="1785198" y="1520033"/>
                </a:lnTo>
                <a:lnTo>
                  <a:pt x="1778453" y="1517651"/>
                </a:lnTo>
                <a:lnTo>
                  <a:pt x="1772897" y="1516064"/>
                </a:lnTo>
                <a:lnTo>
                  <a:pt x="1766941" y="1514873"/>
                </a:lnTo>
                <a:lnTo>
                  <a:pt x="1764560" y="1514873"/>
                </a:lnTo>
                <a:lnTo>
                  <a:pt x="1762180" y="1515667"/>
                </a:lnTo>
                <a:lnTo>
                  <a:pt x="1766148" y="1513286"/>
                </a:lnTo>
                <a:lnTo>
                  <a:pt x="1770912" y="1512095"/>
                </a:lnTo>
                <a:close/>
                <a:moveTo>
                  <a:pt x="1638990" y="1490663"/>
                </a:moveTo>
                <a:lnTo>
                  <a:pt x="1641011" y="1491096"/>
                </a:lnTo>
                <a:lnTo>
                  <a:pt x="1643436" y="1491529"/>
                </a:lnTo>
                <a:lnTo>
                  <a:pt x="1648688" y="1493694"/>
                </a:lnTo>
                <a:lnTo>
                  <a:pt x="1654345" y="1496725"/>
                </a:lnTo>
                <a:lnTo>
                  <a:pt x="1657579" y="1497158"/>
                </a:lnTo>
                <a:lnTo>
                  <a:pt x="1661214" y="1497591"/>
                </a:lnTo>
                <a:lnTo>
                  <a:pt x="1665256" y="1497591"/>
                </a:lnTo>
                <a:lnTo>
                  <a:pt x="1670105" y="1497591"/>
                </a:lnTo>
                <a:lnTo>
                  <a:pt x="1668085" y="1499755"/>
                </a:lnTo>
                <a:lnTo>
                  <a:pt x="1665256" y="1501920"/>
                </a:lnTo>
                <a:lnTo>
                  <a:pt x="1662427" y="1503219"/>
                </a:lnTo>
                <a:lnTo>
                  <a:pt x="1659599" y="1504085"/>
                </a:lnTo>
                <a:lnTo>
                  <a:pt x="1656770" y="1504951"/>
                </a:lnTo>
                <a:lnTo>
                  <a:pt x="1653537" y="1504951"/>
                </a:lnTo>
                <a:lnTo>
                  <a:pt x="1647073" y="1504951"/>
                </a:lnTo>
                <a:lnTo>
                  <a:pt x="1634949" y="1503219"/>
                </a:lnTo>
                <a:lnTo>
                  <a:pt x="1629696" y="1502786"/>
                </a:lnTo>
                <a:lnTo>
                  <a:pt x="1627675" y="1502786"/>
                </a:lnTo>
                <a:lnTo>
                  <a:pt x="1625655" y="1503219"/>
                </a:lnTo>
                <a:lnTo>
                  <a:pt x="1628080" y="1498890"/>
                </a:lnTo>
                <a:lnTo>
                  <a:pt x="1630101" y="1495426"/>
                </a:lnTo>
                <a:lnTo>
                  <a:pt x="1632121" y="1493261"/>
                </a:lnTo>
                <a:lnTo>
                  <a:pt x="1634140" y="1491529"/>
                </a:lnTo>
                <a:lnTo>
                  <a:pt x="1636969" y="1491096"/>
                </a:lnTo>
                <a:close/>
                <a:moveTo>
                  <a:pt x="4142062" y="1489076"/>
                </a:moveTo>
                <a:lnTo>
                  <a:pt x="4144888" y="1491061"/>
                </a:lnTo>
                <a:lnTo>
                  <a:pt x="4146906" y="1493045"/>
                </a:lnTo>
                <a:lnTo>
                  <a:pt x="4147713" y="1495823"/>
                </a:lnTo>
                <a:lnTo>
                  <a:pt x="4148116" y="1498998"/>
                </a:lnTo>
                <a:lnTo>
                  <a:pt x="4148116" y="1501776"/>
                </a:lnTo>
                <a:lnTo>
                  <a:pt x="4147713" y="1504951"/>
                </a:lnTo>
                <a:lnTo>
                  <a:pt x="4147309" y="1508126"/>
                </a:lnTo>
                <a:lnTo>
                  <a:pt x="4145695" y="1510904"/>
                </a:lnTo>
                <a:lnTo>
                  <a:pt x="4144081" y="1514079"/>
                </a:lnTo>
                <a:lnTo>
                  <a:pt x="4142062" y="1516461"/>
                </a:lnTo>
                <a:lnTo>
                  <a:pt x="4139640" y="1518445"/>
                </a:lnTo>
                <a:lnTo>
                  <a:pt x="4137219" y="1520032"/>
                </a:lnTo>
                <a:lnTo>
                  <a:pt x="4134393" y="1520826"/>
                </a:lnTo>
                <a:lnTo>
                  <a:pt x="4131568" y="1520826"/>
                </a:lnTo>
                <a:lnTo>
                  <a:pt x="4127936" y="1520429"/>
                </a:lnTo>
                <a:lnTo>
                  <a:pt x="4124706" y="1518842"/>
                </a:lnTo>
                <a:lnTo>
                  <a:pt x="4124303" y="1514873"/>
                </a:lnTo>
                <a:lnTo>
                  <a:pt x="4124303" y="1511301"/>
                </a:lnTo>
                <a:lnTo>
                  <a:pt x="4124706" y="1508920"/>
                </a:lnTo>
                <a:lnTo>
                  <a:pt x="4125918" y="1506936"/>
                </a:lnTo>
                <a:lnTo>
                  <a:pt x="4126725" y="1505348"/>
                </a:lnTo>
                <a:lnTo>
                  <a:pt x="4128339" y="1503761"/>
                </a:lnTo>
                <a:lnTo>
                  <a:pt x="4132376" y="1502570"/>
                </a:lnTo>
                <a:lnTo>
                  <a:pt x="4136008" y="1500982"/>
                </a:lnTo>
                <a:lnTo>
                  <a:pt x="4138026" y="1499792"/>
                </a:lnTo>
                <a:lnTo>
                  <a:pt x="4139640" y="1498601"/>
                </a:lnTo>
                <a:lnTo>
                  <a:pt x="4140448" y="1497014"/>
                </a:lnTo>
                <a:lnTo>
                  <a:pt x="4141659" y="1495029"/>
                </a:lnTo>
                <a:lnTo>
                  <a:pt x="4142062" y="1492251"/>
                </a:lnTo>
                <a:close/>
                <a:moveTo>
                  <a:pt x="5182011" y="1484313"/>
                </a:moveTo>
                <a:lnTo>
                  <a:pt x="5185610" y="1484313"/>
                </a:lnTo>
                <a:lnTo>
                  <a:pt x="5189218" y="1484703"/>
                </a:lnTo>
                <a:lnTo>
                  <a:pt x="5192423" y="1485092"/>
                </a:lnTo>
                <a:lnTo>
                  <a:pt x="5198418" y="1487041"/>
                </a:lnTo>
                <a:lnTo>
                  <a:pt x="5204428" y="1489379"/>
                </a:lnTo>
                <a:lnTo>
                  <a:pt x="5209631" y="1490548"/>
                </a:lnTo>
                <a:lnTo>
                  <a:pt x="5212431" y="1491327"/>
                </a:lnTo>
                <a:lnTo>
                  <a:pt x="5214836" y="1491327"/>
                </a:lnTo>
                <a:lnTo>
                  <a:pt x="5217644" y="1490548"/>
                </a:lnTo>
                <a:lnTo>
                  <a:pt x="5220435" y="1490158"/>
                </a:lnTo>
                <a:lnTo>
                  <a:pt x="5223227" y="1488210"/>
                </a:lnTo>
                <a:lnTo>
                  <a:pt x="5226026" y="1486261"/>
                </a:lnTo>
                <a:lnTo>
                  <a:pt x="5225625" y="1489768"/>
                </a:lnTo>
                <a:lnTo>
                  <a:pt x="5224427" y="1492496"/>
                </a:lnTo>
                <a:lnTo>
                  <a:pt x="5223628" y="1495224"/>
                </a:lnTo>
                <a:lnTo>
                  <a:pt x="5222430" y="1496393"/>
                </a:lnTo>
                <a:lnTo>
                  <a:pt x="5220435" y="1499120"/>
                </a:lnTo>
                <a:lnTo>
                  <a:pt x="5218441" y="1501069"/>
                </a:lnTo>
                <a:lnTo>
                  <a:pt x="5216839" y="1503407"/>
                </a:lnTo>
                <a:lnTo>
                  <a:pt x="5216440" y="1504965"/>
                </a:lnTo>
                <a:lnTo>
                  <a:pt x="5216440" y="1506914"/>
                </a:lnTo>
                <a:lnTo>
                  <a:pt x="5217644" y="1512369"/>
                </a:lnTo>
                <a:lnTo>
                  <a:pt x="5219639" y="1521331"/>
                </a:lnTo>
                <a:lnTo>
                  <a:pt x="5218038" y="1520162"/>
                </a:lnTo>
                <a:lnTo>
                  <a:pt x="5216035" y="1519383"/>
                </a:lnTo>
                <a:lnTo>
                  <a:pt x="5213637" y="1515876"/>
                </a:lnTo>
                <a:lnTo>
                  <a:pt x="5210831" y="1512759"/>
                </a:lnTo>
                <a:lnTo>
                  <a:pt x="5209631" y="1511200"/>
                </a:lnTo>
                <a:lnTo>
                  <a:pt x="5207228" y="1510810"/>
                </a:lnTo>
                <a:lnTo>
                  <a:pt x="5205230" y="1512369"/>
                </a:lnTo>
                <a:lnTo>
                  <a:pt x="5204829" y="1513148"/>
                </a:lnTo>
                <a:lnTo>
                  <a:pt x="5204829" y="1514317"/>
                </a:lnTo>
                <a:lnTo>
                  <a:pt x="5205230" y="1515486"/>
                </a:lnTo>
                <a:lnTo>
                  <a:pt x="5206830" y="1515876"/>
                </a:lnTo>
                <a:lnTo>
                  <a:pt x="5208431" y="1516266"/>
                </a:lnTo>
                <a:lnTo>
                  <a:pt x="5211634" y="1516266"/>
                </a:lnTo>
                <a:lnTo>
                  <a:pt x="5209631" y="1521331"/>
                </a:lnTo>
                <a:lnTo>
                  <a:pt x="5207228" y="1524059"/>
                </a:lnTo>
                <a:lnTo>
                  <a:pt x="5204829" y="1526007"/>
                </a:lnTo>
                <a:lnTo>
                  <a:pt x="5202428" y="1527176"/>
                </a:lnTo>
                <a:lnTo>
                  <a:pt x="5199621" y="1526786"/>
                </a:lnTo>
                <a:lnTo>
                  <a:pt x="5197217" y="1525228"/>
                </a:lnTo>
                <a:lnTo>
                  <a:pt x="5194425" y="1523279"/>
                </a:lnTo>
                <a:lnTo>
                  <a:pt x="5191622" y="1520162"/>
                </a:lnTo>
                <a:lnTo>
                  <a:pt x="5189218" y="1516655"/>
                </a:lnTo>
                <a:lnTo>
                  <a:pt x="5187220" y="1512369"/>
                </a:lnTo>
                <a:lnTo>
                  <a:pt x="5185215" y="1508472"/>
                </a:lnTo>
                <a:lnTo>
                  <a:pt x="5183209" y="1503407"/>
                </a:lnTo>
                <a:lnTo>
                  <a:pt x="5181210" y="1498731"/>
                </a:lnTo>
                <a:lnTo>
                  <a:pt x="5180013" y="1494055"/>
                </a:lnTo>
                <a:lnTo>
                  <a:pt x="5179208" y="1489379"/>
                </a:lnTo>
                <a:lnTo>
                  <a:pt x="5178410" y="1484703"/>
                </a:lnTo>
                <a:close/>
                <a:moveTo>
                  <a:pt x="4508317" y="1474788"/>
                </a:moveTo>
                <a:lnTo>
                  <a:pt x="4512239" y="1474788"/>
                </a:lnTo>
                <a:lnTo>
                  <a:pt x="4516554" y="1475195"/>
                </a:lnTo>
                <a:lnTo>
                  <a:pt x="4516946" y="1479260"/>
                </a:lnTo>
                <a:lnTo>
                  <a:pt x="4516554" y="1482919"/>
                </a:lnTo>
                <a:lnTo>
                  <a:pt x="4515770" y="1485765"/>
                </a:lnTo>
                <a:lnTo>
                  <a:pt x="4514593" y="1488205"/>
                </a:lnTo>
                <a:lnTo>
                  <a:pt x="4512239" y="1492677"/>
                </a:lnTo>
                <a:lnTo>
                  <a:pt x="4511847" y="1495523"/>
                </a:lnTo>
                <a:lnTo>
                  <a:pt x="4511064" y="1499182"/>
                </a:lnTo>
                <a:lnTo>
                  <a:pt x="4527536" y="1499182"/>
                </a:lnTo>
                <a:lnTo>
                  <a:pt x="4525966" y="1502434"/>
                </a:lnTo>
                <a:lnTo>
                  <a:pt x="4524398" y="1505280"/>
                </a:lnTo>
                <a:lnTo>
                  <a:pt x="4522046" y="1506500"/>
                </a:lnTo>
                <a:lnTo>
                  <a:pt x="4520085" y="1507720"/>
                </a:lnTo>
                <a:lnTo>
                  <a:pt x="4517730" y="1508126"/>
                </a:lnTo>
                <a:lnTo>
                  <a:pt x="4514986" y="1507720"/>
                </a:lnTo>
                <a:lnTo>
                  <a:pt x="4512633" y="1506500"/>
                </a:lnTo>
                <a:lnTo>
                  <a:pt x="4510278" y="1505280"/>
                </a:lnTo>
                <a:lnTo>
                  <a:pt x="4505573" y="1501621"/>
                </a:lnTo>
                <a:lnTo>
                  <a:pt x="4501258" y="1497556"/>
                </a:lnTo>
                <a:lnTo>
                  <a:pt x="4494198" y="1490644"/>
                </a:lnTo>
                <a:lnTo>
                  <a:pt x="4495374" y="1486172"/>
                </a:lnTo>
                <a:lnTo>
                  <a:pt x="4496943" y="1482513"/>
                </a:lnTo>
                <a:lnTo>
                  <a:pt x="4498903" y="1479260"/>
                </a:lnTo>
                <a:lnTo>
                  <a:pt x="4501258" y="1477227"/>
                </a:lnTo>
                <a:lnTo>
                  <a:pt x="4504786" y="1476008"/>
                </a:lnTo>
                <a:close/>
                <a:moveTo>
                  <a:pt x="2810638" y="1474788"/>
                </a:moveTo>
                <a:lnTo>
                  <a:pt x="2815003" y="1474788"/>
                </a:lnTo>
                <a:lnTo>
                  <a:pt x="2819766" y="1475195"/>
                </a:lnTo>
                <a:lnTo>
                  <a:pt x="2819766" y="1479260"/>
                </a:lnTo>
                <a:lnTo>
                  <a:pt x="2818972" y="1482919"/>
                </a:lnTo>
                <a:lnTo>
                  <a:pt x="2818575" y="1485765"/>
                </a:lnTo>
                <a:lnTo>
                  <a:pt x="2816988" y="1488205"/>
                </a:lnTo>
                <a:lnTo>
                  <a:pt x="2815003" y="1492677"/>
                </a:lnTo>
                <a:lnTo>
                  <a:pt x="2814209" y="1495523"/>
                </a:lnTo>
                <a:lnTo>
                  <a:pt x="2813415" y="1499182"/>
                </a:lnTo>
                <a:lnTo>
                  <a:pt x="2830482" y="1499182"/>
                </a:lnTo>
                <a:lnTo>
                  <a:pt x="2829291" y="1502434"/>
                </a:lnTo>
                <a:lnTo>
                  <a:pt x="2827307" y="1505280"/>
                </a:lnTo>
                <a:lnTo>
                  <a:pt x="2825322" y="1506500"/>
                </a:lnTo>
                <a:lnTo>
                  <a:pt x="2822544" y="1507720"/>
                </a:lnTo>
                <a:lnTo>
                  <a:pt x="2820560" y="1508126"/>
                </a:lnTo>
                <a:lnTo>
                  <a:pt x="2818178" y="1507720"/>
                </a:lnTo>
                <a:lnTo>
                  <a:pt x="2815797" y="1506500"/>
                </a:lnTo>
                <a:lnTo>
                  <a:pt x="2813019" y="1505280"/>
                </a:lnTo>
                <a:lnTo>
                  <a:pt x="2808256" y="1501621"/>
                </a:lnTo>
                <a:lnTo>
                  <a:pt x="2803494" y="1497556"/>
                </a:lnTo>
                <a:lnTo>
                  <a:pt x="2797144" y="1490644"/>
                </a:lnTo>
                <a:lnTo>
                  <a:pt x="2797541" y="1486172"/>
                </a:lnTo>
                <a:lnTo>
                  <a:pt x="2799128" y="1482513"/>
                </a:lnTo>
                <a:lnTo>
                  <a:pt x="2801510" y="1479260"/>
                </a:lnTo>
                <a:lnTo>
                  <a:pt x="2803891" y="1477227"/>
                </a:lnTo>
                <a:lnTo>
                  <a:pt x="2807066" y="1476008"/>
                </a:lnTo>
                <a:close/>
                <a:moveTo>
                  <a:pt x="3928135" y="1473200"/>
                </a:moveTo>
                <a:lnTo>
                  <a:pt x="3927339" y="1477619"/>
                </a:lnTo>
                <a:lnTo>
                  <a:pt x="3926939" y="1481235"/>
                </a:lnTo>
                <a:lnTo>
                  <a:pt x="3927339" y="1484047"/>
                </a:lnTo>
                <a:lnTo>
                  <a:pt x="3927339" y="1487261"/>
                </a:lnTo>
                <a:lnTo>
                  <a:pt x="3928135" y="1489671"/>
                </a:lnTo>
                <a:lnTo>
                  <a:pt x="3928933" y="1491680"/>
                </a:lnTo>
                <a:lnTo>
                  <a:pt x="3930131" y="1493689"/>
                </a:lnTo>
                <a:lnTo>
                  <a:pt x="3931328" y="1495296"/>
                </a:lnTo>
                <a:lnTo>
                  <a:pt x="3934920" y="1497304"/>
                </a:lnTo>
                <a:lnTo>
                  <a:pt x="3937710" y="1499313"/>
                </a:lnTo>
                <a:lnTo>
                  <a:pt x="3941300" y="1501322"/>
                </a:lnTo>
                <a:lnTo>
                  <a:pt x="3944892" y="1504134"/>
                </a:lnTo>
                <a:lnTo>
                  <a:pt x="3942497" y="1509758"/>
                </a:lnTo>
                <a:lnTo>
                  <a:pt x="3939703" y="1514579"/>
                </a:lnTo>
                <a:lnTo>
                  <a:pt x="3934920" y="1524220"/>
                </a:lnTo>
                <a:lnTo>
                  <a:pt x="3928933" y="1533460"/>
                </a:lnTo>
                <a:lnTo>
                  <a:pt x="3922150" y="1541897"/>
                </a:lnTo>
                <a:lnTo>
                  <a:pt x="3924146" y="1546718"/>
                </a:lnTo>
                <a:lnTo>
                  <a:pt x="3926141" y="1549530"/>
                </a:lnTo>
                <a:lnTo>
                  <a:pt x="3928135" y="1551137"/>
                </a:lnTo>
                <a:lnTo>
                  <a:pt x="3930131" y="1551940"/>
                </a:lnTo>
                <a:lnTo>
                  <a:pt x="3931725" y="1550735"/>
                </a:lnTo>
                <a:lnTo>
                  <a:pt x="3933321" y="1549128"/>
                </a:lnTo>
                <a:lnTo>
                  <a:pt x="3936913" y="1544709"/>
                </a:lnTo>
                <a:lnTo>
                  <a:pt x="3940499" y="1539486"/>
                </a:lnTo>
                <a:lnTo>
                  <a:pt x="3942497" y="1537076"/>
                </a:lnTo>
                <a:lnTo>
                  <a:pt x="3944892" y="1535067"/>
                </a:lnTo>
                <a:lnTo>
                  <a:pt x="3946887" y="1533460"/>
                </a:lnTo>
                <a:lnTo>
                  <a:pt x="3950078" y="1533059"/>
                </a:lnTo>
                <a:lnTo>
                  <a:pt x="3952872" y="1533059"/>
                </a:lnTo>
                <a:lnTo>
                  <a:pt x="3956063" y="1534666"/>
                </a:lnTo>
                <a:lnTo>
                  <a:pt x="3954067" y="1541495"/>
                </a:lnTo>
                <a:lnTo>
                  <a:pt x="3950877" y="1547521"/>
                </a:lnTo>
                <a:lnTo>
                  <a:pt x="3947286" y="1552744"/>
                </a:lnTo>
                <a:lnTo>
                  <a:pt x="3943296" y="1557163"/>
                </a:lnTo>
                <a:lnTo>
                  <a:pt x="3938907" y="1561582"/>
                </a:lnTo>
                <a:lnTo>
                  <a:pt x="3934518" y="1564394"/>
                </a:lnTo>
                <a:lnTo>
                  <a:pt x="3928933" y="1566804"/>
                </a:lnTo>
                <a:lnTo>
                  <a:pt x="3923347" y="1568411"/>
                </a:lnTo>
                <a:lnTo>
                  <a:pt x="3917761" y="1570018"/>
                </a:lnTo>
                <a:lnTo>
                  <a:pt x="3912175" y="1570420"/>
                </a:lnTo>
                <a:lnTo>
                  <a:pt x="3906192" y="1570018"/>
                </a:lnTo>
                <a:lnTo>
                  <a:pt x="3900605" y="1569616"/>
                </a:lnTo>
                <a:lnTo>
                  <a:pt x="3895018" y="1568010"/>
                </a:lnTo>
                <a:lnTo>
                  <a:pt x="3889431" y="1566001"/>
                </a:lnTo>
                <a:lnTo>
                  <a:pt x="3883846" y="1563590"/>
                </a:lnTo>
                <a:lnTo>
                  <a:pt x="3878659" y="1560377"/>
                </a:lnTo>
                <a:lnTo>
                  <a:pt x="3875867" y="1562787"/>
                </a:lnTo>
                <a:lnTo>
                  <a:pt x="3872276" y="1565599"/>
                </a:lnTo>
                <a:lnTo>
                  <a:pt x="3868284" y="1567608"/>
                </a:lnTo>
                <a:lnTo>
                  <a:pt x="3864295" y="1569616"/>
                </a:lnTo>
                <a:lnTo>
                  <a:pt x="3860306" y="1570420"/>
                </a:lnTo>
                <a:lnTo>
                  <a:pt x="3855117" y="1571625"/>
                </a:lnTo>
                <a:lnTo>
                  <a:pt x="3849930" y="1571625"/>
                </a:lnTo>
                <a:lnTo>
                  <a:pt x="3844345" y="1571625"/>
                </a:lnTo>
                <a:lnTo>
                  <a:pt x="3845940" y="1568010"/>
                </a:lnTo>
                <a:lnTo>
                  <a:pt x="3848733" y="1564796"/>
                </a:lnTo>
                <a:lnTo>
                  <a:pt x="3850729" y="1562385"/>
                </a:lnTo>
                <a:lnTo>
                  <a:pt x="3853521" y="1560377"/>
                </a:lnTo>
                <a:lnTo>
                  <a:pt x="3856714" y="1558770"/>
                </a:lnTo>
                <a:lnTo>
                  <a:pt x="3859507" y="1557163"/>
                </a:lnTo>
                <a:lnTo>
                  <a:pt x="3863896" y="1556761"/>
                </a:lnTo>
                <a:lnTo>
                  <a:pt x="3867089" y="1556359"/>
                </a:lnTo>
                <a:lnTo>
                  <a:pt x="3865093" y="1550333"/>
                </a:lnTo>
                <a:lnTo>
                  <a:pt x="3862698" y="1546316"/>
                </a:lnTo>
                <a:lnTo>
                  <a:pt x="3859507" y="1543504"/>
                </a:lnTo>
                <a:lnTo>
                  <a:pt x="3856714" y="1541897"/>
                </a:lnTo>
                <a:lnTo>
                  <a:pt x="3853123" y="1541495"/>
                </a:lnTo>
                <a:lnTo>
                  <a:pt x="3849132" y="1541897"/>
                </a:lnTo>
                <a:lnTo>
                  <a:pt x="3845142" y="1543102"/>
                </a:lnTo>
                <a:lnTo>
                  <a:pt x="3841153" y="1544709"/>
                </a:lnTo>
                <a:lnTo>
                  <a:pt x="3832374" y="1548726"/>
                </a:lnTo>
                <a:lnTo>
                  <a:pt x="3823197" y="1552744"/>
                </a:lnTo>
                <a:lnTo>
                  <a:pt x="3818810" y="1554351"/>
                </a:lnTo>
                <a:lnTo>
                  <a:pt x="3814419" y="1555957"/>
                </a:lnTo>
                <a:lnTo>
                  <a:pt x="3809631" y="1556359"/>
                </a:lnTo>
                <a:lnTo>
                  <a:pt x="3805244" y="1555957"/>
                </a:lnTo>
                <a:lnTo>
                  <a:pt x="3805640" y="1525024"/>
                </a:lnTo>
                <a:lnTo>
                  <a:pt x="3830779" y="1530246"/>
                </a:lnTo>
                <a:lnTo>
                  <a:pt x="3839157" y="1531853"/>
                </a:lnTo>
                <a:lnTo>
                  <a:pt x="3845940" y="1532255"/>
                </a:lnTo>
                <a:lnTo>
                  <a:pt x="3849132" y="1531853"/>
                </a:lnTo>
                <a:lnTo>
                  <a:pt x="3851927" y="1531452"/>
                </a:lnTo>
                <a:lnTo>
                  <a:pt x="3855518" y="1530246"/>
                </a:lnTo>
                <a:lnTo>
                  <a:pt x="3858708" y="1529041"/>
                </a:lnTo>
                <a:lnTo>
                  <a:pt x="3866290" y="1525426"/>
                </a:lnTo>
                <a:lnTo>
                  <a:pt x="3876264" y="1519400"/>
                </a:lnTo>
                <a:lnTo>
                  <a:pt x="3871077" y="1517793"/>
                </a:lnTo>
                <a:lnTo>
                  <a:pt x="3866290" y="1517391"/>
                </a:lnTo>
                <a:lnTo>
                  <a:pt x="3861104" y="1516587"/>
                </a:lnTo>
                <a:lnTo>
                  <a:pt x="3856714" y="1517391"/>
                </a:lnTo>
                <a:lnTo>
                  <a:pt x="3852724" y="1518194"/>
                </a:lnTo>
                <a:lnTo>
                  <a:pt x="3849132" y="1520203"/>
                </a:lnTo>
                <a:lnTo>
                  <a:pt x="3845542" y="1522613"/>
                </a:lnTo>
                <a:lnTo>
                  <a:pt x="3843548" y="1527033"/>
                </a:lnTo>
                <a:lnTo>
                  <a:pt x="3841951" y="1527033"/>
                </a:lnTo>
                <a:lnTo>
                  <a:pt x="3840355" y="1527033"/>
                </a:lnTo>
                <a:lnTo>
                  <a:pt x="3839557" y="1525827"/>
                </a:lnTo>
                <a:lnTo>
                  <a:pt x="3839157" y="1525024"/>
                </a:lnTo>
                <a:lnTo>
                  <a:pt x="3837960" y="1522212"/>
                </a:lnTo>
                <a:lnTo>
                  <a:pt x="3837960" y="1518596"/>
                </a:lnTo>
                <a:lnTo>
                  <a:pt x="3837960" y="1516587"/>
                </a:lnTo>
                <a:lnTo>
                  <a:pt x="3837960" y="1515382"/>
                </a:lnTo>
                <a:lnTo>
                  <a:pt x="3837562" y="1513775"/>
                </a:lnTo>
                <a:lnTo>
                  <a:pt x="3836366" y="1512570"/>
                </a:lnTo>
                <a:lnTo>
                  <a:pt x="3834372" y="1511767"/>
                </a:lnTo>
                <a:lnTo>
                  <a:pt x="3831977" y="1510963"/>
                </a:lnTo>
                <a:lnTo>
                  <a:pt x="3852724" y="1499313"/>
                </a:lnTo>
                <a:lnTo>
                  <a:pt x="3862698" y="1493689"/>
                </a:lnTo>
                <a:lnTo>
                  <a:pt x="3873871" y="1488466"/>
                </a:lnTo>
                <a:lnTo>
                  <a:pt x="3885442" y="1483645"/>
                </a:lnTo>
                <a:lnTo>
                  <a:pt x="3898609" y="1479226"/>
                </a:lnTo>
                <a:lnTo>
                  <a:pt x="3912575" y="1475611"/>
                </a:lnTo>
                <a:lnTo>
                  <a:pt x="3920156" y="1474004"/>
                </a:lnTo>
                <a:close/>
                <a:moveTo>
                  <a:pt x="2231778" y="1473200"/>
                </a:moveTo>
                <a:lnTo>
                  <a:pt x="2230595" y="1477620"/>
                </a:lnTo>
                <a:lnTo>
                  <a:pt x="2230595" y="1481236"/>
                </a:lnTo>
                <a:lnTo>
                  <a:pt x="2230595" y="1484049"/>
                </a:lnTo>
                <a:lnTo>
                  <a:pt x="2230989" y="1487264"/>
                </a:lnTo>
                <a:lnTo>
                  <a:pt x="2231778" y="1489675"/>
                </a:lnTo>
                <a:lnTo>
                  <a:pt x="2232566" y="1491684"/>
                </a:lnTo>
                <a:lnTo>
                  <a:pt x="2233749" y="1493693"/>
                </a:lnTo>
                <a:lnTo>
                  <a:pt x="2234932" y="1495300"/>
                </a:lnTo>
                <a:lnTo>
                  <a:pt x="2238087" y="1497309"/>
                </a:lnTo>
                <a:lnTo>
                  <a:pt x="2241635" y="1499318"/>
                </a:lnTo>
                <a:lnTo>
                  <a:pt x="2245185" y="1501327"/>
                </a:lnTo>
                <a:lnTo>
                  <a:pt x="2247945" y="1504140"/>
                </a:lnTo>
                <a:lnTo>
                  <a:pt x="2245973" y="1509766"/>
                </a:lnTo>
                <a:lnTo>
                  <a:pt x="2243607" y="1514587"/>
                </a:lnTo>
                <a:lnTo>
                  <a:pt x="2238087" y="1524231"/>
                </a:lnTo>
                <a:lnTo>
                  <a:pt x="2232172" y="1533473"/>
                </a:lnTo>
                <a:lnTo>
                  <a:pt x="2225469" y="1541911"/>
                </a:lnTo>
                <a:lnTo>
                  <a:pt x="2228229" y="1546733"/>
                </a:lnTo>
                <a:lnTo>
                  <a:pt x="2230200" y="1549545"/>
                </a:lnTo>
                <a:lnTo>
                  <a:pt x="2232172" y="1551153"/>
                </a:lnTo>
                <a:lnTo>
                  <a:pt x="2233749" y="1551956"/>
                </a:lnTo>
                <a:lnTo>
                  <a:pt x="2234932" y="1550751"/>
                </a:lnTo>
                <a:lnTo>
                  <a:pt x="2236904" y="1549144"/>
                </a:lnTo>
                <a:lnTo>
                  <a:pt x="2240058" y="1544724"/>
                </a:lnTo>
                <a:lnTo>
                  <a:pt x="2243607" y="1539500"/>
                </a:lnTo>
                <a:lnTo>
                  <a:pt x="2245579" y="1537089"/>
                </a:lnTo>
                <a:lnTo>
                  <a:pt x="2247945" y="1535080"/>
                </a:lnTo>
                <a:lnTo>
                  <a:pt x="2250705" y="1533473"/>
                </a:lnTo>
                <a:lnTo>
                  <a:pt x="2253071" y="1533071"/>
                </a:lnTo>
                <a:lnTo>
                  <a:pt x="2256225" y="1533071"/>
                </a:lnTo>
                <a:lnTo>
                  <a:pt x="2258986" y="1534678"/>
                </a:lnTo>
                <a:lnTo>
                  <a:pt x="2258197" y="1539500"/>
                </a:lnTo>
                <a:lnTo>
                  <a:pt x="2256225" y="1543518"/>
                </a:lnTo>
                <a:lnTo>
                  <a:pt x="2253859" y="1547536"/>
                </a:lnTo>
                <a:lnTo>
                  <a:pt x="2251888" y="1551153"/>
                </a:lnTo>
                <a:lnTo>
                  <a:pt x="2249522" y="1554769"/>
                </a:lnTo>
                <a:lnTo>
                  <a:pt x="2246762" y="1557180"/>
                </a:lnTo>
                <a:lnTo>
                  <a:pt x="2244001" y="1560395"/>
                </a:lnTo>
                <a:lnTo>
                  <a:pt x="2240453" y="1562404"/>
                </a:lnTo>
                <a:lnTo>
                  <a:pt x="2237692" y="1564413"/>
                </a:lnTo>
                <a:lnTo>
                  <a:pt x="2234144" y="1566422"/>
                </a:lnTo>
                <a:lnTo>
                  <a:pt x="2230595" y="1567627"/>
                </a:lnTo>
                <a:lnTo>
                  <a:pt x="2227046" y="1568833"/>
                </a:lnTo>
                <a:lnTo>
                  <a:pt x="2219554" y="1570038"/>
                </a:lnTo>
                <a:lnTo>
                  <a:pt x="2211668" y="1570038"/>
                </a:lnTo>
                <a:lnTo>
                  <a:pt x="2204176" y="1569636"/>
                </a:lnTo>
                <a:lnTo>
                  <a:pt x="2196684" y="1567627"/>
                </a:lnTo>
                <a:lnTo>
                  <a:pt x="2189586" y="1564011"/>
                </a:lnTo>
                <a:lnTo>
                  <a:pt x="2182883" y="1559993"/>
                </a:lnTo>
                <a:lnTo>
                  <a:pt x="2179728" y="1557984"/>
                </a:lnTo>
                <a:lnTo>
                  <a:pt x="2176968" y="1555171"/>
                </a:lnTo>
                <a:lnTo>
                  <a:pt x="2174208" y="1552358"/>
                </a:lnTo>
                <a:lnTo>
                  <a:pt x="2171842" y="1549144"/>
                </a:lnTo>
                <a:lnTo>
                  <a:pt x="2169476" y="1545527"/>
                </a:lnTo>
                <a:lnTo>
                  <a:pt x="2167899" y="1541911"/>
                </a:lnTo>
                <a:lnTo>
                  <a:pt x="2165927" y="1538696"/>
                </a:lnTo>
                <a:lnTo>
                  <a:pt x="2164744" y="1534678"/>
                </a:lnTo>
                <a:lnTo>
                  <a:pt x="2167899" y="1534678"/>
                </a:lnTo>
                <a:lnTo>
                  <a:pt x="2170659" y="1535080"/>
                </a:lnTo>
                <a:lnTo>
                  <a:pt x="2176968" y="1536687"/>
                </a:lnTo>
                <a:lnTo>
                  <a:pt x="2188403" y="1541107"/>
                </a:lnTo>
                <a:lnTo>
                  <a:pt x="2193529" y="1541911"/>
                </a:lnTo>
                <a:lnTo>
                  <a:pt x="2196289" y="1541911"/>
                </a:lnTo>
                <a:lnTo>
                  <a:pt x="2199049" y="1541911"/>
                </a:lnTo>
                <a:lnTo>
                  <a:pt x="2201810" y="1541107"/>
                </a:lnTo>
                <a:lnTo>
                  <a:pt x="2204176" y="1539500"/>
                </a:lnTo>
                <a:lnTo>
                  <a:pt x="2206542" y="1537491"/>
                </a:lnTo>
                <a:lnTo>
                  <a:pt x="2209301" y="1534678"/>
                </a:lnTo>
                <a:lnTo>
                  <a:pt x="2203781" y="1530258"/>
                </a:lnTo>
                <a:lnTo>
                  <a:pt x="2196289" y="1525838"/>
                </a:lnTo>
                <a:lnTo>
                  <a:pt x="2187220" y="1521820"/>
                </a:lnTo>
                <a:lnTo>
                  <a:pt x="2182883" y="1519811"/>
                </a:lnTo>
                <a:lnTo>
                  <a:pt x="2178151" y="1518204"/>
                </a:lnTo>
                <a:lnTo>
                  <a:pt x="2173419" y="1517400"/>
                </a:lnTo>
                <a:lnTo>
                  <a:pt x="2168687" y="1516596"/>
                </a:lnTo>
                <a:lnTo>
                  <a:pt x="2164350" y="1516596"/>
                </a:lnTo>
                <a:lnTo>
                  <a:pt x="2160406" y="1517400"/>
                </a:lnTo>
                <a:lnTo>
                  <a:pt x="2156463" y="1518204"/>
                </a:lnTo>
                <a:lnTo>
                  <a:pt x="2152915" y="1520213"/>
                </a:lnTo>
                <a:lnTo>
                  <a:pt x="2150154" y="1523427"/>
                </a:lnTo>
                <a:lnTo>
                  <a:pt x="2147788" y="1527044"/>
                </a:lnTo>
                <a:lnTo>
                  <a:pt x="2146211" y="1527044"/>
                </a:lnTo>
                <a:lnTo>
                  <a:pt x="2145028" y="1527044"/>
                </a:lnTo>
                <a:lnTo>
                  <a:pt x="2144239" y="1525838"/>
                </a:lnTo>
                <a:lnTo>
                  <a:pt x="2143451" y="1525035"/>
                </a:lnTo>
                <a:lnTo>
                  <a:pt x="2143057" y="1522222"/>
                </a:lnTo>
                <a:lnTo>
                  <a:pt x="2142268" y="1518605"/>
                </a:lnTo>
                <a:lnTo>
                  <a:pt x="2142268" y="1516596"/>
                </a:lnTo>
                <a:lnTo>
                  <a:pt x="2142268" y="1515391"/>
                </a:lnTo>
                <a:lnTo>
                  <a:pt x="2141873" y="1513784"/>
                </a:lnTo>
                <a:lnTo>
                  <a:pt x="2141479" y="1512578"/>
                </a:lnTo>
                <a:lnTo>
                  <a:pt x="2139508" y="1511775"/>
                </a:lnTo>
                <a:lnTo>
                  <a:pt x="2136748" y="1510971"/>
                </a:lnTo>
                <a:lnTo>
                  <a:pt x="2156857" y="1499318"/>
                </a:lnTo>
                <a:lnTo>
                  <a:pt x="2167110" y="1493693"/>
                </a:lnTo>
                <a:lnTo>
                  <a:pt x="2178151" y="1488469"/>
                </a:lnTo>
                <a:lnTo>
                  <a:pt x="2189586" y="1483647"/>
                </a:lnTo>
                <a:lnTo>
                  <a:pt x="2202204" y="1479227"/>
                </a:lnTo>
                <a:lnTo>
                  <a:pt x="2216005" y="1475611"/>
                </a:lnTo>
                <a:lnTo>
                  <a:pt x="2223497" y="1474004"/>
                </a:lnTo>
                <a:close/>
                <a:moveTo>
                  <a:pt x="5104003" y="1471613"/>
                </a:moveTo>
                <a:lnTo>
                  <a:pt x="5106427" y="1471613"/>
                </a:lnTo>
                <a:lnTo>
                  <a:pt x="5109263" y="1471993"/>
                </a:lnTo>
                <a:lnTo>
                  <a:pt x="5111287" y="1473511"/>
                </a:lnTo>
                <a:lnTo>
                  <a:pt x="5113308" y="1475409"/>
                </a:lnTo>
                <a:lnTo>
                  <a:pt x="5114115" y="1478446"/>
                </a:lnTo>
                <a:lnTo>
                  <a:pt x="5114926" y="1482243"/>
                </a:lnTo>
                <a:lnTo>
                  <a:pt x="5114115" y="1486798"/>
                </a:lnTo>
                <a:lnTo>
                  <a:pt x="5110476" y="1484900"/>
                </a:lnTo>
                <a:lnTo>
                  <a:pt x="5108045" y="1483002"/>
                </a:lnTo>
                <a:lnTo>
                  <a:pt x="5105619" y="1482243"/>
                </a:lnTo>
                <a:lnTo>
                  <a:pt x="5102382" y="1481863"/>
                </a:lnTo>
                <a:lnTo>
                  <a:pt x="5101571" y="1481863"/>
                </a:lnTo>
                <a:lnTo>
                  <a:pt x="5100357" y="1482243"/>
                </a:lnTo>
                <a:lnTo>
                  <a:pt x="5099552" y="1483002"/>
                </a:lnTo>
                <a:lnTo>
                  <a:pt x="5098741" y="1484521"/>
                </a:lnTo>
                <a:lnTo>
                  <a:pt x="5098334" y="1486419"/>
                </a:lnTo>
                <a:lnTo>
                  <a:pt x="5098334" y="1489076"/>
                </a:lnTo>
                <a:lnTo>
                  <a:pt x="5095906" y="1486419"/>
                </a:lnTo>
                <a:lnTo>
                  <a:pt x="5094288" y="1484141"/>
                </a:lnTo>
                <a:lnTo>
                  <a:pt x="5094288" y="1481863"/>
                </a:lnTo>
                <a:lnTo>
                  <a:pt x="5094288" y="1479206"/>
                </a:lnTo>
                <a:lnTo>
                  <a:pt x="5095906" y="1476928"/>
                </a:lnTo>
                <a:lnTo>
                  <a:pt x="5097523" y="1475030"/>
                </a:lnTo>
                <a:lnTo>
                  <a:pt x="5099552" y="1473511"/>
                </a:lnTo>
                <a:lnTo>
                  <a:pt x="5101571" y="1472752"/>
                </a:lnTo>
                <a:close/>
                <a:moveTo>
                  <a:pt x="4782757" y="1470025"/>
                </a:moveTo>
                <a:lnTo>
                  <a:pt x="4785110" y="1470025"/>
                </a:lnTo>
                <a:lnTo>
                  <a:pt x="4790207" y="1470025"/>
                </a:lnTo>
                <a:lnTo>
                  <a:pt x="4795697" y="1471613"/>
                </a:lnTo>
                <a:lnTo>
                  <a:pt x="4807066" y="1475185"/>
                </a:lnTo>
                <a:lnTo>
                  <a:pt x="4812553" y="1476772"/>
                </a:lnTo>
                <a:lnTo>
                  <a:pt x="4818042" y="1477169"/>
                </a:lnTo>
                <a:lnTo>
                  <a:pt x="4816474" y="1481138"/>
                </a:lnTo>
                <a:lnTo>
                  <a:pt x="4813730" y="1484710"/>
                </a:lnTo>
                <a:lnTo>
                  <a:pt x="4811377" y="1487488"/>
                </a:lnTo>
                <a:lnTo>
                  <a:pt x="4809025" y="1490266"/>
                </a:lnTo>
                <a:lnTo>
                  <a:pt x="4805887" y="1492251"/>
                </a:lnTo>
                <a:lnTo>
                  <a:pt x="4802361" y="1493838"/>
                </a:lnTo>
                <a:lnTo>
                  <a:pt x="4799225" y="1495029"/>
                </a:lnTo>
                <a:lnTo>
                  <a:pt x="4795697" y="1496219"/>
                </a:lnTo>
                <a:lnTo>
                  <a:pt x="4792168" y="1496616"/>
                </a:lnTo>
                <a:lnTo>
                  <a:pt x="4788638" y="1497013"/>
                </a:lnTo>
                <a:lnTo>
                  <a:pt x="4784719" y="1497013"/>
                </a:lnTo>
                <a:lnTo>
                  <a:pt x="4781190" y="1496616"/>
                </a:lnTo>
                <a:lnTo>
                  <a:pt x="4777662" y="1496219"/>
                </a:lnTo>
                <a:lnTo>
                  <a:pt x="4774132" y="1495029"/>
                </a:lnTo>
                <a:lnTo>
                  <a:pt x="4771390" y="1493838"/>
                </a:lnTo>
                <a:lnTo>
                  <a:pt x="4768253" y="1492251"/>
                </a:lnTo>
                <a:lnTo>
                  <a:pt x="4768645" y="1489869"/>
                </a:lnTo>
                <a:lnTo>
                  <a:pt x="4769429" y="1487091"/>
                </a:lnTo>
                <a:lnTo>
                  <a:pt x="4765508" y="1486297"/>
                </a:lnTo>
                <a:lnTo>
                  <a:pt x="4761194" y="1485107"/>
                </a:lnTo>
                <a:lnTo>
                  <a:pt x="4756883" y="1485107"/>
                </a:lnTo>
                <a:lnTo>
                  <a:pt x="4752961" y="1485504"/>
                </a:lnTo>
                <a:lnTo>
                  <a:pt x="4755314" y="1480741"/>
                </a:lnTo>
                <a:lnTo>
                  <a:pt x="4758057" y="1477169"/>
                </a:lnTo>
                <a:lnTo>
                  <a:pt x="4760413" y="1474788"/>
                </a:lnTo>
                <a:lnTo>
                  <a:pt x="4763548" y="1473200"/>
                </a:lnTo>
                <a:lnTo>
                  <a:pt x="4766292" y="1472010"/>
                </a:lnTo>
                <a:lnTo>
                  <a:pt x="4769429" y="1472010"/>
                </a:lnTo>
                <a:lnTo>
                  <a:pt x="4772957" y="1472803"/>
                </a:lnTo>
                <a:lnTo>
                  <a:pt x="4775701" y="1473200"/>
                </a:lnTo>
                <a:lnTo>
                  <a:pt x="4778054" y="1471613"/>
                </a:lnTo>
                <a:lnTo>
                  <a:pt x="4780013" y="1470422"/>
                </a:lnTo>
                <a:close/>
                <a:moveTo>
                  <a:pt x="3088849" y="1468438"/>
                </a:moveTo>
                <a:lnTo>
                  <a:pt x="3092421" y="1468852"/>
                </a:lnTo>
                <a:lnTo>
                  <a:pt x="3095993" y="1469266"/>
                </a:lnTo>
                <a:lnTo>
                  <a:pt x="3099564" y="1470509"/>
                </a:lnTo>
                <a:lnTo>
                  <a:pt x="3107502" y="1472994"/>
                </a:lnTo>
                <a:lnTo>
                  <a:pt x="3115043" y="1475064"/>
                </a:lnTo>
                <a:lnTo>
                  <a:pt x="3118614" y="1476307"/>
                </a:lnTo>
                <a:lnTo>
                  <a:pt x="3122584" y="1476307"/>
                </a:lnTo>
                <a:lnTo>
                  <a:pt x="3120599" y="1480448"/>
                </a:lnTo>
                <a:lnTo>
                  <a:pt x="3118614" y="1484175"/>
                </a:lnTo>
                <a:lnTo>
                  <a:pt x="3116233" y="1487074"/>
                </a:lnTo>
                <a:lnTo>
                  <a:pt x="3113059" y="1489973"/>
                </a:lnTo>
                <a:lnTo>
                  <a:pt x="3109883" y="1492044"/>
                </a:lnTo>
                <a:lnTo>
                  <a:pt x="3106709" y="1493700"/>
                </a:lnTo>
                <a:lnTo>
                  <a:pt x="3103533" y="1494942"/>
                </a:lnTo>
                <a:lnTo>
                  <a:pt x="3099961" y="1496185"/>
                </a:lnTo>
                <a:lnTo>
                  <a:pt x="3095993" y="1496599"/>
                </a:lnTo>
                <a:lnTo>
                  <a:pt x="3092421" y="1497013"/>
                </a:lnTo>
                <a:lnTo>
                  <a:pt x="3088849" y="1497013"/>
                </a:lnTo>
                <a:lnTo>
                  <a:pt x="3084880" y="1496599"/>
                </a:lnTo>
                <a:lnTo>
                  <a:pt x="3081309" y="1496185"/>
                </a:lnTo>
                <a:lnTo>
                  <a:pt x="3078530" y="1494942"/>
                </a:lnTo>
                <a:lnTo>
                  <a:pt x="3074959" y="1493700"/>
                </a:lnTo>
                <a:lnTo>
                  <a:pt x="3071783" y="1492044"/>
                </a:lnTo>
                <a:lnTo>
                  <a:pt x="3073371" y="1485003"/>
                </a:lnTo>
                <a:lnTo>
                  <a:pt x="3074959" y="1480034"/>
                </a:lnTo>
                <a:lnTo>
                  <a:pt x="3076943" y="1475892"/>
                </a:lnTo>
                <a:lnTo>
                  <a:pt x="3079324" y="1472579"/>
                </a:lnTo>
                <a:lnTo>
                  <a:pt x="3082499" y="1470509"/>
                </a:lnTo>
                <a:lnTo>
                  <a:pt x="3085674" y="1468852"/>
                </a:lnTo>
                <a:close/>
                <a:moveTo>
                  <a:pt x="1588810" y="1463676"/>
                </a:moveTo>
                <a:lnTo>
                  <a:pt x="1592722" y="1463676"/>
                </a:lnTo>
                <a:lnTo>
                  <a:pt x="1597418" y="1463676"/>
                </a:lnTo>
                <a:lnTo>
                  <a:pt x="1606026" y="1464897"/>
                </a:lnTo>
                <a:lnTo>
                  <a:pt x="1614243" y="1466933"/>
                </a:lnTo>
                <a:lnTo>
                  <a:pt x="1617765" y="1468154"/>
                </a:lnTo>
                <a:lnTo>
                  <a:pt x="1620895" y="1469782"/>
                </a:lnTo>
                <a:lnTo>
                  <a:pt x="1623634" y="1471410"/>
                </a:lnTo>
                <a:lnTo>
                  <a:pt x="1625591" y="1473038"/>
                </a:lnTo>
                <a:lnTo>
                  <a:pt x="1622069" y="1475074"/>
                </a:lnTo>
                <a:lnTo>
                  <a:pt x="1618939" y="1476702"/>
                </a:lnTo>
                <a:lnTo>
                  <a:pt x="1615417" y="1477516"/>
                </a:lnTo>
                <a:lnTo>
                  <a:pt x="1612287" y="1478737"/>
                </a:lnTo>
                <a:lnTo>
                  <a:pt x="1605244" y="1479551"/>
                </a:lnTo>
                <a:lnTo>
                  <a:pt x="1597809" y="1479551"/>
                </a:lnTo>
                <a:lnTo>
                  <a:pt x="1590766" y="1478737"/>
                </a:lnTo>
                <a:lnTo>
                  <a:pt x="1583332" y="1477109"/>
                </a:lnTo>
                <a:lnTo>
                  <a:pt x="1576680" y="1475481"/>
                </a:lnTo>
                <a:lnTo>
                  <a:pt x="1570028" y="1473038"/>
                </a:lnTo>
                <a:lnTo>
                  <a:pt x="1571984" y="1470189"/>
                </a:lnTo>
                <a:lnTo>
                  <a:pt x="1574723" y="1468154"/>
                </a:lnTo>
                <a:lnTo>
                  <a:pt x="1577462" y="1466933"/>
                </a:lnTo>
                <a:lnTo>
                  <a:pt x="1580984" y="1465304"/>
                </a:lnTo>
                <a:lnTo>
                  <a:pt x="1584505" y="1464083"/>
                </a:lnTo>
                <a:close/>
                <a:moveTo>
                  <a:pt x="706315" y="1463676"/>
                </a:moveTo>
                <a:lnTo>
                  <a:pt x="708593" y="1465694"/>
                </a:lnTo>
                <a:lnTo>
                  <a:pt x="709732" y="1468116"/>
                </a:lnTo>
                <a:lnTo>
                  <a:pt x="711250" y="1471748"/>
                </a:lnTo>
                <a:lnTo>
                  <a:pt x="712389" y="1475381"/>
                </a:lnTo>
                <a:lnTo>
                  <a:pt x="712769" y="1479820"/>
                </a:lnTo>
                <a:lnTo>
                  <a:pt x="712769" y="1483856"/>
                </a:lnTo>
                <a:lnTo>
                  <a:pt x="712769" y="1489103"/>
                </a:lnTo>
                <a:lnTo>
                  <a:pt x="712389" y="1493139"/>
                </a:lnTo>
                <a:lnTo>
                  <a:pt x="711250" y="1497579"/>
                </a:lnTo>
                <a:lnTo>
                  <a:pt x="709732" y="1501615"/>
                </a:lnTo>
                <a:lnTo>
                  <a:pt x="708593" y="1505247"/>
                </a:lnTo>
                <a:lnTo>
                  <a:pt x="706315" y="1508072"/>
                </a:lnTo>
                <a:lnTo>
                  <a:pt x="704037" y="1510090"/>
                </a:lnTo>
                <a:lnTo>
                  <a:pt x="701760" y="1511301"/>
                </a:lnTo>
                <a:lnTo>
                  <a:pt x="698723" y="1511301"/>
                </a:lnTo>
                <a:lnTo>
                  <a:pt x="695306" y="1510090"/>
                </a:lnTo>
                <a:lnTo>
                  <a:pt x="695306" y="1501615"/>
                </a:lnTo>
                <a:lnTo>
                  <a:pt x="696065" y="1494753"/>
                </a:lnTo>
                <a:lnTo>
                  <a:pt x="696825" y="1489103"/>
                </a:lnTo>
                <a:lnTo>
                  <a:pt x="698723" y="1483856"/>
                </a:lnTo>
                <a:lnTo>
                  <a:pt x="703278" y="1474170"/>
                </a:lnTo>
                <a:lnTo>
                  <a:pt x="705176" y="1468923"/>
                </a:lnTo>
                <a:close/>
                <a:moveTo>
                  <a:pt x="3285747" y="1463675"/>
                </a:moveTo>
                <a:lnTo>
                  <a:pt x="3290115" y="1463675"/>
                </a:lnTo>
                <a:lnTo>
                  <a:pt x="3294479" y="1463675"/>
                </a:lnTo>
                <a:lnTo>
                  <a:pt x="3303605" y="1464896"/>
                </a:lnTo>
                <a:lnTo>
                  <a:pt x="3311542" y="1466932"/>
                </a:lnTo>
                <a:lnTo>
                  <a:pt x="3315112" y="1468153"/>
                </a:lnTo>
                <a:lnTo>
                  <a:pt x="3318288" y="1469781"/>
                </a:lnTo>
                <a:lnTo>
                  <a:pt x="3320671" y="1471409"/>
                </a:lnTo>
                <a:lnTo>
                  <a:pt x="3322656" y="1473037"/>
                </a:lnTo>
                <a:lnTo>
                  <a:pt x="3319877" y="1475073"/>
                </a:lnTo>
                <a:lnTo>
                  <a:pt x="3316305" y="1476701"/>
                </a:lnTo>
                <a:lnTo>
                  <a:pt x="3313128" y="1477515"/>
                </a:lnTo>
                <a:lnTo>
                  <a:pt x="3309558" y="1478736"/>
                </a:lnTo>
                <a:lnTo>
                  <a:pt x="3302019" y="1479550"/>
                </a:lnTo>
                <a:lnTo>
                  <a:pt x="3295274" y="1479550"/>
                </a:lnTo>
                <a:lnTo>
                  <a:pt x="3287732" y="1478736"/>
                </a:lnTo>
                <a:lnTo>
                  <a:pt x="3280587" y="1477108"/>
                </a:lnTo>
                <a:lnTo>
                  <a:pt x="3273442" y="1475480"/>
                </a:lnTo>
                <a:lnTo>
                  <a:pt x="3267092" y="1473037"/>
                </a:lnTo>
                <a:lnTo>
                  <a:pt x="3268682" y="1470188"/>
                </a:lnTo>
                <a:lnTo>
                  <a:pt x="3271062" y="1468153"/>
                </a:lnTo>
                <a:lnTo>
                  <a:pt x="3274237" y="1466932"/>
                </a:lnTo>
                <a:lnTo>
                  <a:pt x="3277411" y="1465303"/>
                </a:lnTo>
                <a:lnTo>
                  <a:pt x="3281777" y="1464082"/>
                </a:lnTo>
                <a:close/>
                <a:moveTo>
                  <a:pt x="2402549" y="1463675"/>
                </a:moveTo>
                <a:lnTo>
                  <a:pt x="2404575" y="1465693"/>
                </a:lnTo>
                <a:lnTo>
                  <a:pt x="2406601" y="1468115"/>
                </a:lnTo>
                <a:lnTo>
                  <a:pt x="2407817" y="1471747"/>
                </a:lnTo>
                <a:lnTo>
                  <a:pt x="2408627" y="1475380"/>
                </a:lnTo>
                <a:lnTo>
                  <a:pt x="2409032" y="1479819"/>
                </a:lnTo>
                <a:lnTo>
                  <a:pt x="2409844" y="1483855"/>
                </a:lnTo>
                <a:lnTo>
                  <a:pt x="2409032" y="1489102"/>
                </a:lnTo>
                <a:lnTo>
                  <a:pt x="2408627" y="1493138"/>
                </a:lnTo>
                <a:lnTo>
                  <a:pt x="2407817" y="1497578"/>
                </a:lnTo>
                <a:lnTo>
                  <a:pt x="2406601" y="1501614"/>
                </a:lnTo>
                <a:lnTo>
                  <a:pt x="2404980" y="1505246"/>
                </a:lnTo>
                <a:lnTo>
                  <a:pt x="2402953" y="1508071"/>
                </a:lnTo>
                <a:lnTo>
                  <a:pt x="2400521" y="1510089"/>
                </a:lnTo>
                <a:lnTo>
                  <a:pt x="2398090" y="1511300"/>
                </a:lnTo>
                <a:lnTo>
                  <a:pt x="2394848" y="1511300"/>
                </a:lnTo>
                <a:lnTo>
                  <a:pt x="2391199" y="1510089"/>
                </a:lnTo>
                <a:lnTo>
                  <a:pt x="2390793" y="1501614"/>
                </a:lnTo>
                <a:lnTo>
                  <a:pt x="2391199" y="1494752"/>
                </a:lnTo>
                <a:lnTo>
                  <a:pt x="2392820" y="1489102"/>
                </a:lnTo>
                <a:lnTo>
                  <a:pt x="2394848" y="1483855"/>
                </a:lnTo>
                <a:lnTo>
                  <a:pt x="2398900" y="1474169"/>
                </a:lnTo>
                <a:lnTo>
                  <a:pt x="2400926" y="1468922"/>
                </a:lnTo>
                <a:close/>
                <a:moveTo>
                  <a:pt x="3715216" y="1443435"/>
                </a:moveTo>
                <a:lnTo>
                  <a:pt x="3718796" y="1446213"/>
                </a:lnTo>
                <a:lnTo>
                  <a:pt x="3722379" y="1448198"/>
                </a:lnTo>
                <a:lnTo>
                  <a:pt x="3725959" y="1450182"/>
                </a:lnTo>
                <a:lnTo>
                  <a:pt x="3728743" y="1452166"/>
                </a:lnTo>
                <a:lnTo>
                  <a:pt x="3729939" y="1453754"/>
                </a:lnTo>
                <a:lnTo>
                  <a:pt x="3731130" y="1455738"/>
                </a:lnTo>
                <a:lnTo>
                  <a:pt x="3732323" y="1457723"/>
                </a:lnTo>
                <a:lnTo>
                  <a:pt x="3732723" y="1460104"/>
                </a:lnTo>
                <a:lnTo>
                  <a:pt x="3733520" y="1462485"/>
                </a:lnTo>
                <a:lnTo>
                  <a:pt x="3733520" y="1466057"/>
                </a:lnTo>
                <a:lnTo>
                  <a:pt x="3732723" y="1469629"/>
                </a:lnTo>
                <a:lnTo>
                  <a:pt x="3732323" y="1473995"/>
                </a:lnTo>
                <a:lnTo>
                  <a:pt x="3737496" y="1473995"/>
                </a:lnTo>
                <a:lnTo>
                  <a:pt x="3743067" y="1473995"/>
                </a:lnTo>
                <a:lnTo>
                  <a:pt x="3748238" y="1473201"/>
                </a:lnTo>
                <a:lnTo>
                  <a:pt x="3753810" y="1471613"/>
                </a:lnTo>
                <a:lnTo>
                  <a:pt x="3765349" y="1468041"/>
                </a:lnTo>
                <a:lnTo>
                  <a:pt x="3777681" y="1464470"/>
                </a:lnTo>
                <a:lnTo>
                  <a:pt x="3783649" y="1463279"/>
                </a:lnTo>
                <a:lnTo>
                  <a:pt x="3790015" y="1461691"/>
                </a:lnTo>
                <a:lnTo>
                  <a:pt x="3796383" y="1460898"/>
                </a:lnTo>
                <a:lnTo>
                  <a:pt x="3802349" y="1460501"/>
                </a:lnTo>
                <a:lnTo>
                  <a:pt x="3808715" y="1460898"/>
                </a:lnTo>
                <a:lnTo>
                  <a:pt x="3814685" y="1462088"/>
                </a:lnTo>
                <a:lnTo>
                  <a:pt x="3821450" y="1464073"/>
                </a:lnTo>
                <a:lnTo>
                  <a:pt x="3827818" y="1466454"/>
                </a:lnTo>
                <a:lnTo>
                  <a:pt x="3825429" y="1470026"/>
                </a:lnTo>
                <a:lnTo>
                  <a:pt x="3819460" y="1478757"/>
                </a:lnTo>
                <a:lnTo>
                  <a:pt x="3816674" y="1482726"/>
                </a:lnTo>
                <a:lnTo>
                  <a:pt x="3815878" y="1484710"/>
                </a:lnTo>
                <a:lnTo>
                  <a:pt x="3815481" y="1486298"/>
                </a:lnTo>
                <a:lnTo>
                  <a:pt x="3815481" y="1487488"/>
                </a:lnTo>
                <a:lnTo>
                  <a:pt x="3815878" y="1489870"/>
                </a:lnTo>
                <a:lnTo>
                  <a:pt x="3816278" y="1491854"/>
                </a:lnTo>
                <a:lnTo>
                  <a:pt x="3817868" y="1493838"/>
                </a:lnTo>
                <a:lnTo>
                  <a:pt x="3821847" y="1498204"/>
                </a:lnTo>
                <a:lnTo>
                  <a:pt x="3827419" y="1504554"/>
                </a:lnTo>
                <a:lnTo>
                  <a:pt x="3827021" y="1509317"/>
                </a:lnTo>
                <a:lnTo>
                  <a:pt x="3825828" y="1512095"/>
                </a:lnTo>
                <a:lnTo>
                  <a:pt x="3824236" y="1514873"/>
                </a:lnTo>
                <a:lnTo>
                  <a:pt x="3823041" y="1516857"/>
                </a:lnTo>
                <a:lnTo>
                  <a:pt x="3821450" y="1517254"/>
                </a:lnTo>
                <a:lnTo>
                  <a:pt x="3819858" y="1517651"/>
                </a:lnTo>
                <a:lnTo>
                  <a:pt x="3817868" y="1517254"/>
                </a:lnTo>
                <a:lnTo>
                  <a:pt x="3816278" y="1516460"/>
                </a:lnTo>
                <a:lnTo>
                  <a:pt x="3812299" y="1513682"/>
                </a:lnTo>
                <a:lnTo>
                  <a:pt x="3807922" y="1510904"/>
                </a:lnTo>
                <a:lnTo>
                  <a:pt x="3803941" y="1507332"/>
                </a:lnTo>
                <a:lnTo>
                  <a:pt x="3799564" y="1504554"/>
                </a:lnTo>
                <a:lnTo>
                  <a:pt x="3799166" y="1500585"/>
                </a:lnTo>
                <a:lnTo>
                  <a:pt x="3799564" y="1497014"/>
                </a:lnTo>
                <a:lnTo>
                  <a:pt x="3800759" y="1494632"/>
                </a:lnTo>
                <a:lnTo>
                  <a:pt x="3801554" y="1492251"/>
                </a:lnTo>
                <a:lnTo>
                  <a:pt x="3803941" y="1487488"/>
                </a:lnTo>
                <a:lnTo>
                  <a:pt x="3804737" y="1485107"/>
                </a:lnTo>
                <a:lnTo>
                  <a:pt x="3805134" y="1482329"/>
                </a:lnTo>
                <a:lnTo>
                  <a:pt x="3797178" y="1485504"/>
                </a:lnTo>
                <a:lnTo>
                  <a:pt x="3789617" y="1488679"/>
                </a:lnTo>
                <a:lnTo>
                  <a:pt x="3782059" y="1491060"/>
                </a:lnTo>
                <a:lnTo>
                  <a:pt x="3774498" y="1493045"/>
                </a:lnTo>
                <a:lnTo>
                  <a:pt x="3767735" y="1494632"/>
                </a:lnTo>
                <a:lnTo>
                  <a:pt x="3760574" y="1496220"/>
                </a:lnTo>
                <a:lnTo>
                  <a:pt x="3753810" y="1496617"/>
                </a:lnTo>
                <a:lnTo>
                  <a:pt x="3747045" y="1497014"/>
                </a:lnTo>
                <a:lnTo>
                  <a:pt x="3740281" y="1497014"/>
                </a:lnTo>
                <a:lnTo>
                  <a:pt x="3733520" y="1497014"/>
                </a:lnTo>
                <a:lnTo>
                  <a:pt x="3726752" y="1496220"/>
                </a:lnTo>
                <a:lnTo>
                  <a:pt x="3720389" y="1495029"/>
                </a:lnTo>
                <a:lnTo>
                  <a:pt x="3706860" y="1492648"/>
                </a:lnTo>
                <a:lnTo>
                  <a:pt x="3692538" y="1489076"/>
                </a:lnTo>
                <a:lnTo>
                  <a:pt x="3694927" y="1485107"/>
                </a:lnTo>
                <a:lnTo>
                  <a:pt x="3696915" y="1482329"/>
                </a:lnTo>
                <a:lnTo>
                  <a:pt x="3699699" y="1479551"/>
                </a:lnTo>
                <a:lnTo>
                  <a:pt x="3702486" y="1477963"/>
                </a:lnTo>
                <a:lnTo>
                  <a:pt x="3708055" y="1475582"/>
                </a:lnTo>
                <a:lnTo>
                  <a:pt x="3713228" y="1473598"/>
                </a:lnTo>
                <a:lnTo>
                  <a:pt x="3715216" y="1472804"/>
                </a:lnTo>
                <a:lnTo>
                  <a:pt x="3716806" y="1471216"/>
                </a:lnTo>
                <a:lnTo>
                  <a:pt x="3718399" y="1468438"/>
                </a:lnTo>
                <a:lnTo>
                  <a:pt x="3719196" y="1465660"/>
                </a:lnTo>
                <a:lnTo>
                  <a:pt x="3719196" y="1462088"/>
                </a:lnTo>
                <a:lnTo>
                  <a:pt x="3718796" y="1456929"/>
                </a:lnTo>
                <a:lnTo>
                  <a:pt x="3717206" y="1450976"/>
                </a:lnTo>
                <a:close/>
                <a:moveTo>
                  <a:pt x="2017816" y="1443038"/>
                </a:moveTo>
                <a:lnTo>
                  <a:pt x="2021010" y="1445831"/>
                </a:lnTo>
                <a:lnTo>
                  <a:pt x="2024603" y="1447826"/>
                </a:lnTo>
                <a:lnTo>
                  <a:pt x="2028196" y="1449821"/>
                </a:lnTo>
                <a:lnTo>
                  <a:pt x="2030990" y="1451816"/>
                </a:lnTo>
                <a:lnTo>
                  <a:pt x="2032587" y="1453412"/>
                </a:lnTo>
                <a:lnTo>
                  <a:pt x="2033785" y="1455407"/>
                </a:lnTo>
                <a:lnTo>
                  <a:pt x="2034583" y="1457402"/>
                </a:lnTo>
                <a:lnTo>
                  <a:pt x="2034983" y="1459796"/>
                </a:lnTo>
                <a:lnTo>
                  <a:pt x="2035781" y="1462190"/>
                </a:lnTo>
                <a:lnTo>
                  <a:pt x="2035781" y="1465781"/>
                </a:lnTo>
                <a:lnTo>
                  <a:pt x="2034983" y="1469372"/>
                </a:lnTo>
                <a:lnTo>
                  <a:pt x="2034583" y="1473761"/>
                </a:lnTo>
                <a:lnTo>
                  <a:pt x="2039773" y="1473761"/>
                </a:lnTo>
                <a:lnTo>
                  <a:pt x="2045362" y="1473761"/>
                </a:lnTo>
                <a:lnTo>
                  <a:pt x="2050952" y="1472963"/>
                </a:lnTo>
                <a:lnTo>
                  <a:pt x="2056940" y="1471367"/>
                </a:lnTo>
                <a:lnTo>
                  <a:pt x="2068517" y="1467776"/>
                </a:lnTo>
                <a:lnTo>
                  <a:pt x="2080095" y="1464185"/>
                </a:lnTo>
                <a:lnTo>
                  <a:pt x="2086483" y="1462988"/>
                </a:lnTo>
                <a:lnTo>
                  <a:pt x="2092870" y="1461392"/>
                </a:lnTo>
                <a:lnTo>
                  <a:pt x="2098860" y="1460594"/>
                </a:lnTo>
                <a:lnTo>
                  <a:pt x="2105248" y="1460195"/>
                </a:lnTo>
                <a:lnTo>
                  <a:pt x="2111236" y="1460594"/>
                </a:lnTo>
                <a:lnTo>
                  <a:pt x="2118023" y="1461791"/>
                </a:lnTo>
                <a:lnTo>
                  <a:pt x="2124010" y="1463786"/>
                </a:lnTo>
                <a:lnTo>
                  <a:pt x="2130399" y="1466180"/>
                </a:lnTo>
                <a:lnTo>
                  <a:pt x="2122015" y="1478549"/>
                </a:lnTo>
                <a:lnTo>
                  <a:pt x="2119618" y="1482539"/>
                </a:lnTo>
                <a:lnTo>
                  <a:pt x="2118422" y="1484534"/>
                </a:lnTo>
                <a:lnTo>
                  <a:pt x="2118422" y="1486130"/>
                </a:lnTo>
                <a:lnTo>
                  <a:pt x="2118023" y="1487327"/>
                </a:lnTo>
                <a:lnTo>
                  <a:pt x="2118422" y="1489721"/>
                </a:lnTo>
                <a:lnTo>
                  <a:pt x="2119618" y="1491716"/>
                </a:lnTo>
                <a:lnTo>
                  <a:pt x="2120418" y="1493711"/>
                </a:lnTo>
                <a:lnTo>
                  <a:pt x="2124410" y="1498100"/>
                </a:lnTo>
                <a:lnTo>
                  <a:pt x="2130399" y="1504484"/>
                </a:lnTo>
                <a:lnTo>
                  <a:pt x="2129600" y="1509272"/>
                </a:lnTo>
                <a:lnTo>
                  <a:pt x="2128402" y="1512065"/>
                </a:lnTo>
                <a:lnTo>
                  <a:pt x="2127204" y="1514858"/>
                </a:lnTo>
                <a:lnTo>
                  <a:pt x="2126007" y="1516853"/>
                </a:lnTo>
                <a:lnTo>
                  <a:pt x="2124410" y="1517252"/>
                </a:lnTo>
                <a:lnTo>
                  <a:pt x="2122413" y="1517651"/>
                </a:lnTo>
                <a:lnTo>
                  <a:pt x="2120817" y="1517252"/>
                </a:lnTo>
                <a:lnTo>
                  <a:pt x="2118820" y="1516454"/>
                </a:lnTo>
                <a:lnTo>
                  <a:pt x="2114829" y="1513661"/>
                </a:lnTo>
                <a:lnTo>
                  <a:pt x="2110837" y="1510868"/>
                </a:lnTo>
                <a:lnTo>
                  <a:pt x="2106445" y="1507277"/>
                </a:lnTo>
                <a:lnTo>
                  <a:pt x="2102453" y="1504484"/>
                </a:lnTo>
                <a:lnTo>
                  <a:pt x="2101654" y="1500494"/>
                </a:lnTo>
                <a:lnTo>
                  <a:pt x="2102453" y="1496903"/>
                </a:lnTo>
                <a:lnTo>
                  <a:pt x="2103251" y="1494509"/>
                </a:lnTo>
                <a:lnTo>
                  <a:pt x="2104450" y="1492115"/>
                </a:lnTo>
                <a:lnTo>
                  <a:pt x="2106845" y="1487327"/>
                </a:lnTo>
                <a:lnTo>
                  <a:pt x="2107244" y="1484933"/>
                </a:lnTo>
                <a:lnTo>
                  <a:pt x="2108042" y="1482140"/>
                </a:lnTo>
                <a:lnTo>
                  <a:pt x="2099659" y="1485332"/>
                </a:lnTo>
                <a:lnTo>
                  <a:pt x="2092072" y="1488524"/>
                </a:lnTo>
                <a:lnTo>
                  <a:pt x="2084486" y="1490918"/>
                </a:lnTo>
                <a:lnTo>
                  <a:pt x="2077700" y="1492913"/>
                </a:lnTo>
                <a:lnTo>
                  <a:pt x="2070514" y="1494509"/>
                </a:lnTo>
                <a:lnTo>
                  <a:pt x="2063327" y="1496105"/>
                </a:lnTo>
                <a:lnTo>
                  <a:pt x="2056541" y="1496504"/>
                </a:lnTo>
                <a:lnTo>
                  <a:pt x="2049355" y="1496903"/>
                </a:lnTo>
                <a:lnTo>
                  <a:pt x="2042568" y="1496903"/>
                </a:lnTo>
                <a:lnTo>
                  <a:pt x="2036180" y="1496903"/>
                </a:lnTo>
                <a:lnTo>
                  <a:pt x="2028994" y="1496105"/>
                </a:lnTo>
                <a:lnTo>
                  <a:pt x="2022606" y="1494908"/>
                </a:lnTo>
                <a:lnTo>
                  <a:pt x="2009033" y="1492514"/>
                </a:lnTo>
                <a:lnTo>
                  <a:pt x="1995459" y="1488923"/>
                </a:lnTo>
                <a:lnTo>
                  <a:pt x="1997455" y="1484933"/>
                </a:lnTo>
                <a:lnTo>
                  <a:pt x="1999851" y="1482140"/>
                </a:lnTo>
                <a:lnTo>
                  <a:pt x="2002246" y="1479347"/>
                </a:lnTo>
                <a:lnTo>
                  <a:pt x="2005041" y="1477751"/>
                </a:lnTo>
                <a:lnTo>
                  <a:pt x="2010630" y="1475357"/>
                </a:lnTo>
                <a:lnTo>
                  <a:pt x="2015421" y="1473362"/>
                </a:lnTo>
                <a:lnTo>
                  <a:pt x="2017417" y="1472564"/>
                </a:lnTo>
                <a:lnTo>
                  <a:pt x="2019413" y="1470968"/>
                </a:lnTo>
                <a:lnTo>
                  <a:pt x="2020611" y="1468175"/>
                </a:lnTo>
                <a:lnTo>
                  <a:pt x="2021409" y="1465382"/>
                </a:lnTo>
                <a:lnTo>
                  <a:pt x="2021409" y="1461791"/>
                </a:lnTo>
                <a:lnTo>
                  <a:pt x="2021010" y="1456604"/>
                </a:lnTo>
                <a:lnTo>
                  <a:pt x="2020211" y="1450619"/>
                </a:lnTo>
                <a:close/>
                <a:moveTo>
                  <a:pt x="3856012" y="1441451"/>
                </a:moveTo>
                <a:lnTo>
                  <a:pt x="3863269" y="1442245"/>
                </a:lnTo>
                <a:lnTo>
                  <a:pt x="3869720" y="1443832"/>
                </a:lnTo>
                <a:lnTo>
                  <a:pt x="3876171" y="1445817"/>
                </a:lnTo>
                <a:lnTo>
                  <a:pt x="3882622" y="1448198"/>
                </a:lnTo>
                <a:lnTo>
                  <a:pt x="3894314" y="1452961"/>
                </a:lnTo>
                <a:lnTo>
                  <a:pt x="3900361" y="1455342"/>
                </a:lnTo>
                <a:lnTo>
                  <a:pt x="3906813" y="1456929"/>
                </a:lnTo>
                <a:lnTo>
                  <a:pt x="3906813" y="1459311"/>
                </a:lnTo>
                <a:lnTo>
                  <a:pt x="3906006" y="1461295"/>
                </a:lnTo>
                <a:lnTo>
                  <a:pt x="3904797" y="1462882"/>
                </a:lnTo>
                <a:lnTo>
                  <a:pt x="3903990" y="1464073"/>
                </a:lnTo>
                <a:lnTo>
                  <a:pt x="3900765" y="1466057"/>
                </a:lnTo>
                <a:lnTo>
                  <a:pt x="3897539" y="1466851"/>
                </a:lnTo>
                <a:lnTo>
                  <a:pt x="3894314" y="1468439"/>
                </a:lnTo>
                <a:lnTo>
                  <a:pt x="3893105" y="1469232"/>
                </a:lnTo>
                <a:lnTo>
                  <a:pt x="3891491" y="1470423"/>
                </a:lnTo>
                <a:lnTo>
                  <a:pt x="3890686" y="1472407"/>
                </a:lnTo>
                <a:lnTo>
                  <a:pt x="3890282" y="1473995"/>
                </a:lnTo>
                <a:lnTo>
                  <a:pt x="3889476" y="1476376"/>
                </a:lnTo>
                <a:lnTo>
                  <a:pt x="3890282" y="1479551"/>
                </a:lnTo>
                <a:lnTo>
                  <a:pt x="3889072" y="1475582"/>
                </a:lnTo>
                <a:lnTo>
                  <a:pt x="3887863" y="1471614"/>
                </a:lnTo>
                <a:lnTo>
                  <a:pt x="3886653" y="1468836"/>
                </a:lnTo>
                <a:lnTo>
                  <a:pt x="3883831" y="1466454"/>
                </a:lnTo>
                <a:lnTo>
                  <a:pt x="3881412" y="1464470"/>
                </a:lnTo>
                <a:lnTo>
                  <a:pt x="3878993" y="1462882"/>
                </a:lnTo>
                <a:lnTo>
                  <a:pt x="3872945" y="1460501"/>
                </a:lnTo>
                <a:lnTo>
                  <a:pt x="3867302" y="1457723"/>
                </a:lnTo>
                <a:lnTo>
                  <a:pt x="3864076" y="1456532"/>
                </a:lnTo>
                <a:lnTo>
                  <a:pt x="3861656" y="1454548"/>
                </a:lnTo>
                <a:lnTo>
                  <a:pt x="3859640" y="1452564"/>
                </a:lnTo>
                <a:lnTo>
                  <a:pt x="3858028" y="1449389"/>
                </a:lnTo>
                <a:lnTo>
                  <a:pt x="3856416" y="1445817"/>
                </a:lnTo>
                <a:close/>
                <a:moveTo>
                  <a:pt x="4877569" y="1438276"/>
                </a:moveTo>
                <a:lnTo>
                  <a:pt x="4881140" y="1438276"/>
                </a:lnTo>
                <a:lnTo>
                  <a:pt x="4885109" y="1438688"/>
                </a:lnTo>
                <a:lnTo>
                  <a:pt x="4889080" y="1439511"/>
                </a:lnTo>
                <a:lnTo>
                  <a:pt x="4892652" y="1440746"/>
                </a:lnTo>
                <a:lnTo>
                  <a:pt x="4896223" y="1442392"/>
                </a:lnTo>
                <a:lnTo>
                  <a:pt x="4899005" y="1445273"/>
                </a:lnTo>
                <a:lnTo>
                  <a:pt x="4898212" y="1448565"/>
                </a:lnTo>
                <a:lnTo>
                  <a:pt x="4897018" y="1451446"/>
                </a:lnTo>
                <a:lnTo>
                  <a:pt x="4895035" y="1453093"/>
                </a:lnTo>
                <a:lnTo>
                  <a:pt x="4892652" y="1453916"/>
                </a:lnTo>
                <a:lnTo>
                  <a:pt x="4889875" y="1453916"/>
                </a:lnTo>
                <a:lnTo>
                  <a:pt x="4887491" y="1453504"/>
                </a:lnTo>
                <a:lnTo>
                  <a:pt x="4881933" y="1451858"/>
                </a:lnTo>
                <a:lnTo>
                  <a:pt x="4877168" y="1450212"/>
                </a:lnTo>
                <a:lnTo>
                  <a:pt x="4874789" y="1449800"/>
                </a:lnTo>
                <a:lnTo>
                  <a:pt x="4873601" y="1450212"/>
                </a:lnTo>
                <a:lnTo>
                  <a:pt x="4872012" y="1451446"/>
                </a:lnTo>
                <a:lnTo>
                  <a:pt x="4871612" y="1453093"/>
                </a:lnTo>
                <a:lnTo>
                  <a:pt x="4871612" y="1455974"/>
                </a:lnTo>
                <a:lnTo>
                  <a:pt x="4872409" y="1460090"/>
                </a:lnTo>
                <a:lnTo>
                  <a:pt x="4868045" y="1460501"/>
                </a:lnTo>
                <a:lnTo>
                  <a:pt x="4864076" y="1460090"/>
                </a:lnTo>
                <a:lnTo>
                  <a:pt x="4860505" y="1459266"/>
                </a:lnTo>
                <a:lnTo>
                  <a:pt x="4857331" y="1457620"/>
                </a:lnTo>
                <a:lnTo>
                  <a:pt x="4853762" y="1456385"/>
                </a:lnTo>
                <a:lnTo>
                  <a:pt x="4849793" y="1455974"/>
                </a:lnTo>
                <a:lnTo>
                  <a:pt x="4845825" y="1455974"/>
                </a:lnTo>
                <a:lnTo>
                  <a:pt x="4840267" y="1457620"/>
                </a:lnTo>
                <a:lnTo>
                  <a:pt x="4847016" y="1452270"/>
                </a:lnTo>
                <a:lnTo>
                  <a:pt x="4853762" y="1447331"/>
                </a:lnTo>
                <a:lnTo>
                  <a:pt x="4861298" y="1442803"/>
                </a:lnTo>
                <a:lnTo>
                  <a:pt x="4865268" y="1441569"/>
                </a:lnTo>
                <a:lnTo>
                  <a:pt x="4869630" y="1439922"/>
                </a:lnTo>
                <a:lnTo>
                  <a:pt x="4873601" y="1438688"/>
                </a:lnTo>
                <a:close/>
                <a:moveTo>
                  <a:pt x="4745028" y="1438276"/>
                </a:moveTo>
                <a:lnTo>
                  <a:pt x="4744633" y="1442187"/>
                </a:lnTo>
                <a:lnTo>
                  <a:pt x="4743043" y="1445316"/>
                </a:lnTo>
                <a:lnTo>
                  <a:pt x="4741062" y="1447663"/>
                </a:lnTo>
                <a:lnTo>
                  <a:pt x="4739080" y="1449228"/>
                </a:lnTo>
                <a:lnTo>
                  <a:pt x="4736302" y="1450401"/>
                </a:lnTo>
                <a:lnTo>
                  <a:pt x="4733522" y="1451966"/>
                </a:lnTo>
                <a:lnTo>
                  <a:pt x="4727569" y="1453530"/>
                </a:lnTo>
                <a:lnTo>
                  <a:pt x="4721613" y="1455095"/>
                </a:lnTo>
                <a:lnTo>
                  <a:pt x="4715259" y="1457050"/>
                </a:lnTo>
                <a:lnTo>
                  <a:pt x="4712875" y="1458615"/>
                </a:lnTo>
                <a:lnTo>
                  <a:pt x="4710494" y="1459788"/>
                </a:lnTo>
                <a:lnTo>
                  <a:pt x="4708509" y="1462526"/>
                </a:lnTo>
                <a:lnTo>
                  <a:pt x="4706919" y="1465264"/>
                </a:lnTo>
                <a:lnTo>
                  <a:pt x="4708509" y="1460571"/>
                </a:lnTo>
                <a:lnTo>
                  <a:pt x="4709700" y="1456659"/>
                </a:lnTo>
                <a:lnTo>
                  <a:pt x="4711289" y="1453139"/>
                </a:lnTo>
                <a:lnTo>
                  <a:pt x="4713274" y="1450401"/>
                </a:lnTo>
                <a:lnTo>
                  <a:pt x="4715259" y="1448054"/>
                </a:lnTo>
                <a:lnTo>
                  <a:pt x="4718039" y="1446099"/>
                </a:lnTo>
                <a:lnTo>
                  <a:pt x="4720420" y="1444534"/>
                </a:lnTo>
                <a:lnTo>
                  <a:pt x="4722803" y="1443752"/>
                </a:lnTo>
                <a:lnTo>
                  <a:pt x="4728361" y="1442187"/>
                </a:lnTo>
                <a:lnTo>
                  <a:pt x="4733919" y="1440623"/>
                </a:lnTo>
                <a:lnTo>
                  <a:pt x="4739873" y="1439841"/>
                </a:lnTo>
                <a:close/>
                <a:moveTo>
                  <a:pt x="4690045" y="1431926"/>
                </a:moveTo>
                <a:lnTo>
                  <a:pt x="4691566" y="1431926"/>
                </a:lnTo>
                <a:lnTo>
                  <a:pt x="4692706" y="1431926"/>
                </a:lnTo>
                <a:lnTo>
                  <a:pt x="4693467" y="1432328"/>
                </a:lnTo>
                <a:lnTo>
                  <a:pt x="4693467" y="1433132"/>
                </a:lnTo>
                <a:lnTo>
                  <a:pt x="4692706" y="1436347"/>
                </a:lnTo>
                <a:lnTo>
                  <a:pt x="4691566" y="1439964"/>
                </a:lnTo>
                <a:lnTo>
                  <a:pt x="4690045" y="1443581"/>
                </a:lnTo>
                <a:lnTo>
                  <a:pt x="4690045" y="1445189"/>
                </a:lnTo>
                <a:lnTo>
                  <a:pt x="4689665" y="1446394"/>
                </a:lnTo>
                <a:lnTo>
                  <a:pt x="4690045" y="1447600"/>
                </a:lnTo>
                <a:lnTo>
                  <a:pt x="4690804" y="1448404"/>
                </a:lnTo>
                <a:lnTo>
                  <a:pt x="4692324" y="1449208"/>
                </a:lnTo>
                <a:lnTo>
                  <a:pt x="4694225" y="1449208"/>
                </a:lnTo>
                <a:lnTo>
                  <a:pt x="4694225" y="1452021"/>
                </a:lnTo>
                <a:lnTo>
                  <a:pt x="4693846" y="1454834"/>
                </a:lnTo>
                <a:lnTo>
                  <a:pt x="4692706" y="1456844"/>
                </a:lnTo>
                <a:lnTo>
                  <a:pt x="4691944" y="1458050"/>
                </a:lnTo>
                <a:lnTo>
                  <a:pt x="4690424" y="1459657"/>
                </a:lnTo>
                <a:lnTo>
                  <a:pt x="4688903" y="1460863"/>
                </a:lnTo>
                <a:lnTo>
                  <a:pt x="4685867" y="1462470"/>
                </a:lnTo>
                <a:lnTo>
                  <a:pt x="4681303" y="1462872"/>
                </a:lnTo>
                <a:lnTo>
                  <a:pt x="4677124" y="1463274"/>
                </a:lnTo>
                <a:lnTo>
                  <a:pt x="4672562" y="1463274"/>
                </a:lnTo>
                <a:lnTo>
                  <a:pt x="4668765" y="1463676"/>
                </a:lnTo>
                <a:lnTo>
                  <a:pt x="4667241" y="1440366"/>
                </a:lnTo>
                <a:lnTo>
                  <a:pt x="4671802" y="1438357"/>
                </a:lnTo>
                <a:lnTo>
                  <a:pt x="4675224" y="1437553"/>
                </a:lnTo>
                <a:lnTo>
                  <a:pt x="4681686" y="1435945"/>
                </a:lnTo>
                <a:lnTo>
                  <a:pt x="4684342" y="1435543"/>
                </a:lnTo>
                <a:lnTo>
                  <a:pt x="4686622" y="1434739"/>
                </a:lnTo>
                <a:lnTo>
                  <a:pt x="4688524" y="1433936"/>
                </a:lnTo>
                <a:close/>
                <a:moveTo>
                  <a:pt x="3836571" y="1430338"/>
                </a:moveTo>
                <a:lnTo>
                  <a:pt x="3838960" y="1431529"/>
                </a:lnTo>
                <a:lnTo>
                  <a:pt x="3842540" y="1432323"/>
                </a:lnTo>
                <a:lnTo>
                  <a:pt x="3846520" y="1435101"/>
                </a:lnTo>
                <a:lnTo>
                  <a:pt x="3846123" y="1473201"/>
                </a:lnTo>
                <a:lnTo>
                  <a:pt x="3823839" y="1473201"/>
                </a:lnTo>
                <a:lnTo>
                  <a:pt x="3825429" y="1470026"/>
                </a:lnTo>
                <a:lnTo>
                  <a:pt x="3827419" y="1468041"/>
                </a:lnTo>
                <a:lnTo>
                  <a:pt x="3831399" y="1464073"/>
                </a:lnTo>
                <a:lnTo>
                  <a:pt x="3832990" y="1462088"/>
                </a:lnTo>
                <a:lnTo>
                  <a:pt x="3834582" y="1458913"/>
                </a:lnTo>
                <a:lnTo>
                  <a:pt x="3834978" y="1454945"/>
                </a:lnTo>
                <a:lnTo>
                  <a:pt x="3834978" y="1450182"/>
                </a:lnTo>
                <a:lnTo>
                  <a:pt x="3834582" y="1448198"/>
                </a:lnTo>
                <a:lnTo>
                  <a:pt x="3832990" y="1447007"/>
                </a:lnTo>
                <a:lnTo>
                  <a:pt x="3831399" y="1447007"/>
                </a:lnTo>
                <a:lnTo>
                  <a:pt x="3829409" y="1448198"/>
                </a:lnTo>
                <a:lnTo>
                  <a:pt x="3825032" y="1450976"/>
                </a:lnTo>
                <a:lnTo>
                  <a:pt x="3819460" y="1454151"/>
                </a:lnTo>
                <a:lnTo>
                  <a:pt x="3816674" y="1454945"/>
                </a:lnTo>
                <a:lnTo>
                  <a:pt x="3814287" y="1455738"/>
                </a:lnTo>
                <a:lnTo>
                  <a:pt x="3812299" y="1455738"/>
                </a:lnTo>
                <a:lnTo>
                  <a:pt x="3810307" y="1454151"/>
                </a:lnTo>
                <a:lnTo>
                  <a:pt x="3808715" y="1451373"/>
                </a:lnTo>
                <a:lnTo>
                  <a:pt x="3807922" y="1448198"/>
                </a:lnTo>
                <a:lnTo>
                  <a:pt x="3806725" y="1442641"/>
                </a:lnTo>
                <a:lnTo>
                  <a:pt x="3806725" y="1435101"/>
                </a:lnTo>
                <a:lnTo>
                  <a:pt x="3810704" y="1437085"/>
                </a:lnTo>
                <a:lnTo>
                  <a:pt x="3814287" y="1438673"/>
                </a:lnTo>
                <a:lnTo>
                  <a:pt x="3816674" y="1439069"/>
                </a:lnTo>
                <a:lnTo>
                  <a:pt x="3819460" y="1439069"/>
                </a:lnTo>
                <a:lnTo>
                  <a:pt x="3821450" y="1438673"/>
                </a:lnTo>
                <a:lnTo>
                  <a:pt x="3823439" y="1437482"/>
                </a:lnTo>
                <a:lnTo>
                  <a:pt x="3827021" y="1435101"/>
                </a:lnTo>
                <a:lnTo>
                  <a:pt x="3829806" y="1432323"/>
                </a:lnTo>
                <a:lnTo>
                  <a:pt x="3831796" y="1431529"/>
                </a:lnTo>
                <a:lnTo>
                  <a:pt x="3833786" y="1431132"/>
                </a:lnTo>
                <a:close/>
                <a:moveTo>
                  <a:pt x="5276450" y="1428751"/>
                </a:moveTo>
                <a:lnTo>
                  <a:pt x="5278427" y="1429931"/>
                </a:lnTo>
                <a:lnTo>
                  <a:pt x="5280015" y="1431897"/>
                </a:lnTo>
                <a:lnTo>
                  <a:pt x="5280412" y="1433863"/>
                </a:lnTo>
                <a:lnTo>
                  <a:pt x="5281205" y="1435829"/>
                </a:lnTo>
                <a:lnTo>
                  <a:pt x="5281600" y="1440548"/>
                </a:lnTo>
                <a:lnTo>
                  <a:pt x="5280412" y="1445660"/>
                </a:lnTo>
                <a:lnTo>
                  <a:pt x="5279616" y="1450772"/>
                </a:lnTo>
                <a:lnTo>
                  <a:pt x="5279220" y="1455491"/>
                </a:lnTo>
                <a:lnTo>
                  <a:pt x="5279220" y="1457458"/>
                </a:lnTo>
                <a:lnTo>
                  <a:pt x="5279616" y="1459424"/>
                </a:lnTo>
                <a:lnTo>
                  <a:pt x="5280015" y="1460997"/>
                </a:lnTo>
                <a:lnTo>
                  <a:pt x="5281600" y="1462176"/>
                </a:lnTo>
                <a:lnTo>
                  <a:pt x="5271683" y="1458244"/>
                </a:lnTo>
                <a:lnTo>
                  <a:pt x="5266526" y="1456278"/>
                </a:lnTo>
                <a:lnTo>
                  <a:pt x="5262160" y="1453132"/>
                </a:lnTo>
                <a:lnTo>
                  <a:pt x="5258986" y="1456671"/>
                </a:lnTo>
                <a:lnTo>
                  <a:pt x="5256606" y="1459424"/>
                </a:lnTo>
                <a:lnTo>
                  <a:pt x="5253429" y="1462176"/>
                </a:lnTo>
                <a:lnTo>
                  <a:pt x="5250251" y="1464536"/>
                </a:lnTo>
                <a:lnTo>
                  <a:pt x="5247473" y="1466109"/>
                </a:lnTo>
                <a:lnTo>
                  <a:pt x="5244297" y="1467682"/>
                </a:lnTo>
                <a:lnTo>
                  <a:pt x="5237939" y="1470041"/>
                </a:lnTo>
                <a:lnTo>
                  <a:pt x="5231199" y="1471221"/>
                </a:lnTo>
                <a:lnTo>
                  <a:pt x="5224837" y="1471614"/>
                </a:lnTo>
                <a:lnTo>
                  <a:pt x="5217718" y="1471221"/>
                </a:lnTo>
                <a:lnTo>
                  <a:pt x="5210954" y="1470434"/>
                </a:lnTo>
                <a:lnTo>
                  <a:pt x="5196275" y="1468468"/>
                </a:lnTo>
                <a:lnTo>
                  <a:pt x="5189135" y="1467682"/>
                </a:lnTo>
                <a:lnTo>
                  <a:pt x="5182381" y="1466502"/>
                </a:lnTo>
                <a:lnTo>
                  <a:pt x="5175637" y="1466502"/>
                </a:lnTo>
                <a:lnTo>
                  <a:pt x="5168492" y="1466502"/>
                </a:lnTo>
                <a:lnTo>
                  <a:pt x="5162142" y="1468075"/>
                </a:lnTo>
                <a:lnTo>
                  <a:pt x="5156188" y="1470041"/>
                </a:lnTo>
                <a:lnTo>
                  <a:pt x="5160555" y="1466109"/>
                </a:lnTo>
                <a:lnTo>
                  <a:pt x="5165318" y="1462570"/>
                </a:lnTo>
                <a:lnTo>
                  <a:pt x="5170080" y="1460603"/>
                </a:lnTo>
                <a:lnTo>
                  <a:pt x="5174843" y="1459030"/>
                </a:lnTo>
                <a:lnTo>
                  <a:pt x="5179204" y="1457458"/>
                </a:lnTo>
                <a:lnTo>
                  <a:pt x="5183572" y="1457064"/>
                </a:lnTo>
                <a:lnTo>
                  <a:pt x="5192708" y="1456278"/>
                </a:lnTo>
                <a:lnTo>
                  <a:pt x="5197065" y="1455491"/>
                </a:lnTo>
                <a:lnTo>
                  <a:pt x="5201440" y="1454705"/>
                </a:lnTo>
                <a:lnTo>
                  <a:pt x="5205404" y="1453132"/>
                </a:lnTo>
                <a:lnTo>
                  <a:pt x="5208979" y="1451166"/>
                </a:lnTo>
                <a:lnTo>
                  <a:pt x="5212151" y="1448806"/>
                </a:lnTo>
                <a:lnTo>
                  <a:pt x="5215722" y="1445267"/>
                </a:lnTo>
                <a:lnTo>
                  <a:pt x="5218901" y="1440155"/>
                </a:lnTo>
                <a:lnTo>
                  <a:pt x="5221273" y="1434256"/>
                </a:lnTo>
                <a:lnTo>
                  <a:pt x="5222857" y="1436223"/>
                </a:lnTo>
                <a:lnTo>
                  <a:pt x="5223645" y="1438189"/>
                </a:lnTo>
                <a:lnTo>
                  <a:pt x="5224837" y="1440155"/>
                </a:lnTo>
                <a:lnTo>
                  <a:pt x="5224837" y="1442121"/>
                </a:lnTo>
                <a:lnTo>
                  <a:pt x="5224837" y="1445660"/>
                </a:lnTo>
                <a:lnTo>
                  <a:pt x="5224837" y="1449200"/>
                </a:lnTo>
                <a:lnTo>
                  <a:pt x="5223645" y="1452739"/>
                </a:lnTo>
                <a:lnTo>
                  <a:pt x="5223645" y="1455491"/>
                </a:lnTo>
                <a:lnTo>
                  <a:pt x="5224837" y="1459030"/>
                </a:lnTo>
                <a:lnTo>
                  <a:pt x="5225232" y="1460997"/>
                </a:lnTo>
                <a:lnTo>
                  <a:pt x="5226824" y="1462570"/>
                </a:lnTo>
                <a:lnTo>
                  <a:pt x="5228414" y="1457064"/>
                </a:lnTo>
                <a:lnTo>
                  <a:pt x="5230404" y="1452739"/>
                </a:lnTo>
                <a:lnTo>
                  <a:pt x="5233187" y="1449200"/>
                </a:lnTo>
                <a:lnTo>
                  <a:pt x="5236355" y="1446840"/>
                </a:lnTo>
                <a:lnTo>
                  <a:pt x="5239530" y="1444087"/>
                </a:lnTo>
                <a:lnTo>
                  <a:pt x="5243502" y="1442514"/>
                </a:lnTo>
                <a:lnTo>
                  <a:pt x="5247473" y="1441728"/>
                </a:lnTo>
                <a:lnTo>
                  <a:pt x="5251043" y="1440548"/>
                </a:lnTo>
                <a:lnTo>
                  <a:pt x="5258986" y="1439369"/>
                </a:lnTo>
                <a:lnTo>
                  <a:pt x="5262955" y="1438582"/>
                </a:lnTo>
                <a:lnTo>
                  <a:pt x="5266526" y="1437796"/>
                </a:lnTo>
                <a:lnTo>
                  <a:pt x="5269700" y="1436223"/>
                </a:lnTo>
                <a:lnTo>
                  <a:pt x="5272477" y="1434256"/>
                </a:lnTo>
                <a:lnTo>
                  <a:pt x="5274459" y="1431897"/>
                </a:lnTo>
                <a:close/>
                <a:moveTo>
                  <a:pt x="5127226" y="1422401"/>
                </a:moveTo>
                <a:lnTo>
                  <a:pt x="5130399" y="1427127"/>
                </a:lnTo>
                <a:lnTo>
                  <a:pt x="5133178" y="1430277"/>
                </a:lnTo>
                <a:lnTo>
                  <a:pt x="5136350" y="1433034"/>
                </a:lnTo>
                <a:lnTo>
                  <a:pt x="5138732" y="1434215"/>
                </a:lnTo>
                <a:lnTo>
                  <a:pt x="5141506" y="1435396"/>
                </a:lnTo>
                <a:lnTo>
                  <a:pt x="5144290" y="1436578"/>
                </a:lnTo>
                <a:lnTo>
                  <a:pt x="5151428" y="1436972"/>
                </a:lnTo>
                <a:lnTo>
                  <a:pt x="5142700" y="1444848"/>
                </a:lnTo>
                <a:lnTo>
                  <a:pt x="5140717" y="1447998"/>
                </a:lnTo>
                <a:lnTo>
                  <a:pt x="5139923" y="1450361"/>
                </a:lnTo>
                <a:lnTo>
                  <a:pt x="5139923" y="1453905"/>
                </a:lnTo>
                <a:lnTo>
                  <a:pt x="5140717" y="1457843"/>
                </a:lnTo>
                <a:lnTo>
                  <a:pt x="5145481" y="1472807"/>
                </a:lnTo>
                <a:lnTo>
                  <a:pt x="5142700" y="1473201"/>
                </a:lnTo>
                <a:lnTo>
                  <a:pt x="5141506" y="1472807"/>
                </a:lnTo>
                <a:lnTo>
                  <a:pt x="5139923" y="1472414"/>
                </a:lnTo>
                <a:lnTo>
                  <a:pt x="5138732" y="1470838"/>
                </a:lnTo>
                <a:lnTo>
                  <a:pt x="5137943" y="1468869"/>
                </a:lnTo>
                <a:lnTo>
                  <a:pt x="5137148" y="1466900"/>
                </a:lnTo>
                <a:lnTo>
                  <a:pt x="5136748" y="1461781"/>
                </a:lnTo>
                <a:lnTo>
                  <a:pt x="5134765" y="1464144"/>
                </a:lnTo>
                <a:lnTo>
                  <a:pt x="5132782" y="1465719"/>
                </a:lnTo>
                <a:lnTo>
                  <a:pt x="5130795" y="1467294"/>
                </a:lnTo>
                <a:lnTo>
                  <a:pt x="5129209" y="1467688"/>
                </a:lnTo>
                <a:lnTo>
                  <a:pt x="5127226" y="1467294"/>
                </a:lnTo>
                <a:lnTo>
                  <a:pt x="5125241" y="1466900"/>
                </a:lnTo>
                <a:lnTo>
                  <a:pt x="5123258" y="1465325"/>
                </a:lnTo>
                <a:lnTo>
                  <a:pt x="5121275" y="1463356"/>
                </a:lnTo>
                <a:lnTo>
                  <a:pt x="5123657" y="1457449"/>
                </a:lnTo>
                <a:lnTo>
                  <a:pt x="5124845" y="1452330"/>
                </a:lnTo>
                <a:lnTo>
                  <a:pt x="5125641" y="1447210"/>
                </a:lnTo>
                <a:lnTo>
                  <a:pt x="5125641" y="1442879"/>
                </a:lnTo>
                <a:lnTo>
                  <a:pt x="5125241" y="1433821"/>
                </a:lnTo>
                <a:lnTo>
                  <a:pt x="5125641" y="1428308"/>
                </a:lnTo>
                <a:close/>
                <a:moveTo>
                  <a:pt x="2444460" y="1420813"/>
                </a:moveTo>
                <a:lnTo>
                  <a:pt x="2461144" y="1423194"/>
                </a:lnTo>
                <a:lnTo>
                  <a:pt x="2477432" y="1424385"/>
                </a:lnTo>
                <a:lnTo>
                  <a:pt x="2493719" y="1425179"/>
                </a:lnTo>
                <a:lnTo>
                  <a:pt x="2509609" y="1425179"/>
                </a:lnTo>
                <a:lnTo>
                  <a:pt x="2525102" y="1424782"/>
                </a:lnTo>
                <a:lnTo>
                  <a:pt x="2540992" y="1424385"/>
                </a:lnTo>
                <a:lnTo>
                  <a:pt x="2571581" y="1423194"/>
                </a:lnTo>
                <a:lnTo>
                  <a:pt x="2586676" y="1422798"/>
                </a:lnTo>
                <a:lnTo>
                  <a:pt x="2600978" y="1422798"/>
                </a:lnTo>
                <a:lnTo>
                  <a:pt x="2615676" y="1422798"/>
                </a:lnTo>
                <a:lnTo>
                  <a:pt x="2630374" y="1423591"/>
                </a:lnTo>
                <a:lnTo>
                  <a:pt x="2644278" y="1425973"/>
                </a:lnTo>
                <a:lnTo>
                  <a:pt x="2657785" y="1428354"/>
                </a:lnTo>
                <a:lnTo>
                  <a:pt x="2672086" y="1431926"/>
                </a:lnTo>
                <a:lnTo>
                  <a:pt x="2678442" y="1434307"/>
                </a:lnTo>
                <a:lnTo>
                  <a:pt x="2685593" y="1436688"/>
                </a:lnTo>
                <a:lnTo>
                  <a:pt x="2680428" y="1441848"/>
                </a:lnTo>
                <a:lnTo>
                  <a:pt x="2675661" y="1445419"/>
                </a:lnTo>
                <a:lnTo>
                  <a:pt x="2671291" y="1447801"/>
                </a:lnTo>
                <a:lnTo>
                  <a:pt x="2666922" y="1449388"/>
                </a:lnTo>
                <a:lnTo>
                  <a:pt x="2662949" y="1449785"/>
                </a:lnTo>
                <a:lnTo>
                  <a:pt x="2659374" y="1449785"/>
                </a:lnTo>
                <a:lnTo>
                  <a:pt x="2655799" y="1449388"/>
                </a:lnTo>
                <a:lnTo>
                  <a:pt x="2652223" y="1448198"/>
                </a:lnTo>
                <a:lnTo>
                  <a:pt x="2645867" y="1445816"/>
                </a:lnTo>
                <a:lnTo>
                  <a:pt x="2639908" y="1443435"/>
                </a:lnTo>
                <a:lnTo>
                  <a:pt x="2637128" y="1442641"/>
                </a:lnTo>
                <a:lnTo>
                  <a:pt x="2634744" y="1442244"/>
                </a:lnTo>
                <a:lnTo>
                  <a:pt x="2631963" y="1442641"/>
                </a:lnTo>
                <a:lnTo>
                  <a:pt x="2629183" y="1443832"/>
                </a:lnTo>
                <a:lnTo>
                  <a:pt x="2626799" y="1447801"/>
                </a:lnTo>
                <a:lnTo>
                  <a:pt x="2625607" y="1450976"/>
                </a:lnTo>
                <a:lnTo>
                  <a:pt x="2625210" y="1454548"/>
                </a:lnTo>
                <a:lnTo>
                  <a:pt x="2625607" y="1458516"/>
                </a:lnTo>
                <a:lnTo>
                  <a:pt x="2627196" y="1468041"/>
                </a:lnTo>
                <a:lnTo>
                  <a:pt x="2628388" y="1474391"/>
                </a:lnTo>
                <a:lnTo>
                  <a:pt x="2629183" y="1481932"/>
                </a:lnTo>
                <a:lnTo>
                  <a:pt x="2635936" y="1479551"/>
                </a:lnTo>
                <a:lnTo>
                  <a:pt x="2642292" y="1477963"/>
                </a:lnTo>
                <a:lnTo>
                  <a:pt x="2649045" y="1476773"/>
                </a:lnTo>
                <a:lnTo>
                  <a:pt x="2655004" y="1476376"/>
                </a:lnTo>
                <a:lnTo>
                  <a:pt x="2660566" y="1476376"/>
                </a:lnTo>
                <a:lnTo>
                  <a:pt x="2666127" y="1476773"/>
                </a:lnTo>
                <a:lnTo>
                  <a:pt x="2676853" y="1478360"/>
                </a:lnTo>
                <a:lnTo>
                  <a:pt x="2687182" y="1480345"/>
                </a:lnTo>
                <a:lnTo>
                  <a:pt x="2697510" y="1482329"/>
                </a:lnTo>
                <a:lnTo>
                  <a:pt x="2702674" y="1483123"/>
                </a:lnTo>
                <a:lnTo>
                  <a:pt x="2708236" y="1483123"/>
                </a:lnTo>
                <a:lnTo>
                  <a:pt x="2713003" y="1483123"/>
                </a:lnTo>
                <a:lnTo>
                  <a:pt x="2719360" y="1482329"/>
                </a:lnTo>
                <a:lnTo>
                  <a:pt x="2718565" y="1487091"/>
                </a:lnTo>
                <a:lnTo>
                  <a:pt x="2717771" y="1490663"/>
                </a:lnTo>
                <a:lnTo>
                  <a:pt x="2716579" y="1493441"/>
                </a:lnTo>
                <a:lnTo>
                  <a:pt x="2714592" y="1495823"/>
                </a:lnTo>
                <a:lnTo>
                  <a:pt x="2712606" y="1497410"/>
                </a:lnTo>
                <a:lnTo>
                  <a:pt x="2710222" y="1498998"/>
                </a:lnTo>
                <a:lnTo>
                  <a:pt x="2705058" y="1501379"/>
                </a:lnTo>
                <a:lnTo>
                  <a:pt x="2699099" y="1502966"/>
                </a:lnTo>
                <a:lnTo>
                  <a:pt x="2693538" y="1504951"/>
                </a:lnTo>
                <a:lnTo>
                  <a:pt x="2691154" y="1506538"/>
                </a:lnTo>
                <a:lnTo>
                  <a:pt x="2689168" y="1508126"/>
                </a:lnTo>
                <a:lnTo>
                  <a:pt x="2687182" y="1510110"/>
                </a:lnTo>
                <a:lnTo>
                  <a:pt x="2685195" y="1512491"/>
                </a:lnTo>
                <a:lnTo>
                  <a:pt x="2680428" y="1508523"/>
                </a:lnTo>
                <a:lnTo>
                  <a:pt x="2676456" y="1505348"/>
                </a:lnTo>
                <a:lnTo>
                  <a:pt x="2672483" y="1503363"/>
                </a:lnTo>
                <a:lnTo>
                  <a:pt x="2668908" y="1502570"/>
                </a:lnTo>
                <a:lnTo>
                  <a:pt x="2665333" y="1502173"/>
                </a:lnTo>
                <a:lnTo>
                  <a:pt x="2662552" y="1502570"/>
                </a:lnTo>
                <a:lnTo>
                  <a:pt x="2659374" y="1503363"/>
                </a:lnTo>
                <a:lnTo>
                  <a:pt x="2656196" y="1504554"/>
                </a:lnTo>
                <a:lnTo>
                  <a:pt x="2649840" y="1506935"/>
                </a:lnTo>
                <a:lnTo>
                  <a:pt x="2646265" y="1508126"/>
                </a:lnTo>
                <a:lnTo>
                  <a:pt x="2642689" y="1508523"/>
                </a:lnTo>
                <a:lnTo>
                  <a:pt x="2638320" y="1508523"/>
                </a:lnTo>
                <a:lnTo>
                  <a:pt x="2633950" y="1508126"/>
                </a:lnTo>
                <a:lnTo>
                  <a:pt x="2628785" y="1506935"/>
                </a:lnTo>
                <a:lnTo>
                  <a:pt x="2623224" y="1504951"/>
                </a:lnTo>
                <a:lnTo>
                  <a:pt x="2623621" y="1508920"/>
                </a:lnTo>
                <a:lnTo>
                  <a:pt x="2624416" y="1512491"/>
                </a:lnTo>
                <a:lnTo>
                  <a:pt x="2625210" y="1516063"/>
                </a:lnTo>
                <a:lnTo>
                  <a:pt x="2626402" y="1518445"/>
                </a:lnTo>
                <a:lnTo>
                  <a:pt x="2627196" y="1521223"/>
                </a:lnTo>
                <a:lnTo>
                  <a:pt x="2628785" y="1523604"/>
                </a:lnTo>
                <a:lnTo>
                  <a:pt x="2630374" y="1525191"/>
                </a:lnTo>
                <a:lnTo>
                  <a:pt x="2632361" y="1527176"/>
                </a:lnTo>
                <a:lnTo>
                  <a:pt x="2635936" y="1529557"/>
                </a:lnTo>
                <a:lnTo>
                  <a:pt x="2640306" y="1531145"/>
                </a:lnTo>
                <a:lnTo>
                  <a:pt x="2644676" y="1532732"/>
                </a:lnTo>
                <a:lnTo>
                  <a:pt x="2649045" y="1533129"/>
                </a:lnTo>
                <a:lnTo>
                  <a:pt x="2653415" y="1534320"/>
                </a:lnTo>
                <a:lnTo>
                  <a:pt x="2657388" y="1535113"/>
                </a:lnTo>
                <a:lnTo>
                  <a:pt x="2661360" y="1536701"/>
                </a:lnTo>
                <a:lnTo>
                  <a:pt x="2664538" y="1538685"/>
                </a:lnTo>
                <a:lnTo>
                  <a:pt x="2666127" y="1540273"/>
                </a:lnTo>
                <a:lnTo>
                  <a:pt x="2666922" y="1541463"/>
                </a:lnTo>
                <a:lnTo>
                  <a:pt x="2668114" y="1543845"/>
                </a:lnTo>
                <a:lnTo>
                  <a:pt x="2668511" y="1545829"/>
                </a:lnTo>
                <a:lnTo>
                  <a:pt x="2668908" y="1548210"/>
                </a:lnTo>
                <a:lnTo>
                  <a:pt x="2668908" y="1551385"/>
                </a:lnTo>
                <a:lnTo>
                  <a:pt x="2668511" y="1558132"/>
                </a:lnTo>
                <a:lnTo>
                  <a:pt x="2672483" y="1558132"/>
                </a:lnTo>
                <a:lnTo>
                  <a:pt x="2676059" y="1557735"/>
                </a:lnTo>
                <a:lnTo>
                  <a:pt x="2678839" y="1556148"/>
                </a:lnTo>
                <a:lnTo>
                  <a:pt x="2681620" y="1553767"/>
                </a:lnTo>
                <a:lnTo>
                  <a:pt x="2683606" y="1550195"/>
                </a:lnTo>
                <a:lnTo>
                  <a:pt x="2684401" y="1546226"/>
                </a:lnTo>
                <a:lnTo>
                  <a:pt x="2685195" y="1541067"/>
                </a:lnTo>
                <a:lnTo>
                  <a:pt x="2685195" y="1535510"/>
                </a:lnTo>
                <a:lnTo>
                  <a:pt x="2687976" y="1539082"/>
                </a:lnTo>
                <a:lnTo>
                  <a:pt x="2689962" y="1542654"/>
                </a:lnTo>
                <a:lnTo>
                  <a:pt x="2691949" y="1546623"/>
                </a:lnTo>
                <a:lnTo>
                  <a:pt x="2693538" y="1550195"/>
                </a:lnTo>
                <a:lnTo>
                  <a:pt x="2695921" y="1558132"/>
                </a:lnTo>
                <a:lnTo>
                  <a:pt x="2697907" y="1565276"/>
                </a:lnTo>
                <a:lnTo>
                  <a:pt x="2701086" y="1572420"/>
                </a:lnTo>
                <a:lnTo>
                  <a:pt x="2702674" y="1575595"/>
                </a:lnTo>
                <a:lnTo>
                  <a:pt x="2704661" y="1578770"/>
                </a:lnTo>
                <a:lnTo>
                  <a:pt x="2707044" y="1581945"/>
                </a:lnTo>
                <a:lnTo>
                  <a:pt x="2710222" y="1584326"/>
                </a:lnTo>
                <a:lnTo>
                  <a:pt x="2714195" y="1586707"/>
                </a:lnTo>
                <a:lnTo>
                  <a:pt x="2718565" y="1588692"/>
                </a:lnTo>
                <a:lnTo>
                  <a:pt x="2718167" y="1592660"/>
                </a:lnTo>
                <a:lnTo>
                  <a:pt x="2716579" y="1596232"/>
                </a:lnTo>
                <a:lnTo>
                  <a:pt x="2714990" y="1599010"/>
                </a:lnTo>
                <a:lnTo>
                  <a:pt x="2712606" y="1600995"/>
                </a:lnTo>
                <a:lnTo>
                  <a:pt x="2710222" y="1601789"/>
                </a:lnTo>
                <a:lnTo>
                  <a:pt x="2707044" y="1602185"/>
                </a:lnTo>
                <a:lnTo>
                  <a:pt x="2704263" y="1602979"/>
                </a:lnTo>
                <a:lnTo>
                  <a:pt x="2701086" y="1602185"/>
                </a:lnTo>
                <a:lnTo>
                  <a:pt x="2697907" y="1600995"/>
                </a:lnTo>
                <a:lnTo>
                  <a:pt x="2695128" y="1599407"/>
                </a:lnTo>
                <a:lnTo>
                  <a:pt x="2691949" y="1597423"/>
                </a:lnTo>
                <a:lnTo>
                  <a:pt x="2689565" y="1594645"/>
                </a:lnTo>
                <a:lnTo>
                  <a:pt x="2687579" y="1591867"/>
                </a:lnTo>
                <a:lnTo>
                  <a:pt x="2685990" y="1588692"/>
                </a:lnTo>
                <a:lnTo>
                  <a:pt x="2685195" y="1584723"/>
                </a:lnTo>
                <a:lnTo>
                  <a:pt x="2685195" y="1580754"/>
                </a:lnTo>
                <a:lnTo>
                  <a:pt x="2689565" y="1582738"/>
                </a:lnTo>
                <a:lnTo>
                  <a:pt x="2692743" y="1583929"/>
                </a:lnTo>
                <a:lnTo>
                  <a:pt x="2694729" y="1583135"/>
                </a:lnTo>
                <a:lnTo>
                  <a:pt x="2695128" y="1583135"/>
                </a:lnTo>
                <a:lnTo>
                  <a:pt x="2695524" y="1582342"/>
                </a:lnTo>
                <a:lnTo>
                  <a:pt x="2695524" y="1580754"/>
                </a:lnTo>
                <a:lnTo>
                  <a:pt x="2694729" y="1578373"/>
                </a:lnTo>
                <a:lnTo>
                  <a:pt x="2693141" y="1575595"/>
                </a:lnTo>
                <a:lnTo>
                  <a:pt x="2690360" y="1572817"/>
                </a:lnTo>
                <a:lnTo>
                  <a:pt x="2687579" y="1569642"/>
                </a:lnTo>
                <a:lnTo>
                  <a:pt x="2684004" y="1567260"/>
                </a:lnTo>
                <a:lnTo>
                  <a:pt x="2680031" y="1565276"/>
                </a:lnTo>
                <a:lnTo>
                  <a:pt x="2676059" y="1563292"/>
                </a:lnTo>
                <a:lnTo>
                  <a:pt x="2671291" y="1562101"/>
                </a:lnTo>
                <a:lnTo>
                  <a:pt x="2666524" y="1562101"/>
                </a:lnTo>
                <a:lnTo>
                  <a:pt x="2661758" y="1563292"/>
                </a:lnTo>
                <a:lnTo>
                  <a:pt x="2659374" y="1564085"/>
                </a:lnTo>
                <a:lnTo>
                  <a:pt x="2656990" y="1565673"/>
                </a:lnTo>
                <a:lnTo>
                  <a:pt x="2659771" y="1573213"/>
                </a:lnTo>
                <a:lnTo>
                  <a:pt x="2663346" y="1579960"/>
                </a:lnTo>
                <a:lnTo>
                  <a:pt x="2666922" y="1586310"/>
                </a:lnTo>
                <a:lnTo>
                  <a:pt x="2670894" y="1592264"/>
                </a:lnTo>
                <a:lnTo>
                  <a:pt x="2675661" y="1597820"/>
                </a:lnTo>
                <a:lnTo>
                  <a:pt x="2680031" y="1602979"/>
                </a:lnTo>
                <a:lnTo>
                  <a:pt x="2685195" y="1607345"/>
                </a:lnTo>
                <a:lnTo>
                  <a:pt x="2690360" y="1611314"/>
                </a:lnTo>
                <a:lnTo>
                  <a:pt x="2685593" y="1614885"/>
                </a:lnTo>
                <a:lnTo>
                  <a:pt x="2680825" y="1618060"/>
                </a:lnTo>
                <a:lnTo>
                  <a:pt x="2676059" y="1620442"/>
                </a:lnTo>
                <a:lnTo>
                  <a:pt x="2670894" y="1622029"/>
                </a:lnTo>
                <a:lnTo>
                  <a:pt x="2666524" y="1622823"/>
                </a:lnTo>
                <a:lnTo>
                  <a:pt x="2661360" y="1624014"/>
                </a:lnTo>
                <a:lnTo>
                  <a:pt x="2651826" y="1625601"/>
                </a:lnTo>
                <a:lnTo>
                  <a:pt x="2641895" y="1626792"/>
                </a:lnTo>
                <a:lnTo>
                  <a:pt x="2637128" y="1627982"/>
                </a:lnTo>
                <a:lnTo>
                  <a:pt x="2632361" y="1629570"/>
                </a:lnTo>
                <a:lnTo>
                  <a:pt x="2627196" y="1631554"/>
                </a:lnTo>
                <a:lnTo>
                  <a:pt x="2622429" y="1633935"/>
                </a:lnTo>
                <a:lnTo>
                  <a:pt x="2617265" y="1637507"/>
                </a:lnTo>
                <a:lnTo>
                  <a:pt x="2611703" y="1641476"/>
                </a:lnTo>
                <a:lnTo>
                  <a:pt x="2611703" y="1637507"/>
                </a:lnTo>
                <a:lnTo>
                  <a:pt x="2612101" y="1634332"/>
                </a:lnTo>
                <a:lnTo>
                  <a:pt x="2612498" y="1631554"/>
                </a:lnTo>
                <a:lnTo>
                  <a:pt x="2614087" y="1629570"/>
                </a:lnTo>
                <a:lnTo>
                  <a:pt x="2616073" y="1624807"/>
                </a:lnTo>
                <a:lnTo>
                  <a:pt x="2617265" y="1622029"/>
                </a:lnTo>
                <a:lnTo>
                  <a:pt x="2617662" y="1618854"/>
                </a:lnTo>
                <a:lnTo>
                  <a:pt x="2613690" y="1618060"/>
                </a:lnTo>
                <a:lnTo>
                  <a:pt x="2610512" y="1618060"/>
                </a:lnTo>
                <a:lnTo>
                  <a:pt x="2607731" y="1618060"/>
                </a:lnTo>
                <a:lnTo>
                  <a:pt x="2604553" y="1618457"/>
                </a:lnTo>
                <a:lnTo>
                  <a:pt x="2599786" y="1620442"/>
                </a:lnTo>
                <a:lnTo>
                  <a:pt x="2595019" y="1622426"/>
                </a:lnTo>
                <a:lnTo>
                  <a:pt x="2590649" y="1624807"/>
                </a:lnTo>
                <a:lnTo>
                  <a:pt x="2585485" y="1626792"/>
                </a:lnTo>
                <a:lnTo>
                  <a:pt x="2582704" y="1627585"/>
                </a:lnTo>
                <a:lnTo>
                  <a:pt x="2579526" y="1627585"/>
                </a:lnTo>
                <a:lnTo>
                  <a:pt x="2576348" y="1626792"/>
                </a:lnTo>
                <a:lnTo>
                  <a:pt x="2572375" y="1626395"/>
                </a:lnTo>
                <a:lnTo>
                  <a:pt x="2573170" y="1622029"/>
                </a:lnTo>
                <a:lnTo>
                  <a:pt x="2573567" y="1618060"/>
                </a:lnTo>
                <a:lnTo>
                  <a:pt x="2573964" y="1614489"/>
                </a:lnTo>
                <a:lnTo>
                  <a:pt x="2575553" y="1611314"/>
                </a:lnTo>
                <a:lnTo>
                  <a:pt x="2577142" y="1608932"/>
                </a:lnTo>
                <a:lnTo>
                  <a:pt x="2579129" y="1606948"/>
                </a:lnTo>
                <a:lnTo>
                  <a:pt x="2581512" y="1604964"/>
                </a:lnTo>
                <a:lnTo>
                  <a:pt x="2583896" y="1603773"/>
                </a:lnTo>
                <a:lnTo>
                  <a:pt x="2581909" y="1600995"/>
                </a:lnTo>
                <a:lnTo>
                  <a:pt x="2580717" y="1599010"/>
                </a:lnTo>
                <a:lnTo>
                  <a:pt x="2576348" y="1594645"/>
                </a:lnTo>
                <a:lnTo>
                  <a:pt x="2574362" y="1592264"/>
                </a:lnTo>
                <a:lnTo>
                  <a:pt x="2573567" y="1589485"/>
                </a:lnTo>
                <a:lnTo>
                  <a:pt x="2572375" y="1585914"/>
                </a:lnTo>
                <a:lnTo>
                  <a:pt x="2573170" y="1580754"/>
                </a:lnTo>
                <a:lnTo>
                  <a:pt x="2569595" y="1581945"/>
                </a:lnTo>
                <a:lnTo>
                  <a:pt x="2566417" y="1583929"/>
                </a:lnTo>
                <a:lnTo>
                  <a:pt x="2564430" y="1586707"/>
                </a:lnTo>
                <a:lnTo>
                  <a:pt x="2562841" y="1590279"/>
                </a:lnTo>
                <a:lnTo>
                  <a:pt x="2562047" y="1594248"/>
                </a:lnTo>
                <a:lnTo>
                  <a:pt x="2560855" y="1599407"/>
                </a:lnTo>
                <a:lnTo>
                  <a:pt x="2560855" y="1604964"/>
                </a:lnTo>
                <a:lnTo>
                  <a:pt x="2561650" y="1610917"/>
                </a:lnTo>
                <a:lnTo>
                  <a:pt x="2552513" y="1604170"/>
                </a:lnTo>
                <a:lnTo>
                  <a:pt x="2547746" y="1601392"/>
                </a:lnTo>
                <a:lnTo>
                  <a:pt x="2542979" y="1598217"/>
                </a:lnTo>
                <a:lnTo>
                  <a:pt x="2537417" y="1596232"/>
                </a:lnTo>
                <a:lnTo>
                  <a:pt x="2531458" y="1595439"/>
                </a:lnTo>
                <a:lnTo>
                  <a:pt x="2524308" y="1594645"/>
                </a:lnTo>
                <a:lnTo>
                  <a:pt x="2520732" y="1595439"/>
                </a:lnTo>
                <a:lnTo>
                  <a:pt x="2516760" y="1595835"/>
                </a:lnTo>
                <a:lnTo>
                  <a:pt x="2520732" y="1590279"/>
                </a:lnTo>
                <a:lnTo>
                  <a:pt x="2526691" y="1584723"/>
                </a:lnTo>
                <a:lnTo>
                  <a:pt x="2533842" y="1578770"/>
                </a:lnTo>
                <a:lnTo>
                  <a:pt x="2541389" y="1573610"/>
                </a:lnTo>
                <a:lnTo>
                  <a:pt x="2544965" y="1571626"/>
                </a:lnTo>
                <a:lnTo>
                  <a:pt x="2548937" y="1570435"/>
                </a:lnTo>
                <a:lnTo>
                  <a:pt x="2552513" y="1569245"/>
                </a:lnTo>
                <a:lnTo>
                  <a:pt x="2556088" y="1568848"/>
                </a:lnTo>
                <a:lnTo>
                  <a:pt x="2558869" y="1568848"/>
                </a:lnTo>
                <a:lnTo>
                  <a:pt x="2562047" y="1569245"/>
                </a:lnTo>
                <a:lnTo>
                  <a:pt x="2564827" y="1570832"/>
                </a:lnTo>
                <a:lnTo>
                  <a:pt x="2566814" y="1573213"/>
                </a:lnTo>
                <a:lnTo>
                  <a:pt x="2568403" y="1572817"/>
                </a:lnTo>
                <a:lnTo>
                  <a:pt x="2568800" y="1571626"/>
                </a:lnTo>
                <a:lnTo>
                  <a:pt x="2570389" y="1569642"/>
                </a:lnTo>
                <a:lnTo>
                  <a:pt x="2571581" y="1567657"/>
                </a:lnTo>
                <a:lnTo>
                  <a:pt x="2572375" y="1564879"/>
                </a:lnTo>
                <a:lnTo>
                  <a:pt x="2573170" y="1562101"/>
                </a:lnTo>
                <a:lnTo>
                  <a:pt x="2574362" y="1560117"/>
                </a:lnTo>
                <a:lnTo>
                  <a:pt x="2575951" y="1558529"/>
                </a:lnTo>
                <a:lnTo>
                  <a:pt x="2577142" y="1558132"/>
                </a:lnTo>
                <a:lnTo>
                  <a:pt x="2578731" y="1557735"/>
                </a:lnTo>
                <a:lnTo>
                  <a:pt x="2576348" y="1555354"/>
                </a:lnTo>
                <a:lnTo>
                  <a:pt x="2574362" y="1553370"/>
                </a:lnTo>
                <a:lnTo>
                  <a:pt x="2571978" y="1551385"/>
                </a:lnTo>
                <a:lnTo>
                  <a:pt x="2569992" y="1550195"/>
                </a:lnTo>
                <a:lnTo>
                  <a:pt x="2567608" y="1549798"/>
                </a:lnTo>
                <a:lnTo>
                  <a:pt x="2564827" y="1549004"/>
                </a:lnTo>
                <a:lnTo>
                  <a:pt x="2562841" y="1549798"/>
                </a:lnTo>
                <a:lnTo>
                  <a:pt x="2560458" y="1550195"/>
                </a:lnTo>
                <a:lnTo>
                  <a:pt x="2554896" y="1551782"/>
                </a:lnTo>
                <a:lnTo>
                  <a:pt x="2549334" y="1554560"/>
                </a:lnTo>
                <a:lnTo>
                  <a:pt x="2543773" y="1558132"/>
                </a:lnTo>
                <a:lnTo>
                  <a:pt x="2537814" y="1562101"/>
                </a:lnTo>
                <a:lnTo>
                  <a:pt x="2526294" y="1569642"/>
                </a:lnTo>
                <a:lnTo>
                  <a:pt x="2519938" y="1573213"/>
                </a:lnTo>
                <a:lnTo>
                  <a:pt x="2513582" y="1575595"/>
                </a:lnTo>
                <a:lnTo>
                  <a:pt x="2510801" y="1576785"/>
                </a:lnTo>
                <a:lnTo>
                  <a:pt x="2507623" y="1577182"/>
                </a:lnTo>
                <a:lnTo>
                  <a:pt x="2504048" y="1577976"/>
                </a:lnTo>
                <a:lnTo>
                  <a:pt x="2501267" y="1577976"/>
                </a:lnTo>
                <a:lnTo>
                  <a:pt x="2498089" y="1577182"/>
                </a:lnTo>
                <a:lnTo>
                  <a:pt x="2495308" y="1576388"/>
                </a:lnTo>
                <a:lnTo>
                  <a:pt x="2491733" y="1574801"/>
                </a:lnTo>
                <a:lnTo>
                  <a:pt x="2488555" y="1572817"/>
                </a:lnTo>
                <a:lnTo>
                  <a:pt x="2488555" y="1576388"/>
                </a:lnTo>
                <a:lnTo>
                  <a:pt x="2488952" y="1578770"/>
                </a:lnTo>
                <a:lnTo>
                  <a:pt x="2490144" y="1581151"/>
                </a:lnTo>
                <a:lnTo>
                  <a:pt x="2491336" y="1582738"/>
                </a:lnTo>
                <a:lnTo>
                  <a:pt x="2492528" y="1583929"/>
                </a:lnTo>
                <a:lnTo>
                  <a:pt x="2494514" y="1584723"/>
                </a:lnTo>
                <a:lnTo>
                  <a:pt x="2498089" y="1586310"/>
                </a:lnTo>
                <a:lnTo>
                  <a:pt x="2501664" y="1588295"/>
                </a:lnTo>
                <a:lnTo>
                  <a:pt x="2503253" y="1589485"/>
                </a:lnTo>
                <a:lnTo>
                  <a:pt x="2504842" y="1591470"/>
                </a:lnTo>
                <a:lnTo>
                  <a:pt x="2505636" y="1593454"/>
                </a:lnTo>
                <a:lnTo>
                  <a:pt x="2506034" y="1595835"/>
                </a:lnTo>
                <a:lnTo>
                  <a:pt x="2506034" y="1599407"/>
                </a:lnTo>
                <a:lnTo>
                  <a:pt x="2505239" y="1603376"/>
                </a:lnTo>
                <a:lnTo>
                  <a:pt x="2500870" y="1606551"/>
                </a:lnTo>
                <a:lnTo>
                  <a:pt x="2496500" y="1608535"/>
                </a:lnTo>
                <a:lnTo>
                  <a:pt x="2492130" y="1610520"/>
                </a:lnTo>
                <a:lnTo>
                  <a:pt x="2488158" y="1611710"/>
                </a:lnTo>
                <a:lnTo>
                  <a:pt x="2484185" y="1612901"/>
                </a:lnTo>
                <a:lnTo>
                  <a:pt x="2480212" y="1613298"/>
                </a:lnTo>
                <a:lnTo>
                  <a:pt x="2471870" y="1614092"/>
                </a:lnTo>
                <a:lnTo>
                  <a:pt x="2463528" y="1613298"/>
                </a:lnTo>
                <a:lnTo>
                  <a:pt x="2454391" y="1612901"/>
                </a:lnTo>
                <a:lnTo>
                  <a:pt x="2444062" y="1611314"/>
                </a:lnTo>
                <a:lnTo>
                  <a:pt x="2432542" y="1610917"/>
                </a:lnTo>
                <a:lnTo>
                  <a:pt x="2438501" y="1603773"/>
                </a:lnTo>
                <a:lnTo>
                  <a:pt x="2444460" y="1596232"/>
                </a:lnTo>
                <a:lnTo>
                  <a:pt x="2450021" y="1588692"/>
                </a:lnTo>
                <a:lnTo>
                  <a:pt x="2454788" y="1580357"/>
                </a:lnTo>
                <a:lnTo>
                  <a:pt x="2446446" y="1577182"/>
                </a:lnTo>
                <a:lnTo>
                  <a:pt x="2437707" y="1574801"/>
                </a:lnTo>
                <a:lnTo>
                  <a:pt x="2429364" y="1572817"/>
                </a:lnTo>
                <a:lnTo>
                  <a:pt x="2421022" y="1571229"/>
                </a:lnTo>
                <a:lnTo>
                  <a:pt x="2412282" y="1569642"/>
                </a:lnTo>
                <a:lnTo>
                  <a:pt x="2403940" y="1569245"/>
                </a:lnTo>
                <a:lnTo>
                  <a:pt x="2385666" y="1568054"/>
                </a:lnTo>
                <a:lnTo>
                  <a:pt x="2347530" y="1567657"/>
                </a:lnTo>
                <a:lnTo>
                  <a:pt x="2326475" y="1566863"/>
                </a:lnTo>
                <a:lnTo>
                  <a:pt x="2315352" y="1566070"/>
                </a:lnTo>
                <a:lnTo>
                  <a:pt x="2303832" y="1564879"/>
                </a:lnTo>
                <a:lnTo>
                  <a:pt x="2303435" y="1560910"/>
                </a:lnTo>
                <a:lnTo>
                  <a:pt x="2303832" y="1557338"/>
                </a:lnTo>
                <a:lnTo>
                  <a:pt x="2304229" y="1554163"/>
                </a:lnTo>
                <a:lnTo>
                  <a:pt x="2305818" y="1551782"/>
                </a:lnTo>
                <a:lnTo>
                  <a:pt x="2307407" y="1549004"/>
                </a:lnTo>
                <a:lnTo>
                  <a:pt x="2309393" y="1547020"/>
                </a:lnTo>
                <a:lnTo>
                  <a:pt x="2311380" y="1545829"/>
                </a:lnTo>
                <a:lnTo>
                  <a:pt x="2313763" y="1544242"/>
                </a:lnTo>
                <a:lnTo>
                  <a:pt x="2316544" y="1543051"/>
                </a:lnTo>
                <a:lnTo>
                  <a:pt x="2319325" y="1542257"/>
                </a:lnTo>
                <a:lnTo>
                  <a:pt x="2326078" y="1541067"/>
                </a:lnTo>
                <a:lnTo>
                  <a:pt x="2332831" y="1540273"/>
                </a:lnTo>
                <a:lnTo>
                  <a:pt x="2339982" y="1540273"/>
                </a:lnTo>
                <a:lnTo>
                  <a:pt x="2353488" y="1540273"/>
                </a:lnTo>
                <a:lnTo>
                  <a:pt x="2359447" y="1539479"/>
                </a:lnTo>
                <a:lnTo>
                  <a:pt x="2364612" y="1539082"/>
                </a:lnTo>
                <a:lnTo>
                  <a:pt x="2366995" y="1538288"/>
                </a:lnTo>
                <a:lnTo>
                  <a:pt x="2368584" y="1537495"/>
                </a:lnTo>
                <a:lnTo>
                  <a:pt x="2370173" y="1536701"/>
                </a:lnTo>
                <a:lnTo>
                  <a:pt x="2370968" y="1535113"/>
                </a:lnTo>
                <a:lnTo>
                  <a:pt x="2372160" y="1533526"/>
                </a:lnTo>
                <a:lnTo>
                  <a:pt x="2372160" y="1531542"/>
                </a:lnTo>
                <a:lnTo>
                  <a:pt x="2371762" y="1529557"/>
                </a:lnTo>
                <a:lnTo>
                  <a:pt x="2370968" y="1527176"/>
                </a:lnTo>
                <a:lnTo>
                  <a:pt x="2371762" y="1524795"/>
                </a:lnTo>
                <a:lnTo>
                  <a:pt x="2372160" y="1523207"/>
                </a:lnTo>
                <a:lnTo>
                  <a:pt x="2372954" y="1522016"/>
                </a:lnTo>
                <a:lnTo>
                  <a:pt x="2374543" y="1521620"/>
                </a:lnTo>
                <a:lnTo>
                  <a:pt x="2376529" y="1521620"/>
                </a:lnTo>
                <a:lnTo>
                  <a:pt x="2378516" y="1522413"/>
                </a:lnTo>
                <a:lnTo>
                  <a:pt x="2380105" y="1523604"/>
                </a:lnTo>
                <a:lnTo>
                  <a:pt x="2382091" y="1525191"/>
                </a:lnTo>
                <a:lnTo>
                  <a:pt x="2384077" y="1527176"/>
                </a:lnTo>
                <a:lnTo>
                  <a:pt x="2385666" y="1529557"/>
                </a:lnTo>
                <a:lnTo>
                  <a:pt x="2387255" y="1532732"/>
                </a:lnTo>
                <a:lnTo>
                  <a:pt x="2388050" y="1535510"/>
                </a:lnTo>
                <a:lnTo>
                  <a:pt x="2389241" y="1538685"/>
                </a:lnTo>
                <a:lnTo>
                  <a:pt x="2389241" y="1542257"/>
                </a:lnTo>
                <a:lnTo>
                  <a:pt x="2388844" y="1546226"/>
                </a:lnTo>
                <a:lnTo>
                  <a:pt x="2387652" y="1549798"/>
                </a:lnTo>
                <a:lnTo>
                  <a:pt x="2393611" y="1547020"/>
                </a:lnTo>
                <a:lnTo>
                  <a:pt x="2399173" y="1545829"/>
                </a:lnTo>
                <a:lnTo>
                  <a:pt x="2405131" y="1545035"/>
                </a:lnTo>
                <a:lnTo>
                  <a:pt x="2411090" y="1545829"/>
                </a:lnTo>
                <a:lnTo>
                  <a:pt x="2416652" y="1547020"/>
                </a:lnTo>
                <a:lnTo>
                  <a:pt x="2422214" y="1549798"/>
                </a:lnTo>
                <a:lnTo>
                  <a:pt x="2427775" y="1553370"/>
                </a:lnTo>
                <a:lnTo>
                  <a:pt x="2432939" y="1557735"/>
                </a:lnTo>
                <a:lnTo>
                  <a:pt x="2437707" y="1552179"/>
                </a:lnTo>
                <a:lnTo>
                  <a:pt x="2443268" y="1546623"/>
                </a:lnTo>
                <a:lnTo>
                  <a:pt x="2449624" y="1542257"/>
                </a:lnTo>
                <a:lnTo>
                  <a:pt x="2455583" y="1537495"/>
                </a:lnTo>
                <a:lnTo>
                  <a:pt x="2461541" y="1534320"/>
                </a:lnTo>
                <a:lnTo>
                  <a:pt x="2467500" y="1531145"/>
                </a:lnTo>
                <a:lnTo>
                  <a:pt x="2474254" y="1527970"/>
                </a:lnTo>
                <a:lnTo>
                  <a:pt x="2480610" y="1525985"/>
                </a:lnTo>
                <a:lnTo>
                  <a:pt x="2486966" y="1525191"/>
                </a:lnTo>
                <a:lnTo>
                  <a:pt x="2494117" y="1524001"/>
                </a:lnTo>
                <a:lnTo>
                  <a:pt x="2501267" y="1524001"/>
                </a:lnTo>
                <a:lnTo>
                  <a:pt x="2508815" y="1524795"/>
                </a:lnTo>
                <a:lnTo>
                  <a:pt x="2515568" y="1525985"/>
                </a:lnTo>
                <a:lnTo>
                  <a:pt x="2523911" y="1528763"/>
                </a:lnTo>
                <a:lnTo>
                  <a:pt x="2531458" y="1531145"/>
                </a:lnTo>
                <a:lnTo>
                  <a:pt x="2539403" y="1535113"/>
                </a:lnTo>
                <a:lnTo>
                  <a:pt x="2543773" y="1527970"/>
                </a:lnTo>
                <a:lnTo>
                  <a:pt x="2546554" y="1524795"/>
                </a:lnTo>
                <a:lnTo>
                  <a:pt x="2549334" y="1521620"/>
                </a:lnTo>
                <a:lnTo>
                  <a:pt x="2552513" y="1519635"/>
                </a:lnTo>
                <a:lnTo>
                  <a:pt x="2554499" y="1518445"/>
                </a:lnTo>
                <a:lnTo>
                  <a:pt x="2556485" y="1518048"/>
                </a:lnTo>
                <a:lnTo>
                  <a:pt x="2558869" y="1518048"/>
                </a:lnTo>
                <a:lnTo>
                  <a:pt x="2561650" y="1518445"/>
                </a:lnTo>
                <a:lnTo>
                  <a:pt x="2564033" y="1519238"/>
                </a:lnTo>
                <a:lnTo>
                  <a:pt x="2567608" y="1520032"/>
                </a:lnTo>
                <a:lnTo>
                  <a:pt x="2566417" y="1516460"/>
                </a:lnTo>
                <a:lnTo>
                  <a:pt x="2564827" y="1513682"/>
                </a:lnTo>
                <a:lnTo>
                  <a:pt x="2561650" y="1508920"/>
                </a:lnTo>
                <a:lnTo>
                  <a:pt x="2560060" y="1506538"/>
                </a:lnTo>
                <a:lnTo>
                  <a:pt x="2558471" y="1504157"/>
                </a:lnTo>
                <a:lnTo>
                  <a:pt x="2556883" y="1500982"/>
                </a:lnTo>
                <a:lnTo>
                  <a:pt x="2556485" y="1497013"/>
                </a:lnTo>
                <a:lnTo>
                  <a:pt x="2554102" y="1497013"/>
                </a:lnTo>
                <a:lnTo>
                  <a:pt x="2552115" y="1497410"/>
                </a:lnTo>
                <a:lnTo>
                  <a:pt x="2550526" y="1498998"/>
                </a:lnTo>
                <a:lnTo>
                  <a:pt x="2548937" y="1500585"/>
                </a:lnTo>
                <a:lnTo>
                  <a:pt x="2547746" y="1502570"/>
                </a:lnTo>
                <a:lnTo>
                  <a:pt x="2547348" y="1504951"/>
                </a:lnTo>
                <a:lnTo>
                  <a:pt x="2546554" y="1510110"/>
                </a:lnTo>
                <a:lnTo>
                  <a:pt x="2544965" y="1515270"/>
                </a:lnTo>
                <a:lnTo>
                  <a:pt x="2543773" y="1517254"/>
                </a:lnTo>
                <a:lnTo>
                  <a:pt x="2542979" y="1518445"/>
                </a:lnTo>
                <a:lnTo>
                  <a:pt x="2541389" y="1520032"/>
                </a:lnTo>
                <a:lnTo>
                  <a:pt x="2539403" y="1520429"/>
                </a:lnTo>
                <a:lnTo>
                  <a:pt x="2537020" y="1520429"/>
                </a:lnTo>
                <a:lnTo>
                  <a:pt x="2533842" y="1519635"/>
                </a:lnTo>
                <a:lnTo>
                  <a:pt x="2531458" y="1511698"/>
                </a:lnTo>
                <a:lnTo>
                  <a:pt x="2528677" y="1504157"/>
                </a:lnTo>
                <a:lnTo>
                  <a:pt x="2526294" y="1497013"/>
                </a:lnTo>
                <a:lnTo>
                  <a:pt x="2523116" y="1490663"/>
                </a:lnTo>
                <a:lnTo>
                  <a:pt x="2520335" y="1484313"/>
                </a:lnTo>
                <a:lnTo>
                  <a:pt x="2516760" y="1479551"/>
                </a:lnTo>
                <a:lnTo>
                  <a:pt x="2513185" y="1474391"/>
                </a:lnTo>
                <a:lnTo>
                  <a:pt x="2509212" y="1470026"/>
                </a:lnTo>
                <a:lnTo>
                  <a:pt x="2505239" y="1465263"/>
                </a:lnTo>
                <a:lnTo>
                  <a:pt x="2500870" y="1462088"/>
                </a:lnTo>
                <a:lnTo>
                  <a:pt x="2496103" y="1457723"/>
                </a:lnTo>
                <a:lnTo>
                  <a:pt x="2490541" y="1454944"/>
                </a:lnTo>
                <a:lnTo>
                  <a:pt x="2484979" y="1451769"/>
                </a:lnTo>
                <a:lnTo>
                  <a:pt x="2479418" y="1448991"/>
                </a:lnTo>
                <a:lnTo>
                  <a:pt x="2466706" y="1443832"/>
                </a:lnTo>
                <a:lnTo>
                  <a:pt x="2464720" y="1448198"/>
                </a:lnTo>
                <a:lnTo>
                  <a:pt x="2461541" y="1451769"/>
                </a:lnTo>
                <a:lnTo>
                  <a:pt x="2458364" y="1455341"/>
                </a:lnTo>
                <a:lnTo>
                  <a:pt x="2454391" y="1457723"/>
                </a:lnTo>
                <a:lnTo>
                  <a:pt x="2450021" y="1459310"/>
                </a:lnTo>
                <a:lnTo>
                  <a:pt x="2444857" y="1459707"/>
                </a:lnTo>
                <a:lnTo>
                  <a:pt x="2439296" y="1459707"/>
                </a:lnTo>
                <a:lnTo>
                  <a:pt x="2432939" y="1458913"/>
                </a:lnTo>
                <a:lnTo>
                  <a:pt x="2435720" y="1456929"/>
                </a:lnTo>
                <a:lnTo>
                  <a:pt x="2437707" y="1454944"/>
                </a:lnTo>
                <a:lnTo>
                  <a:pt x="2439296" y="1452960"/>
                </a:lnTo>
                <a:lnTo>
                  <a:pt x="2440487" y="1450976"/>
                </a:lnTo>
                <a:lnTo>
                  <a:pt x="2440884" y="1448991"/>
                </a:lnTo>
                <a:lnTo>
                  <a:pt x="2440884" y="1447007"/>
                </a:lnTo>
                <a:lnTo>
                  <a:pt x="2440884" y="1442641"/>
                </a:lnTo>
                <a:lnTo>
                  <a:pt x="2440487" y="1438276"/>
                </a:lnTo>
                <a:lnTo>
                  <a:pt x="2440487" y="1433116"/>
                </a:lnTo>
                <a:lnTo>
                  <a:pt x="2440487" y="1430338"/>
                </a:lnTo>
                <a:lnTo>
                  <a:pt x="2441282" y="1427163"/>
                </a:lnTo>
                <a:lnTo>
                  <a:pt x="2442473" y="1424385"/>
                </a:lnTo>
                <a:close/>
                <a:moveTo>
                  <a:pt x="4912901" y="1419226"/>
                </a:moveTo>
                <a:lnTo>
                  <a:pt x="4917267" y="1419623"/>
                </a:lnTo>
                <a:lnTo>
                  <a:pt x="4921633" y="1420814"/>
                </a:lnTo>
                <a:lnTo>
                  <a:pt x="4929572" y="1422798"/>
                </a:lnTo>
                <a:lnTo>
                  <a:pt x="4933940" y="1423195"/>
                </a:lnTo>
                <a:lnTo>
                  <a:pt x="4938705" y="1423195"/>
                </a:lnTo>
                <a:lnTo>
                  <a:pt x="4933143" y="1425973"/>
                </a:lnTo>
                <a:lnTo>
                  <a:pt x="4927983" y="1427958"/>
                </a:lnTo>
                <a:lnTo>
                  <a:pt x="4918456" y="1430736"/>
                </a:lnTo>
                <a:lnTo>
                  <a:pt x="4908535" y="1433911"/>
                </a:lnTo>
                <a:lnTo>
                  <a:pt x="4902178" y="1436292"/>
                </a:lnTo>
                <a:lnTo>
                  <a:pt x="4895828" y="1439864"/>
                </a:lnTo>
                <a:lnTo>
                  <a:pt x="4896223" y="1436689"/>
                </a:lnTo>
                <a:lnTo>
                  <a:pt x="4897417" y="1434705"/>
                </a:lnTo>
                <a:lnTo>
                  <a:pt x="4899399" y="1430736"/>
                </a:lnTo>
                <a:lnTo>
                  <a:pt x="4901388" y="1426767"/>
                </a:lnTo>
                <a:lnTo>
                  <a:pt x="4902178" y="1424386"/>
                </a:lnTo>
                <a:lnTo>
                  <a:pt x="4902973" y="1421211"/>
                </a:lnTo>
                <a:lnTo>
                  <a:pt x="4908535" y="1419623"/>
                </a:lnTo>
                <a:close/>
                <a:moveTo>
                  <a:pt x="3308322" y="1416050"/>
                </a:moveTo>
                <a:lnTo>
                  <a:pt x="3303476" y="1423723"/>
                </a:lnTo>
                <a:lnTo>
                  <a:pt x="3299034" y="1430588"/>
                </a:lnTo>
                <a:lnTo>
                  <a:pt x="3293379" y="1437050"/>
                </a:lnTo>
                <a:lnTo>
                  <a:pt x="3287726" y="1443108"/>
                </a:lnTo>
                <a:lnTo>
                  <a:pt x="3282072" y="1448357"/>
                </a:lnTo>
                <a:lnTo>
                  <a:pt x="3275611" y="1453607"/>
                </a:lnTo>
                <a:lnTo>
                  <a:pt x="3268746" y="1458050"/>
                </a:lnTo>
                <a:lnTo>
                  <a:pt x="3262284" y="1462088"/>
                </a:lnTo>
                <a:lnTo>
                  <a:pt x="3262284" y="1455627"/>
                </a:lnTo>
                <a:lnTo>
                  <a:pt x="3262688" y="1449569"/>
                </a:lnTo>
                <a:lnTo>
                  <a:pt x="3263899" y="1443915"/>
                </a:lnTo>
                <a:lnTo>
                  <a:pt x="3265111" y="1439069"/>
                </a:lnTo>
                <a:lnTo>
                  <a:pt x="3267130" y="1435031"/>
                </a:lnTo>
                <a:lnTo>
                  <a:pt x="3269553" y="1431396"/>
                </a:lnTo>
                <a:lnTo>
                  <a:pt x="3272380" y="1428569"/>
                </a:lnTo>
                <a:lnTo>
                  <a:pt x="3275611" y="1426550"/>
                </a:lnTo>
                <a:lnTo>
                  <a:pt x="3279245" y="1423723"/>
                </a:lnTo>
                <a:lnTo>
                  <a:pt x="3282476" y="1422512"/>
                </a:lnTo>
                <a:lnTo>
                  <a:pt x="3290957" y="1419685"/>
                </a:lnTo>
                <a:lnTo>
                  <a:pt x="3299034" y="1417665"/>
                </a:lnTo>
                <a:close/>
                <a:moveTo>
                  <a:pt x="4762541" y="1414463"/>
                </a:moveTo>
                <a:lnTo>
                  <a:pt x="4765732" y="1414463"/>
                </a:lnTo>
                <a:lnTo>
                  <a:pt x="4768126" y="1415654"/>
                </a:lnTo>
                <a:lnTo>
                  <a:pt x="4770518" y="1419623"/>
                </a:lnTo>
                <a:lnTo>
                  <a:pt x="4772113" y="1423194"/>
                </a:lnTo>
                <a:lnTo>
                  <a:pt x="4773311" y="1426369"/>
                </a:lnTo>
                <a:lnTo>
                  <a:pt x="4773311" y="1429544"/>
                </a:lnTo>
                <a:lnTo>
                  <a:pt x="4772910" y="1432719"/>
                </a:lnTo>
                <a:lnTo>
                  <a:pt x="4771715" y="1435101"/>
                </a:lnTo>
                <a:lnTo>
                  <a:pt x="4769320" y="1441054"/>
                </a:lnTo>
                <a:lnTo>
                  <a:pt x="4776101" y="1440657"/>
                </a:lnTo>
                <a:lnTo>
                  <a:pt x="4779689" y="1440657"/>
                </a:lnTo>
                <a:lnTo>
                  <a:pt x="4782480" y="1439863"/>
                </a:lnTo>
                <a:lnTo>
                  <a:pt x="4784874" y="1438276"/>
                </a:lnTo>
                <a:lnTo>
                  <a:pt x="4786866" y="1435894"/>
                </a:lnTo>
                <a:lnTo>
                  <a:pt x="4787665" y="1432323"/>
                </a:lnTo>
                <a:lnTo>
                  <a:pt x="4788463" y="1427560"/>
                </a:lnTo>
                <a:lnTo>
                  <a:pt x="4790058" y="1428751"/>
                </a:lnTo>
                <a:lnTo>
                  <a:pt x="4790857" y="1429544"/>
                </a:lnTo>
                <a:lnTo>
                  <a:pt x="4791252" y="1431529"/>
                </a:lnTo>
                <a:lnTo>
                  <a:pt x="4792053" y="1434307"/>
                </a:lnTo>
                <a:lnTo>
                  <a:pt x="4792849" y="1444626"/>
                </a:lnTo>
                <a:lnTo>
                  <a:pt x="4796040" y="1445419"/>
                </a:lnTo>
                <a:lnTo>
                  <a:pt x="4798431" y="1444626"/>
                </a:lnTo>
                <a:lnTo>
                  <a:pt x="4800824" y="1443832"/>
                </a:lnTo>
                <a:lnTo>
                  <a:pt x="4804015" y="1442244"/>
                </a:lnTo>
                <a:lnTo>
                  <a:pt x="4809199" y="1438673"/>
                </a:lnTo>
                <a:lnTo>
                  <a:pt x="4813585" y="1434704"/>
                </a:lnTo>
                <a:lnTo>
                  <a:pt x="4818769" y="1431132"/>
                </a:lnTo>
                <a:lnTo>
                  <a:pt x="4820764" y="1430338"/>
                </a:lnTo>
                <a:lnTo>
                  <a:pt x="4823158" y="1429544"/>
                </a:lnTo>
                <a:lnTo>
                  <a:pt x="4825149" y="1429544"/>
                </a:lnTo>
                <a:lnTo>
                  <a:pt x="4827545" y="1430735"/>
                </a:lnTo>
                <a:lnTo>
                  <a:pt x="4829538" y="1432323"/>
                </a:lnTo>
                <a:lnTo>
                  <a:pt x="4832329" y="1434704"/>
                </a:lnTo>
                <a:lnTo>
                  <a:pt x="4829141" y="1439069"/>
                </a:lnTo>
                <a:lnTo>
                  <a:pt x="4826346" y="1443038"/>
                </a:lnTo>
                <a:lnTo>
                  <a:pt x="4822759" y="1446213"/>
                </a:lnTo>
                <a:lnTo>
                  <a:pt x="4819168" y="1448594"/>
                </a:lnTo>
                <a:lnTo>
                  <a:pt x="4815182" y="1451373"/>
                </a:lnTo>
                <a:lnTo>
                  <a:pt x="4810396" y="1452960"/>
                </a:lnTo>
                <a:lnTo>
                  <a:pt x="4806008" y="1454151"/>
                </a:lnTo>
                <a:lnTo>
                  <a:pt x="4801622" y="1454944"/>
                </a:lnTo>
                <a:lnTo>
                  <a:pt x="4796438" y="1455341"/>
                </a:lnTo>
                <a:lnTo>
                  <a:pt x="4792053" y="1455738"/>
                </a:lnTo>
                <a:lnTo>
                  <a:pt x="4781683" y="1455341"/>
                </a:lnTo>
                <a:lnTo>
                  <a:pt x="4772113" y="1453754"/>
                </a:lnTo>
                <a:lnTo>
                  <a:pt x="4763340" y="1451769"/>
                </a:lnTo>
                <a:lnTo>
                  <a:pt x="4762541" y="1453754"/>
                </a:lnTo>
                <a:lnTo>
                  <a:pt x="4760548" y="1453357"/>
                </a:lnTo>
                <a:lnTo>
                  <a:pt x="4758555" y="1452166"/>
                </a:lnTo>
                <a:lnTo>
                  <a:pt x="4756959" y="1451373"/>
                </a:lnTo>
                <a:lnTo>
                  <a:pt x="4756161" y="1449785"/>
                </a:lnTo>
                <a:lnTo>
                  <a:pt x="4753370" y="1449388"/>
                </a:lnTo>
                <a:lnTo>
                  <a:pt x="4754566" y="1447801"/>
                </a:lnTo>
                <a:lnTo>
                  <a:pt x="4752972" y="1445419"/>
                </a:lnTo>
                <a:lnTo>
                  <a:pt x="4752573" y="1442244"/>
                </a:lnTo>
                <a:lnTo>
                  <a:pt x="4751371" y="1436688"/>
                </a:lnTo>
                <a:lnTo>
                  <a:pt x="4751371" y="1430735"/>
                </a:lnTo>
                <a:lnTo>
                  <a:pt x="4752573" y="1424782"/>
                </a:lnTo>
                <a:lnTo>
                  <a:pt x="4753370" y="1422004"/>
                </a:lnTo>
                <a:lnTo>
                  <a:pt x="4754964" y="1420019"/>
                </a:lnTo>
                <a:lnTo>
                  <a:pt x="4756559" y="1418035"/>
                </a:lnTo>
                <a:lnTo>
                  <a:pt x="4758555" y="1416448"/>
                </a:lnTo>
                <a:lnTo>
                  <a:pt x="4760548" y="1415257"/>
                </a:lnTo>
                <a:close/>
                <a:moveTo>
                  <a:pt x="3069243" y="1414463"/>
                </a:moveTo>
                <a:lnTo>
                  <a:pt x="3073284" y="1415666"/>
                </a:lnTo>
                <a:lnTo>
                  <a:pt x="3075305" y="1418873"/>
                </a:lnTo>
                <a:lnTo>
                  <a:pt x="3076112" y="1421278"/>
                </a:lnTo>
                <a:lnTo>
                  <a:pt x="3077324" y="1423684"/>
                </a:lnTo>
                <a:lnTo>
                  <a:pt x="3077729" y="1426490"/>
                </a:lnTo>
                <a:lnTo>
                  <a:pt x="3078133" y="1428895"/>
                </a:lnTo>
                <a:lnTo>
                  <a:pt x="3077729" y="1431300"/>
                </a:lnTo>
                <a:lnTo>
                  <a:pt x="3076517" y="1436111"/>
                </a:lnTo>
                <a:lnTo>
                  <a:pt x="3074092" y="1440120"/>
                </a:lnTo>
                <a:lnTo>
                  <a:pt x="3071667" y="1444530"/>
                </a:lnTo>
                <a:lnTo>
                  <a:pt x="3069243" y="1448940"/>
                </a:lnTo>
                <a:lnTo>
                  <a:pt x="3066819" y="1454151"/>
                </a:lnTo>
                <a:lnTo>
                  <a:pt x="3063990" y="1453349"/>
                </a:lnTo>
                <a:lnTo>
                  <a:pt x="3061566" y="1451746"/>
                </a:lnTo>
                <a:lnTo>
                  <a:pt x="3059141" y="1449741"/>
                </a:lnTo>
                <a:lnTo>
                  <a:pt x="3057928" y="1446534"/>
                </a:lnTo>
                <a:lnTo>
                  <a:pt x="3056717" y="1442926"/>
                </a:lnTo>
                <a:lnTo>
                  <a:pt x="3055908" y="1439318"/>
                </a:lnTo>
                <a:lnTo>
                  <a:pt x="3055908" y="1435309"/>
                </a:lnTo>
                <a:lnTo>
                  <a:pt x="3055908" y="1431701"/>
                </a:lnTo>
                <a:lnTo>
                  <a:pt x="3056312" y="1427692"/>
                </a:lnTo>
                <a:lnTo>
                  <a:pt x="3057120" y="1424084"/>
                </a:lnTo>
                <a:lnTo>
                  <a:pt x="3058736" y="1421278"/>
                </a:lnTo>
                <a:lnTo>
                  <a:pt x="3060757" y="1418071"/>
                </a:lnTo>
                <a:lnTo>
                  <a:pt x="3062778" y="1416067"/>
                </a:lnTo>
                <a:lnTo>
                  <a:pt x="3066010" y="1415265"/>
                </a:lnTo>
                <a:close/>
                <a:moveTo>
                  <a:pt x="4542617" y="1408113"/>
                </a:moveTo>
                <a:lnTo>
                  <a:pt x="4550555" y="1408907"/>
                </a:lnTo>
                <a:lnTo>
                  <a:pt x="4558888" y="1409304"/>
                </a:lnTo>
                <a:lnTo>
                  <a:pt x="4566430" y="1410098"/>
                </a:lnTo>
                <a:lnTo>
                  <a:pt x="4579131" y="1412876"/>
                </a:lnTo>
                <a:lnTo>
                  <a:pt x="4589448" y="1414066"/>
                </a:lnTo>
                <a:lnTo>
                  <a:pt x="4585876" y="1417638"/>
                </a:lnTo>
                <a:lnTo>
                  <a:pt x="4583496" y="1421210"/>
                </a:lnTo>
                <a:lnTo>
                  <a:pt x="4580718" y="1425973"/>
                </a:lnTo>
                <a:lnTo>
                  <a:pt x="4578732" y="1430735"/>
                </a:lnTo>
                <a:lnTo>
                  <a:pt x="4575956" y="1441451"/>
                </a:lnTo>
                <a:lnTo>
                  <a:pt x="4572385" y="1452563"/>
                </a:lnTo>
                <a:lnTo>
                  <a:pt x="4561668" y="1447404"/>
                </a:lnTo>
                <a:lnTo>
                  <a:pt x="4556905" y="1445419"/>
                </a:lnTo>
                <a:lnTo>
                  <a:pt x="4551745" y="1443435"/>
                </a:lnTo>
                <a:lnTo>
                  <a:pt x="4546585" y="1442244"/>
                </a:lnTo>
                <a:lnTo>
                  <a:pt x="4542221" y="1441451"/>
                </a:lnTo>
                <a:lnTo>
                  <a:pt x="4537853" y="1441451"/>
                </a:lnTo>
                <a:lnTo>
                  <a:pt x="4533093" y="1440657"/>
                </a:lnTo>
                <a:lnTo>
                  <a:pt x="4528330" y="1441451"/>
                </a:lnTo>
                <a:lnTo>
                  <a:pt x="4523567" y="1441848"/>
                </a:lnTo>
                <a:lnTo>
                  <a:pt x="4514042" y="1444229"/>
                </a:lnTo>
                <a:lnTo>
                  <a:pt x="4504518" y="1447404"/>
                </a:lnTo>
                <a:lnTo>
                  <a:pt x="4494198" y="1452563"/>
                </a:lnTo>
                <a:lnTo>
                  <a:pt x="4494198" y="1446213"/>
                </a:lnTo>
                <a:lnTo>
                  <a:pt x="4494991" y="1441451"/>
                </a:lnTo>
                <a:lnTo>
                  <a:pt x="4496182" y="1436688"/>
                </a:lnTo>
                <a:lnTo>
                  <a:pt x="4497374" y="1432323"/>
                </a:lnTo>
                <a:lnTo>
                  <a:pt x="4499357" y="1428751"/>
                </a:lnTo>
                <a:lnTo>
                  <a:pt x="4501739" y="1425179"/>
                </a:lnTo>
                <a:lnTo>
                  <a:pt x="4504120" y="1422401"/>
                </a:lnTo>
                <a:lnTo>
                  <a:pt x="4506501" y="1419226"/>
                </a:lnTo>
                <a:lnTo>
                  <a:pt x="4509676" y="1417241"/>
                </a:lnTo>
                <a:lnTo>
                  <a:pt x="4512454" y="1415257"/>
                </a:lnTo>
                <a:lnTo>
                  <a:pt x="4516025" y="1413273"/>
                </a:lnTo>
                <a:lnTo>
                  <a:pt x="4519599" y="1411685"/>
                </a:lnTo>
                <a:lnTo>
                  <a:pt x="4526741" y="1409701"/>
                </a:lnTo>
                <a:lnTo>
                  <a:pt x="4534679" y="1408907"/>
                </a:lnTo>
                <a:close/>
                <a:moveTo>
                  <a:pt x="2845562" y="1408113"/>
                </a:moveTo>
                <a:lnTo>
                  <a:pt x="2853896" y="1408907"/>
                </a:lnTo>
                <a:lnTo>
                  <a:pt x="2861834" y="1409304"/>
                </a:lnTo>
                <a:lnTo>
                  <a:pt x="2869374" y="1410098"/>
                </a:lnTo>
                <a:lnTo>
                  <a:pt x="2882868" y="1412876"/>
                </a:lnTo>
                <a:lnTo>
                  <a:pt x="2892393" y="1414066"/>
                </a:lnTo>
                <a:lnTo>
                  <a:pt x="2889218" y="1417638"/>
                </a:lnTo>
                <a:lnTo>
                  <a:pt x="2886440" y="1421210"/>
                </a:lnTo>
                <a:lnTo>
                  <a:pt x="2884455" y="1425973"/>
                </a:lnTo>
                <a:lnTo>
                  <a:pt x="2882471" y="1430735"/>
                </a:lnTo>
                <a:lnTo>
                  <a:pt x="2878899" y="1441451"/>
                </a:lnTo>
                <a:lnTo>
                  <a:pt x="2875328" y="1452563"/>
                </a:lnTo>
                <a:lnTo>
                  <a:pt x="2864612" y="1447404"/>
                </a:lnTo>
                <a:lnTo>
                  <a:pt x="2859849" y="1445419"/>
                </a:lnTo>
                <a:lnTo>
                  <a:pt x="2854690" y="1443435"/>
                </a:lnTo>
                <a:lnTo>
                  <a:pt x="2850324" y="1442244"/>
                </a:lnTo>
                <a:lnTo>
                  <a:pt x="2845165" y="1441451"/>
                </a:lnTo>
                <a:lnTo>
                  <a:pt x="2840800" y="1441451"/>
                </a:lnTo>
                <a:lnTo>
                  <a:pt x="2836037" y="1440657"/>
                </a:lnTo>
                <a:lnTo>
                  <a:pt x="2831671" y="1441451"/>
                </a:lnTo>
                <a:lnTo>
                  <a:pt x="2827305" y="1441848"/>
                </a:lnTo>
                <a:lnTo>
                  <a:pt x="2817780" y="1444229"/>
                </a:lnTo>
                <a:lnTo>
                  <a:pt x="2807462" y="1447404"/>
                </a:lnTo>
                <a:lnTo>
                  <a:pt x="2797143" y="1452563"/>
                </a:lnTo>
                <a:lnTo>
                  <a:pt x="2797540" y="1446213"/>
                </a:lnTo>
                <a:lnTo>
                  <a:pt x="2797937" y="1441451"/>
                </a:lnTo>
                <a:lnTo>
                  <a:pt x="2799128" y="1436688"/>
                </a:lnTo>
                <a:lnTo>
                  <a:pt x="2800715" y="1432323"/>
                </a:lnTo>
                <a:lnTo>
                  <a:pt x="2802699" y="1428751"/>
                </a:lnTo>
                <a:lnTo>
                  <a:pt x="2804683" y="1425179"/>
                </a:lnTo>
                <a:lnTo>
                  <a:pt x="2807065" y="1422401"/>
                </a:lnTo>
                <a:lnTo>
                  <a:pt x="2809446" y="1419226"/>
                </a:lnTo>
                <a:lnTo>
                  <a:pt x="2812621" y="1417241"/>
                </a:lnTo>
                <a:lnTo>
                  <a:pt x="2815796" y="1415257"/>
                </a:lnTo>
                <a:lnTo>
                  <a:pt x="2818971" y="1413273"/>
                </a:lnTo>
                <a:lnTo>
                  <a:pt x="2822543" y="1411685"/>
                </a:lnTo>
                <a:lnTo>
                  <a:pt x="2830083" y="1409701"/>
                </a:lnTo>
                <a:lnTo>
                  <a:pt x="2837624" y="1408907"/>
                </a:lnTo>
                <a:close/>
                <a:moveTo>
                  <a:pt x="11408536" y="1395413"/>
                </a:moveTo>
                <a:lnTo>
                  <a:pt x="11408933" y="1396589"/>
                </a:lnTo>
                <a:lnTo>
                  <a:pt x="11409727" y="1398550"/>
                </a:lnTo>
                <a:lnTo>
                  <a:pt x="11410124" y="1400902"/>
                </a:lnTo>
                <a:lnTo>
                  <a:pt x="11409727" y="1403254"/>
                </a:lnTo>
                <a:lnTo>
                  <a:pt x="11408933" y="1409919"/>
                </a:lnTo>
                <a:lnTo>
                  <a:pt x="11407743" y="1416584"/>
                </a:lnTo>
                <a:lnTo>
                  <a:pt x="11404171" y="1432659"/>
                </a:lnTo>
                <a:lnTo>
                  <a:pt x="11402980" y="1440500"/>
                </a:lnTo>
                <a:lnTo>
                  <a:pt x="11402980" y="1447949"/>
                </a:lnTo>
                <a:lnTo>
                  <a:pt x="11404964" y="1450301"/>
                </a:lnTo>
                <a:lnTo>
                  <a:pt x="11407743" y="1452653"/>
                </a:lnTo>
                <a:lnTo>
                  <a:pt x="11410521" y="1453830"/>
                </a:lnTo>
                <a:lnTo>
                  <a:pt x="11413696" y="1455398"/>
                </a:lnTo>
                <a:lnTo>
                  <a:pt x="11416474" y="1455790"/>
                </a:lnTo>
                <a:lnTo>
                  <a:pt x="11420046" y="1456574"/>
                </a:lnTo>
                <a:lnTo>
                  <a:pt x="11427189" y="1456966"/>
                </a:lnTo>
                <a:lnTo>
                  <a:pt x="11426793" y="1454614"/>
                </a:lnTo>
                <a:lnTo>
                  <a:pt x="11425602" y="1453438"/>
                </a:lnTo>
                <a:lnTo>
                  <a:pt x="11424014" y="1452653"/>
                </a:lnTo>
                <a:lnTo>
                  <a:pt x="11422427" y="1451869"/>
                </a:lnTo>
                <a:lnTo>
                  <a:pt x="11419252" y="1451869"/>
                </a:lnTo>
                <a:lnTo>
                  <a:pt x="11415283" y="1452653"/>
                </a:lnTo>
                <a:lnTo>
                  <a:pt x="11420443" y="1446380"/>
                </a:lnTo>
                <a:lnTo>
                  <a:pt x="11425602" y="1441676"/>
                </a:lnTo>
                <a:lnTo>
                  <a:pt x="11431158" y="1438147"/>
                </a:lnTo>
                <a:lnTo>
                  <a:pt x="11436317" y="1435795"/>
                </a:lnTo>
                <a:lnTo>
                  <a:pt x="11441874" y="1433443"/>
                </a:lnTo>
                <a:lnTo>
                  <a:pt x="11446636" y="1432659"/>
                </a:lnTo>
                <a:lnTo>
                  <a:pt x="11452193" y="1431482"/>
                </a:lnTo>
                <a:lnTo>
                  <a:pt x="11457749" y="1431090"/>
                </a:lnTo>
                <a:lnTo>
                  <a:pt x="11469258" y="1430306"/>
                </a:lnTo>
                <a:lnTo>
                  <a:pt x="11476005" y="1429522"/>
                </a:lnTo>
                <a:lnTo>
                  <a:pt x="11482355" y="1428738"/>
                </a:lnTo>
                <a:lnTo>
                  <a:pt x="11488705" y="1427562"/>
                </a:lnTo>
                <a:lnTo>
                  <a:pt x="11495849" y="1425601"/>
                </a:lnTo>
                <a:lnTo>
                  <a:pt x="11503389" y="1422857"/>
                </a:lnTo>
                <a:lnTo>
                  <a:pt x="11511327" y="1418937"/>
                </a:lnTo>
                <a:lnTo>
                  <a:pt x="11509739" y="1423249"/>
                </a:lnTo>
                <a:lnTo>
                  <a:pt x="11508946" y="1426386"/>
                </a:lnTo>
                <a:lnTo>
                  <a:pt x="11508946" y="1429130"/>
                </a:lnTo>
                <a:lnTo>
                  <a:pt x="11508946" y="1431482"/>
                </a:lnTo>
                <a:lnTo>
                  <a:pt x="11509343" y="1433443"/>
                </a:lnTo>
                <a:lnTo>
                  <a:pt x="11510533" y="1435011"/>
                </a:lnTo>
                <a:lnTo>
                  <a:pt x="11512517" y="1436187"/>
                </a:lnTo>
                <a:lnTo>
                  <a:pt x="11509739" y="1438931"/>
                </a:lnTo>
                <a:lnTo>
                  <a:pt x="11507358" y="1441676"/>
                </a:lnTo>
                <a:lnTo>
                  <a:pt x="11503786" y="1443636"/>
                </a:lnTo>
                <a:lnTo>
                  <a:pt x="11500214" y="1445204"/>
                </a:lnTo>
                <a:lnTo>
                  <a:pt x="11497436" y="1447165"/>
                </a:lnTo>
                <a:lnTo>
                  <a:pt x="11494261" y="1449125"/>
                </a:lnTo>
                <a:lnTo>
                  <a:pt x="11491880" y="1451869"/>
                </a:lnTo>
                <a:lnTo>
                  <a:pt x="11490689" y="1453830"/>
                </a:lnTo>
                <a:lnTo>
                  <a:pt x="11489896" y="1455790"/>
                </a:lnTo>
                <a:lnTo>
                  <a:pt x="11490293" y="1457358"/>
                </a:lnTo>
                <a:lnTo>
                  <a:pt x="11490689" y="1458926"/>
                </a:lnTo>
                <a:lnTo>
                  <a:pt x="11491483" y="1459710"/>
                </a:lnTo>
                <a:lnTo>
                  <a:pt x="11492277" y="1460887"/>
                </a:lnTo>
                <a:lnTo>
                  <a:pt x="11494261" y="1462063"/>
                </a:lnTo>
                <a:lnTo>
                  <a:pt x="11497039" y="1462847"/>
                </a:lnTo>
                <a:lnTo>
                  <a:pt x="11499024" y="1464023"/>
                </a:lnTo>
                <a:lnTo>
                  <a:pt x="11501008" y="1464807"/>
                </a:lnTo>
                <a:lnTo>
                  <a:pt x="11501405" y="1466375"/>
                </a:lnTo>
                <a:lnTo>
                  <a:pt x="11501802" y="1467944"/>
                </a:lnTo>
                <a:lnTo>
                  <a:pt x="11502596" y="1469120"/>
                </a:lnTo>
                <a:lnTo>
                  <a:pt x="11502596" y="1471864"/>
                </a:lnTo>
                <a:lnTo>
                  <a:pt x="11503786" y="1470688"/>
                </a:lnTo>
                <a:lnTo>
                  <a:pt x="11504580" y="1470296"/>
                </a:lnTo>
                <a:lnTo>
                  <a:pt x="11504977" y="1469120"/>
                </a:lnTo>
                <a:lnTo>
                  <a:pt x="11504977" y="1468336"/>
                </a:lnTo>
                <a:lnTo>
                  <a:pt x="11503786" y="1466375"/>
                </a:lnTo>
                <a:lnTo>
                  <a:pt x="11502993" y="1466375"/>
                </a:lnTo>
                <a:lnTo>
                  <a:pt x="11502596" y="1465983"/>
                </a:lnTo>
                <a:lnTo>
                  <a:pt x="11509343" y="1459318"/>
                </a:lnTo>
                <a:lnTo>
                  <a:pt x="11516883" y="1453438"/>
                </a:lnTo>
                <a:lnTo>
                  <a:pt x="11524821" y="1447949"/>
                </a:lnTo>
                <a:lnTo>
                  <a:pt x="11529186" y="1445988"/>
                </a:lnTo>
                <a:lnTo>
                  <a:pt x="11533155" y="1444028"/>
                </a:lnTo>
                <a:lnTo>
                  <a:pt x="11537124" y="1442460"/>
                </a:lnTo>
                <a:lnTo>
                  <a:pt x="11541489" y="1441676"/>
                </a:lnTo>
                <a:lnTo>
                  <a:pt x="11545458" y="1440892"/>
                </a:lnTo>
                <a:lnTo>
                  <a:pt x="11550221" y="1440892"/>
                </a:lnTo>
                <a:lnTo>
                  <a:pt x="11554586" y="1441676"/>
                </a:lnTo>
                <a:lnTo>
                  <a:pt x="11558555" y="1442852"/>
                </a:lnTo>
                <a:lnTo>
                  <a:pt x="11563317" y="1445204"/>
                </a:lnTo>
                <a:lnTo>
                  <a:pt x="11568080" y="1447557"/>
                </a:lnTo>
                <a:lnTo>
                  <a:pt x="11565699" y="1451085"/>
                </a:lnTo>
                <a:lnTo>
                  <a:pt x="11564111" y="1455006"/>
                </a:lnTo>
                <a:lnTo>
                  <a:pt x="11562524" y="1460495"/>
                </a:lnTo>
                <a:lnTo>
                  <a:pt x="11562127" y="1465983"/>
                </a:lnTo>
                <a:lnTo>
                  <a:pt x="11562127" y="1471472"/>
                </a:lnTo>
                <a:lnTo>
                  <a:pt x="11562524" y="1477353"/>
                </a:lnTo>
                <a:lnTo>
                  <a:pt x="11564111" y="1482842"/>
                </a:lnTo>
                <a:lnTo>
                  <a:pt x="11566096" y="1488331"/>
                </a:lnTo>
                <a:lnTo>
                  <a:pt x="11565699" y="1490291"/>
                </a:lnTo>
                <a:lnTo>
                  <a:pt x="11565302" y="1491075"/>
                </a:lnTo>
                <a:lnTo>
                  <a:pt x="11564111" y="1492251"/>
                </a:lnTo>
                <a:lnTo>
                  <a:pt x="11562524" y="1492251"/>
                </a:lnTo>
                <a:lnTo>
                  <a:pt x="11561730" y="1492251"/>
                </a:lnTo>
                <a:lnTo>
                  <a:pt x="11560143" y="1491467"/>
                </a:lnTo>
                <a:lnTo>
                  <a:pt x="11556571" y="1489507"/>
                </a:lnTo>
                <a:lnTo>
                  <a:pt x="11552999" y="1487546"/>
                </a:lnTo>
                <a:lnTo>
                  <a:pt x="11549427" y="1485586"/>
                </a:lnTo>
                <a:lnTo>
                  <a:pt x="11545458" y="1484018"/>
                </a:lnTo>
                <a:lnTo>
                  <a:pt x="11543871" y="1484018"/>
                </a:lnTo>
                <a:lnTo>
                  <a:pt x="11541886" y="1484802"/>
                </a:lnTo>
                <a:lnTo>
                  <a:pt x="11542680" y="1482842"/>
                </a:lnTo>
                <a:lnTo>
                  <a:pt x="11543077" y="1481274"/>
                </a:lnTo>
                <a:lnTo>
                  <a:pt x="11543871" y="1479705"/>
                </a:lnTo>
                <a:lnTo>
                  <a:pt x="11545061" y="1478529"/>
                </a:lnTo>
                <a:lnTo>
                  <a:pt x="11548236" y="1477745"/>
                </a:lnTo>
                <a:lnTo>
                  <a:pt x="11551014" y="1477353"/>
                </a:lnTo>
                <a:lnTo>
                  <a:pt x="11554586" y="1476569"/>
                </a:lnTo>
                <a:lnTo>
                  <a:pt x="11557761" y="1475785"/>
                </a:lnTo>
                <a:lnTo>
                  <a:pt x="11558555" y="1475393"/>
                </a:lnTo>
                <a:lnTo>
                  <a:pt x="11560143" y="1474217"/>
                </a:lnTo>
                <a:lnTo>
                  <a:pt x="11560539" y="1472648"/>
                </a:lnTo>
                <a:lnTo>
                  <a:pt x="11560936" y="1471472"/>
                </a:lnTo>
                <a:lnTo>
                  <a:pt x="11561730" y="1466375"/>
                </a:lnTo>
                <a:lnTo>
                  <a:pt x="11560539" y="1462455"/>
                </a:lnTo>
                <a:lnTo>
                  <a:pt x="11559746" y="1460495"/>
                </a:lnTo>
                <a:lnTo>
                  <a:pt x="11557761" y="1458534"/>
                </a:lnTo>
                <a:lnTo>
                  <a:pt x="11556174" y="1456966"/>
                </a:lnTo>
                <a:lnTo>
                  <a:pt x="11554189" y="1455006"/>
                </a:lnTo>
                <a:lnTo>
                  <a:pt x="11552999" y="1452653"/>
                </a:lnTo>
                <a:lnTo>
                  <a:pt x="11552205" y="1449125"/>
                </a:lnTo>
                <a:lnTo>
                  <a:pt x="11548236" y="1453045"/>
                </a:lnTo>
                <a:lnTo>
                  <a:pt x="11546252" y="1455398"/>
                </a:lnTo>
                <a:lnTo>
                  <a:pt x="11544664" y="1457750"/>
                </a:lnTo>
                <a:lnTo>
                  <a:pt x="11543077" y="1460887"/>
                </a:lnTo>
                <a:lnTo>
                  <a:pt x="11541886" y="1464415"/>
                </a:lnTo>
                <a:lnTo>
                  <a:pt x="11541489" y="1468336"/>
                </a:lnTo>
                <a:lnTo>
                  <a:pt x="11541489" y="1473432"/>
                </a:lnTo>
                <a:lnTo>
                  <a:pt x="11539505" y="1471864"/>
                </a:lnTo>
                <a:lnTo>
                  <a:pt x="11537124" y="1471472"/>
                </a:lnTo>
                <a:lnTo>
                  <a:pt x="11535139" y="1470688"/>
                </a:lnTo>
                <a:lnTo>
                  <a:pt x="11533155" y="1470688"/>
                </a:lnTo>
                <a:lnTo>
                  <a:pt x="11529186" y="1471472"/>
                </a:lnTo>
                <a:lnTo>
                  <a:pt x="11526011" y="1472256"/>
                </a:lnTo>
                <a:lnTo>
                  <a:pt x="11522439" y="1473432"/>
                </a:lnTo>
                <a:lnTo>
                  <a:pt x="11520852" y="1472648"/>
                </a:lnTo>
                <a:lnTo>
                  <a:pt x="11519661" y="1472256"/>
                </a:lnTo>
                <a:lnTo>
                  <a:pt x="11518074" y="1471472"/>
                </a:lnTo>
                <a:lnTo>
                  <a:pt x="11516883" y="1469904"/>
                </a:lnTo>
                <a:lnTo>
                  <a:pt x="11515296" y="1467944"/>
                </a:lnTo>
                <a:lnTo>
                  <a:pt x="11514105" y="1464807"/>
                </a:lnTo>
                <a:lnTo>
                  <a:pt x="11512517" y="1466767"/>
                </a:lnTo>
                <a:lnTo>
                  <a:pt x="11512121" y="1468728"/>
                </a:lnTo>
                <a:lnTo>
                  <a:pt x="11512121" y="1472648"/>
                </a:lnTo>
                <a:lnTo>
                  <a:pt x="11512121" y="1474609"/>
                </a:lnTo>
                <a:lnTo>
                  <a:pt x="11510930" y="1477353"/>
                </a:lnTo>
                <a:lnTo>
                  <a:pt x="11509343" y="1479705"/>
                </a:lnTo>
                <a:lnTo>
                  <a:pt x="11506961" y="1482842"/>
                </a:lnTo>
                <a:lnTo>
                  <a:pt x="11502596" y="1480881"/>
                </a:lnTo>
                <a:lnTo>
                  <a:pt x="11498230" y="1478529"/>
                </a:lnTo>
                <a:lnTo>
                  <a:pt x="11493864" y="1477353"/>
                </a:lnTo>
                <a:lnTo>
                  <a:pt x="11489499" y="1475785"/>
                </a:lnTo>
                <a:lnTo>
                  <a:pt x="11480371" y="1474217"/>
                </a:lnTo>
                <a:lnTo>
                  <a:pt x="11470846" y="1473824"/>
                </a:lnTo>
                <a:lnTo>
                  <a:pt x="11461717" y="1474217"/>
                </a:lnTo>
                <a:lnTo>
                  <a:pt x="11452193" y="1475393"/>
                </a:lnTo>
                <a:lnTo>
                  <a:pt x="11433539" y="1477745"/>
                </a:lnTo>
                <a:lnTo>
                  <a:pt x="11424014" y="1479313"/>
                </a:lnTo>
                <a:lnTo>
                  <a:pt x="11415283" y="1480097"/>
                </a:lnTo>
                <a:lnTo>
                  <a:pt x="11406155" y="1480881"/>
                </a:lnTo>
                <a:lnTo>
                  <a:pt x="11397027" y="1480881"/>
                </a:lnTo>
                <a:lnTo>
                  <a:pt x="11388693" y="1479705"/>
                </a:lnTo>
                <a:lnTo>
                  <a:pt x="11384327" y="1478529"/>
                </a:lnTo>
                <a:lnTo>
                  <a:pt x="11380358" y="1477745"/>
                </a:lnTo>
                <a:lnTo>
                  <a:pt x="11376389" y="1475785"/>
                </a:lnTo>
                <a:lnTo>
                  <a:pt x="11372421" y="1474217"/>
                </a:lnTo>
                <a:lnTo>
                  <a:pt x="11368452" y="1471864"/>
                </a:lnTo>
                <a:lnTo>
                  <a:pt x="11364880" y="1469120"/>
                </a:lnTo>
                <a:lnTo>
                  <a:pt x="11365277" y="1462455"/>
                </a:lnTo>
                <a:lnTo>
                  <a:pt x="11365277" y="1456966"/>
                </a:lnTo>
                <a:lnTo>
                  <a:pt x="11364483" y="1452653"/>
                </a:lnTo>
                <a:lnTo>
                  <a:pt x="11363293" y="1448341"/>
                </a:lnTo>
                <a:lnTo>
                  <a:pt x="11361308" y="1445596"/>
                </a:lnTo>
                <a:lnTo>
                  <a:pt x="11359324" y="1442852"/>
                </a:lnTo>
                <a:lnTo>
                  <a:pt x="11357339" y="1440892"/>
                </a:lnTo>
                <a:lnTo>
                  <a:pt x="11354958" y="1439716"/>
                </a:lnTo>
                <a:lnTo>
                  <a:pt x="11350196" y="1435795"/>
                </a:lnTo>
                <a:lnTo>
                  <a:pt x="11347814" y="1433443"/>
                </a:lnTo>
                <a:lnTo>
                  <a:pt x="11346227" y="1431090"/>
                </a:lnTo>
                <a:lnTo>
                  <a:pt x="11344243" y="1428346"/>
                </a:lnTo>
                <a:lnTo>
                  <a:pt x="11343449" y="1424033"/>
                </a:lnTo>
                <a:lnTo>
                  <a:pt x="11342655" y="1419721"/>
                </a:lnTo>
                <a:lnTo>
                  <a:pt x="11342655" y="1413840"/>
                </a:lnTo>
                <a:lnTo>
                  <a:pt x="11343846" y="1414232"/>
                </a:lnTo>
                <a:lnTo>
                  <a:pt x="11345036" y="1415408"/>
                </a:lnTo>
                <a:lnTo>
                  <a:pt x="11346227" y="1417368"/>
                </a:lnTo>
                <a:lnTo>
                  <a:pt x="11348211" y="1422073"/>
                </a:lnTo>
                <a:lnTo>
                  <a:pt x="11349799" y="1424817"/>
                </a:lnTo>
                <a:lnTo>
                  <a:pt x="11350989" y="1425209"/>
                </a:lnTo>
                <a:lnTo>
                  <a:pt x="11351783" y="1425601"/>
                </a:lnTo>
                <a:lnTo>
                  <a:pt x="11353371" y="1425601"/>
                </a:lnTo>
                <a:lnTo>
                  <a:pt x="11354958" y="1425601"/>
                </a:lnTo>
                <a:lnTo>
                  <a:pt x="11356943" y="1424817"/>
                </a:lnTo>
                <a:lnTo>
                  <a:pt x="11358927" y="1423641"/>
                </a:lnTo>
                <a:lnTo>
                  <a:pt x="11360514" y="1426386"/>
                </a:lnTo>
                <a:lnTo>
                  <a:pt x="11361308" y="1428346"/>
                </a:lnTo>
                <a:lnTo>
                  <a:pt x="11361308" y="1430306"/>
                </a:lnTo>
                <a:lnTo>
                  <a:pt x="11361308" y="1431482"/>
                </a:lnTo>
                <a:lnTo>
                  <a:pt x="11360911" y="1435795"/>
                </a:lnTo>
                <a:lnTo>
                  <a:pt x="11359721" y="1440892"/>
                </a:lnTo>
                <a:lnTo>
                  <a:pt x="11362499" y="1440108"/>
                </a:lnTo>
                <a:lnTo>
                  <a:pt x="11364880" y="1440108"/>
                </a:lnTo>
                <a:lnTo>
                  <a:pt x="11366864" y="1440500"/>
                </a:lnTo>
                <a:lnTo>
                  <a:pt x="11368452" y="1440892"/>
                </a:lnTo>
                <a:lnTo>
                  <a:pt x="11372024" y="1443636"/>
                </a:lnTo>
                <a:lnTo>
                  <a:pt x="11373611" y="1444028"/>
                </a:lnTo>
                <a:lnTo>
                  <a:pt x="11375596" y="1445204"/>
                </a:lnTo>
                <a:lnTo>
                  <a:pt x="11375993" y="1441676"/>
                </a:lnTo>
                <a:lnTo>
                  <a:pt x="11375993" y="1438931"/>
                </a:lnTo>
                <a:lnTo>
                  <a:pt x="11375993" y="1437755"/>
                </a:lnTo>
                <a:lnTo>
                  <a:pt x="11375596" y="1436187"/>
                </a:lnTo>
                <a:lnTo>
                  <a:pt x="11374405" y="1435011"/>
                </a:lnTo>
                <a:lnTo>
                  <a:pt x="11373611" y="1434619"/>
                </a:lnTo>
                <a:lnTo>
                  <a:pt x="11370833" y="1433443"/>
                </a:lnTo>
                <a:lnTo>
                  <a:pt x="11368849" y="1433051"/>
                </a:lnTo>
                <a:lnTo>
                  <a:pt x="11368055" y="1432659"/>
                </a:lnTo>
                <a:lnTo>
                  <a:pt x="11366864" y="1431482"/>
                </a:lnTo>
                <a:lnTo>
                  <a:pt x="11366467" y="1430306"/>
                </a:lnTo>
                <a:lnTo>
                  <a:pt x="11366071" y="1428738"/>
                </a:lnTo>
                <a:lnTo>
                  <a:pt x="11366071" y="1426386"/>
                </a:lnTo>
                <a:lnTo>
                  <a:pt x="11366467" y="1422857"/>
                </a:lnTo>
                <a:lnTo>
                  <a:pt x="11370039" y="1426778"/>
                </a:lnTo>
                <a:lnTo>
                  <a:pt x="11372817" y="1429522"/>
                </a:lnTo>
                <a:lnTo>
                  <a:pt x="11376389" y="1431482"/>
                </a:lnTo>
                <a:lnTo>
                  <a:pt x="11379564" y="1432266"/>
                </a:lnTo>
                <a:lnTo>
                  <a:pt x="11383136" y="1432266"/>
                </a:lnTo>
                <a:lnTo>
                  <a:pt x="11385914" y="1431090"/>
                </a:lnTo>
                <a:lnTo>
                  <a:pt x="11389089" y="1429522"/>
                </a:lnTo>
                <a:lnTo>
                  <a:pt x="11392661" y="1427170"/>
                </a:lnTo>
                <a:lnTo>
                  <a:pt x="11395043" y="1424033"/>
                </a:lnTo>
                <a:lnTo>
                  <a:pt x="11398217" y="1420897"/>
                </a:lnTo>
                <a:lnTo>
                  <a:pt x="11400599" y="1417368"/>
                </a:lnTo>
                <a:lnTo>
                  <a:pt x="11402583" y="1412664"/>
                </a:lnTo>
                <a:lnTo>
                  <a:pt x="11404567" y="1408743"/>
                </a:lnTo>
                <a:lnTo>
                  <a:pt x="11406155" y="1404430"/>
                </a:lnTo>
                <a:lnTo>
                  <a:pt x="11407743" y="1400118"/>
                </a:lnTo>
                <a:close/>
                <a:moveTo>
                  <a:pt x="5047557" y="1393826"/>
                </a:moveTo>
                <a:lnTo>
                  <a:pt x="5049554" y="1395017"/>
                </a:lnTo>
                <a:lnTo>
                  <a:pt x="5052347" y="1396604"/>
                </a:lnTo>
                <a:lnTo>
                  <a:pt x="5056732" y="1400970"/>
                </a:lnTo>
                <a:lnTo>
                  <a:pt x="5061912" y="1406129"/>
                </a:lnTo>
                <a:lnTo>
                  <a:pt x="5064704" y="1408511"/>
                </a:lnTo>
                <a:lnTo>
                  <a:pt x="5067890" y="1410495"/>
                </a:lnTo>
                <a:lnTo>
                  <a:pt x="5071478" y="1411686"/>
                </a:lnTo>
                <a:lnTo>
                  <a:pt x="5074662" y="1412082"/>
                </a:lnTo>
                <a:lnTo>
                  <a:pt x="5078250" y="1411686"/>
                </a:lnTo>
                <a:lnTo>
                  <a:pt x="5083032" y="1409701"/>
                </a:lnTo>
                <a:lnTo>
                  <a:pt x="5082231" y="1412876"/>
                </a:lnTo>
                <a:lnTo>
                  <a:pt x="5083032" y="1416051"/>
                </a:lnTo>
                <a:lnTo>
                  <a:pt x="5083032" y="1418036"/>
                </a:lnTo>
                <a:lnTo>
                  <a:pt x="5083826" y="1420020"/>
                </a:lnTo>
                <a:lnTo>
                  <a:pt x="5089402" y="1420020"/>
                </a:lnTo>
                <a:lnTo>
                  <a:pt x="5094986" y="1420417"/>
                </a:lnTo>
                <a:lnTo>
                  <a:pt x="5100166" y="1422004"/>
                </a:lnTo>
                <a:lnTo>
                  <a:pt x="5104557" y="1423989"/>
                </a:lnTo>
                <a:lnTo>
                  <a:pt x="5106546" y="1425576"/>
                </a:lnTo>
                <a:lnTo>
                  <a:pt x="5108538" y="1427561"/>
                </a:lnTo>
                <a:lnTo>
                  <a:pt x="5110531" y="1429545"/>
                </a:lnTo>
                <a:lnTo>
                  <a:pt x="5112130" y="1431926"/>
                </a:lnTo>
                <a:lnTo>
                  <a:pt x="5113721" y="1435101"/>
                </a:lnTo>
                <a:lnTo>
                  <a:pt x="5114520" y="1438673"/>
                </a:lnTo>
                <a:lnTo>
                  <a:pt x="5115716" y="1442245"/>
                </a:lnTo>
                <a:lnTo>
                  <a:pt x="5116509" y="1446214"/>
                </a:lnTo>
                <a:lnTo>
                  <a:pt x="5114121" y="1447008"/>
                </a:lnTo>
                <a:lnTo>
                  <a:pt x="5112924" y="1446611"/>
                </a:lnTo>
                <a:lnTo>
                  <a:pt x="5112130" y="1446611"/>
                </a:lnTo>
                <a:lnTo>
                  <a:pt x="5110531" y="1445023"/>
                </a:lnTo>
                <a:lnTo>
                  <a:pt x="5109736" y="1442642"/>
                </a:lnTo>
                <a:lnTo>
                  <a:pt x="5108938" y="1440261"/>
                </a:lnTo>
                <a:lnTo>
                  <a:pt x="5108538" y="1436689"/>
                </a:lnTo>
                <a:lnTo>
                  <a:pt x="5108141" y="1429545"/>
                </a:lnTo>
                <a:lnTo>
                  <a:pt x="5106944" y="1433911"/>
                </a:lnTo>
                <a:lnTo>
                  <a:pt x="5105749" y="1438673"/>
                </a:lnTo>
                <a:lnTo>
                  <a:pt x="5103357" y="1442245"/>
                </a:lnTo>
                <a:lnTo>
                  <a:pt x="5101362" y="1445817"/>
                </a:lnTo>
                <a:lnTo>
                  <a:pt x="5098973" y="1448992"/>
                </a:lnTo>
                <a:lnTo>
                  <a:pt x="5096584" y="1451770"/>
                </a:lnTo>
                <a:lnTo>
                  <a:pt x="5090997" y="1457327"/>
                </a:lnTo>
                <a:lnTo>
                  <a:pt x="5085024" y="1461692"/>
                </a:lnTo>
                <a:lnTo>
                  <a:pt x="5079047" y="1465661"/>
                </a:lnTo>
                <a:lnTo>
                  <a:pt x="5072671" y="1470027"/>
                </a:lnTo>
                <a:lnTo>
                  <a:pt x="5066693" y="1474789"/>
                </a:lnTo>
                <a:lnTo>
                  <a:pt x="5068289" y="1470027"/>
                </a:lnTo>
                <a:lnTo>
                  <a:pt x="5069485" y="1464867"/>
                </a:lnTo>
                <a:lnTo>
                  <a:pt x="5069881" y="1458120"/>
                </a:lnTo>
                <a:lnTo>
                  <a:pt x="5069485" y="1450976"/>
                </a:lnTo>
                <a:lnTo>
                  <a:pt x="5062311" y="1455739"/>
                </a:lnTo>
                <a:lnTo>
                  <a:pt x="5058724" y="1456533"/>
                </a:lnTo>
                <a:lnTo>
                  <a:pt x="5055534" y="1457723"/>
                </a:lnTo>
                <a:lnTo>
                  <a:pt x="5053142" y="1457327"/>
                </a:lnTo>
                <a:lnTo>
                  <a:pt x="5051551" y="1456533"/>
                </a:lnTo>
                <a:lnTo>
                  <a:pt x="5049952" y="1455739"/>
                </a:lnTo>
                <a:lnTo>
                  <a:pt x="5047557" y="1452564"/>
                </a:lnTo>
                <a:lnTo>
                  <a:pt x="5045562" y="1448198"/>
                </a:lnTo>
                <a:lnTo>
                  <a:pt x="5043175" y="1450580"/>
                </a:lnTo>
                <a:lnTo>
                  <a:pt x="5039984" y="1453358"/>
                </a:lnTo>
                <a:lnTo>
                  <a:pt x="5036394" y="1455342"/>
                </a:lnTo>
                <a:lnTo>
                  <a:pt x="5032799" y="1456533"/>
                </a:lnTo>
                <a:lnTo>
                  <a:pt x="5029610" y="1458120"/>
                </a:lnTo>
                <a:lnTo>
                  <a:pt x="5025621" y="1459311"/>
                </a:lnTo>
                <a:lnTo>
                  <a:pt x="5021235" y="1459708"/>
                </a:lnTo>
                <a:lnTo>
                  <a:pt x="5016849" y="1459708"/>
                </a:lnTo>
                <a:lnTo>
                  <a:pt x="5008479" y="1459708"/>
                </a:lnTo>
                <a:lnTo>
                  <a:pt x="4999306" y="1458517"/>
                </a:lnTo>
                <a:lnTo>
                  <a:pt x="4990538" y="1457327"/>
                </a:lnTo>
                <a:lnTo>
                  <a:pt x="4982158" y="1455739"/>
                </a:lnTo>
                <a:lnTo>
                  <a:pt x="4979368" y="1455739"/>
                </a:lnTo>
                <a:lnTo>
                  <a:pt x="4976581" y="1455342"/>
                </a:lnTo>
                <a:lnTo>
                  <a:pt x="4974191" y="1454151"/>
                </a:lnTo>
                <a:lnTo>
                  <a:pt x="4971795" y="1452564"/>
                </a:lnTo>
                <a:lnTo>
                  <a:pt x="4967808" y="1455739"/>
                </a:lnTo>
                <a:lnTo>
                  <a:pt x="4966616" y="1457723"/>
                </a:lnTo>
                <a:lnTo>
                  <a:pt x="4964624" y="1459708"/>
                </a:lnTo>
                <a:lnTo>
                  <a:pt x="4962231" y="1460502"/>
                </a:lnTo>
                <a:lnTo>
                  <a:pt x="4960236" y="1461692"/>
                </a:lnTo>
                <a:lnTo>
                  <a:pt x="4958239" y="1462883"/>
                </a:lnTo>
                <a:lnTo>
                  <a:pt x="4955845" y="1462883"/>
                </a:lnTo>
                <a:lnTo>
                  <a:pt x="4953455" y="1462883"/>
                </a:lnTo>
                <a:lnTo>
                  <a:pt x="4951462" y="1462089"/>
                </a:lnTo>
                <a:lnTo>
                  <a:pt x="4948675" y="1461692"/>
                </a:lnTo>
                <a:lnTo>
                  <a:pt x="4946676" y="1460502"/>
                </a:lnTo>
                <a:lnTo>
                  <a:pt x="4944683" y="1459311"/>
                </a:lnTo>
                <a:lnTo>
                  <a:pt x="4942693" y="1457723"/>
                </a:lnTo>
                <a:lnTo>
                  <a:pt x="4941096" y="1455739"/>
                </a:lnTo>
                <a:lnTo>
                  <a:pt x="4940297" y="1453358"/>
                </a:lnTo>
                <a:lnTo>
                  <a:pt x="4939101" y="1450580"/>
                </a:lnTo>
                <a:lnTo>
                  <a:pt x="4938705" y="1447801"/>
                </a:lnTo>
                <a:lnTo>
                  <a:pt x="4960236" y="1445023"/>
                </a:lnTo>
                <a:lnTo>
                  <a:pt x="4961430" y="1442245"/>
                </a:lnTo>
                <a:lnTo>
                  <a:pt x="4963026" y="1439070"/>
                </a:lnTo>
                <a:lnTo>
                  <a:pt x="4965817" y="1433911"/>
                </a:lnTo>
                <a:lnTo>
                  <a:pt x="4965817" y="1433117"/>
                </a:lnTo>
                <a:lnTo>
                  <a:pt x="4966616" y="1433117"/>
                </a:lnTo>
                <a:lnTo>
                  <a:pt x="4969805" y="1429545"/>
                </a:lnTo>
                <a:lnTo>
                  <a:pt x="4974191" y="1426767"/>
                </a:lnTo>
                <a:lnTo>
                  <a:pt x="4978575" y="1423989"/>
                </a:lnTo>
                <a:lnTo>
                  <a:pt x="4982959" y="1422004"/>
                </a:lnTo>
                <a:lnTo>
                  <a:pt x="4988150" y="1420417"/>
                </a:lnTo>
                <a:lnTo>
                  <a:pt x="4993329" y="1419226"/>
                </a:lnTo>
                <a:lnTo>
                  <a:pt x="5003693" y="1416845"/>
                </a:lnTo>
                <a:lnTo>
                  <a:pt x="5001300" y="1421608"/>
                </a:lnTo>
                <a:lnTo>
                  <a:pt x="4998112" y="1425576"/>
                </a:lnTo>
                <a:lnTo>
                  <a:pt x="4991735" y="1433514"/>
                </a:lnTo>
                <a:lnTo>
                  <a:pt x="5005290" y="1433514"/>
                </a:lnTo>
                <a:lnTo>
                  <a:pt x="5005290" y="1437483"/>
                </a:lnTo>
                <a:lnTo>
                  <a:pt x="5003693" y="1441451"/>
                </a:lnTo>
                <a:lnTo>
                  <a:pt x="5001702" y="1445023"/>
                </a:lnTo>
                <a:lnTo>
                  <a:pt x="4999306" y="1448198"/>
                </a:lnTo>
                <a:lnTo>
                  <a:pt x="5010472" y="1442245"/>
                </a:lnTo>
                <a:lnTo>
                  <a:pt x="5015655" y="1439467"/>
                </a:lnTo>
                <a:lnTo>
                  <a:pt x="5021235" y="1438276"/>
                </a:lnTo>
                <a:lnTo>
                  <a:pt x="5026821" y="1437086"/>
                </a:lnTo>
                <a:lnTo>
                  <a:pt x="5029610" y="1437086"/>
                </a:lnTo>
                <a:lnTo>
                  <a:pt x="5032002" y="1437086"/>
                </a:lnTo>
                <a:lnTo>
                  <a:pt x="5034397" y="1438276"/>
                </a:lnTo>
                <a:lnTo>
                  <a:pt x="5037190" y="1439070"/>
                </a:lnTo>
                <a:lnTo>
                  <a:pt x="5039183" y="1440658"/>
                </a:lnTo>
                <a:lnTo>
                  <a:pt x="5041575" y="1442642"/>
                </a:lnTo>
                <a:lnTo>
                  <a:pt x="5042376" y="1442245"/>
                </a:lnTo>
                <a:lnTo>
                  <a:pt x="5043970" y="1441451"/>
                </a:lnTo>
                <a:lnTo>
                  <a:pt x="5044769" y="1440658"/>
                </a:lnTo>
                <a:lnTo>
                  <a:pt x="5045168" y="1439467"/>
                </a:lnTo>
                <a:lnTo>
                  <a:pt x="5045562" y="1437086"/>
                </a:lnTo>
                <a:lnTo>
                  <a:pt x="5045168" y="1433911"/>
                </a:lnTo>
                <a:lnTo>
                  <a:pt x="5043970" y="1431529"/>
                </a:lnTo>
                <a:lnTo>
                  <a:pt x="5042376" y="1429148"/>
                </a:lnTo>
                <a:lnTo>
                  <a:pt x="5040383" y="1427164"/>
                </a:lnTo>
                <a:lnTo>
                  <a:pt x="5038384" y="1425576"/>
                </a:lnTo>
                <a:lnTo>
                  <a:pt x="5041976" y="1425973"/>
                </a:lnTo>
                <a:lnTo>
                  <a:pt x="5045966" y="1425576"/>
                </a:lnTo>
                <a:lnTo>
                  <a:pt x="5054338" y="1425179"/>
                </a:lnTo>
                <a:lnTo>
                  <a:pt x="5070282" y="1422004"/>
                </a:lnTo>
                <a:lnTo>
                  <a:pt x="5061117" y="1416448"/>
                </a:lnTo>
                <a:lnTo>
                  <a:pt x="5051551" y="1410892"/>
                </a:lnTo>
                <a:lnTo>
                  <a:pt x="5037590" y="1402161"/>
                </a:lnTo>
                <a:lnTo>
                  <a:pt x="5040383" y="1397795"/>
                </a:lnTo>
                <a:lnTo>
                  <a:pt x="5042376" y="1395414"/>
                </a:lnTo>
                <a:lnTo>
                  <a:pt x="5045168" y="1394620"/>
                </a:lnTo>
                <a:close/>
                <a:moveTo>
                  <a:pt x="4468540" y="1393826"/>
                </a:moveTo>
                <a:lnTo>
                  <a:pt x="4470902" y="1393826"/>
                </a:lnTo>
                <a:lnTo>
                  <a:pt x="4472869" y="1393826"/>
                </a:lnTo>
                <a:lnTo>
                  <a:pt x="4475620" y="1394236"/>
                </a:lnTo>
                <a:lnTo>
                  <a:pt x="4478375" y="1395465"/>
                </a:lnTo>
                <a:lnTo>
                  <a:pt x="4481522" y="1396694"/>
                </a:lnTo>
                <a:lnTo>
                  <a:pt x="4484671" y="1399152"/>
                </a:lnTo>
                <a:lnTo>
                  <a:pt x="4482309" y="1402429"/>
                </a:lnTo>
                <a:lnTo>
                  <a:pt x="4479949" y="1405707"/>
                </a:lnTo>
                <a:lnTo>
                  <a:pt x="4477195" y="1408984"/>
                </a:lnTo>
                <a:lnTo>
                  <a:pt x="4474048" y="1411442"/>
                </a:lnTo>
                <a:lnTo>
                  <a:pt x="4470902" y="1413900"/>
                </a:lnTo>
                <a:lnTo>
                  <a:pt x="4467754" y="1415949"/>
                </a:lnTo>
                <a:lnTo>
                  <a:pt x="4464213" y="1417587"/>
                </a:lnTo>
                <a:lnTo>
                  <a:pt x="4460674" y="1418816"/>
                </a:lnTo>
                <a:lnTo>
                  <a:pt x="4457135" y="1419226"/>
                </a:lnTo>
                <a:lnTo>
                  <a:pt x="4453986" y="1419226"/>
                </a:lnTo>
                <a:lnTo>
                  <a:pt x="4450840" y="1417997"/>
                </a:lnTo>
                <a:lnTo>
                  <a:pt x="4448086" y="1415949"/>
                </a:lnTo>
                <a:lnTo>
                  <a:pt x="4445726" y="1413491"/>
                </a:lnTo>
                <a:lnTo>
                  <a:pt x="4443366" y="1409394"/>
                </a:lnTo>
                <a:lnTo>
                  <a:pt x="4441398" y="1404478"/>
                </a:lnTo>
                <a:lnTo>
                  <a:pt x="4440217" y="1399152"/>
                </a:lnTo>
                <a:lnTo>
                  <a:pt x="4444155" y="1399152"/>
                </a:lnTo>
                <a:lnTo>
                  <a:pt x="4448086" y="1399152"/>
                </a:lnTo>
                <a:lnTo>
                  <a:pt x="4453986" y="1397923"/>
                </a:lnTo>
                <a:lnTo>
                  <a:pt x="4459494" y="1396284"/>
                </a:lnTo>
                <a:lnTo>
                  <a:pt x="4464213" y="1394645"/>
                </a:lnTo>
                <a:close/>
                <a:moveTo>
                  <a:pt x="1711978" y="1393826"/>
                </a:moveTo>
                <a:lnTo>
                  <a:pt x="1713538" y="1394238"/>
                </a:lnTo>
                <a:lnTo>
                  <a:pt x="1715487" y="1395472"/>
                </a:lnTo>
                <a:lnTo>
                  <a:pt x="1716657" y="1396707"/>
                </a:lnTo>
                <a:lnTo>
                  <a:pt x="1720166" y="1401235"/>
                </a:lnTo>
                <a:lnTo>
                  <a:pt x="1722896" y="1405350"/>
                </a:lnTo>
                <a:lnTo>
                  <a:pt x="1727185" y="1411524"/>
                </a:lnTo>
                <a:lnTo>
                  <a:pt x="1726795" y="1413582"/>
                </a:lnTo>
                <a:lnTo>
                  <a:pt x="1725625" y="1415640"/>
                </a:lnTo>
                <a:lnTo>
                  <a:pt x="1723675" y="1418933"/>
                </a:lnTo>
                <a:lnTo>
                  <a:pt x="1722116" y="1422225"/>
                </a:lnTo>
                <a:lnTo>
                  <a:pt x="1721726" y="1424283"/>
                </a:lnTo>
                <a:lnTo>
                  <a:pt x="1721726" y="1427164"/>
                </a:lnTo>
                <a:lnTo>
                  <a:pt x="1710418" y="1427164"/>
                </a:lnTo>
                <a:lnTo>
                  <a:pt x="1710808" y="1419344"/>
                </a:lnTo>
                <a:lnTo>
                  <a:pt x="1710418" y="1411936"/>
                </a:lnTo>
                <a:lnTo>
                  <a:pt x="1710028" y="1409055"/>
                </a:lnTo>
                <a:lnTo>
                  <a:pt x="1708859" y="1406174"/>
                </a:lnTo>
                <a:lnTo>
                  <a:pt x="1706909" y="1404527"/>
                </a:lnTo>
                <a:lnTo>
                  <a:pt x="1704960" y="1403704"/>
                </a:lnTo>
                <a:lnTo>
                  <a:pt x="1706129" y="1399588"/>
                </a:lnTo>
                <a:lnTo>
                  <a:pt x="1707299" y="1396707"/>
                </a:lnTo>
                <a:lnTo>
                  <a:pt x="1708859" y="1394649"/>
                </a:lnTo>
                <a:lnTo>
                  <a:pt x="1710418" y="1394238"/>
                </a:lnTo>
                <a:close/>
                <a:moveTo>
                  <a:pt x="1654230" y="1393826"/>
                </a:moveTo>
                <a:lnTo>
                  <a:pt x="1653064" y="1398085"/>
                </a:lnTo>
                <a:lnTo>
                  <a:pt x="1651898" y="1401067"/>
                </a:lnTo>
                <a:lnTo>
                  <a:pt x="1649565" y="1404048"/>
                </a:lnTo>
                <a:lnTo>
                  <a:pt x="1647621" y="1404900"/>
                </a:lnTo>
                <a:lnTo>
                  <a:pt x="1645678" y="1406178"/>
                </a:lnTo>
                <a:lnTo>
                  <a:pt x="1643345" y="1406604"/>
                </a:lnTo>
                <a:lnTo>
                  <a:pt x="1638290" y="1406178"/>
                </a:lnTo>
                <a:lnTo>
                  <a:pt x="1632847" y="1405326"/>
                </a:lnTo>
                <a:lnTo>
                  <a:pt x="1630126" y="1405326"/>
                </a:lnTo>
                <a:lnTo>
                  <a:pt x="1627792" y="1405326"/>
                </a:lnTo>
                <a:lnTo>
                  <a:pt x="1624683" y="1406178"/>
                </a:lnTo>
                <a:lnTo>
                  <a:pt x="1621573" y="1407030"/>
                </a:lnTo>
                <a:lnTo>
                  <a:pt x="1618852" y="1408734"/>
                </a:lnTo>
                <a:lnTo>
                  <a:pt x="1616131" y="1411289"/>
                </a:lnTo>
                <a:lnTo>
                  <a:pt x="1616908" y="1407456"/>
                </a:lnTo>
                <a:lnTo>
                  <a:pt x="1617296" y="1404474"/>
                </a:lnTo>
                <a:lnTo>
                  <a:pt x="1618852" y="1402345"/>
                </a:lnTo>
                <a:lnTo>
                  <a:pt x="1620795" y="1400215"/>
                </a:lnTo>
                <a:lnTo>
                  <a:pt x="1622739" y="1398511"/>
                </a:lnTo>
                <a:lnTo>
                  <a:pt x="1625073" y="1397234"/>
                </a:lnTo>
                <a:lnTo>
                  <a:pt x="1627792" y="1396808"/>
                </a:lnTo>
                <a:lnTo>
                  <a:pt x="1630516" y="1396382"/>
                </a:lnTo>
                <a:lnTo>
                  <a:pt x="1636347" y="1395956"/>
                </a:lnTo>
                <a:lnTo>
                  <a:pt x="1642957" y="1395956"/>
                </a:lnTo>
                <a:lnTo>
                  <a:pt x="1648787" y="1395104"/>
                </a:lnTo>
                <a:lnTo>
                  <a:pt x="1651898" y="1394678"/>
                </a:lnTo>
                <a:close/>
                <a:moveTo>
                  <a:pt x="4819628" y="1393825"/>
                </a:moveTo>
                <a:lnTo>
                  <a:pt x="4823264" y="1393825"/>
                </a:lnTo>
                <a:lnTo>
                  <a:pt x="4825692" y="1395000"/>
                </a:lnTo>
                <a:lnTo>
                  <a:pt x="4828115" y="1396175"/>
                </a:lnTo>
                <a:lnTo>
                  <a:pt x="4830943" y="1397742"/>
                </a:lnTo>
                <a:lnTo>
                  <a:pt x="4832962" y="1399309"/>
                </a:lnTo>
                <a:lnTo>
                  <a:pt x="4835393" y="1400876"/>
                </a:lnTo>
                <a:lnTo>
                  <a:pt x="4838623" y="1401268"/>
                </a:lnTo>
                <a:lnTo>
                  <a:pt x="4841852" y="1401268"/>
                </a:lnTo>
                <a:lnTo>
                  <a:pt x="4840642" y="1402835"/>
                </a:lnTo>
                <a:lnTo>
                  <a:pt x="4839428" y="1404402"/>
                </a:lnTo>
                <a:lnTo>
                  <a:pt x="4837007" y="1407536"/>
                </a:lnTo>
                <a:lnTo>
                  <a:pt x="4832962" y="1414978"/>
                </a:lnTo>
                <a:lnTo>
                  <a:pt x="4830943" y="1418504"/>
                </a:lnTo>
                <a:lnTo>
                  <a:pt x="4827710" y="1421638"/>
                </a:lnTo>
                <a:lnTo>
                  <a:pt x="4826096" y="1422421"/>
                </a:lnTo>
                <a:lnTo>
                  <a:pt x="4824073" y="1423596"/>
                </a:lnTo>
                <a:lnTo>
                  <a:pt x="4822054" y="1423988"/>
                </a:lnTo>
                <a:lnTo>
                  <a:pt x="4819628" y="1423596"/>
                </a:lnTo>
                <a:close/>
                <a:moveTo>
                  <a:pt x="3351111" y="1393825"/>
                </a:moveTo>
                <a:lnTo>
                  <a:pt x="3353867" y="1395002"/>
                </a:lnTo>
                <a:lnTo>
                  <a:pt x="3355836" y="1396572"/>
                </a:lnTo>
                <a:lnTo>
                  <a:pt x="3360168" y="1400889"/>
                </a:lnTo>
                <a:lnTo>
                  <a:pt x="3365681" y="1405990"/>
                </a:lnTo>
                <a:lnTo>
                  <a:pt x="3368044" y="1408345"/>
                </a:lnTo>
                <a:lnTo>
                  <a:pt x="3371194" y="1410307"/>
                </a:lnTo>
                <a:lnTo>
                  <a:pt x="3374738" y="1411484"/>
                </a:lnTo>
                <a:lnTo>
                  <a:pt x="3378283" y="1411876"/>
                </a:lnTo>
                <a:lnTo>
                  <a:pt x="3382220" y="1411484"/>
                </a:lnTo>
                <a:lnTo>
                  <a:pt x="3386158" y="1409522"/>
                </a:lnTo>
                <a:lnTo>
                  <a:pt x="3386158" y="1415408"/>
                </a:lnTo>
                <a:lnTo>
                  <a:pt x="3386158" y="1417762"/>
                </a:lnTo>
                <a:lnTo>
                  <a:pt x="3386946" y="1419725"/>
                </a:lnTo>
                <a:lnTo>
                  <a:pt x="3387734" y="1421294"/>
                </a:lnTo>
                <a:lnTo>
                  <a:pt x="3388522" y="1422864"/>
                </a:lnTo>
                <a:lnTo>
                  <a:pt x="3390097" y="1423649"/>
                </a:lnTo>
                <a:lnTo>
                  <a:pt x="3391672" y="1424826"/>
                </a:lnTo>
                <a:lnTo>
                  <a:pt x="3392459" y="1427180"/>
                </a:lnTo>
                <a:lnTo>
                  <a:pt x="3392459" y="1427573"/>
                </a:lnTo>
                <a:lnTo>
                  <a:pt x="3392066" y="1428358"/>
                </a:lnTo>
                <a:lnTo>
                  <a:pt x="3390491" y="1428750"/>
                </a:lnTo>
                <a:lnTo>
                  <a:pt x="3388522" y="1428750"/>
                </a:lnTo>
                <a:lnTo>
                  <a:pt x="3385765" y="1427573"/>
                </a:lnTo>
                <a:lnTo>
                  <a:pt x="3382220" y="1426396"/>
                </a:lnTo>
                <a:lnTo>
                  <a:pt x="3373557" y="1421687"/>
                </a:lnTo>
                <a:lnTo>
                  <a:pt x="3364499" y="1416193"/>
                </a:lnTo>
                <a:lnTo>
                  <a:pt x="3355836" y="1410699"/>
                </a:lnTo>
                <a:lnTo>
                  <a:pt x="3341659" y="1402066"/>
                </a:lnTo>
                <a:lnTo>
                  <a:pt x="3344416" y="1397749"/>
                </a:lnTo>
                <a:lnTo>
                  <a:pt x="3346779" y="1395395"/>
                </a:lnTo>
                <a:lnTo>
                  <a:pt x="3348748" y="1394610"/>
                </a:lnTo>
                <a:close/>
                <a:moveTo>
                  <a:pt x="3122582" y="1393825"/>
                </a:moveTo>
                <a:lnTo>
                  <a:pt x="3126092" y="1393825"/>
                </a:lnTo>
                <a:lnTo>
                  <a:pt x="3129211" y="1395000"/>
                </a:lnTo>
                <a:lnTo>
                  <a:pt x="3131551" y="1396175"/>
                </a:lnTo>
                <a:lnTo>
                  <a:pt x="3133500" y="1397742"/>
                </a:lnTo>
                <a:lnTo>
                  <a:pt x="3135840" y="1399309"/>
                </a:lnTo>
                <a:lnTo>
                  <a:pt x="3138569" y="1400876"/>
                </a:lnTo>
                <a:lnTo>
                  <a:pt x="3141298" y="1401268"/>
                </a:lnTo>
                <a:lnTo>
                  <a:pt x="3144808" y="1401268"/>
                </a:lnTo>
                <a:lnTo>
                  <a:pt x="3143248" y="1402835"/>
                </a:lnTo>
                <a:lnTo>
                  <a:pt x="3141688" y="1404402"/>
                </a:lnTo>
                <a:lnTo>
                  <a:pt x="3139349" y="1407536"/>
                </a:lnTo>
                <a:lnTo>
                  <a:pt x="3135450" y="1414978"/>
                </a:lnTo>
                <a:lnTo>
                  <a:pt x="3133500" y="1418504"/>
                </a:lnTo>
                <a:lnTo>
                  <a:pt x="3130381" y="1421638"/>
                </a:lnTo>
                <a:lnTo>
                  <a:pt x="3129211" y="1422421"/>
                </a:lnTo>
                <a:lnTo>
                  <a:pt x="3126872" y="1423596"/>
                </a:lnTo>
                <a:lnTo>
                  <a:pt x="3124922" y="1423988"/>
                </a:lnTo>
                <a:lnTo>
                  <a:pt x="3122582" y="1423596"/>
                </a:lnTo>
                <a:close/>
                <a:moveTo>
                  <a:pt x="2074652" y="1390651"/>
                </a:moveTo>
                <a:lnTo>
                  <a:pt x="2078334" y="1394924"/>
                </a:lnTo>
                <a:lnTo>
                  <a:pt x="2080381" y="1398808"/>
                </a:lnTo>
                <a:lnTo>
                  <a:pt x="2081199" y="1402304"/>
                </a:lnTo>
                <a:lnTo>
                  <a:pt x="2080789" y="1405023"/>
                </a:lnTo>
                <a:lnTo>
                  <a:pt x="2079562" y="1408131"/>
                </a:lnTo>
                <a:lnTo>
                  <a:pt x="2077516" y="1410073"/>
                </a:lnTo>
                <a:lnTo>
                  <a:pt x="2075062" y="1412404"/>
                </a:lnTo>
                <a:lnTo>
                  <a:pt x="2072197" y="1413957"/>
                </a:lnTo>
                <a:lnTo>
                  <a:pt x="2064423" y="1417453"/>
                </a:lnTo>
                <a:lnTo>
                  <a:pt x="2057058" y="1420561"/>
                </a:lnTo>
                <a:lnTo>
                  <a:pt x="2050103" y="1423668"/>
                </a:lnTo>
                <a:lnTo>
                  <a:pt x="2047648" y="1425222"/>
                </a:lnTo>
                <a:lnTo>
                  <a:pt x="2046011" y="1427164"/>
                </a:lnTo>
                <a:lnTo>
                  <a:pt x="2043556" y="1424445"/>
                </a:lnTo>
                <a:lnTo>
                  <a:pt x="2041919" y="1421338"/>
                </a:lnTo>
                <a:lnTo>
                  <a:pt x="2041510" y="1418619"/>
                </a:lnTo>
                <a:lnTo>
                  <a:pt x="2042329" y="1415511"/>
                </a:lnTo>
                <a:lnTo>
                  <a:pt x="2043556" y="1413180"/>
                </a:lnTo>
                <a:lnTo>
                  <a:pt x="2045602" y="1411238"/>
                </a:lnTo>
                <a:lnTo>
                  <a:pt x="2048875" y="1408519"/>
                </a:lnTo>
                <a:lnTo>
                  <a:pt x="2051331" y="1406577"/>
                </a:lnTo>
                <a:lnTo>
                  <a:pt x="2058695" y="1402693"/>
                </a:lnTo>
                <a:lnTo>
                  <a:pt x="2065242" y="1398808"/>
                </a:lnTo>
                <a:lnTo>
                  <a:pt x="2070970" y="1394535"/>
                </a:lnTo>
                <a:lnTo>
                  <a:pt x="2073016" y="1392593"/>
                </a:lnTo>
                <a:close/>
                <a:moveTo>
                  <a:pt x="2381317" y="1389063"/>
                </a:moveTo>
                <a:lnTo>
                  <a:pt x="2380158" y="1394912"/>
                </a:lnTo>
                <a:lnTo>
                  <a:pt x="2378231" y="1399591"/>
                </a:lnTo>
                <a:lnTo>
                  <a:pt x="2376300" y="1403490"/>
                </a:lnTo>
                <a:lnTo>
                  <a:pt x="2374371" y="1406219"/>
                </a:lnTo>
                <a:lnTo>
                  <a:pt x="2372059" y="1408169"/>
                </a:lnTo>
                <a:lnTo>
                  <a:pt x="2368974" y="1409728"/>
                </a:lnTo>
                <a:lnTo>
                  <a:pt x="2365887" y="1410898"/>
                </a:lnTo>
                <a:lnTo>
                  <a:pt x="2363185" y="1411288"/>
                </a:lnTo>
                <a:lnTo>
                  <a:pt x="2356626" y="1411288"/>
                </a:lnTo>
                <a:lnTo>
                  <a:pt x="2350840" y="1410898"/>
                </a:lnTo>
                <a:lnTo>
                  <a:pt x="2345052" y="1410118"/>
                </a:lnTo>
                <a:lnTo>
                  <a:pt x="2342741" y="1410118"/>
                </a:lnTo>
                <a:lnTo>
                  <a:pt x="2340039" y="1410898"/>
                </a:lnTo>
                <a:lnTo>
                  <a:pt x="2340039" y="1406219"/>
                </a:lnTo>
                <a:lnTo>
                  <a:pt x="2340810" y="1402710"/>
                </a:lnTo>
                <a:lnTo>
                  <a:pt x="2341968" y="1399981"/>
                </a:lnTo>
                <a:lnTo>
                  <a:pt x="2343512" y="1397251"/>
                </a:lnTo>
                <a:lnTo>
                  <a:pt x="2346214" y="1395302"/>
                </a:lnTo>
                <a:lnTo>
                  <a:pt x="2348528" y="1394132"/>
                </a:lnTo>
                <a:lnTo>
                  <a:pt x="2350840" y="1392572"/>
                </a:lnTo>
                <a:lnTo>
                  <a:pt x="2354314" y="1392182"/>
                </a:lnTo>
                <a:lnTo>
                  <a:pt x="2360872" y="1391013"/>
                </a:lnTo>
                <a:lnTo>
                  <a:pt x="2367815" y="1390623"/>
                </a:lnTo>
                <a:lnTo>
                  <a:pt x="2374756" y="1390233"/>
                </a:lnTo>
                <a:close/>
                <a:moveTo>
                  <a:pt x="1952943" y="1389063"/>
                </a:moveTo>
                <a:lnTo>
                  <a:pt x="1956888" y="1389063"/>
                </a:lnTo>
                <a:lnTo>
                  <a:pt x="1960834" y="1390254"/>
                </a:lnTo>
                <a:lnTo>
                  <a:pt x="1965173" y="1391841"/>
                </a:lnTo>
                <a:lnTo>
                  <a:pt x="1974642" y="1394619"/>
                </a:lnTo>
                <a:lnTo>
                  <a:pt x="1979376" y="1396207"/>
                </a:lnTo>
                <a:lnTo>
                  <a:pt x="1984899" y="1397001"/>
                </a:lnTo>
                <a:lnTo>
                  <a:pt x="1989634" y="1398191"/>
                </a:lnTo>
                <a:lnTo>
                  <a:pt x="1994763" y="1398191"/>
                </a:lnTo>
                <a:lnTo>
                  <a:pt x="2000286" y="1397795"/>
                </a:lnTo>
                <a:lnTo>
                  <a:pt x="2005021" y="1396207"/>
                </a:lnTo>
                <a:lnTo>
                  <a:pt x="2005021" y="1397001"/>
                </a:lnTo>
                <a:lnTo>
                  <a:pt x="2005021" y="1398191"/>
                </a:lnTo>
                <a:lnTo>
                  <a:pt x="2003837" y="1399779"/>
                </a:lnTo>
                <a:lnTo>
                  <a:pt x="2001864" y="1400573"/>
                </a:lnTo>
                <a:lnTo>
                  <a:pt x="1998708" y="1402160"/>
                </a:lnTo>
                <a:lnTo>
                  <a:pt x="1990818" y="1404145"/>
                </a:lnTo>
                <a:lnTo>
                  <a:pt x="1980559" y="1406526"/>
                </a:lnTo>
                <a:lnTo>
                  <a:pt x="1969908" y="1408907"/>
                </a:lnTo>
                <a:lnTo>
                  <a:pt x="1959256" y="1411685"/>
                </a:lnTo>
                <a:lnTo>
                  <a:pt x="1954916" y="1413273"/>
                </a:lnTo>
                <a:lnTo>
                  <a:pt x="1950185" y="1415257"/>
                </a:lnTo>
                <a:lnTo>
                  <a:pt x="1946631" y="1417242"/>
                </a:lnTo>
                <a:lnTo>
                  <a:pt x="1943870" y="1419226"/>
                </a:lnTo>
                <a:lnTo>
                  <a:pt x="1943870" y="1413273"/>
                </a:lnTo>
                <a:lnTo>
                  <a:pt x="1943870" y="1411288"/>
                </a:lnTo>
                <a:lnTo>
                  <a:pt x="1942686" y="1409304"/>
                </a:lnTo>
                <a:lnTo>
                  <a:pt x="1942292" y="1407320"/>
                </a:lnTo>
                <a:lnTo>
                  <a:pt x="1940713" y="1405732"/>
                </a:lnTo>
                <a:lnTo>
                  <a:pt x="1939923" y="1404542"/>
                </a:lnTo>
                <a:lnTo>
                  <a:pt x="1938346" y="1404145"/>
                </a:lnTo>
                <a:lnTo>
                  <a:pt x="1940318" y="1398191"/>
                </a:lnTo>
                <a:lnTo>
                  <a:pt x="1942686" y="1394223"/>
                </a:lnTo>
                <a:lnTo>
                  <a:pt x="1945841" y="1391841"/>
                </a:lnTo>
                <a:lnTo>
                  <a:pt x="1949392" y="1389857"/>
                </a:lnTo>
                <a:close/>
                <a:moveTo>
                  <a:pt x="255795" y="1389063"/>
                </a:moveTo>
                <a:lnTo>
                  <a:pt x="259717" y="1389063"/>
                </a:lnTo>
                <a:lnTo>
                  <a:pt x="263639" y="1390254"/>
                </a:lnTo>
                <a:lnTo>
                  <a:pt x="267953" y="1391841"/>
                </a:lnTo>
                <a:lnTo>
                  <a:pt x="277366" y="1394619"/>
                </a:lnTo>
                <a:lnTo>
                  <a:pt x="282465" y="1396207"/>
                </a:lnTo>
                <a:lnTo>
                  <a:pt x="287564" y="1397001"/>
                </a:lnTo>
                <a:lnTo>
                  <a:pt x="292270" y="1398191"/>
                </a:lnTo>
                <a:lnTo>
                  <a:pt x="297369" y="1398191"/>
                </a:lnTo>
                <a:lnTo>
                  <a:pt x="302860" y="1397795"/>
                </a:lnTo>
                <a:lnTo>
                  <a:pt x="307958" y="1396207"/>
                </a:lnTo>
                <a:lnTo>
                  <a:pt x="307958" y="1397001"/>
                </a:lnTo>
                <a:lnTo>
                  <a:pt x="307958" y="1398191"/>
                </a:lnTo>
                <a:lnTo>
                  <a:pt x="306782" y="1399779"/>
                </a:lnTo>
                <a:lnTo>
                  <a:pt x="304428" y="1400573"/>
                </a:lnTo>
                <a:lnTo>
                  <a:pt x="301291" y="1402160"/>
                </a:lnTo>
                <a:lnTo>
                  <a:pt x="293447" y="1404145"/>
                </a:lnTo>
                <a:lnTo>
                  <a:pt x="283641" y="1406526"/>
                </a:lnTo>
                <a:lnTo>
                  <a:pt x="272660" y="1408907"/>
                </a:lnTo>
                <a:lnTo>
                  <a:pt x="262855" y="1411685"/>
                </a:lnTo>
                <a:lnTo>
                  <a:pt x="257756" y="1413273"/>
                </a:lnTo>
                <a:lnTo>
                  <a:pt x="253050" y="1415257"/>
                </a:lnTo>
                <a:lnTo>
                  <a:pt x="249912" y="1417242"/>
                </a:lnTo>
                <a:lnTo>
                  <a:pt x="246774" y="1419226"/>
                </a:lnTo>
                <a:lnTo>
                  <a:pt x="247167" y="1413273"/>
                </a:lnTo>
                <a:lnTo>
                  <a:pt x="246774" y="1411288"/>
                </a:lnTo>
                <a:lnTo>
                  <a:pt x="246382" y="1409304"/>
                </a:lnTo>
                <a:lnTo>
                  <a:pt x="245205" y="1407320"/>
                </a:lnTo>
                <a:lnTo>
                  <a:pt x="244421" y="1405732"/>
                </a:lnTo>
                <a:lnTo>
                  <a:pt x="242852" y="1404542"/>
                </a:lnTo>
                <a:lnTo>
                  <a:pt x="241283" y="1404145"/>
                </a:lnTo>
                <a:lnTo>
                  <a:pt x="243244" y="1398191"/>
                </a:lnTo>
                <a:lnTo>
                  <a:pt x="245990" y="1394223"/>
                </a:lnTo>
                <a:lnTo>
                  <a:pt x="248735" y="1391841"/>
                </a:lnTo>
                <a:lnTo>
                  <a:pt x="252265" y="1389857"/>
                </a:lnTo>
                <a:close/>
                <a:moveTo>
                  <a:pt x="4510073" y="1387476"/>
                </a:moveTo>
                <a:lnTo>
                  <a:pt x="4511244" y="1389064"/>
                </a:lnTo>
                <a:lnTo>
                  <a:pt x="4512025" y="1389461"/>
                </a:lnTo>
                <a:lnTo>
                  <a:pt x="4515149" y="1391048"/>
                </a:lnTo>
                <a:lnTo>
                  <a:pt x="4518664" y="1391445"/>
                </a:lnTo>
                <a:lnTo>
                  <a:pt x="4522175" y="1391842"/>
                </a:lnTo>
                <a:lnTo>
                  <a:pt x="4525300" y="1392636"/>
                </a:lnTo>
                <a:lnTo>
                  <a:pt x="4528422" y="1393033"/>
                </a:lnTo>
                <a:lnTo>
                  <a:pt x="4531547" y="1394620"/>
                </a:lnTo>
                <a:lnTo>
                  <a:pt x="4532717" y="1395414"/>
                </a:lnTo>
                <a:lnTo>
                  <a:pt x="4533888" y="1396604"/>
                </a:lnTo>
                <a:lnTo>
                  <a:pt x="4533498" y="1400176"/>
                </a:lnTo>
                <a:lnTo>
                  <a:pt x="4532327" y="1402955"/>
                </a:lnTo>
                <a:lnTo>
                  <a:pt x="4530765" y="1404939"/>
                </a:lnTo>
                <a:lnTo>
                  <a:pt x="4529594" y="1406923"/>
                </a:lnTo>
                <a:lnTo>
                  <a:pt x="4527643" y="1407320"/>
                </a:lnTo>
                <a:lnTo>
                  <a:pt x="4525300" y="1408114"/>
                </a:lnTo>
                <a:lnTo>
                  <a:pt x="4523347" y="1408114"/>
                </a:lnTo>
                <a:lnTo>
                  <a:pt x="4521007" y="1406923"/>
                </a:lnTo>
                <a:lnTo>
                  <a:pt x="4519054" y="1406130"/>
                </a:lnTo>
                <a:lnTo>
                  <a:pt x="4517101" y="1404542"/>
                </a:lnTo>
                <a:lnTo>
                  <a:pt x="4515149" y="1402558"/>
                </a:lnTo>
                <a:lnTo>
                  <a:pt x="4513196" y="1400176"/>
                </a:lnTo>
                <a:lnTo>
                  <a:pt x="4511635" y="1397398"/>
                </a:lnTo>
                <a:lnTo>
                  <a:pt x="4510855" y="1394620"/>
                </a:lnTo>
                <a:lnTo>
                  <a:pt x="4510073" y="1391048"/>
                </a:lnTo>
                <a:close/>
                <a:moveTo>
                  <a:pt x="3420768" y="1385888"/>
                </a:moveTo>
                <a:lnTo>
                  <a:pt x="3423307" y="1385888"/>
                </a:lnTo>
                <a:lnTo>
                  <a:pt x="3425847" y="1386690"/>
                </a:lnTo>
                <a:lnTo>
                  <a:pt x="3425847" y="1425159"/>
                </a:lnTo>
                <a:lnTo>
                  <a:pt x="3423730" y="1425560"/>
                </a:lnTo>
                <a:lnTo>
                  <a:pt x="3422460" y="1425560"/>
                </a:lnTo>
                <a:lnTo>
                  <a:pt x="3419074" y="1425159"/>
                </a:lnTo>
                <a:lnTo>
                  <a:pt x="3418651" y="1425961"/>
                </a:lnTo>
                <a:lnTo>
                  <a:pt x="3418226" y="1427163"/>
                </a:lnTo>
                <a:lnTo>
                  <a:pt x="3406373" y="1427163"/>
                </a:lnTo>
                <a:lnTo>
                  <a:pt x="3406796" y="1419549"/>
                </a:lnTo>
                <a:lnTo>
                  <a:pt x="3406373" y="1412336"/>
                </a:lnTo>
                <a:lnTo>
                  <a:pt x="3405103" y="1409531"/>
                </a:lnTo>
                <a:lnTo>
                  <a:pt x="3404254" y="1406726"/>
                </a:lnTo>
                <a:lnTo>
                  <a:pt x="3402563" y="1405123"/>
                </a:lnTo>
                <a:lnTo>
                  <a:pt x="3400445" y="1404322"/>
                </a:lnTo>
                <a:lnTo>
                  <a:pt x="3401292" y="1401116"/>
                </a:lnTo>
                <a:lnTo>
                  <a:pt x="3402563" y="1398711"/>
                </a:lnTo>
                <a:lnTo>
                  <a:pt x="3403408" y="1396708"/>
                </a:lnTo>
                <a:lnTo>
                  <a:pt x="3404679" y="1395506"/>
                </a:lnTo>
                <a:lnTo>
                  <a:pt x="3406373" y="1395105"/>
                </a:lnTo>
                <a:lnTo>
                  <a:pt x="3407219" y="1394704"/>
                </a:lnTo>
                <a:lnTo>
                  <a:pt x="3408914" y="1395105"/>
                </a:lnTo>
                <a:lnTo>
                  <a:pt x="3410184" y="1395506"/>
                </a:lnTo>
                <a:lnTo>
                  <a:pt x="3411029" y="1393101"/>
                </a:lnTo>
                <a:lnTo>
                  <a:pt x="3412724" y="1391098"/>
                </a:lnTo>
                <a:lnTo>
                  <a:pt x="3414416" y="1389094"/>
                </a:lnTo>
                <a:lnTo>
                  <a:pt x="3415685" y="1387491"/>
                </a:lnTo>
                <a:lnTo>
                  <a:pt x="3418226" y="1386690"/>
                </a:lnTo>
                <a:close/>
                <a:moveTo>
                  <a:pt x="414886" y="1385888"/>
                </a:moveTo>
                <a:lnTo>
                  <a:pt x="417320" y="1385888"/>
                </a:lnTo>
                <a:lnTo>
                  <a:pt x="419754" y="1386309"/>
                </a:lnTo>
                <a:lnTo>
                  <a:pt x="421782" y="1387152"/>
                </a:lnTo>
                <a:lnTo>
                  <a:pt x="424623" y="1388415"/>
                </a:lnTo>
                <a:lnTo>
                  <a:pt x="428679" y="1390942"/>
                </a:lnTo>
                <a:lnTo>
                  <a:pt x="432331" y="1393048"/>
                </a:lnTo>
                <a:lnTo>
                  <a:pt x="433548" y="1394312"/>
                </a:lnTo>
                <a:lnTo>
                  <a:pt x="435171" y="1394312"/>
                </a:lnTo>
                <a:lnTo>
                  <a:pt x="436388" y="1393891"/>
                </a:lnTo>
                <a:lnTo>
                  <a:pt x="437199" y="1392627"/>
                </a:lnTo>
                <a:lnTo>
                  <a:pt x="438010" y="1390942"/>
                </a:lnTo>
                <a:lnTo>
                  <a:pt x="438010" y="1387994"/>
                </a:lnTo>
                <a:lnTo>
                  <a:pt x="442067" y="1390942"/>
                </a:lnTo>
                <a:lnTo>
                  <a:pt x="442879" y="1392627"/>
                </a:lnTo>
                <a:lnTo>
                  <a:pt x="444096" y="1393891"/>
                </a:lnTo>
                <a:lnTo>
                  <a:pt x="444502" y="1395154"/>
                </a:lnTo>
                <a:lnTo>
                  <a:pt x="444502" y="1396418"/>
                </a:lnTo>
                <a:lnTo>
                  <a:pt x="444096" y="1398102"/>
                </a:lnTo>
                <a:lnTo>
                  <a:pt x="443284" y="1398945"/>
                </a:lnTo>
                <a:lnTo>
                  <a:pt x="440850" y="1401051"/>
                </a:lnTo>
                <a:lnTo>
                  <a:pt x="438010" y="1403157"/>
                </a:lnTo>
                <a:lnTo>
                  <a:pt x="434359" y="1404841"/>
                </a:lnTo>
                <a:lnTo>
                  <a:pt x="429491" y="1406105"/>
                </a:lnTo>
                <a:lnTo>
                  <a:pt x="425434" y="1406526"/>
                </a:lnTo>
                <a:lnTo>
                  <a:pt x="420971" y="1406526"/>
                </a:lnTo>
                <a:lnTo>
                  <a:pt x="416914" y="1405263"/>
                </a:lnTo>
                <a:lnTo>
                  <a:pt x="413263" y="1403999"/>
                </a:lnTo>
                <a:lnTo>
                  <a:pt x="411640" y="1402735"/>
                </a:lnTo>
                <a:lnTo>
                  <a:pt x="410829" y="1401051"/>
                </a:lnTo>
                <a:lnTo>
                  <a:pt x="409611" y="1400208"/>
                </a:lnTo>
                <a:lnTo>
                  <a:pt x="408394" y="1398102"/>
                </a:lnTo>
                <a:lnTo>
                  <a:pt x="408394" y="1395997"/>
                </a:lnTo>
                <a:lnTo>
                  <a:pt x="407989" y="1393891"/>
                </a:lnTo>
                <a:lnTo>
                  <a:pt x="408394" y="1390942"/>
                </a:lnTo>
                <a:lnTo>
                  <a:pt x="409206" y="1388415"/>
                </a:lnTo>
                <a:lnTo>
                  <a:pt x="412046" y="1386730"/>
                </a:lnTo>
                <a:close/>
                <a:moveTo>
                  <a:pt x="4628736" y="1384301"/>
                </a:moveTo>
                <a:lnTo>
                  <a:pt x="4630323" y="1387079"/>
                </a:lnTo>
                <a:lnTo>
                  <a:pt x="4631913" y="1389064"/>
                </a:lnTo>
                <a:lnTo>
                  <a:pt x="4635879" y="1393826"/>
                </a:lnTo>
                <a:lnTo>
                  <a:pt x="4639057" y="1393032"/>
                </a:lnTo>
                <a:lnTo>
                  <a:pt x="4641835" y="1392636"/>
                </a:lnTo>
                <a:lnTo>
                  <a:pt x="4641835" y="1396207"/>
                </a:lnTo>
                <a:lnTo>
                  <a:pt x="4641042" y="1399382"/>
                </a:lnTo>
                <a:lnTo>
                  <a:pt x="4643025" y="1402161"/>
                </a:lnTo>
                <a:lnTo>
                  <a:pt x="4643820" y="1403748"/>
                </a:lnTo>
                <a:lnTo>
                  <a:pt x="4643820" y="1405732"/>
                </a:lnTo>
                <a:lnTo>
                  <a:pt x="4643820" y="1407717"/>
                </a:lnTo>
                <a:lnTo>
                  <a:pt x="4643025" y="1409701"/>
                </a:lnTo>
                <a:lnTo>
                  <a:pt x="4641835" y="1412082"/>
                </a:lnTo>
                <a:lnTo>
                  <a:pt x="4639851" y="1414861"/>
                </a:lnTo>
                <a:lnTo>
                  <a:pt x="4641835" y="1414067"/>
                </a:lnTo>
                <a:lnTo>
                  <a:pt x="4643422" y="1413670"/>
                </a:lnTo>
                <a:lnTo>
                  <a:pt x="4645009" y="1412876"/>
                </a:lnTo>
                <a:lnTo>
                  <a:pt x="4645804" y="1411289"/>
                </a:lnTo>
                <a:lnTo>
                  <a:pt x="4647788" y="1408114"/>
                </a:lnTo>
                <a:lnTo>
                  <a:pt x="4650169" y="1404542"/>
                </a:lnTo>
                <a:lnTo>
                  <a:pt x="4651357" y="1401764"/>
                </a:lnTo>
                <a:lnTo>
                  <a:pt x="4652945" y="1400573"/>
                </a:lnTo>
                <a:lnTo>
                  <a:pt x="4654134" y="1399779"/>
                </a:lnTo>
                <a:lnTo>
                  <a:pt x="4656119" y="1398589"/>
                </a:lnTo>
                <a:lnTo>
                  <a:pt x="4657311" y="1398589"/>
                </a:lnTo>
                <a:lnTo>
                  <a:pt x="4660089" y="1398589"/>
                </a:lnTo>
                <a:lnTo>
                  <a:pt x="4662471" y="1399779"/>
                </a:lnTo>
                <a:lnTo>
                  <a:pt x="4662868" y="1401764"/>
                </a:lnTo>
                <a:lnTo>
                  <a:pt x="4664060" y="1403748"/>
                </a:lnTo>
                <a:lnTo>
                  <a:pt x="4664852" y="1404542"/>
                </a:lnTo>
                <a:lnTo>
                  <a:pt x="4666443" y="1405336"/>
                </a:lnTo>
                <a:lnTo>
                  <a:pt x="4670015" y="1406129"/>
                </a:lnTo>
                <a:lnTo>
                  <a:pt x="4673586" y="1407320"/>
                </a:lnTo>
                <a:lnTo>
                  <a:pt x="4674379" y="1412082"/>
                </a:lnTo>
                <a:lnTo>
                  <a:pt x="4675170" y="1416845"/>
                </a:lnTo>
                <a:lnTo>
                  <a:pt x="4679935" y="1417639"/>
                </a:lnTo>
                <a:lnTo>
                  <a:pt x="4685489" y="1418829"/>
                </a:lnTo>
                <a:lnTo>
                  <a:pt x="4690648" y="1420417"/>
                </a:lnTo>
                <a:lnTo>
                  <a:pt x="4695806" y="1420814"/>
                </a:lnTo>
                <a:lnTo>
                  <a:pt x="4698188" y="1420417"/>
                </a:lnTo>
                <a:lnTo>
                  <a:pt x="4700173" y="1419623"/>
                </a:lnTo>
                <a:lnTo>
                  <a:pt x="4702157" y="1418829"/>
                </a:lnTo>
                <a:lnTo>
                  <a:pt x="4704139" y="1417639"/>
                </a:lnTo>
                <a:lnTo>
                  <a:pt x="4705727" y="1415654"/>
                </a:lnTo>
                <a:lnTo>
                  <a:pt x="4707314" y="1413273"/>
                </a:lnTo>
                <a:lnTo>
                  <a:pt x="4708108" y="1410098"/>
                </a:lnTo>
                <a:lnTo>
                  <a:pt x="4709298" y="1406526"/>
                </a:lnTo>
                <a:lnTo>
                  <a:pt x="4710092" y="1408114"/>
                </a:lnTo>
                <a:lnTo>
                  <a:pt x="4711680" y="1410098"/>
                </a:lnTo>
                <a:lnTo>
                  <a:pt x="4713666" y="1414067"/>
                </a:lnTo>
                <a:lnTo>
                  <a:pt x="4715254" y="1415654"/>
                </a:lnTo>
                <a:lnTo>
                  <a:pt x="4716842" y="1417242"/>
                </a:lnTo>
                <a:lnTo>
                  <a:pt x="4718826" y="1417639"/>
                </a:lnTo>
                <a:lnTo>
                  <a:pt x="4721211" y="1417242"/>
                </a:lnTo>
                <a:lnTo>
                  <a:pt x="4720414" y="1421607"/>
                </a:lnTo>
                <a:lnTo>
                  <a:pt x="4718826" y="1424782"/>
                </a:lnTo>
                <a:lnTo>
                  <a:pt x="4717636" y="1426767"/>
                </a:lnTo>
                <a:lnTo>
                  <a:pt x="4716048" y="1427957"/>
                </a:lnTo>
                <a:lnTo>
                  <a:pt x="4714856" y="1427957"/>
                </a:lnTo>
                <a:lnTo>
                  <a:pt x="4713267" y="1426767"/>
                </a:lnTo>
                <a:lnTo>
                  <a:pt x="4710092" y="1424782"/>
                </a:lnTo>
                <a:lnTo>
                  <a:pt x="4707710" y="1422798"/>
                </a:lnTo>
                <a:lnTo>
                  <a:pt x="4706122" y="1422798"/>
                </a:lnTo>
                <a:lnTo>
                  <a:pt x="4705330" y="1423195"/>
                </a:lnTo>
                <a:lnTo>
                  <a:pt x="4704139" y="1424782"/>
                </a:lnTo>
                <a:lnTo>
                  <a:pt x="4703744" y="1427164"/>
                </a:lnTo>
                <a:lnTo>
                  <a:pt x="4702553" y="1430736"/>
                </a:lnTo>
                <a:lnTo>
                  <a:pt x="4702553" y="1436689"/>
                </a:lnTo>
                <a:lnTo>
                  <a:pt x="4700173" y="1433117"/>
                </a:lnTo>
                <a:lnTo>
                  <a:pt x="4696997" y="1430339"/>
                </a:lnTo>
                <a:lnTo>
                  <a:pt x="4694219" y="1427957"/>
                </a:lnTo>
                <a:lnTo>
                  <a:pt x="4690648" y="1425973"/>
                </a:lnTo>
                <a:lnTo>
                  <a:pt x="4687077" y="1424782"/>
                </a:lnTo>
                <a:lnTo>
                  <a:pt x="4683109" y="1423592"/>
                </a:lnTo>
                <a:lnTo>
                  <a:pt x="4679141" y="1423195"/>
                </a:lnTo>
                <a:lnTo>
                  <a:pt x="4674379" y="1422798"/>
                </a:lnTo>
                <a:lnTo>
                  <a:pt x="4673981" y="1426767"/>
                </a:lnTo>
                <a:lnTo>
                  <a:pt x="4673187" y="1430339"/>
                </a:lnTo>
                <a:lnTo>
                  <a:pt x="4671601" y="1433117"/>
                </a:lnTo>
                <a:lnTo>
                  <a:pt x="4670015" y="1435895"/>
                </a:lnTo>
                <a:lnTo>
                  <a:pt x="4666044" y="1440261"/>
                </a:lnTo>
                <a:lnTo>
                  <a:pt x="4662471" y="1445023"/>
                </a:lnTo>
                <a:lnTo>
                  <a:pt x="4658896" y="1445023"/>
                </a:lnTo>
                <a:lnTo>
                  <a:pt x="4656119" y="1443832"/>
                </a:lnTo>
                <a:lnTo>
                  <a:pt x="4653342" y="1442642"/>
                </a:lnTo>
                <a:lnTo>
                  <a:pt x="4651357" y="1440657"/>
                </a:lnTo>
                <a:lnTo>
                  <a:pt x="4648977" y="1439467"/>
                </a:lnTo>
                <a:lnTo>
                  <a:pt x="4646596" y="1437879"/>
                </a:lnTo>
                <a:lnTo>
                  <a:pt x="4643422" y="1437482"/>
                </a:lnTo>
                <a:lnTo>
                  <a:pt x="4639851" y="1437482"/>
                </a:lnTo>
                <a:lnTo>
                  <a:pt x="4641438" y="1439864"/>
                </a:lnTo>
                <a:lnTo>
                  <a:pt x="4643422" y="1442245"/>
                </a:lnTo>
                <a:lnTo>
                  <a:pt x="4647389" y="1446214"/>
                </a:lnTo>
                <a:lnTo>
                  <a:pt x="4649374" y="1448198"/>
                </a:lnTo>
                <a:lnTo>
                  <a:pt x="4650564" y="1451373"/>
                </a:lnTo>
                <a:lnTo>
                  <a:pt x="4651357" y="1455342"/>
                </a:lnTo>
                <a:lnTo>
                  <a:pt x="4650960" y="1460501"/>
                </a:lnTo>
                <a:lnTo>
                  <a:pt x="4645407" y="1456929"/>
                </a:lnTo>
                <a:lnTo>
                  <a:pt x="4640247" y="1455342"/>
                </a:lnTo>
                <a:lnTo>
                  <a:pt x="4636278" y="1455342"/>
                </a:lnTo>
                <a:lnTo>
                  <a:pt x="4632308" y="1455739"/>
                </a:lnTo>
                <a:lnTo>
                  <a:pt x="4624371" y="1457723"/>
                </a:lnTo>
                <a:lnTo>
                  <a:pt x="4618815" y="1459311"/>
                </a:lnTo>
                <a:lnTo>
                  <a:pt x="4611670" y="1459707"/>
                </a:lnTo>
                <a:lnTo>
                  <a:pt x="4616039" y="1451770"/>
                </a:lnTo>
                <a:lnTo>
                  <a:pt x="4618815" y="1445023"/>
                </a:lnTo>
                <a:lnTo>
                  <a:pt x="4620797" y="1437879"/>
                </a:lnTo>
                <a:lnTo>
                  <a:pt x="4622386" y="1430736"/>
                </a:lnTo>
                <a:lnTo>
                  <a:pt x="4623976" y="1424386"/>
                </a:lnTo>
                <a:lnTo>
                  <a:pt x="4624770" y="1417639"/>
                </a:lnTo>
                <a:lnTo>
                  <a:pt x="4626356" y="1403748"/>
                </a:lnTo>
                <a:lnTo>
                  <a:pt x="4620403" y="1403351"/>
                </a:lnTo>
                <a:lnTo>
                  <a:pt x="4614449" y="1403351"/>
                </a:lnTo>
                <a:lnTo>
                  <a:pt x="4611272" y="1403748"/>
                </a:lnTo>
                <a:lnTo>
                  <a:pt x="4608496" y="1404145"/>
                </a:lnTo>
                <a:lnTo>
                  <a:pt x="4605322" y="1405732"/>
                </a:lnTo>
                <a:lnTo>
                  <a:pt x="4602940" y="1407717"/>
                </a:lnTo>
                <a:lnTo>
                  <a:pt x="4602147" y="1404145"/>
                </a:lnTo>
                <a:lnTo>
                  <a:pt x="4602147" y="1400573"/>
                </a:lnTo>
                <a:lnTo>
                  <a:pt x="4602940" y="1398192"/>
                </a:lnTo>
                <a:lnTo>
                  <a:pt x="4603339" y="1396207"/>
                </a:lnTo>
                <a:lnTo>
                  <a:pt x="4604131" y="1394620"/>
                </a:lnTo>
                <a:lnTo>
                  <a:pt x="4605719" y="1393032"/>
                </a:lnTo>
                <a:lnTo>
                  <a:pt x="4607306" y="1392239"/>
                </a:lnTo>
                <a:lnTo>
                  <a:pt x="4608893" y="1391842"/>
                </a:lnTo>
                <a:lnTo>
                  <a:pt x="4613261" y="1391048"/>
                </a:lnTo>
                <a:lnTo>
                  <a:pt x="4618021" y="1391842"/>
                </a:lnTo>
                <a:lnTo>
                  <a:pt x="4627943" y="1392636"/>
                </a:lnTo>
                <a:close/>
                <a:moveTo>
                  <a:pt x="2317815" y="1384301"/>
                </a:moveTo>
                <a:lnTo>
                  <a:pt x="2319801" y="1388270"/>
                </a:lnTo>
                <a:lnTo>
                  <a:pt x="2321783" y="1391048"/>
                </a:lnTo>
                <a:lnTo>
                  <a:pt x="2324958" y="1394223"/>
                </a:lnTo>
                <a:lnTo>
                  <a:pt x="2327340" y="1396207"/>
                </a:lnTo>
                <a:lnTo>
                  <a:pt x="2329718" y="1399382"/>
                </a:lnTo>
                <a:lnTo>
                  <a:pt x="2332501" y="1402161"/>
                </a:lnTo>
                <a:lnTo>
                  <a:pt x="2334483" y="1406129"/>
                </a:lnTo>
                <a:lnTo>
                  <a:pt x="2335280" y="1411289"/>
                </a:lnTo>
                <a:lnTo>
                  <a:pt x="2331706" y="1412082"/>
                </a:lnTo>
                <a:lnTo>
                  <a:pt x="2328928" y="1412876"/>
                </a:lnTo>
                <a:lnTo>
                  <a:pt x="2326542" y="1412876"/>
                </a:lnTo>
                <a:lnTo>
                  <a:pt x="2323770" y="1412082"/>
                </a:lnTo>
                <a:lnTo>
                  <a:pt x="2321388" y="1411686"/>
                </a:lnTo>
                <a:lnTo>
                  <a:pt x="2319403" y="1410892"/>
                </a:lnTo>
                <a:lnTo>
                  <a:pt x="2315433" y="1407717"/>
                </a:lnTo>
                <a:lnTo>
                  <a:pt x="2314638" y="1403748"/>
                </a:lnTo>
                <a:lnTo>
                  <a:pt x="2314638" y="1400176"/>
                </a:lnTo>
                <a:lnTo>
                  <a:pt x="2314638" y="1397001"/>
                </a:lnTo>
                <a:lnTo>
                  <a:pt x="2315433" y="1394620"/>
                </a:lnTo>
                <a:lnTo>
                  <a:pt x="2317021" y="1389857"/>
                </a:lnTo>
                <a:close/>
                <a:moveTo>
                  <a:pt x="2932288" y="1384300"/>
                </a:moveTo>
                <a:lnTo>
                  <a:pt x="2933083" y="1386681"/>
                </a:lnTo>
                <a:lnTo>
                  <a:pt x="2934283" y="1388666"/>
                </a:lnTo>
                <a:lnTo>
                  <a:pt x="2937877" y="1392238"/>
                </a:lnTo>
                <a:lnTo>
                  <a:pt x="2943867" y="1398588"/>
                </a:lnTo>
                <a:lnTo>
                  <a:pt x="2946262" y="1401763"/>
                </a:lnTo>
                <a:lnTo>
                  <a:pt x="2947062" y="1403747"/>
                </a:lnTo>
                <a:lnTo>
                  <a:pt x="2947459" y="1405335"/>
                </a:lnTo>
                <a:lnTo>
                  <a:pt x="2947062" y="1407319"/>
                </a:lnTo>
                <a:lnTo>
                  <a:pt x="2946262" y="1409700"/>
                </a:lnTo>
                <a:lnTo>
                  <a:pt x="2944667" y="1411685"/>
                </a:lnTo>
                <a:lnTo>
                  <a:pt x="2943467" y="1414860"/>
                </a:lnTo>
                <a:lnTo>
                  <a:pt x="2945467" y="1414066"/>
                </a:lnTo>
                <a:lnTo>
                  <a:pt x="2947062" y="1413669"/>
                </a:lnTo>
                <a:lnTo>
                  <a:pt x="2947859" y="1412875"/>
                </a:lnTo>
                <a:lnTo>
                  <a:pt x="2949460" y="1411288"/>
                </a:lnTo>
                <a:lnTo>
                  <a:pt x="2951454" y="1408113"/>
                </a:lnTo>
                <a:lnTo>
                  <a:pt x="2953049" y="1404541"/>
                </a:lnTo>
                <a:lnTo>
                  <a:pt x="2955050" y="1401763"/>
                </a:lnTo>
                <a:lnTo>
                  <a:pt x="2955847" y="1400572"/>
                </a:lnTo>
                <a:lnTo>
                  <a:pt x="2957447" y="1399778"/>
                </a:lnTo>
                <a:lnTo>
                  <a:pt x="2959042" y="1398588"/>
                </a:lnTo>
                <a:lnTo>
                  <a:pt x="2961039" y="1398588"/>
                </a:lnTo>
                <a:lnTo>
                  <a:pt x="2963037" y="1398588"/>
                </a:lnTo>
                <a:lnTo>
                  <a:pt x="2965432" y="1399778"/>
                </a:lnTo>
                <a:lnTo>
                  <a:pt x="2966233" y="1401763"/>
                </a:lnTo>
                <a:lnTo>
                  <a:pt x="2967029" y="1403747"/>
                </a:lnTo>
                <a:lnTo>
                  <a:pt x="2968228" y="1404541"/>
                </a:lnTo>
                <a:lnTo>
                  <a:pt x="2970225" y="1405335"/>
                </a:lnTo>
                <a:lnTo>
                  <a:pt x="2973820" y="1406128"/>
                </a:lnTo>
                <a:lnTo>
                  <a:pt x="2977013" y="1407319"/>
                </a:lnTo>
                <a:lnTo>
                  <a:pt x="2978211" y="1415256"/>
                </a:lnTo>
                <a:lnTo>
                  <a:pt x="2978211" y="1422400"/>
                </a:lnTo>
                <a:lnTo>
                  <a:pt x="2977013" y="1427163"/>
                </a:lnTo>
                <a:lnTo>
                  <a:pt x="2975818" y="1431925"/>
                </a:lnTo>
                <a:lnTo>
                  <a:pt x="2973020" y="1435497"/>
                </a:lnTo>
                <a:lnTo>
                  <a:pt x="2970625" y="1438672"/>
                </a:lnTo>
                <a:lnTo>
                  <a:pt x="2965432" y="1445022"/>
                </a:lnTo>
                <a:lnTo>
                  <a:pt x="2961836" y="1445022"/>
                </a:lnTo>
                <a:lnTo>
                  <a:pt x="2959442" y="1443831"/>
                </a:lnTo>
                <a:lnTo>
                  <a:pt x="2957047" y="1442641"/>
                </a:lnTo>
                <a:lnTo>
                  <a:pt x="2954649" y="1440656"/>
                </a:lnTo>
                <a:lnTo>
                  <a:pt x="2952254" y="1439466"/>
                </a:lnTo>
                <a:lnTo>
                  <a:pt x="2949857" y="1437878"/>
                </a:lnTo>
                <a:lnTo>
                  <a:pt x="2947062" y="1437481"/>
                </a:lnTo>
                <a:lnTo>
                  <a:pt x="2943467" y="1437481"/>
                </a:lnTo>
                <a:lnTo>
                  <a:pt x="2944667" y="1439863"/>
                </a:lnTo>
                <a:lnTo>
                  <a:pt x="2947062" y="1442244"/>
                </a:lnTo>
                <a:lnTo>
                  <a:pt x="2951056" y="1446213"/>
                </a:lnTo>
                <a:lnTo>
                  <a:pt x="2952254" y="1448197"/>
                </a:lnTo>
                <a:lnTo>
                  <a:pt x="2953850" y="1451372"/>
                </a:lnTo>
                <a:lnTo>
                  <a:pt x="2954649" y="1455341"/>
                </a:lnTo>
                <a:lnTo>
                  <a:pt x="2954649" y="1460500"/>
                </a:lnTo>
                <a:lnTo>
                  <a:pt x="2948259" y="1456928"/>
                </a:lnTo>
                <a:lnTo>
                  <a:pt x="2943467" y="1455341"/>
                </a:lnTo>
                <a:lnTo>
                  <a:pt x="2939475" y="1455341"/>
                </a:lnTo>
                <a:lnTo>
                  <a:pt x="2935882" y="1455738"/>
                </a:lnTo>
                <a:lnTo>
                  <a:pt x="2927094" y="1457722"/>
                </a:lnTo>
                <a:lnTo>
                  <a:pt x="2921505" y="1459310"/>
                </a:lnTo>
                <a:lnTo>
                  <a:pt x="2914717" y="1459706"/>
                </a:lnTo>
                <a:lnTo>
                  <a:pt x="2919509" y="1449785"/>
                </a:lnTo>
                <a:lnTo>
                  <a:pt x="2923102" y="1440260"/>
                </a:lnTo>
                <a:lnTo>
                  <a:pt x="2925095" y="1431925"/>
                </a:lnTo>
                <a:lnTo>
                  <a:pt x="2926697" y="1423194"/>
                </a:lnTo>
                <a:lnTo>
                  <a:pt x="2929092" y="1405335"/>
                </a:lnTo>
                <a:lnTo>
                  <a:pt x="2930289" y="1395016"/>
                </a:lnTo>
                <a:close/>
                <a:moveTo>
                  <a:pt x="3840024" y="1381126"/>
                </a:moveTo>
                <a:lnTo>
                  <a:pt x="3841628" y="1383482"/>
                </a:lnTo>
                <a:lnTo>
                  <a:pt x="3842430" y="1385837"/>
                </a:lnTo>
                <a:lnTo>
                  <a:pt x="3843632" y="1387801"/>
                </a:lnTo>
                <a:lnTo>
                  <a:pt x="3843632" y="1390549"/>
                </a:lnTo>
                <a:lnTo>
                  <a:pt x="3843232" y="1394475"/>
                </a:lnTo>
                <a:lnTo>
                  <a:pt x="3842430" y="1398401"/>
                </a:lnTo>
                <a:lnTo>
                  <a:pt x="3842029" y="1401935"/>
                </a:lnTo>
                <a:lnTo>
                  <a:pt x="3842430" y="1403898"/>
                </a:lnTo>
                <a:lnTo>
                  <a:pt x="3843232" y="1405468"/>
                </a:lnTo>
                <a:lnTo>
                  <a:pt x="3844034" y="1406646"/>
                </a:lnTo>
                <a:lnTo>
                  <a:pt x="3845637" y="1408216"/>
                </a:lnTo>
                <a:lnTo>
                  <a:pt x="3848043" y="1409787"/>
                </a:lnTo>
                <a:lnTo>
                  <a:pt x="3851249" y="1411357"/>
                </a:lnTo>
                <a:lnTo>
                  <a:pt x="3849245" y="1414891"/>
                </a:lnTo>
                <a:lnTo>
                  <a:pt x="3847641" y="1416854"/>
                </a:lnTo>
                <a:lnTo>
                  <a:pt x="3845637" y="1417639"/>
                </a:lnTo>
                <a:lnTo>
                  <a:pt x="3843632" y="1417247"/>
                </a:lnTo>
                <a:lnTo>
                  <a:pt x="3842029" y="1416854"/>
                </a:lnTo>
                <a:lnTo>
                  <a:pt x="3840024" y="1414891"/>
                </a:lnTo>
                <a:lnTo>
                  <a:pt x="3836016" y="1410179"/>
                </a:lnTo>
                <a:lnTo>
                  <a:pt x="3831606" y="1405861"/>
                </a:lnTo>
                <a:lnTo>
                  <a:pt x="3828799" y="1403898"/>
                </a:lnTo>
                <a:lnTo>
                  <a:pt x="3825994" y="1401935"/>
                </a:lnTo>
                <a:lnTo>
                  <a:pt x="3822786" y="1400757"/>
                </a:lnTo>
                <a:lnTo>
                  <a:pt x="3819178" y="1400757"/>
                </a:lnTo>
                <a:lnTo>
                  <a:pt x="3815570" y="1401542"/>
                </a:lnTo>
                <a:lnTo>
                  <a:pt x="3811561" y="1403505"/>
                </a:lnTo>
                <a:lnTo>
                  <a:pt x="3811561" y="1399972"/>
                </a:lnTo>
                <a:lnTo>
                  <a:pt x="3812362" y="1396438"/>
                </a:lnTo>
                <a:lnTo>
                  <a:pt x="3812764" y="1393297"/>
                </a:lnTo>
                <a:lnTo>
                  <a:pt x="3813566" y="1390941"/>
                </a:lnTo>
                <a:lnTo>
                  <a:pt x="3815169" y="1388978"/>
                </a:lnTo>
                <a:lnTo>
                  <a:pt x="3816773" y="1387408"/>
                </a:lnTo>
                <a:lnTo>
                  <a:pt x="3818377" y="1385837"/>
                </a:lnTo>
                <a:lnTo>
                  <a:pt x="3820381" y="1384660"/>
                </a:lnTo>
                <a:lnTo>
                  <a:pt x="3824390" y="1383089"/>
                </a:lnTo>
                <a:lnTo>
                  <a:pt x="3829602" y="1381911"/>
                </a:lnTo>
                <a:lnTo>
                  <a:pt x="3834412" y="1381518"/>
                </a:lnTo>
                <a:close/>
                <a:moveTo>
                  <a:pt x="4866477" y="1379538"/>
                </a:moveTo>
                <a:lnTo>
                  <a:pt x="4870383" y="1379538"/>
                </a:lnTo>
                <a:lnTo>
                  <a:pt x="4874287" y="1379944"/>
                </a:lnTo>
                <a:lnTo>
                  <a:pt x="4877801" y="1380756"/>
                </a:lnTo>
                <a:lnTo>
                  <a:pt x="4881316" y="1382381"/>
                </a:lnTo>
                <a:lnTo>
                  <a:pt x="4884834" y="1384411"/>
                </a:lnTo>
                <a:lnTo>
                  <a:pt x="4888348" y="1387254"/>
                </a:lnTo>
                <a:lnTo>
                  <a:pt x="4890692" y="1390503"/>
                </a:lnTo>
                <a:lnTo>
                  <a:pt x="4892645" y="1394564"/>
                </a:lnTo>
                <a:lnTo>
                  <a:pt x="4891083" y="1400656"/>
                </a:lnTo>
                <a:lnTo>
                  <a:pt x="4889130" y="1405123"/>
                </a:lnTo>
                <a:lnTo>
                  <a:pt x="4887177" y="1409590"/>
                </a:lnTo>
                <a:lnTo>
                  <a:pt x="4884834" y="1412026"/>
                </a:lnTo>
                <a:lnTo>
                  <a:pt x="4881707" y="1413651"/>
                </a:lnTo>
                <a:lnTo>
                  <a:pt x="4879366" y="1414463"/>
                </a:lnTo>
                <a:lnTo>
                  <a:pt x="4875850" y="1414463"/>
                </a:lnTo>
                <a:lnTo>
                  <a:pt x="4872727" y="1414057"/>
                </a:lnTo>
                <a:lnTo>
                  <a:pt x="4869602" y="1412839"/>
                </a:lnTo>
                <a:lnTo>
                  <a:pt x="4866088" y="1412026"/>
                </a:lnTo>
                <a:lnTo>
                  <a:pt x="4858669" y="1408372"/>
                </a:lnTo>
                <a:lnTo>
                  <a:pt x="4850860" y="1404717"/>
                </a:lnTo>
                <a:lnTo>
                  <a:pt x="4843441" y="1401874"/>
                </a:lnTo>
                <a:lnTo>
                  <a:pt x="4844614" y="1397001"/>
                </a:lnTo>
                <a:lnTo>
                  <a:pt x="4846567" y="1392940"/>
                </a:lnTo>
                <a:lnTo>
                  <a:pt x="4849298" y="1389285"/>
                </a:lnTo>
                <a:lnTo>
                  <a:pt x="4852031" y="1386442"/>
                </a:lnTo>
                <a:lnTo>
                  <a:pt x="4855155" y="1383599"/>
                </a:lnTo>
                <a:lnTo>
                  <a:pt x="4858669" y="1382381"/>
                </a:lnTo>
                <a:lnTo>
                  <a:pt x="4862573" y="1380756"/>
                </a:lnTo>
                <a:close/>
                <a:moveTo>
                  <a:pt x="1730429" y="1379538"/>
                </a:moveTo>
                <a:lnTo>
                  <a:pt x="1727616" y="1382259"/>
                </a:lnTo>
                <a:lnTo>
                  <a:pt x="1724803" y="1384203"/>
                </a:lnTo>
                <a:lnTo>
                  <a:pt x="1721186" y="1386147"/>
                </a:lnTo>
                <a:lnTo>
                  <a:pt x="1717972" y="1388091"/>
                </a:lnTo>
                <a:lnTo>
                  <a:pt x="1710738" y="1391201"/>
                </a:lnTo>
                <a:lnTo>
                  <a:pt x="1702700" y="1393534"/>
                </a:lnTo>
                <a:lnTo>
                  <a:pt x="1693856" y="1395089"/>
                </a:lnTo>
                <a:lnTo>
                  <a:pt x="1685416" y="1396644"/>
                </a:lnTo>
                <a:lnTo>
                  <a:pt x="1666931" y="1398588"/>
                </a:lnTo>
                <a:lnTo>
                  <a:pt x="1668539" y="1394312"/>
                </a:lnTo>
                <a:lnTo>
                  <a:pt x="1670547" y="1390424"/>
                </a:lnTo>
                <a:lnTo>
                  <a:pt x="1672959" y="1387314"/>
                </a:lnTo>
                <a:lnTo>
                  <a:pt x="1676576" y="1384981"/>
                </a:lnTo>
                <a:lnTo>
                  <a:pt x="1680595" y="1383426"/>
                </a:lnTo>
                <a:lnTo>
                  <a:pt x="1685416" y="1381871"/>
                </a:lnTo>
                <a:lnTo>
                  <a:pt x="1689839" y="1381482"/>
                </a:lnTo>
                <a:lnTo>
                  <a:pt x="1695063" y="1380704"/>
                </a:lnTo>
                <a:lnTo>
                  <a:pt x="1705111" y="1380704"/>
                </a:lnTo>
                <a:lnTo>
                  <a:pt x="1714756" y="1380704"/>
                </a:lnTo>
                <a:lnTo>
                  <a:pt x="1724001" y="1380704"/>
                </a:lnTo>
                <a:lnTo>
                  <a:pt x="1727616" y="1380315"/>
                </a:lnTo>
                <a:close/>
                <a:moveTo>
                  <a:pt x="11783980" y="1377951"/>
                </a:moveTo>
                <a:lnTo>
                  <a:pt x="11791521" y="1377951"/>
                </a:lnTo>
                <a:lnTo>
                  <a:pt x="11795093" y="1377951"/>
                </a:lnTo>
                <a:lnTo>
                  <a:pt x="11797871" y="1378707"/>
                </a:lnTo>
                <a:lnTo>
                  <a:pt x="11800649" y="1380597"/>
                </a:lnTo>
                <a:lnTo>
                  <a:pt x="11802634" y="1383621"/>
                </a:lnTo>
                <a:lnTo>
                  <a:pt x="11803824" y="1387401"/>
                </a:lnTo>
                <a:lnTo>
                  <a:pt x="11804618" y="1392314"/>
                </a:lnTo>
                <a:lnTo>
                  <a:pt x="11800649" y="1393070"/>
                </a:lnTo>
                <a:lnTo>
                  <a:pt x="11796283" y="1393826"/>
                </a:lnTo>
                <a:lnTo>
                  <a:pt x="11793108" y="1393070"/>
                </a:lnTo>
                <a:lnTo>
                  <a:pt x="11789933" y="1392692"/>
                </a:lnTo>
                <a:lnTo>
                  <a:pt x="11788346" y="1391936"/>
                </a:lnTo>
                <a:lnTo>
                  <a:pt x="11787552" y="1390802"/>
                </a:lnTo>
                <a:lnTo>
                  <a:pt x="11785964" y="1389290"/>
                </a:lnTo>
                <a:lnTo>
                  <a:pt x="11785568" y="1387779"/>
                </a:lnTo>
                <a:lnTo>
                  <a:pt x="11784774" y="1385889"/>
                </a:lnTo>
                <a:lnTo>
                  <a:pt x="11784377" y="1383621"/>
                </a:lnTo>
                <a:close/>
                <a:moveTo>
                  <a:pt x="1906447" y="1377951"/>
                </a:moveTo>
                <a:lnTo>
                  <a:pt x="1908867" y="1377951"/>
                </a:lnTo>
                <a:lnTo>
                  <a:pt x="1911689" y="1377951"/>
                </a:lnTo>
                <a:lnTo>
                  <a:pt x="1918139" y="1378727"/>
                </a:lnTo>
                <a:lnTo>
                  <a:pt x="1924187" y="1379891"/>
                </a:lnTo>
                <a:lnTo>
                  <a:pt x="1931848" y="1381055"/>
                </a:lnTo>
                <a:lnTo>
                  <a:pt x="1939911" y="1381443"/>
                </a:lnTo>
                <a:lnTo>
                  <a:pt x="1938701" y="1384548"/>
                </a:lnTo>
                <a:lnTo>
                  <a:pt x="1936686" y="1386877"/>
                </a:lnTo>
                <a:lnTo>
                  <a:pt x="1934670" y="1389593"/>
                </a:lnTo>
                <a:lnTo>
                  <a:pt x="1932251" y="1390757"/>
                </a:lnTo>
                <a:lnTo>
                  <a:pt x="1929026" y="1392698"/>
                </a:lnTo>
                <a:lnTo>
                  <a:pt x="1926203" y="1393862"/>
                </a:lnTo>
                <a:lnTo>
                  <a:pt x="1922574" y="1394638"/>
                </a:lnTo>
                <a:lnTo>
                  <a:pt x="1918946" y="1394638"/>
                </a:lnTo>
                <a:lnTo>
                  <a:pt x="1915317" y="1395414"/>
                </a:lnTo>
                <a:lnTo>
                  <a:pt x="1911286" y="1395414"/>
                </a:lnTo>
                <a:lnTo>
                  <a:pt x="1903625" y="1393862"/>
                </a:lnTo>
                <a:lnTo>
                  <a:pt x="1895965" y="1391922"/>
                </a:lnTo>
                <a:lnTo>
                  <a:pt x="1889111" y="1388817"/>
                </a:lnTo>
                <a:lnTo>
                  <a:pt x="1891933" y="1385324"/>
                </a:lnTo>
                <a:lnTo>
                  <a:pt x="1895159" y="1382996"/>
                </a:lnTo>
                <a:lnTo>
                  <a:pt x="1897981" y="1381055"/>
                </a:lnTo>
                <a:lnTo>
                  <a:pt x="1900803" y="1379503"/>
                </a:lnTo>
                <a:lnTo>
                  <a:pt x="1903625" y="1379115"/>
                </a:lnTo>
                <a:close/>
                <a:moveTo>
                  <a:pt x="2637298" y="1376363"/>
                </a:moveTo>
                <a:lnTo>
                  <a:pt x="2639681" y="1376783"/>
                </a:lnTo>
                <a:lnTo>
                  <a:pt x="2641663" y="1376783"/>
                </a:lnTo>
                <a:lnTo>
                  <a:pt x="2643644" y="1377624"/>
                </a:lnTo>
                <a:lnTo>
                  <a:pt x="2644835" y="1379305"/>
                </a:lnTo>
                <a:lnTo>
                  <a:pt x="2646421" y="1380985"/>
                </a:lnTo>
                <a:lnTo>
                  <a:pt x="2646027" y="1383087"/>
                </a:lnTo>
                <a:lnTo>
                  <a:pt x="2645629" y="1385188"/>
                </a:lnTo>
                <a:lnTo>
                  <a:pt x="2644436" y="1386449"/>
                </a:lnTo>
                <a:lnTo>
                  <a:pt x="2642850" y="1387289"/>
                </a:lnTo>
                <a:lnTo>
                  <a:pt x="2641663" y="1388550"/>
                </a:lnTo>
                <a:lnTo>
                  <a:pt x="2639681" y="1388970"/>
                </a:lnTo>
                <a:lnTo>
                  <a:pt x="2635317" y="1388970"/>
                </a:lnTo>
                <a:lnTo>
                  <a:pt x="2626983" y="1388970"/>
                </a:lnTo>
                <a:lnTo>
                  <a:pt x="2623008" y="1388970"/>
                </a:lnTo>
                <a:lnTo>
                  <a:pt x="2621030" y="1389390"/>
                </a:lnTo>
                <a:lnTo>
                  <a:pt x="2619438" y="1390651"/>
                </a:lnTo>
                <a:lnTo>
                  <a:pt x="2621425" y="1386869"/>
                </a:lnTo>
                <a:lnTo>
                  <a:pt x="2624598" y="1383087"/>
                </a:lnTo>
                <a:lnTo>
                  <a:pt x="2627768" y="1379725"/>
                </a:lnTo>
                <a:lnTo>
                  <a:pt x="2632141" y="1377624"/>
                </a:lnTo>
                <a:lnTo>
                  <a:pt x="2636110" y="1376783"/>
                </a:lnTo>
                <a:close/>
                <a:moveTo>
                  <a:pt x="3975098" y="1374776"/>
                </a:moveTo>
                <a:lnTo>
                  <a:pt x="3980098" y="1376708"/>
                </a:lnTo>
                <a:lnTo>
                  <a:pt x="3984717" y="1378255"/>
                </a:lnTo>
                <a:lnTo>
                  <a:pt x="3995108" y="1380960"/>
                </a:lnTo>
                <a:lnTo>
                  <a:pt x="3999726" y="1382506"/>
                </a:lnTo>
                <a:lnTo>
                  <a:pt x="4004730" y="1384439"/>
                </a:lnTo>
                <a:lnTo>
                  <a:pt x="4008963" y="1387145"/>
                </a:lnTo>
                <a:lnTo>
                  <a:pt x="4013196" y="1389850"/>
                </a:lnTo>
                <a:lnTo>
                  <a:pt x="4011657" y="1391397"/>
                </a:lnTo>
                <a:lnTo>
                  <a:pt x="4010502" y="1393329"/>
                </a:lnTo>
                <a:lnTo>
                  <a:pt x="4008193" y="1398354"/>
                </a:lnTo>
                <a:lnTo>
                  <a:pt x="4004730" y="1408017"/>
                </a:lnTo>
                <a:lnTo>
                  <a:pt x="4002805" y="1413042"/>
                </a:lnTo>
                <a:lnTo>
                  <a:pt x="4001266" y="1414974"/>
                </a:lnTo>
                <a:lnTo>
                  <a:pt x="3999726" y="1416134"/>
                </a:lnTo>
                <a:lnTo>
                  <a:pt x="3998571" y="1417680"/>
                </a:lnTo>
                <a:lnTo>
                  <a:pt x="3995877" y="1418840"/>
                </a:lnTo>
                <a:lnTo>
                  <a:pt x="3993953" y="1419226"/>
                </a:lnTo>
                <a:lnTo>
                  <a:pt x="3991260" y="1419226"/>
                </a:lnTo>
                <a:lnTo>
                  <a:pt x="3992029" y="1413815"/>
                </a:lnTo>
                <a:lnTo>
                  <a:pt x="3992414" y="1409177"/>
                </a:lnTo>
                <a:lnTo>
                  <a:pt x="3992414" y="1404925"/>
                </a:lnTo>
                <a:lnTo>
                  <a:pt x="3991644" y="1402219"/>
                </a:lnTo>
                <a:lnTo>
                  <a:pt x="3990490" y="1399900"/>
                </a:lnTo>
                <a:lnTo>
                  <a:pt x="3989336" y="1397194"/>
                </a:lnTo>
                <a:lnTo>
                  <a:pt x="3987411" y="1395648"/>
                </a:lnTo>
                <a:lnTo>
                  <a:pt x="3985102" y="1394489"/>
                </a:lnTo>
                <a:lnTo>
                  <a:pt x="3981253" y="1391397"/>
                </a:lnTo>
                <a:lnTo>
                  <a:pt x="3979329" y="1389464"/>
                </a:lnTo>
                <a:lnTo>
                  <a:pt x="3978174" y="1387531"/>
                </a:lnTo>
                <a:lnTo>
                  <a:pt x="3976636" y="1385599"/>
                </a:lnTo>
                <a:lnTo>
                  <a:pt x="3975487" y="1382506"/>
                </a:lnTo>
                <a:lnTo>
                  <a:pt x="3975098" y="1379028"/>
                </a:lnTo>
                <a:close/>
                <a:moveTo>
                  <a:pt x="4180290" y="1374775"/>
                </a:moveTo>
                <a:lnTo>
                  <a:pt x="4181093" y="1379311"/>
                </a:lnTo>
                <a:lnTo>
                  <a:pt x="4181494" y="1382609"/>
                </a:lnTo>
                <a:lnTo>
                  <a:pt x="4181093" y="1385084"/>
                </a:lnTo>
                <a:lnTo>
                  <a:pt x="4180290" y="1387145"/>
                </a:lnTo>
                <a:lnTo>
                  <a:pt x="4179489" y="1388382"/>
                </a:lnTo>
                <a:lnTo>
                  <a:pt x="4177882" y="1389207"/>
                </a:lnTo>
                <a:lnTo>
                  <a:pt x="4174268" y="1390856"/>
                </a:lnTo>
                <a:lnTo>
                  <a:pt x="4171459" y="1392093"/>
                </a:lnTo>
                <a:lnTo>
                  <a:pt x="4169851" y="1392918"/>
                </a:lnTo>
                <a:lnTo>
                  <a:pt x="4168649" y="1394567"/>
                </a:lnTo>
                <a:lnTo>
                  <a:pt x="4167846" y="1396217"/>
                </a:lnTo>
                <a:lnTo>
                  <a:pt x="4167846" y="1398691"/>
                </a:lnTo>
                <a:lnTo>
                  <a:pt x="4167846" y="1402402"/>
                </a:lnTo>
                <a:lnTo>
                  <a:pt x="4168649" y="1406525"/>
                </a:lnTo>
                <a:lnTo>
                  <a:pt x="4166641" y="1404463"/>
                </a:lnTo>
                <a:lnTo>
                  <a:pt x="4164632" y="1402402"/>
                </a:lnTo>
                <a:lnTo>
                  <a:pt x="4162224" y="1401165"/>
                </a:lnTo>
                <a:lnTo>
                  <a:pt x="4159012" y="1399928"/>
                </a:lnTo>
                <a:lnTo>
                  <a:pt x="4156605" y="1399103"/>
                </a:lnTo>
                <a:lnTo>
                  <a:pt x="4152993" y="1398691"/>
                </a:lnTo>
                <a:lnTo>
                  <a:pt x="4146568" y="1398691"/>
                </a:lnTo>
                <a:lnTo>
                  <a:pt x="4146568" y="1394155"/>
                </a:lnTo>
                <a:lnTo>
                  <a:pt x="4146969" y="1390444"/>
                </a:lnTo>
                <a:lnTo>
                  <a:pt x="4147771" y="1387145"/>
                </a:lnTo>
                <a:lnTo>
                  <a:pt x="4148976" y="1384671"/>
                </a:lnTo>
                <a:lnTo>
                  <a:pt x="4150581" y="1382609"/>
                </a:lnTo>
                <a:lnTo>
                  <a:pt x="4152589" y="1380548"/>
                </a:lnTo>
                <a:lnTo>
                  <a:pt x="4154597" y="1378898"/>
                </a:lnTo>
                <a:lnTo>
                  <a:pt x="4156605" y="1377661"/>
                </a:lnTo>
                <a:lnTo>
                  <a:pt x="4162224" y="1376424"/>
                </a:lnTo>
                <a:lnTo>
                  <a:pt x="4167846" y="1375187"/>
                </a:lnTo>
                <a:close/>
                <a:moveTo>
                  <a:pt x="2483608" y="1374775"/>
                </a:moveTo>
                <a:lnTo>
                  <a:pt x="2484411" y="1379311"/>
                </a:lnTo>
                <a:lnTo>
                  <a:pt x="2484411" y="1382609"/>
                </a:lnTo>
                <a:lnTo>
                  <a:pt x="2484411" y="1385084"/>
                </a:lnTo>
                <a:lnTo>
                  <a:pt x="2483608" y="1387145"/>
                </a:lnTo>
                <a:lnTo>
                  <a:pt x="2482403" y="1388382"/>
                </a:lnTo>
                <a:lnTo>
                  <a:pt x="2480798" y="1389207"/>
                </a:lnTo>
                <a:lnTo>
                  <a:pt x="2477988" y="1390856"/>
                </a:lnTo>
                <a:lnTo>
                  <a:pt x="2474374" y="1392093"/>
                </a:lnTo>
                <a:lnTo>
                  <a:pt x="2472769" y="1392918"/>
                </a:lnTo>
                <a:lnTo>
                  <a:pt x="2471565" y="1394567"/>
                </a:lnTo>
                <a:lnTo>
                  <a:pt x="2471163" y="1396217"/>
                </a:lnTo>
                <a:lnTo>
                  <a:pt x="2470762" y="1398691"/>
                </a:lnTo>
                <a:lnTo>
                  <a:pt x="2471163" y="1402402"/>
                </a:lnTo>
                <a:lnTo>
                  <a:pt x="2472368" y="1406525"/>
                </a:lnTo>
                <a:lnTo>
                  <a:pt x="2470361" y="1404463"/>
                </a:lnTo>
                <a:lnTo>
                  <a:pt x="2467550" y="1402402"/>
                </a:lnTo>
                <a:lnTo>
                  <a:pt x="2465142" y="1401165"/>
                </a:lnTo>
                <a:lnTo>
                  <a:pt x="2462733" y="1399928"/>
                </a:lnTo>
                <a:lnTo>
                  <a:pt x="2459522" y="1399103"/>
                </a:lnTo>
                <a:lnTo>
                  <a:pt x="2456711" y="1398691"/>
                </a:lnTo>
                <a:lnTo>
                  <a:pt x="2449486" y="1398691"/>
                </a:lnTo>
                <a:lnTo>
                  <a:pt x="2449486" y="1394155"/>
                </a:lnTo>
                <a:lnTo>
                  <a:pt x="2449887" y="1390444"/>
                </a:lnTo>
                <a:lnTo>
                  <a:pt x="2451091" y="1387145"/>
                </a:lnTo>
                <a:lnTo>
                  <a:pt x="2451894" y="1384671"/>
                </a:lnTo>
                <a:lnTo>
                  <a:pt x="2453500" y="1382609"/>
                </a:lnTo>
                <a:lnTo>
                  <a:pt x="2455507" y="1380548"/>
                </a:lnTo>
                <a:lnTo>
                  <a:pt x="2457514" y="1378898"/>
                </a:lnTo>
                <a:lnTo>
                  <a:pt x="2459923" y="1377661"/>
                </a:lnTo>
                <a:lnTo>
                  <a:pt x="2465142" y="1376424"/>
                </a:lnTo>
                <a:lnTo>
                  <a:pt x="2470762" y="1375187"/>
                </a:lnTo>
                <a:close/>
                <a:moveTo>
                  <a:pt x="2289235" y="1370013"/>
                </a:moveTo>
                <a:lnTo>
                  <a:pt x="2286856" y="1376964"/>
                </a:lnTo>
                <a:lnTo>
                  <a:pt x="2283678" y="1381871"/>
                </a:lnTo>
                <a:lnTo>
                  <a:pt x="2280501" y="1385961"/>
                </a:lnTo>
                <a:lnTo>
                  <a:pt x="2277326" y="1389232"/>
                </a:lnTo>
                <a:lnTo>
                  <a:pt x="2273759" y="1391276"/>
                </a:lnTo>
                <a:lnTo>
                  <a:pt x="2269787" y="1393321"/>
                </a:lnTo>
                <a:lnTo>
                  <a:pt x="2266610" y="1395365"/>
                </a:lnTo>
                <a:lnTo>
                  <a:pt x="2263040" y="1397001"/>
                </a:lnTo>
                <a:lnTo>
                  <a:pt x="2261453" y="1394957"/>
                </a:lnTo>
                <a:lnTo>
                  <a:pt x="2260660" y="1392503"/>
                </a:lnTo>
                <a:lnTo>
                  <a:pt x="2260660" y="1390459"/>
                </a:lnTo>
                <a:lnTo>
                  <a:pt x="2261453" y="1388823"/>
                </a:lnTo>
                <a:lnTo>
                  <a:pt x="2263040" y="1387187"/>
                </a:lnTo>
                <a:lnTo>
                  <a:pt x="2265025" y="1385552"/>
                </a:lnTo>
                <a:lnTo>
                  <a:pt x="2270186" y="1382689"/>
                </a:lnTo>
                <a:lnTo>
                  <a:pt x="2275739" y="1379827"/>
                </a:lnTo>
                <a:lnTo>
                  <a:pt x="2281692" y="1376964"/>
                </a:lnTo>
                <a:lnTo>
                  <a:pt x="2284076" y="1375329"/>
                </a:lnTo>
                <a:lnTo>
                  <a:pt x="2286059" y="1373693"/>
                </a:lnTo>
                <a:lnTo>
                  <a:pt x="2288048" y="1372057"/>
                </a:lnTo>
                <a:close/>
                <a:moveTo>
                  <a:pt x="2198266" y="1370013"/>
                </a:moveTo>
                <a:lnTo>
                  <a:pt x="2202250" y="1373878"/>
                </a:lnTo>
                <a:lnTo>
                  <a:pt x="2205436" y="1377357"/>
                </a:lnTo>
                <a:lnTo>
                  <a:pt x="2207425" y="1380449"/>
                </a:lnTo>
                <a:lnTo>
                  <a:pt x="2208625" y="1384701"/>
                </a:lnTo>
                <a:lnTo>
                  <a:pt x="2209421" y="1388953"/>
                </a:lnTo>
                <a:lnTo>
                  <a:pt x="2209820" y="1394364"/>
                </a:lnTo>
                <a:lnTo>
                  <a:pt x="2209421" y="1400548"/>
                </a:lnTo>
                <a:lnTo>
                  <a:pt x="2208625" y="1408665"/>
                </a:lnTo>
                <a:lnTo>
                  <a:pt x="2201053" y="1406346"/>
                </a:lnTo>
                <a:lnTo>
                  <a:pt x="2194680" y="1405573"/>
                </a:lnTo>
                <a:lnTo>
                  <a:pt x="2189104" y="1405573"/>
                </a:lnTo>
                <a:lnTo>
                  <a:pt x="2183923" y="1405960"/>
                </a:lnTo>
                <a:lnTo>
                  <a:pt x="2178746" y="1407506"/>
                </a:lnTo>
                <a:lnTo>
                  <a:pt x="2173167" y="1409438"/>
                </a:lnTo>
                <a:lnTo>
                  <a:pt x="2165998" y="1411757"/>
                </a:lnTo>
                <a:lnTo>
                  <a:pt x="2157230" y="1414463"/>
                </a:lnTo>
                <a:lnTo>
                  <a:pt x="2156833" y="1409825"/>
                </a:lnTo>
                <a:lnTo>
                  <a:pt x="2155240" y="1405960"/>
                </a:lnTo>
                <a:lnTo>
                  <a:pt x="2154044" y="1403254"/>
                </a:lnTo>
                <a:lnTo>
                  <a:pt x="2151256" y="1401321"/>
                </a:lnTo>
                <a:lnTo>
                  <a:pt x="2148865" y="1399775"/>
                </a:lnTo>
                <a:lnTo>
                  <a:pt x="2146478" y="1398616"/>
                </a:lnTo>
                <a:lnTo>
                  <a:pt x="2142890" y="1398229"/>
                </a:lnTo>
                <a:lnTo>
                  <a:pt x="2139305" y="1398616"/>
                </a:lnTo>
                <a:lnTo>
                  <a:pt x="2138111" y="1400162"/>
                </a:lnTo>
                <a:lnTo>
                  <a:pt x="2136119" y="1401708"/>
                </a:lnTo>
                <a:lnTo>
                  <a:pt x="2133728" y="1403254"/>
                </a:lnTo>
                <a:lnTo>
                  <a:pt x="2130537" y="1404027"/>
                </a:lnTo>
                <a:lnTo>
                  <a:pt x="2127751" y="1404414"/>
                </a:lnTo>
                <a:lnTo>
                  <a:pt x="2124165" y="1405573"/>
                </a:lnTo>
                <a:lnTo>
                  <a:pt x="2120978" y="1405573"/>
                </a:lnTo>
                <a:lnTo>
                  <a:pt x="2117791" y="1405573"/>
                </a:lnTo>
                <a:lnTo>
                  <a:pt x="2114605" y="1405187"/>
                </a:lnTo>
                <a:lnTo>
                  <a:pt x="2111417" y="1404027"/>
                </a:lnTo>
                <a:lnTo>
                  <a:pt x="2109424" y="1402481"/>
                </a:lnTo>
                <a:lnTo>
                  <a:pt x="2107432" y="1401321"/>
                </a:lnTo>
                <a:lnTo>
                  <a:pt x="2105837" y="1398616"/>
                </a:lnTo>
                <a:lnTo>
                  <a:pt x="2105041" y="1395910"/>
                </a:lnTo>
                <a:lnTo>
                  <a:pt x="2105041" y="1392818"/>
                </a:lnTo>
                <a:lnTo>
                  <a:pt x="2105837" y="1388953"/>
                </a:lnTo>
                <a:lnTo>
                  <a:pt x="2108626" y="1387407"/>
                </a:lnTo>
                <a:lnTo>
                  <a:pt x="2111017" y="1386634"/>
                </a:lnTo>
                <a:lnTo>
                  <a:pt x="2113409" y="1386634"/>
                </a:lnTo>
                <a:lnTo>
                  <a:pt x="2116199" y="1387020"/>
                </a:lnTo>
                <a:lnTo>
                  <a:pt x="2118587" y="1387793"/>
                </a:lnTo>
                <a:lnTo>
                  <a:pt x="2120580" y="1388953"/>
                </a:lnTo>
                <a:lnTo>
                  <a:pt x="2125354" y="1391272"/>
                </a:lnTo>
                <a:lnTo>
                  <a:pt x="2128544" y="1393204"/>
                </a:lnTo>
                <a:lnTo>
                  <a:pt x="2130138" y="1394364"/>
                </a:lnTo>
                <a:lnTo>
                  <a:pt x="2131334" y="1394364"/>
                </a:lnTo>
                <a:lnTo>
                  <a:pt x="2132931" y="1393977"/>
                </a:lnTo>
                <a:lnTo>
                  <a:pt x="2133329" y="1392818"/>
                </a:lnTo>
                <a:lnTo>
                  <a:pt x="2133728" y="1391272"/>
                </a:lnTo>
                <a:lnTo>
                  <a:pt x="2134126" y="1388566"/>
                </a:lnTo>
                <a:lnTo>
                  <a:pt x="2137711" y="1390885"/>
                </a:lnTo>
                <a:lnTo>
                  <a:pt x="2139704" y="1393204"/>
                </a:lnTo>
                <a:lnTo>
                  <a:pt x="2143289" y="1392045"/>
                </a:lnTo>
                <a:lnTo>
                  <a:pt x="2147673" y="1390885"/>
                </a:lnTo>
                <a:lnTo>
                  <a:pt x="2156436" y="1388953"/>
                </a:lnTo>
                <a:lnTo>
                  <a:pt x="2164803" y="1387407"/>
                </a:lnTo>
                <a:lnTo>
                  <a:pt x="2173167" y="1386634"/>
                </a:lnTo>
                <a:lnTo>
                  <a:pt x="2181136" y="1383928"/>
                </a:lnTo>
                <a:lnTo>
                  <a:pt x="2184719" y="1383155"/>
                </a:lnTo>
                <a:lnTo>
                  <a:pt x="2188307" y="1381222"/>
                </a:lnTo>
                <a:lnTo>
                  <a:pt x="2191097" y="1379289"/>
                </a:lnTo>
                <a:lnTo>
                  <a:pt x="2194283" y="1376584"/>
                </a:lnTo>
                <a:lnTo>
                  <a:pt x="2196274" y="1373492"/>
                </a:lnTo>
                <a:close/>
                <a:moveTo>
                  <a:pt x="11775498" y="1362075"/>
                </a:moveTo>
                <a:lnTo>
                  <a:pt x="11776655" y="1362075"/>
                </a:lnTo>
                <a:lnTo>
                  <a:pt x="11778582" y="1362467"/>
                </a:lnTo>
                <a:lnTo>
                  <a:pt x="11780510" y="1363643"/>
                </a:lnTo>
                <a:lnTo>
                  <a:pt x="11782823" y="1365603"/>
                </a:lnTo>
                <a:lnTo>
                  <a:pt x="11781667" y="1370306"/>
                </a:lnTo>
                <a:lnTo>
                  <a:pt x="11780510" y="1373442"/>
                </a:lnTo>
                <a:lnTo>
                  <a:pt x="11779353" y="1375010"/>
                </a:lnTo>
                <a:lnTo>
                  <a:pt x="11777811" y="1375402"/>
                </a:lnTo>
                <a:lnTo>
                  <a:pt x="11776269" y="1375010"/>
                </a:lnTo>
                <a:lnTo>
                  <a:pt x="11773956" y="1373834"/>
                </a:lnTo>
                <a:lnTo>
                  <a:pt x="11770872" y="1373050"/>
                </a:lnTo>
                <a:lnTo>
                  <a:pt x="11768173" y="1373050"/>
                </a:lnTo>
                <a:lnTo>
                  <a:pt x="11768944" y="1376578"/>
                </a:lnTo>
                <a:lnTo>
                  <a:pt x="11770486" y="1379322"/>
                </a:lnTo>
                <a:lnTo>
                  <a:pt x="11772414" y="1381282"/>
                </a:lnTo>
                <a:lnTo>
                  <a:pt x="11774341" y="1382850"/>
                </a:lnTo>
                <a:lnTo>
                  <a:pt x="11779353" y="1385202"/>
                </a:lnTo>
                <a:lnTo>
                  <a:pt x="11781667" y="1386770"/>
                </a:lnTo>
                <a:lnTo>
                  <a:pt x="11783980" y="1388337"/>
                </a:lnTo>
                <a:lnTo>
                  <a:pt x="11782823" y="1391473"/>
                </a:lnTo>
                <a:lnTo>
                  <a:pt x="11781667" y="1392649"/>
                </a:lnTo>
                <a:lnTo>
                  <a:pt x="11780125" y="1393825"/>
                </a:lnTo>
                <a:lnTo>
                  <a:pt x="11779353" y="1393825"/>
                </a:lnTo>
                <a:lnTo>
                  <a:pt x="11777811" y="1393825"/>
                </a:lnTo>
                <a:lnTo>
                  <a:pt x="11776269" y="1392649"/>
                </a:lnTo>
                <a:lnTo>
                  <a:pt x="11772799" y="1390297"/>
                </a:lnTo>
                <a:lnTo>
                  <a:pt x="11769329" y="1387162"/>
                </a:lnTo>
                <a:lnTo>
                  <a:pt x="11767402" y="1385986"/>
                </a:lnTo>
                <a:lnTo>
                  <a:pt x="11765474" y="1384810"/>
                </a:lnTo>
                <a:lnTo>
                  <a:pt x="11763546" y="1384025"/>
                </a:lnTo>
                <a:lnTo>
                  <a:pt x="11761619" y="1384025"/>
                </a:lnTo>
                <a:lnTo>
                  <a:pt x="11759305" y="1384418"/>
                </a:lnTo>
                <a:lnTo>
                  <a:pt x="11756992" y="1385202"/>
                </a:lnTo>
                <a:lnTo>
                  <a:pt x="11761619" y="1375794"/>
                </a:lnTo>
                <a:lnTo>
                  <a:pt x="11764703" y="1371090"/>
                </a:lnTo>
                <a:lnTo>
                  <a:pt x="11768173" y="1367171"/>
                </a:lnTo>
                <a:lnTo>
                  <a:pt x="11771257" y="1363643"/>
                </a:lnTo>
                <a:lnTo>
                  <a:pt x="11773570" y="1362467"/>
                </a:lnTo>
                <a:close/>
                <a:moveTo>
                  <a:pt x="2041363" y="1357313"/>
                </a:moveTo>
                <a:lnTo>
                  <a:pt x="2044077" y="1357313"/>
                </a:lnTo>
                <a:lnTo>
                  <a:pt x="2046403" y="1357727"/>
                </a:lnTo>
                <a:lnTo>
                  <a:pt x="2050279" y="1358555"/>
                </a:lnTo>
                <a:lnTo>
                  <a:pt x="2053769" y="1360212"/>
                </a:lnTo>
                <a:lnTo>
                  <a:pt x="2057257" y="1362282"/>
                </a:lnTo>
                <a:lnTo>
                  <a:pt x="2060746" y="1364353"/>
                </a:lnTo>
                <a:lnTo>
                  <a:pt x="2064235" y="1366010"/>
                </a:lnTo>
                <a:lnTo>
                  <a:pt x="2066560" y="1366424"/>
                </a:lnTo>
                <a:lnTo>
                  <a:pt x="2068499" y="1366424"/>
                </a:lnTo>
                <a:lnTo>
                  <a:pt x="2068499" y="1368494"/>
                </a:lnTo>
                <a:lnTo>
                  <a:pt x="2066948" y="1370565"/>
                </a:lnTo>
                <a:lnTo>
                  <a:pt x="2065010" y="1372222"/>
                </a:lnTo>
                <a:lnTo>
                  <a:pt x="2062684" y="1373878"/>
                </a:lnTo>
                <a:lnTo>
                  <a:pt x="2059583" y="1375535"/>
                </a:lnTo>
                <a:lnTo>
                  <a:pt x="2056093" y="1375949"/>
                </a:lnTo>
                <a:lnTo>
                  <a:pt x="2052605" y="1376363"/>
                </a:lnTo>
                <a:lnTo>
                  <a:pt x="2049504" y="1376363"/>
                </a:lnTo>
                <a:lnTo>
                  <a:pt x="2046015" y="1376363"/>
                </a:lnTo>
                <a:lnTo>
                  <a:pt x="2042914" y="1375535"/>
                </a:lnTo>
                <a:lnTo>
                  <a:pt x="2040200" y="1373878"/>
                </a:lnTo>
                <a:lnTo>
                  <a:pt x="2037486" y="1372222"/>
                </a:lnTo>
                <a:lnTo>
                  <a:pt x="2035936" y="1369737"/>
                </a:lnTo>
                <a:lnTo>
                  <a:pt x="2035160" y="1366424"/>
                </a:lnTo>
                <a:lnTo>
                  <a:pt x="2035160" y="1363111"/>
                </a:lnTo>
                <a:lnTo>
                  <a:pt x="2035548" y="1358555"/>
                </a:lnTo>
                <a:lnTo>
                  <a:pt x="2039037" y="1357727"/>
                </a:lnTo>
                <a:close/>
                <a:moveTo>
                  <a:pt x="3447693" y="1355725"/>
                </a:moveTo>
                <a:lnTo>
                  <a:pt x="3451357" y="1355725"/>
                </a:lnTo>
                <a:lnTo>
                  <a:pt x="3454207" y="1356125"/>
                </a:lnTo>
                <a:lnTo>
                  <a:pt x="3456242" y="1357727"/>
                </a:lnTo>
                <a:lnTo>
                  <a:pt x="3458277" y="1359728"/>
                </a:lnTo>
                <a:lnTo>
                  <a:pt x="3459499" y="1361730"/>
                </a:lnTo>
                <a:lnTo>
                  <a:pt x="3460719" y="1364932"/>
                </a:lnTo>
                <a:lnTo>
                  <a:pt x="3462755" y="1370137"/>
                </a:lnTo>
                <a:lnTo>
                  <a:pt x="3464791" y="1376542"/>
                </a:lnTo>
                <a:lnTo>
                  <a:pt x="3466011" y="1379344"/>
                </a:lnTo>
                <a:lnTo>
                  <a:pt x="3466826" y="1382147"/>
                </a:lnTo>
                <a:lnTo>
                  <a:pt x="3468861" y="1384148"/>
                </a:lnTo>
                <a:lnTo>
                  <a:pt x="3470896" y="1385350"/>
                </a:lnTo>
                <a:lnTo>
                  <a:pt x="3473745" y="1386551"/>
                </a:lnTo>
                <a:lnTo>
                  <a:pt x="3476595" y="1386551"/>
                </a:lnTo>
                <a:lnTo>
                  <a:pt x="3476187" y="1388152"/>
                </a:lnTo>
                <a:lnTo>
                  <a:pt x="3475780" y="1389753"/>
                </a:lnTo>
                <a:lnTo>
                  <a:pt x="3474560" y="1390954"/>
                </a:lnTo>
                <a:lnTo>
                  <a:pt x="3473745" y="1391755"/>
                </a:lnTo>
                <a:lnTo>
                  <a:pt x="3470489" y="1392556"/>
                </a:lnTo>
                <a:lnTo>
                  <a:pt x="3467233" y="1393757"/>
                </a:lnTo>
                <a:lnTo>
                  <a:pt x="3464383" y="1394157"/>
                </a:lnTo>
                <a:lnTo>
                  <a:pt x="3461941" y="1395758"/>
                </a:lnTo>
                <a:lnTo>
                  <a:pt x="3460719" y="1396559"/>
                </a:lnTo>
                <a:lnTo>
                  <a:pt x="3460313" y="1397760"/>
                </a:lnTo>
                <a:lnTo>
                  <a:pt x="3459499" y="1399761"/>
                </a:lnTo>
                <a:lnTo>
                  <a:pt x="3459092" y="1401763"/>
                </a:lnTo>
                <a:lnTo>
                  <a:pt x="3454207" y="1397760"/>
                </a:lnTo>
                <a:lnTo>
                  <a:pt x="3450543" y="1392956"/>
                </a:lnTo>
                <a:lnTo>
                  <a:pt x="3447287" y="1388152"/>
                </a:lnTo>
                <a:lnTo>
                  <a:pt x="3445658" y="1382547"/>
                </a:lnTo>
                <a:lnTo>
                  <a:pt x="3444845" y="1376942"/>
                </a:lnTo>
                <a:lnTo>
                  <a:pt x="3445251" y="1370137"/>
                </a:lnTo>
                <a:lnTo>
                  <a:pt x="3446473" y="1363331"/>
                </a:lnTo>
                <a:close/>
                <a:moveTo>
                  <a:pt x="3649640" y="1349376"/>
                </a:moveTo>
                <a:lnTo>
                  <a:pt x="3649242" y="1352192"/>
                </a:lnTo>
                <a:lnTo>
                  <a:pt x="3648053" y="1354606"/>
                </a:lnTo>
                <a:lnTo>
                  <a:pt x="3646067" y="1358629"/>
                </a:lnTo>
                <a:lnTo>
                  <a:pt x="3644083" y="1362250"/>
                </a:lnTo>
                <a:lnTo>
                  <a:pt x="3640909" y="1365468"/>
                </a:lnTo>
                <a:lnTo>
                  <a:pt x="3638528" y="1368285"/>
                </a:lnTo>
                <a:lnTo>
                  <a:pt x="3636146" y="1371906"/>
                </a:lnTo>
                <a:lnTo>
                  <a:pt x="3634162" y="1375929"/>
                </a:lnTo>
                <a:lnTo>
                  <a:pt x="3633368" y="1378343"/>
                </a:lnTo>
                <a:lnTo>
                  <a:pt x="3632971" y="1381561"/>
                </a:lnTo>
                <a:lnTo>
                  <a:pt x="3636146" y="1381963"/>
                </a:lnTo>
                <a:lnTo>
                  <a:pt x="3635750" y="1383170"/>
                </a:lnTo>
                <a:lnTo>
                  <a:pt x="3634559" y="1384780"/>
                </a:lnTo>
                <a:lnTo>
                  <a:pt x="3632575" y="1386791"/>
                </a:lnTo>
                <a:lnTo>
                  <a:pt x="3632575" y="1387596"/>
                </a:lnTo>
                <a:lnTo>
                  <a:pt x="3635750" y="1387998"/>
                </a:lnTo>
                <a:lnTo>
                  <a:pt x="3638130" y="1387998"/>
                </a:lnTo>
                <a:lnTo>
                  <a:pt x="3640114" y="1387194"/>
                </a:lnTo>
                <a:lnTo>
                  <a:pt x="3642098" y="1385584"/>
                </a:lnTo>
                <a:lnTo>
                  <a:pt x="3642894" y="1383573"/>
                </a:lnTo>
                <a:lnTo>
                  <a:pt x="3644083" y="1381159"/>
                </a:lnTo>
                <a:lnTo>
                  <a:pt x="3645671" y="1375526"/>
                </a:lnTo>
                <a:lnTo>
                  <a:pt x="3647655" y="1369894"/>
                </a:lnTo>
                <a:lnTo>
                  <a:pt x="3648449" y="1367882"/>
                </a:lnTo>
                <a:lnTo>
                  <a:pt x="3650037" y="1365871"/>
                </a:lnTo>
                <a:lnTo>
                  <a:pt x="3651624" y="1364262"/>
                </a:lnTo>
                <a:lnTo>
                  <a:pt x="3654006" y="1363859"/>
                </a:lnTo>
                <a:lnTo>
                  <a:pt x="3657181" y="1363859"/>
                </a:lnTo>
                <a:lnTo>
                  <a:pt x="3660751" y="1364664"/>
                </a:lnTo>
                <a:lnTo>
                  <a:pt x="3659958" y="1370699"/>
                </a:lnTo>
                <a:lnTo>
                  <a:pt x="3661149" y="1375526"/>
                </a:lnTo>
                <a:lnTo>
                  <a:pt x="3662736" y="1379550"/>
                </a:lnTo>
                <a:lnTo>
                  <a:pt x="3664324" y="1383170"/>
                </a:lnTo>
                <a:lnTo>
                  <a:pt x="3665515" y="1386791"/>
                </a:lnTo>
                <a:lnTo>
                  <a:pt x="3666704" y="1390815"/>
                </a:lnTo>
                <a:lnTo>
                  <a:pt x="3667102" y="1396447"/>
                </a:lnTo>
                <a:lnTo>
                  <a:pt x="3666308" y="1403286"/>
                </a:lnTo>
                <a:lnTo>
                  <a:pt x="3653608" y="1406103"/>
                </a:lnTo>
                <a:lnTo>
                  <a:pt x="3641703" y="1407309"/>
                </a:lnTo>
                <a:lnTo>
                  <a:pt x="3630193" y="1408114"/>
                </a:lnTo>
                <a:lnTo>
                  <a:pt x="3617493" y="1408114"/>
                </a:lnTo>
                <a:lnTo>
                  <a:pt x="3604794" y="1406505"/>
                </a:lnTo>
                <a:lnTo>
                  <a:pt x="3590903" y="1404091"/>
                </a:lnTo>
                <a:lnTo>
                  <a:pt x="3576220" y="1400470"/>
                </a:lnTo>
                <a:lnTo>
                  <a:pt x="3559154" y="1395240"/>
                </a:lnTo>
                <a:lnTo>
                  <a:pt x="3562726" y="1390412"/>
                </a:lnTo>
                <a:lnTo>
                  <a:pt x="3564313" y="1385584"/>
                </a:lnTo>
                <a:lnTo>
                  <a:pt x="3564313" y="1381561"/>
                </a:lnTo>
                <a:lnTo>
                  <a:pt x="3563917" y="1377538"/>
                </a:lnTo>
                <a:lnTo>
                  <a:pt x="3561138" y="1368687"/>
                </a:lnTo>
                <a:lnTo>
                  <a:pt x="3560345" y="1363457"/>
                </a:lnTo>
                <a:lnTo>
                  <a:pt x="3559949" y="1356618"/>
                </a:lnTo>
                <a:lnTo>
                  <a:pt x="3567488" y="1358227"/>
                </a:lnTo>
                <a:lnTo>
                  <a:pt x="3573838" y="1359836"/>
                </a:lnTo>
                <a:lnTo>
                  <a:pt x="3580189" y="1360641"/>
                </a:lnTo>
                <a:lnTo>
                  <a:pt x="3585744" y="1360641"/>
                </a:lnTo>
                <a:lnTo>
                  <a:pt x="3591301" y="1361043"/>
                </a:lnTo>
                <a:lnTo>
                  <a:pt x="3596460" y="1360641"/>
                </a:lnTo>
                <a:lnTo>
                  <a:pt x="3605985" y="1359836"/>
                </a:lnTo>
                <a:lnTo>
                  <a:pt x="3615509" y="1357824"/>
                </a:lnTo>
                <a:lnTo>
                  <a:pt x="3625432" y="1355008"/>
                </a:lnTo>
                <a:lnTo>
                  <a:pt x="3636543" y="1352192"/>
                </a:lnTo>
                <a:close/>
                <a:moveTo>
                  <a:pt x="1687886" y="1327151"/>
                </a:moveTo>
                <a:lnTo>
                  <a:pt x="1694476" y="1328017"/>
                </a:lnTo>
                <a:lnTo>
                  <a:pt x="1699128" y="1329316"/>
                </a:lnTo>
                <a:lnTo>
                  <a:pt x="1705718" y="1331047"/>
                </a:lnTo>
                <a:lnTo>
                  <a:pt x="1708044" y="1331480"/>
                </a:lnTo>
                <a:lnTo>
                  <a:pt x="1711533" y="1331480"/>
                </a:lnTo>
                <a:lnTo>
                  <a:pt x="1715409" y="1329749"/>
                </a:lnTo>
                <a:lnTo>
                  <a:pt x="1720836" y="1327584"/>
                </a:lnTo>
                <a:lnTo>
                  <a:pt x="1720836" y="1331047"/>
                </a:lnTo>
                <a:lnTo>
                  <a:pt x="1720449" y="1334078"/>
                </a:lnTo>
                <a:lnTo>
                  <a:pt x="1718511" y="1337109"/>
                </a:lnTo>
                <a:lnTo>
                  <a:pt x="1716572" y="1339707"/>
                </a:lnTo>
                <a:lnTo>
                  <a:pt x="1713471" y="1341871"/>
                </a:lnTo>
                <a:lnTo>
                  <a:pt x="1710370" y="1343603"/>
                </a:lnTo>
                <a:lnTo>
                  <a:pt x="1707269" y="1344902"/>
                </a:lnTo>
                <a:lnTo>
                  <a:pt x="1703780" y="1345768"/>
                </a:lnTo>
                <a:lnTo>
                  <a:pt x="1700291" y="1346201"/>
                </a:lnTo>
                <a:lnTo>
                  <a:pt x="1696802" y="1345768"/>
                </a:lnTo>
                <a:lnTo>
                  <a:pt x="1693701" y="1344469"/>
                </a:lnTo>
                <a:lnTo>
                  <a:pt x="1691375" y="1342737"/>
                </a:lnTo>
                <a:lnTo>
                  <a:pt x="1689437" y="1340140"/>
                </a:lnTo>
                <a:lnTo>
                  <a:pt x="1687886" y="1337109"/>
                </a:lnTo>
                <a:lnTo>
                  <a:pt x="1687499" y="1332346"/>
                </a:lnTo>
                <a:close/>
                <a:moveTo>
                  <a:pt x="4433034" y="1316038"/>
                </a:moveTo>
                <a:lnTo>
                  <a:pt x="4436235" y="1317219"/>
                </a:lnTo>
                <a:lnTo>
                  <a:pt x="4437036" y="1318006"/>
                </a:lnTo>
                <a:lnTo>
                  <a:pt x="4437834" y="1319188"/>
                </a:lnTo>
                <a:lnTo>
                  <a:pt x="4438635" y="1321156"/>
                </a:lnTo>
                <a:lnTo>
                  <a:pt x="4438635" y="1323912"/>
                </a:lnTo>
                <a:lnTo>
                  <a:pt x="4437834" y="1327062"/>
                </a:lnTo>
                <a:lnTo>
                  <a:pt x="4436634" y="1330211"/>
                </a:lnTo>
                <a:lnTo>
                  <a:pt x="4433837" y="1336510"/>
                </a:lnTo>
                <a:lnTo>
                  <a:pt x="4430233" y="1341629"/>
                </a:lnTo>
                <a:lnTo>
                  <a:pt x="4428236" y="1344385"/>
                </a:lnTo>
                <a:lnTo>
                  <a:pt x="4433034" y="1338873"/>
                </a:lnTo>
                <a:lnTo>
                  <a:pt x="4433837" y="1340448"/>
                </a:lnTo>
                <a:lnTo>
                  <a:pt x="4434634" y="1342416"/>
                </a:lnTo>
                <a:lnTo>
                  <a:pt x="4434634" y="1343991"/>
                </a:lnTo>
                <a:lnTo>
                  <a:pt x="4434634" y="1345566"/>
                </a:lnTo>
                <a:lnTo>
                  <a:pt x="4433837" y="1349109"/>
                </a:lnTo>
                <a:lnTo>
                  <a:pt x="4432235" y="1351865"/>
                </a:lnTo>
                <a:lnTo>
                  <a:pt x="4429036" y="1355408"/>
                </a:lnTo>
                <a:lnTo>
                  <a:pt x="4425435" y="1357770"/>
                </a:lnTo>
                <a:lnTo>
                  <a:pt x="4421432" y="1360526"/>
                </a:lnTo>
                <a:lnTo>
                  <a:pt x="4417433" y="1362495"/>
                </a:lnTo>
                <a:lnTo>
                  <a:pt x="4413033" y="1364070"/>
                </a:lnTo>
                <a:lnTo>
                  <a:pt x="4407833" y="1364857"/>
                </a:lnTo>
                <a:lnTo>
                  <a:pt x="4403431" y="1365251"/>
                </a:lnTo>
                <a:lnTo>
                  <a:pt x="4399432" y="1364857"/>
                </a:lnTo>
                <a:lnTo>
                  <a:pt x="4395032" y="1363282"/>
                </a:lnTo>
                <a:lnTo>
                  <a:pt x="4392232" y="1361314"/>
                </a:lnTo>
                <a:lnTo>
                  <a:pt x="4390633" y="1359739"/>
                </a:lnTo>
                <a:lnTo>
                  <a:pt x="4389835" y="1358558"/>
                </a:lnTo>
                <a:lnTo>
                  <a:pt x="4388635" y="1356589"/>
                </a:lnTo>
                <a:lnTo>
                  <a:pt x="4387834" y="1353833"/>
                </a:lnTo>
                <a:lnTo>
                  <a:pt x="4390633" y="1349109"/>
                </a:lnTo>
                <a:lnTo>
                  <a:pt x="4393037" y="1345566"/>
                </a:lnTo>
                <a:lnTo>
                  <a:pt x="4396231" y="1342416"/>
                </a:lnTo>
                <a:lnTo>
                  <a:pt x="4399432" y="1340448"/>
                </a:lnTo>
                <a:lnTo>
                  <a:pt x="4402235" y="1338479"/>
                </a:lnTo>
                <a:lnTo>
                  <a:pt x="4404632" y="1337692"/>
                </a:lnTo>
                <a:lnTo>
                  <a:pt x="4411037" y="1336117"/>
                </a:lnTo>
                <a:lnTo>
                  <a:pt x="4417035" y="1334542"/>
                </a:lnTo>
                <a:lnTo>
                  <a:pt x="4419436" y="1332967"/>
                </a:lnTo>
                <a:lnTo>
                  <a:pt x="4422636" y="1330999"/>
                </a:lnTo>
                <a:lnTo>
                  <a:pt x="4425034" y="1329030"/>
                </a:lnTo>
                <a:lnTo>
                  <a:pt x="4428236" y="1325487"/>
                </a:lnTo>
                <a:lnTo>
                  <a:pt x="4430631" y="1321550"/>
                </a:lnTo>
                <a:close/>
                <a:moveTo>
                  <a:pt x="2736344" y="1316038"/>
                </a:moveTo>
                <a:lnTo>
                  <a:pt x="2739167" y="1317219"/>
                </a:lnTo>
                <a:lnTo>
                  <a:pt x="2740376" y="1318006"/>
                </a:lnTo>
                <a:lnTo>
                  <a:pt x="2740780" y="1319188"/>
                </a:lnTo>
                <a:lnTo>
                  <a:pt x="2741586" y="1321156"/>
                </a:lnTo>
                <a:lnTo>
                  <a:pt x="2741586" y="1323912"/>
                </a:lnTo>
                <a:lnTo>
                  <a:pt x="2741183" y="1327062"/>
                </a:lnTo>
                <a:lnTo>
                  <a:pt x="2739570" y="1330211"/>
                </a:lnTo>
                <a:lnTo>
                  <a:pt x="2736747" y="1336510"/>
                </a:lnTo>
                <a:lnTo>
                  <a:pt x="2733120" y="1341629"/>
                </a:lnTo>
                <a:lnTo>
                  <a:pt x="2731103" y="1344385"/>
                </a:lnTo>
                <a:lnTo>
                  <a:pt x="2736344" y="1338873"/>
                </a:lnTo>
                <a:lnTo>
                  <a:pt x="2737151" y="1340448"/>
                </a:lnTo>
                <a:lnTo>
                  <a:pt x="2737554" y="1342416"/>
                </a:lnTo>
                <a:lnTo>
                  <a:pt x="2738361" y="1343991"/>
                </a:lnTo>
                <a:lnTo>
                  <a:pt x="2738361" y="1345566"/>
                </a:lnTo>
                <a:lnTo>
                  <a:pt x="2737151" y="1349109"/>
                </a:lnTo>
                <a:lnTo>
                  <a:pt x="2735135" y="1351865"/>
                </a:lnTo>
                <a:lnTo>
                  <a:pt x="2731909" y="1355408"/>
                </a:lnTo>
                <a:lnTo>
                  <a:pt x="2729087" y="1357770"/>
                </a:lnTo>
                <a:lnTo>
                  <a:pt x="2725056" y="1360526"/>
                </a:lnTo>
                <a:lnTo>
                  <a:pt x="2720217" y="1362495"/>
                </a:lnTo>
                <a:lnTo>
                  <a:pt x="2715782" y="1364070"/>
                </a:lnTo>
                <a:lnTo>
                  <a:pt x="2711348" y="1364857"/>
                </a:lnTo>
                <a:lnTo>
                  <a:pt x="2706510" y="1365251"/>
                </a:lnTo>
                <a:lnTo>
                  <a:pt x="2702075" y="1364857"/>
                </a:lnTo>
                <a:lnTo>
                  <a:pt x="2698446" y="1363282"/>
                </a:lnTo>
                <a:lnTo>
                  <a:pt x="2694818" y="1361314"/>
                </a:lnTo>
                <a:lnTo>
                  <a:pt x="2693205" y="1359739"/>
                </a:lnTo>
                <a:lnTo>
                  <a:pt x="2692398" y="1358558"/>
                </a:lnTo>
                <a:lnTo>
                  <a:pt x="2691189" y="1356589"/>
                </a:lnTo>
                <a:lnTo>
                  <a:pt x="2690786" y="1353833"/>
                </a:lnTo>
                <a:lnTo>
                  <a:pt x="2693205" y="1349109"/>
                </a:lnTo>
                <a:lnTo>
                  <a:pt x="2696430" y="1345566"/>
                </a:lnTo>
                <a:lnTo>
                  <a:pt x="2698849" y="1342416"/>
                </a:lnTo>
                <a:lnTo>
                  <a:pt x="2702075" y="1340448"/>
                </a:lnTo>
                <a:lnTo>
                  <a:pt x="2704897" y="1338479"/>
                </a:lnTo>
                <a:lnTo>
                  <a:pt x="2708122" y="1337692"/>
                </a:lnTo>
                <a:lnTo>
                  <a:pt x="2714170" y="1336117"/>
                </a:lnTo>
                <a:lnTo>
                  <a:pt x="2719814" y="1334542"/>
                </a:lnTo>
                <a:lnTo>
                  <a:pt x="2723040" y="1332967"/>
                </a:lnTo>
                <a:lnTo>
                  <a:pt x="2725459" y="1330999"/>
                </a:lnTo>
                <a:lnTo>
                  <a:pt x="2728684" y="1329030"/>
                </a:lnTo>
                <a:lnTo>
                  <a:pt x="2731103" y="1325487"/>
                </a:lnTo>
                <a:lnTo>
                  <a:pt x="2733523" y="1321550"/>
                </a:lnTo>
                <a:close/>
                <a:moveTo>
                  <a:pt x="4566826" y="1312863"/>
                </a:moveTo>
                <a:lnTo>
                  <a:pt x="4572385" y="1312863"/>
                </a:lnTo>
                <a:lnTo>
                  <a:pt x="4574765" y="1313263"/>
                </a:lnTo>
                <a:lnTo>
                  <a:pt x="4576749" y="1313664"/>
                </a:lnTo>
                <a:lnTo>
                  <a:pt x="4579526" y="1315266"/>
                </a:lnTo>
                <a:lnTo>
                  <a:pt x="4581510" y="1316869"/>
                </a:lnTo>
                <a:lnTo>
                  <a:pt x="4583496" y="1319272"/>
                </a:lnTo>
                <a:lnTo>
                  <a:pt x="4585480" y="1322477"/>
                </a:lnTo>
                <a:lnTo>
                  <a:pt x="4587464" y="1326483"/>
                </a:lnTo>
                <a:lnTo>
                  <a:pt x="4589051" y="1331691"/>
                </a:lnTo>
                <a:lnTo>
                  <a:pt x="4589846" y="1330088"/>
                </a:lnTo>
                <a:lnTo>
                  <a:pt x="4591036" y="1328486"/>
                </a:lnTo>
                <a:lnTo>
                  <a:pt x="4591830" y="1324881"/>
                </a:lnTo>
                <a:lnTo>
                  <a:pt x="4592624" y="1322076"/>
                </a:lnTo>
                <a:lnTo>
                  <a:pt x="4593020" y="1318872"/>
                </a:lnTo>
                <a:lnTo>
                  <a:pt x="4593812" y="1317269"/>
                </a:lnTo>
                <a:lnTo>
                  <a:pt x="4595005" y="1316468"/>
                </a:lnTo>
                <a:lnTo>
                  <a:pt x="4596592" y="1315266"/>
                </a:lnTo>
                <a:lnTo>
                  <a:pt x="4598179" y="1314866"/>
                </a:lnTo>
                <a:lnTo>
                  <a:pt x="4600560" y="1314866"/>
                </a:lnTo>
                <a:lnTo>
                  <a:pt x="4603339" y="1314866"/>
                </a:lnTo>
                <a:lnTo>
                  <a:pt x="4606912" y="1315266"/>
                </a:lnTo>
                <a:lnTo>
                  <a:pt x="4611673" y="1316468"/>
                </a:lnTo>
                <a:lnTo>
                  <a:pt x="4610087" y="1320875"/>
                </a:lnTo>
                <a:lnTo>
                  <a:pt x="4608101" y="1325281"/>
                </a:lnTo>
                <a:lnTo>
                  <a:pt x="4606119" y="1329688"/>
                </a:lnTo>
                <a:lnTo>
                  <a:pt x="4603339" y="1334094"/>
                </a:lnTo>
                <a:lnTo>
                  <a:pt x="4600560" y="1337699"/>
                </a:lnTo>
                <a:lnTo>
                  <a:pt x="4597387" y="1341305"/>
                </a:lnTo>
                <a:lnTo>
                  <a:pt x="4593419" y="1344509"/>
                </a:lnTo>
                <a:lnTo>
                  <a:pt x="4589448" y="1347714"/>
                </a:lnTo>
                <a:lnTo>
                  <a:pt x="4585084" y="1350118"/>
                </a:lnTo>
                <a:lnTo>
                  <a:pt x="4579924" y="1352121"/>
                </a:lnTo>
                <a:lnTo>
                  <a:pt x="4574367" y="1354524"/>
                </a:lnTo>
                <a:lnTo>
                  <a:pt x="4568414" y="1355325"/>
                </a:lnTo>
                <a:lnTo>
                  <a:pt x="4562065" y="1355726"/>
                </a:lnTo>
                <a:lnTo>
                  <a:pt x="4554524" y="1355726"/>
                </a:lnTo>
                <a:lnTo>
                  <a:pt x="4546984" y="1355325"/>
                </a:lnTo>
                <a:lnTo>
                  <a:pt x="4538650" y="1354524"/>
                </a:lnTo>
                <a:lnTo>
                  <a:pt x="4540235" y="1346112"/>
                </a:lnTo>
                <a:lnTo>
                  <a:pt x="4541426" y="1340504"/>
                </a:lnTo>
                <a:lnTo>
                  <a:pt x="4541426" y="1336097"/>
                </a:lnTo>
                <a:lnTo>
                  <a:pt x="4541426" y="1332492"/>
                </a:lnTo>
                <a:lnTo>
                  <a:pt x="4541426" y="1329688"/>
                </a:lnTo>
                <a:lnTo>
                  <a:pt x="4541426" y="1326082"/>
                </a:lnTo>
                <a:lnTo>
                  <a:pt x="4542221" y="1322076"/>
                </a:lnTo>
                <a:lnTo>
                  <a:pt x="4544205" y="1315667"/>
                </a:lnTo>
                <a:lnTo>
                  <a:pt x="4552937" y="1315266"/>
                </a:lnTo>
                <a:lnTo>
                  <a:pt x="4560476" y="1313664"/>
                </a:lnTo>
                <a:close/>
                <a:moveTo>
                  <a:pt x="2870968" y="1312863"/>
                </a:moveTo>
                <a:lnTo>
                  <a:pt x="2876523" y="1312863"/>
                </a:lnTo>
                <a:lnTo>
                  <a:pt x="2879302" y="1313263"/>
                </a:lnTo>
                <a:lnTo>
                  <a:pt x="2881683" y="1313664"/>
                </a:lnTo>
                <a:lnTo>
                  <a:pt x="2883667" y="1315266"/>
                </a:lnTo>
                <a:lnTo>
                  <a:pt x="2885652" y="1316869"/>
                </a:lnTo>
                <a:lnTo>
                  <a:pt x="2887636" y="1319272"/>
                </a:lnTo>
                <a:lnTo>
                  <a:pt x="2889620" y="1322477"/>
                </a:lnTo>
                <a:lnTo>
                  <a:pt x="2891605" y="1326483"/>
                </a:lnTo>
                <a:lnTo>
                  <a:pt x="2893590" y="1331691"/>
                </a:lnTo>
                <a:lnTo>
                  <a:pt x="2894780" y="1330088"/>
                </a:lnTo>
                <a:lnTo>
                  <a:pt x="2895177" y="1328486"/>
                </a:lnTo>
                <a:lnTo>
                  <a:pt x="2896368" y="1324881"/>
                </a:lnTo>
                <a:lnTo>
                  <a:pt x="2896765" y="1322076"/>
                </a:lnTo>
                <a:lnTo>
                  <a:pt x="2897558" y="1318872"/>
                </a:lnTo>
                <a:lnTo>
                  <a:pt x="2898352" y="1317269"/>
                </a:lnTo>
                <a:lnTo>
                  <a:pt x="2899146" y="1316468"/>
                </a:lnTo>
                <a:lnTo>
                  <a:pt x="2900734" y="1315266"/>
                </a:lnTo>
                <a:lnTo>
                  <a:pt x="2902718" y="1314866"/>
                </a:lnTo>
                <a:lnTo>
                  <a:pt x="2904702" y="1314866"/>
                </a:lnTo>
                <a:lnTo>
                  <a:pt x="2907877" y="1314866"/>
                </a:lnTo>
                <a:lnTo>
                  <a:pt x="2911846" y="1315266"/>
                </a:lnTo>
                <a:lnTo>
                  <a:pt x="2916212" y="1316468"/>
                </a:lnTo>
                <a:lnTo>
                  <a:pt x="2914624" y="1320875"/>
                </a:lnTo>
                <a:lnTo>
                  <a:pt x="2912640" y="1325281"/>
                </a:lnTo>
                <a:lnTo>
                  <a:pt x="2910259" y="1329688"/>
                </a:lnTo>
                <a:lnTo>
                  <a:pt x="2907877" y="1334094"/>
                </a:lnTo>
                <a:lnTo>
                  <a:pt x="2905099" y="1337699"/>
                </a:lnTo>
                <a:lnTo>
                  <a:pt x="2901527" y="1341305"/>
                </a:lnTo>
                <a:lnTo>
                  <a:pt x="2898352" y="1344509"/>
                </a:lnTo>
                <a:lnTo>
                  <a:pt x="2893590" y="1347714"/>
                </a:lnTo>
                <a:lnTo>
                  <a:pt x="2889224" y="1350118"/>
                </a:lnTo>
                <a:lnTo>
                  <a:pt x="2884064" y="1352121"/>
                </a:lnTo>
                <a:lnTo>
                  <a:pt x="2878508" y="1354524"/>
                </a:lnTo>
                <a:lnTo>
                  <a:pt x="2872555" y="1355325"/>
                </a:lnTo>
                <a:lnTo>
                  <a:pt x="2866205" y="1355726"/>
                </a:lnTo>
                <a:lnTo>
                  <a:pt x="2859062" y="1355726"/>
                </a:lnTo>
                <a:lnTo>
                  <a:pt x="2851521" y="1355325"/>
                </a:lnTo>
                <a:lnTo>
                  <a:pt x="2843186" y="1354524"/>
                </a:lnTo>
                <a:lnTo>
                  <a:pt x="2845171" y="1346112"/>
                </a:lnTo>
                <a:lnTo>
                  <a:pt x="2845568" y="1340504"/>
                </a:lnTo>
                <a:lnTo>
                  <a:pt x="2845965" y="1336097"/>
                </a:lnTo>
                <a:lnTo>
                  <a:pt x="2845568" y="1332492"/>
                </a:lnTo>
                <a:lnTo>
                  <a:pt x="2845568" y="1329688"/>
                </a:lnTo>
                <a:lnTo>
                  <a:pt x="2845568" y="1326082"/>
                </a:lnTo>
                <a:lnTo>
                  <a:pt x="2846361" y="1322076"/>
                </a:lnTo>
                <a:lnTo>
                  <a:pt x="2849139" y="1315667"/>
                </a:lnTo>
                <a:lnTo>
                  <a:pt x="2857474" y="1315266"/>
                </a:lnTo>
                <a:lnTo>
                  <a:pt x="2864618" y="1313664"/>
                </a:lnTo>
                <a:close/>
                <a:moveTo>
                  <a:pt x="1932614" y="1301751"/>
                </a:moveTo>
                <a:lnTo>
                  <a:pt x="1938462" y="1301751"/>
                </a:lnTo>
                <a:lnTo>
                  <a:pt x="1944312" y="1303338"/>
                </a:lnTo>
                <a:lnTo>
                  <a:pt x="1950940" y="1305323"/>
                </a:lnTo>
                <a:lnTo>
                  <a:pt x="1957178" y="1307704"/>
                </a:lnTo>
                <a:lnTo>
                  <a:pt x="1963027" y="1310482"/>
                </a:lnTo>
                <a:lnTo>
                  <a:pt x="1968485" y="1312864"/>
                </a:lnTo>
                <a:lnTo>
                  <a:pt x="1968096" y="1316436"/>
                </a:lnTo>
                <a:lnTo>
                  <a:pt x="1966926" y="1319611"/>
                </a:lnTo>
                <a:lnTo>
                  <a:pt x="1964976" y="1321595"/>
                </a:lnTo>
                <a:lnTo>
                  <a:pt x="1962637" y="1323579"/>
                </a:lnTo>
                <a:lnTo>
                  <a:pt x="1959128" y="1324373"/>
                </a:lnTo>
                <a:lnTo>
                  <a:pt x="1955619" y="1324770"/>
                </a:lnTo>
                <a:lnTo>
                  <a:pt x="1951720" y="1325564"/>
                </a:lnTo>
                <a:lnTo>
                  <a:pt x="1947430" y="1324770"/>
                </a:lnTo>
                <a:lnTo>
                  <a:pt x="1943532" y="1323976"/>
                </a:lnTo>
                <a:lnTo>
                  <a:pt x="1938852" y="1322786"/>
                </a:lnTo>
                <a:lnTo>
                  <a:pt x="1935343" y="1320801"/>
                </a:lnTo>
                <a:lnTo>
                  <a:pt x="1931834" y="1318817"/>
                </a:lnTo>
                <a:lnTo>
                  <a:pt x="1929105" y="1316039"/>
                </a:lnTo>
                <a:lnTo>
                  <a:pt x="1926765" y="1312864"/>
                </a:lnTo>
                <a:lnTo>
                  <a:pt x="1925205" y="1309292"/>
                </a:lnTo>
                <a:lnTo>
                  <a:pt x="1924036" y="1305323"/>
                </a:lnTo>
                <a:lnTo>
                  <a:pt x="1925595" y="1303735"/>
                </a:lnTo>
                <a:lnTo>
                  <a:pt x="1927545" y="1302942"/>
                </a:lnTo>
                <a:lnTo>
                  <a:pt x="1929884" y="1302545"/>
                </a:lnTo>
                <a:close/>
                <a:moveTo>
                  <a:pt x="4460959" y="1300163"/>
                </a:moveTo>
                <a:lnTo>
                  <a:pt x="4464091" y="1304132"/>
                </a:lnTo>
                <a:lnTo>
                  <a:pt x="4466831" y="1307307"/>
                </a:lnTo>
                <a:lnTo>
                  <a:pt x="4470747" y="1309688"/>
                </a:lnTo>
                <a:lnTo>
                  <a:pt x="4474272" y="1311275"/>
                </a:lnTo>
                <a:lnTo>
                  <a:pt x="4478191" y="1312466"/>
                </a:lnTo>
                <a:lnTo>
                  <a:pt x="4482105" y="1312863"/>
                </a:lnTo>
                <a:lnTo>
                  <a:pt x="4490722" y="1313260"/>
                </a:lnTo>
                <a:lnTo>
                  <a:pt x="4499728" y="1313260"/>
                </a:lnTo>
                <a:lnTo>
                  <a:pt x="4504035" y="1313657"/>
                </a:lnTo>
                <a:lnTo>
                  <a:pt x="4508345" y="1314450"/>
                </a:lnTo>
                <a:lnTo>
                  <a:pt x="4513437" y="1315641"/>
                </a:lnTo>
                <a:lnTo>
                  <a:pt x="4518136" y="1317229"/>
                </a:lnTo>
                <a:lnTo>
                  <a:pt x="4522444" y="1320007"/>
                </a:lnTo>
                <a:lnTo>
                  <a:pt x="4527535" y="1323182"/>
                </a:lnTo>
                <a:lnTo>
                  <a:pt x="4525968" y="1323976"/>
                </a:lnTo>
                <a:lnTo>
                  <a:pt x="4524402" y="1324372"/>
                </a:lnTo>
                <a:lnTo>
                  <a:pt x="4521269" y="1326357"/>
                </a:lnTo>
                <a:lnTo>
                  <a:pt x="4515003" y="1331516"/>
                </a:lnTo>
                <a:lnTo>
                  <a:pt x="4511479" y="1333501"/>
                </a:lnTo>
                <a:lnTo>
                  <a:pt x="4509521" y="1334294"/>
                </a:lnTo>
                <a:lnTo>
                  <a:pt x="4507563" y="1334294"/>
                </a:lnTo>
                <a:lnTo>
                  <a:pt x="4505604" y="1334294"/>
                </a:lnTo>
                <a:lnTo>
                  <a:pt x="4503645" y="1333897"/>
                </a:lnTo>
                <a:lnTo>
                  <a:pt x="4501688" y="1332707"/>
                </a:lnTo>
                <a:lnTo>
                  <a:pt x="4499728" y="1330722"/>
                </a:lnTo>
                <a:lnTo>
                  <a:pt x="4498162" y="1331516"/>
                </a:lnTo>
                <a:lnTo>
                  <a:pt x="4496989" y="1332310"/>
                </a:lnTo>
                <a:lnTo>
                  <a:pt x="4496596" y="1333501"/>
                </a:lnTo>
                <a:lnTo>
                  <a:pt x="4496204" y="1334294"/>
                </a:lnTo>
                <a:lnTo>
                  <a:pt x="4496204" y="1336279"/>
                </a:lnTo>
                <a:lnTo>
                  <a:pt x="4496989" y="1339057"/>
                </a:lnTo>
                <a:lnTo>
                  <a:pt x="4498554" y="1341438"/>
                </a:lnTo>
                <a:lnTo>
                  <a:pt x="4500512" y="1343423"/>
                </a:lnTo>
                <a:lnTo>
                  <a:pt x="4502471" y="1345010"/>
                </a:lnTo>
                <a:lnTo>
                  <a:pt x="4505212" y="1346598"/>
                </a:lnTo>
                <a:lnTo>
                  <a:pt x="4503255" y="1350963"/>
                </a:lnTo>
                <a:lnTo>
                  <a:pt x="4500512" y="1354932"/>
                </a:lnTo>
                <a:lnTo>
                  <a:pt x="4496989" y="1358504"/>
                </a:lnTo>
                <a:lnTo>
                  <a:pt x="4493856" y="1361282"/>
                </a:lnTo>
                <a:lnTo>
                  <a:pt x="4489547" y="1363663"/>
                </a:lnTo>
                <a:lnTo>
                  <a:pt x="4485239" y="1365648"/>
                </a:lnTo>
                <a:lnTo>
                  <a:pt x="4480932" y="1366838"/>
                </a:lnTo>
                <a:lnTo>
                  <a:pt x="4476231" y="1368029"/>
                </a:lnTo>
                <a:lnTo>
                  <a:pt x="4471532" y="1368426"/>
                </a:lnTo>
                <a:lnTo>
                  <a:pt x="4466046" y="1368426"/>
                </a:lnTo>
                <a:lnTo>
                  <a:pt x="4460959" y="1368426"/>
                </a:lnTo>
                <a:lnTo>
                  <a:pt x="4455866" y="1367632"/>
                </a:lnTo>
                <a:lnTo>
                  <a:pt x="4451558" y="1366441"/>
                </a:lnTo>
                <a:lnTo>
                  <a:pt x="4446468" y="1364854"/>
                </a:lnTo>
                <a:lnTo>
                  <a:pt x="4442550" y="1363663"/>
                </a:lnTo>
                <a:lnTo>
                  <a:pt x="4438635" y="1361282"/>
                </a:lnTo>
                <a:lnTo>
                  <a:pt x="4445686" y="1348582"/>
                </a:lnTo>
                <a:lnTo>
                  <a:pt x="4449213" y="1341835"/>
                </a:lnTo>
                <a:lnTo>
                  <a:pt x="4452733" y="1334691"/>
                </a:lnTo>
                <a:lnTo>
                  <a:pt x="4455475" y="1327547"/>
                </a:lnTo>
                <a:lnTo>
                  <a:pt x="4458216" y="1319213"/>
                </a:lnTo>
                <a:lnTo>
                  <a:pt x="4460175" y="1310482"/>
                </a:lnTo>
                <a:close/>
                <a:moveTo>
                  <a:pt x="2764303" y="1300163"/>
                </a:moveTo>
                <a:lnTo>
                  <a:pt x="2767492" y="1304132"/>
                </a:lnTo>
                <a:lnTo>
                  <a:pt x="2771080" y="1307307"/>
                </a:lnTo>
                <a:lnTo>
                  <a:pt x="2774667" y="1309688"/>
                </a:lnTo>
                <a:lnTo>
                  <a:pt x="2777857" y="1311275"/>
                </a:lnTo>
                <a:lnTo>
                  <a:pt x="2782241" y="1312466"/>
                </a:lnTo>
                <a:lnTo>
                  <a:pt x="2786227" y="1312863"/>
                </a:lnTo>
                <a:lnTo>
                  <a:pt x="2794599" y="1313260"/>
                </a:lnTo>
                <a:lnTo>
                  <a:pt x="2803767" y="1313260"/>
                </a:lnTo>
                <a:lnTo>
                  <a:pt x="2808152" y="1313657"/>
                </a:lnTo>
                <a:lnTo>
                  <a:pt x="2813334" y="1314450"/>
                </a:lnTo>
                <a:lnTo>
                  <a:pt x="2817719" y="1315641"/>
                </a:lnTo>
                <a:lnTo>
                  <a:pt x="2822502" y="1317229"/>
                </a:lnTo>
                <a:lnTo>
                  <a:pt x="2827286" y="1320007"/>
                </a:lnTo>
                <a:lnTo>
                  <a:pt x="2832070" y="1323182"/>
                </a:lnTo>
                <a:lnTo>
                  <a:pt x="2830475" y="1323976"/>
                </a:lnTo>
                <a:lnTo>
                  <a:pt x="2829279" y="1324372"/>
                </a:lnTo>
                <a:lnTo>
                  <a:pt x="2826489" y="1326357"/>
                </a:lnTo>
                <a:lnTo>
                  <a:pt x="2819712" y="1331516"/>
                </a:lnTo>
                <a:lnTo>
                  <a:pt x="2815726" y="1333501"/>
                </a:lnTo>
                <a:lnTo>
                  <a:pt x="2814131" y="1334294"/>
                </a:lnTo>
                <a:lnTo>
                  <a:pt x="2812138" y="1334294"/>
                </a:lnTo>
                <a:lnTo>
                  <a:pt x="2810145" y="1334294"/>
                </a:lnTo>
                <a:lnTo>
                  <a:pt x="2808152" y="1333897"/>
                </a:lnTo>
                <a:lnTo>
                  <a:pt x="2805760" y="1332707"/>
                </a:lnTo>
                <a:lnTo>
                  <a:pt x="2803767" y="1330722"/>
                </a:lnTo>
                <a:lnTo>
                  <a:pt x="2802173" y="1331516"/>
                </a:lnTo>
                <a:lnTo>
                  <a:pt x="2801774" y="1332310"/>
                </a:lnTo>
                <a:lnTo>
                  <a:pt x="2800578" y="1333501"/>
                </a:lnTo>
                <a:lnTo>
                  <a:pt x="2800179" y="1334294"/>
                </a:lnTo>
                <a:lnTo>
                  <a:pt x="2800179" y="1336279"/>
                </a:lnTo>
                <a:lnTo>
                  <a:pt x="2801375" y="1339057"/>
                </a:lnTo>
                <a:lnTo>
                  <a:pt x="2802571" y="1341438"/>
                </a:lnTo>
                <a:lnTo>
                  <a:pt x="2804564" y="1343423"/>
                </a:lnTo>
                <a:lnTo>
                  <a:pt x="2807355" y="1345010"/>
                </a:lnTo>
                <a:lnTo>
                  <a:pt x="2809348" y="1346598"/>
                </a:lnTo>
                <a:lnTo>
                  <a:pt x="2807355" y="1350963"/>
                </a:lnTo>
                <a:lnTo>
                  <a:pt x="2804564" y="1354932"/>
                </a:lnTo>
                <a:lnTo>
                  <a:pt x="2801774" y="1358504"/>
                </a:lnTo>
                <a:lnTo>
                  <a:pt x="2798186" y="1361282"/>
                </a:lnTo>
                <a:lnTo>
                  <a:pt x="2794200" y="1363663"/>
                </a:lnTo>
                <a:lnTo>
                  <a:pt x="2789815" y="1365648"/>
                </a:lnTo>
                <a:lnTo>
                  <a:pt x="2785032" y="1366838"/>
                </a:lnTo>
                <a:lnTo>
                  <a:pt x="2780248" y="1368029"/>
                </a:lnTo>
                <a:lnTo>
                  <a:pt x="2775066" y="1368426"/>
                </a:lnTo>
                <a:lnTo>
                  <a:pt x="2769884" y="1368426"/>
                </a:lnTo>
                <a:lnTo>
                  <a:pt x="2765100" y="1368426"/>
                </a:lnTo>
                <a:lnTo>
                  <a:pt x="2759918" y="1367632"/>
                </a:lnTo>
                <a:lnTo>
                  <a:pt x="2754736" y="1366441"/>
                </a:lnTo>
                <a:lnTo>
                  <a:pt x="2750351" y="1364854"/>
                </a:lnTo>
                <a:lnTo>
                  <a:pt x="2745966" y="1363663"/>
                </a:lnTo>
                <a:lnTo>
                  <a:pt x="2741581" y="1361282"/>
                </a:lnTo>
                <a:lnTo>
                  <a:pt x="2749155" y="1348582"/>
                </a:lnTo>
                <a:lnTo>
                  <a:pt x="2752743" y="1341835"/>
                </a:lnTo>
                <a:lnTo>
                  <a:pt x="2755932" y="1334691"/>
                </a:lnTo>
                <a:lnTo>
                  <a:pt x="2758723" y="1327547"/>
                </a:lnTo>
                <a:lnTo>
                  <a:pt x="2761513" y="1319213"/>
                </a:lnTo>
                <a:lnTo>
                  <a:pt x="2763506" y="1310482"/>
                </a:lnTo>
                <a:close/>
                <a:moveTo>
                  <a:pt x="1985242" y="1296988"/>
                </a:moveTo>
                <a:lnTo>
                  <a:pt x="1987958" y="1296988"/>
                </a:lnTo>
                <a:lnTo>
                  <a:pt x="1991451" y="1296988"/>
                </a:lnTo>
                <a:lnTo>
                  <a:pt x="1994556" y="1297398"/>
                </a:lnTo>
                <a:lnTo>
                  <a:pt x="1997271" y="1297807"/>
                </a:lnTo>
                <a:lnTo>
                  <a:pt x="1999987" y="1299446"/>
                </a:lnTo>
                <a:lnTo>
                  <a:pt x="2001927" y="1301494"/>
                </a:lnTo>
                <a:lnTo>
                  <a:pt x="2003479" y="1303952"/>
                </a:lnTo>
                <a:lnTo>
                  <a:pt x="1999987" y="1306820"/>
                </a:lnTo>
                <a:lnTo>
                  <a:pt x="1996496" y="1308869"/>
                </a:lnTo>
                <a:lnTo>
                  <a:pt x="1992613" y="1309278"/>
                </a:lnTo>
                <a:lnTo>
                  <a:pt x="1988733" y="1309688"/>
                </a:lnTo>
                <a:lnTo>
                  <a:pt x="1979420" y="1309278"/>
                </a:lnTo>
                <a:lnTo>
                  <a:pt x="1968554" y="1308869"/>
                </a:lnTo>
                <a:lnTo>
                  <a:pt x="1968554" y="1307230"/>
                </a:lnTo>
                <a:lnTo>
                  <a:pt x="1968554" y="1305591"/>
                </a:lnTo>
                <a:lnTo>
                  <a:pt x="1970106" y="1303952"/>
                </a:lnTo>
                <a:lnTo>
                  <a:pt x="1971271" y="1302723"/>
                </a:lnTo>
                <a:lnTo>
                  <a:pt x="1973212" y="1301085"/>
                </a:lnTo>
                <a:lnTo>
                  <a:pt x="1975927" y="1299446"/>
                </a:lnTo>
                <a:lnTo>
                  <a:pt x="1981748" y="1297398"/>
                </a:lnTo>
                <a:close/>
                <a:moveTo>
                  <a:pt x="4035836" y="1292225"/>
                </a:moveTo>
                <a:lnTo>
                  <a:pt x="4037820" y="1292627"/>
                </a:lnTo>
                <a:lnTo>
                  <a:pt x="4039409" y="1293832"/>
                </a:lnTo>
                <a:lnTo>
                  <a:pt x="4040600" y="1295038"/>
                </a:lnTo>
                <a:lnTo>
                  <a:pt x="4042186" y="1296244"/>
                </a:lnTo>
                <a:lnTo>
                  <a:pt x="4044567" y="1299861"/>
                </a:lnTo>
                <a:lnTo>
                  <a:pt x="4046551" y="1303880"/>
                </a:lnTo>
                <a:lnTo>
                  <a:pt x="4048933" y="1307497"/>
                </a:lnTo>
                <a:lnTo>
                  <a:pt x="4051316" y="1311114"/>
                </a:lnTo>
                <a:lnTo>
                  <a:pt x="4052902" y="1312320"/>
                </a:lnTo>
                <a:lnTo>
                  <a:pt x="4054092" y="1313526"/>
                </a:lnTo>
                <a:lnTo>
                  <a:pt x="4055681" y="1314329"/>
                </a:lnTo>
                <a:lnTo>
                  <a:pt x="4057666" y="1315535"/>
                </a:lnTo>
                <a:lnTo>
                  <a:pt x="4057666" y="1317946"/>
                </a:lnTo>
                <a:lnTo>
                  <a:pt x="4057267" y="1319956"/>
                </a:lnTo>
                <a:lnTo>
                  <a:pt x="4056475" y="1321563"/>
                </a:lnTo>
                <a:lnTo>
                  <a:pt x="4055282" y="1323171"/>
                </a:lnTo>
                <a:lnTo>
                  <a:pt x="4053300" y="1323573"/>
                </a:lnTo>
                <a:lnTo>
                  <a:pt x="4051712" y="1323975"/>
                </a:lnTo>
                <a:lnTo>
                  <a:pt x="4047346" y="1323573"/>
                </a:lnTo>
                <a:lnTo>
                  <a:pt x="4037820" y="1321965"/>
                </a:lnTo>
                <a:lnTo>
                  <a:pt x="4033852" y="1321965"/>
                </a:lnTo>
                <a:lnTo>
                  <a:pt x="4031867" y="1321965"/>
                </a:lnTo>
                <a:lnTo>
                  <a:pt x="4029484" y="1323171"/>
                </a:lnTo>
                <a:lnTo>
                  <a:pt x="4029090" y="1317544"/>
                </a:lnTo>
                <a:lnTo>
                  <a:pt x="4029484" y="1313124"/>
                </a:lnTo>
                <a:lnTo>
                  <a:pt x="4030280" y="1308703"/>
                </a:lnTo>
                <a:lnTo>
                  <a:pt x="4031073" y="1305488"/>
                </a:lnTo>
                <a:lnTo>
                  <a:pt x="4033852" y="1299057"/>
                </a:lnTo>
                <a:lnTo>
                  <a:pt x="4034645" y="1295842"/>
                </a:lnTo>
                <a:close/>
                <a:moveTo>
                  <a:pt x="2337963" y="1292225"/>
                </a:moveTo>
                <a:lnTo>
                  <a:pt x="2339948" y="1292627"/>
                </a:lnTo>
                <a:lnTo>
                  <a:pt x="2341932" y="1293832"/>
                </a:lnTo>
                <a:lnTo>
                  <a:pt x="2343520" y="1295038"/>
                </a:lnTo>
                <a:lnTo>
                  <a:pt x="2344313" y="1296244"/>
                </a:lnTo>
                <a:lnTo>
                  <a:pt x="2347091" y="1299861"/>
                </a:lnTo>
                <a:lnTo>
                  <a:pt x="2349076" y="1303880"/>
                </a:lnTo>
                <a:lnTo>
                  <a:pt x="2351457" y="1307497"/>
                </a:lnTo>
                <a:lnTo>
                  <a:pt x="2353441" y="1311114"/>
                </a:lnTo>
                <a:lnTo>
                  <a:pt x="2355029" y="1312320"/>
                </a:lnTo>
                <a:lnTo>
                  <a:pt x="2356616" y="1313526"/>
                </a:lnTo>
                <a:lnTo>
                  <a:pt x="2358601" y="1314329"/>
                </a:lnTo>
                <a:lnTo>
                  <a:pt x="2360585" y="1315535"/>
                </a:lnTo>
                <a:lnTo>
                  <a:pt x="2360188" y="1317946"/>
                </a:lnTo>
                <a:lnTo>
                  <a:pt x="2359395" y="1319956"/>
                </a:lnTo>
                <a:lnTo>
                  <a:pt x="2358998" y="1321563"/>
                </a:lnTo>
                <a:lnTo>
                  <a:pt x="2357410" y="1323171"/>
                </a:lnTo>
                <a:lnTo>
                  <a:pt x="2355823" y="1323573"/>
                </a:lnTo>
                <a:lnTo>
                  <a:pt x="2353838" y="1323975"/>
                </a:lnTo>
                <a:lnTo>
                  <a:pt x="2349473" y="1323573"/>
                </a:lnTo>
                <a:lnTo>
                  <a:pt x="2340345" y="1321965"/>
                </a:lnTo>
                <a:lnTo>
                  <a:pt x="2335979" y="1321965"/>
                </a:lnTo>
                <a:lnTo>
                  <a:pt x="2333995" y="1321965"/>
                </a:lnTo>
                <a:lnTo>
                  <a:pt x="2332407" y="1323171"/>
                </a:lnTo>
                <a:lnTo>
                  <a:pt x="2332010" y="1317544"/>
                </a:lnTo>
                <a:lnTo>
                  <a:pt x="2332010" y="1313124"/>
                </a:lnTo>
                <a:lnTo>
                  <a:pt x="2332407" y="1308703"/>
                </a:lnTo>
                <a:lnTo>
                  <a:pt x="2333598" y="1305488"/>
                </a:lnTo>
                <a:lnTo>
                  <a:pt x="2335979" y="1299057"/>
                </a:lnTo>
                <a:lnTo>
                  <a:pt x="2336773" y="1295842"/>
                </a:lnTo>
                <a:close/>
                <a:moveTo>
                  <a:pt x="4073803" y="1290638"/>
                </a:moveTo>
                <a:lnTo>
                  <a:pt x="4075867" y="1290638"/>
                </a:lnTo>
                <a:lnTo>
                  <a:pt x="4081654" y="1290638"/>
                </a:lnTo>
                <a:lnTo>
                  <a:pt x="4087026" y="1291471"/>
                </a:lnTo>
                <a:lnTo>
                  <a:pt x="4092809" y="1291887"/>
                </a:lnTo>
                <a:lnTo>
                  <a:pt x="4094877" y="1291471"/>
                </a:lnTo>
                <a:lnTo>
                  <a:pt x="4097355" y="1291054"/>
                </a:lnTo>
                <a:lnTo>
                  <a:pt x="4097355" y="1315205"/>
                </a:lnTo>
                <a:lnTo>
                  <a:pt x="4095288" y="1314789"/>
                </a:lnTo>
                <a:lnTo>
                  <a:pt x="4093224" y="1313956"/>
                </a:lnTo>
                <a:lnTo>
                  <a:pt x="4089091" y="1313956"/>
                </a:lnTo>
                <a:lnTo>
                  <a:pt x="4079173" y="1315621"/>
                </a:lnTo>
                <a:lnTo>
                  <a:pt x="4074629" y="1316038"/>
                </a:lnTo>
                <a:lnTo>
                  <a:pt x="4072149" y="1315621"/>
                </a:lnTo>
                <a:lnTo>
                  <a:pt x="4070910" y="1315205"/>
                </a:lnTo>
                <a:lnTo>
                  <a:pt x="4069670" y="1313540"/>
                </a:lnTo>
                <a:lnTo>
                  <a:pt x="4068844" y="1311874"/>
                </a:lnTo>
                <a:lnTo>
                  <a:pt x="4068017" y="1309792"/>
                </a:lnTo>
                <a:lnTo>
                  <a:pt x="4068017" y="1306877"/>
                </a:lnTo>
                <a:lnTo>
                  <a:pt x="4067191" y="1302713"/>
                </a:lnTo>
                <a:lnTo>
                  <a:pt x="4067191" y="1298966"/>
                </a:lnTo>
                <a:lnTo>
                  <a:pt x="4067604" y="1295635"/>
                </a:lnTo>
                <a:lnTo>
                  <a:pt x="4068844" y="1293553"/>
                </a:lnTo>
                <a:lnTo>
                  <a:pt x="4069670" y="1291887"/>
                </a:lnTo>
                <a:lnTo>
                  <a:pt x="4071735" y="1291054"/>
                </a:lnTo>
                <a:close/>
                <a:moveTo>
                  <a:pt x="2378351" y="1290638"/>
                </a:moveTo>
                <a:lnTo>
                  <a:pt x="2380700" y="1290638"/>
                </a:lnTo>
                <a:lnTo>
                  <a:pt x="2385397" y="1290638"/>
                </a:lnTo>
                <a:lnTo>
                  <a:pt x="2390877" y="1291471"/>
                </a:lnTo>
                <a:lnTo>
                  <a:pt x="2395966" y="1291887"/>
                </a:lnTo>
                <a:lnTo>
                  <a:pt x="2398315" y="1291471"/>
                </a:lnTo>
                <a:lnTo>
                  <a:pt x="2400272" y="1291054"/>
                </a:lnTo>
                <a:lnTo>
                  <a:pt x="2400272" y="1315205"/>
                </a:lnTo>
                <a:lnTo>
                  <a:pt x="2399098" y="1314789"/>
                </a:lnTo>
                <a:lnTo>
                  <a:pt x="2397141" y="1313956"/>
                </a:lnTo>
                <a:lnTo>
                  <a:pt x="2392443" y="1313956"/>
                </a:lnTo>
                <a:lnTo>
                  <a:pt x="2383049" y="1315621"/>
                </a:lnTo>
                <a:lnTo>
                  <a:pt x="2379134" y="1316038"/>
                </a:lnTo>
                <a:lnTo>
                  <a:pt x="2377177" y="1315621"/>
                </a:lnTo>
                <a:lnTo>
                  <a:pt x="2375611" y="1315205"/>
                </a:lnTo>
                <a:lnTo>
                  <a:pt x="2374046" y="1313540"/>
                </a:lnTo>
                <a:lnTo>
                  <a:pt x="2373263" y="1311874"/>
                </a:lnTo>
                <a:lnTo>
                  <a:pt x="2372871" y="1309792"/>
                </a:lnTo>
                <a:lnTo>
                  <a:pt x="2372871" y="1306877"/>
                </a:lnTo>
                <a:lnTo>
                  <a:pt x="2372089" y="1302713"/>
                </a:lnTo>
                <a:lnTo>
                  <a:pt x="2371697" y="1298966"/>
                </a:lnTo>
                <a:lnTo>
                  <a:pt x="2372089" y="1295635"/>
                </a:lnTo>
                <a:lnTo>
                  <a:pt x="2373263" y="1293553"/>
                </a:lnTo>
                <a:lnTo>
                  <a:pt x="2374829" y="1291887"/>
                </a:lnTo>
                <a:lnTo>
                  <a:pt x="2376003" y="1291054"/>
                </a:lnTo>
                <a:close/>
                <a:moveTo>
                  <a:pt x="4328496" y="1284288"/>
                </a:moveTo>
                <a:lnTo>
                  <a:pt x="4333324" y="1284288"/>
                </a:lnTo>
                <a:lnTo>
                  <a:pt x="4338149" y="1284288"/>
                </a:lnTo>
                <a:lnTo>
                  <a:pt x="4343390" y="1284288"/>
                </a:lnTo>
                <a:lnTo>
                  <a:pt x="4339762" y="1290289"/>
                </a:lnTo>
                <a:lnTo>
                  <a:pt x="4337350" y="1295491"/>
                </a:lnTo>
                <a:lnTo>
                  <a:pt x="4335336" y="1299892"/>
                </a:lnTo>
                <a:lnTo>
                  <a:pt x="4334132" y="1305093"/>
                </a:lnTo>
                <a:lnTo>
                  <a:pt x="4333724" y="1310295"/>
                </a:lnTo>
                <a:lnTo>
                  <a:pt x="4334132" y="1315496"/>
                </a:lnTo>
                <a:lnTo>
                  <a:pt x="4335336" y="1322298"/>
                </a:lnTo>
                <a:lnTo>
                  <a:pt x="4337751" y="1330300"/>
                </a:lnTo>
                <a:lnTo>
                  <a:pt x="4333324" y="1332301"/>
                </a:lnTo>
                <a:lnTo>
                  <a:pt x="4329704" y="1333501"/>
                </a:lnTo>
                <a:lnTo>
                  <a:pt x="4327289" y="1333501"/>
                </a:lnTo>
                <a:lnTo>
                  <a:pt x="4324870" y="1332301"/>
                </a:lnTo>
                <a:lnTo>
                  <a:pt x="4323661" y="1330300"/>
                </a:lnTo>
                <a:lnTo>
                  <a:pt x="4322457" y="1327899"/>
                </a:lnTo>
                <a:lnTo>
                  <a:pt x="4322051" y="1324699"/>
                </a:lnTo>
                <a:lnTo>
                  <a:pt x="4321649" y="1321898"/>
                </a:lnTo>
                <a:lnTo>
                  <a:pt x="4320842" y="1314696"/>
                </a:lnTo>
                <a:lnTo>
                  <a:pt x="4320441" y="1307894"/>
                </a:lnTo>
                <a:lnTo>
                  <a:pt x="4319636" y="1305093"/>
                </a:lnTo>
                <a:lnTo>
                  <a:pt x="4318427" y="1302693"/>
                </a:lnTo>
                <a:lnTo>
                  <a:pt x="4316819" y="1301092"/>
                </a:lnTo>
                <a:lnTo>
                  <a:pt x="4314804" y="1299892"/>
                </a:lnTo>
                <a:lnTo>
                  <a:pt x="4315207" y="1297091"/>
                </a:lnTo>
                <a:lnTo>
                  <a:pt x="4316010" y="1294291"/>
                </a:lnTo>
                <a:lnTo>
                  <a:pt x="4316819" y="1291890"/>
                </a:lnTo>
                <a:lnTo>
                  <a:pt x="4318023" y="1290289"/>
                </a:lnTo>
                <a:lnTo>
                  <a:pt x="4318831" y="1288689"/>
                </a:lnTo>
                <a:lnTo>
                  <a:pt x="4320441" y="1287489"/>
                </a:lnTo>
                <a:lnTo>
                  <a:pt x="4324469" y="1285488"/>
                </a:lnTo>
                <a:close/>
                <a:moveTo>
                  <a:pt x="2632073" y="1284288"/>
                </a:moveTo>
                <a:lnTo>
                  <a:pt x="2636314" y="1284288"/>
                </a:lnTo>
                <a:lnTo>
                  <a:pt x="2641326" y="1284288"/>
                </a:lnTo>
                <a:lnTo>
                  <a:pt x="2646338" y="1284288"/>
                </a:lnTo>
                <a:lnTo>
                  <a:pt x="2643254" y="1290289"/>
                </a:lnTo>
                <a:lnTo>
                  <a:pt x="2640169" y="1295491"/>
                </a:lnTo>
                <a:lnTo>
                  <a:pt x="2638627" y="1299892"/>
                </a:lnTo>
                <a:lnTo>
                  <a:pt x="2637085" y="1305093"/>
                </a:lnTo>
                <a:lnTo>
                  <a:pt x="2636700" y="1310295"/>
                </a:lnTo>
                <a:lnTo>
                  <a:pt x="2637085" y="1315496"/>
                </a:lnTo>
                <a:lnTo>
                  <a:pt x="2638627" y="1322298"/>
                </a:lnTo>
                <a:lnTo>
                  <a:pt x="2640555" y="1330300"/>
                </a:lnTo>
                <a:lnTo>
                  <a:pt x="2636700" y="1332301"/>
                </a:lnTo>
                <a:lnTo>
                  <a:pt x="2633230" y="1333501"/>
                </a:lnTo>
                <a:lnTo>
                  <a:pt x="2630531" y="1333501"/>
                </a:lnTo>
                <a:lnTo>
                  <a:pt x="2628603" y="1332301"/>
                </a:lnTo>
                <a:lnTo>
                  <a:pt x="2627061" y="1330300"/>
                </a:lnTo>
                <a:lnTo>
                  <a:pt x="2625905" y="1327899"/>
                </a:lnTo>
                <a:lnTo>
                  <a:pt x="2625519" y="1324699"/>
                </a:lnTo>
                <a:lnTo>
                  <a:pt x="2625134" y="1321898"/>
                </a:lnTo>
                <a:lnTo>
                  <a:pt x="2624748" y="1314696"/>
                </a:lnTo>
                <a:lnTo>
                  <a:pt x="2623977" y="1307894"/>
                </a:lnTo>
                <a:lnTo>
                  <a:pt x="2623591" y="1305093"/>
                </a:lnTo>
                <a:lnTo>
                  <a:pt x="2622820" y="1302693"/>
                </a:lnTo>
                <a:lnTo>
                  <a:pt x="2621278" y="1301092"/>
                </a:lnTo>
                <a:lnTo>
                  <a:pt x="2619350" y="1299892"/>
                </a:lnTo>
                <a:lnTo>
                  <a:pt x="2619350" y="1297091"/>
                </a:lnTo>
                <a:lnTo>
                  <a:pt x="2619736" y="1294291"/>
                </a:lnTo>
                <a:lnTo>
                  <a:pt x="2620507" y="1291890"/>
                </a:lnTo>
                <a:lnTo>
                  <a:pt x="2621664" y="1290289"/>
                </a:lnTo>
                <a:lnTo>
                  <a:pt x="2623206" y="1288689"/>
                </a:lnTo>
                <a:lnTo>
                  <a:pt x="2624748" y="1287489"/>
                </a:lnTo>
                <a:lnTo>
                  <a:pt x="2627832" y="1285488"/>
                </a:lnTo>
                <a:close/>
                <a:moveTo>
                  <a:pt x="2466807" y="1284288"/>
                </a:moveTo>
                <a:lnTo>
                  <a:pt x="2468768" y="1286690"/>
                </a:lnTo>
                <a:lnTo>
                  <a:pt x="2470728" y="1289092"/>
                </a:lnTo>
                <a:lnTo>
                  <a:pt x="2472297" y="1291894"/>
                </a:lnTo>
                <a:lnTo>
                  <a:pt x="2472688" y="1295497"/>
                </a:lnTo>
                <a:lnTo>
                  <a:pt x="2474257" y="1301502"/>
                </a:lnTo>
                <a:lnTo>
                  <a:pt x="2474649" y="1307507"/>
                </a:lnTo>
                <a:lnTo>
                  <a:pt x="2475041" y="1311911"/>
                </a:lnTo>
                <a:lnTo>
                  <a:pt x="2475825" y="1313112"/>
                </a:lnTo>
                <a:lnTo>
                  <a:pt x="2476609" y="1313912"/>
                </a:lnTo>
                <a:lnTo>
                  <a:pt x="2477786" y="1313912"/>
                </a:lnTo>
                <a:lnTo>
                  <a:pt x="2478962" y="1313112"/>
                </a:lnTo>
                <a:lnTo>
                  <a:pt x="2480923" y="1310710"/>
                </a:lnTo>
                <a:lnTo>
                  <a:pt x="2483275" y="1307507"/>
                </a:lnTo>
                <a:lnTo>
                  <a:pt x="2486020" y="1310710"/>
                </a:lnTo>
                <a:lnTo>
                  <a:pt x="2487196" y="1313112"/>
                </a:lnTo>
                <a:lnTo>
                  <a:pt x="2487588" y="1315514"/>
                </a:lnTo>
                <a:lnTo>
                  <a:pt x="2487196" y="1317916"/>
                </a:lnTo>
                <a:lnTo>
                  <a:pt x="2485628" y="1319517"/>
                </a:lnTo>
                <a:lnTo>
                  <a:pt x="2483275" y="1321519"/>
                </a:lnTo>
                <a:lnTo>
                  <a:pt x="2480530" y="1323120"/>
                </a:lnTo>
                <a:lnTo>
                  <a:pt x="2477002" y="1324321"/>
                </a:lnTo>
                <a:lnTo>
                  <a:pt x="2470336" y="1326723"/>
                </a:lnTo>
                <a:lnTo>
                  <a:pt x="2462102" y="1328324"/>
                </a:lnTo>
                <a:lnTo>
                  <a:pt x="2449947" y="1330326"/>
                </a:lnTo>
                <a:lnTo>
                  <a:pt x="2450339" y="1323120"/>
                </a:lnTo>
                <a:lnTo>
                  <a:pt x="2450731" y="1317515"/>
                </a:lnTo>
                <a:lnTo>
                  <a:pt x="2449947" y="1313512"/>
                </a:lnTo>
                <a:lnTo>
                  <a:pt x="2448771" y="1311110"/>
                </a:lnTo>
                <a:lnTo>
                  <a:pt x="2447986" y="1309509"/>
                </a:lnTo>
                <a:lnTo>
                  <a:pt x="2446026" y="1309108"/>
                </a:lnTo>
                <a:lnTo>
                  <a:pt x="2444065" y="1309509"/>
                </a:lnTo>
                <a:lnTo>
                  <a:pt x="2441321" y="1309909"/>
                </a:lnTo>
                <a:lnTo>
                  <a:pt x="2436616" y="1311911"/>
                </a:lnTo>
                <a:lnTo>
                  <a:pt x="2433871" y="1313112"/>
                </a:lnTo>
                <a:lnTo>
                  <a:pt x="2431519" y="1313512"/>
                </a:lnTo>
                <a:lnTo>
                  <a:pt x="2428382" y="1313512"/>
                </a:lnTo>
                <a:lnTo>
                  <a:pt x="2426421" y="1312711"/>
                </a:lnTo>
                <a:lnTo>
                  <a:pt x="2424069" y="1310710"/>
                </a:lnTo>
                <a:lnTo>
                  <a:pt x="2422500" y="1307507"/>
                </a:lnTo>
                <a:lnTo>
                  <a:pt x="2427206" y="1303504"/>
                </a:lnTo>
                <a:lnTo>
                  <a:pt x="2432695" y="1300301"/>
                </a:lnTo>
                <a:lnTo>
                  <a:pt x="2437792" y="1297499"/>
                </a:lnTo>
                <a:lnTo>
                  <a:pt x="2444065" y="1294696"/>
                </a:lnTo>
                <a:lnTo>
                  <a:pt x="2455436" y="1289893"/>
                </a:lnTo>
                <a:close/>
                <a:moveTo>
                  <a:pt x="1648619" y="1282701"/>
                </a:moveTo>
                <a:lnTo>
                  <a:pt x="1688276" y="1282701"/>
                </a:lnTo>
                <a:lnTo>
                  <a:pt x="1689085" y="1284685"/>
                </a:lnTo>
                <a:lnTo>
                  <a:pt x="1689085" y="1286670"/>
                </a:lnTo>
                <a:lnTo>
                  <a:pt x="1689085" y="1288654"/>
                </a:lnTo>
                <a:lnTo>
                  <a:pt x="1688276" y="1290242"/>
                </a:lnTo>
                <a:lnTo>
                  <a:pt x="1686657" y="1293417"/>
                </a:lnTo>
                <a:lnTo>
                  <a:pt x="1684229" y="1295798"/>
                </a:lnTo>
                <a:lnTo>
                  <a:pt x="1680587" y="1297783"/>
                </a:lnTo>
                <a:lnTo>
                  <a:pt x="1676945" y="1299370"/>
                </a:lnTo>
                <a:lnTo>
                  <a:pt x="1672899" y="1300164"/>
                </a:lnTo>
                <a:lnTo>
                  <a:pt x="1668448" y="1300164"/>
                </a:lnTo>
                <a:lnTo>
                  <a:pt x="1663996" y="1300164"/>
                </a:lnTo>
                <a:lnTo>
                  <a:pt x="1659545" y="1299370"/>
                </a:lnTo>
                <a:lnTo>
                  <a:pt x="1656308" y="1297783"/>
                </a:lnTo>
                <a:lnTo>
                  <a:pt x="1652666" y="1295798"/>
                </a:lnTo>
                <a:lnTo>
                  <a:pt x="1649833" y="1293417"/>
                </a:lnTo>
                <a:lnTo>
                  <a:pt x="1648619" y="1290242"/>
                </a:lnTo>
                <a:lnTo>
                  <a:pt x="1647810" y="1288654"/>
                </a:lnTo>
                <a:lnTo>
                  <a:pt x="1647810" y="1286670"/>
                </a:lnTo>
                <a:lnTo>
                  <a:pt x="1647810" y="1284685"/>
                </a:lnTo>
                <a:close/>
                <a:moveTo>
                  <a:pt x="3904959" y="1277938"/>
                </a:moveTo>
                <a:lnTo>
                  <a:pt x="3908107" y="1277938"/>
                </a:lnTo>
                <a:lnTo>
                  <a:pt x="3910861" y="1278354"/>
                </a:lnTo>
                <a:lnTo>
                  <a:pt x="3914007" y="1278771"/>
                </a:lnTo>
                <a:lnTo>
                  <a:pt x="3916367" y="1280436"/>
                </a:lnTo>
                <a:lnTo>
                  <a:pt x="3919515" y="1282102"/>
                </a:lnTo>
                <a:lnTo>
                  <a:pt x="3918334" y="1285433"/>
                </a:lnTo>
                <a:lnTo>
                  <a:pt x="3916367" y="1288348"/>
                </a:lnTo>
                <a:lnTo>
                  <a:pt x="3914400" y="1291679"/>
                </a:lnTo>
                <a:lnTo>
                  <a:pt x="3912040" y="1294177"/>
                </a:lnTo>
                <a:lnTo>
                  <a:pt x="3908894" y="1296259"/>
                </a:lnTo>
                <a:lnTo>
                  <a:pt x="3905353" y="1298341"/>
                </a:lnTo>
                <a:lnTo>
                  <a:pt x="3902600" y="1300007"/>
                </a:lnTo>
                <a:lnTo>
                  <a:pt x="3899059" y="1301672"/>
                </a:lnTo>
                <a:lnTo>
                  <a:pt x="3895519" y="1302089"/>
                </a:lnTo>
                <a:lnTo>
                  <a:pt x="3891979" y="1302505"/>
                </a:lnTo>
                <a:lnTo>
                  <a:pt x="3888438" y="1303338"/>
                </a:lnTo>
                <a:lnTo>
                  <a:pt x="3884897" y="1302505"/>
                </a:lnTo>
                <a:lnTo>
                  <a:pt x="3882144" y="1302089"/>
                </a:lnTo>
                <a:lnTo>
                  <a:pt x="3879390" y="1301256"/>
                </a:lnTo>
                <a:lnTo>
                  <a:pt x="3877030" y="1299590"/>
                </a:lnTo>
                <a:lnTo>
                  <a:pt x="3875063" y="1297925"/>
                </a:lnTo>
                <a:lnTo>
                  <a:pt x="3879390" y="1291679"/>
                </a:lnTo>
                <a:lnTo>
                  <a:pt x="3884504" y="1286682"/>
                </a:lnTo>
                <a:lnTo>
                  <a:pt x="3890012" y="1282518"/>
                </a:lnTo>
                <a:lnTo>
                  <a:pt x="3895912" y="1280020"/>
                </a:lnTo>
                <a:lnTo>
                  <a:pt x="3899059" y="1278771"/>
                </a:lnTo>
                <a:lnTo>
                  <a:pt x="3901813" y="1278354"/>
                </a:lnTo>
                <a:close/>
                <a:moveTo>
                  <a:pt x="1907499" y="1276351"/>
                </a:moveTo>
                <a:lnTo>
                  <a:pt x="1946262" y="1276351"/>
                </a:lnTo>
                <a:lnTo>
                  <a:pt x="1945471" y="1281810"/>
                </a:lnTo>
                <a:lnTo>
                  <a:pt x="1943889" y="1286489"/>
                </a:lnTo>
                <a:lnTo>
                  <a:pt x="1942306" y="1289608"/>
                </a:lnTo>
                <a:lnTo>
                  <a:pt x="1939933" y="1292337"/>
                </a:lnTo>
                <a:lnTo>
                  <a:pt x="1937164" y="1293897"/>
                </a:lnTo>
                <a:lnTo>
                  <a:pt x="1934791" y="1294677"/>
                </a:lnTo>
                <a:lnTo>
                  <a:pt x="1931627" y="1295067"/>
                </a:lnTo>
                <a:lnTo>
                  <a:pt x="1928858" y="1295067"/>
                </a:lnTo>
                <a:lnTo>
                  <a:pt x="1922134" y="1295067"/>
                </a:lnTo>
                <a:lnTo>
                  <a:pt x="1916201" y="1294677"/>
                </a:lnTo>
                <a:lnTo>
                  <a:pt x="1913828" y="1295067"/>
                </a:lnTo>
                <a:lnTo>
                  <a:pt x="1911454" y="1295846"/>
                </a:lnTo>
                <a:lnTo>
                  <a:pt x="1908686" y="1296626"/>
                </a:lnTo>
                <a:lnTo>
                  <a:pt x="1907499" y="1298576"/>
                </a:lnTo>
                <a:lnTo>
                  <a:pt x="1908686" y="1301305"/>
                </a:lnTo>
                <a:lnTo>
                  <a:pt x="1910663" y="1303255"/>
                </a:lnTo>
                <a:lnTo>
                  <a:pt x="1915014" y="1307154"/>
                </a:lnTo>
                <a:lnTo>
                  <a:pt x="1916201" y="1309493"/>
                </a:lnTo>
                <a:lnTo>
                  <a:pt x="1917783" y="1312613"/>
                </a:lnTo>
                <a:lnTo>
                  <a:pt x="1918179" y="1316512"/>
                </a:lnTo>
                <a:lnTo>
                  <a:pt x="1918179" y="1320801"/>
                </a:lnTo>
                <a:lnTo>
                  <a:pt x="1911850" y="1318851"/>
                </a:lnTo>
                <a:lnTo>
                  <a:pt x="1904730" y="1316902"/>
                </a:lnTo>
                <a:lnTo>
                  <a:pt x="1898401" y="1315732"/>
                </a:lnTo>
                <a:lnTo>
                  <a:pt x="1891677" y="1315342"/>
                </a:lnTo>
                <a:lnTo>
                  <a:pt x="1885349" y="1315342"/>
                </a:lnTo>
                <a:lnTo>
                  <a:pt x="1878625" y="1315342"/>
                </a:lnTo>
                <a:lnTo>
                  <a:pt x="1866759" y="1316512"/>
                </a:lnTo>
                <a:lnTo>
                  <a:pt x="1855288" y="1317292"/>
                </a:lnTo>
                <a:lnTo>
                  <a:pt x="1845399" y="1317682"/>
                </a:lnTo>
                <a:lnTo>
                  <a:pt x="1840653" y="1317292"/>
                </a:lnTo>
                <a:lnTo>
                  <a:pt x="1836302" y="1316512"/>
                </a:lnTo>
                <a:lnTo>
                  <a:pt x="1832347" y="1315342"/>
                </a:lnTo>
                <a:lnTo>
                  <a:pt x="1828787" y="1313393"/>
                </a:lnTo>
                <a:lnTo>
                  <a:pt x="1830765" y="1310663"/>
                </a:lnTo>
                <a:lnTo>
                  <a:pt x="1832347" y="1307544"/>
                </a:lnTo>
                <a:lnTo>
                  <a:pt x="1834324" y="1305594"/>
                </a:lnTo>
                <a:lnTo>
                  <a:pt x="1836698" y="1303645"/>
                </a:lnTo>
                <a:lnTo>
                  <a:pt x="1838675" y="1302085"/>
                </a:lnTo>
                <a:lnTo>
                  <a:pt x="1841444" y="1300525"/>
                </a:lnTo>
                <a:lnTo>
                  <a:pt x="1846982" y="1298576"/>
                </a:lnTo>
                <a:lnTo>
                  <a:pt x="1851728" y="1297796"/>
                </a:lnTo>
                <a:lnTo>
                  <a:pt x="1857661" y="1297796"/>
                </a:lnTo>
                <a:lnTo>
                  <a:pt x="1869923" y="1297796"/>
                </a:lnTo>
                <a:lnTo>
                  <a:pt x="1875460" y="1297796"/>
                </a:lnTo>
                <a:lnTo>
                  <a:pt x="1881393" y="1297796"/>
                </a:lnTo>
                <a:lnTo>
                  <a:pt x="1886931" y="1296626"/>
                </a:lnTo>
                <a:lnTo>
                  <a:pt x="1891677" y="1295067"/>
                </a:lnTo>
                <a:lnTo>
                  <a:pt x="1894446" y="1294287"/>
                </a:lnTo>
                <a:lnTo>
                  <a:pt x="1896819" y="1292727"/>
                </a:lnTo>
                <a:lnTo>
                  <a:pt x="1898797" y="1290778"/>
                </a:lnTo>
                <a:lnTo>
                  <a:pt x="1900775" y="1288828"/>
                </a:lnTo>
                <a:lnTo>
                  <a:pt x="1902753" y="1286489"/>
                </a:lnTo>
                <a:lnTo>
                  <a:pt x="1904335" y="1283369"/>
                </a:lnTo>
                <a:lnTo>
                  <a:pt x="1905917" y="1279860"/>
                </a:lnTo>
                <a:close/>
                <a:moveTo>
                  <a:pt x="3273075" y="1266825"/>
                </a:moveTo>
                <a:lnTo>
                  <a:pt x="3276246" y="1266825"/>
                </a:lnTo>
                <a:lnTo>
                  <a:pt x="3281399" y="1267616"/>
                </a:lnTo>
                <a:lnTo>
                  <a:pt x="3285363" y="1269593"/>
                </a:lnTo>
                <a:lnTo>
                  <a:pt x="3289722" y="1271966"/>
                </a:lnTo>
                <a:lnTo>
                  <a:pt x="3293290" y="1275130"/>
                </a:lnTo>
                <a:lnTo>
                  <a:pt x="3297253" y="1279085"/>
                </a:lnTo>
                <a:lnTo>
                  <a:pt x="3304388" y="1286995"/>
                </a:lnTo>
                <a:lnTo>
                  <a:pt x="3307955" y="1290949"/>
                </a:lnTo>
                <a:lnTo>
                  <a:pt x="3311918" y="1294509"/>
                </a:lnTo>
                <a:lnTo>
                  <a:pt x="3315882" y="1298068"/>
                </a:lnTo>
                <a:lnTo>
                  <a:pt x="3320242" y="1300441"/>
                </a:lnTo>
                <a:lnTo>
                  <a:pt x="3324998" y="1302418"/>
                </a:lnTo>
                <a:lnTo>
                  <a:pt x="3330547" y="1303605"/>
                </a:lnTo>
                <a:lnTo>
                  <a:pt x="3329754" y="1304791"/>
                </a:lnTo>
                <a:lnTo>
                  <a:pt x="3329358" y="1306373"/>
                </a:lnTo>
                <a:lnTo>
                  <a:pt x="3328169" y="1307955"/>
                </a:lnTo>
                <a:lnTo>
                  <a:pt x="3327376" y="1308746"/>
                </a:lnTo>
                <a:lnTo>
                  <a:pt x="3324998" y="1309933"/>
                </a:lnTo>
                <a:lnTo>
                  <a:pt x="3321827" y="1310328"/>
                </a:lnTo>
                <a:lnTo>
                  <a:pt x="3314693" y="1310328"/>
                </a:lnTo>
                <a:lnTo>
                  <a:pt x="3311125" y="1310328"/>
                </a:lnTo>
                <a:lnTo>
                  <a:pt x="3308351" y="1311119"/>
                </a:lnTo>
                <a:lnTo>
                  <a:pt x="3311918" y="1313097"/>
                </a:lnTo>
                <a:lnTo>
                  <a:pt x="3315486" y="1315469"/>
                </a:lnTo>
                <a:lnTo>
                  <a:pt x="3317864" y="1317842"/>
                </a:lnTo>
                <a:lnTo>
                  <a:pt x="3319845" y="1320611"/>
                </a:lnTo>
                <a:lnTo>
                  <a:pt x="3320638" y="1323379"/>
                </a:lnTo>
                <a:lnTo>
                  <a:pt x="3321827" y="1326543"/>
                </a:lnTo>
                <a:lnTo>
                  <a:pt x="3322223" y="1329311"/>
                </a:lnTo>
                <a:lnTo>
                  <a:pt x="3322223" y="1332871"/>
                </a:lnTo>
                <a:lnTo>
                  <a:pt x="3322223" y="1349481"/>
                </a:lnTo>
                <a:lnTo>
                  <a:pt x="3323016" y="1359764"/>
                </a:lnTo>
                <a:lnTo>
                  <a:pt x="3323413" y="1365300"/>
                </a:lnTo>
                <a:lnTo>
                  <a:pt x="3324205" y="1371233"/>
                </a:lnTo>
                <a:lnTo>
                  <a:pt x="3321827" y="1370442"/>
                </a:lnTo>
                <a:lnTo>
                  <a:pt x="3319449" y="1370046"/>
                </a:lnTo>
                <a:lnTo>
                  <a:pt x="3317467" y="1370046"/>
                </a:lnTo>
                <a:lnTo>
                  <a:pt x="3315486" y="1370442"/>
                </a:lnTo>
                <a:lnTo>
                  <a:pt x="3313900" y="1370837"/>
                </a:lnTo>
                <a:lnTo>
                  <a:pt x="3312315" y="1372024"/>
                </a:lnTo>
                <a:lnTo>
                  <a:pt x="3309937" y="1374001"/>
                </a:lnTo>
                <a:lnTo>
                  <a:pt x="3307162" y="1376374"/>
                </a:lnTo>
                <a:lnTo>
                  <a:pt x="3304388" y="1378351"/>
                </a:lnTo>
                <a:lnTo>
                  <a:pt x="3302802" y="1378747"/>
                </a:lnTo>
                <a:lnTo>
                  <a:pt x="3300821" y="1379538"/>
                </a:lnTo>
                <a:lnTo>
                  <a:pt x="3298839" y="1379538"/>
                </a:lnTo>
                <a:lnTo>
                  <a:pt x="3296857" y="1378747"/>
                </a:lnTo>
                <a:lnTo>
                  <a:pt x="3298839" y="1375583"/>
                </a:lnTo>
                <a:lnTo>
                  <a:pt x="3301217" y="1372419"/>
                </a:lnTo>
                <a:lnTo>
                  <a:pt x="3304388" y="1369255"/>
                </a:lnTo>
                <a:lnTo>
                  <a:pt x="3307162" y="1366487"/>
                </a:lnTo>
                <a:lnTo>
                  <a:pt x="3313504" y="1361346"/>
                </a:lnTo>
                <a:lnTo>
                  <a:pt x="3319449" y="1356600"/>
                </a:lnTo>
                <a:lnTo>
                  <a:pt x="3317864" y="1352249"/>
                </a:lnTo>
                <a:lnTo>
                  <a:pt x="3316278" y="1349481"/>
                </a:lnTo>
                <a:lnTo>
                  <a:pt x="3314693" y="1347108"/>
                </a:lnTo>
                <a:lnTo>
                  <a:pt x="3312711" y="1344735"/>
                </a:lnTo>
                <a:lnTo>
                  <a:pt x="3310729" y="1343549"/>
                </a:lnTo>
                <a:lnTo>
                  <a:pt x="3308748" y="1342362"/>
                </a:lnTo>
                <a:lnTo>
                  <a:pt x="3306766" y="1341967"/>
                </a:lnTo>
                <a:lnTo>
                  <a:pt x="3304388" y="1341967"/>
                </a:lnTo>
                <a:lnTo>
                  <a:pt x="3299632" y="1342362"/>
                </a:lnTo>
                <a:lnTo>
                  <a:pt x="3294875" y="1344340"/>
                </a:lnTo>
                <a:lnTo>
                  <a:pt x="3289722" y="1347108"/>
                </a:lnTo>
                <a:lnTo>
                  <a:pt x="3284570" y="1349481"/>
                </a:lnTo>
                <a:lnTo>
                  <a:pt x="3280210" y="1351854"/>
                </a:lnTo>
                <a:lnTo>
                  <a:pt x="3275057" y="1353831"/>
                </a:lnTo>
                <a:lnTo>
                  <a:pt x="3271093" y="1355018"/>
                </a:lnTo>
                <a:lnTo>
                  <a:pt x="3269112" y="1355018"/>
                </a:lnTo>
                <a:lnTo>
                  <a:pt x="3267130" y="1354622"/>
                </a:lnTo>
                <a:lnTo>
                  <a:pt x="3265148" y="1353831"/>
                </a:lnTo>
                <a:lnTo>
                  <a:pt x="3263563" y="1353040"/>
                </a:lnTo>
                <a:lnTo>
                  <a:pt x="3262373" y="1351063"/>
                </a:lnTo>
                <a:lnTo>
                  <a:pt x="3260788" y="1349086"/>
                </a:lnTo>
                <a:lnTo>
                  <a:pt x="3259599" y="1345922"/>
                </a:lnTo>
                <a:lnTo>
                  <a:pt x="3258807" y="1342362"/>
                </a:lnTo>
                <a:lnTo>
                  <a:pt x="3258014" y="1338408"/>
                </a:lnTo>
                <a:lnTo>
                  <a:pt x="3257617" y="1333266"/>
                </a:lnTo>
                <a:lnTo>
                  <a:pt x="3260788" y="1334057"/>
                </a:lnTo>
                <a:lnTo>
                  <a:pt x="3263166" y="1334453"/>
                </a:lnTo>
                <a:lnTo>
                  <a:pt x="3265544" y="1334848"/>
                </a:lnTo>
                <a:lnTo>
                  <a:pt x="3268319" y="1334453"/>
                </a:lnTo>
                <a:lnTo>
                  <a:pt x="3272282" y="1333266"/>
                </a:lnTo>
                <a:lnTo>
                  <a:pt x="3275850" y="1331289"/>
                </a:lnTo>
                <a:lnTo>
                  <a:pt x="3279418" y="1329311"/>
                </a:lnTo>
                <a:lnTo>
                  <a:pt x="3282588" y="1328125"/>
                </a:lnTo>
                <a:lnTo>
                  <a:pt x="3286948" y="1326543"/>
                </a:lnTo>
                <a:lnTo>
                  <a:pt x="3288929" y="1325752"/>
                </a:lnTo>
                <a:lnTo>
                  <a:pt x="3291308" y="1325752"/>
                </a:lnTo>
                <a:lnTo>
                  <a:pt x="3281796" y="1322984"/>
                </a:lnTo>
                <a:lnTo>
                  <a:pt x="3272282" y="1321402"/>
                </a:lnTo>
                <a:lnTo>
                  <a:pt x="3263563" y="1320611"/>
                </a:lnTo>
                <a:lnTo>
                  <a:pt x="3255239" y="1319820"/>
                </a:lnTo>
                <a:lnTo>
                  <a:pt x="3247312" y="1320611"/>
                </a:lnTo>
                <a:lnTo>
                  <a:pt x="3239782" y="1321006"/>
                </a:lnTo>
                <a:lnTo>
                  <a:pt x="3231458" y="1322588"/>
                </a:lnTo>
                <a:lnTo>
                  <a:pt x="3223927" y="1324566"/>
                </a:lnTo>
                <a:lnTo>
                  <a:pt x="3208073" y="1329311"/>
                </a:lnTo>
                <a:lnTo>
                  <a:pt x="3191030" y="1335244"/>
                </a:lnTo>
                <a:lnTo>
                  <a:pt x="3172400" y="1341967"/>
                </a:lnTo>
                <a:lnTo>
                  <a:pt x="3162095" y="1344735"/>
                </a:lnTo>
                <a:lnTo>
                  <a:pt x="3150997" y="1347899"/>
                </a:lnTo>
                <a:lnTo>
                  <a:pt x="3152979" y="1345526"/>
                </a:lnTo>
                <a:lnTo>
                  <a:pt x="3153772" y="1342362"/>
                </a:lnTo>
                <a:lnTo>
                  <a:pt x="3154961" y="1338803"/>
                </a:lnTo>
                <a:lnTo>
                  <a:pt x="3156150" y="1335244"/>
                </a:lnTo>
                <a:lnTo>
                  <a:pt x="3156943" y="1326938"/>
                </a:lnTo>
                <a:lnTo>
                  <a:pt x="3156943" y="1317842"/>
                </a:lnTo>
                <a:lnTo>
                  <a:pt x="3152979" y="1317447"/>
                </a:lnTo>
                <a:lnTo>
                  <a:pt x="3149412" y="1317842"/>
                </a:lnTo>
                <a:lnTo>
                  <a:pt x="3145844" y="1319029"/>
                </a:lnTo>
                <a:lnTo>
                  <a:pt x="3143070" y="1320611"/>
                </a:lnTo>
                <a:lnTo>
                  <a:pt x="3137917" y="1324566"/>
                </a:lnTo>
                <a:lnTo>
                  <a:pt x="3133558" y="1328125"/>
                </a:lnTo>
                <a:lnTo>
                  <a:pt x="3131576" y="1329311"/>
                </a:lnTo>
                <a:lnTo>
                  <a:pt x="3129594" y="1330498"/>
                </a:lnTo>
                <a:lnTo>
                  <a:pt x="3127216" y="1330498"/>
                </a:lnTo>
                <a:lnTo>
                  <a:pt x="3126027" y="1330498"/>
                </a:lnTo>
                <a:lnTo>
                  <a:pt x="3124045" y="1328916"/>
                </a:lnTo>
                <a:lnTo>
                  <a:pt x="3122063" y="1326543"/>
                </a:lnTo>
                <a:lnTo>
                  <a:pt x="3119685" y="1322588"/>
                </a:lnTo>
                <a:lnTo>
                  <a:pt x="3117703" y="1317447"/>
                </a:lnTo>
                <a:lnTo>
                  <a:pt x="3114532" y="1322588"/>
                </a:lnTo>
                <a:lnTo>
                  <a:pt x="3111362" y="1327334"/>
                </a:lnTo>
                <a:lnTo>
                  <a:pt x="3108984" y="1334057"/>
                </a:lnTo>
                <a:lnTo>
                  <a:pt x="3106209" y="1340385"/>
                </a:lnTo>
                <a:lnTo>
                  <a:pt x="3103831" y="1341571"/>
                </a:lnTo>
                <a:lnTo>
                  <a:pt x="3100660" y="1341967"/>
                </a:lnTo>
                <a:lnTo>
                  <a:pt x="3095507" y="1342362"/>
                </a:lnTo>
                <a:lnTo>
                  <a:pt x="3089959" y="1341571"/>
                </a:lnTo>
                <a:lnTo>
                  <a:pt x="3084805" y="1339989"/>
                </a:lnTo>
                <a:lnTo>
                  <a:pt x="3079257" y="1338012"/>
                </a:lnTo>
                <a:lnTo>
                  <a:pt x="3073707" y="1335244"/>
                </a:lnTo>
                <a:lnTo>
                  <a:pt x="3063403" y="1330102"/>
                </a:lnTo>
                <a:lnTo>
                  <a:pt x="3058249" y="1327334"/>
                </a:lnTo>
                <a:lnTo>
                  <a:pt x="3053097" y="1324961"/>
                </a:lnTo>
                <a:lnTo>
                  <a:pt x="3048737" y="1323379"/>
                </a:lnTo>
                <a:lnTo>
                  <a:pt x="3043585" y="1322984"/>
                </a:lnTo>
                <a:lnTo>
                  <a:pt x="3039622" y="1322984"/>
                </a:lnTo>
                <a:lnTo>
                  <a:pt x="3037639" y="1323775"/>
                </a:lnTo>
                <a:lnTo>
                  <a:pt x="3035657" y="1324961"/>
                </a:lnTo>
                <a:lnTo>
                  <a:pt x="3033675" y="1325752"/>
                </a:lnTo>
                <a:lnTo>
                  <a:pt x="3031693" y="1328125"/>
                </a:lnTo>
                <a:lnTo>
                  <a:pt x="3029712" y="1330102"/>
                </a:lnTo>
                <a:lnTo>
                  <a:pt x="3028127" y="1332475"/>
                </a:lnTo>
                <a:lnTo>
                  <a:pt x="3027333" y="1328916"/>
                </a:lnTo>
                <a:lnTo>
                  <a:pt x="3027333" y="1325357"/>
                </a:lnTo>
                <a:lnTo>
                  <a:pt x="3027333" y="1322984"/>
                </a:lnTo>
                <a:lnTo>
                  <a:pt x="3027730" y="1320611"/>
                </a:lnTo>
                <a:lnTo>
                  <a:pt x="3028127" y="1318238"/>
                </a:lnTo>
                <a:lnTo>
                  <a:pt x="3029315" y="1317051"/>
                </a:lnTo>
                <a:lnTo>
                  <a:pt x="3030505" y="1315469"/>
                </a:lnTo>
                <a:lnTo>
                  <a:pt x="3032091" y="1314283"/>
                </a:lnTo>
                <a:lnTo>
                  <a:pt x="3036054" y="1313097"/>
                </a:lnTo>
                <a:lnTo>
                  <a:pt x="3040810" y="1312306"/>
                </a:lnTo>
                <a:lnTo>
                  <a:pt x="3045567" y="1311910"/>
                </a:lnTo>
                <a:lnTo>
                  <a:pt x="3051909" y="1312306"/>
                </a:lnTo>
                <a:lnTo>
                  <a:pt x="3063403" y="1312306"/>
                </a:lnTo>
                <a:lnTo>
                  <a:pt x="3069348" y="1311910"/>
                </a:lnTo>
                <a:lnTo>
                  <a:pt x="3074897" y="1310328"/>
                </a:lnTo>
                <a:lnTo>
                  <a:pt x="3079653" y="1308351"/>
                </a:lnTo>
                <a:lnTo>
                  <a:pt x="3081635" y="1306769"/>
                </a:lnTo>
                <a:lnTo>
                  <a:pt x="3083617" y="1305582"/>
                </a:lnTo>
                <a:lnTo>
                  <a:pt x="3085995" y="1303605"/>
                </a:lnTo>
                <a:lnTo>
                  <a:pt x="3087184" y="1300837"/>
                </a:lnTo>
                <a:lnTo>
                  <a:pt x="3088769" y="1298068"/>
                </a:lnTo>
                <a:lnTo>
                  <a:pt x="3089959" y="1294904"/>
                </a:lnTo>
                <a:lnTo>
                  <a:pt x="3095507" y="1298068"/>
                </a:lnTo>
                <a:lnTo>
                  <a:pt x="3100660" y="1300441"/>
                </a:lnTo>
                <a:lnTo>
                  <a:pt x="3106209" y="1302418"/>
                </a:lnTo>
                <a:lnTo>
                  <a:pt x="3111758" y="1304000"/>
                </a:lnTo>
                <a:lnTo>
                  <a:pt x="3117307" y="1304791"/>
                </a:lnTo>
                <a:lnTo>
                  <a:pt x="3122856" y="1305582"/>
                </a:lnTo>
                <a:lnTo>
                  <a:pt x="3128802" y="1305978"/>
                </a:lnTo>
                <a:lnTo>
                  <a:pt x="3134350" y="1305978"/>
                </a:lnTo>
                <a:lnTo>
                  <a:pt x="3145844" y="1304791"/>
                </a:lnTo>
                <a:lnTo>
                  <a:pt x="3156943" y="1303605"/>
                </a:lnTo>
                <a:lnTo>
                  <a:pt x="3168437" y="1300441"/>
                </a:lnTo>
                <a:lnTo>
                  <a:pt x="3179535" y="1297277"/>
                </a:lnTo>
                <a:lnTo>
                  <a:pt x="3200938" y="1290554"/>
                </a:lnTo>
                <a:lnTo>
                  <a:pt x="3211640" y="1286995"/>
                </a:lnTo>
                <a:lnTo>
                  <a:pt x="3221549" y="1283831"/>
                </a:lnTo>
                <a:lnTo>
                  <a:pt x="3231062" y="1281458"/>
                </a:lnTo>
                <a:lnTo>
                  <a:pt x="3240574" y="1279876"/>
                </a:lnTo>
                <a:lnTo>
                  <a:pt x="3249690" y="1279480"/>
                </a:lnTo>
                <a:lnTo>
                  <a:pt x="3253654" y="1279876"/>
                </a:lnTo>
                <a:lnTo>
                  <a:pt x="3257617" y="1280271"/>
                </a:lnTo>
                <a:lnTo>
                  <a:pt x="3259599" y="1279480"/>
                </a:lnTo>
                <a:lnTo>
                  <a:pt x="3260788" y="1278294"/>
                </a:lnTo>
                <a:lnTo>
                  <a:pt x="3261185" y="1277503"/>
                </a:lnTo>
                <a:lnTo>
                  <a:pt x="3261185" y="1275921"/>
                </a:lnTo>
                <a:lnTo>
                  <a:pt x="3260788" y="1275130"/>
                </a:lnTo>
                <a:lnTo>
                  <a:pt x="3260392" y="1273944"/>
                </a:lnTo>
                <a:lnTo>
                  <a:pt x="3259203" y="1272757"/>
                </a:lnTo>
                <a:lnTo>
                  <a:pt x="3257617" y="1272757"/>
                </a:lnTo>
                <a:lnTo>
                  <a:pt x="3264752" y="1269593"/>
                </a:lnTo>
                <a:lnTo>
                  <a:pt x="3267526" y="1268011"/>
                </a:lnTo>
                <a:lnTo>
                  <a:pt x="3270697" y="1267616"/>
                </a:lnTo>
                <a:close/>
                <a:moveTo>
                  <a:pt x="4354097" y="1262063"/>
                </a:moveTo>
                <a:lnTo>
                  <a:pt x="4356484" y="1266016"/>
                </a:lnTo>
                <a:lnTo>
                  <a:pt x="4359259" y="1269573"/>
                </a:lnTo>
                <a:lnTo>
                  <a:pt x="4361645" y="1272735"/>
                </a:lnTo>
                <a:lnTo>
                  <a:pt x="4364019" y="1275107"/>
                </a:lnTo>
                <a:lnTo>
                  <a:pt x="4366800" y="1276688"/>
                </a:lnTo>
                <a:lnTo>
                  <a:pt x="4369576" y="1278269"/>
                </a:lnTo>
                <a:lnTo>
                  <a:pt x="4374738" y="1279455"/>
                </a:lnTo>
                <a:lnTo>
                  <a:pt x="4380298" y="1280641"/>
                </a:lnTo>
                <a:lnTo>
                  <a:pt x="4386248" y="1281432"/>
                </a:lnTo>
                <a:lnTo>
                  <a:pt x="4392200" y="1282617"/>
                </a:lnTo>
                <a:lnTo>
                  <a:pt x="4395371" y="1283803"/>
                </a:lnTo>
                <a:lnTo>
                  <a:pt x="4398943" y="1284989"/>
                </a:lnTo>
                <a:lnTo>
                  <a:pt x="4395371" y="1290128"/>
                </a:lnTo>
                <a:lnTo>
                  <a:pt x="4392597" y="1294476"/>
                </a:lnTo>
                <a:lnTo>
                  <a:pt x="4388629" y="1303172"/>
                </a:lnTo>
                <a:lnTo>
                  <a:pt x="4386248" y="1309497"/>
                </a:lnTo>
                <a:lnTo>
                  <a:pt x="4384662" y="1314635"/>
                </a:lnTo>
                <a:lnTo>
                  <a:pt x="4383870" y="1316216"/>
                </a:lnTo>
                <a:lnTo>
                  <a:pt x="4382677" y="1317402"/>
                </a:lnTo>
                <a:lnTo>
                  <a:pt x="4381879" y="1318588"/>
                </a:lnTo>
                <a:lnTo>
                  <a:pt x="4380298" y="1318983"/>
                </a:lnTo>
                <a:lnTo>
                  <a:pt x="4378705" y="1318588"/>
                </a:lnTo>
                <a:lnTo>
                  <a:pt x="4376726" y="1318193"/>
                </a:lnTo>
                <a:lnTo>
                  <a:pt x="4370768" y="1315031"/>
                </a:lnTo>
                <a:lnTo>
                  <a:pt x="4368782" y="1315426"/>
                </a:lnTo>
                <a:lnTo>
                  <a:pt x="4367197" y="1316216"/>
                </a:lnTo>
                <a:lnTo>
                  <a:pt x="4366800" y="1317402"/>
                </a:lnTo>
                <a:lnTo>
                  <a:pt x="4366004" y="1318983"/>
                </a:lnTo>
                <a:lnTo>
                  <a:pt x="4367197" y="1322541"/>
                </a:lnTo>
                <a:lnTo>
                  <a:pt x="4368782" y="1327680"/>
                </a:lnTo>
                <a:lnTo>
                  <a:pt x="4370372" y="1333213"/>
                </a:lnTo>
                <a:lnTo>
                  <a:pt x="4371561" y="1339538"/>
                </a:lnTo>
                <a:lnTo>
                  <a:pt x="4372360" y="1342700"/>
                </a:lnTo>
                <a:lnTo>
                  <a:pt x="4372360" y="1346258"/>
                </a:lnTo>
                <a:lnTo>
                  <a:pt x="4371561" y="1349420"/>
                </a:lnTo>
                <a:lnTo>
                  <a:pt x="4370768" y="1352978"/>
                </a:lnTo>
                <a:lnTo>
                  <a:pt x="4368782" y="1351001"/>
                </a:lnTo>
                <a:lnTo>
                  <a:pt x="4367197" y="1349420"/>
                </a:lnTo>
                <a:lnTo>
                  <a:pt x="4365210" y="1348234"/>
                </a:lnTo>
                <a:lnTo>
                  <a:pt x="4363227" y="1347048"/>
                </a:lnTo>
                <a:lnTo>
                  <a:pt x="4361246" y="1347048"/>
                </a:lnTo>
                <a:lnTo>
                  <a:pt x="4359259" y="1346653"/>
                </a:lnTo>
                <a:lnTo>
                  <a:pt x="4357275" y="1347048"/>
                </a:lnTo>
                <a:lnTo>
                  <a:pt x="4355290" y="1347444"/>
                </a:lnTo>
                <a:lnTo>
                  <a:pt x="4351715" y="1349025"/>
                </a:lnTo>
                <a:lnTo>
                  <a:pt x="4347755" y="1352187"/>
                </a:lnTo>
                <a:lnTo>
                  <a:pt x="4344585" y="1356140"/>
                </a:lnTo>
                <a:lnTo>
                  <a:pt x="4342596" y="1360488"/>
                </a:lnTo>
                <a:lnTo>
                  <a:pt x="4339413" y="1358511"/>
                </a:lnTo>
                <a:lnTo>
                  <a:pt x="4337435" y="1356535"/>
                </a:lnTo>
                <a:lnTo>
                  <a:pt x="4336640" y="1354163"/>
                </a:lnTo>
                <a:lnTo>
                  <a:pt x="4335449" y="1351396"/>
                </a:lnTo>
                <a:lnTo>
                  <a:pt x="4335449" y="1349025"/>
                </a:lnTo>
                <a:lnTo>
                  <a:pt x="4336249" y="1346653"/>
                </a:lnTo>
                <a:lnTo>
                  <a:pt x="4337035" y="1343886"/>
                </a:lnTo>
                <a:lnTo>
                  <a:pt x="4338618" y="1341910"/>
                </a:lnTo>
                <a:lnTo>
                  <a:pt x="4340606" y="1339538"/>
                </a:lnTo>
                <a:lnTo>
                  <a:pt x="4342596" y="1337957"/>
                </a:lnTo>
                <a:lnTo>
                  <a:pt x="4344979" y="1336771"/>
                </a:lnTo>
                <a:lnTo>
                  <a:pt x="4347755" y="1335585"/>
                </a:lnTo>
                <a:lnTo>
                  <a:pt x="4350530" y="1335190"/>
                </a:lnTo>
                <a:lnTo>
                  <a:pt x="4353306" y="1335585"/>
                </a:lnTo>
                <a:lnTo>
                  <a:pt x="4356084" y="1335980"/>
                </a:lnTo>
                <a:lnTo>
                  <a:pt x="4359259" y="1337957"/>
                </a:lnTo>
                <a:lnTo>
                  <a:pt x="4357673" y="1332028"/>
                </a:lnTo>
                <a:lnTo>
                  <a:pt x="4355689" y="1327284"/>
                </a:lnTo>
                <a:lnTo>
                  <a:pt x="4351715" y="1318193"/>
                </a:lnTo>
                <a:lnTo>
                  <a:pt x="4350136" y="1313449"/>
                </a:lnTo>
                <a:lnTo>
                  <a:pt x="4350136" y="1311473"/>
                </a:lnTo>
                <a:lnTo>
                  <a:pt x="4350136" y="1309497"/>
                </a:lnTo>
                <a:lnTo>
                  <a:pt x="4350136" y="1307125"/>
                </a:lnTo>
                <a:lnTo>
                  <a:pt x="4350924" y="1304753"/>
                </a:lnTo>
                <a:lnTo>
                  <a:pt x="4352115" y="1302777"/>
                </a:lnTo>
                <a:lnTo>
                  <a:pt x="4353702" y="1300010"/>
                </a:lnTo>
                <a:lnTo>
                  <a:pt x="4351715" y="1299615"/>
                </a:lnTo>
                <a:lnTo>
                  <a:pt x="4349734" y="1299615"/>
                </a:lnTo>
                <a:lnTo>
                  <a:pt x="4347755" y="1300010"/>
                </a:lnTo>
                <a:lnTo>
                  <a:pt x="4346172" y="1301196"/>
                </a:lnTo>
                <a:lnTo>
                  <a:pt x="4344979" y="1301986"/>
                </a:lnTo>
                <a:lnTo>
                  <a:pt x="4344190" y="1303567"/>
                </a:lnTo>
                <a:lnTo>
                  <a:pt x="4342993" y="1305544"/>
                </a:lnTo>
                <a:lnTo>
                  <a:pt x="4342596" y="1307520"/>
                </a:lnTo>
                <a:lnTo>
                  <a:pt x="4340606" y="1305544"/>
                </a:lnTo>
                <a:lnTo>
                  <a:pt x="4339016" y="1303567"/>
                </a:lnTo>
                <a:lnTo>
                  <a:pt x="4339016" y="1301591"/>
                </a:lnTo>
                <a:lnTo>
                  <a:pt x="4339413" y="1299615"/>
                </a:lnTo>
                <a:lnTo>
                  <a:pt x="4340606" y="1298033"/>
                </a:lnTo>
                <a:lnTo>
                  <a:pt x="4342201" y="1296057"/>
                </a:lnTo>
                <a:lnTo>
                  <a:pt x="4346172" y="1291709"/>
                </a:lnTo>
                <a:lnTo>
                  <a:pt x="4350530" y="1286175"/>
                </a:lnTo>
                <a:lnTo>
                  <a:pt x="4352511" y="1283013"/>
                </a:lnTo>
                <a:lnTo>
                  <a:pt x="4354097" y="1279455"/>
                </a:lnTo>
                <a:lnTo>
                  <a:pt x="4355290" y="1276293"/>
                </a:lnTo>
                <a:lnTo>
                  <a:pt x="4355689" y="1271550"/>
                </a:lnTo>
                <a:lnTo>
                  <a:pt x="4355290" y="1267202"/>
                </a:lnTo>
                <a:close/>
                <a:moveTo>
                  <a:pt x="2657615" y="1262063"/>
                </a:moveTo>
                <a:lnTo>
                  <a:pt x="2660358" y="1266016"/>
                </a:lnTo>
                <a:lnTo>
                  <a:pt x="2662709" y="1269573"/>
                </a:lnTo>
                <a:lnTo>
                  <a:pt x="2665060" y="1272735"/>
                </a:lnTo>
                <a:lnTo>
                  <a:pt x="2667803" y="1275107"/>
                </a:lnTo>
                <a:lnTo>
                  <a:pt x="2670547" y="1276688"/>
                </a:lnTo>
                <a:lnTo>
                  <a:pt x="2672898" y="1278269"/>
                </a:lnTo>
                <a:lnTo>
                  <a:pt x="2678383" y="1279455"/>
                </a:lnTo>
                <a:lnTo>
                  <a:pt x="2683869" y="1280641"/>
                </a:lnTo>
                <a:lnTo>
                  <a:pt x="2689356" y="1281432"/>
                </a:lnTo>
                <a:lnTo>
                  <a:pt x="2695233" y="1282617"/>
                </a:lnTo>
                <a:lnTo>
                  <a:pt x="2698760" y="1283803"/>
                </a:lnTo>
                <a:lnTo>
                  <a:pt x="2701895" y="1284989"/>
                </a:lnTo>
                <a:lnTo>
                  <a:pt x="2698760" y="1290128"/>
                </a:lnTo>
                <a:lnTo>
                  <a:pt x="2696017" y="1294476"/>
                </a:lnTo>
                <a:lnTo>
                  <a:pt x="2692099" y="1303172"/>
                </a:lnTo>
                <a:lnTo>
                  <a:pt x="2689356" y="1309497"/>
                </a:lnTo>
                <a:lnTo>
                  <a:pt x="2687788" y="1314635"/>
                </a:lnTo>
                <a:lnTo>
                  <a:pt x="2687004" y="1316216"/>
                </a:lnTo>
                <a:lnTo>
                  <a:pt x="2685829" y="1317402"/>
                </a:lnTo>
                <a:lnTo>
                  <a:pt x="2685045" y="1318588"/>
                </a:lnTo>
                <a:lnTo>
                  <a:pt x="2683869" y="1318983"/>
                </a:lnTo>
                <a:lnTo>
                  <a:pt x="2681911" y="1318588"/>
                </a:lnTo>
                <a:lnTo>
                  <a:pt x="2679951" y="1318193"/>
                </a:lnTo>
                <a:lnTo>
                  <a:pt x="2674073" y="1315031"/>
                </a:lnTo>
                <a:lnTo>
                  <a:pt x="2672114" y="1315426"/>
                </a:lnTo>
                <a:lnTo>
                  <a:pt x="2670938" y="1316216"/>
                </a:lnTo>
                <a:lnTo>
                  <a:pt x="2670155" y="1317402"/>
                </a:lnTo>
                <a:lnTo>
                  <a:pt x="2670155" y="1318983"/>
                </a:lnTo>
                <a:lnTo>
                  <a:pt x="2670547" y="1322541"/>
                </a:lnTo>
                <a:lnTo>
                  <a:pt x="2672114" y="1327680"/>
                </a:lnTo>
                <a:lnTo>
                  <a:pt x="2674073" y="1333213"/>
                </a:lnTo>
                <a:lnTo>
                  <a:pt x="2675640" y="1339538"/>
                </a:lnTo>
                <a:lnTo>
                  <a:pt x="2675640" y="1342700"/>
                </a:lnTo>
                <a:lnTo>
                  <a:pt x="2675640" y="1346258"/>
                </a:lnTo>
                <a:lnTo>
                  <a:pt x="2675249" y="1349420"/>
                </a:lnTo>
                <a:lnTo>
                  <a:pt x="2674073" y="1352978"/>
                </a:lnTo>
                <a:lnTo>
                  <a:pt x="2672506" y="1351001"/>
                </a:lnTo>
                <a:lnTo>
                  <a:pt x="2670547" y="1349420"/>
                </a:lnTo>
                <a:lnTo>
                  <a:pt x="2668587" y="1348234"/>
                </a:lnTo>
                <a:lnTo>
                  <a:pt x="2667020" y="1347048"/>
                </a:lnTo>
                <a:lnTo>
                  <a:pt x="2665060" y="1347048"/>
                </a:lnTo>
                <a:lnTo>
                  <a:pt x="2663101" y="1346653"/>
                </a:lnTo>
                <a:lnTo>
                  <a:pt x="2661142" y="1347048"/>
                </a:lnTo>
                <a:lnTo>
                  <a:pt x="2659182" y="1347444"/>
                </a:lnTo>
                <a:lnTo>
                  <a:pt x="2655264" y="1349025"/>
                </a:lnTo>
                <a:lnTo>
                  <a:pt x="2651738" y="1352187"/>
                </a:lnTo>
                <a:lnTo>
                  <a:pt x="2648994" y="1356140"/>
                </a:lnTo>
                <a:lnTo>
                  <a:pt x="2646252" y="1360488"/>
                </a:lnTo>
                <a:lnTo>
                  <a:pt x="2643900" y="1358511"/>
                </a:lnTo>
                <a:lnTo>
                  <a:pt x="2641941" y="1356535"/>
                </a:lnTo>
                <a:lnTo>
                  <a:pt x="2640373" y="1354163"/>
                </a:lnTo>
                <a:lnTo>
                  <a:pt x="2639982" y="1351396"/>
                </a:lnTo>
                <a:lnTo>
                  <a:pt x="2639982" y="1349025"/>
                </a:lnTo>
                <a:lnTo>
                  <a:pt x="2640373" y="1346653"/>
                </a:lnTo>
                <a:lnTo>
                  <a:pt x="2641549" y="1343886"/>
                </a:lnTo>
                <a:lnTo>
                  <a:pt x="2642333" y="1341910"/>
                </a:lnTo>
                <a:lnTo>
                  <a:pt x="2644292" y="1339538"/>
                </a:lnTo>
                <a:lnTo>
                  <a:pt x="2646252" y="1337957"/>
                </a:lnTo>
                <a:lnTo>
                  <a:pt x="2648994" y="1336771"/>
                </a:lnTo>
                <a:lnTo>
                  <a:pt x="2651346" y="1335585"/>
                </a:lnTo>
                <a:lnTo>
                  <a:pt x="2654089" y="1335190"/>
                </a:lnTo>
                <a:lnTo>
                  <a:pt x="2657223" y="1335585"/>
                </a:lnTo>
                <a:lnTo>
                  <a:pt x="2660358" y="1335980"/>
                </a:lnTo>
                <a:lnTo>
                  <a:pt x="2663101" y="1337957"/>
                </a:lnTo>
                <a:lnTo>
                  <a:pt x="2661534" y="1332028"/>
                </a:lnTo>
                <a:lnTo>
                  <a:pt x="2659182" y="1327284"/>
                </a:lnTo>
                <a:lnTo>
                  <a:pt x="2655264" y="1318193"/>
                </a:lnTo>
                <a:lnTo>
                  <a:pt x="2653697" y="1313449"/>
                </a:lnTo>
                <a:lnTo>
                  <a:pt x="2653697" y="1311473"/>
                </a:lnTo>
                <a:lnTo>
                  <a:pt x="2653697" y="1309497"/>
                </a:lnTo>
                <a:lnTo>
                  <a:pt x="2654089" y="1307125"/>
                </a:lnTo>
                <a:lnTo>
                  <a:pt x="2654872" y="1304753"/>
                </a:lnTo>
                <a:lnTo>
                  <a:pt x="2655656" y="1302777"/>
                </a:lnTo>
                <a:lnTo>
                  <a:pt x="2657615" y="1300010"/>
                </a:lnTo>
                <a:lnTo>
                  <a:pt x="2655264" y="1299615"/>
                </a:lnTo>
                <a:lnTo>
                  <a:pt x="2653305" y="1299615"/>
                </a:lnTo>
                <a:lnTo>
                  <a:pt x="2651738" y="1300010"/>
                </a:lnTo>
                <a:lnTo>
                  <a:pt x="2650170" y="1301196"/>
                </a:lnTo>
                <a:lnTo>
                  <a:pt x="2648994" y="1301986"/>
                </a:lnTo>
                <a:lnTo>
                  <a:pt x="2647819" y="1303567"/>
                </a:lnTo>
                <a:lnTo>
                  <a:pt x="2647427" y="1305544"/>
                </a:lnTo>
                <a:lnTo>
                  <a:pt x="2646252" y="1307520"/>
                </a:lnTo>
                <a:lnTo>
                  <a:pt x="2644292" y="1305544"/>
                </a:lnTo>
                <a:lnTo>
                  <a:pt x="2643509" y="1303567"/>
                </a:lnTo>
                <a:lnTo>
                  <a:pt x="2642725" y="1301591"/>
                </a:lnTo>
                <a:lnTo>
                  <a:pt x="2643509" y="1299615"/>
                </a:lnTo>
                <a:lnTo>
                  <a:pt x="2644292" y="1298033"/>
                </a:lnTo>
                <a:lnTo>
                  <a:pt x="2645859" y="1296057"/>
                </a:lnTo>
                <a:lnTo>
                  <a:pt x="2650170" y="1291709"/>
                </a:lnTo>
                <a:lnTo>
                  <a:pt x="2654089" y="1286175"/>
                </a:lnTo>
                <a:lnTo>
                  <a:pt x="2656048" y="1283013"/>
                </a:lnTo>
                <a:lnTo>
                  <a:pt x="2657615" y="1279455"/>
                </a:lnTo>
                <a:lnTo>
                  <a:pt x="2658791" y="1276293"/>
                </a:lnTo>
                <a:lnTo>
                  <a:pt x="2659182" y="1271550"/>
                </a:lnTo>
                <a:lnTo>
                  <a:pt x="2659182" y="1267202"/>
                </a:lnTo>
                <a:close/>
                <a:moveTo>
                  <a:pt x="1929735" y="1252538"/>
                </a:moveTo>
                <a:lnTo>
                  <a:pt x="1936757" y="1252538"/>
                </a:lnTo>
                <a:lnTo>
                  <a:pt x="1936757" y="1255787"/>
                </a:lnTo>
                <a:lnTo>
                  <a:pt x="1935587" y="1258630"/>
                </a:lnTo>
                <a:lnTo>
                  <a:pt x="1934806" y="1261472"/>
                </a:lnTo>
                <a:lnTo>
                  <a:pt x="1933246" y="1263909"/>
                </a:lnTo>
                <a:lnTo>
                  <a:pt x="1931295" y="1265534"/>
                </a:lnTo>
                <a:lnTo>
                  <a:pt x="1928564" y="1267158"/>
                </a:lnTo>
                <a:lnTo>
                  <a:pt x="1926613" y="1267970"/>
                </a:lnTo>
                <a:lnTo>
                  <a:pt x="1923883" y="1269189"/>
                </a:lnTo>
                <a:lnTo>
                  <a:pt x="1918420" y="1270001"/>
                </a:lnTo>
                <a:lnTo>
                  <a:pt x="1912568" y="1270001"/>
                </a:lnTo>
                <a:lnTo>
                  <a:pt x="1906716" y="1269595"/>
                </a:lnTo>
                <a:lnTo>
                  <a:pt x="1901253" y="1268376"/>
                </a:lnTo>
                <a:lnTo>
                  <a:pt x="1896571" y="1267158"/>
                </a:lnTo>
                <a:lnTo>
                  <a:pt x="1893060" y="1265127"/>
                </a:lnTo>
                <a:lnTo>
                  <a:pt x="1891109" y="1263503"/>
                </a:lnTo>
                <a:lnTo>
                  <a:pt x="1890719" y="1262285"/>
                </a:lnTo>
                <a:lnTo>
                  <a:pt x="1890719" y="1261879"/>
                </a:lnTo>
                <a:lnTo>
                  <a:pt x="1891109" y="1260660"/>
                </a:lnTo>
                <a:lnTo>
                  <a:pt x="1892670" y="1260254"/>
                </a:lnTo>
                <a:lnTo>
                  <a:pt x="1897352" y="1259848"/>
                </a:lnTo>
                <a:lnTo>
                  <a:pt x="1903984" y="1259442"/>
                </a:lnTo>
                <a:lnTo>
                  <a:pt x="1914909" y="1260254"/>
                </a:lnTo>
                <a:lnTo>
                  <a:pt x="1916860" y="1258224"/>
                </a:lnTo>
                <a:lnTo>
                  <a:pt x="1918810" y="1256193"/>
                </a:lnTo>
                <a:lnTo>
                  <a:pt x="1921151" y="1254975"/>
                </a:lnTo>
                <a:lnTo>
                  <a:pt x="1923883" y="1254162"/>
                </a:lnTo>
                <a:lnTo>
                  <a:pt x="1926613" y="1252944"/>
                </a:lnTo>
                <a:close/>
                <a:moveTo>
                  <a:pt x="1755761" y="1252538"/>
                </a:moveTo>
                <a:lnTo>
                  <a:pt x="1753776" y="1263650"/>
                </a:lnTo>
                <a:lnTo>
                  <a:pt x="1752189" y="1271191"/>
                </a:lnTo>
                <a:lnTo>
                  <a:pt x="1750601" y="1276747"/>
                </a:lnTo>
                <a:lnTo>
                  <a:pt x="1749808" y="1279922"/>
                </a:lnTo>
                <a:lnTo>
                  <a:pt x="1749014" y="1284288"/>
                </a:lnTo>
                <a:lnTo>
                  <a:pt x="1750205" y="1288654"/>
                </a:lnTo>
                <a:lnTo>
                  <a:pt x="1752189" y="1295798"/>
                </a:lnTo>
                <a:lnTo>
                  <a:pt x="1755761" y="1305720"/>
                </a:lnTo>
                <a:lnTo>
                  <a:pt x="1752586" y="1306116"/>
                </a:lnTo>
                <a:lnTo>
                  <a:pt x="1750205" y="1306513"/>
                </a:lnTo>
                <a:lnTo>
                  <a:pt x="1745442" y="1308101"/>
                </a:lnTo>
                <a:lnTo>
                  <a:pt x="1741473" y="1310879"/>
                </a:lnTo>
                <a:lnTo>
                  <a:pt x="1737504" y="1313657"/>
                </a:lnTo>
                <a:lnTo>
                  <a:pt x="1733139" y="1316832"/>
                </a:lnTo>
                <a:lnTo>
                  <a:pt x="1727582" y="1318816"/>
                </a:lnTo>
                <a:lnTo>
                  <a:pt x="1724011" y="1319610"/>
                </a:lnTo>
                <a:lnTo>
                  <a:pt x="1720042" y="1320404"/>
                </a:lnTo>
                <a:lnTo>
                  <a:pt x="1716073" y="1320801"/>
                </a:lnTo>
                <a:lnTo>
                  <a:pt x="1710913" y="1320801"/>
                </a:lnTo>
                <a:lnTo>
                  <a:pt x="1711310" y="1313260"/>
                </a:lnTo>
                <a:lnTo>
                  <a:pt x="1711310" y="1307307"/>
                </a:lnTo>
                <a:lnTo>
                  <a:pt x="1711310" y="1302148"/>
                </a:lnTo>
                <a:lnTo>
                  <a:pt x="1710517" y="1298973"/>
                </a:lnTo>
                <a:lnTo>
                  <a:pt x="1709326" y="1296591"/>
                </a:lnTo>
                <a:lnTo>
                  <a:pt x="1708135" y="1295004"/>
                </a:lnTo>
                <a:lnTo>
                  <a:pt x="1706151" y="1293813"/>
                </a:lnTo>
                <a:lnTo>
                  <a:pt x="1704564" y="1293019"/>
                </a:lnTo>
                <a:lnTo>
                  <a:pt x="1700595" y="1291035"/>
                </a:lnTo>
                <a:lnTo>
                  <a:pt x="1699007" y="1289448"/>
                </a:lnTo>
                <a:lnTo>
                  <a:pt x="1697420" y="1287463"/>
                </a:lnTo>
                <a:lnTo>
                  <a:pt x="1695832" y="1284685"/>
                </a:lnTo>
                <a:lnTo>
                  <a:pt x="1695038" y="1280716"/>
                </a:lnTo>
                <a:lnTo>
                  <a:pt x="1694245" y="1274763"/>
                </a:lnTo>
                <a:lnTo>
                  <a:pt x="1693848" y="1267619"/>
                </a:lnTo>
                <a:lnTo>
                  <a:pt x="1699404" y="1270397"/>
                </a:lnTo>
                <a:lnTo>
                  <a:pt x="1704564" y="1272382"/>
                </a:lnTo>
                <a:lnTo>
                  <a:pt x="1708532" y="1273176"/>
                </a:lnTo>
                <a:lnTo>
                  <a:pt x="1712501" y="1273176"/>
                </a:lnTo>
                <a:lnTo>
                  <a:pt x="1716073" y="1272382"/>
                </a:lnTo>
                <a:lnTo>
                  <a:pt x="1718851" y="1271191"/>
                </a:lnTo>
                <a:lnTo>
                  <a:pt x="1722026" y="1269207"/>
                </a:lnTo>
                <a:lnTo>
                  <a:pt x="1725201" y="1267222"/>
                </a:lnTo>
                <a:lnTo>
                  <a:pt x="1731154" y="1262063"/>
                </a:lnTo>
                <a:lnTo>
                  <a:pt x="1733932" y="1259682"/>
                </a:lnTo>
                <a:lnTo>
                  <a:pt x="1737504" y="1257697"/>
                </a:lnTo>
                <a:lnTo>
                  <a:pt x="1741076" y="1255316"/>
                </a:lnTo>
                <a:lnTo>
                  <a:pt x="1745442" y="1254125"/>
                </a:lnTo>
                <a:lnTo>
                  <a:pt x="1750205" y="1252935"/>
                </a:lnTo>
                <a:close/>
                <a:moveTo>
                  <a:pt x="234425" y="1252538"/>
                </a:moveTo>
                <a:lnTo>
                  <a:pt x="241286" y="1252538"/>
                </a:lnTo>
                <a:lnTo>
                  <a:pt x="241286" y="1255787"/>
                </a:lnTo>
                <a:lnTo>
                  <a:pt x="240075" y="1258630"/>
                </a:lnTo>
                <a:lnTo>
                  <a:pt x="239268" y="1261472"/>
                </a:lnTo>
                <a:lnTo>
                  <a:pt x="237654" y="1263909"/>
                </a:lnTo>
                <a:lnTo>
                  <a:pt x="235636" y="1265534"/>
                </a:lnTo>
                <a:lnTo>
                  <a:pt x="233618" y="1267158"/>
                </a:lnTo>
                <a:lnTo>
                  <a:pt x="231196" y="1267970"/>
                </a:lnTo>
                <a:lnTo>
                  <a:pt x="228371" y="1269189"/>
                </a:lnTo>
                <a:lnTo>
                  <a:pt x="222317" y="1270001"/>
                </a:lnTo>
                <a:lnTo>
                  <a:pt x="216263" y="1270001"/>
                </a:lnTo>
                <a:lnTo>
                  <a:pt x="210612" y="1269595"/>
                </a:lnTo>
                <a:lnTo>
                  <a:pt x="204962" y="1268376"/>
                </a:lnTo>
                <a:lnTo>
                  <a:pt x="199715" y="1267158"/>
                </a:lnTo>
                <a:lnTo>
                  <a:pt x="196486" y="1265127"/>
                </a:lnTo>
                <a:lnTo>
                  <a:pt x="194468" y="1263503"/>
                </a:lnTo>
                <a:lnTo>
                  <a:pt x="193661" y="1262285"/>
                </a:lnTo>
                <a:lnTo>
                  <a:pt x="193661" y="1261879"/>
                </a:lnTo>
                <a:lnTo>
                  <a:pt x="194872" y="1260660"/>
                </a:lnTo>
                <a:lnTo>
                  <a:pt x="195679" y="1260254"/>
                </a:lnTo>
                <a:lnTo>
                  <a:pt x="200522" y="1259848"/>
                </a:lnTo>
                <a:lnTo>
                  <a:pt x="208191" y="1259442"/>
                </a:lnTo>
                <a:lnTo>
                  <a:pt x="218684" y="1260254"/>
                </a:lnTo>
                <a:lnTo>
                  <a:pt x="220702" y="1258224"/>
                </a:lnTo>
                <a:lnTo>
                  <a:pt x="222720" y="1256193"/>
                </a:lnTo>
                <a:lnTo>
                  <a:pt x="225546" y="1254975"/>
                </a:lnTo>
                <a:lnTo>
                  <a:pt x="228371" y="1254162"/>
                </a:lnTo>
                <a:lnTo>
                  <a:pt x="231196" y="1252944"/>
                </a:lnTo>
                <a:close/>
                <a:moveTo>
                  <a:pt x="3239919" y="1239838"/>
                </a:moveTo>
                <a:lnTo>
                  <a:pt x="3243919" y="1239838"/>
                </a:lnTo>
                <a:lnTo>
                  <a:pt x="3247918" y="1239838"/>
                </a:lnTo>
                <a:lnTo>
                  <a:pt x="3252719" y="1240241"/>
                </a:lnTo>
                <a:lnTo>
                  <a:pt x="3257518" y="1240645"/>
                </a:lnTo>
                <a:lnTo>
                  <a:pt x="3252319" y="1244681"/>
                </a:lnTo>
                <a:lnTo>
                  <a:pt x="3245918" y="1248314"/>
                </a:lnTo>
                <a:lnTo>
                  <a:pt x="3239919" y="1251543"/>
                </a:lnTo>
                <a:lnTo>
                  <a:pt x="3233518" y="1253964"/>
                </a:lnTo>
                <a:lnTo>
                  <a:pt x="3219918" y="1258808"/>
                </a:lnTo>
                <a:lnTo>
                  <a:pt x="3213119" y="1261229"/>
                </a:lnTo>
                <a:lnTo>
                  <a:pt x="3206718" y="1263651"/>
                </a:lnTo>
                <a:lnTo>
                  <a:pt x="3210719" y="1257597"/>
                </a:lnTo>
                <a:lnTo>
                  <a:pt x="3215118" y="1252350"/>
                </a:lnTo>
                <a:lnTo>
                  <a:pt x="3220319" y="1247910"/>
                </a:lnTo>
                <a:lnTo>
                  <a:pt x="3222718" y="1245892"/>
                </a:lnTo>
                <a:lnTo>
                  <a:pt x="3225918" y="1243874"/>
                </a:lnTo>
                <a:lnTo>
                  <a:pt x="3229519" y="1242663"/>
                </a:lnTo>
                <a:lnTo>
                  <a:pt x="3232319" y="1241452"/>
                </a:lnTo>
                <a:lnTo>
                  <a:pt x="3235918" y="1240241"/>
                </a:lnTo>
                <a:close/>
                <a:moveTo>
                  <a:pt x="2119836" y="1238251"/>
                </a:moveTo>
                <a:lnTo>
                  <a:pt x="2119440" y="1240235"/>
                </a:lnTo>
                <a:lnTo>
                  <a:pt x="2118255" y="1242220"/>
                </a:lnTo>
                <a:lnTo>
                  <a:pt x="2117464" y="1243013"/>
                </a:lnTo>
                <a:lnTo>
                  <a:pt x="2115489" y="1244204"/>
                </a:lnTo>
                <a:lnTo>
                  <a:pt x="2111931" y="1244601"/>
                </a:lnTo>
                <a:lnTo>
                  <a:pt x="2108371" y="1245395"/>
                </a:lnTo>
                <a:lnTo>
                  <a:pt x="2108371" y="1251745"/>
                </a:lnTo>
                <a:lnTo>
                  <a:pt x="2108770" y="1256110"/>
                </a:lnTo>
                <a:lnTo>
                  <a:pt x="2110350" y="1260079"/>
                </a:lnTo>
                <a:lnTo>
                  <a:pt x="2111931" y="1263254"/>
                </a:lnTo>
                <a:lnTo>
                  <a:pt x="2113908" y="1266826"/>
                </a:lnTo>
                <a:lnTo>
                  <a:pt x="2114699" y="1271191"/>
                </a:lnTo>
                <a:lnTo>
                  <a:pt x="2114699" y="1276748"/>
                </a:lnTo>
                <a:lnTo>
                  <a:pt x="2113908" y="1283891"/>
                </a:lnTo>
                <a:lnTo>
                  <a:pt x="2109954" y="1276748"/>
                </a:lnTo>
                <a:lnTo>
                  <a:pt x="2105605" y="1271588"/>
                </a:lnTo>
                <a:lnTo>
                  <a:pt x="2102444" y="1267620"/>
                </a:lnTo>
                <a:lnTo>
                  <a:pt x="2100467" y="1266826"/>
                </a:lnTo>
                <a:lnTo>
                  <a:pt x="2098491" y="1265635"/>
                </a:lnTo>
                <a:lnTo>
                  <a:pt x="2096114" y="1265238"/>
                </a:lnTo>
                <a:lnTo>
                  <a:pt x="2093743" y="1264841"/>
                </a:lnTo>
                <a:lnTo>
                  <a:pt x="2088999" y="1264841"/>
                </a:lnTo>
                <a:lnTo>
                  <a:pt x="2082280" y="1266032"/>
                </a:lnTo>
                <a:lnTo>
                  <a:pt x="2074769" y="1268016"/>
                </a:lnTo>
                <a:lnTo>
                  <a:pt x="2074374" y="1275160"/>
                </a:lnTo>
                <a:lnTo>
                  <a:pt x="2074769" y="1281510"/>
                </a:lnTo>
                <a:lnTo>
                  <a:pt x="2075165" y="1287066"/>
                </a:lnTo>
                <a:lnTo>
                  <a:pt x="2077141" y="1291829"/>
                </a:lnTo>
                <a:lnTo>
                  <a:pt x="2078327" y="1293813"/>
                </a:lnTo>
                <a:lnTo>
                  <a:pt x="2079118" y="1295401"/>
                </a:lnTo>
                <a:lnTo>
                  <a:pt x="2080699" y="1296591"/>
                </a:lnTo>
                <a:lnTo>
                  <a:pt x="2082280" y="1297782"/>
                </a:lnTo>
                <a:lnTo>
                  <a:pt x="2084256" y="1298179"/>
                </a:lnTo>
                <a:lnTo>
                  <a:pt x="2086232" y="1298576"/>
                </a:lnTo>
                <a:lnTo>
                  <a:pt x="2088999" y="1298576"/>
                </a:lnTo>
                <a:lnTo>
                  <a:pt x="2091371" y="1298576"/>
                </a:lnTo>
                <a:lnTo>
                  <a:pt x="2092952" y="1298179"/>
                </a:lnTo>
                <a:lnTo>
                  <a:pt x="2093743" y="1297385"/>
                </a:lnTo>
                <a:lnTo>
                  <a:pt x="2094138" y="1296195"/>
                </a:lnTo>
                <a:lnTo>
                  <a:pt x="2094928" y="1295401"/>
                </a:lnTo>
                <a:lnTo>
                  <a:pt x="2094928" y="1293416"/>
                </a:lnTo>
                <a:lnTo>
                  <a:pt x="2093743" y="1290638"/>
                </a:lnTo>
                <a:lnTo>
                  <a:pt x="2092161" y="1288257"/>
                </a:lnTo>
                <a:lnTo>
                  <a:pt x="2090185" y="1286273"/>
                </a:lnTo>
                <a:lnTo>
                  <a:pt x="2088209" y="1284685"/>
                </a:lnTo>
                <a:lnTo>
                  <a:pt x="2085837" y="1283098"/>
                </a:lnTo>
                <a:lnTo>
                  <a:pt x="2087814" y="1282304"/>
                </a:lnTo>
                <a:lnTo>
                  <a:pt x="2090185" y="1281113"/>
                </a:lnTo>
                <a:lnTo>
                  <a:pt x="2094138" y="1280716"/>
                </a:lnTo>
                <a:lnTo>
                  <a:pt x="2098491" y="1281113"/>
                </a:lnTo>
                <a:lnTo>
                  <a:pt x="2101654" y="1282304"/>
                </a:lnTo>
                <a:lnTo>
                  <a:pt x="2105605" y="1283891"/>
                </a:lnTo>
                <a:lnTo>
                  <a:pt x="2109954" y="1286273"/>
                </a:lnTo>
                <a:lnTo>
                  <a:pt x="2117859" y="1290638"/>
                </a:lnTo>
                <a:lnTo>
                  <a:pt x="2121813" y="1292623"/>
                </a:lnTo>
                <a:lnTo>
                  <a:pt x="2125761" y="1294607"/>
                </a:lnTo>
                <a:lnTo>
                  <a:pt x="2129716" y="1295798"/>
                </a:lnTo>
                <a:lnTo>
                  <a:pt x="2134461" y="1295798"/>
                </a:lnTo>
                <a:lnTo>
                  <a:pt x="2138810" y="1294607"/>
                </a:lnTo>
                <a:lnTo>
                  <a:pt x="2140786" y="1293813"/>
                </a:lnTo>
                <a:lnTo>
                  <a:pt x="2143157" y="1292623"/>
                </a:lnTo>
                <a:lnTo>
                  <a:pt x="2148296" y="1289051"/>
                </a:lnTo>
                <a:lnTo>
                  <a:pt x="2152644" y="1283891"/>
                </a:lnTo>
                <a:lnTo>
                  <a:pt x="2152644" y="1287066"/>
                </a:lnTo>
                <a:lnTo>
                  <a:pt x="2151853" y="1290638"/>
                </a:lnTo>
                <a:lnTo>
                  <a:pt x="2150273" y="1294210"/>
                </a:lnTo>
                <a:lnTo>
                  <a:pt x="2148296" y="1297782"/>
                </a:lnTo>
                <a:lnTo>
                  <a:pt x="2144343" y="1304132"/>
                </a:lnTo>
                <a:lnTo>
                  <a:pt x="2140391" y="1310482"/>
                </a:lnTo>
                <a:lnTo>
                  <a:pt x="2138810" y="1312863"/>
                </a:lnTo>
                <a:lnTo>
                  <a:pt x="2137624" y="1315245"/>
                </a:lnTo>
                <a:lnTo>
                  <a:pt x="2137624" y="1317229"/>
                </a:lnTo>
                <a:lnTo>
                  <a:pt x="2138415" y="1319213"/>
                </a:lnTo>
                <a:lnTo>
                  <a:pt x="2140391" y="1320404"/>
                </a:lnTo>
                <a:lnTo>
                  <a:pt x="2142762" y="1321198"/>
                </a:lnTo>
                <a:lnTo>
                  <a:pt x="2147111" y="1321991"/>
                </a:lnTo>
                <a:lnTo>
                  <a:pt x="2152644" y="1321991"/>
                </a:lnTo>
                <a:lnTo>
                  <a:pt x="2148692" y="1325166"/>
                </a:lnTo>
                <a:lnTo>
                  <a:pt x="2144343" y="1328341"/>
                </a:lnTo>
                <a:lnTo>
                  <a:pt x="2139205" y="1331516"/>
                </a:lnTo>
                <a:lnTo>
                  <a:pt x="2133276" y="1333898"/>
                </a:lnTo>
                <a:lnTo>
                  <a:pt x="2127346" y="1336279"/>
                </a:lnTo>
                <a:lnTo>
                  <a:pt x="2120627" y="1338263"/>
                </a:lnTo>
                <a:lnTo>
                  <a:pt x="2114303" y="1339851"/>
                </a:lnTo>
                <a:lnTo>
                  <a:pt x="2107186" y="1341438"/>
                </a:lnTo>
                <a:lnTo>
                  <a:pt x="2100863" y="1341835"/>
                </a:lnTo>
                <a:lnTo>
                  <a:pt x="2093743" y="1342232"/>
                </a:lnTo>
                <a:lnTo>
                  <a:pt x="2086628" y="1343026"/>
                </a:lnTo>
                <a:lnTo>
                  <a:pt x="2080304" y="1342232"/>
                </a:lnTo>
                <a:lnTo>
                  <a:pt x="2074374" y="1341438"/>
                </a:lnTo>
                <a:lnTo>
                  <a:pt x="2068445" y="1340248"/>
                </a:lnTo>
                <a:lnTo>
                  <a:pt x="2062912" y="1339057"/>
                </a:lnTo>
                <a:lnTo>
                  <a:pt x="2057773" y="1336279"/>
                </a:lnTo>
                <a:lnTo>
                  <a:pt x="2058168" y="1333898"/>
                </a:lnTo>
                <a:lnTo>
                  <a:pt x="2058959" y="1330723"/>
                </a:lnTo>
                <a:lnTo>
                  <a:pt x="2059749" y="1328738"/>
                </a:lnTo>
                <a:lnTo>
                  <a:pt x="2060935" y="1326754"/>
                </a:lnTo>
                <a:lnTo>
                  <a:pt x="2061726" y="1325166"/>
                </a:lnTo>
                <a:lnTo>
                  <a:pt x="2063307" y="1324373"/>
                </a:lnTo>
                <a:lnTo>
                  <a:pt x="2066864" y="1322388"/>
                </a:lnTo>
                <a:lnTo>
                  <a:pt x="2071212" y="1321198"/>
                </a:lnTo>
                <a:lnTo>
                  <a:pt x="2075955" y="1320801"/>
                </a:lnTo>
                <a:lnTo>
                  <a:pt x="2080699" y="1321198"/>
                </a:lnTo>
                <a:lnTo>
                  <a:pt x="2085837" y="1321198"/>
                </a:lnTo>
                <a:lnTo>
                  <a:pt x="2083861" y="1317626"/>
                </a:lnTo>
                <a:lnTo>
                  <a:pt x="2081489" y="1315245"/>
                </a:lnTo>
                <a:lnTo>
                  <a:pt x="2078723" y="1313657"/>
                </a:lnTo>
                <a:lnTo>
                  <a:pt x="2076350" y="1313260"/>
                </a:lnTo>
                <a:lnTo>
                  <a:pt x="2073188" y="1313260"/>
                </a:lnTo>
                <a:lnTo>
                  <a:pt x="2070422" y="1314451"/>
                </a:lnTo>
                <a:lnTo>
                  <a:pt x="2064492" y="1316832"/>
                </a:lnTo>
                <a:lnTo>
                  <a:pt x="2057773" y="1320007"/>
                </a:lnTo>
                <a:lnTo>
                  <a:pt x="2054215" y="1321198"/>
                </a:lnTo>
                <a:lnTo>
                  <a:pt x="2050658" y="1322388"/>
                </a:lnTo>
                <a:lnTo>
                  <a:pt x="2046706" y="1323182"/>
                </a:lnTo>
                <a:lnTo>
                  <a:pt x="2043148" y="1323182"/>
                </a:lnTo>
                <a:lnTo>
                  <a:pt x="2039195" y="1322785"/>
                </a:lnTo>
                <a:lnTo>
                  <a:pt x="2035638" y="1321198"/>
                </a:lnTo>
                <a:lnTo>
                  <a:pt x="2038009" y="1316435"/>
                </a:lnTo>
                <a:lnTo>
                  <a:pt x="2039986" y="1312466"/>
                </a:lnTo>
                <a:lnTo>
                  <a:pt x="2040776" y="1308101"/>
                </a:lnTo>
                <a:lnTo>
                  <a:pt x="2041171" y="1304926"/>
                </a:lnTo>
                <a:lnTo>
                  <a:pt x="2041171" y="1301751"/>
                </a:lnTo>
                <a:lnTo>
                  <a:pt x="2041171" y="1299370"/>
                </a:lnTo>
                <a:lnTo>
                  <a:pt x="2040381" y="1297385"/>
                </a:lnTo>
                <a:lnTo>
                  <a:pt x="2038800" y="1295401"/>
                </a:lnTo>
                <a:lnTo>
                  <a:pt x="2036823" y="1293416"/>
                </a:lnTo>
                <a:lnTo>
                  <a:pt x="2034848" y="1292226"/>
                </a:lnTo>
                <a:lnTo>
                  <a:pt x="2032476" y="1290638"/>
                </a:lnTo>
                <a:lnTo>
                  <a:pt x="2029314" y="1290241"/>
                </a:lnTo>
                <a:lnTo>
                  <a:pt x="2022991" y="1288654"/>
                </a:lnTo>
                <a:lnTo>
                  <a:pt x="2015875" y="1288257"/>
                </a:lnTo>
                <a:lnTo>
                  <a:pt x="2007969" y="1288257"/>
                </a:lnTo>
                <a:lnTo>
                  <a:pt x="1999668" y="1288257"/>
                </a:lnTo>
                <a:lnTo>
                  <a:pt x="1983463" y="1288257"/>
                </a:lnTo>
                <a:lnTo>
                  <a:pt x="1975162" y="1288257"/>
                </a:lnTo>
                <a:lnTo>
                  <a:pt x="1968442" y="1287066"/>
                </a:lnTo>
                <a:lnTo>
                  <a:pt x="1962513" y="1285876"/>
                </a:lnTo>
                <a:lnTo>
                  <a:pt x="1959746" y="1284685"/>
                </a:lnTo>
                <a:lnTo>
                  <a:pt x="1957374" y="1283098"/>
                </a:lnTo>
                <a:lnTo>
                  <a:pt x="1958955" y="1281113"/>
                </a:lnTo>
                <a:lnTo>
                  <a:pt x="1960537" y="1277541"/>
                </a:lnTo>
                <a:lnTo>
                  <a:pt x="1964885" y="1266032"/>
                </a:lnTo>
                <a:lnTo>
                  <a:pt x="1966861" y="1260079"/>
                </a:lnTo>
                <a:lnTo>
                  <a:pt x="1968047" y="1254920"/>
                </a:lnTo>
                <a:lnTo>
                  <a:pt x="1968442" y="1251745"/>
                </a:lnTo>
                <a:lnTo>
                  <a:pt x="1968047" y="1250554"/>
                </a:lnTo>
                <a:lnTo>
                  <a:pt x="1966861" y="1250157"/>
                </a:lnTo>
                <a:lnTo>
                  <a:pt x="1970418" y="1247776"/>
                </a:lnTo>
                <a:lnTo>
                  <a:pt x="1973976" y="1245395"/>
                </a:lnTo>
                <a:lnTo>
                  <a:pt x="1977533" y="1243410"/>
                </a:lnTo>
                <a:lnTo>
                  <a:pt x="1981486" y="1242220"/>
                </a:lnTo>
                <a:lnTo>
                  <a:pt x="1985439" y="1241029"/>
                </a:lnTo>
                <a:lnTo>
                  <a:pt x="1989391" y="1240235"/>
                </a:lnTo>
                <a:lnTo>
                  <a:pt x="1997692" y="1239045"/>
                </a:lnTo>
                <a:lnTo>
                  <a:pt x="2006783" y="1239045"/>
                </a:lnTo>
                <a:lnTo>
                  <a:pt x="2016270" y="1239441"/>
                </a:lnTo>
                <a:lnTo>
                  <a:pt x="2035638" y="1242220"/>
                </a:lnTo>
                <a:lnTo>
                  <a:pt x="2056983" y="1244601"/>
                </a:lnTo>
                <a:lnTo>
                  <a:pt x="2067260" y="1245395"/>
                </a:lnTo>
                <a:lnTo>
                  <a:pt x="2077932" y="1245395"/>
                </a:lnTo>
                <a:lnTo>
                  <a:pt x="2088209" y="1245395"/>
                </a:lnTo>
                <a:lnTo>
                  <a:pt x="2098886" y="1244204"/>
                </a:lnTo>
                <a:lnTo>
                  <a:pt x="2104419" y="1243013"/>
                </a:lnTo>
                <a:lnTo>
                  <a:pt x="2109163" y="1241426"/>
                </a:lnTo>
                <a:lnTo>
                  <a:pt x="2114303" y="1240235"/>
                </a:lnTo>
                <a:close/>
                <a:moveTo>
                  <a:pt x="5027239" y="1235076"/>
                </a:moveTo>
                <a:lnTo>
                  <a:pt x="5028861" y="1235467"/>
                </a:lnTo>
                <a:lnTo>
                  <a:pt x="5032904" y="1235858"/>
                </a:lnTo>
                <a:lnTo>
                  <a:pt x="5037755" y="1237814"/>
                </a:lnTo>
                <a:lnTo>
                  <a:pt x="5042200" y="1239769"/>
                </a:lnTo>
                <a:lnTo>
                  <a:pt x="5045841" y="1241725"/>
                </a:lnTo>
                <a:lnTo>
                  <a:pt x="5048262" y="1243290"/>
                </a:lnTo>
                <a:lnTo>
                  <a:pt x="5047860" y="1245636"/>
                </a:lnTo>
                <a:lnTo>
                  <a:pt x="5046244" y="1247201"/>
                </a:lnTo>
                <a:lnTo>
                  <a:pt x="5044625" y="1248765"/>
                </a:lnTo>
                <a:lnTo>
                  <a:pt x="5042602" y="1249157"/>
                </a:lnTo>
                <a:lnTo>
                  <a:pt x="5037755" y="1249939"/>
                </a:lnTo>
                <a:lnTo>
                  <a:pt x="5032904" y="1250721"/>
                </a:lnTo>
                <a:lnTo>
                  <a:pt x="5033305" y="1262064"/>
                </a:lnTo>
                <a:lnTo>
                  <a:pt x="5030880" y="1261673"/>
                </a:lnTo>
                <a:lnTo>
                  <a:pt x="5030070" y="1261282"/>
                </a:lnTo>
                <a:lnTo>
                  <a:pt x="5028861" y="1260108"/>
                </a:lnTo>
                <a:lnTo>
                  <a:pt x="5028452" y="1258544"/>
                </a:lnTo>
                <a:lnTo>
                  <a:pt x="5028861" y="1256588"/>
                </a:lnTo>
                <a:lnTo>
                  <a:pt x="5029261" y="1254632"/>
                </a:lnTo>
                <a:lnTo>
                  <a:pt x="5030880" y="1250721"/>
                </a:lnTo>
                <a:lnTo>
                  <a:pt x="5032494" y="1246810"/>
                </a:lnTo>
                <a:lnTo>
                  <a:pt x="5032904" y="1244854"/>
                </a:lnTo>
                <a:lnTo>
                  <a:pt x="5032904" y="1243290"/>
                </a:lnTo>
                <a:lnTo>
                  <a:pt x="5032904" y="1241725"/>
                </a:lnTo>
                <a:lnTo>
                  <a:pt x="5032093" y="1240552"/>
                </a:lnTo>
                <a:lnTo>
                  <a:pt x="5030475" y="1239769"/>
                </a:lnTo>
                <a:lnTo>
                  <a:pt x="5028452" y="1239378"/>
                </a:lnTo>
                <a:lnTo>
                  <a:pt x="5026833" y="1237814"/>
                </a:lnTo>
                <a:lnTo>
                  <a:pt x="5026026" y="1236249"/>
                </a:lnTo>
                <a:lnTo>
                  <a:pt x="5026026" y="1235858"/>
                </a:lnTo>
                <a:lnTo>
                  <a:pt x="5026430" y="1235467"/>
                </a:lnTo>
                <a:close/>
                <a:moveTo>
                  <a:pt x="4728182" y="1235076"/>
                </a:moveTo>
                <a:lnTo>
                  <a:pt x="4729741" y="1235076"/>
                </a:lnTo>
                <a:lnTo>
                  <a:pt x="4730911" y="1235076"/>
                </a:lnTo>
                <a:lnTo>
                  <a:pt x="4732079" y="1235477"/>
                </a:lnTo>
                <a:lnTo>
                  <a:pt x="4732469" y="1236681"/>
                </a:lnTo>
                <a:lnTo>
                  <a:pt x="4734032" y="1239088"/>
                </a:lnTo>
                <a:lnTo>
                  <a:pt x="4734811" y="1242699"/>
                </a:lnTo>
                <a:lnTo>
                  <a:pt x="4735590" y="1245909"/>
                </a:lnTo>
                <a:lnTo>
                  <a:pt x="4736760" y="1248718"/>
                </a:lnTo>
                <a:lnTo>
                  <a:pt x="4737539" y="1249922"/>
                </a:lnTo>
                <a:lnTo>
                  <a:pt x="4738323" y="1250724"/>
                </a:lnTo>
                <a:lnTo>
                  <a:pt x="4739491" y="1251527"/>
                </a:lnTo>
                <a:lnTo>
                  <a:pt x="4740269" y="1251928"/>
                </a:lnTo>
                <a:lnTo>
                  <a:pt x="4739491" y="1255940"/>
                </a:lnTo>
                <a:lnTo>
                  <a:pt x="4737539" y="1259953"/>
                </a:lnTo>
                <a:lnTo>
                  <a:pt x="4735590" y="1263564"/>
                </a:lnTo>
                <a:lnTo>
                  <a:pt x="4732469" y="1265971"/>
                </a:lnTo>
                <a:lnTo>
                  <a:pt x="4729741" y="1267978"/>
                </a:lnTo>
                <a:lnTo>
                  <a:pt x="4726229" y="1269984"/>
                </a:lnTo>
                <a:lnTo>
                  <a:pt x="4722720" y="1271188"/>
                </a:lnTo>
                <a:lnTo>
                  <a:pt x="4718039" y="1271589"/>
                </a:lnTo>
                <a:lnTo>
                  <a:pt x="4718039" y="1265570"/>
                </a:lnTo>
                <a:lnTo>
                  <a:pt x="4719209" y="1261157"/>
                </a:lnTo>
                <a:lnTo>
                  <a:pt x="4720770" y="1256342"/>
                </a:lnTo>
                <a:lnTo>
                  <a:pt x="4722720" y="1252731"/>
                </a:lnTo>
                <a:lnTo>
                  <a:pt x="4724671" y="1248718"/>
                </a:lnTo>
                <a:lnTo>
                  <a:pt x="4726229" y="1245107"/>
                </a:lnTo>
                <a:lnTo>
                  <a:pt x="4727400" y="1240693"/>
                </a:lnTo>
                <a:close/>
                <a:moveTo>
                  <a:pt x="5200643" y="1231901"/>
                </a:moveTo>
                <a:lnTo>
                  <a:pt x="5200643" y="1235157"/>
                </a:lnTo>
                <a:lnTo>
                  <a:pt x="5200643" y="1238007"/>
                </a:lnTo>
                <a:lnTo>
                  <a:pt x="5200250" y="1240449"/>
                </a:lnTo>
                <a:lnTo>
                  <a:pt x="5199079" y="1242484"/>
                </a:lnTo>
                <a:lnTo>
                  <a:pt x="5196737" y="1245741"/>
                </a:lnTo>
                <a:lnTo>
                  <a:pt x="5194408" y="1248183"/>
                </a:lnTo>
                <a:lnTo>
                  <a:pt x="5191277" y="1250625"/>
                </a:lnTo>
                <a:lnTo>
                  <a:pt x="5188941" y="1253882"/>
                </a:lnTo>
                <a:lnTo>
                  <a:pt x="5187769" y="1255917"/>
                </a:lnTo>
                <a:lnTo>
                  <a:pt x="5187378" y="1257952"/>
                </a:lnTo>
                <a:lnTo>
                  <a:pt x="5186998" y="1260394"/>
                </a:lnTo>
                <a:lnTo>
                  <a:pt x="5186213" y="1263651"/>
                </a:lnTo>
                <a:lnTo>
                  <a:pt x="5185433" y="1262430"/>
                </a:lnTo>
                <a:lnTo>
                  <a:pt x="5184262" y="1261209"/>
                </a:lnTo>
                <a:lnTo>
                  <a:pt x="5183094" y="1257545"/>
                </a:lnTo>
                <a:lnTo>
                  <a:pt x="5181919" y="1255510"/>
                </a:lnTo>
                <a:lnTo>
                  <a:pt x="5180750" y="1253882"/>
                </a:lnTo>
                <a:lnTo>
                  <a:pt x="5179974" y="1252253"/>
                </a:lnTo>
                <a:lnTo>
                  <a:pt x="5178410" y="1252253"/>
                </a:lnTo>
                <a:lnTo>
                  <a:pt x="5180358" y="1248590"/>
                </a:lnTo>
                <a:lnTo>
                  <a:pt x="5182311" y="1244927"/>
                </a:lnTo>
                <a:lnTo>
                  <a:pt x="5185045" y="1242484"/>
                </a:lnTo>
                <a:lnTo>
                  <a:pt x="5187769" y="1239635"/>
                </a:lnTo>
                <a:lnTo>
                  <a:pt x="5190888" y="1237600"/>
                </a:lnTo>
                <a:lnTo>
                  <a:pt x="5193632" y="1235157"/>
                </a:lnTo>
                <a:lnTo>
                  <a:pt x="5197130" y="1233122"/>
                </a:lnTo>
                <a:close/>
                <a:moveTo>
                  <a:pt x="2520647" y="1231901"/>
                </a:moveTo>
                <a:lnTo>
                  <a:pt x="2531895" y="1232326"/>
                </a:lnTo>
                <a:lnTo>
                  <a:pt x="2543144" y="1233177"/>
                </a:lnTo>
                <a:lnTo>
                  <a:pt x="2566846" y="1237854"/>
                </a:lnTo>
                <a:lnTo>
                  <a:pt x="2569256" y="1237854"/>
                </a:lnTo>
                <a:lnTo>
                  <a:pt x="2572068" y="1238279"/>
                </a:lnTo>
                <a:lnTo>
                  <a:pt x="2574479" y="1238705"/>
                </a:lnTo>
                <a:lnTo>
                  <a:pt x="2573676" y="1239980"/>
                </a:lnTo>
                <a:lnTo>
                  <a:pt x="2574881" y="1242106"/>
                </a:lnTo>
                <a:lnTo>
                  <a:pt x="2576488" y="1245083"/>
                </a:lnTo>
                <a:lnTo>
                  <a:pt x="2576488" y="1250186"/>
                </a:lnTo>
                <a:lnTo>
                  <a:pt x="2576086" y="1255714"/>
                </a:lnTo>
                <a:lnTo>
                  <a:pt x="2572068" y="1253162"/>
                </a:lnTo>
                <a:lnTo>
                  <a:pt x="2570060" y="1252312"/>
                </a:lnTo>
                <a:lnTo>
                  <a:pt x="2567247" y="1251036"/>
                </a:lnTo>
                <a:lnTo>
                  <a:pt x="2564837" y="1250611"/>
                </a:lnTo>
                <a:lnTo>
                  <a:pt x="2562427" y="1250611"/>
                </a:lnTo>
                <a:lnTo>
                  <a:pt x="2559213" y="1251036"/>
                </a:lnTo>
                <a:lnTo>
                  <a:pt x="2555597" y="1252312"/>
                </a:lnTo>
                <a:lnTo>
                  <a:pt x="2555597" y="1250611"/>
                </a:lnTo>
                <a:lnTo>
                  <a:pt x="2556401" y="1249335"/>
                </a:lnTo>
                <a:lnTo>
                  <a:pt x="2547563" y="1252312"/>
                </a:lnTo>
                <a:lnTo>
                  <a:pt x="2537921" y="1254438"/>
                </a:lnTo>
                <a:lnTo>
                  <a:pt x="2528279" y="1255289"/>
                </a:lnTo>
                <a:lnTo>
                  <a:pt x="2518236" y="1255289"/>
                </a:lnTo>
                <a:lnTo>
                  <a:pt x="2507389" y="1254863"/>
                </a:lnTo>
                <a:lnTo>
                  <a:pt x="2497346" y="1253162"/>
                </a:lnTo>
                <a:lnTo>
                  <a:pt x="2487704" y="1250611"/>
                </a:lnTo>
                <a:lnTo>
                  <a:pt x="2478063" y="1246784"/>
                </a:lnTo>
                <a:lnTo>
                  <a:pt x="2483285" y="1242957"/>
                </a:lnTo>
                <a:lnTo>
                  <a:pt x="2488508" y="1239980"/>
                </a:lnTo>
                <a:lnTo>
                  <a:pt x="2493730" y="1237004"/>
                </a:lnTo>
                <a:lnTo>
                  <a:pt x="2499355" y="1235303"/>
                </a:lnTo>
                <a:lnTo>
                  <a:pt x="2504577" y="1234027"/>
                </a:lnTo>
                <a:lnTo>
                  <a:pt x="2510202" y="1232751"/>
                </a:lnTo>
                <a:lnTo>
                  <a:pt x="2515022" y="1232326"/>
                </a:lnTo>
                <a:close/>
                <a:moveTo>
                  <a:pt x="1086239" y="1223963"/>
                </a:moveTo>
                <a:lnTo>
                  <a:pt x="1094573" y="1225154"/>
                </a:lnTo>
                <a:lnTo>
                  <a:pt x="1100526" y="1226741"/>
                </a:lnTo>
                <a:lnTo>
                  <a:pt x="1102908" y="1227535"/>
                </a:lnTo>
                <a:lnTo>
                  <a:pt x="1104892" y="1228725"/>
                </a:lnTo>
                <a:lnTo>
                  <a:pt x="1104495" y="1233091"/>
                </a:lnTo>
                <a:lnTo>
                  <a:pt x="1102908" y="1236663"/>
                </a:lnTo>
                <a:lnTo>
                  <a:pt x="1100923" y="1239044"/>
                </a:lnTo>
                <a:lnTo>
                  <a:pt x="1098939" y="1241029"/>
                </a:lnTo>
                <a:lnTo>
                  <a:pt x="1095764" y="1242616"/>
                </a:lnTo>
                <a:lnTo>
                  <a:pt x="1092986" y="1243807"/>
                </a:lnTo>
                <a:lnTo>
                  <a:pt x="1089414" y="1244204"/>
                </a:lnTo>
                <a:lnTo>
                  <a:pt x="1085842" y="1244601"/>
                </a:lnTo>
                <a:lnTo>
                  <a:pt x="1077904" y="1244204"/>
                </a:lnTo>
                <a:lnTo>
                  <a:pt x="1069967" y="1243807"/>
                </a:lnTo>
                <a:lnTo>
                  <a:pt x="1061633" y="1243013"/>
                </a:lnTo>
                <a:lnTo>
                  <a:pt x="1057664" y="1243013"/>
                </a:lnTo>
                <a:lnTo>
                  <a:pt x="1054092" y="1243807"/>
                </a:lnTo>
                <a:lnTo>
                  <a:pt x="1055283" y="1239838"/>
                </a:lnTo>
                <a:lnTo>
                  <a:pt x="1056870" y="1236266"/>
                </a:lnTo>
                <a:lnTo>
                  <a:pt x="1059251" y="1233091"/>
                </a:lnTo>
                <a:lnTo>
                  <a:pt x="1062426" y="1230710"/>
                </a:lnTo>
                <a:lnTo>
                  <a:pt x="1065601" y="1228329"/>
                </a:lnTo>
                <a:lnTo>
                  <a:pt x="1069173" y="1226741"/>
                </a:lnTo>
                <a:lnTo>
                  <a:pt x="1073142" y="1225550"/>
                </a:lnTo>
                <a:lnTo>
                  <a:pt x="1077904" y="1224757"/>
                </a:lnTo>
                <a:lnTo>
                  <a:pt x="1081873" y="1224757"/>
                </a:lnTo>
                <a:close/>
                <a:moveTo>
                  <a:pt x="2713104" y="1222375"/>
                </a:moveTo>
                <a:lnTo>
                  <a:pt x="2717723" y="1222375"/>
                </a:lnTo>
                <a:lnTo>
                  <a:pt x="2721571" y="1222777"/>
                </a:lnTo>
                <a:lnTo>
                  <a:pt x="2725805" y="1223580"/>
                </a:lnTo>
                <a:lnTo>
                  <a:pt x="2729654" y="1224785"/>
                </a:lnTo>
                <a:lnTo>
                  <a:pt x="2733116" y="1226392"/>
                </a:lnTo>
                <a:lnTo>
                  <a:pt x="2736580" y="1227998"/>
                </a:lnTo>
                <a:lnTo>
                  <a:pt x="2739659" y="1229203"/>
                </a:lnTo>
                <a:lnTo>
                  <a:pt x="2741583" y="1231211"/>
                </a:lnTo>
                <a:lnTo>
                  <a:pt x="2738505" y="1234023"/>
                </a:lnTo>
                <a:lnTo>
                  <a:pt x="2735041" y="1236433"/>
                </a:lnTo>
                <a:lnTo>
                  <a:pt x="2731577" y="1238441"/>
                </a:lnTo>
                <a:lnTo>
                  <a:pt x="2727729" y="1240450"/>
                </a:lnTo>
                <a:lnTo>
                  <a:pt x="2729269" y="1244065"/>
                </a:lnTo>
                <a:lnTo>
                  <a:pt x="2729654" y="1248483"/>
                </a:lnTo>
                <a:lnTo>
                  <a:pt x="2725420" y="1248483"/>
                </a:lnTo>
                <a:lnTo>
                  <a:pt x="2723880" y="1249286"/>
                </a:lnTo>
                <a:lnTo>
                  <a:pt x="2721956" y="1249688"/>
                </a:lnTo>
                <a:lnTo>
                  <a:pt x="2720417" y="1250090"/>
                </a:lnTo>
                <a:lnTo>
                  <a:pt x="2719647" y="1251696"/>
                </a:lnTo>
                <a:lnTo>
                  <a:pt x="2718492" y="1253303"/>
                </a:lnTo>
                <a:lnTo>
                  <a:pt x="2718492" y="1255713"/>
                </a:lnTo>
                <a:lnTo>
                  <a:pt x="2716953" y="1255311"/>
                </a:lnTo>
                <a:lnTo>
                  <a:pt x="2715799" y="1254508"/>
                </a:lnTo>
                <a:lnTo>
                  <a:pt x="2714259" y="1253705"/>
                </a:lnTo>
                <a:lnTo>
                  <a:pt x="2713104" y="1252500"/>
                </a:lnTo>
                <a:lnTo>
                  <a:pt x="2711950" y="1249688"/>
                </a:lnTo>
                <a:lnTo>
                  <a:pt x="2710411" y="1245671"/>
                </a:lnTo>
                <a:lnTo>
                  <a:pt x="2705023" y="1246073"/>
                </a:lnTo>
                <a:lnTo>
                  <a:pt x="2698480" y="1246475"/>
                </a:lnTo>
                <a:lnTo>
                  <a:pt x="2697326" y="1247278"/>
                </a:lnTo>
                <a:lnTo>
                  <a:pt x="2695786" y="1247680"/>
                </a:lnTo>
                <a:lnTo>
                  <a:pt x="2693477" y="1247680"/>
                </a:lnTo>
                <a:lnTo>
                  <a:pt x="2690783" y="1247278"/>
                </a:lnTo>
                <a:lnTo>
                  <a:pt x="2691938" y="1244466"/>
                </a:lnTo>
                <a:lnTo>
                  <a:pt x="2692323" y="1242458"/>
                </a:lnTo>
                <a:lnTo>
                  <a:pt x="2692708" y="1237638"/>
                </a:lnTo>
                <a:lnTo>
                  <a:pt x="2694247" y="1233220"/>
                </a:lnTo>
                <a:lnTo>
                  <a:pt x="2696171" y="1230006"/>
                </a:lnTo>
                <a:lnTo>
                  <a:pt x="2698480" y="1226793"/>
                </a:lnTo>
                <a:lnTo>
                  <a:pt x="2701559" y="1224785"/>
                </a:lnTo>
                <a:lnTo>
                  <a:pt x="2705407" y="1223580"/>
                </a:lnTo>
                <a:lnTo>
                  <a:pt x="2709256" y="1222777"/>
                </a:lnTo>
                <a:close/>
                <a:moveTo>
                  <a:pt x="5041898" y="1219201"/>
                </a:moveTo>
                <a:lnTo>
                  <a:pt x="5040029" y="1222961"/>
                </a:lnTo>
                <a:lnTo>
                  <a:pt x="5038535" y="1227139"/>
                </a:lnTo>
                <a:lnTo>
                  <a:pt x="5036293" y="1225468"/>
                </a:lnTo>
                <a:lnTo>
                  <a:pt x="5035547" y="1223797"/>
                </a:lnTo>
                <a:lnTo>
                  <a:pt x="5035547" y="1222961"/>
                </a:lnTo>
                <a:lnTo>
                  <a:pt x="5035921" y="1221708"/>
                </a:lnTo>
                <a:lnTo>
                  <a:pt x="5036668" y="1220872"/>
                </a:lnTo>
                <a:lnTo>
                  <a:pt x="5038163" y="1219619"/>
                </a:lnTo>
                <a:close/>
                <a:moveTo>
                  <a:pt x="5003800" y="1219201"/>
                </a:moveTo>
                <a:lnTo>
                  <a:pt x="5003404" y="1222665"/>
                </a:lnTo>
                <a:lnTo>
                  <a:pt x="5002214" y="1225743"/>
                </a:lnTo>
                <a:lnTo>
                  <a:pt x="5000623" y="1227668"/>
                </a:lnTo>
                <a:lnTo>
                  <a:pt x="4999038" y="1229592"/>
                </a:lnTo>
                <a:lnTo>
                  <a:pt x="4997050" y="1231516"/>
                </a:lnTo>
                <a:lnTo>
                  <a:pt x="4996257" y="1234210"/>
                </a:lnTo>
                <a:lnTo>
                  <a:pt x="4996257" y="1237674"/>
                </a:lnTo>
                <a:lnTo>
                  <a:pt x="4996657" y="1242677"/>
                </a:lnTo>
                <a:lnTo>
                  <a:pt x="4994672" y="1240368"/>
                </a:lnTo>
                <a:lnTo>
                  <a:pt x="4992688" y="1238828"/>
                </a:lnTo>
                <a:lnTo>
                  <a:pt x="4990306" y="1237674"/>
                </a:lnTo>
                <a:lnTo>
                  <a:pt x="4988324" y="1237674"/>
                </a:lnTo>
                <a:lnTo>
                  <a:pt x="4985545" y="1238443"/>
                </a:lnTo>
                <a:lnTo>
                  <a:pt x="4983157" y="1238828"/>
                </a:lnTo>
                <a:lnTo>
                  <a:pt x="4978791" y="1241137"/>
                </a:lnTo>
                <a:lnTo>
                  <a:pt x="4974032" y="1243446"/>
                </a:lnTo>
                <a:lnTo>
                  <a:pt x="4971649" y="1244216"/>
                </a:lnTo>
                <a:lnTo>
                  <a:pt x="4969662" y="1244601"/>
                </a:lnTo>
                <a:lnTo>
                  <a:pt x="4967283" y="1244601"/>
                </a:lnTo>
                <a:lnTo>
                  <a:pt x="4965301" y="1244216"/>
                </a:lnTo>
                <a:lnTo>
                  <a:pt x="4962917" y="1242677"/>
                </a:lnTo>
                <a:lnTo>
                  <a:pt x="4960936" y="1240752"/>
                </a:lnTo>
                <a:lnTo>
                  <a:pt x="4963712" y="1236904"/>
                </a:lnTo>
                <a:lnTo>
                  <a:pt x="4965696" y="1233825"/>
                </a:lnTo>
                <a:lnTo>
                  <a:pt x="4968073" y="1231901"/>
                </a:lnTo>
                <a:lnTo>
                  <a:pt x="4970061" y="1229977"/>
                </a:lnTo>
                <a:lnTo>
                  <a:pt x="4972439" y="1228437"/>
                </a:lnTo>
                <a:lnTo>
                  <a:pt x="4975222" y="1227668"/>
                </a:lnTo>
                <a:lnTo>
                  <a:pt x="4979586" y="1226128"/>
                </a:lnTo>
                <a:lnTo>
                  <a:pt x="4985146" y="1224974"/>
                </a:lnTo>
                <a:lnTo>
                  <a:pt x="4990706" y="1224204"/>
                </a:lnTo>
                <a:lnTo>
                  <a:pt x="4996657" y="1222665"/>
                </a:lnTo>
                <a:lnTo>
                  <a:pt x="5000230" y="1221125"/>
                </a:lnTo>
                <a:close/>
                <a:moveTo>
                  <a:pt x="3344846" y="1219201"/>
                </a:moveTo>
                <a:lnTo>
                  <a:pt x="3342979" y="1222961"/>
                </a:lnTo>
                <a:lnTo>
                  <a:pt x="3341858" y="1227139"/>
                </a:lnTo>
                <a:lnTo>
                  <a:pt x="3339990" y="1225468"/>
                </a:lnTo>
                <a:lnTo>
                  <a:pt x="3338496" y="1223797"/>
                </a:lnTo>
                <a:lnTo>
                  <a:pt x="3338496" y="1222961"/>
                </a:lnTo>
                <a:lnTo>
                  <a:pt x="3338869" y="1221708"/>
                </a:lnTo>
                <a:lnTo>
                  <a:pt x="3339990" y="1220872"/>
                </a:lnTo>
                <a:lnTo>
                  <a:pt x="3341111" y="1219619"/>
                </a:lnTo>
                <a:close/>
                <a:moveTo>
                  <a:pt x="5043488" y="1216026"/>
                </a:moveTo>
                <a:lnTo>
                  <a:pt x="5043488" y="1217613"/>
                </a:lnTo>
                <a:lnTo>
                  <a:pt x="5043488" y="1218566"/>
                </a:lnTo>
                <a:lnTo>
                  <a:pt x="5041898" y="1219201"/>
                </a:lnTo>
                <a:lnTo>
                  <a:pt x="5042853" y="1217613"/>
                </a:lnTo>
                <a:close/>
                <a:moveTo>
                  <a:pt x="3348021" y="1216026"/>
                </a:moveTo>
                <a:lnTo>
                  <a:pt x="3348021" y="1217613"/>
                </a:lnTo>
                <a:lnTo>
                  <a:pt x="3348021" y="1218566"/>
                </a:lnTo>
                <a:lnTo>
                  <a:pt x="3344846" y="1219201"/>
                </a:lnTo>
                <a:lnTo>
                  <a:pt x="3346434" y="1217613"/>
                </a:lnTo>
                <a:close/>
                <a:moveTo>
                  <a:pt x="1778446" y="1212851"/>
                </a:moveTo>
                <a:lnTo>
                  <a:pt x="1781239" y="1213641"/>
                </a:lnTo>
                <a:lnTo>
                  <a:pt x="1784032" y="1214432"/>
                </a:lnTo>
                <a:lnTo>
                  <a:pt x="1786826" y="1215618"/>
                </a:lnTo>
                <a:lnTo>
                  <a:pt x="1789619" y="1217990"/>
                </a:lnTo>
                <a:lnTo>
                  <a:pt x="1791614" y="1220362"/>
                </a:lnTo>
                <a:lnTo>
                  <a:pt x="1793609" y="1223524"/>
                </a:lnTo>
                <a:lnTo>
                  <a:pt x="1795205" y="1227082"/>
                </a:lnTo>
                <a:lnTo>
                  <a:pt x="1796004" y="1230640"/>
                </a:lnTo>
                <a:lnTo>
                  <a:pt x="1796403" y="1234988"/>
                </a:lnTo>
                <a:lnTo>
                  <a:pt x="1796004" y="1239337"/>
                </a:lnTo>
                <a:lnTo>
                  <a:pt x="1794407" y="1244476"/>
                </a:lnTo>
                <a:lnTo>
                  <a:pt x="1799196" y="1240918"/>
                </a:lnTo>
                <a:lnTo>
                  <a:pt x="1803186" y="1238546"/>
                </a:lnTo>
                <a:lnTo>
                  <a:pt x="1807576" y="1236965"/>
                </a:lnTo>
                <a:lnTo>
                  <a:pt x="1811566" y="1235779"/>
                </a:lnTo>
                <a:lnTo>
                  <a:pt x="1816355" y="1235779"/>
                </a:lnTo>
                <a:lnTo>
                  <a:pt x="1820345" y="1236569"/>
                </a:lnTo>
                <a:lnTo>
                  <a:pt x="1829523" y="1237360"/>
                </a:lnTo>
                <a:lnTo>
                  <a:pt x="1839499" y="1238941"/>
                </a:lnTo>
                <a:lnTo>
                  <a:pt x="1844288" y="1239337"/>
                </a:lnTo>
                <a:lnTo>
                  <a:pt x="1849475" y="1238941"/>
                </a:lnTo>
                <a:lnTo>
                  <a:pt x="1855062" y="1238151"/>
                </a:lnTo>
                <a:lnTo>
                  <a:pt x="1861048" y="1236569"/>
                </a:lnTo>
                <a:lnTo>
                  <a:pt x="1867033" y="1233407"/>
                </a:lnTo>
                <a:lnTo>
                  <a:pt x="1873817" y="1229454"/>
                </a:lnTo>
                <a:lnTo>
                  <a:pt x="1873418" y="1227082"/>
                </a:lnTo>
                <a:lnTo>
                  <a:pt x="1871822" y="1225105"/>
                </a:lnTo>
                <a:lnTo>
                  <a:pt x="1869826" y="1223524"/>
                </a:lnTo>
                <a:lnTo>
                  <a:pt x="1867033" y="1223129"/>
                </a:lnTo>
                <a:lnTo>
                  <a:pt x="1862245" y="1222338"/>
                </a:lnTo>
                <a:lnTo>
                  <a:pt x="1856658" y="1221943"/>
                </a:lnTo>
                <a:lnTo>
                  <a:pt x="1859451" y="1218385"/>
                </a:lnTo>
                <a:lnTo>
                  <a:pt x="1862644" y="1216409"/>
                </a:lnTo>
                <a:lnTo>
                  <a:pt x="1865836" y="1215618"/>
                </a:lnTo>
                <a:lnTo>
                  <a:pt x="1868230" y="1215618"/>
                </a:lnTo>
                <a:lnTo>
                  <a:pt x="1871423" y="1216409"/>
                </a:lnTo>
                <a:lnTo>
                  <a:pt x="1874216" y="1217990"/>
                </a:lnTo>
                <a:lnTo>
                  <a:pt x="1881000" y="1221943"/>
                </a:lnTo>
                <a:lnTo>
                  <a:pt x="1887784" y="1227082"/>
                </a:lnTo>
                <a:lnTo>
                  <a:pt x="1891375" y="1229059"/>
                </a:lnTo>
                <a:lnTo>
                  <a:pt x="1895365" y="1231035"/>
                </a:lnTo>
                <a:lnTo>
                  <a:pt x="1899356" y="1231826"/>
                </a:lnTo>
                <a:lnTo>
                  <a:pt x="1903346" y="1231826"/>
                </a:lnTo>
                <a:lnTo>
                  <a:pt x="1908135" y="1231430"/>
                </a:lnTo>
                <a:lnTo>
                  <a:pt x="1912923" y="1229849"/>
                </a:lnTo>
                <a:lnTo>
                  <a:pt x="1909731" y="1233407"/>
                </a:lnTo>
                <a:lnTo>
                  <a:pt x="1905341" y="1237360"/>
                </a:lnTo>
                <a:lnTo>
                  <a:pt x="1900952" y="1240522"/>
                </a:lnTo>
                <a:lnTo>
                  <a:pt x="1896962" y="1243290"/>
                </a:lnTo>
                <a:lnTo>
                  <a:pt x="1891774" y="1246452"/>
                </a:lnTo>
                <a:lnTo>
                  <a:pt x="1887385" y="1248824"/>
                </a:lnTo>
                <a:lnTo>
                  <a:pt x="1882197" y="1250800"/>
                </a:lnTo>
                <a:lnTo>
                  <a:pt x="1877408" y="1252777"/>
                </a:lnTo>
                <a:lnTo>
                  <a:pt x="1871822" y="1254754"/>
                </a:lnTo>
                <a:lnTo>
                  <a:pt x="1866235" y="1256335"/>
                </a:lnTo>
                <a:lnTo>
                  <a:pt x="1854264" y="1258311"/>
                </a:lnTo>
                <a:lnTo>
                  <a:pt x="1841894" y="1259497"/>
                </a:lnTo>
                <a:lnTo>
                  <a:pt x="1828725" y="1259893"/>
                </a:lnTo>
                <a:lnTo>
                  <a:pt x="1829523" y="1263846"/>
                </a:lnTo>
                <a:lnTo>
                  <a:pt x="1830321" y="1267403"/>
                </a:lnTo>
                <a:lnTo>
                  <a:pt x="1832316" y="1270566"/>
                </a:lnTo>
                <a:lnTo>
                  <a:pt x="1834711" y="1272542"/>
                </a:lnTo>
                <a:lnTo>
                  <a:pt x="1837504" y="1274124"/>
                </a:lnTo>
                <a:lnTo>
                  <a:pt x="1840297" y="1274914"/>
                </a:lnTo>
                <a:lnTo>
                  <a:pt x="1843889" y="1275310"/>
                </a:lnTo>
                <a:lnTo>
                  <a:pt x="1847879" y="1275310"/>
                </a:lnTo>
                <a:lnTo>
                  <a:pt x="1855461" y="1275310"/>
                </a:lnTo>
                <a:lnTo>
                  <a:pt x="1864240" y="1274914"/>
                </a:lnTo>
                <a:lnTo>
                  <a:pt x="1871822" y="1274519"/>
                </a:lnTo>
                <a:lnTo>
                  <a:pt x="1875812" y="1274519"/>
                </a:lnTo>
                <a:lnTo>
                  <a:pt x="1879404" y="1274914"/>
                </a:lnTo>
                <a:lnTo>
                  <a:pt x="1878606" y="1276496"/>
                </a:lnTo>
                <a:lnTo>
                  <a:pt x="1878207" y="1278077"/>
                </a:lnTo>
                <a:lnTo>
                  <a:pt x="1876610" y="1279263"/>
                </a:lnTo>
                <a:lnTo>
                  <a:pt x="1875413" y="1280449"/>
                </a:lnTo>
                <a:lnTo>
                  <a:pt x="1871822" y="1282425"/>
                </a:lnTo>
                <a:lnTo>
                  <a:pt x="1866634" y="1284006"/>
                </a:lnTo>
                <a:lnTo>
                  <a:pt x="1861048" y="1285588"/>
                </a:lnTo>
                <a:lnTo>
                  <a:pt x="1854663" y="1286774"/>
                </a:lnTo>
                <a:lnTo>
                  <a:pt x="1840297" y="1289541"/>
                </a:lnTo>
                <a:lnTo>
                  <a:pt x="1826331" y="1292308"/>
                </a:lnTo>
                <a:lnTo>
                  <a:pt x="1819148" y="1294284"/>
                </a:lnTo>
                <a:lnTo>
                  <a:pt x="1812763" y="1297052"/>
                </a:lnTo>
                <a:lnTo>
                  <a:pt x="1806778" y="1299819"/>
                </a:lnTo>
                <a:lnTo>
                  <a:pt x="1801590" y="1303376"/>
                </a:lnTo>
                <a:lnTo>
                  <a:pt x="1799595" y="1305353"/>
                </a:lnTo>
                <a:lnTo>
                  <a:pt x="1797600" y="1307330"/>
                </a:lnTo>
                <a:lnTo>
                  <a:pt x="1796004" y="1310097"/>
                </a:lnTo>
                <a:lnTo>
                  <a:pt x="1794407" y="1312864"/>
                </a:lnTo>
                <a:lnTo>
                  <a:pt x="1794008" y="1310097"/>
                </a:lnTo>
                <a:lnTo>
                  <a:pt x="1794008" y="1307330"/>
                </a:lnTo>
                <a:lnTo>
                  <a:pt x="1794008" y="1304958"/>
                </a:lnTo>
                <a:lnTo>
                  <a:pt x="1794407" y="1302981"/>
                </a:lnTo>
                <a:lnTo>
                  <a:pt x="1796403" y="1298237"/>
                </a:lnTo>
                <a:lnTo>
                  <a:pt x="1799196" y="1294284"/>
                </a:lnTo>
                <a:lnTo>
                  <a:pt x="1800792" y="1290331"/>
                </a:lnTo>
                <a:lnTo>
                  <a:pt x="1801191" y="1288750"/>
                </a:lnTo>
                <a:lnTo>
                  <a:pt x="1801191" y="1287564"/>
                </a:lnTo>
                <a:lnTo>
                  <a:pt x="1800792" y="1285983"/>
                </a:lnTo>
                <a:lnTo>
                  <a:pt x="1799595" y="1284402"/>
                </a:lnTo>
                <a:lnTo>
                  <a:pt x="1797600" y="1283611"/>
                </a:lnTo>
                <a:lnTo>
                  <a:pt x="1794407" y="1282425"/>
                </a:lnTo>
                <a:lnTo>
                  <a:pt x="1795205" y="1279263"/>
                </a:lnTo>
                <a:lnTo>
                  <a:pt x="1795604" y="1277286"/>
                </a:lnTo>
                <a:lnTo>
                  <a:pt x="1796004" y="1276100"/>
                </a:lnTo>
                <a:lnTo>
                  <a:pt x="1797600" y="1274914"/>
                </a:lnTo>
                <a:lnTo>
                  <a:pt x="1799196" y="1274519"/>
                </a:lnTo>
                <a:lnTo>
                  <a:pt x="1801191" y="1274124"/>
                </a:lnTo>
                <a:lnTo>
                  <a:pt x="1805581" y="1274124"/>
                </a:lnTo>
                <a:lnTo>
                  <a:pt x="1814759" y="1275310"/>
                </a:lnTo>
                <a:lnTo>
                  <a:pt x="1819148" y="1276100"/>
                </a:lnTo>
                <a:lnTo>
                  <a:pt x="1821143" y="1275310"/>
                </a:lnTo>
                <a:lnTo>
                  <a:pt x="1822740" y="1274914"/>
                </a:lnTo>
                <a:lnTo>
                  <a:pt x="1821941" y="1269775"/>
                </a:lnTo>
                <a:lnTo>
                  <a:pt x="1819946" y="1266613"/>
                </a:lnTo>
                <a:lnTo>
                  <a:pt x="1817552" y="1263846"/>
                </a:lnTo>
                <a:lnTo>
                  <a:pt x="1815557" y="1262264"/>
                </a:lnTo>
                <a:lnTo>
                  <a:pt x="1813163" y="1261869"/>
                </a:lnTo>
                <a:lnTo>
                  <a:pt x="1810369" y="1261869"/>
                </a:lnTo>
                <a:lnTo>
                  <a:pt x="1807177" y="1262264"/>
                </a:lnTo>
                <a:lnTo>
                  <a:pt x="1803985" y="1263450"/>
                </a:lnTo>
                <a:lnTo>
                  <a:pt x="1797999" y="1265032"/>
                </a:lnTo>
                <a:lnTo>
                  <a:pt x="1794407" y="1265427"/>
                </a:lnTo>
                <a:lnTo>
                  <a:pt x="1790816" y="1265822"/>
                </a:lnTo>
                <a:lnTo>
                  <a:pt x="1788023" y="1265427"/>
                </a:lnTo>
                <a:lnTo>
                  <a:pt x="1784431" y="1264636"/>
                </a:lnTo>
                <a:lnTo>
                  <a:pt x="1780840" y="1262264"/>
                </a:lnTo>
                <a:lnTo>
                  <a:pt x="1778047" y="1259497"/>
                </a:lnTo>
                <a:lnTo>
                  <a:pt x="1777249" y="1253568"/>
                </a:lnTo>
                <a:lnTo>
                  <a:pt x="1778047" y="1246452"/>
                </a:lnTo>
                <a:lnTo>
                  <a:pt x="1778446" y="1239337"/>
                </a:lnTo>
                <a:lnTo>
                  <a:pt x="1778446" y="1232616"/>
                </a:lnTo>
                <a:lnTo>
                  <a:pt x="1778446" y="1229454"/>
                </a:lnTo>
                <a:lnTo>
                  <a:pt x="1778047" y="1226291"/>
                </a:lnTo>
                <a:lnTo>
                  <a:pt x="1777249" y="1224315"/>
                </a:lnTo>
                <a:lnTo>
                  <a:pt x="1776051" y="1222338"/>
                </a:lnTo>
                <a:lnTo>
                  <a:pt x="1774455" y="1221548"/>
                </a:lnTo>
                <a:lnTo>
                  <a:pt x="1772460" y="1220362"/>
                </a:lnTo>
                <a:lnTo>
                  <a:pt x="1769667" y="1221152"/>
                </a:lnTo>
                <a:lnTo>
                  <a:pt x="1766874" y="1221943"/>
                </a:lnTo>
                <a:lnTo>
                  <a:pt x="1768470" y="1218385"/>
                </a:lnTo>
                <a:lnTo>
                  <a:pt x="1770465" y="1216013"/>
                </a:lnTo>
                <a:lnTo>
                  <a:pt x="1772859" y="1214432"/>
                </a:lnTo>
                <a:lnTo>
                  <a:pt x="1775253" y="1213641"/>
                </a:lnTo>
                <a:close/>
                <a:moveTo>
                  <a:pt x="4409718" y="1212850"/>
                </a:moveTo>
                <a:lnTo>
                  <a:pt x="4412454" y="1212850"/>
                </a:lnTo>
                <a:lnTo>
                  <a:pt x="4414798" y="1212850"/>
                </a:lnTo>
                <a:lnTo>
                  <a:pt x="4417140" y="1213662"/>
                </a:lnTo>
                <a:lnTo>
                  <a:pt x="4422611" y="1215693"/>
                </a:lnTo>
                <a:lnTo>
                  <a:pt x="4428084" y="1217723"/>
                </a:lnTo>
                <a:lnTo>
                  <a:pt x="4433554" y="1218941"/>
                </a:lnTo>
                <a:lnTo>
                  <a:pt x="4435901" y="1219754"/>
                </a:lnTo>
                <a:lnTo>
                  <a:pt x="4438635" y="1219754"/>
                </a:lnTo>
                <a:lnTo>
                  <a:pt x="4436682" y="1223409"/>
                </a:lnTo>
                <a:lnTo>
                  <a:pt x="4434727" y="1225439"/>
                </a:lnTo>
                <a:lnTo>
                  <a:pt x="4431991" y="1226657"/>
                </a:lnTo>
                <a:lnTo>
                  <a:pt x="4429647" y="1227470"/>
                </a:lnTo>
                <a:lnTo>
                  <a:pt x="4433946" y="1229906"/>
                </a:lnTo>
                <a:lnTo>
                  <a:pt x="4437463" y="1232343"/>
                </a:lnTo>
                <a:lnTo>
                  <a:pt x="4433163" y="1236404"/>
                </a:lnTo>
                <a:lnTo>
                  <a:pt x="4428084" y="1240059"/>
                </a:lnTo>
                <a:lnTo>
                  <a:pt x="4422222" y="1242902"/>
                </a:lnTo>
                <a:lnTo>
                  <a:pt x="4416358" y="1244932"/>
                </a:lnTo>
                <a:lnTo>
                  <a:pt x="4409718" y="1246150"/>
                </a:lnTo>
                <a:lnTo>
                  <a:pt x="4403076" y="1247369"/>
                </a:lnTo>
                <a:lnTo>
                  <a:pt x="4395652" y="1247775"/>
                </a:lnTo>
                <a:lnTo>
                  <a:pt x="4388225" y="1247775"/>
                </a:lnTo>
                <a:lnTo>
                  <a:pt x="4387834" y="1244120"/>
                </a:lnTo>
                <a:lnTo>
                  <a:pt x="4387834" y="1241277"/>
                </a:lnTo>
                <a:lnTo>
                  <a:pt x="4388225" y="1238841"/>
                </a:lnTo>
                <a:lnTo>
                  <a:pt x="4388616" y="1235998"/>
                </a:lnTo>
                <a:lnTo>
                  <a:pt x="4389008" y="1233967"/>
                </a:lnTo>
                <a:lnTo>
                  <a:pt x="4390178" y="1231937"/>
                </a:lnTo>
                <a:lnTo>
                  <a:pt x="4391742" y="1229906"/>
                </a:lnTo>
                <a:lnTo>
                  <a:pt x="4392913" y="1228282"/>
                </a:lnTo>
                <a:lnTo>
                  <a:pt x="4396432" y="1226251"/>
                </a:lnTo>
                <a:lnTo>
                  <a:pt x="4400336" y="1224221"/>
                </a:lnTo>
                <a:lnTo>
                  <a:pt x="4405028" y="1223815"/>
                </a:lnTo>
                <a:lnTo>
                  <a:pt x="4409326" y="1223409"/>
                </a:lnTo>
                <a:lnTo>
                  <a:pt x="4406591" y="1222596"/>
                </a:lnTo>
                <a:lnTo>
                  <a:pt x="4403462" y="1223409"/>
                </a:lnTo>
                <a:lnTo>
                  <a:pt x="4403857" y="1219754"/>
                </a:lnTo>
                <a:lnTo>
                  <a:pt x="4405028" y="1216911"/>
                </a:lnTo>
                <a:lnTo>
                  <a:pt x="4406591" y="1214880"/>
                </a:lnTo>
                <a:lnTo>
                  <a:pt x="4407761" y="1214068"/>
                </a:lnTo>
                <a:close/>
                <a:moveTo>
                  <a:pt x="4912248" y="1211263"/>
                </a:moveTo>
                <a:lnTo>
                  <a:pt x="4912648" y="1215514"/>
                </a:lnTo>
                <a:lnTo>
                  <a:pt x="4913047" y="1218605"/>
                </a:lnTo>
                <a:lnTo>
                  <a:pt x="4914644" y="1220537"/>
                </a:lnTo>
                <a:lnTo>
                  <a:pt x="4916639" y="1222083"/>
                </a:lnTo>
                <a:lnTo>
                  <a:pt x="4919031" y="1222469"/>
                </a:lnTo>
                <a:lnTo>
                  <a:pt x="4921825" y="1222469"/>
                </a:lnTo>
                <a:lnTo>
                  <a:pt x="4928206" y="1221697"/>
                </a:lnTo>
                <a:lnTo>
                  <a:pt x="4934188" y="1220537"/>
                </a:lnTo>
                <a:lnTo>
                  <a:pt x="4937380" y="1219378"/>
                </a:lnTo>
                <a:lnTo>
                  <a:pt x="4940568" y="1219378"/>
                </a:lnTo>
                <a:lnTo>
                  <a:pt x="4942965" y="1220151"/>
                </a:lnTo>
                <a:lnTo>
                  <a:pt x="4945355" y="1220537"/>
                </a:lnTo>
                <a:lnTo>
                  <a:pt x="4946952" y="1222083"/>
                </a:lnTo>
                <a:lnTo>
                  <a:pt x="4948547" y="1224402"/>
                </a:lnTo>
                <a:lnTo>
                  <a:pt x="4946553" y="1226720"/>
                </a:lnTo>
                <a:lnTo>
                  <a:pt x="4944556" y="1229039"/>
                </a:lnTo>
                <a:lnTo>
                  <a:pt x="4943360" y="1230971"/>
                </a:lnTo>
                <a:lnTo>
                  <a:pt x="4942565" y="1233290"/>
                </a:lnTo>
                <a:lnTo>
                  <a:pt x="4942565" y="1235222"/>
                </a:lnTo>
                <a:lnTo>
                  <a:pt x="4942565" y="1237154"/>
                </a:lnTo>
                <a:lnTo>
                  <a:pt x="4942565" y="1239086"/>
                </a:lnTo>
                <a:lnTo>
                  <a:pt x="4943360" y="1241018"/>
                </a:lnTo>
                <a:lnTo>
                  <a:pt x="4948948" y="1241018"/>
                </a:lnTo>
                <a:lnTo>
                  <a:pt x="4954528" y="1241405"/>
                </a:lnTo>
                <a:lnTo>
                  <a:pt x="4951339" y="1244110"/>
                </a:lnTo>
                <a:lnTo>
                  <a:pt x="4948149" y="1246042"/>
                </a:lnTo>
                <a:lnTo>
                  <a:pt x="4951339" y="1247588"/>
                </a:lnTo>
                <a:lnTo>
                  <a:pt x="4955326" y="1247974"/>
                </a:lnTo>
                <a:lnTo>
                  <a:pt x="4960514" y="1247588"/>
                </a:lnTo>
                <a:lnTo>
                  <a:pt x="4965696" y="1245269"/>
                </a:lnTo>
                <a:lnTo>
                  <a:pt x="4965301" y="1249906"/>
                </a:lnTo>
                <a:lnTo>
                  <a:pt x="4964503" y="1253384"/>
                </a:lnTo>
                <a:lnTo>
                  <a:pt x="4963702" y="1255316"/>
                </a:lnTo>
                <a:lnTo>
                  <a:pt x="4962507" y="1257249"/>
                </a:lnTo>
                <a:lnTo>
                  <a:pt x="4961708" y="1258021"/>
                </a:lnTo>
                <a:lnTo>
                  <a:pt x="4960111" y="1258794"/>
                </a:lnTo>
                <a:lnTo>
                  <a:pt x="4958515" y="1258794"/>
                </a:lnTo>
                <a:lnTo>
                  <a:pt x="4956922" y="1258021"/>
                </a:lnTo>
                <a:lnTo>
                  <a:pt x="4952934" y="1256862"/>
                </a:lnTo>
                <a:lnTo>
                  <a:pt x="4949346" y="1254157"/>
                </a:lnTo>
                <a:lnTo>
                  <a:pt x="4945355" y="1251452"/>
                </a:lnTo>
                <a:lnTo>
                  <a:pt x="4941766" y="1249520"/>
                </a:lnTo>
                <a:lnTo>
                  <a:pt x="4940568" y="1250293"/>
                </a:lnTo>
                <a:lnTo>
                  <a:pt x="4941766" y="1251838"/>
                </a:lnTo>
                <a:lnTo>
                  <a:pt x="4942965" y="1253384"/>
                </a:lnTo>
                <a:lnTo>
                  <a:pt x="4943360" y="1254544"/>
                </a:lnTo>
                <a:lnTo>
                  <a:pt x="4943360" y="1256089"/>
                </a:lnTo>
                <a:lnTo>
                  <a:pt x="4943360" y="1257635"/>
                </a:lnTo>
                <a:lnTo>
                  <a:pt x="4942565" y="1259181"/>
                </a:lnTo>
                <a:lnTo>
                  <a:pt x="4939772" y="1261113"/>
                </a:lnTo>
                <a:lnTo>
                  <a:pt x="4936181" y="1263045"/>
                </a:lnTo>
                <a:lnTo>
                  <a:pt x="4932989" y="1263431"/>
                </a:lnTo>
                <a:lnTo>
                  <a:pt x="4930998" y="1263431"/>
                </a:lnTo>
                <a:lnTo>
                  <a:pt x="4929405" y="1263045"/>
                </a:lnTo>
                <a:lnTo>
                  <a:pt x="4927805" y="1261886"/>
                </a:lnTo>
                <a:lnTo>
                  <a:pt x="4926212" y="1261113"/>
                </a:lnTo>
                <a:lnTo>
                  <a:pt x="4926212" y="1258021"/>
                </a:lnTo>
                <a:lnTo>
                  <a:pt x="4925812" y="1255703"/>
                </a:lnTo>
                <a:lnTo>
                  <a:pt x="4918233" y="1258021"/>
                </a:lnTo>
                <a:lnTo>
                  <a:pt x="4917035" y="1261886"/>
                </a:lnTo>
                <a:lnTo>
                  <a:pt x="4915839" y="1264977"/>
                </a:lnTo>
                <a:lnTo>
                  <a:pt x="4913047" y="1266909"/>
                </a:lnTo>
                <a:lnTo>
                  <a:pt x="4910253" y="1268069"/>
                </a:lnTo>
                <a:lnTo>
                  <a:pt x="4906665" y="1268842"/>
                </a:lnTo>
                <a:lnTo>
                  <a:pt x="4903077" y="1269228"/>
                </a:lnTo>
                <a:lnTo>
                  <a:pt x="4895099" y="1270001"/>
                </a:lnTo>
                <a:lnTo>
                  <a:pt x="4901879" y="1263045"/>
                </a:lnTo>
                <a:lnTo>
                  <a:pt x="4909056" y="1256862"/>
                </a:lnTo>
                <a:lnTo>
                  <a:pt x="4914241" y="1251452"/>
                </a:lnTo>
                <a:lnTo>
                  <a:pt x="4917035" y="1248747"/>
                </a:lnTo>
                <a:lnTo>
                  <a:pt x="4920227" y="1246815"/>
                </a:lnTo>
                <a:lnTo>
                  <a:pt x="4923418" y="1244883"/>
                </a:lnTo>
                <a:lnTo>
                  <a:pt x="4926607" y="1243337"/>
                </a:lnTo>
                <a:lnTo>
                  <a:pt x="4930199" y="1242564"/>
                </a:lnTo>
                <a:lnTo>
                  <a:pt x="4934188" y="1241405"/>
                </a:lnTo>
                <a:lnTo>
                  <a:pt x="4934188" y="1237540"/>
                </a:lnTo>
                <a:lnTo>
                  <a:pt x="4932989" y="1231744"/>
                </a:lnTo>
                <a:lnTo>
                  <a:pt x="4930199" y="1229039"/>
                </a:lnTo>
                <a:lnTo>
                  <a:pt x="4927406" y="1227493"/>
                </a:lnTo>
                <a:lnTo>
                  <a:pt x="4924219" y="1226334"/>
                </a:lnTo>
                <a:lnTo>
                  <a:pt x="4920627" y="1226334"/>
                </a:lnTo>
                <a:lnTo>
                  <a:pt x="4917833" y="1226720"/>
                </a:lnTo>
                <a:lnTo>
                  <a:pt x="4914241" y="1228266"/>
                </a:lnTo>
                <a:lnTo>
                  <a:pt x="4907065" y="1231357"/>
                </a:lnTo>
                <a:lnTo>
                  <a:pt x="4899884" y="1234062"/>
                </a:lnTo>
                <a:lnTo>
                  <a:pt x="4896693" y="1235608"/>
                </a:lnTo>
                <a:lnTo>
                  <a:pt x="4893500" y="1235995"/>
                </a:lnTo>
                <a:lnTo>
                  <a:pt x="4889912" y="1235995"/>
                </a:lnTo>
                <a:lnTo>
                  <a:pt x="4887124" y="1235608"/>
                </a:lnTo>
                <a:lnTo>
                  <a:pt x="4883930" y="1234062"/>
                </a:lnTo>
                <a:lnTo>
                  <a:pt x="4881538" y="1231357"/>
                </a:lnTo>
                <a:lnTo>
                  <a:pt x="4885925" y="1229425"/>
                </a:lnTo>
                <a:lnTo>
                  <a:pt x="4889912" y="1227880"/>
                </a:lnTo>
                <a:lnTo>
                  <a:pt x="4897492" y="1225561"/>
                </a:lnTo>
                <a:lnTo>
                  <a:pt x="4901081" y="1223629"/>
                </a:lnTo>
                <a:lnTo>
                  <a:pt x="4905068" y="1220924"/>
                </a:lnTo>
                <a:lnTo>
                  <a:pt x="4908660" y="1217059"/>
                </a:lnTo>
                <a:close/>
                <a:moveTo>
                  <a:pt x="2825716" y="1211263"/>
                </a:moveTo>
                <a:lnTo>
                  <a:pt x="2827698" y="1211263"/>
                </a:lnTo>
                <a:lnTo>
                  <a:pt x="2829283" y="1211263"/>
                </a:lnTo>
                <a:lnTo>
                  <a:pt x="2831267" y="1211263"/>
                </a:lnTo>
                <a:lnTo>
                  <a:pt x="2833248" y="1212065"/>
                </a:lnTo>
                <a:lnTo>
                  <a:pt x="2836019" y="1213268"/>
                </a:lnTo>
                <a:lnTo>
                  <a:pt x="2836019" y="1217678"/>
                </a:lnTo>
                <a:lnTo>
                  <a:pt x="2836019" y="1221287"/>
                </a:lnTo>
                <a:lnTo>
                  <a:pt x="2835232" y="1224495"/>
                </a:lnTo>
                <a:lnTo>
                  <a:pt x="2834434" y="1227302"/>
                </a:lnTo>
                <a:lnTo>
                  <a:pt x="2832851" y="1230108"/>
                </a:lnTo>
                <a:lnTo>
                  <a:pt x="2831267" y="1232113"/>
                </a:lnTo>
                <a:lnTo>
                  <a:pt x="2827698" y="1235321"/>
                </a:lnTo>
                <a:lnTo>
                  <a:pt x="2831664" y="1237727"/>
                </a:lnTo>
                <a:lnTo>
                  <a:pt x="2835232" y="1240133"/>
                </a:lnTo>
                <a:lnTo>
                  <a:pt x="2838792" y="1243741"/>
                </a:lnTo>
                <a:lnTo>
                  <a:pt x="2840380" y="1245746"/>
                </a:lnTo>
                <a:lnTo>
                  <a:pt x="2841571" y="1247751"/>
                </a:lnTo>
                <a:lnTo>
                  <a:pt x="2854253" y="1243741"/>
                </a:lnTo>
                <a:lnTo>
                  <a:pt x="2867336" y="1240133"/>
                </a:lnTo>
                <a:lnTo>
                  <a:pt x="2880816" y="1236925"/>
                </a:lnTo>
                <a:lnTo>
                  <a:pt x="2894692" y="1234519"/>
                </a:lnTo>
                <a:lnTo>
                  <a:pt x="2908175" y="1232915"/>
                </a:lnTo>
                <a:lnTo>
                  <a:pt x="2922044" y="1232514"/>
                </a:lnTo>
                <a:lnTo>
                  <a:pt x="2935524" y="1232514"/>
                </a:lnTo>
                <a:lnTo>
                  <a:pt x="2949000" y="1233316"/>
                </a:lnTo>
                <a:lnTo>
                  <a:pt x="2962476" y="1234920"/>
                </a:lnTo>
                <a:lnTo>
                  <a:pt x="2975559" y="1237727"/>
                </a:lnTo>
                <a:lnTo>
                  <a:pt x="2988641" y="1240935"/>
                </a:lnTo>
                <a:lnTo>
                  <a:pt x="3001723" y="1244944"/>
                </a:lnTo>
                <a:lnTo>
                  <a:pt x="3013615" y="1250558"/>
                </a:lnTo>
                <a:lnTo>
                  <a:pt x="3025903" y="1256973"/>
                </a:lnTo>
                <a:lnTo>
                  <a:pt x="3037403" y="1263790"/>
                </a:lnTo>
                <a:lnTo>
                  <a:pt x="3047707" y="1271809"/>
                </a:lnTo>
                <a:lnTo>
                  <a:pt x="3052067" y="1266998"/>
                </a:lnTo>
                <a:lnTo>
                  <a:pt x="3056030" y="1263389"/>
                </a:lnTo>
                <a:lnTo>
                  <a:pt x="3059201" y="1261785"/>
                </a:lnTo>
                <a:lnTo>
                  <a:pt x="3062771" y="1260983"/>
                </a:lnTo>
                <a:lnTo>
                  <a:pt x="3066735" y="1260983"/>
                </a:lnTo>
                <a:lnTo>
                  <a:pt x="3071886" y="1261384"/>
                </a:lnTo>
                <a:lnTo>
                  <a:pt x="3077041" y="1261785"/>
                </a:lnTo>
                <a:lnTo>
                  <a:pt x="3082985" y="1261785"/>
                </a:lnTo>
                <a:lnTo>
                  <a:pt x="3082589" y="1266597"/>
                </a:lnTo>
                <a:lnTo>
                  <a:pt x="3080609" y="1270606"/>
                </a:lnTo>
                <a:lnTo>
                  <a:pt x="3077833" y="1273413"/>
                </a:lnTo>
                <a:lnTo>
                  <a:pt x="3074267" y="1276621"/>
                </a:lnTo>
                <a:lnTo>
                  <a:pt x="3071094" y="1279027"/>
                </a:lnTo>
                <a:lnTo>
                  <a:pt x="3066735" y="1281031"/>
                </a:lnTo>
                <a:lnTo>
                  <a:pt x="3062771" y="1282635"/>
                </a:lnTo>
                <a:lnTo>
                  <a:pt x="3058410" y="1283036"/>
                </a:lnTo>
                <a:lnTo>
                  <a:pt x="3054445" y="1283838"/>
                </a:lnTo>
                <a:lnTo>
                  <a:pt x="3050482" y="1283838"/>
                </a:lnTo>
                <a:lnTo>
                  <a:pt x="3046915" y="1283036"/>
                </a:lnTo>
                <a:lnTo>
                  <a:pt x="3043741" y="1282234"/>
                </a:lnTo>
                <a:lnTo>
                  <a:pt x="3041756" y="1280230"/>
                </a:lnTo>
                <a:lnTo>
                  <a:pt x="3040171" y="1278225"/>
                </a:lnTo>
                <a:lnTo>
                  <a:pt x="3039773" y="1275418"/>
                </a:lnTo>
                <a:lnTo>
                  <a:pt x="3040171" y="1272611"/>
                </a:lnTo>
                <a:lnTo>
                  <a:pt x="3036204" y="1271809"/>
                </a:lnTo>
                <a:lnTo>
                  <a:pt x="3033438" y="1271809"/>
                </a:lnTo>
                <a:lnTo>
                  <a:pt x="3031454" y="1271809"/>
                </a:lnTo>
                <a:lnTo>
                  <a:pt x="3029869" y="1273012"/>
                </a:lnTo>
                <a:lnTo>
                  <a:pt x="3028678" y="1273413"/>
                </a:lnTo>
                <a:lnTo>
                  <a:pt x="3027886" y="1275017"/>
                </a:lnTo>
                <a:lnTo>
                  <a:pt x="3027491" y="1277423"/>
                </a:lnTo>
                <a:lnTo>
                  <a:pt x="3027491" y="1280631"/>
                </a:lnTo>
                <a:lnTo>
                  <a:pt x="3026698" y="1283036"/>
                </a:lnTo>
                <a:lnTo>
                  <a:pt x="3026302" y="1284640"/>
                </a:lnTo>
                <a:lnTo>
                  <a:pt x="3025508" y="1285843"/>
                </a:lnTo>
                <a:lnTo>
                  <a:pt x="3023923" y="1286244"/>
                </a:lnTo>
                <a:lnTo>
                  <a:pt x="3021149" y="1286645"/>
                </a:lnTo>
                <a:lnTo>
                  <a:pt x="3018767" y="1287046"/>
                </a:lnTo>
                <a:lnTo>
                  <a:pt x="3016787" y="1287046"/>
                </a:lnTo>
                <a:lnTo>
                  <a:pt x="3015202" y="1286645"/>
                </a:lnTo>
                <a:lnTo>
                  <a:pt x="3014802" y="1286244"/>
                </a:lnTo>
                <a:lnTo>
                  <a:pt x="3014407" y="1284640"/>
                </a:lnTo>
                <a:lnTo>
                  <a:pt x="3014407" y="1283036"/>
                </a:lnTo>
                <a:lnTo>
                  <a:pt x="3014802" y="1279428"/>
                </a:lnTo>
                <a:lnTo>
                  <a:pt x="3015993" y="1275418"/>
                </a:lnTo>
                <a:lnTo>
                  <a:pt x="3016390" y="1271408"/>
                </a:lnTo>
                <a:lnTo>
                  <a:pt x="3015993" y="1269002"/>
                </a:lnTo>
                <a:lnTo>
                  <a:pt x="3015202" y="1267399"/>
                </a:lnTo>
                <a:lnTo>
                  <a:pt x="3013615" y="1265394"/>
                </a:lnTo>
                <a:lnTo>
                  <a:pt x="3012426" y="1263790"/>
                </a:lnTo>
                <a:lnTo>
                  <a:pt x="3008857" y="1274215"/>
                </a:lnTo>
                <a:lnTo>
                  <a:pt x="3007270" y="1277022"/>
                </a:lnTo>
                <a:lnTo>
                  <a:pt x="3005686" y="1279027"/>
                </a:lnTo>
                <a:lnTo>
                  <a:pt x="3004101" y="1280230"/>
                </a:lnTo>
                <a:lnTo>
                  <a:pt x="3001723" y="1281031"/>
                </a:lnTo>
                <a:lnTo>
                  <a:pt x="2993794" y="1283838"/>
                </a:lnTo>
                <a:lnTo>
                  <a:pt x="2993794" y="1276220"/>
                </a:lnTo>
                <a:lnTo>
                  <a:pt x="2994586" y="1269002"/>
                </a:lnTo>
                <a:lnTo>
                  <a:pt x="2995776" y="1266597"/>
                </a:lnTo>
                <a:lnTo>
                  <a:pt x="2996568" y="1263389"/>
                </a:lnTo>
                <a:lnTo>
                  <a:pt x="2998156" y="1261384"/>
                </a:lnTo>
                <a:lnTo>
                  <a:pt x="3000136" y="1259379"/>
                </a:lnTo>
                <a:lnTo>
                  <a:pt x="2997760" y="1257374"/>
                </a:lnTo>
                <a:lnTo>
                  <a:pt x="2995776" y="1255770"/>
                </a:lnTo>
                <a:lnTo>
                  <a:pt x="2992607" y="1255369"/>
                </a:lnTo>
                <a:lnTo>
                  <a:pt x="2989830" y="1255369"/>
                </a:lnTo>
                <a:lnTo>
                  <a:pt x="2986660" y="1255369"/>
                </a:lnTo>
                <a:lnTo>
                  <a:pt x="2983883" y="1256171"/>
                </a:lnTo>
                <a:lnTo>
                  <a:pt x="2977144" y="1257775"/>
                </a:lnTo>
                <a:lnTo>
                  <a:pt x="2974371" y="1258978"/>
                </a:lnTo>
                <a:lnTo>
                  <a:pt x="2970801" y="1259379"/>
                </a:lnTo>
                <a:lnTo>
                  <a:pt x="2967630" y="1258978"/>
                </a:lnTo>
                <a:lnTo>
                  <a:pt x="2965251" y="1258176"/>
                </a:lnTo>
                <a:lnTo>
                  <a:pt x="2962081" y="1256973"/>
                </a:lnTo>
                <a:lnTo>
                  <a:pt x="2959701" y="1254568"/>
                </a:lnTo>
                <a:lnTo>
                  <a:pt x="2957719" y="1251360"/>
                </a:lnTo>
                <a:lnTo>
                  <a:pt x="2956136" y="1246548"/>
                </a:lnTo>
                <a:lnTo>
                  <a:pt x="2953757" y="1250157"/>
                </a:lnTo>
                <a:lnTo>
                  <a:pt x="2952171" y="1253365"/>
                </a:lnTo>
                <a:lnTo>
                  <a:pt x="2951770" y="1255770"/>
                </a:lnTo>
                <a:lnTo>
                  <a:pt x="2952171" y="1257775"/>
                </a:lnTo>
                <a:lnTo>
                  <a:pt x="2952565" y="1259780"/>
                </a:lnTo>
                <a:lnTo>
                  <a:pt x="2954153" y="1261384"/>
                </a:lnTo>
                <a:lnTo>
                  <a:pt x="2956136" y="1262186"/>
                </a:lnTo>
                <a:lnTo>
                  <a:pt x="2958510" y="1263389"/>
                </a:lnTo>
                <a:lnTo>
                  <a:pt x="2963665" y="1263790"/>
                </a:lnTo>
                <a:lnTo>
                  <a:pt x="2969615" y="1263790"/>
                </a:lnTo>
                <a:lnTo>
                  <a:pt x="2975559" y="1262988"/>
                </a:lnTo>
                <a:lnTo>
                  <a:pt x="2980315" y="1261785"/>
                </a:lnTo>
                <a:lnTo>
                  <a:pt x="2980714" y="1266998"/>
                </a:lnTo>
                <a:lnTo>
                  <a:pt x="2981901" y="1270606"/>
                </a:lnTo>
                <a:lnTo>
                  <a:pt x="2983883" y="1274616"/>
                </a:lnTo>
                <a:lnTo>
                  <a:pt x="2984281" y="1276621"/>
                </a:lnTo>
                <a:lnTo>
                  <a:pt x="2984281" y="1278626"/>
                </a:lnTo>
                <a:lnTo>
                  <a:pt x="2983091" y="1281031"/>
                </a:lnTo>
                <a:lnTo>
                  <a:pt x="2981901" y="1285041"/>
                </a:lnTo>
                <a:lnTo>
                  <a:pt x="2980714" y="1283036"/>
                </a:lnTo>
                <a:lnTo>
                  <a:pt x="2978729" y="1281432"/>
                </a:lnTo>
                <a:lnTo>
                  <a:pt x="2976749" y="1280631"/>
                </a:lnTo>
                <a:lnTo>
                  <a:pt x="2974769" y="1279428"/>
                </a:lnTo>
                <a:lnTo>
                  <a:pt x="2972387" y="1279027"/>
                </a:lnTo>
                <a:lnTo>
                  <a:pt x="2969615" y="1278626"/>
                </a:lnTo>
                <a:lnTo>
                  <a:pt x="2964062" y="1279027"/>
                </a:lnTo>
                <a:lnTo>
                  <a:pt x="2958510" y="1280631"/>
                </a:lnTo>
                <a:lnTo>
                  <a:pt x="2953757" y="1282635"/>
                </a:lnTo>
                <a:lnTo>
                  <a:pt x="2949000" y="1285843"/>
                </a:lnTo>
                <a:lnTo>
                  <a:pt x="2947809" y="1287046"/>
                </a:lnTo>
                <a:lnTo>
                  <a:pt x="2946621" y="1289051"/>
                </a:lnTo>
                <a:lnTo>
                  <a:pt x="2940678" y="1288249"/>
                </a:lnTo>
                <a:lnTo>
                  <a:pt x="2937506" y="1287848"/>
                </a:lnTo>
                <a:lnTo>
                  <a:pt x="2935124" y="1286244"/>
                </a:lnTo>
                <a:lnTo>
                  <a:pt x="2933143" y="1284640"/>
                </a:lnTo>
                <a:lnTo>
                  <a:pt x="2931160" y="1282234"/>
                </a:lnTo>
                <a:lnTo>
                  <a:pt x="2929973" y="1278626"/>
                </a:lnTo>
                <a:lnTo>
                  <a:pt x="2929578" y="1273012"/>
                </a:lnTo>
                <a:lnTo>
                  <a:pt x="2934729" y="1275418"/>
                </a:lnTo>
                <a:lnTo>
                  <a:pt x="2937110" y="1276220"/>
                </a:lnTo>
                <a:lnTo>
                  <a:pt x="2938295" y="1276220"/>
                </a:lnTo>
                <a:lnTo>
                  <a:pt x="2939089" y="1275418"/>
                </a:lnTo>
                <a:lnTo>
                  <a:pt x="2940277" y="1274215"/>
                </a:lnTo>
                <a:lnTo>
                  <a:pt x="2941071" y="1271408"/>
                </a:lnTo>
                <a:lnTo>
                  <a:pt x="2942658" y="1269403"/>
                </a:lnTo>
                <a:lnTo>
                  <a:pt x="2945038" y="1266998"/>
                </a:lnTo>
                <a:lnTo>
                  <a:pt x="2946621" y="1265795"/>
                </a:lnTo>
                <a:lnTo>
                  <a:pt x="2949000" y="1265394"/>
                </a:lnTo>
                <a:lnTo>
                  <a:pt x="2947809" y="1262988"/>
                </a:lnTo>
                <a:lnTo>
                  <a:pt x="2945431" y="1261384"/>
                </a:lnTo>
                <a:lnTo>
                  <a:pt x="2943451" y="1261384"/>
                </a:lnTo>
                <a:lnTo>
                  <a:pt x="2941071" y="1261384"/>
                </a:lnTo>
                <a:lnTo>
                  <a:pt x="2938689" y="1262186"/>
                </a:lnTo>
                <a:lnTo>
                  <a:pt x="2935919" y="1263389"/>
                </a:lnTo>
                <a:lnTo>
                  <a:pt x="2930767" y="1266597"/>
                </a:lnTo>
                <a:lnTo>
                  <a:pt x="2927594" y="1267399"/>
                </a:lnTo>
                <a:lnTo>
                  <a:pt x="2924423" y="1267800"/>
                </a:lnTo>
                <a:lnTo>
                  <a:pt x="2922044" y="1267800"/>
                </a:lnTo>
                <a:lnTo>
                  <a:pt x="2919666" y="1266998"/>
                </a:lnTo>
                <a:lnTo>
                  <a:pt x="2917684" y="1264993"/>
                </a:lnTo>
                <a:lnTo>
                  <a:pt x="2915704" y="1261785"/>
                </a:lnTo>
                <a:lnTo>
                  <a:pt x="2914118" y="1257775"/>
                </a:lnTo>
                <a:lnTo>
                  <a:pt x="2912533" y="1251761"/>
                </a:lnTo>
                <a:lnTo>
                  <a:pt x="2915704" y="1250558"/>
                </a:lnTo>
                <a:lnTo>
                  <a:pt x="2918080" y="1250558"/>
                </a:lnTo>
                <a:lnTo>
                  <a:pt x="2920065" y="1251360"/>
                </a:lnTo>
                <a:lnTo>
                  <a:pt x="2921650" y="1251761"/>
                </a:lnTo>
                <a:lnTo>
                  <a:pt x="2925215" y="1253766"/>
                </a:lnTo>
                <a:lnTo>
                  <a:pt x="2927199" y="1254568"/>
                </a:lnTo>
                <a:lnTo>
                  <a:pt x="2928783" y="1255770"/>
                </a:lnTo>
                <a:lnTo>
                  <a:pt x="2926406" y="1251761"/>
                </a:lnTo>
                <a:lnTo>
                  <a:pt x="2924423" y="1248553"/>
                </a:lnTo>
                <a:lnTo>
                  <a:pt x="2922044" y="1246548"/>
                </a:lnTo>
                <a:lnTo>
                  <a:pt x="2918876" y="1244944"/>
                </a:lnTo>
                <a:lnTo>
                  <a:pt x="2916098" y="1244142"/>
                </a:lnTo>
                <a:lnTo>
                  <a:pt x="2912533" y="1243741"/>
                </a:lnTo>
                <a:lnTo>
                  <a:pt x="2908966" y="1243741"/>
                </a:lnTo>
                <a:lnTo>
                  <a:pt x="2905395" y="1243741"/>
                </a:lnTo>
                <a:lnTo>
                  <a:pt x="2897471" y="1244944"/>
                </a:lnTo>
                <a:lnTo>
                  <a:pt x="2889537" y="1247350"/>
                </a:lnTo>
                <a:lnTo>
                  <a:pt x="2881610" y="1249355"/>
                </a:lnTo>
                <a:lnTo>
                  <a:pt x="2872888" y="1250157"/>
                </a:lnTo>
                <a:lnTo>
                  <a:pt x="2860597" y="1250157"/>
                </a:lnTo>
                <a:lnTo>
                  <a:pt x="2846725" y="1249756"/>
                </a:lnTo>
                <a:lnTo>
                  <a:pt x="2833248" y="1248553"/>
                </a:lnTo>
                <a:lnTo>
                  <a:pt x="2819769" y="1247751"/>
                </a:lnTo>
                <a:lnTo>
                  <a:pt x="2818976" y="1251761"/>
                </a:lnTo>
                <a:lnTo>
                  <a:pt x="2816995" y="1249756"/>
                </a:lnTo>
                <a:lnTo>
                  <a:pt x="2815406" y="1247350"/>
                </a:lnTo>
                <a:lnTo>
                  <a:pt x="2800348" y="1245746"/>
                </a:lnTo>
                <a:lnTo>
                  <a:pt x="2785671" y="1244142"/>
                </a:lnTo>
                <a:lnTo>
                  <a:pt x="2780919" y="1244142"/>
                </a:lnTo>
                <a:lnTo>
                  <a:pt x="2775766" y="1244142"/>
                </a:lnTo>
                <a:lnTo>
                  <a:pt x="2765063" y="1243741"/>
                </a:lnTo>
                <a:lnTo>
                  <a:pt x="2758323" y="1243741"/>
                </a:lnTo>
                <a:lnTo>
                  <a:pt x="2751189" y="1244543"/>
                </a:lnTo>
                <a:lnTo>
                  <a:pt x="2744447" y="1245746"/>
                </a:lnTo>
                <a:lnTo>
                  <a:pt x="2738501" y="1247751"/>
                </a:lnTo>
                <a:lnTo>
                  <a:pt x="2739297" y="1242137"/>
                </a:lnTo>
                <a:lnTo>
                  <a:pt x="2740487" y="1237727"/>
                </a:lnTo>
                <a:lnTo>
                  <a:pt x="2742468" y="1234519"/>
                </a:lnTo>
                <a:lnTo>
                  <a:pt x="2745240" y="1232113"/>
                </a:lnTo>
                <a:lnTo>
                  <a:pt x="2748810" y="1230509"/>
                </a:lnTo>
                <a:lnTo>
                  <a:pt x="2752775" y="1229306"/>
                </a:lnTo>
                <a:lnTo>
                  <a:pt x="2756736" y="1228906"/>
                </a:lnTo>
                <a:lnTo>
                  <a:pt x="2761492" y="1229306"/>
                </a:lnTo>
                <a:lnTo>
                  <a:pt x="2766648" y="1226901"/>
                </a:lnTo>
                <a:lnTo>
                  <a:pt x="2772593" y="1225297"/>
                </a:lnTo>
                <a:lnTo>
                  <a:pt x="2778539" y="1224495"/>
                </a:lnTo>
                <a:lnTo>
                  <a:pt x="2784876" y="1224495"/>
                </a:lnTo>
                <a:lnTo>
                  <a:pt x="2790431" y="1224896"/>
                </a:lnTo>
                <a:lnTo>
                  <a:pt x="2795191" y="1225297"/>
                </a:lnTo>
                <a:lnTo>
                  <a:pt x="2799155" y="1226901"/>
                </a:lnTo>
                <a:lnTo>
                  <a:pt x="2802327" y="1228505"/>
                </a:lnTo>
                <a:lnTo>
                  <a:pt x="2801931" y="1230509"/>
                </a:lnTo>
                <a:lnTo>
                  <a:pt x="2801142" y="1232113"/>
                </a:lnTo>
                <a:lnTo>
                  <a:pt x="2804309" y="1232113"/>
                </a:lnTo>
                <a:lnTo>
                  <a:pt x="2807482" y="1230910"/>
                </a:lnTo>
                <a:lnTo>
                  <a:pt x="2810255" y="1230108"/>
                </a:lnTo>
                <a:lnTo>
                  <a:pt x="2813427" y="1228505"/>
                </a:lnTo>
                <a:lnTo>
                  <a:pt x="2814219" y="1224495"/>
                </a:lnTo>
                <a:lnTo>
                  <a:pt x="2816203" y="1220485"/>
                </a:lnTo>
                <a:lnTo>
                  <a:pt x="2818184" y="1216876"/>
                </a:lnTo>
                <a:lnTo>
                  <a:pt x="2820956" y="1213669"/>
                </a:lnTo>
                <a:lnTo>
                  <a:pt x="2824527" y="1211664"/>
                </a:lnTo>
                <a:close/>
                <a:moveTo>
                  <a:pt x="1128159" y="1211263"/>
                </a:moveTo>
                <a:lnTo>
                  <a:pt x="1131906" y="1211263"/>
                </a:lnTo>
                <a:lnTo>
                  <a:pt x="1135654" y="1211672"/>
                </a:lnTo>
                <a:lnTo>
                  <a:pt x="1139401" y="1213306"/>
                </a:lnTo>
                <a:lnTo>
                  <a:pt x="1139818" y="1217393"/>
                </a:lnTo>
                <a:lnTo>
                  <a:pt x="1139401" y="1221071"/>
                </a:lnTo>
                <a:lnTo>
                  <a:pt x="1138985" y="1223931"/>
                </a:lnTo>
                <a:lnTo>
                  <a:pt x="1137736" y="1227201"/>
                </a:lnTo>
                <a:lnTo>
                  <a:pt x="1136487" y="1229244"/>
                </a:lnTo>
                <a:lnTo>
                  <a:pt x="1135654" y="1231287"/>
                </a:lnTo>
                <a:lnTo>
                  <a:pt x="1131906" y="1234965"/>
                </a:lnTo>
                <a:lnTo>
                  <a:pt x="1128991" y="1238235"/>
                </a:lnTo>
                <a:lnTo>
                  <a:pt x="1125660" y="1241504"/>
                </a:lnTo>
                <a:lnTo>
                  <a:pt x="1123995" y="1243547"/>
                </a:lnTo>
                <a:lnTo>
                  <a:pt x="1123162" y="1246408"/>
                </a:lnTo>
                <a:lnTo>
                  <a:pt x="1121913" y="1248860"/>
                </a:lnTo>
                <a:lnTo>
                  <a:pt x="1121496" y="1252538"/>
                </a:lnTo>
                <a:lnTo>
                  <a:pt x="1119414" y="1250086"/>
                </a:lnTo>
                <a:lnTo>
                  <a:pt x="1117332" y="1247225"/>
                </a:lnTo>
                <a:lnTo>
                  <a:pt x="1116083" y="1243547"/>
                </a:lnTo>
                <a:lnTo>
                  <a:pt x="1115250" y="1240278"/>
                </a:lnTo>
                <a:lnTo>
                  <a:pt x="1114418" y="1235783"/>
                </a:lnTo>
                <a:lnTo>
                  <a:pt x="1115250" y="1232513"/>
                </a:lnTo>
                <a:lnTo>
                  <a:pt x="1115667" y="1228427"/>
                </a:lnTo>
                <a:lnTo>
                  <a:pt x="1116500" y="1223931"/>
                </a:lnTo>
                <a:lnTo>
                  <a:pt x="1118165" y="1220662"/>
                </a:lnTo>
                <a:lnTo>
                  <a:pt x="1120247" y="1217393"/>
                </a:lnTo>
                <a:lnTo>
                  <a:pt x="1123162" y="1214941"/>
                </a:lnTo>
                <a:lnTo>
                  <a:pt x="1125660" y="1212898"/>
                </a:lnTo>
                <a:close/>
                <a:moveTo>
                  <a:pt x="4309252" y="1204913"/>
                </a:moveTo>
                <a:lnTo>
                  <a:pt x="4310050" y="1205695"/>
                </a:lnTo>
                <a:lnTo>
                  <a:pt x="4313225" y="1208042"/>
                </a:lnTo>
                <a:lnTo>
                  <a:pt x="4317599" y="1211562"/>
                </a:lnTo>
                <a:lnTo>
                  <a:pt x="4322767" y="1215082"/>
                </a:lnTo>
                <a:lnTo>
                  <a:pt x="4325142" y="1216256"/>
                </a:lnTo>
                <a:lnTo>
                  <a:pt x="4328312" y="1217038"/>
                </a:lnTo>
                <a:lnTo>
                  <a:pt x="4330691" y="1217429"/>
                </a:lnTo>
                <a:lnTo>
                  <a:pt x="4332681" y="1217038"/>
                </a:lnTo>
                <a:lnTo>
                  <a:pt x="4335061" y="1215082"/>
                </a:lnTo>
                <a:lnTo>
                  <a:pt x="4337441" y="1212344"/>
                </a:lnTo>
                <a:lnTo>
                  <a:pt x="4338234" y="1213127"/>
                </a:lnTo>
                <a:lnTo>
                  <a:pt x="4338629" y="1213909"/>
                </a:lnTo>
                <a:lnTo>
                  <a:pt x="4338629" y="1215082"/>
                </a:lnTo>
                <a:lnTo>
                  <a:pt x="4338234" y="1215865"/>
                </a:lnTo>
                <a:lnTo>
                  <a:pt x="4335854" y="1218211"/>
                </a:lnTo>
                <a:lnTo>
                  <a:pt x="4332681" y="1221340"/>
                </a:lnTo>
                <a:lnTo>
                  <a:pt x="4324741" y="1227207"/>
                </a:lnTo>
                <a:lnTo>
                  <a:pt x="4317998" y="1231901"/>
                </a:lnTo>
                <a:lnTo>
                  <a:pt x="4317204" y="1223687"/>
                </a:lnTo>
                <a:lnTo>
                  <a:pt x="4315211" y="1217820"/>
                </a:lnTo>
                <a:lnTo>
                  <a:pt x="4314026" y="1215082"/>
                </a:lnTo>
                <a:lnTo>
                  <a:pt x="4312831" y="1213127"/>
                </a:lnTo>
                <a:lnTo>
                  <a:pt x="4311242" y="1211171"/>
                </a:lnTo>
                <a:lnTo>
                  <a:pt x="4309252" y="1209606"/>
                </a:lnTo>
                <a:lnTo>
                  <a:pt x="4308461" y="1206869"/>
                </a:lnTo>
                <a:lnTo>
                  <a:pt x="4308461" y="1205695"/>
                </a:lnTo>
                <a:close/>
                <a:moveTo>
                  <a:pt x="4295897" y="1204913"/>
                </a:moveTo>
                <a:lnTo>
                  <a:pt x="4297824" y="1205707"/>
                </a:lnTo>
                <a:lnTo>
                  <a:pt x="4299365" y="1206500"/>
                </a:lnTo>
                <a:lnTo>
                  <a:pt x="4300138" y="1208088"/>
                </a:lnTo>
                <a:lnTo>
                  <a:pt x="4300519" y="1208882"/>
                </a:lnTo>
                <a:lnTo>
                  <a:pt x="4300138" y="1212057"/>
                </a:lnTo>
                <a:lnTo>
                  <a:pt x="4298977" y="1215628"/>
                </a:lnTo>
                <a:lnTo>
                  <a:pt x="4297441" y="1219597"/>
                </a:lnTo>
                <a:lnTo>
                  <a:pt x="4296667" y="1223963"/>
                </a:lnTo>
                <a:lnTo>
                  <a:pt x="4296667" y="1226741"/>
                </a:lnTo>
                <a:lnTo>
                  <a:pt x="4296667" y="1229122"/>
                </a:lnTo>
                <a:lnTo>
                  <a:pt x="4296667" y="1231503"/>
                </a:lnTo>
                <a:lnTo>
                  <a:pt x="4297441" y="1234282"/>
                </a:lnTo>
                <a:lnTo>
                  <a:pt x="4295509" y="1235472"/>
                </a:lnTo>
                <a:lnTo>
                  <a:pt x="4293582" y="1236663"/>
                </a:lnTo>
                <a:lnTo>
                  <a:pt x="4291654" y="1236663"/>
                </a:lnTo>
                <a:lnTo>
                  <a:pt x="4290114" y="1235472"/>
                </a:lnTo>
                <a:lnTo>
                  <a:pt x="4288568" y="1234282"/>
                </a:lnTo>
                <a:lnTo>
                  <a:pt x="4287412" y="1232694"/>
                </a:lnTo>
                <a:lnTo>
                  <a:pt x="4285486" y="1228725"/>
                </a:lnTo>
                <a:lnTo>
                  <a:pt x="4283561" y="1225550"/>
                </a:lnTo>
                <a:lnTo>
                  <a:pt x="4282791" y="1223963"/>
                </a:lnTo>
                <a:lnTo>
                  <a:pt x="4282022" y="1223566"/>
                </a:lnTo>
                <a:lnTo>
                  <a:pt x="4280861" y="1223963"/>
                </a:lnTo>
                <a:lnTo>
                  <a:pt x="4280091" y="1225153"/>
                </a:lnTo>
                <a:lnTo>
                  <a:pt x="4278933" y="1227138"/>
                </a:lnTo>
                <a:lnTo>
                  <a:pt x="4278163" y="1230313"/>
                </a:lnTo>
                <a:lnTo>
                  <a:pt x="4277009" y="1230710"/>
                </a:lnTo>
                <a:lnTo>
                  <a:pt x="4276237" y="1230710"/>
                </a:lnTo>
                <a:lnTo>
                  <a:pt x="4275464" y="1230313"/>
                </a:lnTo>
                <a:lnTo>
                  <a:pt x="4275081" y="1229519"/>
                </a:lnTo>
                <a:lnTo>
                  <a:pt x="4274695" y="1227535"/>
                </a:lnTo>
                <a:lnTo>
                  <a:pt x="4273921" y="1225153"/>
                </a:lnTo>
                <a:lnTo>
                  <a:pt x="4273539" y="1213644"/>
                </a:lnTo>
                <a:lnTo>
                  <a:pt x="4274695" y="1215232"/>
                </a:lnTo>
                <a:lnTo>
                  <a:pt x="4276237" y="1216025"/>
                </a:lnTo>
                <a:lnTo>
                  <a:pt x="4277393" y="1216422"/>
                </a:lnTo>
                <a:lnTo>
                  <a:pt x="4278933" y="1217216"/>
                </a:lnTo>
                <a:lnTo>
                  <a:pt x="4282403" y="1217216"/>
                </a:lnTo>
                <a:lnTo>
                  <a:pt x="4285486" y="1216025"/>
                </a:lnTo>
                <a:lnTo>
                  <a:pt x="4288568" y="1214041"/>
                </a:lnTo>
                <a:lnTo>
                  <a:pt x="4291654" y="1211660"/>
                </a:lnTo>
                <a:lnTo>
                  <a:pt x="4293968" y="1208088"/>
                </a:lnTo>
                <a:close/>
                <a:moveTo>
                  <a:pt x="3403402" y="1196976"/>
                </a:moveTo>
                <a:lnTo>
                  <a:pt x="3405354" y="1197373"/>
                </a:lnTo>
                <a:lnTo>
                  <a:pt x="3406916" y="1198563"/>
                </a:lnTo>
                <a:lnTo>
                  <a:pt x="3408476" y="1199754"/>
                </a:lnTo>
                <a:lnTo>
                  <a:pt x="3410041" y="1202135"/>
                </a:lnTo>
                <a:lnTo>
                  <a:pt x="3410428" y="1204516"/>
                </a:lnTo>
                <a:lnTo>
                  <a:pt x="3411603" y="1208088"/>
                </a:lnTo>
                <a:lnTo>
                  <a:pt x="3410041" y="1207295"/>
                </a:lnTo>
                <a:lnTo>
                  <a:pt x="3408866" y="1206898"/>
                </a:lnTo>
                <a:lnTo>
                  <a:pt x="3407307" y="1204913"/>
                </a:lnTo>
                <a:lnTo>
                  <a:pt x="3405354" y="1203326"/>
                </a:lnTo>
                <a:lnTo>
                  <a:pt x="3404577" y="1202929"/>
                </a:lnTo>
                <a:lnTo>
                  <a:pt x="3403014" y="1202929"/>
                </a:lnTo>
                <a:lnTo>
                  <a:pt x="3402234" y="1203326"/>
                </a:lnTo>
                <a:lnTo>
                  <a:pt x="3401060" y="1204516"/>
                </a:lnTo>
                <a:lnTo>
                  <a:pt x="3400669" y="1206104"/>
                </a:lnTo>
                <a:lnTo>
                  <a:pt x="3400669" y="1207295"/>
                </a:lnTo>
                <a:lnTo>
                  <a:pt x="3400280" y="1214835"/>
                </a:lnTo>
                <a:lnTo>
                  <a:pt x="3398718" y="1215629"/>
                </a:lnTo>
                <a:lnTo>
                  <a:pt x="3397156" y="1216026"/>
                </a:lnTo>
                <a:lnTo>
                  <a:pt x="3395985" y="1215629"/>
                </a:lnTo>
                <a:lnTo>
                  <a:pt x="3395207" y="1214835"/>
                </a:lnTo>
                <a:lnTo>
                  <a:pt x="3394036" y="1213645"/>
                </a:lnTo>
                <a:lnTo>
                  <a:pt x="3393252" y="1211660"/>
                </a:lnTo>
                <a:lnTo>
                  <a:pt x="3392083" y="1208882"/>
                </a:lnTo>
                <a:lnTo>
                  <a:pt x="3391303" y="1206898"/>
                </a:lnTo>
                <a:lnTo>
                  <a:pt x="3389740" y="1205310"/>
                </a:lnTo>
                <a:lnTo>
                  <a:pt x="3388569" y="1204913"/>
                </a:lnTo>
                <a:lnTo>
                  <a:pt x="3387789" y="1204913"/>
                </a:lnTo>
                <a:lnTo>
                  <a:pt x="3392862" y="1200945"/>
                </a:lnTo>
                <a:lnTo>
                  <a:pt x="3395985" y="1198960"/>
                </a:lnTo>
                <a:lnTo>
                  <a:pt x="3400280" y="1197373"/>
                </a:lnTo>
                <a:lnTo>
                  <a:pt x="3402234" y="1197373"/>
                </a:lnTo>
                <a:close/>
                <a:moveTo>
                  <a:pt x="4669693" y="1195388"/>
                </a:moveTo>
                <a:lnTo>
                  <a:pt x="4673706" y="1195776"/>
                </a:lnTo>
                <a:lnTo>
                  <a:pt x="4678126" y="1196940"/>
                </a:lnTo>
                <a:lnTo>
                  <a:pt x="4682945" y="1198880"/>
                </a:lnTo>
                <a:lnTo>
                  <a:pt x="4687360" y="1201209"/>
                </a:lnTo>
                <a:lnTo>
                  <a:pt x="4692576" y="1205089"/>
                </a:lnTo>
                <a:lnTo>
                  <a:pt x="4697396" y="1210134"/>
                </a:lnTo>
                <a:lnTo>
                  <a:pt x="4696192" y="1216731"/>
                </a:lnTo>
                <a:lnTo>
                  <a:pt x="4693785" y="1222164"/>
                </a:lnTo>
                <a:lnTo>
                  <a:pt x="4691372" y="1225656"/>
                </a:lnTo>
                <a:lnTo>
                  <a:pt x="4689767" y="1227208"/>
                </a:lnTo>
                <a:lnTo>
                  <a:pt x="4688564" y="1228373"/>
                </a:lnTo>
                <a:lnTo>
                  <a:pt x="4685350" y="1229537"/>
                </a:lnTo>
                <a:lnTo>
                  <a:pt x="4681336" y="1230313"/>
                </a:lnTo>
                <a:lnTo>
                  <a:pt x="4677323" y="1229537"/>
                </a:lnTo>
                <a:lnTo>
                  <a:pt x="4672504" y="1229149"/>
                </a:lnTo>
                <a:lnTo>
                  <a:pt x="4662865" y="1226044"/>
                </a:lnTo>
                <a:lnTo>
                  <a:pt x="4652023" y="1223716"/>
                </a:lnTo>
                <a:lnTo>
                  <a:pt x="4646401" y="1223328"/>
                </a:lnTo>
                <a:lnTo>
                  <a:pt x="4640782" y="1222940"/>
                </a:lnTo>
                <a:lnTo>
                  <a:pt x="4635157" y="1223328"/>
                </a:lnTo>
                <a:lnTo>
                  <a:pt x="4629136" y="1224880"/>
                </a:lnTo>
                <a:lnTo>
                  <a:pt x="4637168" y="1215955"/>
                </a:lnTo>
                <a:lnTo>
                  <a:pt x="4645198" y="1208194"/>
                </a:lnTo>
                <a:lnTo>
                  <a:pt x="4649212" y="1204701"/>
                </a:lnTo>
                <a:lnTo>
                  <a:pt x="4653227" y="1201597"/>
                </a:lnTo>
                <a:lnTo>
                  <a:pt x="4657242" y="1199268"/>
                </a:lnTo>
                <a:lnTo>
                  <a:pt x="4661659" y="1197328"/>
                </a:lnTo>
                <a:lnTo>
                  <a:pt x="4665677" y="1195776"/>
                </a:lnTo>
                <a:close/>
                <a:moveTo>
                  <a:pt x="2972888" y="1195388"/>
                </a:moveTo>
                <a:lnTo>
                  <a:pt x="2977202" y="1195776"/>
                </a:lnTo>
                <a:lnTo>
                  <a:pt x="2981516" y="1196940"/>
                </a:lnTo>
                <a:lnTo>
                  <a:pt x="2985831" y="1198880"/>
                </a:lnTo>
                <a:lnTo>
                  <a:pt x="2990929" y="1201209"/>
                </a:lnTo>
                <a:lnTo>
                  <a:pt x="2995244" y="1205089"/>
                </a:lnTo>
                <a:lnTo>
                  <a:pt x="3000342" y="1210134"/>
                </a:lnTo>
                <a:lnTo>
                  <a:pt x="2998774" y="1216731"/>
                </a:lnTo>
                <a:lnTo>
                  <a:pt x="2996813" y="1222164"/>
                </a:lnTo>
                <a:lnTo>
                  <a:pt x="2994851" y="1225656"/>
                </a:lnTo>
                <a:lnTo>
                  <a:pt x="2993283" y="1227208"/>
                </a:lnTo>
                <a:lnTo>
                  <a:pt x="2991714" y="1228373"/>
                </a:lnTo>
                <a:lnTo>
                  <a:pt x="2988184" y="1229537"/>
                </a:lnTo>
                <a:lnTo>
                  <a:pt x="2984262" y="1230313"/>
                </a:lnTo>
                <a:lnTo>
                  <a:pt x="2980340" y="1229537"/>
                </a:lnTo>
                <a:lnTo>
                  <a:pt x="2976026" y="1229149"/>
                </a:lnTo>
                <a:lnTo>
                  <a:pt x="2966613" y="1226044"/>
                </a:lnTo>
                <a:lnTo>
                  <a:pt x="2956023" y="1223716"/>
                </a:lnTo>
                <a:lnTo>
                  <a:pt x="2950532" y="1223328"/>
                </a:lnTo>
                <a:lnTo>
                  <a:pt x="2944649" y="1222940"/>
                </a:lnTo>
                <a:lnTo>
                  <a:pt x="2939158" y="1223328"/>
                </a:lnTo>
                <a:lnTo>
                  <a:pt x="2933667" y="1224880"/>
                </a:lnTo>
                <a:lnTo>
                  <a:pt x="2941511" y="1215955"/>
                </a:lnTo>
                <a:lnTo>
                  <a:pt x="2948963" y="1208194"/>
                </a:lnTo>
                <a:lnTo>
                  <a:pt x="2952885" y="1204701"/>
                </a:lnTo>
                <a:lnTo>
                  <a:pt x="2957200" y="1201597"/>
                </a:lnTo>
                <a:lnTo>
                  <a:pt x="2961122" y="1199268"/>
                </a:lnTo>
                <a:lnTo>
                  <a:pt x="2965044" y="1197328"/>
                </a:lnTo>
                <a:lnTo>
                  <a:pt x="2968966" y="1195776"/>
                </a:lnTo>
                <a:close/>
                <a:moveTo>
                  <a:pt x="3616879" y="1190626"/>
                </a:moveTo>
                <a:lnTo>
                  <a:pt x="3616054" y="1197770"/>
                </a:lnTo>
                <a:lnTo>
                  <a:pt x="3616054" y="1203326"/>
                </a:lnTo>
                <a:lnTo>
                  <a:pt x="3617705" y="1207295"/>
                </a:lnTo>
                <a:lnTo>
                  <a:pt x="3619356" y="1210866"/>
                </a:lnTo>
                <a:lnTo>
                  <a:pt x="3620594" y="1214438"/>
                </a:lnTo>
                <a:lnTo>
                  <a:pt x="3622245" y="1218407"/>
                </a:lnTo>
                <a:lnTo>
                  <a:pt x="3622658" y="1222773"/>
                </a:lnTo>
                <a:lnTo>
                  <a:pt x="3622658" y="1228726"/>
                </a:lnTo>
                <a:lnTo>
                  <a:pt x="3617705" y="1225154"/>
                </a:lnTo>
                <a:lnTo>
                  <a:pt x="3612339" y="1219598"/>
                </a:lnTo>
                <a:lnTo>
                  <a:pt x="3606973" y="1213645"/>
                </a:lnTo>
                <a:lnTo>
                  <a:pt x="3604909" y="1210866"/>
                </a:lnTo>
                <a:lnTo>
                  <a:pt x="3603672" y="1207295"/>
                </a:lnTo>
                <a:lnTo>
                  <a:pt x="3602434" y="1204120"/>
                </a:lnTo>
                <a:lnTo>
                  <a:pt x="3602021" y="1201341"/>
                </a:lnTo>
                <a:lnTo>
                  <a:pt x="3602021" y="1198563"/>
                </a:lnTo>
                <a:lnTo>
                  <a:pt x="3602847" y="1196182"/>
                </a:lnTo>
                <a:lnTo>
                  <a:pt x="3604498" y="1194198"/>
                </a:lnTo>
                <a:lnTo>
                  <a:pt x="3607800" y="1192213"/>
                </a:lnTo>
                <a:lnTo>
                  <a:pt x="3611926" y="1191023"/>
                </a:lnTo>
                <a:close/>
                <a:moveTo>
                  <a:pt x="4938618" y="1187451"/>
                </a:moveTo>
                <a:lnTo>
                  <a:pt x="4940972" y="1187451"/>
                </a:lnTo>
                <a:lnTo>
                  <a:pt x="4945683" y="1187451"/>
                </a:lnTo>
                <a:lnTo>
                  <a:pt x="4956271" y="1189058"/>
                </a:lnTo>
                <a:lnTo>
                  <a:pt x="4961762" y="1189460"/>
                </a:lnTo>
                <a:lnTo>
                  <a:pt x="4963724" y="1189058"/>
                </a:lnTo>
                <a:lnTo>
                  <a:pt x="4965689" y="1188255"/>
                </a:lnTo>
                <a:lnTo>
                  <a:pt x="4965296" y="1191470"/>
                </a:lnTo>
                <a:lnTo>
                  <a:pt x="4964901" y="1193479"/>
                </a:lnTo>
                <a:lnTo>
                  <a:pt x="4962548" y="1197498"/>
                </a:lnTo>
                <a:lnTo>
                  <a:pt x="4960194" y="1201115"/>
                </a:lnTo>
                <a:lnTo>
                  <a:pt x="4957449" y="1203527"/>
                </a:lnTo>
                <a:lnTo>
                  <a:pt x="4954704" y="1206742"/>
                </a:lnTo>
                <a:lnTo>
                  <a:pt x="4952349" y="1209555"/>
                </a:lnTo>
                <a:lnTo>
                  <a:pt x="4950387" y="1213976"/>
                </a:lnTo>
                <a:lnTo>
                  <a:pt x="4949213" y="1216388"/>
                </a:lnTo>
                <a:lnTo>
                  <a:pt x="4948819" y="1219201"/>
                </a:lnTo>
                <a:lnTo>
                  <a:pt x="4945290" y="1216388"/>
                </a:lnTo>
                <a:lnTo>
                  <a:pt x="4941760" y="1213976"/>
                </a:lnTo>
                <a:lnTo>
                  <a:pt x="4939795" y="1212770"/>
                </a:lnTo>
                <a:lnTo>
                  <a:pt x="4937442" y="1211967"/>
                </a:lnTo>
                <a:lnTo>
                  <a:pt x="4935088" y="1211163"/>
                </a:lnTo>
                <a:lnTo>
                  <a:pt x="4932342" y="1211163"/>
                </a:lnTo>
                <a:lnTo>
                  <a:pt x="4933127" y="1209555"/>
                </a:lnTo>
                <a:lnTo>
                  <a:pt x="4933520" y="1207546"/>
                </a:lnTo>
                <a:lnTo>
                  <a:pt x="4935872" y="1204733"/>
                </a:lnTo>
                <a:lnTo>
                  <a:pt x="4939010" y="1202321"/>
                </a:lnTo>
                <a:lnTo>
                  <a:pt x="4941363" y="1199910"/>
                </a:lnTo>
                <a:lnTo>
                  <a:pt x="4942938" y="1198704"/>
                </a:lnTo>
                <a:lnTo>
                  <a:pt x="4942938" y="1197900"/>
                </a:lnTo>
                <a:lnTo>
                  <a:pt x="4942544" y="1197498"/>
                </a:lnTo>
                <a:lnTo>
                  <a:pt x="4939010" y="1196695"/>
                </a:lnTo>
                <a:lnTo>
                  <a:pt x="4932342" y="1195891"/>
                </a:lnTo>
                <a:lnTo>
                  <a:pt x="4933127" y="1193077"/>
                </a:lnTo>
                <a:lnTo>
                  <a:pt x="4933520" y="1191068"/>
                </a:lnTo>
                <a:lnTo>
                  <a:pt x="4935088" y="1189460"/>
                </a:lnTo>
                <a:lnTo>
                  <a:pt x="4936266" y="1188255"/>
                </a:lnTo>
                <a:close/>
                <a:moveTo>
                  <a:pt x="3241645" y="1187450"/>
                </a:moveTo>
                <a:lnTo>
                  <a:pt x="3243629" y="1187450"/>
                </a:lnTo>
                <a:lnTo>
                  <a:pt x="3248789" y="1187450"/>
                </a:lnTo>
                <a:lnTo>
                  <a:pt x="3259901" y="1189057"/>
                </a:lnTo>
                <a:lnTo>
                  <a:pt x="3264664" y="1189459"/>
                </a:lnTo>
                <a:lnTo>
                  <a:pt x="3266648" y="1189057"/>
                </a:lnTo>
                <a:lnTo>
                  <a:pt x="3268633" y="1188254"/>
                </a:lnTo>
                <a:lnTo>
                  <a:pt x="3268236" y="1191469"/>
                </a:lnTo>
                <a:lnTo>
                  <a:pt x="3267839" y="1193478"/>
                </a:lnTo>
                <a:lnTo>
                  <a:pt x="3265854" y="1197497"/>
                </a:lnTo>
                <a:lnTo>
                  <a:pt x="3263077" y="1201114"/>
                </a:lnTo>
                <a:lnTo>
                  <a:pt x="3260298" y="1203526"/>
                </a:lnTo>
                <a:lnTo>
                  <a:pt x="3257520" y="1206741"/>
                </a:lnTo>
                <a:lnTo>
                  <a:pt x="3255139" y="1209554"/>
                </a:lnTo>
                <a:lnTo>
                  <a:pt x="3253154" y="1213975"/>
                </a:lnTo>
                <a:lnTo>
                  <a:pt x="3252758" y="1216387"/>
                </a:lnTo>
                <a:lnTo>
                  <a:pt x="3252361" y="1219200"/>
                </a:lnTo>
                <a:lnTo>
                  <a:pt x="3248789" y="1216387"/>
                </a:lnTo>
                <a:lnTo>
                  <a:pt x="3244820" y="1213975"/>
                </a:lnTo>
                <a:lnTo>
                  <a:pt x="3242835" y="1212769"/>
                </a:lnTo>
                <a:lnTo>
                  <a:pt x="3240454" y="1211966"/>
                </a:lnTo>
                <a:lnTo>
                  <a:pt x="3238073" y="1211162"/>
                </a:lnTo>
                <a:lnTo>
                  <a:pt x="3235295" y="1211162"/>
                </a:lnTo>
                <a:lnTo>
                  <a:pt x="3235692" y="1209554"/>
                </a:lnTo>
                <a:lnTo>
                  <a:pt x="3236485" y="1207545"/>
                </a:lnTo>
                <a:lnTo>
                  <a:pt x="3239264" y="1204732"/>
                </a:lnTo>
                <a:lnTo>
                  <a:pt x="3241645" y="1202320"/>
                </a:lnTo>
                <a:lnTo>
                  <a:pt x="3244026" y="1199909"/>
                </a:lnTo>
                <a:lnTo>
                  <a:pt x="3245614" y="1198703"/>
                </a:lnTo>
                <a:lnTo>
                  <a:pt x="3245614" y="1197899"/>
                </a:lnTo>
                <a:lnTo>
                  <a:pt x="3245217" y="1197497"/>
                </a:lnTo>
                <a:lnTo>
                  <a:pt x="3242042" y="1196694"/>
                </a:lnTo>
                <a:lnTo>
                  <a:pt x="3235295" y="1195890"/>
                </a:lnTo>
                <a:lnTo>
                  <a:pt x="3235692" y="1193076"/>
                </a:lnTo>
                <a:lnTo>
                  <a:pt x="3236485" y="1191067"/>
                </a:lnTo>
                <a:lnTo>
                  <a:pt x="3237676" y="1189459"/>
                </a:lnTo>
                <a:lnTo>
                  <a:pt x="3239660" y="1188254"/>
                </a:lnTo>
                <a:close/>
                <a:moveTo>
                  <a:pt x="3057096" y="1187450"/>
                </a:moveTo>
                <a:lnTo>
                  <a:pt x="3060668" y="1187450"/>
                </a:lnTo>
                <a:lnTo>
                  <a:pt x="3068606" y="1187849"/>
                </a:lnTo>
                <a:lnTo>
                  <a:pt x="3076543" y="1189046"/>
                </a:lnTo>
                <a:lnTo>
                  <a:pt x="3085274" y="1191439"/>
                </a:lnTo>
                <a:lnTo>
                  <a:pt x="3093608" y="1194630"/>
                </a:lnTo>
                <a:lnTo>
                  <a:pt x="3102737" y="1198221"/>
                </a:lnTo>
                <a:lnTo>
                  <a:pt x="3121787" y="1206199"/>
                </a:lnTo>
                <a:lnTo>
                  <a:pt x="3141631" y="1214576"/>
                </a:lnTo>
                <a:lnTo>
                  <a:pt x="3151949" y="1218166"/>
                </a:lnTo>
                <a:lnTo>
                  <a:pt x="3162665" y="1221756"/>
                </a:lnTo>
                <a:lnTo>
                  <a:pt x="3173380" y="1224150"/>
                </a:lnTo>
                <a:lnTo>
                  <a:pt x="3184493" y="1225746"/>
                </a:lnTo>
                <a:lnTo>
                  <a:pt x="3180524" y="1228937"/>
                </a:lnTo>
                <a:lnTo>
                  <a:pt x="3176555" y="1232527"/>
                </a:lnTo>
                <a:lnTo>
                  <a:pt x="3172983" y="1235718"/>
                </a:lnTo>
                <a:lnTo>
                  <a:pt x="3169808" y="1240505"/>
                </a:lnTo>
                <a:lnTo>
                  <a:pt x="3167428" y="1245292"/>
                </a:lnTo>
                <a:lnTo>
                  <a:pt x="3165046" y="1250877"/>
                </a:lnTo>
                <a:lnTo>
                  <a:pt x="3163458" y="1257260"/>
                </a:lnTo>
                <a:lnTo>
                  <a:pt x="3161871" y="1264041"/>
                </a:lnTo>
                <a:lnTo>
                  <a:pt x="3159887" y="1261249"/>
                </a:lnTo>
                <a:lnTo>
                  <a:pt x="3157902" y="1259254"/>
                </a:lnTo>
                <a:lnTo>
                  <a:pt x="3155918" y="1258057"/>
                </a:lnTo>
                <a:lnTo>
                  <a:pt x="3153934" y="1257659"/>
                </a:lnTo>
                <a:lnTo>
                  <a:pt x="3151949" y="1257659"/>
                </a:lnTo>
                <a:lnTo>
                  <a:pt x="3149965" y="1258057"/>
                </a:lnTo>
                <a:lnTo>
                  <a:pt x="3145202" y="1259653"/>
                </a:lnTo>
                <a:lnTo>
                  <a:pt x="3140837" y="1262047"/>
                </a:lnTo>
                <a:lnTo>
                  <a:pt x="3135677" y="1264041"/>
                </a:lnTo>
                <a:lnTo>
                  <a:pt x="3132899" y="1264839"/>
                </a:lnTo>
                <a:lnTo>
                  <a:pt x="3129724" y="1265238"/>
                </a:lnTo>
                <a:lnTo>
                  <a:pt x="3126153" y="1264839"/>
                </a:lnTo>
                <a:lnTo>
                  <a:pt x="3122580" y="1263642"/>
                </a:lnTo>
                <a:lnTo>
                  <a:pt x="3122183" y="1260052"/>
                </a:lnTo>
                <a:lnTo>
                  <a:pt x="3122183" y="1257260"/>
                </a:lnTo>
                <a:lnTo>
                  <a:pt x="3122183" y="1254467"/>
                </a:lnTo>
                <a:lnTo>
                  <a:pt x="3122580" y="1252473"/>
                </a:lnTo>
                <a:lnTo>
                  <a:pt x="3123771" y="1250478"/>
                </a:lnTo>
                <a:lnTo>
                  <a:pt x="3124565" y="1248882"/>
                </a:lnTo>
                <a:lnTo>
                  <a:pt x="3126549" y="1246489"/>
                </a:lnTo>
                <a:lnTo>
                  <a:pt x="3129724" y="1244095"/>
                </a:lnTo>
                <a:lnTo>
                  <a:pt x="3131708" y="1241303"/>
                </a:lnTo>
                <a:lnTo>
                  <a:pt x="3132899" y="1240106"/>
                </a:lnTo>
                <a:lnTo>
                  <a:pt x="3133296" y="1238112"/>
                </a:lnTo>
                <a:lnTo>
                  <a:pt x="3133693" y="1235718"/>
                </a:lnTo>
                <a:lnTo>
                  <a:pt x="3134090" y="1233325"/>
                </a:lnTo>
                <a:lnTo>
                  <a:pt x="3128137" y="1230532"/>
                </a:lnTo>
                <a:lnTo>
                  <a:pt x="3122580" y="1228538"/>
                </a:lnTo>
                <a:lnTo>
                  <a:pt x="3116230" y="1226942"/>
                </a:lnTo>
                <a:lnTo>
                  <a:pt x="3109484" y="1225746"/>
                </a:lnTo>
                <a:lnTo>
                  <a:pt x="3103134" y="1225347"/>
                </a:lnTo>
                <a:lnTo>
                  <a:pt x="3095990" y="1224948"/>
                </a:lnTo>
                <a:lnTo>
                  <a:pt x="3081702" y="1225347"/>
                </a:lnTo>
                <a:lnTo>
                  <a:pt x="3049952" y="1226144"/>
                </a:lnTo>
                <a:lnTo>
                  <a:pt x="3033283" y="1226144"/>
                </a:lnTo>
                <a:lnTo>
                  <a:pt x="3024949" y="1225746"/>
                </a:lnTo>
                <a:lnTo>
                  <a:pt x="3016218" y="1225347"/>
                </a:lnTo>
                <a:lnTo>
                  <a:pt x="3022171" y="1218166"/>
                </a:lnTo>
                <a:lnTo>
                  <a:pt x="3031299" y="1206997"/>
                </a:lnTo>
                <a:lnTo>
                  <a:pt x="3038443" y="1197024"/>
                </a:lnTo>
                <a:lnTo>
                  <a:pt x="3040030" y="1194630"/>
                </a:lnTo>
                <a:lnTo>
                  <a:pt x="3038840" y="1194630"/>
                </a:lnTo>
                <a:lnTo>
                  <a:pt x="3042411" y="1192636"/>
                </a:lnTo>
                <a:lnTo>
                  <a:pt x="3045983" y="1190641"/>
                </a:lnTo>
                <a:lnTo>
                  <a:pt x="3049555" y="1189444"/>
                </a:lnTo>
                <a:lnTo>
                  <a:pt x="3053127" y="1188647"/>
                </a:lnTo>
                <a:close/>
                <a:moveTo>
                  <a:pt x="4189192" y="1168401"/>
                </a:moveTo>
                <a:lnTo>
                  <a:pt x="4193198" y="1168798"/>
                </a:lnTo>
                <a:lnTo>
                  <a:pt x="4197125" y="1169195"/>
                </a:lnTo>
                <a:lnTo>
                  <a:pt x="4201127" y="1169988"/>
                </a:lnTo>
                <a:lnTo>
                  <a:pt x="4205127" y="1171179"/>
                </a:lnTo>
                <a:lnTo>
                  <a:pt x="4208727" y="1172766"/>
                </a:lnTo>
                <a:lnTo>
                  <a:pt x="4212338" y="1174751"/>
                </a:lnTo>
                <a:lnTo>
                  <a:pt x="4215944" y="1176735"/>
                </a:lnTo>
                <a:lnTo>
                  <a:pt x="4218351" y="1178720"/>
                </a:lnTo>
                <a:lnTo>
                  <a:pt x="4219950" y="1181895"/>
                </a:lnTo>
                <a:lnTo>
                  <a:pt x="4221151" y="1184276"/>
                </a:lnTo>
                <a:lnTo>
                  <a:pt x="4215145" y="1184276"/>
                </a:lnTo>
                <a:lnTo>
                  <a:pt x="4209532" y="1183482"/>
                </a:lnTo>
                <a:lnTo>
                  <a:pt x="4199121" y="1180704"/>
                </a:lnTo>
                <a:lnTo>
                  <a:pt x="4188393" y="1178323"/>
                </a:lnTo>
                <a:lnTo>
                  <a:pt x="4182787" y="1177926"/>
                </a:lnTo>
                <a:lnTo>
                  <a:pt x="4176781" y="1177529"/>
                </a:lnTo>
                <a:lnTo>
                  <a:pt x="4177183" y="1174751"/>
                </a:lnTo>
                <a:lnTo>
                  <a:pt x="4178384" y="1172370"/>
                </a:lnTo>
                <a:lnTo>
                  <a:pt x="4179985" y="1170782"/>
                </a:lnTo>
                <a:lnTo>
                  <a:pt x="4182389" y="1169195"/>
                </a:lnTo>
                <a:lnTo>
                  <a:pt x="4185590" y="1168798"/>
                </a:lnTo>
                <a:close/>
                <a:moveTo>
                  <a:pt x="3704147" y="1168401"/>
                </a:moveTo>
                <a:lnTo>
                  <a:pt x="3711555" y="1168401"/>
                </a:lnTo>
                <a:lnTo>
                  <a:pt x="3710776" y="1173481"/>
                </a:lnTo>
                <a:lnTo>
                  <a:pt x="3709996" y="1178170"/>
                </a:lnTo>
                <a:lnTo>
                  <a:pt x="3708045" y="1182078"/>
                </a:lnTo>
                <a:lnTo>
                  <a:pt x="3706096" y="1185595"/>
                </a:lnTo>
                <a:lnTo>
                  <a:pt x="3703367" y="1187939"/>
                </a:lnTo>
                <a:lnTo>
                  <a:pt x="3700638" y="1190284"/>
                </a:lnTo>
                <a:lnTo>
                  <a:pt x="3697128" y="1191847"/>
                </a:lnTo>
                <a:lnTo>
                  <a:pt x="3693619" y="1193019"/>
                </a:lnTo>
                <a:lnTo>
                  <a:pt x="3690111" y="1193410"/>
                </a:lnTo>
                <a:lnTo>
                  <a:pt x="3686601" y="1193801"/>
                </a:lnTo>
                <a:lnTo>
                  <a:pt x="3679584" y="1193410"/>
                </a:lnTo>
                <a:lnTo>
                  <a:pt x="3672955" y="1191847"/>
                </a:lnTo>
                <a:lnTo>
                  <a:pt x="3667106" y="1190284"/>
                </a:lnTo>
                <a:lnTo>
                  <a:pt x="3668667" y="1187158"/>
                </a:lnTo>
                <a:lnTo>
                  <a:pt x="3669836" y="1184032"/>
                </a:lnTo>
                <a:lnTo>
                  <a:pt x="3672175" y="1180905"/>
                </a:lnTo>
                <a:lnTo>
                  <a:pt x="3674124" y="1178952"/>
                </a:lnTo>
                <a:lnTo>
                  <a:pt x="3676463" y="1176607"/>
                </a:lnTo>
                <a:lnTo>
                  <a:pt x="3678802" y="1175044"/>
                </a:lnTo>
                <a:lnTo>
                  <a:pt x="3684262" y="1172309"/>
                </a:lnTo>
                <a:lnTo>
                  <a:pt x="3690891" y="1170355"/>
                </a:lnTo>
                <a:lnTo>
                  <a:pt x="3697128" y="1169182"/>
                </a:lnTo>
                <a:close/>
                <a:moveTo>
                  <a:pt x="5223308" y="1166813"/>
                </a:moveTo>
                <a:lnTo>
                  <a:pt x="5257431" y="1166813"/>
                </a:lnTo>
                <a:lnTo>
                  <a:pt x="5255825" y="1173918"/>
                </a:lnTo>
                <a:lnTo>
                  <a:pt x="5255424" y="1179839"/>
                </a:lnTo>
                <a:lnTo>
                  <a:pt x="5254619" y="1184970"/>
                </a:lnTo>
                <a:lnTo>
                  <a:pt x="5254619" y="1188918"/>
                </a:lnTo>
                <a:lnTo>
                  <a:pt x="5255424" y="1192076"/>
                </a:lnTo>
                <a:lnTo>
                  <a:pt x="5255825" y="1194839"/>
                </a:lnTo>
                <a:lnTo>
                  <a:pt x="5257431" y="1196418"/>
                </a:lnTo>
                <a:lnTo>
                  <a:pt x="5258234" y="1197602"/>
                </a:lnTo>
                <a:lnTo>
                  <a:pt x="5260239" y="1198391"/>
                </a:lnTo>
                <a:lnTo>
                  <a:pt x="5261844" y="1198786"/>
                </a:lnTo>
                <a:lnTo>
                  <a:pt x="5266255" y="1198391"/>
                </a:lnTo>
                <a:lnTo>
                  <a:pt x="5276691" y="1195628"/>
                </a:lnTo>
                <a:lnTo>
                  <a:pt x="5277489" y="1190102"/>
                </a:lnTo>
                <a:lnTo>
                  <a:pt x="5277887" y="1187339"/>
                </a:lnTo>
                <a:lnTo>
                  <a:pt x="5277887" y="1183786"/>
                </a:lnTo>
                <a:lnTo>
                  <a:pt x="5274681" y="1183786"/>
                </a:lnTo>
                <a:lnTo>
                  <a:pt x="5271469" y="1183786"/>
                </a:lnTo>
                <a:lnTo>
                  <a:pt x="5269062" y="1184970"/>
                </a:lnTo>
                <a:lnTo>
                  <a:pt x="5267059" y="1186155"/>
                </a:lnTo>
                <a:lnTo>
                  <a:pt x="5265452" y="1187734"/>
                </a:lnTo>
                <a:lnTo>
                  <a:pt x="5263849" y="1190102"/>
                </a:lnTo>
                <a:lnTo>
                  <a:pt x="5263047" y="1193260"/>
                </a:lnTo>
                <a:lnTo>
                  <a:pt x="5262243" y="1196812"/>
                </a:lnTo>
                <a:lnTo>
                  <a:pt x="5260639" y="1195233"/>
                </a:lnTo>
                <a:lnTo>
                  <a:pt x="5259437" y="1193654"/>
                </a:lnTo>
                <a:lnTo>
                  <a:pt x="5258632" y="1192076"/>
                </a:lnTo>
                <a:lnTo>
                  <a:pt x="5258632" y="1190891"/>
                </a:lnTo>
                <a:lnTo>
                  <a:pt x="5258632" y="1188918"/>
                </a:lnTo>
                <a:lnTo>
                  <a:pt x="5259838" y="1187339"/>
                </a:lnTo>
                <a:lnTo>
                  <a:pt x="5262243" y="1183786"/>
                </a:lnTo>
                <a:lnTo>
                  <a:pt x="5265452" y="1181418"/>
                </a:lnTo>
                <a:lnTo>
                  <a:pt x="5269463" y="1178655"/>
                </a:lnTo>
                <a:lnTo>
                  <a:pt x="5273477" y="1177865"/>
                </a:lnTo>
                <a:lnTo>
                  <a:pt x="5275484" y="1177865"/>
                </a:lnTo>
                <a:lnTo>
                  <a:pt x="5277489" y="1177865"/>
                </a:lnTo>
                <a:lnTo>
                  <a:pt x="5280291" y="1182207"/>
                </a:lnTo>
                <a:lnTo>
                  <a:pt x="5282701" y="1186944"/>
                </a:lnTo>
                <a:lnTo>
                  <a:pt x="5284312" y="1190891"/>
                </a:lnTo>
                <a:lnTo>
                  <a:pt x="5284712" y="1192865"/>
                </a:lnTo>
                <a:lnTo>
                  <a:pt x="5284712" y="1194839"/>
                </a:lnTo>
                <a:lnTo>
                  <a:pt x="5288327" y="1195233"/>
                </a:lnTo>
                <a:lnTo>
                  <a:pt x="5289933" y="1196418"/>
                </a:lnTo>
                <a:lnTo>
                  <a:pt x="5291133" y="1197207"/>
                </a:lnTo>
                <a:lnTo>
                  <a:pt x="5289128" y="1202733"/>
                </a:lnTo>
                <a:lnTo>
                  <a:pt x="5286723" y="1207075"/>
                </a:lnTo>
                <a:lnTo>
                  <a:pt x="5284312" y="1210628"/>
                </a:lnTo>
                <a:lnTo>
                  <a:pt x="5281097" y="1213391"/>
                </a:lnTo>
                <a:lnTo>
                  <a:pt x="5277887" y="1215365"/>
                </a:lnTo>
                <a:lnTo>
                  <a:pt x="5274681" y="1216154"/>
                </a:lnTo>
                <a:lnTo>
                  <a:pt x="5271065" y="1216549"/>
                </a:lnTo>
                <a:lnTo>
                  <a:pt x="5267059" y="1217338"/>
                </a:lnTo>
                <a:lnTo>
                  <a:pt x="5271065" y="1221680"/>
                </a:lnTo>
                <a:lnTo>
                  <a:pt x="5274681" y="1226812"/>
                </a:lnTo>
                <a:lnTo>
                  <a:pt x="5280291" y="1235496"/>
                </a:lnTo>
                <a:lnTo>
                  <a:pt x="5278692" y="1238259"/>
                </a:lnTo>
                <a:lnTo>
                  <a:pt x="5277489" y="1239838"/>
                </a:lnTo>
                <a:lnTo>
                  <a:pt x="5275886" y="1239838"/>
                </a:lnTo>
                <a:lnTo>
                  <a:pt x="5274681" y="1239048"/>
                </a:lnTo>
                <a:lnTo>
                  <a:pt x="5273073" y="1238259"/>
                </a:lnTo>
                <a:lnTo>
                  <a:pt x="5271870" y="1236285"/>
                </a:lnTo>
                <a:lnTo>
                  <a:pt x="5269062" y="1231549"/>
                </a:lnTo>
                <a:lnTo>
                  <a:pt x="5265452" y="1226812"/>
                </a:lnTo>
                <a:lnTo>
                  <a:pt x="5263447" y="1224049"/>
                </a:lnTo>
                <a:lnTo>
                  <a:pt x="5261442" y="1222075"/>
                </a:lnTo>
                <a:lnTo>
                  <a:pt x="5259437" y="1220891"/>
                </a:lnTo>
                <a:lnTo>
                  <a:pt x="5257431" y="1220101"/>
                </a:lnTo>
                <a:lnTo>
                  <a:pt x="5254619" y="1220101"/>
                </a:lnTo>
                <a:lnTo>
                  <a:pt x="5251810" y="1221286"/>
                </a:lnTo>
                <a:lnTo>
                  <a:pt x="5253420" y="1218128"/>
                </a:lnTo>
                <a:lnTo>
                  <a:pt x="5255424" y="1216154"/>
                </a:lnTo>
                <a:lnTo>
                  <a:pt x="5246590" y="1214575"/>
                </a:lnTo>
                <a:lnTo>
                  <a:pt x="5242574" y="1214575"/>
                </a:lnTo>
                <a:lnTo>
                  <a:pt x="5238558" y="1214575"/>
                </a:lnTo>
                <a:lnTo>
                  <a:pt x="5234547" y="1214575"/>
                </a:lnTo>
                <a:lnTo>
                  <a:pt x="5230536" y="1215759"/>
                </a:lnTo>
                <a:lnTo>
                  <a:pt x="5226922" y="1217338"/>
                </a:lnTo>
                <a:lnTo>
                  <a:pt x="5223308" y="1219707"/>
                </a:lnTo>
                <a:lnTo>
                  <a:pt x="5229329" y="1200760"/>
                </a:lnTo>
                <a:lnTo>
                  <a:pt x="5230941" y="1194444"/>
                </a:lnTo>
                <a:lnTo>
                  <a:pt x="5231343" y="1191286"/>
                </a:lnTo>
                <a:lnTo>
                  <a:pt x="5231343" y="1188128"/>
                </a:lnTo>
                <a:lnTo>
                  <a:pt x="5228524" y="1188918"/>
                </a:lnTo>
                <a:lnTo>
                  <a:pt x="5225312" y="1189707"/>
                </a:lnTo>
                <a:lnTo>
                  <a:pt x="5221708" y="1189707"/>
                </a:lnTo>
                <a:lnTo>
                  <a:pt x="5218112" y="1189707"/>
                </a:lnTo>
                <a:lnTo>
                  <a:pt x="5219706" y="1186155"/>
                </a:lnTo>
                <a:lnTo>
                  <a:pt x="5220912" y="1182207"/>
                </a:lnTo>
                <a:lnTo>
                  <a:pt x="5221314" y="1177471"/>
                </a:lnTo>
                <a:lnTo>
                  <a:pt x="5221314" y="1171944"/>
                </a:lnTo>
                <a:lnTo>
                  <a:pt x="5225708" y="1176681"/>
                </a:lnTo>
                <a:lnTo>
                  <a:pt x="5227318" y="1178260"/>
                </a:lnTo>
                <a:lnTo>
                  <a:pt x="5228930" y="1179444"/>
                </a:lnTo>
                <a:lnTo>
                  <a:pt x="5226922" y="1173918"/>
                </a:lnTo>
                <a:close/>
                <a:moveTo>
                  <a:pt x="1451023" y="1162051"/>
                </a:moveTo>
                <a:lnTo>
                  <a:pt x="1447464" y="1167210"/>
                </a:lnTo>
                <a:lnTo>
                  <a:pt x="1441929" y="1174354"/>
                </a:lnTo>
                <a:lnTo>
                  <a:pt x="1434813" y="1182291"/>
                </a:lnTo>
                <a:lnTo>
                  <a:pt x="1426904" y="1191420"/>
                </a:lnTo>
                <a:lnTo>
                  <a:pt x="1418996" y="1199754"/>
                </a:lnTo>
                <a:lnTo>
                  <a:pt x="1410693" y="1207295"/>
                </a:lnTo>
                <a:lnTo>
                  <a:pt x="1404366" y="1212851"/>
                </a:lnTo>
                <a:lnTo>
                  <a:pt x="1401203" y="1214438"/>
                </a:lnTo>
                <a:lnTo>
                  <a:pt x="1398830" y="1215232"/>
                </a:lnTo>
                <a:lnTo>
                  <a:pt x="1403180" y="1221582"/>
                </a:lnTo>
                <a:lnTo>
                  <a:pt x="1405948" y="1225948"/>
                </a:lnTo>
                <a:lnTo>
                  <a:pt x="1407530" y="1229123"/>
                </a:lnTo>
                <a:lnTo>
                  <a:pt x="1407925" y="1230313"/>
                </a:lnTo>
                <a:lnTo>
                  <a:pt x="1407530" y="1231107"/>
                </a:lnTo>
                <a:lnTo>
                  <a:pt x="1406739" y="1231504"/>
                </a:lnTo>
                <a:lnTo>
                  <a:pt x="1405948" y="1231901"/>
                </a:lnTo>
                <a:lnTo>
                  <a:pt x="1402785" y="1231504"/>
                </a:lnTo>
                <a:lnTo>
                  <a:pt x="1397644" y="1230313"/>
                </a:lnTo>
                <a:lnTo>
                  <a:pt x="1391713" y="1227932"/>
                </a:lnTo>
                <a:lnTo>
                  <a:pt x="1391713" y="1233885"/>
                </a:lnTo>
                <a:lnTo>
                  <a:pt x="1392900" y="1239441"/>
                </a:lnTo>
                <a:lnTo>
                  <a:pt x="1393295" y="1241426"/>
                </a:lnTo>
                <a:lnTo>
                  <a:pt x="1394481" y="1243410"/>
                </a:lnTo>
                <a:lnTo>
                  <a:pt x="1395272" y="1244601"/>
                </a:lnTo>
                <a:lnTo>
                  <a:pt x="1396853" y="1244998"/>
                </a:lnTo>
                <a:lnTo>
                  <a:pt x="1393690" y="1246982"/>
                </a:lnTo>
                <a:lnTo>
                  <a:pt x="1391318" y="1248966"/>
                </a:lnTo>
                <a:lnTo>
                  <a:pt x="1388155" y="1250157"/>
                </a:lnTo>
                <a:lnTo>
                  <a:pt x="1385387" y="1250554"/>
                </a:lnTo>
                <a:lnTo>
                  <a:pt x="1382224" y="1250951"/>
                </a:lnTo>
                <a:lnTo>
                  <a:pt x="1379457" y="1250554"/>
                </a:lnTo>
                <a:lnTo>
                  <a:pt x="1372735" y="1249363"/>
                </a:lnTo>
                <a:lnTo>
                  <a:pt x="1366408" y="1247379"/>
                </a:lnTo>
                <a:lnTo>
                  <a:pt x="1359686" y="1244998"/>
                </a:lnTo>
                <a:lnTo>
                  <a:pt x="1352174" y="1242616"/>
                </a:lnTo>
                <a:lnTo>
                  <a:pt x="1344661" y="1239838"/>
                </a:lnTo>
                <a:lnTo>
                  <a:pt x="1349010" y="1241029"/>
                </a:lnTo>
                <a:lnTo>
                  <a:pt x="1352965" y="1241029"/>
                </a:lnTo>
                <a:lnTo>
                  <a:pt x="1356918" y="1241029"/>
                </a:lnTo>
                <a:lnTo>
                  <a:pt x="1360477" y="1240632"/>
                </a:lnTo>
                <a:lnTo>
                  <a:pt x="1364035" y="1239441"/>
                </a:lnTo>
                <a:lnTo>
                  <a:pt x="1366804" y="1238648"/>
                </a:lnTo>
                <a:lnTo>
                  <a:pt x="1370362" y="1237060"/>
                </a:lnTo>
                <a:lnTo>
                  <a:pt x="1373525" y="1235076"/>
                </a:lnTo>
                <a:lnTo>
                  <a:pt x="1379457" y="1230313"/>
                </a:lnTo>
                <a:lnTo>
                  <a:pt x="1384992" y="1224757"/>
                </a:lnTo>
                <a:lnTo>
                  <a:pt x="1390527" y="1218804"/>
                </a:lnTo>
                <a:lnTo>
                  <a:pt x="1395272" y="1212454"/>
                </a:lnTo>
                <a:lnTo>
                  <a:pt x="1406343" y="1197770"/>
                </a:lnTo>
                <a:lnTo>
                  <a:pt x="1412274" y="1190626"/>
                </a:lnTo>
                <a:lnTo>
                  <a:pt x="1418996" y="1183879"/>
                </a:lnTo>
                <a:lnTo>
                  <a:pt x="1425718" y="1177132"/>
                </a:lnTo>
                <a:lnTo>
                  <a:pt x="1433230" y="1171179"/>
                </a:lnTo>
                <a:lnTo>
                  <a:pt x="1437184" y="1168798"/>
                </a:lnTo>
                <a:lnTo>
                  <a:pt x="1441138" y="1166416"/>
                </a:lnTo>
                <a:lnTo>
                  <a:pt x="1445883" y="1164035"/>
                </a:lnTo>
                <a:close/>
                <a:moveTo>
                  <a:pt x="5334582" y="1143001"/>
                </a:moveTo>
                <a:lnTo>
                  <a:pt x="5333061" y="1146243"/>
                </a:lnTo>
                <a:lnTo>
                  <a:pt x="5331920" y="1148270"/>
                </a:lnTo>
                <a:lnTo>
                  <a:pt x="5331920" y="1150297"/>
                </a:lnTo>
                <a:lnTo>
                  <a:pt x="5332680" y="1152323"/>
                </a:lnTo>
                <a:lnTo>
                  <a:pt x="5333061" y="1153539"/>
                </a:lnTo>
                <a:lnTo>
                  <a:pt x="5334582" y="1154350"/>
                </a:lnTo>
                <a:lnTo>
                  <a:pt x="5336481" y="1154755"/>
                </a:lnTo>
                <a:lnTo>
                  <a:pt x="5338763" y="1154755"/>
                </a:lnTo>
                <a:lnTo>
                  <a:pt x="5337242" y="1157998"/>
                </a:lnTo>
                <a:lnTo>
                  <a:pt x="5335724" y="1160430"/>
                </a:lnTo>
                <a:lnTo>
                  <a:pt x="5334582" y="1161646"/>
                </a:lnTo>
                <a:lnTo>
                  <a:pt x="5333061" y="1162051"/>
                </a:lnTo>
                <a:lnTo>
                  <a:pt x="5331540" y="1161646"/>
                </a:lnTo>
                <a:lnTo>
                  <a:pt x="5330017" y="1160430"/>
                </a:lnTo>
                <a:lnTo>
                  <a:pt x="5327360" y="1157592"/>
                </a:lnTo>
                <a:lnTo>
                  <a:pt x="5323936" y="1153944"/>
                </a:lnTo>
                <a:lnTo>
                  <a:pt x="5322037" y="1152323"/>
                </a:lnTo>
                <a:lnTo>
                  <a:pt x="5320517" y="1151513"/>
                </a:lnTo>
                <a:lnTo>
                  <a:pt x="5318614" y="1150297"/>
                </a:lnTo>
                <a:lnTo>
                  <a:pt x="5316334" y="1149891"/>
                </a:lnTo>
                <a:lnTo>
                  <a:pt x="5314433" y="1150297"/>
                </a:lnTo>
                <a:lnTo>
                  <a:pt x="5311773" y="1151918"/>
                </a:lnTo>
                <a:lnTo>
                  <a:pt x="5312151" y="1149486"/>
                </a:lnTo>
                <a:lnTo>
                  <a:pt x="5312915" y="1147865"/>
                </a:lnTo>
                <a:lnTo>
                  <a:pt x="5313293" y="1146243"/>
                </a:lnTo>
                <a:lnTo>
                  <a:pt x="5314433" y="1145027"/>
                </a:lnTo>
                <a:lnTo>
                  <a:pt x="5315575" y="1144622"/>
                </a:lnTo>
                <a:lnTo>
                  <a:pt x="5317097" y="1144217"/>
                </a:lnTo>
                <a:lnTo>
                  <a:pt x="5320517" y="1144217"/>
                </a:lnTo>
                <a:lnTo>
                  <a:pt x="5328120" y="1144622"/>
                </a:lnTo>
                <a:lnTo>
                  <a:pt x="5331540" y="1144217"/>
                </a:lnTo>
                <a:lnTo>
                  <a:pt x="5333061" y="1143812"/>
                </a:lnTo>
                <a:close/>
                <a:moveTo>
                  <a:pt x="3863951" y="1138238"/>
                </a:moveTo>
                <a:lnTo>
                  <a:pt x="3860776" y="1146048"/>
                </a:lnTo>
                <a:lnTo>
                  <a:pt x="3860379" y="1149172"/>
                </a:lnTo>
                <a:lnTo>
                  <a:pt x="3860379" y="1151515"/>
                </a:lnTo>
                <a:lnTo>
                  <a:pt x="3860379" y="1153468"/>
                </a:lnTo>
                <a:lnTo>
                  <a:pt x="3861173" y="1155030"/>
                </a:lnTo>
                <a:lnTo>
                  <a:pt x="3862363" y="1155811"/>
                </a:lnTo>
                <a:lnTo>
                  <a:pt x="3863951" y="1156201"/>
                </a:lnTo>
                <a:lnTo>
                  <a:pt x="3865935" y="1156982"/>
                </a:lnTo>
                <a:lnTo>
                  <a:pt x="3867920" y="1156982"/>
                </a:lnTo>
                <a:lnTo>
                  <a:pt x="3873476" y="1155811"/>
                </a:lnTo>
                <a:lnTo>
                  <a:pt x="3886176" y="1153468"/>
                </a:lnTo>
                <a:lnTo>
                  <a:pt x="3886176" y="1155420"/>
                </a:lnTo>
                <a:lnTo>
                  <a:pt x="3885779" y="1157373"/>
                </a:lnTo>
                <a:lnTo>
                  <a:pt x="3885382" y="1158935"/>
                </a:lnTo>
                <a:lnTo>
                  <a:pt x="3884192" y="1160887"/>
                </a:lnTo>
                <a:lnTo>
                  <a:pt x="3881414" y="1163621"/>
                </a:lnTo>
                <a:lnTo>
                  <a:pt x="3878239" y="1166745"/>
                </a:lnTo>
                <a:lnTo>
                  <a:pt x="3875857" y="1169869"/>
                </a:lnTo>
                <a:lnTo>
                  <a:pt x="3875461" y="1170650"/>
                </a:lnTo>
                <a:lnTo>
                  <a:pt x="3874666" y="1172212"/>
                </a:lnTo>
                <a:lnTo>
                  <a:pt x="3875461" y="1172993"/>
                </a:lnTo>
                <a:lnTo>
                  <a:pt x="3876254" y="1174165"/>
                </a:lnTo>
                <a:lnTo>
                  <a:pt x="3877841" y="1175336"/>
                </a:lnTo>
                <a:lnTo>
                  <a:pt x="3880223" y="1175727"/>
                </a:lnTo>
                <a:lnTo>
                  <a:pt x="3874666" y="1180413"/>
                </a:lnTo>
                <a:lnTo>
                  <a:pt x="3871888" y="1182365"/>
                </a:lnTo>
                <a:lnTo>
                  <a:pt x="3868713" y="1184708"/>
                </a:lnTo>
                <a:lnTo>
                  <a:pt x="3865935" y="1185489"/>
                </a:lnTo>
                <a:lnTo>
                  <a:pt x="3862760" y="1186661"/>
                </a:lnTo>
                <a:lnTo>
                  <a:pt x="3860379" y="1187051"/>
                </a:lnTo>
                <a:lnTo>
                  <a:pt x="3857204" y="1187051"/>
                </a:lnTo>
                <a:lnTo>
                  <a:pt x="3854426" y="1186661"/>
                </a:lnTo>
                <a:lnTo>
                  <a:pt x="3851648" y="1185880"/>
                </a:lnTo>
                <a:lnTo>
                  <a:pt x="3849266" y="1184708"/>
                </a:lnTo>
                <a:lnTo>
                  <a:pt x="3847282" y="1182365"/>
                </a:lnTo>
                <a:lnTo>
                  <a:pt x="3845298" y="1179632"/>
                </a:lnTo>
                <a:lnTo>
                  <a:pt x="3843710" y="1176508"/>
                </a:lnTo>
                <a:lnTo>
                  <a:pt x="3842123" y="1172603"/>
                </a:lnTo>
                <a:lnTo>
                  <a:pt x="3841329" y="1168307"/>
                </a:lnTo>
                <a:lnTo>
                  <a:pt x="3838154" y="1169088"/>
                </a:lnTo>
                <a:lnTo>
                  <a:pt x="3835772" y="1170260"/>
                </a:lnTo>
                <a:lnTo>
                  <a:pt x="3834185" y="1172212"/>
                </a:lnTo>
                <a:lnTo>
                  <a:pt x="3832597" y="1173774"/>
                </a:lnTo>
                <a:lnTo>
                  <a:pt x="3831803" y="1175727"/>
                </a:lnTo>
                <a:lnTo>
                  <a:pt x="3831009" y="1177679"/>
                </a:lnTo>
                <a:lnTo>
                  <a:pt x="3831009" y="1181975"/>
                </a:lnTo>
                <a:lnTo>
                  <a:pt x="3832200" y="1187442"/>
                </a:lnTo>
                <a:lnTo>
                  <a:pt x="3832994" y="1192909"/>
                </a:lnTo>
                <a:lnTo>
                  <a:pt x="3834582" y="1198767"/>
                </a:lnTo>
                <a:lnTo>
                  <a:pt x="3835772" y="1205405"/>
                </a:lnTo>
                <a:lnTo>
                  <a:pt x="3825057" y="1198767"/>
                </a:lnTo>
                <a:lnTo>
                  <a:pt x="3815531" y="1193300"/>
                </a:lnTo>
                <a:lnTo>
                  <a:pt x="3810769" y="1191347"/>
                </a:lnTo>
                <a:lnTo>
                  <a:pt x="3806006" y="1189394"/>
                </a:lnTo>
                <a:lnTo>
                  <a:pt x="3801640" y="1187832"/>
                </a:lnTo>
                <a:lnTo>
                  <a:pt x="3796481" y="1186661"/>
                </a:lnTo>
                <a:lnTo>
                  <a:pt x="3792116" y="1185880"/>
                </a:lnTo>
                <a:lnTo>
                  <a:pt x="3786957" y="1185489"/>
                </a:lnTo>
                <a:lnTo>
                  <a:pt x="3782591" y="1185489"/>
                </a:lnTo>
                <a:lnTo>
                  <a:pt x="3777431" y="1185489"/>
                </a:lnTo>
                <a:lnTo>
                  <a:pt x="3772272" y="1185880"/>
                </a:lnTo>
                <a:lnTo>
                  <a:pt x="3767510" y="1187051"/>
                </a:lnTo>
                <a:lnTo>
                  <a:pt x="3762351" y="1188613"/>
                </a:lnTo>
                <a:lnTo>
                  <a:pt x="3756794" y="1189785"/>
                </a:lnTo>
                <a:lnTo>
                  <a:pt x="3757192" y="1192909"/>
                </a:lnTo>
                <a:lnTo>
                  <a:pt x="3758381" y="1194862"/>
                </a:lnTo>
                <a:lnTo>
                  <a:pt x="3759969" y="1196424"/>
                </a:lnTo>
                <a:lnTo>
                  <a:pt x="3761556" y="1197205"/>
                </a:lnTo>
                <a:lnTo>
                  <a:pt x="3763540" y="1197986"/>
                </a:lnTo>
                <a:lnTo>
                  <a:pt x="3765524" y="1198376"/>
                </a:lnTo>
                <a:lnTo>
                  <a:pt x="3770288" y="1198767"/>
                </a:lnTo>
                <a:lnTo>
                  <a:pt x="3775050" y="1198767"/>
                </a:lnTo>
                <a:lnTo>
                  <a:pt x="3779416" y="1199157"/>
                </a:lnTo>
                <a:lnTo>
                  <a:pt x="3781400" y="1200329"/>
                </a:lnTo>
                <a:lnTo>
                  <a:pt x="3782989" y="1201500"/>
                </a:lnTo>
                <a:lnTo>
                  <a:pt x="3783782" y="1203453"/>
                </a:lnTo>
                <a:lnTo>
                  <a:pt x="3784973" y="1205405"/>
                </a:lnTo>
                <a:lnTo>
                  <a:pt x="3782591" y="1207358"/>
                </a:lnTo>
                <a:lnTo>
                  <a:pt x="3779813" y="1208529"/>
                </a:lnTo>
                <a:lnTo>
                  <a:pt x="3777431" y="1209701"/>
                </a:lnTo>
                <a:lnTo>
                  <a:pt x="3774256" y="1210872"/>
                </a:lnTo>
                <a:lnTo>
                  <a:pt x="3771874" y="1211263"/>
                </a:lnTo>
                <a:lnTo>
                  <a:pt x="3769097" y="1210872"/>
                </a:lnTo>
                <a:lnTo>
                  <a:pt x="3765922" y="1210091"/>
                </a:lnTo>
                <a:lnTo>
                  <a:pt x="3763540" y="1208529"/>
                </a:lnTo>
                <a:lnTo>
                  <a:pt x="3760763" y="1207358"/>
                </a:lnTo>
                <a:lnTo>
                  <a:pt x="3758381" y="1204624"/>
                </a:lnTo>
                <a:lnTo>
                  <a:pt x="3756397" y="1201891"/>
                </a:lnTo>
                <a:lnTo>
                  <a:pt x="3754412" y="1197986"/>
                </a:lnTo>
                <a:lnTo>
                  <a:pt x="3752826" y="1193300"/>
                </a:lnTo>
                <a:lnTo>
                  <a:pt x="3752033" y="1187832"/>
                </a:lnTo>
                <a:lnTo>
                  <a:pt x="3751237" y="1181975"/>
                </a:lnTo>
                <a:lnTo>
                  <a:pt x="3751237" y="1175336"/>
                </a:lnTo>
                <a:lnTo>
                  <a:pt x="3760763" y="1176117"/>
                </a:lnTo>
                <a:lnTo>
                  <a:pt x="3769495" y="1176117"/>
                </a:lnTo>
                <a:lnTo>
                  <a:pt x="3777034" y="1175727"/>
                </a:lnTo>
                <a:lnTo>
                  <a:pt x="3784575" y="1174165"/>
                </a:lnTo>
                <a:lnTo>
                  <a:pt x="3791321" y="1172603"/>
                </a:lnTo>
                <a:lnTo>
                  <a:pt x="3798069" y="1170650"/>
                </a:lnTo>
                <a:lnTo>
                  <a:pt x="3804419" y="1168307"/>
                </a:lnTo>
                <a:lnTo>
                  <a:pt x="3810769" y="1165183"/>
                </a:lnTo>
                <a:lnTo>
                  <a:pt x="3822675" y="1159325"/>
                </a:lnTo>
                <a:lnTo>
                  <a:pt x="3834978" y="1152296"/>
                </a:lnTo>
                <a:lnTo>
                  <a:pt x="3848869" y="1144877"/>
                </a:lnTo>
                <a:lnTo>
                  <a:pt x="3855617" y="1141752"/>
                </a:lnTo>
                <a:close/>
                <a:moveTo>
                  <a:pt x="4026648" y="1131888"/>
                </a:moveTo>
                <a:lnTo>
                  <a:pt x="4032591" y="1131888"/>
                </a:lnTo>
                <a:lnTo>
                  <a:pt x="4035761" y="1134660"/>
                </a:lnTo>
                <a:lnTo>
                  <a:pt x="4039327" y="1137036"/>
                </a:lnTo>
                <a:lnTo>
                  <a:pt x="4042497" y="1139016"/>
                </a:lnTo>
                <a:lnTo>
                  <a:pt x="4046063" y="1140600"/>
                </a:lnTo>
                <a:lnTo>
                  <a:pt x="4050025" y="1142184"/>
                </a:lnTo>
                <a:lnTo>
                  <a:pt x="4054780" y="1142976"/>
                </a:lnTo>
                <a:lnTo>
                  <a:pt x="4063101" y="1144560"/>
                </a:lnTo>
                <a:lnTo>
                  <a:pt x="4072612" y="1145352"/>
                </a:lnTo>
                <a:lnTo>
                  <a:pt x="4082120" y="1146144"/>
                </a:lnTo>
                <a:lnTo>
                  <a:pt x="4091631" y="1146936"/>
                </a:lnTo>
                <a:lnTo>
                  <a:pt x="4100744" y="1148124"/>
                </a:lnTo>
                <a:lnTo>
                  <a:pt x="4109857" y="1149708"/>
                </a:lnTo>
                <a:lnTo>
                  <a:pt x="4114216" y="1150896"/>
                </a:lnTo>
                <a:lnTo>
                  <a:pt x="4118178" y="1152480"/>
                </a:lnTo>
                <a:lnTo>
                  <a:pt x="4122140" y="1154064"/>
                </a:lnTo>
                <a:lnTo>
                  <a:pt x="4125706" y="1156440"/>
                </a:lnTo>
                <a:lnTo>
                  <a:pt x="4129273" y="1159212"/>
                </a:lnTo>
                <a:lnTo>
                  <a:pt x="4132442" y="1161984"/>
                </a:lnTo>
                <a:lnTo>
                  <a:pt x="4135216" y="1165944"/>
                </a:lnTo>
                <a:lnTo>
                  <a:pt x="4137991" y="1169904"/>
                </a:lnTo>
                <a:lnTo>
                  <a:pt x="4139971" y="1174656"/>
                </a:lnTo>
                <a:lnTo>
                  <a:pt x="4141952" y="1180200"/>
                </a:lnTo>
                <a:lnTo>
                  <a:pt x="4142745" y="1186140"/>
                </a:lnTo>
                <a:lnTo>
                  <a:pt x="4143933" y="1192476"/>
                </a:lnTo>
                <a:lnTo>
                  <a:pt x="4144330" y="1200000"/>
                </a:lnTo>
                <a:lnTo>
                  <a:pt x="4144330" y="1207920"/>
                </a:lnTo>
                <a:lnTo>
                  <a:pt x="4147499" y="1206732"/>
                </a:lnTo>
                <a:lnTo>
                  <a:pt x="4150273" y="1205544"/>
                </a:lnTo>
                <a:lnTo>
                  <a:pt x="4153443" y="1204752"/>
                </a:lnTo>
                <a:lnTo>
                  <a:pt x="4156217" y="1203960"/>
                </a:lnTo>
                <a:lnTo>
                  <a:pt x="4162557" y="1203564"/>
                </a:lnTo>
                <a:lnTo>
                  <a:pt x="4168896" y="1203960"/>
                </a:lnTo>
                <a:lnTo>
                  <a:pt x="4174840" y="1205544"/>
                </a:lnTo>
                <a:lnTo>
                  <a:pt x="4180783" y="1207524"/>
                </a:lnTo>
                <a:lnTo>
                  <a:pt x="4193066" y="1212276"/>
                </a:lnTo>
                <a:lnTo>
                  <a:pt x="4198981" y="1214256"/>
                </a:lnTo>
                <a:lnTo>
                  <a:pt x="4204530" y="1216236"/>
                </a:lnTo>
                <a:lnTo>
                  <a:pt x="4210472" y="1217028"/>
                </a:lnTo>
                <a:lnTo>
                  <a:pt x="4215628" y="1218216"/>
                </a:lnTo>
                <a:lnTo>
                  <a:pt x="4220382" y="1217424"/>
                </a:lnTo>
                <a:lnTo>
                  <a:pt x="4223154" y="1217028"/>
                </a:lnTo>
                <a:lnTo>
                  <a:pt x="4225529" y="1216236"/>
                </a:lnTo>
                <a:lnTo>
                  <a:pt x="4227510" y="1214652"/>
                </a:lnTo>
                <a:lnTo>
                  <a:pt x="4229885" y="1213068"/>
                </a:lnTo>
                <a:lnTo>
                  <a:pt x="4231867" y="1211088"/>
                </a:lnTo>
                <a:lnTo>
                  <a:pt x="4233851" y="1208712"/>
                </a:lnTo>
                <a:lnTo>
                  <a:pt x="4231470" y="1214256"/>
                </a:lnTo>
                <a:lnTo>
                  <a:pt x="4229885" y="1220196"/>
                </a:lnTo>
                <a:lnTo>
                  <a:pt x="4229093" y="1226532"/>
                </a:lnTo>
                <a:lnTo>
                  <a:pt x="4228302" y="1234056"/>
                </a:lnTo>
                <a:lnTo>
                  <a:pt x="4238604" y="1235244"/>
                </a:lnTo>
                <a:lnTo>
                  <a:pt x="4248909" y="1236036"/>
                </a:lnTo>
                <a:lnTo>
                  <a:pt x="4270699" y="1239600"/>
                </a:lnTo>
                <a:lnTo>
                  <a:pt x="4265545" y="1243560"/>
                </a:lnTo>
                <a:lnTo>
                  <a:pt x="4259211" y="1246728"/>
                </a:lnTo>
                <a:lnTo>
                  <a:pt x="4252077" y="1249500"/>
                </a:lnTo>
                <a:lnTo>
                  <a:pt x="4244154" y="1251480"/>
                </a:lnTo>
                <a:lnTo>
                  <a:pt x="4235438" y="1253460"/>
                </a:lnTo>
                <a:lnTo>
                  <a:pt x="4226322" y="1254252"/>
                </a:lnTo>
                <a:lnTo>
                  <a:pt x="4217608" y="1254648"/>
                </a:lnTo>
                <a:lnTo>
                  <a:pt x="4208093" y="1254252"/>
                </a:lnTo>
                <a:lnTo>
                  <a:pt x="4213646" y="1257816"/>
                </a:lnTo>
                <a:lnTo>
                  <a:pt x="4218005" y="1260984"/>
                </a:lnTo>
                <a:lnTo>
                  <a:pt x="4222361" y="1264548"/>
                </a:lnTo>
                <a:lnTo>
                  <a:pt x="4225926" y="1269300"/>
                </a:lnTo>
                <a:lnTo>
                  <a:pt x="4227113" y="1271280"/>
                </a:lnTo>
                <a:lnTo>
                  <a:pt x="4228302" y="1273656"/>
                </a:lnTo>
                <a:lnTo>
                  <a:pt x="4229093" y="1276032"/>
                </a:lnTo>
                <a:lnTo>
                  <a:pt x="4229491" y="1279200"/>
                </a:lnTo>
                <a:lnTo>
                  <a:pt x="4229491" y="1281972"/>
                </a:lnTo>
                <a:lnTo>
                  <a:pt x="4229491" y="1285140"/>
                </a:lnTo>
                <a:lnTo>
                  <a:pt x="4229093" y="1288704"/>
                </a:lnTo>
                <a:lnTo>
                  <a:pt x="4227906" y="1292268"/>
                </a:lnTo>
                <a:lnTo>
                  <a:pt x="4220382" y="1287120"/>
                </a:lnTo>
                <a:lnTo>
                  <a:pt x="4213646" y="1281180"/>
                </a:lnTo>
                <a:lnTo>
                  <a:pt x="4206510" y="1275240"/>
                </a:lnTo>
                <a:lnTo>
                  <a:pt x="4199377" y="1269696"/>
                </a:lnTo>
                <a:lnTo>
                  <a:pt x="4195813" y="1267320"/>
                </a:lnTo>
                <a:lnTo>
                  <a:pt x="4191878" y="1265340"/>
                </a:lnTo>
                <a:lnTo>
                  <a:pt x="4187520" y="1262964"/>
                </a:lnTo>
                <a:lnTo>
                  <a:pt x="4182764" y="1261776"/>
                </a:lnTo>
                <a:lnTo>
                  <a:pt x="4178010" y="1260984"/>
                </a:lnTo>
                <a:lnTo>
                  <a:pt x="4172859" y="1260588"/>
                </a:lnTo>
                <a:lnTo>
                  <a:pt x="4166915" y="1260588"/>
                </a:lnTo>
                <a:lnTo>
                  <a:pt x="4160972" y="1261776"/>
                </a:lnTo>
                <a:lnTo>
                  <a:pt x="4163745" y="1265736"/>
                </a:lnTo>
                <a:lnTo>
                  <a:pt x="4167708" y="1269300"/>
                </a:lnTo>
                <a:lnTo>
                  <a:pt x="4171274" y="1272468"/>
                </a:lnTo>
                <a:lnTo>
                  <a:pt x="4175236" y="1275636"/>
                </a:lnTo>
                <a:lnTo>
                  <a:pt x="4183953" y="1281180"/>
                </a:lnTo>
                <a:lnTo>
                  <a:pt x="4193066" y="1286328"/>
                </a:lnTo>
                <a:lnTo>
                  <a:pt x="4210869" y="1295832"/>
                </a:lnTo>
                <a:lnTo>
                  <a:pt x="4219589" y="1301376"/>
                </a:lnTo>
                <a:lnTo>
                  <a:pt x="4223549" y="1304149"/>
                </a:lnTo>
                <a:lnTo>
                  <a:pt x="4227510" y="1307317"/>
                </a:lnTo>
                <a:lnTo>
                  <a:pt x="4230676" y="1307317"/>
                </a:lnTo>
                <a:lnTo>
                  <a:pt x="4233055" y="1306525"/>
                </a:lnTo>
                <a:lnTo>
                  <a:pt x="4235438" y="1305733"/>
                </a:lnTo>
                <a:lnTo>
                  <a:pt x="4237414" y="1304545"/>
                </a:lnTo>
                <a:lnTo>
                  <a:pt x="4241380" y="1302168"/>
                </a:lnTo>
                <a:lnTo>
                  <a:pt x="4243360" y="1300584"/>
                </a:lnTo>
                <a:lnTo>
                  <a:pt x="4246135" y="1300188"/>
                </a:lnTo>
                <a:lnTo>
                  <a:pt x="4246135" y="1293060"/>
                </a:lnTo>
                <a:lnTo>
                  <a:pt x="4248514" y="1293060"/>
                </a:lnTo>
                <a:lnTo>
                  <a:pt x="4250493" y="1293060"/>
                </a:lnTo>
                <a:lnTo>
                  <a:pt x="4250493" y="1290684"/>
                </a:lnTo>
                <a:lnTo>
                  <a:pt x="4250098" y="1288308"/>
                </a:lnTo>
                <a:lnTo>
                  <a:pt x="4248909" y="1286724"/>
                </a:lnTo>
                <a:lnTo>
                  <a:pt x="4248117" y="1284744"/>
                </a:lnTo>
                <a:lnTo>
                  <a:pt x="4245343" y="1281972"/>
                </a:lnTo>
                <a:lnTo>
                  <a:pt x="4242964" y="1279596"/>
                </a:lnTo>
                <a:lnTo>
                  <a:pt x="4240983" y="1276824"/>
                </a:lnTo>
                <a:lnTo>
                  <a:pt x="4240189" y="1275240"/>
                </a:lnTo>
                <a:lnTo>
                  <a:pt x="4239001" y="1273260"/>
                </a:lnTo>
                <a:lnTo>
                  <a:pt x="4238604" y="1271280"/>
                </a:lnTo>
                <a:lnTo>
                  <a:pt x="4238604" y="1268508"/>
                </a:lnTo>
                <a:lnTo>
                  <a:pt x="4238604" y="1265736"/>
                </a:lnTo>
                <a:lnTo>
                  <a:pt x="4239001" y="1262172"/>
                </a:lnTo>
                <a:lnTo>
                  <a:pt x="4244154" y="1265736"/>
                </a:lnTo>
                <a:lnTo>
                  <a:pt x="4248909" y="1269696"/>
                </a:lnTo>
                <a:lnTo>
                  <a:pt x="4254457" y="1272468"/>
                </a:lnTo>
                <a:lnTo>
                  <a:pt x="4260006" y="1275240"/>
                </a:lnTo>
                <a:lnTo>
                  <a:pt x="4266738" y="1277220"/>
                </a:lnTo>
                <a:lnTo>
                  <a:pt x="4273475" y="1278012"/>
                </a:lnTo>
                <a:lnTo>
                  <a:pt x="4281002" y="1278012"/>
                </a:lnTo>
                <a:lnTo>
                  <a:pt x="4289719" y="1277220"/>
                </a:lnTo>
                <a:lnTo>
                  <a:pt x="4288925" y="1272468"/>
                </a:lnTo>
                <a:lnTo>
                  <a:pt x="4288527" y="1268508"/>
                </a:lnTo>
                <a:lnTo>
                  <a:pt x="4287738" y="1265736"/>
                </a:lnTo>
                <a:lnTo>
                  <a:pt x="4286549" y="1262568"/>
                </a:lnTo>
                <a:lnTo>
                  <a:pt x="4284964" y="1259004"/>
                </a:lnTo>
                <a:lnTo>
                  <a:pt x="4284569" y="1256232"/>
                </a:lnTo>
                <a:lnTo>
                  <a:pt x="4284174" y="1251480"/>
                </a:lnTo>
                <a:lnTo>
                  <a:pt x="4284174" y="1247124"/>
                </a:lnTo>
                <a:lnTo>
                  <a:pt x="4286549" y="1247124"/>
                </a:lnTo>
                <a:lnTo>
                  <a:pt x="4288925" y="1248312"/>
                </a:lnTo>
                <a:lnTo>
                  <a:pt x="4290909" y="1249104"/>
                </a:lnTo>
                <a:lnTo>
                  <a:pt x="4292493" y="1250688"/>
                </a:lnTo>
                <a:lnTo>
                  <a:pt x="4294081" y="1252272"/>
                </a:lnTo>
                <a:lnTo>
                  <a:pt x="4295664" y="1254252"/>
                </a:lnTo>
                <a:lnTo>
                  <a:pt x="4297644" y="1258608"/>
                </a:lnTo>
                <a:lnTo>
                  <a:pt x="4301605" y="1268508"/>
                </a:lnTo>
                <a:lnTo>
                  <a:pt x="4303586" y="1273656"/>
                </a:lnTo>
                <a:lnTo>
                  <a:pt x="4305964" y="1277616"/>
                </a:lnTo>
                <a:lnTo>
                  <a:pt x="4307945" y="1270092"/>
                </a:lnTo>
                <a:lnTo>
                  <a:pt x="4309529" y="1267320"/>
                </a:lnTo>
                <a:lnTo>
                  <a:pt x="4311510" y="1264152"/>
                </a:lnTo>
                <a:lnTo>
                  <a:pt x="4313094" y="1262964"/>
                </a:lnTo>
                <a:lnTo>
                  <a:pt x="4315075" y="1262172"/>
                </a:lnTo>
                <a:lnTo>
                  <a:pt x="4317056" y="1261776"/>
                </a:lnTo>
                <a:lnTo>
                  <a:pt x="4319830" y="1260984"/>
                </a:lnTo>
                <a:lnTo>
                  <a:pt x="4325776" y="1260984"/>
                </a:lnTo>
                <a:lnTo>
                  <a:pt x="4334104" y="1262568"/>
                </a:lnTo>
                <a:lnTo>
                  <a:pt x="4328156" y="1270092"/>
                </a:lnTo>
                <a:lnTo>
                  <a:pt x="4321814" y="1278012"/>
                </a:lnTo>
                <a:lnTo>
                  <a:pt x="4314679" y="1285140"/>
                </a:lnTo>
                <a:lnTo>
                  <a:pt x="4311114" y="1288308"/>
                </a:lnTo>
                <a:lnTo>
                  <a:pt x="4307548" y="1291080"/>
                </a:lnTo>
                <a:lnTo>
                  <a:pt x="4303983" y="1293060"/>
                </a:lnTo>
                <a:lnTo>
                  <a:pt x="4300021" y="1294644"/>
                </a:lnTo>
                <a:lnTo>
                  <a:pt x="4296456" y="1295040"/>
                </a:lnTo>
                <a:lnTo>
                  <a:pt x="4293287" y="1295040"/>
                </a:lnTo>
                <a:lnTo>
                  <a:pt x="4288925" y="1294248"/>
                </a:lnTo>
                <a:lnTo>
                  <a:pt x="4285757" y="1292268"/>
                </a:lnTo>
                <a:lnTo>
                  <a:pt x="4281399" y="1289100"/>
                </a:lnTo>
                <a:lnTo>
                  <a:pt x="4278230" y="1285140"/>
                </a:lnTo>
                <a:lnTo>
                  <a:pt x="4275456" y="1285536"/>
                </a:lnTo>
                <a:lnTo>
                  <a:pt x="4273475" y="1287120"/>
                </a:lnTo>
                <a:lnTo>
                  <a:pt x="4271493" y="1289100"/>
                </a:lnTo>
                <a:lnTo>
                  <a:pt x="4269908" y="1291872"/>
                </a:lnTo>
                <a:lnTo>
                  <a:pt x="4267530" y="1297812"/>
                </a:lnTo>
                <a:lnTo>
                  <a:pt x="4265150" y="1303753"/>
                </a:lnTo>
                <a:lnTo>
                  <a:pt x="4262380" y="1308505"/>
                </a:lnTo>
                <a:lnTo>
                  <a:pt x="4261589" y="1311277"/>
                </a:lnTo>
                <a:lnTo>
                  <a:pt x="4260006" y="1312069"/>
                </a:lnTo>
                <a:lnTo>
                  <a:pt x="4258422" y="1313257"/>
                </a:lnTo>
                <a:lnTo>
                  <a:pt x="4256437" y="1313257"/>
                </a:lnTo>
                <a:lnTo>
                  <a:pt x="4254457" y="1311673"/>
                </a:lnTo>
                <a:lnTo>
                  <a:pt x="4252077" y="1309693"/>
                </a:lnTo>
                <a:lnTo>
                  <a:pt x="4251680" y="1310089"/>
                </a:lnTo>
                <a:lnTo>
                  <a:pt x="4257230" y="1318009"/>
                </a:lnTo>
                <a:lnTo>
                  <a:pt x="4262380" y="1326721"/>
                </a:lnTo>
                <a:lnTo>
                  <a:pt x="4267925" y="1334245"/>
                </a:lnTo>
                <a:lnTo>
                  <a:pt x="4271493" y="1337809"/>
                </a:lnTo>
                <a:lnTo>
                  <a:pt x="4274663" y="1340581"/>
                </a:lnTo>
                <a:lnTo>
                  <a:pt x="4278625" y="1343749"/>
                </a:lnTo>
                <a:lnTo>
                  <a:pt x="4282194" y="1346125"/>
                </a:lnTo>
                <a:lnTo>
                  <a:pt x="4286153" y="1348897"/>
                </a:lnTo>
                <a:lnTo>
                  <a:pt x="4290512" y="1350085"/>
                </a:lnTo>
                <a:lnTo>
                  <a:pt x="4295267" y="1351669"/>
                </a:lnTo>
                <a:lnTo>
                  <a:pt x="4300021" y="1352857"/>
                </a:lnTo>
                <a:lnTo>
                  <a:pt x="4305568" y="1353253"/>
                </a:lnTo>
                <a:lnTo>
                  <a:pt x="4311114" y="1353253"/>
                </a:lnTo>
                <a:lnTo>
                  <a:pt x="4311114" y="1359193"/>
                </a:lnTo>
                <a:lnTo>
                  <a:pt x="4311114" y="1366321"/>
                </a:lnTo>
                <a:lnTo>
                  <a:pt x="4311510" y="1373845"/>
                </a:lnTo>
                <a:lnTo>
                  <a:pt x="4311510" y="1380577"/>
                </a:lnTo>
                <a:lnTo>
                  <a:pt x="4311510" y="1383745"/>
                </a:lnTo>
                <a:lnTo>
                  <a:pt x="4311114" y="1386121"/>
                </a:lnTo>
                <a:lnTo>
                  <a:pt x="4310718" y="1388893"/>
                </a:lnTo>
                <a:lnTo>
                  <a:pt x="4309133" y="1390873"/>
                </a:lnTo>
                <a:lnTo>
                  <a:pt x="4307548" y="1391665"/>
                </a:lnTo>
                <a:lnTo>
                  <a:pt x="4305568" y="1392457"/>
                </a:lnTo>
                <a:lnTo>
                  <a:pt x="4303190" y="1392457"/>
                </a:lnTo>
                <a:lnTo>
                  <a:pt x="4300021" y="1391269"/>
                </a:lnTo>
                <a:lnTo>
                  <a:pt x="4303586" y="1394437"/>
                </a:lnTo>
                <a:lnTo>
                  <a:pt x="4307152" y="1396417"/>
                </a:lnTo>
                <a:lnTo>
                  <a:pt x="4311114" y="1398397"/>
                </a:lnTo>
                <a:lnTo>
                  <a:pt x="4314679" y="1399981"/>
                </a:lnTo>
                <a:lnTo>
                  <a:pt x="4318644" y="1400773"/>
                </a:lnTo>
                <a:lnTo>
                  <a:pt x="4322607" y="1401169"/>
                </a:lnTo>
                <a:lnTo>
                  <a:pt x="4326572" y="1401961"/>
                </a:lnTo>
                <a:lnTo>
                  <a:pt x="4330536" y="1401961"/>
                </a:lnTo>
                <a:lnTo>
                  <a:pt x="4338852" y="1400773"/>
                </a:lnTo>
                <a:lnTo>
                  <a:pt x="4347180" y="1399189"/>
                </a:lnTo>
                <a:lnTo>
                  <a:pt x="4363418" y="1396417"/>
                </a:lnTo>
                <a:lnTo>
                  <a:pt x="4370947" y="1394833"/>
                </a:lnTo>
                <a:lnTo>
                  <a:pt x="4378081" y="1394437"/>
                </a:lnTo>
                <a:lnTo>
                  <a:pt x="4381647" y="1394437"/>
                </a:lnTo>
                <a:lnTo>
                  <a:pt x="4385213" y="1394437"/>
                </a:lnTo>
                <a:lnTo>
                  <a:pt x="4388382" y="1394833"/>
                </a:lnTo>
                <a:lnTo>
                  <a:pt x="4391947" y="1395625"/>
                </a:lnTo>
                <a:lnTo>
                  <a:pt x="4394720" y="1397209"/>
                </a:lnTo>
                <a:lnTo>
                  <a:pt x="4397888" y="1399189"/>
                </a:lnTo>
                <a:lnTo>
                  <a:pt x="4400266" y="1401961"/>
                </a:lnTo>
                <a:lnTo>
                  <a:pt x="4402642" y="1404337"/>
                </a:lnTo>
                <a:lnTo>
                  <a:pt x="4405417" y="1407901"/>
                </a:lnTo>
                <a:lnTo>
                  <a:pt x="4407795" y="1411861"/>
                </a:lnTo>
                <a:lnTo>
                  <a:pt x="4409777" y="1416613"/>
                </a:lnTo>
                <a:lnTo>
                  <a:pt x="4411758" y="1422157"/>
                </a:lnTo>
                <a:lnTo>
                  <a:pt x="4406211" y="1423345"/>
                </a:lnTo>
                <a:lnTo>
                  <a:pt x="4403832" y="1423741"/>
                </a:lnTo>
                <a:lnTo>
                  <a:pt x="4401454" y="1425325"/>
                </a:lnTo>
                <a:lnTo>
                  <a:pt x="4399473" y="1426513"/>
                </a:lnTo>
                <a:lnTo>
                  <a:pt x="4397492" y="1428493"/>
                </a:lnTo>
                <a:lnTo>
                  <a:pt x="4395115" y="1430473"/>
                </a:lnTo>
                <a:lnTo>
                  <a:pt x="4393927" y="1432453"/>
                </a:lnTo>
                <a:lnTo>
                  <a:pt x="4392739" y="1434829"/>
                </a:lnTo>
                <a:lnTo>
                  <a:pt x="4391155" y="1437205"/>
                </a:lnTo>
                <a:lnTo>
                  <a:pt x="4389967" y="1443937"/>
                </a:lnTo>
                <a:lnTo>
                  <a:pt x="4389174" y="1451461"/>
                </a:lnTo>
                <a:lnTo>
                  <a:pt x="4389174" y="1459777"/>
                </a:lnTo>
                <a:lnTo>
                  <a:pt x="4386797" y="1457401"/>
                </a:lnTo>
                <a:lnTo>
                  <a:pt x="4384816" y="1455421"/>
                </a:lnTo>
                <a:lnTo>
                  <a:pt x="4382837" y="1454233"/>
                </a:lnTo>
                <a:lnTo>
                  <a:pt x="4380857" y="1453441"/>
                </a:lnTo>
                <a:lnTo>
                  <a:pt x="4378871" y="1453441"/>
                </a:lnTo>
                <a:lnTo>
                  <a:pt x="4376100" y="1453837"/>
                </a:lnTo>
                <a:lnTo>
                  <a:pt x="4374115" y="1454233"/>
                </a:lnTo>
                <a:lnTo>
                  <a:pt x="4372136" y="1455421"/>
                </a:lnTo>
                <a:lnTo>
                  <a:pt x="4368174" y="1458193"/>
                </a:lnTo>
                <a:lnTo>
                  <a:pt x="4363814" y="1461361"/>
                </a:lnTo>
                <a:lnTo>
                  <a:pt x="4359853" y="1464925"/>
                </a:lnTo>
                <a:lnTo>
                  <a:pt x="4355099" y="1467301"/>
                </a:lnTo>
                <a:lnTo>
                  <a:pt x="4355891" y="1470469"/>
                </a:lnTo>
                <a:lnTo>
                  <a:pt x="4356682" y="1472845"/>
                </a:lnTo>
                <a:lnTo>
                  <a:pt x="4358267" y="1474429"/>
                </a:lnTo>
                <a:lnTo>
                  <a:pt x="4360646" y="1475221"/>
                </a:lnTo>
                <a:lnTo>
                  <a:pt x="4363418" y="1476013"/>
                </a:lnTo>
                <a:lnTo>
                  <a:pt x="4365795" y="1476013"/>
                </a:lnTo>
                <a:lnTo>
                  <a:pt x="4372136" y="1475221"/>
                </a:lnTo>
                <a:lnTo>
                  <a:pt x="4378081" y="1474825"/>
                </a:lnTo>
                <a:lnTo>
                  <a:pt x="4381249" y="1474429"/>
                </a:lnTo>
                <a:lnTo>
                  <a:pt x="4383627" y="1474825"/>
                </a:lnTo>
                <a:lnTo>
                  <a:pt x="4385609" y="1475221"/>
                </a:lnTo>
                <a:lnTo>
                  <a:pt x="4387986" y="1476805"/>
                </a:lnTo>
                <a:lnTo>
                  <a:pt x="4389174" y="1478785"/>
                </a:lnTo>
                <a:lnTo>
                  <a:pt x="4389967" y="1481953"/>
                </a:lnTo>
                <a:lnTo>
                  <a:pt x="4393927" y="1482349"/>
                </a:lnTo>
                <a:lnTo>
                  <a:pt x="4397492" y="1482745"/>
                </a:lnTo>
                <a:lnTo>
                  <a:pt x="4405417" y="1482745"/>
                </a:lnTo>
                <a:lnTo>
                  <a:pt x="4408983" y="1479181"/>
                </a:lnTo>
                <a:lnTo>
                  <a:pt x="4410174" y="1477201"/>
                </a:lnTo>
                <a:lnTo>
                  <a:pt x="4411363" y="1475221"/>
                </a:lnTo>
                <a:lnTo>
                  <a:pt x="4410965" y="1472449"/>
                </a:lnTo>
                <a:lnTo>
                  <a:pt x="4409381" y="1470469"/>
                </a:lnTo>
                <a:lnTo>
                  <a:pt x="4407398" y="1469281"/>
                </a:lnTo>
                <a:lnTo>
                  <a:pt x="4405417" y="1468489"/>
                </a:lnTo>
                <a:lnTo>
                  <a:pt x="4399869" y="1467697"/>
                </a:lnTo>
                <a:lnTo>
                  <a:pt x="4394720" y="1467301"/>
                </a:lnTo>
                <a:lnTo>
                  <a:pt x="4411758" y="1458985"/>
                </a:lnTo>
                <a:lnTo>
                  <a:pt x="4419286" y="1455421"/>
                </a:lnTo>
                <a:lnTo>
                  <a:pt x="4426815" y="1452253"/>
                </a:lnTo>
                <a:lnTo>
                  <a:pt x="4434344" y="1450669"/>
                </a:lnTo>
                <a:lnTo>
                  <a:pt x="4438305" y="1450273"/>
                </a:lnTo>
                <a:lnTo>
                  <a:pt x="4443061" y="1449877"/>
                </a:lnTo>
                <a:lnTo>
                  <a:pt x="4447022" y="1450273"/>
                </a:lnTo>
                <a:lnTo>
                  <a:pt x="4451777" y="1450669"/>
                </a:lnTo>
                <a:lnTo>
                  <a:pt x="4456533" y="1451461"/>
                </a:lnTo>
                <a:lnTo>
                  <a:pt x="4462080" y="1453045"/>
                </a:lnTo>
                <a:lnTo>
                  <a:pt x="4458517" y="1457005"/>
                </a:lnTo>
                <a:lnTo>
                  <a:pt x="4455741" y="1460173"/>
                </a:lnTo>
                <a:lnTo>
                  <a:pt x="4453760" y="1463737"/>
                </a:lnTo>
                <a:lnTo>
                  <a:pt x="4452569" y="1467697"/>
                </a:lnTo>
                <a:lnTo>
                  <a:pt x="4449801" y="1474825"/>
                </a:lnTo>
                <a:lnTo>
                  <a:pt x="4449009" y="1481953"/>
                </a:lnTo>
                <a:lnTo>
                  <a:pt x="4447420" y="1489081"/>
                </a:lnTo>
                <a:lnTo>
                  <a:pt x="4445835" y="1496209"/>
                </a:lnTo>
                <a:lnTo>
                  <a:pt x="4445044" y="1500566"/>
                </a:lnTo>
                <a:lnTo>
                  <a:pt x="4443456" y="1504526"/>
                </a:lnTo>
                <a:lnTo>
                  <a:pt x="4441473" y="1508882"/>
                </a:lnTo>
                <a:lnTo>
                  <a:pt x="4439494" y="1513238"/>
                </a:lnTo>
                <a:lnTo>
                  <a:pt x="4437910" y="1511258"/>
                </a:lnTo>
                <a:lnTo>
                  <a:pt x="4435929" y="1510070"/>
                </a:lnTo>
                <a:lnTo>
                  <a:pt x="4434344" y="1508882"/>
                </a:lnTo>
                <a:lnTo>
                  <a:pt x="4431965" y="1508090"/>
                </a:lnTo>
                <a:lnTo>
                  <a:pt x="4427212" y="1506506"/>
                </a:lnTo>
                <a:lnTo>
                  <a:pt x="4422456" y="1505318"/>
                </a:lnTo>
                <a:lnTo>
                  <a:pt x="4416908" y="1505318"/>
                </a:lnTo>
                <a:lnTo>
                  <a:pt x="4411363" y="1505318"/>
                </a:lnTo>
                <a:lnTo>
                  <a:pt x="4399869" y="1505318"/>
                </a:lnTo>
                <a:lnTo>
                  <a:pt x="4400266" y="1508882"/>
                </a:lnTo>
                <a:lnTo>
                  <a:pt x="4400662" y="1512446"/>
                </a:lnTo>
                <a:lnTo>
                  <a:pt x="4401454" y="1516010"/>
                </a:lnTo>
                <a:lnTo>
                  <a:pt x="4402247" y="1519574"/>
                </a:lnTo>
                <a:lnTo>
                  <a:pt x="4405417" y="1525514"/>
                </a:lnTo>
                <a:lnTo>
                  <a:pt x="4408983" y="1531058"/>
                </a:lnTo>
                <a:lnTo>
                  <a:pt x="4413344" y="1535810"/>
                </a:lnTo>
                <a:lnTo>
                  <a:pt x="4418890" y="1539770"/>
                </a:lnTo>
                <a:lnTo>
                  <a:pt x="4424436" y="1544126"/>
                </a:lnTo>
                <a:lnTo>
                  <a:pt x="4430381" y="1546898"/>
                </a:lnTo>
                <a:lnTo>
                  <a:pt x="4436720" y="1548878"/>
                </a:lnTo>
                <a:lnTo>
                  <a:pt x="4443456" y="1550462"/>
                </a:lnTo>
                <a:lnTo>
                  <a:pt x="4449801" y="1551650"/>
                </a:lnTo>
                <a:lnTo>
                  <a:pt x="4456533" y="1550858"/>
                </a:lnTo>
                <a:lnTo>
                  <a:pt x="4462476" y="1550462"/>
                </a:lnTo>
                <a:lnTo>
                  <a:pt x="4468419" y="1548482"/>
                </a:lnTo>
                <a:lnTo>
                  <a:pt x="4473569" y="1545314"/>
                </a:lnTo>
                <a:lnTo>
                  <a:pt x="4475946" y="1544126"/>
                </a:lnTo>
                <a:lnTo>
                  <a:pt x="4478323" y="1541750"/>
                </a:lnTo>
                <a:lnTo>
                  <a:pt x="4477137" y="1541750"/>
                </a:lnTo>
                <a:lnTo>
                  <a:pt x="4475155" y="1541750"/>
                </a:lnTo>
                <a:lnTo>
                  <a:pt x="4472777" y="1541750"/>
                </a:lnTo>
                <a:lnTo>
                  <a:pt x="4470796" y="1542938"/>
                </a:lnTo>
                <a:lnTo>
                  <a:pt x="4472380" y="1540958"/>
                </a:lnTo>
                <a:lnTo>
                  <a:pt x="4473967" y="1539374"/>
                </a:lnTo>
                <a:lnTo>
                  <a:pt x="4478323" y="1536998"/>
                </a:lnTo>
                <a:lnTo>
                  <a:pt x="4483476" y="1535414"/>
                </a:lnTo>
                <a:lnTo>
                  <a:pt x="4487833" y="1535018"/>
                </a:lnTo>
                <a:lnTo>
                  <a:pt x="4490607" y="1535414"/>
                </a:lnTo>
                <a:lnTo>
                  <a:pt x="4492589" y="1535810"/>
                </a:lnTo>
                <a:lnTo>
                  <a:pt x="4494570" y="1536602"/>
                </a:lnTo>
                <a:lnTo>
                  <a:pt x="4496155" y="1537790"/>
                </a:lnTo>
                <a:lnTo>
                  <a:pt x="4497344" y="1539374"/>
                </a:lnTo>
                <a:lnTo>
                  <a:pt x="4498135" y="1540958"/>
                </a:lnTo>
                <a:lnTo>
                  <a:pt x="4498532" y="1543334"/>
                </a:lnTo>
                <a:lnTo>
                  <a:pt x="4498532" y="1546106"/>
                </a:lnTo>
                <a:lnTo>
                  <a:pt x="4500911" y="1541750"/>
                </a:lnTo>
                <a:lnTo>
                  <a:pt x="4502495" y="1537394"/>
                </a:lnTo>
                <a:lnTo>
                  <a:pt x="4504080" y="1533038"/>
                </a:lnTo>
                <a:lnTo>
                  <a:pt x="4505664" y="1527494"/>
                </a:lnTo>
                <a:lnTo>
                  <a:pt x="4506456" y="1527890"/>
                </a:lnTo>
                <a:lnTo>
                  <a:pt x="4507645" y="1529078"/>
                </a:lnTo>
                <a:lnTo>
                  <a:pt x="4508042" y="1529870"/>
                </a:lnTo>
                <a:lnTo>
                  <a:pt x="4508042" y="1531058"/>
                </a:lnTo>
                <a:lnTo>
                  <a:pt x="4508042" y="1533434"/>
                </a:lnTo>
                <a:lnTo>
                  <a:pt x="4508042" y="1535810"/>
                </a:lnTo>
                <a:lnTo>
                  <a:pt x="4508042" y="1538582"/>
                </a:lnTo>
                <a:lnTo>
                  <a:pt x="4508438" y="1538978"/>
                </a:lnTo>
                <a:lnTo>
                  <a:pt x="4509627" y="1539374"/>
                </a:lnTo>
                <a:lnTo>
                  <a:pt x="4510419" y="1539770"/>
                </a:lnTo>
                <a:lnTo>
                  <a:pt x="4512400" y="1539374"/>
                </a:lnTo>
                <a:lnTo>
                  <a:pt x="4517553" y="1537790"/>
                </a:lnTo>
                <a:lnTo>
                  <a:pt x="4517948" y="1544126"/>
                </a:lnTo>
                <a:lnTo>
                  <a:pt x="4518739" y="1549274"/>
                </a:lnTo>
                <a:lnTo>
                  <a:pt x="4519136" y="1551650"/>
                </a:lnTo>
                <a:lnTo>
                  <a:pt x="4519929" y="1553630"/>
                </a:lnTo>
                <a:lnTo>
                  <a:pt x="4521118" y="1554422"/>
                </a:lnTo>
                <a:lnTo>
                  <a:pt x="4522702" y="1554818"/>
                </a:lnTo>
                <a:lnTo>
                  <a:pt x="4521118" y="1557590"/>
                </a:lnTo>
                <a:lnTo>
                  <a:pt x="4519533" y="1559570"/>
                </a:lnTo>
                <a:lnTo>
                  <a:pt x="4530231" y="1563134"/>
                </a:lnTo>
                <a:lnTo>
                  <a:pt x="4534589" y="1564322"/>
                </a:lnTo>
                <a:lnTo>
                  <a:pt x="4539741" y="1567094"/>
                </a:lnTo>
                <a:lnTo>
                  <a:pt x="4537759" y="1570658"/>
                </a:lnTo>
                <a:lnTo>
                  <a:pt x="4534985" y="1573430"/>
                </a:lnTo>
                <a:lnTo>
                  <a:pt x="4532608" y="1575410"/>
                </a:lnTo>
                <a:lnTo>
                  <a:pt x="4529438" y="1577390"/>
                </a:lnTo>
                <a:lnTo>
                  <a:pt x="4525872" y="1578578"/>
                </a:lnTo>
                <a:lnTo>
                  <a:pt x="4522702" y="1578974"/>
                </a:lnTo>
                <a:lnTo>
                  <a:pt x="4518739" y="1578974"/>
                </a:lnTo>
                <a:lnTo>
                  <a:pt x="4514382" y="1578578"/>
                </a:lnTo>
                <a:lnTo>
                  <a:pt x="4506456" y="1576994"/>
                </a:lnTo>
                <a:lnTo>
                  <a:pt x="4497344" y="1575014"/>
                </a:lnTo>
                <a:lnTo>
                  <a:pt x="4488627" y="1572638"/>
                </a:lnTo>
                <a:lnTo>
                  <a:pt x="4479513" y="1570658"/>
                </a:lnTo>
                <a:lnTo>
                  <a:pt x="4475946" y="1573430"/>
                </a:lnTo>
                <a:lnTo>
                  <a:pt x="4472777" y="1575410"/>
                </a:lnTo>
                <a:lnTo>
                  <a:pt x="4469608" y="1576994"/>
                </a:lnTo>
                <a:lnTo>
                  <a:pt x="4465248" y="1578578"/>
                </a:lnTo>
                <a:lnTo>
                  <a:pt x="4458120" y="1580558"/>
                </a:lnTo>
                <a:lnTo>
                  <a:pt x="4450588" y="1582142"/>
                </a:lnTo>
                <a:lnTo>
                  <a:pt x="4451380" y="1585310"/>
                </a:lnTo>
                <a:lnTo>
                  <a:pt x="4452569" y="1588082"/>
                </a:lnTo>
                <a:lnTo>
                  <a:pt x="4453362" y="1590062"/>
                </a:lnTo>
                <a:lnTo>
                  <a:pt x="4454948" y="1591646"/>
                </a:lnTo>
                <a:lnTo>
                  <a:pt x="4475551" y="1591646"/>
                </a:lnTo>
                <a:lnTo>
                  <a:pt x="4484664" y="1588082"/>
                </a:lnTo>
                <a:lnTo>
                  <a:pt x="4489022" y="1586498"/>
                </a:lnTo>
                <a:lnTo>
                  <a:pt x="4492986" y="1584914"/>
                </a:lnTo>
                <a:lnTo>
                  <a:pt x="4496947" y="1584518"/>
                </a:lnTo>
                <a:lnTo>
                  <a:pt x="4500512" y="1584914"/>
                </a:lnTo>
                <a:lnTo>
                  <a:pt x="4502099" y="1586102"/>
                </a:lnTo>
                <a:lnTo>
                  <a:pt x="4503683" y="1586498"/>
                </a:lnTo>
                <a:lnTo>
                  <a:pt x="4504475" y="1588082"/>
                </a:lnTo>
                <a:lnTo>
                  <a:pt x="4506063" y="1589666"/>
                </a:lnTo>
                <a:lnTo>
                  <a:pt x="4505664" y="1590854"/>
                </a:lnTo>
                <a:lnTo>
                  <a:pt x="4515174" y="1590458"/>
                </a:lnTo>
                <a:lnTo>
                  <a:pt x="4524684" y="1589666"/>
                </a:lnTo>
                <a:lnTo>
                  <a:pt x="4534192" y="1588478"/>
                </a:lnTo>
                <a:lnTo>
                  <a:pt x="4543702" y="1586498"/>
                </a:lnTo>
                <a:lnTo>
                  <a:pt x="4543702" y="1584518"/>
                </a:lnTo>
                <a:lnTo>
                  <a:pt x="4543702" y="1582142"/>
                </a:lnTo>
                <a:lnTo>
                  <a:pt x="4548459" y="1583330"/>
                </a:lnTo>
                <a:lnTo>
                  <a:pt x="4552024" y="1584122"/>
                </a:lnTo>
                <a:lnTo>
                  <a:pt x="4558759" y="1582142"/>
                </a:lnTo>
                <a:lnTo>
                  <a:pt x="4565098" y="1580162"/>
                </a:lnTo>
                <a:lnTo>
                  <a:pt x="4571043" y="1576994"/>
                </a:lnTo>
                <a:lnTo>
                  <a:pt x="4576986" y="1573826"/>
                </a:lnTo>
                <a:lnTo>
                  <a:pt x="4574211" y="1579370"/>
                </a:lnTo>
                <a:lnTo>
                  <a:pt x="4570248" y="1584122"/>
                </a:lnTo>
                <a:lnTo>
                  <a:pt x="4575005" y="1584518"/>
                </a:lnTo>
                <a:lnTo>
                  <a:pt x="4576194" y="1584518"/>
                </a:lnTo>
                <a:lnTo>
                  <a:pt x="4576986" y="1584122"/>
                </a:lnTo>
                <a:lnTo>
                  <a:pt x="4578570" y="1582142"/>
                </a:lnTo>
                <a:lnTo>
                  <a:pt x="4580552" y="1578974"/>
                </a:lnTo>
                <a:lnTo>
                  <a:pt x="4581740" y="1575410"/>
                </a:lnTo>
                <a:lnTo>
                  <a:pt x="4583325" y="1573034"/>
                </a:lnTo>
                <a:lnTo>
                  <a:pt x="4583722" y="1571846"/>
                </a:lnTo>
                <a:lnTo>
                  <a:pt x="4584119" y="1571846"/>
                </a:lnTo>
                <a:lnTo>
                  <a:pt x="4584513" y="1571846"/>
                </a:lnTo>
                <a:lnTo>
                  <a:pt x="4585704" y="1573034"/>
                </a:lnTo>
                <a:lnTo>
                  <a:pt x="4586495" y="1577390"/>
                </a:lnTo>
                <a:lnTo>
                  <a:pt x="4587288" y="1573430"/>
                </a:lnTo>
                <a:lnTo>
                  <a:pt x="4587288" y="1570658"/>
                </a:lnTo>
                <a:lnTo>
                  <a:pt x="4586099" y="1567886"/>
                </a:lnTo>
                <a:lnTo>
                  <a:pt x="4584119" y="1565906"/>
                </a:lnTo>
                <a:lnTo>
                  <a:pt x="4582137" y="1565114"/>
                </a:lnTo>
                <a:lnTo>
                  <a:pt x="4579759" y="1564322"/>
                </a:lnTo>
                <a:lnTo>
                  <a:pt x="4576589" y="1563926"/>
                </a:lnTo>
                <a:lnTo>
                  <a:pt x="4573024" y="1563926"/>
                </a:lnTo>
                <a:lnTo>
                  <a:pt x="4566289" y="1565114"/>
                </a:lnTo>
                <a:lnTo>
                  <a:pt x="4558759" y="1567094"/>
                </a:lnTo>
                <a:lnTo>
                  <a:pt x="4546476" y="1569866"/>
                </a:lnTo>
                <a:lnTo>
                  <a:pt x="4544099" y="1557590"/>
                </a:lnTo>
                <a:lnTo>
                  <a:pt x="4542514" y="1548878"/>
                </a:lnTo>
                <a:lnTo>
                  <a:pt x="4541722" y="1542938"/>
                </a:lnTo>
                <a:lnTo>
                  <a:pt x="4542118" y="1537790"/>
                </a:lnTo>
                <a:lnTo>
                  <a:pt x="4543702" y="1533830"/>
                </a:lnTo>
                <a:lnTo>
                  <a:pt x="4545685" y="1528286"/>
                </a:lnTo>
                <a:lnTo>
                  <a:pt x="4548060" y="1521554"/>
                </a:lnTo>
                <a:lnTo>
                  <a:pt x="4552024" y="1510862"/>
                </a:lnTo>
                <a:lnTo>
                  <a:pt x="4552420" y="1512842"/>
                </a:lnTo>
                <a:lnTo>
                  <a:pt x="4553608" y="1514822"/>
                </a:lnTo>
                <a:lnTo>
                  <a:pt x="4554798" y="1519970"/>
                </a:lnTo>
                <a:lnTo>
                  <a:pt x="4555194" y="1525118"/>
                </a:lnTo>
                <a:lnTo>
                  <a:pt x="4556778" y="1529870"/>
                </a:lnTo>
                <a:lnTo>
                  <a:pt x="4557174" y="1532246"/>
                </a:lnTo>
                <a:lnTo>
                  <a:pt x="4557967" y="1534622"/>
                </a:lnTo>
                <a:lnTo>
                  <a:pt x="4559552" y="1535810"/>
                </a:lnTo>
                <a:lnTo>
                  <a:pt x="4561139" y="1537394"/>
                </a:lnTo>
                <a:lnTo>
                  <a:pt x="4563119" y="1538582"/>
                </a:lnTo>
                <a:lnTo>
                  <a:pt x="4566289" y="1538978"/>
                </a:lnTo>
                <a:lnTo>
                  <a:pt x="4569062" y="1538978"/>
                </a:lnTo>
                <a:lnTo>
                  <a:pt x="4572628" y="1537790"/>
                </a:lnTo>
                <a:lnTo>
                  <a:pt x="4572628" y="1539770"/>
                </a:lnTo>
                <a:lnTo>
                  <a:pt x="4572628" y="1541354"/>
                </a:lnTo>
                <a:lnTo>
                  <a:pt x="4571835" y="1542938"/>
                </a:lnTo>
                <a:lnTo>
                  <a:pt x="4570248" y="1544126"/>
                </a:lnTo>
                <a:lnTo>
                  <a:pt x="4568663" y="1544918"/>
                </a:lnTo>
                <a:lnTo>
                  <a:pt x="4567080" y="1545314"/>
                </a:lnTo>
                <a:lnTo>
                  <a:pt x="4565098" y="1546106"/>
                </a:lnTo>
                <a:lnTo>
                  <a:pt x="4563514" y="1546106"/>
                </a:lnTo>
                <a:lnTo>
                  <a:pt x="4561533" y="1546106"/>
                </a:lnTo>
                <a:lnTo>
                  <a:pt x="4559948" y="1545314"/>
                </a:lnTo>
                <a:lnTo>
                  <a:pt x="4558759" y="1544522"/>
                </a:lnTo>
                <a:lnTo>
                  <a:pt x="4557174" y="1542938"/>
                </a:lnTo>
                <a:lnTo>
                  <a:pt x="4556778" y="1541354"/>
                </a:lnTo>
                <a:lnTo>
                  <a:pt x="4555985" y="1539374"/>
                </a:lnTo>
                <a:lnTo>
                  <a:pt x="4555985" y="1536998"/>
                </a:lnTo>
                <a:lnTo>
                  <a:pt x="4557174" y="1533830"/>
                </a:lnTo>
                <a:lnTo>
                  <a:pt x="4554798" y="1537790"/>
                </a:lnTo>
                <a:lnTo>
                  <a:pt x="4552420" y="1541750"/>
                </a:lnTo>
                <a:lnTo>
                  <a:pt x="4551231" y="1546898"/>
                </a:lnTo>
                <a:lnTo>
                  <a:pt x="4550042" y="1552046"/>
                </a:lnTo>
                <a:lnTo>
                  <a:pt x="4554798" y="1553630"/>
                </a:lnTo>
                <a:lnTo>
                  <a:pt x="4559948" y="1554818"/>
                </a:lnTo>
                <a:lnTo>
                  <a:pt x="4566685" y="1556006"/>
                </a:lnTo>
                <a:lnTo>
                  <a:pt x="4569459" y="1556006"/>
                </a:lnTo>
                <a:lnTo>
                  <a:pt x="4572628" y="1555610"/>
                </a:lnTo>
                <a:lnTo>
                  <a:pt x="4575798" y="1554818"/>
                </a:lnTo>
                <a:lnTo>
                  <a:pt x="4578174" y="1554026"/>
                </a:lnTo>
                <a:lnTo>
                  <a:pt x="4580156" y="1552442"/>
                </a:lnTo>
                <a:lnTo>
                  <a:pt x="4582137" y="1550462"/>
                </a:lnTo>
                <a:lnTo>
                  <a:pt x="4583722" y="1548086"/>
                </a:lnTo>
                <a:lnTo>
                  <a:pt x="4584513" y="1544918"/>
                </a:lnTo>
                <a:lnTo>
                  <a:pt x="4585307" y="1541354"/>
                </a:lnTo>
                <a:lnTo>
                  <a:pt x="4584513" y="1536998"/>
                </a:lnTo>
                <a:lnTo>
                  <a:pt x="4588872" y="1539374"/>
                </a:lnTo>
                <a:lnTo>
                  <a:pt x="4592835" y="1541750"/>
                </a:lnTo>
                <a:lnTo>
                  <a:pt x="4596797" y="1544522"/>
                </a:lnTo>
                <a:lnTo>
                  <a:pt x="4600760" y="1546106"/>
                </a:lnTo>
                <a:lnTo>
                  <a:pt x="4605118" y="1547294"/>
                </a:lnTo>
                <a:lnTo>
                  <a:pt x="4609872" y="1548878"/>
                </a:lnTo>
                <a:lnTo>
                  <a:pt x="4618192" y="1550462"/>
                </a:lnTo>
                <a:lnTo>
                  <a:pt x="4627702" y="1550858"/>
                </a:lnTo>
                <a:lnTo>
                  <a:pt x="4636815" y="1550462"/>
                </a:lnTo>
                <a:lnTo>
                  <a:pt x="4646325" y="1548878"/>
                </a:lnTo>
                <a:lnTo>
                  <a:pt x="4655832" y="1546898"/>
                </a:lnTo>
                <a:lnTo>
                  <a:pt x="4654248" y="1550462"/>
                </a:lnTo>
                <a:lnTo>
                  <a:pt x="4653454" y="1554422"/>
                </a:lnTo>
                <a:lnTo>
                  <a:pt x="4652663" y="1558778"/>
                </a:lnTo>
                <a:lnTo>
                  <a:pt x="4652663" y="1564322"/>
                </a:lnTo>
                <a:lnTo>
                  <a:pt x="4654248" y="1561946"/>
                </a:lnTo>
                <a:lnTo>
                  <a:pt x="4656625" y="1559966"/>
                </a:lnTo>
                <a:lnTo>
                  <a:pt x="4659792" y="1557986"/>
                </a:lnTo>
                <a:lnTo>
                  <a:pt x="4662966" y="1556402"/>
                </a:lnTo>
                <a:lnTo>
                  <a:pt x="4666137" y="1554818"/>
                </a:lnTo>
                <a:lnTo>
                  <a:pt x="4669704" y="1554026"/>
                </a:lnTo>
                <a:lnTo>
                  <a:pt x="4673268" y="1553630"/>
                </a:lnTo>
                <a:lnTo>
                  <a:pt x="4676836" y="1552838"/>
                </a:lnTo>
                <a:lnTo>
                  <a:pt x="4680399" y="1553630"/>
                </a:lnTo>
                <a:lnTo>
                  <a:pt x="4683173" y="1554422"/>
                </a:lnTo>
                <a:lnTo>
                  <a:pt x="4685945" y="1555610"/>
                </a:lnTo>
                <a:lnTo>
                  <a:pt x="4687927" y="1557590"/>
                </a:lnTo>
                <a:lnTo>
                  <a:pt x="4689511" y="1560362"/>
                </a:lnTo>
                <a:lnTo>
                  <a:pt x="4689907" y="1563530"/>
                </a:lnTo>
                <a:lnTo>
                  <a:pt x="4689907" y="1567490"/>
                </a:lnTo>
                <a:lnTo>
                  <a:pt x="4688324" y="1572638"/>
                </a:lnTo>
                <a:lnTo>
                  <a:pt x="4690699" y="1571450"/>
                </a:lnTo>
                <a:lnTo>
                  <a:pt x="4692680" y="1569470"/>
                </a:lnTo>
                <a:lnTo>
                  <a:pt x="4694264" y="1567490"/>
                </a:lnTo>
                <a:lnTo>
                  <a:pt x="4695454" y="1564322"/>
                </a:lnTo>
                <a:lnTo>
                  <a:pt x="4695849" y="1561550"/>
                </a:lnTo>
                <a:lnTo>
                  <a:pt x="4695849" y="1557590"/>
                </a:lnTo>
                <a:lnTo>
                  <a:pt x="4695849" y="1552838"/>
                </a:lnTo>
                <a:lnTo>
                  <a:pt x="4695454" y="1548482"/>
                </a:lnTo>
                <a:lnTo>
                  <a:pt x="4701794" y="1551650"/>
                </a:lnTo>
                <a:lnTo>
                  <a:pt x="4707339" y="1553630"/>
                </a:lnTo>
                <a:lnTo>
                  <a:pt x="4712491" y="1554026"/>
                </a:lnTo>
                <a:lnTo>
                  <a:pt x="4714868" y="1554026"/>
                </a:lnTo>
                <a:lnTo>
                  <a:pt x="4716851" y="1553630"/>
                </a:lnTo>
                <a:lnTo>
                  <a:pt x="4718833" y="1552838"/>
                </a:lnTo>
                <a:lnTo>
                  <a:pt x="4720815" y="1552046"/>
                </a:lnTo>
                <a:lnTo>
                  <a:pt x="4724778" y="1548878"/>
                </a:lnTo>
                <a:lnTo>
                  <a:pt x="4729535" y="1544522"/>
                </a:lnTo>
                <a:lnTo>
                  <a:pt x="4733895" y="1538582"/>
                </a:lnTo>
                <a:lnTo>
                  <a:pt x="4733895" y="1541354"/>
                </a:lnTo>
                <a:lnTo>
                  <a:pt x="4733895" y="1544126"/>
                </a:lnTo>
                <a:lnTo>
                  <a:pt x="4734292" y="1546106"/>
                </a:lnTo>
                <a:lnTo>
                  <a:pt x="4735480" y="1547294"/>
                </a:lnTo>
                <a:lnTo>
                  <a:pt x="4736274" y="1548482"/>
                </a:lnTo>
                <a:lnTo>
                  <a:pt x="4737460" y="1549274"/>
                </a:lnTo>
                <a:lnTo>
                  <a:pt x="4739440" y="1550858"/>
                </a:lnTo>
                <a:lnTo>
                  <a:pt x="4741816" y="1552838"/>
                </a:lnTo>
                <a:lnTo>
                  <a:pt x="4743006" y="1554026"/>
                </a:lnTo>
                <a:lnTo>
                  <a:pt x="4743402" y="1555610"/>
                </a:lnTo>
                <a:lnTo>
                  <a:pt x="4743797" y="1557590"/>
                </a:lnTo>
                <a:lnTo>
                  <a:pt x="4743797" y="1559966"/>
                </a:lnTo>
                <a:lnTo>
                  <a:pt x="4743797" y="1563134"/>
                </a:lnTo>
                <a:lnTo>
                  <a:pt x="4743402" y="1566302"/>
                </a:lnTo>
                <a:lnTo>
                  <a:pt x="4746171" y="1566302"/>
                </a:lnTo>
                <a:lnTo>
                  <a:pt x="4747362" y="1565510"/>
                </a:lnTo>
                <a:lnTo>
                  <a:pt x="4750926" y="1563134"/>
                </a:lnTo>
                <a:lnTo>
                  <a:pt x="4752513" y="1561550"/>
                </a:lnTo>
                <a:lnTo>
                  <a:pt x="4754098" y="1560362"/>
                </a:lnTo>
                <a:lnTo>
                  <a:pt x="4756080" y="1559570"/>
                </a:lnTo>
                <a:lnTo>
                  <a:pt x="4758456" y="1559570"/>
                </a:lnTo>
                <a:lnTo>
                  <a:pt x="4756080" y="1556006"/>
                </a:lnTo>
                <a:lnTo>
                  <a:pt x="4752912" y="1552838"/>
                </a:lnTo>
                <a:lnTo>
                  <a:pt x="4750136" y="1550858"/>
                </a:lnTo>
                <a:lnTo>
                  <a:pt x="4746571" y="1548878"/>
                </a:lnTo>
                <a:lnTo>
                  <a:pt x="4746965" y="1546502"/>
                </a:lnTo>
                <a:lnTo>
                  <a:pt x="4748155" y="1544522"/>
                </a:lnTo>
                <a:lnTo>
                  <a:pt x="4748552" y="1543334"/>
                </a:lnTo>
                <a:lnTo>
                  <a:pt x="4750136" y="1542938"/>
                </a:lnTo>
                <a:lnTo>
                  <a:pt x="4750926" y="1542938"/>
                </a:lnTo>
                <a:lnTo>
                  <a:pt x="4752513" y="1543334"/>
                </a:lnTo>
                <a:lnTo>
                  <a:pt x="4754889" y="1544918"/>
                </a:lnTo>
                <a:lnTo>
                  <a:pt x="4758456" y="1546898"/>
                </a:lnTo>
                <a:lnTo>
                  <a:pt x="4762023" y="1548482"/>
                </a:lnTo>
                <a:lnTo>
                  <a:pt x="4764004" y="1548878"/>
                </a:lnTo>
                <a:lnTo>
                  <a:pt x="4765986" y="1548482"/>
                </a:lnTo>
                <a:lnTo>
                  <a:pt x="4767966" y="1548086"/>
                </a:lnTo>
                <a:lnTo>
                  <a:pt x="4769947" y="1546502"/>
                </a:lnTo>
                <a:lnTo>
                  <a:pt x="4769155" y="1549274"/>
                </a:lnTo>
                <a:lnTo>
                  <a:pt x="4767966" y="1552046"/>
                </a:lnTo>
                <a:lnTo>
                  <a:pt x="4767174" y="1554818"/>
                </a:lnTo>
                <a:lnTo>
                  <a:pt x="4766381" y="1556402"/>
                </a:lnTo>
                <a:lnTo>
                  <a:pt x="4766381" y="1558382"/>
                </a:lnTo>
                <a:lnTo>
                  <a:pt x="4769155" y="1556006"/>
                </a:lnTo>
                <a:lnTo>
                  <a:pt x="4771532" y="1554026"/>
                </a:lnTo>
                <a:lnTo>
                  <a:pt x="4774701" y="1552046"/>
                </a:lnTo>
                <a:lnTo>
                  <a:pt x="4777871" y="1551650"/>
                </a:lnTo>
                <a:lnTo>
                  <a:pt x="4778662" y="1554422"/>
                </a:lnTo>
                <a:lnTo>
                  <a:pt x="4777871" y="1556798"/>
                </a:lnTo>
                <a:lnTo>
                  <a:pt x="4777475" y="1558778"/>
                </a:lnTo>
                <a:lnTo>
                  <a:pt x="4777077" y="1561154"/>
                </a:lnTo>
                <a:lnTo>
                  <a:pt x="4775492" y="1564322"/>
                </a:lnTo>
                <a:lnTo>
                  <a:pt x="4775097" y="1566302"/>
                </a:lnTo>
                <a:lnTo>
                  <a:pt x="4775097" y="1569470"/>
                </a:lnTo>
                <a:lnTo>
                  <a:pt x="4782228" y="1567490"/>
                </a:lnTo>
                <a:lnTo>
                  <a:pt x="4785397" y="1566302"/>
                </a:lnTo>
                <a:lnTo>
                  <a:pt x="4788567" y="1565114"/>
                </a:lnTo>
                <a:lnTo>
                  <a:pt x="4790944" y="1562342"/>
                </a:lnTo>
                <a:lnTo>
                  <a:pt x="4792528" y="1559570"/>
                </a:lnTo>
                <a:lnTo>
                  <a:pt x="4793717" y="1554818"/>
                </a:lnTo>
                <a:lnTo>
                  <a:pt x="4793717" y="1550066"/>
                </a:lnTo>
                <a:lnTo>
                  <a:pt x="4796490" y="1552046"/>
                </a:lnTo>
                <a:lnTo>
                  <a:pt x="4799660" y="1554026"/>
                </a:lnTo>
                <a:lnTo>
                  <a:pt x="4802433" y="1555610"/>
                </a:lnTo>
                <a:lnTo>
                  <a:pt x="4805997" y="1556006"/>
                </a:lnTo>
                <a:lnTo>
                  <a:pt x="4809168" y="1556402"/>
                </a:lnTo>
                <a:lnTo>
                  <a:pt x="4812732" y="1556402"/>
                </a:lnTo>
                <a:lnTo>
                  <a:pt x="4816298" y="1556402"/>
                </a:lnTo>
                <a:lnTo>
                  <a:pt x="4819468" y="1555610"/>
                </a:lnTo>
                <a:lnTo>
                  <a:pt x="4822639" y="1554422"/>
                </a:lnTo>
                <a:lnTo>
                  <a:pt x="4826205" y="1552838"/>
                </a:lnTo>
                <a:lnTo>
                  <a:pt x="4832540" y="1548878"/>
                </a:lnTo>
                <a:lnTo>
                  <a:pt x="4838488" y="1544522"/>
                </a:lnTo>
                <a:lnTo>
                  <a:pt x="4844035" y="1538582"/>
                </a:lnTo>
                <a:lnTo>
                  <a:pt x="4842055" y="1542542"/>
                </a:lnTo>
                <a:lnTo>
                  <a:pt x="4841655" y="1546106"/>
                </a:lnTo>
                <a:lnTo>
                  <a:pt x="4841655" y="1548878"/>
                </a:lnTo>
                <a:lnTo>
                  <a:pt x="4842055" y="1552046"/>
                </a:lnTo>
                <a:lnTo>
                  <a:pt x="4844035" y="1558382"/>
                </a:lnTo>
                <a:lnTo>
                  <a:pt x="4845226" y="1562342"/>
                </a:lnTo>
                <a:lnTo>
                  <a:pt x="4845622" y="1567490"/>
                </a:lnTo>
                <a:lnTo>
                  <a:pt x="4852355" y="1569074"/>
                </a:lnTo>
                <a:lnTo>
                  <a:pt x="4859088" y="1569866"/>
                </a:lnTo>
                <a:lnTo>
                  <a:pt x="4866220" y="1570658"/>
                </a:lnTo>
                <a:lnTo>
                  <a:pt x="4873348" y="1570658"/>
                </a:lnTo>
                <a:lnTo>
                  <a:pt x="4887612" y="1569470"/>
                </a:lnTo>
                <a:lnTo>
                  <a:pt x="4902672" y="1568282"/>
                </a:lnTo>
                <a:lnTo>
                  <a:pt x="4918126" y="1567094"/>
                </a:lnTo>
                <a:lnTo>
                  <a:pt x="4925656" y="1567094"/>
                </a:lnTo>
                <a:lnTo>
                  <a:pt x="4933978" y="1567094"/>
                </a:lnTo>
                <a:lnTo>
                  <a:pt x="4941505" y="1567490"/>
                </a:lnTo>
                <a:lnTo>
                  <a:pt x="4949037" y="1569074"/>
                </a:lnTo>
                <a:lnTo>
                  <a:pt x="4956568" y="1570658"/>
                </a:lnTo>
                <a:lnTo>
                  <a:pt x="4964096" y="1573034"/>
                </a:lnTo>
                <a:lnTo>
                  <a:pt x="4964096" y="1575014"/>
                </a:lnTo>
                <a:lnTo>
                  <a:pt x="4962907" y="1576994"/>
                </a:lnTo>
                <a:lnTo>
                  <a:pt x="4961321" y="1578974"/>
                </a:lnTo>
                <a:lnTo>
                  <a:pt x="4958944" y="1580558"/>
                </a:lnTo>
                <a:lnTo>
                  <a:pt x="4956568" y="1582142"/>
                </a:lnTo>
                <a:lnTo>
                  <a:pt x="4953396" y="1583330"/>
                </a:lnTo>
                <a:lnTo>
                  <a:pt x="4950227" y="1584518"/>
                </a:lnTo>
                <a:lnTo>
                  <a:pt x="4947054" y="1584914"/>
                </a:lnTo>
                <a:lnTo>
                  <a:pt x="4943489" y="1585310"/>
                </a:lnTo>
                <a:lnTo>
                  <a:pt x="4939922" y="1585310"/>
                </a:lnTo>
                <a:lnTo>
                  <a:pt x="4936355" y="1584914"/>
                </a:lnTo>
                <a:lnTo>
                  <a:pt x="4933185" y="1584518"/>
                </a:lnTo>
                <a:lnTo>
                  <a:pt x="4930412" y="1582934"/>
                </a:lnTo>
                <a:lnTo>
                  <a:pt x="4927636" y="1581350"/>
                </a:lnTo>
                <a:lnTo>
                  <a:pt x="4926449" y="1579370"/>
                </a:lnTo>
                <a:lnTo>
                  <a:pt x="4924863" y="1576994"/>
                </a:lnTo>
                <a:lnTo>
                  <a:pt x="4923276" y="1577390"/>
                </a:lnTo>
                <a:lnTo>
                  <a:pt x="4922486" y="1578974"/>
                </a:lnTo>
                <a:lnTo>
                  <a:pt x="4921693" y="1580954"/>
                </a:lnTo>
                <a:lnTo>
                  <a:pt x="4921693" y="1583330"/>
                </a:lnTo>
                <a:lnTo>
                  <a:pt x="4921693" y="1594418"/>
                </a:lnTo>
                <a:lnTo>
                  <a:pt x="4919317" y="1591646"/>
                </a:lnTo>
                <a:lnTo>
                  <a:pt x="4916144" y="1588874"/>
                </a:lnTo>
                <a:lnTo>
                  <a:pt x="4913767" y="1586894"/>
                </a:lnTo>
                <a:lnTo>
                  <a:pt x="4910598" y="1584914"/>
                </a:lnTo>
                <a:lnTo>
                  <a:pt x="4908219" y="1583330"/>
                </a:lnTo>
                <a:lnTo>
                  <a:pt x="4905444" y="1582538"/>
                </a:lnTo>
                <a:lnTo>
                  <a:pt x="4899897" y="1580954"/>
                </a:lnTo>
                <a:lnTo>
                  <a:pt x="4893953" y="1580954"/>
                </a:lnTo>
                <a:lnTo>
                  <a:pt x="4888407" y="1580954"/>
                </a:lnTo>
                <a:lnTo>
                  <a:pt x="4882066" y="1582142"/>
                </a:lnTo>
                <a:lnTo>
                  <a:pt x="4876911" y="1582934"/>
                </a:lnTo>
                <a:lnTo>
                  <a:pt x="4865821" y="1584914"/>
                </a:lnTo>
                <a:lnTo>
                  <a:pt x="4860672" y="1585310"/>
                </a:lnTo>
                <a:lnTo>
                  <a:pt x="4855127" y="1585310"/>
                </a:lnTo>
                <a:lnTo>
                  <a:pt x="4850772" y="1584518"/>
                </a:lnTo>
                <a:lnTo>
                  <a:pt x="4847998" y="1583330"/>
                </a:lnTo>
                <a:lnTo>
                  <a:pt x="4846019" y="1582538"/>
                </a:lnTo>
                <a:lnTo>
                  <a:pt x="4844035" y="1580954"/>
                </a:lnTo>
                <a:lnTo>
                  <a:pt x="4842055" y="1578974"/>
                </a:lnTo>
                <a:lnTo>
                  <a:pt x="4840072" y="1576994"/>
                </a:lnTo>
                <a:lnTo>
                  <a:pt x="4838091" y="1573826"/>
                </a:lnTo>
                <a:lnTo>
                  <a:pt x="4837300" y="1574618"/>
                </a:lnTo>
                <a:lnTo>
                  <a:pt x="4836116" y="1575410"/>
                </a:lnTo>
                <a:lnTo>
                  <a:pt x="4836116" y="1576598"/>
                </a:lnTo>
                <a:lnTo>
                  <a:pt x="4836116" y="1578182"/>
                </a:lnTo>
                <a:lnTo>
                  <a:pt x="4836513" y="1582142"/>
                </a:lnTo>
                <a:lnTo>
                  <a:pt x="4837699" y="1586498"/>
                </a:lnTo>
                <a:lnTo>
                  <a:pt x="4838488" y="1590854"/>
                </a:lnTo>
                <a:lnTo>
                  <a:pt x="4839275" y="1595606"/>
                </a:lnTo>
                <a:lnTo>
                  <a:pt x="4838488" y="1597982"/>
                </a:lnTo>
                <a:lnTo>
                  <a:pt x="4838091" y="1599962"/>
                </a:lnTo>
                <a:lnTo>
                  <a:pt x="4837300" y="1601942"/>
                </a:lnTo>
                <a:lnTo>
                  <a:pt x="4835720" y="1603526"/>
                </a:lnTo>
                <a:lnTo>
                  <a:pt x="4832146" y="1599566"/>
                </a:lnTo>
                <a:lnTo>
                  <a:pt x="4828582" y="1596398"/>
                </a:lnTo>
                <a:lnTo>
                  <a:pt x="4824619" y="1593626"/>
                </a:lnTo>
                <a:lnTo>
                  <a:pt x="4821053" y="1590854"/>
                </a:lnTo>
                <a:lnTo>
                  <a:pt x="4817488" y="1589666"/>
                </a:lnTo>
                <a:lnTo>
                  <a:pt x="4813526" y="1588082"/>
                </a:lnTo>
                <a:lnTo>
                  <a:pt x="4809960" y="1586894"/>
                </a:lnTo>
                <a:lnTo>
                  <a:pt x="4805997" y="1586102"/>
                </a:lnTo>
                <a:lnTo>
                  <a:pt x="4798075" y="1585310"/>
                </a:lnTo>
                <a:lnTo>
                  <a:pt x="4790153" y="1586102"/>
                </a:lnTo>
                <a:lnTo>
                  <a:pt x="4782228" y="1586894"/>
                </a:lnTo>
                <a:lnTo>
                  <a:pt x="4773908" y="1588874"/>
                </a:lnTo>
                <a:lnTo>
                  <a:pt x="4757666" y="1592042"/>
                </a:lnTo>
                <a:lnTo>
                  <a:pt x="4749341" y="1592834"/>
                </a:lnTo>
                <a:lnTo>
                  <a:pt x="4741420" y="1593626"/>
                </a:lnTo>
                <a:lnTo>
                  <a:pt x="4733103" y="1592834"/>
                </a:lnTo>
                <a:lnTo>
                  <a:pt x="4729136" y="1592042"/>
                </a:lnTo>
                <a:lnTo>
                  <a:pt x="4724778" y="1590854"/>
                </a:lnTo>
                <a:lnTo>
                  <a:pt x="4720815" y="1589666"/>
                </a:lnTo>
                <a:lnTo>
                  <a:pt x="4716851" y="1587686"/>
                </a:lnTo>
                <a:lnTo>
                  <a:pt x="4712887" y="1584914"/>
                </a:lnTo>
                <a:lnTo>
                  <a:pt x="4708922" y="1582142"/>
                </a:lnTo>
                <a:lnTo>
                  <a:pt x="4708922" y="1580162"/>
                </a:lnTo>
                <a:lnTo>
                  <a:pt x="4709320" y="1578974"/>
                </a:lnTo>
                <a:lnTo>
                  <a:pt x="4710507" y="1578182"/>
                </a:lnTo>
                <a:lnTo>
                  <a:pt x="4711301" y="1576994"/>
                </a:lnTo>
                <a:lnTo>
                  <a:pt x="4714074" y="1576598"/>
                </a:lnTo>
                <a:lnTo>
                  <a:pt x="4716454" y="1575410"/>
                </a:lnTo>
                <a:lnTo>
                  <a:pt x="4715265" y="1573430"/>
                </a:lnTo>
                <a:lnTo>
                  <a:pt x="4714471" y="1571846"/>
                </a:lnTo>
                <a:lnTo>
                  <a:pt x="4713283" y="1571054"/>
                </a:lnTo>
                <a:lnTo>
                  <a:pt x="4712092" y="1571054"/>
                </a:lnTo>
                <a:lnTo>
                  <a:pt x="4710904" y="1571054"/>
                </a:lnTo>
                <a:lnTo>
                  <a:pt x="4709320" y="1571054"/>
                </a:lnTo>
                <a:lnTo>
                  <a:pt x="4707734" y="1571846"/>
                </a:lnTo>
                <a:lnTo>
                  <a:pt x="4706546" y="1573034"/>
                </a:lnTo>
                <a:lnTo>
                  <a:pt x="4703774" y="1576598"/>
                </a:lnTo>
                <a:lnTo>
                  <a:pt x="4701399" y="1580558"/>
                </a:lnTo>
                <a:lnTo>
                  <a:pt x="4701002" y="1582934"/>
                </a:lnTo>
                <a:lnTo>
                  <a:pt x="4700209" y="1585310"/>
                </a:lnTo>
                <a:lnTo>
                  <a:pt x="4700209" y="1588478"/>
                </a:lnTo>
                <a:lnTo>
                  <a:pt x="4701002" y="1591646"/>
                </a:lnTo>
                <a:lnTo>
                  <a:pt x="4705755" y="1590854"/>
                </a:lnTo>
                <a:lnTo>
                  <a:pt x="4710904" y="1590854"/>
                </a:lnTo>
                <a:lnTo>
                  <a:pt x="4716057" y="1592042"/>
                </a:lnTo>
                <a:lnTo>
                  <a:pt x="4720418" y="1593626"/>
                </a:lnTo>
                <a:lnTo>
                  <a:pt x="4722400" y="1594814"/>
                </a:lnTo>
                <a:lnTo>
                  <a:pt x="4724383" y="1596398"/>
                </a:lnTo>
                <a:lnTo>
                  <a:pt x="4725966" y="1597982"/>
                </a:lnTo>
                <a:lnTo>
                  <a:pt x="4726759" y="1600358"/>
                </a:lnTo>
                <a:lnTo>
                  <a:pt x="4727950" y="1603130"/>
                </a:lnTo>
                <a:lnTo>
                  <a:pt x="4728345" y="1605902"/>
                </a:lnTo>
                <a:lnTo>
                  <a:pt x="4728345" y="1609070"/>
                </a:lnTo>
                <a:lnTo>
                  <a:pt x="4728345" y="1612634"/>
                </a:lnTo>
                <a:lnTo>
                  <a:pt x="4723983" y="1614218"/>
                </a:lnTo>
                <a:lnTo>
                  <a:pt x="4720418" y="1614614"/>
                </a:lnTo>
                <a:lnTo>
                  <a:pt x="4716851" y="1615010"/>
                </a:lnTo>
                <a:lnTo>
                  <a:pt x="4714471" y="1614614"/>
                </a:lnTo>
                <a:lnTo>
                  <a:pt x="4711301" y="1613426"/>
                </a:lnTo>
                <a:lnTo>
                  <a:pt x="4709320" y="1612634"/>
                </a:lnTo>
                <a:lnTo>
                  <a:pt x="4705357" y="1609466"/>
                </a:lnTo>
                <a:lnTo>
                  <a:pt x="4697832" y="1602338"/>
                </a:lnTo>
                <a:lnTo>
                  <a:pt x="4693870" y="1599566"/>
                </a:lnTo>
                <a:lnTo>
                  <a:pt x="4691888" y="1597982"/>
                </a:lnTo>
                <a:lnTo>
                  <a:pt x="4689511" y="1597586"/>
                </a:lnTo>
                <a:lnTo>
                  <a:pt x="4688324" y="1597190"/>
                </a:lnTo>
                <a:lnTo>
                  <a:pt x="4688324" y="1596398"/>
                </a:lnTo>
                <a:lnTo>
                  <a:pt x="4688324" y="1596002"/>
                </a:lnTo>
                <a:lnTo>
                  <a:pt x="4688720" y="1595606"/>
                </a:lnTo>
                <a:lnTo>
                  <a:pt x="4690699" y="1594022"/>
                </a:lnTo>
                <a:lnTo>
                  <a:pt x="4693870" y="1592834"/>
                </a:lnTo>
                <a:lnTo>
                  <a:pt x="4688720" y="1593626"/>
                </a:lnTo>
                <a:lnTo>
                  <a:pt x="4685945" y="1594022"/>
                </a:lnTo>
                <a:lnTo>
                  <a:pt x="4683173" y="1594022"/>
                </a:lnTo>
                <a:lnTo>
                  <a:pt x="4680797" y="1593626"/>
                </a:lnTo>
                <a:lnTo>
                  <a:pt x="4678420" y="1592042"/>
                </a:lnTo>
                <a:lnTo>
                  <a:pt x="4676043" y="1589666"/>
                </a:lnTo>
                <a:lnTo>
                  <a:pt x="4673268" y="1585310"/>
                </a:lnTo>
                <a:lnTo>
                  <a:pt x="4673663" y="1588478"/>
                </a:lnTo>
                <a:lnTo>
                  <a:pt x="4673663" y="1590458"/>
                </a:lnTo>
                <a:lnTo>
                  <a:pt x="4673268" y="1592438"/>
                </a:lnTo>
                <a:lnTo>
                  <a:pt x="4672477" y="1594418"/>
                </a:lnTo>
                <a:lnTo>
                  <a:pt x="4671286" y="1596398"/>
                </a:lnTo>
                <a:lnTo>
                  <a:pt x="4669309" y="1597982"/>
                </a:lnTo>
                <a:lnTo>
                  <a:pt x="4665742" y="1600358"/>
                </a:lnTo>
                <a:lnTo>
                  <a:pt x="4661380" y="1601942"/>
                </a:lnTo>
                <a:lnTo>
                  <a:pt x="4657416" y="1603526"/>
                </a:lnTo>
                <a:lnTo>
                  <a:pt x="4650682" y="1605506"/>
                </a:lnTo>
                <a:lnTo>
                  <a:pt x="4649890" y="1605110"/>
                </a:lnTo>
                <a:lnTo>
                  <a:pt x="4649494" y="1604318"/>
                </a:lnTo>
                <a:lnTo>
                  <a:pt x="4647909" y="1602338"/>
                </a:lnTo>
                <a:lnTo>
                  <a:pt x="4647117" y="1599962"/>
                </a:lnTo>
                <a:lnTo>
                  <a:pt x="4646721" y="1597190"/>
                </a:lnTo>
                <a:lnTo>
                  <a:pt x="4646325" y="1594022"/>
                </a:lnTo>
                <a:lnTo>
                  <a:pt x="4645136" y="1590854"/>
                </a:lnTo>
                <a:lnTo>
                  <a:pt x="4644345" y="1589666"/>
                </a:lnTo>
                <a:lnTo>
                  <a:pt x="4643154" y="1588874"/>
                </a:lnTo>
                <a:lnTo>
                  <a:pt x="4642363" y="1588874"/>
                </a:lnTo>
                <a:lnTo>
                  <a:pt x="4645136" y="1586894"/>
                </a:lnTo>
                <a:lnTo>
                  <a:pt x="4648305" y="1585310"/>
                </a:lnTo>
                <a:lnTo>
                  <a:pt x="4651870" y="1584518"/>
                </a:lnTo>
                <a:lnTo>
                  <a:pt x="4655832" y="1583330"/>
                </a:lnTo>
                <a:lnTo>
                  <a:pt x="4665344" y="1582142"/>
                </a:lnTo>
                <a:lnTo>
                  <a:pt x="4670894" y="1580954"/>
                </a:lnTo>
                <a:lnTo>
                  <a:pt x="4677231" y="1579370"/>
                </a:lnTo>
                <a:lnTo>
                  <a:pt x="4673663" y="1575806"/>
                </a:lnTo>
                <a:lnTo>
                  <a:pt x="4669309" y="1573034"/>
                </a:lnTo>
                <a:lnTo>
                  <a:pt x="4664155" y="1570658"/>
                </a:lnTo>
                <a:lnTo>
                  <a:pt x="4659001" y="1568282"/>
                </a:lnTo>
                <a:lnTo>
                  <a:pt x="4652663" y="1567490"/>
                </a:lnTo>
                <a:lnTo>
                  <a:pt x="4646325" y="1566302"/>
                </a:lnTo>
                <a:lnTo>
                  <a:pt x="4639589" y="1566302"/>
                </a:lnTo>
                <a:lnTo>
                  <a:pt x="4633645" y="1567094"/>
                </a:lnTo>
                <a:lnTo>
                  <a:pt x="4627702" y="1568282"/>
                </a:lnTo>
                <a:lnTo>
                  <a:pt x="4621758" y="1569866"/>
                </a:lnTo>
                <a:lnTo>
                  <a:pt x="4616608" y="1572638"/>
                </a:lnTo>
                <a:lnTo>
                  <a:pt x="4612248" y="1575410"/>
                </a:lnTo>
                <a:lnTo>
                  <a:pt x="4608287" y="1578974"/>
                </a:lnTo>
                <a:lnTo>
                  <a:pt x="4605118" y="1582934"/>
                </a:lnTo>
                <a:lnTo>
                  <a:pt x="4604325" y="1585310"/>
                </a:lnTo>
                <a:lnTo>
                  <a:pt x="4603533" y="1588082"/>
                </a:lnTo>
                <a:lnTo>
                  <a:pt x="4603136" y="1590458"/>
                </a:lnTo>
                <a:lnTo>
                  <a:pt x="4603136" y="1592834"/>
                </a:lnTo>
                <a:lnTo>
                  <a:pt x="4601156" y="1594814"/>
                </a:lnTo>
                <a:lnTo>
                  <a:pt x="4599571" y="1596398"/>
                </a:lnTo>
                <a:lnTo>
                  <a:pt x="4599571" y="1597190"/>
                </a:lnTo>
                <a:lnTo>
                  <a:pt x="4604721" y="1597190"/>
                </a:lnTo>
                <a:lnTo>
                  <a:pt x="4609081" y="1596398"/>
                </a:lnTo>
                <a:lnTo>
                  <a:pt x="4613043" y="1595606"/>
                </a:lnTo>
                <a:lnTo>
                  <a:pt x="4617401" y="1594022"/>
                </a:lnTo>
                <a:lnTo>
                  <a:pt x="4620173" y="1592042"/>
                </a:lnTo>
                <a:lnTo>
                  <a:pt x="4623344" y="1588874"/>
                </a:lnTo>
                <a:lnTo>
                  <a:pt x="4625723" y="1586102"/>
                </a:lnTo>
                <a:lnTo>
                  <a:pt x="4627702" y="1582142"/>
                </a:lnTo>
                <a:lnTo>
                  <a:pt x="4629682" y="1582538"/>
                </a:lnTo>
                <a:lnTo>
                  <a:pt x="4631663" y="1583330"/>
                </a:lnTo>
                <a:lnTo>
                  <a:pt x="4633645" y="1584518"/>
                </a:lnTo>
                <a:lnTo>
                  <a:pt x="4634834" y="1586102"/>
                </a:lnTo>
                <a:lnTo>
                  <a:pt x="4636417" y="1588082"/>
                </a:lnTo>
                <a:lnTo>
                  <a:pt x="4637211" y="1590062"/>
                </a:lnTo>
                <a:lnTo>
                  <a:pt x="4637610" y="1594022"/>
                </a:lnTo>
                <a:lnTo>
                  <a:pt x="4638403" y="1599170"/>
                </a:lnTo>
                <a:lnTo>
                  <a:pt x="4637211" y="1603526"/>
                </a:lnTo>
                <a:lnTo>
                  <a:pt x="4635625" y="1607882"/>
                </a:lnTo>
                <a:lnTo>
                  <a:pt x="4633248" y="1612634"/>
                </a:lnTo>
                <a:lnTo>
                  <a:pt x="4628098" y="1611050"/>
                </a:lnTo>
                <a:lnTo>
                  <a:pt x="4624137" y="1609466"/>
                </a:lnTo>
                <a:lnTo>
                  <a:pt x="4615815" y="1605902"/>
                </a:lnTo>
                <a:lnTo>
                  <a:pt x="4610665" y="1604318"/>
                </a:lnTo>
                <a:lnTo>
                  <a:pt x="4606308" y="1603526"/>
                </a:lnTo>
                <a:lnTo>
                  <a:pt x="4600364" y="1603526"/>
                </a:lnTo>
                <a:lnTo>
                  <a:pt x="4594023" y="1604318"/>
                </a:lnTo>
                <a:lnTo>
                  <a:pt x="4594817" y="1602338"/>
                </a:lnTo>
                <a:lnTo>
                  <a:pt x="4594817" y="1600358"/>
                </a:lnTo>
                <a:lnTo>
                  <a:pt x="4591250" y="1601942"/>
                </a:lnTo>
                <a:lnTo>
                  <a:pt x="4587288" y="1603130"/>
                </a:lnTo>
                <a:lnTo>
                  <a:pt x="4583325" y="1603526"/>
                </a:lnTo>
                <a:lnTo>
                  <a:pt x="4578968" y="1603526"/>
                </a:lnTo>
                <a:lnTo>
                  <a:pt x="4571835" y="1602338"/>
                </a:lnTo>
                <a:lnTo>
                  <a:pt x="4564704" y="1601150"/>
                </a:lnTo>
                <a:lnTo>
                  <a:pt x="4561139" y="1601150"/>
                </a:lnTo>
                <a:lnTo>
                  <a:pt x="4557967" y="1601150"/>
                </a:lnTo>
                <a:lnTo>
                  <a:pt x="4555590" y="1601546"/>
                </a:lnTo>
                <a:lnTo>
                  <a:pt x="4553212" y="1603130"/>
                </a:lnTo>
                <a:lnTo>
                  <a:pt x="4551627" y="1604318"/>
                </a:lnTo>
                <a:lnTo>
                  <a:pt x="4550042" y="1607486"/>
                </a:lnTo>
                <a:lnTo>
                  <a:pt x="4549249" y="1611446"/>
                </a:lnTo>
                <a:lnTo>
                  <a:pt x="4549249" y="1616594"/>
                </a:lnTo>
                <a:lnTo>
                  <a:pt x="4547269" y="1616594"/>
                </a:lnTo>
                <a:lnTo>
                  <a:pt x="4545685" y="1616198"/>
                </a:lnTo>
                <a:lnTo>
                  <a:pt x="4544099" y="1615010"/>
                </a:lnTo>
                <a:lnTo>
                  <a:pt x="4543702" y="1613030"/>
                </a:lnTo>
                <a:lnTo>
                  <a:pt x="4542118" y="1609070"/>
                </a:lnTo>
                <a:lnTo>
                  <a:pt x="4540929" y="1604318"/>
                </a:lnTo>
                <a:lnTo>
                  <a:pt x="4532608" y="1607486"/>
                </a:lnTo>
                <a:lnTo>
                  <a:pt x="4523495" y="1610654"/>
                </a:lnTo>
                <a:lnTo>
                  <a:pt x="4514382" y="1612634"/>
                </a:lnTo>
                <a:lnTo>
                  <a:pt x="4504873" y="1614218"/>
                </a:lnTo>
                <a:lnTo>
                  <a:pt x="4495362" y="1615010"/>
                </a:lnTo>
                <a:lnTo>
                  <a:pt x="4485856" y="1615406"/>
                </a:lnTo>
                <a:lnTo>
                  <a:pt x="4476344" y="1615406"/>
                </a:lnTo>
                <a:lnTo>
                  <a:pt x="4467626" y="1614614"/>
                </a:lnTo>
                <a:lnTo>
                  <a:pt x="4460494" y="1614218"/>
                </a:lnTo>
                <a:lnTo>
                  <a:pt x="4453362" y="1613426"/>
                </a:lnTo>
                <a:lnTo>
                  <a:pt x="4447022" y="1611842"/>
                </a:lnTo>
                <a:lnTo>
                  <a:pt x="4440287" y="1610654"/>
                </a:lnTo>
                <a:lnTo>
                  <a:pt x="4429193" y="1607486"/>
                </a:lnTo>
                <a:lnTo>
                  <a:pt x="4425231" y="1605902"/>
                </a:lnTo>
                <a:lnTo>
                  <a:pt x="4421665" y="1603922"/>
                </a:lnTo>
                <a:lnTo>
                  <a:pt x="4419681" y="1606694"/>
                </a:lnTo>
                <a:lnTo>
                  <a:pt x="4418496" y="1609070"/>
                </a:lnTo>
                <a:lnTo>
                  <a:pt x="4415325" y="1614614"/>
                </a:lnTo>
                <a:lnTo>
                  <a:pt x="4413740" y="1616990"/>
                </a:lnTo>
                <a:lnTo>
                  <a:pt x="4411363" y="1618574"/>
                </a:lnTo>
                <a:lnTo>
                  <a:pt x="4410174" y="1618970"/>
                </a:lnTo>
                <a:lnTo>
                  <a:pt x="4408983" y="1619366"/>
                </a:lnTo>
                <a:lnTo>
                  <a:pt x="4407003" y="1619366"/>
                </a:lnTo>
                <a:lnTo>
                  <a:pt x="4404624" y="1619366"/>
                </a:lnTo>
                <a:lnTo>
                  <a:pt x="4406211" y="1622138"/>
                </a:lnTo>
                <a:lnTo>
                  <a:pt x="4407795" y="1624910"/>
                </a:lnTo>
                <a:lnTo>
                  <a:pt x="4408983" y="1628474"/>
                </a:lnTo>
                <a:lnTo>
                  <a:pt x="4409381" y="1632038"/>
                </a:lnTo>
                <a:lnTo>
                  <a:pt x="4410174" y="1640750"/>
                </a:lnTo>
                <a:lnTo>
                  <a:pt x="4410174" y="1649462"/>
                </a:lnTo>
                <a:lnTo>
                  <a:pt x="4407398" y="1649462"/>
                </a:lnTo>
                <a:lnTo>
                  <a:pt x="4404229" y="1650254"/>
                </a:lnTo>
                <a:lnTo>
                  <a:pt x="4401850" y="1651046"/>
                </a:lnTo>
                <a:lnTo>
                  <a:pt x="4399869" y="1652234"/>
                </a:lnTo>
                <a:lnTo>
                  <a:pt x="4395908" y="1655006"/>
                </a:lnTo>
                <a:lnTo>
                  <a:pt x="4391947" y="1658570"/>
                </a:lnTo>
                <a:lnTo>
                  <a:pt x="4387986" y="1661738"/>
                </a:lnTo>
                <a:lnTo>
                  <a:pt x="4385609" y="1662926"/>
                </a:lnTo>
                <a:lnTo>
                  <a:pt x="4383231" y="1664114"/>
                </a:lnTo>
                <a:lnTo>
                  <a:pt x="4380857" y="1664906"/>
                </a:lnTo>
                <a:lnTo>
                  <a:pt x="4377686" y="1665698"/>
                </a:lnTo>
                <a:lnTo>
                  <a:pt x="4374910" y="1664906"/>
                </a:lnTo>
                <a:lnTo>
                  <a:pt x="4371343" y="1664510"/>
                </a:lnTo>
                <a:lnTo>
                  <a:pt x="4372136" y="1660946"/>
                </a:lnTo>
                <a:lnTo>
                  <a:pt x="4373718" y="1658570"/>
                </a:lnTo>
                <a:lnTo>
                  <a:pt x="4377290" y="1653422"/>
                </a:lnTo>
                <a:lnTo>
                  <a:pt x="4378871" y="1651046"/>
                </a:lnTo>
                <a:lnTo>
                  <a:pt x="4380458" y="1648670"/>
                </a:lnTo>
                <a:lnTo>
                  <a:pt x="4381647" y="1645502"/>
                </a:lnTo>
                <a:lnTo>
                  <a:pt x="4382439" y="1641938"/>
                </a:lnTo>
                <a:lnTo>
                  <a:pt x="4382439" y="1638374"/>
                </a:lnTo>
                <a:lnTo>
                  <a:pt x="4381249" y="1636394"/>
                </a:lnTo>
                <a:lnTo>
                  <a:pt x="4380458" y="1634414"/>
                </a:lnTo>
                <a:lnTo>
                  <a:pt x="4378081" y="1634018"/>
                </a:lnTo>
                <a:lnTo>
                  <a:pt x="4375703" y="1633622"/>
                </a:lnTo>
                <a:lnTo>
                  <a:pt x="4373324" y="1633622"/>
                </a:lnTo>
                <a:lnTo>
                  <a:pt x="4367775" y="1634018"/>
                </a:lnTo>
                <a:lnTo>
                  <a:pt x="4362232" y="1634018"/>
                </a:lnTo>
                <a:lnTo>
                  <a:pt x="4359853" y="1634018"/>
                </a:lnTo>
                <a:lnTo>
                  <a:pt x="4357872" y="1633622"/>
                </a:lnTo>
                <a:lnTo>
                  <a:pt x="4355891" y="1632434"/>
                </a:lnTo>
                <a:lnTo>
                  <a:pt x="4354702" y="1630454"/>
                </a:lnTo>
                <a:lnTo>
                  <a:pt x="4353908" y="1628078"/>
                </a:lnTo>
                <a:lnTo>
                  <a:pt x="4353908" y="1624514"/>
                </a:lnTo>
                <a:lnTo>
                  <a:pt x="4342026" y="1626494"/>
                </a:lnTo>
                <a:lnTo>
                  <a:pt x="4336080" y="1627682"/>
                </a:lnTo>
                <a:lnTo>
                  <a:pt x="4330139" y="1628870"/>
                </a:lnTo>
                <a:lnTo>
                  <a:pt x="4327762" y="1631642"/>
                </a:lnTo>
                <a:lnTo>
                  <a:pt x="4325776" y="1634414"/>
                </a:lnTo>
                <a:lnTo>
                  <a:pt x="4321814" y="1640750"/>
                </a:lnTo>
                <a:lnTo>
                  <a:pt x="4315075" y="1653026"/>
                </a:lnTo>
                <a:lnTo>
                  <a:pt x="4312301" y="1658966"/>
                </a:lnTo>
                <a:lnTo>
                  <a:pt x="4307945" y="1664114"/>
                </a:lnTo>
                <a:lnTo>
                  <a:pt x="4305964" y="1666490"/>
                </a:lnTo>
                <a:lnTo>
                  <a:pt x="4303983" y="1668470"/>
                </a:lnTo>
                <a:lnTo>
                  <a:pt x="4301209" y="1670450"/>
                </a:lnTo>
                <a:lnTo>
                  <a:pt x="4298437" y="1671638"/>
                </a:lnTo>
                <a:lnTo>
                  <a:pt x="4296061" y="1643918"/>
                </a:lnTo>
                <a:lnTo>
                  <a:pt x="4293681" y="1622138"/>
                </a:lnTo>
                <a:lnTo>
                  <a:pt x="4288527" y="1624514"/>
                </a:lnTo>
                <a:lnTo>
                  <a:pt x="4282982" y="1626494"/>
                </a:lnTo>
                <a:lnTo>
                  <a:pt x="4280606" y="1626890"/>
                </a:lnTo>
                <a:lnTo>
                  <a:pt x="4277041" y="1627682"/>
                </a:lnTo>
                <a:lnTo>
                  <a:pt x="4273475" y="1626890"/>
                </a:lnTo>
                <a:lnTo>
                  <a:pt x="4269512" y="1626494"/>
                </a:lnTo>
                <a:lnTo>
                  <a:pt x="4269512" y="1622138"/>
                </a:lnTo>
                <a:lnTo>
                  <a:pt x="4269908" y="1618178"/>
                </a:lnTo>
                <a:lnTo>
                  <a:pt x="4271096" y="1614614"/>
                </a:lnTo>
                <a:lnTo>
                  <a:pt x="4272681" y="1611446"/>
                </a:lnTo>
                <a:lnTo>
                  <a:pt x="4273870" y="1609070"/>
                </a:lnTo>
                <a:lnTo>
                  <a:pt x="4276248" y="1607090"/>
                </a:lnTo>
                <a:lnTo>
                  <a:pt x="4278230" y="1605110"/>
                </a:lnTo>
                <a:lnTo>
                  <a:pt x="4280606" y="1603922"/>
                </a:lnTo>
                <a:lnTo>
                  <a:pt x="4279022" y="1601150"/>
                </a:lnTo>
                <a:lnTo>
                  <a:pt x="4277436" y="1599170"/>
                </a:lnTo>
                <a:lnTo>
                  <a:pt x="4273475" y="1594814"/>
                </a:lnTo>
                <a:lnTo>
                  <a:pt x="4271889" y="1592834"/>
                </a:lnTo>
                <a:lnTo>
                  <a:pt x="4270699" y="1590062"/>
                </a:lnTo>
                <a:lnTo>
                  <a:pt x="4269512" y="1586498"/>
                </a:lnTo>
                <a:lnTo>
                  <a:pt x="4269512" y="1582142"/>
                </a:lnTo>
                <a:lnTo>
                  <a:pt x="4267530" y="1582934"/>
                </a:lnTo>
                <a:lnTo>
                  <a:pt x="4265150" y="1584914"/>
                </a:lnTo>
                <a:lnTo>
                  <a:pt x="4263173" y="1587686"/>
                </a:lnTo>
                <a:lnTo>
                  <a:pt x="4260403" y="1590854"/>
                </a:lnTo>
                <a:lnTo>
                  <a:pt x="4260006" y="1592834"/>
                </a:lnTo>
                <a:lnTo>
                  <a:pt x="4259609" y="1595606"/>
                </a:lnTo>
                <a:lnTo>
                  <a:pt x="4259609" y="1597982"/>
                </a:lnTo>
                <a:lnTo>
                  <a:pt x="4259609" y="1599566"/>
                </a:lnTo>
                <a:lnTo>
                  <a:pt x="4260006" y="1601150"/>
                </a:lnTo>
                <a:lnTo>
                  <a:pt x="4260403" y="1601942"/>
                </a:lnTo>
                <a:lnTo>
                  <a:pt x="4262380" y="1603130"/>
                </a:lnTo>
                <a:lnTo>
                  <a:pt x="4265150" y="1603526"/>
                </a:lnTo>
                <a:lnTo>
                  <a:pt x="4267530" y="1605110"/>
                </a:lnTo>
                <a:lnTo>
                  <a:pt x="4268717" y="1606694"/>
                </a:lnTo>
                <a:lnTo>
                  <a:pt x="4268717" y="1607486"/>
                </a:lnTo>
                <a:lnTo>
                  <a:pt x="4267925" y="1608674"/>
                </a:lnTo>
                <a:lnTo>
                  <a:pt x="4265945" y="1609466"/>
                </a:lnTo>
                <a:lnTo>
                  <a:pt x="4263968" y="1610654"/>
                </a:lnTo>
                <a:lnTo>
                  <a:pt x="4261989" y="1611050"/>
                </a:lnTo>
                <a:lnTo>
                  <a:pt x="4259609" y="1611050"/>
                </a:lnTo>
                <a:lnTo>
                  <a:pt x="4258422" y="1609466"/>
                </a:lnTo>
                <a:lnTo>
                  <a:pt x="4258422" y="1611050"/>
                </a:lnTo>
                <a:lnTo>
                  <a:pt x="4249701" y="1604318"/>
                </a:lnTo>
                <a:lnTo>
                  <a:pt x="4244550" y="1601546"/>
                </a:lnTo>
                <a:lnTo>
                  <a:pt x="4239396" y="1598378"/>
                </a:lnTo>
                <a:lnTo>
                  <a:pt x="4233851" y="1596398"/>
                </a:lnTo>
                <a:lnTo>
                  <a:pt x="4227906" y="1595606"/>
                </a:lnTo>
                <a:lnTo>
                  <a:pt x="4221569" y="1594814"/>
                </a:lnTo>
                <a:lnTo>
                  <a:pt x="4217608" y="1595606"/>
                </a:lnTo>
                <a:lnTo>
                  <a:pt x="4213646" y="1596002"/>
                </a:lnTo>
                <a:lnTo>
                  <a:pt x="4217608" y="1590854"/>
                </a:lnTo>
                <a:lnTo>
                  <a:pt x="4223154" y="1585310"/>
                </a:lnTo>
                <a:lnTo>
                  <a:pt x="4229093" y="1580558"/>
                </a:lnTo>
                <a:lnTo>
                  <a:pt x="4235836" y="1575410"/>
                </a:lnTo>
                <a:lnTo>
                  <a:pt x="4242964" y="1571846"/>
                </a:lnTo>
                <a:lnTo>
                  <a:pt x="4246532" y="1570658"/>
                </a:lnTo>
                <a:lnTo>
                  <a:pt x="4249701" y="1569470"/>
                </a:lnTo>
                <a:lnTo>
                  <a:pt x="4252871" y="1569074"/>
                </a:lnTo>
                <a:lnTo>
                  <a:pt x="4256043" y="1569470"/>
                </a:lnTo>
                <a:lnTo>
                  <a:pt x="4258422" y="1569866"/>
                </a:lnTo>
                <a:lnTo>
                  <a:pt x="4261196" y="1571054"/>
                </a:lnTo>
                <a:lnTo>
                  <a:pt x="4263564" y="1567886"/>
                </a:lnTo>
                <a:lnTo>
                  <a:pt x="4265945" y="1565114"/>
                </a:lnTo>
                <a:lnTo>
                  <a:pt x="4268717" y="1562342"/>
                </a:lnTo>
                <a:lnTo>
                  <a:pt x="4271096" y="1560362"/>
                </a:lnTo>
                <a:lnTo>
                  <a:pt x="4273077" y="1558778"/>
                </a:lnTo>
                <a:lnTo>
                  <a:pt x="4273870" y="1558382"/>
                </a:lnTo>
                <a:lnTo>
                  <a:pt x="4275456" y="1557986"/>
                </a:lnTo>
                <a:lnTo>
                  <a:pt x="4273077" y="1555610"/>
                </a:lnTo>
                <a:lnTo>
                  <a:pt x="4271096" y="1553630"/>
                </a:lnTo>
                <a:lnTo>
                  <a:pt x="4269116" y="1551650"/>
                </a:lnTo>
                <a:lnTo>
                  <a:pt x="4266738" y="1550462"/>
                </a:lnTo>
                <a:lnTo>
                  <a:pt x="4264357" y="1550066"/>
                </a:lnTo>
                <a:lnTo>
                  <a:pt x="4261989" y="1549274"/>
                </a:lnTo>
                <a:lnTo>
                  <a:pt x="4259609" y="1550066"/>
                </a:lnTo>
                <a:lnTo>
                  <a:pt x="4257230" y="1550462"/>
                </a:lnTo>
                <a:lnTo>
                  <a:pt x="4252077" y="1552046"/>
                </a:lnTo>
                <a:lnTo>
                  <a:pt x="4246532" y="1554818"/>
                </a:lnTo>
                <a:lnTo>
                  <a:pt x="4240983" y="1558382"/>
                </a:lnTo>
                <a:lnTo>
                  <a:pt x="4235041" y="1562342"/>
                </a:lnTo>
                <a:lnTo>
                  <a:pt x="4223154" y="1569866"/>
                </a:lnTo>
                <a:lnTo>
                  <a:pt x="4216819" y="1573430"/>
                </a:lnTo>
                <a:lnTo>
                  <a:pt x="4210869" y="1575806"/>
                </a:lnTo>
                <a:lnTo>
                  <a:pt x="4207301" y="1576994"/>
                </a:lnTo>
                <a:lnTo>
                  <a:pt x="4204530" y="1577390"/>
                </a:lnTo>
                <a:lnTo>
                  <a:pt x="4201363" y="1578182"/>
                </a:lnTo>
                <a:lnTo>
                  <a:pt x="4198587" y="1578182"/>
                </a:lnTo>
                <a:lnTo>
                  <a:pt x="4195022" y="1577390"/>
                </a:lnTo>
                <a:lnTo>
                  <a:pt x="4191878" y="1576598"/>
                </a:lnTo>
                <a:lnTo>
                  <a:pt x="4189105" y="1575014"/>
                </a:lnTo>
                <a:lnTo>
                  <a:pt x="4185935" y="1573034"/>
                </a:lnTo>
                <a:lnTo>
                  <a:pt x="4185935" y="1576598"/>
                </a:lnTo>
                <a:lnTo>
                  <a:pt x="4186330" y="1578974"/>
                </a:lnTo>
                <a:lnTo>
                  <a:pt x="4187123" y="1581350"/>
                </a:lnTo>
                <a:lnTo>
                  <a:pt x="4188312" y="1582934"/>
                </a:lnTo>
                <a:lnTo>
                  <a:pt x="4189897" y="1584122"/>
                </a:lnTo>
                <a:lnTo>
                  <a:pt x="4191482" y="1584914"/>
                </a:lnTo>
                <a:lnTo>
                  <a:pt x="4195416" y="1586498"/>
                </a:lnTo>
                <a:lnTo>
                  <a:pt x="4198981" y="1588478"/>
                </a:lnTo>
                <a:lnTo>
                  <a:pt x="4200570" y="1589666"/>
                </a:lnTo>
                <a:lnTo>
                  <a:pt x="4201758" y="1591646"/>
                </a:lnTo>
                <a:lnTo>
                  <a:pt x="4202550" y="1593626"/>
                </a:lnTo>
                <a:lnTo>
                  <a:pt x="4202946" y="1596002"/>
                </a:lnTo>
                <a:lnTo>
                  <a:pt x="4202946" y="1599566"/>
                </a:lnTo>
                <a:lnTo>
                  <a:pt x="4202550" y="1603526"/>
                </a:lnTo>
                <a:lnTo>
                  <a:pt x="4197794" y="1606694"/>
                </a:lnTo>
                <a:lnTo>
                  <a:pt x="4193463" y="1608674"/>
                </a:lnTo>
                <a:lnTo>
                  <a:pt x="4189501" y="1610654"/>
                </a:lnTo>
                <a:lnTo>
                  <a:pt x="4185538" y="1611842"/>
                </a:lnTo>
                <a:lnTo>
                  <a:pt x="4181575" y="1613030"/>
                </a:lnTo>
                <a:lnTo>
                  <a:pt x="4177217" y="1613426"/>
                </a:lnTo>
                <a:lnTo>
                  <a:pt x="4169292" y="1614218"/>
                </a:lnTo>
                <a:lnTo>
                  <a:pt x="4160972" y="1613426"/>
                </a:lnTo>
                <a:lnTo>
                  <a:pt x="4151858" y="1613030"/>
                </a:lnTo>
                <a:lnTo>
                  <a:pt x="4141160" y="1611446"/>
                </a:lnTo>
                <a:lnTo>
                  <a:pt x="4129669" y="1611050"/>
                </a:lnTo>
                <a:lnTo>
                  <a:pt x="4136009" y="1603922"/>
                </a:lnTo>
                <a:lnTo>
                  <a:pt x="4141952" y="1596398"/>
                </a:lnTo>
                <a:lnTo>
                  <a:pt x="4146706" y="1588874"/>
                </a:lnTo>
                <a:lnTo>
                  <a:pt x="4152254" y="1580558"/>
                </a:lnTo>
                <a:lnTo>
                  <a:pt x="4143933" y="1577390"/>
                </a:lnTo>
                <a:lnTo>
                  <a:pt x="4135216" y="1575014"/>
                </a:lnTo>
                <a:lnTo>
                  <a:pt x="4126895" y="1573034"/>
                </a:lnTo>
                <a:lnTo>
                  <a:pt x="4118178" y="1571450"/>
                </a:lnTo>
                <a:lnTo>
                  <a:pt x="4109857" y="1569866"/>
                </a:lnTo>
                <a:lnTo>
                  <a:pt x="4101140" y="1569470"/>
                </a:lnTo>
                <a:lnTo>
                  <a:pt x="4083309" y="1568282"/>
                </a:lnTo>
                <a:lnTo>
                  <a:pt x="4045271" y="1567886"/>
                </a:lnTo>
                <a:lnTo>
                  <a:pt x="4023478" y="1567094"/>
                </a:lnTo>
                <a:lnTo>
                  <a:pt x="4012779" y="1566302"/>
                </a:lnTo>
                <a:lnTo>
                  <a:pt x="4000892" y="1565114"/>
                </a:lnTo>
                <a:lnTo>
                  <a:pt x="4000892" y="1561154"/>
                </a:lnTo>
                <a:lnTo>
                  <a:pt x="4000892" y="1557590"/>
                </a:lnTo>
                <a:lnTo>
                  <a:pt x="4002081" y="1554422"/>
                </a:lnTo>
                <a:lnTo>
                  <a:pt x="4002874" y="1552046"/>
                </a:lnTo>
                <a:lnTo>
                  <a:pt x="4004459" y="1549274"/>
                </a:lnTo>
                <a:lnTo>
                  <a:pt x="4006439" y="1547294"/>
                </a:lnTo>
                <a:lnTo>
                  <a:pt x="4009213" y="1546106"/>
                </a:lnTo>
                <a:lnTo>
                  <a:pt x="4011591" y="1544522"/>
                </a:lnTo>
                <a:lnTo>
                  <a:pt x="4013969" y="1543334"/>
                </a:lnTo>
                <a:lnTo>
                  <a:pt x="4017138" y="1542542"/>
                </a:lnTo>
                <a:lnTo>
                  <a:pt x="4023478" y="1541354"/>
                </a:lnTo>
                <a:lnTo>
                  <a:pt x="4030610" y="1540562"/>
                </a:lnTo>
                <a:lnTo>
                  <a:pt x="4037742" y="1540562"/>
                </a:lnTo>
                <a:lnTo>
                  <a:pt x="4051214" y="1540562"/>
                </a:lnTo>
                <a:lnTo>
                  <a:pt x="4057158" y="1539770"/>
                </a:lnTo>
                <a:lnTo>
                  <a:pt x="4062309" y="1539374"/>
                </a:lnTo>
                <a:lnTo>
                  <a:pt x="4064290" y="1538582"/>
                </a:lnTo>
                <a:lnTo>
                  <a:pt x="4066272" y="1537790"/>
                </a:lnTo>
                <a:lnTo>
                  <a:pt x="4067856" y="1536998"/>
                </a:lnTo>
                <a:lnTo>
                  <a:pt x="4068649" y="1535414"/>
                </a:lnTo>
                <a:lnTo>
                  <a:pt x="4069045" y="1533830"/>
                </a:lnTo>
                <a:lnTo>
                  <a:pt x="4069838" y="1531850"/>
                </a:lnTo>
                <a:lnTo>
                  <a:pt x="4069045" y="1529870"/>
                </a:lnTo>
                <a:lnTo>
                  <a:pt x="4068252" y="1527494"/>
                </a:lnTo>
                <a:lnTo>
                  <a:pt x="4068649" y="1525118"/>
                </a:lnTo>
                <a:lnTo>
                  <a:pt x="4069838" y="1523534"/>
                </a:lnTo>
                <a:lnTo>
                  <a:pt x="4070630" y="1522346"/>
                </a:lnTo>
                <a:lnTo>
                  <a:pt x="4072214" y="1521950"/>
                </a:lnTo>
                <a:lnTo>
                  <a:pt x="4074196" y="1521950"/>
                </a:lnTo>
                <a:lnTo>
                  <a:pt x="4075781" y="1522742"/>
                </a:lnTo>
                <a:lnTo>
                  <a:pt x="4077762" y="1523930"/>
                </a:lnTo>
                <a:lnTo>
                  <a:pt x="4079743" y="1525514"/>
                </a:lnTo>
                <a:lnTo>
                  <a:pt x="4081724" y="1527494"/>
                </a:lnTo>
                <a:lnTo>
                  <a:pt x="4083309" y="1529870"/>
                </a:lnTo>
                <a:lnTo>
                  <a:pt x="4084895" y="1533038"/>
                </a:lnTo>
                <a:lnTo>
                  <a:pt x="4085687" y="1535810"/>
                </a:lnTo>
                <a:lnTo>
                  <a:pt x="4086083" y="1538978"/>
                </a:lnTo>
                <a:lnTo>
                  <a:pt x="4086875" y="1542542"/>
                </a:lnTo>
                <a:lnTo>
                  <a:pt x="4086083" y="1546502"/>
                </a:lnTo>
                <a:lnTo>
                  <a:pt x="4085291" y="1550066"/>
                </a:lnTo>
                <a:lnTo>
                  <a:pt x="4090838" y="1547294"/>
                </a:lnTo>
                <a:lnTo>
                  <a:pt x="4096781" y="1546106"/>
                </a:lnTo>
                <a:lnTo>
                  <a:pt x="4102725" y="1545314"/>
                </a:lnTo>
                <a:lnTo>
                  <a:pt x="4108272" y="1546106"/>
                </a:lnTo>
                <a:lnTo>
                  <a:pt x="4114216" y="1547294"/>
                </a:lnTo>
                <a:lnTo>
                  <a:pt x="4119763" y="1550066"/>
                </a:lnTo>
                <a:lnTo>
                  <a:pt x="4124914" y="1553630"/>
                </a:lnTo>
                <a:lnTo>
                  <a:pt x="4129669" y="1557986"/>
                </a:lnTo>
                <a:lnTo>
                  <a:pt x="4136405" y="1551650"/>
                </a:lnTo>
                <a:lnTo>
                  <a:pt x="4142348" y="1546106"/>
                </a:lnTo>
                <a:lnTo>
                  <a:pt x="4149481" y="1540958"/>
                </a:lnTo>
                <a:lnTo>
                  <a:pt x="4156217" y="1536602"/>
                </a:lnTo>
                <a:lnTo>
                  <a:pt x="4163349" y="1533038"/>
                </a:lnTo>
                <a:lnTo>
                  <a:pt x="4170481" y="1529870"/>
                </a:lnTo>
                <a:lnTo>
                  <a:pt x="4178010" y="1527494"/>
                </a:lnTo>
                <a:lnTo>
                  <a:pt x="4185935" y="1526306"/>
                </a:lnTo>
                <a:lnTo>
                  <a:pt x="4191482" y="1523930"/>
                </a:lnTo>
                <a:lnTo>
                  <a:pt x="4197794" y="1521950"/>
                </a:lnTo>
                <a:lnTo>
                  <a:pt x="4205324" y="1520366"/>
                </a:lnTo>
                <a:lnTo>
                  <a:pt x="4215628" y="1519574"/>
                </a:lnTo>
                <a:lnTo>
                  <a:pt x="4214043" y="1514822"/>
                </a:lnTo>
                <a:lnTo>
                  <a:pt x="4213646" y="1510466"/>
                </a:lnTo>
                <a:lnTo>
                  <a:pt x="4212851" y="1505714"/>
                </a:lnTo>
                <a:lnTo>
                  <a:pt x="4212851" y="1501358"/>
                </a:lnTo>
                <a:lnTo>
                  <a:pt x="4213646" y="1491853"/>
                </a:lnTo>
                <a:lnTo>
                  <a:pt x="4214438" y="1482349"/>
                </a:lnTo>
                <a:lnTo>
                  <a:pt x="4210075" y="1476013"/>
                </a:lnTo>
                <a:lnTo>
                  <a:pt x="4204924" y="1469677"/>
                </a:lnTo>
                <a:lnTo>
                  <a:pt x="4199377" y="1464529"/>
                </a:lnTo>
                <a:lnTo>
                  <a:pt x="4193463" y="1459381"/>
                </a:lnTo>
                <a:lnTo>
                  <a:pt x="4187123" y="1455421"/>
                </a:lnTo>
                <a:lnTo>
                  <a:pt x="4179991" y="1451461"/>
                </a:lnTo>
                <a:lnTo>
                  <a:pt x="4172462" y="1447501"/>
                </a:lnTo>
                <a:lnTo>
                  <a:pt x="4163745" y="1444333"/>
                </a:lnTo>
                <a:lnTo>
                  <a:pt x="4161367" y="1448689"/>
                </a:lnTo>
                <a:lnTo>
                  <a:pt x="4158991" y="1452253"/>
                </a:lnTo>
                <a:lnTo>
                  <a:pt x="4155424" y="1455817"/>
                </a:lnTo>
                <a:lnTo>
                  <a:pt x="4151858" y="1458193"/>
                </a:lnTo>
                <a:lnTo>
                  <a:pt x="4147499" y="1459777"/>
                </a:lnTo>
                <a:lnTo>
                  <a:pt x="4142348" y="1460173"/>
                </a:lnTo>
                <a:lnTo>
                  <a:pt x="4136405" y="1460173"/>
                </a:lnTo>
                <a:lnTo>
                  <a:pt x="4130461" y="1459381"/>
                </a:lnTo>
                <a:lnTo>
                  <a:pt x="4132839" y="1457401"/>
                </a:lnTo>
                <a:lnTo>
                  <a:pt x="4134820" y="1455421"/>
                </a:lnTo>
                <a:lnTo>
                  <a:pt x="4136405" y="1453441"/>
                </a:lnTo>
                <a:lnTo>
                  <a:pt x="4137198" y="1451461"/>
                </a:lnTo>
                <a:lnTo>
                  <a:pt x="4137991" y="1449481"/>
                </a:lnTo>
                <a:lnTo>
                  <a:pt x="4138386" y="1447501"/>
                </a:lnTo>
                <a:lnTo>
                  <a:pt x="4137991" y="1443145"/>
                </a:lnTo>
                <a:lnTo>
                  <a:pt x="4137198" y="1438789"/>
                </a:lnTo>
                <a:lnTo>
                  <a:pt x="4137198" y="1433641"/>
                </a:lnTo>
                <a:lnTo>
                  <a:pt x="4137991" y="1430869"/>
                </a:lnTo>
                <a:lnTo>
                  <a:pt x="4138386" y="1427701"/>
                </a:lnTo>
                <a:lnTo>
                  <a:pt x="4139971" y="1424929"/>
                </a:lnTo>
                <a:lnTo>
                  <a:pt x="4141160" y="1421365"/>
                </a:lnTo>
                <a:lnTo>
                  <a:pt x="4150669" y="1422949"/>
                </a:lnTo>
                <a:lnTo>
                  <a:pt x="4160972" y="1423741"/>
                </a:lnTo>
                <a:lnTo>
                  <a:pt x="4179595" y="1425325"/>
                </a:lnTo>
                <a:lnTo>
                  <a:pt x="4183953" y="1419781"/>
                </a:lnTo>
                <a:lnTo>
                  <a:pt x="4189105" y="1415425"/>
                </a:lnTo>
                <a:lnTo>
                  <a:pt x="4198981" y="1405921"/>
                </a:lnTo>
                <a:lnTo>
                  <a:pt x="4203737" y="1401169"/>
                </a:lnTo>
                <a:lnTo>
                  <a:pt x="4208489" y="1395625"/>
                </a:lnTo>
                <a:lnTo>
                  <a:pt x="4212456" y="1389685"/>
                </a:lnTo>
                <a:lnTo>
                  <a:pt x="4216024" y="1383349"/>
                </a:lnTo>
                <a:lnTo>
                  <a:pt x="4214438" y="1381369"/>
                </a:lnTo>
                <a:lnTo>
                  <a:pt x="4212851" y="1379785"/>
                </a:lnTo>
                <a:lnTo>
                  <a:pt x="4210472" y="1375825"/>
                </a:lnTo>
                <a:lnTo>
                  <a:pt x="4208885" y="1371073"/>
                </a:lnTo>
                <a:lnTo>
                  <a:pt x="4208489" y="1366321"/>
                </a:lnTo>
                <a:lnTo>
                  <a:pt x="4208093" y="1361569"/>
                </a:lnTo>
                <a:lnTo>
                  <a:pt x="4208093" y="1356817"/>
                </a:lnTo>
                <a:lnTo>
                  <a:pt x="4208093" y="1346917"/>
                </a:lnTo>
                <a:lnTo>
                  <a:pt x="4208093" y="1342165"/>
                </a:lnTo>
                <a:lnTo>
                  <a:pt x="4206907" y="1338205"/>
                </a:lnTo>
                <a:lnTo>
                  <a:pt x="4205324" y="1334641"/>
                </a:lnTo>
                <a:lnTo>
                  <a:pt x="4203340" y="1332265"/>
                </a:lnTo>
                <a:lnTo>
                  <a:pt x="4201758" y="1330681"/>
                </a:lnTo>
                <a:lnTo>
                  <a:pt x="4200570" y="1330285"/>
                </a:lnTo>
                <a:lnTo>
                  <a:pt x="4198587" y="1329097"/>
                </a:lnTo>
                <a:lnTo>
                  <a:pt x="4195813" y="1328701"/>
                </a:lnTo>
                <a:lnTo>
                  <a:pt x="4189897" y="1328701"/>
                </a:lnTo>
                <a:lnTo>
                  <a:pt x="4182764" y="1329889"/>
                </a:lnTo>
                <a:lnTo>
                  <a:pt x="4191085" y="1332265"/>
                </a:lnTo>
                <a:lnTo>
                  <a:pt x="4193463" y="1333849"/>
                </a:lnTo>
                <a:lnTo>
                  <a:pt x="4195813" y="1335037"/>
                </a:lnTo>
                <a:lnTo>
                  <a:pt x="4197398" y="1336225"/>
                </a:lnTo>
                <a:lnTo>
                  <a:pt x="4198981" y="1337809"/>
                </a:lnTo>
                <a:lnTo>
                  <a:pt x="4199377" y="1339393"/>
                </a:lnTo>
                <a:lnTo>
                  <a:pt x="4199778" y="1340185"/>
                </a:lnTo>
                <a:lnTo>
                  <a:pt x="4199377" y="1341769"/>
                </a:lnTo>
                <a:lnTo>
                  <a:pt x="4198981" y="1342561"/>
                </a:lnTo>
                <a:lnTo>
                  <a:pt x="4196607" y="1345333"/>
                </a:lnTo>
                <a:lnTo>
                  <a:pt x="4193066" y="1346917"/>
                </a:lnTo>
                <a:lnTo>
                  <a:pt x="4188312" y="1348105"/>
                </a:lnTo>
                <a:lnTo>
                  <a:pt x="4182764" y="1349293"/>
                </a:lnTo>
                <a:lnTo>
                  <a:pt x="4177217" y="1349293"/>
                </a:lnTo>
                <a:lnTo>
                  <a:pt x="4172066" y="1348897"/>
                </a:lnTo>
                <a:lnTo>
                  <a:pt x="4165726" y="1347313"/>
                </a:lnTo>
                <a:lnTo>
                  <a:pt x="4163349" y="1345729"/>
                </a:lnTo>
                <a:lnTo>
                  <a:pt x="4160972" y="1344145"/>
                </a:lnTo>
                <a:lnTo>
                  <a:pt x="4158198" y="1342561"/>
                </a:lnTo>
                <a:lnTo>
                  <a:pt x="4156217" y="1340581"/>
                </a:lnTo>
                <a:lnTo>
                  <a:pt x="4154235" y="1338601"/>
                </a:lnTo>
                <a:lnTo>
                  <a:pt x="4153047" y="1335829"/>
                </a:lnTo>
                <a:lnTo>
                  <a:pt x="4151858" y="1332661"/>
                </a:lnTo>
                <a:lnTo>
                  <a:pt x="4150669" y="1329889"/>
                </a:lnTo>
                <a:lnTo>
                  <a:pt x="4147499" y="1330285"/>
                </a:lnTo>
                <a:lnTo>
                  <a:pt x="4147896" y="1323157"/>
                </a:lnTo>
                <a:lnTo>
                  <a:pt x="4147896" y="1317613"/>
                </a:lnTo>
                <a:lnTo>
                  <a:pt x="4147499" y="1313653"/>
                </a:lnTo>
                <a:lnTo>
                  <a:pt x="4146310" y="1311277"/>
                </a:lnTo>
                <a:lnTo>
                  <a:pt x="4144726" y="1309693"/>
                </a:lnTo>
                <a:lnTo>
                  <a:pt x="4143537" y="1309297"/>
                </a:lnTo>
                <a:lnTo>
                  <a:pt x="4140764" y="1309693"/>
                </a:lnTo>
                <a:lnTo>
                  <a:pt x="4138782" y="1310089"/>
                </a:lnTo>
                <a:lnTo>
                  <a:pt x="4133631" y="1312069"/>
                </a:lnTo>
                <a:lnTo>
                  <a:pt x="4130858" y="1313257"/>
                </a:lnTo>
                <a:lnTo>
                  <a:pt x="4128480" y="1313653"/>
                </a:lnTo>
                <a:lnTo>
                  <a:pt x="4125706" y="1313653"/>
                </a:lnTo>
                <a:lnTo>
                  <a:pt x="4123329" y="1312861"/>
                </a:lnTo>
                <a:lnTo>
                  <a:pt x="4121348" y="1310881"/>
                </a:lnTo>
                <a:lnTo>
                  <a:pt x="4119367" y="1307713"/>
                </a:lnTo>
                <a:lnTo>
                  <a:pt x="4124121" y="1303753"/>
                </a:lnTo>
                <a:lnTo>
                  <a:pt x="4129669" y="1300584"/>
                </a:lnTo>
                <a:lnTo>
                  <a:pt x="4135216" y="1297812"/>
                </a:lnTo>
                <a:lnTo>
                  <a:pt x="4140764" y="1295040"/>
                </a:lnTo>
                <a:lnTo>
                  <a:pt x="4153047" y="1290288"/>
                </a:lnTo>
                <a:lnTo>
                  <a:pt x="4164538" y="1284744"/>
                </a:lnTo>
                <a:lnTo>
                  <a:pt x="4165726" y="1286724"/>
                </a:lnTo>
                <a:lnTo>
                  <a:pt x="4165726" y="1282764"/>
                </a:lnTo>
                <a:lnTo>
                  <a:pt x="4166518" y="1276824"/>
                </a:lnTo>
                <a:lnTo>
                  <a:pt x="4163745" y="1277220"/>
                </a:lnTo>
                <a:lnTo>
                  <a:pt x="4161367" y="1278804"/>
                </a:lnTo>
                <a:lnTo>
                  <a:pt x="4157405" y="1281576"/>
                </a:lnTo>
                <a:lnTo>
                  <a:pt x="4149877" y="1288704"/>
                </a:lnTo>
                <a:lnTo>
                  <a:pt x="4145915" y="1291872"/>
                </a:lnTo>
                <a:lnTo>
                  <a:pt x="4143933" y="1292664"/>
                </a:lnTo>
                <a:lnTo>
                  <a:pt x="4140764" y="1293852"/>
                </a:lnTo>
                <a:lnTo>
                  <a:pt x="4138386" y="1293852"/>
                </a:lnTo>
                <a:lnTo>
                  <a:pt x="4134820" y="1293852"/>
                </a:lnTo>
                <a:lnTo>
                  <a:pt x="4131253" y="1293060"/>
                </a:lnTo>
                <a:lnTo>
                  <a:pt x="4126895" y="1291872"/>
                </a:lnTo>
                <a:lnTo>
                  <a:pt x="4130461" y="1285140"/>
                </a:lnTo>
                <a:lnTo>
                  <a:pt x="4133235" y="1280784"/>
                </a:lnTo>
                <a:lnTo>
                  <a:pt x="4134820" y="1277220"/>
                </a:lnTo>
                <a:lnTo>
                  <a:pt x="4135216" y="1275636"/>
                </a:lnTo>
                <a:lnTo>
                  <a:pt x="4135216" y="1274844"/>
                </a:lnTo>
                <a:lnTo>
                  <a:pt x="4134820" y="1273260"/>
                </a:lnTo>
                <a:lnTo>
                  <a:pt x="4133631" y="1272072"/>
                </a:lnTo>
                <a:lnTo>
                  <a:pt x="4130461" y="1269696"/>
                </a:lnTo>
                <a:lnTo>
                  <a:pt x="4116197" y="1260984"/>
                </a:lnTo>
                <a:lnTo>
                  <a:pt x="4118178" y="1256232"/>
                </a:lnTo>
                <a:lnTo>
                  <a:pt x="4119367" y="1253460"/>
                </a:lnTo>
                <a:lnTo>
                  <a:pt x="4119763" y="1251480"/>
                </a:lnTo>
                <a:lnTo>
                  <a:pt x="4119763" y="1249500"/>
                </a:lnTo>
                <a:lnTo>
                  <a:pt x="4119367" y="1248312"/>
                </a:lnTo>
                <a:lnTo>
                  <a:pt x="4118178" y="1246728"/>
                </a:lnTo>
                <a:lnTo>
                  <a:pt x="4116197" y="1245936"/>
                </a:lnTo>
                <a:lnTo>
                  <a:pt x="4116593" y="1241580"/>
                </a:lnTo>
                <a:lnTo>
                  <a:pt x="4118178" y="1237620"/>
                </a:lnTo>
                <a:lnTo>
                  <a:pt x="4120159" y="1234452"/>
                </a:lnTo>
                <a:lnTo>
                  <a:pt x="4123329" y="1232472"/>
                </a:lnTo>
                <a:lnTo>
                  <a:pt x="4126499" y="1231284"/>
                </a:lnTo>
                <a:lnTo>
                  <a:pt x="4129669" y="1230492"/>
                </a:lnTo>
                <a:lnTo>
                  <a:pt x="4133631" y="1230492"/>
                </a:lnTo>
                <a:lnTo>
                  <a:pt x="4138386" y="1231284"/>
                </a:lnTo>
                <a:lnTo>
                  <a:pt x="4134820" y="1228116"/>
                </a:lnTo>
                <a:lnTo>
                  <a:pt x="4131651" y="1224948"/>
                </a:lnTo>
                <a:lnTo>
                  <a:pt x="4125706" y="1218216"/>
                </a:lnTo>
                <a:lnTo>
                  <a:pt x="4122140" y="1215048"/>
                </a:lnTo>
                <a:lnTo>
                  <a:pt x="4118971" y="1212276"/>
                </a:lnTo>
                <a:lnTo>
                  <a:pt x="4115405" y="1209504"/>
                </a:lnTo>
                <a:lnTo>
                  <a:pt x="4110649" y="1207920"/>
                </a:lnTo>
                <a:lnTo>
                  <a:pt x="4110649" y="1205544"/>
                </a:lnTo>
                <a:lnTo>
                  <a:pt x="4111442" y="1203168"/>
                </a:lnTo>
                <a:lnTo>
                  <a:pt x="4112234" y="1201584"/>
                </a:lnTo>
                <a:lnTo>
                  <a:pt x="4113423" y="1200000"/>
                </a:lnTo>
                <a:lnTo>
                  <a:pt x="4115405" y="1197624"/>
                </a:lnTo>
                <a:lnTo>
                  <a:pt x="4117782" y="1195248"/>
                </a:lnTo>
                <a:lnTo>
                  <a:pt x="4120159" y="1192476"/>
                </a:lnTo>
                <a:lnTo>
                  <a:pt x="4121348" y="1190892"/>
                </a:lnTo>
                <a:lnTo>
                  <a:pt x="4121744" y="1188912"/>
                </a:lnTo>
                <a:lnTo>
                  <a:pt x="4122140" y="1186932"/>
                </a:lnTo>
                <a:lnTo>
                  <a:pt x="4122933" y="1184556"/>
                </a:lnTo>
                <a:lnTo>
                  <a:pt x="4122933" y="1181388"/>
                </a:lnTo>
                <a:lnTo>
                  <a:pt x="4122140" y="1178220"/>
                </a:lnTo>
                <a:lnTo>
                  <a:pt x="4121744" y="1175052"/>
                </a:lnTo>
                <a:lnTo>
                  <a:pt x="4121348" y="1172676"/>
                </a:lnTo>
                <a:lnTo>
                  <a:pt x="4120159" y="1169904"/>
                </a:lnTo>
                <a:lnTo>
                  <a:pt x="4119367" y="1167924"/>
                </a:lnTo>
                <a:lnTo>
                  <a:pt x="4118178" y="1166736"/>
                </a:lnTo>
                <a:lnTo>
                  <a:pt x="4116593" y="1165548"/>
                </a:lnTo>
                <a:lnTo>
                  <a:pt x="4113423" y="1163568"/>
                </a:lnTo>
                <a:lnTo>
                  <a:pt x="4108669" y="1162380"/>
                </a:lnTo>
                <a:lnTo>
                  <a:pt x="4104310" y="1161984"/>
                </a:lnTo>
                <a:lnTo>
                  <a:pt x="4099159" y="1161984"/>
                </a:lnTo>
                <a:lnTo>
                  <a:pt x="4094404" y="1162380"/>
                </a:lnTo>
                <a:lnTo>
                  <a:pt x="4097574" y="1167528"/>
                </a:lnTo>
                <a:lnTo>
                  <a:pt x="4101932" y="1171488"/>
                </a:lnTo>
                <a:lnTo>
                  <a:pt x="4106291" y="1175052"/>
                </a:lnTo>
                <a:lnTo>
                  <a:pt x="4110649" y="1178220"/>
                </a:lnTo>
                <a:lnTo>
                  <a:pt x="4109857" y="1180596"/>
                </a:lnTo>
                <a:lnTo>
                  <a:pt x="4108272" y="1182972"/>
                </a:lnTo>
                <a:lnTo>
                  <a:pt x="4106291" y="1184556"/>
                </a:lnTo>
                <a:lnTo>
                  <a:pt x="4103914" y="1185744"/>
                </a:lnTo>
                <a:lnTo>
                  <a:pt x="4101140" y="1186140"/>
                </a:lnTo>
                <a:lnTo>
                  <a:pt x="4098366" y="1186140"/>
                </a:lnTo>
                <a:lnTo>
                  <a:pt x="4091631" y="1186140"/>
                </a:lnTo>
                <a:lnTo>
                  <a:pt x="4085687" y="1186536"/>
                </a:lnTo>
                <a:lnTo>
                  <a:pt x="4083309" y="1186932"/>
                </a:lnTo>
                <a:lnTo>
                  <a:pt x="4080536" y="1188120"/>
                </a:lnTo>
                <a:lnTo>
                  <a:pt x="4079347" y="1190100"/>
                </a:lnTo>
                <a:lnTo>
                  <a:pt x="4077762" y="1192476"/>
                </a:lnTo>
                <a:lnTo>
                  <a:pt x="4077366" y="1196040"/>
                </a:lnTo>
                <a:lnTo>
                  <a:pt x="4077366" y="1200000"/>
                </a:lnTo>
                <a:lnTo>
                  <a:pt x="4076177" y="1199208"/>
                </a:lnTo>
                <a:lnTo>
                  <a:pt x="4075781" y="1197228"/>
                </a:lnTo>
                <a:lnTo>
                  <a:pt x="4075384" y="1192476"/>
                </a:lnTo>
                <a:lnTo>
                  <a:pt x="4074592" y="1186932"/>
                </a:lnTo>
                <a:lnTo>
                  <a:pt x="4074196" y="1180596"/>
                </a:lnTo>
                <a:lnTo>
                  <a:pt x="4073007" y="1174656"/>
                </a:lnTo>
                <a:lnTo>
                  <a:pt x="4072214" y="1171488"/>
                </a:lnTo>
                <a:lnTo>
                  <a:pt x="4070630" y="1169112"/>
                </a:lnTo>
                <a:lnTo>
                  <a:pt x="4069045" y="1166736"/>
                </a:lnTo>
                <a:lnTo>
                  <a:pt x="4066667" y="1164360"/>
                </a:lnTo>
                <a:lnTo>
                  <a:pt x="4064290" y="1163172"/>
                </a:lnTo>
                <a:lnTo>
                  <a:pt x="4060724" y="1162380"/>
                </a:lnTo>
                <a:lnTo>
                  <a:pt x="4055573" y="1164360"/>
                </a:lnTo>
                <a:lnTo>
                  <a:pt x="4053988" y="1165944"/>
                </a:lnTo>
                <a:lnTo>
                  <a:pt x="4052799" y="1167132"/>
                </a:lnTo>
                <a:lnTo>
                  <a:pt x="4052007" y="1168716"/>
                </a:lnTo>
                <a:lnTo>
                  <a:pt x="4051610" y="1169508"/>
                </a:lnTo>
                <a:lnTo>
                  <a:pt x="4051214" y="1172676"/>
                </a:lnTo>
                <a:lnTo>
                  <a:pt x="4052007" y="1176636"/>
                </a:lnTo>
                <a:lnTo>
                  <a:pt x="4053195" y="1180596"/>
                </a:lnTo>
                <a:lnTo>
                  <a:pt x="4053988" y="1186140"/>
                </a:lnTo>
                <a:lnTo>
                  <a:pt x="4054780" y="1192476"/>
                </a:lnTo>
                <a:lnTo>
                  <a:pt x="4048044" y="1189704"/>
                </a:lnTo>
                <a:lnTo>
                  <a:pt x="4043290" y="1188120"/>
                </a:lnTo>
                <a:lnTo>
                  <a:pt x="4038535" y="1188120"/>
                </a:lnTo>
                <a:lnTo>
                  <a:pt x="4034572" y="1188120"/>
                </a:lnTo>
                <a:lnTo>
                  <a:pt x="4031006" y="1188120"/>
                </a:lnTo>
                <a:lnTo>
                  <a:pt x="4027044" y="1188120"/>
                </a:lnTo>
                <a:lnTo>
                  <a:pt x="4022289" y="1186932"/>
                </a:lnTo>
                <a:lnTo>
                  <a:pt x="4015553" y="1184952"/>
                </a:lnTo>
                <a:lnTo>
                  <a:pt x="4017534" y="1179408"/>
                </a:lnTo>
                <a:lnTo>
                  <a:pt x="4019912" y="1175448"/>
                </a:lnTo>
                <a:lnTo>
                  <a:pt x="4023082" y="1171488"/>
                </a:lnTo>
                <a:lnTo>
                  <a:pt x="4026252" y="1169112"/>
                </a:lnTo>
                <a:lnTo>
                  <a:pt x="4030214" y="1166736"/>
                </a:lnTo>
                <a:lnTo>
                  <a:pt x="4034572" y="1164360"/>
                </a:lnTo>
                <a:lnTo>
                  <a:pt x="4039327" y="1163172"/>
                </a:lnTo>
                <a:lnTo>
                  <a:pt x="4043685" y="1161984"/>
                </a:lnTo>
                <a:lnTo>
                  <a:pt x="4041309" y="1159212"/>
                </a:lnTo>
                <a:lnTo>
                  <a:pt x="4038535" y="1156440"/>
                </a:lnTo>
                <a:lnTo>
                  <a:pt x="4036157" y="1154856"/>
                </a:lnTo>
                <a:lnTo>
                  <a:pt x="4033780" y="1154460"/>
                </a:lnTo>
                <a:lnTo>
                  <a:pt x="4030610" y="1154460"/>
                </a:lnTo>
                <a:lnTo>
                  <a:pt x="4028233" y="1154856"/>
                </a:lnTo>
                <a:lnTo>
                  <a:pt x="4022289" y="1156836"/>
                </a:lnTo>
                <a:lnTo>
                  <a:pt x="4016742" y="1159212"/>
                </a:lnTo>
                <a:lnTo>
                  <a:pt x="4013572" y="1160004"/>
                </a:lnTo>
                <a:lnTo>
                  <a:pt x="4010402" y="1160004"/>
                </a:lnTo>
                <a:lnTo>
                  <a:pt x="4007628" y="1160004"/>
                </a:lnTo>
                <a:lnTo>
                  <a:pt x="4004459" y="1159212"/>
                </a:lnTo>
                <a:lnTo>
                  <a:pt x="4002081" y="1156836"/>
                </a:lnTo>
                <a:lnTo>
                  <a:pt x="3998911" y="1154460"/>
                </a:lnTo>
                <a:lnTo>
                  <a:pt x="4000892" y="1148916"/>
                </a:lnTo>
                <a:lnTo>
                  <a:pt x="4004062" y="1144164"/>
                </a:lnTo>
                <a:lnTo>
                  <a:pt x="4007628" y="1140204"/>
                </a:lnTo>
                <a:lnTo>
                  <a:pt x="4011591" y="1137036"/>
                </a:lnTo>
                <a:lnTo>
                  <a:pt x="4015949" y="1134660"/>
                </a:lnTo>
                <a:lnTo>
                  <a:pt x="4021101" y="1133076"/>
                </a:lnTo>
                <a:close/>
                <a:moveTo>
                  <a:pt x="5023543" y="1123951"/>
                </a:moveTo>
                <a:lnTo>
                  <a:pt x="5026363" y="1124713"/>
                </a:lnTo>
                <a:lnTo>
                  <a:pt x="5028778" y="1125856"/>
                </a:lnTo>
                <a:lnTo>
                  <a:pt x="5030792" y="1128523"/>
                </a:lnTo>
                <a:lnTo>
                  <a:pt x="5029985" y="1131190"/>
                </a:lnTo>
                <a:lnTo>
                  <a:pt x="5028778" y="1133095"/>
                </a:lnTo>
                <a:lnTo>
                  <a:pt x="5027971" y="1135000"/>
                </a:lnTo>
                <a:lnTo>
                  <a:pt x="5026767" y="1136524"/>
                </a:lnTo>
                <a:lnTo>
                  <a:pt x="5025960" y="1136905"/>
                </a:lnTo>
                <a:lnTo>
                  <a:pt x="5024350" y="1137667"/>
                </a:lnTo>
                <a:lnTo>
                  <a:pt x="5021128" y="1138048"/>
                </a:lnTo>
                <a:lnTo>
                  <a:pt x="5017503" y="1138048"/>
                </a:lnTo>
                <a:lnTo>
                  <a:pt x="5013079" y="1138429"/>
                </a:lnTo>
                <a:lnTo>
                  <a:pt x="5011069" y="1138429"/>
                </a:lnTo>
                <a:lnTo>
                  <a:pt x="5008654" y="1139572"/>
                </a:lnTo>
                <a:lnTo>
                  <a:pt x="5005836" y="1140334"/>
                </a:lnTo>
                <a:lnTo>
                  <a:pt x="5003421" y="1142239"/>
                </a:lnTo>
                <a:lnTo>
                  <a:pt x="5003017" y="1143001"/>
                </a:lnTo>
                <a:lnTo>
                  <a:pt x="5002210" y="1142239"/>
                </a:lnTo>
                <a:lnTo>
                  <a:pt x="5003421" y="1139953"/>
                </a:lnTo>
                <a:lnTo>
                  <a:pt x="5006239" y="1136143"/>
                </a:lnTo>
                <a:lnTo>
                  <a:pt x="5010668" y="1131190"/>
                </a:lnTo>
                <a:lnTo>
                  <a:pt x="5013079" y="1129285"/>
                </a:lnTo>
                <a:lnTo>
                  <a:pt x="5015495" y="1127380"/>
                </a:lnTo>
                <a:lnTo>
                  <a:pt x="5018308" y="1125475"/>
                </a:lnTo>
                <a:lnTo>
                  <a:pt x="5021128" y="1124713"/>
                </a:lnTo>
                <a:close/>
                <a:moveTo>
                  <a:pt x="3785661" y="1122363"/>
                </a:moveTo>
                <a:lnTo>
                  <a:pt x="3788780" y="1124662"/>
                </a:lnTo>
                <a:lnTo>
                  <a:pt x="3791510" y="1126195"/>
                </a:lnTo>
                <a:lnTo>
                  <a:pt x="3794239" y="1126961"/>
                </a:lnTo>
                <a:lnTo>
                  <a:pt x="3796968" y="1127344"/>
                </a:lnTo>
                <a:lnTo>
                  <a:pt x="3802037" y="1128111"/>
                </a:lnTo>
                <a:lnTo>
                  <a:pt x="3807105" y="1126961"/>
                </a:lnTo>
                <a:lnTo>
                  <a:pt x="3811395" y="1126578"/>
                </a:lnTo>
                <a:lnTo>
                  <a:pt x="3815684" y="1126578"/>
                </a:lnTo>
                <a:lnTo>
                  <a:pt x="3818414" y="1126578"/>
                </a:lnTo>
                <a:lnTo>
                  <a:pt x="3820363" y="1126961"/>
                </a:lnTo>
                <a:lnTo>
                  <a:pt x="3822312" y="1128494"/>
                </a:lnTo>
                <a:lnTo>
                  <a:pt x="3824262" y="1130027"/>
                </a:lnTo>
                <a:lnTo>
                  <a:pt x="3822312" y="1131943"/>
                </a:lnTo>
                <a:lnTo>
                  <a:pt x="3820363" y="1133475"/>
                </a:lnTo>
                <a:lnTo>
                  <a:pt x="3817634" y="1135391"/>
                </a:lnTo>
                <a:lnTo>
                  <a:pt x="3815294" y="1136158"/>
                </a:lnTo>
                <a:lnTo>
                  <a:pt x="3809836" y="1138074"/>
                </a:lnTo>
                <a:lnTo>
                  <a:pt x="3803986" y="1139606"/>
                </a:lnTo>
                <a:lnTo>
                  <a:pt x="3791510" y="1141522"/>
                </a:lnTo>
                <a:lnTo>
                  <a:pt x="3785661" y="1143055"/>
                </a:lnTo>
                <a:lnTo>
                  <a:pt x="3779813" y="1144588"/>
                </a:lnTo>
                <a:lnTo>
                  <a:pt x="3782152" y="1139606"/>
                </a:lnTo>
                <a:lnTo>
                  <a:pt x="3783711" y="1134625"/>
                </a:lnTo>
                <a:lnTo>
                  <a:pt x="3785271" y="1129260"/>
                </a:lnTo>
                <a:close/>
                <a:moveTo>
                  <a:pt x="5217743" y="1120776"/>
                </a:moveTo>
                <a:lnTo>
                  <a:pt x="5219343" y="1120776"/>
                </a:lnTo>
                <a:lnTo>
                  <a:pt x="5220542" y="1121560"/>
                </a:lnTo>
                <a:lnTo>
                  <a:pt x="5221347" y="1123128"/>
                </a:lnTo>
                <a:lnTo>
                  <a:pt x="5223349" y="1126264"/>
                </a:lnTo>
                <a:lnTo>
                  <a:pt x="5228160" y="1135671"/>
                </a:lnTo>
                <a:lnTo>
                  <a:pt x="5230171" y="1139983"/>
                </a:lnTo>
                <a:lnTo>
                  <a:pt x="5231376" y="1142335"/>
                </a:lnTo>
                <a:lnTo>
                  <a:pt x="5234591" y="1140375"/>
                </a:lnTo>
                <a:lnTo>
                  <a:pt x="5236996" y="1137631"/>
                </a:lnTo>
                <a:lnTo>
                  <a:pt x="5241807" y="1133319"/>
                </a:lnTo>
                <a:lnTo>
                  <a:pt x="5243815" y="1131359"/>
                </a:lnTo>
                <a:lnTo>
                  <a:pt x="5244618" y="1131359"/>
                </a:lnTo>
                <a:lnTo>
                  <a:pt x="5246222" y="1130967"/>
                </a:lnTo>
                <a:lnTo>
                  <a:pt x="5247427" y="1131359"/>
                </a:lnTo>
                <a:lnTo>
                  <a:pt x="5248232" y="1131751"/>
                </a:lnTo>
                <a:lnTo>
                  <a:pt x="5249837" y="1132927"/>
                </a:lnTo>
                <a:lnTo>
                  <a:pt x="5251445" y="1134495"/>
                </a:lnTo>
                <a:lnTo>
                  <a:pt x="5250238" y="1136847"/>
                </a:lnTo>
                <a:lnTo>
                  <a:pt x="5248633" y="1138415"/>
                </a:lnTo>
                <a:lnTo>
                  <a:pt x="5246222" y="1141943"/>
                </a:lnTo>
                <a:lnTo>
                  <a:pt x="5244618" y="1143902"/>
                </a:lnTo>
                <a:lnTo>
                  <a:pt x="5244216" y="1145862"/>
                </a:lnTo>
                <a:lnTo>
                  <a:pt x="5243815" y="1148606"/>
                </a:lnTo>
                <a:lnTo>
                  <a:pt x="5244216" y="1152526"/>
                </a:lnTo>
                <a:lnTo>
                  <a:pt x="5241807" y="1150566"/>
                </a:lnTo>
                <a:lnTo>
                  <a:pt x="5238996" y="1149782"/>
                </a:lnTo>
                <a:lnTo>
                  <a:pt x="5234180" y="1147822"/>
                </a:lnTo>
                <a:lnTo>
                  <a:pt x="5228564" y="1146254"/>
                </a:lnTo>
                <a:lnTo>
                  <a:pt x="5226152" y="1144686"/>
                </a:lnTo>
                <a:lnTo>
                  <a:pt x="5223743" y="1143118"/>
                </a:lnTo>
                <a:lnTo>
                  <a:pt x="5223349" y="1139983"/>
                </a:lnTo>
                <a:lnTo>
                  <a:pt x="5222948" y="1136847"/>
                </a:lnTo>
                <a:lnTo>
                  <a:pt x="5222545" y="1134495"/>
                </a:lnTo>
                <a:lnTo>
                  <a:pt x="5220944" y="1131751"/>
                </a:lnTo>
                <a:lnTo>
                  <a:pt x="5219745" y="1130183"/>
                </a:lnTo>
                <a:lnTo>
                  <a:pt x="5218548" y="1129007"/>
                </a:lnTo>
                <a:lnTo>
                  <a:pt x="5216944" y="1127439"/>
                </a:lnTo>
                <a:lnTo>
                  <a:pt x="5214932" y="1127047"/>
                </a:lnTo>
                <a:lnTo>
                  <a:pt x="5215737" y="1123912"/>
                </a:lnTo>
                <a:lnTo>
                  <a:pt x="5216944" y="1121952"/>
                </a:lnTo>
                <a:close/>
                <a:moveTo>
                  <a:pt x="3736161" y="1116013"/>
                </a:moveTo>
                <a:lnTo>
                  <a:pt x="3738940" y="1116832"/>
                </a:lnTo>
                <a:lnTo>
                  <a:pt x="3741320" y="1117652"/>
                </a:lnTo>
                <a:lnTo>
                  <a:pt x="3743702" y="1119290"/>
                </a:lnTo>
                <a:lnTo>
                  <a:pt x="3746479" y="1122568"/>
                </a:lnTo>
                <a:lnTo>
                  <a:pt x="3745686" y="1126664"/>
                </a:lnTo>
                <a:lnTo>
                  <a:pt x="3744893" y="1130761"/>
                </a:lnTo>
                <a:lnTo>
                  <a:pt x="3742909" y="1133629"/>
                </a:lnTo>
                <a:lnTo>
                  <a:pt x="3740925" y="1135677"/>
                </a:lnTo>
                <a:lnTo>
                  <a:pt x="3737749" y="1137726"/>
                </a:lnTo>
                <a:lnTo>
                  <a:pt x="3734970" y="1139364"/>
                </a:lnTo>
                <a:lnTo>
                  <a:pt x="3731399" y="1140594"/>
                </a:lnTo>
                <a:lnTo>
                  <a:pt x="3728224" y="1141413"/>
                </a:lnTo>
                <a:lnTo>
                  <a:pt x="3724651" y="1141413"/>
                </a:lnTo>
                <a:lnTo>
                  <a:pt x="3721080" y="1141413"/>
                </a:lnTo>
                <a:lnTo>
                  <a:pt x="3714730" y="1141003"/>
                </a:lnTo>
                <a:lnTo>
                  <a:pt x="3709571" y="1139364"/>
                </a:lnTo>
                <a:lnTo>
                  <a:pt x="3707587" y="1138955"/>
                </a:lnTo>
                <a:lnTo>
                  <a:pt x="3706794" y="1137726"/>
                </a:lnTo>
                <a:lnTo>
                  <a:pt x="3711555" y="1134448"/>
                </a:lnTo>
                <a:lnTo>
                  <a:pt x="3716319" y="1129942"/>
                </a:lnTo>
                <a:lnTo>
                  <a:pt x="3721080" y="1125026"/>
                </a:lnTo>
                <a:lnTo>
                  <a:pt x="3726240" y="1120929"/>
                </a:lnTo>
                <a:lnTo>
                  <a:pt x="3728622" y="1119290"/>
                </a:lnTo>
                <a:lnTo>
                  <a:pt x="3731399" y="1117652"/>
                </a:lnTo>
                <a:lnTo>
                  <a:pt x="3733779" y="1116832"/>
                </a:lnTo>
                <a:close/>
                <a:moveTo>
                  <a:pt x="5167083" y="1112838"/>
                </a:moveTo>
                <a:lnTo>
                  <a:pt x="5171434" y="1113235"/>
                </a:lnTo>
                <a:lnTo>
                  <a:pt x="5176175" y="1113632"/>
                </a:lnTo>
                <a:lnTo>
                  <a:pt x="5180526" y="1114822"/>
                </a:lnTo>
                <a:lnTo>
                  <a:pt x="5184087" y="1116013"/>
                </a:lnTo>
                <a:lnTo>
                  <a:pt x="5187644" y="1117997"/>
                </a:lnTo>
                <a:lnTo>
                  <a:pt x="5190020" y="1121172"/>
                </a:lnTo>
                <a:lnTo>
                  <a:pt x="5189625" y="1124744"/>
                </a:lnTo>
                <a:lnTo>
                  <a:pt x="5188042" y="1127522"/>
                </a:lnTo>
                <a:lnTo>
                  <a:pt x="5186460" y="1130300"/>
                </a:lnTo>
                <a:lnTo>
                  <a:pt x="5184483" y="1132285"/>
                </a:lnTo>
                <a:lnTo>
                  <a:pt x="5180526" y="1136254"/>
                </a:lnTo>
                <a:lnTo>
                  <a:pt x="5175783" y="1139429"/>
                </a:lnTo>
                <a:lnTo>
                  <a:pt x="5171038" y="1142604"/>
                </a:lnTo>
                <a:lnTo>
                  <a:pt x="5169060" y="1144191"/>
                </a:lnTo>
                <a:lnTo>
                  <a:pt x="5167083" y="1146572"/>
                </a:lnTo>
                <a:lnTo>
                  <a:pt x="5165504" y="1148954"/>
                </a:lnTo>
                <a:lnTo>
                  <a:pt x="5163921" y="1151732"/>
                </a:lnTo>
                <a:lnTo>
                  <a:pt x="5163127" y="1155304"/>
                </a:lnTo>
                <a:lnTo>
                  <a:pt x="5161945" y="1158876"/>
                </a:lnTo>
                <a:lnTo>
                  <a:pt x="5163525" y="1162844"/>
                </a:lnTo>
                <a:lnTo>
                  <a:pt x="5165105" y="1165226"/>
                </a:lnTo>
                <a:lnTo>
                  <a:pt x="5166689" y="1166813"/>
                </a:lnTo>
                <a:lnTo>
                  <a:pt x="5168272" y="1167210"/>
                </a:lnTo>
                <a:lnTo>
                  <a:pt x="5169456" y="1166813"/>
                </a:lnTo>
                <a:lnTo>
                  <a:pt x="5171038" y="1165226"/>
                </a:lnTo>
                <a:lnTo>
                  <a:pt x="5174199" y="1161257"/>
                </a:lnTo>
                <a:lnTo>
                  <a:pt x="5176969" y="1156891"/>
                </a:lnTo>
                <a:lnTo>
                  <a:pt x="5178944" y="1154907"/>
                </a:lnTo>
                <a:lnTo>
                  <a:pt x="5180920" y="1152922"/>
                </a:lnTo>
                <a:lnTo>
                  <a:pt x="5183295" y="1151335"/>
                </a:lnTo>
                <a:lnTo>
                  <a:pt x="5185273" y="1150144"/>
                </a:lnTo>
                <a:lnTo>
                  <a:pt x="5187644" y="1150144"/>
                </a:lnTo>
                <a:lnTo>
                  <a:pt x="5190020" y="1151335"/>
                </a:lnTo>
                <a:lnTo>
                  <a:pt x="5188435" y="1154113"/>
                </a:lnTo>
                <a:lnTo>
                  <a:pt x="5187256" y="1156891"/>
                </a:lnTo>
                <a:lnTo>
                  <a:pt x="5186065" y="1159272"/>
                </a:lnTo>
                <a:lnTo>
                  <a:pt x="5185667" y="1161257"/>
                </a:lnTo>
                <a:lnTo>
                  <a:pt x="5185667" y="1163241"/>
                </a:lnTo>
                <a:lnTo>
                  <a:pt x="5186065" y="1165226"/>
                </a:lnTo>
                <a:lnTo>
                  <a:pt x="5186460" y="1166813"/>
                </a:lnTo>
                <a:lnTo>
                  <a:pt x="5187644" y="1168401"/>
                </a:lnTo>
                <a:lnTo>
                  <a:pt x="5189229" y="1169988"/>
                </a:lnTo>
                <a:lnTo>
                  <a:pt x="5190420" y="1170782"/>
                </a:lnTo>
                <a:lnTo>
                  <a:pt x="5194766" y="1172766"/>
                </a:lnTo>
                <a:lnTo>
                  <a:pt x="5199114" y="1174354"/>
                </a:lnTo>
                <a:lnTo>
                  <a:pt x="5204654" y="1174751"/>
                </a:lnTo>
                <a:lnTo>
                  <a:pt x="5206236" y="1173957"/>
                </a:lnTo>
                <a:lnTo>
                  <a:pt x="5205446" y="1175544"/>
                </a:lnTo>
                <a:lnTo>
                  <a:pt x="5212167" y="1175544"/>
                </a:lnTo>
                <a:lnTo>
                  <a:pt x="5218104" y="1174354"/>
                </a:lnTo>
                <a:lnTo>
                  <a:pt x="5214542" y="1177926"/>
                </a:lnTo>
                <a:lnTo>
                  <a:pt x="5210981" y="1180307"/>
                </a:lnTo>
                <a:lnTo>
                  <a:pt x="5207026" y="1182688"/>
                </a:lnTo>
                <a:lnTo>
                  <a:pt x="5202679" y="1185069"/>
                </a:lnTo>
                <a:lnTo>
                  <a:pt x="5200703" y="1187451"/>
                </a:lnTo>
                <a:lnTo>
                  <a:pt x="5198716" y="1189832"/>
                </a:lnTo>
                <a:lnTo>
                  <a:pt x="5195950" y="1192213"/>
                </a:lnTo>
                <a:lnTo>
                  <a:pt x="5193192" y="1194594"/>
                </a:lnTo>
                <a:lnTo>
                  <a:pt x="5187256" y="1197373"/>
                </a:lnTo>
                <a:lnTo>
                  <a:pt x="5180526" y="1200944"/>
                </a:lnTo>
                <a:lnTo>
                  <a:pt x="5179732" y="1203326"/>
                </a:lnTo>
                <a:lnTo>
                  <a:pt x="5178549" y="1206898"/>
                </a:lnTo>
                <a:lnTo>
                  <a:pt x="5177758" y="1210470"/>
                </a:lnTo>
                <a:lnTo>
                  <a:pt x="5176969" y="1214041"/>
                </a:lnTo>
                <a:lnTo>
                  <a:pt x="5176572" y="1218407"/>
                </a:lnTo>
                <a:lnTo>
                  <a:pt x="5176969" y="1223566"/>
                </a:lnTo>
                <a:lnTo>
                  <a:pt x="5177758" y="1229123"/>
                </a:lnTo>
                <a:lnTo>
                  <a:pt x="5178549" y="1235076"/>
                </a:lnTo>
                <a:lnTo>
                  <a:pt x="5176969" y="1231107"/>
                </a:lnTo>
                <a:lnTo>
                  <a:pt x="5175783" y="1227932"/>
                </a:lnTo>
                <a:lnTo>
                  <a:pt x="5173409" y="1225551"/>
                </a:lnTo>
                <a:lnTo>
                  <a:pt x="5170642" y="1223566"/>
                </a:lnTo>
                <a:lnTo>
                  <a:pt x="5168272" y="1221979"/>
                </a:lnTo>
                <a:lnTo>
                  <a:pt x="5164711" y="1220391"/>
                </a:lnTo>
                <a:lnTo>
                  <a:pt x="5161152" y="1219995"/>
                </a:lnTo>
                <a:lnTo>
                  <a:pt x="5157593" y="1219598"/>
                </a:lnTo>
                <a:lnTo>
                  <a:pt x="5152058" y="1218804"/>
                </a:lnTo>
                <a:lnTo>
                  <a:pt x="5146130" y="1218804"/>
                </a:lnTo>
                <a:lnTo>
                  <a:pt x="5134663" y="1219598"/>
                </a:lnTo>
                <a:lnTo>
                  <a:pt x="5122804" y="1219995"/>
                </a:lnTo>
                <a:lnTo>
                  <a:pt x="5117267" y="1219995"/>
                </a:lnTo>
                <a:lnTo>
                  <a:pt x="5111732" y="1219598"/>
                </a:lnTo>
                <a:lnTo>
                  <a:pt x="5112522" y="1216026"/>
                </a:lnTo>
                <a:lnTo>
                  <a:pt x="5114106" y="1212851"/>
                </a:lnTo>
                <a:lnTo>
                  <a:pt x="5115688" y="1210470"/>
                </a:lnTo>
                <a:lnTo>
                  <a:pt x="5117663" y="1208485"/>
                </a:lnTo>
                <a:lnTo>
                  <a:pt x="5119641" y="1206501"/>
                </a:lnTo>
                <a:lnTo>
                  <a:pt x="5122012" y="1205310"/>
                </a:lnTo>
                <a:lnTo>
                  <a:pt x="5125176" y="1204516"/>
                </a:lnTo>
                <a:lnTo>
                  <a:pt x="5128733" y="1204516"/>
                </a:lnTo>
                <a:lnTo>
                  <a:pt x="5123988" y="1201341"/>
                </a:lnTo>
                <a:lnTo>
                  <a:pt x="5119244" y="1198960"/>
                </a:lnTo>
                <a:lnTo>
                  <a:pt x="5113708" y="1197373"/>
                </a:lnTo>
                <a:lnTo>
                  <a:pt x="5107779" y="1195785"/>
                </a:lnTo>
                <a:lnTo>
                  <a:pt x="5102244" y="1194991"/>
                </a:lnTo>
                <a:lnTo>
                  <a:pt x="5096314" y="1194991"/>
                </a:lnTo>
                <a:lnTo>
                  <a:pt x="5089989" y="1194991"/>
                </a:lnTo>
                <a:lnTo>
                  <a:pt x="5084057" y="1195388"/>
                </a:lnTo>
                <a:lnTo>
                  <a:pt x="5078127" y="1196579"/>
                </a:lnTo>
                <a:lnTo>
                  <a:pt x="5072197" y="1197769"/>
                </a:lnTo>
                <a:lnTo>
                  <a:pt x="5066661" y="1199357"/>
                </a:lnTo>
                <a:lnTo>
                  <a:pt x="5061518" y="1202135"/>
                </a:lnTo>
                <a:lnTo>
                  <a:pt x="5056773" y="1204913"/>
                </a:lnTo>
                <a:lnTo>
                  <a:pt x="5052028" y="1208088"/>
                </a:lnTo>
                <a:lnTo>
                  <a:pt x="5048071" y="1211660"/>
                </a:lnTo>
                <a:lnTo>
                  <a:pt x="5044512" y="1215629"/>
                </a:lnTo>
                <a:lnTo>
                  <a:pt x="5044512" y="1211660"/>
                </a:lnTo>
                <a:lnTo>
                  <a:pt x="5044118" y="1208485"/>
                </a:lnTo>
                <a:lnTo>
                  <a:pt x="5042535" y="1206104"/>
                </a:lnTo>
                <a:lnTo>
                  <a:pt x="5041744" y="1204119"/>
                </a:lnTo>
                <a:lnTo>
                  <a:pt x="5039767" y="1202135"/>
                </a:lnTo>
                <a:lnTo>
                  <a:pt x="5037788" y="1200944"/>
                </a:lnTo>
                <a:lnTo>
                  <a:pt x="5035020" y="1199754"/>
                </a:lnTo>
                <a:lnTo>
                  <a:pt x="5032649" y="1199357"/>
                </a:lnTo>
                <a:lnTo>
                  <a:pt x="5033439" y="1210866"/>
                </a:lnTo>
                <a:lnTo>
                  <a:pt x="5034229" y="1216026"/>
                </a:lnTo>
                <a:lnTo>
                  <a:pt x="5035812" y="1221185"/>
                </a:lnTo>
                <a:lnTo>
                  <a:pt x="5027112" y="1207295"/>
                </a:lnTo>
                <a:lnTo>
                  <a:pt x="5023153" y="1202135"/>
                </a:lnTo>
                <a:lnTo>
                  <a:pt x="5020783" y="1199754"/>
                </a:lnTo>
                <a:lnTo>
                  <a:pt x="5018804" y="1197769"/>
                </a:lnTo>
                <a:lnTo>
                  <a:pt x="5013665" y="1197373"/>
                </a:lnTo>
                <a:lnTo>
                  <a:pt x="5009707" y="1196579"/>
                </a:lnTo>
                <a:lnTo>
                  <a:pt x="5006941" y="1196976"/>
                </a:lnTo>
                <a:lnTo>
                  <a:pt x="5004567" y="1197769"/>
                </a:lnTo>
                <a:lnTo>
                  <a:pt x="5002194" y="1199357"/>
                </a:lnTo>
                <a:lnTo>
                  <a:pt x="4999032" y="1201341"/>
                </a:lnTo>
                <a:lnTo>
                  <a:pt x="5000610" y="1196579"/>
                </a:lnTo>
                <a:lnTo>
                  <a:pt x="5002986" y="1191816"/>
                </a:lnTo>
                <a:lnTo>
                  <a:pt x="5001798" y="1189832"/>
                </a:lnTo>
                <a:lnTo>
                  <a:pt x="5000610" y="1187451"/>
                </a:lnTo>
                <a:lnTo>
                  <a:pt x="5000218" y="1184276"/>
                </a:lnTo>
                <a:lnTo>
                  <a:pt x="5000218" y="1180704"/>
                </a:lnTo>
                <a:lnTo>
                  <a:pt x="5004171" y="1183482"/>
                </a:lnTo>
                <a:lnTo>
                  <a:pt x="5007730" y="1184276"/>
                </a:lnTo>
                <a:lnTo>
                  <a:pt x="5014456" y="1176735"/>
                </a:lnTo>
                <a:lnTo>
                  <a:pt x="5017621" y="1172766"/>
                </a:lnTo>
                <a:lnTo>
                  <a:pt x="5020783" y="1168797"/>
                </a:lnTo>
                <a:lnTo>
                  <a:pt x="5023553" y="1164432"/>
                </a:lnTo>
                <a:lnTo>
                  <a:pt x="5025529" y="1158876"/>
                </a:lnTo>
                <a:lnTo>
                  <a:pt x="5027112" y="1152922"/>
                </a:lnTo>
                <a:lnTo>
                  <a:pt x="5028297" y="1145779"/>
                </a:lnTo>
                <a:lnTo>
                  <a:pt x="5029087" y="1148954"/>
                </a:lnTo>
                <a:lnTo>
                  <a:pt x="5030273" y="1152129"/>
                </a:lnTo>
                <a:lnTo>
                  <a:pt x="5031459" y="1160860"/>
                </a:lnTo>
                <a:lnTo>
                  <a:pt x="5032251" y="1170385"/>
                </a:lnTo>
                <a:lnTo>
                  <a:pt x="5032251" y="1180307"/>
                </a:lnTo>
                <a:lnTo>
                  <a:pt x="5036998" y="1178719"/>
                </a:lnTo>
                <a:lnTo>
                  <a:pt x="5042140" y="1177529"/>
                </a:lnTo>
                <a:lnTo>
                  <a:pt x="5047279" y="1176735"/>
                </a:lnTo>
                <a:lnTo>
                  <a:pt x="5051630" y="1176735"/>
                </a:lnTo>
                <a:lnTo>
                  <a:pt x="5055982" y="1177926"/>
                </a:lnTo>
                <a:lnTo>
                  <a:pt x="5057960" y="1178323"/>
                </a:lnTo>
                <a:lnTo>
                  <a:pt x="5059936" y="1179910"/>
                </a:lnTo>
                <a:lnTo>
                  <a:pt x="5062311" y="1181498"/>
                </a:lnTo>
                <a:lnTo>
                  <a:pt x="5064285" y="1183482"/>
                </a:lnTo>
                <a:lnTo>
                  <a:pt x="5065475" y="1185863"/>
                </a:lnTo>
                <a:lnTo>
                  <a:pt x="5067055" y="1189038"/>
                </a:lnTo>
                <a:lnTo>
                  <a:pt x="5071011" y="1189038"/>
                </a:lnTo>
                <a:lnTo>
                  <a:pt x="5074965" y="1187848"/>
                </a:lnTo>
                <a:lnTo>
                  <a:pt x="5078127" y="1187054"/>
                </a:lnTo>
                <a:lnTo>
                  <a:pt x="5081290" y="1185466"/>
                </a:lnTo>
                <a:lnTo>
                  <a:pt x="5084057" y="1183482"/>
                </a:lnTo>
                <a:lnTo>
                  <a:pt x="5086033" y="1180704"/>
                </a:lnTo>
                <a:lnTo>
                  <a:pt x="5088803" y="1177926"/>
                </a:lnTo>
                <a:lnTo>
                  <a:pt x="5089989" y="1174751"/>
                </a:lnTo>
                <a:lnTo>
                  <a:pt x="5093546" y="1168004"/>
                </a:lnTo>
                <a:lnTo>
                  <a:pt x="5096314" y="1160463"/>
                </a:lnTo>
                <a:lnTo>
                  <a:pt x="5098685" y="1151732"/>
                </a:lnTo>
                <a:lnTo>
                  <a:pt x="5100663" y="1143397"/>
                </a:lnTo>
                <a:lnTo>
                  <a:pt x="5105803" y="1144588"/>
                </a:lnTo>
                <a:lnTo>
                  <a:pt x="5110545" y="1145779"/>
                </a:lnTo>
                <a:lnTo>
                  <a:pt x="5115688" y="1146176"/>
                </a:lnTo>
                <a:lnTo>
                  <a:pt x="5120433" y="1146572"/>
                </a:lnTo>
                <a:lnTo>
                  <a:pt x="5125571" y="1146176"/>
                </a:lnTo>
                <a:lnTo>
                  <a:pt x="5130710" y="1145779"/>
                </a:lnTo>
                <a:lnTo>
                  <a:pt x="5135058" y="1144588"/>
                </a:lnTo>
                <a:lnTo>
                  <a:pt x="5139805" y="1143397"/>
                </a:lnTo>
                <a:lnTo>
                  <a:pt x="5143756" y="1141413"/>
                </a:lnTo>
                <a:lnTo>
                  <a:pt x="5146921" y="1138635"/>
                </a:lnTo>
                <a:lnTo>
                  <a:pt x="5150082" y="1135857"/>
                </a:lnTo>
                <a:lnTo>
                  <a:pt x="5153245" y="1132285"/>
                </a:lnTo>
                <a:lnTo>
                  <a:pt x="5155221" y="1128316"/>
                </a:lnTo>
                <a:lnTo>
                  <a:pt x="5156409" y="1123554"/>
                </a:lnTo>
                <a:lnTo>
                  <a:pt x="5157200" y="1118791"/>
                </a:lnTo>
                <a:lnTo>
                  <a:pt x="5157200" y="1113235"/>
                </a:lnTo>
                <a:close/>
                <a:moveTo>
                  <a:pt x="3469927" y="1112838"/>
                </a:moveTo>
                <a:lnTo>
                  <a:pt x="3475101" y="1113235"/>
                </a:lnTo>
                <a:lnTo>
                  <a:pt x="3479479" y="1113633"/>
                </a:lnTo>
                <a:lnTo>
                  <a:pt x="3483459" y="1114825"/>
                </a:lnTo>
                <a:lnTo>
                  <a:pt x="3487837" y="1116017"/>
                </a:lnTo>
                <a:lnTo>
                  <a:pt x="3490623" y="1118003"/>
                </a:lnTo>
                <a:lnTo>
                  <a:pt x="3493807" y="1121182"/>
                </a:lnTo>
                <a:lnTo>
                  <a:pt x="3492612" y="1124758"/>
                </a:lnTo>
                <a:lnTo>
                  <a:pt x="3491022" y="1127539"/>
                </a:lnTo>
                <a:lnTo>
                  <a:pt x="3489827" y="1130321"/>
                </a:lnTo>
                <a:lnTo>
                  <a:pt x="3487837" y="1132307"/>
                </a:lnTo>
                <a:lnTo>
                  <a:pt x="3483459" y="1136281"/>
                </a:lnTo>
                <a:lnTo>
                  <a:pt x="3479080" y="1139459"/>
                </a:lnTo>
                <a:lnTo>
                  <a:pt x="3474702" y="1142638"/>
                </a:lnTo>
                <a:lnTo>
                  <a:pt x="3471918" y="1144227"/>
                </a:lnTo>
                <a:lnTo>
                  <a:pt x="3469927" y="1146611"/>
                </a:lnTo>
                <a:lnTo>
                  <a:pt x="3468336" y="1148995"/>
                </a:lnTo>
                <a:lnTo>
                  <a:pt x="3467141" y="1151777"/>
                </a:lnTo>
                <a:lnTo>
                  <a:pt x="3465947" y="1155353"/>
                </a:lnTo>
                <a:lnTo>
                  <a:pt x="3465549" y="1158929"/>
                </a:lnTo>
                <a:lnTo>
                  <a:pt x="3467141" y="1162902"/>
                </a:lnTo>
                <a:lnTo>
                  <a:pt x="3468336" y="1165286"/>
                </a:lnTo>
                <a:lnTo>
                  <a:pt x="3469529" y="1166875"/>
                </a:lnTo>
                <a:lnTo>
                  <a:pt x="3471122" y="1167273"/>
                </a:lnTo>
                <a:lnTo>
                  <a:pt x="3472714" y="1166875"/>
                </a:lnTo>
                <a:lnTo>
                  <a:pt x="3473907" y="1165286"/>
                </a:lnTo>
                <a:lnTo>
                  <a:pt x="3477091" y="1161313"/>
                </a:lnTo>
                <a:lnTo>
                  <a:pt x="3480673" y="1156942"/>
                </a:lnTo>
                <a:lnTo>
                  <a:pt x="3482266" y="1154955"/>
                </a:lnTo>
                <a:lnTo>
                  <a:pt x="3484255" y="1152969"/>
                </a:lnTo>
                <a:lnTo>
                  <a:pt x="3486245" y="1151379"/>
                </a:lnTo>
                <a:lnTo>
                  <a:pt x="3488633" y="1150187"/>
                </a:lnTo>
                <a:lnTo>
                  <a:pt x="3490623" y="1150187"/>
                </a:lnTo>
                <a:lnTo>
                  <a:pt x="3493807" y="1151379"/>
                </a:lnTo>
                <a:lnTo>
                  <a:pt x="3491022" y="1154955"/>
                </a:lnTo>
                <a:lnTo>
                  <a:pt x="3489827" y="1158531"/>
                </a:lnTo>
                <a:lnTo>
                  <a:pt x="3489032" y="1161313"/>
                </a:lnTo>
                <a:lnTo>
                  <a:pt x="3489032" y="1163697"/>
                </a:lnTo>
                <a:lnTo>
                  <a:pt x="3489827" y="1166478"/>
                </a:lnTo>
                <a:lnTo>
                  <a:pt x="3490623" y="1168465"/>
                </a:lnTo>
                <a:lnTo>
                  <a:pt x="3492612" y="1170054"/>
                </a:lnTo>
                <a:lnTo>
                  <a:pt x="3494602" y="1171246"/>
                </a:lnTo>
                <a:lnTo>
                  <a:pt x="3497388" y="1172835"/>
                </a:lnTo>
                <a:lnTo>
                  <a:pt x="3500175" y="1174027"/>
                </a:lnTo>
                <a:lnTo>
                  <a:pt x="3506941" y="1174822"/>
                </a:lnTo>
                <a:lnTo>
                  <a:pt x="3514503" y="1175617"/>
                </a:lnTo>
                <a:lnTo>
                  <a:pt x="3521268" y="1174425"/>
                </a:lnTo>
                <a:lnTo>
                  <a:pt x="3518880" y="1176809"/>
                </a:lnTo>
                <a:lnTo>
                  <a:pt x="3516492" y="1179590"/>
                </a:lnTo>
                <a:lnTo>
                  <a:pt x="3513308" y="1181577"/>
                </a:lnTo>
                <a:lnTo>
                  <a:pt x="3509726" y="1182769"/>
                </a:lnTo>
                <a:lnTo>
                  <a:pt x="3503358" y="1185947"/>
                </a:lnTo>
                <a:lnTo>
                  <a:pt x="3496593" y="1189523"/>
                </a:lnTo>
                <a:lnTo>
                  <a:pt x="3493807" y="1191113"/>
                </a:lnTo>
                <a:lnTo>
                  <a:pt x="3490623" y="1193099"/>
                </a:lnTo>
                <a:lnTo>
                  <a:pt x="3488235" y="1195483"/>
                </a:lnTo>
                <a:lnTo>
                  <a:pt x="3485449" y="1198662"/>
                </a:lnTo>
                <a:lnTo>
                  <a:pt x="3483459" y="1201443"/>
                </a:lnTo>
                <a:lnTo>
                  <a:pt x="3482266" y="1205417"/>
                </a:lnTo>
                <a:lnTo>
                  <a:pt x="3480673" y="1210185"/>
                </a:lnTo>
                <a:lnTo>
                  <a:pt x="3480275" y="1214953"/>
                </a:lnTo>
                <a:lnTo>
                  <a:pt x="3483061" y="1216939"/>
                </a:lnTo>
                <a:lnTo>
                  <a:pt x="3486245" y="1218926"/>
                </a:lnTo>
                <a:lnTo>
                  <a:pt x="3488633" y="1222105"/>
                </a:lnTo>
                <a:lnTo>
                  <a:pt x="3490623" y="1225681"/>
                </a:lnTo>
                <a:lnTo>
                  <a:pt x="3491817" y="1229654"/>
                </a:lnTo>
                <a:lnTo>
                  <a:pt x="3492215" y="1234025"/>
                </a:lnTo>
                <a:lnTo>
                  <a:pt x="3492215" y="1239190"/>
                </a:lnTo>
                <a:lnTo>
                  <a:pt x="3490623" y="1244753"/>
                </a:lnTo>
                <a:lnTo>
                  <a:pt x="3494602" y="1241177"/>
                </a:lnTo>
                <a:lnTo>
                  <a:pt x="3499378" y="1238793"/>
                </a:lnTo>
                <a:lnTo>
                  <a:pt x="3503358" y="1237203"/>
                </a:lnTo>
                <a:lnTo>
                  <a:pt x="3507736" y="1236011"/>
                </a:lnTo>
                <a:lnTo>
                  <a:pt x="3511716" y="1236011"/>
                </a:lnTo>
                <a:lnTo>
                  <a:pt x="3516492" y="1236806"/>
                </a:lnTo>
                <a:lnTo>
                  <a:pt x="3525248" y="1237601"/>
                </a:lnTo>
                <a:lnTo>
                  <a:pt x="3534799" y="1239190"/>
                </a:lnTo>
                <a:lnTo>
                  <a:pt x="3539974" y="1239587"/>
                </a:lnTo>
                <a:lnTo>
                  <a:pt x="3545545" y="1239190"/>
                </a:lnTo>
                <a:lnTo>
                  <a:pt x="3551117" y="1238395"/>
                </a:lnTo>
                <a:lnTo>
                  <a:pt x="3557086" y="1236806"/>
                </a:lnTo>
                <a:lnTo>
                  <a:pt x="3563056" y="1233627"/>
                </a:lnTo>
                <a:lnTo>
                  <a:pt x="3569821" y="1229654"/>
                </a:lnTo>
                <a:lnTo>
                  <a:pt x="3568626" y="1227270"/>
                </a:lnTo>
                <a:lnTo>
                  <a:pt x="3567036" y="1225283"/>
                </a:lnTo>
                <a:lnTo>
                  <a:pt x="3565444" y="1223694"/>
                </a:lnTo>
                <a:lnTo>
                  <a:pt x="3563056" y="1223297"/>
                </a:lnTo>
                <a:lnTo>
                  <a:pt x="3558280" y="1222502"/>
                </a:lnTo>
                <a:lnTo>
                  <a:pt x="3552708" y="1222105"/>
                </a:lnTo>
                <a:lnTo>
                  <a:pt x="3555495" y="1218529"/>
                </a:lnTo>
                <a:lnTo>
                  <a:pt x="3558678" y="1216542"/>
                </a:lnTo>
                <a:lnTo>
                  <a:pt x="3549923" y="1214953"/>
                </a:lnTo>
                <a:lnTo>
                  <a:pt x="3545943" y="1214953"/>
                </a:lnTo>
                <a:lnTo>
                  <a:pt x="3541962" y="1214953"/>
                </a:lnTo>
                <a:lnTo>
                  <a:pt x="3537984" y="1214953"/>
                </a:lnTo>
                <a:lnTo>
                  <a:pt x="3534004" y="1216145"/>
                </a:lnTo>
                <a:lnTo>
                  <a:pt x="3530421" y="1217734"/>
                </a:lnTo>
                <a:lnTo>
                  <a:pt x="3526841" y="1220118"/>
                </a:lnTo>
                <a:lnTo>
                  <a:pt x="3532412" y="1203430"/>
                </a:lnTo>
                <a:lnTo>
                  <a:pt x="3534004" y="1197470"/>
                </a:lnTo>
                <a:lnTo>
                  <a:pt x="3534799" y="1192305"/>
                </a:lnTo>
                <a:lnTo>
                  <a:pt x="3534799" y="1187537"/>
                </a:lnTo>
                <a:lnTo>
                  <a:pt x="3533606" y="1181974"/>
                </a:lnTo>
                <a:lnTo>
                  <a:pt x="3530819" y="1175617"/>
                </a:lnTo>
                <a:lnTo>
                  <a:pt x="3526841" y="1166875"/>
                </a:lnTo>
                <a:lnTo>
                  <a:pt x="3561066" y="1166875"/>
                </a:lnTo>
                <a:lnTo>
                  <a:pt x="3559076" y="1176411"/>
                </a:lnTo>
                <a:lnTo>
                  <a:pt x="3558280" y="1183961"/>
                </a:lnTo>
                <a:lnTo>
                  <a:pt x="3558280" y="1189523"/>
                </a:lnTo>
                <a:lnTo>
                  <a:pt x="3559076" y="1193497"/>
                </a:lnTo>
                <a:lnTo>
                  <a:pt x="3560668" y="1196675"/>
                </a:lnTo>
                <a:lnTo>
                  <a:pt x="3562658" y="1197867"/>
                </a:lnTo>
                <a:lnTo>
                  <a:pt x="3564648" y="1198662"/>
                </a:lnTo>
                <a:lnTo>
                  <a:pt x="3567831" y="1198662"/>
                </a:lnTo>
                <a:lnTo>
                  <a:pt x="3570616" y="1197867"/>
                </a:lnTo>
                <a:lnTo>
                  <a:pt x="3574199" y="1197073"/>
                </a:lnTo>
                <a:lnTo>
                  <a:pt x="3581362" y="1195483"/>
                </a:lnTo>
                <a:lnTo>
                  <a:pt x="3584944" y="1195086"/>
                </a:lnTo>
                <a:lnTo>
                  <a:pt x="3588127" y="1195086"/>
                </a:lnTo>
                <a:lnTo>
                  <a:pt x="3591310" y="1195881"/>
                </a:lnTo>
                <a:lnTo>
                  <a:pt x="3594495" y="1197470"/>
                </a:lnTo>
                <a:lnTo>
                  <a:pt x="3592505" y="1203430"/>
                </a:lnTo>
                <a:lnTo>
                  <a:pt x="3589720" y="1208198"/>
                </a:lnTo>
                <a:lnTo>
                  <a:pt x="3586934" y="1211774"/>
                </a:lnTo>
                <a:lnTo>
                  <a:pt x="3583750" y="1214158"/>
                </a:lnTo>
                <a:lnTo>
                  <a:pt x="3580169" y="1216145"/>
                </a:lnTo>
                <a:lnTo>
                  <a:pt x="3576587" y="1216939"/>
                </a:lnTo>
                <a:lnTo>
                  <a:pt x="3572606" y="1217734"/>
                </a:lnTo>
                <a:lnTo>
                  <a:pt x="3568626" y="1217734"/>
                </a:lnTo>
                <a:lnTo>
                  <a:pt x="3572606" y="1219721"/>
                </a:lnTo>
                <a:lnTo>
                  <a:pt x="3576587" y="1222502"/>
                </a:lnTo>
                <a:lnTo>
                  <a:pt x="3581362" y="1226078"/>
                </a:lnTo>
                <a:lnTo>
                  <a:pt x="3586137" y="1228859"/>
                </a:lnTo>
                <a:lnTo>
                  <a:pt x="3591310" y="1231243"/>
                </a:lnTo>
                <a:lnTo>
                  <a:pt x="3593700" y="1231641"/>
                </a:lnTo>
                <a:lnTo>
                  <a:pt x="3596485" y="1232038"/>
                </a:lnTo>
                <a:lnTo>
                  <a:pt x="3599270" y="1232038"/>
                </a:lnTo>
                <a:lnTo>
                  <a:pt x="3602455" y="1232038"/>
                </a:lnTo>
                <a:lnTo>
                  <a:pt x="3605241" y="1231243"/>
                </a:lnTo>
                <a:lnTo>
                  <a:pt x="3608821" y="1230051"/>
                </a:lnTo>
                <a:lnTo>
                  <a:pt x="3604843" y="1233627"/>
                </a:lnTo>
                <a:lnTo>
                  <a:pt x="3600863" y="1237601"/>
                </a:lnTo>
                <a:lnTo>
                  <a:pt x="3596883" y="1240779"/>
                </a:lnTo>
                <a:lnTo>
                  <a:pt x="3592505" y="1243561"/>
                </a:lnTo>
                <a:lnTo>
                  <a:pt x="3587730" y="1246739"/>
                </a:lnTo>
                <a:lnTo>
                  <a:pt x="3582557" y="1249123"/>
                </a:lnTo>
                <a:lnTo>
                  <a:pt x="3578179" y="1251110"/>
                </a:lnTo>
                <a:lnTo>
                  <a:pt x="3572606" y="1253097"/>
                </a:lnTo>
                <a:lnTo>
                  <a:pt x="3567036" y="1255083"/>
                </a:lnTo>
                <a:lnTo>
                  <a:pt x="3561463" y="1256673"/>
                </a:lnTo>
                <a:lnTo>
                  <a:pt x="3549923" y="1258659"/>
                </a:lnTo>
                <a:lnTo>
                  <a:pt x="3537585" y="1259851"/>
                </a:lnTo>
                <a:lnTo>
                  <a:pt x="3524451" y="1260249"/>
                </a:lnTo>
                <a:lnTo>
                  <a:pt x="3524851" y="1263427"/>
                </a:lnTo>
                <a:lnTo>
                  <a:pt x="3526044" y="1265811"/>
                </a:lnTo>
                <a:lnTo>
                  <a:pt x="3526841" y="1265811"/>
                </a:lnTo>
                <a:lnTo>
                  <a:pt x="3526441" y="1267003"/>
                </a:lnTo>
                <a:lnTo>
                  <a:pt x="3527238" y="1269387"/>
                </a:lnTo>
                <a:lnTo>
                  <a:pt x="3529228" y="1271374"/>
                </a:lnTo>
                <a:lnTo>
                  <a:pt x="3532014" y="1273361"/>
                </a:lnTo>
                <a:lnTo>
                  <a:pt x="3534402" y="1274553"/>
                </a:lnTo>
                <a:lnTo>
                  <a:pt x="3536789" y="1275347"/>
                </a:lnTo>
                <a:lnTo>
                  <a:pt x="3540372" y="1275745"/>
                </a:lnTo>
                <a:lnTo>
                  <a:pt x="3547137" y="1275745"/>
                </a:lnTo>
                <a:lnTo>
                  <a:pt x="3561463" y="1275347"/>
                </a:lnTo>
                <a:lnTo>
                  <a:pt x="3568626" y="1274950"/>
                </a:lnTo>
                <a:lnTo>
                  <a:pt x="3575392" y="1275347"/>
                </a:lnTo>
                <a:lnTo>
                  <a:pt x="3574199" y="1277334"/>
                </a:lnTo>
                <a:lnTo>
                  <a:pt x="3573004" y="1279321"/>
                </a:lnTo>
                <a:lnTo>
                  <a:pt x="3571811" y="1280910"/>
                </a:lnTo>
                <a:lnTo>
                  <a:pt x="3569026" y="1281705"/>
                </a:lnTo>
                <a:lnTo>
                  <a:pt x="3563056" y="1284486"/>
                </a:lnTo>
                <a:lnTo>
                  <a:pt x="3555893" y="1286075"/>
                </a:lnTo>
                <a:lnTo>
                  <a:pt x="3558280" y="1286870"/>
                </a:lnTo>
                <a:lnTo>
                  <a:pt x="3560271" y="1288857"/>
                </a:lnTo>
                <a:lnTo>
                  <a:pt x="3558280" y="1293625"/>
                </a:lnTo>
                <a:lnTo>
                  <a:pt x="3555495" y="1297598"/>
                </a:lnTo>
                <a:lnTo>
                  <a:pt x="3569821" y="1297995"/>
                </a:lnTo>
                <a:lnTo>
                  <a:pt x="3576587" y="1297598"/>
                </a:lnTo>
                <a:lnTo>
                  <a:pt x="3583352" y="1296406"/>
                </a:lnTo>
                <a:lnTo>
                  <a:pt x="3586934" y="1295611"/>
                </a:lnTo>
                <a:lnTo>
                  <a:pt x="3589720" y="1294022"/>
                </a:lnTo>
                <a:lnTo>
                  <a:pt x="3592505" y="1292433"/>
                </a:lnTo>
                <a:lnTo>
                  <a:pt x="3594893" y="1290446"/>
                </a:lnTo>
                <a:lnTo>
                  <a:pt x="3597280" y="1287267"/>
                </a:lnTo>
                <a:lnTo>
                  <a:pt x="3599270" y="1284089"/>
                </a:lnTo>
                <a:lnTo>
                  <a:pt x="3601260" y="1280513"/>
                </a:lnTo>
                <a:lnTo>
                  <a:pt x="3603251" y="1275745"/>
                </a:lnTo>
                <a:lnTo>
                  <a:pt x="3642648" y="1275745"/>
                </a:lnTo>
                <a:lnTo>
                  <a:pt x="3641455" y="1280910"/>
                </a:lnTo>
                <a:lnTo>
                  <a:pt x="3640260" y="1284883"/>
                </a:lnTo>
                <a:lnTo>
                  <a:pt x="3647026" y="1284089"/>
                </a:lnTo>
                <a:lnTo>
                  <a:pt x="3653791" y="1283294"/>
                </a:lnTo>
                <a:lnTo>
                  <a:pt x="3654588" y="1281307"/>
                </a:lnTo>
                <a:lnTo>
                  <a:pt x="3656578" y="1277731"/>
                </a:lnTo>
                <a:lnTo>
                  <a:pt x="3661354" y="1266209"/>
                </a:lnTo>
                <a:lnTo>
                  <a:pt x="3663344" y="1260249"/>
                </a:lnTo>
                <a:lnTo>
                  <a:pt x="3664139" y="1255083"/>
                </a:lnTo>
                <a:lnTo>
                  <a:pt x="3664139" y="1251905"/>
                </a:lnTo>
                <a:lnTo>
                  <a:pt x="3664139" y="1250713"/>
                </a:lnTo>
                <a:lnTo>
                  <a:pt x="3663344" y="1250315"/>
                </a:lnTo>
                <a:lnTo>
                  <a:pt x="3667322" y="1247137"/>
                </a:lnTo>
                <a:lnTo>
                  <a:pt x="3671302" y="1245150"/>
                </a:lnTo>
                <a:lnTo>
                  <a:pt x="3675282" y="1243163"/>
                </a:lnTo>
                <a:lnTo>
                  <a:pt x="3680057" y="1241574"/>
                </a:lnTo>
                <a:lnTo>
                  <a:pt x="3684833" y="1240779"/>
                </a:lnTo>
                <a:lnTo>
                  <a:pt x="3689608" y="1239587"/>
                </a:lnTo>
                <a:lnTo>
                  <a:pt x="3699558" y="1239190"/>
                </a:lnTo>
                <a:lnTo>
                  <a:pt x="3709904" y="1239587"/>
                </a:lnTo>
                <a:lnTo>
                  <a:pt x="3721047" y="1240779"/>
                </a:lnTo>
                <a:lnTo>
                  <a:pt x="3744131" y="1243561"/>
                </a:lnTo>
                <a:lnTo>
                  <a:pt x="3734578" y="1236011"/>
                </a:lnTo>
                <a:lnTo>
                  <a:pt x="3737366" y="1233627"/>
                </a:lnTo>
                <a:lnTo>
                  <a:pt x="3739753" y="1231243"/>
                </a:lnTo>
                <a:lnTo>
                  <a:pt x="3742936" y="1229654"/>
                </a:lnTo>
                <a:lnTo>
                  <a:pt x="3746121" y="1228859"/>
                </a:lnTo>
                <a:lnTo>
                  <a:pt x="3749701" y="1228065"/>
                </a:lnTo>
                <a:lnTo>
                  <a:pt x="3753682" y="1227667"/>
                </a:lnTo>
                <a:lnTo>
                  <a:pt x="3762437" y="1227667"/>
                </a:lnTo>
                <a:lnTo>
                  <a:pt x="3770395" y="1227667"/>
                </a:lnTo>
                <a:lnTo>
                  <a:pt x="3778355" y="1227270"/>
                </a:lnTo>
                <a:lnTo>
                  <a:pt x="3781938" y="1226078"/>
                </a:lnTo>
                <a:lnTo>
                  <a:pt x="3785518" y="1225283"/>
                </a:lnTo>
                <a:lnTo>
                  <a:pt x="3788703" y="1223694"/>
                </a:lnTo>
                <a:lnTo>
                  <a:pt x="3791091" y="1221310"/>
                </a:lnTo>
                <a:lnTo>
                  <a:pt x="3792682" y="1224489"/>
                </a:lnTo>
                <a:lnTo>
                  <a:pt x="3794274" y="1227667"/>
                </a:lnTo>
                <a:lnTo>
                  <a:pt x="3794672" y="1230051"/>
                </a:lnTo>
                <a:lnTo>
                  <a:pt x="3795070" y="1233230"/>
                </a:lnTo>
                <a:lnTo>
                  <a:pt x="3795070" y="1236011"/>
                </a:lnTo>
                <a:lnTo>
                  <a:pt x="3794672" y="1238793"/>
                </a:lnTo>
                <a:lnTo>
                  <a:pt x="3793081" y="1244355"/>
                </a:lnTo>
                <a:lnTo>
                  <a:pt x="3799049" y="1243163"/>
                </a:lnTo>
                <a:lnTo>
                  <a:pt x="3805019" y="1242369"/>
                </a:lnTo>
                <a:lnTo>
                  <a:pt x="3811387" y="1240382"/>
                </a:lnTo>
                <a:lnTo>
                  <a:pt x="3816561" y="1238395"/>
                </a:lnTo>
                <a:lnTo>
                  <a:pt x="3816561" y="1240382"/>
                </a:lnTo>
                <a:lnTo>
                  <a:pt x="3815765" y="1242369"/>
                </a:lnTo>
                <a:lnTo>
                  <a:pt x="3814173" y="1243163"/>
                </a:lnTo>
                <a:lnTo>
                  <a:pt x="3812581" y="1244355"/>
                </a:lnTo>
                <a:lnTo>
                  <a:pt x="3808999" y="1244753"/>
                </a:lnTo>
                <a:lnTo>
                  <a:pt x="3805815" y="1245547"/>
                </a:lnTo>
                <a:lnTo>
                  <a:pt x="3805815" y="1248726"/>
                </a:lnTo>
                <a:lnTo>
                  <a:pt x="3805815" y="1251110"/>
                </a:lnTo>
                <a:lnTo>
                  <a:pt x="3811387" y="1248726"/>
                </a:lnTo>
                <a:lnTo>
                  <a:pt x="3816561" y="1245547"/>
                </a:lnTo>
                <a:lnTo>
                  <a:pt x="3819346" y="1244753"/>
                </a:lnTo>
                <a:lnTo>
                  <a:pt x="3822928" y="1243561"/>
                </a:lnTo>
                <a:lnTo>
                  <a:pt x="3826113" y="1243561"/>
                </a:lnTo>
                <a:lnTo>
                  <a:pt x="3830490" y="1244355"/>
                </a:lnTo>
                <a:lnTo>
                  <a:pt x="3825316" y="1251110"/>
                </a:lnTo>
                <a:lnTo>
                  <a:pt x="3820143" y="1257467"/>
                </a:lnTo>
                <a:lnTo>
                  <a:pt x="3814571" y="1261441"/>
                </a:lnTo>
                <a:lnTo>
                  <a:pt x="3809795" y="1265017"/>
                </a:lnTo>
                <a:lnTo>
                  <a:pt x="3810591" y="1267798"/>
                </a:lnTo>
                <a:lnTo>
                  <a:pt x="3811785" y="1271771"/>
                </a:lnTo>
                <a:lnTo>
                  <a:pt x="3811785" y="1276539"/>
                </a:lnTo>
                <a:lnTo>
                  <a:pt x="3811387" y="1281705"/>
                </a:lnTo>
                <a:lnTo>
                  <a:pt x="3828898" y="1284883"/>
                </a:lnTo>
                <a:lnTo>
                  <a:pt x="3845216" y="1288459"/>
                </a:lnTo>
                <a:lnTo>
                  <a:pt x="3848002" y="1286473"/>
                </a:lnTo>
                <a:lnTo>
                  <a:pt x="3850389" y="1284089"/>
                </a:lnTo>
                <a:lnTo>
                  <a:pt x="3850389" y="1286473"/>
                </a:lnTo>
                <a:lnTo>
                  <a:pt x="3849594" y="1288857"/>
                </a:lnTo>
                <a:lnTo>
                  <a:pt x="3857952" y="1290049"/>
                </a:lnTo>
                <a:lnTo>
                  <a:pt x="3857952" y="1287267"/>
                </a:lnTo>
                <a:lnTo>
                  <a:pt x="3857155" y="1286075"/>
                </a:lnTo>
                <a:lnTo>
                  <a:pt x="3855962" y="1284883"/>
                </a:lnTo>
                <a:lnTo>
                  <a:pt x="3853972" y="1284089"/>
                </a:lnTo>
                <a:lnTo>
                  <a:pt x="3850389" y="1283294"/>
                </a:lnTo>
                <a:lnTo>
                  <a:pt x="3846808" y="1282499"/>
                </a:lnTo>
                <a:lnTo>
                  <a:pt x="3849992" y="1278923"/>
                </a:lnTo>
                <a:lnTo>
                  <a:pt x="3851982" y="1275347"/>
                </a:lnTo>
                <a:lnTo>
                  <a:pt x="3853574" y="1271771"/>
                </a:lnTo>
                <a:lnTo>
                  <a:pt x="3853972" y="1267798"/>
                </a:lnTo>
                <a:lnTo>
                  <a:pt x="3854370" y="1264222"/>
                </a:lnTo>
                <a:lnTo>
                  <a:pt x="3853972" y="1260646"/>
                </a:lnTo>
                <a:lnTo>
                  <a:pt x="3853574" y="1257467"/>
                </a:lnTo>
                <a:lnTo>
                  <a:pt x="3852379" y="1253891"/>
                </a:lnTo>
                <a:lnTo>
                  <a:pt x="3848798" y="1246342"/>
                </a:lnTo>
                <a:lnTo>
                  <a:pt x="3844819" y="1238793"/>
                </a:lnTo>
                <a:lnTo>
                  <a:pt x="3840441" y="1230051"/>
                </a:lnTo>
                <a:lnTo>
                  <a:pt x="3835664" y="1221707"/>
                </a:lnTo>
                <a:lnTo>
                  <a:pt x="3838052" y="1218926"/>
                </a:lnTo>
                <a:lnTo>
                  <a:pt x="3840043" y="1217734"/>
                </a:lnTo>
                <a:lnTo>
                  <a:pt x="3841236" y="1216542"/>
                </a:lnTo>
                <a:lnTo>
                  <a:pt x="3842828" y="1216145"/>
                </a:lnTo>
                <a:lnTo>
                  <a:pt x="3844421" y="1216145"/>
                </a:lnTo>
                <a:lnTo>
                  <a:pt x="3846410" y="1216542"/>
                </a:lnTo>
                <a:lnTo>
                  <a:pt x="3849594" y="1218529"/>
                </a:lnTo>
                <a:lnTo>
                  <a:pt x="3856359" y="1224091"/>
                </a:lnTo>
                <a:lnTo>
                  <a:pt x="3859942" y="1227270"/>
                </a:lnTo>
                <a:lnTo>
                  <a:pt x="3863921" y="1229257"/>
                </a:lnTo>
                <a:lnTo>
                  <a:pt x="3863921" y="1240382"/>
                </a:lnTo>
                <a:lnTo>
                  <a:pt x="3863125" y="1248726"/>
                </a:lnTo>
                <a:lnTo>
                  <a:pt x="3861932" y="1255878"/>
                </a:lnTo>
                <a:lnTo>
                  <a:pt x="3861533" y="1261441"/>
                </a:lnTo>
                <a:lnTo>
                  <a:pt x="3861533" y="1263825"/>
                </a:lnTo>
                <a:lnTo>
                  <a:pt x="3861932" y="1265811"/>
                </a:lnTo>
                <a:lnTo>
                  <a:pt x="3863125" y="1267401"/>
                </a:lnTo>
                <a:lnTo>
                  <a:pt x="3863921" y="1269387"/>
                </a:lnTo>
                <a:lnTo>
                  <a:pt x="3865910" y="1270977"/>
                </a:lnTo>
                <a:lnTo>
                  <a:pt x="3868697" y="1271771"/>
                </a:lnTo>
                <a:lnTo>
                  <a:pt x="3875065" y="1274950"/>
                </a:lnTo>
                <a:lnTo>
                  <a:pt x="3870687" y="1276937"/>
                </a:lnTo>
                <a:lnTo>
                  <a:pt x="3867105" y="1277334"/>
                </a:lnTo>
                <a:lnTo>
                  <a:pt x="3864718" y="1278526"/>
                </a:lnTo>
                <a:lnTo>
                  <a:pt x="3862330" y="1279718"/>
                </a:lnTo>
                <a:lnTo>
                  <a:pt x="3861533" y="1280910"/>
                </a:lnTo>
                <a:lnTo>
                  <a:pt x="3861135" y="1282499"/>
                </a:lnTo>
                <a:lnTo>
                  <a:pt x="3859543" y="1286870"/>
                </a:lnTo>
                <a:lnTo>
                  <a:pt x="3859145" y="1294419"/>
                </a:lnTo>
                <a:lnTo>
                  <a:pt x="3857952" y="1305545"/>
                </a:lnTo>
                <a:lnTo>
                  <a:pt x="3853972" y="1303558"/>
                </a:lnTo>
                <a:lnTo>
                  <a:pt x="3849992" y="1303161"/>
                </a:lnTo>
                <a:lnTo>
                  <a:pt x="3846011" y="1303558"/>
                </a:lnTo>
                <a:lnTo>
                  <a:pt x="3841236" y="1304353"/>
                </a:lnTo>
                <a:lnTo>
                  <a:pt x="3836857" y="1311902"/>
                </a:lnTo>
                <a:lnTo>
                  <a:pt x="3835266" y="1315081"/>
                </a:lnTo>
                <a:lnTo>
                  <a:pt x="3835266" y="1317465"/>
                </a:lnTo>
                <a:lnTo>
                  <a:pt x="3835266" y="1319054"/>
                </a:lnTo>
                <a:lnTo>
                  <a:pt x="3836460" y="1320246"/>
                </a:lnTo>
                <a:lnTo>
                  <a:pt x="3837256" y="1320643"/>
                </a:lnTo>
                <a:lnTo>
                  <a:pt x="3838848" y="1321041"/>
                </a:lnTo>
                <a:lnTo>
                  <a:pt x="3843226" y="1322233"/>
                </a:lnTo>
                <a:lnTo>
                  <a:pt x="3850389" y="1322233"/>
                </a:lnTo>
                <a:lnTo>
                  <a:pt x="3846410" y="1325411"/>
                </a:lnTo>
                <a:lnTo>
                  <a:pt x="3842033" y="1328590"/>
                </a:lnTo>
                <a:lnTo>
                  <a:pt x="3836460" y="1331769"/>
                </a:lnTo>
                <a:lnTo>
                  <a:pt x="3830889" y="1334153"/>
                </a:lnTo>
                <a:lnTo>
                  <a:pt x="3824918" y="1336537"/>
                </a:lnTo>
                <a:lnTo>
                  <a:pt x="3818153" y="1338523"/>
                </a:lnTo>
                <a:lnTo>
                  <a:pt x="3811387" y="1340113"/>
                </a:lnTo>
                <a:lnTo>
                  <a:pt x="3804224" y="1341702"/>
                </a:lnTo>
                <a:lnTo>
                  <a:pt x="3796264" y="1343291"/>
                </a:lnTo>
                <a:lnTo>
                  <a:pt x="3799448" y="1347662"/>
                </a:lnTo>
                <a:lnTo>
                  <a:pt x="3803029" y="1351238"/>
                </a:lnTo>
                <a:lnTo>
                  <a:pt x="3806612" y="1353225"/>
                </a:lnTo>
                <a:lnTo>
                  <a:pt x="3809795" y="1354417"/>
                </a:lnTo>
                <a:lnTo>
                  <a:pt x="3813377" y="1354814"/>
                </a:lnTo>
                <a:lnTo>
                  <a:pt x="3816163" y="1354417"/>
                </a:lnTo>
                <a:lnTo>
                  <a:pt x="3819346" y="1353225"/>
                </a:lnTo>
                <a:lnTo>
                  <a:pt x="3822133" y="1351635"/>
                </a:lnTo>
                <a:lnTo>
                  <a:pt x="3828103" y="1348854"/>
                </a:lnTo>
                <a:lnTo>
                  <a:pt x="3831286" y="1347662"/>
                </a:lnTo>
                <a:lnTo>
                  <a:pt x="3834469" y="1346867"/>
                </a:lnTo>
                <a:lnTo>
                  <a:pt x="3837256" y="1346867"/>
                </a:lnTo>
                <a:lnTo>
                  <a:pt x="3840441" y="1347265"/>
                </a:lnTo>
                <a:lnTo>
                  <a:pt x="3843226" y="1348059"/>
                </a:lnTo>
                <a:lnTo>
                  <a:pt x="3846410" y="1350841"/>
                </a:lnTo>
                <a:lnTo>
                  <a:pt x="3846808" y="1358390"/>
                </a:lnTo>
                <a:lnTo>
                  <a:pt x="3846808" y="1363953"/>
                </a:lnTo>
                <a:lnTo>
                  <a:pt x="3846808" y="1367926"/>
                </a:lnTo>
                <a:lnTo>
                  <a:pt x="3846011" y="1370310"/>
                </a:lnTo>
                <a:lnTo>
                  <a:pt x="3844819" y="1371899"/>
                </a:lnTo>
                <a:lnTo>
                  <a:pt x="3844022" y="1372297"/>
                </a:lnTo>
                <a:lnTo>
                  <a:pt x="3842431" y="1372297"/>
                </a:lnTo>
                <a:lnTo>
                  <a:pt x="3840441" y="1371105"/>
                </a:lnTo>
                <a:lnTo>
                  <a:pt x="3836857" y="1368721"/>
                </a:lnTo>
                <a:lnTo>
                  <a:pt x="3832481" y="1366337"/>
                </a:lnTo>
                <a:lnTo>
                  <a:pt x="3830490" y="1365145"/>
                </a:lnTo>
                <a:lnTo>
                  <a:pt x="3828103" y="1364747"/>
                </a:lnTo>
                <a:lnTo>
                  <a:pt x="3826113" y="1364747"/>
                </a:lnTo>
                <a:lnTo>
                  <a:pt x="3824123" y="1366337"/>
                </a:lnTo>
                <a:lnTo>
                  <a:pt x="3819745" y="1370310"/>
                </a:lnTo>
                <a:lnTo>
                  <a:pt x="3816163" y="1375475"/>
                </a:lnTo>
                <a:lnTo>
                  <a:pt x="3813377" y="1380641"/>
                </a:lnTo>
                <a:lnTo>
                  <a:pt x="3810591" y="1386998"/>
                </a:lnTo>
                <a:lnTo>
                  <a:pt x="3808602" y="1393355"/>
                </a:lnTo>
                <a:lnTo>
                  <a:pt x="3807010" y="1399315"/>
                </a:lnTo>
                <a:lnTo>
                  <a:pt x="3804224" y="1412825"/>
                </a:lnTo>
                <a:lnTo>
                  <a:pt x="3801039" y="1425937"/>
                </a:lnTo>
                <a:lnTo>
                  <a:pt x="3798651" y="1431897"/>
                </a:lnTo>
                <a:lnTo>
                  <a:pt x="3796264" y="1438254"/>
                </a:lnTo>
                <a:lnTo>
                  <a:pt x="3793081" y="1443419"/>
                </a:lnTo>
                <a:lnTo>
                  <a:pt x="3789101" y="1448585"/>
                </a:lnTo>
                <a:lnTo>
                  <a:pt x="3784326" y="1453353"/>
                </a:lnTo>
                <a:lnTo>
                  <a:pt x="3778355" y="1457326"/>
                </a:lnTo>
                <a:lnTo>
                  <a:pt x="3779151" y="1454147"/>
                </a:lnTo>
                <a:lnTo>
                  <a:pt x="3779948" y="1450969"/>
                </a:lnTo>
                <a:lnTo>
                  <a:pt x="3781141" y="1448982"/>
                </a:lnTo>
                <a:lnTo>
                  <a:pt x="3782335" y="1446995"/>
                </a:lnTo>
                <a:lnTo>
                  <a:pt x="3785518" y="1443419"/>
                </a:lnTo>
                <a:lnTo>
                  <a:pt x="3789101" y="1440638"/>
                </a:lnTo>
                <a:lnTo>
                  <a:pt x="3791886" y="1437062"/>
                </a:lnTo>
                <a:lnTo>
                  <a:pt x="3793081" y="1435075"/>
                </a:lnTo>
                <a:lnTo>
                  <a:pt x="3794672" y="1432691"/>
                </a:lnTo>
                <a:lnTo>
                  <a:pt x="3795070" y="1429910"/>
                </a:lnTo>
                <a:lnTo>
                  <a:pt x="3795469" y="1427129"/>
                </a:lnTo>
                <a:lnTo>
                  <a:pt x="3796264" y="1423553"/>
                </a:lnTo>
                <a:lnTo>
                  <a:pt x="3795469" y="1419182"/>
                </a:lnTo>
                <a:lnTo>
                  <a:pt x="3793081" y="1419977"/>
                </a:lnTo>
                <a:lnTo>
                  <a:pt x="3790693" y="1421566"/>
                </a:lnTo>
                <a:lnTo>
                  <a:pt x="3785518" y="1424347"/>
                </a:lnTo>
                <a:lnTo>
                  <a:pt x="3781538" y="1428718"/>
                </a:lnTo>
                <a:lnTo>
                  <a:pt x="3777560" y="1432691"/>
                </a:lnTo>
                <a:lnTo>
                  <a:pt x="3773580" y="1436665"/>
                </a:lnTo>
                <a:lnTo>
                  <a:pt x="3768407" y="1439446"/>
                </a:lnTo>
                <a:lnTo>
                  <a:pt x="3766017" y="1440638"/>
                </a:lnTo>
                <a:lnTo>
                  <a:pt x="3762835" y="1441433"/>
                </a:lnTo>
                <a:lnTo>
                  <a:pt x="3760049" y="1441433"/>
                </a:lnTo>
                <a:lnTo>
                  <a:pt x="3756467" y="1441433"/>
                </a:lnTo>
                <a:lnTo>
                  <a:pt x="3755274" y="1436267"/>
                </a:lnTo>
                <a:lnTo>
                  <a:pt x="3755274" y="1431102"/>
                </a:lnTo>
                <a:lnTo>
                  <a:pt x="3756467" y="1427129"/>
                </a:lnTo>
                <a:lnTo>
                  <a:pt x="3757264" y="1423950"/>
                </a:lnTo>
                <a:lnTo>
                  <a:pt x="3758855" y="1421566"/>
                </a:lnTo>
                <a:lnTo>
                  <a:pt x="3761242" y="1419977"/>
                </a:lnTo>
                <a:lnTo>
                  <a:pt x="3764029" y="1418387"/>
                </a:lnTo>
                <a:lnTo>
                  <a:pt x="3766815" y="1417593"/>
                </a:lnTo>
                <a:lnTo>
                  <a:pt x="3772783" y="1416401"/>
                </a:lnTo>
                <a:lnTo>
                  <a:pt x="3779550" y="1415606"/>
                </a:lnTo>
                <a:lnTo>
                  <a:pt x="3782335" y="1414811"/>
                </a:lnTo>
                <a:lnTo>
                  <a:pt x="3785121" y="1414414"/>
                </a:lnTo>
                <a:lnTo>
                  <a:pt x="3787906" y="1412825"/>
                </a:lnTo>
                <a:lnTo>
                  <a:pt x="3789896" y="1411633"/>
                </a:lnTo>
                <a:lnTo>
                  <a:pt x="3787111" y="1410043"/>
                </a:lnTo>
                <a:lnTo>
                  <a:pt x="3783926" y="1408454"/>
                </a:lnTo>
                <a:lnTo>
                  <a:pt x="3777560" y="1405275"/>
                </a:lnTo>
                <a:lnTo>
                  <a:pt x="3777162" y="1407262"/>
                </a:lnTo>
                <a:lnTo>
                  <a:pt x="3775570" y="1409646"/>
                </a:lnTo>
                <a:lnTo>
                  <a:pt x="3773978" y="1410838"/>
                </a:lnTo>
                <a:lnTo>
                  <a:pt x="3771987" y="1412427"/>
                </a:lnTo>
                <a:lnTo>
                  <a:pt x="3766815" y="1415606"/>
                </a:lnTo>
                <a:lnTo>
                  <a:pt x="3761242" y="1417990"/>
                </a:lnTo>
                <a:lnTo>
                  <a:pt x="3750498" y="1422361"/>
                </a:lnTo>
                <a:lnTo>
                  <a:pt x="3746121" y="1425142"/>
                </a:lnTo>
                <a:lnTo>
                  <a:pt x="3744926" y="1426731"/>
                </a:lnTo>
                <a:lnTo>
                  <a:pt x="3743334" y="1427923"/>
                </a:lnTo>
                <a:lnTo>
                  <a:pt x="3741344" y="1425539"/>
                </a:lnTo>
                <a:lnTo>
                  <a:pt x="3740151" y="1423155"/>
                </a:lnTo>
                <a:lnTo>
                  <a:pt x="3739355" y="1421169"/>
                </a:lnTo>
                <a:lnTo>
                  <a:pt x="3739355" y="1419182"/>
                </a:lnTo>
                <a:lnTo>
                  <a:pt x="3739753" y="1416798"/>
                </a:lnTo>
                <a:lnTo>
                  <a:pt x="3740548" y="1414811"/>
                </a:lnTo>
                <a:lnTo>
                  <a:pt x="3741743" y="1412825"/>
                </a:lnTo>
                <a:lnTo>
                  <a:pt x="3743334" y="1410838"/>
                </a:lnTo>
                <a:lnTo>
                  <a:pt x="3747711" y="1408057"/>
                </a:lnTo>
                <a:lnTo>
                  <a:pt x="3752487" y="1404481"/>
                </a:lnTo>
                <a:lnTo>
                  <a:pt x="3762437" y="1398521"/>
                </a:lnTo>
                <a:lnTo>
                  <a:pt x="3751691" y="1394945"/>
                </a:lnTo>
                <a:lnTo>
                  <a:pt x="3740548" y="1391766"/>
                </a:lnTo>
                <a:lnTo>
                  <a:pt x="3717069" y="1386203"/>
                </a:lnTo>
                <a:lnTo>
                  <a:pt x="3691998" y="1380243"/>
                </a:lnTo>
                <a:lnTo>
                  <a:pt x="3679262" y="1376667"/>
                </a:lnTo>
                <a:lnTo>
                  <a:pt x="3666924" y="1372694"/>
                </a:lnTo>
                <a:lnTo>
                  <a:pt x="3670109" y="1370310"/>
                </a:lnTo>
                <a:lnTo>
                  <a:pt x="3674487" y="1368323"/>
                </a:lnTo>
                <a:lnTo>
                  <a:pt x="3677670" y="1366734"/>
                </a:lnTo>
                <a:lnTo>
                  <a:pt x="3681252" y="1365939"/>
                </a:lnTo>
                <a:lnTo>
                  <a:pt x="3684833" y="1365145"/>
                </a:lnTo>
                <a:lnTo>
                  <a:pt x="3688415" y="1365145"/>
                </a:lnTo>
                <a:lnTo>
                  <a:pt x="3691998" y="1365939"/>
                </a:lnTo>
                <a:lnTo>
                  <a:pt x="3694783" y="1366337"/>
                </a:lnTo>
                <a:lnTo>
                  <a:pt x="3697966" y="1367131"/>
                </a:lnTo>
                <a:lnTo>
                  <a:pt x="3701151" y="1368721"/>
                </a:lnTo>
                <a:lnTo>
                  <a:pt x="3707119" y="1372297"/>
                </a:lnTo>
                <a:lnTo>
                  <a:pt x="3712691" y="1376270"/>
                </a:lnTo>
                <a:lnTo>
                  <a:pt x="3717069" y="1380641"/>
                </a:lnTo>
                <a:lnTo>
                  <a:pt x="3719457" y="1376270"/>
                </a:lnTo>
                <a:lnTo>
                  <a:pt x="3721047" y="1372297"/>
                </a:lnTo>
                <a:lnTo>
                  <a:pt x="3721047" y="1368323"/>
                </a:lnTo>
                <a:lnTo>
                  <a:pt x="3720650" y="1364747"/>
                </a:lnTo>
                <a:lnTo>
                  <a:pt x="3719457" y="1363158"/>
                </a:lnTo>
                <a:lnTo>
                  <a:pt x="3718660" y="1361569"/>
                </a:lnTo>
                <a:lnTo>
                  <a:pt x="3717069" y="1360377"/>
                </a:lnTo>
                <a:lnTo>
                  <a:pt x="3715477" y="1359185"/>
                </a:lnTo>
                <a:lnTo>
                  <a:pt x="3713487" y="1358787"/>
                </a:lnTo>
                <a:lnTo>
                  <a:pt x="3711497" y="1358390"/>
                </a:lnTo>
                <a:lnTo>
                  <a:pt x="3709109" y="1357595"/>
                </a:lnTo>
                <a:lnTo>
                  <a:pt x="3705926" y="1357595"/>
                </a:lnTo>
                <a:lnTo>
                  <a:pt x="3705926" y="1354417"/>
                </a:lnTo>
                <a:lnTo>
                  <a:pt x="3706721" y="1351635"/>
                </a:lnTo>
                <a:lnTo>
                  <a:pt x="3707119" y="1349251"/>
                </a:lnTo>
                <a:lnTo>
                  <a:pt x="3708711" y="1347662"/>
                </a:lnTo>
                <a:lnTo>
                  <a:pt x="3709904" y="1346073"/>
                </a:lnTo>
                <a:lnTo>
                  <a:pt x="3711497" y="1345675"/>
                </a:lnTo>
                <a:lnTo>
                  <a:pt x="3716272" y="1344483"/>
                </a:lnTo>
                <a:lnTo>
                  <a:pt x="3720252" y="1343689"/>
                </a:lnTo>
                <a:lnTo>
                  <a:pt x="3724232" y="1342099"/>
                </a:lnTo>
                <a:lnTo>
                  <a:pt x="3725825" y="1341305"/>
                </a:lnTo>
                <a:lnTo>
                  <a:pt x="3727018" y="1339715"/>
                </a:lnTo>
                <a:lnTo>
                  <a:pt x="3728212" y="1337729"/>
                </a:lnTo>
                <a:lnTo>
                  <a:pt x="3728610" y="1334947"/>
                </a:lnTo>
                <a:lnTo>
                  <a:pt x="3730600" y="1339715"/>
                </a:lnTo>
                <a:lnTo>
                  <a:pt x="3733385" y="1344086"/>
                </a:lnTo>
                <a:lnTo>
                  <a:pt x="3736171" y="1347662"/>
                </a:lnTo>
                <a:lnTo>
                  <a:pt x="3738558" y="1351238"/>
                </a:lnTo>
                <a:lnTo>
                  <a:pt x="3741743" y="1353622"/>
                </a:lnTo>
                <a:lnTo>
                  <a:pt x="3745324" y="1356403"/>
                </a:lnTo>
                <a:lnTo>
                  <a:pt x="3748906" y="1358390"/>
                </a:lnTo>
                <a:lnTo>
                  <a:pt x="3752487" y="1359582"/>
                </a:lnTo>
                <a:lnTo>
                  <a:pt x="3755671" y="1360774"/>
                </a:lnTo>
                <a:lnTo>
                  <a:pt x="3760049" y="1361171"/>
                </a:lnTo>
                <a:lnTo>
                  <a:pt x="3764029" y="1361569"/>
                </a:lnTo>
                <a:lnTo>
                  <a:pt x="3768008" y="1361569"/>
                </a:lnTo>
                <a:lnTo>
                  <a:pt x="3771987" y="1361171"/>
                </a:lnTo>
                <a:lnTo>
                  <a:pt x="3776365" y="1360377"/>
                </a:lnTo>
                <a:lnTo>
                  <a:pt x="3785121" y="1358390"/>
                </a:lnTo>
                <a:lnTo>
                  <a:pt x="3783528" y="1354417"/>
                </a:lnTo>
                <a:lnTo>
                  <a:pt x="3782335" y="1350046"/>
                </a:lnTo>
                <a:lnTo>
                  <a:pt x="3781538" y="1342497"/>
                </a:lnTo>
                <a:lnTo>
                  <a:pt x="3773978" y="1342099"/>
                </a:lnTo>
                <a:lnTo>
                  <a:pt x="3766815" y="1340510"/>
                </a:lnTo>
                <a:lnTo>
                  <a:pt x="3760447" y="1339318"/>
                </a:lnTo>
                <a:lnTo>
                  <a:pt x="3754876" y="1336537"/>
                </a:lnTo>
                <a:lnTo>
                  <a:pt x="3755274" y="1332961"/>
                </a:lnTo>
                <a:lnTo>
                  <a:pt x="3756864" y="1330577"/>
                </a:lnTo>
                <a:lnTo>
                  <a:pt x="3755671" y="1330577"/>
                </a:lnTo>
                <a:lnTo>
                  <a:pt x="3754876" y="1330974"/>
                </a:lnTo>
                <a:lnTo>
                  <a:pt x="3753682" y="1331769"/>
                </a:lnTo>
                <a:lnTo>
                  <a:pt x="3753284" y="1332961"/>
                </a:lnTo>
                <a:lnTo>
                  <a:pt x="3751691" y="1336537"/>
                </a:lnTo>
                <a:lnTo>
                  <a:pt x="3751294" y="1342497"/>
                </a:lnTo>
                <a:lnTo>
                  <a:pt x="3748906" y="1341702"/>
                </a:lnTo>
                <a:lnTo>
                  <a:pt x="3746916" y="1340113"/>
                </a:lnTo>
                <a:lnTo>
                  <a:pt x="3745324" y="1338126"/>
                </a:lnTo>
                <a:lnTo>
                  <a:pt x="3743731" y="1336139"/>
                </a:lnTo>
                <a:lnTo>
                  <a:pt x="3742936" y="1332961"/>
                </a:lnTo>
                <a:lnTo>
                  <a:pt x="3741743" y="1330577"/>
                </a:lnTo>
                <a:lnTo>
                  <a:pt x="3741344" y="1327001"/>
                </a:lnTo>
                <a:lnTo>
                  <a:pt x="3740548" y="1323425"/>
                </a:lnTo>
                <a:lnTo>
                  <a:pt x="3736568" y="1323027"/>
                </a:lnTo>
                <a:lnTo>
                  <a:pt x="3732590" y="1321438"/>
                </a:lnTo>
                <a:lnTo>
                  <a:pt x="3722242" y="1324219"/>
                </a:lnTo>
                <a:lnTo>
                  <a:pt x="3711894" y="1325014"/>
                </a:lnTo>
                <a:lnTo>
                  <a:pt x="3702344" y="1326206"/>
                </a:lnTo>
                <a:lnTo>
                  <a:pt x="3693986" y="1326206"/>
                </a:lnTo>
                <a:lnTo>
                  <a:pt x="3685230" y="1325411"/>
                </a:lnTo>
                <a:lnTo>
                  <a:pt x="3676875" y="1324617"/>
                </a:lnTo>
                <a:lnTo>
                  <a:pt x="3661354" y="1322233"/>
                </a:lnTo>
                <a:lnTo>
                  <a:pt x="3657771" y="1324219"/>
                </a:lnTo>
                <a:lnTo>
                  <a:pt x="3653791" y="1325014"/>
                </a:lnTo>
                <a:lnTo>
                  <a:pt x="3649813" y="1325411"/>
                </a:lnTo>
                <a:lnTo>
                  <a:pt x="3644638" y="1325411"/>
                </a:lnTo>
                <a:lnTo>
                  <a:pt x="3640260" y="1324617"/>
                </a:lnTo>
                <a:lnTo>
                  <a:pt x="3635087" y="1323027"/>
                </a:lnTo>
                <a:lnTo>
                  <a:pt x="3630710" y="1321041"/>
                </a:lnTo>
                <a:lnTo>
                  <a:pt x="3627127" y="1318657"/>
                </a:lnTo>
                <a:lnTo>
                  <a:pt x="3620364" y="1318657"/>
                </a:lnTo>
                <a:lnTo>
                  <a:pt x="3613996" y="1319054"/>
                </a:lnTo>
                <a:lnTo>
                  <a:pt x="3614394" y="1321041"/>
                </a:lnTo>
                <a:lnTo>
                  <a:pt x="3610811" y="1320643"/>
                </a:lnTo>
                <a:lnTo>
                  <a:pt x="3607231" y="1320246"/>
                </a:lnTo>
                <a:lnTo>
                  <a:pt x="3600465" y="1321041"/>
                </a:lnTo>
                <a:lnTo>
                  <a:pt x="3593300" y="1322630"/>
                </a:lnTo>
                <a:lnTo>
                  <a:pt x="3585342" y="1324219"/>
                </a:lnTo>
                <a:lnTo>
                  <a:pt x="3577382" y="1326603"/>
                </a:lnTo>
                <a:lnTo>
                  <a:pt x="3577382" y="1321041"/>
                </a:lnTo>
                <a:lnTo>
                  <a:pt x="3576587" y="1315875"/>
                </a:lnTo>
                <a:lnTo>
                  <a:pt x="3551913" y="1317067"/>
                </a:lnTo>
                <a:lnTo>
                  <a:pt x="3541565" y="1317067"/>
                </a:lnTo>
                <a:lnTo>
                  <a:pt x="3536789" y="1316670"/>
                </a:lnTo>
                <a:lnTo>
                  <a:pt x="3532412" y="1315478"/>
                </a:lnTo>
                <a:lnTo>
                  <a:pt x="3527238" y="1317067"/>
                </a:lnTo>
                <a:lnTo>
                  <a:pt x="3522463" y="1317465"/>
                </a:lnTo>
                <a:lnTo>
                  <a:pt x="3516890" y="1317465"/>
                </a:lnTo>
                <a:lnTo>
                  <a:pt x="3511716" y="1317465"/>
                </a:lnTo>
                <a:lnTo>
                  <a:pt x="3506941" y="1316670"/>
                </a:lnTo>
                <a:lnTo>
                  <a:pt x="3501368" y="1315478"/>
                </a:lnTo>
                <a:lnTo>
                  <a:pt x="3496195" y="1313889"/>
                </a:lnTo>
                <a:lnTo>
                  <a:pt x="3491817" y="1311902"/>
                </a:lnTo>
                <a:lnTo>
                  <a:pt x="3490623" y="1313491"/>
                </a:lnTo>
                <a:lnTo>
                  <a:pt x="3490225" y="1311505"/>
                </a:lnTo>
                <a:lnTo>
                  <a:pt x="3482663" y="1307929"/>
                </a:lnTo>
                <a:lnTo>
                  <a:pt x="3479080" y="1305942"/>
                </a:lnTo>
                <a:lnTo>
                  <a:pt x="3475897" y="1303558"/>
                </a:lnTo>
                <a:lnTo>
                  <a:pt x="3475499" y="1309121"/>
                </a:lnTo>
                <a:lnTo>
                  <a:pt x="3474702" y="1315478"/>
                </a:lnTo>
                <a:lnTo>
                  <a:pt x="3472714" y="1322233"/>
                </a:lnTo>
                <a:lnTo>
                  <a:pt x="3471122" y="1325411"/>
                </a:lnTo>
                <a:lnTo>
                  <a:pt x="3469529" y="1328987"/>
                </a:lnTo>
                <a:lnTo>
                  <a:pt x="3467539" y="1332166"/>
                </a:lnTo>
                <a:lnTo>
                  <a:pt x="3465151" y="1334947"/>
                </a:lnTo>
                <a:lnTo>
                  <a:pt x="3462366" y="1337729"/>
                </a:lnTo>
                <a:lnTo>
                  <a:pt x="3459581" y="1339715"/>
                </a:lnTo>
                <a:lnTo>
                  <a:pt x="3455998" y="1341305"/>
                </a:lnTo>
                <a:lnTo>
                  <a:pt x="3451223" y="1342099"/>
                </a:lnTo>
                <a:lnTo>
                  <a:pt x="3446845" y="1342099"/>
                </a:lnTo>
                <a:lnTo>
                  <a:pt x="3441671" y="1341702"/>
                </a:lnTo>
                <a:lnTo>
                  <a:pt x="3442865" y="1338523"/>
                </a:lnTo>
                <a:lnTo>
                  <a:pt x="3444457" y="1337331"/>
                </a:lnTo>
                <a:lnTo>
                  <a:pt x="3446447" y="1335742"/>
                </a:lnTo>
                <a:lnTo>
                  <a:pt x="3448437" y="1334550"/>
                </a:lnTo>
                <a:lnTo>
                  <a:pt x="3450028" y="1332961"/>
                </a:lnTo>
                <a:lnTo>
                  <a:pt x="3452018" y="1331769"/>
                </a:lnTo>
                <a:lnTo>
                  <a:pt x="3452814" y="1329782"/>
                </a:lnTo>
                <a:lnTo>
                  <a:pt x="3453611" y="1326206"/>
                </a:lnTo>
                <a:lnTo>
                  <a:pt x="3450825" y="1329782"/>
                </a:lnTo>
                <a:lnTo>
                  <a:pt x="3448835" y="1332166"/>
                </a:lnTo>
                <a:lnTo>
                  <a:pt x="3446447" y="1334153"/>
                </a:lnTo>
                <a:lnTo>
                  <a:pt x="3444457" y="1336139"/>
                </a:lnTo>
                <a:lnTo>
                  <a:pt x="3441671" y="1337331"/>
                </a:lnTo>
                <a:lnTo>
                  <a:pt x="3439283" y="1338126"/>
                </a:lnTo>
                <a:lnTo>
                  <a:pt x="3437293" y="1338523"/>
                </a:lnTo>
                <a:lnTo>
                  <a:pt x="3434905" y="1339318"/>
                </a:lnTo>
                <a:lnTo>
                  <a:pt x="3430129" y="1338523"/>
                </a:lnTo>
                <a:lnTo>
                  <a:pt x="3425752" y="1337729"/>
                </a:lnTo>
                <a:lnTo>
                  <a:pt x="3421374" y="1336537"/>
                </a:lnTo>
                <a:lnTo>
                  <a:pt x="3416598" y="1334550"/>
                </a:lnTo>
                <a:lnTo>
                  <a:pt x="3415802" y="1336537"/>
                </a:lnTo>
                <a:lnTo>
                  <a:pt x="3413812" y="1338523"/>
                </a:lnTo>
                <a:lnTo>
                  <a:pt x="3412220" y="1340113"/>
                </a:lnTo>
                <a:lnTo>
                  <a:pt x="3410231" y="1341702"/>
                </a:lnTo>
                <a:lnTo>
                  <a:pt x="3405056" y="1343689"/>
                </a:lnTo>
                <a:lnTo>
                  <a:pt x="3400281" y="1345278"/>
                </a:lnTo>
                <a:lnTo>
                  <a:pt x="3397495" y="1345278"/>
                </a:lnTo>
                <a:lnTo>
                  <a:pt x="3395107" y="1345278"/>
                </a:lnTo>
                <a:lnTo>
                  <a:pt x="3392719" y="1344483"/>
                </a:lnTo>
                <a:lnTo>
                  <a:pt x="3390729" y="1344086"/>
                </a:lnTo>
                <a:lnTo>
                  <a:pt x="3388341" y="1343291"/>
                </a:lnTo>
                <a:lnTo>
                  <a:pt x="3386351" y="1341702"/>
                </a:lnTo>
                <a:lnTo>
                  <a:pt x="3385555" y="1339715"/>
                </a:lnTo>
                <a:lnTo>
                  <a:pt x="3383964" y="1337729"/>
                </a:lnTo>
                <a:lnTo>
                  <a:pt x="3379586" y="1334947"/>
                </a:lnTo>
                <a:lnTo>
                  <a:pt x="3374810" y="1332166"/>
                </a:lnTo>
                <a:lnTo>
                  <a:pt x="3370432" y="1328590"/>
                </a:lnTo>
                <a:lnTo>
                  <a:pt x="3366850" y="1324617"/>
                </a:lnTo>
                <a:lnTo>
                  <a:pt x="3363268" y="1320246"/>
                </a:lnTo>
                <a:lnTo>
                  <a:pt x="3360881" y="1314683"/>
                </a:lnTo>
                <a:lnTo>
                  <a:pt x="3359289" y="1307929"/>
                </a:lnTo>
                <a:lnTo>
                  <a:pt x="3358492" y="1299982"/>
                </a:lnTo>
                <a:lnTo>
                  <a:pt x="3354115" y="1298790"/>
                </a:lnTo>
                <a:lnTo>
                  <a:pt x="3350136" y="1296803"/>
                </a:lnTo>
                <a:lnTo>
                  <a:pt x="3347350" y="1294419"/>
                </a:lnTo>
                <a:lnTo>
                  <a:pt x="3346155" y="1292830"/>
                </a:lnTo>
                <a:lnTo>
                  <a:pt x="3345360" y="1291638"/>
                </a:lnTo>
                <a:lnTo>
                  <a:pt x="3342573" y="1291638"/>
                </a:lnTo>
                <a:lnTo>
                  <a:pt x="3339788" y="1290843"/>
                </a:lnTo>
                <a:lnTo>
                  <a:pt x="3329839" y="1288062"/>
                </a:lnTo>
                <a:lnTo>
                  <a:pt x="3330237" y="1265017"/>
                </a:lnTo>
                <a:lnTo>
                  <a:pt x="3332227" y="1265414"/>
                </a:lnTo>
                <a:lnTo>
                  <a:pt x="3334217" y="1265414"/>
                </a:lnTo>
                <a:lnTo>
                  <a:pt x="3336206" y="1265017"/>
                </a:lnTo>
                <a:lnTo>
                  <a:pt x="3337798" y="1263825"/>
                </a:lnTo>
                <a:lnTo>
                  <a:pt x="3338594" y="1262633"/>
                </a:lnTo>
                <a:lnTo>
                  <a:pt x="3339788" y="1261441"/>
                </a:lnTo>
                <a:lnTo>
                  <a:pt x="3340583" y="1259454"/>
                </a:lnTo>
                <a:lnTo>
                  <a:pt x="3341381" y="1257467"/>
                </a:lnTo>
                <a:lnTo>
                  <a:pt x="3344564" y="1261838"/>
                </a:lnTo>
                <a:lnTo>
                  <a:pt x="3347747" y="1267401"/>
                </a:lnTo>
                <a:lnTo>
                  <a:pt x="3350136" y="1273758"/>
                </a:lnTo>
                <a:lnTo>
                  <a:pt x="3352125" y="1280513"/>
                </a:lnTo>
                <a:lnTo>
                  <a:pt x="3357299" y="1276539"/>
                </a:lnTo>
                <a:lnTo>
                  <a:pt x="3362472" y="1272963"/>
                </a:lnTo>
                <a:lnTo>
                  <a:pt x="3367248" y="1269785"/>
                </a:lnTo>
                <a:lnTo>
                  <a:pt x="3372422" y="1267401"/>
                </a:lnTo>
                <a:lnTo>
                  <a:pt x="3377596" y="1265017"/>
                </a:lnTo>
                <a:lnTo>
                  <a:pt x="3382372" y="1262633"/>
                </a:lnTo>
                <a:lnTo>
                  <a:pt x="3393117" y="1259851"/>
                </a:lnTo>
                <a:lnTo>
                  <a:pt x="3403066" y="1257865"/>
                </a:lnTo>
                <a:lnTo>
                  <a:pt x="3413017" y="1256673"/>
                </a:lnTo>
                <a:lnTo>
                  <a:pt x="3423364" y="1256673"/>
                </a:lnTo>
                <a:lnTo>
                  <a:pt x="3432915" y="1257467"/>
                </a:lnTo>
                <a:lnTo>
                  <a:pt x="3436895" y="1255083"/>
                </a:lnTo>
                <a:lnTo>
                  <a:pt x="3440875" y="1253891"/>
                </a:lnTo>
                <a:lnTo>
                  <a:pt x="3446050" y="1252699"/>
                </a:lnTo>
                <a:lnTo>
                  <a:pt x="3451223" y="1252302"/>
                </a:lnTo>
                <a:lnTo>
                  <a:pt x="3450028" y="1259454"/>
                </a:lnTo>
                <a:lnTo>
                  <a:pt x="3465947" y="1262235"/>
                </a:lnTo>
                <a:lnTo>
                  <a:pt x="3481469" y="1265414"/>
                </a:lnTo>
                <a:lnTo>
                  <a:pt x="3482266" y="1269785"/>
                </a:lnTo>
                <a:lnTo>
                  <a:pt x="3481469" y="1273361"/>
                </a:lnTo>
                <a:lnTo>
                  <a:pt x="3480673" y="1275745"/>
                </a:lnTo>
                <a:lnTo>
                  <a:pt x="3479479" y="1277731"/>
                </a:lnTo>
                <a:lnTo>
                  <a:pt x="3477489" y="1278923"/>
                </a:lnTo>
                <a:lnTo>
                  <a:pt x="3475499" y="1279718"/>
                </a:lnTo>
                <a:lnTo>
                  <a:pt x="3470724" y="1280910"/>
                </a:lnTo>
                <a:lnTo>
                  <a:pt x="3470724" y="1283294"/>
                </a:lnTo>
                <a:lnTo>
                  <a:pt x="3471122" y="1285281"/>
                </a:lnTo>
                <a:lnTo>
                  <a:pt x="3471519" y="1286870"/>
                </a:lnTo>
                <a:lnTo>
                  <a:pt x="3473112" y="1288459"/>
                </a:lnTo>
                <a:lnTo>
                  <a:pt x="3474702" y="1288857"/>
                </a:lnTo>
                <a:lnTo>
                  <a:pt x="3475897" y="1289254"/>
                </a:lnTo>
                <a:lnTo>
                  <a:pt x="3480275" y="1289254"/>
                </a:lnTo>
                <a:lnTo>
                  <a:pt x="3489032" y="1288459"/>
                </a:lnTo>
                <a:lnTo>
                  <a:pt x="3493010" y="1288062"/>
                </a:lnTo>
                <a:lnTo>
                  <a:pt x="3496593" y="1288459"/>
                </a:lnTo>
                <a:lnTo>
                  <a:pt x="3496593" y="1286870"/>
                </a:lnTo>
                <a:lnTo>
                  <a:pt x="3495797" y="1285281"/>
                </a:lnTo>
                <a:lnTo>
                  <a:pt x="3493807" y="1284089"/>
                </a:lnTo>
                <a:lnTo>
                  <a:pt x="3490623" y="1282897"/>
                </a:lnTo>
                <a:lnTo>
                  <a:pt x="3490623" y="1281705"/>
                </a:lnTo>
                <a:lnTo>
                  <a:pt x="3491022" y="1281307"/>
                </a:lnTo>
                <a:lnTo>
                  <a:pt x="3491817" y="1280513"/>
                </a:lnTo>
                <a:lnTo>
                  <a:pt x="3489827" y="1277731"/>
                </a:lnTo>
                <a:lnTo>
                  <a:pt x="3488235" y="1275347"/>
                </a:lnTo>
                <a:lnTo>
                  <a:pt x="3487042" y="1271374"/>
                </a:lnTo>
                <a:lnTo>
                  <a:pt x="3487042" y="1266209"/>
                </a:lnTo>
                <a:lnTo>
                  <a:pt x="3484255" y="1265811"/>
                </a:lnTo>
                <a:lnTo>
                  <a:pt x="3480673" y="1265017"/>
                </a:lnTo>
                <a:lnTo>
                  <a:pt x="3477091" y="1262633"/>
                </a:lnTo>
                <a:lnTo>
                  <a:pt x="3473907" y="1259851"/>
                </a:lnTo>
                <a:lnTo>
                  <a:pt x="3473509" y="1255083"/>
                </a:lnTo>
                <a:lnTo>
                  <a:pt x="3473509" y="1249918"/>
                </a:lnTo>
                <a:lnTo>
                  <a:pt x="3473907" y="1238395"/>
                </a:lnTo>
                <a:lnTo>
                  <a:pt x="3473907" y="1232833"/>
                </a:lnTo>
                <a:lnTo>
                  <a:pt x="3473907" y="1228065"/>
                </a:lnTo>
                <a:lnTo>
                  <a:pt x="3473509" y="1226078"/>
                </a:lnTo>
                <a:lnTo>
                  <a:pt x="3472714" y="1224091"/>
                </a:lnTo>
                <a:lnTo>
                  <a:pt x="3471519" y="1223297"/>
                </a:lnTo>
                <a:lnTo>
                  <a:pt x="3470724" y="1221707"/>
                </a:lnTo>
                <a:lnTo>
                  <a:pt x="3467539" y="1221310"/>
                </a:lnTo>
                <a:lnTo>
                  <a:pt x="3465549" y="1221310"/>
                </a:lnTo>
                <a:lnTo>
                  <a:pt x="3462366" y="1222105"/>
                </a:lnTo>
                <a:lnTo>
                  <a:pt x="3463161" y="1221310"/>
                </a:lnTo>
                <a:lnTo>
                  <a:pt x="3463559" y="1221310"/>
                </a:lnTo>
                <a:lnTo>
                  <a:pt x="3464356" y="1220118"/>
                </a:lnTo>
                <a:lnTo>
                  <a:pt x="3458784" y="1218926"/>
                </a:lnTo>
                <a:lnTo>
                  <a:pt x="3452814" y="1218926"/>
                </a:lnTo>
                <a:lnTo>
                  <a:pt x="3439681" y="1219721"/>
                </a:lnTo>
                <a:lnTo>
                  <a:pt x="3426945" y="1220118"/>
                </a:lnTo>
                <a:lnTo>
                  <a:pt x="3420180" y="1220118"/>
                </a:lnTo>
                <a:lnTo>
                  <a:pt x="3414609" y="1219721"/>
                </a:lnTo>
                <a:lnTo>
                  <a:pt x="3415802" y="1216145"/>
                </a:lnTo>
                <a:lnTo>
                  <a:pt x="3416598" y="1212966"/>
                </a:lnTo>
                <a:lnTo>
                  <a:pt x="3418190" y="1210582"/>
                </a:lnTo>
                <a:lnTo>
                  <a:pt x="3420180" y="1208595"/>
                </a:lnTo>
                <a:lnTo>
                  <a:pt x="3422170" y="1206609"/>
                </a:lnTo>
                <a:lnTo>
                  <a:pt x="3425354" y="1205417"/>
                </a:lnTo>
                <a:lnTo>
                  <a:pt x="3427742" y="1204622"/>
                </a:lnTo>
                <a:lnTo>
                  <a:pt x="3431324" y="1204622"/>
                </a:lnTo>
                <a:lnTo>
                  <a:pt x="3426945" y="1201443"/>
                </a:lnTo>
                <a:lnTo>
                  <a:pt x="3421772" y="1199059"/>
                </a:lnTo>
                <a:lnTo>
                  <a:pt x="3416200" y="1197470"/>
                </a:lnTo>
                <a:lnTo>
                  <a:pt x="3410629" y="1195881"/>
                </a:lnTo>
                <a:lnTo>
                  <a:pt x="3404659" y="1195086"/>
                </a:lnTo>
                <a:lnTo>
                  <a:pt x="3398689" y="1195086"/>
                </a:lnTo>
                <a:lnTo>
                  <a:pt x="3392719" y="1195086"/>
                </a:lnTo>
                <a:lnTo>
                  <a:pt x="3386351" y="1195483"/>
                </a:lnTo>
                <a:lnTo>
                  <a:pt x="3380381" y="1196675"/>
                </a:lnTo>
                <a:lnTo>
                  <a:pt x="3374810" y="1197867"/>
                </a:lnTo>
                <a:lnTo>
                  <a:pt x="3368840" y="1199457"/>
                </a:lnTo>
                <a:lnTo>
                  <a:pt x="3363666" y="1202238"/>
                </a:lnTo>
                <a:lnTo>
                  <a:pt x="3358891" y="1205019"/>
                </a:lnTo>
                <a:lnTo>
                  <a:pt x="3354115" y="1208198"/>
                </a:lnTo>
                <a:lnTo>
                  <a:pt x="3350136" y="1211774"/>
                </a:lnTo>
                <a:lnTo>
                  <a:pt x="3346951" y="1215747"/>
                </a:lnTo>
                <a:lnTo>
                  <a:pt x="3346951" y="1210185"/>
                </a:lnTo>
                <a:lnTo>
                  <a:pt x="3346155" y="1208198"/>
                </a:lnTo>
                <a:lnTo>
                  <a:pt x="3345360" y="1206211"/>
                </a:lnTo>
                <a:lnTo>
                  <a:pt x="3344165" y="1204622"/>
                </a:lnTo>
                <a:lnTo>
                  <a:pt x="3343370" y="1203033"/>
                </a:lnTo>
                <a:lnTo>
                  <a:pt x="3340186" y="1201046"/>
                </a:lnTo>
                <a:lnTo>
                  <a:pt x="3336605" y="1199457"/>
                </a:lnTo>
                <a:lnTo>
                  <a:pt x="3333022" y="1199059"/>
                </a:lnTo>
                <a:lnTo>
                  <a:pt x="3324664" y="1198662"/>
                </a:lnTo>
                <a:lnTo>
                  <a:pt x="3315908" y="1197867"/>
                </a:lnTo>
                <a:lnTo>
                  <a:pt x="3311929" y="1197073"/>
                </a:lnTo>
                <a:lnTo>
                  <a:pt x="3309143" y="1195881"/>
                </a:lnTo>
                <a:lnTo>
                  <a:pt x="3305959" y="1193497"/>
                </a:lnTo>
                <a:lnTo>
                  <a:pt x="3305164" y="1192305"/>
                </a:lnTo>
                <a:lnTo>
                  <a:pt x="3303969" y="1190318"/>
                </a:lnTo>
                <a:lnTo>
                  <a:pt x="3303174" y="1189126"/>
                </a:lnTo>
                <a:lnTo>
                  <a:pt x="3302378" y="1186345"/>
                </a:lnTo>
                <a:lnTo>
                  <a:pt x="3301979" y="1180782"/>
                </a:lnTo>
                <a:lnTo>
                  <a:pt x="3305959" y="1183563"/>
                </a:lnTo>
                <a:lnTo>
                  <a:pt x="3309939" y="1185153"/>
                </a:lnTo>
                <a:lnTo>
                  <a:pt x="3314715" y="1185153"/>
                </a:lnTo>
                <a:lnTo>
                  <a:pt x="3319092" y="1185153"/>
                </a:lnTo>
                <a:lnTo>
                  <a:pt x="3323470" y="1183961"/>
                </a:lnTo>
                <a:lnTo>
                  <a:pt x="3328645" y="1182371"/>
                </a:lnTo>
                <a:lnTo>
                  <a:pt x="3337798" y="1179590"/>
                </a:lnTo>
                <a:lnTo>
                  <a:pt x="3342175" y="1178001"/>
                </a:lnTo>
                <a:lnTo>
                  <a:pt x="3346951" y="1176809"/>
                </a:lnTo>
                <a:lnTo>
                  <a:pt x="3351329" y="1176809"/>
                </a:lnTo>
                <a:lnTo>
                  <a:pt x="3355706" y="1176809"/>
                </a:lnTo>
                <a:lnTo>
                  <a:pt x="3359289" y="1178001"/>
                </a:lnTo>
                <a:lnTo>
                  <a:pt x="3363268" y="1180385"/>
                </a:lnTo>
                <a:lnTo>
                  <a:pt x="3364860" y="1181974"/>
                </a:lnTo>
                <a:lnTo>
                  <a:pt x="3366452" y="1183961"/>
                </a:lnTo>
                <a:lnTo>
                  <a:pt x="3369238" y="1189126"/>
                </a:lnTo>
                <a:lnTo>
                  <a:pt x="3374014" y="1189126"/>
                </a:lnTo>
                <a:lnTo>
                  <a:pt x="3377596" y="1187934"/>
                </a:lnTo>
                <a:lnTo>
                  <a:pt x="3380780" y="1187139"/>
                </a:lnTo>
                <a:lnTo>
                  <a:pt x="3383566" y="1185550"/>
                </a:lnTo>
                <a:lnTo>
                  <a:pt x="3386351" y="1183563"/>
                </a:lnTo>
                <a:lnTo>
                  <a:pt x="3389137" y="1180782"/>
                </a:lnTo>
                <a:lnTo>
                  <a:pt x="3391127" y="1178001"/>
                </a:lnTo>
                <a:lnTo>
                  <a:pt x="3393117" y="1174822"/>
                </a:lnTo>
                <a:lnTo>
                  <a:pt x="3395903" y="1168067"/>
                </a:lnTo>
                <a:lnTo>
                  <a:pt x="3399087" y="1160518"/>
                </a:lnTo>
                <a:lnTo>
                  <a:pt x="3401077" y="1151777"/>
                </a:lnTo>
                <a:lnTo>
                  <a:pt x="3403465" y="1143433"/>
                </a:lnTo>
                <a:lnTo>
                  <a:pt x="3408639" y="1144625"/>
                </a:lnTo>
                <a:lnTo>
                  <a:pt x="3413017" y="1145817"/>
                </a:lnTo>
                <a:lnTo>
                  <a:pt x="3418190" y="1146214"/>
                </a:lnTo>
                <a:lnTo>
                  <a:pt x="3423762" y="1146611"/>
                </a:lnTo>
                <a:lnTo>
                  <a:pt x="3428140" y="1146214"/>
                </a:lnTo>
                <a:lnTo>
                  <a:pt x="3433314" y="1145817"/>
                </a:lnTo>
                <a:lnTo>
                  <a:pt x="3437692" y="1144625"/>
                </a:lnTo>
                <a:lnTo>
                  <a:pt x="3442466" y="1143433"/>
                </a:lnTo>
                <a:lnTo>
                  <a:pt x="3446447" y="1141446"/>
                </a:lnTo>
                <a:lnTo>
                  <a:pt x="3450427" y="1138665"/>
                </a:lnTo>
                <a:lnTo>
                  <a:pt x="3453611" y="1135883"/>
                </a:lnTo>
                <a:lnTo>
                  <a:pt x="3455998" y="1132307"/>
                </a:lnTo>
                <a:lnTo>
                  <a:pt x="3457988" y="1128334"/>
                </a:lnTo>
                <a:lnTo>
                  <a:pt x="3459581" y="1123566"/>
                </a:lnTo>
                <a:lnTo>
                  <a:pt x="3459978" y="1118798"/>
                </a:lnTo>
                <a:lnTo>
                  <a:pt x="3459978" y="1113235"/>
                </a:lnTo>
                <a:close/>
                <a:moveTo>
                  <a:pt x="3365084" y="1111251"/>
                </a:moveTo>
                <a:lnTo>
                  <a:pt x="3367069" y="1111654"/>
                </a:lnTo>
                <a:lnTo>
                  <a:pt x="3369054" y="1112865"/>
                </a:lnTo>
                <a:lnTo>
                  <a:pt x="3370641" y="1114480"/>
                </a:lnTo>
                <a:lnTo>
                  <a:pt x="3371435" y="1115690"/>
                </a:lnTo>
                <a:lnTo>
                  <a:pt x="3373022" y="1120534"/>
                </a:lnTo>
                <a:lnTo>
                  <a:pt x="3374610" y="1124973"/>
                </a:lnTo>
                <a:lnTo>
                  <a:pt x="3376197" y="1129413"/>
                </a:lnTo>
                <a:lnTo>
                  <a:pt x="3376992" y="1131835"/>
                </a:lnTo>
                <a:lnTo>
                  <a:pt x="3378579" y="1133853"/>
                </a:lnTo>
                <a:lnTo>
                  <a:pt x="3380166" y="1134660"/>
                </a:lnTo>
                <a:lnTo>
                  <a:pt x="3381357" y="1135871"/>
                </a:lnTo>
                <a:lnTo>
                  <a:pt x="3380563" y="1139503"/>
                </a:lnTo>
                <a:lnTo>
                  <a:pt x="3378976" y="1141925"/>
                </a:lnTo>
                <a:lnTo>
                  <a:pt x="3375404" y="1146768"/>
                </a:lnTo>
                <a:lnTo>
                  <a:pt x="3374213" y="1149593"/>
                </a:lnTo>
                <a:lnTo>
                  <a:pt x="3372626" y="1152015"/>
                </a:lnTo>
                <a:lnTo>
                  <a:pt x="3371038" y="1155243"/>
                </a:lnTo>
                <a:lnTo>
                  <a:pt x="3370641" y="1158876"/>
                </a:lnTo>
                <a:lnTo>
                  <a:pt x="3367863" y="1158876"/>
                </a:lnTo>
                <a:lnTo>
                  <a:pt x="3365879" y="1157665"/>
                </a:lnTo>
                <a:lnTo>
                  <a:pt x="3363894" y="1156051"/>
                </a:lnTo>
                <a:lnTo>
                  <a:pt x="3362307" y="1154033"/>
                </a:lnTo>
                <a:lnTo>
                  <a:pt x="3361513" y="1152015"/>
                </a:lnTo>
                <a:lnTo>
                  <a:pt x="3360322" y="1149189"/>
                </a:lnTo>
                <a:lnTo>
                  <a:pt x="3359529" y="1142732"/>
                </a:lnTo>
                <a:lnTo>
                  <a:pt x="3359132" y="1135871"/>
                </a:lnTo>
                <a:lnTo>
                  <a:pt x="3359132" y="1128202"/>
                </a:lnTo>
                <a:lnTo>
                  <a:pt x="3359529" y="1112462"/>
                </a:lnTo>
                <a:lnTo>
                  <a:pt x="3362307" y="1111654"/>
                </a:lnTo>
                <a:close/>
                <a:moveTo>
                  <a:pt x="5062426" y="1111250"/>
                </a:moveTo>
                <a:lnTo>
                  <a:pt x="5064379" y="1111653"/>
                </a:lnTo>
                <a:lnTo>
                  <a:pt x="5065548" y="1112864"/>
                </a:lnTo>
                <a:lnTo>
                  <a:pt x="5067108" y="1114479"/>
                </a:lnTo>
                <a:lnTo>
                  <a:pt x="5068668" y="1115689"/>
                </a:lnTo>
                <a:lnTo>
                  <a:pt x="5070228" y="1120533"/>
                </a:lnTo>
                <a:lnTo>
                  <a:pt x="5071787" y="1124972"/>
                </a:lnTo>
                <a:lnTo>
                  <a:pt x="5072956" y="1129412"/>
                </a:lnTo>
                <a:lnTo>
                  <a:pt x="5074125" y="1131834"/>
                </a:lnTo>
                <a:lnTo>
                  <a:pt x="5074905" y="1133852"/>
                </a:lnTo>
                <a:lnTo>
                  <a:pt x="5076464" y="1134659"/>
                </a:lnTo>
                <a:lnTo>
                  <a:pt x="5078413" y="1135870"/>
                </a:lnTo>
                <a:lnTo>
                  <a:pt x="5077634" y="1139502"/>
                </a:lnTo>
                <a:lnTo>
                  <a:pt x="5076074" y="1141924"/>
                </a:lnTo>
                <a:lnTo>
                  <a:pt x="5072566" y="1146767"/>
                </a:lnTo>
                <a:lnTo>
                  <a:pt x="5071008" y="1149592"/>
                </a:lnTo>
                <a:lnTo>
                  <a:pt x="5069057" y="1152014"/>
                </a:lnTo>
                <a:lnTo>
                  <a:pt x="5068279" y="1155242"/>
                </a:lnTo>
                <a:lnTo>
                  <a:pt x="5067108" y="1158875"/>
                </a:lnTo>
                <a:lnTo>
                  <a:pt x="5064766" y="1158875"/>
                </a:lnTo>
                <a:lnTo>
                  <a:pt x="5062817" y="1157664"/>
                </a:lnTo>
                <a:lnTo>
                  <a:pt x="5061258" y="1156050"/>
                </a:lnTo>
                <a:lnTo>
                  <a:pt x="5059697" y="1154032"/>
                </a:lnTo>
                <a:lnTo>
                  <a:pt x="5058920" y="1152014"/>
                </a:lnTo>
                <a:lnTo>
                  <a:pt x="5057748" y="1149188"/>
                </a:lnTo>
                <a:lnTo>
                  <a:pt x="5056967" y="1142731"/>
                </a:lnTo>
                <a:lnTo>
                  <a:pt x="5056190" y="1135870"/>
                </a:lnTo>
                <a:lnTo>
                  <a:pt x="5056190" y="1128201"/>
                </a:lnTo>
                <a:lnTo>
                  <a:pt x="5056190" y="1112461"/>
                </a:lnTo>
                <a:lnTo>
                  <a:pt x="5059697" y="1111653"/>
                </a:lnTo>
                <a:close/>
                <a:moveTo>
                  <a:pt x="4521935" y="1095376"/>
                </a:moveTo>
                <a:lnTo>
                  <a:pt x="4523494" y="1095376"/>
                </a:lnTo>
                <a:lnTo>
                  <a:pt x="4525834" y="1096543"/>
                </a:lnTo>
                <a:lnTo>
                  <a:pt x="4528173" y="1097711"/>
                </a:lnTo>
                <a:lnTo>
                  <a:pt x="4530124" y="1100435"/>
                </a:lnTo>
                <a:lnTo>
                  <a:pt x="4531293" y="1103160"/>
                </a:lnTo>
                <a:lnTo>
                  <a:pt x="4532853" y="1106662"/>
                </a:lnTo>
                <a:lnTo>
                  <a:pt x="4534413" y="1110165"/>
                </a:lnTo>
                <a:lnTo>
                  <a:pt x="4534802" y="1113668"/>
                </a:lnTo>
                <a:lnTo>
                  <a:pt x="4534802" y="1117171"/>
                </a:lnTo>
                <a:lnTo>
                  <a:pt x="4534413" y="1119895"/>
                </a:lnTo>
                <a:lnTo>
                  <a:pt x="4533243" y="1123009"/>
                </a:lnTo>
                <a:lnTo>
                  <a:pt x="4531293" y="1124955"/>
                </a:lnTo>
                <a:lnTo>
                  <a:pt x="4530124" y="1125344"/>
                </a:lnTo>
                <a:lnTo>
                  <a:pt x="4528564" y="1125733"/>
                </a:lnTo>
                <a:lnTo>
                  <a:pt x="4528173" y="1125733"/>
                </a:lnTo>
                <a:lnTo>
                  <a:pt x="4532462" y="1129236"/>
                </a:lnTo>
                <a:lnTo>
                  <a:pt x="4534023" y="1129625"/>
                </a:lnTo>
                <a:lnTo>
                  <a:pt x="4534802" y="1129625"/>
                </a:lnTo>
                <a:lnTo>
                  <a:pt x="4535973" y="1129236"/>
                </a:lnTo>
                <a:lnTo>
                  <a:pt x="4536362" y="1128847"/>
                </a:lnTo>
                <a:lnTo>
                  <a:pt x="4537921" y="1126511"/>
                </a:lnTo>
                <a:lnTo>
                  <a:pt x="4539872" y="1123787"/>
                </a:lnTo>
                <a:lnTo>
                  <a:pt x="4541432" y="1122619"/>
                </a:lnTo>
                <a:lnTo>
                  <a:pt x="4543381" y="1121452"/>
                </a:lnTo>
                <a:lnTo>
                  <a:pt x="4545719" y="1120284"/>
                </a:lnTo>
                <a:lnTo>
                  <a:pt x="4549230" y="1119506"/>
                </a:lnTo>
                <a:lnTo>
                  <a:pt x="4553129" y="1119117"/>
                </a:lnTo>
                <a:lnTo>
                  <a:pt x="4558588" y="1119117"/>
                </a:lnTo>
                <a:lnTo>
                  <a:pt x="4556248" y="1123009"/>
                </a:lnTo>
                <a:lnTo>
                  <a:pt x="4555079" y="1126901"/>
                </a:lnTo>
                <a:lnTo>
                  <a:pt x="4554299" y="1129625"/>
                </a:lnTo>
                <a:lnTo>
                  <a:pt x="4554689" y="1132738"/>
                </a:lnTo>
                <a:lnTo>
                  <a:pt x="4555469" y="1135852"/>
                </a:lnTo>
                <a:lnTo>
                  <a:pt x="4557028" y="1137798"/>
                </a:lnTo>
                <a:lnTo>
                  <a:pt x="4560147" y="1139744"/>
                </a:lnTo>
                <a:lnTo>
                  <a:pt x="4564047" y="1141690"/>
                </a:lnTo>
                <a:lnTo>
                  <a:pt x="4539482" y="1147917"/>
                </a:lnTo>
                <a:lnTo>
                  <a:pt x="4530513" y="1150641"/>
                </a:lnTo>
                <a:lnTo>
                  <a:pt x="4522714" y="1151809"/>
                </a:lnTo>
                <a:lnTo>
                  <a:pt x="4514137" y="1152977"/>
                </a:lnTo>
                <a:lnTo>
                  <a:pt x="4504388" y="1153755"/>
                </a:lnTo>
                <a:lnTo>
                  <a:pt x="4475926" y="1155701"/>
                </a:lnTo>
                <a:lnTo>
                  <a:pt x="4475146" y="1149863"/>
                </a:lnTo>
                <a:lnTo>
                  <a:pt x="4475146" y="1144414"/>
                </a:lnTo>
                <a:lnTo>
                  <a:pt x="4475926" y="1139744"/>
                </a:lnTo>
                <a:lnTo>
                  <a:pt x="4476705" y="1135074"/>
                </a:lnTo>
                <a:lnTo>
                  <a:pt x="4478654" y="1131960"/>
                </a:lnTo>
                <a:lnTo>
                  <a:pt x="4480603" y="1129236"/>
                </a:lnTo>
                <a:lnTo>
                  <a:pt x="4483723" y="1127290"/>
                </a:lnTo>
                <a:lnTo>
                  <a:pt x="4486452" y="1126511"/>
                </a:lnTo>
                <a:lnTo>
                  <a:pt x="4489183" y="1125344"/>
                </a:lnTo>
                <a:lnTo>
                  <a:pt x="4491522" y="1125344"/>
                </a:lnTo>
                <a:lnTo>
                  <a:pt x="4493471" y="1125733"/>
                </a:lnTo>
                <a:lnTo>
                  <a:pt x="4495030" y="1126901"/>
                </a:lnTo>
                <a:lnTo>
                  <a:pt x="4495810" y="1127679"/>
                </a:lnTo>
                <a:lnTo>
                  <a:pt x="4496979" y="1129236"/>
                </a:lnTo>
                <a:lnTo>
                  <a:pt x="4498540" y="1132738"/>
                </a:lnTo>
                <a:lnTo>
                  <a:pt x="4500489" y="1141690"/>
                </a:lnTo>
                <a:lnTo>
                  <a:pt x="4501269" y="1145582"/>
                </a:lnTo>
                <a:lnTo>
                  <a:pt x="4502440" y="1147139"/>
                </a:lnTo>
                <a:lnTo>
                  <a:pt x="4503218" y="1148695"/>
                </a:lnTo>
                <a:lnTo>
                  <a:pt x="4505948" y="1146360"/>
                </a:lnTo>
                <a:lnTo>
                  <a:pt x="4508678" y="1145193"/>
                </a:lnTo>
                <a:lnTo>
                  <a:pt x="4511797" y="1143247"/>
                </a:lnTo>
                <a:lnTo>
                  <a:pt x="4514137" y="1141301"/>
                </a:lnTo>
                <a:lnTo>
                  <a:pt x="4516475" y="1138576"/>
                </a:lnTo>
                <a:lnTo>
                  <a:pt x="4518816" y="1135074"/>
                </a:lnTo>
                <a:lnTo>
                  <a:pt x="4519596" y="1131182"/>
                </a:lnTo>
                <a:lnTo>
                  <a:pt x="4519986" y="1125733"/>
                </a:lnTo>
                <a:lnTo>
                  <a:pt x="4517646" y="1125733"/>
                </a:lnTo>
                <a:lnTo>
                  <a:pt x="4517646" y="1121452"/>
                </a:lnTo>
                <a:lnTo>
                  <a:pt x="4518036" y="1117560"/>
                </a:lnTo>
                <a:lnTo>
                  <a:pt x="4520765" y="1110944"/>
                </a:lnTo>
                <a:lnTo>
                  <a:pt x="4521545" y="1108608"/>
                </a:lnTo>
                <a:lnTo>
                  <a:pt x="4521155" y="1106662"/>
                </a:lnTo>
                <a:lnTo>
                  <a:pt x="4521155" y="1105884"/>
                </a:lnTo>
                <a:lnTo>
                  <a:pt x="4519986" y="1105106"/>
                </a:lnTo>
                <a:lnTo>
                  <a:pt x="4517646" y="1103938"/>
                </a:lnTo>
                <a:lnTo>
                  <a:pt x="4518816" y="1099268"/>
                </a:lnTo>
                <a:lnTo>
                  <a:pt x="4519986" y="1096933"/>
                </a:lnTo>
                <a:close/>
                <a:moveTo>
                  <a:pt x="2825518" y="1095376"/>
                </a:moveTo>
                <a:lnTo>
                  <a:pt x="2827416" y="1095376"/>
                </a:lnTo>
                <a:lnTo>
                  <a:pt x="2829314" y="1096536"/>
                </a:lnTo>
                <a:lnTo>
                  <a:pt x="2831213" y="1097696"/>
                </a:lnTo>
                <a:lnTo>
                  <a:pt x="2833111" y="1100403"/>
                </a:lnTo>
                <a:lnTo>
                  <a:pt x="2835009" y="1103110"/>
                </a:lnTo>
                <a:lnTo>
                  <a:pt x="2836527" y="1106590"/>
                </a:lnTo>
                <a:lnTo>
                  <a:pt x="2837286" y="1110071"/>
                </a:lnTo>
                <a:lnTo>
                  <a:pt x="2837666" y="1113551"/>
                </a:lnTo>
                <a:lnTo>
                  <a:pt x="2838426" y="1117031"/>
                </a:lnTo>
                <a:lnTo>
                  <a:pt x="2837666" y="1119738"/>
                </a:lnTo>
                <a:lnTo>
                  <a:pt x="2836527" y="1122832"/>
                </a:lnTo>
                <a:lnTo>
                  <a:pt x="2834629" y="1124765"/>
                </a:lnTo>
                <a:lnTo>
                  <a:pt x="2833490" y="1125152"/>
                </a:lnTo>
                <a:lnTo>
                  <a:pt x="2831593" y="1125539"/>
                </a:lnTo>
                <a:lnTo>
                  <a:pt x="2820962" y="1125539"/>
                </a:lnTo>
                <a:lnTo>
                  <a:pt x="2820962" y="1121285"/>
                </a:lnTo>
                <a:lnTo>
                  <a:pt x="2822101" y="1117418"/>
                </a:lnTo>
                <a:lnTo>
                  <a:pt x="2823999" y="1110844"/>
                </a:lnTo>
                <a:lnTo>
                  <a:pt x="2824759" y="1108524"/>
                </a:lnTo>
                <a:lnTo>
                  <a:pt x="2824759" y="1106590"/>
                </a:lnTo>
                <a:lnTo>
                  <a:pt x="2824379" y="1105817"/>
                </a:lnTo>
                <a:lnTo>
                  <a:pt x="2823999" y="1105044"/>
                </a:lnTo>
                <a:lnTo>
                  <a:pt x="2820962" y="1103883"/>
                </a:lnTo>
                <a:lnTo>
                  <a:pt x="2822101" y="1099243"/>
                </a:lnTo>
                <a:lnTo>
                  <a:pt x="2823620" y="1096923"/>
                </a:lnTo>
                <a:close/>
                <a:moveTo>
                  <a:pt x="2815388" y="1095376"/>
                </a:moveTo>
                <a:lnTo>
                  <a:pt x="2816200" y="1100260"/>
                </a:lnTo>
                <a:lnTo>
                  <a:pt x="2816200" y="1105552"/>
                </a:lnTo>
                <a:lnTo>
                  <a:pt x="2814982" y="1109216"/>
                </a:lnTo>
                <a:lnTo>
                  <a:pt x="2813763" y="1112879"/>
                </a:lnTo>
                <a:lnTo>
                  <a:pt x="2811733" y="1119392"/>
                </a:lnTo>
                <a:lnTo>
                  <a:pt x="2810514" y="1122648"/>
                </a:lnTo>
                <a:lnTo>
                  <a:pt x="2809702" y="1125905"/>
                </a:lnTo>
                <a:lnTo>
                  <a:pt x="2807672" y="1127126"/>
                </a:lnTo>
                <a:lnTo>
                  <a:pt x="2805641" y="1127126"/>
                </a:lnTo>
                <a:lnTo>
                  <a:pt x="2803611" y="1127126"/>
                </a:lnTo>
                <a:lnTo>
                  <a:pt x="2801987" y="1125905"/>
                </a:lnTo>
                <a:lnTo>
                  <a:pt x="2798738" y="1123462"/>
                </a:lnTo>
                <a:lnTo>
                  <a:pt x="2795489" y="1120206"/>
                </a:lnTo>
                <a:lnTo>
                  <a:pt x="2793052" y="1117764"/>
                </a:lnTo>
                <a:lnTo>
                  <a:pt x="2791428" y="1117357"/>
                </a:lnTo>
                <a:lnTo>
                  <a:pt x="2790209" y="1117357"/>
                </a:lnTo>
                <a:lnTo>
                  <a:pt x="2789397" y="1117764"/>
                </a:lnTo>
                <a:lnTo>
                  <a:pt x="2788178" y="1119799"/>
                </a:lnTo>
                <a:lnTo>
                  <a:pt x="2787366" y="1122648"/>
                </a:lnTo>
                <a:lnTo>
                  <a:pt x="2786554" y="1125905"/>
                </a:lnTo>
                <a:lnTo>
                  <a:pt x="2784524" y="1125498"/>
                </a:lnTo>
                <a:lnTo>
                  <a:pt x="2783711" y="1123869"/>
                </a:lnTo>
                <a:lnTo>
                  <a:pt x="2783305" y="1123055"/>
                </a:lnTo>
                <a:lnTo>
                  <a:pt x="2783305" y="1121427"/>
                </a:lnTo>
                <a:lnTo>
                  <a:pt x="2783711" y="1120206"/>
                </a:lnTo>
                <a:lnTo>
                  <a:pt x="2784524" y="1119392"/>
                </a:lnTo>
                <a:lnTo>
                  <a:pt x="2785742" y="1118171"/>
                </a:lnTo>
                <a:lnTo>
                  <a:pt x="2786554" y="1118171"/>
                </a:lnTo>
                <a:lnTo>
                  <a:pt x="2786554" y="1112065"/>
                </a:lnTo>
                <a:lnTo>
                  <a:pt x="2786554" y="1109623"/>
                </a:lnTo>
                <a:lnTo>
                  <a:pt x="2785742" y="1107587"/>
                </a:lnTo>
                <a:lnTo>
                  <a:pt x="2785336" y="1105959"/>
                </a:lnTo>
                <a:lnTo>
                  <a:pt x="2784118" y="1104331"/>
                </a:lnTo>
                <a:lnTo>
                  <a:pt x="2782493" y="1103517"/>
                </a:lnTo>
                <a:lnTo>
                  <a:pt x="2781275" y="1103110"/>
                </a:lnTo>
                <a:lnTo>
                  <a:pt x="2783305" y="1100668"/>
                </a:lnTo>
                <a:lnTo>
                  <a:pt x="2786148" y="1099446"/>
                </a:lnTo>
                <a:lnTo>
                  <a:pt x="2789804" y="1098632"/>
                </a:lnTo>
                <a:lnTo>
                  <a:pt x="2793459" y="1098632"/>
                </a:lnTo>
                <a:lnTo>
                  <a:pt x="2797925" y="1098225"/>
                </a:lnTo>
                <a:lnTo>
                  <a:pt x="2803611" y="1097818"/>
                </a:lnTo>
                <a:lnTo>
                  <a:pt x="2809296" y="1096597"/>
                </a:lnTo>
                <a:close/>
                <a:moveTo>
                  <a:pt x="2759050" y="1095376"/>
                </a:moveTo>
                <a:lnTo>
                  <a:pt x="2757462" y="1101329"/>
                </a:lnTo>
                <a:lnTo>
                  <a:pt x="2755478" y="1106488"/>
                </a:lnTo>
                <a:lnTo>
                  <a:pt x="2753493" y="1110060"/>
                </a:lnTo>
                <a:lnTo>
                  <a:pt x="2750319" y="1112441"/>
                </a:lnTo>
                <a:lnTo>
                  <a:pt x="2747540" y="1114426"/>
                </a:lnTo>
                <a:lnTo>
                  <a:pt x="2744366" y="1115616"/>
                </a:lnTo>
                <a:lnTo>
                  <a:pt x="2740793" y="1116410"/>
                </a:lnTo>
                <a:lnTo>
                  <a:pt x="2737221" y="1116410"/>
                </a:lnTo>
                <a:lnTo>
                  <a:pt x="2729683" y="1116013"/>
                </a:lnTo>
                <a:lnTo>
                  <a:pt x="2722140" y="1115616"/>
                </a:lnTo>
                <a:lnTo>
                  <a:pt x="2718966" y="1115616"/>
                </a:lnTo>
                <a:lnTo>
                  <a:pt x="2715394" y="1116013"/>
                </a:lnTo>
                <a:lnTo>
                  <a:pt x="2711822" y="1117204"/>
                </a:lnTo>
                <a:lnTo>
                  <a:pt x="2708646" y="1117998"/>
                </a:lnTo>
                <a:lnTo>
                  <a:pt x="2708249" y="1123951"/>
                </a:lnTo>
                <a:lnTo>
                  <a:pt x="2708646" y="1129110"/>
                </a:lnTo>
                <a:lnTo>
                  <a:pt x="2710234" y="1133079"/>
                </a:lnTo>
                <a:lnTo>
                  <a:pt x="2711822" y="1136651"/>
                </a:lnTo>
                <a:lnTo>
                  <a:pt x="2714203" y="1138635"/>
                </a:lnTo>
                <a:lnTo>
                  <a:pt x="2717378" y="1140620"/>
                </a:lnTo>
                <a:lnTo>
                  <a:pt x="2720949" y="1141016"/>
                </a:lnTo>
                <a:lnTo>
                  <a:pt x="2725315" y="1141016"/>
                </a:lnTo>
                <a:lnTo>
                  <a:pt x="2725315" y="1143795"/>
                </a:lnTo>
                <a:lnTo>
                  <a:pt x="2724918" y="1146176"/>
                </a:lnTo>
                <a:lnTo>
                  <a:pt x="2723728" y="1147763"/>
                </a:lnTo>
                <a:lnTo>
                  <a:pt x="2722140" y="1148557"/>
                </a:lnTo>
                <a:lnTo>
                  <a:pt x="2720949" y="1149351"/>
                </a:lnTo>
                <a:lnTo>
                  <a:pt x="2718966" y="1149748"/>
                </a:lnTo>
                <a:lnTo>
                  <a:pt x="2714599" y="1149748"/>
                </a:lnTo>
                <a:lnTo>
                  <a:pt x="2705075" y="1148160"/>
                </a:lnTo>
                <a:lnTo>
                  <a:pt x="2700709" y="1147763"/>
                </a:lnTo>
                <a:lnTo>
                  <a:pt x="2698724" y="1148160"/>
                </a:lnTo>
                <a:lnTo>
                  <a:pt x="2697137" y="1148557"/>
                </a:lnTo>
                <a:lnTo>
                  <a:pt x="2697534" y="1142207"/>
                </a:lnTo>
                <a:lnTo>
                  <a:pt x="2698328" y="1137048"/>
                </a:lnTo>
                <a:lnTo>
                  <a:pt x="2699518" y="1134270"/>
                </a:lnTo>
                <a:lnTo>
                  <a:pt x="2700709" y="1131491"/>
                </a:lnTo>
                <a:lnTo>
                  <a:pt x="2701106" y="1129110"/>
                </a:lnTo>
                <a:lnTo>
                  <a:pt x="2701106" y="1126729"/>
                </a:lnTo>
                <a:lnTo>
                  <a:pt x="2699518" y="1123157"/>
                </a:lnTo>
                <a:lnTo>
                  <a:pt x="2697137" y="1117998"/>
                </a:lnTo>
                <a:lnTo>
                  <a:pt x="2689597" y="1123157"/>
                </a:lnTo>
                <a:lnTo>
                  <a:pt x="2682056" y="1127126"/>
                </a:lnTo>
                <a:lnTo>
                  <a:pt x="2674515" y="1130698"/>
                </a:lnTo>
                <a:lnTo>
                  <a:pt x="2666975" y="1132682"/>
                </a:lnTo>
                <a:lnTo>
                  <a:pt x="2659434" y="1134666"/>
                </a:lnTo>
                <a:lnTo>
                  <a:pt x="2651893" y="1135460"/>
                </a:lnTo>
                <a:lnTo>
                  <a:pt x="2644353" y="1136254"/>
                </a:lnTo>
                <a:lnTo>
                  <a:pt x="2637606" y="1135460"/>
                </a:lnTo>
                <a:lnTo>
                  <a:pt x="2630462" y="1135063"/>
                </a:lnTo>
                <a:lnTo>
                  <a:pt x="2623318" y="1133476"/>
                </a:lnTo>
                <a:lnTo>
                  <a:pt x="2616572" y="1132285"/>
                </a:lnTo>
                <a:lnTo>
                  <a:pt x="2609825" y="1129507"/>
                </a:lnTo>
                <a:lnTo>
                  <a:pt x="2603475" y="1127126"/>
                </a:lnTo>
                <a:lnTo>
                  <a:pt x="2596728" y="1124745"/>
                </a:lnTo>
                <a:lnTo>
                  <a:pt x="2590775" y="1121570"/>
                </a:lnTo>
                <a:lnTo>
                  <a:pt x="2585218" y="1117998"/>
                </a:lnTo>
                <a:lnTo>
                  <a:pt x="2587997" y="1125538"/>
                </a:lnTo>
                <a:lnTo>
                  <a:pt x="2590378" y="1131095"/>
                </a:lnTo>
                <a:lnTo>
                  <a:pt x="2592362" y="1133079"/>
                </a:lnTo>
                <a:lnTo>
                  <a:pt x="2593950" y="1135063"/>
                </a:lnTo>
                <a:lnTo>
                  <a:pt x="2595934" y="1136651"/>
                </a:lnTo>
                <a:lnTo>
                  <a:pt x="2597919" y="1137445"/>
                </a:lnTo>
                <a:lnTo>
                  <a:pt x="2599903" y="1138238"/>
                </a:lnTo>
                <a:lnTo>
                  <a:pt x="2602284" y="1138635"/>
                </a:lnTo>
                <a:lnTo>
                  <a:pt x="2605062" y="1138635"/>
                </a:lnTo>
                <a:lnTo>
                  <a:pt x="2607444" y="1138238"/>
                </a:lnTo>
                <a:lnTo>
                  <a:pt x="2613000" y="1136254"/>
                </a:lnTo>
                <a:lnTo>
                  <a:pt x="2618952" y="1133079"/>
                </a:lnTo>
                <a:lnTo>
                  <a:pt x="2618556" y="1139826"/>
                </a:lnTo>
                <a:lnTo>
                  <a:pt x="2617762" y="1144588"/>
                </a:lnTo>
                <a:lnTo>
                  <a:pt x="2616968" y="1148160"/>
                </a:lnTo>
                <a:lnTo>
                  <a:pt x="2615778" y="1150541"/>
                </a:lnTo>
                <a:lnTo>
                  <a:pt x="2613793" y="1152129"/>
                </a:lnTo>
                <a:lnTo>
                  <a:pt x="2612206" y="1152526"/>
                </a:lnTo>
                <a:lnTo>
                  <a:pt x="2609825" y="1152526"/>
                </a:lnTo>
                <a:lnTo>
                  <a:pt x="2607444" y="1152129"/>
                </a:lnTo>
                <a:lnTo>
                  <a:pt x="2601887" y="1150145"/>
                </a:lnTo>
                <a:lnTo>
                  <a:pt x="2595537" y="1148160"/>
                </a:lnTo>
                <a:lnTo>
                  <a:pt x="2591172" y="1146970"/>
                </a:lnTo>
                <a:lnTo>
                  <a:pt x="2587997" y="1146970"/>
                </a:lnTo>
                <a:lnTo>
                  <a:pt x="2583631" y="1146970"/>
                </a:lnTo>
                <a:lnTo>
                  <a:pt x="2579265" y="1148160"/>
                </a:lnTo>
                <a:lnTo>
                  <a:pt x="2576884" y="1143795"/>
                </a:lnTo>
                <a:lnTo>
                  <a:pt x="2575694" y="1140223"/>
                </a:lnTo>
                <a:lnTo>
                  <a:pt x="2575297" y="1137445"/>
                </a:lnTo>
                <a:lnTo>
                  <a:pt x="2576090" y="1135063"/>
                </a:lnTo>
                <a:lnTo>
                  <a:pt x="2577281" y="1132682"/>
                </a:lnTo>
                <a:lnTo>
                  <a:pt x="2578472" y="1129110"/>
                </a:lnTo>
                <a:lnTo>
                  <a:pt x="2579265" y="1124745"/>
                </a:lnTo>
                <a:lnTo>
                  <a:pt x="2579662" y="1117998"/>
                </a:lnTo>
                <a:lnTo>
                  <a:pt x="2577281" y="1119188"/>
                </a:lnTo>
                <a:lnTo>
                  <a:pt x="2574900" y="1120379"/>
                </a:lnTo>
                <a:lnTo>
                  <a:pt x="2570137" y="1123951"/>
                </a:lnTo>
                <a:lnTo>
                  <a:pt x="2565772" y="1127920"/>
                </a:lnTo>
                <a:lnTo>
                  <a:pt x="2560612" y="1131095"/>
                </a:lnTo>
                <a:lnTo>
                  <a:pt x="2558231" y="1132682"/>
                </a:lnTo>
                <a:lnTo>
                  <a:pt x="2555850" y="1133476"/>
                </a:lnTo>
                <a:lnTo>
                  <a:pt x="2553072" y="1133476"/>
                </a:lnTo>
                <a:lnTo>
                  <a:pt x="2550690" y="1133476"/>
                </a:lnTo>
                <a:lnTo>
                  <a:pt x="2548309" y="1132682"/>
                </a:lnTo>
                <a:lnTo>
                  <a:pt x="2545531" y="1131095"/>
                </a:lnTo>
                <a:lnTo>
                  <a:pt x="2543150" y="1128713"/>
                </a:lnTo>
                <a:lnTo>
                  <a:pt x="2539975" y="1125538"/>
                </a:lnTo>
                <a:lnTo>
                  <a:pt x="2551881" y="1119982"/>
                </a:lnTo>
                <a:lnTo>
                  <a:pt x="2563390" y="1115220"/>
                </a:lnTo>
                <a:lnTo>
                  <a:pt x="2574900" y="1110854"/>
                </a:lnTo>
                <a:lnTo>
                  <a:pt x="2586806" y="1107679"/>
                </a:lnTo>
                <a:lnTo>
                  <a:pt x="2599506" y="1104504"/>
                </a:lnTo>
                <a:lnTo>
                  <a:pt x="2611809" y="1102520"/>
                </a:lnTo>
                <a:lnTo>
                  <a:pt x="2624906" y="1100535"/>
                </a:lnTo>
                <a:lnTo>
                  <a:pt x="2638400" y="1098948"/>
                </a:lnTo>
                <a:lnTo>
                  <a:pt x="2651893" y="1098154"/>
                </a:lnTo>
                <a:lnTo>
                  <a:pt x="2666181" y="1097360"/>
                </a:lnTo>
                <a:lnTo>
                  <a:pt x="2695153" y="1096566"/>
                </a:lnTo>
                <a:close/>
                <a:moveTo>
                  <a:pt x="4597916" y="1095375"/>
                </a:moveTo>
                <a:lnTo>
                  <a:pt x="4601123" y="1095375"/>
                </a:lnTo>
                <a:lnTo>
                  <a:pt x="4607134" y="1096617"/>
                </a:lnTo>
                <a:lnTo>
                  <a:pt x="4613152" y="1098688"/>
                </a:lnTo>
                <a:lnTo>
                  <a:pt x="4624376" y="1103657"/>
                </a:lnTo>
                <a:lnTo>
                  <a:pt x="4623976" y="1109455"/>
                </a:lnTo>
                <a:lnTo>
                  <a:pt x="4622372" y="1114011"/>
                </a:lnTo>
                <a:lnTo>
                  <a:pt x="4620768" y="1117738"/>
                </a:lnTo>
                <a:lnTo>
                  <a:pt x="4619163" y="1120637"/>
                </a:lnTo>
                <a:lnTo>
                  <a:pt x="4616757" y="1122293"/>
                </a:lnTo>
                <a:lnTo>
                  <a:pt x="4614353" y="1123536"/>
                </a:lnTo>
                <a:lnTo>
                  <a:pt x="4611546" y="1123950"/>
                </a:lnTo>
                <a:lnTo>
                  <a:pt x="4609140" y="1123536"/>
                </a:lnTo>
                <a:lnTo>
                  <a:pt x="4606335" y="1123122"/>
                </a:lnTo>
                <a:lnTo>
                  <a:pt x="4602726" y="1121879"/>
                </a:lnTo>
                <a:lnTo>
                  <a:pt x="4596312" y="1118152"/>
                </a:lnTo>
                <a:lnTo>
                  <a:pt x="4584688" y="1110698"/>
                </a:lnTo>
                <a:lnTo>
                  <a:pt x="4585491" y="1106142"/>
                </a:lnTo>
                <a:lnTo>
                  <a:pt x="4586692" y="1102415"/>
                </a:lnTo>
                <a:lnTo>
                  <a:pt x="4588294" y="1099930"/>
                </a:lnTo>
                <a:lnTo>
                  <a:pt x="4590299" y="1097860"/>
                </a:lnTo>
                <a:lnTo>
                  <a:pt x="4593104" y="1096203"/>
                </a:lnTo>
                <a:lnTo>
                  <a:pt x="4595511" y="1095789"/>
                </a:lnTo>
                <a:close/>
                <a:moveTo>
                  <a:pt x="4512843" y="1095375"/>
                </a:moveTo>
                <a:lnTo>
                  <a:pt x="4513249" y="1100259"/>
                </a:lnTo>
                <a:lnTo>
                  <a:pt x="4512843" y="1105551"/>
                </a:lnTo>
                <a:lnTo>
                  <a:pt x="4512437" y="1109215"/>
                </a:lnTo>
                <a:lnTo>
                  <a:pt x="4511218" y="1112878"/>
                </a:lnTo>
                <a:lnTo>
                  <a:pt x="4508781" y="1119391"/>
                </a:lnTo>
                <a:lnTo>
                  <a:pt x="4507563" y="1122647"/>
                </a:lnTo>
                <a:lnTo>
                  <a:pt x="4506752" y="1125904"/>
                </a:lnTo>
                <a:lnTo>
                  <a:pt x="4504719" y="1127125"/>
                </a:lnTo>
                <a:lnTo>
                  <a:pt x="4503098" y="1127125"/>
                </a:lnTo>
                <a:lnTo>
                  <a:pt x="4501066" y="1127125"/>
                </a:lnTo>
                <a:lnTo>
                  <a:pt x="4499442" y="1125904"/>
                </a:lnTo>
                <a:lnTo>
                  <a:pt x="4495785" y="1123461"/>
                </a:lnTo>
                <a:lnTo>
                  <a:pt x="4492943" y="1120205"/>
                </a:lnTo>
                <a:lnTo>
                  <a:pt x="4490101" y="1117763"/>
                </a:lnTo>
                <a:lnTo>
                  <a:pt x="4488882" y="1117356"/>
                </a:lnTo>
                <a:lnTo>
                  <a:pt x="4487663" y="1117356"/>
                </a:lnTo>
                <a:lnTo>
                  <a:pt x="4486852" y="1117763"/>
                </a:lnTo>
                <a:lnTo>
                  <a:pt x="4485634" y="1119798"/>
                </a:lnTo>
                <a:lnTo>
                  <a:pt x="4484821" y="1122647"/>
                </a:lnTo>
                <a:lnTo>
                  <a:pt x="4484010" y="1125904"/>
                </a:lnTo>
                <a:lnTo>
                  <a:pt x="4481978" y="1125497"/>
                </a:lnTo>
                <a:lnTo>
                  <a:pt x="4480353" y="1123868"/>
                </a:lnTo>
                <a:lnTo>
                  <a:pt x="4479949" y="1123054"/>
                </a:lnTo>
                <a:lnTo>
                  <a:pt x="4480353" y="1121426"/>
                </a:lnTo>
                <a:lnTo>
                  <a:pt x="4481166" y="1120205"/>
                </a:lnTo>
                <a:lnTo>
                  <a:pt x="4481573" y="1119391"/>
                </a:lnTo>
                <a:lnTo>
                  <a:pt x="4482384" y="1118170"/>
                </a:lnTo>
                <a:lnTo>
                  <a:pt x="4484010" y="1118170"/>
                </a:lnTo>
                <a:lnTo>
                  <a:pt x="4484010" y="1112064"/>
                </a:lnTo>
                <a:lnTo>
                  <a:pt x="4483602" y="1109622"/>
                </a:lnTo>
                <a:lnTo>
                  <a:pt x="4483195" y="1107586"/>
                </a:lnTo>
                <a:lnTo>
                  <a:pt x="4481978" y="1105958"/>
                </a:lnTo>
                <a:lnTo>
                  <a:pt x="4481166" y="1104330"/>
                </a:lnTo>
                <a:lnTo>
                  <a:pt x="4479949" y="1103516"/>
                </a:lnTo>
                <a:lnTo>
                  <a:pt x="4478323" y="1103109"/>
                </a:lnTo>
                <a:lnTo>
                  <a:pt x="4480353" y="1100667"/>
                </a:lnTo>
                <a:lnTo>
                  <a:pt x="4483602" y="1099445"/>
                </a:lnTo>
                <a:lnTo>
                  <a:pt x="4486852" y="1098631"/>
                </a:lnTo>
                <a:lnTo>
                  <a:pt x="4490912" y="1098631"/>
                </a:lnTo>
                <a:lnTo>
                  <a:pt x="4495380" y="1098224"/>
                </a:lnTo>
                <a:lnTo>
                  <a:pt x="4500658" y="1097817"/>
                </a:lnTo>
                <a:lnTo>
                  <a:pt x="4506345" y="1096596"/>
                </a:lnTo>
                <a:close/>
                <a:moveTo>
                  <a:pt x="4456098" y="1095375"/>
                </a:moveTo>
                <a:lnTo>
                  <a:pt x="4454904" y="1101328"/>
                </a:lnTo>
                <a:lnTo>
                  <a:pt x="4452916" y="1106487"/>
                </a:lnTo>
                <a:lnTo>
                  <a:pt x="4450137" y="1110059"/>
                </a:lnTo>
                <a:lnTo>
                  <a:pt x="4447748" y="1112440"/>
                </a:lnTo>
                <a:lnTo>
                  <a:pt x="4444568" y="1114425"/>
                </a:lnTo>
                <a:lnTo>
                  <a:pt x="4441384" y="1115615"/>
                </a:lnTo>
                <a:lnTo>
                  <a:pt x="4438205" y="1116409"/>
                </a:lnTo>
                <a:lnTo>
                  <a:pt x="4434230" y="1116409"/>
                </a:lnTo>
                <a:lnTo>
                  <a:pt x="4427073" y="1116012"/>
                </a:lnTo>
                <a:lnTo>
                  <a:pt x="4419516" y="1115615"/>
                </a:lnTo>
                <a:lnTo>
                  <a:pt x="4415543" y="1115615"/>
                </a:lnTo>
                <a:lnTo>
                  <a:pt x="4411964" y="1116012"/>
                </a:lnTo>
                <a:lnTo>
                  <a:pt x="4408383" y="1117203"/>
                </a:lnTo>
                <a:lnTo>
                  <a:pt x="4405601" y="1117997"/>
                </a:lnTo>
                <a:lnTo>
                  <a:pt x="4405601" y="1123950"/>
                </a:lnTo>
                <a:lnTo>
                  <a:pt x="4406000" y="1129109"/>
                </a:lnTo>
                <a:lnTo>
                  <a:pt x="4407192" y="1133078"/>
                </a:lnTo>
                <a:lnTo>
                  <a:pt x="4409180" y="1136650"/>
                </a:lnTo>
                <a:lnTo>
                  <a:pt x="4411568" y="1138634"/>
                </a:lnTo>
                <a:lnTo>
                  <a:pt x="4414746" y="1140619"/>
                </a:lnTo>
                <a:lnTo>
                  <a:pt x="4417929" y="1141015"/>
                </a:lnTo>
                <a:lnTo>
                  <a:pt x="4422699" y="1141015"/>
                </a:lnTo>
                <a:lnTo>
                  <a:pt x="4421904" y="1143794"/>
                </a:lnTo>
                <a:lnTo>
                  <a:pt x="4421506" y="1146175"/>
                </a:lnTo>
                <a:lnTo>
                  <a:pt x="4420710" y="1147762"/>
                </a:lnTo>
                <a:lnTo>
                  <a:pt x="4419516" y="1148556"/>
                </a:lnTo>
                <a:lnTo>
                  <a:pt x="4417929" y="1149350"/>
                </a:lnTo>
                <a:lnTo>
                  <a:pt x="4415941" y="1149747"/>
                </a:lnTo>
                <a:lnTo>
                  <a:pt x="4411568" y="1149747"/>
                </a:lnTo>
                <a:lnTo>
                  <a:pt x="4402019" y="1148159"/>
                </a:lnTo>
                <a:lnTo>
                  <a:pt x="4398044" y="1147762"/>
                </a:lnTo>
                <a:lnTo>
                  <a:pt x="4396058" y="1148159"/>
                </a:lnTo>
                <a:lnTo>
                  <a:pt x="4394470" y="1148556"/>
                </a:lnTo>
                <a:lnTo>
                  <a:pt x="4394470" y="1142206"/>
                </a:lnTo>
                <a:lnTo>
                  <a:pt x="4395267" y="1137047"/>
                </a:lnTo>
                <a:lnTo>
                  <a:pt x="4396456" y="1134269"/>
                </a:lnTo>
                <a:lnTo>
                  <a:pt x="4397647" y="1131490"/>
                </a:lnTo>
                <a:lnTo>
                  <a:pt x="4398444" y="1129109"/>
                </a:lnTo>
                <a:lnTo>
                  <a:pt x="4398044" y="1126728"/>
                </a:lnTo>
                <a:lnTo>
                  <a:pt x="4396852" y="1123156"/>
                </a:lnTo>
                <a:lnTo>
                  <a:pt x="4394470" y="1117997"/>
                </a:lnTo>
                <a:lnTo>
                  <a:pt x="4386917" y="1123156"/>
                </a:lnTo>
                <a:lnTo>
                  <a:pt x="4379360" y="1127125"/>
                </a:lnTo>
                <a:lnTo>
                  <a:pt x="4371809" y="1130697"/>
                </a:lnTo>
                <a:lnTo>
                  <a:pt x="4364252" y="1132681"/>
                </a:lnTo>
                <a:lnTo>
                  <a:pt x="4356698" y="1134665"/>
                </a:lnTo>
                <a:lnTo>
                  <a:pt x="4349151" y="1135459"/>
                </a:lnTo>
                <a:lnTo>
                  <a:pt x="4341593" y="1136253"/>
                </a:lnTo>
                <a:lnTo>
                  <a:pt x="4334431" y="1135459"/>
                </a:lnTo>
                <a:lnTo>
                  <a:pt x="4327277" y="1135062"/>
                </a:lnTo>
                <a:lnTo>
                  <a:pt x="4320117" y="1133475"/>
                </a:lnTo>
                <a:lnTo>
                  <a:pt x="4313356" y="1132284"/>
                </a:lnTo>
                <a:lnTo>
                  <a:pt x="4306597" y="1129506"/>
                </a:lnTo>
                <a:lnTo>
                  <a:pt x="4299841" y="1127125"/>
                </a:lnTo>
                <a:lnTo>
                  <a:pt x="4293878" y="1124744"/>
                </a:lnTo>
                <a:lnTo>
                  <a:pt x="4287908" y="1121569"/>
                </a:lnTo>
                <a:lnTo>
                  <a:pt x="4281950" y="1117997"/>
                </a:lnTo>
                <a:lnTo>
                  <a:pt x="4284335" y="1125537"/>
                </a:lnTo>
                <a:lnTo>
                  <a:pt x="4287512" y="1131094"/>
                </a:lnTo>
                <a:lnTo>
                  <a:pt x="4288704" y="1133078"/>
                </a:lnTo>
                <a:lnTo>
                  <a:pt x="4290695" y="1135062"/>
                </a:lnTo>
                <a:lnTo>
                  <a:pt x="4293080" y="1136650"/>
                </a:lnTo>
                <a:lnTo>
                  <a:pt x="4295069" y="1137444"/>
                </a:lnTo>
                <a:lnTo>
                  <a:pt x="4297059" y="1138237"/>
                </a:lnTo>
                <a:lnTo>
                  <a:pt x="4299442" y="1138634"/>
                </a:lnTo>
                <a:lnTo>
                  <a:pt x="4301429" y="1138634"/>
                </a:lnTo>
                <a:lnTo>
                  <a:pt x="4304609" y="1138237"/>
                </a:lnTo>
                <a:lnTo>
                  <a:pt x="4309383" y="1136253"/>
                </a:lnTo>
                <a:lnTo>
                  <a:pt x="4315344" y="1133078"/>
                </a:lnTo>
                <a:lnTo>
                  <a:pt x="4315344" y="1139825"/>
                </a:lnTo>
                <a:lnTo>
                  <a:pt x="4314944" y="1144587"/>
                </a:lnTo>
                <a:lnTo>
                  <a:pt x="4314153" y="1148159"/>
                </a:lnTo>
                <a:lnTo>
                  <a:pt x="4312562" y="1150540"/>
                </a:lnTo>
                <a:lnTo>
                  <a:pt x="4310970" y="1152128"/>
                </a:lnTo>
                <a:lnTo>
                  <a:pt x="4308982" y="1152525"/>
                </a:lnTo>
                <a:lnTo>
                  <a:pt x="4306997" y="1152525"/>
                </a:lnTo>
                <a:lnTo>
                  <a:pt x="4304609" y="1152128"/>
                </a:lnTo>
                <a:lnTo>
                  <a:pt x="4299044" y="1150144"/>
                </a:lnTo>
                <a:lnTo>
                  <a:pt x="4291888" y="1148159"/>
                </a:lnTo>
                <a:lnTo>
                  <a:pt x="4288309" y="1146969"/>
                </a:lnTo>
                <a:lnTo>
                  <a:pt x="4284335" y="1146969"/>
                </a:lnTo>
                <a:lnTo>
                  <a:pt x="4280356" y="1146969"/>
                </a:lnTo>
                <a:lnTo>
                  <a:pt x="4276382" y="1148159"/>
                </a:lnTo>
                <a:lnTo>
                  <a:pt x="4273598" y="1143794"/>
                </a:lnTo>
                <a:lnTo>
                  <a:pt x="4272405" y="1140222"/>
                </a:lnTo>
                <a:lnTo>
                  <a:pt x="4272405" y="1137444"/>
                </a:lnTo>
                <a:lnTo>
                  <a:pt x="4272804" y="1135062"/>
                </a:lnTo>
                <a:lnTo>
                  <a:pt x="4274392" y="1132681"/>
                </a:lnTo>
                <a:lnTo>
                  <a:pt x="4275188" y="1129109"/>
                </a:lnTo>
                <a:lnTo>
                  <a:pt x="4276382" y="1124744"/>
                </a:lnTo>
                <a:lnTo>
                  <a:pt x="4276382" y="1117997"/>
                </a:lnTo>
                <a:lnTo>
                  <a:pt x="4273598" y="1119187"/>
                </a:lnTo>
                <a:lnTo>
                  <a:pt x="4271609" y="1120378"/>
                </a:lnTo>
                <a:lnTo>
                  <a:pt x="4267235" y="1123950"/>
                </a:lnTo>
                <a:lnTo>
                  <a:pt x="4262070" y="1127919"/>
                </a:lnTo>
                <a:lnTo>
                  <a:pt x="4257696" y="1131094"/>
                </a:lnTo>
                <a:lnTo>
                  <a:pt x="4255311" y="1132681"/>
                </a:lnTo>
                <a:lnTo>
                  <a:pt x="4252527" y="1133475"/>
                </a:lnTo>
                <a:lnTo>
                  <a:pt x="4250142" y="1133475"/>
                </a:lnTo>
                <a:lnTo>
                  <a:pt x="4247755" y="1133475"/>
                </a:lnTo>
                <a:lnTo>
                  <a:pt x="4244970" y="1132681"/>
                </a:lnTo>
                <a:lnTo>
                  <a:pt x="4242584" y="1131094"/>
                </a:lnTo>
                <a:lnTo>
                  <a:pt x="4239799" y="1128712"/>
                </a:lnTo>
                <a:lnTo>
                  <a:pt x="4237019" y="1125537"/>
                </a:lnTo>
                <a:lnTo>
                  <a:pt x="4248153" y="1119981"/>
                </a:lnTo>
                <a:lnTo>
                  <a:pt x="4259686" y="1115219"/>
                </a:lnTo>
                <a:lnTo>
                  <a:pt x="4271609" y="1110853"/>
                </a:lnTo>
                <a:lnTo>
                  <a:pt x="4283935" y="1107678"/>
                </a:lnTo>
                <a:lnTo>
                  <a:pt x="4295862" y="1104503"/>
                </a:lnTo>
                <a:lnTo>
                  <a:pt x="4308982" y="1102519"/>
                </a:lnTo>
                <a:lnTo>
                  <a:pt x="4322106" y="1100534"/>
                </a:lnTo>
                <a:lnTo>
                  <a:pt x="4335230" y="1098947"/>
                </a:lnTo>
                <a:lnTo>
                  <a:pt x="4349151" y="1098153"/>
                </a:lnTo>
                <a:lnTo>
                  <a:pt x="4363455" y="1097359"/>
                </a:lnTo>
                <a:lnTo>
                  <a:pt x="4392480" y="1096565"/>
                </a:lnTo>
                <a:close/>
                <a:moveTo>
                  <a:pt x="2901406" y="1095375"/>
                </a:moveTo>
                <a:lnTo>
                  <a:pt x="2904241" y="1095375"/>
                </a:lnTo>
                <a:lnTo>
                  <a:pt x="2910721" y="1096617"/>
                </a:lnTo>
                <a:lnTo>
                  <a:pt x="2916795" y="1098688"/>
                </a:lnTo>
                <a:lnTo>
                  <a:pt x="2927325" y="1103657"/>
                </a:lnTo>
                <a:lnTo>
                  <a:pt x="2926920" y="1109455"/>
                </a:lnTo>
                <a:lnTo>
                  <a:pt x="2925705" y="1114011"/>
                </a:lnTo>
                <a:lnTo>
                  <a:pt x="2924490" y="1117738"/>
                </a:lnTo>
                <a:lnTo>
                  <a:pt x="2922465" y="1120637"/>
                </a:lnTo>
                <a:lnTo>
                  <a:pt x="2920440" y="1122293"/>
                </a:lnTo>
                <a:lnTo>
                  <a:pt x="2917606" y="1123536"/>
                </a:lnTo>
                <a:lnTo>
                  <a:pt x="2915175" y="1123950"/>
                </a:lnTo>
                <a:lnTo>
                  <a:pt x="2911935" y="1123536"/>
                </a:lnTo>
                <a:lnTo>
                  <a:pt x="2909101" y="1123122"/>
                </a:lnTo>
                <a:lnTo>
                  <a:pt x="2905861" y="1121879"/>
                </a:lnTo>
                <a:lnTo>
                  <a:pt x="2899381" y="1118152"/>
                </a:lnTo>
                <a:lnTo>
                  <a:pt x="2887636" y="1110698"/>
                </a:lnTo>
                <a:lnTo>
                  <a:pt x="2888446" y="1106142"/>
                </a:lnTo>
                <a:lnTo>
                  <a:pt x="2889661" y="1102415"/>
                </a:lnTo>
                <a:lnTo>
                  <a:pt x="2891686" y="1099930"/>
                </a:lnTo>
                <a:lnTo>
                  <a:pt x="2893711" y="1097860"/>
                </a:lnTo>
                <a:lnTo>
                  <a:pt x="2895736" y="1096203"/>
                </a:lnTo>
                <a:lnTo>
                  <a:pt x="2898167" y="1095789"/>
                </a:lnTo>
                <a:close/>
                <a:moveTo>
                  <a:pt x="4003651" y="1092201"/>
                </a:moveTo>
                <a:lnTo>
                  <a:pt x="4006033" y="1092201"/>
                </a:lnTo>
                <a:lnTo>
                  <a:pt x="4009208" y="1092201"/>
                </a:lnTo>
                <a:lnTo>
                  <a:pt x="4012383" y="1092945"/>
                </a:lnTo>
                <a:lnTo>
                  <a:pt x="4015558" y="1093689"/>
                </a:lnTo>
                <a:lnTo>
                  <a:pt x="4015558" y="1098898"/>
                </a:lnTo>
                <a:lnTo>
                  <a:pt x="4016352" y="1101131"/>
                </a:lnTo>
                <a:lnTo>
                  <a:pt x="4016749" y="1103363"/>
                </a:lnTo>
                <a:lnTo>
                  <a:pt x="4017146" y="1105224"/>
                </a:lnTo>
                <a:lnTo>
                  <a:pt x="4018733" y="1105968"/>
                </a:lnTo>
                <a:lnTo>
                  <a:pt x="4019527" y="1107456"/>
                </a:lnTo>
                <a:lnTo>
                  <a:pt x="4021114" y="1107828"/>
                </a:lnTo>
                <a:lnTo>
                  <a:pt x="4020718" y="1110805"/>
                </a:lnTo>
                <a:lnTo>
                  <a:pt x="4020321" y="1112665"/>
                </a:lnTo>
                <a:lnTo>
                  <a:pt x="4018733" y="1114153"/>
                </a:lnTo>
                <a:lnTo>
                  <a:pt x="4017146" y="1114898"/>
                </a:lnTo>
                <a:lnTo>
                  <a:pt x="4015161" y="1116014"/>
                </a:lnTo>
                <a:lnTo>
                  <a:pt x="4012780" y="1116014"/>
                </a:lnTo>
                <a:lnTo>
                  <a:pt x="4007620" y="1116014"/>
                </a:lnTo>
                <a:lnTo>
                  <a:pt x="3997302" y="1114526"/>
                </a:lnTo>
                <a:lnTo>
                  <a:pt x="3992142" y="1114153"/>
                </a:lnTo>
                <a:lnTo>
                  <a:pt x="3989761" y="1114526"/>
                </a:lnTo>
                <a:lnTo>
                  <a:pt x="3987776" y="1114898"/>
                </a:lnTo>
                <a:lnTo>
                  <a:pt x="3988967" y="1109316"/>
                </a:lnTo>
                <a:lnTo>
                  <a:pt x="3990554" y="1104479"/>
                </a:lnTo>
                <a:lnTo>
                  <a:pt x="3992936" y="1100387"/>
                </a:lnTo>
                <a:lnTo>
                  <a:pt x="3995714" y="1096666"/>
                </a:lnTo>
                <a:lnTo>
                  <a:pt x="3997698" y="1095177"/>
                </a:lnTo>
                <a:lnTo>
                  <a:pt x="3999286" y="1093689"/>
                </a:lnTo>
                <a:lnTo>
                  <a:pt x="4001270" y="1093317"/>
                </a:lnTo>
                <a:close/>
                <a:moveTo>
                  <a:pt x="4827352" y="1087438"/>
                </a:moveTo>
                <a:lnTo>
                  <a:pt x="4830862" y="1087438"/>
                </a:lnTo>
                <a:lnTo>
                  <a:pt x="4838274" y="1088685"/>
                </a:lnTo>
                <a:lnTo>
                  <a:pt x="4846080" y="1090348"/>
                </a:lnTo>
                <a:lnTo>
                  <a:pt x="4849590" y="1090348"/>
                </a:lnTo>
                <a:lnTo>
                  <a:pt x="4853099" y="1090764"/>
                </a:lnTo>
                <a:lnTo>
                  <a:pt x="4856612" y="1090348"/>
                </a:lnTo>
                <a:lnTo>
                  <a:pt x="4858950" y="1089101"/>
                </a:lnTo>
                <a:lnTo>
                  <a:pt x="4860511" y="1091180"/>
                </a:lnTo>
                <a:lnTo>
                  <a:pt x="4860900" y="1092843"/>
                </a:lnTo>
                <a:lnTo>
                  <a:pt x="4860120" y="1094506"/>
                </a:lnTo>
                <a:lnTo>
                  <a:pt x="4858561" y="1095338"/>
                </a:lnTo>
                <a:lnTo>
                  <a:pt x="4855832" y="1096585"/>
                </a:lnTo>
                <a:lnTo>
                  <a:pt x="4852712" y="1097417"/>
                </a:lnTo>
                <a:lnTo>
                  <a:pt x="4845302" y="1098664"/>
                </a:lnTo>
                <a:lnTo>
                  <a:pt x="4827741" y="1101159"/>
                </a:lnTo>
                <a:lnTo>
                  <a:pt x="4820329" y="1102822"/>
                </a:lnTo>
                <a:lnTo>
                  <a:pt x="4817599" y="1104069"/>
                </a:lnTo>
                <a:lnTo>
                  <a:pt x="4814867" y="1104901"/>
                </a:lnTo>
                <a:lnTo>
                  <a:pt x="4814867" y="1099496"/>
                </a:lnTo>
                <a:lnTo>
                  <a:pt x="4815648" y="1095338"/>
                </a:lnTo>
                <a:lnTo>
                  <a:pt x="4816426" y="1092427"/>
                </a:lnTo>
                <a:lnTo>
                  <a:pt x="4818376" y="1090348"/>
                </a:lnTo>
                <a:lnTo>
                  <a:pt x="4821109" y="1088685"/>
                </a:lnTo>
                <a:lnTo>
                  <a:pt x="4823839" y="1088269"/>
                </a:lnTo>
                <a:close/>
                <a:moveTo>
                  <a:pt x="3130436" y="1087438"/>
                </a:moveTo>
                <a:lnTo>
                  <a:pt x="3134100" y="1087438"/>
                </a:lnTo>
                <a:lnTo>
                  <a:pt x="3141834" y="1088685"/>
                </a:lnTo>
                <a:lnTo>
                  <a:pt x="3149975" y="1090348"/>
                </a:lnTo>
                <a:lnTo>
                  <a:pt x="3154045" y="1090348"/>
                </a:lnTo>
                <a:lnTo>
                  <a:pt x="3157709" y="1090764"/>
                </a:lnTo>
                <a:lnTo>
                  <a:pt x="3160965" y="1090348"/>
                </a:lnTo>
                <a:lnTo>
                  <a:pt x="3163814" y="1089101"/>
                </a:lnTo>
                <a:lnTo>
                  <a:pt x="3165443" y="1091180"/>
                </a:lnTo>
                <a:lnTo>
                  <a:pt x="3165443" y="1092843"/>
                </a:lnTo>
                <a:lnTo>
                  <a:pt x="3164629" y="1094506"/>
                </a:lnTo>
                <a:lnTo>
                  <a:pt x="3163000" y="1095338"/>
                </a:lnTo>
                <a:lnTo>
                  <a:pt x="3160558" y="1096585"/>
                </a:lnTo>
                <a:lnTo>
                  <a:pt x="3157302" y="1097417"/>
                </a:lnTo>
                <a:lnTo>
                  <a:pt x="3149161" y="1098664"/>
                </a:lnTo>
                <a:lnTo>
                  <a:pt x="3131250" y="1101159"/>
                </a:lnTo>
                <a:lnTo>
                  <a:pt x="3123516" y="1102822"/>
                </a:lnTo>
                <a:lnTo>
                  <a:pt x="3120260" y="1104069"/>
                </a:lnTo>
                <a:lnTo>
                  <a:pt x="3117818" y="1104901"/>
                </a:lnTo>
                <a:lnTo>
                  <a:pt x="3117818" y="1099496"/>
                </a:lnTo>
                <a:lnTo>
                  <a:pt x="3118224" y="1095338"/>
                </a:lnTo>
                <a:lnTo>
                  <a:pt x="3119853" y="1092427"/>
                </a:lnTo>
                <a:lnTo>
                  <a:pt x="3121888" y="1090348"/>
                </a:lnTo>
                <a:lnTo>
                  <a:pt x="3124331" y="1088685"/>
                </a:lnTo>
                <a:lnTo>
                  <a:pt x="3126773" y="1088269"/>
                </a:lnTo>
                <a:close/>
                <a:moveTo>
                  <a:pt x="4726273" y="1085850"/>
                </a:moveTo>
                <a:lnTo>
                  <a:pt x="4728270" y="1085850"/>
                </a:lnTo>
                <a:lnTo>
                  <a:pt x="4729867" y="1085850"/>
                </a:lnTo>
                <a:lnTo>
                  <a:pt x="4731867" y="1086631"/>
                </a:lnTo>
                <a:lnTo>
                  <a:pt x="4733464" y="1087413"/>
                </a:lnTo>
                <a:lnTo>
                  <a:pt x="4735464" y="1088976"/>
                </a:lnTo>
                <a:lnTo>
                  <a:pt x="4737460" y="1090930"/>
                </a:lnTo>
                <a:lnTo>
                  <a:pt x="4741850" y="1096401"/>
                </a:lnTo>
                <a:lnTo>
                  <a:pt x="4739056" y="1100699"/>
                </a:lnTo>
                <a:lnTo>
                  <a:pt x="4735862" y="1104216"/>
                </a:lnTo>
                <a:lnTo>
                  <a:pt x="4733464" y="1106561"/>
                </a:lnTo>
                <a:lnTo>
                  <a:pt x="4729867" y="1108124"/>
                </a:lnTo>
                <a:lnTo>
                  <a:pt x="4726671" y="1109296"/>
                </a:lnTo>
                <a:lnTo>
                  <a:pt x="4723875" y="1109687"/>
                </a:lnTo>
                <a:lnTo>
                  <a:pt x="4720281" y="1109296"/>
                </a:lnTo>
                <a:lnTo>
                  <a:pt x="4716681" y="1109296"/>
                </a:lnTo>
                <a:lnTo>
                  <a:pt x="4709488" y="1107733"/>
                </a:lnTo>
                <a:lnTo>
                  <a:pt x="4701901" y="1107342"/>
                </a:lnTo>
                <a:lnTo>
                  <a:pt x="4697911" y="1107342"/>
                </a:lnTo>
                <a:lnTo>
                  <a:pt x="4693913" y="1107733"/>
                </a:lnTo>
                <a:lnTo>
                  <a:pt x="4689520" y="1109296"/>
                </a:lnTo>
                <a:lnTo>
                  <a:pt x="4685527" y="1111250"/>
                </a:lnTo>
                <a:lnTo>
                  <a:pt x="4682332" y="1108514"/>
                </a:lnTo>
                <a:lnTo>
                  <a:pt x="4680335" y="1107342"/>
                </a:lnTo>
                <a:lnTo>
                  <a:pt x="4679937" y="1105779"/>
                </a:lnTo>
                <a:lnTo>
                  <a:pt x="4680736" y="1105388"/>
                </a:lnTo>
                <a:lnTo>
                  <a:pt x="4682332" y="1104607"/>
                </a:lnTo>
                <a:lnTo>
                  <a:pt x="4684332" y="1104607"/>
                </a:lnTo>
                <a:lnTo>
                  <a:pt x="4690320" y="1104607"/>
                </a:lnTo>
                <a:lnTo>
                  <a:pt x="4693515" y="1104216"/>
                </a:lnTo>
                <a:lnTo>
                  <a:pt x="4696309" y="1103825"/>
                </a:lnTo>
                <a:lnTo>
                  <a:pt x="4699507" y="1103434"/>
                </a:lnTo>
                <a:lnTo>
                  <a:pt x="4701504" y="1101871"/>
                </a:lnTo>
                <a:lnTo>
                  <a:pt x="4703500" y="1099918"/>
                </a:lnTo>
                <a:lnTo>
                  <a:pt x="4703901" y="1096791"/>
                </a:lnTo>
                <a:lnTo>
                  <a:pt x="4703901" y="1093274"/>
                </a:lnTo>
                <a:lnTo>
                  <a:pt x="4702701" y="1088976"/>
                </a:lnTo>
                <a:lnTo>
                  <a:pt x="4710687" y="1088585"/>
                </a:lnTo>
                <a:lnTo>
                  <a:pt x="4717083" y="1087413"/>
                </a:lnTo>
                <a:lnTo>
                  <a:pt x="4722276" y="1086631"/>
                </a:lnTo>
                <a:close/>
                <a:moveTo>
                  <a:pt x="3029516" y="1085850"/>
                </a:moveTo>
                <a:lnTo>
                  <a:pt x="3031474" y="1085850"/>
                </a:lnTo>
                <a:lnTo>
                  <a:pt x="3033432" y="1085850"/>
                </a:lnTo>
                <a:lnTo>
                  <a:pt x="3035000" y="1086631"/>
                </a:lnTo>
                <a:lnTo>
                  <a:pt x="3036958" y="1087413"/>
                </a:lnTo>
                <a:lnTo>
                  <a:pt x="3038525" y="1088976"/>
                </a:lnTo>
                <a:lnTo>
                  <a:pt x="3040484" y="1090930"/>
                </a:lnTo>
                <a:lnTo>
                  <a:pt x="3044793" y="1096401"/>
                </a:lnTo>
                <a:lnTo>
                  <a:pt x="3042442" y="1100699"/>
                </a:lnTo>
                <a:lnTo>
                  <a:pt x="3039308" y="1104216"/>
                </a:lnTo>
                <a:lnTo>
                  <a:pt x="3036566" y="1106561"/>
                </a:lnTo>
                <a:lnTo>
                  <a:pt x="3033432" y="1108124"/>
                </a:lnTo>
                <a:lnTo>
                  <a:pt x="3029907" y="1109296"/>
                </a:lnTo>
                <a:lnTo>
                  <a:pt x="3027165" y="1109687"/>
                </a:lnTo>
                <a:lnTo>
                  <a:pt x="3023640" y="1109296"/>
                </a:lnTo>
                <a:lnTo>
                  <a:pt x="3020114" y="1109296"/>
                </a:lnTo>
                <a:lnTo>
                  <a:pt x="3013063" y="1107733"/>
                </a:lnTo>
                <a:lnTo>
                  <a:pt x="3005620" y="1107342"/>
                </a:lnTo>
                <a:lnTo>
                  <a:pt x="3001703" y="1107342"/>
                </a:lnTo>
                <a:lnTo>
                  <a:pt x="2997786" y="1107733"/>
                </a:lnTo>
                <a:lnTo>
                  <a:pt x="2993869" y="1109296"/>
                </a:lnTo>
                <a:lnTo>
                  <a:pt x="2989560" y="1111250"/>
                </a:lnTo>
                <a:lnTo>
                  <a:pt x="2986426" y="1108514"/>
                </a:lnTo>
                <a:lnTo>
                  <a:pt x="2984859" y="1107342"/>
                </a:lnTo>
                <a:lnTo>
                  <a:pt x="2984468" y="1105779"/>
                </a:lnTo>
                <a:lnTo>
                  <a:pt x="2984859" y="1105388"/>
                </a:lnTo>
                <a:lnTo>
                  <a:pt x="2986426" y="1104607"/>
                </a:lnTo>
                <a:lnTo>
                  <a:pt x="2988776" y="1104607"/>
                </a:lnTo>
                <a:lnTo>
                  <a:pt x="2994260" y="1104607"/>
                </a:lnTo>
                <a:lnTo>
                  <a:pt x="2997786" y="1104216"/>
                </a:lnTo>
                <a:lnTo>
                  <a:pt x="3000920" y="1103825"/>
                </a:lnTo>
                <a:lnTo>
                  <a:pt x="3003270" y="1103434"/>
                </a:lnTo>
                <a:lnTo>
                  <a:pt x="3005620" y="1101871"/>
                </a:lnTo>
                <a:lnTo>
                  <a:pt x="3007187" y="1099918"/>
                </a:lnTo>
                <a:lnTo>
                  <a:pt x="3008363" y="1096791"/>
                </a:lnTo>
                <a:lnTo>
                  <a:pt x="3007971" y="1093274"/>
                </a:lnTo>
                <a:lnTo>
                  <a:pt x="3006404" y="1088976"/>
                </a:lnTo>
                <a:lnTo>
                  <a:pt x="3014238" y="1088585"/>
                </a:lnTo>
                <a:lnTo>
                  <a:pt x="3020506" y="1087413"/>
                </a:lnTo>
                <a:lnTo>
                  <a:pt x="3025598" y="1086631"/>
                </a:lnTo>
                <a:close/>
                <a:moveTo>
                  <a:pt x="5179996" y="1074738"/>
                </a:moveTo>
                <a:lnTo>
                  <a:pt x="5189387" y="1077193"/>
                </a:lnTo>
                <a:lnTo>
                  <a:pt x="5199166" y="1079239"/>
                </a:lnTo>
                <a:lnTo>
                  <a:pt x="5208949" y="1080875"/>
                </a:lnTo>
                <a:lnTo>
                  <a:pt x="5219123" y="1082103"/>
                </a:lnTo>
                <a:lnTo>
                  <a:pt x="5229292" y="1082512"/>
                </a:lnTo>
                <a:lnTo>
                  <a:pt x="5239856" y="1081284"/>
                </a:lnTo>
                <a:lnTo>
                  <a:pt x="5245728" y="1080466"/>
                </a:lnTo>
                <a:lnTo>
                  <a:pt x="5251208" y="1078829"/>
                </a:lnTo>
                <a:lnTo>
                  <a:pt x="5256691" y="1077193"/>
                </a:lnTo>
                <a:lnTo>
                  <a:pt x="5262557" y="1074738"/>
                </a:lnTo>
                <a:lnTo>
                  <a:pt x="5260994" y="1077193"/>
                </a:lnTo>
                <a:lnTo>
                  <a:pt x="5259822" y="1080466"/>
                </a:lnTo>
                <a:lnTo>
                  <a:pt x="5258646" y="1086603"/>
                </a:lnTo>
                <a:lnTo>
                  <a:pt x="5255908" y="1100924"/>
                </a:lnTo>
                <a:lnTo>
                  <a:pt x="5255123" y="1104197"/>
                </a:lnTo>
                <a:lnTo>
                  <a:pt x="5253949" y="1107470"/>
                </a:lnTo>
                <a:lnTo>
                  <a:pt x="5252773" y="1109925"/>
                </a:lnTo>
                <a:lnTo>
                  <a:pt x="5251208" y="1111971"/>
                </a:lnTo>
                <a:lnTo>
                  <a:pt x="5249252" y="1113608"/>
                </a:lnTo>
                <a:lnTo>
                  <a:pt x="5246512" y="1114426"/>
                </a:lnTo>
                <a:lnTo>
                  <a:pt x="5243768" y="1114426"/>
                </a:lnTo>
                <a:lnTo>
                  <a:pt x="5240244" y="1114017"/>
                </a:lnTo>
                <a:lnTo>
                  <a:pt x="5241027" y="1109925"/>
                </a:lnTo>
                <a:lnTo>
                  <a:pt x="5241811" y="1106243"/>
                </a:lnTo>
                <a:lnTo>
                  <a:pt x="5241811" y="1103788"/>
                </a:lnTo>
                <a:lnTo>
                  <a:pt x="5241027" y="1100924"/>
                </a:lnTo>
                <a:lnTo>
                  <a:pt x="5240244" y="1098469"/>
                </a:lnTo>
                <a:lnTo>
                  <a:pt x="5239072" y="1096832"/>
                </a:lnTo>
                <a:lnTo>
                  <a:pt x="5237899" y="1095605"/>
                </a:lnTo>
                <a:lnTo>
                  <a:pt x="5235944" y="1094377"/>
                </a:lnTo>
                <a:lnTo>
                  <a:pt x="5233597" y="1093968"/>
                </a:lnTo>
                <a:lnTo>
                  <a:pt x="5231642" y="1093150"/>
                </a:lnTo>
                <a:lnTo>
                  <a:pt x="5226543" y="1092741"/>
                </a:lnTo>
                <a:lnTo>
                  <a:pt x="5221076" y="1092741"/>
                </a:lnTo>
                <a:lnTo>
                  <a:pt x="5214821" y="1093150"/>
                </a:lnTo>
                <a:lnTo>
                  <a:pt x="5208558" y="1093968"/>
                </a:lnTo>
                <a:lnTo>
                  <a:pt x="5202692" y="1094377"/>
                </a:lnTo>
                <a:lnTo>
                  <a:pt x="5196816" y="1093968"/>
                </a:lnTo>
                <a:lnTo>
                  <a:pt x="5191344" y="1092741"/>
                </a:lnTo>
                <a:lnTo>
                  <a:pt x="5188606" y="1091922"/>
                </a:lnTo>
                <a:lnTo>
                  <a:pt x="5186649" y="1090695"/>
                </a:lnTo>
                <a:lnTo>
                  <a:pt x="5184696" y="1088649"/>
                </a:lnTo>
                <a:lnTo>
                  <a:pt x="5182734" y="1087013"/>
                </a:lnTo>
                <a:lnTo>
                  <a:pt x="5181949" y="1084558"/>
                </a:lnTo>
                <a:lnTo>
                  <a:pt x="5180779" y="1082103"/>
                </a:lnTo>
                <a:lnTo>
                  <a:pt x="5179996" y="1078420"/>
                </a:lnTo>
                <a:close/>
                <a:moveTo>
                  <a:pt x="5117318" y="1074738"/>
                </a:moveTo>
                <a:lnTo>
                  <a:pt x="5123358" y="1077573"/>
                </a:lnTo>
                <a:lnTo>
                  <a:pt x="5129401" y="1080408"/>
                </a:lnTo>
                <a:lnTo>
                  <a:pt x="5136249" y="1081218"/>
                </a:lnTo>
                <a:lnTo>
                  <a:pt x="5142700" y="1081623"/>
                </a:lnTo>
                <a:lnTo>
                  <a:pt x="5149547" y="1081623"/>
                </a:lnTo>
                <a:lnTo>
                  <a:pt x="5155994" y="1080408"/>
                </a:lnTo>
                <a:lnTo>
                  <a:pt x="5162038" y="1078383"/>
                </a:lnTo>
                <a:lnTo>
                  <a:pt x="5168485" y="1075143"/>
                </a:lnTo>
                <a:lnTo>
                  <a:pt x="5168885" y="1077573"/>
                </a:lnTo>
                <a:lnTo>
                  <a:pt x="5168485" y="1080408"/>
                </a:lnTo>
                <a:lnTo>
                  <a:pt x="5167679" y="1082432"/>
                </a:lnTo>
                <a:lnTo>
                  <a:pt x="5166870" y="1084457"/>
                </a:lnTo>
                <a:lnTo>
                  <a:pt x="5165258" y="1086482"/>
                </a:lnTo>
                <a:lnTo>
                  <a:pt x="5163246" y="1088102"/>
                </a:lnTo>
                <a:lnTo>
                  <a:pt x="5161231" y="1088912"/>
                </a:lnTo>
                <a:lnTo>
                  <a:pt x="5158816" y="1090532"/>
                </a:lnTo>
                <a:lnTo>
                  <a:pt x="5153575" y="1092152"/>
                </a:lnTo>
                <a:lnTo>
                  <a:pt x="5147530" y="1092962"/>
                </a:lnTo>
                <a:lnTo>
                  <a:pt x="5141490" y="1092962"/>
                </a:lnTo>
                <a:lnTo>
                  <a:pt x="5135044" y="1092557"/>
                </a:lnTo>
                <a:lnTo>
                  <a:pt x="5137861" y="1096607"/>
                </a:lnTo>
                <a:lnTo>
                  <a:pt x="5139880" y="1101062"/>
                </a:lnTo>
                <a:lnTo>
                  <a:pt x="5142295" y="1105516"/>
                </a:lnTo>
                <a:lnTo>
                  <a:pt x="5145520" y="1108756"/>
                </a:lnTo>
                <a:lnTo>
                  <a:pt x="5143505" y="1111591"/>
                </a:lnTo>
                <a:lnTo>
                  <a:pt x="5141893" y="1113211"/>
                </a:lnTo>
                <a:lnTo>
                  <a:pt x="5139880" y="1114021"/>
                </a:lnTo>
                <a:lnTo>
                  <a:pt x="5137057" y="1114426"/>
                </a:lnTo>
                <a:lnTo>
                  <a:pt x="5135044" y="1114426"/>
                </a:lnTo>
                <a:lnTo>
                  <a:pt x="5132624" y="1114021"/>
                </a:lnTo>
                <a:lnTo>
                  <a:pt x="5130210" y="1112401"/>
                </a:lnTo>
                <a:lnTo>
                  <a:pt x="5128191" y="1110781"/>
                </a:lnTo>
                <a:lnTo>
                  <a:pt x="5125372" y="1108756"/>
                </a:lnTo>
                <a:lnTo>
                  <a:pt x="5123358" y="1106731"/>
                </a:lnTo>
                <a:lnTo>
                  <a:pt x="5121345" y="1104301"/>
                </a:lnTo>
                <a:lnTo>
                  <a:pt x="5119733" y="1101062"/>
                </a:lnTo>
                <a:lnTo>
                  <a:pt x="5118524" y="1098227"/>
                </a:lnTo>
                <a:lnTo>
                  <a:pt x="5117318" y="1094987"/>
                </a:lnTo>
                <a:lnTo>
                  <a:pt x="5116912" y="1091342"/>
                </a:lnTo>
                <a:lnTo>
                  <a:pt x="5116509" y="1088102"/>
                </a:lnTo>
                <a:lnTo>
                  <a:pt x="5118928" y="1086887"/>
                </a:lnTo>
                <a:lnTo>
                  <a:pt x="5121345" y="1086482"/>
                </a:lnTo>
                <a:lnTo>
                  <a:pt x="5119329" y="1084457"/>
                </a:lnTo>
                <a:lnTo>
                  <a:pt x="5117717" y="1081218"/>
                </a:lnTo>
                <a:lnTo>
                  <a:pt x="5116912" y="1078383"/>
                </a:lnTo>
                <a:close/>
                <a:moveTo>
                  <a:pt x="3482958" y="1074738"/>
                </a:moveTo>
                <a:lnTo>
                  <a:pt x="3492529" y="1077193"/>
                </a:lnTo>
                <a:lnTo>
                  <a:pt x="3502498" y="1079239"/>
                </a:lnTo>
                <a:lnTo>
                  <a:pt x="3512466" y="1080875"/>
                </a:lnTo>
                <a:lnTo>
                  <a:pt x="3522835" y="1082103"/>
                </a:lnTo>
                <a:lnTo>
                  <a:pt x="3533203" y="1082512"/>
                </a:lnTo>
                <a:lnTo>
                  <a:pt x="3544369" y="1081284"/>
                </a:lnTo>
                <a:lnTo>
                  <a:pt x="3549952" y="1080466"/>
                </a:lnTo>
                <a:lnTo>
                  <a:pt x="3555534" y="1078829"/>
                </a:lnTo>
                <a:lnTo>
                  <a:pt x="3561514" y="1077193"/>
                </a:lnTo>
                <a:lnTo>
                  <a:pt x="3567096" y="1074738"/>
                </a:lnTo>
                <a:lnTo>
                  <a:pt x="3565902" y="1077193"/>
                </a:lnTo>
                <a:lnTo>
                  <a:pt x="3564705" y="1080466"/>
                </a:lnTo>
                <a:lnTo>
                  <a:pt x="3563110" y="1086603"/>
                </a:lnTo>
                <a:lnTo>
                  <a:pt x="3560717" y="1100924"/>
                </a:lnTo>
                <a:lnTo>
                  <a:pt x="3559520" y="1104197"/>
                </a:lnTo>
                <a:lnTo>
                  <a:pt x="3558723" y="1107470"/>
                </a:lnTo>
                <a:lnTo>
                  <a:pt x="3557528" y="1109925"/>
                </a:lnTo>
                <a:lnTo>
                  <a:pt x="3555932" y="1111971"/>
                </a:lnTo>
                <a:lnTo>
                  <a:pt x="3553540" y="1113608"/>
                </a:lnTo>
                <a:lnTo>
                  <a:pt x="3551546" y="1114426"/>
                </a:lnTo>
                <a:lnTo>
                  <a:pt x="3548356" y="1114426"/>
                </a:lnTo>
                <a:lnTo>
                  <a:pt x="3544369" y="1114017"/>
                </a:lnTo>
                <a:lnTo>
                  <a:pt x="3545564" y="1109925"/>
                </a:lnTo>
                <a:lnTo>
                  <a:pt x="3545964" y="1106243"/>
                </a:lnTo>
                <a:lnTo>
                  <a:pt x="3545964" y="1103788"/>
                </a:lnTo>
                <a:lnTo>
                  <a:pt x="3545564" y="1100924"/>
                </a:lnTo>
                <a:lnTo>
                  <a:pt x="3544369" y="1098469"/>
                </a:lnTo>
                <a:lnTo>
                  <a:pt x="3543570" y="1096832"/>
                </a:lnTo>
                <a:lnTo>
                  <a:pt x="3541976" y="1095605"/>
                </a:lnTo>
                <a:lnTo>
                  <a:pt x="3539982" y="1094377"/>
                </a:lnTo>
                <a:lnTo>
                  <a:pt x="3537988" y="1093968"/>
                </a:lnTo>
                <a:lnTo>
                  <a:pt x="3535994" y="1093150"/>
                </a:lnTo>
                <a:lnTo>
                  <a:pt x="3530811" y="1092741"/>
                </a:lnTo>
                <a:lnTo>
                  <a:pt x="3524829" y="1092741"/>
                </a:lnTo>
                <a:lnTo>
                  <a:pt x="3518848" y="1093150"/>
                </a:lnTo>
                <a:lnTo>
                  <a:pt x="3512069" y="1093968"/>
                </a:lnTo>
                <a:lnTo>
                  <a:pt x="3506087" y="1094377"/>
                </a:lnTo>
                <a:lnTo>
                  <a:pt x="3500105" y="1093968"/>
                </a:lnTo>
                <a:lnTo>
                  <a:pt x="3494522" y="1092741"/>
                </a:lnTo>
                <a:lnTo>
                  <a:pt x="3492529" y="1091922"/>
                </a:lnTo>
                <a:lnTo>
                  <a:pt x="3490136" y="1090695"/>
                </a:lnTo>
                <a:lnTo>
                  <a:pt x="3488142" y="1088649"/>
                </a:lnTo>
                <a:lnTo>
                  <a:pt x="3486547" y="1087013"/>
                </a:lnTo>
                <a:lnTo>
                  <a:pt x="3484952" y="1084558"/>
                </a:lnTo>
                <a:lnTo>
                  <a:pt x="3483756" y="1082103"/>
                </a:lnTo>
                <a:lnTo>
                  <a:pt x="3483356" y="1078420"/>
                </a:lnTo>
                <a:close/>
                <a:moveTo>
                  <a:pt x="3421439" y="1074738"/>
                </a:moveTo>
                <a:lnTo>
                  <a:pt x="3427740" y="1077637"/>
                </a:lnTo>
                <a:lnTo>
                  <a:pt x="3434041" y="1080536"/>
                </a:lnTo>
                <a:lnTo>
                  <a:pt x="3439947" y="1081364"/>
                </a:lnTo>
                <a:lnTo>
                  <a:pt x="3446643" y="1081778"/>
                </a:lnTo>
                <a:lnTo>
                  <a:pt x="3452943" y="1081778"/>
                </a:lnTo>
                <a:lnTo>
                  <a:pt x="3459244" y="1080536"/>
                </a:lnTo>
                <a:lnTo>
                  <a:pt x="3465545" y="1078465"/>
                </a:lnTo>
                <a:lnTo>
                  <a:pt x="3471846" y="1075152"/>
                </a:lnTo>
                <a:lnTo>
                  <a:pt x="3471846" y="1077223"/>
                </a:lnTo>
                <a:lnTo>
                  <a:pt x="3471846" y="1079293"/>
                </a:lnTo>
                <a:lnTo>
                  <a:pt x="3471452" y="1081364"/>
                </a:lnTo>
                <a:lnTo>
                  <a:pt x="3471058" y="1083435"/>
                </a:lnTo>
                <a:lnTo>
                  <a:pt x="3469876" y="1085091"/>
                </a:lnTo>
                <a:lnTo>
                  <a:pt x="3468301" y="1086748"/>
                </a:lnTo>
                <a:lnTo>
                  <a:pt x="3464757" y="1089232"/>
                </a:lnTo>
                <a:lnTo>
                  <a:pt x="3460819" y="1091303"/>
                </a:lnTo>
                <a:lnTo>
                  <a:pt x="3456487" y="1092960"/>
                </a:lnTo>
                <a:lnTo>
                  <a:pt x="3451368" y="1093374"/>
                </a:lnTo>
                <a:lnTo>
                  <a:pt x="3446643" y="1093788"/>
                </a:lnTo>
                <a:lnTo>
                  <a:pt x="3441522" y="1093374"/>
                </a:lnTo>
                <a:lnTo>
                  <a:pt x="3436404" y="1092960"/>
                </a:lnTo>
                <a:lnTo>
                  <a:pt x="3432071" y="1091303"/>
                </a:lnTo>
                <a:lnTo>
                  <a:pt x="3428134" y="1089232"/>
                </a:lnTo>
                <a:lnTo>
                  <a:pt x="3424590" y="1086334"/>
                </a:lnTo>
                <a:lnTo>
                  <a:pt x="3423409" y="1084677"/>
                </a:lnTo>
                <a:lnTo>
                  <a:pt x="3422621" y="1083020"/>
                </a:lnTo>
                <a:lnTo>
                  <a:pt x="3421439" y="1081364"/>
                </a:lnTo>
                <a:lnTo>
                  <a:pt x="3421439" y="1079293"/>
                </a:lnTo>
                <a:lnTo>
                  <a:pt x="3421045" y="1077223"/>
                </a:lnTo>
                <a:close/>
                <a:moveTo>
                  <a:pt x="4010003" y="1069976"/>
                </a:moveTo>
                <a:lnTo>
                  <a:pt x="4009603" y="1072378"/>
                </a:lnTo>
                <a:lnTo>
                  <a:pt x="4008006" y="1075180"/>
                </a:lnTo>
                <a:lnTo>
                  <a:pt x="4006008" y="1077182"/>
                </a:lnTo>
                <a:lnTo>
                  <a:pt x="4004011" y="1079183"/>
                </a:lnTo>
                <a:lnTo>
                  <a:pt x="4001615" y="1081185"/>
                </a:lnTo>
                <a:lnTo>
                  <a:pt x="3998419" y="1083187"/>
                </a:lnTo>
                <a:lnTo>
                  <a:pt x="3995223" y="1083987"/>
                </a:lnTo>
                <a:lnTo>
                  <a:pt x="3992028" y="1085589"/>
                </a:lnTo>
                <a:lnTo>
                  <a:pt x="3988433" y="1086389"/>
                </a:lnTo>
                <a:lnTo>
                  <a:pt x="3985237" y="1086790"/>
                </a:lnTo>
                <a:lnTo>
                  <a:pt x="3982442" y="1086389"/>
                </a:lnTo>
                <a:lnTo>
                  <a:pt x="3979246" y="1085589"/>
                </a:lnTo>
                <a:lnTo>
                  <a:pt x="3976450" y="1084788"/>
                </a:lnTo>
                <a:lnTo>
                  <a:pt x="3974453" y="1083187"/>
                </a:lnTo>
                <a:lnTo>
                  <a:pt x="3972455" y="1080785"/>
                </a:lnTo>
                <a:lnTo>
                  <a:pt x="3970858" y="1077582"/>
                </a:lnTo>
                <a:lnTo>
                  <a:pt x="3968461" y="1079584"/>
                </a:lnTo>
                <a:lnTo>
                  <a:pt x="3966864" y="1081585"/>
                </a:lnTo>
                <a:lnTo>
                  <a:pt x="3966064" y="1083187"/>
                </a:lnTo>
                <a:lnTo>
                  <a:pt x="3966864" y="1084788"/>
                </a:lnTo>
                <a:lnTo>
                  <a:pt x="3967662" y="1086389"/>
                </a:lnTo>
                <a:lnTo>
                  <a:pt x="3969260" y="1087590"/>
                </a:lnTo>
                <a:lnTo>
                  <a:pt x="3973655" y="1090793"/>
                </a:lnTo>
                <a:lnTo>
                  <a:pt x="3976450" y="1092394"/>
                </a:lnTo>
                <a:lnTo>
                  <a:pt x="3978846" y="1094396"/>
                </a:lnTo>
                <a:lnTo>
                  <a:pt x="3980844" y="1096798"/>
                </a:lnTo>
                <a:lnTo>
                  <a:pt x="3982442" y="1099200"/>
                </a:lnTo>
                <a:lnTo>
                  <a:pt x="3983240" y="1102803"/>
                </a:lnTo>
                <a:lnTo>
                  <a:pt x="3984039" y="1106406"/>
                </a:lnTo>
                <a:lnTo>
                  <a:pt x="3983240" y="1110810"/>
                </a:lnTo>
                <a:lnTo>
                  <a:pt x="3982042" y="1116014"/>
                </a:lnTo>
                <a:lnTo>
                  <a:pt x="3948091" y="1092795"/>
                </a:lnTo>
                <a:lnTo>
                  <a:pt x="3950089" y="1086790"/>
                </a:lnTo>
                <a:lnTo>
                  <a:pt x="3952084" y="1081585"/>
                </a:lnTo>
                <a:lnTo>
                  <a:pt x="3955280" y="1077982"/>
                </a:lnTo>
                <a:lnTo>
                  <a:pt x="3958076" y="1075581"/>
                </a:lnTo>
                <a:lnTo>
                  <a:pt x="3961271" y="1073979"/>
                </a:lnTo>
                <a:lnTo>
                  <a:pt x="3964867" y="1073579"/>
                </a:lnTo>
                <a:lnTo>
                  <a:pt x="3968860" y="1073579"/>
                </a:lnTo>
                <a:lnTo>
                  <a:pt x="3972856" y="1073579"/>
                </a:lnTo>
                <a:lnTo>
                  <a:pt x="3981243" y="1074380"/>
                </a:lnTo>
                <a:lnTo>
                  <a:pt x="3986036" y="1075180"/>
                </a:lnTo>
                <a:lnTo>
                  <a:pt x="3990829" y="1075581"/>
                </a:lnTo>
                <a:lnTo>
                  <a:pt x="3995623" y="1075180"/>
                </a:lnTo>
                <a:lnTo>
                  <a:pt x="4000416" y="1074380"/>
                </a:lnTo>
                <a:lnTo>
                  <a:pt x="4005609" y="1072378"/>
                </a:lnTo>
                <a:close/>
                <a:moveTo>
                  <a:pt x="12051870" y="1068388"/>
                </a:moveTo>
                <a:lnTo>
                  <a:pt x="12053855" y="1068388"/>
                </a:lnTo>
                <a:lnTo>
                  <a:pt x="12056633" y="1068785"/>
                </a:lnTo>
                <a:lnTo>
                  <a:pt x="12066951" y="1071563"/>
                </a:lnTo>
                <a:lnTo>
                  <a:pt x="12069333" y="1071960"/>
                </a:lnTo>
                <a:lnTo>
                  <a:pt x="12072508" y="1072357"/>
                </a:lnTo>
                <a:lnTo>
                  <a:pt x="12074889" y="1071960"/>
                </a:lnTo>
                <a:lnTo>
                  <a:pt x="12077667" y="1071563"/>
                </a:lnTo>
                <a:lnTo>
                  <a:pt x="12076476" y="1073547"/>
                </a:lnTo>
                <a:lnTo>
                  <a:pt x="12075683" y="1075532"/>
                </a:lnTo>
                <a:lnTo>
                  <a:pt x="12074095" y="1077119"/>
                </a:lnTo>
                <a:lnTo>
                  <a:pt x="12072111" y="1077913"/>
                </a:lnTo>
                <a:lnTo>
                  <a:pt x="12070126" y="1078310"/>
                </a:lnTo>
                <a:lnTo>
                  <a:pt x="12068142" y="1079103"/>
                </a:lnTo>
                <a:lnTo>
                  <a:pt x="12062983" y="1079500"/>
                </a:lnTo>
                <a:lnTo>
                  <a:pt x="12051870" y="1079500"/>
                </a:lnTo>
                <a:lnTo>
                  <a:pt x="12047505" y="1079897"/>
                </a:lnTo>
                <a:lnTo>
                  <a:pt x="12045123" y="1079897"/>
                </a:lnTo>
                <a:lnTo>
                  <a:pt x="12042742" y="1081088"/>
                </a:lnTo>
                <a:lnTo>
                  <a:pt x="12043933" y="1077119"/>
                </a:lnTo>
                <a:lnTo>
                  <a:pt x="12045123" y="1073547"/>
                </a:lnTo>
                <a:lnTo>
                  <a:pt x="12046314" y="1071563"/>
                </a:lnTo>
                <a:lnTo>
                  <a:pt x="12047901" y="1069578"/>
                </a:lnTo>
                <a:lnTo>
                  <a:pt x="12049886" y="1068785"/>
                </a:lnTo>
                <a:close/>
                <a:moveTo>
                  <a:pt x="4105341" y="1066801"/>
                </a:moveTo>
                <a:lnTo>
                  <a:pt x="4109311" y="1067518"/>
                </a:lnTo>
                <a:lnTo>
                  <a:pt x="4112881" y="1068235"/>
                </a:lnTo>
                <a:lnTo>
                  <a:pt x="4116057" y="1069669"/>
                </a:lnTo>
                <a:lnTo>
                  <a:pt x="4118439" y="1071461"/>
                </a:lnTo>
                <a:lnTo>
                  <a:pt x="4118837" y="1072895"/>
                </a:lnTo>
                <a:lnTo>
                  <a:pt x="4119631" y="1073971"/>
                </a:lnTo>
                <a:lnTo>
                  <a:pt x="4119631" y="1076121"/>
                </a:lnTo>
                <a:lnTo>
                  <a:pt x="4119631" y="1077914"/>
                </a:lnTo>
                <a:lnTo>
                  <a:pt x="4109311" y="1076121"/>
                </a:lnTo>
                <a:lnTo>
                  <a:pt x="4101768" y="1075404"/>
                </a:lnTo>
                <a:lnTo>
                  <a:pt x="4093038" y="1076121"/>
                </a:lnTo>
                <a:lnTo>
                  <a:pt x="4079941" y="1076480"/>
                </a:lnTo>
                <a:lnTo>
                  <a:pt x="4078752" y="1075404"/>
                </a:lnTo>
                <a:lnTo>
                  <a:pt x="4078352" y="1075046"/>
                </a:lnTo>
                <a:lnTo>
                  <a:pt x="4078752" y="1073971"/>
                </a:lnTo>
                <a:lnTo>
                  <a:pt x="4079941" y="1073254"/>
                </a:lnTo>
                <a:lnTo>
                  <a:pt x="4081926" y="1071820"/>
                </a:lnTo>
                <a:lnTo>
                  <a:pt x="4084706" y="1070386"/>
                </a:lnTo>
                <a:lnTo>
                  <a:pt x="4088274" y="1069669"/>
                </a:lnTo>
                <a:lnTo>
                  <a:pt x="4092243" y="1068593"/>
                </a:lnTo>
                <a:lnTo>
                  <a:pt x="4097008" y="1067876"/>
                </a:lnTo>
                <a:lnTo>
                  <a:pt x="4101373" y="1067518"/>
                </a:lnTo>
                <a:close/>
                <a:moveTo>
                  <a:pt x="3798541" y="1065213"/>
                </a:moveTo>
                <a:lnTo>
                  <a:pt x="3806961" y="1065213"/>
                </a:lnTo>
                <a:lnTo>
                  <a:pt x="3816983" y="1066403"/>
                </a:lnTo>
                <a:lnTo>
                  <a:pt x="3830613" y="1068785"/>
                </a:lnTo>
                <a:lnTo>
                  <a:pt x="3827405" y="1070769"/>
                </a:lnTo>
                <a:lnTo>
                  <a:pt x="3825402" y="1073150"/>
                </a:lnTo>
                <a:lnTo>
                  <a:pt x="3820991" y="1078310"/>
                </a:lnTo>
                <a:lnTo>
                  <a:pt x="3812572" y="1090216"/>
                </a:lnTo>
                <a:lnTo>
                  <a:pt x="3808163" y="1095772"/>
                </a:lnTo>
                <a:lnTo>
                  <a:pt x="3805758" y="1098153"/>
                </a:lnTo>
                <a:lnTo>
                  <a:pt x="3803353" y="1100138"/>
                </a:lnTo>
                <a:lnTo>
                  <a:pt x="3800546" y="1102916"/>
                </a:lnTo>
                <a:lnTo>
                  <a:pt x="3797739" y="1104503"/>
                </a:lnTo>
                <a:lnTo>
                  <a:pt x="3794132" y="1105297"/>
                </a:lnTo>
                <a:lnTo>
                  <a:pt x="3790524" y="1106488"/>
                </a:lnTo>
                <a:lnTo>
                  <a:pt x="3790524" y="1099741"/>
                </a:lnTo>
                <a:lnTo>
                  <a:pt x="3789723" y="1094978"/>
                </a:lnTo>
                <a:lnTo>
                  <a:pt x="3788118" y="1091407"/>
                </a:lnTo>
                <a:lnTo>
                  <a:pt x="3786515" y="1088628"/>
                </a:lnTo>
                <a:lnTo>
                  <a:pt x="3784111" y="1087835"/>
                </a:lnTo>
                <a:lnTo>
                  <a:pt x="3781304" y="1087438"/>
                </a:lnTo>
                <a:lnTo>
                  <a:pt x="3778498" y="1087438"/>
                </a:lnTo>
                <a:lnTo>
                  <a:pt x="3775291" y="1087438"/>
                </a:lnTo>
                <a:lnTo>
                  <a:pt x="3768877" y="1088232"/>
                </a:lnTo>
                <a:lnTo>
                  <a:pt x="3765269" y="1088232"/>
                </a:lnTo>
                <a:lnTo>
                  <a:pt x="3762063" y="1087835"/>
                </a:lnTo>
                <a:lnTo>
                  <a:pt x="3758855" y="1086247"/>
                </a:lnTo>
                <a:lnTo>
                  <a:pt x="3756050" y="1084263"/>
                </a:lnTo>
                <a:lnTo>
                  <a:pt x="3753644" y="1080691"/>
                </a:lnTo>
                <a:lnTo>
                  <a:pt x="3751239" y="1075928"/>
                </a:lnTo>
                <a:lnTo>
                  <a:pt x="3765269" y="1072753"/>
                </a:lnTo>
                <a:lnTo>
                  <a:pt x="3775291" y="1069578"/>
                </a:lnTo>
                <a:lnTo>
                  <a:pt x="3784111" y="1067594"/>
                </a:lnTo>
                <a:lnTo>
                  <a:pt x="3791726" y="1065610"/>
                </a:lnTo>
                <a:close/>
                <a:moveTo>
                  <a:pt x="12020413" y="1058863"/>
                </a:moveTo>
                <a:lnTo>
                  <a:pt x="12021584" y="1058863"/>
                </a:lnTo>
                <a:lnTo>
                  <a:pt x="12023146" y="1059682"/>
                </a:lnTo>
                <a:lnTo>
                  <a:pt x="12024317" y="1060502"/>
                </a:lnTo>
                <a:lnTo>
                  <a:pt x="12025488" y="1062960"/>
                </a:lnTo>
                <a:lnTo>
                  <a:pt x="12027049" y="1066237"/>
                </a:lnTo>
                <a:lnTo>
                  <a:pt x="12028611" y="1069924"/>
                </a:lnTo>
                <a:lnTo>
                  <a:pt x="12029782" y="1070744"/>
                </a:lnTo>
                <a:lnTo>
                  <a:pt x="12030563" y="1071973"/>
                </a:lnTo>
                <a:lnTo>
                  <a:pt x="12032124" y="1071973"/>
                </a:lnTo>
                <a:lnTo>
                  <a:pt x="12033686" y="1071973"/>
                </a:lnTo>
                <a:lnTo>
                  <a:pt x="12035638" y="1071563"/>
                </a:lnTo>
                <a:lnTo>
                  <a:pt x="12037980" y="1069924"/>
                </a:lnTo>
                <a:lnTo>
                  <a:pt x="12037980" y="1074431"/>
                </a:lnTo>
                <a:lnTo>
                  <a:pt x="12037199" y="1078118"/>
                </a:lnTo>
                <a:lnTo>
                  <a:pt x="12035638" y="1081395"/>
                </a:lnTo>
                <a:lnTo>
                  <a:pt x="12032905" y="1082624"/>
                </a:lnTo>
                <a:lnTo>
                  <a:pt x="12030953" y="1083853"/>
                </a:lnTo>
                <a:lnTo>
                  <a:pt x="12028221" y="1084263"/>
                </a:lnTo>
                <a:lnTo>
                  <a:pt x="12025488" y="1083853"/>
                </a:lnTo>
                <a:lnTo>
                  <a:pt x="12022755" y="1082624"/>
                </a:lnTo>
                <a:lnTo>
                  <a:pt x="12020413" y="1081395"/>
                </a:lnTo>
                <a:lnTo>
                  <a:pt x="12017680" y="1079347"/>
                </a:lnTo>
                <a:lnTo>
                  <a:pt x="12015729" y="1076479"/>
                </a:lnTo>
                <a:lnTo>
                  <a:pt x="12014948" y="1073611"/>
                </a:lnTo>
                <a:lnTo>
                  <a:pt x="12014167" y="1070334"/>
                </a:lnTo>
                <a:lnTo>
                  <a:pt x="12014167" y="1067466"/>
                </a:lnTo>
                <a:lnTo>
                  <a:pt x="12015729" y="1063779"/>
                </a:lnTo>
                <a:lnTo>
                  <a:pt x="12018461" y="1060092"/>
                </a:lnTo>
                <a:close/>
                <a:moveTo>
                  <a:pt x="11967242" y="1054101"/>
                </a:moveTo>
                <a:lnTo>
                  <a:pt x="11969233" y="1055277"/>
                </a:lnTo>
                <a:lnTo>
                  <a:pt x="11970029" y="1056845"/>
                </a:lnTo>
                <a:lnTo>
                  <a:pt x="11970427" y="1058805"/>
                </a:lnTo>
                <a:lnTo>
                  <a:pt x="11970029" y="1060764"/>
                </a:lnTo>
                <a:lnTo>
                  <a:pt x="11968436" y="1065860"/>
                </a:lnTo>
                <a:lnTo>
                  <a:pt x="11968038" y="1068212"/>
                </a:lnTo>
                <a:lnTo>
                  <a:pt x="11968038" y="1070956"/>
                </a:lnTo>
                <a:lnTo>
                  <a:pt x="11970427" y="1071740"/>
                </a:lnTo>
                <a:lnTo>
                  <a:pt x="11972418" y="1072132"/>
                </a:lnTo>
                <a:lnTo>
                  <a:pt x="11974011" y="1071740"/>
                </a:lnTo>
                <a:lnTo>
                  <a:pt x="11975604" y="1071348"/>
                </a:lnTo>
                <a:lnTo>
                  <a:pt x="11976799" y="1070172"/>
                </a:lnTo>
                <a:lnTo>
                  <a:pt x="11977197" y="1068996"/>
                </a:lnTo>
                <a:lnTo>
                  <a:pt x="11978790" y="1065468"/>
                </a:lnTo>
                <a:lnTo>
                  <a:pt x="11979586" y="1061940"/>
                </a:lnTo>
                <a:lnTo>
                  <a:pt x="11980781" y="1058805"/>
                </a:lnTo>
                <a:lnTo>
                  <a:pt x="11981578" y="1058021"/>
                </a:lnTo>
                <a:lnTo>
                  <a:pt x="11983170" y="1057237"/>
                </a:lnTo>
                <a:lnTo>
                  <a:pt x="11984763" y="1056845"/>
                </a:lnTo>
                <a:lnTo>
                  <a:pt x="11986754" y="1057237"/>
                </a:lnTo>
                <a:lnTo>
                  <a:pt x="11986754" y="1060372"/>
                </a:lnTo>
                <a:lnTo>
                  <a:pt x="11987153" y="1063508"/>
                </a:lnTo>
                <a:lnTo>
                  <a:pt x="11987551" y="1064684"/>
                </a:lnTo>
                <a:lnTo>
                  <a:pt x="11988745" y="1066252"/>
                </a:lnTo>
                <a:lnTo>
                  <a:pt x="11990338" y="1067428"/>
                </a:lnTo>
                <a:lnTo>
                  <a:pt x="11991931" y="1067820"/>
                </a:lnTo>
                <a:lnTo>
                  <a:pt x="11995117" y="1067820"/>
                </a:lnTo>
                <a:lnTo>
                  <a:pt x="11994719" y="1072132"/>
                </a:lnTo>
                <a:lnTo>
                  <a:pt x="11993126" y="1075268"/>
                </a:lnTo>
                <a:lnTo>
                  <a:pt x="11991931" y="1078403"/>
                </a:lnTo>
                <a:lnTo>
                  <a:pt x="11989542" y="1080755"/>
                </a:lnTo>
                <a:lnTo>
                  <a:pt x="11987153" y="1082323"/>
                </a:lnTo>
                <a:lnTo>
                  <a:pt x="11984763" y="1083499"/>
                </a:lnTo>
                <a:lnTo>
                  <a:pt x="11981578" y="1084675"/>
                </a:lnTo>
                <a:lnTo>
                  <a:pt x="11978790" y="1085067"/>
                </a:lnTo>
                <a:lnTo>
                  <a:pt x="11971622" y="1085851"/>
                </a:lnTo>
                <a:lnTo>
                  <a:pt x="11965250" y="1085067"/>
                </a:lnTo>
                <a:lnTo>
                  <a:pt x="11952906" y="1084283"/>
                </a:lnTo>
                <a:lnTo>
                  <a:pt x="11942552" y="1082715"/>
                </a:lnTo>
                <a:lnTo>
                  <a:pt x="11931800" y="1080755"/>
                </a:lnTo>
                <a:lnTo>
                  <a:pt x="11910694" y="1075660"/>
                </a:lnTo>
                <a:lnTo>
                  <a:pt x="11891978" y="1071348"/>
                </a:lnTo>
                <a:lnTo>
                  <a:pt x="11884014" y="1069780"/>
                </a:lnTo>
                <a:lnTo>
                  <a:pt x="11877642" y="1068996"/>
                </a:lnTo>
                <a:lnTo>
                  <a:pt x="11882819" y="1067428"/>
                </a:lnTo>
                <a:lnTo>
                  <a:pt x="11888394" y="1065860"/>
                </a:lnTo>
                <a:lnTo>
                  <a:pt x="11893969" y="1064684"/>
                </a:lnTo>
                <a:lnTo>
                  <a:pt x="11899942" y="1064684"/>
                </a:lnTo>
                <a:lnTo>
                  <a:pt x="11912685" y="1064684"/>
                </a:lnTo>
                <a:lnTo>
                  <a:pt x="11924632" y="1065468"/>
                </a:lnTo>
                <a:lnTo>
                  <a:pt x="11936977" y="1065468"/>
                </a:lnTo>
                <a:lnTo>
                  <a:pt x="11942552" y="1064684"/>
                </a:lnTo>
                <a:lnTo>
                  <a:pt x="11948127" y="1064292"/>
                </a:lnTo>
                <a:lnTo>
                  <a:pt x="11953304" y="1062724"/>
                </a:lnTo>
                <a:lnTo>
                  <a:pt x="11958083" y="1060372"/>
                </a:lnTo>
                <a:lnTo>
                  <a:pt x="11962463" y="1057237"/>
                </a:lnTo>
                <a:close/>
                <a:moveTo>
                  <a:pt x="5072441" y="1050925"/>
                </a:moveTo>
                <a:lnTo>
                  <a:pt x="5074402" y="1056878"/>
                </a:lnTo>
                <a:lnTo>
                  <a:pt x="5075578" y="1059656"/>
                </a:lnTo>
                <a:lnTo>
                  <a:pt x="5076363" y="1061640"/>
                </a:lnTo>
                <a:lnTo>
                  <a:pt x="5077931" y="1063228"/>
                </a:lnTo>
                <a:lnTo>
                  <a:pt x="5079499" y="1064419"/>
                </a:lnTo>
                <a:lnTo>
                  <a:pt x="5081068" y="1065212"/>
                </a:lnTo>
                <a:lnTo>
                  <a:pt x="5083028" y="1065609"/>
                </a:lnTo>
                <a:lnTo>
                  <a:pt x="5084203" y="1065609"/>
                </a:lnTo>
                <a:lnTo>
                  <a:pt x="5085771" y="1065212"/>
                </a:lnTo>
                <a:lnTo>
                  <a:pt x="5087732" y="1064022"/>
                </a:lnTo>
                <a:lnTo>
                  <a:pt x="5089301" y="1063228"/>
                </a:lnTo>
                <a:lnTo>
                  <a:pt x="5092829" y="1059656"/>
                </a:lnTo>
                <a:lnTo>
                  <a:pt x="5096360" y="1054497"/>
                </a:lnTo>
                <a:lnTo>
                  <a:pt x="5098321" y="1058465"/>
                </a:lnTo>
                <a:lnTo>
                  <a:pt x="5099893" y="1063625"/>
                </a:lnTo>
                <a:lnTo>
                  <a:pt x="5101850" y="1068784"/>
                </a:lnTo>
                <a:lnTo>
                  <a:pt x="5102635" y="1074737"/>
                </a:lnTo>
                <a:lnTo>
                  <a:pt x="5103811" y="1080294"/>
                </a:lnTo>
                <a:lnTo>
                  <a:pt x="5103811" y="1085850"/>
                </a:lnTo>
                <a:lnTo>
                  <a:pt x="5103026" y="1090612"/>
                </a:lnTo>
                <a:lnTo>
                  <a:pt x="5102242" y="1092994"/>
                </a:lnTo>
                <a:lnTo>
                  <a:pt x="5101066" y="1095375"/>
                </a:lnTo>
                <a:lnTo>
                  <a:pt x="5094400" y="1092994"/>
                </a:lnTo>
                <a:lnTo>
                  <a:pt x="5087732" y="1091009"/>
                </a:lnTo>
                <a:lnTo>
                  <a:pt x="5084989" y="1089819"/>
                </a:lnTo>
                <a:lnTo>
                  <a:pt x="5081853" y="1088231"/>
                </a:lnTo>
                <a:lnTo>
                  <a:pt x="5079499" y="1086247"/>
                </a:lnTo>
                <a:lnTo>
                  <a:pt x="5076755" y="1084262"/>
                </a:lnTo>
                <a:lnTo>
                  <a:pt x="5074796" y="1081484"/>
                </a:lnTo>
                <a:lnTo>
                  <a:pt x="5073618" y="1078706"/>
                </a:lnTo>
                <a:lnTo>
                  <a:pt x="5072049" y="1075134"/>
                </a:lnTo>
                <a:lnTo>
                  <a:pt x="5070877" y="1071562"/>
                </a:lnTo>
                <a:lnTo>
                  <a:pt x="5070480" y="1067197"/>
                </a:lnTo>
                <a:lnTo>
                  <a:pt x="5070877" y="1062434"/>
                </a:lnTo>
                <a:lnTo>
                  <a:pt x="5071660" y="1056878"/>
                </a:lnTo>
                <a:close/>
                <a:moveTo>
                  <a:pt x="4784708" y="1020763"/>
                </a:moveTo>
                <a:lnTo>
                  <a:pt x="4783892" y="1025776"/>
                </a:lnTo>
                <a:lnTo>
                  <a:pt x="4782672" y="1029536"/>
                </a:lnTo>
                <a:lnTo>
                  <a:pt x="4781042" y="1032460"/>
                </a:lnTo>
                <a:lnTo>
                  <a:pt x="4778597" y="1035385"/>
                </a:lnTo>
                <a:lnTo>
                  <a:pt x="4776561" y="1037474"/>
                </a:lnTo>
                <a:lnTo>
                  <a:pt x="4773709" y="1038727"/>
                </a:lnTo>
                <a:lnTo>
                  <a:pt x="4770452" y="1039980"/>
                </a:lnTo>
                <a:lnTo>
                  <a:pt x="4767191" y="1041234"/>
                </a:lnTo>
                <a:lnTo>
                  <a:pt x="4760266" y="1042069"/>
                </a:lnTo>
                <a:lnTo>
                  <a:pt x="4752932" y="1043323"/>
                </a:lnTo>
                <a:lnTo>
                  <a:pt x="4745596" y="1043740"/>
                </a:lnTo>
                <a:lnTo>
                  <a:pt x="4738675" y="1044576"/>
                </a:lnTo>
                <a:lnTo>
                  <a:pt x="4739082" y="1039980"/>
                </a:lnTo>
                <a:lnTo>
                  <a:pt x="4739897" y="1036220"/>
                </a:lnTo>
                <a:lnTo>
                  <a:pt x="4741933" y="1033296"/>
                </a:lnTo>
                <a:lnTo>
                  <a:pt x="4743968" y="1030372"/>
                </a:lnTo>
                <a:lnTo>
                  <a:pt x="4746820" y="1028701"/>
                </a:lnTo>
                <a:lnTo>
                  <a:pt x="4749676" y="1027447"/>
                </a:lnTo>
                <a:lnTo>
                  <a:pt x="4753340" y="1026612"/>
                </a:lnTo>
                <a:lnTo>
                  <a:pt x="4756598" y="1026194"/>
                </a:lnTo>
                <a:lnTo>
                  <a:pt x="4764341" y="1025358"/>
                </a:lnTo>
                <a:lnTo>
                  <a:pt x="4771266" y="1024523"/>
                </a:lnTo>
                <a:lnTo>
                  <a:pt x="4778597" y="1023687"/>
                </a:lnTo>
                <a:lnTo>
                  <a:pt x="4781857" y="1022434"/>
                </a:lnTo>
                <a:close/>
                <a:moveTo>
                  <a:pt x="3971902" y="1009651"/>
                </a:moveTo>
                <a:lnTo>
                  <a:pt x="3971902" y="1015207"/>
                </a:lnTo>
                <a:lnTo>
                  <a:pt x="3971484" y="1020367"/>
                </a:lnTo>
                <a:lnTo>
                  <a:pt x="3969813" y="1024335"/>
                </a:lnTo>
                <a:lnTo>
                  <a:pt x="3968142" y="1027907"/>
                </a:lnTo>
                <a:lnTo>
                  <a:pt x="3965636" y="1030289"/>
                </a:lnTo>
                <a:lnTo>
                  <a:pt x="3962293" y="1031876"/>
                </a:lnTo>
                <a:lnTo>
                  <a:pt x="3958115" y="1032273"/>
                </a:lnTo>
                <a:lnTo>
                  <a:pt x="3953937" y="1032273"/>
                </a:lnTo>
                <a:lnTo>
                  <a:pt x="3953937" y="1034257"/>
                </a:lnTo>
                <a:lnTo>
                  <a:pt x="3953937" y="1036242"/>
                </a:lnTo>
                <a:lnTo>
                  <a:pt x="3954355" y="1037433"/>
                </a:lnTo>
                <a:lnTo>
                  <a:pt x="3955191" y="1038226"/>
                </a:lnTo>
                <a:lnTo>
                  <a:pt x="3957280" y="1039417"/>
                </a:lnTo>
                <a:lnTo>
                  <a:pt x="3959787" y="1039814"/>
                </a:lnTo>
                <a:lnTo>
                  <a:pt x="3962293" y="1041401"/>
                </a:lnTo>
                <a:lnTo>
                  <a:pt x="3963964" y="1042989"/>
                </a:lnTo>
                <a:lnTo>
                  <a:pt x="3965218" y="1043783"/>
                </a:lnTo>
                <a:lnTo>
                  <a:pt x="3965636" y="1044973"/>
                </a:lnTo>
                <a:lnTo>
                  <a:pt x="3965218" y="1045767"/>
                </a:lnTo>
                <a:lnTo>
                  <a:pt x="3963964" y="1046164"/>
                </a:lnTo>
                <a:lnTo>
                  <a:pt x="3961040" y="1046164"/>
                </a:lnTo>
                <a:lnTo>
                  <a:pt x="3957280" y="1046164"/>
                </a:lnTo>
                <a:lnTo>
                  <a:pt x="3953102" y="1044973"/>
                </a:lnTo>
                <a:lnTo>
                  <a:pt x="3951431" y="1043783"/>
                </a:lnTo>
                <a:lnTo>
                  <a:pt x="3949761" y="1042989"/>
                </a:lnTo>
                <a:lnTo>
                  <a:pt x="3948507" y="1041401"/>
                </a:lnTo>
                <a:lnTo>
                  <a:pt x="3948090" y="1039814"/>
                </a:lnTo>
                <a:lnTo>
                  <a:pt x="3948507" y="1033464"/>
                </a:lnTo>
                <a:lnTo>
                  <a:pt x="3949761" y="1027114"/>
                </a:lnTo>
                <a:lnTo>
                  <a:pt x="3951849" y="1021557"/>
                </a:lnTo>
                <a:lnTo>
                  <a:pt x="3954355" y="1017588"/>
                </a:lnTo>
                <a:lnTo>
                  <a:pt x="3957698" y="1014413"/>
                </a:lnTo>
                <a:lnTo>
                  <a:pt x="3961876" y="1011635"/>
                </a:lnTo>
                <a:lnTo>
                  <a:pt x="3966471" y="1010048"/>
                </a:lnTo>
                <a:close/>
                <a:moveTo>
                  <a:pt x="5241822" y="1004888"/>
                </a:moveTo>
                <a:lnTo>
                  <a:pt x="5244304" y="1005291"/>
                </a:lnTo>
                <a:lnTo>
                  <a:pt x="5246369" y="1005693"/>
                </a:lnTo>
                <a:lnTo>
                  <a:pt x="5248026" y="1007305"/>
                </a:lnTo>
                <a:lnTo>
                  <a:pt x="5248853" y="1008916"/>
                </a:lnTo>
                <a:lnTo>
                  <a:pt x="5250921" y="1012944"/>
                </a:lnTo>
                <a:lnTo>
                  <a:pt x="5252575" y="1017375"/>
                </a:lnTo>
                <a:lnTo>
                  <a:pt x="5253814" y="1019389"/>
                </a:lnTo>
                <a:lnTo>
                  <a:pt x="5254641" y="1021000"/>
                </a:lnTo>
                <a:lnTo>
                  <a:pt x="5256295" y="1022611"/>
                </a:lnTo>
                <a:lnTo>
                  <a:pt x="5258363" y="1023014"/>
                </a:lnTo>
                <a:lnTo>
                  <a:pt x="5260841" y="1023820"/>
                </a:lnTo>
                <a:lnTo>
                  <a:pt x="5264144" y="1022611"/>
                </a:lnTo>
                <a:lnTo>
                  <a:pt x="5262491" y="1025834"/>
                </a:lnTo>
                <a:lnTo>
                  <a:pt x="5260841" y="1028251"/>
                </a:lnTo>
                <a:lnTo>
                  <a:pt x="5258776" y="1029862"/>
                </a:lnTo>
                <a:lnTo>
                  <a:pt x="5256295" y="1031070"/>
                </a:lnTo>
                <a:lnTo>
                  <a:pt x="5253814" y="1031876"/>
                </a:lnTo>
                <a:lnTo>
                  <a:pt x="5250508" y="1031876"/>
                </a:lnTo>
                <a:lnTo>
                  <a:pt x="5248026" y="1031070"/>
                </a:lnTo>
                <a:lnTo>
                  <a:pt x="5244715" y="1030265"/>
                </a:lnTo>
                <a:lnTo>
                  <a:pt x="5242236" y="1028653"/>
                </a:lnTo>
                <a:lnTo>
                  <a:pt x="5239754" y="1026639"/>
                </a:lnTo>
                <a:lnTo>
                  <a:pt x="5237692" y="1024625"/>
                </a:lnTo>
                <a:lnTo>
                  <a:pt x="5236038" y="1022209"/>
                </a:lnTo>
                <a:lnTo>
                  <a:pt x="5234381" y="1018583"/>
                </a:lnTo>
                <a:lnTo>
                  <a:pt x="5233974" y="1015361"/>
                </a:lnTo>
                <a:lnTo>
                  <a:pt x="5233974" y="1011333"/>
                </a:lnTo>
                <a:lnTo>
                  <a:pt x="5234807" y="1007305"/>
                </a:lnTo>
                <a:lnTo>
                  <a:pt x="5238519" y="1005693"/>
                </a:lnTo>
                <a:close/>
                <a:moveTo>
                  <a:pt x="3545960" y="1004888"/>
                </a:moveTo>
                <a:lnTo>
                  <a:pt x="3548309" y="1005291"/>
                </a:lnTo>
                <a:lnTo>
                  <a:pt x="3550267" y="1005693"/>
                </a:lnTo>
                <a:lnTo>
                  <a:pt x="3551833" y="1007305"/>
                </a:lnTo>
                <a:lnTo>
                  <a:pt x="3553006" y="1008916"/>
                </a:lnTo>
                <a:lnTo>
                  <a:pt x="3554963" y="1012944"/>
                </a:lnTo>
                <a:lnTo>
                  <a:pt x="3556138" y="1017375"/>
                </a:lnTo>
                <a:lnTo>
                  <a:pt x="3557312" y="1019389"/>
                </a:lnTo>
                <a:lnTo>
                  <a:pt x="3558879" y="1021000"/>
                </a:lnTo>
                <a:lnTo>
                  <a:pt x="3560444" y="1022611"/>
                </a:lnTo>
                <a:lnTo>
                  <a:pt x="3561617" y="1023014"/>
                </a:lnTo>
                <a:lnTo>
                  <a:pt x="3564358" y="1023820"/>
                </a:lnTo>
                <a:lnTo>
                  <a:pt x="3567098" y="1022611"/>
                </a:lnTo>
                <a:lnTo>
                  <a:pt x="3566315" y="1025834"/>
                </a:lnTo>
                <a:lnTo>
                  <a:pt x="3564358" y="1028251"/>
                </a:lnTo>
                <a:lnTo>
                  <a:pt x="3562401" y="1029862"/>
                </a:lnTo>
                <a:lnTo>
                  <a:pt x="3560444" y="1031070"/>
                </a:lnTo>
                <a:lnTo>
                  <a:pt x="3557312" y="1031876"/>
                </a:lnTo>
                <a:lnTo>
                  <a:pt x="3554963" y="1031876"/>
                </a:lnTo>
                <a:lnTo>
                  <a:pt x="3551833" y="1031070"/>
                </a:lnTo>
                <a:lnTo>
                  <a:pt x="3549484" y="1030265"/>
                </a:lnTo>
                <a:lnTo>
                  <a:pt x="3546352" y="1028653"/>
                </a:lnTo>
                <a:lnTo>
                  <a:pt x="3544395" y="1026639"/>
                </a:lnTo>
                <a:lnTo>
                  <a:pt x="3542046" y="1024625"/>
                </a:lnTo>
                <a:lnTo>
                  <a:pt x="3540481" y="1022209"/>
                </a:lnTo>
                <a:lnTo>
                  <a:pt x="3539307" y="1018583"/>
                </a:lnTo>
                <a:lnTo>
                  <a:pt x="3538524" y="1015361"/>
                </a:lnTo>
                <a:lnTo>
                  <a:pt x="3538916" y="1011333"/>
                </a:lnTo>
                <a:lnTo>
                  <a:pt x="3539307" y="1007305"/>
                </a:lnTo>
                <a:lnTo>
                  <a:pt x="3542830" y="1005693"/>
                </a:lnTo>
                <a:close/>
                <a:moveTo>
                  <a:pt x="3824776" y="1000126"/>
                </a:moveTo>
                <a:lnTo>
                  <a:pt x="3821215" y="1005711"/>
                </a:lnTo>
                <a:lnTo>
                  <a:pt x="3819236" y="1010898"/>
                </a:lnTo>
                <a:lnTo>
                  <a:pt x="3818841" y="1016084"/>
                </a:lnTo>
                <a:lnTo>
                  <a:pt x="3818841" y="1021270"/>
                </a:lnTo>
                <a:lnTo>
                  <a:pt x="3820028" y="1026058"/>
                </a:lnTo>
                <a:lnTo>
                  <a:pt x="3822006" y="1030845"/>
                </a:lnTo>
                <a:lnTo>
                  <a:pt x="3824776" y="1035234"/>
                </a:lnTo>
                <a:lnTo>
                  <a:pt x="3827942" y="1040021"/>
                </a:lnTo>
                <a:lnTo>
                  <a:pt x="3831898" y="1044410"/>
                </a:lnTo>
                <a:lnTo>
                  <a:pt x="3836252" y="1048399"/>
                </a:lnTo>
                <a:lnTo>
                  <a:pt x="3845353" y="1055979"/>
                </a:lnTo>
                <a:lnTo>
                  <a:pt x="3854851" y="1063160"/>
                </a:lnTo>
                <a:lnTo>
                  <a:pt x="3863951" y="1069145"/>
                </a:lnTo>
                <a:lnTo>
                  <a:pt x="3861973" y="1071538"/>
                </a:lnTo>
                <a:lnTo>
                  <a:pt x="3859995" y="1073533"/>
                </a:lnTo>
                <a:lnTo>
                  <a:pt x="3857225" y="1075129"/>
                </a:lnTo>
                <a:lnTo>
                  <a:pt x="3855246" y="1075528"/>
                </a:lnTo>
                <a:lnTo>
                  <a:pt x="3852872" y="1076326"/>
                </a:lnTo>
                <a:lnTo>
                  <a:pt x="3850498" y="1075528"/>
                </a:lnTo>
                <a:lnTo>
                  <a:pt x="3848520" y="1074730"/>
                </a:lnTo>
                <a:lnTo>
                  <a:pt x="3845353" y="1073533"/>
                </a:lnTo>
                <a:lnTo>
                  <a:pt x="3840209" y="1069544"/>
                </a:lnTo>
                <a:lnTo>
                  <a:pt x="3834273" y="1065155"/>
                </a:lnTo>
                <a:lnTo>
                  <a:pt x="3822798" y="1054383"/>
                </a:lnTo>
                <a:lnTo>
                  <a:pt x="3816467" y="1048798"/>
                </a:lnTo>
                <a:lnTo>
                  <a:pt x="3809740" y="1044410"/>
                </a:lnTo>
                <a:lnTo>
                  <a:pt x="3806969" y="1042415"/>
                </a:lnTo>
                <a:lnTo>
                  <a:pt x="3803408" y="1040819"/>
                </a:lnTo>
                <a:lnTo>
                  <a:pt x="3799846" y="1039223"/>
                </a:lnTo>
                <a:lnTo>
                  <a:pt x="3796285" y="1038824"/>
                </a:lnTo>
                <a:lnTo>
                  <a:pt x="3793516" y="1038425"/>
                </a:lnTo>
                <a:lnTo>
                  <a:pt x="3789955" y="1038425"/>
                </a:lnTo>
                <a:lnTo>
                  <a:pt x="3786394" y="1039223"/>
                </a:lnTo>
                <a:lnTo>
                  <a:pt x="3782832" y="1040420"/>
                </a:lnTo>
                <a:lnTo>
                  <a:pt x="3779270" y="1042415"/>
                </a:lnTo>
                <a:lnTo>
                  <a:pt x="3775708" y="1045208"/>
                </a:lnTo>
                <a:lnTo>
                  <a:pt x="3772147" y="1048798"/>
                </a:lnTo>
                <a:lnTo>
                  <a:pt x="3768982" y="1053586"/>
                </a:lnTo>
                <a:lnTo>
                  <a:pt x="3764630" y="1049596"/>
                </a:lnTo>
                <a:lnTo>
                  <a:pt x="3760277" y="1046404"/>
                </a:lnTo>
                <a:lnTo>
                  <a:pt x="3755925" y="1043213"/>
                </a:lnTo>
                <a:lnTo>
                  <a:pt x="3750781" y="1041218"/>
                </a:lnTo>
                <a:lnTo>
                  <a:pt x="3745636" y="1039223"/>
                </a:lnTo>
                <a:lnTo>
                  <a:pt x="3740096" y="1037627"/>
                </a:lnTo>
                <a:lnTo>
                  <a:pt x="3734953" y="1036830"/>
                </a:lnTo>
                <a:lnTo>
                  <a:pt x="3729413" y="1036431"/>
                </a:lnTo>
                <a:lnTo>
                  <a:pt x="3717939" y="1035633"/>
                </a:lnTo>
                <a:lnTo>
                  <a:pt x="3705671" y="1036431"/>
                </a:lnTo>
                <a:lnTo>
                  <a:pt x="3693405" y="1037627"/>
                </a:lnTo>
                <a:lnTo>
                  <a:pt x="3680742" y="1039223"/>
                </a:lnTo>
                <a:lnTo>
                  <a:pt x="3656606" y="1042415"/>
                </a:lnTo>
                <a:lnTo>
                  <a:pt x="3644734" y="1043213"/>
                </a:lnTo>
                <a:lnTo>
                  <a:pt x="3633259" y="1043213"/>
                </a:lnTo>
                <a:lnTo>
                  <a:pt x="3627720" y="1042814"/>
                </a:lnTo>
                <a:lnTo>
                  <a:pt x="3622576" y="1042415"/>
                </a:lnTo>
                <a:lnTo>
                  <a:pt x="3617828" y="1041218"/>
                </a:lnTo>
                <a:lnTo>
                  <a:pt x="3612682" y="1040021"/>
                </a:lnTo>
                <a:lnTo>
                  <a:pt x="3608330" y="1038425"/>
                </a:lnTo>
                <a:lnTo>
                  <a:pt x="3603582" y="1035633"/>
                </a:lnTo>
                <a:lnTo>
                  <a:pt x="3599230" y="1032840"/>
                </a:lnTo>
                <a:lnTo>
                  <a:pt x="3595668" y="1029648"/>
                </a:lnTo>
                <a:lnTo>
                  <a:pt x="3611100" y="1026856"/>
                </a:lnTo>
                <a:lnTo>
                  <a:pt x="3626533" y="1024861"/>
                </a:lnTo>
                <a:lnTo>
                  <a:pt x="3641173" y="1022866"/>
                </a:lnTo>
                <a:lnTo>
                  <a:pt x="3655814" y="1021669"/>
                </a:lnTo>
                <a:lnTo>
                  <a:pt x="3684305" y="1020074"/>
                </a:lnTo>
                <a:lnTo>
                  <a:pt x="3711606" y="1019276"/>
                </a:lnTo>
                <a:lnTo>
                  <a:pt x="3739305" y="1017680"/>
                </a:lnTo>
                <a:lnTo>
                  <a:pt x="3752760" y="1016084"/>
                </a:lnTo>
                <a:lnTo>
                  <a:pt x="3767004" y="1014488"/>
                </a:lnTo>
                <a:lnTo>
                  <a:pt x="3780852" y="1012094"/>
                </a:lnTo>
                <a:lnTo>
                  <a:pt x="3795494" y="1008903"/>
                </a:lnTo>
                <a:lnTo>
                  <a:pt x="3809740" y="1004913"/>
                </a:lnTo>
                <a:close/>
                <a:moveTo>
                  <a:pt x="5343523" y="984251"/>
                </a:moveTo>
                <a:lnTo>
                  <a:pt x="5341116" y="988321"/>
                </a:lnTo>
                <a:lnTo>
                  <a:pt x="5337907" y="991985"/>
                </a:lnTo>
                <a:lnTo>
                  <a:pt x="5333890" y="994427"/>
                </a:lnTo>
                <a:lnTo>
                  <a:pt x="5329068" y="996462"/>
                </a:lnTo>
                <a:lnTo>
                  <a:pt x="5324656" y="998091"/>
                </a:lnTo>
                <a:lnTo>
                  <a:pt x="5319437" y="999312"/>
                </a:lnTo>
                <a:lnTo>
                  <a:pt x="5314218" y="999719"/>
                </a:lnTo>
                <a:lnTo>
                  <a:pt x="5308595" y="1000126"/>
                </a:lnTo>
                <a:lnTo>
                  <a:pt x="5311807" y="994020"/>
                </a:lnTo>
                <a:lnTo>
                  <a:pt x="5314218" y="991985"/>
                </a:lnTo>
                <a:lnTo>
                  <a:pt x="5315424" y="990357"/>
                </a:lnTo>
                <a:lnTo>
                  <a:pt x="5317429" y="989543"/>
                </a:lnTo>
                <a:lnTo>
                  <a:pt x="5319035" y="988728"/>
                </a:lnTo>
                <a:lnTo>
                  <a:pt x="5323049" y="987914"/>
                </a:lnTo>
                <a:lnTo>
                  <a:pt x="5331884" y="987507"/>
                </a:lnTo>
                <a:lnTo>
                  <a:pt x="5337503" y="986286"/>
                </a:lnTo>
                <a:close/>
                <a:moveTo>
                  <a:pt x="5414471" y="977901"/>
                </a:moveTo>
                <a:lnTo>
                  <a:pt x="5419609" y="979832"/>
                </a:lnTo>
                <a:lnTo>
                  <a:pt x="5423958" y="982535"/>
                </a:lnTo>
                <a:lnTo>
                  <a:pt x="5432658" y="987941"/>
                </a:lnTo>
                <a:lnTo>
                  <a:pt x="5437007" y="990644"/>
                </a:lnTo>
                <a:lnTo>
                  <a:pt x="5440962" y="992961"/>
                </a:lnTo>
                <a:lnTo>
                  <a:pt x="5446099" y="995664"/>
                </a:lnTo>
                <a:lnTo>
                  <a:pt x="5450846" y="997208"/>
                </a:lnTo>
                <a:lnTo>
                  <a:pt x="5452428" y="995664"/>
                </a:lnTo>
                <a:lnTo>
                  <a:pt x="5452822" y="994119"/>
                </a:lnTo>
                <a:lnTo>
                  <a:pt x="5452822" y="992575"/>
                </a:lnTo>
                <a:lnTo>
                  <a:pt x="5452428" y="990644"/>
                </a:lnTo>
                <a:lnTo>
                  <a:pt x="5450846" y="989099"/>
                </a:lnTo>
                <a:lnTo>
                  <a:pt x="5449661" y="987941"/>
                </a:lnTo>
                <a:lnTo>
                  <a:pt x="5448079" y="986782"/>
                </a:lnTo>
                <a:lnTo>
                  <a:pt x="5446497" y="985624"/>
                </a:lnTo>
                <a:lnTo>
                  <a:pt x="5452031" y="985238"/>
                </a:lnTo>
                <a:lnTo>
                  <a:pt x="5459147" y="985238"/>
                </a:lnTo>
                <a:lnTo>
                  <a:pt x="5467053" y="985624"/>
                </a:lnTo>
                <a:lnTo>
                  <a:pt x="5474570" y="986396"/>
                </a:lnTo>
                <a:lnTo>
                  <a:pt x="5482084" y="987941"/>
                </a:lnTo>
                <a:lnTo>
                  <a:pt x="5488806" y="988713"/>
                </a:lnTo>
                <a:lnTo>
                  <a:pt x="5493946" y="990644"/>
                </a:lnTo>
                <a:lnTo>
                  <a:pt x="5497507" y="992188"/>
                </a:lnTo>
                <a:lnTo>
                  <a:pt x="5495528" y="992188"/>
                </a:lnTo>
                <a:lnTo>
                  <a:pt x="5493946" y="992575"/>
                </a:lnTo>
                <a:lnTo>
                  <a:pt x="5492366" y="993733"/>
                </a:lnTo>
                <a:lnTo>
                  <a:pt x="5491572" y="994891"/>
                </a:lnTo>
                <a:lnTo>
                  <a:pt x="5491177" y="997208"/>
                </a:lnTo>
                <a:lnTo>
                  <a:pt x="5490386" y="999525"/>
                </a:lnTo>
                <a:lnTo>
                  <a:pt x="5490386" y="1004545"/>
                </a:lnTo>
                <a:lnTo>
                  <a:pt x="5483665" y="1005317"/>
                </a:lnTo>
                <a:lnTo>
                  <a:pt x="5476943" y="1006476"/>
                </a:lnTo>
                <a:lnTo>
                  <a:pt x="5470616" y="1006476"/>
                </a:lnTo>
                <a:lnTo>
                  <a:pt x="5464682" y="1006476"/>
                </a:lnTo>
                <a:lnTo>
                  <a:pt x="5452822" y="1005704"/>
                </a:lnTo>
                <a:lnTo>
                  <a:pt x="5441356" y="1004545"/>
                </a:lnTo>
                <a:lnTo>
                  <a:pt x="5417633" y="1000297"/>
                </a:lnTo>
                <a:lnTo>
                  <a:pt x="5403399" y="999139"/>
                </a:lnTo>
                <a:lnTo>
                  <a:pt x="5387973" y="997594"/>
                </a:lnTo>
                <a:lnTo>
                  <a:pt x="5388372" y="994505"/>
                </a:lnTo>
                <a:lnTo>
                  <a:pt x="5389162" y="992575"/>
                </a:lnTo>
                <a:lnTo>
                  <a:pt x="5390350" y="990258"/>
                </a:lnTo>
                <a:lnTo>
                  <a:pt x="5391538" y="988713"/>
                </a:lnTo>
                <a:lnTo>
                  <a:pt x="5393120" y="987168"/>
                </a:lnTo>
                <a:lnTo>
                  <a:pt x="5395097" y="986396"/>
                </a:lnTo>
                <a:lnTo>
                  <a:pt x="5398656" y="984465"/>
                </a:lnTo>
                <a:lnTo>
                  <a:pt x="5406954" y="981762"/>
                </a:lnTo>
                <a:lnTo>
                  <a:pt x="5410914" y="979832"/>
                </a:lnTo>
                <a:close/>
                <a:moveTo>
                  <a:pt x="11101698" y="971550"/>
                </a:moveTo>
                <a:lnTo>
                  <a:pt x="11103242" y="972775"/>
                </a:lnTo>
                <a:lnTo>
                  <a:pt x="11104401" y="974816"/>
                </a:lnTo>
                <a:lnTo>
                  <a:pt x="11106718" y="979306"/>
                </a:lnTo>
                <a:lnTo>
                  <a:pt x="11107490" y="980531"/>
                </a:lnTo>
                <a:lnTo>
                  <a:pt x="11109807" y="981755"/>
                </a:lnTo>
                <a:lnTo>
                  <a:pt x="11110966" y="982163"/>
                </a:lnTo>
                <a:lnTo>
                  <a:pt x="11114055" y="982163"/>
                </a:lnTo>
                <a:lnTo>
                  <a:pt x="11114055" y="985429"/>
                </a:lnTo>
                <a:lnTo>
                  <a:pt x="11114055" y="987878"/>
                </a:lnTo>
                <a:lnTo>
                  <a:pt x="11113669" y="989920"/>
                </a:lnTo>
                <a:lnTo>
                  <a:pt x="11112897" y="991961"/>
                </a:lnTo>
                <a:lnTo>
                  <a:pt x="11111738" y="995635"/>
                </a:lnTo>
                <a:lnTo>
                  <a:pt x="11110966" y="997676"/>
                </a:lnTo>
                <a:lnTo>
                  <a:pt x="11110580" y="1000125"/>
                </a:lnTo>
                <a:lnTo>
                  <a:pt x="11108263" y="998084"/>
                </a:lnTo>
                <a:lnTo>
                  <a:pt x="11105173" y="995635"/>
                </a:lnTo>
                <a:lnTo>
                  <a:pt x="11103242" y="991961"/>
                </a:lnTo>
                <a:lnTo>
                  <a:pt x="11101312" y="987878"/>
                </a:lnTo>
                <a:lnTo>
                  <a:pt x="11100539" y="983796"/>
                </a:lnTo>
                <a:lnTo>
                  <a:pt x="11099767" y="979306"/>
                </a:lnTo>
                <a:lnTo>
                  <a:pt x="11100539" y="974816"/>
                </a:lnTo>
                <a:lnTo>
                  <a:pt x="11100925" y="972775"/>
                </a:lnTo>
                <a:close/>
                <a:moveTo>
                  <a:pt x="3831565" y="960438"/>
                </a:moveTo>
                <a:lnTo>
                  <a:pt x="3836368" y="960438"/>
                </a:lnTo>
                <a:lnTo>
                  <a:pt x="3841172" y="960438"/>
                </a:lnTo>
                <a:lnTo>
                  <a:pt x="3845976" y="961577"/>
                </a:lnTo>
                <a:lnTo>
                  <a:pt x="3849980" y="963095"/>
                </a:lnTo>
                <a:lnTo>
                  <a:pt x="3853583" y="964993"/>
                </a:lnTo>
                <a:lnTo>
                  <a:pt x="3856785" y="967271"/>
                </a:lnTo>
                <a:lnTo>
                  <a:pt x="3858788" y="970308"/>
                </a:lnTo>
                <a:lnTo>
                  <a:pt x="3859188" y="972206"/>
                </a:lnTo>
                <a:lnTo>
                  <a:pt x="3859188" y="974105"/>
                </a:lnTo>
                <a:lnTo>
                  <a:pt x="3859188" y="976003"/>
                </a:lnTo>
                <a:lnTo>
                  <a:pt x="3858788" y="977901"/>
                </a:lnTo>
                <a:lnTo>
                  <a:pt x="3850780" y="977521"/>
                </a:lnTo>
                <a:lnTo>
                  <a:pt x="3843975" y="976382"/>
                </a:lnTo>
                <a:lnTo>
                  <a:pt x="3835567" y="974864"/>
                </a:lnTo>
                <a:lnTo>
                  <a:pt x="3831565" y="974864"/>
                </a:lnTo>
                <a:lnTo>
                  <a:pt x="3826760" y="974864"/>
                </a:lnTo>
                <a:lnTo>
                  <a:pt x="3821155" y="976003"/>
                </a:lnTo>
                <a:lnTo>
                  <a:pt x="3813549" y="977901"/>
                </a:lnTo>
                <a:lnTo>
                  <a:pt x="3813149" y="975243"/>
                </a:lnTo>
                <a:lnTo>
                  <a:pt x="3813149" y="973345"/>
                </a:lnTo>
                <a:lnTo>
                  <a:pt x="3813549" y="971447"/>
                </a:lnTo>
                <a:lnTo>
                  <a:pt x="3814350" y="970308"/>
                </a:lnTo>
                <a:lnTo>
                  <a:pt x="3816352" y="967271"/>
                </a:lnTo>
                <a:lnTo>
                  <a:pt x="3819154" y="964993"/>
                </a:lnTo>
                <a:lnTo>
                  <a:pt x="3822757" y="963095"/>
                </a:lnTo>
                <a:lnTo>
                  <a:pt x="3826760" y="961577"/>
                </a:lnTo>
                <a:close/>
                <a:moveTo>
                  <a:pt x="5345339" y="946151"/>
                </a:moveTo>
                <a:lnTo>
                  <a:pt x="5347365" y="946151"/>
                </a:lnTo>
                <a:lnTo>
                  <a:pt x="5350199" y="946558"/>
                </a:lnTo>
                <a:lnTo>
                  <a:pt x="5355058" y="948593"/>
                </a:lnTo>
                <a:lnTo>
                  <a:pt x="5360729" y="950628"/>
                </a:lnTo>
                <a:lnTo>
                  <a:pt x="5363969" y="951850"/>
                </a:lnTo>
                <a:lnTo>
                  <a:pt x="5366803" y="952257"/>
                </a:lnTo>
                <a:lnTo>
                  <a:pt x="5370448" y="952664"/>
                </a:lnTo>
                <a:lnTo>
                  <a:pt x="5373687" y="952257"/>
                </a:lnTo>
                <a:lnTo>
                  <a:pt x="5371661" y="954292"/>
                </a:lnTo>
                <a:lnTo>
                  <a:pt x="5369636" y="955920"/>
                </a:lnTo>
                <a:lnTo>
                  <a:pt x="5366803" y="956734"/>
                </a:lnTo>
                <a:lnTo>
                  <a:pt x="5364778" y="957955"/>
                </a:lnTo>
                <a:lnTo>
                  <a:pt x="5360729" y="958769"/>
                </a:lnTo>
                <a:lnTo>
                  <a:pt x="5356275" y="958769"/>
                </a:lnTo>
                <a:lnTo>
                  <a:pt x="5351416" y="958769"/>
                </a:lnTo>
                <a:lnTo>
                  <a:pt x="5346552" y="958769"/>
                </a:lnTo>
                <a:lnTo>
                  <a:pt x="5340884" y="959991"/>
                </a:lnTo>
                <a:lnTo>
                  <a:pt x="5334001" y="962026"/>
                </a:lnTo>
                <a:lnTo>
                  <a:pt x="5335619" y="956734"/>
                </a:lnTo>
                <a:lnTo>
                  <a:pt x="5337241" y="952664"/>
                </a:lnTo>
                <a:lnTo>
                  <a:pt x="5339267" y="949814"/>
                </a:lnTo>
                <a:lnTo>
                  <a:pt x="5340884" y="947779"/>
                </a:lnTo>
                <a:lnTo>
                  <a:pt x="5342910" y="946558"/>
                </a:lnTo>
                <a:close/>
                <a:moveTo>
                  <a:pt x="5325944" y="944563"/>
                </a:moveTo>
                <a:lnTo>
                  <a:pt x="5327182" y="946621"/>
                </a:lnTo>
                <a:lnTo>
                  <a:pt x="5328417" y="948679"/>
                </a:lnTo>
                <a:lnTo>
                  <a:pt x="5329238" y="951560"/>
                </a:lnTo>
                <a:lnTo>
                  <a:pt x="5329238" y="954441"/>
                </a:lnTo>
                <a:lnTo>
                  <a:pt x="5329238" y="957733"/>
                </a:lnTo>
                <a:lnTo>
                  <a:pt x="5328417" y="961026"/>
                </a:lnTo>
                <a:lnTo>
                  <a:pt x="5328003" y="963907"/>
                </a:lnTo>
                <a:lnTo>
                  <a:pt x="5326359" y="967200"/>
                </a:lnTo>
                <a:lnTo>
                  <a:pt x="5324710" y="969669"/>
                </a:lnTo>
                <a:lnTo>
                  <a:pt x="5323062" y="972139"/>
                </a:lnTo>
                <a:lnTo>
                  <a:pt x="5321005" y="974197"/>
                </a:lnTo>
                <a:lnTo>
                  <a:pt x="5318535" y="976255"/>
                </a:lnTo>
                <a:lnTo>
                  <a:pt x="5316068" y="977489"/>
                </a:lnTo>
                <a:lnTo>
                  <a:pt x="5313182" y="977901"/>
                </a:lnTo>
                <a:lnTo>
                  <a:pt x="5310303" y="977901"/>
                </a:lnTo>
                <a:lnTo>
                  <a:pt x="5307011" y="977078"/>
                </a:lnTo>
                <a:lnTo>
                  <a:pt x="5309067" y="972962"/>
                </a:lnTo>
                <a:lnTo>
                  <a:pt x="5312363" y="969669"/>
                </a:lnTo>
                <a:lnTo>
                  <a:pt x="5318535" y="963496"/>
                </a:lnTo>
                <a:lnTo>
                  <a:pt x="5321005" y="959791"/>
                </a:lnTo>
                <a:lnTo>
                  <a:pt x="5323887" y="956087"/>
                </a:lnTo>
                <a:lnTo>
                  <a:pt x="5324710" y="953618"/>
                </a:lnTo>
                <a:lnTo>
                  <a:pt x="5325122" y="951148"/>
                </a:lnTo>
                <a:lnTo>
                  <a:pt x="5325944" y="948267"/>
                </a:lnTo>
                <a:close/>
                <a:moveTo>
                  <a:pt x="5411491" y="936626"/>
                </a:moveTo>
                <a:lnTo>
                  <a:pt x="5413436" y="937430"/>
                </a:lnTo>
                <a:lnTo>
                  <a:pt x="5414605" y="939038"/>
                </a:lnTo>
                <a:lnTo>
                  <a:pt x="5415381" y="942254"/>
                </a:lnTo>
                <a:lnTo>
                  <a:pt x="5415771" y="945069"/>
                </a:lnTo>
                <a:lnTo>
                  <a:pt x="5415771" y="952305"/>
                </a:lnTo>
                <a:lnTo>
                  <a:pt x="5416549" y="959542"/>
                </a:lnTo>
                <a:lnTo>
                  <a:pt x="5414994" y="961954"/>
                </a:lnTo>
                <a:lnTo>
                  <a:pt x="5413047" y="963964"/>
                </a:lnTo>
                <a:lnTo>
                  <a:pt x="5410711" y="965974"/>
                </a:lnTo>
                <a:lnTo>
                  <a:pt x="5407990" y="967180"/>
                </a:lnTo>
                <a:lnTo>
                  <a:pt x="5402150" y="969593"/>
                </a:lnTo>
                <a:lnTo>
                  <a:pt x="5396315" y="971603"/>
                </a:lnTo>
                <a:lnTo>
                  <a:pt x="5393981" y="972809"/>
                </a:lnTo>
                <a:lnTo>
                  <a:pt x="5390862" y="974015"/>
                </a:lnTo>
                <a:lnTo>
                  <a:pt x="5388919" y="975623"/>
                </a:lnTo>
                <a:lnTo>
                  <a:pt x="5386970" y="977633"/>
                </a:lnTo>
                <a:lnTo>
                  <a:pt x="5385024" y="980447"/>
                </a:lnTo>
                <a:lnTo>
                  <a:pt x="5383855" y="983664"/>
                </a:lnTo>
                <a:lnTo>
                  <a:pt x="5383467" y="988086"/>
                </a:lnTo>
                <a:lnTo>
                  <a:pt x="5383467" y="992508"/>
                </a:lnTo>
                <a:lnTo>
                  <a:pt x="5380353" y="992106"/>
                </a:lnTo>
                <a:lnTo>
                  <a:pt x="5378404" y="992106"/>
                </a:lnTo>
                <a:lnTo>
                  <a:pt x="5376068" y="992508"/>
                </a:lnTo>
                <a:lnTo>
                  <a:pt x="5374125" y="992910"/>
                </a:lnTo>
                <a:lnTo>
                  <a:pt x="5370234" y="994519"/>
                </a:lnTo>
                <a:lnTo>
                  <a:pt x="5367119" y="996529"/>
                </a:lnTo>
                <a:lnTo>
                  <a:pt x="5364396" y="998137"/>
                </a:lnTo>
                <a:lnTo>
                  <a:pt x="5361283" y="998539"/>
                </a:lnTo>
                <a:lnTo>
                  <a:pt x="5360505" y="998539"/>
                </a:lnTo>
                <a:lnTo>
                  <a:pt x="5358950" y="998137"/>
                </a:lnTo>
                <a:lnTo>
                  <a:pt x="5357783" y="996931"/>
                </a:lnTo>
                <a:lnTo>
                  <a:pt x="5356226" y="995323"/>
                </a:lnTo>
                <a:lnTo>
                  <a:pt x="5357783" y="991302"/>
                </a:lnTo>
                <a:lnTo>
                  <a:pt x="5358950" y="987282"/>
                </a:lnTo>
                <a:lnTo>
                  <a:pt x="5359339" y="982860"/>
                </a:lnTo>
                <a:lnTo>
                  <a:pt x="5359339" y="977231"/>
                </a:lnTo>
                <a:lnTo>
                  <a:pt x="5360893" y="980447"/>
                </a:lnTo>
                <a:lnTo>
                  <a:pt x="5362449" y="982458"/>
                </a:lnTo>
                <a:lnTo>
                  <a:pt x="5364785" y="983664"/>
                </a:lnTo>
                <a:lnTo>
                  <a:pt x="5366733" y="984468"/>
                </a:lnTo>
                <a:lnTo>
                  <a:pt x="5369066" y="984468"/>
                </a:lnTo>
                <a:lnTo>
                  <a:pt x="5371013" y="983664"/>
                </a:lnTo>
                <a:lnTo>
                  <a:pt x="5373737" y="983262"/>
                </a:lnTo>
                <a:lnTo>
                  <a:pt x="5375682" y="981654"/>
                </a:lnTo>
                <a:lnTo>
                  <a:pt x="5377626" y="980447"/>
                </a:lnTo>
                <a:lnTo>
                  <a:pt x="5378404" y="978839"/>
                </a:lnTo>
                <a:lnTo>
                  <a:pt x="5379572" y="977231"/>
                </a:lnTo>
                <a:lnTo>
                  <a:pt x="5379962" y="975221"/>
                </a:lnTo>
                <a:lnTo>
                  <a:pt x="5379962" y="973613"/>
                </a:lnTo>
                <a:lnTo>
                  <a:pt x="5379183" y="972005"/>
                </a:lnTo>
                <a:lnTo>
                  <a:pt x="5377236" y="971201"/>
                </a:lnTo>
                <a:lnTo>
                  <a:pt x="5374513" y="969995"/>
                </a:lnTo>
                <a:lnTo>
                  <a:pt x="5376068" y="967180"/>
                </a:lnTo>
                <a:lnTo>
                  <a:pt x="5378404" y="964366"/>
                </a:lnTo>
                <a:lnTo>
                  <a:pt x="5381130" y="963160"/>
                </a:lnTo>
                <a:lnTo>
                  <a:pt x="5383467" y="961552"/>
                </a:lnTo>
                <a:lnTo>
                  <a:pt x="5389697" y="958738"/>
                </a:lnTo>
                <a:lnTo>
                  <a:pt x="5396315" y="956727"/>
                </a:lnTo>
                <a:lnTo>
                  <a:pt x="5399039" y="955923"/>
                </a:lnTo>
                <a:lnTo>
                  <a:pt x="5402150" y="954315"/>
                </a:lnTo>
                <a:lnTo>
                  <a:pt x="5404484" y="952707"/>
                </a:lnTo>
                <a:lnTo>
                  <a:pt x="5407210" y="950697"/>
                </a:lnTo>
                <a:lnTo>
                  <a:pt x="5409157" y="948285"/>
                </a:lnTo>
                <a:lnTo>
                  <a:pt x="5410711" y="945069"/>
                </a:lnTo>
                <a:lnTo>
                  <a:pt x="5411491" y="941048"/>
                </a:lnTo>
                <a:close/>
                <a:moveTo>
                  <a:pt x="3887762" y="915988"/>
                </a:moveTo>
                <a:lnTo>
                  <a:pt x="3892921" y="916774"/>
                </a:lnTo>
                <a:lnTo>
                  <a:pt x="3898875" y="917953"/>
                </a:lnTo>
                <a:lnTo>
                  <a:pt x="3897287" y="920310"/>
                </a:lnTo>
                <a:lnTo>
                  <a:pt x="3896097" y="922668"/>
                </a:lnTo>
                <a:lnTo>
                  <a:pt x="3895303" y="925026"/>
                </a:lnTo>
                <a:lnTo>
                  <a:pt x="3895303" y="927383"/>
                </a:lnTo>
                <a:lnTo>
                  <a:pt x="3895699" y="931706"/>
                </a:lnTo>
                <a:lnTo>
                  <a:pt x="3896890" y="935635"/>
                </a:lnTo>
                <a:lnTo>
                  <a:pt x="3897685" y="940351"/>
                </a:lnTo>
                <a:lnTo>
                  <a:pt x="3897685" y="942709"/>
                </a:lnTo>
                <a:lnTo>
                  <a:pt x="3897685" y="945066"/>
                </a:lnTo>
                <a:lnTo>
                  <a:pt x="3897287" y="947817"/>
                </a:lnTo>
                <a:lnTo>
                  <a:pt x="3896097" y="950175"/>
                </a:lnTo>
                <a:lnTo>
                  <a:pt x="3895303" y="952532"/>
                </a:lnTo>
                <a:lnTo>
                  <a:pt x="3893319" y="955676"/>
                </a:lnTo>
                <a:lnTo>
                  <a:pt x="3886571" y="952139"/>
                </a:lnTo>
                <a:lnTo>
                  <a:pt x="3884191" y="951353"/>
                </a:lnTo>
                <a:lnTo>
                  <a:pt x="3881412" y="950175"/>
                </a:lnTo>
                <a:lnTo>
                  <a:pt x="3876252" y="949782"/>
                </a:lnTo>
                <a:lnTo>
                  <a:pt x="3871490" y="950175"/>
                </a:lnTo>
                <a:lnTo>
                  <a:pt x="3866727" y="951353"/>
                </a:lnTo>
                <a:lnTo>
                  <a:pt x="3861171" y="952532"/>
                </a:lnTo>
                <a:lnTo>
                  <a:pt x="3855218" y="954104"/>
                </a:lnTo>
                <a:lnTo>
                  <a:pt x="3848074" y="955676"/>
                </a:lnTo>
                <a:lnTo>
                  <a:pt x="3852440" y="948210"/>
                </a:lnTo>
                <a:lnTo>
                  <a:pt x="3856805" y="940744"/>
                </a:lnTo>
                <a:lnTo>
                  <a:pt x="3861171" y="933278"/>
                </a:lnTo>
                <a:lnTo>
                  <a:pt x="3863553" y="929741"/>
                </a:lnTo>
                <a:lnTo>
                  <a:pt x="3865537" y="926205"/>
                </a:lnTo>
                <a:lnTo>
                  <a:pt x="3868713" y="923454"/>
                </a:lnTo>
                <a:lnTo>
                  <a:pt x="3871490" y="920703"/>
                </a:lnTo>
                <a:lnTo>
                  <a:pt x="3875062" y="918739"/>
                </a:lnTo>
                <a:lnTo>
                  <a:pt x="3878634" y="917560"/>
                </a:lnTo>
                <a:lnTo>
                  <a:pt x="3883396" y="916381"/>
                </a:lnTo>
                <a:close/>
                <a:moveTo>
                  <a:pt x="5364140" y="911226"/>
                </a:moveTo>
                <a:lnTo>
                  <a:pt x="5366066" y="912886"/>
                </a:lnTo>
                <a:lnTo>
                  <a:pt x="5366840" y="914960"/>
                </a:lnTo>
                <a:lnTo>
                  <a:pt x="5367609" y="917035"/>
                </a:lnTo>
                <a:lnTo>
                  <a:pt x="5366840" y="919109"/>
                </a:lnTo>
                <a:lnTo>
                  <a:pt x="5365295" y="924503"/>
                </a:lnTo>
                <a:lnTo>
                  <a:pt x="5364910" y="926993"/>
                </a:lnTo>
                <a:lnTo>
                  <a:pt x="5364528" y="929482"/>
                </a:lnTo>
                <a:lnTo>
                  <a:pt x="5367609" y="933217"/>
                </a:lnTo>
                <a:lnTo>
                  <a:pt x="5370308" y="936536"/>
                </a:lnTo>
                <a:lnTo>
                  <a:pt x="5373390" y="938611"/>
                </a:lnTo>
                <a:lnTo>
                  <a:pt x="5376856" y="940685"/>
                </a:lnTo>
                <a:lnTo>
                  <a:pt x="5375318" y="944420"/>
                </a:lnTo>
                <a:lnTo>
                  <a:pt x="5373778" y="946494"/>
                </a:lnTo>
                <a:lnTo>
                  <a:pt x="5372238" y="947324"/>
                </a:lnTo>
                <a:lnTo>
                  <a:pt x="5371464" y="947739"/>
                </a:lnTo>
                <a:lnTo>
                  <a:pt x="5369920" y="947324"/>
                </a:lnTo>
                <a:lnTo>
                  <a:pt x="5368378" y="945664"/>
                </a:lnTo>
                <a:lnTo>
                  <a:pt x="5366066" y="942760"/>
                </a:lnTo>
                <a:lnTo>
                  <a:pt x="5362594" y="938611"/>
                </a:lnTo>
                <a:lnTo>
                  <a:pt x="5361056" y="936951"/>
                </a:lnTo>
                <a:lnTo>
                  <a:pt x="5359129" y="935291"/>
                </a:lnTo>
                <a:lnTo>
                  <a:pt x="5357199" y="934876"/>
                </a:lnTo>
                <a:lnTo>
                  <a:pt x="5354885" y="934876"/>
                </a:lnTo>
                <a:lnTo>
                  <a:pt x="5352187" y="935291"/>
                </a:lnTo>
                <a:lnTo>
                  <a:pt x="5349876" y="937366"/>
                </a:lnTo>
                <a:lnTo>
                  <a:pt x="5351420" y="933632"/>
                </a:lnTo>
                <a:lnTo>
                  <a:pt x="5353343" y="930727"/>
                </a:lnTo>
                <a:lnTo>
                  <a:pt x="5357583" y="925333"/>
                </a:lnTo>
                <a:lnTo>
                  <a:pt x="5360285" y="923259"/>
                </a:lnTo>
                <a:lnTo>
                  <a:pt x="5362211" y="919939"/>
                </a:lnTo>
                <a:lnTo>
                  <a:pt x="5362981" y="915790"/>
                </a:lnTo>
                <a:close/>
                <a:moveTo>
                  <a:pt x="5292419" y="901701"/>
                </a:moveTo>
                <a:lnTo>
                  <a:pt x="5298602" y="904600"/>
                </a:lnTo>
                <a:lnTo>
                  <a:pt x="5304005" y="906670"/>
                </a:lnTo>
                <a:lnTo>
                  <a:pt x="5309414" y="907913"/>
                </a:lnTo>
                <a:lnTo>
                  <a:pt x="5314821" y="907913"/>
                </a:lnTo>
                <a:lnTo>
                  <a:pt x="5320225" y="907499"/>
                </a:lnTo>
                <a:lnTo>
                  <a:pt x="5326022" y="906256"/>
                </a:lnTo>
                <a:lnTo>
                  <a:pt x="5331812" y="904600"/>
                </a:lnTo>
                <a:lnTo>
                  <a:pt x="5338763" y="902529"/>
                </a:lnTo>
                <a:lnTo>
                  <a:pt x="5336447" y="906256"/>
                </a:lnTo>
                <a:lnTo>
                  <a:pt x="5333356" y="908741"/>
                </a:lnTo>
                <a:lnTo>
                  <a:pt x="5330263" y="911640"/>
                </a:lnTo>
                <a:lnTo>
                  <a:pt x="5327180" y="912882"/>
                </a:lnTo>
                <a:lnTo>
                  <a:pt x="5323701" y="914539"/>
                </a:lnTo>
                <a:lnTo>
                  <a:pt x="5319840" y="915781"/>
                </a:lnTo>
                <a:lnTo>
                  <a:pt x="5311730" y="916610"/>
                </a:lnTo>
                <a:lnTo>
                  <a:pt x="5296280" y="917852"/>
                </a:lnTo>
                <a:lnTo>
                  <a:pt x="5288561" y="918680"/>
                </a:lnTo>
                <a:lnTo>
                  <a:pt x="5285085" y="919923"/>
                </a:lnTo>
                <a:lnTo>
                  <a:pt x="5281990" y="920751"/>
                </a:lnTo>
                <a:lnTo>
                  <a:pt x="5281600" y="918680"/>
                </a:lnTo>
                <a:lnTo>
                  <a:pt x="5281990" y="916610"/>
                </a:lnTo>
                <a:lnTo>
                  <a:pt x="5282763" y="915781"/>
                </a:lnTo>
                <a:lnTo>
                  <a:pt x="5283538" y="915367"/>
                </a:lnTo>
                <a:lnTo>
                  <a:pt x="5285856" y="914125"/>
                </a:lnTo>
                <a:lnTo>
                  <a:pt x="5288947" y="913711"/>
                </a:lnTo>
                <a:lnTo>
                  <a:pt x="5292034" y="912882"/>
                </a:lnTo>
                <a:lnTo>
                  <a:pt x="5292806" y="912468"/>
                </a:lnTo>
                <a:lnTo>
                  <a:pt x="5293191" y="911640"/>
                </a:lnTo>
                <a:lnTo>
                  <a:pt x="5293968" y="909983"/>
                </a:lnTo>
                <a:lnTo>
                  <a:pt x="5293968" y="907913"/>
                </a:lnTo>
                <a:lnTo>
                  <a:pt x="5293191" y="905014"/>
                </a:lnTo>
                <a:close/>
                <a:moveTo>
                  <a:pt x="5240714" y="895351"/>
                </a:moveTo>
                <a:lnTo>
                  <a:pt x="5241104" y="898208"/>
                </a:lnTo>
                <a:lnTo>
                  <a:pt x="5241493" y="900250"/>
                </a:lnTo>
                <a:lnTo>
                  <a:pt x="5243049" y="901882"/>
                </a:lnTo>
                <a:lnTo>
                  <a:pt x="5244218" y="902699"/>
                </a:lnTo>
                <a:lnTo>
                  <a:pt x="5246167" y="903923"/>
                </a:lnTo>
                <a:lnTo>
                  <a:pt x="5247729" y="904332"/>
                </a:lnTo>
                <a:lnTo>
                  <a:pt x="5251623" y="904740"/>
                </a:lnTo>
                <a:lnTo>
                  <a:pt x="5255128" y="905148"/>
                </a:lnTo>
                <a:lnTo>
                  <a:pt x="5257078" y="906373"/>
                </a:lnTo>
                <a:lnTo>
                  <a:pt x="5258248" y="907597"/>
                </a:lnTo>
                <a:lnTo>
                  <a:pt x="5259416" y="908822"/>
                </a:lnTo>
                <a:lnTo>
                  <a:pt x="5260193" y="910863"/>
                </a:lnTo>
                <a:lnTo>
                  <a:pt x="5260971" y="913721"/>
                </a:lnTo>
                <a:lnTo>
                  <a:pt x="5260971" y="917395"/>
                </a:lnTo>
                <a:lnTo>
                  <a:pt x="5255128" y="917395"/>
                </a:lnTo>
                <a:lnTo>
                  <a:pt x="5250065" y="917803"/>
                </a:lnTo>
                <a:lnTo>
                  <a:pt x="5244999" y="918619"/>
                </a:lnTo>
                <a:lnTo>
                  <a:pt x="5240714" y="920660"/>
                </a:lnTo>
                <a:lnTo>
                  <a:pt x="5236823" y="923518"/>
                </a:lnTo>
                <a:lnTo>
                  <a:pt x="5235269" y="925559"/>
                </a:lnTo>
                <a:lnTo>
                  <a:pt x="5234095" y="927600"/>
                </a:lnTo>
                <a:lnTo>
                  <a:pt x="5232932" y="929641"/>
                </a:lnTo>
                <a:lnTo>
                  <a:pt x="5231760" y="932091"/>
                </a:lnTo>
                <a:lnTo>
                  <a:pt x="5231370" y="935356"/>
                </a:lnTo>
                <a:lnTo>
                  <a:pt x="5230983" y="938214"/>
                </a:lnTo>
                <a:lnTo>
                  <a:pt x="5229031" y="936173"/>
                </a:lnTo>
                <a:lnTo>
                  <a:pt x="5227078" y="934132"/>
                </a:lnTo>
                <a:lnTo>
                  <a:pt x="5224737" y="931274"/>
                </a:lnTo>
                <a:lnTo>
                  <a:pt x="5223579" y="928417"/>
                </a:lnTo>
                <a:lnTo>
                  <a:pt x="5222020" y="925151"/>
                </a:lnTo>
                <a:lnTo>
                  <a:pt x="5220854" y="921885"/>
                </a:lnTo>
                <a:lnTo>
                  <a:pt x="5220082" y="918211"/>
                </a:lnTo>
                <a:lnTo>
                  <a:pt x="5219696" y="915354"/>
                </a:lnTo>
                <a:lnTo>
                  <a:pt x="5219696" y="911680"/>
                </a:lnTo>
                <a:lnTo>
                  <a:pt x="5220082" y="908414"/>
                </a:lnTo>
                <a:lnTo>
                  <a:pt x="5220854" y="905965"/>
                </a:lnTo>
                <a:lnTo>
                  <a:pt x="5222020" y="902699"/>
                </a:lnTo>
                <a:lnTo>
                  <a:pt x="5223959" y="900658"/>
                </a:lnTo>
                <a:lnTo>
                  <a:pt x="5226300" y="898617"/>
                </a:lnTo>
                <a:lnTo>
                  <a:pt x="5229418" y="896984"/>
                </a:lnTo>
                <a:lnTo>
                  <a:pt x="5232932" y="896167"/>
                </a:lnTo>
                <a:lnTo>
                  <a:pt x="5232148" y="900250"/>
                </a:lnTo>
                <a:lnTo>
                  <a:pt x="5231370" y="902699"/>
                </a:lnTo>
                <a:lnTo>
                  <a:pt x="5229812" y="904740"/>
                </a:lnTo>
                <a:lnTo>
                  <a:pt x="5228252" y="906781"/>
                </a:lnTo>
                <a:lnTo>
                  <a:pt x="5227078" y="908822"/>
                </a:lnTo>
                <a:lnTo>
                  <a:pt x="5225906" y="912088"/>
                </a:lnTo>
                <a:lnTo>
                  <a:pt x="5225519" y="915762"/>
                </a:lnTo>
                <a:lnTo>
                  <a:pt x="5225906" y="920660"/>
                </a:lnTo>
                <a:lnTo>
                  <a:pt x="5228252" y="920660"/>
                </a:lnTo>
                <a:lnTo>
                  <a:pt x="5229812" y="920660"/>
                </a:lnTo>
                <a:lnTo>
                  <a:pt x="5231760" y="919844"/>
                </a:lnTo>
                <a:lnTo>
                  <a:pt x="5232932" y="918619"/>
                </a:lnTo>
                <a:lnTo>
                  <a:pt x="5234095" y="917803"/>
                </a:lnTo>
                <a:lnTo>
                  <a:pt x="5234877" y="915762"/>
                </a:lnTo>
                <a:lnTo>
                  <a:pt x="5236427" y="912088"/>
                </a:lnTo>
                <a:lnTo>
                  <a:pt x="5238372" y="903107"/>
                </a:lnTo>
                <a:lnTo>
                  <a:pt x="5239155" y="899025"/>
                </a:lnTo>
                <a:close/>
                <a:moveTo>
                  <a:pt x="5188491" y="895351"/>
                </a:moveTo>
                <a:lnTo>
                  <a:pt x="5190981" y="900215"/>
                </a:lnTo>
                <a:lnTo>
                  <a:pt x="5193053" y="902647"/>
                </a:lnTo>
                <a:lnTo>
                  <a:pt x="5194296" y="903052"/>
                </a:lnTo>
                <a:lnTo>
                  <a:pt x="5195125" y="903052"/>
                </a:lnTo>
                <a:lnTo>
                  <a:pt x="5197183" y="902647"/>
                </a:lnTo>
                <a:lnTo>
                  <a:pt x="5203402" y="900215"/>
                </a:lnTo>
                <a:lnTo>
                  <a:pt x="5207540" y="898999"/>
                </a:lnTo>
                <a:lnTo>
                  <a:pt x="5213342" y="898593"/>
                </a:lnTo>
                <a:lnTo>
                  <a:pt x="5212928" y="903052"/>
                </a:lnTo>
                <a:lnTo>
                  <a:pt x="5212514" y="906700"/>
                </a:lnTo>
                <a:lnTo>
                  <a:pt x="5211271" y="909942"/>
                </a:lnTo>
                <a:lnTo>
                  <a:pt x="5210442" y="911969"/>
                </a:lnTo>
                <a:lnTo>
                  <a:pt x="5209203" y="913185"/>
                </a:lnTo>
                <a:lnTo>
                  <a:pt x="5207540" y="913996"/>
                </a:lnTo>
                <a:lnTo>
                  <a:pt x="5206304" y="914401"/>
                </a:lnTo>
                <a:lnTo>
                  <a:pt x="5204648" y="914401"/>
                </a:lnTo>
                <a:lnTo>
                  <a:pt x="5200507" y="913996"/>
                </a:lnTo>
                <a:lnTo>
                  <a:pt x="5196359" y="913185"/>
                </a:lnTo>
                <a:lnTo>
                  <a:pt x="5190981" y="912780"/>
                </a:lnTo>
                <a:lnTo>
                  <a:pt x="5188491" y="912780"/>
                </a:lnTo>
                <a:lnTo>
                  <a:pt x="5185178" y="913185"/>
                </a:lnTo>
                <a:lnTo>
                  <a:pt x="5184769" y="901431"/>
                </a:lnTo>
                <a:lnTo>
                  <a:pt x="5185589" y="901431"/>
                </a:lnTo>
                <a:lnTo>
                  <a:pt x="5186839" y="901431"/>
                </a:lnTo>
                <a:lnTo>
                  <a:pt x="5187256" y="901025"/>
                </a:lnTo>
                <a:lnTo>
                  <a:pt x="5187662" y="900215"/>
                </a:lnTo>
                <a:lnTo>
                  <a:pt x="5188491" y="898188"/>
                </a:lnTo>
                <a:close/>
                <a:moveTo>
                  <a:pt x="5145089" y="893763"/>
                </a:moveTo>
                <a:lnTo>
                  <a:pt x="5147159" y="893763"/>
                </a:lnTo>
                <a:lnTo>
                  <a:pt x="5149241" y="894527"/>
                </a:lnTo>
                <a:lnTo>
                  <a:pt x="5152576" y="895674"/>
                </a:lnTo>
                <a:lnTo>
                  <a:pt x="5155489" y="897967"/>
                </a:lnTo>
                <a:lnTo>
                  <a:pt x="5158401" y="900260"/>
                </a:lnTo>
                <a:lnTo>
                  <a:pt x="5160900" y="902935"/>
                </a:lnTo>
                <a:lnTo>
                  <a:pt x="5163397" y="905611"/>
                </a:lnTo>
                <a:lnTo>
                  <a:pt x="5166728" y="907522"/>
                </a:lnTo>
                <a:lnTo>
                  <a:pt x="5168811" y="907904"/>
                </a:lnTo>
                <a:lnTo>
                  <a:pt x="5170479" y="908286"/>
                </a:lnTo>
                <a:lnTo>
                  <a:pt x="5169228" y="910961"/>
                </a:lnTo>
                <a:lnTo>
                  <a:pt x="5167562" y="912108"/>
                </a:lnTo>
                <a:lnTo>
                  <a:pt x="5166317" y="913637"/>
                </a:lnTo>
                <a:lnTo>
                  <a:pt x="5163814" y="914401"/>
                </a:lnTo>
                <a:lnTo>
                  <a:pt x="5161729" y="914401"/>
                </a:lnTo>
                <a:lnTo>
                  <a:pt x="5159650" y="913637"/>
                </a:lnTo>
                <a:lnTo>
                  <a:pt x="5157568" y="912872"/>
                </a:lnTo>
                <a:lnTo>
                  <a:pt x="5155902" y="911343"/>
                </a:lnTo>
                <a:lnTo>
                  <a:pt x="5151737" y="907904"/>
                </a:lnTo>
                <a:lnTo>
                  <a:pt x="5148827" y="903700"/>
                </a:lnTo>
                <a:lnTo>
                  <a:pt x="5145918" y="898731"/>
                </a:lnTo>
                <a:lnTo>
                  <a:pt x="5145089" y="896438"/>
                </a:lnTo>
                <a:close/>
                <a:moveTo>
                  <a:pt x="11371328" y="879476"/>
                </a:moveTo>
                <a:lnTo>
                  <a:pt x="11378581" y="883445"/>
                </a:lnTo>
                <a:lnTo>
                  <a:pt x="11385432" y="888207"/>
                </a:lnTo>
                <a:lnTo>
                  <a:pt x="11392686" y="893367"/>
                </a:lnTo>
                <a:lnTo>
                  <a:pt x="11398731" y="899717"/>
                </a:lnTo>
                <a:lnTo>
                  <a:pt x="11404372" y="906464"/>
                </a:lnTo>
                <a:lnTo>
                  <a:pt x="11409611" y="914798"/>
                </a:lnTo>
                <a:lnTo>
                  <a:pt x="11413641" y="923529"/>
                </a:lnTo>
                <a:lnTo>
                  <a:pt x="11417268" y="933848"/>
                </a:lnTo>
                <a:lnTo>
                  <a:pt x="11414850" y="936229"/>
                </a:lnTo>
                <a:lnTo>
                  <a:pt x="11411626" y="937817"/>
                </a:lnTo>
                <a:lnTo>
                  <a:pt x="11409208" y="938214"/>
                </a:lnTo>
                <a:lnTo>
                  <a:pt x="11405984" y="937817"/>
                </a:lnTo>
                <a:lnTo>
                  <a:pt x="11402761" y="936626"/>
                </a:lnTo>
                <a:lnTo>
                  <a:pt x="11399940" y="935039"/>
                </a:lnTo>
                <a:lnTo>
                  <a:pt x="11393895" y="930673"/>
                </a:lnTo>
                <a:lnTo>
                  <a:pt x="11387044" y="926308"/>
                </a:lnTo>
                <a:lnTo>
                  <a:pt x="11383417" y="924323"/>
                </a:lnTo>
                <a:lnTo>
                  <a:pt x="11380193" y="922736"/>
                </a:lnTo>
                <a:lnTo>
                  <a:pt x="11376567" y="921148"/>
                </a:lnTo>
                <a:lnTo>
                  <a:pt x="11372940" y="919957"/>
                </a:lnTo>
                <a:lnTo>
                  <a:pt x="11368910" y="919957"/>
                </a:lnTo>
                <a:lnTo>
                  <a:pt x="11364880" y="921148"/>
                </a:lnTo>
                <a:lnTo>
                  <a:pt x="11367298" y="915592"/>
                </a:lnTo>
                <a:lnTo>
                  <a:pt x="11368910" y="909639"/>
                </a:lnTo>
                <a:lnTo>
                  <a:pt x="11369716" y="904479"/>
                </a:lnTo>
                <a:lnTo>
                  <a:pt x="11369716" y="898923"/>
                </a:lnTo>
                <a:lnTo>
                  <a:pt x="11369716" y="889398"/>
                </a:lnTo>
                <a:lnTo>
                  <a:pt x="11370522" y="884635"/>
                </a:lnTo>
                <a:close/>
                <a:moveTo>
                  <a:pt x="5400679" y="873126"/>
                </a:moveTo>
                <a:lnTo>
                  <a:pt x="5398321" y="878841"/>
                </a:lnTo>
                <a:lnTo>
                  <a:pt x="5395957" y="882923"/>
                </a:lnTo>
                <a:lnTo>
                  <a:pt x="5393596" y="885781"/>
                </a:lnTo>
                <a:lnTo>
                  <a:pt x="5390838" y="887822"/>
                </a:lnTo>
                <a:lnTo>
                  <a:pt x="5388476" y="889454"/>
                </a:lnTo>
                <a:lnTo>
                  <a:pt x="5385723" y="889863"/>
                </a:lnTo>
                <a:lnTo>
                  <a:pt x="5382965" y="890679"/>
                </a:lnTo>
                <a:lnTo>
                  <a:pt x="5380210" y="890679"/>
                </a:lnTo>
                <a:lnTo>
                  <a:pt x="5373522" y="890679"/>
                </a:lnTo>
                <a:lnTo>
                  <a:pt x="5370772" y="890679"/>
                </a:lnTo>
                <a:lnTo>
                  <a:pt x="5367228" y="891496"/>
                </a:lnTo>
                <a:lnTo>
                  <a:pt x="5364082" y="892720"/>
                </a:lnTo>
                <a:lnTo>
                  <a:pt x="5361327" y="894761"/>
                </a:lnTo>
                <a:lnTo>
                  <a:pt x="5357787" y="897619"/>
                </a:lnTo>
                <a:lnTo>
                  <a:pt x="5354638" y="901701"/>
                </a:lnTo>
                <a:lnTo>
                  <a:pt x="5355031" y="897211"/>
                </a:lnTo>
                <a:lnTo>
                  <a:pt x="5356605" y="893128"/>
                </a:lnTo>
                <a:lnTo>
                  <a:pt x="5358179" y="889863"/>
                </a:lnTo>
                <a:lnTo>
                  <a:pt x="5360540" y="887005"/>
                </a:lnTo>
                <a:lnTo>
                  <a:pt x="5363292" y="884964"/>
                </a:lnTo>
                <a:lnTo>
                  <a:pt x="5366047" y="883331"/>
                </a:lnTo>
                <a:lnTo>
                  <a:pt x="5369195" y="881698"/>
                </a:lnTo>
                <a:lnTo>
                  <a:pt x="5372737" y="880882"/>
                </a:lnTo>
                <a:lnTo>
                  <a:pt x="5379425" y="878841"/>
                </a:lnTo>
                <a:lnTo>
                  <a:pt x="5386904" y="877616"/>
                </a:lnTo>
                <a:lnTo>
                  <a:pt x="5393989" y="875575"/>
                </a:lnTo>
                <a:lnTo>
                  <a:pt x="5397532" y="874351"/>
                </a:lnTo>
                <a:close/>
                <a:moveTo>
                  <a:pt x="5045592" y="871538"/>
                </a:moveTo>
                <a:lnTo>
                  <a:pt x="5052674" y="871538"/>
                </a:lnTo>
                <a:lnTo>
                  <a:pt x="5059361" y="871538"/>
                </a:lnTo>
                <a:lnTo>
                  <a:pt x="5058575" y="875253"/>
                </a:lnTo>
                <a:lnTo>
                  <a:pt x="5056607" y="878226"/>
                </a:lnTo>
                <a:lnTo>
                  <a:pt x="5054639" y="880455"/>
                </a:lnTo>
                <a:lnTo>
                  <a:pt x="5051493" y="883056"/>
                </a:lnTo>
                <a:lnTo>
                  <a:pt x="5048739" y="884914"/>
                </a:lnTo>
                <a:lnTo>
                  <a:pt x="5045196" y="886028"/>
                </a:lnTo>
                <a:lnTo>
                  <a:pt x="5041656" y="887143"/>
                </a:lnTo>
                <a:lnTo>
                  <a:pt x="5038116" y="888258"/>
                </a:lnTo>
                <a:lnTo>
                  <a:pt x="5030641" y="889001"/>
                </a:lnTo>
                <a:lnTo>
                  <a:pt x="5024345" y="888629"/>
                </a:lnTo>
                <a:lnTo>
                  <a:pt x="5021198" y="888629"/>
                </a:lnTo>
                <a:lnTo>
                  <a:pt x="5018838" y="887515"/>
                </a:lnTo>
                <a:lnTo>
                  <a:pt x="5016084" y="886772"/>
                </a:lnTo>
                <a:lnTo>
                  <a:pt x="5014902" y="885657"/>
                </a:lnTo>
                <a:lnTo>
                  <a:pt x="5018838" y="881570"/>
                </a:lnTo>
                <a:lnTo>
                  <a:pt x="5023164" y="878226"/>
                </a:lnTo>
                <a:lnTo>
                  <a:pt x="5027887" y="875997"/>
                </a:lnTo>
                <a:lnTo>
                  <a:pt x="5033001" y="873396"/>
                </a:lnTo>
                <a:lnTo>
                  <a:pt x="5039296" y="872653"/>
                </a:lnTo>
                <a:close/>
                <a:moveTo>
                  <a:pt x="4476850" y="868363"/>
                </a:moveTo>
                <a:lnTo>
                  <a:pt x="4478868" y="869136"/>
                </a:lnTo>
                <a:lnTo>
                  <a:pt x="4480889" y="871069"/>
                </a:lnTo>
                <a:lnTo>
                  <a:pt x="4482909" y="873001"/>
                </a:lnTo>
                <a:lnTo>
                  <a:pt x="4485333" y="875707"/>
                </a:lnTo>
                <a:lnTo>
                  <a:pt x="4488566" y="881118"/>
                </a:lnTo>
                <a:lnTo>
                  <a:pt x="4491394" y="887302"/>
                </a:lnTo>
                <a:lnTo>
                  <a:pt x="4491799" y="890781"/>
                </a:lnTo>
                <a:lnTo>
                  <a:pt x="4492202" y="894260"/>
                </a:lnTo>
                <a:lnTo>
                  <a:pt x="4492608" y="896965"/>
                </a:lnTo>
                <a:lnTo>
                  <a:pt x="4492608" y="900444"/>
                </a:lnTo>
                <a:lnTo>
                  <a:pt x="4492202" y="903923"/>
                </a:lnTo>
                <a:lnTo>
                  <a:pt x="4491394" y="907015"/>
                </a:lnTo>
                <a:lnTo>
                  <a:pt x="4489778" y="909721"/>
                </a:lnTo>
                <a:lnTo>
                  <a:pt x="4488162" y="912813"/>
                </a:lnTo>
                <a:lnTo>
                  <a:pt x="4486142" y="911653"/>
                </a:lnTo>
                <a:lnTo>
                  <a:pt x="4485333" y="910880"/>
                </a:lnTo>
                <a:lnTo>
                  <a:pt x="4484524" y="909334"/>
                </a:lnTo>
                <a:lnTo>
                  <a:pt x="4484524" y="908175"/>
                </a:lnTo>
                <a:lnTo>
                  <a:pt x="4485333" y="907015"/>
                </a:lnTo>
                <a:lnTo>
                  <a:pt x="4485741" y="905855"/>
                </a:lnTo>
                <a:lnTo>
                  <a:pt x="4486544" y="905469"/>
                </a:lnTo>
                <a:lnTo>
                  <a:pt x="4488162" y="904696"/>
                </a:lnTo>
                <a:lnTo>
                  <a:pt x="4487355" y="902377"/>
                </a:lnTo>
                <a:lnTo>
                  <a:pt x="4486142" y="900444"/>
                </a:lnTo>
                <a:lnTo>
                  <a:pt x="4484121" y="898898"/>
                </a:lnTo>
                <a:lnTo>
                  <a:pt x="4481698" y="898512"/>
                </a:lnTo>
                <a:lnTo>
                  <a:pt x="4476442" y="898125"/>
                </a:lnTo>
                <a:lnTo>
                  <a:pt x="4470785" y="897739"/>
                </a:lnTo>
                <a:lnTo>
                  <a:pt x="4470382" y="892327"/>
                </a:lnTo>
                <a:lnTo>
                  <a:pt x="4470785" y="887689"/>
                </a:lnTo>
                <a:lnTo>
                  <a:pt x="4471191" y="883824"/>
                </a:lnTo>
                <a:lnTo>
                  <a:pt x="4472402" y="881118"/>
                </a:lnTo>
                <a:lnTo>
                  <a:pt x="4474827" y="874547"/>
                </a:lnTo>
                <a:lnTo>
                  <a:pt x="4476039" y="871842"/>
                </a:lnTo>
                <a:close/>
                <a:moveTo>
                  <a:pt x="11336019" y="865188"/>
                </a:moveTo>
                <a:lnTo>
                  <a:pt x="11338036" y="872027"/>
                </a:lnTo>
                <a:lnTo>
                  <a:pt x="11341263" y="878464"/>
                </a:lnTo>
                <a:lnTo>
                  <a:pt x="11347314" y="890534"/>
                </a:lnTo>
                <a:lnTo>
                  <a:pt x="11349734" y="896971"/>
                </a:lnTo>
                <a:lnTo>
                  <a:pt x="11351751" y="904212"/>
                </a:lnTo>
                <a:lnTo>
                  <a:pt x="11353365" y="912259"/>
                </a:lnTo>
                <a:lnTo>
                  <a:pt x="11353768" y="922317"/>
                </a:lnTo>
                <a:lnTo>
                  <a:pt x="11351751" y="923524"/>
                </a:lnTo>
                <a:lnTo>
                  <a:pt x="11349734" y="923926"/>
                </a:lnTo>
                <a:lnTo>
                  <a:pt x="11348121" y="923926"/>
                </a:lnTo>
                <a:lnTo>
                  <a:pt x="11346910" y="923524"/>
                </a:lnTo>
                <a:lnTo>
                  <a:pt x="11344087" y="922317"/>
                </a:lnTo>
                <a:lnTo>
                  <a:pt x="11341666" y="921110"/>
                </a:lnTo>
                <a:lnTo>
                  <a:pt x="11339650" y="919098"/>
                </a:lnTo>
                <a:lnTo>
                  <a:pt x="11337229" y="917891"/>
                </a:lnTo>
                <a:lnTo>
                  <a:pt x="11335616" y="917891"/>
                </a:lnTo>
                <a:lnTo>
                  <a:pt x="11334002" y="917891"/>
                </a:lnTo>
                <a:lnTo>
                  <a:pt x="11331985" y="917891"/>
                </a:lnTo>
                <a:lnTo>
                  <a:pt x="11329968" y="919098"/>
                </a:lnTo>
                <a:lnTo>
                  <a:pt x="11335616" y="913868"/>
                </a:lnTo>
                <a:lnTo>
                  <a:pt x="11337633" y="910649"/>
                </a:lnTo>
                <a:lnTo>
                  <a:pt x="11340053" y="906626"/>
                </a:lnTo>
                <a:lnTo>
                  <a:pt x="11341263" y="902603"/>
                </a:lnTo>
                <a:lnTo>
                  <a:pt x="11342070" y="896971"/>
                </a:lnTo>
                <a:lnTo>
                  <a:pt x="11341666" y="890534"/>
                </a:lnTo>
                <a:lnTo>
                  <a:pt x="11340456" y="882487"/>
                </a:lnTo>
                <a:lnTo>
                  <a:pt x="11338036" y="881683"/>
                </a:lnTo>
                <a:lnTo>
                  <a:pt x="11335616" y="881683"/>
                </a:lnTo>
                <a:lnTo>
                  <a:pt x="11333599" y="881683"/>
                </a:lnTo>
                <a:lnTo>
                  <a:pt x="11331985" y="882890"/>
                </a:lnTo>
                <a:lnTo>
                  <a:pt x="11330372" y="883694"/>
                </a:lnTo>
                <a:lnTo>
                  <a:pt x="11329565" y="884901"/>
                </a:lnTo>
                <a:lnTo>
                  <a:pt x="11327951" y="888522"/>
                </a:lnTo>
                <a:lnTo>
                  <a:pt x="11324724" y="895362"/>
                </a:lnTo>
                <a:lnTo>
                  <a:pt x="11323111" y="898982"/>
                </a:lnTo>
                <a:lnTo>
                  <a:pt x="11322304" y="900592"/>
                </a:lnTo>
                <a:lnTo>
                  <a:pt x="11321094" y="902201"/>
                </a:lnTo>
                <a:lnTo>
                  <a:pt x="11317463" y="900994"/>
                </a:lnTo>
                <a:lnTo>
                  <a:pt x="11315043" y="899787"/>
                </a:lnTo>
                <a:lnTo>
                  <a:pt x="11312623" y="897775"/>
                </a:lnTo>
                <a:lnTo>
                  <a:pt x="11310202" y="894959"/>
                </a:lnTo>
                <a:lnTo>
                  <a:pt x="11307782" y="892143"/>
                </a:lnTo>
                <a:lnTo>
                  <a:pt x="11306572" y="888522"/>
                </a:lnTo>
                <a:lnTo>
                  <a:pt x="11305362" y="884499"/>
                </a:lnTo>
                <a:lnTo>
                  <a:pt x="11304555" y="879671"/>
                </a:lnTo>
                <a:lnTo>
                  <a:pt x="11308589" y="878464"/>
                </a:lnTo>
                <a:lnTo>
                  <a:pt x="11312623" y="876855"/>
                </a:lnTo>
                <a:lnTo>
                  <a:pt x="11321094" y="874843"/>
                </a:lnTo>
                <a:lnTo>
                  <a:pt x="11325934" y="873234"/>
                </a:lnTo>
                <a:lnTo>
                  <a:pt x="11329565" y="871223"/>
                </a:lnTo>
                <a:lnTo>
                  <a:pt x="11332792" y="868406"/>
                </a:lnTo>
                <a:close/>
                <a:moveTo>
                  <a:pt x="5491152" y="852488"/>
                </a:moveTo>
                <a:lnTo>
                  <a:pt x="5489963" y="857647"/>
                </a:lnTo>
                <a:lnTo>
                  <a:pt x="5489171" y="862013"/>
                </a:lnTo>
                <a:lnTo>
                  <a:pt x="5487583" y="865188"/>
                </a:lnTo>
                <a:lnTo>
                  <a:pt x="5485998" y="867173"/>
                </a:lnTo>
                <a:lnTo>
                  <a:pt x="5483614" y="868760"/>
                </a:lnTo>
                <a:lnTo>
                  <a:pt x="5481232" y="869951"/>
                </a:lnTo>
                <a:lnTo>
                  <a:pt x="5478458" y="869951"/>
                </a:lnTo>
                <a:lnTo>
                  <a:pt x="5475679" y="869951"/>
                </a:lnTo>
                <a:lnTo>
                  <a:pt x="5469325" y="868363"/>
                </a:lnTo>
                <a:lnTo>
                  <a:pt x="5462579" y="867173"/>
                </a:lnTo>
                <a:lnTo>
                  <a:pt x="5459009" y="866776"/>
                </a:lnTo>
                <a:lnTo>
                  <a:pt x="5455438" y="866776"/>
                </a:lnTo>
                <a:lnTo>
                  <a:pt x="5451867" y="867173"/>
                </a:lnTo>
                <a:lnTo>
                  <a:pt x="5448294" y="868363"/>
                </a:lnTo>
                <a:lnTo>
                  <a:pt x="5449882" y="865188"/>
                </a:lnTo>
                <a:lnTo>
                  <a:pt x="5451467" y="862807"/>
                </a:lnTo>
                <a:lnTo>
                  <a:pt x="5453455" y="861219"/>
                </a:lnTo>
                <a:lnTo>
                  <a:pt x="5455438" y="859632"/>
                </a:lnTo>
                <a:lnTo>
                  <a:pt x="5457819" y="859235"/>
                </a:lnTo>
                <a:lnTo>
                  <a:pt x="5460597" y="858838"/>
                </a:lnTo>
                <a:lnTo>
                  <a:pt x="5466150" y="858838"/>
                </a:lnTo>
                <a:lnTo>
                  <a:pt x="5472105" y="858838"/>
                </a:lnTo>
                <a:lnTo>
                  <a:pt x="5478458" y="858441"/>
                </a:lnTo>
                <a:lnTo>
                  <a:pt x="5481630" y="857251"/>
                </a:lnTo>
                <a:lnTo>
                  <a:pt x="5484409" y="856457"/>
                </a:lnTo>
                <a:lnTo>
                  <a:pt x="5487583" y="854869"/>
                </a:lnTo>
                <a:close/>
                <a:moveTo>
                  <a:pt x="5660615" y="839788"/>
                </a:moveTo>
                <a:lnTo>
                  <a:pt x="5662995" y="839788"/>
                </a:lnTo>
                <a:lnTo>
                  <a:pt x="5665773" y="840185"/>
                </a:lnTo>
                <a:lnTo>
                  <a:pt x="5668157" y="841772"/>
                </a:lnTo>
                <a:lnTo>
                  <a:pt x="5670537" y="843360"/>
                </a:lnTo>
                <a:lnTo>
                  <a:pt x="5673318" y="845344"/>
                </a:lnTo>
                <a:lnTo>
                  <a:pt x="5678079" y="850503"/>
                </a:lnTo>
                <a:lnTo>
                  <a:pt x="5682842" y="855266"/>
                </a:lnTo>
                <a:lnTo>
                  <a:pt x="5685221" y="857250"/>
                </a:lnTo>
                <a:lnTo>
                  <a:pt x="5687603" y="858838"/>
                </a:lnTo>
                <a:lnTo>
                  <a:pt x="5690381" y="860028"/>
                </a:lnTo>
                <a:lnTo>
                  <a:pt x="5692765" y="860425"/>
                </a:lnTo>
                <a:lnTo>
                  <a:pt x="5691576" y="862410"/>
                </a:lnTo>
                <a:lnTo>
                  <a:pt x="5690779" y="863997"/>
                </a:lnTo>
                <a:lnTo>
                  <a:pt x="5689588" y="864394"/>
                </a:lnTo>
                <a:lnTo>
                  <a:pt x="5688796" y="864791"/>
                </a:lnTo>
                <a:lnTo>
                  <a:pt x="5685619" y="864791"/>
                </a:lnTo>
                <a:lnTo>
                  <a:pt x="5683238" y="864394"/>
                </a:lnTo>
                <a:lnTo>
                  <a:pt x="5679664" y="863997"/>
                </a:lnTo>
                <a:lnTo>
                  <a:pt x="5676491" y="863997"/>
                </a:lnTo>
                <a:lnTo>
                  <a:pt x="5675303" y="864394"/>
                </a:lnTo>
                <a:lnTo>
                  <a:pt x="5673318" y="864791"/>
                </a:lnTo>
                <a:lnTo>
                  <a:pt x="5671730" y="866378"/>
                </a:lnTo>
                <a:lnTo>
                  <a:pt x="5669745" y="868363"/>
                </a:lnTo>
                <a:lnTo>
                  <a:pt x="5670935" y="865982"/>
                </a:lnTo>
                <a:lnTo>
                  <a:pt x="5672124" y="862807"/>
                </a:lnTo>
                <a:lnTo>
                  <a:pt x="5672521" y="860822"/>
                </a:lnTo>
                <a:lnTo>
                  <a:pt x="5672521" y="858441"/>
                </a:lnTo>
                <a:lnTo>
                  <a:pt x="5672124" y="856457"/>
                </a:lnTo>
                <a:lnTo>
                  <a:pt x="5671730" y="854472"/>
                </a:lnTo>
                <a:lnTo>
                  <a:pt x="5670537" y="852488"/>
                </a:lnTo>
                <a:lnTo>
                  <a:pt x="5669745" y="850900"/>
                </a:lnTo>
                <a:lnTo>
                  <a:pt x="5668157" y="849313"/>
                </a:lnTo>
                <a:lnTo>
                  <a:pt x="5666172" y="848519"/>
                </a:lnTo>
                <a:lnTo>
                  <a:pt x="5662201" y="846932"/>
                </a:lnTo>
                <a:lnTo>
                  <a:pt x="5657440" y="846535"/>
                </a:lnTo>
                <a:lnTo>
                  <a:pt x="5653074" y="846932"/>
                </a:lnTo>
                <a:lnTo>
                  <a:pt x="5655454" y="843360"/>
                </a:lnTo>
                <a:lnTo>
                  <a:pt x="5658232" y="841375"/>
                </a:lnTo>
                <a:close/>
                <a:moveTo>
                  <a:pt x="5707049" y="836613"/>
                </a:moveTo>
                <a:lnTo>
                  <a:pt x="5706288" y="845131"/>
                </a:lnTo>
                <a:lnTo>
                  <a:pt x="5705907" y="847842"/>
                </a:lnTo>
                <a:lnTo>
                  <a:pt x="5705145" y="849778"/>
                </a:lnTo>
                <a:lnTo>
                  <a:pt x="5704004" y="851326"/>
                </a:lnTo>
                <a:lnTo>
                  <a:pt x="5703240" y="852488"/>
                </a:lnTo>
                <a:lnTo>
                  <a:pt x="5702096" y="852488"/>
                </a:lnTo>
                <a:lnTo>
                  <a:pt x="5700572" y="852488"/>
                </a:lnTo>
                <a:lnTo>
                  <a:pt x="5697907" y="850165"/>
                </a:lnTo>
                <a:lnTo>
                  <a:pt x="5694858" y="848229"/>
                </a:lnTo>
                <a:lnTo>
                  <a:pt x="5691429" y="845906"/>
                </a:lnTo>
                <a:lnTo>
                  <a:pt x="5688001" y="843970"/>
                </a:lnTo>
                <a:lnTo>
                  <a:pt x="5688001" y="842034"/>
                </a:lnTo>
                <a:lnTo>
                  <a:pt x="5688764" y="840485"/>
                </a:lnTo>
                <a:lnTo>
                  <a:pt x="5689143" y="838936"/>
                </a:lnTo>
                <a:lnTo>
                  <a:pt x="5689523" y="838162"/>
                </a:lnTo>
                <a:lnTo>
                  <a:pt x="5691048" y="837774"/>
                </a:lnTo>
                <a:lnTo>
                  <a:pt x="5692193" y="837000"/>
                </a:lnTo>
                <a:lnTo>
                  <a:pt x="5694858" y="837000"/>
                </a:lnTo>
                <a:lnTo>
                  <a:pt x="5701716" y="837774"/>
                </a:lnTo>
                <a:lnTo>
                  <a:pt x="5704383" y="837000"/>
                </a:lnTo>
                <a:lnTo>
                  <a:pt x="5705525" y="837000"/>
                </a:lnTo>
                <a:close/>
                <a:moveTo>
                  <a:pt x="11173281" y="835026"/>
                </a:moveTo>
                <a:lnTo>
                  <a:pt x="11176822" y="837739"/>
                </a:lnTo>
                <a:lnTo>
                  <a:pt x="11179970" y="840841"/>
                </a:lnTo>
                <a:lnTo>
                  <a:pt x="11181938" y="844330"/>
                </a:lnTo>
                <a:lnTo>
                  <a:pt x="11183118" y="848206"/>
                </a:lnTo>
                <a:lnTo>
                  <a:pt x="11183905" y="852858"/>
                </a:lnTo>
                <a:lnTo>
                  <a:pt x="11183905" y="857122"/>
                </a:lnTo>
                <a:lnTo>
                  <a:pt x="11183118" y="862549"/>
                </a:lnTo>
                <a:lnTo>
                  <a:pt x="11182331" y="868364"/>
                </a:lnTo>
                <a:lnTo>
                  <a:pt x="11176822" y="866038"/>
                </a:lnTo>
                <a:lnTo>
                  <a:pt x="11171707" y="862937"/>
                </a:lnTo>
                <a:lnTo>
                  <a:pt x="11161870" y="856734"/>
                </a:lnTo>
                <a:lnTo>
                  <a:pt x="11156361" y="854408"/>
                </a:lnTo>
                <a:lnTo>
                  <a:pt x="11150852" y="851695"/>
                </a:lnTo>
                <a:lnTo>
                  <a:pt x="11145343" y="850144"/>
                </a:lnTo>
                <a:lnTo>
                  <a:pt x="11141802" y="849757"/>
                </a:lnTo>
                <a:lnTo>
                  <a:pt x="11138654" y="849757"/>
                </a:lnTo>
                <a:lnTo>
                  <a:pt x="11137867" y="846268"/>
                </a:lnTo>
                <a:lnTo>
                  <a:pt x="11137867" y="843942"/>
                </a:lnTo>
                <a:lnTo>
                  <a:pt x="11139047" y="842004"/>
                </a:lnTo>
                <a:lnTo>
                  <a:pt x="11139834" y="840841"/>
                </a:lnTo>
                <a:lnTo>
                  <a:pt x="11141802" y="840065"/>
                </a:lnTo>
                <a:lnTo>
                  <a:pt x="11144163" y="840065"/>
                </a:lnTo>
                <a:lnTo>
                  <a:pt x="11146130" y="840065"/>
                </a:lnTo>
                <a:lnTo>
                  <a:pt x="11148491" y="840453"/>
                </a:lnTo>
                <a:lnTo>
                  <a:pt x="11153606" y="842391"/>
                </a:lnTo>
                <a:lnTo>
                  <a:pt x="11157541" y="845492"/>
                </a:lnTo>
                <a:lnTo>
                  <a:pt x="11159509" y="847431"/>
                </a:lnTo>
                <a:lnTo>
                  <a:pt x="11160689" y="849369"/>
                </a:lnTo>
                <a:lnTo>
                  <a:pt x="11161870" y="851307"/>
                </a:lnTo>
                <a:lnTo>
                  <a:pt x="11162263" y="853245"/>
                </a:lnTo>
                <a:close/>
                <a:moveTo>
                  <a:pt x="11733755" y="784226"/>
                </a:moveTo>
                <a:lnTo>
                  <a:pt x="11736493" y="784226"/>
                </a:lnTo>
                <a:lnTo>
                  <a:pt x="11739622" y="784613"/>
                </a:lnTo>
                <a:lnTo>
                  <a:pt x="11742360" y="784998"/>
                </a:lnTo>
                <a:lnTo>
                  <a:pt x="11744315" y="786157"/>
                </a:lnTo>
                <a:lnTo>
                  <a:pt x="11745489" y="786929"/>
                </a:lnTo>
                <a:lnTo>
                  <a:pt x="11745880" y="788088"/>
                </a:lnTo>
                <a:lnTo>
                  <a:pt x="11745098" y="789246"/>
                </a:lnTo>
                <a:lnTo>
                  <a:pt x="11743142" y="790018"/>
                </a:lnTo>
                <a:lnTo>
                  <a:pt x="11739622" y="791177"/>
                </a:lnTo>
                <a:lnTo>
                  <a:pt x="11734146" y="791949"/>
                </a:lnTo>
                <a:lnTo>
                  <a:pt x="11731799" y="793108"/>
                </a:lnTo>
                <a:lnTo>
                  <a:pt x="11729844" y="794267"/>
                </a:lnTo>
                <a:lnTo>
                  <a:pt x="11726715" y="797357"/>
                </a:lnTo>
                <a:lnTo>
                  <a:pt x="11725541" y="798516"/>
                </a:lnTo>
                <a:lnTo>
                  <a:pt x="11724759" y="798516"/>
                </a:lnTo>
                <a:lnTo>
                  <a:pt x="11724368" y="798516"/>
                </a:lnTo>
                <a:lnTo>
                  <a:pt x="11721630" y="796970"/>
                </a:lnTo>
                <a:lnTo>
                  <a:pt x="11718892" y="793880"/>
                </a:lnTo>
                <a:lnTo>
                  <a:pt x="11719674" y="791177"/>
                </a:lnTo>
                <a:lnTo>
                  <a:pt x="11721630" y="788475"/>
                </a:lnTo>
                <a:lnTo>
                  <a:pt x="11724368" y="786544"/>
                </a:lnTo>
                <a:lnTo>
                  <a:pt x="11726715" y="785771"/>
                </a:lnTo>
                <a:lnTo>
                  <a:pt x="11730235" y="784613"/>
                </a:lnTo>
                <a:close/>
                <a:moveTo>
                  <a:pt x="5922497" y="776288"/>
                </a:moveTo>
                <a:lnTo>
                  <a:pt x="5923262" y="777935"/>
                </a:lnTo>
                <a:lnTo>
                  <a:pt x="5924789" y="778759"/>
                </a:lnTo>
                <a:lnTo>
                  <a:pt x="5928228" y="780404"/>
                </a:lnTo>
                <a:lnTo>
                  <a:pt x="5931670" y="780815"/>
                </a:lnTo>
                <a:lnTo>
                  <a:pt x="5935110" y="782051"/>
                </a:lnTo>
                <a:lnTo>
                  <a:pt x="5937785" y="784109"/>
                </a:lnTo>
                <a:lnTo>
                  <a:pt x="5939314" y="784931"/>
                </a:lnTo>
                <a:lnTo>
                  <a:pt x="5940079" y="786577"/>
                </a:lnTo>
                <a:lnTo>
                  <a:pt x="5941225" y="788636"/>
                </a:lnTo>
                <a:lnTo>
                  <a:pt x="5941606" y="791517"/>
                </a:lnTo>
                <a:lnTo>
                  <a:pt x="5941990" y="794398"/>
                </a:lnTo>
                <a:lnTo>
                  <a:pt x="5941606" y="798514"/>
                </a:lnTo>
                <a:lnTo>
                  <a:pt x="5940844" y="796867"/>
                </a:lnTo>
                <a:lnTo>
                  <a:pt x="5939314" y="795632"/>
                </a:lnTo>
                <a:lnTo>
                  <a:pt x="5937785" y="794809"/>
                </a:lnTo>
                <a:lnTo>
                  <a:pt x="5935877" y="794398"/>
                </a:lnTo>
                <a:lnTo>
                  <a:pt x="5928613" y="793986"/>
                </a:lnTo>
                <a:lnTo>
                  <a:pt x="5926705" y="793575"/>
                </a:lnTo>
                <a:lnTo>
                  <a:pt x="5925173" y="792751"/>
                </a:lnTo>
                <a:lnTo>
                  <a:pt x="5923647" y="791928"/>
                </a:lnTo>
                <a:lnTo>
                  <a:pt x="5922879" y="790282"/>
                </a:lnTo>
                <a:lnTo>
                  <a:pt x="5921734" y="787812"/>
                </a:lnTo>
                <a:lnTo>
                  <a:pt x="5921350" y="784931"/>
                </a:lnTo>
                <a:lnTo>
                  <a:pt x="5921350" y="780815"/>
                </a:lnTo>
                <a:close/>
                <a:moveTo>
                  <a:pt x="11062514" y="768353"/>
                </a:moveTo>
                <a:lnTo>
                  <a:pt x="11065477" y="768353"/>
                </a:lnTo>
                <a:lnTo>
                  <a:pt x="11070134" y="768757"/>
                </a:lnTo>
                <a:lnTo>
                  <a:pt x="11074790" y="770383"/>
                </a:lnTo>
                <a:lnTo>
                  <a:pt x="11078600" y="772009"/>
                </a:lnTo>
                <a:lnTo>
                  <a:pt x="11080717" y="774040"/>
                </a:lnTo>
                <a:lnTo>
                  <a:pt x="11078177" y="777288"/>
                </a:lnTo>
                <a:lnTo>
                  <a:pt x="11075637" y="780132"/>
                </a:lnTo>
                <a:lnTo>
                  <a:pt x="11072250" y="782972"/>
                </a:lnTo>
                <a:lnTo>
                  <a:pt x="11068864" y="785002"/>
                </a:lnTo>
                <a:lnTo>
                  <a:pt x="11065477" y="785814"/>
                </a:lnTo>
                <a:lnTo>
                  <a:pt x="11061667" y="785814"/>
                </a:lnTo>
                <a:lnTo>
                  <a:pt x="11059974" y="785814"/>
                </a:lnTo>
                <a:lnTo>
                  <a:pt x="11058280" y="785002"/>
                </a:lnTo>
                <a:lnTo>
                  <a:pt x="11057434" y="783784"/>
                </a:lnTo>
                <a:lnTo>
                  <a:pt x="11055740" y="782163"/>
                </a:lnTo>
                <a:lnTo>
                  <a:pt x="11055317" y="778505"/>
                </a:lnTo>
                <a:lnTo>
                  <a:pt x="11055317" y="775666"/>
                </a:lnTo>
                <a:lnTo>
                  <a:pt x="11056164" y="773224"/>
                </a:lnTo>
                <a:lnTo>
                  <a:pt x="11057434" y="770789"/>
                </a:lnTo>
                <a:lnTo>
                  <a:pt x="11058704" y="769978"/>
                </a:lnTo>
                <a:lnTo>
                  <a:pt x="11060397" y="768757"/>
                </a:lnTo>
                <a:close/>
                <a:moveTo>
                  <a:pt x="11869671" y="762002"/>
                </a:moveTo>
                <a:lnTo>
                  <a:pt x="11875940" y="762002"/>
                </a:lnTo>
                <a:lnTo>
                  <a:pt x="11882992" y="762833"/>
                </a:lnTo>
                <a:lnTo>
                  <a:pt x="11889653" y="763249"/>
                </a:lnTo>
                <a:lnTo>
                  <a:pt x="11895922" y="764080"/>
                </a:lnTo>
                <a:lnTo>
                  <a:pt x="11908460" y="766160"/>
                </a:lnTo>
                <a:lnTo>
                  <a:pt x="11928442" y="771565"/>
                </a:lnTo>
                <a:lnTo>
                  <a:pt x="11927267" y="773643"/>
                </a:lnTo>
                <a:lnTo>
                  <a:pt x="11925699" y="775306"/>
                </a:lnTo>
                <a:lnTo>
                  <a:pt x="11921781" y="777386"/>
                </a:lnTo>
                <a:lnTo>
                  <a:pt x="11917863" y="779049"/>
                </a:lnTo>
                <a:lnTo>
                  <a:pt x="11912770" y="779465"/>
                </a:lnTo>
                <a:lnTo>
                  <a:pt x="11907284" y="779465"/>
                </a:lnTo>
                <a:lnTo>
                  <a:pt x="11901799" y="779049"/>
                </a:lnTo>
                <a:lnTo>
                  <a:pt x="11889653" y="776971"/>
                </a:lnTo>
                <a:lnTo>
                  <a:pt x="11876723" y="774060"/>
                </a:lnTo>
                <a:lnTo>
                  <a:pt x="11869671" y="773643"/>
                </a:lnTo>
                <a:lnTo>
                  <a:pt x="11862618" y="772812"/>
                </a:lnTo>
                <a:lnTo>
                  <a:pt x="11856349" y="772812"/>
                </a:lnTo>
                <a:lnTo>
                  <a:pt x="11849297" y="773228"/>
                </a:lnTo>
                <a:lnTo>
                  <a:pt x="11843028" y="774060"/>
                </a:lnTo>
                <a:lnTo>
                  <a:pt x="11836367" y="776138"/>
                </a:lnTo>
                <a:lnTo>
                  <a:pt x="11841069" y="771980"/>
                </a:lnTo>
                <a:lnTo>
                  <a:pt x="11845770" y="768238"/>
                </a:lnTo>
                <a:lnTo>
                  <a:pt x="11851256" y="765743"/>
                </a:lnTo>
                <a:lnTo>
                  <a:pt x="11857133" y="764080"/>
                </a:lnTo>
                <a:lnTo>
                  <a:pt x="11863794" y="763249"/>
                </a:lnTo>
                <a:close/>
                <a:moveTo>
                  <a:pt x="10113307" y="754063"/>
                </a:moveTo>
                <a:lnTo>
                  <a:pt x="10131437" y="754063"/>
                </a:lnTo>
                <a:lnTo>
                  <a:pt x="10132980" y="754063"/>
                </a:lnTo>
                <a:lnTo>
                  <a:pt x="10132209" y="754477"/>
                </a:lnTo>
                <a:lnTo>
                  <a:pt x="10129894" y="755720"/>
                </a:lnTo>
                <a:lnTo>
                  <a:pt x="10124879" y="757377"/>
                </a:lnTo>
                <a:lnTo>
                  <a:pt x="10122179" y="758619"/>
                </a:lnTo>
                <a:lnTo>
                  <a:pt x="10119093" y="760276"/>
                </a:lnTo>
                <a:lnTo>
                  <a:pt x="10116393" y="763174"/>
                </a:lnTo>
                <a:lnTo>
                  <a:pt x="10113693" y="765660"/>
                </a:lnTo>
                <a:lnTo>
                  <a:pt x="10111764" y="769386"/>
                </a:lnTo>
                <a:lnTo>
                  <a:pt x="10110221" y="773113"/>
                </a:lnTo>
                <a:lnTo>
                  <a:pt x="10109064" y="771458"/>
                </a:lnTo>
                <a:lnTo>
                  <a:pt x="10107521" y="770215"/>
                </a:lnTo>
                <a:lnTo>
                  <a:pt x="10103663" y="768558"/>
                </a:lnTo>
                <a:lnTo>
                  <a:pt x="10099806" y="768144"/>
                </a:lnTo>
                <a:lnTo>
                  <a:pt x="10094791" y="768144"/>
                </a:lnTo>
                <a:lnTo>
                  <a:pt x="10091705" y="770215"/>
                </a:lnTo>
                <a:lnTo>
                  <a:pt x="10097105" y="765660"/>
                </a:lnTo>
                <a:lnTo>
                  <a:pt x="10106363" y="758206"/>
                </a:lnTo>
                <a:lnTo>
                  <a:pt x="10110221" y="755720"/>
                </a:lnTo>
                <a:close/>
                <a:moveTo>
                  <a:pt x="10208078" y="750888"/>
                </a:moveTo>
                <a:lnTo>
                  <a:pt x="10210022" y="753347"/>
                </a:lnTo>
                <a:lnTo>
                  <a:pt x="10211577" y="755809"/>
                </a:lnTo>
                <a:lnTo>
                  <a:pt x="10212355" y="757857"/>
                </a:lnTo>
                <a:lnTo>
                  <a:pt x="10212355" y="759905"/>
                </a:lnTo>
                <a:lnTo>
                  <a:pt x="10211966" y="762360"/>
                </a:lnTo>
                <a:lnTo>
                  <a:pt x="10211577" y="764001"/>
                </a:lnTo>
                <a:lnTo>
                  <a:pt x="10210022" y="766049"/>
                </a:lnTo>
                <a:lnTo>
                  <a:pt x="10208467" y="768099"/>
                </a:lnTo>
                <a:lnTo>
                  <a:pt x="10204968" y="771375"/>
                </a:lnTo>
                <a:lnTo>
                  <a:pt x="10200692" y="773832"/>
                </a:lnTo>
                <a:lnTo>
                  <a:pt x="10196804" y="775879"/>
                </a:lnTo>
                <a:lnTo>
                  <a:pt x="10193305" y="776291"/>
                </a:lnTo>
                <a:lnTo>
                  <a:pt x="10193694" y="771375"/>
                </a:lnTo>
                <a:lnTo>
                  <a:pt x="10194860" y="767279"/>
                </a:lnTo>
                <a:lnTo>
                  <a:pt x="10196804" y="764001"/>
                </a:lnTo>
                <a:lnTo>
                  <a:pt x="10198748" y="761542"/>
                </a:lnTo>
                <a:lnTo>
                  <a:pt x="10203802" y="756627"/>
                </a:lnTo>
                <a:lnTo>
                  <a:pt x="10206135" y="754168"/>
                </a:lnTo>
                <a:close/>
                <a:moveTo>
                  <a:pt x="5614572" y="746127"/>
                </a:moveTo>
                <a:lnTo>
                  <a:pt x="5626875" y="753160"/>
                </a:lnTo>
                <a:lnTo>
                  <a:pt x="5630843" y="755114"/>
                </a:lnTo>
                <a:lnTo>
                  <a:pt x="5634415" y="756286"/>
                </a:lnTo>
                <a:lnTo>
                  <a:pt x="5638781" y="756677"/>
                </a:lnTo>
                <a:lnTo>
                  <a:pt x="5643941" y="756677"/>
                </a:lnTo>
                <a:lnTo>
                  <a:pt x="5659418" y="754333"/>
                </a:lnTo>
                <a:lnTo>
                  <a:pt x="5659418" y="756286"/>
                </a:lnTo>
                <a:lnTo>
                  <a:pt x="5659418" y="757458"/>
                </a:lnTo>
                <a:lnTo>
                  <a:pt x="5657434" y="760975"/>
                </a:lnTo>
                <a:lnTo>
                  <a:pt x="5655053" y="764102"/>
                </a:lnTo>
                <a:lnTo>
                  <a:pt x="5651877" y="766446"/>
                </a:lnTo>
                <a:lnTo>
                  <a:pt x="5647909" y="768400"/>
                </a:lnTo>
                <a:lnTo>
                  <a:pt x="5643146" y="769964"/>
                </a:lnTo>
                <a:lnTo>
                  <a:pt x="5638385" y="770744"/>
                </a:lnTo>
                <a:lnTo>
                  <a:pt x="5633622" y="771526"/>
                </a:lnTo>
                <a:lnTo>
                  <a:pt x="5629256" y="771526"/>
                </a:lnTo>
                <a:lnTo>
                  <a:pt x="5624890" y="770355"/>
                </a:lnTo>
                <a:lnTo>
                  <a:pt x="5620922" y="768400"/>
                </a:lnTo>
                <a:lnTo>
                  <a:pt x="5617746" y="766055"/>
                </a:lnTo>
                <a:lnTo>
                  <a:pt x="5616160" y="764493"/>
                </a:lnTo>
                <a:lnTo>
                  <a:pt x="5615366" y="762538"/>
                </a:lnTo>
                <a:lnTo>
                  <a:pt x="5614175" y="760585"/>
                </a:lnTo>
                <a:lnTo>
                  <a:pt x="5613779" y="758240"/>
                </a:lnTo>
                <a:lnTo>
                  <a:pt x="5613382" y="755505"/>
                </a:lnTo>
                <a:lnTo>
                  <a:pt x="5613779" y="752769"/>
                </a:lnTo>
                <a:lnTo>
                  <a:pt x="5613779" y="749643"/>
                </a:lnTo>
                <a:close/>
                <a:moveTo>
                  <a:pt x="10309192" y="723907"/>
                </a:moveTo>
                <a:lnTo>
                  <a:pt x="10311176" y="725128"/>
                </a:lnTo>
                <a:lnTo>
                  <a:pt x="10313558" y="726763"/>
                </a:lnTo>
                <a:lnTo>
                  <a:pt x="10315542" y="728805"/>
                </a:lnTo>
                <a:lnTo>
                  <a:pt x="10317526" y="731669"/>
                </a:lnTo>
                <a:lnTo>
                  <a:pt x="10320701" y="737796"/>
                </a:lnTo>
                <a:lnTo>
                  <a:pt x="10322289" y="741476"/>
                </a:lnTo>
                <a:lnTo>
                  <a:pt x="10323876" y="745153"/>
                </a:lnTo>
                <a:lnTo>
                  <a:pt x="10324273" y="748830"/>
                </a:lnTo>
                <a:lnTo>
                  <a:pt x="10325067" y="752513"/>
                </a:lnTo>
                <a:lnTo>
                  <a:pt x="10325067" y="756186"/>
                </a:lnTo>
                <a:lnTo>
                  <a:pt x="10324273" y="758639"/>
                </a:lnTo>
                <a:lnTo>
                  <a:pt x="10323083" y="761092"/>
                </a:lnTo>
                <a:lnTo>
                  <a:pt x="10320701" y="763133"/>
                </a:lnTo>
                <a:lnTo>
                  <a:pt x="10318320" y="764767"/>
                </a:lnTo>
                <a:lnTo>
                  <a:pt x="10314748" y="765178"/>
                </a:lnTo>
                <a:lnTo>
                  <a:pt x="10314748" y="758639"/>
                </a:lnTo>
                <a:lnTo>
                  <a:pt x="10314748" y="752916"/>
                </a:lnTo>
                <a:lnTo>
                  <a:pt x="10313955" y="748424"/>
                </a:lnTo>
                <a:lnTo>
                  <a:pt x="10312367" y="743927"/>
                </a:lnTo>
                <a:lnTo>
                  <a:pt x="10310779" y="739845"/>
                </a:lnTo>
                <a:lnTo>
                  <a:pt x="10309986" y="735346"/>
                </a:lnTo>
                <a:lnTo>
                  <a:pt x="10309192" y="730034"/>
                </a:lnTo>
                <a:close/>
                <a:moveTo>
                  <a:pt x="6049409" y="723900"/>
                </a:moveTo>
                <a:lnTo>
                  <a:pt x="6051776" y="726299"/>
                </a:lnTo>
                <a:lnTo>
                  <a:pt x="6053748" y="729097"/>
                </a:lnTo>
                <a:lnTo>
                  <a:pt x="6055720" y="732296"/>
                </a:lnTo>
                <a:lnTo>
                  <a:pt x="6057297" y="736693"/>
                </a:lnTo>
                <a:lnTo>
                  <a:pt x="6060455" y="744688"/>
                </a:lnTo>
                <a:lnTo>
                  <a:pt x="6062823" y="753884"/>
                </a:lnTo>
                <a:lnTo>
                  <a:pt x="6065978" y="761880"/>
                </a:lnTo>
                <a:lnTo>
                  <a:pt x="6067950" y="765477"/>
                </a:lnTo>
                <a:lnTo>
                  <a:pt x="6069923" y="768275"/>
                </a:lnTo>
                <a:lnTo>
                  <a:pt x="6072290" y="770674"/>
                </a:lnTo>
                <a:lnTo>
                  <a:pt x="6075445" y="773073"/>
                </a:lnTo>
                <a:lnTo>
                  <a:pt x="6078207" y="773472"/>
                </a:lnTo>
                <a:lnTo>
                  <a:pt x="6082151" y="773472"/>
                </a:lnTo>
                <a:lnTo>
                  <a:pt x="6084125" y="771875"/>
                </a:lnTo>
                <a:lnTo>
                  <a:pt x="6085703" y="770274"/>
                </a:lnTo>
                <a:lnTo>
                  <a:pt x="6086887" y="768676"/>
                </a:lnTo>
                <a:lnTo>
                  <a:pt x="6087677" y="766676"/>
                </a:lnTo>
                <a:lnTo>
                  <a:pt x="6088069" y="762679"/>
                </a:lnTo>
                <a:lnTo>
                  <a:pt x="6088069" y="758282"/>
                </a:lnTo>
                <a:lnTo>
                  <a:pt x="6088069" y="754283"/>
                </a:lnTo>
                <a:lnTo>
                  <a:pt x="6088859" y="751485"/>
                </a:lnTo>
                <a:lnTo>
                  <a:pt x="6089251" y="749487"/>
                </a:lnTo>
                <a:lnTo>
                  <a:pt x="6090831" y="748287"/>
                </a:lnTo>
                <a:lnTo>
                  <a:pt x="6092408" y="746288"/>
                </a:lnTo>
                <a:lnTo>
                  <a:pt x="6094383" y="744688"/>
                </a:lnTo>
                <a:lnTo>
                  <a:pt x="6096750" y="743091"/>
                </a:lnTo>
                <a:lnTo>
                  <a:pt x="6101877" y="745088"/>
                </a:lnTo>
                <a:lnTo>
                  <a:pt x="6106218" y="748287"/>
                </a:lnTo>
                <a:lnTo>
                  <a:pt x="6115687" y="754683"/>
                </a:lnTo>
                <a:lnTo>
                  <a:pt x="6123971" y="761080"/>
                </a:lnTo>
                <a:lnTo>
                  <a:pt x="6132651" y="768676"/>
                </a:lnTo>
                <a:lnTo>
                  <a:pt x="6132258" y="773073"/>
                </a:lnTo>
                <a:lnTo>
                  <a:pt x="6131075" y="775871"/>
                </a:lnTo>
                <a:lnTo>
                  <a:pt x="6129104" y="778271"/>
                </a:lnTo>
                <a:lnTo>
                  <a:pt x="6127524" y="781069"/>
                </a:lnTo>
                <a:lnTo>
                  <a:pt x="6125550" y="783467"/>
                </a:lnTo>
                <a:lnTo>
                  <a:pt x="6123971" y="785865"/>
                </a:lnTo>
                <a:lnTo>
                  <a:pt x="6122787" y="789064"/>
                </a:lnTo>
                <a:lnTo>
                  <a:pt x="6121998" y="793062"/>
                </a:lnTo>
                <a:lnTo>
                  <a:pt x="6123576" y="795460"/>
                </a:lnTo>
                <a:lnTo>
                  <a:pt x="6125550" y="797060"/>
                </a:lnTo>
                <a:lnTo>
                  <a:pt x="6127524" y="798258"/>
                </a:lnTo>
                <a:lnTo>
                  <a:pt x="6129497" y="798258"/>
                </a:lnTo>
                <a:lnTo>
                  <a:pt x="6132258" y="798258"/>
                </a:lnTo>
                <a:lnTo>
                  <a:pt x="6134229" y="797060"/>
                </a:lnTo>
                <a:lnTo>
                  <a:pt x="6138966" y="794660"/>
                </a:lnTo>
                <a:lnTo>
                  <a:pt x="6144093" y="792263"/>
                </a:lnTo>
                <a:lnTo>
                  <a:pt x="6149224" y="789463"/>
                </a:lnTo>
                <a:lnTo>
                  <a:pt x="6151985" y="788664"/>
                </a:lnTo>
                <a:lnTo>
                  <a:pt x="6155140" y="788664"/>
                </a:lnTo>
                <a:lnTo>
                  <a:pt x="6157903" y="788664"/>
                </a:lnTo>
                <a:lnTo>
                  <a:pt x="6161060" y="789463"/>
                </a:lnTo>
                <a:lnTo>
                  <a:pt x="6159875" y="794660"/>
                </a:lnTo>
                <a:lnTo>
                  <a:pt x="6157903" y="798258"/>
                </a:lnTo>
                <a:lnTo>
                  <a:pt x="6155929" y="801056"/>
                </a:lnTo>
                <a:lnTo>
                  <a:pt x="6153561" y="802657"/>
                </a:lnTo>
                <a:lnTo>
                  <a:pt x="6151196" y="803856"/>
                </a:lnTo>
                <a:lnTo>
                  <a:pt x="6148039" y="804654"/>
                </a:lnTo>
                <a:lnTo>
                  <a:pt x="6142515" y="805054"/>
                </a:lnTo>
                <a:lnTo>
                  <a:pt x="6139754" y="805854"/>
                </a:lnTo>
                <a:lnTo>
                  <a:pt x="6136992" y="806654"/>
                </a:lnTo>
                <a:lnTo>
                  <a:pt x="6135019" y="808253"/>
                </a:lnTo>
                <a:lnTo>
                  <a:pt x="6133046" y="810651"/>
                </a:lnTo>
                <a:lnTo>
                  <a:pt x="6131470" y="814249"/>
                </a:lnTo>
                <a:lnTo>
                  <a:pt x="6131075" y="819446"/>
                </a:lnTo>
                <a:lnTo>
                  <a:pt x="6130682" y="825442"/>
                </a:lnTo>
                <a:lnTo>
                  <a:pt x="6131470" y="833438"/>
                </a:lnTo>
                <a:lnTo>
                  <a:pt x="6125550" y="827443"/>
                </a:lnTo>
                <a:lnTo>
                  <a:pt x="6120818" y="821045"/>
                </a:lnTo>
                <a:lnTo>
                  <a:pt x="6110558" y="806253"/>
                </a:lnTo>
                <a:lnTo>
                  <a:pt x="6105824" y="799857"/>
                </a:lnTo>
                <a:lnTo>
                  <a:pt x="6100298" y="793461"/>
                </a:lnTo>
                <a:lnTo>
                  <a:pt x="6096750" y="790662"/>
                </a:lnTo>
                <a:lnTo>
                  <a:pt x="6093592" y="788664"/>
                </a:lnTo>
                <a:lnTo>
                  <a:pt x="6090040" y="786666"/>
                </a:lnTo>
                <a:lnTo>
                  <a:pt x="6086887" y="785065"/>
                </a:lnTo>
                <a:lnTo>
                  <a:pt x="6086098" y="790262"/>
                </a:lnTo>
                <a:lnTo>
                  <a:pt x="6086887" y="794261"/>
                </a:lnTo>
                <a:lnTo>
                  <a:pt x="6087677" y="797460"/>
                </a:lnTo>
                <a:lnTo>
                  <a:pt x="6088859" y="800257"/>
                </a:lnTo>
                <a:lnTo>
                  <a:pt x="6090040" y="802256"/>
                </a:lnTo>
                <a:lnTo>
                  <a:pt x="6091620" y="804255"/>
                </a:lnTo>
                <a:lnTo>
                  <a:pt x="6095565" y="806654"/>
                </a:lnTo>
                <a:lnTo>
                  <a:pt x="6100298" y="808652"/>
                </a:lnTo>
                <a:lnTo>
                  <a:pt x="6102272" y="810252"/>
                </a:lnTo>
                <a:lnTo>
                  <a:pt x="6103851" y="811851"/>
                </a:lnTo>
                <a:lnTo>
                  <a:pt x="6105034" y="813849"/>
                </a:lnTo>
                <a:lnTo>
                  <a:pt x="6106613" y="817048"/>
                </a:lnTo>
                <a:lnTo>
                  <a:pt x="6107007" y="819846"/>
                </a:lnTo>
                <a:lnTo>
                  <a:pt x="6107796" y="823844"/>
                </a:lnTo>
                <a:lnTo>
                  <a:pt x="6102272" y="823844"/>
                </a:lnTo>
                <a:lnTo>
                  <a:pt x="6097143" y="823444"/>
                </a:lnTo>
                <a:lnTo>
                  <a:pt x="6094776" y="822245"/>
                </a:lnTo>
                <a:lnTo>
                  <a:pt x="6092804" y="821446"/>
                </a:lnTo>
                <a:lnTo>
                  <a:pt x="6090831" y="820245"/>
                </a:lnTo>
                <a:lnTo>
                  <a:pt x="6088859" y="818247"/>
                </a:lnTo>
                <a:lnTo>
                  <a:pt x="6087281" y="817048"/>
                </a:lnTo>
                <a:lnTo>
                  <a:pt x="6085703" y="814249"/>
                </a:lnTo>
                <a:lnTo>
                  <a:pt x="6084913" y="811452"/>
                </a:lnTo>
                <a:lnTo>
                  <a:pt x="6083729" y="808253"/>
                </a:lnTo>
                <a:lnTo>
                  <a:pt x="6083335" y="804654"/>
                </a:lnTo>
                <a:lnTo>
                  <a:pt x="6082546" y="800657"/>
                </a:lnTo>
                <a:lnTo>
                  <a:pt x="6082546" y="791062"/>
                </a:lnTo>
                <a:lnTo>
                  <a:pt x="6064794" y="792263"/>
                </a:lnTo>
                <a:lnTo>
                  <a:pt x="6057297" y="792662"/>
                </a:lnTo>
                <a:lnTo>
                  <a:pt x="6050987" y="792662"/>
                </a:lnTo>
                <a:lnTo>
                  <a:pt x="6044674" y="792263"/>
                </a:lnTo>
                <a:lnTo>
                  <a:pt x="6039150" y="791062"/>
                </a:lnTo>
                <a:lnTo>
                  <a:pt x="6034022" y="788664"/>
                </a:lnTo>
                <a:lnTo>
                  <a:pt x="6027711" y="785065"/>
                </a:lnTo>
                <a:lnTo>
                  <a:pt x="6029684" y="781468"/>
                </a:lnTo>
                <a:lnTo>
                  <a:pt x="6032051" y="778271"/>
                </a:lnTo>
                <a:lnTo>
                  <a:pt x="6034022" y="777072"/>
                </a:lnTo>
                <a:lnTo>
                  <a:pt x="6035206" y="775871"/>
                </a:lnTo>
                <a:lnTo>
                  <a:pt x="6037177" y="775871"/>
                </a:lnTo>
                <a:lnTo>
                  <a:pt x="6038756" y="775871"/>
                </a:lnTo>
                <a:lnTo>
                  <a:pt x="6041913" y="777072"/>
                </a:lnTo>
                <a:lnTo>
                  <a:pt x="6045463" y="778271"/>
                </a:lnTo>
                <a:lnTo>
                  <a:pt x="6047436" y="778271"/>
                </a:lnTo>
                <a:lnTo>
                  <a:pt x="6049409" y="778271"/>
                </a:lnTo>
                <a:lnTo>
                  <a:pt x="6051380" y="777471"/>
                </a:lnTo>
                <a:lnTo>
                  <a:pt x="6053748" y="775871"/>
                </a:lnTo>
                <a:lnTo>
                  <a:pt x="6056115" y="773472"/>
                </a:lnTo>
                <a:lnTo>
                  <a:pt x="6058876" y="769875"/>
                </a:lnTo>
                <a:lnTo>
                  <a:pt x="6058481" y="765477"/>
                </a:lnTo>
                <a:lnTo>
                  <a:pt x="6057297" y="761880"/>
                </a:lnTo>
                <a:lnTo>
                  <a:pt x="6056115" y="758282"/>
                </a:lnTo>
                <a:lnTo>
                  <a:pt x="6055326" y="755882"/>
                </a:lnTo>
                <a:lnTo>
                  <a:pt x="6052958" y="751485"/>
                </a:lnTo>
                <a:lnTo>
                  <a:pt x="6050987" y="748287"/>
                </a:lnTo>
                <a:lnTo>
                  <a:pt x="6049012" y="744688"/>
                </a:lnTo>
                <a:lnTo>
                  <a:pt x="6047830" y="742690"/>
                </a:lnTo>
                <a:lnTo>
                  <a:pt x="6047830" y="739892"/>
                </a:lnTo>
                <a:lnTo>
                  <a:pt x="6047436" y="737094"/>
                </a:lnTo>
                <a:lnTo>
                  <a:pt x="6047830" y="733496"/>
                </a:lnTo>
                <a:close/>
                <a:moveTo>
                  <a:pt x="5446830" y="722314"/>
                </a:moveTo>
                <a:lnTo>
                  <a:pt x="5449184" y="724298"/>
                </a:lnTo>
                <a:lnTo>
                  <a:pt x="5451536" y="726679"/>
                </a:lnTo>
                <a:lnTo>
                  <a:pt x="5453106" y="730250"/>
                </a:lnTo>
                <a:lnTo>
                  <a:pt x="5454674" y="733822"/>
                </a:lnTo>
                <a:lnTo>
                  <a:pt x="5455851" y="737791"/>
                </a:lnTo>
                <a:lnTo>
                  <a:pt x="5456636" y="742157"/>
                </a:lnTo>
                <a:lnTo>
                  <a:pt x="5457812" y="752475"/>
                </a:lnTo>
                <a:lnTo>
                  <a:pt x="5455851" y="754857"/>
                </a:lnTo>
                <a:lnTo>
                  <a:pt x="5454283" y="756444"/>
                </a:lnTo>
                <a:lnTo>
                  <a:pt x="5452713" y="757238"/>
                </a:lnTo>
                <a:lnTo>
                  <a:pt x="5450752" y="757238"/>
                </a:lnTo>
                <a:lnTo>
                  <a:pt x="5449184" y="757238"/>
                </a:lnTo>
                <a:lnTo>
                  <a:pt x="5447615" y="756841"/>
                </a:lnTo>
                <a:lnTo>
                  <a:pt x="5444478" y="755254"/>
                </a:lnTo>
                <a:lnTo>
                  <a:pt x="5440948" y="753269"/>
                </a:lnTo>
                <a:lnTo>
                  <a:pt x="5436242" y="751682"/>
                </a:lnTo>
                <a:lnTo>
                  <a:pt x="5433888" y="751285"/>
                </a:lnTo>
                <a:lnTo>
                  <a:pt x="5430750" y="751285"/>
                </a:lnTo>
                <a:lnTo>
                  <a:pt x="5428005" y="751285"/>
                </a:lnTo>
                <a:lnTo>
                  <a:pt x="5424475" y="752475"/>
                </a:lnTo>
                <a:lnTo>
                  <a:pt x="5425260" y="749697"/>
                </a:lnTo>
                <a:lnTo>
                  <a:pt x="5426436" y="747713"/>
                </a:lnTo>
                <a:lnTo>
                  <a:pt x="5428397" y="746522"/>
                </a:lnTo>
                <a:lnTo>
                  <a:pt x="5430358" y="744935"/>
                </a:lnTo>
                <a:lnTo>
                  <a:pt x="5434281" y="743347"/>
                </a:lnTo>
                <a:lnTo>
                  <a:pt x="5438987" y="741760"/>
                </a:lnTo>
                <a:lnTo>
                  <a:pt x="5441340" y="741363"/>
                </a:lnTo>
                <a:lnTo>
                  <a:pt x="5443301" y="739775"/>
                </a:lnTo>
                <a:lnTo>
                  <a:pt x="5444870" y="738188"/>
                </a:lnTo>
                <a:lnTo>
                  <a:pt x="5446439" y="736204"/>
                </a:lnTo>
                <a:lnTo>
                  <a:pt x="5447223" y="733822"/>
                </a:lnTo>
                <a:lnTo>
                  <a:pt x="5447615" y="730647"/>
                </a:lnTo>
                <a:lnTo>
                  <a:pt x="5447615" y="726679"/>
                </a:lnTo>
                <a:close/>
                <a:moveTo>
                  <a:pt x="6092793" y="715968"/>
                </a:moveTo>
                <a:lnTo>
                  <a:pt x="6097159" y="715968"/>
                </a:lnTo>
                <a:lnTo>
                  <a:pt x="6101525" y="717156"/>
                </a:lnTo>
                <a:lnTo>
                  <a:pt x="6102717" y="717551"/>
                </a:lnTo>
                <a:lnTo>
                  <a:pt x="6103908" y="719141"/>
                </a:lnTo>
                <a:lnTo>
                  <a:pt x="6102319" y="723110"/>
                </a:lnTo>
                <a:lnTo>
                  <a:pt x="6099938" y="725886"/>
                </a:lnTo>
                <a:lnTo>
                  <a:pt x="6097159" y="728665"/>
                </a:lnTo>
                <a:lnTo>
                  <a:pt x="6093983" y="730649"/>
                </a:lnTo>
                <a:lnTo>
                  <a:pt x="6089620" y="731840"/>
                </a:lnTo>
                <a:lnTo>
                  <a:pt x="6085653" y="732635"/>
                </a:lnTo>
                <a:lnTo>
                  <a:pt x="6076921" y="733429"/>
                </a:lnTo>
                <a:lnTo>
                  <a:pt x="6077317" y="729859"/>
                </a:lnTo>
                <a:lnTo>
                  <a:pt x="6077714" y="727476"/>
                </a:lnTo>
                <a:lnTo>
                  <a:pt x="6078903" y="725093"/>
                </a:lnTo>
                <a:lnTo>
                  <a:pt x="6080095" y="722316"/>
                </a:lnTo>
                <a:lnTo>
                  <a:pt x="6081683" y="721129"/>
                </a:lnTo>
                <a:lnTo>
                  <a:pt x="6083668" y="719536"/>
                </a:lnTo>
                <a:lnTo>
                  <a:pt x="6085653" y="717948"/>
                </a:lnTo>
                <a:lnTo>
                  <a:pt x="6088428" y="717156"/>
                </a:lnTo>
                <a:close/>
                <a:moveTo>
                  <a:pt x="6286511" y="714378"/>
                </a:moveTo>
                <a:lnTo>
                  <a:pt x="6292046" y="715178"/>
                </a:lnTo>
                <a:lnTo>
                  <a:pt x="6297582" y="716779"/>
                </a:lnTo>
                <a:lnTo>
                  <a:pt x="6295607" y="718782"/>
                </a:lnTo>
                <a:lnTo>
                  <a:pt x="6294027" y="720786"/>
                </a:lnTo>
                <a:lnTo>
                  <a:pt x="6292837" y="722385"/>
                </a:lnTo>
                <a:lnTo>
                  <a:pt x="6292442" y="724390"/>
                </a:lnTo>
                <a:lnTo>
                  <a:pt x="6291256" y="727994"/>
                </a:lnTo>
                <a:lnTo>
                  <a:pt x="6292046" y="731599"/>
                </a:lnTo>
                <a:lnTo>
                  <a:pt x="6292442" y="738803"/>
                </a:lnTo>
                <a:lnTo>
                  <a:pt x="6292046" y="742806"/>
                </a:lnTo>
                <a:lnTo>
                  <a:pt x="6290861" y="747210"/>
                </a:lnTo>
                <a:lnTo>
                  <a:pt x="6288885" y="745206"/>
                </a:lnTo>
                <a:lnTo>
                  <a:pt x="6286909" y="743605"/>
                </a:lnTo>
                <a:lnTo>
                  <a:pt x="6284930" y="743206"/>
                </a:lnTo>
                <a:lnTo>
                  <a:pt x="6282955" y="743206"/>
                </a:lnTo>
                <a:lnTo>
                  <a:pt x="6280975" y="743605"/>
                </a:lnTo>
                <a:lnTo>
                  <a:pt x="6278999" y="744811"/>
                </a:lnTo>
                <a:lnTo>
                  <a:pt x="6275046" y="747610"/>
                </a:lnTo>
                <a:lnTo>
                  <a:pt x="6271092" y="750815"/>
                </a:lnTo>
                <a:lnTo>
                  <a:pt x="6266348" y="754418"/>
                </a:lnTo>
                <a:lnTo>
                  <a:pt x="6263978" y="755220"/>
                </a:lnTo>
                <a:lnTo>
                  <a:pt x="6261602" y="756418"/>
                </a:lnTo>
                <a:lnTo>
                  <a:pt x="6258837" y="756819"/>
                </a:lnTo>
                <a:lnTo>
                  <a:pt x="6256068" y="756819"/>
                </a:lnTo>
                <a:lnTo>
                  <a:pt x="6254490" y="752819"/>
                </a:lnTo>
                <a:lnTo>
                  <a:pt x="6252513" y="749612"/>
                </a:lnTo>
                <a:lnTo>
                  <a:pt x="6250140" y="747610"/>
                </a:lnTo>
                <a:lnTo>
                  <a:pt x="6246975" y="745610"/>
                </a:lnTo>
                <a:lnTo>
                  <a:pt x="6241833" y="752416"/>
                </a:lnTo>
                <a:lnTo>
                  <a:pt x="6239463" y="755220"/>
                </a:lnTo>
                <a:lnTo>
                  <a:pt x="6236300" y="758421"/>
                </a:lnTo>
                <a:lnTo>
                  <a:pt x="6233533" y="761224"/>
                </a:lnTo>
                <a:lnTo>
                  <a:pt x="6229974" y="763626"/>
                </a:lnTo>
                <a:lnTo>
                  <a:pt x="6226020" y="764826"/>
                </a:lnTo>
                <a:lnTo>
                  <a:pt x="6221277" y="765628"/>
                </a:lnTo>
                <a:lnTo>
                  <a:pt x="6222069" y="768432"/>
                </a:lnTo>
                <a:lnTo>
                  <a:pt x="6223650" y="770436"/>
                </a:lnTo>
                <a:lnTo>
                  <a:pt x="6224835" y="771633"/>
                </a:lnTo>
                <a:lnTo>
                  <a:pt x="6227604" y="772434"/>
                </a:lnTo>
                <a:lnTo>
                  <a:pt x="6233136" y="773235"/>
                </a:lnTo>
                <a:lnTo>
                  <a:pt x="6237885" y="773637"/>
                </a:lnTo>
                <a:lnTo>
                  <a:pt x="6235905" y="777239"/>
                </a:lnTo>
                <a:lnTo>
                  <a:pt x="6235116" y="781242"/>
                </a:lnTo>
                <a:lnTo>
                  <a:pt x="6233928" y="785647"/>
                </a:lnTo>
                <a:lnTo>
                  <a:pt x="6233136" y="790453"/>
                </a:lnTo>
                <a:lnTo>
                  <a:pt x="6236300" y="791658"/>
                </a:lnTo>
                <a:lnTo>
                  <a:pt x="6239859" y="792458"/>
                </a:lnTo>
                <a:lnTo>
                  <a:pt x="6243414" y="792458"/>
                </a:lnTo>
                <a:lnTo>
                  <a:pt x="6245787" y="791658"/>
                </a:lnTo>
                <a:lnTo>
                  <a:pt x="6247369" y="791253"/>
                </a:lnTo>
                <a:lnTo>
                  <a:pt x="6247764" y="790453"/>
                </a:lnTo>
                <a:lnTo>
                  <a:pt x="6248950" y="788854"/>
                </a:lnTo>
                <a:lnTo>
                  <a:pt x="6249346" y="786849"/>
                </a:lnTo>
                <a:lnTo>
                  <a:pt x="6250140" y="782044"/>
                </a:lnTo>
                <a:lnTo>
                  <a:pt x="6248950" y="775237"/>
                </a:lnTo>
                <a:lnTo>
                  <a:pt x="6256857" y="774040"/>
                </a:lnTo>
                <a:lnTo>
                  <a:pt x="6258443" y="777638"/>
                </a:lnTo>
                <a:lnTo>
                  <a:pt x="6260022" y="781644"/>
                </a:lnTo>
                <a:lnTo>
                  <a:pt x="6260811" y="786050"/>
                </a:lnTo>
                <a:lnTo>
                  <a:pt x="6261602" y="791253"/>
                </a:lnTo>
                <a:lnTo>
                  <a:pt x="6257253" y="792458"/>
                </a:lnTo>
                <a:lnTo>
                  <a:pt x="6254093" y="793257"/>
                </a:lnTo>
                <a:lnTo>
                  <a:pt x="6246581" y="796458"/>
                </a:lnTo>
                <a:lnTo>
                  <a:pt x="6239463" y="799262"/>
                </a:lnTo>
                <a:lnTo>
                  <a:pt x="6232344" y="802463"/>
                </a:lnTo>
                <a:lnTo>
                  <a:pt x="6231951" y="804064"/>
                </a:lnTo>
                <a:lnTo>
                  <a:pt x="6229974" y="802866"/>
                </a:lnTo>
                <a:lnTo>
                  <a:pt x="6224835" y="804465"/>
                </a:lnTo>
                <a:lnTo>
                  <a:pt x="6220485" y="804870"/>
                </a:lnTo>
                <a:lnTo>
                  <a:pt x="6215349" y="804465"/>
                </a:lnTo>
                <a:lnTo>
                  <a:pt x="6212976" y="803264"/>
                </a:lnTo>
                <a:lnTo>
                  <a:pt x="6210999" y="802463"/>
                </a:lnTo>
                <a:lnTo>
                  <a:pt x="6205857" y="803264"/>
                </a:lnTo>
                <a:lnTo>
                  <a:pt x="6198348" y="804064"/>
                </a:lnTo>
                <a:lnTo>
                  <a:pt x="6199531" y="799262"/>
                </a:lnTo>
                <a:lnTo>
                  <a:pt x="6200323" y="795257"/>
                </a:lnTo>
                <a:lnTo>
                  <a:pt x="6201904" y="792458"/>
                </a:lnTo>
                <a:lnTo>
                  <a:pt x="6203485" y="789652"/>
                </a:lnTo>
                <a:lnTo>
                  <a:pt x="6207045" y="785647"/>
                </a:lnTo>
                <a:lnTo>
                  <a:pt x="6210601" y="782044"/>
                </a:lnTo>
                <a:lnTo>
                  <a:pt x="6211393" y="780442"/>
                </a:lnTo>
                <a:lnTo>
                  <a:pt x="6212976" y="779243"/>
                </a:lnTo>
                <a:lnTo>
                  <a:pt x="6213765" y="776441"/>
                </a:lnTo>
                <a:lnTo>
                  <a:pt x="6213765" y="774040"/>
                </a:lnTo>
                <a:lnTo>
                  <a:pt x="6213765" y="771633"/>
                </a:lnTo>
                <a:lnTo>
                  <a:pt x="6213370" y="767632"/>
                </a:lnTo>
                <a:lnTo>
                  <a:pt x="6211788" y="763626"/>
                </a:lnTo>
                <a:lnTo>
                  <a:pt x="6209811" y="758022"/>
                </a:lnTo>
                <a:lnTo>
                  <a:pt x="6212976" y="758421"/>
                </a:lnTo>
                <a:lnTo>
                  <a:pt x="6215349" y="758421"/>
                </a:lnTo>
                <a:lnTo>
                  <a:pt x="6217323" y="757224"/>
                </a:lnTo>
                <a:lnTo>
                  <a:pt x="6218508" y="755220"/>
                </a:lnTo>
                <a:lnTo>
                  <a:pt x="6219300" y="753215"/>
                </a:lnTo>
                <a:lnTo>
                  <a:pt x="6220485" y="750815"/>
                </a:lnTo>
                <a:lnTo>
                  <a:pt x="6220882" y="745206"/>
                </a:lnTo>
                <a:lnTo>
                  <a:pt x="6216531" y="747210"/>
                </a:lnTo>
                <a:lnTo>
                  <a:pt x="6212580" y="749612"/>
                </a:lnTo>
                <a:lnTo>
                  <a:pt x="6209811" y="752819"/>
                </a:lnTo>
                <a:lnTo>
                  <a:pt x="6209021" y="754418"/>
                </a:lnTo>
                <a:lnTo>
                  <a:pt x="6209021" y="756018"/>
                </a:lnTo>
                <a:lnTo>
                  <a:pt x="6206647" y="756018"/>
                </a:lnTo>
                <a:lnTo>
                  <a:pt x="6204276" y="755220"/>
                </a:lnTo>
                <a:lnTo>
                  <a:pt x="6202302" y="754418"/>
                </a:lnTo>
                <a:lnTo>
                  <a:pt x="6201114" y="753215"/>
                </a:lnTo>
                <a:lnTo>
                  <a:pt x="6199531" y="752416"/>
                </a:lnTo>
                <a:lnTo>
                  <a:pt x="6197555" y="751215"/>
                </a:lnTo>
                <a:lnTo>
                  <a:pt x="6195582" y="750815"/>
                </a:lnTo>
                <a:lnTo>
                  <a:pt x="6192810" y="751215"/>
                </a:lnTo>
                <a:lnTo>
                  <a:pt x="6197555" y="746411"/>
                </a:lnTo>
                <a:lnTo>
                  <a:pt x="6201904" y="741605"/>
                </a:lnTo>
                <a:lnTo>
                  <a:pt x="6207045" y="738001"/>
                </a:lnTo>
                <a:lnTo>
                  <a:pt x="6212580" y="736003"/>
                </a:lnTo>
                <a:lnTo>
                  <a:pt x="6218508" y="733998"/>
                </a:lnTo>
                <a:lnTo>
                  <a:pt x="6224044" y="733197"/>
                </a:lnTo>
                <a:lnTo>
                  <a:pt x="6229974" y="732397"/>
                </a:lnTo>
                <a:lnTo>
                  <a:pt x="6235905" y="732397"/>
                </a:lnTo>
                <a:lnTo>
                  <a:pt x="6248555" y="733596"/>
                </a:lnTo>
                <a:lnTo>
                  <a:pt x="6260418" y="735197"/>
                </a:lnTo>
                <a:lnTo>
                  <a:pt x="6271885" y="736003"/>
                </a:lnTo>
                <a:lnTo>
                  <a:pt x="6277419" y="736802"/>
                </a:lnTo>
                <a:lnTo>
                  <a:pt x="6282558" y="736003"/>
                </a:lnTo>
                <a:lnTo>
                  <a:pt x="6280581" y="733197"/>
                </a:lnTo>
                <a:lnTo>
                  <a:pt x="6278999" y="729595"/>
                </a:lnTo>
                <a:lnTo>
                  <a:pt x="6277419" y="727194"/>
                </a:lnTo>
                <a:lnTo>
                  <a:pt x="6277024" y="723987"/>
                </a:lnTo>
                <a:lnTo>
                  <a:pt x="6277024" y="721989"/>
                </a:lnTo>
                <a:lnTo>
                  <a:pt x="6277419" y="719985"/>
                </a:lnTo>
                <a:lnTo>
                  <a:pt x="6277813" y="718387"/>
                </a:lnTo>
                <a:lnTo>
                  <a:pt x="6278999" y="716779"/>
                </a:lnTo>
                <a:lnTo>
                  <a:pt x="6280581" y="715980"/>
                </a:lnTo>
                <a:lnTo>
                  <a:pt x="6282558" y="715178"/>
                </a:lnTo>
                <a:lnTo>
                  <a:pt x="6284535" y="714782"/>
                </a:lnTo>
                <a:close/>
                <a:moveTo>
                  <a:pt x="6197971" y="711204"/>
                </a:moveTo>
                <a:lnTo>
                  <a:pt x="6199557" y="711204"/>
                </a:lnTo>
                <a:lnTo>
                  <a:pt x="6201541" y="711204"/>
                </a:lnTo>
                <a:lnTo>
                  <a:pt x="6203127" y="711599"/>
                </a:lnTo>
                <a:lnTo>
                  <a:pt x="6204321" y="712789"/>
                </a:lnTo>
                <a:lnTo>
                  <a:pt x="6205907" y="713585"/>
                </a:lnTo>
                <a:lnTo>
                  <a:pt x="6207097" y="715172"/>
                </a:lnTo>
                <a:lnTo>
                  <a:pt x="6205907" y="718351"/>
                </a:lnTo>
                <a:lnTo>
                  <a:pt x="6203922" y="720729"/>
                </a:lnTo>
                <a:lnTo>
                  <a:pt x="6202336" y="723110"/>
                </a:lnTo>
                <a:lnTo>
                  <a:pt x="6199953" y="725093"/>
                </a:lnTo>
                <a:lnTo>
                  <a:pt x="6197575" y="726684"/>
                </a:lnTo>
                <a:lnTo>
                  <a:pt x="6194399" y="727871"/>
                </a:lnTo>
                <a:lnTo>
                  <a:pt x="6191623" y="728269"/>
                </a:lnTo>
                <a:lnTo>
                  <a:pt x="6188049" y="728665"/>
                </a:lnTo>
                <a:lnTo>
                  <a:pt x="6188049" y="725886"/>
                </a:lnTo>
                <a:lnTo>
                  <a:pt x="6188049" y="722713"/>
                </a:lnTo>
                <a:lnTo>
                  <a:pt x="6188448" y="720332"/>
                </a:lnTo>
                <a:lnTo>
                  <a:pt x="6189638" y="718351"/>
                </a:lnTo>
                <a:lnTo>
                  <a:pt x="6190431" y="716363"/>
                </a:lnTo>
                <a:lnTo>
                  <a:pt x="6191623" y="714775"/>
                </a:lnTo>
                <a:lnTo>
                  <a:pt x="6192810" y="713192"/>
                </a:lnTo>
                <a:lnTo>
                  <a:pt x="6194399" y="712393"/>
                </a:lnTo>
                <a:lnTo>
                  <a:pt x="6196382" y="711599"/>
                </a:lnTo>
                <a:close/>
                <a:moveTo>
                  <a:pt x="5394328" y="711202"/>
                </a:moveTo>
                <a:lnTo>
                  <a:pt x="5399487" y="711656"/>
                </a:lnTo>
                <a:lnTo>
                  <a:pt x="5405438" y="712108"/>
                </a:lnTo>
                <a:lnTo>
                  <a:pt x="5413376" y="713924"/>
                </a:lnTo>
                <a:lnTo>
                  <a:pt x="5407419" y="717551"/>
                </a:lnTo>
                <a:lnTo>
                  <a:pt x="5402263" y="719820"/>
                </a:lnTo>
                <a:lnTo>
                  <a:pt x="5397502" y="720727"/>
                </a:lnTo>
                <a:lnTo>
                  <a:pt x="5393535" y="720727"/>
                </a:lnTo>
                <a:lnTo>
                  <a:pt x="5390356" y="720727"/>
                </a:lnTo>
                <a:lnTo>
                  <a:pt x="5387182" y="719820"/>
                </a:lnTo>
                <a:lnTo>
                  <a:pt x="5385990" y="718458"/>
                </a:lnTo>
                <a:lnTo>
                  <a:pt x="5384798" y="717551"/>
                </a:lnTo>
                <a:lnTo>
                  <a:pt x="5384798" y="715740"/>
                </a:lnTo>
                <a:lnTo>
                  <a:pt x="5385195" y="713924"/>
                </a:lnTo>
                <a:lnTo>
                  <a:pt x="5387182" y="712565"/>
                </a:lnTo>
                <a:lnTo>
                  <a:pt x="5390356" y="711656"/>
                </a:lnTo>
                <a:close/>
                <a:moveTo>
                  <a:pt x="5736414" y="698501"/>
                </a:moveTo>
                <a:lnTo>
                  <a:pt x="5738003" y="701309"/>
                </a:lnTo>
                <a:lnTo>
                  <a:pt x="5738796" y="704518"/>
                </a:lnTo>
                <a:lnTo>
                  <a:pt x="5738796" y="707326"/>
                </a:lnTo>
                <a:lnTo>
                  <a:pt x="5738398" y="710134"/>
                </a:lnTo>
                <a:lnTo>
                  <a:pt x="5737606" y="712942"/>
                </a:lnTo>
                <a:lnTo>
                  <a:pt x="5736018" y="716148"/>
                </a:lnTo>
                <a:lnTo>
                  <a:pt x="5734033" y="718555"/>
                </a:lnTo>
                <a:lnTo>
                  <a:pt x="5732047" y="721363"/>
                </a:lnTo>
                <a:lnTo>
                  <a:pt x="5726498" y="726176"/>
                </a:lnTo>
                <a:lnTo>
                  <a:pt x="5720939" y="730185"/>
                </a:lnTo>
                <a:lnTo>
                  <a:pt x="5715384" y="733794"/>
                </a:lnTo>
                <a:lnTo>
                  <a:pt x="5710224" y="736602"/>
                </a:lnTo>
                <a:lnTo>
                  <a:pt x="5711414" y="732992"/>
                </a:lnTo>
                <a:lnTo>
                  <a:pt x="5712207" y="729785"/>
                </a:lnTo>
                <a:lnTo>
                  <a:pt x="5713797" y="727377"/>
                </a:lnTo>
                <a:lnTo>
                  <a:pt x="5715384" y="725373"/>
                </a:lnTo>
                <a:lnTo>
                  <a:pt x="5717368" y="723368"/>
                </a:lnTo>
                <a:lnTo>
                  <a:pt x="5719750" y="721762"/>
                </a:lnTo>
                <a:lnTo>
                  <a:pt x="5724516" y="718555"/>
                </a:lnTo>
                <a:lnTo>
                  <a:pt x="5728876" y="714946"/>
                </a:lnTo>
                <a:lnTo>
                  <a:pt x="5730861" y="713742"/>
                </a:lnTo>
                <a:lnTo>
                  <a:pt x="5732451" y="711737"/>
                </a:lnTo>
                <a:lnTo>
                  <a:pt x="5734033" y="708929"/>
                </a:lnTo>
                <a:lnTo>
                  <a:pt x="5735620" y="706123"/>
                </a:lnTo>
                <a:lnTo>
                  <a:pt x="5736018" y="702511"/>
                </a:lnTo>
                <a:close/>
                <a:moveTo>
                  <a:pt x="3161763" y="685807"/>
                </a:moveTo>
                <a:lnTo>
                  <a:pt x="3165510" y="685807"/>
                </a:lnTo>
                <a:lnTo>
                  <a:pt x="3168423" y="687038"/>
                </a:lnTo>
                <a:lnTo>
                  <a:pt x="3171756" y="688277"/>
                </a:lnTo>
                <a:lnTo>
                  <a:pt x="3177166" y="692801"/>
                </a:lnTo>
                <a:lnTo>
                  <a:pt x="3179666" y="694862"/>
                </a:lnTo>
                <a:lnTo>
                  <a:pt x="3182998" y="695680"/>
                </a:lnTo>
                <a:lnTo>
                  <a:pt x="3182163" y="699390"/>
                </a:lnTo>
                <a:lnTo>
                  <a:pt x="3181748" y="701853"/>
                </a:lnTo>
                <a:lnTo>
                  <a:pt x="3180498" y="703916"/>
                </a:lnTo>
                <a:lnTo>
                  <a:pt x="3179666" y="705973"/>
                </a:lnTo>
                <a:lnTo>
                  <a:pt x="3178417" y="707205"/>
                </a:lnTo>
                <a:lnTo>
                  <a:pt x="3177166" y="707617"/>
                </a:lnTo>
                <a:lnTo>
                  <a:pt x="3175501" y="708030"/>
                </a:lnTo>
                <a:lnTo>
                  <a:pt x="3173838" y="708030"/>
                </a:lnTo>
                <a:lnTo>
                  <a:pt x="3169673" y="707617"/>
                </a:lnTo>
                <a:lnTo>
                  <a:pt x="3165924" y="706794"/>
                </a:lnTo>
                <a:lnTo>
                  <a:pt x="3162177" y="705560"/>
                </a:lnTo>
                <a:lnTo>
                  <a:pt x="3158431" y="704734"/>
                </a:lnTo>
                <a:lnTo>
                  <a:pt x="3157599" y="686216"/>
                </a:lnTo>
                <a:close/>
                <a:moveTo>
                  <a:pt x="9775543" y="682628"/>
                </a:moveTo>
                <a:lnTo>
                  <a:pt x="9777856" y="685852"/>
                </a:lnTo>
                <a:lnTo>
                  <a:pt x="9779398" y="688673"/>
                </a:lnTo>
                <a:lnTo>
                  <a:pt x="9780555" y="691490"/>
                </a:lnTo>
                <a:lnTo>
                  <a:pt x="9780555" y="694309"/>
                </a:lnTo>
                <a:lnTo>
                  <a:pt x="9780169" y="696725"/>
                </a:lnTo>
                <a:lnTo>
                  <a:pt x="9779013" y="699547"/>
                </a:lnTo>
                <a:lnTo>
                  <a:pt x="9777471" y="701559"/>
                </a:lnTo>
                <a:lnTo>
                  <a:pt x="9775543" y="703573"/>
                </a:lnTo>
                <a:lnTo>
                  <a:pt x="9773615" y="705184"/>
                </a:lnTo>
                <a:lnTo>
                  <a:pt x="9771302" y="706395"/>
                </a:lnTo>
                <a:lnTo>
                  <a:pt x="9768218" y="708003"/>
                </a:lnTo>
                <a:lnTo>
                  <a:pt x="9765519" y="708409"/>
                </a:lnTo>
                <a:lnTo>
                  <a:pt x="9762434" y="709213"/>
                </a:lnTo>
                <a:lnTo>
                  <a:pt x="9759350" y="709614"/>
                </a:lnTo>
                <a:lnTo>
                  <a:pt x="9756651" y="709213"/>
                </a:lnTo>
                <a:lnTo>
                  <a:pt x="9753567" y="708409"/>
                </a:lnTo>
                <a:lnTo>
                  <a:pt x="9754724" y="703978"/>
                </a:lnTo>
                <a:lnTo>
                  <a:pt x="9755495" y="701156"/>
                </a:lnTo>
                <a:lnTo>
                  <a:pt x="9757037" y="698337"/>
                </a:lnTo>
                <a:lnTo>
                  <a:pt x="9758579" y="696725"/>
                </a:lnTo>
                <a:lnTo>
                  <a:pt x="9760121" y="695920"/>
                </a:lnTo>
                <a:lnTo>
                  <a:pt x="9761278" y="695522"/>
                </a:lnTo>
                <a:lnTo>
                  <a:pt x="9764748" y="694711"/>
                </a:lnTo>
                <a:lnTo>
                  <a:pt x="9768218" y="694711"/>
                </a:lnTo>
                <a:lnTo>
                  <a:pt x="9770145" y="694309"/>
                </a:lnTo>
                <a:lnTo>
                  <a:pt x="9771688" y="693504"/>
                </a:lnTo>
                <a:lnTo>
                  <a:pt x="9773230" y="691893"/>
                </a:lnTo>
                <a:lnTo>
                  <a:pt x="9774001" y="689877"/>
                </a:lnTo>
                <a:lnTo>
                  <a:pt x="9775157" y="686656"/>
                </a:lnTo>
                <a:close/>
                <a:moveTo>
                  <a:pt x="6115022" y="677871"/>
                </a:moveTo>
                <a:lnTo>
                  <a:pt x="6117355" y="681254"/>
                </a:lnTo>
                <a:lnTo>
                  <a:pt x="6120083" y="685025"/>
                </a:lnTo>
                <a:lnTo>
                  <a:pt x="6122030" y="689543"/>
                </a:lnTo>
                <a:lnTo>
                  <a:pt x="6123586" y="693685"/>
                </a:lnTo>
                <a:lnTo>
                  <a:pt x="6125923" y="691425"/>
                </a:lnTo>
                <a:lnTo>
                  <a:pt x="6128262" y="689543"/>
                </a:lnTo>
                <a:lnTo>
                  <a:pt x="6131377" y="688035"/>
                </a:lnTo>
                <a:lnTo>
                  <a:pt x="6134883" y="686906"/>
                </a:lnTo>
                <a:lnTo>
                  <a:pt x="6135661" y="692181"/>
                </a:lnTo>
                <a:lnTo>
                  <a:pt x="6135661" y="694062"/>
                </a:lnTo>
                <a:lnTo>
                  <a:pt x="6135269" y="695568"/>
                </a:lnTo>
                <a:lnTo>
                  <a:pt x="6134883" y="697077"/>
                </a:lnTo>
                <a:lnTo>
                  <a:pt x="6133712" y="697834"/>
                </a:lnTo>
                <a:lnTo>
                  <a:pt x="6131766" y="698959"/>
                </a:lnTo>
                <a:lnTo>
                  <a:pt x="6129038" y="699336"/>
                </a:lnTo>
                <a:lnTo>
                  <a:pt x="6125923" y="699336"/>
                </a:lnTo>
                <a:lnTo>
                  <a:pt x="6122419" y="699336"/>
                </a:lnTo>
                <a:lnTo>
                  <a:pt x="6120083" y="700092"/>
                </a:lnTo>
                <a:lnTo>
                  <a:pt x="6118137" y="695568"/>
                </a:lnTo>
                <a:lnTo>
                  <a:pt x="6116579" y="691049"/>
                </a:lnTo>
                <a:lnTo>
                  <a:pt x="6115409" y="685025"/>
                </a:lnTo>
                <a:close/>
                <a:moveTo>
                  <a:pt x="10261890" y="677863"/>
                </a:moveTo>
                <a:lnTo>
                  <a:pt x="10265801" y="677863"/>
                </a:lnTo>
                <a:lnTo>
                  <a:pt x="10269321" y="678657"/>
                </a:lnTo>
                <a:lnTo>
                  <a:pt x="10272450" y="680641"/>
                </a:lnTo>
                <a:lnTo>
                  <a:pt x="10274797" y="683419"/>
                </a:lnTo>
                <a:lnTo>
                  <a:pt x="10276752" y="686198"/>
                </a:lnTo>
                <a:lnTo>
                  <a:pt x="10279881" y="693341"/>
                </a:lnTo>
                <a:lnTo>
                  <a:pt x="10282619" y="700485"/>
                </a:lnTo>
                <a:lnTo>
                  <a:pt x="10284575" y="704057"/>
                </a:lnTo>
                <a:lnTo>
                  <a:pt x="10286530" y="706439"/>
                </a:lnTo>
                <a:lnTo>
                  <a:pt x="10289268" y="708820"/>
                </a:lnTo>
                <a:lnTo>
                  <a:pt x="10292006" y="710011"/>
                </a:lnTo>
                <a:lnTo>
                  <a:pt x="10295917" y="710407"/>
                </a:lnTo>
                <a:lnTo>
                  <a:pt x="10301002" y="710011"/>
                </a:lnTo>
                <a:lnTo>
                  <a:pt x="10299046" y="717154"/>
                </a:lnTo>
                <a:lnTo>
                  <a:pt x="10297482" y="723108"/>
                </a:lnTo>
                <a:lnTo>
                  <a:pt x="10297091" y="729061"/>
                </a:lnTo>
                <a:lnTo>
                  <a:pt x="10297091" y="733824"/>
                </a:lnTo>
                <a:lnTo>
                  <a:pt x="10297482" y="738982"/>
                </a:lnTo>
                <a:lnTo>
                  <a:pt x="10297873" y="743348"/>
                </a:lnTo>
                <a:lnTo>
                  <a:pt x="10300611" y="752476"/>
                </a:lnTo>
                <a:lnTo>
                  <a:pt x="10303349" y="761207"/>
                </a:lnTo>
                <a:lnTo>
                  <a:pt x="10306478" y="769938"/>
                </a:lnTo>
                <a:lnTo>
                  <a:pt x="10308042" y="775495"/>
                </a:lnTo>
                <a:lnTo>
                  <a:pt x="10309216" y="781051"/>
                </a:lnTo>
                <a:lnTo>
                  <a:pt x="10310389" y="787004"/>
                </a:lnTo>
                <a:lnTo>
                  <a:pt x="10310780" y="793751"/>
                </a:lnTo>
                <a:lnTo>
                  <a:pt x="10306478" y="792164"/>
                </a:lnTo>
                <a:lnTo>
                  <a:pt x="10301784" y="790576"/>
                </a:lnTo>
                <a:lnTo>
                  <a:pt x="10297873" y="788592"/>
                </a:lnTo>
                <a:lnTo>
                  <a:pt x="10294353" y="786210"/>
                </a:lnTo>
                <a:lnTo>
                  <a:pt x="10291615" y="783829"/>
                </a:lnTo>
                <a:lnTo>
                  <a:pt x="10288486" y="780654"/>
                </a:lnTo>
                <a:lnTo>
                  <a:pt x="10286139" y="777479"/>
                </a:lnTo>
                <a:lnTo>
                  <a:pt x="10283793" y="774304"/>
                </a:lnTo>
                <a:lnTo>
                  <a:pt x="10281837" y="770732"/>
                </a:lnTo>
                <a:lnTo>
                  <a:pt x="10280272" y="766763"/>
                </a:lnTo>
                <a:lnTo>
                  <a:pt x="10277143" y="758429"/>
                </a:lnTo>
                <a:lnTo>
                  <a:pt x="10274797" y="750094"/>
                </a:lnTo>
                <a:lnTo>
                  <a:pt x="10272841" y="740966"/>
                </a:lnTo>
                <a:lnTo>
                  <a:pt x="10269712" y="740173"/>
                </a:lnTo>
                <a:lnTo>
                  <a:pt x="10267365" y="739379"/>
                </a:lnTo>
                <a:lnTo>
                  <a:pt x="10267756" y="736999"/>
                </a:lnTo>
                <a:lnTo>
                  <a:pt x="10268930" y="735411"/>
                </a:lnTo>
                <a:lnTo>
                  <a:pt x="10270494" y="733824"/>
                </a:lnTo>
                <a:lnTo>
                  <a:pt x="10271277" y="733030"/>
                </a:lnTo>
                <a:lnTo>
                  <a:pt x="10269321" y="719139"/>
                </a:lnTo>
                <a:lnTo>
                  <a:pt x="10266192" y="704454"/>
                </a:lnTo>
                <a:lnTo>
                  <a:pt x="10264236" y="697707"/>
                </a:lnTo>
                <a:lnTo>
                  <a:pt x="10262281" y="691357"/>
                </a:lnTo>
                <a:lnTo>
                  <a:pt x="10259934" y="685007"/>
                </a:lnTo>
                <a:lnTo>
                  <a:pt x="10256805" y="679451"/>
                </a:lnTo>
                <a:close/>
                <a:moveTo>
                  <a:pt x="5813681" y="666753"/>
                </a:moveTo>
                <a:lnTo>
                  <a:pt x="5815216" y="667961"/>
                </a:lnTo>
                <a:lnTo>
                  <a:pt x="5816365" y="669167"/>
                </a:lnTo>
                <a:lnTo>
                  <a:pt x="5817897" y="671180"/>
                </a:lnTo>
                <a:lnTo>
                  <a:pt x="5819046" y="673993"/>
                </a:lnTo>
                <a:lnTo>
                  <a:pt x="5820962" y="678819"/>
                </a:lnTo>
                <a:lnTo>
                  <a:pt x="5821345" y="684048"/>
                </a:lnTo>
                <a:lnTo>
                  <a:pt x="5821345" y="686459"/>
                </a:lnTo>
                <a:lnTo>
                  <a:pt x="5820962" y="689274"/>
                </a:lnTo>
                <a:lnTo>
                  <a:pt x="5820579" y="691688"/>
                </a:lnTo>
                <a:lnTo>
                  <a:pt x="5819428" y="693701"/>
                </a:lnTo>
                <a:lnTo>
                  <a:pt x="5817897" y="695310"/>
                </a:lnTo>
                <a:lnTo>
                  <a:pt x="5815980" y="696112"/>
                </a:lnTo>
                <a:lnTo>
                  <a:pt x="5814068" y="696919"/>
                </a:lnTo>
                <a:lnTo>
                  <a:pt x="5811000" y="696919"/>
                </a:lnTo>
                <a:lnTo>
                  <a:pt x="5810235" y="691286"/>
                </a:lnTo>
                <a:lnTo>
                  <a:pt x="5810235" y="687267"/>
                </a:lnTo>
                <a:lnTo>
                  <a:pt x="5811000" y="684048"/>
                </a:lnTo>
                <a:lnTo>
                  <a:pt x="5811766" y="680832"/>
                </a:lnTo>
                <a:lnTo>
                  <a:pt x="5813298" y="678415"/>
                </a:lnTo>
                <a:lnTo>
                  <a:pt x="5813681" y="675601"/>
                </a:lnTo>
                <a:lnTo>
                  <a:pt x="5814068" y="671180"/>
                </a:lnTo>
                <a:close/>
                <a:moveTo>
                  <a:pt x="10144136" y="663575"/>
                </a:moveTo>
                <a:lnTo>
                  <a:pt x="10154596" y="669953"/>
                </a:lnTo>
                <a:lnTo>
                  <a:pt x="10165056" y="677526"/>
                </a:lnTo>
                <a:lnTo>
                  <a:pt x="10169884" y="681512"/>
                </a:lnTo>
                <a:lnTo>
                  <a:pt x="10174309" y="685896"/>
                </a:lnTo>
                <a:lnTo>
                  <a:pt x="10178735" y="690281"/>
                </a:lnTo>
                <a:lnTo>
                  <a:pt x="10183160" y="695463"/>
                </a:lnTo>
                <a:lnTo>
                  <a:pt x="10187183" y="701043"/>
                </a:lnTo>
                <a:lnTo>
                  <a:pt x="10189999" y="706224"/>
                </a:lnTo>
                <a:lnTo>
                  <a:pt x="10193218" y="713001"/>
                </a:lnTo>
                <a:lnTo>
                  <a:pt x="10195632" y="720175"/>
                </a:lnTo>
                <a:lnTo>
                  <a:pt x="10197643" y="728148"/>
                </a:lnTo>
                <a:lnTo>
                  <a:pt x="10198850" y="736518"/>
                </a:lnTo>
                <a:lnTo>
                  <a:pt x="10199655" y="745685"/>
                </a:lnTo>
                <a:lnTo>
                  <a:pt x="10199655" y="755650"/>
                </a:lnTo>
                <a:lnTo>
                  <a:pt x="10193620" y="751265"/>
                </a:lnTo>
                <a:lnTo>
                  <a:pt x="10189195" y="748078"/>
                </a:lnTo>
                <a:lnTo>
                  <a:pt x="10185172" y="746084"/>
                </a:lnTo>
                <a:lnTo>
                  <a:pt x="10180746" y="744091"/>
                </a:lnTo>
                <a:lnTo>
                  <a:pt x="10172700" y="740105"/>
                </a:lnTo>
                <a:lnTo>
                  <a:pt x="10167067" y="737315"/>
                </a:lnTo>
                <a:lnTo>
                  <a:pt x="10160630" y="732532"/>
                </a:lnTo>
                <a:lnTo>
                  <a:pt x="10161435" y="724959"/>
                </a:lnTo>
                <a:lnTo>
                  <a:pt x="10162240" y="718581"/>
                </a:lnTo>
                <a:lnTo>
                  <a:pt x="10161435" y="712602"/>
                </a:lnTo>
                <a:lnTo>
                  <a:pt x="10160228" y="707421"/>
                </a:lnTo>
                <a:lnTo>
                  <a:pt x="10158217" y="703036"/>
                </a:lnTo>
                <a:lnTo>
                  <a:pt x="10156205" y="698652"/>
                </a:lnTo>
                <a:lnTo>
                  <a:pt x="10152986" y="695463"/>
                </a:lnTo>
                <a:lnTo>
                  <a:pt x="10150573" y="691875"/>
                </a:lnTo>
                <a:lnTo>
                  <a:pt x="10145342" y="685896"/>
                </a:lnTo>
                <a:lnTo>
                  <a:pt x="10143331" y="682707"/>
                </a:lnTo>
                <a:lnTo>
                  <a:pt x="10141319" y="679121"/>
                </a:lnTo>
                <a:lnTo>
                  <a:pt x="10140917" y="676331"/>
                </a:lnTo>
                <a:lnTo>
                  <a:pt x="10140917" y="671945"/>
                </a:lnTo>
                <a:lnTo>
                  <a:pt x="10141722" y="667959"/>
                </a:lnTo>
                <a:close/>
                <a:moveTo>
                  <a:pt x="5671506" y="658813"/>
                </a:moveTo>
                <a:lnTo>
                  <a:pt x="5673403" y="658813"/>
                </a:lnTo>
                <a:lnTo>
                  <a:pt x="5675303" y="658813"/>
                </a:lnTo>
                <a:lnTo>
                  <a:pt x="5673403" y="661956"/>
                </a:lnTo>
                <a:lnTo>
                  <a:pt x="5671506" y="665487"/>
                </a:lnTo>
                <a:lnTo>
                  <a:pt x="5669984" y="669018"/>
                </a:lnTo>
                <a:lnTo>
                  <a:pt x="5668469" y="672946"/>
                </a:lnTo>
                <a:lnTo>
                  <a:pt x="5666569" y="681580"/>
                </a:lnTo>
                <a:lnTo>
                  <a:pt x="5664669" y="691394"/>
                </a:lnTo>
                <a:lnTo>
                  <a:pt x="5662391" y="710626"/>
                </a:lnTo>
                <a:lnTo>
                  <a:pt x="5661255" y="720439"/>
                </a:lnTo>
                <a:lnTo>
                  <a:pt x="5659354" y="729859"/>
                </a:lnTo>
                <a:lnTo>
                  <a:pt x="5659354" y="730252"/>
                </a:lnTo>
                <a:lnTo>
                  <a:pt x="5658975" y="729468"/>
                </a:lnTo>
                <a:lnTo>
                  <a:pt x="5658598" y="722008"/>
                </a:lnTo>
                <a:lnTo>
                  <a:pt x="5657836" y="710235"/>
                </a:lnTo>
                <a:lnTo>
                  <a:pt x="5658598" y="696103"/>
                </a:lnTo>
                <a:lnTo>
                  <a:pt x="5659354" y="688647"/>
                </a:lnTo>
                <a:lnTo>
                  <a:pt x="5660492" y="681580"/>
                </a:lnTo>
                <a:lnTo>
                  <a:pt x="5661631" y="675300"/>
                </a:lnTo>
                <a:lnTo>
                  <a:pt x="5663150" y="669412"/>
                </a:lnTo>
                <a:lnTo>
                  <a:pt x="5665809" y="664310"/>
                </a:lnTo>
                <a:lnTo>
                  <a:pt x="5666948" y="662740"/>
                </a:lnTo>
                <a:lnTo>
                  <a:pt x="5668085" y="660778"/>
                </a:lnTo>
                <a:lnTo>
                  <a:pt x="5669984" y="659992"/>
                </a:lnTo>
                <a:close/>
                <a:moveTo>
                  <a:pt x="10996293" y="649288"/>
                </a:moveTo>
                <a:lnTo>
                  <a:pt x="10997883" y="649288"/>
                </a:lnTo>
                <a:lnTo>
                  <a:pt x="10999473" y="649686"/>
                </a:lnTo>
                <a:lnTo>
                  <a:pt x="11001858" y="653257"/>
                </a:lnTo>
                <a:lnTo>
                  <a:pt x="11002653" y="655638"/>
                </a:lnTo>
                <a:lnTo>
                  <a:pt x="11002653" y="658813"/>
                </a:lnTo>
                <a:lnTo>
                  <a:pt x="11001858" y="661194"/>
                </a:lnTo>
                <a:lnTo>
                  <a:pt x="11001460" y="664371"/>
                </a:lnTo>
                <a:lnTo>
                  <a:pt x="11000268" y="667941"/>
                </a:lnTo>
                <a:lnTo>
                  <a:pt x="11000268" y="672705"/>
                </a:lnTo>
                <a:lnTo>
                  <a:pt x="11000665" y="678657"/>
                </a:lnTo>
                <a:lnTo>
                  <a:pt x="11003845" y="675482"/>
                </a:lnTo>
                <a:lnTo>
                  <a:pt x="11007422" y="673498"/>
                </a:lnTo>
                <a:lnTo>
                  <a:pt x="11011397" y="671910"/>
                </a:lnTo>
                <a:lnTo>
                  <a:pt x="11016564" y="671117"/>
                </a:lnTo>
                <a:lnTo>
                  <a:pt x="11014974" y="667941"/>
                </a:lnTo>
                <a:lnTo>
                  <a:pt x="11013782" y="664766"/>
                </a:lnTo>
                <a:lnTo>
                  <a:pt x="11013385" y="662385"/>
                </a:lnTo>
                <a:lnTo>
                  <a:pt x="11013385" y="659607"/>
                </a:lnTo>
                <a:lnTo>
                  <a:pt x="11013385" y="657624"/>
                </a:lnTo>
                <a:lnTo>
                  <a:pt x="11013782" y="656433"/>
                </a:lnTo>
                <a:lnTo>
                  <a:pt x="11014577" y="655243"/>
                </a:lnTo>
                <a:lnTo>
                  <a:pt x="11014974" y="654447"/>
                </a:lnTo>
                <a:lnTo>
                  <a:pt x="11015769" y="654447"/>
                </a:lnTo>
                <a:lnTo>
                  <a:pt x="11016962" y="654844"/>
                </a:lnTo>
                <a:lnTo>
                  <a:pt x="11017757" y="655638"/>
                </a:lnTo>
                <a:lnTo>
                  <a:pt x="11018552" y="657225"/>
                </a:lnTo>
                <a:lnTo>
                  <a:pt x="11019347" y="659607"/>
                </a:lnTo>
                <a:lnTo>
                  <a:pt x="11019744" y="662782"/>
                </a:lnTo>
                <a:lnTo>
                  <a:pt x="11020539" y="666354"/>
                </a:lnTo>
                <a:lnTo>
                  <a:pt x="11020539" y="670719"/>
                </a:lnTo>
                <a:lnTo>
                  <a:pt x="11021334" y="667149"/>
                </a:lnTo>
                <a:lnTo>
                  <a:pt x="11022924" y="664766"/>
                </a:lnTo>
                <a:lnTo>
                  <a:pt x="11024911" y="662385"/>
                </a:lnTo>
                <a:lnTo>
                  <a:pt x="11026899" y="660797"/>
                </a:lnTo>
                <a:lnTo>
                  <a:pt x="11031668" y="656829"/>
                </a:lnTo>
                <a:lnTo>
                  <a:pt x="11033656" y="654447"/>
                </a:lnTo>
                <a:lnTo>
                  <a:pt x="11034848" y="651669"/>
                </a:lnTo>
                <a:lnTo>
                  <a:pt x="11041208" y="655638"/>
                </a:lnTo>
                <a:lnTo>
                  <a:pt x="11047567" y="658813"/>
                </a:lnTo>
                <a:lnTo>
                  <a:pt x="11053927" y="660797"/>
                </a:lnTo>
                <a:lnTo>
                  <a:pt x="11060684" y="662385"/>
                </a:lnTo>
                <a:lnTo>
                  <a:pt x="11067044" y="662782"/>
                </a:lnTo>
                <a:lnTo>
                  <a:pt x="11073801" y="662782"/>
                </a:lnTo>
                <a:lnTo>
                  <a:pt x="11086918" y="662385"/>
                </a:lnTo>
                <a:lnTo>
                  <a:pt x="11093277" y="662385"/>
                </a:lnTo>
                <a:lnTo>
                  <a:pt x="11100034" y="662782"/>
                </a:lnTo>
                <a:lnTo>
                  <a:pt x="11106394" y="663972"/>
                </a:lnTo>
                <a:lnTo>
                  <a:pt x="11112356" y="665163"/>
                </a:lnTo>
                <a:lnTo>
                  <a:pt x="11118318" y="667149"/>
                </a:lnTo>
                <a:lnTo>
                  <a:pt x="11123883" y="670719"/>
                </a:lnTo>
                <a:lnTo>
                  <a:pt x="11126665" y="673498"/>
                </a:lnTo>
                <a:lnTo>
                  <a:pt x="11129447" y="675879"/>
                </a:lnTo>
                <a:lnTo>
                  <a:pt x="11131832" y="678657"/>
                </a:lnTo>
                <a:lnTo>
                  <a:pt x="11134615" y="681832"/>
                </a:lnTo>
                <a:lnTo>
                  <a:pt x="11138987" y="679847"/>
                </a:lnTo>
                <a:lnTo>
                  <a:pt x="11144552" y="676674"/>
                </a:lnTo>
                <a:lnTo>
                  <a:pt x="11150911" y="674291"/>
                </a:lnTo>
                <a:lnTo>
                  <a:pt x="11154488" y="673498"/>
                </a:lnTo>
                <a:lnTo>
                  <a:pt x="11158066" y="672705"/>
                </a:lnTo>
                <a:lnTo>
                  <a:pt x="11161246" y="672705"/>
                </a:lnTo>
                <a:lnTo>
                  <a:pt x="11164028" y="672705"/>
                </a:lnTo>
                <a:lnTo>
                  <a:pt x="11167208" y="673896"/>
                </a:lnTo>
                <a:lnTo>
                  <a:pt x="11169593" y="675482"/>
                </a:lnTo>
                <a:lnTo>
                  <a:pt x="11171580" y="677466"/>
                </a:lnTo>
                <a:lnTo>
                  <a:pt x="11172772" y="680245"/>
                </a:lnTo>
                <a:lnTo>
                  <a:pt x="11173567" y="684213"/>
                </a:lnTo>
                <a:lnTo>
                  <a:pt x="11174362" y="689373"/>
                </a:lnTo>
                <a:lnTo>
                  <a:pt x="11176350" y="684213"/>
                </a:lnTo>
                <a:lnTo>
                  <a:pt x="11177145" y="683023"/>
                </a:lnTo>
                <a:lnTo>
                  <a:pt x="11178734" y="681435"/>
                </a:lnTo>
                <a:lnTo>
                  <a:pt x="11180324" y="680245"/>
                </a:lnTo>
                <a:lnTo>
                  <a:pt x="11181119" y="679451"/>
                </a:lnTo>
                <a:lnTo>
                  <a:pt x="11184299" y="678657"/>
                </a:lnTo>
                <a:lnTo>
                  <a:pt x="11187876" y="679451"/>
                </a:lnTo>
                <a:lnTo>
                  <a:pt x="11191454" y="680643"/>
                </a:lnTo>
                <a:lnTo>
                  <a:pt x="11198211" y="684213"/>
                </a:lnTo>
                <a:lnTo>
                  <a:pt x="11205763" y="687785"/>
                </a:lnTo>
                <a:lnTo>
                  <a:pt x="11209340" y="688976"/>
                </a:lnTo>
                <a:lnTo>
                  <a:pt x="11212917" y="689373"/>
                </a:lnTo>
                <a:lnTo>
                  <a:pt x="11216097" y="688976"/>
                </a:lnTo>
                <a:lnTo>
                  <a:pt x="11218085" y="687785"/>
                </a:lnTo>
                <a:lnTo>
                  <a:pt x="11219277" y="686992"/>
                </a:lnTo>
                <a:lnTo>
                  <a:pt x="11220469" y="685404"/>
                </a:lnTo>
                <a:lnTo>
                  <a:pt x="11222059" y="683419"/>
                </a:lnTo>
                <a:lnTo>
                  <a:pt x="11224444" y="678260"/>
                </a:lnTo>
                <a:lnTo>
                  <a:pt x="11226432" y="679451"/>
                </a:lnTo>
                <a:lnTo>
                  <a:pt x="11228021" y="680245"/>
                </a:lnTo>
                <a:lnTo>
                  <a:pt x="11229611" y="681832"/>
                </a:lnTo>
                <a:lnTo>
                  <a:pt x="11230406" y="683816"/>
                </a:lnTo>
                <a:lnTo>
                  <a:pt x="11231599" y="685801"/>
                </a:lnTo>
                <a:lnTo>
                  <a:pt x="11232394" y="688182"/>
                </a:lnTo>
                <a:lnTo>
                  <a:pt x="11233189" y="691358"/>
                </a:lnTo>
                <a:lnTo>
                  <a:pt x="11233189" y="694929"/>
                </a:lnTo>
                <a:lnTo>
                  <a:pt x="11239151" y="690960"/>
                </a:lnTo>
                <a:lnTo>
                  <a:pt x="11244715" y="688182"/>
                </a:lnTo>
                <a:lnTo>
                  <a:pt x="11250280" y="686198"/>
                </a:lnTo>
                <a:lnTo>
                  <a:pt x="11255447" y="685007"/>
                </a:lnTo>
                <a:lnTo>
                  <a:pt x="11261012" y="684213"/>
                </a:lnTo>
                <a:lnTo>
                  <a:pt x="11266577" y="685007"/>
                </a:lnTo>
                <a:lnTo>
                  <a:pt x="11272141" y="685801"/>
                </a:lnTo>
                <a:lnTo>
                  <a:pt x="11277706" y="687389"/>
                </a:lnTo>
                <a:lnTo>
                  <a:pt x="11282873" y="689373"/>
                </a:lnTo>
                <a:lnTo>
                  <a:pt x="11288438" y="691754"/>
                </a:lnTo>
                <a:lnTo>
                  <a:pt x="11298772" y="697310"/>
                </a:lnTo>
                <a:lnTo>
                  <a:pt x="11309901" y="704454"/>
                </a:lnTo>
                <a:lnTo>
                  <a:pt x="11320633" y="711995"/>
                </a:lnTo>
                <a:lnTo>
                  <a:pt x="11330968" y="719139"/>
                </a:lnTo>
                <a:lnTo>
                  <a:pt x="11342097" y="725489"/>
                </a:lnTo>
                <a:lnTo>
                  <a:pt x="11347662" y="728664"/>
                </a:lnTo>
                <a:lnTo>
                  <a:pt x="11353226" y="731045"/>
                </a:lnTo>
                <a:lnTo>
                  <a:pt x="11358791" y="733029"/>
                </a:lnTo>
                <a:lnTo>
                  <a:pt x="11364356" y="735014"/>
                </a:lnTo>
                <a:lnTo>
                  <a:pt x="11369523" y="736205"/>
                </a:lnTo>
                <a:lnTo>
                  <a:pt x="11375087" y="736602"/>
                </a:lnTo>
                <a:lnTo>
                  <a:pt x="11381447" y="736205"/>
                </a:lnTo>
                <a:lnTo>
                  <a:pt x="11386614" y="735014"/>
                </a:lnTo>
                <a:lnTo>
                  <a:pt x="11392974" y="733427"/>
                </a:lnTo>
                <a:lnTo>
                  <a:pt x="11398936" y="731045"/>
                </a:lnTo>
                <a:lnTo>
                  <a:pt x="11404898" y="727077"/>
                </a:lnTo>
                <a:lnTo>
                  <a:pt x="11410860" y="722314"/>
                </a:lnTo>
                <a:lnTo>
                  <a:pt x="11411258" y="725886"/>
                </a:lnTo>
                <a:lnTo>
                  <a:pt x="11411258" y="729060"/>
                </a:lnTo>
                <a:lnTo>
                  <a:pt x="11410860" y="731045"/>
                </a:lnTo>
                <a:lnTo>
                  <a:pt x="11410463" y="732633"/>
                </a:lnTo>
                <a:lnTo>
                  <a:pt x="11409270" y="733824"/>
                </a:lnTo>
                <a:lnTo>
                  <a:pt x="11408078" y="735014"/>
                </a:lnTo>
                <a:lnTo>
                  <a:pt x="11404501" y="736205"/>
                </a:lnTo>
                <a:lnTo>
                  <a:pt x="11400923" y="736997"/>
                </a:lnTo>
                <a:lnTo>
                  <a:pt x="11399334" y="738188"/>
                </a:lnTo>
                <a:lnTo>
                  <a:pt x="11398539" y="738983"/>
                </a:lnTo>
                <a:lnTo>
                  <a:pt x="11397346" y="740571"/>
                </a:lnTo>
                <a:lnTo>
                  <a:pt x="11396154" y="742157"/>
                </a:lnTo>
                <a:lnTo>
                  <a:pt x="11396154" y="744539"/>
                </a:lnTo>
                <a:lnTo>
                  <a:pt x="11396154" y="747713"/>
                </a:lnTo>
                <a:lnTo>
                  <a:pt x="11396949" y="752477"/>
                </a:lnTo>
                <a:lnTo>
                  <a:pt x="11397744" y="756446"/>
                </a:lnTo>
                <a:lnTo>
                  <a:pt x="11398936" y="759619"/>
                </a:lnTo>
                <a:lnTo>
                  <a:pt x="11400923" y="762002"/>
                </a:lnTo>
                <a:lnTo>
                  <a:pt x="11402911" y="764779"/>
                </a:lnTo>
                <a:lnTo>
                  <a:pt x="11404898" y="765971"/>
                </a:lnTo>
                <a:lnTo>
                  <a:pt x="11409270" y="769541"/>
                </a:lnTo>
                <a:lnTo>
                  <a:pt x="11410860" y="768747"/>
                </a:lnTo>
                <a:lnTo>
                  <a:pt x="11412053" y="767161"/>
                </a:lnTo>
                <a:lnTo>
                  <a:pt x="11412450" y="765175"/>
                </a:lnTo>
                <a:lnTo>
                  <a:pt x="11412450" y="762794"/>
                </a:lnTo>
                <a:lnTo>
                  <a:pt x="11412450" y="751682"/>
                </a:lnTo>
                <a:lnTo>
                  <a:pt x="11417617" y="754460"/>
                </a:lnTo>
                <a:lnTo>
                  <a:pt x="11421592" y="757635"/>
                </a:lnTo>
                <a:lnTo>
                  <a:pt x="11429939" y="765573"/>
                </a:lnTo>
                <a:lnTo>
                  <a:pt x="11433914" y="769144"/>
                </a:lnTo>
                <a:lnTo>
                  <a:pt x="11438684" y="772716"/>
                </a:lnTo>
                <a:lnTo>
                  <a:pt x="11443453" y="775098"/>
                </a:lnTo>
                <a:lnTo>
                  <a:pt x="11446236" y="776288"/>
                </a:lnTo>
                <a:lnTo>
                  <a:pt x="11449018" y="776685"/>
                </a:lnTo>
                <a:lnTo>
                  <a:pt x="11447428" y="779067"/>
                </a:lnTo>
                <a:lnTo>
                  <a:pt x="11445441" y="780655"/>
                </a:lnTo>
                <a:lnTo>
                  <a:pt x="11443453" y="781845"/>
                </a:lnTo>
                <a:lnTo>
                  <a:pt x="11441068" y="781845"/>
                </a:lnTo>
                <a:lnTo>
                  <a:pt x="11435504" y="781845"/>
                </a:lnTo>
                <a:lnTo>
                  <a:pt x="11429542" y="781051"/>
                </a:lnTo>
                <a:lnTo>
                  <a:pt x="11427157" y="781051"/>
                </a:lnTo>
                <a:lnTo>
                  <a:pt x="11423977" y="781845"/>
                </a:lnTo>
                <a:lnTo>
                  <a:pt x="11421592" y="782241"/>
                </a:lnTo>
                <a:lnTo>
                  <a:pt x="11419605" y="783829"/>
                </a:lnTo>
                <a:lnTo>
                  <a:pt x="11417617" y="785814"/>
                </a:lnTo>
                <a:lnTo>
                  <a:pt x="11416027" y="788592"/>
                </a:lnTo>
                <a:lnTo>
                  <a:pt x="11414835" y="792561"/>
                </a:lnTo>
                <a:lnTo>
                  <a:pt x="11414438" y="798117"/>
                </a:lnTo>
                <a:lnTo>
                  <a:pt x="11406886" y="794545"/>
                </a:lnTo>
                <a:lnTo>
                  <a:pt x="11398936" y="791767"/>
                </a:lnTo>
                <a:lnTo>
                  <a:pt x="11390987" y="789783"/>
                </a:lnTo>
                <a:lnTo>
                  <a:pt x="11382640" y="787798"/>
                </a:lnTo>
                <a:lnTo>
                  <a:pt x="11375087" y="786607"/>
                </a:lnTo>
                <a:lnTo>
                  <a:pt x="11367138" y="785814"/>
                </a:lnTo>
                <a:lnTo>
                  <a:pt x="11351636" y="784226"/>
                </a:lnTo>
                <a:lnTo>
                  <a:pt x="11320633" y="782638"/>
                </a:lnTo>
                <a:lnTo>
                  <a:pt x="11304734" y="781051"/>
                </a:lnTo>
                <a:lnTo>
                  <a:pt x="11297182" y="780257"/>
                </a:lnTo>
                <a:lnTo>
                  <a:pt x="11289630" y="778669"/>
                </a:lnTo>
                <a:lnTo>
                  <a:pt x="11289233" y="783036"/>
                </a:lnTo>
                <a:lnTo>
                  <a:pt x="11288835" y="786607"/>
                </a:lnTo>
                <a:lnTo>
                  <a:pt x="11286848" y="793354"/>
                </a:lnTo>
                <a:lnTo>
                  <a:pt x="11284463" y="799704"/>
                </a:lnTo>
                <a:lnTo>
                  <a:pt x="11283271" y="802879"/>
                </a:lnTo>
                <a:lnTo>
                  <a:pt x="11282873" y="806054"/>
                </a:lnTo>
                <a:lnTo>
                  <a:pt x="11293207" y="817166"/>
                </a:lnTo>
                <a:lnTo>
                  <a:pt x="11298375" y="822325"/>
                </a:lnTo>
                <a:lnTo>
                  <a:pt x="11302747" y="828280"/>
                </a:lnTo>
                <a:lnTo>
                  <a:pt x="11307914" y="834232"/>
                </a:lnTo>
                <a:lnTo>
                  <a:pt x="11311889" y="840978"/>
                </a:lnTo>
                <a:lnTo>
                  <a:pt x="11316261" y="847725"/>
                </a:lnTo>
                <a:lnTo>
                  <a:pt x="11319838" y="855266"/>
                </a:lnTo>
                <a:lnTo>
                  <a:pt x="11317453" y="856060"/>
                </a:lnTo>
                <a:lnTo>
                  <a:pt x="11315069" y="856457"/>
                </a:lnTo>
                <a:lnTo>
                  <a:pt x="11312286" y="856457"/>
                </a:lnTo>
                <a:lnTo>
                  <a:pt x="11309901" y="856060"/>
                </a:lnTo>
                <a:lnTo>
                  <a:pt x="11305529" y="854472"/>
                </a:lnTo>
                <a:lnTo>
                  <a:pt x="11300760" y="852885"/>
                </a:lnTo>
                <a:lnTo>
                  <a:pt x="11296387" y="852091"/>
                </a:lnTo>
                <a:lnTo>
                  <a:pt x="11294400" y="852091"/>
                </a:lnTo>
                <a:lnTo>
                  <a:pt x="11292413" y="852488"/>
                </a:lnTo>
                <a:lnTo>
                  <a:pt x="11290425" y="852885"/>
                </a:lnTo>
                <a:lnTo>
                  <a:pt x="11288438" y="854472"/>
                </a:lnTo>
                <a:lnTo>
                  <a:pt x="11286848" y="856457"/>
                </a:lnTo>
                <a:lnTo>
                  <a:pt x="11284861" y="858838"/>
                </a:lnTo>
                <a:lnTo>
                  <a:pt x="11285258" y="862410"/>
                </a:lnTo>
                <a:lnTo>
                  <a:pt x="11286848" y="864791"/>
                </a:lnTo>
                <a:lnTo>
                  <a:pt x="11288438" y="866775"/>
                </a:lnTo>
                <a:lnTo>
                  <a:pt x="11290425" y="868363"/>
                </a:lnTo>
                <a:lnTo>
                  <a:pt x="11291618" y="869950"/>
                </a:lnTo>
                <a:lnTo>
                  <a:pt x="11293207" y="872332"/>
                </a:lnTo>
                <a:lnTo>
                  <a:pt x="11294002" y="875903"/>
                </a:lnTo>
                <a:lnTo>
                  <a:pt x="11293207" y="881063"/>
                </a:lnTo>
                <a:lnTo>
                  <a:pt x="11288835" y="877094"/>
                </a:lnTo>
                <a:lnTo>
                  <a:pt x="11284463" y="873522"/>
                </a:lnTo>
                <a:lnTo>
                  <a:pt x="11279296" y="869950"/>
                </a:lnTo>
                <a:lnTo>
                  <a:pt x="11274129" y="866378"/>
                </a:lnTo>
                <a:lnTo>
                  <a:pt x="11264192" y="860425"/>
                </a:lnTo>
                <a:lnTo>
                  <a:pt x="11253062" y="855266"/>
                </a:lnTo>
                <a:lnTo>
                  <a:pt x="11241933" y="850900"/>
                </a:lnTo>
                <a:lnTo>
                  <a:pt x="11230804" y="846535"/>
                </a:lnTo>
                <a:lnTo>
                  <a:pt x="11208545" y="837803"/>
                </a:lnTo>
                <a:lnTo>
                  <a:pt x="11197416" y="832644"/>
                </a:lnTo>
                <a:lnTo>
                  <a:pt x="11186287" y="827882"/>
                </a:lnTo>
                <a:lnTo>
                  <a:pt x="11176350" y="821930"/>
                </a:lnTo>
                <a:lnTo>
                  <a:pt x="11171182" y="818357"/>
                </a:lnTo>
                <a:lnTo>
                  <a:pt x="11166015" y="814786"/>
                </a:lnTo>
                <a:lnTo>
                  <a:pt x="11161643" y="810817"/>
                </a:lnTo>
                <a:lnTo>
                  <a:pt x="11157271" y="806848"/>
                </a:lnTo>
                <a:lnTo>
                  <a:pt x="11153296" y="802086"/>
                </a:lnTo>
                <a:lnTo>
                  <a:pt x="11148924" y="797323"/>
                </a:lnTo>
                <a:lnTo>
                  <a:pt x="11144949" y="792164"/>
                </a:lnTo>
                <a:lnTo>
                  <a:pt x="11141372" y="786210"/>
                </a:lnTo>
                <a:lnTo>
                  <a:pt x="11138589" y="780257"/>
                </a:lnTo>
                <a:lnTo>
                  <a:pt x="11135410" y="773510"/>
                </a:lnTo>
                <a:lnTo>
                  <a:pt x="11138589" y="763985"/>
                </a:lnTo>
                <a:lnTo>
                  <a:pt x="11142167" y="755650"/>
                </a:lnTo>
                <a:lnTo>
                  <a:pt x="11131435" y="748110"/>
                </a:lnTo>
                <a:lnTo>
                  <a:pt x="11121895" y="742157"/>
                </a:lnTo>
                <a:lnTo>
                  <a:pt x="11115536" y="744539"/>
                </a:lnTo>
                <a:lnTo>
                  <a:pt x="11109574" y="746522"/>
                </a:lnTo>
                <a:lnTo>
                  <a:pt x="11103214" y="748110"/>
                </a:lnTo>
                <a:lnTo>
                  <a:pt x="11097649" y="748904"/>
                </a:lnTo>
                <a:lnTo>
                  <a:pt x="11091687" y="748904"/>
                </a:lnTo>
                <a:lnTo>
                  <a:pt x="11086123" y="748508"/>
                </a:lnTo>
                <a:lnTo>
                  <a:pt x="11080160" y="748110"/>
                </a:lnTo>
                <a:lnTo>
                  <a:pt x="11074596" y="746522"/>
                </a:lnTo>
                <a:lnTo>
                  <a:pt x="11069031" y="744935"/>
                </a:lnTo>
                <a:lnTo>
                  <a:pt x="11064261" y="742952"/>
                </a:lnTo>
                <a:lnTo>
                  <a:pt x="11058697" y="740174"/>
                </a:lnTo>
                <a:lnTo>
                  <a:pt x="11053530" y="737394"/>
                </a:lnTo>
                <a:lnTo>
                  <a:pt x="11049157" y="733824"/>
                </a:lnTo>
                <a:lnTo>
                  <a:pt x="11043990" y="730647"/>
                </a:lnTo>
                <a:lnTo>
                  <a:pt x="11039618" y="726680"/>
                </a:lnTo>
                <a:lnTo>
                  <a:pt x="11034848" y="722314"/>
                </a:lnTo>
                <a:lnTo>
                  <a:pt x="11036836" y="732633"/>
                </a:lnTo>
                <a:lnTo>
                  <a:pt x="11039618" y="740174"/>
                </a:lnTo>
                <a:lnTo>
                  <a:pt x="11042003" y="746125"/>
                </a:lnTo>
                <a:lnTo>
                  <a:pt x="11043990" y="750888"/>
                </a:lnTo>
                <a:lnTo>
                  <a:pt x="11046375" y="756047"/>
                </a:lnTo>
                <a:lnTo>
                  <a:pt x="11047965" y="762794"/>
                </a:lnTo>
                <a:lnTo>
                  <a:pt x="11049157" y="770732"/>
                </a:lnTo>
                <a:lnTo>
                  <a:pt x="11048760" y="781845"/>
                </a:lnTo>
                <a:lnTo>
                  <a:pt x="11045183" y="780655"/>
                </a:lnTo>
                <a:lnTo>
                  <a:pt x="11042003" y="778669"/>
                </a:lnTo>
                <a:lnTo>
                  <a:pt x="11038426" y="776685"/>
                </a:lnTo>
                <a:lnTo>
                  <a:pt x="11035643" y="774304"/>
                </a:lnTo>
                <a:lnTo>
                  <a:pt x="11030079" y="769144"/>
                </a:lnTo>
                <a:lnTo>
                  <a:pt x="11024911" y="763193"/>
                </a:lnTo>
                <a:lnTo>
                  <a:pt x="11014974" y="750491"/>
                </a:lnTo>
                <a:lnTo>
                  <a:pt x="11009410" y="744539"/>
                </a:lnTo>
                <a:lnTo>
                  <a:pt x="11003845" y="739379"/>
                </a:lnTo>
                <a:lnTo>
                  <a:pt x="11002255" y="740174"/>
                </a:lnTo>
                <a:lnTo>
                  <a:pt x="11001460" y="740966"/>
                </a:lnTo>
                <a:lnTo>
                  <a:pt x="10999473" y="742952"/>
                </a:lnTo>
                <a:lnTo>
                  <a:pt x="10997883" y="746125"/>
                </a:lnTo>
                <a:lnTo>
                  <a:pt x="10996293" y="748904"/>
                </a:lnTo>
                <a:lnTo>
                  <a:pt x="10994703" y="752079"/>
                </a:lnTo>
                <a:lnTo>
                  <a:pt x="10993113" y="754460"/>
                </a:lnTo>
                <a:lnTo>
                  <a:pt x="10991126" y="757238"/>
                </a:lnTo>
                <a:lnTo>
                  <a:pt x="10990331" y="757635"/>
                </a:lnTo>
                <a:lnTo>
                  <a:pt x="10988741" y="758429"/>
                </a:lnTo>
                <a:lnTo>
                  <a:pt x="10983574" y="753668"/>
                </a:lnTo>
                <a:lnTo>
                  <a:pt x="10979202" y="748904"/>
                </a:lnTo>
                <a:lnTo>
                  <a:pt x="10975624" y="744935"/>
                </a:lnTo>
                <a:lnTo>
                  <a:pt x="10971650" y="742157"/>
                </a:lnTo>
                <a:lnTo>
                  <a:pt x="10969662" y="740571"/>
                </a:lnTo>
                <a:lnTo>
                  <a:pt x="10967675" y="740174"/>
                </a:lnTo>
                <a:lnTo>
                  <a:pt x="10965290" y="739379"/>
                </a:lnTo>
                <a:lnTo>
                  <a:pt x="10962508" y="739379"/>
                </a:lnTo>
                <a:lnTo>
                  <a:pt x="10959725" y="740174"/>
                </a:lnTo>
                <a:lnTo>
                  <a:pt x="10956545" y="740966"/>
                </a:lnTo>
                <a:lnTo>
                  <a:pt x="10952968" y="742554"/>
                </a:lnTo>
                <a:lnTo>
                  <a:pt x="10948596" y="744539"/>
                </a:lnTo>
                <a:lnTo>
                  <a:pt x="10947404" y="742554"/>
                </a:lnTo>
                <a:lnTo>
                  <a:pt x="10946609" y="738983"/>
                </a:lnTo>
                <a:lnTo>
                  <a:pt x="10944621" y="732633"/>
                </a:lnTo>
                <a:lnTo>
                  <a:pt x="10943429" y="729855"/>
                </a:lnTo>
                <a:lnTo>
                  <a:pt x="10943031" y="729060"/>
                </a:lnTo>
                <a:lnTo>
                  <a:pt x="10941839" y="727869"/>
                </a:lnTo>
                <a:lnTo>
                  <a:pt x="10941044" y="727472"/>
                </a:lnTo>
                <a:lnTo>
                  <a:pt x="10939454" y="727472"/>
                </a:lnTo>
                <a:lnTo>
                  <a:pt x="10937864" y="727472"/>
                </a:lnTo>
                <a:lnTo>
                  <a:pt x="10936672" y="728664"/>
                </a:lnTo>
                <a:lnTo>
                  <a:pt x="10935479" y="723505"/>
                </a:lnTo>
                <a:lnTo>
                  <a:pt x="10935877" y="719536"/>
                </a:lnTo>
                <a:lnTo>
                  <a:pt x="10937069" y="717154"/>
                </a:lnTo>
                <a:lnTo>
                  <a:pt x="10938659" y="714773"/>
                </a:lnTo>
                <a:lnTo>
                  <a:pt x="10940646" y="712789"/>
                </a:lnTo>
                <a:lnTo>
                  <a:pt x="10941839" y="710804"/>
                </a:lnTo>
                <a:lnTo>
                  <a:pt x="10943031" y="708026"/>
                </a:lnTo>
                <a:lnTo>
                  <a:pt x="10943429" y="704454"/>
                </a:lnTo>
                <a:lnTo>
                  <a:pt x="10943031" y="702470"/>
                </a:lnTo>
                <a:lnTo>
                  <a:pt x="10941839" y="700882"/>
                </a:lnTo>
                <a:lnTo>
                  <a:pt x="10941044" y="700088"/>
                </a:lnTo>
                <a:lnTo>
                  <a:pt x="10939852" y="699295"/>
                </a:lnTo>
                <a:lnTo>
                  <a:pt x="10937069" y="698501"/>
                </a:lnTo>
                <a:lnTo>
                  <a:pt x="10933492" y="698501"/>
                </a:lnTo>
                <a:lnTo>
                  <a:pt x="10930312" y="698898"/>
                </a:lnTo>
                <a:lnTo>
                  <a:pt x="10927530" y="698501"/>
                </a:lnTo>
                <a:lnTo>
                  <a:pt x="10925940" y="697707"/>
                </a:lnTo>
                <a:lnTo>
                  <a:pt x="10925145" y="697310"/>
                </a:lnTo>
                <a:lnTo>
                  <a:pt x="10923952" y="696517"/>
                </a:lnTo>
                <a:lnTo>
                  <a:pt x="10923555" y="694532"/>
                </a:lnTo>
                <a:lnTo>
                  <a:pt x="10929120" y="690563"/>
                </a:lnTo>
                <a:lnTo>
                  <a:pt x="10934684" y="686992"/>
                </a:lnTo>
                <a:lnTo>
                  <a:pt x="10939852" y="683816"/>
                </a:lnTo>
                <a:lnTo>
                  <a:pt x="10946211" y="680643"/>
                </a:lnTo>
                <a:lnTo>
                  <a:pt x="10951776" y="678260"/>
                </a:lnTo>
                <a:lnTo>
                  <a:pt x="10958135" y="675879"/>
                </a:lnTo>
                <a:lnTo>
                  <a:pt x="10964098" y="674291"/>
                </a:lnTo>
                <a:lnTo>
                  <a:pt x="10971252" y="672705"/>
                </a:lnTo>
                <a:lnTo>
                  <a:pt x="10971650" y="669132"/>
                </a:lnTo>
                <a:lnTo>
                  <a:pt x="10972842" y="665958"/>
                </a:lnTo>
                <a:lnTo>
                  <a:pt x="10974034" y="662385"/>
                </a:lnTo>
                <a:lnTo>
                  <a:pt x="10976817" y="659211"/>
                </a:lnTo>
                <a:lnTo>
                  <a:pt x="10979202" y="656433"/>
                </a:lnTo>
                <a:lnTo>
                  <a:pt x="10981586" y="653655"/>
                </a:lnTo>
                <a:lnTo>
                  <a:pt x="10984766" y="652066"/>
                </a:lnTo>
                <a:lnTo>
                  <a:pt x="10987946" y="650876"/>
                </a:lnTo>
                <a:lnTo>
                  <a:pt x="10988741" y="658813"/>
                </a:lnTo>
                <a:lnTo>
                  <a:pt x="10989139" y="661591"/>
                </a:lnTo>
                <a:lnTo>
                  <a:pt x="10989933" y="661591"/>
                </a:lnTo>
                <a:lnTo>
                  <a:pt x="10990331" y="661194"/>
                </a:lnTo>
                <a:lnTo>
                  <a:pt x="10990728" y="658416"/>
                </a:lnTo>
                <a:lnTo>
                  <a:pt x="10991921" y="654844"/>
                </a:lnTo>
                <a:lnTo>
                  <a:pt x="10993908" y="651274"/>
                </a:lnTo>
                <a:lnTo>
                  <a:pt x="10994703" y="649686"/>
                </a:lnTo>
                <a:close/>
                <a:moveTo>
                  <a:pt x="6140782" y="646114"/>
                </a:moveTo>
                <a:lnTo>
                  <a:pt x="6145843" y="648892"/>
                </a:lnTo>
                <a:lnTo>
                  <a:pt x="6150127" y="652066"/>
                </a:lnTo>
                <a:lnTo>
                  <a:pt x="6159084" y="658418"/>
                </a:lnTo>
                <a:lnTo>
                  <a:pt x="6163369" y="661593"/>
                </a:lnTo>
                <a:lnTo>
                  <a:pt x="6168821" y="663575"/>
                </a:lnTo>
                <a:lnTo>
                  <a:pt x="6174273" y="665163"/>
                </a:lnTo>
                <a:lnTo>
                  <a:pt x="6176997" y="665163"/>
                </a:lnTo>
                <a:lnTo>
                  <a:pt x="6180113" y="665163"/>
                </a:lnTo>
                <a:lnTo>
                  <a:pt x="6180113" y="667149"/>
                </a:lnTo>
                <a:lnTo>
                  <a:pt x="6179723" y="668737"/>
                </a:lnTo>
                <a:lnTo>
                  <a:pt x="6178558" y="669927"/>
                </a:lnTo>
                <a:lnTo>
                  <a:pt x="6177777" y="671118"/>
                </a:lnTo>
                <a:lnTo>
                  <a:pt x="6174659" y="671911"/>
                </a:lnTo>
                <a:lnTo>
                  <a:pt x="6171936" y="673101"/>
                </a:lnTo>
                <a:lnTo>
                  <a:pt x="6169209" y="674293"/>
                </a:lnTo>
                <a:lnTo>
                  <a:pt x="6167651" y="675085"/>
                </a:lnTo>
                <a:lnTo>
                  <a:pt x="6166875" y="676278"/>
                </a:lnTo>
                <a:lnTo>
                  <a:pt x="6166482" y="677466"/>
                </a:lnTo>
                <a:lnTo>
                  <a:pt x="6165706" y="679054"/>
                </a:lnTo>
                <a:lnTo>
                  <a:pt x="6165314" y="681435"/>
                </a:lnTo>
                <a:lnTo>
                  <a:pt x="6165706" y="684215"/>
                </a:lnTo>
                <a:lnTo>
                  <a:pt x="6157138" y="671118"/>
                </a:lnTo>
                <a:lnTo>
                  <a:pt x="6153243" y="663974"/>
                </a:lnTo>
                <a:lnTo>
                  <a:pt x="6148958" y="656433"/>
                </a:lnTo>
                <a:lnTo>
                  <a:pt x="6147794" y="657626"/>
                </a:lnTo>
                <a:lnTo>
                  <a:pt x="6146624" y="659211"/>
                </a:lnTo>
                <a:lnTo>
                  <a:pt x="6146236" y="661194"/>
                </a:lnTo>
                <a:lnTo>
                  <a:pt x="6145843" y="663575"/>
                </a:lnTo>
                <a:lnTo>
                  <a:pt x="6146236" y="674688"/>
                </a:lnTo>
                <a:lnTo>
                  <a:pt x="6143509" y="671513"/>
                </a:lnTo>
                <a:lnTo>
                  <a:pt x="6142339" y="667943"/>
                </a:lnTo>
                <a:lnTo>
                  <a:pt x="6140782" y="664768"/>
                </a:lnTo>
                <a:lnTo>
                  <a:pt x="6139224" y="660402"/>
                </a:lnTo>
                <a:lnTo>
                  <a:pt x="6138835" y="656433"/>
                </a:lnTo>
                <a:lnTo>
                  <a:pt x="6138835" y="652464"/>
                </a:lnTo>
                <a:lnTo>
                  <a:pt x="6139224" y="648892"/>
                </a:lnTo>
                <a:close/>
                <a:moveTo>
                  <a:pt x="9604343" y="631825"/>
                </a:moveTo>
                <a:lnTo>
                  <a:pt x="9603079" y="635474"/>
                </a:lnTo>
                <a:lnTo>
                  <a:pt x="9601816" y="639528"/>
                </a:lnTo>
                <a:lnTo>
                  <a:pt x="9601395" y="643986"/>
                </a:lnTo>
                <a:lnTo>
                  <a:pt x="9601395" y="649660"/>
                </a:lnTo>
                <a:lnTo>
                  <a:pt x="9597183" y="650876"/>
                </a:lnTo>
                <a:lnTo>
                  <a:pt x="9593813" y="650876"/>
                </a:lnTo>
                <a:lnTo>
                  <a:pt x="9590865" y="650065"/>
                </a:lnTo>
                <a:lnTo>
                  <a:pt x="9587917" y="648849"/>
                </a:lnTo>
                <a:lnTo>
                  <a:pt x="9586232" y="646823"/>
                </a:lnTo>
                <a:lnTo>
                  <a:pt x="9584969" y="643174"/>
                </a:lnTo>
                <a:lnTo>
                  <a:pt x="9583705" y="639121"/>
                </a:lnTo>
                <a:lnTo>
                  <a:pt x="9583705" y="633853"/>
                </a:lnTo>
                <a:lnTo>
                  <a:pt x="9587074" y="637095"/>
                </a:lnTo>
                <a:lnTo>
                  <a:pt x="9589180" y="637905"/>
                </a:lnTo>
                <a:lnTo>
                  <a:pt x="9591286" y="637905"/>
                </a:lnTo>
                <a:lnTo>
                  <a:pt x="9593392" y="637500"/>
                </a:lnTo>
                <a:lnTo>
                  <a:pt x="9598025" y="634257"/>
                </a:lnTo>
                <a:lnTo>
                  <a:pt x="9600974" y="632636"/>
                </a:lnTo>
                <a:close/>
                <a:moveTo>
                  <a:pt x="9912714" y="604839"/>
                </a:moveTo>
                <a:lnTo>
                  <a:pt x="9915889" y="605227"/>
                </a:lnTo>
                <a:lnTo>
                  <a:pt x="9918667" y="606005"/>
                </a:lnTo>
                <a:lnTo>
                  <a:pt x="9921445" y="606777"/>
                </a:lnTo>
                <a:lnTo>
                  <a:pt x="9923826" y="608327"/>
                </a:lnTo>
                <a:lnTo>
                  <a:pt x="9926208" y="609873"/>
                </a:lnTo>
                <a:lnTo>
                  <a:pt x="9928589" y="612195"/>
                </a:lnTo>
                <a:lnTo>
                  <a:pt x="9929779" y="614522"/>
                </a:lnTo>
                <a:lnTo>
                  <a:pt x="9930970" y="617616"/>
                </a:lnTo>
                <a:lnTo>
                  <a:pt x="9931367" y="620714"/>
                </a:lnTo>
                <a:lnTo>
                  <a:pt x="9924223" y="618390"/>
                </a:lnTo>
                <a:lnTo>
                  <a:pt x="9916683" y="617229"/>
                </a:lnTo>
                <a:lnTo>
                  <a:pt x="9912714" y="616456"/>
                </a:lnTo>
                <a:lnTo>
                  <a:pt x="9908745" y="616456"/>
                </a:lnTo>
                <a:lnTo>
                  <a:pt x="9904379" y="617229"/>
                </a:lnTo>
                <a:lnTo>
                  <a:pt x="9899617" y="618005"/>
                </a:lnTo>
                <a:lnTo>
                  <a:pt x="9900411" y="614522"/>
                </a:lnTo>
                <a:lnTo>
                  <a:pt x="9901205" y="611810"/>
                </a:lnTo>
                <a:lnTo>
                  <a:pt x="9902792" y="609099"/>
                </a:lnTo>
                <a:lnTo>
                  <a:pt x="9904776" y="607938"/>
                </a:lnTo>
                <a:lnTo>
                  <a:pt x="9907158" y="606392"/>
                </a:lnTo>
                <a:lnTo>
                  <a:pt x="9910333" y="605227"/>
                </a:lnTo>
                <a:close/>
                <a:moveTo>
                  <a:pt x="11239467" y="588963"/>
                </a:moveTo>
                <a:lnTo>
                  <a:pt x="11244671" y="590924"/>
                </a:lnTo>
                <a:lnTo>
                  <a:pt x="11250676" y="592885"/>
                </a:lnTo>
                <a:lnTo>
                  <a:pt x="11256281" y="594062"/>
                </a:lnTo>
                <a:lnTo>
                  <a:pt x="11262686" y="594454"/>
                </a:lnTo>
                <a:lnTo>
                  <a:pt x="11275496" y="594847"/>
                </a:lnTo>
                <a:lnTo>
                  <a:pt x="11288307" y="596024"/>
                </a:lnTo>
                <a:lnTo>
                  <a:pt x="11294312" y="596807"/>
                </a:lnTo>
                <a:lnTo>
                  <a:pt x="11300317" y="597984"/>
                </a:lnTo>
                <a:lnTo>
                  <a:pt x="11306321" y="599553"/>
                </a:lnTo>
                <a:lnTo>
                  <a:pt x="11311926" y="601906"/>
                </a:lnTo>
                <a:lnTo>
                  <a:pt x="11317531" y="605044"/>
                </a:lnTo>
                <a:lnTo>
                  <a:pt x="11322735" y="608966"/>
                </a:lnTo>
                <a:lnTo>
                  <a:pt x="11327539" y="613673"/>
                </a:lnTo>
                <a:lnTo>
                  <a:pt x="11331542" y="619948"/>
                </a:lnTo>
                <a:lnTo>
                  <a:pt x="11329140" y="620732"/>
                </a:lnTo>
                <a:lnTo>
                  <a:pt x="11326738" y="620732"/>
                </a:lnTo>
                <a:lnTo>
                  <a:pt x="11323936" y="620341"/>
                </a:lnTo>
                <a:lnTo>
                  <a:pt x="11321534" y="619164"/>
                </a:lnTo>
                <a:lnTo>
                  <a:pt x="11316330" y="616810"/>
                </a:lnTo>
                <a:lnTo>
                  <a:pt x="11311926" y="613673"/>
                </a:lnTo>
                <a:lnTo>
                  <a:pt x="11308323" y="612496"/>
                </a:lnTo>
                <a:lnTo>
                  <a:pt x="11306722" y="611711"/>
                </a:lnTo>
                <a:lnTo>
                  <a:pt x="11305921" y="612496"/>
                </a:lnTo>
                <a:lnTo>
                  <a:pt x="11305921" y="613280"/>
                </a:lnTo>
                <a:lnTo>
                  <a:pt x="11305921" y="615241"/>
                </a:lnTo>
                <a:lnTo>
                  <a:pt x="11308323" y="622301"/>
                </a:lnTo>
                <a:lnTo>
                  <a:pt x="11306722" y="619948"/>
                </a:lnTo>
                <a:lnTo>
                  <a:pt x="11305521" y="617594"/>
                </a:lnTo>
                <a:lnTo>
                  <a:pt x="11303519" y="616810"/>
                </a:lnTo>
                <a:lnTo>
                  <a:pt x="11301518" y="615634"/>
                </a:lnTo>
                <a:lnTo>
                  <a:pt x="11297114" y="614850"/>
                </a:lnTo>
                <a:lnTo>
                  <a:pt x="11292710" y="613673"/>
                </a:lnTo>
                <a:lnTo>
                  <a:pt x="11290308" y="613280"/>
                </a:lnTo>
                <a:lnTo>
                  <a:pt x="11288307" y="612888"/>
                </a:lnTo>
                <a:lnTo>
                  <a:pt x="11286305" y="611711"/>
                </a:lnTo>
                <a:lnTo>
                  <a:pt x="11284704" y="609750"/>
                </a:lnTo>
                <a:lnTo>
                  <a:pt x="11282702" y="607789"/>
                </a:lnTo>
                <a:lnTo>
                  <a:pt x="11281101" y="605044"/>
                </a:lnTo>
                <a:lnTo>
                  <a:pt x="11279900" y="601514"/>
                </a:lnTo>
                <a:lnTo>
                  <a:pt x="11279099" y="596415"/>
                </a:lnTo>
                <a:lnTo>
                  <a:pt x="11277098" y="596415"/>
                </a:lnTo>
                <a:lnTo>
                  <a:pt x="11275496" y="596415"/>
                </a:lnTo>
                <a:lnTo>
                  <a:pt x="11273895" y="596807"/>
                </a:lnTo>
                <a:lnTo>
                  <a:pt x="11273094" y="597984"/>
                </a:lnTo>
                <a:lnTo>
                  <a:pt x="11271093" y="600338"/>
                </a:lnTo>
                <a:lnTo>
                  <a:pt x="11269892" y="603475"/>
                </a:lnTo>
                <a:lnTo>
                  <a:pt x="11268290" y="606220"/>
                </a:lnTo>
                <a:lnTo>
                  <a:pt x="11266289" y="608966"/>
                </a:lnTo>
                <a:lnTo>
                  <a:pt x="11265488" y="609750"/>
                </a:lnTo>
                <a:lnTo>
                  <a:pt x="11263887" y="610536"/>
                </a:lnTo>
                <a:lnTo>
                  <a:pt x="11262286" y="610536"/>
                </a:lnTo>
                <a:lnTo>
                  <a:pt x="11260284" y="610536"/>
                </a:lnTo>
                <a:lnTo>
                  <a:pt x="11259483" y="606220"/>
                </a:lnTo>
                <a:lnTo>
                  <a:pt x="11258282" y="603475"/>
                </a:lnTo>
                <a:lnTo>
                  <a:pt x="11256681" y="601906"/>
                </a:lnTo>
                <a:lnTo>
                  <a:pt x="11255080" y="601122"/>
                </a:lnTo>
                <a:lnTo>
                  <a:pt x="11253078" y="601122"/>
                </a:lnTo>
                <a:lnTo>
                  <a:pt x="11251877" y="601122"/>
                </a:lnTo>
                <a:lnTo>
                  <a:pt x="11248274" y="602298"/>
                </a:lnTo>
                <a:lnTo>
                  <a:pt x="11244671" y="603475"/>
                </a:lnTo>
                <a:lnTo>
                  <a:pt x="11243070" y="603083"/>
                </a:lnTo>
                <a:lnTo>
                  <a:pt x="11242269" y="602298"/>
                </a:lnTo>
                <a:lnTo>
                  <a:pt x="11241068" y="601122"/>
                </a:lnTo>
                <a:lnTo>
                  <a:pt x="11240268" y="597984"/>
                </a:lnTo>
                <a:lnTo>
                  <a:pt x="11239467" y="594454"/>
                </a:lnTo>
                <a:close/>
                <a:moveTo>
                  <a:pt x="11214067" y="585789"/>
                </a:moveTo>
                <a:lnTo>
                  <a:pt x="11215655" y="585789"/>
                </a:lnTo>
                <a:lnTo>
                  <a:pt x="11217639" y="586169"/>
                </a:lnTo>
                <a:lnTo>
                  <a:pt x="11218433" y="586931"/>
                </a:lnTo>
                <a:lnTo>
                  <a:pt x="11219623" y="588075"/>
                </a:lnTo>
                <a:lnTo>
                  <a:pt x="11220417" y="589598"/>
                </a:lnTo>
                <a:lnTo>
                  <a:pt x="11222005" y="593408"/>
                </a:lnTo>
                <a:lnTo>
                  <a:pt x="11223195" y="597218"/>
                </a:lnTo>
                <a:lnTo>
                  <a:pt x="11223989" y="599123"/>
                </a:lnTo>
                <a:lnTo>
                  <a:pt x="11225180" y="600648"/>
                </a:lnTo>
                <a:lnTo>
                  <a:pt x="11225974" y="601790"/>
                </a:lnTo>
                <a:lnTo>
                  <a:pt x="11227561" y="602171"/>
                </a:lnTo>
                <a:lnTo>
                  <a:pt x="11229546" y="602171"/>
                </a:lnTo>
                <a:lnTo>
                  <a:pt x="11231530" y="601790"/>
                </a:lnTo>
                <a:lnTo>
                  <a:pt x="11229942" y="606362"/>
                </a:lnTo>
                <a:lnTo>
                  <a:pt x="11229546" y="608267"/>
                </a:lnTo>
                <a:lnTo>
                  <a:pt x="11227958" y="610554"/>
                </a:lnTo>
                <a:lnTo>
                  <a:pt x="11226767" y="611696"/>
                </a:lnTo>
                <a:lnTo>
                  <a:pt x="11225180" y="612840"/>
                </a:lnTo>
                <a:lnTo>
                  <a:pt x="11223195" y="613602"/>
                </a:lnTo>
                <a:lnTo>
                  <a:pt x="11220417" y="614364"/>
                </a:lnTo>
                <a:lnTo>
                  <a:pt x="11220417" y="611315"/>
                </a:lnTo>
                <a:lnTo>
                  <a:pt x="11220417" y="608267"/>
                </a:lnTo>
                <a:lnTo>
                  <a:pt x="11220020" y="606362"/>
                </a:lnTo>
                <a:lnTo>
                  <a:pt x="11219623" y="605220"/>
                </a:lnTo>
                <a:lnTo>
                  <a:pt x="11218036" y="602553"/>
                </a:lnTo>
                <a:lnTo>
                  <a:pt x="11216051" y="600648"/>
                </a:lnTo>
                <a:lnTo>
                  <a:pt x="11214067" y="598742"/>
                </a:lnTo>
                <a:lnTo>
                  <a:pt x="11212083" y="596075"/>
                </a:lnTo>
                <a:lnTo>
                  <a:pt x="11211686" y="594551"/>
                </a:lnTo>
                <a:lnTo>
                  <a:pt x="11210892" y="592648"/>
                </a:lnTo>
                <a:lnTo>
                  <a:pt x="11210892" y="589979"/>
                </a:lnTo>
                <a:lnTo>
                  <a:pt x="11211686" y="586931"/>
                </a:lnTo>
                <a:close/>
                <a:moveTo>
                  <a:pt x="11102368" y="574675"/>
                </a:moveTo>
                <a:lnTo>
                  <a:pt x="11101546" y="579835"/>
                </a:lnTo>
                <a:lnTo>
                  <a:pt x="11102368" y="584200"/>
                </a:lnTo>
                <a:lnTo>
                  <a:pt x="11103189" y="587375"/>
                </a:lnTo>
                <a:lnTo>
                  <a:pt x="11104420" y="590154"/>
                </a:lnTo>
                <a:lnTo>
                  <a:pt x="11105652" y="592535"/>
                </a:lnTo>
                <a:lnTo>
                  <a:pt x="11106884" y="594916"/>
                </a:lnTo>
                <a:lnTo>
                  <a:pt x="11107294" y="598488"/>
                </a:lnTo>
                <a:lnTo>
                  <a:pt x="11107705" y="603251"/>
                </a:lnTo>
                <a:lnTo>
                  <a:pt x="11101136" y="596107"/>
                </a:lnTo>
                <a:lnTo>
                  <a:pt x="11094567" y="590154"/>
                </a:lnTo>
                <a:lnTo>
                  <a:pt x="11089229" y="585391"/>
                </a:lnTo>
                <a:lnTo>
                  <a:pt x="11085124" y="581819"/>
                </a:lnTo>
                <a:lnTo>
                  <a:pt x="11084713" y="580628"/>
                </a:lnTo>
                <a:lnTo>
                  <a:pt x="11083892" y="579041"/>
                </a:lnTo>
                <a:lnTo>
                  <a:pt x="11084713" y="577850"/>
                </a:lnTo>
                <a:lnTo>
                  <a:pt x="11085945" y="577056"/>
                </a:lnTo>
                <a:lnTo>
                  <a:pt x="11087998" y="576660"/>
                </a:lnTo>
                <a:lnTo>
                  <a:pt x="11091693" y="575866"/>
                </a:lnTo>
                <a:close/>
                <a:moveTo>
                  <a:pt x="9586671" y="573088"/>
                </a:moveTo>
                <a:lnTo>
                  <a:pt x="9588298" y="573088"/>
                </a:lnTo>
                <a:lnTo>
                  <a:pt x="9590739" y="573088"/>
                </a:lnTo>
                <a:lnTo>
                  <a:pt x="9593587" y="574689"/>
                </a:lnTo>
                <a:lnTo>
                  <a:pt x="9596841" y="577491"/>
                </a:lnTo>
                <a:lnTo>
                  <a:pt x="9599282" y="579892"/>
                </a:lnTo>
                <a:lnTo>
                  <a:pt x="9602536" y="583494"/>
                </a:lnTo>
                <a:lnTo>
                  <a:pt x="9608232" y="591098"/>
                </a:lnTo>
                <a:lnTo>
                  <a:pt x="9612706" y="598703"/>
                </a:lnTo>
                <a:lnTo>
                  <a:pt x="9615554" y="605105"/>
                </a:lnTo>
                <a:lnTo>
                  <a:pt x="9617995" y="600703"/>
                </a:lnTo>
                <a:lnTo>
                  <a:pt x="9620436" y="597502"/>
                </a:lnTo>
                <a:lnTo>
                  <a:pt x="9622063" y="595901"/>
                </a:lnTo>
                <a:lnTo>
                  <a:pt x="9623690" y="595500"/>
                </a:lnTo>
                <a:lnTo>
                  <a:pt x="9625317" y="595901"/>
                </a:lnTo>
                <a:lnTo>
                  <a:pt x="9626131" y="597502"/>
                </a:lnTo>
                <a:lnTo>
                  <a:pt x="9628165" y="601505"/>
                </a:lnTo>
                <a:lnTo>
                  <a:pt x="9630606" y="607506"/>
                </a:lnTo>
                <a:lnTo>
                  <a:pt x="9632233" y="610708"/>
                </a:lnTo>
                <a:lnTo>
                  <a:pt x="9633860" y="613109"/>
                </a:lnTo>
                <a:lnTo>
                  <a:pt x="9635894" y="615911"/>
                </a:lnTo>
                <a:lnTo>
                  <a:pt x="9637928" y="617913"/>
                </a:lnTo>
                <a:lnTo>
                  <a:pt x="9641182" y="619112"/>
                </a:lnTo>
                <a:lnTo>
                  <a:pt x="9644030" y="619913"/>
                </a:lnTo>
                <a:lnTo>
                  <a:pt x="9641182" y="620714"/>
                </a:lnTo>
                <a:lnTo>
                  <a:pt x="9637521" y="620714"/>
                </a:lnTo>
                <a:lnTo>
                  <a:pt x="9633860" y="620313"/>
                </a:lnTo>
                <a:lnTo>
                  <a:pt x="9629792" y="619112"/>
                </a:lnTo>
                <a:lnTo>
                  <a:pt x="9625724" y="617913"/>
                </a:lnTo>
                <a:lnTo>
                  <a:pt x="9621656" y="616311"/>
                </a:lnTo>
                <a:lnTo>
                  <a:pt x="9612706" y="611109"/>
                </a:lnTo>
                <a:lnTo>
                  <a:pt x="9603350" y="606305"/>
                </a:lnTo>
                <a:lnTo>
                  <a:pt x="9594807" y="599903"/>
                </a:lnTo>
                <a:lnTo>
                  <a:pt x="9586671" y="595099"/>
                </a:lnTo>
                <a:lnTo>
                  <a:pt x="9578942" y="591098"/>
                </a:lnTo>
                <a:lnTo>
                  <a:pt x="9579756" y="583894"/>
                </a:lnTo>
                <a:lnTo>
                  <a:pt x="9581383" y="579492"/>
                </a:lnTo>
                <a:lnTo>
                  <a:pt x="9583417" y="575890"/>
                </a:lnTo>
                <a:lnTo>
                  <a:pt x="9584637" y="574289"/>
                </a:lnTo>
                <a:lnTo>
                  <a:pt x="9585451" y="573889"/>
                </a:lnTo>
                <a:close/>
                <a:moveTo>
                  <a:pt x="9558305" y="573088"/>
                </a:moveTo>
                <a:lnTo>
                  <a:pt x="9557107" y="577501"/>
                </a:lnTo>
                <a:lnTo>
                  <a:pt x="9555909" y="581512"/>
                </a:lnTo>
                <a:lnTo>
                  <a:pt x="9555510" y="585922"/>
                </a:lnTo>
                <a:lnTo>
                  <a:pt x="9555510" y="591537"/>
                </a:lnTo>
                <a:lnTo>
                  <a:pt x="9551916" y="589132"/>
                </a:lnTo>
                <a:lnTo>
                  <a:pt x="9548322" y="587526"/>
                </a:lnTo>
                <a:lnTo>
                  <a:pt x="9544329" y="586324"/>
                </a:lnTo>
                <a:lnTo>
                  <a:pt x="9539138" y="587125"/>
                </a:lnTo>
                <a:lnTo>
                  <a:pt x="9536742" y="591136"/>
                </a:lnTo>
                <a:lnTo>
                  <a:pt x="9534346" y="595547"/>
                </a:lnTo>
                <a:lnTo>
                  <a:pt x="9533148" y="597954"/>
                </a:lnTo>
                <a:lnTo>
                  <a:pt x="9532350" y="601162"/>
                </a:lnTo>
                <a:lnTo>
                  <a:pt x="9532350" y="604370"/>
                </a:lnTo>
                <a:lnTo>
                  <a:pt x="9533148" y="607178"/>
                </a:lnTo>
                <a:lnTo>
                  <a:pt x="9530752" y="602767"/>
                </a:lnTo>
                <a:lnTo>
                  <a:pt x="9528756" y="599157"/>
                </a:lnTo>
                <a:lnTo>
                  <a:pt x="9526759" y="597153"/>
                </a:lnTo>
                <a:lnTo>
                  <a:pt x="9523964" y="595146"/>
                </a:lnTo>
                <a:lnTo>
                  <a:pt x="9521968" y="594746"/>
                </a:lnTo>
                <a:lnTo>
                  <a:pt x="9519971" y="594746"/>
                </a:lnTo>
                <a:lnTo>
                  <a:pt x="9517575" y="595146"/>
                </a:lnTo>
                <a:lnTo>
                  <a:pt x="9515579" y="595950"/>
                </a:lnTo>
                <a:lnTo>
                  <a:pt x="9510387" y="599157"/>
                </a:lnTo>
                <a:lnTo>
                  <a:pt x="9505596" y="603167"/>
                </a:lnTo>
                <a:lnTo>
                  <a:pt x="9500005" y="607579"/>
                </a:lnTo>
                <a:lnTo>
                  <a:pt x="9496811" y="609183"/>
                </a:lnTo>
                <a:lnTo>
                  <a:pt x="9493217" y="611189"/>
                </a:lnTo>
                <a:lnTo>
                  <a:pt x="9494814" y="607178"/>
                </a:lnTo>
                <a:lnTo>
                  <a:pt x="9496412" y="603569"/>
                </a:lnTo>
                <a:lnTo>
                  <a:pt x="9498408" y="600761"/>
                </a:lnTo>
                <a:lnTo>
                  <a:pt x="9500405" y="597954"/>
                </a:lnTo>
                <a:lnTo>
                  <a:pt x="9502801" y="595547"/>
                </a:lnTo>
                <a:lnTo>
                  <a:pt x="9505995" y="593943"/>
                </a:lnTo>
                <a:lnTo>
                  <a:pt x="9511985" y="590334"/>
                </a:lnTo>
                <a:lnTo>
                  <a:pt x="9524763" y="585120"/>
                </a:lnTo>
                <a:lnTo>
                  <a:pt x="9530752" y="581911"/>
                </a:lnTo>
                <a:lnTo>
                  <a:pt x="9533148" y="579906"/>
                </a:lnTo>
                <a:lnTo>
                  <a:pt x="9535943" y="577501"/>
                </a:lnTo>
                <a:lnTo>
                  <a:pt x="9537940" y="578704"/>
                </a:lnTo>
                <a:lnTo>
                  <a:pt x="9539138" y="580308"/>
                </a:lnTo>
                <a:lnTo>
                  <a:pt x="9540735" y="578302"/>
                </a:lnTo>
                <a:lnTo>
                  <a:pt x="9542732" y="577501"/>
                </a:lnTo>
                <a:lnTo>
                  <a:pt x="9544728" y="575896"/>
                </a:lnTo>
                <a:lnTo>
                  <a:pt x="9547524" y="574693"/>
                </a:lnTo>
                <a:lnTo>
                  <a:pt x="9552315" y="573891"/>
                </a:lnTo>
                <a:close/>
                <a:moveTo>
                  <a:pt x="9883955" y="565153"/>
                </a:moveTo>
                <a:lnTo>
                  <a:pt x="9887557" y="565153"/>
                </a:lnTo>
                <a:lnTo>
                  <a:pt x="9891559" y="565153"/>
                </a:lnTo>
                <a:lnTo>
                  <a:pt x="9895161" y="565966"/>
                </a:lnTo>
                <a:lnTo>
                  <a:pt x="9898763" y="567597"/>
                </a:lnTo>
                <a:lnTo>
                  <a:pt x="9901164" y="569629"/>
                </a:lnTo>
                <a:lnTo>
                  <a:pt x="9903966" y="572480"/>
                </a:lnTo>
                <a:lnTo>
                  <a:pt x="9905967" y="576142"/>
                </a:lnTo>
                <a:lnTo>
                  <a:pt x="9899163" y="575737"/>
                </a:lnTo>
                <a:lnTo>
                  <a:pt x="9893560" y="575737"/>
                </a:lnTo>
                <a:lnTo>
                  <a:pt x="9888758" y="576142"/>
                </a:lnTo>
                <a:lnTo>
                  <a:pt x="9883555" y="576960"/>
                </a:lnTo>
                <a:lnTo>
                  <a:pt x="9872750" y="579398"/>
                </a:lnTo>
                <a:lnTo>
                  <a:pt x="9866346" y="580214"/>
                </a:lnTo>
                <a:lnTo>
                  <a:pt x="9858342" y="581029"/>
                </a:lnTo>
                <a:lnTo>
                  <a:pt x="9859142" y="578182"/>
                </a:lnTo>
                <a:lnTo>
                  <a:pt x="9860743" y="576142"/>
                </a:lnTo>
                <a:lnTo>
                  <a:pt x="9862744" y="573700"/>
                </a:lnTo>
                <a:lnTo>
                  <a:pt x="9865946" y="571669"/>
                </a:lnTo>
                <a:lnTo>
                  <a:pt x="9868747" y="569629"/>
                </a:lnTo>
                <a:lnTo>
                  <a:pt x="9872349" y="568002"/>
                </a:lnTo>
                <a:lnTo>
                  <a:pt x="9875951" y="566376"/>
                </a:lnTo>
                <a:lnTo>
                  <a:pt x="9879953" y="565559"/>
                </a:lnTo>
                <a:close/>
                <a:moveTo>
                  <a:pt x="9614265" y="552452"/>
                </a:moveTo>
                <a:lnTo>
                  <a:pt x="9617043" y="552452"/>
                </a:lnTo>
                <a:lnTo>
                  <a:pt x="9615455" y="556899"/>
                </a:lnTo>
                <a:lnTo>
                  <a:pt x="9613868" y="562086"/>
                </a:lnTo>
                <a:lnTo>
                  <a:pt x="9613868" y="568010"/>
                </a:lnTo>
                <a:lnTo>
                  <a:pt x="9613868" y="574677"/>
                </a:lnTo>
                <a:lnTo>
                  <a:pt x="9610693" y="574677"/>
                </a:lnTo>
                <a:lnTo>
                  <a:pt x="9607915" y="574308"/>
                </a:lnTo>
                <a:lnTo>
                  <a:pt x="9605930" y="573197"/>
                </a:lnTo>
                <a:lnTo>
                  <a:pt x="9604343" y="571714"/>
                </a:lnTo>
                <a:lnTo>
                  <a:pt x="9603152" y="570236"/>
                </a:lnTo>
                <a:lnTo>
                  <a:pt x="9602755" y="568010"/>
                </a:lnTo>
                <a:lnTo>
                  <a:pt x="9602755" y="566158"/>
                </a:lnTo>
                <a:lnTo>
                  <a:pt x="9602755" y="563936"/>
                </a:lnTo>
                <a:lnTo>
                  <a:pt x="9603152" y="561342"/>
                </a:lnTo>
                <a:lnTo>
                  <a:pt x="9604343" y="559123"/>
                </a:lnTo>
                <a:lnTo>
                  <a:pt x="9605930" y="557270"/>
                </a:lnTo>
                <a:lnTo>
                  <a:pt x="9607915" y="555414"/>
                </a:lnTo>
                <a:lnTo>
                  <a:pt x="9609502" y="553936"/>
                </a:lnTo>
                <a:lnTo>
                  <a:pt x="9611883" y="553192"/>
                </a:lnTo>
                <a:close/>
                <a:moveTo>
                  <a:pt x="5714542" y="549277"/>
                </a:moveTo>
                <a:lnTo>
                  <a:pt x="5715761" y="553246"/>
                </a:lnTo>
                <a:lnTo>
                  <a:pt x="5716575" y="556424"/>
                </a:lnTo>
                <a:lnTo>
                  <a:pt x="5716169" y="558808"/>
                </a:lnTo>
                <a:lnTo>
                  <a:pt x="5715761" y="560788"/>
                </a:lnTo>
                <a:lnTo>
                  <a:pt x="5714135" y="562376"/>
                </a:lnTo>
                <a:lnTo>
                  <a:pt x="5712106" y="563170"/>
                </a:lnTo>
                <a:lnTo>
                  <a:pt x="5710069" y="564362"/>
                </a:lnTo>
                <a:lnTo>
                  <a:pt x="5707223" y="564757"/>
                </a:lnTo>
                <a:lnTo>
                  <a:pt x="5701125" y="565550"/>
                </a:lnTo>
                <a:lnTo>
                  <a:pt x="5695028" y="566343"/>
                </a:lnTo>
                <a:lnTo>
                  <a:pt x="5688521" y="567537"/>
                </a:lnTo>
                <a:lnTo>
                  <a:pt x="5685675" y="568329"/>
                </a:lnTo>
                <a:lnTo>
                  <a:pt x="5683236" y="569919"/>
                </a:lnTo>
                <a:lnTo>
                  <a:pt x="5684456" y="566343"/>
                </a:lnTo>
                <a:lnTo>
                  <a:pt x="5685675" y="562376"/>
                </a:lnTo>
                <a:lnTo>
                  <a:pt x="5686488" y="557215"/>
                </a:lnTo>
                <a:lnTo>
                  <a:pt x="5686488" y="551660"/>
                </a:lnTo>
                <a:lnTo>
                  <a:pt x="5689335" y="552454"/>
                </a:lnTo>
                <a:lnTo>
                  <a:pt x="5692994" y="553246"/>
                </a:lnTo>
                <a:lnTo>
                  <a:pt x="5697061" y="555232"/>
                </a:lnTo>
                <a:lnTo>
                  <a:pt x="5701940" y="556424"/>
                </a:lnTo>
                <a:lnTo>
                  <a:pt x="5706003" y="556819"/>
                </a:lnTo>
                <a:lnTo>
                  <a:pt x="5707223" y="556819"/>
                </a:lnTo>
                <a:lnTo>
                  <a:pt x="5709663" y="556424"/>
                </a:lnTo>
                <a:lnTo>
                  <a:pt x="5710884" y="555232"/>
                </a:lnTo>
                <a:lnTo>
                  <a:pt x="5712510" y="553646"/>
                </a:lnTo>
                <a:lnTo>
                  <a:pt x="5713731" y="551660"/>
                </a:lnTo>
                <a:close/>
                <a:moveTo>
                  <a:pt x="10415555" y="547688"/>
                </a:moveTo>
                <a:lnTo>
                  <a:pt x="10415158" y="550966"/>
                </a:lnTo>
                <a:lnTo>
                  <a:pt x="10414364" y="554244"/>
                </a:lnTo>
                <a:lnTo>
                  <a:pt x="10413571" y="556292"/>
                </a:lnTo>
                <a:lnTo>
                  <a:pt x="10411983" y="557931"/>
                </a:lnTo>
                <a:lnTo>
                  <a:pt x="10410396" y="559569"/>
                </a:lnTo>
                <a:lnTo>
                  <a:pt x="10408411" y="559979"/>
                </a:lnTo>
                <a:lnTo>
                  <a:pt x="10406824" y="560389"/>
                </a:lnTo>
                <a:lnTo>
                  <a:pt x="10404839" y="560389"/>
                </a:lnTo>
                <a:lnTo>
                  <a:pt x="10400473" y="559979"/>
                </a:lnTo>
                <a:lnTo>
                  <a:pt x="10396108" y="558750"/>
                </a:lnTo>
                <a:lnTo>
                  <a:pt x="10388567" y="556292"/>
                </a:lnTo>
                <a:lnTo>
                  <a:pt x="10388964" y="554244"/>
                </a:lnTo>
                <a:lnTo>
                  <a:pt x="10389361" y="552194"/>
                </a:lnTo>
                <a:lnTo>
                  <a:pt x="10390948" y="550966"/>
                </a:lnTo>
                <a:lnTo>
                  <a:pt x="10391742" y="550146"/>
                </a:lnTo>
                <a:lnTo>
                  <a:pt x="10393330" y="549737"/>
                </a:lnTo>
                <a:lnTo>
                  <a:pt x="10395314" y="548918"/>
                </a:lnTo>
                <a:lnTo>
                  <a:pt x="10399283" y="548509"/>
                </a:lnTo>
                <a:lnTo>
                  <a:pt x="10408014" y="548918"/>
                </a:lnTo>
                <a:lnTo>
                  <a:pt x="10411983" y="548509"/>
                </a:lnTo>
                <a:lnTo>
                  <a:pt x="10413967" y="548509"/>
                </a:lnTo>
                <a:close/>
                <a:moveTo>
                  <a:pt x="9842467" y="542926"/>
                </a:moveTo>
                <a:lnTo>
                  <a:pt x="9842066" y="545774"/>
                </a:lnTo>
                <a:lnTo>
                  <a:pt x="9840460" y="548624"/>
                </a:lnTo>
                <a:lnTo>
                  <a:pt x="9839657" y="550660"/>
                </a:lnTo>
                <a:lnTo>
                  <a:pt x="9838051" y="552287"/>
                </a:lnTo>
                <a:lnTo>
                  <a:pt x="9836445" y="553101"/>
                </a:lnTo>
                <a:lnTo>
                  <a:pt x="9834840" y="554323"/>
                </a:lnTo>
                <a:lnTo>
                  <a:pt x="9830825" y="555137"/>
                </a:lnTo>
                <a:lnTo>
                  <a:pt x="9826410" y="555544"/>
                </a:lnTo>
                <a:lnTo>
                  <a:pt x="9820789" y="556359"/>
                </a:lnTo>
                <a:lnTo>
                  <a:pt x="9814768" y="557173"/>
                </a:lnTo>
                <a:lnTo>
                  <a:pt x="9807542" y="558801"/>
                </a:lnTo>
                <a:lnTo>
                  <a:pt x="9810753" y="554730"/>
                </a:lnTo>
                <a:lnTo>
                  <a:pt x="9813564" y="551067"/>
                </a:lnTo>
                <a:lnTo>
                  <a:pt x="9817578" y="548624"/>
                </a:lnTo>
                <a:lnTo>
                  <a:pt x="9821592" y="546590"/>
                </a:lnTo>
                <a:lnTo>
                  <a:pt x="9826811" y="544960"/>
                </a:lnTo>
                <a:lnTo>
                  <a:pt x="9832030" y="543740"/>
                </a:lnTo>
                <a:lnTo>
                  <a:pt x="9836847" y="543332"/>
                </a:lnTo>
                <a:close/>
                <a:moveTo>
                  <a:pt x="9978992" y="541339"/>
                </a:moveTo>
                <a:lnTo>
                  <a:pt x="9981849" y="543656"/>
                </a:lnTo>
                <a:lnTo>
                  <a:pt x="9984707" y="545201"/>
                </a:lnTo>
                <a:lnTo>
                  <a:pt x="9987973" y="545586"/>
                </a:lnTo>
                <a:lnTo>
                  <a:pt x="9991647" y="545973"/>
                </a:lnTo>
                <a:lnTo>
                  <a:pt x="9999811" y="545201"/>
                </a:lnTo>
                <a:lnTo>
                  <a:pt x="10007567" y="544042"/>
                </a:lnTo>
                <a:lnTo>
                  <a:pt x="10006342" y="546358"/>
                </a:lnTo>
                <a:lnTo>
                  <a:pt x="10005118" y="548676"/>
                </a:lnTo>
                <a:lnTo>
                  <a:pt x="10001036" y="551765"/>
                </a:lnTo>
                <a:lnTo>
                  <a:pt x="9996545" y="554468"/>
                </a:lnTo>
                <a:lnTo>
                  <a:pt x="9994096" y="555240"/>
                </a:lnTo>
                <a:lnTo>
                  <a:pt x="9992055" y="555627"/>
                </a:lnTo>
                <a:lnTo>
                  <a:pt x="9989606" y="555627"/>
                </a:lnTo>
                <a:lnTo>
                  <a:pt x="9987565" y="555240"/>
                </a:lnTo>
                <a:lnTo>
                  <a:pt x="9985523" y="554854"/>
                </a:lnTo>
                <a:lnTo>
                  <a:pt x="9983891" y="553309"/>
                </a:lnTo>
                <a:lnTo>
                  <a:pt x="9982258" y="551378"/>
                </a:lnTo>
                <a:lnTo>
                  <a:pt x="9980625" y="548676"/>
                </a:lnTo>
                <a:lnTo>
                  <a:pt x="9979808" y="545586"/>
                </a:lnTo>
                <a:close/>
                <a:moveTo>
                  <a:pt x="9699196" y="539750"/>
                </a:moveTo>
                <a:lnTo>
                  <a:pt x="9705149" y="539750"/>
                </a:lnTo>
                <a:lnTo>
                  <a:pt x="9710308" y="540492"/>
                </a:lnTo>
                <a:lnTo>
                  <a:pt x="9712689" y="541234"/>
                </a:lnTo>
                <a:lnTo>
                  <a:pt x="9714674" y="541974"/>
                </a:lnTo>
                <a:lnTo>
                  <a:pt x="9716261" y="543454"/>
                </a:lnTo>
                <a:lnTo>
                  <a:pt x="9717055" y="544937"/>
                </a:lnTo>
                <a:lnTo>
                  <a:pt x="9713880" y="544937"/>
                </a:lnTo>
                <a:lnTo>
                  <a:pt x="9710705" y="544937"/>
                </a:lnTo>
                <a:lnTo>
                  <a:pt x="9705546" y="546048"/>
                </a:lnTo>
                <a:lnTo>
                  <a:pt x="9701577" y="547530"/>
                </a:lnTo>
                <a:lnTo>
                  <a:pt x="9697608" y="549011"/>
                </a:lnTo>
                <a:lnTo>
                  <a:pt x="9694036" y="550493"/>
                </a:lnTo>
                <a:lnTo>
                  <a:pt x="9690464" y="550864"/>
                </a:lnTo>
                <a:lnTo>
                  <a:pt x="9688480" y="550864"/>
                </a:lnTo>
                <a:lnTo>
                  <a:pt x="9686496" y="550493"/>
                </a:lnTo>
                <a:lnTo>
                  <a:pt x="9684114" y="549382"/>
                </a:lnTo>
                <a:lnTo>
                  <a:pt x="9682130" y="548270"/>
                </a:lnTo>
                <a:lnTo>
                  <a:pt x="9682527" y="546790"/>
                </a:lnTo>
                <a:lnTo>
                  <a:pt x="9684114" y="544937"/>
                </a:lnTo>
                <a:lnTo>
                  <a:pt x="9685702" y="543825"/>
                </a:lnTo>
                <a:lnTo>
                  <a:pt x="9688083" y="542343"/>
                </a:lnTo>
                <a:lnTo>
                  <a:pt x="9693243" y="540492"/>
                </a:lnTo>
                <a:close/>
                <a:moveTo>
                  <a:pt x="9633626" y="506415"/>
                </a:moveTo>
                <a:lnTo>
                  <a:pt x="9644590" y="507235"/>
                </a:lnTo>
                <a:lnTo>
                  <a:pt x="9655555" y="508465"/>
                </a:lnTo>
                <a:lnTo>
                  <a:pt x="9665736" y="509695"/>
                </a:lnTo>
                <a:lnTo>
                  <a:pt x="9676309" y="511336"/>
                </a:lnTo>
                <a:lnTo>
                  <a:pt x="9686098" y="513389"/>
                </a:lnTo>
                <a:lnTo>
                  <a:pt x="9695888" y="516262"/>
                </a:lnTo>
                <a:lnTo>
                  <a:pt x="9706069" y="518722"/>
                </a:lnTo>
                <a:lnTo>
                  <a:pt x="9715467" y="522007"/>
                </a:lnTo>
                <a:lnTo>
                  <a:pt x="9712726" y="523241"/>
                </a:lnTo>
                <a:lnTo>
                  <a:pt x="9709985" y="524876"/>
                </a:lnTo>
                <a:lnTo>
                  <a:pt x="9706852" y="526107"/>
                </a:lnTo>
                <a:lnTo>
                  <a:pt x="9704111" y="526932"/>
                </a:lnTo>
                <a:lnTo>
                  <a:pt x="9697454" y="528162"/>
                </a:lnTo>
                <a:lnTo>
                  <a:pt x="9690406" y="527337"/>
                </a:lnTo>
                <a:lnTo>
                  <a:pt x="9683749" y="526932"/>
                </a:lnTo>
                <a:lnTo>
                  <a:pt x="9676309" y="526107"/>
                </a:lnTo>
                <a:lnTo>
                  <a:pt x="9661820" y="522826"/>
                </a:lnTo>
                <a:lnTo>
                  <a:pt x="9654772" y="522007"/>
                </a:lnTo>
                <a:lnTo>
                  <a:pt x="9648115" y="521183"/>
                </a:lnTo>
                <a:lnTo>
                  <a:pt x="9641458" y="520773"/>
                </a:lnTo>
                <a:lnTo>
                  <a:pt x="9635192" y="522007"/>
                </a:lnTo>
                <a:lnTo>
                  <a:pt x="9632060" y="522826"/>
                </a:lnTo>
                <a:lnTo>
                  <a:pt x="9629710" y="524057"/>
                </a:lnTo>
                <a:lnTo>
                  <a:pt x="9626578" y="525287"/>
                </a:lnTo>
                <a:lnTo>
                  <a:pt x="9624228" y="526932"/>
                </a:lnTo>
                <a:lnTo>
                  <a:pt x="9621879" y="528980"/>
                </a:lnTo>
                <a:lnTo>
                  <a:pt x="9619921" y="531853"/>
                </a:lnTo>
                <a:lnTo>
                  <a:pt x="9617963" y="534723"/>
                </a:lnTo>
                <a:lnTo>
                  <a:pt x="9616005" y="538414"/>
                </a:lnTo>
                <a:lnTo>
                  <a:pt x="9615222" y="534723"/>
                </a:lnTo>
                <a:lnTo>
                  <a:pt x="9615222" y="531853"/>
                </a:lnTo>
                <a:lnTo>
                  <a:pt x="9615222" y="528980"/>
                </a:lnTo>
                <a:lnTo>
                  <a:pt x="9616396" y="526519"/>
                </a:lnTo>
                <a:lnTo>
                  <a:pt x="9617180" y="524876"/>
                </a:lnTo>
                <a:lnTo>
                  <a:pt x="9618354" y="523241"/>
                </a:lnTo>
                <a:lnTo>
                  <a:pt x="9621095" y="521183"/>
                </a:lnTo>
                <a:lnTo>
                  <a:pt x="9616005" y="522826"/>
                </a:lnTo>
                <a:lnTo>
                  <a:pt x="9613264" y="524057"/>
                </a:lnTo>
                <a:lnTo>
                  <a:pt x="9610523" y="525287"/>
                </a:lnTo>
                <a:lnTo>
                  <a:pt x="9609348" y="526519"/>
                </a:lnTo>
                <a:lnTo>
                  <a:pt x="9608565" y="527337"/>
                </a:lnTo>
                <a:lnTo>
                  <a:pt x="9607782" y="528980"/>
                </a:lnTo>
                <a:lnTo>
                  <a:pt x="9607390" y="531029"/>
                </a:lnTo>
                <a:lnTo>
                  <a:pt x="9607390" y="533086"/>
                </a:lnTo>
                <a:lnTo>
                  <a:pt x="9607390" y="535954"/>
                </a:lnTo>
                <a:lnTo>
                  <a:pt x="9608565" y="538414"/>
                </a:lnTo>
                <a:lnTo>
                  <a:pt x="9609739" y="541700"/>
                </a:lnTo>
                <a:lnTo>
                  <a:pt x="9597992" y="542930"/>
                </a:lnTo>
                <a:lnTo>
                  <a:pt x="9597992" y="540057"/>
                </a:lnTo>
                <a:lnTo>
                  <a:pt x="9598384" y="538007"/>
                </a:lnTo>
                <a:lnTo>
                  <a:pt x="9599950" y="536779"/>
                </a:lnTo>
                <a:lnTo>
                  <a:pt x="9601516" y="536364"/>
                </a:lnTo>
                <a:lnTo>
                  <a:pt x="9603083" y="530625"/>
                </a:lnTo>
                <a:lnTo>
                  <a:pt x="9603474" y="525287"/>
                </a:lnTo>
                <a:lnTo>
                  <a:pt x="9603866" y="520773"/>
                </a:lnTo>
                <a:lnTo>
                  <a:pt x="9604257" y="517490"/>
                </a:lnTo>
                <a:lnTo>
                  <a:pt x="9605041" y="516262"/>
                </a:lnTo>
                <a:lnTo>
                  <a:pt x="9605824" y="515029"/>
                </a:lnTo>
                <a:lnTo>
                  <a:pt x="9607390" y="514619"/>
                </a:lnTo>
                <a:lnTo>
                  <a:pt x="9608956" y="514212"/>
                </a:lnTo>
                <a:lnTo>
                  <a:pt x="9610914" y="514212"/>
                </a:lnTo>
                <a:lnTo>
                  <a:pt x="9613264" y="514619"/>
                </a:lnTo>
                <a:lnTo>
                  <a:pt x="9620312" y="516673"/>
                </a:lnTo>
                <a:lnTo>
                  <a:pt x="9622270" y="517490"/>
                </a:lnTo>
                <a:lnTo>
                  <a:pt x="9622662" y="518722"/>
                </a:lnTo>
                <a:lnTo>
                  <a:pt x="9623445" y="519542"/>
                </a:lnTo>
                <a:lnTo>
                  <a:pt x="9622662" y="520366"/>
                </a:lnTo>
                <a:lnTo>
                  <a:pt x="9626578" y="518722"/>
                </a:lnTo>
                <a:lnTo>
                  <a:pt x="9628535" y="517490"/>
                </a:lnTo>
                <a:lnTo>
                  <a:pt x="9630102" y="516262"/>
                </a:lnTo>
                <a:lnTo>
                  <a:pt x="9631668" y="514619"/>
                </a:lnTo>
                <a:lnTo>
                  <a:pt x="9632843" y="512569"/>
                </a:lnTo>
                <a:lnTo>
                  <a:pt x="9633626" y="509695"/>
                </a:lnTo>
                <a:close/>
                <a:moveTo>
                  <a:pt x="4992673" y="487365"/>
                </a:moveTo>
                <a:lnTo>
                  <a:pt x="4995030" y="487365"/>
                </a:lnTo>
                <a:lnTo>
                  <a:pt x="5002109" y="488135"/>
                </a:lnTo>
                <a:lnTo>
                  <a:pt x="5010754" y="488903"/>
                </a:lnTo>
                <a:lnTo>
                  <a:pt x="5019401" y="490828"/>
                </a:lnTo>
                <a:lnTo>
                  <a:pt x="5026876" y="493139"/>
                </a:lnTo>
                <a:lnTo>
                  <a:pt x="5030021" y="494292"/>
                </a:lnTo>
                <a:lnTo>
                  <a:pt x="5031992" y="495445"/>
                </a:lnTo>
                <a:lnTo>
                  <a:pt x="5032383" y="496217"/>
                </a:lnTo>
                <a:lnTo>
                  <a:pt x="5032383" y="496602"/>
                </a:lnTo>
                <a:lnTo>
                  <a:pt x="5032383" y="497371"/>
                </a:lnTo>
                <a:lnTo>
                  <a:pt x="5005253" y="500065"/>
                </a:lnTo>
                <a:lnTo>
                  <a:pt x="5002109" y="496602"/>
                </a:lnTo>
                <a:lnTo>
                  <a:pt x="4998963" y="493907"/>
                </a:lnTo>
                <a:lnTo>
                  <a:pt x="4996209" y="491982"/>
                </a:lnTo>
                <a:lnTo>
                  <a:pt x="4992673" y="490058"/>
                </a:lnTo>
                <a:lnTo>
                  <a:pt x="4991101" y="488903"/>
                </a:lnTo>
                <a:lnTo>
                  <a:pt x="4991101" y="488518"/>
                </a:lnTo>
                <a:lnTo>
                  <a:pt x="4991885" y="488135"/>
                </a:lnTo>
                <a:close/>
                <a:moveTo>
                  <a:pt x="4920043" y="471489"/>
                </a:moveTo>
                <a:lnTo>
                  <a:pt x="4923217" y="471489"/>
                </a:lnTo>
                <a:lnTo>
                  <a:pt x="4925999" y="472269"/>
                </a:lnTo>
                <a:lnTo>
                  <a:pt x="4929175" y="473044"/>
                </a:lnTo>
                <a:lnTo>
                  <a:pt x="4931558" y="474595"/>
                </a:lnTo>
                <a:lnTo>
                  <a:pt x="4933538" y="476534"/>
                </a:lnTo>
                <a:lnTo>
                  <a:pt x="4935529" y="478863"/>
                </a:lnTo>
                <a:lnTo>
                  <a:pt x="4936720" y="481967"/>
                </a:lnTo>
                <a:lnTo>
                  <a:pt x="4937112" y="485071"/>
                </a:lnTo>
                <a:lnTo>
                  <a:pt x="4936720" y="488954"/>
                </a:lnTo>
                <a:lnTo>
                  <a:pt x="4933143" y="488176"/>
                </a:lnTo>
                <a:lnTo>
                  <a:pt x="4930364" y="487400"/>
                </a:lnTo>
                <a:lnTo>
                  <a:pt x="4923617" y="485462"/>
                </a:lnTo>
                <a:lnTo>
                  <a:pt x="4920838" y="485071"/>
                </a:lnTo>
                <a:lnTo>
                  <a:pt x="4917267" y="484297"/>
                </a:lnTo>
                <a:lnTo>
                  <a:pt x="4913296" y="485071"/>
                </a:lnTo>
                <a:lnTo>
                  <a:pt x="4908535" y="485853"/>
                </a:lnTo>
                <a:lnTo>
                  <a:pt x="4908535" y="482355"/>
                </a:lnTo>
                <a:lnTo>
                  <a:pt x="4908931" y="479639"/>
                </a:lnTo>
                <a:lnTo>
                  <a:pt x="4910519" y="476922"/>
                </a:lnTo>
                <a:lnTo>
                  <a:pt x="4912502" y="474595"/>
                </a:lnTo>
                <a:lnTo>
                  <a:pt x="4914486" y="473044"/>
                </a:lnTo>
                <a:lnTo>
                  <a:pt x="4917662" y="472269"/>
                </a:lnTo>
                <a:close/>
                <a:moveTo>
                  <a:pt x="4841038" y="460379"/>
                </a:moveTo>
                <a:lnTo>
                  <a:pt x="4843905" y="460379"/>
                </a:lnTo>
                <a:lnTo>
                  <a:pt x="4845952" y="460782"/>
                </a:lnTo>
                <a:lnTo>
                  <a:pt x="4848001" y="461592"/>
                </a:lnTo>
                <a:lnTo>
                  <a:pt x="4850048" y="463615"/>
                </a:lnTo>
                <a:lnTo>
                  <a:pt x="4851686" y="466046"/>
                </a:lnTo>
                <a:lnTo>
                  <a:pt x="4852916" y="468473"/>
                </a:lnTo>
                <a:lnTo>
                  <a:pt x="4854146" y="472114"/>
                </a:lnTo>
                <a:lnTo>
                  <a:pt x="4854556" y="476161"/>
                </a:lnTo>
                <a:lnTo>
                  <a:pt x="4854146" y="480614"/>
                </a:lnTo>
                <a:lnTo>
                  <a:pt x="4852097" y="481017"/>
                </a:lnTo>
                <a:lnTo>
                  <a:pt x="4850460" y="481017"/>
                </a:lnTo>
                <a:lnTo>
                  <a:pt x="4848410" y="480614"/>
                </a:lnTo>
                <a:lnTo>
                  <a:pt x="4847184" y="479803"/>
                </a:lnTo>
                <a:lnTo>
                  <a:pt x="4844725" y="476972"/>
                </a:lnTo>
                <a:lnTo>
                  <a:pt x="4842676" y="474541"/>
                </a:lnTo>
                <a:lnTo>
                  <a:pt x="4840628" y="472114"/>
                </a:lnTo>
                <a:lnTo>
                  <a:pt x="4838984" y="470899"/>
                </a:lnTo>
                <a:lnTo>
                  <a:pt x="4838165" y="470090"/>
                </a:lnTo>
                <a:lnTo>
                  <a:pt x="4836127" y="469281"/>
                </a:lnTo>
                <a:lnTo>
                  <a:pt x="4834483" y="469281"/>
                </a:lnTo>
                <a:lnTo>
                  <a:pt x="4831612" y="470090"/>
                </a:lnTo>
                <a:lnTo>
                  <a:pt x="4829155" y="470899"/>
                </a:lnTo>
                <a:lnTo>
                  <a:pt x="4830381" y="468473"/>
                </a:lnTo>
                <a:lnTo>
                  <a:pt x="4831205" y="466451"/>
                </a:lnTo>
                <a:lnTo>
                  <a:pt x="4832840" y="464429"/>
                </a:lnTo>
                <a:lnTo>
                  <a:pt x="4834893" y="462806"/>
                </a:lnTo>
                <a:lnTo>
                  <a:pt x="4836944" y="461186"/>
                </a:lnTo>
                <a:lnTo>
                  <a:pt x="4838984" y="460782"/>
                </a:lnTo>
                <a:close/>
                <a:moveTo>
                  <a:pt x="6263847" y="439739"/>
                </a:moveTo>
                <a:lnTo>
                  <a:pt x="6265831" y="439739"/>
                </a:lnTo>
                <a:lnTo>
                  <a:pt x="6267419" y="440521"/>
                </a:lnTo>
                <a:lnTo>
                  <a:pt x="6269403" y="440909"/>
                </a:lnTo>
                <a:lnTo>
                  <a:pt x="6270990" y="442471"/>
                </a:lnTo>
                <a:lnTo>
                  <a:pt x="6272976" y="443642"/>
                </a:lnTo>
                <a:lnTo>
                  <a:pt x="6274166" y="445595"/>
                </a:lnTo>
                <a:lnTo>
                  <a:pt x="6275357" y="448327"/>
                </a:lnTo>
                <a:lnTo>
                  <a:pt x="6276945" y="450669"/>
                </a:lnTo>
                <a:lnTo>
                  <a:pt x="6277342" y="453792"/>
                </a:lnTo>
                <a:lnTo>
                  <a:pt x="6277739" y="456525"/>
                </a:lnTo>
                <a:lnTo>
                  <a:pt x="6278531" y="459648"/>
                </a:lnTo>
                <a:lnTo>
                  <a:pt x="6277739" y="462381"/>
                </a:lnTo>
                <a:lnTo>
                  <a:pt x="6266229" y="463552"/>
                </a:lnTo>
                <a:lnTo>
                  <a:pt x="6266229" y="459648"/>
                </a:lnTo>
                <a:lnTo>
                  <a:pt x="6266229" y="456134"/>
                </a:lnTo>
                <a:lnTo>
                  <a:pt x="6265831" y="453011"/>
                </a:lnTo>
                <a:lnTo>
                  <a:pt x="6264641" y="450669"/>
                </a:lnTo>
                <a:lnTo>
                  <a:pt x="6263847" y="448717"/>
                </a:lnTo>
                <a:lnTo>
                  <a:pt x="6262259" y="447547"/>
                </a:lnTo>
                <a:lnTo>
                  <a:pt x="6260275" y="447155"/>
                </a:lnTo>
                <a:lnTo>
                  <a:pt x="6257894" y="447155"/>
                </a:lnTo>
                <a:lnTo>
                  <a:pt x="6259482" y="444424"/>
                </a:lnTo>
                <a:lnTo>
                  <a:pt x="6260275" y="442471"/>
                </a:lnTo>
                <a:lnTo>
                  <a:pt x="6262259" y="440909"/>
                </a:lnTo>
                <a:close/>
                <a:moveTo>
                  <a:pt x="4275126" y="384178"/>
                </a:moveTo>
                <a:lnTo>
                  <a:pt x="4280344" y="385728"/>
                </a:lnTo>
                <a:lnTo>
                  <a:pt x="4287569" y="387275"/>
                </a:lnTo>
                <a:lnTo>
                  <a:pt x="4304032" y="389602"/>
                </a:lnTo>
                <a:lnTo>
                  <a:pt x="4343401" y="393859"/>
                </a:lnTo>
                <a:lnTo>
                  <a:pt x="4336973" y="396568"/>
                </a:lnTo>
                <a:lnTo>
                  <a:pt x="4328137" y="398507"/>
                </a:lnTo>
                <a:lnTo>
                  <a:pt x="4318096" y="399280"/>
                </a:lnTo>
                <a:lnTo>
                  <a:pt x="4312470" y="400054"/>
                </a:lnTo>
                <a:lnTo>
                  <a:pt x="4307249" y="400054"/>
                </a:lnTo>
                <a:lnTo>
                  <a:pt x="4302026" y="399280"/>
                </a:lnTo>
                <a:lnTo>
                  <a:pt x="4296805" y="398507"/>
                </a:lnTo>
                <a:lnTo>
                  <a:pt x="4291587" y="397346"/>
                </a:lnTo>
                <a:lnTo>
                  <a:pt x="4287169" y="396181"/>
                </a:lnTo>
                <a:lnTo>
                  <a:pt x="4283156" y="393470"/>
                </a:lnTo>
                <a:lnTo>
                  <a:pt x="4279543" y="391148"/>
                </a:lnTo>
                <a:lnTo>
                  <a:pt x="4277132" y="388050"/>
                </a:lnTo>
                <a:close/>
                <a:moveTo>
                  <a:pt x="4979021" y="347664"/>
                </a:moveTo>
                <a:lnTo>
                  <a:pt x="4984472" y="347664"/>
                </a:lnTo>
                <a:lnTo>
                  <a:pt x="4989919" y="348062"/>
                </a:lnTo>
                <a:lnTo>
                  <a:pt x="4995360" y="349253"/>
                </a:lnTo>
                <a:lnTo>
                  <a:pt x="5000807" y="350843"/>
                </a:lnTo>
                <a:lnTo>
                  <a:pt x="5005868" y="352823"/>
                </a:lnTo>
                <a:lnTo>
                  <a:pt x="5011312" y="355204"/>
                </a:lnTo>
                <a:lnTo>
                  <a:pt x="5016366" y="357983"/>
                </a:lnTo>
                <a:lnTo>
                  <a:pt x="5020642" y="361158"/>
                </a:lnTo>
                <a:lnTo>
                  <a:pt x="5025313" y="364732"/>
                </a:lnTo>
                <a:lnTo>
                  <a:pt x="5029206" y="369096"/>
                </a:lnTo>
                <a:lnTo>
                  <a:pt x="5024923" y="371872"/>
                </a:lnTo>
                <a:lnTo>
                  <a:pt x="5020642" y="372670"/>
                </a:lnTo>
                <a:lnTo>
                  <a:pt x="5016366" y="373066"/>
                </a:lnTo>
                <a:lnTo>
                  <a:pt x="5012477" y="372272"/>
                </a:lnTo>
                <a:lnTo>
                  <a:pt x="5008201" y="371080"/>
                </a:lnTo>
                <a:lnTo>
                  <a:pt x="5003532" y="369096"/>
                </a:lnTo>
                <a:lnTo>
                  <a:pt x="4994582" y="364335"/>
                </a:lnTo>
                <a:lnTo>
                  <a:pt x="4985248" y="359572"/>
                </a:lnTo>
                <a:lnTo>
                  <a:pt x="4980575" y="357586"/>
                </a:lnTo>
                <a:lnTo>
                  <a:pt x="4975135" y="356000"/>
                </a:lnTo>
                <a:lnTo>
                  <a:pt x="4969690" y="355602"/>
                </a:lnTo>
                <a:lnTo>
                  <a:pt x="4963855" y="356000"/>
                </a:lnTo>
                <a:lnTo>
                  <a:pt x="4958020" y="357191"/>
                </a:lnTo>
                <a:lnTo>
                  <a:pt x="4951406" y="359572"/>
                </a:lnTo>
                <a:lnTo>
                  <a:pt x="4955295" y="356000"/>
                </a:lnTo>
                <a:lnTo>
                  <a:pt x="4959182" y="353619"/>
                </a:lnTo>
                <a:lnTo>
                  <a:pt x="4963855" y="351238"/>
                </a:lnTo>
                <a:lnTo>
                  <a:pt x="4968521" y="349650"/>
                </a:lnTo>
                <a:lnTo>
                  <a:pt x="4973967" y="348461"/>
                </a:lnTo>
                <a:close/>
                <a:moveTo>
                  <a:pt x="6074894" y="307979"/>
                </a:moveTo>
                <a:lnTo>
                  <a:pt x="6076515" y="309634"/>
                </a:lnTo>
                <a:lnTo>
                  <a:pt x="6076921" y="311294"/>
                </a:lnTo>
                <a:lnTo>
                  <a:pt x="6076921" y="312121"/>
                </a:lnTo>
                <a:lnTo>
                  <a:pt x="6076109" y="313361"/>
                </a:lnTo>
                <a:lnTo>
                  <a:pt x="6073676" y="313776"/>
                </a:lnTo>
                <a:lnTo>
                  <a:pt x="6071646" y="314188"/>
                </a:lnTo>
                <a:lnTo>
                  <a:pt x="6066374" y="315435"/>
                </a:lnTo>
                <a:lnTo>
                  <a:pt x="6052987" y="316260"/>
                </a:lnTo>
                <a:lnTo>
                  <a:pt x="6047307" y="316260"/>
                </a:lnTo>
                <a:lnTo>
                  <a:pt x="6043249" y="317503"/>
                </a:lnTo>
                <a:lnTo>
                  <a:pt x="6041628" y="315847"/>
                </a:lnTo>
                <a:lnTo>
                  <a:pt x="6040413" y="314188"/>
                </a:lnTo>
                <a:lnTo>
                  <a:pt x="6041222" y="313361"/>
                </a:lnTo>
                <a:lnTo>
                  <a:pt x="6042034" y="312121"/>
                </a:lnTo>
                <a:lnTo>
                  <a:pt x="6043656" y="311294"/>
                </a:lnTo>
                <a:lnTo>
                  <a:pt x="6045684" y="310468"/>
                </a:lnTo>
                <a:lnTo>
                  <a:pt x="6051364" y="310047"/>
                </a:lnTo>
                <a:lnTo>
                  <a:pt x="6064749" y="309220"/>
                </a:lnTo>
                <a:lnTo>
                  <a:pt x="6070430" y="308392"/>
                </a:lnTo>
                <a:close/>
                <a:moveTo>
                  <a:pt x="7383847" y="273050"/>
                </a:moveTo>
                <a:lnTo>
                  <a:pt x="7382286" y="276623"/>
                </a:lnTo>
                <a:lnTo>
                  <a:pt x="7381895" y="279797"/>
                </a:lnTo>
                <a:lnTo>
                  <a:pt x="7381895" y="281783"/>
                </a:lnTo>
                <a:lnTo>
                  <a:pt x="7382286" y="283370"/>
                </a:lnTo>
                <a:lnTo>
                  <a:pt x="7383847" y="287735"/>
                </a:lnTo>
                <a:lnTo>
                  <a:pt x="7385018" y="291308"/>
                </a:lnTo>
                <a:lnTo>
                  <a:pt x="7385018" y="296069"/>
                </a:lnTo>
                <a:lnTo>
                  <a:pt x="7381114" y="296069"/>
                </a:lnTo>
                <a:lnTo>
                  <a:pt x="7379163" y="296864"/>
                </a:lnTo>
                <a:lnTo>
                  <a:pt x="7377601" y="297260"/>
                </a:lnTo>
                <a:lnTo>
                  <a:pt x="7376040" y="298450"/>
                </a:lnTo>
                <a:lnTo>
                  <a:pt x="7374868" y="299246"/>
                </a:lnTo>
                <a:lnTo>
                  <a:pt x="7374088" y="300833"/>
                </a:lnTo>
                <a:lnTo>
                  <a:pt x="7373697" y="303213"/>
                </a:lnTo>
                <a:lnTo>
                  <a:pt x="7372136" y="300435"/>
                </a:lnTo>
                <a:lnTo>
                  <a:pt x="7370574" y="298450"/>
                </a:lnTo>
                <a:lnTo>
                  <a:pt x="7366280" y="294086"/>
                </a:lnTo>
                <a:lnTo>
                  <a:pt x="7364328" y="292100"/>
                </a:lnTo>
                <a:lnTo>
                  <a:pt x="7362767" y="289721"/>
                </a:lnTo>
                <a:lnTo>
                  <a:pt x="7361596" y="285752"/>
                </a:lnTo>
                <a:lnTo>
                  <a:pt x="7361205" y="281384"/>
                </a:lnTo>
                <a:lnTo>
                  <a:pt x="7365109" y="281783"/>
                </a:lnTo>
                <a:lnTo>
                  <a:pt x="7368622" y="281384"/>
                </a:lnTo>
                <a:lnTo>
                  <a:pt x="7371745" y="280194"/>
                </a:lnTo>
                <a:lnTo>
                  <a:pt x="7373697" y="278606"/>
                </a:lnTo>
                <a:lnTo>
                  <a:pt x="7378382" y="275036"/>
                </a:lnTo>
                <a:lnTo>
                  <a:pt x="7381114" y="273845"/>
                </a:lnTo>
                <a:close/>
                <a:moveTo>
                  <a:pt x="10249040" y="257177"/>
                </a:moveTo>
                <a:lnTo>
                  <a:pt x="10251005" y="260377"/>
                </a:lnTo>
                <a:lnTo>
                  <a:pt x="10252577" y="263973"/>
                </a:lnTo>
                <a:lnTo>
                  <a:pt x="10255720" y="271561"/>
                </a:lnTo>
                <a:lnTo>
                  <a:pt x="10256899" y="274360"/>
                </a:lnTo>
                <a:lnTo>
                  <a:pt x="10258864" y="277557"/>
                </a:lnTo>
                <a:lnTo>
                  <a:pt x="10260436" y="278753"/>
                </a:lnTo>
                <a:lnTo>
                  <a:pt x="10262008" y="279153"/>
                </a:lnTo>
                <a:lnTo>
                  <a:pt x="10263579" y="279553"/>
                </a:lnTo>
                <a:lnTo>
                  <a:pt x="10265544" y="279553"/>
                </a:lnTo>
                <a:lnTo>
                  <a:pt x="10266330" y="314318"/>
                </a:lnTo>
                <a:lnTo>
                  <a:pt x="10265151" y="310722"/>
                </a:lnTo>
                <a:lnTo>
                  <a:pt x="10262008" y="306724"/>
                </a:lnTo>
                <a:lnTo>
                  <a:pt x="10258864" y="302732"/>
                </a:lnTo>
                <a:lnTo>
                  <a:pt x="10256113" y="299935"/>
                </a:lnTo>
                <a:lnTo>
                  <a:pt x="10254934" y="299135"/>
                </a:lnTo>
                <a:lnTo>
                  <a:pt x="10253756" y="299135"/>
                </a:lnTo>
                <a:lnTo>
                  <a:pt x="10252577" y="299935"/>
                </a:lnTo>
                <a:lnTo>
                  <a:pt x="10251398" y="300732"/>
                </a:lnTo>
                <a:lnTo>
                  <a:pt x="10251005" y="303127"/>
                </a:lnTo>
                <a:lnTo>
                  <a:pt x="10250612" y="306327"/>
                </a:lnTo>
                <a:lnTo>
                  <a:pt x="10250612" y="310321"/>
                </a:lnTo>
                <a:lnTo>
                  <a:pt x="10251005" y="315917"/>
                </a:lnTo>
                <a:lnTo>
                  <a:pt x="10249040" y="311920"/>
                </a:lnTo>
                <a:lnTo>
                  <a:pt x="10246682" y="309521"/>
                </a:lnTo>
                <a:lnTo>
                  <a:pt x="10245111" y="307928"/>
                </a:lnTo>
                <a:lnTo>
                  <a:pt x="10243146" y="306724"/>
                </a:lnTo>
                <a:lnTo>
                  <a:pt x="10240788" y="307525"/>
                </a:lnTo>
                <a:lnTo>
                  <a:pt x="10238038" y="308324"/>
                </a:lnTo>
                <a:lnTo>
                  <a:pt x="10231357" y="312323"/>
                </a:lnTo>
                <a:lnTo>
                  <a:pt x="10230572" y="309521"/>
                </a:lnTo>
                <a:lnTo>
                  <a:pt x="10230179" y="306724"/>
                </a:lnTo>
                <a:lnTo>
                  <a:pt x="10230179" y="304332"/>
                </a:lnTo>
                <a:lnTo>
                  <a:pt x="10230572" y="301931"/>
                </a:lnTo>
                <a:lnTo>
                  <a:pt x="10231750" y="297135"/>
                </a:lnTo>
                <a:lnTo>
                  <a:pt x="10233322" y="293539"/>
                </a:lnTo>
                <a:lnTo>
                  <a:pt x="10233715" y="291144"/>
                </a:lnTo>
                <a:lnTo>
                  <a:pt x="10233715" y="290346"/>
                </a:lnTo>
                <a:lnTo>
                  <a:pt x="10233322" y="289143"/>
                </a:lnTo>
                <a:lnTo>
                  <a:pt x="10232536" y="288746"/>
                </a:lnTo>
                <a:lnTo>
                  <a:pt x="10231357" y="288746"/>
                </a:lnTo>
                <a:lnTo>
                  <a:pt x="10226642" y="289143"/>
                </a:lnTo>
                <a:lnTo>
                  <a:pt x="10226642" y="285547"/>
                </a:lnTo>
                <a:lnTo>
                  <a:pt x="10227428" y="281952"/>
                </a:lnTo>
                <a:lnTo>
                  <a:pt x="10228214" y="279553"/>
                </a:lnTo>
                <a:lnTo>
                  <a:pt x="10229393" y="277557"/>
                </a:lnTo>
                <a:lnTo>
                  <a:pt x="10230572" y="275560"/>
                </a:lnTo>
                <a:lnTo>
                  <a:pt x="10232143" y="273563"/>
                </a:lnTo>
                <a:lnTo>
                  <a:pt x="10235680" y="271163"/>
                </a:lnTo>
                <a:lnTo>
                  <a:pt x="10239609" y="268368"/>
                </a:lnTo>
                <a:lnTo>
                  <a:pt x="10243539" y="265569"/>
                </a:lnTo>
                <a:lnTo>
                  <a:pt x="10245111" y="263973"/>
                </a:lnTo>
                <a:lnTo>
                  <a:pt x="10246682" y="262372"/>
                </a:lnTo>
                <a:lnTo>
                  <a:pt x="10248254" y="259974"/>
                </a:lnTo>
                <a:close/>
                <a:moveTo>
                  <a:pt x="9653025" y="257177"/>
                </a:moveTo>
                <a:lnTo>
                  <a:pt x="9659264" y="263770"/>
                </a:lnTo>
                <a:lnTo>
                  <a:pt x="9661993" y="267647"/>
                </a:lnTo>
                <a:lnTo>
                  <a:pt x="9665113" y="271910"/>
                </a:lnTo>
                <a:lnTo>
                  <a:pt x="9667062" y="276173"/>
                </a:lnTo>
                <a:lnTo>
                  <a:pt x="9667842" y="281212"/>
                </a:lnTo>
                <a:lnTo>
                  <a:pt x="9667842" y="283154"/>
                </a:lnTo>
                <a:lnTo>
                  <a:pt x="9667842" y="285476"/>
                </a:lnTo>
                <a:lnTo>
                  <a:pt x="9667062" y="287806"/>
                </a:lnTo>
                <a:lnTo>
                  <a:pt x="9665892" y="290128"/>
                </a:lnTo>
                <a:lnTo>
                  <a:pt x="9663943" y="290514"/>
                </a:lnTo>
                <a:lnTo>
                  <a:pt x="9662383" y="290514"/>
                </a:lnTo>
                <a:lnTo>
                  <a:pt x="9661213" y="290128"/>
                </a:lnTo>
                <a:lnTo>
                  <a:pt x="9660044" y="289739"/>
                </a:lnTo>
                <a:lnTo>
                  <a:pt x="9658484" y="286639"/>
                </a:lnTo>
                <a:lnTo>
                  <a:pt x="9656924" y="283541"/>
                </a:lnTo>
                <a:lnTo>
                  <a:pt x="9656145" y="280825"/>
                </a:lnTo>
                <a:lnTo>
                  <a:pt x="9654975" y="279277"/>
                </a:lnTo>
                <a:lnTo>
                  <a:pt x="9654195" y="278886"/>
                </a:lnTo>
                <a:lnTo>
                  <a:pt x="9652635" y="278497"/>
                </a:lnTo>
                <a:lnTo>
                  <a:pt x="9650686" y="278497"/>
                </a:lnTo>
                <a:lnTo>
                  <a:pt x="9648736" y="278886"/>
                </a:lnTo>
                <a:lnTo>
                  <a:pt x="9646397" y="280438"/>
                </a:lnTo>
                <a:lnTo>
                  <a:pt x="9645617" y="275401"/>
                </a:lnTo>
                <a:lnTo>
                  <a:pt x="9646397" y="271910"/>
                </a:lnTo>
                <a:lnTo>
                  <a:pt x="9647177" y="269583"/>
                </a:lnTo>
                <a:lnTo>
                  <a:pt x="9648736" y="266868"/>
                </a:lnTo>
                <a:lnTo>
                  <a:pt x="9650296" y="265705"/>
                </a:lnTo>
                <a:lnTo>
                  <a:pt x="9651856" y="262991"/>
                </a:lnTo>
                <a:lnTo>
                  <a:pt x="9653025" y="260667"/>
                </a:lnTo>
                <a:close/>
                <a:moveTo>
                  <a:pt x="9635298" y="254005"/>
                </a:moveTo>
                <a:lnTo>
                  <a:pt x="9636886" y="254005"/>
                </a:lnTo>
                <a:lnTo>
                  <a:pt x="9639267" y="255165"/>
                </a:lnTo>
                <a:lnTo>
                  <a:pt x="9642442" y="255938"/>
                </a:lnTo>
                <a:lnTo>
                  <a:pt x="9646014" y="257099"/>
                </a:lnTo>
                <a:lnTo>
                  <a:pt x="9648792" y="257488"/>
                </a:lnTo>
                <a:lnTo>
                  <a:pt x="9648792" y="259810"/>
                </a:lnTo>
                <a:lnTo>
                  <a:pt x="9648395" y="262522"/>
                </a:lnTo>
                <a:lnTo>
                  <a:pt x="9647998" y="264459"/>
                </a:lnTo>
                <a:lnTo>
                  <a:pt x="9646808" y="266005"/>
                </a:lnTo>
                <a:lnTo>
                  <a:pt x="9646014" y="267168"/>
                </a:lnTo>
                <a:lnTo>
                  <a:pt x="9644426" y="268332"/>
                </a:lnTo>
                <a:lnTo>
                  <a:pt x="9641251" y="269880"/>
                </a:lnTo>
                <a:lnTo>
                  <a:pt x="9638473" y="269880"/>
                </a:lnTo>
                <a:lnTo>
                  <a:pt x="9634901" y="269107"/>
                </a:lnTo>
                <a:lnTo>
                  <a:pt x="9631726" y="267168"/>
                </a:lnTo>
                <a:lnTo>
                  <a:pt x="9629742" y="265231"/>
                </a:lnTo>
                <a:lnTo>
                  <a:pt x="9630933" y="259423"/>
                </a:lnTo>
                <a:lnTo>
                  <a:pt x="9631329" y="257488"/>
                </a:lnTo>
                <a:lnTo>
                  <a:pt x="9632520" y="255938"/>
                </a:lnTo>
                <a:lnTo>
                  <a:pt x="9633314" y="255165"/>
                </a:lnTo>
                <a:lnTo>
                  <a:pt x="9634505" y="254777"/>
                </a:lnTo>
                <a:close/>
                <a:moveTo>
                  <a:pt x="7421927" y="239713"/>
                </a:moveTo>
                <a:lnTo>
                  <a:pt x="7429071" y="252218"/>
                </a:lnTo>
                <a:lnTo>
                  <a:pt x="7433436" y="260034"/>
                </a:lnTo>
                <a:lnTo>
                  <a:pt x="7437802" y="268239"/>
                </a:lnTo>
                <a:lnTo>
                  <a:pt x="7438993" y="272147"/>
                </a:lnTo>
                <a:lnTo>
                  <a:pt x="7440183" y="276054"/>
                </a:lnTo>
                <a:lnTo>
                  <a:pt x="7440580" y="279572"/>
                </a:lnTo>
                <a:lnTo>
                  <a:pt x="7440580" y="282698"/>
                </a:lnTo>
                <a:lnTo>
                  <a:pt x="7439786" y="285433"/>
                </a:lnTo>
                <a:lnTo>
                  <a:pt x="7438199" y="287778"/>
                </a:lnTo>
                <a:lnTo>
                  <a:pt x="7435421" y="289732"/>
                </a:lnTo>
                <a:lnTo>
                  <a:pt x="7432246" y="290513"/>
                </a:lnTo>
                <a:lnTo>
                  <a:pt x="7432643" y="284652"/>
                </a:lnTo>
                <a:lnTo>
                  <a:pt x="7433040" y="280353"/>
                </a:lnTo>
                <a:lnTo>
                  <a:pt x="7433040" y="277227"/>
                </a:lnTo>
                <a:lnTo>
                  <a:pt x="7432246" y="274883"/>
                </a:lnTo>
                <a:lnTo>
                  <a:pt x="7431452" y="272928"/>
                </a:lnTo>
                <a:lnTo>
                  <a:pt x="7430658" y="271756"/>
                </a:lnTo>
                <a:lnTo>
                  <a:pt x="7427483" y="269803"/>
                </a:lnTo>
                <a:lnTo>
                  <a:pt x="7426690" y="268239"/>
                </a:lnTo>
                <a:lnTo>
                  <a:pt x="7425102" y="266676"/>
                </a:lnTo>
                <a:lnTo>
                  <a:pt x="7423911" y="264723"/>
                </a:lnTo>
                <a:lnTo>
                  <a:pt x="7423118" y="262378"/>
                </a:lnTo>
                <a:lnTo>
                  <a:pt x="7421927" y="258470"/>
                </a:lnTo>
                <a:lnTo>
                  <a:pt x="7421530" y="253390"/>
                </a:lnTo>
                <a:lnTo>
                  <a:pt x="7421530" y="247528"/>
                </a:lnTo>
                <a:close/>
                <a:moveTo>
                  <a:pt x="7103100" y="195264"/>
                </a:moveTo>
                <a:lnTo>
                  <a:pt x="7106165" y="195264"/>
                </a:lnTo>
                <a:lnTo>
                  <a:pt x="7108464" y="196393"/>
                </a:lnTo>
                <a:lnTo>
                  <a:pt x="7109997" y="196770"/>
                </a:lnTo>
                <a:lnTo>
                  <a:pt x="7110380" y="197896"/>
                </a:lnTo>
                <a:lnTo>
                  <a:pt x="7108847" y="201656"/>
                </a:lnTo>
                <a:lnTo>
                  <a:pt x="7106932" y="205039"/>
                </a:lnTo>
                <a:lnTo>
                  <a:pt x="7104249" y="207298"/>
                </a:lnTo>
                <a:lnTo>
                  <a:pt x="7100801" y="209179"/>
                </a:lnTo>
                <a:lnTo>
                  <a:pt x="7097352" y="209552"/>
                </a:lnTo>
                <a:lnTo>
                  <a:pt x="7093903" y="209552"/>
                </a:lnTo>
                <a:lnTo>
                  <a:pt x="7092370" y="209179"/>
                </a:lnTo>
                <a:lnTo>
                  <a:pt x="7091221" y="208425"/>
                </a:lnTo>
                <a:lnTo>
                  <a:pt x="7089688" y="206921"/>
                </a:lnTo>
                <a:lnTo>
                  <a:pt x="7088155" y="205418"/>
                </a:lnTo>
                <a:lnTo>
                  <a:pt x="7090454" y="202412"/>
                </a:lnTo>
                <a:lnTo>
                  <a:pt x="7093137" y="200154"/>
                </a:lnTo>
                <a:lnTo>
                  <a:pt x="7096202" y="197896"/>
                </a:lnTo>
                <a:lnTo>
                  <a:pt x="7099651" y="196393"/>
                </a:lnTo>
                <a:close/>
                <a:moveTo>
                  <a:pt x="6483940" y="193679"/>
                </a:moveTo>
                <a:lnTo>
                  <a:pt x="6486756" y="193679"/>
                </a:lnTo>
                <a:lnTo>
                  <a:pt x="6489572" y="194068"/>
                </a:lnTo>
                <a:lnTo>
                  <a:pt x="6494803" y="196018"/>
                </a:lnTo>
                <a:lnTo>
                  <a:pt x="6499632" y="198753"/>
                </a:lnTo>
                <a:lnTo>
                  <a:pt x="6511702" y="204998"/>
                </a:lnTo>
                <a:lnTo>
                  <a:pt x="6510496" y="203047"/>
                </a:lnTo>
                <a:lnTo>
                  <a:pt x="6510093" y="201485"/>
                </a:lnTo>
                <a:lnTo>
                  <a:pt x="6510093" y="200703"/>
                </a:lnTo>
                <a:lnTo>
                  <a:pt x="6510496" y="199142"/>
                </a:lnTo>
                <a:lnTo>
                  <a:pt x="6511702" y="197973"/>
                </a:lnTo>
                <a:lnTo>
                  <a:pt x="6512910" y="197191"/>
                </a:lnTo>
                <a:lnTo>
                  <a:pt x="6516933" y="196018"/>
                </a:lnTo>
                <a:lnTo>
                  <a:pt x="6522566" y="195238"/>
                </a:lnTo>
                <a:lnTo>
                  <a:pt x="6528199" y="195238"/>
                </a:lnTo>
                <a:lnTo>
                  <a:pt x="6534235" y="195238"/>
                </a:lnTo>
                <a:lnTo>
                  <a:pt x="6540673" y="195628"/>
                </a:lnTo>
                <a:lnTo>
                  <a:pt x="6545501" y="196018"/>
                </a:lnTo>
                <a:lnTo>
                  <a:pt x="6550329" y="197191"/>
                </a:lnTo>
                <a:lnTo>
                  <a:pt x="6553146" y="197973"/>
                </a:lnTo>
                <a:lnTo>
                  <a:pt x="6554353" y="198753"/>
                </a:lnTo>
                <a:lnTo>
                  <a:pt x="6554755" y="199142"/>
                </a:lnTo>
                <a:lnTo>
                  <a:pt x="6554755" y="199533"/>
                </a:lnTo>
                <a:lnTo>
                  <a:pt x="6554353" y="199922"/>
                </a:lnTo>
                <a:lnTo>
                  <a:pt x="6550732" y="201094"/>
                </a:lnTo>
                <a:lnTo>
                  <a:pt x="6544696" y="201874"/>
                </a:lnTo>
                <a:lnTo>
                  <a:pt x="6535442" y="202656"/>
                </a:lnTo>
                <a:lnTo>
                  <a:pt x="6533430" y="205389"/>
                </a:lnTo>
                <a:lnTo>
                  <a:pt x="6531418" y="207341"/>
                </a:lnTo>
                <a:lnTo>
                  <a:pt x="6529406" y="208901"/>
                </a:lnTo>
                <a:lnTo>
                  <a:pt x="6527394" y="210072"/>
                </a:lnTo>
                <a:lnTo>
                  <a:pt x="6525383" y="210853"/>
                </a:lnTo>
                <a:lnTo>
                  <a:pt x="6523371" y="211243"/>
                </a:lnTo>
                <a:lnTo>
                  <a:pt x="6518543" y="211243"/>
                </a:lnTo>
                <a:lnTo>
                  <a:pt x="6514921" y="211243"/>
                </a:lnTo>
                <a:lnTo>
                  <a:pt x="6510898" y="212027"/>
                </a:lnTo>
                <a:lnTo>
                  <a:pt x="6508886" y="212806"/>
                </a:lnTo>
                <a:lnTo>
                  <a:pt x="6507277" y="213977"/>
                </a:lnTo>
                <a:lnTo>
                  <a:pt x="6505265" y="215539"/>
                </a:lnTo>
                <a:lnTo>
                  <a:pt x="6504057" y="217490"/>
                </a:lnTo>
                <a:lnTo>
                  <a:pt x="6501241" y="213977"/>
                </a:lnTo>
                <a:lnTo>
                  <a:pt x="6498827" y="210072"/>
                </a:lnTo>
                <a:lnTo>
                  <a:pt x="6496815" y="205389"/>
                </a:lnTo>
                <a:lnTo>
                  <a:pt x="6495206" y="200703"/>
                </a:lnTo>
                <a:lnTo>
                  <a:pt x="6492792" y="203828"/>
                </a:lnTo>
                <a:lnTo>
                  <a:pt x="6489975" y="207341"/>
                </a:lnTo>
                <a:lnTo>
                  <a:pt x="6487158" y="210072"/>
                </a:lnTo>
                <a:lnTo>
                  <a:pt x="6483940" y="212027"/>
                </a:lnTo>
                <a:lnTo>
                  <a:pt x="6482331" y="212416"/>
                </a:lnTo>
                <a:lnTo>
                  <a:pt x="6480319" y="212806"/>
                </a:lnTo>
                <a:lnTo>
                  <a:pt x="6478307" y="212416"/>
                </a:lnTo>
                <a:lnTo>
                  <a:pt x="6476295" y="212027"/>
                </a:lnTo>
                <a:lnTo>
                  <a:pt x="6474282" y="210463"/>
                </a:lnTo>
                <a:lnTo>
                  <a:pt x="6472271" y="208901"/>
                </a:lnTo>
                <a:lnTo>
                  <a:pt x="6469856" y="206560"/>
                </a:lnTo>
                <a:lnTo>
                  <a:pt x="6467443" y="203436"/>
                </a:lnTo>
                <a:lnTo>
                  <a:pt x="6470259" y="200703"/>
                </a:lnTo>
                <a:lnTo>
                  <a:pt x="6473478" y="197973"/>
                </a:lnTo>
                <a:lnTo>
                  <a:pt x="6475892" y="196018"/>
                </a:lnTo>
                <a:lnTo>
                  <a:pt x="6479111" y="194458"/>
                </a:lnTo>
                <a:lnTo>
                  <a:pt x="6481525" y="194068"/>
                </a:lnTo>
                <a:close/>
                <a:moveTo>
                  <a:pt x="6464267" y="192090"/>
                </a:moveTo>
                <a:lnTo>
                  <a:pt x="6463861" y="197497"/>
                </a:lnTo>
                <a:lnTo>
                  <a:pt x="6462639" y="201656"/>
                </a:lnTo>
                <a:lnTo>
                  <a:pt x="6461825" y="204978"/>
                </a:lnTo>
                <a:lnTo>
                  <a:pt x="6460197" y="207060"/>
                </a:lnTo>
                <a:lnTo>
                  <a:pt x="6458569" y="208722"/>
                </a:lnTo>
                <a:lnTo>
                  <a:pt x="6456534" y="209552"/>
                </a:lnTo>
                <a:lnTo>
                  <a:pt x="6454498" y="209552"/>
                </a:lnTo>
                <a:lnTo>
                  <a:pt x="6452463" y="209552"/>
                </a:lnTo>
                <a:lnTo>
                  <a:pt x="6447172" y="207891"/>
                </a:lnTo>
                <a:lnTo>
                  <a:pt x="6442287" y="205395"/>
                </a:lnTo>
                <a:lnTo>
                  <a:pt x="6437405" y="203317"/>
                </a:lnTo>
                <a:lnTo>
                  <a:pt x="6432519" y="201656"/>
                </a:lnTo>
                <a:lnTo>
                  <a:pt x="6432927" y="199160"/>
                </a:lnTo>
                <a:lnTo>
                  <a:pt x="6434148" y="197497"/>
                </a:lnTo>
                <a:lnTo>
                  <a:pt x="6435369" y="195836"/>
                </a:lnTo>
                <a:lnTo>
                  <a:pt x="6436998" y="195000"/>
                </a:lnTo>
                <a:lnTo>
                  <a:pt x="6439033" y="193754"/>
                </a:lnTo>
                <a:lnTo>
                  <a:pt x="6441065" y="193754"/>
                </a:lnTo>
                <a:lnTo>
                  <a:pt x="6445950" y="193339"/>
                </a:lnTo>
                <a:lnTo>
                  <a:pt x="6455720" y="193754"/>
                </a:lnTo>
                <a:lnTo>
                  <a:pt x="6460197" y="193339"/>
                </a:lnTo>
                <a:lnTo>
                  <a:pt x="6462232" y="192921"/>
                </a:lnTo>
                <a:close/>
                <a:moveTo>
                  <a:pt x="6399091" y="185741"/>
                </a:moveTo>
                <a:lnTo>
                  <a:pt x="6401047" y="185741"/>
                </a:lnTo>
                <a:lnTo>
                  <a:pt x="6404959" y="186140"/>
                </a:lnTo>
                <a:lnTo>
                  <a:pt x="6409263" y="187723"/>
                </a:lnTo>
                <a:lnTo>
                  <a:pt x="6413172" y="189313"/>
                </a:lnTo>
                <a:lnTo>
                  <a:pt x="6417084" y="190105"/>
                </a:lnTo>
                <a:lnTo>
                  <a:pt x="6419822" y="190897"/>
                </a:lnTo>
                <a:lnTo>
                  <a:pt x="6418647" y="193679"/>
                </a:lnTo>
                <a:lnTo>
                  <a:pt x="6417474" y="196058"/>
                </a:lnTo>
                <a:lnTo>
                  <a:pt x="6415910" y="198439"/>
                </a:lnTo>
                <a:lnTo>
                  <a:pt x="6414346" y="199632"/>
                </a:lnTo>
                <a:lnTo>
                  <a:pt x="6413172" y="200821"/>
                </a:lnTo>
                <a:lnTo>
                  <a:pt x="6411215" y="201614"/>
                </a:lnTo>
                <a:lnTo>
                  <a:pt x="6409263" y="201614"/>
                </a:lnTo>
                <a:lnTo>
                  <a:pt x="6407697" y="201614"/>
                </a:lnTo>
                <a:lnTo>
                  <a:pt x="6403785" y="200821"/>
                </a:lnTo>
                <a:lnTo>
                  <a:pt x="6399874" y="198836"/>
                </a:lnTo>
                <a:lnTo>
                  <a:pt x="6396353" y="196058"/>
                </a:lnTo>
                <a:lnTo>
                  <a:pt x="6392835" y="193280"/>
                </a:lnTo>
                <a:lnTo>
                  <a:pt x="6393224" y="190897"/>
                </a:lnTo>
                <a:lnTo>
                  <a:pt x="6394788" y="188916"/>
                </a:lnTo>
                <a:lnTo>
                  <a:pt x="6396353" y="187327"/>
                </a:lnTo>
                <a:lnTo>
                  <a:pt x="6397920" y="186140"/>
                </a:lnTo>
                <a:close/>
                <a:moveTo>
                  <a:pt x="7075455" y="182564"/>
                </a:moveTo>
                <a:lnTo>
                  <a:pt x="7075056" y="190809"/>
                </a:lnTo>
                <a:lnTo>
                  <a:pt x="7074658" y="193953"/>
                </a:lnTo>
                <a:lnTo>
                  <a:pt x="7074259" y="197092"/>
                </a:lnTo>
                <a:lnTo>
                  <a:pt x="7073062" y="200231"/>
                </a:lnTo>
                <a:lnTo>
                  <a:pt x="7072265" y="202589"/>
                </a:lnTo>
                <a:lnTo>
                  <a:pt x="7070670" y="204549"/>
                </a:lnTo>
                <a:lnTo>
                  <a:pt x="7069075" y="206516"/>
                </a:lnTo>
                <a:lnTo>
                  <a:pt x="7065087" y="210050"/>
                </a:lnTo>
                <a:lnTo>
                  <a:pt x="7060301" y="212406"/>
                </a:lnTo>
                <a:lnTo>
                  <a:pt x="7055516" y="214367"/>
                </a:lnTo>
                <a:lnTo>
                  <a:pt x="7049933" y="215940"/>
                </a:lnTo>
                <a:lnTo>
                  <a:pt x="7043951" y="216329"/>
                </a:lnTo>
                <a:lnTo>
                  <a:pt x="7037969" y="217119"/>
                </a:lnTo>
                <a:lnTo>
                  <a:pt x="7025207" y="217508"/>
                </a:lnTo>
                <a:lnTo>
                  <a:pt x="7013244" y="217900"/>
                </a:lnTo>
                <a:lnTo>
                  <a:pt x="7006863" y="218295"/>
                </a:lnTo>
                <a:lnTo>
                  <a:pt x="7001679" y="219079"/>
                </a:lnTo>
                <a:lnTo>
                  <a:pt x="7001679" y="215545"/>
                </a:lnTo>
                <a:lnTo>
                  <a:pt x="7000881" y="212406"/>
                </a:lnTo>
                <a:lnTo>
                  <a:pt x="7000084" y="210050"/>
                </a:lnTo>
                <a:lnTo>
                  <a:pt x="6998887" y="208085"/>
                </a:lnTo>
                <a:lnTo>
                  <a:pt x="6998090" y="206123"/>
                </a:lnTo>
                <a:lnTo>
                  <a:pt x="6996494" y="204549"/>
                </a:lnTo>
                <a:lnTo>
                  <a:pt x="6994899" y="203373"/>
                </a:lnTo>
                <a:lnTo>
                  <a:pt x="6992905" y="202589"/>
                </a:lnTo>
                <a:lnTo>
                  <a:pt x="6996494" y="200626"/>
                </a:lnTo>
                <a:lnTo>
                  <a:pt x="7000482" y="199054"/>
                </a:lnTo>
                <a:lnTo>
                  <a:pt x="7004869" y="198661"/>
                </a:lnTo>
                <a:lnTo>
                  <a:pt x="7010053" y="198661"/>
                </a:lnTo>
                <a:lnTo>
                  <a:pt x="7021220" y="199447"/>
                </a:lnTo>
                <a:lnTo>
                  <a:pt x="7032784" y="201017"/>
                </a:lnTo>
                <a:lnTo>
                  <a:pt x="7038368" y="201410"/>
                </a:lnTo>
                <a:lnTo>
                  <a:pt x="7044349" y="201410"/>
                </a:lnTo>
                <a:lnTo>
                  <a:pt x="7050331" y="200626"/>
                </a:lnTo>
                <a:lnTo>
                  <a:pt x="7055914" y="199447"/>
                </a:lnTo>
                <a:lnTo>
                  <a:pt x="7061099" y="197092"/>
                </a:lnTo>
                <a:lnTo>
                  <a:pt x="7066682" y="193560"/>
                </a:lnTo>
                <a:lnTo>
                  <a:pt x="7068676" y="191599"/>
                </a:lnTo>
                <a:lnTo>
                  <a:pt x="7071069" y="189242"/>
                </a:lnTo>
                <a:lnTo>
                  <a:pt x="7073062" y="186098"/>
                </a:lnTo>
                <a:close/>
                <a:moveTo>
                  <a:pt x="5962580" y="179391"/>
                </a:moveTo>
                <a:lnTo>
                  <a:pt x="5973916" y="184735"/>
                </a:lnTo>
                <a:lnTo>
                  <a:pt x="5983687" y="188557"/>
                </a:lnTo>
                <a:lnTo>
                  <a:pt x="5992286" y="191990"/>
                </a:lnTo>
                <a:lnTo>
                  <a:pt x="5996193" y="193518"/>
                </a:lnTo>
                <a:lnTo>
                  <a:pt x="6000104" y="194280"/>
                </a:lnTo>
                <a:lnTo>
                  <a:pt x="6003622" y="195044"/>
                </a:lnTo>
                <a:lnTo>
                  <a:pt x="6007530" y="195044"/>
                </a:lnTo>
                <a:lnTo>
                  <a:pt x="6011439" y="194280"/>
                </a:lnTo>
                <a:lnTo>
                  <a:pt x="6015740" y="193518"/>
                </a:lnTo>
                <a:lnTo>
                  <a:pt x="6020429" y="191609"/>
                </a:lnTo>
                <a:lnTo>
                  <a:pt x="6025120" y="189700"/>
                </a:lnTo>
                <a:lnTo>
                  <a:pt x="6030594" y="186644"/>
                </a:lnTo>
                <a:lnTo>
                  <a:pt x="6036454" y="183211"/>
                </a:lnTo>
                <a:lnTo>
                  <a:pt x="6037236" y="186644"/>
                </a:lnTo>
                <a:lnTo>
                  <a:pt x="6037236" y="189700"/>
                </a:lnTo>
                <a:lnTo>
                  <a:pt x="6036454" y="191609"/>
                </a:lnTo>
                <a:lnTo>
                  <a:pt x="6035674" y="193137"/>
                </a:lnTo>
                <a:lnTo>
                  <a:pt x="6034498" y="194280"/>
                </a:lnTo>
                <a:lnTo>
                  <a:pt x="6033327" y="195425"/>
                </a:lnTo>
                <a:lnTo>
                  <a:pt x="6029808" y="196189"/>
                </a:lnTo>
                <a:lnTo>
                  <a:pt x="6026682" y="197338"/>
                </a:lnTo>
                <a:lnTo>
                  <a:pt x="6025120" y="198481"/>
                </a:lnTo>
                <a:lnTo>
                  <a:pt x="6023947" y="199247"/>
                </a:lnTo>
                <a:lnTo>
                  <a:pt x="6022774" y="200390"/>
                </a:lnTo>
                <a:lnTo>
                  <a:pt x="6021992" y="202299"/>
                </a:lnTo>
                <a:lnTo>
                  <a:pt x="6021992" y="204591"/>
                </a:lnTo>
                <a:lnTo>
                  <a:pt x="6021992" y="207643"/>
                </a:lnTo>
                <a:lnTo>
                  <a:pt x="6017694" y="205355"/>
                </a:lnTo>
                <a:lnTo>
                  <a:pt x="6013783" y="204591"/>
                </a:lnTo>
                <a:lnTo>
                  <a:pt x="6009874" y="204208"/>
                </a:lnTo>
                <a:lnTo>
                  <a:pt x="6005966" y="203443"/>
                </a:lnTo>
                <a:lnTo>
                  <a:pt x="6002059" y="204208"/>
                </a:lnTo>
                <a:lnTo>
                  <a:pt x="5998147" y="204591"/>
                </a:lnTo>
                <a:lnTo>
                  <a:pt x="5990723" y="206121"/>
                </a:lnTo>
                <a:lnTo>
                  <a:pt x="5982904" y="208028"/>
                </a:lnTo>
                <a:lnTo>
                  <a:pt x="5975478" y="208794"/>
                </a:lnTo>
                <a:lnTo>
                  <a:pt x="5971570" y="209552"/>
                </a:lnTo>
                <a:lnTo>
                  <a:pt x="5967269" y="209552"/>
                </a:lnTo>
                <a:lnTo>
                  <a:pt x="5963363" y="208794"/>
                </a:lnTo>
                <a:lnTo>
                  <a:pt x="5959453" y="208028"/>
                </a:lnTo>
                <a:lnTo>
                  <a:pt x="5961408" y="202684"/>
                </a:lnTo>
                <a:lnTo>
                  <a:pt x="5962971" y="196189"/>
                </a:lnTo>
                <a:lnTo>
                  <a:pt x="5962971" y="188557"/>
                </a:lnTo>
                <a:close/>
                <a:moveTo>
                  <a:pt x="6099040" y="177805"/>
                </a:moveTo>
                <a:lnTo>
                  <a:pt x="6102001" y="177805"/>
                </a:lnTo>
                <a:lnTo>
                  <a:pt x="6104545" y="177805"/>
                </a:lnTo>
                <a:lnTo>
                  <a:pt x="6106659" y="179019"/>
                </a:lnTo>
                <a:lnTo>
                  <a:pt x="6108775" y="180232"/>
                </a:lnTo>
                <a:lnTo>
                  <a:pt x="6110894" y="182253"/>
                </a:lnTo>
                <a:lnTo>
                  <a:pt x="6112162" y="185491"/>
                </a:lnTo>
                <a:lnTo>
                  <a:pt x="6113008" y="189137"/>
                </a:lnTo>
                <a:lnTo>
                  <a:pt x="6113434" y="193181"/>
                </a:lnTo>
                <a:lnTo>
                  <a:pt x="6113434" y="198440"/>
                </a:lnTo>
                <a:lnTo>
                  <a:pt x="6111317" y="196012"/>
                </a:lnTo>
                <a:lnTo>
                  <a:pt x="6108775" y="195203"/>
                </a:lnTo>
                <a:lnTo>
                  <a:pt x="6105390" y="193990"/>
                </a:lnTo>
                <a:lnTo>
                  <a:pt x="6102425" y="193585"/>
                </a:lnTo>
                <a:lnTo>
                  <a:pt x="6099040" y="193585"/>
                </a:lnTo>
                <a:lnTo>
                  <a:pt x="6095230" y="193585"/>
                </a:lnTo>
                <a:lnTo>
                  <a:pt x="6088034" y="195203"/>
                </a:lnTo>
                <a:lnTo>
                  <a:pt x="6088457" y="191160"/>
                </a:lnTo>
                <a:lnTo>
                  <a:pt x="6088878" y="187513"/>
                </a:lnTo>
                <a:lnTo>
                  <a:pt x="6090574" y="185087"/>
                </a:lnTo>
                <a:lnTo>
                  <a:pt x="6092688" y="182253"/>
                </a:lnTo>
                <a:lnTo>
                  <a:pt x="6094383" y="180232"/>
                </a:lnTo>
                <a:lnTo>
                  <a:pt x="6096920" y="179019"/>
                </a:lnTo>
                <a:close/>
                <a:moveTo>
                  <a:pt x="7180629" y="173041"/>
                </a:moveTo>
                <a:lnTo>
                  <a:pt x="7184901" y="173041"/>
                </a:lnTo>
                <a:lnTo>
                  <a:pt x="7189172" y="173041"/>
                </a:lnTo>
                <a:lnTo>
                  <a:pt x="7193832" y="173447"/>
                </a:lnTo>
                <a:lnTo>
                  <a:pt x="7198103" y="174676"/>
                </a:lnTo>
                <a:lnTo>
                  <a:pt x="7201986" y="175488"/>
                </a:lnTo>
                <a:lnTo>
                  <a:pt x="7205870" y="177532"/>
                </a:lnTo>
                <a:lnTo>
                  <a:pt x="7209753" y="179572"/>
                </a:lnTo>
                <a:lnTo>
                  <a:pt x="7212859" y="181614"/>
                </a:lnTo>
                <a:lnTo>
                  <a:pt x="7214801" y="184471"/>
                </a:lnTo>
                <a:lnTo>
                  <a:pt x="7216742" y="187328"/>
                </a:lnTo>
                <a:lnTo>
                  <a:pt x="7203151" y="184882"/>
                </a:lnTo>
                <a:lnTo>
                  <a:pt x="7195774" y="183247"/>
                </a:lnTo>
                <a:lnTo>
                  <a:pt x="7188396" y="182838"/>
                </a:lnTo>
                <a:lnTo>
                  <a:pt x="7181018" y="182431"/>
                </a:lnTo>
                <a:lnTo>
                  <a:pt x="7174028" y="182838"/>
                </a:lnTo>
                <a:lnTo>
                  <a:pt x="7168204" y="184471"/>
                </a:lnTo>
                <a:lnTo>
                  <a:pt x="7165097" y="185695"/>
                </a:lnTo>
                <a:lnTo>
                  <a:pt x="7162767" y="186922"/>
                </a:lnTo>
                <a:lnTo>
                  <a:pt x="7164320" y="183247"/>
                </a:lnTo>
                <a:lnTo>
                  <a:pt x="7166262" y="180390"/>
                </a:lnTo>
                <a:lnTo>
                  <a:pt x="7169369" y="177532"/>
                </a:lnTo>
                <a:lnTo>
                  <a:pt x="7172475" y="175488"/>
                </a:lnTo>
                <a:lnTo>
                  <a:pt x="7176746" y="173858"/>
                </a:lnTo>
                <a:close/>
                <a:moveTo>
                  <a:pt x="6320602" y="171453"/>
                </a:moveTo>
                <a:lnTo>
                  <a:pt x="6324569" y="174791"/>
                </a:lnTo>
                <a:lnTo>
                  <a:pt x="6328142" y="178121"/>
                </a:lnTo>
                <a:lnTo>
                  <a:pt x="6332111" y="180619"/>
                </a:lnTo>
                <a:lnTo>
                  <a:pt x="6336080" y="182289"/>
                </a:lnTo>
                <a:lnTo>
                  <a:pt x="6340049" y="183536"/>
                </a:lnTo>
                <a:lnTo>
                  <a:pt x="6344017" y="183955"/>
                </a:lnTo>
                <a:lnTo>
                  <a:pt x="6351954" y="183955"/>
                </a:lnTo>
                <a:lnTo>
                  <a:pt x="6360684" y="183536"/>
                </a:lnTo>
                <a:lnTo>
                  <a:pt x="6369816" y="183536"/>
                </a:lnTo>
                <a:lnTo>
                  <a:pt x="6374179" y="183955"/>
                </a:lnTo>
                <a:lnTo>
                  <a:pt x="6378545" y="184372"/>
                </a:lnTo>
                <a:lnTo>
                  <a:pt x="6383705" y="186039"/>
                </a:lnTo>
                <a:lnTo>
                  <a:pt x="6388072" y="188539"/>
                </a:lnTo>
                <a:lnTo>
                  <a:pt x="6386885" y="190623"/>
                </a:lnTo>
                <a:lnTo>
                  <a:pt x="6384896" y="192706"/>
                </a:lnTo>
                <a:lnTo>
                  <a:pt x="6382118" y="194376"/>
                </a:lnTo>
                <a:lnTo>
                  <a:pt x="6379743" y="195623"/>
                </a:lnTo>
                <a:lnTo>
                  <a:pt x="6374179" y="196459"/>
                </a:lnTo>
                <a:lnTo>
                  <a:pt x="6367829" y="197709"/>
                </a:lnTo>
                <a:lnTo>
                  <a:pt x="6361083" y="198122"/>
                </a:lnTo>
                <a:lnTo>
                  <a:pt x="6355130" y="199374"/>
                </a:lnTo>
                <a:lnTo>
                  <a:pt x="6351954" y="200207"/>
                </a:lnTo>
                <a:lnTo>
                  <a:pt x="6349575" y="201456"/>
                </a:lnTo>
                <a:lnTo>
                  <a:pt x="6347589" y="202712"/>
                </a:lnTo>
                <a:lnTo>
                  <a:pt x="6345606" y="204793"/>
                </a:lnTo>
                <a:lnTo>
                  <a:pt x="6344415" y="200207"/>
                </a:lnTo>
                <a:lnTo>
                  <a:pt x="6343223" y="196040"/>
                </a:lnTo>
                <a:lnTo>
                  <a:pt x="6341637" y="193955"/>
                </a:lnTo>
                <a:lnTo>
                  <a:pt x="6339652" y="192294"/>
                </a:lnTo>
                <a:lnTo>
                  <a:pt x="6337668" y="191459"/>
                </a:lnTo>
                <a:lnTo>
                  <a:pt x="6334889" y="191459"/>
                </a:lnTo>
                <a:lnTo>
                  <a:pt x="6330523" y="192294"/>
                </a:lnTo>
                <a:lnTo>
                  <a:pt x="6325364" y="193955"/>
                </a:lnTo>
                <a:lnTo>
                  <a:pt x="6322983" y="193955"/>
                </a:lnTo>
                <a:lnTo>
                  <a:pt x="6320602" y="193955"/>
                </a:lnTo>
                <a:lnTo>
                  <a:pt x="6318617" y="192706"/>
                </a:lnTo>
                <a:lnTo>
                  <a:pt x="6316631" y="191459"/>
                </a:lnTo>
                <a:lnTo>
                  <a:pt x="6315044" y="188121"/>
                </a:lnTo>
                <a:lnTo>
                  <a:pt x="6313455" y="184372"/>
                </a:lnTo>
                <a:lnTo>
                  <a:pt x="6313853" y="181871"/>
                </a:lnTo>
                <a:lnTo>
                  <a:pt x="6315044" y="180207"/>
                </a:lnTo>
                <a:lnTo>
                  <a:pt x="6317425" y="178121"/>
                </a:lnTo>
                <a:lnTo>
                  <a:pt x="6318617" y="176873"/>
                </a:lnTo>
                <a:lnTo>
                  <a:pt x="6319410" y="175620"/>
                </a:lnTo>
                <a:lnTo>
                  <a:pt x="6320602" y="173954"/>
                </a:lnTo>
                <a:close/>
                <a:moveTo>
                  <a:pt x="6229840" y="169868"/>
                </a:moveTo>
                <a:lnTo>
                  <a:pt x="6232231" y="171822"/>
                </a:lnTo>
                <a:lnTo>
                  <a:pt x="6234221" y="174952"/>
                </a:lnTo>
                <a:lnTo>
                  <a:pt x="6235814" y="178474"/>
                </a:lnTo>
                <a:lnTo>
                  <a:pt x="6237404" y="182386"/>
                </a:lnTo>
                <a:lnTo>
                  <a:pt x="6239797" y="190212"/>
                </a:lnTo>
                <a:lnTo>
                  <a:pt x="6241389" y="194125"/>
                </a:lnTo>
                <a:lnTo>
                  <a:pt x="6242980" y="197255"/>
                </a:lnTo>
                <a:lnTo>
                  <a:pt x="6248950" y="197255"/>
                </a:lnTo>
                <a:lnTo>
                  <a:pt x="6254127" y="196471"/>
                </a:lnTo>
                <a:lnTo>
                  <a:pt x="6258510" y="195300"/>
                </a:lnTo>
                <a:lnTo>
                  <a:pt x="6260498" y="193735"/>
                </a:lnTo>
                <a:lnTo>
                  <a:pt x="6262490" y="192559"/>
                </a:lnTo>
                <a:lnTo>
                  <a:pt x="6264083" y="190605"/>
                </a:lnTo>
                <a:lnTo>
                  <a:pt x="6265674" y="189430"/>
                </a:lnTo>
                <a:lnTo>
                  <a:pt x="6267268" y="186693"/>
                </a:lnTo>
                <a:lnTo>
                  <a:pt x="6268064" y="184346"/>
                </a:lnTo>
                <a:lnTo>
                  <a:pt x="6268460" y="181999"/>
                </a:lnTo>
                <a:lnTo>
                  <a:pt x="6269260" y="178865"/>
                </a:lnTo>
                <a:lnTo>
                  <a:pt x="6269656" y="171433"/>
                </a:lnTo>
                <a:lnTo>
                  <a:pt x="6273243" y="176516"/>
                </a:lnTo>
                <a:lnTo>
                  <a:pt x="6275231" y="179256"/>
                </a:lnTo>
                <a:lnTo>
                  <a:pt x="6277221" y="181211"/>
                </a:lnTo>
                <a:lnTo>
                  <a:pt x="6278019" y="182386"/>
                </a:lnTo>
                <a:lnTo>
                  <a:pt x="6279211" y="182386"/>
                </a:lnTo>
                <a:lnTo>
                  <a:pt x="6280009" y="182386"/>
                </a:lnTo>
                <a:lnTo>
                  <a:pt x="6280803" y="181211"/>
                </a:lnTo>
                <a:lnTo>
                  <a:pt x="6281202" y="180039"/>
                </a:lnTo>
                <a:lnTo>
                  <a:pt x="6281601" y="177300"/>
                </a:lnTo>
                <a:lnTo>
                  <a:pt x="6281202" y="170257"/>
                </a:lnTo>
                <a:lnTo>
                  <a:pt x="6292748" y="179256"/>
                </a:lnTo>
                <a:lnTo>
                  <a:pt x="6297126" y="183169"/>
                </a:lnTo>
                <a:lnTo>
                  <a:pt x="6300710" y="186693"/>
                </a:lnTo>
                <a:lnTo>
                  <a:pt x="6304296" y="190605"/>
                </a:lnTo>
                <a:lnTo>
                  <a:pt x="6307878" y="195300"/>
                </a:lnTo>
                <a:lnTo>
                  <a:pt x="6311061" y="200777"/>
                </a:lnTo>
                <a:lnTo>
                  <a:pt x="6315044" y="207431"/>
                </a:lnTo>
                <a:lnTo>
                  <a:pt x="6306682" y="208602"/>
                </a:lnTo>
                <a:lnTo>
                  <a:pt x="6298721" y="208602"/>
                </a:lnTo>
                <a:lnTo>
                  <a:pt x="6290762" y="208602"/>
                </a:lnTo>
                <a:lnTo>
                  <a:pt x="6282796" y="208213"/>
                </a:lnTo>
                <a:lnTo>
                  <a:pt x="6266471" y="205866"/>
                </a:lnTo>
                <a:lnTo>
                  <a:pt x="6250942" y="204689"/>
                </a:lnTo>
                <a:lnTo>
                  <a:pt x="6243376" y="203906"/>
                </a:lnTo>
                <a:lnTo>
                  <a:pt x="6235814" y="203906"/>
                </a:lnTo>
                <a:lnTo>
                  <a:pt x="6228248" y="205083"/>
                </a:lnTo>
                <a:lnTo>
                  <a:pt x="6221083" y="207038"/>
                </a:lnTo>
                <a:lnTo>
                  <a:pt x="6213522" y="209385"/>
                </a:lnTo>
                <a:lnTo>
                  <a:pt x="6206751" y="213297"/>
                </a:lnTo>
                <a:lnTo>
                  <a:pt x="6203166" y="216037"/>
                </a:lnTo>
                <a:lnTo>
                  <a:pt x="6199582" y="218385"/>
                </a:lnTo>
                <a:lnTo>
                  <a:pt x="6196004" y="221909"/>
                </a:lnTo>
                <a:lnTo>
                  <a:pt x="6192420" y="225427"/>
                </a:lnTo>
                <a:lnTo>
                  <a:pt x="6197596" y="215646"/>
                </a:lnTo>
                <a:lnTo>
                  <a:pt x="6199981" y="209385"/>
                </a:lnTo>
                <a:lnTo>
                  <a:pt x="6201971" y="203906"/>
                </a:lnTo>
                <a:lnTo>
                  <a:pt x="6202770" y="201172"/>
                </a:lnTo>
                <a:lnTo>
                  <a:pt x="6202770" y="198824"/>
                </a:lnTo>
                <a:lnTo>
                  <a:pt x="6201971" y="196471"/>
                </a:lnTo>
                <a:lnTo>
                  <a:pt x="6201575" y="194517"/>
                </a:lnTo>
                <a:lnTo>
                  <a:pt x="6199981" y="193341"/>
                </a:lnTo>
                <a:lnTo>
                  <a:pt x="6197596" y="191776"/>
                </a:lnTo>
                <a:lnTo>
                  <a:pt x="6195205" y="191387"/>
                </a:lnTo>
                <a:lnTo>
                  <a:pt x="6191225" y="190605"/>
                </a:lnTo>
                <a:lnTo>
                  <a:pt x="6192420" y="188258"/>
                </a:lnTo>
                <a:lnTo>
                  <a:pt x="6194410" y="186693"/>
                </a:lnTo>
                <a:lnTo>
                  <a:pt x="6197197" y="186299"/>
                </a:lnTo>
                <a:lnTo>
                  <a:pt x="6199582" y="185912"/>
                </a:lnTo>
                <a:lnTo>
                  <a:pt x="6206751" y="186693"/>
                </a:lnTo>
                <a:lnTo>
                  <a:pt x="6213522" y="188258"/>
                </a:lnTo>
                <a:lnTo>
                  <a:pt x="6217101" y="188258"/>
                </a:lnTo>
                <a:lnTo>
                  <a:pt x="6220286" y="188258"/>
                </a:lnTo>
                <a:lnTo>
                  <a:pt x="6223472" y="187863"/>
                </a:lnTo>
                <a:lnTo>
                  <a:pt x="6225860" y="186299"/>
                </a:lnTo>
                <a:lnTo>
                  <a:pt x="6227852" y="184346"/>
                </a:lnTo>
                <a:lnTo>
                  <a:pt x="6229442" y="180822"/>
                </a:lnTo>
                <a:lnTo>
                  <a:pt x="6229840" y="175734"/>
                </a:lnTo>
                <a:close/>
                <a:moveTo>
                  <a:pt x="7566946" y="168278"/>
                </a:moveTo>
                <a:lnTo>
                  <a:pt x="7568488" y="169088"/>
                </a:lnTo>
                <a:lnTo>
                  <a:pt x="7569259" y="170299"/>
                </a:lnTo>
                <a:lnTo>
                  <a:pt x="7570416" y="171916"/>
                </a:lnTo>
                <a:lnTo>
                  <a:pt x="7571187" y="173940"/>
                </a:lnTo>
                <a:lnTo>
                  <a:pt x="7571572" y="179196"/>
                </a:lnTo>
                <a:lnTo>
                  <a:pt x="7571572" y="185261"/>
                </a:lnTo>
                <a:lnTo>
                  <a:pt x="7571572" y="198604"/>
                </a:lnTo>
                <a:lnTo>
                  <a:pt x="7571572" y="204671"/>
                </a:lnTo>
                <a:lnTo>
                  <a:pt x="7572343" y="209523"/>
                </a:lnTo>
                <a:lnTo>
                  <a:pt x="7567717" y="210735"/>
                </a:lnTo>
                <a:lnTo>
                  <a:pt x="7563476" y="211142"/>
                </a:lnTo>
                <a:lnTo>
                  <a:pt x="7558849" y="211142"/>
                </a:lnTo>
                <a:lnTo>
                  <a:pt x="7555765" y="210735"/>
                </a:lnTo>
                <a:lnTo>
                  <a:pt x="7552295" y="209523"/>
                </a:lnTo>
                <a:lnTo>
                  <a:pt x="7549211" y="207500"/>
                </a:lnTo>
                <a:lnTo>
                  <a:pt x="7546897" y="204671"/>
                </a:lnTo>
                <a:lnTo>
                  <a:pt x="7545355" y="200626"/>
                </a:lnTo>
                <a:lnTo>
                  <a:pt x="7545741" y="196989"/>
                </a:lnTo>
                <a:lnTo>
                  <a:pt x="7546897" y="194157"/>
                </a:lnTo>
                <a:lnTo>
                  <a:pt x="7547669" y="192135"/>
                </a:lnTo>
                <a:lnTo>
                  <a:pt x="7549211" y="190921"/>
                </a:lnTo>
                <a:lnTo>
                  <a:pt x="7550367" y="189710"/>
                </a:lnTo>
                <a:lnTo>
                  <a:pt x="7551909" y="189305"/>
                </a:lnTo>
                <a:lnTo>
                  <a:pt x="7554223" y="189305"/>
                </a:lnTo>
                <a:lnTo>
                  <a:pt x="7556922" y="189710"/>
                </a:lnTo>
                <a:lnTo>
                  <a:pt x="7560391" y="190113"/>
                </a:lnTo>
                <a:lnTo>
                  <a:pt x="7561934" y="189710"/>
                </a:lnTo>
                <a:lnTo>
                  <a:pt x="7563861" y="189305"/>
                </a:lnTo>
                <a:lnTo>
                  <a:pt x="7565789" y="188090"/>
                </a:lnTo>
                <a:lnTo>
                  <a:pt x="7567717" y="186068"/>
                </a:lnTo>
                <a:close/>
                <a:moveTo>
                  <a:pt x="8190103" y="153988"/>
                </a:moveTo>
                <a:lnTo>
                  <a:pt x="8190516" y="156037"/>
                </a:lnTo>
                <a:lnTo>
                  <a:pt x="8194643" y="166280"/>
                </a:lnTo>
                <a:lnTo>
                  <a:pt x="8192579" y="166689"/>
                </a:lnTo>
                <a:lnTo>
                  <a:pt x="8190928" y="166689"/>
                </a:lnTo>
                <a:lnTo>
                  <a:pt x="8188865" y="166280"/>
                </a:lnTo>
                <a:lnTo>
                  <a:pt x="8186801" y="164641"/>
                </a:lnTo>
                <a:lnTo>
                  <a:pt x="8184737" y="163411"/>
                </a:lnTo>
                <a:lnTo>
                  <a:pt x="8182673" y="161773"/>
                </a:lnTo>
                <a:lnTo>
                  <a:pt x="8180609" y="160543"/>
                </a:lnTo>
                <a:lnTo>
                  <a:pt x="8178958" y="160543"/>
                </a:lnTo>
                <a:lnTo>
                  <a:pt x="8177307" y="160543"/>
                </a:lnTo>
                <a:lnTo>
                  <a:pt x="8174005" y="162182"/>
                </a:lnTo>
                <a:lnTo>
                  <a:pt x="8174418" y="159724"/>
                </a:lnTo>
                <a:lnTo>
                  <a:pt x="8176069" y="158086"/>
                </a:lnTo>
                <a:lnTo>
                  <a:pt x="8178133" y="156447"/>
                </a:lnTo>
                <a:lnTo>
                  <a:pt x="8180197" y="156037"/>
                </a:lnTo>
                <a:lnTo>
                  <a:pt x="8184737" y="155627"/>
                </a:lnTo>
                <a:lnTo>
                  <a:pt x="8190103" y="154810"/>
                </a:lnTo>
                <a:close/>
                <a:moveTo>
                  <a:pt x="8785589" y="153064"/>
                </a:moveTo>
                <a:lnTo>
                  <a:pt x="8786383" y="154002"/>
                </a:lnTo>
                <a:lnTo>
                  <a:pt x="8785589" y="153208"/>
                </a:lnTo>
                <a:close/>
                <a:moveTo>
                  <a:pt x="8188292" y="149228"/>
                </a:moveTo>
                <a:lnTo>
                  <a:pt x="8188689" y="149757"/>
                </a:lnTo>
                <a:lnTo>
                  <a:pt x="8189483" y="152401"/>
                </a:lnTo>
                <a:lnTo>
                  <a:pt x="8189880" y="153989"/>
                </a:lnTo>
                <a:close/>
                <a:moveTo>
                  <a:pt x="8074522" y="139702"/>
                </a:moveTo>
                <a:lnTo>
                  <a:pt x="8078066" y="140472"/>
                </a:lnTo>
                <a:lnTo>
                  <a:pt x="8081610" y="142396"/>
                </a:lnTo>
                <a:lnTo>
                  <a:pt x="8085548" y="144705"/>
                </a:lnTo>
                <a:lnTo>
                  <a:pt x="8087123" y="146628"/>
                </a:lnTo>
                <a:lnTo>
                  <a:pt x="8088305" y="148553"/>
                </a:lnTo>
                <a:lnTo>
                  <a:pt x="8089880" y="150478"/>
                </a:lnTo>
                <a:lnTo>
                  <a:pt x="8090274" y="153173"/>
                </a:lnTo>
                <a:lnTo>
                  <a:pt x="8091455" y="155481"/>
                </a:lnTo>
                <a:lnTo>
                  <a:pt x="8091455" y="157789"/>
                </a:lnTo>
                <a:lnTo>
                  <a:pt x="8087517" y="160098"/>
                </a:lnTo>
                <a:lnTo>
                  <a:pt x="8083973" y="163563"/>
                </a:lnTo>
                <a:lnTo>
                  <a:pt x="8078066" y="170489"/>
                </a:lnTo>
                <a:lnTo>
                  <a:pt x="8074522" y="173569"/>
                </a:lnTo>
                <a:lnTo>
                  <a:pt x="8070978" y="175877"/>
                </a:lnTo>
                <a:lnTo>
                  <a:pt x="8068615" y="176647"/>
                </a:lnTo>
                <a:lnTo>
                  <a:pt x="8066646" y="177803"/>
                </a:lnTo>
                <a:lnTo>
                  <a:pt x="8063496" y="177803"/>
                </a:lnTo>
                <a:lnTo>
                  <a:pt x="8060739" y="177803"/>
                </a:lnTo>
                <a:lnTo>
                  <a:pt x="8061527" y="173953"/>
                </a:lnTo>
                <a:lnTo>
                  <a:pt x="8061527" y="170489"/>
                </a:lnTo>
                <a:lnTo>
                  <a:pt x="8061133" y="168181"/>
                </a:lnTo>
                <a:lnTo>
                  <a:pt x="8060739" y="165487"/>
                </a:lnTo>
                <a:lnTo>
                  <a:pt x="8059951" y="164333"/>
                </a:lnTo>
                <a:lnTo>
                  <a:pt x="8059164" y="162793"/>
                </a:lnTo>
                <a:lnTo>
                  <a:pt x="8057589" y="162408"/>
                </a:lnTo>
                <a:lnTo>
                  <a:pt x="8056013" y="161638"/>
                </a:lnTo>
                <a:lnTo>
                  <a:pt x="8052469" y="161253"/>
                </a:lnTo>
                <a:lnTo>
                  <a:pt x="8048531" y="161638"/>
                </a:lnTo>
                <a:lnTo>
                  <a:pt x="8040655" y="162793"/>
                </a:lnTo>
                <a:lnTo>
                  <a:pt x="8040655" y="157404"/>
                </a:lnTo>
                <a:lnTo>
                  <a:pt x="8041049" y="153558"/>
                </a:lnTo>
                <a:lnTo>
                  <a:pt x="8042624" y="150478"/>
                </a:lnTo>
                <a:lnTo>
                  <a:pt x="8044199" y="148553"/>
                </a:lnTo>
                <a:lnTo>
                  <a:pt x="8046168" y="147785"/>
                </a:lnTo>
                <a:lnTo>
                  <a:pt x="8048137" y="147785"/>
                </a:lnTo>
                <a:lnTo>
                  <a:pt x="8050500" y="148553"/>
                </a:lnTo>
                <a:lnTo>
                  <a:pt x="8053257" y="149708"/>
                </a:lnTo>
                <a:lnTo>
                  <a:pt x="8057982" y="153558"/>
                </a:lnTo>
                <a:lnTo>
                  <a:pt x="8063496" y="157789"/>
                </a:lnTo>
                <a:lnTo>
                  <a:pt x="8072159" y="165487"/>
                </a:lnTo>
                <a:lnTo>
                  <a:pt x="8074128" y="164717"/>
                </a:lnTo>
                <a:lnTo>
                  <a:pt x="8075703" y="163563"/>
                </a:lnTo>
                <a:lnTo>
                  <a:pt x="8076491" y="162793"/>
                </a:lnTo>
                <a:lnTo>
                  <a:pt x="8077672" y="161253"/>
                </a:lnTo>
                <a:lnTo>
                  <a:pt x="8078460" y="158175"/>
                </a:lnTo>
                <a:lnTo>
                  <a:pt x="8078066" y="155096"/>
                </a:lnTo>
                <a:lnTo>
                  <a:pt x="8077672" y="151631"/>
                </a:lnTo>
                <a:lnTo>
                  <a:pt x="8075703" y="148170"/>
                </a:lnTo>
                <a:lnTo>
                  <a:pt x="8073341" y="145090"/>
                </a:lnTo>
                <a:lnTo>
                  <a:pt x="8070978" y="142781"/>
                </a:lnTo>
                <a:lnTo>
                  <a:pt x="8071372" y="141626"/>
                </a:lnTo>
                <a:lnTo>
                  <a:pt x="8072159" y="140856"/>
                </a:lnTo>
                <a:lnTo>
                  <a:pt x="8072947" y="140472"/>
                </a:lnTo>
                <a:close/>
                <a:moveTo>
                  <a:pt x="5790389" y="127000"/>
                </a:moveTo>
                <a:lnTo>
                  <a:pt x="5792372" y="127397"/>
                </a:lnTo>
                <a:lnTo>
                  <a:pt x="5795549" y="128191"/>
                </a:lnTo>
                <a:lnTo>
                  <a:pt x="5798721" y="130175"/>
                </a:lnTo>
                <a:lnTo>
                  <a:pt x="5799121" y="134144"/>
                </a:lnTo>
                <a:lnTo>
                  <a:pt x="5799121" y="137716"/>
                </a:lnTo>
                <a:lnTo>
                  <a:pt x="5799121" y="140891"/>
                </a:lnTo>
                <a:lnTo>
                  <a:pt x="5798721" y="143272"/>
                </a:lnTo>
                <a:lnTo>
                  <a:pt x="5797135" y="148432"/>
                </a:lnTo>
                <a:lnTo>
                  <a:pt x="5795549" y="153988"/>
                </a:lnTo>
                <a:lnTo>
                  <a:pt x="5793565" y="152401"/>
                </a:lnTo>
                <a:lnTo>
                  <a:pt x="5791183" y="150416"/>
                </a:lnTo>
                <a:lnTo>
                  <a:pt x="5789592" y="148432"/>
                </a:lnTo>
                <a:lnTo>
                  <a:pt x="5788006" y="145257"/>
                </a:lnTo>
                <a:lnTo>
                  <a:pt x="5786418" y="142876"/>
                </a:lnTo>
                <a:lnTo>
                  <a:pt x="5785625" y="139700"/>
                </a:lnTo>
                <a:lnTo>
                  <a:pt x="5784831" y="137319"/>
                </a:lnTo>
                <a:lnTo>
                  <a:pt x="5784831" y="134938"/>
                </a:lnTo>
                <a:lnTo>
                  <a:pt x="5785625" y="132160"/>
                </a:lnTo>
                <a:lnTo>
                  <a:pt x="5786023" y="130175"/>
                </a:lnTo>
                <a:lnTo>
                  <a:pt x="5787213" y="128191"/>
                </a:lnTo>
                <a:lnTo>
                  <a:pt x="5788403" y="127397"/>
                </a:lnTo>
                <a:close/>
                <a:moveTo>
                  <a:pt x="9991025" y="125413"/>
                </a:moveTo>
                <a:lnTo>
                  <a:pt x="9992981" y="125413"/>
                </a:lnTo>
                <a:lnTo>
                  <a:pt x="9994936" y="125821"/>
                </a:lnTo>
                <a:lnTo>
                  <a:pt x="9996501" y="126629"/>
                </a:lnTo>
                <a:lnTo>
                  <a:pt x="9998065" y="127848"/>
                </a:lnTo>
                <a:lnTo>
                  <a:pt x="9999630" y="129872"/>
                </a:lnTo>
                <a:lnTo>
                  <a:pt x="9999630" y="133114"/>
                </a:lnTo>
                <a:lnTo>
                  <a:pt x="9999239" y="135549"/>
                </a:lnTo>
                <a:lnTo>
                  <a:pt x="9998065" y="137167"/>
                </a:lnTo>
                <a:lnTo>
                  <a:pt x="9996892" y="138792"/>
                </a:lnTo>
                <a:lnTo>
                  <a:pt x="9996110" y="139196"/>
                </a:lnTo>
                <a:lnTo>
                  <a:pt x="9994545" y="139601"/>
                </a:lnTo>
                <a:lnTo>
                  <a:pt x="9990634" y="139601"/>
                </a:lnTo>
                <a:lnTo>
                  <a:pt x="9986723" y="139601"/>
                </a:lnTo>
                <a:lnTo>
                  <a:pt x="9981638" y="140411"/>
                </a:lnTo>
                <a:lnTo>
                  <a:pt x="9979682" y="140411"/>
                </a:lnTo>
                <a:lnTo>
                  <a:pt x="9977336" y="141222"/>
                </a:lnTo>
                <a:lnTo>
                  <a:pt x="9974989" y="142846"/>
                </a:lnTo>
                <a:lnTo>
                  <a:pt x="9972642" y="144465"/>
                </a:lnTo>
                <a:lnTo>
                  <a:pt x="9973424" y="142441"/>
                </a:lnTo>
                <a:lnTo>
                  <a:pt x="9973815" y="140411"/>
                </a:lnTo>
                <a:lnTo>
                  <a:pt x="9976944" y="135549"/>
                </a:lnTo>
                <a:lnTo>
                  <a:pt x="9980073" y="131495"/>
                </a:lnTo>
                <a:lnTo>
                  <a:pt x="9984767" y="128656"/>
                </a:lnTo>
                <a:lnTo>
                  <a:pt x="9989069" y="125821"/>
                </a:lnTo>
                <a:close/>
                <a:moveTo>
                  <a:pt x="8179523" y="107952"/>
                </a:moveTo>
                <a:lnTo>
                  <a:pt x="8180320" y="117477"/>
                </a:lnTo>
                <a:lnTo>
                  <a:pt x="8180719" y="125018"/>
                </a:lnTo>
                <a:lnTo>
                  <a:pt x="8181118" y="130574"/>
                </a:lnTo>
                <a:lnTo>
                  <a:pt x="8182712" y="135734"/>
                </a:lnTo>
                <a:lnTo>
                  <a:pt x="8187096" y="147242"/>
                </a:lnTo>
                <a:lnTo>
                  <a:pt x="8188292" y="149623"/>
                </a:lnTo>
                <a:lnTo>
                  <a:pt x="8187894" y="149228"/>
                </a:lnTo>
                <a:lnTo>
                  <a:pt x="8186698" y="148037"/>
                </a:lnTo>
                <a:lnTo>
                  <a:pt x="8184306" y="146449"/>
                </a:lnTo>
                <a:lnTo>
                  <a:pt x="8181118" y="146051"/>
                </a:lnTo>
                <a:lnTo>
                  <a:pt x="8178726" y="145259"/>
                </a:lnTo>
                <a:lnTo>
                  <a:pt x="8176334" y="144068"/>
                </a:lnTo>
                <a:lnTo>
                  <a:pt x="8175139" y="143273"/>
                </a:lnTo>
                <a:lnTo>
                  <a:pt x="8174341" y="141686"/>
                </a:lnTo>
                <a:lnTo>
                  <a:pt x="8173544" y="140099"/>
                </a:lnTo>
                <a:lnTo>
                  <a:pt x="8173146" y="138115"/>
                </a:lnTo>
                <a:lnTo>
                  <a:pt x="8169957" y="145259"/>
                </a:lnTo>
                <a:lnTo>
                  <a:pt x="8166768" y="151608"/>
                </a:lnTo>
                <a:lnTo>
                  <a:pt x="8163181" y="157165"/>
                </a:lnTo>
                <a:lnTo>
                  <a:pt x="8158398" y="161531"/>
                </a:lnTo>
                <a:lnTo>
                  <a:pt x="8154013" y="165500"/>
                </a:lnTo>
                <a:lnTo>
                  <a:pt x="8149629" y="169070"/>
                </a:lnTo>
                <a:lnTo>
                  <a:pt x="8144447" y="172247"/>
                </a:lnTo>
                <a:lnTo>
                  <a:pt x="8139265" y="174627"/>
                </a:lnTo>
                <a:lnTo>
                  <a:pt x="8128902" y="179389"/>
                </a:lnTo>
                <a:lnTo>
                  <a:pt x="8117741" y="183358"/>
                </a:lnTo>
                <a:lnTo>
                  <a:pt x="8106979" y="187327"/>
                </a:lnTo>
                <a:lnTo>
                  <a:pt x="8101798" y="189710"/>
                </a:lnTo>
                <a:lnTo>
                  <a:pt x="8096217" y="192090"/>
                </a:lnTo>
                <a:lnTo>
                  <a:pt x="8097014" y="188121"/>
                </a:lnTo>
                <a:lnTo>
                  <a:pt x="8098210" y="184548"/>
                </a:lnTo>
                <a:lnTo>
                  <a:pt x="8101000" y="177802"/>
                </a:lnTo>
                <a:lnTo>
                  <a:pt x="8104189" y="171055"/>
                </a:lnTo>
                <a:lnTo>
                  <a:pt x="8106979" y="164705"/>
                </a:lnTo>
                <a:lnTo>
                  <a:pt x="8108175" y="161531"/>
                </a:lnTo>
                <a:lnTo>
                  <a:pt x="8108574" y="159148"/>
                </a:lnTo>
                <a:lnTo>
                  <a:pt x="8108574" y="156767"/>
                </a:lnTo>
                <a:lnTo>
                  <a:pt x="8108175" y="153989"/>
                </a:lnTo>
                <a:lnTo>
                  <a:pt x="8106581" y="151608"/>
                </a:lnTo>
                <a:lnTo>
                  <a:pt x="8104588" y="149228"/>
                </a:lnTo>
                <a:lnTo>
                  <a:pt x="8102196" y="147242"/>
                </a:lnTo>
                <a:lnTo>
                  <a:pt x="8098210" y="145259"/>
                </a:lnTo>
                <a:lnTo>
                  <a:pt x="8102196" y="146449"/>
                </a:lnTo>
                <a:lnTo>
                  <a:pt x="8106581" y="148037"/>
                </a:lnTo>
                <a:lnTo>
                  <a:pt x="8112161" y="149623"/>
                </a:lnTo>
                <a:lnTo>
                  <a:pt x="8118140" y="150418"/>
                </a:lnTo>
                <a:lnTo>
                  <a:pt x="8124119" y="151211"/>
                </a:lnTo>
                <a:lnTo>
                  <a:pt x="8130895" y="151211"/>
                </a:lnTo>
                <a:lnTo>
                  <a:pt x="8138070" y="151211"/>
                </a:lnTo>
                <a:lnTo>
                  <a:pt x="8144447" y="150020"/>
                </a:lnTo>
                <a:lnTo>
                  <a:pt x="8150824" y="148037"/>
                </a:lnTo>
                <a:lnTo>
                  <a:pt x="8157202" y="145654"/>
                </a:lnTo>
                <a:lnTo>
                  <a:pt x="8162782" y="142084"/>
                </a:lnTo>
                <a:lnTo>
                  <a:pt x="8165572" y="140099"/>
                </a:lnTo>
                <a:lnTo>
                  <a:pt x="8167964" y="138115"/>
                </a:lnTo>
                <a:lnTo>
                  <a:pt x="8169957" y="134940"/>
                </a:lnTo>
                <a:lnTo>
                  <a:pt x="8172349" y="132559"/>
                </a:lnTo>
                <a:lnTo>
                  <a:pt x="8174341" y="128987"/>
                </a:lnTo>
                <a:lnTo>
                  <a:pt x="8176334" y="125415"/>
                </a:lnTo>
                <a:lnTo>
                  <a:pt x="8177132" y="121843"/>
                </a:lnTo>
                <a:lnTo>
                  <a:pt x="8178726" y="117477"/>
                </a:lnTo>
                <a:lnTo>
                  <a:pt x="8179125" y="113111"/>
                </a:lnTo>
                <a:close/>
                <a:moveTo>
                  <a:pt x="8318467" y="106364"/>
                </a:moveTo>
                <a:lnTo>
                  <a:pt x="8318467" y="111689"/>
                </a:lnTo>
                <a:lnTo>
                  <a:pt x="8318060" y="116201"/>
                </a:lnTo>
                <a:lnTo>
                  <a:pt x="8316432" y="120297"/>
                </a:lnTo>
                <a:lnTo>
                  <a:pt x="8314804" y="123980"/>
                </a:lnTo>
                <a:lnTo>
                  <a:pt x="8312769" y="127258"/>
                </a:lnTo>
                <a:lnTo>
                  <a:pt x="8310326" y="129308"/>
                </a:lnTo>
                <a:lnTo>
                  <a:pt x="8307070" y="130946"/>
                </a:lnTo>
                <a:lnTo>
                  <a:pt x="8303813" y="131769"/>
                </a:lnTo>
                <a:lnTo>
                  <a:pt x="8302592" y="108007"/>
                </a:lnTo>
                <a:close/>
                <a:moveTo>
                  <a:pt x="8353392" y="103189"/>
                </a:moveTo>
                <a:lnTo>
                  <a:pt x="8357079" y="105172"/>
                </a:lnTo>
                <a:lnTo>
                  <a:pt x="8359947" y="108745"/>
                </a:lnTo>
                <a:lnTo>
                  <a:pt x="8363225" y="112316"/>
                </a:lnTo>
                <a:lnTo>
                  <a:pt x="8365683" y="116285"/>
                </a:lnTo>
                <a:lnTo>
                  <a:pt x="8368960" y="120254"/>
                </a:lnTo>
                <a:lnTo>
                  <a:pt x="8371418" y="124222"/>
                </a:lnTo>
                <a:lnTo>
                  <a:pt x="8375105" y="127399"/>
                </a:lnTo>
                <a:lnTo>
                  <a:pt x="8378792" y="129779"/>
                </a:lnTo>
                <a:lnTo>
                  <a:pt x="8377563" y="130969"/>
                </a:lnTo>
                <a:lnTo>
                  <a:pt x="8376744" y="131765"/>
                </a:lnTo>
                <a:lnTo>
                  <a:pt x="8375105" y="131765"/>
                </a:lnTo>
                <a:lnTo>
                  <a:pt x="8373057" y="131765"/>
                </a:lnTo>
                <a:lnTo>
                  <a:pt x="8371008" y="131367"/>
                </a:lnTo>
                <a:lnTo>
                  <a:pt x="8368960" y="130572"/>
                </a:lnTo>
                <a:lnTo>
                  <a:pt x="8364454" y="127399"/>
                </a:lnTo>
                <a:lnTo>
                  <a:pt x="8361586" y="125413"/>
                </a:lnTo>
                <a:lnTo>
                  <a:pt x="8359537" y="123032"/>
                </a:lnTo>
                <a:lnTo>
                  <a:pt x="8357489" y="120254"/>
                </a:lnTo>
                <a:lnTo>
                  <a:pt x="8355850" y="117475"/>
                </a:lnTo>
                <a:lnTo>
                  <a:pt x="8355031" y="114302"/>
                </a:lnTo>
                <a:lnTo>
                  <a:pt x="8353802" y="110729"/>
                </a:lnTo>
                <a:lnTo>
                  <a:pt x="8353392" y="107157"/>
                </a:lnTo>
                <a:close/>
                <a:moveTo>
                  <a:pt x="7539402" y="93664"/>
                </a:moveTo>
                <a:lnTo>
                  <a:pt x="7541386" y="93664"/>
                </a:lnTo>
                <a:lnTo>
                  <a:pt x="7541783" y="95564"/>
                </a:lnTo>
                <a:lnTo>
                  <a:pt x="7541783" y="97464"/>
                </a:lnTo>
                <a:lnTo>
                  <a:pt x="7541386" y="100885"/>
                </a:lnTo>
                <a:lnTo>
                  <a:pt x="7540593" y="104306"/>
                </a:lnTo>
                <a:lnTo>
                  <a:pt x="7539005" y="107727"/>
                </a:lnTo>
                <a:lnTo>
                  <a:pt x="7537814" y="110389"/>
                </a:lnTo>
                <a:lnTo>
                  <a:pt x="7537814" y="111528"/>
                </a:lnTo>
                <a:lnTo>
                  <a:pt x="7537814" y="113050"/>
                </a:lnTo>
                <a:lnTo>
                  <a:pt x="7538608" y="113810"/>
                </a:lnTo>
                <a:lnTo>
                  <a:pt x="7539005" y="114949"/>
                </a:lnTo>
                <a:lnTo>
                  <a:pt x="7540593" y="115330"/>
                </a:lnTo>
                <a:lnTo>
                  <a:pt x="7542577" y="115709"/>
                </a:lnTo>
                <a:lnTo>
                  <a:pt x="7544958" y="118751"/>
                </a:lnTo>
                <a:lnTo>
                  <a:pt x="7545355" y="119511"/>
                </a:lnTo>
                <a:lnTo>
                  <a:pt x="7545355" y="120271"/>
                </a:lnTo>
                <a:lnTo>
                  <a:pt x="7545355" y="120652"/>
                </a:lnTo>
                <a:lnTo>
                  <a:pt x="7544561" y="120652"/>
                </a:lnTo>
                <a:lnTo>
                  <a:pt x="7542577" y="120271"/>
                </a:lnTo>
                <a:lnTo>
                  <a:pt x="7536624" y="118370"/>
                </a:lnTo>
                <a:lnTo>
                  <a:pt x="7533052" y="117231"/>
                </a:lnTo>
                <a:lnTo>
                  <a:pt x="7531067" y="117231"/>
                </a:lnTo>
                <a:lnTo>
                  <a:pt x="7531464" y="108488"/>
                </a:lnTo>
                <a:lnTo>
                  <a:pt x="7531861" y="104686"/>
                </a:lnTo>
                <a:lnTo>
                  <a:pt x="7532258" y="100885"/>
                </a:lnTo>
                <a:lnTo>
                  <a:pt x="7533845" y="97845"/>
                </a:lnTo>
                <a:lnTo>
                  <a:pt x="7535433" y="95564"/>
                </a:lnTo>
                <a:lnTo>
                  <a:pt x="7537021" y="94803"/>
                </a:lnTo>
                <a:lnTo>
                  <a:pt x="7537814" y="94043"/>
                </a:lnTo>
                <a:close/>
                <a:moveTo>
                  <a:pt x="7550117" y="92075"/>
                </a:moveTo>
                <a:lnTo>
                  <a:pt x="7553292" y="95369"/>
                </a:lnTo>
                <a:lnTo>
                  <a:pt x="7555674" y="98249"/>
                </a:lnTo>
                <a:lnTo>
                  <a:pt x="7558452" y="99895"/>
                </a:lnTo>
                <a:lnTo>
                  <a:pt x="7560833" y="100719"/>
                </a:lnTo>
                <a:lnTo>
                  <a:pt x="7563214" y="100719"/>
                </a:lnTo>
                <a:lnTo>
                  <a:pt x="7566389" y="100306"/>
                </a:lnTo>
                <a:lnTo>
                  <a:pt x="7569961" y="98661"/>
                </a:lnTo>
                <a:lnTo>
                  <a:pt x="7573930" y="95369"/>
                </a:lnTo>
                <a:lnTo>
                  <a:pt x="7572343" y="99895"/>
                </a:lnTo>
                <a:lnTo>
                  <a:pt x="7571549" y="104011"/>
                </a:lnTo>
                <a:lnTo>
                  <a:pt x="7570358" y="108538"/>
                </a:lnTo>
                <a:lnTo>
                  <a:pt x="7570358" y="114300"/>
                </a:lnTo>
                <a:lnTo>
                  <a:pt x="7564008" y="111831"/>
                </a:lnTo>
                <a:lnTo>
                  <a:pt x="7560436" y="110184"/>
                </a:lnTo>
                <a:lnTo>
                  <a:pt x="7557261" y="108126"/>
                </a:lnTo>
                <a:lnTo>
                  <a:pt x="7554880" y="105245"/>
                </a:lnTo>
                <a:lnTo>
                  <a:pt x="7552895" y="101953"/>
                </a:lnTo>
                <a:lnTo>
                  <a:pt x="7551308" y="97426"/>
                </a:lnTo>
                <a:close/>
                <a:moveTo>
                  <a:pt x="5789699" y="90489"/>
                </a:moveTo>
                <a:lnTo>
                  <a:pt x="5791392" y="90489"/>
                </a:lnTo>
                <a:lnTo>
                  <a:pt x="5793087" y="90489"/>
                </a:lnTo>
                <a:lnTo>
                  <a:pt x="5794357" y="119063"/>
                </a:lnTo>
                <a:lnTo>
                  <a:pt x="5791818" y="117079"/>
                </a:lnTo>
                <a:lnTo>
                  <a:pt x="5788854" y="115491"/>
                </a:lnTo>
                <a:lnTo>
                  <a:pt x="5785467" y="114697"/>
                </a:lnTo>
                <a:lnTo>
                  <a:pt x="5781656" y="114697"/>
                </a:lnTo>
                <a:lnTo>
                  <a:pt x="5782079" y="105967"/>
                </a:lnTo>
                <a:lnTo>
                  <a:pt x="5782929" y="101998"/>
                </a:lnTo>
                <a:lnTo>
                  <a:pt x="5783772" y="98030"/>
                </a:lnTo>
                <a:lnTo>
                  <a:pt x="5785043" y="94458"/>
                </a:lnTo>
                <a:lnTo>
                  <a:pt x="5787159" y="92076"/>
                </a:lnTo>
                <a:lnTo>
                  <a:pt x="5788006" y="91679"/>
                </a:lnTo>
                <a:close/>
                <a:moveTo>
                  <a:pt x="7470743" y="77789"/>
                </a:moveTo>
                <a:lnTo>
                  <a:pt x="7473124" y="80561"/>
                </a:lnTo>
                <a:lnTo>
                  <a:pt x="7475108" y="83335"/>
                </a:lnTo>
                <a:lnTo>
                  <a:pt x="7475505" y="85709"/>
                </a:lnTo>
                <a:lnTo>
                  <a:pt x="7476299" y="88086"/>
                </a:lnTo>
                <a:lnTo>
                  <a:pt x="7475108" y="90064"/>
                </a:lnTo>
                <a:lnTo>
                  <a:pt x="7474315" y="92045"/>
                </a:lnTo>
                <a:lnTo>
                  <a:pt x="7471140" y="95611"/>
                </a:lnTo>
                <a:lnTo>
                  <a:pt x="7467171" y="99173"/>
                </a:lnTo>
                <a:lnTo>
                  <a:pt x="7463599" y="103134"/>
                </a:lnTo>
                <a:lnTo>
                  <a:pt x="7462011" y="105509"/>
                </a:lnTo>
                <a:lnTo>
                  <a:pt x="7461218" y="107489"/>
                </a:lnTo>
                <a:lnTo>
                  <a:pt x="7460027" y="110262"/>
                </a:lnTo>
                <a:lnTo>
                  <a:pt x="7460424" y="113034"/>
                </a:lnTo>
                <a:lnTo>
                  <a:pt x="7469155" y="116597"/>
                </a:lnTo>
                <a:lnTo>
                  <a:pt x="7475505" y="119765"/>
                </a:lnTo>
                <a:lnTo>
                  <a:pt x="7480665" y="123331"/>
                </a:lnTo>
                <a:lnTo>
                  <a:pt x="7484236" y="127290"/>
                </a:lnTo>
                <a:lnTo>
                  <a:pt x="7491380" y="134815"/>
                </a:lnTo>
                <a:lnTo>
                  <a:pt x="7495349" y="139169"/>
                </a:lnTo>
                <a:lnTo>
                  <a:pt x="7500905" y="144318"/>
                </a:lnTo>
                <a:lnTo>
                  <a:pt x="7497730" y="148279"/>
                </a:lnTo>
                <a:lnTo>
                  <a:pt x="7494158" y="151843"/>
                </a:lnTo>
                <a:lnTo>
                  <a:pt x="7491380" y="154615"/>
                </a:lnTo>
                <a:lnTo>
                  <a:pt x="7487808" y="157386"/>
                </a:lnTo>
                <a:lnTo>
                  <a:pt x="7481855" y="161741"/>
                </a:lnTo>
                <a:lnTo>
                  <a:pt x="7475505" y="165306"/>
                </a:lnTo>
                <a:lnTo>
                  <a:pt x="7469552" y="168080"/>
                </a:lnTo>
                <a:lnTo>
                  <a:pt x="7463599" y="172434"/>
                </a:lnTo>
                <a:lnTo>
                  <a:pt x="7457646" y="177187"/>
                </a:lnTo>
                <a:lnTo>
                  <a:pt x="7454471" y="180354"/>
                </a:lnTo>
                <a:lnTo>
                  <a:pt x="7451693" y="184315"/>
                </a:lnTo>
                <a:lnTo>
                  <a:pt x="7452883" y="183127"/>
                </a:lnTo>
                <a:lnTo>
                  <a:pt x="7454471" y="183919"/>
                </a:lnTo>
                <a:lnTo>
                  <a:pt x="7456058" y="184711"/>
                </a:lnTo>
                <a:lnTo>
                  <a:pt x="7457249" y="186295"/>
                </a:lnTo>
                <a:lnTo>
                  <a:pt x="7458043" y="188275"/>
                </a:lnTo>
                <a:lnTo>
                  <a:pt x="7458440" y="190651"/>
                </a:lnTo>
                <a:lnTo>
                  <a:pt x="7458440" y="192631"/>
                </a:lnTo>
                <a:lnTo>
                  <a:pt x="7458440" y="195403"/>
                </a:lnTo>
                <a:lnTo>
                  <a:pt x="7463996" y="195800"/>
                </a:lnTo>
                <a:lnTo>
                  <a:pt x="7469552" y="196195"/>
                </a:lnTo>
                <a:lnTo>
                  <a:pt x="7475505" y="196195"/>
                </a:lnTo>
                <a:lnTo>
                  <a:pt x="7481855" y="195403"/>
                </a:lnTo>
                <a:lnTo>
                  <a:pt x="7481061" y="200154"/>
                </a:lnTo>
                <a:lnTo>
                  <a:pt x="7480268" y="203718"/>
                </a:lnTo>
                <a:lnTo>
                  <a:pt x="7478680" y="205700"/>
                </a:lnTo>
                <a:lnTo>
                  <a:pt x="7476696" y="207284"/>
                </a:lnTo>
                <a:lnTo>
                  <a:pt x="7474711" y="207679"/>
                </a:lnTo>
                <a:lnTo>
                  <a:pt x="7471933" y="207679"/>
                </a:lnTo>
                <a:lnTo>
                  <a:pt x="7469552" y="207284"/>
                </a:lnTo>
                <a:lnTo>
                  <a:pt x="7467171" y="206095"/>
                </a:lnTo>
                <a:lnTo>
                  <a:pt x="7462011" y="203323"/>
                </a:lnTo>
                <a:lnTo>
                  <a:pt x="7456455" y="201342"/>
                </a:lnTo>
                <a:lnTo>
                  <a:pt x="7454471" y="200154"/>
                </a:lnTo>
                <a:lnTo>
                  <a:pt x="7452090" y="199759"/>
                </a:lnTo>
                <a:lnTo>
                  <a:pt x="7450502" y="200154"/>
                </a:lnTo>
                <a:lnTo>
                  <a:pt x="7448915" y="201342"/>
                </a:lnTo>
                <a:lnTo>
                  <a:pt x="7450502" y="209264"/>
                </a:lnTo>
                <a:lnTo>
                  <a:pt x="7451693" y="215202"/>
                </a:lnTo>
                <a:lnTo>
                  <a:pt x="7451693" y="217976"/>
                </a:lnTo>
                <a:lnTo>
                  <a:pt x="7451693" y="220351"/>
                </a:lnTo>
                <a:lnTo>
                  <a:pt x="7450502" y="222332"/>
                </a:lnTo>
                <a:lnTo>
                  <a:pt x="7448915" y="224707"/>
                </a:lnTo>
                <a:lnTo>
                  <a:pt x="7445343" y="225500"/>
                </a:lnTo>
                <a:lnTo>
                  <a:pt x="7443358" y="225500"/>
                </a:lnTo>
                <a:lnTo>
                  <a:pt x="7442168" y="224707"/>
                </a:lnTo>
                <a:lnTo>
                  <a:pt x="7442168" y="223915"/>
                </a:lnTo>
                <a:lnTo>
                  <a:pt x="7442961" y="220351"/>
                </a:lnTo>
                <a:lnTo>
                  <a:pt x="7444152" y="217976"/>
                </a:lnTo>
                <a:lnTo>
                  <a:pt x="7444549" y="214807"/>
                </a:lnTo>
                <a:lnTo>
                  <a:pt x="7442961" y="213223"/>
                </a:lnTo>
                <a:lnTo>
                  <a:pt x="7440977" y="212430"/>
                </a:lnTo>
                <a:lnTo>
                  <a:pt x="7438596" y="215995"/>
                </a:lnTo>
                <a:lnTo>
                  <a:pt x="7435421" y="217976"/>
                </a:lnTo>
                <a:lnTo>
                  <a:pt x="7432643" y="219165"/>
                </a:lnTo>
                <a:lnTo>
                  <a:pt x="7429468" y="220351"/>
                </a:lnTo>
                <a:lnTo>
                  <a:pt x="7426293" y="220351"/>
                </a:lnTo>
                <a:lnTo>
                  <a:pt x="7423911" y="220351"/>
                </a:lnTo>
                <a:lnTo>
                  <a:pt x="7418355" y="220351"/>
                </a:lnTo>
                <a:lnTo>
                  <a:pt x="7415577" y="219955"/>
                </a:lnTo>
                <a:lnTo>
                  <a:pt x="7412799" y="220351"/>
                </a:lnTo>
                <a:lnTo>
                  <a:pt x="7410418" y="220748"/>
                </a:lnTo>
                <a:lnTo>
                  <a:pt x="7408036" y="221937"/>
                </a:lnTo>
                <a:lnTo>
                  <a:pt x="7405258" y="223915"/>
                </a:lnTo>
                <a:lnTo>
                  <a:pt x="7403274" y="226688"/>
                </a:lnTo>
                <a:lnTo>
                  <a:pt x="7400893" y="230648"/>
                </a:lnTo>
                <a:lnTo>
                  <a:pt x="7398908" y="235796"/>
                </a:lnTo>
                <a:lnTo>
                  <a:pt x="7400893" y="241339"/>
                </a:lnTo>
                <a:lnTo>
                  <a:pt x="7404068" y="245696"/>
                </a:lnTo>
                <a:lnTo>
                  <a:pt x="7406846" y="249260"/>
                </a:lnTo>
                <a:lnTo>
                  <a:pt x="7411608" y="252032"/>
                </a:lnTo>
                <a:lnTo>
                  <a:pt x="7406449" y="255991"/>
                </a:lnTo>
                <a:lnTo>
                  <a:pt x="7402480" y="258367"/>
                </a:lnTo>
                <a:lnTo>
                  <a:pt x="7398908" y="258764"/>
                </a:lnTo>
                <a:lnTo>
                  <a:pt x="7396924" y="258764"/>
                </a:lnTo>
                <a:lnTo>
                  <a:pt x="7395733" y="258764"/>
                </a:lnTo>
                <a:lnTo>
                  <a:pt x="7393352" y="257180"/>
                </a:lnTo>
                <a:lnTo>
                  <a:pt x="7391368" y="254803"/>
                </a:lnTo>
                <a:lnTo>
                  <a:pt x="7389383" y="252032"/>
                </a:lnTo>
                <a:lnTo>
                  <a:pt x="7387796" y="247675"/>
                </a:lnTo>
                <a:lnTo>
                  <a:pt x="7385415" y="239362"/>
                </a:lnTo>
                <a:lnTo>
                  <a:pt x="7382240" y="229855"/>
                </a:lnTo>
                <a:lnTo>
                  <a:pt x="7380652" y="225500"/>
                </a:lnTo>
                <a:lnTo>
                  <a:pt x="7378668" y="221143"/>
                </a:lnTo>
                <a:lnTo>
                  <a:pt x="7376683" y="217976"/>
                </a:lnTo>
                <a:lnTo>
                  <a:pt x="7374302" y="214807"/>
                </a:lnTo>
                <a:lnTo>
                  <a:pt x="7376683" y="215202"/>
                </a:lnTo>
                <a:lnTo>
                  <a:pt x="7378668" y="215202"/>
                </a:lnTo>
                <a:lnTo>
                  <a:pt x="7381843" y="214412"/>
                </a:lnTo>
                <a:lnTo>
                  <a:pt x="7375096" y="212430"/>
                </a:lnTo>
                <a:lnTo>
                  <a:pt x="7368349" y="210451"/>
                </a:lnTo>
                <a:lnTo>
                  <a:pt x="7361205" y="207284"/>
                </a:lnTo>
                <a:lnTo>
                  <a:pt x="7354061" y="205302"/>
                </a:lnTo>
                <a:lnTo>
                  <a:pt x="7346521" y="203323"/>
                </a:lnTo>
                <a:lnTo>
                  <a:pt x="7339774" y="202928"/>
                </a:lnTo>
                <a:lnTo>
                  <a:pt x="7335805" y="202928"/>
                </a:lnTo>
                <a:lnTo>
                  <a:pt x="7332233" y="203323"/>
                </a:lnTo>
                <a:lnTo>
                  <a:pt x="7328265" y="203718"/>
                </a:lnTo>
                <a:lnTo>
                  <a:pt x="7324693" y="205302"/>
                </a:lnTo>
                <a:lnTo>
                  <a:pt x="7324693" y="209660"/>
                </a:lnTo>
                <a:lnTo>
                  <a:pt x="7325486" y="212827"/>
                </a:lnTo>
                <a:lnTo>
                  <a:pt x="7326677" y="215202"/>
                </a:lnTo>
                <a:lnTo>
                  <a:pt x="7329058" y="216390"/>
                </a:lnTo>
                <a:lnTo>
                  <a:pt x="7290958" y="218766"/>
                </a:lnTo>
                <a:lnTo>
                  <a:pt x="7268336" y="221143"/>
                </a:lnTo>
                <a:lnTo>
                  <a:pt x="7257224" y="222727"/>
                </a:lnTo>
                <a:lnTo>
                  <a:pt x="7246508" y="224707"/>
                </a:lnTo>
                <a:lnTo>
                  <a:pt x="7246905" y="226291"/>
                </a:lnTo>
                <a:lnTo>
                  <a:pt x="7247302" y="227876"/>
                </a:lnTo>
                <a:lnTo>
                  <a:pt x="7248493" y="228271"/>
                </a:lnTo>
                <a:lnTo>
                  <a:pt x="7249286" y="228666"/>
                </a:lnTo>
                <a:lnTo>
                  <a:pt x="7251668" y="229460"/>
                </a:lnTo>
                <a:lnTo>
                  <a:pt x="7254446" y="229855"/>
                </a:lnTo>
                <a:lnTo>
                  <a:pt x="7242936" y="232232"/>
                </a:lnTo>
                <a:lnTo>
                  <a:pt x="7230633" y="234212"/>
                </a:lnTo>
                <a:lnTo>
                  <a:pt x="7204043" y="239362"/>
                </a:lnTo>
                <a:lnTo>
                  <a:pt x="7190152" y="242527"/>
                </a:lnTo>
                <a:lnTo>
                  <a:pt x="7176658" y="245696"/>
                </a:lnTo>
                <a:lnTo>
                  <a:pt x="7169515" y="248468"/>
                </a:lnTo>
                <a:lnTo>
                  <a:pt x="7162371" y="250844"/>
                </a:lnTo>
                <a:lnTo>
                  <a:pt x="7156021" y="254410"/>
                </a:lnTo>
                <a:lnTo>
                  <a:pt x="7148877" y="257180"/>
                </a:lnTo>
                <a:lnTo>
                  <a:pt x="7154036" y="252428"/>
                </a:lnTo>
                <a:lnTo>
                  <a:pt x="7158005" y="246885"/>
                </a:lnTo>
                <a:lnTo>
                  <a:pt x="7160386" y="241339"/>
                </a:lnTo>
                <a:lnTo>
                  <a:pt x="7162371" y="235796"/>
                </a:lnTo>
                <a:lnTo>
                  <a:pt x="7163561" y="230251"/>
                </a:lnTo>
                <a:lnTo>
                  <a:pt x="7163561" y="224707"/>
                </a:lnTo>
                <a:lnTo>
                  <a:pt x="7163165" y="219165"/>
                </a:lnTo>
                <a:lnTo>
                  <a:pt x="7161974" y="214412"/>
                </a:lnTo>
                <a:lnTo>
                  <a:pt x="7160386" y="209264"/>
                </a:lnTo>
                <a:lnTo>
                  <a:pt x="7158402" y="204906"/>
                </a:lnTo>
                <a:lnTo>
                  <a:pt x="7156021" y="200154"/>
                </a:lnTo>
                <a:lnTo>
                  <a:pt x="7153640" y="195800"/>
                </a:lnTo>
                <a:lnTo>
                  <a:pt x="7150861" y="191839"/>
                </a:lnTo>
                <a:lnTo>
                  <a:pt x="7148083" y="188275"/>
                </a:lnTo>
                <a:lnTo>
                  <a:pt x="7142130" y="182731"/>
                </a:lnTo>
                <a:lnTo>
                  <a:pt x="7150465" y="187087"/>
                </a:lnTo>
                <a:lnTo>
                  <a:pt x="7160386" y="191839"/>
                </a:lnTo>
                <a:lnTo>
                  <a:pt x="7165943" y="194216"/>
                </a:lnTo>
                <a:lnTo>
                  <a:pt x="7171896" y="196195"/>
                </a:lnTo>
                <a:lnTo>
                  <a:pt x="7178246" y="197779"/>
                </a:lnTo>
                <a:lnTo>
                  <a:pt x="7184199" y="198967"/>
                </a:lnTo>
                <a:lnTo>
                  <a:pt x="7190152" y="199364"/>
                </a:lnTo>
                <a:lnTo>
                  <a:pt x="7196105" y="199364"/>
                </a:lnTo>
                <a:lnTo>
                  <a:pt x="7202058" y="198175"/>
                </a:lnTo>
                <a:lnTo>
                  <a:pt x="7208011" y="196590"/>
                </a:lnTo>
                <a:lnTo>
                  <a:pt x="7213568" y="194216"/>
                </a:lnTo>
                <a:lnTo>
                  <a:pt x="7219124" y="190651"/>
                </a:lnTo>
                <a:lnTo>
                  <a:pt x="7224283" y="185899"/>
                </a:lnTo>
                <a:lnTo>
                  <a:pt x="7228649" y="179959"/>
                </a:lnTo>
                <a:lnTo>
                  <a:pt x="7232618" y="182334"/>
                </a:lnTo>
                <a:lnTo>
                  <a:pt x="7236190" y="184315"/>
                </a:lnTo>
                <a:lnTo>
                  <a:pt x="7244127" y="187878"/>
                </a:lnTo>
                <a:lnTo>
                  <a:pt x="7252461" y="189859"/>
                </a:lnTo>
                <a:lnTo>
                  <a:pt x="7260399" y="191442"/>
                </a:lnTo>
                <a:lnTo>
                  <a:pt x="7268336" y="191839"/>
                </a:lnTo>
                <a:lnTo>
                  <a:pt x="7276274" y="191839"/>
                </a:lnTo>
                <a:lnTo>
                  <a:pt x="7285005" y="191442"/>
                </a:lnTo>
                <a:lnTo>
                  <a:pt x="7292943" y="189859"/>
                </a:lnTo>
                <a:lnTo>
                  <a:pt x="7309611" y="187087"/>
                </a:lnTo>
                <a:lnTo>
                  <a:pt x="7325486" y="184711"/>
                </a:lnTo>
                <a:lnTo>
                  <a:pt x="7333027" y="183919"/>
                </a:lnTo>
                <a:lnTo>
                  <a:pt x="7340568" y="183919"/>
                </a:lnTo>
                <a:lnTo>
                  <a:pt x="7348108" y="183919"/>
                </a:lnTo>
                <a:lnTo>
                  <a:pt x="7355252" y="184711"/>
                </a:lnTo>
                <a:lnTo>
                  <a:pt x="7356046" y="188275"/>
                </a:lnTo>
                <a:lnTo>
                  <a:pt x="7357236" y="191839"/>
                </a:lnTo>
                <a:lnTo>
                  <a:pt x="7358030" y="194216"/>
                </a:lnTo>
                <a:lnTo>
                  <a:pt x="7359618" y="196195"/>
                </a:lnTo>
                <a:lnTo>
                  <a:pt x="7361602" y="197779"/>
                </a:lnTo>
                <a:lnTo>
                  <a:pt x="7363190" y="199364"/>
                </a:lnTo>
                <a:lnTo>
                  <a:pt x="7365174" y="199759"/>
                </a:lnTo>
                <a:lnTo>
                  <a:pt x="7367952" y="200154"/>
                </a:lnTo>
                <a:lnTo>
                  <a:pt x="7372318" y="200948"/>
                </a:lnTo>
                <a:lnTo>
                  <a:pt x="7377477" y="200154"/>
                </a:lnTo>
                <a:lnTo>
                  <a:pt x="7388193" y="198175"/>
                </a:lnTo>
                <a:lnTo>
                  <a:pt x="7387796" y="193820"/>
                </a:lnTo>
                <a:lnTo>
                  <a:pt x="7387399" y="189859"/>
                </a:lnTo>
                <a:lnTo>
                  <a:pt x="7385811" y="186295"/>
                </a:lnTo>
                <a:lnTo>
                  <a:pt x="7384621" y="184711"/>
                </a:lnTo>
                <a:lnTo>
                  <a:pt x="7386208" y="182731"/>
                </a:lnTo>
                <a:lnTo>
                  <a:pt x="7387796" y="181941"/>
                </a:lnTo>
                <a:lnTo>
                  <a:pt x="7389780" y="181147"/>
                </a:lnTo>
                <a:lnTo>
                  <a:pt x="7391765" y="180752"/>
                </a:lnTo>
                <a:lnTo>
                  <a:pt x="7396527" y="181147"/>
                </a:lnTo>
                <a:lnTo>
                  <a:pt x="7400893" y="182731"/>
                </a:lnTo>
                <a:lnTo>
                  <a:pt x="7406052" y="184315"/>
                </a:lnTo>
                <a:lnTo>
                  <a:pt x="7410815" y="185106"/>
                </a:lnTo>
                <a:lnTo>
                  <a:pt x="7412799" y="185899"/>
                </a:lnTo>
                <a:lnTo>
                  <a:pt x="7414783" y="185106"/>
                </a:lnTo>
                <a:lnTo>
                  <a:pt x="7416768" y="184315"/>
                </a:lnTo>
                <a:lnTo>
                  <a:pt x="7418752" y="183127"/>
                </a:lnTo>
                <a:lnTo>
                  <a:pt x="7417958" y="178375"/>
                </a:lnTo>
                <a:lnTo>
                  <a:pt x="7419546" y="178375"/>
                </a:lnTo>
                <a:lnTo>
                  <a:pt x="7419943" y="178375"/>
                </a:lnTo>
                <a:lnTo>
                  <a:pt x="7421133" y="179167"/>
                </a:lnTo>
                <a:lnTo>
                  <a:pt x="7421530" y="179959"/>
                </a:lnTo>
                <a:lnTo>
                  <a:pt x="7422324" y="175206"/>
                </a:lnTo>
                <a:lnTo>
                  <a:pt x="7423515" y="169267"/>
                </a:lnTo>
                <a:lnTo>
                  <a:pt x="7421133" y="166099"/>
                </a:lnTo>
                <a:lnTo>
                  <a:pt x="7417561" y="163722"/>
                </a:lnTo>
                <a:lnTo>
                  <a:pt x="7413990" y="161741"/>
                </a:lnTo>
                <a:lnTo>
                  <a:pt x="7410418" y="160555"/>
                </a:lnTo>
                <a:lnTo>
                  <a:pt x="7406052" y="160158"/>
                </a:lnTo>
                <a:lnTo>
                  <a:pt x="7401290" y="159763"/>
                </a:lnTo>
                <a:lnTo>
                  <a:pt x="7396924" y="160158"/>
                </a:lnTo>
                <a:lnTo>
                  <a:pt x="7391765" y="160555"/>
                </a:lnTo>
                <a:lnTo>
                  <a:pt x="7396527" y="156594"/>
                </a:lnTo>
                <a:lnTo>
                  <a:pt x="7399702" y="152239"/>
                </a:lnTo>
                <a:lnTo>
                  <a:pt x="7403274" y="147881"/>
                </a:lnTo>
                <a:lnTo>
                  <a:pt x="7406449" y="143130"/>
                </a:lnTo>
                <a:lnTo>
                  <a:pt x="7412005" y="134815"/>
                </a:lnTo>
                <a:lnTo>
                  <a:pt x="7416768" y="126894"/>
                </a:lnTo>
                <a:lnTo>
                  <a:pt x="7419943" y="123726"/>
                </a:lnTo>
                <a:lnTo>
                  <a:pt x="7423515" y="120559"/>
                </a:lnTo>
                <a:lnTo>
                  <a:pt x="7427086" y="117785"/>
                </a:lnTo>
                <a:lnTo>
                  <a:pt x="7431452" y="115806"/>
                </a:lnTo>
                <a:lnTo>
                  <a:pt x="7436611" y="114222"/>
                </a:lnTo>
                <a:lnTo>
                  <a:pt x="7442168" y="113826"/>
                </a:lnTo>
                <a:lnTo>
                  <a:pt x="7448518" y="113034"/>
                </a:lnTo>
                <a:lnTo>
                  <a:pt x="7456455" y="113826"/>
                </a:lnTo>
                <a:lnTo>
                  <a:pt x="7451693" y="112242"/>
                </a:lnTo>
                <a:lnTo>
                  <a:pt x="7448121" y="110659"/>
                </a:lnTo>
                <a:lnTo>
                  <a:pt x="7445343" y="109073"/>
                </a:lnTo>
                <a:lnTo>
                  <a:pt x="7444549" y="107489"/>
                </a:lnTo>
                <a:lnTo>
                  <a:pt x="7444549" y="106301"/>
                </a:lnTo>
                <a:lnTo>
                  <a:pt x="7445343" y="104322"/>
                </a:lnTo>
                <a:lnTo>
                  <a:pt x="7447724" y="102342"/>
                </a:lnTo>
                <a:lnTo>
                  <a:pt x="7449708" y="100361"/>
                </a:lnTo>
                <a:lnTo>
                  <a:pt x="7455265" y="95611"/>
                </a:lnTo>
                <a:lnTo>
                  <a:pt x="7461615" y="90858"/>
                </a:lnTo>
                <a:lnTo>
                  <a:pt x="7464790" y="87689"/>
                </a:lnTo>
                <a:lnTo>
                  <a:pt x="7467171" y="84125"/>
                </a:lnTo>
                <a:lnTo>
                  <a:pt x="7469155" y="81353"/>
                </a:lnTo>
                <a:close/>
                <a:moveTo>
                  <a:pt x="9311051" y="50011"/>
                </a:moveTo>
                <a:lnTo>
                  <a:pt x="9311250" y="50011"/>
                </a:lnTo>
                <a:lnTo>
                  <a:pt x="9310258" y="50804"/>
                </a:lnTo>
                <a:close/>
                <a:moveTo>
                  <a:pt x="9601168" y="46038"/>
                </a:moveTo>
                <a:lnTo>
                  <a:pt x="9603549" y="47209"/>
                </a:lnTo>
                <a:lnTo>
                  <a:pt x="9605137" y="48377"/>
                </a:lnTo>
                <a:lnTo>
                  <a:pt x="9606327" y="49938"/>
                </a:lnTo>
                <a:lnTo>
                  <a:pt x="9607121" y="51888"/>
                </a:lnTo>
                <a:lnTo>
                  <a:pt x="9607915" y="53837"/>
                </a:lnTo>
                <a:lnTo>
                  <a:pt x="9607915" y="55787"/>
                </a:lnTo>
                <a:lnTo>
                  <a:pt x="9607915" y="59687"/>
                </a:lnTo>
                <a:lnTo>
                  <a:pt x="9607121" y="63975"/>
                </a:lnTo>
                <a:lnTo>
                  <a:pt x="9606724" y="67874"/>
                </a:lnTo>
                <a:lnTo>
                  <a:pt x="9607121" y="69823"/>
                </a:lnTo>
                <a:lnTo>
                  <a:pt x="9607915" y="70993"/>
                </a:lnTo>
                <a:lnTo>
                  <a:pt x="9608709" y="72552"/>
                </a:lnTo>
                <a:lnTo>
                  <a:pt x="9610296" y="74112"/>
                </a:lnTo>
                <a:lnTo>
                  <a:pt x="9610693" y="76062"/>
                </a:lnTo>
                <a:lnTo>
                  <a:pt x="9610296" y="78011"/>
                </a:lnTo>
                <a:lnTo>
                  <a:pt x="9609899" y="79573"/>
                </a:lnTo>
                <a:lnTo>
                  <a:pt x="9609105" y="80741"/>
                </a:lnTo>
                <a:lnTo>
                  <a:pt x="9607915" y="82691"/>
                </a:lnTo>
                <a:lnTo>
                  <a:pt x="9605137" y="83861"/>
                </a:lnTo>
                <a:lnTo>
                  <a:pt x="9603152" y="85030"/>
                </a:lnTo>
                <a:lnTo>
                  <a:pt x="9601168" y="86590"/>
                </a:lnTo>
                <a:lnTo>
                  <a:pt x="9599580" y="88929"/>
                </a:lnTo>
                <a:lnTo>
                  <a:pt x="9599183" y="90489"/>
                </a:lnTo>
                <a:lnTo>
                  <a:pt x="9599183" y="85030"/>
                </a:lnTo>
                <a:lnTo>
                  <a:pt x="9598787" y="81520"/>
                </a:lnTo>
                <a:lnTo>
                  <a:pt x="9598390" y="78402"/>
                </a:lnTo>
                <a:lnTo>
                  <a:pt x="9597199" y="75673"/>
                </a:lnTo>
                <a:lnTo>
                  <a:pt x="9596008" y="72552"/>
                </a:lnTo>
                <a:lnTo>
                  <a:pt x="9593230" y="68263"/>
                </a:lnTo>
                <a:lnTo>
                  <a:pt x="9589658" y="63975"/>
                </a:lnTo>
                <a:lnTo>
                  <a:pt x="9585293" y="60465"/>
                </a:lnTo>
                <a:lnTo>
                  <a:pt x="9579736" y="57345"/>
                </a:lnTo>
                <a:lnTo>
                  <a:pt x="9574180" y="54616"/>
                </a:lnTo>
                <a:lnTo>
                  <a:pt x="9574577" y="52277"/>
                </a:lnTo>
                <a:lnTo>
                  <a:pt x="9576164" y="51108"/>
                </a:lnTo>
                <a:lnTo>
                  <a:pt x="9577752" y="51108"/>
                </a:lnTo>
                <a:lnTo>
                  <a:pt x="9579339" y="51108"/>
                </a:lnTo>
                <a:lnTo>
                  <a:pt x="9583705" y="53057"/>
                </a:lnTo>
                <a:lnTo>
                  <a:pt x="9588071" y="55396"/>
                </a:lnTo>
                <a:lnTo>
                  <a:pt x="9590849" y="56566"/>
                </a:lnTo>
                <a:lnTo>
                  <a:pt x="9592833" y="57345"/>
                </a:lnTo>
                <a:lnTo>
                  <a:pt x="9595215" y="57345"/>
                </a:lnTo>
                <a:lnTo>
                  <a:pt x="9597199" y="56956"/>
                </a:lnTo>
                <a:lnTo>
                  <a:pt x="9598787" y="55787"/>
                </a:lnTo>
                <a:lnTo>
                  <a:pt x="9600374" y="53837"/>
                </a:lnTo>
                <a:lnTo>
                  <a:pt x="9600771" y="50327"/>
                </a:lnTo>
                <a:close/>
                <a:moveTo>
                  <a:pt x="9493312" y="7939"/>
                </a:moveTo>
                <a:lnTo>
                  <a:pt x="9495326" y="7939"/>
                </a:lnTo>
                <a:lnTo>
                  <a:pt x="9496937" y="8743"/>
                </a:lnTo>
                <a:lnTo>
                  <a:pt x="9499354" y="9546"/>
                </a:lnTo>
                <a:lnTo>
                  <a:pt x="9501771" y="11154"/>
                </a:lnTo>
                <a:lnTo>
                  <a:pt x="9504188" y="12762"/>
                </a:lnTo>
                <a:lnTo>
                  <a:pt x="9506604" y="14369"/>
                </a:lnTo>
                <a:lnTo>
                  <a:pt x="9508216" y="14369"/>
                </a:lnTo>
                <a:lnTo>
                  <a:pt x="9509827" y="14369"/>
                </a:lnTo>
                <a:lnTo>
                  <a:pt x="9511841" y="13565"/>
                </a:lnTo>
                <a:lnTo>
                  <a:pt x="9513855" y="13164"/>
                </a:lnTo>
                <a:lnTo>
                  <a:pt x="9513855" y="14771"/>
                </a:lnTo>
                <a:lnTo>
                  <a:pt x="9513452" y="16379"/>
                </a:lnTo>
                <a:lnTo>
                  <a:pt x="9512244" y="17183"/>
                </a:lnTo>
                <a:lnTo>
                  <a:pt x="9511438" y="17986"/>
                </a:lnTo>
                <a:lnTo>
                  <a:pt x="9508619" y="18790"/>
                </a:lnTo>
                <a:lnTo>
                  <a:pt x="9506202" y="19995"/>
                </a:lnTo>
                <a:lnTo>
                  <a:pt x="9506202" y="22809"/>
                </a:lnTo>
                <a:lnTo>
                  <a:pt x="9507007" y="24416"/>
                </a:lnTo>
                <a:lnTo>
                  <a:pt x="9508619" y="24818"/>
                </a:lnTo>
                <a:lnTo>
                  <a:pt x="9510230" y="25220"/>
                </a:lnTo>
                <a:lnTo>
                  <a:pt x="9509827" y="27632"/>
                </a:lnTo>
                <a:lnTo>
                  <a:pt x="9509424" y="28435"/>
                </a:lnTo>
                <a:lnTo>
                  <a:pt x="9508619" y="28837"/>
                </a:lnTo>
                <a:lnTo>
                  <a:pt x="9508216" y="28837"/>
                </a:lnTo>
                <a:lnTo>
                  <a:pt x="9507813" y="28435"/>
                </a:lnTo>
                <a:lnTo>
                  <a:pt x="9506604" y="28033"/>
                </a:lnTo>
                <a:lnTo>
                  <a:pt x="9506202" y="25220"/>
                </a:lnTo>
                <a:lnTo>
                  <a:pt x="9504188" y="25220"/>
                </a:lnTo>
                <a:lnTo>
                  <a:pt x="9502576" y="25220"/>
                </a:lnTo>
                <a:lnTo>
                  <a:pt x="9500965" y="26025"/>
                </a:lnTo>
                <a:lnTo>
                  <a:pt x="9499354" y="26829"/>
                </a:lnTo>
                <a:lnTo>
                  <a:pt x="9498146" y="29641"/>
                </a:lnTo>
                <a:lnTo>
                  <a:pt x="9496534" y="32454"/>
                </a:lnTo>
                <a:lnTo>
                  <a:pt x="9494923" y="35670"/>
                </a:lnTo>
                <a:lnTo>
                  <a:pt x="9493312" y="38080"/>
                </a:lnTo>
                <a:lnTo>
                  <a:pt x="9492103" y="39287"/>
                </a:lnTo>
                <a:lnTo>
                  <a:pt x="9490895" y="39690"/>
                </a:lnTo>
                <a:lnTo>
                  <a:pt x="9488881" y="39690"/>
                </a:lnTo>
                <a:lnTo>
                  <a:pt x="9486867" y="39287"/>
                </a:lnTo>
                <a:lnTo>
                  <a:pt x="9488881" y="33659"/>
                </a:lnTo>
                <a:lnTo>
                  <a:pt x="9489687" y="26829"/>
                </a:lnTo>
                <a:lnTo>
                  <a:pt x="9490492" y="18790"/>
                </a:lnTo>
                <a:lnTo>
                  <a:pt x="9489687" y="9546"/>
                </a:lnTo>
                <a:lnTo>
                  <a:pt x="9492103" y="8743"/>
                </a:lnTo>
                <a:close/>
                <a:moveTo>
                  <a:pt x="9440036" y="7939"/>
                </a:moveTo>
                <a:lnTo>
                  <a:pt x="9442417" y="8336"/>
                </a:lnTo>
                <a:lnTo>
                  <a:pt x="9441226" y="11908"/>
                </a:lnTo>
                <a:lnTo>
                  <a:pt x="9440036" y="15083"/>
                </a:lnTo>
                <a:lnTo>
                  <a:pt x="9439639" y="17067"/>
                </a:lnTo>
                <a:lnTo>
                  <a:pt x="9440036" y="19052"/>
                </a:lnTo>
                <a:lnTo>
                  <a:pt x="9441226" y="20639"/>
                </a:lnTo>
                <a:lnTo>
                  <a:pt x="9442020" y="22227"/>
                </a:lnTo>
                <a:lnTo>
                  <a:pt x="9445592" y="24212"/>
                </a:lnTo>
                <a:lnTo>
                  <a:pt x="9449561" y="26593"/>
                </a:lnTo>
                <a:lnTo>
                  <a:pt x="9451545" y="28180"/>
                </a:lnTo>
                <a:lnTo>
                  <a:pt x="9453133" y="30166"/>
                </a:lnTo>
                <a:lnTo>
                  <a:pt x="9454720" y="32150"/>
                </a:lnTo>
                <a:lnTo>
                  <a:pt x="9455514" y="34928"/>
                </a:lnTo>
                <a:lnTo>
                  <a:pt x="9455911" y="38104"/>
                </a:lnTo>
                <a:lnTo>
                  <a:pt x="9455514" y="42073"/>
                </a:lnTo>
                <a:lnTo>
                  <a:pt x="9458292" y="39692"/>
                </a:lnTo>
                <a:lnTo>
                  <a:pt x="9460276" y="37707"/>
                </a:lnTo>
                <a:lnTo>
                  <a:pt x="9462261" y="36120"/>
                </a:lnTo>
                <a:lnTo>
                  <a:pt x="9464642" y="34532"/>
                </a:lnTo>
                <a:lnTo>
                  <a:pt x="9467023" y="34135"/>
                </a:lnTo>
                <a:lnTo>
                  <a:pt x="9469008" y="33737"/>
                </a:lnTo>
                <a:lnTo>
                  <a:pt x="9471786" y="33737"/>
                </a:lnTo>
                <a:lnTo>
                  <a:pt x="9473770" y="34135"/>
                </a:lnTo>
                <a:lnTo>
                  <a:pt x="9475754" y="34928"/>
                </a:lnTo>
                <a:lnTo>
                  <a:pt x="9478136" y="37310"/>
                </a:lnTo>
                <a:lnTo>
                  <a:pt x="9480120" y="39295"/>
                </a:lnTo>
                <a:lnTo>
                  <a:pt x="9481708" y="41676"/>
                </a:lnTo>
                <a:lnTo>
                  <a:pt x="9483692" y="44455"/>
                </a:lnTo>
                <a:lnTo>
                  <a:pt x="9485280" y="48026"/>
                </a:lnTo>
                <a:lnTo>
                  <a:pt x="9486867" y="51995"/>
                </a:lnTo>
                <a:lnTo>
                  <a:pt x="9487661" y="56758"/>
                </a:lnTo>
                <a:lnTo>
                  <a:pt x="9486867" y="56758"/>
                </a:lnTo>
                <a:lnTo>
                  <a:pt x="9485676" y="55569"/>
                </a:lnTo>
                <a:lnTo>
                  <a:pt x="9485280" y="54378"/>
                </a:lnTo>
                <a:lnTo>
                  <a:pt x="9484883" y="52790"/>
                </a:lnTo>
                <a:lnTo>
                  <a:pt x="9483692" y="45645"/>
                </a:lnTo>
                <a:lnTo>
                  <a:pt x="9481708" y="47629"/>
                </a:lnTo>
                <a:lnTo>
                  <a:pt x="9480120" y="50011"/>
                </a:lnTo>
                <a:lnTo>
                  <a:pt x="9479723" y="52790"/>
                </a:lnTo>
                <a:lnTo>
                  <a:pt x="9479723" y="54773"/>
                </a:lnTo>
                <a:lnTo>
                  <a:pt x="9480120" y="56758"/>
                </a:lnTo>
                <a:lnTo>
                  <a:pt x="9480517" y="58744"/>
                </a:lnTo>
                <a:lnTo>
                  <a:pt x="9483692" y="62713"/>
                </a:lnTo>
                <a:lnTo>
                  <a:pt x="9487264" y="65888"/>
                </a:lnTo>
                <a:lnTo>
                  <a:pt x="9490836" y="68667"/>
                </a:lnTo>
                <a:lnTo>
                  <a:pt x="9494408" y="71047"/>
                </a:lnTo>
                <a:lnTo>
                  <a:pt x="9496392" y="73429"/>
                </a:lnTo>
                <a:lnTo>
                  <a:pt x="9500361" y="66285"/>
                </a:lnTo>
                <a:lnTo>
                  <a:pt x="9504330" y="60330"/>
                </a:lnTo>
                <a:lnTo>
                  <a:pt x="9508695" y="56361"/>
                </a:lnTo>
                <a:lnTo>
                  <a:pt x="9513458" y="52790"/>
                </a:lnTo>
                <a:lnTo>
                  <a:pt x="9518220" y="50804"/>
                </a:lnTo>
                <a:lnTo>
                  <a:pt x="9523776" y="48822"/>
                </a:lnTo>
                <a:lnTo>
                  <a:pt x="9534889" y="46043"/>
                </a:lnTo>
                <a:lnTo>
                  <a:pt x="9534492" y="50804"/>
                </a:lnTo>
                <a:lnTo>
                  <a:pt x="9532904" y="54378"/>
                </a:lnTo>
                <a:lnTo>
                  <a:pt x="9530920" y="56758"/>
                </a:lnTo>
                <a:lnTo>
                  <a:pt x="9528936" y="57552"/>
                </a:lnTo>
                <a:lnTo>
                  <a:pt x="9526158" y="58347"/>
                </a:lnTo>
                <a:lnTo>
                  <a:pt x="9523776" y="57157"/>
                </a:lnTo>
                <a:lnTo>
                  <a:pt x="9521395" y="55569"/>
                </a:lnTo>
                <a:lnTo>
                  <a:pt x="9519411" y="53583"/>
                </a:lnTo>
                <a:lnTo>
                  <a:pt x="9517426" y="64697"/>
                </a:lnTo>
                <a:lnTo>
                  <a:pt x="9516633" y="69063"/>
                </a:lnTo>
                <a:lnTo>
                  <a:pt x="9516236" y="74223"/>
                </a:lnTo>
                <a:lnTo>
                  <a:pt x="9516236" y="79382"/>
                </a:lnTo>
                <a:lnTo>
                  <a:pt x="9516633" y="85337"/>
                </a:lnTo>
                <a:lnTo>
                  <a:pt x="9519014" y="91687"/>
                </a:lnTo>
                <a:lnTo>
                  <a:pt x="9521395" y="100419"/>
                </a:lnTo>
                <a:lnTo>
                  <a:pt x="9522983" y="95656"/>
                </a:lnTo>
                <a:lnTo>
                  <a:pt x="9524173" y="93275"/>
                </a:lnTo>
                <a:lnTo>
                  <a:pt x="9525364" y="91291"/>
                </a:lnTo>
                <a:lnTo>
                  <a:pt x="9526951" y="90496"/>
                </a:lnTo>
                <a:lnTo>
                  <a:pt x="9528539" y="90496"/>
                </a:lnTo>
                <a:lnTo>
                  <a:pt x="9529333" y="90894"/>
                </a:lnTo>
                <a:lnTo>
                  <a:pt x="9532508" y="92877"/>
                </a:lnTo>
                <a:lnTo>
                  <a:pt x="9535286" y="95259"/>
                </a:lnTo>
                <a:lnTo>
                  <a:pt x="9537270" y="96450"/>
                </a:lnTo>
                <a:lnTo>
                  <a:pt x="9538858" y="96847"/>
                </a:lnTo>
                <a:lnTo>
                  <a:pt x="9540842" y="96847"/>
                </a:lnTo>
                <a:lnTo>
                  <a:pt x="9543223" y="95656"/>
                </a:lnTo>
                <a:lnTo>
                  <a:pt x="9546001" y="94466"/>
                </a:lnTo>
                <a:lnTo>
                  <a:pt x="9548383" y="91687"/>
                </a:lnTo>
                <a:lnTo>
                  <a:pt x="9548383" y="96450"/>
                </a:lnTo>
                <a:lnTo>
                  <a:pt x="9549573" y="99228"/>
                </a:lnTo>
                <a:lnTo>
                  <a:pt x="9550764" y="102006"/>
                </a:lnTo>
                <a:lnTo>
                  <a:pt x="9552748" y="102800"/>
                </a:lnTo>
                <a:lnTo>
                  <a:pt x="9549970" y="112327"/>
                </a:lnTo>
                <a:lnTo>
                  <a:pt x="9547986" y="121456"/>
                </a:lnTo>
                <a:lnTo>
                  <a:pt x="9544017" y="138125"/>
                </a:lnTo>
                <a:lnTo>
                  <a:pt x="9541239" y="144874"/>
                </a:lnTo>
                <a:lnTo>
                  <a:pt x="9538858" y="150430"/>
                </a:lnTo>
                <a:lnTo>
                  <a:pt x="9537270" y="153208"/>
                </a:lnTo>
                <a:lnTo>
                  <a:pt x="9535286" y="155193"/>
                </a:lnTo>
                <a:lnTo>
                  <a:pt x="9533301" y="156384"/>
                </a:lnTo>
                <a:lnTo>
                  <a:pt x="9531317" y="157574"/>
                </a:lnTo>
                <a:lnTo>
                  <a:pt x="9533301" y="161543"/>
                </a:lnTo>
                <a:lnTo>
                  <a:pt x="9534889" y="167100"/>
                </a:lnTo>
                <a:lnTo>
                  <a:pt x="9536080" y="173055"/>
                </a:lnTo>
                <a:lnTo>
                  <a:pt x="9536080" y="180595"/>
                </a:lnTo>
                <a:lnTo>
                  <a:pt x="9538461" y="180198"/>
                </a:lnTo>
                <a:lnTo>
                  <a:pt x="9540445" y="179008"/>
                </a:lnTo>
                <a:lnTo>
                  <a:pt x="9544017" y="176625"/>
                </a:lnTo>
                <a:lnTo>
                  <a:pt x="9545604" y="175038"/>
                </a:lnTo>
                <a:lnTo>
                  <a:pt x="9546795" y="174245"/>
                </a:lnTo>
                <a:lnTo>
                  <a:pt x="9548780" y="173055"/>
                </a:lnTo>
                <a:lnTo>
                  <a:pt x="9551558" y="173055"/>
                </a:lnTo>
                <a:lnTo>
                  <a:pt x="9551954" y="178214"/>
                </a:lnTo>
                <a:lnTo>
                  <a:pt x="9552351" y="182580"/>
                </a:lnTo>
                <a:lnTo>
                  <a:pt x="9553939" y="185755"/>
                </a:lnTo>
                <a:lnTo>
                  <a:pt x="9555923" y="187739"/>
                </a:lnTo>
                <a:lnTo>
                  <a:pt x="9557908" y="189327"/>
                </a:lnTo>
                <a:lnTo>
                  <a:pt x="9561083" y="189724"/>
                </a:lnTo>
                <a:lnTo>
                  <a:pt x="9564654" y="189724"/>
                </a:lnTo>
                <a:lnTo>
                  <a:pt x="9567830" y="189327"/>
                </a:lnTo>
                <a:lnTo>
                  <a:pt x="9565845" y="191709"/>
                </a:lnTo>
                <a:lnTo>
                  <a:pt x="9564654" y="194488"/>
                </a:lnTo>
                <a:lnTo>
                  <a:pt x="9563464" y="197266"/>
                </a:lnTo>
                <a:lnTo>
                  <a:pt x="9562670" y="200045"/>
                </a:lnTo>
                <a:lnTo>
                  <a:pt x="9561480" y="205998"/>
                </a:lnTo>
                <a:lnTo>
                  <a:pt x="9561876" y="212348"/>
                </a:lnTo>
                <a:lnTo>
                  <a:pt x="9563067" y="218698"/>
                </a:lnTo>
                <a:lnTo>
                  <a:pt x="9564654" y="224257"/>
                </a:lnTo>
                <a:lnTo>
                  <a:pt x="9567036" y="230208"/>
                </a:lnTo>
                <a:lnTo>
                  <a:pt x="9569814" y="235369"/>
                </a:lnTo>
                <a:lnTo>
                  <a:pt x="9567433" y="233384"/>
                </a:lnTo>
                <a:lnTo>
                  <a:pt x="9565448" y="232194"/>
                </a:lnTo>
                <a:lnTo>
                  <a:pt x="9563464" y="231399"/>
                </a:lnTo>
                <a:lnTo>
                  <a:pt x="9561876" y="231399"/>
                </a:lnTo>
                <a:lnTo>
                  <a:pt x="9559892" y="231796"/>
                </a:lnTo>
                <a:lnTo>
                  <a:pt x="9557908" y="232591"/>
                </a:lnTo>
                <a:lnTo>
                  <a:pt x="9555923" y="234972"/>
                </a:lnTo>
                <a:lnTo>
                  <a:pt x="9553939" y="236957"/>
                </a:lnTo>
                <a:lnTo>
                  <a:pt x="9555923" y="239735"/>
                </a:lnTo>
                <a:lnTo>
                  <a:pt x="9557114" y="242910"/>
                </a:lnTo>
                <a:lnTo>
                  <a:pt x="9557908" y="245688"/>
                </a:lnTo>
                <a:lnTo>
                  <a:pt x="9558304" y="249260"/>
                </a:lnTo>
                <a:lnTo>
                  <a:pt x="9558304" y="252832"/>
                </a:lnTo>
                <a:lnTo>
                  <a:pt x="9558304" y="256405"/>
                </a:lnTo>
                <a:lnTo>
                  <a:pt x="9557511" y="262756"/>
                </a:lnTo>
                <a:lnTo>
                  <a:pt x="9555130" y="269504"/>
                </a:lnTo>
                <a:lnTo>
                  <a:pt x="9551954" y="275457"/>
                </a:lnTo>
                <a:lnTo>
                  <a:pt x="9548383" y="281013"/>
                </a:lnTo>
                <a:lnTo>
                  <a:pt x="9546398" y="282998"/>
                </a:lnTo>
                <a:lnTo>
                  <a:pt x="9544017" y="284586"/>
                </a:lnTo>
                <a:lnTo>
                  <a:pt x="9544811" y="287364"/>
                </a:lnTo>
                <a:lnTo>
                  <a:pt x="9546001" y="288953"/>
                </a:lnTo>
                <a:lnTo>
                  <a:pt x="9546398" y="290143"/>
                </a:lnTo>
                <a:lnTo>
                  <a:pt x="9547589" y="290540"/>
                </a:lnTo>
                <a:lnTo>
                  <a:pt x="9548383" y="290540"/>
                </a:lnTo>
                <a:lnTo>
                  <a:pt x="9549573" y="289349"/>
                </a:lnTo>
                <a:lnTo>
                  <a:pt x="9551954" y="287364"/>
                </a:lnTo>
                <a:lnTo>
                  <a:pt x="9554336" y="284984"/>
                </a:lnTo>
                <a:lnTo>
                  <a:pt x="9557114" y="282601"/>
                </a:lnTo>
                <a:lnTo>
                  <a:pt x="9558304" y="281807"/>
                </a:lnTo>
                <a:lnTo>
                  <a:pt x="9560289" y="281410"/>
                </a:lnTo>
                <a:lnTo>
                  <a:pt x="9561876" y="281807"/>
                </a:lnTo>
                <a:lnTo>
                  <a:pt x="9563861" y="282998"/>
                </a:lnTo>
                <a:lnTo>
                  <a:pt x="9565448" y="323483"/>
                </a:lnTo>
                <a:lnTo>
                  <a:pt x="9562670" y="321896"/>
                </a:lnTo>
                <a:lnTo>
                  <a:pt x="9559892" y="321499"/>
                </a:lnTo>
                <a:lnTo>
                  <a:pt x="9557908" y="321499"/>
                </a:lnTo>
                <a:lnTo>
                  <a:pt x="9555923" y="321896"/>
                </a:lnTo>
                <a:lnTo>
                  <a:pt x="9552351" y="323483"/>
                </a:lnTo>
                <a:lnTo>
                  <a:pt x="9549573" y="326262"/>
                </a:lnTo>
                <a:lnTo>
                  <a:pt x="9546001" y="328246"/>
                </a:lnTo>
                <a:lnTo>
                  <a:pt x="9544017" y="329040"/>
                </a:lnTo>
                <a:lnTo>
                  <a:pt x="9542033" y="329437"/>
                </a:lnTo>
                <a:lnTo>
                  <a:pt x="9539254" y="329437"/>
                </a:lnTo>
                <a:lnTo>
                  <a:pt x="9536873" y="329040"/>
                </a:lnTo>
                <a:lnTo>
                  <a:pt x="9533301" y="328246"/>
                </a:lnTo>
                <a:lnTo>
                  <a:pt x="9529730" y="326659"/>
                </a:lnTo>
                <a:lnTo>
                  <a:pt x="9523380" y="345711"/>
                </a:lnTo>
                <a:lnTo>
                  <a:pt x="9519808" y="354839"/>
                </a:lnTo>
                <a:lnTo>
                  <a:pt x="9515839" y="363174"/>
                </a:lnTo>
                <a:lnTo>
                  <a:pt x="9512664" y="360396"/>
                </a:lnTo>
                <a:lnTo>
                  <a:pt x="9510680" y="359205"/>
                </a:lnTo>
                <a:lnTo>
                  <a:pt x="9508695" y="359205"/>
                </a:lnTo>
                <a:lnTo>
                  <a:pt x="9506711" y="359602"/>
                </a:lnTo>
                <a:lnTo>
                  <a:pt x="9502345" y="362778"/>
                </a:lnTo>
                <a:lnTo>
                  <a:pt x="9499170" y="364366"/>
                </a:lnTo>
                <a:lnTo>
                  <a:pt x="9496392" y="365158"/>
                </a:lnTo>
                <a:lnTo>
                  <a:pt x="9495598" y="362380"/>
                </a:lnTo>
                <a:lnTo>
                  <a:pt x="9494408" y="359205"/>
                </a:lnTo>
                <a:lnTo>
                  <a:pt x="9492820" y="357221"/>
                </a:lnTo>
                <a:lnTo>
                  <a:pt x="9491233" y="355236"/>
                </a:lnTo>
                <a:lnTo>
                  <a:pt x="9488851" y="354045"/>
                </a:lnTo>
                <a:lnTo>
                  <a:pt x="9486867" y="352855"/>
                </a:lnTo>
                <a:lnTo>
                  <a:pt x="9484089" y="352061"/>
                </a:lnTo>
                <a:lnTo>
                  <a:pt x="9481311" y="351664"/>
                </a:lnTo>
                <a:lnTo>
                  <a:pt x="9476151" y="351664"/>
                </a:lnTo>
                <a:lnTo>
                  <a:pt x="9470992" y="352855"/>
                </a:lnTo>
                <a:lnTo>
                  <a:pt x="9467023" y="354045"/>
                </a:lnTo>
                <a:lnTo>
                  <a:pt x="9465039" y="355236"/>
                </a:lnTo>
                <a:lnTo>
                  <a:pt x="9464245" y="356824"/>
                </a:lnTo>
                <a:lnTo>
                  <a:pt x="9467023" y="362778"/>
                </a:lnTo>
                <a:lnTo>
                  <a:pt x="9468611" y="365556"/>
                </a:lnTo>
                <a:lnTo>
                  <a:pt x="9470198" y="368335"/>
                </a:lnTo>
                <a:lnTo>
                  <a:pt x="9472183" y="370318"/>
                </a:lnTo>
                <a:lnTo>
                  <a:pt x="9474564" y="371906"/>
                </a:lnTo>
                <a:lnTo>
                  <a:pt x="9477342" y="372701"/>
                </a:lnTo>
                <a:lnTo>
                  <a:pt x="9480517" y="372303"/>
                </a:lnTo>
                <a:lnTo>
                  <a:pt x="9478533" y="377860"/>
                </a:lnTo>
                <a:lnTo>
                  <a:pt x="9477739" y="382226"/>
                </a:lnTo>
                <a:lnTo>
                  <a:pt x="9477342" y="386989"/>
                </a:lnTo>
                <a:lnTo>
                  <a:pt x="9476548" y="390164"/>
                </a:lnTo>
                <a:lnTo>
                  <a:pt x="9477342" y="393736"/>
                </a:lnTo>
                <a:lnTo>
                  <a:pt x="9477739" y="397308"/>
                </a:lnTo>
                <a:lnTo>
                  <a:pt x="9478533" y="399691"/>
                </a:lnTo>
                <a:lnTo>
                  <a:pt x="9480120" y="402469"/>
                </a:lnTo>
                <a:lnTo>
                  <a:pt x="9481708" y="404851"/>
                </a:lnTo>
                <a:lnTo>
                  <a:pt x="9484089" y="406835"/>
                </a:lnTo>
                <a:lnTo>
                  <a:pt x="9489248" y="410407"/>
                </a:lnTo>
                <a:lnTo>
                  <a:pt x="9495201" y="413980"/>
                </a:lnTo>
                <a:lnTo>
                  <a:pt x="9502345" y="416758"/>
                </a:lnTo>
                <a:lnTo>
                  <a:pt x="9503933" y="414376"/>
                </a:lnTo>
                <a:lnTo>
                  <a:pt x="9505123" y="411994"/>
                </a:lnTo>
                <a:lnTo>
                  <a:pt x="9508298" y="406041"/>
                </a:lnTo>
                <a:lnTo>
                  <a:pt x="9510283" y="398896"/>
                </a:lnTo>
                <a:lnTo>
                  <a:pt x="9512664" y="392942"/>
                </a:lnTo>
                <a:lnTo>
                  <a:pt x="9514648" y="399691"/>
                </a:lnTo>
                <a:lnTo>
                  <a:pt x="9516633" y="406041"/>
                </a:lnTo>
                <a:lnTo>
                  <a:pt x="9519808" y="410010"/>
                </a:lnTo>
                <a:lnTo>
                  <a:pt x="9522983" y="413582"/>
                </a:lnTo>
                <a:lnTo>
                  <a:pt x="9526158" y="415963"/>
                </a:lnTo>
                <a:lnTo>
                  <a:pt x="9529730" y="417551"/>
                </a:lnTo>
                <a:lnTo>
                  <a:pt x="9533698" y="418345"/>
                </a:lnTo>
                <a:lnTo>
                  <a:pt x="9538064" y="418742"/>
                </a:lnTo>
                <a:lnTo>
                  <a:pt x="9546001" y="419932"/>
                </a:lnTo>
                <a:lnTo>
                  <a:pt x="9549970" y="420727"/>
                </a:lnTo>
                <a:lnTo>
                  <a:pt x="9553542" y="421917"/>
                </a:lnTo>
                <a:lnTo>
                  <a:pt x="9557114" y="423505"/>
                </a:lnTo>
                <a:lnTo>
                  <a:pt x="9560289" y="425886"/>
                </a:lnTo>
                <a:lnTo>
                  <a:pt x="9563464" y="429459"/>
                </a:lnTo>
                <a:lnTo>
                  <a:pt x="9565845" y="434619"/>
                </a:lnTo>
                <a:lnTo>
                  <a:pt x="9569417" y="427872"/>
                </a:lnTo>
                <a:lnTo>
                  <a:pt x="9574180" y="420329"/>
                </a:lnTo>
                <a:lnTo>
                  <a:pt x="9577354" y="411994"/>
                </a:lnTo>
                <a:lnTo>
                  <a:pt x="9580133" y="402865"/>
                </a:lnTo>
                <a:lnTo>
                  <a:pt x="9580926" y="398896"/>
                </a:lnTo>
                <a:lnTo>
                  <a:pt x="9581720" y="394927"/>
                </a:lnTo>
                <a:lnTo>
                  <a:pt x="9581720" y="390958"/>
                </a:lnTo>
                <a:lnTo>
                  <a:pt x="9580530" y="387783"/>
                </a:lnTo>
                <a:lnTo>
                  <a:pt x="9579736" y="385402"/>
                </a:lnTo>
                <a:lnTo>
                  <a:pt x="9577354" y="383417"/>
                </a:lnTo>
                <a:lnTo>
                  <a:pt x="9574973" y="381829"/>
                </a:lnTo>
                <a:lnTo>
                  <a:pt x="9571401" y="381433"/>
                </a:lnTo>
                <a:lnTo>
                  <a:pt x="9572195" y="377860"/>
                </a:lnTo>
                <a:lnTo>
                  <a:pt x="9572989" y="375082"/>
                </a:lnTo>
                <a:lnTo>
                  <a:pt x="9574180" y="373097"/>
                </a:lnTo>
                <a:lnTo>
                  <a:pt x="9576164" y="371906"/>
                </a:lnTo>
                <a:lnTo>
                  <a:pt x="9577354" y="370715"/>
                </a:lnTo>
                <a:lnTo>
                  <a:pt x="9580133" y="370318"/>
                </a:lnTo>
                <a:lnTo>
                  <a:pt x="9582117" y="370318"/>
                </a:lnTo>
                <a:lnTo>
                  <a:pt x="9584498" y="370318"/>
                </a:lnTo>
                <a:lnTo>
                  <a:pt x="9590054" y="371906"/>
                </a:lnTo>
                <a:lnTo>
                  <a:pt x="9595214" y="373892"/>
                </a:lnTo>
                <a:lnTo>
                  <a:pt x="9599580" y="376272"/>
                </a:lnTo>
                <a:lnTo>
                  <a:pt x="9603151" y="378257"/>
                </a:lnTo>
                <a:lnTo>
                  <a:pt x="9603548" y="381433"/>
                </a:lnTo>
                <a:lnTo>
                  <a:pt x="9603548" y="383814"/>
                </a:lnTo>
                <a:lnTo>
                  <a:pt x="9603548" y="385798"/>
                </a:lnTo>
                <a:lnTo>
                  <a:pt x="9602754" y="387386"/>
                </a:lnTo>
                <a:lnTo>
                  <a:pt x="9601961" y="388973"/>
                </a:lnTo>
                <a:lnTo>
                  <a:pt x="9600770" y="389768"/>
                </a:lnTo>
                <a:lnTo>
                  <a:pt x="9597992" y="390958"/>
                </a:lnTo>
                <a:lnTo>
                  <a:pt x="9595214" y="391751"/>
                </a:lnTo>
                <a:lnTo>
                  <a:pt x="9592039" y="392942"/>
                </a:lnTo>
                <a:lnTo>
                  <a:pt x="9590451" y="393339"/>
                </a:lnTo>
                <a:lnTo>
                  <a:pt x="9589658" y="394135"/>
                </a:lnTo>
                <a:lnTo>
                  <a:pt x="9588467" y="395325"/>
                </a:lnTo>
                <a:lnTo>
                  <a:pt x="9588070" y="397308"/>
                </a:lnTo>
                <a:lnTo>
                  <a:pt x="9588467" y="399691"/>
                </a:lnTo>
                <a:lnTo>
                  <a:pt x="9589261" y="402469"/>
                </a:lnTo>
                <a:lnTo>
                  <a:pt x="9590054" y="404851"/>
                </a:lnTo>
                <a:lnTo>
                  <a:pt x="9591642" y="406835"/>
                </a:lnTo>
                <a:lnTo>
                  <a:pt x="9594023" y="410407"/>
                </a:lnTo>
                <a:lnTo>
                  <a:pt x="9597198" y="413980"/>
                </a:lnTo>
                <a:lnTo>
                  <a:pt x="9598786" y="416758"/>
                </a:lnTo>
                <a:lnTo>
                  <a:pt x="9599183" y="417948"/>
                </a:lnTo>
                <a:lnTo>
                  <a:pt x="9599183" y="419537"/>
                </a:lnTo>
                <a:lnTo>
                  <a:pt x="9598786" y="420727"/>
                </a:lnTo>
                <a:lnTo>
                  <a:pt x="9597595" y="422315"/>
                </a:lnTo>
                <a:lnTo>
                  <a:pt x="9595611" y="423901"/>
                </a:lnTo>
                <a:lnTo>
                  <a:pt x="9593230" y="425886"/>
                </a:lnTo>
                <a:lnTo>
                  <a:pt x="9595611" y="427474"/>
                </a:lnTo>
                <a:lnTo>
                  <a:pt x="9597992" y="429855"/>
                </a:lnTo>
                <a:lnTo>
                  <a:pt x="9602754" y="434619"/>
                </a:lnTo>
                <a:lnTo>
                  <a:pt x="9605136" y="437000"/>
                </a:lnTo>
                <a:lnTo>
                  <a:pt x="9607517" y="438985"/>
                </a:lnTo>
                <a:lnTo>
                  <a:pt x="9610295" y="440572"/>
                </a:lnTo>
                <a:lnTo>
                  <a:pt x="9613073" y="441366"/>
                </a:lnTo>
                <a:lnTo>
                  <a:pt x="9611486" y="445335"/>
                </a:lnTo>
                <a:lnTo>
                  <a:pt x="9611089" y="448907"/>
                </a:lnTo>
                <a:lnTo>
                  <a:pt x="9611089" y="450495"/>
                </a:lnTo>
                <a:lnTo>
                  <a:pt x="9611486" y="451685"/>
                </a:lnTo>
                <a:lnTo>
                  <a:pt x="9612280" y="452479"/>
                </a:lnTo>
                <a:lnTo>
                  <a:pt x="9613470" y="452876"/>
                </a:lnTo>
                <a:lnTo>
                  <a:pt x="9611089" y="456448"/>
                </a:lnTo>
                <a:lnTo>
                  <a:pt x="9607517" y="460418"/>
                </a:lnTo>
                <a:lnTo>
                  <a:pt x="9599580" y="469150"/>
                </a:lnTo>
                <a:lnTo>
                  <a:pt x="9596008" y="473119"/>
                </a:lnTo>
                <a:lnTo>
                  <a:pt x="9595214" y="475103"/>
                </a:lnTo>
                <a:lnTo>
                  <a:pt x="9594023" y="477088"/>
                </a:lnTo>
                <a:lnTo>
                  <a:pt x="9593626" y="479074"/>
                </a:lnTo>
                <a:lnTo>
                  <a:pt x="9593626" y="480660"/>
                </a:lnTo>
                <a:lnTo>
                  <a:pt x="9594023" y="482644"/>
                </a:lnTo>
                <a:lnTo>
                  <a:pt x="9594948" y="483878"/>
                </a:lnTo>
                <a:lnTo>
                  <a:pt x="9600373" y="478941"/>
                </a:lnTo>
                <a:lnTo>
                  <a:pt x="9603548" y="476609"/>
                </a:lnTo>
                <a:lnTo>
                  <a:pt x="9605930" y="475444"/>
                </a:lnTo>
                <a:lnTo>
                  <a:pt x="9607914" y="475057"/>
                </a:lnTo>
                <a:lnTo>
                  <a:pt x="9609105" y="474663"/>
                </a:lnTo>
                <a:lnTo>
                  <a:pt x="9611089" y="475057"/>
                </a:lnTo>
                <a:lnTo>
                  <a:pt x="9613074" y="476219"/>
                </a:lnTo>
                <a:lnTo>
                  <a:pt x="9614661" y="477387"/>
                </a:lnTo>
                <a:lnTo>
                  <a:pt x="9615852" y="480106"/>
                </a:lnTo>
                <a:lnTo>
                  <a:pt x="9617439" y="482828"/>
                </a:lnTo>
                <a:lnTo>
                  <a:pt x="9618233" y="487496"/>
                </a:lnTo>
                <a:lnTo>
                  <a:pt x="9618630" y="492550"/>
                </a:lnTo>
                <a:lnTo>
                  <a:pt x="9616646" y="493713"/>
                </a:lnTo>
                <a:lnTo>
                  <a:pt x="9614661" y="493326"/>
                </a:lnTo>
                <a:lnTo>
                  <a:pt x="9613867" y="492550"/>
                </a:lnTo>
                <a:lnTo>
                  <a:pt x="9612677" y="491381"/>
                </a:lnTo>
                <a:lnTo>
                  <a:pt x="9611883" y="489440"/>
                </a:lnTo>
                <a:lnTo>
                  <a:pt x="9611089" y="487496"/>
                </a:lnTo>
                <a:lnTo>
                  <a:pt x="9610692" y="482441"/>
                </a:lnTo>
                <a:lnTo>
                  <a:pt x="9608708" y="484384"/>
                </a:lnTo>
                <a:lnTo>
                  <a:pt x="9606723" y="486327"/>
                </a:lnTo>
                <a:lnTo>
                  <a:pt x="9604739" y="487496"/>
                </a:lnTo>
                <a:lnTo>
                  <a:pt x="9603152" y="487883"/>
                </a:lnTo>
                <a:lnTo>
                  <a:pt x="9601167" y="487883"/>
                </a:lnTo>
                <a:lnTo>
                  <a:pt x="9599183" y="486716"/>
                </a:lnTo>
                <a:lnTo>
                  <a:pt x="9597198" y="485940"/>
                </a:lnTo>
                <a:lnTo>
                  <a:pt x="9595152" y="484271"/>
                </a:lnTo>
                <a:lnTo>
                  <a:pt x="9592039" y="486216"/>
                </a:lnTo>
                <a:lnTo>
                  <a:pt x="9589261" y="488201"/>
                </a:lnTo>
                <a:lnTo>
                  <a:pt x="9586086" y="488995"/>
                </a:lnTo>
                <a:lnTo>
                  <a:pt x="9582514" y="490187"/>
                </a:lnTo>
                <a:lnTo>
                  <a:pt x="9579736" y="490582"/>
                </a:lnTo>
                <a:lnTo>
                  <a:pt x="9576164" y="490582"/>
                </a:lnTo>
                <a:lnTo>
                  <a:pt x="9569417" y="490582"/>
                </a:lnTo>
                <a:lnTo>
                  <a:pt x="9563067" y="490187"/>
                </a:lnTo>
                <a:lnTo>
                  <a:pt x="9555923" y="490187"/>
                </a:lnTo>
                <a:lnTo>
                  <a:pt x="9551954" y="490582"/>
                </a:lnTo>
                <a:lnTo>
                  <a:pt x="9548383" y="491774"/>
                </a:lnTo>
                <a:lnTo>
                  <a:pt x="9544414" y="492965"/>
                </a:lnTo>
                <a:lnTo>
                  <a:pt x="9540445" y="495346"/>
                </a:lnTo>
                <a:lnTo>
                  <a:pt x="9541239" y="498124"/>
                </a:lnTo>
                <a:lnTo>
                  <a:pt x="9542430" y="500506"/>
                </a:lnTo>
                <a:lnTo>
                  <a:pt x="9543223" y="502887"/>
                </a:lnTo>
                <a:lnTo>
                  <a:pt x="9544414" y="504078"/>
                </a:lnTo>
                <a:lnTo>
                  <a:pt x="9546001" y="504871"/>
                </a:lnTo>
                <a:lnTo>
                  <a:pt x="9547589" y="505268"/>
                </a:lnTo>
                <a:lnTo>
                  <a:pt x="9548780" y="505268"/>
                </a:lnTo>
                <a:lnTo>
                  <a:pt x="9550367" y="505268"/>
                </a:lnTo>
                <a:lnTo>
                  <a:pt x="9553939" y="504078"/>
                </a:lnTo>
                <a:lnTo>
                  <a:pt x="9557511" y="502093"/>
                </a:lnTo>
                <a:lnTo>
                  <a:pt x="9561083" y="500109"/>
                </a:lnTo>
                <a:lnTo>
                  <a:pt x="9564654" y="498521"/>
                </a:lnTo>
                <a:lnTo>
                  <a:pt x="9563861" y="502887"/>
                </a:lnTo>
                <a:lnTo>
                  <a:pt x="9563861" y="506062"/>
                </a:lnTo>
                <a:lnTo>
                  <a:pt x="9564654" y="509237"/>
                </a:lnTo>
                <a:lnTo>
                  <a:pt x="9565051" y="511223"/>
                </a:lnTo>
                <a:lnTo>
                  <a:pt x="9567036" y="515191"/>
                </a:lnTo>
                <a:lnTo>
                  <a:pt x="9569020" y="518764"/>
                </a:lnTo>
                <a:lnTo>
                  <a:pt x="9571401" y="521939"/>
                </a:lnTo>
                <a:lnTo>
                  <a:pt x="9572989" y="525908"/>
                </a:lnTo>
                <a:lnTo>
                  <a:pt x="9574180" y="528290"/>
                </a:lnTo>
                <a:lnTo>
                  <a:pt x="9574180" y="530671"/>
                </a:lnTo>
                <a:lnTo>
                  <a:pt x="9574180" y="534245"/>
                </a:lnTo>
                <a:lnTo>
                  <a:pt x="9574180" y="538213"/>
                </a:lnTo>
                <a:lnTo>
                  <a:pt x="9572989" y="539403"/>
                </a:lnTo>
                <a:lnTo>
                  <a:pt x="9571401" y="540196"/>
                </a:lnTo>
                <a:lnTo>
                  <a:pt x="9567433" y="541387"/>
                </a:lnTo>
                <a:lnTo>
                  <a:pt x="9562670" y="542182"/>
                </a:lnTo>
                <a:lnTo>
                  <a:pt x="9557114" y="543770"/>
                </a:lnTo>
                <a:lnTo>
                  <a:pt x="9554336" y="544167"/>
                </a:lnTo>
                <a:lnTo>
                  <a:pt x="9552351" y="545357"/>
                </a:lnTo>
                <a:lnTo>
                  <a:pt x="9550367" y="546944"/>
                </a:lnTo>
                <a:lnTo>
                  <a:pt x="9549573" y="548532"/>
                </a:lnTo>
                <a:lnTo>
                  <a:pt x="9548383" y="550517"/>
                </a:lnTo>
                <a:lnTo>
                  <a:pt x="9548383" y="552501"/>
                </a:lnTo>
                <a:lnTo>
                  <a:pt x="9549573" y="554883"/>
                </a:lnTo>
                <a:lnTo>
                  <a:pt x="9550764" y="558455"/>
                </a:lnTo>
                <a:lnTo>
                  <a:pt x="9542033" y="553692"/>
                </a:lnTo>
                <a:lnTo>
                  <a:pt x="9537270" y="552501"/>
                </a:lnTo>
                <a:lnTo>
                  <a:pt x="9532904" y="551311"/>
                </a:lnTo>
                <a:lnTo>
                  <a:pt x="9527745" y="550517"/>
                </a:lnTo>
                <a:lnTo>
                  <a:pt x="9522189" y="549723"/>
                </a:lnTo>
                <a:lnTo>
                  <a:pt x="9515442" y="550517"/>
                </a:lnTo>
                <a:lnTo>
                  <a:pt x="9507108" y="550914"/>
                </a:lnTo>
                <a:lnTo>
                  <a:pt x="9506314" y="557264"/>
                </a:lnTo>
                <a:lnTo>
                  <a:pt x="9504330" y="563217"/>
                </a:lnTo>
                <a:lnTo>
                  <a:pt x="9502345" y="568377"/>
                </a:lnTo>
                <a:lnTo>
                  <a:pt x="9500361" y="572347"/>
                </a:lnTo>
                <a:lnTo>
                  <a:pt x="9497583" y="576316"/>
                </a:lnTo>
                <a:lnTo>
                  <a:pt x="9495201" y="579491"/>
                </a:lnTo>
                <a:lnTo>
                  <a:pt x="9492423" y="581873"/>
                </a:lnTo>
                <a:lnTo>
                  <a:pt x="9489248" y="584651"/>
                </a:lnTo>
                <a:lnTo>
                  <a:pt x="9482501" y="587827"/>
                </a:lnTo>
                <a:lnTo>
                  <a:pt x="9475754" y="591001"/>
                </a:lnTo>
                <a:lnTo>
                  <a:pt x="9468611" y="594176"/>
                </a:lnTo>
                <a:lnTo>
                  <a:pt x="9462261" y="598145"/>
                </a:lnTo>
                <a:lnTo>
                  <a:pt x="9464245" y="604099"/>
                </a:lnTo>
                <a:lnTo>
                  <a:pt x="9467023" y="608863"/>
                </a:lnTo>
                <a:lnTo>
                  <a:pt x="9471786" y="605688"/>
                </a:lnTo>
                <a:lnTo>
                  <a:pt x="9474167" y="604099"/>
                </a:lnTo>
                <a:lnTo>
                  <a:pt x="9476548" y="602909"/>
                </a:lnTo>
                <a:lnTo>
                  <a:pt x="9479326" y="602511"/>
                </a:lnTo>
                <a:lnTo>
                  <a:pt x="9482104" y="602511"/>
                </a:lnTo>
                <a:lnTo>
                  <a:pt x="9485676" y="602909"/>
                </a:lnTo>
                <a:lnTo>
                  <a:pt x="9489645" y="604894"/>
                </a:lnTo>
                <a:lnTo>
                  <a:pt x="9489645" y="608466"/>
                </a:lnTo>
                <a:lnTo>
                  <a:pt x="9489645" y="611244"/>
                </a:lnTo>
                <a:lnTo>
                  <a:pt x="9495598" y="611244"/>
                </a:lnTo>
                <a:lnTo>
                  <a:pt x="9501948" y="611641"/>
                </a:lnTo>
                <a:lnTo>
                  <a:pt x="9506711" y="613625"/>
                </a:lnTo>
                <a:lnTo>
                  <a:pt x="9511473" y="615610"/>
                </a:lnTo>
                <a:lnTo>
                  <a:pt x="9515442" y="619182"/>
                </a:lnTo>
                <a:lnTo>
                  <a:pt x="9518220" y="623153"/>
                </a:lnTo>
                <a:lnTo>
                  <a:pt x="9520998" y="628709"/>
                </a:lnTo>
                <a:lnTo>
                  <a:pt x="9522189" y="634662"/>
                </a:lnTo>
                <a:lnTo>
                  <a:pt x="9522983" y="638631"/>
                </a:lnTo>
                <a:lnTo>
                  <a:pt x="9522983" y="642203"/>
                </a:lnTo>
                <a:lnTo>
                  <a:pt x="9521792" y="644584"/>
                </a:lnTo>
                <a:lnTo>
                  <a:pt x="9520204" y="646569"/>
                </a:lnTo>
                <a:lnTo>
                  <a:pt x="9518220" y="647759"/>
                </a:lnTo>
                <a:lnTo>
                  <a:pt x="9516236" y="648554"/>
                </a:lnTo>
                <a:lnTo>
                  <a:pt x="9511473" y="649744"/>
                </a:lnTo>
                <a:lnTo>
                  <a:pt x="9511870" y="652125"/>
                </a:lnTo>
                <a:lnTo>
                  <a:pt x="9512267" y="654904"/>
                </a:lnTo>
                <a:lnTo>
                  <a:pt x="9513854" y="656094"/>
                </a:lnTo>
                <a:lnTo>
                  <a:pt x="9515442" y="657287"/>
                </a:lnTo>
                <a:lnTo>
                  <a:pt x="9517426" y="658079"/>
                </a:lnTo>
                <a:lnTo>
                  <a:pt x="9519411" y="658079"/>
                </a:lnTo>
                <a:lnTo>
                  <a:pt x="9524173" y="658079"/>
                </a:lnTo>
                <a:lnTo>
                  <a:pt x="9535286" y="656890"/>
                </a:lnTo>
                <a:lnTo>
                  <a:pt x="9540445" y="656890"/>
                </a:lnTo>
                <a:lnTo>
                  <a:pt x="9542826" y="656890"/>
                </a:lnTo>
                <a:lnTo>
                  <a:pt x="9544811" y="657682"/>
                </a:lnTo>
                <a:lnTo>
                  <a:pt x="9545604" y="664827"/>
                </a:lnTo>
                <a:lnTo>
                  <a:pt x="9546001" y="670781"/>
                </a:lnTo>
                <a:lnTo>
                  <a:pt x="9547589" y="675940"/>
                </a:lnTo>
                <a:lnTo>
                  <a:pt x="9549573" y="679911"/>
                </a:lnTo>
                <a:lnTo>
                  <a:pt x="9551954" y="682291"/>
                </a:lnTo>
                <a:lnTo>
                  <a:pt x="9554336" y="684275"/>
                </a:lnTo>
                <a:lnTo>
                  <a:pt x="9557511" y="685863"/>
                </a:lnTo>
                <a:lnTo>
                  <a:pt x="9561083" y="685863"/>
                </a:lnTo>
                <a:lnTo>
                  <a:pt x="9565051" y="685863"/>
                </a:lnTo>
                <a:lnTo>
                  <a:pt x="9569020" y="684672"/>
                </a:lnTo>
                <a:lnTo>
                  <a:pt x="9572989" y="683880"/>
                </a:lnTo>
                <a:lnTo>
                  <a:pt x="9577354" y="681894"/>
                </a:lnTo>
                <a:lnTo>
                  <a:pt x="9586880" y="677925"/>
                </a:lnTo>
                <a:lnTo>
                  <a:pt x="9597198" y="672766"/>
                </a:lnTo>
                <a:lnTo>
                  <a:pt x="9607120" y="668399"/>
                </a:lnTo>
                <a:lnTo>
                  <a:pt x="9617042" y="664430"/>
                </a:lnTo>
                <a:lnTo>
                  <a:pt x="9622201" y="662843"/>
                </a:lnTo>
                <a:lnTo>
                  <a:pt x="9627361" y="661652"/>
                </a:lnTo>
                <a:lnTo>
                  <a:pt x="9631726" y="661652"/>
                </a:lnTo>
                <a:lnTo>
                  <a:pt x="9636092" y="661652"/>
                </a:lnTo>
                <a:lnTo>
                  <a:pt x="9640854" y="662843"/>
                </a:lnTo>
                <a:lnTo>
                  <a:pt x="9644823" y="664827"/>
                </a:lnTo>
                <a:lnTo>
                  <a:pt x="9648395" y="667209"/>
                </a:lnTo>
                <a:lnTo>
                  <a:pt x="9651967" y="670781"/>
                </a:lnTo>
                <a:lnTo>
                  <a:pt x="9655142" y="675146"/>
                </a:lnTo>
                <a:lnTo>
                  <a:pt x="9657920" y="681102"/>
                </a:lnTo>
                <a:lnTo>
                  <a:pt x="9660301" y="688245"/>
                </a:lnTo>
                <a:lnTo>
                  <a:pt x="9662286" y="696977"/>
                </a:lnTo>
                <a:lnTo>
                  <a:pt x="9669430" y="695390"/>
                </a:lnTo>
                <a:lnTo>
                  <a:pt x="9675383" y="695390"/>
                </a:lnTo>
                <a:lnTo>
                  <a:pt x="9681336" y="695786"/>
                </a:lnTo>
                <a:lnTo>
                  <a:pt x="9686892" y="697374"/>
                </a:lnTo>
                <a:lnTo>
                  <a:pt x="9686495" y="696977"/>
                </a:lnTo>
                <a:lnTo>
                  <a:pt x="9688083" y="691817"/>
                </a:lnTo>
                <a:lnTo>
                  <a:pt x="9688876" y="689833"/>
                </a:lnTo>
                <a:lnTo>
                  <a:pt x="9690067" y="687849"/>
                </a:lnTo>
                <a:lnTo>
                  <a:pt x="9691258" y="686260"/>
                </a:lnTo>
                <a:lnTo>
                  <a:pt x="9693639" y="685467"/>
                </a:lnTo>
                <a:lnTo>
                  <a:pt x="9695623" y="684275"/>
                </a:lnTo>
                <a:lnTo>
                  <a:pt x="9698004" y="684275"/>
                </a:lnTo>
                <a:lnTo>
                  <a:pt x="9695623" y="677925"/>
                </a:lnTo>
                <a:lnTo>
                  <a:pt x="9692845" y="672368"/>
                </a:lnTo>
                <a:lnTo>
                  <a:pt x="9690067" y="667209"/>
                </a:lnTo>
                <a:lnTo>
                  <a:pt x="9686495" y="663240"/>
                </a:lnTo>
                <a:lnTo>
                  <a:pt x="9682526" y="659270"/>
                </a:lnTo>
                <a:lnTo>
                  <a:pt x="9678558" y="656094"/>
                </a:lnTo>
                <a:lnTo>
                  <a:pt x="9673795" y="653713"/>
                </a:lnTo>
                <a:lnTo>
                  <a:pt x="9669033" y="651728"/>
                </a:lnTo>
                <a:lnTo>
                  <a:pt x="9664667" y="658873"/>
                </a:lnTo>
                <a:lnTo>
                  <a:pt x="9662286" y="662843"/>
                </a:lnTo>
                <a:lnTo>
                  <a:pt x="9660301" y="665621"/>
                </a:lnTo>
                <a:lnTo>
                  <a:pt x="9657920" y="668399"/>
                </a:lnTo>
                <a:lnTo>
                  <a:pt x="9656730" y="668796"/>
                </a:lnTo>
                <a:lnTo>
                  <a:pt x="9655142" y="669193"/>
                </a:lnTo>
                <a:lnTo>
                  <a:pt x="9654348" y="669193"/>
                </a:lnTo>
                <a:lnTo>
                  <a:pt x="9652761" y="668399"/>
                </a:lnTo>
                <a:lnTo>
                  <a:pt x="9651173" y="667209"/>
                </a:lnTo>
                <a:lnTo>
                  <a:pt x="9649983" y="665224"/>
                </a:lnTo>
                <a:lnTo>
                  <a:pt x="9650380" y="661652"/>
                </a:lnTo>
                <a:lnTo>
                  <a:pt x="9651967" y="659270"/>
                </a:lnTo>
                <a:lnTo>
                  <a:pt x="9652761" y="656890"/>
                </a:lnTo>
                <a:lnTo>
                  <a:pt x="9654745" y="654904"/>
                </a:lnTo>
                <a:lnTo>
                  <a:pt x="9658317" y="651728"/>
                </a:lnTo>
                <a:lnTo>
                  <a:pt x="9662286" y="648554"/>
                </a:lnTo>
                <a:lnTo>
                  <a:pt x="9663873" y="647759"/>
                </a:lnTo>
                <a:lnTo>
                  <a:pt x="9665461" y="646172"/>
                </a:lnTo>
                <a:lnTo>
                  <a:pt x="9666254" y="644188"/>
                </a:lnTo>
                <a:lnTo>
                  <a:pt x="9667445" y="642203"/>
                </a:lnTo>
                <a:lnTo>
                  <a:pt x="9667445" y="639822"/>
                </a:lnTo>
                <a:lnTo>
                  <a:pt x="9667048" y="636647"/>
                </a:lnTo>
                <a:lnTo>
                  <a:pt x="9665858" y="633075"/>
                </a:lnTo>
                <a:lnTo>
                  <a:pt x="9664270" y="629104"/>
                </a:lnTo>
                <a:lnTo>
                  <a:pt x="9666254" y="628709"/>
                </a:lnTo>
                <a:lnTo>
                  <a:pt x="9667842" y="628709"/>
                </a:lnTo>
                <a:lnTo>
                  <a:pt x="9669430" y="629501"/>
                </a:lnTo>
                <a:lnTo>
                  <a:pt x="9670223" y="630692"/>
                </a:lnTo>
                <a:lnTo>
                  <a:pt x="9673001" y="632678"/>
                </a:lnTo>
                <a:lnTo>
                  <a:pt x="9674192" y="633472"/>
                </a:lnTo>
                <a:lnTo>
                  <a:pt x="9675780" y="633472"/>
                </a:lnTo>
                <a:lnTo>
                  <a:pt x="9678954" y="630296"/>
                </a:lnTo>
                <a:lnTo>
                  <a:pt x="9680542" y="627121"/>
                </a:lnTo>
                <a:lnTo>
                  <a:pt x="9681336" y="623945"/>
                </a:lnTo>
                <a:lnTo>
                  <a:pt x="9681733" y="621166"/>
                </a:lnTo>
                <a:lnTo>
                  <a:pt x="9681336" y="617595"/>
                </a:lnTo>
                <a:lnTo>
                  <a:pt x="9680939" y="613625"/>
                </a:lnTo>
                <a:lnTo>
                  <a:pt x="9678954" y="604099"/>
                </a:lnTo>
                <a:lnTo>
                  <a:pt x="9676970" y="607672"/>
                </a:lnTo>
                <a:lnTo>
                  <a:pt x="9674986" y="609657"/>
                </a:lnTo>
                <a:lnTo>
                  <a:pt x="9672208" y="611244"/>
                </a:lnTo>
                <a:lnTo>
                  <a:pt x="9670223" y="612435"/>
                </a:lnTo>
                <a:lnTo>
                  <a:pt x="9667842" y="613229"/>
                </a:lnTo>
                <a:lnTo>
                  <a:pt x="9665461" y="613625"/>
                </a:lnTo>
                <a:lnTo>
                  <a:pt x="9660698" y="614022"/>
                </a:lnTo>
                <a:lnTo>
                  <a:pt x="9658714" y="614022"/>
                </a:lnTo>
                <a:lnTo>
                  <a:pt x="9656730" y="615213"/>
                </a:lnTo>
                <a:lnTo>
                  <a:pt x="9654745" y="615610"/>
                </a:lnTo>
                <a:lnTo>
                  <a:pt x="9653951" y="617197"/>
                </a:lnTo>
                <a:lnTo>
                  <a:pt x="9652761" y="619182"/>
                </a:lnTo>
                <a:lnTo>
                  <a:pt x="9652364" y="621962"/>
                </a:lnTo>
                <a:lnTo>
                  <a:pt x="9651967" y="625532"/>
                </a:lnTo>
                <a:lnTo>
                  <a:pt x="9652364" y="630296"/>
                </a:lnTo>
                <a:lnTo>
                  <a:pt x="9650380" y="628709"/>
                </a:lnTo>
                <a:lnTo>
                  <a:pt x="9648792" y="626723"/>
                </a:lnTo>
                <a:lnTo>
                  <a:pt x="9647204" y="624740"/>
                </a:lnTo>
                <a:lnTo>
                  <a:pt x="9646411" y="621564"/>
                </a:lnTo>
                <a:lnTo>
                  <a:pt x="9644823" y="615213"/>
                </a:lnTo>
                <a:lnTo>
                  <a:pt x="9643633" y="607672"/>
                </a:lnTo>
                <a:lnTo>
                  <a:pt x="9647601" y="607672"/>
                </a:lnTo>
                <a:lnTo>
                  <a:pt x="9649983" y="606878"/>
                </a:lnTo>
                <a:lnTo>
                  <a:pt x="9651173" y="606481"/>
                </a:lnTo>
                <a:lnTo>
                  <a:pt x="9652761" y="606085"/>
                </a:lnTo>
                <a:lnTo>
                  <a:pt x="9653951" y="604497"/>
                </a:lnTo>
                <a:lnTo>
                  <a:pt x="9654745" y="602909"/>
                </a:lnTo>
                <a:lnTo>
                  <a:pt x="9655142" y="600528"/>
                </a:lnTo>
                <a:lnTo>
                  <a:pt x="9654745" y="598941"/>
                </a:lnTo>
                <a:lnTo>
                  <a:pt x="9654348" y="597352"/>
                </a:lnTo>
                <a:lnTo>
                  <a:pt x="9653158" y="596558"/>
                </a:lnTo>
                <a:lnTo>
                  <a:pt x="9652364" y="595367"/>
                </a:lnTo>
                <a:lnTo>
                  <a:pt x="9650380" y="594972"/>
                </a:lnTo>
                <a:lnTo>
                  <a:pt x="9647601" y="594574"/>
                </a:lnTo>
                <a:lnTo>
                  <a:pt x="9644823" y="594574"/>
                </a:lnTo>
                <a:lnTo>
                  <a:pt x="9642442" y="594176"/>
                </a:lnTo>
                <a:lnTo>
                  <a:pt x="9640061" y="592986"/>
                </a:lnTo>
                <a:lnTo>
                  <a:pt x="9639664" y="592194"/>
                </a:lnTo>
                <a:lnTo>
                  <a:pt x="9638870" y="590605"/>
                </a:lnTo>
                <a:lnTo>
                  <a:pt x="9640854" y="587429"/>
                </a:lnTo>
                <a:lnTo>
                  <a:pt x="9642442" y="583460"/>
                </a:lnTo>
                <a:lnTo>
                  <a:pt x="9644426" y="575523"/>
                </a:lnTo>
                <a:lnTo>
                  <a:pt x="9645617" y="571951"/>
                </a:lnTo>
                <a:lnTo>
                  <a:pt x="9647204" y="568774"/>
                </a:lnTo>
                <a:lnTo>
                  <a:pt x="9648792" y="567583"/>
                </a:lnTo>
                <a:lnTo>
                  <a:pt x="9650380" y="566393"/>
                </a:lnTo>
                <a:lnTo>
                  <a:pt x="9651967" y="565996"/>
                </a:lnTo>
                <a:lnTo>
                  <a:pt x="9653951" y="565996"/>
                </a:lnTo>
                <a:lnTo>
                  <a:pt x="9652364" y="571552"/>
                </a:lnTo>
                <a:lnTo>
                  <a:pt x="9651967" y="576316"/>
                </a:lnTo>
                <a:lnTo>
                  <a:pt x="9652364" y="580285"/>
                </a:lnTo>
                <a:lnTo>
                  <a:pt x="9653158" y="583857"/>
                </a:lnTo>
                <a:lnTo>
                  <a:pt x="9654745" y="587032"/>
                </a:lnTo>
                <a:lnTo>
                  <a:pt x="9656730" y="589415"/>
                </a:lnTo>
                <a:lnTo>
                  <a:pt x="9659904" y="591398"/>
                </a:lnTo>
                <a:lnTo>
                  <a:pt x="9662683" y="592986"/>
                </a:lnTo>
                <a:lnTo>
                  <a:pt x="9669826" y="595367"/>
                </a:lnTo>
                <a:lnTo>
                  <a:pt x="9677367" y="597352"/>
                </a:lnTo>
                <a:lnTo>
                  <a:pt x="9684511" y="600130"/>
                </a:lnTo>
                <a:lnTo>
                  <a:pt x="9688083" y="601719"/>
                </a:lnTo>
                <a:lnTo>
                  <a:pt x="9690464" y="602909"/>
                </a:lnTo>
                <a:lnTo>
                  <a:pt x="9692051" y="602116"/>
                </a:lnTo>
                <a:lnTo>
                  <a:pt x="9692845" y="600528"/>
                </a:lnTo>
                <a:lnTo>
                  <a:pt x="9692845" y="598542"/>
                </a:lnTo>
                <a:lnTo>
                  <a:pt x="9692051" y="596955"/>
                </a:lnTo>
                <a:lnTo>
                  <a:pt x="9690861" y="594972"/>
                </a:lnTo>
                <a:lnTo>
                  <a:pt x="9689273" y="593384"/>
                </a:lnTo>
                <a:lnTo>
                  <a:pt x="9688083" y="592589"/>
                </a:lnTo>
                <a:lnTo>
                  <a:pt x="9686495" y="592194"/>
                </a:lnTo>
                <a:lnTo>
                  <a:pt x="9688083" y="589017"/>
                </a:lnTo>
                <a:lnTo>
                  <a:pt x="9690067" y="587429"/>
                </a:lnTo>
                <a:lnTo>
                  <a:pt x="9691258" y="587032"/>
                </a:lnTo>
                <a:lnTo>
                  <a:pt x="9693639" y="587429"/>
                </a:lnTo>
                <a:lnTo>
                  <a:pt x="9694830" y="588620"/>
                </a:lnTo>
                <a:lnTo>
                  <a:pt x="9696417" y="590605"/>
                </a:lnTo>
                <a:lnTo>
                  <a:pt x="9699989" y="594972"/>
                </a:lnTo>
                <a:lnTo>
                  <a:pt x="9703561" y="600924"/>
                </a:lnTo>
                <a:lnTo>
                  <a:pt x="9707133" y="606481"/>
                </a:lnTo>
                <a:lnTo>
                  <a:pt x="9709117" y="608466"/>
                </a:lnTo>
                <a:lnTo>
                  <a:pt x="9711101" y="610450"/>
                </a:lnTo>
                <a:lnTo>
                  <a:pt x="9712689" y="612038"/>
                </a:lnTo>
                <a:lnTo>
                  <a:pt x="9714673" y="612435"/>
                </a:lnTo>
                <a:lnTo>
                  <a:pt x="9712689" y="615213"/>
                </a:lnTo>
                <a:lnTo>
                  <a:pt x="9710704" y="617991"/>
                </a:lnTo>
                <a:lnTo>
                  <a:pt x="9709117" y="621564"/>
                </a:lnTo>
                <a:lnTo>
                  <a:pt x="9707926" y="625135"/>
                </a:lnTo>
                <a:lnTo>
                  <a:pt x="9707926" y="628709"/>
                </a:lnTo>
                <a:lnTo>
                  <a:pt x="9708323" y="630296"/>
                </a:lnTo>
                <a:lnTo>
                  <a:pt x="9709514" y="631487"/>
                </a:lnTo>
                <a:lnTo>
                  <a:pt x="9710704" y="633075"/>
                </a:lnTo>
                <a:lnTo>
                  <a:pt x="9711498" y="634265"/>
                </a:lnTo>
                <a:lnTo>
                  <a:pt x="9713483" y="635059"/>
                </a:lnTo>
                <a:lnTo>
                  <a:pt x="9715467" y="635456"/>
                </a:lnTo>
                <a:lnTo>
                  <a:pt x="9713483" y="639028"/>
                </a:lnTo>
                <a:lnTo>
                  <a:pt x="9711101" y="641807"/>
                </a:lnTo>
                <a:lnTo>
                  <a:pt x="9707926" y="644188"/>
                </a:lnTo>
                <a:lnTo>
                  <a:pt x="9704354" y="646172"/>
                </a:lnTo>
                <a:lnTo>
                  <a:pt x="9700783" y="647759"/>
                </a:lnTo>
                <a:lnTo>
                  <a:pt x="9696814" y="648554"/>
                </a:lnTo>
                <a:lnTo>
                  <a:pt x="9692845" y="649744"/>
                </a:lnTo>
                <a:lnTo>
                  <a:pt x="9688480" y="650143"/>
                </a:lnTo>
                <a:lnTo>
                  <a:pt x="9690464" y="653316"/>
                </a:lnTo>
                <a:lnTo>
                  <a:pt x="9691258" y="657287"/>
                </a:lnTo>
                <a:lnTo>
                  <a:pt x="9692845" y="661652"/>
                </a:lnTo>
                <a:lnTo>
                  <a:pt x="9692845" y="667209"/>
                </a:lnTo>
                <a:lnTo>
                  <a:pt x="9696020" y="666812"/>
                </a:lnTo>
                <a:lnTo>
                  <a:pt x="9698798" y="666415"/>
                </a:lnTo>
                <a:lnTo>
                  <a:pt x="9701973" y="665621"/>
                </a:lnTo>
                <a:lnTo>
                  <a:pt x="9705148" y="665621"/>
                </a:lnTo>
                <a:lnTo>
                  <a:pt x="9706339" y="665621"/>
                </a:lnTo>
                <a:lnTo>
                  <a:pt x="9707530" y="666415"/>
                </a:lnTo>
                <a:lnTo>
                  <a:pt x="9708323" y="667209"/>
                </a:lnTo>
                <a:lnTo>
                  <a:pt x="9709117" y="668399"/>
                </a:lnTo>
                <a:lnTo>
                  <a:pt x="9709514" y="669590"/>
                </a:lnTo>
                <a:lnTo>
                  <a:pt x="9709911" y="671574"/>
                </a:lnTo>
                <a:lnTo>
                  <a:pt x="9709514" y="677131"/>
                </a:lnTo>
                <a:lnTo>
                  <a:pt x="9714673" y="676734"/>
                </a:lnTo>
                <a:lnTo>
                  <a:pt x="9719039" y="676337"/>
                </a:lnTo>
                <a:lnTo>
                  <a:pt x="9721420" y="675940"/>
                </a:lnTo>
                <a:lnTo>
                  <a:pt x="9723008" y="674355"/>
                </a:lnTo>
                <a:lnTo>
                  <a:pt x="9724198" y="672766"/>
                </a:lnTo>
                <a:lnTo>
                  <a:pt x="9724595" y="669590"/>
                </a:lnTo>
                <a:lnTo>
                  <a:pt x="9734120" y="693802"/>
                </a:lnTo>
                <a:lnTo>
                  <a:pt x="9735708" y="693405"/>
                </a:lnTo>
                <a:lnTo>
                  <a:pt x="9737692" y="692214"/>
                </a:lnTo>
                <a:lnTo>
                  <a:pt x="9739280" y="691421"/>
                </a:lnTo>
                <a:lnTo>
                  <a:pt x="9740470" y="689833"/>
                </a:lnTo>
                <a:lnTo>
                  <a:pt x="9741264" y="696183"/>
                </a:lnTo>
                <a:lnTo>
                  <a:pt x="9741661" y="702534"/>
                </a:lnTo>
                <a:lnTo>
                  <a:pt x="9742454" y="708487"/>
                </a:lnTo>
                <a:lnTo>
                  <a:pt x="9744042" y="713250"/>
                </a:lnTo>
                <a:lnTo>
                  <a:pt x="9745630" y="718411"/>
                </a:lnTo>
                <a:lnTo>
                  <a:pt x="9747217" y="723570"/>
                </a:lnTo>
                <a:lnTo>
                  <a:pt x="9749201" y="727936"/>
                </a:lnTo>
                <a:lnTo>
                  <a:pt x="9751186" y="731905"/>
                </a:lnTo>
                <a:lnTo>
                  <a:pt x="9755154" y="733095"/>
                </a:lnTo>
                <a:lnTo>
                  <a:pt x="9759123" y="733493"/>
                </a:lnTo>
                <a:lnTo>
                  <a:pt x="9762695" y="733095"/>
                </a:lnTo>
                <a:lnTo>
                  <a:pt x="9766267" y="731905"/>
                </a:lnTo>
                <a:lnTo>
                  <a:pt x="9769839" y="729523"/>
                </a:lnTo>
                <a:lnTo>
                  <a:pt x="9772617" y="726348"/>
                </a:lnTo>
                <a:lnTo>
                  <a:pt x="9775792" y="722380"/>
                </a:lnTo>
                <a:lnTo>
                  <a:pt x="9777776" y="717617"/>
                </a:lnTo>
                <a:lnTo>
                  <a:pt x="9782142" y="716822"/>
                </a:lnTo>
                <a:lnTo>
                  <a:pt x="9784126" y="716822"/>
                </a:lnTo>
                <a:lnTo>
                  <a:pt x="9784920" y="717617"/>
                </a:lnTo>
                <a:lnTo>
                  <a:pt x="9785317" y="718411"/>
                </a:lnTo>
                <a:lnTo>
                  <a:pt x="9784920" y="719998"/>
                </a:lnTo>
                <a:lnTo>
                  <a:pt x="9783730" y="722776"/>
                </a:lnTo>
                <a:lnTo>
                  <a:pt x="9782936" y="725951"/>
                </a:lnTo>
                <a:lnTo>
                  <a:pt x="9781745" y="729920"/>
                </a:lnTo>
                <a:lnTo>
                  <a:pt x="9782142" y="731905"/>
                </a:lnTo>
                <a:lnTo>
                  <a:pt x="9782142" y="733889"/>
                </a:lnTo>
                <a:lnTo>
                  <a:pt x="9785714" y="729920"/>
                </a:lnTo>
                <a:lnTo>
                  <a:pt x="9788889" y="727142"/>
                </a:lnTo>
                <a:lnTo>
                  <a:pt x="9791270" y="725555"/>
                </a:lnTo>
                <a:lnTo>
                  <a:pt x="9793254" y="723967"/>
                </a:lnTo>
                <a:lnTo>
                  <a:pt x="9790873" y="720395"/>
                </a:lnTo>
                <a:lnTo>
                  <a:pt x="9788095" y="716426"/>
                </a:lnTo>
                <a:lnTo>
                  <a:pt x="9786904" y="711265"/>
                </a:lnTo>
                <a:lnTo>
                  <a:pt x="9785317" y="705313"/>
                </a:lnTo>
                <a:lnTo>
                  <a:pt x="9791667" y="704915"/>
                </a:lnTo>
                <a:lnTo>
                  <a:pt x="9798017" y="705313"/>
                </a:lnTo>
                <a:lnTo>
                  <a:pt x="9795636" y="700946"/>
                </a:lnTo>
                <a:lnTo>
                  <a:pt x="9794445" y="696183"/>
                </a:lnTo>
                <a:lnTo>
                  <a:pt x="9791667" y="686260"/>
                </a:lnTo>
                <a:lnTo>
                  <a:pt x="9788889" y="675940"/>
                </a:lnTo>
                <a:lnTo>
                  <a:pt x="9786111" y="670384"/>
                </a:lnTo>
                <a:lnTo>
                  <a:pt x="9783730" y="664430"/>
                </a:lnTo>
                <a:lnTo>
                  <a:pt x="9780951" y="667606"/>
                </a:lnTo>
                <a:lnTo>
                  <a:pt x="9779761" y="669193"/>
                </a:lnTo>
                <a:lnTo>
                  <a:pt x="9778173" y="669590"/>
                </a:lnTo>
                <a:lnTo>
                  <a:pt x="9777380" y="669590"/>
                </a:lnTo>
                <a:lnTo>
                  <a:pt x="9776189" y="669590"/>
                </a:lnTo>
                <a:lnTo>
                  <a:pt x="9773808" y="668796"/>
                </a:lnTo>
                <a:lnTo>
                  <a:pt x="9770633" y="667209"/>
                </a:lnTo>
                <a:lnTo>
                  <a:pt x="9767854" y="666415"/>
                </a:lnTo>
                <a:lnTo>
                  <a:pt x="9764283" y="665621"/>
                </a:lnTo>
                <a:lnTo>
                  <a:pt x="9762298" y="665621"/>
                </a:lnTo>
                <a:lnTo>
                  <a:pt x="9760314" y="666415"/>
                </a:lnTo>
                <a:lnTo>
                  <a:pt x="9763092" y="663240"/>
                </a:lnTo>
                <a:lnTo>
                  <a:pt x="9766267" y="660858"/>
                </a:lnTo>
                <a:lnTo>
                  <a:pt x="9773411" y="655699"/>
                </a:lnTo>
                <a:lnTo>
                  <a:pt x="9780951" y="651728"/>
                </a:lnTo>
                <a:lnTo>
                  <a:pt x="9788889" y="648554"/>
                </a:lnTo>
                <a:lnTo>
                  <a:pt x="9797223" y="646172"/>
                </a:lnTo>
                <a:lnTo>
                  <a:pt x="9806748" y="644584"/>
                </a:lnTo>
                <a:lnTo>
                  <a:pt x="9816273" y="642997"/>
                </a:lnTo>
                <a:lnTo>
                  <a:pt x="9825798" y="642600"/>
                </a:lnTo>
                <a:lnTo>
                  <a:pt x="9827386" y="647364"/>
                </a:lnTo>
                <a:lnTo>
                  <a:pt x="9829370" y="652523"/>
                </a:lnTo>
                <a:lnTo>
                  <a:pt x="9831354" y="657682"/>
                </a:lnTo>
                <a:lnTo>
                  <a:pt x="9832942" y="662843"/>
                </a:lnTo>
                <a:lnTo>
                  <a:pt x="9834133" y="668399"/>
                </a:lnTo>
                <a:lnTo>
                  <a:pt x="9834530" y="673162"/>
                </a:lnTo>
                <a:lnTo>
                  <a:pt x="9834133" y="675940"/>
                </a:lnTo>
                <a:lnTo>
                  <a:pt x="9834133" y="678323"/>
                </a:lnTo>
                <a:lnTo>
                  <a:pt x="9832942" y="680306"/>
                </a:lnTo>
                <a:lnTo>
                  <a:pt x="9831354" y="682689"/>
                </a:lnTo>
                <a:lnTo>
                  <a:pt x="9833339" y="682291"/>
                </a:lnTo>
                <a:lnTo>
                  <a:pt x="9835323" y="681102"/>
                </a:lnTo>
                <a:lnTo>
                  <a:pt x="9836911" y="679911"/>
                </a:lnTo>
                <a:lnTo>
                  <a:pt x="9838498" y="677925"/>
                </a:lnTo>
                <a:lnTo>
                  <a:pt x="9839292" y="675940"/>
                </a:lnTo>
                <a:lnTo>
                  <a:pt x="9840483" y="672766"/>
                </a:lnTo>
                <a:lnTo>
                  <a:pt x="9841673" y="667209"/>
                </a:lnTo>
                <a:lnTo>
                  <a:pt x="9841673" y="662049"/>
                </a:lnTo>
                <a:lnTo>
                  <a:pt x="9840880" y="659668"/>
                </a:lnTo>
                <a:lnTo>
                  <a:pt x="9840483" y="657287"/>
                </a:lnTo>
                <a:lnTo>
                  <a:pt x="9839292" y="655699"/>
                </a:lnTo>
                <a:lnTo>
                  <a:pt x="9838101" y="654111"/>
                </a:lnTo>
                <a:lnTo>
                  <a:pt x="9836514" y="653713"/>
                </a:lnTo>
                <a:lnTo>
                  <a:pt x="9834530" y="653316"/>
                </a:lnTo>
                <a:lnTo>
                  <a:pt x="9835323" y="650143"/>
                </a:lnTo>
                <a:lnTo>
                  <a:pt x="9836514" y="648156"/>
                </a:lnTo>
                <a:lnTo>
                  <a:pt x="9838498" y="647364"/>
                </a:lnTo>
                <a:lnTo>
                  <a:pt x="9840483" y="647364"/>
                </a:lnTo>
                <a:lnTo>
                  <a:pt x="9842864" y="647759"/>
                </a:lnTo>
                <a:lnTo>
                  <a:pt x="9845642" y="648554"/>
                </a:lnTo>
                <a:lnTo>
                  <a:pt x="9848023" y="650143"/>
                </a:lnTo>
                <a:lnTo>
                  <a:pt x="9850404" y="652125"/>
                </a:lnTo>
                <a:lnTo>
                  <a:pt x="9852389" y="654111"/>
                </a:lnTo>
                <a:lnTo>
                  <a:pt x="9854373" y="656094"/>
                </a:lnTo>
                <a:lnTo>
                  <a:pt x="9855961" y="658079"/>
                </a:lnTo>
                <a:lnTo>
                  <a:pt x="9856358" y="660065"/>
                </a:lnTo>
                <a:lnTo>
                  <a:pt x="9856358" y="661652"/>
                </a:lnTo>
                <a:lnTo>
                  <a:pt x="9855564" y="662843"/>
                </a:lnTo>
                <a:lnTo>
                  <a:pt x="9853580" y="663637"/>
                </a:lnTo>
                <a:lnTo>
                  <a:pt x="9850404" y="663637"/>
                </a:lnTo>
                <a:lnTo>
                  <a:pt x="9851595" y="665621"/>
                </a:lnTo>
                <a:lnTo>
                  <a:pt x="9852389" y="667606"/>
                </a:lnTo>
                <a:lnTo>
                  <a:pt x="9853580" y="668399"/>
                </a:lnTo>
                <a:lnTo>
                  <a:pt x="9854373" y="668796"/>
                </a:lnTo>
                <a:lnTo>
                  <a:pt x="9855564" y="668399"/>
                </a:lnTo>
                <a:lnTo>
                  <a:pt x="9857151" y="667606"/>
                </a:lnTo>
                <a:lnTo>
                  <a:pt x="9859533" y="665621"/>
                </a:lnTo>
                <a:lnTo>
                  <a:pt x="9862708" y="662843"/>
                </a:lnTo>
                <a:lnTo>
                  <a:pt x="9865883" y="660858"/>
                </a:lnTo>
                <a:lnTo>
                  <a:pt x="9868264" y="660065"/>
                </a:lnTo>
                <a:lnTo>
                  <a:pt x="9870248" y="660065"/>
                </a:lnTo>
                <a:lnTo>
                  <a:pt x="9872233" y="660065"/>
                </a:lnTo>
                <a:lnTo>
                  <a:pt x="9874217" y="661255"/>
                </a:lnTo>
                <a:lnTo>
                  <a:pt x="9876598" y="672766"/>
                </a:lnTo>
                <a:lnTo>
                  <a:pt x="9880170" y="683880"/>
                </a:lnTo>
                <a:lnTo>
                  <a:pt x="9884139" y="693405"/>
                </a:lnTo>
                <a:lnTo>
                  <a:pt x="9886520" y="697771"/>
                </a:lnTo>
                <a:lnTo>
                  <a:pt x="9889298" y="702534"/>
                </a:lnTo>
                <a:lnTo>
                  <a:pt x="9892076" y="706503"/>
                </a:lnTo>
                <a:lnTo>
                  <a:pt x="9895251" y="710074"/>
                </a:lnTo>
                <a:lnTo>
                  <a:pt x="9898823" y="713250"/>
                </a:lnTo>
                <a:lnTo>
                  <a:pt x="9901998" y="716822"/>
                </a:lnTo>
                <a:lnTo>
                  <a:pt x="9906364" y="719998"/>
                </a:lnTo>
                <a:lnTo>
                  <a:pt x="9910730" y="722380"/>
                </a:lnTo>
                <a:lnTo>
                  <a:pt x="9915095" y="724761"/>
                </a:lnTo>
                <a:lnTo>
                  <a:pt x="9920254" y="727142"/>
                </a:lnTo>
                <a:lnTo>
                  <a:pt x="9919858" y="714440"/>
                </a:lnTo>
                <a:lnTo>
                  <a:pt x="9923826" y="714440"/>
                </a:lnTo>
                <a:lnTo>
                  <a:pt x="9927398" y="714839"/>
                </a:lnTo>
                <a:lnTo>
                  <a:pt x="9930970" y="715236"/>
                </a:lnTo>
                <a:lnTo>
                  <a:pt x="9933748" y="716426"/>
                </a:lnTo>
                <a:lnTo>
                  <a:pt x="9936923" y="717617"/>
                </a:lnTo>
                <a:lnTo>
                  <a:pt x="9939701" y="718808"/>
                </a:lnTo>
                <a:lnTo>
                  <a:pt x="9944861" y="722776"/>
                </a:lnTo>
                <a:lnTo>
                  <a:pt x="9948830" y="727539"/>
                </a:lnTo>
                <a:lnTo>
                  <a:pt x="9952798" y="732304"/>
                </a:lnTo>
                <a:lnTo>
                  <a:pt x="9956370" y="738652"/>
                </a:lnTo>
                <a:lnTo>
                  <a:pt x="9958751" y="745004"/>
                </a:lnTo>
                <a:lnTo>
                  <a:pt x="9960736" y="744607"/>
                </a:lnTo>
                <a:lnTo>
                  <a:pt x="9962323" y="743416"/>
                </a:lnTo>
                <a:lnTo>
                  <a:pt x="9965498" y="740638"/>
                </a:lnTo>
                <a:lnTo>
                  <a:pt x="9970261" y="733889"/>
                </a:lnTo>
                <a:lnTo>
                  <a:pt x="9973436" y="731111"/>
                </a:lnTo>
                <a:lnTo>
                  <a:pt x="9975023" y="729920"/>
                </a:lnTo>
                <a:lnTo>
                  <a:pt x="9977008" y="729523"/>
                </a:lnTo>
                <a:lnTo>
                  <a:pt x="9978992" y="729127"/>
                </a:lnTo>
                <a:lnTo>
                  <a:pt x="9981373" y="729127"/>
                </a:lnTo>
                <a:lnTo>
                  <a:pt x="9984151" y="729127"/>
                </a:lnTo>
                <a:lnTo>
                  <a:pt x="9986930" y="729920"/>
                </a:lnTo>
                <a:lnTo>
                  <a:pt x="9982564" y="735477"/>
                </a:lnTo>
                <a:lnTo>
                  <a:pt x="9980580" y="737462"/>
                </a:lnTo>
                <a:lnTo>
                  <a:pt x="9979389" y="739843"/>
                </a:lnTo>
                <a:lnTo>
                  <a:pt x="9978595" y="741829"/>
                </a:lnTo>
                <a:lnTo>
                  <a:pt x="9978595" y="743812"/>
                </a:lnTo>
                <a:lnTo>
                  <a:pt x="9978595" y="746194"/>
                </a:lnTo>
                <a:lnTo>
                  <a:pt x="9978595" y="748179"/>
                </a:lnTo>
                <a:lnTo>
                  <a:pt x="9979786" y="751354"/>
                </a:lnTo>
                <a:lnTo>
                  <a:pt x="9982961" y="754529"/>
                </a:lnTo>
                <a:lnTo>
                  <a:pt x="9986136" y="758101"/>
                </a:lnTo>
                <a:lnTo>
                  <a:pt x="9990104" y="761673"/>
                </a:lnTo>
                <a:lnTo>
                  <a:pt x="9994073" y="765245"/>
                </a:lnTo>
                <a:lnTo>
                  <a:pt x="9998042" y="769214"/>
                </a:lnTo>
                <a:lnTo>
                  <a:pt x="10002011" y="773580"/>
                </a:lnTo>
                <a:lnTo>
                  <a:pt x="10005186" y="778741"/>
                </a:lnTo>
                <a:lnTo>
                  <a:pt x="10007964" y="784297"/>
                </a:lnTo>
                <a:lnTo>
                  <a:pt x="10009154" y="787473"/>
                </a:lnTo>
                <a:lnTo>
                  <a:pt x="10009551" y="790647"/>
                </a:lnTo>
                <a:lnTo>
                  <a:pt x="10009948" y="794220"/>
                </a:lnTo>
                <a:lnTo>
                  <a:pt x="10009948" y="798189"/>
                </a:lnTo>
                <a:lnTo>
                  <a:pt x="10009551" y="802158"/>
                </a:lnTo>
                <a:lnTo>
                  <a:pt x="10009154" y="806128"/>
                </a:lnTo>
                <a:lnTo>
                  <a:pt x="10014711" y="806525"/>
                </a:lnTo>
                <a:lnTo>
                  <a:pt x="10020664" y="807715"/>
                </a:lnTo>
                <a:lnTo>
                  <a:pt x="10025823" y="808906"/>
                </a:lnTo>
                <a:lnTo>
                  <a:pt x="10030586" y="809700"/>
                </a:lnTo>
                <a:lnTo>
                  <a:pt x="10040508" y="812875"/>
                </a:lnTo>
                <a:lnTo>
                  <a:pt x="10049636" y="815654"/>
                </a:lnTo>
                <a:lnTo>
                  <a:pt x="10058764" y="818432"/>
                </a:lnTo>
                <a:lnTo>
                  <a:pt x="10063130" y="818828"/>
                </a:lnTo>
                <a:lnTo>
                  <a:pt x="10067892" y="819225"/>
                </a:lnTo>
                <a:lnTo>
                  <a:pt x="10072258" y="818828"/>
                </a:lnTo>
                <a:lnTo>
                  <a:pt x="10077417" y="818432"/>
                </a:lnTo>
                <a:lnTo>
                  <a:pt x="10082180" y="816844"/>
                </a:lnTo>
                <a:lnTo>
                  <a:pt x="10087339" y="814859"/>
                </a:lnTo>
                <a:lnTo>
                  <a:pt x="10086545" y="821210"/>
                </a:lnTo>
                <a:lnTo>
                  <a:pt x="10085354" y="826768"/>
                </a:lnTo>
                <a:lnTo>
                  <a:pt x="10084164" y="830737"/>
                </a:lnTo>
                <a:lnTo>
                  <a:pt x="10083370" y="834705"/>
                </a:lnTo>
                <a:lnTo>
                  <a:pt x="10083370" y="837880"/>
                </a:lnTo>
                <a:lnTo>
                  <a:pt x="10083767" y="838674"/>
                </a:lnTo>
                <a:lnTo>
                  <a:pt x="10084958" y="840261"/>
                </a:lnTo>
                <a:lnTo>
                  <a:pt x="10085751" y="841452"/>
                </a:lnTo>
                <a:lnTo>
                  <a:pt x="10087736" y="842643"/>
                </a:lnTo>
                <a:lnTo>
                  <a:pt x="10092498" y="845421"/>
                </a:lnTo>
                <a:lnTo>
                  <a:pt x="10095276" y="840261"/>
                </a:lnTo>
                <a:lnTo>
                  <a:pt x="10096864" y="835895"/>
                </a:lnTo>
                <a:lnTo>
                  <a:pt x="10096864" y="831134"/>
                </a:lnTo>
                <a:lnTo>
                  <a:pt x="10096864" y="827958"/>
                </a:lnTo>
                <a:lnTo>
                  <a:pt x="10096070" y="823591"/>
                </a:lnTo>
                <a:lnTo>
                  <a:pt x="10093689" y="820813"/>
                </a:lnTo>
                <a:lnTo>
                  <a:pt x="10089720" y="813669"/>
                </a:lnTo>
                <a:lnTo>
                  <a:pt x="10085751" y="806525"/>
                </a:lnTo>
                <a:lnTo>
                  <a:pt x="10084164" y="802556"/>
                </a:lnTo>
                <a:lnTo>
                  <a:pt x="10083370" y="798587"/>
                </a:lnTo>
                <a:lnTo>
                  <a:pt x="10082973" y="794220"/>
                </a:lnTo>
                <a:lnTo>
                  <a:pt x="10083370" y="788664"/>
                </a:lnTo>
                <a:lnTo>
                  <a:pt x="10083767" y="787076"/>
                </a:lnTo>
                <a:lnTo>
                  <a:pt x="10079798" y="787473"/>
                </a:lnTo>
                <a:lnTo>
                  <a:pt x="10075830" y="788266"/>
                </a:lnTo>
                <a:lnTo>
                  <a:pt x="10067098" y="787473"/>
                </a:lnTo>
                <a:lnTo>
                  <a:pt x="10059161" y="786679"/>
                </a:lnTo>
                <a:lnTo>
                  <a:pt x="10050826" y="785091"/>
                </a:lnTo>
                <a:lnTo>
                  <a:pt x="10041698" y="784297"/>
                </a:lnTo>
                <a:lnTo>
                  <a:pt x="10033761" y="783504"/>
                </a:lnTo>
                <a:lnTo>
                  <a:pt x="10028998" y="784297"/>
                </a:lnTo>
                <a:lnTo>
                  <a:pt x="10025030" y="784694"/>
                </a:lnTo>
                <a:lnTo>
                  <a:pt x="10021061" y="785488"/>
                </a:lnTo>
                <a:lnTo>
                  <a:pt x="10017092" y="787473"/>
                </a:lnTo>
                <a:lnTo>
                  <a:pt x="10018680" y="781122"/>
                </a:lnTo>
                <a:lnTo>
                  <a:pt x="10021061" y="775566"/>
                </a:lnTo>
                <a:lnTo>
                  <a:pt x="10024236" y="771597"/>
                </a:lnTo>
                <a:lnTo>
                  <a:pt x="10028204" y="768420"/>
                </a:lnTo>
                <a:lnTo>
                  <a:pt x="10032173" y="766436"/>
                </a:lnTo>
                <a:lnTo>
                  <a:pt x="10036142" y="765245"/>
                </a:lnTo>
                <a:lnTo>
                  <a:pt x="10041301" y="764054"/>
                </a:lnTo>
                <a:lnTo>
                  <a:pt x="10045667" y="763657"/>
                </a:lnTo>
                <a:lnTo>
                  <a:pt x="10055192" y="763262"/>
                </a:lnTo>
                <a:lnTo>
                  <a:pt x="10060351" y="762467"/>
                </a:lnTo>
                <a:lnTo>
                  <a:pt x="10064717" y="762072"/>
                </a:lnTo>
                <a:lnTo>
                  <a:pt x="10068686" y="760483"/>
                </a:lnTo>
                <a:lnTo>
                  <a:pt x="10072258" y="758498"/>
                </a:lnTo>
                <a:lnTo>
                  <a:pt x="10075830" y="756117"/>
                </a:lnTo>
                <a:lnTo>
                  <a:pt x="10079004" y="752545"/>
                </a:lnTo>
                <a:lnTo>
                  <a:pt x="10080195" y="754926"/>
                </a:lnTo>
                <a:lnTo>
                  <a:pt x="10081386" y="758498"/>
                </a:lnTo>
                <a:lnTo>
                  <a:pt x="10082180" y="762467"/>
                </a:lnTo>
                <a:lnTo>
                  <a:pt x="10082973" y="766436"/>
                </a:lnTo>
                <a:lnTo>
                  <a:pt x="10083767" y="775963"/>
                </a:lnTo>
                <a:lnTo>
                  <a:pt x="10083767" y="786679"/>
                </a:lnTo>
                <a:lnTo>
                  <a:pt x="10084958" y="783107"/>
                </a:lnTo>
                <a:lnTo>
                  <a:pt x="10087736" y="776757"/>
                </a:lnTo>
                <a:lnTo>
                  <a:pt x="10092498" y="779535"/>
                </a:lnTo>
                <a:lnTo>
                  <a:pt x="10097261" y="781519"/>
                </a:lnTo>
                <a:lnTo>
                  <a:pt x="10102817" y="783504"/>
                </a:lnTo>
                <a:lnTo>
                  <a:pt x="10108373" y="785091"/>
                </a:lnTo>
                <a:lnTo>
                  <a:pt x="10119486" y="787473"/>
                </a:lnTo>
                <a:lnTo>
                  <a:pt x="10130995" y="790647"/>
                </a:lnTo>
                <a:lnTo>
                  <a:pt x="10136154" y="792632"/>
                </a:lnTo>
                <a:lnTo>
                  <a:pt x="10140917" y="794618"/>
                </a:lnTo>
                <a:lnTo>
                  <a:pt x="10145680" y="797792"/>
                </a:lnTo>
                <a:lnTo>
                  <a:pt x="10150045" y="801365"/>
                </a:lnTo>
                <a:lnTo>
                  <a:pt x="10153617" y="805334"/>
                </a:lnTo>
                <a:lnTo>
                  <a:pt x="10156792" y="810097"/>
                </a:lnTo>
                <a:lnTo>
                  <a:pt x="10158776" y="816447"/>
                </a:lnTo>
                <a:lnTo>
                  <a:pt x="10159967" y="823194"/>
                </a:lnTo>
                <a:lnTo>
                  <a:pt x="10172270" y="816844"/>
                </a:lnTo>
                <a:lnTo>
                  <a:pt x="10184176" y="811288"/>
                </a:lnTo>
                <a:lnTo>
                  <a:pt x="10196876" y="806525"/>
                </a:lnTo>
                <a:lnTo>
                  <a:pt x="10208783" y="803350"/>
                </a:lnTo>
                <a:lnTo>
                  <a:pt x="10214339" y="802158"/>
                </a:lnTo>
                <a:lnTo>
                  <a:pt x="10220292" y="801365"/>
                </a:lnTo>
                <a:lnTo>
                  <a:pt x="10226245" y="800570"/>
                </a:lnTo>
                <a:lnTo>
                  <a:pt x="10231801" y="800570"/>
                </a:lnTo>
                <a:lnTo>
                  <a:pt x="10237358" y="800570"/>
                </a:lnTo>
                <a:lnTo>
                  <a:pt x="10242914" y="801365"/>
                </a:lnTo>
                <a:lnTo>
                  <a:pt x="10248470" y="802158"/>
                </a:lnTo>
                <a:lnTo>
                  <a:pt x="10253630" y="803747"/>
                </a:lnTo>
                <a:lnTo>
                  <a:pt x="10258789" y="805334"/>
                </a:lnTo>
                <a:lnTo>
                  <a:pt x="10263948" y="807319"/>
                </a:lnTo>
                <a:lnTo>
                  <a:pt x="10268314" y="809700"/>
                </a:lnTo>
                <a:lnTo>
                  <a:pt x="10273076" y="812875"/>
                </a:lnTo>
                <a:lnTo>
                  <a:pt x="10277442" y="816447"/>
                </a:lnTo>
                <a:lnTo>
                  <a:pt x="10282204" y="820416"/>
                </a:lnTo>
                <a:lnTo>
                  <a:pt x="10286173" y="824385"/>
                </a:lnTo>
                <a:lnTo>
                  <a:pt x="10289745" y="829148"/>
                </a:lnTo>
                <a:lnTo>
                  <a:pt x="10292920" y="834308"/>
                </a:lnTo>
                <a:lnTo>
                  <a:pt x="10296492" y="840261"/>
                </a:lnTo>
                <a:lnTo>
                  <a:pt x="10299667" y="846215"/>
                </a:lnTo>
                <a:lnTo>
                  <a:pt x="10302445" y="852962"/>
                </a:lnTo>
                <a:lnTo>
                  <a:pt x="10305223" y="860504"/>
                </a:lnTo>
                <a:lnTo>
                  <a:pt x="10307208" y="868045"/>
                </a:lnTo>
                <a:lnTo>
                  <a:pt x="10309192" y="876380"/>
                </a:lnTo>
                <a:lnTo>
                  <a:pt x="10310780" y="885509"/>
                </a:lnTo>
                <a:lnTo>
                  <a:pt x="10316336" y="887097"/>
                </a:lnTo>
                <a:lnTo>
                  <a:pt x="10320304" y="887097"/>
                </a:lnTo>
                <a:lnTo>
                  <a:pt x="10323876" y="885906"/>
                </a:lnTo>
                <a:lnTo>
                  <a:pt x="10326654" y="884318"/>
                </a:lnTo>
                <a:lnTo>
                  <a:pt x="10329036" y="882334"/>
                </a:lnTo>
                <a:lnTo>
                  <a:pt x="10331814" y="879556"/>
                </a:lnTo>
                <a:lnTo>
                  <a:pt x="10333401" y="875983"/>
                </a:lnTo>
                <a:lnTo>
                  <a:pt x="10334592" y="872411"/>
                </a:lnTo>
                <a:lnTo>
                  <a:pt x="10337767" y="864870"/>
                </a:lnTo>
                <a:lnTo>
                  <a:pt x="10340942" y="857328"/>
                </a:lnTo>
                <a:lnTo>
                  <a:pt x="10342133" y="853756"/>
                </a:lnTo>
                <a:lnTo>
                  <a:pt x="10344911" y="851375"/>
                </a:lnTo>
                <a:lnTo>
                  <a:pt x="10347292" y="849390"/>
                </a:lnTo>
                <a:lnTo>
                  <a:pt x="10350467" y="847803"/>
                </a:lnTo>
                <a:lnTo>
                  <a:pt x="10346101" y="839864"/>
                </a:lnTo>
                <a:lnTo>
                  <a:pt x="10341736" y="833911"/>
                </a:lnTo>
                <a:lnTo>
                  <a:pt x="10336576" y="828751"/>
                </a:lnTo>
                <a:lnTo>
                  <a:pt x="10332211" y="824782"/>
                </a:lnTo>
                <a:lnTo>
                  <a:pt x="10327051" y="822401"/>
                </a:lnTo>
                <a:lnTo>
                  <a:pt x="10322289" y="819622"/>
                </a:lnTo>
                <a:lnTo>
                  <a:pt x="10316733" y="818432"/>
                </a:lnTo>
                <a:lnTo>
                  <a:pt x="10311573" y="817241"/>
                </a:lnTo>
                <a:lnTo>
                  <a:pt x="10313161" y="814859"/>
                </a:lnTo>
                <a:lnTo>
                  <a:pt x="10314748" y="812875"/>
                </a:lnTo>
                <a:lnTo>
                  <a:pt x="10316336" y="811288"/>
                </a:lnTo>
                <a:lnTo>
                  <a:pt x="10318320" y="809700"/>
                </a:lnTo>
                <a:lnTo>
                  <a:pt x="10322289" y="808112"/>
                </a:lnTo>
                <a:lnTo>
                  <a:pt x="10326654" y="807319"/>
                </a:lnTo>
                <a:lnTo>
                  <a:pt x="10331814" y="806525"/>
                </a:lnTo>
                <a:lnTo>
                  <a:pt x="10336576" y="807319"/>
                </a:lnTo>
                <a:lnTo>
                  <a:pt x="10342133" y="807715"/>
                </a:lnTo>
                <a:lnTo>
                  <a:pt x="10347689" y="809303"/>
                </a:lnTo>
                <a:lnTo>
                  <a:pt x="10359198" y="812081"/>
                </a:lnTo>
                <a:lnTo>
                  <a:pt x="10370311" y="815654"/>
                </a:lnTo>
                <a:lnTo>
                  <a:pt x="10375867" y="816844"/>
                </a:lnTo>
                <a:lnTo>
                  <a:pt x="10381026" y="817638"/>
                </a:lnTo>
                <a:lnTo>
                  <a:pt x="10385392" y="818432"/>
                </a:lnTo>
                <a:lnTo>
                  <a:pt x="10389758" y="817638"/>
                </a:lnTo>
                <a:lnTo>
                  <a:pt x="10386583" y="801761"/>
                </a:lnTo>
                <a:lnTo>
                  <a:pt x="10384598" y="788266"/>
                </a:lnTo>
                <a:lnTo>
                  <a:pt x="10383408" y="775963"/>
                </a:lnTo>
                <a:lnTo>
                  <a:pt x="10383408" y="765245"/>
                </a:lnTo>
                <a:lnTo>
                  <a:pt x="10384995" y="743416"/>
                </a:lnTo>
                <a:lnTo>
                  <a:pt x="10385392" y="731905"/>
                </a:lnTo>
                <a:lnTo>
                  <a:pt x="10385392" y="718808"/>
                </a:lnTo>
                <a:lnTo>
                  <a:pt x="10388964" y="722776"/>
                </a:lnTo>
                <a:lnTo>
                  <a:pt x="10392933" y="727936"/>
                </a:lnTo>
                <a:lnTo>
                  <a:pt x="10396108" y="733095"/>
                </a:lnTo>
                <a:lnTo>
                  <a:pt x="10399283" y="739051"/>
                </a:lnTo>
                <a:lnTo>
                  <a:pt x="10402458" y="745399"/>
                </a:lnTo>
                <a:lnTo>
                  <a:pt x="10405633" y="752545"/>
                </a:lnTo>
                <a:lnTo>
                  <a:pt x="10408411" y="759689"/>
                </a:lnTo>
                <a:lnTo>
                  <a:pt x="10411189" y="767628"/>
                </a:lnTo>
                <a:lnTo>
                  <a:pt x="10413570" y="775963"/>
                </a:lnTo>
                <a:lnTo>
                  <a:pt x="10415554" y="785091"/>
                </a:lnTo>
                <a:lnTo>
                  <a:pt x="10417539" y="794618"/>
                </a:lnTo>
                <a:lnTo>
                  <a:pt x="10419126" y="804540"/>
                </a:lnTo>
                <a:lnTo>
                  <a:pt x="10420714" y="814859"/>
                </a:lnTo>
                <a:lnTo>
                  <a:pt x="10421508" y="825973"/>
                </a:lnTo>
                <a:lnTo>
                  <a:pt x="10422698" y="836689"/>
                </a:lnTo>
                <a:lnTo>
                  <a:pt x="10423492" y="848200"/>
                </a:lnTo>
                <a:lnTo>
                  <a:pt x="10420714" y="845421"/>
                </a:lnTo>
                <a:lnTo>
                  <a:pt x="10418730" y="841849"/>
                </a:lnTo>
                <a:lnTo>
                  <a:pt x="10413570" y="834705"/>
                </a:lnTo>
                <a:lnTo>
                  <a:pt x="10411189" y="831926"/>
                </a:lnTo>
                <a:lnTo>
                  <a:pt x="10408411" y="828751"/>
                </a:lnTo>
                <a:lnTo>
                  <a:pt x="10404839" y="826768"/>
                </a:lnTo>
                <a:lnTo>
                  <a:pt x="10400870" y="825179"/>
                </a:lnTo>
                <a:lnTo>
                  <a:pt x="10398886" y="828355"/>
                </a:lnTo>
                <a:lnTo>
                  <a:pt x="10398092" y="831134"/>
                </a:lnTo>
                <a:lnTo>
                  <a:pt x="10397298" y="834308"/>
                </a:lnTo>
                <a:lnTo>
                  <a:pt x="10397298" y="836689"/>
                </a:lnTo>
                <a:lnTo>
                  <a:pt x="10398092" y="839467"/>
                </a:lnTo>
                <a:lnTo>
                  <a:pt x="10398489" y="841849"/>
                </a:lnTo>
                <a:lnTo>
                  <a:pt x="10401664" y="847009"/>
                </a:lnTo>
                <a:lnTo>
                  <a:pt x="10404442" y="851772"/>
                </a:lnTo>
                <a:lnTo>
                  <a:pt x="10408014" y="857725"/>
                </a:lnTo>
                <a:lnTo>
                  <a:pt x="10409601" y="860901"/>
                </a:lnTo>
                <a:lnTo>
                  <a:pt x="10410395" y="864076"/>
                </a:lnTo>
                <a:lnTo>
                  <a:pt x="10411586" y="867251"/>
                </a:lnTo>
                <a:lnTo>
                  <a:pt x="10411983" y="870823"/>
                </a:lnTo>
                <a:lnTo>
                  <a:pt x="10414364" y="867251"/>
                </a:lnTo>
                <a:lnTo>
                  <a:pt x="10417539" y="864473"/>
                </a:lnTo>
                <a:lnTo>
                  <a:pt x="10419920" y="862488"/>
                </a:lnTo>
                <a:lnTo>
                  <a:pt x="10422698" y="860504"/>
                </a:lnTo>
                <a:lnTo>
                  <a:pt x="10425080" y="859313"/>
                </a:lnTo>
                <a:lnTo>
                  <a:pt x="10427461" y="858916"/>
                </a:lnTo>
                <a:lnTo>
                  <a:pt x="10429445" y="858519"/>
                </a:lnTo>
                <a:lnTo>
                  <a:pt x="10432223" y="858519"/>
                </a:lnTo>
                <a:lnTo>
                  <a:pt x="10434208" y="859313"/>
                </a:lnTo>
                <a:lnTo>
                  <a:pt x="10436589" y="859710"/>
                </a:lnTo>
                <a:lnTo>
                  <a:pt x="10440954" y="862885"/>
                </a:lnTo>
                <a:lnTo>
                  <a:pt x="10445320" y="866854"/>
                </a:lnTo>
                <a:lnTo>
                  <a:pt x="10449686" y="870823"/>
                </a:lnTo>
                <a:lnTo>
                  <a:pt x="10459211" y="881143"/>
                </a:lnTo>
                <a:lnTo>
                  <a:pt x="10464370" y="885509"/>
                </a:lnTo>
                <a:lnTo>
                  <a:pt x="10469530" y="889478"/>
                </a:lnTo>
                <a:lnTo>
                  <a:pt x="10475086" y="893051"/>
                </a:lnTo>
                <a:lnTo>
                  <a:pt x="10478261" y="893844"/>
                </a:lnTo>
                <a:lnTo>
                  <a:pt x="10481833" y="895035"/>
                </a:lnTo>
                <a:lnTo>
                  <a:pt x="10484611" y="895432"/>
                </a:lnTo>
                <a:lnTo>
                  <a:pt x="10488183" y="895829"/>
                </a:lnTo>
                <a:lnTo>
                  <a:pt x="10491754" y="895432"/>
                </a:lnTo>
                <a:lnTo>
                  <a:pt x="10495723" y="895035"/>
                </a:lnTo>
                <a:lnTo>
                  <a:pt x="10490961" y="892654"/>
                </a:lnTo>
                <a:lnTo>
                  <a:pt x="10486595" y="889478"/>
                </a:lnTo>
                <a:lnTo>
                  <a:pt x="10483420" y="885906"/>
                </a:lnTo>
                <a:lnTo>
                  <a:pt x="10480245" y="881937"/>
                </a:lnTo>
                <a:lnTo>
                  <a:pt x="10477864" y="877968"/>
                </a:lnTo>
                <a:lnTo>
                  <a:pt x="10475086" y="873602"/>
                </a:lnTo>
                <a:lnTo>
                  <a:pt x="10471117" y="864870"/>
                </a:lnTo>
                <a:lnTo>
                  <a:pt x="10467545" y="856535"/>
                </a:lnTo>
                <a:lnTo>
                  <a:pt x="10465561" y="852566"/>
                </a:lnTo>
                <a:lnTo>
                  <a:pt x="10463576" y="849390"/>
                </a:lnTo>
                <a:lnTo>
                  <a:pt x="10461195" y="846215"/>
                </a:lnTo>
                <a:lnTo>
                  <a:pt x="10458814" y="843833"/>
                </a:lnTo>
                <a:lnTo>
                  <a:pt x="10455242" y="842246"/>
                </a:lnTo>
                <a:lnTo>
                  <a:pt x="10451670" y="841452"/>
                </a:lnTo>
                <a:lnTo>
                  <a:pt x="10453654" y="836292"/>
                </a:lnTo>
                <a:lnTo>
                  <a:pt x="10455639" y="831134"/>
                </a:lnTo>
                <a:lnTo>
                  <a:pt x="10458020" y="827165"/>
                </a:lnTo>
                <a:lnTo>
                  <a:pt x="10461195" y="823194"/>
                </a:lnTo>
                <a:lnTo>
                  <a:pt x="10464767" y="820813"/>
                </a:lnTo>
                <a:lnTo>
                  <a:pt x="10466354" y="819622"/>
                </a:lnTo>
                <a:lnTo>
                  <a:pt x="10468736" y="818828"/>
                </a:lnTo>
                <a:lnTo>
                  <a:pt x="10471117" y="818432"/>
                </a:lnTo>
                <a:lnTo>
                  <a:pt x="10473895" y="818432"/>
                </a:lnTo>
                <a:lnTo>
                  <a:pt x="10476673" y="818432"/>
                </a:lnTo>
                <a:lnTo>
                  <a:pt x="10479848" y="818828"/>
                </a:lnTo>
                <a:lnTo>
                  <a:pt x="10479054" y="805334"/>
                </a:lnTo>
                <a:lnTo>
                  <a:pt x="10478658" y="791838"/>
                </a:lnTo>
                <a:lnTo>
                  <a:pt x="10477864" y="779138"/>
                </a:lnTo>
                <a:lnTo>
                  <a:pt x="10476276" y="767230"/>
                </a:lnTo>
                <a:lnTo>
                  <a:pt x="10474689" y="761673"/>
                </a:lnTo>
                <a:lnTo>
                  <a:pt x="10473895" y="756513"/>
                </a:lnTo>
                <a:lnTo>
                  <a:pt x="10471911" y="752148"/>
                </a:lnTo>
                <a:lnTo>
                  <a:pt x="10469530" y="747385"/>
                </a:lnTo>
                <a:lnTo>
                  <a:pt x="10467148" y="743416"/>
                </a:lnTo>
                <a:lnTo>
                  <a:pt x="10464767" y="739843"/>
                </a:lnTo>
                <a:lnTo>
                  <a:pt x="10461592" y="737064"/>
                </a:lnTo>
                <a:lnTo>
                  <a:pt x="10458020" y="735082"/>
                </a:lnTo>
                <a:lnTo>
                  <a:pt x="10461195" y="731111"/>
                </a:lnTo>
                <a:lnTo>
                  <a:pt x="10464370" y="727936"/>
                </a:lnTo>
                <a:lnTo>
                  <a:pt x="10466751" y="725951"/>
                </a:lnTo>
                <a:lnTo>
                  <a:pt x="10469530" y="723967"/>
                </a:lnTo>
                <a:lnTo>
                  <a:pt x="10472704" y="722380"/>
                </a:lnTo>
                <a:lnTo>
                  <a:pt x="10475086" y="721983"/>
                </a:lnTo>
                <a:lnTo>
                  <a:pt x="10477864" y="721586"/>
                </a:lnTo>
                <a:lnTo>
                  <a:pt x="10480642" y="721983"/>
                </a:lnTo>
                <a:lnTo>
                  <a:pt x="10483420" y="722380"/>
                </a:lnTo>
                <a:lnTo>
                  <a:pt x="10485404" y="723967"/>
                </a:lnTo>
                <a:lnTo>
                  <a:pt x="10487786" y="725555"/>
                </a:lnTo>
                <a:lnTo>
                  <a:pt x="10490167" y="727539"/>
                </a:lnTo>
                <a:lnTo>
                  <a:pt x="10494930" y="732304"/>
                </a:lnTo>
                <a:lnTo>
                  <a:pt x="10498501" y="738652"/>
                </a:lnTo>
                <a:lnTo>
                  <a:pt x="10502470" y="746194"/>
                </a:lnTo>
                <a:lnTo>
                  <a:pt x="10505248" y="754132"/>
                </a:lnTo>
                <a:lnTo>
                  <a:pt x="10508026" y="763262"/>
                </a:lnTo>
                <a:lnTo>
                  <a:pt x="10510408" y="772788"/>
                </a:lnTo>
                <a:lnTo>
                  <a:pt x="10511995" y="782313"/>
                </a:lnTo>
                <a:lnTo>
                  <a:pt x="10512789" y="792235"/>
                </a:lnTo>
                <a:lnTo>
                  <a:pt x="10513186" y="801761"/>
                </a:lnTo>
                <a:lnTo>
                  <a:pt x="10513186" y="811288"/>
                </a:lnTo>
                <a:lnTo>
                  <a:pt x="10517551" y="818828"/>
                </a:lnTo>
                <a:lnTo>
                  <a:pt x="10521520" y="825179"/>
                </a:lnTo>
                <a:lnTo>
                  <a:pt x="10525886" y="831134"/>
                </a:lnTo>
                <a:lnTo>
                  <a:pt x="10530251" y="837483"/>
                </a:lnTo>
                <a:lnTo>
                  <a:pt x="10539776" y="848993"/>
                </a:lnTo>
                <a:lnTo>
                  <a:pt x="10544936" y="854947"/>
                </a:lnTo>
                <a:lnTo>
                  <a:pt x="10549698" y="860901"/>
                </a:lnTo>
                <a:lnTo>
                  <a:pt x="10554064" y="867251"/>
                </a:lnTo>
                <a:lnTo>
                  <a:pt x="10557636" y="874396"/>
                </a:lnTo>
                <a:lnTo>
                  <a:pt x="10561208" y="881937"/>
                </a:lnTo>
                <a:lnTo>
                  <a:pt x="10563986" y="890669"/>
                </a:lnTo>
                <a:lnTo>
                  <a:pt x="10566367" y="899401"/>
                </a:lnTo>
                <a:lnTo>
                  <a:pt x="10567954" y="909721"/>
                </a:lnTo>
                <a:lnTo>
                  <a:pt x="10568748" y="921231"/>
                </a:lnTo>
                <a:lnTo>
                  <a:pt x="10567954" y="933535"/>
                </a:lnTo>
                <a:lnTo>
                  <a:pt x="10571923" y="925994"/>
                </a:lnTo>
                <a:lnTo>
                  <a:pt x="10574701" y="920437"/>
                </a:lnTo>
                <a:lnTo>
                  <a:pt x="10575495" y="917659"/>
                </a:lnTo>
                <a:lnTo>
                  <a:pt x="10576289" y="917262"/>
                </a:lnTo>
                <a:lnTo>
                  <a:pt x="10576686" y="916468"/>
                </a:lnTo>
                <a:lnTo>
                  <a:pt x="10577083" y="916468"/>
                </a:lnTo>
                <a:lnTo>
                  <a:pt x="10578273" y="917262"/>
                </a:lnTo>
                <a:lnTo>
                  <a:pt x="10580654" y="919247"/>
                </a:lnTo>
                <a:lnTo>
                  <a:pt x="10584623" y="922025"/>
                </a:lnTo>
                <a:lnTo>
                  <a:pt x="10590576" y="925994"/>
                </a:lnTo>
                <a:lnTo>
                  <a:pt x="10592164" y="925597"/>
                </a:lnTo>
                <a:lnTo>
                  <a:pt x="10593751" y="924803"/>
                </a:lnTo>
                <a:lnTo>
                  <a:pt x="10596133" y="922025"/>
                </a:lnTo>
                <a:lnTo>
                  <a:pt x="10598514" y="919644"/>
                </a:lnTo>
                <a:lnTo>
                  <a:pt x="10600101" y="919247"/>
                </a:lnTo>
                <a:lnTo>
                  <a:pt x="10602086" y="918453"/>
                </a:lnTo>
                <a:lnTo>
                  <a:pt x="10599704" y="912499"/>
                </a:lnTo>
                <a:lnTo>
                  <a:pt x="10597720" y="905355"/>
                </a:lnTo>
                <a:lnTo>
                  <a:pt x="10596530" y="898607"/>
                </a:lnTo>
                <a:lnTo>
                  <a:pt x="10596530" y="891066"/>
                </a:lnTo>
                <a:lnTo>
                  <a:pt x="10596530" y="883128"/>
                </a:lnTo>
                <a:lnTo>
                  <a:pt x="10596530" y="874793"/>
                </a:lnTo>
                <a:lnTo>
                  <a:pt x="10597720" y="858519"/>
                </a:lnTo>
                <a:lnTo>
                  <a:pt x="10598117" y="849787"/>
                </a:lnTo>
                <a:lnTo>
                  <a:pt x="10597720" y="841849"/>
                </a:lnTo>
                <a:lnTo>
                  <a:pt x="10597323" y="833911"/>
                </a:lnTo>
                <a:lnTo>
                  <a:pt x="10595736" y="825973"/>
                </a:lnTo>
                <a:lnTo>
                  <a:pt x="10593751" y="817638"/>
                </a:lnTo>
                <a:lnTo>
                  <a:pt x="10590576" y="810097"/>
                </a:lnTo>
                <a:lnTo>
                  <a:pt x="10588592" y="806525"/>
                </a:lnTo>
                <a:lnTo>
                  <a:pt x="10586608" y="803350"/>
                </a:lnTo>
                <a:lnTo>
                  <a:pt x="10583433" y="800175"/>
                </a:lnTo>
                <a:lnTo>
                  <a:pt x="10581051" y="796601"/>
                </a:lnTo>
                <a:lnTo>
                  <a:pt x="10583036" y="793031"/>
                </a:lnTo>
                <a:lnTo>
                  <a:pt x="10585020" y="790253"/>
                </a:lnTo>
                <a:lnTo>
                  <a:pt x="10587798" y="788266"/>
                </a:lnTo>
                <a:lnTo>
                  <a:pt x="10590180" y="787076"/>
                </a:lnTo>
                <a:lnTo>
                  <a:pt x="10592561" y="786679"/>
                </a:lnTo>
                <a:lnTo>
                  <a:pt x="10595339" y="787076"/>
                </a:lnTo>
                <a:lnTo>
                  <a:pt x="10597720" y="788266"/>
                </a:lnTo>
                <a:lnTo>
                  <a:pt x="10600101" y="789854"/>
                </a:lnTo>
                <a:lnTo>
                  <a:pt x="10605658" y="793031"/>
                </a:lnTo>
                <a:lnTo>
                  <a:pt x="10611611" y="797792"/>
                </a:lnTo>
                <a:lnTo>
                  <a:pt x="10618754" y="801761"/>
                </a:lnTo>
                <a:lnTo>
                  <a:pt x="10622326" y="803747"/>
                </a:lnTo>
                <a:lnTo>
                  <a:pt x="10625898" y="805334"/>
                </a:lnTo>
                <a:lnTo>
                  <a:pt x="10622326" y="810097"/>
                </a:lnTo>
                <a:lnTo>
                  <a:pt x="10620342" y="815256"/>
                </a:lnTo>
                <a:lnTo>
                  <a:pt x="10619945" y="819225"/>
                </a:lnTo>
                <a:lnTo>
                  <a:pt x="10619945" y="822799"/>
                </a:lnTo>
                <a:lnTo>
                  <a:pt x="10620739" y="825973"/>
                </a:lnTo>
                <a:lnTo>
                  <a:pt x="10622326" y="828355"/>
                </a:lnTo>
                <a:lnTo>
                  <a:pt x="10624311" y="830737"/>
                </a:lnTo>
                <a:lnTo>
                  <a:pt x="10626295" y="832721"/>
                </a:lnTo>
                <a:lnTo>
                  <a:pt x="10630661" y="836689"/>
                </a:lnTo>
                <a:lnTo>
                  <a:pt x="10632248" y="838277"/>
                </a:lnTo>
                <a:lnTo>
                  <a:pt x="10633836" y="840261"/>
                </a:lnTo>
                <a:lnTo>
                  <a:pt x="10634233" y="842246"/>
                </a:lnTo>
                <a:lnTo>
                  <a:pt x="10634233" y="845024"/>
                </a:lnTo>
                <a:lnTo>
                  <a:pt x="10633439" y="847406"/>
                </a:lnTo>
                <a:lnTo>
                  <a:pt x="10630661" y="850978"/>
                </a:lnTo>
                <a:lnTo>
                  <a:pt x="10631454" y="853359"/>
                </a:lnTo>
                <a:lnTo>
                  <a:pt x="10632248" y="855344"/>
                </a:lnTo>
                <a:lnTo>
                  <a:pt x="10633836" y="856932"/>
                </a:lnTo>
                <a:lnTo>
                  <a:pt x="10635423" y="857725"/>
                </a:lnTo>
                <a:lnTo>
                  <a:pt x="10637408" y="858519"/>
                </a:lnTo>
                <a:lnTo>
                  <a:pt x="10639392" y="858916"/>
                </a:lnTo>
                <a:lnTo>
                  <a:pt x="10643758" y="859313"/>
                </a:lnTo>
                <a:lnTo>
                  <a:pt x="10648917" y="859313"/>
                </a:lnTo>
                <a:lnTo>
                  <a:pt x="10653283" y="860504"/>
                </a:lnTo>
                <a:lnTo>
                  <a:pt x="10654870" y="860901"/>
                </a:lnTo>
                <a:lnTo>
                  <a:pt x="10656458" y="862488"/>
                </a:lnTo>
                <a:lnTo>
                  <a:pt x="10658045" y="864076"/>
                </a:lnTo>
                <a:lnTo>
                  <a:pt x="10658839" y="866061"/>
                </a:lnTo>
                <a:lnTo>
                  <a:pt x="10662808" y="866457"/>
                </a:lnTo>
                <a:lnTo>
                  <a:pt x="10666380" y="865267"/>
                </a:lnTo>
                <a:lnTo>
                  <a:pt x="10669951" y="864076"/>
                </a:lnTo>
                <a:lnTo>
                  <a:pt x="10671936" y="861298"/>
                </a:lnTo>
                <a:lnTo>
                  <a:pt x="10673920" y="858519"/>
                </a:lnTo>
                <a:lnTo>
                  <a:pt x="10675111" y="854550"/>
                </a:lnTo>
                <a:lnTo>
                  <a:pt x="10675904" y="849390"/>
                </a:lnTo>
                <a:lnTo>
                  <a:pt x="10675904" y="843437"/>
                </a:lnTo>
                <a:lnTo>
                  <a:pt x="10679080" y="841849"/>
                </a:lnTo>
                <a:lnTo>
                  <a:pt x="10681858" y="840261"/>
                </a:lnTo>
                <a:lnTo>
                  <a:pt x="10685033" y="839467"/>
                </a:lnTo>
                <a:lnTo>
                  <a:pt x="10688604" y="838277"/>
                </a:lnTo>
                <a:lnTo>
                  <a:pt x="10694558" y="837880"/>
                </a:lnTo>
                <a:lnTo>
                  <a:pt x="10701701" y="837880"/>
                </a:lnTo>
                <a:lnTo>
                  <a:pt x="10708051" y="839467"/>
                </a:lnTo>
                <a:lnTo>
                  <a:pt x="10715195" y="841452"/>
                </a:lnTo>
                <a:lnTo>
                  <a:pt x="10721942" y="843833"/>
                </a:lnTo>
                <a:lnTo>
                  <a:pt x="10729086" y="847009"/>
                </a:lnTo>
                <a:lnTo>
                  <a:pt x="10743373" y="854550"/>
                </a:lnTo>
                <a:lnTo>
                  <a:pt x="10757661" y="862885"/>
                </a:lnTo>
                <a:lnTo>
                  <a:pt x="10771948" y="870427"/>
                </a:lnTo>
                <a:lnTo>
                  <a:pt x="10779489" y="874396"/>
                </a:lnTo>
                <a:lnTo>
                  <a:pt x="10786236" y="877571"/>
                </a:lnTo>
                <a:lnTo>
                  <a:pt x="10789014" y="876777"/>
                </a:lnTo>
                <a:lnTo>
                  <a:pt x="10791395" y="876380"/>
                </a:lnTo>
                <a:lnTo>
                  <a:pt x="10790998" y="879159"/>
                </a:lnTo>
                <a:lnTo>
                  <a:pt x="10797745" y="881540"/>
                </a:lnTo>
                <a:lnTo>
                  <a:pt x="10804492" y="883128"/>
                </a:lnTo>
                <a:lnTo>
                  <a:pt x="10808858" y="883128"/>
                </a:lnTo>
                <a:lnTo>
                  <a:pt x="10814414" y="883128"/>
                </a:lnTo>
                <a:lnTo>
                  <a:pt x="10825923" y="881143"/>
                </a:lnTo>
                <a:lnTo>
                  <a:pt x="10831480" y="880349"/>
                </a:lnTo>
                <a:lnTo>
                  <a:pt x="10837433" y="880349"/>
                </a:lnTo>
                <a:lnTo>
                  <a:pt x="10843386" y="881540"/>
                </a:lnTo>
                <a:lnTo>
                  <a:pt x="10846561" y="881937"/>
                </a:lnTo>
                <a:lnTo>
                  <a:pt x="10848942" y="883525"/>
                </a:lnTo>
                <a:lnTo>
                  <a:pt x="10854101" y="885906"/>
                </a:lnTo>
                <a:lnTo>
                  <a:pt x="10858467" y="889081"/>
                </a:lnTo>
                <a:lnTo>
                  <a:pt x="10862039" y="891463"/>
                </a:lnTo>
                <a:lnTo>
                  <a:pt x="10865611" y="894638"/>
                </a:lnTo>
                <a:lnTo>
                  <a:pt x="10871961" y="900989"/>
                </a:lnTo>
                <a:lnTo>
                  <a:pt x="10877517" y="906942"/>
                </a:lnTo>
                <a:lnTo>
                  <a:pt x="10884264" y="913690"/>
                </a:lnTo>
                <a:lnTo>
                  <a:pt x="10888233" y="916468"/>
                </a:lnTo>
                <a:lnTo>
                  <a:pt x="10892201" y="919247"/>
                </a:lnTo>
                <a:lnTo>
                  <a:pt x="10897361" y="922025"/>
                </a:lnTo>
                <a:lnTo>
                  <a:pt x="10902917" y="924803"/>
                </a:lnTo>
                <a:lnTo>
                  <a:pt x="10908870" y="927185"/>
                </a:lnTo>
                <a:lnTo>
                  <a:pt x="10915617" y="929566"/>
                </a:lnTo>
                <a:lnTo>
                  <a:pt x="10927523" y="933139"/>
                </a:lnTo>
                <a:lnTo>
                  <a:pt x="10938239" y="937108"/>
                </a:lnTo>
                <a:lnTo>
                  <a:pt x="10949351" y="941077"/>
                </a:lnTo>
                <a:lnTo>
                  <a:pt x="10960067" y="945840"/>
                </a:lnTo>
                <a:lnTo>
                  <a:pt x="10970386" y="950206"/>
                </a:lnTo>
                <a:lnTo>
                  <a:pt x="10980704" y="955366"/>
                </a:lnTo>
                <a:lnTo>
                  <a:pt x="10990626" y="960922"/>
                </a:lnTo>
                <a:lnTo>
                  <a:pt x="11000151" y="966082"/>
                </a:lnTo>
                <a:lnTo>
                  <a:pt x="11009676" y="972433"/>
                </a:lnTo>
                <a:lnTo>
                  <a:pt x="11018804" y="978386"/>
                </a:lnTo>
                <a:lnTo>
                  <a:pt x="11027536" y="984737"/>
                </a:lnTo>
                <a:lnTo>
                  <a:pt x="11036267" y="991881"/>
                </a:lnTo>
                <a:lnTo>
                  <a:pt x="11044204" y="999026"/>
                </a:lnTo>
                <a:lnTo>
                  <a:pt x="11051745" y="1006567"/>
                </a:lnTo>
                <a:lnTo>
                  <a:pt x="11059286" y="1014505"/>
                </a:lnTo>
                <a:lnTo>
                  <a:pt x="11066430" y="1022444"/>
                </a:lnTo>
                <a:lnTo>
                  <a:pt x="11068811" y="1022841"/>
                </a:lnTo>
                <a:lnTo>
                  <a:pt x="11070795" y="1022841"/>
                </a:lnTo>
                <a:lnTo>
                  <a:pt x="11072780" y="1022444"/>
                </a:lnTo>
                <a:lnTo>
                  <a:pt x="11074367" y="1022047"/>
                </a:lnTo>
                <a:lnTo>
                  <a:pt x="11076748" y="1020062"/>
                </a:lnTo>
                <a:lnTo>
                  <a:pt x="11079526" y="1017284"/>
                </a:lnTo>
                <a:lnTo>
                  <a:pt x="11082304" y="1015299"/>
                </a:lnTo>
                <a:lnTo>
                  <a:pt x="11083892" y="1014902"/>
                </a:lnTo>
                <a:lnTo>
                  <a:pt x="11085480" y="1014109"/>
                </a:lnTo>
                <a:lnTo>
                  <a:pt x="11087464" y="1014109"/>
                </a:lnTo>
                <a:lnTo>
                  <a:pt x="11089448" y="1014109"/>
                </a:lnTo>
                <a:lnTo>
                  <a:pt x="11091830" y="1014505"/>
                </a:lnTo>
                <a:lnTo>
                  <a:pt x="11094608" y="1015299"/>
                </a:lnTo>
                <a:lnTo>
                  <a:pt x="11121595" y="1047052"/>
                </a:lnTo>
                <a:lnTo>
                  <a:pt x="11148186" y="1079202"/>
                </a:lnTo>
                <a:lnTo>
                  <a:pt x="11160489" y="1095078"/>
                </a:lnTo>
                <a:lnTo>
                  <a:pt x="11173189" y="1111749"/>
                </a:lnTo>
                <a:lnTo>
                  <a:pt x="11185889" y="1128419"/>
                </a:lnTo>
                <a:lnTo>
                  <a:pt x="11197795" y="1145486"/>
                </a:lnTo>
                <a:lnTo>
                  <a:pt x="11209304" y="1162553"/>
                </a:lnTo>
                <a:lnTo>
                  <a:pt x="11220814" y="1179621"/>
                </a:lnTo>
                <a:lnTo>
                  <a:pt x="11232323" y="1197482"/>
                </a:lnTo>
                <a:lnTo>
                  <a:pt x="11243039" y="1215740"/>
                </a:lnTo>
                <a:lnTo>
                  <a:pt x="11253358" y="1233601"/>
                </a:lnTo>
                <a:lnTo>
                  <a:pt x="11263676" y="1252255"/>
                </a:lnTo>
                <a:lnTo>
                  <a:pt x="11273201" y="1271307"/>
                </a:lnTo>
                <a:lnTo>
                  <a:pt x="11282726" y="1290756"/>
                </a:lnTo>
                <a:lnTo>
                  <a:pt x="11286298" y="1290756"/>
                </a:lnTo>
                <a:lnTo>
                  <a:pt x="11289473" y="1290756"/>
                </a:lnTo>
                <a:lnTo>
                  <a:pt x="11287489" y="1295519"/>
                </a:lnTo>
                <a:lnTo>
                  <a:pt x="11287092" y="1298297"/>
                </a:lnTo>
                <a:lnTo>
                  <a:pt x="11287092" y="1301076"/>
                </a:lnTo>
                <a:lnTo>
                  <a:pt x="11288283" y="1303060"/>
                </a:lnTo>
                <a:lnTo>
                  <a:pt x="11291458" y="1307426"/>
                </a:lnTo>
                <a:lnTo>
                  <a:pt x="11293045" y="1309808"/>
                </a:lnTo>
                <a:lnTo>
                  <a:pt x="11294633" y="1313777"/>
                </a:lnTo>
                <a:lnTo>
                  <a:pt x="11297014" y="1312983"/>
                </a:lnTo>
                <a:lnTo>
                  <a:pt x="11298998" y="1311792"/>
                </a:lnTo>
                <a:lnTo>
                  <a:pt x="11300586" y="1309808"/>
                </a:lnTo>
                <a:lnTo>
                  <a:pt x="11301776" y="1308220"/>
                </a:lnTo>
                <a:lnTo>
                  <a:pt x="11303364" y="1303854"/>
                </a:lnTo>
                <a:lnTo>
                  <a:pt x="11303761" y="1300282"/>
                </a:lnTo>
                <a:lnTo>
                  <a:pt x="11304158" y="1297900"/>
                </a:lnTo>
                <a:lnTo>
                  <a:pt x="11304554" y="1297503"/>
                </a:lnTo>
                <a:lnTo>
                  <a:pt x="11305348" y="1297503"/>
                </a:lnTo>
                <a:lnTo>
                  <a:pt x="11306539" y="1299885"/>
                </a:lnTo>
                <a:lnTo>
                  <a:pt x="11309714" y="1306235"/>
                </a:lnTo>
                <a:lnTo>
                  <a:pt x="11311698" y="1305045"/>
                </a:lnTo>
                <a:lnTo>
                  <a:pt x="11313286" y="1303060"/>
                </a:lnTo>
                <a:lnTo>
                  <a:pt x="11314080" y="1301472"/>
                </a:lnTo>
                <a:lnTo>
                  <a:pt x="11315270" y="1299488"/>
                </a:lnTo>
                <a:lnTo>
                  <a:pt x="11315667" y="1295519"/>
                </a:lnTo>
                <a:lnTo>
                  <a:pt x="11316064" y="1291550"/>
                </a:lnTo>
                <a:lnTo>
                  <a:pt x="11316858" y="1287977"/>
                </a:lnTo>
                <a:lnTo>
                  <a:pt x="11317254" y="1286390"/>
                </a:lnTo>
                <a:lnTo>
                  <a:pt x="11318842" y="1284802"/>
                </a:lnTo>
                <a:lnTo>
                  <a:pt x="11320430" y="1283214"/>
                </a:lnTo>
                <a:lnTo>
                  <a:pt x="11322414" y="1282421"/>
                </a:lnTo>
                <a:lnTo>
                  <a:pt x="11324795" y="1281627"/>
                </a:lnTo>
                <a:lnTo>
                  <a:pt x="11328367" y="1280833"/>
                </a:lnTo>
                <a:lnTo>
                  <a:pt x="11326383" y="1286390"/>
                </a:lnTo>
                <a:lnTo>
                  <a:pt x="11324795" y="1290359"/>
                </a:lnTo>
                <a:lnTo>
                  <a:pt x="11324795" y="1293534"/>
                </a:lnTo>
                <a:lnTo>
                  <a:pt x="11325192" y="1295519"/>
                </a:lnTo>
                <a:lnTo>
                  <a:pt x="11326383" y="1296709"/>
                </a:lnTo>
                <a:lnTo>
                  <a:pt x="11327970" y="1297900"/>
                </a:lnTo>
                <a:lnTo>
                  <a:pt x="11329161" y="1298694"/>
                </a:lnTo>
                <a:lnTo>
                  <a:pt x="11331145" y="1298694"/>
                </a:lnTo>
                <a:lnTo>
                  <a:pt x="11335114" y="1299885"/>
                </a:lnTo>
                <a:lnTo>
                  <a:pt x="11336701" y="1301076"/>
                </a:lnTo>
                <a:lnTo>
                  <a:pt x="11338289" y="1302266"/>
                </a:lnTo>
                <a:lnTo>
                  <a:pt x="11339480" y="1303854"/>
                </a:lnTo>
                <a:lnTo>
                  <a:pt x="11339480" y="1307029"/>
                </a:lnTo>
                <a:lnTo>
                  <a:pt x="11339480" y="1310601"/>
                </a:lnTo>
                <a:lnTo>
                  <a:pt x="11337892" y="1314967"/>
                </a:lnTo>
                <a:lnTo>
                  <a:pt x="11342258" y="1310998"/>
                </a:lnTo>
                <a:lnTo>
                  <a:pt x="11346226" y="1308220"/>
                </a:lnTo>
                <a:lnTo>
                  <a:pt x="11349798" y="1306235"/>
                </a:lnTo>
                <a:lnTo>
                  <a:pt x="11353370" y="1305442"/>
                </a:lnTo>
                <a:lnTo>
                  <a:pt x="11356545" y="1303854"/>
                </a:lnTo>
                <a:lnTo>
                  <a:pt x="11358926" y="1301869"/>
                </a:lnTo>
                <a:lnTo>
                  <a:pt x="11361704" y="1298694"/>
                </a:lnTo>
                <a:lnTo>
                  <a:pt x="11364483" y="1294328"/>
                </a:lnTo>
                <a:lnTo>
                  <a:pt x="11366467" y="1294328"/>
                </a:lnTo>
                <a:lnTo>
                  <a:pt x="11368451" y="1294725"/>
                </a:lnTo>
                <a:lnTo>
                  <a:pt x="11370436" y="1295519"/>
                </a:lnTo>
                <a:lnTo>
                  <a:pt x="11372420" y="1296313"/>
                </a:lnTo>
                <a:lnTo>
                  <a:pt x="11374008" y="1297900"/>
                </a:lnTo>
                <a:lnTo>
                  <a:pt x="11375595" y="1299488"/>
                </a:lnTo>
                <a:lnTo>
                  <a:pt x="11377976" y="1303060"/>
                </a:lnTo>
                <a:lnTo>
                  <a:pt x="11378770" y="1305045"/>
                </a:lnTo>
                <a:lnTo>
                  <a:pt x="11379564" y="1307029"/>
                </a:lnTo>
                <a:lnTo>
                  <a:pt x="11379564" y="1309014"/>
                </a:lnTo>
                <a:lnTo>
                  <a:pt x="11378770" y="1310998"/>
                </a:lnTo>
                <a:lnTo>
                  <a:pt x="11378373" y="1312983"/>
                </a:lnTo>
                <a:lnTo>
                  <a:pt x="11376786" y="1314570"/>
                </a:lnTo>
                <a:lnTo>
                  <a:pt x="11375595" y="1315761"/>
                </a:lnTo>
                <a:lnTo>
                  <a:pt x="11372817" y="1316952"/>
                </a:lnTo>
                <a:lnTo>
                  <a:pt x="11375595" y="1320921"/>
                </a:lnTo>
                <a:lnTo>
                  <a:pt x="11377976" y="1324096"/>
                </a:lnTo>
                <a:lnTo>
                  <a:pt x="11381151" y="1326478"/>
                </a:lnTo>
                <a:lnTo>
                  <a:pt x="11383930" y="1328065"/>
                </a:lnTo>
                <a:lnTo>
                  <a:pt x="11387104" y="1329653"/>
                </a:lnTo>
                <a:lnTo>
                  <a:pt x="11389883" y="1330050"/>
                </a:lnTo>
                <a:lnTo>
                  <a:pt x="11393454" y="1330050"/>
                </a:lnTo>
                <a:lnTo>
                  <a:pt x="11397026" y="1329653"/>
                </a:lnTo>
                <a:lnTo>
                  <a:pt x="11400201" y="1328462"/>
                </a:lnTo>
                <a:lnTo>
                  <a:pt x="11403376" y="1327669"/>
                </a:lnTo>
                <a:lnTo>
                  <a:pt x="11410520" y="1324493"/>
                </a:lnTo>
                <a:lnTo>
                  <a:pt x="11424014" y="1317349"/>
                </a:lnTo>
                <a:lnTo>
                  <a:pt x="11423220" y="1315364"/>
                </a:lnTo>
                <a:lnTo>
                  <a:pt x="11421633" y="1313777"/>
                </a:lnTo>
                <a:lnTo>
                  <a:pt x="11418458" y="1311395"/>
                </a:lnTo>
                <a:lnTo>
                  <a:pt x="11417267" y="1309411"/>
                </a:lnTo>
                <a:lnTo>
                  <a:pt x="11416076" y="1307426"/>
                </a:lnTo>
                <a:lnTo>
                  <a:pt x="11415680" y="1304251"/>
                </a:lnTo>
                <a:lnTo>
                  <a:pt x="11415680" y="1301076"/>
                </a:lnTo>
                <a:lnTo>
                  <a:pt x="11419251" y="1300282"/>
                </a:lnTo>
                <a:lnTo>
                  <a:pt x="11422030" y="1301076"/>
                </a:lnTo>
                <a:lnTo>
                  <a:pt x="11425204" y="1302266"/>
                </a:lnTo>
                <a:lnTo>
                  <a:pt x="11427189" y="1304251"/>
                </a:lnTo>
                <a:lnTo>
                  <a:pt x="11428776" y="1307426"/>
                </a:lnTo>
                <a:lnTo>
                  <a:pt x="11430761" y="1310601"/>
                </a:lnTo>
                <a:lnTo>
                  <a:pt x="11433142" y="1317746"/>
                </a:lnTo>
                <a:lnTo>
                  <a:pt x="11435523" y="1325287"/>
                </a:lnTo>
                <a:lnTo>
                  <a:pt x="11437111" y="1328859"/>
                </a:lnTo>
                <a:lnTo>
                  <a:pt x="11438698" y="1332035"/>
                </a:lnTo>
                <a:lnTo>
                  <a:pt x="11440683" y="1334416"/>
                </a:lnTo>
                <a:lnTo>
                  <a:pt x="11442667" y="1336401"/>
                </a:lnTo>
                <a:lnTo>
                  <a:pt x="11445842" y="1337591"/>
                </a:lnTo>
                <a:lnTo>
                  <a:pt x="11448620" y="1337988"/>
                </a:lnTo>
                <a:lnTo>
                  <a:pt x="11452192" y="1337591"/>
                </a:lnTo>
                <a:lnTo>
                  <a:pt x="11456161" y="1335607"/>
                </a:lnTo>
                <a:lnTo>
                  <a:pt x="11464892" y="1330844"/>
                </a:lnTo>
                <a:lnTo>
                  <a:pt x="11474417" y="1324890"/>
                </a:lnTo>
                <a:lnTo>
                  <a:pt x="11479180" y="1322509"/>
                </a:lnTo>
                <a:lnTo>
                  <a:pt x="11483942" y="1320127"/>
                </a:lnTo>
                <a:lnTo>
                  <a:pt x="11488308" y="1318540"/>
                </a:lnTo>
                <a:lnTo>
                  <a:pt x="11492276" y="1317349"/>
                </a:lnTo>
                <a:lnTo>
                  <a:pt x="11496245" y="1316952"/>
                </a:lnTo>
                <a:lnTo>
                  <a:pt x="11498230" y="1317349"/>
                </a:lnTo>
                <a:lnTo>
                  <a:pt x="11499817" y="1317746"/>
                </a:lnTo>
                <a:lnTo>
                  <a:pt x="11501404" y="1318937"/>
                </a:lnTo>
                <a:lnTo>
                  <a:pt x="11502992" y="1320524"/>
                </a:lnTo>
                <a:lnTo>
                  <a:pt x="11503786" y="1322112"/>
                </a:lnTo>
                <a:lnTo>
                  <a:pt x="11504976" y="1324493"/>
                </a:lnTo>
                <a:lnTo>
                  <a:pt x="11505770" y="1326875"/>
                </a:lnTo>
                <a:lnTo>
                  <a:pt x="11506961" y="1330050"/>
                </a:lnTo>
                <a:lnTo>
                  <a:pt x="11507358" y="1337591"/>
                </a:lnTo>
                <a:lnTo>
                  <a:pt x="11505373" y="1335607"/>
                </a:lnTo>
                <a:lnTo>
                  <a:pt x="11503389" y="1334019"/>
                </a:lnTo>
                <a:lnTo>
                  <a:pt x="11501404" y="1333622"/>
                </a:lnTo>
                <a:lnTo>
                  <a:pt x="11499420" y="1333622"/>
                </a:lnTo>
                <a:lnTo>
                  <a:pt x="11497436" y="1334019"/>
                </a:lnTo>
                <a:lnTo>
                  <a:pt x="11495848" y="1334813"/>
                </a:lnTo>
                <a:lnTo>
                  <a:pt x="11493864" y="1336401"/>
                </a:lnTo>
                <a:lnTo>
                  <a:pt x="11491880" y="1339179"/>
                </a:lnTo>
                <a:lnTo>
                  <a:pt x="11492276" y="1340370"/>
                </a:lnTo>
                <a:lnTo>
                  <a:pt x="11492673" y="1342354"/>
                </a:lnTo>
                <a:lnTo>
                  <a:pt x="11494261" y="1345530"/>
                </a:lnTo>
                <a:lnTo>
                  <a:pt x="11499023" y="1351086"/>
                </a:lnTo>
                <a:lnTo>
                  <a:pt x="11499817" y="1353071"/>
                </a:lnTo>
                <a:lnTo>
                  <a:pt x="11499817" y="1354262"/>
                </a:lnTo>
                <a:lnTo>
                  <a:pt x="11499817" y="1354659"/>
                </a:lnTo>
                <a:lnTo>
                  <a:pt x="11499023" y="1355452"/>
                </a:lnTo>
                <a:lnTo>
                  <a:pt x="11497436" y="1356246"/>
                </a:lnTo>
                <a:lnTo>
                  <a:pt x="11492673" y="1356643"/>
                </a:lnTo>
                <a:lnTo>
                  <a:pt x="11494261" y="1359025"/>
                </a:lnTo>
                <a:lnTo>
                  <a:pt x="11496245" y="1361009"/>
                </a:lnTo>
                <a:lnTo>
                  <a:pt x="11499023" y="1362597"/>
                </a:lnTo>
                <a:lnTo>
                  <a:pt x="11501404" y="1363788"/>
                </a:lnTo>
                <a:lnTo>
                  <a:pt x="11507358" y="1364581"/>
                </a:lnTo>
                <a:lnTo>
                  <a:pt x="11512914" y="1366169"/>
                </a:lnTo>
                <a:lnTo>
                  <a:pt x="11512517" y="1364184"/>
                </a:lnTo>
                <a:lnTo>
                  <a:pt x="11512914" y="1362200"/>
                </a:lnTo>
                <a:lnTo>
                  <a:pt x="11513311" y="1358231"/>
                </a:lnTo>
                <a:lnTo>
                  <a:pt x="11515295" y="1354262"/>
                </a:lnTo>
                <a:lnTo>
                  <a:pt x="11516486" y="1352674"/>
                </a:lnTo>
                <a:lnTo>
                  <a:pt x="11518073" y="1351086"/>
                </a:lnTo>
                <a:lnTo>
                  <a:pt x="11518867" y="1350689"/>
                </a:lnTo>
                <a:lnTo>
                  <a:pt x="11520454" y="1349896"/>
                </a:lnTo>
                <a:lnTo>
                  <a:pt x="11522042" y="1350689"/>
                </a:lnTo>
                <a:lnTo>
                  <a:pt x="11523630" y="1351483"/>
                </a:lnTo>
                <a:lnTo>
                  <a:pt x="11524423" y="1353071"/>
                </a:lnTo>
                <a:lnTo>
                  <a:pt x="11526011" y="1356246"/>
                </a:lnTo>
                <a:lnTo>
                  <a:pt x="11527598" y="1359421"/>
                </a:lnTo>
                <a:lnTo>
                  <a:pt x="11528392" y="1364581"/>
                </a:lnTo>
                <a:lnTo>
                  <a:pt x="11526011" y="1366566"/>
                </a:lnTo>
                <a:lnTo>
                  <a:pt x="11524026" y="1368550"/>
                </a:lnTo>
                <a:lnTo>
                  <a:pt x="11521645" y="1370138"/>
                </a:lnTo>
                <a:lnTo>
                  <a:pt x="11518867" y="1370932"/>
                </a:lnTo>
                <a:lnTo>
                  <a:pt x="11516883" y="1371726"/>
                </a:lnTo>
                <a:lnTo>
                  <a:pt x="11514501" y="1371726"/>
                </a:lnTo>
                <a:lnTo>
                  <a:pt x="11509739" y="1371726"/>
                </a:lnTo>
                <a:lnTo>
                  <a:pt x="11504976" y="1370535"/>
                </a:lnTo>
                <a:lnTo>
                  <a:pt x="11500214" y="1368550"/>
                </a:lnTo>
                <a:lnTo>
                  <a:pt x="11490689" y="1364184"/>
                </a:lnTo>
                <a:lnTo>
                  <a:pt x="11486323" y="1361406"/>
                </a:lnTo>
                <a:lnTo>
                  <a:pt x="11481958" y="1360215"/>
                </a:lnTo>
                <a:lnTo>
                  <a:pt x="11477989" y="1358628"/>
                </a:lnTo>
                <a:lnTo>
                  <a:pt x="11473226" y="1358628"/>
                </a:lnTo>
                <a:lnTo>
                  <a:pt x="11471242" y="1359025"/>
                </a:lnTo>
                <a:lnTo>
                  <a:pt x="11469258" y="1359421"/>
                </a:lnTo>
                <a:lnTo>
                  <a:pt x="11467273" y="1360612"/>
                </a:lnTo>
                <a:lnTo>
                  <a:pt x="11465289" y="1362200"/>
                </a:lnTo>
                <a:lnTo>
                  <a:pt x="11463701" y="1363788"/>
                </a:lnTo>
                <a:lnTo>
                  <a:pt x="11461717" y="1366169"/>
                </a:lnTo>
                <a:lnTo>
                  <a:pt x="11459733" y="1368550"/>
                </a:lnTo>
                <a:lnTo>
                  <a:pt x="11458145" y="1372123"/>
                </a:lnTo>
                <a:lnTo>
                  <a:pt x="11455764" y="1368947"/>
                </a:lnTo>
                <a:lnTo>
                  <a:pt x="11453780" y="1365772"/>
                </a:lnTo>
                <a:lnTo>
                  <a:pt x="11450208" y="1357437"/>
                </a:lnTo>
                <a:lnTo>
                  <a:pt x="11448223" y="1353468"/>
                </a:lnTo>
                <a:lnTo>
                  <a:pt x="11446239" y="1349896"/>
                </a:lnTo>
                <a:lnTo>
                  <a:pt x="11444254" y="1347117"/>
                </a:lnTo>
                <a:lnTo>
                  <a:pt x="11441080" y="1344339"/>
                </a:lnTo>
                <a:lnTo>
                  <a:pt x="11440286" y="1345133"/>
                </a:lnTo>
                <a:lnTo>
                  <a:pt x="11439095" y="1345927"/>
                </a:lnTo>
                <a:lnTo>
                  <a:pt x="11438301" y="1347911"/>
                </a:lnTo>
                <a:lnTo>
                  <a:pt x="11438301" y="1351086"/>
                </a:lnTo>
                <a:lnTo>
                  <a:pt x="11438301" y="1354262"/>
                </a:lnTo>
                <a:lnTo>
                  <a:pt x="11438698" y="1361406"/>
                </a:lnTo>
                <a:lnTo>
                  <a:pt x="11438698" y="1364978"/>
                </a:lnTo>
                <a:lnTo>
                  <a:pt x="11438698" y="1368154"/>
                </a:lnTo>
                <a:lnTo>
                  <a:pt x="11406154" y="1361009"/>
                </a:lnTo>
                <a:lnTo>
                  <a:pt x="11379961" y="1354262"/>
                </a:lnTo>
                <a:lnTo>
                  <a:pt x="11368054" y="1351086"/>
                </a:lnTo>
                <a:lnTo>
                  <a:pt x="11358926" y="1347911"/>
                </a:lnTo>
                <a:lnTo>
                  <a:pt x="11357339" y="1349102"/>
                </a:lnTo>
                <a:lnTo>
                  <a:pt x="11356545" y="1351086"/>
                </a:lnTo>
                <a:lnTo>
                  <a:pt x="11355751" y="1354262"/>
                </a:lnTo>
                <a:lnTo>
                  <a:pt x="11355751" y="1357040"/>
                </a:lnTo>
                <a:lnTo>
                  <a:pt x="11355751" y="1364581"/>
                </a:lnTo>
                <a:lnTo>
                  <a:pt x="11356545" y="1371726"/>
                </a:lnTo>
                <a:lnTo>
                  <a:pt x="11354561" y="1368154"/>
                </a:lnTo>
                <a:lnTo>
                  <a:pt x="11351783" y="1364978"/>
                </a:lnTo>
                <a:lnTo>
                  <a:pt x="11349798" y="1362597"/>
                </a:lnTo>
                <a:lnTo>
                  <a:pt x="11347020" y="1360215"/>
                </a:lnTo>
                <a:lnTo>
                  <a:pt x="11341464" y="1356246"/>
                </a:lnTo>
                <a:lnTo>
                  <a:pt x="11334717" y="1352674"/>
                </a:lnTo>
                <a:lnTo>
                  <a:pt x="11327970" y="1349896"/>
                </a:lnTo>
                <a:lnTo>
                  <a:pt x="11320826" y="1348705"/>
                </a:lnTo>
                <a:lnTo>
                  <a:pt x="11313286" y="1347117"/>
                </a:lnTo>
                <a:lnTo>
                  <a:pt x="11305348" y="1346720"/>
                </a:lnTo>
                <a:lnTo>
                  <a:pt x="11315270" y="1373710"/>
                </a:lnTo>
                <a:lnTo>
                  <a:pt x="11323604" y="1402288"/>
                </a:lnTo>
                <a:lnTo>
                  <a:pt x="11331939" y="1431263"/>
                </a:lnTo>
                <a:lnTo>
                  <a:pt x="11339480" y="1461825"/>
                </a:lnTo>
                <a:lnTo>
                  <a:pt x="11341464" y="1467779"/>
                </a:lnTo>
                <a:lnTo>
                  <a:pt x="11342654" y="1470557"/>
                </a:lnTo>
                <a:lnTo>
                  <a:pt x="11343845" y="1473335"/>
                </a:lnTo>
                <a:lnTo>
                  <a:pt x="11345830" y="1475320"/>
                </a:lnTo>
                <a:lnTo>
                  <a:pt x="11347814" y="1476908"/>
                </a:lnTo>
                <a:lnTo>
                  <a:pt x="11350195" y="1477305"/>
                </a:lnTo>
                <a:lnTo>
                  <a:pt x="11353370" y="1476908"/>
                </a:lnTo>
                <a:lnTo>
                  <a:pt x="11352180" y="1478495"/>
                </a:lnTo>
                <a:lnTo>
                  <a:pt x="11351386" y="1480083"/>
                </a:lnTo>
                <a:lnTo>
                  <a:pt x="11349798" y="1480877"/>
                </a:lnTo>
                <a:lnTo>
                  <a:pt x="11349004" y="1481671"/>
                </a:lnTo>
                <a:lnTo>
                  <a:pt x="11347417" y="1481671"/>
                </a:lnTo>
                <a:lnTo>
                  <a:pt x="11345830" y="1480877"/>
                </a:lnTo>
                <a:lnTo>
                  <a:pt x="11342654" y="1479289"/>
                </a:lnTo>
                <a:lnTo>
                  <a:pt x="11347417" y="1503898"/>
                </a:lnTo>
                <a:lnTo>
                  <a:pt x="11351386" y="1528506"/>
                </a:lnTo>
                <a:lnTo>
                  <a:pt x="11354561" y="1554305"/>
                </a:lnTo>
                <a:lnTo>
                  <a:pt x="11357339" y="1580898"/>
                </a:lnTo>
                <a:lnTo>
                  <a:pt x="11359323" y="1580502"/>
                </a:lnTo>
                <a:lnTo>
                  <a:pt x="11360911" y="1579708"/>
                </a:lnTo>
                <a:lnTo>
                  <a:pt x="11362498" y="1578914"/>
                </a:lnTo>
                <a:lnTo>
                  <a:pt x="11363292" y="1577326"/>
                </a:lnTo>
                <a:lnTo>
                  <a:pt x="11365276" y="1574151"/>
                </a:lnTo>
                <a:lnTo>
                  <a:pt x="11366864" y="1571373"/>
                </a:lnTo>
                <a:lnTo>
                  <a:pt x="11368848" y="1567800"/>
                </a:lnTo>
                <a:lnTo>
                  <a:pt x="11370039" y="1566610"/>
                </a:lnTo>
                <a:lnTo>
                  <a:pt x="11371626" y="1565816"/>
                </a:lnTo>
                <a:lnTo>
                  <a:pt x="11372817" y="1564625"/>
                </a:lnTo>
                <a:lnTo>
                  <a:pt x="11374801" y="1564625"/>
                </a:lnTo>
                <a:lnTo>
                  <a:pt x="11377580" y="1564625"/>
                </a:lnTo>
                <a:lnTo>
                  <a:pt x="11379961" y="1565816"/>
                </a:lnTo>
                <a:lnTo>
                  <a:pt x="11381548" y="1569388"/>
                </a:lnTo>
                <a:lnTo>
                  <a:pt x="11383136" y="1572960"/>
                </a:lnTo>
                <a:lnTo>
                  <a:pt x="11383930" y="1576929"/>
                </a:lnTo>
                <a:lnTo>
                  <a:pt x="11385120" y="1581295"/>
                </a:lnTo>
                <a:lnTo>
                  <a:pt x="11385517" y="1586455"/>
                </a:lnTo>
                <a:lnTo>
                  <a:pt x="11385517" y="1592012"/>
                </a:lnTo>
                <a:lnTo>
                  <a:pt x="11385517" y="1597569"/>
                </a:lnTo>
                <a:lnTo>
                  <a:pt x="11385120" y="1603919"/>
                </a:lnTo>
                <a:lnTo>
                  <a:pt x="11390676" y="1602729"/>
                </a:lnTo>
                <a:lnTo>
                  <a:pt x="11395439" y="1603522"/>
                </a:lnTo>
                <a:lnTo>
                  <a:pt x="11400201" y="1603919"/>
                </a:lnTo>
                <a:lnTo>
                  <a:pt x="11404170" y="1605507"/>
                </a:lnTo>
                <a:lnTo>
                  <a:pt x="11407742" y="1607095"/>
                </a:lnTo>
                <a:lnTo>
                  <a:pt x="11410520" y="1609476"/>
                </a:lnTo>
                <a:lnTo>
                  <a:pt x="11412901" y="1613048"/>
                </a:lnTo>
                <a:lnTo>
                  <a:pt x="11415680" y="1616621"/>
                </a:lnTo>
                <a:lnTo>
                  <a:pt x="11417664" y="1620590"/>
                </a:lnTo>
                <a:lnTo>
                  <a:pt x="11419251" y="1624559"/>
                </a:lnTo>
                <a:lnTo>
                  <a:pt x="11420442" y="1629322"/>
                </a:lnTo>
                <a:lnTo>
                  <a:pt x="11421633" y="1634482"/>
                </a:lnTo>
                <a:lnTo>
                  <a:pt x="11423220" y="1645595"/>
                </a:lnTo>
                <a:lnTo>
                  <a:pt x="11423617" y="1657502"/>
                </a:lnTo>
                <a:lnTo>
                  <a:pt x="11425204" y="1656709"/>
                </a:lnTo>
                <a:lnTo>
                  <a:pt x="11426792" y="1655518"/>
                </a:lnTo>
                <a:lnTo>
                  <a:pt x="11429570" y="1654724"/>
                </a:lnTo>
                <a:lnTo>
                  <a:pt x="11433142" y="1654724"/>
                </a:lnTo>
                <a:lnTo>
                  <a:pt x="11437508" y="1654724"/>
                </a:lnTo>
                <a:lnTo>
                  <a:pt x="11445842" y="1654724"/>
                </a:lnTo>
                <a:lnTo>
                  <a:pt x="11449017" y="1653930"/>
                </a:lnTo>
                <a:lnTo>
                  <a:pt x="11452192" y="1653136"/>
                </a:lnTo>
                <a:lnTo>
                  <a:pt x="11452589" y="1657106"/>
                </a:lnTo>
                <a:lnTo>
                  <a:pt x="11452192" y="1660281"/>
                </a:lnTo>
                <a:lnTo>
                  <a:pt x="11451398" y="1662662"/>
                </a:lnTo>
                <a:lnTo>
                  <a:pt x="11450208" y="1664250"/>
                </a:lnTo>
                <a:lnTo>
                  <a:pt x="11448223" y="1665441"/>
                </a:lnTo>
                <a:lnTo>
                  <a:pt x="11446636" y="1666631"/>
                </a:lnTo>
                <a:lnTo>
                  <a:pt x="11444651" y="1667028"/>
                </a:lnTo>
                <a:lnTo>
                  <a:pt x="11442270" y="1667028"/>
                </a:lnTo>
                <a:lnTo>
                  <a:pt x="11437111" y="1666631"/>
                </a:lnTo>
                <a:lnTo>
                  <a:pt x="11432348" y="1665044"/>
                </a:lnTo>
                <a:lnTo>
                  <a:pt x="11423617" y="1662662"/>
                </a:lnTo>
                <a:lnTo>
                  <a:pt x="11423617" y="1681317"/>
                </a:lnTo>
                <a:lnTo>
                  <a:pt x="11423220" y="1699575"/>
                </a:lnTo>
                <a:lnTo>
                  <a:pt x="11422426" y="1717436"/>
                </a:lnTo>
                <a:lnTo>
                  <a:pt x="11422426" y="1725771"/>
                </a:lnTo>
                <a:lnTo>
                  <a:pt x="11422426" y="1733313"/>
                </a:lnTo>
                <a:lnTo>
                  <a:pt x="11425204" y="1767050"/>
                </a:lnTo>
                <a:lnTo>
                  <a:pt x="11427983" y="1803169"/>
                </a:lnTo>
                <a:lnTo>
                  <a:pt x="11429173" y="1821824"/>
                </a:lnTo>
                <a:lnTo>
                  <a:pt x="11429967" y="1840876"/>
                </a:lnTo>
                <a:lnTo>
                  <a:pt x="11429967" y="1859133"/>
                </a:lnTo>
                <a:lnTo>
                  <a:pt x="11429967" y="1877788"/>
                </a:lnTo>
                <a:lnTo>
                  <a:pt x="11429173" y="1896046"/>
                </a:lnTo>
                <a:lnTo>
                  <a:pt x="11427586" y="1913907"/>
                </a:lnTo>
                <a:lnTo>
                  <a:pt x="11424808" y="1930974"/>
                </a:lnTo>
                <a:lnTo>
                  <a:pt x="11423220" y="1938913"/>
                </a:lnTo>
                <a:lnTo>
                  <a:pt x="11421236" y="1947248"/>
                </a:lnTo>
                <a:lnTo>
                  <a:pt x="11418458" y="1954392"/>
                </a:lnTo>
                <a:lnTo>
                  <a:pt x="11416076" y="1961934"/>
                </a:lnTo>
                <a:lnTo>
                  <a:pt x="11412504" y="1969078"/>
                </a:lnTo>
                <a:lnTo>
                  <a:pt x="11409726" y="1975825"/>
                </a:lnTo>
                <a:lnTo>
                  <a:pt x="11405361" y="1982176"/>
                </a:lnTo>
                <a:lnTo>
                  <a:pt x="11401392" y="1988130"/>
                </a:lnTo>
                <a:lnTo>
                  <a:pt x="11396630" y="1993686"/>
                </a:lnTo>
                <a:lnTo>
                  <a:pt x="11391470" y="1999243"/>
                </a:lnTo>
                <a:lnTo>
                  <a:pt x="11393454" y="2004403"/>
                </a:lnTo>
                <a:lnTo>
                  <a:pt x="11395439" y="2009166"/>
                </a:lnTo>
                <a:lnTo>
                  <a:pt x="11396630" y="2014326"/>
                </a:lnTo>
                <a:lnTo>
                  <a:pt x="11397423" y="2019486"/>
                </a:lnTo>
                <a:lnTo>
                  <a:pt x="11398217" y="2029805"/>
                </a:lnTo>
                <a:lnTo>
                  <a:pt x="11398217" y="2040522"/>
                </a:lnTo>
                <a:lnTo>
                  <a:pt x="11400201" y="2038934"/>
                </a:lnTo>
                <a:lnTo>
                  <a:pt x="11402583" y="2037744"/>
                </a:lnTo>
                <a:lnTo>
                  <a:pt x="11407742" y="2036950"/>
                </a:lnTo>
                <a:lnTo>
                  <a:pt x="11412504" y="2036950"/>
                </a:lnTo>
                <a:lnTo>
                  <a:pt x="11417664" y="2037347"/>
                </a:lnTo>
                <a:lnTo>
                  <a:pt x="11422426" y="2038537"/>
                </a:lnTo>
                <a:lnTo>
                  <a:pt x="11426792" y="2039331"/>
                </a:lnTo>
                <a:lnTo>
                  <a:pt x="11432348" y="2040919"/>
                </a:lnTo>
                <a:lnTo>
                  <a:pt x="11429967" y="2042903"/>
                </a:lnTo>
                <a:lnTo>
                  <a:pt x="11427983" y="2044491"/>
                </a:lnTo>
                <a:lnTo>
                  <a:pt x="11423617" y="2046873"/>
                </a:lnTo>
                <a:lnTo>
                  <a:pt x="11419251" y="2048063"/>
                </a:lnTo>
                <a:lnTo>
                  <a:pt x="11414489" y="2048460"/>
                </a:lnTo>
                <a:lnTo>
                  <a:pt x="11410123" y="2048460"/>
                </a:lnTo>
                <a:lnTo>
                  <a:pt x="11405361" y="2048063"/>
                </a:lnTo>
                <a:lnTo>
                  <a:pt x="11397423" y="2046079"/>
                </a:lnTo>
                <a:lnTo>
                  <a:pt x="11396630" y="2063146"/>
                </a:lnTo>
                <a:lnTo>
                  <a:pt x="11395836" y="2082992"/>
                </a:lnTo>
                <a:lnTo>
                  <a:pt x="11404170" y="2078626"/>
                </a:lnTo>
                <a:lnTo>
                  <a:pt x="11406948" y="2077038"/>
                </a:lnTo>
                <a:lnTo>
                  <a:pt x="11410520" y="2075847"/>
                </a:lnTo>
                <a:lnTo>
                  <a:pt x="11414092" y="2075450"/>
                </a:lnTo>
                <a:lnTo>
                  <a:pt x="11417664" y="2076641"/>
                </a:lnTo>
                <a:lnTo>
                  <a:pt x="11421633" y="2078626"/>
                </a:lnTo>
                <a:lnTo>
                  <a:pt x="11426792" y="2082198"/>
                </a:lnTo>
                <a:lnTo>
                  <a:pt x="11426792" y="2084976"/>
                </a:lnTo>
                <a:lnTo>
                  <a:pt x="11426792" y="2086961"/>
                </a:lnTo>
                <a:lnTo>
                  <a:pt x="11425998" y="2088548"/>
                </a:lnTo>
                <a:lnTo>
                  <a:pt x="11425204" y="2090136"/>
                </a:lnTo>
                <a:lnTo>
                  <a:pt x="11423220" y="2092121"/>
                </a:lnTo>
                <a:lnTo>
                  <a:pt x="11420045" y="2092914"/>
                </a:lnTo>
                <a:lnTo>
                  <a:pt x="11418061" y="2094899"/>
                </a:lnTo>
                <a:lnTo>
                  <a:pt x="11417267" y="2096090"/>
                </a:lnTo>
                <a:lnTo>
                  <a:pt x="11416076" y="2096883"/>
                </a:lnTo>
                <a:lnTo>
                  <a:pt x="11415680" y="2099265"/>
                </a:lnTo>
                <a:lnTo>
                  <a:pt x="11415283" y="2101249"/>
                </a:lnTo>
                <a:lnTo>
                  <a:pt x="11415680" y="2103631"/>
                </a:lnTo>
                <a:lnTo>
                  <a:pt x="11416076" y="2106409"/>
                </a:lnTo>
                <a:lnTo>
                  <a:pt x="11415283" y="2107203"/>
                </a:lnTo>
                <a:lnTo>
                  <a:pt x="11414092" y="2107203"/>
                </a:lnTo>
                <a:lnTo>
                  <a:pt x="11412901" y="2106409"/>
                </a:lnTo>
                <a:lnTo>
                  <a:pt x="11412504" y="2106012"/>
                </a:lnTo>
                <a:lnTo>
                  <a:pt x="11412108" y="2104028"/>
                </a:lnTo>
                <a:lnTo>
                  <a:pt x="11411711" y="2101249"/>
                </a:lnTo>
                <a:lnTo>
                  <a:pt x="11404170" y="2102043"/>
                </a:lnTo>
                <a:lnTo>
                  <a:pt x="11404567" y="2099662"/>
                </a:lnTo>
                <a:lnTo>
                  <a:pt x="11405361" y="2096883"/>
                </a:lnTo>
                <a:lnTo>
                  <a:pt x="11407742" y="2092914"/>
                </a:lnTo>
                <a:lnTo>
                  <a:pt x="11409726" y="2088945"/>
                </a:lnTo>
                <a:lnTo>
                  <a:pt x="11410520" y="2086961"/>
                </a:lnTo>
                <a:lnTo>
                  <a:pt x="11410917" y="2084182"/>
                </a:lnTo>
                <a:lnTo>
                  <a:pt x="11408536" y="2084579"/>
                </a:lnTo>
                <a:lnTo>
                  <a:pt x="11406551" y="2084976"/>
                </a:lnTo>
                <a:lnTo>
                  <a:pt x="11402980" y="2087358"/>
                </a:lnTo>
                <a:lnTo>
                  <a:pt x="11400201" y="2090136"/>
                </a:lnTo>
                <a:lnTo>
                  <a:pt x="11397026" y="2092914"/>
                </a:lnTo>
                <a:lnTo>
                  <a:pt x="11393851" y="2096090"/>
                </a:lnTo>
                <a:lnTo>
                  <a:pt x="11389883" y="2098074"/>
                </a:lnTo>
                <a:lnTo>
                  <a:pt x="11387898" y="2099265"/>
                </a:lnTo>
                <a:lnTo>
                  <a:pt x="11385517" y="2099265"/>
                </a:lnTo>
                <a:lnTo>
                  <a:pt x="11383136" y="2099662"/>
                </a:lnTo>
                <a:lnTo>
                  <a:pt x="11379961" y="2099265"/>
                </a:lnTo>
                <a:lnTo>
                  <a:pt x="11381548" y="2094899"/>
                </a:lnTo>
                <a:lnTo>
                  <a:pt x="11382342" y="2090136"/>
                </a:lnTo>
                <a:lnTo>
                  <a:pt x="11374008" y="2090136"/>
                </a:lnTo>
                <a:lnTo>
                  <a:pt x="11374801" y="2093708"/>
                </a:lnTo>
                <a:lnTo>
                  <a:pt x="11375992" y="2093708"/>
                </a:lnTo>
                <a:lnTo>
                  <a:pt x="11375595" y="2094502"/>
                </a:lnTo>
                <a:lnTo>
                  <a:pt x="11379961" y="2104028"/>
                </a:lnTo>
                <a:lnTo>
                  <a:pt x="11383533" y="2113554"/>
                </a:lnTo>
                <a:lnTo>
                  <a:pt x="11385914" y="2123080"/>
                </a:lnTo>
                <a:lnTo>
                  <a:pt x="11387898" y="2132605"/>
                </a:lnTo>
                <a:lnTo>
                  <a:pt x="11393058" y="2131812"/>
                </a:lnTo>
                <a:lnTo>
                  <a:pt x="11398614" y="2131018"/>
                </a:lnTo>
                <a:lnTo>
                  <a:pt x="11404170" y="2131018"/>
                </a:lnTo>
                <a:lnTo>
                  <a:pt x="11409726" y="2131812"/>
                </a:lnTo>
                <a:lnTo>
                  <a:pt x="11420045" y="2133002"/>
                </a:lnTo>
                <a:lnTo>
                  <a:pt x="11429173" y="2134590"/>
                </a:lnTo>
                <a:lnTo>
                  <a:pt x="11427189" y="2137368"/>
                </a:lnTo>
                <a:lnTo>
                  <a:pt x="11424808" y="2139750"/>
                </a:lnTo>
                <a:lnTo>
                  <a:pt x="11422426" y="2141734"/>
                </a:lnTo>
                <a:lnTo>
                  <a:pt x="11420045" y="2143322"/>
                </a:lnTo>
                <a:lnTo>
                  <a:pt x="11418061" y="2144116"/>
                </a:lnTo>
                <a:lnTo>
                  <a:pt x="11415680" y="2145307"/>
                </a:lnTo>
                <a:lnTo>
                  <a:pt x="11410520" y="2145704"/>
                </a:lnTo>
                <a:lnTo>
                  <a:pt x="11405361" y="2145307"/>
                </a:lnTo>
                <a:lnTo>
                  <a:pt x="11400598" y="2144116"/>
                </a:lnTo>
                <a:lnTo>
                  <a:pt x="11389486" y="2141734"/>
                </a:lnTo>
                <a:lnTo>
                  <a:pt x="11389883" y="2149673"/>
                </a:lnTo>
                <a:lnTo>
                  <a:pt x="11390676" y="2158405"/>
                </a:lnTo>
                <a:lnTo>
                  <a:pt x="11390676" y="2166343"/>
                </a:lnTo>
                <a:lnTo>
                  <a:pt x="11389883" y="2174281"/>
                </a:lnTo>
                <a:lnTo>
                  <a:pt x="11389089" y="2182219"/>
                </a:lnTo>
                <a:lnTo>
                  <a:pt x="11387898" y="2190555"/>
                </a:lnTo>
                <a:lnTo>
                  <a:pt x="11386311" y="2198493"/>
                </a:lnTo>
                <a:lnTo>
                  <a:pt x="11385120" y="2206034"/>
                </a:lnTo>
                <a:lnTo>
                  <a:pt x="11380358" y="2221514"/>
                </a:lnTo>
                <a:lnTo>
                  <a:pt x="11375595" y="2236993"/>
                </a:lnTo>
                <a:lnTo>
                  <a:pt x="11369245" y="2252473"/>
                </a:lnTo>
                <a:lnTo>
                  <a:pt x="11363292" y="2267555"/>
                </a:lnTo>
                <a:lnTo>
                  <a:pt x="11350989" y="2298911"/>
                </a:lnTo>
                <a:lnTo>
                  <a:pt x="11344242" y="2313994"/>
                </a:lnTo>
                <a:lnTo>
                  <a:pt x="11338686" y="2329474"/>
                </a:lnTo>
                <a:lnTo>
                  <a:pt x="11333923" y="2345350"/>
                </a:lnTo>
                <a:lnTo>
                  <a:pt x="11329954" y="2360830"/>
                </a:lnTo>
                <a:lnTo>
                  <a:pt x="11328367" y="2369165"/>
                </a:lnTo>
                <a:lnTo>
                  <a:pt x="11327176" y="2377103"/>
                </a:lnTo>
                <a:lnTo>
                  <a:pt x="11326383" y="2385438"/>
                </a:lnTo>
                <a:lnTo>
                  <a:pt x="11325192" y="2393376"/>
                </a:lnTo>
                <a:lnTo>
                  <a:pt x="11323208" y="2399727"/>
                </a:lnTo>
                <a:lnTo>
                  <a:pt x="11320826" y="2404490"/>
                </a:lnTo>
                <a:lnTo>
                  <a:pt x="11317651" y="2409253"/>
                </a:lnTo>
                <a:lnTo>
                  <a:pt x="11314080" y="2412825"/>
                </a:lnTo>
                <a:lnTo>
                  <a:pt x="11312095" y="2414016"/>
                </a:lnTo>
                <a:lnTo>
                  <a:pt x="11309714" y="2415206"/>
                </a:lnTo>
                <a:lnTo>
                  <a:pt x="11307333" y="2416000"/>
                </a:lnTo>
                <a:lnTo>
                  <a:pt x="11304554" y="2416794"/>
                </a:lnTo>
                <a:lnTo>
                  <a:pt x="11301776" y="2417191"/>
                </a:lnTo>
                <a:lnTo>
                  <a:pt x="11298601" y="2417191"/>
                </a:lnTo>
                <a:lnTo>
                  <a:pt x="11291458" y="2416000"/>
                </a:lnTo>
                <a:lnTo>
                  <a:pt x="11289076" y="2430686"/>
                </a:lnTo>
                <a:lnTo>
                  <a:pt x="11286298" y="2444181"/>
                </a:lnTo>
                <a:lnTo>
                  <a:pt x="11282726" y="2457279"/>
                </a:lnTo>
                <a:lnTo>
                  <a:pt x="11278758" y="2469980"/>
                </a:lnTo>
                <a:lnTo>
                  <a:pt x="11273995" y="2481491"/>
                </a:lnTo>
                <a:lnTo>
                  <a:pt x="11269630" y="2493001"/>
                </a:lnTo>
                <a:lnTo>
                  <a:pt x="11264073" y="2503321"/>
                </a:lnTo>
                <a:lnTo>
                  <a:pt x="11258517" y="2514037"/>
                </a:lnTo>
                <a:lnTo>
                  <a:pt x="11252564" y="2523563"/>
                </a:lnTo>
                <a:lnTo>
                  <a:pt x="11246611" y="2533089"/>
                </a:lnTo>
                <a:lnTo>
                  <a:pt x="11239864" y="2542218"/>
                </a:lnTo>
                <a:lnTo>
                  <a:pt x="11233514" y="2550553"/>
                </a:lnTo>
                <a:lnTo>
                  <a:pt x="11219226" y="2567620"/>
                </a:lnTo>
                <a:lnTo>
                  <a:pt x="11205336" y="2583894"/>
                </a:lnTo>
                <a:lnTo>
                  <a:pt x="11176364" y="2614853"/>
                </a:lnTo>
                <a:lnTo>
                  <a:pt x="11161680" y="2630729"/>
                </a:lnTo>
                <a:lnTo>
                  <a:pt x="11148186" y="2647400"/>
                </a:lnTo>
                <a:lnTo>
                  <a:pt x="11141042" y="2656529"/>
                </a:lnTo>
                <a:lnTo>
                  <a:pt x="11134692" y="2664864"/>
                </a:lnTo>
                <a:lnTo>
                  <a:pt x="11128739" y="2674390"/>
                </a:lnTo>
                <a:lnTo>
                  <a:pt x="11122389" y="2683916"/>
                </a:lnTo>
                <a:lnTo>
                  <a:pt x="11116833" y="2694632"/>
                </a:lnTo>
                <a:lnTo>
                  <a:pt x="11112070" y="2704952"/>
                </a:lnTo>
                <a:lnTo>
                  <a:pt x="11106911" y="2716065"/>
                </a:lnTo>
                <a:lnTo>
                  <a:pt x="11102545" y="2727576"/>
                </a:lnTo>
                <a:lnTo>
                  <a:pt x="11106117" y="2727179"/>
                </a:lnTo>
                <a:lnTo>
                  <a:pt x="11109689" y="2727179"/>
                </a:lnTo>
                <a:lnTo>
                  <a:pt x="11116436" y="2727576"/>
                </a:lnTo>
                <a:lnTo>
                  <a:pt x="11123580" y="2728767"/>
                </a:lnTo>
                <a:lnTo>
                  <a:pt x="11129533" y="2729560"/>
                </a:lnTo>
                <a:lnTo>
                  <a:pt x="11132708" y="2729560"/>
                </a:lnTo>
                <a:lnTo>
                  <a:pt x="11135089" y="2729163"/>
                </a:lnTo>
                <a:lnTo>
                  <a:pt x="11137073" y="2728370"/>
                </a:lnTo>
                <a:lnTo>
                  <a:pt x="11139058" y="2727179"/>
                </a:lnTo>
                <a:lnTo>
                  <a:pt x="11140645" y="2725194"/>
                </a:lnTo>
                <a:lnTo>
                  <a:pt x="11141439" y="2722019"/>
                </a:lnTo>
                <a:lnTo>
                  <a:pt x="11142630" y="2718844"/>
                </a:lnTo>
                <a:lnTo>
                  <a:pt x="11142630" y="2714081"/>
                </a:lnTo>
                <a:lnTo>
                  <a:pt x="11144217" y="2713684"/>
                </a:lnTo>
                <a:lnTo>
                  <a:pt x="11145011" y="2714081"/>
                </a:lnTo>
                <a:lnTo>
                  <a:pt x="11146598" y="2714478"/>
                </a:lnTo>
                <a:lnTo>
                  <a:pt x="11146995" y="2715668"/>
                </a:lnTo>
                <a:lnTo>
                  <a:pt x="11148583" y="2718050"/>
                </a:lnTo>
                <a:lnTo>
                  <a:pt x="11149773" y="2721225"/>
                </a:lnTo>
                <a:lnTo>
                  <a:pt x="11150170" y="2724797"/>
                </a:lnTo>
                <a:lnTo>
                  <a:pt x="11150964" y="2727179"/>
                </a:lnTo>
                <a:lnTo>
                  <a:pt x="11152154" y="2728767"/>
                </a:lnTo>
                <a:lnTo>
                  <a:pt x="11152551" y="2729560"/>
                </a:lnTo>
                <a:lnTo>
                  <a:pt x="11153742" y="2730354"/>
                </a:lnTo>
                <a:lnTo>
                  <a:pt x="11155330" y="2730354"/>
                </a:lnTo>
                <a:lnTo>
                  <a:pt x="11154139" y="2732339"/>
                </a:lnTo>
                <a:lnTo>
                  <a:pt x="11152551" y="2734323"/>
                </a:lnTo>
                <a:lnTo>
                  <a:pt x="11150170" y="2737102"/>
                </a:lnTo>
                <a:lnTo>
                  <a:pt x="11148980" y="2739086"/>
                </a:lnTo>
                <a:lnTo>
                  <a:pt x="11148186" y="2741865"/>
                </a:lnTo>
                <a:lnTo>
                  <a:pt x="11148186" y="2744643"/>
                </a:lnTo>
                <a:lnTo>
                  <a:pt x="11148186" y="2748215"/>
                </a:lnTo>
                <a:lnTo>
                  <a:pt x="11144614" y="2747818"/>
                </a:lnTo>
                <a:lnTo>
                  <a:pt x="11141439" y="2746628"/>
                </a:lnTo>
                <a:lnTo>
                  <a:pt x="11140248" y="2755360"/>
                </a:lnTo>
                <a:lnTo>
                  <a:pt x="11138264" y="2762504"/>
                </a:lnTo>
                <a:lnTo>
                  <a:pt x="11144614" y="2760123"/>
                </a:lnTo>
                <a:lnTo>
                  <a:pt x="11147789" y="2772824"/>
                </a:lnTo>
                <a:lnTo>
                  <a:pt x="11148980" y="2781953"/>
                </a:lnTo>
                <a:lnTo>
                  <a:pt x="11149773" y="2787906"/>
                </a:lnTo>
                <a:lnTo>
                  <a:pt x="11149773" y="2792272"/>
                </a:lnTo>
                <a:lnTo>
                  <a:pt x="11148186" y="2797035"/>
                </a:lnTo>
                <a:lnTo>
                  <a:pt x="11146201" y="2801798"/>
                </a:lnTo>
                <a:lnTo>
                  <a:pt x="11143026" y="2808943"/>
                </a:lnTo>
                <a:lnTo>
                  <a:pt x="11139454" y="2819659"/>
                </a:lnTo>
                <a:lnTo>
                  <a:pt x="11138661" y="2817675"/>
                </a:lnTo>
                <a:lnTo>
                  <a:pt x="11138264" y="2815293"/>
                </a:lnTo>
                <a:lnTo>
                  <a:pt x="11137073" y="2810530"/>
                </a:lnTo>
                <a:lnTo>
                  <a:pt x="11136280" y="2805370"/>
                </a:lnTo>
                <a:lnTo>
                  <a:pt x="11135089" y="2800607"/>
                </a:lnTo>
                <a:lnTo>
                  <a:pt x="11134692" y="2797829"/>
                </a:lnTo>
                <a:lnTo>
                  <a:pt x="11133501" y="2795845"/>
                </a:lnTo>
                <a:lnTo>
                  <a:pt x="11131914" y="2794257"/>
                </a:lnTo>
                <a:lnTo>
                  <a:pt x="11130723" y="2793066"/>
                </a:lnTo>
                <a:lnTo>
                  <a:pt x="11127945" y="2791875"/>
                </a:lnTo>
                <a:lnTo>
                  <a:pt x="11125564" y="2791479"/>
                </a:lnTo>
                <a:lnTo>
                  <a:pt x="11122389" y="2791875"/>
                </a:lnTo>
                <a:lnTo>
                  <a:pt x="11118420" y="2792272"/>
                </a:lnTo>
                <a:lnTo>
                  <a:pt x="11118420" y="2790288"/>
                </a:lnTo>
                <a:lnTo>
                  <a:pt x="11119214" y="2789097"/>
                </a:lnTo>
                <a:lnTo>
                  <a:pt x="11120008" y="2787509"/>
                </a:lnTo>
                <a:lnTo>
                  <a:pt x="11121595" y="2786319"/>
                </a:lnTo>
                <a:lnTo>
                  <a:pt x="11123183" y="2785525"/>
                </a:lnTo>
                <a:lnTo>
                  <a:pt x="11124373" y="2784731"/>
                </a:lnTo>
                <a:lnTo>
                  <a:pt x="11126754" y="2784334"/>
                </a:lnTo>
                <a:lnTo>
                  <a:pt x="11127945" y="2784334"/>
                </a:lnTo>
                <a:lnTo>
                  <a:pt x="11129930" y="2784731"/>
                </a:lnTo>
                <a:lnTo>
                  <a:pt x="11131517" y="2785525"/>
                </a:lnTo>
                <a:lnTo>
                  <a:pt x="11133104" y="2786319"/>
                </a:lnTo>
                <a:lnTo>
                  <a:pt x="11133898" y="2787509"/>
                </a:lnTo>
                <a:lnTo>
                  <a:pt x="11135089" y="2789097"/>
                </a:lnTo>
                <a:lnTo>
                  <a:pt x="11135486" y="2791479"/>
                </a:lnTo>
                <a:lnTo>
                  <a:pt x="11135486" y="2793860"/>
                </a:lnTo>
                <a:lnTo>
                  <a:pt x="11134692" y="2796241"/>
                </a:lnTo>
                <a:lnTo>
                  <a:pt x="11137073" y="2793066"/>
                </a:lnTo>
                <a:lnTo>
                  <a:pt x="11139058" y="2788303"/>
                </a:lnTo>
                <a:lnTo>
                  <a:pt x="11140645" y="2783540"/>
                </a:lnTo>
                <a:lnTo>
                  <a:pt x="11141439" y="2778380"/>
                </a:lnTo>
                <a:lnTo>
                  <a:pt x="11135089" y="2776396"/>
                </a:lnTo>
                <a:lnTo>
                  <a:pt x="11131120" y="2775205"/>
                </a:lnTo>
                <a:lnTo>
                  <a:pt x="11127151" y="2774808"/>
                </a:lnTo>
                <a:lnTo>
                  <a:pt x="11123580" y="2776396"/>
                </a:lnTo>
                <a:lnTo>
                  <a:pt x="11120008" y="2776793"/>
                </a:lnTo>
                <a:lnTo>
                  <a:pt x="11116436" y="2777190"/>
                </a:lnTo>
                <a:lnTo>
                  <a:pt x="11112467" y="2777190"/>
                </a:lnTo>
                <a:lnTo>
                  <a:pt x="11110880" y="2778380"/>
                </a:lnTo>
                <a:lnTo>
                  <a:pt x="11110086" y="2779174"/>
                </a:lnTo>
                <a:lnTo>
                  <a:pt x="11108498" y="2781556"/>
                </a:lnTo>
                <a:lnTo>
                  <a:pt x="11107308" y="2782746"/>
                </a:lnTo>
                <a:lnTo>
                  <a:pt x="11106911" y="2785525"/>
                </a:lnTo>
                <a:lnTo>
                  <a:pt x="11106514" y="2787906"/>
                </a:lnTo>
                <a:lnTo>
                  <a:pt x="11106514" y="2790288"/>
                </a:lnTo>
                <a:lnTo>
                  <a:pt x="11106911" y="2793860"/>
                </a:lnTo>
                <a:lnTo>
                  <a:pt x="11100958" y="2789891"/>
                </a:lnTo>
                <a:lnTo>
                  <a:pt x="11095004" y="2786319"/>
                </a:lnTo>
                <a:lnTo>
                  <a:pt x="11088258" y="2783937"/>
                </a:lnTo>
                <a:lnTo>
                  <a:pt x="11081908" y="2782350"/>
                </a:lnTo>
                <a:lnTo>
                  <a:pt x="11078733" y="2786319"/>
                </a:lnTo>
                <a:lnTo>
                  <a:pt x="11075954" y="2790288"/>
                </a:lnTo>
                <a:lnTo>
                  <a:pt x="11072383" y="2793860"/>
                </a:lnTo>
                <a:lnTo>
                  <a:pt x="11068811" y="2797035"/>
                </a:lnTo>
                <a:lnTo>
                  <a:pt x="11061667" y="2802592"/>
                </a:lnTo>
                <a:lnTo>
                  <a:pt x="11054126" y="2808546"/>
                </a:lnTo>
                <a:lnTo>
                  <a:pt x="11050951" y="2811324"/>
                </a:lnTo>
                <a:lnTo>
                  <a:pt x="11047380" y="2814896"/>
                </a:lnTo>
                <a:lnTo>
                  <a:pt x="11044204" y="2818469"/>
                </a:lnTo>
                <a:lnTo>
                  <a:pt x="11041426" y="2822835"/>
                </a:lnTo>
                <a:lnTo>
                  <a:pt x="11039442" y="2827597"/>
                </a:lnTo>
                <a:lnTo>
                  <a:pt x="11037061" y="2833154"/>
                </a:lnTo>
                <a:lnTo>
                  <a:pt x="11035870" y="2839505"/>
                </a:lnTo>
                <a:lnTo>
                  <a:pt x="11035076" y="2846649"/>
                </a:lnTo>
                <a:lnTo>
                  <a:pt x="11027536" y="2849428"/>
                </a:lnTo>
                <a:lnTo>
                  <a:pt x="11019995" y="2853000"/>
                </a:lnTo>
                <a:lnTo>
                  <a:pt x="11013248" y="2856572"/>
                </a:lnTo>
                <a:lnTo>
                  <a:pt x="11006104" y="2860541"/>
                </a:lnTo>
                <a:lnTo>
                  <a:pt x="10992214" y="2869273"/>
                </a:lnTo>
                <a:lnTo>
                  <a:pt x="10978720" y="2878799"/>
                </a:lnTo>
                <a:lnTo>
                  <a:pt x="10976339" y="2881181"/>
                </a:lnTo>
                <a:lnTo>
                  <a:pt x="10973958" y="2883562"/>
                </a:lnTo>
                <a:lnTo>
                  <a:pt x="10971576" y="2885150"/>
                </a:lnTo>
                <a:lnTo>
                  <a:pt x="10969195" y="2886737"/>
                </a:lnTo>
                <a:lnTo>
                  <a:pt x="10955304" y="2897851"/>
                </a:lnTo>
                <a:lnTo>
                  <a:pt x="10942208" y="2909758"/>
                </a:lnTo>
                <a:lnTo>
                  <a:pt x="10929508" y="2922459"/>
                </a:lnTo>
                <a:lnTo>
                  <a:pt x="10916411" y="2934764"/>
                </a:lnTo>
                <a:lnTo>
                  <a:pt x="10890614" y="2960166"/>
                </a:lnTo>
                <a:lnTo>
                  <a:pt x="10877517" y="2972073"/>
                </a:lnTo>
                <a:lnTo>
                  <a:pt x="10864817" y="2983981"/>
                </a:lnTo>
                <a:lnTo>
                  <a:pt x="10851720" y="2995094"/>
                </a:lnTo>
                <a:lnTo>
                  <a:pt x="10838226" y="3005017"/>
                </a:lnTo>
                <a:lnTo>
                  <a:pt x="10823939" y="3014543"/>
                </a:lnTo>
                <a:lnTo>
                  <a:pt x="10816795" y="3018512"/>
                </a:lnTo>
                <a:lnTo>
                  <a:pt x="10810048" y="3022878"/>
                </a:lnTo>
                <a:lnTo>
                  <a:pt x="10802904" y="3026053"/>
                </a:lnTo>
                <a:lnTo>
                  <a:pt x="10795364" y="3029625"/>
                </a:lnTo>
                <a:lnTo>
                  <a:pt x="10787823" y="3032801"/>
                </a:lnTo>
                <a:lnTo>
                  <a:pt x="10779886" y="3035182"/>
                </a:lnTo>
                <a:lnTo>
                  <a:pt x="10772345" y="3037167"/>
                </a:lnTo>
                <a:lnTo>
                  <a:pt x="10764408" y="3038754"/>
                </a:lnTo>
                <a:lnTo>
                  <a:pt x="10756073" y="3040342"/>
                </a:lnTo>
                <a:lnTo>
                  <a:pt x="10747739" y="3040739"/>
                </a:lnTo>
                <a:lnTo>
                  <a:pt x="10745754" y="3045105"/>
                </a:lnTo>
                <a:lnTo>
                  <a:pt x="10743770" y="3048677"/>
                </a:lnTo>
                <a:lnTo>
                  <a:pt x="10740992" y="3051852"/>
                </a:lnTo>
                <a:lnTo>
                  <a:pt x="10738214" y="3054631"/>
                </a:lnTo>
                <a:lnTo>
                  <a:pt x="10734642" y="3056615"/>
                </a:lnTo>
                <a:lnTo>
                  <a:pt x="10731070" y="3058997"/>
                </a:lnTo>
                <a:lnTo>
                  <a:pt x="10724323" y="3061775"/>
                </a:lnTo>
                <a:lnTo>
                  <a:pt x="10715989" y="3064951"/>
                </a:lnTo>
                <a:lnTo>
                  <a:pt x="10709242" y="3067729"/>
                </a:lnTo>
                <a:lnTo>
                  <a:pt x="10705670" y="3069713"/>
                </a:lnTo>
                <a:lnTo>
                  <a:pt x="10702495" y="3072492"/>
                </a:lnTo>
                <a:lnTo>
                  <a:pt x="10699717" y="3075270"/>
                </a:lnTo>
                <a:lnTo>
                  <a:pt x="10696939" y="3078446"/>
                </a:lnTo>
                <a:lnTo>
                  <a:pt x="10692573" y="3076461"/>
                </a:lnTo>
                <a:lnTo>
                  <a:pt x="10687811" y="3074873"/>
                </a:lnTo>
                <a:lnTo>
                  <a:pt x="10683842" y="3073286"/>
                </a:lnTo>
                <a:lnTo>
                  <a:pt x="10679873" y="3072492"/>
                </a:lnTo>
                <a:lnTo>
                  <a:pt x="10675508" y="3071698"/>
                </a:lnTo>
                <a:lnTo>
                  <a:pt x="10671539" y="3071698"/>
                </a:lnTo>
                <a:lnTo>
                  <a:pt x="10663601" y="3072492"/>
                </a:lnTo>
                <a:lnTo>
                  <a:pt x="10663601" y="3074873"/>
                </a:lnTo>
                <a:lnTo>
                  <a:pt x="10662411" y="3078049"/>
                </a:lnTo>
                <a:lnTo>
                  <a:pt x="10660030" y="3084002"/>
                </a:lnTo>
                <a:lnTo>
                  <a:pt x="10659236" y="3086781"/>
                </a:lnTo>
                <a:lnTo>
                  <a:pt x="10659236" y="3089559"/>
                </a:lnTo>
                <a:lnTo>
                  <a:pt x="10660030" y="3089956"/>
                </a:lnTo>
                <a:lnTo>
                  <a:pt x="10660823" y="3090750"/>
                </a:lnTo>
                <a:lnTo>
                  <a:pt x="10662411" y="3091544"/>
                </a:lnTo>
                <a:lnTo>
                  <a:pt x="10663998" y="3091544"/>
                </a:lnTo>
                <a:lnTo>
                  <a:pt x="10665586" y="3093528"/>
                </a:lnTo>
                <a:lnTo>
                  <a:pt x="10666380" y="3094322"/>
                </a:lnTo>
                <a:lnTo>
                  <a:pt x="10666380" y="3095513"/>
                </a:lnTo>
                <a:lnTo>
                  <a:pt x="10665983" y="3095910"/>
                </a:lnTo>
                <a:lnTo>
                  <a:pt x="10664792" y="3095910"/>
                </a:lnTo>
                <a:lnTo>
                  <a:pt x="10663601" y="3095910"/>
                </a:lnTo>
                <a:lnTo>
                  <a:pt x="10659236" y="3095116"/>
                </a:lnTo>
                <a:lnTo>
                  <a:pt x="10654870" y="3093528"/>
                </a:lnTo>
                <a:lnTo>
                  <a:pt x="10650504" y="3091544"/>
                </a:lnTo>
                <a:lnTo>
                  <a:pt x="10646536" y="3089559"/>
                </a:lnTo>
                <a:lnTo>
                  <a:pt x="10644154" y="3087971"/>
                </a:lnTo>
                <a:lnTo>
                  <a:pt x="10644948" y="3084796"/>
                </a:lnTo>
                <a:lnTo>
                  <a:pt x="10645742" y="3083208"/>
                </a:lnTo>
                <a:lnTo>
                  <a:pt x="10647726" y="3082415"/>
                </a:lnTo>
                <a:lnTo>
                  <a:pt x="10649711" y="3081224"/>
                </a:lnTo>
                <a:lnTo>
                  <a:pt x="10654870" y="3080827"/>
                </a:lnTo>
                <a:lnTo>
                  <a:pt x="10659236" y="3080430"/>
                </a:lnTo>
                <a:lnTo>
                  <a:pt x="10658839" y="3072889"/>
                </a:lnTo>
                <a:lnTo>
                  <a:pt x="10654473" y="3074476"/>
                </a:lnTo>
                <a:lnTo>
                  <a:pt x="10649711" y="3075270"/>
                </a:lnTo>
                <a:lnTo>
                  <a:pt x="10640980" y="3079239"/>
                </a:lnTo>
                <a:lnTo>
                  <a:pt x="10632248" y="3084002"/>
                </a:lnTo>
                <a:lnTo>
                  <a:pt x="10623914" y="3089559"/>
                </a:lnTo>
                <a:lnTo>
                  <a:pt x="10624311" y="3089956"/>
                </a:lnTo>
                <a:lnTo>
                  <a:pt x="10624311" y="3091941"/>
                </a:lnTo>
                <a:lnTo>
                  <a:pt x="10623120" y="3093528"/>
                </a:lnTo>
                <a:lnTo>
                  <a:pt x="10621930" y="3094322"/>
                </a:lnTo>
                <a:lnTo>
                  <a:pt x="10620342" y="3095513"/>
                </a:lnTo>
                <a:lnTo>
                  <a:pt x="10616770" y="3095910"/>
                </a:lnTo>
                <a:lnTo>
                  <a:pt x="10612801" y="3097100"/>
                </a:lnTo>
                <a:lnTo>
                  <a:pt x="10612801" y="3096307"/>
                </a:lnTo>
                <a:lnTo>
                  <a:pt x="10604070" y="3102260"/>
                </a:lnTo>
                <a:lnTo>
                  <a:pt x="10595736" y="3107817"/>
                </a:lnTo>
                <a:lnTo>
                  <a:pt x="10587004" y="3112580"/>
                </a:lnTo>
                <a:lnTo>
                  <a:pt x="10583036" y="3114168"/>
                </a:lnTo>
                <a:lnTo>
                  <a:pt x="10579067" y="3115358"/>
                </a:lnTo>
                <a:lnTo>
                  <a:pt x="10565970" y="3118137"/>
                </a:lnTo>
                <a:lnTo>
                  <a:pt x="10553667" y="3120518"/>
                </a:lnTo>
                <a:lnTo>
                  <a:pt x="10541364" y="3121709"/>
                </a:lnTo>
                <a:lnTo>
                  <a:pt x="10529458" y="3122106"/>
                </a:lnTo>
                <a:lnTo>
                  <a:pt x="10525092" y="3127663"/>
                </a:lnTo>
                <a:lnTo>
                  <a:pt x="10519933" y="3132426"/>
                </a:lnTo>
                <a:lnTo>
                  <a:pt x="10514376" y="3137188"/>
                </a:lnTo>
                <a:lnTo>
                  <a:pt x="10508423" y="3141158"/>
                </a:lnTo>
                <a:lnTo>
                  <a:pt x="10496914" y="3148699"/>
                </a:lnTo>
                <a:lnTo>
                  <a:pt x="10490961" y="3152668"/>
                </a:lnTo>
                <a:lnTo>
                  <a:pt x="10485801" y="3157034"/>
                </a:lnTo>
                <a:lnTo>
                  <a:pt x="10486198" y="3153065"/>
                </a:lnTo>
                <a:lnTo>
                  <a:pt x="10487389" y="3149493"/>
                </a:lnTo>
                <a:lnTo>
                  <a:pt x="10488976" y="3146714"/>
                </a:lnTo>
                <a:lnTo>
                  <a:pt x="10490167" y="3143539"/>
                </a:lnTo>
                <a:lnTo>
                  <a:pt x="10492151" y="3141158"/>
                </a:lnTo>
                <a:lnTo>
                  <a:pt x="10494136" y="3139173"/>
                </a:lnTo>
                <a:lnTo>
                  <a:pt x="10499692" y="3135601"/>
                </a:lnTo>
                <a:lnTo>
                  <a:pt x="10505248" y="3132426"/>
                </a:lnTo>
                <a:lnTo>
                  <a:pt x="10511995" y="3128853"/>
                </a:lnTo>
                <a:lnTo>
                  <a:pt x="10517948" y="3126075"/>
                </a:lnTo>
                <a:lnTo>
                  <a:pt x="10524298" y="3122106"/>
                </a:lnTo>
                <a:lnTo>
                  <a:pt x="10513980" y="3121709"/>
                </a:lnTo>
                <a:lnTo>
                  <a:pt x="10503661" y="3120518"/>
                </a:lnTo>
                <a:lnTo>
                  <a:pt x="10493342" y="3118931"/>
                </a:lnTo>
                <a:lnTo>
                  <a:pt x="10482230" y="3117343"/>
                </a:lnTo>
                <a:lnTo>
                  <a:pt x="10459211" y="3112580"/>
                </a:lnTo>
                <a:lnTo>
                  <a:pt x="10433414" y="3105832"/>
                </a:lnTo>
                <a:lnTo>
                  <a:pt x="10431033" y="3105832"/>
                </a:lnTo>
                <a:lnTo>
                  <a:pt x="10428254" y="3105436"/>
                </a:lnTo>
                <a:lnTo>
                  <a:pt x="10430636" y="3107817"/>
                </a:lnTo>
                <a:lnTo>
                  <a:pt x="10433414" y="3109802"/>
                </a:lnTo>
                <a:lnTo>
                  <a:pt x="10435001" y="3110595"/>
                </a:lnTo>
                <a:lnTo>
                  <a:pt x="10436589" y="3110595"/>
                </a:lnTo>
                <a:lnTo>
                  <a:pt x="10438176" y="3109802"/>
                </a:lnTo>
                <a:lnTo>
                  <a:pt x="10440161" y="3109008"/>
                </a:lnTo>
                <a:lnTo>
                  <a:pt x="10438573" y="3111389"/>
                </a:lnTo>
                <a:lnTo>
                  <a:pt x="10436986" y="3113374"/>
                </a:lnTo>
                <a:lnTo>
                  <a:pt x="10435398" y="3114961"/>
                </a:lnTo>
                <a:lnTo>
                  <a:pt x="10434604" y="3116152"/>
                </a:lnTo>
                <a:lnTo>
                  <a:pt x="10433017" y="3116549"/>
                </a:lnTo>
                <a:lnTo>
                  <a:pt x="10431430" y="3116946"/>
                </a:lnTo>
                <a:lnTo>
                  <a:pt x="10430239" y="3116549"/>
                </a:lnTo>
                <a:lnTo>
                  <a:pt x="10428651" y="3116152"/>
                </a:lnTo>
                <a:lnTo>
                  <a:pt x="10425476" y="3114564"/>
                </a:lnTo>
                <a:lnTo>
                  <a:pt x="10423095" y="3111389"/>
                </a:lnTo>
                <a:lnTo>
                  <a:pt x="10420714" y="3108611"/>
                </a:lnTo>
                <a:lnTo>
                  <a:pt x="10417936" y="3105039"/>
                </a:lnTo>
                <a:lnTo>
                  <a:pt x="10412380" y="3105039"/>
                </a:lnTo>
                <a:lnTo>
                  <a:pt x="10406426" y="3105436"/>
                </a:lnTo>
                <a:lnTo>
                  <a:pt x="10400870" y="3105832"/>
                </a:lnTo>
                <a:lnTo>
                  <a:pt x="10395314" y="3107420"/>
                </a:lnTo>
                <a:lnTo>
                  <a:pt x="10389758" y="3109008"/>
                </a:lnTo>
                <a:lnTo>
                  <a:pt x="10383804" y="3110992"/>
                </a:lnTo>
                <a:lnTo>
                  <a:pt x="10378248" y="3112977"/>
                </a:lnTo>
                <a:lnTo>
                  <a:pt x="10372692" y="3116152"/>
                </a:lnTo>
                <a:lnTo>
                  <a:pt x="10376264" y="3117343"/>
                </a:lnTo>
                <a:lnTo>
                  <a:pt x="10380233" y="3119327"/>
                </a:lnTo>
                <a:lnTo>
                  <a:pt x="10384598" y="3120121"/>
                </a:lnTo>
                <a:lnTo>
                  <a:pt x="10389361" y="3120518"/>
                </a:lnTo>
                <a:lnTo>
                  <a:pt x="10388964" y="3123693"/>
                </a:lnTo>
                <a:lnTo>
                  <a:pt x="10387376" y="3128059"/>
                </a:lnTo>
                <a:lnTo>
                  <a:pt x="10384995" y="3137982"/>
                </a:lnTo>
                <a:lnTo>
                  <a:pt x="10383804" y="3142745"/>
                </a:lnTo>
                <a:lnTo>
                  <a:pt x="10383804" y="3145921"/>
                </a:lnTo>
                <a:lnTo>
                  <a:pt x="10383804" y="3147508"/>
                </a:lnTo>
                <a:lnTo>
                  <a:pt x="10384598" y="3148699"/>
                </a:lnTo>
                <a:lnTo>
                  <a:pt x="10385392" y="3149493"/>
                </a:lnTo>
                <a:lnTo>
                  <a:pt x="10386980" y="3149493"/>
                </a:lnTo>
                <a:lnTo>
                  <a:pt x="10383804" y="3152271"/>
                </a:lnTo>
                <a:lnTo>
                  <a:pt x="10381026" y="3154256"/>
                </a:lnTo>
                <a:lnTo>
                  <a:pt x="10377454" y="3155446"/>
                </a:lnTo>
                <a:lnTo>
                  <a:pt x="10373883" y="3156637"/>
                </a:lnTo>
                <a:lnTo>
                  <a:pt x="10365945" y="3157828"/>
                </a:lnTo>
                <a:lnTo>
                  <a:pt x="10357214" y="3158225"/>
                </a:lnTo>
                <a:lnTo>
                  <a:pt x="10348483" y="3158622"/>
                </a:lnTo>
                <a:lnTo>
                  <a:pt x="10338164" y="3159812"/>
                </a:lnTo>
                <a:lnTo>
                  <a:pt x="10333401" y="3160606"/>
                </a:lnTo>
                <a:lnTo>
                  <a:pt x="10328242" y="3161797"/>
                </a:lnTo>
                <a:lnTo>
                  <a:pt x="10322686" y="3162988"/>
                </a:lnTo>
                <a:lnTo>
                  <a:pt x="10317130" y="3165766"/>
                </a:lnTo>
                <a:lnTo>
                  <a:pt x="10314748" y="3188390"/>
                </a:lnTo>
                <a:lnTo>
                  <a:pt x="10312764" y="3199107"/>
                </a:lnTo>
                <a:lnTo>
                  <a:pt x="10310780" y="3209823"/>
                </a:lnTo>
                <a:lnTo>
                  <a:pt x="10307604" y="3210220"/>
                </a:lnTo>
                <a:lnTo>
                  <a:pt x="10304826" y="3211808"/>
                </a:lnTo>
                <a:lnTo>
                  <a:pt x="10300064" y="3215380"/>
                </a:lnTo>
                <a:lnTo>
                  <a:pt x="10297683" y="3216968"/>
                </a:lnTo>
                <a:lnTo>
                  <a:pt x="10294508" y="3217761"/>
                </a:lnTo>
                <a:lnTo>
                  <a:pt x="10291730" y="3218158"/>
                </a:lnTo>
                <a:lnTo>
                  <a:pt x="10287761" y="3217761"/>
                </a:lnTo>
                <a:lnTo>
                  <a:pt x="10286967" y="3223715"/>
                </a:lnTo>
                <a:lnTo>
                  <a:pt x="10288158" y="3229272"/>
                </a:lnTo>
                <a:lnTo>
                  <a:pt x="10288951" y="3233241"/>
                </a:lnTo>
                <a:lnTo>
                  <a:pt x="10290539" y="3236813"/>
                </a:lnTo>
                <a:lnTo>
                  <a:pt x="10292523" y="3239592"/>
                </a:lnTo>
                <a:lnTo>
                  <a:pt x="10294904" y="3241973"/>
                </a:lnTo>
                <a:lnTo>
                  <a:pt x="10300064" y="3245545"/>
                </a:lnTo>
                <a:lnTo>
                  <a:pt x="10298476" y="3249117"/>
                </a:lnTo>
                <a:lnTo>
                  <a:pt x="10297286" y="3252293"/>
                </a:lnTo>
                <a:lnTo>
                  <a:pt x="10294904" y="3259437"/>
                </a:lnTo>
                <a:lnTo>
                  <a:pt x="10298080" y="3258643"/>
                </a:lnTo>
                <a:lnTo>
                  <a:pt x="10299667" y="3257850"/>
                </a:lnTo>
                <a:lnTo>
                  <a:pt x="10301254" y="3257850"/>
                </a:lnTo>
                <a:lnTo>
                  <a:pt x="10299270" y="3259040"/>
                </a:lnTo>
                <a:lnTo>
                  <a:pt x="10297683" y="3260628"/>
                </a:lnTo>
                <a:lnTo>
                  <a:pt x="10294508" y="3264597"/>
                </a:lnTo>
                <a:lnTo>
                  <a:pt x="10294111" y="3270551"/>
                </a:lnTo>
                <a:lnTo>
                  <a:pt x="10293714" y="3276504"/>
                </a:lnTo>
                <a:lnTo>
                  <a:pt x="10293714" y="3283252"/>
                </a:lnTo>
                <a:lnTo>
                  <a:pt x="10292920" y="3289206"/>
                </a:lnTo>
                <a:lnTo>
                  <a:pt x="10292126" y="3295159"/>
                </a:lnTo>
                <a:lnTo>
                  <a:pt x="10290142" y="3301113"/>
                </a:lnTo>
                <a:lnTo>
                  <a:pt x="10286967" y="3306273"/>
                </a:lnTo>
                <a:lnTo>
                  <a:pt x="10284983" y="3309051"/>
                </a:lnTo>
                <a:lnTo>
                  <a:pt x="10282998" y="3311830"/>
                </a:lnTo>
                <a:lnTo>
                  <a:pt x="10280617" y="3309845"/>
                </a:lnTo>
                <a:lnTo>
                  <a:pt x="10279030" y="3307463"/>
                </a:lnTo>
                <a:lnTo>
                  <a:pt x="10277839" y="3305082"/>
                </a:lnTo>
                <a:lnTo>
                  <a:pt x="10277839" y="3302304"/>
                </a:lnTo>
                <a:lnTo>
                  <a:pt x="10278633" y="3298731"/>
                </a:lnTo>
                <a:lnTo>
                  <a:pt x="10279030" y="3295159"/>
                </a:lnTo>
                <a:lnTo>
                  <a:pt x="10280617" y="3288015"/>
                </a:lnTo>
                <a:lnTo>
                  <a:pt x="10277839" y="3289206"/>
                </a:lnTo>
                <a:lnTo>
                  <a:pt x="10275061" y="3289602"/>
                </a:lnTo>
                <a:lnTo>
                  <a:pt x="10277839" y="3283649"/>
                </a:lnTo>
                <a:lnTo>
                  <a:pt x="10280617" y="3276504"/>
                </a:lnTo>
                <a:lnTo>
                  <a:pt x="10277045" y="3276901"/>
                </a:lnTo>
                <a:lnTo>
                  <a:pt x="10273473" y="3278092"/>
                </a:lnTo>
                <a:lnTo>
                  <a:pt x="10271092" y="3279680"/>
                </a:lnTo>
                <a:lnTo>
                  <a:pt x="10268314" y="3282061"/>
                </a:lnTo>
                <a:lnTo>
                  <a:pt x="10267123" y="3285236"/>
                </a:lnTo>
                <a:lnTo>
                  <a:pt x="10265536" y="3288412"/>
                </a:lnTo>
                <a:lnTo>
                  <a:pt x="10263154" y="3295953"/>
                </a:lnTo>
                <a:lnTo>
                  <a:pt x="10261170" y="3291984"/>
                </a:lnTo>
                <a:lnTo>
                  <a:pt x="10259980" y="3288015"/>
                </a:lnTo>
                <a:lnTo>
                  <a:pt x="10259980" y="3284046"/>
                </a:lnTo>
                <a:lnTo>
                  <a:pt x="10260376" y="3280474"/>
                </a:lnTo>
                <a:lnTo>
                  <a:pt x="10261567" y="3276901"/>
                </a:lnTo>
                <a:lnTo>
                  <a:pt x="10263154" y="3273726"/>
                </a:lnTo>
                <a:lnTo>
                  <a:pt x="10264345" y="3270154"/>
                </a:lnTo>
                <a:lnTo>
                  <a:pt x="10267123" y="3266582"/>
                </a:lnTo>
                <a:lnTo>
                  <a:pt x="10271489" y="3259834"/>
                </a:lnTo>
                <a:lnTo>
                  <a:pt x="10276648" y="3253484"/>
                </a:lnTo>
                <a:lnTo>
                  <a:pt x="10281014" y="3247530"/>
                </a:lnTo>
                <a:lnTo>
                  <a:pt x="10282998" y="3244355"/>
                </a:lnTo>
                <a:lnTo>
                  <a:pt x="10284586" y="3241576"/>
                </a:lnTo>
                <a:lnTo>
                  <a:pt x="10281411" y="3239592"/>
                </a:lnTo>
                <a:lnTo>
                  <a:pt x="10278633" y="3236416"/>
                </a:lnTo>
                <a:lnTo>
                  <a:pt x="10275854" y="3232844"/>
                </a:lnTo>
                <a:lnTo>
                  <a:pt x="10273473" y="3228875"/>
                </a:lnTo>
                <a:lnTo>
                  <a:pt x="10271489" y="3224509"/>
                </a:lnTo>
                <a:lnTo>
                  <a:pt x="10269504" y="3218952"/>
                </a:lnTo>
                <a:lnTo>
                  <a:pt x="10267520" y="3213395"/>
                </a:lnTo>
                <a:lnTo>
                  <a:pt x="10265933" y="3207839"/>
                </a:lnTo>
                <a:lnTo>
                  <a:pt x="10262361" y="3206251"/>
                </a:lnTo>
                <a:lnTo>
                  <a:pt x="10260376" y="3205457"/>
                </a:lnTo>
                <a:lnTo>
                  <a:pt x="10258789" y="3203870"/>
                </a:lnTo>
                <a:lnTo>
                  <a:pt x="10259980" y="3200297"/>
                </a:lnTo>
                <a:lnTo>
                  <a:pt x="10261567" y="3197916"/>
                </a:lnTo>
                <a:lnTo>
                  <a:pt x="10262361" y="3196328"/>
                </a:lnTo>
                <a:lnTo>
                  <a:pt x="10263948" y="3195138"/>
                </a:lnTo>
                <a:lnTo>
                  <a:pt x="10262361" y="3182833"/>
                </a:lnTo>
                <a:lnTo>
                  <a:pt x="10262361" y="3185612"/>
                </a:lnTo>
                <a:lnTo>
                  <a:pt x="10254423" y="3186802"/>
                </a:lnTo>
                <a:lnTo>
                  <a:pt x="10252439" y="3183230"/>
                </a:lnTo>
                <a:lnTo>
                  <a:pt x="10251248" y="3180849"/>
                </a:lnTo>
                <a:lnTo>
                  <a:pt x="10251248" y="3178864"/>
                </a:lnTo>
                <a:lnTo>
                  <a:pt x="10251248" y="3176880"/>
                </a:lnTo>
                <a:lnTo>
                  <a:pt x="10252836" y="3172117"/>
                </a:lnTo>
                <a:lnTo>
                  <a:pt x="10253630" y="3168544"/>
                </a:lnTo>
                <a:lnTo>
                  <a:pt x="10253630" y="3163782"/>
                </a:lnTo>
                <a:lnTo>
                  <a:pt x="10250454" y="3165766"/>
                </a:lnTo>
                <a:lnTo>
                  <a:pt x="10247280" y="3167354"/>
                </a:lnTo>
                <a:lnTo>
                  <a:pt x="10244501" y="3167354"/>
                </a:lnTo>
                <a:lnTo>
                  <a:pt x="10241326" y="3166560"/>
                </a:lnTo>
                <a:lnTo>
                  <a:pt x="10238548" y="3165766"/>
                </a:lnTo>
                <a:lnTo>
                  <a:pt x="10235373" y="3163782"/>
                </a:lnTo>
                <a:lnTo>
                  <a:pt x="10232992" y="3161003"/>
                </a:lnTo>
                <a:lnTo>
                  <a:pt x="10229817" y="3158225"/>
                </a:lnTo>
                <a:lnTo>
                  <a:pt x="10226245" y="3164575"/>
                </a:lnTo>
                <a:lnTo>
                  <a:pt x="10223467" y="3171720"/>
                </a:lnTo>
                <a:lnTo>
                  <a:pt x="10221880" y="3175292"/>
                </a:lnTo>
                <a:lnTo>
                  <a:pt x="10220689" y="3179261"/>
                </a:lnTo>
                <a:lnTo>
                  <a:pt x="10219895" y="3184421"/>
                </a:lnTo>
                <a:lnTo>
                  <a:pt x="10219498" y="3189184"/>
                </a:lnTo>
                <a:lnTo>
                  <a:pt x="10217514" y="3189581"/>
                </a:lnTo>
                <a:lnTo>
                  <a:pt x="10215926" y="3189184"/>
                </a:lnTo>
                <a:lnTo>
                  <a:pt x="10214339" y="3188787"/>
                </a:lnTo>
                <a:lnTo>
                  <a:pt x="10213148" y="3187596"/>
                </a:lnTo>
                <a:lnTo>
                  <a:pt x="10210767" y="3185612"/>
                </a:lnTo>
                <a:lnTo>
                  <a:pt x="10209180" y="3184818"/>
                </a:lnTo>
                <a:lnTo>
                  <a:pt x="10207592" y="3184818"/>
                </a:lnTo>
                <a:lnTo>
                  <a:pt x="10205608" y="3186405"/>
                </a:lnTo>
                <a:lnTo>
                  <a:pt x="10204814" y="3188390"/>
                </a:lnTo>
                <a:lnTo>
                  <a:pt x="10203623" y="3190375"/>
                </a:lnTo>
                <a:lnTo>
                  <a:pt x="10203226" y="3192756"/>
                </a:lnTo>
                <a:lnTo>
                  <a:pt x="10203226" y="3198313"/>
                </a:lnTo>
                <a:lnTo>
                  <a:pt x="10204417" y="3203870"/>
                </a:lnTo>
                <a:lnTo>
                  <a:pt x="10207195" y="3215777"/>
                </a:lnTo>
                <a:lnTo>
                  <a:pt x="10208783" y="3220937"/>
                </a:lnTo>
                <a:lnTo>
                  <a:pt x="10209180" y="3225303"/>
                </a:lnTo>
                <a:lnTo>
                  <a:pt x="10207195" y="3221731"/>
                </a:lnTo>
                <a:lnTo>
                  <a:pt x="10204814" y="3217365"/>
                </a:lnTo>
                <a:lnTo>
                  <a:pt x="10201639" y="3213395"/>
                </a:lnTo>
                <a:lnTo>
                  <a:pt x="10198861" y="3211014"/>
                </a:lnTo>
                <a:lnTo>
                  <a:pt x="10197273" y="3209823"/>
                </a:lnTo>
                <a:lnTo>
                  <a:pt x="10195686" y="3209823"/>
                </a:lnTo>
                <a:lnTo>
                  <a:pt x="10194892" y="3210220"/>
                </a:lnTo>
                <a:lnTo>
                  <a:pt x="10193701" y="3211411"/>
                </a:lnTo>
                <a:lnTo>
                  <a:pt x="10193304" y="3213792"/>
                </a:lnTo>
                <a:lnTo>
                  <a:pt x="10193304" y="3216968"/>
                </a:lnTo>
                <a:lnTo>
                  <a:pt x="10193304" y="3221334"/>
                </a:lnTo>
                <a:lnTo>
                  <a:pt x="10193701" y="3226890"/>
                </a:lnTo>
                <a:lnTo>
                  <a:pt x="10187748" y="3228875"/>
                </a:lnTo>
                <a:lnTo>
                  <a:pt x="10182192" y="3229272"/>
                </a:lnTo>
                <a:lnTo>
                  <a:pt x="10176636" y="3229272"/>
                </a:lnTo>
                <a:lnTo>
                  <a:pt x="10171476" y="3228478"/>
                </a:lnTo>
                <a:lnTo>
                  <a:pt x="10166714" y="3226890"/>
                </a:lnTo>
                <a:lnTo>
                  <a:pt x="10161951" y="3224906"/>
                </a:lnTo>
                <a:lnTo>
                  <a:pt x="10153617" y="3220937"/>
                </a:lnTo>
                <a:lnTo>
                  <a:pt x="10149648" y="3219349"/>
                </a:lnTo>
                <a:lnTo>
                  <a:pt x="10145680" y="3217761"/>
                </a:lnTo>
                <a:lnTo>
                  <a:pt x="10141711" y="3216968"/>
                </a:lnTo>
                <a:lnTo>
                  <a:pt x="10137345" y="3216968"/>
                </a:lnTo>
                <a:lnTo>
                  <a:pt x="10134170" y="3217365"/>
                </a:lnTo>
                <a:lnTo>
                  <a:pt x="10130201" y="3219349"/>
                </a:lnTo>
                <a:lnTo>
                  <a:pt x="10126630" y="3222921"/>
                </a:lnTo>
                <a:lnTo>
                  <a:pt x="10123058" y="3227684"/>
                </a:lnTo>
                <a:lnTo>
                  <a:pt x="10123851" y="3223318"/>
                </a:lnTo>
                <a:lnTo>
                  <a:pt x="10125042" y="3219349"/>
                </a:lnTo>
                <a:lnTo>
                  <a:pt x="10125439" y="3215380"/>
                </a:lnTo>
                <a:lnTo>
                  <a:pt x="10125439" y="3211411"/>
                </a:lnTo>
                <a:lnTo>
                  <a:pt x="10125439" y="3207839"/>
                </a:lnTo>
                <a:lnTo>
                  <a:pt x="10125042" y="3204663"/>
                </a:lnTo>
                <a:lnTo>
                  <a:pt x="10124645" y="3201885"/>
                </a:lnTo>
                <a:lnTo>
                  <a:pt x="10123454" y="3199107"/>
                </a:lnTo>
                <a:lnTo>
                  <a:pt x="10121867" y="3197122"/>
                </a:lnTo>
                <a:lnTo>
                  <a:pt x="10120280" y="3195931"/>
                </a:lnTo>
                <a:lnTo>
                  <a:pt x="10118295" y="3194741"/>
                </a:lnTo>
                <a:lnTo>
                  <a:pt x="10116311" y="3194344"/>
                </a:lnTo>
                <a:lnTo>
                  <a:pt x="10114326" y="3194741"/>
                </a:lnTo>
                <a:lnTo>
                  <a:pt x="10111945" y="3195931"/>
                </a:lnTo>
                <a:lnTo>
                  <a:pt x="10108770" y="3197122"/>
                </a:lnTo>
                <a:lnTo>
                  <a:pt x="10105992" y="3200297"/>
                </a:lnTo>
                <a:lnTo>
                  <a:pt x="10109961" y="3190375"/>
                </a:lnTo>
                <a:lnTo>
                  <a:pt x="10110358" y="3186405"/>
                </a:lnTo>
                <a:lnTo>
                  <a:pt x="10110754" y="3183627"/>
                </a:lnTo>
                <a:lnTo>
                  <a:pt x="10110358" y="3180849"/>
                </a:lnTo>
                <a:lnTo>
                  <a:pt x="10109961" y="3178070"/>
                </a:lnTo>
                <a:lnTo>
                  <a:pt x="10106786" y="3171323"/>
                </a:lnTo>
                <a:lnTo>
                  <a:pt x="10104008" y="3171323"/>
                </a:lnTo>
                <a:lnTo>
                  <a:pt x="10104404" y="3178864"/>
                </a:lnTo>
                <a:lnTo>
                  <a:pt x="10101230" y="3176880"/>
                </a:lnTo>
                <a:lnTo>
                  <a:pt x="10098451" y="3174895"/>
                </a:lnTo>
                <a:lnTo>
                  <a:pt x="10095276" y="3173704"/>
                </a:lnTo>
                <a:lnTo>
                  <a:pt x="10092498" y="3173307"/>
                </a:lnTo>
                <a:lnTo>
                  <a:pt x="10089720" y="3173307"/>
                </a:lnTo>
                <a:lnTo>
                  <a:pt x="10086942" y="3173307"/>
                </a:lnTo>
                <a:lnTo>
                  <a:pt x="10081386" y="3173704"/>
                </a:lnTo>
                <a:lnTo>
                  <a:pt x="10084164" y="3179658"/>
                </a:lnTo>
                <a:lnTo>
                  <a:pt x="10087339" y="3185215"/>
                </a:lnTo>
                <a:lnTo>
                  <a:pt x="10093689" y="3195138"/>
                </a:lnTo>
                <a:lnTo>
                  <a:pt x="10093292" y="3196725"/>
                </a:lnTo>
                <a:lnTo>
                  <a:pt x="10092498" y="3197916"/>
                </a:lnTo>
                <a:lnTo>
                  <a:pt x="10090911" y="3197916"/>
                </a:lnTo>
                <a:lnTo>
                  <a:pt x="10088926" y="3197122"/>
                </a:lnTo>
                <a:lnTo>
                  <a:pt x="10084164" y="3195931"/>
                </a:lnTo>
                <a:lnTo>
                  <a:pt x="10079004" y="3193153"/>
                </a:lnTo>
                <a:lnTo>
                  <a:pt x="10073448" y="3191168"/>
                </a:lnTo>
                <a:lnTo>
                  <a:pt x="10070670" y="3191168"/>
                </a:lnTo>
                <a:lnTo>
                  <a:pt x="10067892" y="3191168"/>
                </a:lnTo>
                <a:lnTo>
                  <a:pt x="10065114" y="3191565"/>
                </a:lnTo>
                <a:lnTo>
                  <a:pt x="10062733" y="3193153"/>
                </a:lnTo>
                <a:lnTo>
                  <a:pt x="10060748" y="3195931"/>
                </a:lnTo>
                <a:lnTo>
                  <a:pt x="10058764" y="3198710"/>
                </a:lnTo>
                <a:lnTo>
                  <a:pt x="10060351" y="3204266"/>
                </a:lnTo>
                <a:lnTo>
                  <a:pt x="10061145" y="3206251"/>
                </a:lnTo>
                <a:lnTo>
                  <a:pt x="10062336" y="3207442"/>
                </a:lnTo>
                <a:lnTo>
                  <a:pt x="10062733" y="3207839"/>
                </a:lnTo>
                <a:lnTo>
                  <a:pt x="10063923" y="3207839"/>
                </a:lnTo>
                <a:lnTo>
                  <a:pt x="10065908" y="3207442"/>
                </a:lnTo>
                <a:lnTo>
                  <a:pt x="10068289" y="3205854"/>
                </a:lnTo>
                <a:lnTo>
                  <a:pt x="10070670" y="3204266"/>
                </a:lnTo>
                <a:lnTo>
                  <a:pt x="10074242" y="3202679"/>
                </a:lnTo>
                <a:lnTo>
                  <a:pt x="10076226" y="3202679"/>
                </a:lnTo>
                <a:lnTo>
                  <a:pt x="10079004" y="3202679"/>
                </a:lnTo>
                <a:lnTo>
                  <a:pt x="10080195" y="3206648"/>
                </a:lnTo>
                <a:lnTo>
                  <a:pt x="10081386" y="3211014"/>
                </a:lnTo>
                <a:lnTo>
                  <a:pt x="10081386" y="3219349"/>
                </a:lnTo>
                <a:lnTo>
                  <a:pt x="10081783" y="3223715"/>
                </a:lnTo>
                <a:lnTo>
                  <a:pt x="10082973" y="3228478"/>
                </a:lnTo>
                <a:lnTo>
                  <a:pt x="10084958" y="3232447"/>
                </a:lnTo>
                <a:lnTo>
                  <a:pt x="10085751" y="3234829"/>
                </a:lnTo>
                <a:lnTo>
                  <a:pt x="10087736" y="3236813"/>
                </a:lnTo>
                <a:lnTo>
                  <a:pt x="10086545" y="3240385"/>
                </a:lnTo>
                <a:lnTo>
                  <a:pt x="10084958" y="3242370"/>
                </a:lnTo>
                <a:lnTo>
                  <a:pt x="10083767" y="3242767"/>
                </a:lnTo>
                <a:lnTo>
                  <a:pt x="10082973" y="3242767"/>
                </a:lnTo>
                <a:lnTo>
                  <a:pt x="10081783" y="3241973"/>
                </a:lnTo>
                <a:lnTo>
                  <a:pt x="10080989" y="3239989"/>
                </a:lnTo>
                <a:lnTo>
                  <a:pt x="10079004" y="3234829"/>
                </a:lnTo>
                <a:lnTo>
                  <a:pt x="10075433" y="3222524"/>
                </a:lnTo>
                <a:lnTo>
                  <a:pt x="10073448" y="3217365"/>
                </a:lnTo>
                <a:lnTo>
                  <a:pt x="10072258" y="3215777"/>
                </a:lnTo>
                <a:lnTo>
                  <a:pt x="10071464" y="3215380"/>
                </a:lnTo>
                <a:lnTo>
                  <a:pt x="10069876" y="3214983"/>
                </a:lnTo>
                <a:lnTo>
                  <a:pt x="10068289" y="3215380"/>
                </a:lnTo>
                <a:lnTo>
                  <a:pt x="10067892" y="3216174"/>
                </a:lnTo>
                <a:lnTo>
                  <a:pt x="10067098" y="3217761"/>
                </a:lnTo>
                <a:lnTo>
                  <a:pt x="10067098" y="3222524"/>
                </a:lnTo>
                <a:lnTo>
                  <a:pt x="10067892" y="3227287"/>
                </a:lnTo>
                <a:lnTo>
                  <a:pt x="10068289" y="3232050"/>
                </a:lnTo>
                <a:lnTo>
                  <a:pt x="10068289" y="3236416"/>
                </a:lnTo>
                <a:lnTo>
                  <a:pt x="10068289" y="3238004"/>
                </a:lnTo>
                <a:lnTo>
                  <a:pt x="10067098" y="3238798"/>
                </a:lnTo>
                <a:lnTo>
                  <a:pt x="10066304" y="3239592"/>
                </a:lnTo>
                <a:lnTo>
                  <a:pt x="10064320" y="3239592"/>
                </a:lnTo>
                <a:lnTo>
                  <a:pt x="10066701" y="3243958"/>
                </a:lnTo>
                <a:lnTo>
                  <a:pt x="10069480" y="3247927"/>
                </a:lnTo>
                <a:lnTo>
                  <a:pt x="10073448" y="3249911"/>
                </a:lnTo>
                <a:lnTo>
                  <a:pt x="10074639" y="3251102"/>
                </a:lnTo>
                <a:lnTo>
                  <a:pt x="10075830" y="3251896"/>
                </a:lnTo>
                <a:lnTo>
                  <a:pt x="10076623" y="3251896"/>
                </a:lnTo>
                <a:lnTo>
                  <a:pt x="10076226" y="3252293"/>
                </a:lnTo>
                <a:lnTo>
                  <a:pt x="10074242" y="3254277"/>
                </a:lnTo>
                <a:lnTo>
                  <a:pt x="10080989" y="3260628"/>
                </a:lnTo>
                <a:lnTo>
                  <a:pt x="10084958" y="3264994"/>
                </a:lnTo>
                <a:lnTo>
                  <a:pt x="10089323" y="3271345"/>
                </a:lnTo>
                <a:lnTo>
                  <a:pt x="10087339" y="3272932"/>
                </a:lnTo>
                <a:lnTo>
                  <a:pt x="10085354" y="3274917"/>
                </a:lnTo>
                <a:lnTo>
                  <a:pt x="10083767" y="3277695"/>
                </a:lnTo>
                <a:lnTo>
                  <a:pt x="10082180" y="3280474"/>
                </a:lnTo>
                <a:lnTo>
                  <a:pt x="10079401" y="3286427"/>
                </a:lnTo>
                <a:lnTo>
                  <a:pt x="10076623" y="3292778"/>
                </a:lnTo>
                <a:lnTo>
                  <a:pt x="10074242" y="3297144"/>
                </a:lnTo>
                <a:lnTo>
                  <a:pt x="10073448" y="3297938"/>
                </a:lnTo>
                <a:lnTo>
                  <a:pt x="10071861" y="3299128"/>
                </a:lnTo>
                <a:lnTo>
                  <a:pt x="10070670" y="3298731"/>
                </a:lnTo>
                <a:lnTo>
                  <a:pt x="10069480" y="3297541"/>
                </a:lnTo>
                <a:lnTo>
                  <a:pt x="10067892" y="3295159"/>
                </a:lnTo>
                <a:lnTo>
                  <a:pt x="10066304" y="3291587"/>
                </a:lnTo>
                <a:lnTo>
                  <a:pt x="10063130" y="3293572"/>
                </a:lnTo>
                <a:lnTo>
                  <a:pt x="10061145" y="3295159"/>
                </a:lnTo>
                <a:lnTo>
                  <a:pt x="10060351" y="3297144"/>
                </a:lnTo>
                <a:lnTo>
                  <a:pt x="10060351" y="3299525"/>
                </a:lnTo>
                <a:lnTo>
                  <a:pt x="10060748" y="3301510"/>
                </a:lnTo>
                <a:lnTo>
                  <a:pt x="10061145" y="3304685"/>
                </a:lnTo>
                <a:lnTo>
                  <a:pt x="10063130" y="3311036"/>
                </a:lnTo>
                <a:lnTo>
                  <a:pt x="10070273" y="3316196"/>
                </a:lnTo>
                <a:lnTo>
                  <a:pt x="10077814" y="3319768"/>
                </a:lnTo>
                <a:lnTo>
                  <a:pt x="10083370" y="3319371"/>
                </a:lnTo>
                <a:lnTo>
                  <a:pt x="10082180" y="3321355"/>
                </a:lnTo>
                <a:lnTo>
                  <a:pt x="10084164" y="3321355"/>
                </a:lnTo>
                <a:lnTo>
                  <a:pt x="10086545" y="3320562"/>
                </a:lnTo>
                <a:lnTo>
                  <a:pt x="10088530" y="3320165"/>
                </a:lnTo>
                <a:lnTo>
                  <a:pt x="10089720" y="3319371"/>
                </a:lnTo>
                <a:lnTo>
                  <a:pt x="10091308" y="3316989"/>
                </a:lnTo>
                <a:lnTo>
                  <a:pt x="10092498" y="3315005"/>
                </a:lnTo>
                <a:lnTo>
                  <a:pt x="10093292" y="3312226"/>
                </a:lnTo>
                <a:lnTo>
                  <a:pt x="10094483" y="3308257"/>
                </a:lnTo>
                <a:lnTo>
                  <a:pt x="10095276" y="3310242"/>
                </a:lnTo>
                <a:lnTo>
                  <a:pt x="10096070" y="3312226"/>
                </a:lnTo>
                <a:lnTo>
                  <a:pt x="10096467" y="3316196"/>
                </a:lnTo>
                <a:lnTo>
                  <a:pt x="10096070" y="3320165"/>
                </a:lnTo>
                <a:lnTo>
                  <a:pt x="10094483" y="3324134"/>
                </a:lnTo>
                <a:lnTo>
                  <a:pt x="10093292" y="3328897"/>
                </a:lnTo>
                <a:lnTo>
                  <a:pt x="10092498" y="3333660"/>
                </a:lnTo>
                <a:lnTo>
                  <a:pt x="10091704" y="3338819"/>
                </a:lnTo>
                <a:lnTo>
                  <a:pt x="10091704" y="3343186"/>
                </a:lnTo>
                <a:lnTo>
                  <a:pt x="10107580" y="3339613"/>
                </a:lnTo>
                <a:lnTo>
                  <a:pt x="10119089" y="3337232"/>
                </a:lnTo>
                <a:lnTo>
                  <a:pt x="10115517" y="3330087"/>
                </a:lnTo>
                <a:lnTo>
                  <a:pt x="10113930" y="3326515"/>
                </a:lnTo>
                <a:lnTo>
                  <a:pt x="10112342" y="3322546"/>
                </a:lnTo>
                <a:lnTo>
                  <a:pt x="10111548" y="3318577"/>
                </a:lnTo>
                <a:lnTo>
                  <a:pt x="10110358" y="3314608"/>
                </a:lnTo>
                <a:lnTo>
                  <a:pt x="10110358" y="3309845"/>
                </a:lnTo>
                <a:lnTo>
                  <a:pt x="10109961" y="3304685"/>
                </a:lnTo>
                <a:lnTo>
                  <a:pt x="10112342" y="3307067"/>
                </a:lnTo>
                <a:lnTo>
                  <a:pt x="10114326" y="3310242"/>
                </a:lnTo>
                <a:lnTo>
                  <a:pt x="10117501" y="3316989"/>
                </a:lnTo>
                <a:lnTo>
                  <a:pt x="10119089" y="3320165"/>
                </a:lnTo>
                <a:lnTo>
                  <a:pt x="10121073" y="3323340"/>
                </a:lnTo>
                <a:lnTo>
                  <a:pt x="10123454" y="3325721"/>
                </a:lnTo>
                <a:lnTo>
                  <a:pt x="10125042" y="3326118"/>
                </a:lnTo>
                <a:lnTo>
                  <a:pt x="10126630" y="3326515"/>
                </a:lnTo>
                <a:lnTo>
                  <a:pt x="10128614" y="3325325"/>
                </a:lnTo>
                <a:lnTo>
                  <a:pt x="10129408" y="3323737"/>
                </a:lnTo>
                <a:lnTo>
                  <a:pt x="10130201" y="3322149"/>
                </a:lnTo>
                <a:lnTo>
                  <a:pt x="10130598" y="3320562"/>
                </a:lnTo>
                <a:lnTo>
                  <a:pt x="10130201" y="3318577"/>
                </a:lnTo>
                <a:lnTo>
                  <a:pt x="10129408" y="3316989"/>
                </a:lnTo>
                <a:lnTo>
                  <a:pt x="10127820" y="3313814"/>
                </a:lnTo>
                <a:lnTo>
                  <a:pt x="10125439" y="3310242"/>
                </a:lnTo>
                <a:lnTo>
                  <a:pt x="10122661" y="3307067"/>
                </a:lnTo>
                <a:lnTo>
                  <a:pt x="10119883" y="3305082"/>
                </a:lnTo>
                <a:lnTo>
                  <a:pt x="10117898" y="3304288"/>
                </a:lnTo>
                <a:lnTo>
                  <a:pt x="10118295" y="3301510"/>
                </a:lnTo>
                <a:lnTo>
                  <a:pt x="10119089" y="3300319"/>
                </a:lnTo>
                <a:lnTo>
                  <a:pt x="10120280" y="3298731"/>
                </a:lnTo>
                <a:lnTo>
                  <a:pt x="10121867" y="3297144"/>
                </a:lnTo>
                <a:lnTo>
                  <a:pt x="10123454" y="3296747"/>
                </a:lnTo>
                <a:lnTo>
                  <a:pt x="10125042" y="3295953"/>
                </a:lnTo>
                <a:lnTo>
                  <a:pt x="10127026" y="3295953"/>
                </a:lnTo>
                <a:lnTo>
                  <a:pt x="10129011" y="3296747"/>
                </a:lnTo>
                <a:lnTo>
                  <a:pt x="10130598" y="3297541"/>
                </a:lnTo>
                <a:lnTo>
                  <a:pt x="10132186" y="3298731"/>
                </a:lnTo>
                <a:lnTo>
                  <a:pt x="10133376" y="3300319"/>
                </a:lnTo>
                <a:lnTo>
                  <a:pt x="10134567" y="3302304"/>
                </a:lnTo>
                <a:lnTo>
                  <a:pt x="10134964" y="3304685"/>
                </a:lnTo>
                <a:lnTo>
                  <a:pt x="10134964" y="3307067"/>
                </a:lnTo>
                <a:lnTo>
                  <a:pt x="10134964" y="3310639"/>
                </a:lnTo>
                <a:lnTo>
                  <a:pt x="10134170" y="3314211"/>
                </a:lnTo>
                <a:lnTo>
                  <a:pt x="10137345" y="3305479"/>
                </a:lnTo>
                <a:lnTo>
                  <a:pt x="10140917" y="3297938"/>
                </a:lnTo>
                <a:lnTo>
                  <a:pt x="10143695" y="3290396"/>
                </a:lnTo>
                <a:lnTo>
                  <a:pt x="10145680" y="3283252"/>
                </a:lnTo>
                <a:lnTo>
                  <a:pt x="10146870" y="3275711"/>
                </a:lnTo>
                <a:lnTo>
                  <a:pt x="10147664" y="3267375"/>
                </a:lnTo>
                <a:lnTo>
                  <a:pt x="10148061" y="3259040"/>
                </a:lnTo>
                <a:lnTo>
                  <a:pt x="10146870" y="3249117"/>
                </a:lnTo>
                <a:lnTo>
                  <a:pt x="10140520" y="3249514"/>
                </a:lnTo>
                <a:lnTo>
                  <a:pt x="10137345" y="3249911"/>
                </a:lnTo>
                <a:lnTo>
                  <a:pt x="10134964" y="3251102"/>
                </a:lnTo>
                <a:lnTo>
                  <a:pt x="10132583" y="3253087"/>
                </a:lnTo>
                <a:lnTo>
                  <a:pt x="10130598" y="3254277"/>
                </a:lnTo>
                <a:lnTo>
                  <a:pt x="10128614" y="3255071"/>
                </a:lnTo>
                <a:lnTo>
                  <a:pt x="10125836" y="3254277"/>
                </a:lnTo>
                <a:lnTo>
                  <a:pt x="10123454" y="3254277"/>
                </a:lnTo>
                <a:lnTo>
                  <a:pt x="10119883" y="3255071"/>
                </a:lnTo>
                <a:lnTo>
                  <a:pt x="10116311" y="3255468"/>
                </a:lnTo>
                <a:lnTo>
                  <a:pt x="10112342" y="3257850"/>
                </a:lnTo>
                <a:lnTo>
                  <a:pt x="10112342" y="3254277"/>
                </a:lnTo>
                <a:lnTo>
                  <a:pt x="10113533" y="3251499"/>
                </a:lnTo>
                <a:lnTo>
                  <a:pt x="10113930" y="3249117"/>
                </a:lnTo>
                <a:lnTo>
                  <a:pt x="10115517" y="3247133"/>
                </a:lnTo>
                <a:lnTo>
                  <a:pt x="10116311" y="3244751"/>
                </a:lnTo>
                <a:lnTo>
                  <a:pt x="10117898" y="3243958"/>
                </a:lnTo>
                <a:lnTo>
                  <a:pt x="10119486" y="3242767"/>
                </a:lnTo>
                <a:lnTo>
                  <a:pt x="10121073" y="3242370"/>
                </a:lnTo>
                <a:lnTo>
                  <a:pt x="10122661" y="3241973"/>
                </a:lnTo>
                <a:lnTo>
                  <a:pt x="10123851" y="3241973"/>
                </a:lnTo>
                <a:lnTo>
                  <a:pt x="10127423" y="3242767"/>
                </a:lnTo>
                <a:lnTo>
                  <a:pt x="10130995" y="3244355"/>
                </a:lnTo>
                <a:lnTo>
                  <a:pt x="10133376" y="3247530"/>
                </a:lnTo>
                <a:lnTo>
                  <a:pt x="10135361" y="3244751"/>
                </a:lnTo>
                <a:lnTo>
                  <a:pt x="10137345" y="3242767"/>
                </a:lnTo>
                <a:lnTo>
                  <a:pt x="10139726" y="3241576"/>
                </a:lnTo>
                <a:lnTo>
                  <a:pt x="10141711" y="3240782"/>
                </a:lnTo>
                <a:lnTo>
                  <a:pt x="10144092" y="3240385"/>
                </a:lnTo>
                <a:lnTo>
                  <a:pt x="10146473" y="3240385"/>
                </a:lnTo>
                <a:lnTo>
                  <a:pt x="10152030" y="3241576"/>
                </a:lnTo>
                <a:lnTo>
                  <a:pt x="10157983" y="3242370"/>
                </a:lnTo>
                <a:lnTo>
                  <a:pt x="10164730" y="3243561"/>
                </a:lnTo>
                <a:lnTo>
                  <a:pt x="10167508" y="3243561"/>
                </a:lnTo>
                <a:lnTo>
                  <a:pt x="10171080" y="3242767"/>
                </a:lnTo>
                <a:lnTo>
                  <a:pt x="10174651" y="3242370"/>
                </a:lnTo>
                <a:lnTo>
                  <a:pt x="10178223" y="3241576"/>
                </a:lnTo>
                <a:lnTo>
                  <a:pt x="10178223" y="3243561"/>
                </a:lnTo>
                <a:lnTo>
                  <a:pt x="10178223" y="3244751"/>
                </a:lnTo>
                <a:lnTo>
                  <a:pt x="10177826" y="3246339"/>
                </a:lnTo>
                <a:lnTo>
                  <a:pt x="10176636" y="3247927"/>
                </a:lnTo>
                <a:lnTo>
                  <a:pt x="10175842" y="3248324"/>
                </a:lnTo>
                <a:lnTo>
                  <a:pt x="10174651" y="3249514"/>
                </a:lnTo>
                <a:lnTo>
                  <a:pt x="10171476" y="3250308"/>
                </a:lnTo>
                <a:lnTo>
                  <a:pt x="10168301" y="3250308"/>
                </a:lnTo>
                <a:lnTo>
                  <a:pt x="10163539" y="3250308"/>
                </a:lnTo>
                <a:lnTo>
                  <a:pt x="10154411" y="3249514"/>
                </a:lnTo>
                <a:lnTo>
                  <a:pt x="10155998" y="3251499"/>
                </a:lnTo>
                <a:lnTo>
                  <a:pt x="10157586" y="3253484"/>
                </a:lnTo>
                <a:lnTo>
                  <a:pt x="10159967" y="3257850"/>
                </a:lnTo>
                <a:lnTo>
                  <a:pt x="10161554" y="3260628"/>
                </a:lnTo>
                <a:lnTo>
                  <a:pt x="10163142" y="3261819"/>
                </a:lnTo>
                <a:lnTo>
                  <a:pt x="10165126" y="3263406"/>
                </a:lnTo>
                <a:lnTo>
                  <a:pt x="10167508" y="3263803"/>
                </a:lnTo>
                <a:lnTo>
                  <a:pt x="10166714" y="3266979"/>
                </a:lnTo>
                <a:lnTo>
                  <a:pt x="10165126" y="3269360"/>
                </a:lnTo>
                <a:lnTo>
                  <a:pt x="10163539" y="3271345"/>
                </a:lnTo>
                <a:lnTo>
                  <a:pt x="10161554" y="3272932"/>
                </a:lnTo>
                <a:lnTo>
                  <a:pt x="10159570" y="3274520"/>
                </a:lnTo>
                <a:lnTo>
                  <a:pt x="10157189" y="3276107"/>
                </a:lnTo>
                <a:lnTo>
                  <a:pt x="10152030" y="3277695"/>
                </a:lnTo>
                <a:lnTo>
                  <a:pt x="10151633" y="3280474"/>
                </a:lnTo>
                <a:lnTo>
                  <a:pt x="10151633" y="3283252"/>
                </a:lnTo>
                <a:lnTo>
                  <a:pt x="10152030" y="3285236"/>
                </a:lnTo>
                <a:lnTo>
                  <a:pt x="10152426" y="3286030"/>
                </a:lnTo>
                <a:lnTo>
                  <a:pt x="10153220" y="3287221"/>
                </a:lnTo>
                <a:lnTo>
                  <a:pt x="10154014" y="3288015"/>
                </a:lnTo>
                <a:lnTo>
                  <a:pt x="10156792" y="3288412"/>
                </a:lnTo>
                <a:lnTo>
                  <a:pt x="10159173" y="3289602"/>
                </a:lnTo>
                <a:lnTo>
                  <a:pt x="10159967" y="3289999"/>
                </a:lnTo>
                <a:lnTo>
                  <a:pt x="10160761" y="3291190"/>
                </a:lnTo>
                <a:lnTo>
                  <a:pt x="10161158" y="3291984"/>
                </a:lnTo>
                <a:lnTo>
                  <a:pt x="10161554" y="3293968"/>
                </a:lnTo>
                <a:lnTo>
                  <a:pt x="10161554" y="3296747"/>
                </a:lnTo>
                <a:lnTo>
                  <a:pt x="10161158" y="3300319"/>
                </a:lnTo>
                <a:lnTo>
                  <a:pt x="10159173" y="3302701"/>
                </a:lnTo>
                <a:lnTo>
                  <a:pt x="10157586" y="3305082"/>
                </a:lnTo>
                <a:lnTo>
                  <a:pt x="10154411" y="3310639"/>
                </a:lnTo>
                <a:lnTo>
                  <a:pt x="10153220" y="3313020"/>
                </a:lnTo>
                <a:lnTo>
                  <a:pt x="10151236" y="3315799"/>
                </a:lnTo>
                <a:lnTo>
                  <a:pt x="10148458" y="3317783"/>
                </a:lnTo>
                <a:lnTo>
                  <a:pt x="10146076" y="3318577"/>
                </a:lnTo>
                <a:lnTo>
                  <a:pt x="10146076" y="3322546"/>
                </a:lnTo>
                <a:lnTo>
                  <a:pt x="10146473" y="3326515"/>
                </a:lnTo>
                <a:lnTo>
                  <a:pt x="10148061" y="3334057"/>
                </a:lnTo>
                <a:lnTo>
                  <a:pt x="10182192" y="3334057"/>
                </a:lnTo>
                <a:lnTo>
                  <a:pt x="10180208" y="3336438"/>
                </a:lnTo>
                <a:lnTo>
                  <a:pt x="10178223" y="3338819"/>
                </a:lnTo>
                <a:lnTo>
                  <a:pt x="10175842" y="3343186"/>
                </a:lnTo>
                <a:lnTo>
                  <a:pt x="10173858" y="3347948"/>
                </a:lnTo>
                <a:lnTo>
                  <a:pt x="10173858" y="3349933"/>
                </a:lnTo>
                <a:lnTo>
                  <a:pt x="10173858" y="3351918"/>
                </a:lnTo>
                <a:lnTo>
                  <a:pt x="10174254" y="3353108"/>
                </a:lnTo>
                <a:lnTo>
                  <a:pt x="10174651" y="3354299"/>
                </a:lnTo>
                <a:lnTo>
                  <a:pt x="10175842" y="3355490"/>
                </a:lnTo>
                <a:lnTo>
                  <a:pt x="10177033" y="3355887"/>
                </a:lnTo>
                <a:lnTo>
                  <a:pt x="10179017" y="3355490"/>
                </a:lnTo>
                <a:lnTo>
                  <a:pt x="10181001" y="3354696"/>
                </a:lnTo>
                <a:lnTo>
                  <a:pt x="10184176" y="3353108"/>
                </a:lnTo>
                <a:lnTo>
                  <a:pt x="10187351" y="3351124"/>
                </a:lnTo>
                <a:lnTo>
                  <a:pt x="10187748" y="3355887"/>
                </a:lnTo>
                <a:lnTo>
                  <a:pt x="10188145" y="3359459"/>
                </a:lnTo>
                <a:lnTo>
                  <a:pt x="10187748" y="3362237"/>
                </a:lnTo>
                <a:lnTo>
                  <a:pt x="10186558" y="3364222"/>
                </a:lnTo>
                <a:lnTo>
                  <a:pt x="10185367" y="3365809"/>
                </a:lnTo>
                <a:lnTo>
                  <a:pt x="10183780" y="3367397"/>
                </a:lnTo>
                <a:lnTo>
                  <a:pt x="10181795" y="3367794"/>
                </a:lnTo>
                <a:lnTo>
                  <a:pt x="10179017" y="3368191"/>
                </a:lnTo>
                <a:lnTo>
                  <a:pt x="10174651" y="3369382"/>
                </a:lnTo>
                <a:lnTo>
                  <a:pt x="10170286" y="3370176"/>
                </a:lnTo>
                <a:lnTo>
                  <a:pt x="10168301" y="3371366"/>
                </a:lnTo>
                <a:lnTo>
                  <a:pt x="10166714" y="3372954"/>
                </a:lnTo>
                <a:lnTo>
                  <a:pt x="10165523" y="3374542"/>
                </a:lnTo>
                <a:lnTo>
                  <a:pt x="10164730" y="3376923"/>
                </a:lnTo>
                <a:lnTo>
                  <a:pt x="10165523" y="3377717"/>
                </a:lnTo>
                <a:lnTo>
                  <a:pt x="10166714" y="3378908"/>
                </a:lnTo>
                <a:lnTo>
                  <a:pt x="10168698" y="3379304"/>
                </a:lnTo>
                <a:lnTo>
                  <a:pt x="10170683" y="3379304"/>
                </a:lnTo>
                <a:lnTo>
                  <a:pt x="10175842" y="3378908"/>
                </a:lnTo>
                <a:lnTo>
                  <a:pt x="10180604" y="3377320"/>
                </a:lnTo>
                <a:lnTo>
                  <a:pt x="10186161" y="3374938"/>
                </a:lnTo>
                <a:lnTo>
                  <a:pt x="10188542" y="3372954"/>
                </a:lnTo>
                <a:lnTo>
                  <a:pt x="10190526" y="3371366"/>
                </a:lnTo>
                <a:lnTo>
                  <a:pt x="10192908" y="3369382"/>
                </a:lnTo>
                <a:lnTo>
                  <a:pt x="10194098" y="3367000"/>
                </a:lnTo>
                <a:lnTo>
                  <a:pt x="10195289" y="3365016"/>
                </a:lnTo>
                <a:lnTo>
                  <a:pt x="10195289" y="3362237"/>
                </a:lnTo>
                <a:lnTo>
                  <a:pt x="10200448" y="3367794"/>
                </a:lnTo>
                <a:lnTo>
                  <a:pt x="10205211" y="3373748"/>
                </a:lnTo>
                <a:lnTo>
                  <a:pt x="10207195" y="3377320"/>
                </a:lnTo>
                <a:lnTo>
                  <a:pt x="10209180" y="3380892"/>
                </a:lnTo>
                <a:lnTo>
                  <a:pt x="10211164" y="3384861"/>
                </a:lnTo>
                <a:lnTo>
                  <a:pt x="10212354" y="3389227"/>
                </a:lnTo>
                <a:lnTo>
                  <a:pt x="10213942" y="3388037"/>
                </a:lnTo>
                <a:lnTo>
                  <a:pt x="10214736" y="3386449"/>
                </a:lnTo>
                <a:lnTo>
                  <a:pt x="10217911" y="3384067"/>
                </a:lnTo>
                <a:lnTo>
                  <a:pt x="10224261" y="3380495"/>
                </a:lnTo>
                <a:lnTo>
                  <a:pt x="10227436" y="3377717"/>
                </a:lnTo>
                <a:lnTo>
                  <a:pt x="10228230" y="3376526"/>
                </a:lnTo>
                <a:lnTo>
                  <a:pt x="10229420" y="3374938"/>
                </a:lnTo>
                <a:lnTo>
                  <a:pt x="10230214" y="3372954"/>
                </a:lnTo>
                <a:lnTo>
                  <a:pt x="10231008" y="3370176"/>
                </a:lnTo>
                <a:lnTo>
                  <a:pt x="10231404" y="3367397"/>
                </a:lnTo>
                <a:lnTo>
                  <a:pt x="10231008" y="3364222"/>
                </a:lnTo>
                <a:lnTo>
                  <a:pt x="10236564" y="3367397"/>
                </a:lnTo>
                <a:lnTo>
                  <a:pt x="10241326" y="3368985"/>
                </a:lnTo>
                <a:lnTo>
                  <a:pt x="10245295" y="3369382"/>
                </a:lnTo>
                <a:lnTo>
                  <a:pt x="10249264" y="3369382"/>
                </a:lnTo>
                <a:lnTo>
                  <a:pt x="10253630" y="3369382"/>
                </a:lnTo>
                <a:lnTo>
                  <a:pt x="10257598" y="3369382"/>
                </a:lnTo>
                <a:lnTo>
                  <a:pt x="10261964" y="3370176"/>
                </a:lnTo>
                <a:lnTo>
                  <a:pt x="10267123" y="3372557"/>
                </a:lnTo>
                <a:lnTo>
                  <a:pt x="10266330" y="3377320"/>
                </a:lnTo>
                <a:lnTo>
                  <a:pt x="10265536" y="3382877"/>
                </a:lnTo>
                <a:lnTo>
                  <a:pt x="10264345" y="3388433"/>
                </a:lnTo>
                <a:lnTo>
                  <a:pt x="10263948" y="3393990"/>
                </a:lnTo>
                <a:lnTo>
                  <a:pt x="10264345" y="3395975"/>
                </a:lnTo>
                <a:lnTo>
                  <a:pt x="10265139" y="3397959"/>
                </a:lnTo>
                <a:lnTo>
                  <a:pt x="10265536" y="3399944"/>
                </a:lnTo>
                <a:lnTo>
                  <a:pt x="10266330" y="3401135"/>
                </a:lnTo>
                <a:lnTo>
                  <a:pt x="10267917" y="3401928"/>
                </a:lnTo>
                <a:lnTo>
                  <a:pt x="10270695" y="3401928"/>
                </a:lnTo>
                <a:lnTo>
                  <a:pt x="10273076" y="3401532"/>
                </a:lnTo>
                <a:lnTo>
                  <a:pt x="10275854" y="3400341"/>
                </a:lnTo>
                <a:lnTo>
                  <a:pt x="10275458" y="3404310"/>
                </a:lnTo>
                <a:lnTo>
                  <a:pt x="10273870" y="3407485"/>
                </a:lnTo>
                <a:lnTo>
                  <a:pt x="10271092" y="3413042"/>
                </a:lnTo>
                <a:lnTo>
                  <a:pt x="10269504" y="3415820"/>
                </a:lnTo>
                <a:lnTo>
                  <a:pt x="10268314" y="3419393"/>
                </a:lnTo>
                <a:lnTo>
                  <a:pt x="10268314" y="3424552"/>
                </a:lnTo>
                <a:lnTo>
                  <a:pt x="10269504" y="3430506"/>
                </a:lnTo>
                <a:lnTo>
                  <a:pt x="10265139" y="3426934"/>
                </a:lnTo>
                <a:lnTo>
                  <a:pt x="10259583" y="3424552"/>
                </a:lnTo>
                <a:lnTo>
                  <a:pt x="10253630" y="3422965"/>
                </a:lnTo>
                <a:lnTo>
                  <a:pt x="10250454" y="3422568"/>
                </a:lnTo>
                <a:lnTo>
                  <a:pt x="10248073" y="3422568"/>
                </a:lnTo>
                <a:lnTo>
                  <a:pt x="10244898" y="3422965"/>
                </a:lnTo>
                <a:lnTo>
                  <a:pt x="10241723" y="3423362"/>
                </a:lnTo>
                <a:lnTo>
                  <a:pt x="10239342" y="3424949"/>
                </a:lnTo>
                <a:lnTo>
                  <a:pt x="10237358" y="3426537"/>
                </a:lnTo>
                <a:lnTo>
                  <a:pt x="10234976" y="3428918"/>
                </a:lnTo>
                <a:lnTo>
                  <a:pt x="10233389" y="3432094"/>
                </a:lnTo>
                <a:lnTo>
                  <a:pt x="10231801" y="3436063"/>
                </a:lnTo>
                <a:lnTo>
                  <a:pt x="10230214" y="3440032"/>
                </a:lnTo>
                <a:lnTo>
                  <a:pt x="10224658" y="3432888"/>
                </a:lnTo>
                <a:lnTo>
                  <a:pt x="10219498" y="3427728"/>
                </a:lnTo>
                <a:lnTo>
                  <a:pt x="10214339" y="3422568"/>
                </a:lnTo>
                <a:lnTo>
                  <a:pt x="10209180" y="3418202"/>
                </a:lnTo>
                <a:lnTo>
                  <a:pt x="10204814" y="3415027"/>
                </a:lnTo>
                <a:lnTo>
                  <a:pt x="10199654" y="3412645"/>
                </a:lnTo>
                <a:lnTo>
                  <a:pt x="10195289" y="3411057"/>
                </a:lnTo>
                <a:lnTo>
                  <a:pt x="10190526" y="3409867"/>
                </a:lnTo>
                <a:lnTo>
                  <a:pt x="10185764" y="3409867"/>
                </a:lnTo>
                <a:lnTo>
                  <a:pt x="10180604" y="3410660"/>
                </a:lnTo>
                <a:lnTo>
                  <a:pt x="10175048" y="3411454"/>
                </a:lnTo>
                <a:lnTo>
                  <a:pt x="10169095" y="3413439"/>
                </a:lnTo>
                <a:lnTo>
                  <a:pt x="10155601" y="3418996"/>
                </a:lnTo>
                <a:lnTo>
                  <a:pt x="10138933" y="3426140"/>
                </a:lnTo>
                <a:lnTo>
                  <a:pt x="10138536" y="3422171"/>
                </a:lnTo>
                <a:lnTo>
                  <a:pt x="10138933" y="3419393"/>
                </a:lnTo>
                <a:lnTo>
                  <a:pt x="10140123" y="3417408"/>
                </a:lnTo>
                <a:lnTo>
                  <a:pt x="10141711" y="3415820"/>
                </a:lnTo>
                <a:lnTo>
                  <a:pt x="10143695" y="3414630"/>
                </a:lnTo>
                <a:lnTo>
                  <a:pt x="10144886" y="3413042"/>
                </a:lnTo>
                <a:lnTo>
                  <a:pt x="10146076" y="3411057"/>
                </a:lnTo>
                <a:lnTo>
                  <a:pt x="10146076" y="3407882"/>
                </a:lnTo>
                <a:lnTo>
                  <a:pt x="10144886" y="3408676"/>
                </a:lnTo>
                <a:lnTo>
                  <a:pt x="10144092" y="3408676"/>
                </a:lnTo>
                <a:lnTo>
                  <a:pt x="10143695" y="3407882"/>
                </a:lnTo>
                <a:lnTo>
                  <a:pt x="10142901" y="3407088"/>
                </a:lnTo>
                <a:lnTo>
                  <a:pt x="10142504" y="3405104"/>
                </a:lnTo>
                <a:lnTo>
                  <a:pt x="10142108" y="3402325"/>
                </a:lnTo>
                <a:lnTo>
                  <a:pt x="10140520" y="3403119"/>
                </a:lnTo>
                <a:lnTo>
                  <a:pt x="10139726" y="3403913"/>
                </a:lnTo>
                <a:lnTo>
                  <a:pt x="10137345" y="3405898"/>
                </a:lnTo>
                <a:lnTo>
                  <a:pt x="10136154" y="3409073"/>
                </a:lnTo>
                <a:lnTo>
                  <a:pt x="10134964" y="3413042"/>
                </a:lnTo>
                <a:lnTo>
                  <a:pt x="10134964" y="3417011"/>
                </a:lnTo>
                <a:lnTo>
                  <a:pt x="10134964" y="3422171"/>
                </a:lnTo>
                <a:lnTo>
                  <a:pt x="10135361" y="3432491"/>
                </a:lnTo>
                <a:lnTo>
                  <a:pt x="10134170" y="3432094"/>
                </a:lnTo>
                <a:lnTo>
                  <a:pt x="10132980" y="3431697"/>
                </a:lnTo>
                <a:lnTo>
                  <a:pt x="10132186" y="3430109"/>
                </a:lnTo>
                <a:lnTo>
                  <a:pt x="10131392" y="3428918"/>
                </a:lnTo>
                <a:lnTo>
                  <a:pt x="10130201" y="3425743"/>
                </a:lnTo>
                <a:lnTo>
                  <a:pt x="10129011" y="3421377"/>
                </a:lnTo>
                <a:lnTo>
                  <a:pt x="10127820" y="3417408"/>
                </a:lnTo>
                <a:lnTo>
                  <a:pt x="10127026" y="3413836"/>
                </a:lnTo>
                <a:lnTo>
                  <a:pt x="10126630" y="3412645"/>
                </a:lnTo>
                <a:lnTo>
                  <a:pt x="10125439" y="3411454"/>
                </a:lnTo>
                <a:lnTo>
                  <a:pt x="10123851" y="3411057"/>
                </a:lnTo>
                <a:lnTo>
                  <a:pt x="10123058" y="3410660"/>
                </a:lnTo>
                <a:lnTo>
                  <a:pt x="10119486" y="3412645"/>
                </a:lnTo>
                <a:lnTo>
                  <a:pt x="10117501" y="3414630"/>
                </a:lnTo>
                <a:lnTo>
                  <a:pt x="10116311" y="3417011"/>
                </a:lnTo>
                <a:lnTo>
                  <a:pt x="10116311" y="3418996"/>
                </a:lnTo>
                <a:lnTo>
                  <a:pt x="10118295" y="3424949"/>
                </a:lnTo>
                <a:lnTo>
                  <a:pt x="10119089" y="3428918"/>
                </a:lnTo>
                <a:lnTo>
                  <a:pt x="10119883" y="3434078"/>
                </a:lnTo>
                <a:lnTo>
                  <a:pt x="10117104" y="3428521"/>
                </a:lnTo>
                <a:lnTo>
                  <a:pt x="10113930" y="3424949"/>
                </a:lnTo>
                <a:lnTo>
                  <a:pt x="10110754" y="3422171"/>
                </a:lnTo>
                <a:lnTo>
                  <a:pt x="10107976" y="3420583"/>
                </a:lnTo>
                <a:lnTo>
                  <a:pt x="10104801" y="3420186"/>
                </a:lnTo>
                <a:lnTo>
                  <a:pt x="10102420" y="3420186"/>
                </a:lnTo>
                <a:lnTo>
                  <a:pt x="10096864" y="3420583"/>
                </a:lnTo>
                <a:lnTo>
                  <a:pt x="10094483" y="3420980"/>
                </a:lnTo>
                <a:lnTo>
                  <a:pt x="10091704" y="3420980"/>
                </a:lnTo>
                <a:lnTo>
                  <a:pt x="10089323" y="3420980"/>
                </a:lnTo>
                <a:lnTo>
                  <a:pt x="10087339" y="3419393"/>
                </a:lnTo>
                <a:lnTo>
                  <a:pt x="10084958" y="3417408"/>
                </a:lnTo>
                <a:lnTo>
                  <a:pt x="10082973" y="3414630"/>
                </a:lnTo>
                <a:lnTo>
                  <a:pt x="10080989" y="3409470"/>
                </a:lnTo>
                <a:lnTo>
                  <a:pt x="10079004" y="3403516"/>
                </a:lnTo>
                <a:lnTo>
                  <a:pt x="10075433" y="3403119"/>
                </a:lnTo>
                <a:lnTo>
                  <a:pt x="10072258" y="3403516"/>
                </a:lnTo>
                <a:lnTo>
                  <a:pt x="10069480" y="3403913"/>
                </a:lnTo>
                <a:lnTo>
                  <a:pt x="10066701" y="3405104"/>
                </a:lnTo>
                <a:lnTo>
                  <a:pt x="10061939" y="3407882"/>
                </a:lnTo>
                <a:lnTo>
                  <a:pt x="10057573" y="3411454"/>
                </a:lnTo>
                <a:lnTo>
                  <a:pt x="10049636" y="3418599"/>
                </a:lnTo>
                <a:lnTo>
                  <a:pt x="10045270" y="3422171"/>
                </a:lnTo>
                <a:lnTo>
                  <a:pt x="10043286" y="3423362"/>
                </a:lnTo>
                <a:lnTo>
                  <a:pt x="10040508" y="3424552"/>
                </a:lnTo>
                <a:lnTo>
                  <a:pt x="10039317" y="3421377"/>
                </a:lnTo>
                <a:lnTo>
                  <a:pt x="10037730" y="3418599"/>
                </a:lnTo>
                <a:lnTo>
                  <a:pt x="10035745" y="3411454"/>
                </a:lnTo>
                <a:lnTo>
                  <a:pt x="10034158" y="3407882"/>
                </a:lnTo>
                <a:lnTo>
                  <a:pt x="10032570" y="3405501"/>
                </a:lnTo>
                <a:lnTo>
                  <a:pt x="10030586" y="3403516"/>
                </a:lnTo>
                <a:lnTo>
                  <a:pt x="10028998" y="3403119"/>
                </a:lnTo>
                <a:lnTo>
                  <a:pt x="10027808" y="3403119"/>
                </a:lnTo>
                <a:lnTo>
                  <a:pt x="10026617" y="3405501"/>
                </a:lnTo>
                <a:lnTo>
                  <a:pt x="10026617" y="3408676"/>
                </a:lnTo>
                <a:lnTo>
                  <a:pt x="10026617" y="3411057"/>
                </a:lnTo>
                <a:lnTo>
                  <a:pt x="10026617" y="3413836"/>
                </a:lnTo>
                <a:lnTo>
                  <a:pt x="10028204" y="3419393"/>
                </a:lnTo>
                <a:lnTo>
                  <a:pt x="10029792" y="3424949"/>
                </a:lnTo>
                <a:lnTo>
                  <a:pt x="10030983" y="3430506"/>
                </a:lnTo>
                <a:lnTo>
                  <a:pt x="10032173" y="3436460"/>
                </a:lnTo>
                <a:lnTo>
                  <a:pt x="10032173" y="3439635"/>
                </a:lnTo>
                <a:lnTo>
                  <a:pt x="10031776" y="3442413"/>
                </a:lnTo>
                <a:lnTo>
                  <a:pt x="10030983" y="3445986"/>
                </a:lnTo>
                <a:lnTo>
                  <a:pt x="10029792" y="3449161"/>
                </a:lnTo>
                <a:lnTo>
                  <a:pt x="10028204" y="3449161"/>
                </a:lnTo>
                <a:lnTo>
                  <a:pt x="10026617" y="3447970"/>
                </a:lnTo>
                <a:lnTo>
                  <a:pt x="10025030" y="3446779"/>
                </a:lnTo>
                <a:lnTo>
                  <a:pt x="10024236" y="3445192"/>
                </a:lnTo>
                <a:lnTo>
                  <a:pt x="10022251" y="3441620"/>
                </a:lnTo>
                <a:lnTo>
                  <a:pt x="10021061" y="3440032"/>
                </a:lnTo>
                <a:lnTo>
                  <a:pt x="10019473" y="3438444"/>
                </a:lnTo>
                <a:lnTo>
                  <a:pt x="10021458" y="3453130"/>
                </a:lnTo>
                <a:lnTo>
                  <a:pt x="10019076" y="3449161"/>
                </a:lnTo>
                <a:lnTo>
                  <a:pt x="10015504" y="3445986"/>
                </a:lnTo>
                <a:lnTo>
                  <a:pt x="10011933" y="3443207"/>
                </a:lnTo>
                <a:lnTo>
                  <a:pt x="10008758" y="3441223"/>
                </a:lnTo>
                <a:lnTo>
                  <a:pt x="10007170" y="3444001"/>
                </a:lnTo>
                <a:lnTo>
                  <a:pt x="10005186" y="3447176"/>
                </a:lnTo>
                <a:lnTo>
                  <a:pt x="10002011" y="3449558"/>
                </a:lnTo>
                <a:lnTo>
                  <a:pt x="9998439" y="3452733"/>
                </a:lnTo>
                <a:lnTo>
                  <a:pt x="9999630" y="3445986"/>
                </a:lnTo>
                <a:lnTo>
                  <a:pt x="9999630" y="3441223"/>
                </a:lnTo>
                <a:lnTo>
                  <a:pt x="9999233" y="3436460"/>
                </a:lnTo>
                <a:lnTo>
                  <a:pt x="9998042" y="3433681"/>
                </a:lnTo>
                <a:lnTo>
                  <a:pt x="9996454" y="3430903"/>
                </a:lnTo>
                <a:lnTo>
                  <a:pt x="9994470" y="3429712"/>
                </a:lnTo>
                <a:lnTo>
                  <a:pt x="9992486" y="3428521"/>
                </a:lnTo>
                <a:lnTo>
                  <a:pt x="9990104" y="3428521"/>
                </a:lnTo>
                <a:lnTo>
                  <a:pt x="9986930" y="3428521"/>
                </a:lnTo>
                <a:lnTo>
                  <a:pt x="9984548" y="3429712"/>
                </a:lnTo>
                <a:lnTo>
                  <a:pt x="9978992" y="3431697"/>
                </a:lnTo>
                <a:lnTo>
                  <a:pt x="9973833" y="3434475"/>
                </a:lnTo>
                <a:lnTo>
                  <a:pt x="9969864" y="3438047"/>
                </a:lnTo>
                <a:lnTo>
                  <a:pt x="9969070" y="3437650"/>
                </a:lnTo>
                <a:lnTo>
                  <a:pt x="9968276" y="3436460"/>
                </a:lnTo>
                <a:lnTo>
                  <a:pt x="9967880" y="3435666"/>
                </a:lnTo>
                <a:lnTo>
                  <a:pt x="9967483" y="3434078"/>
                </a:lnTo>
                <a:lnTo>
                  <a:pt x="9967483" y="3425743"/>
                </a:lnTo>
                <a:lnTo>
                  <a:pt x="9967086" y="3421377"/>
                </a:lnTo>
                <a:lnTo>
                  <a:pt x="9965895" y="3419393"/>
                </a:lnTo>
                <a:lnTo>
                  <a:pt x="9965498" y="3418202"/>
                </a:lnTo>
                <a:lnTo>
                  <a:pt x="9963911" y="3416614"/>
                </a:lnTo>
                <a:lnTo>
                  <a:pt x="9962323" y="3415820"/>
                </a:lnTo>
                <a:lnTo>
                  <a:pt x="9959942" y="3415423"/>
                </a:lnTo>
                <a:lnTo>
                  <a:pt x="9957561" y="3415820"/>
                </a:lnTo>
                <a:lnTo>
                  <a:pt x="9955973" y="3420980"/>
                </a:lnTo>
                <a:lnTo>
                  <a:pt x="9955576" y="3425743"/>
                </a:lnTo>
                <a:lnTo>
                  <a:pt x="9955576" y="3430109"/>
                </a:lnTo>
                <a:lnTo>
                  <a:pt x="9956370" y="3434475"/>
                </a:lnTo>
                <a:lnTo>
                  <a:pt x="9957958" y="3438444"/>
                </a:lnTo>
                <a:lnTo>
                  <a:pt x="9959942" y="3442016"/>
                </a:lnTo>
                <a:lnTo>
                  <a:pt x="9962323" y="3445192"/>
                </a:lnTo>
                <a:lnTo>
                  <a:pt x="9965498" y="3447970"/>
                </a:lnTo>
                <a:lnTo>
                  <a:pt x="9968276" y="3449955"/>
                </a:lnTo>
                <a:lnTo>
                  <a:pt x="9971848" y="3451542"/>
                </a:lnTo>
                <a:lnTo>
                  <a:pt x="9975420" y="3452733"/>
                </a:lnTo>
                <a:lnTo>
                  <a:pt x="9979389" y="3453130"/>
                </a:lnTo>
                <a:lnTo>
                  <a:pt x="9982961" y="3452733"/>
                </a:lnTo>
                <a:lnTo>
                  <a:pt x="9986930" y="3451542"/>
                </a:lnTo>
                <a:lnTo>
                  <a:pt x="9990501" y="3449558"/>
                </a:lnTo>
                <a:lnTo>
                  <a:pt x="9994073" y="3447176"/>
                </a:lnTo>
                <a:lnTo>
                  <a:pt x="9992089" y="3451542"/>
                </a:lnTo>
                <a:lnTo>
                  <a:pt x="9990104" y="3455115"/>
                </a:lnTo>
                <a:lnTo>
                  <a:pt x="9987326" y="3457496"/>
                </a:lnTo>
                <a:lnTo>
                  <a:pt x="9984945" y="3459481"/>
                </a:lnTo>
                <a:lnTo>
                  <a:pt x="9982167" y="3460671"/>
                </a:lnTo>
                <a:lnTo>
                  <a:pt x="9979389" y="3461068"/>
                </a:lnTo>
                <a:lnTo>
                  <a:pt x="9977008" y="3461068"/>
                </a:lnTo>
                <a:lnTo>
                  <a:pt x="9973833" y="3461068"/>
                </a:lnTo>
                <a:lnTo>
                  <a:pt x="9969070" y="3460671"/>
                </a:lnTo>
                <a:lnTo>
                  <a:pt x="9963911" y="3459481"/>
                </a:lnTo>
                <a:lnTo>
                  <a:pt x="9961530" y="3459481"/>
                </a:lnTo>
                <a:lnTo>
                  <a:pt x="9959545" y="3460274"/>
                </a:lnTo>
                <a:lnTo>
                  <a:pt x="9957561" y="3461068"/>
                </a:lnTo>
                <a:lnTo>
                  <a:pt x="9955576" y="3462656"/>
                </a:lnTo>
                <a:lnTo>
                  <a:pt x="9954386" y="3458687"/>
                </a:lnTo>
                <a:lnTo>
                  <a:pt x="9953195" y="3452733"/>
                </a:lnTo>
                <a:lnTo>
                  <a:pt x="9952401" y="3445192"/>
                </a:lnTo>
                <a:lnTo>
                  <a:pt x="9950814" y="3436460"/>
                </a:lnTo>
                <a:lnTo>
                  <a:pt x="9948830" y="3428521"/>
                </a:lnTo>
                <a:lnTo>
                  <a:pt x="9947242" y="3424949"/>
                </a:lnTo>
                <a:lnTo>
                  <a:pt x="9945654" y="3421377"/>
                </a:lnTo>
                <a:lnTo>
                  <a:pt x="9944464" y="3418202"/>
                </a:lnTo>
                <a:lnTo>
                  <a:pt x="9942480" y="3415423"/>
                </a:lnTo>
                <a:lnTo>
                  <a:pt x="9939701" y="3413439"/>
                </a:lnTo>
                <a:lnTo>
                  <a:pt x="9937320" y="3411851"/>
                </a:lnTo>
                <a:lnTo>
                  <a:pt x="9933748" y="3413836"/>
                </a:lnTo>
                <a:lnTo>
                  <a:pt x="9930970" y="3417011"/>
                </a:lnTo>
                <a:lnTo>
                  <a:pt x="9927795" y="3420186"/>
                </a:lnTo>
                <a:lnTo>
                  <a:pt x="9925414" y="3424155"/>
                </a:lnTo>
                <a:lnTo>
                  <a:pt x="9923826" y="3428521"/>
                </a:lnTo>
                <a:lnTo>
                  <a:pt x="9922636" y="3434078"/>
                </a:lnTo>
                <a:lnTo>
                  <a:pt x="9922636" y="3440429"/>
                </a:lnTo>
                <a:lnTo>
                  <a:pt x="9923430" y="3448764"/>
                </a:lnTo>
                <a:lnTo>
                  <a:pt x="9925414" y="3447176"/>
                </a:lnTo>
                <a:lnTo>
                  <a:pt x="9927398" y="3445986"/>
                </a:lnTo>
                <a:lnTo>
                  <a:pt x="9929780" y="3443207"/>
                </a:lnTo>
                <a:lnTo>
                  <a:pt x="9931367" y="3440032"/>
                </a:lnTo>
                <a:lnTo>
                  <a:pt x="9932161" y="3436460"/>
                </a:lnTo>
                <a:lnTo>
                  <a:pt x="9933351" y="3433681"/>
                </a:lnTo>
                <a:lnTo>
                  <a:pt x="9934145" y="3431697"/>
                </a:lnTo>
                <a:lnTo>
                  <a:pt x="9934939" y="3430506"/>
                </a:lnTo>
                <a:lnTo>
                  <a:pt x="9935733" y="3430109"/>
                </a:lnTo>
                <a:lnTo>
                  <a:pt x="9936923" y="3429712"/>
                </a:lnTo>
                <a:lnTo>
                  <a:pt x="9938511" y="3429712"/>
                </a:lnTo>
                <a:lnTo>
                  <a:pt x="9941289" y="3433681"/>
                </a:lnTo>
                <a:lnTo>
                  <a:pt x="9943273" y="3437650"/>
                </a:lnTo>
                <a:lnTo>
                  <a:pt x="9943670" y="3441223"/>
                </a:lnTo>
                <a:lnTo>
                  <a:pt x="9943670" y="3444001"/>
                </a:lnTo>
                <a:lnTo>
                  <a:pt x="9942876" y="3447176"/>
                </a:lnTo>
                <a:lnTo>
                  <a:pt x="9941289" y="3449558"/>
                </a:lnTo>
                <a:lnTo>
                  <a:pt x="9939701" y="3451542"/>
                </a:lnTo>
                <a:lnTo>
                  <a:pt x="9937717" y="3453527"/>
                </a:lnTo>
                <a:lnTo>
                  <a:pt x="9934145" y="3457099"/>
                </a:lnTo>
                <a:lnTo>
                  <a:pt x="9932954" y="3458687"/>
                </a:lnTo>
                <a:lnTo>
                  <a:pt x="9932161" y="3460274"/>
                </a:lnTo>
                <a:lnTo>
                  <a:pt x="9932954" y="3461068"/>
                </a:lnTo>
                <a:lnTo>
                  <a:pt x="9933748" y="3462259"/>
                </a:lnTo>
                <a:lnTo>
                  <a:pt x="9936130" y="3463053"/>
                </a:lnTo>
                <a:lnTo>
                  <a:pt x="9939701" y="3464244"/>
                </a:lnTo>
                <a:lnTo>
                  <a:pt x="9938908" y="3466625"/>
                </a:lnTo>
                <a:lnTo>
                  <a:pt x="9937717" y="3468213"/>
                </a:lnTo>
                <a:lnTo>
                  <a:pt x="9936130" y="3469800"/>
                </a:lnTo>
                <a:lnTo>
                  <a:pt x="9934145" y="3470594"/>
                </a:lnTo>
                <a:lnTo>
                  <a:pt x="9932161" y="3471785"/>
                </a:lnTo>
                <a:lnTo>
                  <a:pt x="9929780" y="3472182"/>
                </a:lnTo>
                <a:lnTo>
                  <a:pt x="9924620" y="3472182"/>
                </a:lnTo>
                <a:lnTo>
                  <a:pt x="9914301" y="3472182"/>
                </a:lnTo>
                <a:lnTo>
                  <a:pt x="9909142" y="3472579"/>
                </a:lnTo>
                <a:lnTo>
                  <a:pt x="9906761" y="3473372"/>
                </a:lnTo>
                <a:lnTo>
                  <a:pt x="9904776" y="3473769"/>
                </a:lnTo>
                <a:lnTo>
                  <a:pt x="9905173" y="3471785"/>
                </a:lnTo>
                <a:lnTo>
                  <a:pt x="9906364" y="3470197"/>
                </a:lnTo>
                <a:lnTo>
                  <a:pt x="9908745" y="3466625"/>
                </a:lnTo>
                <a:lnTo>
                  <a:pt x="9912714" y="3463053"/>
                </a:lnTo>
                <a:lnTo>
                  <a:pt x="9916286" y="3459481"/>
                </a:lnTo>
                <a:lnTo>
                  <a:pt x="9917873" y="3457099"/>
                </a:lnTo>
                <a:lnTo>
                  <a:pt x="9918667" y="3454718"/>
                </a:lnTo>
                <a:lnTo>
                  <a:pt x="9919858" y="3451939"/>
                </a:lnTo>
                <a:lnTo>
                  <a:pt x="9920254" y="3449161"/>
                </a:lnTo>
                <a:lnTo>
                  <a:pt x="9919858" y="3445589"/>
                </a:lnTo>
                <a:lnTo>
                  <a:pt x="9919064" y="3441620"/>
                </a:lnTo>
                <a:lnTo>
                  <a:pt x="9917080" y="3437254"/>
                </a:lnTo>
                <a:lnTo>
                  <a:pt x="9914698" y="3432094"/>
                </a:lnTo>
                <a:lnTo>
                  <a:pt x="9909539" y="3431697"/>
                </a:lnTo>
                <a:lnTo>
                  <a:pt x="9905570" y="3432491"/>
                </a:lnTo>
                <a:lnTo>
                  <a:pt x="9901998" y="3434078"/>
                </a:lnTo>
                <a:lnTo>
                  <a:pt x="9899220" y="3436460"/>
                </a:lnTo>
                <a:lnTo>
                  <a:pt x="9896839" y="3439635"/>
                </a:lnTo>
                <a:lnTo>
                  <a:pt x="9894854" y="3443207"/>
                </a:lnTo>
                <a:lnTo>
                  <a:pt x="9893267" y="3447176"/>
                </a:lnTo>
                <a:lnTo>
                  <a:pt x="9892076" y="3451542"/>
                </a:lnTo>
                <a:lnTo>
                  <a:pt x="9891283" y="3449161"/>
                </a:lnTo>
                <a:lnTo>
                  <a:pt x="9889695" y="3447176"/>
                </a:lnTo>
                <a:lnTo>
                  <a:pt x="9888108" y="3445192"/>
                </a:lnTo>
                <a:lnTo>
                  <a:pt x="9886123" y="3444001"/>
                </a:lnTo>
                <a:lnTo>
                  <a:pt x="9883742" y="3443207"/>
                </a:lnTo>
                <a:lnTo>
                  <a:pt x="9880964" y="3443207"/>
                </a:lnTo>
                <a:lnTo>
                  <a:pt x="9878583" y="3443207"/>
                </a:lnTo>
                <a:lnTo>
                  <a:pt x="9876201" y="3443604"/>
                </a:lnTo>
                <a:lnTo>
                  <a:pt x="9878186" y="3445986"/>
                </a:lnTo>
                <a:lnTo>
                  <a:pt x="9880170" y="3449558"/>
                </a:lnTo>
                <a:lnTo>
                  <a:pt x="9878583" y="3455511"/>
                </a:lnTo>
                <a:lnTo>
                  <a:pt x="9876201" y="3460671"/>
                </a:lnTo>
                <a:lnTo>
                  <a:pt x="9872630" y="3464640"/>
                </a:lnTo>
                <a:lnTo>
                  <a:pt x="9869058" y="3468213"/>
                </a:lnTo>
                <a:lnTo>
                  <a:pt x="9867073" y="3466228"/>
                </a:lnTo>
                <a:lnTo>
                  <a:pt x="9865089" y="3464640"/>
                </a:lnTo>
                <a:lnTo>
                  <a:pt x="9865089" y="3466228"/>
                </a:lnTo>
                <a:lnTo>
                  <a:pt x="9857548" y="3466625"/>
                </a:lnTo>
                <a:lnTo>
                  <a:pt x="9850008" y="3467022"/>
                </a:lnTo>
                <a:lnTo>
                  <a:pt x="9842467" y="3467816"/>
                </a:lnTo>
                <a:lnTo>
                  <a:pt x="9838895" y="3468610"/>
                </a:lnTo>
                <a:lnTo>
                  <a:pt x="9835323" y="3469006"/>
                </a:lnTo>
                <a:lnTo>
                  <a:pt x="9832545" y="3470594"/>
                </a:lnTo>
                <a:lnTo>
                  <a:pt x="9829767" y="3472182"/>
                </a:lnTo>
                <a:lnTo>
                  <a:pt x="9827386" y="3474166"/>
                </a:lnTo>
                <a:lnTo>
                  <a:pt x="9825401" y="3477342"/>
                </a:lnTo>
                <a:lnTo>
                  <a:pt x="9823814" y="3480120"/>
                </a:lnTo>
                <a:lnTo>
                  <a:pt x="9823020" y="3484089"/>
                </a:lnTo>
                <a:lnTo>
                  <a:pt x="9823020" y="3488852"/>
                </a:lnTo>
                <a:lnTo>
                  <a:pt x="9823020" y="3493615"/>
                </a:lnTo>
                <a:lnTo>
                  <a:pt x="9822226" y="3493615"/>
                </a:lnTo>
                <a:lnTo>
                  <a:pt x="9821830" y="3493218"/>
                </a:lnTo>
                <a:lnTo>
                  <a:pt x="9821433" y="3494409"/>
                </a:lnTo>
                <a:lnTo>
                  <a:pt x="9819845" y="3495203"/>
                </a:lnTo>
                <a:lnTo>
                  <a:pt x="9817861" y="3496393"/>
                </a:lnTo>
                <a:lnTo>
                  <a:pt x="9815480" y="3496790"/>
                </a:lnTo>
                <a:lnTo>
                  <a:pt x="9817464" y="3503141"/>
                </a:lnTo>
                <a:lnTo>
                  <a:pt x="9818258" y="3504729"/>
                </a:lnTo>
                <a:lnTo>
                  <a:pt x="9819051" y="3505919"/>
                </a:lnTo>
                <a:lnTo>
                  <a:pt x="9819845" y="3506316"/>
                </a:lnTo>
                <a:lnTo>
                  <a:pt x="9821036" y="3505919"/>
                </a:lnTo>
                <a:lnTo>
                  <a:pt x="9823020" y="3504332"/>
                </a:lnTo>
                <a:lnTo>
                  <a:pt x="9825004" y="3501156"/>
                </a:lnTo>
                <a:lnTo>
                  <a:pt x="9827386" y="3498378"/>
                </a:lnTo>
                <a:lnTo>
                  <a:pt x="9828973" y="3496790"/>
                </a:lnTo>
                <a:lnTo>
                  <a:pt x="9830958" y="3495600"/>
                </a:lnTo>
                <a:lnTo>
                  <a:pt x="9832942" y="3494806"/>
                </a:lnTo>
                <a:lnTo>
                  <a:pt x="9834926" y="3494806"/>
                </a:lnTo>
                <a:lnTo>
                  <a:pt x="9836514" y="3497981"/>
                </a:lnTo>
                <a:lnTo>
                  <a:pt x="9837308" y="3500759"/>
                </a:lnTo>
                <a:lnTo>
                  <a:pt x="9837308" y="3504729"/>
                </a:lnTo>
                <a:lnTo>
                  <a:pt x="9837308" y="3508698"/>
                </a:lnTo>
                <a:lnTo>
                  <a:pt x="9836514" y="3513461"/>
                </a:lnTo>
                <a:lnTo>
                  <a:pt x="9835323" y="3517430"/>
                </a:lnTo>
                <a:lnTo>
                  <a:pt x="9834133" y="3521002"/>
                </a:lnTo>
                <a:lnTo>
                  <a:pt x="9831751" y="3524574"/>
                </a:lnTo>
                <a:lnTo>
                  <a:pt x="9834926" y="3528543"/>
                </a:lnTo>
                <a:lnTo>
                  <a:pt x="9837308" y="3531322"/>
                </a:lnTo>
                <a:lnTo>
                  <a:pt x="9838895" y="3532512"/>
                </a:lnTo>
                <a:lnTo>
                  <a:pt x="9840880" y="3533306"/>
                </a:lnTo>
                <a:lnTo>
                  <a:pt x="9842467" y="3533306"/>
                </a:lnTo>
                <a:lnTo>
                  <a:pt x="9844054" y="3533306"/>
                </a:lnTo>
                <a:lnTo>
                  <a:pt x="9846833" y="3532909"/>
                </a:lnTo>
                <a:lnTo>
                  <a:pt x="9850008" y="3530925"/>
                </a:lnTo>
                <a:lnTo>
                  <a:pt x="9853183" y="3528543"/>
                </a:lnTo>
                <a:lnTo>
                  <a:pt x="9855961" y="3524971"/>
                </a:lnTo>
                <a:lnTo>
                  <a:pt x="9858342" y="3520208"/>
                </a:lnTo>
                <a:lnTo>
                  <a:pt x="9861120" y="3515842"/>
                </a:lnTo>
                <a:lnTo>
                  <a:pt x="9863104" y="3510285"/>
                </a:lnTo>
                <a:lnTo>
                  <a:pt x="9864692" y="3504729"/>
                </a:lnTo>
                <a:lnTo>
                  <a:pt x="9865486" y="3498775"/>
                </a:lnTo>
                <a:lnTo>
                  <a:pt x="9865883" y="3492424"/>
                </a:lnTo>
                <a:lnTo>
                  <a:pt x="9865883" y="3486074"/>
                </a:lnTo>
                <a:lnTo>
                  <a:pt x="9865486" y="3480120"/>
                </a:lnTo>
                <a:lnTo>
                  <a:pt x="9871042" y="3488852"/>
                </a:lnTo>
                <a:lnTo>
                  <a:pt x="9872630" y="3491234"/>
                </a:lnTo>
                <a:lnTo>
                  <a:pt x="9874217" y="3492821"/>
                </a:lnTo>
                <a:lnTo>
                  <a:pt x="9875408" y="3493218"/>
                </a:lnTo>
                <a:lnTo>
                  <a:pt x="9878186" y="3493615"/>
                </a:lnTo>
                <a:lnTo>
                  <a:pt x="9885726" y="3495600"/>
                </a:lnTo>
                <a:lnTo>
                  <a:pt x="9886520" y="3498775"/>
                </a:lnTo>
                <a:lnTo>
                  <a:pt x="9886520" y="3501950"/>
                </a:lnTo>
                <a:lnTo>
                  <a:pt x="9886520" y="3503935"/>
                </a:lnTo>
                <a:lnTo>
                  <a:pt x="9886123" y="3505125"/>
                </a:lnTo>
                <a:lnTo>
                  <a:pt x="9885330" y="3506713"/>
                </a:lnTo>
                <a:lnTo>
                  <a:pt x="9883742" y="3507507"/>
                </a:lnTo>
                <a:lnTo>
                  <a:pt x="9882551" y="3507904"/>
                </a:lnTo>
                <a:lnTo>
                  <a:pt x="9880567" y="3508301"/>
                </a:lnTo>
                <a:lnTo>
                  <a:pt x="9876995" y="3508301"/>
                </a:lnTo>
                <a:lnTo>
                  <a:pt x="9873423" y="3508301"/>
                </a:lnTo>
                <a:lnTo>
                  <a:pt x="9870248" y="3508301"/>
                </a:lnTo>
                <a:lnTo>
                  <a:pt x="9866676" y="3509491"/>
                </a:lnTo>
                <a:lnTo>
                  <a:pt x="9868264" y="3513461"/>
                </a:lnTo>
                <a:lnTo>
                  <a:pt x="9868661" y="3518223"/>
                </a:lnTo>
                <a:lnTo>
                  <a:pt x="9870248" y="3527749"/>
                </a:lnTo>
                <a:lnTo>
                  <a:pt x="9871439" y="3532512"/>
                </a:lnTo>
                <a:lnTo>
                  <a:pt x="9872233" y="3534100"/>
                </a:lnTo>
                <a:lnTo>
                  <a:pt x="9873026" y="3535291"/>
                </a:lnTo>
                <a:lnTo>
                  <a:pt x="9874614" y="3536481"/>
                </a:lnTo>
                <a:lnTo>
                  <a:pt x="9875408" y="3537275"/>
                </a:lnTo>
                <a:lnTo>
                  <a:pt x="9877789" y="3537275"/>
                </a:lnTo>
                <a:lnTo>
                  <a:pt x="9879773" y="3536878"/>
                </a:lnTo>
                <a:lnTo>
                  <a:pt x="9876201" y="3547992"/>
                </a:lnTo>
                <a:lnTo>
                  <a:pt x="9873423" y="3559502"/>
                </a:lnTo>
                <a:lnTo>
                  <a:pt x="9872233" y="3571013"/>
                </a:lnTo>
                <a:lnTo>
                  <a:pt x="9871042" y="3582523"/>
                </a:lnTo>
                <a:lnTo>
                  <a:pt x="9871439" y="3594431"/>
                </a:lnTo>
                <a:lnTo>
                  <a:pt x="9873026" y="3606735"/>
                </a:lnTo>
                <a:lnTo>
                  <a:pt x="9875408" y="3618245"/>
                </a:lnTo>
                <a:lnTo>
                  <a:pt x="9878980" y="3630153"/>
                </a:lnTo>
                <a:lnTo>
                  <a:pt x="9876598" y="3626580"/>
                </a:lnTo>
                <a:lnTo>
                  <a:pt x="9873423" y="3622611"/>
                </a:lnTo>
                <a:lnTo>
                  <a:pt x="9869058" y="3614276"/>
                </a:lnTo>
                <a:lnTo>
                  <a:pt x="9863898" y="3605147"/>
                </a:lnTo>
                <a:lnTo>
                  <a:pt x="9861120" y="3601178"/>
                </a:lnTo>
                <a:lnTo>
                  <a:pt x="9858342" y="3597606"/>
                </a:lnTo>
                <a:lnTo>
                  <a:pt x="9855564" y="3598797"/>
                </a:lnTo>
                <a:lnTo>
                  <a:pt x="9853183" y="3599987"/>
                </a:lnTo>
                <a:lnTo>
                  <a:pt x="9851198" y="3601972"/>
                </a:lnTo>
                <a:lnTo>
                  <a:pt x="9850008" y="3603559"/>
                </a:lnTo>
                <a:lnTo>
                  <a:pt x="9848817" y="3605544"/>
                </a:lnTo>
                <a:lnTo>
                  <a:pt x="9848817" y="3607529"/>
                </a:lnTo>
                <a:lnTo>
                  <a:pt x="9848817" y="3609513"/>
                </a:lnTo>
                <a:lnTo>
                  <a:pt x="9848817" y="3611498"/>
                </a:lnTo>
                <a:lnTo>
                  <a:pt x="9850404" y="3616261"/>
                </a:lnTo>
                <a:lnTo>
                  <a:pt x="9852389" y="3621024"/>
                </a:lnTo>
                <a:lnTo>
                  <a:pt x="9854373" y="3626580"/>
                </a:lnTo>
                <a:lnTo>
                  <a:pt x="9855961" y="3632931"/>
                </a:lnTo>
                <a:lnTo>
                  <a:pt x="9851198" y="3632931"/>
                </a:lnTo>
                <a:lnTo>
                  <a:pt x="9846833" y="3632137"/>
                </a:lnTo>
                <a:lnTo>
                  <a:pt x="9843658" y="3630153"/>
                </a:lnTo>
                <a:lnTo>
                  <a:pt x="9840086" y="3628168"/>
                </a:lnTo>
                <a:lnTo>
                  <a:pt x="9834133" y="3622611"/>
                </a:lnTo>
                <a:lnTo>
                  <a:pt x="9830958" y="3620230"/>
                </a:lnTo>
                <a:lnTo>
                  <a:pt x="9827783" y="3618245"/>
                </a:lnTo>
                <a:lnTo>
                  <a:pt x="9827386" y="3614673"/>
                </a:lnTo>
                <a:lnTo>
                  <a:pt x="9827386" y="3611498"/>
                </a:lnTo>
                <a:lnTo>
                  <a:pt x="9827386" y="3609513"/>
                </a:lnTo>
                <a:lnTo>
                  <a:pt x="9828576" y="3607529"/>
                </a:lnTo>
                <a:lnTo>
                  <a:pt x="9829370" y="3606735"/>
                </a:lnTo>
                <a:lnTo>
                  <a:pt x="9830958" y="3605544"/>
                </a:lnTo>
                <a:lnTo>
                  <a:pt x="9834530" y="3605147"/>
                </a:lnTo>
                <a:lnTo>
                  <a:pt x="9838498" y="3604750"/>
                </a:lnTo>
                <a:lnTo>
                  <a:pt x="9842070" y="3603559"/>
                </a:lnTo>
                <a:lnTo>
                  <a:pt x="9843658" y="3603163"/>
                </a:lnTo>
                <a:lnTo>
                  <a:pt x="9844848" y="3601972"/>
                </a:lnTo>
                <a:lnTo>
                  <a:pt x="9846039" y="3600781"/>
                </a:lnTo>
                <a:lnTo>
                  <a:pt x="9846436" y="3598797"/>
                </a:lnTo>
                <a:lnTo>
                  <a:pt x="9846039" y="3596018"/>
                </a:lnTo>
                <a:lnTo>
                  <a:pt x="9844848" y="3594034"/>
                </a:lnTo>
                <a:lnTo>
                  <a:pt x="9842467" y="3590461"/>
                </a:lnTo>
                <a:lnTo>
                  <a:pt x="9840086" y="3587286"/>
                </a:lnTo>
                <a:lnTo>
                  <a:pt x="9838895" y="3584508"/>
                </a:lnTo>
                <a:lnTo>
                  <a:pt x="9838101" y="3582126"/>
                </a:lnTo>
                <a:lnTo>
                  <a:pt x="9836514" y="3583714"/>
                </a:lnTo>
                <a:lnTo>
                  <a:pt x="9834530" y="3584905"/>
                </a:lnTo>
                <a:lnTo>
                  <a:pt x="9831751" y="3589271"/>
                </a:lnTo>
                <a:lnTo>
                  <a:pt x="9829370" y="3593637"/>
                </a:lnTo>
                <a:lnTo>
                  <a:pt x="9827386" y="3598797"/>
                </a:lnTo>
                <a:lnTo>
                  <a:pt x="9823814" y="3608719"/>
                </a:lnTo>
                <a:lnTo>
                  <a:pt x="9821830" y="3614276"/>
                </a:lnTo>
                <a:lnTo>
                  <a:pt x="9819845" y="3618642"/>
                </a:lnTo>
                <a:lnTo>
                  <a:pt x="9817861" y="3617054"/>
                </a:lnTo>
                <a:lnTo>
                  <a:pt x="9817067" y="3615070"/>
                </a:lnTo>
                <a:lnTo>
                  <a:pt x="9815876" y="3613085"/>
                </a:lnTo>
                <a:lnTo>
                  <a:pt x="9815876" y="3610704"/>
                </a:lnTo>
                <a:lnTo>
                  <a:pt x="9815876" y="3605544"/>
                </a:lnTo>
                <a:lnTo>
                  <a:pt x="9817067" y="3599590"/>
                </a:lnTo>
                <a:lnTo>
                  <a:pt x="9818258" y="3593637"/>
                </a:lnTo>
                <a:lnTo>
                  <a:pt x="9819448" y="3586492"/>
                </a:lnTo>
                <a:lnTo>
                  <a:pt x="9819448" y="3582920"/>
                </a:lnTo>
                <a:lnTo>
                  <a:pt x="9819448" y="3579745"/>
                </a:lnTo>
                <a:lnTo>
                  <a:pt x="9819051" y="3576173"/>
                </a:lnTo>
                <a:lnTo>
                  <a:pt x="9817861" y="3572203"/>
                </a:lnTo>
                <a:lnTo>
                  <a:pt x="9815876" y="3572203"/>
                </a:lnTo>
                <a:lnTo>
                  <a:pt x="9814289" y="3572203"/>
                </a:lnTo>
                <a:lnTo>
                  <a:pt x="9812701" y="3572600"/>
                </a:lnTo>
                <a:lnTo>
                  <a:pt x="9811908" y="3573394"/>
                </a:lnTo>
                <a:lnTo>
                  <a:pt x="9809923" y="3576173"/>
                </a:lnTo>
                <a:lnTo>
                  <a:pt x="9808336" y="3578951"/>
                </a:lnTo>
                <a:lnTo>
                  <a:pt x="9807542" y="3582126"/>
                </a:lnTo>
                <a:lnTo>
                  <a:pt x="9805161" y="3584508"/>
                </a:lnTo>
                <a:lnTo>
                  <a:pt x="9804367" y="3585698"/>
                </a:lnTo>
                <a:lnTo>
                  <a:pt x="9802780" y="3586095"/>
                </a:lnTo>
                <a:lnTo>
                  <a:pt x="9801192" y="3586095"/>
                </a:lnTo>
                <a:lnTo>
                  <a:pt x="9798811" y="3585698"/>
                </a:lnTo>
                <a:lnTo>
                  <a:pt x="9799208" y="3580539"/>
                </a:lnTo>
                <a:lnTo>
                  <a:pt x="9799208" y="3574982"/>
                </a:lnTo>
                <a:lnTo>
                  <a:pt x="9798811" y="3570616"/>
                </a:lnTo>
                <a:lnTo>
                  <a:pt x="9797223" y="3565456"/>
                </a:lnTo>
                <a:lnTo>
                  <a:pt x="9795636" y="3561090"/>
                </a:lnTo>
                <a:lnTo>
                  <a:pt x="9793651" y="3557121"/>
                </a:lnTo>
                <a:lnTo>
                  <a:pt x="9791270" y="3552358"/>
                </a:lnTo>
                <a:lnTo>
                  <a:pt x="9788095" y="3548786"/>
                </a:lnTo>
                <a:lnTo>
                  <a:pt x="9785317" y="3544817"/>
                </a:lnTo>
                <a:lnTo>
                  <a:pt x="9782142" y="3541244"/>
                </a:lnTo>
                <a:lnTo>
                  <a:pt x="9775395" y="3535291"/>
                </a:lnTo>
                <a:lnTo>
                  <a:pt x="9768251" y="3529734"/>
                </a:lnTo>
                <a:lnTo>
                  <a:pt x="9761108" y="3525368"/>
                </a:lnTo>
                <a:lnTo>
                  <a:pt x="9761504" y="3523383"/>
                </a:lnTo>
                <a:lnTo>
                  <a:pt x="9762298" y="3521796"/>
                </a:lnTo>
                <a:lnTo>
                  <a:pt x="9764283" y="3519414"/>
                </a:lnTo>
                <a:lnTo>
                  <a:pt x="9766267" y="3517430"/>
                </a:lnTo>
                <a:lnTo>
                  <a:pt x="9768648" y="3515842"/>
                </a:lnTo>
                <a:lnTo>
                  <a:pt x="9770633" y="3513857"/>
                </a:lnTo>
                <a:lnTo>
                  <a:pt x="9771823" y="3512270"/>
                </a:lnTo>
                <a:lnTo>
                  <a:pt x="9772220" y="3510682"/>
                </a:lnTo>
                <a:lnTo>
                  <a:pt x="9772617" y="3508698"/>
                </a:lnTo>
                <a:lnTo>
                  <a:pt x="9772617" y="3506713"/>
                </a:lnTo>
                <a:lnTo>
                  <a:pt x="9772617" y="3503935"/>
                </a:lnTo>
                <a:lnTo>
                  <a:pt x="9772220" y="3500759"/>
                </a:lnTo>
                <a:lnTo>
                  <a:pt x="9771823" y="3496790"/>
                </a:lnTo>
                <a:lnTo>
                  <a:pt x="9770633" y="3492821"/>
                </a:lnTo>
                <a:lnTo>
                  <a:pt x="9769045" y="3489249"/>
                </a:lnTo>
                <a:lnTo>
                  <a:pt x="9767854" y="3486074"/>
                </a:lnTo>
                <a:lnTo>
                  <a:pt x="9766267" y="3483692"/>
                </a:lnTo>
                <a:lnTo>
                  <a:pt x="9764680" y="3481311"/>
                </a:lnTo>
                <a:lnTo>
                  <a:pt x="9760711" y="3477342"/>
                </a:lnTo>
                <a:lnTo>
                  <a:pt x="9756345" y="3473769"/>
                </a:lnTo>
                <a:lnTo>
                  <a:pt x="9751583" y="3470197"/>
                </a:lnTo>
                <a:lnTo>
                  <a:pt x="9747217" y="3466625"/>
                </a:lnTo>
                <a:lnTo>
                  <a:pt x="9743248" y="3462656"/>
                </a:lnTo>
                <a:lnTo>
                  <a:pt x="9743645" y="3458687"/>
                </a:lnTo>
                <a:lnTo>
                  <a:pt x="9743645" y="3456305"/>
                </a:lnTo>
                <a:lnTo>
                  <a:pt x="9744439" y="3454321"/>
                </a:lnTo>
                <a:lnTo>
                  <a:pt x="9745630" y="3453130"/>
                </a:lnTo>
                <a:lnTo>
                  <a:pt x="9746820" y="3452733"/>
                </a:lnTo>
                <a:lnTo>
                  <a:pt x="9748011" y="3452733"/>
                </a:lnTo>
                <a:lnTo>
                  <a:pt x="9751186" y="3453527"/>
                </a:lnTo>
                <a:lnTo>
                  <a:pt x="9754361" y="3455115"/>
                </a:lnTo>
                <a:lnTo>
                  <a:pt x="9756345" y="3455511"/>
                </a:lnTo>
                <a:lnTo>
                  <a:pt x="9757536" y="3455511"/>
                </a:lnTo>
                <a:lnTo>
                  <a:pt x="9759123" y="3455115"/>
                </a:lnTo>
                <a:lnTo>
                  <a:pt x="9760314" y="3454321"/>
                </a:lnTo>
                <a:lnTo>
                  <a:pt x="9761108" y="3451939"/>
                </a:lnTo>
                <a:lnTo>
                  <a:pt x="9762298" y="3449161"/>
                </a:lnTo>
                <a:lnTo>
                  <a:pt x="9762695" y="3453130"/>
                </a:lnTo>
                <a:lnTo>
                  <a:pt x="9763886" y="3457099"/>
                </a:lnTo>
                <a:lnTo>
                  <a:pt x="9765076" y="3461862"/>
                </a:lnTo>
                <a:lnTo>
                  <a:pt x="9767854" y="3465037"/>
                </a:lnTo>
                <a:lnTo>
                  <a:pt x="9769045" y="3466625"/>
                </a:lnTo>
                <a:lnTo>
                  <a:pt x="9771030" y="3468213"/>
                </a:lnTo>
                <a:lnTo>
                  <a:pt x="9773411" y="3469006"/>
                </a:lnTo>
                <a:lnTo>
                  <a:pt x="9775395" y="3470197"/>
                </a:lnTo>
                <a:lnTo>
                  <a:pt x="9777776" y="3470594"/>
                </a:lnTo>
                <a:lnTo>
                  <a:pt x="9780951" y="3471388"/>
                </a:lnTo>
                <a:lnTo>
                  <a:pt x="9783333" y="3470594"/>
                </a:lnTo>
                <a:lnTo>
                  <a:pt x="9786904" y="3470197"/>
                </a:lnTo>
                <a:lnTo>
                  <a:pt x="9778570" y="3462259"/>
                </a:lnTo>
                <a:lnTo>
                  <a:pt x="9771030" y="3453527"/>
                </a:lnTo>
                <a:lnTo>
                  <a:pt x="9764283" y="3444001"/>
                </a:lnTo>
                <a:lnTo>
                  <a:pt x="9757139" y="3434078"/>
                </a:lnTo>
                <a:lnTo>
                  <a:pt x="9751583" y="3436460"/>
                </a:lnTo>
                <a:lnTo>
                  <a:pt x="9746820" y="3438444"/>
                </a:lnTo>
                <a:lnTo>
                  <a:pt x="9741264" y="3439635"/>
                </a:lnTo>
                <a:lnTo>
                  <a:pt x="9736104" y="3440429"/>
                </a:lnTo>
                <a:lnTo>
                  <a:pt x="9725389" y="3441223"/>
                </a:lnTo>
                <a:lnTo>
                  <a:pt x="9715467" y="3441620"/>
                </a:lnTo>
                <a:lnTo>
                  <a:pt x="9705942" y="3442016"/>
                </a:lnTo>
                <a:lnTo>
                  <a:pt x="9700783" y="3443207"/>
                </a:lnTo>
                <a:lnTo>
                  <a:pt x="9696417" y="3444001"/>
                </a:lnTo>
                <a:lnTo>
                  <a:pt x="9692051" y="3445986"/>
                </a:lnTo>
                <a:lnTo>
                  <a:pt x="9687289" y="3448764"/>
                </a:lnTo>
                <a:lnTo>
                  <a:pt x="9683320" y="3451939"/>
                </a:lnTo>
                <a:lnTo>
                  <a:pt x="9679351" y="3456305"/>
                </a:lnTo>
                <a:lnTo>
                  <a:pt x="9679351" y="3458687"/>
                </a:lnTo>
                <a:lnTo>
                  <a:pt x="9679748" y="3460671"/>
                </a:lnTo>
                <a:lnTo>
                  <a:pt x="9680542" y="3462259"/>
                </a:lnTo>
                <a:lnTo>
                  <a:pt x="9681336" y="3463053"/>
                </a:lnTo>
                <a:lnTo>
                  <a:pt x="9683717" y="3464640"/>
                </a:lnTo>
                <a:lnTo>
                  <a:pt x="9686495" y="3465831"/>
                </a:lnTo>
                <a:lnTo>
                  <a:pt x="9688876" y="3466625"/>
                </a:lnTo>
                <a:lnTo>
                  <a:pt x="9690067" y="3467816"/>
                </a:lnTo>
                <a:lnTo>
                  <a:pt x="9690861" y="3468610"/>
                </a:lnTo>
                <a:lnTo>
                  <a:pt x="9691258" y="3470197"/>
                </a:lnTo>
                <a:lnTo>
                  <a:pt x="9692051" y="3472182"/>
                </a:lnTo>
                <a:lnTo>
                  <a:pt x="9692448" y="3474563"/>
                </a:lnTo>
                <a:lnTo>
                  <a:pt x="9692051" y="3478135"/>
                </a:lnTo>
                <a:lnTo>
                  <a:pt x="9688876" y="3475754"/>
                </a:lnTo>
                <a:lnTo>
                  <a:pt x="9686892" y="3474563"/>
                </a:lnTo>
                <a:lnTo>
                  <a:pt x="9684908" y="3473769"/>
                </a:lnTo>
                <a:lnTo>
                  <a:pt x="9683320" y="3474166"/>
                </a:lnTo>
                <a:lnTo>
                  <a:pt x="9681733" y="3474563"/>
                </a:lnTo>
                <a:lnTo>
                  <a:pt x="9680939" y="3476548"/>
                </a:lnTo>
                <a:lnTo>
                  <a:pt x="9680542" y="3479326"/>
                </a:lnTo>
                <a:lnTo>
                  <a:pt x="9678954" y="3478532"/>
                </a:lnTo>
                <a:lnTo>
                  <a:pt x="9677367" y="3477342"/>
                </a:lnTo>
                <a:lnTo>
                  <a:pt x="9676970" y="3475754"/>
                </a:lnTo>
                <a:lnTo>
                  <a:pt x="9676573" y="3473372"/>
                </a:lnTo>
                <a:lnTo>
                  <a:pt x="9675383" y="3462259"/>
                </a:lnTo>
                <a:lnTo>
                  <a:pt x="9672208" y="3463053"/>
                </a:lnTo>
                <a:lnTo>
                  <a:pt x="9669430" y="3464244"/>
                </a:lnTo>
                <a:lnTo>
                  <a:pt x="9667048" y="3465831"/>
                </a:lnTo>
                <a:lnTo>
                  <a:pt x="9664270" y="3467022"/>
                </a:lnTo>
                <a:lnTo>
                  <a:pt x="9659904" y="3471388"/>
                </a:lnTo>
                <a:lnTo>
                  <a:pt x="9655936" y="3475357"/>
                </a:lnTo>
                <a:lnTo>
                  <a:pt x="9651967" y="3479723"/>
                </a:lnTo>
                <a:lnTo>
                  <a:pt x="9647601" y="3483692"/>
                </a:lnTo>
                <a:lnTo>
                  <a:pt x="9645220" y="3485677"/>
                </a:lnTo>
                <a:lnTo>
                  <a:pt x="9642839" y="3487264"/>
                </a:lnTo>
                <a:lnTo>
                  <a:pt x="9640061" y="3488852"/>
                </a:lnTo>
                <a:lnTo>
                  <a:pt x="9637283" y="3489646"/>
                </a:lnTo>
                <a:lnTo>
                  <a:pt x="9637680" y="3486867"/>
                </a:lnTo>
                <a:lnTo>
                  <a:pt x="9638870" y="3484883"/>
                </a:lnTo>
                <a:lnTo>
                  <a:pt x="9640854" y="3480914"/>
                </a:lnTo>
                <a:lnTo>
                  <a:pt x="9643236" y="3476548"/>
                </a:lnTo>
                <a:lnTo>
                  <a:pt x="9643633" y="3474166"/>
                </a:lnTo>
                <a:lnTo>
                  <a:pt x="9644426" y="3471388"/>
                </a:lnTo>
                <a:lnTo>
                  <a:pt x="9631726" y="3473372"/>
                </a:lnTo>
                <a:lnTo>
                  <a:pt x="9619820" y="3474166"/>
                </a:lnTo>
                <a:lnTo>
                  <a:pt x="9608311" y="3475357"/>
                </a:lnTo>
                <a:lnTo>
                  <a:pt x="9597595" y="3475754"/>
                </a:lnTo>
                <a:lnTo>
                  <a:pt x="9576958" y="3475754"/>
                </a:lnTo>
                <a:lnTo>
                  <a:pt x="9557511" y="3474563"/>
                </a:lnTo>
                <a:lnTo>
                  <a:pt x="9517823" y="3472182"/>
                </a:lnTo>
                <a:lnTo>
                  <a:pt x="9495598" y="3471785"/>
                </a:lnTo>
                <a:lnTo>
                  <a:pt x="9470595" y="3471785"/>
                </a:lnTo>
                <a:lnTo>
                  <a:pt x="9481311" y="3477342"/>
                </a:lnTo>
                <a:lnTo>
                  <a:pt x="9490836" y="3481311"/>
                </a:lnTo>
                <a:lnTo>
                  <a:pt x="9499170" y="3483692"/>
                </a:lnTo>
                <a:lnTo>
                  <a:pt x="9506711" y="3485280"/>
                </a:lnTo>
                <a:lnTo>
                  <a:pt x="9504726" y="3489646"/>
                </a:lnTo>
                <a:lnTo>
                  <a:pt x="9502345" y="3493218"/>
                </a:lnTo>
                <a:lnTo>
                  <a:pt x="9499567" y="3496393"/>
                </a:lnTo>
                <a:lnTo>
                  <a:pt x="9497186" y="3498775"/>
                </a:lnTo>
                <a:lnTo>
                  <a:pt x="9494804" y="3500759"/>
                </a:lnTo>
                <a:lnTo>
                  <a:pt x="9492423" y="3502347"/>
                </a:lnTo>
                <a:lnTo>
                  <a:pt x="9489645" y="3503141"/>
                </a:lnTo>
                <a:lnTo>
                  <a:pt x="9486867" y="3503935"/>
                </a:lnTo>
                <a:lnTo>
                  <a:pt x="9484089" y="3504332"/>
                </a:lnTo>
                <a:lnTo>
                  <a:pt x="9481311" y="3504332"/>
                </a:lnTo>
                <a:lnTo>
                  <a:pt x="9475358" y="3503935"/>
                </a:lnTo>
                <a:lnTo>
                  <a:pt x="9469008" y="3502744"/>
                </a:lnTo>
                <a:lnTo>
                  <a:pt x="9463054" y="3501156"/>
                </a:lnTo>
                <a:lnTo>
                  <a:pt x="9451148" y="3497187"/>
                </a:lnTo>
                <a:lnTo>
                  <a:pt x="9445195" y="3496393"/>
                </a:lnTo>
                <a:lnTo>
                  <a:pt x="9438845" y="3495600"/>
                </a:lnTo>
                <a:lnTo>
                  <a:pt x="9436067" y="3495600"/>
                </a:lnTo>
                <a:lnTo>
                  <a:pt x="9432892" y="3495600"/>
                </a:lnTo>
                <a:lnTo>
                  <a:pt x="9430511" y="3496790"/>
                </a:lnTo>
                <a:lnTo>
                  <a:pt x="9427336" y="3497981"/>
                </a:lnTo>
                <a:lnTo>
                  <a:pt x="9424954" y="3499172"/>
                </a:lnTo>
                <a:lnTo>
                  <a:pt x="9422176" y="3500759"/>
                </a:lnTo>
                <a:lnTo>
                  <a:pt x="9419398" y="3503141"/>
                </a:lnTo>
                <a:lnTo>
                  <a:pt x="9417017" y="3506316"/>
                </a:lnTo>
                <a:lnTo>
                  <a:pt x="9419795" y="3509888"/>
                </a:lnTo>
                <a:lnTo>
                  <a:pt x="9422573" y="3512270"/>
                </a:lnTo>
                <a:lnTo>
                  <a:pt x="9424954" y="3514254"/>
                </a:lnTo>
                <a:lnTo>
                  <a:pt x="9426542" y="3517033"/>
                </a:lnTo>
                <a:lnTo>
                  <a:pt x="9428130" y="3519414"/>
                </a:lnTo>
                <a:lnTo>
                  <a:pt x="9428526" y="3522986"/>
                </a:lnTo>
                <a:lnTo>
                  <a:pt x="9428130" y="3527749"/>
                </a:lnTo>
                <a:lnTo>
                  <a:pt x="9426542" y="3534497"/>
                </a:lnTo>
                <a:lnTo>
                  <a:pt x="9419398" y="3533306"/>
                </a:lnTo>
                <a:lnTo>
                  <a:pt x="9412254" y="3532512"/>
                </a:lnTo>
                <a:lnTo>
                  <a:pt x="9399554" y="3528940"/>
                </a:lnTo>
                <a:lnTo>
                  <a:pt x="9387251" y="3526559"/>
                </a:lnTo>
                <a:lnTo>
                  <a:pt x="9381298" y="3525368"/>
                </a:lnTo>
                <a:lnTo>
                  <a:pt x="9375742" y="3524574"/>
                </a:lnTo>
                <a:lnTo>
                  <a:pt x="9370980" y="3524971"/>
                </a:lnTo>
                <a:lnTo>
                  <a:pt x="9365820" y="3525368"/>
                </a:lnTo>
                <a:lnTo>
                  <a:pt x="9361454" y="3527352"/>
                </a:lnTo>
                <a:lnTo>
                  <a:pt x="9357089" y="3529734"/>
                </a:lnTo>
                <a:lnTo>
                  <a:pt x="9353120" y="3534100"/>
                </a:lnTo>
                <a:lnTo>
                  <a:pt x="9349548" y="3539260"/>
                </a:lnTo>
                <a:lnTo>
                  <a:pt x="9346770" y="3546007"/>
                </a:lnTo>
                <a:lnTo>
                  <a:pt x="9344389" y="3554342"/>
                </a:lnTo>
                <a:lnTo>
                  <a:pt x="9348754" y="3555136"/>
                </a:lnTo>
                <a:lnTo>
                  <a:pt x="9353120" y="3555533"/>
                </a:lnTo>
                <a:lnTo>
                  <a:pt x="9362248" y="3555930"/>
                </a:lnTo>
                <a:lnTo>
                  <a:pt x="9370980" y="3556327"/>
                </a:lnTo>
                <a:lnTo>
                  <a:pt x="9374948" y="3557518"/>
                </a:lnTo>
                <a:lnTo>
                  <a:pt x="9378520" y="3558312"/>
                </a:lnTo>
                <a:lnTo>
                  <a:pt x="9381695" y="3560693"/>
                </a:lnTo>
                <a:lnTo>
                  <a:pt x="9384870" y="3563074"/>
                </a:lnTo>
                <a:lnTo>
                  <a:pt x="9387251" y="3566647"/>
                </a:lnTo>
                <a:lnTo>
                  <a:pt x="9390030" y="3571013"/>
                </a:lnTo>
                <a:lnTo>
                  <a:pt x="9391220" y="3576966"/>
                </a:lnTo>
                <a:lnTo>
                  <a:pt x="9392808" y="3583714"/>
                </a:lnTo>
                <a:lnTo>
                  <a:pt x="9393204" y="3592049"/>
                </a:lnTo>
                <a:lnTo>
                  <a:pt x="9393998" y="3601972"/>
                </a:lnTo>
                <a:lnTo>
                  <a:pt x="9377726" y="3603559"/>
                </a:lnTo>
                <a:lnTo>
                  <a:pt x="9378520" y="3612688"/>
                </a:lnTo>
                <a:lnTo>
                  <a:pt x="9379711" y="3620627"/>
                </a:lnTo>
                <a:lnTo>
                  <a:pt x="9381695" y="3627771"/>
                </a:lnTo>
                <a:lnTo>
                  <a:pt x="9384473" y="3633328"/>
                </a:lnTo>
                <a:lnTo>
                  <a:pt x="9388045" y="3637694"/>
                </a:lnTo>
                <a:lnTo>
                  <a:pt x="9391220" y="3641663"/>
                </a:lnTo>
                <a:lnTo>
                  <a:pt x="9395189" y="3645235"/>
                </a:lnTo>
                <a:lnTo>
                  <a:pt x="9399951" y="3647617"/>
                </a:lnTo>
                <a:lnTo>
                  <a:pt x="9401936" y="3647617"/>
                </a:lnTo>
                <a:lnTo>
                  <a:pt x="9402730" y="3647220"/>
                </a:lnTo>
                <a:lnTo>
                  <a:pt x="9403523" y="3646823"/>
                </a:lnTo>
                <a:lnTo>
                  <a:pt x="9403523" y="3645632"/>
                </a:lnTo>
                <a:lnTo>
                  <a:pt x="9402333" y="3643251"/>
                </a:lnTo>
                <a:lnTo>
                  <a:pt x="9400745" y="3640075"/>
                </a:lnTo>
                <a:lnTo>
                  <a:pt x="9398761" y="3636900"/>
                </a:lnTo>
                <a:lnTo>
                  <a:pt x="9398364" y="3635312"/>
                </a:lnTo>
                <a:lnTo>
                  <a:pt x="9398364" y="3633725"/>
                </a:lnTo>
                <a:lnTo>
                  <a:pt x="9398364" y="3632931"/>
                </a:lnTo>
                <a:lnTo>
                  <a:pt x="9399554" y="3631740"/>
                </a:lnTo>
                <a:lnTo>
                  <a:pt x="9400745" y="3630549"/>
                </a:lnTo>
                <a:lnTo>
                  <a:pt x="9402730" y="3630153"/>
                </a:lnTo>
                <a:lnTo>
                  <a:pt x="9404317" y="3635312"/>
                </a:lnTo>
                <a:lnTo>
                  <a:pt x="9405904" y="3640075"/>
                </a:lnTo>
                <a:lnTo>
                  <a:pt x="9407492" y="3644838"/>
                </a:lnTo>
                <a:lnTo>
                  <a:pt x="9409476" y="3648807"/>
                </a:lnTo>
                <a:lnTo>
                  <a:pt x="9411858" y="3652777"/>
                </a:lnTo>
                <a:lnTo>
                  <a:pt x="9414636" y="3656746"/>
                </a:lnTo>
                <a:lnTo>
                  <a:pt x="9417017" y="3659921"/>
                </a:lnTo>
                <a:lnTo>
                  <a:pt x="9419795" y="3663493"/>
                </a:lnTo>
                <a:lnTo>
                  <a:pt x="9422970" y="3665875"/>
                </a:lnTo>
                <a:lnTo>
                  <a:pt x="9426145" y="3668256"/>
                </a:lnTo>
                <a:lnTo>
                  <a:pt x="9429320" y="3671034"/>
                </a:lnTo>
                <a:lnTo>
                  <a:pt x="9432892" y="3673019"/>
                </a:lnTo>
                <a:lnTo>
                  <a:pt x="9436464" y="3674210"/>
                </a:lnTo>
                <a:lnTo>
                  <a:pt x="9440036" y="3675797"/>
                </a:lnTo>
                <a:lnTo>
                  <a:pt x="9443608" y="3676194"/>
                </a:lnTo>
                <a:lnTo>
                  <a:pt x="9447180" y="3677385"/>
                </a:lnTo>
                <a:lnTo>
                  <a:pt x="9451148" y="3677385"/>
                </a:lnTo>
                <a:lnTo>
                  <a:pt x="9454720" y="3677385"/>
                </a:lnTo>
                <a:lnTo>
                  <a:pt x="9458689" y="3676988"/>
                </a:lnTo>
                <a:lnTo>
                  <a:pt x="9462261" y="3675797"/>
                </a:lnTo>
                <a:lnTo>
                  <a:pt x="9465833" y="3674210"/>
                </a:lnTo>
                <a:lnTo>
                  <a:pt x="9469008" y="3673019"/>
                </a:lnTo>
                <a:lnTo>
                  <a:pt x="9472580" y="3671034"/>
                </a:lnTo>
                <a:lnTo>
                  <a:pt x="9476151" y="3668256"/>
                </a:lnTo>
                <a:lnTo>
                  <a:pt x="9479326" y="3665478"/>
                </a:lnTo>
                <a:lnTo>
                  <a:pt x="9482501" y="3661905"/>
                </a:lnTo>
                <a:lnTo>
                  <a:pt x="9485280" y="3658333"/>
                </a:lnTo>
                <a:lnTo>
                  <a:pt x="9488058" y="3653967"/>
                </a:lnTo>
                <a:lnTo>
                  <a:pt x="9490836" y="3649204"/>
                </a:lnTo>
                <a:lnTo>
                  <a:pt x="9493217" y="3644441"/>
                </a:lnTo>
                <a:lnTo>
                  <a:pt x="9495598" y="3638091"/>
                </a:lnTo>
                <a:lnTo>
                  <a:pt x="9497583" y="3632137"/>
                </a:lnTo>
                <a:lnTo>
                  <a:pt x="9499567" y="3636106"/>
                </a:lnTo>
                <a:lnTo>
                  <a:pt x="9501154" y="3640075"/>
                </a:lnTo>
                <a:lnTo>
                  <a:pt x="9501948" y="3644441"/>
                </a:lnTo>
                <a:lnTo>
                  <a:pt x="9501154" y="3647617"/>
                </a:lnTo>
                <a:lnTo>
                  <a:pt x="9500361" y="3650792"/>
                </a:lnTo>
                <a:lnTo>
                  <a:pt x="9498773" y="3653967"/>
                </a:lnTo>
                <a:lnTo>
                  <a:pt x="9496789" y="3656746"/>
                </a:lnTo>
                <a:lnTo>
                  <a:pt x="9494408" y="3659921"/>
                </a:lnTo>
                <a:lnTo>
                  <a:pt x="9488851" y="3664287"/>
                </a:lnTo>
                <a:lnTo>
                  <a:pt x="9482501" y="3669050"/>
                </a:lnTo>
                <a:lnTo>
                  <a:pt x="9472183" y="3675797"/>
                </a:lnTo>
                <a:lnTo>
                  <a:pt x="9472976" y="3679766"/>
                </a:lnTo>
                <a:lnTo>
                  <a:pt x="9474564" y="3683736"/>
                </a:lnTo>
                <a:lnTo>
                  <a:pt x="9476151" y="3686911"/>
                </a:lnTo>
                <a:lnTo>
                  <a:pt x="9478136" y="3690086"/>
                </a:lnTo>
                <a:lnTo>
                  <a:pt x="9480517" y="3692468"/>
                </a:lnTo>
                <a:lnTo>
                  <a:pt x="9482501" y="3694849"/>
                </a:lnTo>
                <a:lnTo>
                  <a:pt x="9487661" y="3698818"/>
                </a:lnTo>
                <a:lnTo>
                  <a:pt x="9492820" y="3702787"/>
                </a:lnTo>
                <a:lnTo>
                  <a:pt x="9497583" y="3707153"/>
                </a:lnTo>
                <a:lnTo>
                  <a:pt x="9499567" y="3709535"/>
                </a:lnTo>
                <a:lnTo>
                  <a:pt x="9502345" y="3712710"/>
                </a:lnTo>
                <a:lnTo>
                  <a:pt x="9503933" y="3715489"/>
                </a:lnTo>
                <a:lnTo>
                  <a:pt x="9505123" y="3719061"/>
                </a:lnTo>
                <a:lnTo>
                  <a:pt x="9506711" y="3715885"/>
                </a:lnTo>
                <a:lnTo>
                  <a:pt x="9508298" y="3713504"/>
                </a:lnTo>
                <a:lnTo>
                  <a:pt x="9511473" y="3709932"/>
                </a:lnTo>
                <a:lnTo>
                  <a:pt x="9514251" y="3707947"/>
                </a:lnTo>
                <a:lnTo>
                  <a:pt x="9517426" y="3705963"/>
                </a:lnTo>
                <a:lnTo>
                  <a:pt x="9519808" y="3704375"/>
                </a:lnTo>
                <a:lnTo>
                  <a:pt x="9521792" y="3701994"/>
                </a:lnTo>
                <a:lnTo>
                  <a:pt x="9522983" y="3700406"/>
                </a:lnTo>
                <a:lnTo>
                  <a:pt x="9523380" y="3698818"/>
                </a:lnTo>
                <a:lnTo>
                  <a:pt x="9523776" y="3694055"/>
                </a:lnTo>
                <a:lnTo>
                  <a:pt x="9525364" y="3694452"/>
                </a:lnTo>
                <a:lnTo>
                  <a:pt x="9526951" y="3695643"/>
                </a:lnTo>
                <a:lnTo>
                  <a:pt x="9527348" y="3697628"/>
                </a:lnTo>
                <a:lnTo>
                  <a:pt x="9528539" y="3699612"/>
                </a:lnTo>
                <a:lnTo>
                  <a:pt x="9528936" y="3704375"/>
                </a:lnTo>
                <a:lnTo>
                  <a:pt x="9529333" y="3710329"/>
                </a:lnTo>
                <a:lnTo>
                  <a:pt x="9529333" y="3715885"/>
                </a:lnTo>
                <a:lnTo>
                  <a:pt x="9529730" y="3721442"/>
                </a:lnTo>
                <a:lnTo>
                  <a:pt x="9530523" y="3723427"/>
                </a:lnTo>
                <a:lnTo>
                  <a:pt x="9531317" y="3725411"/>
                </a:lnTo>
                <a:lnTo>
                  <a:pt x="9532508" y="3726999"/>
                </a:lnTo>
                <a:lnTo>
                  <a:pt x="9533301" y="3728190"/>
                </a:lnTo>
                <a:lnTo>
                  <a:pt x="9534889" y="3726999"/>
                </a:lnTo>
                <a:lnTo>
                  <a:pt x="9536476" y="3726205"/>
                </a:lnTo>
                <a:lnTo>
                  <a:pt x="9538461" y="3723427"/>
                </a:lnTo>
                <a:lnTo>
                  <a:pt x="9540445" y="3719855"/>
                </a:lnTo>
                <a:lnTo>
                  <a:pt x="9542033" y="3716679"/>
                </a:lnTo>
                <a:lnTo>
                  <a:pt x="9543223" y="3713504"/>
                </a:lnTo>
                <a:lnTo>
                  <a:pt x="9545604" y="3710329"/>
                </a:lnTo>
                <a:lnTo>
                  <a:pt x="9546795" y="3709535"/>
                </a:lnTo>
                <a:lnTo>
                  <a:pt x="9548383" y="3709138"/>
                </a:lnTo>
                <a:lnTo>
                  <a:pt x="9550367" y="3708344"/>
                </a:lnTo>
                <a:lnTo>
                  <a:pt x="9552351" y="3708344"/>
                </a:lnTo>
                <a:lnTo>
                  <a:pt x="9553939" y="3713901"/>
                </a:lnTo>
                <a:lnTo>
                  <a:pt x="9555923" y="3718664"/>
                </a:lnTo>
                <a:lnTo>
                  <a:pt x="9557908" y="3721442"/>
                </a:lnTo>
                <a:lnTo>
                  <a:pt x="9560289" y="3723427"/>
                </a:lnTo>
                <a:lnTo>
                  <a:pt x="9562670" y="3724617"/>
                </a:lnTo>
                <a:lnTo>
                  <a:pt x="9565448" y="3724617"/>
                </a:lnTo>
                <a:lnTo>
                  <a:pt x="9567830" y="3724221"/>
                </a:lnTo>
                <a:lnTo>
                  <a:pt x="9571004" y="3722633"/>
                </a:lnTo>
                <a:lnTo>
                  <a:pt x="9574180" y="3721045"/>
                </a:lnTo>
                <a:lnTo>
                  <a:pt x="9576958" y="3718664"/>
                </a:lnTo>
                <a:lnTo>
                  <a:pt x="9583704" y="3713504"/>
                </a:lnTo>
                <a:lnTo>
                  <a:pt x="9589658" y="3708344"/>
                </a:lnTo>
                <a:lnTo>
                  <a:pt x="9595611" y="3703978"/>
                </a:lnTo>
                <a:lnTo>
                  <a:pt x="9599976" y="3709138"/>
                </a:lnTo>
                <a:lnTo>
                  <a:pt x="9605533" y="3712710"/>
                </a:lnTo>
                <a:lnTo>
                  <a:pt x="9610692" y="3715489"/>
                </a:lnTo>
                <a:lnTo>
                  <a:pt x="9616248" y="3717473"/>
                </a:lnTo>
                <a:lnTo>
                  <a:pt x="9622201" y="3719061"/>
                </a:lnTo>
                <a:lnTo>
                  <a:pt x="9627758" y="3719855"/>
                </a:lnTo>
                <a:lnTo>
                  <a:pt x="9639267" y="3721045"/>
                </a:lnTo>
                <a:lnTo>
                  <a:pt x="9650380" y="3722633"/>
                </a:lnTo>
                <a:lnTo>
                  <a:pt x="9655142" y="3723030"/>
                </a:lnTo>
                <a:lnTo>
                  <a:pt x="9660301" y="3724617"/>
                </a:lnTo>
                <a:lnTo>
                  <a:pt x="9664667" y="3726602"/>
                </a:lnTo>
                <a:lnTo>
                  <a:pt x="9669033" y="3728984"/>
                </a:lnTo>
                <a:lnTo>
                  <a:pt x="9673001" y="3732159"/>
                </a:lnTo>
                <a:lnTo>
                  <a:pt x="9675780" y="3736525"/>
                </a:lnTo>
                <a:lnTo>
                  <a:pt x="9680542" y="3734143"/>
                </a:lnTo>
                <a:lnTo>
                  <a:pt x="9683717" y="3730571"/>
                </a:lnTo>
                <a:lnTo>
                  <a:pt x="9690464" y="3722633"/>
                </a:lnTo>
                <a:lnTo>
                  <a:pt x="9694036" y="3718664"/>
                </a:lnTo>
                <a:lnTo>
                  <a:pt x="9697608" y="3715092"/>
                </a:lnTo>
                <a:lnTo>
                  <a:pt x="9701576" y="3712710"/>
                </a:lnTo>
                <a:lnTo>
                  <a:pt x="9703958" y="3711122"/>
                </a:lnTo>
                <a:lnTo>
                  <a:pt x="9706339" y="3709932"/>
                </a:lnTo>
                <a:lnTo>
                  <a:pt x="9707133" y="3712710"/>
                </a:lnTo>
                <a:lnTo>
                  <a:pt x="9707530" y="3714695"/>
                </a:lnTo>
                <a:lnTo>
                  <a:pt x="9709514" y="3717473"/>
                </a:lnTo>
                <a:lnTo>
                  <a:pt x="9711498" y="3719855"/>
                </a:lnTo>
                <a:lnTo>
                  <a:pt x="9713880" y="3722236"/>
                </a:lnTo>
                <a:lnTo>
                  <a:pt x="9715864" y="3724617"/>
                </a:lnTo>
                <a:lnTo>
                  <a:pt x="9717848" y="3727396"/>
                </a:lnTo>
                <a:lnTo>
                  <a:pt x="9718642" y="3729380"/>
                </a:lnTo>
                <a:lnTo>
                  <a:pt x="9719039" y="3732159"/>
                </a:lnTo>
                <a:lnTo>
                  <a:pt x="9719436" y="3734540"/>
                </a:lnTo>
                <a:lnTo>
                  <a:pt x="9719436" y="3738112"/>
                </a:lnTo>
                <a:lnTo>
                  <a:pt x="9730945" y="3736525"/>
                </a:lnTo>
                <a:lnTo>
                  <a:pt x="9741264" y="3734540"/>
                </a:lnTo>
                <a:lnTo>
                  <a:pt x="9758330" y="3730968"/>
                </a:lnTo>
                <a:lnTo>
                  <a:pt x="9775395" y="3727396"/>
                </a:lnTo>
                <a:lnTo>
                  <a:pt x="9785317" y="3725411"/>
                </a:lnTo>
                <a:lnTo>
                  <a:pt x="9798017" y="3724221"/>
                </a:lnTo>
                <a:lnTo>
                  <a:pt x="9798017" y="3726602"/>
                </a:lnTo>
                <a:lnTo>
                  <a:pt x="9797223" y="3728984"/>
                </a:lnTo>
                <a:lnTo>
                  <a:pt x="9796826" y="3730968"/>
                </a:lnTo>
                <a:lnTo>
                  <a:pt x="9795636" y="3732556"/>
                </a:lnTo>
                <a:lnTo>
                  <a:pt x="9794842" y="3733746"/>
                </a:lnTo>
                <a:lnTo>
                  <a:pt x="9793254" y="3734540"/>
                </a:lnTo>
                <a:lnTo>
                  <a:pt x="9790476" y="3736128"/>
                </a:lnTo>
                <a:lnTo>
                  <a:pt x="9786904" y="3736922"/>
                </a:lnTo>
                <a:lnTo>
                  <a:pt x="9782936" y="3737716"/>
                </a:lnTo>
                <a:lnTo>
                  <a:pt x="9774601" y="3738112"/>
                </a:lnTo>
                <a:lnTo>
                  <a:pt x="9780158" y="3741685"/>
                </a:lnTo>
                <a:lnTo>
                  <a:pt x="9785714" y="3746051"/>
                </a:lnTo>
                <a:lnTo>
                  <a:pt x="9790476" y="3751211"/>
                </a:lnTo>
                <a:lnTo>
                  <a:pt x="9795239" y="3756767"/>
                </a:lnTo>
                <a:lnTo>
                  <a:pt x="9800001" y="3761530"/>
                </a:lnTo>
                <a:lnTo>
                  <a:pt x="9804764" y="3766690"/>
                </a:lnTo>
                <a:lnTo>
                  <a:pt x="9810320" y="3771056"/>
                </a:lnTo>
                <a:lnTo>
                  <a:pt x="9815876" y="3774628"/>
                </a:lnTo>
                <a:lnTo>
                  <a:pt x="9818258" y="3771056"/>
                </a:lnTo>
                <a:lnTo>
                  <a:pt x="9819845" y="3766690"/>
                </a:lnTo>
                <a:lnTo>
                  <a:pt x="9821433" y="3761530"/>
                </a:lnTo>
                <a:lnTo>
                  <a:pt x="9823020" y="3756767"/>
                </a:lnTo>
                <a:lnTo>
                  <a:pt x="9828576" y="3761133"/>
                </a:lnTo>
                <a:lnTo>
                  <a:pt x="9830958" y="3763515"/>
                </a:lnTo>
                <a:lnTo>
                  <a:pt x="9833339" y="3766690"/>
                </a:lnTo>
                <a:lnTo>
                  <a:pt x="9836117" y="3769865"/>
                </a:lnTo>
                <a:lnTo>
                  <a:pt x="9838101" y="3773835"/>
                </a:lnTo>
                <a:lnTo>
                  <a:pt x="9838895" y="3778201"/>
                </a:lnTo>
                <a:lnTo>
                  <a:pt x="9840086" y="3784154"/>
                </a:lnTo>
                <a:lnTo>
                  <a:pt x="9838895" y="3786933"/>
                </a:lnTo>
                <a:lnTo>
                  <a:pt x="9837308" y="3788917"/>
                </a:lnTo>
                <a:lnTo>
                  <a:pt x="9836117" y="3790108"/>
                </a:lnTo>
                <a:lnTo>
                  <a:pt x="9834530" y="3790902"/>
                </a:lnTo>
                <a:lnTo>
                  <a:pt x="9832545" y="3790902"/>
                </a:lnTo>
                <a:lnTo>
                  <a:pt x="9830561" y="3790108"/>
                </a:lnTo>
                <a:lnTo>
                  <a:pt x="9826989" y="3788917"/>
                </a:lnTo>
                <a:lnTo>
                  <a:pt x="9823814" y="3787726"/>
                </a:lnTo>
                <a:lnTo>
                  <a:pt x="9822226" y="3787726"/>
                </a:lnTo>
                <a:lnTo>
                  <a:pt x="9821433" y="3788123"/>
                </a:lnTo>
                <a:lnTo>
                  <a:pt x="9821036" y="3789314"/>
                </a:lnTo>
                <a:lnTo>
                  <a:pt x="9820242" y="3791299"/>
                </a:lnTo>
                <a:lnTo>
                  <a:pt x="9820242" y="3793680"/>
                </a:lnTo>
                <a:lnTo>
                  <a:pt x="9821036" y="3797649"/>
                </a:lnTo>
                <a:lnTo>
                  <a:pt x="9816273" y="3796458"/>
                </a:lnTo>
                <a:lnTo>
                  <a:pt x="9811908" y="3795268"/>
                </a:lnTo>
                <a:lnTo>
                  <a:pt x="9806748" y="3794871"/>
                </a:lnTo>
                <a:lnTo>
                  <a:pt x="9802383" y="3794871"/>
                </a:lnTo>
                <a:lnTo>
                  <a:pt x="9797223" y="3795268"/>
                </a:lnTo>
                <a:lnTo>
                  <a:pt x="9792461" y="3796458"/>
                </a:lnTo>
                <a:lnTo>
                  <a:pt x="9787698" y="3797649"/>
                </a:lnTo>
                <a:lnTo>
                  <a:pt x="9783333" y="3800428"/>
                </a:lnTo>
                <a:lnTo>
                  <a:pt x="9778570" y="3802809"/>
                </a:lnTo>
                <a:lnTo>
                  <a:pt x="9774601" y="3805984"/>
                </a:lnTo>
                <a:lnTo>
                  <a:pt x="9771823" y="3809953"/>
                </a:lnTo>
                <a:lnTo>
                  <a:pt x="9768648" y="3814319"/>
                </a:lnTo>
                <a:lnTo>
                  <a:pt x="9766267" y="3819479"/>
                </a:lnTo>
                <a:lnTo>
                  <a:pt x="9764680" y="3825036"/>
                </a:lnTo>
                <a:lnTo>
                  <a:pt x="9763886" y="3831387"/>
                </a:lnTo>
                <a:lnTo>
                  <a:pt x="9763886" y="3838531"/>
                </a:lnTo>
                <a:lnTo>
                  <a:pt x="9762298" y="3842897"/>
                </a:lnTo>
                <a:lnTo>
                  <a:pt x="9761108" y="3844088"/>
                </a:lnTo>
                <a:lnTo>
                  <a:pt x="9760711" y="3844088"/>
                </a:lnTo>
                <a:lnTo>
                  <a:pt x="9760314" y="3842897"/>
                </a:lnTo>
                <a:lnTo>
                  <a:pt x="9760314" y="3841309"/>
                </a:lnTo>
                <a:lnTo>
                  <a:pt x="9759520" y="3837340"/>
                </a:lnTo>
                <a:lnTo>
                  <a:pt x="9759520" y="3832577"/>
                </a:lnTo>
                <a:lnTo>
                  <a:pt x="9760314" y="3827021"/>
                </a:lnTo>
                <a:lnTo>
                  <a:pt x="9761108" y="3823052"/>
                </a:lnTo>
                <a:lnTo>
                  <a:pt x="9761504" y="3822258"/>
                </a:lnTo>
                <a:lnTo>
                  <a:pt x="9759520" y="3823448"/>
                </a:lnTo>
                <a:lnTo>
                  <a:pt x="9757139" y="3825433"/>
                </a:lnTo>
                <a:lnTo>
                  <a:pt x="9755154" y="3825830"/>
                </a:lnTo>
                <a:lnTo>
                  <a:pt x="9753170" y="3825830"/>
                </a:lnTo>
                <a:lnTo>
                  <a:pt x="9751186" y="3825433"/>
                </a:lnTo>
                <a:lnTo>
                  <a:pt x="9749201" y="3825036"/>
                </a:lnTo>
                <a:lnTo>
                  <a:pt x="9745630" y="3821861"/>
                </a:lnTo>
                <a:lnTo>
                  <a:pt x="9741661" y="3819479"/>
                </a:lnTo>
                <a:lnTo>
                  <a:pt x="9739280" y="3818289"/>
                </a:lnTo>
                <a:lnTo>
                  <a:pt x="9736501" y="3817495"/>
                </a:lnTo>
                <a:lnTo>
                  <a:pt x="9733723" y="3816701"/>
                </a:lnTo>
                <a:lnTo>
                  <a:pt x="9730548" y="3816701"/>
                </a:lnTo>
                <a:lnTo>
                  <a:pt x="9726976" y="3817892"/>
                </a:lnTo>
                <a:lnTo>
                  <a:pt x="9723008" y="3819479"/>
                </a:lnTo>
                <a:lnTo>
                  <a:pt x="9722214" y="3820273"/>
                </a:lnTo>
                <a:lnTo>
                  <a:pt x="9721023" y="3821464"/>
                </a:lnTo>
                <a:lnTo>
                  <a:pt x="9719436" y="3824242"/>
                </a:lnTo>
                <a:lnTo>
                  <a:pt x="9717451" y="3831387"/>
                </a:lnTo>
                <a:lnTo>
                  <a:pt x="9716658" y="3834959"/>
                </a:lnTo>
                <a:lnTo>
                  <a:pt x="9715864" y="3836547"/>
                </a:lnTo>
                <a:lnTo>
                  <a:pt x="9715070" y="3837340"/>
                </a:lnTo>
                <a:lnTo>
                  <a:pt x="9713483" y="3838531"/>
                </a:lnTo>
                <a:lnTo>
                  <a:pt x="9711895" y="3838928"/>
                </a:lnTo>
                <a:lnTo>
                  <a:pt x="9710704" y="3838928"/>
                </a:lnTo>
                <a:lnTo>
                  <a:pt x="9707926" y="3838531"/>
                </a:lnTo>
                <a:lnTo>
                  <a:pt x="9708323" y="3842103"/>
                </a:lnTo>
                <a:lnTo>
                  <a:pt x="9709117" y="3844882"/>
                </a:lnTo>
                <a:lnTo>
                  <a:pt x="9711101" y="3849645"/>
                </a:lnTo>
                <a:lnTo>
                  <a:pt x="9712689" y="3854408"/>
                </a:lnTo>
                <a:lnTo>
                  <a:pt x="9713086" y="3857583"/>
                </a:lnTo>
                <a:lnTo>
                  <a:pt x="9713086" y="3861155"/>
                </a:lnTo>
                <a:lnTo>
                  <a:pt x="9705942" y="3860361"/>
                </a:lnTo>
                <a:lnTo>
                  <a:pt x="9697608" y="3860361"/>
                </a:lnTo>
                <a:lnTo>
                  <a:pt x="9688876" y="3860361"/>
                </a:lnTo>
                <a:lnTo>
                  <a:pt x="9684511" y="3861155"/>
                </a:lnTo>
                <a:lnTo>
                  <a:pt x="9679748" y="3861949"/>
                </a:lnTo>
                <a:lnTo>
                  <a:pt x="9675383" y="3863140"/>
                </a:lnTo>
                <a:lnTo>
                  <a:pt x="9671414" y="3864330"/>
                </a:lnTo>
                <a:lnTo>
                  <a:pt x="9667842" y="3866712"/>
                </a:lnTo>
                <a:lnTo>
                  <a:pt x="9664270" y="3869093"/>
                </a:lnTo>
                <a:lnTo>
                  <a:pt x="9660698" y="3871872"/>
                </a:lnTo>
                <a:lnTo>
                  <a:pt x="9658317" y="3875444"/>
                </a:lnTo>
                <a:lnTo>
                  <a:pt x="9656333" y="3880207"/>
                </a:lnTo>
                <a:lnTo>
                  <a:pt x="9654745" y="3884573"/>
                </a:lnTo>
                <a:lnTo>
                  <a:pt x="9650776" y="3882588"/>
                </a:lnTo>
                <a:lnTo>
                  <a:pt x="9646411" y="3881398"/>
                </a:lnTo>
                <a:lnTo>
                  <a:pt x="9641648" y="3880604"/>
                </a:lnTo>
                <a:lnTo>
                  <a:pt x="9637283" y="3880604"/>
                </a:lnTo>
                <a:lnTo>
                  <a:pt x="9628154" y="3880604"/>
                </a:lnTo>
                <a:lnTo>
                  <a:pt x="9618630" y="3880604"/>
                </a:lnTo>
                <a:lnTo>
                  <a:pt x="9613470" y="3880604"/>
                </a:lnTo>
                <a:lnTo>
                  <a:pt x="9609104" y="3880207"/>
                </a:lnTo>
                <a:lnTo>
                  <a:pt x="9604739" y="3879016"/>
                </a:lnTo>
                <a:lnTo>
                  <a:pt x="9599580" y="3877428"/>
                </a:lnTo>
                <a:lnTo>
                  <a:pt x="9595611" y="3875444"/>
                </a:lnTo>
                <a:lnTo>
                  <a:pt x="9591245" y="3871872"/>
                </a:lnTo>
                <a:lnTo>
                  <a:pt x="9586880" y="3867903"/>
                </a:lnTo>
                <a:lnTo>
                  <a:pt x="9582911" y="3863140"/>
                </a:lnTo>
                <a:lnTo>
                  <a:pt x="9581720" y="3866712"/>
                </a:lnTo>
                <a:lnTo>
                  <a:pt x="9580133" y="3869887"/>
                </a:lnTo>
                <a:lnTo>
                  <a:pt x="9578545" y="3872665"/>
                </a:lnTo>
                <a:lnTo>
                  <a:pt x="9576958" y="3875047"/>
                </a:lnTo>
                <a:lnTo>
                  <a:pt x="9574973" y="3876635"/>
                </a:lnTo>
                <a:lnTo>
                  <a:pt x="9572989" y="3878222"/>
                </a:lnTo>
                <a:lnTo>
                  <a:pt x="9571004" y="3879016"/>
                </a:lnTo>
                <a:lnTo>
                  <a:pt x="9568623" y="3880207"/>
                </a:lnTo>
                <a:lnTo>
                  <a:pt x="9563861" y="3881001"/>
                </a:lnTo>
                <a:lnTo>
                  <a:pt x="9559098" y="3881001"/>
                </a:lnTo>
                <a:lnTo>
                  <a:pt x="9553939" y="3880604"/>
                </a:lnTo>
                <a:lnTo>
                  <a:pt x="9548780" y="3879413"/>
                </a:lnTo>
                <a:lnTo>
                  <a:pt x="9538858" y="3878222"/>
                </a:lnTo>
                <a:lnTo>
                  <a:pt x="9534492" y="3877428"/>
                </a:lnTo>
                <a:lnTo>
                  <a:pt x="9529730" y="3878222"/>
                </a:lnTo>
                <a:lnTo>
                  <a:pt x="9527745" y="3878619"/>
                </a:lnTo>
                <a:lnTo>
                  <a:pt x="9525761" y="3879413"/>
                </a:lnTo>
                <a:lnTo>
                  <a:pt x="9523776" y="3881001"/>
                </a:lnTo>
                <a:lnTo>
                  <a:pt x="9522189" y="3882588"/>
                </a:lnTo>
                <a:lnTo>
                  <a:pt x="9520998" y="3884573"/>
                </a:lnTo>
                <a:lnTo>
                  <a:pt x="9519411" y="3886954"/>
                </a:lnTo>
                <a:lnTo>
                  <a:pt x="9518220" y="3889733"/>
                </a:lnTo>
                <a:lnTo>
                  <a:pt x="9517426" y="3893305"/>
                </a:lnTo>
                <a:lnTo>
                  <a:pt x="9515839" y="3892114"/>
                </a:lnTo>
                <a:lnTo>
                  <a:pt x="9514648" y="3890526"/>
                </a:lnTo>
                <a:lnTo>
                  <a:pt x="9513458" y="3886954"/>
                </a:lnTo>
                <a:lnTo>
                  <a:pt x="9512267" y="3882588"/>
                </a:lnTo>
                <a:lnTo>
                  <a:pt x="9511473" y="3877428"/>
                </a:lnTo>
                <a:lnTo>
                  <a:pt x="9509886" y="3867506"/>
                </a:lnTo>
                <a:lnTo>
                  <a:pt x="9509489" y="3863140"/>
                </a:lnTo>
                <a:lnTo>
                  <a:pt x="9507901" y="3859170"/>
                </a:lnTo>
                <a:lnTo>
                  <a:pt x="9507108" y="3865521"/>
                </a:lnTo>
                <a:lnTo>
                  <a:pt x="9505917" y="3870681"/>
                </a:lnTo>
                <a:lnTo>
                  <a:pt x="9504330" y="3874253"/>
                </a:lnTo>
                <a:lnTo>
                  <a:pt x="9503139" y="3875047"/>
                </a:lnTo>
                <a:lnTo>
                  <a:pt x="9502345" y="3875444"/>
                </a:lnTo>
                <a:lnTo>
                  <a:pt x="9501948" y="3875444"/>
                </a:lnTo>
                <a:lnTo>
                  <a:pt x="9500758" y="3875047"/>
                </a:lnTo>
                <a:lnTo>
                  <a:pt x="9499567" y="3874253"/>
                </a:lnTo>
                <a:lnTo>
                  <a:pt x="9498773" y="3872665"/>
                </a:lnTo>
                <a:lnTo>
                  <a:pt x="9497186" y="3867506"/>
                </a:lnTo>
                <a:lnTo>
                  <a:pt x="9495598" y="3859964"/>
                </a:lnTo>
                <a:lnTo>
                  <a:pt x="9489248" y="3861949"/>
                </a:lnTo>
                <a:lnTo>
                  <a:pt x="9482104" y="3863537"/>
                </a:lnTo>
                <a:lnTo>
                  <a:pt x="9474564" y="3863537"/>
                </a:lnTo>
                <a:lnTo>
                  <a:pt x="9466626" y="3863537"/>
                </a:lnTo>
                <a:lnTo>
                  <a:pt x="9450751" y="3861552"/>
                </a:lnTo>
                <a:lnTo>
                  <a:pt x="9434480" y="3859567"/>
                </a:lnTo>
                <a:lnTo>
                  <a:pt x="9426939" y="3859170"/>
                </a:lnTo>
                <a:lnTo>
                  <a:pt x="9419001" y="3858377"/>
                </a:lnTo>
                <a:lnTo>
                  <a:pt x="9411858" y="3859170"/>
                </a:lnTo>
                <a:lnTo>
                  <a:pt x="9405111" y="3860361"/>
                </a:lnTo>
                <a:lnTo>
                  <a:pt x="9401539" y="3861552"/>
                </a:lnTo>
                <a:lnTo>
                  <a:pt x="9398364" y="3862346"/>
                </a:lnTo>
                <a:lnTo>
                  <a:pt x="9395189" y="3863933"/>
                </a:lnTo>
                <a:lnTo>
                  <a:pt x="9392411" y="3865918"/>
                </a:lnTo>
                <a:lnTo>
                  <a:pt x="9389236" y="3868696"/>
                </a:lnTo>
                <a:lnTo>
                  <a:pt x="9386854" y="3871078"/>
                </a:lnTo>
                <a:lnTo>
                  <a:pt x="9384473" y="3874253"/>
                </a:lnTo>
                <a:lnTo>
                  <a:pt x="9382489" y="3877428"/>
                </a:lnTo>
                <a:lnTo>
                  <a:pt x="9379711" y="3873062"/>
                </a:lnTo>
                <a:lnTo>
                  <a:pt x="9377330" y="3869490"/>
                </a:lnTo>
                <a:lnTo>
                  <a:pt x="9373758" y="3866712"/>
                </a:lnTo>
                <a:lnTo>
                  <a:pt x="9369789" y="3863933"/>
                </a:lnTo>
                <a:lnTo>
                  <a:pt x="9365820" y="3861949"/>
                </a:lnTo>
                <a:lnTo>
                  <a:pt x="9361851" y="3860361"/>
                </a:lnTo>
                <a:lnTo>
                  <a:pt x="9356692" y="3859567"/>
                </a:lnTo>
                <a:lnTo>
                  <a:pt x="9352326" y="3859170"/>
                </a:lnTo>
                <a:lnTo>
                  <a:pt x="9347564" y="3859170"/>
                </a:lnTo>
                <a:lnTo>
                  <a:pt x="9342801" y="3859567"/>
                </a:lnTo>
                <a:lnTo>
                  <a:pt x="9338039" y="3860361"/>
                </a:lnTo>
                <a:lnTo>
                  <a:pt x="9333673" y="3861949"/>
                </a:lnTo>
                <a:lnTo>
                  <a:pt x="9329704" y="3863933"/>
                </a:lnTo>
                <a:lnTo>
                  <a:pt x="9325736" y="3866712"/>
                </a:lnTo>
                <a:lnTo>
                  <a:pt x="9322164" y="3869093"/>
                </a:lnTo>
                <a:lnTo>
                  <a:pt x="9318989" y="3871872"/>
                </a:lnTo>
                <a:lnTo>
                  <a:pt x="9320576" y="3875444"/>
                </a:lnTo>
                <a:lnTo>
                  <a:pt x="9322164" y="3879413"/>
                </a:lnTo>
                <a:lnTo>
                  <a:pt x="9322958" y="3883779"/>
                </a:lnTo>
                <a:lnTo>
                  <a:pt x="9323751" y="3888939"/>
                </a:lnTo>
                <a:lnTo>
                  <a:pt x="9315020" y="3894099"/>
                </a:lnTo>
                <a:lnTo>
                  <a:pt x="9306686" y="3898068"/>
                </a:lnTo>
                <a:lnTo>
                  <a:pt x="9298351" y="3900449"/>
                </a:lnTo>
                <a:lnTo>
                  <a:pt x="9290414" y="3902037"/>
                </a:lnTo>
                <a:lnTo>
                  <a:pt x="9282873" y="3903228"/>
                </a:lnTo>
                <a:lnTo>
                  <a:pt x="9275333" y="3904021"/>
                </a:lnTo>
                <a:lnTo>
                  <a:pt x="9261442" y="3905609"/>
                </a:lnTo>
                <a:lnTo>
                  <a:pt x="9254695" y="3907197"/>
                </a:lnTo>
                <a:lnTo>
                  <a:pt x="9248345" y="3908784"/>
                </a:lnTo>
                <a:lnTo>
                  <a:pt x="9242392" y="3911563"/>
                </a:lnTo>
                <a:lnTo>
                  <a:pt x="9239217" y="3913150"/>
                </a:lnTo>
                <a:lnTo>
                  <a:pt x="9236439" y="3915135"/>
                </a:lnTo>
                <a:lnTo>
                  <a:pt x="9233264" y="3917516"/>
                </a:lnTo>
                <a:lnTo>
                  <a:pt x="9230883" y="3920692"/>
                </a:lnTo>
                <a:lnTo>
                  <a:pt x="9228104" y="3923867"/>
                </a:lnTo>
                <a:lnTo>
                  <a:pt x="9225326" y="3927836"/>
                </a:lnTo>
                <a:lnTo>
                  <a:pt x="9222945" y="3931805"/>
                </a:lnTo>
                <a:lnTo>
                  <a:pt x="9220167" y="3936171"/>
                </a:lnTo>
                <a:lnTo>
                  <a:pt x="9215801" y="3946888"/>
                </a:lnTo>
                <a:lnTo>
                  <a:pt x="9218183" y="3949666"/>
                </a:lnTo>
                <a:lnTo>
                  <a:pt x="9220167" y="3951651"/>
                </a:lnTo>
                <a:lnTo>
                  <a:pt x="9222151" y="3952445"/>
                </a:lnTo>
                <a:lnTo>
                  <a:pt x="9223739" y="3952445"/>
                </a:lnTo>
                <a:lnTo>
                  <a:pt x="9225326" y="3950857"/>
                </a:lnTo>
                <a:lnTo>
                  <a:pt x="9226914" y="3949269"/>
                </a:lnTo>
                <a:lnTo>
                  <a:pt x="9229692" y="3944110"/>
                </a:lnTo>
                <a:lnTo>
                  <a:pt x="9232867" y="3939347"/>
                </a:lnTo>
                <a:lnTo>
                  <a:pt x="9234851" y="3936965"/>
                </a:lnTo>
                <a:lnTo>
                  <a:pt x="9236836" y="3934187"/>
                </a:lnTo>
                <a:lnTo>
                  <a:pt x="9238820" y="3932599"/>
                </a:lnTo>
                <a:lnTo>
                  <a:pt x="9240804" y="3931805"/>
                </a:lnTo>
                <a:lnTo>
                  <a:pt x="9243980" y="3931408"/>
                </a:lnTo>
                <a:lnTo>
                  <a:pt x="9246758" y="3932202"/>
                </a:lnTo>
                <a:lnTo>
                  <a:pt x="9243186" y="3938156"/>
                </a:lnTo>
                <a:lnTo>
                  <a:pt x="9240011" y="3943316"/>
                </a:lnTo>
                <a:lnTo>
                  <a:pt x="9236439" y="3947682"/>
                </a:lnTo>
                <a:lnTo>
                  <a:pt x="9232470" y="3951651"/>
                </a:lnTo>
                <a:lnTo>
                  <a:pt x="9228104" y="3955223"/>
                </a:lnTo>
                <a:lnTo>
                  <a:pt x="9223739" y="3958398"/>
                </a:lnTo>
                <a:lnTo>
                  <a:pt x="9218580" y="3960780"/>
                </a:lnTo>
                <a:lnTo>
                  <a:pt x="9214214" y="3962764"/>
                </a:lnTo>
                <a:lnTo>
                  <a:pt x="9209054" y="3964352"/>
                </a:lnTo>
                <a:lnTo>
                  <a:pt x="9203895" y="3965543"/>
                </a:lnTo>
                <a:lnTo>
                  <a:pt x="9193180" y="3966734"/>
                </a:lnTo>
                <a:lnTo>
                  <a:pt x="9182067" y="3967527"/>
                </a:lnTo>
                <a:lnTo>
                  <a:pt x="9170558" y="3967527"/>
                </a:lnTo>
                <a:lnTo>
                  <a:pt x="9147539" y="3967527"/>
                </a:lnTo>
                <a:lnTo>
                  <a:pt x="9136030" y="3967527"/>
                </a:lnTo>
                <a:lnTo>
                  <a:pt x="9124917" y="3968718"/>
                </a:lnTo>
                <a:lnTo>
                  <a:pt x="9119758" y="3969909"/>
                </a:lnTo>
                <a:lnTo>
                  <a:pt x="9114201" y="3971496"/>
                </a:lnTo>
                <a:lnTo>
                  <a:pt x="9109439" y="3973084"/>
                </a:lnTo>
                <a:lnTo>
                  <a:pt x="9104676" y="3975069"/>
                </a:lnTo>
                <a:lnTo>
                  <a:pt x="9099914" y="3977847"/>
                </a:lnTo>
                <a:lnTo>
                  <a:pt x="9095945" y="3981022"/>
                </a:lnTo>
                <a:lnTo>
                  <a:pt x="9091183" y="3984991"/>
                </a:lnTo>
                <a:lnTo>
                  <a:pt x="9087214" y="3988961"/>
                </a:lnTo>
                <a:lnTo>
                  <a:pt x="9084833" y="3985388"/>
                </a:lnTo>
                <a:lnTo>
                  <a:pt x="9081658" y="3982610"/>
                </a:lnTo>
                <a:lnTo>
                  <a:pt x="9079276" y="3980228"/>
                </a:lnTo>
                <a:lnTo>
                  <a:pt x="9076895" y="3978244"/>
                </a:lnTo>
                <a:lnTo>
                  <a:pt x="9073720" y="3977450"/>
                </a:lnTo>
                <a:lnTo>
                  <a:pt x="9071339" y="3977053"/>
                </a:lnTo>
                <a:lnTo>
                  <a:pt x="9068561" y="3977053"/>
                </a:lnTo>
                <a:lnTo>
                  <a:pt x="9066179" y="3977053"/>
                </a:lnTo>
                <a:lnTo>
                  <a:pt x="9064195" y="3977847"/>
                </a:lnTo>
                <a:lnTo>
                  <a:pt x="9061814" y="3979038"/>
                </a:lnTo>
                <a:lnTo>
                  <a:pt x="9056655" y="3981419"/>
                </a:lnTo>
                <a:lnTo>
                  <a:pt x="9052686" y="3984991"/>
                </a:lnTo>
                <a:lnTo>
                  <a:pt x="9048320" y="3988564"/>
                </a:lnTo>
                <a:lnTo>
                  <a:pt x="9043955" y="3992136"/>
                </a:lnTo>
                <a:lnTo>
                  <a:pt x="9039986" y="3995311"/>
                </a:lnTo>
                <a:lnTo>
                  <a:pt x="9036017" y="3997296"/>
                </a:lnTo>
                <a:lnTo>
                  <a:pt x="9034429" y="3998486"/>
                </a:lnTo>
                <a:lnTo>
                  <a:pt x="9032445" y="3998883"/>
                </a:lnTo>
                <a:lnTo>
                  <a:pt x="9031255" y="3998883"/>
                </a:lnTo>
                <a:lnTo>
                  <a:pt x="9029270" y="3998486"/>
                </a:lnTo>
                <a:lnTo>
                  <a:pt x="9027683" y="3997296"/>
                </a:lnTo>
                <a:lnTo>
                  <a:pt x="9026095" y="3996105"/>
                </a:lnTo>
                <a:lnTo>
                  <a:pt x="9024507" y="3994120"/>
                </a:lnTo>
                <a:lnTo>
                  <a:pt x="9022920" y="3991342"/>
                </a:lnTo>
                <a:lnTo>
                  <a:pt x="9021729" y="3988564"/>
                </a:lnTo>
                <a:lnTo>
                  <a:pt x="9020142" y="3983801"/>
                </a:lnTo>
                <a:lnTo>
                  <a:pt x="9014983" y="3985785"/>
                </a:lnTo>
                <a:lnTo>
                  <a:pt x="9012601" y="3986976"/>
                </a:lnTo>
                <a:lnTo>
                  <a:pt x="9010617" y="3988564"/>
                </a:lnTo>
                <a:lnTo>
                  <a:pt x="9008633" y="3989754"/>
                </a:lnTo>
                <a:lnTo>
                  <a:pt x="9007045" y="3992136"/>
                </a:lnTo>
                <a:lnTo>
                  <a:pt x="9005855" y="3994517"/>
                </a:lnTo>
                <a:lnTo>
                  <a:pt x="9005061" y="3997296"/>
                </a:lnTo>
                <a:lnTo>
                  <a:pt x="8999505" y="3992533"/>
                </a:lnTo>
                <a:lnTo>
                  <a:pt x="8994345" y="3987373"/>
                </a:lnTo>
                <a:lnTo>
                  <a:pt x="8984423" y="3976259"/>
                </a:lnTo>
                <a:lnTo>
                  <a:pt x="8982439" y="3977450"/>
                </a:lnTo>
                <a:lnTo>
                  <a:pt x="8980851" y="3979038"/>
                </a:lnTo>
                <a:lnTo>
                  <a:pt x="8979264" y="3981022"/>
                </a:lnTo>
                <a:lnTo>
                  <a:pt x="8978470" y="3983007"/>
                </a:lnTo>
                <a:lnTo>
                  <a:pt x="8978073" y="3984595"/>
                </a:lnTo>
                <a:lnTo>
                  <a:pt x="8978470" y="3986579"/>
                </a:lnTo>
                <a:lnTo>
                  <a:pt x="8978867" y="3987373"/>
                </a:lnTo>
                <a:lnTo>
                  <a:pt x="8980851" y="3987770"/>
                </a:lnTo>
                <a:lnTo>
                  <a:pt x="8976883" y="3991342"/>
                </a:lnTo>
                <a:lnTo>
                  <a:pt x="8974898" y="3992533"/>
                </a:lnTo>
                <a:lnTo>
                  <a:pt x="8973311" y="3992930"/>
                </a:lnTo>
                <a:lnTo>
                  <a:pt x="8971327" y="3993327"/>
                </a:lnTo>
                <a:lnTo>
                  <a:pt x="8969739" y="3993327"/>
                </a:lnTo>
                <a:lnTo>
                  <a:pt x="8966167" y="3992533"/>
                </a:lnTo>
                <a:lnTo>
                  <a:pt x="8962992" y="3990548"/>
                </a:lnTo>
                <a:lnTo>
                  <a:pt x="8959420" y="3987373"/>
                </a:lnTo>
                <a:lnTo>
                  <a:pt x="8956245" y="3983801"/>
                </a:lnTo>
                <a:lnTo>
                  <a:pt x="8952673" y="3979435"/>
                </a:lnTo>
                <a:lnTo>
                  <a:pt x="8937592" y="3981816"/>
                </a:lnTo>
                <a:lnTo>
                  <a:pt x="8924098" y="3985388"/>
                </a:lnTo>
                <a:lnTo>
                  <a:pt x="8897507" y="3992136"/>
                </a:lnTo>
                <a:lnTo>
                  <a:pt x="8885205" y="3994517"/>
                </a:lnTo>
                <a:lnTo>
                  <a:pt x="8872505" y="3996502"/>
                </a:lnTo>
                <a:lnTo>
                  <a:pt x="8866155" y="3996899"/>
                </a:lnTo>
                <a:lnTo>
                  <a:pt x="8859407" y="3996899"/>
                </a:lnTo>
                <a:lnTo>
                  <a:pt x="8853057" y="3996899"/>
                </a:lnTo>
                <a:lnTo>
                  <a:pt x="8845914" y="3996105"/>
                </a:lnTo>
                <a:lnTo>
                  <a:pt x="8844327" y="4000074"/>
                </a:lnTo>
                <a:lnTo>
                  <a:pt x="8842342" y="4004043"/>
                </a:lnTo>
                <a:lnTo>
                  <a:pt x="8839961" y="4007615"/>
                </a:lnTo>
                <a:lnTo>
                  <a:pt x="8836786" y="4010394"/>
                </a:lnTo>
                <a:lnTo>
                  <a:pt x="8834007" y="4013569"/>
                </a:lnTo>
                <a:lnTo>
                  <a:pt x="8830833" y="4015951"/>
                </a:lnTo>
                <a:lnTo>
                  <a:pt x="8826864" y="4017935"/>
                </a:lnTo>
                <a:lnTo>
                  <a:pt x="8823292" y="4019126"/>
                </a:lnTo>
                <a:lnTo>
                  <a:pt x="8822895" y="4013966"/>
                </a:lnTo>
                <a:lnTo>
                  <a:pt x="8822895" y="4010394"/>
                </a:lnTo>
                <a:lnTo>
                  <a:pt x="8824483" y="4008012"/>
                </a:lnTo>
                <a:lnTo>
                  <a:pt x="8825673" y="4006028"/>
                </a:lnTo>
                <a:lnTo>
                  <a:pt x="8827261" y="4004043"/>
                </a:lnTo>
                <a:lnTo>
                  <a:pt x="8828848" y="4001662"/>
                </a:lnTo>
                <a:lnTo>
                  <a:pt x="8830039" y="3998883"/>
                </a:lnTo>
                <a:lnTo>
                  <a:pt x="8830436" y="3995311"/>
                </a:lnTo>
                <a:lnTo>
                  <a:pt x="8825277" y="3996502"/>
                </a:lnTo>
                <a:lnTo>
                  <a:pt x="8820514" y="3997296"/>
                </a:lnTo>
                <a:lnTo>
                  <a:pt x="8814164" y="4001662"/>
                </a:lnTo>
                <a:lnTo>
                  <a:pt x="8807814" y="4004837"/>
                </a:lnTo>
                <a:lnTo>
                  <a:pt x="8801067" y="4007615"/>
                </a:lnTo>
                <a:lnTo>
                  <a:pt x="8794320" y="4009203"/>
                </a:lnTo>
                <a:lnTo>
                  <a:pt x="8786779" y="4009600"/>
                </a:lnTo>
                <a:lnTo>
                  <a:pt x="8779239" y="4009997"/>
                </a:lnTo>
                <a:lnTo>
                  <a:pt x="8771698" y="4009600"/>
                </a:lnTo>
                <a:lnTo>
                  <a:pt x="8763761" y="4009203"/>
                </a:lnTo>
                <a:lnTo>
                  <a:pt x="8747886" y="4006822"/>
                </a:lnTo>
                <a:lnTo>
                  <a:pt x="8733201" y="4004043"/>
                </a:lnTo>
                <a:lnTo>
                  <a:pt x="8718517" y="4000868"/>
                </a:lnTo>
                <a:lnTo>
                  <a:pt x="8705023" y="3998486"/>
                </a:lnTo>
                <a:lnTo>
                  <a:pt x="8697483" y="4001662"/>
                </a:lnTo>
                <a:lnTo>
                  <a:pt x="8689942" y="4004043"/>
                </a:lnTo>
                <a:lnTo>
                  <a:pt x="8682401" y="4006028"/>
                </a:lnTo>
                <a:lnTo>
                  <a:pt x="8674861" y="4007615"/>
                </a:lnTo>
                <a:lnTo>
                  <a:pt x="8659779" y="4010394"/>
                </a:lnTo>
                <a:lnTo>
                  <a:pt x="8644698" y="4011981"/>
                </a:lnTo>
                <a:lnTo>
                  <a:pt x="8630014" y="4012378"/>
                </a:lnTo>
                <a:lnTo>
                  <a:pt x="8615727" y="4013172"/>
                </a:lnTo>
                <a:lnTo>
                  <a:pt x="8587151" y="4012378"/>
                </a:lnTo>
                <a:lnTo>
                  <a:pt x="8572864" y="4011981"/>
                </a:lnTo>
                <a:lnTo>
                  <a:pt x="8558973" y="4011981"/>
                </a:lnTo>
                <a:lnTo>
                  <a:pt x="8545877" y="4013172"/>
                </a:lnTo>
                <a:lnTo>
                  <a:pt x="8532779" y="4013966"/>
                </a:lnTo>
                <a:lnTo>
                  <a:pt x="8520079" y="4016347"/>
                </a:lnTo>
                <a:lnTo>
                  <a:pt x="8514127" y="4018729"/>
                </a:lnTo>
                <a:lnTo>
                  <a:pt x="8508173" y="4019920"/>
                </a:lnTo>
                <a:lnTo>
                  <a:pt x="8502220" y="4022698"/>
                </a:lnTo>
                <a:lnTo>
                  <a:pt x="8496664" y="4025476"/>
                </a:lnTo>
                <a:lnTo>
                  <a:pt x="8491107" y="4028652"/>
                </a:lnTo>
                <a:lnTo>
                  <a:pt x="8485551" y="4032224"/>
                </a:lnTo>
                <a:lnTo>
                  <a:pt x="8485551" y="4027461"/>
                </a:lnTo>
                <a:lnTo>
                  <a:pt x="8484757" y="4023889"/>
                </a:lnTo>
                <a:lnTo>
                  <a:pt x="8483567" y="4021110"/>
                </a:lnTo>
                <a:lnTo>
                  <a:pt x="8482773" y="4018729"/>
                </a:lnTo>
                <a:lnTo>
                  <a:pt x="8481186" y="4015951"/>
                </a:lnTo>
                <a:lnTo>
                  <a:pt x="8479995" y="4013172"/>
                </a:lnTo>
                <a:lnTo>
                  <a:pt x="8479995" y="4009203"/>
                </a:lnTo>
                <a:lnTo>
                  <a:pt x="8480789" y="4003646"/>
                </a:lnTo>
                <a:lnTo>
                  <a:pt x="8478011" y="4003646"/>
                </a:lnTo>
                <a:lnTo>
                  <a:pt x="8476027" y="4003646"/>
                </a:lnTo>
                <a:lnTo>
                  <a:pt x="8474439" y="4004440"/>
                </a:lnTo>
                <a:lnTo>
                  <a:pt x="8473248" y="4004837"/>
                </a:lnTo>
                <a:lnTo>
                  <a:pt x="8472057" y="4006425"/>
                </a:lnTo>
                <a:lnTo>
                  <a:pt x="8471264" y="4008012"/>
                </a:lnTo>
                <a:lnTo>
                  <a:pt x="8470073" y="4011981"/>
                </a:lnTo>
                <a:lnTo>
                  <a:pt x="8468883" y="4016347"/>
                </a:lnTo>
                <a:lnTo>
                  <a:pt x="8468883" y="4021507"/>
                </a:lnTo>
                <a:lnTo>
                  <a:pt x="8470073" y="4033415"/>
                </a:lnTo>
                <a:lnTo>
                  <a:pt x="8465707" y="4031033"/>
                </a:lnTo>
                <a:lnTo>
                  <a:pt x="8464120" y="4030239"/>
                </a:lnTo>
                <a:lnTo>
                  <a:pt x="8462533" y="4028652"/>
                </a:lnTo>
                <a:lnTo>
                  <a:pt x="8460945" y="4025476"/>
                </a:lnTo>
                <a:lnTo>
                  <a:pt x="8460151" y="4021904"/>
                </a:lnTo>
                <a:lnTo>
                  <a:pt x="8458961" y="4013966"/>
                </a:lnTo>
                <a:lnTo>
                  <a:pt x="8458167" y="4009997"/>
                </a:lnTo>
                <a:lnTo>
                  <a:pt x="8456977" y="4006028"/>
                </a:lnTo>
                <a:lnTo>
                  <a:pt x="8454992" y="4013569"/>
                </a:lnTo>
                <a:lnTo>
                  <a:pt x="8453007" y="4017935"/>
                </a:lnTo>
                <a:lnTo>
                  <a:pt x="8452214" y="4019523"/>
                </a:lnTo>
                <a:lnTo>
                  <a:pt x="8451023" y="4020713"/>
                </a:lnTo>
                <a:lnTo>
                  <a:pt x="8449436" y="4021110"/>
                </a:lnTo>
                <a:lnTo>
                  <a:pt x="8448642" y="4021110"/>
                </a:lnTo>
                <a:lnTo>
                  <a:pt x="8445467" y="4019920"/>
                </a:lnTo>
                <a:lnTo>
                  <a:pt x="8442292" y="4018729"/>
                </a:lnTo>
                <a:lnTo>
                  <a:pt x="8438323" y="4015951"/>
                </a:lnTo>
                <a:lnTo>
                  <a:pt x="8433561" y="4013966"/>
                </a:lnTo>
                <a:lnTo>
                  <a:pt x="8432767" y="4017935"/>
                </a:lnTo>
                <a:lnTo>
                  <a:pt x="8432767" y="4021507"/>
                </a:lnTo>
                <a:lnTo>
                  <a:pt x="8433957" y="4023889"/>
                </a:lnTo>
                <a:lnTo>
                  <a:pt x="8435148" y="4025873"/>
                </a:lnTo>
                <a:lnTo>
                  <a:pt x="8435942" y="4027064"/>
                </a:lnTo>
                <a:lnTo>
                  <a:pt x="8437529" y="4028255"/>
                </a:lnTo>
                <a:lnTo>
                  <a:pt x="8441498" y="4029049"/>
                </a:lnTo>
                <a:lnTo>
                  <a:pt x="8445070" y="4029446"/>
                </a:lnTo>
                <a:lnTo>
                  <a:pt x="8446657" y="4030636"/>
                </a:lnTo>
                <a:lnTo>
                  <a:pt x="8447848" y="4031430"/>
                </a:lnTo>
                <a:lnTo>
                  <a:pt x="8449436" y="4033018"/>
                </a:lnTo>
                <a:lnTo>
                  <a:pt x="8449833" y="4035002"/>
                </a:lnTo>
                <a:lnTo>
                  <a:pt x="8450627" y="4037781"/>
                </a:lnTo>
                <a:lnTo>
                  <a:pt x="8450627" y="4041750"/>
                </a:lnTo>
                <a:lnTo>
                  <a:pt x="8443879" y="4037781"/>
                </a:lnTo>
                <a:lnTo>
                  <a:pt x="8437133" y="4034605"/>
                </a:lnTo>
                <a:lnTo>
                  <a:pt x="8428798" y="4031033"/>
                </a:lnTo>
                <a:lnTo>
                  <a:pt x="8420861" y="4027461"/>
                </a:lnTo>
                <a:lnTo>
                  <a:pt x="8417289" y="4025476"/>
                </a:lnTo>
                <a:lnTo>
                  <a:pt x="8414511" y="4023095"/>
                </a:lnTo>
                <a:lnTo>
                  <a:pt x="8411336" y="4021110"/>
                </a:lnTo>
                <a:lnTo>
                  <a:pt x="8408955" y="4018729"/>
                </a:lnTo>
                <a:lnTo>
                  <a:pt x="8406970" y="4015554"/>
                </a:lnTo>
                <a:lnTo>
                  <a:pt x="8405779" y="4012378"/>
                </a:lnTo>
                <a:lnTo>
                  <a:pt x="8405383" y="4009203"/>
                </a:lnTo>
                <a:lnTo>
                  <a:pt x="8405383" y="4004837"/>
                </a:lnTo>
                <a:lnTo>
                  <a:pt x="8403398" y="4004440"/>
                </a:lnTo>
                <a:lnTo>
                  <a:pt x="8401414" y="4004043"/>
                </a:lnTo>
                <a:lnTo>
                  <a:pt x="8399429" y="4004440"/>
                </a:lnTo>
                <a:lnTo>
                  <a:pt x="8397842" y="4004837"/>
                </a:lnTo>
                <a:lnTo>
                  <a:pt x="8396651" y="4005631"/>
                </a:lnTo>
                <a:lnTo>
                  <a:pt x="8395857" y="4006822"/>
                </a:lnTo>
                <a:lnTo>
                  <a:pt x="8394270" y="4009997"/>
                </a:lnTo>
                <a:lnTo>
                  <a:pt x="8393873" y="4013966"/>
                </a:lnTo>
                <a:lnTo>
                  <a:pt x="8393873" y="4018729"/>
                </a:lnTo>
                <a:lnTo>
                  <a:pt x="8394667" y="4029446"/>
                </a:lnTo>
                <a:lnTo>
                  <a:pt x="8386333" y="4029049"/>
                </a:lnTo>
                <a:lnTo>
                  <a:pt x="8378792" y="4028255"/>
                </a:lnTo>
                <a:lnTo>
                  <a:pt x="8371648" y="4025873"/>
                </a:lnTo>
                <a:lnTo>
                  <a:pt x="8365298" y="4023889"/>
                </a:lnTo>
                <a:lnTo>
                  <a:pt x="8352995" y="4018729"/>
                </a:lnTo>
                <a:lnTo>
                  <a:pt x="8342280" y="4013966"/>
                </a:lnTo>
                <a:lnTo>
                  <a:pt x="8336723" y="4011981"/>
                </a:lnTo>
                <a:lnTo>
                  <a:pt x="8331167" y="4010394"/>
                </a:lnTo>
                <a:lnTo>
                  <a:pt x="8325214" y="4009997"/>
                </a:lnTo>
                <a:lnTo>
                  <a:pt x="8318864" y="4009997"/>
                </a:lnTo>
                <a:lnTo>
                  <a:pt x="8312117" y="4011188"/>
                </a:lnTo>
                <a:lnTo>
                  <a:pt x="8304973" y="4013569"/>
                </a:lnTo>
                <a:lnTo>
                  <a:pt x="8297036" y="4017538"/>
                </a:lnTo>
                <a:lnTo>
                  <a:pt x="8287908" y="4022698"/>
                </a:lnTo>
                <a:lnTo>
                  <a:pt x="8289495" y="4019920"/>
                </a:lnTo>
                <a:lnTo>
                  <a:pt x="8289892" y="4017538"/>
                </a:lnTo>
                <a:lnTo>
                  <a:pt x="8289892" y="4015554"/>
                </a:lnTo>
                <a:lnTo>
                  <a:pt x="8289892" y="4013966"/>
                </a:lnTo>
                <a:lnTo>
                  <a:pt x="8289098" y="4009997"/>
                </a:lnTo>
                <a:lnTo>
                  <a:pt x="8287511" y="4004837"/>
                </a:lnTo>
                <a:lnTo>
                  <a:pt x="8282352" y="4004837"/>
                </a:lnTo>
                <a:lnTo>
                  <a:pt x="8277986" y="4005631"/>
                </a:lnTo>
                <a:lnTo>
                  <a:pt x="8274414" y="4007615"/>
                </a:lnTo>
                <a:lnTo>
                  <a:pt x="8271239" y="4009600"/>
                </a:lnTo>
                <a:lnTo>
                  <a:pt x="8269255" y="4012378"/>
                </a:lnTo>
                <a:lnTo>
                  <a:pt x="8267270" y="4015951"/>
                </a:lnTo>
                <a:lnTo>
                  <a:pt x="8265683" y="4020713"/>
                </a:lnTo>
                <a:lnTo>
                  <a:pt x="8264492" y="4025079"/>
                </a:lnTo>
                <a:lnTo>
                  <a:pt x="8262508" y="4025476"/>
                </a:lnTo>
                <a:lnTo>
                  <a:pt x="8260523" y="4025476"/>
                </a:lnTo>
                <a:lnTo>
                  <a:pt x="8258936" y="4025079"/>
                </a:lnTo>
                <a:lnTo>
                  <a:pt x="8257348" y="4024683"/>
                </a:lnTo>
                <a:lnTo>
                  <a:pt x="8254967" y="4021904"/>
                </a:lnTo>
                <a:lnTo>
                  <a:pt x="8253380" y="4019126"/>
                </a:lnTo>
                <a:lnTo>
                  <a:pt x="8251395" y="4015951"/>
                </a:lnTo>
                <a:lnTo>
                  <a:pt x="8249411" y="4013172"/>
                </a:lnTo>
                <a:lnTo>
                  <a:pt x="8247427" y="4010394"/>
                </a:lnTo>
                <a:lnTo>
                  <a:pt x="8245839" y="4009997"/>
                </a:lnTo>
                <a:lnTo>
                  <a:pt x="8244252" y="4009600"/>
                </a:lnTo>
                <a:lnTo>
                  <a:pt x="8240680" y="4010394"/>
                </a:lnTo>
                <a:lnTo>
                  <a:pt x="8237902" y="4011585"/>
                </a:lnTo>
                <a:lnTo>
                  <a:pt x="8235123" y="4013569"/>
                </a:lnTo>
                <a:lnTo>
                  <a:pt x="8232742" y="4015554"/>
                </a:lnTo>
                <a:lnTo>
                  <a:pt x="8231155" y="4018729"/>
                </a:lnTo>
                <a:lnTo>
                  <a:pt x="8229170" y="4021110"/>
                </a:lnTo>
                <a:lnTo>
                  <a:pt x="8226392" y="4027064"/>
                </a:lnTo>
                <a:lnTo>
                  <a:pt x="8222820" y="4033018"/>
                </a:lnTo>
                <a:lnTo>
                  <a:pt x="8220836" y="4036193"/>
                </a:lnTo>
                <a:lnTo>
                  <a:pt x="8218852" y="4038178"/>
                </a:lnTo>
                <a:lnTo>
                  <a:pt x="8216073" y="4040162"/>
                </a:lnTo>
                <a:lnTo>
                  <a:pt x="8213295" y="4041750"/>
                </a:lnTo>
                <a:lnTo>
                  <a:pt x="8209723" y="4042147"/>
                </a:lnTo>
                <a:lnTo>
                  <a:pt x="8206152" y="4042544"/>
                </a:lnTo>
                <a:lnTo>
                  <a:pt x="8207739" y="4036987"/>
                </a:lnTo>
                <a:lnTo>
                  <a:pt x="8208136" y="4033018"/>
                </a:lnTo>
                <a:lnTo>
                  <a:pt x="8207739" y="4030239"/>
                </a:lnTo>
                <a:lnTo>
                  <a:pt x="8206152" y="4027461"/>
                </a:lnTo>
                <a:lnTo>
                  <a:pt x="8204167" y="4025873"/>
                </a:lnTo>
                <a:lnTo>
                  <a:pt x="8201786" y="4025079"/>
                </a:lnTo>
                <a:lnTo>
                  <a:pt x="8198611" y="4024683"/>
                </a:lnTo>
                <a:lnTo>
                  <a:pt x="8195436" y="4023889"/>
                </a:lnTo>
                <a:lnTo>
                  <a:pt x="8191467" y="4029049"/>
                </a:lnTo>
                <a:lnTo>
                  <a:pt x="8187102" y="4034208"/>
                </a:lnTo>
                <a:lnTo>
                  <a:pt x="8178370" y="4042544"/>
                </a:lnTo>
                <a:lnTo>
                  <a:pt x="8160114" y="4059214"/>
                </a:lnTo>
                <a:lnTo>
                  <a:pt x="8150986" y="4067549"/>
                </a:lnTo>
                <a:lnTo>
                  <a:pt x="8146620" y="4072312"/>
                </a:lnTo>
                <a:lnTo>
                  <a:pt x="8142255" y="4076678"/>
                </a:lnTo>
                <a:lnTo>
                  <a:pt x="8138286" y="4081838"/>
                </a:lnTo>
                <a:lnTo>
                  <a:pt x="8134714" y="4087395"/>
                </a:lnTo>
                <a:lnTo>
                  <a:pt x="8131539" y="4093348"/>
                </a:lnTo>
                <a:lnTo>
                  <a:pt x="8128364" y="4099699"/>
                </a:lnTo>
                <a:lnTo>
                  <a:pt x="8123205" y="4100493"/>
                </a:lnTo>
                <a:lnTo>
                  <a:pt x="8117648" y="4100890"/>
                </a:lnTo>
                <a:lnTo>
                  <a:pt x="8112489" y="4100890"/>
                </a:lnTo>
                <a:lnTo>
                  <a:pt x="8106933" y="4101683"/>
                </a:lnTo>
                <a:lnTo>
                  <a:pt x="8104948" y="4102477"/>
                </a:lnTo>
                <a:lnTo>
                  <a:pt x="8102964" y="4103271"/>
                </a:lnTo>
                <a:lnTo>
                  <a:pt x="8100583" y="4104859"/>
                </a:lnTo>
                <a:lnTo>
                  <a:pt x="8099392" y="4106843"/>
                </a:lnTo>
                <a:lnTo>
                  <a:pt x="8098202" y="4109225"/>
                </a:lnTo>
                <a:lnTo>
                  <a:pt x="8097805" y="4112400"/>
                </a:lnTo>
                <a:lnTo>
                  <a:pt x="8097805" y="4115972"/>
                </a:lnTo>
                <a:lnTo>
                  <a:pt x="8097805" y="4119941"/>
                </a:lnTo>
                <a:lnTo>
                  <a:pt x="8092645" y="4119544"/>
                </a:lnTo>
                <a:lnTo>
                  <a:pt x="8090264" y="4118751"/>
                </a:lnTo>
                <a:lnTo>
                  <a:pt x="8088280" y="4117957"/>
                </a:lnTo>
                <a:lnTo>
                  <a:pt x="8086295" y="4116369"/>
                </a:lnTo>
                <a:lnTo>
                  <a:pt x="8084708" y="4114781"/>
                </a:lnTo>
                <a:lnTo>
                  <a:pt x="8083120" y="4112400"/>
                </a:lnTo>
                <a:lnTo>
                  <a:pt x="8081533" y="4110019"/>
                </a:lnTo>
                <a:lnTo>
                  <a:pt x="8079548" y="4110812"/>
                </a:lnTo>
                <a:lnTo>
                  <a:pt x="8078755" y="4112003"/>
                </a:lnTo>
                <a:lnTo>
                  <a:pt x="8078755" y="4112797"/>
                </a:lnTo>
                <a:lnTo>
                  <a:pt x="8078755" y="4113988"/>
                </a:lnTo>
                <a:lnTo>
                  <a:pt x="8080739" y="4116766"/>
                </a:lnTo>
                <a:lnTo>
                  <a:pt x="8083120" y="4120338"/>
                </a:lnTo>
                <a:lnTo>
                  <a:pt x="8085898" y="4123910"/>
                </a:lnTo>
                <a:lnTo>
                  <a:pt x="8086692" y="4125498"/>
                </a:lnTo>
                <a:lnTo>
                  <a:pt x="8087089" y="4127483"/>
                </a:lnTo>
                <a:lnTo>
                  <a:pt x="8087089" y="4129070"/>
                </a:lnTo>
                <a:lnTo>
                  <a:pt x="8086692" y="4130261"/>
                </a:lnTo>
                <a:lnTo>
                  <a:pt x="8085105" y="4131849"/>
                </a:lnTo>
                <a:lnTo>
                  <a:pt x="8082723" y="4133436"/>
                </a:lnTo>
                <a:lnTo>
                  <a:pt x="8080342" y="4133833"/>
                </a:lnTo>
                <a:lnTo>
                  <a:pt x="8078358" y="4134627"/>
                </a:lnTo>
                <a:lnTo>
                  <a:pt x="8076770" y="4134627"/>
                </a:lnTo>
                <a:lnTo>
                  <a:pt x="8076373" y="4133833"/>
                </a:lnTo>
                <a:lnTo>
                  <a:pt x="8075580" y="4133436"/>
                </a:lnTo>
                <a:lnTo>
                  <a:pt x="8075580" y="4132246"/>
                </a:lnTo>
                <a:lnTo>
                  <a:pt x="8076770" y="4129864"/>
                </a:lnTo>
                <a:lnTo>
                  <a:pt x="8077564" y="4127086"/>
                </a:lnTo>
                <a:lnTo>
                  <a:pt x="8078358" y="4124307"/>
                </a:lnTo>
                <a:lnTo>
                  <a:pt x="8077564" y="4123514"/>
                </a:lnTo>
                <a:lnTo>
                  <a:pt x="8077167" y="4122720"/>
                </a:lnTo>
                <a:lnTo>
                  <a:pt x="8076373" y="4122323"/>
                </a:lnTo>
                <a:lnTo>
                  <a:pt x="8074786" y="4122323"/>
                </a:lnTo>
                <a:lnTo>
                  <a:pt x="8069627" y="4135421"/>
                </a:lnTo>
                <a:lnTo>
                  <a:pt x="8080342" y="4135024"/>
                </a:lnTo>
                <a:lnTo>
                  <a:pt x="8091058" y="4133436"/>
                </a:lnTo>
                <a:lnTo>
                  <a:pt x="8102964" y="4131055"/>
                </a:lnTo>
                <a:lnTo>
                  <a:pt x="8114870" y="4127483"/>
                </a:lnTo>
                <a:lnTo>
                  <a:pt x="8115267" y="4130261"/>
                </a:lnTo>
                <a:lnTo>
                  <a:pt x="8114870" y="4133039"/>
                </a:lnTo>
                <a:lnTo>
                  <a:pt x="8114473" y="4135024"/>
                </a:lnTo>
                <a:lnTo>
                  <a:pt x="8113680" y="4137009"/>
                </a:lnTo>
                <a:lnTo>
                  <a:pt x="8112489" y="4140581"/>
                </a:lnTo>
                <a:lnTo>
                  <a:pt x="8111695" y="4142565"/>
                </a:lnTo>
                <a:lnTo>
                  <a:pt x="8111695" y="4144947"/>
                </a:lnTo>
                <a:lnTo>
                  <a:pt x="8099392" y="4145344"/>
                </a:lnTo>
                <a:lnTo>
                  <a:pt x="8087089" y="4146534"/>
                </a:lnTo>
                <a:lnTo>
                  <a:pt x="8065261" y="4147328"/>
                </a:lnTo>
                <a:lnTo>
                  <a:pt x="8062483" y="4153679"/>
                </a:lnTo>
                <a:lnTo>
                  <a:pt x="8060102" y="4158839"/>
                </a:lnTo>
                <a:lnTo>
                  <a:pt x="8054942" y="4161220"/>
                </a:lnTo>
                <a:lnTo>
                  <a:pt x="8048989" y="4162411"/>
                </a:lnTo>
                <a:lnTo>
                  <a:pt x="8042639" y="4163999"/>
                </a:lnTo>
                <a:lnTo>
                  <a:pt x="8035495" y="4165586"/>
                </a:lnTo>
                <a:lnTo>
                  <a:pt x="8020811" y="4167571"/>
                </a:lnTo>
                <a:lnTo>
                  <a:pt x="8005730" y="4169952"/>
                </a:lnTo>
                <a:lnTo>
                  <a:pt x="7990252" y="4172731"/>
                </a:lnTo>
                <a:lnTo>
                  <a:pt x="7982711" y="4173921"/>
                </a:lnTo>
                <a:lnTo>
                  <a:pt x="7975964" y="4175509"/>
                </a:lnTo>
                <a:lnTo>
                  <a:pt x="7969217" y="4177890"/>
                </a:lnTo>
                <a:lnTo>
                  <a:pt x="7962867" y="4180669"/>
                </a:lnTo>
                <a:lnTo>
                  <a:pt x="7956914" y="4183447"/>
                </a:lnTo>
                <a:lnTo>
                  <a:pt x="7951755" y="4187019"/>
                </a:lnTo>
                <a:lnTo>
                  <a:pt x="7947786" y="4184638"/>
                </a:lnTo>
                <a:lnTo>
                  <a:pt x="7944214" y="4181066"/>
                </a:lnTo>
                <a:lnTo>
                  <a:pt x="7941833" y="4176700"/>
                </a:lnTo>
                <a:lnTo>
                  <a:pt x="7939055" y="4170746"/>
                </a:lnTo>
                <a:lnTo>
                  <a:pt x="7932705" y="4174715"/>
                </a:lnTo>
                <a:lnTo>
                  <a:pt x="7925958" y="4177890"/>
                </a:lnTo>
                <a:lnTo>
                  <a:pt x="7920005" y="4181066"/>
                </a:lnTo>
                <a:lnTo>
                  <a:pt x="7913655" y="4183050"/>
                </a:lnTo>
                <a:lnTo>
                  <a:pt x="7907702" y="4185035"/>
                </a:lnTo>
                <a:lnTo>
                  <a:pt x="7900955" y="4186622"/>
                </a:lnTo>
                <a:lnTo>
                  <a:pt x="7895002" y="4187416"/>
                </a:lnTo>
                <a:lnTo>
                  <a:pt x="7889048" y="4188607"/>
                </a:lnTo>
                <a:lnTo>
                  <a:pt x="7883095" y="4189004"/>
                </a:lnTo>
                <a:lnTo>
                  <a:pt x="7877142" y="4189004"/>
                </a:lnTo>
                <a:lnTo>
                  <a:pt x="7865236" y="4188210"/>
                </a:lnTo>
                <a:lnTo>
                  <a:pt x="7853330" y="4187019"/>
                </a:lnTo>
                <a:lnTo>
                  <a:pt x="7841820" y="4185035"/>
                </a:lnTo>
                <a:lnTo>
                  <a:pt x="7818802" y="4180272"/>
                </a:lnTo>
                <a:lnTo>
                  <a:pt x="7807292" y="4177890"/>
                </a:lnTo>
                <a:lnTo>
                  <a:pt x="7795783" y="4175906"/>
                </a:lnTo>
                <a:lnTo>
                  <a:pt x="7783480" y="4175112"/>
                </a:lnTo>
                <a:lnTo>
                  <a:pt x="7771573" y="4174715"/>
                </a:lnTo>
                <a:lnTo>
                  <a:pt x="7765620" y="4175112"/>
                </a:lnTo>
                <a:lnTo>
                  <a:pt x="7759667" y="4175906"/>
                </a:lnTo>
                <a:lnTo>
                  <a:pt x="7753714" y="4177097"/>
                </a:lnTo>
                <a:lnTo>
                  <a:pt x="7747364" y="4178684"/>
                </a:lnTo>
                <a:lnTo>
                  <a:pt x="7744586" y="4172731"/>
                </a:lnTo>
                <a:lnTo>
                  <a:pt x="7741808" y="4168365"/>
                </a:lnTo>
                <a:lnTo>
                  <a:pt x="7738633" y="4165586"/>
                </a:lnTo>
                <a:lnTo>
                  <a:pt x="7735458" y="4164395"/>
                </a:lnTo>
                <a:lnTo>
                  <a:pt x="7731886" y="4163999"/>
                </a:lnTo>
                <a:lnTo>
                  <a:pt x="7727917" y="4163999"/>
                </a:lnTo>
                <a:lnTo>
                  <a:pt x="7718789" y="4165189"/>
                </a:lnTo>
                <a:lnTo>
                  <a:pt x="7719980" y="4167174"/>
                </a:lnTo>
                <a:lnTo>
                  <a:pt x="7720377" y="4168365"/>
                </a:lnTo>
                <a:lnTo>
                  <a:pt x="7721964" y="4169555"/>
                </a:lnTo>
                <a:lnTo>
                  <a:pt x="7723552" y="4170746"/>
                </a:lnTo>
                <a:lnTo>
                  <a:pt x="7726330" y="4171540"/>
                </a:lnTo>
                <a:lnTo>
                  <a:pt x="7729902" y="4171540"/>
                </a:lnTo>
                <a:lnTo>
                  <a:pt x="7721567" y="4172731"/>
                </a:lnTo>
                <a:lnTo>
                  <a:pt x="7712042" y="4173127"/>
                </a:lnTo>
                <a:lnTo>
                  <a:pt x="7692992" y="4173127"/>
                </a:lnTo>
                <a:lnTo>
                  <a:pt x="7673148" y="4172731"/>
                </a:lnTo>
                <a:lnTo>
                  <a:pt x="7664020" y="4172731"/>
                </a:lnTo>
                <a:lnTo>
                  <a:pt x="7655289" y="4173127"/>
                </a:lnTo>
                <a:lnTo>
                  <a:pt x="7658067" y="4161220"/>
                </a:lnTo>
                <a:lnTo>
                  <a:pt x="7659655" y="4157648"/>
                </a:lnTo>
                <a:lnTo>
                  <a:pt x="7661242" y="4154870"/>
                </a:lnTo>
                <a:lnTo>
                  <a:pt x="7662036" y="4153679"/>
                </a:lnTo>
                <a:lnTo>
                  <a:pt x="7663227" y="4152488"/>
                </a:lnTo>
                <a:lnTo>
                  <a:pt x="7664814" y="4152488"/>
                </a:lnTo>
                <a:lnTo>
                  <a:pt x="7665608" y="4152488"/>
                </a:lnTo>
                <a:lnTo>
                  <a:pt x="7668386" y="4153679"/>
                </a:lnTo>
                <a:lnTo>
                  <a:pt x="7669180" y="4154076"/>
                </a:lnTo>
                <a:lnTo>
                  <a:pt x="7670767" y="4154076"/>
                </a:lnTo>
                <a:lnTo>
                  <a:pt x="7672355" y="4153679"/>
                </a:lnTo>
                <a:lnTo>
                  <a:pt x="7674339" y="4152488"/>
                </a:lnTo>
                <a:lnTo>
                  <a:pt x="7676323" y="4150504"/>
                </a:lnTo>
                <a:lnTo>
                  <a:pt x="7678308" y="4147328"/>
                </a:lnTo>
                <a:lnTo>
                  <a:pt x="7672355" y="4147328"/>
                </a:lnTo>
                <a:lnTo>
                  <a:pt x="7666798" y="4146931"/>
                </a:lnTo>
                <a:lnTo>
                  <a:pt x="7661242" y="4145344"/>
                </a:lnTo>
                <a:lnTo>
                  <a:pt x="7655686" y="4144153"/>
                </a:lnTo>
                <a:lnTo>
                  <a:pt x="7644177" y="4139390"/>
                </a:lnTo>
                <a:lnTo>
                  <a:pt x="7633064" y="4135024"/>
                </a:lnTo>
                <a:lnTo>
                  <a:pt x="7621555" y="4129864"/>
                </a:lnTo>
                <a:lnTo>
                  <a:pt x="7615998" y="4127880"/>
                </a:lnTo>
                <a:lnTo>
                  <a:pt x="7610045" y="4126292"/>
                </a:lnTo>
                <a:lnTo>
                  <a:pt x="7604092" y="4125101"/>
                </a:lnTo>
                <a:lnTo>
                  <a:pt x="7597345" y="4124307"/>
                </a:lnTo>
                <a:lnTo>
                  <a:pt x="7590995" y="4123910"/>
                </a:lnTo>
                <a:lnTo>
                  <a:pt x="7584248" y="4124307"/>
                </a:lnTo>
                <a:lnTo>
                  <a:pt x="7583852" y="4107240"/>
                </a:lnTo>
                <a:lnTo>
                  <a:pt x="7579486" y="4110812"/>
                </a:lnTo>
                <a:lnTo>
                  <a:pt x="7575914" y="4112797"/>
                </a:lnTo>
                <a:lnTo>
                  <a:pt x="7572739" y="4114385"/>
                </a:lnTo>
                <a:lnTo>
                  <a:pt x="7569961" y="4114781"/>
                </a:lnTo>
                <a:lnTo>
                  <a:pt x="7566786" y="4114781"/>
                </a:lnTo>
                <a:lnTo>
                  <a:pt x="7564802" y="4114385"/>
                </a:lnTo>
                <a:lnTo>
                  <a:pt x="7560436" y="4112400"/>
                </a:lnTo>
                <a:lnTo>
                  <a:pt x="7555673" y="4110415"/>
                </a:lnTo>
                <a:lnTo>
                  <a:pt x="7553292" y="4109225"/>
                </a:lnTo>
                <a:lnTo>
                  <a:pt x="7550911" y="4109225"/>
                </a:lnTo>
                <a:lnTo>
                  <a:pt x="7548133" y="4110019"/>
                </a:lnTo>
                <a:lnTo>
                  <a:pt x="7544958" y="4111209"/>
                </a:lnTo>
                <a:lnTo>
                  <a:pt x="7541386" y="4113988"/>
                </a:lnTo>
                <a:lnTo>
                  <a:pt x="7537417" y="4117957"/>
                </a:lnTo>
                <a:lnTo>
                  <a:pt x="7536227" y="4114781"/>
                </a:lnTo>
                <a:lnTo>
                  <a:pt x="7534639" y="4112003"/>
                </a:lnTo>
                <a:lnTo>
                  <a:pt x="7533052" y="4110019"/>
                </a:lnTo>
                <a:lnTo>
                  <a:pt x="7531861" y="4108034"/>
                </a:lnTo>
                <a:lnTo>
                  <a:pt x="7529877" y="4106446"/>
                </a:lnTo>
                <a:lnTo>
                  <a:pt x="7527892" y="4104859"/>
                </a:lnTo>
                <a:lnTo>
                  <a:pt x="7525908" y="4103668"/>
                </a:lnTo>
                <a:lnTo>
                  <a:pt x="7523527" y="4103271"/>
                </a:lnTo>
                <a:lnTo>
                  <a:pt x="7521145" y="4103271"/>
                </a:lnTo>
                <a:lnTo>
                  <a:pt x="7519161" y="4103271"/>
                </a:lnTo>
                <a:lnTo>
                  <a:pt x="7514795" y="4103668"/>
                </a:lnTo>
                <a:lnTo>
                  <a:pt x="7509636" y="4106446"/>
                </a:lnTo>
                <a:lnTo>
                  <a:pt x="7505667" y="4109225"/>
                </a:lnTo>
                <a:lnTo>
                  <a:pt x="7506064" y="4103668"/>
                </a:lnTo>
                <a:lnTo>
                  <a:pt x="7505667" y="4099699"/>
                </a:lnTo>
                <a:lnTo>
                  <a:pt x="7504477" y="4096127"/>
                </a:lnTo>
                <a:lnTo>
                  <a:pt x="7503683" y="4093745"/>
                </a:lnTo>
                <a:lnTo>
                  <a:pt x="7502095" y="4091364"/>
                </a:lnTo>
                <a:lnTo>
                  <a:pt x="7501302" y="4088585"/>
                </a:lnTo>
                <a:lnTo>
                  <a:pt x="7500111" y="4085410"/>
                </a:lnTo>
                <a:lnTo>
                  <a:pt x="7500111" y="4080250"/>
                </a:lnTo>
                <a:lnTo>
                  <a:pt x="7498127" y="4080250"/>
                </a:lnTo>
                <a:lnTo>
                  <a:pt x="7496539" y="4080250"/>
                </a:lnTo>
                <a:lnTo>
                  <a:pt x="7494952" y="4080647"/>
                </a:lnTo>
                <a:lnTo>
                  <a:pt x="7494158" y="4081838"/>
                </a:lnTo>
                <a:lnTo>
                  <a:pt x="7492173" y="4084219"/>
                </a:lnTo>
                <a:lnTo>
                  <a:pt x="7490586" y="4087395"/>
                </a:lnTo>
                <a:lnTo>
                  <a:pt x="7489395" y="4090173"/>
                </a:lnTo>
                <a:lnTo>
                  <a:pt x="7487411" y="4092951"/>
                </a:lnTo>
                <a:lnTo>
                  <a:pt x="7486617" y="4093745"/>
                </a:lnTo>
                <a:lnTo>
                  <a:pt x="7485030" y="4094142"/>
                </a:lnTo>
                <a:lnTo>
                  <a:pt x="7483442" y="4094142"/>
                </a:lnTo>
                <a:lnTo>
                  <a:pt x="7481458" y="4093745"/>
                </a:lnTo>
                <a:lnTo>
                  <a:pt x="7472330" y="4084616"/>
                </a:lnTo>
                <a:lnTo>
                  <a:pt x="7463598" y="4075884"/>
                </a:lnTo>
                <a:lnTo>
                  <a:pt x="7452883" y="4067549"/>
                </a:lnTo>
                <a:lnTo>
                  <a:pt x="7442564" y="4060008"/>
                </a:lnTo>
                <a:lnTo>
                  <a:pt x="7433039" y="4064771"/>
                </a:lnTo>
                <a:lnTo>
                  <a:pt x="7423514" y="4069137"/>
                </a:lnTo>
                <a:lnTo>
                  <a:pt x="7414386" y="4073106"/>
                </a:lnTo>
                <a:lnTo>
                  <a:pt x="7410417" y="4074297"/>
                </a:lnTo>
                <a:lnTo>
                  <a:pt x="7406845" y="4074693"/>
                </a:lnTo>
                <a:lnTo>
                  <a:pt x="7403670" y="4074693"/>
                </a:lnTo>
                <a:lnTo>
                  <a:pt x="7400892" y="4074297"/>
                </a:lnTo>
                <a:lnTo>
                  <a:pt x="7397717" y="4072709"/>
                </a:lnTo>
                <a:lnTo>
                  <a:pt x="7394939" y="4071121"/>
                </a:lnTo>
                <a:lnTo>
                  <a:pt x="7388192" y="4067549"/>
                </a:lnTo>
                <a:lnTo>
                  <a:pt x="7382239" y="4064771"/>
                </a:lnTo>
                <a:lnTo>
                  <a:pt x="7379064" y="4063580"/>
                </a:lnTo>
                <a:lnTo>
                  <a:pt x="7376286" y="4063183"/>
                </a:lnTo>
                <a:lnTo>
                  <a:pt x="7373111" y="4063183"/>
                </a:lnTo>
                <a:lnTo>
                  <a:pt x="7370333" y="4064374"/>
                </a:lnTo>
                <a:lnTo>
                  <a:pt x="7367158" y="4066358"/>
                </a:lnTo>
                <a:lnTo>
                  <a:pt x="7364777" y="4069137"/>
                </a:lnTo>
                <a:lnTo>
                  <a:pt x="7361998" y="4073900"/>
                </a:lnTo>
                <a:lnTo>
                  <a:pt x="7359617" y="4079853"/>
                </a:lnTo>
                <a:lnTo>
                  <a:pt x="7356045" y="4072709"/>
                </a:lnTo>
                <a:lnTo>
                  <a:pt x="7352077" y="4068343"/>
                </a:lnTo>
                <a:lnTo>
                  <a:pt x="7348108" y="4064771"/>
                </a:lnTo>
                <a:lnTo>
                  <a:pt x="7346123" y="4063183"/>
                </a:lnTo>
                <a:lnTo>
                  <a:pt x="7343742" y="4062389"/>
                </a:lnTo>
                <a:lnTo>
                  <a:pt x="7338980" y="4061198"/>
                </a:lnTo>
                <a:lnTo>
                  <a:pt x="7334614" y="4061198"/>
                </a:lnTo>
                <a:lnTo>
                  <a:pt x="7329852" y="4062389"/>
                </a:lnTo>
                <a:lnTo>
                  <a:pt x="7325089" y="4063580"/>
                </a:lnTo>
                <a:lnTo>
                  <a:pt x="7319930" y="4065564"/>
                </a:lnTo>
                <a:lnTo>
                  <a:pt x="7314770" y="4068343"/>
                </a:lnTo>
                <a:lnTo>
                  <a:pt x="7304055" y="4073106"/>
                </a:lnTo>
                <a:lnTo>
                  <a:pt x="7298498" y="4075884"/>
                </a:lnTo>
                <a:lnTo>
                  <a:pt x="7292942" y="4078266"/>
                </a:lnTo>
                <a:lnTo>
                  <a:pt x="7286989" y="4080250"/>
                </a:lnTo>
                <a:lnTo>
                  <a:pt x="7281036" y="4081441"/>
                </a:lnTo>
                <a:lnTo>
                  <a:pt x="7279448" y="4082235"/>
                </a:lnTo>
                <a:lnTo>
                  <a:pt x="7278258" y="4083822"/>
                </a:lnTo>
                <a:lnTo>
                  <a:pt x="7277861" y="4085807"/>
                </a:lnTo>
                <a:lnTo>
                  <a:pt x="7277861" y="4088188"/>
                </a:lnTo>
                <a:lnTo>
                  <a:pt x="7277861" y="4099302"/>
                </a:lnTo>
                <a:lnTo>
                  <a:pt x="7269130" y="4096127"/>
                </a:lnTo>
                <a:lnTo>
                  <a:pt x="7261192" y="4094936"/>
                </a:lnTo>
                <a:lnTo>
                  <a:pt x="7253652" y="4093745"/>
                </a:lnTo>
                <a:lnTo>
                  <a:pt x="7246111" y="4093745"/>
                </a:lnTo>
                <a:lnTo>
                  <a:pt x="7239364" y="4094142"/>
                </a:lnTo>
                <a:lnTo>
                  <a:pt x="7232220" y="4095730"/>
                </a:lnTo>
                <a:lnTo>
                  <a:pt x="7225473" y="4097317"/>
                </a:lnTo>
                <a:lnTo>
                  <a:pt x="7219123" y="4099302"/>
                </a:lnTo>
                <a:lnTo>
                  <a:pt x="7213170" y="4101683"/>
                </a:lnTo>
                <a:lnTo>
                  <a:pt x="7207217" y="4104859"/>
                </a:lnTo>
                <a:lnTo>
                  <a:pt x="7194914" y="4110415"/>
                </a:lnTo>
                <a:lnTo>
                  <a:pt x="7183405" y="4116369"/>
                </a:lnTo>
                <a:lnTo>
                  <a:pt x="7171895" y="4121529"/>
                </a:lnTo>
                <a:lnTo>
                  <a:pt x="7167530" y="4120735"/>
                </a:lnTo>
                <a:lnTo>
                  <a:pt x="7162767" y="4119544"/>
                </a:lnTo>
                <a:lnTo>
                  <a:pt x="7159592" y="4116766"/>
                </a:lnTo>
                <a:lnTo>
                  <a:pt x="7156417" y="4113988"/>
                </a:lnTo>
                <a:lnTo>
                  <a:pt x="7153242" y="4110019"/>
                </a:lnTo>
                <a:lnTo>
                  <a:pt x="7150861" y="4105256"/>
                </a:lnTo>
                <a:lnTo>
                  <a:pt x="7148877" y="4100493"/>
                </a:lnTo>
                <a:lnTo>
                  <a:pt x="7147289" y="4094936"/>
                </a:lnTo>
                <a:lnTo>
                  <a:pt x="7143717" y="4094142"/>
                </a:lnTo>
                <a:lnTo>
                  <a:pt x="7140939" y="4094142"/>
                </a:lnTo>
                <a:lnTo>
                  <a:pt x="7137764" y="4094936"/>
                </a:lnTo>
                <a:lnTo>
                  <a:pt x="7135780" y="4095730"/>
                </a:lnTo>
                <a:lnTo>
                  <a:pt x="7133398" y="4097317"/>
                </a:lnTo>
                <a:lnTo>
                  <a:pt x="7131414" y="4098905"/>
                </a:lnTo>
                <a:lnTo>
                  <a:pt x="7127842" y="4102477"/>
                </a:lnTo>
                <a:lnTo>
                  <a:pt x="7124667" y="4106446"/>
                </a:lnTo>
                <a:lnTo>
                  <a:pt x="7121095" y="4110415"/>
                </a:lnTo>
                <a:lnTo>
                  <a:pt x="7119111" y="4112003"/>
                </a:lnTo>
                <a:lnTo>
                  <a:pt x="7117127" y="4113194"/>
                </a:lnTo>
                <a:lnTo>
                  <a:pt x="7115142" y="4114781"/>
                </a:lnTo>
                <a:lnTo>
                  <a:pt x="7112761" y="4115178"/>
                </a:lnTo>
                <a:lnTo>
                  <a:pt x="7112761" y="4110812"/>
                </a:lnTo>
                <a:lnTo>
                  <a:pt x="7111570" y="4108034"/>
                </a:lnTo>
                <a:lnTo>
                  <a:pt x="7110380" y="4105653"/>
                </a:lnTo>
                <a:lnTo>
                  <a:pt x="7108395" y="4104462"/>
                </a:lnTo>
                <a:lnTo>
                  <a:pt x="7105617" y="4103668"/>
                </a:lnTo>
                <a:lnTo>
                  <a:pt x="7102839" y="4103668"/>
                </a:lnTo>
                <a:lnTo>
                  <a:pt x="7096489" y="4104859"/>
                </a:lnTo>
                <a:lnTo>
                  <a:pt x="7090536" y="4105653"/>
                </a:lnTo>
                <a:lnTo>
                  <a:pt x="7087758" y="4105653"/>
                </a:lnTo>
                <a:lnTo>
                  <a:pt x="7084980" y="4105653"/>
                </a:lnTo>
                <a:lnTo>
                  <a:pt x="7082995" y="4104462"/>
                </a:lnTo>
                <a:lnTo>
                  <a:pt x="7081805" y="4102477"/>
                </a:lnTo>
                <a:lnTo>
                  <a:pt x="7080614" y="4099302"/>
                </a:lnTo>
                <a:lnTo>
                  <a:pt x="7080217" y="4095333"/>
                </a:lnTo>
                <a:lnTo>
                  <a:pt x="7077439" y="4099302"/>
                </a:lnTo>
                <a:lnTo>
                  <a:pt x="7074661" y="4102477"/>
                </a:lnTo>
                <a:lnTo>
                  <a:pt x="7071486" y="4104859"/>
                </a:lnTo>
                <a:lnTo>
                  <a:pt x="7067914" y="4106843"/>
                </a:lnTo>
                <a:lnTo>
                  <a:pt x="7065136" y="4108431"/>
                </a:lnTo>
                <a:lnTo>
                  <a:pt x="7061564" y="4110019"/>
                </a:lnTo>
                <a:lnTo>
                  <a:pt x="7057595" y="4110415"/>
                </a:lnTo>
                <a:lnTo>
                  <a:pt x="7054023" y="4110812"/>
                </a:lnTo>
                <a:lnTo>
                  <a:pt x="7046483" y="4110415"/>
                </a:lnTo>
                <a:lnTo>
                  <a:pt x="7039339" y="4109225"/>
                </a:lnTo>
                <a:lnTo>
                  <a:pt x="7025448" y="4106843"/>
                </a:lnTo>
                <a:lnTo>
                  <a:pt x="7027433" y="4106843"/>
                </a:lnTo>
                <a:lnTo>
                  <a:pt x="7027830" y="4106843"/>
                </a:lnTo>
                <a:lnTo>
                  <a:pt x="7027830" y="4105653"/>
                </a:lnTo>
                <a:lnTo>
                  <a:pt x="7027036" y="4105256"/>
                </a:lnTo>
                <a:lnTo>
                  <a:pt x="7023861" y="4102874"/>
                </a:lnTo>
                <a:lnTo>
                  <a:pt x="7019098" y="4099699"/>
                </a:lnTo>
                <a:lnTo>
                  <a:pt x="7013542" y="4096920"/>
                </a:lnTo>
                <a:lnTo>
                  <a:pt x="7007192" y="4094142"/>
                </a:lnTo>
                <a:lnTo>
                  <a:pt x="7002033" y="4092158"/>
                </a:lnTo>
                <a:lnTo>
                  <a:pt x="6999255" y="4091761"/>
                </a:lnTo>
                <a:lnTo>
                  <a:pt x="6997270" y="4091761"/>
                </a:lnTo>
                <a:lnTo>
                  <a:pt x="6993302" y="4092158"/>
                </a:lnTo>
                <a:lnTo>
                  <a:pt x="6989333" y="4094142"/>
                </a:lnTo>
                <a:lnTo>
                  <a:pt x="6985364" y="4096127"/>
                </a:lnTo>
                <a:lnTo>
                  <a:pt x="6981792" y="4098905"/>
                </a:lnTo>
                <a:lnTo>
                  <a:pt x="6978220" y="4101287"/>
                </a:lnTo>
                <a:lnTo>
                  <a:pt x="6974648" y="4103668"/>
                </a:lnTo>
                <a:lnTo>
                  <a:pt x="6970680" y="4105256"/>
                </a:lnTo>
                <a:lnTo>
                  <a:pt x="6966314" y="4106843"/>
                </a:lnTo>
                <a:lnTo>
                  <a:pt x="6964330" y="4106843"/>
                </a:lnTo>
                <a:lnTo>
                  <a:pt x="6961552" y="4106446"/>
                </a:lnTo>
                <a:lnTo>
                  <a:pt x="6959170" y="4105653"/>
                </a:lnTo>
                <a:lnTo>
                  <a:pt x="6956789" y="4104462"/>
                </a:lnTo>
                <a:lnTo>
                  <a:pt x="6951630" y="4101683"/>
                </a:lnTo>
                <a:lnTo>
                  <a:pt x="6946470" y="4098508"/>
                </a:lnTo>
                <a:lnTo>
                  <a:pt x="6941311" y="4094936"/>
                </a:lnTo>
                <a:lnTo>
                  <a:pt x="6936152" y="4091364"/>
                </a:lnTo>
                <a:lnTo>
                  <a:pt x="6930992" y="4088585"/>
                </a:lnTo>
                <a:lnTo>
                  <a:pt x="6928611" y="4087792"/>
                </a:lnTo>
                <a:lnTo>
                  <a:pt x="6926230" y="4087395"/>
                </a:lnTo>
                <a:lnTo>
                  <a:pt x="6908370" y="4084616"/>
                </a:lnTo>
                <a:lnTo>
                  <a:pt x="6897655" y="4083822"/>
                </a:lnTo>
                <a:lnTo>
                  <a:pt x="6885748" y="4083425"/>
                </a:lnTo>
                <a:lnTo>
                  <a:pt x="6873445" y="4083425"/>
                </a:lnTo>
                <a:lnTo>
                  <a:pt x="6860745" y="4084219"/>
                </a:lnTo>
                <a:lnTo>
                  <a:pt x="6854395" y="4085410"/>
                </a:lnTo>
                <a:lnTo>
                  <a:pt x="6847648" y="4086601"/>
                </a:lnTo>
                <a:lnTo>
                  <a:pt x="6841695" y="4088188"/>
                </a:lnTo>
                <a:lnTo>
                  <a:pt x="6835742" y="4090173"/>
                </a:lnTo>
                <a:lnTo>
                  <a:pt x="6831773" y="4082632"/>
                </a:lnTo>
                <a:lnTo>
                  <a:pt x="6830186" y="4080250"/>
                </a:lnTo>
                <a:lnTo>
                  <a:pt x="6829392" y="4077869"/>
                </a:lnTo>
                <a:lnTo>
                  <a:pt x="6828598" y="4075090"/>
                </a:lnTo>
                <a:lnTo>
                  <a:pt x="6828598" y="4071915"/>
                </a:lnTo>
                <a:lnTo>
                  <a:pt x="6829392" y="4067549"/>
                </a:lnTo>
                <a:lnTo>
                  <a:pt x="6830583" y="4061198"/>
                </a:lnTo>
                <a:lnTo>
                  <a:pt x="6825027" y="4068740"/>
                </a:lnTo>
                <a:lnTo>
                  <a:pt x="6820264" y="4074297"/>
                </a:lnTo>
                <a:lnTo>
                  <a:pt x="6817883" y="4076678"/>
                </a:lnTo>
                <a:lnTo>
                  <a:pt x="6815105" y="4078266"/>
                </a:lnTo>
                <a:lnTo>
                  <a:pt x="6812723" y="4079853"/>
                </a:lnTo>
                <a:lnTo>
                  <a:pt x="6810739" y="4080647"/>
                </a:lnTo>
                <a:lnTo>
                  <a:pt x="6805580" y="4081838"/>
                </a:lnTo>
                <a:lnTo>
                  <a:pt x="6801214" y="4081441"/>
                </a:lnTo>
                <a:lnTo>
                  <a:pt x="6796452" y="4080250"/>
                </a:lnTo>
                <a:lnTo>
                  <a:pt x="6791689" y="4078663"/>
                </a:lnTo>
                <a:lnTo>
                  <a:pt x="6782561" y="4074693"/>
                </a:lnTo>
                <a:lnTo>
                  <a:pt x="6777402" y="4072312"/>
                </a:lnTo>
                <a:lnTo>
                  <a:pt x="6773036" y="4070327"/>
                </a:lnTo>
                <a:lnTo>
                  <a:pt x="6767877" y="4068740"/>
                </a:lnTo>
                <a:lnTo>
                  <a:pt x="6763114" y="4067549"/>
                </a:lnTo>
                <a:lnTo>
                  <a:pt x="6757558" y="4067549"/>
                </a:lnTo>
                <a:lnTo>
                  <a:pt x="6752002" y="4069137"/>
                </a:lnTo>
                <a:lnTo>
                  <a:pt x="6752795" y="4071915"/>
                </a:lnTo>
                <a:lnTo>
                  <a:pt x="6753589" y="4074297"/>
                </a:lnTo>
                <a:lnTo>
                  <a:pt x="6755970" y="4077869"/>
                </a:lnTo>
                <a:lnTo>
                  <a:pt x="6759145" y="4081441"/>
                </a:lnTo>
                <a:lnTo>
                  <a:pt x="6761527" y="4083822"/>
                </a:lnTo>
                <a:lnTo>
                  <a:pt x="6764305" y="4086601"/>
                </a:lnTo>
                <a:lnTo>
                  <a:pt x="6767083" y="4090967"/>
                </a:lnTo>
                <a:lnTo>
                  <a:pt x="6767877" y="4092951"/>
                </a:lnTo>
                <a:lnTo>
                  <a:pt x="6768670" y="4095730"/>
                </a:lnTo>
                <a:lnTo>
                  <a:pt x="6769067" y="4098905"/>
                </a:lnTo>
                <a:lnTo>
                  <a:pt x="6769067" y="4102477"/>
                </a:lnTo>
                <a:lnTo>
                  <a:pt x="6767480" y="4098508"/>
                </a:lnTo>
                <a:lnTo>
                  <a:pt x="6765892" y="4094936"/>
                </a:lnTo>
                <a:lnTo>
                  <a:pt x="6763908" y="4091761"/>
                </a:lnTo>
                <a:lnTo>
                  <a:pt x="6761923" y="4089379"/>
                </a:lnTo>
                <a:lnTo>
                  <a:pt x="6759542" y="4086601"/>
                </a:lnTo>
                <a:lnTo>
                  <a:pt x="6757161" y="4085410"/>
                </a:lnTo>
                <a:lnTo>
                  <a:pt x="6754383" y="4083822"/>
                </a:lnTo>
                <a:lnTo>
                  <a:pt x="6751605" y="4082632"/>
                </a:lnTo>
                <a:lnTo>
                  <a:pt x="6748430" y="4081838"/>
                </a:lnTo>
                <a:lnTo>
                  <a:pt x="6745255" y="4081441"/>
                </a:lnTo>
                <a:lnTo>
                  <a:pt x="6738905" y="4080647"/>
                </a:lnTo>
                <a:lnTo>
                  <a:pt x="6731364" y="4080647"/>
                </a:lnTo>
                <a:lnTo>
                  <a:pt x="6724220" y="4081838"/>
                </a:lnTo>
                <a:lnTo>
                  <a:pt x="6708742" y="4085410"/>
                </a:lnTo>
                <a:lnTo>
                  <a:pt x="6693661" y="4088188"/>
                </a:lnTo>
                <a:lnTo>
                  <a:pt x="6686120" y="4089776"/>
                </a:lnTo>
                <a:lnTo>
                  <a:pt x="6679373" y="4090173"/>
                </a:lnTo>
                <a:lnTo>
                  <a:pt x="6672230" y="4090173"/>
                </a:lnTo>
                <a:lnTo>
                  <a:pt x="6666277" y="4089379"/>
                </a:lnTo>
                <a:lnTo>
                  <a:pt x="6667070" y="4093348"/>
                </a:lnTo>
                <a:lnTo>
                  <a:pt x="6668261" y="4096920"/>
                </a:lnTo>
                <a:lnTo>
                  <a:pt x="6670245" y="4099302"/>
                </a:lnTo>
                <a:lnTo>
                  <a:pt x="6672627" y="4101287"/>
                </a:lnTo>
                <a:lnTo>
                  <a:pt x="6675008" y="4102477"/>
                </a:lnTo>
                <a:lnTo>
                  <a:pt x="6678183" y="4103271"/>
                </a:lnTo>
                <a:lnTo>
                  <a:pt x="6684533" y="4104859"/>
                </a:lnTo>
                <a:lnTo>
                  <a:pt x="6687708" y="4105256"/>
                </a:lnTo>
                <a:lnTo>
                  <a:pt x="6690089" y="4106446"/>
                </a:lnTo>
                <a:lnTo>
                  <a:pt x="6693264" y="4108034"/>
                </a:lnTo>
                <a:lnTo>
                  <a:pt x="6695248" y="4110019"/>
                </a:lnTo>
                <a:lnTo>
                  <a:pt x="6697233" y="4112400"/>
                </a:lnTo>
                <a:lnTo>
                  <a:pt x="6698820" y="4115972"/>
                </a:lnTo>
                <a:lnTo>
                  <a:pt x="6699217" y="4120735"/>
                </a:lnTo>
                <a:lnTo>
                  <a:pt x="6699217" y="4127086"/>
                </a:lnTo>
                <a:lnTo>
                  <a:pt x="6701598" y="4120735"/>
                </a:lnTo>
                <a:lnTo>
                  <a:pt x="6705170" y="4116369"/>
                </a:lnTo>
                <a:lnTo>
                  <a:pt x="6708345" y="4113194"/>
                </a:lnTo>
                <a:lnTo>
                  <a:pt x="6711917" y="4110812"/>
                </a:lnTo>
                <a:lnTo>
                  <a:pt x="6715489" y="4110019"/>
                </a:lnTo>
                <a:lnTo>
                  <a:pt x="6719458" y="4108828"/>
                </a:lnTo>
                <a:lnTo>
                  <a:pt x="6723427" y="4108828"/>
                </a:lnTo>
                <a:lnTo>
                  <a:pt x="6727395" y="4109225"/>
                </a:lnTo>
                <a:lnTo>
                  <a:pt x="6735333" y="4110812"/>
                </a:lnTo>
                <a:lnTo>
                  <a:pt x="6744461" y="4112400"/>
                </a:lnTo>
                <a:lnTo>
                  <a:pt x="6748430" y="4112400"/>
                </a:lnTo>
                <a:lnTo>
                  <a:pt x="6752795" y="4112003"/>
                </a:lnTo>
                <a:lnTo>
                  <a:pt x="6757558" y="4110812"/>
                </a:lnTo>
                <a:lnTo>
                  <a:pt x="6761527" y="4108828"/>
                </a:lnTo>
                <a:lnTo>
                  <a:pt x="6750017" y="4116369"/>
                </a:lnTo>
                <a:lnTo>
                  <a:pt x="6737714" y="4122720"/>
                </a:lnTo>
                <a:lnTo>
                  <a:pt x="6725411" y="4128276"/>
                </a:lnTo>
                <a:lnTo>
                  <a:pt x="6712711" y="4133436"/>
                </a:lnTo>
                <a:lnTo>
                  <a:pt x="6699217" y="4137802"/>
                </a:lnTo>
                <a:lnTo>
                  <a:pt x="6686120" y="4141771"/>
                </a:lnTo>
                <a:lnTo>
                  <a:pt x="6672627" y="4146138"/>
                </a:lnTo>
                <a:lnTo>
                  <a:pt x="6659530" y="4148916"/>
                </a:lnTo>
                <a:lnTo>
                  <a:pt x="6633336" y="4154473"/>
                </a:lnTo>
                <a:lnTo>
                  <a:pt x="6609127" y="4158839"/>
                </a:lnTo>
                <a:lnTo>
                  <a:pt x="6586505" y="4163999"/>
                </a:lnTo>
                <a:lnTo>
                  <a:pt x="6576186" y="4165983"/>
                </a:lnTo>
                <a:lnTo>
                  <a:pt x="6566661" y="4168365"/>
                </a:lnTo>
                <a:lnTo>
                  <a:pt x="6568645" y="4173127"/>
                </a:lnTo>
                <a:lnTo>
                  <a:pt x="6571423" y="4176700"/>
                </a:lnTo>
                <a:lnTo>
                  <a:pt x="6573805" y="4179478"/>
                </a:lnTo>
                <a:lnTo>
                  <a:pt x="6576980" y="4182256"/>
                </a:lnTo>
                <a:lnTo>
                  <a:pt x="6579758" y="4184241"/>
                </a:lnTo>
                <a:lnTo>
                  <a:pt x="6583330" y="4185432"/>
                </a:lnTo>
                <a:lnTo>
                  <a:pt x="6586902" y="4186622"/>
                </a:lnTo>
                <a:lnTo>
                  <a:pt x="6590870" y="4187019"/>
                </a:lnTo>
                <a:lnTo>
                  <a:pt x="6594839" y="4187019"/>
                </a:lnTo>
                <a:lnTo>
                  <a:pt x="6598808" y="4187019"/>
                </a:lnTo>
                <a:lnTo>
                  <a:pt x="6607539" y="4186622"/>
                </a:lnTo>
                <a:lnTo>
                  <a:pt x="6615873" y="4185035"/>
                </a:lnTo>
                <a:lnTo>
                  <a:pt x="6625002" y="4183447"/>
                </a:lnTo>
                <a:lnTo>
                  <a:pt x="6634130" y="4181463"/>
                </a:lnTo>
                <a:lnTo>
                  <a:pt x="6643258" y="4180669"/>
                </a:lnTo>
                <a:lnTo>
                  <a:pt x="6651195" y="4180669"/>
                </a:lnTo>
                <a:lnTo>
                  <a:pt x="6655164" y="4180669"/>
                </a:lnTo>
                <a:lnTo>
                  <a:pt x="6659133" y="4181463"/>
                </a:lnTo>
                <a:lnTo>
                  <a:pt x="6663102" y="4182653"/>
                </a:lnTo>
                <a:lnTo>
                  <a:pt x="6666673" y="4183447"/>
                </a:lnTo>
                <a:lnTo>
                  <a:pt x="6669848" y="4185432"/>
                </a:lnTo>
                <a:lnTo>
                  <a:pt x="6672627" y="4188210"/>
                </a:lnTo>
                <a:lnTo>
                  <a:pt x="6675802" y="4190989"/>
                </a:lnTo>
                <a:lnTo>
                  <a:pt x="6678183" y="4194958"/>
                </a:lnTo>
                <a:lnTo>
                  <a:pt x="6680564" y="4199324"/>
                </a:lnTo>
                <a:lnTo>
                  <a:pt x="6682548" y="4204087"/>
                </a:lnTo>
                <a:lnTo>
                  <a:pt x="6691280" y="4198530"/>
                </a:lnTo>
                <a:lnTo>
                  <a:pt x="6698423" y="4194561"/>
                </a:lnTo>
                <a:lnTo>
                  <a:pt x="6708742" y="4189798"/>
                </a:lnTo>
                <a:lnTo>
                  <a:pt x="6713505" y="4187019"/>
                </a:lnTo>
                <a:lnTo>
                  <a:pt x="6717870" y="4184638"/>
                </a:lnTo>
                <a:lnTo>
                  <a:pt x="6723030" y="4181066"/>
                </a:lnTo>
                <a:lnTo>
                  <a:pt x="6728983" y="4176700"/>
                </a:lnTo>
                <a:lnTo>
                  <a:pt x="6727792" y="4182256"/>
                </a:lnTo>
                <a:lnTo>
                  <a:pt x="6727395" y="4187416"/>
                </a:lnTo>
                <a:lnTo>
                  <a:pt x="6727395" y="4192576"/>
                </a:lnTo>
                <a:lnTo>
                  <a:pt x="6727792" y="4197339"/>
                </a:lnTo>
                <a:lnTo>
                  <a:pt x="6729380" y="4201308"/>
                </a:lnTo>
                <a:lnTo>
                  <a:pt x="6731364" y="4204484"/>
                </a:lnTo>
                <a:lnTo>
                  <a:pt x="6734539" y="4207659"/>
                </a:lnTo>
                <a:lnTo>
                  <a:pt x="6737714" y="4210834"/>
                </a:lnTo>
                <a:lnTo>
                  <a:pt x="6740492" y="4206071"/>
                </a:lnTo>
                <a:lnTo>
                  <a:pt x="6742477" y="4202499"/>
                </a:lnTo>
                <a:lnTo>
                  <a:pt x="6744858" y="4199721"/>
                </a:lnTo>
                <a:lnTo>
                  <a:pt x="6748033" y="4197339"/>
                </a:lnTo>
                <a:lnTo>
                  <a:pt x="6750414" y="4194561"/>
                </a:lnTo>
                <a:lnTo>
                  <a:pt x="6753589" y="4192973"/>
                </a:lnTo>
                <a:lnTo>
                  <a:pt x="6756367" y="4191782"/>
                </a:lnTo>
                <a:lnTo>
                  <a:pt x="6759939" y="4190592"/>
                </a:lnTo>
                <a:lnTo>
                  <a:pt x="6766686" y="4189004"/>
                </a:lnTo>
                <a:lnTo>
                  <a:pt x="6773036" y="4188607"/>
                </a:lnTo>
                <a:lnTo>
                  <a:pt x="6780180" y="4188210"/>
                </a:lnTo>
                <a:lnTo>
                  <a:pt x="6786530" y="4188607"/>
                </a:lnTo>
                <a:lnTo>
                  <a:pt x="6793277" y="4188607"/>
                </a:lnTo>
                <a:lnTo>
                  <a:pt x="6799627" y="4188607"/>
                </a:lnTo>
                <a:lnTo>
                  <a:pt x="6805580" y="4188210"/>
                </a:lnTo>
                <a:lnTo>
                  <a:pt x="6811533" y="4186622"/>
                </a:lnTo>
                <a:lnTo>
                  <a:pt x="6814311" y="4185432"/>
                </a:lnTo>
                <a:lnTo>
                  <a:pt x="6816692" y="4184241"/>
                </a:lnTo>
                <a:lnTo>
                  <a:pt x="6818677" y="4182653"/>
                </a:lnTo>
                <a:lnTo>
                  <a:pt x="6820661" y="4180272"/>
                </a:lnTo>
                <a:lnTo>
                  <a:pt x="6822645" y="4177494"/>
                </a:lnTo>
                <a:lnTo>
                  <a:pt x="6824233" y="4174715"/>
                </a:lnTo>
                <a:lnTo>
                  <a:pt x="6825820" y="4171143"/>
                </a:lnTo>
                <a:lnTo>
                  <a:pt x="6826614" y="4167174"/>
                </a:lnTo>
                <a:lnTo>
                  <a:pt x="6828598" y="4171540"/>
                </a:lnTo>
                <a:lnTo>
                  <a:pt x="6831377" y="4175509"/>
                </a:lnTo>
                <a:lnTo>
                  <a:pt x="6833361" y="4177890"/>
                </a:lnTo>
                <a:lnTo>
                  <a:pt x="6835742" y="4179478"/>
                </a:lnTo>
                <a:lnTo>
                  <a:pt x="6838123" y="4180669"/>
                </a:lnTo>
                <a:lnTo>
                  <a:pt x="6841298" y="4180669"/>
                </a:lnTo>
                <a:lnTo>
                  <a:pt x="6843680" y="4180272"/>
                </a:lnTo>
                <a:lnTo>
                  <a:pt x="6846458" y="4179478"/>
                </a:lnTo>
                <a:lnTo>
                  <a:pt x="6851617" y="4177097"/>
                </a:lnTo>
                <a:lnTo>
                  <a:pt x="6857173" y="4174715"/>
                </a:lnTo>
                <a:lnTo>
                  <a:pt x="6859952" y="4173921"/>
                </a:lnTo>
                <a:lnTo>
                  <a:pt x="6862333" y="4173524"/>
                </a:lnTo>
                <a:lnTo>
                  <a:pt x="6864317" y="4173524"/>
                </a:lnTo>
                <a:lnTo>
                  <a:pt x="6866698" y="4174715"/>
                </a:lnTo>
                <a:lnTo>
                  <a:pt x="6865905" y="4177097"/>
                </a:lnTo>
                <a:lnTo>
                  <a:pt x="6864714" y="4179081"/>
                </a:lnTo>
                <a:lnTo>
                  <a:pt x="6862730" y="4180272"/>
                </a:lnTo>
                <a:lnTo>
                  <a:pt x="6860745" y="4180669"/>
                </a:lnTo>
                <a:lnTo>
                  <a:pt x="6858761" y="4181463"/>
                </a:lnTo>
                <a:lnTo>
                  <a:pt x="6856777" y="4182653"/>
                </a:lnTo>
                <a:lnTo>
                  <a:pt x="6855983" y="4184638"/>
                </a:lnTo>
                <a:lnTo>
                  <a:pt x="6855189" y="4187416"/>
                </a:lnTo>
                <a:lnTo>
                  <a:pt x="6855983" y="4190195"/>
                </a:lnTo>
                <a:lnTo>
                  <a:pt x="6856380" y="4192576"/>
                </a:lnTo>
                <a:lnTo>
                  <a:pt x="6857173" y="4194561"/>
                </a:lnTo>
                <a:lnTo>
                  <a:pt x="6858761" y="4196545"/>
                </a:lnTo>
                <a:lnTo>
                  <a:pt x="6860348" y="4198133"/>
                </a:lnTo>
                <a:lnTo>
                  <a:pt x="6861936" y="4199324"/>
                </a:lnTo>
                <a:lnTo>
                  <a:pt x="6865508" y="4200514"/>
                </a:lnTo>
                <a:lnTo>
                  <a:pt x="6869873" y="4201705"/>
                </a:lnTo>
                <a:lnTo>
                  <a:pt x="6874239" y="4201308"/>
                </a:lnTo>
                <a:lnTo>
                  <a:pt x="6879398" y="4200117"/>
                </a:lnTo>
                <a:lnTo>
                  <a:pt x="6883764" y="4198530"/>
                </a:lnTo>
                <a:lnTo>
                  <a:pt x="6888923" y="4196545"/>
                </a:lnTo>
                <a:lnTo>
                  <a:pt x="6893289" y="4194164"/>
                </a:lnTo>
                <a:lnTo>
                  <a:pt x="6897655" y="4191782"/>
                </a:lnTo>
                <a:lnTo>
                  <a:pt x="6900830" y="4188607"/>
                </a:lnTo>
                <a:lnTo>
                  <a:pt x="6904005" y="4185432"/>
                </a:lnTo>
                <a:lnTo>
                  <a:pt x="6905592" y="4182256"/>
                </a:lnTo>
                <a:lnTo>
                  <a:pt x="6906386" y="4179478"/>
                </a:lnTo>
                <a:lnTo>
                  <a:pt x="6906386" y="4177890"/>
                </a:lnTo>
                <a:lnTo>
                  <a:pt x="6905989" y="4176700"/>
                </a:lnTo>
                <a:lnTo>
                  <a:pt x="6909958" y="4181463"/>
                </a:lnTo>
                <a:lnTo>
                  <a:pt x="6913927" y="4185432"/>
                </a:lnTo>
                <a:lnTo>
                  <a:pt x="6917895" y="4188210"/>
                </a:lnTo>
                <a:lnTo>
                  <a:pt x="6921864" y="4189798"/>
                </a:lnTo>
                <a:lnTo>
                  <a:pt x="6926627" y="4190195"/>
                </a:lnTo>
                <a:lnTo>
                  <a:pt x="6930992" y="4190195"/>
                </a:lnTo>
                <a:lnTo>
                  <a:pt x="6935755" y="4189004"/>
                </a:lnTo>
                <a:lnTo>
                  <a:pt x="6940517" y="4187019"/>
                </a:lnTo>
                <a:lnTo>
                  <a:pt x="6945280" y="4185035"/>
                </a:lnTo>
                <a:lnTo>
                  <a:pt x="6950042" y="4182653"/>
                </a:lnTo>
                <a:lnTo>
                  <a:pt x="6960361" y="4176700"/>
                </a:lnTo>
                <a:lnTo>
                  <a:pt x="6970283" y="4169555"/>
                </a:lnTo>
                <a:lnTo>
                  <a:pt x="6980602" y="4163602"/>
                </a:lnTo>
                <a:lnTo>
                  <a:pt x="6984173" y="4167174"/>
                </a:lnTo>
                <a:lnTo>
                  <a:pt x="6989333" y="4170746"/>
                </a:lnTo>
                <a:lnTo>
                  <a:pt x="6995286" y="4173921"/>
                </a:lnTo>
                <a:lnTo>
                  <a:pt x="7002430" y="4176700"/>
                </a:lnTo>
                <a:lnTo>
                  <a:pt x="7009177" y="4179081"/>
                </a:lnTo>
                <a:lnTo>
                  <a:pt x="7017511" y="4181066"/>
                </a:lnTo>
                <a:lnTo>
                  <a:pt x="7025845" y="4182653"/>
                </a:lnTo>
                <a:lnTo>
                  <a:pt x="7033783" y="4183447"/>
                </a:lnTo>
                <a:lnTo>
                  <a:pt x="7042514" y="4183447"/>
                </a:lnTo>
                <a:lnTo>
                  <a:pt x="7050452" y="4182653"/>
                </a:lnTo>
                <a:lnTo>
                  <a:pt x="7058389" y="4181066"/>
                </a:lnTo>
                <a:lnTo>
                  <a:pt x="7065533" y="4179081"/>
                </a:lnTo>
                <a:lnTo>
                  <a:pt x="7069105" y="4177494"/>
                </a:lnTo>
                <a:lnTo>
                  <a:pt x="7072677" y="4175509"/>
                </a:lnTo>
                <a:lnTo>
                  <a:pt x="7075455" y="4173524"/>
                </a:lnTo>
                <a:lnTo>
                  <a:pt x="7078233" y="4171143"/>
                </a:lnTo>
                <a:lnTo>
                  <a:pt x="7080614" y="4168365"/>
                </a:lnTo>
                <a:lnTo>
                  <a:pt x="7082995" y="4165586"/>
                </a:lnTo>
                <a:lnTo>
                  <a:pt x="7084980" y="4162411"/>
                </a:lnTo>
                <a:lnTo>
                  <a:pt x="7086567" y="4158839"/>
                </a:lnTo>
                <a:lnTo>
                  <a:pt x="7089345" y="4159632"/>
                </a:lnTo>
                <a:lnTo>
                  <a:pt x="7091330" y="4161220"/>
                </a:lnTo>
                <a:lnTo>
                  <a:pt x="7092520" y="4163205"/>
                </a:lnTo>
                <a:lnTo>
                  <a:pt x="7094108" y="4165586"/>
                </a:lnTo>
                <a:lnTo>
                  <a:pt x="7095298" y="4168365"/>
                </a:lnTo>
                <a:lnTo>
                  <a:pt x="7095695" y="4172731"/>
                </a:lnTo>
                <a:lnTo>
                  <a:pt x="7095695" y="4176700"/>
                </a:lnTo>
                <a:lnTo>
                  <a:pt x="7095695" y="4181463"/>
                </a:lnTo>
                <a:lnTo>
                  <a:pt x="7110777" y="4178684"/>
                </a:lnTo>
                <a:lnTo>
                  <a:pt x="7124270" y="4175509"/>
                </a:lnTo>
                <a:lnTo>
                  <a:pt x="7137367" y="4173524"/>
                </a:lnTo>
                <a:lnTo>
                  <a:pt x="7150067" y="4171937"/>
                </a:lnTo>
                <a:lnTo>
                  <a:pt x="7156417" y="4171540"/>
                </a:lnTo>
                <a:lnTo>
                  <a:pt x="7162767" y="4171540"/>
                </a:lnTo>
                <a:lnTo>
                  <a:pt x="7169514" y="4171937"/>
                </a:lnTo>
                <a:lnTo>
                  <a:pt x="7175864" y="4173127"/>
                </a:lnTo>
                <a:lnTo>
                  <a:pt x="7183008" y="4174715"/>
                </a:lnTo>
                <a:lnTo>
                  <a:pt x="7190548" y="4176700"/>
                </a:lnTo>
                <a:lnTo>
                  <a:pt x="7198089" y="4179081"/>
                </a:lnTo>
                <a:lnTo>
                  <a:pt x="7206027" y="4182256"/>
                </a:lnTo>
                <a:lnTo>
                  <a:pt x="7199677" y="4185035"/>
                </a:lnTo>
                <a:lnTo>
                  <a:pt x="7192533" y="4187019"/>
                </a:lnTo>
                <a:lnTo>
                  <a:pt x="7186580" y="4188607"/>
                </a:lnTo>
                <a:lnTo>
                  <a:pt x="7179833" y="4189798"/>
                </a:lnTo>
                <a:lnTo>
                  <a:pt x="7167530" y="4190592"/>
                </a:lnTo>
                <a:lnTo>
                  <a:pt x="7156020" y="4190989"/>
                </a:lnTo>
                <a:lnTo>
                  <a:pt x="7150464" y="4191782"/>
                </a:lnTo>
                <a:lnTo>
                  <a:pt x="7144908" y="4192576"/>
                </a:lnTo>
                <a:lnTo>
                  <a:pt x="7139748" y="4194164"/>
                </a:lnTo>
                <a:lnTo>
                  <a:pt x="7134986" y="4196148"/>
                </a:lnTo>
                <a:lnTo>
                  <a:pt x="7129827" y="4199324"/>
                </a:lnTo>
                <a:lnTo>
                  <a:pt x="7125461" y="4203293"/>
                </a:lnTo>
                <a:lnTo>
                  <a:pt x="7120698" y="4208056"/>
                </a:lnTo>
                <a:lnTo>
                  <a:pt x="7116730" y="4214009"/>
                </a:lnTo>
                <a:lnTo>
                  <a:pt x="7117920" y="4216391"/>
                </a:lnTo>
                <a:lnTo>
                  <a:pt x="7119111" y="4217582"/>
                </a:lnTo>
                <a:lnTo>
                  <a:pt x="7122286" y="4220360"/>
                </a:lnTo>
                <a:lnTo>
                  <a:pt x="7123873" y="4222345"/>
                </a:lnTo>
                <a:lnTo>
                  <a:pt x="7124667" y="4224329"/>
                </a:lnTo>
                <a:lnTo>
                  <a:pt x="7125461" y="4227108"/>
                </a:lnTo>
                <a:lnTo>
                  <a:pt x="7125461" y="4230680"/>
                </a:lnTo>
                <a:lnTo>
                  <a:pt x="7134192" y="4227901"/>
                </a:lnTo>
                <a:lnTo>
                  <a:pt x="7137367" y="4227108"/>
                </a:lnTo>
                <a:lnTo>
                  <a:pt x="7140145" y="4227108"/>
                </a:lnTo>
                <a:lnTo>
                  <a:pt x="7142923" y="4227901"/>
                </a:lnTo>
                <a:lnTo>
                  <a:pt x="7145702" y="4228695"/>
                </a:lnTo>
                <a:lnTo>
                  <a:pt x="7148877" y="4231077"/>
                </a:lnTo>
                <a:lnTo>
                  <a:pt x="7152845" y="4234252"/>
                </a:lnTo>
                <a:lnTo>
                  <a:pt x="7158402" y="4228298"/>
                </a:lnTo>
                <a:lnTo>
                  <a:pt x="7164355" y="4223138"/>
                </a:lnTo>
                <a:lnTo>
                  <a:pt x="7171498" y="4218772"/>
                </a:lnTo>
                <a:lnTo>
                  <a:pt x="7174277" y="4217185"/>
                </a:lnTo>
                <a:lnTo>
                  <a:pt x="7177848" y="4215597"/>
                </a:lnTo>
                <a:lnTo>
                  <a:pt x="7181420" y="4214803"/>
                </a:lnTo>
                <a:lnTo>
                  <a:pt x="7184992" y="4214009"/>
                </a:lnTo>
                <a:lnTo>
                  <a:pt x="7188564" y="4214009"/>
                </a:lnTo>
                <a:lnTo>
                  <a:pt x="7192136" y="4214803"/>
                </a:lnTo>
                <a:lnTo>
                  <a:pt x="7194914" y="4215597"/>
                </a:lnTo>
                <a:lnTo>
                  <a:pt x="7198089" y="4217582"/>
                </a:lnTo>
                <a:lnTo>
                  <a:pt x="7200867" y="4220360"/>
                </a:lnTo>
                <a:lnTo>
                  <a:pt x="7204042" y="4223138"/>
                </a:lnTo>
                <a:lnTo>
                  <a:pt x="7206027" y="4218376"/>
                </a:lnTo>
                <a:lnTo>
                  <a:pt x="7208408" y="4213613"/>
                </a:lnTo>
                <a:lnTo>
                  <a:pt x="7211186" y="4210040"/>
                </a:lnTo>
                <a:lnTo>
                  <a:pt x="7213964" y="4207659"/>
                </a:lnTo>
                <a:lnTo>
                  <a:pt x="7217139" y="4205277"/>
                </a:lnTo>
                <a:lnTo>
                  <a:pt x="7220711" y="4203293"/>
                </a:lnTo>
                <a:lnTo>
                  <a:pt x="7227061" y="4200117"/>
                </a:lnTo>
                <a:lnTo>
                  <a:pt x="7234205" y="4196545"/>
                </a:lnTo>
                <a:lnTo>
                  <a:pt x="7237380" y="4194958"/>
                </a:lnTo>
                <a:lnTo>
                  <a:pt x="7240555" y="4192576"/>
                </a:lnTo>
                <a:lnTo>
                  <a:pt x="7244127" y="4190195"/>
                </a:lnTo>
                <a:lnTo>
                  <a:pt x="7247302" y="4186622"/>
                </a:lnTo>
                <a:lnTo>
                  <a:pt x="7249683" y="4183050"/>
                </a:lnTo>
                <a:lnTo>
                  <a:pt x="7248889" y="4185035"/>
                </a:lnTo>
                <a:lnTo>
                  <a:pt x="7247698" y="4188210"/>
                </a:lnTo>
                <a:lnTo>
                  <a:pt x="7247698" y="4190592"/>
                </a:lnTo>
                <a:lnTo>
                  <a:pt x="7247698" y="4192576"/>
                </a:lnTo>
                <a:lnTo>
                  <a:pt x="7248889" y="4194164"/>
                </a:lnTo>
                <a:lnTo>
                  <a:pt x="7250080" y="4194958"/>
                </a:lnTo>
                <a:lnTo>
                  <a:pt x="7252064" y="4196148"/>
                </a:lnTo>
                <a:lnTo>
                  <a:pt x="7257223" y="4197339"/>
                </a:lnTo>
                <a:lnTo>
                  <a:pt x="7262780" y="4197736"/>
                </a:lnTo>
                <a:lnTo>
                  <a:pt x="7268733" y="4198133"/>
                </a:lnTo>
                <a:lnTo>
                  <a:pt x="7273892" y="4198530"/>
                </a:lnTo>
                <a:lnTo>
                  <a:pt x="7261589" y="4206071"/>
                </a:lnTo>
                <a:lnTo>
                  <a:pt x="7249683" y="4212819"/>
                </a:lnTo>
                <a:lnTo>
                  <a:pt x="7237777" y="4218376"/>
                </a:lnTo>
                <a:lnTo>
                  <a:pt x="7225473" y="4222742"/>
                </a:lnTo>
                <a:lnTo>
                  <a:pt x="7213567" y="4226711"/>
                </a:lnTo>
                <a:lnTo>
                  <a:pt x="7200867" y="4230283"/>
                </a:lnTo>
                <a:lnTo>
                  <a:pt x="7188961" y="4232664"/>
                </a:lnTo>
                <a:lnTo>
                  <a:pt x="7177452" y="4235443"/>
                </a:lnTo>
                <a:lnTo>
                  <a:pt x="7154036" y="4239809"/>
                </a:lnTo>
                <a:lnTo>
                  <a:pt x="7131414" y="4244175"/>
                </a:lnTo>
                <a:lnTo>
                  <a:pt x="7120698" y="4246953"/>
                </a:lnTo>
                <a:lnTo>
                  <a:pt x="7110380" y="4249732"/>
                </a:lnTo>
                <a:lnTo>
                  <a:pt x="7100061" y="4253304"/>
                </a:lnTo>
                <a:lnTo>
                  <a:pt x="7090536" y="4257670"/>
                </a:lnTo>
                <a:lnTo>
                  <a:pt x="7086964" y="4254891"/>
                </a:lnTo>
                <a:lnTo>
                  <a:pt x="7082995" y="4251319"/>
                </a:lnTo>
                <a:lnTo>
                  <a:pt x="7078630" y="4247350"/>
                </a:lnTo>
                <a:lnTo>
                  <a:pt x="7074264" y="4243778"/>
                </a:lnTo>
                <a:lnTo>
                  <a:pt x="7072280" y="4242984"/>
                </a:lnTo>
                <a:lnTo>
                  <a:pt x="7069502" y="4241793"/>
                </a:lnTo>
                <a:lnTo>
                  <a:pt x="7067517" y="4241793"/>
                </a:lnTo>
                <a:lnTo>
                  <a:pt x="7065533" y="4242984"/>
                </a:lnTo>
                <a:lnTo>
                  <a:pt x="7063548" y="4244175"/>
                </a:lnTo>
                <a:lnTo>
                  <a:pt x="7061961" y="4246953"/>
                </a:lnTo>
                <a:lnTo>
                  <a:pt x="7060373" y="4250128"/>
                </a:lnTo>
                <a:lnTo>
                  <a:pt x="7059183" y="4254891"/>
                </a:lnTo>
                <a:lnTo>
                  <a:pt x="7055611" y="4252907"/>
                </a:lnTo>
                <a:lnTo>
                  <a:pt x="7052436" y="4249335"/>
                </a:lnTo>
                <a:lnTo>
                  <a:pt x="7049658" y="4245762"/>
                </a:lnTo>
                <a:lnTo>
                  <a:pt x="7046880" y="4241793"/>
                </a:lnTo>
                <a:lnTo>
                  <a:pt x="7044102" y="4237824"/>
                </a:lnTo>
                <a:lnTo>
                  <a:pt x="7041323" y="4233855"/>
                </a:lnTo>
                <a:lnTo>
                  <a:pt x="7038148" y="4230680"/>
                </a:lnTo>
                <a:lnTo>
                  <a:pt x="7034577" y="4228298"/>
                </a:lnTo>
                <a:lnTo>
                  <a:pt x="7036164" y="4231871"/>
                </a:lnTo>
                <a:lnTo>
                  <a:pt x="7036164" y="4234252"/>
                </a:lnTo>
                <a:lnTo>
                  <a:pt x="7034973" y="4236633"/>
                </a:lnTo>
                <a:lnTo>
                  <a:pt x="7032989" y="4238618"/>
                </a:lnTo>
                <a:lnTo>
                  <a:pt x="7027036" y="4244175"/>
                </a:lnTo>
                <a:lnTo>
                  <a:pt x="7023464" y="4248144"/>
                </a:lnTo>
                <a:lnTo>
                  <a:pt x="7019495" y="4252907"/>
                </a:lnTo>
                <a:lnTo>
                  <a:pt x="7018305" y="4252907"/>
                </a:lnTo>
                <a:lnTo>
                  <a:pt x="7017511" y="4252510"/>
                </a:lnTo>
                <a:lnTo>
                  <a:pt x="7016320" y="4251319"/>
                </a:lnTo>
                <a:lnTo>
                  <a:pt x="7015923" y="4250128"/>
                </a:lnTo>
                <a:lnTo>
                  <a:pt x="7014733" y="4247350"/>
                </a:lnTo>
                <a:lnTo>
                  <a:pt x="7013939" y="4243778"/>
                </a:lnTo>
                <a:lnTo>
                  <a:pt x="7012748" y="4240603"/>
                </a:lnTo>
                <a:lnTo>
                  <a:pt x="7011955" y="4238221"/>
                </a:lnTo>
                <a:lnTo>
                  <a:pt x="7010764" y="4237427"/>
                </a:lnTo>
                <a:lnTo>
                  <a:pt x="7009970" y="4236633"/>
                </a:lnTo>
                <a:lnTo>
                  <a:pt x="7008780" y="4236237"/>
                </a:lnTo>
                <a:lnTo>
                  <a:pt x="7007192" y="4236633"/>
                </a:lnTo>
                <a:lnTo>
                  <a:pt x="7004414" y="4236633"/>
                </a:lnTo>
                <a:lnTo>
                  <a:pt x="7002430" y="4237427"/>
                </a:lnTo>
                <a:lnTo>
                  <a:pt x="7000445" y="4238221"/>
                </a:lnTo>
                <a:lnTo>
                  <a:pt x="6998858" y="4239809"/>
                </a:lnTo>
                <a:lnTo>
                  <a:pt x="6997667" y="4241793"/>
                </a:lnTo>
                <a:lnTo>
                  <a:pt x="6997270" y="4244175"/>
                </a:lnTo>
                <a:lnTo>
                  <a:pt x="6995683" y="4249335"/>
                </a:lnTo>
                <a:lnTo>
                  <a:pt x="6994889" y="4254891"/>
                </a:lnTo>
                <a:lnTo>
                  <a:pt x="6993698" y="4257273"/>
                </a:lnTo>
                <a:lnTo>
                  <a:pt x="6992905" y="4259257"/>
                </a:lnTo>
                <a:lnTo>
                  <a:pt x="6991317" y="4260845"/>
                </a:lnTo>
                <a:lnTo>
                  <a:pt x="6989333" y="4262036"/>
                </a:lnTo>
                <a:lnTo>
                  <a:pt x="6987348" y="4262433"/>
                </a:lnTo>
                <a:lnTo>
                  <a:pt x="6984967" y="4262433"/>
                </a:lnTo>
                <a:lnTo>
                  <a:pt x="6984967" y="4258860"/>
                </a:lnTo>
                <a:lnTo>
                  <a:pt x="6984173" y="4256479"/>
                </a:lnTo>
                <a:lnTo>
                  <a:pt x="6983777" y="4254494"/>
                </a:lnTo>
                <a:lnTo>
                  <a:pt x="6982586" y="4253304"/>
                </a:lnTo>
                <a:lnTo>
                  <a:pt x="6981395" y="4252510"/>
                </a:lnTo>
                <a:lnTo>
                  <a:pt x="6979808" y="4251716"/>
                </a:lnTo>
                <a:lnTo>
                  <a:pt x="6976236" y="4251319"/>
                </a:lnTo>
                <a:lnTo>
                  <a:pt x="6973061" y="4255288"/>
                </a:lnTo>
                <a:lnTo>
                  <a:pt x="6969886" y="4258860"/>
                </a:lnTo>
                <a:lnTo>
                  <a:pt x="6966314" y="4262036"/>
                </a:lnTo>
                <a:lnTo>
                  <a:pt x="6962742" y="4264417"/>
                </a:lnTo>
                <a:lnTo>
                  <a:pt x="6958773" y="4266402"/>
                </a:lnTo>
                <a:lnTo>
                  <a:pt x="6954805" y="4268386"/>
                </a:lnTo>
                <a:lnTo>
                  <a:pt x="6950042" y="4269577"/>
                </a:lnTo>
                <a:lnTo>
                  <a:pt x="6946073" y="4270768"/>
                </a:lnTo>
                <a:lnTo>
                  <a:pt x="6936945" y="4272355"/>
                </a:lnTo>
                <a:lnTo>
                  <a:pt x="6927420" y="4272752"/>
                </a:lnTo>
                <a:lnTo>
                  <a:pt x="6917895" y="4272752"/>
                </a:lnTo>
                <a:lnTo>
                  <a:pt x="6908370" y="4271959"/>
                </a:lnTo>
                <a:lnTo>
                  <a:pt x="6889320" y="4270371"/>
                </a:lnTo>
                <a:lnTo>
                  <a:pt x="6880589" y="4269577"/>
                </a:lnTo>
                <a:lnTo>
                  <a:pt x="6871858" y="4269577"/>
                </a:lnTo>
                <a:lnTo>
                  <a:pt x="6863523" y="4269577"/>
                </a:lnTo>
                <a:lnTo>
                  <a:pt x="6855983" y="4270371"/>
                </a:lnTo>
                <a:lnTo>
                  <a:pt x="6852411" y="4271562"/>
                </a:lnTo>
                <a:lnTo>
                  <a:pt x="6849236" y="4272752"/>
                </a:lnTo>
                <a:lnTo>
                  <a:pt x="6845664" y="4274340"/>
                </a:lnTo>
                <a:lnTo>
                  <a:pt x="6843283" y="4275928"/>
                </a:lnTo>
                <a:lnTo>
                  <a:pt x="6840108" y="4273943"/>
                </a:lnTo>
                <a:lnTo>
                  <a:pt x="6837330" y="4271959"/>
                </a:lnTo>
                <a:lnTo>
                  <a:pt x="6833758" y="4270371"/>
                </a:lnTo>
                <a:lnTo>
                  <a:pt x="6830583" y="4269577"/>
                </a:lnTo>
                <a:lnTo>
                  <a:pt x="6824630" y="4267989"/>
                </a:lnTo>
                <a:lnTo>
                  <a:pt x="6818280" y="4267196"/>
                </a:lnTo>
                <a:lnTo>
                  <a:pt x="6811533" y="4267989"/>
                </a:lnTo>
                <a:lnTo>
                  <a:pt x="6805183" y="4268783"/>
                </a:lnTo>
                <a:lnTo>
                  <a:pt x="6798436" y="4270768"/>
                </a:lnTo>
                <a:lnTo>
                  <a:pt x="6791689" y="4272752"/>
                </a:lnTo>
                <a:lnTo>
                  <a:pt x="6777402" y="4276722"/>
                </a:lnTo>
                <a:lnTo>
                  <a:pt x="6769861" y="4278309"/>
                </a:lnTo>
                <a:lnTo>
                  <a:pt x="6761923" y="4279500"/>
                </a:lnTo>
                <a:lnTo>
                  <a:pt x="6754383" y="4279897"/>
                </a:lnTo>
                <a:lnTo>
                  <a:pt x="6746048" y="4279897"/>
                </a:lnTo>
                <a:lnTo>
                  <a:pt x="6737317" y="4278309"/>
                </a:lnTo>
                <a:lnTo>
                  <a:pt x="6733348" y="4276722"/>
                </a:lnTo>
                <a:lnTo>
                  <a:pt x="6728983" y="4275531"/>
                </a:lnTo>
                <a:lnTo>
                  <a:pt x="6721442" y="4281088"/>
                </a:lnTo>
                <a:lnTo>
                  <a:pt x="6713505" y="4285850"/>
                </a:lnTo>
                <a:lnTo>
                  <a:pt x="6705170" y="4289820"/>
                </a:lnTo>
                <a:lnTo>
                  <a:pt x="6701202" y="4291407"/>
                </a:lnTo>
                <a:lnTo>
                  <a:pt x="6697233" y="4292598"/>
                </a:lnTo>
                <a:lnTo>
                  <a:pt x="6693264" y="4292995"/>
                </a:lnTo>
                <a:lnTo>
                  <a:pt x="6689692" y="4293392"/>
                </a:lnTo>
                <a:lnTo>
                  <a:pt x="6686120" y="4292995"/>
                </a:lnTo>
                <a:lnTo>
                  <a:pt x="6682548" y="4291804"/>
                </a:lnTo>
                <a:lnTo>
                  <a:pt x="6679770" y="4290613"/>
                </a:lnTo>
                <a:lnTo>
                  <a:pt x="6676992" y="4287835"/>
                </a:lnTo>
                <a:lnTo>
                  <a:pt x="6675008" y="4285057"/>
                </a:lnTo>
                <a:lnTo>
                  <a:pt x="6673817" y="4281088"/>
                </a:lnTo>
                <a:lnTo>
                  <a:pt x="6671039" y="4283072"/>
                </a:lnTo>
                <a:lnTo>
                  <a:pt x="6668261" y="4285057"/>
                </a:lnTo>
                <a:lnTo>
                  <a:pt x="6663498" y="4289820"/>
                </a:lnTo>
                <a:lnTo>
                  <a:pt x="6659530" y="4295376"/>
                </a:lnTo>
                <a:lnTo>
                  <a:pt x="6657148" y="4298155"/>
                </a:lnTo>
                <a:lnTo>
                  <a:pt x="6655164" y="4300536"/>
                </a:lnTo>
                <a:lnTo>
                  <a:pt x="6655958" y="4302124"/>
                </a:lnTo>
                <a:lnTo>
                  <a:pt x="6657545" y="4303315"/>
                </a:lnTo>
                <a:lnTo>
                  <a:pt x="6660720" y="4306490"/>
                </a:lnTo>
                <a:lnTo>
                  <a:pt x="6661514" y="4308078"/>
                </a:lnTo>
                <a:lnTo>
                  <a:pt x="6662705" y="4310062"/>
                </a:lnTo>
                <a:lnTo>
                  <a:pt x="6663102" y="4312840"/>
                </a:lnTo>
                <a:lnTo>
                  <a:pt x="6663102" y="4317206"/>
                </a:lnTo>
                <a:lnTo>
                  <a:pt x="6662308" y="4313634"/>
                </a:lnTo>
                <a:lnTo>
                  <a:pt x="6660720" y="4310459"/>
                </a:lnTo>
                <a:lnTo>
                  <a:pt x="6659133" y="4308474"/>
                </a:lnTo>
                <a:lnTo>
                  <a:pt x="6657545" y="4307681"/>
                </a:lnTo>
                <a:lnTo>
                  <a:pt x="6655958" y="4306490"/>
                </a:lnTo>
                <a:lnTo>
                  <a:pt x="6653973" y="4306490"/>
                </a:lnTo>
                <a:lnTo>
                  <a:pt x="6652783" y="4306490"/>
                </a:lnTo>
                <a:lnTo>
                  <a:pt x="6650402" y="4307681"/>
                </a:lnTo>
                <a:lnTo>
                  <a:pt x="6647227" y="4308871"/>
                </a:lnTo>
                <a:lnTo>
                  <a:pt x="6643655" y="4311650"/>
                </a:lnTo>
                <a:lnTo>
                  <a:pt x="6639686" y="4312840"/>
                </a:lnTo>
                <a:lnTo>
                  <a:pt x="6637702" y="4313634"/>
                </a:lnTo>
                <a:lnTo>
                  <a:pt x="6635717" y="4314031"/>
                </a:lnTo>
                <a:lnTo>
                  <a:pt x="6598014" y="4313634"/>
                </a:lnTo>
                <a:lnTo>
                  <a:pt x="6555945" y="4313634"/>
                </a:lnTo>
                <a:lnTo>
                  <a:pt x="6512289" y="4313634"/>
                </a:lnTo>
                <a:lnTo>
                  <a:pt x="6490461" y="4312840"/>
                </a:lnTo>
                <a:lnTo>
                  <a:pt x="6469823" y="4312444"/>
                </a:lnTo>
                <a:lnTo>
                  <a:pt x="6469823" y="4305696"/>
                </a:lnTo>
                <a:lnTo>
                  <a:pt x="6471014" y="4300933"/>
                </a:lnTo>
                <a:lnTo>
                  <a:pt x="6471808" y="4298552"/>
                </a:lnTo>
                <a:lnTo>
                  <a:pt x="6472998" y="4297361"/>
                </a:lnTo>
                <a:lnTo>
                  <a:pt x="6473395" y="4296964"/>
                </a:lnTo>
                <a:lnTo>
                  <a:pt x="6475777" y="4296964"/>
                </a:lnTo>
                <a:lnTo>
                  <a:pt x="6478555" y="4297361"/>
                </a:lnTo>
                <a:lnTo>
                  <a:pt x="6484905" y="4299345"/>
                </a:lnTo>
                <a:lnTo>
                  <a:pt x="6484905" y="4294979"/>
                </a:lnTo>
                <a:lnTo>
                  <a:pt x="6485698" y="4291407"/>
                </a:lnTo>
                <a:lnTo>
                  <a:pt x="6486889" y="4289026"/>
                </a:lnTo>
                <a:lnTo>
                  <a:pt x="6488477" y="4287438"/>
                </a:lnTo>
                <a:lnTo>
                  <a:pt x="6488080" y="4285057"/>
                </a:lnTo>
                <a:lnTo>
                  <a:pt x="6486889" y="4283469"/>
                </a:lnTo>
                <a:lnTo>
                  <a:pt x="6485698" y="4283072"/>
                </a:lnTo>
                <a:lnTo>
                  <a:pt x="6484111" y="4283072"/>
                </a:lnTo>
                <a:lnTo>
                  <a:pt x="6482920" y="4283469"/>
                </a:lnTo>
                <a:lnTo>
                  <a:pt x="6482127" y="4284263"/>
                </a:lnTo>
                <a:lnTo>
                  <a:pt x="6480936" y="4285850"/>
                </a:lnTo>
                <a:lnTo>
                  <a:pt x="6480936" y="4287835"/>
                </a:lnTo>
                <a:lnTo>
                  <a:pt x="6478952" y="4287041"/>
                </a:lnTo>
                <a:lnTo>
                  <a:pt x="6478158" y="4285850"/>
                </a:lnTo>
                <a:lnTo>
                  <a:pt x="6476967" y="4285057"/>
                </a:lnTo>
                <a:lnTo>
                  <a:pt x="6476967" y="4283469"/>
                </a:lnTo>
                <a:lnTo>
                  <a:pt x="6476967" y="4280294"/>
                </a:lnTo>
                <a:lnTo>
                  <a:pt x="6478158" y="4277515"/>
                </a:lnTo>
                <a:lnTo>
                  <a:pt x="6478952" y="4274340"/>
                </a:lnTo>
                <a:lnTo>
                  <a:pt x="6479348" y="4270768"/>
                </a:lnTo>
                <a:lnTo>
                  <a:pt x="6478952" y="4269577"/>
                </a:lnTo>
                <a:lnTo>
                  <a:pt x="6478555" y="4267989"/>
                </a:lnTo>
                <a:lnTo>
                  <a:pt x="6477364" y="4266402"/>
                </a:lnTo>
                <a:lnTo>
                  <a:pt x="6475777" y="4265211"/>
                </a:lnTo>
                <a:lnTo>
                  <a:pt x="6473792" y="4270371"/>
                </a:lnTo>
                <a:lnTo>
                  <a:pt x="6471411" y="4274340"/>
                </a:lnTo>
                <a:lnTo>
                  <a:pt x="6469030" y="4278309"/>
                </a:lnTo>
                <a:lnTo>
                  <a:pt x="6466252" y="4281484"/>
                </a:lnTo>
                <a:lnTo>
                  <a:pt x="6463870" y="4284263"/>
                </a:lnTo>
                <a:lnTo>
                  <a:pt x="6461092" y="4287041"/>
                </a:lnTo>
                <a:lnTo>
                  <a:pt x="6457917" y="4288629"/>
                </a:lnTo>
                <a:lnTo>
                  <a:pt x="6455536" y="4289820"/>
                </a:lnTo>
                <a:lnTo>
                  <a:pt x="6452361" y="4291010"/>
                </a:lnTo>
                <a:lnTo>
                  <a:pt x="6448789" y="4291804"/>
                </a:lnTo>
                <a:lnTo>
                  <a:pt x="6446011" y="4292598"/>
                </a:lnTo>
                <a:lnTo>
                  <a:pt x="6442836" y="4292598"/>
                </a:lnTo>
                <a:lnTo>
                  <a:pt x="6436488" y="4291407"/>
                </a:lnTo>
                <a:lnTo>
                  <a:pt x="6429345" y="4289820"/>
                </a:lnTo>
                <a:lnTo>
                  <a:pt x="6422200" y="4287835"/>
                </a:lnTo>
                <a:lnTo>
                  <a:pt x="6415057" y="4285454"/>
                </a:lnTo>
                <a:lnTo>
                  <a:pt x="6401168" y="4279897"/>
                </a:lnTo>
                <a:lnTo>
                  <a:pt x="6394023" y="4277912"/>
                </a:lnTo>
                <a:lnTo>
                  <a:pt x="6387275" y="4275928"/>
                </a:lnTo>
                <a:lnTo>
                  <a:pt x="6380529" y="4274737"/>
                </a:lnTo>
                <a:lnTo>
                  <a:pt x="6374179" y="4274737"/>
                </a:lnTo>
                <a:lnTo>
                  <a:pt x="6374179" y="4276325"/>
                </a:lnTo>
                <a:lnTo>
                  <a:pt x="6374574" y="4277515"/>
                </a:lnTo>
                <a:lnTo>
                  <a:pt x="6375767" y="4279103"/>
                </a:lnTo>
                <a:lnTo>
                  <a:pt x="6376958" y="4279500"/>
                </a:lnTo>
                <a:lnTo>
                  <a:pt x="6379734" y="4280294"/>
                </a:lnTo>
                <a:lnTo>
                  <a:pt x="6381323" y="4280294"/>
                </a:lnTo>
                <a:lnTo>
                  <a:pt x="6382117" y="4279897"/>
                </a:lnTo>
                <a:lnTo>
                  <a:pt x="6380132" y="4281484"/>
                </a:lnTo>
                <a:lnTo>
                  <a:pt x="6380132" y="4287041"/>
                </a:lnTo>
                <a:lnTo>
                  <a:pt x="6378942" y="4292598"/>
                </a:lnTo>
                <a:lnTo>
                  <a:pt x="6377750" y="4296567"/>
                </a:lnTo>
                <a:lnTo>
                  <a:pt x="6375767" y="4300139"/>
                </a:lnTo>
                <a:lnTo>
                  <a:pt x="6372989" y="4302918"/>
                </a:lnTo>
                <a:lnTo>
                  <a:pt x="6370210" y="4304902"/>
                </a:lnTo>
                <a:lnTo>
                  <a:pt x="6366241" y="4306093"/>
                </a:lnTo>
                <a:lnTo>
                  <a:pt x="6361477" y="4306490"/>
                </a:lnTo>
                <a:lnTo>
                  <a:pt x="6359492" y="4301330"/>
                </a:lnTo>
                <a:lnTo>
                  <a:pt x="6357906" y="4296170"/>
                </a:lnTo>
                <a:lnTo>
                  <a:pt x="6351160" y="4298949"/>
                </a:lnTo>
                <a:lnTo>
                  <a:pt x="6344415" y="4302124"/>
                </a:lnTo>
                <a:lnTo>
                  <a:pt x="6337666" y="4304902"/>
                </a:lnTo>
                <a:lnTo>
                  <a:pt x="6330523" y="4306887"/>
                </a:lnTo>
                <a:lnTo>
                  <a:pt x="6323774" y="4308871"/>
                </a:lnTo>
                <a:lnTo>
                  <a:pt x="6317424" y="4310459"/>
                </a:lnTo>
                <a:lnTo>
                  <a:pt x="6311073" y="4311650"/>
                </a:lnTo>
                <a:lnTo>
                  <a:pt x="6304328" y="4312047"/>
                </a:lnTo>
                <a:lnTo>
                  <a:pt x="6298375" y="4312047"/>
                </a:lnTo>
                <a:lnTo>
                  <a:pt x="6292422" y="4311650"/>
                </a:lnTo>
                <a:lnTo>
                  <a:pt x="6286866" y="4310459"/>
                </a:lnTo>
                <a:lnTo>
                  <a:pt x="6281310" y="4308871"/>
                </a:lnTo>
                <a:lnTo>
                  <a:pt x="6276150" y="4306887"/>
                </a:lnTo>
                <a:lnTo>
                  <a:pt x="6271785" y="4304505"/>
                </a:lnTo>
                <a:lnTo>
                  <a:pt x="6267817" y="4300933"/>
                </a:lnTo>
                <a:lnTo>
                  <a:pt x="6264244" y="4297361"/>
                </a:lnTo>
                <a:lnTo>
                  <a:pt x="6262259" y="4297361"/>
                </a:lnTo>
                <a:lnTo>
                  <a:pt x="6260672" y="4298155"/>
                </a:lnTo>
                <a:lnTo>
                  <a:pt x="6259879" y="4299345"/>
                </a:lnTo>
                <a:lnTo>
                  <a:pt x="6258689" y="4300933"/>
                </a:lnTo>
                <a:lnTo>
                  <a:pt x="6258291" y="4305696"/>
                </a:lnTo>
                <a:lnTo>
                  <a:pt x="6257496" y="4310459"/>
                </a:lnTo>
                <a:lnTo>
                  <a:pt x="6257100" y="4315619"/>
                </a:lnTo>
                <a:lnTo>
                  <a:pt x="6256704" y="4318000"/>
                </a:lnTo>
                <a:lnTo>
                  <a:pt x="6256306" y="4319985"/>
                </a:lnTo>
                <a:lnTo>
                  <a:pt x="6255116" y="4321176"/>
                </a:lnTo>
                <a:lnTo>
                  <a:pt x="6253527" y="4321969"/>
                </a:lnTo>
                <a:lnTo>
                  <a:pt x="6252338" y="4322763"/>
                </a:lnTo>
                <a:lnTo>
                  <a:pt x="6249560" y="4321969"/>
                </a:lnTo>
                <a:lnTo>
                  <a:pt x="6251149" y="4318397"/>
                </a:lnTo>
                <a:lnTo>
                  <a:pt x="6252338" y="4316016"/>
                </a:lnTo>
                <a:lnTo>
                  <a:pt x="6252738" y="4313634"/>
                </a:lnTo>
                <a:lnTo>
                  <a:pt x="6252338" y="4311650"/>
                </a:lnTo>
                <a:lnTo>
                  <a:pt x="6251149" y="4310062"/>
                </a:lnTo>
                <a:lnTo>
                  <a:pt x="6249560" y="4308474"/>
                </a:lnTo>
                <a:lnTo>
                  <a:pt x="6246781" y="4306490"/>
                </a:lnTo>
                <a:lnTo>
                  <a:pt x="6242812" y="4304108"/>
                </a:lnTo>
                <a:lnTo>
                  <a:pt x="6240829" y="4302521"/>
                </a:lnTo>
                <a:lnTo>
                  <a:pt x="6239241" y="4300933"/>
                </a:lnTo>
                <a:lnTo>
                  <a:pt x="6237654" y="4298552"/>
                </a:lnTo>
                <a:lnTo>
                  <a:pt x="6236464" y="4296170"/>
                </a:lnTo>
                <a:lnTo>
                  <a:pt x="6236066" y="4292598"/>
                </a:lnTo>
                <a:lnTo>
                  <a:pt x="6236066" y="4288629"/>
                </a:lnTo>
                <a:lnTo>
                  <a:pt x="6234083" y="4291010"/>
                </a:lnTo>
                <a:lnTo>
                  <a:pt x="6232099" y="4292995"/>
                </a:lnTo>
                <a:lnTo>
                  <a:pt x="6229717" y="4294979"/>
                </a:lnTo>
                <a:lnTo>
                  <a:pt x="6227733" y="4296170"/>
                </a:lnTo>
                <a:lnTo>
                  <a:pt x="6224957" y="4296964"/>
                </a:lnTo>
                <a:lnTo>
                  <a:pt x="6222972" y="4296964"/>
                </a:lnTo>
                <a:lnTo>
                  <a:pt x="6220591" y="4296964"/>
                </a:lnTo>
                <a:lnTo>
                  <a:pt x="6218607" y="4296567"/>
                </a:lnTo>
                <a:lnTo>
                  <a:pt x="6216224" y="4295376"/>
                </a:lnTo>
                <a:lnTo>
                  <a:pt x="6213846" y="4293789"/>
                </a:lnTo>
                <a:lnTo>
                  <a:pt x="6211860" y="4291804"/>
                </a:lnTo>
                <a:lnTo>
                  <a:pt x="6210668" y="4289423"/>
                </a:lnTo>
                <a:lnTo>
                  <a:pt x="6208686" y="4286644"/>
                </a:lnTo>
                <a:lnTo>
                  <a:pt x="6207097" y="4283072"/>
                </a:lnTo>
                <a:lnTo>
                  <a:pt x="6205510" y="4278309"/>
                </a:lnTo>
                <a:lnTo>
                  <a:pt x="6204318" y="4273943"/>
                </a:lnTo>
                <a:lnTo>
                  <a:pt x="6205510" y="4274340"/>
                </a:lnTo>
                <a:lnTo>
                  <a:pt x="6206698" y="4274737"/>
                </a:lnTo>
                <a:lnTo>
                  <a:pt x="6207097" y="4276325"/>
                </a:lnTo>
                <a:lnTo>
                  <a:pt x="6207496" y="4277912"/>
                </a:lnTo>
                <a:lnTo>
                  <a:pt x="6208686" y="4285454"/>
                </a:lnTo>
                <a:lnTo>
                  <a:pt x="6210668" y="4283072"/>
                </a:lnTo>
                <a:lnTo>
                  <a:pt x="6211860" y="4280294"/>
                </a:lnTo>
                <a:lnTo>
                  <a:pt x="6212652" y="4278309"/>
                </a:lnTo>
                <a:lnTo>
                  <a:pt x="6212652" y="4275928"/>
                </a:lnTo>
                <a:lnTo>
                  <a:pt x="6211860" y="4273943"/>
                </a:lnTo>
                <a:lnTo>
                  <a:pt x="6211066" y="4271959"/>
                </a:lnTo>
                <a:lnTo>
                  <a:pt x="6208686" y="4268386"/>
                </a:lnTo>
                <a:lnTo>
                  <a:pt x="6205115" y="4264814"/>
                </a:lnTo>
                <a:lnTo>
                  <a:pt x="6201541" y="4262036"/>
                </a:lnTo>
                <a:lnTo>
                  <a:pt x="6197971" y="4259257"/>
                </a:lnTo>
                <a:lnTo>
                  <a:pt x="6195588" y="4257273"/>
                </a:lnTo>
                <a:lnTo>
                  <a:pt x="6192019" y="4264814"/>
                </a:lnTo>
                <a:lnTo>
                  <a:pt x="6188049" y="4270371"/>
                </a:lnTo>
                <a:lnTo>
                  <a:pt x="6183288" y="4274737"/>
                </a:lnTo>
                <a:lnTo>
                  <a:pt x="6178524" y="4277912"/>
                </a:lnTo>
                <a:lnTo>
                  <a:pt x="6173364" y="4280294"/>
                </a:lnTo>
                <a:lnTo>
                  <a:pt x="6168207" y="4281881"/>
                </a:lnTo>
                <a:lnTo>
                  <a:pt x="6157490" y="4284263"/>
                </a:lnTo>
                <a:lnTo>
                  <a:pt x="6157885" y="4279897"/>
                </a:lnTo>
                <a:lnTo>
                  <a:pt x="6159473" y="4276325"/>
                </a:lnTo>
                <a:lnTo>
                  <a:pt x="6160665" y="4274340"/>
                </a:lnTo>
                <a:lnTo>
                  <a:pt x="6163443" y="4272752"/>
                </a:lnTo>
                <a:lnTo>
                  <a:pt x="6165824" y="4272752"/>
                </a:lnTo>
                <a:lnTo>
                  <a:pt x="6168207" y="4273546"/>
                </a:lnTo>
                <a:lnTo>
                  <a:pt x="6170190" y="4274737"/>
                </a:lnTo>
                <a:lnTo>
                  <a:pt x="6172968" y="4276722"/>
                </a:lnTo>
                <a:lnTo>
                  <a:pt x="6174951" y="4266402"/>
                </a:lnTo>
                <a:lnTo>
                  <a:pt x="6175349" y="4261242"/>
                </a:lnTo>
                <a:lnTo>
                  <a:pt x="6175747" y="4256479"/>
                </a:lnTo>
                <a:lnTo>
                  <a:pt x="6175747" y="4251319"/>
                </a:lnTo>
                <a:lnTo>
                  <a:pt x="6174951" y="4245762"/>
                </a:lnTo>
                <a:lnTo>
                  <a:pt x="6173364" y="4238618"/>
                </a:lnTo>
                <a:lnTo>
                  <a:pt x="6170984" y="4230680"/>
                </a:lnTo>
                <a:lnTo>
                  <a:pt x="6169395" y="4234649"/>
                </a:lnTo>
                <a:lnTo>
                  <a:pt x="6167809" y="4237824"/>
                </a:lnTo>
                <a:lnTo>
                  <a:pt x="6167014" y="4239412"/>
                </a:lnTo>
                <a:lnTo>
                  <a:pt x="6165425" y="4240206"/>
                </a:lnTo>
                <a:lnTo>
                  <a:pt x="6163842" y="4240206"/>
                </a:lnTo>
                <a:lnTo>
                  <a:pt x="6162250" y="4239809"/>
                </a:lnTo>
                <a:lnTo>
                  <a:pt x="6159870" y="4237824"/>
                </a:lnTo>
                <a:lnTo>
                  <a:pt x="6156695" y="4235443"/>
                </a:lnTo>
                <a:lnTo>
                  <a:pt x="6154710" y="4234649"/>
                </a:lnTo>
                <a:lnTo>
                  <a:pt x="6152723" y="4233855"/>
                </a:lnTo>
                <a:lnTo>
                  <a:pt x="6150742" y="4233855"/>
                </a:lnTo>
                <a:lnTo>
                  <a:pt x="6148756" y="4234649"/>
                </a:lnTo>
                <a:lnTo>
                  <a:pt x="6146376" y="4236237"/>
                </a:lnTo>
                <a:lnTo>
                  <a:pt x="6143596" y="4239412"/>
                </a:lnTo>
                <a:lnTo>
                  <a:pt x="6143596" y="4234649"/>
                </a:lnTo>
                <a:lnTo>
                  <a:pt x="6142804" y="4231077"/>
                </a:lnTo>
                <a:lnTo>
                  <a:pt x="6141216" y="4229092"/>
                </a:lnTo>
                <a:lnTo>
                  <a:pt x="6139231" y="4227901"/>
                </a:lnTo>
                <a:lnTo>
                  <a:pt x="6141614" y="4218376"/>
                </a:lnTo>
                <a:lnTo>
                  <a:pt x="6144390" y="4209247"/>
                </a:lnTo>
                <a:lnTo>
                  <a:pt x="6148358" y="4192576"/>
                </a:lnTo>
                <a:lnTo>
                  <a:pt x="6150345" y="4186226"/>
                </a:lnTo>
                <a:lnTo>
                  <a:pt x="6153520" y="4180272"/>
                </a:lnTo>
                <a:lnTo>
                  <a:pt x="6154710" y="4177890"/>
                </a:lnTo>
                <a:lnTo>
                  <a:pt x="6156297" y="4175906"/>
                </a:lnTo>
                <a:lnTo>
                  <a:pt x="6158282" y="4174715"/>
                </a:lnTo>
                <a:lnTo>
                  <a:pt x="6160665" y="4173127"/>
                </a:lnTo>
                <a:lnTo>
                  <a:pt x="6158680" y="4169158"/>
                </a:lnTo>
                <a:lnTo>
                  <a:pt x="6157490" y="4163602"/>
                </a:lnTo>
                <a:lnTo>
                  <a:pt x="6156297" y="4157648"/>
                </a:lnTo>
                <a:lnTo>
                  <a:pt x="6155900" y="4150504"/>
                </a:lnTo>
                <a:lnTo>
                  <a:pt x="6153916" y="4150504"/>
                </a:lnTo>
                <a:lnTo>
                  <a:pt x="6151932" y="4151297"/>
                </a:lnTo>
                <a:lnTo>
                  <a:pt x="6148358" y="4154076"/>
                </a:lnTo>
                <a:lnTo>
                  <a:pt x="6146772" y="4155663"/>
                </a:lnTo>
                <a:lnTo>
                  <a:pt x="6145183" y="4156854"/>
                </a:lnTo>
                <a:lnTo>
                  <a:pt x="6143201" y="4157648"/>
                </a:lnTo>
                <a:lnTo>
                  <a:pt x="6140817" y="4157648"/>
                </a:lnTo>
                <a:lnTo>
                  <a:pt x="6140422" y="4152488"/>
                </a:lnTo>
                <a:lnTo>
                  <a:pt x="6139629" y="4148519"/>
                </a:lnTo>
                <a:lnTo>
                  <a:pt x="6138437" y="4144947"/>
                </a:lnTo>
                <a:lnTo>
                  <a:pt x="6136453" y="4142962"/>
                </a:lnTo>
                <a:lnTo>
                  <a:pt x="6133676" y="4141375"/>
                </a:lnTo>
                <a:lnTo>
                  <a:pt x="6131292" y="4140978"/>
                </a:lnTo>
                <a:lnTo>
                  <a:pt x="6127719" y="4140978"/>
                </a:lnTo>
                <a:lnTo>
                  <a:pt x="6124148" y="4141771"/>
                </a:lnTo>
                <a:lnTo>
                  <a:pt x="6126135" y="4138993"/>
                </a:lnTo>
                <a:lnTo>
                  <a:pt x="6127719" y="4136612"/>
                </a:lnTo>
                <a:lnTo>
                  <a:pt x="6128912" y="4133436"/>
                </a:lnTo>
                <a:lnTo>
                  <a:pt x="6129704" y="4130261"/>
                </a:lnTo>
                <a:lnTo>
                  <a:pt x="6130102" y="4124307"/>
                </a:lnTo>
                <a:lnTo>
                  <a:pt x="6130102" y="4118354"/>
                </a:lnTo>
                <a:lnTo>
                  <a:pt x="6129310" y="4112400"/>
                </a:lnTo>
                <a:lnTo>
                  <a:pt x="6127325" y="4106446"/>
                </a:lnTo>
                <a:lnTo>
                  <a:pt x="6125339" y="4100890"/>
                </a:lnTo>
                <a:lnTo>
                  <a:pt x="6122164" y="4095333"/>
                </a:lnTo>
                <a:lnTo>
                  <a:pt x="6124544" y="4097317"/>
                </a:lnTo>
                <a:lnTo>
                  <a:pt x="6126529" y="4098905"/>
                </a:lnTo>
                <a:lnTo>
                  <a:pt x="6128117" y="4099302"/>
                </a:lnTo>
                <a:lnTo>
                  <a:pt x="6130102" y="4099302"/>
                </a:lnTo>
                <a:lnTo>
                  <a:pt x="6132088" y="4098905"/>
                </a:lnTo>
                <a:lnTo>
                  <a:pt x="6134070" y="4097714"/>
                </a:lnTo>
                <a:lnTo>
                  <a:pt x="6135658" y="4096127"/>
                </a:lnTo>
                <a:lnTo>
                  <a:pt x="6137642" y="4093745"/>
                </a:lnTo>
                <a:lnTo>
                  <a:pt x="6136453" y="4090967"/>
                </a:lnTo>
                <a:lnTo>
                  <a:pt x="6135263" y="4087792"/>
                </a:lnTo>
                <a:lnTo>
                  <a:pt x="6134070" y="4084616"/>
                </a:lnTo>
                <a:lnTo>
                  <a:pt x="6133676" y="4081441"/>
                </a:lnTo>
                <a:lnTo>
                  <a:pt x="6133676" y="4078266"/>
                </a:lnTo>
                <a:lnTo>
                  <a:pt x="6133676" y="4074693"/>
                </a:lnTo>
                <a:lnTo>
                  <a:pt x="6134865" y="4067549"/>
                </a:lnTo>
                <a:lnTo>
                  <a:pt x="6136851" y="4061198"/>
                </a:lnTo>
                <a:lnTo>
                  <a:pt x="6139629" y="4055245"/>
                </a:lnTo>
                <a:lnTo>
                  <a:pt x="6143596" y="4050085"/>
                </a:lnTo>
                <a:lnTo>
                  <a:pt x="6145980" y="4048100"/>
                </a:lnTo>
                <a:lnTo>
                  <a:pt x="6147961" y="4046116"/>
                </a:lnTo>
                <a:lnTo>
                  <a:pt x="6147170" y="4043734"/>
                </a:lnTo>
                <a:lnTo>
                  <a:pt x="6146376" y="4041750"/>
                </a:lnTo>
                <a:lnTo>
                  <a:pt x="6145183" y="4040559"/>
                </a:lnTo>
                <a:lnTo>
                  <a:pt x="6144786" y="4040162"/>
                </a:lnTo>
                <a:lnTo>
                  <a:pt x="6143596" y="4040559"/>
                </a:lnTo>
                <a:lnTo>
                  <a:pt x="6142804" y="4040956"/>
                </a:lnTo>
                <a:lnTo>
                  <a:pt x="6140422" y="4042941"/>
                </a:lnTo>
                <a:lnTo>
                  <a:pt x="6137642" y="4045719"/>
                </a:lnTo>
                <a:lnTo>
                  <a:pt x="6135263" y="4048100"/>
                </a:lnTo>
                <a:lnTo>
                  <a:pt x="6133676" y="4048497"/>
                </a:lnTo>
                <a:lnTo>
                  <a:pt x="6131691" y="4049291"/>
                </a:lnTo>
                <a:lnTo>
                  <a:pt x="6130102" y="4048497"/>
                </a:lnTo>
                <a:lnTo>
                  <a:pt x="6128117" y="4048100"/>
                </a:lnTo>
                <a:lnTo>
                  <a:pt x="6126529" y="4007615"/>
                </a:lnTo>
                <a:lnTo>
                  <a:pt x="6129704" y="4008409"/>
                </a:lnTo>
                <a:lnTo>
                  <a:pt x="6132088" y="4009203"/>
                </a:lnTo>
                <a:lnTo>
                  <a:pt x="6134070" y="4009203"/>
                </a:lnTo>
                <a:lnTo>
                  <a:pt x="6136453" y="4008409"/>
                </a:lnTo>
                <a:lnTo>
                  <a:pt x="6139629" y="4006822"/>
                </a:lnTo>
                <a:lnTo>
                  <a:pt x="6142804" y="4004440"/>
                </a:lnTo>
                <a:lnTo>
                  <a:pt x="6146376" y="4002456"/>
                </a:lnTo>
                <a:lnTo>
                  <a:pt x="6148358" y="4002059"/>
                </a:lnTo>
                <a:lnTo>
                  <a:pt x="6150345" y="4001662"/>
                </a:lnTo>
                <a:lnTo>
                  <a:pt x="6152723" y="4000868"/>
                </a:lnTo>
                <a:lnTo>
                  <a:pt x="6155504" y="4001662"/>
                </a:lnTo>
                <a:lnTo>
                  <a:pt x="6158282" y="4002456"/>
                </a:lnTo>
                <a:lnTo>
                  <a:pt x="6161855" y="4004043"/>
                </a:lnTo>
                <a:lnTo>
                  <a:pt x="6168999" y="3984991"/>
                </a:lnTo>
                <a:lnTo>
                  <a:pt x="6172573" y="3975862"/>
                </a:lnTo>
                <a:lnTo>
                  <a:pt x="6176540" y="3967527"/>
                </a:lnTo>
                <a:lnTo>
                  <a:pt x="6178923" y="3970306"/>
                </a:lnTo>
                <a:lnTo>
                  <a:pt x="6181301" y="3971893"/>
                </a:lnTo>
                <a:lnTo>
                  <a:pt x="6183288" y="3971893"/>
                </a:lnTo>
                <a:lnTo>
                  <a:pt x="6185273" y="3970703"/>
                </a:lnTo>
                <a:lnTo>
                  <a:pt x="6190034" y="3967924"/>
                </a:lnTo>
                <a:lnTo>
                  <a:pt x="6192810" y="3966337"/>
                </a:lnTo>
                <a:lnTo>
                  <a:pt x="6195986" y="3965940"/>
                </a:lnTo>
                <a:lnTo>
                  <a:pt x="6196382" y="3968718"/>
                </a:lnTo>
                <a:lnTo>
                  <a:pt x="6197574" y="3971496"/>
                </a:lnTo>
                <a:lnTo>
                  <a:pt x="6199160" y="3973481"/>
                </a:lnTo>
                <a:lnTo>
                  <a:pt x="6201146" y="3975466"/>
                </a:lnTo>
                <a:lnTo>
                  <a:pt x="6203127" y="3977053"/>
                </a:lnTo>
                <a:lnTo>
                  <a:pt x="6205510" y="3977847"/>
                </a:lnTo>
                <a:lnTo>
                  <a:pt x="6207892" y="3978244"/>
                </a:lnTo>
                <a:lnTo>
                  <a:pt x="6211066" y="3979038"/>
                </a:lnTo>
                <a:lnTo>
                  <a:pt x="6216224" y="3979038"/>
                </a:lnTo>
                <a:lnTo>
                  <a:pt x="6220987" y="3977847"/>
                </a:lnTo>
                <a:lnTo>
                  <a:pt x="6224957" y="3976259"/>
                </a:lnTo>
                <a:lnTo>
                  <a:pt x="6226543" y="3975466"/>
                </a:lnTo>
                <a:lnTo>
                  <a:pt x="6228131" y="3974275"/>
                </a:lnTo>
                <a:lnTo>
                  <a:pt x="6224957" y="3967924"/>
                </a:lnTo>
                <a:lnTo>
                  <a:pt x="6223766" y="3964749"/>
                </a:lnTo>
                <a:lnTo>
                  <a:pt x="6222178" y="3962367"/>
                </a:lnTo>
                <a:lnTo>
                  <a:pt x="6220193" y="3960383"/>
                </a:lnTo>
                <a:lnTo>
                  <a:pt x="6217416" y="3958795"/>
                </a:lnTo>
                <a:lnTo>
                  <a:pt x="6215036" y="3958398"/>
                </a:lnTo>
                <a:lnTo>
                  <a:pt x="6211462" y="3958398"/>
                </a:lnTo>
                <a:lnTo>
                  <a:pt x="6213048" y="3953239"/>
                </a:lnTo>
                <a:lnTo>
                  <a:pt x="6214637" y="3948476"/>
                </a:lnTo>
                <a:lnTo>
                  <a:pt x="6215036" y="3944110"/>
                </a:lnTo>
                <a:lnTo>
                  <a:pt x="6215431" y="3940140"/>
                </a:lnTo>
                <a:lnTo>
                  <a:pt x="6215036" y="3936965"/>
                </a:lnTo>
                <a:lnTo>
                  <a:pt x="6214637" y="3933790"/>
                </a:lnTo>
                <a:lnTo>
                  <a:pt x="6213448" y="3930615"/>
                </a:lnTo>
                <a:lnTo>
                  <a:pt x="6211860" y="3928233"/>
                </a:lnTo>
                <a:lnTo>
                  <a:pt x="6209874" y="3925852"/>
                </a:lnTo>
                <a:lnTo>
                  <a:pt x="6207892" y="3923867"/>
                </a:lnTo>
                <a:lnTo>
                  <a:pt x="6203127" y="3920295"/>
                </a:lnTo>
                <a:lnTo>
                  <a:pt x="6197176" y="3916723"/>
                </a:lnTo>
                <a:lnTo>
                  <a:pt x="6190034" y="3913547"/>
                </a:lnTo>
                <a:lnTo>
                  <a:pt x="6188448" y="3916326"/>
                </a:lnTo>
                <a:lnTo>
                  <a:pt x="6186859" y="3918707"/>
                </a:lnTo>
                <a:lnTo>
                  <a:pt x="6184080" y="3925058"/>
                </a:lnTo>
                <a:lnTo>
                  <a:pt x="6182098" y="3931805"/>
                </a:lnTo>
                <a:lnTo>
                  <a:pt x="6179321" y="3938156"/>
                </a:lnTo>
                <a:lnTo>
                  <a:pt x="6177334" y="3930615"/>
                </a:lnTo>
                <a:lnTo>
                  <a:pt x="6174951" y="3925058"/>
                </a:lnTo>
                <a:lnTo>
                  <a:pt x="6172573" y="3920692"/>
                </a:lnTo>
                <a:lnTo>
                  <a:pt x="6169395" y="3917120"/>
                </a:lnTo>
                <a:lnTo>
                  <a:pt x="6165824" y="3915135"/>
                </a:lnTo>
                <a:lnTo>
                  <a:pt x="6162250" y="3913547"/>
                </a:lnTo>
                <a:lnTo>
                  <a:pt x="6158282" y="3912754"/>
                </a:lnTo>
                <a:lnTo>
                  <a:pt x="6154314" y="3911563"/>
                </a:lnTo>
                <a:lnTo>
                  <a:pt x="6146376" y="3910769"/>
                </a:lnTo>
                <a:lnTo>
                  <a:pt x="6142406" y="3910372"/>
                </a:lnTo>
                <a:lnTo>
                  <a:pt x="6138833" y="3909181"/>
                </a:lnTo>
                <a:lnTo>
                  <a:pt x="6134865" y="3907197"/>
                </a:lnTo>
                <a:lnTo>
                  <a:pt x="6131691" y="3904815"/>
                </a:lnTo>
                <a:lnTo>
                  <a:pt x="6128912" y="3901243"/>
                </a:lnTo>
                <a:lnTo>
                  <a:pt x="6126135" y="3896480"/>
                </a:lnTo>
                <a:lnTo>
                  <a:pt x="6122164" y="3902831"/>
                </a:lnTo>
                <a:lnTo>
                  <a:pt x="6118197" y="3910372"/>
                </a:lnTo>
                <a:lnTo>
                  <a:pt x="6114623" y="3919104"/>
                </a:lnTo>
                <a:lnTo>
                  <a:pt x="6112240" y="3927836"/>
                </a:lnTo>
                <a:lnTo>
                  <a:pt x="6111050" y="3932202"/>
                </a:lnTo>
                <a:lnTo>
                  <a:pt x="6110653" y="3936171"/>
                </a:lnTo>
                <a:lnTo>
                  <a:pt x="6110653" y="3939744"/>
                </a:lnTo>
                <a:lnTo>
                  <a:pt x="6111846" y="3942919"/>
                </a:lnTo>
                <a:lnTo>
                  <a:pt x="6112639" y="3945697"/>
                </a:lnTo>
                <a:lnTo>
                  <a:pt x="6114623" y="3947682"/>
                </a:lnTo>
                <a:lnTo>
                  <a:pt x="6117005" y="3949269"/>
                </a:lnTo>
                <a:lnTo>
                  <a:pt x="6120577" y="3949666"/>
                </a:lnTo>
                <a:lnTo>
                  <a:pt x="6120179" y="3952842"/>
                </a:lnTo>
                <a:lnTo>
                  <a:pt x="6119388" y="3956017"/>
                </a:lnTo>
                <a:lnTo>
                  <a:pt x="6117798" y="3958001"/>
                </a:lnTo>
                <a:lnTo>
                  <a:pt x="6116212" y="3959192"/>
                </a:lnTo>
                <a:lnTo>
                  <a:pt x="6114225" y="3960383"/>
                </a:lnTo>
                <a:lnTo>
                  <a:pt x="6112240" y="3960780"/>
                </a:lnTo>
                <a:lnTo>
                  <a:pt x="6109862" y="3960780"/>
                </a:lnTo>
                <a:lnTo>
                  <a:pt x="6107479" y="3960383"/>
                </a:lnTo>
                <a:lnTo>
                  <a:pt x="6102319" y="3959192"/>
                </a:lnTo>
                <a:lnTo>
                  <a:pt x="6097159" y="3956811"/>
                </a:lnTo>
                <a:lnTo>
                  <a:pt x="6092793" y="3954826"/>
                </a:lnTo>
                <a:lnTo>
                  <a:pt x="6089221" y="3952842"/>
                </a:lnTo>
                <a:lnTo>
                  <a:pt x="6088428" y="3949269"/>
                </a:lnTo>
                <a:lnTo>
                  <a:pt x="6088428" y="3946888"/>
                </a:lnTo>
                <a:lnTo>
                  <a:pt x="6088428" y="3944903"/>
                </a:lnTo>
                <a:lnTo>
                  <a:pt x="6089221" y="3943316"/>
                </a:lnTo>
                <a:lnTo>
                  <a:pt x="6090017" y="3941728"/>
                </a:lnTo>
                <a:lnTo>
                  <a:pt x="6091207" y="3941331"/>
                </a:lnTo>
                <a:lnTo>
                  <a:pt x="6093983" y="3939744"/>
                </a:lnTo>
                <a:lnTo>
                  <a:pt x="6097159" y="3938950"/>
                </a:lnTo>
                <a:lnTo>
                  <a:pt x="6099938" y="3938156"/>
                </a:lnTo>
                <a:lnTo>
                  <a:pt x="6101525" y="3937362"/>
                </a:lnTo>
                <a:lnTo>
                  <a:pt x="6102714" y="3936171"/>
                </a:lnTo>
                <a:lnTo>
                  <a:pt x="6103510" y="3935377"/>
                </a:lnTo>
                <a:lnTo>
                  <a:pt x="6104303" y="3933790"/>
                </a:lnTo>
                <a:lnTo>
                  <a:pt x="6103510" y="3930615"/>
                </a:lnTo>
                <a:lnTo>
                  <a:pt x="6103114" y="3928233"/>
                </a:lnTo>
                <a:lnTo>
                  <a:pt x="6102319" y="3926249"/>
                </a:lnTo>
                <a:lnTo>
                  <a:pt x="6100732" y="3923867"/>
                </a:lnTo>
                <a:lnTo>
                  <a:pt x="6097953" y="3920295"/>
                </a:lnTo>
                <a:lnTo>
                  <a:pt x="6095176" y="3917120"/>
                </a:lnTo>
                <a:lnTo>
                  <a:pt x="6093193" y="3914341"/>
                </a:lnTo>
                <a:lnTo>
                  <a:pt x="6093193" y="3912754"/>
                </a:lnTo>
                <a:lnTo>
                  <a:pt x="6093193" y="3911166"/>
                </a:lnTo>
                <a:lnTo>
                  <a:pt x="6093588" y="3909578"/>
                </a:lnTo>
                <a:lnTo>
                  <a:pt x="6094778" y="3907991"/>
                </a:lnTo>
                <a:lnTo>
                  <a:pt x="6096762" y="3906800"/>
                </a:lnTo>
                <a:lnTo>
                  <a:pt x="6099143" y="3905212"/>
                </a:lnTo>
                <a:lnTo>
                  <a:pt x="6096762" y="3903228"/>
                </a:lnTo>
                <a:lnTo>
                  <a:pt x="6093983" y="3901243"/>
                </a:lnTo>
                <a:lnTo>
                  <a:pt x="6089620" y="3896083"/>
                </a:lnTo>
                <a:lnTo>
                  <a:pt x="6087239" y="3894099"/>
                </a:lnTo>
                <a:lnTo>
                  <a:pt x="6084461" y="3892114"/>
                </a:lnTo>
                <a:lnTo>
                  <a:pt x="6082080" y="3890526"/>
                </a:lnTo>
                <a:lnTo>
                  <a:pt x="6078507" y="3889733"/>
                </a:lnTo>
                <a:lnTo>
                  <a:pt x="6080095" y="3885764"/>
                </a:lnTo>
                <a:lnTo>
                  <a:pt x="6080890" y="3882191"/>
                </a:lnTo>
                <a:lnTo>
                  <a:pt x="6080890" y="3880604"/>
                </a:lnTo>
                <a:lnTo>
                  <a:pt x="6080492" y="3879016"/>
                </a:lnTo>
                <a:lnTo>
                  <a:pt x="6079695" y="3878222"/>
                </a:lnTo>
                <a:lnTo>
                  <a:pt x="6078110" y="3877428"/>
                </a:lnTo>
                <a:lnTo>
                  <a:pt x="6080492" y="3874253"/>
                </a:lnTo>
                <a:lnTo>
                  <a:pt x="6084461" y="3870681"/>
                </a:lnTo>
                <a:lnTo>
                  <a:pt x="6092793" y="3861949"/>
                </a:lnTo>
                <a:lnTo>
                  <a:pt x="6095969" y="3857583"/>
                </a:lnTo>
                <a:lnTo>
                  <a:pt x="6097159" y="3855598"/>
                </a:lnTo>
                <a:lnTo>
                  <a:pt x="6097953" y="3853614"/>
                </a:lnTo>
                <a:lnTo>
                  <a:pt x="6098746" y="3852026"/>
                </a:lnTo>
                <a:lnTo>
                  <a:pt x="6098746" y="3850042"/>
                </a:lnTo>
                <a:lnTo>
                  <a:pt x="6097953" y="3848454"/>
                </a:lnTo>
                <a:lnTo>
                  <a:pt x="6096762" y="3846866"/>
                </a:lnTo>
                <a:lnTo>
                  <a:pt x="6099938" y="3844485"/>
                </a:lnTo>
                <a:lnTo>
                  <a:pt x="6103114" y="3842500"/>
                </a:lnTo>
                <a:lnTo>
                  <a:pt x="6106288" y="3841309"/>
                </a:lnTo>
                <a:lnTo>
                  <a:pt x="6109862" y="3840516"/>
                </a:lnTo>
                <a:lnTo>
                  <a:pt x="6112639" y="3840516"/>
                </a:lnTo>
                <a:lnTo>
                  <a:pt x="6115813" y="3840119"/>
                </a:lnTo>
                <a:lnTo>
                  <a:pt x="6122561" y="3840516"/>
                </a:lnTo>
                <a:lnTo>
                  <a:pt x="6129310" y="3840516"/>
                </a:lnTo>
                <a:lnTo>
                  <a:pt x="6136453" y="3840516"/>
                </a:lnTo>
                <a:lnTo>
                  <a:pt x="6139629" y="3840119"/>
                </a:lnTo>
                <a:lnTo>
                  <a:pt x="6143596" y="3838928"/>
                </a:lnTo>
                <a:lnTo>
                  <a:pt x="6147170" y="3837340"/>
                </a:lnTo>
                <a:lnTo>
                  <a:pt x="6151140" y="3835753"/>
                </a:lnTo>
                <a:lnTo>
                  <a:pt x="6150742" y="3832577"/>
                </a:lnTo>
                <a:lnTo>
                  <a:pt x="6149946" y="3829799"/>
                </a:lnTo>
                <a:lnTo>
                  <a:pt x="6148756" y="3827814"/>
                </a:lnTo>
                <a:lnTo>
                  <a:pt x="6147961" y="3827021"/>
                </a:lnTo>
                <a:lnTo>
                  <a:pt x="6146376" y="3825830"/>
                </a:lnTo>
                <a:lnTo>
                  <a:pt x="6144786" y="3825433"/>
                </a:lnTo>
                <a:lnTo>
                  <a:pt x="6143201" y="3825433"/>
                </a:lnTo>
                <a:lnTo>
                  <a:pt x="6141614" y="3825433"/>
                </a:lnTo>
                <a:lnTo>
                  <a:pt x="6138437" y="3827021"/>
                </a:lnTo>
                <a:lnTo>
                  <a:pt x="6134865" y="3828211"/>
                </a:lnTo>
                <a:lnTo>
                  <a:pt x="6131292" y="3830593"/>
                </a:lnTo>
                <a:lnTo>
                  <a:pt x="6127719" y="3832577"/>
                </a:lnTo>
                <a:lnTo>
                  <a:pt x="6128117" y="3827814"/>
                </a:lnTo>
                <a:lnTo>
                  <a:pt x="6128117" y="3825036"/>
                </a:lnTo>
                <a:lnTo>
                  <a:pt x="6127719" y="3821861"/>
                </a:lnTo>
                <a:lnTo>
                  <a:pt x="6127325" y="3819479"/>
                </a:lnTo>
                <a:lnTo>
                  <a:pt x="6125339" y="3815510"/>
                </a:lnTo>
                <a:lnTo>
                  <a:pt x="6123354" y="3812335"/>
                </a:lnTo>
                <a:lnTo>
                  <a:pt x="6120577" y="3808763"/>
                </a:lnTo>
                <a:lnTo>
                  <a:pt x="6118591" y="3805191"/>
                </a:lnTo>
                <a:lnTo>
                  <a:pt x="6118197" y="3802809"/>
                </a:lnTo>
                <a:lnTo>
                  <a:pt x="6118197" y="3799634"/>
                </a:lnTo>
                <a:lnTo>
                  <a:pt x="6118197" y="3796458"/>
                </a:lnTo>
                <a:lnTo>
                  <a:pt x="6118197" y="3792092"/>
                </a:lnTo>
                <a:lnTo>
                  <a:pt x="6119388" y="3791299"/>
                </a:lnTo>
                <a:lnTo>
                  <a:pt x="6120577" y="3790902"/>
                </a:lnTo>
                <a:lnTo>
                  <a:pt x="6124544" y="3789314"/>
                </a:lnTo>
                <a:lnTo>
                  <a:pt x="6129704" y="3788123"/>
                </a:lnTo>
                <a:lnTo>
                  <a:pt x="6135263" y="3787330"/>
                </a:lnTo>
                <a:lnTo>
                  <a:pt x="6137642" y="3786139"/>
                </a:lnTo>
                <a:lnTo>
                  <a:pt x="6139629" y="3785345"/>
                </a:lnTo>
                <a:lnTo>
                  <a:pt x="6141614" y="3784154"/>
                </a:lnTo>
                <a:lnTo>
                  <a:pt x="6142804" y="3782567"/>
                </a:lnTo>
                <a:lnTo>
                  <a:pt x="6143596" y="3780582"/>
                </a:lnTo>
                <a:lnTo>
                  <a:pt x="6143596" y="3778201"/>
                </a:lnTo>
                <a:lnTo>
                  <a:pt x="6142804" y="3775819"/>
                </a:lnTo>
                <a:lnTo>
                  <a:pt x="6141216" y="3772644"/>
                </a:lnTo>
                <a:lnTo>
                  <a:pt x="6150345" y="3776613"/>
                </a:lnTo>
                <a:lnTo>
                  <a:pt x="6154710" y="3778201"/>
                </a:lnTo>
                <a:lnTo>
                  <a:pt x="6159473" y="3779788"/>
                </a:lnTo>
                <a:lnTo>
                  <a:pt x="6164235" y="3780185"/>
                </a:lnTo>
                <a:lnTo>
                  <a:pt x="6169793" y="3780582"/>
                </a:lnTo>
                <a:lnTo>
                  <a:pt x="6176938" y="3780582"/>
                </a:lnTo>
                <a:lnTo>
                  <a:pt x="6184874" y="3779788"/>
                </a:lnTo>
                <a:lnTo>
                  <a:pt x="6186464" y="3771850"/>
                </a:lnTo>
                <a:lnTo>
                  <a:pt x="6188448" y="3765102"/>
                </a:lnTo>
                <a:lnTo>
                  <a:pt x="6190826" y="3759546"/>
                </a:lnTo>
                <a:lnTo>
                  <a:pt x="6194003" y="3754783"/>
                </a:lnTo>
                <a:lnTo>
                  <a:pt x="6197574" y="3751211"/>
                </a:lnTo>
                <a:lnTo>
                  <a:pt x="6201146" y="3748035"/>
                </a:lnTo>
                <a:lnTo>
                  <a:pt x="6205115" y="3745654"/>
                </a:lnTo>
                <a:lnTo>
                  <a:pt x="6209081" y="3743272"/>
                </a:lnTo>
                <a:lnTo>
                  <a:pt x="6217018" y="3739700"/>
                </a:lnTo>
                <a:lnTo>
                  <a:pt x="6225749" y="3735731"/>
                </a:lnTo>
                <a:lnTo>
                  <a:pt x="6230114" y="3732953"/>
                </a:lnTo>
                <a:lnTo>
                  <a:pt x="6234083" y="3730174"/>
                </a:lnTo>
                <a:lnTo>
                  <a:pt x="6238050" y="3726602"/>
                </a:lnTo>
                <a:lnTo>
                  <a:pt x="6241622" y="3722236"/>
                </a:lnTo>
                <a:lnTo>
                  <a:pt x="6238446" y="3719855"/>
                </a:lnTo>
                <a:lnTo>
                  <a:pt x="6236066" y="3718664"/>
                </a:lnTo>
                <a:lnTo>
                  <a:pt x="6233687" y="3717870"/>
                </a:lnTo>
                <a:lnTo>
                  <a:pt x="6231701" y="3717870"/>
                </a:lnTo>
                <a:lnTo>
                  <a:pt x="6229717" y="3719061"/>
                </a:lnTo>
                <a:lnTo>
                  <a:pt x="6227733" y="3719855"/>
                </a:lnTo>
                <a:lnTo>
                  <a:pt x="6223766" y="3722633"/>
                </a:lnTo>
                <a:lnTo>
                  <a:pt x="6219401" y="3725411"/>
                </a:lnTo>
                <a:lnTo>
                  <a:pt x="6217416" y="3726999"/>
                </a:lnTo>
                <a:lnTo>
                  <a:pt x="6215036" y="3728190"/>
                </a:lnTo>
                <a:lnTo>
                  <a:pt x="6211860" y="3728587"/>
                </a:lnTo>
                <a:lnTo>
                  <a:pt x="6209475" y="3728190"/>
                </a:lnTo>
                <a:lnTo>
                  <a:pt x="6205907" y="3727396"/>
                </a:lnTo>
                <a:lnTo>
                  <a:pt x="6202336" y="3725411"/>
                </a:lnTo>
                <a:lnTo>
                  <a:pt x="6201938" y="3722633"/>
                </a:lnTo>
                <a:lnTo>
                  <a:pt x="6202336" y="3719855"/>
                </a:lnTo>
                <a:lnTo>
                  <a:pt x="6203127" y="3717870"/>
                </a:lnTo>
                <a:lnTo>
                  <a:pt x="6203922" y="3717076"/>
                </a:lnTo>
                <a:lnTo>
                  <a:pt x="6205115" y="3716679"/>
                </a:lnTo>
                <a:lnTo>
                  <a:pt x="6206698" y="3715885"/>
                </a:lnTo>
                <a:lnTo>
                  <a:pt x="6209475" y="3715885"/>
                </a:lnTo>
                <a:lnTo>
                  <a:pt x="6212652" y="3715489"/>
                </a:lnTo>
                <a:lnTo>
                  <a:pt x="6213448" y="3714695"/>
                </a:lnTo>
                <a:lnTo>
                  <a:pt x="6215036" y="3713504"/>
                </a:lnTo>
                <a:lnTo>
                  <a:pt x="6216224" y="3711519"/>
                </a:lnTo>
                <a:lnTo>
                  <a:pt x="6216622" y="3709138"/>
                </a:lnTo>
                <a:lnTo>
                  <a:pt x="6217018" y="3705566"/>
                </a:lnTo>
                <a:lnTo>
                  <a:pt x="6217018" y="3700803"/>
                </a:lnTo>
                <a:lnTo>
                  <a:pt x="6218607" y="3705963"/>
                </a:lnTo>
                <a:lnTo>
                  <a:pt x="6219401" y="3708344"/>
                </a:lnTo>
                <a:lnTo>
                  <a:pt x="6220591" y="3709535"/>
                </a:lnTo>
                <a:lnTo>
                  <a:pt x="6220987" y="3709535"/>
                </a:lnTo>
                <a:lnTo>
                  <a:pt x="6221383" y="3709138"/>
                </a:lnTo>
                <a:lnTo>
                  <a:pt x="6222178" y="3707947"/>
                </a:lnTo>
                <a:lnTo>
                  <a:pt x="6222574" y="3704375"/>
                </a:lnTo>
                <a:lnTo>
                  <a:pt x="6222574" y="3699612"/>
                </a:lnTo>
                <a:lnTo>
                  <a:pt x="6222178" y="3692071"/>
                </a:lnTo>
                <a:lnTo>
                  <a:pt x="6220591" y="3683339"/>
                </a:lnTo>
                <a:lnTo>
                  <a:pt x="6225749" y="3686911"/>
                </a:lnTo>
                <a:lnTo>
                  <a:pt x="6228131" y="3689292"/>
                </a:lnTo>
                <a:lnTo>
                  <a:pt x="6230114" y="3692071"/>
                </a:lnTo>
                <a:lnTo>
                  <a:pt x="6230908" y="3694849"/>
                </a:lnTo>
                <a:lnTo>
                  <a:pt x="6231701" y="3698024"/>
                </a:lnTo>
                <a:lnTo>
                  <a:pt x="6230908" y="3701994"/>
                </a:lnTo>
                <a:lnTo>
                  <a:pt x="6228923" y="3705566"/>
                </a:lnTo>
                <a:lnTo>
                  <a:pt x="6234480" y="3704375"/>
                </a:lnTo>
                <a:lnTo>
                  <a:pt x="6239241" y="3702787"/>
                </a:lnTo>
                <a:lnTo>
                  <a:pt x="6242812" y="3700803"/>
                </a:lnTo>
                <a:lnTo>
                  <a:pt x="6245988" y="3698421"/>
                </a:lnTo>
                <a:lnTo>
                  <a:pt x="6248766" y="3694452"/>
                </a:lnTo>
                <a:lnTo>
                  <a:pt x="6251149" y="3688895"/>
                </a:lnTo>
                <a:lnTo>
                  <a:pt x="6253133" y="3682545"/>
                </a:lnTo>
                <a:lnTo>
                  <a:pt x="6255514" y="3673813"/>
                </a:lnTo>
                <a:lnTo>
                  <a:pt x="6258689" y="3676194"/>
                </a:lnTo>
                <a:lnTo>
                  <a:pt x="6262259" y="3677782"/>
                </a:lnTo>
                <a:lnTo>
                  <a:pt x="6265037" y="3678576"/>
                </a:lnTo>
                <a:lnTo>
                  <a:pt x="6268610" y="3678576"/>
                </a:lnTo>
                <a:lnTo>
                  <a:pt x="6271389" y="3677385"/>
                </a:lnTo>
                <a:lnTo>
                  <a:pt x="6274166" y="3675400"/>
                </a:lnTo>
                <a:lnTo>
                  <a:pt x="6277342" y="3673416"/>
                </a:lnTo>
                <a:lnTo>
                  <a:pt x="6279722" y="3671034"/>
                </a:lnTo>
                <a:lnTo>
                  <a:pt x="6285280" y="3665478"/>
                </a:lnTo>
                <a:lnTo>
                  <a:pt x="6290835" y="3659921"/>
                </a:lnTo>
                <a:lnTo>
                  <a:pt x="6293216" y="3657143"/>
                </a:lnTo>
                <a:lnTo>
                  <a:pt x="6296391" y="3654761"/>
                </a:lnTo>
                <a:lnTo>
                  <a:pt x="6298772" y="3653173"/>
                </a:lnTo>
                <a:lnTo>
                  <a:pt x="6301946" y="3651983"/>
                </a:lnTo>
                <a:lnTo>
                  <a:pt x="6299962" y="3648410"/>
                </a:lnTo>
                <a:lnTo>
                  <a:pt x="6296787" y="3644441"/>
                </a:lnTo>
                <a:lnTo>
                  <a:pt x="6289645" y="3635709"/>
                </a:lnTo>
                <a:lnTo>
                  <a:pt x="6281707" y="3627374"/>
                </a:lnTo>
                <a:lnTo>
                  <a:pt x="6277342" y="3623802"/>
                </a:lnTo>
                <a:lnTo>
                  <a:pt x="6272580" y="3620230"/>
                </a:lnTo>
                <a:lnTo>
                  <a:pt x="6268610" y="3616658"/>
                </a:lnTo>
                <a:lnTo>
                  <a:pt x="6264244" y="3614276"/>
                </a:lnTo>
                <a:lnTo>
                  <a:pt x="6260274" y="3612688"/>
                </a:lnTo>
                <a:lnTo>
                  <a:pt x="6256306" y="3611101"/>
                </a:lnTo>
                <a:lnTo>
                  <a:pt x="6252738" y="3611101"/>
                </a:lnTo>
                <a:lnTo>
                  <a:pt x="6249560" y="3611498"/>
                </a:lnTo>
                <a:lnTo>
                  <a:pt x="6248766" y="3612688"/>
                </a:lnTo>
                <a:lnTo>
                  <a:pt x="6247177" y="3613482"/>
                </a:lnTo>
                <a:lnTo>
                  <a:pt x="6245988" y="3614673"/>
                </a:lnTo>
                <a:lnTo>
                  <a:pt x="6245195" y="3616658"/>
                </a:lnTo>
                <a:lnTo>
                  <a:pt x="6243606" y="3614673"/>
                </a:lnTo>
                <a:lnTo>
                  <a:pt x="6242020" y="3612292"/>
                </a:lnTo>
                <a:lnTo>
                  <a:pt x="6241622" y="3610307"/>
                </a:lnTo>
                <a:lnTo>
                  <a:pt x="6241622" y="3607529"/>
                </a:lnTo>
                <a:lnTo>
                  <a:pt x="6242020" y="3605544"/>
                </a:lnTo>
                <a:lnTo>
                  <a:pt x="6242812" y="3603163"/>
                </a:lnTo>
                <a:lnTo>
                  <a:pt x="6244796" y="3598003"/>
                </a:lnTo>
                <a:lnTo>
                  <a:pt x="6247575" y="3592446"/>
                </a:lnTo>
                <a:lnTo>
                  <a:pt x="6250354" y="3587286"/>
                </a:lnTo>
                <a:lnTo>
                  <a:pt x="6251149" y="3584111"/>
                </a:lnTo>
                <a:lnTo>
                  <a:pt x="6251544" y="3580936"/>
                </a:lnTo>
                <a:lnTo>
                  <a:pt x="6251544" y="3578157"/>
                </a:lnTo>
                <a:lnTo>
                  <a:pt x="6251544" y="3574982"/>
                </a:lnTo>
                <a:lnTo>
                  <a:pt x="6248766" y="3569028"/>
                </a:lnTo>
                <a:lnTo>
                  <a:pt x="6245988" y="3561884"/>
                </a:lnTo>
                <a:lnTo>
                  <a:pt x="6241622" y="3548389"/>
                </a:lnTo>
                <a:lnTo>
                  <a:pt x="6238446" y="3542435"/>
                </a:lnTo>
                <a:lnTo>
                  <a:pt x="6237256" y="3539260"/>
                </a:lnTo>
                <a:lnTo>
                  <a:pt x="6235670" y="3537275"/>
                </a:lnTo>
                <a:lnTo>
                  <a:pt x="6233687" y="3534894"/>
                </a:lnTo>
                <a:lnTo>
                  <a:pt x="6230908" y="3533306"/>
                </a:lnTo>
                <a:lnTo>
                  <a:pt x="6228923" y="3531718"/>
                </a:lnTo>
                <a:lnTo>
                  <a:pt x="6226145" y="3530925"/>
                </a:lnTo>
                <a:lnTo>
                  <a:pt x="6224957" y="3531718"/>
                </a:lnTo>
                <a:lnTo>
                  <a:pt x="6224161" y="3532512"/>
                </a:lnTo>
                <a:lnTo>
                  <a:pt x="6223766" y="3533306"/>
                </a:lnTo>
                <a:lnTo>
                  <a:pt x="6223766" y="3534497"/>
                </a:lnTo>
                <a:lnTo>
                  <a:pt x="6224957" y="3536085"/>
                </a:lnTo>
                <a:lnTo>
                  <a:pt x="6225749" y="3536481"/>
                </a:lnTo>
                <a:lnTo>
                  <a:pt x="6226543" y="3536878"/>
                </a:lnTo>
                <a:lnTo>
                  <a:pt x="6226145" y="3539260"/>
                </a:lnTo>
                <a:lnTo>
                  <a:pt x="6224957" y="3541244"/>
                </a:lnTo>
                <a:lnTo>
                  <a:pt x="6224559" y="3542435"/>
                </a:lnTo>
                <a:lnTo>
                  <a:pt x="6223766" y="3542832"/>
                </a:lnTo>
                <a:lnTo>
                  <a:pt x="6222574" y="3542832"/>
                </a:lnTo>
                <a:lnTo>
                  <a:pt x="6221383" y="3542832"/>
                </a:lnTo>
                <a:lnTo>
                  <a:pt x="6219002" y="3540847"/>
                </a:lnTo>
                <a:lnTo>
                  <a:pt x="6216622" y="3538863"/>
                </a:lnTo>
                <a:lnTo>
                  <a:pt x="6213448" y="3537275"/>
                </a:lnTo>
                <a:lnTo>
                  <a:pt x="6211860" y="3536878"/>
                </a:lnTo>
                <a:lnTo>
                  <a:pt x="6209874" y="3536878"/>
                </a:lnTo>
                <a:lnTo>
                  <a:pt x="6208686" y="3537275"/>
                </a:lnTo>
                <a:lnTo>
                  <a:pt x="6207097" y="3538466"/>
                </a:lnTo>
                <a:lnTo>
                  <a:pt x="6205510" y="3538466"/>
                </a:lnTo>
                <a:lnTo>
                  <a:pt x="6204318" y="3538863"/>
                </a:lnTo>
                <a:lnTo>
                  <a:pt x="6203922" y="3540054"/>
                </a:lnTo>
                <a:lnTo>
                  <a:pt x="6203526" y="3540847"/>
                </a:lnTo>
                <a:lnTo>
                  <a:pt x="6203922" y="3543626"/>
                </a:lnTo>
                <a:lnTo>
                  <a:pt x="6205115" y="3546404"/>
                </a:lnTo>
                <a:lnTo>
                  <a:pt x="6206698" y="3549976"/>
                </a:lnTo>
                <a:lnTo>
                  <a:pt x="6207892" y="3553152"/>
                </a:lnTo>
                <a:lnTo>
                  <a:pt x="6209874" y="3555136"/>
                </a:lnTo>
                <a:lnTo>
                  <a:pt x="6211462" y="3555533"/>
                </a:lnTo>
                <a:lnTo>
                  <a:pt x="6210668" y="3557121"/>
                </a:lnTo>
                <a:lnTo>
                  <a:pt x="6209081" y="3557915"/>
                </a:lnTo>
                <a:lnTo>
                  <a:pt x="6207097" y="3558312"/>
                </a:lnTo>
                <a:lnTo>
                  <a:pt x="6205115" y="3559105"/>
                </a:lnTo>
                <a:lnTo>
                  <a:pt x="6203127" y="3559105"/>
                </a:lnTo>
                <a:lnTo>
                  <a:pt x="6200351" y="3558312"/>
                </a:lnTo>
                <a:lnTo>
                  <a:pt x="6194795" y="3557121"/>
                </a:lnTo>
                <a:lnTo>
                  <a:pt x="6190034" y="3553946"/>
                </a:lnTo>
                <a:lnTo>
                  <a:pt x="6184874" y="3550373"/>
                </a:lnTo>
                <a:lnTo>
                  <a:pt x="6182889" y="3548389"/>
                </a:lnTo>
                <a:lnTo>
                  <a:pt x="6181301" y="3546007"/>
                </a:lnTo>
                <a:lnTo>
                  <a:pt x="6180113" y="3544023"/>
                </a:lnTo>
                <a:lnTo>
                  <a:pt x="6179321" y="3541244"/>
                </a:lnTo>
                <a:lnTo>
                  <a:pt x="6174951" y="3546007"/>
                </a:lnTo>
                <a:lnTo>
                  <a:pt x="6169395" y="3549976"/>
                </a:lnTo>
                <a:lnTo>
                  <a:pt x="6163443" y="3553549"/>
                </a:lnTo>
                <a:lnTo>
                  <a:pt x="6156297" y="3557121"/>
                </a:lnTo>
                <a:lnTo>
                  <a:pt x="6149154" y="3559899"/>
                </a:lnTo>
                <a:lnTo>
                  <a:pt x="6142406" y="3563074"/>
                </a:lnTo>
                <a:lnTo>
                  <a:pt x="6127719" y="3568631"/>
                </a:lnTo>
                <a:lnTo>
                  <a:pt x="6113829" y="3574188"/>
                </a:lnTo>
                <a:lnTo>
                  <a:pt x="6107082" y="3576966"/>
                </a:lnTo>
                <a:lnTo>
                  <a:pt x="6101525" y="3580539"/>
                </a:lnTo>
                <a:lnTo>
                  <a:pt x="6095969" y="3584111"/>
                </a:lnTo>
                <a:lnTo>
                  <a:pt x="6091999" y="3587683"/>
                </a:lnTo>
                <a:lnTo>
                  <a:pt x="6089221" y="3592049"/>
                </a:lnTo>
                <a:lnTo>
                  <a:pt x="6087633" y="3594431"/>
                </a:lnTo>
                <a:lnTo>
                  <a:pt x="6087239" y="3597209"/>
                </a:lnTo>
                <a:lnTo>
                  <a:pt x="6086046" y="3599193"/>
                </a:lnTo>
                <a:lnTo>
                  <a:pt x="6085254" y="3599987"/>
                </a:lnTo>
                <a:lnTo>
                  <a:pt x="6084063" y="3599987"/>
                </a:lnTo>
                <a:lnTo>
                  <a:pt x="6082475" y="3599987"/>
                </a:lnTo>
                <a:lnTo>
                  <a:pt x="6080890" y="3599193"/>
                </a:lnTo>
                <a:lnTo>
                  <a:pt x="6079695" y="3597606"/>
                </a:lnTo>
                <a:lnTo>
                  <a:pt x="6076524" y="3593637"/>
                </a:lnTo>
                <a:lnTo>
                  <a:pt x="6073349" y="3589271"/>
                </a:lnTo>
                <a:lnTo>
                  <a:pt x="6070968" y="3584111"/>
                </a:lnTo>
                <a:lnTo>
                  <a:pt x="6066600" y="3575379"/>
                </a:lnTo>
                <a:lnTo>
                  <a:pt x="6065412" y="3576173"/>
                </a:lnTo>
                <a:lnTo>
                  <a:pt x="6064619" y="3576966"/>
                </a:lnTo>
                <a:lnTo>
                  <a:pt x="6063030" y="3578951"/>
                </a:lnTo>
                <a:lnTo>
                  <a:pt x="6061046" y="3580936"/>
                </a:lnTo>
                <a:lnTo>
                  <a:pt x="6059855" y="3581729"/>
                </a:lnTo>
                <a:lnTo>
                  <a:pt x="6059063" y="3582126"/>
                </a:lnTo>
                <a:lnTo>
                  <a:pt x="6057869" y="3584905"/>
                </a:lnTo>
                <a:lnTo>
                  <a:pt x="6057475" y="3587286"/>
                </a:lnTo>
                <a:lnTo>
                  <a:pt x="6057869" y="3589271"/>
                </a:lnTo>
                <a:lnTo>
                  <a:pt x="6058665" y="3590461"/>
                </a:lnTo>
                <a:lnTo>
                  <a:pt x="6059457" y="3591652"/>
                </a:lnTo>
                <a:lnTo>
                  <a:pt x="6061046" y="3592446"/>
                </a:lnTo>
                <a:lnTo>
                  <a:pt x="6063428" y="3594034"/>
                </a:lnTo>
                <a:lnTo>
                  <a:pt x="6066206" y="3594431"/>
                </a:lnTo>
                <a:lnTo>
                  <a:pt x="6067395" y="3595621"/>
                </a:lnTo>
                <a:lnTo>
                  <a:pt x="6067395" y="3596018"/>
                </a:lnTo>
                <a:lnTo>
                  <a:pt x="6066600" y="3597209"/>
                </a:lnTo>
                <a:lnTo>
                  <a:pt x="6063428" y="3599193"/>
                </a:lnTo>
                <a:lnTo>
                  <a:pt x="6061046" y="3601575"/>
                </a:lnTo>
                <a:lnTo>
                  <a:pt x="6058665" y="3603559"/>
                </a:lnTo>
                <a:lnTo>
                  <a:pt x="6055491" y="3605147"/>
                </a:lnTo>
                <a:lnTo>
                  <a:pt x="6051921" y="3606338"/>
                </a:lnTo>
                <a:lnTo>
                  <a:pt x="6051523" y="3601575"/>
                </a:lnTo>
                <a:lnTo>
                  <a:pt x="6050331" y="3598003"/>
                </a:lnTo>
                <a:lnTo>
                  <a:pt x="6049538" y="3595224"/>
                </a:lnTo>
                <a:lnTo>
                  <a:pt x="6047950" y="3592049"/>
                </a:lnTo>
                <a:lnTo>
                  <a:pt x="6046362" y="3590064"/>
                </a:lnTo>
                <a:lnTo>
                  <a:pt x="6044378" y="3588080"/>
                </a:lnTo>
                <a:lnTo>
                  <a:pt x="6041996" y="3586492"/>
                </a:lnTo>
                <a:lnTo>
                  <a:pt x="6039219" y="3585698"/>
                </a:lnTo>
                <a:lnTo>
                  <a:pt x="6036838" y="3584905"/>
                </a:lnTo>
                <a:lnTo>
                  <a:pt x="6034060" y="3584508"/>
                </a:lnTo>
                <a:lnTo>
                  <a:pt x="6027314" y="3584508"/>
                </a:lnTo>
                <a:lnTo>
                  <a:pt x="6020171" y="3586095"/>
                </a:lnTo>
                <a:lnTo>
                  <a:pt x="6013423" y="3588080"/>
                </a:lnTo>
                <a:lnTo>
                  <a:pt x="6005883" y="3590461"/>
                </a:lnTo>
                <a:lnTo>
                  <a:pt x="5998343" y="3594034"/>
                </a:lnTo>
                <a:lnTo>
                  <a:pt x="5983663" y="3601575"/>
                </a:lnTo>
                <a:lnTo>
                  <a:pt x="5971357" y="3609116"/>
                </a:lnTo>
                <a:lnTo>
                  <a:pt x="5961832" y="3614673"/>
                </a:lnTo>
                <a:lnTo>
                  <a:pt x="5956675" y="3608719"/>
                </a:lnTo>
                <a:lnTo>
                  <a:pt x="5953499" y="3606338"/>
                </a:lnTo>
                <a:lnTo>
                  <a:pt x="5950721" y="3603559"/>
                </a:lnTo>
                <a:lnTo>
                  <a:pt x="5947149" y="3601575"/>
                </a:lnTo>
                <a:lnTo>
                  <a:pt x="5943578" y="3599987"/>
                </a:lnTo>
                <a:lnTo>
                  <a:pt x="5940400" y="3598797"/>
                </a:lnTo>
                <a:lnTo>
                  <a:pt x="5937229" y="3597606"/>
                </a:lnTo>
                <a:lnTo>
                  <a:pt x="5933656" y="3597209"/>
                </a:lnTo>
                <a:lnTo>
                  <a:pt x="5930481" y="3597606"/>
                </a:lnTo>
                <a:lnTo>
                  <a:pt x="5926910" y="3598003"/>
                </a:lnTo>
                <a:lnTo>
                  <a:pt x="5924130" y="3599590"/>
                </a:lnTo>
                <a:lnTo>
                  <a:pt x="5921353" y="3601972"/>
                </a:lnTo>
                <a:lnTo>
                  <a:pt x="5918571" y="3605147"/>
                </a:lnTo>
                <a:lnTo>
                  <a:pt x="5916588" y="3608719"/>
                </a:lnTo>
                <a:lnTo>
                  <a:pt x="5914604" y="3613482"/>
                </a:lnTo>
                <a:lnTo>
                  <a:pt x="5909841" y="3614276"/>
                </a:lnTo>
                <a:lnTo>
                  <a:pt x="5907464" y="3613482"/>
                </a:lnTo>
                <a:lnTo>
                  <a:pt x="5907068" y="3613085"/>
                </a:lnTo>
                <a:lnTo>
                  <a:pt x="5907068" y="3612688"/>
                </a:lnTo>
                <a:lnTo>
                  <a:pt x="5907464" y="3610704"/>
                </a:lnTo>
                <a:lnTo>
                  <a:pt x="5908257" y="3608322"/>
                </a:lnTo>
                <a:lnTo>
                  <a:pt x="5909447" y="3604750"/>
                </a:lnTo>
                <a:lnTo>
                  <a:pt x="5909841" y="3601178"/>
                </a:lnTo>
                <a:lnTo>
                  <a:pt x="5909841" y="3598797"/>
                </a:lnTo>
                <a:lnTo>
                  <a:pt x="5909447" y="3596812"/>
                </a:lnTo>
                <a:lnTo>
                  <a:pt x="5905876" y="3600781"/>
                </a:lnTo>
                <a:lnTo>
                  <a:pt x="5903497" y="3603559"/>
                </a:lnTo>
                <a:lnTo>
                  <a:pt x="5901111" y="3605544"/>
                </a:lnTo>
                <a:lnTo>
                  <a:pt x="5898335" y="3606735"/>
                </a:lnTo>
                <a:lnTo>
                  <a:pt x="5892382" y="3608322"/>
                </a:lnTo>
                <a:lnTo>
                  <a:pt x="5888411" y="3609116"/>
                </a:lnTo>
                <a:lnTo>
                  <a:pt x="5882855" y="3610704"/>
                </a:lnTo>
                <a:lnTo>
                  <a:pt x="5886031" y="3613482"/>
                </a:lnTo>
                <a:lnTo>
                  <a:pt x="5888806" y="3616658"/>
                </a:lnTo>
                <a:lnTo>
                  <a:pt x="5890795" y="3619039"/>
                </a:lnTo>
                <a:lnTo>
                  <a:pt x="5892778" y="3622214"/>
                </a:lnTo>
                <a:lnTo>
                  <a:pt x="5895955" y="3628565"/>
                </a:lnTo>
                <a:lnTo>
                  <a:pt x="5897939" y="3635312"/>
                </a:lnTo>
                <a:lnTo>
                  <a:pt x="5901910" y="3649998"/>
                </a:lnTo>
                <a:lnTo>
                  <a:pt x="5904287" y="3657936"/>
                </a:lnTo>
                <a:lnTo>
                  <a:pt x="5908257" y="3666668"/>
                </a:lnTo>
                <a:lnTo>
                  <a:pt x="5911033" y="3662699"/>
                </a:lnTo>
                <a:lnTo>
                  <a:pt x="5912619" y="3661905"/>
                </a:lnTo>
                <a:lnTo>
                  <a:pt x="5913413" y="3661509"/>
                </a:lnTo>
                <a:lnTo>
                  <a:pt x="5914999" y="3660715"/>
                </a:lnTo>
                <a:lnTo>
                  <a:pt x="5915794" y="3660715"/>
                </a:lnTo>
                <a:lnTo>
                  <a:pt x="5918571" y="3661905"/>
                </a:lnTo>
                <a:lnTo>
                  <a:pt x="5920954" y="3663493"/>
                </a:lnTo>
                <a:lnTo>
                  <a:pt x="5924528" y="3664287"/>
                </a:lnTo>
                <a:lnTo>
                  <a:pt x="5928101" y="3664684"/>
                </a:lnTo>
                <a:lnTo>
                  <a:pt x="5930082" y="3664684"/>
                </a:lnTo>
                <a:lnTo>
                  <a:pt x="5932069" y="3664287"/>
                </a:lnTo>
                <a:lnTo>
                  <a:pt x="5928894" y="3667462"/>
                </a:lnTo>
                <a:lnTo>
                  <a:pt x="5926116" y="3669844"/>
                </a:lnTo>
                <a:lnTo>
                  <a:pt x="5918972" y="3675004"/>
                </a:lnTo>
                <a:lnTo>
                  <a:pt x="5911430" y="3678973"/>
                </a:lnTo>
                <a:lnTo>
                  <a:pt x="5903497" y="3681751"/>
                </a:lnTo>
                <a:lnTo>
                  <a:pt x="5894367" y="3684529"/>
                </a:lnTo>
                <a:lnTo>
                  <a:pt x="5885238" y="3686117"/>
                </a:lnTo>
                <a:lnTo>
                  <a:pt x="5875715" y="3687308"/>
                </a:lnTo>
                <a:lnTo>
                  <a:pt x="5865793" y="3688499"/>
                </a:lnTo>
                <a:lnTo>
                  <a:pt x="5864205" y="3683339"/>
                </a:lnTo>
                <a:lnTo>
                  <a:pt x="5862618" y="3678576"/>
                </a:lnTo>
                <a:lnTo>
                  <a:pt x="5860634" y="3673019"/>
                </a:lnTo>
                <a:lnTo>
                  <a:pt x="5859442" y="3667859"/>
                </a:lnTo>
                <a:lnTo>
                  <a:pt x="5858251" y="3662699"/>
                </a:lnTo>
                <a:lnTo>
                  <a:pt x="5857856" y="3657936"/>
                </a:lnTo>
                <a:lnTo>
                  <a:pt x="5857856" y="3655158"/>
                </a:lnTo>
                <a:lnTo>
                  <a:pt x="5858251" y="3652777"/>
                </a:lnTo>
                <a:lnTo>
                  <a:pt x="5859442" y="3650395"/>
                </a:lnTo>
                <a:lnTo>
                  <a:pt x="5860236" y="3647617"/>
                </a:lnTo>
                <a:lnTo>
                  <a:pt x="5858251" y="3648410"/>
                </a:lnTo>
                <a:lnTo>
                  <a:pt x="5856665" y="3649204"/>
                </a:lnTo>
                <a:lnTo>
                  <a:pt x="5855078" y="3650792"/>
                </a:lnTo>
                <a:lnTo>
                  <a:pt x="5853887" y="3652777"/>
                </a:lnTo>
                <a:lnTo>
                  <a:pt x="5852697" y="3655158"/>
                </a:lnTo>
                <a:lnTo>
                  <a:pt x="5851903" y="3657936"/>
                </a:lnTo>
                <a:lnTo>
                  <a:pt x="5850714" y="3663493"/>
                </a:lnTo>
                <a:lnTo>
                  <a:pt x="5850714" y="3669050"/>
                </a:lnTo>
                <a:lnTo>
                  <a:pt x="5851108" y="3671431"/>
                </a:lnTo>
                <a:lnTo>
                  <a:pt x="5851903" y="3673416"/>
                </a:lnTo>
                <a:lnTo>
                  <a:pt x="5852697" y="3675400"/>
                </a:lnTo>
                <a:lnTo>
                  <a:pt x="5854283" y="3676194"/>
                </a:lnTo>
                <a:lnTo>
                  <a:pt x="5855874" y="3677385"/>
                </a:lnTo>
                <a:lnTo>
                  <a:pt x="5857856" y="3677385"/>
                </a:lnTo>
                <a:lnTo>
                  <a:pt x="5856665" y="3680560"/>
                </a:lnTo>
                <a:lnTo>
                  <a:pt x="5855874" y="3682545"/>
                </a:lnTo>
                <a:lnTo>
                  <a:pt x="5853887" y="3683339"/>
                </a:lnTo>
                <a:lnTo>
                  <a:pt x="5851108" y="3683339"/>
                </a:lnTo>
                <a:lnTo>
                  <a:pt x="5849125" y="3682942"/>
                </a:lnTo>
                <a:lnTo>
                  <a:pt x="5846743" y="3681751"/>
                </a:lnTo>
                <a:lnTo>
                  <a:pt x="5843570" y="3680560"/>
                </a:lnTo>
                <a:lnTo>
                  <a:pt x="5841585" y="3678973"/>
                </a:lnTo>
                <a:lnTo>
                  <a:pt x="5839203" y="3676194"/>
                </a:lnTo>
                <a:lnTo>
                  <a:pt x="5837614" y="3674210"/>
                </a:lnTo>
                <a:lnTo>
                  <a:pt x="5836028" y="3672225"/>
                </a:lnTo>
                <a:lnTo>
                  <a:pt x="5835631" y="3670241"/>
                </a:lnTo>
                <a:lnTo>
                  <a:pt x="5835631" y="3669050"/>
                </a:lnTo>
                <a:lnTo>
                  <a:pt x="5836823" y="3667859"/>
                </a:lnTo>
                <a:lnTo>
                  <a:pt x="5838805" y="3667462"/>
                </a:lnTo>
                <a:lnTo>
                  <a:pt x="5841585" y="3667462"/>
                </a:lnTo>
                <a:lnTo>
                  <a:pt x="5840790" y="3664684"/>
                </a:lnTo>
                <a:lnTo>
                  <a:pt x="5839599" y="3663493"/>
                </a:lnTo>
                <a:lnTo>
                  <a:pt x="5838805" y="3662302"/>
                </a:lnTo>
                <a:lnTo>
                  <a:pt x="5837614" y="3661905"/>
                </a:lnTo>
                <a:lnTo>
                  <a:pt x="5836823" y="3662302"/>
                </a:lnTo>
                <a:lnTo>
                  <a:pt x="5835234" y="3662699"/>
                </a:lnTo>
                <a:lnTo>
                  <a:pt x="5832856" y="3665478"/>
                </a:lnTo>
                <a:lnTo>
                  <a:pt x="5829281" y="3667859"/>
                </a:lnTo>
                <a:lnTo>
                  <a:pt x="5826108" y="3669844"/>
                </a:lnTo>
                <a:lnTo>
                  <a:pt x="5824121" y="3670241"/>
                </a:lnTo>
                <a:lnTo>
                  <a:pt x="5822137" y="3671034"/>
                </a:lnTo>
                <a:lnTo>
                  <a:pt x="5820155" y="3670241"/>
                </a:lnTo>
                <a:lnTo>
                  <a:pt x="5818171" y="3669447"/>
                </a:lnTo>
                <a:lnTo>
                  <a:pt x="5815790" y="3657936"/>
                </a:lnTo>
                <a:lnTo>
                  <a:pt x="5812218" y="3647220"/>
                </a:lnTo>
                <a:lnTo>
                  <a:pt x="5808246" y="3637297"/>
                </a:lnTo>
                <a:lnTo>
                  <a:pt x="5805471" y="3632931"/>
                </a:lnTo>
                <a:lnTo>
                  <a:pt x="5803089" y="3628168"/>
                </a:lnTo>
                <a:lnTo>
                  <a:pt x="5799915" y="3624199"/>
                </a:lnTo>
                <a:lnTo>
                  <a:pt x="5797135" y="3620627"/>
                </a:lnTo>
                <a:lnTo>
                  <a:pt x="5793565" y="3617054"/>
                </a:lnTo>
                <a:lnTo>
                  <a:pt x="5789990" y="3614276"/>
                </a:lnTo>
                <a:lnTo>
                  <a:pt x="5786025" y="3611101"/>
                </a:lnTo>
                <a:lnTo>
                  <a:pt x="5781658" y="3608322"/>
                </a:lnTo>
                <a:lnTo>
                  <a:pt x="5776896" y="3606338"/>
                </a:lnTo>
                <a:lnTo>
                  <a:pt x="5772133" y="3603956"/>
                </a:lnTo>
                <a:lnTo>
                  <a:pt x="5772929" y="3601972"/>
                </a:lnTo>
                <a:lnTo>
                  <a:pt x="5774119" y="3599987"/>
                </a:lnTo>
                <a:lnTo>
                  <a:pt x="5774911" y="3598797"/>
                </a:lnTo>
                <a:lnTo>
                  <a:pt x="5776498" y="3597606"/>
                </a:lnTo>
                <a:lnTo>
                  <a:pt x="5778482" y="3596812"/>
                </a:lnTo>
                <a:lnTo>
                  <a:pt x="5780467" y="3596018"/>
                </a:lnTo>
                <a:lnTo>
                  <a:pt x="5784436" y="3595621"/>
                </a:lnTo>
                <a:lnTo>
                  <a:pt x="5789199" y="3595621"/>
                </a:lnTo>
                <a:lnTo>
                  <a:pt x="5794357" y="3596812"/>
                </a:lnTo>
                <a:lnTo>
                  <a:pt x="5799518" y="3597606"/>
                </a:lnTo>
                <a:lnTo>
                  <a:pt x="5805072" y="3599590"/>
                </a:lnTo>
                <a:lnTo>
                  <a:pt x="5816184" y="3603163"/>
                </a:lnTo>
                <a:lnTo>
                  <a:pt x="5826108" y="3607132"/>
                </a:lnTo>
                <a:lnTo>
                  <a:pt x="5830868" y="3608322"/>
                </a:lnTo>
                <a:lnTo>
                  <a:pt x="5834046" y="3609116"/>
                </a:lnTo>
                <a:lnTo>
                  <a:pt x="5837219" y="3609513"/>
                </a:lnTo>
                <a:lnTo>
                  <a:pt x="5839203" y="3609116"/>
                </a:lnTo>
                <a:lnTo>
                  <a:pt x="5834838" y="3603956"/>
                </a:lnTo>
                <a:lnTo>
                  <a:pt x="5830868" y="3598797"/>
                </a:lnTo>
                <a:lnTo>
                  <a:pt x="5826504" y="3593637"/>
                </a:lnTo>
                <a:lnTo>
                  <a:pt x="5822137" y="3588477"/>
                </a:lnTo>
                <a:lnTo>
                  <a:pt x="5816979" y="3584111"/>
                </a:lnTo>
                <a:lnTo>
                  <a:pt x="5814596" y="3582126"/>
                </a:lnTo>
                <a:lnTo>
                  <a:pt x="5812218" y="3580539"/>
                </a:lnTo>
                <a:lnTo>
                  <a:pt x="5809041" y="3578951"/>
                </a:lnTo>
                <a:lnTo>
                  <a:pt x="5805471" y="3578554"/>
                </a:lnTo>
                <a:lnTo>
                  <a:pt x="5802692" y="3578157"/>
                </a:lnTo>
                <a:lnTo>
                  <a:pt x="5798726" y="3578157"/>
                </a:lnTo>
                <a:lnTo>
                  <a:pt x="5799121" y="3574188"/>
                </a:lnTo>
                <a:lnTo>
                  <a:pt x="5799915" y="3571013"/>
                </a:lnTo>
                <a:lnTo>
                  <a:pt x="5801105" y="3567837"/>
                </a:lnTo>
                <a:lnTo>
                  <a:pt x="5802692" y="3565456"/>
                </a:lnTo>
                <a:lnTo>
                  <a:pt x="5804281" y="3563471"/>
                </a:lnTo>
                <a:lnTo>
                  <a:pt x="5806265" y="3561884"/>
                </a:lnTo>
                <a:lnTo>
                  <a:pt x="5808246" y="3560693"/>
                </a:lnTo>
                <a:lnTo>
                  <a:pt x="5810629" y="3559502"/>
                </a:lnTo>
                <a:lnTo>
                  <a:pt x="5814994" y="3557915"/>
                </a:lnTo>
                <a:lnTo>
                  <a:pt x="5820155" y="3557121"/>
                </a:lnTo>
                <a:lnTo>
                  <a:pt x="5824519" y="3557121"/>
                </a:lnTo>
                <a:lnTo>
                  <a:pt x="5829281" y="3557518"/>
                </a:lnTo>
                <a:lnTo>
                  <a:pt x="5828486" y="3553549"/>
                </a:lnTo>
                <a:lnTo>
                  <a:pt x="5827299" y="3549976"/>
                </a:lnTo>
                <a:lnTo>
                  <a:pt x="5825710" y="3547595"/>
                </a:lnTo>
                <a:lnTo>
                  <a:pt x="5824121" y="3545610"/>
                </a:lnTo>
                <a:lnTo>
                  <a:pt x="5822137" y="3544023"/>
                </a:lnTo>
                <a:lnTo>
                  <a:pt x="5820155" y="3542832"/>
                </a:lnTo>
                <a:lnTo>
                  <a:pt x="5814994" y="3541244"/>
                </a:lnTo>
                <a:lnTo>
                  <a:pt x="5809439" y="3540847"/>
                </a:lnTo>
                <a:lnTo>
                  <a:pt x="5804281" y="3539260"/>
                </a:lnTo>
                <a:lnTo>
                  <a:pt x="5801105" y="3538466"/>
                </a:lnTo>
                <a:lnTo>
                  <a:pt x="5798726" y="3536878"/>
                </a:lnTo>
                <a:lnTo>
                  <a:pt x="5795551" y="3534894"/>
                </a:lnTo>
                <a:lnTo>
                  <a:pt x="5793169" y="3531718"/>
                </a:lnTo>
                <a:lnTo>
                  <a:pt x="5794357" y="3529734"/>
                </a:lnTo>
                <a:lnTo>
                  <a:pt x="5796744" y="3527749"/>
                </a:lnTo>
                <a:lnTo>
                  <a:pt x="5798726" y="3525765"/>
                </a:lnTo>
                <a:lnTo>
                  <a:pt x="5801503" y="3524971"/>
                </a:lnTo>
                <a:lnTo>
                  <a:pt x="5804675" y="3523780"/>
                </a:lnTo>
                <a:lnTo>
                  <a:pt x="5807455" y="3523383"/>
                </a:lnTo>
                <a:lnTo>
                  <a:pt x="5810629" y="3522986"/>
                </a:lnTo>
                <a:lnTo>
                  <a:pt x="5814202" y="3523383"/>
                </a:lnTo>
                <a:lnTo>
                  <a:pt x="5816979" y="3523780"/>
                </a:lnTo>
                <a:lnTo>
                  <a:pt x="5819759" y="3524971"/>
                </a:lnTo>
                <a:lnTo>
                  <a:pt x="5822537" y="3525765"/>
                </a:lnTo>
                <a:lnTo>
                  <a:pt x="5824519" y="3527749"/>
                </a:lnTo>
                <a:lnTo>
                  <a:pt x="5826504" y="3530528"/>
                </a:lnTo>
                <a:lnTo>
                  <a:pt x="5827696" y="3532909"/>
                </a:lnTo>
                <a:lnTo>
                  <a:pt x="5828486" y="3536481"/>
                </a:lnTo>
                <a:lnTo>
                  <a:pt x="5828486" y="3540054"/>
                </a:lnTo>
                <a:lnTo>
                  <a:pt x="5832061" y="3538863"/>
                </a:lnTo>
                <a:lnTo>
                  <a:pt x="5835234" y="3537275"/>
                </a:lnTo>
                <a:lnTo>
                  <a:pt x="5837219" y="3534894"/>
                </a:lnTo>
                <a:lnTo>
                  <a:pt x="5839203" y="3532512"/>
                </a:lnTo>
                <a:lnTo>
                  <a:pt x="5840790" y="3529337"/>
                </a:lnTo>
                <a:lnTo>
                  <a:pt x="5842377" y="3525765"/>
                </a:lnTo>
                <a:lnTo>
                  <a:pt x="5844363" y="3519811"/>
                </a:lnTo>
                <a:lnTo>
                  <a:pt x="5845555" y="3517033"/>
                </a:lnTo>
                <a:lnTo>
                  <a:pt x="5846743" y="3514254"/>
                </a:lnTo>
                <a:lnTo>
                  <a:pt x="5848728" y="3512270"/>
                </a:lnTo>
                <a:lnTo>
                  <a:pt x="5850315" y="3510682"/>
                </a:lnTo>
                <a:lnTo>
                  <a:pt x="5852697" y="3510285"/>
                </a:lnTo>
                <a:lnTo>
                  <a:pt x="5855874" y="3510285"/>
                </a:lnTo>
                <a:lnTo>
                  <a:pt x="5858649" y="3511476"/>
                </a:lnTo>
                <a:lnTo>
                  <a:pt x="5863411" y="3513461"/>
                </a:lnTo>
                <a:lnTo>
                  <a:pt x="5855874" y="3504332"/>
                </a:lnTo>
                <a:lnTo>
                  <a:pt x="5848330" y="3494806"/>
                </a:lnTo>
                <a:lnTo>
                  <a:pt x="5844363" y="3490837"/>
                </a:lnTo>
                <a:lnTo>
                  <a:pt x="5840392" y="3486867"/>
                </a:lnTo>
                <a:lnTo>
                  <a:pt x="5835631" y="3483692"/>
                </a:lnTo>
                <a:lnTo>
                  <a:pt x="5830077" y="3481708"/>
                </a:lnTo>
                <a:lnTo>
                  <a:pt x="5831665" y="3477739"/>
                </a:lnTo>
                <a:lnTo>
                  <a:pt x="5832856" y="3474166"/>
                </a:lnTo>
                <a:lnTo>
                  <a:pt x="5832856" y="3472579"/>
                </a:lnTo>
                <a:lnTo>
                  <a:pt x="5832061" y="3471388"/>
                </a:lnTo>
                <a:lnTo>
                  <a:pt x="5831266" y="3470594"/>
                </a:lnTo>
                <a:lnTo>
                  <a:pt x="5829679" y="3470197"/>
                </a:lnTo>
                <a:lnTo>
                  <a:pt x="5830077" y="3468213"/>
                </a:lnTo>
                <a:lnTo>
                  <a:pt x="5830868" y="3466228"/>
                </a:lnTo>
                <a:lnTo>
                  <a:pt x="5831665" y="3465037"/>
                </a:lnTo>
                <a:lnTo>
                  <a:pt x="5832856" y="3464244"/>
                </a:lnTo>
                <a:lnTo>
                  <a:pt x="5835631" y="3462656"/>
                </a:lnTo>
                <a:lnTo>
                  <a:pt x="5838805" y="3462259"/>
                </a:lnTo>
                <a:lnTo>
                  <a:pt x="5841187" y="3460671"/>
                </a:lnTo>
                <a:lnTo>
                  <a:pt x="5842777" y="3460274"/>
                </a:lnTo>
                <a:lnTo>
                  <a:pt x="5843570" y="3459084"/>
                </a:lnTo>
                <a:lnTo>
                  <a:pt x="5844363" y="3457496"/>
                </a:lnTo>
                <a:lnTo>
                  <a:pt x="5844760" y="3456305"/>
                </a:lnTo>
                <a:lnTo>
                  <a:pt x="5845156" y="3453527"/>
                </a:lnTo>
                <a:lnTo>
                  <a:pt x="5844760" y="3451145"/>
                </a:lnTo>
                <a:lnTo>
                  <a:pt x="5843173" y="3443604"/>
                </a:lnTo>
                <a:lnTo>
                  <a:pt x="5840790" y="3437650"/>
                </a:lnTo>
                <a:lnTo>
                  <a:pt x="5838010" y="3432491"/>
                </a:lnTo>
                <a:lnTo>
                  <a:pt x="5834838" y="3427728"/>
                </a:lnTo>
                <a:lnTo>
                  <a:pt x="5828486" y="3418202"/>
                </a:lnTo>
                <a:lnTo>
                  <a:pt x="5825710" y="3412645"/>
                </a:lnTo>
                <a:lnTo>
                  <a:pt x="5823728" y="3406294"/>
                </a:lnTo>
                <a:lnTo>
                  <a:pt x="5817773" y="3407882"/>
                </a:lnTo>
                <a:lnTo>
                  <a:pt x="5812218" y="3409470"/>
                </a:lnTo>
                <a:lnTo>
                  <a:pt x="5806265" y="3410660"/>
                </a:lnTo>
                <a:lnTo>
                  <a:pt x="5800707" y="3411057"/>
                </a:lnTo>
                <a:lnTo>
                  <a:pt x="5788403" y="3411057"/>
                </a:lnTo>
                <a:lnTo>
                  <a:pt x="5776896" y="3409867"/>
                </a:lnTo>
                <a:lnTo>
                  <a:pt x="5764592" y="3409073"/>
                </a:lnTo>
                <a:lnTo>
                  <a:pt x="5751893" y="3408676"/>
                </a:lnTo>
                <a:lnTo>
                  <a:pt x="5738796" y="3408676"/>
                </a:lnTo>
                <a:lnTo>
                  <a:pt x="5732444" y="3409073"/>
                </a:lnTo>
                <a:lnTo>
                  <a:pt x="5725311" y="3409867"/>
                </a:lnTo>
                <a:lnTo>
                  <a:pt x="5726498" y="3407882"/>
                </a:lnTo>
                <a:lnTo>
                  <a:pt x="5727289" y="3405501"/>
                </a:lnTo>
                <a:lnTo>
                  <a:pt x="5727289" y="3403516"/>
                </a:lnTo>
                <a:lnTo>
                  <a:pt x="5727289" y="3401532"/>
                </a:lnTo>
                <a:lnTo>
                  <a:pt x="5726892" y="3399547"/>
                </a:lnTo>
                <a:lnTo>
                  <a:pt x="5726498" y="3397562"/>
                </a:lnTo>
                <a:lnTo>
                  <a:pt x="5724118" y="3393990"/>
                </a:lnTo>
                <a:lnTo>
                  <a:pt x="5721339" y="3390418"/>
                </a:lnTo>
                <a:lnTo>
                  <a:pt x="5718162" y="3387243"/>
                </a:lnTo>
                <a:lnTo>
                  <a:pt x="5712207" y="3382480"/>
                </a:lnTo>
                <a:lnTo>
                  <a:pt x="5715780" y="3388830"/>
                </a:lnTo>
                <a:lnTo>
                  <a:pt x="5717368" y="3392799"/>
                </a:lnTo>
                <a:lnTo>
                  <a:pt x="5717368" y="3395975"/>
                </a:lnTo>
                <a:lnTo>
                  <a:pt x="5716970" y="3398356"/>
                </a:lnTo>
                <a:lnTo>
                  <a:pt x="5715381" y="3401532"/>
                </a:lnTo>
                <a:lnTo>
                  <a:pt x="5714195" y="3405898"/>
                </a:lnTo>
                <a:lnTo>
                  <a:pt x="5713797" y="3413042"/>
                </a:lnTo>
                <a:lnTo>
                  <a:pt x="5713797" y="3422965"/>
                </a:lnTo>
                <a:lnTo>
                  <a:pt x="5712606" y="3418599"/>
                </a:lnTo>
                <a:lnTo>
                  <a:pt x="5711813" y="3415027"/>
                </a:lnTo>
                <a:lnTo>
                  <a:pt x="5710621" y="3411851"/>
                </a:lnTo>
                <a:lnTo>
                  <a:pt x="5709429" y="3409470"/>
                </a:lnTo>
                <a:lnTo>
                  <a:pt x="5707047" y="3407485"/>
                </a:lnTo>
                <a:lnTo>
                  <a:pt x="5705858" y="3405898"/>
                </a:lnTo>
                <a:lnTo>
                  <a:pt x="5703875" y="3404310"/>
                </a:lnTo>
                <a:lnTo>
                  <a:pt x="5701891" y="3403913"/>
                </a:lnTo>
                <a:lnTo>
                  <a:pt x="5697523" y="3403119"/>
                </a:lnTo>
                <a:lnTo>
                  <a:pt x="5693559" y="3402325"/>
                </a:lnTo>
                <a:lnTo>
                  <a:pt x="5689587" y="3402325"/>
                </a:lnTo>
                <a:lnTo>
                  <a:pt x="5685619" y="3402325"/>
                </a:lnTo>
                <a:lnTo>
                  <a:pt x="5684823" y="3399547"/>
                </a:lnTo>
                <a:lnTo>
                  <a:pt x="5684030" y="3396769"/>
                </a:lnTo>
                <a:lnTo>
                  <a:pt x="5684030" y="3394784"/>
                </a:lnTo>
                <a:lnTo>
                  <a:pt x="5684823" y="3392403"/>
                </a:lnTo>
                <a:lnTo>
                  <a:pt x="5685619" y="3388037"/>
                </a:lnTo>
                <a:lnTo>
                  <a:pt x="5687204" y="3384067"/>
                </a:lnTo>
                <a:lnTo>
                  <a:pt x="5688001" y="3380495"/>
                </a:lnTo>
                <a:lnTo>
                  <a:pt x="5688796" y="3377320"/>
                </a:lnTo>
                <a:lnTo>
                  <a:pt x="5688001" y="3376526"/>
                </a:lnTo>
                <a:lnTo>
                  <a:pt x="5687603" y="3374938"/>
                </a:lnTo>
                <a:lnTo>
                  <a:pt x="5686017" y="3373748"/>
                </a:lnTo>
                <a:lnTo>
                  <a:pt x="5684030" y="3373351"/>
                </a:lnTo>
                <a:lnTo>
                  <a:pt x="5685221" y="3370969"/>
                </a:lnTo>
                <a:lnTo>
                  <a:pt x="5686809" y="3368985"/>
                </a:lnTo>
                <a:lnTo>
                  <a:pt x="5688001" y="3367794"/>
                </a:lnTo>
                <a:lnTo>
                  <a:pt x="5690381" y="3367397"/>
                </a:lnTo>
                <a:lnTo>
                  <a:pt x="5692367" y="3366206"/>
                </a:lnTo>
                <a:lnTo>
                  <a:pt x="5694352" y="3365413"/>
                </a:lnTo>
                <a:lnTo>
                  <a:pt x="5695141" y="3363428"/>
                </a:lnTo>
                <a:lnTo>
                  <a:pt x="5695542" y="3360253"/>
                </a:lnTo>
                <a:lnTo>
                  <a:pt x="5696333" y="3356681"/>
                </a:lnTo>
                <a:lnTo>
                  <a:pt x="5696732" y="3353902"/>
                </a:lnTo>
                <a:lnTo>
                  <a:pt x="5696333" y="3351918"/>
                </a:lnTo>
                <a:lnTo>
                  <a:pt x="5695141" y="3350330"/>
                </a:lnTo>
                <a:lnTo>
                  <a:pt x="5694352" y="3349139"/>
                </a:lnTo>
                <a:lnTo>
                  <a:pt x="5692760" y="3349139"/>
                </a:lnTo>
                <a:lnTo>
                  <a:pt x="5689190" y="3349139"/>
                </a:lnTo>
                <a:lnTo>
                  <a:pt x="5685619" y="3350330"/>
                </a:lnTo>
                <a:lnTo>
                  <a:pt x="5684030" y="3350330"/>
                </a:lnTo>
                <a:lnTo>
                  <a:pt x="5682044" y="3350330"/>
                </a:lnTo>
                <a:lnTo>
                  <a:pt x="5681250" y="3349933"/>
                </a:lnTo>
                <a:lnTo>
                  <a:pt x="5680062" y="3348742"/>
                </a:lnTo>
                <a:lnTo>
                  <a:pt x="5679664" y="3346758"/>
                </a:lnTo>
                <a:lnTo>
                  <a:pt x="5679269" y="3344376"/>
                </a:lnTo>
                <a:lnTo>
                  <a:pt x="5679269" y="3341201"/>
                </a:lnTo>
                <a:lnTo>
                  <a:pt x="5679664" y="3338819"/>
                </a:lnTo>
                <a:lnTo>
                  <a:pt x="5680460" y="3336835"/>
                </a:lnTo>
                <a:lnTo>
                  <a:pt x="5681648" y="3335247"/>
                </a:lnTo>
                <a:lnTo>
                  <a:pt x="5682841" y="3333660"/>
                </a:lnTo>
                <a:lnTo>
                  <a:pt x="5684030" y="3333263"/>
                </a:lnTo>
                <a:lnTo>
                  <a:pt x="5685619" y="3332866"/>
                </a:lnTo>
                <a:lnTo>
                  <a:pt x="5687204" y="3332866"/>
                </a:lnTo>
                <a:lnTo>
                  <a:pt x="5690777" y="3332866"/>
                </a:lnTo>
                <a:lnTo>
                  <a:pt x="5693559" y="3334057"/>
                </a:lnTo>
                <a:lnTo>
                  <a:pt x="5696732" y="3335247"/>
                </a:lnTo>
                <a:lnTo>
                  <a:pt x="5698716" y="3336835"/>
                </a:lnTo>
                <a:lnTo>
                  <a:pt x="5700300" y="3336438"/>
                </a:lnTo>
                <a:lnTo>
                  <a:pt x="5701096" y="3335247"/>
                </a:lnTo>
                <a:lnTo>
                  <a:pt x="5702683" y="3332866"/>
                </a:lnTo>
                <a:lnTo>
                  <a:pt x="5704272" y="3329294"/>
                </a:lnTo>
                <a:lnTo>
                  <a:pt x="5704671" y="3325325"/>
                </a:lnTo>
                <a:lnTo>
                  <a:pt x="5705065" y="3321355"/>
                </a:lnTo>
                <a:lnTo>
                  <a:pt x="5705065" y="3316196"/>
                </a:lnTo>
                <a:lnTo>
                  <a:pt x="5705065" y="3306670"/>
                </a:lnTo>
                <a:lnTo>
                  <a:pt x="5705065" y="3297144"/>
                </a:lnTo>
                <a:lnTo>
                  <a:pt x="5705858" y="3293175"/>
                </a:lnTo>
                <a:lnTo>
                  <a:pt x="5706652" y="3289206"/>
                </a:lnTo>
                <a:lnTo>
                  <a:pt x="5707843" y="3286030"/>
                </a:lnTo>
                <a:lnTo>
                  <a:pt x="5709827" y="3284046"/>
                </a:lnTo>
                <a:lnTo>
                  <a:pt x="5711414" y="3283252"/>
                </a:lnTo>
                <a:lnTo>
                  <a:pt x="5712606" y="3282458"/>
                </a:lnTo>
                <a:lnTo>
                  <a:pt x="5714195" y="3282458"/>
                </a:lnTo>
                <a:lnTo>
                  <a:pt x="5716178" y="3282458"/>
                </a:lnTo>
                <a:lnTo>
                  <a:pt x="5717368" y="3305479"/>
                </a:lnTo>
                <a:lnTo>
                  <a:pt x="5720939" y="3304685"/>
                </a:lnTo>
                <a:lnTo>
                  <a:pt x="5723323" y="3303097"/>
                </a:lnTo>
                <a:lnTo>
                  <a:pt x="5724914" y="3301113"/>
                </a:lnTo>
                <a:lnTo>
                  <a:pt x="5725704" y="3298731"/>
                </a:lnTo>
                <a:lnTo>
                  <a:pt x="5726498" y="3295953"/>
                </a:lnTo>
                <a:lnTo>
                  <a:pt x="5726498" y="3293175"/>
                </a:lnTo>
                <a:lnTo>
                  <a:pt x="5725704" y="3287221"/>
                </a:lnTo>
                <a:lnTo>
                  <a:pt x="5725311" y="3280077"/>
                </a:lnTo>
                <a:lnTo>
                  <a:pt x="5724914" y="3276901"/>
                </a:lnTo>
                <a:lnTo>
                  <a:pt x="5725311" y="3274123"/>
                </a:lnTo>
                <a:lnTo>
                  <a:pt x="5725704" y="3270948"/>
                </a:lnTo>
                <a:lnTo>
                  <a:pt x="5726892" y="3268169"/>
                </a:lnTo>
                <a:lnTo>
                  <a:pt x="5728876" y="3266185"/>
                </a:lnTo>
                <a:lnTo>
                  <a:pt x="5731258" y="3263406"/>
                </a:lnTo>
                <a:lnTo>
                  <a:pt x="5729669" y="3259437"/>
                </a:lnTo>
                <a:lnTo>
                  <a:pt x="5729275" y="3258643"/>
                </a:lnTo>
                <a:lnTo>
                  <a:pt x="5728876" y="3258643"/>
                </a:lnTo>
                <a:lnTo>
                  <a:pt x="5727692" y="3259437"/>
                </a:lnTo>
                <a:lnTo>
                  <a:pt x="5727289" y="3260628"/>
                </a:lnTo>
                <a:lnTo>
                  <a:pt x="5725704" y="3263406"/>
                </a:lnTo>
                <a:lnTo>
                  <a:pt x="5724118" y="3266979"/>
                </a:lnTo>
                <a:lnTo>
                  <a:pt x="5721738" y="3270551"/>
                </a:lnTo>
                <a:lnTo>
                  <a:pt x="5720939" y="3271345"/>
                </a:lnTo>
                <a:lnTo>
                  <a:pt x="5719353" y="3272138"/>
                </a:lnTo>
                <a:lnTo>
                  <a:pt x="5717764" y="3272138"/>
                </a:lnTo>
                <a:lnTo>
                  <a:pt x="5715780" y="3270948"/>
                </a:lnTo>
                <a:lnTo>
                  <a:pt x="5715780" y="3266185"/>
                </a:lnTo>
                <a:lnTo>
                  <a:pt x="5716178" y="3262612"/>
                </a:lnTo>
                <a:lnTo>
                  <a:pt x="5717368" y="3259437"/>
                </a:lnTo>
                <a:lnTo>
                  <a:pt x="5718954" y="3257056"/>
                </a:lnTo>
                <a:lnTo>
                  <a:pt x="5720939" y="3255071"/>
                </a:lnTo>
                <a:lnTo>
                  <a:pt x="5722924" y="3253484"/>
                </a:lnTo>
                <a:lnTo>
                  <a:pt x="5728482" y="3251102"/>
                </a:lnTo>
                <a:lnTo>
                  <a:pt x="5733241" y="3249117"/>
                </a:lnTo>
                <a:lnTo>
                  <a:pt x="5736018" y="3247530"/>
                </a:lnTo>
                <a:lnTo>
                  <a:pt x="5738003" y="3245942"/>
                </a:lnTo>
                <a:lnTo>
                  <a:pt x="5739984" y="3243958"/>
                </a:lnTo>
                <a:lnTo>
                  <a:pt x="5740779" y="3240782"/>
                </a:lnTo>
                <a:lnTo>
                  <a:pt x="5741969" y="3238004"/>
                </a:lnTo>
                <a:lnTo>
                  <a:pt x="5741969" y="3233241"/>
                </a:lnTo>
                <a:lnTo>
                  <a:pt x="5739984" y="3229272"/>
                </a:lnTo>
                <a:lnTo>
                  <a:pt x="5737207" y="3225700"/>
                </a:lnTo>
                <a:lnTo>
                  <a:pt x="5734429" y="3222921"/>
                </a:lnTo>
                <a:lnTo>
                  <a:pt x="5731258" y="3220540"/>
                </a:lnTo>
                <a:lnTo>
                  <a:pt x="5728482" y="3217761"/>
                </a:lnTo>
                <a:lnTo>
                  <a:pt x="5724914" y="3215777"/>
                </a:lnTo>
                <a:lnTo>
                  <a:pt x="5717368" y="3212205"/>
                </a:lnTo>
                <a:lnTo>
                  <a:pt x="5717764" y="3204663"/>
                </a:lnTo>
                <a:lnTo>
                  <a:pt x="5717368" y="3195931"/>
                </a:lnTo>
                <a:lnTo>
                  <a:pt x="5714591" y="3197916"/>
                </a:lnTo>
                <a:lnTo>
                  <a:pt x="5711813" y="3199900"/>
                </a:lnTo>
                <a:lnTo>
                  <a:pt x="5708638" y="3201488"/>
                </a:lnTo>
                <a:lnTo>
                  <a:pt x="5705858" y="3202282"/>
                </a:lnTo>
                <a:lnTo>
                  <a:pt x="5699112" y="3204266"/>
                </a:lnTo>
                <a:lnTo>
                  <a:pt x="5696333" y="3205854"/>
                </a:lnTo>
                <a:lnTo>
                  <a:pt x="5693559" y="3207839"/>
                </a:lnTo>
                <a:lnTo>
                  <a:pt x="5693559" y="3206251"/>
                </a:lnTo>
                <a:lnTo>
                  <a:pt x="5694745" y="3203870"/>
                </a:lnTo>
                <a:lnTo>
                  <a:pt x="5699903" y="3195931"/>
                </a:lnTo>
                <a:lnTo>
                  <a:pt x="5707047" y="3187199"/>
                </a:lnTo>
                <a:lnTo>
                  <a:pt x="5711414" y="3182833"/>
                </a:lnTo>
                <a:lnTo>
                  <a:pt x="5714591" y="3179261"/>
                </a:lnTo>
                <a:lnTo>
                  <a:pt x="5713398" y="3170529"/>
                </a:lnTo>
                <a:lnTo>
                  <a:pt x="5710621" y="3162194"/>
                </a:lnTo>
                <a:lnTo>
                  <a:pt x="5708241" y="3154653"/>
                </a:lnTo>
                <a:lnTo>
                  <a:pt x="5704671" y="3147508"/>
                </a:lnTo>
                <a:lnTo>
                  <a:pt x="5702683" y="3148699"/>
                </a:lnTo>
                <a:lnTo>
                  <a:pt x="5703081" y="3147111"/>
                </a:lnTo>
                <a:lnTo>
                  <a:pt x="5703875" y="3145524"/>
                </a:lnTo>
                <a:lnTo>
                  <a:pt x="5700699" y="3141951"/>
                </a:lnTo>
                <a:lnTo>
                  <a:pt x="5697523" y="3139173"/>
                </a:lnTo>
                <a:lnTo>
                  <a:pt x="5694352" y="3137585"/>
                </a:lnTo>
                <a:lnTo>
                  <a:pt x="5692367" y="3136395"/>
                </a:lnTo>
                <a:lnTo>
                  <a:pt x="5690381" y="3136395"/>
                </a:lnTo>
                <a:lnTo>
                  <a:pt x="5688001" y="3136395"/>
                </a:lnTo>
                <a:lnTo>
                  <a:pt x="5686017" y="3137188"/>
                </a:lnTo>
                <a:lnTo>
                  <a:pt x="5681648" y="3138776"/>
                </a:lnTo>
                <a:lnTo>
                  <a:pt x="5676491" y="3141951"/>
                </a:lnTo>
                <a:lnTo>
                  <a:pt x="5671726" y="3146714"/>
                </a:lnTo>
                <a:lnTo>
                  <a:pt x="5676491" y="3152668"/>
                </a:lnTo>
                <a:lnTo>
                  <a:pt x="5679664" y="3151080"/>
                </a:lnTo>
                <a:lnTo>
                  <a:pt x="5681250" y="3150683"/>
                </a:lnTo>
                <a:lnTo>
                  <a:pt x="5683236" y="3150683"/>
                </a:lnTo>
                <a:lnTo>
                  <a:pt x="5681250" y="3153462"/>
                </a:lnTo>
                <a:lnTo>
                  <a:pt x="5679269" y="3156240"/>
                </a:lnTo>
                <a:lnTo>
                  <a:pt x="5682044" y="3158622"/>
                </a:lnTo>
                <a:lnTo>
                  <a:pt x="5684823" y="3160606"/>
                </a:lnTo>
                <a:lnTo>
                  <a:pt x="5688001" y="3162194"/>
                </a:lnTo>
                <a:lnTo>
                  <a:pt x="5691574" y="3162591"/>
                </a:lnTo>
                <a:lnTo>
                  <a:pt x="5690777" y="3164575"/>
                </a:lnTo>
                <a:lnTo>
                  <a:pt x="5688796" y="3166163"/>
                </a:lnTo>
                <a:lnTo>
                  <a:pt x="5686809" y="3167751"/>
                </a:lnTo>
                <a:lnTo>
                  <a:pt x="5684823" y="3168148"/>
                </a:lnTo>
                <a:lnTo>
                  <a:pt x="5682044" y="3168544"/>
                </a:lnTo>
                <a:lnTo>
                  <a:pt x="5679664" y="3168544"/>
                </a:lnTo>
                <a:lnTo>
                  <a:pt x="5674110" y="3167751"/>
                </a:lnTo>
                <a:lnTo>
                  <a:pt x="5675695" y="3169735"/>
                </a:lnTo>
                <a:lnTo>
                  <a:pt x="5677284" y="3170529"/>
                </a:lnTo>
                <a:lnTo>
                  <a:pt x="5678473" y="3171720"/>
                </a:lnTo>
                <a:lnTo>
                  <a:pt x="5680062" y="3172117"/>
                </a:lnTo>
                <a:lnTo>
                  <a:pt x="5683634" y="3172514"/>
                </a:lnTo>
                <a:lnTo>
                  <a:pt x="5687204" y="3172117"/>
                </a:lnTo>
                <a:lnTo>
                  <a:pt x="5691176" y="3171720"/>
                </a:lnTo>
                <a:lnTo>
                  <a:pt x="5696333" y="3170529"/>
                </a:lnTo>
                <a:lnTo>
                  <a:pt x="5701096" y="3170529"/>
                </a:lnTo>
                <a:lnTo>
                  <a:pt x="5707843" y="3171323"/>
                </a:lnTo>
                <a:lnTo>
                  <a:pt x="5705065" y="3174895"/>
                </a:lnTo>
                <a:lnTo>
                  <a:pt x="5702683" y="3177277"/>
                </a:lnTo>
                <a:lnTo>
                  <a:pt x="5697128" y="3182833"/>
                </a:lnTo>
                <a:lnTo>
                  <a:pt x="5694745" y="3185612"/>
                </a:lnTo>
                <a:lnTo>
                  <a:pt x="5692760" y="3188787"/>
                </a:lnTo>
                <a:lnTo>
                  <a:pt x="5690777" y="3192756"/>
                </a:lnTo>
                <a:lnTo>
                  <a:pt x="5689190" y="3196725"/>
                </a:lnTo>
                <a:lnTo>
                  <a:pt x="5685619" y="3194344"/>
                </a:lnTo>
                <a:lnTo>
                  <a:pt x="5682044" y="3192756"/>
                </a:lnTo>
                <a:lnTo>
                  <a:pt x="5678077" y="3191168"/>
                </a:lnTo>
                <a:lnTo>
                  <a:pt x="5674506" y="3190772"/>
                </a:lnTo>
                <a:lnTo>
                  <a:pt x="5670933" y="3190375"/>
                </a:lnTo>
                <a:lnTo>
                  <a:pt x="5667758" y="3189581"/>
                </a:lnTo>
                <a:lnTo>
                  <a:pt x="5664185" y="3190375"/>
                </a:lnTo>
                <a:lnTo>
                  <a:pt x="5660612" y="3190772"/>
                </a:lnTo>
                <a:lnTo>
                  <a:pt x="5654662" y="3192359"/>
                </a:lnTo>
                <a:lnTo>
                  <a:pt x="5649105" y="3194741"/>
                </a:lnTo>
                <a:lnTo>
                  <a:pt x="5645138" y="3198313"/>
                </a:lnTo>
                <a:lnTo>
                  <a:pt x="5643551" y="3199900"/>
                </a:lnTo>
                <a:lnTo>
                  <a:pt x="5641963" y="3201488"/>
                </a:lnTo>
                <a:lnTo>
                  <a:pt x="5640376" y="3201488"/>
                </a:lnTo>
                <a:lnTo>
                  <a:pt x="5639583" y="3200694"/>
                </a:lnTo>
                <a:lnTo>
                  <a:pt x="5637598" y="3198710"/>
                </a:lnTo>
                <a:lnTo>
                  <a:pt x="5635614" y="3196328"/>
                </a:lnTo>
                <a:lnTo>
                  <a:pt x="5634027" y="3193947"/>
                </a:lnTo>
                <a:lnTo>
                  <a:pt x="5632439" y="3190772"/>
                </a:lnTo>
                <a:lnTo>
                  <a:pt x="5630458" y="3188390"/>
                </a:lnTo>
                <a:lnTo>
                  <a:pt x="5628472" y="3186802"/>
                </a:lnTo>
                <a:lnTo>
                  <a:pt x="5626887" y="3186405"/>
                </a:lnTo>
                <a:lnTo>
                  <a:pt x="5626092" y="3185612"/>
                </a:lnTo>
                <a:lnTo>
                  <a:pt x="5623312" y="3185612"/>
                </a:lnTo>
                <a:lnTo>
                  <a:pt x="5621330" y="3186405"/>
                </a:lnTo>
                <a:lnTo>
                  <a:pt x="5619743" y="3187199"/>
                </a:lnTo>
                <a:lnTo>
                  <a:pt x="5618550" y="3188787"/>
                </a:lnTo>
                <a:lnTo>
                  <a:pt x="5616570" y="3191565"/>
                </a:lnTo>
                <a:lnTo>
                  <a:pt x="5614981" y="3195931"/>
                </a:lnTo>
                <a:lnTo>
                  <a:pt x="5611803" y="3204266"/>
                </a:lnTo>
                <a:lnTo>
                  <a:pt x="5609819" y="3208236"/>
                </a:lnTo>
                <a:lnTo>
                  <a:pt x="5608233" y="3209823"/>
                </a:lnTo>
                <a:lnTo>
                  <a:pt x="5607444" y="3211014"/>
                </a:lnTo>
                <a:lnTo>
                  <a:pt x="5603472" y="3207442"/>
                </a:lnTo>
                <a:lnTo>
                  <a:pt x="5599502" y="3205457"/>
                </a:lnTo>
                <a:lnTo>
                  <a:pt x="5596324" y="3203870"/>
                </a:lnTo>
                <a:lnTo>
                  <a:pt x="5592757" y="3203473"/>
                </a:lnTo>
                <a:lnTo>
                  <a:pt x="5589182" y="3203870"/>
                </a:lnTo>
                <a:lnTo>
                  <a:pt x="5585214" y="3204663"/>
                </a:lnTo>
                <a:lnTo>
                  <a:pt x="5575687" y="3208236"/>
                </a:lnTo>
                <a:lnTo>
                  <a:pt x="5575289" y="3205457"/>
                </a:lnTo>
                <a:lnTo>
                  <a:pt x="5575289" y="3202679"/>
                </a:lnTo>
                <a:lnTo>
                  <a:pt x="5575289" y="3200694"/>
                </a:lnTo>
                <a:lnTo>
                  <a:pt x="5575687" y="3198710"/>
                </a:lnTo>
                <a:lnTo>
                  <a:pt x="5576878" y="3197916"/>
                </a:lnTo>
                <a:lnTo>
                  <a:pt x="5577671" y="3196725"/>
                </a:lnTo>
                <a:lnTo>
                  <a:pt x="5580451" y="3194741"/>
                </a:lnTo>
                <a:lnTo>
                  <a:pt x="5582831" y="3193153"/>
                </a:lnTo>
                <a:lnTo>
                  <a:pt x="5584815" y="3191565"/>
                </a:lnTo>
                <a:lnTo>
                  <a:pt x="5586007" y="3190375"/>
                </a:lnTo>
                <a:lnTo>
                  <a:pt x="5586404" y="3188787"/>
                </a:lnTo>
                <a:lnTo>
                  <a:pt x="5586801" y="3186405"/>
                </a:lnTo>
                <a:lnTo>
                  <a:pt x="5586404" y="3183627"/>
                </a:lnTo>
                <a:lnTo>
                  <a:pt x="5586404" y="3178864"/>
                </a:lnTo>
                <a:lnTo>
                  <a:pt x="5585214" y="3174895"/>
                </a:lnTo>
                <a:lnTo>
                  <a:pt x="5583626" y="3171720"/>
                </a:lnTo>
                <a:lnTo>
                  <a:pt x="5582434" y="3169338"/>
                </a:lnTo>
                <a:lnTo>
                  <a:pt x="5580451" y="3166560"/>
                </a:lnTo>
                <a:lnTo>
                  <a:pt x="5578464" y="3164972"/>
                </a:lnTo>
                <a:lnTo>
                  <a:pt x="5573703" y="3161797"/>
                </a:lnTo>
                <a:lnTo>
                  <a:pt x="5571320" y="3164178"/>
                </a:lnTo>
                <a:lnTo>
                  <a:pt x="5568938" y="3166560"/>
                </a:lnTo>
                <a:lnTo>
                  <a:pt x="5565763" y="3168148"/>
                </a:lnTo>
                <a:lnTo>
                  <a:pt x="5562196" y="3168544"/>
                </a:lnTo>
                <a:lnTo>
                  <a:pt x="5562196" y="3170529"/>
                </a:lnTo>
                <a:lnTo>
                  <a:pt x="5562196" y="3171720"/>
                </a:lnTo>
                <a:lnTo>
                  <a:pt x="5563781" y="3174895"/>
                </a:lnTo>
                <a:lnTo>
                  <a:pt x="5565763" y="3176880"/>
                </a:lnTo>
                <a:lnTo>
                  <a:pt x="5568144" y="3179261"/>
                </a:lnTo>
                <a:lnTo>
                  <a:pt x="5569734" y="3180849"/>
                </a:lnTo>
                <a:lnTo>
                  <a:pt x="5570130" y="3181643"/>
                </a:lnTo>
                <a:lnTo>
                  <a:pt x="5570924" y="3182833"/>
                </a:lnTo>
                <a:lnTo>
                  <a:pt x="5570130" y="3183230"/>
                </a:lnTo>
                <a:lnTo>
                  <a:pt x="5569734" y="3184421"/>
                </a:lnTo>
                <a:lnTo>
                  <a:pt x="5568938" y="3185215"/>
                </a:lnTo>
                <a:lnTo>
                  <a:pt x="5566556" y="3185612"/>
                </a:lnTo>
                <a:lnTo>
                  <a:pt x="5561796" y="3180055"/>
                </a:lnTo>
                <a:lnTo>
                  <a:pt x="5556642" y="3174895"/>
                </a:lnTo>
                <a:lnTo>
                  <a:pt x="5552670" y="3170132"/>
                </a:lnTo>
                <a:lnTo>
                  <a:pt x="5548703" y="3166163"/>
                </a:lnTo>
                <a:lnTo>
                  <a:pt x="5544336" y="3162988"/>
                </a:lnTo>
                <a:lnTo>
                  <a:pt x="5542352" y="3161797"/>
                </a:lnTo>
                <a:lnTo>
                  <a:pt x="5539574" y="3161003"/>
                </a:lnTo>
                <a:lnTo>
                  <a:pt x="5536795" y="3160606"/>
                </a:lnTo>
                <a:lnTo>
                  <a:pt x="5533617" y="3160209"/>
                </a:lnTo>
                <a:lnTo>
                  <a:pt x="5530048" y="3160209"/>
                </a:lnTo>
                <a:lnTo>
                  <a:pt x="5526477" y="3160606"/>
                </a:lnTo>
                <a:lnTo>
                  <a:pt x="5525682" y="3161797"/>
                </a:lnTo>
                <a:lnTo>
                  <a:pt x="5524493" y="3162591"/>
                </a:lnTo>
                <a:lnTo>
                  <a:pt x="5522903" y="3164575"/>
                </a:lnTo>
                <a:lnTo>
                  <a:pt x="5521715" y="3166560"/>
                </a:lnTo>
                <a:lnTo>
                  <a:pt x="5520128" y="3167354"/>
                </a:lnTo>
                <a:lnTo>
                  <a:pt x="5518937" y="3167751"/>
                </a:lnTo>
                <a:lnTo>
                  <a:pt x="5518538" y="3170529"/>
                </a:lnTo>
                <a:lnTo>
                  <a:pt x="5518538" y="3173307"/>
                </a:lnTo>
                <a:lnTo>
                  <a:pt x="5518538" y="3175292"/>
                </a:lnTo>
                <a:lnTo>
                  <a:pt x="5518937" y="3176086"/>
                </a:lnTo>
                <a:lnTo>
                  <a:pt x="5520128" y="3177277"/>
                </a:lnTo>
                <a:lnTo>
                  <a:pt x="5520922" y="3178070"/>
                </a:lnTo>
                <a:lnTo>
                  <a:pt x="5523699" y="3178864"/>
                </a:lnTo>
                <a:lnTo>
                  <a:pt x="5525682" y="3179658"/>
                </a:lnTo>
                <a:lnTo>
                  <a:pt x="5526477" y="3180055"/>
                </a:lnTo>
                <a:lnTo>
                  <a:pt x="5527667" y="3181246"/>
                </a:lnTo>
                <a:lnTo>
                  <a:pt x="5528066" y="3182039"/>
                </a:lnTo>
                <a:lnTo>
                  <a:pt x="5528461" y="3184421"/>
                </a:lnTo>
                <a:lnTo>
                  <a:pt x="5528066" y="3186802"/>
                </a:lnTo>
                <a:lnTo>
                  <a:pt x="5527667" y="3189581"/>
                </a:lnTo>
                <a:lnTo>
                  <a:pt x="5525286" y="3188787"/>
                </a:lnTo>
                <a:lnTo>
                  <a:pt x="5522508" y="3186802"/>
                </a:lnTo>
                <a:lnTo>
                  <a:pt x="5517746" y="3182039"/>
                </a:lnTo>
                <a:lnTo>
                  <a:pt x="5512585" y="3177673"/>
                </a:lnTo>
                <a:lnTo>
                  <a:pt x="5508222" y="3173704"/>
                </a:lnTo>
                <a:lnTo>
                  <a:pt x="5505442" y="3172117"/>
                </a:lnTo>
                <a:lnTo>
                  <a:pt x="5503459" y="3171323"/>
                </a:lnTo>
                <a:lnTo>
                  <a:pt x="5501076" y="3170529"/>
                </a:lnTo>
                <a:lnTo>
                  <a:pt x="5498694" y="3171323"/>
                </a:lnTo>
                <a:lnTo>
                  <a:pt x="5495917" y="3172117"/>
                </a:lnTo>
                <a:lnTo>
                  <a:pt x="5493535" y="3174895"/>
                </a:lnTo>
                <a:lnTo>
                  <a:pt x="5491152" y="3177673"/>
                </a:lnTo>
                <a:lnTo>
                  <a:pt x="5488374" y="3182039"/>
                </a:lnTo>
                <a:lnTo>
                  <a:pt x="5488774" y="3184818"/>
                </a:lnTo>
                <a:lnTo>
                  <a:pt x="5489963" y="3186405"/>
                </a:lnTo>
                <a:lnTo>
                  <a:pt x="5491152" y="3187199"/>
                </a:lnTo>
                <a:lnTo>
                  <a:pt x="5491947" y="3187596"/>
                </a:lnTo>
                <a:lnTo>
                  <a:pt x="5493535" y="3187199"/>
                </a:lnTo>
                <a:lnTo>
                  <a:pt x="5494328" y="3186802"/>
                </a:lnTo>
                <a:lnTo>
                  <a:pt x="5497107" y="3184421"/>
                </a:lnTo>
                <a:lnTo>
                  <a:pt x="5500680" y="3181643"/>
                </a:lnTo>
                <a:lnTo>
                  <a:pt x="5503459" y="3179658"/>
                </a:lnTo>
                <a:lnTo>
                  <a:pt x="5505442" y="3178864"/>
                </a:lnTo>
                <a:lnTo>
                  <a:pt x="5507427" y="3178864"/>
                </a:lnTo>
                <a:lnTo>
                  <a:pt x="5509411" y="3179261"/>
                </a:lnTo>
                <a:lnTo>
                  <a:pt x="5511395" y="3179658"/>
                </a:lnTo>
                <a:lnTo>
                  <a:pt x="5512982" y="3184818"/>
                </a:lnTo>
                <a:lnTo>
                  <a:pt x="5513379" y="3188787"/>
                </a:lnTo>
                <a:lnTo>
                  <a:pt x="5513379" y="3191565"/>
                </a:lnTo>
                <a:lnTo>
                  <a:pt x="5512982" y="3193947"/>
                </a:lnTo>
                <a:lnTo>
                  <a:pt x="5511395" y="3195138"/>
                </a:lnTo>
                <a:lnTo>
                  <a:pt x="5510205" y="3196328"/>
                </a:lnTo>
                <a:lnTo>
                  <a:pt x="5508619" y="3197122"/>
                </a:lnTo>
                <a:lnTo>
                  <a:pt x="5506632" y="3197916"/>
                </a:lnTo>
                <a:lnTo>
                  <a:pt x="5501871" y="3198313"/>
                </a:lnTo>
                <a:lnTo>
                  <a:pt x="5497904" y="3198710"/>
                </a:lnTo>
                <a:lnTo>
                  <a:pt x="5495917" y="3199900"/>
                </a:lnTo>
                <a:lnTo>
                  <a:pt x="5494328" y="3200694"/>
                </a:lnTo>
                <a:lnTo>
                  <a:pt x="5493535" y="3202679"/>
                </a:lnTo>
                <a:lnTo>
                  <a:pt x="5493136" y="3205457"/>
                </a:lnTo>
                <a:lnTo>
                  <a:pt x="5491551" y="3200694"/>
                </a:lnTo>
                <a:lnTo>
                  <a:pt x="5489963" y="3197122"/>
                </a:lnTo>
                <a:lnTo>
                  <a:pt x="5487977" y="3194741"/>
                </a:lnTo>
                <a:lnTo>
                  <a:pt x="5485998" y="3193153"/>
                </a:lnTo>
                <a:lnTo>
                  <a:pt x="5484012" y="3192359"/>
                </a:lnTo>
                <a:lnTo>
                  <a:pt x="5482025" y="3191565"/>
                </a:lnTo>
                <a:lnTo>
                  <a:pt x="5479247" y="3191565"/>
                </a:lnTo>
                <a:lnTo>
                  <a:pt x="5476868" y="3192359"/>
                </a:lnTo>
                <a:lnTo>
                  <a:pt x="5471312" y="3194344"/>
                </a:lnTo>
                <a:lnTo>
                  <a:pt x="5465754" y="3197122"/>
                </a:lnTo>
                <a:lnTo>
                  <a:pt x="5459802" y="3200694"/>
                </a:lnTo>
                <a:lnTo>
                  <a:pt x="5453847" y="3203473"/>
                </a:lnTo>
                <a:lnTo>
                  <a:pt x="5455041" y="3200297"/>
                </a:lnTo>
                <a:lnTo>
                  <a:pt x="5456230" y="3197122"/>
                </a:lnTo>
                <a:lnTo>
                  <a:pt x="5457420" y="3195138"/>
                </a:lnTo>
                <a:lnTo>
                  <a:pt x="5459009" y="3193947"/>
                </a:lnTo>
                <a:lnTo>
                  <a:pt x="5460198" y="3192359"/>
                </a:lnTo>
                <a:lnTo>
                  <a:pt x="5462183" y="3191168"/>
                </a:lnTo>
                <a:lnTo>
                  <a:pt x="5465358" y="3190375"/>
                </a:lnTo>
                <a:lnTo>
                  <a:pt x="5468531" y="3188787"/>
                </a:lnTo>
                <a:lnTo>
                  <a:pt x="5469325" y="3188390"/>
                </a:lnTo>
                <a:lnTo>
                  <a:pt x="5470517" y="3186802"/>
                </a:lnTo>
                <a:lnTo>
                  <a:pt x="5471312" y="3185612"/>
                </a:lnTo>
                <a:lnTo>
                  <a:pt x="5472105" y="3183627"/>
                </a:lnTo>
                <a:lnTo>
                  <a:pt x="5472503" y="3181246"/>
                </a:lnTo>
                <a:lnTo>
                  <a:pt x="5472503" y="3178070"/>
                </a:lnTo>
                <a:lnTo>
                  <a:pt x="5468929" y="3177277"/>
                </a:lnTo>
                <a:lnTo>
                  <a:pt x="5464960" y="3177277"/>
                </a:lnTo>
                <a:lnTo>
                  <a:pt x="5460198" y="3176880"/>
                </a:lnTo>
                <a:lnTo>
                  <a:pt x="5455833" y="3176086"/>
                </a:lnTo>
                <a:lnTo>
                  <a:pt x="5449882" y="3179658"/>
                </a:lnTo>
                <a:lnTo>
                  <a:pt x="5443136" y="3184818"/>
                </a:lnTo>
                <a:lnTo>
                  <a:pt x="5445915" y="3186405"/>
                </a:lnTo>
                <a:lnTo>
                  <a:pt x="5447501" y="3187199"/>
                </a:lnTo>
                <a:lnTo>
                  <a:pt x="5448294" y="3188787"/>
                </a:lnTo>
                <a:lnTo>
                  <a:pt x="5448691" y="3190772"/>
                </a:lnTo>
                <a:lnTo>
                  <a:pt x="5449484" y="3192756"/>
                </a:lnTo>
                <a:lnTo>
                  <a:pt x="5449882" y="3198313"/>
                </a:lnTo>
                <a:lnTo>
                  <a:pt x="5434410" y="3199900"/>
                </a:lnTo>
                <a:lnTo>
                  <a:pt x="5433215" y="3182039"/>
                </a:lnTo>
                <a:lnTo>
                  <a:pt x="5441152" y="3183627"/>
                </a:lnTo>
                <a:lnTo>
                  <a:pt x="5441946" y="3179658"/>
                </a:lnTo>
                <a:lnTo>
                  <a:pt x="5442738" y="3176880"/>
                </a:lnTo>
                <a:lnTo>
                  <a:pt x="5444324" y="3173704"/>
                </a:lnTo>
                <a:lnTo>
                  <a:pt x="5446313" y="3171720"/>
                </a:lnTo>
                <a:lnTo>
                  <a:pt x="5444723" y="3170132"/>
                </a:lnTo>
                <a:lnTo>
                  <a:pt x="5442738" y="3168148"/>
                </a:lnTo>
                <a:lnTo>
                  <a:pt x="5441152" y="3165766"/>
                </a:lnTo>
                <a:lnTo>
                  <a:pt x="5439962" y="3162988"/>
                </a:lnTo>
                <a:lnTo>
                  <a:pt x="5438375" y="3159812"/>
                </a:lnTo>
                <a:lnTo>
                  <a:pt x="5437184" y="3156240"/>
                </a:lnTo>
                <a:lnTo>
                  <a:pt x="5436391" y="3151477"/>
                </a:lnTo>
                <a:lnTo>
                  <a:pt x="5435597" y="3147111"/>
                </a:lnTo>
                <a:lnTo>
                  <a:pt x="5437980" y="3148302"/>
                </a:lnTo>
                <a:lnTo>
                  <a:pt x="5440359" y="3149493"/>
                </a:lnTo>
                <a:lnTo>
                  <a:pt x="5446708" y="3154256"/>
                </a:lnTo>
                <a:lnTo>
                  <a:pt x="5449882" y="3156240"/>
                </a:lnTo>
                <a:lnTo>
                  <a:pt x="5453455" y="3157828"/>
                </a:lnTo>
                <a:lnTo>
                  <a:pt x="5456230" y="3157828"/>
                </a:lnTo>
                <a:lnTo>
                  <a:pt x="5457819" y="3157828"/>
                </a:lnTo>
                <a:lnTo>
                  <a:pt x="5459405" y="3156637"/>
                </a:lnTo>
                <a:lnTo>
                  <a:pt x="5459802" y="3154256"/>
                </a:lnTo>
                <a:lnTo>
                  <a:pt x="5459802" y="3151080"/>
                </a:lnTo>
                <a:lnTo>
                  <a:pt x="5459405" y="3148302"/>
                </a:lnTo>
                <a:lnTo>
                  <a:pt x="5459009" y="3143936"/>
                </a:lnTo>
                <a:lnTo>
                  <a:pt x="5460992" y="3145127"/>
                </a:lnTo>
                <a:lnTo>
                  <a:pt x="5462183" y="3147111"/>
                </a:lnTo>
                <a:lnTo>
                  <a:pt x="5462976" y="3143936"/>
                </a:lnTo>
                <a:lnTo>
                  <a:pt x="5464960" y="3145921"/>
                </a:lnTo>
                <a:lnTo>
                  <a:pt x="5466944" y="3148699"/>
                </a:lnTo>
                <a:lnTo>
                  <a:pt x="5468531" y="3151477"/>
                </a:lnTo>
                <a:lnTo>
                  <a:pt x="5469325" y="3155049"/>
                </a:lnTo>
                <a:lnTo>
                  <a:pt x="5472503" y="3159019"/>
                </a:lnTo>
                <a:lnTo>
                  <a:pt x="5475282" y="3163782"/>
                </a:lnTo>
                <a:lnTo>
                  <a:pt x="5478852" y="3167354"/>
                </a:lnTo>
                <a:lnTo>
                  <a:pt x="5482817" y="3170132"/>
                </a:lnTo>
                <a:lnTo>
                  <a:pt x="5487977" y="3167354"/>
                </a:lnTo>
                <a:lnTo>
                  <a:pt x="5493535" y="3163782"/>
                </a:lnTo>
                <a:lnTo>
                  <a:pt x="5498694" y="3160209"/>
                </a:lnTo>
                <a:lnTo>
                  <a:pt x="5503459" y="3157034"/>
                </a:lnTo>
                <a:lnTo>
                  <a:pt x="5505442" y="3156637"/>
                </a:lnTo>
                <a:lnTo>
                  <a:pt x="5507427" y="3156240"/>
                </a:lnTo>
                <a:lnTo>
                  <a:pt x="5509014" y="3156240"/>
                </a:lnTo>
                <a:lnTo>
                  <a:pt x="5510602" y="3157034"/>
                </a:lnTo>
                <a:lnTo>
                  <a:pt x="5510998" y="3158622"/>
                </a:lnTo>
                <a:lnTo>
                  <a:pt x="5511395" y="3160606"/>
                </a:lnTo>
                <a:lnTo>
                  <a:pt x="5511395" y="3164178"/>
                </a:lnTo>
                <a:lnTo>
                  <a:pt x="5510998" y="3168148"/>
                </a:lnTo>
                <a:lnTo>
                  <a:pt x="5513379" y="3167354"/>
                </a:lnTo>
                <a:lnTo>
                  <a:pt x="5515759" y="3165766"/>
                </a:lnTo>
                <a:lnTo>
                  <a:pt x="5516555" y="3162988"/>
                </a:lnTo>
                <a:lnTo>
                  <a:pt x="5517746" y="3160606"/>
                </a:lnTo>
                <a:lnTo>
                  <a:pt x="5518142" y="3157034"/>
                </a:lnTo>
                <a:lnTo>
                  <a:pt x="5518538" y="3153065"/>
                </a:lnTo>
                <a:lnTo>
                  <a:pt x="5518538" y="3149096"/>
                </a:lnTo>
                <a:lnTo>
                  <a:pt x="5518142" y="3143936"/>
                </a:lnTo>
                <a:lnTo>
                  <a:pt x="5517746" y="3142745"/>
                </a:lnTo>
                <a:lnTo>
                  <a:pt x="5516555" y="3141158"/>
                </a:lnTo>
                <a:lnTo>
                  <a:pt x="5514966" y="3139967"/>
                </a:lnTo>
                <a:lnTo>
                  <a:pt x="5512982" y="3139570"/>
                </a:lnTo>
                <a:lnTo>
                  <a:pt x="5509014" y="3138776"/>
                </a:lnTo>
                <a:lnTo>
                  <a:pt x="5503855" y="3138776"/>
                </a:lnTo>
                <a:lnTo>
                  <a:pt x="5499092" y="3139570"/>
                </a:lnTo>
                <a:lnTo>
                  <a:pt x="5494328" y="3141158"/>
                </a:lnTo>
                <a:lnTo>
                  <a:pt x="5493136" y="3142745"/>
                </a:lnTo>
                <a:lnTo>
                  <a:pt x="5491551" y="3143539"/>
                </a:lnTo>
                <a:lnTo>
                  <a:pt x="5491152" y="3145524"/>
                </a:lnTo>
                <a:lnTo>
                  <a:pt x="5490361" y="3147111"/>
                </a:lnTo>
                <a:lnTo>
                  <a:pt x="5488774" y="3145524"/>
                </a:lnTo>
                <a:lnTo>
                  <a:pt x="5488374" y="3143539"/>
                </a:lnTo>
                <a:lnTo>
                  <a:pt x="5487977" y="3141554"/>
                </a:lnTo>
                <a:lnTo>
                  <a:pt x="5488374" y="3139570"/>
                </a:lnTo>
                <a:lnTo>
                  <a:pt x="5489565" y="3135204"/>
                </a:lnTo>
                <a:lnTo>
                  <a:pt x="5491152" y="3130441"/>
                </a:lnTo>
                <a:lnTo>
                  <a:pt x="5492345" y="3124884"/>
                </a:lnTo>
                <a:lnTo>
                  <a:pt x="5493136" y="3122503"/>
                </a:lnTo>
                <a:lnTo>
                  <a:pt x="5493136" y="3119327"/>
                </a:lnTo>
                <a:lnTo>
                  <a:pt x="5493136" y="3116549"/>
                </a:lnTo>
                <a:lnTo>
                  <a:pt x="5491947" y="3112977"/>
                </a:lnTo>
                <a:lnTo>
                  <a:pt x="5490361" y="3109802"/>
                </a:lnTo>
                <a:lnTo>
                  <a:pt x="5488374" y="3106626"/>
                </a:lnTo>
                <a:lnTo>
                  <a:pt x="5486393" y="3112183"/>
                </a:lnTo>
                <a:lnTo>
                  <a:pt x="5484406" y="3114961"/>
                </a:lnTo>
                <a:lnTo>
                  <a:pt x="5483614" y="3116152"/>
                </a:lnTo>
                <a:lnTo>
                  <a:pt x="5482817" y="3116152"/>
                </a:lnTo>
                <a:lnTo>
                  <a:pt x="5482025" y="3116152"/>
                </a:lnTo>
                <a:lnTo>
                  <a:pt x="5481630" y="3114961"/>
                </a:lnTo>
                <a:lnTo>
                  <a:pt x="5479247" y="3112977"/>
                </a:lnTo>
                <a:lnTo>
                  <a:pt x="5477266" y="3109405"/>
                </a:lnTo>
                <a:lnTo>
                  <a:pt x="5475282" y="3105832"/>
                </a:lnTo>
                <a:lnTo>
                  <a:pt x="5472897" y="3102260"/>
                </a:lnTo>
                <a:lnTo>
                  <a:pt x="5468929" y="3102260"/>
                </a:lnTo>
                <a:lnTo>
                  <a:pt x="5466547" y="3103848"/>
                </a:lnTo>
                <a:lnTo>
                  <a:pt x="5464563" y="3105436"/>
                </a:lnTo>
                <a:lnTo>
                  <a:pt x="5463373" y="3107420"/>
                </a:lnTo>
                <a:lnTo>
                  <a:pt x="5462976" y="3109802"/>
                </a:lnTo>
                <a:lnTo>
                  <a:pt x="5462976" y="3112580"/>
                </a:lnTo>
                <a:lnTo>
                  <a:pt x="5463373" y="3118534"/>
                </a:lnTo>
                <a:lnTo>
                  <a:pt x="5463771" y="3124090"/>
                </a:lnTo>
                <a:lnTo>
                  <a:pt x="5463771" y="3126472"/>
                </a:lnTo>
                <a:lnTo>
                  <a:pt x="5463373" y="3128853"/>
                </a:lnTo>
                <a:lnTo>
                  <a:pt x="5462183" y="3130441"/>
                </a:lnTo>
                <a:lnTo>
                  <a:pt x="5460992" y="3132029"/>
                </a:lnTo>
                <a:lnTo>
                  <a:pt x="5458214" y="3133219"/>
                </a:lnTo>
                <a:lnTo>
                  <a:pt x="5455041" y="3133219"/>
                </a:lnTo>
                <a:lnTo>
                  <a:pt x="5455833" y="3130044"/>
                </a:lnTo>
                <a:lnTo>
                  <a:pt x="5457026" y="3126472"/>
                </a:lnTo>
                <a:lnTo>
                  <a:pt x="5457819" y="3118534"/>
                </a:lnTo>
                <a:lnTo>
                  <a:pt x="5459009" y="3110595"/>
                </a:lnTo>
                <a:lnTo>
                  <a:pt x="5459802" y="3106626"/>
                </a:lnTo>
                <a:lnTo>
                  <a:pt x="5460992" y="3103451"/>
                </a:lnTo>
                <a:lnTo>
                  <a:pt x="5441946" y="3105436"/>
                </a:lnTo>
                <a:lnTo>
                  <a:pt x="5440359" y="3110992"/>
                </a:lnTo>
                <a:lnTo>
                  <a:pt x="5438772" y="3114961"/>
                </a:lnTo>
                <a:lnTo>
                  <a:pt x="5436391" y="3118137"/>
                </a:lnTo>
                <a:lnTo>
                  <a:pt x="5434410" y="3120121"/>
                </a:lnTo>
                <a:lnTo>
                  <a:pt x="5431234" y="3120915"/>
                </a:lnTo>
                <a:lnTo>
                  <a:pt x="5428455" y="3121709"/>
                </a:lnTo>
                <a:lnTo>
                  <a:pt x="5424883" y="3121709"/>
                </a:lnTo>
                <a:lnTo>
                  <a:pt x="5421313" y="3120915"/>
                </a:lnTo>
                <a:lnTo>
                  <a:pt x="5413775" y="3118534"/>
                </a:lnTo>
                <a:lnTo>
                  <a:pt x="5405832" y="3115358"/>
                </a:lnTo>
                <a:lnTo>
                  <a:pt x="5398297" y="3112580"/>
                </a:lnTo>
                <a:lnTo>
                  <a:pt x="5394328" y="3111389"/>
                </a:lnTo>
                <a:lnTo>
                  <a:pt x="5390755" y="3110992"/>
                </a:lnTo>
                <a:lnTo>
                  <a:pt x="5390755" y="3115358"/>
                </a:lnTo>
                <a:lnTo>
                  <a:pt x="5390755" y="3118931"/>
                </a:lnTo>
                <a:lnTo>
                  <a:pt x="5391151" y="3122106"/>
                </a:lnTo>
                <a:lnTo>
                  <a:pt x="5391945" y="3124090"/>
                </a:lnTo>
                <a:lnTo>
                  <a:pt x="5393138" y="3126075"/>
                </a:lnTo>
                <a:lnTo>
                  <a:pt x="5394726" y="3127663"/>
                </a:lnTo>
                <a:lnTo>
                  <a:pt x="5397502" y="3130044"/>
                </a:lnTo>
                <a:lnTo>
                  <a:pt x="5401073" y="3132029"/>
                </a:lnTo>
                <a:lnTo>
                  <a:pt x="5402659" y="3134013"/>
                </a:lnTo>
                <a:lnTo>
                  <a:pt x="5403851" y="3135998"/>
                </a:lnTo>
                <a:lnTo>
                  <a:pt x="5404247" y="3137982"/>
                </a:lnTo>
                <a:lnTo>
                  <a:pt x="5404648" y="3141554"/>
                </a:lnTo>
                <a:lnTo>
                  <a:pt x="5404648" y="3145524"/>
                </a:lnTo>
                <a:lnTo>
                  <a:pt x="5404247" y="3150287"/>
                </a:lnTo>
                <a:lnTo>
                  <a:pt x="5406226" y="3150683"/>
                </a:lnTo>
                <a:lnTo>
                  <a:pt x="5408209" y="3150287"/>
                </a:lnTo>
                <a:lnTo>
                  <a:pt x="5409010" y="3149493"/>
                </a:lnTo>
                <a:lnTo>
                  <a:pt x="5410200" y="3148699"/>
                </a:lnTo>
                <a:lnTo>
                  <a:pt x="5411788" y="3145524"/>
                </a:lnTo>
                <a:lnTo>
                  <a:pt x="5412581" y="3141951"/>
                </a:lnTo>
                <a:lnTo>
                  <a:pt x="5413775" y="3138776"/>
                </a:lnTo>
                <a:lnTo>
                  <a:pt x="5414566" y="3137188"/>
                </a:lnTo>
                <a:lnTo>
                  <a:pt x="5415756" y="3135998"/>
                </a:lnTo>
                <a:lnTo>
                  <a:pt x="5417342" y="3135601"/>
                </a:lnTo>
                <a:lnTo>
                  <a:pt x="5418534" y="3135204"/>
                </a:lnTo>
                <a:lnTo>
                  <a:pt x="5420914" y="3135601"/>
                </a:lnTo>
                <a:lnTo>
                  <a:pt x="5423295" y="3136395"/>
                </a:lnTo>
                <a:lnTo>
                  <a:pt x="5423295" y="3142745"/>
                </a:lnTo>
                <a:lnTo>
                  <a:pt x="5423691" y="3147111"/>
                </a:lnTo>
                <a:lnTo>
                  <a:pt x="5424883" y="3150683"/>
                </a:lnTo>
                <a:lnTo>
                  <a:pt x="5426073" y="3153462"/>
                </a:lnTo>
                <a:lnTo>
                  <a:pt x="5427266" y="3157034"/>
                </a:lnTo>
                <a:lnTo>
                  <a:pt x="5428851" y="3160606"/>
                </a:lnTo>
                <a:lnTo>
                  <a:pt x="5429246" y="3164972"/>
                </a:lnTo>
                <a:lnTo>
                  <a:pt x="5428851" y="3171323"/>
                </a:lnTo>
                <a:lnTo>
                  <a:pt x="5427266" y="3173307"/>
                </a:lnTo>
                <a:lnTo>
                  <a:pt x="5425278" y="3174895"/>
                </a:lnTo>
                <a:lnTo>
                  <a:pt x="5420914" y="3177277"/>
                </a:lnTo>
                <a:lnTo>
                  <a:pt x="5419325" y="3178864"/>
                </a:lnTo>
                <a:lnTo>
                  <a:pt x="5417740" y="3181246"/>
                </a:lnTo>
                <a:lnTo>
                  <a:pt x="5417342" y="3184818"/>
                </a:lnTo>
                <a:lnTo>
                  <a:pt x="5417740" y="3189581"/>
                </a:lnTo>
                <a:lnTo>
                  <a:pt x="5412183" y="3189184"/>
                </a:lnTo>
                <a:lnTo>
                  <a:pt x="5406625" y="3188390"/>
                </a:lnTo>
                <a:lnTo>
                  <a:pt x="5401868" y="3186802"/>
                </a:lnTo>
                <a:lnTo>
                  <a:pt x="5396711" y="3185215"/>
                </a:lnTo>
                <a:lnTo>
                  <a:pt x="5387182" y="3181643"/>
                </a:lnTo>
                <a:lnTo>
                  <a:pt x="5377650" y="3177277"/>
                </a:lnTo>
                <a:lnTo>
                  <a:pt x="5368528" y="3172117"/>
                </a:lnTo>
                <a:lnTo>
                  <a:pt x="5359399" y="3166560"/>
                </a:lnTo>
                <a:lnTo>
                  <a:pt x="5351063" y="3161797"/>
                </a:lnTo>
                <a:lnTo>
                  <a:pt x="5341936" y="3156637"/>
                </a:lnTo>
                <a:lnTo>
                  <a:pt x="5338363" y="3158622"/>
                </a:lnTo>
                <a:lnTo>
                  <a:pt x="5334001" y="3160606"/>
                </a:lnTo>
                <a:lnTo>
                  <a:pt x="5328839" y="3162194"/>
                </a:lnTo>
                <a:lnTo>
                  <a:pt x="5322887" y="3163782"/>
                </a:lnTo>
                <a:lnTo>
                  <a:pt x="5316930" y="3164575"/>
                </a:lnTo>
                <a:lnTo>
                  <a:pt x="5310184" y="3164972"/>
                </a:lnTo>
                <a:lnTo>
                  <a:pt x="5303436" y="3164972"/>
                </a:lnTo>
                <a:lnTo>
                  <a:pt x="5296288" y="3164575"/>
                </a:lnTo>
                <a:lnTo>
                  <a:pt x="5289945" y="3163782"/>
                </a:lnTo>
                <a:lnTo>
                  <a:pt x="5282793" y="3162194"/>
                </a:lnTo>
                <a:lnTo>
                  <a:pt x="5276055" y="3159812"/>
                </a:lnTo>
                <a:lnTo>
                  <a:pt x="5269700" y="3156637"/>
                </a:lnTo>
                <a:lnTo>
                  <a:pt x="5264145" y="3153065"/>
                </a:lnTo>
                <a:lnTo>
                  <a:pt x="5258593" y="3148699"/>
                </a:lnTo>
                <a:lnTo>
                  <a:pt x="5254223" y="3143142"/>
                </a:lnTo>
                <a:lnTo>
                  <a:pt x="5252634" y="3139967"/>
                </a:lnTo>
                <a:lnTo>
                  <a:pt x="5255018" y="3143142"/>
                </a:lnTo>
                <a:lnTo>
                  <a:pt x="5258593" y="3145524"/>
                </a:lnTo>
                <a:lnTo>
                  <a:pt x="5263349" y="3148302"/>
                </a:lnTo>
                <a:lnTo>
                  <a:pt x="5267713" y="3150287"/>
                </a:lnTo>
                <a:lnTo>
                  <a:pt x="5272875" y="3151477"/>
                </a:lnTo>
                <a:lnTo>
                  <a:pt x="5278032" y="3152668"/>
                </a:lnTo>
                <a:lnTo>
                  <a:pt x="5283592" y="3153065"/>
                </a:lnTo>
                <a:lnTo>
                  <a:pt x="5289149" y="3153065"/>
                </a:lnTo>
                <a:lnTo>
                  <a:pt x="5294705" y="3152271"/>
                </a:lnTo>
                <a:lnTo>
                  <a:pt x="5299864" y="3150683"/>
                </a:lnTo>
                <a:lnTo>
                  <a:pt x="5304229" y="3148302"/>
                </a:lnTo>
                <a:lnTo>
                  <a:pt x="5308992" y="3145127"/>
                </a:lnTo>
                <a:lnTo>
                  <a:pt x="5312165" y="3141158"/>
                </a:lnTo>
                <a:lnTo>
                  <a:pt x="5313757" y="3138776"/>
                </a:lnTo>
                <a:lnTo>
                  <a:pt x="5315344" y="3135998"/>
                </a:lnTo>
                <a:lnTo>
                  <a:pt x="5316537" y="3133219"/>
                </a:lnTo>
                <a:lnTo>
                  <a:pt x="5316930" y="3130044"/>
                </a:lnTo>
                <a:lnTo>
                  <a:pt x="5321301" y="3131235"/>
                </a:lnTo>
                <a:lnTo>
                  <a:pt x="5325269" y="3132426"/>
                </a:lnTo>
                <a:lnTo>
                  <a:pt x="5332809" y="3136395"/>
                </a:lnTo>
                <a:lnTo>
                  <a:pt x="5339951" y="3140761"/>
                </a:lnTo>
                <a:lnTo>
                  <a:pt x="5347095" y="3143936"/>
                </a:lnTo>
                <a:lnTo>
                  <a:pt x="5349876" y="3145524"/>
                </a:lnTo>
                <a:lnTo>
                  <a:pt x="5353446" y="3147111"/>
                </a:lnTo>
                <a:lnTo>
                  <a:pt x="5356620" y="3147508"/>
                </a:lnTo>
                <a:lnTo>
                  <a:pt x="5360193" y="3147508"/>
                </a:lnTo>
                <a:lnTo>
                  <a:pt x="5362968" y="3147508"/>
                </a:lnTo>
                <a:lnTo>
                  <a:pt x="5366144" y="3146714"/>
                </a:lnTo>
                <a:lnTo>
                  <a:pt x="5369719" y="3144730"/>
                </a:lnTo>
                <a:lnTo>
                  <a:pt x="5372495" y="3141554"/>
                </a:lnTo>
                <a:lnTo>
                  <a:pt x="5372495" y="3137585"/>
                </a:lnTo>
                <a:lnTo>
                  <a:pt x="5371702" y="3134410"/>
                </a:lnTo>
                <a:lnTo>
                  <a:pt x="5370909" y="3132029"/>
                </a:lnTo>
                <a:lnTo>
                  <a:pt x="5369719" y="3130044"/>
                </a:lnTo>
                <a:lnTo>
                  <a:pt x="5368528" y="3128059"/>
                </a:lnTo>
                <a:lnTo>
                  <a:pt x="5366938" y="3126869"/>
                </a:lnTo>
                <a:lnTo>
                  <a:pt x="5364557" y="3124884"/>
                </a:lnTo>
                <a:lnTo>
                  <a:pt x="5362174" y="3122900"/>
                </a:lnTo>
                <a:lnTo>
                  <a:pt x="5361382" y="3122106"/>
                </a:lnTo>
                <a:lnTo>
                  <a:pt x="5360986" y="3120121"/>
                </a:lnTo>
                <a:lnTo>
                  <a:pt x="5360986" y="3118137"/>
                </a:lnTo>
                <a:lnTo>
                  <a:pt x="5360986" y="3115358"/>
                </a:lnTo>
                <a:lnTo>
                  <a:pt x="5362174" y="3112183"/>
                </a:lnTo>
                <a:lnTo>
                  <a:pt x="5362968" y="3107817"/>
                </a:lnTo>
                <a:lnTo>
                  <a:pt x="5359399" y="3107420"/>
                </a:lnTo>
                <a:lnTo>
                  <a:pt x="5356620" y="3107420"/>
                </a:lnTo>
                <a:lnTo>
                  <a:pt x="5354634" y="3108611"/>
                </a:lnTo>
                <a:lnTo>
                  <a:pt x="5352653" y="3110595"/>
                </a:lnTo>
                <a:lnTo>
                  <a:pt x="5351458" y="3113374"/>
                </a:lnTo>
                <a:lnTo>
                  <a:pt x="5351063" y="3116946"/>
                </a:lnTo>
                <a:lnTo>
                  <a:pt x="5351458" y="3120915"/>
                </a:lnTo>
                <a:lnTo>
                  <a:pt x="5352653" y="3126472"/>
                </a:lnTo>
                <a:lnTo>
                  <a:pt x="5332809" y="3128456"/>
                </a:lnTo>
                <a:lnTo>
                  <a:pt x="5334398" y="3124090"/>
                </a:lnTo>
                <a:lnTo>
                  <a:pt x="5335587" y="3118534"/>
                </a:lnTo>
                <a:lnTo>
                  <a:pt x="5335986" y="3112183"/>
                </a:lnTo>
                <a:lnTo>
                  <a:pt x="5335587" y="3105039"/>
                </a:lnTo>
                <a:lnTo>
                  <a:pt x="5332809" y="3107420"/>
                </a:lnTo>
                <a:lnTo>
                  <a:pt x="5330031" y="3110595"/>
                </a:lnTo>
                <a:lnTo>
                  <a:pt x="5324077" y="3114961"/>
                </a:lnTo>
                <a:lnTo>
                  <a:pt x="5317325" y="3118534"/>
                </a:lnTo>
                <a:lnTo>
                  <a:pt x="5309787" y="3120915"/>
                </a:lnTo>
                <a:lnTo>
                  <a:pt x="5302642" y="3122503"/>
                </a:lnTo>
                <a:lnTo>
                  <a:pt x="5294705" y="3123693"/>
                </a:lnTo>
                <a:lnTo>
                  <a:pt x="5286768" y="3124090"/>
                </a:lnTo>
                <a:lnTo>
                  <a:pt x="5278032" y="3123693"/>
                </a:lnTo>
                <a:lnTo>
                  <a:pt x="5270095" y="3122900"/>
                </a:lnTo>
                <a:lnTo>
                  <a:pt x="5260971" y="3122106"/>
                </a:lnTo>
                <a:lnTo>
                  <a:pt x="5243898" y="3118931"/>
                </a:lnTo>
                <a:lnTo>
                  <a:pt x="5227220" y="3115358"/>
                </a:lnTo>
                <a:lnTo>
                  <a:pt x="5210562" y="3112183"/>
                </a:lnTo>
                <a:lnTo>
                  <a:pt x="5207785" y="3112977"/>
                </a:lnTo>
                <a:lnTo>
                  <a:pt x="5206592" y="3114564"/>
                </a:lnTo>
                <a:lnTo>
                  <a:pt x="5205010" y="3116152"/>
                </a:lnTo>
                <a:lnTo>
                  <a:pt x="5204613" y="3117343"/>
                </a:lnTo>
                <a:lnTo>
                  <a:pt x="5203423" y="3119327"/>
                </a:lnTo>
                <a:lnTo>
                  <a:pt x="5203423" y="3122106"/>
                </a:lnTo>
                <a:lnTo>
                  <a:pt x="5203423" y="3126472"/>
                </a:lnTo>
                <a:lnTo>
                  <a:pt x="5204613" y="3131632"/>
                </a:lnTo>
                <a:lnTo>
                  <a:pt x="5205404" y="3137188"/>
                </a:lnTo>
                <a:lnTo>
                  <a:pt x="5207785" y="3147111"/>
                </a:lnTo>
                <a:lnTo>
                  <a:pt x="5205404" y="3147508"/>
                </a:lnTo>
                <a:lnTo>
                  <a:pt x="5203817" y="3148699"/>
                </a:lnTo>
                <a:lnTo>
                  <a:pt x="5200247" y="3151080"/>
                </a:lnTo>
                <a:lnTo>
                  <a:pt x="5199051" y="3152668"/>
                </a:lnTo>
                <a:lnTo>
                  <a:pt x="5197457" y="3153462"/>
                </a:lnTo>
                <a:lnTo>
                  <a:pt x="5195480" y="3154653"/>
                </a:lnTo>
                <a:lnTo>
                  <a:pt x="5193100" y="3154653"/>
                </a:lnTo>
                <a:lnTo>
                  <a:pt x="5194296" y="3151080"/>
                </a:lnTo>
                <a:lnTo>
                  <a:pt x="5195875" y="3148302"/>
                </a:lnTo>
                <a:lnTo>
                  <a:pt x="5196275" y="3145524"/>
                </a:lnTo>
                <a:lnTo>
                  <a:pt x="5197065" y="3143142"/>
                </a:lnTo>
                <a:lnTo>
                  <a:pt x="5197065" y="3137982"/>
                </a:lnTo>
                <a:lnTo>
                  <a:pt x="5195875" y="3134013"/>
                </a:lnTo>
                <a:lnTo>
                  <a:pt x="5195087" y="3129647"/>
                </a:lnTo>
                <a:lnTo>
                  <a:pt x="5193898" y="3124884"/>
                </a:lnTo>
                <a:lnTo>
                  <a:pt x="5193502" y="3120121"/>
                </a:lnTo>
                <a:lnTo>
                  <a:pt x="5193898" y="3116946"/>
                </a:lnTo>
                <a:lnTo>
                  <a:pt x="5195087" y="3113374"/>
                </a:lnTo>
                <a:lnTo>
                  <a:pt x="5192315" y="3118137"/>
                </a:lnTo>
                <a:lnTo>
                  <a:pt x="5190321" y="3121709"/>
                </a:lnTo>
                <a:lnTo>
                  <a:pt x="5188338" y="3124090"/>
                </a:lnTo>
                <a:lnTo>
                  <a:pt x="5186353" y="3126075"/>
                </a:lnTo>
                <a:lnTo>
                  <a:pt x="5184366" y="3126869"/>
                </a:lnTo>
                <a:lnTo>
                  <a:pt x="5182381" y="3128059"/>
                </a:lnTo>
                <a:lnTo>
                  <a:pt x="5180000" y="3128456"/>
                </a:lnTo>
                <a:lnTo>
                  <a:pt x="5178017" y="3128456"/>
                </a:lnTo>
                <a:lnTo>
                  <a:pt x="5172859" y="3127663"/>
                </a:lnTo>
                <a:lnTo>
                  <a:pt x="5167301" y="3126472"/>
                </a:lnTo>
                <a:lnTo>
                  <a:pt x="5160160" y="3124884"/>
                </a:lnTo>
                <a:lnTo>
                  <a:pt x="5152222" y="3124090"/>
                </a:lnTo>
                <a:lnTo>
                  <a:pt x="5153809" y="3120518"/>
                </a:lnTo>
                <a:lnTo>
                  <a:pt x="5154206" y="3117343"/>
                </a:lnTo>
                <a:lnTo>
                  <a:pt x="5154605" y="3114961"/>
                </a:lnTo>
                <a:lnTo>
                  <a:pt x="5154206" y="3112580"/>
                </a:lnTo>
                <a:lnTo>
                  <a:pt x="5153413" y="3110595"/>
                </a:lnTo>
                <a:lnTo>
                  <a:pt x="5152222" y="3108611"/>
                </a:lnTo>
                <a:lnTo>
                  <a:pt x="5148653" y="3105436"/>
                </a:lnTo>
                <a:lnTo>
                  <a:pt x="5145079" y="3101863"/>
                </a:lnTo>
                <a:lnTo>
                  <a:pt x="5143098" y="3099879"/>
                </a:lnTo>
                <a:lnTo>
                  <a:pt x="5141904" y="3097497"/>
                </a:lnTo>
                <a:lnTo>
                  <a:pt x="5140319" y="3095116"/>
                </a:lnTo>
                <a:lnTo>
                  <a:pt x="5139129" y="3091941"/>
                </a:lnTo>
                <a:lnTo>
                  <a:pt x="5138732" y="3088368"/>
                </a:lnTo>
                <a:lnTo>
                  <a:pt x="5138339" y="3084399"/>
                </a:lnTo>
                <a:lnTo>
                  <a:pt x="5130004" y="3086781"/>
                </a:lnTo>
                <a:lnTo>
                  <a:pt x="5123653" y="3089559"/>
                </a:lnTo>
                <a:lnTo>
                  <a:pt x="5112939" y="3093528"/>
                </a:lnTo>
                <a:lnTo>
                  <a:pt x="5108574" y="3094322"/>
                </a:lnTo>
                <a:lnTo>
                  <a:pt x="5103018" y="3095513"/>
                </a:lnTo>
                <a:lnTo>
                  <a:pt x="5096671" y="3095910"/>
                </a:lnTo>
                <a:lnTo>
                  <a:pt x="5087938" y="3095910"/>
                </a:lnTo>
                <a:lnTo>
                  <a:pt x="5085558" y="3097100"/>
                </a:lnTo>
                <a:lnTo>
                  <a:pt x="5083971" y="3098291"/>
                </a:lnTo>
                <a:lnTo>
                  <a:pt x="5082386" y="3099879"/>
                </a:lnTo>
                <a:lnTo>
                  <a:pt x="5081989" y="3101466"/>
                </a:lnTo>
                <a:lnTo>
                  <a:pt x="5081592" y="3103451"/>
                </a:lnTo>
                <a:lnTo>
                  <a:pt x="5081592" y="3105436"/>
                </a:lnTo>
                <a:lnTo>
                  <a:pt x="5081989" y="3109405"/>
                </a:lnTo>
                <a:lnTo>
                  <a:pt x="5083178" y="3113374"/>
                </a:lnTo>
                <a:lnTo>
                  <a:pt x="5083574" y="3118137"/>
                </a:lnTo>
                <a:lnTo>
                  <a:pt x="5083574" y="3120121"/>
                </a:lnTo>
                <a:lnTo>
                  <a:pt x="5083178" y="3122106"/>
                </a:lnTo>
                <a:lnTo>
                  <a:pt x="5082386" y="3123693"/>
                </a:lnTo>
                <a:lnTo>
                  <a:pt x="5081592" y="3125678"/>
                </a:lnTo>
                <a:lnTo>
                  <a:pt x="5079609" y="3122900"/>
                </a:lnTo>
                <a:lnTo>
                  <a:pt x="5076833" y="3120915"/>
                </a:lnTo>
                <a:lnTo>
                  <a:pt x="5071677" y="3118137"/>
                </a:lnTo>
                <a:lnTo>
                  <a:pt x="5068900" y="3116152"/>
                </a:lnTo>
                <a:lnTo>
                  <a:pt x="5066913" y="3112977"/>
                </a:lnTo>
                <a:lnTo>
                  <a:pt x="5066123" y="3111389"/>
                </a:lnTo>
                <a:lnTo>
                  <a:pt x="5065328" y="3109405"/>
                </a:lnTo>
                <a:lnTo>
                  <a:pt x="5064936" y="3103848"/>
                </a:lnTo>
                <a:lnTo>
                  <a:pt x="5061362" y="3108611"/>
                </a:lnTo>
                <a:lnTo>
                  <a:pt x="5059375" y="3112183"/>
                </a:lnTo>
                <a:lnTo>
                  <a:pt x="5059375" y="3113374"/>
                </a:lnTo>
                <a:lnTo>
                  <a:pt x="5058978" y="3114961"/>
                </a:lnTo>
                <a:lnTo>
                  <a:pt x="5059771" y="3118137"/>
                </a:lnTo>
                <a:lnTo>
                  <a:pt x="5062951" y="3123693"/>
                </a:lnTo>
                <a:lnTo>
                  <a:pt x="5064936" y="3128059"/>
                </a:lnTo>
                <a:lnTo>
                  <a:pt x="5066123" y="3133219"/>
                </a:lnTo>
                <a:lnTo>
                  <a:pt x="5062152" y="3134410"/>
                </a:lnTo>
                <a:lnTo>
                  <a:pt x="5058585" y="3135204"/>
                </a:lnTo>
                <a:lnTo>
                  <a:pt x="5055407" y="3135601"/>
                </a:lnTo>
                <a:lnTo>
                  <a:pt x="5052630" y="3135204"/>
                </a:lnTo>
                <a:lnTo>
                  <a:pt x="5049453" y="3134013"/>
                </a:lnTo>
                <a:lnTo>
                  <a:pt x="5047073" y="3132426"/>
                </a:lnTo>
                <a:lnTo>
                  <a:pt x="5042311" y="3129647"/>
                </a:lnTo>
                <a:lnTo>
                  <a:pt x="5037943" y="3126472"/>
                </a:lnTo>
                <a:lnTo>
                  <a:pt x="5035557" y="3125678"/>
                </a:lnTo>
                <a:lnTo>
                  <a:pt x="5032779" y="3124487"/>
                </a:lnTo>
                <a:lnTo>
                  <a:pt x="5029997" y="3124090"/>
                </a:lnTo>
                <a:lnTo>
                  <a:pt x="5026426" y="3124090"/>
                </a:lnTo>
                <a:lnTo>
                  <a:pt x="5022851" y="3124884"/>
                </a:lnTo>
                <a:lnTo>
                  <a:pt x="5018879" y="3126472"/>
                </a:lnTo>
                <a:lnTo>
                  <a:pt x="5020465" y="3120121"/>
                </a:lnTo>
                <a:lnTo>
                  <a:pt x="5022455" y="3114564"/>
                </a:lnTo>
                <a:lnTo>
                  <a:pt x="5023647" y="3108611"/>
                </a:lnTo>
                <a:lnTo>
                  <a:pt x="5025232" y="3102260"/>
                </a:lnTo>
                <a:lnTo>
                  <a:pt x="5019674" y="3103451"/>
                </a:lnTo>
                <a:lnTo>
                  <a:pt x="5014118" y="3103848"/>
                </a:lnTo>
                <a:lnTo>
                  <a:pt x="5009355" y="3103451"/>
                </a:lnTo>
                <a:lnTo>
                  <a:pt x="5004199" y="3103054"/>
                </a:lnTo>
                <a:lnTo>
                  <a:pt x="4998244" y="3101863"/>
                </a:lnTo>
                <a:lnTo>
                  <a:pt x="4991895" y="3101466"/>
                </a:lnTo>
                <a:lnTo>
                  <a:pt x="4983555" y="3101466"/>
                </a:lnTo>
                <a:lnTo>
                  <a:pt x="4974825" y="3101863"/>
                </a:lnTo>
                <a:lnTo>
                  <a:pt x="4974032" y="3105436"/>
                </a:lnTo>
                <a:lnTo>
                  <a:pt x="4974825" y="3107817"/>
                </a:lnTo>
                <a:lnTo>
                  <a:pt x="4975619" y="3109405"/>
                </a:lnTo>
                <a:lnTo>
                  <a:pt x="4976809" y="3110992"/>
                </a:lnTo>
                <a:lnTo>
                  <a:pt x="4977600" y="3112183"/>
                </a:lnTo>
                <a:lnTo>
                  <a:pt x="4979189" y="3112580"/>
                </a:lnTo>
                <a:lnTo>
                  <a:pt x="4982762" y="3112580"/>
                </a:lnTo>
                <a:lnTo>
                  <a:pt x="4981169" y="3116152"/>
                </a:lnTo>
                <a:lnTo>
                  <a:pt x="4978791" y="3118534"/>
                </a:lnTo>
                <a:lnTo>
                  <a:pt x="4976016" y="3120518"/>
                </a:lnTo>
                <a:lnTo>
                  <a:pt x="4973639" y="3122503"/>
                </a:lnTo>
                <a:lnTo>
                  <a:pt x="4970457" y="3124090"/>
                </a:lnTo>
                <a:lnTo>
                  <a:pt x="4967279" y="3124884"/>
                </a:lnTo>
                <a:lnTo>
                  <a:pt x="4960137" y="3126472"/>
                </a:lnTo>
                <a:lnTo>
                  <a:pt x="4959740" y="3122503"/>
                </a:lnTo>
                <a:lnTo>
                  <a:pt x="4960137" y="3118931"/>
                </a:lnTo>
                <a:lnTo>
                  <a:pt x="4961725" y="3116549"/>
                </a:lnTo>
                <a:lnTo>
                  <a:pt x="4962917" y="3114961"/>
                </a:lnTo>
                <a:lnTo>
                  <a:pt x="4956964" y="3110595"/>
                </a:lnTo>
                <a:lnTo>
                  <a:pt x="4950213" y="3107023"/>
                </a:lnTo>
                <a:lnTo>
                  <a:pt x="4942672" y="3103451"/>
                </a:lnTo>
                <a:lnTo>
                  <a:pt x="4933940" y="3099879"/>
                </a:lnTo>
                <a:lnTo>
                  <a:pt x="4924809" y="3097100"/>
                </a:lnTo>
                <a:lnTo>
                  <a:pt x="4916073" y="3094322"/>
                </a:lnTo>
                <a:lnTo>
                  <a:pt x="4905754" y="3092337"/>
                </a:lnTo>
                <a:lnTo>
                  <a:pt x="4895828" y="3090750"/>
                </a:lnTo>
                <a:lnTo>
                  <a:pt x="4885904" y="3090353"/>
                </a:lnTo>
                <a:lnTo>
                  <a:pt x="4875581" y="3090353"/>
                </a:lnTo>
                <a:lnTo>
                  <a:pt x="4866062" y="3090750"/>
                </a:lnTo>
                <a:lnTo>
                  <a:pt x="4856141" y="3091941"/>
                </a:lnTo>
                <a:lnTo>
                  <a:pt x="4846619" y="3094322"/>
                </a:lnTo>
                <a:lnTo>
                  <a:pt x="4837493" y="3097497"/>
                </a:lnTo>
                <a:lnTo>
                  <a:pt x="4829553" y="3101466"/>
                </a:lnTo>
                <a:lnTo>
                  <a:pt x="4825582" y="3103848"/>
                </a:lnTo>
                <a:lnTo>
                  <a:pt x="4821617" y="3106626"/>
                </a:lnTo>
                <a:lnTo>
                  <a:pt x="4820425" y="3103054"/>
                </a:lnTo>
                <a:lnTo>
                  <a:pt x="4819236" y="3100276"/>
                </a:lnTo>
                <a:lnTo>
                  <a:pt x="4817647" y="3097894"/>
                </a:lnTo>
                <a:lnTo>
                  <a:pt x="4815662" y="3095910"/>
                </a:lnTo>
                <a:lnTo>
                  <a:pt x="4813679" y="3094322"/>
                </a:lnTo>
                <a:lnTo>
                  <a:pt x="4811693" y="3092734"/>
                </a:lnTo>
                <a:lnTo>
                  <a:pt x="4808917" y="3091941"/>
                </a:lnTo>
                <a:lnTo>
                  <a:pt x="4806537" y="3091544"/>
                </a:lnTo>
                <a:lnTo>
                  <a:pt x="4801377" y="3090750"/>
                </a:lnTo>
                <a:lnTo>
                  <a:pt x="4795824" y="3091544"/>
                </a:lnTo>
                <a:lnTo>
                  <a:pt x="4791060" y="3091941"/>
                </a:lnTo>
                <a:lnTo>
                  <a:pt x="4785504" y="3092734"/>
                </a:lnTo>
                <a:lnTo>
                  <a:pt x="4774793" y="3095513"/>
                </a:lnTo>
                <a:lnTo>
                  <a:pt x="4770430" y="3095910"/>
                </a:lnTo>
                <a:lnTo>
                  <a:pt x="4766459" y="3095910"/>
                </a:lnTo>
                <a:lnTo>
                  <a:pt x="4764477" y="3095513"/>
                </a:lnTo>
                <a:lnTo>
                  <a:pt x="4762888" y="3095116"/>
                </a:lnTo>
                <a:lnTo>
                  <a:pt x="4761301" y="3093925"/>
                </a:lnTo>
                <a:lnTo>
                  <a:pt x="4760506" y="3092337"/>
                </a:lnTo>
                <a:lnTo>
                  <a:pt x="4759317" y="3090750"/>
                </a:lnTo>
                <a:lnTo>
                  <a:pt x="4758522" y="3088765"/>
                </a:lnTo>
                <a:lnTo>
                  <a:pt x="4757729" y="3086781"/>
                </a:lnTo>
                <a:lnTo>
                  <a:pt x="4757729" y="3084002"/>
                </a:lnTo>
                <a:lnTo>
                  <a:pt x="4751375" y="3086781"/>
                </a:lnTo>
                <a:lnTo>
                  <a:pt x="4744630" y="3089559"/>
                </a:lnTo>
                <a:lnTo>
                  <a:pt x="4738285" y="3090750"/>
                </a:lnTo>
                <a:lnTo>
                  <a:pt x="4731930" y="3091544"/>
                </a:lnTo>
                <a:lnTo>
                  <a:pt x="4725583" y="3091544"/>
                </a:lnTo>
                <a:lnTo>
                  <a:pt x="4719230" y="3090750"/>
                </a:lnTo>
                <a:lnTo>
                  <a:pt x="4706128" y="3089559"/>
                </a:lnTo>
                <a:lnTo>
                  <a:pt x="4694225" y="3087575"/>
                </a:lnTo>
                <a:lnTo>
                  <a:pt x="4681925" y="3085987"/>
                </a:lnTo>
                <a:lnTo>
                  <a:pt x="4676766" y="3085590"/>
                </a:lnTo>
                <a:lnTo>
                  <a:pt x="4670419" y="3085987"/>
                </a:lnTo>
                <a:lnTo>
                  <a:pt x="4665655" y="3086781"/>
                </a:lnTo>
                <a:lnTo>
                  <a:pt x="4660095" y="3088368"/>
                </a:lnTo>
                <a:lnTo>
                  <a:pt x="4661681" y="3085987"/>
                </a:lnTo>
                <a:lnTo>
                  <a:pt x="4662873" y="3083208"/>
                </a:lnTo>
                <a:lnTo>
                  <a:pt x="4664461" y="3081224"/>
                </a:lnTo>
                <a:lnTo>
                  <a:pt x="4666450" y="3079239"/>
                </a:lnTo>
                <a:lnTo>
                  <a:pt x="4670419" y="3076461"/>
                </a:lnTo>
                <a:lnTo>
                  <a:pt x="4675174" y="3074476"/>
                </a:lnTo>
                <a:lnTo>
                  <a:pt x="4680736" y="3072889"/>
                </a:lnTo>
                <a:lnTo>
                  <a:pt x="4685492" y="3072492"/>
                </a:lnTo>
                <a:lnTo>
                  <a:pt x="4691443" y="3072492"/>
                </a:lnTo>
                <a:lnTo>
                  <a:pt x="4697802" y="3072492"/>
                </a:lnTo>
                <a:lnTo>
                  <a:pt x="4710097" y="3073683"/>
                </a:lnTo>
                <a:lnTo>
                  <a:pt x="4722803" y="3074873"/>
                </a:lnTo>
                <a:lnTo>
                  <a:pt x="4728759" y="3075270"/>
                </a:lnTo>
                <a:lnTo>
                  <a:pt x="4734713" y="3075270"/>
                </a:lnTo>
                <a:lnTo>
                  <a:pt x="4740269" y="3074873"/>
                </a:lnTo>
                <a:lnTo>
                  <a:pt x="4745821" y="3073286"/>
                </a:lnTo>
                <a:lnTo>
                  <a:pt x="4747806" y="3071301"/>
                </a:lnTo>
                <a:lnTo>
                  <a:pt x="4750189" y="3068920"/>
                </a:lnTo>
                <a:lnTo>
                  <a:pt x="4751770" y="3065347"/>
                </a:lnTo>
                <a:lnTo>
                  <a:pt x="4752174" y="3063363"/>
                </a:lnTo>
                <a:lnTo>
                  <a:pt x="4752966" y="3061378"/>
                </a:lnTo>
                <a:lnTo>
                  <a:pt x="4749795" y="3060188"/>
                </a:lnTo>
                <a:lnTo>
                  <a:pt x="4747009" y="3059791"/>
                </a:lnTo>
                <a:lnTo>
                  <a:pt x="4743442" y="3060188"/>
                </a:lnTo>
                <a:lnTo>
                  <a:pt x="4740269" y="3060981"/>
                </a:lnTo>
                <a:lnTo>
                  <a:pt x="4733125" y="3062172"/>
                </a:lnTo>
                <a:lnTo>
                  <a:pt x="4725583" y="3064157"/>
                </a:lnTo>
                <a:lnTo>
                  <a:pt x="4718039" y="3066141"/>
                </a:lnTo>
                <a:lnTo>
                  <a:pt x="4710097" y="3067729"/>
                </a:lnTo>
                <a:lnTo>
                  <a:pt x="4706128" y="3068523"/>
                </a:lnTo>
                <a:lnTo>
                  <a:pt x="4702164" y="3068523"/>
                </a:lnTo>
                <a:lnTo>
                  <a:pt x="4698193" y="3068523"/>
                </a:lnTo>
                <a:lnTo>
                  <a:pt x="4694225" y="3067332"/>
                </a:lnTo>
                <a:lnTo>
                  <a:pt x="4695811" y="3063760"/>
                </a:lnTo>
                <a:lnTo>
                  <a:pt x="4696211" y="3060188"/>
                </a:lnTo>
                <a:lnTo>
                  <a:pt x="4697802" y="3052249"/>
                </a:lnTo>
                <a:lnTo>
                  <a:pt x="4698593" y="3044311"/>
                </a:lnTo>
                <a:lnTo>
                  <a:pt x="4699784" y="3040739"/>
                </a:lnTo>
                <a:lnTo>
                  <a:pt x="4700576" y="3037167"/>
                </a:lnTo>
                <a:lnTo>
                  <a:pt x="4698193" y="3037564"/>
                </a:lnTo>
                <a:lnTo>
                  <a:pt x="4695018" y="3038754"/>
                </a:lnTo>
                <a:lnTo>
                  <a:pt x="4690654" y="3041136"/>
                </a:lnTo>
                <a:lnTo>
                  <a:pt x="4687086" y="3044311"/>
                </a:lnTo>
                <a:lnTo>
                  <a:pt x="4683512" y="3047883"/>
                </a:lnTo>
                <a:lnTo>
                  <a:pt x="4677163" y="3055822"/>
                </a:lnTo>
                <a:lnTo>
                  <a:pt x="4673990" y="3060188"/>
                </a:lnTo>
                <a:lnTo>
                  <a:pt x="4670419" y="3063760"/>
                </a:lnTo>
                <a:lnTo>
                  <a:pt x="4669624" y="3063363"/>
                </a:lnTo>
                <a:lnTo>
                  <a:pt x="4668435" y="3061775"/>
                </a:lnTo>
                <a:lnTo>
                  <a:pt x="4668040" y="3060188"/>
                </a:lnTo>
                <a:lnTo>
                  <a:pt x="4668040" y="3058203"/>
                </a:lnTo>
                <a:lnTo>
                  <a:pt x="4668435" y="3053837"/>
                </a:lnTo>
                <a:lnTo>
                  <a:pt x="4670020" y="3048677"/>
                </a:lnTo>
                <a:lnTo>
                  <a:pt x="4673195" y="3043914"/>
                </a:lnTo>
                <a:lnTo>
                  <a:pt x="4674383" y="3041930"/>
                </a:lnTo>
                <a:lnTo>
                  <a:pt x="4675972" y="3040342"/>
                </a:lnTo>
                <a:lnTo>
                  <a:pt x="4677958" y="3039151"/>
                </a:lnTo>
                <a:lnTo>
                  <a:pt x="4680736" y="3038357"/>
                </a:lnTo>
                <a:lnTo>
                  <a:pt x="4682721" y="3038357"/>
                </a:lnTo>
                <a:lnTo>
                  <a:pt x="4685102" y="3039151"/>
                </a:lnTo>
                <a:lnTo>
                  <a:pt x="4680736" y="3037167"/>
                </a:lnTo>
                <a:lnTo>
                  <a:pt x="4675972" y="3035579"/>
                </a:lnTo>
                <a:lnTo>
                  <a:pt x="4671607" y="3035182"/>
                </a:lnTo>
                <a:lnTo>
                  <a:pt x="4666450" y="3034785"/>
                </a:lnTo>
                <a:lnTo>
                  <a:pt x="4661681" y="3035182"/>
                </a:lnTo>
                <a:lnTo>
                  <a:pt x="4656127" y="3036373"/>
                </a:lnTo>
                <a:lnTo>
                  <a:pt x="4650968" y="3037167"/>
                </a:lnTo>
                <a:lnTo>
                  <a:pt x="4645415" y="3038357"/>
                </a:lnTo>
                <a:lnTo>
                  <a:pt x="4635092" y="3041930"/>
                </a:lnTo>
                <a:lnTo>
                  <a:pt x="4624772" y="3045899"/>
                </a:lnTo>
                <a:lnTo>
                  <a:pt x="4607313" y="3053440"/>
                </a:lnTo>
                <a:lnTo>
                  <a:pt x="4606916" y="3056615"/>
                </a:lnTo>
                <a:lnTo>
                  <a:pt x="4606916" y="3059791"/>
                </a:lnTo>
                <a:lnTo>
                  <a:pt x="4607313" y="3062172"/>
                </a:lnTo>
                <a:lnTo>
                  <a:pt x="4608504" y="3063760"/>
                </a:lnTo>
                <a:lnTo>
                  <a:pt x="4609299" y="3065347"/>
                </a:lnTo>
                <a:lnTo>
                  <a:pt x="4610885" y="3066141"/>
                </a:lnTo>
                <a:lnTo>
                  <a:pt x="4613269" y="3067729"/>
                </a:lnTo>
                <a:lnTo>
                  <a:pt x="4616443" y="3069317"/>
                </a:lnTo>
                <a:lnTo>
                  <a:pt x="4617240" y="3069713"/>
                </a:lnTo>
                <a:lnTo>
                  <a:pt x="4618821" y="3071301"/>
                </a:lnTo>
                <a:lnTo>
                  <a:pt x="4620014" y="3072889"/>
                </a:lnTo>
                <a:lnTo>
                  <a:pt x="4620411" y="3074873"/>
                </a:lnTo>
                <a:lnTo>
                  <a:pt x="4620411" y="3077255"/>
                </a:lnTo>
                <a:lnTo>
                  <a:pt x="4620411" y="3080827"/>
                </a:lnTo>
                <a:lnTo>
                  <a:pt x="4618427" y="3084002"/>
                </a:lnTo>
                <a:lnTo>
                  <a:pt x="4616842" y="3085590"/>
                </a:lnTo>
                <a:lnTo>
                  <a:pt x="4615253" y="3086384"/>
                </a:lnTo>
                <a:lnTo>
                  <a:pt x="4614460" y="3086384"/>
                </a:lnTo>
                <a:lnTo>
                  <a:pt x="4613269" y="3085590"/>
                </a:lnTo>
                <a:lnTo>
                  <a:pt x="4611680" y="3084399"/>
                </a:lnTo>
                <a:lnTo>
                  <a:pt x="4610491" y="3080430"/>
                </a:lnTo>
                <a:lnTo>
                  <a:pt x="4608504" y="3075270"/>
                </a:lnTo>
                <a:lnTo>
                  <a:pt x="4606520" y="3070904"/>
                </a:lnTo>
                <a:lnTo>
                  <a:pt x="4604929" y="3068920"/>
                </a:lnTo>
                <a:lnTo>
                  <a:pt x="4603347" y="3067332"/>
                </a:lnTo>
                <a:lnTo>
                  <a:pt x="4601756" y="3065744"/>
                </a:lnTo>
                <a:lnTo>
                  <a:pt x="4599774" y="3065347"/>
                </a:lnTo>
                <a:lnTo>
                  <a:pt x="4598979" y="3066141"/>
                </a:lnTo>
                <a:lnTo>
                  <a:pt x="4597786" y="3067729"/>
                </a:lnTo>
                <a:lnTo>
                  <a:pt x="4597392" y="3069713"/>
                </a:lnTo>
                <a:lnTo>
                  <a:pt x="4596594" y="3072492"/>
                </a:lnTo>
                <a:lnTo>
                  <a:pt x="4596594" y="3083208"/>
                </a:lnTo>
                <a:lnTo>
                  <a:pt x="4595407" y="3080430"/>
                </a:lnTo>
                <a:lnTo>
                  <a:pt x="4592630" y="3078049"/>
                </a:lnTo>
                <a:lnTo>
                  <a:pt x="4588260" y="3073286"/>
                </a:lnTo>
                <a:lnTo>
                  <a:pt x="4582708" y="3069317"/>
                </a:lnTo>
                <a:lnTo>
                  <a:pt x="4576751" y="3065744"/>
                </a:lnTo>
                <a:lnTo>
                  <a:pt x="4570006" y="3062966"/>
                </a:lnTo>
                <a:lnTo>
                  <a:pt x="4563658" y="3059791"/>
                </a:lnTo>
                <a:lnTo>
                  <a:pt x="4550558" y="3054234"/>
                </a:lnTo>
                <a:lnTo>
                  <a:pt x="4544605" y="3051852"/>
                </a:lnTo>
                <a:lnTo>
                  <a:pt x="4538650" y="3048280"/>
                </a:lnTo>
                <a:lnTo>
                  <a:pt x="4533094" y="3044708"/>
                </a:lnTo>
                <a:lnTo>
                  <a:pt x="4528728" y="3040739"/>
                </a:lnTo>
                <a:lnTo>
                  <a:pt x="4524360" y="3035579"/>
                </a:lnTo>
                <a:lnTo>
                  <a:pt x="4523172" y="3033198"/>
                </a:lnTo>
                <a:lnTo>
                  <a:pt x="4521584" y="3030022"/>
                </a:lnTo>
                <a:lnTo>
                  <a:pt x="4520393" y="3027244"/>
                </a:lnTo>
                <a:lnTo>
                  <a:pt x="4519996" y="3023672"/>
                </a:lnTo>
                <a:lnTo>
                  <a:pt x="4519599" y="3019703"/>
                </a:lnTo>
                <a:lnTo>
                  <a:pt x="4519201" y="3015734"/>
                </a:lnTo>
                <a:lnTo>
                  <a:pt x="4510869" y="3017718"/>
                </a:lnTo>
                <a:lnTo>
                  <a:pt x="4502928" y="3018115"/>
                </a:lnTo>
                <a:lnTo>
                  <a:pt x="4495787" y="3018115"/>
                </a:lnTo>
                <a:lnTo>
                  <a:pt x="4489040" y="3017321"/>
                </a:lnTo>
                <a:lnTo>
                  <a:pt x="4482295" y="3016130"/>
                </a:lnTo>
                <a:lnTo>
                  <a:pt x="4476342" y="3014146"/>
                </a:lnTo>
                <a:lnTo>
                  <a:pt x="4463643" y="3009780"/>
                </a:lnTo>
                <a:lnTo>
                  <a:pt x="4462452" y="3012161"/>
                </a:lnTo>
                <a:lnTo>
                  <a:pt x="4460865" y="3015337"/>
                </a:lnTo>
                <a:lnTo>
                  <a:pt x="4458486" y="3021290"/>
                </a:lnTo>
                <a:lnTo>
                  <a:pt x="4455705" y="3027641"/>
                </a:lnTo>
                <a:lnTo>
                  <a:pt x="4453328" y="3034388"/>
                </a:lnTo>
                <a:lnTo>
                  <a:pt x="4450150" y="3032801"/>
                </a:lnTo>
                <a:lnTo>
                  <a:pt x="4447372" y="3031213"/>
                </a:lnTo>
                <a:lnTo>
                  <a:pt x="4444196" y="3030816"/>
                </a:lnTo>
                <a:lnTo>
                  <a:pt x="4441417" y="3030816"/>
                </a:lnTo>
                <a:lnTo>
                  <a:pt x="4438639" y="3031213"/>
                </a:lnTo>
                <a:lnTo>
                  <a:pt x="4435865" y="3031610"/>
                </a:lnTo>
                <a:lnTo>
                  <a:pt x="4429512" y="3033595"/>
                </a:lnTo>
                <a:lnTo>
                  <a:pt x="4423556" y="3036373"/>
                </a:lnTo>
                <a:lnTo>
                  <a:pt x="4417609" y="3038357"/>
                </a:lnTo>
                <a:lnTo>
                  <a:pt x="4414033" y="3039151"/>
                </a:lnTo>
                <a:lnTo>
                  <a:pt x="4410462" y="3039548"/>
                </a:lnTo>
                <a:lnTo>
                  <a:pt x="4406490" y="3039548"/>
                </a:lnTo>
                <a:lnTo>
                  <a:pt x="4402520" y="3039548"/>
                </a:lnTo>
                <a:lnTo>
                  <a:pt x="4404507" y="3035579"/>
                </a:lnTo>
                <a:lnTo>
                  <a:pt x="4404904" y="3032404"/>
                </a:lnTo>
                <a:lnTo>
                  <a:pt x="4404904" y="3030022"/>
                </a:lnTo>
                <a:lnTo>
                  <a:pt x="4403712" y="3027641"/>
                </a:lnTo>
                <a:lnTo>
                  <a:pt x="4400536" y="3023672"/>
                </a:lnTo>
                <a:lnTo>
                  <a:pt x="4398947" y="3020496"/>
                </a:lnTo>
                <a:lnTo>
                  <a:pt x="4397760" y="3016527"/>
                </a:lnTo>
                <a:lnTo>
                  <a:pt x="4394982" y="3017718"/>
                </a:lnTo>
                <a:lnTo>
                  <a:pt x="4392995" y="3019306"/>
                </a:lnTo>
                <a:lnTo>
                  <a:pt x="4391414" y="3020496"/>
                </a:lnTo>
                <a:lnTo>
                  <a:pt x="4390222" y="3022878"/>
                </a:lnTo>
                <a:lnTo>
                  <a:pt x="4389026" y="3026847"/>
                </a:lnTo>
                <a:lnTo>
                  <a:pt x="4388631" y="3030022"/>
                </a:lnTo>
                <a:lnTo>
                  <a:pt x="4388238" y="3032801"/>
                </a:lnTo>
                <a:lnTo>
                  <a:pt x="4387444" y="3033198"/>
                </a:lnTo>
                <a:lnTo>
                  <a:pt x="4387045" y="3033198"/>
                </a:lnTo>
                <a:lnTo>
                  <a:pt x="4385458" y="3030816"/>
                </a:lnTo>
                <a:lnTo>
                  <a:pt x="4381884" y="3024069"/>
                </a:lnTo>
                <a:lnTo>
                  <a:pt x="4379902" y="3026053"/>
                </a:lnTo>
                <a:lnTo>
                  <a:pt x="4379106" y="3027641"/>
                </a:lnTo>
                <a:lnTo>
                  <a:pt x="4377916" y="3029625"/>
                </a:lnTo>
                <a:lnTo>
                  <a:pt x="4377124" y="3031213"/>
                </a:lnTo>
                <a:lnTo>
                  <a:pt x="4376330" y="3035182"/>
                </a:lnTo>
                <a:lnTo>
                  <a:pt x="4375933" y="3039151"/>
                </a:lnTo>
                <a:lnTo>
                  <a:pt x="4375532" y="3042724"/>
                </a:lnTo>
                <a:lnTo>
                  <a:pt x="4374341" y="3044311"/>
                </a:lnTo>
                <a:lnTo>
                  <a:pt x="4373548" y="3045899"/>
                </a:lnTo>
                <a:lnTo>
                  <a:pt x="4371960" y="3047090"/>
                </a:lnTo>
                <a:lnTo>
                  <a:pt x="4369974" y="3048280"/>
                </a:lnTo>
                <a:lnTo>
                  <a:pt x="4367593" y="3049471"/>
                </a:lnTo>
                <a:lnTo>
                  <a:pt x="4364022" y="3049868"/>
                </a:lnTo>
                <a:lnTo>
                  <a:pt x="4366004" y="3044708"/>
                </a:lnTo>
                <a:lnTo>
                  <a:pt x="4366800" y="3040342"/>
                </a:lnTo>
                <a:lnTo>
                  <a:pt x="4367593" y="3037167"/>
                </a:lnTo>
                <a:lnTo>
                  <a:pt x="4366800" y="3035182"/>
                </a:lnTo>
                <a:lnTo>
                  <a:pt x="4366004" y="3033595"/>
                </a:lnTo>
                <a:lnTo>
                  <a:pt x="4364421" y="3032801"/>
                </a:lnTo>
                <a:lnTo>
                  <a:pt x="4362834" y="3032404"/>
                </a:lnTo>
                <a:lnTo>
                  <a:pt x="4360852" y="3031610"/>
                </a:lnTo>
                <a:lnTo>
                  <a:pt x="4356885" y="3030816"/>
                </a:lnTo>
                <a:lnTo>
                  <a:pt x="4355298" y="3029625"/>
                </a:lnTo>
                <a:lnTo>
                  <a:pt x="4354107" y="3028832"/>
                </a:lnTo>
                <a:lnTo>
                  <a:pt x="4352914" y="3026847"/>
                </a:lnTo>
                <a:lnTo>
                  <a:pt x="4352519" y="3024069"/>
                </a:lnTo>
                <a:lnTo>
                  <a:pt x="4352914" y="3020496"/>
                </a:lnTo>
                <a:lnTo>
                  <a:pt x="4354505" y="3015734"/>
                </a:lnTo>
                <a:lnTo>
                  <a:pt x="4349750" y="3019703"/>
                </a:lnTo>
                <a:lnTo>
                  <a:pt x="4345784" y="3022878"/>
                </a:lnTo>
                <a:lnTo>
                  <a:pt x="4342211" y="3024069"/>
                </a:lnTo>
                <a:lnTo>
                  <a:pt x="4339026" y="3025656"/>
                </a:lnTo>
                <a:lnTo>
                  <a:pt x="4335848" y="3026847"/>
                </a:lnTo>
                <a:lnTo>
                  <a:pt x="4333468" y="3028832"/>
                </a:lnTo>
                <a:lnTo>
                  <a:pt x="4330295" y="3031610"/>
                </a:lnTo>
                <a:lnTo>
                  <a:pt x="4327919" y="3036373"/>
                </a:lnTo>
                <a:lnTo>
                  <a:pt x="4325935" y="3036373"/>
                </a:lnTo>
                <a:lnTo>
                  <a:pt x="4323955" y="3036373"/>
                </a:lnTo>
                <a:lnTo>
                  <a:pt x="4321975" y="3035182"/>
                </a:lnTo>
                <a:lnTo>
                  <a:pt x="4319981" y="3034388"/>
                </a:lnTo>
                <a:lnTo>
                  <a:pt x="4318392" y="3032801"/>
                </a:lnTo>
                <a:lnTo>
                  <a:pt x="4316798" y="3031213"/>
                </a:lnTo>
                <a:lnTo>
                  <a:pt x="4314419" y="3027641"/>
                </a:lnTo>
                <a:lnTo>
                  <a:pt x="4313225" y="3025656"/>
                </a:lnTo>
                <a:lnTo>
                  <a:pt x="4312831" y="3023672"/>
                </a:lnTo>
                <a:lnTo>
                  <a:pt x="4312831" y="3021687"/>
                </a:lnTo>
                <a:lnTo>
                  <a:pt x="4313225" y="3019703"/>
                </a:lnTo>
                <a:lnTo>
                  <a:pt x="4313624" y="3017718"/>
                </a:lnTo>
                <a:lnTo>
                  <a:pt x="4314821" y="3016130"/>
                </a:lnTo>
                <a:lnTo>
                  <a:pt x="4316798" y="3014543"/>
                </a:lnTo>
                <a:lnTo>
                  <a:pt x="4318795" y="3013749"/>
                </a:lnTo>
                <a:lnTo>
                  <a:pt x="4316798" y="3009780"/>
                </a:lnTo>
                <a:lnTo>
                  <a:pt x="4313624" y="3006605"/>
                </a:lnTo>
                <a:lnTo>
                  <a:pt x="4311242" y="3004223"/>
                </a:lnTo>
                <a:lnTo>
                  <a:pt x="4308060" y="3002635"/>
                </a:lnTo>
                <a:lnTo>
                  <a:pt x="4305281" y="3001445"/>
                </a:lnTo>
                <a:lnTo>
                  <a:pt x="4302105" y="3001048"/>
                </a:lnTo>
                <a:lnTo>
                  <a:pt x="4298536" y="3001048"/>
                </a:lnTo>
                <a:lnTo>
                  <a:pt x="4295361" y="3001445"/>
                </a:lnTo>
                <a:lnTo>
                  <a:pt x="4291792" y="3002239"/>
                </a:lnTo>
                <a:lnTo>
                  <a:pt x="4288615" y="3003032"/>
                </a:lnTo>
                <a:lnTo>
                  <a:pt x="4281474" y="3006208"/>
                </a:lnTo>
                <a:lnTo>
                  <a:pt x="4267981" y="3013749"/>
                </a:lnTo>
                <a:lnTo>
                  <a:pt x="4269169" y="3015337"/>
                </a:lnTo>
                <a:lnTo>
                  <a:pt x="4270759" y="3016527"/>
                </a:lnTo>
                <a:lnTo>
                  <a:pt x="4273539" y="3019703"/>
                </a:lnTo>
                <a:lnTo>
                  <a:pt x="4275126" y="3021290"/>
                </a:lnTo>
                <a:lnTo>
                  <a:pt x="4276315" y="3023275"/>
                </a:lnTo>
                <a:lnTo>
                  <a:pt x="4276713" y="3026053"/>
                </a:lnTo>
                <a:lnTo>
                  <a:pt x="4276713" y="3030022"/>
                </a:lnTo>
                <a:lnTo>
                  <a:pt x="4273141" y="3030816"/>
                </a:lnTo>
                <a:lnTo>
                  <a:pt x="4269568" y="3029625"/>
                </a:lnTo>
                <a:lnTo>
                  <a:pt x="4267189" y="3028832"/>
                </a:lnTo>
                <a:lnTo>
                  <a:pt x="4265201" y="3026053"/>
                </a:lnTo>
                <a:lnTo>
                  <a:pt x="4263219" y="3023672"/>
                </a:lnTo>
                <a:lnTo>
                  <a:pt x="4261642" y="3020100"/>
                </a:lnTo>
                <a:lnTo>
                  <a:pt x="4259257" y="3013352"/>
                </a:lnTo>
                <a:lnTo>
                  <a:pt x="4256475" y="3005811"/>
                </a:lnTo>
                <a:lnTo>
                  <a:pt x="4254888" y="3002239"/>
                </a:lnTo>
                <a:lnTo>
                  <a:pt x="4253699" y="2998666"/>
                </a:lnTo>
                <a:lnTo>
                  <a:pt x="4251711" y="2996285"/>
                </a:lnTo>
                <a:lnTo>
                  <a:pt x="4249730" y="2993903"/>
                </a:lnTo>
                <a:lnTo>
                  <a:pt x="4246553" y="2993110"/>
                </a:lnTo>
                <a:lnTo>
                  <a:pt x="4243382" y="2992713"/>
                </a:lnTo>
                <a:lnTo>
                  <a:pt x="4240191" y="2993506"/>
                </a:lnTo>
                <a:lnTo>
                  <a:pt x="4235840" y="2995094"/>
                </a:lnTo>
                <a:lnTo>
                  <a:pt x="4227502" y="2999460"/>
                </a:lnTo>
                <a:lnTo>
                  <a:pt x="4217975" y="3005811"/>
                </a:lnTo>
                <a:lnTo>
                  <a:pt x="4212812" y="3008192"/>
                </a:lnTo>
                <a:lnTo>
                  <a:pt x="4208438" y="3010574"/>
                </a:lnTo>
                <a:lnTo>
                  <a:pt x="4203682" y="3012558"/>
                </a:lnTo>
                <a:lnTo>
                  <a:pt x="4199317" y="3013749"/>
                </a:lnTo>
                <a:lnTo>
                  <a:pt x="4195747" y="3013749"/>
                </a:lnTo>
                <a:lnTo>
                  <a:pt x="4193824" y="3013352"/>
                </a:lnTo>
                <a:lnTo>
                  <a:pt x="4192237" y="3012558"/>
                </a:lnTo>
                <a:lnTo>
                  <a:pt x="4191046" y="3011764"/>
                </a:lnTo>
                <a:lnTo>
                  <a:pt x="4189459" y="3010177"/>
                </a:lnTo>
                <a:lnTo>
                  <a:pt x="4188268" y="3008589"/>
                </a:lnTo>
                <a:lnTo>
                  <a:pt x="4187079" y="3006605"/>
                </a:lnTo>
                <a:lnTo>
                  <a:pt x="4186283" y="3004223"/>
                </a:lnTo>
                <a:lnTo>
                  <a:pt x="4185489" y="3000651"/>
                </a:lnTo>
                <a:lnTo>
                  <a:pt x="4184696" y="2993110"/>
                </a:lnTo>
                <a:lnTo>
                  <a:pt x="4187079" y="2995094"/>
                </a:lnTo>
                <a:lnTo>
                  <a:pt x="4189060" y="2996682"/>
                </a:lnTo>
                <a:lnTo>
                  <a:pt x="4191046" y="2997476"/>
                </a:lnTo>
                <a:lnTo>
                  <a:pt x="4193030" y="2997476"/>
                </a:lnTo>
                <a:lnTo>
                  <a:pt x="4194220" y="2997079"/>
                </a:lnTo>
                <a:lnTo>
                  <a:pt x="4196539" y="2995491"/>
                </a:lnTo>
                <a:lnTo>
                  <a:pt x="4198525" y="2993903"/>
                </a:lnTo>
                <a:lnTo>
                  <a:pt x="4200510" y="2991522"/>
                </a:lnTo>
                <a:lnTo>
                  <a:pt x="4199714" y="2989934"/>
                </a:lnTo>
                <a:lnTo>
                  <a:pt x="4199317" y="2988744"/>
                </a:lnTo>
                <a:lnTo>
                  <a:pt x="4197730" y="2985568"/>
                </a:lnTo>
                <a:lnTo>
                  <a:pt x="4193426" y="2980011"/>
                </a:lnTo>
                <a:lnTo>
                  <a:pt x="4192237" y="2977630"/>
                </a:lnTo>
                <a:lnTo>
                  <a:pt x="4192237" y="2976836"/>
                </a:lnTo>
                <a:lnTo>
                  <a:pt x="4192237" y="2976042"/>
                </a:lnTo>
                <a:lnTo>
                  <a:pt x="4193426" y="2975645"/>
                </a:lnTo>
                <a:lnTo>
                  <a:pt x="4194953" y="2974852"/>
                </a:lnTo>
                <a:lnTo>
                  <a:pt x="4199317" y="2974058"/>
                </a:lnTo>
                <a:lnTo>
                  <a:pt x="4197730" y="2971676"/>
                </a:lnTo>
                <a:lnTo>
                  <a:pt x="4195747" y="2969692"/>
                </a:lnTo>
                <a:lnTo>
                  <a:pt x="4193426" y="2968104"/>
                </a:lnTo>
                <a:lnTo>
                  <a:pt x="4191046" y="2966913"/>
                </a:lnTo>
                <a:lnTo>
                  <a:pt x="4184696" y="2966120"/>
                </a:lnTo>
                <a:lnTo>
                  <a:pt x="4179539" y="2964532"/>
                </a:lnTo>
                <a:lnTo>
                  <a:pt x="4179539" y="2966517"/>
                </a:lnTo>
                <a:lnTo>
                  <a:pt x="4179539" y="2968501"/>
                </a:lnTo>
                <a:lnTo>
                  <a:pt x="4178347" y="2972470"/>
                </a:lnTo>
                <a:lnTo>
                  <a:pt x="4176761" y="2976439"/>
                </a:lnTo>
                <a:lnTo>
                  <a:pt x="4175967" y="2978027"/>
                </a:lnTo>
                <a:lnTo>
                  <a:pt x="4174380" y="2979615"/>
                </a:lnTo>
                <a:lnTo>
                  <a:pt x="4173190" y="2980408"/>
                </a:lnTo>
                <a:lnTo>
                  <a:pt x="4172000" y="2980408"/>
                </a:lnTo>
                <a:lnTo>
                  <a:pt x="4170412" y="2980408"/>
                </a:lnTo>
                <a:lnTo>
                  <a:pt x="4168825" y="2979218"/>
                </a:lnTo>
                <a:lnTo>
                  <a:pt x="4167238" y="2977630"/>
                </a:lnTo>
                <a:lnTo>
                  <a:pt x="4166444" y="2974455"/>
                </a:lnTo>
                <a:lnTo>
                  <a:pt x="4164858" y="2970883"/>
                </a:lnTo>
                <a:lnTo>
                  <a:pt x="4163665" y="2966517"/>
                </a:lnTo>
                <a:lnTo>
                  <a:pt x="4166444" y="2964135"/>
                </a:lnTo>
                <a:lnTo>
                  <a:pt x="4168428" y="2962547"/>
                </a:lnTo>
                <a:lnTo>
                  <a:pt x="4170809" y="2960960"/>
                </a:lnTo>
                <a:lnTo>
                  <a:pt x="4172793" y="2960166"/>
                </a:lnTo>
                <a:lnTo>
                  <a:pt x="4175173" y="2959372"/>
                </a:lnTo>
                <a:lnTo>
                  <a:pt x="4177951" y="2958975"/>
                </a:lnTo>
                <a:lnTo>
                  <a:pt x="4182314" y="2958975"/>
                </a:lnTo>
                <a:lnTo>
                  <a:pt x="4187474" y="2960563"/>
                </a:lnTo>
                <a:lnTo>
                  <a:pt x="4191840" y="2962150"/>
                </a:lnTo>
                <a:lnTo>
                  <a:pt x="4201302" y="2966913"/>
                </a:lnTo>
                <a:lnTo>
                  <a:pt x="4206063" y="2968898"/>
                </a:lnTo>
                <a:lnTo>
                  <a:pt x="4210029" y="2970883"/>
                </a:lnTo>
                <a:lnTo>
                  <a:pt x="4214404" y="2972073"/>
                </a:lnTo>
                <a:lnTo>
                  <a:pt x="4218371" y="2972073"/>
                </a:lnTo>
                <a:lnTo>
                  <a:pt x="4220753" y="2972073"/>
                </a:lnTo>
                <a:lnTo>
                  <a:pt x="4223134" y="2971676"/>
                </a:lnTo>
                <a:lnTo>
                  <a:pt x="4225119" y="2970486"/>
                </a:lnTo>
                <a:lnTo>
                  <a:pt x="4226310" y="2968898"/>
                </a:lnTo>
                <a:lnTo>
                  <a:pt x="4228288" y="2966913"/>
                </a:lnTo>
                <a:lnTo>
                  <a:pt x="4230672" y="2964929"/>
                </a:lnTo>
                <a:lnTo>
                  <a:pt x="4231861" y="2962150"/>
                </a:lnTo>
                <a:lnTo>
                  <a:pt x="4233847" y="2958578"/>
                </a:lnTo>
                <a:lnTo>
                  <a:pt x="4236629" y="2961357"/>
                </a:lnTo>
                <a:lnTo>
                  <a:pt x="4238612" y="2964929"/>
                </a:lnTo>
                <a:lnTo>
                  <a:pt x="4242191" y="2972867"/>
                </a:lnTo>
                <a:lnTo>
                  <a:pt x="4244163" y="2976836"/>
                </a:lnTo>
                <a:lnTo>
                  <a:pt x="4246156" y="2980408"/>
                </a:lnTo>
                <a:lnTo>
                  <a:pt x="4248138" y="2983584"/>
                </a:lnTo>
                <a:lnTo>
                  <a:pt x="4250923" y="2985965"/>
                </a:lnTo>
                <a:lnTo>
                  <a:pt x="4252107" y="2985568"/>
                </a:lnTo>
                <a:lnTo>
                  <a:pt x="4252902" y="2985171"/>
                </a:lnTo>
                <a:lnTo>
                  <a:pt x="4254097" y="2983187"/>
                </a:lnTo>
                <a:lnTo>
                  <a:pt x="4254097" y="2980011"/>
                </a:lnTo>
                <a:lnTo>
                  <a:pt x="4254097" y="2976439"/>
                </a:lnTo>
                <a:lnTo>
                  <a:pt x="4253699" y="2968898"/>
                </a:lnTo>
                <a:lnTo>
                  <a:pt x="4252902" y="2965326"/>
                </a:lnTo>
                <a:lnTo>
                  <a:pt x="4253699" y="2962547"/>
                </a:lnTo>
                <a:lnTo>
                  <a:pt x="4286235" y="2970089"/>
                </a:lnTo>
                <a:lnTo>
                  <a:pt x="4312433" y="2976439"/>
                </a:lnTo>
                <a:lnTo>
                  <a:pt x="4323955" y="2980011"/>
                </a:lnTo>
                <a:lnTo>
                  <a:pt x="4333468" y="2983187"/>
                </a:lnTo>
                <a:lnTo>
                  <a:pt x="4334659" y="2981599"/>
                </a:lnTo>
                <a:lnTo>
                  <a:pt x="4335848" y="2979615"/>
                </a:lnTo>
                <a:lnTo>
                  <a:pt x="4336249" y="2976439"/>
                </a:lnTo>
                <a:lnTo>
                  <a:pt x="4336249" y="2973661"/>
                </a:lnTo>
                <a:lnTo>
                  <a:pt x="4336249" y="2966517"/>
                </a:lnTo>
                <a:lnTo>
                  <a:pt x="4335848" y="2959372"/>
                </a:lnTo>
                <a:lnTo>
                  <a:pt x="4337833" y="2962547"/>
                </a:lnTo>
                <a:lnTo>
                  <a:pt x="4340219" y="2966120"/>
                </a:lnTo>
                <a:lnTo>
                  <a:pt x="4343002" y="2968501"/>
                </a:lnTo>
                <a:lnTo>
                  <a:pt x="4345784" y="2970883"/>
                </a:lnTo>
                <a:lnTo>
                  <a:pt x="4348955" y="2973661"/>
                </a:lnTo>
                <a:lnTo>
                  <a:pt x="4351723" y="2975645"/>
                </a:lnTo>
                <a:lnTo>
                  <a:pt x="4358869" y="2978424"/>
                </a:lnTo>
                <a:lnTo>
                  <a:pt x="4366004" y="2981202"/>
                </a:lnTo>
                <a:lnTo>
                  <a:pt x="4373945" y="2983187"/>
                </a:lnTo>
                <a:lnTo>
                  <a:pt x="4381884" y="2983981"/>
                </a:lnTo>
                <a:lnTo>
                  <a:pt x="4390222" y="2985171"/>
                </a:lnTo>
                <a:lnTo>
                  <a:pt x="4398157" y="2985171"/>
                </a:lnTo>
                <a:lnTo>
                  <a:pt x="4406094" y="2985171"/>
                </a:lnTo>
                <a:lnTo>
                  <a:pt x="4421180" y="2983981"/>
                </a:lnTo>
                <a:lnTo>
                  <a:pt x="4433876" y="2983187"/>
                </a:lnTo>
                <a:lnTo>
                  <a:pt x="4443406" y="2983187"/>
                </a:lnTo>
                <a:lnTo>
                  <a:pt x="4448170" y="2985171"/>
                </a:lnTo>
                <a:lnTo>
                  <a:pt x="4454910" y="2987553"/>
                </a:lnTo>
                <a:lnTo>
                  <a:pt x="4461658" y="2989537"/>
                </a:lnTo>
                <a:lnTo>
                  <a:pt x="4469992" y="2991522"/>
                </a:lnTo>
                <a:lnTo>
                  <a:pt x="4478327" y="2993110"/>
                </a:lnTo>
                <a:lnTo>
                  <a:pt x="4487454" y="2993903"/>
                </a:lnTo>
                <a:lnTo>
                  <a:pt x="4496977" y="2995094"/>
                </a:lnTo>
                <a:lnTo>
                  <a:pt x="4506501" y="2996285"/>
                </a:lnTo>
                <a:lnTo>
                  <a:pt x="4516025" y="2996285"/>
                </a:lnTo>
                <a:lnTo>
                  <a:pt x="4525553" y="2996285"/>
                </a:lnTo>
                <a:lnTo>
                  <a:pt x="4534682" y="2996285"/>
                </a:lnTo>
                <a:lnTo>
                  <a:pt x="4543413" y="2995094"/>
                </a:lnTo>
                <a:lnTo>
                  <a:pt x="4552147" y="2993506"/>
                </a:lnTo>
                <a:lnTo>
                  <a:pt x="4559687" y="2991919"/>
                </a:lnTo>
                <a:lnTo>
                  <a:pt x="4566832" y="2989537"/>
                </a:lnTo>
                <a:lnTo>
                  <a:pt x="4572782" y="2986759"/>
                </a:lnTo>
                <a:lnTo>
                  <a:pt x="4575166" y="2987553"/>
                </a:lnTo>
                <a:lnTo>
                  <a:pt x="4577545" y="2988744"/>
                </a:lnTo>
                <a:lnTo>
                  <a:pt x="4579528" y="2989934"/>
                </a:lnTo>
                <a:lnTo>
                  <a:pt x="4581914" y="2991919"/>
                </a:lnTo>
                <a:lnTo>
                  <a:pt x="4585088" y="2996285"/>
                </a:lnTo>
                <a:lnTo>
                  <a:pt x="4588658" y="3000254"/>
                </a:lnTo>
                <a:lnTo>
                  <a:pt x="4592232" y="3003429"/>
                </a:lnTo>
                <a:lnTo>
                  <a:pt x="4593817" y="3004620"/>
                </a:lnTo>
                <a:lnTo>
                  <a:pt x="4595806" y="3005017"/>
                </a:lnTo>
                <a:lnTo>
                  <a:pt x="4597786" y="3005017"/>
                </a:lnTo>
                <a:lnTo>
                  <a:pt x="4599774" y="3004620"/>
                </a:lnTo>
                <a:lnTo>
                  <a:pt x="4602154" y="3003032"/>
                </a:lnTo>
                <a:lnTo>
                  <a:pt x="4604929" y="3000651"/>
                </a:lnTo>
                <a:lnTo>
                  <a:pt x="4607313" y="3006208"/>
                </a:lnTo>
                <a:lnTo>
                  <a:pt x="4608902" y="3012558"/>
                </a:lnTo>
                <a:lnTo>
                  <a:pt x="4609696" y="3020100"/>
                </a:lnTo>
                <a:lnTo>
                  <a:pt x="4609696" y="3029229"/>
                </a:lnTo>
                <a:lnTo>
                  <a:pt x="4621996" y="3028038"/>
                </a:lnTo>
                <a:lnTo>
                  <a:pt x="4623189" y="3027244"/>
                </a:lnTo>
                <a:lnTo>
                  <a:pt x="4624376" y="3025656"/>
                </a:lnTo>
                <a:lnTo>
                  <a:pt x="4624772" y="3023672"/>
                </a:lnTo>
                <a:lnTo>
                  <a:pt x="4624772" y="3021687"/>
                </a:lnTo>
                <a:lnTo>
                  <a:pt x="4624376" y="3019703"/>
                </a:lnTo>
                <a:lnTo>
                  <a:pt x="4623982" y="3018115"/>
                </a:lnTo>
                <a:lnTo>
                  <a:pt x="4622395" y="3017321"/>
                </a:lnTo>
                <a:lnTo>
                  <a:pt x="4621201" y="3016527"/>
                </a:lnTo>
                <a:lnTo>
                  <a:pt x="4628346" y="3015734"/>
                </a:lnTo>
                <a:lnTo>
                  <a:pt x="4636283" y="3015337"/>
                </a:lnTo>
                <a:lnTo>
                  <a:pt x="4652554" y="3014543"/>
                </a:lnTo>
                <a:lnTo>
                  <a:pt x="4669624" y="3014543"/>
                </a:lnTo>
                <a:lnTo>
                  <a:pt x="4687478" y="3015337"/>
                </a:lnTo>
                <a:lnTo>
                  <a:pt x="4706128" y="3014543"/>
                </a:lnTo>
                <a:lnTo>
                  <a:pt x="4716050" y="3013749"/>
                </a:lnTo>
                <a:lnTo>
                  <a:pt x="4725583" y="3012558"/>
                </a:lnTo>
                <a:lnTo>
                  <a:pt x="4735906" y="3010574"/>
                </a:lnTo>
                <a:lnTo>
                  <a:pt x="4745425" y="3008192"/>
                </a:lnTo>
                <a:lnTo>
                  <a:pt x="4755348" y="3005017"/>
                </a:lnTo>
                <a:lnTo>
                  <a:pt x="4766064" y="3001048"/>
                </a:lnTo>
                <a:lnTo>
                  <a:pt x="4763286" y="2999063"/>
                </a:lnTo>
                <a:lnTo>
                  <a:pt x="4760904" y="2997079"/>
                </a:lnTo>
                <a:lnTo>
                  <a:pt x="4758522" y="2995094"/>
                </a:lnTo>
                <a:lnTo>
                  <a:pt x="4755743" y="2993506"/>
                </a:lnTo>
                <a:lnTo>
                  <a:pt x="4750189" y="2991522"/>
                </a:lnTo>
                <a:lnTo>
                  <a:pt x="4744236" y="2990728"/>
                </a:lnTo>
                <a:lnTo>
                  <a:pt x="4738285" y="2989934"/>
                </a:lnTo>
                <a:lnTo>
                  <a:pt x="4732334" y="2989537"/>
                </a:lnTo>
                <a:lnTo>
                  <a:pt x="4719627" y="2989140"/>
                </a:lnTo>
                <a:lnTo>
                  <a:pt x="4713671" y="2988744"/>
                </a:lnTo>
                <a:lnTo>
                  <a:pt x="4707716" y="2987156"/>
                </a:lnTo>
                <a:lnTo>
                  <a:pt x="4702559" y="2985171"/>
                </a:lnTo>
                <a:lnTo>
                  <a:pt x="4700179" y="2983584"/>
                </a:lnTo>
                <a:lnTo>
                  <a:pt x="4697802" y="2981599"/>
                </a:lnTo>
                <a:lnTo>
                  <a:pt x="4695811" y="2979218"/>
                </a:lnTo>
                <a:lnTo>
                  <a:pt x="4693036" y="2976439"/>
                </a:lnTo>
                <a:lnTo>
                  <a:pt x="4691443" y="2973661"/>
                </a:lnTo>
                <a:lnTo>
                  <a:pt x="4689462" y="2970089"/>
                </a:lnTo>
                <a:lnTo>
                  <a:pt x="4688272" y="2966517"/>
                </a:lnTo>
                <a:lnTo>
                  <a:pt x="4686686" y="2962150"/>
                </a:lnTo>
                <a:lnTo>
                  <a:pt x="4685492" y="2956991"/>
                </a:lnTo>
                <a:lnTo>
                  <a:pt x="4684700" y="2951434"/>
                </a:lnTo>
                <a:lnTo>
                  <a:pt x="4682721" y="2951037"/>
                </a:lnTo>
                <a:lnTo>
                  <a:pt x="4681131" y="2951434"/>
                </a:lnTo>
                <a:lnTo>
                  <a:pt x="4679540" y="2951831"/>
                </a:lnTo>
                <a:lnTo>
                  <a:pt x="4678751" y="2953022"/>
                </a:lnTo>
                <a:lnTo>
                  <a:pt x="4677958" y="2954609"/>
                </a:lnTo>
                <a:lnTo>
                  <a:pt x="4677559" y="2956594"/>
                </a:lnTo>
                <a:lnTo>
                  <a:pt x="4677163" y="2960563"/>
                </a:lnTo>
                <a:lnTo>
                  <a:pt x="4676766" y="2969692"/>
                </a:lnTo>
                <a:lnTo>
                  <a:pt x="4675972" y="2973661"/>
                </a:lnTo>
                <a:lnTo>
                  <a:pt x="4675174" y="2974852"/>
                </a:lnTo>
                <a:lnTo>
                  <a:pt x="4673990" y="2976042"/>
                </a:lnTo>
                <a:lnTo>
                  <a:pt x="4672003" y="2972867"/>
                </a:lnTo>
                <a:lnTo>
                  <a:pt x="4670419" y="2970089"/>
                </a:lnTo>
                <a:lnTo>
                  <a:pt x="4667640" y="2962150"/>
                </a:lnTo>
                <a:lnTo>
                  <a:pt x="4664862" y="2954609"/>
                </a:lnTo>
                <a:lnTo>
                  <a:pt x="4662873" y="2951037"/>
                </a:lnTo>
                <a:lnTo>
                  <a:pt x="4660894" y="2948259"/>
                </a:lnTo>
                <a:lnTo>
                  <a:pt x="4657317" y="2952625"/>
                </a:lnTo>
                <a:lnTo>
                  <a:pt x="4654935" y="2955403"/>
                </a:lnTo>
                <a:lnTo>
                  <a:pt x="4652554" y="2957388"/>
                </a:lnTo>
                <a:lnTo>
                  <a:pt x="4650175" y="2958578"/>
                </a:lnTo>
                <a:lnTo>
                  <a:pt x="4643826" y="2960166"/>
                </a:lnTo>
                <a:lnTo>
                  <a:pt x="4639859" y="2960960"/>
                </a:lnTo>
                <a:lnTo>
                  <a:pt x="4634295" y="2962547"/>
                </a:lnTo>
                <a:lnTo>
                  <a:pt x="4632313" y="2961357"/>
                </a:lnTo>
                <a:lnTo>
                  <a:pt x="4631519" y="2960563"/>
                </a:lnTo>
                <a:lnTo>
                  <a:pt x="4630724" y="2959372"/>
                </a:lnTo>
                <a:lnTo>
                  <a:pt x="4631519" y="2958975"/>
                </a:lnTo>
                <a:lnTo>
                  <a:pt x="4631915" y="2958578"/>
                </a:lnTo>
                <a:lnTo>
                  <a:pt x="4633505" y="2957388"/>
                </a:lnTo>
                <a:lnTo>
                  <a:pt x="4637078" y="2956594"/>
                </a:lnTo>
                <a:lnTo>
                  <a:pt x="4641443" y="2955403"/>
                </a:lnTo>
                <a:lnTo>
                  <a:pt x="4645415" y="2953815"/>
                </a:lnTo>
                <a:lnTo>
                  <a:pt x="4646999" y="2953022"/>
                </a:lnTo>
                <a:lnTo>
                  <a:pt x="4647794" y="2951831"/>
                </a:lnTo>
                <a:lnTo>
                  <a:pt x="4648985" y="2951037"/>
                </a:lnTo>
                <a:lnTo>
                  <a:pt x="4649379" y="2949449"/>
                </a:lnTo>
                <a:lnTo>
                  <a:pt x="4647794" y="2946274"/>
                </a:lnTo>
                <a:lnTo>
                  <a:pt x="4645809" y="2945083"/>
                </a:lnTo>
                <a:lnTo>
                  <a:pt x="4643826" y="2943496"/>
                </a:lnTo>
                <a:lnTo>
                  <a:pt x="4641841" y="2943496"/>
                </a:lnTo>
                <a:lnTo>
                  <a:pt x="4639461" y="2943496"/>
                </a:lnTo>
                <a:lnTo>
                  <a:pt x="4637473" y="2943893"/>
                </a:lnTo>
                <a:lnTo>
                  <a:pt x="4632313" y="2945877"/>
                </a:lnTo>
                <a:lnTo>
                  <a:pt x="4627948" y="2948259"/>
                </a:lnTo>
                <a:lnTo>
                  <a:pt x="4623189" y="2949846"/>
                </a:lnTo>
                <a:lnTo>
                  <a:pt x="4621996" y="2949846"/>
                </a:lnTo>
                <a:lnTo>
                  <a:pt x="4620411" y="2949846"/>
                </a:lnTo>
                <a:lnTo>
                  <a:pt x="4618821" y="2949052"/>
                </a:lnTo>
                <a:lnTo>
                  <a:pt x="4618031" y="2947068"/>
                </a:lnTo>
                <a:lnTo>
                  <a:pt x="4618031" y="2942305"/>
                </a:lnTo>
                <a:lnTo>
                  <a:pt x="4618031" y="2938733"/>
                </a:lnTo>
                <a:lnTo>
                  <a:pt x="4618821" y="2933573"/>
                </a:lnTo>
                <a:lnTo>
                  <a:pt x="4620411" y="2929207"/>
                </a:lnTo>
                <a:lnTo>
                  <a:pt x="4621201" y="2926428"/>
                </a:lnTo>
                <a:lnTo>
                  <a:pt x="4621996" y="2924444"/>
                </a:lnTo>
                <a:lnTo>
                  <a:pt x="4621996" y="2923253"/>
                </a:lnTo>
                <a:lnTo>
                  <a:pt x="4620805" y="2922459"/>
                </a:lnTo>
                <a:lnTo>
                  <a:pt x="4618031" y="2920872"/>
                </a:lnTo>
                <a:lnTo>
                  <a:pt x="4612472" y="2918490"/>
                </a:lnTo>
                <a:lnTo>
                  <a:pt x="4611680" y="2915712"/>
                </a:lnTo>
                <a:lnTo>
                  <a:pt x="4612472" y="2914521"/>
                </a:lnTo>
                <a:lnTo>
                  <a:pt x="4612869" y="2913727"/>
                </a:lnTo>
                <a:lnTo>
                  <a:pt x="4614460" y="2913727"/>
                </a:lnTo>
                <a:lnTo>
                  <a:pt x="4618427" y="2915712"/>
                </a:lnTo>
                <a:lnTo>
                  <a:pt x="4623189" y="2919284"/>
                </a:lnTo>
                <a:lnTo>
                  <a:pt x="4635092" y="2928016"/>
                </a:lnTo>
                <a:lnTo>
                  <a:pt x="4640255" y="2930794"/>
                </a:lnTo>
                <a:lnTo>
                  <a:pt x="4642633" y="2931985"/>
                </a:lnTo>
                <a:lnTo>
                  <a:pt x="4644621" y="2932382"/>
                </a:lnTo>
                <a:lnTo>
                  <a:pt x="4645415" y="2926825"/>
                </a:lnTo>
                <a:lnTo>
                  <a:pt x="4645809" y="2924841"/>
                </a:lnTo>
                <a:lnTo>
                  <a:pt x="4646999" y="2923253"/>
                </a:lnTo>
                <a:lnTo>
                  <a:pt x="4647794" y="2922459"/>
                </a:lnTo>
                <a:lnTo>
                  <a:pt x="4648985" y="2922459"/>
                </a:lnTo>
                <a:lnTo>
                  <a:pt x="4650175" y="2921666"/>
                </a:lnTo>
                <a:lnTo>
                  <a:pt x="4651365" y="2922459"/>
                </a:lnTo>
                <a:lnTo>
                  <a:pt x="4654935" y="2924047"/>
                </a:lnTo>
                <a:lnTo>
                  <a:pt x="4658507" y="2926428"/>
                </a:lnTo>
                <a:lnTo>
                  <a:pt x="4667640" y="2932779"/>
                </a:lnTo>
                <a:lnTo>
                  <a:pt x="4672404" y="2936748"/>
                </a:lnTo>
                <a:lnTo>
                  <a:pt x="4677958" y="2939923"/>
                </a:lnTo>
                <a:lnTo>
                  <a:pt x="4683113" y="2943099"/>
                </a:lnTo>
                <a:lnTo>
                  <a:pt x="4689064" y="2944289"/>
                </a:lnTo>
                <a:lnTo>
                  <a:pt x="4691443" y="2945480"/>
                </a:lnTo>
                <a:lnTo>
                  <a:pt x="4694624" y="2945480"/>
                </a:lnTo>
                <a:lnTo>
                  <a:pt x="4697802" y="2945083"/>
                </a:lnTo>
                <a:lnTo>
                  <a:pt x="4700179" y="2944289"/>
                </a:lnTo>
                <a:lnTo>
                  <a:pt x="4703354" y="2943496"/>
                </a:lnTo>
                <a:lnTo>
                  <a:pt x="4706128" y="2941908"/>
                </a:lnTo>
                <a:lnTo>
                  <a:pt x="4708509" y="2939923"/>
                </a:lnTo>
                <a:lnTo>
                  <a:pt x="4711684" y="2936748"/>
                </a:lnTo>
                <a:lnTo>
                  <a:pt x="4707716" y="2934764"/>
                </a:lnTo>
                <a:lnTo>
                  <a:pt x="4704145" y="2931985"/>
                </a:lnTo>
                <a:lnTo>
                  <a:pt x="4701769" y="2928810"/>
                </a:lnTo>
                <a:lnTo>
                  <a:pt x="4700973" y="2927222"/>
                </a:lnTo>
                <a:lnTo>
                  <a:pt x="4700576" y="2926032"/>
                </a:lnTo>
                <a:lnTo>
                  <a:pt x="4700576" y="2924444"/>
                </a:lnTo>
                <a:lnTo>
                  <a:pt x="4700973" y="2922856"/>
                </a:lnTo>
                <a:lnTo>
                  <a:pt x="4702164" y="2921666"/>
                </a:lnTo>
                <a:lnTo>
                  <a:pt x="4703354" y="2920475"/>
                </a:lnTo>
                <a:lnTo>
                  <a:pt x="4705336" y="2919681"/>
                </a:lnTo>
                <a:lnTo>
                  <a:pt x="4707716" y="2919284"/>
                </a:lnTo>
                <a:lnTo>
                  <a:pt x="4710494" y="2918887"/>
                </a:lnTo>
                <a:lnTo>
                  <a:pt x="4714864" y="2919284"/>
                </a:lnTo>
                <a:lnTo>
                  <a:pt x="4713274" y="2916506"/>
                </a:lnTo>
                <a:lnTo>
                  <a:pt x="4711684" y="2913727"/>
                </a:lnTo>
                <a:lnTo>
                  <a:pt x="4710097" y="2911743"/>
                </a:lnTo>
                <a:lnTo>
                  <a:pt x="4708112" y="2910155"/>
                </a:lnTo>
                <a:lnTo>
                  <a:pt x="4706128" y="2909361"/>
                </a:lnTo>
                <a:lnTo>
                  <a:pt x="4704145" y="2907774"/>
                </a:lnTo>
                <a:lnTo>
                  <a:pt x="4698988" y="2906980"/>
                </a:lnTo>
                <a:lnTo>
                  <a:pt x="4693432" y="2905789"/>
                </a:lnTo>
                <a:lnTo>
                  <a:pt x="4688272" y="2905789"/>
                </a:lnTo>
                <a:lnTo>
                  <a:pt x="4676766" y="2905789"/>
                </a:lnTo>
                <a:lnTo>
                  <a:pt x="4671210" y="2905789"/>
                </a:lnTo>
                <a:lnTo>
                  <a:pt x="4666052" y="2904598"/>
                </a:lnTo>
                <a:lnTo>
                  <a:pt x="4660894" y="2903408"/>
                </a:lnTo>
                <a:lnTo>
                  <a:pt x="4658901" y="2901820"/>
                </a:lnTo>
                <a:lnTo>
                  <a:pt x="4656919" y="2900232"/>
                </a:lnTo>
                <a:lnTo>
                  <a:pt x="4654935" y="2898248"/>
                </a:lnTo>
                <a:lnTo>
                  <a:pt x="4653348" y="2896263"/>
                </a:lnTo>
                <a:lnTo>
                  <a:pt x="4652158" y="2893882"/>
                </a:lnTo>
                <a:lnTo>
                  <a:pt x="4650968" y="2890706"/>
                </a:lnTo>
                <a:lnTo>
                  <a:pt x="4650571" y="2887134"/>
                </a:lnTo>
                <a:lnTo>
                  <a:pt x="4650175" y="2883165"/>
                </a:lnTo>
                <a:lnTo>
                  <a:pt x="4649379" y="2878799"/>
                </a:lnTo>
                <a:lnTo>
                  <a:pt x="4649379" y="2873639"/>
                </a:lnTo>
                <a:lnTo>
                  <a:pt x="4652554" y="2873242"/>
                </a:lnTo>
                <a:lnTo>
                  <a:pt x="4654141" y="2872845"/>
                </a:lnTo>
                <a:lnTo>
                  <a:pt x="4654935" y="2872052"/>
                </a:lnTo>
                <a:lnTo>
                  <a:pt x="4656525" y="2869670"/>
                </a:lnTo>
                <a:lnTo>
                  <a:pt x="4656919" y="2866495"/>
                </a:lnTo>
                <a:lnTo>
                  <a:pt x="4658110" y="2870861"/>
                </a:lnTo>
                <a:lnTo>
                  <a:pt x="4658901" y="2873639"/>
                </a:lnTo>
                <a:lnTo>
                  <a:pt x="4660894" y="2875624"/>
                </a:lnTo>
                <a:lnTo>
                  <a:pt x="4663670" y="2876815"/>
                </a:lnTo>
                <a:lnTo>
                  <a:pt x="4666052" y="2876815"/>
                </a:lnTo>
                <a:lnTo>
                  <a:pt x="4669225" y="2876815"/>
                </a:lnTo>
                <a:lnTo>
                  <a:pt x="4675574" y="2875624"/>
                </a:lnTo>
                <a:lnTo>
                  <a:pt x="4681925" y="2875227"/>
                </a:lnTo>
                <a:lnTo>
                  <a:pt x="4685102" y="2875227"/>
                </a:lnTo>
                <a:lnTo>
                  <a:pt x="4687478" y="2875624"/>
                </a:lnTo>
                <a:lnTo>
                  <a:pt x="4690257" y="2876815"/>
                </a:lnTo>
                <a:lnTo>
                  <a:pt x="4691443" y="2878799"/>
                </a:lnTo>
                <a:lnTo>
                  <a:pt x="4693036" y="2882371"/>
                </a:lnTo>
                <a:lnTo>
                  <a:pt x="4693432" y="2886340"/>
                </a:lnTo>
                <a:lnTo>
                  <a:pt x="4695811" y="2884356"/>
                </a:lnTo>
                <a:lnTo>
                  <a:pt x="4698193" y="2882768"/>
                </a:lnTo>
                <a:lnTo>
                  <a:pt x="4700576" y="2881577"/>
                </a:lnTo>
                <a:lnTo>
                  <a:pt x="4702559" y="2881181"/>
                </a:lnTo>
                <a:lnTo>
                  <a:pt x="4707316" y="2880784"/>
                </a:lnTo>
                <a:lnTo>
                  <a:pt x="4711289" y="2881181"/>
                </a:lnTo>
                <a:lnTo>
                  <a:pt x="4715259" y="2881181"/>
                </a:lnTo>
                <a:lnTo>
                  <a:pt x="4716846" y="2880784"/>
                </a:lnTo>
                <a:lnTo>
                  <a:pt x="4718039" y="2880387"/>
                </a:lnTo>
                <a:lnTo>
                  <a:pt x="4720420" y="2878799"/>
                </a:lnTo>
                <a:lnTo>
                  <a:pt x="4721611" y="2877211"/>
                </a:lnTo>
                <a:lnTo>
                  <a:pt x="4722803" y="2874830"/>
                </a:lnTo>
                <a:lnTo>
                  <a:pt x="4724389" y="2871258"/>
                </a:lnTo>
                <a:lnTo>
                  <a:pt x="4726773" y="2874036"/>
                </a:lnTo>
                <a:lnTo>
                  <a:pt x="4729156" y="2876021"/>
                </a:lnTo>
                <a:lnTo>
                  <a:pt x="4731930" y="2878005"/>
                </a:lnTo>
                <a:lnTo>
                  <a:pt x="4734713" y="2879593"/>
                </a:lnTo>
                <a:lnTo>
                  <a:pt x="4741457" y="2882371"/>
                </a:lnTo>
                <a:lnTo>
                  <a:pt x="4747806" y="2884753"/>
                </a:lnTo>
                <a:lnTo>
                  <a:pt x="4754157" y="2886737"/>
                </a:lnTo>
                <a:lnTo>
                  <a:pt x="4760904" y="2888722"/>
                </a:lnTo>
                <a:lnTo>
                  <a:pt x="4766857" y="2891897"/>
                </a:lnTo>
                <a:lnTo>
                  <a:pt x="4770032" y="2893882"/>
                </a:lnTo>
                <a:lnTo>
                  <a:pt x="4772411" y="2895866"/>
                </a:lnTo>
                <a:lnTo>
                  <a:pt x="4773999" y="2894279"/>
                </a:lnTo>
                <a:lnTo>
                  <a:pt x="4774397" y="2892691"/>
                </a:lnTo>
                <a:lnTo>
                  <a:pt x="4774397" y="2891103"/>
                </a:lnTo>
                <a:lnTo>
                  <a:pt x="4773999" y="2889119"/>
                </a:lnTo>
                <a:lnTo>
                  <a:pt x="4772015" y="2884753"/>
                </a:lnTo>
                <a:lnTo>
                  <a:pt x="4771220" y="2881577"/>
                </a:lnTo>
                <a:lnTo>
                  <a:pt x="4771220" y="2878005"/>
                </a:lnTo>
                <a:lnTo>
                  <a:pt x="4774793" y="2878005"/>
                </a:lnTo>
                <a:lnTo>
                  <a:pt x="4777569" y="2879196"/>
                </a:lnTo>
                <a:lnTo>
                  <a:pt x="4780350" y="2880387"/>
                </a:lnTo>
                <a:lnTo>
                  <a:pt x="4783126" y="2881181"/>
                </a:lnTo>
                <a:lnTo>
                  <a:pt x="4785504" y="2883165"/>
                </a:lnTo>
                <a:lnTo>
                  <a:pt x="4787489" y="2884753"/>
                </a:lnTo>
                <a:lnTo>
                  <a:pt x="4791854" y="2889119"/>
                </a:lnTo>
                <a:lnTo>
                  <a:pt x="4795028" y="2885150"/>
                </a:lnTo>
                <a:lnTo>
                  <a:pt x="4797805" y="2880387"/>
                </a:lnTo>
                <a:lnTo>
                  <a:pt x="4800584" y="2875227"/>
                </a:lnTo>
                <a:lnTo>
                  <a:pt x="4802571" y="2869273"/>
                </a:lnTo>
                <a:lnTo>
                  <a:pt x="4802964" y="2868082"/>
                </a:lnTo>
                <a:lnTo>
                  <a:pt x="4803361" y="2868479"/>
                </a:lnTo>
                <a:lnTo>
                  <a:pt x="4804157" y="2869273"/>
                </a:lnTo>
                <a:lnTo>
                  <a:pt x="4806138" y="2869273"/>
                </a:lnTo>
                <a:lnTo>
                  <a:pt x="4807728" y="2869670"/>
                </a:lnTo>
                <a:lnTo>
                  <a:pt x="4808917" y="2870861"/>
                </a:lnTo>
                <a:lnTo>
                  <a:pt x="4810110" y="2872052"/>
                </a:lnTo>
                <a:lnTo>
                  <a:pt x="4810901" y="2873639"/>
                </a:lnTo>
                <a:lnTo>
                  <a:pt x="4812093" y="2875624"/>
                </a:lnTo>
                <a:lnTo>
                  <a:pt x="4813679" y="2880387"/>
                </a:lnTo>
                <a:lnTo>
                  <a:pt x="4822412" y="2873242"/>
                </a:lnTo>
                <a:lnTo>
                  <a:pt x="4812093" y="2866495"/>
                </a:lnTo>
                <a:lnTo>
                  <a:pt x="4801377" y="2861335"/>
                </a:lnTo>
                <a:lnTo>
                  <a:pt x="4774793" y="2863320"/>
                </a:lnTo>
                <a:lnTo>
                  <a:pt x="4747806" y="2863716"/>
                </a:lnTo>
                <a:lnTo>
                  <a:pt x="4743839" y="2866098"/>
                </a:lnTo>
                <a:lnTo>
                  <a:pt x="4739873" y="2869670"/>
                </a:lnTo>
                <a:lnTo>
                  <a:pt x="4740269" y="2866495"/>
                </a:lnTo>
                <a:lnTo>
                  <a:pt x="4740665" y="2863716"/>
                </a:lnTo>
                <a:lnTo>
                  <a:pt x="4715259" y="2862526"/>
                </a:lnTo>
                <a:lnTo>
                  <a:pt x="4702559" y="2862129"/>
                </a:lnTo>
                <a:lnTo>
                  <a:pt x="4690257" y="2860541"/>
                </a:lnTo>
                <a:lnTo>
                  <a:pt x="4688272" y="2863320"/>
                </a:lnTo>
                <a:lnTo>
                  <a:pt x="4686686" y="2864510"/>
                </a:lnTo>
                <a:lnTo>
                  <a:pt x="4685102" y="2865304"/>
                </a:lnTo>
                <a:lnTo>
                  <a:pt x="4683512" y="2865304"/>
                </a:lnTo>
                <a:lnTo>
                  <a:pt x="4682721" y="2864510"/>
                </a:lnTo>
                <a:lnTo>
                  <a:pt x="4681131" y="2863320"/>
                </a:lnTo>
                <a:lnTo>
                  <a:pt x="4679149" y="2858953"/>
                </a:lnTo>
                <a:lnTo>
                  <a:pt x="4659699" y="2856572"/>
                </a:lnTo>
                <a:lnTo>
                  <a:pt x="4640255" y="2853000"/>
                </a:lnTo>
                <a:lnTo>
                  <a:pt x="4620805" y="2849031"/>
                </a:lnTo>
                <a:lnTo>
                  <a:pt x="4601361" y="2844268"/>
                </a:lnTo>
                <a:lnTo>
                  <a:pt x="4599774" y="2845458"/>
                </a:lnTo>
                <a:lnTo>
                  <a:pt x="4598979" y="2848237"/>
                </a:lnTo>
                <a:lnTo>
                  <a:pt x="4596594" y="2852603"/>
                </a:lnTo>
                <a:lnTo>
                  <a:pt x="4594613" y="2857763"/>
                </a:lnTo>
                <a:lnTo>
                  <a:pt x="4592630" y="2862526"/>
                </a:lnTo>
                <a:lnTo>
                  <a:pt x="4591439" y="2864510"/>
                </a:lnTo>
                <a:lnTo>
                  <a:pt x="4589850" y="2866495"/>
                </a:lnTo>
                <a:lnTo>
                  <a:pt x="4588260" y="2867686"/>
                </a:lnTo>
                <a:lnTo>
                  <a:pt x="4586281" y="2868479"/>
                </a:lnTo>
                <a:lnTo>
                  <a:pt x="4583894" y="2869273"/>
                </a:lnTo>
                <a:lnTo>
                  <a:pt x="4580721" y="2869273"/>
                </a:lnTo>
                <a:lnTo>
                  <a:pt x="4577150" y="2868082"/>
                </a:lnTo>
                <a:lnTo>
                  <a:pt x="4573182" y="2866495"/>
                </a:lnTo>
                <a:lnTo>
                  <a:pt x="4576751" y="2861732"/>
                </a:lnTo>
                <a:lnTo>
                  <a:pt x="4580721" y="2857763"/>
                </a:lnTo>
                <a:lnTo>
                  <a:pt x="4585088" y="2854191"/>
                </a:lnTo>
                <a:lnTo>
                  <a:pt x="4590246" y="2851809"/>
                </a:lnTo>
                <a:lnTo>
                  <a:pt x="4588658" y="2848237"/>
                </a:lnTo>
                <a:lnTo>
                  <a:pt x="4586672" y="2845062"/>
                </a:lnTo>
                <a:lnTo>
                  <a:pt x="4584295" y="2842680"/>
                </a:lnTo>
                <a:lnTo>
                  <a:pt x="4581914" y="2840696"/>
                </a:lnTo>
                <a:lnTo>
                  <a:pt x="4578736" y="2838711"/>
                </a:lnTo>
                <a:lnTo>
                  <a:pt x="4575166" y="2837520"/>
                </a:lnTo>
                <a:lnTo>
                  <a:pt x="4571595" y="2836726"/>
                </a:lnTo>
                <a:lnTo>
                  <a:pt x="4567626" y="2835933"/>
                </a:lnTo>
                <a:lnTo>
                  <a:pt x="4565642" y="2837123"/>
                </a:lnTo>
                <a:lnTo>
                  <a:pt x="4564847" y="2837917"/>
                </a:lnTo>
                <a:lnTo>
                  <a:pt x="4563658" y="2839108"/>
                </a:lnTo>
                <a:lnTo>
                  <a:pt x="4563260" y="2839902"/>
                </a:lnTo>
                <a:lnTo>
                  <a:pt x="4563658" y="2842680"/>
                </a:lnTo>
                <a:lnTo>
                  <a:pt x="4564847" y="2845062"/>
                </a:lnTo>
                <a:lnTo>
                  <a:pt x="4566037" y="2848237"/>
                </a:lnTo>
                <a:lnTo>
                  <a:pt x="4566037" y="2849428"/>
                </a:lnTo>
                <a:lnTo>
                  <a:pt x="4566832" y="2851809"/>
                </a:lnTo>
                <a:lnTo>
                  <a:pt x="4566037" y="2853000"/>
                </a:lnTo>
                <a:lnTo>
                  <a:pt x="4565642" y="2854984"/>
                </a:lnTo>
                <a:lnTo>
                  <a:pt x="4564052" y="2856969"/>
                </a:lnTo>
                <a:lnTo>
                  <a:pt x="4562069" y="2858953"/>
                </a:lnTo>
                <a:lnTo>
                  <a:pt x="4557703" y="2854587"/>
                </a:lnTo>
                <a:lnTo>
                  <a:pt x="4554528" y="2850618"/>
                </a:lnTo>
                <a:lnTo>
                  <a:pt x="4552147" y="2846252"/>
                </a:lnTo>
                <a:lnTo>
                  <a:pt x="4550558" y="2841886"/>
                </a:lnTo>
                <a:lnTo>
                  <a:pt x="4548177" y="2835139"/>
                </a:lnTo>
                <a:lnTo>
                  <a:pt x="4546986" y="2831567"/>
                </a:lnTo>
                <a:lnTo>
                  <a:pt x="4545796" y="2828391"/>
                </a:lnTo>
                <a:lnTo>
                  <a:pt x="4542620" y="2830376"/>
                </a:lnTo>
                <a:lnTo>
                  <a:pt x="4540635" y="2832360"/>
                </a:lnTo>
                <a:lnTo>
                  <a:pt x="4539445" y="2834742"/>
                </a:lnTo>
                <a:lnTo>
                  <a:pt x="4539445" y="2836726"/>
                </a:lnTo>
                <a:lnTo>
                  <a:pt x="4539445" y="2838711"/>
                </a:lnTo>
                <a:lnTo>
                  <a:pt x="4540635" y="2840696"/>
                </a:lnTo>
                <a:lnTo>
                  <a:pt x="4543413" y="2844665"/>
                </a:lnTo>
                <a:lnTo>
                  <a:pt x="4546986" y="2849031"/>
                </a:lnTo>
                <a:lnTo>
                  <a:pt x="4548574" y="2851809"/>
                </a:lnTo>
                <a:lnTo>
                  <a:pt x="4550160" y="2854191"/>
                </a:lnTo>
                <a:lnTo>
                  <a:pt x="4550955" y="2856572"/>
                </a:lnTo>
                <a:lnTo>
                  <a:pt x="4551750" y="2859747"/>
                </a:lnTo>
                <a:lnTo>
                  <a:pt x="4551750" y="2863320"/>
                </a:lnTo>
                <a:lnTo>
                  <a:pt x="4550955" y="2866098"/>
                </a:lnTo>
                <a:lnTo>
                  <a:pt x="4552543" y="2865304"/>
                </a:lnTo>
                <a:lnTo>
                  <a:pt x="4554130" y="2864113"/>
                </a:lnTo>
                <a:lnTo>
                  <a:pt x="4556114" y="2864113"/>
                </a:lnTo>
                <a:lnTo>
                  <a:pt x="4558099" y="2864510"/>
                </a:lnTo>
                <a:lnTo>
                  <a:pt x="4563260" y="2866495"/>
                </a:lnTo>
                <a:lnTo>
                  <a:pt x="4568023" y="2869670"/>
                </a:lnTo>
                <a:lnTo>
                  <a:pt x="4574372" y="2872845"/>
                </a:lnTo>
                <a:lnTo>
                  <a:pt x="4577545" y="2874036"/>
                </a:lnTo>
                <a:lnTo>
                  <a:pt x="4580721" y="2875227"/>
                </a:lnTo>
                <a:lnTo>
                  <a:pt x="4584295" y="2875624"/>
                </a:lnTo>
                <a:lnTo>
                  <a:pt x="4587864" y="2875624"/>
                </a:lnTo>
                <a:lnTo>
                  <a:pt x="4591439" y="2874830"/>
                </a:lnTo>
                <a:lnTo>
                  <a:pt x="4594613" y="2873242"/>
                </a:lnTo>
                <a:lnTo>
                  <a:pt x="4595806" y="2896660"/>
                </a:lnTo>
                <a:lnTo>
                  <a:pt x="4584295" y="2897851"/>
                </a:lnTo>
                <a:lnTo>
                  <a:pt x="4585879" y="2898645"/>
                </a:lnTo>
                <a:lnTo>
                  <a:pt x="4587073" y="2899835"/>
                </a:lnTo>
                <a:lnTo>
                  <a:pt x="4588260" y="2901423"/>
                </a:lnTo>
                <a:lnTo>
                  <a:pt x="4589452" y="2903408"/>
                </a:lnTo>
                <a:lnTo>
                  <a:pt x="4590644" y="2907774"/>
                </a:lnTo>
                <a:lnTo>
                  <a:pt x="4592232" y="2912140"/>
                </a:lnTo>
                <a:lnTo>
                  <a:pt x="4593817" y="2916506"/>
                </a:lnTo>
                <a:lnTo>
                  <a:pt x="4594613" y="2918490"/>
                </a:lnTo>
                <a:lnTo>
                  <a:pt x="4596199" y="2919284"/>
                </a:lnTo>
                <a:lnTo>
                  <a:pt x="4597786" y="2920475"/>
                </a:lnTo>
                <a:lnTo>
                  <a:pt x="4599774" y="2920475"/>
                </a:lnTo>
                <a:lnTo>
                  <a:pt x="4601756" y="2920475"/>
                </a:lnTo>
                <a:lnTo>
                  <a:pt x="4604929" y="2918887"/>
                </a:lnTo>
                <a:lnTo>
                  <a:pt x="4602947" y="2922856"/>
                </a:lnTo>
                <a:lnTo>
                  <a:pt x="4602154" y="2926032"/>
                </a:lnTo>
                <a:lnTo>
                  <a:pt x="4602947" y="2928413"/>
                </a:lnTo>
                <a:lnTo>
                  <a:pt x="4603347" y="2930794"/>
                </a:lnTo>
                <a:lnTo>
                  <a:pt x="4604138" y="2933970"/>
                </a:lnTo>
                <a:lnTo>
                  <a:pt x="4605723" y="2937542"/>
                </a:lnTo>
                <a:lnTo>
                  <a:pt x="4606520" y="2941908"/>
                </a:lnTo>
                <a:lnTo>
                  <a:pt x="4606520" y="2947862"/>
                </a:lnTo>
                <a:lnTo>
                  <a:pt x="4601756" y="2945083"/>
                </a:lnTo>
                <a:lnTo>
                  <a:pt x="4598184" y="2941908"/>
                </a:lnTo>
                <a:lnTo>
                  <a:pt x="4595806" y="2938336"/>
                </a:lnTo>
                <a:lnTo>
                  <a:pt x="4593817" y="2933970"/>
                </a:lnTo>
                <a:lnTo>
                  <a:pt x="4590246" y="2924047"/>
                </a:lnTo>
                <a:lnTo>
                  <a:pt x="4587864" y="2917299"/>
                </a:lnTo>
                <a:lnTo>
                  <a:pt x="4584690" y="2909758"/>
                </a:lnTo>
                <a:lnTo>
                  <a:pt x="4583103" y="2911346"/>
                </a:lnTo>
                <a:lnTo>
                  <a:pt x="4582306" y="2913330"/>
                </a:lnTo>
                <a:lnTo>
                  <a:pt x="4580721" y="2917696"/>
                </a:lnTo>
                <a:lnTo>
                  <a:pt x="4579133" y="2919681"/>
                </a:lnTo>
                <a:lnTo>
                  <a:pt x="4578339" y="2921269"/>
                </a:lnTo>
                <a:lnTo>
                  <a:pt x="4576355" y="2922459"/>
                </a:lnTo>
                <a:lnTo>
                  <a:pt x="4573578" y="2922459"/>
                </a:lnTo>
                <a:lnTo>
                  <a:pt x="4574771" y="2924841"/>
                </a:lnTo>
                <a:lnTo>
                  <a:pt x="4575562" y="2928016"/>
                </a:lnTo>
                <a:lnTo>
                  <a:pt x="4577545" y="2934367"/>
                </a:lnTo>
                <a:lnTo>
                  <a:pt x="4578736" y="2936748"/>
                </a:lnTo>
                <a:lnTo>
                  <a:pt x="4579133" y="2937939"/>
                </a:lnTo>
                <a:lnTo>
                  <a:pt x="4580326" y="2938733"/>
                </a:lnTo>
                <a:lnTo>
                  <a:pt x="4581121" y="2939527"/>
                </a:lnTo>
                <a:lnTo>
                  <a:pt x="4582708" y="2939527"/>
                </a:lnTo>
                <a:lnTo>
                  <a:pt x="4584295" y="2939527"/>
                </a:lnTo>
                <a:lnTo>
                  <a:pt x="4586281" y="2938336"/>
                </a:lnTo>
                <a:lnTo>
                  <a:pt x="4584690" y="2941908"/>
                </a:lnTo>
                <a:lnTo>
                  <a:pt x="4582708" y="2945083"/>
                </a:lnTo>
                <a:lnTo>
                  <a:pt x="4577545" y="2949846"/>
                </a:lnTo>
                <a:lnTo>
                  <a:pt x="4575562" y="2952625"/>
                </a:lnTo>
                <a:lnTo>
                  <a:pt x="4573578" y="2955403"/>
                </a:lnTo>
                <a:lnTo>
                  <a:pt x="4572389" y="2958975"/>
                </a:lnTo>
                <a:lnTo>
                  <a:pt x="4571595" y="2963341"/>
                </a:lnTo>
                <a:lnTo>
                  <a:pt x="4570006" y="2963341"/>
                </a:lnTo>
                <a:lnTo>
                  <a:pt x="4569215" y="2963341"/>
                </a:lnTo>
                <a:lnTo>
                  <a:pt x="4568023" y="2962547"/>
                </a:lnTo>
                <a:lnTo>
                  <a:pt x="4567626" y="2960960"/>
                </a:lnTo>
                <a:lnTo>
                  <a:pt x="4566832" y="2956991"/>
                </a:lnTo>
                <a:lnTo>
                  <a:pt x="4566832" y="2953022"/>
                </a:lnTo>
                <a:lnTo>
                  <a:pt x="4567229" y="2948259"/>
                </a:lnTo>
                <a:lnTo>
                  <a:pt x="4568023" y="2947068"/>
                </a:lnTo>
                <a:lnTo>
                  <a:pt x="4568816" y="2945480"/>
                </a:lnTo>
                <a:lnTo>
                  <a:pt x="4570006" y="2944289"/>
                </a:lnTo>
                <a:lnTo>
                  <a:pt x="4571196" y="2944289"/>
                </a:lnTo>
                <a:lnTo>
                  <a:pt x="4572782" y="2944289"/>
                </a:lnTo>
                <a:lnTo>
                  <a:pt x="4574771" y="2945480"/>
                </a:lnTo>
                <a:lnTo>
                  <a:pt x="4573182" y="2942305"/>
                </a:lnTo>
                <a:lnTo>
                  <a:pt x="4571595" y="2940320"/>
                </a:lnTo>
                <a:lnTo>
                  <a:pt x="4570006" y="2938733"/>
                </a:lnTo>
                <a:lnTo>
                  <a:pt x="4568023" y="2937939"/>
                </a:lnTo>
                <a:lnTo>
                  <a:pt x="4566832" y="2937939"/>
                </a:lnTo>
                <a:lnTo>
                  <a:pt x="4564847" y="2937939"/>
                </a:lnTo>
                <a:lnTo>
                  <a:pt x="4561275" y="2938336"/>
                </a:lnTo>
                <a:lnTo>
                  <a:pt x="4559687" y="2938733"/>
                </a:lnTo>
                <a:lnTo>
                  <a:pt x="4558099" y="2938733"/>
                </a:lnTo>
                <a:lnTo>
                  <a:pt x="4556511" y="2938336"/>
                </a:lnTo>
                <a:lnTo>
                  <a:pt x="4555720" y="2937542"/>
                </a:lnTo>
                <a:lnTo>
                  <a:pt x="4554528" y="2935557"/>
                </a:lnTo>
                <a:lnTo>
                  <a:pt x="4554130" y="2932779"/>
                </a:lnTo>
                <a:lnTo>
                  <a:pt x="4554130" y="2929207"/>
                </a:lnTo>
                <a:lnTo>
                  <a:pt x="4554130" y="2924444"/>
                </a:lnTo>
                <a:lnTo>
                  <a:pt x="4552543" y="2925238"/>
                </a:lnTo>
                <a:lnTo>
                  <a:pt x="4551750" y="2926825"/>
                </a:lnTo>
                <a:lnTo>
                  <a:pt x="4550955" y="2928810"/>
                </a:lnTo>
                <a:lnTo>
                  <a:pt x="4550558" y="2931191"/>
                </a:lnTo>
                <a:lnTo>
                  <a:pt x="4550955" y="2942305"/>
                </a:lnTo>
                <a:lnTo>
                  <a:pt x="4545003" y="2935954"/>
                </a:lnTo>
                <a:lnTo>
                  <a:pt x="4539445" y="2928810"/>
                </a:lnTo>
                <a:lnTo>
                  <a:pt x="4533888" y="2921269"/>
                </a:lnTo>
                <a:lnTo>
                  <a:pt x="4528728" y="2914918"/>
                </a:lnTo>
                <a:lnTo>
                  <a:pt x="4525553" y="2911346"/>
                </a:lnTo>
                <a:lnTo>
                  <a:pt x="4522376" y="2908964"/>
                </a:lnTo>
                <a:lnTo>
                  <a:pt x="4519201" y="2906186"/>
                </a:lnTo>
                <a:lnTo>
                  <a:pt x="4515629" y="2903804"/>
                </a:lnTo>
                <a:lnTo>
                  <a:pt x="4511660" y="2902217"/>
                </a:lnTo>
                <a:lnTo>
                  <a:pt x="4507294" y="2901423"/>
                </a:lnTo>
                <a:lnTo>
                  <a:pt x="4502928" y="2900629"/>
                </a:lnTo>
                <a:lnTo>
                  <a:pt x="4497771" y="2901423"/>
                </a:lnTo>
                <a:lnTo>
                  <a:pt x="4497771" y="2898248"/>
                </a:lnTo>
                <a:lnTo>
                  <a:pt x="4498563" y="2895866"/>
                </a:lnTo>
                <a:lnTo>
                  <a:pt x="4499359" y="2893088"/>
                </a:lnTo>
                <a:lnTo>
                  <a:pt x="4500548" y="2890706"/>
                </a:lnTo>
                <a:lnTo>
                  <a:pt x="4502134" y="2889119"/>
                </a:lnTo>
                <a:lnTo>
                  <a:pt x="4503327" y="2887134"/>
                </a:lnTo>
                <a:lnTo>
                  <a:pt x="4506897" y="2884356"/>
                </a:lnTo>
                <a:lnTo>
                  <a:pt x="4506104" y="2882768"/>
                </a:lnTo>
                <a:lnTo>
                  <a:pt x="4506104" y="2880387"/>
                </a:lnTo>
                <a:lnTo>
                  <a:pt x="4506104" y="2878005"/>
                </a:lnTo>
                <a:lnTo>
                  <a:pt x="4506104" y="2876021"/>
                </a:lnTo>
                <a:lnTo>
                  <a:pt x="4507294" y="2871655"/>
                </a:lnTo>
                <a:lnTo>
                  <a:pt x="4508884" y="2866495"/>
                </a:lnTo>
                <a:lnTo>
                  <a:pt x="4510073" y="2862526"/>
                </a:lnTo>
                <a:lnTo>
                  <a:pt x="4510469" y="2860144"/>
                </a:lnTo>
                <a:lnTo>
                  <a:pt x="4510469" y="2858160"/>
                </a:lnTo>
                <a:lnTo>
                  <a:pt x="4510073" y="2856175"/>
                </a:lnTo>
                <a:lnTo>
                  <a:pt x="4509279" y="2854587"/>
                </a:lnTo>
                <a:lnTo>
                  <a:pt x="4508089" y="2852603"/>
                </a:lnTo>
                <a:lnTo>
                  <a:pt x="4506501" y="2851015"/>
                </a:lnTo>
                <a:lnTo>
                  <a:pt x="4502134" y="2853000"/>
                </a:lnTo>
                <a:lnTo>
                  <a:pt x="4497374" y="2854191"/>
                </a:lnTo>
                <a:lnTo>
                  <a:pt x="4493405" y="2854984"/>
                </a:lnTo>
                <a:lnTo>
                  <a:pt x="4489834" y="2854984"/>
                </a:lnTo>
                <a:lnTo>
                  <a:pt x="4482692" y="2854984"/>
                </a:lnTo>
                <a:lnTo>
                  <a:pt x="4475549" y="2854191"/>
                </a:lnTo>
                <a:lnTo>
                  <a:pt x="4468007" y="2852603"/>
                </a:lnTo>
                <a:lnTo>
                  <a:pt x="4459675" y="2851015"/>
                </a:lnTo>
                <a:lnTo>
                  <a:pt x="4450150" y="2850618"/>
                </a:lnTo>
                <a:lnTo>
                  <a:pt x="4444598" y="2850618"/>
                </a:lnTo>
                <a:lnTo>
                  <a:pt x="4439036" y="2851015"/>
                </a:lnTo>
                <a:lnTo>
                  <a:pt x="4439831" y="2847443"/>
                </a:lnTo>
                <a:lnTo>
                  <a:pt x="4439831" y="2844665"/>
                </a:lnTo>
                <a:lnTo>
                  <a:pt x="4439831" y="2841489"/>
                </a:lnTo>
                <a:lnTo>
                  <a:pt x="4439036" y="2839505"/>
                </a:lnTo>
                <a:lnTo>
                  <a:pt x="4438244" y="2837520"/>
                </a:lnTo>
                <a:lnTo>
                  <a:pt x="4437847" y="2835933"/>
                </a:lnTo>
                <a:lnTo>
                  <a:pt x="4435072" y="2833551"/>
                </a:lnTo>
                <a:lnTo>
                  <a:pt x="4432685" y="2831567"/>
                </a:lnTo>
                <a:lnTo>
                  <a:pt x="4430302" y="2829185"/>
                </a:lnTo>
                <a:lnTo>
                  <a:pt x="4429512" y="2827201"/>
                </a:lnTo>
                <a:lnTo>
                  <a:pt x="4428716" y="2825613"/>
                </a:lnTo>
                <a:lnTo>
                  <a:pt x="4428320" y="2822835"/>
                </a:lnTo>
                <a:lnTo>
                  <a:pt x="4428320" y="2820453"/>
                </a:lnTo>
                <a:lnTo>
                  <a:pt x="4424352" y="2822835"/>
                </a:lnTo>
                <a:lnTo>
                  <a:pt x="4420780" y="2825216"/>
                </a:lnTo>
                <a:lnTo>
                  <a:pt x="4417209" y="2826407"/>
                </a:lnTo>
                <a:lnTo>
                  <a:pt x="4414033" y="2827201"/>
                </a:lnTo>
                <a:lnTo>
                  <a:pt x="4410462" y="2827597"/>
                </a:lnTo>
                <a:lnTo>
                  <a:pt x="4407684" y="2827597"/>
                </a:lnTo>
                <a:lnTo>
                  <a:pt x="4404507" y="2826407"/>
                </a:lnTo>
                <a:lnTo>
                  <a:pt x="4401729" y="2826010"/>
                </a:lnTo>
                <a:lnTo>
                  <a:pt x="4395377" y="2823628"/>
                </a:lnTo>
                <a:lnTo>
                  <a:pt x="4390222" y="2820056"/>
                </a:lnTo>
                <a:lnTo>
                  <a:pt x="4383872" y="2816484"/>
                </a:lnTo>
                <a:lnTo>
                  <a:pt x="4377916" y="2812912"/>
                </a:lnTo>
                <a:lnTo>
                  <a:pt x="4375532" y="2812912"/>
                </a:lnTo>
                <a:lnTo>
                  <a:pt x="4373548" y="2814102"/>
                </a:lnTo>
                <a:lnTo>
                  <a:pt x="4372360" y="2816087"/>
                </a:lnTo>
                <a:lnTo>
                  <a:pt x="4371960" y="2818469"/>
                </a:lnTo>
                <a:lnTo>
                  <a:pt x="4371561" y="2821644"/>
                </a:lnTo>
                <a:lnTo>
                  <a:pt x="4371561" y="2824422"/>
                </a:lnTo>
                <a:lnTo>
                  <a:pt x="4371960" y="2831567"/>
                </a:lnTo>
                <a:lnTo>
                  <a:pt x="4371960" y="2838711"/>
                </a:lnTo>
                <a:lnTo>
                  <a:pt x="4371561" y="2841092"/>
                </a:lnTo>
                <a:lnTo>
                  <a:pt x="4371165" y="2843077"/>
                </a:lnTo>
                <a:lnTo>
                  <a:pt x="4369581" y="2844665"/>
                </a:lnTo>
                <a:lnTo>
                  <a:pt x="4367593" y="2845062"/>
                </a:lnTo>
                <a:lnTo>
                  <a:pt x="4364421" y="2845062"/>
                </a:lnTo>
                <a:lnTo>
                  <a:pt x="4360852" y="2843077"/>
                </a:lnTo>
                <a:lnTo>
                  <a:pt x="4361251" y="2846252"/>
                </a:lnTo>
                <a:lnTo>
                  <a:pt x="4362834" y="2848634"/>
                </a:lnTo>
                <a:lnTo>
                  <a:pt x="4364421" y="2850221"/>
                </a:lnTo>
                <a:lnTo>
                  <a:pt x="4366403" y="2851809"/>
                </a:lnTo>
                <a:lnTo>
                  <a:pt x="4370373" y="2854191"/>
                </a:lnTo>
                <a:lnTo>
                  <a:pt x="4374341" y="2856572"/>
                </a:lnTo>
                <a:lnTo>
                  <a:pt x="4377916" y="2855778"/>
                </a:lnTo>
                <a:lnTo>
                  <a:pt x="4381884" y="2854984"/>
                </a:lnTo>
                <a:lnTo>
                  <a:pt x="4383872" y="2860144"/>
                </a:lnTo>
                <a:lnTo>
                  <a:pt x="4385853" y="2866495"/>
                </a:lnTo>
                <a:lnTo>
                  <a:pt x="4387045" y="2874036"/>
                </a:lnTo>
                <a:lnTo>
                  <a:pt x="4387045" y="2883562"/>
                </a:lnTo>
                <a:lnTo>
                  <a:pt x="4384664" y="2884753"/>
                </a:lnTo>
                <a:lnTo>
                  <a:pt x="4382678" y="2884753"/>
                </a:lnTo>
                <a:lnTo>
                  <a:pt x="4381095" y="2883562"/>
                </a:lnTo>
                <a:lnTo>
                  <a:pt x="4379902" y="2882371"/>
                </a:lnTo>
                <a:lnTo>
                  <a:pt x="4379106" y="2879593"/>
                </a:lnTo>
                <a:lnTo>
                  <a:pt x="4378314" y="2877211"/>
                </a:lnTo>
                <a:lnTo>
                  <a:pt x="4377916" y="2871655"/>
                </a:lnTo>
                <a:lnTo>
                  <a:pt x="4377520" y="2873639"/>
                </a:lnTo>
                <a:lnTo>
                  <a:pt x="4375532" y="2871258"/>
                </a:lnTo>
                <a:lnTo>
                  <a:pt x="4373548" y="2869273"/>
                </a:lnTo>
                <a:lnTo>
                  <a:pt x="4371561" y="2867289"/>
                </a:lnTo>
                <a:lnTo>
                  <a:pt x="4369581" y="2865701"/>
                </a:lnTo>
                <a:lnTo>
                  <a:pt x="4364816" y="2864113"/>
                </a:lnTo>
                <a:lnTo>
                  <a:pt x="4360060" y="2863320"/>
                </a:lnTo>
                <a:lnTo>
                  <a:pt x="4366800" y="2874036"/>
                </a:lnTo>
                <a:lnTo>
                  <a:pt x="4363628" y="2875624"/>
                </a:lnTo>
                <a:lnTo>
                  <a:pt x="4360456" y="2876021"/>
                </a:lnTo>
                <a:lnTo>
                  <a:pt x="4358076" y="2875227"/>
                </a:lnTo>
                <a:lnTo>
                  <a:pt x="4356091" y="2874036"/>
                </a:lnTo>
                <a:lnTo>
                  <a:pt x="4354505" y="2871655"/>
                </a:lnTo>
                <a:lnTo>
                  <a:pt x="4352914" y="2869273"/>
                </a:lnTo>
                <a:lnTo>
                  <a:pt x="4350932" y="2863716"/>
                </a:lnTo>
                <a:lnTo>
                  <a:pt x="4344595" y="2864510"/>
                </a:lnTo>
                <a:lnTo>
                  <a:pt x="4338228" y="2865304"/>
                </a:lnTo>
                <a:lnTo>
                  <a:pt x="4332282" y="2865304"/>
                </a:lnTo>
                <a:lnTo>
                  <a:pt x="4329898" y="2864510"/>
                </a:lnTo>
                <a:lnTo>
                  <a:pt x="4327519" y="2863716"/>
                </a:lnTo>
                <a:lnTo>
                  <a:pt x="4326729" y="2869670"/>
                </a:lnTo>
                <a:lnTo>
                  <a:pt x="4327519" y="2874830"/>
                </a:lnTo>
                <a:lnTo>
                  <a:pt x="4328312" y="2879196"/>
                </a:lnTo>
                <a:lnTo>
                  <a:pt x="4329503" y="2882371"/>
                </a:lnTo>
                <a:lnTo>
                  <a:pt x="4331489" y="2885150"/>
                </a:lnTo>
                <a:lnTo>
                  <a:pt x="4333468" y="2887928"/>
                </a:lnTo>
                <a:lnTo>
                  <a:pt x="4337833" y="2891103"/>
                </a:lnTo>
                <a:lnTo>
                  <a:pt x="4342211" y="2894676"/>
                </a:lnTo>
                <a:lnTo>
                  <a:pt x="4344595" y="2897454"/>
                </a:lnTo>
                <a:lnTo>
                  <a:pt x="4346582" y="2899835"/>
                </a:lnTo>
                <a:lnTo>
                  <a:pt x="4347763" y="2902614"/>
                </a:lnTo>
                <a:lnTo>
                  <a:pt x="4348955" y="2906980"/>
                </a:lnTo>
                <a:lnTo>
                  <a:pt x="4349348" y="2911346"/>
                </a:lnTo>
                <a:lnTo>
                  <a:pt x="4349348" y="2916903"/>
                </a:lnTo>
                <a:lnTo>
                  <a:pt x="4348560" y="2916506"/>
                </a:lnTo>
                <a:lnTo>
                  <a:pt x="4347377" y="2915712"/>
                </a:lnTo>
                <a:lnTo>
                  <a:pt x="4345784" y="2913330"/>
                </a:lnTo>
                <a:lnTo>
                  <a:pt x="4343397" y="2908171"/>
                </a:lnTo>
                <a:lnTo>
                  <a:pt x="4341807" y="2906186"/>
                </a:lnTo>
                <a:lnTo>
                  <a:pt x="4341409" y="2905392"/>
                </a:lnTo>
                <a:lnTo>
                  <a:pt x="4339815" y="2904598"/>
                </a:lnTo>
                <a:lnTo>
                  <a:pt x="4339026" y="2904598"/>
                </a:lnTo>
                <a:lnTo>
                  <a:pt x="4337441" y="2905392"/>
                </a:lnTo>
                <a:lnTo>
                  <a:pt x="4335456" y="2905789"/>
                </a:lnTo>
                <a:lnTo>
                  <a:pt x="4333468" y="2906980"/>
                </a:lnTo>
                <a:lnTo>
                  <a:pt x="4331881" y="2904598"/>
                </a:lnTo>
                <a:lnTo>
                  <a:pt x="4330691" y="2902217"/>
                </a:lnTo>
                <a:lnTo>
                  <a:pt x="4330295" y="2900629"/>
                </a:lnTo>
                <a:lnTo>
                  <a:pt x="4330691" y="2898645"/>
                </a:lnTo>
                <a:lnTo>
                  <a:pt x="4331489" y="2894676"/>
                </a:lnTo>
                <a:lnTo>
                  <a:pt x="4332282" y="2889913"/>
                </a:lnTo>
                <a:lnTo>
                  <a:pt x="4329898" y="2890309"/>
                </a:lnTo>
                <a:lnTo>
                  <a:pt x="4327519" y="2890706"/>
                </a:lnTo>
                <a:lnTo>
                  <a:pt x="4325142" y="2890309"/>
                </a:lnTo>
                <a:lnTo>
                  <a:pt x="4323154" y="2889119"/>
                </a:lnTo>
                <a:lnTo>
                  <a:pt x="4320373" y="2887134"/>
                </a:lnTo>
                <a:lnTo>
                  <a:pt x="4318392" y="2886340"/>
                </a:lnTo>
                <a:lnTo>
                  <a:pt x="4316798" y="2885547"/>
                </a:lnTo>
                <a:lnTo>
                  <a:pt x="4316401" y="2888722"/>
                </a:lnTo>
                <a:lnTo>
                  <a:pt x="4315611" y="2891103"/>
                </a:lnTo>
                <a:lnTo>
                  <a:pt x="4316401" y="2893088"/>
                </a:lnTo>
                <a:lnTo>
                  <a:pt x="4316798" y="2894279"/>
                </a:lnTo>
                <a:lnTo>
                  <a:pt x="4317599" y="2895072"/>
                </a:lnTo>
                <a:lnTo>
                  <a:pt x="4318795" y="2895866"/>
                </a:lnTo>
                <a:lnTo>
                  <a:pt x="4321174" y="2896660"/>
                </a:lnTo>
                <a:lnTo>
                  <a:pt x="4323154" y="2897454"/>
                </a:lnTo>
                <a:lnTo>
                  <a:pt x="4324346" y="2898248"/>
                </a:lnTo>
                <a:lnTo>
                  <a:pt x="4325142" y="2898645"/>
                </a:lnTo>
                <a:lnTo>
                  <a:pt x="4325935" y="2900232"/>
                </a:lnTo>
                <a:lnTo>
                  <a:pt x="4326327" y="2902217"/>
                </a:lnTo>
                <a:lnTo>
                  <a:pt x="4325935" y="2904598"/>
                </a:lnTo>
                <a:lnTo>
                  <a:pt x="4325935" y="2907774"/>
                </a:lnTo>
                <a:lnTo>
                  <a:pt x="4322368" y="2903804"/>
                </a:lnTo>
                <a:lnTo>
                  <a:pt x="4319185" y="2900629"/>
                </a:lnTo>
                <a:lnTo>
                  <a:pt x="4315611" y="2899438"/>
                </a:lnTo>
                <a:lnTo>
                  <a:pt x="4312831" y="2898248"/>
                </a:lnTo>
                <a:lnTo>
                  <a:pt x="4309252" y="2898248"/>
                </a:lnTo>
                <a:lnTo>
                  <a:pt x="4306075" y="2899438"/>
                </a:lnTo>
                <a:lnTo>
                  <a:pt x="4302903" y="2901423"/>
                </a:lnTo>
                <a:lnTo>
                  <a:pt x="4299728" y="2903804"/>
                </a:lnTo>
                <a:lnTo>
                  <a:pt x="4297345" y="2906186"/>
                </a:lnTo>
                <a:lnTo>
                  <a:pt x="4294172" y="2909758"/>
                </a:lnTo>
                <a:lnTo>
                  <a:pt x="4291792" y="2913727"/>
                </a:lnTo>
                <a:lnTo>
                  <a:pt x="4289808" y="2917696"/>
                </a:lnTo>
                <a:lnTo>
                  <a:pt x="4287819" y="2922459"/>
                </a:lnTo>
                <a:lnTo>
                  <a:pt x="4286235" y="2926825"/>
                </a:lnTo>
                <a:lnTo>
                  <a:pt x="4284646" y="2931191"/>
                </a:lnTo>
                <a:lnTo>
                  <a:pt x="4283855" y="2935954"/>
                </a:lnTo>
                <a:lnTo>
                  <a:pt x="4283060" y="2934367"/>
                </a:lnTo>
                <a:lnTo>
                  <a:pt x="4282664" y="2932382"/>
                </a:lnTo>
                <a:lnTo>
                  <a:pt x="4282265" y="2930398"/>
                </a:lnTo>
                <a:lnTo>
                  <a:pt x="4282265" y="2927222"/>
                </a:lnTo>
                <a:lnTo>
                  <a:pt x="4283060" y="2921269"/>
                </a:lnTo>
                <a:lnTo>
                  <a:pt x="4284646" y="2913727"/>
                </a:lnTo>
                <a:lnTo>
                  <a:pt x="4288217" y="2897851"/>
                </a:lnTo>
                <a:lnTo>
                  <a:pt x="4288615" y="2889913"/>
                </a:lnTo>
                <a:lnTo>
                  <a:pt x="4289014" y="2882768"/>
                </a:lnTo>
                <a:lnTo>
                  <a:pt x="4286631" y="2880387"/>
                </a:lnTo>
                <a:lnTo>
                  <a:pt x="4284646" y="2877608"/>
                </a:lnTo>
                <a:lnTo>
                  <a:pt x="4281474" y="2876021"/>
                </a:lnTo>
                <a:lnTo>
                  <a:pt x="4278698" y="2875227"/>
                </a:lnTo>
                <a:lnTo>
                  <a:pt x="4275520" y="2874036"/>
                </a:lnTo>
                <a:lnTo>
                  <a:pt x="4271951" y="2873639"/>
                </a:lnTo>
                <a:lnTo>
                  <a:pt x="4265201" y="2873639"/>
                </a:lnTo>
                <a:lnTo>
                  <a:pt x="4265600" y="2875624"/>
                </a:lnTo>
                <a:lnTo>
                  <a:pt x="4266787" y="2877211"/>
                </a:lnTo>
                <a:lnTo>
                  <a:pt x="4267981" y="2877608"/>
                </a:lnTo>
                <a:lnTo>
                  <a:pt x="4269568" y="2878005"/>
                </a:lnTo>
                <a:lnTo>
                  <a:pt x="4273141" y="2878005"/>
                </a:lnTo>
                <a:lnTo>
                  <a:pt x="4277108" y="2878005"/>
                </a:lnTo>
                <a:lnTo>
                  <a:pt x="4271553" y="2884356"/>
                </a:lnTo>
                <a:lnTo>
                  <a:pt x="4265994" y="2888722"/>
                </a:lnTo>
                <a:lnTo>
                  <a:pt x="4261240" y="2892294"/>
                </a:lnTo>
                <a:lnTo>
                  <a:pt x="4256080" y="2895072"/>
                </a:lnTo>
                <a:lnTo>
                  <a:pt x="4250525" y="2896660"/>
                </a:lnTo>
                <a:lnTo>
                  <a:pt x="4244967" y="2898248"/>
                </a:lnTo>
                <a:lnTo>
                  <a:pt x="4240191" y="2898645"/>
                </a:lnTo>
                <a:lnTo>
                  <a:pt x="4234646" y="2899438"/>
                </a:lnTo>
                <a:lnTo>
                  <a:pt x="4222339" y="2900232"/>
                </a:lnTo>
                <a:lnTo>
                  <a:pt x="4216388" y="2900629"/>
                </a:lnTo>
                <a:lnTo>
                  <a:pt x="4210029" y="2901820"/>
                </a:lnTo>
                <a:lnTo>
                  <a:pt x="4203286" y="2903408"/>
                </a:lnTo>
                <a:lnTo>
                  <a:pt x="4195747" y="2905392"/>
                </a:lnTo>
                <a:lnTo>
                  <a:pt x="4188268" y="2908171"/>
                </a:lnTo>
                <a:lnTo>
                  <a:pt x="4180730" y="2911743"/>
                </a:lnTo>
                <a:lnTo>
                  <a:pt x="4182314" y="2907377"/>
                </a:lnTo>
                <a:lnTo>
                  <a:pt x="4182712" y="2904201"/>
                </a:lnTo>
                <a:lnTo>
                  <a:pt x="4183507" y="2901820"/>
                </a:lnTo>
                <a:lnTo>
                  <a:pt x="4183507" y="2899438"/>
                </a:lnTo>
                <a:lnTo>
                  <a:pt x="4182712" y="2896660"/>
                </a:lnTo>
                <a:lnTo>
                  <a:pt x="4181917" y="2895072"/>
                </a:lnTo>
                <a:lnTo>
                  <a:pt x="4179937" y="2894676"/>
                </a:lnTo>
                <a:lnTo>
                  <a:pt x="4181917" y="2891103"/>
                </a:lnTo>
                <a:lnTo>
                  <a:pt x="4184696" y="2888722"/>
                </a:lnTo>
                <a:lnTo>
                  <a:pt x="4188268" y="2886737"/>
                </a:lnTo>
                <a:lnTo>
                  <a:pt x="4191443" y="2885150"/>
                </a:lnTo>
                <a:lnTo>
                  <a:pt x="4194953" y="2883165"/>
                </a:lnTo>
                <a:lnTo>
                  <a:pt x="4197730" y="2881181"/>
                </a:lnTo>
                <a:lnTo>
                  <a:pt x="4200510" y="2878005"/>
                </a:lnTo>
                <a:lnTo>
                  <a:pt x="4201302" y="2876815"/>
                </a:lnTo>
                <a:lnTo>
                  <a:pt x="4202494" y="2874830"/>
                </a:lnTo>
                <a:lnTo>
                  <a:pt x="4201702" y="2872845"/>
                </a:lnTo>
                <a:lnTo>
                  <a:pt x="4201302" y="2871258"/>
                </a:lnTo>
                <a:lnTo>
                  <a:pt x="4200907" y="2870067"/>
                </a:lnTo>
                <a:lnTo>
                  <a:pt x="4199714" y="2869273"/>
                </a:lnTo>
                <a:lnTo>
                  <a:pt x="4197730" y="2868082"/>
                </a:lnTo>
                <a:lnTo>
                  <a:pt x="4195351" y="2867686"/>
                </a:lnTo>
                <a:lnTo>
                  <a:pt x="4193426" y="2866495"/>
                </a:lnTo>
                <a:lnTo>
                  <a:pt x="4191443" y="2865304"/>
                </a:lnTo>
                <a:lnTo>
                  <a:pt x="4191046" y="2864113"/>
                </a:lnTo>
                <a:lnTo>
                  <a:pt x="4189855" y="2862526"/>
                </a:lnTo>
                <a:lnTo>
                  <a:pt x="4189855" y="2860541"/>
                </a:lnTo>
                <a:lnTo>
                  <a:pt x="4189855" y="2858160"/>
                </a:lnTo>
                <a:lnTo>
                  <a:pt x="4188268" y="2858953"/>
                </a:lnTo>
                <a:lnTo>
                  <a:pt x="4187872" y="2860144"/>
                </a:lnTo>
                <a:lnTo>
                  <a:pt x="4187474" y="2861335"/>
                </a:lnTo>
                <a:lnTo>
                  <a:pt x="4187474" y="2862129"/>
                </a:lnTo>
                <a:lnTo>
                  <a:pt x="4188268" y="2863716"/>
                </a:lnTo>
                <a:lnTo>
                  <a:pt x="4189459" y="2864113"/>
                </a:lnTo>
                <a:lnTo>
                  <a:pt x="4189855" y="2864113"/>
                </a:lnTo>
                <a:lnTo>
                  <a:pt x="4182712" y="2870861"/>
                </a:lnTo>
                <a:lnTo>
                  <a:pt x="4175173" y="2877211"/>
                </a:lnTo>
                <a:lnTo>
                  <a:pt x="4167238" y="2882371"/>
                </a:lnTo>
                <a:lnTo>
                  <a:pt x="4163271" y="2884753"/>
                </a:lnTo>
                <a:lnTo>
                  <a:pt x="4159302" y="2886340"/>
                </a:lnTo>
                <a:lnTo>
                  <a:pt x="4155334" y="2887928"/>
                </a:lnTo>
                <a:lnTo>
                  <a:pt x="4150568" y="2888722"/>
                </a:lnTo>
                <a:lnTo>
                  <a:pt x="4146602" y="2889119"/>
                </a:lnTo>
                <a:lnTo>
                  <a:pt x="4142236" y="2889119"/>
                </a:lnTo>
                <a:lnTo>
                  <a:pt x="4137868" y="2888722"/>
                </a:lnTo>
                <a:lnTo>
                  <a:pt x="4133106" y="2887134"/>
                </a:lnTo>
                <a:lnTo>
                  <a:pt x="4128741" y="2885547"/>
                </a:lnTo>
                <a:lnTo>
                  <a:pt x="4123974" y="2883165"/>
                </a:lnTo>
                <a:lnTo>
                  <a:pt x="4126756" y="2879593"/>
                </a:lnTo>
                <a:lnTo>
                  <a:pt x="4128345" y="2875227"/>
                </a:lnTo>
                <a:lnTo>
                  <a:pt x="4129532" y="2870067"/>
                </a:lnTo>
                <a:lnTo>
                  <a:pt x="4130329" y="2864510"/>
                </a:lnTo>
                <a:lnTo>
                  <a:pt x="4130329" y="2858557"/>
                </a:lnTo>
                <a:lnTo>
                  <a:pt x="4129532" y="2852603"/>
                </a:lnTo>
                <a:lnTo>
                  <a:pt x="4128345" y="2847046"/>
                </a:lnTo>
                <a:lnTo>
                  <a:pt x="4126358" y="2841886"/>
                </a:lnTo>
                <a:lnTo>
                  <a:pt x="4126756" y="2839902"/>
                </a:lnTo>
                <a:lnTo>
                  <a:pt x="4127152" y="2838711"/>
                </a:lnTo>
                <a:lnTo>
                  <a:pt x="4128345" y="2837917"/>
                </a:lnTo>
                <a:lnTo>
                  <a:pt x="4129137" y="2837520"/>
                </a:lnTo>
                <a:lnTo>
                  <a:pt x="4130726" y="2837917"/>
                </a:lnTo>
                <a:lnTo>
                  <a:pt x="4132309" y="2838711"/>
                </a:lnTo>
                <a:lnTo>
                  <a:pt x="4135882" y="2839902"/>
                </a:lnTo>
                <a:lnTo>
                  <a:pt x="4139057" y="2842680"/>
                </a:lnTo>
                <a:lnTo>
                  <a:pt x="4142628" y="2844665"/>
                </a:lnTo>
                <a:lnTo>
                  <a:pt x="4146602" y="2845458"/>
                </a:lnTo>
                <a:lnTo>
                  <a:pt x="4148189" y="2845458"/>
                </a:lnTo>
                <a:lnTo>
                  <a:pt x="4149777" y="2845062"/>
                </a:lnTo>
                <a:lnTo>
                  <a:pt x="4149777" y="2847046"/>
                </a:lnTo>
                <a:lnTo>
                  <a:pt x="4149383" y="2849031"/>
                </a:lnTo>
                <a:lnTo>
                  <a:pt x="4148189" y="2850221"/>
                </a:lnTo>
                <a:lnTo>
                  <a:pt x="4147395" y="2851015"/>
                </a:lnTo>
                <a:lnTo>
                  <a:pt x="4144219" y="2852206"/>
                </a:lnTo>
                <a:lnTo>
                  <a:pt x="4141044" y="2852603"/>
                </a:lnTo>
                <a:lnTo>
                  <a:pt x="4137868" y="2853000"/>
                </a:lnTo>
                <a:lnTo>
                  <a:pt x="4134689" y="2854191"/>
                </a:lnTo>
                <a:lnTo>
                  <a:pt x="4133106" y="2854984"/>
                </a:lnTo>
                <a:lnTo>
                  <a:pt x="4132309" y="2856175"/>
                </a:lnTo>
                <a:lnTo>
                  <a:pt x="4131517" y="2856969"/>
                </a:lnTo>
                <a:lnTo>
                  <a:pt x="4131122" y="2858953"/>
                </a:lnTo>
                <a:lnTo>
                  <a:pt x="4130726" y="2864113"/>
                </a:lnTo>
                <a:lnTo>
                  <a:pt x="4131122" y="2867686"/>
                </a:lnTo>
                <a:lnTo>
                  <a:pt x="4132710" y="2870067"/>
                </a:lnTo>
                <a:lnTo>
                  <a:pt x="4134294" y="2871655"/>
                </a:lnTo>
                <a:lnTo>
                  <a:pt x="4136279" y="2873242"/>
                </a:lnTo>
                <a:lnTo>
                  <a:pt x="4138264" y="2875227"/>
                </a:lnTo>
                <a:lnTo>
                  <a:pt x="4139057" y="2877608"/>
                </a:lnTo>
                <a:lnTo>
                  <a:pt x="4139852" y="2881181"/>
                </a:lnTo>
                <a:lnTo>
                  <a:pt x="4144219" y="2877211"/>
                </a:lnTo>
                <a:lnTo>
                  <a:pt x="4146205" y="2874830"/>
                </a:lnTo>
                <a:lnTo>
                  <a:pt x="4147794" y="2872052"/>
                </a:lnTo>
                <a:lnTo>
                  <a:pt x="4149383" y="2869273"/>
                </a:lnTo>
                <a:lnTo>
                  <a:pt x="4150174" y="2866098"/>
                </a:lnTo>
                <a:lnTo>
                  <a:pt x="4150568" y="2861732"/>
                </a:lnTo>
                <a:lnTo>
                  <a:pt x="4150174" y="2856572"/>
                </a:lnTo>
                <a:lnTo>
                  <a:pt x="4152951" y="2858160"/>
                </a:lnTo>
                <a:lnTo>
                  <a:pt x="4155334" y="2858953"/>
                </a:lnTo>
                <a:lnTo>
                  <a:pt x="4157317" y="2859747"/>
                </a:lnTo>
                <a:lnTo>
                  <a:pt x="4159302" y="2859747"/>
                </a:lnTo>
                <a:lnTo>
                  <a:pt x="4163271" y="2858557"/>
                </a:lnTo>
                <a:lnTo>
                  <a:pt x="4166444" y="2857763"/>
                </a:lnTo>
                <a:lnTo>
                  <a:pt x="4170015" y="2856969"/>
                </a:lnTo>
                <a:lnTo>
                  <a:pt x="4171205" y="2856969"/>
                </a:lnTo>
                <a:lnTo>
                  <a:pt x="4172395" y="2857763"/>
                </a:lnTo>
                <a:lnTo>
                  <a:pt x="4173982" y="2858557"/>
                </a:lnTo>
                <a:lnTo>
                  <a:pt x="4175173" y="2860144"/>
                </a:lnTo>
                <a:lnTo>
                  <a:pt x="4176761" y="2862526"/>
                </a:lnTo>
                <a:lnTo>
                  <a:pt x="4178347" y="2865701"/>
                </a:lnTo>
                <a:lnTo>
                  <a:pt x="4179937" y="2863320"/>
                </a:lnTo>
                <a:lnTo>
                  <a:pt x="4180332" y="2861335"/>
                </a:lnTo>
                <a:lnTo>
                  <a:pt x="4180332" y="2856969"/>
                </a:lnTo>
                <a:lnTo>
                  <a:pt x="4180332" y="2854984"/>
                </a:lnTo>
                <a:lnTo>
                  <a:pt x="4180730" y="2853000"/>
                </a:lnTo>
                <a:lnTo>
                  <a:pt x="4182314" y="2850221"/>
                </a:lnTo>
                <a:lnTo>
                  <a:pt x="4185489" y="2847046"/>
                </a:lnTo>
                <a:lnTo>
                  <a:pt x="4189855" y="2849428"/>
                </a:lnTo>
                <a:lnTo>
                  <a:pt x="4194220" y="2851809"/>
                </a:lnTo>
                <a:lnTo>
                  <a:pt x="4199317" y="2853000"/>
                </a:lnTo>
                <a:lnTo>
                  <a:pt x="4204474" y="2854587"/>
                </a:lnTo>
                <a:lnTo>
                  <a:pt x="4208834" y="2854984"/>
                </a:lnTo>
                <a:lnTo>
                  <a:pt x="4214005" y="2855778"/>
                </a:lnTo>
                <a:lnTo>
                  <a:pt x="4223929" y="2856175"/>
                </a:lnTo>
                <a:lnTo>
                  <a:pt x="4214404" y="2849428"/>
                </a:lnTo>
                <a:lnTo>
                  <a:pt x="4204872" y="2843474"/>
                </a:lnTo>
                <a:lnTo>
                  <a:pt x="4194953" y="2837520"/>
                </a:lnTo>
                <a:lnTo>
                  <a:pt x="4185489" y="2833154"/>
                </a:lnTo>
                <a:lnTo>
                  <a:pt x="4189060" y="2835139"/>
                </a:lnTo>
                <a:lnTo>
                  <a:pt x="4191443" y="2837123"/>
                </a:lnTo>
                <a:lnTo>
                  <a:pt x="4191840" y="2838711"/>
                </a:lnTo>
                <a:lnTo>
                  <a:pt x="4191840" y="2839505"/>
                </a:lnTo>
                <a:lnTo>
                  <a:pt x="4191443" y="2840696"/>
                </a:lnTo>
                <a:lnTo>
                  <a:pt x="4190253" y="2841489"/>
                </a:lnTo>
                <a:lnTo>
                  <a:pt x="4189459" y="2841886"/>
                </a:lnTo>
                <a:lnTo>
                  <a:pt x="4187474" y="2843077"/>
                </a:lnTo>
                <a:lnTo>
                  <a:pt x="4181917" y="2844268"/>
                </a:lnTo>
                <a:lnTo>
                  <a:pt x="4173190" y="2844268"/>
                </a:lnTo>
                <a:lnTo>
                  <a:pt x="4162477" y="2843077"/>
                </a:lnTo>
                <a:lnTo>
                  <a:pt x="4161286" y="2846252"/>
                </a:lnTo>
                <a:lnTo>
                  <a:pt x="4159697" y="2848634"/>
                </a:lnTo>
                <a:lnTo>
                  <a:pt x="4158906" y="2849428"/>
                </a:lnTo>
                <a:lnTo>
                  <a:pt x="4157317" y="2850221"/>
                </a:lnTo>
                <a:lnTo>
                  <a:pt x="4155731" y="2850618"/>
                </a:lnTo>
                <a:lnTo>
                  <a:pt x="4154144" y="2850221"/>
                </a:lnTo>
                <a:lnTo>
                  <a:pt x="4150174" y="2844268"/>
                </a:lnTo>
                <a:lnTo>
                  <a:pt x="4145806" y="2839505"/>
                </a:lnTo>
                <a:lnTo>
                  <a:pt x="4141044" y="2835536"/>
                </a:lnTo>
                <a:lnTo>
                  <a:pt x="4136675" y="2833154"/>
                </a:lnTo>
                <a:lnTo>
                  <a:pt x="4132309" y="2831567"/>
                </a:lnTo>
                <a:lnTo>
                  <a:pt x="4127152" y="2830376"/>
                </a:lnTo>
                <a:lnTo>
                  <a:pt x="4117228" y="2829185"/>
                </a:lnTo>
                <a:lnTo>
                  <a:pt x="4112464" y="2828391"/>
                </a:lnTo>
                <a:lnTo>
                  <a:pt x="4107702" y="2827597"/>
                </a:lnTo>
                <a:lnTo>
                  <a:pt x="4102936" y="2826010"/>
                </a:lnTo>
                <a:lnTo>
                  <a:pt x="4098177" y="2824025"/>
                </a:lnTo>
                <a:lnTo>
                  <a:pt x="4093415" y="2820850"/>
                </a:lnTo>
                <a:lnTo>
                  <a:pt x="4089446" y="2816881"/>
                </a:lnTo>
                <a:lnTo>
                  <a:pt x="4085477" y="2811324"/>
                </a:lnTo>
                <a:lnTo>
                  <a:pt x="4081509" y="2804577"/>
                </a:lnTo>
                <a:lnTo>
                  <a:pt x="4083492" y="2801798"/>
                </a:lnTo>
                <a:lnTo>
                  <a:pt x="4085079" y="2800607"/>
                </a:lnTo>
                <a:lnTo>
                  <a:pt x="4087063" y="2799417"/>
                </a:lnTo>
                <a:lnTo>
                  <a:pt x="4088649" y="2799020"/>
                </a:lnTo>
                <a:lnTo>
                  <a:pt x="4089842" y="2799020"/>
                </a:lnTo>
                <a:lnTo>
                  <a:pt x="4091431" y="2799417"/>
                </a:lnTo>
                <a:lnTo>
                  <a:pt x="4095002" y="2801401"/>
                </a:lnTo>
                <a:lnTo>
                  <a:pt x="4101748" y="2806958"/>
                </a:lnTo>
                <a:lnTo>
                  <a:pt x="4104923" y="2810133"/>
                </a:lnTo>
                <a:lnTo>
                  <a:pt x="4109687" y="2812118"/>
                </a:lnTo>
                <a:lnTo>
                  <a:pt x="4108100" y="2806958"/>
                </a:lnTo>
                <a:lnTo>
                  <a:pt x="4106509" y="2802989"/>
                </a:lnTo>
                <a:lnTo>
                  <a:pt x="4104129" y="2799020"/>
                </a:lnTo>
                <a:lnTo>
                  <a:pt x="4102144" y="2796241"/>
                </a:lnTo>
                <a:lnTo>
                  <a:pt x="4098968" y="2793860"/>
                </a:lnTo>
                <a:lnTo>
                  <a:pt x="4096191" y="2791875"/>
                </a:lnTo>
                <a:lnTo>
                  <a:pt x="4092620" y="2790288"/>
                </a:lnTo>
                <a:lnTo>
                  <a:pt x="4089446" y="2789891"/>
                </a:lnTo>
                <a:lnTo>
                  <a:pt x="4085477" y="2789494"/>
                </a:lnTo>
                <a:lnTo>
                  <a:pt x="4081906" y="2789494"/>
                </a:lnTo>
                <a:lnTo>
                  <a:pt x="4074362" y="2789891"/>
                </a:lnTo>
                <a:lnTo>
                  <a:pt x="4067615" y="2791875"/>
                </a:lnTo>
                <a:lnTo>
                  <a:pt x="4060471" y="2793860"/>
                </a:lnTo>
                <a:lnTo>
                  <a:pt x="4059280" y="2796241"/>
                </a:lnTo>
                <a:lnTo>
                  <a:pt x="4058091" y="2799020"/>
                </a:lnTo>
                <a:lnTo>
                  <a:pt x="4054517" y="2802592"/>
                </a:lnTo>
                <a:lnTo>
                  <a:pt x="4050547" y="2805370"/>
                </a:lnTo>
                <a:lnTo>
                  <a:pt x="4046182" y="2807355"/>
                </a:lnTo>
                <a:lnTo>
                  <a:pt x="4041420" y="2809340"/>
                </a:lnTo>
                <a:lnTo>
                  <a:pt x="4036263" y="2810530"/>
                </a:lnTo>
                <a:lnTo>
                  <a:pt x="4026342" y="2812912"/>
                </a:lnTo>
                <a:lnTo>
                  <a:pt x="4028324" y="2816087"/>
                </a:lnTo>
                <a:lnTo>
                  <a:pt x="4029118" y="2818865"/>
                </a:lnTo>
                <a:lnTo>
                  <a:pt x="4030307" y="2822438"/>
                </a:lnTo>
                <a:lnTo>
                  <a:pt x="4030704" y="2826010"/>
                </a:lnTo>
                <a:lnTo>
                  <a:pt x="4030704" y="2829185"/>
                </a:lnTo>
                <a:lnTo>
                  <a:pt x="4030307" y="2831964"/>
                </a:lnTo>
                <a:lnTo>
                  <a:pt x="4029118" y="2837123"/>
                </a:lnTo>
                <a:lnTo>
                  <a:pt x="4028722" y="2839108"/>
                </a:lnTo>
                <a:lnTo>
                  <a:pt x="4027927" y="2839505"/>
                </a:lnTo>
                <a:lnTo>
                  <a:pt x="4027135" y="2839505"/>
                </a:lnTo>
                <a:lnTo>
                  <a:pt x="4026342" y="2837917"/>
                </a:lnTo>
                <a:lnTo>
                  <a:pt x="4025943" y="2835536"/>
                </a:lnTo>
                <a:lnTo>
                  <a:pt x="4025152" y="2831964"/>
                </a:lnTo>
                <a:lnTo>
                  <a:pt x="4025152" y="2826407"/>
                </a:lnTo>
                <a:lnTo>
                  <a:pt x="4025943" y="2819659"/>
                </a:lnTo>
                <a:lnTo>
                  <a:pt x="4021179" y="2821644"/>
                </a:lnTo>
                <a:lnTo>
                  <a:pt x="4016813" y="2822438"/>
                </a:lnTo>
                <a:lnTo>
                  <a:pt x="4012449" y="2823628"/>
                </a:lnTo>
                <a:lnTo>
                  <a:pt x="4007288" y="2824025"/>
                </a:lnTo>
                <a:lnTo>
                  <a:pt x="4005303" y="2827597"/>
                </a:lnTo>
                <a:lnTo>
                  <a:pt x="4003318" y="2831170"/>
                </a:lnTo>
                <a:lnTo>
                  <a:pt x="4001736" y="2835536"/>
                </a:lnTo>
                <a:lnTo>
                  <a:pt x="4001339" y="2841092"/>
                </a:lnTo>
                <a:lnTo>
                  <a:pt x="3997763" y="2838711"/>
                </a:lnTo>
                <a:lnTo>
                  <a:pt x="3994191" y="2837123"/>
                </a:lnTo>
                <a:lnTo>
                  <a:pt x="3990617" y="2835933"/>
                </a:lnTo>
                <a:lnTo>
                  <a:pt x="3987843" y="2835139"/>
                </a:lnTo>
                <a:lnTo>
                  <a:pt x="3984667" y="2835139"/>
                </a:lnTo>
                <a:lnTo>
                  <a:pt x="3981491" y="2835536"/>
                </a:lnTo>
                <a:lnTo>
                  <a:pt x="3975540" y="2836726"/>
                </a:lnTo>
                <a:lnTo>
                  <a:pt x="3969187" y="2838711"/>
                </a:lnTo>
                <a:lnTo>
                  <a:pt x="3962046" y="2840696"/>
                </a:lnTo>
                <a:lnTo>
                  <a:pt x="3958472" y="2841092"/>
                </a:lnTo>
                <a:lnTo>
                  <a:pt x="3954499" y="2841092"/>
                </a:lnTo>
                <a:lnTo>
                  <a:pt x="3950138" y="2841092"/>
                </a:lnTo>
                <a:lnTo>
                  <a:pt x="3945375" y="2841092"/>
                </a:lnTo>
                <a:lnTo>
                  <a:pt x="3946564" y="2843077"/>
                </a:lnTo>
                <a:lnTo>
                  <a:pt x="3947360" y="2844665"/>
                </a:lnTo>
                <a:lnTo>
                  <a:pt x="3949342" y="2846252"/>
                </a:lnTo>
                <a:lnTo>
                  <a:pt x="3950929" y="2847046"/>
                </a:lnTo>
                <a:lnTo>
                  <a:pt x="3954896" y="2849031"/>
                </a:lnTo>
                <a:lnTo>
                  <a:pt x="3958869" y="2850221"/>
                </a:lnTo>
                <a:lnTo>
                  <a:pt x="3969585" y="2849428"/>
                </a:lnTo>
                <a:lnTo>
                  <a:pt x="3969585" y="2852603"/>
                </a:lnTo>
                <a:lnTo>
                  <a:pt x="3974747" y="2854191"/>
                </a:lnTo>
                <a:lnTo>
                  <a:pt x="3976732" y="2854984"/>
                </a:lnTo>
                <a:lnTo>
                  <a:pt x="3978715" y="2856175"/>
                </a:lnTo>
                <a:lnTo>
                  <a:pt x="3975938" y="2864113"/>
                </a:lnTo>
                <a:lnTo>
                  <a:pt x="3973160" y="2871655"/>
                </a:lnTo>
                <a:lnTo>
                  <a:pt x="3969983" y="2878799"/>
                </a:lnTo>
                <a:lnTo>
                  <a:pt x="3967601" y="2886737"/>
                </a:lnTo>
                <a:lnTo>
                  <a:pt x="3959665" y="2882371"/>
                </a:lnTo>
                <a:lnTo>
                  <a:pt x="3951725" y="2877608"/>
                </a:lnTo>
                <a:lnTo>
                  <a:pt x="3943395" y="2873639"/>
                </a:lnTo>
                <a:lnTo>
                  <a:pt x="3939023" y="2872052"/>
                </a:lnTo>
                <a:lnTo>
                  <a:pt x="3933867" y="2871258"/>
                </a:lnTo>
                <a:lnTo>
                  <a:pt x="3935058" y="2869273"/>
                </a:lnTo>
                <a:lnTo>
                  <a:pt x="3936645" y="2867289"/>
                </a:lnTo>
                <a:lnTo>
                  <a:pt x="3927119" y="2866098"/>
                </a:lnTo>
                <a:lnTo>
                  <a:pt x="3928307" y="2871655"/>
                </a:lnTo>
                <a:lnTo>
                  <a:pt x="3928307" y="2875227"/>
                </a:lnTo>
                <a:lnTo>
                  <a:pt x="3928307" y="2878799"/>
                </a:lnTo>
                <a:lnTo>
                  <a:pt x="3923548" y="2880387"/>
                </a:lnTo>
                <a:lnTo>
                  <a:pt x="3918782" y="2881577"/>
                </a:lnTo>
                <a:lnTo>
                  <a:pt x="3914815" y="2883562"/>
                </a:lnTo>
                <a:lnTo>
                  <a:pt x="3910449" y="2885150"/>
                </a:lnTo>
                <a:lnTo>
                  <a:pt x="3906477" y="2885547"/>
                </a:lnTo>
                <a:lnTo>
                  <a:pt x="3904495" y="2885547"/>
                </a:lnTo>
                <a:lnTo>
                  <a:pt x="3902510" y="2885150"/>
                </a:lnTo>
                <a:lnTo>
                  <a:pt x="3900923" y="2884356"/>
                </a:lnTo>
                <a:lnTo>
                  <a:pt x="3898936" y="2883165"/>
                </a:lnTo>
                <a:lnTo>
                  <a:pt x="3896952" y="2881181"/>
                </a:lnTo>
                <a:lnTo>
                  <a:pt x="3894969" y="2878799"/>
                </a:lnTo>
                <a:lnTo>
                  <a:pt x="3895363" y="2877211"/>
                </a:lnTo>
                <a:lnTo>
                  <a:pt x="3895761" y="2875624"/>
                </a:lnTo>
                <a:lnTo>
                  <a:pt x="3897350" y="2873639"/>
                </a:lnTo>
                <a:lnTo>
                  <a:pt x="3899732" y="2872052"/>
                </a:lnTo>
                <a:lnTo>
                  <a:pt x="3902510" y="2871655"/>
                </a:lnTo>
                <a:lnTo>
                  <a:pt x="3904890" y="2870861"/>
                </a:lnTo>
                <a:lnTo>
                  <a:pt x="3907273" y="2869670"/>
                </a:lnTo>
                <a:lnTo>
                  <a:pt x="3909259" y="2868082"/>
                </a:lnTo>
                <a:lnTo>
                  <a:pt x="3910449" y="2867289"/>
                </a:lnTo>
                <a:lnTo>
                  <a:pt x="3910847" y="2865701"/>
                </a:lnTo>
                <a:lnTo>
                  <a:pt x="3895363" y="2866098"/>
                </a:lnTo>
                <a:lnTo>
                  <a:pt x="3879884" y="2867686"/>
                </a:lnTo>
                <a:lnTo>
                  <a:pt x="3864802" y="2869670"/>
                </a:lnTo>
                <a:lnTo>
                  <a:pt x="3849324" y="2871655"/>
                </a:lnTo>
                <a:lnTo>
                  <a:pt x="3837020" y="2877608"/>
                </a:lnTo>
                <a:lnTo>
                  <a:pt x="3824718" y="2883562"/>
                </a:lnTo>
                <a:lnTo>
                  <a:pt x="3811620" y="2889119"/>
                </a:lnTo>
                <a:lnTo>
                  <a:pt x="3804873" y="2891103"/>
                </a:lnTo>
                <a:lnTo>
                  <a:pt x="3798123" y="2893882"/>
                </a:lnTo>
                <a:lnTo>
                  <a:pt x="3790984" y="2895072"/>
                </a:lnTo>
                <a:lnTo>
                  <a:pt x="3783838" y="2896660"/>
                </a:lnTo>
                <a:lnTo>
                  <a:pt x="3776299" y="2897851"/>
                </a:lnTo>
                <a:lnTo>
                  <a:pt x="3769553" y="2897851"/>
                </a:lnTo>
                <a:lnTo>
                  <a:pt x="3762012" y="2897851"/>
                </a:lnTo>
                <a:lnTo>
                  <a:pt x="3753678" y="2896660"/>
                </a:lnTo>
                <a:lnTo>
                  <a:pt x="3746138" y="2895072"/>
                </a:lnTo>
                <a:lnTo>
                  <a:pt x="3738201" y="2893088"/>
                </a:lnTo>
                <a:lnTo>
                  <a:pt x="3739790" y="2889119"/>
                </a:lnTo>
                <a:lnTo>
                  <a:pt x="3741377" y="2884753"/>
                </a:lnTo>
                <a:lnTo>
                  <a:pt x="3742963" y="2879593"/>
                </a:lnTo>
                <a:lnTo>
                  <a:pt x="3743359" y="2874036"/>
                </a:lnTo>
                <a:lnTo>
                  <a:pt x="3740186" y="2873242"/>
                </a:lnTo>
                <a:lnTo>
                  <a:pt x="3735822" y="2877211"/>
                </a:lnTo>
                <a:lnTo>
                  <a:pt x="3731058" y="2881577"/>
                </a:lnTo>
                <a:lnTo>
                  <a:pt x="3727092" y="2886340"/>
                </a:lnTo>
                <a:lnTo>
                  <a:pt x="3722726" y="2891103"/>
                </a:lnTo>
                <a:lnTo>
                  <a:pt x="3718360" y="2895072"/>
                </a:lnTo>
                <a:lnTo>
                  <a:pt x="3715580" y="2896660"/>
                </a:lnTo>
                <a:lnTo>
                  <a:pt x="3712805" y="2898248"/>
                </a:lnTo>
                <a:lnTo>
                  <a:pt x="3709629" y="2899835"/>
                </a:lnTo>
                <a:lnTo>
                  <a:pt x="3706852" y="2900232"/>
                </a:lnTo>
                <a:lnTo>
                  <a:pt x="3702486" y="2900629"/>
                </a:lnTo>
                <a:lnTo>
                  <a:pt x="3699311" y="2900629"/>
                </a:lnTo>
                <a:lnTo>
                  <a:pt x="3699311" y="2896263"/>
                </a:lnTo>
                <a:lnTo>
                  <a:pt x="3699311" y="2892691"/>
                </a:lnTo>
                <a:lnTo>
                  <a:pt x="3699311" y="2889119"/>
                </a:lnTo>
                <a:lnTo>
                  <a:pt x="3698122" y="2886737"/>
                </a:lnTo>
                <a:lnTo>
                  <a:pt x="3696931" y="2884356"/>
                </a:lnTo>
                <a:lnTo>
                  <a:pt x="3695742" y="2882768"/>
                </a:lnTo>
                <a:lnTo>
                  <a:pt x="3694154" y="2881181"/>
                </a:lnTo>
                <a:lnTo>
                  <a:pt x="3692169" y="2880387"/>
                </a:lnTo>
                <a:lnTo>
                  <a:pt x="3687010" y="2879593"/>
                </a:lnTo>
                <a:lnTo>
                  <a:pt x="3684232" y="2887134"/>
                </a:lnTo>
                <a:lnTo>
                  <a:pt x="3681453" y="2894676"/>
                </a:lnTo>
                <a:lnTo>
                  <a:pt x="3676691" y="2915712"/>
                </a:lnTo>
                <a:lnTo>
                  <a:pt x="3675502" y="2915315"/>
                </a:lnTo>
                <a:lnTo>
                  <a:pt x="3674707" y="2914918"/>
                </a:lnTo>
                <a:lnTo>
                  <a:pt x="3673121" y="2912933"/>
                </a:lnTo>
                <a:lnTo>
                  <a:pt x="3671930" y="2910155"/>
                </a:lnTo>
                <a:lnTo>
                  <a:pt x="3671532" y="2907377"/>
                </a:lnTo>
                <a:lnTo>
                  <a:pt x="3671532" y="2900232"/>
                </a:lnTo>
                <a:lnTo>
                  <a:pt x="3671136" y="2892691"/>
                </a:lnTo>
                <a:lnTo>
                  <a:pt x="3665581" y="2897851"/>
                </a:lnTo>
                <a:lnTo>
                  <a:pt x="3660026" y="2901820"/>
                </a:lnTo>
                <a:lnTo>
                  <a:pt x="3654469" y="2904598"/>
                </a:lnTo>
                <a:lnTo>
                  <a:pt x="3648914" y="2907377"/>
                </a:lnTo>
                <a:lnTo>
                  <a:pt x="3642960" y="2908964"/>
                </a:lnTo>
                <a:lnTo>
                  <a:pt x="3637407" y="2909758"/>
                </a:lnTo>
                <a:lnTo>
                  <a:pt x="3631454" y="2910155"/>
                </a:lnTo>
                <a:lnTo>
                  <a:pt x="3625500" y="2910949"/>
                </a:lnTo>
                <a:lnTo>
                  <a:pt x="3619945" y="2910155"/>
                </a:lnTo>
                <a:lnTo>
                  <a:pt x="3613992" y="2909361"/>
                </a:lnTo>
                <a:lnTo>
                  <a:pt x="3608439" y="2908171"/>
                </a:lnTo>
                <a:lnTo>
                  <a:pt x="3602485" y="2906980"/>
                </a:lnTo>
                <a:lnTo>
                  <a:pt x="3591766" y="2903804"/>
                </a:lnTo>
                <a:lnTo>
                  <a:pt x="3581847" y="2900232"/>
                </a:lnTo>
                <a:lnTo>
                  <a:pt x="3576290" y="2898248"/>
                </a:lnTo>
                <a:lnTo>
                  <a:pt x="3571531" y="2897454"/>
                </a:lnTo>
                <a:lnTo>
                  <a:pt x="3566769" y="2896660"/>
                </a:lnTo>
                <a:lnTo>
                  <a:pt x="3562009" y="2896660"/>
                </a:lnTo>
                <a:lnTo>
                  <a:pt x="3557643" y="2896660"/>
                </a:lnTo>
                <a:lnTo>
                  <a:pt x="3553277" y="2897851"/>
                </a:lnTo>
                <a:lnTo>
                  <a:pt x="3544147" y="2899438"/>
                </a:lnTo>
                <a:lnTo>
                  <a:pt x="3525094" y="2904201"/>
                </a:lnTo>
                <a:lnTo>
                  <a:pt x="3514378" y="2906186"/>
                </a:lnTo>
                <a:lnTo>
                  <a:pt x="3508822" y="2906980"/>
                </a:lnTo>
                <a:lnTo>
                  <a:pt x="3503266" y="2907377"/>
                </a:lnTo>
                <a:lnTo>
                  <a:pt x="3490960" y="2907774"/>
                </a:lnTo>
                <a:lnTo>
                  <a:pt x="3477466" y="2907377"/>
                </a:lnTo>
                <a:lnTo>
                  <a:pt x="3463972" y="2906980"/>
                </a:lnTo>
                <a:lnTo>
                  <a:pt x="3456831" y="2905789"/>
                </a:lnTo>
                <a:lnTo>
                  <a:pt x="3450083" y="2904598"/>
                </a:lnTo>
                <a:lnTo>
                  <a:pt x="3443337" y="2903408"/>
                </a:lnTo>
                <a:lnTo>
                  <a:pt x="3436589" y="2901423"/>
                </a:lnTo>
                <a:lnTo>
                  <a:pt x="3430240" y="2898645"/>
                </a:lnTo>
                <a:lnTo>
                  <a:pt x="3424286" y="2895072"/>
                </a:lnTo>
                <a:lnTo>
                  <a:pt x="3418334" y="2891897"/>
                </a:lnTo>
                <a:lnTo>
                  <a:pt x="3412775" y="2887134"/>
                </a:lnTo>
                <a:lnTo>
                  <a:pt x="3407617" y="2882371"/>
                </a:lnTo>
                <a:lnTo>
                  <a:pt x="3402458" y="2876815"/>
                </a:lnTo>
                <a:lnTo>
                  <a:pt x="3420318" y="2882371"/>
                </a:lnTo>
                <a:lnTo>
                  <a:pt x="3428254" y="2884753"/>
                </a:lnTo>
                <a:lnTo>
                  <a:pt x="3436192" y="2887134"/>
                </a:lnTo>
                <a:lnTo>
                  <a:pt x="3444130" y="2888325"/>
                </a:lnTo>
                <a:lnTo>
                  <a:pt x="3448099" y="2888722"/>
                </a:lnTo>
                <a:lnTo>
                  <a:pt x="3452066" y="2888325"/>
                </a:lnTo>
                <a:lnTo>
                  <a:pt x="3456831" y="2888325"/>
                </a:lnTo>
                <a:lnTo>
                  <a:pt x="3460797" y="2887134"/>
                </a:lnTo>
                <a:lnTo>
                  <a:pt x="3465163" y="2886340"/>
                </a:lnTo>
                <a:lnTo>
                  <a:pt x="3469925" y="2884356"/>
                </a:lnTo>
                <a:lnTo>
                  <a:pt x="3469925" y="2880387"/>
                </a:lnTo>
                <a:lnTo>
                  <a:pt x="3469925" y="2876815"/>
                </a:lnTo>
                <a:lnTo>
                  <a:pt x="3469133" y="2873242"/>
                </a:lnTo>
                <a:lnTo>
                  <a:pt x="3468734" y="2870861"/>
                </a:lnTo>
                <a:lnTo>
                  <a:pt x="3467940" y="2868082"/>
                </a:lnTo>
                <a:lnTo>
                  <a:pt x="3466355" y="2866098"/>
                </a:lnTo>
                <a:lnTo>
                  <a:pt x="3464764" y="2864510"/>
                </a:lnTo>
                <a:lnTo>
                  <a:pt x="3462781" y="2863716"/>
                </a:lnTo>
                <a:lnTo>
                  <a:pt x="3460797" y="2862526"/>
                </a:lnTo>
                <a:lnTo>
                  <a:pt x="3458417" y="2861732"/>
                </a:lnTo>
                <a:lnTo>
                  <a:pt x="3453258" y="2861335"/>
                </a:lnTo>
                <a:lnTo>
                  <a:pt x="3447701" y="2861335"/>
                </a:lnTo>
                <a:lnTo>
                  <a:pt x="3441747" y="2861732"/>
                </a:lnTo>
                <a:lnTo>
                  <a:pt x="3444923" y="2869273"/>
                </a:lnTo>
                <a:lnTo>
                  <a:pt x="3445718" y="2872845"/>
                </a:lnTo>
                <a:lnTo>
                  <a:pt x="3445718" y="2873639"/>
                </a:lnTo>
                <a:lnTo>
                  <a:pt x="3445718" y="2874036"/>
                </a:lnTo>
                <a:lnTo>
                  <a:pt x="3443731" y="2873242"/>
                </a:lnTo>
                <a:lnTo>
                  <a:pt x="3440558" y="2871655"/>
                </a:lnTo>
                <a:lnTo>
                  <a:pt x="3436589" y="2869670"/>
                </a:lnTo>
                <a:lnTo>
                  <a:pt x="3434210" y="2869273"/>
                </a:lnTo>
                <a:lnTo>
                  <a:pt x="3431034" y="2868479"/>
                </a:lnTo>
                <a:lnTo>
                  <a:pt x="3428254" y="2868479"/>
                </a:lnTo>
                <a:lnTo>
                  <a:pt x="3425081" y="2869273"/>
                </a:lnTo>
                <a:lnTo>
                  <a:pt x="3427064" y="2866098"/>
                </a:lnTo>
                <a:lnTo>
                  <a:pt x="3428652" y="2863716"/>
                </a:lnTo>
                <a:lnTo>
                  <a:pt x="3429051" y="2861335"/>
                </a:lnTo>
                <a:lnTo>
                  <a:pt x="3428652" y="2859747"/>
                </a:lnTo>
                <a:lnTo>
                  <a:pt x="3427857" y="2858160"/>
                </a:lnTo>
                <a:lnTo>
                  <a:pt x="3425477" y="2856572"/>
                </a:lnTo>
                <a:lnTo>
                  <a:pt x="3423097" y="2856175"/>
                </a:lnTo>
                <a:lnTo>
                  <a:pt x="3419524" y="2854984"/>
                </a:lnTo>
                <a:lnTo>
                  <a:pt x="3411587" y="2854191"/>
                </a:lnTo>
                <a:lnTo>
                  <a:pt x="3402061" y="2854191"/>
                </a:lnTo>
                <a:lnTo>
                  <a:pt x="3378644" y="2853794"/>
                </a:lnTo>
                <a:lnTo>
                  <a:pt x="3366339" y="2853794"/>
                </a:lnTo>
                <a:lnTo>
                  <a:pt x="3354034" y="2852603"/>
                </a:lnTo>
                <a:lnTo>
                  <a:pt x="3342526" y="2851015"/>
                </a:lnTo>
                <a:lnTo>
                  <a:pt x="3336967" y="2850221"/>
                </a:lnTo>
                <a:lnTo>
                  <a:pt x="3331411" y="2848634"/>
                </a:lnTo>
                <a:lnTo>
                  <a:pt x="3326648" y="2846649"/>
                </a:lnTo>
                <a:lnTo>
                  <a:pt x="3322281" y="2844665"/>
                </a:lnTo>
                <a:lnTo>
                  <a:pt x="3318312" y="2841886"/>
                </a:lnTo>
                <a:lnTo>
                  <a:pt x="3314740" y="2839108"/>
                </a:lnTo>
                <a:lnTo>
                  <a:pt x="3312357" y="2835933"/>
                </a:lnTo>
                <a:lnTo>
                  <a:pt x="3309579" y="2831964"/>
                </a:lnTo>
                <a:lnTo>
                  <a:pt x="3308390" y="2827597"/>
                </a:lnTo>
                <a:lnTo>
                  <a:pt x="3307596" y="2822835"/>
                </a:lnTo>
                <a:lnTo>
                  <a:pt x="3305611" y="2823628"/>
                </a:lnTo>
                <a:lnTo>
                  <a:pt x="3304421" y="2824422"/>
                </a:lnTo>
                <a:lnTo>
                  <a:pt x="3303627" y="2825613"/>
                </a:lnTo>
                <a:lnTo>
                  <a:pt x="3303230" y="2826407"/>
                </a:lnTo>
                <a:lnTo>
                  <a:pt x="3303627" y="2829185"/>
                </a:lnTo>
                <a:lnTo>
                  <a:pt x="3304818" y="2831567"/>
                </a:lnTo>
                <a:lnTo>
                  <a:pt x="3306404" y="2834742"/>
                </a:lnTo>
                <a:lnTo>
                  <a:pt x="3306404" y="2836726"/>
                </a:lnTo>
                <a:lnTo>
                  <a:pt x="3306404" y="2837917"/>
                </a:lnTo>
                <a:lnTo>
                  <a:pt x="3306404" y="2839902"/>
                </a:lnTo>
                <a:lnTo>
                  <a:pt x="3305215" y="2841489"/>
                </a:lnTo>
                <a:lnTo>
                  <a:pt x="3304421" y="2843474"/>
                </a:lnTo>
                <a:lnTo>
                  <a:pt x="3302040" y="2845458"/>
                </a:lnTo>
                <a:lnTo>
                  <a:pt x="3293707" y="2846252"/>
                </a:lnTo>
                <a:lnTo>
                  <a:pt x="3286564" y="2846252"/>
                </a:lnTo>
                <a:lnTo>
                  <a:pt x="3280214" y="2845458"/>
                </a:lnTo>
                <a:lnTo>
                  <a:pt x="3274261" y="2845062"/>
                </a:lnTo>
                <a:lnTo>
                  <a:pt x="3269100" y="2844268"/>
                </a:lnTo>
                <a:lnTo>
                  <a:pt x="3263942" y="2842680"/>
                </a:lnTo>
                <a:lnTo>
                  <a:pt x="3255608" y="2839505"/>
                </a:lnTo>
                <a:lnTo>
                  <a:pt x="3247670" y="2835933"/>
                </a:lnTo>
                <a:lnTo>
                  <a:pt x="3239337" y="2833154"/>
                </a:lnTo>
                <a:lnTo>
                  <a:pt x="3234970" y="2831964"/>
                </a:lnTo>
                <a:lnTo>
                  <a:pt x="3229811" y="2831170"/>
                </a:lnTo>
                <a:lnTo>
                  <a:pt x="3224253" y="2830376"/>
                </a:lnTo>
                <a:lnTo>
                  <a:pt x="3218302" y="2829979"/>
                </a:lnTo>
                <a:lnTo>
                  <a:pt x="3219094" y="2833154"/>
                </a:lnTo>
                <a:lnTo>
                  <a:pt x="3220286" y="2835139"/>
                </a:lnTo>
                <a:lnTo>
                  <a:pt x="3222268" y="2835933"/>
                </a:lnTo>
                <a:lnTo>
                  <a:pt x="3224253" y="2836726"/>
                </a:lnTo>
                <a:lnTo>
                  <a:pt x="3229811" y="2837123"/>
                </a:lnTo>
                <a:lnTo>
                  <a:pt x="3234970" y="2837520"/>
                </a:lnTo>
                <a:lnTo>
                  <a:pt x="3217110" y="2842680"/>
                </a:lnTo>
                <a:lnTo>
                  <a:pt x="3198854" y="2847046"/>
                </a:lnTo>
                <a:lnTo>
                  <a:pt x="3179804" y="2851015"/>
                </a:lnTo>
                <a:lnTo>
                  <a:pt x="3160359" y="2854587"/>
                </a:lnTo>
                <a:lnTo>
                  <a:pt x="3140514" y="2857763"/>
                </a:lnTo>
                <a:lnTo>
                  <a:pt x="3120671" y="2860144"/>
                </a:lnTo>
                <a:lnTo>
                  <a:pt x="3100034" y="2862129"/>
                </a:lnTo>
                <a:lnTo>
                  <a:pt x="3079001" y="2863320"/>
                </a:lnTo>
                <a:lnTo>
                  <a:pt x="3057966" y="2864113"/>
                </a:lnTo>
                <a:lnTo>
                  <a:pt x="3036142" y="2863716"/>
                </a:lnTo>
                <a:lnTo>
                  <a:pt x="3014707" y="2862526"/>
                </a:lnTo>
                <a:lnTo>
                  <a:pt x="2993278" y="2860541"/>
                </a:lnTo>
                <a:lnTo>
                  <a:pt x="2971052" y="2858160"/>
                </a:lnTo>
                <a:lnTo>
                  <a:pt x="2949621" y="2854191"/>
                </a:lnTo>
                <a:lnTo>
                  <a:pt x="2927399" y="2849428"/>
                </a:lnTo>
                <a:lnTo>
                  <a:pt x="2904779" y="2844268"/>
                </a:lnTo>
                <a:lnTo>
                  <a:pt x="2903983" y="2845458"/>
                </a:lnTo>
                <a:lnTo>
                  <a:pt x="2902398" y="2848237"/>
                </a:lnTo>
                <a:lnTo>
                  <a:pt x="2900415" y="2852603"/>
                </a:lnTo>
                <a:lnTo>
                  <a:pt x="2898431" y="2857763"/>
                </a:lnTo>
                <a:lnTo>
                  <a:pt x="2896447" y="2862526"/>
                </a:lnTo>
                <a:lnTo>
                  <a:pt x="2895251" y="2864510"/>
                </a:lnTo>
                <a:lnTo>
                  <a:pt x="2893666" y="2866495"/>
                </a:lnTo>
                <a:lnTo>
                  <a:pt x="2891679" y="2867686"/>
                </a:lnTo>
                <a:lnTo>
                  <a:pt x="2889695" y="2868479"/>
                </a:lnTo>
                <a:lnTo>
                  <a:pt x="2887311" y="2869273"/>
                </a:lnTo>
                <a:lnTo>
                  <a:pt x="2884135" y="2869273"/>
                </a:lnTo>
                <a:lnTo>
                  <a:pt x="2880567" y="2868082"/>
                </a:lnTo>
                <a:lnTo>
                  <a:pt x="2877392" y="2866495"/>
                </a:lnTo>
                <a:lnTo>
                  <a:pt x="2880169" y="2861732"/>
                </a:lnTo>
                <a:lnTo>
                  <a:pt x="2884135" y="2857763"/>
                </a:lnTo>
                <a:lnTo>
                  <a:pt x="2888901" y="2854191"/>
                </a:lnTo>
                <a:lnTo>
                  <a:pt x="2893666" y="2851809"/>
                </a:lnTo>
                <a:lnTo>
                  <a:pt x="2892076" y="2848237"/>
                </a:lnTo>
                <a:lnTo>
                  <a:pt x="2890092" y="2845062"/>
                </a:lnTo>
                <a:lnTo>
                  <a:pt x="2887708" y="2842680"/>
                </a:lnTo>
                <a:lnTo>
                  <a:pt x="2885328" y="2840696"/>
                </a:lnTo>
                <a:lnTo>
                  <a:pt x="2882154" y="2838711"/>
                </a:lnTo>
                <a:lnTo>
                  <a:pt x="2878580" y="2837520"/>
                </a:lnTo>
                <a:lnTo>
                  <a:pt x="2875010" y="2836726"/>
                </a:lnTo>
                <a:lnTo>
                  <a:pt x="2871836" y="2835933"/>
                </a:lnTo>
                <a:lnTo>
                  <a:pt x="2869848" y="2837123"/>
                </a:lnTo>
                <a:lnTo>
                  <a:pt x="2868263" y="2837917"/>
                </a:lnTo>
                <a:lnTo>
                  <a:pt x="2867072" y="2839108"/>
                </a:lnTo>
                <a:lnTo>
                  <a:pt x="2867072" y="2839902"/>
                </a:lnTo>
                <a:lnTo>
                  <a:pt x="2867072" y="2842680"/>
                </a:lnTo>
                <a:lnTo>
                  <a:pt x="2868660" y="2845062"/>
                </a:lnTo>
                <a:lnTo>
                  <a:pt x="2869848" y="2848237"/>
                </a:lnTo>
                <a:lnTo>
                  <a:pt x="2870247" y="2849428"/>
                </a:lnTo>
                <a:lnTo>
                  <a:pt x="2870247" y="2851809"/>
                </a:lnTo>
                <a:lnTo>
                  <a:pt x="2869848" y="2853000"/>
                </a:lnTo>
                <a:lnTo>
                  <a:pt x="2869056" y="2854984"/>
                </a:lnTo>
                <a:lnTo>
                  <a:pt x="2867867" y="2856969"/>
                </a:lnTo>
                <a:lnTo>
                  <a:pt x="2865483" y="2858953"/>
                </a:lnTo>
                <a:lnTo>
                  <a:pt x="2861515" y="2854587"/>
                </a:lnTo>
                <a:lnTo>
                  <a:pt x="2857942" y="2850618"/>
                </a:lnTo>
                <a:lnTo>
                  <a:pt x="2855958" y="2846252"/>
                </a:lnTo>
                <a:lnTo>
                  <a:pt x="2853976" y="2841886"/>
                </a:lnTo>
                <a:lnTo>
                  <a:pt x="2851593" y="2835139"/>
                </a:lnTo>
                <a:lnTo>
                  <a:pt x="2850801" y="2831567"/>
                </a:lnTo>
                <a:lnTo>
                  <a:pt x="2849212" y="2828391"/>
                </a:lnTo>
                <a:lnTo>
                  <a:pt x="2846037" y="2830376"/>
                </a:lnTo>
                <a:lnTo>
                  <a:pt x="2844053" y="2832360"/>
                </a:lnTo>
                <a:lnTo>
                  <a:pt x="2843260" y="2834742"/>
                </a:lnTo>
                <a:lnTo>
                  <a:pt x="2843260" y="2836726"/>
                </a:lnTo>
                <a:lnTo>
                  <a:pt x="2843655" y="2838711"/>
                </a:lnTo>
                <a:lnTo>
                  <a:pt x="2844451" y="2840696"/>
                </a:lnTo>
                <a:lnTo>
                  <a:pt x="2847228" y="2844665"/>
                </a:lnTo>
                <a:lnTo>
                  <a:pt x="2850801" y="2849031"/>
                </a:lnTo>
                <a:lnTo>
                  <a:pt x="2851990" y="2851809"/>
                </a:lnTo>
                <a:lnTo>
                  <a:pt x="2853578" y="2854191"/>
                </a:lnTo>
                <a:lnTo>
                  <a:pt x="2854767" y="2856572"/>
                </a:lnTo>
                <a:lnTo>
                  <a:pt x="2855166" y="2859747"/>
                </a:lnTo>
                <a:lnTo>
                  <a:pt x="2855166" y="2863320"/>
                </a:lnTo>
                <a:lnTo>
                  <a:pt x="2854767" y="2866495"/>
                </a:lnTo>
                <a:lnTo>
                  <a:pt x="2843655" y="2870861"/>
                </a:lnTo>
                <a:lnTo>
                  <a:pt x="2838495" y="2873242"/>
                </a:lnTo>
                <a:lnTo>
                  <a:pt x="2833734" y="2875624"/>
                </a:lnTo>
                <a:lnTo>
                  <a:pt x="2828578" y="2878799"/>
                </a:lnTo>
                <a:lnTo>
                  <a:pt x="2824213" y="2881577"/>
                </a:lnTo>
                <a:lnTo>
                  <a:pt x="2819450" y="2885150"/>
                </a:lnTo>
                <a:lnTo>
                  <a:pt x="2815478" y="2889119"/>
                </a:lnTo>
                <a:lnTo>
                  <a:pt x="2812304" y="2887134"/>
                </a:lnTo>
                <a:lnTo>
                  <a:pt x="2811113" y="2885150"/>
                </a:lnTo>
                <a:lnTo>
                  <a:pt x="2809922" y="2883165"/>
                </a:lnTo>
                <a:lnTo>
                  <a:pt x="2809527" y="2880784"/>
                </a:lnTo>
                <a:lnTo>
                  <a:pt x="2809527" y="2878005"/>
                </a:lnTo>
                <a:lnTo>
                  <a:pt x="2809922" y="2875624"/>
                </a:lnTo>
                <a:lnTo>
                  <a:pt x="2811511" y="2870067"/>
                </a:lnTo>
                <a:lnTo>
                  <a:pt x="2813097" y="2864510"/>
                </a:lnTo>
                <a:lnTo>
                  <a:pt x="2813893" y="2862129"/>
                </a:lnTo>
                <a:lnTo>
                  <a:pt x="2813893" y="2859747"/>
                </a:lnTo>
                <a:lnTo>
                  <a:pt x="2813893" y="2856969"/>
                </a:lnTo>
                <a:lnTo>
                  <a:pt x="2813497" y="2854984"/>
                </a:lnTo>
                <a:lnTo>
                  <a:pt x="2811910" y="2853000"/>
                </a:lnTo>
                <a:lnTo>
                  <a:pt x="2809922" y="2851015"/>
                </a:lnTo>
                <a:lnTo>
                  <a:pt x="2805560" y="2853000"/>
                </a:lnTo>
                <a:lnTo>
                  <a:pt x="2801590" y="2854191"/>
                </a:lnTo>
                <a:lnTo>
                  <a:pt x="2797623" y="2854984"/>
                </a:lnTo>
                <a:lnTo>
                  <a:pt x="2793252" y="2854984"/>
                </a:lnTo>
                <a:lnTo>
                  <a:pt x="2786505" y="2854984"/>
                </a:lnTo>
                <a:lnTo>
                  <a:pt x="2779359" y="2854191"/>
                </a:lnTo>
                <a:lnTo>
                  <a:pt x="2771822" y="2852603"/>
                </a:lnTo>
                <a:lnTo>
                  <a:pt x="2763489" y="2851015"/>
                </a:lnTo>
                <a:lnTo>
                  <a:pt x="2753966" y="2850618"/>
                </a:lnTo>
                <a:lnTo>
                  <a:pt x="2748805" y="2850618"/>
                </a:lnTo>
                <a:lnTo>
                  <a:pt x="2742849" y="2851015"/>
                </a:lnTo>
                <a:lnTo>
                  <a:pt x="2743247" y="2847443"/>
                </a:lnTo>
                <a:lnTo>
                  <a:pt x="2743643" y="2844665"/>
                </a:lnTo>
                <a:lnTo>
                  <a:pt x="2743247" y="2841489"/>
                </a:lnTo>
                <a:lnTo>
                  <a:pt x="2742849" y="2839505"/>
                </a:lnTo>
                <a:lnTo>
                  <a:pt x="2742057" y="2837520"/>
                </a:lnTo>
                <a:lnTo>
                  <a:pt x="2741264" y="2835933"/>
                </a:lnTo>
                <a:lnTo>
                  <a:pt x="2738883" y="2833551"/>
                </a:lnTo>
                <a:lnTo>
                  <a:pt x="2736107" y="2831567"/>
                </a:lnTo>
                <a:lnTo>
                  <a:pt x="2734120" y="2829185"/>
                </a:lnTo>
                <a:lnTo>
                  <a:pt x="2733323" y="2827201"/>
                </a:lnTo>
                <a:lnTo>
                  <a:pt x="2732138" y="2825613"/>
                </a:lnTo>
                <a:lnTo>
                  <a:pt x="2731741" y="2822835"/>
                </a:lnTo>
                <a:lnTo>
                  <a:pt x="2731741" y="2820453"/>
                </a:lnTo>
                <a:lnTo>
                  <a:pt x="2728171" y="2822835"/>
                </a:lnTo>
                <a:lnTo>
                  <a:pt x="2724595" y="2825216"/>
                </a:lnTo>
                <a:lnTo>
                  <a:pt x="2721025" y="2826407"/>
                </a:lnTo>
                <a:lnTo>
                  <a:pt x="2717449" y="2827201"/>
                </a:lnTo>
                <a:lnTo>
                  <a:pt x="2714673" y="2827597"/>
                </a:lnTo>
                <a:lnTo>
                  <a:pt x="2711099" y="2827597"/>
                </a:lnTo>
                <a:lnTo>
                  <a:pt x="2707924" y="2826407"/>
                </a:lnTo>
                <a:lnTo>
                  <a:pt x="2705146" y="2826010"/>
                </a:lnTo>
                <a:lnTo>
                  <a:pt x="2699589" y="2823628"/>
                </a:lnTo>
                <a:lnTo>
                  <a:pt x="2693638" y="2820056"/>
                </a:lnTo>
                <a:lnTo>
                  <a:pt x="2687680" y="2816484"/>
                </a:lnTo>
                <a:lnTo>
                  <a:pt x="2681331" y="2812912"/>
                </a:lnTo>
                <a:lnTo>
                  <a:pt x="2678952" y="2812912"/>
                </a:lnTo>
                <a:lnTo>
                  <a:pt x="2677365" y="2814102"/>
                </a:lnTo>
                <a:lnTo>
                  <a:pt x="2676569" y="2816087"/>
                </a:lnTo>
                <a:lnTo>
                  <a:pt x="2675376" y="2818469"/>
                </a:lnTo>
                <a:lnTo>
                  <a:pt x="2675376" y="2821644"/>
                </a:lnTo>
                <a:lnTo>
                  <a:pt x="2675376" y="2824422"/>
                </a:lnTo>
                <a:lnTo>
                  <a:pt x="2675376" y="2831567"/>
                </a:lnTo>
                <a:lnTo>
                  <a:pt x="2675376" y="2838711"/>
                </a:lnTo>
                <a:lnTo>
                  <a:pt x="2675376" y="2841092"/>
                </a:lnTo>
                <a:lnTo>
                  <a:pt x="2674587" y="2843077"/>
                </a:lnTo>
                <a:lnTo>
                  <a:pt x="2672999" y="2844665"/>
                </a:lnTo>
                <a:lnTo>
                  <a:pt x="2671017" y="2845062"/>
                </a:lnTo>
                <a:lnTo>
                  <a:pt x="2668633" y="2845062"/>
                </a:lnTo>
                <a:lnTo>
                  <a:pt x="2664271" y="2843077"/>
                </a:lnTo>
                <a:lnTo>
                  <a:pt x="2665462" y="2845458"/>
                </a:lnTo>
                <a:lnTo>
                  <a:pt x="2665853" y="2847443"/>
                </a:lnTo>
                <a:lnTo>
                  <a:pt x="2667444" y="2849428"/>
                </a:lnTo>
                <a:lnTo>
                  <a:pt x="2669030" y="2850618"/>
                </a:lnTo>
                <a:lnTo>
                  <a:pt x="2671805" y="2853000"/>
                </a:lnTo>
                <a:lnTo>
                  <a:pt x="2675376" y="2854587"/>
                </a:lnTo>
                <a:lnTo>
                  <a:pt x="2678952" y="2856969"/>
                </a:lnTo>
                <a:lnTo>
                  <a:pt x="2680140" y="2858557"/>
                </a:lnTo>
                <a:lnTo>
                  <a:pt x="2680938" y="2860541"/>
                </a:lnTo>
                <a:lnTo>
                  <a:pt x="2682128" y="2863320"/>
                </a:lnTo>
                <a:lnTo>
                  <a:pt x="2682128" y="2866098"/>
                </a:lnTo>
                <a:lnTo>
                  <a:pt x="2682128" y="2869670"/>
                </a:lnTo>
                <a:lnTo>
                  <a:pt x="2680938" y="2873639"/>
                </a:lnTo>
                <a:lnTo>
                  <a:pt x="2677365" y="2869273"/>
                </a:lnTo>
                <a:lnTo>
                  <a:pt x="2673793" y="2866098"/>
                </a:lnTo>
                <a:lnTo>
                  <a:pt x="2669824" y="2864113"/>
                </a:lnTo>
                <a:lnTo>
                  <a:pt x="2665462" y="2863320"/>
                </a:lnTo>
                <a:lnTo>
                  <a:pt x="2661489" y="2863320"/>
                </a:lnTo>
                <a:lnTo>
                  <a:pt x="2656730" y="2863320"/>
                </a:lnTo>
                <a:lnTo>
                  <a:pt x="2648392" y="2864510"/>
                </a:lnTo>
                <a:lnTo>
                  <a:pt x="2644023" y="2865304"/>
                </a:lnTo>
                <a:lnTo>
                  <a:pt x="2640057" y="2865304"/>
                </a:lnTo>
                <a:lnTo>
                  <a:pt x="2635692" y="2865304"/>
                </a:lnTo>
                <a:lnTo>
                  <a:pt x="2631726" y="2864510"/>
                </a:lnTo>
                <a:lnTo>
                  <a:pt x="2628150" y="2862526"/>
                </a:lnTo>
                <a:lnTo>
                  <a:pt x="2625376" y="2860144"/>
                </a:lnTo>
                <a:lnTo>
                  <a:pt x="2622199" y="2856175"/>
                </a:lnTo>
                <a:lnTo>
                  <a:pt x="2619820" y="2850618"/>
                </a:lnTo>
                <a:lnTo>
                  <a:pt x="2616245" y="2854191"/>
                </a:lnTo>
                <a:lnTo>
                  <a:pt x="2612669" y="2856572"/>
                </a:lnTo>
                <a:lnTo>
                  <a:pt x="2608705" y="2858557"/>
                </a:lnTo>
                <a:lnTo>
                  <a:pt x="2604733" y="2859747"/>
                </a:lnTo>
                <a:lnTo>
                  <a:pt x="2600767" y="2860541"/>
                </a:lnTo>
                <a:lnTo>
                  <a:pt x="2596799" y="2861335"/>
                </a:lnTo>
                <a:lnTo>
                  <a:pt x="2588864" y="2861732"/>
                </a:lnTo>
                <a:lnTo>
                  <a:pt x="2579739" y="2862129"/>
                </a:lnTo>
                <a:lnTo>
                  <a:pt x="2574977" y="2862526"/>
                </a:lnTo>
                <a:lnTo>
                  <a:pt x="2570612" y="2863716"/>
                </a:lnTo>
                <a:lnTo>
                  <a:pt x="2566249" y="2865304"/>
                </a:lnTo>
                <a:lnTo>
                  <a:pt x="2561486" y="2867289"/>
                </a:lnTo>
                <a:lnTo>
                  <a:pt x="2557122" y="2869670"/>
                </a:lnTo>
                <a:lnTo>
                  <a:pt x="2552757" y="2873242"/>
                </a:lnTo>
                <a:lnTo>
                  <a:pt x="2536881" y="2862129"/>
                </a:lnTo>
                <a:lnTo>
                  <a:pt x="2526562" y="2854984"/>
                </a:lnTo>
                <a:lnTo>
                  <a:pt x="2515445" y="2847443"/>
                </a:lnTo>
                <a:lnTo>
                  <a:pt x="2504334" y="2840696"/>
                </a:lnTo>
                <a:lnTo>
                  <a:pt x="2493224" y="2834742"/>
                </a:lnTo>
                <a:lnTo>
                  <a:pt x="2488460" y="2831964"/>
                </a:lnTo>
                <a:lnTo>
                  <a:pt x="2483303" y="2829979"/>
                </a:lnTo>
                <a:lnTo>
                  <a:pt x="2478935" y="2828391"/>
                </a:lnTo>
                <a:lnTo>
                  <a:pt x="2474968" y="2827597"/>
                </a:lnTo>
                <a:lnTo>
                  <a:pt x="2473777" y="2827994"/>
                </a:lnTo>
                <a:lnTo>
                  <a:pt x="2472584" y="2828391"/>
                </a:lnTo>
                <a:lnTo>
                  <a:pt x="2471395" y="2829979"/>
                </a:lnTo>
                <a:lnTo>
                  <a:pt x="2471395" y="2832360"/>
                </a:lnTo>
                <a:lnTo>
                  <a:pt x="2470206" y="2835139"/>
                </a:lnTo>
                <a:lnTo>
                  <a:pt x="2468618" y="2838711"/>
                </a:lnTo>
                <a:lnTo>
                  <a:pt x="2466635" y="2842680"/>
                </a:lnTo>
                <a:lnTo>
                  <a:pt x="2466235" y="2845062"/>
                </a:lnTo>
                <a:lnTo>
                  <a:pt x="2466235" y="2848237"/>
                </a:lnTo>
                <a:lnTo>
                  <a:pt x="2464649" y="2847046"/>
                </a:lnTo>
                <a:lnTo>
                  <a:pt x="2463060" y="2848634"/>
                </a:lnTo>
                <a:lnTo>
                  <a:pt x="2461871" y="2849428"/>
                </a:lnTo>
                <a:lnTo>
                  <a:pt x="2460283" y="2850618"/>
                </a:lnTo>
                <a:lnTo>
                  <a:pt x="2457902" y="2850221"/>
                </a:lnTo>
                <a:lnTo>
                  <a:pt x="2454728" y="2845062"/>
                </a:lnTo>
                <a:lnTo>
                  <a:pt x="2451153" y="2841092"/>
                </a:lnTo>
                <a:lnTo>
                  <a:pt x="2447582" y="2837917"/>
                </a:lnTo>
                <a:lnTo>
                  <a:pt x="2444011" y="2835139"/>
                </a:lnTo>
                <a:lnTo>
                  <a:pt x="2440835" y="2833154"/>
                </a:lnTo>
                <a:lnTo>
                  <a:pt x="2436470" y="2831964"/>
                </a:lnTo>
                <a:lnTo>
                  <a:pt x="2433295" y="2830376"/>
                </a:lnTo>
                <a:lnTo>
                  <a:pt x="2428929" y="2829979"/>
                </a:lnTo>
                <a:lnTo>
                  <a:pt x="2421784" y="2829185"/>
                </a:lnTo>
                <a:lnTo>
                  <a:pt x="2413450" y="2827597"/>
                </a:lnTo>
                <a:lnTo>
                  <a:pt x="2409877" y="2827201"/>
                </a:lnTo>
                <a:lnTo>
                  <a:pt x="2405910" y="2825613"/>
                </a:lnTo>
                <a:lnTo>
                  <a:pt x="2402338" y="2824025"/>
                </a:lnTo>
                <a:lnTo>
                  <a:pt x="2399161" y="2821644"/>
                </a:lnTo>
                <a:lnTo>
                  <a:pt x="2399161" y="2848237"/>
                </a:lnTo>
                <a:lnTo>
                  <a:pt x="2394001" y="2844665"/>
                </a:lnTo>
                <a:lnTo>
                  <a:pt x="2389636" y="2841489"/>
                </a:lnTo>
                <a:lnTo>
                  <a:pt x="2384873" y="2839902"/>
                </a:lnTo>
                <a:lnTo>
                  <a:pt x="2380505" y="2838711"/>
                </a:lnTo>
                <a:lnTo>
                  <a:pt x="2376540" y="2837917"/>
                </a:lnTo>
                <a:lnTo>
                  <a:pt x="2372964" y="2837520"/>
                </a:lnTo>
                <a:lnTo>
                  <a:pt x="2365422" y="2837917"/>
                </a:lnTo>
                <a:lnTo>
                  <a:pt x="2357882" y="2838711"/>
                </a:lnTo>
                <a:lnTo>
                  <a:pt x="2350343" y="2838711"/>
                </a:lnTo>
                <a:lnTo>
                  <a:pt x="2346372" y="2837917"/>
                </a:lnTo>
                <a:lnTo>
                  <a:pt x="2342404" y="2837520"/>
                </a:lnTo>
                <a:lnTo>
                  <a:pt x="2338435" y="2835933"/>
                </a:lnTo>
                <a:lnTo>
                  <a:pt x="2333674" y="2833948"/>
                </a:lnTo>
                <a:lnTo>
                  <a:pt x="2332881" y="2837917"/>
                </a:lnTo>
                <a:lnTo>
                  <a:pt x="2331689" y="2839108"/>
                </a:lnTo>
                <a:lnTo>
                  <a:pt x="2331290" y="2839505"/>
                </a:lnTo>
                <a:lnTo>
                  <a:pt x="2330896" y="2839108"/>
                </a:lnTo>
                <a:lnTo>
                  <a:pt x="2329704" y="2837520"/>
                </a:lnTo>
                <a:lnTo>
                  <a:pt x="2329308" y="2835139"/>
                </a:lnTo>
                <a:lnTo>
                  <a:pt x="2329308" y="2831170"/>
                </a:lnTo>
                <a:lnTo>
                  <a:pt x="2325337" y="2828391"/>
                </a:lnTo>
                <a:lnTo>
                  <a:pt x="2320575" y="2825216"/>
                </a:lnTo>
                <a:lnTo>
                  <a:pt x="2322163" y="2822835"/>
                </a:lnTo>
                <a:lnTo>
                  <a:pt x="2324149" y="2820850"/>
                </a:lnTo>
                <a:lnTo>
                  <a:pt x="2320178" y="2822041"/>
                </a:lnTo>
                <a:lnTo>
                  <a:pt x="2316211" y="2822835"/>
                </a:lnTo>
                <a:lnTo>
                  <a:pt x="2307477" y="2824025"/>
                </a:lnTo>
                <a:lnTo>
                  <a:pt x="2289622" y="2825216"/>
                </a:lnTo>
                <a:lnTo>
                  <a:pt x="2280096" y="2825613"/>
                </a:lnTo>
                <a:lnTo>
                  <a:pt x="2270567" y="2827597"/>
                </a:lnTo>
                <a:lnTo>
                  <a:pt x="2265409" y="2828391"/>
                </a:lnTo>
                <a:lnTo>
                  <a:pt x="2260647" y="2829979"/>
                </a:lnTo>
                <a:lnTo>
                  <a:pt x="2255885" y="2831964"/>
                </a:lnTo>
                <a:lnTo>
                  <a:pt x="2251121" y="2834742"/>
                </a:lnTo>
                <a:lnTo>
                  <a:pt x="2249140" y="2829979"/>
                </a:lnTo>
                <a:lnTo>
                  <a:pt x="2247156" y="2824422"/>
                </a:lnTo>
                <a:lnTo>
                  <a:pt x="2245569" y="2818865"/>
                </a:lnTo>
                <a:lnTo>
                  <a:pt x="2245569" y="2812118"/>
                </a:lnTo>
                <a:lnTo>
                  <a:pt x="2230090" y="2816881"/>
                </a:lnTo>
                <a:lnTo>
                  <a:pt x="2214214" y="2822438"/>
                </a:lnTo>
                <a:lnTo>
                  <a:pt x="2183657" y="2834742"/>
                </a:lnTo>
                <a:lnTo>
                  <a:pt x="2181675" y="2829979"/>
                </a:lnTo>
                <a:lnTo>
                  <a:pt x="2180089" y="2825613"/>
                </a:lnTo>
                <a:lnTo>
                  <a:pt x="2178105" y="2815293"/>
                </a:lnTo>
                <a:lnTo>
                  <a:pt x="2176116" y="2804974"/>
                </a:lnTo>
                <a:lnTo>
                  <a:pt x="2174531" y="2800607"/>
                </a:lnTo>
                <a:lnTo>
                  <a:pt x="2172544" y="2796241"/>
                </a:lnTo>
                <a:lnTo>
                  <a:pt x="2170560" y="2799020"/>
                </a:lnTo>
                <a:lnTo>
                  <a:pt x="2168577" y="2801004"/>
                </a:lnTo>
                <a:lnTo>
                  <a:pt x="2166591" y="2801798"/>
                </a:lnTo>
                <a:lnTo>
                  <a:pt x="2164606" y="2802989"/>
                </a:lnTo>
                <a:lnTo>
                  <a:pt x="2162620" y="2803386"/>
                </a:lnTo>
                <a:lnTo>
                  <a:pt x="2160637" y="2803386"/>
                </a:lnTo>
                <a:lnTo>
                  <a:pt x="2156665" y="2802989"/>
                </a:lnTo>
                <a:lnTo>
                  <a:pt x="2152698" y="2801401"/>
                </a:lnTo>
                <a:lnTo>
                  <a:pt x="2148731" y="2799417"/>
                </a:lnTo>
                <a:lnTo>
                  <a:pt x="2143964" y="2797432"/>
                </a:lnTo>
                <a:lnTo>
                  <a:pt x="2139202" y="2796241"/>
                </a:lnTo>
                <a:lnTo>
                  <a:pt x="2139599" y="2801004"/>
                </a:lnTo>
                <a:lnTo>
                  <a:pt x="2141187" y="2804577"/>
                </a:lnTo>
                <a:lnTo>
                  <a:pt x="2142774" y="2807355"/>
                </a:lnTo>
                <a:lnTo>
                  <a:pt x="2144761" y="2809340"/>
                </a:lnTo>
                <a:lnTo>
                  <a:pt x="2147539" y="2810927"/>
                </a:lnTo>
                <a:lnTo>
                  <a:pt x="2149922" y="2812515"/>
                </a:lnTo>
                <a:lnTo>
                  <a:pt x="2156665" y="2814499"/>
                </a:lnTo>
                <a:lnTo>
                  <a:pt x="2162620" y="2816484"/>
                </a:lnTo>
                <a:lnTo>
                  <a:pt x="2165002" y="2818072"/>
                </a:lnTo>
                <a:lnTo>
                  <a:pt x="2167782" y="2820056"/>
                </a:lnTo>
                <a:lnTo>
                  <a:pt x="2169767" y="2822438"/>
                </a:lnTo>
                <a:lnTo>
                  <a:pt x="2171353" y="2825613"/>
                </a:lnTo>
                <a:lnTo>
                  <a:pt x="2172150" y="2829582"/>
                </a:lnTo>
                <a:lnTo>
                  <a:pt x="2172544" y="2834742"/>
                </a:lnTo>
                <a:lnTo>
                  <a:pt x="2168180" y="2831964"/>
                </a:lnTo>
                <a:lnTo>
                  <a:pt x="2163017" y="2831170"/>
                </a:lnTo>
                <a:lnTo>
                  <a:pt x="2158651" y="2830376"/>
                </a:lnTo>
                <a:lnTo>
                  <a:pt x="2153491" y="2831170"/>
                </a:lnTo>
                <a:lnTo>
                  <a:pt x="2149122" y="2831964"/>
                </a:lnTo>
                <a:lnTo>
                  <a:pt x="2143964" y="2833154"/>
                </a:lnTo>
                <a:lnTo>
                  <a:pt x="2134440" y="2836726"/>
                </a:lnTo>
                <a:lnTo>
                  <a:pt x="2125706" y="2839505"/>
                </a:lnTo>
                <a:lnTo>
                  <a:pt x="2120549" y="2840696"/>
                </a:lnTo>
                <a:lnTo>
                  <a:pt x="2116586" y="2841092"/>
                </a:lnTo>
                <a:lnTo>
                  <a:pt x="2111823" y="2840696"/>
                </a:lnTo>
                <a:lnTo>
                  <a:pt x="2107854" y="2839505"/>
                </a:lnTo>
                <a:lnTo>
                  <a:pt x="2103882" y="2837520"/>
                </a:lnTo>
                <a:lnTo>
                  <a:pt x="2099918" y="2833948"/>
                </a:lnTo>
                <a:lnTo>
                  <a:pt x="2101108" y="2830376"/>
                </a:lnTo>
                <a:lnTo>
                  <a:pt x="2102298" y="2827597"/>
                </a:lnTo>
                <a:lnTo>
                  <a:pt x="2103882" y="2825216"/>
                </a:lnTo>
                <a:lnTo>
                  <a:pt x="2105471" y="2822835"/>
                </a:lnTo>
                <a:lnTo>
                  <a:pt x="2107854" y="2820850"/>
                </a:lnTo>
                <a:lnTo>
                  <a:pt x="2110632" y="2820056"/>
                </a:lnTo>
                <a:lnTo>
                  <a:pt x="2113411" y="2818865"/>
                </a:lnTo>
                <a:lnTo>
                  <a:pt x="2116586" y="2818865"/>
                </a:lnTo>
                <a:lnTo>
                  <a:pt x="2116190" y="2816484"/>
                </a:lnTo>
                <a:lnTo>
                  <a:pt x="2114601" y="2814499"/>
                </a:lnTo>
                <a:lnTo>
                  <a:pt x="2112617" y="2812912"/>
                </a:lnTo>
                <a:lnTo>
                  <a:pt x="2110632" y="2812118"/>
                </a:lnTo>
                <a:lnTo>
                  <a:pt x="2109046" y="2810927"/>
                </a:lnTo>
                <a:lnTo>
                  <a:pt x="2107060" y="2808943"/>
                </a:lnTo>
                <a:lnTo>
                  <a:pt x="2105868" y="2806958"/>
                </a:lnTo>
                <a:lnTo>
                  <a:pt x="2105471" y="2803783"/>
                </a:lnTo>
                <a:lnTo>
                  <a:pt x="2104282" y="2807355"/>
                </a:lnTo>
                <a:lnTo>
                  <a:pt x="2102298" y="2810530"/>
                </a:lnTo>
                <a:lnTo>
                  <a:pt x="2101108" y="2812912"/>
                </a:lnTo>
                <a:lnTo>
                  <a:pt x="2099122" y="2814896"/>
                </a:lnTo>
                <a:lnTo>
                  <a:pt x="2096327" y="2816484"/>
                </a:lnTo>
                <a:lnTo>
                  <a:pt x="2094344" y="2817675"/>
                </a:lnTo>
                <a:lnTo>
                  <a:pt x="2091962" y="2818072"/>
                </a:lnTo>
                <a:lnTo>
                  <a:pt x="2088787" y="2818469"/>
                </a:lnTo>
                <a:lnTo>
                  <a:pt x="2083229" y="2818072"/>
                </a:lnTo>
                <a:lnTo>
                  <a:pt x="2077673" y="2816087"/>
                </a:lnTo>
                <a:lnTo>
                  <a:pt x="2071720" y="2814102"/>
                </a:lnTo>
                <a:lnTo>
                  <a:pt x="2066165" y="2811324"/>
                </a:lnTo>
                <a:lnTo>
                  <a:pt x="2063783" y="2812515"/>
                </a:lnTo>
                <a:lnTo>
                  <a:pt x="2062196" y="2813309"/>
                </a:lnTo>
                <a:lnTo>
                  <a:pt x="2061402" y="2814896"/>
                </a:lnTo>
                <a:lnTo>
                  <a:pt x="2061402" y="2816087"/>
                </a:lnTo>
                <a:lnTo>
                  <a:pt x="2061799" y="2817675"/>
                </a:lnTo>
                <a:lnTo>
                  <a:pt x="2062593" y="2818865"/>
                </a:lnTo>
                <a:lnTo>
                  <a:pt x="2065768" y="2822041"/>
                </a:lnTo>
                <a:lnTo>
                  <a:pt x="2068943" y="2825613"/>
                </a:lnTo>
                <a:lnTo>
                  <a:pt x="2070926" y="2827597"/>
                </a:lnTo>
                <a:lnTo>
                  <a:pt x="2071720" y="2829979"/>
                </a:lnTo>
                <a:lnTo>
                  <a:pt x="2072911" y="2832360"/>
                </a:lnTo>
                <a:lnTo>
                  <a:pt x="2073308" y="2835139"/>
                </a:lnTo>
                <a:lnTo>
                  <a:pt x="2072911" y="2837917"/>
                </a:lnTo>
                <a:lnTo>
                  <a:pt x="2071720" y="2841489"/>
                </a:lnTo>
                <a:lnTo>
                  <a:pt x="2061799" y="2831170"/>
                </a:lnTo>
                <a:lnTo>
                  <a:pt x="2057433" y="2826407"/>
                </a:lnTo>
                <a:lnTo>
                  <a:pt x="2052275" y="2822835"/>
                </a:lnTo>
                <a:lnTo>
                  <a:pt x="2047909" y="2819659"/>
                </a:lnTo>
                <a:lnTo>
                  <a:pt x="2043542" y="2816881"/>
                </a:lnTo>
                <a:lnTo>
                  <a:pt x="2039176" y="2814896"/>
                </a:lnTo>
                <a:lnTo>
                  <a:pt x="2034018" y="2813309"/>
                </a:lnTo>
                <a:lnTo>
                  <a:pt x="2029654" y="2812515"/>
                </a:lnTo>
                <a:lnTo>
                  <a:pt x="2024492" y="2812118"/>
                </a:lnTo>
                <a:lnTo>
                  <a:pt x="2019730" y="2812118"/>
                </a:lnTo>
                <a:lnTo>
                  <a:pt x="2014175" y="2812515"/>
                </a:lnTo>
                <a:lnTo>
                  <a:pt x="2008222" y="2812912"/>
                </a:lnTo>
                <a:lnTo>
                  <a:pt x="2002269" y="2814499"/>
                </a:lnTo>
                <a:lnTo>
                  <a:pt x="1987982" y="2818469"/>
                </a:lnTo>
                <a:lnTo>
                  <a:pt x="1987982" y="2788303"/>
                </a:lnTo>
                <a:lnTo>
                  <a:pt x="1985203" y="2787906"/>
                </a:lnTo>
                <a:lnTo>
                  <a:pt x="1982027" y="2787509"/>
                </a:lnTo>
                <a:lnTo>
                  <a:pt x="1979645" y="2787906"/>
                </a:lnTo>
                <a:lnTo>
                  <a:pt x="1976868" y="2788303"/>
                </a:lnTo>
                <a:lnTo>
                  <a:pt x="1974884" y="2789494"/>
                </a:lnTo>
                <a:lnTo>
                  <a:pt x="1972900" y="2790288"/>
                </a:lnTo>
                <a:lnTo>
                  <a:pt x="1969328" y="2793463"/>
                </a:lnTo>
                <a:lnTo>
                  <a:pt x="1966550" y="2797035"/>
                </a:lnTo>
                <a:lnTo>
                  <a:pt x="1964565" y="2801401"/>
                </a:lnTo>
                <a:lnTo>
                  <a:pt x="1961786" y="2805767"/>
                </a:lnTo>
                <a:lnTo>
                  <a:pt x="1959803" y="2810927"/>
                </a:lnTo>
                <a:lnTo>
                  <a:pt x="1957818" y="2806561"/>
                </a:lnTo>
                <a:lnTo>
                  <a:pt x="1955040" y="2802989"/>
                </a:lnTo>
                <a:lnTo>
                  <a:pt x="1951866" y="2799417"/>
                </a:lnTo>
                <a:lnTo>
                  <a:pt x="1947896" y="2797035"/>
                </a:lnTo>
                <a:lnTo>
                  <a:pt x="1940356" y="2792272"/>
                </a:lnTo>
                <a:lnTo>
                  <a:pt x="1932419" y="2787906"/>
                </a:lnTo>
                <a:lnTo>
                  <a:pt x="1928846" y="2793066"/>
                </a:lnTo>
                <a:lnTo>
                  <a:pt x="1925672" y="2798623"/>
                </a:lnTo>
                <a:lnTo>
                  <a:pt x="1923291" y="2804577"/>
                </a:lnTo>
                <a:lnTo>
                  <a:pt x="1920909" y="2810927"/>
                </a:lnTo>
                <a:lnTo>
                  <a:pt x="1914162" y="2808943"/>
                </a:lnTo>
                <a:lnTo>
                  <a:pt x="1905033" y="2805767"/>
                </a:lnTo>
                <a:lnTo>
                  <a:pt x="1895112" y="2802592"/>
                </a:lnTo>
                <a:lnTo>
                  <a:pt x="1885190" y="2799417"/>
                </a:lnTo>
                <a:lnTo>
                  <a:pt x="1876062" y="2797035"/>
                </a:lnTo>
                <a:lnTo>
                  <a:pt x="1872093" y="2796241"/>
                </a:lnTo>
                <a:lnTo>
                  <a:pt x="1868918" y="2796241"/>
                </a:lnTo>
                <a:lnTo>
                  <a:pt x="1866537" y="2797035"/>
                </a:lnTo>
                <a:lnTo>
                  <a:pt x="1865743" y="2797432"/>
                </a:lnTo>
                <a:lnTo>
                  <a:pt x="1864950" y="2798623"/>
                </a:lnTo>
                <a:lnTo>
                  <a:pt x="1864553" y="2799020"/>
                </a:lnTo>
                <a:lnTo>
                  <a:pt x="1864553" y="2800607"/>
                </a:lnTo>
                <a:lnTo>
                  <a:pt x="1864950" y="2802989"/>
                </a:lnTo>
                <a:lnTo>
                  <a:pt x="1841535" y="2800607"/>
                </a:lnTo>
                <a:lnTo>
                  <a:pt x="1816530" y="2799020"/>
                </a:lnTo>
                <a:lnTo>
                  <a:pt x="1789940" y="2797432"/>
                </a:lnTo>
                <a:lnTo>
                  <a:pt x="1762159" y="2796241"/>
                </a:lnTo>
                <a:lnTo>
                  <a:pt x="1704613" y="2795448"/>
                </a:lnTo>
                <a:lnTo>
                  <a:pt x="1645479" y="2795051"/>
                </a:lnTo>
                <a:lnTo>
                  <a:pt x="1587138" y="2793860"/>
                </a:lnTo>
                <a:lnTo>
                  <a:pt x="1558960" y="2793066"/>
                </a:lnTo>
                <a:lnTo>
                  <a:pt x="1532369" y="2791479"/>
                </a:lnTo>
                <a:lnTo>
                  <a:pt x="1506176" y="2789891"/>
                </a:lnTo>
                <a:lnTo>
                  <a:pt x="1482760" y="2787509"/>
                </a:lnTo>
                <a:lnTo>
                  <a:pt x="1460139" y="2783937"/>
                </a:lnTo>
                <a:lnTo>
                  <a:pt x="1450216" y="2781953"/>
                </a:lnTo>
                <a:lnTo>
                  <a:pt x="1439898" y="2779968"/>
                </a:lnTo>
                <a:lnTo>
                  <a:pt x="1437517" y="2780762"/>
                </a:lnTo>
                <a:lnTo>
                  <a:pt x="1435135" y="2782350"/>
                </a:lnTo>
                <a:lnTo>
                  <a:pt x="1433151" y="2783937"/>
                </a:lnTo>
                <a:lnTo>
                  <a:pt x="1431960" y="2785525"/>
                </a:lnTo>
                <a:lnTo>
                  <a:pt x="1431167" y="2787509"/>
                </a:lnTo>
                <a:lnTo>
                  <a:pt x="1430373" y="2789494"/>
                </a:lnTo>
                <a:lnTo>
                  <a:pt x="1430373" y="2794257"/>
                </a:lnTo>
                <a:lnTo>
                  <a:pt x="1431167" y="2799417"/>
                </a:lnTo>
                <a:lnTo>
                  <a:pt x="1432357" y="2804974"/>
                </a:lnTo>
                <a:lnTo>
                  <a:pt x="1433548" y="2811324"/>
                </a:lnTo>
                <a:lnTo>
                  <a:pt x="1434739" y="2818072"/>
                </a:lnTo>
                <a:lnTo>
                  <a:pt x="1431960" y="2812515"/>
                </a:lnTo>
                <a:lnTo>
                  <a:pt x="1429579" y="2808149"/>
                </a:lnTo>
                <a:lnTo>
                  <a:pt x="1427198" y="2803783"/>
                </a:lnTo>
                <a:lnTo>
                  <a:pt x="1424023" y="2799814"/>
                </a:lnTo>
                <a:lnTo>
                  <a:pt x="1420451" y="2797035"/>
                </a:lnTo>
                <a:lnTo>
                  <a:pt x="1417673" y="2794257"/>
                </a:lnTo>
                <a:lnTo>
                  <a:pt x="1414101" y="2791875"/>
                </a:lnTo>
                <a:lnTo>
                  <a:pt x="1410529" y="2789891"/>
                </a:lnTo>
                <a:lnTo>
                  <a:pt x="1406957" y="2788303"/>
                </a:lnTo>
                <a:lnTo>
                  <a:pt x="1402989" y="2786716"/>
                </a:lnTo>
                <a:lnTo>
                  <a:pt x="1395448" y="2784731"/>
                </a:lnTo>
                <a:lnTo>
                  <a:pt x="1387510" y="2783937"/>
                </a:lnTo>
                <a:lnTo>
                  <a:pt x="1378779" y="2783540"/>
                </a:lnTo>
                <a:lnTo>
                  <a:pt x="1362111" y="2782350"/>
                </a:lnTo>
                <a:lnTo>
                  <a:pt x="1353776" y="2781953"/>
                </a:lnTo>
                <a:lnTo>
                  <a:pt x="1345839" y="2780365"/>
                </a:lnTo>
                <a:lnTo>
                  <a:pt x="1338299" y="2778380"/>
                </a:lnTo>
                <a:lnTo>
                  <a:pt x="1334330" y="2776793"/>
                </a:lnTo>
                <a:lnTo>
                  <a:pt x="1330758" y="2775205"/>
                </a:lnTo>
                <a:lnTo>
                  <a:pt x="1327186" y="2773221"/>
                </a:lnTo>
                <a:lnTo>
                  <a:pt x="1323614" y="2770839"/>
                </a:lnTo>
                <a:lnTo>
                  <a:pt x="1320836" y="2767664"/>
                </a:lnTo>
                <a:lnTo>
                  <a:pt x="1317264" y="2764885"/>
                </a:lnTo>
                <a:lnTo>
                  <a:pt x="1316074" y="2765282"/>
                </a:lnTo>
                <a:lnTo>
                  <a:pt x="1315280" y="2765679"/>
                </a:lnTo>
                <a:lnTo>
                  <a:pt x="1313296" y="2768855"/>
                </a:lnTo>
                <a:lnTo>
                  <a:pt x="1312105" y="2772427"/>
                </a:lnTo>
                <a:lnTo>
                  <a:pt x="1312105" y="2776396"/>
                </a:lnTo>
                <a:lnTo>
                  <a:pt x="1312105" y="2780365"/>
                </a:lnTo>
                <a:lnTo>
                  <a:pt x="1313296" y="2783937"/>
                </a:lnTo>
                <a:lnTo>
                  <a:pt x="1314089" y="2785525"/>
                </a:lnTo>
                <a:lnTo>
                  <a:pt x="1315280" y="2786319"/>
                </a:lnTo>
                <a:lnTo>
                  <a:pt x="1316074" y="2786716"/>
                </a:lnTo>
                <a:lnTo>
                  <a:pt x="1317264" y="2787509"/>
                </a:lnTo>
                <a:lnTo>
                  <a:pt x="1314486" y="2789097"/>
                </a:lnTo>
                <a:lnTo>
                  <a:pt x="1310914" y="2789891"/>
                </a:lnTo>
                <a:lnTo>
                  <a:pt x="1307739" y="2789891"/>
                </a:lnTo>
                <a:lnTo>
                  <a:pt x="1303771" y="2789494"/>
                </a:lnTo>
                <a:lnTo>
                  <a:pt x="1299008" y="2789097"/>
                </a:lnTo>
                <a:lnTo>
                  <a:pt x="1294643" y="2787509"/>
                </a:lnTo>
                <a:lnTo>
                  <a:pt x="1285118" y="2783937"/>
                </a:lnTo>
                <a:lnTo>
                  <a:pt x="1274402" y="2780365"/>
                </a:lnTo>
                <a:lnTo>
                  <a:pt x="1264083" y="2776396"/>
                </a:lnTo>
                <a:lnTo>
                  <a:pt x="1253764" y="2774014"/>
                </a:lnTo>
                <a:lnTo>
                  <a:pt x="1249399" y="2772824"/>
                </a:lnTo>
                <a:lnTo>
                  <a:pt x="1245033" y="2772427"/>
                </a:lnTo>
                <a:lnTo>
                  <a:pt x="1245033" y="2769648"/>
                </a:lnTo>
                <a:lnTo>
                  <a:pt x="1245827" y="2767664"/>
                </a:lnTo>
                <a:lnTo>
                  <a:pt x="1247811" y="2763695"/>
                </a:lnTo>
                <a:lnTo>
                  <a:pt x="1253368" y="2756153"/>
                </a:lnTo>
                <a:lnTo>
                  <a:pt x="1254955" y="2753375"/>
                </a:lnTo>
                <a:lnTo>
                  <a:pt x="1254955" y="2751787"/>
                </a:lnTo>
                <a:lnTo>
                  <a:pt x="1254558" y="2750597"/>
                </a:lnTo>
                <a:lnTo>
                  <a:pt x="1253368" y="2750200"/>
                </a:lnTo>
                <a:lnTo>
                  <a:pt x="1251384" y="2749406"/>
                </a:lnTo>
                <a:lnTo>
                  <a:pt x="1248208" y="2749406"/>
                </a:lnTo>
                <a:lnTo>
                  <a:pt x="1245033" y="2749406"/>
                </a:lnTo>
                <a:lnTo>
                  <a:pt x="1250987" y="2747818"/>
                </a:lnTo>
                <a:lnTo>
                  <a:pt x="1256543" y="2746231"/>
                </a:lnTo>
                <a:lnTo>
                  <a:pt x="1268052" y="2744643"/>
                </a:lnTo>
                <a:lnTo>
                  <a:pt x="1278371" y="2744246"/>
                </a:lnTo>
                <a:lnTo>
                  <a:pt x="1288689" y="2744643"/>
                </a:lnTo>
                <a:lnTo>
                  <a:pt x="1298611" y="2745834"/>
                </a:lnTo>
                <a:lnTo>
                  <a:pt x="1307739" y="2747818"/>
                </a:lnTo>
                <a:lnTo>
                  <a:pt x="1316074" y="2750200"/>
                </a:lnTo>
                <a:lnTo>
                  <a:pt x="1324805" y="2752581"/>
                </a:lnTo>
                <a:lnTo>
                  <a:pt x="1340283" y="2757344"/>
                </a:lnTo>
                <a:lnTo>
                  <a:pt x="1347824" y="2759329"/>
                </a:lnTo>
                <a:lnTo>
                  <a:pt x="1355364" y="2760916"/>
                </a:lnTo>
                <a:lnTo>
                  <a:pt x="1362905" y="2761313"/>
                </a:lnTo>
                <a:lnTo>
                  <a:pt x="1369651" y="2761313"/>
                </a:lnTo>
                <a:lnTo>
                  <a:pt x="1373223" y="2760916"/>
                </a:lnTo>
                <a:lnTo>
                  <a:pt x="1377192" y="2759726"/>
                </a:lnTo>
                <a:lnTo>
                  <a:pt x="1380764" y="2758138"/>
                </a:lnTo>
                <a:lnTo>
                  <a:pt x="1384336" y="2756947"/>
                </a:lnTo>
                <a:lnTo>
                  <a:pt x="1387510" y="2755360"/>
                </a:lnTo>
                <a:lnTo>
                  <a:pt x="1389495" y="2752581"/>
                </a:lnTo>
                <a:lnTo>
                  <a:pt x="1391083" y="2750597"/>
                </a:lnTo>
                <a:lnTo>
                  <a:pt x="1392273" y="2747818"/>
                </a:lnTo>
                <a:lnTo>
                  <a:pt x="1393067" y="2745437"/>
                </a:lnTo>
                <a:lnTo>
                  <a:pt x="1393464" y="2742262"/>
                </a:lnTo>
                <a:lnTo>
                  <a:pt x="1394258" y="2735911"/>
                </a:lnTo>
                <a:lnTo>
                  <a:pt x="1395051" y="2729163"/>
                </a:lnTo>
                <a:lnTo>
                  <a:pt x="1395845" y="2726385"/>
                </a:lnTo>
                <a:lnTo>
                  <a:pt x="1397036" y="2722813"/>
                </a:lnTo>
                <a:lnTo>
                  <a:pt x="1398226" y="2719638"/>
                </a:lnTo>
                <a:lnTo>
                  <a:pt x="1400607" y="2716462"/>
                </a:lnTo>
                <a:lnTo>
                  <a:pt x="1403386" y="2714081"/>
                </a:lnTo>
                <a:lnTo>
                  <a:pt x="1406957" y="2711699"/>
                </a:lnTo>
                <a:lnTo>
                  <a:pt x="1405767" y="2707730"/>
                </a:lnTo>
                <a:lnTo>
                  <a:pt x="1404973" y="2704952"/>
                </a:lnTo>
                <a:lnTo>
                  <a:pt x="1403386" y="2703761"/>
                </a:lnTo>
                <a:lnTo>
                  <a:pt x="1401798" y="2702570"/>
                </a:lnTo>
                <a:lnTo>
                  <a:pt x="1400607" y="2702570"/>
                </a:lnTo>
                <a:lnTo>
                  <a:pt x="1398226" y="2702570"/>
                </a:lnTo>
                <a:lnTo>
                  <a:pt x="1395051" y="2704555"/>
                </a:lnTo>
                <a:lnTo>
                  <a:pt x="1391083" y="2707730"/>
                </a:lnTo>
                <a:lnTo>
                  <a:pt x="1386717" y="2710112"/>
                </a:lnTo>
                <a:lnTo>
                  <a:pt x="1384733" y="2711302"/>
                </a:lnTo>
                <a:lnTo>
                  <a:pt x="1382748" y="2711699"/>
                </a:lnTo>
                <a:lnTo>
                  <a:pt x="1380764" y="2712096"/>
                </a:lnTo>
                <a:lnTo>
                  <a:pt x="1378779" y="2711699"/>
                </a:lnTo>
                <a:lnTo>
                  <a:pt x="1378779" y="2717256"/>
                </a:lnTo>
                <a:lnTo>
                  <a:pt x="1379176" y="2719638"/>
                </a:lnTo>
                <a:lnTo>
                  <a:pt x="1379970" y="2721622"/>
                </a:lnTo>
                <a:lnTo>
                  <a:pt x="1380367" y="2723210"/>
                </a:lnTo>
                <a:lnTo>
                  <a:pt x="1381954" y="2724797"/>
                </a:lnTo>
                <a:lnTo>
                  <a:pt x="1382748" y="2725591"/>
                </a:lnTo>
                <a:lnTo>
                  <a:pt x="1384336" y="2726782"/>
                </a:lnTo>
                <a:lnTo>
                  <a:pt x="1383939" y="2729163"/>
                </a:lnTo>
                <a:lnTo>
                  <a:pt x="1383542" y="2730751"/>
                </a:lnTo>
                <a:lnTo>
                  <a:pt x="1381954" y="2731545"/>
                </a:lnTo>
                <a:lnTo>
                  <a:pt x="1380367" y="2732736"/>
                </a:lnTo>
                <a:lnTo>
                  <a:pt x="1376795" y="2733133"/>
                </a:lnTo>
                <a:lnTo>
                  <a:pt x="1373223" y="2734323"/>
                </a:lnTo>
                <a:lnTo>
                  <a:pt x="1362111" y="2734323"/>
                </a:lnTo>
                <a:lnTo>
                  <a:pt x="1361714" y="2728767"/>
                </a:lnTo>
                <a:lnTo>
                  <a:pt x="1361714" y="2724004"/>
                </a:lnTo>
                <a:lnTo>
                  <a:pt x="1362111" y="2720034"/>
                </a:lnTo>
                <a:lnTo>
                  <a:pt x="1363301" y="2716462"/>
                </a:lnTo>
                <a:lnTo>
                  <a:pt x="1365683" y="2710509"/>
                </a:lnTo>
                <a:lnTo>
                  <a:pt x="1366873" y="2707730"/>
                </a:lnTo>
                <a:lnTo>
                  <a:pt x="1367667" y="2703761"/>
                </a:lnTo>
                <a:lnTo>
                  <a:pt x="1365683" y="2706936"/>
                </a:lnTo>
                <a:lnTo>
                  <a:pt x="1363301" y="2709715"/>
                </a:lnTo>
                <a:lnTo>
                  <a:pt x="1360920" y="2712096"/>
                </a:lnTo>
                <a:lnTo>
                  <a:pt x="1358936" y="2714081"/>
                </a:lnTo>
                <a:lnTo>
                  <a:pt x="1355761" y="2715668"/>
                </a:lnTo>
                <a:lnTo>
                  <a:pt x="1353380" y="2716462"/>
                </a:lnTo>
                <a:lnTo>
                  <a:pt x="1350602" y="2717256"/>
                </a:lnTo>
                <a:lnTo>
                  <a:pt x="1348220" y="2717256"/>
                </a:lnTo>
                <a:lnTo>
                  <a:pt x="1345045" y="2717256"/>
                </a:lnTo>
                <a:lnTo>
                  <a:pt x="1342664" y="2716462"/>
                </a:lnTo>
                <a:lnTo>
                  <a:pt x="1340283" y="2715668"/>
                </a:lnTo>
                <a:lnTo>
                  <a:pt x="1337902" y="2714081"/>
                </a:lnTo>
                <a:lnTo>
                  <a:pt x="1335124" y="2712096"/>
                </a:lnTo>
                <a:lnTo>
                  <a:pt x="1332742" y="2709715"/>
                </a:lnTo>
                <a:lnTo>
                  <a:pt x="1330758" y="2706936"/>
                </a:lnTo>
                <a:lnTo>
                  <a:pt x="1328774" y="2703761"/>
                </a:lnTo>
                <a:lnTo>
                  <a:pt x="1325995" y="2704555"/>
                </a:lnTo>
                <a:lnTo>
                  <a:pt x="1324011" y="2705746"/>
                </a:lnTo>
                <a:lnTo>
                  <a:pt x="1322821" y="2706936"/>
                </a:lnTo>
                <a:lnTo>
                  <a:pt x="1321233" y="2708524"/>
                </a:lnTo>
                <a:lnTo>
                  <a:pt x="1318455" y="2713287"/>
                </a:lnTo>
                <a:lnTo>
                  <a:pt x="1316074" y="2717653"/>
                </a:lnTo>
                <a:lnTo>
                  <a:pt x="1313692" y="2721622"/>
                </a:lnTo>
                <a:lnTo>
                  <a:pt x="1312105" y="2723210"/>
                </a:lnTo>
                <a:lnTo>
                  <a:pt x="1310517" y="2724797"/>
                </a:lnTo>
                <a:lnTo>
                  <a:pt x="1308533" y="2726385"/>
                </a:lnTo>
                <a:lnTo>
                  <a:pt x="1306152" y="2726782"/>
                </a:lnTo>
                <a:lnTo>
                  <a:pt x="1303771" y="2727179"/>
                </a:lnTo>
                <a:lnTo>
                  <a:pt x="1300596" y="2726782"/>
                </a:lnTo>
                <a:lnTo>
                  <a:pt x="1299008" y="2720828"/>
                </a:lnTo>
                <a:lnTo>
                  <a:pt x="1297024" y="2716462"/>
                </a:lnTo>
                <a:lnTo>
                  <a:pt x="1295039" y="2713287"/>
                </a:lnTo>
                <a:lnTo>
                  <a:pt x="1292658" y="2711302"/>
                </a:lnTo>
                <a:lnTo>
                  <a:pt x="1289483" y="2710112"/>
                </a:lnTo>
                <a:lnTo>
                  <a:pt x="1287102" y="2709715"/>
                </a:lnTo>
                <a:lnTo>
                  <a:pt x="1281149" y="2709318"/>
                </a:lnTo>
                <a:lnTo>
                  <a:pt x="1278371" y="2709318"/>
                </a:lnTo>
                <a:lnTo>
                  <a:pt x="1275989" y="2708524"/>
                </a:lnTo>
                <a:lnTo>
                  <a:pt x="1273608" y="2707730"/>
                </a:lnTo>
                <a:lnTo>
                  <a:pt x="1271624" y="2706143"/>
                </a:lnTo>
                <a:lnTo>
                  <a:pt x="1269640" y="2703761"/>
                </a:lnTo>
                <a:lnTo>
                  <a:pt x="1268449" y="2700189"/>
                </a:lnTo>
                <a:lnTo>
                  <a:pt x="1267258" y="2695029"/>
                </a:lnTo>
                <a:lnTo>
                  <a:pt x="1266861" y="2688678"/>
                </a:lnTo>
                <a:lnTo>
                  <a:pt x="1272814" y="2685900"/>
                </a:lnTo>
                <a:lnTo>
                  <a:pt x="1277180" y="2685106"/>
                </a:lnTo>
                <a:lnTo>
                  <a:pt x="1279958" y="2684709"/>
                </a:lnTo>
                <a:lnTo>
                  <a:pt x="1282339" y="2685106"/>
                </a:lnTo>
                <a:lnTo>
                  <a:pt x="1289086" y="2687091"/>
                </a:lnTo>
                <a:lnTo>
                  <a:pt x="1294246" y="2687885"/>
                </a:lnTo>
                <a:lnTo>
                  <a:pt x="1300596" y="2688678"/>
                </a:lnTo>
                <a:lnTo>
                  <a:pt x="1298611" y="2684709"/>
                </a:lnTo>
                <a:lnTo>
                  <a:pt x="1296230" y="2681534"/>
                </a:lnTo>
                <a:lnTo>
                  <a:pt x="1293452" y="2679153"/>
                </a:lnTo>
                <a:lnTo>
                  <a:pt x="1290674" y="2676374"/>
                </a:lnTo>
                <a:lnTo>
                  <a:pt x="1287102" y="2673993"/>
                </a:lnTo>
                <a:lnTo>
                  <a:pt x="1284324" y="2671611"/>
                </a:lnTo>
                <a:lnTo>
                  <a:pt x="1281942" y="2668039"/>
                </a:lnTo>
                <a:lnTo>
                  <a:pt x="1279958" y="2664467"/>
                </a:lnTo>
                <a:lnTo>
                  <a:pt x="1261305" y="2664070"/>
                </a:lnTo>
                <a:lnTo>
                  <a:pt x="1255749" y="2666451"/>
                </a:lnTo>
                <a:lnTo>
                  <a:pt x="1249796" y="2668436"/>
                </a:lnTo>
                <a:lnTo>
                  <a:pt x="1243843" y="2669627"/>
                </a:lnTo>
                <a:lnTo>
                  <a:pt x="1237493" y="2670024"/>
                </a:lnTo>
                <a:lnTo>
                  <a:pt x="1231143" y="2669627"/>
                </a:lnTo>
                <a:lnTo>
                  <a:pt x="1225190" y="2668436"/>
                </a:lnTo>
                <a:lnTo>
                  <a:pt x="1219634" y="2666451"/>
                </a:lnTo>
                <a:lnTo>
                  <a:pt x="1214077" y="2663673"/>
                </a:lnTo>
                <a:lnTo>
                  <a:pt x="1200584" y="2664070"/>
                </a:lnTo>
                <a:lnTo>
                  <a:pt x="1187487" y="2664467"/>
                </a:lnTo>
                <a:lnTo>
                  <a:pt x="1174787" y="2665658"/>
                </a:lnTo>
                <a:lnTo>
                  <a:pt x="1162484" y="2666848"/>
                </a:lnTo>
                <a:lnTo>
                  <a:pt x="1150578" y="2668833"/>
                </a:lnTo>
                <a:lnTo>
                  <a:pt x="1137878" y="2672008"/>
                </a:lnTo>
                <a:lnTo>
                  <a:pt x="1124384" y="2675580"/>
                </a:lnTo>
                <a:lnTo>
                  <a:pt x="1118034" y="2677962"/>
                </a:lnTo>
                <a:lnTo>
                  <a:pt x="1110494" y="2681137"/>
                </a:lnTo>
                <a:lnTo>
                  <a:pt x="1112875" y="2676374"/>
                </a:lnTo>
                <a:lnTo>
                  <a:pt x="1114462" y="2672405"/>
                </a:lnTo>
                <a:lnTo>
                  <a:pt x="1114859" y="2669627"/>
                </a:lnTo>
                <a:lnTo>
                  <a:pt x="1114462" y="2668436"/>
                </a:lnTo>
                <a:lnTo>
                  <a:pt x="1114065" y="2667642"/>
                </a:lnTo>
                <a:lnTo>
                  <a:pt x="1113272" y="2666451"/>
                </a:lnTo>
                <a:lnTo>
                  <a:pt x="1112478" y="2666054"/>
                </a:lnTo>
                <a:lnTo>
                  <a:pt x="1109303" y="2665658"/>
                </a:lnTo>
                <a:lnTo>
                  <a:pt x="1104937" y="2664864"/>
                </a:lnTo>
                <a:lnTo>
                  <a:pt x="1099381" y="2665658"/>
                </a:lnTo>
                <a:lnTo>
                  <a:pt x="1100175" y="2662879"/>
                </a:lnTo>
                <a:lnTo>
                  <a:pt x="1101763" y="2660498"/>
                </a:lnTo>
                <a:lnTo>
                  <a:pt x="1103747" y="2658116"/>
                </a:lnTo>
                <a:lnTo>
                  <a:pt x="1105731" y="2656132"/>
                </a:lnTo>
                <a:lnTo>
                  <a:pt x="1108509" y="2653750"/>
                </a:lnTo>
                <a:lnTo>
                  <a:pt x="1111287" y="2652956"/>
                </a:lnTo>
                <a:lnTo>
                  <a:pt x="1114065" y="2651369"/>
                </a:lnTo>
                <a:lnTo>
                  <a:pt x="1116844" y="2650972"/>
                </a:lnTo>
                <a:lnTo>
                  <a:pt x="1120019" y="2650575"/>
                </a:lnTo>
                <a:lnTo>
                  <a:pt x="1122797" y="2650575"/>
                </a:lnTo>
                <a:lnTo>
                  <a:pt x="1125972" y="2650972"/>
                </a:lnTo>
                <a:lnTo>
                  <a:pt x="1129147" y="2651369"/>
                </a:lnTo>
                <a:lnTo>
                  <a:pt x="1131925" y="2652560"/>
                </a:lnTo>
                <a:lnTo>
                  <a:pt x="1134306" y="2653750"/>
                </a:lnTo>
                <a:lnTo>
                  <a:pt x="1136290" y="2656132"/>
                </a:lnTo>
                <a:lnTo>
                  <a:pt x="1138671" y="2658116"/>
                </a:lnTo>
                <a:lnTo>
                  <a:pt x="1145419" y="2648987"/>
                </a:lnTo>
                <a:lnTo>
                  <a:pt x="1143831" y="2645018"/>
                </a:lnTo>
                <a:lnTo>
                  <a:pt x="1142640" y="2641446"/>
                </a:lnTo>
                <a:lnTo>
                  <a:pt x="1139862" y="2638271"/>
                </a:lnTo>
                <a:lnTo>
                  <a:pt x="1137878" y="2635889"/>
                </a:lnTo>
                <a:lnTo>
                  <a:pt x="1135100" y="2633905"/>
                </a:lnTo>
                <a:lnTo>
                  <a:pt x="1131925" y="2631920"/>
                </a:lnTo>
                <a:lnTo>
                  <a:pt x="1128353" y="2630729"/>
                </a:lnTo>
                <a:lnTo>
                  <a:pt x="1124781" y="2630332"/>
                </a:lnTo>
                <a:lnTo>
                  <a:pt x="1126765" y="2635492"/>
                </a:lnTo>
                <a:lnTo>
                  <a:pt x="1127956" y="2639461"/>
                </a:lnTo>
                <a:lnTo>
                  <a:pt x="1128353" y="2641446"/>
                </a:lnTo>
                <a:lnTo>
                  <a:pt x="1127956" y="2642240"/>
                </a:lnTo>
                <a:lnTo>
                  <a:pt x="1127559" y="2643827"/>
                </a:lnTo>
                <a:lnTo>
                  <a:pt x="1126765" y="2645018"/>
                </a:lnTo>
                <a:lnTo>
                  <a:pt x="1124384" y="2646606"/>
                </a:lnTo>
                <a:lnTo>
                  <a:pt x="1121606" y="2647400"/>
                </a:lnTo>
                <a:lnTo>
                  <a:pt x="1117241" y="2647797"/>
                </a:lnTo>
                <a:lnTo>
                  <a:pt x="1112875" y="2648590"/>
                </a:lnTo>
                <a:lnTo>
                  <a:pt x="1102953" y="2649384"/>
                </a:lnTo>
                <a:lnTo>
                  <a:pt x="1097397" y="2649781"/>
                </a:lnTo>
                <a:lnTo>
                  <a:pt x="1091444" y="2650972"/>
                </a:lnTo>
                <a:lnTo>
                  <a:pt x="1085887" y="2652560"/>
                </a:lnTo>
                <a:lnTo>
                  <a:pt x="1079934" y="2654544"/>
                </a:lnTo>
                <a:lnTo>
                  <a:pt x="1074378" y="2657322"/>
                </a:lnTo>
                <a:lnTo>
                  <a:pt x="1069219" y="2660895"/>
                </a:lnTo>
                <a:lnTo>
                  <a:pt x="1068822" y="2656132"/>
                </a:lnTo>
                <a:lnTo>
                  <a:pt x="1069219" y="2651369"/>
                </a:lnTo>
                <a:lnTo>
                  <a:pt x="1070409" y="2647797"/>
                </a:lnTo>
                <a:lnTo>
                  <a:pt x="1071203" y="2645018"/>
                </a:lnTo>
                <a:lnTo>
                  <a:pt x="1071203" y="2643034"/>
                </a:lnTo>
                <a:lnTo>
                  <a:pt x="1069219" y="2645018"/>
                </a:lnTo>
                <a:lnTo>
                  <a:pt x="1067234" y="2646606"/>
                </a:lnTo>
                <a:lnTo>
                  <a:pt x="1064853" y="2647797"/>
                </a:lnTo>
                <a:lnTo>
                  <a:pt x="1062075" y="2648987"/>
                </a:lnTo>
                <a:lnTo>
                  <a:pt x="1059297" y="2649781"/>
                </a:lnTo>
                <a:lnTo>
                  <a:pt x="1056122" y="2650575"/>
                </a:lnTo>
                <a:lnTo>
                  <a:pt x="1048979" y="2650575"/>
                </a:lnTo>
                <a:lnTo>
                  <a:pt x="1052153" y="2645415"/>
                </a:lnTo>
                <a:lnTo>
                  <a:pt x="1054535" y="2640255"/>
                </a:lnTo>
                <a:lnTo>
                  <a:pt x="1056519" y="2635492"/>
                </a:lnTo>
                <a:lnTo>
                  <a:pt x="1058106" y="2630332"/>
                </a:lnTo>
                <a:lnTo>
                  <a:pt x="1044216" y="2629539"/>
                </a:lnTo>
                <a:lnTo>
                  <a:pt x="1030722" y="2628348"/>
                </a:lnTo>
                <a:lnTo>
                  <a:pt x="1017625" y="2627951"/>
                </a:lnTo>
                <a:lnTo>
                  <a:pt x="1004528" y="2627951"/>
                </a:lnTo>
                <a:lnTo>
                  <a:pt x="996591" y="2631920"/>
                </a:lnTo>
                <a:lnTo>
                  <a:pt x="987463" y="2635492"/>
                </a:lnTo>
                <a:lnTo>
                  <a:pt x="990638" y="2628348"/>
                </a:lnTo>
                <a:lnTo>
                  <a:pt x="983494" y="2628745"/>
                </a:lnTo>
                <a:lnTo>
                  <a:pt x="976351" y="2629539"/>
                </a:lnTo>
                <a:lnTo>
                  <a:pt x="976351" y="2635492"/>
                </a:lnTo>
                <a:lnTo>
                  <a:pt x="973573" y="2632714"/>
                </a:lnTo>
                <a:lnTo>
                  <a:pt x="970795" y="2630332"/>
                </a:lnTo>
                <a:lnTo>
                  <a:pt x="958888" y="2630729"/>
                </a:lnTo>
                <a:lnTo>
                  <a:pt x="946982" y="2632317"/>
                </a:lnTo>
                <a:lnTo>
                  <a:pt x="952142" y="2636286"/>
                </a:lnTo>
                <a:lnTo>
                  <a:pt x="957698" y="2639858"/>
                </a:lnTo>
                <a:lnTo>
                  <a:pt x="970001" y="2645812"/>
                </a:lnTo>
                <a:lnTo>
                  <a:pt x="981907" y="2652956"/>
                </a:lnTo>
                <a:lnTo>
                  <a:pt x="987463" y="2656529"/>
                </a:lnTo>
                <a:lnTo>
                  <a:pt x="992622" y="2660498"/>
                </a:lnTo>
                <a:lnTo>
                  <a:pt x="997385" y="2664864"/>
                </a:lnTo>
                <a:lnTo>
                  <a:pt x="1001354" y="2670024"/>
                </a:lnTo>
                <a:lnTo>
                  <a:pt x="1004528" y="2675580"/>
                </a:lnTo>
                <a:lnTo>
                  <a:pt x="1006116" y="2679153"/>
                </a:lnTo>
                <a:lnTo>
                  <a:pt x="1006910" y="2681931"/>
                </a:lnTo>
                <a:lnTo>
                  <a:pt x="1008101" y="2685900"/>
                </a:lnTo>
                <a:lnTo>
                  <a:pt x="1008101" y="2689472"/>
                </a:lnTo>
                <a:lnTo>
                  <a:pt x="1008497" y="2694235"/>
                </a:lnTo>
                <a:lnTo>
                  <a:pt x="1008497" y="2698204"/>
                </a:lnTo>
                <a:lnTo>
                  <a:pt x="1008101" y="2702967"/>
                </a:lnTo>
                <a:lnTo>
                  <a:pt x="1006910" y="2708127"/>
                </a:lnTo>
                <a:lnTo>
                  <a:pt x="1004528" y="2718844"/>
                </a:lnTo>
                <a:lnTo>
                  <a:pt x="1001354" y="2718844"/>
                </a:lnTo>
                <a:lnTo>
                  <a:pt x="998576" y="2718050"/>
                </a:lnTo>
                <a:lnTo>
                  <a:pt x="995797" y="2717653"/>
                </a:lnTo>
                <a:lnTo>
                  <a:pt x="993416" y="2716462"/>
                </a:lnTo>
                <a:lnTo>
                  <a:pt x="991432" y="2715272"/>
                </a:lnTo>
                <a:lnTo>
                  <a:pt x="989447" y="2713684"/>
                </a:lnTo>
                <a:lnTo>
                  <a:pt x="985876" y="2710112"/>
                </a:lnTo>
                <a:lnTo>
                  <a:pt x="983098" y="2705746"/>
                </a:lnTo>
                <a:lnTo>
                  <a:pt x="980319" y="2700189"/>
                </a:lnTo>
                <a:lnTo>
                  <a:pt x="978335" y="2694632"/>
                </a:lnTo>
                <a:lnTo>
                  <a:pt x="976351" y="2688678"/>
                </a:lnTo>
                <a:lnTo>
                  <a:pt x="973573" y="2690663"/>
                </a:lnTo>
                <a:lnTo>
                  <a:pt x="970398" y="2692251"/>
                </a:lnTo>
                <a:lnTo>
                  <a:pt x="967223" y="2693044"/>
                </a:lnTo>
                <a:lnTo>
                  <a:pt x="964445" y="2693441"/>
                </a:lnTo>
                <a:lnTo>
                  <a:pt x="957698" y="2694632"/>
                </a:lnTo>
                <a:lnTo>
                  <a:pt x="951745" y="2694235"/>
                </a:lnTo>
                <a:lnTo>
                  <a:pt x="945791" y="2693044"/>
                </a:lnTo>
                <a:lnTo>
                  <a:pt x="939839" y="2691457"/>
                </a:lnTo>
                <a:lnTo>
                  <a:pt x="927932" y="2687885"/>
                </a:lnTo>
                <a:lnTo>
                  <a:pt x="922376" y="2686694"/>
                </a:lnTo>
                <a:lnTo>
                  <a:pt x="916026" y="2685503"/>
                </a:lnTo>
                <a:lnTo>
                  <a:pt x="910867" y="2685106"/>
                </a:lnTo>
                <a:lnTo>
                  <a:pt x="905707" y="2685900"/>
                </a:lnTo>
                <a:lnTo>
                  <a:pt x="903326" y="2686694"/>
                </a:lnTo>
                <a:lnTo>
                  <a:pt x="900548" y="2687885"/>
                </a:lnTo>
                <a:lnTo>
                  <a:pt x="898167" y="2689472"/>
                </a:lnTo>
                <a:lnTo>
                  <a:pt x="895786" y="2691060"/>
                </a:lnTo>
                <a:lnTo>
                  <a:pt x="893801" y="2693441"/>
                </a:lnTo>
                <a:lnTo>
                  <a:pt x="891023" y="2696617"/>
                </a:lnTo>
                <a:lnTo>
                  <a:pt x="889039" y="2699792"/>
                </a:lnTo>
                <a:lnTo>
                  <a:pt x="887054" y="2703761"/>
                </a:lnTo>
                <a:lnTo>
                  <a:pt x="885467" y="2698601"/>
                </a:lnTo>
                <a:lnTo>
                  <a:pt x="883086" y="2694632"/>
                </a:lnTo>
                <a:lnTo>
                  <a:pt x="880704" y="2691060"/>
                </a:lnTo>
                <a:lnTo>
                  <a:pt x="877133" y="2688678"/>
                </a:lnTo>
                <a:lnTo>
                  <a:pt x="873561" y="2685900"/>
                </a:lnTo>
                <a:lnTo>
                  <a:pt x="869989" y="2683916"/>
                </a:lnTo>
                <a:lnTo>
                  <a:pt x="862052" y="2680343"/>
                </a:lnTo>
                <a:lnTo>
                  <a:pt x="858082" y="2678359"/>
                </a:lnTo>
                <a:lnTo>
                  <a:pt x="854511" y="2676374"/>
                </a:lnTo>
                <a:lnTo>
                  <a:pt x="850939" y="2673993"/>
                </a:lnTo>
                <a:lnTo>
                  <a:pt x="847764" y="2670817"/>
                </a:lnTo>
                <a:lnTo>
                  <a:pt x="845383" y="2666848"/>
                </a:lnTo>
                <a:lnTo>
                  <a:pt x="843795" y="2662482"/>
                </a:lnTo>
                <a:lnTo>
                  <a:pt x="842605" y="2656926"/>
                </a:lnTo>
                <a:lnTo>
                  <a:pt x="842605" y="2650575"/>
                </a:lnTo>
                <a:lnTo>
                  <a:pt x="839033" y="2650575"/>
                </a:lnTo>
                <a:lnTo>
                  <a:pt x="835858" y="2651369"/>
                </a:lnTo>
                <a:lnTo>
                  <a:pt x="833477" y="2652560"/>
                </a:lnTo>
                <a:lnTo>
                  <a:pt x="831095" y="2654544"/>
                </a:lnTo>
                <a:lnTo>
                  <a:pt x="829508" y="2656529"/>
                </a:lnTo>
                <a:lnTo>
                  <a:pt x="827921" y="2658910"/>
                </a:lnTo>
                <a:lnTo>
                  <a:pt x="826333" y="2662085"/>
                </a:lnTo>
                <a:lnTo>
                  <a:pt x="825540" y="2665658"/>
                </a:lnTo>
                <a:lnTo>
                  <a:pt x="827524" y="2669627"/>
                </a:lnTo>
                <a:lnTo>
                  <a:pt x="829905" y="2673199"/>
                </a:lnTo>
                <a:lnTo>
                  <a:pt x="833080" y="2675580"/>
                </a:lnTo>
                <a:lnTo>
                  <a:pt x="835858" y="2677962"/>
                </a:lnTo>
                <a:lnTo>
                  <a:pt x="839827" y="2679549"/>
                </a:lnTo>
                <a:lnTo>
                  <a:pt x="843795" y="2680343"/>
                </a:lnTo>
                <a:lnTo>
                  <a:pt x="848558" y="2681137"/>
                </a:lnTo>
                <a:lnTo>
                  <a:pt x="853320" y="2680343"/>
                </a:lnTo>
                <a:lnTo>
                  <a:pt x="851336" y="2683916"/>
                </a:lnTo>
                <a:lnTo>
                  <a:pt x="849351" y="2687091"/>
                </a:lnTo>
                <a:lnTo>
                  <a:pt x="847368" y="2689472"/>
                </a:lnTo>
                <a:lnTo>
                  <a:pt x="844986" y="2691060"/>
                </a:lnTo>
                <a:lnTo>
                  <a:pt x="843002" y="2692648"/>
                </a:lnTo>
                <a:lnTo>
                  <a:pt x="840620" y="2693441"/>
                </a:lnTo>
                <a:lnTo>
                  <a:pt x="837842" y="2694235"/>
                </a:lnTo>
                <a:lnTo>
                  <a:pt x="835461" y="2694632"/>
                </a:lnTo>
                <a:lnTo>
                  <a:pt x="829905" y="2694632"/>
                </a:lnTo>
                <a:lnTo>
                  <a:pt x="824745" y="2693441"/>
                </a:lnTo>
                <a:lnTo>
                  <a:pt x="814030" y="2691060"/>
                </a:lnTo>
                <a:lnTo>
                  <a:pt x="808871" y="2689472"/>
                </a:lnTo>
                <a:lnTo>
                  <a:pt x="803711" y="2688678"/>
                </a:lnTo>
                <a:lnTo>
                  <a:pt x="799743" y="2688678"/>
                </a:lnTo>
                <a:lnTo>
                  <a:pt x="797361" y="2689075"/>
                </a:lnTo>
                <a:lnTo>
                  <a:pt x="795774" y="2689472"/>
                </a:lnTo>
                <a:lnTo>
                  <a:pt x="793789" y="2690663"/>
                </a:lnTo>
                <a:lnTo>
                  <a:pt x="792202" y="2692251"/>
                </a:lnTo>
                <a:lnTo>
                  <a:pt x="790614" y="2694235"/>
                </a:lnTo>
                <a:lnTo>
                  <a:pt x="789424" y="2696617"/>
                </a:lnTo>
                <a:lnTo>
                  <a:pt x="788233" y="2698998"/>
                </a:lnTo>
                <a:lnTo>
                  <a:pt x="787439" y="2702570"/>
                </a:lnTo>
                <a:lnTo>
                  <a:pt x="786646" y="2706539"/>
                </a:lnTo>
                <a:lnTo>
                  <a:pt x="786249" y="2711302"/>
                </a:lnTo>
                <a:lnTo>
                  <a:pt x="775137" y="2706936"/>
                </a:lnTo>
                <a:lnTo>
                  <a:pt x="762833" y="2702173"/>
                </a:lnTo>
                <a:lnTo>
                  <a:pt x="748943" y="2697411"/>
                </a:lnTo>
                <a:lnTo>
                  <a:pt x="742196" y="2695426"/>
                </a:lnTo>
                <a:lnTo>
                  <a:pt x="735449" y="2694235"/>
                </a:lnTo>
                <a:lnTo>
                  <a:pt x="729496" y="2693044"/>
                </a:lnTo>
                <a:lnTo>
                  <a:pt x="723940" y="2692648"/>
                </a:lnTo>
                <a:lnTo>
                  <a:pt x="719177" y="2693044"/>
                </a:lnTo>
                <a:lnTo>
                  <a:pt x="716399" y="2693441"/>
                </a:lnTo>
                <a:lnTo>
                  <a:pt x="714415" y="2694235"/>
                </a:lnTo>
                <a:lnTo>
                  <a:pt x="712827" y="2695029"/>
                </a:lnTo>
                <a:lnTo>
                  <a:pt x="711637" y="2696617"/>
                </a:lnTo>
                <a:lnTo>
                  <a:pt x="710049" y="2698204"/>
                </a:lnTo>
                <a:lnTo>
                  <a:pt x="708859" y="2700189"/>
                </a:lnTo>
                <a:lnTo>
                  <a:pt x="708462" y="2702173"/>
                </a:lnTo>
                <a:lnTo>
                  <a:pt x="708065" y="2704952"/>
                </a:lnTo>
                <a:lnTo>
                  <a:pt x="708065" y="2707730"/>
                </a:lnTo>
                <a:lnTo>
                  <a:pt x="708065" y="2711302"/>
                </a:lnTo>
                <a:lnTo>
                  <a:pt x="705287" y="2710112"/>
                </a:lnTo>
                <a:lnTo>
                  <a:pt x="702906" y="2708127"/>
                </a:lnTo>
                <a:lnTo>
                  <a:pt x="700921" y="2706143"/>
                </a:lnTo>
                <a:lnTo>
                  <a:pt x="698540" y="2703761"/>
                </a:lnTo>
                <a:lnTo>
                  <a:pt x="696556" y="2700586"/>
                </a:lnTo>
                <a:lnTo>
                  <a:pt x="694968" y="2697411"/>
                </a:lnTo>
                <a:lnTo>
                  <a:pt x="691793" y="2690663"/>
                </a:lnTo>
                <a:lnTo>
                  <a:pt x="689809" y="2683519"/>
                </a:lnTo>
                <a:lnTo>
                  <a:pt x="689015" y="2676374"/>
                </a:lnTo>
                <a:lnTo>
                  <a:pt x="689015" y="2673596"/>
                </a:lnTo>
                <a:lnTo>
                  <a:pt x="689412" y="2670421"/>
                </a:lnTo>
                <a:lnTo>
                  <a:pt x="689809" y="2667642"/>
                </a:lnTo>
                <a:lnTo>
                  <a:pt x="691396" y="2665658"/>
                </a:lnTo>
                <a:lnTo>
                  <a:pt x="697746" y="2666054"/>
                </a:lnTo>
                <a:lnTo>
                  <a:pt x="705287" y="2667642"/>
                </a:lnTo>
                <a:lnTo>
                  <a:pt x="720368" y="2670421"/>
                </a:lnTo>
                <a:lnTo>
                  <a:pt x="736243" y="2674390"/>
                </a:lnTo>
                <a:lnTo>
                  <a:pt x="744180" y="2676374"/>
                </a:lnTo>
                <a:lnTo>
                  <a:pt x="750927" y="2677962"/>
                </a:lnTo>
                <a:lnTo>
                  <a:pt x="758071" y="2678359"/>
                </a:lnTo>
                <a:lnTo>
                  <a:pt x="764818" y="2679153"/>
                </a:lnTo>
                <a:lnTo>
                  <a:pt x="770374" y="2678359"/>
                </a:lnTo>
                <a:lnTo>
                  <a:pt x="773152" y="2677962"/>
                </a:lnTo>
                <a:lnTo>
                  <a:pt x="775137" y="2677168"/>
                </a:lnTo>
                <a:lnTo>
                  <a:pt x="777518" y="2675580"/>
                </a:lnTo>
                <a:lnTo>
                  <a:pt x="779899" y="2674390"/>
                </a:lnTo>
                <a:lnTo>
                  <a:pt x="781089" y="2672405"/>
                </a:lnTo>
                <a:lnTo>
                  <a:pt x="782677" y="2670421"/>
                </a:lnTo>
                <a:lnTo>
                  <a:pt x="784265" y="2668039"/>
                </a:lnTo>
                <a:lnTo>
                  <a:pt x="785058" y="2664864"/>
                </a:lnTo>
                <a:lnTo>
                  <a:pt x="785852" y="2662085"/>
                </a:lnTo>
                <a:lnTo>
                  <a:pt x="785852" y="2658116"/>
                </a:lnTo>
                <a:lnTo>
                  <a:pt x="786249" y="2654544"/>
                </a:lnTo>
                <a:lnTo>
                  <a:pt x="786249" y="2650575"/>
                </a:lnTo>
                <a:lnTo>
                  <a:pt x="784265" y="2650972"/>
                </a:lnTo>
                <a:lnTo>
                  <a:pt x="783074" y="2651766"/>
                </a:lnTo>
                <a:lnTo>
                  <a:pt x="782677" y="2653353"/>
                </a:lnTo>
                <a:lnTo>
                  <a:pt x="782677" y="2654544"/>
                </a:lnTo>
                <a:lnTo>
                  <a:pt x="783074" y="2655338"/>
                </a:lnTo>
                <a:lnTo>
                  <a:pt x="783868" y="2656529"/>
                </a:lnTo>
                <a:lnTo>
                  <a:pt x="784661" y="2657322"/>
                </a:lnTo>
                <a:lnTo>
                  <a:pt x="785852" y="2658116"/>
                </a:lnTo>
                <a:lnTo>
                  <a:pt x="781089" y="2662085"/>
                </a:lnTo>
                <a:lnTo>
                  <a:pt x="777121" y="2664070"/>
                </a:lnTo>
                <a:lnTo>
                  <a:pt x="773152" y="2665658"/>
                </a:lnTo>
                <a:lnTo>
                  <a:pt x="769184" y="2665658"/>
                </a:lnTo>
                <a:lnTo>
                  <a:pt x="765612" y="2664864"/>
                </a:lnTo>
                <a:lnTo>
                  <a:pt x="762833" y="2663673"/>
                </a:lnTo>
                <a:lnTo>
                  <a:pt x="759262" y="2660895"/>
                </a:lnTo>
                <a:lnTo>
                  <a:pt x="756483" y="2658116"/>
                </a:lnTo>
                <a:lnTo>
                  <a:pt x="753705" y="2654544"/>
                </a:lnTo>
                <a:lnTo>
                  <a:pt x="750530" y="2650972"/>
                </a:lnTo>
                <a:lnTo>
                  <a:pt x="745768" y="2642240"/>
                </a:lnTo>
                <a:lnTo>
                  <a:pt x="740608" y="2633508"/>
                </a:lnTo>
                <a:lnTo>
                  <a:pt x="735053" y="2625173"/>
                </a:lnTo>
                <a:lnTo>
                  <a:pt x="728702" y="2625173"/>
                </a:lnTo>
                <a:lnTo>
                  <a:pt x="722352" y="2625173"/>
                </a:lnTo>
                <a:lnTo>
                  <a:pt x="729496" y="2618822"/>
                </a:lnTo>
                <a:lnTo>
                  <a:pt x="727115" y="2616837"/>
                </a:lnTo>
                <a:lnTo>
                  <a:pt x="724337" y="2614853"/>
                </a:lnTo>
                <a:lnTo>
                  <a:pt x="721956" y="2613265"/>
                </a:lnTo>
                <a:lnTo>
                  <a:pt x="719177" y="2612471"/>
                </a:lnTo>
                <a:lnTo>
                  <a:pt x="722352" y="2607312"/>
                </a:lnTo>
                <a:lnTo>
                  <a:pt x="725924" y="2603342"/>
                </a:lnTo>
                <a:lnTo>
                  <a:pt x="729496" y="2599373"/>
                </a:lnTo>
                <a:lnTo>
                  <a:pt x="732671" y="2595801"/>
                </a:lnTo>
                <a:lnTo>
                  <a:pt x="736243" y="2593420"/>
                </a:lnTo>
                <a:lnTo>
                  <a:pt x="740212" y="2590641"/>
                </a:lnTo>
                <a:lnTo>
                  <a:pt x="743783" y="2589054"/>
                </a:lnTo>
                <a:lnTo>
                  <a:pt x="746958" y="2587863"/>
                </a:lnTo>
                <a:lnTo>
                  <a:pt x="750530" y="2586672"/>
                </a:lnTo>
                <a:lnTo>
                  <a:pt x="754499" y="2586275"/>
                </a:lnTo>
                <a:lnTo>
                  <a:pt x="758468" y="2585878"/>
                </a:lnTo>
                <a:lnTo>
                  <a:pt x="762040" y="2585878"/>
                </a:lnTo>
                <a:lnTo>
                  <a:pt x="770374" y="2586672"/>
                </a:lnTo>
                <a:lnTo>
                  <a:pt x="778311" y="2588657"/>
                </a:lnTo>
                <a:lnTo>
                  <a:pt x="784265" y="2587863"/>
                </a:lnTo>
                <a:lnTo>
                  <a:pt x="790614" y="2587069"/>
                </a:lnTo>
                <a:lnTo>
                  <a:pt x="798155" y="2586672"/>
                </a:lnTo>
                <a:lnTo>
                  <a:pt x="806489" y="2586672"/>
                </a:lnTo>
                <a:lnTo>
                  <a:pt x="804108" y="2590244"/>
                </a:lnTo>
                <a:lnTo>
                  <a:pt x="803314" y="2592626"/>
                </a:lnTo>
                <a:lnTo>
                  <a:pt x="802917" y="2595404"/>
                </a:lnTo>
                <a:lnTo>
                  <a:pt x="802917" y="2597786"/>
                </a:lnTo>
                <a:lnTo>
                  <a:pt x="814824" y="2602152"/>
                </a:lnTo>
                <a:lnTo>
                  <a:pt x="827524" y="2606915"/>
                </a:lnTo>
                <a:lnTo>
                  <a:pt x="835064" y="2606915"/>
                </a:lnTo>
                <a:lnTo>
                  <a:pt x="841414" y="2607312"/>
                </a:lnTo>
                <a:lnTo>
                  <a:pt x="854511" y="2608899"/>
                </a:lnTo>
                <a:lnTo>
                  <a:pt x="879910" y="2613265"/>
                </a:lnTo>
                <a:lnTo>
                  <a:pt x="893008" y="2614853"/>
                </a:lnTo>
                <a:lnTo>
                  <a:pt x="900151" y="2614853"/>
                </a:lnTo>
                <a:lnTo>
                  <a:pt x="907295" y="2614853"/>
                </a:lnTo>
                <a:lnTo>
                  <a:pt x="914835" y="2614456"/>
                </a:lnTo>
                <a:lnTo>
                  <a:pt x="922773" y="2613265"/>
                </a:lnTo>
                <a:lnTo>
                  <a:pt x="931108" y="2611281"/>
                </a:lnTo>
                <a:lnTo>
                  <a:pt x="940235" y="2608899"/>
                </a:lnTo>
                <a:lnTo>
                  <a:pt x="939839" y="2607312"/>
                </a:lnTo>
                <a:lnTo>
                  <a:pt x="938648" y="2605724"/>
                </a:lnTo>
                <a:lnTo>
                  <a:pt x="938251" y="2605327"/>
                </a:lnTo>
                <a:lnTo>
                  <a:pt x="938648" y="2605327"/>
                </a:lnTo>
                <a:lnTo>
                  <a:pt x="937854" y="2604136"/>
                </a:lnTo>
                <a:lnTo>
                  <a:pt x="936266" y="2603342"/>
                </a:lnTo>
                <a:lnTo>
                  <a:pt x="934282" y="2602152"/>
                </a:lnTo>
                <a:lnTo>
                  <a:pt x="932298" y="2602152"/>
                </a:lnTo>
                <a:lnTo>
                  <a:pt x="927932" y="2601755"/>
                </a:lnTo>
                <a:lnTo>
                  <a:pt x="923566" y="2601358"/>
                </a:lnTo>
                <a:lnTo>
                  <a:pt x="923566" y="2597786"/>
                </a:lnTo>
                <a:lnTo>
                  <a:pt x="924758" y="2595404"/>
                </a:lnTo>
                <a:lnTo>
                  <a:pt x="925551" y="2592626"/>
                </a:lnTo>
                <a:lnTo>
                  <a:pt x="926741" y="2590641"/>
                </a:lnTo>
                <a:lnTo>
                  <a:pt x="928726" y="2589054"/>
                </a:lnTo>
                <a:lnTo>
                  <a:pt x="930710" y="2587863"/>
                </a:lnTo>
                <a:lnTo>
                  <a:pt x="932695" y="2587069"/>
                </a:lnTo>
                <a:lnTo>
                  <a:pt x="934679" y="2586275"/>
                </a:lnTo>
                <a:lnTo>
                  <a:pt x="940235" y="2585878"/>
                </a:lnTo>
                <a:lnTo>
                  <a:pt x="945791" y="2585878"/>
                </a:lnTo>
                <a:lnTo>
                  <a:pt x="956904" y="2585878"/>
                </a:lnTo>
                <a:lnTo>
                  <a:pt x="957301" y="2589054"/>
                </a:lnTo>
                <a:lnTo>
                  <a:pt x="957301" y="2592229"/>
                </a:lnTo>
                <a:lnTo>
                  <a:pt x="956904" y="2594610"/>
                </a:lnTo>
                <a:lnTo>
                  <a:pt x="956507" y="2597389"/>
                </a:lnTo>
                <a:lnTo>
                  <a:pt x="954523" y="2601358"/>
                </a:lnTo>
                <a:lnTo>
                  <a:pt x="952142" y="2604136"/>
                </a:lnTo>
                <a:lnTo>
                  <a:pt x="958888" y="2601755"/>
                </a:lnTo>
                <a:lnTo>
                  <a:pt x="966032" y="2599770"/>
                </a:lnTo>
                <a:lnTo>
                  <a:pt x="969207" y="2598580"/>
                </a:lnTo>
                <a:lnTo>
                  <a:pt x="973573" y="2598183"/>
                </a:lnTo>
                <a:lnTo>
                  <a:pt x="976748" y="2598183"/>
                </a:lnTo>
                <a:lnTo>
                  <a:pt x="981113" y="2598183"/>
                </a:lnTo>
                <a:lnTo>
                  <a:pt x="985876" y="2596198"/>
                </a:lnTo>
                <a:lnTo>
                  <a:pt x="991432" y="2593817"/>
                </a:lnTo>
                <a:lnTo>
                  <a:pt x="996591" y="2590244"/>
                </a:lnTo>
                <a:lnTo>
                  <a:pt x="998972" y="2588260"/>
                </a:lnTo>
                <a:lnTo>
                  <a:pt x="1001354" y="2585878"/>
                </a:lnTo>
                <a:lnTo>
                  <a:pt x="1006116" y="2587863"/>
                </a:lnTo>
                <a:lnTo>
                  <a:pt x="1010482" y="2589847"/>
                </a:lnTo>
                <a:lnTo>
                  <a:pt x="1019610" y="2593420"/>
                </a:lnTo>
                <a:lnTo>
                  <a:pt x="1022388" y="2593420"/>
                </a:lnTo>
                <a:lnTo>
                  <a:pt x="1025563" y="2593817"/>
                </a:lnTo>
                <a:lnTo>
                  <a:pt x="1028738" y="2595404"/>
                </a:lnTo>
                <a:lnTo>
                  <a:pt x="1032310" y="2597389"/>
                </a:lnTo>
                <a:lnTo>
                  <a:pt x="1032310" y="2597786"/>
                </a:lnTo>
                <a:lnTo>
                  <a:pt x="1039056" y="2599373"/>
                </a:lnTo>
                <a:lnTo>
                  <a:pt x="1046200" y="2600167"/>
                </a:lnTo>
                <a:lnTo>
                  <a:pt x="1052550" y="2601358"/>
                </a:lnTo>
                <a:lnTo>
                  <a:pt x="1059694" y="2601755"/>
                </a:lnTo>
                <a:lnTo>
                  <a:pt x="1062075" y="2599770"/>
                </a:lnTo>
                <a:lnTo>
                  <a:pt x="1063663" y="2597389"/>
                </a:lnTo>
                <a:lnTo>
                  <a:pt x="1065250" y="2593817"/>
                </a:lnTo>
                <a:lnTo>
                  <a:pt x="1065647" y="2589847"/>
                </a:lnTo>
                <a:lnTo>
                  <a:pt x="1067234" y="2590244"/>
                </a:lnTo>
                <a:lnTo>
                  <a:pt x="1068425" y="2591038"/>
                </a:lnTo>
                <a:lnTo>
                  <a:pt x="1069616" y="2594214"/>
                </a:lnTo>
                <a:lnTo>
                  <a:pt x="1071203" y="2597786"/>
                </a:lnTo>
                <a:lnTo>
                  <a:pt x="1072394" y="2601358"/>
                </a:lnTo>
                <a:lnTo>
                  <a:pt x="1086284" y="2600167"/>
                </a:lnTo>
                <a:lnTo>
                  <a:pt x="1100175" y="2597786"/>
                </a:lnTo>
                <a:lnTo>
                  <a:pt x="1098984" y="2594214"/>
                </a:lnTo>
                <a:lnTo>
                  <a:pt x="1097794" y="2592229"/>
                </a:lnTo>
                <a:lnTo>
                  <a:pt x="1096206" y="2591038"/>
                </a:lnTo>
                <a:lnTo>
                  <a:pt x="1095016" y="2590244"/>
                </a:lnTo>
                <a:lnTo>
                  <a:pt x="1092635" y="2589847"/>
                </a:lnTo>
                <a:lnTo>
                  <a:pt x="1090650" y="2589054"/>
                </a:lnTo>
                <a:lnTo>
                  <a:pt x="1088269" y="2589847"/>
                </a:lnTo>
                <a:lnTo>
                  <a:pt x="1095016" y="2585878"/>
                </a:lnTo>
                <a:lnTo>
                  <a:pt x="1100969" y="2582703"/>
                </a:lnTo>
                <a:lnTo>
                  <a:pt x="1106922" y="2580719"/>
                </a:lnTo>
                <a:lnTo>
                  <a:pt x="1112478" y="2579131"/>
                </a:lnTo>
                <a:lnTo>
                  <a:pt x="1118431" y="2578337"/>
                </a:lnTo>
                <a:lnTo>
                  <a:pt x="1123987" y="2577543"/>
                </a:lnTo>
                <a:lnTo>
                  <a:pt x="1135497" y="2577543"/>
                </a:lnTo>
                <a:lnTo>
                  <a:pt x="1147006" y="2578337"/>
                </a:lnTo>
                <a:lnTo>
                  <a:pt x="1159706" y="2578734"/>
                </a:lnTo>
                <a:lnTo>
                  <a:pt x="1166453" y="2578337"/>
                </a:lnTo>
                <a:lnTo>
                  <a:pt x="1173596" y="2577543"/>
                </a:lnTo>
                <a:lnTo>
                  <a:pt x="1181137" y="2576352"/>
                </a:lnTo>
                <a:lnTo>
                  <a:pt x="1188678" y="2574765"/>
                </a:lnTo>
                <a:lnTo>
                  <a:pt x="1187487" y="2575162"/>
                </a:lnTo>
                <a:lnTo>
                  <a:pt x="1186693" y="2576352"/>
                </a:lnTo>
                <a:lnTo>
                  <a:pt x="1185106" y="2578734"/>
                </a:lnTo>
                <a:lnTo>
                  <a:pt x="1193837" y="2577146"/>
                </a:lnTo>
                <a:lnTo>
                  <a:pt x="1202568" y="2576749"/>
                </a:lnTo>
                <a:lnTo>
                  <a:pt x="1204552" y="2582306"/>
                </a:lnTo>
                <a:lnTo>
                  <a:pt x="1206140" y="2586275"/>
                </a:lnTo>
                <a:lnTo>
                  <a:pt x="1212093" y="2588260"/>
                </a:lnTo>
                <a:lnTo>
                  <a:pt x="1216459" y="2590641"/>
                </a:lnTo>
                <a:lnTo>
                  <a:pt x="1218443" y="2591038"/>
                </a:lnTo>
                <a:lnTo>
                  <a:pt x="1216856" y="2589847"/>
                </a:lnTo>
                <a:lnTo>
                  <a:pt x="1217649" y="2587069"/>
                </a:lnTo>
                <a:lnTo>
                  <a:pt x="1218840" y="2585085"/>
                </a:lnTo>
                <a:lnTo>
                  <a:pt x="1219634" y="2584291"/>
                </a:lnTo>
                <a:lnTo>
                  <a:pt x="1221221" y="2583100"/>
                </a:lnTo>
                <a:lnTo>
                  <a:pt x="1222809" y="2582703"/>
                </a:lnTo>
                <a:lnTo>
                  <a:pt x="1224396" y="2582703"/>
                </a:lnTo>
                <a:lnTo>
                  <a:pt x="1225984" y="2583100"/>
                </a:lnTo>
                <a:lnTo>
                  <a:pt x="1227174" y="2584291"/>
                </a:lnTo>
                <a:lnTo>
                  <a:pt x="1230349" y="2586672"/>
                </a:lnTo>
                <a:lnTo>
                  <a:pt x="1232730" y="2590244"/>
                </a:lnTo>
                <a:lnTo>
                  <a:pt x="1235508" y="2594610"/>
                </a:lnTo>
                <a:lnTo>
                  <a:pt x="1237493" y="2599770"/>
                </a:lnTo>
                <a:lnTo>
                  <a:pt x="1243446" y="2598183"/>
                </a:lnTo>
                <a:lnTo>
                  <a:pt x="1249002" y="2597786"/>
                </a:lnTo>
                <a:lnTo>
                  <a:pt x="1254558" y="2597786"/>
                </a:lnTo>
                <a:lnTo>
                  <a:pt x="1256939" y="2598183"/>
                </a:lnTo>
                <a:lnTo>
                  <a:pt x="1259321" y="2598580"/>
                </a:lnTo>
                <a:lnTo>
                  <a:pt x="1262099" y="2596595"/>
                </a:lnTo>
                <a:lnTo>
                  <a:pt x="1264480" y="2595404"/>
                </a:lnTo>
                <a:lnTo>
                  <a:pt x="1267258" y="2593817"/>
                </a:lnTo>
                <a:lnTo>
                  <a:pt x="1270037" y="2591832"/>
                </a:lnTo>
                <a:lnTo>
                  <a:pt x="1272021" y="2589054"/>
                </a:lnTo>
                <a:lnTo>
                  <a:pt x="1272418" y="2587863"/>
                </a:lnTo>
                <a:lnTo>
                  <a:pt x="1272814" y="2585878"/>
                </a:lnTo>
                <a:lnTo>
                  <a:pt x="1273608" y="2583894"/>
                </a:lnTo>
                <a:lnTo>
                  <a:pt x="1273608" y="2581115"/>
                </a:lnTo>
                <a:lnTo>
                  <a:pt x="1272814" y="2574765"/>
                </a:lnTo>
                <a:lnTo>
                  <a:pt x="1275989" y="2576352"/>
                </a:lnTo>
                <a:lnTo>
                  <a:pt x="1278371" y="2578337"/>
                </a:lnTo>
                <a:lnTo>
                  <a:pt x="1283927" y="2582306"/>
                </a:lnTo>
                <a:lnTo>
                  <a:pt x="1289483" y="2586275"/>
                </a:lnTo>
                <a:lnTo>
                  <a:pt x="1291865" y="2588260"/>
                </a:lnTo>
                <a:lnTo>
                  <a:pt x="1295039" y="2589847"/>
                </a:lnTo>
                <a:lnTo>
                  <a:pt x="1294246" y="2591832"/>
                </a:lnTo>
                <a:lnTo>
                  <a:pt x="1292658" y="2592626"/>
                </a:lnTo>
                <a:lnTo>
                  <a:pt x="1291071" y="2593420"/>
                </a:lnTo>
                <a:lnTo>
                  <a:pt x="1289483" y="2593817"/>
                </a:lnTo>
                <a:lnTo>
                  <a:pt x="1286705" y="2593420"/>
                </a:lnTo>
                <a:lnTo>
                  <a:pt x="1283530" y="2592626"/>
                </a:lnTo>
                <a:lnTo>
                  <a:pt x="1282339" y="2592626"/>
                </a:lnTo>
                <a:lnTo>
                  <a:pt x="1281546" y="2593420"/>
                </a:lnTo>
                <a:lnTo>
                  <a:pt x="1281149" y="2594214"/>
                </a:lnTo>
                <a:lnTo>
                  <a:pt x="1280355" y="2595404"/>
                </a:lnTo>
                <a:lnTo>
                  <a:pt x="1280355" y="2597786"/>
                </a:lnTo>
                <a:lnTo>
                  <a:pt x="1281149" y="2600167"/>
                </a:lnTo>
                <a:lnTo>
                  <a:pt x="1283133" y="2609296"/>
                </a:lnTo>
                <a:lnTo>
                  <a:pt x="1285118" y="2604930"/>
                </a:lnTo>
                <a:lnTo>
                  <a:pt x="1286705" y="2599373"/>
                </a:lnTo>
                <a:lnTo>
                  <a:pt x="1296230" y="2603739"/>
                </a:lnTo>
                <a:lnTo>
                  <a:pt x="1304961" y="2607312"/>
                </a:lnTo>
                <a:lnTo>
                  <a:pt x="1324011" y="2613662"/>
                </a:lnTo>
                <a:lnTo>
                  <a:pt x="1336314" y="2611678"/>
                </a:lnTo>
                <a:lnTo>
                  <a:pt x="1342664" y="2610884"/>
                </a:lnTo>
                <a:lnTo>
                  <a:pt x="1348617" y="2610487"/>
                </a:lnTo>
                <a:lnTo>
                  <a:pt x="1346236" y="2608899"/>
                </a:lnTo>
                <a:lnTo>
                  <a:pt x="1343855" y="2607709"/>
                </a:lnTo>
                <a:lnTo>
                  <a:pt x="1337108" y="2606121"/>
                </a:lnTo>
                <a:lnTo>
                  <a:pt x="1333536" y="2605327"/>
                </a:lnTo>
                <a:lnTo>
                  <a:pt x="1331155" y="2603739"/>
                </a:lnTo>
                <a:lnTo>
                  <a:pt x="1330361" y="2602946"/>
                </a:lnTo>
                <a:lnTo>
                  <a:pt x="1329567" y="2601358"/>
                </a:lnTo>
                <a:lnTo>
                  <a:pt x="1329171" y="2599373"/>
                </a:lnTo>
                <a:lnTo>
                  <a:pt x="1328774" y="2597389"/>
                </a:lnTo>
                <a:lnTo>
                  <a:pt x="1327186" y="2596595"/>
                </a:lnTo>
                <a:lnTo>
                  <a:pt x="1325995" y="2596198"/>
                </a:lnTo>
                <a:lnTo>
                  <a:pt x="1325995" y="2595801"/>
                </a:lnTo>
                <a:lnTo>
                  <a:pt x="1326789" y="2595404"/>
                </a:lnTo>
                <a:lnTo>
                  <a:pt x="1329567" y="2594214"/>
                </a:lnTo>
                <a:lnTo>
                  <a:pt x="1334330" y="2592626"/>
                </a:lnTo>
                <a:lnTo>
                  <a:pt x="1339886" y="2591038"/>
                </a:lnTo>
                <a:lnTo>
                  <a:pt x="1345839" y="2589054"/>
                </a:lnTo>
                <a:lnTo>
                  <a:pt x="1351792" y="2586275"/>
                </a:lnTo>
                <a:lnTo>
                  <a:pt x="1354173" y="2584291"/>
                </a:lnTo>
                <a:lnTo>
                  <a:pt x="1356952" y="2582306"/>
                </a:lnTo>
                <a:lnTo>
                  <a:pt x="1354173" y="2587069"/>
                </a:lnTo>
                <a:lnTo>
                  <a:pt x="1352586" y="2590641"/>
                </a:lnTo>
                <a:lnTo>
                  <a:pt x="1352586" y="2594214"/>
                </a:lnTo>
                <a:lnTo>
                  <a:pt x="1353380" y="2596595"/>
                </a:lnTo>
                <a:lnTo>
                  <a:pt x="1353776" y="2599770"/>
                </a:lnTo>
                <a:lnTo>
                  <a:pt x="1354173" y="2602946"/>
                </a:lnTo>
                <a:lnTo>
                  <a:pt x="1353776" y="2605724"/>
                </a:lnTo>
                <a:lnTo>
                  <a:pt x="1351792" y="2610487"/>
                </a:lnTo>
                <a:lnTo>
                  <a:pt x="1358142" y="2610487"/>
                </a:lnTo>
                <a:lnTo>
                  <a:pt x="1365286" y="2610884"/>
                </a:lnTo>
                <a:lnTo>
                  <a:pt x="1371636" y="2611281"/>
                </a:lnTo>
                <a:lnTo>
                  <a:pt x="1378779" y="2612868"/>
                </a:lnTo>
                <a:lnTo>
                  <a:pt x="1378779" y="2606121"/>
                </a:lnTo>
                <a:lnTo>
                  <a:pt x="1377986" y="2600961"/>
                </a:lnTo>
                <a:lnTo>
                  <a:pt x="1376398" y="2596198"/>
                </a:lnTo>
                <a:lnTo>
                  <a:pt x="1374017" y="2592626"/>
                </a:lnTo>
                <a:lnTo>
                  <a:pt x="1371239" y="2589847"/>
                </a:lnTo>
                <a:lnTo>
                  <a:pt x="1368461" y="2587069"/>
                </a:lnTo>
                <a:lnTo>
                  <a:pt x="1362111" y="2582306"/>
                </a:lnTo>
                <a:lnTo>
                  <a:pt x="1370842" y="2578734"/>
                </a:lnTo>
                <a:lnTo>
                  <a:pt x="1379176" y="2576352"/>
                </a:lnTo>
                <a:lnTo>
                  <a:pt x="1387510" y="2575162"/>
                </a:lnTo>
                <a:lnTo>
                  <a:pt x="1395051" y="2574765"/>
                </a:lnTo>
                <a:lnTo>
                  <a:pt x="1402592" y="2575162"/>
                </a:lnTo>
                <a:lnTo>
                  <a:pt x="1409339" y="2576749"/>
                </a:lnTo>
                <a:lnTo>
                  <a:pt x="1416879" y="2578734"/>
                </a:lnTo>
                <a:lnTo>
                  <a:pt x="1424023" y="2580719"/>
                </a:lnTo>
                <a:lnTo>
                  <a:pt x="1438708" y="2586275"/>
                </a:lnTo>
                <a:lnTo>
                  <a:pt x="1454582" y="2591038"/>
                </a:lnTo>
                <a:lnTo>
                  <a:pt x="1462519" y="2593817"/>
                </a:lnTo>
                <a:lnTo>
                  <a:pt x="1471648" y="2595801"/>
                </a:lnTo>
                <a:lnTo>
                  <a:pt x="1480776" y="2596595"/>
                </a:lnTo>
                <a:lnTo>
                  <a:pt x="1490698" y="2597389"/>
                </a:lnTo>
                <a:lnTo>
                  <a:pt x="1489110" y="2595404"/>
                </a:lnTo>
                <a:lnTo>
                  <a:pt x="1487920" y="2593420"/>
                </a:lnTo>
                <a:lnTo>
                  <a:pt x="1485538" y="2591832"/>
                </a:lnTo>
                <a:lnTo>
                  <a:pt x="1483157" y="2590641"/>
                </a:lnTo>
                <a:lnTo>
                  <a:pt x="1478395" y="2589054"/>
                </a:lnTo>
                <a:lnTo>
                  <a:pt x="1472838" y="2588260"/>
                </a:lnTo>
                <a:lnTo>
                  <a:pt x="1466488" y="2587069"/>
                </a:lnTo>
                <a:lnTo>
                  <a:pt x="1461329" y="2586672"/>
                </a:lnTo>
                <a:lnTo>
                  <a:pt x="1456170" y="2584688"/>
                </a:lnTo>
                <a:lnTo>
                  <a:pt x="1453788" y="2583894"/>
                </a:lnTo>
                <a:lnTo>
                  <a:pt x="1451804" y="2582306"/>
                </a:lnTo>
                <a:lnTo>
                  <a:pt x="1454185" y="2577543"/>
                </a:lnTo>
                <a:lnTo>
                  <a:pt x="1456170" y="2574368"/>
                </a:lnTo>
                <a:lnTo>
                  <a:pt x="1458948" y="2570796"/>
                </a:lnTo>
                <a:lnTo>
                  <a:pt x="1461726" y="2568017"/>
                </a:lnTo>
                <a:lnTo>
                  <a:pt x="1457757" y="2568017"/>
                </a:lnTo>
                <a:lnTo>
                  <a:pt x="1455773" y="2568017"/>
                </a:lnTo>
                <a:lnTo>
                  <a:pt x="1454185" y="2568811"/>
                </a:lnTo>
                <a:lnTo>
                  <a:pt x="1454979" y="2565239"/>
                </a:lnTo>
                <a:lnTo>
                  <a:pt x="1456566" y="2562064"/>
                </a:lnTo>
                <a:lnTo>
                  <a:pt x="1458154" y="2559682"/>
                </a:lnTo>
                <a:lnTo>
                  <a:pt x="1459741" y="2557698"/>
                </a:lnTo>
                <a:lnTo>
                  <a:pt x="1462123" y="2555713"/>
                </a:lnTo>
                <a:lnTo>
                  <a:pt x="1464504" y="2554125"/>
                </a:lnTo>
                <a:lnTo>
                  <a:pt x="1467679" y="2553729"/>
                </a:lnTo>
                <a:lnTo>
                  <a:pt x="1470854" y="2553729"/>
                </a:lnTo>
                <a:lnTo>
                  <a:pt x="1472044" y="2552935"/>
                </a:lnTo>
                <a:lnTo>
                  <a:pt x="1473235" y="2552538"/>
                </a:lnTo>
                <a:lnTo>
                  <a:pt x="1474029" y="2550553"/>
                </a:lnTo>
                <a:lnTo>
                  <a:pt x="1475220" y="2548172"/>
                </a:lnTo>
                <a:lnTo>
                  <a:pt x="1475617" y="2544996"/>
                </a:lnTo>
                <a:lnTo>
                  <a:pt x="1476014" y="2537455"/>
                </a:lnTo>
                <a:lnTo>
                  <a:pt x="1476014" y="2530708"/>
                </a:lnTo>
                <a:lnTo>
                  <a:pt x="1480776" y="2531501"/>
                </a:lnTo>
                <a:lnTo>
                  <a:pt x="1483554" y="2533089"/>
                </a:lnTo>
                <a:lnTo>
                  <a:pt x="1485141" y="2535074"/>
                </a:lnTo>
                <a:lnTo>
                  <a:pt x="1486332" y="2537058"/>
                </a:lnTo>
                <a:lnTo>
                  <a:pt x="1490301" y="2535868"/>
                </a:lnTo>
                <a:lnTo>
                  <a:pt x="1494666" y="2535868"/>
                </a:lnTo>
                <a:lnTo>
                  <a:pt x="1498635" y="2535868"/>
                </a:lnTo>
                <a:lnTo>
                  <a:pt x="1501810" y="2536661"/>
                </a:lnTo>
                <a:lnTo>
                  <a:pt x="1496254" y="2530708"/>
                </a:lnTo>
                <a:lnTo>
                  <a:pt x="1491095" y="2525945"/>
                </a:lnTo>
                <a:lnTo>
                  <a:pt x="1486729" y="2523563"/>
                </a:lnTo>
                <a:lnTo>
                  <a:pt x="1482760" y="2521182"/>
                </a:lnTo>
                <a:lnTo>
                  <a:pt x="1479188" y="2518800"/>
                </a:lnTo>
                <a:lnTo>
                  <a:pt x="1475617" y="2516419"/>
                </a:lnTo>
                <a:lnTo>
                  <a:pt x="1472044" y="2512450"/>
                </a:lnTo>
                <a:lnTo>
                  <a:pt x="1468472" y="2506496"/>
                </a:lnTo>
                <a:lnTo>
                  <a:pt x="1466091" y="2508481"/>
                </a:lnTo>
                <a:lnTo>
                  <a:pt x="1464504" y="2510862"/>
                </a:lnTo>
                <a:lnTo>
                  <a:pt x="1464107" y="2513640"/>
                </a:lnTo>
                <a:lnTo>
                  <a:pt x="1464107" y="2515625"/>
                </a:lnTo>
                <a:lnTo>
                  <a:pt x="1464107" y="2517610"/>
                </a:lnTo>
                <a:lnTo>
                  <a:pt x="1465298" y="2519594"/>
                </a:lnTo>
                <a:lnTo>
                  <a:pt x="1467282" y="2523960"/>
                </a:lnTo>
                <a:lnTo>
                  <a:pt x="1469267" y="2527929"/>
                </a:lnTo>
                <a:lnTo>
                  <a:pt x="1470060" y="2530708"/>
                </a:lnTo>
                <a:lnTo>
                  <a:pt x="1470854" y="2533089"/>
                </a:lnTo>
                <a:lnTo>
                  <a:pt x="1471251" y="2535471"/>
                </a:lnTo>
                <a:lnTo>
                  <a:pt x="1470854" y="2538249"/>
                </a:lnTo>
                <a:lnTo>
                  <a:pt x="1470060" y="2541027"/>
                </a:lnTo>
                <a:lnTo>
                  <a:pt x="1468472" y="2544203"/>
                </a:lnTo>
                <a:lnTo>
                  <a:pt x="1464107" y="2544203"/>
                </a:lnTo>
                <a:lnTo>
                  <a:pt x="1461329" y="2543012"/>
                </a:lnTo>
                <a:lnTo>
                  <a:pt x="1458551" y="2542615"/>
                </a:lnTo>
                <a:lnTo>
                  <a:pt x="1456566" y="2541027"/>
                </a:lnTo>
                <a:lnTo>
                  <a:pt x="1454979" y="2539440"/>
                </a:lnTo>
                <a:lnTo>
                  <a:pt x="1454582" y="2538249"/>
                </a:lnTo>
                <a:lnTo>
                  <a:pt x="1454185" y="2535868"/>
                </a:lnTo>
                <a:lnTo>
                  <a:pt x="1454185" y="2533883"/>
                </a:lnTo>
                <a:lnTo>
                  <a:pt x="1454979" y="2529120"/>
                </a:lnTo>
                <a:lnTo>
                  <a:pt x="1456170" y="2522373"/>
                </a:lnTo>
                <a:lnTo>
                  <a:pt x="1456963" y="2514831"/>
                </a:lnTo>
                <a:lnTo>
                  <a:pt x="1457757" y="2510862"/>
                </a:lnTo>
                <a:lnTo>
                  <a:pt x="1456963" y="2506496"/>
                </a:lnTo>
                <a:lnTo>
                  <a:pt x="1454185" y="2506099"/>
                </a:lnTo>
                <a:lnTo>
                  <a:pt x="1452201" y="2506496"/>
                </a:lnTo>
                <a:lnTo>
                  <a:pt x="1450216" y="2507290"/>
                </a:lnTo>
                <a:lnTo>
                  <a:pt x="1448232" y="2508878"/>
                </a:lnTo>
                <a:lnTo>
                  <a:pt x="1445057" y="2512053"/>
                </a:lnTo>
                <a:lnTo>
                  <a:pt x="1443073" y="2513640"/>
                </a:lnTo>
                <a:lnTo>
                  <a:pt x="1440692" y="2514037"/>
                </a:lnTo>
                <a:lnTo>
                  <a:pt x="1439104" y="2510862"/>
                </a:lnTo>
                <a:lnTo>
                  <a:pt x="1438708" y="2508878"/>
                </a:lnTo>
                <a:lnTo>
                  <a:pt x="1439104" y="2506496"/>
                </a:lnTo>
                <a:lnTo>
                  <a:pt x="1440692" y="2504908"/>
                </a:lnTo>
                <a:lnTo>
                  <a:pt x="1443073" y="2502924"/>
                </a:lnTo>
                <a:lnTo>
                  <a:pt x="1446248" y="2502130"/>
                </a:lnTo>
                <a:lnTo>
                  <a:pt x="1449423" y="2500542"/>
                </a:lnTo>
                <a:lnTo>
                  <a:pt x="1454185" y="2499749"/>
                </a:lnTo>
                <a:lnTo>
                  <a:pt x="1463710" y="2498558"/>
                </a:lnTo>
                <a:lnTo>
                  <a:pt x="1473235" y="2497764"/>
                </a:lnTo>
                <a:lnTo>
                  <a:pt x="1482760" y="2497764"/>
                </a:lnTo>
                <a:lnTo>
                  <a:pt x="1490698" y="2498955"/>
                </a:lnTo>
                <a:lnTo>
                  <a:pt x="1481173" y="2495779"/>
                </a:lnTo>
                <a:lnTo>
                  <a:pt x="1472044" y="2491810"/>
                </a:lnTo>
                <a:lnTo>
                  <a:pt x="1454185" y="2484269"/>
                </a:lnTo>
                <a:lnTo>
                  <a:pt x="1444661" y="2480300"/>
                </a:lnTo>
                <a:lnTo>
                  <a:pt x="1435135" y="2477918"/>
                </a:lnTo>
                <a:lnTo>
                  <a:pt x="1429579" y="2476728"/>
                </a:lnTo>
                <a:lnTo>
                  <a:pt x="1424420" y="2475934"/>
                </a:lnTo>
                <a:lnTo>
                  <a:pt x="1418467" y="2475934"/>
                </a:lnTo>
                <a:lnTo>
                  <a:pt x="1412513" y="2475934"/>
                </a:lnTo>
                <a:lnTo>
                  <a:pt x="1413307" y="2480300"/>
                </a:lnTo>
                <a:lnTo>
                  <a:pt x="1414895" y="2483872"/>
                </a:lnTo>
                <a:lnTo>
                  <a:pt x="1416879" y="2487047"/>
                </a:lnTo>
                <a:lnTo>
                  <a:pt x="1419657" y="2489429"/>
                </a:lnTo>
                <a:lnTo>
                  <a:pt x="1422435" y="2490223"/>
                </a:lnTo>
                <a:lnTo>
                  <a:pt x="1426404" y="2491413"/>
                </a:lnTo>
                <a:lnTo>
                  <a:pt x="1430373" y="2491413"/>
                </a:lnTo>
                <a:lnTo>
                  <a:pt x="1435135" y="2491017"/>
                </a:lnTo>
                <a:lnTo>
                  <a:pt x="1433945" y="2493398"/>
                </a:lnTo>
                <a:lnTo>
                  <a:pt x="1433151" y="2495383"/>
                </a:lnTo>
                <a:lnTo>
                  <a:pt x="1431563" y="2496573"/>
                </a:lnTo>
                <a:lnTo>
                  <a:pt x="1429976" y="2497764"/>
                </a:lnTo>
                <a:lnTo>
                  <a:pt x="1428388" y="2498558"/>
                </a:lnTo>
                <a:lnTo>
                  <a:pt x="1427198" y="2498955"/>
                </a:lnTo>
                <a:lnTo>
                  <a:pt x="1422832" y="2498558"/>
                </a:lnTo>
                <a:lnTo>
                  <a:pt x="1418467" y="2497367"/>
                </a:lnTo>
                <a:lnTo>
                  <a:pt x="1414101" y="2495779"/>
                </a:lnTo>
                <a:lnTo>
                  <a:pt x="1404973" y="2492207"/>
                </a:lnTo>
                <a:lnTo>
                  <a:pt x="1400607" y="2491017"/>
                </a:lnTo>
                <a:lnTo>
                  <a:pt x="1395845" y="2489826"/>
                </a:lnTo>
                <a:lnTo>
                  <a:pt x="1392273" y="2489826"/>
                </a:lnTo>
                <a:lnTo>
                  <a:pt x="1391083" y="2490223"/>
                </a:lnTo>
                <a:lnTo>
                  <a:pt x="1389495" y="2491413"/>
                </a:lnTo>
                <a:lnTo>
                  <a:pt x="1387908" y="2492207"/>
                </a:lnTo>
                <a:lnTo>
                  <a:pt x="1386717" y="2493795"/>
                </a:lnTo>
                <a:lnTo>
                  <a:pt x="1385923" y="2495779"/>
                </a:lnTo>
                <a:lnTo>
                  <a:pt x="1384733" y="2498558"/>
                </a:lnTo>
                <a:lnTo>
                  <a:pt x="1384336" y="2501336"/>
                </a:lnTo>
                <a:lnTo>
                  <a:pt x="1384336" y="2504908"/>
                </a:lnTo>
                <a:lnTo>
                  <a:pt x="1384733" y="2514037"/>
                </a:lnTo>
                <a:lnTo>
                  <a:pt x="1373223" y="2510465"/>
                </a:lnTo>
                <a:lnTo>
                  <a:pt x="1362905" y="2506893"/>
                </a:lnTo>
                <a:lnTo>
                  <a:pt x="1353776" y="2503321"/>
                </a:lnTo>
                <a:lnTo>
                  <a:pt x="1344648" y="2500542"/>
                </a:lnTo>
                <a:lnTo>
                  <a:pt x="1340680" y="2499352"/>
                </a:lnTo>
                <a:lnTo>
                  <a:pt x="1336314" y="2498955"/>
                </a:lnTo>
                <a:lnTo>
                  <a:pt x="1332346" y="2498955"/>
                </a:lnTo>
                <a:lnTo>
                  <a:pt x="1327980" y="2498955"/>
                </a:lnTo>
                <a:lnTo>
                  <a:pt x="1324011" y="2499749"/>
                </a:lnTo>
                <a:lnTo>
                  <a:pt x="1320042" y="2501336"/>
                </a:lnTo>
                <a:lnTo>
                  <a:pt x="1316074" y="2503321"/>
                </a:lnTo>
                <a:lnTo>
                  <a:pt x="1312105" y="2506099"/>
                </a:lnTo>
                <a:lnTo>
                  <a:pt x="1314089" y="2501336"/>
                </a:lnTo>
                <a:lnTo>
                  <a:pt x="1316074" y="2496573"/>
                </a:lnTo>
                <a:lnTo>
                  <a:pt x="1317264" y="2490223"/>
                </a:lnTo>
                <a:lnTo>
                  <a:pt x="1317661" y="2483475"/>
                </a:lnTo>
                <a:lnTo>
                  <a:pt x="1321630" y="2483475"/>
                </a:lnTo>
                <a:lnTo>
                  <a:pt x="1325598" y="2483872"/>
                </a:lnTo>
                <a:lnTo>
                  <a:pt x="1333139" y="2485063"/>
                </a:lnTo>
                <a:lnTo>
                  <a:pt x="1340283" y="2487047"/>
                </a:lnTo>
                <a:lnTo>
                  <a:pt x="1347426" y="2489032"/>
                </a:lnTo>
                <a:lnTo>
                  <a:pt x="1354173" y="2491017"/>
                </a:lnTo>
                <a:lnTo>
                  <a:pt x="1361317" y="2491810"/>
                </a:lnTo>
                <a:lnTo>
                  <a:pt x="1365286" y="2492207"/>
                </a:lnTo>
                <a:lnTo>
                  <a:pt x="1369651" y="2492207"/>
                </a:lnTo>
                <a:lnTo>
                  <a:pt x="1374414" y="2491810"/>
                </a:lnTo>
                <a:lnTo>
                  <a:pt x="1378779" y="2491017"/>
                </a:lnTo>
                <a:lnTo>
                  <a:pt x="1374810" y="2484269"/>
                </a:lnTo>
                <a:lnTo>
                  <a:pt x="1370842" y="2477522"/>
                </a:lnTo>
                <a:lnTo>
                  <a:pt x="1363698" y="2462439"/>
                </a:lnTo>
                <a:lnTo>
                  <a:pt x="1360126" y="2455294"/>
                </a:lnTo>
                <a:lnTo>
                  <a:pt x="1355761" y="2448150"/>
                </a:lnTo>
                <a:lnTo>
                  <a:pt x="1353776" y="2445372"/>
                </a:lnTo>
                <a:lnTo>
                  <a:pt x="1351395" y="2442593"/>
                </a:lnTo>
                <a:lnTo>
                  <a:pt x="1348220" y="2440212"/>
                </a:lnTo>
                <a:lnTo>
                  <a:pt x="1345839" y="2437830"/>
                </a:lnTo>
                <a:lnTo>
                  <a:pt x="1350204" y="2432671"/>
                </a:lnTo>
                <a:lnTo>
                  <a:pt x="1354570" y="2428701"/>
                </a:lnTo>
                <a:lnTo>
                  <a:pt x="1359730" y="2426320"/>
                </a:lnTo>
                <a:lnTo>
                  <a:pt x="1364889" y="2424335"/>
                </a:lnTo>
                <a:lnTo>
                  <a:pt x="1369254" y="2423145"/>
                </a:lnTo>
                <a:lnTo>
                  <a:pt x="1374414" y="2423145"/>
                </a:lnTo>
                <a:lnTo>
                  <a:pt x="1378779" y="2423145"/>
                </a:lnTo>
                <a:lnTo>
                  <a:pt x="1383939" y="2423145"/>
                </a:lnTo>
                <a:lnTo>
                  <a:pt x="1393861" y="2424335"/>
                </a:lnTo>
                <a:lnTo>
                  <a:pt x="1399020" y="2424335"/>
                </a:lnTo>
                <a:lnTo>
                  <a:pt x="1403782" y="2423542"/>
                </a:lnTo>
                <a:lnTo>
                  <a:pt x="1408942" y="2422748"/>
                </a:lnTo>
                <a:lnTo>
                  <a:pt x="1414101" y="2421160"/>
                </a:lnTo>
                <a:lnTo>
                  <a:pt x="1418864" y="2418779"/>
                </a:lnTo>
                <a:lnTo>
                  <a:pt x="1424023" y="2415206"/>
                </a:lnTo>
                <a:lnTo>
                  <a:pt x="1424023" y="2437830"/>
                </a:lnTo>
                <a:lnTo>
                  <a:pt x="1427595" y="2438227"/>
                </a:lnTo>
                <a:lnTo>
                  <a:pt x="1430373" y="2438227"/>
                </a:lnTo>
                <a:lnTo>
                  <a:pt x="1433151" y="2437037"/>
                </a:lnTo>
                <a:lnTo>
                  <a:pt x="1435135" y="2436243"/>
                </a:lnTo>
                <a:lnTo>
                  <a:pt x="1437119" y="2434258"/>
                </a:lnTo>
                <a:lnTo>
                  <a:pt x="1439104" y="2432671"/>
                </a:lnTo>
                <a:lnTo>
                  <a:pt x="1441485" y="2428304"/>
                </a:lnTo>
                <a:lnTo>
                  <a:pt x="1444661" y="2423145"/>
                </a:lnTo>
                <a:lnTo>
                  <a:pt x="1447438" y="2419176"/>
                </a:lnTo>
                <a:lnTo>
                  <a:pt x="1449423" y="2417191"/>
                </a:lnTo>
                <a:lnTo>
                  <a:pt x="1452201" y="2416000"/>
                </a:lnTo>
                <a:lnTo>
                  <a:pt x="1454582" y="2415206"/>
                </a:lnTo>
                <a:lnTo>
                  <a:pt x="1457757" y="2415206"/>
                </a:lnTo>
                <a:lnTo>
                  <a:pt x="1454582" y="2409253"/>
                </a:lnTo>
                <a:lnTo>
                  <a:pt x="1452598" y="2407268"/>
                </a:lnTo>
                <a:lnTo>
                  <a:pt x="1451010" y="2405681"/>
                </a:lnTo>
                <a:lnTo>
                  <a:pt x="1449423" y="2404093"/>
                </a:lnTo>
                <a:lnTo>
                  <a:pt x="1448232" y="2402902"/>
                </a:lnTo>
                <a:lnTo>
                  <a:pt x="1446645" y="2402505"/>
                </a:lnTo>
                <a:lnTo>
                  <a:pt x="1444661" y="2402505"/>
                </a:lnTo>
                <a:lnTo>
                  <a:pt x="1441485" y="2402505"/>
                </a:lnTo>
                <a:lnTo>
                  <a:pt x="1438708" y="2403696"/>
                </a:lnTo>
                <a:lnTo>
                  <a:pt x="1435532" y="2405284"/>
                </a:lnTo>
                <a:lnTo>
                  <a:pt x="1432357" y="2407268"/>
                </a:lnTo>
                <a:lnTo>
                  <a:pt x="1429579" y="2408459"/>
                </a:lnTo>
                <a:lnTo>
                  <a:pt x="1427198" y="2409650"/>
                </a:lnTo>
                <a:lnTo>
                  <a:pt x="1424817" y="2410047"/>
                </a:lnTo>
                <a:lnTo>
                  <a:pt x="1424023" y="2410047"/>
                </a:lnTo>
                <a:lnTo>
                  <a:pt x="1422832" y="2409650"/>
                </a:lnTo>
                <a:lnTo>
                  <a:pt x="1422039" y="2409253"/>
                </a:lnTo>
                <a:lnTo>
                  <a:pt x="1420848" y="2408062"/>
                </a:lnTo>
                <a:lnTo>
                  <a:pt x="1420054" y="2404490"/>
                </a:lnTo>
                <a:lnTo>
                  <a:pt x="1418864" y="2399727"/>
                </a:lnTo>
                <a:lnTo>
                  <a:pt x="1418467" y="2392186"/>
                </a:lnTo>
                <a:lnTo>
                  <a:pt x="1416085" y="2396948"/>
                </a:lnTo>
                <a:lnTo>
                  <a:pt x="1414101" y="2400918"/>
                </a:lnTo>
                <a:lnTo>
                  <a:pt x="1411323" y="2403696"/>
                </a:lnTo>
                <a:lnTo>
                  <a:pt x="1408545" y="2405284"/>
                </a:lnTo>
                <a:lnTo>
                  <a:pt x="1405370" y="2406077"/>
                </a:lnTo>
                <a:lnTo>
                  <a:pt x="1402592" y="2406077"/>
                </a:lnTo>
                <a:lnTo>
                  <a:pt x="1399020" y="2406077"/>
                </a:lnTo>
                <a:lnTo>
                  <a:pt x="1395448" y="2405284"/>
                </a:lnTo>
                <a:lnTo>
                  <a:pt x="1388304" y="2403696"/>
                </a:lnTo>
                <a:lnTo>
                  <a:pt x="1384733" y="2402902"/>
                </a:lnTo>
                <a:lnTo>
                  <a:pt x="1381557" y="2402505"/>
                </a:lnTo>
                <a:lnTo>
                  <a:pt x="1377986" y="2402505"/>
                </a:lnTo>
                <a:lnTo>
                  <a:pt x="1374810" y="2403696"/>
                </a:lnTo>
                <a:lnTo>
                  <a:pt x="1371239" y="2405284"/>
                </a:lnTo>
                <a:lnTo>
                  <a:pt x="1367667" y="2407268"/>
                </a:lnTo>
                <a:lnTo>
                  <a:pt x="1367270" y="2402505"/>
                </a:lnTo>
                <a:lnTo>
                  <a:pt x="1367270" y="2398536"/>
                </a:lnTo>
                <a:lnTo>
                  <a:pt x="1367270" y="2395758"/>
                </a:lnTo>
                <a:lnTo>
                  <a:pt x="1368461" y="2392979"/>
                </a:lnTo>
                <a:lnTo>
                  <a:pt x="1369651" y="2390995"/>
                </a:lnTo>
                <a:lnTo>
                  <a:pt x="1371239" y="2389407"/>
                </a:lnTo>
                <a:lnTo>
                  <a:pt x="1373223" y="2388613"/>
                </a:lnTo>
                <a:lnTo>
                  <a:pt x="1376001" y="2387423"/>
                </a:lnTo>
                <a:lnTo>
                  <a:pt x="1380367" y="2386232"/>
                </a:lnTo>
                <a:lnTo>
                  <a:pt x="1384336" y="2384644"/>
                </a:lnTo>
                <a:lnTo>
                  <a:pt x="1386320" y="2383057"/>
                </a:lnTo>
                <a:lnTo>
                  <a:pt x="1388304" y="2381469"/>
                </a:lnTo>
                <a:lnTo>
                  <a:pt x="1389495" y="2379484"/>
                </a:lnTo>
                <a:lnTo>
                  <a:pt x="1390289" y="2377103"/>
                </a:lnTo>
                <a:lnTo>
                  <a:pt x="1384733" y="2375912"/>
                </a:lnTo>
                <a:lnTo>
                  <a:pt x="1379176" y="2373928"/>
                </a:lnTo>
                <a:lnTo>
                  <a:pt x="1374414" y="2372340"/>
                </a:lnTo>
                <a:lnTo>
                  <a:pt x="1368858" y="2369959"/>
                </a:lnTo>
                <a:lnTo>
                  <a:pt x="1358142" y="2364402"/>
                </a:lnTo>
                <a:lnTo>
                  <a:pt x="1347824" y="2358051"/>
                </a:lnTo>
                <a:lnTo>
                  <a:pt x="1337902" y="2350907"/>
                </a:lnTo>
                <a:lnTo>
                  <a:pt x="1327186" y="2342572"/>
                </a:lnTo>
                <a:lnTo>
                  <a:pt x="1316471" y="2333443"/>
                </a:lnTo>
                <a:lnTo>
                  <a:pt x="1306549" y="2323917"/>
                </a:lnTo>
                <a:lnTo>
                  <a:pt x="1314089" y="2320345"/>
                </a:lnTo>
                <a:lnTo>
                  <a:pt x="1321630" y="2317963"/>
                </a:lnTo>
                <a:lnTo>
                  <a:pt x="1337108" y="2312406"/>
                </a:lnTo>
                <a:lnTo>
                  <a:pt x="1353380" y="2307246"/>
                </a:lnTo>
                <a:lnTo>
                  <a:pt x="1360920" y="2304071"/>
                </a:lnTo>
                <a:lnTo>
                  <a:pt x="1368461" y="2300896"/>
                </a:lnTo>
                <a:lnTo>
                  <a:pt x="1362111" y="2298911"/>
                </a:lnTo>
                <a:lnTo>
                  <a:pt x="1356952" y="2296927"/>
                </a:lnTo>
                <a:lnTo>
                  <a:pt x="1350204" y="2294545"/>
                </a:lnTo>
                <a:lnTo>
                  <a:pt x="1344252" y="2293751"/>
                </a:lnTo>
                <a:lnTo>
                  <a:pt x="1330758" y="2291767"/>
                </a:lnTo>
                <a:lnTo>
                  <a:pt x="1317264" y="2290576"/>
                </a:lnTo>
                <a:lnTo>
                  <a:pt x="1303771" y="2289385"/>
                </a:lnTo>
                <a:lnTo>
                  <a:pt x="1289880" y="2286607"/>
                </a:lnTo>
                <a:lnTo>
                  <a:pt x="1283927" y="2285019"/>
                </a:lnTo>
                <a:lnTo>
                  <a:pt x="1277974" y="2283035"/>
                </a:lnTo>
                <a:lnTo>
                  <a:pt x="1272418" y="2281050"/>
                </a:lnTo>
                <a:lnTo>
                  <a:pt x="1267258" y="2278272"/>
                </a:lnTo>
                <a:lnTo>
                  <a:pt x="1270433" y="2275494"/>
                </a:lnTo>
                <a:lnTo>
                  <a:pt x="1274005" y="2273509"/>
                </a:lnTo>
                <a:lnTo>
                  <a:pt x="1277180" y="2271524"/>
                </a:lnTo>
                <a:lnTo>
                  <a:pt x="1280355" y="2270731"/>
                </a:lnTo>
                <a:lnTo>
                  <a:pt x="1283927" y="2269540"/>
                </a:lnTo>
                <a:lnTo>
                  <a:pt x="1287102" y="2269143"/>
                </a:lnTo>
                <a:lnTo>
                  <a:pt x="1294246" y="2268746"/>
                </a:lnTo>
                <a:lnTo>
                  <a:pt x="1300992" y="2269143"/>
                </a:lnTo>
                <a:lnTo>
                  <a:pt x="1308136" y="2270334"/>
                </a:lnTo>
                <a:lnTo>
                  <a:pt x="1321233" y="2273509"/>
                </a:lnTo>
                <a:lnTo>
                  <a:pt x="1327583" y="2275097"/>
                </a:lnTo>
                <a:lnTo>
                  <a:pt x="1334330" y="2276684"/>
                </a:lnTo>
                <a:lnTo>
                  <a:pt x="1339886" y="2277081"/>
                </a:lnTo>
                <a:lnTo>
                  <a:pt x="1345045" y="2277081"/>
                </a:lnTo>
                <a:lnTo>
                  <a:pt x="1347824" y="2276684"/>
                </a:lnTo>
                <a:lnTo>
                  <a:pt x="1350204" y="2275494"/>
                </a:lnTo>
                <a:lnTo>
                  <a:pt x="1352586" y="2274700"/>
                </a:lnTo>
                <a:lnTo>
                  <a:pt x="1354570" y="2273112"/>
                </a:lnTo>
                <a:lnTo>
                  <a:pt x="1357348" y="2271128"/>
                </a:lnTo>
                <a:lnTo>
                  <a:pt x="1358936" y="2269143"/>
                </a:lnTo>
                <a:lnTo>
                  <a:pt x="1360920" y="2265968"/>
                </a:lnTo>
                <a:lnTo>
                  <a:pt x="1362111" y="2263189"/>
                </a:lnTo>
                <a:lnTo>
                  <a:pt x="1367270" y="2265174"/>
                </a:lnTo>
                <a:lnTo>
                  <a:pt x="1370842" y="2267952"/>
                </a:lnTo>
                <a:lnTo>
                  <a:pt x="1374017" y="2271524"/>
                </a:lnTo>
                <a:lnTo>
                  <a:pt x="1376001" y="2275097"/>
                </a:lnTo>
                <a:lnTo>
                  <a:pt x="1376795" y="2279860"/>
                </a:lnTo>
                <a:lnTo>
                  <a:pt x="1377192" y="2283829"/>
                </a:lnTo>
                <a:lnTo>
                  <a:pt x="1377192" y="2288592"/>
                </a:lnTo>
                <a:lnTo>
                  <a:pt x="1376398" y="2293355"/>
                </a:lnTo>
                <a:lnTo>
                  <a:pt x="1375208" y="2297721"/>
                </a:lnTo>
                <a:lnTo>
                  <a:pt x="1373223" y="2302087"/>
                </a:lnTo>
                <a:lnTo>
                  <a:pt x="1371239" y="2306850"/>
                </a:lnTo>
                <a:lnTo>
                  <a:pt x="1368858" y="2310819"/>
                </a:lnTo>
                <a:lnTo>
                  <a:pt x="1366476" y="2314788"/>
                </a:lnTo>
                <a:lnTo>
                  <a:pt x="1363301" y="2318360"/>
                </a:lnTo>
                <a:lnTo>
                  <a:pt x="1359730" y="2321138"/>
                </a:lnTo>
                <a:lnTo>
                  <a:pt x="1356952" y="2323917"/>
                </a:lnTo>
                <a:lnTo>
                  <a:pt x="1358936" y="2326695"/>
                </a:lnTo>
                <a:lnTo>
                  <a:pt x="1360920" y="2328283"/>
                </a:lnTo>
                <a:lnTo>
                  <a:pt x="1361714" y="2328283"/>
                </a:lnTo>
                <a:lnTo>
                  <a:pt x="1362905" y="2328283"/>
                </a:lnTo>
                <a:lnTo>
                  <a:pt x="1364889" y="2327489"/>
                </a:lnTo>
                <a:lnTo>
                  <a:pt x="1366873" y="2325901"/>
                </a:lnTo>
                <a:lnTo>
                  <a:pt x="1368858" y="2323520"/>
                </a:lnTo>
                <a:lnTo>
                  <a:pt x="1372826" y="2316772"/>
                </a:lnTo>
                <a:lnTo>
                  <a:pt x="1375208" y="2313994"/>
                </a:lnTo>
                <a:lnTo>
                  <a:pt x="1377986" y="2310819"/>
                </a:lnTo>
                <a:lnTo>
                  <a:pt x="1380764" y="2308437"/>
                </a:lnTo>
                <a:lnTo>
                  <a:pt x="1383939" y="2306453"/>
                </a:lnTo>
                <a:lnTo>
                  <a:pt x="1387908" y="2304865"/>
                </a:lnTo>
                <a:lnTo>
                  <a:pt x="1389892" y="2304865"/>
                </a:lnTo>
                <a:lnTo>
                  <a:pt x="1391876" y="2304865"/>
                </a:lnTo>
                <a:lnTo>
                  <a:pt x="1393861" y="2305262"/>
                </a:lnTo>
                <a:lnTo>
                  <a:pt x="1396242" y="2305659"/>
                </a:lnTo>
                <a:lnTo>
                  <a:pt x="1401401" y="2308834"/>
                </a:lnTo>
                <a:lnTo>
                  <a:pt x="1404973" y="2317169"/>
                </a:lnTo>
                <a:lnTo>
                  <a:pt x="1408148" y="2324711"/>
                </a:lnTo>
                <a:lnTo>
                  <a:pt x="1410529" y="2331855"/>
                </a:lnTo>
                <a:lnTo>
                  <a:pt x="1413307" y="2337809"/>
                </a:lnTo>
                <a:lnTo>
                  <a:pt x="1415292" y="2340190"/>
                </a:lnTo>
                <a:lnTo>
                  <a:pt x="1417673" y="2342969"/>
                </a:lnTo>
                <a:lnTo>
                  <a:pt x="1420054" y="2345350"/>
                </a:lnTo>
                <a:lnTo>
                  <a:pt x="1422832" y="2347335"/>
                </a:lnTo>
                <a:lnTo>
                  <a:pt x="1426404" y="2349319"/>
                </a:lnTo>
                <a:lnTo>
                  <a:pt x="1430373" y="2351304"/>
                </a:lnTo>
                <a:lnTo>
                  <a:pt x="1435532" y="2352891"/>
                </a:lnTo>
                <a:lnTo>
                  <a:pt x="1440692" y="2354082"/>
                </a:lnTo>
                <a:lnTo>
                  <a:pt x="1439898" y="2356860"/>
                </a:lnTo>
                <a:lnTo>
                  <a:pt x="1439104" y="2358845"/>
                </a:lnTo>
                <a:lnTo>
                  <a:pt x="1437913" y="2360433"/>
                </a:lnTo>
                <a:lnTo>
                  <a:pt x="1435929" y="2361623"/>
                </a:lnTo>
                <a:lnTo>
                  <a:pt x="1432357" y="2362814"/>
                </a:lnTo>
                <a:lnTo>
                  <a:pt x="1427992" y="2363608"/>
                </a:lnTo>
                <a:lnTo>
                  <a:pt x="1424023" y="2364402"/>
                </a:lnTo>
                <a:lnTo>
                  <a:pt x="1422039" y="2365592"/>
                </a:lnTo>
                <a:lnTo>
                  <a:pt x="1420451" y="2366783"/>
                </a:lnTo>
                <a:lnTo>
                  <a:pt x="1419657" y="2368371"/>
                </a:lnTo>
                <a:lnTo>
                  <a:pt x="1418467" y="2370355"/>
                </a:lnTo>
                <a:lnTo>
                  <a:pt x="1418069" y="2373531"/>
                </a:lnTo>
                <a:lnTo>
                  <a:pt x="1418467" y="2377103"/>
                </a:lnTo>
                <a:lnTo>
                  <a:pt x="1418864" y="2379087"/>
                </a:lnTo>
                <a:lnTo>
                  <a:pt x="1419657" y="2381072"/>
                </a:lnTo>
                <a:lnTo>
                  <a:pt x="1421642" y="2383850"/>
                </a:lnTo>
                <a:lnTo>
                  <a:pt x="1422832" y="2387423"/>
                </a:lnTo>
                <a:lnTo>
                  <a:pt x="1423626" y="2389407"/>
                </a:lnTo>
                <a:lnTo>
                  <a:pt x="1424023" y="2392186"/>
                </a:lnTo>
                <a:lnTo>
                  <a:pt x="1424817" y="2386232"/>
                </a:lnTo>
                <a:lnTo>
                  <a:pt x="1426404" y="2381866"/>
                </a:lnTo>
                <a:lnTo>
                  <a:pt x="1428388" y="2379087"/>
                </a:lnTo>
                <a:lnTo>
                  <a:pt x="1430373" y="2377103"/>
                </a:lnTo>
                <a:lnTo>
                  <a:pt x="1433151" y="2375515"/>
                </a:lnTo>
                <a:lnTo>
                  <a:pt x="1435532" y="2375118"/>
                </a:lnTo>
                <a:lnTo>
                  <a:pt x="1441089" y="2375118"/>
                </a:lnTo>
                <a:lnTo>
                  <a:pt x="1444263" y="2374325"/>
                </a:lnTo>
                <a:lnTo>
                  <a:pt x="1446645" y="2373928"/>
                </a:lnTo>
                <a:lnTo>
                  <a:pt x="1449026" y="2372340"/>
                </a:lnTo>
                <a:lnTo>
                  <a:pt x="1451804" y="2370355"/>
                </a:lnTo>
                <a:lnTo>
                  <a:pt x="1453788" y="2366783"/>
                </a:lnTo>
                <a:lnTo>
                  <a:pt x="1454979" y="2362020"/>
                </a:lnTo>
                <a:lnTo>
                  <a:pt x="1456566" y="2355273"/>
                </a:lnTo>
                <a:lnTo>
                  <a:pt x="1457757" y="2346541"/>
                </a:lnTo>
                <a:lnTo>
                  <a:pt x="1460535" y="2347335"/>
                </a:lnTo>
                <a:lnTo>
                  <a:pt x="1463313" y="2347335"/>
                </a:lnTo>
                <a:lnTo>
                  <a:pt x="1465694" y="2347335"/>
                </a:lnTo>
                <a:lnTo>
                  <a:pt x="1467679" y="2346938"/>
                </a:lnTo>
                <a:lnTo>
                  <a:pt x="1471251" y="2345350"/>
                </a:lnTo>
                <a:lnTo>
                  <a:pt x="1474029" y="2342969"/>
                </a:lnTo>
                <a:lnTo>
                  <a:pt x="1477601" y="2340190"/>
                </a:lnTo>
                <a:lnTo>
                  <a:pt x="1481173" y="2338999"/>
                </a:lnTo>
                <a:lnTo>
                  <a:pt x="1483157" y="2338206"/>
                </a:lnTo>
                <a:lnTo>
                  <a:pt x="1485141" y="2337809"/>
                </a:lnTo>
                <a:lnTo>
                  <a:pt x="1488317" y="2338206"/>
                </a:lnTo>
                <a:lnTo>
                  <a:pt x="1491095" y="2338999"/>
                </a:lnTo>
                <a:lnTo>
                  <a:pt x="1493079" y="2342572"/>
                </a:lnTo>
                <a:lnTo>
                  <a:pt x="1495857" y="2345747"/>
                </a:lnTo>
                <a:lnTo>
                  <a:pt x="1500620" y="2352494"/>
                </a:lnTo>
                <a:lnTo>
                  <a:pt x="1503398" y="2355273"/>
                </a:lnTo>
                <a:lnTo>
                  <a:pt x="1505382" y="2359639"/>
                </a:lnTo>
                <a:lnTo>
                  <a:pt x="1506969" y="2364005"/>
                </a:lnTo>
                <a:lnTo>
                  <a:pt x="1507763" y="2369562"/>
                </a:lnTo>
                <a:lnTo>
                  <a:pt x="1508953" y="2364402"/>
                </a:lnTo>
                <a:lnTo>
                  <a:pt x="1510938" y="2359639"/>
                </a:lnTo>
                <a:lnTo>
                  <a:pt x="1513319" y="2354479"/>
                </a:lnTo>
                <a:lnTo>
                  <a:pt x="1516494" y="2350113"/>
                </a:lnTo>
                <a:lnTo>
                  <a:pt x="1522844" y="2340984"/>
                </a:lnTo>
                <a:lnTo>
                  <a:pt x="1529194" y="2332252"/>
                </a:lnTo>
                <a:lnTo>
                  <a:pt x="1535941" y="2324314"/>
                </a:lnTo>
                <a:lnTo>
                  <a:pt x="1538322" y="2320345"/>
                </a:lnTo>
                <a:lnTo>
                  <a:pt x="1540307" y="2316375"/>
                </a:lnTo>
                <a:lnTo>
                  <a:pt x="1541895" y="2312406"/>
                </a:lnTo>
                <a:lnTo>
                  <a:pt x="1543085" y="2308834"/>
                </a:lnTo>
                <a:lnTo>
                  <a:pt x="1542292" y="2304865"/>
                </a:lnTo>
                <a:lnTo>
                  <a:pt x="1541497" y="2301293"/>
                </a:lnTo>
                <a:lnTo>
                  <a:pt x="1543085" y="2299308"/>
                </a:lnTo>
                <a:lnTo>
                  <a:pt x="1545070" y="2297324"/>
                </a:lnTo>
                <a:lnTo>
                  <a:pt x="1546260" y="2295736"/>
                </a:lnTo>
                <a:lnTo>
                  <a:pt x="1549038" y="2294545"/>
                </a:lnTo>
                <a:lnTo>
                  <a:pt x="1553007" y="2293355"/>
                </a:lnTo>
                <a:lnTo>
                  <a:pt x="1558166" y="2292561"/>
                </a:lnTo>
                <a:lnTo>
                  <a:pt x="1562532" y="2292561"/>
                </a:lnTo>
                <a:lnTo>
                  <a:pt x="1567691" y="2293751"/>
                </a:lnTo>
                <a:lnTo>
                  <a:pt x="1572454" y="2295736"/>
                </a:lnTo>
                <a:lnTo>
                  <a:pt x="1577217" y="2298118"/>
                </a:lnTo>
                <a:lnTo>
                  <a:pt x="1581184" y="2301293"/>
                </a:lnTo>
                <a:lnTo>
                  <a:pt x="1584757" y="2304865"/>
                </a:lnTo>
                <a:lnTo>
                  <a:pt x="1587535" y="2308834"/>
                </a:lnTo>
                <a:lnTo>
                  <a:pt x="1589520" y="2312803"/>
                </a:lnTo>
                <a:lnTo>
                  <a:pt x="1590710" y="2317169"/>
                </a:lnTo>
                <a:lnTo>
                  <a:pt x="1590710" y="2319948"/>
                </a:lnTo>
                <a:lnTo>
                  <a:pt x="1590710" y="2321932"/>
                </a:lnTo>
                <a:lnTo>
                  <a:pt x="1589916" y="2324314"/>
                </a:lnTo>
                <a:lnTo>
                  <a:pt x="1589122" y="2326695"/>
                </a:lnTo>
                <a:lnTo>
                  <a:pt x="1587535" y="2328680"/>
                </a:lnTo>
                <a:lnTo>
                  <a:pt x="1585947" y="2331458"/>
                </a:lnTo>
                <a:lnTo>
                  <a:pt x="1592297" y="2329870"/>
                </a:lnTo>
                <a:lnTo>
                  <a:pt x="1597059" y="2328680"/>
                </a:lnTo>
                <a:lnTo>
                  <a:pt x="1601822" y="2329474"/>
                </a:lnTo>
                <a:lnTo>
                  <a:pt x="1605792" y="2329870"/>
                </a:lnTo>
                <a:lnTo>
                  <a:pt x="1609363" y="2331458"/>
                </a:lnTo>
                <a:lnTo>
                  <a:pt x="1612141" y="2333443"/>
                </a:lnTo>
                <a:lnTo>
                  <a:pt x="1614522" y="2335824"/>
                </a:lnTo>
                <a:lnTo>
                  <a:pt x="1617300" y="2338999"/>
                </a:lnTo>
                <a:lnTo>
                  <a:pt x="1621666" y="2344953"/>
                </a:lnTo>
                <a:lnTo>
                  <a:pt x="1626429" y="2351304"/>
                </a:lnTo>
                <a:lnTo>
                  <a:pt x="1628413" y="2354479"/>
                </a:lnTo>
                <a:lnTo>
                  <a:pt x="1630794" y="2357257"/>
                </a:lnTo>
                <a:lnTo>
                  <a:pt x="1633572" y="2360036"/>
                </a:lnTo>
                <a:lnTo>
                  <a:pt x="1636747" y="2362020"/>
                </a:lnTo>
                <a:lnTo>
                  <a:pt x="1638335" y="2360036"/>
                </a:lnTo>
                <a:lnTo>
                  <a:pt x="1639922" y="2356860"/>
                </a:lnTo>
                <a:lnTo>
                  <a:pt x="1641113" y="2354479"/>
                </a:lnTo>
                <a:lnTo>
                  <a:pt x="1642701" y="2350907"/>
                </a:lnTo>
                <a:lnTo>
                  <a:pt x="1644289" y="2343762"/>
                </a:lnTo>
                <a:lnTo>
                  <a:pt x="1645876" y="2336221"/>
                </a:lnTo>
                <a:lnTo>
                  <a:pt x="1647463" y="2328680"/>
                </a:lnTo>
                <a:lnTo>
                  <a:pt x="1648653" y="2321138"/>
                </a:lnTo>
                <a:lnTo>
                  <a:pt x="1650637" y="2314788"/>
                </a:lnTo>
                <a:lnTo>
                  <a:pt x="1651828" y="2311216"/>
                </a:lnTo>
                <a:lnTo>
                  <a:pt x="1653416" y="2308834"/>
                </a:lnTo>
                <a:lnTo>
                  <a:pt x="1655797" y="2310819"/>
                </a:lnTo>
                <a:lnTo>
                  <a:pt x="1658178" y="2314391"/>
                </a:lnTo>
                <a:lnTo>
                  <a:pt x="1660957" y="2319154"/>
                </a:lnTo>
                <a:lnTo>
                  <a:pt x="1662941" y="2323917"/>
                </a:lnTo>
                <a:lnTo>
                  <a:pt x="1663338" y="2325901"/>
                </a:lnTo>
                <a:lnTo>
                  <a:pt x="1663338" y="2327886"/>
                </a:lnTo>
                <a:lnTo>
                  <a:pt x="1663338" y="2329870"/>
                </a:lnTo>
                <a:lnTo>
                  <a:pt x="1662544" y="2331458"/>
                </a:lnTo>
                <a:lnTo>
                  <a:pt x="1661353" y="2332252"/>
                </a:lnTo>
                <a:lnTo>
                  <a:pt x="1659369" y="2332252"/>
                </a:lnTo>
                <a:lnTo>
                  <a:pt x="1656988" y="2332252"/>
                </a:lnTo>
                <a:lnTo>
                  <a:pt x="1653416" y="2331458"/>
                </a:lnTo>
                <a:lnTo>
                  <a:pt x="1655400" y="2335427"/>
                </a:lnTo>
                <a:lnTo>
                  <a:pt x="1658178" y="2337809"/>
                </a:lnTo>
                <a:lnTo>
                  <a:pt x="1661750" y="2340190"/>
                </a:lnTo>
                <a:lnTo>
                  <a:pt x="1665322" y="2341778"/>
                </a:lnTo>
                <a:lnTo>
                  <a:pt x="1673260" y="2344556"/>
                </a:lnTo>
                <a:lnTo>
                  <a:pt x="1677228" y="2345350"/>
                </a:lnTo>
                <a:lnTo>
                  <a:pt x="1681594" y="2346938"/>
                </a:lnTo>
                <a:lnTo>
                  <a:pt x="1682784" y="2343762"/>
                </a:lnTo>
                <a:lnTo>
                  <a:pt x="1684768" y="2341778"/>
                </a:lnTo>
                <a:lnTo>
                  <a:pt x="1687548" y="2339396"/>
                </a:lnTo>
                <a:lnTo>
                  <a:pt x="1689930" y="2337809"/>
                </a:lnTo>
                <a:lnTo>
                  <a:pt x="1693104" y="2335824"/>
                </a:lnTo>
                <a:lnTo>
                  <a:pt x="1696675" y="2334236"/>
                </a:lnTo>
                <a:lnTo>
                  <a:pt x="1703819" y="2332252"/>
                </a:lnTo>
                <a:lnTo>
                  <a:pt x="1712550" y="2330664"/>
                </a:lnTo>
                <a:lnTo>
                  <a:pt x="1722075" y="2329870"/>
                </a:lnTo>
                <a:lnTo>
                  <a:pt x="1731599" y="2329474"/>
                </a:lnTo>
                <a:lnTo>
                  <a:pt x="1742316" y="2328680"/>
                </a:lnTo>
                <a:lnTo>
                  <a:pt x="1762556" y="2328680"/>
                </a:lnTo>
                <a:lnTo>
                  <a:pt x="1782797" y="2328680"/>
                </a:lnTo>
                <a:lnTo>
                  <a:pt x="1792321" y="2328283"/>
                </a:lnTo>
                <a:lnTo>
                  <a:pt x="1801450" y="2327489"/>
                </a:lnTo>
                <a:lnTo>
                  <a:pt x="1808989" y="2326298"/>
                </a:lnTo>
                <a:lnTo>
                  <a:pt x="1815339" y="2324314"/>
                </a:lnTo>
                <a:lnTo>
                  <a:pt x="1814546" y="2328283"/>
                </a:lnTo>
                <a:lnTo>
                  <a:pt x="1812958" y="2331855"/>
                </a:lnTo>
                <a:lnTo>
                  <a:pt x="1810974" y="2335030"/>
                </a:lnTo>
                <a:lnTo>
                  <a:pt x="1808989" y="2337809"/>
                </a:lnTo>
                <a:lnTo>
                  <a:pt x="1807005" y="2340984"/>
                </a:lnTo>
                <a:lnTo>
                  <a:pt x="1804227" y="2342969"/>
                </a:lnTo>
                <a:lnTo>
                  <a:pt x="1801846" y="2345350"/>
                </a:lnTo>
                <a:lnTo>
                  <a:pt x="1798671" y="2346938"/>
                </a:lnTo>
                <a:lnTo>
                  <a:pt x="1799862" y="2349319"/>
                </a:lnTo>
                <a:lnTo>
                  <a:pt x="1801450" y="2352097"/>
                </a:lnTo>
                <a:lnTo>
                  <a:pt x="1803036" y="2354082"/>
                </a:lnTo>
                <a:lnTo>
                  <a:pt x="1805021" y="2356067"/>
                </a:lnTo>
                <a:lnTo>
                  <a:pt x="1807005" y="2357257"/>
                </a:lnTo>
                <a:lnTo>
                  <a:pt x="1808989" y="2358845"/>
                </a:lnTo>
                <a:lnTo>
                  <a:pt x="1813752" y="2360830"/>
                </a:lnTo>
                <a:lnTo>
                  <a:pt x="1819308" y="2362020"/>
                </a:lnTo>
                <a:lnTo>
                  <a:pt x="1824865" y="2362417"/>
                </a:lnTo>
                <a:lnTo>
                  <a:pt x="1831612" y="2362417"/>
                </a:lnTo>
                <a:lnTo>
                  <a:pt x="1837962" y="2362417"/>
                </a:lnTo>
                <a:lnTo>
                  <a:pt x="1833597" y="2358051"/>
                </a:lnTo>
                <a:lnTo>
                  <a:pt x="1830818" y="2354082"/>
                </a:lnTo>
                <a:lnTo>
                  <a:pt x="1830024" y="2352494"/>
                </a:lnTo>
                <a:lnTo>
                  <a:pt x="1829627" y="2350907"/>
                </a:lnTo>
                <a:lnTo>
                  <a:pt x="1829627" y="2350113"/>
                </a:lnTo>
                <a:lnTo>
                  <a:pt x="1830024" y="2348922"/>
                </a:lnTo>
                <a:lnTo>
                  <a:pt x="1830818" y="2348525"/>
                </a:lnTo>
                <a:lnTo>
                  <a:pt x="1832009" y="2347335"/>
                </a:lnTo>
                <a:lnTo>
                  <a:pt x="1835978" y="2346938"/>
                </a:lnTo>
                <a:lnTo>
                  <a:pt x="1841535" y="2346938"/>
                </a:lnTo>
                <a:lnTo>
                  <a:pt x="1849076" y="2346938"/>
                </a:lnTo>
                <a:lnTo>
                  <a:pt x="1847092" y="2343365"/>
                </a:lnTo>
                <a:lnTo>
                  <a:pt x="1844313" y="2340190"/>
                </a:lnTo>
                <a:lnTo>
                  <a:pt x="1841535" y="2337412"/>
                </a:lnTo>
                <a:lnTo>
                  <a:pt x="1838360" y="2335030"/>
                </a:lnTo>
                <a:lnTo>
                  <a:pt x="1832406" y="2329474"/>
                </a:lnTo>
                <a:lnTo>
                  <a:pt x="1826848" y="2324314"/>
                </a:lnTo>
                <a:lnTo>
                  <a:pt x="1828040" y="2320345"/>
                </a:lnTo>
                <a:lnTo>
                  <a:pt x="1828833" y="2317169"/>
                </a:lnTo>
                <a:lnTo>
                  <a:pt x="1830024" y="2315979"/>
                </a:lnTo>
                <a:lnTo>
                  <a:pt x="1830818" y="2314788"/>
                </a:lnTo>
                <a:lnTo>
                  <a:pt x="1832009" y="2314788"/>
                </a:lnTo>
                <a:lnTo>
                  <a:pt x="1832803" y="2315979"/>
                </a:lnTo>
                <a:lnTo>
                  <a:pt x="1834787" y="2318757"/>
                </a:lnTo>
                <a:lnTo>
                  <a:pt x="1839550" y="2327489"/>
                </a:lnTo>
                <a:lnTo>
                  <a:pt x="1841535" y="2330664"/>
                </a:lnTo>
                <a:lnTo>
                  <a:pt x="1842328" y="2331458"/>
                </a:lnTo>
                <a:lnTo>
                  <a:pt x="1843520" y="2331855"/>
                </a:lnTo>
                <a:lnTo>
                  <a:pt x="1844313" y="2326695"/>
                </a:lnTo>
                <a:lnTo>
                  <a:pt x="1845107" y="2321138"/>
                </a:lnTo>
                <a:lnTo>
                  <a:pt x="1844313" y="2315979"/>
                </a:lnTo>
                <a:lnTo>
                  <a:pt x="1843122" y="2310819"/>
                </a:lnTo>
                <a:lnTo>
                  <a:pt x="1840344" y="2305659"/>
                </a:lnTo>
                <a:lnTo>
                  <a:pt x="1837565" y="2300896"/>
                </a:lnTo>
                <a:lnTo>
                  <a:pt x="1833993" y="2295736"/>
                </a:lnTo>
                <a:lnTo>
                  <a:pt x="1830024" y="2291767"/>
                </a:lnTo>
                <a:lnTo>
                  <a:pt x="1824865" y="2287798"/>
                </a:lnTo>
                <a:lnTo>
                  <a:pt x="1820102" y="2284226"/>
                </a:lnTo>
                <a:lnTo>
                  <a:pt x="1814546" y="2281844"/>
                </a:lnTo>
                <a:lnTo>
                  <a:pt x="1808197" y="2279066"/>
                </a:lnTo>
                <a:lnTo>
                  <a:pt x="1801846" y="2277875"/>
                </a:lnTo>
                <a:lnTo>
                  <a:pt x="1795893" y="2277081"/>
                </a:lnTo>
                <a:lnTo>
                  <a:pt x="1788750" y="2277081"/>
                </a:lnTo>
                <a:lnTo>
                  <a:pt x="1782400" y="2278669"/>
                </a:lnTo>
                <a:lnTo>
                  <a:pt x="1787162" y="2283035"/>
                </a:lnTo>
                <a:lnTo>
                  <a:pt x="1790337" y="2286607"/>
                </a:lnTo>
                <a:lnTo>
                  <a:pt x="1791131" y="2289385"/>
                </a:lnTo>
                <a:lnTo>
                  <a:pt x="1791924" y="2290179"/>
                </a:lnTo>
                <a:lnTo>
                  <a:pt x="1791131" y="2290576"/>
                </a:lnTo>
                <a:lnTo>
                  <a:pt x="1790734" y="2291767"/>
                </a:lnTo>
                <a:lnTo>
                  <a:pt x="1789940" y="2292164"/>
                </a:lnTo>
                <a:lnTo>
                  <a:pt x="1787162" y="2292561"/>
                </a:lnTo>
                <a:lnTo>
                  <a:pt x="1783987" y="2292561"/>
                </a:lnTo>
                <a:lnTo>
                  <a:pt x="1779622" y="2292561"/>
                </a:lnTo>
                <a:lnTo>
                  <a:pt x="1770096" y="2292561"/>
                </a:lnTo>
                <a:lnTo>
                  <a:pt x="1765731" y="2292561"/>
                </a:lnTo>
                <a:lnTo>
                  <a:pt x="1760572" y="2293355"/>
                </a:lnTo>
                <a:lnTo>
                  <a:pt x="1756603" y="2294148"/>
                </a:lnTo>
                <a:lnTo>
                  <a:pt x="1753031" y="2295736"/>
                </a:lnTo>
                <a:lnTo>
                  <a:pt x="1751841" y="2296927"/>
                </a:lnTo>
                <a:lnTo>
                  <a:pt x="1750253" y="2298118"/>
                </a:lnTo>
                <a:lnTo>
                  <a:pt x="1749063" y="2299308"/>
                </a:lnTo>
                <a:lnTo>
                  <a:pt x="1748665" y="2301293"/>
                </a:lnTo>
                <a:lnTo>
                  <a:pt x="1746682" y="2300896"/>
                </a:lnTo>
                <a:lnTo>
                  <a:pt x="1745491" y="2299705"/>
                </a:lnTo>
                <a:lnTo>
                  <a:pt x="1744697" y="2298118"/>
                </a:lnTo>
                <a:lnTo>
                  <a:pt x="1744697" y="2296927"/>
                </a:lnTo>
                <a:lnTo>
                  <a:pt x="1745093" y="2293751"/>
                </a:lnTo>
                <a:lnTo>
                  <a:pt x="1745491" y="2289782"/>
                </a:lnTo>
                <a:lnTo>
                  <a:pt x="1746284" y="2286210"/>
                </a:lnTo>
                <a:lnTo>
                  <a:pt x="1746284" y="2284226"/>
                </a:lnTo>
                <a:lnTo>
                  <a:pt x="1745491" y="2282638"/>
                </a:lnTo>
                <a:lnTo>
                  <a:pt x="1744697" y="2281050"/>
                </a:lnTo>
                <a:lnTo>
                  <a:pt x="1743110" y="2279860"/>
                </a:lnTo>
                <a:lnTo>
                  <a:pt x="1740728" y="2279066"/>
                </a:lnTo>
                <a:lnTo>
                  <a:pt x="1737156" y="2278272"/>
                </a:lnTo>
                <a:lnTo>
                  <a:pt x="1737553" y="2275494"/>
                </a:lnTo>
                <a:lnTo>
                  <a:pt x="1738744" y="2273112"/>
                </a:lnTo>
                <a:lnTo>
                  <a:pt x="1740331" y="2271524"/>
                </a:lnTo>
                <a:lnTo>
                  <a:pt x="1741522" y="2270731"/>
                </a:lnTo>
                <a:lnTo>
                  <a:pt x="1743506" y="2270334"/>
                </a:lnTo>
                <a:lnTo>
                  <a:pt x="1745491" y="2269540"/>
                </a:lnTo>
                <a:lnTo>
                  <a:pt x="1750650" y="2270334"/>
                </a:lnTo>
                <a:lnTo>
                  <a:pt x="1761762" y="2271524"/>
                </a:lnTo>
                <a:lnTo>
                  <a:pt x="1766921" y="2271524"/>
                </a:lnTo>
                <a:lnTo>
                  <a:pt x="1768905" y="2271524"/>
                </a:lnTo>
                <a:lnTo>
                  <a:pt x="1770891" y="2270731"/>
                </a:lnTo>
                <a:lnTo>
                  <a:pt x="1758587" y="2264777"/>
                </a:lnTo>
                <a:lnTo>
                  <a:pt x="1746682" y="2259617"/>
                </a:lnTo>
                <a:lnTo>
                  <a:pt x="1734775" y="2255251"/>
                </a:lnTo>
                <a:lnTo>
                  <a:pt x="1722472" y="2251282"/>
                </a:lnTo>
                <a:lnTo>
                  <a:pt x="1710963" y="2248107"/>
                </a:lnTo>
                <a:lnTo>
                  <a:pt x="1699056" y="2246122"/>
                </a:lnTo>
                <a:lnTo>
                  <a:pt x="1687548" y="2244138"/>
                </a:lnTo>
                <a:lnTo>
                  <a:pt x="1676038" y="2242550"/>
                </a:lnTo>
                <a:lnTo>
                  <a:pt x="1664528" y="2241359"/>
                </a:lnTo>
                <a:lnTo>
                  <a:pt x="1653018" y="2240962"/>
                </a:lnTo>
                <a:lnTo>
                  <a:pt x="1630397" y="2240565"/>
                </a:lnTo>
                <a:lnTo>
                  <a:pt x="1586741" y="2240565"/>
                </a:lnTo>
                <a:lnTo>
                  <a:pt x="1586741" y="2217544"/>
                </a:lnTo>
                <a:lnTo>
                  <a:pt x="1576423" y="2221117"/>
                </a:lnTo>
                <a:lnTo>
                  <a:pt x="1570866" y="2223101"/>
                </a:lnTo>
                <a:lnTo>
                  <a:pt x="1566104" y="2225483"/>
                </a:lnTo>
                <a:lnTo>
                  <a:pt x="1560944" y="2229055"/>
                </a:lnTo>
                <a:lnTo>
                  <a:pt x="1558563" y="2231039"/>
                </a:lnTo>
                <a:lnTo>
                  <a:pt x="1555785" y="2233421"/>
                </a:lnTo>
                <a:lnTo>
                  <a:pt x="1553404" y="2236596"/>
                </a:lnTo>
                <a:lnTo>
                  <a:pt x="1551419" y="2239375"/>
                </a:lnTo>
                <a:lnTo>
                  <a:pt x="1549435" y="2243741"/>
                </a:lnTo>
                <a:lnTo>
                  <a:pt x="1547054" y="2248107"/>
                </a:lnTo>
                <a:lnTo>
                  <a:pt x="1547054" y="2253267"/>
                </a:lnTo>
                <a:lnTo>
                  <a:pt x="1547054" y="2255251"/>
                </a:lnTo>
                <a:lnTo>
                  <a:pt x="1547451" y="2257236"/>
                </a:lnTo>
                <a:lnTo>
                  <a:pt x="1547847" y="2258426"/>
                </a:lnTo>
                <a:lnTo>
                  <a:pt x="1549038" y="2259617"/>
                </a:lnTo>
                <a:lnTo>
                  <a:pt x="1551419" y="2261205"/>
                </a:lnTo>
                <a:lnTo>
                  <a:pt x="1553801" y="2261999"/>
                </a:lnTo>
                <a:lnTo>
                  <a:pt x="1556976" y="2262792"/>
                </a:lnTo>
                <a:lnTo>
                  <a:pt x="1564119" y="2263189"/>
                </a:lnTo>
                <a:lnTo>
                  <a:pt x="1560548" y="2267158"/>
                </a:lnTo>
                <a:lnTo>
                  <a:pt x="1556579" y="2270731"/>
                </a:lnTo>
                <a:lnTo>
                  <a:pt x="1552610" y="2273509"/>
                </a:lnTo>
                <a:lnTo>
                  <a:pt x="1547451" y="2275494"/>
                </a:lnTo>
                <a:lnTo>
                  <a:pt x="1545070" y="2276287"/>
                </a:lnTo>
                <a:lnTo>
                  <a:pt x="1543085" y="2276684"/>
                </a:lnTo>
                <a:lnTo>
                  <a:pt x="1540307" y="2276684"/>
                </a:lnTo>
                <a:lnTo>
                  <a:pt x="1538322" y="2276287"/>
                </a:lnTo>
                <a:lnTo>
                  <a:pt x="1535941" y="2275494"/>
                </a:lnTo>
                <a:lnTo>
                  <a:pt x="1533957" y="2274303"/>
                </a:lnTo>
                <a:lnTo>
                  <a:pt x="1531972" y="2272715"/>
                </a:lnTo>
                <a:lnTo>
                  <a:pt x="1530385" y="2270731"/>
                </a:lnTo>
                <a:lnTo>
                  <a:pt x="1531575" y="2267952"/>
                </a:lnTo>
                <a:lnTo>
                  <a:pt x="1532766" y="2265968"/>
                </a:lnTo>
                <a:lnTo>
                  <a:pt x="1534353" y="2264777"/>
                </a:lnTo>
                <a:lnTo>
                  <a:pt x="1536338" y="2263586"/>
                </a:lnTo>
                <a:lnTo>
                  <a:pt x="1538322" y="2262792"/>
                </a:lnTo>
                <a:lnTo>
                  <a:pt x="1539910" y="2261205"/>
                </a:lnTo>
                <a:lnTo>
                  <a:pt x="1541101" y="2258426"/>
                </a:lnTo>
                <a:lnTo>
                  <a:pt x="1541497" y="2255648"/>
                </a:lnTo>
                <a:lnTo>
                  <a:pt x="1532766" y="2250488"/>
                </a:lnTo>
                <a:lnTo>
                  <a:pt x="1525225" y="2246916"/>
                </a:lnTo>
                <a:lnTo>
                  <a:pt x="1510938" y="2240168"/>
                </a:lnTo>
                <a:lnTo>
                  <a:pt x="1503795" y="2236199"/>
                </a:lnTo>
                <a:lnTo>
                  <a:pt x="1496254" y="2231436"/>
                </a:lnTo>
                <a:lnTo>
                  <a:pt x="1488713" y="2225086"/>
                </a:lnTo>
                <a:lnTo>
                  <a:pt x="1480379" y="2217544"/>
                </a:lnTo>
                <a:lnTo>
                  <a:pt x="1479585" y="2221911"/>
                </a:lnTo>
                <a:lnTo>
                  <a:pt x="1479188" y="2225483"/>
                </a:lnTo>
                <a:lnTo>
                  <a:pt x="1478395" y="2227467"/>
                </a:lnTo>
                <a:lnTo>
                  <a:pt x="1477204" y="2229055"/>
                </a:lnTo>
                <a:lnTo>
                  <a:pt x="1475617" y="2229055"/>
                </a:lnTo>
                <a:lnTo>
                  <a:pt x="1474822" y="2229055"/>
                </a:lnTo>
                <a:lnTo>
                  <a:pt x="1472838" y="2227467"/>
                </a:lnTo>
                <a:lnTo>
                  <a:pt x="1471251" y="2225880"/>
                </a:lnTo>
                <a:lnTo>
                  <a:pt x="1466488" y="2221117"/>
                </a:lnTo>
                <a:lnTo>
                  <a:pt x="1462123" y="2214369"/>
                </a:lnTo>
                <a:lnTo>
                  <a:pt x="1456963" y="2208019"/>
                </a:lnTo>
                <a:lnTo>
                  <a:pt x="1452201" y="2202462"/>
                </a:lnTo>
                <a:lnTo>
                  <a:pt x="1454185" y="2202065"/>
                </a:lnTo>
                <a:lnTo>
                  <a:pt x="1456170" y="2200874"/>
                </a:lnTo>
                <a:lnTo>
                  <a:pt x="1458551" y="2198890"/>
                </a:lnTo>
                <a:lnTo>
                  <a:pt x="1460535" y="2196508"/>
                </a:lnTo>
                <a:lnTo>
                  <a:pt x="1463313" y="2193730"/>
                </a:lnTo>
                <a:lnTo>
                  <a:pt x="1465298" y="2190951"/>
                </a:lnTo>
                <a:lnTo>
                  <a:pt x="1467282" y="2187379"/>
                </a:lnTo>
                <a:lnTo>
                  <a:pt x="1468472" y="2183807"/>
                </a:lnTo>
                <a:lnTo>
                  <a:pt x="1469663" y="2180235"/>
                </a:lnTo>
                <a:lnTo>
                  <a:pt x="1470060" y="2176663"/>
                </a:lnTo>
                <a:lnTo>
                  <a:pt x="1470060" y="2173884"/>
                </a:lnTo>
                <a:lnTo>
                  <a:pt x="1469267" y="2170709"/>
                </a:lnTo>
                <a:lnTo>
                  <a:pt x="1467679" y="2168327"/>
                </a:lnTo>
                <a:lnTo>
                  <a:pt x="1465694" y="2166343"/>
                </a:lnTo>
                <a:lnTo>
                  <a:pt x="1462123" y="2164755"/>
                </a:lnTo>
                <a:lnTo>
                  <a:pt x="1457757" y="2164358"/>
                </a:lnTo>
                <a:lnTo>
                  <a:pt x="1465694" y="2161977"/>
                </a:lnTo>
                <a:lnTo>
                  <a:pt x="1473632" y="2159595"/>
                </a:lnTo>
                <a:lnTo>
                  <a:pt x="1482760" y="2158802"/>
                </a:lnTo>
                <a:lnTo>
                  <a:pt x="1491889" y="2157611"/>
                </a:lnTo>
                <a:lnTo>
                  <a:pt x="1510938" y="2156817"/>
                </a:lnTo>
                <a:lnTo>
                  <a:pt x="1530782" y="2155626"/>
                </a:lnTo>
                <a:lnTo>
                  <a:pt x="1551022" y="2154832"/>
                </a:lnTo>
                <a:lnTo>
                  <a:pt x="1560548" y="2153642"/>
                </a:lnTo>
                <a:lnTo>
                  <a:pt x="1570072" y="2152848"/>
                </a:lnTo>
                <a:lnTo>
                  <a:pt x="1579201" y="2150863"/>
                </a:lnTo>
                <a:lnTo>
                  <a:pt x="1587535" y="2148085"/>
                </a:lnTo>
                <a:lnTo>
                  <a:pt x="1595472" y="2145307"/>
                </a:lnTo>
                <a:lnTo>
                  <a:pt x="1603013" y="2141337"/>
                </a:lnTo>
                <a:lnTo>
                  <a:pt x="1602219" y="2138162"/>
                </a:lnTo>
                <a:lnTo>
                  <a:pt x="1601822" y="2137765"/>
                </a:lnTo>
                <a:lnTo>
                  <a:pt x="1601028" y="2137368"/>
                </a:lnTo>
                <a:lnTo>
                  <a:pt x="1599441" y="2137368"/>
                </a:lnTo>
                <a:lnTo>
                  <a:pt x="1597456" y="2138162"/>
                </a:lnTo>
                <a:lnTo>
                  <a:pt x="1595075" y="2139750"/>
                </a:lnTo>
                <a:lnTo>
                  <a:pt x="1592694" y="2141337"/>
                </a:lnTo>
                <a:lnTo>
                  <a:pt x="1589520" y="2141734"/>
                </a:lnTo>
                <a:lnTo>
                  <a:pt x="1587932" y="2141734"/>
                </a:lnTo>
                <a:lnTo>
                  <a:pt x="1586741" y="2141337"/>
                </a:lnTo>
                <a:lnTo>
                  <a:pt x="1587138" y="2137368"/>
                </a:lnTo>
                <a:lnTo>
                  <a:pt x="1587932" y="2133002"/>
                </a:lnTo>
                <a:lnTo>
                  <a:pt x="1589916" y="2130224"/>
                </a:lnTo>
                <a:lnTo>
                  <a:pt x="1592297" y="2128239"/>
                </a:lnTo>
                <a:lnTo>
                  <a:pt x="1594282" y="2126255"/>
                </a:lnTo>
                <a:lnTo>
                  <a:pt x="1596663" y="2124270"/>
                </a:lnTo>
                <a:lnTo>
                  <a:pt x="1602219" y="2120698"/>
                </a:lnTo>
                <a:lnTo>
                  <a:pt x="1604601" y="2119110"/>
                </a:lnTo>
                <a:lnTo>
                  <a:pt x="1606585" y="2116729"/>
                </a:lnTo>
                <a:lnTo>
                  <a:pt x="1608570" y="2113951"/>
                </a:lnTo>
                <a:lnTo>
                  <a:pt x="1610157" y="2110775"/>
                </a:lnTo>
                <a:lnTo>
                  <a:pt x="1610554" y="2106409"/>
                </a:lnTo>
                <a:lnTo>
                  <a:pt x="1611347" y="2101646"/>
                </a:lnTo>
                <a:lnTo>
                  <a:pt x="1610554" y="2095693"/>
                </a:lnTo>
                <a:lnTo>
                  <a:pt x="1609363" y="2088151"/>
                </a:lnTo>
                <a:lnTo>
                  <a:pt x="1613332" y="2088548"/>
                </a:lnTo>
                <a:lnTo>
                  <a:pt x="1617300" y="2088945"/>
                </a:lnTo>
                <a:lnTo>
                  <a:pt x="1624047" y="2088548"/>
                </a:lnTo>
                <a:lnTo>
                  <a:pt x="1629604" y="2086961"/>
                </a:lnTo>
                <a:lnTo>
                  <a:pt x="1634366" y="2085373"/>
                </a:lnTo>
                <a:lnTo>
                  <a:pt x="1638732" y="2084579"/>
                </a:lnTo>
                <a:lnTo>
                  <a:pt x="1642701" y="2084579"/>
                </a:lnTo>
                <a:lnTo>
                  <a:pt x="1645479" y="2084579"/>
                </a:lnTo>
                <a:lnTo>
                  <a:pt x="1647860" y="2085373"/>
                </a:lnTo>
                <a:lnTo>
                  <a:pt x="1650637" y="2086564"/>
                </a:lnTo>
                <a:lnTo>
                  <a:pt x="1653813" y="2088151"/>
                </a:lnTo>
                <a:lnTo>
                  <a:pt x="1650240" y="2084579"/>
                </a:lnTo>
                <a:lnTo>
                  <a:pt x="1646273" y="2081007"/>
                </a:lnTo>
                <a:lnTo>
                  <a:pt x="1642304" y="2078626"/>
                </a:lnTo>
                <a:lnTo>
                  <a:pt x="1638335" y="2077038"/>
                </a:lnTo>
                <a:lnTo>
                  <a:pt x="1634366" y="2075450"/>
                </a:lnTo>
                <a:lnTo>
                  <a:pt x="1629604" y="2074656"/>
                </a:lnTo>
                <a:lnTo>
                  <a:pt x="1625238" y="2073863"/>
                </a:lnTo>
                <a:lnTo>
                  <a:pt x="1620872" y="2073863"/>
                </a:lnTo>
                <a:lnTo>
                  <a:pt x="1610554" y="2075053"/>
                </a:lnTo>
                <a:lnTo>
                  <a:pt x="1601028" y="2076641"/>
                </a:lnTo>
                <a:lnTo>
                  <a:pt x="1581184" y="2080610"/>
                </a:lnTo>
                <a:lnTo>
                  <a:pt x="1580391" y="2077038"/>
                </a:lnTo>
                <a:lnTo>
                  <a:pt x="1579994" y="2073863"/>
                </a:lnTo>
                <a:lnTo>
                  <a:pt x="1579597" y="2071481"/>
                </a:lnTo>
                <a:lnTo>
                  <a:pt x="1578010" y="2069100"/>
                </a:lnTo>
                <a:lnTo>
                  <a:pt x="1575629" y="2065527"/>
                </a:lnTo>
                <a:lnTo>
                  <a:pt x="1572057" y="2061955"/>
                </a:lnTo>
                <a:lnTo>
                  <a:pt x="1568882" y="2058780"/>
                </a:lnTo>
                <a:lnTo>
                  <a:pt x="1566501" y="2054811"/>
                </a:lnTo>
                <a:lnTo>
                  <a:pt x="1565707" y="2052429"/>
                </a:lnTo>
                <a:lnTo>
                  <a:pt x="1564516" y="2049254"/>
                </a:lnTo>
                <a:lnTo>
                  <a:pt x="1564119" y="2046476"/>
                </a:lnTo>
                <a:lnTo>
                  <a:pt x="1564119" y="2042507"/>
                </a:lnTo>
                <a:lnTo>
                  <a:pt x="1537926" y="2041316"/>
                </a:lnTo>
                <a:lnTo>
                  <a:pt x="1526020" y="2040919"/>
                </a:lnTo>
                <a:lnTo>
                  <a:pt x="1514510" y="2041316"/>
                </a:lnTo>
                <a:lnTo>
                  <a:pt x="1503398" y="2041713"/>
                </a:lnTo>
                <a:lnTo>
                  <a:pt x="1492285" y="2042507"/>
                </a:lnTo>
                <a:lnTo>
                  <a:pt x="1481569" y="2043697"/>
                </a:lnTo>
                <a:lnTo>
                  <a:pt x="1471648" y="2046079"/>
                </a:lnTo>
                <a:lnTo>
                  <a:pt x="1461726" y="2048063"/>
                </a:lnTo>
                <a:lnTo>
                  <a:pt x="1452201" y="2050842"/>
                </a:lnTo>
                <a:lnTo>
                  <a:pt x="1442676" y="2054017"/>
                </a:lnTo>
                <a:lnTo>
                  <a:pt x="1433151" y="2057986"/>
                </a:lnTo>
                <a:lnTo>
                  <a:pt x="1424023" y="2062352"/>
                </a:lnTo>
                <a:lnTo>
                  <a:pt x="1414895" y="2067909"/>
                </a:lnTo>
                <a:lnTo>
                  <a:pt x="1405370" y="2073863"/>
                </a:lnTo>
                <a:lnTo>
                  <a:pt x="1396242" y="2080610"/>
                </a:lnTo>
                <a:lnTo>
                  <a:pt x="1401798" y="2082198"/>
                </a:lnTo>
                <a:lnTo>
                  <a:pt x="1407354" y="2082992"/>
                </a:lnTo>
                <a:lnTo>
                  <a:pt x="1420054" y="2084579"/>
                </a:lnTo>
                <a:lnTo>
                  <a:pt x="1432357" y="2085373"/>
                </a:lnTo>
                <a:lnTo>
                  <a:pt x="1446248" y="2085373"/>
                </a:lnTo>
                <a:lnTo>
                  <a:pt x="1459741" y="2084976"/>
                </a:lnTo>
                <a:lnTo>
                  <a:pt x="1473632" y="2084182"/>
                </a:lnTo>
                <a:lnTo>
                  <a:pt x="1501413" y="2082198"/>
                </a:lnTo>
                <a:lnTo>
                  <a:pt x="1528003" y="2079816"/>
                </a:lnTo>
                <a:lnTo>
                  <a:pt x="1540307" y="2079419"/>
                </a:lnTo>
                <a:lnTo>
                  <a:pt x="1551816" y="2079419"/>
                </a:lnTo>
                <a:lnTo>
                  <a:pt x="1562532" y="2080610"/>
                </a:lnTo>
                <a:lnTo>
                  <a:pt x="1572057" y="2082198"/>
                </a:lnTo>
                <a:lnTo>
                  <a:pt x="1576026" y="2082992"/>
                </a:lnTo>
                <a:lnTo>
                  <a:pt x="1579994" y="2084579"/>
                </a:lnTo>
                <a:lnTo>
                  <a:pt x="1583566" y="2086167"/>
                </a:lnTo>
                <a:lnTo>
                  <a:pt x="1586741" y="2088151"/>
                </a:lnTo>
                <a:lnTo>
                  <a:pt x="1584757" y="2095693"/>
                </a:lnTo>
                <a:lnTo>
                  <a:pt x="1582772" y="2102440"/>
                </a:lnTo>
                <a:lnTo>
                  <a:pt x="1579597" y="2107997"/>
                </a:lnTo>
                <a:lnTo>
                  <a:pt x="1576026" y="2113157"/>
                </a:lnTo>
                <a:lnTo>
                  <a:pt x="1572454" y="2117523"/>
                </a:lnTo>
                <a:lnTo>
                  <a:pt x="1568089" y="2121492"/>
                </a:lnTo>
                <a:lnTo>
                  <a:pt x="1562929" y="2124667"/>
                </a:lnTo>
                <a:lnTo>
                  <a:pt x="1558166" y="2127049"/>
                </a:lnTo>
                <a:lnTo>
                  <a:pt x="1552610" y="2129033"/>
                </a:lnTo>
                <a:lnTo>
                  <a:pt x="1547054" y="2130621"/>
                </a:lnTo>
                <a:lnTo>
                  <a:pt x="1541101" y="2132209"/>
                </a:lnTo>
                <a:lnTo>
                  <a:pt x="1534353" y="2132605"/>
                </a:lnTo>
                <a:lnTo>
                  <a:pt x="1521257" y="2133796"/>
                </a:lnTo>
                <a:lnTo>
                  <a:pt x="1507366" y="2133796"/>
                </a:lnTo>
                <a:lnTo>
                  <a:pt x="1479585" y="2132605"/>
                </a:lnTo>
                <a:lnTo>
                  <a:pt x="1466091" y="2132209"/>
                </a:lnTo>
                <a:lnTo>
                  <a:pt x="1452995" y="2132605"/>
                </a:lnTo>
                <a:lnTo>
                  <a:pt x="1446645" y="2133002"/>
                </a:lnTo>
                <a:lnTo>
                  <a:pt x="1441089" y="2134193"/>
                </a:lnTo>
                <a:lnTo>
                  <a:pt x="1435135" y="2135384"/>
                </a:lnTo>
                <a:lnTo>
                  <a:pt x="1429976" y="2137368"/>
                </a:lnTo>
                <a:lnTo>
                  <a:pt x="1424817" y="2139353"/>
                </a:lnTo>
                <a:lnTo>
                  <a:pt x="1420451" y="2141734"/>
                </a:lnTo>
                <a:lnTo>
                  <a:pt x="1416482" y="2145307"/>
                </a:lnTo>
                <a:lnTo>
                  <a:pt x="1412911" y="2148879"/>
                </a:lnTo>
                <a:lnTo>
                  <a:pt x="1413307" y="2151260"/>
                </a:lnTo>
                <a:lnTo>
                  <a:pt x="1414101" y="2153245"/>
                </a:lnTo>
                <a:lnTo>
                  <a:pt x="1415292" y="2154436"/>
                </a:lnTo>
                <a:lnTo>
                  <a:pt x="1416879" y="2154832"/>
                </a:lnTo>
                <a:lnTo>
                  <a:pt x="1420451" y="2155626"/>
                </a:lnTo>
                <a:lnTo>
                  <a:pt x="1424023" y="2156817"/>
                </a:lnTo>
                <a:lnTo>
                  <a:pt x="1422039" y="2161977"/>
                </a:lnTo>
                <a:lnTo>
                  <a:pt x="1420054" y="2166343"/>
                </a:lnTo>
                <a:lnTo>
                  <a:pt x="1418467" y="2168327"/>
                </a:lnTo>
                <a:lnTo>
                  <a:pt x="1416879" y="2169915"/>
                </a:lnTo>
                <a:lnTo>
                  <a:pt x="1414895" y="2170709"/>
                </a:lnTo>
                <a:lnTo>
                  <a:pt x="1412911" y="2171900"/>
                </a:lnTo>
                <a:lnTo>
                  <a:pt x="1401798" y="2171900"/>
                </a:lnTo>
                <a:lnTo>
                  <a:pt x="1402592" y="2161183"/>
                </a:lnTo>
                <a:lnTo>
                  <a:pt x="1402592" y="2155626"/>
                </a:lnTo>
                <a:lnTo>
                  <a:pt x="1402592" y="2150863"/>
                </a:lnTo>
                <a:lnTo>
                  <a:pt x="1401004" y="2145704"/>
                </a:lnTo>
                <a:lnTo>
                  <a:pt x="1399814" y="2143322"/>
                </a:lnTo>
                <a:lnTo>
                  <a:pt x="1399020" y="2141337"/>
                </a:lnTo>
                <a:lnTo>
                  <a:pt x="1397433" y="2139353"/>
                </a:lnTo>
                <a:lnTo>
                  <a:pt x="1395448" y="2137368"/>
                </a:lnTo>
                <a:lnTo>
                  <a:pt x="1393464" y="2135384"/>
                </a:lnTo>
                <a:lnTo>
                  <a:pt x="1390289" y="2133796"/>
                </a:lnTo>
                <a:lnTo>
                  <a:pt x="1397433" y="2128239"/>
                </a:lnTo>
                <a:lnTo>
                  <a:pt x="1404576" y="2123080"/>
                </a:lnTo>
                <a:lnTo>
                  <a:pt x="1412117" y="2119507"/>
                </a:lnTo>
                <a:lnTo>
                  <a:pt x="1420054" y="2117126"/>
                </a:lnTo>
                <a:lnTo>
                  <a:pt x="1427595" y="2115538"/>
                </a:lnTo>
                <a:lnTo>
                  <a:pt x="1435532" y="2115538"/>
                </a:lnTo>
                <a:lnTo>
                  <a:pt x="1444263" y="2116729"/>
                </a:lnTo>
                <a:lnTo>
                  <a:pt x="1452201" y="2118714"/>
                </a:lnTo>
                <a:lnTo>
                  <a:pt x="1451010" y="2115935"/>
                </a:lnTo>
                <a:lnTo>
                  <a:pt x="1450216" y="2113951"/>
                </a:lnTo>
                <a:lnTo>
                  <a:pt x="1448629" y="2112760"/>
                </a:lnTo>
                <a:lnTo>
                  <a:pt x="1446645" y="2110775"/>
                </a:lnTo>
                <a:lnTo>
                  <a:pt x="1443073" y="2108791"/>
                </a:lnTo>
                <a:lnTo>
                  <a:pt x="1438708" y="2106409"/>
                </a:lnTo>
                <a:lnTo>
                  <a:pt x="1433151" y="2105615"/>
                </a:lnTo>
                <a:lnTo>
                  <a:pt x="1427595" y="2105219"/>
                </a:lnTo>
                <a:lnTo>
                  <a:pt x="1414895" y="2105219"/>
                </a:lnTo>
                <a:lnTo>
                  <a:pt x="1401004" y="2105219"/>
                </a:lnTo>
                <a:lnTo>
                  <a:pt x="1393464" y="2105219"/>
                </a:lnTo>
                <a:lnTo>
                  <a:pt x="1385923" y="2104425"/>
                </a:lnTo>
                <a:lnTo>
                  <a:pt x="1378382" y="2103631"/>
                </a:lnTo>
                <a:lnTo>
                  <a:pt x="1371239" y="2101646"/>
                </a:lnTo>
                <a:lnTo>
                  <a:pt x="1363698" y="2099265"/>
                </a:lnTo>
                <a:lnTo>
                  <a:pt x="1357348" y="2095693"/>
                </a:lnTo>
                <a:lnTo>
                  <a:pt x="1357348" y="2092121"/>
                </a:lnTo>
                <a:lnTo>
                  <a:pt x="1357745" y="2088945"/>
                </a:lnTo>
                <a:lnTo>
                  <a:pt x="1358142" y="2086564"/>
                </a:lnTo>
                <a:lnTo>
                  <a:pt x="1359730" y="2084182"/>
                </a:lnTo>
                <a:lnTo>
                  <a:pt x="1360920" y="2082198"/>
                </a:lnTo>
                <a:lnTo>
                  <a:pt x="1362111" y="2079816"/>
                </a:lnTo>
                <a:lnTo>
                  <a:pt x="1365683" y="2077038"/>
                </a:lnTo>
                <a:lnTo>
                  <a:pt x="1372826" y="2071878"/>
                </a:lnTo>
                <a:lnTo>
                  <a:pt x="1376398" y="2069100"/>
                </a:lnTo>
                <a:lnTo>
                  <a:pt x="1379176" y="2065527"/>
                </a:lnTo>
                <a:lnTo>
                  <a:pt x="1354173" y="2063940"/>
                </a:lnTo>
                <a:lnTo>
                  <a:pt x="1328774" y="2062352"/>
                </a:lnTo>
                <a:lnTo>
                  <a:pt x="1302580" y="2061955"/>
                </a:lnTo>
                <a:lnTo>
                  <a:pt x="1276386" y="2060765"/>
                </a:lnTo>
                <a:lnTo>
                  <a:pt x="1280355" y="2069100"/>
                </a:lnTo>
                <a:lnTo>
                  <a:pt x="1282339" y="2071878"/>
                </a:lnTo>
                <a:lnTo>
                  <a:pt x="1283133" y="2072672"/>
                </a:lnTo>
                <a:lnTo>
                  <a:pt x="1283927" y="2073069"/>
                </a:lnTo>
                <a:lnTo>
                  <a:pt x="1282339" y="2077435"/>
                </a:lnTo>
                <a:lnTo>
                  <a:pt x="1280355" y="2082198"/>
                </a:lnTo>
                <a:lnTo>
                  <a:pt x="1278371" y="2086167"/>
                </a:lnTo>
                <a:lnTo>
                  <a:pt x="1275593" y="2089739"/>
                </a:lnTo>
                <a:lnTo>
                  <a:pt x="1272418" y="2092914"/>
                </a:lnTo>
                <a:lnTo>
                  <a:pt x="1268846" y="2095693"/>
                </a:lnTo>
                <a:lnTo>
                  <a:pt x="1265274" y="2098074"/>
                </a:lnTo>
                <a:lnTo>
                  <a:pt x="1262099" y="2100059"/>
                </a:lnTo>
                <a:lnTo>
                  <a:pt x="1257733" y="2101249"/>
                </a:lnTo>
                <a:lnTo>
                  <a:pt x="1253764" y="2102043"/>
                </a:lnTo>
                <a:lnTo>
                  <a:pt x="1249399" y="2102440"/>
                </a:lnTo>
                <a:lnTo>
                  <a:pt x="1245431" y="2102043"/>
                </a:lnTo>
                <a:lnTo>
                  <a:pt x="1240668" y="2101646"/>
                </a:lnTo>
                <a:lnTo>
                  <a:pt x="1236699" y="2100059"/>
                </a:lnTo>
                <a:lnTo>
                  <a:pt x="1232333" y="2098074"/>
                </a:lnTo>
                <a:lnTo>
                  <a:pt x="1228365" y="2095693"/>
                </a:lnTo>
                <a:lnTo>
                  <a:pt x="1227968" y="2092914"/>
                </a:lnTo>
                <a:lnTo>
                  <a:pt x="1228365" y="2090533"/>
                </a:lnTo>
                <a:lnTo>
                  <a:pt x="1228762" y="2088548"/>
                </a:lnTo>
                <a:lnTo>
                  <a:pt x="1229158" y="2086961"/>
                </a:lnTo>
                <a:lnTo>
                  <a:pt x="1230349" y="2085373"/>
                </a:lnTo>
                <a:lnTo>
                  <a:pt x="1231937" y="2084182"/>
                </a:lnTo>
                <a:lnTo>
                  <a:pt x="1235508" y="2082595"/>
                </a:lnTo>
                <a:lnTo>
                  <a:pt x="1239874" y="2081007"/>
                </a:lnTo>
                <a:lnTo>
                  <a:pt x="1244240" y="2080610"/>
                </a:lnTo>
                <a:lnTo>
                  <a:pt x="1254558" y="2079816"/>
                </a:lnTo>
                <a:lnTo>
                  <a:pt x="1264083" y="2079816"/>
                </a:lnTo>
                <a:lnTo>
                  <a:pt x="1267258" y="2079419"/>
                </a:lnTo>
                <a:lnTo>
                  <a:pt x="1270433" y="2077832"/>
                </a:lnTo>
                <a:lnTo>
                  <a:pt x="1271624" y="2077435"/>
                </a:lnTo>
                <a:lnTo>
                  <a:pt x="1272021" y="2076641"/>
                </a:lnTo>
                <a:lnTo>
                  <a:pt x="1272418" y="2075450"/>
                </a:lnTo>
                <a:lnTo>
                  <a:pt x="1272021" y="2073863"/>
                </a:lnTo>
                <a:lnTo>
                  <a:pt x="1271624" y="2071878"/>
                </a:lnTo>
                <a:lnTo>
                  <a:pt x="1270830" y="2069893"/>
                </a:lnTo>
                <a:lnTo>
                  <a:pt x="1267258" y="2065527"/>
                </a:lnTo>
                <a:lnTo>
                  <a:pt x="1268846" y="2060765"/>
                </a:lnTo>
                <a:lnTo>
                  <a:pt x="1212887" y="2060368"/>
                </a:lnTo>
                <a:lnTo>
                  <a:pt x="1157721" y="2059971"/>
                </a:lnTo>
                <a:lnTo>
                  <a:pt x="1102556" y="2059574"/>
                </a:lnTo>
                <a:lnTo>
                  <a:pt x="1075966" y="2058383"/>
                </a:lnTo>
                <a:lnTo>
                  <a:pt x="1048979" y="2057589"/>
                </a:lnTo>
                <a:lnTo>
                  <a:pt x="1053344" y="2052826"/>
                </a:lnTo>
                <a:lnTo>
                  <a:pt x="1057710" y="2048857"/>
                </a:lnTo>
                <a:lnTo>
                  <a:pt x="1062075" y="2044888"/>
                </a:lnTo>
                <a:lnTo>
                  <a:pt x="1067234" y="2041713"/>
                </a:lnTo>
                <a:lnTo>
                  <a:pt x="1072791" y="2039331"/>
                </a:lnTo>
                <a:lnTo>
                  <a:pt x="1078347" y="2037347"/>
                </a:lnTo>
                <a:lnTo>
                  <a:pt x="1084300" y="2035759"/>
                </a:lnTo>
                <a:lnTo>
                  <a:pt x="1090253" y="2034171"/>
                </a:lnTo>
                <a:lnTo>
                  <a:pt x="1096206" y="2033378"/>
                </a:lnTo>
                <a:lnTo>
                  <a:pt x="1102953" y="2032981"/>
                </a:lnTo>
                <a:lnTo>
                  <a:pt x="1116050" y="2032187"/>
                </a:lnTo>
                <a:lnTo>
                  <a:pt x="1129147" y="2032981"/>
                </a:lnTo>
                <a:lnTo>
                  <a:pt x="1141847" y="2033775"/>
                </a:lnTo>
                <a:lnTo>
                  <a:pt x="1167246" y="2035759"/>
                </a:lnTo>
                <a:lnTo>
                  <a:pt x="1178756" y="2036950"/>
                </a:lnTo>
                <a:lnTo>
                  <a:pt x="1189074" y="2037347"/>
                </a:lnTo>
                <a:lnTo>
                  <a:pt x="1198599" y="2036950"/>
                </a:lnTo>
                <a:lnTo>
                  <a:pt x="1202568" y="2036553"/>
                </a:lnTo>
                <a:lnTo>
                  <a:pt x="1206934" y="2035362"/>
                </a:lnTo>
                <a:lnTo>
                  <a:pt x="1209712" y="2033775"/>
                </a:lnTo>
                <a:lnTo>
                  <a:pt x="1212887" y="2031790"/>
                </a:lnTo>
                <a:lnTo>
                  <a:pt x="1215268" y="2029805"/>
                </a:lnTo>
                <a:lnTo>
                  <a:pt x="1217253" y="2027424"/>
                </a:lnTo>
                <a:lnTo>
                  <a:pt x="1217253" y="2024249"/>
                </a:lnTo>
                <a:lnTo>
                  <a:pt x="1218443" y="2022264"/>
                </a:lnTo>
                <a:lnTo>
                  <a:pt x="1219634" y="2020676"/>
                </a:lnTo>
                <a:lnTo>
                  <a:pt x="1221221" y="2019883"/>
                </a:lnTo>
                <a:lnTo>
                  <a:pt x="1223205" y="2018692"/>
                </a:lnTo>
                <a:lnTo>
                  <a:pt x="1225190" y="2018692"/>
                </a:lnTo>
                <a:lnTo>
                  <a:pt x="1230349" y="2018692"/>
                </a:lnTo>
                <a:lnTo>
                  <a:pt x="1241462" y="2020280"/>
                </a:lnTo>
                <a:lnTo>
                  <a:pt x="1246224" y="2020676"/>
                </a:lnTo>
                <a:lnTo>
                  <a:pt x="1249002" y="2020280"/>
                </a:lnTo>
                <a:lnTo>
                  <a:pt x="1250987" y="2019883"/>
                </a:lnTo>
                <a:lnTo>
                  <a:pt x="1254558" y="2015120"/>
                </a:lnTo>
                <a:lnTo>
                  <a:pt x="1257337" y="2009960"/>
                </a:lnTo>
                <a:lnTo>
                  <a:pt x="1260114" y="2003212"/>
                </a:lnTo>
                <a:lnTo>
                  <a:pt x="1262099" y="1996862"/>
                </a:lnTo>
                <a:lnTo>
                  <a:pt x="1259321" y="1992893"/>
                </a:lnTo>
                <a:lnTo>
                  <a:pt x="1255749" y="1988130"/>
                </a:lnTo>
                <a:lnTo>
                  <a:pt x="1251781" y="1983764"/>
                </a:lnTo>
                <a:lnTo>
                  <a:pt x="1247415" y="1978604"/>
                </a:lnTo>
                <a:lnTo>
                  <a:pt x="1241858" y="1974238"/>
                </a:lnTo>
                <a:lnTo>
                  <a:pt x="1235906" y="1970269"/>
                </a:lnTo>
                <a:lnTo>
                  <a:pt x="1229158" y="1965506"/>
                </a:lnTo>
                <a:lnTo>
                  <a:pt x="1222412" y="1961537"/>
                </a:lnTo>
                <a:lnTo>
                  <a:pt x="1214871" y="1960743"/>
                </a:lnTo>
                <a:lnTo>
                  <a:pt x="1207331" y="1959155"/>
                </a:lnTo>
                <a:lnTo>
                  <a:pt x="1192249" y="1955186"/>
                </a:lnTo>
                <a:lnTo>
                  <a:pt x="1184709" y="1953201"/>
                </a:lnTo>
                <a:lnTo>
                  <a:pt x="1177168" y="1951614"/>
                </a:lnTo>
                <a:lnTo>
                  <a:pt x="1169628" y="1950026"/>
                </a:lnTo>
                <a:lnTo>
                  <a:pt x="1162484" y="1950026"/>
                </a:lnTo>
                <a:lnTo>
                  <a:pt x="1165262" y="1947645"/>
                </a:lnTo>
                <a:lnTo>
                  <a:pt x="1167643" y="1945660"/>
                </a:lnTo>
                <a:lnTo>
                  <a:pt x="1171612" y="1944469"/>
                </a:lnTo>
                <a:lnTo>
                  <a:pt x="1175581" y="1944073"/>
                </a:lnTo>
                <a:lnTo>
                  <a:pt x="1169628" y="1942882"/>
                </a:lnTo>
                <a:lnTo>
                  <a:pt x="1164071" y="1942485"/>
                </a:lnTo>
                <a:lnTo>
                  <a:pt x="1158515" y="1942485"/>
                </a:lnTo>
                <a:lnTo>
                  <a:pt x="1153356" y="1942485"/>
                </a:lnTo>
                <a:lnTo>
                  <a:pt x="1152165" y="1946454"/>
                </a:lnTo>
                <a:lnTo>
                  <a:pt x="1150578" y="1949232"/>
                </a:lnTo>
                <a:lnTo>
                  <a:pt x="1148594" y="1951217"/>
                </a:lnTo>
                <a:lnTo>
                  <a:pt x="1146212" y="1952011"/>
                </a:lnTo>
                <a:lnTo>
                  <a:pt x="1143434" y="1952011"/>
                </a:lnTo>
                <a:lnTo>
                  <a:pt x="1141053" y="1951217"/>
                </a:lnTo>
                <a:lnTo>
                  <a:pt x="1139069" y="1949629"/>
                </a:lnTo>
                <a:lnTo>
                  <a:pt x="1137084" y="1947645"/>
                </a:lnTo>
                <a:lnTo>
                  <a:pt x="1133909" y="1949629"/>
                </a:lnTo>
                <a:lnTo>
                  <a:pt x="1131925" y="1951217"/>
                </a:lnTo>
                <a:lnTo>
                  <a:pt x="1129543" y="1953598"/>
                </a:lnTo>
                <a:lnTo>
                  <a:pt x="1127559" y="1955980"/>
                </a:lnTo>
                <a:lnTo>
                  <a:pt x="1125972" y="1959155"/>
                </a:lnTo>
                <a:lnTo>
                  <a:pt x="1124384" y="1961934"/>
                </a:lnTo>
                <a:lnTo>
                  <a:pt x="1123591" y="1965506"/>
                </a:lnTo>
                <a:lnTo>
                  <a:pt x="1122400" y="1969078"/>
                </a:lnTo>
                <a:lnTo>
                  <a:pt x="1122003" y="1973841"/>
                </a:lnTo>
                <a:lnTo>
                  <a:pt x="1121606" y="1977810"/>
                </a:lnTo>
                <a:lnTo>
                  <a:pt x="1122003" y="1982573"/>
                </a:lnTo>
                <a:lnTo>
                  <a:pt x="1122003" y="1987733"/>
                </a:lnTo>
                <a:lnTo>
                  <a:pt x="1122797" y="1993290"/>
                </a:lnTo>
                <a:lnTo>
                  <a:pt x="1123987" y="1999243"/>
                </a:lnTo>
                <a:lnTo>
                  <a:pt x="1127559" y="2012341"/>
                </a:lnTo>
                <a:lnTo>
                  <a:pt x="1131131" y="2012341"/>
                </a:lnTo>
                <a:lnTo>
                  <a:pt x="1133909" y="2011944"/>
                </a:lnTo>
                <a:lnTo>
                  <a:pt x="1137084" y="2010357"/>
                </a:lnTo>
                <a:lnTo>
                  <a:pt x="1139069" y="2008769"/>
                </a:lnTo>
                <a:lnTo>
                  <a:pt x="1141053" y="2006388"/>
                </a:lnTo>
                <a:lnTo>
                  <a:pt x="1142640" y="2004403"/>
                </a:lnTo>
                <a:lnTo>
                  <a:pt x="1145419" y="1998846"/>
                </a:lnTo>
                <a:lnTo>
                  <a:pt x="1148990" y="1993686"/>
                </a:lnTo>
                <a:lnTo>
                  <a:pt x="1150975" y="1991702"/>
                </a:lnTo>
                <a:lnTo>
                  <a:pt x="1152959" y="1989717"/>
                </a:lnTo>
                <a:lnTo>
                  <a:pt x="1155737" y="1988527"/>
                </a:lnTo>
                <a:lnTo>
                  <a:pt x="1158912" y="1988130"/>
                </a:lnTo>
                <a:lnTo>
                  <a:pt x="1162484" y="1988130"/>
                </a:lnTo>
                <a:lnTo>
                  <a:pt x="1166453" y="1989320"/>
                </a:lnTo>
                <a:lnTo>
                  <a:pt x="1166453" y="1986542"/>
                </a:lnTo>
                <a:lnTo>
                  <a:pt x="1165659" y="1985351"/>
                </a:lnTo>
                <a:lnTo>
                  <a:pt x="1164071" y="1984161"/>
                </a:lnTo>
                <a:lnTo>
                  <a:pt x="1162484" y="1983367"/>
                </a:lnTo>
                <a:lnTo>
                  <a:pt x="1158912" y="1982573"/>
                </a:lnTo>
                <a:lnTo>
                  <a:pt x="1155737" y="1981779"/>
                </a:lnTo>
                <a:lnTo>
                  <a:pt x="1159706" y="1978207"/>
                </a:lnTo>
                <a:lnTo>
                  <a:pt x="1163675" y="1975825"/>
                </a:lnTo>
                <a:lnTo>
                  <a:pt x="1167246" y="1973841"/>
                </a:lnTo>
                <a:lnTo>
                  <a:pt x="1171215" y="1972253"/>
                </a:lnTo>
                <a:lnTo>
                  <a:pt x="1174787" y="1971063"/>
                </a:lnTo>
                <a:lnTo>
                  <a:pt x="1178756" y="1970666"/>
                </a:lnTo>
                <a:lnTo>
                  <a:pt x="1182724" y="1970269"/>
                </a:lnTo>
                <a:lnTo>
                  <a:pt x="1186296" y="1970269"/>
                </a:lnTo>
                <a:lnTo>
                  <a:pt x="1194234" y="1971063"/>
                </a:lnTo>
                <a:lnTo>
                  <a:pt x="1202568" y="1972253"/>
                </a:lnTo>
                <a:lnTo>
                  <a:pt x="1212093" y="1973841"/>
                </a:lnTo>
                <a:lnTo>
                  <a:pt x="1222809" y="1974238"/>
                </a:lnTo>
                <a:lnTo>
                  <a:pt x="1222809" y="1983764"/>
                </a:lnTo>
                <a:lnTo>
                  <a:pt x="1222809" y="1993290"/>
                </a:lnTo>
                <a:lnTo>
                  <a:pt x="1222809" y="1997259"/>
                </a:lnTo>
                <a:lnTo>
                  <a:pt x="1223602" y="2000831"/>
                </a:lnTo>
                <a:lnTo>
                  <a:pt x="1224793" y="2002419"/>
                </a:lnTo>
                <a:lnTo>
                  <a:pt x="1225984" y="2003212"/>
                </a:lnTo>
                <a:lnTo>
                  <a:pt x="1226777" y="2004403"/>
                </a:lnTo>
                <a:lnTo>
                  <a:pt x="1228365" y="2004403"/>
                </a:lnTo>
                <a:lnTo>
                  <a:pt x="1226380" y="2006388"/>
                </a:lnTo>
                <a:lnTo>
                  <a:pt x="1224793" y="2007578"/>
                </a:lnTo>
                <a:lnTo>
                  <a:pt x="1222412" y="2008769"/>
                </a:lnTo>
                <a:lnTo>
                  <a:pt x="1220427" y="2009960"/>
                </a:lnTo>
                <a:lnTo>
                  <a:pt x="1218443" y="2009960"/>
                </a:lnTo>
                <a:lnTo>
                  <a:pt x="1215665" y="2009960"/>
                </a:lnTo>
                <a:lnTo>
                  <a:pt x="1210902" y="2009166"/>
                </a:lnTo>
                <a:lnTo>
                  <a:pt x="1205743" y="2007578"/>
                </a:lnTo>
                <a:lnTo>
                  <a:pt x="1200187" y="2005594"/>
                </a:lnTo>
                <a:lnTo>
                  <a:pt x="1189868" y="2001625"/>
                </a:lnTo>
                <a:lnTo>
                  <a:pt x="1184709" y="2000434"/>
                </a:lnTo>
                <a:lnTo>
                  <a:pt x="1179549" y="1999640"/>
                </a:lnTo>
                <a:lnTo>
                  <a:pt x="1177565" y="1999640"/>
                </a:lnTo>
                <a:lnTo>
                  <a:pt x="1175184" y="1999640"/>
                </a:lnTo>
                <a:lnTo>
                  <a:pt x="1173200" y="2000831"/>
                </a:lnTo>
                <a:lnTo>
                  <a:pt x="1171215" y="2001625"/>
                </a:lnTo>
                <a:lnTo>
                  <a:pt x="1169628" y="2002815"/>
                </a:lnTo>
                <a:lnTo>
                  <a:pt x="1167643" y="2004800"/>
                </a:lnTo>
                <a:lnTo>
                  <a:pt x="1166056" y="2007181"/>
                </a:lnTo>
                <a:lnTo>
                  <a:pt x="1164468" y="2009960"/>
                </a:lnTo>
                <a:lnTo>
                  <a:pt x="1163675" y="2013135"/>
                </a:lnTo>
                <a:lnTo>
                  <a:pt x="1162484" y="2017104"/>
                </a:lnTo>
                <a:lnTo>
                  <a:pt x="1161690" y="2021867"/>
                </a:lnTo>
                <a:lnTo>
                  <a:pt x="1160896" y="2027424"/>
                </a:lnTo>
                <a:lnTo>
                  <a:pt x="1156531" y="2023455"/>
                </a:lnTo>
                <a:lnTo>
                  <a:pt x="1152165" y="2020676"/>
                </a:lnTo>
                <a:lnTo>
                  <a:pt x="1148196" y="2019486"/>
                </a:lnTo>
                <a:lnTo>
                  <a:pt x="1143434" y="2018692"/>
                </a:lnTo>
                <a:lnTo>
                  <a:pt x="1139465" y="2018692"/>
                </a:lnTo>
                <a:lnTo>
                  <a:pt x="1135497" y="2019486"/>
                </a:lnTo>
                <a:lnTo>
                  <a:pt x="1126765" y="2021470"/>
                </a:lnTo>
                <a:lnTo>
                  <a:pt x="1117241" y="2023852"/>
                </a:lnTo>
                <a:lnTo>
                  <a:pt x="1112478" y="2024646"/>
                </a:lnTo>
                <a:lnTo>
                  <a:pt x="1107319" y="2024646"/>
                </a:lnTo>
                <a:lnTo>
                  <a:pt x="1101763" y="2024646"/>
                </a:lnTo>
                <a:lnTo>
                  <a:pt x="1095809" y="2024249"/>
                </a:lnTo>
                <a:lnTo>
                  <a:pt x="1089459" y="2022264"/>
                </a:lnTo>
                <a:lnTo>
                  <a:pt x="1082713" y="2019883"/>
                </a:lnTo>
                <a:lnTo>
                  <a:pt x="1082713" y="1981779"/>
                </a:lnTo>
                <a:lnTo>
                  <a:pt x="1084300" y="1983764"/>
                </a:lnTo>
                <a:lnTo>
                  <a:pt x="1085887" y="1985351"/>
                </a:lnTo>
                <a:lnTo>
                  <a:pt x="1089459" y="1988130"/>
                </a:lnTo>
                <a:lnTo>
                  <a:pt x="1097000" y="1993290"/>
                </a:lnTo>
                <a:lnTo>
                  <a:pt x="1100175" y="1996068"/>
                </a:lnTo>
                <a:lnTo>
                  <a:pt x="1101763" y="1997656"/>
                </a:lnTo>
                <a:lnTo>
                  <a:pt x="1102953" y="1999640"/>
                </a:lnTo>
                <a:lnTo>
                  <a:pt x="1103747" y="2002419"/>
                </a:lnTo>
                <a:lnTo>
                  <a:pt x="1104937" y="2005197"/>
                </a:lnTo>
                <a:lnTo>
                  <a:pt x="1104937" y="2008372"/>
                </a:lnTo>
                <a:lnTo>
                  <a:pt x="1105334" y="2011944"/>
                </a:lnTo>
                <a:lnTo>
                  <a:pt x="1107319" y="2010754"/>
                </a:lnTo>
                <a:lnTo>
                  <a:pt x="1109303" y="2008769"/>
                </a:lnTo>
                <a:lnTo>
                  <a:pt x="1109700" y="2007181"/>
                </a:lnTo>
                <a:lnTo>
                  <a:pt x="1110494" y="2005197"/>
                </a:lnTo>
                <a:lnTo>
                  <a:pt x="1110494" y="2002815"/>
                </a:lnTo>
                <a:lnTo>
                  <a:pt x="1109700" y="2000434"/>
                </a:lnTo>
                <a:lnTo>
                  <a:pt x="1107715" y="1994877"/>
                </a:lnTo>
                <a:lnTo>
                  <a:pt x="1105731" y="1988527"/>
                </a:lnTo>
                <a:lnTo>
                  <a:pt x="1103747" y="1981779"/>
                </a:lnTo>
                <a:lnTo>
                  <a:pt x="1103350" y="1978207"/>
                </a:lnTo>
                <a:lnTo>
                  <a:pt x="1103350" y="1974238"/>
                </a:lnTo>
                <a:lnTo>
                  <a:pt x="1103747" y="1970666"/>
                </a:lnTo>
                <a:lnTo>
                  <a:pt x="1105334" y="1966696"/>
                </a:lnTo>
                <a:lnTo>
                  <a:pt x="1104541" y="1963521"/>
                </a:lnTo>
                <a:lnTo>
                  <a:pt x="1102953" y="1961537"/>
                </a:lnTo>
                <a:lnTo>
                  <a:pt x="1101365" y="1959949"/>
                </a:lnTo>
                <a:lnTo>
                  <a:pt x="1099381" y="1959155"/>
                </a:lnTo>
                <a:lnTo>
                  <a:pt x="1094222" y="1957964"/>
                </a:lnTo>
                <a:lnTo>
                  <a:pt x="1089459" y="1957568"/>
                </a:lnTo>
                <a:lnTo>
                  <a:pt x="1086681" y="1957171"/>
                </a:lnTo>
                <a:lnTo>
                  <a:pt x="1084697" y="1955980"/>
                </a:lnTo>
                <a:lnTo>
                  <a:pt x="1082713" y="1955186"/>
                </a:lnTo>
                <a:lnTo>
                  <a:pt x="1081125" y="1953201"/>
                </a:lnTo>
                <a:lnTo>
                  <a:pt x="1080728" y="1950026"/>
                </a:lnTo>
                <a:lnTo>
                  <a:pt x="1080728" y="1946454"/>
                </a:lnTo>
                <a:lnTo>
                  <a:pt x="1081125" y="1942088"/>
                </a:lnTo>
                <a:lnTo>
                  <a:pt x="1082713" y="1936134"/>
                </a:lnTo>
                <a:lnTo>
                  <a:pt x="1079140" y="1936134"/>
                </a:lnTo>
                <a:lnTo>
                  <a:pt x="1076363" y="1936928"/>
                </a:lnTo>
                <a:lnTo>
                  <a:pt x="1074378" y="1938516"/>
                </a:lnTo>
                <a:lnTo>
                  <a:pt x="1071600" y="1940103"/>
                </a:lnTo>
                <a:lnTo>
                  <a:pt x="1069219" y="1941691"/>
                </a:lnTo>
                <a:lnTo>
                  <a:pt x="1066838" y="1942882"/>
                </a:lnTo>
                <a:lnTo>
                  <a:pt x="1063663" y="1943676"/>
                </a:lnTo>
                <a:lnTo>
                  <a:pt x="1060091" y="1943676"/>
                </a:lnTo>
                <a:lnTo>
                  <a:pt x="1061282" y="1938913"/>
                </a:lnTo>
                <a:lnTo>
                  <a:pt x="1061678" y="1934944"/>
                </a:lnTo>
                <a:lnTo>
                  <a:pt x="1061678" y="1931371"/>
                </a:lnTo>
                <a:lnTo>
                  <a:pt x="1061282" y="1928593"/>
                </a:lnTo>
                <a:lnTo>
                  <a:pt x="1060091" y="1925815"/>
                </a:lnTo>
                <a:lnTo>
                  <a:pt x="1059297" y="1924624"/>
                </a:lnTo>
                <a:lnTo>
                  <a:pt x="1057710" y="1923036"/>
                </a:lnTo>
                <a:lnTo>
                  <a:pt x="1055725" y="1921845"/>
                </a:lnTo>
                <a:lnTo>
                  <a:pt x="1057313" y="1925021"/>
                </a:lnTo>
                <a:lnTo>
                  <a:pt x="1057710" y="1928990"/>
                </a:lnTo>
                <a:lnTo>
                  <a:pt x="1053741" y="1930578"/>
                </a:lnTo>
                <a:lnTo>
                  <a:pt x="1050169" y="1930974"/>
                </a:lnTo>
                <a:lnTo>
                  <a:pt x="1047788" y="1930578"/>
                </a:lnTo>
                <a:lnTo>
                  <a:pt x="1044613" y="1929387"/>
                </a:lnTo>
                <a:lnTo>
                  <a:pt x="1039453" y="1927005"/>
                </a:lnTo>
                <a:lnTo>
                  <a:pt x="1037072" y="1926608"/>
                </a:lnTo>
                <a:lnTo>
                  <a:pt x="1033500" y="1926608"/>
                </a:lnTo>
                <a:lnTo>
                  <a:pt x="1035088" y="1920655"/>
                </a:lnTo>
                <a:lnTo>
                  <a:pt x="1032310" y="1921052"/>
                </a:lnTo>
                <a:lnTo>
                  <a:pt x="1033104" y="1917479"/>
                </a:lnTo>
                <a:lnTo>
                  <a:pt x="1034294" y="1915098"/>
                </a:lnTo>
                <a:lnTo>
                  <a:pt x="1036278" y="1910335"/>
                </a:lnTo>
                <a:lnTo>
                  <a:pt x="1036278" y="1908350"/>
                </a:lnTo>
                <a:lnTo>
                  <a:pt x="1036676" y="1909541"/>
                </a:lnTo>
                <a:lnTo>
                  <a:pt x="1039056" y="1906763"/>
                </a:lnTo>
                <a:lnTo>
                  <a:pt x="1041835" y="1904778"/>
                </a:lnTo>
                <a:lnTo>
                  <a:pt x="1044613" y="1903984"/>
                </a:lnTo>
                <a:lnTo>
                  <a:pt x="1047788" y="1903588"/>
                </a:lnTo>
                <a:lnTo>
                  <a:pt x="1050566" y="1903588"/>
                </a:lnTo>
                <a:lnTo>
                  <a:pt x="1054138" y="1904381"/>
                </a:lnTo>
                <a:lnTo>
                  <a:pt x="1057710" y="1905572"/>
                </a:lnTo>
                <a:lnTo>
                  <a:pt x="1061282" y="1906763"/>
                </a:lnTo>
                <a:lnTo>
                  <a:pt x="1064853" y="1908747"/>
                </a:lnTo>
                <a:lnTo>
                  <a:pt x="1068425" y="1911526"/>
                </a:lnTo>
                <a:lnTo>
                  <a:pt x="1074775" y="1916289"/>
                </a:lnTo>
                <a:lnTo>
                  <a:pt x="1080331" y="1922639"/>
                </a:lnTo>
                <a:lnTo>
                  <a:pt x="1084697" y="1928593"/>
                </a:lnTo>
                <a:lnTo>
                  <a:pt x="1086681" y="1928196"/>
                </a:lnTo>
                <a:lnTo>
                  <a:pt x="1088269" y="1927402"/>
                </a:lnTo>
                <a:lnTo>
                  <a:pt x="1092237" y="1927005"/>
                </a:lnTo>
                <a:lnTo>
                  <a:pt x="1096206" y="1928196"/>
                </a:lnTo>
                <a:lnTo>
                  <a:pt x="1100969" y="1929387"/>
                </a:lnTo>
                <a:lnTo>
                  <a:pt x="1110494" y="1932959"/>
                </a:lnTo>
                <a:lnTo>
                  <a:pt x="1114859" y="1934944"/>
                </a:lnTo>
                <a:lnTo>
                  <a:pt x="1119621" y="1936531"/>
                </a:lnTo>
                <a:lnTo>
                  <a:pt x="1136290" y="1931371"/>
                </a:lnTo>
                <a:lnTo>
                  <a:pt x="1137481" y="1930181"/>
                </a:lnTo>
                <a:lnTo>
                  <a:pt x="1139069" y="1930181"/>
                </a:lnTo>
                <a:lnTo>
                  <a:pt x="1139862" y="1930578"/>
                </a:lnTo>
                <a:lnTo>
                  <a:pt x="1160103" y="1923433"/>
                </a:lnTo>
                <a:lnTo>
                  <a:pt x="1169628" y="1919464"/>
                </a:lnTo>
                <a:lnTo>
                  <a:pt x="1179153" y="1915892"/>
                </a:lnTo>
                <a:lnTo>
                  <a:pt x="1188281" y="1911526"/>
                </a:lnTo>
                <a:lnTo>
                  <a:pt x="1196615" y="1907557"/>
                </a:lnTo>
                <a:lnTo>
                  <a:pt x="1204552" y="1902794"/>
                </a:lnTo>
                <a:lnTo>
                  <a:pt x="1212887" y="1898031"/>
                </a:lnTo>
                <a:lnTo>
                  <a:pt x="1220824" y="1892871"/>
                </a:lnTo>
                <a:lnTo>
                  <a:pt x="1228365" y="1887711"/>
                </a:lnTo>
                <a:lnTo>
                  <a:pt x="1235508" y="1882154"/>
                </a:lnTo>
                <a:lnTo>
                  <a:pt x="1242255" y="1876994"/>
                </a:lnTo>
                <a:lnTo>
                  <a:pt x="1249002" y="1871438"/>
                </a:lnTo>
                <a:lnTo>
                  <a:pt x="1255352" y="1865484"/>
                </a:lnTo>
                <a:lnTo>
                  <a:pt x="1261305" y="1858737"/>
                </a:lnTo>
                <a:lnTo>
                  <a:pt x="1267258" y="1852386"/>
                </a:lnTo>
                <a:lnTo>
                  <a:pt x="1270037" y="1853577"/>
                </a:lnTo>
                <a:lnTo>
                  <a:pt x="1270433" y="1854767"/>
                </a:lnTo>
                <a:lnTo>
                  <a:pt x="1270830" y="1855561"/>
                </a:lnTo>
                <a:lnTo>
                  <a:pt x="1270433" y="1857943"/>
                </a:lnTo>
                <a:lnTo>
                  <a:pt x="1270037" y="1860324"/>
                </a:lnTo>
                <a:lnTo>
                  <a:pt x="1268846" y="1863103"/>
                </a:lnTo>
                <a:lnTo>
                  <a:pt x="1268052" y="1866675"/>
                </a:lnTo>
                <a:lnTo>
                  <a:pt x="1267258" y="1870644"/>
                </a:lnTo>
                <a:lnTo>
                  <a:pt x="1267258" y="1875407"/>
                </a:lnTo>
                <a:lnTo>
                  <a:pt x="1274402" y="1872628"/>
                </a:lnTo>
                <a:lnTo>
                  <a:pt x="1281149" y="1871438"/>
                </a:lnTo>
                <a:lnTo>
                  <a:pt x="1287102" y="1870247"/>
                </a:lnTo>
                <a:lnTo>
                  <a:pt x="1293055" y="1869850"/>
                </a:lnTo>
                <a:lnTo>
                  <a:pt x="1299008" y="1869850"/>
                </a:lnTo>
                <a:lnTo>
                  <a:pt x="1304564" y="1869850"/>
                </a:lnTo>
                <a:lnTo>
                  <a:pt x="1316074" y="1871438"/>
                </a:lnTo>
                <a:lnTo>
                  <a:pt x="1327980" y="1873422"/>
                </a:lnTo>
                <a:lnTo>
                  <a:pt x="1341870" y="1875407"/>
                </a:lnTo>
                <a:lnTo>
                  <a:pt x="1348617" y="1875804"/>
                </a:lnTo>
                <a:lnTo>
                  <a:pt x="1356158" y="1875804"/>
                </a:lnTo>
                <a:lnTo>
                  <a:pt x="1364889" y="1875804"/>
                </a:lnTo>
                <a:lnTo>
                  <a:pt x="1374017" y="1875407"/>
                </a:lnTo>
                <a:lnTo>
                  <a:pt x="1371239" y="1878979"/>
                </a:lnTo>
                <a:lnTo>
                  <a:pt x="1368858" y="1881757"/>
                </a:lnTo>
                <a:lnTo>
                  <a:pt x="1365683" y="1884933"/>
                </a:lnTo>
                <a:lnTo>
                  <a:pt x="1362111" y="1887314"/>
                </a:lnTo>
                <a:lnTo>
                  <a:pt x="1358936" y="1889299"/>
                </a:lnTo>
                <a:lnTo>
                  <a:pt x="1355364" y="1891283"/>
                </a:lnTo>
                <a:lnTo>
                  <a:pt x="1351395" y="1892871"/>
                </a:lnTo>
                <a:lnTo>
                  <a:pt x="1347426" y="1894459"/>
                </a:lnTo>
                <a:lnTo>
                  <a:pt x="1338695" y="1896046"/>
                </a:lnTo>
                <a:lnTo>
                  <a:pt x="1329171" y="1897237"/>
                </a:lnTo>
                <a:lnTo>
                  <a:pt x="1319646" y="1898031"/>
                </a:lnTo>
                <a:lnTo>
                  <a:pt x="1310120" y="1898428"/>
                </a:lnTo>
                <a:lnTo>
                  <a:pt x="1289880" y="1899222"/>
                </a:lnTo>
                <a:lnTo>
                  <a:pt x="1280355" y="1900015"/>
                </a:lnTo>
                <a:lnTo>
                  <a:pt x="1270830" y="1900809"/>
                </a:lnTo>
                <a:lnTo>
                  <a:pt x="1262099" y="1902397"/>
                </a:lnTo>
                <a:lnTo>
                  <a:pt x="1253764" y="1904778"/>
                </a:lnTo>
                <a:lnTo>
                  <a:pt x="1249796" y="1906366"/>
                </a:lnTo>
                <a:lnTo>
                  <a:pt x="1246224" y="1908350"/>
                </a:lnTo>
                <a:lnTo>
                  <a:pt x="1243049" y="1911129"/>
                </a:lnTo>
                <a:lnTo>
                  <a:pt x="1239477" y="1913510"/>
                </a:lnTo>
                <a:lnTo>
                  <a:pt x="1240668" y="1918273"/>
                </a:lnTo>
                <a:lnTo>
                  <a:pt x="1243049" y="1923036"/>
                </a:lnTo>
                <a:lnTo>
                  <a:pt x="1245033" y="1927402"/>
                </a:lnTo>
                <a:lnTo>
                  <a:pt x="1247018" y="1931371"/>
                </a:lnTo>
                <a:lnTo>
                  <a:pt x="1249399" y="1935340"/>
                </a:lnTo>
                <a:lnTo>
                  <a:pt x="1252574" y="1938913"/>
                </a:lnTo>
                <a:lnTo>
                  <a:pt x="1257733" y="1944866"/>
                </a:lnTo>
                <a:lnTo>
                  <a:pt x="1264480" y="1951217"/>
                </a:lnTo>
                <a:lnTo>
                  <a:pt x="1270830" y="1955980"/>
                </a:lnTo>
                <a:lnTo>
                  <a:pt x="1284324" y="1966696"/>
                </a:lnTo>
                <a:lnTo>
                  <a:pt x="1283133" y="1969078"/>
                </a:lnTo>
                <a:lnTo>
                  <a:pt x="1281942" y="1972253"/>
                </a:lnTo>
                <a:lnTo>
                  <a:pt x="1281149" y="1979001"/>
                </a:lnTo>
                <a:lnTo>
                  <a:pt x="1279958" y="1995274"/>
                </a:lnTo>
                <a:lnTo>
                  <a:pt x="1279165" y="2002419"/>
                </a:lnTo>
                <a:lnTo>
                  <a:pt x="1277974" y="2005197"/>
                </a:lnTo>
                <a:lnTo>
                  <a:pt x="1277180" y="2007578"/>
                </a:lnTo>
                <a:lnTo>
                  <a:pt x="1275593" y="2009960"/>
                </a:lnTo>
                <a:lnTo>
                  <a:pt x="1273608" y="2011151"/>
                </a:lnTo>
                <a:lnTo>
                  <a:pt x="1270830" y="2012341"/>
                </a:lnTo>
                <a:lnTo>
                  <a:pt x="1267258" y="2012341"/>
                </a:lnTo>
                <a:lnTo>
                  <a:pt x="1267258" y="2016310"/>
                </a:lnTo>
                <a:lnTo>
                  <a:pt x="1267258" y="2019486"/>
                </a:lnTo>
                <a:lnTo>
                  <a:pt x="1268449" y="2022264"/>
                </a:lnTo>
                <a:lnTo>
                  <a:pt x="1269640" y="2024249"/>
                </a:lnTo>
                <a:lnTo>
                  <a:pt x="1272021" y="2029012"/>
                </a:lnTo>
                <a:lnTo>
                  <a:pt x="1272418" y="2031790"/>
                </a:lnTo>
                <a:lnTo>
                  <a:pt x="1272814" y="2034965"/>
                </a:lnTo>
                <a:lnTo>
                  <a:pt x="1275593" y="2035759"/>
                </a:lnTo>
                <a:lnTo>
                  <a:pt x="1277974" y="2035759"/>
                </a:lnTo>
                <a:lnTo>
                  <a:pt x="1279958" y="2035362"/>
                </a:lnTo>
                <a:lnTo>
                  <a:pt x="1281546" y="2034965"/>
                </a:lnTo>
                <a:lnTo>
                  <a:pt x="1283133" y="2033775"/>
                </a:lnTo>
                <a:lnTo>
                  <a:pt x="1283927" y="2032187"/>
                </a:lnTo>
                <a:lnTo>
                  <a:pt x="1285911" y="2029408"/>
                </a:lnTo>
                <a:lnTo>
                  <a:pt x="1287499" y="2025836"/>
                </a:lnTo>
                <a:lnTo>
                  <a:pt x="1289483" y="2022661"/>
                </a:lnTo>
                <a:lnTo>
                  <a:pt x="1290674" y="2021867"/>
                </a:lnTo>
                <a:lnTo>
                  <a:pt x="1291865" y="2020676"/>
                </a:lnTo>
                <a:lnTo>
                  <a:pt x="1293452" y="2019883"/>
                </a:lnTo>
                <a:lnTo>
                  <a:pt x="1295436" y="2019883"/>
                </a:lnTo>
                <a:lnTo>
                  <a:pt x="1293452" y="2014723"/>
                </a:lnTo>
                <a:lnTo>
                  <a:pt x="1291467" y="2010357"/>
                </a:lnTo>
                <a:lnTo>
                  <a:pt x="1289880" y="2008372"/>
                </a:lnTo>
                <a:lnTo>
                  <a:pt x="1288689" y="2006785"/>
                </a:lnTo>
                <a:lnTo>
                  <a:pt x="1286705" y="2005197"/>
                </a:lnTo>
                <a:lnTo>
                  <a:pt x="1284324" y="2004800"/>
                </a:lnTo>
                <a:lnTo>
                  <a:pt x="1287896" y="2001228"/>
                </a:lnTo>
                <a:lnTo>
                  <a:pt x="1291865" y="1998846"/>
                </a:lnTo>
                <a:lnTo>
                  <a:pt x="1296230" y="1996862"/>
                </a:lnTo>
                <a:lnTo>
                  <a:pt x="1299405" y="1995274"/>
                </a:lnTo>
                <a:lnTo>
                  <a:pt x="1303771" y="1994083"/>
                </a:lnTo>
                <a:lnTo>
                  <a:pt x="1307739" y="1993290"/>
                </a:lnTo>
                <a:lnTo>
                  <a:pt x="1316074" y="1992893"/>
                </a:lnTo>
                <a:lnTo>
                  <a:pt x="1331552" y="1992099"/>
                </a:lnTo>
                <a:lnTo>
                  <a:pt x="1339092" y="1991305"/>
                </a:lnTo>
                <a:lnTo>
                  <a:pt x="1342664" y="1990908"/>
                </a:lnTo>
                <a:lnTo>
                  <a:pt x="1345839" y="1989320"/>
                </a:lnTo>
                <a:lnTo>
                  <a:pt x="1345839" y="1982573"/>
                </a:lnTo>
                <a:lnTo>
                  <a:pt x="1344648" y="1977810"/>
                </a:lnTo>
                <a:lnTo>
                  <a:pt x="1343061" y="1973047"/>
                </a:lnTo>
                <a:lnTo>
                  <a:pt x="1340680" y="1969475"/>
                </a:lnTo>
                <a:lnTo>
                  <a:pt x="1338299" y="1966696"/>
                </a:lnTo>
                <a:lnTo>
                  <a:pt x="1335124" y="1963521"/>
                </a:lnTo>
                <a:lnTo>
                  <a:pt x="1329171" y="1959155"/>
                </a:lnTo>
                <a:lnTo>
                  <a:pt x="1324805" y="1958758"/>
                </a:lnTo>
                <a:lnTo>
                  <a:pt x="1321233" y="1959552"/>
                </a:lnTo>
                <a:lnTo>
                  <a:pt x="1318058" y="1961140"/>
                </a:lnTo>
                <a:lnTo>
                  <a:pt x="1315677" y="1963521"/>
                </a:lnTo>
                <a:lnTo>
                  <a:pt x="1314089" y="1967093"/>
                </a:lnTo>
                <a:lnTo>
                  <a:pt x="1312502" y="1971063"/>
                </a:lnTo>
                <a:lnTo>
                  <a:pt x="1312105" y="1976222"/>
                </a:lnTo>
                <a:lnTo>
                  <a:pt x="1312105" y="1981779"/>
                </a:lnTo>
                <a:lnTo>
                  <a:pt x="1307739" y="1978207"/>
                </a:lnTo>
                <a:lnTo>
                  <a:pt x="1302977" y="1974635"/>
                </a:lnTo>
                <a:lnTo>
                  <a:pt x="1300199" y="1971063"/>
                </a:lnTo>
                <a:lnTo>
                  <a:pt x="1297024" y="1967093"/>
                </a:lnTo>
                <a:lnTo>
                  <a:pt x="1294643" y="1963521"/>
                </a:lnTo>
                <a:lnTo>
                  <a:pt x="1292658" y="1959552"/>
                </a:lnTo>
                <a:lnTo>
                  <a:pt x="1288689" y="1952408"/>
                </a:lnTo>
                <a:lnTo>
                  <a:pt x="1284324" y="1944866"/>
                </a:lnTo>
                <a:lnTo>
                  <a:pt x="1282339" y="1942088"/>
                </a:lnTo>
                <a:lnTo>
                  <a:pt x="1279561" y="1938913"/>
                </a:lnTo>
                <a:lnTo>
                  <a:pt x="1275989" y="1936134"/>
                </a:lnTo>
                <a:lnTo>
                  <a:pt x="1272418" y="1932959"/>
                </a:lnTo>
                <a:lnTo>
                  <a:pt x="1267258" y="1930578"/>
                </a:lnTo>
                <a:lnTo>
                  <a:pt x="1262099" y="1928593"/>
                </a:lnTo>
                <a:lnTo>
                  <a:pt x="1266068" y="1923830"/>
                </a:lnTo>
                <a:lnTo>
                  <a:pt x="1270037" y="1919861"/>
                </a:lnTo>
                <a:lnTo>
                  <a:pt x="1274005" y="1917083"/>
                </a:lnTo>
                <a:lnTo>
                  <a:pt x="1277974" y="1914304"/>
                </a:lnTo>
                <a:lnTo>
                  <a:pt x="1281942" y="1913113"/>
                </a:lnTo>
                <a:lnTo>
                  <a:pt x="1285911" y="1911923"/>
                </a:lnTo>
                <a:lnTo>
                  <a:pt x="1289880" y="1911526"/>
                </a:lnTo>
                <a:lnTo>
                  <a:pt x="1294246" y="1911526"/>
                </a:lnTo>
                <a:lnTo>
                  <a:pt x="1298214" y="1911923"/>
                </a:lnTo>
                <a:lnTo>
                  <a:pt x="1302183" y="1913113"/>
                </a:lnTo>
                <a:lnTo>
                  <a:pt x="1306152" y="1914304"/>
                </a:lnTo>
                <a:lnTo>
                  <a:pt x="1310120" y="1915892"/>
                </a:lnTo>
                <a:lnTo>
                  <a:pt x="1318058" y="1919861"/>
                </a:lnTo>
                <a:lnTo>
                  <a:pt x="1325598" y="1924624"/>
                </a:lnTo>
                <a:lnTo>
                  <a:pt x="1333536" y="1928990"/>
                </a:lnTo>
                <a:lnTo>
                  <a:pt x="1341076" y="1932959"/>
                </a:lnTo>
                <a:lnTo>
                  <a:pt x="1348617" y="1936928"/>
                </a:lnTo>
                <a:lnTo>
                  <a:pt x="1352189" y="1938119"/>
                </a:lnTo>
                <a:lnTo>
                  <a:pt x="1356158" y="1938913"/>
                </a:lnTo>
                <a:lnTo>
                  <a:pt x="1359730" y="1940103"/>
                </a:lnTo>
                <a:lnTo>
                  <a:pt x="1363698" y="1940103"/>
                </a:lnTo>
                <a:lnTo>
                  <a:pt x="1367270" y="1939706"/>
                </a:lnTo>
                <a:lnTo>
                  <a:pt x="1370842" y="1938913"/>
                </a:lnTo>
                <a:lnTo>
                  <a:pt x="1374414" y="1937722"/>
                </a:lnTo>
                <a:lnTo>
                  <a:pt x="1377986" y="1934944"/>
                </a:lnTo>
                <a:lnTo>
                  <a:pt x="1381954" y="1932562"/>
                </a:lnTo>
                <a:lnTo>
                  <a:pt x="1385526" y="1928593"/>
                </a:lnTo>
                <a:lnTo>
                  <a:pt x="1382748" y="1923830"/>
                </a:lnTo>
                <a:lnTo>
                  <a:pt x="1381557" y="1919067"/>
                </a:lnTo>
                <a:lnTo>
                  <a:pt x="1379970" y="1913113"/>
                </a:lnTo>
                <a:lnTo>
                  <a:pt x="1379176" y="1905969"/>
                </a:lnTo>
                <a:lnTo>
                  <a:pt x="1372430" y="1913113"/>
                </a:lnTo>
                <a:lnTo>
                  <a:pt x="1368461" y="1916289"/>
                </a:lnTo>
                <a:lnTo>
                  <a:pt x="1363698" y="1919464"/>
                </a:lnTo>
                <a:lnTo>
                  <a:pt x="1361714" y="1919861"/>
                </a:lnTo>
                <a:lnTo>
                  <a:pt x="1359333" y="1920655"/>
                </a:lnTo>
                <a:lnTo>
                  <a:pt x="1357348" y="1921052"/>
                </a:lnTo>
                <a:lnTo>
                  <a:pt x="1354570" y="1920655"/>
                </a:lnTo>
                <a:lnTo>
                  <a:pt x="1352586" y="1919464"/>
                </a:lnTo>
                <a:lnTo>
                  <a:pt x="1350204" y="1917876"/>
                </a:lnTo>
                <a:lnTo>
                  <a:pt x="1348220" y="1915892"/>
                </a:lnTo>
                <a:lnTo>
                  <a:pt x="1345839" y="1913510"/>
                </a:lnTo>
                <a:lnTo>
                  <a:pt x="1347824" y="1911129"/>
                </a:lnTo>
                <a:lnTo>
                  <a:pt x="1350204" y="1908350"/>
                </a:lnTo>
                <a:lnTo>
                  <a:pt x="1352189" y="1906366"/>
                </a:lnTo>
                <a:lnTo>
                  <a:pt x="1354570" y="1904381"/>
                </a:lnTo>
                <a:lnTo>
                  <a:pt x="1360126" y="1902000"/>
                </a:lnTo>
                <a:lnTo>
                  <a:pt x="1366873" y="1900015"/>
                </a:lnTo>
                <a:lnTo>
                  <a:pt x="1373223" y="1898428"/>
                </a:lnTo>
                <a:lnTo>
                  <a:pt x="1380764" y="1898031"/>
                </a:lnTo>
                <a:lnTo>
                  <a:pt x="1388304" y="1898031"/>
                </a:lnTo>
                <a:lnTo>
                  <a:pt x="1396242" y="1898428"/>
                </a:lnTo>
                <a:lnTo>
                  <a:pt x="1388304" y="1886917"/>
                </a:lnTo>
                <a:lnTo>
                  <a:pt x="1385526" y="1882154"/>
                </a:lnTo>
                <a:lnTo>
                  <a:pt x="1383542" y="1877788"/>
                </a:lnTo>
                <a:lnTo>
                  <a:pt x="1382748" y="1875804"/>
                </a:lnTo>
                <a:lnTo>
                  <a:pt x="1382748" y="1873422"/>
                </a:lnTo>
                <a:lnTo>
                  <a:pt x="1383542" y="1870644"/>
                </a:lnTo>
                <a:lnTo>
                  <a:pt x="1383939" y="1867866"/>
                </a:lnTo>
                <a:lnTo>
                  <a:pt x="1386320" y="1860721"/>
                </a:lnTo>
                <a:lnTo>
                  <a:pt x="1391083" y="1852783"/>
                </a:lnTo>
                <a:lnTo>
                  <a:pt x="1375208" y="1855164"/>
                </a:lnTo>
                <a:lnTo>
                  <a:pt x="1358142" y="1858340"/>
                </a:lnTo>
                <a:lnTo>
                  <a:pt x="1349411" y="1859133"/>
                </a:lnTo>
                <a:lnTo>
                  <a:pt x="1340283" y="1859927"/>
                </a:lnTo>
                <a:lnTo>
                  <a:pt x="1331552" y="1859927"/>
                </a:lnTo>
                <a:lnTo>
                  <a:pt x="1323217" y="1859927"/>
                </a:lnTo>
                <a:lnTo>
                  <a:pt x="1315280" y="1858737"/>
                </a:lnTo>
                <a:lnTo>
                  <a:pt x="1308136" y="1857149"/>
                </a:lnTo>
                <a:lnTo>
                  <a:pt x="1302183" y="1855164"/>
                </a:lnTo>
                <a:lnTo>
                  <a:pt x="1299008" y="1853577"/>
                </a:lnTo>
                <a:lnTo>
                  <a:pt x="1296627" y="1851592"/>
                </a:lnTo>
                <a:lnTo>
                  <a:pt x="1294643" y="1850401"/>
                </a:lnTo>
                <a:lnTo>
                  <a:pt x="1292658" y="1847623"/>
                </a:lnTo>
                <a:lnTo>
                  <a:pt x="1291467" y="1845638"/>
                </a:lnTo>
                <a:lnTo>
                  <a:pt x="1289880" y="1843257"/>
                </a:lnTo>
                <a:lnTo>
                  <a:pt x="1289483" y="1840082"/>
                </a:lnTo>
                <a:lnTo>
                  <a:pt x="1289086" y="1836510"/>
                </a:lnTo>
                <a:lnTo>
                  <a:pt x="1289483" y="1833731"/>
                </a:lnTo>
                <a:lnTo>
                  <a:pt x="1289880" y="1829762"/>
                </a:lnTo>
                <a:lnTo>
                  <a:pt x="1287102" y="1832540"/>
                </a:lnTo>
                <a:lnTo>
                  <a:pt x="1283927" y="1834525"/>
                </a:lnTo>
                <a:lnTo>
                  <a:pt x="1279958" y="1836113"/>
                </a:lnTo>
                <a:lnTo>
                  <a:pt x="1275989" y="1837303"/>
                </a:lnTo>
                <a:lnTo>
                  <a:pt x="1271624" y="1837700"/>
                </a:lnTo>
                <a:lnTo>
                  <a:pt x="1266464" y="1837700"/>
                </a:lnTo>
                <a:lnTo>
                  <a:pt x="1256543" y="1837303"/>
                </a:lnTo>
                <a:lnTo>
                  <a:pt x="1255352" y="1843257"/>
                </a:lnTo>
                <a:lnTo>
                  <a:pt x="1253764" y="1848417"/>
                </a:lnTo>
                <a:lnTo>
                  <a:pt x="1251384" y="1852783"/>
                </a:lnTo>
                <a:lnTo>
                  <a:pt x="1248208" y="1856752"/>
                </a:lnTo>
                <a:lnTo>
                  <a:pt x="1244240" y="1859927"/>
                </a:lnTo>
                <a:lnTo>
                  <a:pt x="1239874" y="1861912"/>
                </a:lnTo>
                <a:lnTo>
                  <a:pt x="1235508" y="1863896"/>
                </a:lnTo>
                <a:lnTo>
                  <a:pt x="1229952" y="1864690"/>
                </a:lnTo>
                <a:lnTo>
                  <a:pt x="1223602" y="1865881"/>
                </a:lnTo>
                <a:lnTo>
                  <a:pt x="1217649" y="1866278"/>
                </a:lnTo>
                <a:lnTo>
                  <a:pt x="1211299" y="1865881"/>
                </a:lnTo>
                <a:lnTo>
                  <a:pt x="1204552" y="1865484"/>
                </a:lnTo>
                <a:lnTo>
                  <a:pt x="1198203" y="1864293"/>
                </a:lnTo>
                <a:lnTo>
                  <a:pt x="1191059" y="1863103"/>
                </a:lnTo>
                <a:lnTo>
                  <a:pt x="1177962" y="1860324"/>
                </a:lnTo>
                <a:lnTo>
                  <a:pt x="1181534" y="1857149"/>
                </a:lnTo>
                <a:lnTo>
                  <a:pt x="1185106" y="1854371"/>
                </a:lnTo>
                <a:lnTo>
                  <a:pt x="1188678" y="1851195"/>
                </a:lnTo>
                <a:lnTo>
                  <a:pt x="1191852" y="1847226"/>
                </a:lnTo>
                <a:lnTo>
                  <a:pt x="1192647" y="1845638"/>
                </a:lnTo>
                <a:lnTo>
                  <a:pt x="1193837" y="1843654"/>
                </a:lnTo>
                <a:lnTo>
                  <a:pt x="1193837" y="1841669"/>
                </a:lnTo>
                <a:lnTo>
                  <a:pt x="1193837" y="1839685"/>
                </a:lnTo>
                <a:lnTo>
                  <a:pt x="1193043" y="1837700"/>
                </a:lnTo>
                <a:lnTo>
                  <a:pt x="1192249" y="1836113"/>
                </a:lnTo>
                <a:lnTo>
                  <a:pt x="1190662" y="1834128"/>
                </a:lnTo>
                <a:lnTo>
                  <a:pt x="1188678" y="1832540"/>
                </a:lnTo>
                <a:lnTo>
                  <a:pt x="1179946" y="1832540"/>
                </a:lnTo>
                <a:lnTo>
                  <a:pt x="1171612" y="1832143"/>
                </a:lnTo>
                <a:lnTo>
                  <a:pt x="1163278" y="1831747"/>
                </a:lnTo>
                <a:lnTo>
                  <a:pt x="1158515" y="1831747"/>
                </a:lnTo>
                <a:lnTo>
                  <a:pt x="1154943" y="1832143"/>
                </a:lnTo>
                <a:lnTo>
                  <a:pt x="1154943" y="1826984"/>
                </a:lnTo>
                <a:lnTo>
                  <a:pt x="1155737" y="1823015"/>
                </a:lnTo>
                <a:lnTo>
                  <a:pt x="1157721" y="1820236"/>
                </a:lnTo>
                <a:lnTo>
                  <a:pt x="1159706" y="1817458"/>
                </a:lnTo>
                <a:lnTo>
                  <a:pt x="1162484" y="1816267"/>
                </a:lnTo>
                <a:lnTo>
                  <a:pt x="1165659" y="1815473"/>
                </a:lnTo>
                <a:lnTo>
                  <a:pt x="1169628" y="1815076"/>
                </a:lnTo>
                <a:lnTo>
                  <a:pt x="1173596" y="1815473"/>
                </a:lnTo>
                <a:lnTo>
                  <a:pt x="1182328" y="1816664"/>
                </a:lnTo>
                <a:lnTo>
                  <a:pt x="1190662" y="1817458"/>
                </a:lnTo>
                <a:lnTo>
                  <a:pt x="1194631" y="1818252"/>
                </a:lnTo>
                <a:lnTo>
                  <a:pt x="1198599" y="1818252"/>
                </a:lnTo>
                <a:lnTo>
                  <a:pt x="1202171" y="1817458"/>
                </a:lnTo>
                <a:lnTo>
                  <a:pt x="1205346" y="1816664"/>
                </a:lnTo>
                <a:lnTo>
                  <a:pt x="1204552" y="1819045"/>
                </a:lnTo>
                <a:lnTo>
                  <a:pt x="1211299" y="1816664"/>
                </a:lnTo>
                <a:lnTo>
                  <a:pt x="1217649" y="1814679"/>
                </a:lnTo>
                <a:lnTo>
                  <a:pt x="1223602" y="1812695"/>
                </a:lnTo>
                <a:lnTo>
                  <a:pt x="1229952" y="1811504"/>
                </a:lnTo>
                <a:lnTo>
                  <a:pt x="1235906" y="1810710"/>
                </a:lnTo>
                <a:lnTo>
                  <a:pt x="1241858" y="1809916"/>
                </a:lnTo>
                <a:lnTo>
                  <a:pt x="1247415" y="1809520"/>
                </a:lnTo>
                <a:lnTo>
                  <a:pt x="1252971" y="1809520"/>
                </a:lnTo>
                <a:lnTo>
                  <a:pt x="1264083" y="1811107"/>
                </a:lnTo>
                <a:lnTo>
                  <a:pt x="1274005" y="1813092"/>
                </a:lnTo>
                <a:lnTo>
                  <a:pt x="1284324" y="1816267"/>
                </a:lnTo>
                <a:lnTo>
                  <a:pt x="1294246" y="1819442"/>
                </a:lnTo>
                <a:lnTo>
                  <a:pt x="1313692" y="1827777"/>
                </a:lnTo>
                <a:lnTo>
                  <a:pt x="1332742" y="1835319"/>
                </a:lnTo>
                <a:lnTo>
                  <a:pt x="1342664" y="1838891"/>
                </a:lnTo>
                <a:lnTo>
                  <a:pt x="1352586" y="1841669"/>
                </a:lnTo>
                <a:lnTo>
                  <a:pt x="1363301" y="1843654"/>
                </a:lnTo>
                <a:lnTo>
                  <a:pt x="1374017" y="1845242"/>
                </a:lnTo>
                <a:lnTo>
                  <a:pt x="1395845" y="1835319"/>
                </a:lnTo>
                <a:lnTo>
                  <a:pt x="1401798" y="1832540"/>
                </a:lnTo>
                <a:lnTo>
                  <a:pt x="1408942" y="1830556"/>
                </a:lnTo>
                <a:lnTo>
                  <a:pt x="1415292" y="1828571"/>
                </a:lnTo>
                <a:lnTo>
                  <a:pt x="1422435" y="1826984"/>
                </a:lnTo>
                <a:lnTo>
                  <a:pt x="1429182" y="1826190"/>
                </a:lnTo>
                <a:lnTo>
                  <a:pt x="1435929" y="1826587"/>
                </a:lnTo>
                <a:lnTo>
                  <a:pt x="1442676" y="1827777"/>
                </a:lnTo>
                <a:lnTo>
                  <a:pt x="1445454" y="1828571"/>
                </a:lnTo>
                <a:lnTo>
                  <a:pt x="1448629" y="1829762"/>
                </a:lnTo>
                <a:lnTo>
                  <a:pt x="1451804" y="1831350"/>
                </a:lnTo>
                <a:lnTo>
                  <a:pt x="1454582" y="1833334"/>
                </a:lnTo>
                <a:lnTo>
                  <a:pt x="1456963" y="1835319"/>
                </a:lnTo>
                <a:lnTo>
                  <a:pt x="1460139" y="1838097"/>
                </a:lnTo>
                <a:lnTo>
                  <a:pt x="1462519" y="1841272"/>
                </a:lnTo>
                <a:lnTo>
                  <a:pt x="1464504" y="1844051"/>
                </a:lnTo>
                <a:lnTo>
                  <a:pt x="1467282" y="1848417"/>
                </a:lnTo>
                <a:lnTo>
                  <a:pt x="1469267" y="1852783"/>
                </a:lnTo>
                <a:lnTo>
                  <a:pt x="1465694" y="1854767"/>
                </a:lnTo>
                <a:lnTo>
                  <a:pt x="1462519" y="1856355"/>
                </a:lnTo>
                <a:lnTo>
                  <a:pt x="1459741" y="1857149"/>
                </a:lnTo>
                <a:lnTo>
                  <a:pt x="1456170" y="1857149"/>
                </a:lnTo>
                <a:lnTo>
                  <a:pt x="1453788" y="1857149"/>
                </a:lnTo>
                <a:lnTo>
                  <a:pt x="1450613" y="1857149"/>
                </a:lnTo>
                <a:lnTo>
                  <a:pt x="1444661" y="1855561"/>
                </a:lnTo>
                <a:lnTo>
                  <a:pt x="1437913" y="1853577"/>
                </a:lnTo>
                <a:lnTo>
                  <a:pt x="1431167" y="1852386"/>
                </a:lnTo>
                <a:lnTo>
                  <a:pt x="1427198" y="1851592"/>
                </a:lnTo>
                <a:lnTo>
                  <a:pt x="1422435" y="1851592"/>
                </a:lnTo>
                <a:lnTo>
                  <a:pt x="1418069" y="1851592"/>
                </a:lnTo>
                <a:lnTo>
                  <a:pt x="1412911" y="1852783"/>
                </a:lnTo>
                <a:lnTo>
                  <a:pt x="1416482" y="1855561"/>
                </a:lnTo>
                <a:lnTo>
                  <a:pt x="1419657" y="1857943"/>
                </a:lnTo>
                <a:lnTo>
                  <a:pt x="1422435" y="1859927"/>
                </a:lnTo>
                <a:lnTo>
                  <a:pt x="1424817" y="1861118"/>
                </a:lnTo>
                <a:lnTo>
                  <a:pt x="1427992" y="1862309"/>
                </a:lnTo>
                <a:lnTo>
                  <a:pt x="1430373" y="1862706"/>
                </a:lnTo>
                <a:lnTo>
                  <a:pt x="1435532" y="1863896"/>
                </a:lnTo>
                <a:lnTo>
                  <a:pt x="1441089" y="1863896"/>
                </a:lnTo>
                <a:lnTo>
                  <a:pt x="1446248" y="1864293"/>
                </a:lnTo>
                <a:lnTo>
                  <a:pt x="1452201" y="1865484"/>
                </a:lnTo>
                <a:lnTo>
                  <a:pt x="1454582" y="1866278"/>
                </a:lnTo>
                <a:lnTo>
                  <a:pt x="1458154" y="1867866"/>
                </a:lnTo>
                <a:lnTo>
                  <a:pt x="1456566" y="1873819"/>
                </a:lnTo>
                <a:lnTo>
                  <a:pt x="1455773" y="1875804"/>
                </a:lnTo>
                <a:lnTo>
                  <a:pt x="1454582" y="1877788"/>
                </a:lnTo>
                <a:lnTo>
                  <a:pt x="1452995" y="1879376"/>
                </a:lnTo>
                <a:lnTo>
                  <a:pt x="1451804" y="1880170"/>
                </a:lnTo>
                <a:lnTo>
                  <a:pt x="1450613" y="1881361"/>
                </a:lnTo>
                <a:lnTo>
                  <a:pt x="1448629" y="1881757"/>
                </a:lnTo>
                <a:lnTo>
                  <a:pt x="1445454" y="1881757"/>
                </a:lnTo>
                <a:lnTo>
                  <a:pt x="1441485" y="1881361"/>
                </a:lnTo>
                <a:lnTo>
                  <a:pt x="1437517" y="1880170"/>
                </a:lnTo>
                <a:lnTo>
                  <a:pt x="1433548" y="1878979"/>
                </a:lnTo>
                <a:lnTo>
                  <a:pt x="1424817" y="1876201"/>
                </a:lnTo>
                <a:lnTo>
                  <a:pt x="1420451" y="1875407"/>
                </a:lnTo>
                <a:lnTo>
                  <a:pt x="1416482" y="1875010"/>
                </a:lnTo>
                <a:lnTo>
                  <a:pt x="1412513" y="1875010"/>
                </a:lnTo>
                <a:lnTo>
                  <a:pt x="1408545" y="1876201"/>
                </a:lnTo>
                <a:lnTo>
                  <a:pt x="1406957" y="1877391"/>
                </a:lnTo>
                <a:lnTo>
                  <a:pt x="1404973" y="1878979"/>
                </a:lnTo>
                <a:lnTo>
                  <a:pt x="1403386" y="1880964"/>
                </a:lnTo>
                <a:lnTo>
                  <a:pt x="1401798" y="1882948"/>
                </a:lnTo>
                <a:lnTo>
                  <a:pt x="1401401" y="1886520"/>
                </a:lnTo>
                <a:lnTo>
                  <a:pt x="1401401" y="1889299"/>
                </a:lnTo>
                <a:lnTo>
                  <a:pt x="1401401" y="1892474"/>
                </a:lnTo>
                <a:lnTo>
                  <a:pt x="1401798" y="1894459"/>
                </a:lnTo>
                <a:lnTo>
                  <a:pt x="1402989" y="1896443"/>
                </a:lnTo>
                <a:lnTo>
                  <a:pt x="1403782" y="1898031"/>
                </a:lnTo>
                <a:lnTo>
                  <a:pt x="1405767" y="1900412"/>
                </a:lnTo>
                <a:lnTo>
                  <a:pt x="1408545" y="1902397"/>
                </a:lnTo>
                <a:lnTo>
                  <a:pt x="1410926" y="1905572"/>
                </a:lnTo>
                <a:lnTo>
                  <a:pt x="1412117" y="1906763"/>
                </a:lnTo>
                <a:lnTo>
                  <a:pt x="1412513" y="1908350"/>
                </a:lnTo>
                <a:lnTo>
                  <a:pt x="1412911" y="1911129"/>
                </a:lnTo>
                <a:lnTo>
                  <a:pt x="1412911" y="1913510"/>
                </a:lnTo>
                <a:lnTo>
                  <a:pt x="1416879" y="1913510"/>
                </a:lnTo>
                <a:lnTo>
                  <a:pt x="1420054" y="1913113"/>
                </a:lnTo>
                <a:lnTo>
                  <a:pt x="1422435" y="1911526"/>
                </a:lnTo>
                <a:lnTo>
                  <a:pt x="1424420" y="1909938"/>
                </a:lnTo>
                <a:lnTo>
                  <a:pt x="1426404" y="1907954"/>
                </a:lnTo>
                <a:lnTo>
                  <a:pt x="1427992" y="1905572"/>
                </a:lnTo>
                <a:lnTo>
                  <a:pt x="1431563" y="1900015"/>
                </a:lnTo>
                <a:lnTo>
                  <a:pt x="1434739" y="1894855"/>
                </a:lnTo>
                <a:lnTo>
                  <a:pt x="1436723" y="1892871"/>
                </a:lnTo>
                <a:lnTo>
                  <a:pt x="1438708" y="1891283"/>
                </a:lnTo>
                <a:lnTo>
                  <a:pt x="1441485" y="1889696"/>
                </a:lnTo>
                <a:lnTo>
                  <a:pt x="1444661" y="1889299"/>
                </a:lnTo>
                <a:lnTo>
                  <a:pt x="1448232" y="1889299"/>
                </a:lnTo>
                <a:lnTo>
                  <a:pt x="1452201" y="1890489"/>
                </a:lnTo>
                <a:lnTo>
                  <a:pt x="1450216" y="1894459"/>
                </a:lnTo>
                <a:lnTo>
                  <a:pt x="1447438" y="1897237"/>
                </a:lnTo>
                <a:lnTo>
                  <a:pt x="1442676" y="1903984"/>
                </a:lnTo>
                <a:lnTo>
                  <a:pt x="1439898" y="1907557"/>
                </a:lnTo>
                <a:lnTo>
                  <a:pt x="1437913" y="1911129"/>
                </a:lnTo>
                <a:lnTo>
                  <a:pt x="1436723" y="1915495"/>
                </a:lnTo>
                <a:lnTo>
                  <a:pt x="1435532" y="1921052"/>
                </a:lnTo>
                <a:lnTo>
                  <a:pt x="1445057" y="1925418"/>
                </a:lnTo>
                <a:lnTo>
                  <a:pt x="1449423" y="1928196"/>
                </a:lnTo>
                <a:lnTo>
                  <a:pt x="1454185" y="1930974"/>
                </a:lnTo>
                <a:lnTo>
                  <a:pt x="1458948" y="1934944"/>
                </a:lnTo>
                <a:lnTo>
                  <a:pt x="1464107" y="1939706"/>
                </a:lnTo>
                <a:lnTo>
                  <a:pt x="1469267" y="1944866"/>
                </a:lnTo>
                <a:lnTo>
                  <a:pt x="1474822" y="1951614"/>
                </a:lnTo>
                <a:lnTo>
                  <a:pt x="1475617" y="1950423"/>
                </a:lnTo>
                <a:lnTo>
                  <a:pt x="1476807" y="1949232"/>
                </a:lnTo>
                <a:lnTo>
                  <a:pt x="1477601" y="1944469"/>
                </a:lnTo>
                <a:lnTo>
                  <a:pt x="1478792" y="1932959"/>
                </a:lnTo>
                <a:lnTo>
                  <a:pt x="1480379" y="1927005"/>
                </a:lnTo>
                <a:lnTo>
                  <a:pt x="1480776" y="1923830"/>
                </a:lnTo>
                <a:lnTo>
                  <a:pt x="1482363" y="1921052"/>
                </a:lnTo>
                <a:lnTo>
                  <a:pt x="1483554" y="1918273"/>
                </a:lnTo>
                <a:lnTo>
                  <a:pt x="1485538" y="1916289"/>
                </a:lnTo>
                <a:lnTo>
                  <a:pt x="1488317" y="1914304"/>
                </a:lnTo>
                <a:lnTo>
                  <a:pt x="1491889" y="1913510"/>
                </a:lnTo>
                <a:lnTo>
                  <a:pt x="1494270" y="1911923"/>
                </a:lnTo>
                <a:lnTo>
                  <a:pt x="1496254" y="1911923"/>
                </a:lnTo>
                <a:lnTo>
                  <a:pt x="1498238" y="1913113"/>
                </a:lnTo>
                <a:lnTo>
                  <a:pt x="1499826" y="1914304"/>
                </a:lnTo>
                <a:lnTo>
                  <a:pt x="1501413" y="1916289"/>
                </a:lnTo>
                <a:lnTo>
                  <a:pt x="1502207" y="1919067"/>
                </a:lnTo>
                <a:lnTo>
                  <a:pt x="1504985" y="1923830"/>
                </a:lnTo>
                <a:lnTo>
                  <a:pt x="1506969" y="1928196"/>
                </a:lnTo>
                <a:lnTo>
                  <a:pt x="1507763" y="1929387"/>
                </a:lnTo>
                <a:lnTo>
                  <a:pt x="1508953" y="1930181"/>
                </a:lnTo>
                <a:lnTo>
                  <a:pt x="1509747" y="1930181"/>
                </a:lnTo>
                <a:lnTo>
                  <a:pt x="1510938" y="1928196"/>
                </a:lnTo>
                <a:lnTo>
                  <a:pt x="1512129" y="1925418"/>
                </a:lnTo>
                <a:lnTo>
                  <a:pt x="1513716" y="1921052"/>
                </a:lnTo>
                <a:lnTo>
                  <a:pt x="1513716" y="1924624"/>
                </a:lnTo>
                <a:lnTo>
                  <a:pt x="1513716" y="1927402"/>
                </a:lnTo>
                <a:lnTo>
                  <a:pt x="1513716" y="1930578"/>
                </a:lnTo>
                <a:lnTo>
                  <a:pt x="1514907" y="1932959"/>
                </a:lnTo>
                <a:lnTo>
                  <a:pt x="1515701" y="1935340"/>
                </a:lnTo>
                <a:lnTo>
                  <a:pt x="1517288" y="1938119"/>
                </a:lnTo>
                <a:lnTo>
                  <a:pt x="1519272" y="1939706"/>
                </a:lnTo>
                <a:lnTo>
                  <a:pt x="1521257" y="1940897"/>
                </a:lnTo>
                <a:lnTo>
                  <a:pt x="1524035" y="1942485"/>
                </a:lnTo>
                <a:lnTo>
                  <a:pt x="1526416" y="1942882"/>
                </a:lnTo>
                <a:lnTo>
                  <a:pt x="1529194" y="1943676"/>
                </a:lnTo>
                <a:lnTo>
                  <a:pt x="1532369" y="1942882"/>
                </a:lnTo>
                <a:lnTo>
                  <a:pt x="1535941" y="1942088"/>
                </a:lnTo>
                <a:lnTo>
                  <a:pt x="1539910" y="1940897"/>
                </a:lnTo>
                <a:lnTo>
                  <a:pt x="1543482" y="1938913"/>
                </a:lnTo>
                <a:lnTo>
                  <a:pt x="1547451" y="1936134"/>
                </a:lnTo>
                <a:lnTo>
                  <a:pt x="1545070" y="1940897"/>
                </a:lnTo>
                <a:lnTo>
                  <a:pt x="1543482" y="1944469"/>
                </a:lnTo>
                <a:lnTo>
                  <a:pt x="1543482" y="1947248"/>
                </a:lnTo>
                <a:lnTo>
                  <a:pt x="1544275" y="1949232"/>
                </a:lnTo>
                <a:lnTo>
                  <a:pt x="1545466" y="1952011"/>
                </a:lnTo>
                <a:lnTo>
                  <a:pt x="1546260" y="1955186"/>
                </a:lnTo>
                <a:lnTo>
                  <a:pt x="1547451" y="1959949"/>
                </a:lnTo>
                <a:lnTo>
                  <a:pt x="1547451" y="1966696"/>
                </a:lnTo>
                <a:lnTo>
                  <a:pt x="1543879" y="1967093"/>
                </a:lnTo>
                <a:lnTo>
                  <a:pt x="1540307" y="1967093"/>
                </a:lnTo>
                <a:lnTo>
                  <a:pt x="1536735" y="1966696"/>
                </a:lnTo>
                <a:lnTo>
                  <a:pt x="1534353" y="1965506"/>
                </a:lnTo>
                <a:lnTo>
                  <a:pt x="1531972" y="1964712"/>
                </a:lnTo>
                <a:lnTo>
                  <a:pt x="1529194" y="1963124"/>
                </a:lnTo>
                <a:lnTo>
                  <a:pt x="1524828" y="1959552"/>
                </a:lnTo>
                <a:lnTo>
                  <a:pt x="1520860" y="1955186"/>
                </a:lnTo>
                <a:lnTo>
                  <a:pt x="1516891" y="1951217"/>
                </a:lnTo>
                <a:lnTo>
                  <a:pt x="1512922" y="1947248"/>
                </a:lnTo>
                <a:lnTo>
                  <a:pt x="1508160" y="1944073"/>
                </a:lnTo>
                <a:lnTo>
                  <a:pt x="1506969" y="1944073"/>
                </a:lnTo>
                <a:lnTo>
                  <a:pt x="1505382" y="1944866"/>
                </a:lnTo>
                <a:lnTo>
                  <a:pt x="1504985" y="1946454"/>
                </a:lnTo>
                <a:lnTo>
                  <a:pt x="1504985" y="1948439"/>
                </a:lnTo>
                <a:lnTo>
                  <a:pt x="1505382" y="1953201"/>
                </a:lnTo>
                <a:lnTo>
                  <a:pt x="1506969" y="1959155"/>
                </a:lnTo>
                <a:lnTo>
                  <a:pt x="1508160" y="1966300"/>
                </a:lnTo>
                <a:lnTo>
                  <a:pt x="1509350" y="1973841"/>
                </a:lnTo>
                <a:lnTo>
                  <a:pt x="1509747" y="1977810"/>
                </a:lnTo>
                <a:lnTo>
                  <a:pt x="1509747" y="1981779"/>
                </a:lnTo>
                <a:lnTo>
                  <a:pt x="1509350" y="1985748"/>
                </a:lnTo>
                <a:lnTo>
                  <a:pt x="1508160" y="1989320"/>
                </a:lnTo>
                <a:lnTo>
                  <a:pt x="1485538" y="1989320"/>
                </a:lnTo>
                <a:lnTo>
                  <a:pt x="1486729" y="1986145"/>
                </a:lnTo>
                <a:lnTo>
                  <a:pt x="1488317" y="1983367"/>
                </a:lnTo>
                <a:lnTo>
                  <a:pt x="1491889" y="1978207"/>
                </a:lnTo>
                <a:lnTo>
                  <a:pt x="1493079" y="1976222"/>
                </a:lnTo>
                <a:lnTo>
                  <a:pt x="1495460" y="1973047"/>
                </a:lnTo>
                <a:lnTo>
                  <a:pt x="1496254" y="1970269"/>
                </a:lnTo>
                <a:lnTo>
                  <a:pt x="1497445" y="1966696"/>
                </a:lnTo>
                <a:lnTo>
                  <a:pt x="1477204" y="1966300"/>
                </a:lnTo>
                <a:lnTo>
                  <a:pt x="1458551" y="1966696"/>
                </a:lnTo>
                <a:lnTo>
                  <a:pt x="1449423" y="1967093"/>
                </a:lnTo>
                <a:lnTo>
                  <a:pt x="1441089" y="1967490"/>
                </a:lnTo>
                <a:lnTo>
                  <a:pt x="1433151" y="1968681"/>
                </a:lnTo>
                <a:lnTo>
                  <a:pt x="1424817" y="1970269"/>
                </a:lnTo>
                <a:lnTo>
                  <a:pt x="1416879" y="1972253"/>
                </a:lnTo>
                <a:lnTo>
                  <a:pt x="1409339" y="1974635"/>
                </a:lnTo>
                <a:lnTo>
                  <a:pt x="1401401" y="1977810"/>
                </a:lnTo>
                <a:lnTo>
                  <a:pt x="1393861" y="1980985"/>
                </a:lnTo>
                <a:lnTo>
                  <a:pt x="1386320" y="1985748"/>
                </a:lnTo>
                <a:lnTo>
                  <a:pt x="1378382" y="1991305"/>
                </a:lnTo>
                <a:lnTo>
                  <a:pt x="1370842" y="1997259"/>
                </a:lnTo>
                <a:lnTo>
                  <a:pt x="1362905" y="2004800"/>
                </a:lnTo>
                <a:lnTo>
                  <a:pt x="1362111" y="2000434"/>
                </a:lnTo>
                <a:lnTo>
                  <a:pt x="1362905" y="1996862"/>
                </a:lnTo>
                <a:lnTo>
                  <a:pt x="1363301" y="1994083"/>
                </a:lnTo>
                <a:lnTo>
                  <a:pt x="1364889" y="1992099"/>
                </a:lnTo>
                <a:lnTo>
                  <a:pt x="1366873" y="1991305"/>
                </a:lnTo>
                <a:lnTo>
                  <a:pt x="1368858" y="1990114"/>
                </a:lnTo>
                <a:lnTo>
                  <a:pt x="1374017" y="1989320"/>
                </a:lnTo>
                <a:lnTo>
                  <a:pt x="1373223" y="1986145"/>
                </a:lnTo>
                <a:lnTo>
                  <a:pt x="1372430" y="1983764"/>
                </a:lnTo>
                <a:lnTo>
                  <a:pt x="1370842" y="1981779"/>
                </a:lnTo>
                <a:lnTo>
                  <a:pt x="1369254" y="1980588"/>
                </a:lnTo>
                <a:lnTo>
                  <a:pt x="1367270" y="1980191"/>
                </a:lnTo>
                <a:lnTo>
                  <a:pt x="1365286" y="1980191"/>
                </a:lnTo>
                <a:lnTo>
                  <a:pt x="1363301" y="1980588"/>
                </a:lnTo>
                <a:lnTo>
                  <a:pt x="1361317" y="1982176"/>
                </a:lnTo>
                <a:lnTo>
                  <a:pt x="1359730" y="1983764"/>
                </a:lnTo>
                <a:lnTo>
                  <a:pt x="1357745" y="1985748"/>
                </a:lnTo>
                <a:lnTo>
                  <a:pt x="1356952" y="1987733"/>
                </a:lnTo>
                <a:lnTo>
                  <a:pt x="1355761" y="1990908"/>
                </a:lnTo>
                <a:lnTo>
                  <a:pt x="1355364" y="1993686"/>
                </a:lnTo>
                <a:lnTo>
                  <a:pt x="1355364" y="1997259"/>
                </a:lnTo>
                <a:lnTo>
                  <a:pt x="1355761" y="2000831"/>
                </a:lnTo>
                <a:lnTo>
                  <a:pt x="1357348" y="2004800"/>
                </a:lnTo>
                <a:lnTo>
                  <a:pt x="1356952" y="2007181"/>
                </a:lnTo>
                <a:lnTo>
                  <a:pt x="1357745" y="2009960"/>
                </a:lnTo>
                <a:lnTo>
                  <a:pt x="1358936" y="2011151"/>
                </a:lnTo>
                <a:lnTo>
                  <a:pt x="1359730" y="2011944"/>
                </a:lnTo>
                <a:lnTo>
                  <a:pt x="1361714" y="2012341"/>
                </a:lnTo>
                <a:lnTo>
                  <a:pt x="1363698" y="2012738"/>
                </a:lnTo>
                <a:lnTo>
                  <a:pt x="1367667" y="2012738"/>
                </a:lnTo>
                <a:lnTo>
                  <a:pt x="1371636" y="2013135"/>
                </a:lnTo>
                <a:lnTo>
                  <a:pt x="1373223" y="2013929"/>
                </a:lnTo>
                <a:lnTo>
                  <a:pt x="1374810" y="2014723"/>
                </a:lnTo>
                <a:lnTo>
                  <a:pt x="1375208" y="2016707"/>
                </a:lnTo>
                <a:lnTo>
                  <a:pt x="1375208" y="2019486"/>
                </a:lnTo>
                <a:lnTo>
                  <a:pt x="1374810" y="2022661"/>
                </a:lnTo>
                <a:lnTo>
                  <a:pt x="1374017" y="2027424"/>
                </a:lnTo>
                <a:lnTo>
                  <a:pt x="1371636" y="2024646"/>
                </a:lnTo>
                <a:lnTo>
                  <a:pt x="1369651" y="2022661"/>
                </a:lnTo>
                <a:lnTo>
                  <a:pt x="1367667" y="2021470"/>
                </a:lnTo>
                <a:lnTo>
                  <a:pt x="1365683" y="2020676"/>
                </a:lnTo>
                <a:lnTo>
                  <a:pt x="1364492" y="2020280"/>
                </a:lnTo>
                <a:lnTo>
                  <a:pt x="1362111" y="2020676"/>
                </a:lnTo>
                <a:lnTo>
                  <a:pt x="1360920" y="2021470"/>
                </a:lnTo>
                <a:lnTo>
                  <a:pt x="1359333" y="2022264"/>
                </a:lnTo>
                <a:lnTo>
                  <a:pt x="1355761" y="2025439"/>
                </a:lnTo>
                <a:lnTo>
                  <a:pt x="1352586" y="2029012"/>
                </a:lnTo>
                <a:lnTo>
                  <a:pt x="1349411" y="2031790"/>
                </a:lnTo>
                <a:lnTo>
                  <a:pt x="1345839" y="2034965"/>
                </a:lnTo>
                <a:lnTo>
                  <a:pt x="1347426" y="2038934"/>
                </a:lnTo>
                <a:lnTo>
                  <a:pt x="1348617" y="2041316"/>
                </a:lnTo>
                <a:lnTo>
                  <a:pt x="1350204" y="2042903"/>
                </a:lnTo>
                <a:lnTo>
                  <a:pt x="1352189" y="2043300"/>
                </a:lnTo>
                <a:lnTo>
                  <a:pt x="1353776" y="2043300"/>
                </a:lnTo>
                <a:lnTo>
                  <a:pt x="1355761" y="2042903"/>
                </a:lnTo>
                <a:lnTo>
                  <a:pt x="1359730" y="2040522"/>
                </a:lnTo>
                <a:lnTo>
                  <a:pt x="1364492" y="2037347"/>
                </a:lnTo>
                <a:lnTo>
                  <a:pt x="1369254" y="2034965"/>
                </a:lnTo>
                <a:lnTo>
                  <a:pt x="1371636" y="2033775"/>
                </a:lnTo>
                <a:lnTo>
                  <a:pt x="1374414" y="2033378"/>
                </a:lnTo>
                <a:lnTo>
                  <a:pt x="1376795" y="2033775"/>
                </a:lnTo>
                <a:lnTo>
                  <a:pt x="1379176" y="2034965"/>
                </a:lnTo>
                <a:lnTo>
                  <a:pt x="1379176" y="2032981"/>
                </a:lnTo>
                <a:lnTo>
                  <a:pt x="1379176" y="2030202"/>
                </a:lnTo>
                <a:lnTo>
                  <a:pt x="1380367" y="2027424"/>
                </a:lnTo>
                <a:lnTo>
                  <a:pt x="1381954" y="2024646"/>
                </a:lnTo>
                <a:lnTo>
                  <a:pt x="1383542" y="2022264"/>
                </a:lnTo>
                <a:lnTo>
                  <a:pt x="1385923" y="2019883"/>
                </a:lnTo>
                <a:lnTo>
                  <a:pt x="1388304" y="2017104"/>
                </a:lnTo>
                <a:lnTo>
                  <a:pt x="1391479" y="2015120"/>
                </a:lnTo>
                <a:lnTo>
                  <a:pt x="1394258" y="2013929"/>
                </a:lnTo>
                <a:lnTo>
                  <a:pt x="1397433" y="2012738"/>
                </a:lnTo>
                <a:lnTo>
                  <a:pt x="1401004" y="2012341"/>
                </a:lnTo>
                <a:lnTo>
                  <a:pt x="1404576" y="2012341"/>
                </a:lnTo>
                <a:lnTo>
                  <a:pt x="1408148" y="2012738"/>
                </a:lnTo>
                <a:lnTo>
                  <a:pt x="1412117" y="2014326"/>
                </a:lnTo>
                <a:lnTo>
                  <a:pt x="1415292" y="2016310"/>
                </a:lnTo>
                <a:lnTo>
                  <a:pt x="1418467" y="2019883"/>
                </a:lnTo>
                <a:lnTo>
                  <a:pt x="1418467" y="2022661"/>
                </a:lnTo>
                <a:lnTo>
                  <a:pt x="1418069" y="2025439"/>
                </a:lnTo>
                <a:lnTo>
                  <a:pt x="1416879" y="2027424"/>
                </a:lnTo>
                <a:lnTo>
                  <a:pt x="1416085" y="2029408"/>
                </a:lnTo>
                <a:lnTo>
                  <a:pt x="1414498" y="2030996"/>
                </a:lnTo>
                <a:lnTo>
                  <a:pt x="1412911" y="2032187"/>
                </a:lnTo>
                <a:lnTo>
                  <a:pt x="1409339" y="2033775"/>
                </a:lnTo>
                <a:lnTo>
                  <a:pt x="1405370" y="2034965"/>
                </a:lnTo>
                <a:lnTo>
                  <a:pt x="1401004" y="2035362"/>
                </a:lnTo>
                <a:lnTo>
                  <a:pt x="1395845" y="2035362"/>
                </a:lnTo>
                <a:lnTo>
                  <a:pt x="1391083" y="2034965"/>
                </a:lnTo>
                <a:lnTo>
                  <a:pt x="1393464" y="2041316"/>
                </a:lnTo>
                <a:lnTo>
                  <a:pt x="1395051" y="2043697"/>
                </a:lnTo>
                <a:lnTo>
                  <a:pt x="1396242" y="2045285"/>
                </a:lnTo>
                <a:lnTo>
                  <a:pt x="1397829" y="2046873"/>
                </a:lnTo>
                <a:lnTo>
                  <a:pt x="1399814" y="2048460"/>
                </a:lnTo>
                <a:lnTo>
                  <a:pt x="1401401" y="2048857"/>
                </a:lnTo>
                <a:lnTo>
                  <a:pt x="1402989" y="2049254"/>
                </a:lnTo>
                <a:lnTo>
                  <a:pt x="1406957" y="2049254"/>
                </a:lnTo>
                <a:lnTo>
                  <a:pt x="1410529" y="2048460"/>
                </a:lnTo>
                <a:lnTo>
                  <a:pt x="1414101" y="2046873"/>
                </a:lnTo>
                <a:lnTo>
                  <a:pt x="1417673" y="2044888"/>
                </a:lnTo>
                <a:lnTo>
                  <a:pt x="1424023" y="2040522"/>
                </a:lnTo>
                <a:lnTo>
                  <a:pt x="1427198" y="2038537"/>
                </a:lnTo>
                <a:lnTo>
                  <a:pt x="1429579" y="2037347"/>
                </a:lnTo>
                <a:lnTo>
                  <a:pt x="1431960" y="2036950"/>
                </a:lnTo>
                <a:lnTo>
                  <a:pt x="1432357" y="2036950"/>
                </a:lnTo>
                <a:lnTo>
                  <a:pt x="1433548" y="2037347"/>
                </a:lnTo>
                <a:lnTo>
                  <a:pt x="1433945" y="2037744"/>
                </a:lnTo>
                <a:lnTo>
                  <a:pt x="1434739" y="2039331"/>
                </a:lnTo>
                <a:lnTo>
                  <a:pt x="1435532" y="2042507"/>
                </a:lnTo>
                <a:lnTo>
                  <a:pt x="1437913" y="2040522"/>
                </a:lnTo>
                <a:lnTo>
                  <a:pt x="1439501" y="2037744"/>
                </a:lnTo>
                <a:lnTo>
                  <a:pt x="1440692" y="2035362"/>
                </a:lnTo>
                <a:lnTo>
                  <a:pt x="1440692" y="2032187"/>
                </a:lnTo>
                <a:lnTo>
                  <a:pt x="1439898" y="2029408"/>
                </a:lnTo>
                <a:lnTo>
                  <a:pt x="1438708" y="2026233"/>
                </a:lnTo>
                <a:lnTo>
                  <a:pt x="1435929" y="2020280"/>
                </a:lnTo>
                <a:lnTo>
                  <a:pt x="1433151" y="2014326"/>
                </a:lnTo>
                <a:lnTo>
                  <a:pt x="1431563" y="2010754"/>
                </a:lnTo>
                <a:lnTo>
                  <a:pt x="1431167" y="2007578"/>
                </a:lnTo>
                <a:lnTo>
                  <a:pt x="1431167" y="2004800"/>
                </a:lnTo>
                <a:lnTo>
                  <a:pt x="1431563" y="2002419"/>
                </a:lnTo>
                <a:lnTo>
                  <a:pt x="1433151" y="1999243"/>
                </a:lnTo>
                <a:lnTo>
                  <a:pt x="1435532" y="1997259"/>
                </a:lnTo>
                <a:lnTo>
                  <a:pt x="1431563" y="1996068"/>
                </a:lnTo>
                <a:lnTo>
                  <a:pt x="1427992" y="1996068"/>
                </a:lnTo>
                <a:lnTo>
                  <a:pt x="1424817" y="1997259"/>
                </a:lnTo>
                <a:lnTo>
                  <a:pt x="1422435" y="1998846"/>
                </a:lnTo>
                <a:lnTo>
                  <a:pt x="1418069" y="2001625"/>
                </a:lnTo>
                <a:lnTo>
                  <a:pt x="1415292" y="2003212"/>
                </a:lnTo>
                <a:lnTo>
                  <a:pt x="1412911" y="2004800"/>
                </a:lnTo>
                <a:lnTo>
                  <a:pt x="1412117" y="2002815"/>
                </a:lnTo>
                <a:lnTo>
                  <a:pt x="1412117" y="2000831"/>
                </a:lnTo>
                <a:lnTo>
                  <a:pt x="1412513" y="1998846"/>
                </a:lnTo>
                <a:lnTo>
                  <a:pt x="1414101" y="1996862"/>
                </a:lnTo>
                <a:lnTo>
                  <a:pt x="1416085" y="1994877"/>
                </a:lnTo>
                <a:lnTo>
                  <a:pt x="1418864" y="1992893"/>
                </a:lnTo>
                <a:lnTo>
                  <a:pt x="1425610" y="1988527"/>
                </a:lnTo>
                <a:lnTo>
                  <a:pt x="1439898" y="1980985"/>
                </a:lnTo>
                <a:lnTo>
                  <a:pt x="1447042" y="1977810"/>
                </a:lnTo>
                <a:lnTo>
                  <a:pt x="1452201" y="1974238"/>
                </a:lnTo>
                <a:lnTo>
                  <a:pt x="1452201" y="1976619"/>
                </a:lnTo>
                <a:lnTo>
                  <a:pt x="1451010" y="1978207"/>
                </a:lnTo>
                <a:lnTo>
                  <a:pt x="1449423" y="1979001"/>
                </a:lnTo>
                <a:lnTo>
                  <a:pt x="1448232" y="1980191"/>
                </a:lnTo>
                <a:lnTo>
                  <a:pt x="1444661" y="1980985"/>
                </a:lnTo>
                <a:lnTo>
                  <a:pt x="1441089" y="1981779"/>
                </a:lnTo>
                <a:lnTo>
                  <a:pt x="1443470" y="1983764"/>
                </a:lnTo>
                <a:lnTo>
                  <a:pt x="1445454" y="1985748"/>
                </a:lnTo>
                <a:lnTo>
                  <a:pt x="1447042" y="1987733"/>
                </a:lnTo>
                <a:lnTo>
                  <a:pt x="1448629" y="1989717"/>
                </a:lnTo>
                <a:lnTo>
                  <a:pt x="1449026" y="1991702"/>
                </a:lnTo>
                <a:lnTo>
                  <a:pt x="1449423" y="1993686"/>
                </a:lnTo>
                <a:lnTo>
                  <a:pt x="1449423" y="1995671"/>
                </a:lnTo>
                <a:lnTo>
                  <a:pt x="1449026" y="1997656"/>
                </a:lnTo>
                <a:lnTo>
                  <a:pt x="1448232" y="2002419"/>
                </a:lnTo>
                <a:lnTo>
                  <a:pt x="1446248" y="2007181"/>
                </a:lnTo>
                <a:lnTo>
                  <a:pt x="1443470" y="2013135"/>
                </a:lnTo>
                <a:lnTo>
                  <a:pt x="1441089" y="2019883"/>
                </a:lnTo>
                <a:lnTo>
                  <a:pt x="1450613" y="2015914"/>
                </a:lnTo>
                <a:lnTo>
                  <a:pt x="1459741" y="2012738"/>
                </a:lnTo>
                <a:lnTo>
                  <a:pt x="1467282" y="2010754"/>
                </a:lnTo>
                <a:lnTo>
                  <a:pt x="1474822" y="2009166"/>
                </a:lnTo>
                <a:lnTo>
                  <a:pt x="1481173" y="2008372"/>
                </a:lnTo>
                <a:lnTo>
                  <a:pt x="1487126" y="2008372"/>
                </a:lnTo>
                <a:lnTo>
                  <a:pt x="1499429" y="2007578"/>
                </a:lnTo>
                <a:lnTo>
                  <a:pt x="1511334" y="2007181"/>
                </a:lnTo>
                <a:lnTo>
                  <a:pt x="1517685" y="2006388"/>
                </a:lnTo>
                <a:lnTo>
                  <a:pt x="1525225" y="2004800"/>
                </a:lnTo>
                <a:lnTo>
                  <a:pt x="1533560" y="2002419"/>
                </a:lnTo>
                <a:lnTo>
                  <a:pt x="1542292" y="1999243"/>
                </a:lnTo>
                <a:lnTo>
                  <a:pt x="1553007" y="1994877"/>
                </a:lnTo>
                <a:lnTo>
                  <a:pt x="1564119" y="1989320"/>
                </a:lnTo>
                <a:lnTo>
                  <a:pt x="1562135" y="2002815"/>
                </a:lnTo>
                <a:lnTo>
                  <a:pt x="1560944" y="2014326"/>
                </a:lnTo>
                <a:lnTo>
                  <a:pt x="1560944" y="2019486"/>
                </a:lnTo>
                <a:lnTo>
                  <a:pt x="1561341" y="2024249"/>
                </a:lnTo>
                <a:lnTo>
                  <a:pt x="1562135" y="2029012"/>
                </a:lnTo>
                <a:lnTo>
                  <a:pt x="1562929" y="2032981"/>
                </a:lnTo>
                <a:lnTo>
                  <a:pt x="1564516" y="2036553"/>
                </a:lnTo>
                <a:lnTo>
                  <a:pt x="1566104" y="2039728"/>
                </a:lnTo>
                <a:lnTo>
                  <a:pt x="1567691" y="2042903"/>
                </a:lnTo>
                <a:lnTo>
                  <a:pt x="1570072" y="2045285"/>
                </a:lnTo>
                <a:lnTo>
                  <a:pt x="1572057" y="2048063"/>
                </a:lnTo>
                <a:lnTo>
                  <a:pt x="1574438" y="2050048"/>
                </a:lnTo>
                <a:lnTo>
                  <a:pt x="1577613" y="2052032"/>
                </a:lnTo>
                <a:lnTo>
                  <a:pt x="1580391" y="2053223"/>
                </a:lnTo>
                <a:lnTo>
                  <a:pt x="1583566" y="2054414"/>
                </a:lnTo>
                <a:lnTo>
                  <a:pt x="1587138" y="2055605"/>
                </a:lnTo>
                <a:lnTo>
                  <a:pt x="1594679" y="2056795"/>
                </a:lnTo>
                <a:lnTo>
                  <a:pt x="1603013" y="2057589"/>
                </a:lnTo>
                <a:lnTo>
                  <a:pt x="1612141" y="2056795"/>
                </a:lnTo>
                <a:lnTo>
                  <a:pt x="1621666" y="2056398"/>
                </a:lnTo>
                <a:lnTo>
                  <a:pt x="1631588" y="2054811"/>
                </a:lnTo>
                <a:lnTo>
                  <a:pt x="1642701" y="2052826"/>
                </a:lnTo>
                <a:lnTo>
                  <a:pt x="1653813" y="2050445"/>
                </a:lnTo>
                <a:lnTo>
                  <a:pt x="1655797" y="2050048"/>
                </a:lnTo>
                <a:lnTo>
                  <a:pt x="1657385" y="2049254"/>
                </a:lnTo>
                <a:lnTo>
                  <a:pt x="1658178" y="2048460"/>
                </a:lnTo>
                <a:lnTo>
                  <a:pt x="1658972" y="2047270"/>
                </a:lnTo>
                <a:lnTo>
                  <a:pt x="1658972" y="2046079"/>
                </a:lnTo>
                <a:lnTo>
                  <a:pt x="1657781" y="2044491"/>
                </a:lnTo>
                <a:lnTo>
                  <a:pt x="1656194" y="2040919"/>
                </a:lnTo>
                <a:lnTo>
                  <a:pt x="1654210" y="2036553"/>
                </a:lnTo>
                <a:lnTo>
                  <a:pt x="1652225" y="2031790"/>
                </a:lnTo>
                <a:lnTo>
                  <a:pt x="1652225" y="2029012"/>
                </a:lnTo>
                <a:lnTo>
                  <a:pt x="1652225" y="2025836"/>
                </a:lnTo>
                <a:lnTo>
                  <a:pt x="1653018" y="2022661"/>
                </a:lnTo>
                <a:lnTo>
                  <a:pt x="1653813" y="2019883"/>
                </a:lnTo>
                <a:lnTo>
                  <a:pt x="1665719" y="2028218"/>
                </a:lnTo>
                <a:lnTo>
                  <a:pt x="1672069" y="2032187"/>
                </a:lnTo>
                <a:lnTo>
                  <a:pt x="1677228" y="2037347"/>
                </a:lnTo>
                <a:lnTo>
                  <a:pt x="1682387" y="2042507"/>
                </a:lnTo>
                <a:lnTo>
                  <a:pt x="1684768" y="2045285"/>
                </a:lnTo>
                <a:lnTo>
                  <a:pt x="1686753" y="2048857"/>
                </a:lnTo>
                <a:lnTo>
                  <a:pt x="1689134" y="2052429"/>
                </a:lnTo>
                <a:lnTo>
                  <a:pt x="1690325" y="2056398"/>
                </a:lnTo>
                <a:lnTo>
                  <a:pt x="1691913" y="2060765"/>
                </a:lnTo>
                <a:lnTo>
                  <a:pt x="1693104" y="2065527"/>
                </a:lnTo>
                <a:lnTo>
                  <a:pt x="1689134" y="2069497"/>
                </a:lnTo>
                <a:lnTo>
                  <a:pt x="1687548" y="2071084"/>
                </a:lnTo>
                <a:lnTo>
                  <a:pt x="1685959" y="2071481"/>
                </a:lnTo>
                <a:lnTo>
                  <a:pt x="1684372" y="2071878"/>
                </a:lnTo>
                <a:lnTo>
                  <a:pt x="1682784" y="2071878"/>
                </a:lnTo>
                <a:lnTo>
                  <a:pt x="1680006" y="2071084"/>
                </a:lnTo>
                <a:lnTo>
                  <a:pt x="1674053" y="2067909"/>
                </a:lnTo>
                <a:lnTo>
                  <a:pt x="1670084" y="2066321"/>
                </a:lnTo>
                <a:lnTo>
                  <a:pt x="1664925" y="2065527"/>
                </a:lnTo>
                <a:lnTo>
                  <a:pt x="1667307" y="2077435"/>
                </a:lnTo>
                <a:lnTo>
                  <a:pt x="1670084" y="2088151"/>
                </a:lnTo>
                <a:lnTo>
                  <a:pt x="1671275" y="2092517"/>
                </a:lnTo>
                <a:lnTo>
                  <a:pt x="1672863" y="2096090"/>
                </a:lnTo>
                <a:lnTo>
                  <a:pt x="1674847" y="2099662"/>
                </a:lnTo>
                <a:lnTo>
                  <a:pt x="1676831" y="2103234"/>
                </a:lnTo>
                <a:lnTo>
                  <a:pt x="1679610" y="2105615"/>
                </a:lnTo>
                <a:lnTo>
                  <a:pt x="1682387" y="2107600"/>
                </a:lnTo>
                <a:lnTo>
                  <a:pt x="1685959" y="2109188"/>
                </a:lnTo>
                <a:lnTo>
                  <a:pt x="1690325" y="2110775"/>
                </a:lnTo>
                <a:lnTo>
                  <a:pt x="1695485" y="2111172"/>
                </a:lnTo>
                <a:lnTo>
                  <a:pt x="1701041" y="2111569"/>
                </a:lnTo>
                <a:lnTo>
                  <a:pt x="1707391" y="2111569"/>
                </a:lnTo>
                <a:lnTo>
                  <a:pt x="1714932" y="2111172"/>
                </a:lnTo>
                <a:lnTo>
                  <a:pt x="1716122" y="2109585"/>
                </a:lnTo>
                <a:lnTo>
                  <a:pt x="1716519" y="2107997"/>
                </a:lnTo>
                <a:lnTo>
                  <a:pt x="1716915" y="2103234"/>
                </a:lnTo>
                <a:lnTo>
                  <a:pt x="1716915" y="2090136"/>
                </a:lnTo>
                <a:lnTo>
                  <a:pt x="1718106" y="2082992"/>
                </a:lnTo>
                <a:lnTo>
                  <a:pt x="1718503" y="2079419"/>
                </a:lnTo>
                <a:lnTo>
                  <a:pt x="1718900" y="2075847"/>
                </a:lnTo>
                <a:lnTo>
                  <a:pt x="1720487" y="2073069"/>
                </a:lnTo>
                <a:lnTo>
                  <a:pt x="1722075" y="2069893"/>
                </a:lnTo>
                <a:lnTo>
                  <a:pt x="1724059" y="2067512"/>
                </a:lnTo>
                <a:lnTo>
                  <a:pt x="1726440" y="2065527"/>
                </a:lnTo>
                <a:lnTo>
                  <a:pt x="1726440" y="2062352"/>
                </a:lnTo>
                <a:lnTo>
                  <a:pt x="1725647" y="2059971"/>
                </a:lnTo>
                <a:lnTo>
                  <a:pt x="1724457" y="2058383"/>
                </a:lnTo>
                <a:lnTo>
                  <a:pt x="1722472" y="2057589"/>
                </a:lnTo>
                <a:lnTo>
                  <a:pt x="1720487" y="2057589"/>
                </a:lnTo>
                <a:lnTo>
                  <a:pt x="1718106" y="2057589"/>
                </a:lnTo>
                <a:lnTo>
                  <a:pt x="1712550" y="2057986"/>
                </a:lnTo>
                <a:lnTo>
                  <a:pt x="1710169" y="2057986"/>
                </a:lnTo>
                <a:lnTo>
                  <a:pt x="1707391" y="2057986"/>
                </a:lnTo>
                <a:lnTo>
                  <a:pt x="1705406" y="2056795"/>
                </a:lnTo>
                <a:lnTo>
                  <a:pt x="1703819" y="2056002"/>
                </a:lnTo>
                <a:lnTo>
                  <a:pt x="1703025" y="2054017"/>
                </a:lnTo>
                <a:lnTo>
                  <a:pt x="1702628" y="2051239"/>
                </a:lnTo>
                <a:lnTo>
                  <a:pt x="1703025" y="2047270"/>
                </a:lnTo>
                <a:lnTo>
                  <a:pt x="1703819" y="2042903"/>
                </a:lnTo>
                <a:lnTo>
                  <a:pt x="1708185" y="2041713"/>
                </a:lnTo>
                <a:lnTo>
                  <a:pt x="1711360" y="2041316"/>
                </a:lnTo>
                <a:lnTo>
                  <a:pt x="1714535" y="2041316"/>
                </a:lnTo>
                <a:lnTo>
                  <a:pt x="1717710" y="2041713"/>
                </a:lnTo>
                <a:lnTo>
                  <a:pt x="1723266" y="2042903"/>
                </a:lnTo>
                <a:lnTo>
                  <a:pt x="1727632" y="2044888"/>
                </a:lnTo>
                <a:lnTo>
                  <a:pt x="1732790" y="2046873"/>
                </a:lnTo>
                <a:lnTo>
                  <a:pt x="1737156" y="2048857"/>
                </a:lnTo>
                <a:lnTo>
                  <a:pt x="1742713" y="2050445"/>
                </a:lnTo>
                <a:lnTo>
                  <a:pt x="1745491" y="2050445"/>
                </a:lnTo>
                <a:lnTo>
                  <a:pt x="1749063" y="2050445"/>
                </a:lnTo>
                <a:lnTo>
                  <a:pt x="1746682" y="2063146"/>
                </a:lnTo>
                <a:lnTo>
                  <a:pt x="1746284" y="2066321"/>
                </a:lnTo>
                <a:lnTo>
                  <a:pt x="1746284" y="2069497"/>
                </a:lnTo>
                <a:lnTo>
                  <a:pt x="1746284" y="2072672"/>
                </a:lnTo>
                <a:lnTo>
                  <a:pt x="1746682" y="2075847"/>
                </a:lnTo>
                <a:lnTo>
                  <a:pt x="1748665" y="2088548"/>
                </a:lnTo>
                <a:lnTo>
                  <a:pt x="1745093" y="2084182"/>
                </a:lnTo>
                <a:lnTo>
                  <a:pt x="1743110" y="2082595"/>
                </a:lnTo>
                <a:lnTo>
                  <a:pt x="1741522" y="2081404"/>
                </a:lnTo>
                <a:lnTo>
                  <a:pt x="1740331" y="2081404"/>
                </a:lnTo>
                <a:lnTo>
                  <a:pt x="1738744" y="2081404"/>
                </a:lnTo>
                <a:lnTo>
                  <a:pt x="1737553" y="2082198"/>
                </a:lnTo>
                <a:lnTo>
                  <a:pt x="1735965" y="2082992"/>
                </a:lnTo>
                <a:lnTo>
                  <a:pt x="1733584" y="2085373"/>
                </a:lnTo>
                <a:lnTo>
                  <a:pt x="1731599" y="2088548"/>
                </a:lnTo>
                <a:lnTo>
                  <a:pt x="1726440" y="2096090"/>
                </a:lnTo>
                <a:lnTo>
                  <a:pt x="1733584" y="2100456"/>
                </a:lnTo>
                <a:lnTo>
                  <a:pt x="1741125" y="2103631"/>
                </a:lnTo>
                <a:lnTo>
                  <a:pt x="1748665" y="2106012"/>
                </a:lnTo>
                <a:lnTo>
                  <a:pt x="1752634" y="2106409"/>
                </a:lnTo>
                <a:lnTo>
                  <a:pt x="1756206" y="2107203"/>
                </a:lnTo>
                <a:lnTo>
                  <a:pt x="1760175" y="2107203"/>
                </a:lnTo>
                <a:lnTo>
                  <a:pt x="1763747" y="2106409"/>
                </a:lnTo>
                <a:lnTo>
                  <a:pt x="1767318" y="2106012"/>
                </a:lnTo>
                <a:lnTo>
                  <a:pt x="1770891" y="2104425"/>
                </a:lnTo>
                <a:lnTo>
                  <a:pt x="1773669" y="2103234"/>
                </a:lnTo>
                <a:lnTo>
                  <a:pt x="1776843" y="2101249"/>
                </a:lnTo>
                <a:lnTo>
                  <a:pt x="1779622" y="2099265"/>
                </a:lnTo>
                <a:lnTo>
                  <a:pt x="1782400" y="2096090"/>
                </a:lnTo>
                <a:lnTo>
                  <a:pt x="1781209" y="2093708"/>
                </a:lnTo>
                <a:lnTo>
                  <a:pt x="1779224" y="2091724"/>
                </a:lnTo>
                <a:lnTo>
                  <a:pt x="1777241" y="2090136"/>
                </a:lnTo>
                <a:lnTo>
                  <a:pt x="1774860" y="2088945"/>
                </a:lnTo>
                <a:lnTo>
                  <a:pt x="1769699" y="2088151"/>
                </a:lnTo>
                <a:lnTo>
                  <a:pt x="1763747" y="2086961"/>
                </a:lnTo>
                <a:lnTo>
                  <a:pt x="1758587" y="2085373"/>
                </a:lnTo>
                <a:lnTo>
                  <a:pt x="1756206" y="2084976"/>
                </a:lnTo>
                <a:lnTo>
                  <a:pt x="1753825" y="2083388"/>
                </a:lnTo>
                <a:lnTo>
                  <a:pt x="1752238" y="2082198"/>
                </a:lnTo>
                <a:lnTo>
                  <a:pt x="1750650" y="2079419"/>
                </a:lnTo>
                <a:lnTo>
                  <a:pt x="1749063" y="2076641"/>
                </a:lnTo>
                <a:lnTo>
                  <a:pt x="1748665" y="2073069"/>
                </a:lnTo>
                <a:lnTo>
                  <a:pt x="1754618" y="2069100"/>
                </a:lnTo>
                <a:lnTo>
                  <a:pt x="1760572" y="2064337"/>
                </a:lnTo>
                <a:lnTo>
                  <a:pt x="1767715" y="2060765"/>
                </a:lnTo>
                <a:lnTo>
                  <a:pt x="1775256" y="2057986"/>
                </a:lnTo>
                <a:lnTo>
                  <a:pt x="1783194" y="2054811"/>
                </a:lnTo>
                <a:lnTo>
                  <a:pt x="1791131" y="2052826"/>
                </a:lnTo>
                <a:lnTo>
                  <a:pt x="1800258" y="2051239"/>
                </a:lnTo>
                <a:lnTo>
                  <a:pt x="1809387" y="2050445"/>
                </a:lnTo>
                <a:lnTo>
                  <a:pt x="1818514" y="2050048"/>
                </a:lnTo>
                <a:lnTo>
                  <a:pt x="1828040" y="2050445"/>
                </a:lnTo>
                <a:lnTo>
                  <a:pt x="1837169" y="2051239"/>
                </a:lnTo>
                <a:lnTo>
                  <a:pt x="1846695" y="2053223"/>
                </a:lnTo>
                <a:lnTo>
                  <a:pt x="1856219" y="2056002"/>
                </a:lnTo>
                <a:lnTo>
                  <a:pt x="1864950" y="2059971"/>
                </a:lnTo>
                <a:lnTo>
                  <a:pt x="1874078" y="2064337"/>
                </a:lnTo>
                <a:lnTo>
                  <a:pt x="1883206" y="2069893"/>
                </a:lnTo>
                <a:lnTo>
                  <a:pt x="1885587" y="2072672"/>
                </a:lnTo>
                <a:lnTo>
                  <a:pt x="1887969" y="2075053"/>
                </a:lnTo>
                <a:lnTo>
                  <a:pt x="1887571" y="2077038"/>
                </a:lnTo>
                <a:lnTo>
                  <a:pt x="1886778" y="2078626"/>
                </a:lnTo>
                <a:lnTo>
                  <a:pt x="1885587" y="2079816"/>
                </a:lnTo>
                <a:lnTo>
                  <a:pt x="1884794" y="2081007"/>
                </a:lnTo>
                <a:lnTo>
                  <a:pt x="1881618" y="2082595"/>
                </a:lnTo>
                <a:lnTo>
                  <a:pt x="1878443" y="2083388"/>
                </a:lnTo>
                <a:lnTo>
                  <a:pt x="1875665" y="2084976"/>
                </a:lnTo>
                <a:lnTo>
                  <a:pt x="1874475" y="2086564"/>
                </a:lnTo>
                <a:lnTo>
                  <a:pt x="1873681" y="2087358"/>
                </a:lnTo>
                <a:lnTo>
                  <a:pt x="1872491" y="2088945"/>
                </a:lnTo>
                <a:lnTo>
                  <a:pt x="1872093" y="2090930"/>
                </a:lnTo>
                <a:lnTo>
                  <a:pt x="1872093" y="2093708"/>
                </a:lnTo>
                <a:lnTo>
                  <a:pt x="1872093" y="2096090"/>
                </a:lnTo>
                <a:lnTo>
                  <a:pt x="1866141" y="2093708"/>
                </a:lnTo>
                <a:lnTo>
                  <a:pt x="1860584" y="2090533"/>
                </a:lnTo>
                <a:lnTo>
                  <a:pt x="1855426" y="2086961"/>
                </a:lnTo>
                <a:lnTo>
                  <a:pt x="1850663" y="2084182"/>
                </a:lnTo>
                <a:lnTo>
                  <a:pt x="1844313" y="2081007"/>
                </a:lnTo>
                <a:lnTo>
                  <a:pt x="1841535" y="2079816"/>
                </a:lnTo>
                <a:lnTo>
                  <a:pt x="1837962" y="2079419"/>
                </a:lnTo>
                <a:lnTo>
                  <a:pt x="1834391" y="2079022"/>
                </a:lnTo>
                <a:lnTo>
                  <a:pt x="1830421" y="2079419"/>
                </a:lnTo>
                <a:lnTo>
                  <a:pt x="1826452" y="2079816"/>
                </a:lnTo>
                <a:lnTo>
                  <a:pt x="1821292" y="2081007"/>
                </a:lnTo>
                <a:lnTo>
                  <a:pt x="1822086" y="2079022"/>
                </a:lnTo>
                <a:lnTo>
                  <a:pt x="1822880" y="2077435"/>
                </a:lnTo>
                <a:lnTo>
                  <a:pt x="1823277" y="2076641"/>
                </a:lnTo>
                <a:lnTo>
                  <a:pt x="1824865" y="2075450"/>
                </a:lnTo>
                <a:lnTo>
                  <a:pt x="1827643" y="2074656"/>
                </a:lnTo>
                <a:lnTo>
                  <a:pt x="1830421" y="2073863"/>
                </a:lnTo>
                <a:lnTo>
                  <a:pt x="1833597" y="2073069"/>
                </a:lnTo>
                <a:lnTo>
                  <a:pt x="1835978" y="2071878"/>
                </a:lnTo>
                <a:lnTo>
                  <a:pt x="1837169" y="2071084"/>
                </a:lnTo>
                <a:lnTo>
                  <a:pt x="1837962" y="2069497"/>
                </a:lnTo>
                <a:lnTo>
                  <a:pt x="1838360" y="2067909"/>
                </a:lnTo>
                <a:lnTo>
                  <a:pt x="1838360" y="2065924"/>
                </a:lnTo>
                <a:lnTo>
                  <a:pt x="1834787" y="2062352"/>
                </a:lnTo>
                <a:lnTo>
                  <a:pt x="1832009" y="2060368"/>
                </a:lnTo>
                <a:lnTo>
                  <a:pt x="1828437" y="2059971"/>
                </a:lnTo>
                <a:lnTo>
                  <a:pt x="1825261" y="2060368"/>
                </a:lnTo>
                <a:lnTo>
                  <a:pt x="1822086" y="2061955"/>
                </a:lnTo>
                <a:lnTo>
                  <a:pt x="1818912" y="2064337"/>
                </a:lnTo>
                <a:lnTo>
                  <a:pt x="1815737" y="2067115"/>
                </a:lnTo>
                <a:lnTo>
                  <a:pt x="1812562" y="2070290"/>
                </a:lnTo>
                <a:lnTo>
                  <a:pt x="1806212" y="2077832"/>
                </a:lnTo>
                <a:lnTo>
                  <a:pt x="1800258" y="2085373"/>
                </a:lnTo>
                <a:lnTo>
                  <a:pt x="1797481" y="2088945"/>
                </a:lnTo>
                <a:lnTo>
                  <a:pt x="1794306" y="2092121"/>
                </a:lnTo>
                <a:lnTo>
                  <a:pt x="1791131" y="2094502"/>
                </a:lnTo>
                <a:lnTo>
                  <a:pt x="1788353" y="2096090"/>
                </a:lnTo>
                <a:lnTo>
                  <a:pt x="1797481" y="2099662"/>
                </a:lnTo>
                <a:lnTo>
                  <a:pt x="1806212" y="2102043"/>
                </a:lnTo>
                <a:lnTo>
                  <a:pt x="1815737" y="2103631"/>
                </a:lnTo>
                <a:lnTo>
                  <a:pt x="1824865" y="2104425"/>
                </a:lnTo>
                <a:lnTo>
                  <a:pt x="1834391" y="2105219"/>
                </a:lnTo>
                <a:lnTo>
                  <a:pt x="1843916" y="2105219"/>
                </a:lnTo>
                <a:lnTo>
                  <a:pt x="1853043" y="2104028"/>
                </a:lnTo>
                <a:lnTo>
                  <a:pt x="1862569" y="2103234"/>
                </a:lnTo>
                <a:lnTo>
                  <a:pt x="1902255" y="2098471"/>
                </a:lnTo>
                <a:lnTo>
                  <a:pt x="1912574" y="2097677"/>
                </a:lnTo>
                <a:lnTo>
                  <a:pt x="1923291" y="2096487"/>
                </a:lnTo>
                <a:lnTo>
                  <a:pt x="1934005" y="2096090"/>
                </a:lnTo>
                <a:lnTo>
                  <a:pt x="1944723" y="2096487"/>
                </a:lnTo>
                <a:lnTo>
                  <a:pt x="1942340" y="2092914"/>
                </a:lnTo>
                <a:lnTo>
                  <a:pt x="1939165" y="2090533"/>
                </a:lnTo>
                <a:lnTo>
                  <a:pt x="1936387" y="2088548"/>
                </a:lnTo>
                <a:lnTo>
                  <a:pt x="1932816" y="2086564"/>
                </a:lnTo>
                <a:lnTo>
                  <a:pt x="1929244" y="2085373"/>
                </a:lnTo>
                <a:lnTo>
                  <a:pt x="1925672" y="2084579"/>
                </a:lnTo>
                <a:lnTo>
                  <a:pt x="1918132" y="2083388"/>
                </a:lnTo>
                <a:lnTo>
                  <a:pt x="1910193" y="2082992"/>
                </a:lnTo>
                <a:lnTo>
                  <a:pt x="1902255" y="2082198"/>
                </a:lnTo>
                <a:lnTo>
                  <a:pt x="1898684" y="2081007"/>
                </a:lnTo>
                <a:lnTo>
                  <a:pt x="1894716" y="2079419"/>
                </a:lnTo>
                <a:lnTo>
                  <a:pt x="1891540" y="2077435"/>
                </a:lnTo>
                <a:lnTo>
                  <a:pt x="1887969" y="2075053"/>
                </a:lnTo>
                <a:lnTo>
                  <a:pt x="1888762" y="2074656"/>
                </a:lnTo>
                <a:lnTo>
                  <a:pt x="1888762" y="2073466"/>
                </a:lnTo>
                <a:lnTo>
                  <a:pt x="1883206" y="2069893"/>
                </a:lnTo>
                <a:lnTo>
                  <a:pt x="1880031" y="2065131"/>
                </a:lnTo>
                <a:lnTo>
                  <a:pt x="1878443" y="2061955"/>
                </a:lnTo>
                <a:lnTo>
                  <a:pt x="1877650" y="2058383"/>
                </a:lnTo>
                <a:lnTo>
                  <a:pt x="1883602" y="2054811"/>
                </a:lnTo>
                <a:lnTo>
                  <a:pt x="1890350" y="2052826"/>
                </a:lnTo>
                <a:lnTo>
                  <a:pt x="1896302" y="2050842"/>
                </a:lnTo>
                <a:lnTo>
                  <a:pt x="1902652" y="2049254"/>
                </a:lnTo>
                <a:lnTo>
                  <a:pt x="1909399" y="2048857"/>
                </a:lnTo>
                <a:lnTo>
                  <a:pt x="1916146" y="2048460"/>
                </a:lnTo>
                <a:lnTo>
                  <a:pt x="1923291" y="2048460"/>
                </a:lnTo>
                <a:lnTo>
                  <a:pt x="1930434" y="2048857"/>
                </a:lnTo>
                <a:lnTo>
                  <a:pt x="1945516" y="2050445"/>
                </a:lnTo>
                <a:lnTo>
                  <a:pt x="1960993" y="2052826"/>
                </a:lnTo>
                <a:lnTo>
                  <a:pt x="1978060" y="2056002"/>
                </a:lnTo>
                <a:lnTo>
                  <a:pt x="1995125" y="2058383"/>
                </a:lnTo>
                <a:lnTo>
                  <a:pt x="1994728" y="2054811"/>
                </a:lnTo>
                <a:lnTo>
                  <a:pt x="1993537" y="2051239"/>
                </a:lnTo>
                <a:lnTo>
                  <a:pt x="1991951" y="2048857"/>
                </a:lnTo>
                <a:lnTo>
                  <a:pt x="1990362" y="2046476"/>
                </a:lnTo>
                <a:lnTo>
                  <a:pt x="1988379" y="2043697"/>
                </a:lnTo>
                <a:lnTo>
                  <a:pt x="1986394" y="2041713"/>
                </a:lnTo>
                <a:lnTo>
                  <a:pt x="1982027" y="2038934"/>
                </a:lnTo>
                <a:lnTo>
                  <a:pt x="1976868" y="2036553"/>
                </a:lnTo>
                <a:lnTo>
                  <a:pt x="1971312" y="2033775"/>
                </a:lnTo>
                <a:lnTo>
                  <a:pt x="1966550" y="2031393"/>
                </a:lnTo>
                <a:lnTo>
                  <a:pt x="1961786" y="2027821"/>
                </a:lnTo>
                <a:lnTo>
                  <a:pt x="1963375" y="2023455"/>
                </a:lnTo>
                <a:lnTo>
                  <a:pt x="1964963" y="2020280"/>
                </a:lnTo>
                <a:lnTo>
                  <a:pt x="1966550" y="2017898"/>
                </a:lnTo>
                <a:lnTo>
                  <a:pt x="1968137" y="2016310"/>
                </a:lnTo>
                <a:lnTo>
                  <a:pt x="1968931" y="2011944"/>
                </a:lnTo>
                <a:lnTo>
                  <a:pt x="1970518" y="2008769"/>
                </a:lnTo>
                <a:lnTo>
                  <a:pt x="1972503" y="2007181"/>
                </a:lnTo>
                <a:lnTo>
                  <a:pt x="1974487" y="2006785"/>
                </a:lnTo>
                <a:lnTo>
                  <a:pt x="1976868" y="2006785"/>
                </a:lnTo>
                <a:lnTo>
                  <a:pt x="1979645" y="2007578"/>
                </a:lnTo>
                <a:lnTo>
                  <a:pt x="1985203" y="2011151"/>
                </a:lnTo>
                <a:lnTo>
                  <a:pt x="1991554" y="2015914"/>
                </a:lnTo>
                <a:lnTo>
                  <a:pt x="1995125" y="2017898"/>
                </a:lnTo>
                <a:lnTo>
                  <a:pt x="1998698" y="2019486"/>
                </a:lnTo>
                <a:lnTo>
                  <a:pt x="2002269" y="2020676"/>
                </a:lnTo>
                <a:lnTo>
                  <a:pt x="2005443" y="2021470"/>
                </a:lnTo>
                <a:lnTo>
                  <a:pt x="2008618" y="2021470"/>
                </a:lnTo>
                <a:lnTo>
                  <a:pt x="2012190" y="2020280"/>
                </a:lnTo>
                <a:lnTo>
                  <a:pt x="2010603" y="2022264"/>
                </a:lnTo>
                <a:lnTo>
                  <a:pt x="2009015" y="2023852"/>
                </a:lnTo>
                <a:lnTo>
                  <a:pt x="2007030" y="2024646"/>
                </a:lnTo>
                <a:lnTo>
                  <a:pt x="2005046" y="2025836"/>
                </a:lnTo>
                <a:lnTo>
                  <a:pt x="2000682" y="2027027"/>
                </a:lnTo>
                <a:lnTo>
                  <a:pt x="1995521" y="2027424"/>
                </a:lnTo>
                <a:lnTo>
                  <a:pt x="1993537" y="2028218"/>
                </a:lnTo>
                <a:lnTo>
                  <a:pt x="1991554" y="2029805"/>
                </a:lnTo>
                <a:lnTo>
                  <a:pt x="1989966" y="2032187"/>
                </a:lnTo>
                <a:lnTo>
                  <a:pt x="1989569" y="2035759"/>
                </a:lnTo>
                <a:lnTo>
                  <a:pt x="1990362" y="2038934"/>
                </a:lnTo>
                <a:lnTo>
                  <a:pt x="1991951" y="2040919"/>
                </a:lnTo>
                <a:lnTo>
                  <a:pt x="1993537" y="2041713"/>
                </a:lnTo>
                <a:lnTo>
                  <a:pt x="1995521" y="2041713"/>
                </a:lnTo>
                <a:lnTo>
                  <a:pt x="1997903" y="2041316"/>
                </a:lnTo>
                <a:lnTo>
                  <a:pt x="1999887" y="2040919"/>
                </a:lnTo>
                <a:lnTo>
                  <a:pt x="2005046" y="2038934"/>
                </a:lnTo>
                <a:lnTo>
                  <a:pt x="2007030" y="2037744"/>
                </a:lnTo>
                <a:lnTo>
                  <a:pt x="2009015" y="2037744"/>
                </a:lnTo>
                <a:lnTo>
                  <a:pt x="2010603" y="2038537"/>
                </a:lnTo>
                <a:lnTo>
                  <a:pt x="2012190" y="2039331"/>
                </a:lnTo>
                <a:lnTo>
                  <a:pt x="2012984" y="2041713"/>
                </a:lnTo>
                <a:lnTo>
                  <a:pt x="2012984" y="2046079"/>
                </a:lnTo>
                <a:lnTo>
                  <a:pt x="2012984" y="2051239"/>
                </a:lnTo>
                <a:lnTo>
                  <a:pt x="2012190" y="2058383"/>
                </a:lnTo>
                <a:lnTo>
                  <a:pt x="2018143" y="2058383"/>
                </a:lnTo>
                <a:lnTo>
                  <a:pt x="2024095" y="2058383"/>
                </a:lnTo>
                <a:lnTo>
                  <a:pt x="2030049" y="2057589"/>
                </a:lnTo>
                <a:lnTo>
                  <a:pt x="2035209" y="2056002"/>
                </a:lnTo>
                <a:lnTo>
                  <a:pt x="2037589" y="2054811"/>
                </a:lnTo>
                <a:lnTo>
                  <a:pt x="2039573" y="2053223"/>
                </a:lnTo>
                <a:lnTo>
                  <a:pt x="2041161" y="2051239"/>
                </a:lnTo>
                <a:lnTo>
                  <a:pt x="2043146" y="2049254"/>
                </a:lnTo>
                <a:lnTo>
                  <a:pt x="2044337" y="2046873"/>
                </a:lnTo>
                <a:lnTo>
                  <a:pt x="2045130" y="2043697"/>
                </a:lnTo>
                <a:lnTo>
                  <a:pt x="2045924" y="2039728"/>
                </a:lnTo>
                <a:lnTo>
                  <a:pt x="2045924" y="2035759"/>
                </a:lnTo>
                <a:lnTo>
                  <a:pt x="2054655" y="2039728"/>
                </a:lnTo>
                <a:lnTo>
                  <a:pt x="2063783" y="2044491"/>
                </a:lnTo>
                <a:lnTo>
                  <a:pt x="2072515" y="2048460"/>
                </a:lnTo>
                <a:lnTo>
                  <a:pt x="2081246" y="2052429"/>
                </a:lnTo>
                <a:lnTo>
                  <a:pt x="2085215" y="2054017"/>
                </a:lnTo>
                <a:lnTo>
                  <a:pt x="2089978" y="2054811"/>
                </a:lnTo>
                <a:lnTo>
                  <a:pt x="2094344" y="2055605"/>
                </a:lnTo>
                <a:lnTo>
                  <a:pt x="2099122" y="2056002"/>
                </a:lnTo>
                <a:lnTo>
                  <a:pt x="2103486" y="2056002"/>
                </a:lnTo>
                <a:lnTo>
                  <a:pt x="2108646" y="2054811"/>
                </a:lnTo>
                <a:lnTo>
                  <a:pt x="2113411" y="2053223"/>
                </a:lnTo>
                <a:lnTo>
                  <a:pt x="2118565" y="2051239"/>
                </a:lnTo>
                <a:lnTo>
                  <a:pt x="2118565" y="2056002"/>
                </a:lnTo>
                <a:lnTo>
                  <a:pt x="2118967" y="2059971"/>
                </a:lnTo>
                <a:lnTo>
                  <a:pt x="2120151" y="2063543"/>
                </a:lnTo>
                <a:lnTo>
                  <a:pt x="2121346" y="2066321"/>
                </a:lnTo>
                <a:lnTo>
                  <a:pt x="2122935" y="2069100"/>
                </a:lnTo>
                <a:lnTo>
                  <a:pt x="2124911" y="2071084"/>
                </a:lnTo>
                <a:lnTo>
                  <a:pt x="2126896" y="2073069"/>
                </a:lnTo>
                <a:lnTo>
                  <a:pt x="2129675" y="2073863"/>
                </a:lnTo>
                <a:lnTo>
                  <a:pt x="2129675" y="2077038"/>
                </a:lnTo>
                <a:lnTo>
                  <a:pt x="2128878" y="2079022"/>
                </a:lnTo>
                <a:lnTo>
                  <a:pt x="2128089" y="2080610"/>
                </a:lnTo>
                <a:lnTo>
                  <a:pt x="2126500" y="2081404"/>
                </a:lnTo>
                <a:lnTo>
                  <a:pt x="2124911" y="2082595"/>
                </a:lnTo>
                <a:lnTo>
                  <a:pt x="2123331" y="2082595"/>
                </a:lnTo>
                <a:lnTo>
                  <a:pt x="2118967" y="2082595"/>
                </a:lnTo>
                <a:lnTo>
                  <a:pt x="2109438" y="2081007"/>
                </a:lnTo>
                <a:lnTo>
                  <a:pt x="2105074" y="2081007"/>
                </a:lnTo>
                <a:lnTo>
                  <a:pt x="2103486" y="2081007"/>
                </a:lnTo>
                <a:lnTo>
                  <a:pt x="2101506" y="2081404"/>
                </a:lnTo>
                <a:lnTo>
                  <a:pt x="2102298" y="2088548"/>
                </a:lnTo>
                <a:lnTo>
                  <a:pt x="2103486" y="2093708"/>
                </a:lnTo>
                <a:lnTo>
                  <a:pt x="2105471" y="2096883"/>
                </a:lnTo>
                <a:lnTo>
                  <a:pt x="2107854" y="2099662"/>
                </a:lnTo>
                <a:lnTo>
                  <a:pt x="2110632" y="2101249"/>
                </a:lnTo>
                <a:lnTo>
                  <a:pt x="2113411" y="2101646"/>
                </a:lnTo>
                <a:lnTo>
                  <a:pt x="2116980" y="2101249"/>
                </a:lnTo>
                <a:lnTo>
                  <a:pt x="2120950" y="2100059"/>
                </a:lnTo>
                <a:lnTo>
                  <a:pt x="2128878" y="2096883"/>
                </a:lnTo>
                <a:lnTo>
                  <a:pt x="2137220" y="2093708"/>
                </a:lnTo>
                <a:lnTo>
                  <a:pt x="2145158" y="2090533"/>
                </a:lnTo>
                <a:lnTo>
                  <a:pt x="2148731" y="2089739"/>
                </a:lnTo>
                <a:lnTo>
                  <a:pt x="2152301" y="2089739"/>
                </a:lnTo>
                <a:lnTo>
                  <a:pt x="2173339" y="2090533"/>
                </a:lnTo>
                <a:lnTo>
                  <a:pt x="2195962" y="2092121"/>
                </a:lnTo>
                <a:lnTo>
                  <a:pt x="2219375" y="2094105"/>
                </a:lnTo>
                <a:lnTo>
                  <a:pt x="2242788" y="2096883"/>
                </a:lnTo>
                <a:lnTo>
                  <a:pt x="2255090" y="2098471"/>
                </a:lnTo>
                <a:lnTo>
                  <a:pt x="2266204" y="2100456"/>
                </a:lnTo>
                <a:lnTo>
                  <a:pt x="2277712" y="2103234"/>
                </a:lnTo>
                <a:lnTo>
                  <a:pt x="2288030" y="2105615"/>
                </a:lnTo>
                <a:lnTo>
                  <a:pt x="2298746" y="2108791"/>
                </a:lnTo>
                <a:lnTo>
                  <a:pt x="2308273" y="2111966"/>
                </a:lnTo>
                <a:lnTo>
                  <a:pt x="2317400" y="2115935"/>
                </a:lnTo>
                <a:lnTo>
                  <a:pt x="2325337" y="2120301"/>
                </a:lnTo>
                <a:lnTo>
                  <a:pt x="2325733" y="2115538"/>
                </a:lnTo>
                <a:lnTo>
                  <a:pt x="2325733" y="2111569"/>
                </a:lnTo>
                <a:lnTo>
                  <a:pt x="2324546" y="2108791"/>
                </a:lnTo>
                <a:lnTo>
                  <a:pt x="2323353" y="2106012"/>
                </a:lnTo>
                <a:lnTo>
                  <a:pt x="2321367" y="2104425"/>
                </a:lnTo>
                <a:lnTo>
                  <a:pt x="2319384" y="2103234"/>
                </a:lnTo>
                <a:lnTo>
                  <a:pt x="2314225" y="2101249"/>
                </a:lnTo>
                <a:lnTo>
                  <a:pt x="2309066" y="2099662"/>
                </a:lnTo>
                <a:lnTo>
                  <a:pt x="2307082" y="2098074"/>
                </a:lnTo>
                <a:lnTo>
                  <a:pt x="2305098" y="2096487"/>
                </a:lnTo>
                <a:lnTo>
                  <a:pt x="2303510" y="2094105"/>
                </a:lnTo>
                <a:lnTo>
                  <a:pt x="2303114" y="2090930"/>
                </a:lnTo>
                <a:lnTo>
                  <a:pt x="2302716" y="2086961"/>
                </a:lnTo>
                <a:lnTo>
                  <a:pt x="2303114" y="2082198"/>
                </a:lnTo>
                <a:lnTo>
                  <a:pt x="2306685" y="2086167"/>
                </a:lnTo>
                <a:lnTo>
                  <a:pt x="2310257" y="2088945"/>
                </a:lnTo>
                <a:lnTo>
                  <a:pt x="2314225" y="2090930"/>
                </a:lnTo>
                <a:lnTo>
                  <a:pt x="2317799" y="2092914"/>
                </a:lnTo>
                <a:lnTo>
                  <a:pt x="2321367" y="2094105"/>
                </a:lnTo>
                <a:lnTo>
                  <a:pt x="2324546" y="2094899"/>
                </a:lnTo>
                <a:lnTo>
                  <a:pt x="2331290" y="2096090"/>
                </a:lnTo>
                <a:lnTo>
                  <a:pt x="2338435" y="2097677"/>
                </a:lnTo>
                <a:lnTo>
                  <a:pt x="2341612" y="2098471"/>
                </a:lnTo>
                <a:lnTo>
                  <a:pt x="2345185" y="2100059"/>
                </a:lnTo>
                <a:lnTo>
                  <a:pt x="2348757" y="2102043"/>
                </a:lnTo>
                <a:lnTo>
                  <a:pt x="2351930" y="2104425"/>
                </a:lnTo>
                <a:lnTo>
                  <a:pt x="2355502" y="2107997"/>
                </a:lnTo>
                <a:lnTo>
                  <a:pt x="2358677" y="2112760"/>
                </a:lnTo>
                <a:lnTo>
                  <a:pt x="2357882" y="2117126"/>
                </a:lnTo>
                <a:lnTo>
                  <a:pt x="2356294" y="2120301"/>
                </a:lnTo>
                <a:lnTo>
                  <a:pt x="2354708" y="2122683"/>
                </a:lnTo>
                <a:lnTo>
                  <a:pt x="2352723" y="2124667"/>
                </a:lnTo>
                <a:lnTo>
                  <a:pt x="2350343" y="2126255"/>
                </a:lnTo>
                <a:lnTo>
                  <a:pt x="2347964" y="2127049"/>
                </a:lnTo>
                <a:lnTo>
                  <a:pt x="2343994" y="2128636"/>
                </a:lnTo>
                <a:lnTo>
                  <a:pt x="2341612" y="2129827"/>
                </a:lnTo>
                <a:lnTo>
                  <a:pt x="2339626" y="2130621"/>
                </a:lnTo>
                <a:lnTo>
                  <a:pt x="2338831" y="2132209"/>
                </a:lnTo>
                <a:lnTo>
                  <a:pt x="2337644" y="2134590"/>
                </a:lnTo>
                <a:lnTo>
                  <a:pt x="2337644" y="2137368"/>
                </a:lnTo>
                <a:lnTo>
                  <a:pt x="2338435" y="2140544"/>
                </a:lnTo>
                <a:lnTo>
                  <a:pt x="2339626" y="2145307"/>
                </a:lnTo>
                <a:lnTo>
                  <a:pt x="2342404" y="2150863"/>
                </a:lnTo>
                <a:lnTo>
                  <a:pt x="2339626" y="2147291"/>
                </a:lnTo>
                <a:lnTo>
                  <a:pt x="2337244" y="2144910"/>
                </a:lnTo>
                <a:lnTo>
                  <a:pt x="2334864" y="2142528"/>
                </a:lnTo>
                <a:lnTo>
                  <a:pt x="2332088" y="2141734"/>
                </a:lnTo>
                <a:lnTo>
                  <a:pt x="2329704" y="2141337"/>
                </a:lnTo>
                <a:lnTo>
                  <a:pt x="2326928" y="2141337"/>
                </a:lnTo>
                <a:lnTo>
                  <a:pt x="2324149" y="2141734"/>
                </a:lnTo>
                <a:lnTo>
                  <a:pt x="2321768" y="2142131"/>
                </a:lnTo>
                <a:lnTo>
                  <a:pt x="2319783" y="2143719"/>
                </a:lnTo>
                <a:lnTo>
                  <a:pt x="2317799" y="2145307"/>
                </a:lnTo>
                <a:lnTo>
                  <a:pt x="2316211" y="2147291"/>
                </a:lnTo>
                <a:lnTo>
                  <a:pt x="2314623" y="2149276"/>
                </a:lnTo>
                <a:lnTo>
                  <a:pt x="2313828" y="2151260"/>
                </a:lnTo>
                <a:lnTo>
                  <a:pt x="2313035" y="2153642"/>
                </a:lnTo>
                <a:lnTo>
                  <a:pt x="2313035" y="2155626"/>
                </a:lnTo>
                <a:lnTo>
                  <a:pt x="2314225" y="2158405"/>
                </a:lnTo>
                <a:lnTo>
                  <a:pt x="2311845" y="2160389"/>
                </a:lnTo>
                <a:lnTo>
                  <a:pt x="2309066" y="2161183"/>
                </a:lnTo>
                <a:lnTo>
                  <a:pt x="2305494" y="2161977"/>
                </a:lnTo>
                <a:lnTo>
                  <a:pt x="2301527" y="2162374"/>
                </a:lnTo>
                <a:lnTo>
                  <a:pt x="2297158" y="2162374"/>
                </a:lnTo>
                <a:lnTo>
                  <a:pt x="2292001" y="2162771"/>
                </a:lnTo>
                <a:lnTo>
                  <a:pt x="2286443" y="2163961"/>
                </a:lnTo>
                <a:lnTo>
                  <a:pt x="2280486" y="2165946"/>
                </a:lnTo>
                <a:lnTo>
                  <a:pt x="2280096" y="2162374"/>
                </a:lnTo>
                <a:lnTo>
                  <a:pt x="2280096" y="2159198"/>
                </a:lnTo>
                <a:lnTo>
                  <a:pt x="2280096" y="2156817"/>
                </a:lnTo>
                <a:lnTo>
                  <a:pt x="2280486" y="2154436"/>
                </a:lnTo>
                <a:lnTo>
                  <a:pt x="2281679" y="2152848"/>
                </a:lnTo>
                <a:lnTo>
                  <a:pt x="2282077" y="2151260"/>
                </a:lnTo>
                <a:lnTo>
                  <a:pt x="2284458" y="2148085"/>
                </a:lnTo>
                <a:lnTo>
                  <a:pt x="2287236" y="2146100"/>
                </a:lnTo>
                <a:lnTo>
                  <a:pt x="2289622" y="2143719"/>
                </a:lnTo>
                <a:lnTo>
                  <a:pt x="2290808" y="2142131"/>
                </a:lnTo>
                <a:lnTo>
                  <a:pt x="2291206" y="2140147"/>
                </a:lnTo>
                <a:lnTo>
                  <a:pt x="2291604" y="2138162"/>
                </a:lnTo>
                <a:lnTo>
                  <a:pt x="2291604" y="2135384"/>
                </a:lnTo>
                <a:lnTo>
                  <a:pt x="2291206" y="2132605"/>
                </a:lnTo>
                <a:lnTo>
                  <a:pt x="2290012" y="2130621"/>
                </a:lnTo>
                <a:lnTo>
                  <a:pt x="2289223" y="2129033"/>
                </a:lnTo>
                <a:lnTo>
                  <a:pt x="2287236" y="2128239"/>
                </a:lnTo>
                <a:lnTo>
                  <a:pt x="2285651" y="2127842"/>
                </a:lnTo>
                <a:lnTo>
                  <a:pt x="2283265" y="2127049"/>
                </a:lnTo>
                <a:lnTo>
                  <a:pt x="2278506" y="2126652"/>
                </a:lnTo>
                <a:lnTo>
                  <a:pt x="2274140" y="2126652"/>
                </a:lnTo>
                <a:lnTo>
                  <a:pt x="2269379" y="2125858"/>
                </a:lnTo>
                <a:lnTo>
                  <a:pt x="2267395" y="2125064"/>
                </a:lnTo>
                <a:lnTo>
                  <a:pt x="2266204" y="2124270"/>
                </a:lnTo>
                <a:lnTo>
                  <a:pt x="2264617" y="2122286"/>
                </a:lnTo>
                <a:lnTo>
                  <a:pt x="2263820" y="2120301"/>
                </a:lnTo>
                <a:lnTo>
                  <a:pt x="2261836" y="2120698"/>
                </a:lnTo>
                <a:lnTo>
                  <a:pt x="2260647" y="2122286"/>
                </a:lnTo>
                <a:lnTo>
                  <a:pt x="2259854" y="2123476"/>
                </a:lnTo>
                <a:lnTo>
                  <a:pt x="2259854" y="2125064"/>
                </a:lnTo>
                <a:lnTo>
                  <a:pt x="2260647" y="2127049"/>
                </a:lnTo>
                <a:lnTo>
                  <a:pt x="2261045" y="2129033"/>
                </a:lnTo>
                <a:lnTo>
                  <a:pt x="2263423" y="2133796"/>
                </a:lnTo>
                <a:lnTo>
                  <a:pt x="2267395" y="2137765"/>
                </a:lnTo>
                <a:lnTo>
                  <a:pt x="2269379" y="2139750"/>
                </a:lnTo>
                <a:lnTo>
                  <a:pt x="2271362" y="2141337"/>
                </a:lnTo>
                <a:lnTo>
                  <a:pt x="2274140" y="2142131"/>
                </a:lnTo>
                <a:lnTo>
                  <a:pt x="2276126" y="2143322"/>
                </a:lnTo>
                <a:lnTo>
                  <a:pt x="2278506" y="2143322"/>
                </a:lnTo>
                <a:lnTo>
                  <a:pt x="2280486" y="2142528"/>
                </a:lnTo>
                <a:lnTo>
                  <a:pt x="2278506" y="2147291"/>
                </a:lnTo>
                <a:lnTo>
                  <a:pt x="2276524" y="2150863"/>
                </a:lnTo>
                <a:lnTo>
                  <a:pt x="2274537" y="2153642"/>
                </a:lnTo>
                <a:lnTo>
                  <a:pt x="2272156" y="2156420"/>
                </a:lnTo>
                <a:lnTo>
                  <a:pt x="2269379" y="2158405"/>
                </a:lnTo>
                <a:lnTo>
                  <a:pt x="2266996" y="2159198"/>
                </a:lnTo>
                <a:lnTo>
                  <a:pt x="2264617" y="2160389"/>
                </a:lnTo>
                <a:lnTo>
                  <a:pt x="2261836" y="2161183"/>
                </a:lnTo>
                <a:lnTo>
                  <a:pt x="2259059" y="2161183"/>
                </a:lnTo>
                <a:lnTo>
                  <a:pt x="2255885" y="2161183"/>
                </a:lnTo>
                <a:lnTo>
                  <a:pt x="2249534" y="2160786"/>
                </a:lnTo>
                <a:lnTo>
                  <a:pt x="2236043" y="2158405"/>
                </a:lnTo>
                <a:lnTo>
                  <a:pt x="2234457" y="2153245"/>
                </a:lnTo>
                <a:lnTo>
                  <a:pt x="2232471" y="2148879"/>
                </a:lnTo>
                <a:lnTo>
                  <a:pt x="2227708" y="2146100"/>
                </a:lnTo>
                <a:lnTo>
                  <a:pt x="2225327" y="2144910"/>
                </a:lnTo>
                <a:lnTo>
                  <a:pt x="2223343" y="2142528"/>
                </a:lnTo>
                <a:lnTo>
                  <a:pt x="2221358" y="2140544"/>
                </a:lnTo>
                <a:lnTo>
                  <a:pt x="2219773" y="2138162"/>
                </a:lnTo>
                <a:lnTo>
                  <a:pt x="2218185" y="2135384"/>
                </a:lnTo>
                <a:lnTo>
                  <a:pt x="2217787" y="2131018"/>
                </a:lnTo>
                <a:lnTo>
                  <a:pt x="2213422" y="2128636"/>
                </a:lnTo>
                <a:lnTo>
                  <a:pt x="2209454" y="2126652"/>
                </a:lnTo>
                <a:lnTo>
                  <a:pt x="2204296" y="2125064"/>
                </a:lnTo>
                <a:lnTo>
                  <a:pt x="2199931" y="2124270"/>
                </a:lnTo>
                <a:lnTo>
                  <a:pt x="2198341" y="2124667"/>
                </a:lnTo>
                <a:lnTo>
                  <a:pt x="2196755" y="2124667"/>
                </a:lnTo>
                <a:lnTo>
                  <a:pt x="2195962" y="2124270"/>
                </a:lnTo>
                <a:lnTo>
                  <a:pt x="2194774" y="2123080"/>
                </a:lnTo>
                <a:lnTo>
                  <a:pt x="2187627" y="2122683"/>
                </a:lnTo>
                <a:lnTo>
                  <a:pt x="2180089" y="2122286"/>
                </a:lnTo>
                <a:lnTo>
                  <a:pt x="2164211" y="2122286"/>
                </a:lnTo>
                <a:lnTo>
                  <a:pt x="2132457" y="2123080"/>
                </a:lnTo>
                <a:lnTo>
                  <a:pt x="2116980" y="2123080"/>
                </a:lnTo>
                <a:lnTo>
                  <a:pt x="2109838" y="2122683"/>
                </a:lnTo>
                <a:lnTo>
                  <a:pt x="2103092" y="2121492"/>
                </a:lnTo>
                <a:lnTo>
                  <a:pt x="2095931" y="2120301"/>
                </a:lnTo>
                <a:lnTo>
                  <a:pt x="2089978" y="2118317"/>
                </a:lnTo>
                <a:lnTo>
                  <a:pt x="2084422" y="2115538"/>
                </a:lnTo>
                <a:lnTo>
                  <a:pt x="2079261" y="2111966"/>
                </a:lnTo>
                <a:lnTo>
                  <a:pt x="2079261" y="2115538"/>
                </a:lnTo>
                <a:lnTo>
                  <a:pt x="2079261" y="2119110"/>
                </a:lnTo>
                <a:lnTo>
                  <a:pt x="2080452" y="2122286"/>
                </a:lnTo>
                <a:lnTo>
                  <a:pt x="2081246" y="2124667"/>
                </a:lnTo>
                <a:lnTo>
                  <a:pt x="2082435" y="2126652"/>
                </a:lnTo>
                <a:lnTo>
                  <a:pt x="2084024" y="2128636"/>
                </a:lnTo>
                <a:lnTo>
                  <a:pt x="2085215" y="2129827"/>
                </a:lnTo>
                <a:lnTo>
                  <a:pt x="2087199" y="2131018"/>
                </a:lnTo>
                <a:lnTo>
                  <a:pt x="2091962" y="2132605"/>
                </a:lnTo>
                <a:lnTo>
                  <a:pt x="2096327" y="2134193"/>
                </a:lnTo>
                <a:lnTo>
                  <a:pt x="2101902" y="2134590"/>
                </a:lnTo>
                <a:lnTo>
                  <a:pt x="2107060" y="2134590"/>
                </a:lnTo>
                <a:lnTo>
                  <a:pt x="2105471" y="2142131"/>
                </a:lnTo>
                <a:lnTo>
                  <a:pt x="2103092" y="2148879"/>
                </a:lnTo>
                <a:lnTo>
                  <a:pt x="2100316" y="2153642"/>
                </a:lnTo>
                <a:lnTo>
                  <a:pt x="2097534" y="2157611"/>
                </a:lnTo>
                <a:lnTo>
                  <a:pt x="2093947" y="2160786"/>
                </a:lnTo>
                <a:lnTo>
                  <a:pt x="2089978" y="2163168"/>
                </a:lnTo>
                <a:lnTo>
                  <a:pt x="2086009" y="2164755"/>
                </a:lnTo>
                <a:lnTo>
                  <a:pt x="2081246" y="2166343"/>
                </a:lnTo>
                <a:lnTo>
                  <a:pt x="2076879" y="2166740"/>
                </a:lnTo>
                <a:lnTo>
                  <a:pt x="2072515" y="2167137"/>
                </a:lnTo>
                <a:lnTo>
                  <a:pt x="2062593" y="2168327"/>
                </a:lnTo>
                <a:lnTo>
                  <a:pt x="2058228" y="2168724"/>
                </a:lnTo>
                <a:lnTo>
                  <a:pt x="2053862" y="2169915"/>
                </a:lnTo>
                <a:lnTo>
                  <a:pt x="2049099" y="2170709"/>
                </a:lnTo>
                <a:lnTo>
                  <a:pt x="2045130" y="2172693"/>
                </a:lnTo>
                <a:lnTo>
                  <a:pt x="2045924" y="2173884"/>
                </a:lnTo>
                <a:lnTo>
                  <a:pt x="2047115" y="2174678"/>
                </a:lnTo>
                <a:lnTo>
                  <a:pt x="2049099" y="2175472"/>
                </a:lnTo>
                <a:lnTo>
                  <a:pt x="2051084" y="2175472"/>
                </a:lnTo>
                <a:lnTo>
                  <a:pt x="2056242" y="2175472"/>
                </a:lnTo>
                <a:lnTo>
                  <a:pt x="2061402" y="2175472"/>
                </a:lnTo>
                <a:lnTo>
                  <a:pt x="2063783" y="2175869"/>
                </a:lnTo>
                <a:lnTo>
                  <a:pt x="2065768" y="2176663"/>
                </a:lnTo>
                <a:lnTo>
                  <a:pt x="2067355" y="2178250"/>
                </a:lnTo>
                <a:lnTo>
                  <a:pt x="2067752" y="2179838"/>
                </a:lnTo>
                <a:lnTo>
                  <a:pt x="2067752" y="2183013"/>
                </a:lnTo>
                <a:lnTo>
                  <a:pt x="2066958" y="2185792"/>
                </a:lnTo>
                <a:lnTo>
                  <a:pt x="2065371" y="2190555"/>
                </a:lnTo>
                <a:lnTo>
                  <a:pt x="2062196" y="2195317"/>
                </a:lnTo>
                <a:lnTo>
                  <a:pt x="2073705" y="2187776"/>
                </a:lnTo>
                <a:lnTo>
                  <a:pt x="2084818" y="2179441"/>
                </a:lnTo>
                <a:lnTo>
                  <a:pt x="2095931" y="2170312"/>
                </a:lnTo>
                <a:lnTo>
                  <a:pt x="2107456" y="2162374"/>
                </a:lnTo>
                <a:lnTo>
                  <a:pt x="2113411" y="2158405"/>
                </a:lnTo>
                <a:lnTo>
                  <a:pt x="2119361" y="2154832"/>
                </a:lnTo>
                <a:lnTo>
                  <a:pt x="2126096" y="2151657"/>
                </a:lnTo>
                <a:lnTo>
                  <a:pt x="2132457" y="2148879"/>
                </a:lnTo>
                <a:lnTo>
                  <a:pt x="2139599" y="2146100"/>
                </a:lnTo>
                <a:lnTo>
                  <a:pt x="2147144" y="2144910"/>
                </a:lnTo>
                <a:lnTo>
                  <a:pt x="2154681" y="2143322"/>
                </a:lnTo>
                <a:lnTo>
                  <a:pt x="2163017" y="2142528"/>
                </a:lnTo>
                <a:lnTo>
                  <a:pt x="2163017" y="2148085"/>
                </a:lnTo>
                <a:lnTo>
                  <a:pt x="2162620" y="2154436"/>
                </a:lnTo>
                <a:lnTo>
                  <a:pt x="2162620" y="2160389"/>
                </a:lnTo>
                <a:lnTo>
                  <a:pt x="2162620" y="2165946"/>
                </a:lnTo>
                <a:lnTo>
                  <a:pt x="2163813" y="2170312"/>
                </a:lnTo>
                <a:lnTo>
                  <a:pt x="2164211" y="2172297"/>
                </a:lnTo>
                <a:lnTo>
                  <a:pt x="2165797" y="2173487"/>
                </a:lnTo>
                <a:lnTo>
                  <a:pt x="2166987" y="2174281"/>
                </a:lnTo>
                <a:lnTo>
                  <a:pt x="2168577" y="2174281"/>
                </a:lnTo>
                <a:lnTo>
                  <a:pt x="2171353" y="2174281"/>
                </a:lnTo>
                <a:lnTo>
                  <a:pt x="2174132" y="2173487"/>
                </a:lnTo>
                <a:lnTo>
                  <a:pt x="2173339" y="2178647"/>
                </a:lnTo>
                <a:lnTo>
                  <a:pt x="2171752" y="2183013"/>
                </a:lnTo>
                <a:lnTo>
                  <a:pt x="2171353" y="2184204"/>
                </a:lnTo>
                <a:lnTo>
                  <a:pt x="2170163" y="2185395"/>
                </a:lnTo>
                <a:lnTo>
                  <a:pt x="2168577" y="2186188"/>
                </a:lnTo>
                <a:lnTo>
                  <a:pt x="2167782" y="2186982"/>
                </a:lnTo>
                <a:lnTo>
                  <a:pt x="2164606" y="2186982"/>
                </a:lnTo>
                <a:lnTo>
                  <a:pt x="2161827" y="2186188"/>
                </a:lnTo>
                <a:lnTo>
                  <a:pt x="2158651" y="2185395"/>
                </a:lnTo>
                <a:lnTo>
                  <a:pt x="2155077" y="2183807"/>
                </a:lnTo>
                <a:lnTo>
                  <a:pt x="2147539" y="2181029"/>
                </a:lnTo>
                <a:lnTo>
                  <a:pt x="2143964" y="2179838"/>
                </a:lnTo>
                <a:lnTo>
                  <a:pt x="2140396" y="2179441"/>
                </a:lnTo>
                <a:lnTo>
                  <a:pt x="2137618" y="2179838"/>
                </a:lnTo>
                <a:lnTo>
                  <a:pt x="2135632" y="2180235"/>
                </a:lnTo>
                <a:lnTo>
                  <a:pt x="2134440" y="2181426"/>
                </a:lnTo>
                <a:lnTo>
                  <a:pt x="2133249" y="2182219"/>
                </a:lnTo>
                <a:lnTo>
                  <a:pt x="2131658" y="2183807"/>
                </a:lnTo>
                <a:lnTo>
                  <a:pt x="2129675" y="2188570"/>
                </a:lnTo>
                <a:lnTo>
                  <a:pt x="2135632" y="2191745"/>
                </a:lnTo>
                <a:lnTo>
                  <a:pt x="2142774" y="2194524"/>
                </a:lnTo>
                <a:lnTo>
                  <a:pt x="2149922" y="2196508"/>
                </a:lnTo>
                <a:lnTo>
                  <a:pt x="2158255" y="2198096"/>
                </a:lnTo>
                <a:lnTo>
                  <a:pt x="2166193" y="2198890"/>
                </a:lnTo>
                <a:lnTo>
                  <a:pt x="2174132" y="2199287"/>
                </a:lnTo>
                <a:lnTo>
                  <a:pt x="2182068" y="2199287"/>
                </a:lnTo>
                <a:lnTo>
                  <a:pt x="2189613" y="2198890"/>
                </a:lnTo>
                <a:lnTo>
                  <a:pt x="2197152" y="2197302"/>
                </a:lnTo>
                <a:lnTo>
                  <a:pt x="2203498" y="2196508"/>
                </a:lnTo>
                <a:lnTo>
                  <a:pt x="2209454" y="2194524"/>
                </a:lnTo>
                <a:lnTo>
                  <a:pt x="2213819" y="2192539"/>
                </a:lnTo>
                <a:lnTo>
                  <a:pt x="2217390" y="2189761"/>
                </a:lnTo>
                <a:lnTo>
                  <a:pt x="2218185" y="2188570"/>
                </a:lnTo>
                <a:lnTo>
                  <a:pt x="2219375" y="2186982"/>
                </a:lnTo>
                <a:lnTo>
                  <a:pt x="2219773" y="2185395"/>
                </a:lnTo>
                <a:lnTo>
                  <a:pt x="2219773" y="2183807"/>
                </a:lnTo>
                <a:lnTo>
                  <a:pt x="2219773" y="2182219"/>
                </a:lnTo>
                <a:lnTo>
                  <a:pt x="2218977" y="2181029"/>
                </a:lnTo>
                <a:lnTo>
                  <a:pt x="2219375" y="2178647"/>
                </a:lnTo>
                <a:lnTo>
                  <a:pt x="2219773" y="2177456"/>
                </a:lnTo>
                <a:lnTo>
                  <a:pt x="2220962" y="2176266"/>
                </a:lnTo>
                <a:lnTo>
                  <a:pt x="2221755" y="2175472"/>
                </a:lnTo>
                <a:lnTo>
                  <a:pt x="2224533" y="2174281"/>
                </a:lnTo>
                <a:lnTo>
                  <a:pt x="2227708" y="2173884"/>
                </a:lnTo>
                <a:lnTo>
                  <a:pt x="2234457" y="2173487"/>
                </a:lnTo>
                <a:lnTo>
                  <a:pt x="2238029" y="2173487"/>
                </a:lnTo>
                <a:lnTo>
                  <a:pt x="2241597" y="2173487"/>
                </a:lnTo>
                <a:lnTo>
                  <a:pt x="2241996" y="2176266"/>
                </a:lnTo>
                <a:lnTo>
                  <a:pt x="2241996" y="2178647"/>
                </a:lnTo>
                <a:lnTo>
                  <a:pt x="2241597" y="2181029"/>
                </a:lnTo>
                <a:lnTo>
                  <a:pt x="2240807" y="2182219"/>
                </a:lnTo>
                <a:lnTo>
                  <a:pt x="2239614" y="2184998"/>
                </a:lnTo>
                <a:lnTo>
                  <a:pt x="2236838" y="2186188"/>
                </a:lnTo>
                <a:lnTo>
                  <a:pt x="2234457" y="2187776"/>
                </a:lnTo>
                <a:lnTo>
                  <a:pt x="2232471" y="2189761"/>
                </a:lnTo>
                <a:lnTo>
                  <a:pt x="2231283" y="2190951"/>
                </a:lnTo>
                <a:lnTo>
                  <a:pt x="2230881" y="2192539"/>
                </a:lnTo>
                <a:lnTo>
                  <a:pt x="2230484" y="2193730"/>
                </a:lnTo>
                <a:lnTo>
                  <a:pt x="2230090" y="2195714"/>
                </a:lnTo>
                <a:lnTo>
                  <a:pt x="2232075" y="2199287"/>
                </a:lnTo>
                <a:lnTo>
                  <a:pt x="2234059" y="2202065"/>
                </a:lnTo>
                <a:lnTo>
                  <a:pt x="2236043" y="2203256"/>
                </a:lnTo>
                <a:lnTo>
                  <a:pt x="2238822" y="2204446"/>
                </a:lnTo>
                <a:lnTo>
                  <a:pt x="2241597" y="2204843"/>
                </a:lnTo>
                <a:lnTo>
                  <a:pt x="2244377" y="2204446"/>
                </a:lnTo>
                <a:lnTo>
                  <a:pt x="2247553" y="2204049"/>
                </a:lnTo>
                <a:lnTo>
                  <a:pt x="2249932" y="2202462"/>
                </a:lnTo>
                <a:lnTo>
                  <a:pt x="2252312" y="2200477"/>
                </a:lnTo>
                <a:lnTo>
                  <a:pt x="2255090" y="2198096"/>
                </a:lnTo>
                <a:lnTo>
                  <a:pt x="2257077" y="2194921"/>
                </a:lnTo>
                <a:lnTo>
                  <a:pt x="2258665" y="2191348"/>
                </a:lnTo>
                <a:lnTo>
                  <a:pt x="2259459" y="2187379"/>
                </a:lnTo>
                <a:lnTo>
                  <a:pt x="2259459" y="2183013"/>
                </a:lnTo>
                <a:lnTo>
                  <a:pt x="2259459" y="2178250"/>
                </a:lnTo>
                <a:lnTo>
                  <a:pt x="2257869" y="2173487"/>
                </a:lnTo>
                <a:lnTo>
                  <a:pt x="2261441" y="2173487"/>
                </a:lnTo>
                <a:lnTo>
                  <a:pt x="2264617" y="2174281"/>
                </a:lnTo>
                <a:lnTo>
                  <a:pt x="2266996" y="2175869"/>
                </a:lnTo>
                <a:lnTo>
                  <a:pt x="2268979" y="2177456"/>
                </a:lnTo>
                <a:lnTo>
                  <a:pt x="2271362" y="2178647"/>
                </a:lnTo>
                <a:lnTo>
                  <a:pt x="2274140" y="2180235"/>
                </a:lnTo>
                <a:lnTo>
                  <a:pt x="2276920" y="2181029"/>
                </a:lnTo>
                <a:lnTo>
                  <a:pt x="2280486" y="2181029"/>
                </a:lnTo>
                <a:lnTo>
                  <a:pt x="2280886" y="2186188"/>
                </a:lnTo>
                <a:lnTo>
                  <a:pt x="2280486" y="2188570"/>
                </a:lnTo>
                <a:lnTo>
                  <a:pt x="2280096" y="2189761"/>
                </a:lnTo>
                <a:lnTo>
                  <a:pt x="2279697" y="2191348"/>
                </a:lnTo>
                <a:lnTo>
                  <a:pt x="2278506" y="2192936"/>
                </a:lnTo>
                <a:lnTo>
                  <a:pt x="2276524" y="2194524"/>
                </a:lnTo>
                <a:lnTo>
                  <a:pt x="2273745" y="2195317"/>
                </a:lnTo>
                <a:lnTo>
                  <a:pt x="2270567" y="2195714"/>
                </a:lnTo>
                <a:lnTo>
                  <a:pt x="2263423" y="2195714"/>
                </a:lnTo>
                <a:lnTo>
                  <a:pt x="2267395" y="2200080"/>
                </a:lnTo>
                <a:lnTo>
                  <a:pt x="2271362" y="2202859"/>
                </a:lnTo>
                <a:lnTo>
                  <a:pt x="2274936" y="2205240"/>
                </a:lnTo>
                <a:lnTo>
                  <a:pt x="2278901" y="2207622"/>
                </a:lnTo>
                <a:lnTo>
                  <a:pt x="2283265" y="2208812"/>
                </a:lnTo>
                <a:lnTo>
                  <a:pt x="2287236" y="2210003"/>
                </a:lnTo>
                <a:lnTo>
                  <a:pt x="2291604" y="2210400"/>
                </a:lnTo>
                <a:lnTo>
                  <a:pt x="2295574" y="2210400"/>
                </a:lnTo>
                <a:lnTo>
                  <a:pt x="2300334" y="2210400"/>
                </a:lnTo>
                <a:lnTo>
                  <a:pt x="2304702" y="2210003"/>
                </a:lnTo>
                <a:lnTo>
                  <a:pt x="2313828" y="2208019"/>
                </a:lnTo>
                <a:lnTo>
                  <a:pt x="2323353" y="2205240"/>
                </a:lnTo>
                <a:lnTo>
                  <a:pt x="2332881" y="2202065"/>
                </a:lnTo>
                <a:lnTo>
                  <a:pt x="2353916" y="2194524"/>
                </a:lnTo>
                <a:lnTo>
                  <a:pt x="2365026" y="2191348"/>
                </a:lnTo>
                <a:lnTo>
                  <a:pt x="2376540" y="2188570"/>
                </a:lnTo>
                <a:lnTo>
                  <a:pt x="2388842" y="2186188"/>
                </a:lnTo>
                <a:lnTo>
                  <a:pt x="2394796" y="2185395"/>
                </a:lnTo>
                <a:lnTo>
                  <a:pt x="2401541" y="2184998"/>
                </a:lnTo>
                <a:lnTo>
                  <a:pt x="2407892" y="2184998"/>
                </a:lnTo>
                <a:lnTo>
                  <a:pt x="2415039" y="2185395"/>
                </a:lnTo>
                <a:lnTo>
                  <a:pt x="2421784" y="2185792"/>
                </a:lnTo>
                <a:lnTo>
                  <a:pt x="2428531" y="2187379"/>
                </a:lnTo>
                <a:lnTo>
                  <a:pt x="2432105" y="2183410"/>
                </a:lnTo>
                <a:lnTo>
                  <a:pt x="2435676" y="2179838"/>
                </a:lnTo>
                <a:lnTo>
                  <a:pt x="2434088" y="2174678"/>
                </a:lnTo>
                <a:lnTo>
                  <a:pt x="2431706" y="2170312"/>
                </a:lnTo>
                <a:lnTo>
                  <a:pt x="2428929" y="2166740"/>
                </a:lnTo>
                <a:lnTo>
                  <a:pt x="2426150" y="2163168"/>
                </a:lnTo>
                <a:lnTo>
                  <a:pt x="2422974" y="2160786"/>
                </a:lnTo>
                <a:lnTo>
                  <a:pt x="2419402" y="2157611"/>
                </a:lnTo>
                <a:lnTo>
                  <a:pt x="2411862" y="2153245"/>
                </a:lnTo>
                <a:lnTo>
                  <a:pt x="2408685" y="2150863"/>
                </a:lnTo>
                <a:lnTo>
                  <a:pt x="2405115" y="2147688"/>
                </a:lnTo>
                <a:lnTo>
                  <a:pt x="2401938" y="2144910"/>
                </a:lnTo>
                <a:lnTo>
                  <a:pt x="2399161" y="2141337"/>
                </a:lnTo>
                <a:lnTo>
                  <a:pt x="2396382" y="2137368"/>
                </a:lnTo>
                <a:lnTo>
                  <a:pt x="2394397" y="2132605"/>
                </a:lnTo>
                <a:lnTo>
                  <a:pt x="2392810" y="2127049"/>
                </a:lnTo>
                <a:lnTo>
                  <a:pt x="2392412" y="2120698"/>
                </a:lnTo>
                <a:lnTo>
                  <a:pt x="2397574" y="2120301"/>
                </a:lnTo>
                <a:lnTo>
                  <a:pt x="2401145" y="2120698"/>
                </a:lnTo>
                <a:lnTo>
                  <a:pt x="2403527" y="2121492"/>
                </a:lnTo>
                <a:lnTo>
                  <a:pt x="2405115" y="2123080"/>
                </a:lnTo>
                <a:lnTo>
                  <a:pt x="2405910" y="2124667"/>
                </a:lnTo>
                <a:lnTo>
                  <a:pt x="2405910" y="2127049"/>
                </a:lnTo>
                <a:lnTo>
                  <a:pt x="2405910" y="2131812"/>
                </a:lnTo>
                <a:lnTo>
                  <a:pt x="2405512" y="2136575"/>
                </a:lnTo>
                <a:lnTo>
                  <a:pt x="2405512" y="2139353"/>
                </a:lnTo>
                <a:lnTo>
                  <a:pt x="2405910" y="2140544"/>
                </a:lnTo>
                <a:lnTo>
                  <a:pt x="2407100" y="2142131"/>
                </a:lnTo>
                <a:lnTo>
                  <a:pt x="2408685" y="2143322"/>
                </a:lnTo>
                <a:lnTo>
                  <a:pt x="2411463" y="2143719"/>
                </a:lnTo>
                <a:lnTo>
                  <a:pt x="2415039" y="2143322"/>
                </a:lnTo>
                <a:lnTo>
                  <a:pt x="2416226" y="2141734"/>
                </a:lnTo>
                <a:lnTo>
                  <a:pt x="2416624" y="2139750"/>
                </a:lnTo>
                <a:lnTo>
                  <a:pt x="2417021" y="2137765"/>
                </a:lnTo>
                <a:lnTo>
                  <a:pt x="2416624" y="2135781"/>
                </a:lnTo>
                <a:lnTo>
                  <a:pt x="2415433" y="2131018"/>
                </a:lnTo>
                <a:lnTo>
                  <a:pt x="2413450" y="2126652"/>
                </a:lnTo>
                <a:lnTo>
                  <a:pt x="2412655" y="2121492"/>
                </a:lnTo>
                <a:lnTo>
                  <a:pt x="2412655" y="2119110"/>
                </a:lnTo>
                <a:lnTo>
                  <a:pt x="2413051" y="2116729"/>
                </a:lnTo>
                <a:lnTo>
                  <a:pt x="2413450" y="2113951"/>
                </a:lnTo>
                <a:lnTo>
                  <a:pt x="2415039" y="2111172"/>
                </a:lnTo>
                <a:lnTo>
                  <a:pt x="2417417" y="2107997"/>
                </a:lnTo>
                <a:lnTo>
                  <a:pt x="2420592" y="2105615"/>
                </a:lnTo>
                <a:lnTo>
                  <a:pt x="2417417" y="2106012"/>
                </a:lnTo>
                <a:lnTo>
                  <a:pt x="2411068" y="2107600"/>
                </a:lnTo>
                <a:lnTo>
                  <a:pt x="2403130" y="2107997"/>
                </a:lnTo>
                <a:lnTo>
                  <a:pt x="2394001" y="2107997"/>
                </a:lnTo>
                <a:lnTo>
                  <a:pt x="2390032" y="2107600"/>
                </a:lnTo>
                <a:lnTo>
                  <a:pt x="2385268" y="2106409"/>
                </a:lnTo>
                <a:lnTo>
                  <a:pt x="2381302" y="2105615"/>
                </a:lnTo>
                <a:lnTo>
                  <a:pt x="2378123" y="2103631"/>
                </a:lnTo>
                <a:lnTo>
                  <a:pt x="2374949" y="2101249"/>
                </a:lnTo>
                <a:lnTo>
                  <a:pt x="2372569" y="2098074"/>
                </a:lnTo>
                <a:lnTo>
                  <a:pt x="2370979" y="2094502"/>
                </a:lnTo>
                <a:lnTo>
                  <a:pt x="2370584" y="2090136"/>
                </a:lnTo>
                <a:lnTo>
                  <a:pt x="2376936" y="2093708"/>
                </a:lnTo>
                <a:lnTo>
                  <a:pt x="2382490" y="2095693"/>
                </a:lnTo>
                <a:lnTo>
                  <a:pt x="2387652" y="2096090"/>
                </a:lnTo>
                <a:lnTo>
                  <a:pt x="2390827" y="2096090"/>
                </a:lnTo>
                <a:lnTo>
                  <a:pt x="2394001" y="2094899"/>
                </a:lnTo>
                <a:lnTo>
                  <a:pt x="2396382" y="2092914"/>
                </a:lnTo>
                <a:lnTo>
                  <a:pt x="2399161" y="2090533"/>
                </a:lnTo>
                <a:lnTo>
                  <a:pt x="2401145" y="2087358"/>
                </a:lnTo>
                <a:lnTo>
                  <a:pt x="2404718" y="2081007"/>
                </a:lnTo>
                <a:lnTo>
                  <a:pt x="2407100" y="2077832"/>
                </a:lnTo>
                <a:lnTo>
                  <a:pt x="2409481" y="2075053"/>
                </a:lnTo>
                <a:lnTo>
                  <a:pt x="2412655" y="2071878"/>
                </a:lnTo>
                <a:lnTo>
                  <a:pt x="2416226" y="2069893"/>
                </a:lnTo>
                <a:lnTo>
                  <a:pt x="2420990" y="2067909"/>
                </a:lnTo>
                <a:lnTo>
                  <a:pt x="2426150" y="2067512"/>
                </a:lnTo>
                <a:lnTo>
                  <a:pt x="2424563" y="2065131"/>
                </a:lnTo>
                <a:lnTo>
                  <a:pt x="2422974" y="2062352"/>
                </a:lnTo>
                <a:lnTo>
                  <a:pt x="2418610" y="2058383"/>
                </a:lnTo>
                <a:lnTo>
                  <a:pt x="2417021" y="2056398"/>
                </a:lnTo>
                <a:lnTo>
                  <a:pt x="2415433" y="2053223"/>
                </a:lnTo>
                <a:lnTo>
                  <a:pt x="2415039" y="2049254"/>
                </a:lnTo>
                <a:lnTo>
                  <a:pt x="2415039" y="2044491"/>
                </a:lnTo>
                <a:lnTo>
                  <a:pt x="2407496" y="2048857"/>
                </a:lnTo>
                <a:lnTo>
                  <a:pt x="2399559" y="2053223"/>
                </a:lnTo>
                <a:lnTo>
                  <a:pt x="2390827" y="2056795"/>
                </a:lnTo>
                <a:lnTo>
                  <a:pt x="2386460" y="2058383"/>
                </a:lnTo>
                <a:lnTo>
                  <a:pt x="2381302" y="2059574"/>
                </a:lnTo>
                <a:lnTo>
                  <a:pt x="2382094" y="2056002"/>
                </a:lnTo>
                <a:lnTo>
                  <a:pt x="2382094" y="2052826"/>
                </a:lnTo>
                <a:lnTo>
                  <a:pt x="2382094" y="2050048"/>
                </a:lnTo>
                <a:lnTo>
                  <a:pt x="2380905" y="2047270"/>
                </a:lnTo>
                <a:lnTo>
                  <a:pt x="2380505" y="2044888"/>
                </a:lnTo>
                <a:lnTo>
                  <a:pt x="2379315" y="2042903"/>
                </a:lnTo>
                <a:lnTo>
                  <a:pt x="2376540" y="2038934"/>
                </a:lnTo>
                <a:lnTo>
                  <a:pt x="2372964" y="2035759"/>
                </a:lnTo>
                <a:lnTo>
                  <a:pt x="2369394" y="2033378"/>
                </a:lnTo>
                <a:lnTo>
                  <a:pt x="2361058" y="2029012"/>
                </a:lnTo>
                <a:lnTo>
                  <a:pt x="2357486" y="2027027"/>
                </a:lnTo>
                <a:lnTo>
                  <a:pt x="2353916" y="2024646"/>
                </a:lnTo>
                <a:lnTo>
                  <a:pt x="2350739" y="2022264"/>
                </a:lnTo>
                <a:lnTo>
                  <a:pt x="2348757" y="2019486"/>
                </a:lnTo>
                <a:lnTo>
                  <a:pt x="2348358" y="2017104"/>
                </a:lnTo>
                <a:lnTo>
                  <a:pt x="2347964" y="2015914"/>
                </a:lnTo>
                <a:lnTo>
                  <a:pt x="2347964" y="2013135"/>
                </a:lnTo>
                <a:lnTo>
                  <a:pt x="2348358" y="2010754"/>
                </a:lnTo>
                <a:lnTo>
                  <a:pt x="2350343" y="2005197"/>
                </a:lnTo>
                <a:lnTo>
                  <a:pt x="2353916" y="1998846"/>
                </a:lnTo>
                <a:lnTo>
                  <a:pt x="2361453" y="2008769"/>
                </a:lnTo>
                <a:lnTo>
                  <a:pt x="2365821" y="2014326"/>
                </a:lnTo>
                <a:lnTo>
                  <a:pt x="2370584" y="2018692"/>
                </a:lnTo>
                <a:lnTo>
                  <a:pt x="2372964" y="2020280"/>
                </a:lnTo>
                <a:lnTo>
                  <a:pt x="2375345" y="2021867"/>
                </a:lnTo>
                <a:lnTo>
                  <a:pt x="2378520" y="2022264"/>
                </a:lnTo>
                <a:lnTo>
                  <a:pt x="2380905" y="2022264"/>
                </a:lnTo>
                <a:lnTo>
                  <a:pt x="2384078" y="2021867"/>
                </a:lnTo>
                <a:lnTo>
                  <a:pt x="2386858" y="2020280"/>
                </a:lnTo>
                <a:lnTo>
                  <a:pt x="2390032" y="2017898"/>
                </a:lnTo>
                <a:lnTo>
                  <a:pt x="2392810" y="2013929"/>
                </a:lnTo>
                <a:lnTo>
                  <a:pt x="2390827" y="2009166"/>
                </a:lnTo>
                <a:lnTo>
                  <a:pt x="2388444" y="2005197"/>
                </a:lnTo>
                <a:lnTo>
                  <a:pt x="2384873" y="2001625"/>
                </a:lnTo>
                <a:lnTo>
                  <a:pt x="2381302" y="1998846"/>
                </a:lnTo>
                <a:lnTo>
                  <a:pt x="2378123" y="1996862"/>
                </a:lnTo>
                <a:lnTo>
                  <a:pt x="2373361" y="1994877"/>
                </a:lnTo>
                <a:lnTo>
                  <a:pt x="2368997" y="1993290"/>
                </a:lnTo>
                <a:lnTo>
                  <a:pt x="2363836" y="1992099"/>
                </a:lnTo>
                <a:lnTo>
                  <a:pt x="2358677" y="1991702"/>
                </a:lnTo>
                <a:lnTo>
                  <a:pt x="2353916" y="1991305"/>
                </a:lnTo>
                <a:lnTo>
                  <a:pt x="2342801" y="1990908"/>
                </a:lnTo>
                <a:lnTo>
                  <a:pt x="2320178" y="1991305"/>
                </a:lnTo>
                <a:lnTo>
                  <a:pt x="2321768" y="1988130"/>
                </a:lnTo>
                <a:lnTo>
                  <a:pt x="2322559" y="1985351"/>
                </a:lnTo>
                <a:lnTo>
                  <a:pt x="2323753" y="1982176"/>
                </a:lnTo>
                <a:lnTo>
                  <a:pt x="2324546" y="1978207"/>
                </a:lnTo>
                <a:lnTo>
                  <a:pt x="2325733" y="1970269"/>
                </a:lnTo>
                <a:lnTo>
                  <a:pt x="2325733" y="1960743"/>
                </a:lnTo>
                <a:lnTo>
                  <a:pt x="2322163" y="1959552"/>
                </a:lnTo>
                <a:lnTo>
                  <a:pt x="2319783" y="1959949"/>
                </a:lnTo>
                <a:lnTo>
                  <a:pt x="2317799" y="1961140"/>
                </a:lnTo>
                <a:lnTo>
                  <a:pt x="2316211" y="1962727"/>
                </a:lnTo>
                <a:lnTo>
                  <a:pt x="2315021" y="1965109"/>
                </a:lnTo>
                <a:lnTo>
                  <a:pt x="2314623" y="1968284"/>
                </a:lnTo>
                <a:lnTo>
                  <a:pt x="2314225" y="1975032"/>
                </a:lnTo>
                <a:lnTo>
                  <a:pt x="2313828" y="1982176"/>
                </a:lnTo>
                <a:lnTo>
                  <a:pt x="2313035" y="1989717"/>
                </a:lnTo>
                <a:lnTo>
                  <a:pt x="2312639" y="1992893"/>
                </a:lnTo>
                <a:lnTo>
                  <a:pt x="2312242" y="1995274"/>
                </a:lnTo>
                <a:lnTo>
                  <a:pt x="2310655" y="1997259"/>
                </a:lnTo>
                <a:lnTo>
                  <a:pt x="2309066" y="1998846"/>
                </a:lnTo>
                <a:lnTo>
                  <a:pt x="2300732" y="1990908"/>
                </a:lnTo>
                <a:lnTo>
                  <a:pt x="2295969" y="1987336"/>
                </a:lnTo>
                <a:lnTo>
                  <a:pt x="2291604" y="1984161"/>
                </a:lnTo>
                <a:lnTo>
                  <a:pt x="2286443" y="1980985"/>
                </a:lnTo>
                <a:lnTo>
                  <a:pt x="2281679" y="1979001"/>
                </a:lnTo>
                <a:lnTo>
                  <a:pt x="2276126" y="1977016"/>
                </a:lnTo>
                <a:lnTo>
                  <a:pt x="2270173" y="1975825"/>
                </a:lnTo>
                <a:lnTo>
                  <a:pt x="2272952" y="1978207"/>
                </a:lnTo>
                <a:lnTo>
                  <a:pt x="2275728" y="1980588"/>
                </a:lnTo>
                <a:lnTo>
                  <a:pt x="2276920" y="1983367"/>
                </a:lnTo>
                <a:lnTo>
                  <a:pt x="2278111" y="1984557"/>
                </a:lnTo>
                <a:lnTo>
                  <a:pt x="2278111" y="1986542"/>
                </a:lnTo>
                <a:lnTo>
                  <a:pt x="2277712" y="1988130"/>
                </a:lnTo>
                <a:lnTo>
                  <a:pt x="2276524" y="1989320"/>
                </a:lnTo>
                <a:lnTo>
                  <a:pt x="2274936" y="1990908"/>
                </a:lnTo>
                <a:lnTo>
                  <a:pt x="2270567" y="1992893"/>
                </a:lnTo>
                <a:lnTo>
                  <a:pt x="2265012" y="1994877"/>
                </a:lnTo>
                <a:lnTo>
                  <a:pt x="2259059" y="1996068"/>
                </a:lnTo>
                <a:lnTo>
                  <a:pt x="2253105" y="1998052"/>
                </a:lnTo>
                <a:lnTo>
                  <a:pt x="2253500" y="2001228"/>
                </a:lnTo>
                <a:lnTo>
                  <a:pt x="2255090" y="2003212"/>
                </a:lnTo>
                <a:lnTo>
                  <a:pt x="2257077" y="2004403"/>
                </a:lnTo>
                <a:lnTo>
                  <a:pt x="2259059" y="2005197"/>
                </a:lnTo>
                <a:lnTo>
                  <a:pt x="2264617" y="2005594"/>
                </a:lnTo>
                <a:lnTo>
                  <a:pt x="2269379" y="2006388"/>
                </a:lnTo>
                <a:lnTo>
                  <a:pt x="2267395" y="2009166"/>
                </a:lnTo>
                <a:lnTo>
                  <a:pt x="2266204" y="2012341"/>
                </a:lnTo>
                <a:lnTo>
                  <a:pt x="2262630" y="2019486"/>
                </a:lnTo>
                <a:lnTo>
                  <a:pt x="2259854" y="2027027"/>
                </a:lnTo>
                <a:lnTo>
                  <a:pt x="2257077" y="2034171"/>
                </a:lnTo>
                <a:lnTo>
                  <a:pt x="2253500" y="2040919"/>
                </a:lnTo>
                <a:lnTo>
                  <a:pt x="2251121" y="2043697"/>
                </a:lnTo>
                <a:lnTo>
                  <a:pt x="2249140" y="2046476"/>
                </a:lnTo>
                <a:lnTo>
                  <a:pt x="2246364" y="2048460"/>
                </a:lnTo>
                <a:lnTo>
                  <a:pt x="2243582" y="2050048"/>
                </a:lnTo>
                <a:lnTo>
                  <a:pt x="2240012" y="2051239"/>
                </a:lnTo>
                <a:lnTo>
                  <a:pt x="2236043" y="2052032"/>
                </a:lnTo>
                <a:lnTo>
                  <a:pt x="2235247" y="2045285"/>
                </a:lnTo>
                <a:lnTo>
                  <a:pt x="2235247" y="2039331"/>
                </a:lnTo>
                <a:lnTo>
                  <a:pt x="2236043" y="2034171"/>
                </a:lnTo>
                <a:lnTo>
                  <a:pt x="2236441" y="2029408"/>
                </a:lnTo>
                <a:lnTo>
                  <a:pt x="2237235" y="2024646"/>
                </a:lnTo>
                <a:lnTo>
                  <a:pt x="2238423" y="2020676"/>
                </a:lnTo>
                <a:lnTo>
                  <a:pt x="2240012" y="2017104"/>
                </a:lnTo>
                <a:lnTo>
                  <a:pt x="2241996" y="2013929"/>
                </a:lnTo>
                <a:lnTo>
                  <a:pt x="2237235" y="2012341"/>
                </a:lnTo>
                <a:lnTo>
                  <a:pt x="2234059" y="2011944"/>
                </a:lnTo>
                <a:lnTo>
                  <a:pt x="2230881" y="2011944"/>
                </a:lnTo>
                <a:lnTo>
                  <a:pt x="2228896" y="2012738"/>
                </a:lnTo>
                <a:lnTo>
                  <a:pt x="2226915" y="2014723"/>
                </a:lnTo>
                <a:lnTo>
                  <a:pt x="2225327" y="2016707"/>
                </a:lnTo>
                <a:lnTo>
                  <a:pt x="2222948" y="2021867"/>
                </a:lnTo>
                <a:lnTo>
                  <a:pt x="2220565" y="2027821"/>
                </a:lnTo>
                <a:lnTo>
                  <a:pt x="2219375" y="2030202"/>
                </a:lnTo>
                <a:lnTo>
                  <a:pt x="2217787" y="2032187"/>
                </a:lnTo>
                <a:lnTo>
                  <a:pt x="2216200" y="2034171"/>
                </a:lnTo>
                <a:lnTo>
                  <a:pt x="2213819" y="2035759"/>
                </a:lnTo>
                <a:lnTo>
                  <a:pt x="2211437" y="2036553"/>
                </a:lnTo>
                <a:lnTo>
                  <a:pt x="2208263" y="2036553"/>
                </a:lnTo>
                <a:lnTo>
                  <a:pt x="2209849" y="2029805"/>
                </a:lnTo>
                <a:lnTo>
                  <a:pt x="2211437" y="2024249"/>
                </a:lnTo>
                <a:lnTo>
                  <a:pt x="2211835" y="2019883"/>
                </a:lnTo>
                <a:lnTo>
                  <a:pt x="2211437" y="2015914"/>
                </a:lnTo>
                <a:lnTo>
                  <a:pt x="2210246" y="2006388"/>
                </a:lnTo>
                <a:lnTo>
                  <a:pt x="2209454" y="1999640"/>
                </a:lnTo>
                <a:lnTo>
                  <a:pt x="2208263" y="1990908"/>
                </a:lnTo>
                <a:lnTo>
                  <a:pt x="2200725" y="1992099"/>
                </a:lnTo>
                <a:lnTo>
                  <a:pt x="2194376" y="1994083"/>
                </a:lnTo>
                <a:lnTo>
                  <a:pt x="2187627" y="1997259"/>
                </a:lnTo>
                <a:lnTo>
                  <a:pt x="2181675" y="2000434"/>
                </a:lnTo>
                <a:lnTo>
                  <a:pt x="2169767" y="2007181"/>
                </a:lnTo>
                <a:lnTo>
                  <a:pt x="2164211" y="2010357"/>
                </a:lnTo>
                <a:lnTo>
                  <a:pt x="2157460" y="2013135"/>
                </a:lnTo>
                <a:lnTo>
                  <a:pt x="2158255" y="2008372"/>
                </a:lnTo>
                <a:lnTo>
                  <a:pt x="2157460" y="2004403"/>
                </a:lnTo>
                <a:lnTo>
                  <a:pt x="2156270" y="2001625"/>
                </a:lnTo>
                <a:lnTo>
                  <a:pt x="2154286" y="1999640"/>
                </a:lnTo>
                <a:lnTo>
                  <a:pt x="2151511" y="1998052"/>
                </a:lnTo>
                <a:lnTo>
                  <a:pt x="2148731" y="1997259"/>
                </a:lnTo>
                <a:lnTo>
                  <a:pt x="2141983" y="1996862"/>
                </a:lnTo>
                <a:lnTo>
                  <a:pt x="2139202" y="1996068"/>
                </a:lnTo>
                <a:lnTo>
                  <a:pt x="2136028" y="1995274"/>
                </a:lnTo>
                <a:lnTo>
                  <a:pt x="2133645" y="1994083"/>
                </a:lnTo>
                <a:lnTo>
                  <a:pt x="2130866" y="1992099"/>
                </a:lnTo>
                <a:lnTo>
                  <a:pt x="2129675" y="1989717"/>
                </a:lnTo>
                <a:lnTo>
                  <a:pt x="2128878" y="1986145"/>
                </a:lnTo>
                <a:lnTo>
                  <a:pt x="2128878" y="1981779"/>
                </a:lnTo>
                <a:lnTo>
                  <a:pt x="2130074" y="1975032"/>
                </a:lnTo>
                <a:lnTo>
                  <a:pt x="2139599" y="1979001"/>
                </a:lnTo>
                <a:lnTo>
                  <a:pt x="2144761" y="1980588"/>
                </a:lnTo>
                <a:lnTo>
                  <a:pt x="2149922" y="1982176"/>
                </a:lnTo>
                <a:lnTo>
                  <a:pt x="2155475" y="1983367"/>
                </a:lnTo>
                <a:lnTo>
                  <a:pt x="2161031" y="1983764"/>
                </a:lnTo>
                <a:lnTo>
                  <a:pt x="2167782" y="1983764"/>
                </a:lnTo>
                <a:lnTo>
                  <a:pt x="2174531" y="1983367"/>
                </a:lnTo>
                <a:lnTo>
                  <a:pt x="2175323" y="1978604"/>
                </a:lnTo>
                <a:lnTo>
                  <a:pt x="2174531" y="1975032"/>
                </a:lnTo>
                <a:lnTo>
                  <a:pt x="2173735" y="1972650"/>
                </a:lnTo>
                <a:lnTo>
                  <a:pt x="2172150" y="1971063"/>
                </a:lnTo>
                <a:lnTo>
                  <a:pt x="2170560" y="1969475"/>
                </a:lnTo>
                <a:lnTo>
                  <a:pt x="2168180" y="1968681"/>
                </a:lnTo>
                <a:lnTo>
                  <a:pt x="2163813" y="1967490"/>
                </a:lnTo>
                <a:lnTo>
                  <a:pt x="2163813" y="1965506"/>
                </a:lnTo>
                <a:lnTo>
                  <a:pt x="2164606" y="1963521"/>
                </a:lnTo>
                <a:lnTo>
                  <a:pt x="2165797" y="1962727"/>
                </a:lnTo>
                <a:lnTo>
                  <a:pt x="2167782" y="1961934"/>
                </a:lnTo>
                <a:lnTo>
                  <a:pt x="2171353" y="1961140"/>
                </a:lnTo>
                <a:lnTo>
                  <a:pt x="2174531" y="1959949"/>
                </a:lnTo>
                <a:lnTo>
                  <a:pt x="2169369" y="1955980"/>
                </a:lnTo>
                <a:lnTo>
                  <a:pt x="2163017" y="1953201"/>
                </a:lnTo>
                <a:lnTo>
                  <a:pt x="2157062" y="1949629"/>
                </a:lnTo>
                <a:lnTo>
                  <a:pt x="2151511" y="1946057"/>
                </a:lnTo>
                <a:lnTo>
                  <a:pt x="2145951" y="1942088"/>
                </a:lnTo>
                <a:lnTo>
                  <a:pt x="2143571" y="1939706"/>
                </a:lnTo>
                <a:lnTo>
                  <a:pt x="2141585" y="1936928"/>
                </a:lnTo>
                <a:lnTo>
                  <a:pt x="2139599" y="1934150"/>
                </a:lnTo>
                <a:lnTo>
                  <a:pt x="2138012" y="1930578"/>
                </a:lnTo>
                <a:lnTo>
                  <a:pt x="2136426" y="1926608"/>
                </a:lnTo>
                <a:lnTo>
                  <a:pt x="2135632" y="1921845"/>
                </a:lnTo>
                <a:lnTo>
                  <a:pt x="2130866" y="1923433"/>
                </a:lnTo>
                <a:lnTo>
                  <a:pt x="2126500" y="1925021"/>
                </a:lnTo>
                <a:lnTo>
                  <a:pt x="2118171" y="1928593"/>
                </a:lnTo>
                <a:lnTo>
                  <a:pt x="2113411" y="1930181"/>
                </a:lnTo>
                <a:lnTo>
                  <a:pt x="2108646" y="1930578"/>
                </a:lnTo>
                <a:lnTo>
                  <a:pt x="2103092" y="1930578"/>
                </a:lnTo>
                <a:lnTo>
                  <a:pt x="2096327" y="1929387"/>
                </a:lnTo>
                <a:lnTo>
                  <a:pt x="2099522" y="1923830"/>
                </a:lnTo>
                <a:lnTo>
                  <a:pt x="2101506" y="1919464"/>
                </a:lnTo>
                <a:lnTo>
                  <a:pt x="2103486" y="1915892"/>
                </a:lnTo>
                <a:lnTo>
                  <a:pt x="2104282" y="1913113"/>
                </a:lnTo>
                <a:lnTo>
                  <a:pt x="2105074" y="1909541"/>
                </a:lnTo>
                <a:lnTo>
                  <a:pt x="2105074" y="1904778"/>
                </a:lnTo>
                <a:lnTo>
                  <a:pt x="2103882" y="1899222"/>
                </a:lnTo>
                <a:lnTo>
                  <a:pt x="2101902" y="1891680"/>
                </a:lnTo>
                <a:lnTo>
                  <a:pt x="2099522" y="1891283"/>
                </a:lnTo>
                <a:lnTo>
                  <a:pt x="2097534" y="1891283"/>
                </a:lnTo>
                <a:lnTo>
                  <a:pt x="2095931" y="1891680"/>
                </a:lnTo>
                <a:lnTo>
                  <a:pt x="2094344" y="1892474"/>
                </a:lnTo>
                <a:lnTo>
                  <a:pt x="2091566" y="1894459"/>
                </a:lnTo>
                <a:lnTo>
                  <a:pt x="2088787" y="1896443"/>
                </a:lnTo>
                <a:lnTo>
                  <a:pt x="2086405" y="1898825"/>
                </a:lnTo>
                <a:lnTo>
                  <a:pt x="2084818" y="1899222"/>
                </a:lnTo>
                <a:lnTo>
                  <a:pt x="2083229" y="1900412"/>
                </a:lnTo>
                <a:lnTo>
                  <a:pt x="2081246" y="1900412"/>
                </a:lnTo>
                <a:lnTo>
                  <a:pt x="2079261" y="1900412"/>
                </a:lnTo>
                <a:lnTo>
                  <a:pt x="2076879" y="1900015"/>
                </a:lnTo>
                <a:lnTo>
                  <a:pt x="2073705" y="1899222"/>
                </a:lnTo>
                <a:lnTo>
                  <a:pt x="2074895" y="1893268"/>
                </a:lnTo>
                <a:lnTo>
                  <a:pt x="2076482" y="1888505"/>
                </a:lnTo>
                <a:lnTo>
                  <a:pt x="2078467" y="1883742"/>
                </a:lnTo>
                <a:lnTo>
                  <a:pt x="2081246" y="1880170"/>
                </a:lnTo>
                <a:lnTo>
                  <a:pt x="2084422" y="1877788"/>
                </a:lnTo>
                <a:lnTo>
                  <a:pt x="2087993" y="1875407"/>
                </a:lnTo>
                <a:lnTo>
                  <a:pt x="2091962" y="1873819"/>
                </a:lnTo>
                <a:lnTo>
                  <a:pt x="2096327" y="1872232"/>
                </a:lnTo>
                <a:lnTo>
                  <a:pt x="2101108" y="1871438"/>
                </a:lnTo>
                <a:lnTo>
                  <a:pt x="2105471" y="1870644"/>
                </a:lnTo>
                <a:lnTo>
                  <a:pt x="2115397" y="1870247"/>
                </a:lnTo>
                <a:lnTo>
                  <a:pt x="2125706" y="1869850"/>
                </a:lnTo>
                <a:lnTo>
                  <a:pt x="2135632" y="1868659"/>
                </a:lnTo>
                <a:lnTo>
                  <a:pt x="2138012" y="1874216"/>
                </a:lnTo>
                <a:lnTo>
                  <a:pt x="2139202" y="1878185"/>
                </a:lnTo>
                <a:lnTo>
                  <a:pt x="2139202" y="1881361"/>
                </a:lnTo>
                <a:lnTo>
                  <a:pt x="2138411" y="1884536"/>
                </a:lnTo>
                <a:lnTo>
                  <a:pt x="2137618" y="1886917"/>
                </a:lnTo>
                <a:lnTo>
                  <a:pt x="2137618" y="1890489"/>
                </a:lnTo>
                <a:lnTo>
                  <a:pt x="2138411" y="1894459"/>
                </a:lnTo>
                <a:lnTo>
                  <a:pt x="2141187" y="1899222"/>
                </a:lnTo>
                <a:lnTo>
                  <a:pt x="2144761" y="1899222"/>
                </a:lnTo>
                <a:lnTo>
                  <a:pt x="2147539" y="1898428"/>
                </a:lnTo>
                <a:lnTo>
                  <a:pt x="2149922" y="1896840"/>
                </a:lnTo>
                <a:lnTo>
                  <a:pt x="2152301" y="1895252"/>
                </a:lnTo>
                <a:lnTo>
                  <a:pt x="2154681" y="1894062"/>
                </a:lnTo>
                <a:lnTo>
                  <a:pt x="2157062" y="1892474"/>
                </a:lnTo>
                <a:lnTo>
                  <a:pt x="2160238" y="1891680"/>
                </a:lnTo>
                <a:lnTo>
                  <a:pt x="2163813" y="1891680"/>
                </a:lnTo>
                <a:lnTo>
                  <a:pt x="2163017" y="1888505"/>
                </a:lnTo>
                <a:lnTo>
                  <a:pt x="2162226" y="1885330"/>
                </a:lnTo>
                <a:lnTo>
                  <a:pt x="2160238" y="1879376"/>
                </a:lnTo>
                <a:lnTo>
                  <a:pt x="2157062" y="1875010"/>
                </a:lnTo>
                <a:lnTo>
                  <a:pt x="2154681" y="1870247"/>
                </a:lnTo>
                <a:lnTo>
                  <a:pt x="2151511" y="1865484"/>
                </a:lnTo>
                <a:lnTo>
                  <a:pt x="2149122" y="1860324"/>
                </a:lnTo>
                <a:lnTo>
                  <a:pt x="2147937" y="1857149"/>
                </a:lnTo>
                <a:lnTo>
                  <a:pt x="2147539" y="1853577"/>
                </a:lnTo>
                <a:lnTo>
                  <a:pt x="2147144" y="1850401"/>
                </a:lnTo>
                <a:lnTo>
                  <a:pt x="2147144" y="1846035"/>
                </a:lnTo>
                <a:lnTo>
                  <a:pt x="2139997" y="1849211"/>
                </a:lnTo>
                <a:lnTo>
                  <a:pt x="2134043" y="1850798"/>
                </a:lnTo>
                <a:lnTo>
                  <a:pt x="2128878" y="1851195"/>
                </a:lnTo>
                <a:lnTo>
                  <a:pt x="2124124" y="1850798"/>
                </a:lnTo>
                <a:lnTo>
                  <a:pt x="2120151" y="1849608"/>
                </a:lnTo>
                <a:lnTo>
                  <a:pt x="2116586" y="1847623"/>
                </a:lnTo>
                <a:lnTo>
                  <a:pt x="2113014" y="1845242"/>
                </a:lnTo>
                <a:lnTo>
                  <a:pt x="2109838" y="1842066"/>
                </a:lnTo>
                <a:lnTo>
                  <a:pt x="2104282" y="1836510"/>
                </a:lnTo>
                <a:lnTo>
                  <a:pt x="2101902" y="1834128"/>
                </a:lnTo>
                <a:lnTo>
                  <a:pt x="2099122" y="1832143"/>
                </a:lnTo>
                <a:lnTo>
                  <a:pt x="2095931" y="1830159"/>
                </a:lnTo>
                <a:lnTo>
                  <a:pt x="2092756" y="1829762"/>
                </a:lnTo>
                <a:lnTo>
                  <a:pt x="2089581" y="1829762"/>
                </a:lnTo>
                <a:lnTo>
                  <a:pt x="2085215" y="1830556"/>
                </a:lnTo>
                <a:lnTo>
                  <a:pt x="2082833" y="1832143"/>
                </a:lnTo>
                <a:lnTo>
                  <a:pt x="2081246" y="1833334"/>
                </a:lnTo>
                <a:lnTo>
                  <a:pt x="2080452" y="1834128"/>
                </a:lnTo>
                <a:lnTo>
                  <a:pt x="2080452" y="1835716"/>
                </a:lnTo>
                <a:lnTo>
                  <a:pt x="2080848" y="1837303"/>
                </a:lnTo>
                <a:lnTo>
                  <a:pt x="2082039" y="1838097"/>
                </a:lnTo>
                <a:lnTo>
                  <a:pt x="2084818" y="1841272"/>
                </a:lnTo>
                <a:lnTo>
                  <a:pt x="2087993" y="1845242"/>
                </a:lnTo>
                <a:lnTo>
                  <a:pt x="2089581" y="1847226"/>
                </a:lnTo>
                <a:lnTo>
                  <a:pt x="2090772" y="1849211"/>
                </a:lnTo>
                <a:lnTo>
                  <a:pt x="2091962" y="1851592"/>
                </a:lnTo>
                <a:lnTo>
                  <a:pt x="2091962" y="1854767"/>
                </a:lnTo>
                <a:lnTo>
                  <a:pt x="2091962" y="1857943"/>
                </a:lnTo>
                <a:lnTo>
                  <a:pt x="2090772" y="1861118"/>
                </a:lnTo>
                <a:lnTo>
                  <a:pt x="2086009" y="1861912"/>
                </a:lnTo>
                <a:lnTo>
                  <a:pt x="2080848" y="1861912"/>
                </a:lnTo>
                <a:lnTo>
                  <a:pt x="2076482" y="1861912"/>
                </a:lnTo>
                <a:lnTo>
                  <a:pt x="2072515" y="1861118"/>
                </a:lnTo>
                <a:lnTo>
                  <a:pt x="2064180" y="1859133"/>
                </a:lnTo>
                <a:lnTo>
                  <a:pt x="2057433" y="1857149"/>
                </a:lnTo>
                <a:lnTo>
                  <a:pt x="2054260" y="1856752"/>
                </a:lnTo>
                <a:lnTo>
                  <a:pt x="2051084" y="1856752"/>
                </a:lnTo>
                <a:lnTo>
                  <a:pt x="2048305" y="1856752"/>
                </a:lnTo>
                <a:lnTo>
                  <a:pt x="2045130" y="1857943"/>
                </a:lnTo>
                <a:lnTo>
                  <a:pt x="2042749" y="1859133"/>
                </a:lnTo>
                <a:lnTo>
                  <a:pt x="2040368" y="1861118"/>
                </a:lnTo>
                <a:lnTo>
                  <a:pt x="2037193" y="1864690"/>
                </a:lnTo>
                <a:lnTo>
                  <a:pt x="2034812" y="1868659"/>
                </a:lnTo>
                <a:lnTo>
                  <a:pt x="2036002" y="1871835"/>
                </a:lnTo>
                <a:lnTo>
                  <a:pt x="2038780" y="1875407"/>
                </a:lnTo>
                <a:lnTo>
                  <a:pt x="2042351" y="1878979"/>
                </a:lnTo>
                <a:lnTo>
                  <a:pt x="2046321" y="1881757"/>
                </a:lnTo>
                <a:lnTo>
                  <a:pt x="2047909" y="1882948"/>
                </a:lnTo>
                <a:lnTo>
                  <a:pt x="2049893" y="1883742"/>
                </a:lnTo>
                <a:lnTo>
                  <a:pt x="2051878" y="1883742"/>
                </a:lnTo>
                <a:lnTo>
                  <a:pt x="2053068" y="1883742"/>
                </a:lnTo>
                <a:lnTo>
                  <a:pt x="2054655" y="1882948"/>
                </a:lnTo>
                <a:lnTo>
                  <a:pt x="2055845" y="1881361"/>
                </a:lnTo>
                <a:lnTo>
                  <a:pt x="2056640" y="1879376"/>
                </a:lnTo>
                <a:lnTo>
                  <a:pt x="2057433" y="1876201"/>
                </a:lnTo>
                <a:lnTo>
                  <a:pt x="2059815" y="1876994"/>
                </a:lnTo>
                <a:lnTo>
                  <a:pt x="2061402" y="1877788"/>
                </a:lnTo>
                <a:lnTo>
                  <a:pt x="2062196" y="1878979"/>
                </a:lnTo>
                <a:lnTo>
                  <a:pt x="2062593" y="1880170"/>
                </a:lnTo>
                <a:lnTo>
                  <a:pt x="2063387" y="1882154"/>
                </a:lnTo>
                <a:lnTo>
                  <a:pt x="2062593" y="1884536"/>
                </a:lnTo>
                <a:lnTo>
                  <a:pt x="2061799" y="1888505"/>
                </a:lnTo>
                <a:lnTo>
                  <a:pt x="2057830" y="1898428"/>
                </a:lnTo>
                <a:lnTo>
                  <a:pt x="2056640" y="1902794"/>
                </a:lnTo>
                <a:lnTo>
                  <a:pt x="2056242" y="1905572"/>
                </a:lnTo>
                <a:lnTo>
                  <a:pt x="2056242" y="1907557"/>
                </a:lnTo>
                <a:lnTo>
                  <a:pt x="2062196" y="1908350"/>
                </a:lnTo>
                <a:lnTo>
                  <a:pt x="2068148" y="1909938"/>
                </a:lnTo>
                <a:lnTo>
                  <a:pt x="2073705" y="1911526"/>
                </a:lnTo>
                <a:lnTo>
                  <a:pt x="2079261" y="1913510"/>
                </a:lnTo>
                <a:lnTo>
                  <a:pt x="2078467" y="1918273"/>
                </a:lnTo>
                <a:lnTo>
                  <a:pt x="2077673" y="1920655"/>
                </a:lnTo>
                <a:lnTo>
                  <a:pt x="2077277" y="1921845"/>
                </a:lnTo>
                <a:lnTo>
                  <a:pt x="2074895" y="1925021"/>
                </a:lnTo>
                <a:lnTo>
                  <a:pt x="2071720" y="1926608"/>
                </a:lnTo>
                <a:lnTo>
                  <a:pt x="2068943" y="1928196"/>
                </a:lnTo>
                <a:lnTo>
                  <a:pt x="2064974" y="1928593"/>
                </a:lnTo>
                <a:lnTo>
                  <a:pt x="2056640" y="1928990"/>
                </a:lnTo>
                <a:lnTo>
                  <a:pt x="2053068" y="1929387"/>
                </a:lnTo>
                <a:lnTo>
                  <a:pt x="2049099" y="1930181"/>
                </a:lnTo>
                <a:lnTo>
                  <a:pt x="2046321" y="1931371"/>
                </a:lnTo>
                <a:lnTo>
                  <a:pt x="2043146" y="1933356"/>
                </a:lnTo>
                <a:lnTo>
                  <a:pt x="2042351" y="1934547"/>
                </a:lnTo>
                <a:lnTo>
                  <a:pt x="2041161" y="1936134"/>
                </a:lnTo>
                <a:lnTo>
                  <a:pt x="2040368" y="1938119"/>
                </a:lnTo>
                <a:lnTo>
                  <a:pt x="2039573" y="1940103"/>
                </a:lnTo>
                <a:lnTo>
                  <a:pt x="2039176" y="1944866"/>
                </a:lnTo>
                <a:lnTo>
                  <a:pt x="2040368" y="1951614"/>
                </a:lnTo>
                <a:lnTo>
                  <a:pt x="2035209" y="1951217"/>
                </a:lnTo>
                <a:lnTo>
                  <a:pt x="2031239" y="1950026"/>
                </a:lnTo>
                <a:lnTo>
                  <a:pt x="2027668" y="1948439"/>
                </a:lnTo>
                <a:lnTo>
                  <a:pt x="2025684" y="1947248"/>
                </a:lnTo>
                <a:lnTo>
                  <a:pt x="2023700" y="1944866"/>
                </a:lnTo>
                <a:lnTo>
                  <a:pt x="2022510" y="1942882"/>
                </a:lnTo>
                <a:lnTo>
                  <a:pt x="2021319" y="1938119"/>
                </a:lnTo>
                <a:lnTo>
                  <a:pt x="2019730" y="1933356"/>
                </a:lnTo>
                <a:lnTo>
                  <a:pt x="2018540" y="1930974"/>
                </a:lnTo>
                <a:lnTo>
                  <a:pt x="2017746" y="1928593"/>
                </a:lnTo>
                <a:lnTo>
                  <a:pt x="2015762" y="1926608"/>
                </a:lnTo>
                <a:lnTo>
                  <a:pt x="2013778" y="1924624"/>
                </a:lnTo>
                <a:lnTo>
                  <a:pt x="2010603" y="1922639"/>
                </a:lnTo>
                <a:lnTo>
                  <a:pt x="2006634" y="1921449"/>
                </a:lnTo>
                <a:lnTo>
                  <a:pt x="2007428" y="1919067"/>
                </a:lnTo>
                <a:lnTo>
                  <a:pt x="2009015" y="1917479"/>
                </a:lnTo>
                <a:lnTo>
                  <a:pt x="2012588" y="1913907"/>
                </a:lnTo>
                <a:lnTo>
                  <a:pt x="2016953" y="1911526"/>
                </a:lnTo>
                <a:lnTo>
                  <a:pt x="2022112" y="1909541"/>
                </a:lnTo>
                <a:lnTo>
                  <a:pt x="2024095" y="1903588"/>
                </a:lnTo>
                <a:lnTo>
                  <a:pt x="2025684" y="1898031"/>
                </a:lnTo>
                <a:lnTo>
                  <a:pt x="2026081" y="1892474"/>
                </a:lnTo>
                <a:lnTo>
                  <a:pt x="2026477" y="1887711"/>
                </a:lnTo>
                <a:lnTo>
                  <a:pt x="2026477" y="1883345"/>
                </a:lnTo>
                <a:lnTo>
                  <a:pt x="2026081" y="1879376"/>
                </a:lnTo>
                <a:lnTo>
                  <a:pt x="2025287" y="1875804"/>
                </a:lnTo>
                <a:lnTo>
                  <a:pt x="2024095" y="1872232"/>
                </a:lnTo>
                <a:lnTo>
                  <a:pt x="2022112" y="1869453"/>
                </a:lnTo>
                <a:lnTo>
                  <a:pt x="2020128" y="1866675"/>
                </a:lnTo>
                <a:lnTo>
                  <a:pt x="2018143" y="1864690"/>
                </a:lnTo>
                <a:lnTo>
                  <a:pt x="2015762" y="1862706"/>
                </a:lnTo>
                <a:lnTo>
                  <a:pt x="2012588" y="1861118"/>
                </a:lnTo>
                <a:lnTo>
                  <a:pt x="2009412" y="1859927"/>
                </a:lnTo>
                <a:lnTo>
                  <a:pt x="2006236" y="1858737"/>
                </a:lnTo>
                <a:lnTo>
                  <a:pt x="2002665" y="1858340"/>
                </a:lnTo>
                <a:lnTo>
                  <a:pt x="1995521" y="1857149"/>
                </a:lnTo>
                <a:lnTo>
                  <a:pt x="1987585" y="1857943"/>
                </a:lnTo>
                <a:lnTo>
                  <a:pt x="1980045" y="1858737"/>
                </a:lnTo>
                <a:lnTo>
                  <a:pt x="1972106" y="1861118"/>
                </a:lnTo>
                <a:lnTo>
                  <a:pt x="1964565" y="1863896"/>
                </a:lnTo>
                <a:lnTo>
                  <a:pt x="1957422" y="1867469"/>
                </a:lnTo>
                <a:lnTo>
                  <a:pt x="1951071" y="1871438"/>
                </a:lnTo>
                <a:lnTo>
                  <a:pt x="1945516" y="1875804"/>
                </a:lnTo>
                <a:lnTo>
                  <a:pt x="1941546" y="1872232"/>
                </a:lnTo>
                <a:lnTo>
                  <a:pt x="1936784" y="1869453"/>
                </a:lnTo>
                <a:lnTo>
                  <a:pt x="1932419" y="1866675"/>
                </a:lnTo>
                <a:lnTo>
                  <a:pt x="1927259" y="1865484"/>
                </a:lnTo>
                <a:lnTo>
                  <a:pt x="1921703" y="1863896"/>
                </a:lnTo>
                <a:lnTo>
                  <a:pt x="1915749" y="1863103"/>
                </a:lnTo>
                <a:lnTo>
                  <a:pt x="1903049" y="1862309"/>
                </a:lnTo>
                <a:lnTo>
                  <a:pt x="1890350" y="1861912"/>
                </a:lnTo>
                <a:lnTo>
                  <a:pt x="1876460" y="1860324"/>
                </a:lnTo>
                <a:lnTo>
                  <a:pt x="1870109" y="1859133"/>
                </a:lnTo>
                <a:lnTo>
                  <a:pt x="1862965" y="1857943"/>
                </a:lnTo>
                <a:lnTo>
                  <a:pt x="1856616" y="1855561"/>
                </a:lnTo>
                <a:lnTo>
                  <a:pt x="1849870" y="1852783"/>
                </a:lnTo>
                <a:lnTo>
                  <a:pt x="1849076" y="1858737"/>
                </a:lnTo>
                <a:lnTo>
                  <a:pt x="1847092" y="1863103"/>
                </a:lnTo>
                <a:lnTo>
                  <a:pt x="1845107" y="1866675"/>
                </a:lnTo>
                <a:lnTo>
                  <a:pt x="1841932" y="1869453"/>
                </a:lnTo>
                <a:lnTo>
                  <a:pt x="1838360" y="1870644"/>
                </a:lnTo>
                <a:lnTo>
                  <a:pt x="1834391" y="1871438"/>
                </a:lnTo>
                <a:lnTo>
                  <a:pt x="1830421" y="1871438"/>
                </a:lnTo>
                <a:lnTo>
                  <a:pt x="1825261" y="1871438"/>
                </a:lnTo>
                <a:lnTo>
                  <a:pt x="1813752" y="1869453"/>
                </a:lnTo>
                <a:lnTo>
                  <a:pt x="1801450" y="1867866"/>
                </a:lnTo>
                <a:lnTo>
                  <a:pt x="1794306" y="1866675"/>
                </a:lnTo>
                <a:lnTo>
                  <a:pt x="1787162" y="1866675"/>
                </a:lnTo>
                <a:lnTo>
                  <a:pt x="1779224" y="1866675"/>
                </a:lnTo>
                <a:lnTo>
                  <a:pt x="1771684" y="1867866"/>
                </a:lnTo>
                <a:lnTo>
                  <a:pt x="1773272" y="1860324"/>
                </a:lnTo>
                <a:lnTo>
                  <a:pt x="1774860" y="1853577"/>
                </a:lnTo>
                <a:lnTo>
                  <a:pt x="1776843" y="1848814"/>
                </a:lnTo>
                <a:lnTo>
                  <a:pt x="1779224" y="1844051"/>
                </a:lnTo>
                <a:lnTo>
                  <a:pt x="1782400" y="1840876"/>
                </a:lnTo>
                <a:lnTo>
                  <a:pt x="1784781" y="1838097"/>
                </a:lnTo>
                <a:lnTo>
                  <a:pt x="1788353" y="1836113"/>
                </a:lnTo>
                <a:lnTo>
                  <a:pt x="1791131" y="1834525"/>
                </a:lnTo>
                <a:lnTo>
                  <a:pt x="1798671" y="1832540"/>
                </a:lnTo>
                <a:lnTo>
                  <a:pt x="1806212" y="1830556"/>
                </a:lnTo>
                <a:lnTo>
                  <a:pt x="1810577" y="1828968"/>
                </a:lnTo>
                <a:lnTo>
                  <a:pt x="1814546" y="1827777"/>
                </a:lnTo>
                <a:lnTo>
                  <a:pt x="1817721" y="1824999"/>
                </a:lnTo>
                <a:lnTo>
                  <a:pt x="1822086" y="1822618"/>
                </a:lnTo>
                <a:lnTo>
                  <a:pt x="1821292" y="1824602"/>
                </a:lnTo>
                <a:lnTo>
                  <a:pt x="1820896" y="1826587"/>
                </a:lnTo>
                <a:lnTo>
                  <a:pt x="1818912" y="1829762"/>
                </a:lnTo>
                <a:lnTo>
                  <a:pt x="1817324" y="1833334"/>
                </a:lnTo>
                <a:lnTo>
                  <a:pt x="1816927" y="1835319"/>
                </a:lnTo>
                <a:lnTo>
                  <a:pt x="1816530" y="1837700"/>
                </a:lnTo>
                <a:lnTo>
                  <a:pt x="1826056" y="1834525"/>
                </a:lnTo>
                <a:lnTo>
                  <a:pt x="1832803" y="1832143"/>
                </a:lnTo>
                <a:lnTo>
                  <a:pt x="1843916" y="1828174"/>
                </a:lnTo>
                <a:lnTo>
                  <a:pt x="1849076" y="1826587"/>
                </a:lnTo>
                <a:lnTo>
                  <a:pt x="1855028" y="1824999"/>
                </a:lnTo>
                <a:lnTo>
                  <a:pt x="1862569" y="1823808"/>
                </a:lnTo>
                <a:lnTo>
                  <a:pt x="1872491" y="1822618"/>
                </a:lnTo>
                <a:lnTo>
                  <a:pt x="1870109" y="1826984"/>
                </a:lnTo>
                <a:lnTo>
                  <a:pt x="1868521" y="1832540"/>
                </a:lnTo>
                <a:lnTo>
                  <a:pt x="1866934" y="1838097"/>
                </a:lnTo>
                <a:lnTo>
                  <a:pt x="1866934" y="1845638"/>
                </a:lnTo>
                <a:lnTo>
                  <a:pt x="1869712" y="1846829"/>
                </a:lnTo>
                <a:lnTo>
                  <a:pt x="1872093" y="1846829"/>
                </a:lnTo>
                <a:lnTo>
                  <a:pt x="1874078" y="1846829"/>
                </a:lnTo>
                <a:lnTo>
                  <a:pt x="1875665" y="1845638"/>
                </a:lnTo>
                <a:lnTo>
                  <a:pt x="1876460" y="1844845"/>
                </a:lnTo>
                <a:lnTo>
                  <a:pt x="1877650" y="1842860"/>
                </a:lnTo>
                <a:lnTo>
                  <a:pt x="1878047" y="1838097"/>
                </a:lnTo>
                <a:lnTo>
                  <a:pt x="1878443" y="1832540"/>
                </a:lnTo>
                <a:lnTo>
                  <a:pt x="1878047" y="1826587"/>
                </a:lnTo>
                <a:lnTo>
                  <a:pt x="1878047" y="1820633"/>
                </a:lnTo>
                <a:lnTo>
                  <a:pt x="1878047" y="1815076"/>
                </a:lnTo>
                <a:lnTo>
                  <a:pt x="1880824" y="1814679"/>
                </a:lnTo>
                <a:lnTo>
                  <a:pt x="1882809" y="1814679"/>
                </a:lnTo>
                <a:lnTo>
                  <a:pt x="1884000" y="1815076"/>
                </a:lnTo>
                <a:lnTo>
                  <a:pt x="1885984" y="1816267"/>
                </a:lnTo>
                <a:lnTo>
                  <a:pt x="1888762" y="1817458"/>
                </a:lnTo>
                <a:lnTo>
                  <a:pt x="1891144" y="1820236"/>
                </a:lnTo>
                <a:lnTo>
                  <a:pt x="1893525" y="1822221"/>
                </a:lnTo>
                <a:lnTo>
                  <a:pt x="1895112" y="1823015"/>
                </a:lnTo>
                <a:lnTo>
                  <a:pt x="1897097" y="1823808"/>
                </a:lnTo>
                <a:lnTo>
                  <a:pt x="1898684" y="1824205"/>
                </a:lnTo>
                <a:lnTo>
                  <a:pt x="1900668" y="1824205"/>
                </a:lnTo>
                <a:lnTo>
                  <a:pt x="1903049" y="1823808"/>
                </a:lnTo>
                <a:lnTo>
                  <a:pt x="1906224" y="1822618"/>
                </a:lnTo>
                <a:lnTo>
                  <a:pt x="1908208" y="1821824"/>
                </a:lnTo>
                <a:lnTo>
                  <a:pt x="1909795" y="1820236"/>
                </a:lnTo>
                <a:lnTo>
                  <a:pt x="1910193" y="1818648"/>
                </a:lnTo>
                <a:lnTo>
                  <a:pt x="1910193" y="1817061"/>
                </a:lnTo>
                <a:lnTo>
                  <a:pt x="1909399" y="1815076"/>
                </a:lnTo>
                <a:lnTo>
                  <a:pt x="1908208" y="1813489"/>
                </a:lnTo>
                <a:lnTo>
                  <a:pt x="1905827" y="1809916"/>
                </a:lnTo>
                <a:lnTo>
                  <a:pt x="1902652" y="1805947"/>
                </a:lnTo>
                <a:lnTo>
                  <a:pt x="1901859" y="1803963"/>
                </a:lnTo>
                <a:lnTo>
                  <a:pt x="1901065" y="1801581"/>
                </a:lnTo>
                <a:lnTo>
                  <a:pt x="1901065" y="1799597"/>
                </a:lnTo>
                <a:lnTo>
                  <a:pt x="1901859" y="1797215"/>
                </a:lnTo>
                <a:lnTo>
                  <a:pt x="1903843" y="1795231"/>
                </a:lnTo>
                <a:lnTo>
                  <a:pt x="1906224" y="1792452"/>
                </a:lnTo>
                <a:lnTo>
                  <a:pt x="1910193" y="1792452"/>
                </a:lnTo>
                <a:lnTo>
                  <a:pt x="1914162" y="1792849"/>
                </a:lnTo>
                <a:lnTo>
                  <a:pt x="1917337" y="1794437"/>
                </a:lnTo>
                <a:lnTo>
                  <a:pt x="1919718" y="1797215"/>
                </a:lnTo>
                <a:lnTo>
                  <a:pt x="1921306" y="1800391"/>
                </a:lnTo>
                <a:lnTo>
                  <a:pt x="1922100" y="1804757"/>
                </a:lnTo>
                <a:lnTo>
                  <a:pt x="1922894" y="1809520"/>
                </a:lnTo>
                <a:lnTo>
                  <a:pt x="1922894" y="1815076"/>
                </a:lnTo>
                <a:lnTo>
                  <a:pt x="1925274" y="1815076"/>
                </a:lnTo>
                <a:lnTo>
                  <a:pt x="1927259" y="1814679"/>
                </a:lnTo>
                <a:lnTo>
                  <a:pt x="1928846" y="1813489"/>
                </a:lnTo>
                <a:lnTo>
                  <a:pt x="1930434" y="1811504"/>
                </a:lnTo>
                <a:lnTo>
                  <a:pt x="1930831" y="1809520"/>
                </a:lnTo>
                <a:lnTo>
                  <a:pt x="1931626" y="1807138"/>
                </a:lnTo>
                <a:lnTo>
                  <a:pt x="1932816" y="1801978"/>
                </a:lnTo>
                <a:lnTo>
                  <a:pt x="1934404" y="1797612"/>
                </a:lnTo>
                <a:lnTo>
                  <a:pt x="1935197" y="1795231"/>
                </a:lnTo>
                <a:lnTo>
                  <a:pt x="1936387" y="1793643"/>
                </a:lnTo>
                <a:lnTo>
                  <a:pt x="1937975" y="1792452"/>
                </a:lnTo>
                <a:lnTo>
                  <a:pt x="1939959" y="1791659"/>
                </a:lnTo>
                <a:lnTo>
                  <a:pt x="1942340" y="1791659"/>
                </a:lnTo>
                <a:lnTo>
                  <a:pt x="1945516" y="1792452"/>
                </a:lnTo>
                <a:lnTo>
                  <a:pt x="1943929" y="1795231"/>
                </a:lnTo>
                <a:lnTo>
                  <a:pt x="1942340" y="1798009"/>
                </a:lnTo>
                <a:lnTo>
                  <a:pt x="1941546" y="1801581"/>
                </a:lnTo>
                <a:lnTo>
                  <a:pt x="1940753" y="1805153"/>
                </a:lnTo>
                <a:lnTo>
                  <a:pt x="1939959" y="1813489"/>
                </a:lnTo>
                <a:lnTo>
                  <a:pt x="1939959" y="1822618"/>
                </a:lnTo>
                <a:lnTo>
                  <a:pt x="1943929" y="1823808"/>
                </a:lnTo>
                <a:lnTo>
                  <a:pt x="1946705" y="1823015"/>
                </a:lnTo>
                <a:lnTo>
                  <a:pt x="1949885" y="1822618"/>
                </a:lnTo>
                <a:lnTo>
                  <a:pt x="1952262" y="1821030"/>
                </a:lnTo>
                <a:lnTo>
                  <a:pt x="1957024" y="1818252"/>
                </a:lnTo>
                <a:lnTo>
                  <a:pt x="1959406" y="1816664"/>
                </a:lnTo>
                <a:lnTo>
                  <a:pt x="1961786" y="1815076"/>
                </a:lnTo>
                <a:lnTo>
                  <a:pt x="1963772" y="1817061"/>
                </a:lnTo>
                <a:lnTo>
                  <a:pt x="1964963" y="1818648"/>
                </a:lnTo>
                <a:lnTo>
                  <a:pt x="1965359" y="1820236"/>
                </a:lnTo>
                <a:lnTo>
                  <a:pt x="1964565" y="1822221"/>
                </a:lnTo>
                <a:lnTo>
                  <a:pt x="1962978" y="1823808"/>
                </a:lnTo>
                <a:lnTo>
                  <a:pt x="1961390" y="1824999"/>
                </a:lnTo>
                <a:lnTo>
                  <a:pt x="1959010" y="1826587"/>
                </a:lnTo>
                <a:lnTo>
                  <a:pt x="1955835" y="1827777"/>
                </a:lnTo>
                <a:lnTo>
                  <a:pt x="1949485" y="1829762"/>
                </a:lnTo>
                <a:lnTo>
                  <a:pt x="1941945" y="1831350"/>
                </a:lnTo>
                <a:lnTo>
                  <a:pt x="1934800" y="1831350"/>
                </a:lnTo>
                <a:lnTo>
                  <a:pt x="1931229" y="1831350"/>
                </a:lnTo>
                <a:lnTo>
                  <a:pt x="1928450" y="1830159"/>
                </a:lnTo>
                <a:lnTo>
                  <a:pt x="1932419" y="1833334"/>
                </a:lnTo>
                <a:lnTo>
                  <a:pt x="1936387" y="1835319"/>
                </a:lnTo>
                <a:lnTo>
                  <a:pt x="1940753" y="1836113"/>
                </a:lnTo>
                <a:lnTo>
                  <a:pt x="1945516" y="1837303"/>
                </a:lnTo>
                <a:lnTo>
                  <a:pt x="1951071" y="1837303"/>
                </a:lnTo>
                <a:lnTo>
                  <a:pt x="1955835" y="1836510"/>
                </a:lnTo>
                <a:lnTo>
                  <a:pt x="1960993" y="1835716"/>
                </a:lnTo>
                <a:lnTo>
                  <a:pt x="1966550" y="1834128"/>
                </a:lnTo>
                <a:lnTo>
                  <a:pt x="1970916" y="1831747"/>
                </a:lnTo>
                <a:lnTo>
                  <a:pt x="1975281" y="1828968"/>
                </a:lnTo>
                <a:lnTo>
                  <a:pt x="1980045" y="1825793"/>
                </a:lnTo>
                <a:lnTo>
                  <a:pt x="1983616" y="1821824"/>
                </a:lnTo>
                <a:lnTo>
                  <a:pt x="1986394" y="1817061"/>
                </a:lnTo>
                <a:lnTo>
                  <a:pt x="1988379" y="1812298"/>
                </a:lnTo>
                <a:lnTo>
                  <a:pt x="1989966" y="1806741"/>
                </a:lnTo>
                <a:lnTo>
                  <a:pt x="1989966" y="1799994"/>
                </a:lnTo>
                <a:lnTo>
                  <a:pt x="1991554" y="1800391"/>
                </a:lnTo>
                <a:lnTo>
                  <a:pt x="1992347" y="1801581"/>
                </a:lnTo>
                <a:lnTo>
                  <a:pt x="1993934" y="1803963"/>
                </a:lnTo>
                <a:lnTo>
                  <a:pt x="1995125" y="1807535"/>
                </a:lnTo>
                <a:lnTo>
                  <a:pt x="1995521" y="1812298"/>
                </a:lnTo>
                <a:lnTo>
                  <a:pt x="1995521" y="1821030"/>
                </a:lnTo>
                <a:lnTo>
                  <a:pt x="1995521" y="1830556"/>
                </a:lnTo>
                <a:lnTo>
                  <a:pt x="2002665" y="1827777"/>
                </a:lnTo>
                <a:lnTo>
                  <a:pt x="2008222" y="1824999"/>
                </a:lnTo>
                <a:lnTo>
                  <a:pt x="2012984" y="1821824"/>
                </a:lnTo>
                <a:lnTo>
                  <a:pt x="2016953" y="1818252"/>
                </a:lnTo>
                <a:lnTo>
                  <a:pt x="2020128" y="1814282"/>
                </a:lnTo>
                <a:lnTo>
                  <a:pt x="2023303" y="1809916"/>
                </a:lnTo>
                <a:lnTo>
                  <a:pt x="2025287" y="1805550"/>
                </a:lnTo>
                <a:lnTo>
                  <a:pt x="2026477" y="1801184"/>
                </a:lnTo>
                <a:lnTo>
                  <a:pt x="2028065" y="1796025"/>
                </a:lnTo>
                <a:lnTo>
                  <a:pt x="2029256" y="1790865"/>
                </a:lnTo>
                <a:lnTo>
                  <a:pt x="2031239" y="1779354"/>
                </a:lnTo>
                <a:lnTo>
                  <a:pt x="2032827" y="1767447"/>
                </a:lnTo>
                <a:lnTo>
                  <a:pt x="2035209" y="1754746"/>
                </a:lnTo>
                <a:lnTo>
                  <a:pt x="2029654" y="1757921"/>
                </a:lnTo>
                <a:lnTo>
                  <a:pt x="2024492" y="1761493"/>
                </a:lnTo>
                <a:lnTo>
                  <a:pt x="2020128" y="1765462"/>
                </a:lnTo>
                <a:lnTo>
                  <a:pt x="2015762" y="1769828"/>
                </a:lnTo>
                <a:lnTo>
                  <a:pt x="2011794" y="1775385"/>
                </a:lnTo>
                <a:lnTo>
                  <a:pt x="2008222" y="1780545"/>
                </a:lnTo>
                <a:lnTo>
                  <a:pt x="2004649" y="1786499"/>
                </a:lnTo>
                <a:lnTo>
                  <a:pt x="2001474" y="1792452"/>
                </a:lnTo>
                <a:lnTo>
                  <a:pt x="1985203" y="1791659"/>
                </a:lnTo>
                <a:lnTo>
                  <a:pt x="1974090" y="1790468"/>
                </a:lnTo>
                <a:lnTo>
                  <a:pt x="1969328" y="1789674"/>
                </a:lnTo>
                <a:lnTo>
                  <a:pt x="1965359" y="1788483"/>
                </a:lnTo>
                <a:lnTo>
                  <a:pt x="1960993" y="1786896"/>
                </a:lnTo>
                <a:lnTo>
                  <a:pt x="1956232" y="1784911"/>
                </a:lnTo>
                <a:lnTo>
                  <a:pt x="1959010" y="1781339"/>
                </a:lnTo>
                <a:lnTo>
                  <a:pt x="1961390" y="1778957"/>
                </a:lnTo>
                <a:lnTo>
                  <a:pt x="1963375" y="1777370"/>
                </a:lnTo>
                <a:lnTo>
                  <a:pt x="1965756" y="1776973"/>
                </a:lnTo>
                <a:lnTo>
                  <a:pt x="1968534" y="1776973"/>
                </a:lnTo>
                <a:lnTo>
                  <a:pt x="1970916" y="1777370"/>
                </a:lnTo>
                <a:lnTo>
                  <a:pt x="1975281" y="1778957"/>
                </a:lnTo>
                <a:lnTo>
                  <a:pt x="1980440" y="1780942"/>
                </a:lnTo>
                <a:lnTo>
                  <a:pt x="1982822" y="1781339"/>
                </a:lnTo>
                <a:lnTo>
                  <a:pt x="1985599" y="1782133"/>
                </a:lnTo>
                <a:lnTo>
                  <a:pt x="1987982" y="1782133"/>
                </a:lnTo>
                <a:lnTo>
                  <a:pt x="1990362" y="1780942"/>
                </a:lnTo>
                <a:lnTo>
                  <a:pt x="1993537" y="1779354"/>
                </a:lnTo>
                <a:lnTo>
                  <a:pt x="1995919" y="1777370"/>
                </a:lnTo>
                <a:lnTo>
                  <a:pt x="1998698" y="1773797"/>
                </a:lnTo>
                <a:lnTo>
                  <a:pt x="2000682" y="1769828"/>
                </a:lnTo>
                <a:lnTo>
                  <a:pt x="2003459" y="1761493"/>
                </a:lnTo>
                <a:lnTo>
                  <a:pt x="2005046" y="1756730"/>
                </a:lnTo>
                <a:lnTo>
                  <a:pt x="2007030" y="1752761"/>
                </a:lnTo>
                <a:lnTo>
                  <a:pt x="2009412" y="1749586"/>
                </a:lnTo>
                <a:lnTo>
                  <a:pt x="2011000" y="1747998"/>
                </a:lnTo>
                <a:lnTo>
                  <a:pt x="2012588" y="1746808"/>
                </a:lnTo>
                <a:lnTo>
                  <a:pt x="2010205" y="1747998"/>
                </a:lnTo>
                <a:lnTo>
                  <a:pt x="2007030" y="1748395"/>
                </a:lnTo>
                <a:lnTo>
                  <a:pt x="2003062" y="1748395"/>
                </a:lnTo>
                <a:lnTo>
                  <a:pt x="1998698" y="1747204"/>
                </a:lnTo>
                <a:lnTo>
                  <a:pt x="1988379" y="1746014"/>
                </a:lnTo>
                <a:lnTo>
                  <a:pt x="1983616" y="1745220"/>
                </a:lnTo>
                <a:lnTo>
                  <a:pt x="1978060" y="1744823"/>
                </a:lnTo>
                <a:lnTo>
                  <a:pt x="1972503" y="1745220"/>
                </a:lnTo>
                <a:lnTo>
                  <a:pt x="1967344" y="1746014"/>
                </a:lnTo>
                <a:lnTo>
                  <a:pt x="1962582" y="1747998"/>
                </a:lnTo>
                <a:lnTo>
                  <a:pt x="1959803" y="1749586"/>
                </a:lnTo>
                <a:lnTo>
                  <a:pt x="1957818" y="1750777"/>
                </a:lnTo>
                <a:lnTo>
                  <a:pt x="1955437" y="1752761"/>
                </a:lnTo>
                <a:lnTo>
                  <a:pt x="1953453" y="1754746"/>
                </a:lnTo>
                <a:lnTo>
                  <a:pt x="1951866" y="1757921"/>
                </a:lnTo>
                <a:lnTo>
                  <a:pt x="1949885" y="1761096"/>
                </a:lnTo>
                <a:lnTo>
                  <a:pt x="1948294" y="1764272"/>
                </a:lnTo>
                <a:lnTo>
                  <a:pt x="1947500" y="1767844"/>
                </a:lnTo>
                <a:lnTo>
                  <a:pt x="1946309" y="1772607"/>
                </a:lnTo>
                <a:lnTo>
                  <a:pt x="1945516" y="1777370"/>
                </a:lnTo>
                <a:lnTo>
                  <a:pt x="1939959" y="1774988"/>
                </a:lnTo>
                <a:lnTo>
                  <a:pt x="1935991" y="1773401"/>
                </a:lnTo>
                <a:lnTo>
                  <a:pt x="1932419" y="1773401"/>
                </a:lnTo>
                <a:lnTo>
                  <a:pt x="1929641" y="1773797"/>
                </a:lnTo>
                <a:lnTo>
                  <a:pt x="1923291" y="1775385"/>
                </a:lnTo>
                <a:lnTo>
                  <a:pt x="1918925" y="1776576"/>
                </a:lnTo>
                <a:lnTo>
                  <a:pt x="1911780" y="1776973"/>
                </a:lnTo>
                <a:lnTo>
                  <a:pt x="1911780" y="1771813"/>
                </a:lnTo>
                <a:lnTo>
                  <a:pt x="1911780" y="1767050"/>
                </a:lnTo>
                <a:lnTo>
                  <a:pt x="1912177" y="1757921"/>
                </a:lnTo>
                <a:lnTo>
                  <a:pt x="1914955" y="1744426"/>
                </a:lnTo>
                <a:lnTo>
                  <a:pt x="1914955" y="1738869"/>
                </a:lnTo>
                <a:lnTo>
                  <a:pt x="1914955" y="1736488"/>
                </a:lnTo>
                <a:lnTo>
                  <a:pt x="1914162" y="1733709"/>
                </a:lnTo>
                <a:lnTo>
                  <a:pt x="1913368" y="1731328"/>
                </a:lnTo>
                <a:lnTo>
                  <a:pt x="1911384" y="1728946"/>
                </a:lnTo>
                <a:lnTo>
                  <a:pt x="1909399" y="1726168"/>
                </a:lnTo>
                <a:lnTo>
                  <a:pt x="1906224" y="1723787"/>
                </a:lnTo>
                <a:lnTo>
                  <a:pt x="1903843" y="1724977"/>
                </a:lnTo>
                <a:lnTo>
                  <a:pt x="1901859" y="1726168"/>
                </a:lnTo>
                <a:lnTo>
                  <a:pt x="1900668" y="1727359"/>
                </a:lnTo>
                <a:lnTo>
                  <a:pt x="1900271" y="1728946"/>
                </a:lnTo>
                <a:lnTo>
                  <a:pt x="1899874" y="1730137"/>
                </a:lnTo>
                <a:lnTo>
                  <a:pt x="1900271" y="1731725"/>
                </a:lnTo>
                <a:lnTo>
                  <a:pt x="1902255" y="1735694"/>
                </a:lnTo>
                <a:lnTo>
                  <a:pt x="1904239" y="1740060"/>
                </a:lnTo>
                <a:lnTo>
                  <a:pt x="1906224" y="1744426"/>
                </a:lnTo>
                <a:lnTo>
                  <a:pt x="1906620" y="1746808"/>
                </a:lnTo>
                <a:lnTo>
                  <a:pt x="1907414" y="1749586"/>
                </a:lnTo>
                <a:lnTo>
                  <a:pt x="1906620" y="1751967"/>
                </a:lnTo>
                <a:lnTo>
                  <a:pt x="1906224" y="1754349"/>
                </a:lnTo>
                <a:lnTo>
                  <a:pt x="1901859" y="1754746"/>
                </a:lnTo>
                <a:lnTo>
                  <a:pt x="1897097" y="1754746"/>
                </a:lnTo>
                <a:lnTo>
                  <a:pt x="1893128" y="1754746"/>
                </a:lnTo>
                <a:lnTo>
                  <a:pt x="1889556" y="1753952"/>
                </a:lnTo>
                <a:lnTo>
                  <a:pt x="1886778" y="1752364"/>
                </a:lnTo>
                <a:lnTo>
                  <a:pt x="1883602" y="1750777"/>
                </a:lnTo>
                <a:lnTo>
                  <a:pt x="1880824" y="1748792"/>
                </a:lnTo>
                <a:lnTo>
                  <a:pt x="1878047" y="1746808"/>
                </a:lnTo>
                <a:lnTo>
                  <a:pt x="1878047" y="1752364"/>
                </a:lnTo>
                <a:lnTo>
                  <a:pt x="1878443" y="1754746"/>
                </a:lnTo>
                <a:lnTo>
                  <a:pt x="1879237" y="1756730"/>
                </a:lnTo>
                <a:lnTo>
                  <a:pt x="1880031" y="1758318"/>
                </a:lnTo>
                <a:lnTo>
                  <a:pt x="1881221" y="1759906"/>
                </a:lnTo>
                <a:lnTo>
                  <a:pt x="1882015" y="1761096"/>
                </a:lnTo>
                <a:lnTo>
                  <a:pt x="1883602" y="1761890"/>
                </a:lnTo>
                <a:lnTo>
                  <a:pt x="1880031" y="1765462"/>
                </a:lnTo>
                <a:lnTo>
                  <a:pt x="1878443" y="1767050"/>
                </a:lnTo>
                <a:lnTo>
                  <a:pt x="1877253" y="1767447"/>
                </a:lnTo>
                <a:lnTo>
                  <a:pt x="1876062" y="1767844"/>
                </a:lnTo>
                <a:lnTo>
                  <a:pt x="1874475" y="1767844"/>
                </a:lnTo>
                <a:lnTo>
                  <a:pt x="1873681" y="1767447"/>
                </a:lnTo>
                <a:lnTo>
                  <a:pt x="1872491" y="1767050"/>
                </a:lnTo>
                <a:lnTo>
                  <a:pt x="1871300" y="1764272"/>
                </a:lnTo>
                <a:lnTo>
                  <a:pt x="1870109" y="1761493"/>
                </a:lnTo>
                <a:lnTo>
                  <a:pt x="1868918" y="1757524"/>
                </a:lnTo>
                <a:lnTo>
                  <a:pt x="1868918" y="1753555"/>
                </a:lnTo>
                <a:lnTo>
                  <a:pt x="1869712" y="1748792"/>
                </a:lnTo>
                <a:lnTo>
                  <a:pt x="1870506" y="1744426"/>
                </a:lnTo>
                <a:lnTo>
                  <a:pt x="1872093" y="1740060"/>
                </a:lnTo>
                <a:lnTo>
                  <a:pt x="1874475" y="1736488"/>
                </a:lnTo>
                <a:lnTo>
                  <a:pt x="1877253" y="1733313"/>
                </a:lnTo>
                <a:lnTo>
                  <a:pt x="1879237" y="1732519"/>
                </a:lnTo>
                <a:lnTo>
                  <a:pt x="1880824" y="1731328"/>
                </a:lnTo>
                <a:lnTo>
                  <a:pt x="1882809" y="1730931"/>
                </a:lnTo>
                <a:lnTo>
                  <a:pt x="1884794" y="1730931"/>
                </a:lnTo>
                <a:lnTo>
                  <a:pt x="1887175" y="1730931"/>
                </a:lnTo>
                <a:lnTo>
                  <a:pt x="1889556" y="1731328"/>
                </a:lnTo>
                <a:lnTo>
                  <a:pt x="1889159" y="1728153"/>
                </a:lnTo>
                <a:lnTo>
                  <a:pt x="1887969" y="1724977"/>
                </a:lnTo>
                <a:lnTo>
                  <a:pt x="1885587" y="1719421"/>
                </a:lnTo>
                <a:lnTo>
                  <a:pt x="1883206" y="1713864"/>
                </a:lnTo>
                <a:lnTo>
                  <a:pt x="1880824" y="1709101"/>
                </a:lnTo>
                <a:lnTo>
                  <a:pt x="1879634" y="1707116"/>
                </a:lnTo>
                <a:lnTo>
                  <a:pt x="1879237" y="1705132"/>
                </a:lnTo>
                <a:lnTo>
                  <a:pt x="1879237" y="1703147"/>
                </a:lnTo>
                <a:lnTo>
                  <a:pt x="1879634" y="1701163"/>
                </a:lnTo>
                <a:lnTo>
                  <a:pt x="1881221" y="1699178"/>
                </a:lnTo>
                <a:lnTo>
                  <a:pt x="1883206" y="1697194"/>
                </a:lnTo>
                <a:lnTo>
                  <a:pt x="1885587" y="1695209"/>
                </a:lnTo>
                <a:lnTo>
                  <a:pt x="1889556" y="1693621"/>
                </a:lnTo>
                <a:lnTo>
                  <a:pt x="1888762" y="1690843"/>
                </a:lnTo>
                <a:lnTo>
                  <a:pt x="1887571" y="1688858"/>
                </a:lnTo>
                <a:lnTo>
                  <a:pt x="1885587" y="1687668"/>
                </a:lnTo>
                <a:lnTo>
                  <a:pt x="1883206" y="1686874"/>
                </a:lnTo>
                <a:lnTo>
                  <a:pt x="1878047" y="1686080"/>
                </a:lnTo>
                <a:lnTo>
                  <a:pt x="1872491" y="1685683"/>
                </a:lnTo>
                <a:lnTo>
                  <a:pt x="1873284" y="1679333"/>
                </a:lnTo>
                <a:lnTo>
                  <a:pt x="1874475" y="1672982"/>
                </a:lnTo>
                <a:lnTo>
                  <a:pt x="1876460" y="1668219"/>
                </a:lnTo>
                <a:lnTo>
                  <a:pt x="1879237" y="1663456"/>
                </a:lnTo>
                <a:lnTo>
                  <a:pt x="1882015" y="1660678"/>
                </a:lnTo>
                <a:lnTo>
                  <a:pt x="1885587" y="1657899"/>
                </a:lnTo>
                <a:lnTo>
                  <a:pt x="1890350" y="1655915"/>
                </a:lnTo>
                <a:lnTo>
                  <a:pt x="1895112" y="1655518"/>
                </a:lnTo>
                <a:lnTo>
                  <a:pt x="1893128" y="1651152"/>
                </a:lnTo>
                <a:lnTo>
                  <a:pt x="1890746" y="1647580"/>
                </a:lnTo>
                <a:lnTo>
                  <a:pt x="1888762" y="1645198"/>
                </a:lnTo>
                <a:lnTo>
                  <a:pt x="1885587" y="1643611"/>
                </a:lnTo>
                <a:lnTo>
                  <a:pt x="1883206" y="1642420"/>
                </a:lnTo>
                <a:lnTo>
                  <a:pt x="1880031" y="1642023"/>
                </a:lnTo>
                <a:lnTo>
                  <a:pt x="1877650" y="1642023"/>
                </a:lnTo>
                <a:lnTo>
                  <a:pt x="1874078" y="1642420"/>
                </a:lnTo>
                <a:lnTo>
                  <a:pt x="1867728" y="1644007"/>
                </a:lnTo>
                <a:lnTo>
                  <a:pt x="1860584" y="1645992"/>
                </a:lnTo>
                <a:lnTo>
                  <a:pt x="1853043" y="1647580"/>
                </a:lnTo>
                <a:lnTo>
                  <a:pt x="1849076" y="1647977"/>
                </a:lnTo>
                <a:lnTo>
                  <a:pt x="1845107" y="1647580"/>
                </a:lnTo>
                <a:lnTo>
                  <a:pt x="1847488" y="1644007"/>
                </a:lnTo>
                <a:lnTo>
                  <a:pt x="1850663" y="1640435"/>
                </a:lnTo>
                <a:lnTo>
                  <a:pt x="1854235" y="1638054"/>
                </a:lnTo>
                <a:lnTo>
                  <a:pt x="1857013" y="1635672"/>
                </a:lnTo>
                <a:lnTo>
                  <a:pt x="1860981" y="1633688"/>
                </a:lnTo>
                <a:lnTo>
                  <a:pt x="1864553" y="1632100"/>
                </a:lnTo>
                <a:lnTo>
                  <a:pt x="1868521" y="1630909"/>
                </a:lnTo>
                <a:lnTo>
                  <a:pt x="1872491" y="1630116"/>
                </a:lnTo>
                <a:lnTo>
                  <a:pt x="1881221" y="1628925"/>
                </a:lnTo>
                <a:lnTo>
                  <a:pt x="1889556" y="1628925"/>
                </a:lnTo>
                <a:lnTo>
                  <a:pt x="1899081" y="1629322"/>
                </a:lnTo>
                <a:lnTo>
                  <a:pt x="1908208" y="1630909"/>
                </a:lnTo>
                <a:lnTo>
                  <a:pt x="1927259" y="1634878"/>
                </a:lnTo>
                <a:lnTo>
                  <a:pt x="1945913" y="1638451"/>
                </a:lnTo>
                <a:lnTo>
                  <a:pt x="1955040" y="1640038"/>
                </a:lnTo>
                <a:lnTo>
                  <a:pt x="1963375" y="1641229"/>
                </a:lnTo>
                <a:lnTo>
                  <a:pt x="1972106" y="1641626"/>
                </a:lnTo>
                <a:lnTo>
                  <a:pt x="1979645" y="1640435"/>
                </a:lnTo>
                <a:lnTo>
                  <a:pt x="1981631" y="1640038"/>
                </a:lnTo>
                <a:lnTo>
                  <a:pt x="1982425" y="1638451"/>
                </a:lnTo>
                <a:lnTo>
                  <a:pt x="1982822" y="1637657"/>
                </a:lnTo>
                <a:lnTo>
                  <a:pt x="1982822" y="1636069"/>
                </a:lnTo>
                <a:lnTo>
                  <a:pt x="1982425" y="1634482"/>
                </a:lnTo>
                <a:lnTo>
                  <a:pt x="1981631" y="1633688"/>
                </a:lnTo>
                <a:lnTo>
                  <a:pt x="1980440" y="1632894"/>
                </a:lnTo>
                <a:lnTo>
                  <a:pt x="1979645" y="1632894"/>
                </a:lnTo>
                <a:lnTo>
                  <a:pt x="1999094" y="1629322"/>
                </a:lnTo>
                <a:lnTo>
                  <a:pt x="2017746" y="1626543"/>
                </a:lnTo>
                <a:lnTo>
                  <a:pt x="2051878" y="1621780"/>
                </a:lnTo>
                <a:lnTo>
                  <a:pt x="2084422" y="1617017"/>
                </a:lnTo>
                <a:lnTo>
                  <a:pt x="2101506" y="1613842"/>
                </a:lnTo>
                <a:lnTo>
                  <a:pt x="2119361" y="1610270"/>
                </a:lnTo>
                <a:lnTo>
                  <a:pt x="2117377" y="1615430"/>
                </a:lnTo>
                <a:lnTo>
                  <a:pt x="2115000" y="1619796"/>
                </a:lnTo>
                <a:lnTo>
                  <a:pt x="2110632" y="1628528"/>
                </a:lnTo>
                <a:lnTo>
                  <a:pt x="2107854" y="1632894"/>
                </a:lnTo>
                <a:lnTo>
                  <a:pt x="2105868" y="1637657"/>
                </a:lnTo>
                <a:lnTo>
                  <a:pt x="2103882" y="1643214"/>
                </a:lnTo>
                <a:lnTo>
                  <a:pt x="2102298" y="1648373"/>
                </a:lnTo>
                <a:lnTo>
                  <a:pt x="2098328" y="1649167"/>
                </a:lnTo>
                <a:lnTo>
                  <a:pt x="2095533" y="1649167"/>
                </a:lnTo>
                <a:lnTo>
                  <a:pt x="2092360" y="1647977"/>
                </a:lnTo>
                <a:lnTo>
                  <a:pt x="2089978" y="1646389"/>
                </a:lnTo>
                <a:lnTo>
                  <a:pt x="2085215" y="1643611"/>
                </a:lnTo>
                <a:lnTo>
                  <a:pt x="2082833" y="1642023"/>
                </a:lnTo>
                <a:lnTo>
                  <a:pt x="2080452" y="1641229"/>
                </a:lnTo>
                <a:lnTo>
                  <a:pt x="2078467" y="1643214"/>
                </a:lnTo>
                <a:lnTo>
                  <a:pt x="2076879" y="1645595"/>
                </a:lnTo>
                <a:lnTo>
                  <a:pt x="2073705" y="1651152"/>
                </a:lnTo>
                <a:lnTo>
                  <a:pt x="2071720" y="1653533"/>
                </a:lnTo>
                <a:lnTo>
                  <a:pt x="2069737" y="1655121"/>
                </a:lnTo>
                <a:lnTo>
                  <a:pt x="2068148" y="1655915"/>
                </a:lnTo>
                <a:lnTo>
                  <a:pt x="2066958" y="1655915"/>
                </a:lnTo>
                <a:lnTo>
                  <a:pt x="2065371" y="1655915"/>
                </a:lnTo>
                <a:lnTo>
                  <a:pt x="2063387" y="1655915"/>
                </a:lnTo>
                <a:lnTo>
                  <a:pt x="2062593" y="1661472"/>
                </a:lnTo>
                <a:lnTo>
                  <a:pt x="2063387" y="1666234"/>
                </a:lnTo>
                <a:lnTo>
                  <a:pt x="2064180" y="1670204"/>
                </a:lnTo>
                <a:lnTo>
                  <a:pt x="2065768" y="1672982"/>
                </a:lnTo>
                <a:lnTo>
                  <a:pt x="2068148" y="1674967"/>
                </a:lnTo>
                <a:lnTo>
                  <a:pt x="2070926" y="1677348"/>
                </a:lnTo>
                <a:lnTo>
                  <a:pt x="2073705" y="1678142"/>
                </a:lnTo>
                <a:lnTo>
                  <a:pt x="2077277" y="1678539"/>
                </a:lnTo>
                <a:lnTo>
                  <a:pt x="2080848" y="1679333"/>
                </a:lnTo>
                <a:lnTo>
                  <a:pt x="2084818" y="1679333"/>
                </a:lnTo>
                <a:lnTo>
                  <a:pt x="2092360" y="1678539"/>
                </a:lnTo>
                <a:lnTo>
                  <a:pt x="2100316" y="1678539"/>
                </a:lnTo>
                <a:lnTo>
                  <a:pt x="2107854" y="1678539"/>
                </a:lnTo>
                <a:lnTo>
                  <a:pt x="2107060" y="1682111"/>
                </a:lnTo>
                <a:lnTo>
                  <a:pt x="2105471" y="1685286"/>
                </a:lnTo>
                <a:lnTo>
                  <a:pt x="2102298" y="1690049"/>
                </a:lnTo>
                <a:lnTo>
                  <a:pt x="2100316" y="1692034"/>
                </a:lnTo>
                <a:lnTo>
                  <a:pt x="2099122" y="1694812"/>
                </a:lnTo>
                <a:lnTo>
                  <a:pt x="2097534" y="1697590"/>
                </a:lnTo>
                <a:lnTo>
                  <a:pt x="2096725" y="1701560"/>
                </a:lnTo>
                <a:lnTo>
                  <a:pt x="2113014" y="1699178"/>
                </a:lnTo>
                <a:lnTo>
                  <a:pt x="2118171" y="1698781"/>
                </a:lnTo>
                <a:lnTo>
                  <a:pt x="2120151" y="1699178"/>
                </a:lnTo>
                <a:lnTo>
                  <a:pt x="2121346" y="1699575"/>
                </a:lnTo>
                <a:lnTo>
                  <a:pt x="2122935" y="1701163"/>
                </a:lnTo>
                <a:lnTo>
                  <a:pt x="2124124" y="1702750"/>
                </a:lnTo>
                <a:lnTo>
                  <a:pt x="2125706" y="1704735"/>
                </a:lnTo>
                <a:lnTo>
                  <a:pt x="2126500" y="1707116"/>
                </a:lnTo>
                <a:lnTo>
                  <a:pt x="2128089" y="1714658"/>
                </a:lnTo>
                <a:lnTo>
                  <a:pt x="2130469" y="1724977"/>
                </a:lnTo>
                <a:lnTo>
                  <a:pt x="2139202" y="1725374"/>
                </a:lnTo>
                <a:lnTo>
                  <a:pt x="2145951" y="1725374"/>
                </a:lnTo>
                <a:lnTo>
                  <a:pt x="2152301" y="1724184"/>
                </a:lnTo>
                <a:lnTo>
                  <a:pt x="2157062" y="1722993"/>
                </a:lnTo>
                <a:lnTo>
                  <a:pt x="2161827" y="1721405"/>
                </a:lnTo>
                <a:lnTo>
                  <a:pt x="2165797" y="1718627"/>
                </a:lnTo>
                <a:lnTo>
                  <a:pt x="2168577" y="1716245"/>
                </a:lnTo>
                <a:lnTo>
                  <a:pt x="2171752" y="1713467"/>
                </a:lnTo>
                <a:lnTo>
                  <a:pt x="2178105" y="1707910"/>
                </a:lnTo>
                <a:lnTo>
                  <a:pt x="2181279" y="1705926"/>
                </a:lnTo>
                <a:lnTo>
                  <a:pt x="2185248" y="1703544"/>
                </a:lnTo>
                <a:lnTo>
                  <a:pt x="2189613" y="1702353"/>
                </a:lnTo>
                <a:lnTo>
                  <a:pt x="2195171" y="1701163"/>
                </a:lnTo>
                <a:lnTo>
                  <a:pt x="2201121" y="1701163"/>
                </a:lnTo>
                <a:lnTo>
                  <a:pt x="2208660" y="1701560"/>
                </a:lnTo>
                <a:lnTo>
                  <a:pt x="2214214" y="1717436"/>
                </a:lnTo>
                <a:lnTo>
                  <a:pt x="2217390" y="1724977"/>
                </a:lnTo>
                <a:lnTo>
                  <a:pt x="2218977" y="1727756"/>
                </a:lnTo>
                <a:lnTo>
                  <a:pt x="2220962" y="1730931"/>
                </a:lnTo>
                <a:lnTo>
                  <a:pt x="2223343" y="1733709"/>
                </a:lnTo>
                <a:lnTo>
                  <a:pt x="2225327" y="1736488"/>
                </a:lnTo>
                <a:lnTo>
                  <a:pt x="2228500" y="1738472"/>
                </a:lnTo>
                <a:lnTo>
                  <a:pt x="2231283" y="1740060"/>
                </a:lnTo>
                <a:lnTo>
                  <a:pt x="2234850" y="1740854"/>
                </a:lnTo>
                <a:lnTo>
                  <a:pt x="2238822" y="1741251"/>
                </a:lnTo>
                <a:lnTo>
                  <a:pt x="2242788" y="1740854"/>
                </a:lnTo>
                <a:lnTo>
                  <a:pt x="2247949" y="1740060"/>
                </a:lnTo>
                <a:lnTo>
                  <a:pt x="2249932" y="1738869"/>
                </a:lnTo>
                <a:lnTo>
                  <a:pt x="2251519" y="1736885"/>
                </a:lnTo>
                <a:lnTo>
                  <a:pt x="2252312" y="1734503"/>
                </a:lnTo>
                <a:lnTo>
                  <a:pt x="2253105" y="1731725"/>
                </a:lnTo>
                <a:lnTo>
                  <a:pt x="2253899" y="1729343"/>
                </a:lnTo>
                <a:lnTo>
                  <a:pt x="2255090" y="1726962"/>
                </a:lnTo>
                <a:lnTo>
                  <a:pt x="2257077" y="1725374"/>
                </a:lnTo>
                <a:lnTo>
                  <a:pt x="2257869" y="1725374"/>
                </a:lnTo>
                <a:lnTo>
                  <a:pt x="2259459" y="1724977"/>
                </a:lnTo>
                <a:lnTo>
                  <a:pt x="2259059" y="1721802"/>
                </a:lnTo>
                <a:lnTo>
                  <a:pt x="2257869" y="1718627"/>
                </a:lnTo>
                <a:lnTo>
                  <a:pt x="2257077" y="1716245"/>
                </a:lnTo>
                <a:lnTo>
                  <a:pt x="2255487" y="1714658"/>
                </a:lnTo>
                <a:lnTo>
                  <a:pt x="2253899" y="1713467"/>
                </a:lnTo>
                <a:lnTo>
                  <a:pt x="2251916" y="1711879"/>
                </a:lnTo>
                <a:lnTo>
                  <a:pt x="2247949" y="1710292"/>
                </a:lnTo>
                <a:lnTo>
                  <a:pt x="2242788" y="1708704"/>
                </a:lnTo>
                <a:lnTo>
                  <a:pt x="2238423" y="1707116"/>
                </a:lnTo>
                <a:lnTo>
                  <a:pt x="2234457" y="1705132"/>
                </a:lnTo>
                <a:lnTo>
                  <a:pt x="2232865" y="1703544"/>
                </a:lnTo>
                <a:lnTo>
                  <a:pt x="2231283" y="1702353"/>
                </a:lnTo>
                <a:lnTo>
                  <a:pt x="2238029" y="1696797"/>
                </a:lnTo>
                <a:lnTo>
                  <a:pt x="2245569" y="1692034"/>
                </a:lnTo>
                <a:lnTo>
                  <a:pt x="2249140" y="1690843"/>
                </a:lnTo>
                <a:lnTo>
                  <a:pt x="2253105" y="1689255"/>
                </a:lnTo>
                <a:lnTo>
                  <a:pt x="2256676" y="1688065"/>
                </a:lnTo>
                <a:lnTo>
                  <a:pt x="2260647" y="1687668"/>
                </a:lnTo>
                <a:lnTo>
                  <a:pt x="2264617" y="1687271"/>
                </a:lnTo>
                <a:lnTo>
                  <a:pt x="2268583" y="1687271"/>
                </a:lnTo>
                <a:lnTo>
                  <a:pt x="2272552" y="1687668"/>
                </a:lnTo>
                <a:lnTo>
                  <a:pt x="2276524" y="1688065"/>
                </a:lnTo>
                <a:lnTo>
                  <a:pt x="2280486" y="1689255"/>
                </a:lnTo>
                <a:lnTo>
                  <a:pt x="2284458" y="1690843"/>
                </a:lnTo>
                <a:lnTo>
                  <a:pt x="2288431" y="1692034"/>
                </a:lnTo>
                <a:lnTo>
                  <a:pt x="2293191" y="1694812"/>
                </a:lnTo>
                <a:lnTo>
                  <a:pt x="2292794" y="1698384"/>
                </a:lnTo>
                <a:lnTo>
                  <a:pt x="2292001" y="1701163"/>
                </a:lnTo>
                <a:lnTo>
                  <a:pt x="2291604" y="1703544"/>
                </a:lnTo>
                <a:lnTo>
                  <a:pt x="2290012" y="1705926"/>
                </a:lnTo>
                <a:lnTo>
                  <a:pt x="2289223" y="1707116"/>
                </a:lnTo>
                <a:lnTo>
                  <a:pt x="2287236" y="1708307"/>
                </a:lnTo>
                <a:lnTo>
                  <a:pt x="2285651" y="1708307"/>
                </a:lnTo>
                <a:lnTo>
                  <a:pt x="2283666" y="1708704"/>
                </a:lnTo>
                <a:lnTo>
                  <a:pt x="2278901" y="1707910"/>
                </a:lnTo>
                <a:lnTo>
                  <a:pt x="2274140" y="1706323"/>
                </a:lnTo>
                <a:lnTo>
                  <a:pt x="2265012" y="1702353"/>
                </a:lnTo>
                <a:lnTo>
                  <a:pt x="2266996" y="1706719"/>
                </a:lnTo>
                <a:lnTo>
                  <a:pt x="2268979" y="1711879"/>
                </a:lnTo>
                <a:lnTo>
                  <a:pt x="2270173" y="1717833"/>
                </a:lnTo>
                <a:lnTo>
                  <a:pt x="2270567" y="1724977"/>
                </a:lnTo>
                <a:lnTo>
                  <a:pt x="2284063" y="1723390"/>
                </a:lnTo>
                <a:lnTo>
                  <a:pt x="2295574" y="1721802"/>
                </a:lnTo>
                <a:lnTo>
                  <a:pt x="2300334" y="1721405"/>
                </a:lnTo>
                <a:lnTo>
                  <a:pt x="2304304" y="1720214"/>
                </a:lnTo>
                <a:lnTo>
                  <a:pt x="2307082" y="1718627"/>
                </a:lnTo>
                <a:lnTo>
                  <a:pt x="2309860" y="1717436"/>
                </a:lnTo>
                <a:lnTo>
                  <a:pt x="2310655" y="1721802"/>
                </a:lnTo>
                <a:lnTo>
                  <a:pt x="2311052" y="1725374"/>
                </a:lnTo>
                <a:lnTo>
                  <a:pt x="2310655" y="1728153"/>
                </a:lnTo>
                <a:lnTo>
                  <a:pt x="2309860" y="1730137"/>
                </a:lnTo>
                <a:lnTo>
                  <a:pt x="2308273" y="1732519"/>
                </a:lnTo>
                <a:lnTo>
                  <a:pt x="2306289" y="1733709"/>
                </a:lnTo>
                <a:lnTo>
                  <a:pt x="2301527" y="1736488"/>
                </a:lnTo>
                <a:lnTo>
                  <a:pt x="2299541" y="1737679"/>
                </a:lnTo>
                <a:lnTo>
                  <a:pt x="2297158" y="1740060"/>
                </a:lnTo>
                <a:lnTo>
                  <a:pt x="2295176" y="1742045"/>
                </a:lnTo>
                <a:lnTo>
                  <a:pt x="2293589" y="1744426"/>
                </a:lnTo>
                <a:lnTo>
                  <a:pt x="2292001" y="1747998"/>
                </a:lnTo>
                <a:lnTo>
                  <a:pt x="2291604" y="1751967"/>
                </a:lnTo>
                <a:lnTo>
                  <a:pt x="2291604" y="1756730"/>
                </a:lnTo>
                <a:lnTo>
                  <a:pt x="2292794" y="1763081"/>
                </a:lnTo>
                <a:lnTo>
                  <a:pt x="2290808" y="1761096"/>
                </a:lnTo>
                <a:lnTo>
                  <a:pt x="2288030" y="1759112"/>
                </a:lnTo>
                <a:lnTo>
                  <a:pt x="2285651" y="1757921"/>
                </a:lnTo>
                <a:lnTo>
                  <a:pt x="2282472" y="1756730"/>
                </a:lnTo>
                <a:lnTo>
                  <a:pt x="2279697" y="1756730"/>
                </a:lnTo>
                <a:lnTo>
                  <a:pt x="2276126" y="1756730"/>
                </a:lnTo>
                <a:lnTo>
                  <a:pt x="2268583" y="1757921"/>
                </a:lnTo>
                <a:lnTo>
                  <a:pt x="2260647" y="1760302"/>
                </a:lnTo>
                <a:lnTo>
                  <a:pt x="2252312" y="1763478"/>
                </a:lnTo>
                <a:lnTo>
                  <a:pt x="2236441" y="1771019"/>
                </a:lnTo>
                <a:lnTo>
                  <a:pt x="2221358" y="1777370"/>
                </a:lnTo>
                <a:lnTo>
                  <a:pt x="2215406" y="1780148"/>
                </a:lnTo>
                <a:lnTo>
                  <a:pt x="2209849" y="1781339"/>
                </a:lnTo>
                <a:lnTo>
                  <a:pt x="2207864" y="1781339"/>
                </a:lnTo>
                <a:lnTo>
                  <a:pt x="2205883" y="1781339"/>
                </a:lnTo>
                <a:lnTo>
                  <a:pt x="2204296" y="1780942"/>
                </a:lnTo>
                <a:lnTo>
                  <a:pt x="2203498" y="1780148"/>
                </a:lnTo>
                <a:lnTo>
                  <a:pt x="2202312" y="1778560"/>
                </a:lnTo>
                <a:lnTo>
                  <a:pt x="2202312" y="1776179"/>
                </a:lnTo>
                <a:lnTo>
                  <a:pt x="2202312" y="1773401"/>
                </a:lnTo>
                <a:lnTo>
                  <a:pt x="2203498" y="1770622"/>
                </a:lnTo>
                <a:lnTo>
                  <a:pt x="2200725" y="1767050"/>
                </a:lnTo>
                <a:lnTo>
                  <a:pt x="2198341" y="1765065"/>
                </a:lnTo>
                <a:lnTo>
                  <a:pt x="2195962" y="1763875"/>
                </a:lnTo>
                <a:lnTo>
                  <a:pt x="2193185" y="1763875"/>
                </a:lnTo>
                <a:lnTo>
                  <a:pt x="2190801" y="1765065"/>
                </a:lnTo>
                <a:lnTo>
                  <a:pt x="2188419" y="1767050"/>
                </a:lnTo>
                <a:lnTo>
                  <a:pt x="2185642" y="1769035"/>
                </a:lnTo>
                <a:lnTo>
                  <a:pt x="2183264" y="1771813"/>
                </a:lnTo>
                <a:lnTo>
                  <a:pt x="2178105" y="1778164"/>
                </a:lnTo>
                <a:lnTo>
                  <a:pt x="2173339" y="1784514"/>
                </a:lnTo>
                <a:lnTo>
                  <a:pt x="2168180" y="1790071"/>
                </a:lnTo>
                <a:lnTo>
                  <a:pt x="2166193" y="1791659"/>
                </a:lnTo>
                <a:lnTo>
                  <a:pt x="2163813" y="1792849"/>
                </a:lnTo>
                <a:lnTo>
                  <a:pt x="2164211" y="1796025"/>
                </a:lnTo>
                <a:lnTo>
                  <a:pt x="2165002" y="1798009"/>
                </a:lnTo>
                <a:lnTo>
                  <a:pt x="2166193" y="1799597"/>
                </a:lnTo>
                <a:lnTo>
                  <a:pt x="2168180" y="1800391"/>
                </a:lnTo>
                <a:lnTo>
                  <a:pt x="2170163" y="1801581"/>
                </a:lnTo>
                <a:lnTo>
                  <a:pt x="2172150" y="1801581"/>
                </a:lnTo>
                <a:lnTo>
                  <a:pt x="2177309" y="1801581"/>
                </a:lnTo>
                <a:lnTo>
                  <a:pt x="2188419" y="1799994"/>
                </a:lnTo>
                <a:lnTo>
                  <a:pt x="2193185" y="1799597"/>
                </a:lnTo>
                <a:lnTo>
                  <a:pt x="2195171" y="1799994"/>
                </a:lnTo>
                <a:lnTo>
                  <a:pt x="2197152" y="1800391"/>
                </a:lnTo>
                <a:lnTo>
                  <a:pt x="2194774" y="1804757"/>
                </a:lnTo>
                <a:lnTo>
                  <a:pt x="2191599" y="1807932"/>
                </a:lnTo>
                <a:lnTo>
                  <a:pt x="2188816" y="1810710"/>
                </a:lnTo>
                <a:lnTo>
                  <a:pt x="2185248" y="1812298"/>
                </a:lnTo>
                <a:lnTo>
                  <a:pt x="2182068" y="1813489"/>
                </a:lnTo>
                <a:lnTo>
                  <a:pt x="2179294" y="1814282"/>
                </a:lnTo>
                <a:lnTo>
                  <a:pt x="2176116" y="1814282"/>
                </a:lnTo>
                <a:lnTo>
                  <a:pt x="2173339" y="1813092"/>
                </a:lnTo>
                <a:lnTo>
                  <a:pt x="2170163" y="1812298"/>
                </a:lnTo>
                <a:lnTo>
                  <a:pt x="2166987" y="1810710"/>
                </a:lnTo>
                <a:lnTo>
                  <a:pt x="2164211" y="1808726"/>
                </a:lnTo>
                <a:lnTo>
                  <a:pt x="2161827" y="1805947"/>
                </a:lnTo>
                <a:lnTo>
                  <a:pt x="2159048" y="1803566"/>
                </a:lnTo>
                <a:lnTo>
                  <a:pt x="2156665" y="1799994"/>
                </a:lnTo>
                <a:lnTo>
                  <a:pt x="2154681" y="1796421"/>
                </a:lnTo>
                <a:lnTo>
                  <a:pt x="2152698" y="1792849"/>
                </a:lnTo>
                <a:lnTo>
                  <a:pt x="2150714" y="1793643"/>
                </a:lnTo>
                <a:lnTo>
                  <a:pt x="2149525" y="1794437"/>
                </a:lnTo>
                <a:lnTo>
                  <a:pt x="2147937" y="1795628"/>
                </a:lnTo>
                <a:lnTo>
                  <a:pt x="2147539" y="1797215"/>
                </a:lnTo>
                <a:lnTo>
                  <a:pt x="2145951" y="1801184"/>
                </a:lnTo>
                <a:lnTo>
                  <a:pt x="2145158" y="1805550"/>
                </a:lnTo>
                <a:lnTo>
                  <a:pt x="2143964" y="1809520"/>
                </a:lnTo>
                <a:lnTo>
                  <a:pt x="2143174" y="1811504"/>
                </a:lnTo>
                <a:lnTo>
                  <a:pt x="2142774" y="1813092"/>
                </a:lnTo>
                <a:lnTo>
                  <a:pt x="2141187" y="1814679"/>
                </a:lnTo>
                <a:lnTo>
                  <a:pt x="2139599" y="1815473"/>
                </a:lnTo>
                <a:lnTo>
                  <a:pt x="2138012" y="1816267"/>
                </a:lnTo>
                <a:lnTo>
                  <a:pt x="2135632" y="1815473"/>
                </a:lnTo>
                <a:lnTo>
                  <a:pt x="2141187" y="1819045"/>
                </a:lnTo>
                <a:lnTo>
                  <a:pt x="2145951" y="1822618"/>
                </a:lnTo>
                <a:lnTo>
                  <a:pt x="2156270" y="1830159"/>
                </a:lnTo>
                <a:lnTo>
                  <a:pt x="2174531" y="1846035"/>
                </a:lnTo>
                <a:lnTo>
                  <a:pt x="2171752" y="1851195"/>
                </a:lnTo>
                <a:lnTo>
                  <a:pt x="2167782" y="1855164"/>
                </a:lnTo>
                <a:lnTo>
                  <a:pt x="2163017" y="1858737"/>
                </a:lnTo>
                <a:lnTo>
                  <a:pt x="2158255" y="1861118"/>
                </a:lnTo>
                <a:lnTo>
                  <a:pt x="2159841" y="1863896"/>
                </a:lnTo>
                <a:lnTo>
                  <a:pt x="2161827" y="1866278"/>
                </a:lnTo>
                <a:lnTo>
                  <a:pt x="2165797" y="1870247"/>
                </a:lnTo>
                <a:lnTo>
                  <a:pt x="2166987" y="1872232"/>
                </a:lnTo>
                <a:lnTo>
                  <a:pt x="2168577" y="1875407"/>
                </a:lnTo>
                <a:lnTo>
                  <a:pt x="2169369" y="1879376"/>
                </a:lnTo>
                <a:lnTo>
                  <a:pt x="2169369" y="1884536"/>
                </a:lnTo>
                <a:lnTo>
                  <a:pt x="2172150" y="1884536"/>
                </a:lnTo>
                <a:lnTo>
                  <a:pt x="2174531" y="1883345"/>
                </a:lnTo>
                <a:lnTo>
                  <a:pt x="2177309" y="1882154"/>
                </a:lnTo>
                <a:lnTo>
                  <a:pt x="2179690" y="1880964"/>
                </a:lnTo>
                <a:lnTo>
                  <a:pt x="2183264" y="1877391"/>
                </a:lnTo>
                <a:lnTo>
                  <a:pt x="2186831" y="1873422"/>
                </a:lnTo>
                <a:lnTo>
                  <a:pt x="2188816" y="1871835"/>
                </a:lnTo>
                <a:lnTo>
                  <a:pt x="2190398" y="1870644"/>
                </a:lnTo>
                <a:lnTo>
                  <a:pt x="2191599" y="1869850"/>
                </a:lnTo>
                <a:lnTo>
                  <a:pt x="2193582" y="1869453"/>
                </a:lnTo>
                <a:lnTo>
                  <a:pt x="2195962" y="1869850"/>
                </a:lnTo>
                <a:lnTo>
                  <a:pt x="2197948" y="1871438"/>
                </a:lnTo>
                <a:lnTo>
                  <a:pt x="2200328" y="1873422"/>
                </a:lnTo>
                <a:lnTo>
                  <a:pt x="2202707" y="1876994"/>
                </a:lnTo>
                <a:lnTo>
                  <a:pt x="2201913" y="1869453"/>
                </a:lnTo>
                <a:lnTo>
                  <a:pt x="2201913" y="1861912"/>
                </a:lnTo>
                <a:lnTo>
                  <a:pt x="2202312" y="1854371"/>
                </a:lnTo>
                <a:lnTo>
                  <a:pt x="2202707" y="1846829"/>
                </a:lnTo>
                <a:lnTo>
                  <a:pt x="2203897" y="1833731"/>
                </a:lnTo>
                <a:lnTo>
                  <a:pt x="2203897" y="1828174"/>
                </a:lnTo>
                <a:lnTo>
                  <a:pt x="2202707" y="1823808"/>
                </a:lnTo>
                <a:lnTo>
                  <a:pt x="2206278" y="1822221"/>
                </a:lnTo>
                <a:lnTo>
                  <a:pt x="2209454" y="1821824"/>
                </a:lnTo>
                <a:lnTo>
                  <a:pt x="2211437" y="1822618"/>
                </a:lnTo>
                <a:lnTo>
                  <a:pt x="2212231" y="1824205"/>
                </a:lnTo>
                <a:lnTo>
                  <a:pt x="2213422" y="1826190"/>
                </a:lnTo>
                <a:lnTo>
                  <a:pt x="2213819" y="1828571"/>
                </a:lnTo>
                <a:lnTo>
                  <a:pt x="2214214" y="1835319"/>
                </a:lnTo>
                <a:lnTo>
                  <a:pt x="2214214" y="1841272"/>
                </a:lnTo>
                <a:lnTo>
                  <a:pt x="2215010" y="1843654"/>
                </a:lnTo>
                <a:lnTo>
                  <a:pt x="2215803" y="1845638"/>
                </a:lnTo>
                <a:lnTo>
                  <a:pt x="2217390" y="1847226"/>
                </a:lnTo>
                <a:lnTo>
                  <a:pt x="2219375" y="1848417"/>
                </a:lnTo>
                <a:lnTo>
                  <a:pt x="2221755" y="1847623"/>
                </a:lnTo>
                <a:lnTo>
                  <a:pt x="2225327" y="1846035"/>
                </a:lnTo>
                <a:lnTo>
                  <a:pt x="2222948" y="1854371"/>
                </a:lnTo>
                <a:lnTo>
                  <a:pt x="2219773" y="1861912"/>
                </a:lnTo>
                <a:lnTo>
                  <a:pt x="2216993" y="1868659"/>
                </a:lnTo>
                <a:lnTo>
                  <a:pt x="2213819" y="1876994"/>
                </a:lnTo>
                <a:lnTo>
                  <a:pt x="2217390" y="1880170"/>
                </a:lnTo>
                <a:lnTo>
                  <a:pt x="2220565" y="1882948"/>
                </a:lnTo>
                <a:lnTo>
                  <a:pt x="2223741" y="1884933"/>
                </a:lnTo>
                <a:lnTo>
                  <a:pt x="2226915" y="1886520"/>
                </a:lnTo>
                <a:lnTo>
                  <a:pt x="2230090" y="1887314"/>
                </a:lnTo>
                <a:lnTo>
                  <a:pt x="2232865" y="1887711"/>
                </a:lnTo>
                <a:lnTo>
                  <a:pt x="2235247" y="1887711"/>
                </a:lnTo>
                <a:lnTo>
                  <a:pt x="2238423" y="1887314"/>
                </a:lnTo>
                <a:lnTo>
                  <a:pt x="2244377" y="1885727"/>
                </a:lnTo>
                <a:lnTo>
                  <a:pt x="2251121" y="1883345"/>
                </a:lnTo>
                <a:lnTo>
                  <a:pt x="2257474" y="1879773"/>
                </a:lnTo>
                <a:lnTo>
                  <a:pt x="2264617" y="1876994"/>
                </a:lnTo>
                <a:lnTo>
                  <a:pt x="2263820" y="1870644"/>
                </a:lnTo>
                <a:lnTo>
                  <a:pt x="2263423" y="1865484"/>
                </a:lnTo>
                <a:lnTo>
                  <a:pt x="2262630" y="1859927"/>
                </a:lnTo>
                <a:lnTo>
                  <a:pt x="2261045" y="1855164"/>
                </a:lnTo>
                <a:lnTo>
                  <a:pt x="2259459" y="1850798"/>
                </a:lnTo>
                <a:lnTo>
                  <a:pt x="2257474" y="1846829"/>
                </a:lnTo>
                <a:lnTo>
                  <a:pt x="2255487" y="1842860"/>
                </a:lnTo>
                <a:lnTo>
                  <a:pt x="2253105" y="1839288"/>
                </a:lnTo>
                <a:lnTo>
                  <a:pt x="2247949" y="1832540"/>
                </a:lnTo>
                <a:lnTo>
                  <a:pt x="2242395" y="1826984"/>
                </a:lnTo>
                <a:lnTo>
                  <a:pt x="2230881" y="1816267"/>
                </a:lnTo>
                <a:lnTo>
                  <a:pt x="2236043" y="1812695"/>
                </a:lnTo>
                <a:lnTo>
                  <a:pt x="2240012" y="1809123"/>
                </a:lnTo>
                <a:lnTo>
                  <a:pt x="2242788" y="1805550"/>
                </a:lnTo>
                <a:lnTo>
                  <a:pt x="2245569" y="1801581"/>
                </a:lnTo>
                <a:lnTo>
                  <a:pt x="2246364" y="1798009"/>
                </a:lnTo>
                <a:lnTo>
                  <a:pt x="2246364" y="1796025"/>
                </a:lnTo>
                <a:lnTo>
                  <a:pt x="2246364" y="1794040"/>
                </a:lnTo>
                <a:lnTo>
                  <a:pt x="2245967" y="1792055"/>
                </a:lnTo>
                <a:lnTo>
                  <a:pt x="2244773" y="1790071"/>
                </a:lnTo>
                <a:lnTo>
                  <a:pt x="2242395" y="1785705"/>
                </a:lnTo>
                <a:lnTo>
                  <a:pt x="2243582" y="1784117"/>
                </a:lnTo>
                <a:lnTo>
                  <a:pt x="2244773" y="1782926"/>
                </a:lnTo>
                <a:lnTo>
                  <a:pt x="2247553" y="1782530"/>
                </a:lnTo>
                <a:lnTo>
                  <a:pt x="2249932" y="1782530"/>
                </a:lnTo>
                <a:lnTo>
                  <a:pt x="2253105" y="1782926"/>
                </a:lnTo>
                <a:lnTo>
                  <a:pt x="2255885" y="1784117"/>
                </a:lnTo>
                <a:lnTo>
                  <a:pt x="2259059" y="1785705"/>
                </a:lnTo>
                <a:lnTo>
                  <a:pt x="2261836" y="1787689"/>
                </a:lnTo>
                <a:lnTo>
                  <a:pt x="2265012" y="1789674"/>
                </a:lnTo>
                <a:lnTo>
                  <a:pt x="2268187" y="1792452"/>
                </a:lnTo>
                <a:lnTo>
                  <a:pt x="2270567" y="1795628"/>
                </a:lnTo>
                <a:lnTo>
                  <a:pt x="2272552" y="1799200"/>
                </a:lnTo>
                <a:lnTo>
                  <a:pt x="2274537" y="1803169"/>
                </a:lnTo>
                <a:lnTo>
                  <a:pt x="2275728" y="1807138"/>
                </a:lnTo>
                <a:lnTo>
                  <a:pt x="2276126" y="1811504"/>
                </a:lnTo>
                <a:lnTo>
                  <a:pt x="2276126" y="1816267"/>
                </a:lnTo>
                <a:lnTo>
                  <a:pt x="2278111" y="1816267"/>
                </a:lnTo>
                <a:lnTo>
                  <a:pt x="2280486" y="1815473"/>
                </a:lnTo>
                <a:lnTo>
                  <a:pt x="2284063" y="1814282"/>
                </a:lnTo>
                <a:lnTo>
                  <a:pt x="2287636" y="1812695"/>
                </a:lnTo>
                <a:lnTo>
                  <a:pt x="2291206" y="1810710"/>
                </a:lnTo>
                <a:lnTo>
                  <a:pt x="2294779" y="1808726"/>
                </a:lnTo>
                <a:lnTo>
                  <a:pt x="2298746" y="1807535"/>
                </a:lnTo>
                <a:lnTo>
                  <a:pt x="2301129" y="1807138"/>
                </a:lnTo>
                <a:lnTo>
                  <a:pt x="2303510" y="1807535"/>
                </a:lnTo>
                <a:lnTo>
                  <a:pt x="2306289" y="1807535"/>
                </a:lnTo>
                <a:lnTo>
                  <a:pt x="2309860" y="1808726"/>
                </a:lnTo>
                <a:lnTo>
                  <a:pt x="2309066" y="1811107"/>
                </a:lnTo>
                <a:lnTo>
                  <a:pt x="2308273" y="1812695"/>
                </a:lnTo>
                <a:lnTo>
                  <a:pt x="2307082" y="1813489"/>
                </a:lnTo>
                <a:lnTo>
                  <a:pt x="2305098" y="1814679"/>
                </a:lnTo>
                <a:lnTo>
                  <a:pt x="2301527" y="1815076"/>
                </a:lnTo>
                <a:lnTo>
                  <a:pt x="2297954" y="1816267"/>
                </a:lnTo>
                <a:lnTo>
                  <a:pt x="2299541" y="1820236"/>
                </a:lnTo>
                <a:lnTo>
                  <a:pt x="2301129" y="1822618"/>
                </a:lnTo>
                <a:lnTo>
                  <a:pt x="2302716" y="1824205"/>
                </a:lnTo>
                <a:lnTo>
                  <a:pt x="2304304" y="1824602"/>
                </a:lnTo>
                <a:lnTo>
                  <a:pt x="2306289" y="1824602"/>
                </a:lnTo>
                <a:lnTo>
                  <a:pt x="2308273" y="1824205"/>
                </a:lnTo>
                <a:lnTo>
                  <a:pt x="2312242" y="1821824"/>
                </a:lnTo>
                <a:lnTo>
                  <a:pt x="2316607" y="1818648"/>
                </a:lnTo>
                <a:lnTo>
                  <a:pt x="2321768" y="1816267"/>
                </a:lnTo>
                <a:lnTo>
                  <a:pt x="2324149" y="1815076"/>
                </a:lnTo>
                <a:lnTo>
                  <a:pt x="2326928" y="1814679"/>
                </a:lnTo>
                <a:lnTo>
                  <a:pt x="2329308" y="1815076"/>
                </a:lnTo>
                <a:lnTo>
                  <a:pt x="2331689" y="1816267"/>
                </a:lnTo>
                <a:lnTo>
                  <a:pt x="2330102" y="1811504"/>
                </a:lnTo>
                <a:lnTo>
                  <a:pt x="2328910" y="1807138"/>
                </a:lnTo>
                <a:lnTo>
                  <a:pt x="2327323" y="1802772"/>
                </a:lnTo>
                <a:lnTo>
                  <a:pt x="2325733" y="1798009"/>
                </a:lnTo>
                <a:lnTo>
                  <a:pt x="2324149" y="1796421"/>
                </a:lnTo>
                <a:lnTo>
                  <a:pt x="2323353" y="1795231"/>
                </a:lnTo>
                <a:lnTo>
                  <a:pt x="2321768" y="1793643"/>
                </a:lnTo>
                <a:lnTo>
                  <a:pt x="2319783" y="1792452"/>
                </a:lnTo>
                <a:lnTo>
                  <a:pt x="2317799" y="1792055"/>
                </a:lnTo>
                <a:lnTo>
                  <a:pt x="2315021" y="1792055"/>
                </a:lnTo>
                <a:lnTo>
                  <a:pt x="2312639" y="1792452"/>
                </a:lnTo>
                <a:lnTo>
                  <a:pt x="2309860" y="1793643"/>
                </a:lnTo>
                <a:lnTo>
                  <a:pt x="2312639" y="1789674"/>
                </a:lnTo>
                <a:lnTo>
                  <a:pt x="2315814" y="1786102"/>
                </a:lnTo>
                <a:lnTo>
                  <a:pt x="2319384" y="1782926"/>
                </a:lnTo>
                <a:lnTo>
                  <a:pt x="2322559" y="1780545"/>
                </a:lnTo>
                <a:lnTo>
                  <a:pt x="2326134" y="1778560"/>
                </a:lnTo>
                <a:lnTo>
                  <a:pt x="2329704" y="1776973"/>
                </a:lnTo>
                <a:lnTo>
                  <a:pt x="2333674" y="1775385"/>
                </a:lnTo>
                <a:lnTo>
                  <a:pt x="2337644" y="1774591"/>
                </a:lnTo>
                <a:lnTo>
                  <a:pt x="2341612" y="1773797"/>
                </a:lnTo>
                <a:lnTo>
                  <a:pt x="2345975" y="1773401"/>
                </a:lnTo>
                <a:lnTo>
                  <a:pt x="2353916" y="1773797"/>
                </a:lnTo>
                <a:lnTo>
                  <a:pt x="2362249" y="1775385"/>
                </a:lnTo>
                <a:lnTo>
                  <a:pt x="2370584" y="1777370"/>
                </a:lnTo>
                <a:lnTo>
                  <a:pt x="2378919" y="1780148"/>
                </a:lnTo>
                <a:lnTo>
                  <a:pt x="2386858" y="1783323"/>
                </a:lnTo>
                <a:lnTo>
                  <a:pt x="2401938" y="1790071"/>
                </a:lnTo>
                <a:lnTo>
                  <a:pt x="2416226" y="1796421"/>
                </a:lnTo>
                <a:lnTo>
                  <a:pt x="2421784" y="1799597"/>
                </a:lnTo>
                <a:lnTo>
                  <a:pt x="2426943" y="1801184"/>
                </a:lnTo>
                <a:lnTo>
                  <a:pt x="2429722" y="1797215"/>
                </a:lnTo>
                <a:lnTo>
                  <a:pt x="2432105" y="1792849"/>
                </a:lnTo>
                <a:lnTo>
                  <a:pt x="2428929" y="1792055"/>
                </a:lnTo>
                <a:lnTo>
                  <a:pt x="2426150" y="1791659"/>
                </a:lnTo>
                <a:lnTo>
                  <a:pt x="2423768" y="1790865"/>
                </a:lnTo>
                <a:lnTo>
                  <a:pt x="2420592" y="1791659"/>
                </a:lnTo>
                <a:lnTo>
                  <a:pt x="2421784" y="1788483"/>
                </a:lnTo>
                <a:lnTo>
                  <a:pt x="2423768" y="1786499"/>
                </a:lnTo>
                <a:lnTo>
                  <a:pt x="2425752" y="1784514"/>
                </a:lnTo>
                <a:lnTo>
                  <a:pt x="2428136" y="1783323"/>
                </a:lnTo>
                <a:lnTo>
                  <a:pt x="2430516" y="1782926"/>
                </a:lnTo>
                <a:lnTo>
                  <a:pt x="2433692" y="1782926"/>
                </a:lnTo>
                <a:lnTo>
                  <a:pt x="2440835" y="1782926"/>
                </a:lnTo>
                <a:lnTo>
                  <a:pt x="2445598" y="1778957"/>
                </a:lnTo>
                <a:lnTo>
                  <a:pt x="2450757" y="1776576"/>
                </a:lnTo>
                <a:lnTo>
                  <a:pt x="2456711" y="1774591"/>
                </a:lnTo>
                <a:lnTo>
                  <a:pt x="2462267" y="1773797"/>
                </a:lnTo>
                <a:lnTo>
                  <a:pt x="2468221" y="1773401"/>
                </a:lnTo>
                <a:lnTo>
                  <a:pt x="2474968" y="1774591"/>
                </a:lnTo>
                <a:lnTo>
                  <a:pt x="2480922" y="1775385"/>
                </a:lnTo>
                <a:lnTo>
                  <a:pt x="2487270" y="1777370"/>
                </a:lnTo>
                <a:lnTo>
                  <a:pt x="2494014" y="1779354"/>
                </a:lnTo>
                <a:lnTo>
                  <a:pt x="2500367" y="1782530"/>
                </a:lnTo>
                <a:lnTo>
                  <a:pt x="2513462" y="1788483"/>
                </a:lnTo>
                <a:lnTo>
                  <a:pt x="2538862" y="1801581"/>
                </a:lnTo>
                <a:lnTo>
                  <a:pt x="2534898" y="1803963"/>
                </a:lnTo>
                <a:lnTo>
                  <a:pt x="2531327" y="1805550"/>
                </a:lnTo>
                <a:lnTo>
                  <a:pt x="2528549" y="1805947"/>
                </a:lnTo>
                <a:lnTo>
                  <a:pt x="2525372" y="1805550"/>
                </a:lnTo>
                <a:lnTo>
                  <a:pt x="2522593" y="1805153"/>
                </a:lnTo>
                <a:lnTo>
                  <a:pt x="2519417" y="1803566"/>
                </a:lnTo>
                <a:lnTo>
                  <a:pt x="2514255" y="1799994"/>
                </a:lnTo>
                <a:lnTo>
                  <a:pt x="2509095" y="1797215"/>
                </a:lnTo>
                <a:lnTo>
                  <a:pt x="2506317" y="1796025"/>
                </a:lnTo>
                <a:lnTo>
                  <a:pt x="2503542" y="1795628"/>
                </a:lnTo>
                <a:lnTo>
                  <a:pt x="2500367" y="1795628"/>
                </a:lnTo>
                <a:lnTo>
                  <a:pt x="2496797" y="1796421"/>
                </a:lnTo>
                <a:lnTo>
                  <a:pt x="2492828" y="1798406"/>
                </a:lnTo>
                <a:lnTo>
                  <a:pt x="2488856" y="1801581"/>
                </a:lnTo>
                <a:lnTo>
                  <a:pt x="2488856" y="1803963"/>
                </a:lnTo>
                <a:lnTo>
                  <a:pt x="2489255" y="1805947"/>
                </a:lnTo>
                <a:lnTo>
                  <a:pt x="2490444" y="1807932"/>
                </a:lnTo>
                <a:lnTo>
                  <a:pt x="2490843" y="1809520"/>
                </a:lnTo>
                <a:lnTo>
                  <a:pt x="2493224" y="1812298"/>
                </a:lnTo>
                <a:lnTo>
                  <a:pt x="2496004" y="1814679"/>
                </a:lnTo>
                <a:lnTo>
                  <a:pt x="2498386" y="1817061"/>
                </a:lnTo>
                <a:lnTo>
                  <a:pt x="2498781" y="1818648"/>
                </a:lnTo>
                <a:lnTo>
                  <a:pt x="2499971" y="1820633"/>
                </a:lnTo>
                <a:lnTo>
                  <a:pt x="2500367" y="1822618"/>
                </a:lnTo>
                <a:lnTo>
                  <a:pt x="2500367" y="1824999"/>
                </a:lnTo>
                <a:lnTo>
                  <a:pt x="2500367" y="1828174"/>
                </a:lnTo>
                <a:lnTo>
                  <a:pt x="2499971" y="1831747"/>
                </a:lnTo>
                <a:lnTo>
                  <a:pt x="2496004" y="1831350"/>
                </a:lnTo>
                <a:lnTo>
                  <a:pt x="2492431" y="1831350"/>
                </a:lnTo>
                <a:lnTo>
                  <a:pt x="2489255" y="1831747"/>
                </a:lnTo>
                <a:lnTo>
                  <a:pt x="2486871" y="1833334"/>
                </a:lnTo>
                <a:lnTo>
                  <a:pt x="2484494" y="1834525"/>
                </a:lnTo>
                <a:lnTo>
                  <a:pt x="2482111" y="1837303"/>
                </a:lnTo>
                <a:lnTo>
                  <a:pt x="2478141" y="1841272"/>
                </a:lnTo>
                <a:lnTo>
                  <a:pt x="2474174" y="1844845"/>
                </a:lnTo>
                <a:lnTo>
                  <a:pt x="2472188" y="1846035"/>
                </a:lnTo>
                <a:lnTo>
                  <a:pt x="2470206" y="1846829"/>
                </a:lnTo>
                <a:lnTo>
                  <a:pt x="2468221" y="1846035"/>
                </a:lnTo>
                <a:lnTo>
                  <a:pt x="2466235" y="1845242"/>
                </a:lnTo>
                <a:lnTo>
                  <a:pt x="2463060" y="1842860"/>
                </a:lnTo>
                <a:lnTo>
                  <a:pt x="2460680" y="1839288"/>
                </a:lnTo>
                <a:lnTo>
                  <a:pt x="2460283" y="1841669"/>
                </a:lnTo>
                <a:lnTo>
                  <a:pt x="2459886" y="1844051"/>
                </a:lnTo>
                <a:lnTo>
                  <a:pt x="2460283" y="1846829"/>
                </a:lnTo>
                <a:lnTo>
                  <a:pt x="2460680" y="1849608"/>
                </a:lnTo>
                <a:lnTo>
                  <a:pt x="2462267" y="1854371"/>
                </a:lnTo>
                <a:lnTo>
                  <a:pt x="2464649" y="1858340"/>
                </a:lnTo>
                <a:lnTo>
                  <a:pt x="2467429" y="1860721"/>
                </a:lnTo>
                <a:lnTo>
                  <a:pt x="2468221" y="1861912"/>
                </a:lnTo>
                <a:lnTo>
                  <a:pt x="2469411" y="1861912"/>
                </a:lnTo>
                <a:lnTo>
                  <a:pt x="2470206" y="1860721"/>
                </a:lnTo>
                <a:lnTo>
                  <a:pt x="2471395" y="1859927"/>
                </a:lnTo>
                <a:lnTo>
                  <a:pt x="2471792" y="1857943"/>
                </a:lnTo>
                <a:lnTo>
                  <a:pt x="2471792" y="1854767"/>
                </a:lnTo>
                <a:lnTo>
                  <a:pt x="2473777" y="1855164"/>
                </a:lnTo>
                <a:lnTo>
                  <a:pt x="2474968" y="1856355"/>
                </a:lnTo>
                <a:lnTo>
                  <a:pt x="2475364" y="1857943"/>
                </a:lnTo>
                <a:lnTo>
                  <a:pt x="2475364" y="1859133"/>
                </a:lnTo>
                <a:lnTo>
                  <a:pt x="2474968" y="1860324"/>
                </a:lnTo>
                <a:lnTo>
                  <a:pt x="2473777" y="1861118"/>
                </a:lnTo>
                <a:lnTo>
                  <a:pt x="2472584" y="1862309"/>
                </a:lnTo>
                <a:lnTo>
                  <a:pt x="2471792" y="1862309"/>
                </a:lnTo>
                <a:lnTo>
                  <a:pt x="2471792" y="1877391"/>
                </a:lnTo>
                <a:lnTo>
                  <a:pt x="2469411" y="1876201"/>
                </a:lnTo>
                <a:lnTo>
                  <a:pt x="2467429" y="1874216"/>
                </a:lnTo>
                <a:lnTo>
                  <a:pt x="2465442" y="1871835"/>
                </a:lnTo>
                <a:lnTo>
                  <a:pt x="2463060" y="1869453"/>
                </a:lnTo>
                <a:lnTo>
                  <a:pt x="2459886" y="1862706"/>
                </a:lnTo>
                <a:lnTo>
                  <a:pt x="2456315" y="1855561"/>
                </a:lnTo>
                <a:lnTo>
                  <a:pt x="2452344" y="1848814"/>
                </a:lnTo>
                <a:lnTo>
                  <a:pt x="2449568" y="1845242"/>
                </a:lnTo>
                <a:lnTo>
                  <a:pt x="2447185" y="1841669"/>
                </a:lnTo>
                <a:lnTo>
                  <a:pt x="2444011" y="1838891"/>
                </a:lnTo>
                <a:lnTo>
                  <a:pt x="2440835" y="1836113"/>
                </a:lnTo>
                <a:lnTo>
                  <a:pt x="2436470" y="1833731"/>
                </a:lnTo>
                <a:lnTo>
                  <a:pt x="2432500" y="1831747"/>
                </a:lnTo>
                <a:lnTo>
                  <a:pt x="2434088" y="1827777"/>
                </a:lnTo>
                <a:lnTo>
                  <a:pt x="2436072" y="1824205"/>
                </a:lnTo>
                <a:lnTo>
                  <a:pt x="2438454" y="1821824"/>
                </a:lnTo>
                <a:lnTo>
                  <a:pt x="2441628" y="1819442"/>
                </a:lnTo>
                <a:lnTo>
                  <a:pt x="2445202" y="1817458"/>
                </a:lnTo>
                <a:lnTo>
                  <a:pt x="2448774" y="1816664"/>
                </a:lnTo>
                <a:lnTo>
                  <a:pt x="2456315" y="1814679"/>
                </a:lnTo>
                <a:lnTo>
                  <a:pt x="2463855" y="1812695"/>
                </a:lnTo>
                <a:lnTo>
                  <a:pt x="2467429" y="1811107"/>
                </a:lnTo>
                <a:lnTo>
                  <a:pt x="2470206" y="1809123"/>
                </a:lnTo>
                <a:lnTo>
                  <a:pt x="2473379" y="1806741"/>
                </a:lnTo>
                <a:lnTo>
                  <a:pt x="2475364" y="1803169"/>
                </a:lnTo>
                <a:lnTo>
                  <a:pt x="2476952" y="1799200"/>
                </a:lnTo>
                <a:lnTo>
                  <a:pt x="2477350" y="1794040"/>
                </a:lnTo>
                <a:lnTo>
                  <a:pt x="2473777" y="1791659"/>
                </a:lnTo>
                <a:lnTo>
                  <a:pt x="2470206" y="1790468"/>
                </a:lnTo>
                <a:lnTo>
                  <a:pt x="2466635" y="1789674"/>
                </a:lnTo>
                <a:lnTo>
                  <a:pt x="2463060" y="1789674"/>
                </a:lnTo>
                <a:lnTo>
                  <a:pt x="2461078" y="1793643"/>
                </a:lnTo>
                <a:lnTo>
                  <a:pt x="2458695" y="1796025"/>
                </a:lnTo>
                <a:lnTo>
                  <a:pt x="2456315" y="1798009"/>
                </a:lnTo>
                <a:lnTo>
                  <a:pt x="2453536" y="1799200"/>
                </a:lnTo>
                <a:lnTo>
                  <a:pt x="2450757" y="1799200"/>
                </a:lnTo>
                <a:lnTo>
                  <a:pt x="2447582" y="1799200"/>
                </a:lnTo>
                <a:lnTo>
                  <a:pt x="2444805" y="1798009"/>
                </a:lnTo>
                <a:lnTo>
                  <a:pt x="2441232" y="1797215"/>
                </a:lnTo>
                <a:lnTo>
                  <a:pt x="2424165" y="1807138"/>
                </a:lnTo>
                <a:lnTo>
                  <a:pt x="2415433" y="1811504"/>
                </a:lnTo>
                <a:lnTo>
                  <a:pt x="2411463" y="1813092"/>
                </a:lnTo>
                <a:lnTo>
                  <a:pt x="2407100" y="1814282"/>
                </a:lnTo>
                <a:lnTo>
                  <a:pt x="2403130" y="1814679"/>
                </a:lnTo>
                <a:lnTo>
                  <a:pt x="2399161" y="1814679"/>
                </a:lnTo>
                <a:lnTo>
                  <a:pt x="2394796" y="1813489"/>
                </a:lnTo>
                <a:lnTo>
                  <a:pt x="2391619" y="1811504"/>
                </a:lnTo>
                <a:lnTo>
                  <a:pt x="2387652" y="1809123"/>
                </a:lnTo>
                <a:lnTo>
                  <a:pt x="2384078" y="1805153"/>
                </a:lnTo>
                <a:lnTo>
                  <a:pt x="2380505" y="1799994"/>
                </a:lnTo>
                <a:lnTo>
                  <a:pt x="2376936" y="1793643"/>
                </a:lnTo>
                <a:lnTo>
                  <a:pt x="2371380" y="1795231"/>
                </a:lnTo>
                <a:lnTo>
                  <a:pt x="2366218" y="1797612"/>
                </a:lnTo>
                <a:lnTo>
                  <a:pt x="2361850" y="1800391"/>
                </a:lnTo>
                <a:lnTo>
                  <a:pt x="2357486" y="1803566"/>
                </a:lnTo>
                <a:lnTo>
                  <a:pt x="2353516" y="1807138"/>
                </a:lnTo>
                <a:lnTo>
                  <a:pt x="2349945" y="1811107"/>
                </a:lnTo>
                <a:lnTo>
                  <a:pt x="2342404" y="1819045"/>
                </a:lnTo>
                <a:lnTo>
                  <a:pt x="2334466" y="1826587"/>
                </a:lnTo>
                <a:lnTo>
                  <a:pt x="2330102" y="1830159"/>
                </a:lnTo>
                <a:lnTo>
                  <a:pt x="2325733" y="1833334"/>
                </a:lnTo>
                <a:lnTo>
                  <a:pt x="2321367" y="1835716"/>
                </a:lnTo>
                <a:lnTo>
                  <a:pt x="2315814" y="1837303"/>
                </a:lnTo>
                <a:lnTo>
                  <a:pt x="2310257" y="1838891"/>
                </a:lnTo>
                <a:lnTo>
                  <a:pt x="2303510" y="1838891"/>
                </a:lnTo>
                <a:lnTo>
                  <a:pt x="2306289" y="1842860"/>
                </a:lnTo>
                <a:lnTo>
                  <a:pt x="2308669" y="1845638"/>
                </a:lnTo>
                <a:lnTo>
                  <a:pt x="2313828" y="1852386"/>
                </a:lnTo>
                <a:lnTo>
                  <a:pt x="2315814" y="1855561"/>
                </a:lnTo>
                <a:lnTo>
                  <a:pt x="2317799" y="1859927"/>
                </a:lnTo>
                <a:lnTo>
                  <a:pt x="2319783" y="1864293"/>
                </a:lnTo>
                <a:lnTo>
                  <a:pt x="2320575" y="1869453"/>
                </a:lnTo>
                <a:lnTo>
                  <a:pt x="2321768" y="1866278"/>
                </a:lnTo>
                <a:lnTo>
                  <a:pt x="2323353" y="1863896"/>
                </a:lnTo>
                <a:lnTo>
                  <a:pt x="2325337" y="1861912"/>
                </a:lnTo>
                <a:lnTo>
                  <a:pt x="2327323" y="1859927"/>
                </a:lnTo>
                <a:lnTo>
                  <a:pt x="2331290" y="1855561"/>
                </a:lnTo>
                <a:lnTo>
                  <a:pt x="2335659" y="1852386"/>
                </a:lnTo>
                <a:lnTo>
                  <a:pt x="2337644" y="1850401"/>
                </a:lnTo>
                <a:lnTo>
                  <a:pt x="2339229" y="1847623"/>
                </a:lnTo>
                <a:lnTo>
                  <a:pt x="2340818" y="1845242"/>
                </a:lnTo>
                <a:lnTo>
                  <a:pt x="2342404" y="1841669"/>
                </a:lnTo>
                <a:lnTo>
                  <a:pt x="2343199" y="1838097"/>
                </a:lnTo>
                <a:lnTo>
                  <a:pt x="2343199" y="1834128"/>
                </a:lnTo>
                <a:lnTo>
                  <a:pt x="2343199" y="1828968"/>
                </a:lnTo>
                <a:lnTo>
                  <a:pt x="2342801" y="1823808"/>
                </a:lnTo>
                <a:lnTo>
                  <a:pt x="2345975" y="1826984"/>
                </a:lnTo>
                <a:lnTo>
                  <a:pt x="2348757" y="1828968"/>
                </a:lnTo>
                <a:lnTo>
                  <a:pt x="2351137" y="1830556"/>
                </a:lnTo>
                <a:lnTo>
                  <a:pt x="2354310" y="1831747"/>
                </a:lnTo>
                <a:lnTo>
                  <a:pt x="2356694" y="1831747"/>
                </a:lnTo>
                <a:lnTo>
                  <a:pt x="2359868" y="1831350"/>
                </a:lnTo>
                <a:lnTo>
                  <a:pt x="2365821" y="1829762"/>
                </a:lnTo>
                <a:lnTo>
                  <a:pt x="2372569" y="1826984"/>
                </a:lnTo>
                <a:lnTo>
                  <a:pt x="2378919" y="1824602"/>
                </a:lnTo>
                <a:lnTo>
                  <a:pt x="2382490" y="1824205"/>
                </a:lnTo>
                <a:lnTo>
                  <a:pt x="2386063" y="1823808"/>
                </a:lnTo>
                <a:lnTo>
                  <a:pt x="2389636" y="1823808"/>
                </a:lnTo>
                <a:lnTo>
                  <a:pt x="2393604" y="1824205"/>
                </a:lnTo>
                <a:lnTo>
                  <a:pt x="2392810" y="1828571"/>
                </a:lnTo>
                <a:lnTo>
                  <a:pt x="2392412" y="1833334"/>
                </a:lnTo>
                <a:lnTo>
                  <a:pt x="2391619" y="1836510"/>
                </a:lnTo>
                <a:lnTo>
                  <a:pt x="2390032" y="1840082"/>
                </a:lnTo>
                <a:lnTo>
                  <a:pt x="2388048" y="1843257"/>
                </a:lnTo>
                <a:lnTo>
                  <a:pt x="2386063" y="1845638"/>
                </a:lnTo>
                <a:lnTo>
                  <a:pt x="2384078" y="1847623"/>
                </a:lnTo>
                <a:lnTo>
                  <a:pt x="2381302" y="1849211"/>
                </a:lnTo>
                <a:lnTo>
                  <a:pt x="2378520" y="1850798"/>
                </a:lnTo>
                <a:lnTo>
                  <a:pt x="2375345" y="1852386"/>
                </a:lnTo>
                <a:lnTo>
                  <a:pt x="2368997" y="1853577"/>
                </a:lnTo>
                <a:lnTo>
                  <a:pt x="2361850" y="1854371"/>
                </a:lnTo>
                <a:lnTo>
                  <a:pt x="2354310" y="1854371"/>
                </a:lnTo>
                <a:lnTo>
                  <a:pt x="2361058" y="1858737"/>
                </a:lnTo>
                <a:lnTo>
                  <a:pt x="2367804" y="1862309"/>
                </a:lnTo>
                <a:lnTo>
                  <a:pt x="2374949" y="1866278"/>
                </a:lnTo>
                <a:lnTo>
                  <a:pt x="2382094" y="1870247"/>
                </a:lnTo>
                <a:lnTo>
                  <a:pt x="2385268" y="1868659"/>
                </a:lnTo>
                <a:lnTo>
                  <a:pt x="2389636" y="1867866"/>
                </a:lnTo>
                <a:lnTo>
                  <a:pt x="2393604" y="1866675"/>
                </a:lnTo>
                <a:lnTo>
                  <a:pt x="2397574" y="1866278"/>
                </a:lnTo>
                <a:lnTo>
                  <a:pt x="2401541" y="1866278"/>
                </a:lnTo>
                <a:lnTo>
                  <a:pt x="2405115" y="1866278"/>
                </a:lnTo>
                <a:lnTo>
                  <a:pt x="2409083" y="1866675"/>
                </a:lnTo>
                <a:lnTo>
                  <a:pt x="2411862" y="1867866"/>
                </a:lnTo>
                <a:lnTo>
                  <a:pt x="2415039" y="1869453"/>
                </a:lnTo>
                <a:lnTo>
                  <a:pt x="2417417" y="1870644"/>
                </a:lnTo>
                <a:lnTo>
                  <a:pt x="2419006" y="1872628"/>
                </a:lnTo>
                <a:lnTo>
                  <a:pt x="2420196" y="1875407"/>
                </a:lnTo>
                <a:lnTo>
                  <a:pt x="2420196" y="1878185"/>
                </a:lnTo>
                <a:lnTo>
                  <a:pt x="2419402" y="1881757"/>
                </a:lnTo>
                <a:lnTo>
                  <a:pt x="2418212" y="1885727"/>
                </a:lnTo>
                <a:lnTo>
                  <a:pt x="2415039" y="1890489"/>
                </a:lnTo>
                <a:lnTo>
                  <a:pt x="2414245" y="1886520"/>
                </a:lnTo>
                <a:lnTo>
                  <a:pt x="2411862" y="1883742"/>
                </a:lnTo>
                <a:lnTo>
                  <a:pt x="2410672" y="1881361"/>
                </a:lnTo>
                <a:lnTo>
                  <a:pt x="2408685" y="1879376"/>
                </a:lnTo>
                <a:lnTo>
                  <a:pt x="2407100" y="1878185"/>
                </a:lnTo>
                <a:lnTo>
                  <a:pt x="2405115" y="1877788"/>
                </a:lnTo>
                <a:lnTo>
                  <a:pt x="2403527" y="1877391"/>
                </a:lnTo>
                <a:lnTo>
                  <a:pt x="2401938" y="1877391"/>
                </a:lnTo>
                <a:lnTo>
                  <a:pt x="2401145" y="1878185"/>
                </a:lnTo>
                <a:lnTo>
                  <a:pt x="2400354" y="1879376"/>
                </a:lnTo>
                <a:lnTo>
                  <a:pt x="2400354" y="1880170"/>
                </a:lnTo>
                <a:lnTo>
                  <a:pt x="2400354" y="1881757"/>
                </a:lnTo>
                <a:lnTo>
                  <a:pt x="2401541" y="1883742"/>
                </a:lnTo>
                <a:lnTo>
                  <a:pt x="2403527" y="1885727"/>
                </a:lnTo>
                <a:lnTo>
                  <a:pt x="2405910" y="1887711"/>
                </a:lnTo>
                <a:lnTo>
                  <a:pt x="2409481" y="1890489"/>
                </a:lnTo>
                <a:lnTo>
                  <a:pt x="2407892" y="1893268"/>
                </a:lnTo>
                <a:lnTo>
                  <a:pt x="2406703" y="1895252"/>
                </a:lnTo>
                <a:lnTo>
                  <a:pt x="2405115" y="1896443"/>
                </a:lnTo>
                <a:lnTo>
                  <a:pt x="2403527" y="1896840"/>
                </a:lnTo>
                <a:lnTo>
                  <a:pt x="2401938" y="1896840"/>
                </a:lnTo>
                <a:lnTo>
                  <a:pt x="2400354" y="1896046"/>
                </a:lnTo>
                <a:lnTo>
                  <a:pt x="2397574" y="1893268"/>
                </a:lnTo>
                <a:lnTo>
                  <a:pt x="2398367" y="1900015"/>
                </a:lnTo>
                <a:lnTo>
                  <a:pt x="2399161" y="1907557"/>
                </a:lnTo>
                <a:lnTo>
                  <a:pt x="2402338" y="1908350"/>
                </a:lnTo>
                <a:lnTo>
                  <a:pt x="2405512" y="1908350"/>
                </a:lnTo>
                <a:lnTo>
                  <a:pt x="2411463" y="1908350"/>
                </a:lnTo>
                <a:lnTo>
                  <a:pt x="2413051" y="1904778"/>
                </a:lnTo>
                <a:lnTo>
                  <a:pt x="2414640" y="1900809"/>
                </a:lnTo>
                <a:lnTo>
                  <a:pt x="2415039" y="1896046"/>
                </a:lnTo>
                <a:lnTo>
                  <a:pt x="2415039" y="1890489"/>
                </a:lnTo>
                <a:lnTo>
                  <a:pt x="2419006" y="1889696"/>
                </a:lnTo>
                <a:lnTo>
                  <a:pt x="2422183" y="1890489"/>
                </a:lnTo>
                <a:lnTo>
                  <a:pt x="2424960" y="1891680"/>
                </a:lnTo>
                <a:lnTo>
                  <a:pt x="2426943" y="1894062"/>
                </a:lnTo>
                <a:lnTo>
                  <a:pt x="2429722" y="1895252"/>
                </a:lnTo>
                <a:lnTo>
                  <a:pt x="2432105" y="1896840"/>
                </a:lnTo>
                <a:lnTo>
                  <a:pt x="2434485" y="1898428"/>
                </a:lnTo>
                <a:lnTo>
                  <a:pt x="2438058" y="1898428"/>
                </a:lnTo>
                <a:lnTo>
                  <a:pt x="2439247" y="1895252"/>
                </a:lnTo>
                <a:lnTo>
                  <a:pt x="2438454" y="1892474"/>
                </a:lnTo>
                <a:lnTo>
                  <a:pt x="2438058" y="1889696"/>
                </a:lnTo>
                <a:lnTo>
                  <a:pt x="2437265" y="1887314"/>
                </a:lnTo>
                <a:lnTo>
                  <a:pt x="2436072" y="1885330"/>
                </a:lnTo>
                <a:lnTo>
                  <a:pt x="2434485" y="1883345"/>
                </a:lnTo>
                <a:lnTo>
                  <a:pt x="2431310" y="1879773"/>
                </a:lnTo>
                <a:lnTo>
                  <a:pt x="2428531" y="1876994"/>
                </a:lnTo>
                <a:lnTo>
                  <a:pt x="2427738" y="1875804"/>
                </a:lnTo>
                <a:lnTo>
                  <a:pt x="2426943" y="1874216"/>
                </a:lnTo>
                <a:lnTo>
                  <a:pt x="2427738" y="1873422"/>
                </a:lnTo>
                <a:lnTo>
                  <a:pt x="2428531" y="1872232"/>
                </a:lnTo>
                <a:lnTo>
                  <a:pt x="2430117" y="1870644"/>
                </a:lnTo>
                <a:lnTo>
                  <a:pt x="2432500" y="1869850"/>
                </a:lnTo>
                <a:lnTo>
                  <a:pt x="2439247" y="1876994"/>
                </a:lnTo>
                <a:lnTo>
                  <a:pt x="2444805" y="1881757"/>
                </a:lnTo>
                <a:lnTo>
                  <a:pt x="2447185" y="1883742"/>
                </a:lnTo>
                <a:lnTo>
                  <a:pt x="2449568" y="1885330"/>
                </a:lnTo>
                <a:lnTo>
                  <a:pt x="2452344" y="1886917"/>
                </a:lnTo>
                <a:lnTo>
                  <a:pt x="2455122" y="1887711"/>
                </a:lnTo>
                <a:lnTo>
                  <a:pt x="2458300" y="1888505"/>
                </a:lnTo>
                <a:lnTo>
                  <a:pt x="2461078" y="1888505"/>
                </a:lnTo>
                <a:lnTo>
                  <a:pt x="2468221" y="1888505"/>
                </a:lnTo>
                <a:lnTo>
                  <a:pt x="2477350" y="1886917"/>
                </a:lnTo>
                <a:lnTo>
                  <a:pt x="2488460" y="1884933"/>
                </a:lnTo>
                <a:lnTo>
                  <a:pt x="2488856" y="1888505"/>
                </a:lnTo>
                <a:lnTo>
                  <a:pt x="2488856" y="1891283"/>
                </a:lnTo>
                <a:lnTo>
                  <a:pt x="2488856" y="1894062"/>
                </a:lnTo>
                <a:lnTo>
                  <a:pt x="2488460" y="1896046"/>
                </a:lnTo>
                <a:lnTo>
                  <a:pt x="2487270" y="1898031"/>
                </a:lnTo>
                <a:lnTo>
                  <a:pt x="2486473" y="1898825"/>
                </a:lnTo>
                <a:lnTo>
                  <a:pt x="2483303" y="1900809"/>
                </a:lnTo>
                <a:lnTo>
                  <a:pt x="2480128" y="1902397"/>
                </a:lnTo>
                <a:lnTo>
                  <a:pt x="2476952" y="1903984"/>
                </a:lnTo>
                <a:lnTo>
                  <a:pt x="2473777" y="1905572"/>
                </a:lnTo>
                <a:lnTo>
                  <a:pt x="2472584" y="1906366"/>
                </a:lnTo>
                <a:lnTo>
                  <a:pt x="2471792" y="1907954"/>
                </a:lnTo>
                <a:lnTo>
                  <a:pt x="2472584" y="1911526"/>
                </a:lnTo>
                <a:lnTo>
                  <a:pt x="2474174" y="1914304"/>
                </a:lnTo>
                <a:lnTo>
                  <a:pt x="2476157" y="1917083"/>
                </a:lnTo>
                <a:lnTo>
                  <a:pt x="2478141" y="1919464"/>
                </a:lnTo>
                <a:lnTo>
                  <a:pt x="2480922" y="1921449"/>
                </a:lnTo>
                <a:lnTo>
                  <a:pt x="2483700" y="1923036"/>
                </a:lnTo>
                <a:lnTo>
                  <a:pt x="2489651" y="1925021"/>
                </a:lnTo>
                <a:lnTo>
                  <a:pt x="2496399" y="1926608"/>
                </a:lnTo>
                <a:lnTo>
                  <a:pt x="2502748" y="1928196"/>
                </a:lnTo>
                <a:lnTo>
                  <a:pt x="2509888" y="1928990"/>
                </a:lnTo>
                <a:lnTo>
                  <a:pt x="2516240" y="1930974"/>
                </a:lnTo>
                <a:lnTo>
                  <a:pt x="2517828" y="1930578"/>
                </a:lnTo>
                <a:lnTo>
                  <a:pt x="2519018" y="1928990"/>
                </a:lnTo>
                <a:lnTo>
                  <a:pt x="2519417" y="1927402"/>
                </a:lnTo>
                <a:lnTo>
                  <a:pt x="2519417" y="1925021"/>
                </a:lnTo>
                <a:lnTo>
                  <a:pt x="2518623" y="1919067"/>
                </a:lnTo>
                <a:lnTo>
                  <a:pt x="2517432" y="1911526"/>
                </a:lnTo>
                <a:lnTo>
                  <a:pt x="2516240" y="1903984"/>
                </a:lnTo>
                <a:lnTo>
                  <a:pt x="2516240" y="1900015"/>
                </a:lnTo>
                <a:lnTo>
                  <a:pt x="2516240" y="1896443"/>
                </a:lnTo>
                <a:lnTo>
                  <a:pt x="2517035" y="1892871"/>
                </a:lnTo>
                <a:lnTo>
                  <a:pt x="2517828" y="1889696"/>
                </a:lnTo>
                <a:lnTo>
                  <a:pt x="2519813" y="1887314"/>
                </a:lnTo>
                <a:lnTo>
                  <a:pt x="2521799" y="1885330"/>
                </a:lnTo>
                <a:lnTo>
                  <a:pt x="2525770" y="1884536"/>
                </a:lnTo>
                <a:lnTo>
                  <a:pt x="2529341" y="1884933"/>
                </a:lnTo>
                <a:lnTo>
                  <a:pt x="2532519" y="1885330"/>
                </a:lnTo>
                <a:lnTo>
                  <a:pt x="2534898" y="1886917"/>
                </a:lnTo>
                <a:lnTo>
                  <a:pt x="2539662" y="1890489"/>
                </a:lnTo>
                <a:lnTo>
                  <a:pt x="2542042" y="1891680"/>
                </a:lnTo>
                <a:lnTo>
                  <a:pt x="2544424" y="1892871"/>
                </a:lnTo>
                <a:lnTo>
                  <a:pt x="2540852" y="1898031"/>
                </a:lnTo>
                <a:lnTo>
                  <a:pt x="2536881" y="1902000"/>
                </a:lnTo>
                <a:lnTo>
                  <a:pt x="2532519" y="1904778"/>
                </a:lnTo>
                <a:lnTo>
                  <a:pt x="2527357" y="1907954"/>
                </a:lnTo>
                <a:lnTo>
                  <a:pt x="2528944" y="1911129"/>
                </a:lnTo>
                <a:lnTo>
                  <a:pt x="2530532" y="1913510"/>
                </a:lnTo>
                <a:lnTo>
                  <a:pt x="2532118" y="1915892"/>
                </a:lnTo>
                <a:lnTo>
                  <a:pt x="2534499" y="1917876"/>
                </a:lnTo>
                <a:lnTo>
                  <a:pt x="2536490" y="1919464"/>
                </a:lnTo>
                <a:lnTo>
                  <a:pt x="2538862" y="1920655"/>
                </a:lnTo>
                <a:lnTo>
                  <a:pt x="2545221" y="1922639"/>
                </a:lnTo>
                <a:lnTo>
                  <a:pt x="2551568" y="1923433"/>
                </a:lnTo>
                <a:lnTo>
                  <a:pt x="2557916" y="1923433"/>
                </a:lnTo>
                <a:lnTo>
                  <a:pt x="2572200" y="1923433"/>
                </a:lnTo>
                <a:lnTo>
                  <a:pt x="2568231" y="1928196"/>
                </a:lnTo>
                <a:lnTo>
                  <a:pt x="2564264" y="1932562"/>
                </a:lnTo>
                <a:lnTo>
                  <a:pt x="2559504" y="1936134"/>
                </a:lnTo>
                <a:lnTo>
                  <a:pt x="2555537" y="1939706"/>
                </a:lnTo>
                <a:lnTo>
                  <a:pt x="2551171" y="1942088"/>
                </a:lnTo>
                <a:lnTo>
                  <a:pt x="2546409" y="1944073"/>
                </a:lnTo>
                <a:lnTo>
                  <a:pt x="2542042" y="1946057"/>
                </a:lnTo>
                <a:lnTo>
                  <a:pt x="2537681" y="1947248"/>
                </a:lnTo>
                <a:lnTo>
                  <a:pt x="2532519" y="1948042"/>
                </a:lnTo>
                <a:lnTo>
                  <a:pt x="2528151" y="1949232"/>
                </a:lnTo>
                <a:lnTo>
                  <a:pt x="2518623" y="1949629"/>
                </a:lnTo>
                <a:lnTo>
                  <a:pt x="2509490" y="1949232"/>
                </a:lnTo>
                <a:lnTo>
                  <a:pt x="2499971" y="1948042"/>
                </a:lnTo>
                <a:lnTo>
                  <a:pt x="2480922" y="1946454"/>
                </a:lnTo>
                <a:lnTo>
                  <a:pt x="2471395" y="1946057"/>
                </a:lnTo>
                <a:lnTo>
                  <a:pt x="2461871" y="1946057"/>
                </a:lnTo>
                <a:lnTo>
                  <a:pt x="2457108" y="1946454"/>
                </a:lnTo>
                <a:lnTo>
                  <a:pt x="2452743" y="1947645"/>
                </a:lnTo>
                <a:lnTo>
                  <a:pt x="2448377" y="1948439"/>
                </a:lnTo>
                <a:lnTo>
                  <a:pt x="2443614" y="1950026"/>
                </a:lnTo>
                <a:lnTo>
                  <a:pt x="2439644" y="1952011"/>
                </a:lnTo>
                <a:lnTo>
                  <a:pt x="2435281" y="1954392"/>
                </a:lnTo>
                <a:lnTo>
                  <a:pt x="2430516" y="1957568"/>
                </a:lnTo>
                <a:lnTo>
                  <a:pt x="2426546" y="1961140"/>
                </a:lnTo>
                <a:lnTo>
                  <a:pt x="2424165" y="1959552"/>
                </a:lnTo>
                <a:lnTo>
                  <a:pt x="2422183" y="1957568"/>
                </a:lnTo>
                <a:lnTo>
                  <a:pt x="2420196" y="1955583"/>
                </a:lnTo>
                <a:lnTo>
                  <a:pt x="2418610" y="1953201"/>
                </a:lnTo>
                <a:lnTo>
                  <a:pt x="2417021" y="1950026"/>
                </a:lnTo>
                <a:lnTo>
                  <a:pt x="2416226" y="1946454"/>
                </a:lnTo>
                <a:lnTo>
                  <a:pt x="2415433" y="1942485"/>
                </a:lnTo>
                <a:lnTo>
                  <a:pt x="2415433" y="1938119"/>
                </a:lnTo>
                <a:lnTo>
                  <a:pt x="2405512" y="1942088"/>
                </a:lnTo>
                <a:lnTo>
                  <a:pt x="2401938" y="1942882"/>
                </a:lnTo>
                <a:lnTo>
                  <a:pt x="2398367" y="1942882"/>
                </a:lnTo>
                <a:lnTo>
                  <a:pt x="2395588" y="1942882"/>
                </a:lnTo>
                <a:lnTo>
                  <a:pt x="2392016" y="1942088"/>
                </a:lnTo>
                <a:lnTo>
                  <a:pt x="2382094" y="1938119"/>
                </a:lnTo>
                <a:lnTo>
                  <a:pt x="2382490" y="1940103"/>
                </a:lnTo>
                <a:lnTo>
                  <a:pt x="2382888" y="1941691"/>
                </a:lnTo>
                <a:lnTo>
                  <a:pt x="2384873" y="1944469"/>
                </a:lnTo>
                <a:lnTo>
                  <a:pt x="2387652" y="1946454"/>
                </a:lnTo>
                <a:lnTo>
                  <a:pt x="2390032" y="1948042"/>
                </a:lnTo>
                <a:lnTo>
                  <a:pt x="2392412" y="1949629"/>
                </a:lnTo>
                <a:lnTo>
                  <a:pt x="2394796" y="1951614"/>
                </a:lnTo>
                <a:lnTo>
                  <a:pt x="2397574" y="1953598"/>
                </a:lnTo>
                <a:lnTo>
                  <a:pt x="2398367" y="1957171"/>
                </a:lnTo>
                <a:lnTo>
                  <a:pt x="2398367" y="1951217"/>
                </a:lnTo>
                <a:lnTo>
                  <a:pt x="2401541" y="1950026"/>
                </a:lnTo>
                <a:lnTo>
                  <a:pt x="2403926" y="1950026"/>
                </a:lnTo>
                <a:lnTo>
                  <a:pt x="2405910" y="1950026"/>
                </a:lnTo>
                <a:lnTo>
                  <a:pt x="2407496" y="1950423"/>
                </a:lnTo>
                <a:lnTo>
                  <a:pt x="2409083" y="1951614"/>
                </a:lnTo>
                <a:lnTo>
                  <a:pt x="2410672" y="1953201"/>
                </a:lnTo>
                <a:lnTo>
                  <a:pt x="2411862" y="1957171"/>
                </a:lnTo>
                <a:lnTo>
                  <a:pt x="2413051" y="1961537"/>
                </a:lnTo>
                <a:lnTo>
                  <a:pt x="2414245" y="1966696"/>
                </a:lnTo>
                <a:lnTo>
                  <a:pt x="2415039" y="1971459"/>
                </a:lnTo>
                <a:lnTo>
                  <a:pt x="2416624" y="1975825"/>
                </a:lnTo>
                <a:lnTo>
                  <a:pt x="2428531" y="1974635"/>
                </a:lnTo>
                <a:lnTo>
                  <a:pt x="2440835" y="1972650"/>
                </a:lnTo>
                <a:lnTo>
                  <a:pt x="2464649" y="1968681"/>
                </a:lnTo>
                <a:lnTo>
                  <a:pt x="2486871" y="1964315"/>
                </a:lnTo>
                <a:lnTo>
                  <a:pt x="2496399" y="1961934"/>
                </a:lnTo>
                <a:lnTo>
                  <a:pt x="2504730" y="1961140"/>
                </a:lnTo>
                <a:lnTo>
                  <a:pt x="2509888" y="1961140"/>
                </a:lnTo>
                <a:lnTo>
                  <a:pt x="2513462" y="1961934"/>
                </a:lnTo>
                <a:lnTo>
                  <a:pt x="2515846" y="1963521"/>
                </a:lnTo>
                <a:lnTo>
                  <a:pt x="2517828" y="1965109"/>
                </a:lnTo>
                <a:lnTo>
                  <a:pt x="2519018" y="1967490"/>
                </a:lnTo>
                <a:lnTo>
                  <a:pt x="2519018" y="1970666"/>
                </a:lnTo>
                <a:lnTo>
                  <a:pt x="2519018" y="1976222"/>
                </a:lnTo>
                <a:lnTo>
                  <a:pt x="2519018" y="1982176"/>
                </a:lnTo>
                <a:lnTo>
                  <a:pt x="2519417" y="1985351"/>
                </a:lnTo>
                <a:lnTo>
                  <a:pt x="2519813" y="1987336"/>
                </a:lnTo>
                <a:lnTo>
                  <a:pt x="2521799" y="1989320"/>
                </a:lnTo>
                <a:lnTo>
                  <a:pt x="2524577" y="1990908"/>
                </a:lnTo>
                <a:lnTo>
                  <a:pt x="2528151" y="1991702"/>
                </a:lnTo>
                <a:lnTo>
                  <a:pt x="2532915" y="1991702"/>
                </a:lnTo>
                <a:lnTo>
                  <a:pt x="2533312" y="1997259"/>
                </a:lnTo>
                <a:lnTo>
                  <a:pt x="2533312" y="2002419"/>
                </a:lnTo>
                <a:lnTo>
                  <a:pt x="2532915" y="2007181"/>
                </a:lnTo>
                <a:lnTo>
                  <a:pt x="2532519" y="2011944"/>
                </a:lnTo>
                <a:lnTo>
                  <a:pt x="2530929" y="2019486"/>
                </a:lnTo>
                <a:lnTo>
                  <a:pt x="2528549" y="2025836"/>
                </a:lnTo>
                <a:lnTo>
                  <a:pt x="2533312" y="2022661"/>
                </a:lnTo>
                <a:lnTo>
                  <a:pt x="2538475" y="2019486"/>
                </a:lnTo>
                <a:lnTo>
                  <a:pt x="2538475" y="2022661"/>
                </a:lnTo>
                <a:lnTo>
                  <a:pt x="2538475" y="2025439"/>
                </a:lnTo>
                <a:lnTo>
                  <a:pt x="2539662" y="2029805"/>
                </a:lnTo>
                <a:lnTo>
                  <a:pt x="2547202" y="2029012"/>
                </a:lnTo>
                <a:lnTo>
                  <a:pt x="2550376" y="2028218"/>
                </a:lnTo>
                <a:lnTo>
                  <a:pt x="2553551" y="2029012"/>
                </a:lnTo>
                <a:lnTo>
                  <a:pt x="2556724" y="2029408"/>
                </a:lnTo>
                <a:lnTo>
                  <a:pt x="2558710" y="2031393"/>
                </a:lnTo>
                <a:lnTo>
                  <a:pt x="2559504" y="2032187"/>
                </a:lnTo>
                <a:lnTo>
                  <a:pt x="2559900" y="2033775"/>
                </a:lnTo>
                <a:lnTo>
                  <a:pt x="2560693" y="2037347"/>
                </a:lnTo>
                <a:lnTo>
                  <a:pt x="2562678" y="2036553"/>
                </a:lnTo>
                <a:lnTo>
                  <a:pt x="2563471" y="2034965"/>
                </a:lnTo>
                <a:lnTo>
                  <a:pt x="2564661" y="2032981"/>
                </a:lnTo>
                <a:lnTo>
                  <a:pt x="2565058" y="2030996"/>
                </a:lnTo>
                <a:lnTo>
                  <a:pt x="2563471" y="2025836"/>
                </a:lnTo>
                <a:lnTo>
                  <a:pt x="2562678" y="2023852"/>
                </a:lnTo>
                <a:lnTo>
                  <a:pt x="2562281" y="2021470"/>
                </a:lnTo>
                <a:lnTo>
                  <a:pt x="2562281" y="2018692"/>
                </a:lnTo>
                <a:lnTo>
                  <a:pt x="2562678" y="2016310"/>
                </a:lnTo>
                <a:lnTo>
                  <a:pt x="2564264" y="2014326"/>
                </a:lnTo>
                <a:lnTo>
                  <a:pt x="2566646" y="2011944"/>
                </a:lnTo>
                <a:lnTo>
                  <a:pt x="2569422" y="2013135"/>
                </a:lnTo>
                <a:lnTo>
                  <a:pt x="2571803" y="2014723"/>
                </a:lnTo>
                <a:lnTo>
                  <a:pt x="2572993" y="2016310"/>
                </a:lnTo>
                <a:lnTo>
                  <a:pt x="2574580" y="2017898"/>
                </a:lnTo>
                <a:lnTo>
                  <a:pt x="2577754" y="2018692"/>
                </a:lnTo>
                <a:lnTo>
                  <a:pt x="2580534" y="2019486"/>
                </a:lnTo>
                <a:lnTo>
                  <a:pt x="2583311" y="2019883"/>
                </a:lnTo>
                <a:lnTo>
                  <a:pt x="2585690" y="2019486"/>
                </a:lnTo>
                <a:lnTo>
                  <a:pt x="2588864" y="2018692"/>
                </a:lnTo>
                <a:lnTo>
                  <a:pt x="2591643" y="2017898"/>
                </a:lnTo>
                <a:lnTo>
                  <a:pt x="2600369" y="2014723"/>
                </a:lnTo>
                <a:lnTo>
                  <a:pt x="2600369" y="2040522"/>
                </a:lnTo>
                <a:lnTo>
                  <a:pt x="2602752" y="2040919"/>
                </a:lnTo>
                <a:lnTo>
                  <a:pt x="2605926" y="2042507"/>
                </a:lnTo>
                <a:lnTo>
                  <a:pt x="2605130" y="2043300"/>
                </a:lnTo>
                <a:lnTo>
                  <a:pt x="2605130" y="2043697"/>
                </a:lnTo>
                <a:lnTo>
                  <a:pt x="2607117" y="2043300"/>
                </a:lnTo>
                <a:lnTo>
                  <a:pt x="2609102" y="2042507"/>
                </a:lnTo>
                <a:lnTo>
                  <a:pt x="2611083" y="2040919"/>
                </a:lnTo>
                <a:lnTo>
                  <a:pt x="2612669" y="2039331"/>
                </a:lnTo>
                <a:lnTo>
                  <a:pt x="2615452" y="2035362"/>
                </a:lnTo>
                <a:lnTo>
                  <a:pt x="2617831" y="2030996"/>
                </a:lnTo>
                <a:lnTo>
                  <a:pt x="2619820" y="2026233"/>
                </a:lnTo>
                <a:lnTo>
                  <a:pt x="2622199" y="2021867"/>
                </a:lnTo>
                <a:lnTo>
                  <a:pt x="2624981" y="2017898"/>
                </a:lnTo>
                <a:lnTo>
                  <a:pt x="2626174" y="2016310"/>
                </a:lnTo>
                <a:lnTo>
                  <a:pt x="2628150" y="2014723"/>
                </a:lnTo>
                <a:lnTo>
                  <a:pt x="2630929" y="2014723"/>
                </a:lnTo>
                <a:lnTo>
                  <a:pt x="2633711" y="2015120"/>
                </a:lnTo>
                <a:lnTo>
                  <a:pt x="2636489" y="2016310"/>
                </a:lnTo>
                <a:lnTo>
                  <a:pt x="2638870" y="2017898"/>
                </a:lnTo>
                <a:lnTo>
                  <a:pt x="2641246" y="2019486"/>
                </a:lnTo>
                <a:lnTo>
                  <a:pt x="2644023" y="2020676"/>
                </a:lnTo>
                <a:lnTo>
                  <a:pt x="2646012" y="2022661"/>
                </a:lnTo>
                <a:lnTo>
                  <a:pt x="2647997" y="2025439"/>
                </a:lnTo>
                <a:lnTo>
                  <a:pt x="2649587" y="2027821"/>
                </a:lnTo>
                <a:lnTo>
                  <a:pt x="2650775" y="2030202"/>
                </a:lnTo>
                <a:lnTo>
                  <a:pt x="2651963" y="2032981"/>
                </a:lnTo>
                <a:lnTo>
                  <a:pt x="2652362" y="2035759"/>
                </a:lnTo>
                <a:lnTo>
                  <a:pt x="2652761" y="2038537"/>
                </a:lnTo>
                <a:lnTo>
                  <a:pt x="2652761" y="2041316"/>
                </a:lnTo>
                <a:lnTo>
                  <a:pt x="2652362" y="2044491"/>
                </a:lnTo>
                <a:lnTo>
                  <a:pt x="2651963" y="2047270"/>
                </a:lnTo>
                <a:lnTo>
                  <a:pt x="2655937" y="2048460"/>
                </a:lnTo>
                <a:lnTo>
                  <a:pt x="2658317" y="2046873"/>
                </a:lnTo>
                <a:lnTo>
                  <a:pt x="2661095" y="2046079"/>
                </a:lnTo>
                <a:lnTo>
                  <a:pt x="2663875" y="2045285"/>
                </a:lnTo>
                <a:lnTo>
                  <a:pt x="2667045" y="2045285"/>
                </a:lnTo>
                <a:lnTo>
                  <a:pt x="2664271" y="2050445"/>
                </a:lnTo>
                <a:lnTo>
                  <a:pt x="2663479" y="2054811"/>
                </a:lnTo>
                <a:lnTo>
                  <a:pt x="2663076" y="2058780"/>
                </a:lnTo>
                <a:lnTo>
                  <a:pt x="2663076" y="2062352"/>
                </a:lnTo>
                <a:lnTo>
                  <a:pt x="2663875" y="2065924"/>
                </a:lnTo>
                <a:lnTo>
                  <a:pt x="2665462" y="2069100"/>
                </a:lnTo>
                <a:lnTo>
                  <a:pt x="2669030" y="2073863"/>
                </a:lnTo>
                <a:lnTo>
                  <a:pt x="2672999" y="2079022"/>
                </a:lnTo>
                <a:lnTo>
                  <a:pt x="2674587" y="2081404"/>
                </a:lnTo>
                <a:lnTo>
                  <a:pt x="2675376" y="2084579"/>
                </a:lnTo>
                <a:lnTo>
                  <a:pt x="2676173" y="2087358"/>
                </a:lnTo>
                <a:lnTo>
                  <a:pt x="2676173" y="2090533"/>
                </a:lnTo>
                <a:lnTo>
                  <a:pt x="2674587" y="2094105"/>
                </a:lnTo>
                <a:lnTo>
                  <a:pt x="2672602" y="2098471"/>
                </a:lnTo>
                <a:lnTo>
                  <a:pt x="2678159" y="2094105"/>
                </a:lnTo>
                <a:lnTo>
                  <a:pt x="2682524" y="2090930"/>
                </a:lnTo>
                <a:lnTo>
                  <a:pt x="2686493" y="2088945"/>
                </a:lnTo>
                <a:lnTo>
                  <a:pt x="2690859" y="2088151"/>
                </a:lnTo>
                <a:lnTo>
                  <a:pt x="2695226" y="2086961"/>
                </a:lnTo>
                <a:lnTo>
                  <a:pt x="2699192" y="2086961"/>
                </a:lnTo>
                <a:lnTo>
                  <a:pt x="2708718" y="2086167"/>
                </a:lnTo>
                <a:lnTo>
                  <a:pt x="2707129" y="2085373"/>
                </a:lnTo>
                <a:lnTo>
                  <a:pt x="2705940" y="2084182"/>
                </a:lnTo>
                <a:lnTo>
                  <a:pt x="2703560" y="2081007"/>
                </a:lnTo>
                <a:lnTo>
                  <a:pt x="2701971" y="2077435"/>
                </a:lnTo>
                <a:lnTo>
                  <a:pt x="2701178" y="2073069"/>
                </a:lnTo>
                <a:lnTo>
                  <a:pt x="2700382" y="2067512"/>
                </a:lnTo>
                <a:lnTo>
                  <a:pt x="2700382" y="2061955"/>
                </a:lnTo>
                <a:lnTo>
                  <a:pt x="2700382" y="2050048"/>
                </a:lnTo>
                <a:lnTo>
                  <a:pt x="2702763" y="2050445"/>
                </a:lnTo>
                <a:lnTo>
                  <a:pt x="2703956" y="2050445"/>
                </a:lnTo>
                <a:lnTo>
                  <a:pt x="2706733" y="2050445"/>
                </a:lnTo>
                <a:lnTo>
                  <a:pt x="2705940" y="2044888"/>
                </a:lnTo>
                <a:lnTo>
                  <a:pt x="2706733" y="2037744"/>
                </a:lnTo>
                <a:lnTo>
                  <a:pt x="2710703" y="2035362"/>
                </a:lnTo>
                <a:lnTo>
                  <a:pt x="2714673" y="2033775"/>
                </a:lnTo>
                <a:lnTo>
                  <a:pt x="2718244" y="2032187"/>
                </a:lnTo>
                <a:lnTo>
                  <a:pt x="2721816" y="2031790"/>
                </a:lnTo>
                <a:lnTo>
                  <a:pt x="2724595" y="2031790"/>
                </a:lnTo>
                <a:lnTo>
                  <a:pt x="2727770" y="2032187"/>
                </a:lnTo>
                <a:lnTo>
                  <a:pt x="2730160" y="2033378"/>
                </a:lnTo>
                <a:lnTo>
                  <a:pt x="2733323" y="2034171"/>
                </a:lnTo>
                <a:lnTo>
                  <a:pt x="2738089" y="2037347"/>
                </a:lnTo>
                <a:lnTo>
                  <a:pt x="2743643" y="2040919"/>
                </a:lnTo>
                <a:lnTo>
                  <a:pt x="2749599" y="2044888"/>
                </a:lnTo>
                <a:lnTo>
                  <a:pt x="2756345" y="2048460"/>
                </a:lnTo>
                <a:lnTo>
                  <a:pt x="2760711" y="2045285"/>
                </a:lnTo>
                <a:lnTo>
                  <a:pt x="2765473" y="2042507"/>
                </a:lnTo>
                <a:lnTo>
                  <a:pt x="2770236" y="2040522"/>
                </a:lnTo>
                <a:lnTo>
                  <a:pt x="2775791" y="2038537"/>
                </a:lnTo>
                <a:lnTo>
                  <a:pt x="2780947" y="2036950"/>
                </a:lnTo>
                <a:lnTo>
                  <a:pt x="2786901" y="2035362"/>
                </a:lnTo>
                <a:lnTo>
                  <a:pt x="2798414" y="2033775"/>
                </a:lnTo>
                <a:lnTo>
                  <a:pt x="2809922" y="2033378"/>
                </a:lnTo>
                <a:lnTo>
                  <a:pt x="2821828" y="2033378"/>
                </a:lnTo>
                <a:lnTo>
                  <a:pt x="2834531" y="2033775"/>
                </a:lnTo>
                <a:lnTo>
                  <a:pt x="2846037" y="2034965"/>
                </a:lnTo>
                <a:lnTo>
                  <a:pt x="2869056" y="2036950"/>
                </a:lnTo>
                <a:lnTo>
                  <a:pt x="2879374" y="2037347"/>
                </a:lnTo>
                <a:lnTo>
                  <a:pt x="2888901" y="2037347"/>
                </a:lnTo>
                <a:lnTo>
                  <a:pt x="2897238" y="2036950"/>
                </a:lnTo>
                <a:lnTo>
                  <a:pt x="2900812" y="2035759"/>
                </a:lnTo>
                <a:lnTo>
                  <a:pt x="2904382" y="2034965"/>
                </a:lnTo>
                <a:lnTo>
                  <a:pt x="2906764" y="2033378"/>
                </a:lnTo>
                <a:lnTo>
                  <a:pt x="2909936" y="2031790"/>
                </a:lnTo>
                <a:lnTo>
                  <a:pt x="2911921" y="2029805"/>
                </a:lnTo>
                <a:lnTo>
                  <a:pt x="2913508" y="2027424"/>
                </a:lnTo>
                <a:lnTo>
                  <a:pt x="2913905" y="2024249"/>
                </a:lnTo>
                <a:lnTo>
                  <a:pt x="2914700" y="2022264"/>
                </a:lnTo>
                <a:lnTo>
                  <a:pt x="2915889" y="2020676"/>
                </a:lnTo>
                <a:lnTo>
                  <a:pt x="2917873" y="2019883"/>
                </a:lnTo>
                <a:lnTo>
                  <a:pt x="2919857" y="2018692"/>
                </a:lnTo>
                <a:lnTo>
                  <a:pt x="2921842" y="2018692"/>
                </a:lnTo>
                <a:lnTo>
                  <a:pt x="2927002" y="2018692"/>
                </a:lnTo>
                <a:lnTo>
                  <a:pt x="2938113" y="2020280"/>
                </a:lnTo>
                <a:lnTo>
                  <a:pt x="2942876" y="2020676"/>
                </a:lnTo>
                <a:lnTo>
                  <a:pt x="2944858" y="2020280"/>
                </a:lnTo>
                <a:lnTo>
                  <a:pt x="2946844" y="2019883"/>
                </a:lnTo>
                <a:lnTo>
                  <a:pt x="2950415" y="2015120"/>
                </a:lnTo>
                <a:lnTo>
                  <a:pt x="2953589" y="2009960"/>
                </a:lnTo>
                <a:lnTo>
                  <a:pt x="2955970" y="2003212"/>
                </a:lnTo>
                <a:lnTo>
                  <a:pt x="2958353" y="1996862"/>
                </a:lnTo>
                <a:lnTo>
                  <a:pt x="2955970" y="1992893"/>
                </a:lnTo>
                <a:lnTo>
                  <a:pt x="2952793" y="1988527"/>
                </a:lnTo>
                <a:lnTo>
                  <a:pt x="2949621" y="1984557"/>
                </a:lnTo>
                <a:lnTo>
                  <a:pt x="2945259" y="1980588"/>
                </a:lnTo>
                <a:lnTo>
                  <a:pt x="2940493" y="1976222"/>
                </a:lnTo>
                <a:lnTo>
                  <a:pt x="2935335" y="1972253"/>
                </a:lnTo>
                <a:lnTo>
                  <a:pt x="2929779" y="1968284"/>
                </a:lnTo>
                <a:lnTo>
                  <a:pt x="2923826" y="1964712"/>
                </a:lnTo>
                <a:lnTo>
                  <a:pt x="2917477" y="1961140"/>
                </a:lnTo>
                <a:lnTo>
                  <a:pt x="2910732" y="1957568"/>
                </a:lnTo>
                <a:lnTo>
                  <a:pt x="2904382" y="1953995"/>
                </a:lnTo>
                <a:lnTo>
                  <a:pt x="2897238" y="1951614"/>
                </a:lnTo>
                <a:lnTo>
                  <a:pt x="2890092" y="1948439"/>
                </a:lnTo>
                <a:lnTo>
                  <a:pt x="2883345" y="1946454"/>
                </a:lnTo>
                <a:lnTo>
                  <a:pt x="2876596" y="1944469"/>
                </a:lnTo>
                <a:lnTo>
                  <a:pt x="2869848" y="1943676"/>
                </a:lnTo>
                <a:lnTo>
                  <a:pt x="2863104" y="1942485"/>
                </a:lnTo>
                <a:lnTo>
                  <a:pt x="2856754" y="1942088"/>
                </a:lnTo>
                <a:lnTo>
                  <a:pt x="2850801" y="1942485"/>
                </a:lnTo>
                <a:lnTo>
                  <a:pt x="2844451" y="1942882"/>
                </a:lnTo>
                <a:lnTo>
                  <a:pt x="2839687" y="1944469"/>
                </a:lnTo>
                <a:lnTo>
                  <a:pt x="2834531" y="1946454"/>
                </a:lnTo>
                <a:lnTo>
                  <a:pt x="2830168" y="1949629"/>
                </a:lnTo>
                <a:lnTo>
                  <a:pt x="2826593" y="1952408"/>
                </a:lnTo>
                <a:lnTo>
                  <a:pt x="2823021" y="1957171"/>
                </a:lnTo>
                <a:lnTo>
                  <a:pt x="2820638" y="1961934"/>
                </a:lnTo>
                <a:lnTo>
                  <a:pt x="2819051" y="1968284"/>
                </a:lnTo>
                <a:lnTo>
                  <a:pt x="2817863" y="1975032"/>
                </a:lnTo>
                <a:lnTo>
                  <a:pt x="2817863" y="1982573"/>
                </a:lnTo>
                <a:lnTo>
                  <a:pt x="2819051" y="1991702"/>
                </a:lnTo>
                <a:lnTo>
                  <a:pt x="2821034" y="2001228"/>
                </a:lnTo>
                <a:lnTo>
                  <a:pt x="2824213" y="2012341"/>
                </a:lnTo>
                <a:lnTo>
                  <a:pt x="2827390" y="2012341"/>
                </a:lnTo>
                <a:lnTo>
                  <a:pt x="2830563" y="2011944"/>
                </a:lnTo>
                <a:lnTo>
                  <a:pt x="2832942" y="2010357"/>
                </a:lnTo>
                <a:lnTo>
                  <a:pt x="2835719" y="2008769"/>
                </a:lnTo>
                <a:lnTo>
                  <a:pt x="2836906" y="2006388"/>
                </a:lnTo>
                <a:lnTo>
                  <a:pt x="2838891" y="2004403"/>
                </a:lnTo>
                <a:lnTo>
                  <a:pt x="2842068" y="1998846"/>
                </a:lnTo>
                <a:lnTo>
                  <a:pt x="2845639" y="1993686"/>
                </a:lnTo>
                <a:lnTo>
                  <a:pt x="2847228" y="1991702"/>
                </a:lnTo>
                <a:lnTo>
                  <a:pt x="2849609" y="1989717"/>
                </a:lnTo>
                <a:lnTo>
                  <a:pt x="2851990" y="1988527"/>
                </a:lnTo>
                <a:lnTo>
                  <a:pt x="2855166" y="1988130"/>
                </a:lnTo>
                <a:lnTo>
                  <a:pt x="2858736" y="1988130"/>
                </a:lnTo>
                <a:lnTo>
                  <a:pt x="2863104" y="1989320"/>
                </a:lnTo>
                <a:lnTo>
                  <a:pt x="2862706" y="1986542"/>
                </a:lnTo>
                <a:lnTo>
                  <a:pt x="2862308" y="1985351"/>
                </a:lnTo>
                <a:lnTo>
                  <a:pt x="2860721" y="1984161"/>
                </a:lnTo>
                <a:lnTo>
                  <a:pt x="2859132" y="1983367"/>
                </a:lnTo>
                <a:lnTo>
                  <a:pt x="2855561" y="1982573"/>
                </a:lnTo>
                <a:lnTo>
                  <a:pt x="2851990" y="1981779"/>
                </a:lnTo>
                <a:lnTo>
                  <a:pt x="2855958" y="1978207"/>
                </a:lnTo>
                <a:lnTo>
                  <a:pt x="2860721" y="1975825"/>
                </a:lnTo>
                <a:lnTo>
                  <a:pt x="2864691" y="1973841"/>
                </a:lnTo>
                <a:lnTo>
                  <a:pt x="2869056" y="1972253"/>
                </a:lnTo>
                <a:lnTo>
                  <a:pt x="2869848" y="1968681"/>
                </a:lnTo>
                <a:lnTo>
                  <a:pt x="2871042" y="1965506"/>
                </a:lnTo>
                <a:lnTo>
                  <a:pt x="2872630" y="1963521"/>
                </a:lnTo>
                <a:lnTo>
                  <a:pt x="2875010" y="1961934"/>
                </a:lnTo>
                <a:lnTo>
                  <a:pt x="2877786" y="1961140"/>
                </a:lnTo>
                <a:lnTo>
                  <a:pt x="2881359" y="1960743"/>
                </a:lnTo>
                <a:lnTo>
                  <a:pt x="2884135" y="1960743"/>
                </a:lnTo>
                <a:lnTo>
                  <a:pt x="2887708" y="1961140"/>
                </a:lnTo>
                <a:lnTo>
                  <a:pt x="2894460" y="1962727"/>
                </a:lnTo>
                <a:lnTo>
                  <a:pt x="2900415" y="1964712"/>
                </a:lnTo>
                <a:lnTo>
                  <a:pt x="2905175" y="1967093"/>
                </a:lnTo>
                <a:lnTo>
                  <a:pt x="2906764" y="1968681"/>
                </a:lnTo>
                <a:lnTo>
                  <a:pt x="2908350" y="1969475"/>
                </a:lnTo>
                <a:lnTo>
                  <a:pt x="2907158" y="1971063"/>
                </a:lnTo>
                <a:lnTo>
                  <a:pt x="2906366" y="1973047"/>
                </a:lnTo>
                <a:lnTo>
                  <a:pt x="2912319" y="1973841"/>
                </a:lnTo>
                <a:lnTo>
                  <a:pt x="2918667" y="1974238"/>
                </a:lnTo>
                <a:lnTo>
                  <a:pt x="2918667" y="1983764"/>
                </a:lnTo>
                <a:lnTo>
                  <a:pt x="2918667" y="1993290"/>
                </a:lnTo>
                <a:lnTo>
                  <a:pt x="2919461" y="1997259"/>
                </a:lnTo>
                <a:lnTo>
                  <a:pt x="2920255" y="2000831"/>
                </a:lnTo>
                <a:lnTo>
                  <a:pt x="2921445" y="2002419"/>
                </a:lnTo>
                <a:lnTo>
                  <a:pt x="2922239" y="2003212"/>
                </a:lnTo>
                <a:lnTo>
                  <a:pt x="2923428" y="2004403"/>
                </a:lnTo>
                <a:lnTo>
                  <a:pt x="2925018" y="2004403"/>
                </a:lnTo>
                <a:lnTo>
                  <a:pt x="2923035" y="2006388"/>
                </a:lnTo>
                <a:lnTo>
                  <a:pt x="2921050" y="2007578"/>
                </a:lnTo>
                <a:lnTo>
                  <a:pt x="2918667" y="2008769"/>
                </a:lnTo>
                <a:lnTo>
                  <a:pt x="2916682" y="2009960"/>
                </a:lnTo>
                <a:lnTo>
                  <a:pt x="2914302" y="2009960"/>
                </a:lnTo>
                <a:lnTo>
                  <a:pt x="2911921" y="2009960"/>
                </a:lnTo>
                <a:lnTo>
                  <a:pt x="2907158" y="2009166"/>
                </a:lnTo>
                <a:lnTo>
                  <a:pt x="2901603" y="2007578"/>
                </a:lnTo>
                <a:lnTo>
                  <a:pt x="2896841" y="2005594"/>
                </a:lnTo>
                <a:lnTo>
                  <a:pt x="2886121" y="2001625"/>
                </a:lnTo>
                <a:lnTo>
                  <a:pt x="2881359" y="2000434"/>
                </a:lnTo>
                <a:lnTo>
                  <a:pt x="2876200" y="1999640"/>
                </a:lnTo>
                <a:lnTo>
                  <a:pt x="2873820" y="1999640"/>
                </a:lnTo>
                <a:lnTo>
                  <a:pt x="2871836" y="1999640"/>
                </a:lnTo>
                <a:lnTo>
                  <a:pt x="2869848" y="2000831"/>
                </a:lnTo>
                <a:lnTo>
                  <a:pt x="2867867" y="2001625"/>
                </a:lnTo>
                <a:lnTo>
                  <a:pt x="2865483" y="2002815"/>
                </a:lnTo>
                <a:lnTo>
                  <a:pt x="2864294" y="2004800"/>
                </a:lnTo>
                <a:lnTo>
                  <a:pt x="2862706" y="2007181"/>
                </a:lnTo>
                <a:lnTo>
                  <a:pt x="2861118" y="2009960"/>
                </a:lnTo>
                <a:lnTo>
                  <a:pt x="2860326" y="2013135"/>
                </a:lnTo>
                <a:lnTo>
                  <a:pt x="2859132" y="2017104"/>
                </a:lnTo>
                <a:lnTo>
                  <a:pt x="2857942" y="2021867"/>
                </a:lnTo>
                <a:lnTo>
                  <a:pt x="2857546" y="2027424"/>
                </a:lnTo>
                <a:lnTo>
                  <a:pt x="2853181" y="2023455"/>
                </a:lnTo>
                <a:lnTo>
                  <a:pt x="2848417" y="2020676"/>
                </a:lnTo>
                <a:lnTo>
                  <a:pt x="2844053" y="2019486"/>
                </a:lnTo>
                <a:lnTo>
                  <a:pt x="2840085" y="2018692"/>
                </a:lnTo>
                <a:lnTo>
                  <a:pt x="2836114" y="2018692"/>
                </a:lnTo>
                <a:lnTo>
                  <a:pt x="2831360" y="2019486"/>
                </a:lnTo>
                <a:lnTo>
                  <a:pt x="2823021" y="2021470"/>
                </a:lnTo>
                <a:lnTo>
                  <a:pt x="2813893" y="2023852"/>
                </a:lnTo>
                <a:lnTo>
                  <a:pt x="2809130" y="2024646"/>
                </a:lnTo>
                <a:lnTo>
                  <a:pt x="2803576" y="2024646"/>
                </a:lnTo>
                <a:lnTo>
                  <a:pt x="2798019" y="2024646"/>
                </a:lnTo>
                <a:lnTo>
                  <a:pt x="2792459" y="2024249"/>
                </a:lnTo>
                <a:lnTo>
                  <a:pt x="2785710" y="2022264"/>
                </a:lnTo>
                <a:lnTo>
                  <a:pt x="2779359" y="2019883"/>
                </a:lnTo>
                <a:lnTo>
                  <a:pt x="2779359" y="1981779"/>
                </a:lnTo>
                <a:lnTo>
                  <a:pt x="2780550" y="1983764"/>
                </a:lnTo>
                <a:lnTo>
                  <a:pt x="2781744" y="1985351"/>
                </a:lnTo>
                <a:lnTo>
                  <a:pt x="2785308" y="1988130"/>
                </a:lnTo>
                <a:lnTo>
                  <a:pt x="2792856" y="1993290"/>
                </a:lnTo>
                <a:lnTo>
                  <a:pt x="2796429" y="1996068"/>
                </a:lnTo>
                <a:lnTo>
                  <a:pt x="2798019" y="1997656"/>
                </a:lnTo>
                <a:lnTo>
                  <a:pt x="2799605" y="1999640"/>
                </a:lnTo>
                <a:lnTo>
                  <a:pt x="2800400" y="2002419"/>
                </a:lnTo>
                <a:lnTo>
                  <a:pt x="2800799" y="2005197"/>
                </a:lnTo>
                <a:lnTo>
                  <a:pt x="2801590" y="2008372"/>
                </a:lnTo>
                <a:lnTo>
                  <a:pt x="2801590" y="2011944"/>
                </a:lnTo>
                <a:lnTo>
                  <a:pt x="2803973" y="2010754"/>
                </a:lnTo>
                <a:lnTo>
                  <a:pt x="2805560" y="2008769"/>
                </a:lnTo>
                <a:lnTo>
                  <a:pt x="2806349" y="2007181"/>
                </a:lnTo>
                <a:lnTo>
                  <a:pt x="2807143" y="2005197"/>
                </a:lnTo>
                <a:lnTo>
                  <a:pt x="2807143" y="2002815"/>
                </a:lnTo>
                <a:lnTo>
                  <a:pt x="2805954" y="2000434"/>
                </a:lnTo>
                <a:lnTo>
                  <a:pt x="2804365" y="1994877"/>
                </a:lnTo>
                <a:lnTo>
                  <a:pt x="2801988" y="1988527"/>
                </a:lnTo>
                <a:lnTo>
                  <a:pt x="2800400" y="1981779"/>
                </a:lnTo>
                <a:lnTo>
                  <a:pt x="2800003" y="1978207"/>
                </a:lnTo>
                <a:lnTo>
                  <a:pt x="2800003" y="1974238"/>
                </a:lnTo>
                <a:lnTo>
                  <a:pt x="2800400" y="1970666"/>
                </a:lnTo>
                <a:lnTo>
                  <a:pt x="2801590" y="1966696"/>
                </a:lnTo>
                <a:lnTo>
                  <a:pt x="2800799" y="1963521"/>
                </a:lnTo>
                <a:lnTo>
                  <a:pt x="2799605" y="1961537"/>
                </a:lnTo>
                <a:lnTo>
                  <a:pt x="2798019" y="1959949"/>
                </a:lnTo>
                <a:lnTo>
                  <a:pt x="2795240" y="1959155"/>
                </a:lnTo>
                <a:lnTo>
                  <a:pt x="2790872" y="1957964"/>
                </a:lnTo>
                <a:lnTo>
                  <a:pt x="2785308" y="1957568"/>
                </a:lnTo>
                <a:lnTo>
                  <a:pt x="2783330" y="1957171"/>
                </a:lnTo>
                <a:lnTo>
                  <a:pt x="2780947" y="1955980"/>
                </a:lnTo>
                <a:lnTo>
                  <a:pt x="2779359" y="1955186"/>
                </a:lnTo>
                <a:lnTo>
                  <a:pt x="2777772" y="1953201"/>
                </a:lnTo>
                <a:lnTo>
                  <a:pt x="2777371" y="1950026"/>
                </a:lnTo>
                <a:lnTo>
                  <a:pt x="2776978" y="1946454"/>
                </a:lnTo>
                <a:lnTo>
                  <a:pt x="2777772" y="1942088"/>
                </a:lnTo>
                <a:lnTo>
                  <a:pt x="2779359" y="1936134"/>
                </a:lnTo>
                <a:lnTo>
                  <a:pt x="2775791" y="1936134"/>
                </a:lnTo>
                <a:lnTo>
                  <a:pt x="2773012" y="1936928"/>
                </a:lnTo>
                <a:lnTo>
                  <a:pt x="2770236" y="1938516"/>
                </a:lnTo>
                <a:lnTo>
                  <a:pt x="2768251" y="1940103"/>
                </a:lnTo>
                <a:lnTo>
                  <a:pt x="2765872" y="1941691"/>
                </a:lnTo>
                <a:lnTo>
                  <a:pt x="2763489" y="1942882"/>
                </a:lnTo>
                <a:lnTo>
                  <a:pt x="2760312" y="1943676"/>
                </a:lnTo>
                <a:lnTo>
                  <a:pt x="2756741" y="1943676"/>
                </a:lnTo>
                <a:lnTo>
                  <a:pt x="2757933" y="1938516"/>
                </a:lnTo>
                <a:lnTo>
                  <a:pt x="2758328" y="1934150"/>
                </a:lnTo>
                <a:lnTo>
                  <a:pt x="2758328" y="1930578"/>
                </a:lnTo>
                <a:lnTo>
                  <a:pt x="2757139" y="1927402"/>
                </a:lnTo>
                <a:lnTo>
                  <a:pt x="2756345" y="1925021"/>
                </a:lnTo>
                <a:lnTo>
                  <a:pt x="2754760" y="1923433"/>
                </a:lnTo>
                <a:lnTo>
                  <a:pt x="2753170" y="1921845"/>
                </a:lnTo>
                <a:lnTo>
                  <a:pt x="2750788" y="1921052"/>
                </a:lnTo>
                <a:lnTo>
                  <a:pt x="2748805" y="1920655"/>
                </a:lnTo>
                <a:lnTo>
                  <a:pt x="2745628" y="1920655"/>
                </a:lnTo>
                <a:lnTo>
                  <a:pt x="2740073" y="1920655"/>
                </a:lnTo>
                <a:lnTo>
                  <a:pt x="2734517" y="1920655"/>
                </a:lnTo>
                <a:lnTo>
                  <a:pt x="2728569" y="1921052"/>
                </a:lnTo>
                <a:lnTo>
                  <a:pt x="2729763" y="1917083"/>
                </a:lnTo>
                <a:lnTo>
                  <a:pt x="2730551" y="1913510"/>
                </a:lnTo>
                <a:lnTo>
                  <a:pt x="2732138" y="1910335"/>
                </a:lnTo>
                <a:lnTo>
                  <a:pt x="2733720" y="1908350"/>
                </a:lnTo>
                <a:lnTo>
                  <a:pt x="2735708" y="1906366"/>
                </a:lnTo>
                <a:lnTo>
                  <a:pt x="2737690" y="1904778"/>
                </a:lnTo>
                <a:lnTo>
                  <a:pt x="2739677" y="1903984"/>
                </a:lnTo>
                <a:lnTo>
                  <a:pt x="2742057" y="1903588"/>
                </a:lnTo>
                <a:lnTo>
                  <a:pt x="2744833" y="1903588"/>
                </a:lnTo>
                <a:lnTo>
                  <a:pt x="2747216" y="1903588"/>
                </a:lnTo>
                <a:lnTo>
                  <a:pt x="2752379" y="1904778"/>
                </a:lnTo>
                <a:lnTo>
                  <a:pt x="2757933" y="1906763"/>
                </a:lnTo>
                <a:lnTo>
                  <a:pt x="2763489" y="1910335"/>
                </a:lnTo>
                <a:lnTo>
                  <a:pt x="2768251" y="1914304"/>
                </a:lnTo>
                <a:lnTo>
                  <a:pt x="2773410" y="1919067"/>
                </a:lnTo>
                <a:lnTo>
                  <a:pt x="2777371" y="1923433"/>
                </a:lnTo>
                <a:lnTo>
                  <a:pt x="2780947" y="1928593"/>
                </a:lnTo>
                <a:lnTo>
                  <a:pt x="2783725" y="1932959"/>
                </a:lnTo>
                <a:lnTo>
                  <a:pt x="2785308" y="1936928"/>
                </a:lnTo>
                <a:lnTo>
                  <a:pt x="2785710" y="1938913"/>
                </a:lnTo>
                <a:lnTo>
                  <a:pt x="2785710" y="1940500"/>
                </a:lnTo>
                <a:lnTo>
                  <a:pt x="2785308" y="1942485"/>
                </a:lnTo>
                <a:lnTo>
                  <a:pt x="2784918" y="1943676"/>
                </a:lnTo>
                <a:lnTo>
                  <a:pt x="2800003" y="1940500"/>
                </a:lnTo>
                <a:lnTo>
                  <a:pt x="2814292" y="1936928"/>
                </a:lnTo>
                <a:lnTo>
                  <a:pt x="2828578" y="1932959"/>
                </a:lnTo>
                <a:lnTo>
                  <a:pt x="2842068" y="1928593"/>
                </a:lnTo>
                <a:lnTo>
                  <a:pt x="2855166" y="1923830"/>
                </a:lnTo>
                <a:lnTo>
                  <a:pt x="2867867" y="1919464"/>
                </a:lnTo>
                <a:lnTo>
                  <a:pt x="2879374" y="1913907"/>
                </a:lnTo>
                <a:lnTo>
                  <a:pt x="2890886" y="1908747"/>
                </a:lnTo>
                <a:lnTo>
                  <a:pt x="2901206" y="1902794"/>
                </a:lnTo>
                <a:lnTo>
                  <a:pt x="2911921" y="1896840"/>
                </a:lnTo>
                <a:lnTo>
                  <a:pt x="2921445" y="1890489"/>
                </a:lnTo>
                <a:lnTo>
                  <a:pt x="2930968" y="1883345"/>
                </a:lnTo>
                <a:lnTo>
                  <a:pt x="2940096" y="1876201"/>
                </a:lnTo>
                <a:lnTo>
                  <a:pt x="2948033" y="1868659"/>
                </a:lnTo>
                <a:lnTo>
                  <a:pt x="2956367" y="1860721"/>
                </a:lnTo>
                <a:lnTo>
                  <a:pt x="2963910" y="1852386"/>
                </a:lnTo>
                <a:lnTo>
                  <a:pt x="2966687" y="1853577"/>
                </a:lnTo>
                <a:lnTo>
                  <a:pt x="2967083" y="1854767"/>
                </a:lnTo>
                <a:lnTo>
                  <a:pt x="2967083" y="1855561"/>
                </a:lnTo>
                <a:lnTo>
                  <a:pt x="2967083" y="1857943"/>
                </a:lnTo>
                <a:lnTo>
                  <a:pt x="2965893" y="1860324"/>
                </a:lnTo>
                <a:lnTo>
                  <a:pt x="2965098" y="1863103"/>
                </a:lnTo>
                <a:lnTo>
                  <a:pt x="2963910" y="1866675"/>
                </a:lnTo>
                <a:lnTo>
                  <a:pt x="2963513" y="1870644"/>
                </a:lnTo>
                <a:lnTo>
                  <a:pt x="2963910" y="1875407"/>
                </a:lnTo>
                <a:lnTo>
                  <a:pt x="2971052" y="1872628"/>
                </a:lnTo>
                <a:lnTo>
                  <a:pt x="2977401" y="1871438"/>
                </a:lnTo>
                <a:lnTo>
                  <a:pt x="2983754" y="1870247"/>
                </a:lnTo>
                <a:lnTo>
                  <a:pt x="2989704" y="1869850"/>
                </a:lnTo>
                <a:lnTo>
                  <a:pt x="2995658" y="1869850"/>
                </a:lnTo>
                <a:lnTo>
                  <a:pt x="3001214" y="1869850"/>
                </a:lnTo>
                <a:lnTo>
                  <a:pt x="3012723" y="1871438"/>
                </a:lnTo>
                <a:lnTo>
                  <a:pt x="3024629" y="1873422"/>
                </a:lnTo>
                <a:lnTo>
                  <a:pt x="3037725" y="1875407"/>
                </a:lnTo>
                <a:lnTo>
                  <a:pt x="3045266" y="1875804"/>
                </a:lnTo>
                <a:lnTo>
                  <a:pt x="3052807" y="1875804"/>
                </a:lnTo>
                <a:lnTo>
                  <a:pt x="3061538" y="1875804"/>
                </a:lnTo>
                <a:lnTo>
                  <a:pt x="3070271" y="1875407"/>
                </a:lnTo>
                <a:lnTo>
                  <a:pt x="3067888" y="1878979"/>
                </a:lnTo>
                <a:lnTo>
                  <a:pt x="3065507" y="1881757"/>
                </a:lnTo>
                <a:lnTo>
                  <a:pt x="3062331" y="1884933"/>
                </a:lnTo>
                <a:lnTo>
                  <a:pt x="3058759" y="1887314"/>
                </a:lnTo>
                <a:lnTo>
                  <a:pt x="3055189" y="1889299"/>
                </a:lnTo>
                <a:lnTo>
                  <a:pt x="3052013" y="1891283"/>
                </a:lnTo>
                <a:lnTo>
                  <a:pt x="3047648" y="1892871"/>
                </a:lnTo>
                <a:lnTo>
                  <a:pt x="3043681" y="1894459"/>
                </a:lnTo>
                <a:lnTo>
                  <a:pt x="3034952" y="1896046"/>
                </a:lnTo>
                <a:lnTo>
                  <a:pt x="3025822" y="1897237"/>
                </a:lnTo>
                <a:lnTo>
                  <a:pt x="3016297" y="1898031"/>
                </a:lnTo>
                <a:lnTo>
                  <a:pt x="3005976" y="1898428"/>
                </a:lnTo>
                <a:lnTo>
                  <a:pt x="2986532" y="1899222"/>
                </a:lnTo>
                <a:lnTo>
                  <a:pt x="2976610" y="1900015"/>
                </a:lnTo>
                <a:lnTo>
                  <a:pt x="2967480" y="1900809"/>
                </a:lnTo>
                <a:lnTo>
                  <a:pt x="2958353" y="1902397"/>
                </a:lnTo>
                <a:lnTo>
                  <a:pt x="2950018" y="1904778"/>
                </a:lnTo>
                <a:lnTo>
                  <a:pt x="2946447" y="1906366"/>
                </a:lnTo>
                <a:lnTo>
                  <a:pt x="2942481" y="1908350"/>
                </a:lnTo>
                <a:lnTo>
                  <a:pt x="2938907" y="1911129"/>
                </a:lnTo>
                <a:lnTo>
                  <a:pt x="2935731" y="1913510"/>
                </a:lnTo>
                <a:lnTo>
                  <a:pt x="2937318" y="1918273"/>
                </a:lnTo>
                <a:lnTo>
                  <a:pt x="2939304" y="1923036"/>
                </a:lnTo>
                <a:lnTo>
                  <a:pt x="2941287" y="1927402"/>
                </a:lnTo>
                <a:lnTo>
                  <a:pt x="2943273" y="1931371"/>
                </a:lnTo>
                <a:lnTo>
                  <a:pt x="2946050" y="1935340"/>
                </a:lnTo>
                <a:lnTo>
                  <a:pt x="2948432" y="1938913"/>
                </a:lnTo>
                <a:lnTo>
                  <a:pt x="2954383" y="1944866"/>
                </a:lnTo>
                <a:lnTo>
                  <a:pt x="2960336" y="1951217"/>
                </a:lnTo>
                <a:lnTo>
                  <a:pt x="2967083" y="1955980"/>
                </a:lnTo>
                <a:lnTo>
                  <a:pt x="2980576" y="1966696"/>
                </a:lnTo>
                <a:lnTo>
                  <a:pt x="2979386" y="1969078"/>
                </a:lnTo>
                <a:lnTo>
                  <a:pt x="2978593" y="1972253"/>
                </a:lnTo>
                <a:lnTo>
                  <a:pt x="2977401" y="1979001"/>
                </a:lnTo>
                <a:lnTo>
                  <a:pt x="2976610" y="1995274"/>
                </a:lnTo>
                <a:lnTo>
                  <a:pt x="2975418" y="2002419"/>
                </a:lnTo>
                <a:lnTo>
                  <a:pt x="2974627" y="2005197"/>
                </a:lnTo>
                <a:lnTo>
                  <a:pt x="2973435" y="2007578"/>
                </a:lnTo>
                <a:lnTo>
                  <a:pt x="2971448" y="2009960"/>
                </a:lnTo>
                <a:lnTo>
                  <a:pt x="2969463" y="2011151"/>
                </a:lnTo>
                <a:lnTo>
                  <a:pt x="2967083" y="2012341"/>
                </a:lnTo>
                <a:lnTo>
                  <a:pt x="2963910" y="2012341"/>
                </a:lnTo>
                <a:lnTo>
                  <a:pt x="2963910" y="2014723"/>
                </a:lnTo>
                <a:lnTo>
                  <a:pt x="2966687" y="2013135"/>
                </a:lnTo>
                <a:lnTo>
                  <a:pt x="2969069" y="2012341"/>
                </a:lnTo>
                <a:lnTo>
                  <a:pt x="2972243" y="2011944"/>
                </a:lnTo>
                <a:lnTo>
                  <a:pt x="2975418" y="2012341"/>
                </a:lnTo>
                <a:lnTo>
                  <a:pt x="2982164" y="2013135"/>
                </a:lnTo>
                <a:lnTo>
                  <a:pt x="2990102" y="2015120"/>
                </a:lnTo>
                <a:lnTo>
                  <a:pt x="2988517" y="2011944"/>
                </a:lnTo>
                <a:lnTo>
                  <a:pt x="2986532" y="2008769"/>
                </a:lnTo>
                <a:lnTo>
                  <a:pt x="2984149" y="2006388"/>
                </a:lnTo>
                <a:lnTo>
                  <a:pt x="2982560" y="2005197"/>
                </a:lnTo>
                <a:lnTo>
                  <a:pt x="2980576" y="2004800"/>
                </a:lnTo>
                <a:lnTo>
                  <a:pt x="2984546" y="2001228"/>
                </a:lnTo>
                <a:lnTo>
                  <a:pt x="2988118" y="1998846"/>
                </a:lnTo>
                <a:lnTo>
                  <a:pt x="2992087" y="1996862"/>
                </a:lnTo>
                <a:lnTo>
                  <a:pt x="2996055" y="1995274"/>
                </a:lnTo>
                <a:lnTo>
                  <a:pt x="3000023" y="1994083"/>
                </a:lnTo>
                <a:lnTo>
                  <a:pt x="3003994" y="1993290"/>
                </a:lnTo>
                <a:lnTo>
                  <a:pt x="3012326" y="1992893"/>
                </a:lnTo>
                <a:lnTo>
                  <a:pt x="3027807" y="1992099"/>
                </a:lnTo>
                <a:lnTo>
                  <a:pt x="3035343" y="1991305"/>
                </a:lnTo>
                <a:lnTo>
                  <a:pt x="3038913" y="1990908"/>
                </a:lnTo>
                <a:lnTo>
                  <a:pt x="3042489" y="1989320"/>
                </a:lnTo>
                <a:lnTo>
                  <a:pt x="3042489" y="1982573"/>
                </a:lnTo>
                <a:lnTo>
                  <a:pt x="3041294" y="1977810"/>
                </a:lnTo>
                <a:lnTo>
                  <a:pt x="3039709" y="1973047"/>
                </a:lnTo>
                <a:lnTo>
                  <a:pt x="3037327" y="1969475"/>
                </a:lnTo>
                <a:lnTo>
                  <a:pt x="3034952" y="1966696"/>
                </a:lnTo>
                <a:lnTo>
                  <a:pt x="3031773" y="1963521"/>
                </a:lnTo>
                <a:lnTo>
                  <a:pt x="3025822" y="1959155"/>
                </a:lnTo>
                <a:lnTo>
                  <a:pt x="3021058" y="1958758"/>
                </a:lnTo>
                <a:lnTo>
                  <a:pt x="3017882" y="1959552"/>
                </a:lnTo>
                <a:lnTo>
                  <a:pt x="3014707" y="1961140"/>
                </a:lnTo>
                <a:lnTo>
                  <a:pt x="3012326" y="1963521"/>
                </a:lnTo>
                <a:lnTo>
                  <a:pt x="3010342" y="1967093"/>
                </a:lnTo>
                <a:lnTo>
                  <a:pt x="3009152" y="1971063"/>
                </a:lnTo>
                <a:lnTo>
                  <a:pt x="3008754" y="1976222"/>
                </a:lnTo>
                <a:lnTo>
                  <a:pt x="3008754" y="1981779"/>
                </a:lnTo>
                <a:lnTo>
                  <a:pt x="3003596" y="1978207"/>
                </a:lnTo>
                <a:lnTo>
                  <a:pt x="2999626" y="1974635"/>
                </a:lnTo>
                <a:lnTo>
                  <a:pt x="2996055" y="1971063"/>
                </a:lnTo>
                <a:lnTo>
                  <a:pt x="2993278" y="1967093"/>
                </a:lnTo>
                <a:lnTo>
                  <a:pt x="2991292" y="1963521"/>
                </a:lnTo>
                <a:lnTo>
                  <a:pt x="2988517" y="1959552"/>
                </a:lnTo>
                <a:lnTo>
                  <a:pt x="2984944" y="1952408"/>
                </a:lnTo>
                <a:lnTo>
                  <a:pt x="2980972" y="1944866"/>
                </a:lnTo>
                <a:lnTo>
                  <a:pt x="2978593" y="1942088"/>
                </a:lnTo>
                <a:lnTo>
                  <a:pt x="2976212" y="1938913"/>
                </a:lnTo>
                <a:lnTo>
                  <a:pt x="2972638" y="1936134"/>
                </a:lnTo>
                <a:lnTo>
                  <a:pt x="2968669" y="1932959"/>
                </a:lnTo>
                <a:lnTo>
                  <a:pt x="2963910" y="1930578"/>
                </a:lnTo>
                <a:lnTo>
                  <a:pt x="2958353" y="1928593"/>
                </a:lnTo>
                <a:lnTo>
                  <a:pt x="2961923" y="1924624"/>
                </a:lnTo>
                <a:lnTo>
                  <a:pt x="2965495" y="1920655"/>
                </a:lnTo>
                <a:lnTo>
                  <a:pt x="2969463" y="1917479"/>
                </a:lnTo>
                <a:lnTo>
                  <a:pt x="2973037" y="1915495"/>
                </a:lnTo>
                <a:lnTo>
                  <a:pt x="2976610" y="1913510"/>
                </a:lnTo>
                <a:lnTo>
                  <a:pt x="2980180" y="1912320"/>
                </a:lnTo>
                <a:lnTo>
                  <a:pt x="2984149" y="1911526"/>
                </a:lnTo>
                <a:lnTo>
                  <a:pt x="2987723" y="1911526"/>
                </a:lnTo>
                <a:lnTo>
                  <a:pt x="2991292" y="1911526"/>
                </a:lnTo>
                <a:lnTo>
                  <a:pt x="2994468" y="1911923"/>
                </a:lnTo>
                <a:lnTo>
                  <a:pt x="3002006" y="1913907"/>
                </a:lnTo>
                <a:lnTo>
                  <a:pt x="3009152" y="1917083"/>
                </a:lnTo>
                <a:lnTo>
                  <a:pt x="3016297" y="1920655"/>
                </a:lnTo>
                <a:lnTo>
                  <a:pt x="3030188" y="1928990"/>
                </a:lnTo>
                <a:lnTo>
                  <a:pt x="3037327" y="1932959"/>
                </a:lnTo>
                <a:lnTo>
                  <a:pt x="3043681" y="1936134"/>
                </a:lnTo>
                <a:lnTo>
                  <a:pt x="3050824" y="1938516"/>
                </a:lnTo>
                <a:lnTo>
                  <a:pt x="3054395" y="1938913"/>
                </a:lnTo>
                <a:lnTo>
                  <a:pt x="3057174" y="1939706"/>
                </a:lnTo>
                <a:lnTo>
                  <a:pt x="3060744" y="1939706"/>
                </a:lnTo>
                <a:lnTo>
                  <a:pt x="3064317" y="1938913"/>
                </a:lnTo>
                <a:lnTo>
                  <a:pt x="3067492" y="1938516"/>
                </a:lnTo>
                <a:lnTo>
                  <a:pt x="3071064" y="1936928"/>
                </a:lnTo>
                <a:lnTo>
                  <a:pt x="3070271" y="1934944"/>
                </a:lnTo>
                <a:lnTo>
                  <a:pt x="3071064" y="1932562"/>
                </a:lnTo>
                <a:lnTo>
                  <a:pt x="3073444" y="1930974"/>
                </a:lnTo>
                <a:lnTo>
                  <a:pt x="3076224" y="1929387"/>
                </a:lnTo>
                <a:lnTo>
                  <a:pt x="3079001" y="1928990"/>
                </a:lnTo>
                <a:lnTo>
                  <a:pt x="3081383" y="1928593"/>
                </a:lnTo>
                <a:lnTo>
                  <a:pt x="3079398" y="1923830"/>
                </a:lnTo>
                <a:lnTo>
                  <a:pt x="3077412" y="1919067"/>
                </a:lnTo>
                <a:lnTo>
                  <a:pt x="3076224" y="1913113"/>
                </a:lnTo>
                <a:lnTo>
                  <a:pt x="3075826" y="1905969"/>
                </a:lnTo>
                <a:lnTo>
                  <a:pt x="3069079" y="1913113"/>
                </a:lnTo>
                <a:lnTo>
                  <a:pt x="3064317" y="1916289"/>
                </a:lnTo>
                <a:lnTo>
                  <a:pt x="3060347" y="1919464"/>
                </a:lnTo>
                <a:lnTo>
                  <a:pt x="3057966" y="1919861"/>
                </a:lnTo>
                <a:lnTo>
                  <a:pt x="3055981" y="1920655"/>
                </a:lnTo>
                <a:lnTo>
                  <a:pt x="3053997" y="1921052"/>
                </a:lnTo>
                <a:lnTo>
                  <a:pt x="3051218" y="1920655"/>
                </a:lnTo>
                <a:lnTo>
                  <a:pt x="3048838" y="1919464"/>
                </a:lnTo>
                <a:lnTo>
                  <a:pt x="3046854" y="1917876"/>
                </a:lnTo>
                <a:lnTo>
                  <a:pt x="3044870" y="1915892"/>
                </a:lnTo>
                <a:lnTo>
                  <a:pt x="3042489" y="1913510"/>
                </a:lnTo>
                <a:lnTo>
                  <a:pt x="3044472" y="1911129"/>
                </a:lnTo>
                <a:lnTo>
                  <a:pt x="3046457" y="1908350"/>
                </a:lnTo>
                <a:lnTo>
                  <a:pt x="3048838" y="1906366"/>
                </a:lnTo>
                <a:lnTo>
                  <a:pt x="3051218" y="1904381"/>
                </a:lnTo>
                <a:lnTo>
                  <a:pt x="3056777" y="1902000"/>
                </a:lnTo>
                <a:lnTo>
                  <a:pt x="3063524" y="1900015"/>
                </a:lnTo>
                <a:lnTo>
                  <a:pt x="3069873" y="1898428"/>
                </a:lnTo>
                <a:lnTo>
                  <a:pt x="3077412" y="1898031"/>
                </a:lnTo>
                <a:lnTo>
                  <a:pt x="3084952" y="1898031"/>
                </a:lnTo>
                <a:lnTo>
                  <a:pt x="3092890" y="1898428"/>
                </a:lnTo>
                <a:lnTo>
                  <a:pt x="3084556" y="1886917"/>
                </a:lnTo>
                <a:lnTo>
                  <a:pt x="3081776" y="1882154"/>
                </a:lnTo>
                <a:lnTo>
                  <a:pt x="3079792" y="1877788"/>
                </a:lnTo>
                <a:lnTo>
                  <a:pt x="3079398" y="1875804"/>
                </a:lnTo>
                <a:lnTo>
                  <a:pt x="3079398" y="1873422"/>
                </a:lnTo>
                <a:lnTo>
                  <a:pt x="3079398" y="1870644"/>
                </a:lnTo>
                <a:lnTo>
                  <a:pt x="3080586" y="1867866"/>
                </a:lnTo>
                <a:lnTo>
                  <a:pt x="3082967" y="1860721"/>
                </a:lnTo>
                <a:lnTo>
                  <a:pt x="3086939" y="1852783"/>
                </a:lnTo>
                <a:lnTo>
                  <a:pt x="3071858" y="1855164"/>
                </a:lnTo>
                <a:lnTo>
                  <a:pt x="3054790" y="1858340"/>
                </a:lnTo>
                <a:lnTo>
                  <a:pt x="3045663" y="1859133"/>
                </a:lnTo>
                <a:lnTo>
                  <a:pt x="3036937" y="1859927"/>
                </a:lnTo>
                <a:lnTo>
                  <a:pt x="3027807" y="1859927"/>
                </a:lnTo>
                <a:lnTo>
                  <a:pt x="3019868" y="1859927"/>
                </a:lnTo>
                <a:lnTo>
                  <a:pt x="3011535" y="1858737"/>
                </a:lnTo>
                <a:lnTo>
                  <a:pt x="3004787" y="1857149"/>
                </a:lnTo>
                <a:lnTo>
                  <a:pt x="2998038" y="1855164"/>
                </a:lnTo>
                <a:lnTo>
                  <a:pt x="2995658" y="1853577"/>
                </a:lnTo>
                <a:lnTo>
                  <a:pt x="2993278" y="1851592"/>
                </a:lnTo>
                <a:lnTo>
                  <a:pt x="2991292" y="1850401"/>
                </a:lnTo>
                <a:lnTo>
                  <a:pt x="2988912" y="1847623"/>
                </a:lnTo>
                <a:lnTo>
                  <a:pt x="2987723" y="1845638"/>
                </a:lnTo>
                <a:lnTo>
                  <a:pt x="2986532" y="1843257"/>
                </a:lnTo>
                <a:lnTo>
                  <a:pt x="2986135" y="1840082"/>
                </a:lnTo>
                <a:lnTo>
                  <a:pt x="2985737" y="1836510"/>
                </a:lnTo>
                <a:lnTo>
                  <a:pt x="2985737" y="1833731"/>
                </a:lnTo>
                <a:lnTo>
                  <a:pt x="2986532" y="1829762"/>
                </a:lnTo>
                <a:lnTo>
                  <a:pt x="2983754" y="1832540"/>
                </a:lnTo>
                <a:lnTo>
                  <a:pt x="2980180" y="1834525"/>
                </a:lnTo>
                <a:lnTo>
                  <a:pt x="2976610" y="1836113"/>
                </a:lnTo>
                <a:lnTo>
                  <a:pt x="2972243" y="1837303"/>
                </a:lnTo>
                <a:lnTo>
                  <a:pt x="2967480" y="1837700"/>
                </a:lnTo>
                <a:lnTo>
                  <a:pt x="2963115" y="1837700"/>
                </a:lnTo>
                <a:lnTo>
                  <a:pt x="2952793" y="1837303"/>
                </a:lnTo>
                <a:lnTo>
                  <a:pt x="2952000" y="1843257"/>
                </a:lnTo>
                <a:lnTo>
                  <a:pt x="2950415" y="1848417"/>
                </a:lnTo>
                <a:lnTo>
                  <a:pt x="2948033" y="1852783"/>
                </a:lnTo>
                <a:lnTo>
                  <a:pt x="2944858" y="1856752"/>
                </a:lnTo>
                <a:lnTo>
                  <a:pt x="2940890" y="1859927"/>
                </a:lnTo>
                <a:lnTo>
                  <a:pt x="2936528" y="1861912"/>
                </a:lnTo>
                <a:lnTo>
                  <a:pt x="2931367" y="1863896"/>
                </a:lnTo>
                <a:lnTo>
                  <a:pt x="2925810" y="1864690"/>
                </a:lnTo>
                <a:lnTo>
                  <a:pt x="2920255" y="1865881"/>
                </a:lnTo>
                <a:lnTo>
                  <a:pt x="2913905" y="1866278"/>
                </a:lnTo>
                <a:lnTo>
                  <a:pt x="2907952" y="1865881"/>
                </a:lnTo>
                <a:lnTo>
                  <a:pt x="2901206" y="1865484"/>
                </a:lnTo>
                <a:lnTo>
                  <a:pt x="2894460" y="1864293"/>
                </a:lnTo>
                <a:lnTo>
                  <a:pt x="2887708" y="1863103"/>
                </a:lnTo>
                <a:lnTo>
                  <a:pt x="2874217" y="1860324"/>
                </a:lnTo>
                <a:lnTo>
                  <a:pt x="2878185" y="1857149"/>
                </a:lnTo>
                <a:lnTo>
                  <a:pt x="2882549" y="1853577"/>
                </a:lnTo>
                <a:lnTo>
                  <a:pt x="2886121" y="1849608"/>
                </a:lnTo>
                <a:lnTo>
                  <a:pt x="2889298" y="1845638"/>
                </a:lnTo>
                <a:lnTo>
                  <a:pt x="2890092" y="1843654"/>
                </a:lnTo>
                <a:lnTo>
                  <a:pt x="2890886" y="1841669"/>
                </a:lnTo>
                <a:lnTo>
                  <a:pt x="2890092" y="1839288"/>
                </a:lnTo>
                <a:lnTo>
                  <a:pt x="2889695" y="1837303"/>
                </a:lnTo>
                <a:lnTo>
                  <a:pt x="2888901" y="1835319"/>
                </a:lnTo>
                <a:lnTo>
                  <a:pt x="2886121" y="1833334"/>
                </a:lnTo>
                <a:lnTo>
                  <a:pt x="2883742" y="1831747"/>
                </a:lnTo>
                <a:lnTo>
                  <a:pt x="2879773" y="1829762"/>
                </a:lnTo>
                <a:lnTo>
                  <a:pt x="2887708" y="1824999"/>
                </a:lnTo>
                <a:lnTo>
                  <a:pt x="2895251" y="1821030"/>
                </a:lnTo>
                <a:lnTo>
                  <a:pt x="2902792" y="1817458"/>
                </a:lnTo>
                <a:lnTo>
                  <a:pt x="2910333" y="1814679"/>
                </a:lnTo>
                <a:lnTo>
                  <a:pt x="2916682" y="1812695"/>
                </a:lnTo>
                <a:lnTo>
                  <a:pt x="2923826" y="1811107"/>
                </a:lnTo>
                <a:lnTo>
                  <a:pt x="2930573" y="1809520"/>
                </a:lnTo>
                <a:lnTo>
                  <a:pt x="2936922" y="1809123"/>
                </a:lnTo>
                <a:lnTo>
                  <a:pt x="2942876" y="1808726"/>
                </a:lnTo>
                <a:lnTo>
                  <a:pt x="2948827" y="1809123"/>
                </a:lnTo>
                <a:lnTo>
                  <a:pt x="2955178" y="1809520"/>
                </a:lnTo>
                <a:lnTo>
                  <a:pt x="2961129" y="1809916"/>
                </a:lnTo>
                <a:lnTo>
                  <a:pt x="2972243" y="1812695"/>
                </a:lnTo>
                <a:lnTo>
                  <a:pt x="2982958" y="1816267"/>
                </a:lnTo>
                <a:lnTo>
                  <a:pt x="2994072" y="1820236"/>
                </a:lnTo>
                <a:lnTo>
                  <a:pt x="3004787" y="1824602"/>
                </a:lnTo>
                <a:lnTo>
                  <a:pt x="3025822" y="1833731"/>
                </a:lnTo>
                <a:lnTo>
                  <a:pt x="3036142" y="1837700"/>
                </a:lnTo>
                <a:lnTo>
                  <a:pt x="3047251" y="1841272"/>
                </a:lnTo>
                <a:lnTo>
                  <a:pt x="3058759" y="1843654"/>
                </a:lnTo>
                <a:lnTo>
                  <a:pt x="3064317" y="1844845"/>
                </a:lnTo>
                <a:lnTo>
                  <a:pt x="3070271" y="1845242"/>
                </a:lnTo>
                <a:lnTo>
                  <a:pt x="3092096" y="1835319"/>
                </a:lnTo>
                <a:lnTo>
                  <a:pt x="3098446" y="1832540"/>
                </a:lnTo>
                <a:lnTo>
                  <a:pt x="3105195" y="1830556"/>
                </a:lnTo>
                <a:lnTo>
                  <a:pt x="3111940" y="1828571"/>
                </a:lnTo>
                <a:lnTo>
                  <a:pt x="3118686" y="1826984"/>
                </a:lnTo>
                <a:lnTo>
                  <a:pt x="3125436" y="1826190"/>
                </a:lnTo>
                <a:lnTo>
                  <a:pt x="3132182" y="1826587"/>
                </a:lnTo>
                <a:lnTo>
                  <a:pt x="3138530" y="1827777"/>
                </a:lnTo>
                <a:lnTo>
                  <a:pt x="3141704" y="1828571"/>
                </a:lnTo>
                <a:lnTo>
                  <a:pt x="3145278" y="1829762"/>
                </a:lnTo>
                <a:lnTo>
                  <a:pt x="3148054" y="1831350"/>
                </a:lnTo>
                <a:lnTo>
                  <a:pt x="3150833" y="1833334"/>
                </a:lnTo>
                <a:lnTo>
                  <a:pt x="3153611" y="1835319"/>
                </a:lnTo>
                <a:lnTo>
                  <a:pt x="3156390" y="1838097"/>
                </a:lnTo>
                <a:lnTo>
                  <a:pt x="3158773" y="1841272"/>
                </a:lnTo>
                <a:lnTo>
                  <a:pt x="3161153" y="1844051"/>
                </a:lnTo>
                <a:lnTo>
                  <a:pt x="3163533" y="1848417"/>
                </a:lnTo>
                <a:lnTo>
                  <a:pt x="3165914" y="1852783"/>
                </a:lnTo>
                <a:lnTo>
                  <a:pt x="3162344" y="1854767"/>
                </a:lnTo>
                <a:lnTo>
                  <a:pt x="3158773" y="1856355"/>
                </a:lnTo>
                <a:lnTo>
                  <a:pt x="3155596" y="1857149"/>
                </a:lnTo>
                <a:lnTo>
                  <a:pt x="3152818" y="1857149"/>
                </a:lnTo>
                <a:lnTo>
                  <a:pt x="3149643" y="1857149"/>
                </a:lnTo>
                <a:lnTo>
                  <a:pt x="3146468" y="1857149"/>
                </a:lnTo>
                <a:lnTo>
                  <a:pt x="3140514" y="1855561"/>
                </a:lnTo>
                <a:lnTo>
                  <a:pt x="3134167" y="1853577"/>
                </a:lnTo>
                <a:lnTo>
                  <a:pt x="3127022" y="1852386"/>
                </a:lnTo>
                <a:lnTo>
                  <a:pt x="3123054" y="1851592"/>
                </a:lnTo>
                <a:lnTo>
                  <a:pt x="3119086" y="1851592"/>
                </a:lnTo>
                <a:lnTo>
                  <a:pt x="3114717" y="1851592"/>
                </a:lnTo>
                <a:lnTo>
                  <a:pt x="3109557" y="1852783"/>
                </a:lnTo>
                <a:lnTo>
                  <a:pt x="3112732" y="1855561"/>
                </a:lnTo>
                <a:lnTo>
                  <a:pt x="3115513" y="1857943"/>
                </a:lnTo>
                <a:lnTo>
                  <a:pt x="3118686" y="1859927"/>
                </a:lnTo>
                <a:lnTo>
                  <a:pt x="3121466" y="1861118"/>
                </a:lnTo>
                <a:lnTo>
                  <a:pt x="3124245" y="1862309"/>
                </a:lnTo>
                <a:lnTo>
                  <a:pt x="3127022" y="1862706"/>
                </a:lnTo>
                <a:lnTo>
                  <a:pt x="3132182" y="1863896"/>
                </a:lnTo>
                <a:lnTo>
                  <a:pt x="3136944" y="1863896"/>
                </a:lnTo>
                <a:lnTo>
                  <a:pt x="3142499" y="1864293"/>
                </a:lnTo>
                <a:lnTo>
                  <a:pt x="3148054" y="1865484"/>
                </a:lnTo>
                <a:lnTo>
                  <a:pt x="3151231" y="1866278"/>
                </a:lnTo>
                <a:lnTo>
                  <a:pt x="3154008" y="1867866"/>
                </a:lnTo>
                <a:lnTo>
                  <a:pt x="3152818" y="1873819"/>
                </a:lnTo>
                <a:lnTo>
                  <a:pt x="3152025" y="1875804"/>
                </a:lnTo>
                <a:lnTo>
                  <a:pt x="3150833" y="1877788"/>
                </a:lnTo>
                <a:lnTo>
                  <a:pt x="3149643" y="1879376"/>
                </a:lnTo>
                <a:lnTo>
                  <a:pt x="3148054" y="1880170"/>
                </a:lnTo>
                <a:lnTo>
                  <a:pt x="3146468" y="1881361"/>
                </a:lnTo>
                <a:lnTo>
                  <a:pt x="3145278" y="1881757"/>
                </a:lnTo>
                <a:lnTo>
                  <a:pt x="3141704" y="1881757"/>
                </a:lnTo>
                <a:lnTo>
                  <a:pt x="3138133" y="1881361"/>
                </a:lnTo>
                <a:lnTo>
                  <a:pt x="3134167" y="1880170"/>
                </a:lnTo>
                <a:lnTo>
                  <a:pt x="3130197" y="1878979"/>
                </a:lnTo>
                <a:lnTo>
                  <a:pt x="3121068" y="1876201"/>
                </a:lnTo>
                <a:lnTo>
                  <a:pt x="3117100" y="1875407"/>
                </a:lnTo>
                <a:lnTo>
                  <a:pt x="3112732" y="1875010"/>
                </a:lnTo>
                <a:lnTo>
                  <a:pt x="3108367" y="1875010"/>
                </a:lnTo>
                <a:lnTo>
                  <a:pt x="3105195" y="1876201"/>
                </a:lnTo>
                <a:lnTo>
                  <a:pt x="3102813" y="1877391"/>
                </a:lnTo>
                <a:lnTo>
                  <a:pt x="3101620" y="1878979"/>
                </a:lnTo>
                <a:lnTo>
                  <a:pt x="3100034" y="1880964"/>
                </a:lnTo>
                <a:lnTo>
                  <a:pt x="3098446" y="1882948"/>
                </a:lnTo>
                <a:lnTo>
                  <a:pt x="3098051" y="1886520"/>
                </a:lnTo>
                <a:lnTo>
                  <a:pt x="3097653" y="1889299"/>
                </a:lnTo>
                <a:lnTo>
                  <a:pt x="3098051" y="1892474"/>
                </a:lnTo>
                <a:lnTo>
                  <a:pt x="3098446" y="1894459"/>
                </a:lnTo>
                <a:lnTo>
                  <a:pt x="3098842" y="1896443"/>
                </a:lnTo>
                <a:lnTo>
                  <a:pt x="3100034" y="1898031"/>
                </a:lnTo>
                <a:lnTo>
                  <a:pt x="3102416" y="1900412"/>
                </a:lnTo>
                <a:lnTo>
                  <a:pt x="3105195" y="1902397"/>
                </a:lnTo>
                <a:lnTo>
                  <a:pt x="3107177" y="1905572"/>
                </a:lnTo>
                <a:lnTo>
                  <a:pt x="3107972" y="1906763"/>
                </a:lnTo>
                <a:lnTo>
                  <a:pt x="3109162" y="1908350"/>
                </a:lnTo>
                <a:lnTo>
                  <a:pt x="3109557" y="1911129"/>
                </a:lnTo>
                <a:lnTo>
                  <a:pt x="3109557" y="1913510"/>
                </a:lnTo>
                <a:lnTo>
                  <a:pt x="3113131" y="1913510"/>
                </a:lnTo>
                <a:lnTo>
                  <a:pt x="3115907" y="1913113"/>
                </a:lnTo>
                <a:lnTo>
                  <a:pt x="3118686" y="1911526"/>
                </a:lnTo>
                <a:lnTo>
                  <a:pt x="3121068" y="1909938"/>
                </a:lnTo>
                <a:lnTo>
                  <a:pt x="3123054" y="1907954"/>
                </a:lnTo>
                <a:lnTo>
                  <a:pt x="3124641" y="1905572"/>
                </a:lnTo>
                <a:lnTo>
                  <a:pt x="3127420" y="1900015"/>
                </a:lnTo>
                <a:lnTo>
                  <a:pt x="3130991" y="1894855"/>
                </a:lnTo>
                <a:lnTo>
                  <a:pt x="3132975" y="1892871"/>
                </a:lnTo>
                <a:lnTo>
                  <a:pt x="3134960" y="1891283"/>
                </a:lnTo>
                <a:lnTo>
                  <a:pt x="3137737" y="1889696"/>
                </a:lnTo>
                <a:lnTo>
                  <a:pt x="3140514" y="1889299"/>
                </a:lnTo>
                <a:lnTo>
                  <a:pt x="3144482" y="1889299"/>
                </a:lnTo>
                <a:lnTo>
                  <a:pt x="3148851" y="1890489"/>
                </a:lnTo>
                <a:lnTo>
                  <a:pt x="3146468" y="1894459"/>
                </a:lnTo>
                <a:lnTo>
                  <a:pt x="3144087" y="1897237"/>
                </a:lnTo>
                <a:lnTo>
                  <a:pt x="3138530" y="1903984"/>
                </a:lnTo>
                <a:lnTo>
                  <a:pt x="3136546" y="1907557"/>
                </a:lnTo>
                <a:lnTo>
                  <a:pt x="3134561" y="1911129"/>
                </a:lnTo>
                <a:lnTo>
                  <a:pt x="3132975" y="1915495"/>
                </a:lnTo>
                <a:lnTo>
                  <a:pt x="3132182" y="1921052"/>
                </a:lnTo>
                <a:lnTo>
                  <a:pt x="3142102" y="1925815"/>
                </a:lnTo>
                <a:lnTo>
                  <a:pt x="3147261" y="1928990"/>
                </a:lnTo>
                <a:lnTo>
                  <a:pt x="3152025" y="1932562"/>
                </a:lnTo>
                <a:lnTo>
                  <a:pt x="3175835" y="1932165"/>
                </a:lnTo>
                <a:lnTo>
                  <a:pt x="3176232" y="1927402"/>
                </a:lnTo>
                <a:lnTo>
                  <a:pt x="3178217" y="1923036"/>
                </a:lnTo>
                <a:lnTo>
                  <a:pt x="3173852" y="1919464"/>
                </a:lnTo>
                <a:lnTo>
                  <a:pt x="3169883" y="1915892"/>
                </a:lnTo>
                <a:lnTo>
                  <a:pt x="3165118" y="1912320"/>
                </a:lnTo>
                <a:lnTo>
                  <a:pt x="3163136" y="1911129"/>
                </a:lnTo>
                <a:lnTo>
                  <a:pt x="3160359" y="1909938"/>
                </a:lnTo>
                <a:lnTo>
                  <a:pt x="3160757" y="1907557"/>
                </a:lnTo>
                <a:lnTo>
                  <a:pt x="3161153" y="1905572"/>
                </a:lnTo>
                <a:lnTo>
                  <a:pt x="3161549" y="1903588"/>
                </a:lnTo>
                <a:lnTo>
                  <a:pt x="3163136" y="1902397"/>
                </a:lnTo>
                <a:lnTo>
                  <a:pt x="3164723" y="1902000"/>
                </a:lnTo>
                <a:lnTo>
                  <a:pt x="3166708" y="1901603"/>
                </a:lnTo>
                <a:lnTo>
                  <a:pt x="3171074" y="1902000"/>
                </a:lnTo>
                <a:lnTo>
                  <a:pt x="3180201" y="1903588"/>
                </a:lnTo>
                <a:lnTo>
                  <a:pt x="3184964" y="1903588"/>
                </a:lnTo>
                <a:lnTo>
                  <a:pt x="3186948" y="1903588"/>
                </a:lnTo>
                <a:lnTo>
                  <a:pt x="3188139" y="1902397"/>
                </a:lnTo>
                <a:lnTo>
                  <a:pt x="3188139" y="1913510"/>
                </a:lnTo>
                <a:lnTo>
                  <a:pt x="3190917" y="1912320"/>
                </a:lnTo>
                <a:lnTo>
                  <a:pt x="3192902" y="1912320"/>
                </a:lnTo>
                <a:lnTo>
                  <a:pt x="3194885" y="1913113"/>
                </a:lnTo>
                <a:lnTo>
                  <a:pt x="3196472" y="1915098"/>
                </a:lnTo>
                <a:lnTo>
                  <a:pt x="3197664" y="1917083"/>
                </a:lnTo>
                <a:lnTo>
                  <a:pt x="3198854" y="1919067"/>
                </a:lnTo>
                <a:lnTo>
                  <a:pt x="3201236" y="1923830"/>
                </a:lnTo>
                <a:lnTo>
                  <a:pt x="3202822" y="1928593"/>
                </a:lnTo>
                <a:lnTo>
                  <a:pt x="3204014" y="1929387"/>
                </a:lnTo>
                <a:lnTo>
                  <a:pt x="3204808" y="1930181"/>
                </a:lnTo>
                <a:lnTo>
                  <a:pt x="3206394" y="1929387"/>
                </a:lnTo>
                <a:lnTo>
                  <a:pt x="3207189" y="1928196"/>
                </a:lnTo>
                <a:lnTo>
                  <a:pt x="3208776" y="1925418"/>
                </a:lnTo>
                <a:lnTo>
                  <a:pt x="3210364" y="1921052"/>
                </a:lnTo>
                <a:lnTo>
                  <a:pt x="3209966" y="1923830"/>
                </a:lnTo>
                <a:lnTo>
                  <a:pt x="3209966" y="1927005"/>
                </a:lnTo>
                <a:lnTo>
                  <a:pt x="3210364" y="1930181"/>
                </a:lnTo>
                <a:lnTo>
                  <a:pt x="3211554" y="1932562"/>
                </a:lnTo>
                <a:lnTo>
                  <a:pt x="3227032" y="1934150"/>
                </a:lnTo>
                <a:lnTo>
                  <a:pt x="3234970" y="1934944"/>
                </a:lnTo>
                <a:lnTo>
                  <a:pt x="3242908" y="1936531"/>
                </a:lnTo>
                <a:lnTo>
                  <a:pt x="3244098" y="1936134"/>
                </a:lnTo>
                <a:lnTo>
                  <a:pt x="3243702" y="1936928"/>
                </a:lnTo>
                <a:lnTo>
                  <a:pt x="3251638" y="1938516"/>
                </a:lnTo>
                <a:lnTo>
                  <a:pt x="3259578" y="1940897"/>
                </a:lnTo>
                <a:lnTo>
                  <a:pt x="3267115" y="1943676"/>
                </a:lnTo>
                <a:lnTo>
                  <a:pt x="3274261" y="1946454"/>
                </a:lnTo>
                <a:lnTo>
                  <a:pt x="3281008" y="1950026"/>
                </a:lnTo>
                <a:lnTo>
                  <a:pt x="3288152" y="1953995"/>
                </a:lnTo>
                <a:lnTo>
                  <a:pt x="3294104" y="1958758"/>
                </a:lnTo>
                <a:lnTo>
                  <a:pt x="3300055" y="1964315"/>
                </a:lnTo>
                <a:lnTo>
                  <a:pt x="3269499" y="1979795"/>
                </a:lnTo>
                <a:lnTo>
                  <a:pt x="3253624" y="1987336"/>
                </a:lnTo>
                <a:lnTo>
                  <a:pt x="3244891" y="1990114"/>
                </a:lnTo>
                <a:lnTo>
                  <a:pt x="3236956" y="1992893"/>
                </a:lnTo>
                <a:lnTo>
                  <a:pt x="3229017" y="1995274"/>
                </a:lnTo>
                <a:lnTo>
                  <a:pt x="3220286" y="1996862"/>
                </a:lnTo>
                <a:lnTo>
                  <a:pt x="3212347" y="1997259"/>
                </a:lnTo>
                <a:lnTo>
                  <a:pt x="3204014" y="1997259"/>
                </a:lnTo>
                <a:lnTo>
                  <a:pt x="3195679" y="1996068"/>
                </a:lnTo>
                <a:lnTo>
                  <a:pt x="3187345" y="1994083"/>
                </a:lnTo>
                <a:lnTo>
                  <a:pt x="3179408" y="1990908"/>
                </a:lnTo>
                <a:lnTo>
                  <a:pt x="3175439" y="1988527"/>
                </a:lnTo>
                <a:lnTo>
                  <a:pt x="3171074" y="1986145"/>
                </a:lnTo>
                <a:lnTo>
                  <a:pt x="3170677" y="1982573"/>
                </a:lnTo>
                <a:lnTo>
                  <a:pt x="3170281" y="1980191"/>
                </a:lnTo>
                <a:lnTo>
                  <a:pt x="3170281" y="1978207"/>
                </a:lnTo>
                <a:lnTo>
                  <a:pt x="3170281" y="1976222"/>
                </a:lnTo>
                <a:lnTo>
                  <a:pt x="3170677" y="1974635"/>
                </a:lnTo>
                <a:lnTo>
                  <a:pt x="3171866" y="1973841"/>
                </a:lnTo>
                <a:lnTo>
                  <a:pt x="3173852" y="1972253"/>
                </a:lnTo>
                <a:lnTo>
                  <a:pt x="3179408" y="1970269"/>
                </a:lnTo>
                <a:lnTo>
                  <a:pt x="3181393" y="1968681"/>
                </a:lnTo>
                <a:lnTo>
                  <a:pt x="3182185" y="1967490"/>
                </a:lnTo>
                <a:lnTo>
                  <a:pt x="3182980" y="1966696"/>
                </a:lnTo>
                <a:lnTo>
                  <a:pt x="3164723" y="1966300"/>
                </a:lnTo>
                <a:lnTo>
                  <a:pt x="3148054" y="1966696"/>
                </a:lnTo>
                <a:lnTo>
                  <a:pt x="3140117" y="1967093"/>
                </a:lnTo>
                <a:lnTo>
                  <a:pt x="3132579" y="1968284"/>
                </a:lnTo>
                <a:lnTo>
                  <a:pt x="3124641" y="1969475"/>
                </a:lnTo>
                <a:lnTo>
                  <a:pt x="3117497" y="1971063"/>
                </a:lnTo>
                <a:lnTo>
                  <a:pt x="3109955" y="1973047"/>
                </a:lnTo>
                <a:lnTo>
                  <a:pt x="3102416" y="1975825"/>
                </a:lnTo>
                <a:lnTo>
                  <a:pt x="3095669" y="1978604"/>
                </a:lnTo>
                <a:lnTo>
                  <a:pt x="3088525" y="1982573"/>
                </a:lnTo>
                <a:lnTo>
                  <a:pt x="3080986" y="1986542"/>
                </a:lnTo>
                <a:lnTo>
                  <a:pt x="3073840" y="1992099"/>
                </a:lnTo>
                <a:lnTo>
                  <a:pt x="3066300" y="1997656"/>
                </a:lnTo>
                <a:lnTo>
                  <a:pt x="3058759" y="2004800"/>
                </a:lnTo>
                <a:lnTo>
                  <a:pt x="3058759" y="2000434"/>
                </a:lnTo>
                <a:lnTo>
                  <a:pt x="3058759" y="1996862"/>
                </a:lnTo>
                <a:lnTo>
                  <a:pt x="3059951" y="1994083"/>
                </a:lnTo>
                <a:lnTo>
                  <a:pt x="3061538" y="1992099"/>
                </a:lnTo>
                <a:lnTo>
                  <a:pt x="3063524" y="1991305"/>
                </a:lnTo>
                <a:lnTo>
                  <a:pt x="3065507" y="1990114"/>
                </a:lnTo>
                <a:lnTo>
                  <a:pt x="3070271" y="1989320"/>
                </a:lnTo>
                <a:lnTo>
                  <a:pt x="3069476" y="1986145"/>
                </a:lnTo>
                <a:lnTo>
                  <a:pt x="3068284" y="1983764"/>
                </a:lnTo>
                <a:lnTo>
                  <a:pt x="3067492" y="1981779"/>
                </a:lnTo>
                <a:lnTo>
                  <a:pt x="3065507" y="1980588"/>
                </a:lnTo>
                <a:lnTo>
                  <a:pt x="3063524" y="1980191"/>
                </a:lnTo>
                <a:lnTo>
                  <a:pt x="3061935" y="1980191"/>
                </a:lnTo>
                <a:lnTo>
                  <a:pt x="3059951" y="1980588"/>
                </a:lnTo>
                <a:lnTo>
                  <a:pt x="3057966" y="1982176"/>
                </a:lnTo>
                <a:lnTo>
                  <a:pt x="3055981" y="1983764"/>
                </a:lnTo>
                <a:lnTo>
                  <a:pt x="3054395" y="1985748"/>
                </a:lnTo>
                <a:lnTo>
                  <a:pt x="3052807" y="1987733"/>
                </a:lnTo>
                <a:lnTo>
                  <a:pt x="3052013" y="1990908"/>
                </a:lnTo>
                <a:lnTo>
                  <a:pt x="3051218" y="1993686"/>
                </a:lnTo>
                <a:lnTo>
                  <a:pt x="3052013" y="1997259"/>
                </a:lnTo>
                <a:lnTo>
                  <a:pt x="3052411" y="2000831"/>
                </a:lnTo>
                <a:lnTo>
                  <a:pt x="3053202" y="2004800"/>
                </a:lnTo>
                <a:lnTo>
                  <a:pt x="3053202" y="2007181"/>
                </a:lnTo>
                <a:lnTo>
                  <a:pt x="3053997" y="2009960"/>
                </a:lnTo>
                <a:lnTo>
                  <a:pt x="3054790" y="2011151"/>
                </a:lnTo>
                <a:lnTo>
                  <a:pt x="3056380" y="2011944"/>
                </a:lnTo>
                <a:lnTo>
                  <a:pt x="3058363" y="2012341"/>
                </a:lnTo>
                <a:lnTo>
                  <a:pt x="3059951" y="2012738"/>
                </a:lnTo>
                <a:lnTo>
                  <a:pt x="3064317" y="2012738"/>
                </a:lnTo>
                <a:lnTo>
                  <a:pt x="3068284" y="2013135"/>
                </a:lnTo>
                <a:lnTo>
                  <a:pt x="3069873" y="2013929"/>
                </a:lnTo>
                <a:lnTo>
                  <a:pt x="3071064" y="2014723"/>
                </a:lnTo>
                <a:lnTo>
                  <a:pt x="3071858" y="2016707"/>
                </a:lnTo>
                <a:lnTo>
                  <a:pt x="3071858" y="2019486"/>
                </a:lnTo>
                <a:lnTo>
                  <a:pt x="3071460" y="2022661"/>
                </a:lnTo>
                <a:lnTo>
                  <a:pt x="3070271" y="2027424"/>
                </a:lnTo>
                <a:lnTo>
                  <a:pt x="3067888" y="2024646"/>
                </a:lnTo>
                <a:lnTo>
                  <a:pt x="3065904" y="2022661"/>
                </a:lnTo>
                <a:lnTo>
                  <a:pt x="3064317" y="2021470"/>
                </a:lnTo>
                <a:lnTo>
                  <a:pt x="3062331" y="2020676"/>
                </a:lnTo>
                <a:lnTo>
                  <a:pt x="3060347" y="2020280"/>
                </a:lnTo>
                <a:lnTo>
                  <a:pt x="3058759" y="2020676"/>
                </a:lnTo>
                <a:lnTo>
                  <a:pt x="3057174" y="2021470"/>
                </a:lnTo>
                <a:lnTo>
                  <a:pt x="3055981" y="2022264"/>
                </a:lnTo>
                <a:lnTo>
                  <a:pt x="3052411" y="2025439"/>
                </a:lnTo>
                <a:lnTo>
                  <a:pt x="3049234" y="2029012"/>
                </a:lnTo>
                <a:lnTo>
                  <a:pt x="3045663" y="2031790"/>
                </a:lnTo>
                <a:lnTo>
                  <a:pt x="3042489" y="2034965"/>
                </a:lnTo>
                <a:lnTo>
                  <a:pt x="3043681" y="2038934"/>
                </a:lnTo>
                <a:lnTo>
                  <a:pt x="3045266" y="2041316"/>
                </a:lnTo>
                <a:lnTo>
                  <a:pt x="3046854" y="2042903"/>
                </a:lnTo>
                <a:lnTo>
                  <a:pt x="3048442" y="2043300"/>
                </a:lnTo>
                <a:lnTo>
                  <a:pt x="3050427" y="2043300"/>
                </a:lnTo>
                <a:lnTo>
                  <a:pt x="3052411" y="2042903"/>
                </a:lnTo>
                <a:lnTo>
                  <a:pt x="3056380" y="2040522"/>
                </a:lnTo>
                <a:lnTo>
                  <a:pt x="3060744" y="2037347"/>
                </a:lnTo>
                <a:lnTo>
                  <a:pt x="3065507" y="2034965"/>
                </a:lnTo>
                <a:lnTo>
                  <a:pt x="3067888" y="2033775"/>
                </a:lnTo>
                <a:lnTo>
                  <a:pt x="3070271" y="2033378"/>
                </a:lnTo>
                <a:lnTo>
                  <a:pt x="3073444" y="2033775"/>
                </a:lnTo>
                <a:lnTo>
                  <a:pt x="3075826" y="2034965"/>
                </a:lnTo>
                <a:lnTo>
                  <a:pt x="3075429" y="2032981"/>
                </a:lnTo>
                <a:lnTo>
                  <a:pt x="3075826" y="2030202"/>
                </a:lnTo>
                <a:lnTo>
                  <a:pt x="3077015" y="2027424"/>
                </a:lnTo>
                <a:lnTo>
                  <a:pt x="3077811" y="2024646"/>
                </a:lnTo>
                <a:lnTo>
                  <a:pt x="3079792" y="2022264"/>
                </a:lnTo>
                <a:lnTo>
                  <a:pt x="3081776" y="2019883"/>
                </a:lnTo>
                <a:lnTo>
                  <a:pt x="3084556" y="2017104"/>
                </a:lnTo>
                <a:lnTo>
                  <a:pt x="3087333" y="2015120"/>
                </a:lnTo>
                <a:lnTo>
                  <a:pt x="3090510" y="2013929"/>
                </a:lnTo>
                <a:lnTo>
                  <a:pt x="3094080" y="2012738"/>
                </a:lnTo>
                <a:lnTo>
                  <a:pt x="3097653" y="2012341"/>
                </a:lnTo>
                <a:lnTo>
                  <a:pt x="3100828" y="2012341"/>
                </a:lnTo>
                <a:lnTo>
                  <a:pt x="3104400" y="2012738"/>
                </a:lnTo>
                <a:lnTo>
                  <a:pt x="3107972" y="2014326"/>
                </a:lnTo>
                <a:lnTo>
                  <a:pt x="3111541" y="2016310"/>
                </a:lnTo>
                <a:lnTo>
                  <a:pt x="3115115" y="2019883"/>
                </a:lnTo>
                <a:lnTo>
                  <a:pt x="3114717" y="2022661"/>
                </a:lnTo>
                <a:lnTo>
                  <a:pt x="3113923" y="2025439"/>
                </a:lnTo>
                <a:lnTo>
                  <a:pt x="3113529" y="2027424"/>
                </a:lnTo>
                <a:lnTo>
                  <a:pt x="3111940" y="2029408"/>
                </a:lnTo>
                <a:lnTo>
                  <a:pt x="3111144" y="2030996"/>
                </a:lnTo>
                <a:lnTo>
                  <a:pt x="3109557" y="2032187"/>
                </a:lnTo>
                <a:lnTo>
                  <a:pt x="3105989" y="2033775"/>
                </a:lnTo>
                <a:lnTo>
                  <a:pt x="3102019" y="2034965"/>
                </a:lnTo>
                <a:lnTo>
                  <a:pt x="3096858" y="2035362"/>
                </a:lnTo>
                <a:lnTo>
                  <a:pt x="3092096" y="2035362"/>
                </a:lnTo>
                <a:lnTo>
                  <a:pt x="3086939" y="2034965"/>
                </a:lnTo>
                <a:lnTo>
                  <a:pt x="3089319" y="2040919"/>
                </a:lnTo>
                <a:lnTo>
                  <a:pt x="3092492" y="2044888"/>
                </a:lnTo>
                <a:lnTo>
                  <a:pt x="3094875" y="2048063"/>
                </a:lnTo>
                <a:lnTo>
                  <a:pt x="3098446" y="2049254"/>
                </a:lnTo>
                <a:lnTo>
                  <a:pt x="3101620" y="2050048"/>
                </a:lnTo>
                <a:lnTo>
                  <a:pt x="3104400" y="2049254"/>
                </a:lnTo>
                <a:lnTo>
                  <a:pt x="3107972" y="2048460"/>
                </a:lnTo>
                <a:lnTo>
                  <a:pt x="3111144" y="2046873"/>
                </a:lnTo>
                <a:lnTo>
                  <a:pt x="3117497" y="2042903"/>
                </a:lnTo>
                <a:lnTo>
                  <a:pt x="3123054" y="2039331"/>
                </a:lnTo>
                <a:lnTo>
                  <a:pt x="3125038" y="2037744"/>
                </a:lnTo>
                <a:lnTo>
                  <a:pt x="3127420" y="2037347"/>
                </a:lnTo>
                <a:lnTo>
                  <a:pt x="3129007" y="2037347"/>
                </a:lnTo>
                <a:lnTo>
                  <a:pt x="3130595" y="2038934"/>
                </a:lnTo>
                <a:lnTo>
                  <a:pt x="3136151" y="2037744"/>
                </a:lnTo>
                <a:lnTo>
                  <a:pt x="3136546" y="2035759"/>
                </a:lnTo>
                <a:lnTo>
                  <a:pt x="3136944" y="2033378"/>
                </a:lnTo>
                <a:lnTo>
                  <a:pt x="3136546" y="2030996"/>
                </a:lnTo>
                <a:lnTo>
                  <a:pt x="3135753" y="2028218"/>
                </a:lnTo>
                <a:lnTo>
                  <a:pt x="3133770" y="2022661"/>
                </a:lnTo>
                <a:lnTo>
                  <a:pt x="3130595" y="2017104"/>
                </a:lnTo>
                <a:lnTo>
                  <a:pt x="3128212" y="2011944"/>
                </a:lnTo>
                <a:lnTo>
                  <a:pt x="3127420" y="2009166"/>
                </a:lnTo>
                <a:lnTo>
                  <a:pt x="3127022" y="2006388"/>
                </a:lnTo>
                <a:lnTo>
                  <a:pt x="3127420" y="2003609"/>
                </a:lnTo>
                <a:lnTo>
                  <a:pt x="3128212" y="2001228"/>
                </a:lnTo>
                <a:lnTo>
                  <a:pt x="3129801" y="1999243"/>
                </a:lnTo>
                <a:lnTo>
                  <a:pt x="3132182" y="1997259"/>
                </a:lnTo>
                <a:lnTo>
                  <a:pt x="3128212" y="1996068"/>
                </a:lnTo>
                <a:lnTo>
                  <a:pt x="3124641" y="1996068"/>
                </a:lnTo>
                <a:lnTo>
                  <a:pt x="3121466" y="1997259"/>
                </a:lnTo>
                <a:lnTo>
                  <a:pt x="3119086" y="1998846"/>
                </a:lnTo>
                <a:lnTo>
                  <a:pt x="3114717" y="2001625"/>
                </a:lnTo>
                <a:lnTo>
                  <a:pt x="3111940" y="2003212"/>
                </a:lnTo>
                <a:lnTo>
                  <a:pt x="3109557" y="2004800"/>
                </a:lnTo>
                <a:lnTo>
                  <a:pt x="3108367" y="2002815"/>
                </a:lnTo>
                <a:lnTo>
                  <a:pt x="3107972" y="2000831"/>
                </a:lnTo>
                <a:lnTo>
                  <a:pt x="3109162" y="1998846"/>
                </a:lnTo>
                <a:lnTo>
                  <a:pt x="3110353" y="1996862"/>
                </a:lnTo>
                <a:lnTo>
                  <a:pt x="3112732" y="1994877"/>
                </a:lnTo>
                <a:lnTo>
                  <a:pt x="3115115" y="1992893"/>
                </a:lnTo>
                <a:lnTo>
                  <a:pt x="3121466" y="1988527"/>
                </a:lnTo>
                <a:lnTo>
                  <a:pt x="3136546" y="1980985"/>
                </a:lnTo>
                <a:lnTo>
                  <a:pt x="3143689" y="1977810"/>
                </a:lnTo>
                <a:lnTo>
                  <a:pt x="3148851" y="1974238"/>
                </a:lnTo>
                <a:lnTo>
                  <a:pt x="3148054" y="1976619"/>
                </a:lnTo>
                <a:lnTo>
                  <a:pt x="3147658" y="1978207"/>
                </a:lnTo>
                <a:lnTo>
                  <a:pt x="3146070" y="1979001"/>
                </a:lnTo>
                <a:lnTo>
                  <a:pt x="3144482" y="1980191"/>
                </a:lnTo>
                <a:lnTo>
                  <a:pt x="3141308" y="1980985"/>
                </a:lnTo>
                <a:lnTo>
                  <a:pt x="3137737" y="1981779"/>
                </a:lnTo>
                <a:lnTo>
                  <a:pt x="3140117" y="1983764"/>
                </a:lnTo>
                <a:lnTo>
                  <a:pt x="3142102" y="1985748"/>
                </a:lnTo>
                <a:lnTo>
                  <a:pt x="3143689" y="1987733"/>
                </a:lnTo>
                <a:lnTo>
                  <a:pt x="3144482" y="1989717"/>
                </a:lnTo>
                <a:lnTo>
                  <a:pt x="3145675" y="1991702"/>
                </a:lnTo>
                <a:lnTo>
                  <a:pt x="3146070" y="1993686"/>
                </a:lnTo>
                <a:lnTo>
                  <a:pt x="3146070" y="1995671"/>
                </a:lnTo>
                <a:lnTo>
                  <a:pt x="3145675" y="1997656"/>
                </a:lnTo>
                <a:lnTo>
                  <a:pt x="3144087" y="2002419"/>
                </a:lnTo>
                <a:lnTo>
                  <a:pt x="3142102" y="2007181"/>
                </a:lnTo>
                <a:lnTo>
                  <a:pt x="3140117" y="2013135"/>
                </a:lnTo>
                <a:lnTo>
                  <a:pt x="3137737" y="2019883"/>
                </a:lnTo>
                <a:lnTo>
                  <a:pt x="3147261" y="2015914"/>
                </a:lnTo>
                <a:lnTo>
                  <a:pt x="3155596" y="2012738"/>
                </a:lnTo>
                <a:lnTo>
                  <a:pt x="3163533" y="2010754"/>
                </a:lnTo>
                <a:lnTo>
                  <a:pt x="3170677" y="2009166"/>
                </a:lnTo>
                <a:lnTo>
                  <a:pt x="3177423" y="2008372"/>
                </a:lnTo>
                <a:lnTo>
                  <a:pt x="3183773" y="2008372"/>
                </a:lnTo>
                <a:lnTo>
                  <a:pt x="3195282" y="2007578"/>
                </a:lnTo>
                <a:lnTo>
                  <a:pt x="3207983" y="2007181"/>
                </a:lnTo>
                <a:lnTo>
                  <a:pt x="3214332" y="2006388"/>
                </a:lnTo>
                <a:lnTo>
                  <a:pt x="3221873" y="2004800"/>
                </a:lnTo>
                <a:lnTo>
                  <a:pt x="3229811" y="2002419"/>
                </a:lnTo>
                <a:lnTo>
                  <a:pt x="3238938" y="1999243"/>
                </a:lnTo>
                <a:lnTo>
                  <a:pt x="3248861" y="1994877"/>
                </a:lnTo>
                <a:lnTo>
                  <a:pt x="3260767" y="1989320"/>
                </a:lnTo>
                <a:lnTo>
                  <a:pt x="3258387" y="2002815"/>
                </a:lnTo>
                <a:lnTo>
                  <a:pt x="3257988" y="2009166"/>
                </a:lnTo>
                <a:lnTo>
                  <a:pt x="3257592" y="2014723"/>
                </a:lnTo>
                <a:lnTo>
                  <a:pt x="3257592" y="2019883"/>
                </a:lnTo>
                <a:lnTo>
                  <a:pt x="3257988" y="2024646"/>
                </a:lnTo>
                <a:lnTo>
                  <a:pt x="3259180" y="2029408"/>
                </a:lnTo>
                <a:lnTo>
                  <a:pt x="3259974" y="2033378"/>
                </a:lnTo>
                <a:lnTo>
                  <a:pt x="3261165" y="2036950"/>
                </a:lnTo>
                <a:lnTo>
                  <a:pt x="3263148" y="2040522"/>
                </a:lnTo>
                <a:lnTo>
                  <a:pt x="3264735" y="2043300"/>
                </a:lnTo>
                <a:lnTo>
                  <a:pt x="3267115" y="2046079"/>
                </a:lnTo>
                <a:lnTo>
                  <a:pt x="3269499" y="2048460"/>
                </a:lnTo>
                <a:lnTo>
                  <a:pt x="3272276" y="2050445"/>
                </a:lnTo>
                <a:lnTo>
                  <a:pt x="3275054" y="2052032"/>
                </a:lnTo>
                <a:lnTo>
                  <a:pt x="3278229" y="2053223"/>
                </a:lnTo>
                <a:lnTo>
                  <a:pt x="3285770" y="2050048"/>
                </a:lnTo>
                <a:lnTo>
                  <a:pt x="3289741" y="2048857"/>
                </a:lnTo>
                <a:lnTo>
                  <a:pt x="3294104" y="2047270"/>
                </a:lnTo>
                <a:lnTo>
                  <a:pt x="3292517" y="2044888"/>
                </a:lnTo>
                <a:lnTo>
                  <a:pt x="3291723" y="2041713"/>
                </a:lnTo>
                <a:lnTo>
                  <a:pt x="3290532" y="2038537"/>
                </a:lnTo>
                <a:lnTo>
                  <a:pt x="3289741" y="2034965"/>
                </a:lnTo>
                <a:lnTo>
                  <a:pt x="3288548" y="2026233"/>
                </a:lnTo>
                <a:lnTo>
                  <a:pt x="3288548" y="2017104"/>
                </a:lnTo>
                <a:lnTo>
                  <a:pt x="3298071" y="2017104"/>
                </a:lnTo>
                <a:lnTo>
                  <a:pt x="3293311" y="2013135"/>
                </a:lnTo>
                <a:lnTo>
                  <a:pt x="3288548" y="2009960"/>
                </a:lnTo>
                <a:lnTo>
                  <a:pt x="3282992" y="2006785"/>
                </a:lnTo>
                <a:lnTo>
                  <a:pt x="3277434" y="2004800"/>
                </a:lnTo>
                <a:lnTo>
                  <a:pt x="3277434" y="2000831"/>
                </a:lnTo>
                <a:lnTo>
                  <a:pt x="3278628" y="1997656"/>
                </a:lnTo>
                <a:lnTo>
                  <a:pt x="3280611" y="1994877"/>
                </a:lnTo>
                <a:lnTo>
                  <a:pt x="3282595" y="1992893"/>
                </a:lnTo>
                <a:lnTo>
                  <a:pt x="3284977" y="1991305"/>
                </a:lnTo>
                <a:lnTo>
                  <a:pt x="3287755" y="1989717"/>
                </a:lnTo>
                <a:lnTo>
                  <a:pt x="3291327" y="1989320"/>
                </a:lnTo>
                <a:lnTo>
                  <a:pt x="3294104" y="1988527"/>
                </a:lnTo>
                <a:lnTo>
                  <a:pt x="3297676" y="1988527"/>
                </a:lnTo>
                <a:lnTo>
                  <a:pt x="3300848" y="1989320"/>
                </a:lnTo>
                <a:lnTo>
                  <a:pt x="3304421" y="1989717"/>
                </a:lnTo>
                <a:lnTo>
                  <a:pt x="3307199" y="1990908"/>
                </a:lnTo>
                <a:lnTo>
                  <a:pt x="3310372" y="1992099"/>
                </a:lnTo>
                <a:lnTo>
                  <a:pt x="3312754" y="1993686"/>
                </a:lnTo>
                <a:lnTo>
                  <a:pt x="3314740" y="1995274"/>
                </a:lnTo>
                <a:lnTo>
                  <a:pt x="3316724" y="1997259"/>
                </a:lnTo>
                <a:lnTo>
                  <a:pt x="3316724" y="2027424"/>
                </a:lnTo>
                <a:lnTo>
                  <a:pt x="3310769" y="2025439"/>
                </a:lnTo>
                <a:lnTo>
                  <a:pt x="3305611" y="2022661"/>
                </a:lnTo>
                <a:lnTo>
                  <a:pt x="3306404" y="2029408"/>
                </a:lnTo>
                <a:lnTo>
                  <a:pt x="3305611" y="2034965"/>
                </a:lnTo>
                <a:lnTo>
                  <a:pt x="3304818" y="2039331"/>
                </a:lnTo>
                <a:lnTo>
                  <a:pt x="3302833" y="2042903"/>
                </a:lnTo>
                <a:lnTo>
                  <a:pt x="3300848" y="2046476"/>
                </a:lnTo>
                <a:lnTo>
                  <a:pt x="3298866" y="2049254"/>
                </a:lnTo>
                <a:lnTo>
                  <a:pt x="3294104" y="2055605"/>
                </a:lnTo>
                <a:lnTo>
                  <a:pt x="3295690" y="2056795"/>
                </a:lnTo>
                <a:lnTo>
                  <a:pt x="3303627" y="2056795"/>
                </a:lnTo>
                <a:lnTo>
                  <a:pt x="3311564" y="2056795"/>
                </a:lnTo>
                <a:lnTo>
                  <a:pt x="3320693" y="2056002"/>
                </a:lnTo>
                <a:lnTo>
                  <a:pt x="3329823" y="2054414"/>
                </a:lnTo>
                <a:lnTo>
                  <a:pt x="3327441" y="2053223"/>
                </a:lnTo>
                <a:lnTo>
                  <a:pt x="3325457" y="2052429"/>
                </a:lnTo>
                <a:lnTo>
                  <a:pt x="3323472" y="2050445"/>
                </a:lnTo>
                <a:lnTo>
                  <a:pt x="3322281" y="2047270"/>
                </a:lnTo>
                <a:lnTo>
                  <a:pt x="3325457" y="2041316"/>
                </a:lnTo>
                <a:lnTo>
                  <a:pt x="3326648" y="2039331"/>
                </a:lnTo>
                <a:lnTo>
                  <a:pt x="3328236" y="2037744"/>
                </a:lnTo>
                <a:lnTo>
                  <a:pt x="3329823" y="2036950"/>
                </a:lnTo>
                <a:lnTo>
                  <a:pt x="3331810" y="2036553"/>
                </a:lnTo>
                <a:lnTo>
                  <a:pt x="3333397" y="2035759"/>
                </a:lnTo>
                <a:lnTo>
                  <a:pt x="3334986" y="2035759"/>
                </a:lnTo>
                <a:lnTo>
                  <a:pt x="3338160" y="2036950"/>
                </a:lnTo>
                <a:lnTo>
                  <a:pt x="3342526" y="2037744"/>
                </a:lnTo>
                <a:lnTo>
                  <a:pt x="3347288" y="2039331"/>
                </a:lnTo>
                <a:lnTo>
                  <a:pt x="3352447" y="2040522"/>
                </a:lnTo>
                <a:lnTo>
                  <a:pt x="3350463" y="2036553"/>
                </a:lnTo>
                <a:lnTo>
                  <a:pt x="3348876" y="2031393"/>
                </a:lnTo>
                <a:lnTo>
                  <a:pt x="3348479" y="2029012"/>
                </a:lnTo>
                <a:lnTo>
                  <a:pt x="3348479" y="2025836"/>
                </a:lnTo>
                <a:lnTo>
                  <a:pt x="3348876" y="2022661"/>
                </a:lnTo>
                <a:lnTo>
                  <a:pt x="3350463" y="2019883"/>
                </a:lnTo>
                <a:lnTo>
                  <a:pt x="3361974" y="2028218"/>
                </a:lnTo>
                <a:lnTo>
                  <a:pt x="3367530" y="2032187"/>
                </a:lnTo>
                <a:lnTo>
                  <a:pt x="3373087" y="2036950"/>
                </a:lnTo>
                <a:lnTo>
                  <a:pt x="3378644" y="2042507"/>
                </a:lnTo>
                <a:lnTo>
                  <a:pt x="3380629" y="2044888"/>
                </a:lnTo>
                <a:lnTo>
                  <a:pt x="3382613" y="2048460"/>
                </a:lnTo>
                <a:lnTo>
                  <a:pt x="3384598" y="2052032"/>
                </a:lnTo>
                <a:lnTo>
                  <a:pt x="3386187" y="2055605"/>
                </a:lnTo>
                <a:lnTo>
                  <a:pt x="3387378" y="2059574"/>
                </a:lnTo>
                <a:lnTo>
                  <a:pt x="3388568" y="2063940"/>
                </a:lnTo>
                <a:lnTo>
                  <a:pt x="3397696" y="2062352"/>
                </a:lnTo>
                <a:lnTo>
                  <a:pt x="3406027" y="2061558"/>
                </a:lnTo>
                <a:lnTo>
                  <a:pt x="3410789" y="2061558"/>
                </a:lnTo>
                <a:lnTo>
                  <a:pt x="3414761" y="2061955"/>
                </a:lnTo>
                <a:lnTo>
                  <a:pt x="3419127" y="2062352"/>
                </a:lnTo>
                <a:lnTo>
                  <a:pt x="3422700" y="2063940"/>
                </a:lnTo>
                <a:lnTo>
                  <a:pt x="3422302" y="2061558"/>
                </a:lnTo>
                <a:lnTo>
                  <a:pt x="3421111" y="2059574"/>
                </a:lnTo>
                <a:lnTo>
                  <a:pt x="3419524" y="2058383"/>
                </a:lnTo>
                <a:lnTo>
                  <a:pt x="3417537" y="2057986"/>
                </a:lnTo>
                <a:lnTo>
                  <a:pt x="3415551" y="2057589"/>
                </a:lnTo>
                <a:lnTo>
                  <a:pt x="3413172" y="2057589"/>
                </a:lnTo>
                <a:lnTo>
                  <a:pt x="3408014" y="2057986"/>
                </a:lnTo>
                <a:lnTo>
                  <a:pt x="3405633" y="2057986"/>
                </a:lnTo>
                <a:lnTo>
                  <a:pt x="3403648" y="2057986"/>
                </a:lnTo>
                <a:lnTo>
                  <a:pt x="3401665" y="2056795"/>
                </a:lnTo>
                <a:lnTo>
                  <a:pt x="3400077" y="2056002"/>
                </a:lnTo>
                <a:lnTo>
                  <a:pt x="3398886" y="2054017"/>
                </a:lnTo>
                <a:lnTo>
                  <a:pt x="3398886" y="2051239"/>
                </a:lnTo>
                <a:lnTo>
                  <a:pt x="3399677" y="2047270"/>
                </a:lnTo>
                <a:lnTo>
                  <a:pt x="3400475" y="2042903"/>
                </a:lnTo>
                <a:lnTo>
                  <a:pt x="3404046" y="2041713"/>
                </a:lnTo>
                <a:lnTo>
                  <a:pt x="3407617" y="2041316"/>
                </a:lnTo>
                <a:lnTo>
                  <a:pt x="3411190" y="2041316"/>
                </a:lnTo>
                <a:lnTo>
                  <a:pt x="3413968" y="2041713"/>
                </a:lnTo>
                <a:lnTo>
                  <a:pt x="3419127" y="2042903"/>
                </a:lnTo>
                <a:lnTo>
                  <a:pt x="3424286" y="2044888"/>
                </a:lnTo>
                <a:lnTo>
                  <a:pt x="3428652" y="2046873"/>
                </a:lnTo>
                <a:lnTo>
                  <a:pt x="3433812" y="2048857"/>
                </a:lnTo>
                <a:lnTo>
                  <a:pt x="3439366" y="2050445"/>
                </a:lnTo>
                <a:lnTo>
                  <a:pt x="3442146" y="2050445"/>
                </a:lnTo>
                <a:lnTo>
                  <a:pt x="3445321" y="2050445"/>
                </a:lnTo>
                <a:lnTo>
                  <a:pt x="3443337" y="2063146"/>
                </a:lnTo>
                <a:lnTo>
                  <a:pt x="3442542" y="2066321"/>
                </a:lnTo>
                <a:lnTo>
                  <a:pt x="3442146" y="2069497"/>
                </a:lnTo>
                <a:lnTo>
                  <a:pt x="3442542" y="2072672"/>
                </a:lnTo>
                <a:lnTo>
                  <a:pt x="3443337" y="2075847"/>
                </a:lnTo>
                <a:lnTo>
                  <a:pt x="3445321" y="2088548"/>
                </a:lnTo>
                <a:lnTo>
                  <a:pt x="3442146" y="2084579"/>
                </a:lnTo>
                <a:lnTo>
                  <a:pt x="3439366" y="2082595"/>
                </a:lnTo>
                <a:lnTo>
                  <a:pt x="3436589" y="2082198"/>
                </a:lnTo>
                <a:lnTo>
                  <a:pt x="3434605" y="2082595"/>
                </a:lnTo>
                <a:lnTo>
                  <a:pt x="3434605" y="2087358"/>
                </a:lnTo>
                <a:lnTo>
                  <a:pt x="3434605" y="2090533"/>
                </a:lnTo>
                <a:lnTo>
                  <a:pt x="3434210" y="2093708"/>
                </a:lnTo>
                <a:lnTo>
                  <a:pt x="3424684" y="2093708"/>
                </a:lnTo>
                <a:lnTo>
                  <a:pt x="3422700" y="2096090"/>
                </a:lnTo>
                <a:lnTo>
                  <a:pt x="3428652" y="2099662"/>
                </a:lnTo>
                <a:lnTo>
                  <a:pt x="3434605" y="2102043"/>
                </a:lnTo>
                <a:lnTo>
                  <a:pt x="3439764" y="2101646"/>
                </a:lnTo>
                <a:lnTo>
                  <a:pt x="3438571" y="2102440"/>
                </a:lnTo>
                <a:lnTo>
                  <a:pt x="3438175" y="2104028"/>
                </a:lnTo>
                <a:lnTo>
                  <a:pt x="3442542" y="2105219"/>
                </a:lnTo>
                <a:lnTo>
                  <a:pt x="3446909" y="2106012"/>
                </a:lnTo>
                <a:lnTo>
                  <a:pt x="3451273" y="2106409"/>
                </a:lnTo>
                <a:lnTo>
                  <a:pt x="3455244" y="2106409"/>
                </a:lnTo>
                <a:lnTo>
                  <a:pt x="3459210" y="2106012"/>
                </a:lnTo>
                <a:lnTo>
                  <a:pt x="3462781" y="2105615"/>
                </a:lnTo>
                <a:lnTo>
                  <a:pt x="3466749" y="2104028"/>
                </a:lnTo>
                <a:lnTo>
                  <a:pt x="3470322" y="2102440"/>
                </a:lnTo>
                <a:lnTo>
                  <a:pt x="3468338" y="2099662"/>
                </a:lnTo>
                <a:lnTo>
                  <a:pt x="3466749" y="2097677"/>
                </a:lnTo>
                <a:lnTo>
                  <a:pt x="3464368" y="2095693"/>
                </a:lnTo>
                <a:lnTo>
                  <a:pt x="3461988" y="2094105"/>
                </a:lnTo>
                <a:lnTo>
                  <a:pt x="3463972" y="2092121"/>
                </a:lnTo>
                <a:lnTo>
                  <a:pt x="3465163" y="2090930"/>
                </a:lnTo>
                <a:lnTo>
                  <a:pt x="3468338" y="2088548"/>
                </a:lnTo>
                <a:lnTo>
                  <a:pt x="3460797" y="2086961"/>
                </a:lnTo>
                <a:lnTo>
                  <a:pt x="3457226" y="2086564"/>
                </a:lnTo>
                <a:lnTo>
                  <a:pt x="3453650" y="2085373"/>
                </a:lnTo>
                <a:lnTo>
                  <a:pt x="3450083" y="2083388"/>
                </a:lnTo>
                <a:lnTo>
                  <a:pt x="3447701" y="2081404"/>
                </a:lnTo>
                <a:lnTo>
                  <a:pt x="3446909" y="2079419"/>
                </a:lnTo>
                <a:lnTo>
                  <a:pt x="3446117" y="2077832"/>
                </a:lnTo>
                <a:lnTo>
                  <a:pt x="3445718" y="2075450"/>
                </a:lnTo>
                <a:lnTo>
                  <a:pt x="3445321" y="2073069"/>
                </a:lnTo>
                <a:lnTo>
                  <a:pt x="3450878" y="2069100"/>
                </a:lnTo>
                <a:lnTo>
                  <a:pt x="3457226" y="2064337"/>
                </a:lnTo>
                <a:lnTo>
                  <a:pt x="3464368" y="2060765"/>
                </a:lnTo>
                <a:lnTo>
                  <a:pt x="3471513" y="2057986"/>
                </a:lnTo>
                <a:lnTo>
                  <a:pt x="3479450" y="2054811"/>
                </a:lnTo>
                <a:lnTo>
                  <a:pt x="3487785" y="2052826"/>
                </a:lnTo>
                <a:lnTo>
                  <a:pt x="3496517" y="2051239"/>
                </a:lnTo>
                <a:lnTo>
                  <a:pt x="3505646" y="2050445"/>
                </a:lnTo>
                <a:lnTo>
                  <a:pt x="3515171" y="2050048"/>
                </a:lnTo>
                <a:lnTo>
                  <a:pt x="3523904" y="2050445"/>
                </a:lnTo>
                <a:lnTo>
                  <a:pt x="3533431" y="2051239"/>
                </a:lnTo>
                <a:lnTo>
                  <a:pt x="3542957" y="2053223"/>
                </a:lnTo>
                <a:lnTo>
                  <a:pt x="3552484" y="2056002"/>
                </a:lnTo>
                <a:lnTo>
                  <a:pt x="3561608" y="2059971"/>
                </a:lnTo>
                <a:lnTo>
                  <a:pt x="3570739" y="2064337"/>
                </a:lnTo>
                <a:lnTo>
                  <a:pt x="3579863" y="2069893"/>
                </a:lnTo>
                <a:lnTo>
                  <a:pt x="3581847" y="2072672"/>
                </a:lnTo>
                <a:lnTo>
                  <a:pt x="3584627" y="2075053"/>
                </a:lnTo>
                <a:lnTo>
                  <a:pt x="3583831" y="2077038"/>
                </a:lnTo>
                <a:lnTo>
                  <a:pt x="3583038" y="2079022"/>
                </a:lnTo>
                <a:lnTo>
                  <a:pt x="3581847" y="2079816"/>
                </a:lnTo>
                <a:lnTo>
                  <a:pt x="3580261" y="2081007"/>
                </a:lnTo>
                <a:lnTo>
                  <a:pt x="3577088" y="2082992"/>
                </a:lnTo>
                <a:lnTo>
                  <a:pt x="3574310" y="2084579"/>
                </a:lnTo>
                <a:lnTo>
                  <a:pt x="3581052" y="2088548"/>
                </a:lnTo>
                <a:lnTo>
                  <a:pt x="3584627" y="2090533"/>
                </a:lnTo>
                <a:lnTo>
                  <a:pt x="3588595" y="2092121"/>
                </a:lnTo>
                <a:lnTo>
                  <a:pt x="3592961" y="2093708"/>
                </a:lnTo>
                <a:lnTo>
                  <a:pt x="3597323" y="2094502"/>
                </a:lnTo>
                <a:lnTo>
                  <a:pt x="3602485" y="2094502"/>
                </a:lnTo>
                <a:lnTo>
                  <a:pt x="3607642" y="2094502"/>
                </a:lnTo>
                <a:lnTo>
                  <a:pt x="3609230" y="2097677"/>
                </a:lnTo>
                <a:lnTo>
                  <a:pt x="3624706" y="2096487"/>
                </a:lnTo>
                <a:lnTo>
                  <a:pt x="3633039" y="2096090"/>
                </a:lnTo>
                <a:lnTo>
                  <a:pt x="3640978" y="2096487"/>
                </a:lnTo>
                <a:lnTo>
                  <a:pt x="3638598" y="2092914"/>
                </a:lnTo>
                <a:lnTo>
                  <a:pt x="3635818" y="2090533"/>
                </a:lnTo>
                <a:lnTo>
                  <a:pt x="3633039" y="2088548"/>
                </a:lnTo>
                <a:lnTo>
                  <a:pt x="3629468" y="2086564"/>
                </a:lnTo>
                <a:lnTo>
                  <a:pt x="3625897" y="2085373"/>
                </a:lnTo>
                <a:lnTo>
                  <a:pt x="3622327" y="2084579"/>
                </a:lnTo>
                <a:lnTo>
                  <a:pt x="3614390" y="2083388"/>
                </a:lnTo>
                <a:lnTo>
                  <a:pt x="3606851" y="2082992"/>
                </a:lnTo>
                <a:lnTo>
                  <a:pt x="3598912" y="2082198"/>
                </a:lnTo>
                <a:lnTo>
                  <a:pt x="3594945" y="2081007"/>
                </a:lnTo>
                <a:lnTo>
                  <a:pt x="3591371" y="2079419"/>
                </a:lnTo>
                <a:lnTo>
                  <a:pt x="3587800" y="2077435"/>
                </a:lnTo>
                <a:lnTo>
                  <a:pt x="3584627" y="2075053"/>
                </a:lnTo>
                <a:lnTo>
                  <a:pt x="3584627" y="2074656"/>
                </a:lnTo>
                <a:lnTo>
                  <a:pt x="3585420" y="2073466"/>
                </a:lnTo>
                <a:lnTo>
                  <a:pt x="3579863" y="2069893"/>
                </a:lnTo>
                <a:lnTo>
                  <a:pt x="3576688" y="2065131"/>
                </a:lnTo>
                <a:lnTo>
                  <a:pt x="3575103" y="2061955"/>
                </a:lnTo>
                <a:lnTo>
                  <a:pt x="3574310" y="2058383"/>
                </a:lnTo>
                <a:lnTo>
                  <a:pt x="3580261" y="2054811"/>
                </a:lnTo>
                <a:lnTo>
                  <a:pt x="3586211" y="2052826"/>
                </a:lnTo>
                <a:lnTo>
                  <a:pt x="3592961" y="2050842"/>
                </a:lnTo>
                <a:lnTo>
                  <a:pt x="3599311" y="2049254"/>
                </a:lnTo>
                <a:lnTo>
                  <a:pt x="3605662" y="2048857"/>
                </a:lnTo>
                <a:lnTo>
                  <a:pt x="3612803" y="2048460"/>
                </a:lnTo>
                <a:lnTo>
                  <a:pt x="3619945" y="2048460"/>
                </a:lnTo>
                <a:lnTo>
                  <a:pt x="3626693" y="2048857"/>
                </a:lnTo>
                <a:lnTo>
                  <a:pt x="3641771" y="2050445"/>
                </a:lnTo>
                <a:lnTo>
                  <a:pt x="3657645" y="2052826"/>
                </a:lnTo>
                <a:lnTo>
                  <a:pt x="3673914" y="2056002"/>
                </a:lnTo>
                <a:lnTo>
                  <a:pt x="3691774" y="2058383"/>
                </a:lnTo>
                <a:lnTo>
                  <a:pt x="3690183" y="2052826"/>
                </a:lnTo>
                <a:lnTo>
                  <a:pt x="3688201" y="2048460"/>
                </a:lnTo>
                <a:lnTo>
                  <a:pt x="3685422" y="2044491"/>
                </a:lnTo>
                <a:lnTo>
                  <a:pt x="3682248" y="2041316"/>
                </a:lnTo>
                <a:lnTo>
                  <a:pt x="3678675" y="2038934"/>
                </a:lnTo>
                <a:lnTo>
                  <a:pt x="3674707" y="2036950"/>
                </a:lnTo>
                <a:lnTo>
                  <a:pt x="3666375" y="2032981"/>
                </a:lnTo>
                <a:lnTo>
                  <a:pt x="3665581" y="2040522"/>
                </a:lnTo>
                <a:lnTo>
                  <a:pt x="3663597" y="2048857"/>
                </a:lnTo>
                <a:lnTo>
                  <a:pt x="3656851" y="2050048"/>
                </a:lnTo>
                <a:lnTo>
                  <a:pt x="3650897" y="2050048"/>
                </a:lnTo>
                <a:lnTo>
                  <a:pt x="3644550" y="2048857"/>
                </a:lnTo>
                <a:lnTo>
                  <a:pt x="3638598" y="2047270"/>
                </a:lnTo>
                <a:lnTo>
                  <a:pt x="3625897" y="2043697"/>
                </a:lnTo>
                <a:lnTo>
                  <a:pt x="3614390" y="2040522"/>
                </a:lnTo>
                <a:lnTo>
                  <a:pt x="3608833" y="2038934"/>
                </a:lnTo>
                <a:lnTo>
                  <a:pt x="3603278" y="2037744"/>
                </a:lnTo>
                <a:lnTo>
                  <a:pt x="3598117" y="2038537"/>
                </a:lnTo>
                <a:lnTo>
                  <a:pt x="3592961" y="2039331"/>
                </a:lnTo>
                <a:lnTo>
                  <a:pt x="3590180" y="2039728"/>
                </a:lnTo>
                <a:lnTo>
                  <a:pt x="3588198" y="2041316"/>
                </a:lnTo>
                <a:lnTo>
                  <a:pt x="3585816" y="2042903"/>
                </a:lnTo>
                <a:lnTo>
                  <a:pt x="3583038" y="2044888"/>
                </a:lnTo>
                <a:lnTo>
                  <a:pt x="3580658" y="2046873"/>
                </a:lnTo>
                <a:lnTo>
                  <a:pt x="3578674" y="2050048"/>
                </a:lnTo>
                <a:lnTo>
                  <a:pt x="3574310" y="2056398"/>
                </a:lnTo>
                <a:lnTo>
                  <a:pt x="3571133" y="2056002"/>
                </a:lnTo>
                <a:lnTo>
                  <a:pt x="3568355" y="2055605"/>
                </a:lnTo>
                <a:lnTo>
                  <a:pt x="3562801" y="2052826"/>
                </a:lnTo>
                <a:lnTo>
                  <a:pt x="3557643" y="2050445"/>
                </a:lnTo>
                <a:lnTo>
                  <a:pt x="3552484" y="2047270"/>
                </a:lnTo>
                <a:lnTo>
                  <a:pt x="3547720" y="2044491"/>
                </a:lnTo>
                <a:lnTo>
                  <a:pt x="3542561" y="2042507"/>
                </a:lnTo>
                <a:lnTo>
                  <a:pt x="3539385" y="2041316"/>
                </a:lnTo>
                <a:lnTo>
                  <a:pt x="3536606" y="2040919"/>
                </a:lnTo>
                <a:lnTo>
                  <a:pt x="3533033" y="2040919"/>
                </a:lnTo>
                <a:lnTo>
                  <a:pt x="3529461" y="2040919"/>
                </a:lnTo>
                <a:lnTo>
                  <a:pt x="3530651" y="2037744"/>
                </a:lnTo>
                <a:lnTo>
                  <a:pt x="3531445" y="2034965"/>
                </a:lnTo>
                <a:lnTo>
                  <a:pt x="3533431" y="2031790"/>
                </a:lnTo>
                <a:lnTo>
                  <a:pt x="3535019" y="2029805"/>
                </a:lnTo>
                <a:lnTo>
                  <a:pt x="3537403" y="2027821"/>
                </a:lnTo>
                <a:lnTo>
                  <a:pt x="3540181" y="2027027"/>
                </a:lnTo>
                <a:lnTo>
                  <a:pt x="3542957" y="2025836"/>
                </a:lnTo>
                <a:lnTo>
                  <a:pt x="3546134" y="2025836"/>
                </a:lnTo>
                <a:lnTo>
                  <a:pt x="3543752" y="2023852"/>
                </a:lnTo>
                <a:lnTo>
                  <a:pt x="3540576" y="2022264"/>
                </a:lnTo>
                <a:lnTo>
                  <a:pt x="3534224" y="2019486"/>
                </a:lnTo>
                <a:lnTo>
                  <a:pt x="3527079" y="2017104"/>
                </a:lnTo>
                <a:lnTo>
                  <a:pt x="3519935" y="2015914"/>
                </a:lnTo>
                <a:lnTo>
                  <a:pt x="3510409" y="2015120"/>
                </a:lnTo>
                <a:lnTo>
                  <a:pt x="3500881" y="2014326"/>
                </a:lnTo>
                <a:lnTo>
                  <a:pt x="3491757" y="2012738"/>
                </a:lnTo>
                <a:lnTo>
                  <a:pt x="3483420" y="2010754"/>
                </a:lnTo>
                <a:lnTo>
                  <a:pt x="3475482" y="2008372"/>
                </a:lnTo>
                <a:lnTo>
                  <a:pt x="3468338" y="2005197"/>
                </a:lnTo>
                <a:lnTo>
                  <a:pt x="3461988" y="2001625"/>
                </a:lnTo>
                <a:lnTo>
                  <a:pt x="3459210" y="1999243"/>
                </a:lnTo>
                <a:lnTo>
                  <a:pt x="3456831" y="1997259"/>
                </a:lnTo>
                <a:lnTo>
                  <a:pt x="3459210" y="1994083"/>
                </a:lnTo>
                <a:lnTo>
                  <a:pt x="3461988" y="1991702"/>
                </a:lnTo>
                <a:lnTo>
                  <a:pt x="3464764" y="1989320"/>
                </a:lnTo>
                <a:lnTo>
                  <a:pt x="3467147" y="1987336"/>
                </a:lnTo>
                <a:lnTo>
                  <a:pt x="3470322" y="1985748"/>
                </a:lnTo>
                <a:lnTo>
                  <a:pt x="3473498" y="1984557"/>
                </a:lnTo>
                <a:lnTo>
                  <a:pt x="3479848" y="1982573"/>
                </a:lnTo>
                <a:lnTo>
                  <a:pt x="3486202" y="1982176"/>
                </a:lnTo>
                <a:lnTo>
                  <a:pt x="3492946" y="1982573"/>
                </a:lnTo>
                <a:lnTo>
                  <a:pt x="3500090" y="1983764"/>
                </a:lnTo>
                <a:lnTo>
                  <a:pt x="3507631" y="1985351"/>
                </a:lnTo>
                <a:lnTo>
                  <a:pt x="3512791" y="1981779"/>
                </a:lnTo>
                <a:lnTo>
                  <a:pt x="3518347" y="1978604"/>
                </a:lnTo>
                <a:lnTo>
                  <a:pt x="3524699" y="1976619"/>
                </a:lnTo>
                <a:lnTo>
                  <a:pt x="3529858" y="1974635"/>
                </a:lnTo>
                <a:lnTo>
                  <a:pt x="3517157" y="1969078"/>
                </a:lnTo>
                <a:lnTo>
                  <a:pt x="3502870" y="1963124"/>
                </a:lnTo>
                <a:lnTo>
                  <a:pt x="3488580" y="1957171"/>
                </a:lnTo>
                <a:lnTo>
                  <a:pt x="3473498" y="1951614"/>
                </a:lnTo>
                <a:lnTo>
                  <a:pt x="3491757" y="1948439"/>
                </a:lnTo>
                <a:lnTo>
                  <a:pt x="3502074" y="1946057"/>
                </a:lnTo>
                <a:lnTo>
                  <a:pt x="3506440" y="1944469"/>
                </a:lnTo>
                <a:lnTo>
                  <a:pt x="3510806" y="1942485"/>
                </a:lnTo>
                <a:lnTo>
                  <a:pt x="3515567" y="1940103"/>
                </a:lnTo>
                <a:lnTo>
                  <a:pt x="3519142" y="1936928"/>
                </a:lnTo>
                <a:lnTo>
                  <a:pt x="3521920" y="1933356"/>
                </a:lnTo>
                <a:lnTo>
                  <a:pt x="3524699" y="1929387"/>
                </a:lnTo>
                <a:lnTo>
                  <a:pt x="3525490" y="1925021"/>
                </a:lnTo>
                <a:lnTo>
                  <a:pt x="3525889" y="1919464"/>
                </a:lnTo>
                <a:lnTo>
                  <a:pt x="3525490" y="1913510"/>
                </a:lnTo>
                <a:lnTo>
                  <a:pt x="3523904" y="1905969"/>
                </a:lnTo>
                <a:lnTo>
                  <a:pt x="3521522" y="1908747"/>
                </a:lnTo>
                <a:lnTo>
                  <a:pt x="3519142" y="1912320"/>
                </a:lnTo>
                <a:lnTo>
                  <a:pt x="3515171" y="1920655"/>
                </a:lnTo>
                <a:lnTo>
                  <a:pt x="3510806" y="1928593"/>
                </a:lnTo>
                <a:lnTo>
                  <a:pt x="3506835" y="1936531"/>
                </a:lnTo>
                <a:lnTo>
                  <a:pt x="3504853" y="1930181"/>
                </a:lnTo>
                <a:lnTo>
                  <a:pt x="3502472" y="1921845"/>
                </a:lnTo>
                <a:lnTo>
                  <a:pt x="3498502" y="1913510"/>
                </a:lnTo>
                <a:lnTo>
                  <a:pt x="3492946" y="1903588"/>
                </a:lnTo>
                <a:lnTo>
                  <a:pt x="3491757" y="1903984"/>
                </a:lnTo>
                <a:lnTo>
                  <a:pt x="3490960" y="1903984"/>
                </a:lnTo>
                <a:lnTo>
                  <a:pt x="3490562" y="1905969"/>
                </a:lnTo>
                <a:lnTo>
                  <a:pt x="3490960" y="1907954"/>
                </a:lnTo>
                <a:lnTo>
                  <a:pt x="3491357" y="1908747"/>
                </a:lnTo>
                <a:lnTo>
                  <a:pt x="3491757" y="1909938"/>
                </a:lnTo>
                <a:lnTo>
                  <a:pt x="3493739" y="1911129"/>
                </a:lnTo>
                <a:lnTo>
                  <a:pt x="3496517" y="1911526"/>
                </a:lnTo>
                <a:lnTo>
                  <a:pt x="3494532" y="1915098"/>
                </a:lnTo>
                <a:lnTo>
                  <a:pt x="3492946" y="1917083"/>
                </a:lnTo>
                <a:lnTo>
                  <a:pt x="3490960" y="1917876"/>
                </a:lnTo>
                <a:lnTo>
                  <a:pt x="3489375" y="1917876"/>
                </a:lnTo>
                <a:lnTo>
                  <a:pt x="3487785" y="1917083"/>
                </a:lnTo>
                <a:lnTo>
                  <a:pt x="3486202" y="1915098"/>
                </a:lnTo>
                <a:lnTo>
                  <a:pt x="3485008" y="1912320"/>
                </a:lnTo>
                <a:lnTo>
                  <a:pt x="3483420" y="1909541"/>
                </a:lnTo>
                <a:lnTo>
                  <a:pt x="3481037" y="1911526"/>
                </a:lnTo>
                <a:lnTo>
                  <a:pt x="3477862" y="1913113"/>
                </a:lnTo>
                <a:lnTo>
                  <a:pt x="3474687" y="1913907"/>
                </a:lnTo>
                <a:lnTo>
                  <a:pt x="3471909" y="1915098"/>
                </a:lnTo>
                <a:lnTo>
                  <a:pt x="3470322" y="1917083"/>
                </a:lnTo>
                <a:lnTo>
                  <a:pt x="3469133" y="1918273"/>
                </a:lnTo>
                <a:lnTo>
                  <a:pt x="3465957" y="1921052"/>
                </a:lnTo>
                <a:lnTo>
                  <a:pt x="3459210" y="1925021"/>
                </a:lnTo>
                <a:lnTo>
                  <a:pt x="3455640" y="1927402"/>
                </a:lnTo>
                <a:lnTo>
                  <a:pt x="3454845" y="1928990"/>
                </a:lnTo>
                <a:lnTo>
                  <a:pt x="3453258" y="1930974"/>
                </a:lnTo>
                <a:lnTo>
                  <a:pt x="3452858" y="1932959"/>
                </a:lnTo>
                <a:lnTo>
                  <a:pt x="3451670" y="1935340"/>
                </a:lnTo>
                <a:lnTo>
                  <a:pt x="3451273" y="1938516"/>
                </a:lnTo>
                <a:lnTo>
                  <a:pt x="3451273" y="1942088"/>
                </a:lnTo>
                <a:lnTo>
                  <a:pt x="3449686" y="1942485"/>
                </a:lnTo>
                <a:lnTo>
                  <a:pt x="3447701" y="1942882"/>
                </a:lnTo>
                <a:lnTo>
                  <a:pt x="3445718" y="1942485"/>
                </a:lnTo>
                <a:lnTo>
                  <a:pt x="3444130" y="1941691"/>
                </a:lnTo>
                <a:lnTo>
                  <a:pt x="3440558" y="1938913"/>
                </a:lnTo>
                <a:lnTo>
                  <a:pt x="3437779" y="1936134"/>
                </a:lnTo>
                <a:lnTo>
                  <a:pt x="3435398" y="1933356"/>
                </a:lnTo>
                <a:lnTo>
                  <a:pt x="3433812" y="1932959"/>
                </a:lnTo>
                <a:lnTo>
                  <a:pt x="3432621" y="1932959"/>
                </a:lnTo>
                <a:lnTo>
                  <a:pt x="3431826" y="1934150"/>
                </a:lnTo>
                <a:lnTo>
                  <a:pt x="3430638" y="1935340"/>
                </a:lnTo>
                <a:lnTo>
                  <a:pt x="3429845" y="1938119"/>
                </a:lnTo>
                <a:lnTo>
                  <a:pt x="3429051" y="1941691"/>
                </a:lnTo>
                <a:lnTo>
                  <a:pt x="3426670" y="1939706"/>
                </a:lnTo>
                <a:lnTo>
                  <a:pt x="3424286" y="1936928"/>
                </a:lnTo>
                <a:lnTo>
                  <a:pt x="3422700" y="1933356"/>
                </a:lnTo>
                <a:lnTo>
                  <a:pt x="3421111" y="1930181"/>
                </a:lnTo>
                <a:lnTo>
                  <a:pt x="3419524" y="1925815"/>
                </a:lnTo>
                <a:lnTo>
                  <a:pt x="3419127" y="1921449"/>
                </a:lnTo>
                <a:lnTo>
                  <a:pt x="3418334" y="1911526"/>
                </a:lnTo>
                <a:lnTo>
                  <a:pt x="3419127" y="1911526"/>
                </a:lnTo>
                <a:lnTo>
                  <a:pt x="3420717" y="1911526"/>
                </a:lnTo>
                <a:lnTo>
                  <a:pt x="3422700" y="1911129"/>
                </a:lnTo>
                <a:lnTo>
                  <a:pt x="3407219" y="1907557"/>
                </a:lnTo>
                <a:lnTo>
                  <a:pt x="3400475" y="1906366"/>
                </a:lnTo>
                <a:lnTo>
                  <a:pt x="3394918" y="1905969"/>
                </a:lnTo>
                <a:lnTo>
                  <a:pt x="3400077" y="1901603"/>
                </a:lnTo>
                <a:lnTo>
                  <a:pt x="3404441" y="1898031"/>
                </a:lnTo>
                <a:lnTo>
                  <a:pt x="3408409" y="1894855"/>
                </a:lnTo>
                <a:lnTo>
                  <a:pt x="3411983" y="1892871"/>
                </a:lnTo>
                <a:lnTo>
                  <a:pt x="3415551" y="1891283"/>
                </a:lnTo>
                <a:lnTo>
                  <a:pt x="3418731" y="1890489"/>
                </a:lnTo>
                <a:lnTo>
                  <a:pt x="3422302" y="1889696"/>
                </a:lnTo>
                <a:lnTo>
                  <a:pt x="3424684" y="1889696"/>
                </a:lnTo>
                <a:lnTo>
                  <a:pt x="3426670" y="1888902"/>
                </a:lnTo>
                <a:lnTo>
                  <a:pt x="3429051" y="1888505"/>
                </a:lnTo>
                <a:lnTo>
                  <a:pt x="3430638" y="1888902"/>
                </a:lnTo>
                <a:lnTo>
                  <a:pt x="3432224" y="1888505"/>
                </a:lnTo>
                <a:lnTo>
                  <a:pt x="3433018" y="1887711"/>
                </a:lnTo>
                <a:lnTo>
                  <a:pt x="3433812" y="1886917"/>
                </a:lnTo>
                <a:lnTo>
                  <a:pt x="3434605" y="1884536"/>
                </a:lnTo>
                <a:lnTo>
                  <a:pt x="3434605" y="1880964"/>
                </a:lnTo>
                <a:lnTo>
                  <a:pt x="3437779" y="1885727"/>
                </a:lnTo>
                <a:lnTo>
                  <a:pt x="3440160" y="1890489"/>
                </a:lnTo>
                <a:lnTo>
                  <a:pt x="3443337" y="1894855"/>
                </a:lnTo>
                <a:lnTo>
                  <a:pt x="3446909" y="1898825"/>
                </a:lnTo>
                <a:lnTo>
                  <a:pt x="3454845" y="1902000"/>
                </a:lnTo>
                <a:lnTo>
                  <a:pt x="3463972" y="1904778"/>
                </a:lnTo>
                <a:lnTo>
                  <a:pt x="3467940" y="1904381"/>
                </a:lnTo>
                <a:lnTo>
                  <a:pt x="3467940" y="1898825"/>
                </a:lnTo>
                <a:lnTo>
                  <a:pt x="3468338" y="1894459"/>
                </a:lnTo>
                <a:lnTo>
                  <a:pt x="3468734" y="1890489"/>
                </a:lnTo>
                <a:lnTo>
                  <a:pt x="3470322" y="1887314"/>
                </a:lnTo>
                <a:lnTo>
                  <a:pt x="3471909" y="1885330"/>
                </a:lnTo>
                <a:lnTo>
                  <a:pt x="3473895" y="1883742"/>
                </a:lnTo>
                <a:lnTo>
                  <a:pt x="3476275" y="1883345"/>
                </a:lnTo>
                <a:lnTo>
                  <a:pt x="3478658" y="1883345"/>
                </a:lnTo>
                <a:lnTo>
                  <a:pt x="3479450" y="1878185"/>
                </a:lnTo>
                <a:lnTo>
                  <a:pt x="3479848" y="1873422"/>
                </a:lnTo>
                <a:lnTo>
                  <a:pt x="3483420" y="1874216"/>
                </a:lnTo>
                <a:lnTo>
                  <a:pt x="3485801" y="1875407"/>
                </a:lnTo>
                <a:lnTo>
                  <a:pt x="3488580" y="1876201"/>
                </a:lnTo>
                <a:lnTo>
                  <a:pt x="3490562" y="1877788"/>
                </a:lnTo>
                <a:lnTo>
                  <a:pt x="3493739" y="1880964"/>
                </a:lnTo>
                <a:lnTo>
                  <a:pt x="3496517" y="1883345"/>
                </a:lnTo>
                <a:lnTo>
                  <a:pt x="3499296" y="1885330"/>
                </a:lnTo>
                <a:lnTo>
                  <a:pt x="3500881" y="1885727"/>
                </a:lnTo>
                <a:lnTo>
                  <a:pt x="3502472" y="1885727"/>
                </a:lnTo>
                <a:lnTo>
                  <a:pt x="3504455" y="1885727"/>
                </a:lnTo>
                <a:lnTo>
                  <a:pt x="3506835" y="1884933"/>
                </a:lnTo>
                <a:lnTo>
                  <a:pt x="3510011" y="1883345"/>
                </a:lnTo>
                <a:lnTo>
                  <a:pt x="3513585" y="1881361"/>
                </a:lnTo>
                <a:lnTo>
                  <a:pt x="3508425" y="1892474"/>
                </a:lnTo>
                <a:lnTo>
                  <a:pt x="3514378" y="1894459"/>
                </a:lnTo>
                <a:lnTo>
                  <a:pt x="3520331" y="1896443"/>
                </a:lnTo>
                <a:lnTo>
                  <a:pt x="3527079" y="1898031"/>
                </a:lnTo>
                <a:lnTo>
                  <a:pt x="3533033" y="1899222"/>
                </a:lnTo>
                <a:lnTo>
                  <a:pt x="3533033" y="1895252"/>
                </a:lnTo>
                <a:lnTo>
                  <a:pt x="3532636" y="1891283"/>
                </a:lnTo>
                <a:lnTo>
                  <a:pt x="3533033" y="1887314"/>
                </a:lnTo>
                <a:lnTo>
                  <a:pt x="3534224" y="1882948"/>
                </a:lnTo>
                <a:lnTo>
                  <a:pt x="3535019" y="1878979"/>
                </a:lnTo>
                <a:lnTo>
                  <a:pt x="3536606" y="1875010"/>
                </a:lnTo>
                <a:lnTo>
                  <a:pt x="3538592" y="1870247"/>
                </a:lnTo>
                <a:lnTo>
                  <a:pt x="3540576" y="1867866"/>
                </a:lnTo>
                <a:lnTo>
                  <a:pt x="3538592" y="1869453"/>
                </a:lnTo>
                <a:lnTo>
                  <a:pt x="3535019" y="1870644"/>
                </a:lnTo>
                <a:lnTo>
                  <a:pt x="3531051" y="1871438"/>
                </a:lnTo>
                <a:lnTo>
                  <a:pt x="3526682" y="1871438"/>
                </a:lnTo>
                <a:lnTo>
                  <a:pt x="3521522" y="1871438"/>
                </a:lnTo>
                <a:lnTo>
                  <a:pt x="3510409" y="1869453"/>
                </a:lnTo>
                <a:lnTo>
                  <a:pt x="3498105" y="1867866"/>
                </a:lnTo>
                <a:lnTo>
                  <a:pt x="3490960" y="1866675"/>
                </a:lnTo>
                <a:lnTo>
                  <a:pt x="3483420" y="1866675"/>
                </a:lnTo>
                <a:lnTo>
                  <a:pt x="3475878" y="1866675"/>
                </a:lnTo>
                <a:lnTo>
                  <a:pt x="3467940" y="1867866"/>
                </a:lnTo>
                <a:lnTo>
                  <a:pt x="3469925" y="1859133"/>
                </a:lnTo>
                <a:lnTo>
                  <a:pt x="3471909" y="1852386"/>
                </a:lnTo>
                <a:lnTo>
                  <a:pt x="3474289" y="1846829"/>
                </a:lnTo>
                <a:lnTo>
                  <a:pt x="3477466" y="1842860"/>
                </a:lnTo>
                <a:lnTo>
                  <a:pt x="3480245" y="1839288"/>
                </a:lnTo>
                <a:lnTo>
                  <a:pt x="3483816" y="1836510"/>
                </a:lnTo>
                <a:lnTo>
                  <a:pt x="3487390" y="1835319"/>
                </a:lnTo>
                <a:lnTo>
                  <a:pt x="3491357" y="1833731"/>
                </a:lnTo>
                <a:lnTo>
                  <a:pt x="3491757" y="1830159"/>
                </a:lnTo>
                <a:lnTo>
                  <a:pt x="3492548" y="1826984"/>
                </a:lnTo>
                <a:lnTo>
                  <a:pt x="3493340" y="1824602"/>
                </a:lnTo>
                <a:lnTo>
                  <a:pt x="3494532" y="1822618"/>
                </a:lnTo>
                <a:lnTo>
                  <a:pt x="3497310" y="1819045"/>
                </a:lnTo>
                <a:lnTo>
                  <a:pt x="3499296" y="1816664"/>
                </a:lnTo>
                <a:lnTo>
                  <a:pt x="3500486" y="1815076"/>
                </a:lnTo>
                <a:lnTo>
                  <a:pt x="3500881" y="1814282"/>
                </a:lnTo>
                <a:lnTo>
                  <a:pt x="3500881" y="1812695"/>
                </a:lnTo>
                <a:lnTo>
                  <a:pt x="3500486" y="1811504"/>
                </a:lnTo>
                <a:lnTo>
                  <a:pt x="3499296" y="1809916"/>
                </a:lnTo>
                <a:lnTo>
                  <a:pt x="3497310" y="1808726"/>
                </a:lnTo>
                <a:lnTo>
                  <a:pt x="3491357" y="1805153"/>
                </a:lnTo>
                <a:lnTo>
                  <a:pt x="3495722" y="1807138"/>
                </a:lnTo>
                <a:lnTo>
                  <a:pt x="3500090" y="1808726"/>
                </a:lnTo>
                <a:lnTo>
                  <a:pt x="3504059" y="1808726"/>
                </a:lnTo>
                <a:lnTo>
                  <a:pt x="3507631" y="1807535"/>
                </a:lnTo>
                <a:lnTo>
                  <a:pt x="3510409" y="1805947"/>
                </a:lnTo>
                <a:lnTo>
                  <a:pt x="3513585" y="1803566"/>
                </a:lnTo>
                <a:lnTo>
                  <a:pt x="3516364" y="1800391"/>
                </a:lnTo>
                <a:lnTo>
                  <a:pt x="3519142" y="1797612"/>
                </a:lnTo>
                <a:lnTo>
                  <a:pt x="3524699" y="1788880"/>
                </a:lnTo>
                <a:lnTo>
                  <a:pt x="3529461" y="1779354"/>
                </a:lnTo>
                <a:lnTo>
                  <a:pt x="3535019" y="1769431"/>
                </a:lnTo>
                <a:lnTo>
                  <a:pt x="3540972" y="1759112"/>
                </a:lnTo>
                <a:lnTo>
                  <a:pt x="3538988" y="1753952"/>
                </a:lnTo>
                <a:lnTo>
                  <a:pt x="3537403" y="1750380"/>
                </a:lnTo>
                <a:lnTo>
                  <a:pt x="3535417" y="1746411"/>
                </a:lnTo>
                <a:lnTo>
                  <a:pt x="3539385" y="1746411"/>
                </a:lnTo>
                <a:lnTo>
                  <a:pt x="3542561" y="1747204"/>
                </a:lnTo>
                <a:lnTo>
                  <a:pt x="3545736" y="1748792"/>
                </a:lnTo>
                <a:lnTo>
                  <a:pt x="3547720" y="1750777"/>
                </a:lnTo>
                <a:lnTo>
                  <a:pt x="3550102" y="1747998"/>
                </a:lnTo>
                <a:lnTo>
                  <a:pt x="3553277" y="1744823"/>
                </a:lnTo>
                <a:lnTo>
                  <a:pt x="3551689" y="1742838"/>
                </a:lnTo>
                <a:lnTo>
                  <a:pt x="3549704" y="1741251"/>
                </a:lnTo>
                <a:lnTo>
                  <a:pt x="3547720" y="1740457"/>
                </a:lnTo>
                <a:lnTo>
                  <a:pt x="3545736" y="1740060"/>
                </a:lnTo>
                <a:lnTo>
                  <a:pt x="3541766" y="1740060"/>
                </a:lnTo>
                <a:lnTo>
                  <a:pt x="3537004" y="1740457"/>
                </a:lnTo>
                <a:lnTo>
                  <a:pt x="3532242" y="1740854"/>
                </a:lnTo>
                <a:lnTo>
                  <a:pt x="3526682" y="1740854"/>
                </a:lnTo>
                <a:lnTo>
                  <a:pt x="3523508" y="1740457"/>
                </a:lnTo>
                <a:lnTo>
                  <a:pt x="3520331" y="1740060"/>
                </a:lnTo>
                <a:lnTo>
                  <a:pt x="3517551" y="1738472"/>
                </a:lnTo>
                <a:lnTo>
                  <a:pt x="3513982" y="1736885"/>
                </a:lnTo>
                <a:lnTo>
                  <a:pt x="3514378" y="1742045"/>
                </a:lnTo>
                <a:lnTo>
                  <a:pt x="3515567" y="1745220"/>
                </a:lnTo>
                <a:lnTo>
                  <a:pt x="3516364" y="1747204"/>
                </a:lnTo>
                <a:lnTo>
                  <a:pt x="3517551" y="1748792"/>
                </a:lnTo>
                <a:lnTo>
                  <a:pt x="3519142" y="1749586"/>
                </a:lnTo>
                <a:lnTo>
                  <a:pt x="3520331" y="1748792"/>
                </a:lnTo>
                <a:lnTo>
                  <a:pt x="3523904" y="1747998"/>
                </a:lnTo>
                <a:lnTo>
                  <a:pt x="3527079" y="1746808"/>
                </a:lnTo>
                <a:lnTo>
                  <a:pt x="3528669" y="1746808"/>
                </a:lnTo>
                <a:lnTo>
                  <a:pt x="3529461" y="1747204"/>
                </a:lnTo>
                <a:lnTo>
                  <a:pt x="3530651" y="1748395"/>
                </a:lnTo>
                <a:lnTo>
                  <a:pt x="3531051" y="1750777"/>
                </a:lnTo>
                <a:lnTo>
                  <a:pt x="3531051" y="1754746"/>
                </a:lnTo>
                <a:lnTo>
                  <a:pt x="3530651" y="1759906"/>
                </a:lnTo>
                <a:lnTo>
                  <a:pt x="3520331" y="1761890"/>
                </a:lnTo>
                <a:lnTo>
                  <a:pt x="3511600" y="1763478"/>
                </a:lnTo>
                <a:lnTo>
                  <a:pt x="3507631" y="1763478"/>
                </a:lnTo>
                <a:lnTo>
                  <a:pt x="3503266" y="1763478"/>
                </a:lnTo>
                <a:lnTo>
                  <a:pt x="3500090" y="1763081"/>
                </a:lnTo>
                <a:lnTo>
                  <a:pt x="3496914" y="1761493"/>
                </a:lnTo>
                <a:lnTo>
                  <a:pt x="3493739" y="1759906"/>
                </a:lnTo>
                <a:lnTo>
                  <a:pt x="3490960" y="1757921"/>
                </a:lnTo>
                <a:lnTo>
                  <a:pt x="3488580" y="1754746"/>
                </a:lnTo>
                <a:lnTo>
                  <a:pt x="3486202" y="1751570"/>
                </a:lnTo>
                <a:lnTo>
                  <a:pt x="3484214" y="1746808"/>
                </a:lnTo>
                <a:lnTo>
                  <a:pt x="3483025" y="1742045"/>
                </a:lnTo>
                <a:lnTo>
                  <a:pt x="3481436" y="1735694"/>
                </a:lnTo>
                <a:lnTo>
                  <a:pt x="3480245" y="1729343"/>
                </a:lnTo>
                <a:lnTo>
                  <a:pt x="3485008" y="1729343"/>
                </a:lnTo>
                <a:lnTo>
                  <a:pt x="3488580" y="1728153"/>
                </a:lnTo>
                <a:lnTo>
                  <a:pt x="3491357" y="1726962"/>
                </a:lnTo>
                <a:lnTo>
                  <a:pt x="3493739" y="1724184"/>
                </a:lnTo>
                <a:lnTo>
                  <a:pt x="3495326" y="1721405"/>
                </a:lnTo>
                <a:lnTo>
                  <a:pt x="3496914" y="1717436"/>
                </a:lnTo>
                <a:lnTo>
                  <a:pt x="3497310" y="1712276"/>
                </a:lnTo>
                <a:lnTo>
                  <a:pt x="3497310" y="1706323"/>
                </a:lnTo>
                <a:lnTo>
                  <a:pt x="3500090" y="1707116"/>
                </a:lnTo>
                <a:lnTo>
                  <a:pt x="3502870" y="1707910"/>
                </a:lnTo>
                <a:lnTo>
                  <a:pt x="3496914" y="1704735"/>
                </a:lnTo>
                <a:lnTo>
                  <a:pt x="3493739" y="1703147"/>
                </a:lnTo>
                <a:lnTo>
                  <a:pt x="3490960" y="1700766"/>
                </a:lnTo>
                <a:lnTo>
                  <a:pt x="3498502" y="1699178"/>
                </a:lnTo>
                <a:lnTo>
                  <a:pt x="3506440" y="1697590"/>
                </a:lnTo>
                <a:lnTo>
                  <a:pt x="3515171" y="1696797"/>
                </a:lnTo>
                <a:lnTo>
                  <a:pt x="3523904" y="1695209"/>
                </a:lnTo>
                <a:lnTo>
                  <a:pt x="3532636" y="1693224"/>
                </a:lnTo>
                <a:lnTo>
                  <a:pt x="3537004" y="1691637"/>
                </a:lnTo>
                <a:lnTo>
                  <a:pt x="3541766" y="1689652"/>
                </a:lnTo>
                <a:lnTo>
                  <a:pt x="3545736" y="1687668"/>
                </a:lnTo>
                <a:lnTo>
                  <a:pt x="3550102" y="1684492"/>
                </a:lnTo>
                <a:lnTo>
                  <a:pt x="3554068" y="1681714"/>
                </a:lnTo>
                <a:lnTo>
                  <a:pt x="3558037" y="1678142"/>
                </a:lnTo>
                <a:lnTo>
                  <a:pt x="3558037" y="1699178"/>
                </a:lnTo>
                <a:lnTo>
                  <a:pt x="3562009" y="1696400"/>
                </a:lnTo>
                <a:lnTo>
                  <a:pt x="3565974" y="1693224"/>
                </a:lnTo>
                <a:lnTo>
                  <a:pt x="3573119" y="1686080"/>
                </a:lnTo>
                <a:lnTo>
                  <a:pt x="3569151" y="1685683"/>
                </a:lnTo>
                <a:lnTo>
                  <a:pt x="3569544" y="1680523"/>
                </a:lnTo>
                <a:lnTo>
                  <a:pt x="3570739" y="1676554"/>
                </a:lnTo>
                <a:lnTo>
                  <a:pt x="3572326" y="1672982"/>
                </a:lnTo>
                <a:lnTo>
                  <a:pt x="3573515" y="1669013"/>
                </a:lnTo>
                <a:lnTo>
                  <a:pt x="3572326" y="1667028"/>
                </a:lnTo>
                <a:lnTo>
                  <a:pt x="3570340" y="1665044"/>
                </a:lnTo>
                <a:lnTo>
                  <a:pt x="3568355" y="1663456"/>
                </a:lnTo>
                <a:lnTo>
                  <a:pt x="3566769" y="1661075"/>
                </a:lnTo>
                <a:lnTo>
                  <a:pt x="3565180" y="1658693"/>
                </a:lnTo>
                <a:lnTo>
                  <a:pt x="3563989" y="1655121"/>
                </a:lnTo>
                <a:lnTo>
                  <a:pt x="3563989" y="1651152"/>
                </a:lnTo>
                <a:lnTo>
                  <a:pt x="3564785" y="1645992"/>
                </a:lnTo>
                <a:lnTo>
                  <a:pt x="3572721" y="1644007"/>
                </a:lnTo>
                <a:lnTo>
                  <a:pt x="3578276" y="1642023"/>
                </a:lnTo>
                <a:lnTo>
                  <a:pt x="3574702" y="1642023"/>
                </a:lnTo>
                <a:lnTo>
                  <a:pt x="3570340" y="1642420"/>
                </a:lnTo>
                <a:lnTo>
                  <a:pt x="3561608" y="1645198"/>
                </a:lnTo>
                <a:lnTo>
                  <a:pt x="3556450" y="1645992"/>
                </a:lnTo>
                <a:lnTo>
                  <a:pt x="3551689" y="1647183"/>
                </a:lnTo>
                <a:lnTo>
                  <a:pt x="3546529" y="1647977"/>
                </a:lnTo>
                <a:lnTo>
                  <a:pt x="3540972" y="1647580"/>
                </a:lnTo>
                <a:lnTo>
                  <a:pt x="3545736" y="1642023"/>
                </a:lnTo>
                <a:lnTo>
                  <a:pt x="3550498" y="1637657"/>
                </a:lnTo>
                <a:lnTo>
                  <a:pt x="3556450" y="1634085"/>
                </a:lnTo>
                <a:lnTo>
                  <a:pt x="3562009" y="1631306"/>
                </a:lnTo>
                <a:lnTo>
                  <a:pt x="3568751" y="1630116"/>
                </a:lnTo>
                <a:lnTo>
                  <a:pt x="3575103" y="1628925"/>
                </a:lnTo>
                <a:lnTo>
                  <a:pt x="3582245" y="1628925"/>
                </a:lnTo>
                <a:lnTo>
                  <a:pt x="3589388" y="1628925"/>
                </a:lnTo>
                <a:lnTo>
                  <a:pt x="3590579" y="1624956"/>
                </a:lnTo>
                <a:lnTo>
                  <a:pt x="3592164" y="1619796"/>
                </a:lnTo>
                <a:lnTo>
                  <a:pt x="3594945" y="1614636"/>
                </a:lnTo>
                <a:lnTo>
                  <a:pt x="3596134" y="1611461"/>
                </a:lnTo>
                <a:lnTo>
                  <a:pt x="3598912" y="1607888"/>
                </a:lnTo>
                <a:lnTo>
                  <a:pt x="3603673" y="1619796"/>
                </a:lnTo>
                <a:lnTo>
                  <a:pt x="3606453" y="1626146"/>
                </a:lnTo>
                <a:lnTo>
                  <a:pt x="3609230" y="1632100"/>
                </a:lnTo>
                <a:lnTo>
                  <a:pt x="3627486" y="1635672"/>
                </a:lnTo>
                <a:lnTo>
                  <a:pt x="3644948" y="1638848"/>
                </a:lnTo>
                <a:lnTo>
                  <a:pt x="3652883" y="1640435"/>
                </a:lnTo>
                <a:lnTo>
                  <a:pt x="3660820" y="1641229"/>
                </a:lnTo>
                <a:lnTo>
                  <a:pt x="3668359" y="1641626"/>
                </a:lnTo>
                <a:lnTo>
                  <a:pt x="3675502" y="1640435"/>
                </a:lnTo>
                <a:lnTo>
                  <a:pt x="3677487" y="1640038"/>
                </a:lnTo>
                <a:lnTo>
                  <a:pt x="3679073" y="1638451"/>
                </a:lnTo>
                <a:lnTo>
                  <a:pt x="3679469" y="1637657"/>
                </a:lnTo>
                <a:lnTo>
                  <a:pt x="3679073" y="1636069"/>
                </a:lnTo>
                <a:lnTo>
                  <a:pt x="3678675" y="1634482"/>
                </a:lnTo>
                <a:lnTo>
                  <a:pt x="3677882" y="1633688"/>
                </a:lnTo>
                <a:lnTo>
                  <a:pt x="3677089" y="1632894"/>
                </a:lnTo>
                <a:lnTo>
                  <a:pt x="3675502" y="1632894"/>
                </a:lnTo>
                <a:lnTo>
                  <a:pt x="3692963" y="1630116"/>
                </a:lnTo>
                <a:lnTo>
                  <a:pt x="3709232" y="1627337"/>
                </a:lnTo>
                <a:lnTo>
                  <a:pt x="3738599" y="1622971"/>
                </a:lnTo>
                <a:lnTo>
                  <a:pt x="3738201" y="1620590"/>
                </a:lnTo>
                <a:lnTo>
                  <a:pt x="3736613" y="1618605"/>
                </a:lnTo>
                <a:lnTo>
                  <a:pt x="3735422" y="1617017"/>
                </a:lnTo>
                <a:lnTo>
                  <a:pt x="3733440" y="1616621"/>
                </a:lnTo>
                <a:lnTo>
                  <a:pt x="3732647" y="1613048"/>
                </a:lnTo>
                <a:lnTo>
                  <a:pt x="3733837" y="1610270"/>
                </a:lnTo>
                <a:lnTo>
                  <a:pt x="3734631" y="1609079"/>
                </a:lnTo>
                <a:lnTo>
                  <a:pt x="3736613" y="1607888"/>
                </a:lnTo>
                <a:lnTo>
                  <a:pt x="3738599" y="1607492"/>
                </a:lnTo>
                <a:lnTo>
                  <a:pt x="3741377" y="1607888"/>
                </a:lnTo>
                <a:lnTo>
                  <a:pt x="3747329" y="1609079"/>
                </a:lnTo>
                <a:lnTo>
                  <a:pt x="3752882" y="1609476"/>
                </a:lnTo>
                <a:lnTo>
                  <a:pt x="3755266" y="1609873"/>
                </a:lnTo>
                <a:lnTo>
                  <a:pt x="3757250" y="1609476"/>
                </a:lnTo>
                <a:lnTo>
                  <a:pt x="3759232" y="1608285"/>
                </a:lnTo>
                <a:lnTo>
                  <a:pt x="3760425" y="1607095"/>
                </a:lnTo>
                <a:lnTo>
                  <a:pt x="3761219" y="1604316"/>
                </a:lnTo>
                <a:lnTo>
                  <a:pt x="3761219" y="1600744"/>
                </a:lnTo>
                <a:lnTo>
                  <a:pt x="3762807" y="1601935"/>
                </a:lnTo>
                <a:lnTo>
                  <a:pt x="3763996" y="1603522"/>
                </a:lnTo>
                <a:lnTo>
                  <a:pt x="3764791" y="1605507"/>
                </a:lnTo>
                <a:lnTo>
                  <a:pt x="3765981" y="1607492"/>
                </a:lnTo>
                <a:lnTo>
                  <a:pt x="3766380" y="1613048"/>
                </a:lnTo>
                <a:lnTo>
                  <a:pt x="3766380" y="1619399"/>
                </a:lnTo>
                <a:lnTo>
                  <a:pt x="3790584" y="1615430"/>
                </a:lnTo>
                <a:lnTo>
                  <a:pt x="3802889" y="1613048"/>
                </a:lnTo>
                <a:lnTo>
                  <a:pt x="3815984" y="1610270"/>
                </a:lnTo>
                <a:lnTo>
                  <a:pt x="3815191" y="1613048"/>
                </a:lnTo>
                <a:lnTo>
                  <a:pt x="3815984" y="1611858"/>
                </a:lnTo>
                <a:lnTo>
                  <a:pt x="3817175" y="1610270"/>
                </a:lnTo>
                <a:lnTo>
                  <a:pt x="3818367" y="1609476"/>
                </a:lnTo>
                <a:lnTo>
                  <a:pt x="3819954" y="1609079"/>
                </a:lnTo>
                <a:lnTo>
                  <a:pt x="3823526" y="1607888"/>
                </a:lnTo>
                <a:lnTo>
                  <a:pt x="3827494" y="1608285"/>
                </a:lnTo>
                <a:lnTo>
                  <a:pt x="3831463" y="1609476"/>
                </a:lnTo>
                <a:lnTo>
                  <a:pt x="3835432" y="1610270"/>
                </a:lnTo>
                <a:lnTo>
                  <a:pt x="3842973" y="1614636"/>
                </a:lnTo>
                <a:lnTo>
                  <a:pt x="3849721" y="1617414"/>
                </a:lnTo>
                <a:lnTo>
                  <a:pt x="3852499" y="1618605"/>
                </a:lnTo>
                <a:lnTo>
                  <a:pt x="3854880" y="1619002"/>
                </a:lnTo>
                <a:lnTo>
                  <a:pt x="3855278" y="1619002"/>
                </a:lnTo>
                <a:lnTo>
                  <a:pt x="3855673" y="1618605"/>
                </a:lnTo>
                <a:lnTo>
                  <a:pt x="3856071" y="1617811"/>
                </a:lnTo>
                <a:lnTo>
                  <a:pt x="3856071" y="1617017"/>
                </a:lnTo>
                <a:lnTo>
                  <a:pt x="3858055" y="1621383"/>
                </a:lnTo>
                <a:lnTo>
                  <a:pt x="3858849" y="1623368"/>
                </a:lnTo>
                <a:lnTo>
                  <a:pt x="3858849" y="1624956"/>
                </a:lnTo>
                <a:lnTo>
                  <a:pt x="3858849" y="1626543"/>
                </a:lnTo>
                <a:lnTo>
                  <a:pt x="3858055" y="1627337"/>
                </a:lnTo>
                <a:lnTo>
                  <a:pt x="3857262" y="1628528"/>
                </a:lnTo>
                <a:lnTo>
                  <a:pt x="3856071" y="1628925"/>
                </a:lnTo>
                <a:lnTo>
                  <a:pt x="3853292" y="1630512"/>
                </a:lnTo>
                <a:lnTo>
                  <a:pt x="3849721" y="1630512"/>
                </a:lnTo>
                <a:lnTo>
                  <a:pt x="3845751" y="1630512"/>
                </a:lnTo>
                <a:lnTo>
                  <a:pt x="3840988" y="1630116"/>
                </a:lnTo>
                <a:lnTo>
                  <a:pt x="3831463" y="1628528"/>
                </a:lnTo>
                <a:lnTo>
                  <a:pt x="3822732" y="1626146"/>
                </a:lnTo>
                <a:lnTo>
                  <a:pt x="3815589" y="1624559"/>
                </a:lnTo>
                <a:lnTo>
                  <a:pt x="3813206" y="1624162"/>
                </a:lnTo>
                <a:lnTo>
                  <a:pt x="3811620" y="1624162"/>
                </a:lnTo>
                <a:lnTo>
                  <a:pt x="3812413" y="1618605"/>
                </a:lnTo>
                <a:lnTo>
                  <a:pt x="3811620" y="1619796"/>
                </a:lnTo>
                <a:lnTo>
                  <a:pt x="3806459" y="1628528"/>
                </a:lnTo>
                <a:lnTo>
                  <a:pt x="3804474" y="1632894"/>
                </a:lnTo>
                <a:lnTo>
                  <a:pt x="3802489" y="1637657"/>
                </a:lnTo>
                <a:lnTo>
                  <a:pt x="3800507" y="1643214"/>
                </a:lnTo>
                <a:lnTo>
                  <a:pt x="3798919" y="1648373"/>
                </a:lnTo>
                <a:lnTo>
                  <a:pt x="3794950" y="1649167"/>
                </a:lnTo>
                <a:lnTo>
                  <a:pt x="3791379" y="1649167"/>
                </a:lnTo>
                <a:lnTo>
                  <a:pt x="3788600" y="1647977"/>
                </a:lnTo>
                <a:lnTo>
                  <a:pt x="3785822" y="1646389"/>
                </a:lnTo>
                <a:lnTo>
                  <a:pt x="3781456" y="1643611"/>
                </a:lnTo>
                <a:lnTo>
                  <a:pt x="3779474" y="1642023"/>
                </a:lnTo>
                <a:lnTo>
                  <a:pt x="3776299" y="1641229"/>
                </a:lnTo>
                <a:lnTo>
                  <a:pt x="3774315" y="1643214"/>
                </a:lnTo>
                <a:lnTo>
                  <a:pt x="3772726" y="1645595"/>
                </a:lnTo>
                <a:lnTo>
                  <a:pt x="3769949" y="1651152"/>
                </a:lnTo>
                <a:lnTo>
                  <a:pt x="3768362" y="1653533"/>
                </a:lnTo>
                <a:lnTo>
                  <a:pt x="3766380" y="1655121"/>
                </a:lnTo>
                <a:lnTo>
                  <a:pt x="3764791" y="1655915"/>
                </a:lnTo>
                <a:lnTo>
                  <a:pt x="3763205" y="1655915"/>
                </a:lnTo>
                <a:lnTo>
                  <a:pt x="3761219" y="1655915"/>
                </a:lnTo>
                <a:lnTo>
                  <a:pt x="3760030" y="1655915"/>
                </a:lnTo>
                <a:lnTo>
                  <a:pt x="3759232" y="1661472"/>
                </a:lnTo>
                <a:lnTo>
                  <a:pt x="3760030" y="1666234"/>
                </a:lnTo>
                <a:lnTo>
                  <a:pt x="3760821" y="1670204"/>
                </a:lnTo>
                <a:lnTo>
                  <a:pt x="3762410" y="1672982"/>
                </a:lnTo>
                <a:lnTo>
                  <a:pt x="3764394" y="1674967"/>
                </a:lnTo>
                <a:lnTo>
                  <a:pt x="3767569" y="1677348"/>
                </a:lnTo>
                <a:lnTo>
                  <a:pt x="3770347" y="1678142"/>
                </a:lnTo>
                <a:lnTo>
                  <a:pt x="3773522" y="1678539"/>
                </a:lnTo>
                <a:lnTo>
                  <a:pt x="3777490" y="1679333"/>
                </a:lnTo>
                <a:lnTo>
                  <a:pt x="3781061" y="1679333"/>
                </a:lnTo>
                <a:lnTo>
                  <a:pt x="3788995" y="1678539"/>
                </a:lnTo>
                <a:lnTo>
                  <a:pt x="3796934" y="1678539"/>
                </a:lnTo>
                <a:lnTo>
                  <a:pt x="3804474" y="1678539"/>
                </a:lnTo>
                <a:lnTo>
                  <a:pt x="3803681" y="1682111"/>
                </a:lnTo>
                <a:lnTo>
                  <a:pt x="3802094" y="1685286"/>
                </a:lnTo>
                <a:lnTo>
                  <a:pt x="3798521" y="1690049"/>
                </a:lnTo>
                <a:lnTo>
                  <a:pt x="3796934" y="1692034"/>
                </a:lnTo>
                <a:lnTo>
                  <a:pt x="3795346" y="1694812"/>
                </a:lnTo>
                <a:lnTo>
                  <a:pt x="3794157" y="1697590"/>
                </a:lnTo>
                <a:lnTo>
                  <a:pt x="3792968" y="1701560"/>
                </a:lnTo>
                <a:lnTo>
                  <a:pt x="3808047" y="1699178"/>
                </a:lnTo>
                <a:lnTo>
                  <a:pt x="3813206" y="1699178"/>
                </a:lnTo>
                <a:lnTo>
                  <a:pt x="3815191" y="1699178"/>
                </a:lnTo>
                <a:lnTo>
                  <a:pt x="3816381" y="1699575"/>
                </a:lnTo>
                <a:lnTo>
                  <a:pt x="3819954" y="1696797"/>
                </a:lnTo>
                <a:lnTo>
                  <a:pt x="3823129" y="1693224"/>
                </a:lnTo>
                <a:lnTo>
                  <a:pt x="3825511" y="1689652"/>
                </a:lnTo>
                <a:lnTo>
                  <a:pt x="3827892" y="1685286"/>
                </a:lnTo>
                <a:lnTo>
                  <a:pt x="3831067" y="1695209"/>
                </a:lnTo>
                <a:lnTo>
                  <a:pt x="3832654" y="1698384"/>
                </a:lnTo>
                <a:lnTo>
                  <a:pt x="3834241" y="1700369"/>
                </a:lnTo>
                <a:lnTo>
                  <a:pt x="3835034" y="1701560"/>
                </a:lnTo>
                <a:lnTo>
                  <a:pt x="3836225" y="1702353"/>
                </a:lnTo>
                <a:lnTo>
                  <a:pt x="3837813" y="1702353"/>
                </a:lnTo>
                <a:lnTo>
                  <a:pt x="3839004" y="1701560"/>
                </a:lnTo>
                <a:lnTo>
                  <a:pt x="3842180" y="1699178"/>
                </a:lnTo>
                <a:lnTo>
                  <a:pt x="3846546" y="1696797"/>
                </a:lnTo>
                <a:lnTo>
                  <a:pt x="3849721" y="1695209"/>
                </a:lnTo>
                <a:lnTo>
                  <a:pt x="3853292" y="1694018"/>
                </a:lnTo>
                <a:lnTo>
                  <a:pt x="3857262" y="1693224"/>
                </a:lnTo>
                <a:lnTo>
                  <a:pt x="3861626" y="1692828"/>
                </a:lnTo>
                <a:lnTo>
                  <a:pt x="3860833" y="1697194"/>
                </a:lnTo>
                <a:lnTo>
                  <a:pt x="3859644" y="1700766"/>
                </a:lnTo>
                <a:lnTo>
                  <a:pt x="3858849" y="1704338"/>
                </a:lnTo>
                <a:lnTo>
                  <a:pt x="3857262" y="1707116"/>
                </a:lnTo>
                <a:lnTo>
                  <a:pt x="3855278" y="1709895"/>
                </a:lnTo>
                <a:lnTo>
                  <a:pt x="3853292" y="1711879"/>
                </a:lnTo>
                <a:lnTo>
                  <a:pt x="3851308" y="1713467"/>
                </a:lnTo>
                <a:lnTo>
                  <a:pt x="3848528" y="1714658"/>
                </a:lnTo>
                <a:lnTo>
                  <a:pt x="3846148" y="1716245"/>
                </a:lnTo>
                <a:lnTo>
                  <a:pt x="3843768" y="1717436"/>
                </a:lnTo>
                <a:lnTo>
                  <a:pt x="3837813" y="1718230"/>
                </a:lnTo>
                <a:lnTo>
                  <a:pt x="3831463" y="1718230"/>
                </a:lnTo>
                <a:lnTo>
                  <a:pt x="3825113" y="1718230"/>
                </a:lnTo>
                <a:lnTo>
                  <a:pt x="3826700" y="1724977"/>
                </a:lnTo>
                <a:lnTo>
                  <a:pt x="3835034" y="1725374"/>
                </a:lnTo>
                <a:lnTo>
                  <a:pt x="3842575" y="1725374"/>
                </a:lnTo>
                <a:lnTo>
                  <a:pt x="3848528" y="1724184"/>
                </a:lnTo>
                <a:lnTo>
                  <a:pt x="3853689" y="1722993"/>
                </a:lnTo>
                <a:lnTo>
                  <a:pt x="3858055" y="1721405"/>
                </a:lnTo>
                <a:lnTo>
                  <a:pt x="3861626" y="1718627"/>
                </a:lnTo>
                <a:lnTo>
                  <a:pt x="3865200" y="1716245"/>
                </a:lnTo>
                <a:lnTo>
                  <a:pt x="3868374" y="1713467"/>
                </a:lnTo>
                <a:lnTo>
                  <a:pt x="3874328" y="1707910"/>
                </a:lnTo>
                <a:lnTo>
                  <a:pt x="3877900" y="1705926"/>
                </a:lnTo>
                <a:lnTo>
                  <a:pt x="3881869" y="1703544"/>
                </a:lnTo>
                <a:lnTo>
                  <a:pt x="3886235" y="1702353"/>
                </a:lnTo>
                <a:lnTo>
                  <a:pt x="3891395" y="1701163"/>
                </a:lnTo>
                <a:lnTo>
                  <a:pt x="3897745" y="1701163"/>
                </a:lnTo>
                <a:lnTo>
                  <a:pt x="3905288" y="1701560"/>
                </a:lnTo>
                <a:lnTo>
                  <a:pt x="3910847" y="1717436"/>
                </a:lnTo>
                <a:lnTo>
                  <a:pt x="3914022" y="1724977"/>
                </a:lnTo>
                <a:lnTo>
                  <a:pt x="3915212" y="1727756"/>
                </a:lnTo>
                <a:lnTo>
                  <a:pt x="3917592" y="1730931"/>
                </a:lnTo>
                <a:lnTo>
                  <a:pt x="3919578" y="1733709"/>
                </a:lnTo>
                <a:lnTo>
                  <a:pt x="3921957" y="1736488"/>
                </a:lnTo>
                <a:lnTo>
                  <a:pt x="3925133" y="1738472"/>
                </a:lnTo>
                <a:lnTo>
                  <a:pt x="3927914" y="1740060"/>
                </a:lnTo>
                <a:lnTo>
                  <a:pt x="3931483" y="1740854"/>
                </a:lnTo>
                <a:lnTo>
                  <a:pt x="3935058" y="1741251"/>
                </a:lnTo>
                <a:lnTo>
                  <a:pt x="3939419" y="1740854"/>
                </a:lnTo>
                <a:lnTo>
                  <a:pt x="3944579" y="1740060"/>
                </a:lnTo>
                <a:lnTo>
                  <a:pt x="3946564" y="1738869"/>
                </a:lnTo>
                <a:lnTo>
                  <a:pt x="3947360" y="1736885"/>
                </a:lnTo>
                <a:lnTo>
                  <a:pt x="3948549" y="1734503"/>
                </a:lnTo>
                <a:lnTo>
                  <a:pt x="3949342" y="1731725"/>
                </a:lnTo>
                <a:lnTo>
                  <a:pt x="3950533" y="1729343"/>
                </a:lnTo>
                <a:lnTo>
                  <a:pt x="3951725" y="1726962"/>
                </a:lnTo>
                <a:lnTo>
                  <a:pt x="3952918" y="1725374"/>
                </a:lnTo>
                <a:lnTo>
                  <a:pt x="3954499" y="1725374"/>
                </a:lnTo>
                <a:lnTo>
                  <a:pt x="3955692" y="1724977"/>
                </a:lnTo>
                <a:lnTo>
                  <a:pt x="3955692" y="1721802"/>
                </a:lnTo>
                <a:lnTo>
                  <a:pt x="3954499" y="1718627"/>
                </a:lnTo>
                <a:lnTo>
                  <a:pt x="3953705" y="1716245"/>
                </a:lnTo>
                <a:lnTo>
                  <a:pt x="3952123" y="1714658"/>
                </a:lnTo>
                <a:lnTo>
                  <a:pt x="3950533" y="1713467"/>
                </a:lnTo>
                <a:lnTo>
                  <a:pt x="3948549" y="1711879"/>
                </a:lnTo>
                <a:lnTo>
                  <a:pt x="3944181" y="1710292"/>
                </a:lnTo>
                <a:lnTo>
                  <a:pt x="3939419" y="1708704"/>
                </a:lnTo>
                <a:lnTo>
                  <a:pt x="3935058" y="1707116"/>
                </a:lnTo>
                <a:lnTo>
                  <a:pt x="3931090" y="1705132"/>
                </a:lnTo>
                <a:lnTo>
                  <a:pt x="3929102" y="1703544"/>
                </a:lnTo>
                <a:lnTo>
                  <a:pt x="3927516" y="1702353"/>
                </a:lnTo>
                <a:lnTo>
                  <a:pt x="3934659" y="1696797"/>
                </a:lnTo>
                <a:lnTo>
                  <a:pt x="3941406" y="1692034"/>
                </a:lnTo>
                <a:lnTo>
                  <a:pt x="3945375" y="1690843"/>
                </a:lnTo>
                <a:lnTo>
                  <a:pt x="3948945" y="1689255"/>
                </a:lnTo>
                <a:lnTo>
                  <a:pt x="3952918" y="1688065"/>
                </a:lnTo>
                <a:lnTo>
                  <a:pt x="3956885" y="1687668"/>
                </a:lnTo>
                <a:lnTo>
                  <a:pt x="3961250" y="1687271"/>
                </a:lnTo>
                <a:lnTo>
                  <a:pt x="3965220" y="1687271"/>
                </a:lnTo>
                <a:lnTo>
                  <a:pt x="3969187" y="1687668"/>
                </a:lnTo>
                <a:lnTo>
                  <a:pt x="3973160" y="1688065"/>
                </a:lnTo>
                <a:lnTo>
                  <a:pt x="3977127" y="1689255"/>
                </a:lnTo>
                <a:lnTo>
                  <a:pt x="3981098" y="1690843"/>
                </a:lnTo>
                <a:lnTo>
                  <a:pt x="3985062" y="1692034"/>
                </a:lnTo>
                <a:lnTo>
                  <a:pt x="3989032" y="1694812"/>
                </a:lnTo>
                <a:lnTo>
                  <a:pt x="3989032" y="1698384"/>
                </a:lnTo>
                <a:lnTo>
                  <a:pt x="3988634" y="1701163"/>
                </a:lnTo>
                <a:lnTo>
                  <a:pt x="3987843" y="1703544"/>
                </a:lnTo>
                <a:lnTo>
                  <a:pt x="3986649" y="1705926"/>
                </a:lnTo>
                <a:lnTo>
                  <a:pt x="3985062" y="1707116"/>
                </a:lnTo>
                <a:lnTo>
                  <a:pt x="3983475" y="1708307"/>
                </a:lnTo>
                <a:lnTo>
                  <a:pt x="3981491" y="1708307"/>
                </a:lnTo>
                <a:lnTo>
                  <a:pt x="3979511" y="1708704"/>
                </a:lnTo>
                <a:lnTo>
                  <a:pt x="3975146" y="1707910"/>
                </a:lnTo>
                <a:lnTo>
                  <a:pt x="3970775" y="1706323"/>
                </a:lnTo>
                <a:lnTo>
                  <a:pt x="3961250" y="1702353"/>
                </a:lnTo>
                <a:lnTo>
                  <a:pt x="3963632" y="1706719"/>
                </a:lnTo>
                <a:lnTo>
                  <a:pt x="3965220" y="1711879"/>
                </a:lnTo>
                <a:lnTo>
                  <a:pt x="3966410" y="1717833"/>
                </a:lnTo>
                <a:lnTo>
                  <a:pt x="3967206" y="1724977"/>
                </a:lnTo>
                <a:lnTo>
                  <a:pt x="3980700" y="1723390"/>
                </a:lnTo>
                <a:lnTo>
                  <a:pt x="3991810" y="1721802"/>
                </a:lnTo>
                <a:lnTo>
                  <a:pt x="3996178" y="1721405"/>
                </a:lnTo>
                <a:lnTo>
                  <a:pt x="4000148" y="1720214"/>
                </a:lnTo>
                <a:lnTo>
                  <a:pt x="4003719" y="1718627"/>
                </a:lnTo>
                <a:lnTo>
                  <a:pt x="4006102" y="1717436"/>
                </a:lnTo>
                <a:lnTo>
                  <a:pt x="4007288" y="1720214"/>
                </a:lnTo>
                <a:lnTo>
                  <a:pt x="4007686" y="1723390"/>
                </a:lnTo>
                <a:lnTo>
                  <a:pt x="4007686" y="1725374"/>
                </a:lnTo>
                <a:lnTo>
                  <a:pt x="4007288" y="1727359"/>
                </a:lnTo>
                <a:lnTo>
                  <a:pt x="4006892" y="1729343"/>
                </a:lnTo>
                <a:lnTo>
                  <a:pt x="4006102" y="1730931"/>
                </a:lnTo>
                <a:lnTo>
                  <a:pt x="4003719" y="1733313"/>
                </a:lnTo>
                <a:lnTo>
                  <a:pt x="4000544" y="1735297"/>
                </a:lnTo>
                <a:lnTo>
                  <a:pt x="3997763" y="1737282"/>
                </a:lnTo>
                <a:lnTo>
                  <a:pt x="3994587" y="1739266"/>
                </a:lnTo>
                <a:lnTo>
                  <a:pt x="3991810" y="1742045"/>
                </a:lnTo>
                <a:lnTo>
                  <a:pt x="3993004" y="1742441"/>
                </a:lnTo>
                <a:lnTo>
                  <a:pt x="3995384" y="1742838"/>
                </a:lnTo>
                <a:lnTo>
                  <a:pt x="3996573" y="1743235"/>
                </a:lnTo>
                <a:lnTo>
                  <a:pt x="3997763" y="1744823"/>
                </a:lnTo>
                <a:lnTo>
                  <a:pt x="3998559" y="1746411"/>
                </a:lnTo>
                <a:lnTo>
                  <a:pt x="3999749" y="1748395"/>
                </a:lnTo>
                <a:lnTo>
                  <a:pt x="4000544" y="1750777"/>
                </a:lnTo>
                <a:lnTo>
                  <a:pt x="4001339" y="1754349"/>
                </a:lnTo>
                <a:lnTo>
                  <a:pt x="4003719" y="1752761"/>
                </a:lnTo>
                <a:lnTo>
                  <a:pt x="4005701" y="1751570"/>
                </a:lnTo>
                <a:lnTo>
                  <a:pt x="4007288" y="1749586"/>
                </a:lnTo>
                <a:lnTo>
                  <a:pt x="4008874" y="1747204"/>
                </a:lnTo>
                <a:lnTo>
                  <a:pt x="4011260" y="1742045"/>
                </a:lnTo>
                <a:lnTo>
                  <a:pt x="4013240" y="1735694"/>
                </a:lnTo>
                <a:lnTo>
                  <a:pt x="4016415" y="1723390"/>
                </a:lnTo>
                <a:lnTo>
                  <a:pt x="4018801" y="1717833"/>
                </a:lnTo>
                <a:lnTo>
                  <a:pt x="4019596" y="1715451"/>
                </a:lnTo>
                <a:lnTo>
                  <a:pt x="4021179" y="1712673"/>
                </a:lnTo>
                <a:lnTo>
                  <a:pt x="4020780" y="1711879"/>
                </a:lnTo>
                <a:lnTo>
                  <a:pt x="4019596" y="1710689"/>
                </a:lnTo>
                <a:lnTo>
                  <a:pt x="4018801" y="1710292"/>
                </a:lnTo>
                <a:lnTo>
                  <a:pt x="4017212" y="1709895"/>
                </a:lnTo>
                <a:lnTo>
                  <a:pt x="4019198" y="1706719"/>
                </a:lnTo>
                <a:lnTo>
                  <a:pt x="4021972" y="1704338"/>
                </a:lnTo>
                <a:lnTo>
                  <a:pt x="4024750" y="1701560"/>
                </a:lnTo>
                <a:lnTo>
                  <a:pt x="4028324" y="1699178"/>
                </a:lnTo>
                <a:lnTo>
                  <a:pt x="4032291" y="1697194"/>
                </a:lnTo>
                <a:lnTo>
                  <a:pt x="4036263" y="1695209"/>
                </a:lnTo>
                <a:lnTo>
                  <a:pt x="4040229" y="1693621"/>
                </a:lnTo>
                <a:lnTo>
                  <a:pt x="4044200" y="1692034"/>
                </a:lnTo>
                <a:lnTo>
                  <a:pt x="4048960" y="1691240"/>
                </a:lnTo>
                <a:lnTo>
                  <a:pt x="4052930" y="1690843"/>
                </a:lnTo>
                <a:lnTo>
                  <a:pt x="4056899" y="1690049"/>
                </a:lnTo>
                <a:lnTo>
                  <a:pt x="4060869" y="1690049"/>
                </a:lnTo>
                <a:lnTo>
                  <a:pt x="4064440" y="1690843"/>
                </a:lnTo>
                <a:lnTo>
                  <a:pt x="4068012" y="1691637"/>
                </a:lnTo>
                <a:lnTo>
                  <a:pt x="4070792" y="1693224"/>
                </a:lnTo>
                <a:lnTo>
                  <a:pt x="4073570" y="1694812"/>
                </a:lnTo>
                <a:lnTo>
                  <a:pt x="4069601" y="1699575"/>
                </a:lnTo>
                <a:lnTo>
                  <a:pt x="4065631" y="1703544"/>
                </a:lnTo>
                <a:lnTo>
                  <a:pt x="4060869" y="1707910"/>
                </a:lnTo>
                <a:lnTo>
                  <a:pt x="4056504" y="1711085"/>
                </a:lnTo>
                <a:lnTo>
                  <a:pt x="4046182" y="1718230"/>
                </a:lnTo>
                <a:lnTo>
                  <a:pt x="4036658" y="1725374"/>
                </a:lnTo>
                <a:lnTo>
                  <a:pt x="4036658" y="1732519"/>
                </a:lnTo>
                <a:lnTo>
                  <a:pt x="4036263" y="1738472"/>
                </a:lnTo>
                <a:lnTo>
                  <a:pt x="4035468" y="1744029"/>
                </a:lnTo>
                <a:lnTo>
                  <a:pt x="4033879" y="1748395"/>
                </a:lnTo>
                <a:lnTo>
                  <a:pt x="4032291" y="1752364"/>
                </a:lnTo>
                <a:lnTo>
                  <a:pt x="4030307" y="1755936"/>
                </a:lnTo>
                <a:lnTo>
                  <a:pt x="4027927" y="1759112"/>
                </a:lnTo>
                <a:lnTo>
                  <a:pt x="4025943" y="1761493"/>
                </a:lnTo>
                <a:lnTo>
                  <a:pt x="4021972" y="1765859"/>
                </a:lnTo>
                <a:lnTo>
                  <a:pt x="4018801" y="1769431"/>
                </a:lnTo>
                <a:lnTo>
                  <a:pt x="4017608" y="1771416"/>
                </a:lnTo>
                <a:lnTo>
                  <a:pt x="4017212" y="1773004"/>
                </a:lnTo>
                <a:lnTo>
                  <a:pt x="4017212" y="1774988"/>
                </a:lnTo>
                <a:lnTo>
                  <a:pt x="4017608" y="1776973"/>
                </a:lnTo>
                <a:lnTo>
                  <a:pt x="4019596" y="1777370"/>
                </a:lnTo>
                <a:lnTo>
                  <a:pt x="4019596" y="1778164"/>
                </a:lnTo>
                <a:lnTo>
                  <a:pt x="4014827" y="1778957"/>
                </a:lnTo>
                <a:lnTo>
                  <a:pt x="4006102" y="1780148"/>
                </a:lnTo>
                <a:lnTo>
                  <a:pt x="3994587" y="1780148"/>
                </a:lnTo>
                <a:lnTo>
                  <a:pt x="3988237" y="1779354"/>
                </a:lnTo>
                <a:lnTo>
                  <a:pt x="3982286" y="1778560"/>
                </a:lnTo>
                <a:lnTo>
                  <a:pt x="3975938" y="1777370"/>
                </a:lnTo>
                <a:lnTo>
                  <a:pt x="3970775" y="1775385"/>
                </a:lnTo>
                <a:lnTo>
                  <a:pt x="3965619" y="1773004"/>
                </a:lnTo>
                <a:lnTo>
                  <a:pt x="3963632" y="1771416"/>
                </a:lnTo>
                <a:lnTo>
                  <a:pt x="3961648" y="1769431"/>
                </a:lnTo>
                <a:lnTo>
                  <a:pt x="3960062" y="1767844"/>
                </a:lnTo>
                <a:lnTo>
                  <a:pt x="3958472" y="1765462"/>
                </a:lnTo>
                <a:lnTo>
                  <a:pt x="3957675" y="1763478"/>
                </a:lnTo>
                <a:lnTo>
                  <a:pt x="3956885" y="1761096"/>
                </a:lnTo>
                <a:lnTo>
                  <a:pt x="3946166" y="1765065"/>
                </a:lnTo>
                <a:lnTo>
                  <a:pt x="3934659" y="1769828"/>
                </a:lnTo>
                <a:lnTo>
                  <a:pt x="3923943" y="1774988"/>
                </a:lnTo>
                <a:lnTo>
                  <a:pt x="3914417" y="1778957"/>
                </a:lnTo>
                <a:lnTo>
                  <a:pt x="3910449" y="1780545"/>
                </a:lnTo>
                <a:lnTo>
                  <a:pt x="3906875" y="1781339"/>
                </a:lnTo>
                <a:lnTo>
                  <a:pt x="3903700" y="1781339"/>
                </a:lnTo>
                <a:lnTo>
                  <a:pt x="3901320" y="1781339"/>
                </a:lnTo>
                <a:lnTo>
                  <a:pt x="3899732" y="1780148"/>
                </a:lnTo>
                <a:lnTo>
                  <a:pt x="3898936" y="1778164"/>
                </a:lnTo>
                <a:lnTo>
                  <a:pt x="3898936" y="1774591"/>
                </a:lnTo>
                <a:lnTo>
                  <a:pt x="3899335" y="1770622"/>
                </a:lnTo>
                <a:lnTo>
                  <a:pt x="3896952" y="1767050"/>
                </a:lnTo>
                <a:lnTo>
                  <a:pt x="3894969" y="1765065"/>
                </a:lnTo>
                <a:lnTo>
                  <a:pt x="3892188" y="1763875"/>
                </a:lnTo>
                <a:lnTo>
                  <a:pt x="3889807" y="1763875"/>
                </a:lnTo>
                <a:lnTo>
                  <a:pt x="3887428" y="1765065"/>
                </a:lnTo>
                <a:lnTo>
                  <a:pt x="3884647" y="1767050"/>
                </a:lnTo>
                <a:lnTo>
                  <a:pt x="3882265" y="1769035"/>
                </a:lnTo>
                <a:lnTo>
                  <a:pt x="3879884" y="1771813"/>
                </a:lnTo>
                <a:lnTo>
                  <a:pt x="3874328" y="1778164"/>
                </a:lnTo>
                <a:lnTo>
                  <a:pt x="3869565" y="1784514"/>
                </a:lnTo>
                <a:lnTo>
                  <a:pt x="3864802" y="1790071"/>
                </a:lnTo>
                <a:lnTo>
                  <a:pt x="3862024" y="1791659"/>
                </a:lnTo>
                <a:lnTo>
                  <a:pt x="3860038" y="1792849"/>
                </a:lnTo>
                <a:lnTo>
                  <a:pt x="3860833" y="1796025"/>
                </a:lnTo>
                <a:lnTo>
                  <a:pt x="3861231" y="1798009"/>
                </a:lnTo>
                <a:lnTo>
                  <a:pt x="3862818" y="1799597"/>
                </a:lnTo>
                <a:lnTo>
                  <a:pt x="3864406" y="1800391"/>
                </a:lnTo>
                <a:lnTo>
                  <a:pt x="3866389" y="1801581"/>
                </a:lnTo>
                <a:lnTo>
                  <a:pt x="3868773" y="1801581"/>
                </a:lnTo>
                <a:lnTo>
                  <a:pt x="3873931" y="1801581"/>
                </a:lnTo>
                <a:lnTo>
                  <a:pt x="3884252" y="1799994"/>
                </a:lnTo>
                <a:lnTo>
                  <a:pt x="3889807" y="1799597"/>
                </a:lnTo>
                <a:lnTo>
                  <a:pt x="3891793" y="1799994"/>
                </a:lnTo>
                <a:lnTo>
                  <a:pt x="3893777" y="1800391"/>
                </a:lnTo>
                <a:lnTo>
                  <a:pt x="3891793" y="1803566"/>
                </a:lnTo>
                <a:lnTo>
                  <a:pt x="3889410" y="1805947"/>
                </a:lnTo>
                <a:lnTo>
                  <a:pt x="3884647" y="1809520"/>
                </a:lnTo>
                <a:lnTo>
                  <a:pt x="3888618" y="1811107"/>
                </a:lnTo>
                <a:lnTo>
                  <a:pt x="3892983" y="1813489"/>
                </a:lnTo>
                <a:lnTo>
                  <a:pt x="3896952" y="1817458"/>
                </a:lnTo>
                <a:lnTo>
                  <a:pt x="3900923" y="1823015"/>
                </a:lnTo>
                <a:lnTo>
                  <a:pt x="3903302" y="1822221"/>
                </a:lnTo>
                <a:lnTo>
                  <a:pt x="3904890" y="1822221"/>
                </a:lnTo>
                <a:lnTo>
                  <a:pt x="3906477" y="1822618"/>
                </a:lnTo>
                <a:lnTo>
                  <a:pt x="3908066" y="1823015"/>
                </a:lnTo>
                <a:lnTo>
                  <a:pt x="3908463" y="1824205"/>
                </a:lnTo>
                <a:lnTo>
                  <a:pt x="3909259" y="1825793"/>
                </a:lnTo>
                <a:lnTo>
                  <a:pt x="3910051" y="1828571"/>
                </a:lnTo>
                <a:lnTo>
                  <a:pt x="3910847" y="1837303"/>
                </a:lnTo>
                <a:lnTo>
                  <a:pt x="3910847" y="1841272"/>
                </a:lnTo>
                <a:lnTo>
                  <a:pt x="3912036" y="1844845"/>
                </a:lnTo>
                <a:lnTo>
                  <a:pt x="3920766" y="1841272"/>
                </a:lnTo>
                <a:lnTo>
                  <a:pt x="3928307" y="1837303"/>
                </a:lnTo>
                <a:lnTo>
                  <a:pt x="3935455" y="1833731"/>
                </a:lnTo>
                <a:lnTo>
                  <a:pt x="3941406" y="1829762"/>
                </a:lnTo>
                <a:lnTo>
                  <a:pt x="3927516" y="1816267"/>
                </a:lnTo>
                <a:lnTo>
                  <a:pt x="3931880" y="1812695"/>
                </a:lnTo>
                <a:lnTo>
                  <a:pt x="3935849" y="1809123"/>
                </a:lnTo>
                <a:lnTo>
                  <a:pt x="3939419" y="1805550"/>
                </a:lnTo>
                <a:lnTo>
                  <a:pt x="3941406" y="1801581"/>
                </a:lnTo>
                <a:lnTo>
                  <a:pt x="3942994" y="1798009"/>
                </a:lnTo>
                <a:lnTo>
                  <a:pt x="3942994" y="1796025"/>
                </a:lnTo>
                <a:lnTo>
                  <a:pt x="3942994" y="1794040"/>
                </a:lnTo>
                <a:lnTo>
                  <a:pt x="3942594" y="1792055"/>
                </a:lnTo>
                <a:lnTo>
                  <a:pt x="3941406" y="1790071"/>
                </a:lnTo>
                <a:lnTo>
                  <a:pt x="3938627" y="1785705"/>
                </a:lnTo>
                <a:lnTo>
                  <a:pt x="3939815" y="1784117"/>
                </a:lnTo>
                <a:lnTo>
                  <a:pt x="3941406" y="1782926"/>
                </a:lnTo>
                <a:lnTo>
                  <a:pt x="3944181" y="1782530"/>
                </a:lnTo>
                <a:lnTo>
                  <a:pt x="3946564" y="1782530"/>
                </a:lnTo>
                <a:lnTo>
                  <a:pt x="3948945" y="1782926"/>
                </a:lnTo>
                <a:lnTo>
                  <a:pt x="3952123" y="1784117"/>
                </a:lnTo>
                <a:lnTo>
                  <a:pt x="3955692" y="1785705"/>
                </a:lnTo>
                <a:lnTo>
                  <a:pt x="3958472" y="1787689"/>
                </a:lnTo>
                <a:lnTo>
                  <a:pt x="3961648" y="1789674"/>
                </a:lnTo>
                <a:lnTo>
                  <a:pt x="3964030" y="1792452"/>
                </a:lnTo>
                <a:lnTo>
                  <a:pt x="3967206" y="1795628"/>
                </a:lnTo>
                <a:lnTo>
                  <a:pt x="3969187" y="1799200"/>
                </a:lnTo>
                <a:lnTo>
                  <a:pt x="3970775" y="1803169"/>
                </a:lnTo>
                <a:lnTo>
                  <a:pt x="3971968" y="1807138"/>
                </a:lnTo>
                <a:lnTo>
                  <a:pt x="3972761" y="1811504"/>
                </a:lnTo>
                <a:lnTo>
                  <a:pt x="3971968" y="1816267"/>
                </a:lnTo>
                <a:lnTo>
                  <a:pt x="3974747" y="1816267"/>
                </a:lnTo>
                <a:lnTo>
                  <a:pt x="3976732" y="1815473"/>
                </a:lnTo>
                <a:lnTo>
                  <a:pt x="3980700" y="1814282"/>
                </a:lnTo>
                <a:lnTo>
                  <a:pt x="3984270" y="1812695"/>
                </a:lnTo>
                <a:lnTo>
                  <a:pt x="3987843" y="1810710"/>
                </a:lnTo>
                <a:lnTo>
                  <a:pt x="3991019" y="1808726"/>
                </a:lnTo>
                <a:lnTo>
                  <a:pt x="3995384" y="1807535"/>
                </a:lnTo>
                <a:lnTo>
                  <a:pt x="3997763" y="1807138"/>
                </a:lnTo>
                <a:lnTo>
                  <a:pt x="4000148" y="1807535"/>
                </a:lnTo>
                <a:lnTo>
                  <a:pt x="4002529" y="1807535"/>
                </a:lnTo>
                <a:lnTo>
                  <a:pt x="4005701" y="1808726"/>
                </a:lnTo>
                <a:lnTo>
                  <a:pt x="4005701" y="1811107"/>
                </a:lnTo>
                <a:lnTo>
                  <a:pt x="4004910" y="1812695"/>
                </a:lnTo>
                <a:lnTo>
                  <a:pt x="4003719" y="1813489"/>
                </a:lnTo>
                <a:lnTo>
                  <a:pt x="4002130" y="1814679"/>
                </a:lnTo>
                <a:lnTo>
                  <a:pt x="3998559" y="1815076"/>
                </a:lnTo>
                <a:lnTo>
                  <a:pt x="3995384" y="1816267"/>
                </a:lnTo>
                <a:lnTo>
                  <a:pt x="3995384" y="1817458"/>
                </a:lnTo>
                <a:lnTo>
                  <a:pt x="3996573" y="1820633"/>
                </a:lnTo>
                <a:lnTo>
                  <a:pt x="3998163" y="1822618"/>
                </a:lnTo>
                <a:lnTo>
                  <a:pt x="3999749" y="1824205"/>
                </a:lnTo>
                <a:lnTo>
                  <a:pt x="4001339" y="1824602"/>
                </a:lnTo>
                <a:lnTo>
                  <a:pt x="4003318" y="1824205"/>
                </a:lnTo>
                <a:lnTo>
                  <a:pt x="4005303" y="1823808"/>
                </a:lnTo>
                <a:lnTo>
                  <a:pt x="4009272" y="1821030"/>
                </a:lnTo>
                <a:lnTo>
                  <a:pt x="4013240" y="1818252"/>
                </a:lnTo>
                <a:lnTo>
                  <a:pt x="4018401" y="1815473"/>
                </a:lnTo>
                <a:lnTo>
                  <a:pt x="4020780" y="1815076"/>
                </a:lnTo>
                <a:lnTo>
                  <a:pt x="4023165" y="1814679"/>
                </a:lnTo>
                <a:lnTo>
                  <a:pt x="4025943" y="1815076"/>
                </a:lnTo>
                <a:lnTo>
                  <a:pt x="4028324" y="1816267"/>
                </a:lnTo>
                <a:lnTo>
                  <a:pt x="4026740" y="1811504"/>
                </a:lnTo>
                <a:lnTo>
                  <a:pt x="4025152" y="1807138"/>
                </a:lnTo>
                <a:lnTo>
                  <a:pt x="4023958" y="1802772"/>
                </a:lnTo>
                <a:lnTo>
                  <a:pt x="4021972" y="1798009"/>
                </a:lnTo>
                <a:lnTo>
                  <a:pt x="4020780" y="1796421"/>
                </a:lnTo>
                <a:lnTo>
                  <a:pt x="4019596" y="1795231"/>
                </a:lnTo>
                <a:lnTo>
                  <a:pt x="4018401" y="1793643"/>
                </a:lnTo>
                <a:lnTo>
                  <a:pt x="4016415" y="1792452"/>
                </a:lnTo>
                <a:lnTo>
                  <a:pt x="4014432" y="1792055"/>
                </a:lnTo>
                <a:lnTo>
                  <a:pt x="4011658" y="1792055"/>
                </a:lnTo>
                <a:lnTo>
                  <a:pt x="4009272" y="1792452"/>
                </a:lnTo>
                <a:lnTo>
                  <a:pt x="4005701" y="1793643"/>
                </a:lnTo>
                <a:lnTo>
                  <a:pt x="4008874" y="1789674"/>
                </a:lnTo>
                <a:lnTo>
                  <a:pt x="4012449" y="1786102"/>
                </a:lnTo>
                <a:lnTo>
                  <a:pt x="4015623" y="1782926"/>
                </a:lnTo>
                <a:lnTo>
                  <a:pt x="4019198" y="1780545"/>
                </a:lnTo>
                <a:lnTo>
                  <a:pt x="4022767" y="1778560"/>
                </a:lnTo>
                <a:lnTo>
                  <a:pt x="4026342" y="1776973"/>
                </a:lnTo>
                <a:lnTo>
                  <a:pt x="4030307" y="1775385"/>
                </a:lnTo>
                <a:lnTo>
                  <a:pt x="4033879" y="1774591"/>
                </a:lnTo>
                <a:lnTo>
                  <a:pt x="4037849" y="1773797"/>
                </a:lnTo>
                <a:lnTo>
                  <a:pt x="4041818" y="1773401"/>
                </a:lnTo>
                <a:lnTo>
                  <a:pt x="4050547" y="1773797"/>
                </a:lnTo>
                <a:lnTo>
                  <a:pt x="4058488" y="1775385"/>
                </a:lnTo>
                <a:lnTo>
                  <a:pt x="4066823" y="1777370"/>
                </a:lnTo>
                <a:lnTo>
                  <a:pt x="4075156" y="1780148"/>
                </a:lnTo>
                <a:lnTo>
                  <a:pt x="4083095" y="1783323"/>
                </a:lnTo>
                <a:lnTo>
                  <a:pt x="4098573" y="1790071"/>
                </a:lnTo>
                <a:lnTo>
                  <a:pt x="4112068" y="1796421"/>
                </a:lnTo>
                <a:lnTo>
                  <a:pt x="4118022" y="1799597"/>
                </a:lnTo>
                <a:lnTo>
                  <a:pt x="4123579" y="1801184"/>
                </a:lnTo>
                <a:lnTo>
                  <a:pt x="4126358" y="1796421"/>
                </a:lnTo>
                <a:lnTo>
                  <a:pt x="4128741" y="1792055"/>
                </a:lnTo>
                <a:lnTo>
                  <a:pt x="4131122" y="1788483"/>
                </a:lnTo>
                <a:lnTo>
                  <a:pt x="4134294" y="1784911"/>
                </a:lnTo>
                <a:lnTo>
                  <a:pt x="4137071" y="1782133"/>
                </a:lnTo>
                <a:lnTo>
                  <a:pt x="4140250" y="1780148"/>
                </a:lnTo>
                <a:lnTo>
                  <a:pt x="4143822" y="1778164"/>
                </a:lnTo>
                <a:lnTo>
                  <a:pt x="4146602" y="1776179"/>
                </a:lnTo>
                <a:lnTo>
                  <a:pt x="4149383" y="1773797"/>
                </a:lnTo>
                <a:lnTo>
                  <a:pt x="4151366" y="1773004"/>
                </a:lnTo>
                <a:lnTo>
                  <a:pt x="4153349" y="1773004"/>
                </a:lnTo>
                <a:lnTo>
                  <a:pt x="4155334" y="1773797"/>
                </a:lnTo>
                <a:lnTo>
                  <a:pt x="4160094" y="1773401"/>
                </a:lnTo>
                <a:lnTo>
                  <a:pt x="4164858" y="1773401"/>
                </a:lnTo>
                <a:lnTo>
                  <a:pt x="4170015" y="1773797"/>
                </a:lnTo>
                <a:lnTo>
                  <a:pt x="4174380" y="1774988"/>
                </a:lnTo>
                <a:lnTo>
                  <a:pt x="4179539" y="1776576"/>
                </a:lnTo>
                <a:lnTo>
                  <a:pt x="4184302" y="1778164"/>
                </a:lnTo>
                <a:lnTo>
                  <a:pt x="4194953" y="1781339"/>
                </a:lnTo>
                <a:lnTo>
                  <a:pt x="4204872" y="1786499"/>
                </a:lnTo>
                <a:lnTo>
                  <a:pt x="4215591" y="1791659"/>
                </a:lnTo>
                <a:lnTo>
                  <a:pt x="4235438" y="1801581"/>
                </a:lnTo>
                <a:lnTo>
                  <a:pt x="4231464" y="1803963"/>
                </a:lnTo>
                <a:lnTo>
                  <a:pt x="4227898" y="1805550"/>
                </a:lnTo>
                <a:lnTo>
                  <a:pt x="4224324" y="1805947"/>
                </a:lnTo>
                <a:lnTo>
                  <a:pt x="4221548" y="1805550"/>
                </a:lnTo>
                <a:lnTo>
                  <a:pt x="4218770" y="1805153"/>
                </a:lnTo>
                <a:lnTo>
                  <a:pt x="4215992" y="1803566"/>
                </a:lnTo>
                <a:lnTo>
                  <a:pt x="4210825" y="1799994"/>
                </a:lnTo>
                <a:lnTo>
                  <a:pt x="4205269" y="1797215"/>
                </a:lnTo>
                <a:lnTo>
                  <a:pt x="4202494" y="1796025"/>
                </a:lnTo>
                <a:lnTo>
                  <a:pt x="4199714" y="1795628"/>
                </a:lnTo>
                <a:lnTo>
                  <a:pt x="4196539" y="1795628"/>
                </a:lnTo>
                <a:lnTo>
                  <a:pt x="4193030" y="1796421"/>
                </a:lnTo>
                <a:lnTo>
                  <a:pt x="4189459" y="1798406"/>
                </a:lnTo>
                <a:lnTo>
                  <a:pt x="4184696" y="1801581"/>
                </a:lnTo>
                <a:lnTo>
                  <a:pt x="4185489" y="1803963"/>
                </a:lnTo>
                <a:lnTo>
                  <a:pt x="4185888" y="1805947"/>
                </a:lnTo>
                <a:lnTo>
                  <a:pt x="4186283" y="1807932"/>
                </a:lnTo>
                <a:lnTo>
                  <a:pt x="4187474" y="1809520"/>
                </a:lnTo>
                <a:lnTo>
                  <a:pt x="4189855" y="1812298"/>
                </a:lnTo>
                <a:lnTo>
                  <a:pt x="4192237" y="1814679"/>
                </a:lnTo>
                <a:lnTo>
                  <a:pt x="4194220" y="1817061"/>
                </a:lnTo>
                <a:lnTo>
                  <a:pt x="4195351" y="1818648"/>
                </a:lnTo>
                <a:lnTo>
                  <a:pt x="4196539" y="1820633"/>
                </a:lnTo>
                <a:lnTo>
                  <a:pt x="4196939" y="1822618"/>
                </a:lnTo>
                <a:lnTo>
                  <a:pt x="4196939" y="1824999"/>
                </a:lnTo>
                <a:lnTo>
                  <a:pt x="4196939" y="1828174"/>
                </a:lnTo>
                <a:lnTo>
                  <a:pt x="4196539" y="1831747"/>
                </a:lnTo>
                <a:lnTo>
                  <a:pt x="4192237" y="1831350"/>
                </a:lnTo>
                <a:lnTo>
                  <a:pt x="4189060" y="1831350"/>
                </a:lnTo>
                <a:lnTo>
                  <a:pt x="4185888" y="1831747"/>
                </a:lnTo>
                <a:lnTo>
                  <a:pt x="4183507" y="1833334"/>
                </a:lnTo>
                <a:lnTo>
                  <a:pt x="4180730" y="1834525"/>
                </a:lnTo>
                <a:lnTo>
                  <a:pt x="4178347" y="1837303"/>
                </a:lnTo>
                <a:lnTo>
                  <a:pt x="4174380" y="1841272"/>
                </a:lnTo>
                <a:lnTo>
                  <a:pt x="4170809" y="1844845"/>
                </a:lnTo>
                <a:lnTo>
                  <a:pt x="4168825" y="1846035"/>
                </a:lnTo>
                <a:lnTo>
                  <a:pt x="4166841" y="1846829"/>
                </a:lnTo>
                <a:lnTo>
                  <a:pt x="4164858" y="1846035"/>
                </a:lnTo>
                <a:lnTo>
                  <a:pt x="4162477" y="1845242"/>
                </a:lnTo>
                <a:lnTo>
                  <a:pt x="4159697" y="1842860"/>
                </a:lnTo>
                <a:lnTo>
                  <a:pt x="4156920" y="1839288"/>
                </a:lnTo>
                <a:lnTo>
                  <a:pt x="4156126" y="1841669"/>
                </a:lnTo>
                <a:lnTo>
                  <a:pt x="4156126" y="1844051"/>
                </a:lnTo>
                <a:lnTo>
                  <a:pt x="4156126" y="1846829"/>
                </a:lnTo>
                <a:lnTo>
                  <a:pt x="4156920" y="1849608"/>
                </a:lnTo>
                <a:lnTo>
                  <a:pt x="4158906" y="1854371"/>
                </a:lnTo>
                <a:lnTo>
                  <a:pt x="4160888" y="1858340"/>
                </a:lnTo>
                <a:lnTo>
                  <a:pt x="4163271" y="1860721"/>
                </a:lnTo>
                <a:lnTo>
                  <a:pt x="4164858" y="1861912"/>
                </a:lnTo>
                <a:lnTo>
                  <a:pt x="4165652" y="1861912"/>
                </a:lnTo>
                <a:lnTo>
                  <a:pt x="4166841" y="1860721"/>
                </a:lnTo>
                <a:lnTo>
                  <a:pt x="4167238" y="1859927"/>
                </a:lnTo>
                <a:lnTo>
                  <a:pt x="4167634" y="1857943"/>
                </a:lnTo>
                <a:lnTo>
                  <a:pt x="4168428" y="1854767"/>
                </a:lnTo>
                <a:lnTo>
                  <a:pt x="4170015" y="1855164"/>
                </a:lnTo>
                <a:lnTo>
                  <a:pt x="4171205" y="1856355"/>
                </a:lnTo>
                <a:lnTo>
                  <a:pt x="4172000" y="1857943"/>
                </a:lnTo>
                <a:lnTo>
                  <a:pt x="4172000" y="1859133"/>
                </a:lnTo>
                <a:lnTo>
                  <a:pt x="4171205" y="1860324"/>
                </a:lnTo>
                <a:lnTo>
                  <a:pt x="4170412" y="1861118"/>
                </a:lnTo>
                <a:lnTo>
                  <a:pt x="4169222" y="1862309"/>
                </a:lnTo>
                <a:lnTo>
                  <a:pt x="4168428" y="1862309"/>
                </a:lnTo>
                <a:lnTo>
                  <a:pt x="4167634" y="1877391"/>
                </a:lnTo>
                <a:lnTo>
                  <a:pt x="4165652" y="1876201"/>
                </a:lnTo>
                <a:lnTo>
                  <a:pt x="4163665" y="1874216"/>
                </a:lnTo>
                <a:lnTo>
                  <a:pt x="4161683" y="1871835"/>
                </a:lnTo>
                <a:lnTo>
                  <a:pt x="4159697" y="1869453"/>
                </a:lnTo>
                <a:lnTo>
                  <a:pt x="4156126" y="1862706"/>
                </a:lnTo>
                <a:lnTo>
                  <a:pt x="4152951" y="1855561"/>
                </a:lnTo>
                <a:lnTo>
                  <a:pt x="4148189" y="1848814"/>
                </a:lnTo>
                <a:lnTo>
                  <a:pt x="4146205" y="1845242"/>
                </a:lnTo>
                <a:lnTo>
                  <a:pt x="4143424" y="1841669"/>
                </a:lnTo>
                <a:lnTo>
                  <a:pt x="4140250" y="1838891"/>
                </a:lnTo>
                <a:lnTo>
                  <a:pt x="4137071" y="1836113"/>
                </a:lnTo>
                <a:lnTo>
                  <a:pt x="4133106" y="1833731"/>
                </a:lnTo>
                <a:lnTo>
                  <a:pt x="4129137" y="1831747"/>
                </a:lnTo>
                <a:lnTo>
                  <a:pt x="4130329" y="1828571"/>
                </a:lnTo>
                <a:lnTo>
                  <a:pt x="4131122" y="1825793"/>
                </a:lnTo>
                <a:lnTo>
                  <a:pt x="4133106" y="1823015"/>
                </a:lnTo>
                <a:lnTo>
                  <a:pt x="4135091" y="1821824"/>
                </a:lnTo>
                <a:lnTo>
                  <a:pt x="4137071" y="1820236"/>
                </a:lnTo>
                <a:lnTo>
                  <a:pt x="4139852" y="1818648"/>
                </a:lnTo>
                <a:lnTo>
                  <a:pt x="4145410" y="1816664"/>
                </a:lnTo>
                <a:lnTo>
                  <a:pt x="4156920" y="1813489"/>
                </a:lnTo>
                <a:lnTo>
                  <a:pt x="4161683" y="1811504"/>
                </a:lnTo>
                <a:lnTo>
                  <a:pt x="4164459" y="1810710"/>
                </a:lnTo>
                <a:lnTo>
                  <a:pt x="4166841" y="1809123"/>
                </a:lnTo>
                <a:lnTo>
                  <a:pt x="4164459" y="1807535"/>
                </a:lnTo>
                <a:lnTo>
                  <a:pt x="4161683" y="1805947"/>
                </a:lnTo>
                <a:lnTo>
                  <a:pt x="4156920" y="1801978"/>
                </a:lnTo>
                <a:lnTo>
                  <a:pt x="4151760" y="1797215"/>
                </a:lnTo>
                <a:lnTo>
                  <a:pt x="4147395" y="1792055"/>
                </a:lnTo>
                <a:lnTo>
                  <a:pt x="4142236" y="1794437"/>
                </a:lnTo>
                <a:lnTo>
                  <a:pt x="4137868" y="1797215"/>
                </a:lnTo>
                <a:lnTo>
                  <a:pt x="4127549" y="1803169"/>
                </a:lnTo>
                <a:lnTo>
                  <a:pt x="4117626" y="1808726"/>
                </a:lnTo>
                <a:lnTo>
                  <a:pt x="4113259" y="1811107"/>
                </a:lnTo>
                <a:lnTo>
                  <a:pt x="4108100" y="1813092"/>
                </a:lnTo>
                <a:lnTo>
                  <a:pt x="4103729" y="1814282"/>
                </a:lnTo>
                <a:lnTo>
                  <a:pt x="4098968" y="1814679"/>
                </a:lnTo>
                <a:lnTo>
                  <a:pt x="4094208" y="1814679"/>
                </a:lnTo>
                <a:lnTo>
                  <a:pt x="4089842" y="1813092"/>
                </a:lnTo>
                <a:lnTo>
                  <a:pt x="4085477" y="1809916"/>
                </a:lnTo>
                <a:lnTo>
                  <a:pt x="4081111" y="1805947"/>
                </a:lnTo>
                <a:lnTo>
                  <a:pt x="4077142" y="1800391"/>
                </a:lnTo>
                <a:lnTo>
                  <a:pt x="4072776" y="1793643"/>
                </a:lnTo>
                <a:lnTo>
                  <a:pt x="4067615" y="1795231"/>
                </a:lnTo>
                <a:lnTo>
                  <a:pt x="4062455" y="1797612"/>
                </a:lnTo>
                <a:lnTo>
                  <a:pt x="4058091" y="1800391"/>
                </a:lnTo>
                <a:lnTo>
                  <a:pt x="4053725" y="1803566"/>
                </a:lnTo>
                <a:lnTo>
                  <a:pt x="4049756" y="1807138"/>
                </a:lnTo>
                <a:lnTo>
                  <a:pt x="4045785" y="1811107"/>
                </a:lnTo>
                <a:lnTo>
                  <a:pt x="4039039" y="1819045"/>
                </a:lnTo>
                <a:lnTo>
                  <a:pt x="4030704" y="1826587"/>
                </a:lnTo>
                <a:lnTo>
                  <a:pt x="4026740" y="1830159"/>
                </a:lnTo>
                <a:lnTo>
                  <a:pt x="4022371" y="1833334"/>
                </a:lnTo>
                <a:lnTo>
                  <a:pt x="4017212" y="1835716"/>
                </a:lnTo>
                <a:lnTo>
                  <a:pt x="4012449" y="1837303"/>
                </a:lnTo>
                <a:lnTo>
                  <a:pt x="4006892" y="1838891"/>
                </a:lnTo>
                <a:lnTo>
                  <a:pt x="4000148" y="1838891"/>
                </a:lnTo>
                <a:lnTo>
                  <a:pt x="4002130" y="1842860"/>
                </a:lnTo>
                <a:lnTo>
                  <a:pt x="4004910" y="1845638"/>
                </a:lnTo>
                <a:lnTo>
                  <a:pt x="4009669" y="1852386"/>
                </a:lnTo>
                <a:lnTo>
                  <a:pt x="4012449" y="1855561"/>
                </a:lnTo>
                <a:lnTo>
                  <a:pt x="4014432" y="1859927"/>
                </a:lnTo>
                <a:lnTo>
                  <a:pt x="4015623" y="1864293"/>
                </a:lnTo>
                <a:lnTo>
                  <a:pt x="4016813" y="1869453"/>
                </a:lnTo>
                <a:lnTo>
                  <a:pt x="4018401" y="1866675"/>
                </a:lnTo>
                <a:lnTo>
                  <a:pt x="4019596" y="1864293"/>
                </a:lnTo>
                <a:lnTo>
                  <a:pt x="4023165" y="1859927"/>
                </a:lnTo>
                <a:lnTo>
                  <a:pt x="4023958" y="1856752"/>
                </a:lnTo>
                <a:lnTo>
                  <a:pt x="4024750" y="1854371"/>
                </a:lnTo>
                <a:lnTo>
                  <a:pt x="4025943" y="1852386"/>
                </a:lnTo>
                <a:lnTo>
                  <a:pt x="4027135" y="1850401"/>
                </a:lnTo>
                <a:lnTo>
                  <a:pt x="4029118" y="1849211"/>
                </a:lnTo>
                <a:lnTo>
                  <a:pt x="4031500" y="1847623"/>
                </a:lnTo>
                <a:lnTo>
                  <a:pt x="4035863" y="1846829"/>
                </a:lnTo>
                <a:lnTo>
                  <a:pt x="4037849" y="1842860"/>
                </a:lnTo>
                <a:lnTo>
                  <a:pt x="4039436" y="1837700"/>
                </a:lnTo>
                <a:lnTo>
                  <a:pt x="4039834" y="1834525"/>
                </a:lnTo>
                <a:lnTo>
                  <a:pt x="4039834" y="1831747"/>
                </a:lnTo>
                <a:lnTo>
                  <a:pt x="4039834" y="1828174"/>
                </a:lnTo>
                <a:lnTo>
                  <a:pt x="4039436" y="1823808"/>
                </a:lnTo>
                <a:lnTo>
                  <a:pt x="4042213" y="1826984"/>
                </a:lnTo>
                <a:lnTo>
                  <a:pt x="4044993" y="1828968"/>
                </a:lnTo>
                <a:lnTo>
                  <a:pt x="4047771" y="1830556"/>
                </a:lnTo>
                <a:lnTo>
                  <a:pt x="4050547" y="1831747"/>
                </a:lnTo>
                <a:lnTo>
                  <a:pt x="4053329" y="1831747"/>
                </a:lnTo>
                <a:lnTo>
                  <a:pt x="4056504" y="1831350"/>
                </a:lnTo>
                <a:lnTo>
                  <a:pt x="4062455" y="1829762"/>
                </a:lnTo>
                <a:lnTo>
                  <a:pt x="4068410" y="1826984"/>
                </a:lnTo>
                <a:lnTo>
                  <a:pt x="4075156" y="1824602"/>
                </a:lnTo>
                <a:lnTo>
                  <a:pt x="4078333" y="1824205"/>
                </a:lnTo>
                <a:lnTo>
                  <a:pt x="4081906" y="1823808"/>
                </a:lnTo>
                <a:lnTo>
                  <a:pt x="4085873" y="1823808"/>
                </a:lnTo>
                <a:lnTo>
                  <a:pt x="4089446" y="1824205"/>
                </a:lnTo>
                <a:lnTo>
                  <a:pt x="4089446" y="1828174"/>
                </a:lnTo>
                <a:lnTo>
                  <a:pt x="4089047" y="1831747"/>
                </a:lnTo>
                <a:lnTo>
                  <a:pt x="4087063" y="1837700"/>
                </a:lnTo>
                <a:lnTo>
                  <a:pt x="4093415" y="1840876"/>
                </a:lnTo>
                <a:lnTo>
                  <a:pt x="4100557" y="1842860"/>
                </a:lnTo>
                <a:lnTo>
                  <a:pt x="4106509" y="1844051"/>
                </a:lnTo>
                <a:lnTo>
                  <a:pt x="4113259" y="1845638"/>
                </a:lnTo>
                <a:lnTo>
                  <a:pt x="4126358" y="1848814"/>
                </a:lnTo>
                <a:lnTo>
                  <a:pt x="4133106" y="1850798"/>
                </a:lnTo>
                <a:lnTo>
                  <a:pt x="4140647" y="1853577"/>
                </a:lnTo>
                <a:lnTo>
                  <a:pt x="4138662" y="1859133"/>
                </a:lnTo>
                <a:lnTo>
                  <a:pt x="4136279" y="1863896"/>
                </a:lnTo>
                <a:lnTo>
                  <a:pt x="4133502" y="1867866"/>
                </a:lnTo>
                <a:lnTo>
                  <a:pt x="4130726" y="1871438"/>
                </a:lnTo>
                <a:lnTo>
                  <a:pt x="4136675" y="1877788"/>
                </a:lnTo>
                <a:lnTo>
                  <a:pt x="4141837" y="1882154"/>
                </a:lnTo>
                <a:lnTo>
                  <a:pt x="4144219" y="1884536"/>
                </a:lnTo>
                <a:lnTo>
                  <a:pt x="4146602" y="1885727"/>
                </a:lnTo>
                <a:lnTo>
                  <a:pt x="4149383" y="1886917"/>
                </a:lnTo>
                <a:lnTo>
                  <a:pt x="4152160" y="1887314"/>
                </a:lnTo>
                <a:lnTo>
                  <a:pt x="4155334" y="1887711"/>
                </a:lnTo>
                <a:lnTo>
                  <a:pt x="4158112" y="1888505"/>
                </a:lnTo>
                <a:lnTo>
                  <a:pt x="4165254" y="1887711"/>
                </a:lnTo>
                <a:lnTo>
                  <a:pt x="4173982" y="1886917"/>
                </a:lnTo>
                <a:lnTo>
                  <a:pt x="4184696" y="1884933"/>
                </a:lnTo>
                <a:lnTo>
                  <a:pt x="4185489" y="1888505"/>
                </a:lnTo>
                <a:lnTo>
                  <a:pt x="4185489" y="1891283"/>
                </a:lnTo>
                <a:lnTo>
                  <a:pt x="4185489" y="1894062"/>
                </a:lnTo>
                <a:lnTo>
                  <a:pt x="4184302" y="1896046"/>
                </a:lnTo>
                <a:lnTo>
                  <a:pt x="4183903" y="1898031"/>
                </a:lnTo>
                <a:lnTo>
                  <a:pt x="4182314" y="1898825"/>
                </a:lnTo>
                <a:lnTo>
                  <a:pt x="4179937" y="1900809"/>
                </a:lnTo>
                <a:lnTo>
                  <a:pt x="4176761" y="1902397"/>
                </a:lnTo>
                <a:lnTo>
                  <a:pt x="4173190" y="1903984"/>
                </a:lnTo>
                <a:lnTo>
                  <a:pt x="4170412" y="1905572"/>
                </a:lnTo>
                <a:lnTo>
                  <a:pt x="4168825" y="1906366"/>
                </a:lnTo>
                <a:lnTo>
                  <a:pt x="4167634" y="1907954"/>
                </a:lnTo>
                <a:lnTo>
                  <a:pt x="4169222" y="1911526"/>
                </a:lnTo>
                <a:lnTo>
                  <a:pt x="4170809" y="1914304"/>
                </a:lnTo>
                <a:lnTo>
                  <a:pt x="4172793" y="1917083"/>
                </a:lnTo>
                <a:lnTo>
                  <a:pt x="4174776" y="1919464"/>
                </a:lnTo>
                <a:lnTo>
                  <a:pt x="4177159" y="1921449"/>
                </a:lnTo>
                <a:lnTo>
                  <a:pt x="4179937" y="1923036"/>
                </a:lnTo>
                <a:lnTo>
                  <a:pt x="4185888" y="1925021"/>
                </a:lnTo>
                <a:lnTo>
                  <a:pt x="4192237" y="1926608"/>
                </a:lnTo>
                <a:lnTo>
                  <a:pt x="4199317" y="1928196"/>
                </a:lnTo>
                <a:lnTo>
                  <a:pt x="4206458" y="1928990"/>
                </a:lnTo>
                <a:lnTo>
                  <a:pt x="4212413" y="1930974"/>
                </a:lnTo>
                <a:lnTo>
                  <a:pt x="4214404" y="1930578"/>
                </a:lnTo>
                <a:lnTo>
                  <a:pt x="4214800" y="1928990"/>
                </a:lnTo>
                <a:lnTo>
                  <a:pt x="4215591" y="1927402"/>
                </a:lnTo>
                <a:lnTo>
                  <a:pt x="4215992" y="1925021"/>
                </a:lnTo>
                <a:lnTo>
                  <a:pt x="4214800" y="1919067"/>
                </a:lnTo>
                <a:lnTo>
                  <a:pt x="4214005" y="1911526"/>
                </a:lnTo>
                <a:lnTo>
                  <a:pt x="4212812" y="1903984"/>
                </a:lnTo>
                <a:lnTo>
                  <a:pt x="4212413" y="1900015"/>
                </a:lnTo>
                <a:lnTo>
                  <a:pt x="4212812" y="1896443"/>
                </a:lnTo>
                <a:lnTo>
                  <a:pt x="4213609" y="1892871"/>
                </a:lnTo>
                <a:lnTo>
                  <a:pt x="4214404" y="1889696"/>
                </a:lnTo>
                <a:lnTo>
                  <a:pt x="4215992" y="1887314"/>
                </a:lnTo>
                <a:lnTo>
                  <a:pt x="4218371" y="1885330"/>
                </a:lnTo>
                <a:lnTo>
                  <a:pt x="4222339" y="1884536"/>
                </a:lnTo>
                <a:lnTo>
                  <a:pt x="4225912" y="1884933"/>
                </a:lnTo>
                <a:lnTo>
                  <a:pt x="4228288" y="1885330"/>
                </a:lnTo>
                <a:lnTo>
                  <a:pt x="4231070" y="1886917"/>
                </a:lnTo>
                <a:lnTo>
                  <a:pt x="4235438" y="1890489"/>
                </a:lnTo>
                <a:lnTo>
                  <a:pt x="4237817" y="1891680"/>
                </a:lnTo>
                <a:lnTo>
                  <a:pt x="4240606" y="1892871"/>
                </a:lnTo>
                <a:lnTo>
                  <a:pt x="4237420" y="1898031"/>
                </a:lnTo>
                <a:lnTo>
                  <a:pt x="4233453" y="1902000"/>
                </a:lnTo>
                <a:lnTo>
                  <a:pt x="4229085" y="1904778"/>
                </a:lnTo>
                <a:lnTo>
                  <a:pt x="4223929" y="1907954"/>
                </a:lnTo>
                <a:lnTo>
                  <a:pt x="4225514" y="1911923"/>
                </a:lnTo>
                <a:lnTo>
                  <a:pt x="4227502" y="1915098"/>
                </a:lnTo>
                <a:lnTo>
                  <a:pt x="4229878" y="1917479"/>
                </a:lnTo>
                <a:lnTo>
                  <a:pt x="4233055" y="1919464"/>
                </a:lnTo>
                <a:lnTo>
                  <a:pt x="4236629" y="1921052"/>
                </a:lnTo>
                <a:lnTo>
                  <a:pt x="4240191" y="1921845"/>
                </a:lnTo>
                <a:lnTo>
                  <a:pt x="4244163" y="1922639"/>
                </a:lnTo>
                <a:lnTo>
                  <a:pt x="4248138" y="1923036"/>
                </a:lnTo>
                <a:lnTo>
                  <a:pt x="4252107" y="1921052"/>
                </a:lnTo>
                <a:lnTo>
                  <a:pt x="4256475" y="1918273"/>
                </a:lnTo>
                <a:lnTo>
                  <a:pt x="4261240" y="1915892"/>
                </a:lnTo>
                <a:lnTo>
                  <a:pt x="4265600" y="1913907"/>
                </a:lnTo>
                <a:lnTo>
                  <a:pt x="4267189" y="1913113"/>
                </a:lnTo>
                <a:lnTo>
                  <a:pt x="4269169" y="1913113"/>
                </a:lnTo>
                <a:lnTo>
                  <a:pt x="4270759" y="1913113"/>
                </a:lnTo>
                <a:lnTo>
                  <a:pt x="4271951" y="1913510"/>
                </a:lnTo>
                <a:lnTo>
                  <a:pt x="4273141" y="1915098"/>
                </a:lnTo>
                <a:lnTo>
                  <a:pt x="4273934" y="1917083"/>
                </a:lnTo>
                <a:lnTo>
                  <a:pt x="4274729" y="1919464"/>
                </a:lnTo>
                <a:lnTo>
                  <a:pt x="4274729" y="1923036"/>
                </a:lnTo>
                <a:lnTo>
                  <a:pt x="4278300" y="1918273"/>
                </a:lnTo>
                <a:lnTo>
                  <a:pt x="4281078" y="1913113"/>
                </a:lnTo>
                <a:lnTo>
                  <a:pt x="4283855" y="1906763"/>
                </a:lnTo>
                <a:lnTo>
                  <a:pt x="4286235" y="1900412"/>
                </a:lnTo>
                <a:lnTo>
                  <a:pt x="4286235" y="1897237"/>
                </a:lnTo>
                <a:lnTo>
                  <a:pt x="4285836" y="1895252"/>
                </a:lnTo>
                <a:lnTo>
                  <a:pt x="4284646" y="1894062"/>
                </a:lnTo>
                <a:lnTo>
                  <a:pt x="4283060" y="1892871"/>
                </a:lnTo>
                <a:lnTo>
                  <a:pt x="4281474" y="1891680"/>
                </a:lnTo>
                <a:lnTo>
                  <a:pt x="4279488" y="1891680"/>
                </a:lnTo>
                <a:lnTo>
                  <a:pt x="4275520" y="1891680"/>
                </a:lnTo>
                <a:lnTo>
                  <a:pt x="4265994" y="1893268"/>
                </a:lnTo>
                <a:lnTo>
                  <a:pt x="4261642" y="1893268"/>
                </a:lnTo>
                <a:lnTo>
                  <a:pt x="4259650" y="1892871"/>
                </a:lnTo>
                <a:lnTo>
                  <a:pt x="4258067" y="1892474"/>
                </a:lnTo>
                <a:lnTo>
                  <a:pt x="4261642" y="1884933"/>
                </a:lnTo>
                <a:lnTo>
                  <a:pt x="4264013" y="1878185"/>
                </a:lnTo>
                <a:lnTo>
                  <a:pt x="4265600" y="1872628"/>
                </a:lnTo>
                <a:lnTo>
                  <a:pt x="4265600" y="1870247"/>
                </a:lnTo>
                <a:lnTo>
                  <a:pt x="4265600" y="1867866"/>
                </a:lnTo>
                <a:lnTo>
                  <a:pt x="4265201" y="1865881"/>
                </a:lnTo>
                <a:lnTo>
                  <a:pt x="4264415" y="1863103"/>
                </a:lnTo>
                <a:lnTo>
                  <a:pt x="4262035" y="1858340"/>
                </a:lnTo>
                <a:lnTo>
                  <a:pt x="4258067" y="1853180"/>
                </a:lnTo>
                <a:lnTo>
                  <a:pt x="4252506" y="1846829"/>
                </a:lnTo>
                <a:lnTo>
                  <a:pt x="4254097" y="1842860"/>
                </a:lnTo>
                <a:lnTo>
                  <a:pt x="4255682" y="1838891"/>
                </a:lnTo>
                <a:lnTo>
                  <a:pt x="4257667" y="1835716"/>
                </a:lnTo>
                <a:lnTo>
                  <a:pt x="4259650" y="1833334"/>
                </a:lnTo>
                <a:lnTo>
                  <a:pt x="4261642" y="1830556"/>
                </a:lnTo>
                <a:lnTo>
                  <a:pt x="4263623" y="1828968"/>
                </a:lnTo>
                <a:lnTo>
                  <a:pt x="4265994" y="1827777"/>
                </a:lnTo>
                <a:lnTo>
                  <a:pt x="4268774" y="1826587"/>
                </a:lnTo>
                <a:lnTo>
                  <a:pt x="4271553" y="1825793"/>
                </a:lnTo>
                <a:lnTo>
                  <a:pt x="4273934" y="1824999"/>
                </a:lnTo>
                <a:lnTo>
                  <a:pt x="4280282" y="1824999"/>
                </a:lnTo>
                <a:lnTo>
                  <a:pt x="4286631" y="1825793"/>
                </a:lnTo>
                <a:lnTo>
                  <a:pt x="4293379" y="1826587"/>
                </a:lnTo>
                <a:lnTo>
                  <a:pt x="4307269" y="1829762"/>
                </a:lnTo>
                <a:lnTo>
                  <a:pt x="4314419" y="1830556"/>
                </a:lnTo>
                <a:lnTo>
                  <a:pt x="4321174" y="1831747"/>
                </a:lnTo>
                <a:lnTo>
                  <a:pt x="4328312" y="1831747"/>
                </a:lnTo>
                <a:lnTo>
                  <a:pt x="4335456" y="1830556"/>
                </a:lnTo>
                <a:lnTo>
                  <a:pt x="4338228" y="1829762"/>
                </a:lnTo>
                <a:lnTo>
                  <a:pt x="4341807" y="1828174"/>
                </a:lnTo>
                <a:lnTo>
                  <a:pt x="4344989" y="1826587"/>
                </a:lnTo>
                <a:lnTo>
                  <a:pt x="4347763" y="1824602"/>
                </a:lnTo>
                <a:lnTo>
                  <a:pt x="4348955" y="1819442"/>
                </a:lnTo>
                <a:lnTo>
                  <a:pt x="4349348" y="1815473"/>
                </a:lnTo>
                <a:lnTo>
                  <a:pt x="4348955" y="1812298"/>
                </a:lnTo>
                <a:lnTo>
                  <a:pt x="4348560" y="1809123"/>
                </a:lnTo>
                <a:lnTo>
                  <a:pt x="4347763" y="1805947"/>
                </a:lnTo>
                <a:lnTo>
                  <a:pt x="4346582" y="1803963"/>
                </a:lnTo>
                <a:lnTo>
                  <a:pt x="4343795" y="1799994"/>
                </a:lnTo>
                <a:lnTo>
                  <a:pt x="4341008" y="1796421"/>
                </a:lnTo>
                <a:lnTo>
                  <a:pt x="4339815" y="1794437"/>
                </a:lnTo>
                <a:lnTo>
                  <a:pt x="4338228" y="1792055"/>
                </a:lnTo>
                <a:lnTo>
                  <a:pt x="4337833" y="1789674"/>
                </a:lnTo>
                <a:lnTo>
                  <a:pt x="4337044" y="1786499"/>
                </a:lnTo>
                <a:lnTo>
                  <a:pt x="4337044" y="1782926"/>
                </a:lnTo>
                <a:lnTo>
                  <a:pt x="4337441" y="1778957"/>
                </a:lnTo>
                <a:lnTo>
                  <a:pt x="4371165" y="1778957"/>
                </a:lnTo>
                <a:lnTo>
                  <a:pt x="4371960" y="1777370"/>
                </a:lnTo>
                <a:lnTo>
                  <a:pt x="4373152" y="1774988"/>
                </a:lnTo>
                <a:lnTo>
                  <a:pt x="4374341" y="1767447"/>
                </a:lnTo>
                <a:lnTo>
                  <a:pt x="4376330" y="1758318"/>
                </a:lnTo>
                <a:lnTo>
                  <a:pt x="4378314" y="1748395"/>
                </a:lnTo>
                <a:lnTo>
                  <a:pt x="4381489" y="1738472"/>
                </a:lnTo>
                <a:lnTo>
                  <a:pt x="4383472" y="1733313"/>
                </a:lnTo>
                <a:lnTo>
                  <a:pt x="4385853" y="1729343"/>
                </a:lnTo>
                <a:lnTo>
                  <a:pt x="4388631" y="1725374"/>
                </a:lnTo>
                <a:lnTo>
                  <a:pt x="4391414" y="1722199"/>
                </a:lnTo>
                <a:lnTo>
                  <a:pt x="4394982" y="1719818"/>
                </a:lnTo>
                <a:lnTo>
                  <a:pt x="4398947" y="1718230"/>
                </a:lnTo>
                <a:lnTo>
                  <a:pt x="4396965" y="1721405"/>
                </a:lnTo>
                <a:lnTo>
                  <a:pt x="4395377" y="1724184"/>
                </a:lnTo>
                <a:lnTo>
                  <a:pt x="4394982" y="1726962"/>
                </a:lnTo>
                <a:lnTo>
                  <a:pt x="4394585" y="1729343"/>
                </a:lnTo>
                <a:lnTo>
                  <a:pt x="4394585" y="1731725"/>
                </a:lnTo>
                <a:lnTo>
                  <a:pt x="4394585" y="1733709"/>
                </a:lnTo>
                <a:lnTo>
                  <a:pt x="4395377" y="1738472"/>
                </a:lnTo>
                <a:lnTo>
                  <a:pt x="4396567" y="1742838"/>
                </a:lnTo>
                <a:lnTo>
                  <a:pt x="4396965" y="1747204"/>
                </a:lnTo>
                <a:lnTo>
                  <a:pt x="4396567" y="1749586"/>
                </a:lnTo>
                <a:lnTo>
                  <a:pt x="4396169" y="1751967"/>
                </a:lnTo>
                <a:lnTo>
                  <a:pt x="4394982" y="1753952"/>
                </a:lnTo>
                <a:lnTo>
                  <a:pt x="4392995" y="1756333"/>
                </a:lnTo>
                <a:lnTo>
                  <a:pt x="4399740" y="1754349"/>
                </a:lnTo>
                <a:lnTo>
                  <a:pt x="4405697" y="1752364"/>
                </a:lnTo>
                <a:lnTo>
                  <a:pt x="4411257" y="1751570"/>
                </a:lnTo>
                <a:lnTo>
                  <a:pt x="4415623" y="1750777"/>
                </a:lnTo>
                <a:lnTo>
                  <a:pt x="4419991" y="1750777"/>
                </a:lnTo>
                <a:lnTo>
                  <a:pt x="4424352" y="1751570"/>
                </a:lnTo>
                <a:lnTo>
                  <a:pt x="4427127" y="1752364"/>
                </a:lnTo>
                <a:lnTo>
                  <a:pt x="4430302" y="1753952"/>
                </a:lnTo>
                <a:lnTo>
                  <a:pt x="4433080" y="1755936"/>
                </a:lnTo>
                <a:lnTo>
                  <a:pt x="4435072" y="1758318"/>
                </a:lnTo>
                <a:lnTo>
                  <a:pt x="4437055" y="1761096"/>
                </a:lnTo>
                <a:lnTo>
                  <a:pt x="4438639" y="1763875"/>
                </a:lnTo>
                <a:lnTo>
                  <a:pt x="4440227" y="1767447"/>
                </a:lnTo>
                <a:lnTo>
                  <a:pt x="4441813" y="1771019"/>
                </a:lnTo>
                <a:lnTo>
                  <a:pt x="4443406" y="1778957"/>
                </a:lnTo>
                <a:lnTo>
                  <a:pt x="4444196" y="1788086"/>
                </a:lnTo>
                <a:lnTo>
                  <a:pt x="4445392" y="1797612"/>
                </a:lnTo>
                <a:lnTo>
                  <a:pt x="4446182" y="1817458"/>
                </a:lnTo>
                <a:lnTo>
                  <a:pt x="4447372" y="1827777"/>
                </a:lnTo>
                <a:lnTo>
                  <a:pt x="4448568" y="1837700"/>
                </a:lnTo>
                <a:lnTo>
                  <a:pt x="4451340" y="1847226"/>
                </a:lnTo>
                <a:lnTo>
                  <a:pt x="4452928" y="1851195"/>
                </a:lnTo>
                <a:lnTo>
                  <a:pt x="4454119" y="1855561"/>
                </a:lnTo>
                <a:lnTo>
                  <a:pt x="4452133" y="1853577"/>
                </a:lnTo>
                <a:lnTo>
                  <a:pt x="4450150" y="1852386"/>
                </a:lnTo>
                <a:lnTo>
                  <a:pt x="4444598" y="1849608"/>
                </a:lnTo>
                <a:lnTo>
                  <a:pt x="4442213" y="1848417"/>
                </a:lnTo>
                <a:lnTo>
                  <a:pt x="4440227" y="1846035"/>
                </a:lnTo>
                <a:lnTo>
                  <a:pt x="4438639" y="1843654"/>
                </a:lnTo>
                <a:lnTo>
                  <a:pt x="4437847" y="1840082"/>
                </a:lnTo>
                <a:lnTo>
                  <a:pt x="4436264" y="1841272"/>
                </a:lnTo>
                <a:lnTo>
                  <a:pt x="4434674" y="1842066"/>
                </a:lnTo>
                <a:lnTo>
                  <a:pt x="4432685" y="1845242"/>
                </a:lnTo>
                <a:lnTo>
                  <a:pt x="4429512" y="1852386"/>
                </a:lnTo>
                <a:lnTo>
                  <a:pt x="4427523" y="1855164"/>
                </a:lnTo>
                <a:lnTo>
                  <a:pt x="4426334" y="1856355"/>
                </a:lnTo>
                <a:lnTo>
                  <a:pt x="4424751" y="1857149"/>
                </a:lnTo>
                <a:lnTo>
                  <a:pt x="4423159" y="1857943"/>
                </a:lnTo>
                <a:lnTo>
                  <a:pt x="4420780" y="1857149"/>
                </a:lnTo>
                <a:lnTo>
                  <a:pt x="4418003" y="1856752"/>
                </a:lnTo>
                <a:lnTo>
                  <a:pt x="4415224" y="1855164"/>
                </a:lnTo>
                <a:lnTo>
                  <a:pt x="4421976" y="1859927"/>
                </a:lnTo>
                <a:lnTo>
                  <a:pt x="4426734" y="1863103"/>
                </a:lnTo>
                <a:lnTo>
                  <a:pt x="4429512" y="1866278"/>
                </a:lnTo>
                <a:lnTo>
                  <a:pt x="4431097" y="1868659"/>
                </a:lnTo>
                <a:lnTo>
                  <a:pt x="4431894" y="1870644"/>
                </a:lnTo>
                <a:lnTo>
                  <a:pt x="4430699" y="1872628"/>
                </a:lnTo>
                <a:lnTo>
                  <a:pt x="4429512" y="1873819"/>
                </a:lnTo>
                <a:lnTo>
                  <a:pt x="4428320" y="1875407"/>
                </a:lnTo>
                <a:lnTo>
                  <a:pt x="4425145" y="1877391"/>
                </a:lnTo>
                <a:lnTo>
                  <a:pt x="4424352" y="1877788"/>
                </a:lnTo>
                <a:lnTo>
                  <a:pt x="4424352" y="1879376"/>
                </a:lnTo>
                <a:lnTo>
                  <a:pt x="4425145" y="1880170"/>
                </a:lnTo>
                <a:lnTo>
                  <a:pt x="4427127" y="1881757"/>
                </a:lnTo>
                <a:lnTo>
                  <a:pt x="4431097" y="1883742"/>
                </a:lnTo>
                <a:lnTo>
                  <a:pt x="4437055" y="1885727"/>
                </a:lnTo>
                <a:lnTo>
                  <a:pt x="4435865" y="1889299"/>
                </a:lnTo>
                <a:lnTo>
                  <a:pt x="4433876" y="1892474"/>
                </a:lnTo>
                <a:lnTo>
                  <a:pt x="4431097" y="1894855"/>
                </a:lnTo>
                <a:lnTo>
                  <a:pt x="4428716" y="1896840"/>
                </a:lnTo>
                <a:lnTo>
                  <a:pt x="4425545" y="1898428"/>
                </a:lnTo>
                <a:lnTo>
                  <a:pt x="4421976" y="1900015"/>
                </a:lnTo>
                <a:lnTo>
                  <a:pt x="4418797" y="1900412"/>
                </a:lnTo>
                <a:lnTo>
                  <a:pt x="4414829" y="1900809"/>
                </a:lnTo>
                <a:lnTo>
                  <a:pt x="4417209" y="1905572"/>
                </a:lnTo>
                <a:lnTo>
                  <a:pt x="4419192" y="1909541"/>
                </a:lnTo>
                <a:lnTo>
                  <a:pt x="4421576" y="1911923"/>
                </a:lnTo>
                <a:lnTo>
                  <a:pt x="4424352" y="1913510"/>
                </a:lnTo>
                <a:lnTo>
                  <a:pt x="4426734" y="1915098"/>
                </a:lnTo>
                <a:lnTo>
                  <a:pt x="4429512" y="1915495"/>
                </a:lnTo>
                <a:lnTo>
                  <a:pt x="4432288" y="1915495"/>
                </a:lnTo>
                <a:lnTo>
                  <a:pt x="4435072" y="1915098"/>
                </a:lnTo>
                <a:lnTo>
                  <a:pt x="4441813" y="1914304"/>
                </a:lnTo>
                <a:lnTo>
                  <a:pt x="4448568" y="1913510"/>
                </a:lnTo>
                <a:lnTo>
                  <a:pt x="4452928" y="1913510"/>
                </a:lnTo>
                <a:lnTo>
                  <a:pt x="4456899" y="1913907"/>
                </a:lnTo>
                <a:lnTo>
                  <a:pt x="4460865" y="1915098"/>
                </a:lnTo>
                <a:lnTo>
                  <a:pt x="4465231" y="1916289"/>
                </a:lnTo>
                <a:lnTo>
                  <a:pt x="4461267" y="1921449"/>
                </a:lnTo>
                <a:lnTo>
                  <a:pt x="4458486" y="1925418"/>
                </a:lnTo>
                <a:lnTo>
                  <a:pt x="4456104" y="1930181"/>
                </a:lnTo>
                <a:lnTo>
                  <a:pt x="4455309" y="1933356"/>
                </a:lnTo>
                <a:lnTo>
                  <a:pt x="4454910" y="1936928"/>
                </a:lnTo>
                <a:lnTo>
                  <a:pt x="4455309" y="1940500"/>
                </a:lnTo>
                <a:lnTo>
                  <a:pt x="4456104" y="1943676"/>
                </a:lnTo>
                <a:lnTo>
                  <a:pt x="4457692" y="1946454"/>
                </a:lnTo>
                <a:lnTo>
                  <a:pt x="4460470" y="1947645"/>
                </a:lnTo>
                <a:lnTo>
                  <a:pt x="4461658" y="1949232"/>
                </a:lnTo>
                <a:lnTo>
                  <a:pt x="4463248" y="1951217"/>
                </a:lnTo>
                <a:lnTo>
                  <a:pt x="4464436" y="1953598"/>
                </a:lnTo>
                <a:lnTo>
                  <a:pt x="4469197" y="1957964"/>
                </a:lnTo>
                <a:lnTo>
                  <a:pt x="4474359" y="1961934"/>
                </a:lnTo>
                <a:lnTo>
                  <a:pt x="4478723" y="1966300"/>
                </a:lnTo>
                <a:lnTo>
                  <a:pt x="4480310" y="1967490"/>
                </a:lnTo>
                <a:lnTo>
                  <a:pt x="4481898" y="1969475"/>
                </a:lnTo>
                <a:lnTo>
                  <a:pt x="4481898" y="1975032"/>
                </a:lnTo>
                <a:lnTo>
                  <a:pt x="4481898" y="1977016"/>
                </a:lnTo>
                <a:lnTo>
                  <a:pt x="4481501" y="1979001"/>
                </a:lnTo>
                <a:lnTo>
                  <a:pt x="4480705" y="1980191"/>
                </a:lnTo>
                <a:lnTo>
                  <a:pt x="4479913" y="1981779"/>
                </a:lnTo>
                <a:lnTo>
                  <a:pt x="4477536" y="1983367"/>
                </a:lnTo>
                <a:lnTo>
                  <a:pt x="4474755" y="1984161"/>
                </a:lnTo>
                <a:lnTo>
                  <a:pt x="4471185" y="1984557"/>
                </a:lnTo>
                <a:lnTo>
                  <a:pt x="4464833" y="1984557"/>
                </a:lnTo>
                <a:lnTo>
                  <a:pt x="4466422" y="1993290"/>
                </a:lnTo>
                <a:lnTo>
                  <a:pt x="4467213" y="1996862"/>
                </a:lnTo>
                <a:lnTo>
                  <a:pt x="4468403" y="1999640"/>
                </a:lnTo>
                <a:lnTo>
                  <a:pt x="4469992" y="2002815"/>
                </a:lnTo>
                <a:lnTo>
                  <a:pt x="4471185" y="2005197"/>
                </a:lnTo>
                <a:lnTo>
                  <a:pt x="4474755" y="2009960"/>
                </a:lnTo>
                <a:lnTo>
                  <a:pt x="4478723" y="2013135"/>
                </a:lnTo>
                <a:lnTo>
                  <a:pt x="4483881" y="2015914"/>
                </a:lnTo>
                <a:lnTo>
                  <a:pt x="4489040" y="2017898"/>
                </a:lnTo>
                <a:lnTo>
                  <a:pt x="4494596" y="2019486"/>
                </a:lnTo>
                <a:lnTo>
                  <a:pt x="4506501" y="2021867"/>
                </a:lnTo>
                <a:lnTo>
                  <a:pt x="4512850" y="2023455"/>
                </a:lnTo>
                <a:lnTo>
                  <a:pt x="4519201" y="2025439"/>
                </a:lnTo>
                <a:lnTo>
                  <a:pt x="4525155" y="2027424"/>
                </a:lnTo>
                <a:lnTo>
                  <a:pt x="4531506" y="2030202"/>
                </a:lnTo>
                <a:lnTo>
                  <a:pt x="4537064" y="2033775"/>
                </a:lnTo>
                <a:lnTo>
                  <a:pt x="4543016" y="2038537"/>
                </a:lnTo>
                <a:lnTo>
                  <a:pt x="4541033" y="2042507"/>
                </a:lnTo>
                <a:lnTo>
                  <a:pt x="4539048" y="2045285"/>
                </a:lnTo>
                <a:lnTo>
                  <a:pt x="4537064" y="2048063"/>
                </a:lnTo>
                <a:lnTo>
                  <a:pt x="4535079" y="2049254"/>
                </a:lnTo>
                <a:lnTo>
                  <a:pt x="4533094" y="2050445"/>
                </a:lnTo>
                <a:lnTo>
                  <a:pt x="4531108" y="2051239"/>
                </a:lnTo>
                <a:lnTo>
                  <a:pt x="4529124" y="2051239"/>
                </a:lnTo>
                <a:lnTo>
                  <a:pt x="4526347" y="2050842"/>
                </a:lnTo>
                <a:lnTo>
                  <a:pt x="4521981" y="2050048"/>
                </a:lnTo>
                <a:lnTo>
                  <a:pt x="4516423" y="2048460"/>
                </a:lnTo>
                <a:lnTo>
                  <a:pt x="4510469" y="2046873"/>
                </a:lnTo>
                <a:lnTo>
                  <a:pt x="4503327" y="2046079"/>
                </a:lnTo>
                <a:lnTo>
                  <a:pt x="4504913" y="2048857"/>
                </a:lnTo>
                <a:lnTo>
                  <a:pt x="4506104" y="2051239"/>
                </a:lnTo>
                <a:lnTo>
                  <a:pt x="4507294" y="2053223"/>
                </a:lnTo>
                <a:lnTo>
                  <a:pt x="4509279" y="2055605"/>
                </a:lnTo>
                <a:lnTo>
                  <a:pt x="4513647" y="2058383"/>
                </a:lnTo>
                <a:lnTo>
                  <a:pt x="4518011" y="2060765"/>
                </a:lnTo>
                <a:lnTo>
                  <a:pt x="4523172" y="2062352"/>
                </a:lnTo>
                <a:lnTo>
                  <a:pt x="4528728" y="2063940"/>
                </a:lnTo>
                <a:lnTo>
                  <a:pt x="4539445" y="2065924"/>
                </a:lnTo>
                <a:lnTo>
                  <a:pt x="4545003" y="2067115"/>
                </a:lnTo>
                <a:lnTo>
                  <a:pt x="4550160" y="2068306"/>
                </a:lnTo>
                <a:lnTo>
                  <a:pt x="4555321" y="2069893"/>
                </a:lnTo>
                <a:lnTo>
                  <a:pt x="4559687" y="2072672"/>
                </a:lnTo>
                <a:lnTo>
                  <a:pt x="4563658" y="2075847"/>
                </a:lnTo>
                <a:lnTo>
                  <a:pt x="4565244" y="2077435"/>
                </a:lnTo>
                <a:lnTo>
                  <a:pt x="4566832" y="2079816"/>
                </a:lnTo>
                <a:lnTo>
                  <a:pt x="4568023" y="2082595"/>
                </a:lnTo>
                <a:lnTo>
                  <a:pt x="4569215" y="2085373"/>
                </a:lnTo>
                <a:lnTo>
                  <a:pt x="4570006" y="2088548"/>
                </a:lnTo>
                <a:lnTo>
                  <a:pt x="4570800" y="2092121"/>
                </a:lnTo>
                <a:lnTo>
                  <a:pt x="4562864" y="2088945"/>
                </a:lnTo>
                <a:lnTo>
                  <a:pt x="4559291" y="2088548"/>
                </a:lnTo>
                <a:lnTo>
                  <a:pt x="4556114" y="2088151"/>
                </a:lnTo>
                <a:lnTo>
                  <a:pt x="4553734" y="2088151"/>
                </a:lnTo>
                <a:lnTo>
                  <a:pt x="4551750" y="2088548"/>
                </a:lnTo>
                <a:lnTo>
                  <a:pt x="4549765" y="2088945"/>
                </a:lnTo>
                <a:lnTo>
                  <a:pt x="4547779" y="2090136"/>
                </a:lnTo>
                <a:lnTo>
                  <a:pt x="4544605" y="2092914"/>
                </a:lnTo>
                <a:lnTo>
                  <a:pt x="4541033" y="2096883"/>
                </a:lnTo>
                <a:lnTo>
                  <a:pt x="4536666" y="2101646"/>
                </a:lnTo>
                <a:lnTo>
                  <a:pt x="4531108" y="2107203"/>
                </a:lnTo>
                <a:lnTo>
                  <a:pt x="4529124" y="2107203"/>
                </a:lnTo>
                <a:lnTo>
                  <a:pt x="4526347" y="2106409"/>
                </a:lnTo>
                <a:lnTo>
                  <a:pt x="4522376" y="2105615"/>
                </a:lnTo>
                <a:lnTo>
                  <a:pt x="4519201" y="2103631"/>
                </a:lnTo>
                <a:lnTo>
                  <a:pt x="4516025" y="2101249"/>
                </a:lnTo>
                <a:lnTo>
                  <a:pt x="4510469" y="2095693"/>
                </a:lnTo>
                <a:lnTo>
                  <a:pt x="4506897" y="2092914"/>
                </a:lnTo>
                <a:lnTo>
                  <a:pt x="4503327" y="2091724"/>
                </a:lnTo>
                <a:lnTo>
                  <a:pt x="4504120" y="2088548"/>
                </a:lnTo>
                <a:lnTo>
                  <a:pt x="4505308" y="2086961"/>
                </a:lnTo>
                <a:lnTo>
                  <a:pt x="4507294" y="2085373"/>
                </a:lnTo>
                <a:lnTo>
                  <a:pt x="4509279" y="2084976"/>
                </a:lnTo>
                <a:lnTo>
                  <a:pt x="4514835" y="2084579"/>
                </a:lnTo>
                <a:lnTo>
                  <a:pt x="4519996" y="2084182"/>
                </a:lnTo>
                <a:lnTo>
                  <a:pt x="4519599" y="2082595"/>
                </a:lnTo>
                <a:lnTo>
                  <a:pt x="4512850" y="2082198"/>
                </a:lnTo>
                <a:lnTo>
                  <a:pt x="4512850" y="2077038"/>
                </a:lnTo>
                <a:lnTo>
                  <a:pt x="4508089" y="2077038"/>
                </a:lnTo>
                <a:lnTo>
                  <a:pt x="4503327" y="2076641"/>
                </a:lnTo>
                <a:lnTo>
                  <a:pt x="4501343" y="2082992"/>
                </a:lnTo>
                <a:lnTo>
                  <a:pt x="4498563" y="2090136"/>
                </a:lnTo>
                <a:lnTo>
                  <a:pt x="4495389" y="2096883"/>
                </a:lnTo>
                <a:lnTo>
                  <a:pt x="4492214" y="2103631"/>
                </a:lnTo>
                <a:lnTo>
                  <a:pt x="4488248" y="2109981"/>
                </a:lnTo>
                <a:lnTo>
                  <a:pt x="4484277" y="2115935"/>
                </a:lnTo>
                <a:lnTo>
                  <a:pt x="4479913" y="2122286"/>
                </a:lnTo>
                <a:lnTo>
                  <a:pt x="4475549" y="2127842"/>
                </a:lnTo>
                <a:lnTo>
                  <a:pt x="4470785" y="2132605"/>
                </a:lnTo>
                <a:lnTo>
                  <a:pt x="4465627" y="2136575"/>
                </a:lnTo>
                <a:lnTo>
                  <a:pt x="4460865" y="2140147"/>
                </a:lnTo>
                <a:lnTo>
                  <a:pt x="4455705" y="2143322"/>
                </a:lnTo>
                <a:lnTo>
                  <a:pt x="4450947" y="2144910"/>
                </a:lnTo>
                <a:lnTo>
                  <a:pt x="4445788" y="2145704"/>
                </a:lnTo>
                <a:lnTo>
                  <a:pt x="4440623" y="2145704"/>
                </a:lnTo>
                <a:lnTo>
                  <a:pt x="4435865" y="2144116"/>
                </a:lnTo>
                <a:lnTo>
                  <a:pt x="4436656" y="2147291"/>
                </a:lnTo>
                <a:lnTo>
                  <a:pt x="4437055" y="2149673"/>
                </a:lnTo>
                <a:lnTo>
                  <a:pt x="4439831" y="2153245"/>
                </a:lnTo>
                <a:lnTo>
                  <a:pt x="4443804" y="2159595"/>
                </a:lnTo>
                <a:lnTo>
                  <a:pt x="4445392" y="2162374"/>
                </a:lnTo>
                <a:lnTo>
                  <a:pt x="4445788" y="2163961"/>
                </a:lnTo>
                <a:lnTo>
                  <a:pt x="4445788" y="2165946"/>
                </a:lnTo>
                <a:lnTo>
                  <a:pt x="4445392" y="2167931"/>
                </a:lnTo>
                <a:lnTo>
                  <a:pt x="4444196" y="2169915"/>
                </a:lnTo>
                <a:lnTo>
                  <a:pt x="4441417" y="2174678"/>
                </a:lnTo>
                <a:lnTo>
                  <a:pt x="4439036" y="2171900"/>
                </a:lnTo>
                <a:lnTo>
                  <a:pt x="4436656" y="2169915"/>
                </a:lnTo>
                <a:lnTo>
                  <a:pt x="4434674" y="2167931"/>
                </a:lnTo>
                <a:lnTo>
                  <a:pt x="4432288" y="2166740"/>
                </a:lnTo>
                <a:lnTo>
                  <a:pt x="4430302" y="2165946"/>
                </a:lnTo>
                <a:lnTo>
                  <a:pt x="4427523" y="2165946"/>
                </a:lnTo>
                <a:lnTo>
                  <a:pt x="4423159" y="2165946"/>
                </a:lnTo>
                <a:lnTo>
                  <a:pt x="4413634" y="2167137"/>
                </a:lnTo>
                <a:lnTo>
                  <a:pt x="4408080" y="2167931"/>
                </a:lnTo>
                <a:lnTo>
                  <a:pt x="4404904" y="2167137"/>
                </a:lnTo>
                <a:lnTo>
                  <a:pt x="4402124" y="2166740"/>
                </a:lnTo>
                <a:lnTo>
                  <a:pt x="4403712" y="2169121"/>
                </a:lnTo>
                <a:lnTo>
                  <a:pt x="4405697" y="2171900"/>
                </a:lnTo>
                <a:lnTo>
                  <a:pt x="4409667" y="2175869"/>
                </a:lnTo>
                <a:lnTo>
                  <a:pt x="4411257" y="2177853"/>
                </a:lnTo>
                <a:lnTo>
                  <a:pt x="4411651" y="2179441"/>
                </a:lnTo>
                <a:lnTo>
                  <a:pt x="4411257" y="2180235"/>
                </a:lnTo>
                <a:lnTo>
                  <a:pt x="4410462" y="2181029"/>
                </a:lnTo>
                <a:lnTo>
                  <a:pt x="4407684" y="2182219"/>
                </a:lnTo>
                <a:lnTo>
                  <a:pt x="4408080" y="2184204"/>
                </a:lnTo>
                <a:lnTo>
                  <a:pt x="4408477" y="2186188"/>
                </a:lnTo>
                <a:lnTo>
                  <a:pt x="4409667" y="2187776"/>
                </a:lnTo>
                <a:lnTo>
                  <a:pt x="4411257" y="2188967"/>
                </a:lnTo>
                <a:lnTo>
                  <a:pt x="4412444" y="2189761"/>
                </a:lnTo>
                <a:lnTo>
                  <a:pt x="4414033" y="2190555"/>
                </a:lnTo>
                <a:lnTo>
                  <a:pt x="4417609" y="2191348"/>
                </a:lnTo>
                <a:lnTo>
                  <a:pt x="4421576" y="2191745"/>
                </a:lnTo>
                <a:lnTo>
                  <a:pt x="4425145" y="2192936"/>
                </a:lnTo>
                <a:lnTo>
                  <a:pt x="4426734" y="2193333"/>
                </a:lnTo>
                <a:lnTo>
                  <a:pt x="4428320" y="2194524"/>
                </a:lnTo>
                <a:lnTo>
                  <a:pt x="4429110" y="2195714"/>
                </a:lnTo>
                <a:lnTo>
                  <a:pt x="4430302" y="2197302"/>
                </a:lnTo>
                <a:lnTo>
                  <a:pt x="4429110" y="2202462"/>
                </a:lnTo>
                <a:lnTo>
                  <a:pt x="4427127" y="2206431"/>
                </a:lnTo>
                <a:lnTo>
                  <a:pt x="4425145" y="2209606"/>
                </a:lnTo>
                <a:lnTo>
                  <a:pt x="4423159" y="2212385"/>
                </a:lnTo>
                <a:lnTo>
                  <a:pt x="4418003" y="2218338"/>
                </a:lnTo>
                <a:lnTo>
                  <a:pt x="4416016" y="2221514"/>
                </a:lnTo>
                <a:lnTo>
                  <a:pt x="4414829" y="2225483"/>
                </a:lnTo>
                <a:lnTo>
                  <a:pt x="4420780" y="2228658"/>
                </a:lnTo>
                <a:lnTo>
                  <a:pt x="4423159" y="2227467"/>
                </a:lnTo>
                <a:lnTo>
                  <a:pt x="4426334" y="2227070"/>
                </a:lnTo>
                <a:lnTo>
                  <a:pt x="4429512" y="2227070"/>
                </a:lnTo>
                <a:lnTo>
                  <a:pt x="4433080" y="2227467"/>
                </a:lnTo>
                <a:lnTo>
                  <a:pt x="4432685" y="2225880"/>
                </a:lnTo>
                <a:lnTo>
                  <a:pt x="4431894" y="2224689"/>
                </a:lnTo>
                <a:lnTo>
                  <a:pt x="4429512" y="2219926"/>
                </a:lnTo>
                <a:lnTo>
                  <a:pt x="4428716" y="2217544"/>
                </a:lnTo>
                <a:lnTo>
                  <a:pt x="4428320" y="2214369"/>
                </a:lnTo>
                <a:lnTo>
                  <a:pt x="4428320" y="2210797"/>
                </a:lnTo>
                <a:lnTo>
                  <a:pt x="4428716" y="2207622"/>
                </a:lnTo>
                <a:lnTo>
                  <a:pt x="4431097" y="2205240"/>
                </a:lnTo>
                <a:lnTo>
                  <a:pt x="4433876" y="2204446"/>
                </a:lnTo>
                <a:lnTo>
                  <a:pt x="4435865" y="2203256"/>
                </a:lnTo>
                <a:lnTo>
                  <a:pt x="4438244" y="2203256"/>
                </a:lnTo>
                <a:lnTo>
                  <a:pt x="4440227" y="2204049"/>
                </a:lnTo>
                <a:lnTo>
                  <a:pt x="4442213" y="2204446"/>
                </a:lnTo>
                <a:lnTo>
                  <a:pt x="4446182" y="2206034"/>
                </a:lnTo>
                <a:lnTo>
                  <a:pt x="4450150" y="2207622"/>
                </a:lnTo>
                <a:lnTo>
                  <a:pt x="4452928" y="2208019"/>
                </a:lnTo>
                <a:lnTo>
                  <a:pt x="4454910" y="2208019"/>
                </a:lnTo>
                <a:lnTo>
                  <a:pt x="4456899" y="2208019"/>
                </a:lnTo>
                <a:lnTo>
                  <a:pt x="4459276" y="2206828"/>
                </a:lnTo>
                <a:lnTo>
                  <a:pt x="4461267" y="2206034"/>
                </a:lnTo>
                <a:lnTo>
                  <a:pt x="4463643" y="2204049"/>
                </a:lnTo>
                <a:lnTo>
                  <a:pt x="4462850" y="2206034"/>
                </a:lnTo>
                <a:lnTo>
                  <a:pt x="4461267" y="2208019"/>
                </a:lnTo>
                <a:lnTo>
                  <a:pt x="4465231" y="2208416"/>
                </a:lnTo>
                <a:lnTo>
                  <a:pt x="4469992" y="2209606"/>
                </a:lnTo>
                <a:lnTo>
                  <a:pt x="4474755" y="2210797"/>
                </a:lnTo>
                <a:lnTo>
                  <a:pt x="4479913" y="2212782"/>
                </a:lnTo>
                <a:lnTo>
                  <a:pt x="4477536" y="2206431"/>
                </a:lnTo>
                <a:lnTo>
                  <a:pt x="4475549" y="2200477"/>
                </a:lnTo>
                <a:lnTo>
                  <a:pt x="4474755" y="2197302"/>
                </a:lnTo>
                <a:lnTo>
                  <a:pt x="4474755" y="2194921"/>
                </a:lnTo>
                <a:lnTo>
                  <a:pt x="4476342" y="2192936"/>
                </a:lnTo>
                <a:lnTo>
                  <a:pt x="4478723" y="2190951"/>
                </a:lnTo>
                <a:lnTo>
                  <a:pt x="4480310" y="2191745"/>
                </a:lnTo>
                <a:lnTo>
                  <a:pt x="4482692" y="2193333"/>
                </a:lnTo>
                <a:lnTo>
                  <a:pt x="4487056" y="2194921"/>
                </a:lnTo>
                <a:lnTo>
                  <a:pt x="4491421" y="2196508"/>
                </a:lnTo>
                <a:lnTo>
                  <a:pt x="4496579" y="2198096"/>
                </a:lnTo>
                <a:lnTo>
                  <a:pt x="4501343" y="2198890"/>
                </a:lnTo>
                <a:lnTo>
                  <a:pt x="4506501" y="2199287"/>
                </a:lnTo>
                <a:lnTo>
                  <a:pt x="4511660" y="2198890"/>
                </a:lnTo>
                <a:lnTo>
                  <a:pt x="4516820" y="2187776"/>
                </a:lnTo>
                <a:lnTo>
                  <a:pt x="4519599" y="2182219"/>
                </a:lnTo>
                <a:lnTo>
                  <a:pt x="4523172" y="2177853"/>
                </a:lnTo>
                <a:lnTo>
                  <a:pt x="4526347" y="2173884"/>
                </a:lnTo>
                <a:lnTo>
                  <a:pt x="4528728" y="2171900"/>
                </a:lnTo>
                <a:lnTo>
                  <a:pt x="4531108" y="2170312"/>
                </a:lnTo>
                <a:lnTo>
                  <a:pt x="4533094" y="2169121"/>
                </a:lnTo>
                <a:lnTo>
                  <a:pt x="4535871" y="2168327"/>
                </a:lnTo>
                <a:lnTo>
                  <a:pt x="4539048" y="2167931"/>
                </a:lnTo>
                <a:lnTo>
                  <a:pt x="4542223" y="2167931"/>
                </a:lnTo>
                <a:lnTo>
                  <a:pt x="4541033" y="2174678"/>
                </a:lnTo>
                <a:lnTo>
                  <a:pt x="4541033" y="2182219"/>
                </a:lnTo>
                <a:lnTo>
                  <a:pt x="4542223" y="2189761"/>
                </a:lnTo>
                <a:lnTo>
                  <a:pt x="4543413" y="2196905"/>
                </a:lnTo>
                <a:lnTo>
                  <a:pt x="4545796" y="2198493"/>
                </a:lnTo>
                <a:lnTo>
                  <a:pt x="4547779" y="2199287"/>
                </a:lnTo>
                <a:lnTo>
                  <a:pt x="4550160" y="2200080"/>
                </a:lnTo>
                <a:lnTo>
                  <a:pt x="4552147" y="2200477"/>
                </a:lnTo>
                <a:lnTo>
                  <a:pt x="4554130" y="2200477"/>
                </a:lnTo>
                <a:lnTo>
                  <a:pt x="4556511" y="2200080"/>
                </a:lnTo>
                <a:lnTo>
                  <a:pt x="4561671" y="2198493"/>
                </a:lnTo>
                <a:lnTo>
                  <a:pt x="4572389" y="2193730"/>
                </a:lnTo>
                <a:lnTo>
                  <a:pt x="4578736" y="2192539"/>
                </a:lnTo>
                <a:lnTo>
                  <a:pt x="4585088" y="2190951"/>
                </a:lnTo>
                <a:lnTo>
                  <a:pt x="4587073" y="2196508"/>
                </a:lnTo>
                <a:lnTo>
                  <a:pt x="4589452" y="2200874"/>
                </a:lnTo>
                <a:lnTo>
                  <a:pt x="4592232" y="2204446"/>
                </a:lnTo>
                <a:lnTo>
                  <a:pt x="4595806" y="2206828"/>
                </a:lnTo>
                <a:lnTo>
                  <a:pt x="4599375" y="2208416"/>
                </a:lnTo>
                <a:lnTo>
                  <a:pt x="4602947" y="2210400"/>
                </a:lnTo>
                <a:lnTo>
                  <a:pt x="4605723" y="2198096"/>
                </a:lnTo>
                <a:lnTo>
                  <a:pt x="4607313" y="2191745"/>
                </a:lnTo>
                <a:lnTo>
                  <a:pt x="4609299" y="2185792"/>
                </a:lnTo>
                <a:lnTo>
                  <a:pt x="4611279" y="2181029"/>
                </a:lnTo>
                <a:lnTo>
                  <a:pt x="4613667" y="2175869"/>
                </a:lnTo>
                <a:lnTo>
                  <a:pt x="4616842" y="2171900"/>
                </a:lnTo>
                <a:lnTo>
                  <a:pt x="4620411" y="2168327"/>
                </a:lnTo>
                <a:lnTo>
                  <a:pt x="4621996" y="2172297"/>
                </a:lnTo>
                <a:lnTo>
                  <a:pt x="4623189" y="2176663"/>
                </a:lnTo>
                <a:lnTo>
                  <a:pt x="4623982" y="2182219"/>
                </a:lnTo>
                <a:lnTo>
                  <a:pt x="4624376" y="2188967"/>
                </a:lnTo>
                <a:lnTo>
                  <a:pt x="4624376" y="2195714"/>
                </a:lnTo>
                <a:lnTo>
                  <a:pt x="4624376" y="2202859"/>
                </a:lnTo>
                <a:lnTo>
                  <a:pt x="4623982" y="2210797"/>
                </a:lnTo>
                <a:lnTo>
                  <a:pt x="4622793" y="2218338"/>
                </a:lnTo>
                <a:lnTo>
                  <a:pt x="4624376" y="2215957"/>
                </a:lnTo>
                <a:lnTo>
                  <a:pt x="4625964" y="2212782"/>
                </a:lnTo>
                <a:lnTo>
                  <a:pt x="4628739" y="2206431"/>
                </a:lnTo>
                <a:lnTo>
                  <a:pt x="4630329" y="2204049"/>
                </a:lnTo>
                <a:lnTo>
                  <a:pt x="4631915" y="2200874"/>
                </a:lnTo>
                <a:lnTo>
                  <a:pt x="4633900" y="2198890"/>
                </a:lnTo>
                <a:lnTo>
                  <a:pt x="4637078" y="2197302"/>
                </a:lnTo>
                <a:lnTo>
                  <a:pt x="4636283" y="2201271"/>
                </a:lnTo>
                <a:lnTo>
                  <a:pt x="4636283" y="2205240"/>
                </a:lnTo>
                <a:lnTo>
                  <a:pt x="4637473" y="2208812"/>
                </a:lnTo>
                <a:lnTo>
                  <a:pt x="4639461" y="2212385"/>
                </a:lnTo>
                <a:lnTo>
                  <a:pt x="4642633" y="2210003"/>
                </a:lnTo>
                <a:lnTo>
                  <a:pt x="4645015" y="2207622"/>
                </a:lnTo>
                <a:lnTo>
                  <a:pt x="4646604" y="2204843"/>
                </a:lnTo>
                <a:lnTo>
                  <a:pt x="4647794" y="2202065"/>
                </a:lnTo>
                <a:lnTo>
                  <a:pt x="4648985" y="2198890"/>
                </a:lnTo>
                <a:lnTo>
                  <a:pt x="4650175" y="2195714"/>
                </a:lnTo>
                <a:lnTo>
                  <a:pt x="4650968" y="2189761"/>
                </a:lnTo>
                <a:lnTo>
                  <a:pt x="4651365" y="2184204"/>
                </a:lnTo>
                <a:lnTo>
                  <a:pt x="4652950" y="2178250"/>
                </a:lnTo>
                <a:lnTo>
                  <a:pt x="4654141" y="2175869"/>
                </a:lnTo>
                <a:lnTo>
                  <a:pt x="4655335" y="2173487"/>
                </a:lnTo>
                <a:lnTo>
                  <a:pt x="4657317" y="2170709"/>
                </a:lnTo>
                <a:lnTo>
                  <a:pt x="4659699" y="2168327"/>
                </a:lnTo>
                <a:lnTo>
                  <a:pt x="4660894" y="2169915"/>
                </a:lnTo>
                <a:lnTo>
                  <a:pt x="4661681" y="2171900"/>
                </a:lnTo>
                <a:lnTo>
                  <a:pt x="4662479" y="2174678"/>
                </a:lnTo>
                <a:lnTo>
                  <a:pt x="4662873" y="2177853"/>
                </a:lnTo>
                <a:lnTo>
                  <a:pt x="4662873" y="2181426"/>
                </a:lnTo>
                <a:lnTo>
                  <a:pt x="4662873" y="2185395"/>
                </a:lnTo>
                <a:lnTo>
                  <a:pt x="4662479" y="2189364"/>
                </a:lnTo>
                <a:lnTo>
                  <a:pt x="4662080" y="2193333"/>
                </a:lnTo>
                <a:lnTo>
                  <a:pt x="4660894" y="2197302"/>
                </a:lnTo>
                <a:lnTo>
                  <a:pt x="4659699" y="2201271"/>
                </a:lnTo>
                <a:lnTo>
                  <a:pt x="4657317" y="2204843"/>
                </a:lnTo>
                <a:lnTo>
                  <a:pt x="4654935" y="2208019"/>
                </a:lnTo>
                <a:lnTo>
                  <a:pt x="4652554" y="2210400"/>
                </a:lnTo>
                <a:lnTo>
                  <a:pt x="4648985" y="2212385"/>
                </a:lnTo>
                <a:lnTo>
                  <a:pt x="4645015" y="2213575"/>
                </a:lnTo>
                <a:lnTo>
                  <a:pt x="4640255" y="2213972"/>
                </a:lnTo>
                <a:lnTo>
                  <a:pt x="4644621" y="2217941"/>
                </a:lnTo>
                <a:lnTo>
                  <a:pt x="4648985" y="2221514"/>
                </a:lnTo>
                <a:lnTo>
                  <a:pt x="4654541" y="2224689"/>
                </a:lnTo>
                <a:lnTo>
                  <a:pt x="4660894" y="2227467"/>
                </a:lnTo>
                <a:lnTo>
                  <a:pt x="4662080" y="2223101"/>
                </a:lnTo>
                <a:lnTo>
                  <a:pt x="4662080" y="2217941"/>
                </a:lnTo>
                <a:lnTo>
                  <a:pt x="4661681" y="2212385"/>
                </a:lnTo>
                <a:lnTo>
                  <a:pt x="4659699" y="2206431"/>
                </a:lnTo>
                <a:lnTo>
                  <a:pt x="4666845" y="2209606"/>
                </a:lnTo>
                <a:lnTo>
                  <a:pt x="4669624" y="2210400"/>
                </a:lnTo>
                <a:lnTo>
                  <a:pt x="4672003" y="2210400"/>
                </a:lnTo>
                <a:lnTo>
                  <a:pt x="4673990" y="2210400"/>
                </a:lnTo>
                <a:lnTo>
                  <a:pt x="4675574" y="2210003"/>
                </a:lnTo>
                <a:lnTo>
                  <a:pt x="4679942" y="2208416"/>
                </a:lnTo>
                <a:lnTo>
                  <a:pt x="4676766" y="2204446"/>
                </a:lnTo>
                <a:lnTo>
                  <a:pt x="4675174" y="2202859"/>
                </a:lnTo>
                <a:lnTo>
                  <a:pt x="4673589" y="2202065"/>
                </a:lnTo>
                <a:lnTo>
                  <a:pt x="4672003" y="2201271"/>
                </a:lnTo>
                <a:lnTo>
                  <a:pt x="4671210" y="2202065"/>
                </a:lnTo>
                <a:lnTo>
                  <a:pt x="4669624" y="2202859"/>
                </a:lnTo>
                <a:lnTo>
                  <a:pt x="4668435" y="2206034"/>
                </a:lnTo>
                <a:lnTo>
                  <a:pt x="4666845" y="2204843"/>
                </a:lnTo>
                <a:lnTo>
                  <a:pt x="4666052" y="2204049"/>
                </a:lnTo>
                <a:lnTo>
                  <a:pt x="4665655" y="2202065"/>
                </a:lnTo>
                <a:lnTo>
                  <a:pt x="4664862" y="2199287"/>
                </a:lnTo>
                <a:lnTo>
                  <a:pt x="4664067" y="2188967"/>
                </a:lnTo>
                <a:lnTo>
                  <a:pt x="4672404" y="2192936"/>
                </a:lnTo>
                <a:lnTo>
                  <a:pt x="4676766" y="2194921"/>
                </a:lnTo>
                <a:lnTo>
                  <a:pt x="4681131" y="2196905"/>
                </a:lnTo>
                <a:lnTo>
                  <a:pt x="4685492" y="2198096"/>
                </a:lnTo>
                <a:lnTo>
                  <a:pt x="4691049" y="2198493"/>
                </a:lnTo>
                <a:lnTo>
                  <a:pt x="4696608" y="2198096"/>
                </a:lnTo>
                <a:lnTo>
                  <a:pt x="4703749" y="2196508"/>
                </a:lnTo>
                <a:lnTo>
                  <a:pt x="4701769" y="2191348"/>
                </a:lnTo>
                <a:lnTo>
                  <a:pt x="4698988" y="2186982"/>
                </a:lnTo>
                <a:lnTo>
                  <a:pt x="4696608" y="2179838"/>
                </a:lnTo>
                <a:lnTo>
                  <a:pt x="4693036" y="2168724"/>
                </a:lnTo>
                <a:lnTo>
                  <a:pt x="4696608" y="2171900"/>
                </a:lnTo>
                <a:lnTo>
                  <a:pt x="4700576" y="2174281"/>
                </a:lnTo>
                <a:lnTo>
                  <a:pt x="4702559" y="2175472"/>
                </a:lnTo>
                <a:lnTo>
                  <a:pt x="4704541" y="2175869"/>
                </a:lnTo>
                <a:lnTo>
                  <a:pt x="4707316" y="2176266"/>
                </a:lnTo>
                <a:lnTo>
                  <a:pt x="4710097" y="2176266"/>
                </a:lnTo>
                <a:lnTo>
                  <a:pt x="4704541" y="2170312"/>
                </a:lnTo>
                <a:lnTo>
                  <a:pt x="4698988" y="2164358"/>
                </a:lnTo>
                <a:lnTo>
                  <a:pt x="4693432" y="2158802"/>
                </a:lnTo>
                <a:lnTo>
                  <a:pt x="4688272" y="2152848"/>
                </a:lnTo>
                <a:lnTo>
                  <a:pt x="4686288" y="2149276"/>
                </a:lnTo>
                <a:lnTo>
                  <a:pt x="4683512" y="2145704"/>
                </a:lnTo>
                <a:lnTo>
                  <a:pt x="4681527" y="2141734"/>
                </a:lnTo>
                <a:lnTo>
                  <a:pt x="4679942" y="2137765"/>
                </a:lnTo>
                <a:lnTo>
                  <a:pt x="4678751" y="2132605"/>
                </a:lnTo>
                <a:lnTo>
                  <a:pt x="4677559" y="2127842"/>
                </a:lnTo>
                <a:lnTo>
                  <a:pt x="4677163" y="2121492"/>
                </a:lnTo>
                <a:lnTo>
                  <a:pt x="4677163" y="2115538"/>
                </a:lnTo>
                <a:lnTo>
                  <a:pt x="4679540" y="2115935"/>
                </a:lnTo>
                <a:lnTo>
                  <a:pt x="4681925" y="2116729"/>
                </a:lnTo>
                <a:lnTo>
                  <a:pt x="4683908" y="2116729"/>
                </a:lnTo>
                <a:lnTo>
                  <a:pt x="4686288" y="2116729"/>
                </a:lnTo>
                <a:lnTo>
                  <a:pt x="4687478" y="2115538"/>
                </a:lnTo>
                <a:lnTo>
                  <a:pt x="4689064" y="2115141"/>
                </a:lnTo>
                <a:lnTo>
                  <a:pt x="4691443" y="2112760"/>
                </a:lnTo>
                <a:lnTo>
                  <a:pt x="4694225" y="2110775"/>
                </a:lnTo>
                <a:lnTo>
                  <a:pt x="4697006" y="2108791"/>
                </a:lnTo>
                <a:lnTo>
                  <a:pt x="4698593" y="2107997"/>
                </a:lnTo>
                <a:lnTo>
                  <a:pt x="4700576" y="2107600"/>
                </a:lnTo>
                <a:lnTo>
                  <a:pt x="4702559" y="2107600"/>
                </a:lnTo>
                <a:lnTo>
                  <a:pt x="4704541" y="2107997"/>
                </a:lnTo>
                <a:lnTo>
                  <a:pt x="4703749" y="2111172"/>
                </a:lnTo>
                <a:lnTo>
                  <a:pt x="4702559" y="2113951"/>
                </a:lnTo>
                <a:lnTo>
                  <a:pt x="4698988" y="2119110"/>
                </a:lnTo>
                <a:lnTo>
                  <a:pt x="4697006" y="2121095"/>
                </a:lnTo>
                <a:lnTo>
                  <a:pt x="4695811" y="2124270"/>
                </a:lnTo>
                <a:lnTo>
                  <a:pt x="4694225" y="2127049"/>
                </a:lnTo>
                <a:lnTo>
                  <a:pt x="4693432" y="2130621"/>
                </a:lnTo>
                <a:lnTo>
                  <a:pt x="4698593" y="2132605"/>
                </a:lnTo>
                <a:lnTo>
                  <a:pt x="4700576" y="2133002"/>
                </a:lnTo>
                <a:lnTo>
                  <a:pt x="4702559" y="2133796"/>
                </a:lnTo>
                <a:lnTo>
                  <a:pt x="4704145" y="2133002"/>
                </a:lnTo>
                <a:lnTo>
                  <a:pt x="4705731" y="2132605"/>
                </a:lnTo>
                <a:lnTo>
                  <a:pt x="4706525" y="2132209"/>
                </a:lnTo>
                <a:lnTo>
                  <a:pt x="4707716" y="2130621"/>
                </a:lnTo>
                <a:lnTo>
                  <a:pt x="4709305" y="2128239"/>
                </a:lnTo>
                <a:lnTo>
                  <a:pt x="4709700" y="2124270"/>
                </a:lnTo>
                <a:lnTo>
                  <a:pt x="4710097" y="2120301"/>
                </a:lnTo>
                <a:lnTo>
                  <a:pt x="4710097" y="2115538"/>
                </a:lnTo>
                <a:lnTo>
                  <a:pt x="4710097" y="2105615"/>
                </a:lnTo>
                <a:lnTo>
                  <a:pt x="4710097" y="2096090"/>
                </a:lnTo>
                <a:lnTo>
                  <a:pt x="4710494" y="2092121"/>
                </a:lnTo>
                <a:lnTo>
                  <a:pt x="4712082" y="2088945"/>
                </a:lnTo>
                <a:lnTo>
                  <a:pt x="4713671" y="2086564"/>
                </a:lnTo>
                <a:lnTo>
                  <a:pt x="4714864" y="2085373"/>
                </a:lnTo>
                <a:lnTo>
                  <a:pt x="4716050" y="2084976"/>
                </a:lnTo>
                <a:lnTo>
                  <a:pt x="4713671" y="2081007"/>
                </a:lnTo>
                <a:lnTo>
                  <a:pt x="4711289" y="2077435"/>
                </a:lnTo>
                <a:lnTo>
                  <a:pt x="4708509" y="2074656"/>
                </a:lnTo>
                <a:lnTo>
                  <a:pt x="4706128" y="2071878"/>
                </a:lnTo>
                <a:lnTo>
                  <a:pt x="4704145" y="2070290"/>
                </a:lnTo>
                <a:lnTo>
                  <a:pt x="4701769" y="2069100"/>
                </a:lnTo>
                <a:lnTo>
                  <a:pt x="4698988" y="2068306"/>
                </a:lnTo>
                <a:lnTo>
                  <a:pt x="4696608" y="2067512"/>
                </a:lnTo>
                <a:lnTo>
                  <a:pt x="4691443" y="2067115"/>
                </a:lnTo>
                <a:lnTo>
                  <a:pt x="4685492" y="2065924"/>
                </a:lnTo>
                <a:lnTo>
                  <a:pt x="4679149" y="2065131"/>
                </a:lnTo>
                <a:lnTo>
                  <a:pt x="4675574" y="2063543"/>
                </a:lnTo>
                <a:lnTo>
                  <a:pt x="4671607" y="2061955"/>
                </a:lnTo>
                <a:lnTo>
                  <a:pt x="4673195" y="2056002"/>
                </a:lnTo>
                <a:lnTo>
                  <a:pt x="4674383" y="2050842"/>
                </a:lnTo>
                <a:lnTo>
                  <a:pt x="4670419" y="2052032"/>
                </a:lnTo>
                <a:lnTo>
                  <a:pt x="4666052" y="2054017"/>
                </a:lnTo>
                <a:lnTo>
                  <a:pt x="4660894" y="2056795"/>
                </a:lnTo>
                <a:lnTo>
                  <a:pt x="4654541" y="2061558"/>
                </a:lnTo>
                <a:lnTo>
                  <a:pt x="4652554" y="2057589"/>
                </a:lnTo>
                <a:lnTo>
                  <a:pt x="4651365" y="2053223"/>
                </a:lnTo>
                <a:lnTo>
                  <a:pt x="4650571" y="2050445"/>
                </a:lnTo>
                <a:lnTo>
                  <a:pt x="4650571" y="2047270"/>
                </a:lnTo>
                <a:lnTo>
                  <a:pt x="4650968" y="2044491"/>
                </a:lnTo>
                <a:lnTo>
                  <a:pt x="4651365" y="2041713"/>
                </a:lnTo>
                <a:lnTo>
                  <a:pt x="4654141" y="2037347"/>
                </a:lnTo>
                <a:lnTo>
                  <a:pt x="4656127" y="2033775"/>
                </a:lnTo>
                <a:lnTo>
                  <a:pt x="4657317" y="2030202"/>
                </a:lnTo>
                <a:lnTo>
                  <a:pt x="4657317" y="2028218"/>
                </a:lnTo>
                <a:lnTo>
                  <a:pt x="4657317" y="2027027"/>
                </a:lnTo>
                <a:lnTo>
                  <a:pt x="4656525" y="2024646"/>
                </a:lnTo>
                <a:lnTo>
                  <a:pt x="4654541" y="2023455"/>
                </a:lnTo>
                <a:lnTo>
                  <a:pt x="4656127" y="2019883"/>
                </a:lnTo>
                <a:lnTo>
                  <a:pt x="4657317" y="2017104"/>
                </a:lnTo>
                <a:lnTo>
                  <a:pt x="4659699" y="2015120"/>
                </a:lnTo>
                <a:lnTo>
                  <a:pt x="4660894" y="2013929"/>
                </a:lnTo>
                <a:lnTo>
                  <a:pt x="4662873" y="2012738"/>
                </a:lnTo>
                <a:lnTo>
                  <a:pt x="4664862" y="2011944"/>
                </a:lnTo>
                <a:lnTo>
                  <a:pt x="4666845" y="2011944"/>
                </a:lnTo>
                <a:lnTo>
                  <a:pt x="4669624" y="2011944"/>
                </a:lnTo>
                <a:lnTo>
                  <a:pt x="4674383" y="2012341"/>
                </a:lnTo>
                <a:lnTo>
                  <a:pt x="4679540" y="2013929"/>
                </a:lnTo>
                <a:lnTo>
                  <a:pt x="4685492" y="2015120"/>
                </a:lnTo>
                <a:lnTo>
                  <a:pt x="4691443" y="2016707"/>
                </a:lnTo>
                <a:lnTo>
                  <a:pt x="4691049" y="2016310"/>
                </a:lnTo>
                <a:lnTo>
                  <a:pt x="4692242" y="2011151"/>
                </a:lnTo>
                <a:lnTo>
                  <a:pt x="4693036" y="2008372"/>
                </a:lnTo>
                <a:lnTo>
                  <a:pt x="4694225" y="2006785"/>
                </a:lnTo>
                <a:lnTo>
                  <a:pt x="4696211" y="2006388"/>
                </a:lnTo>
                <a:lnTo>
                  <a:pt x="4697802" y="2006785"/>
                </a:lnTo>
                <a:lnTo>
                  <a:pt x="4700179" y="2007578"/>
                </a:lnTo>
                <a:lnTo>
                  <a:pt x="4703354" y="2008769"/>
                </a:lnTo>
                <a:lnTo>
                  <a:pt x="4706128" y="2008769"/>
                </a:lnTo>
                <a:lnTo>
                  <a:pt x="4706525" y="2016310"/>
                </a:lnTo>
                <a:lnTo>
                  <a:pt x="4710494" y="2015914"/>
                </a:lnTo>
                <a:lnTo>
                  <a:pt x="4712875" y="2034965"/>
                </a:lnTo>
                <a:lnTo>
                  <a:pt x="4712875" y="2041316"/>
                </a:lnTo>
                <a:lnTo>
                  <a:pt x="4712082" y="2046873"/>
                </a:lnTo>
                <a:lnTo>
                  <a:pt x="4714864" y="2047270"/>
                </a:lnTo>
                <a:lnTo>
                  <a:pt x="4717245" y="2043697"/>
                </a:lnTo>
                <a:lnTo>
                  <a:pt x="4719230" y="2040919"/>
                </a:lnTo>
                <a:lnTo>
                  <a:pt x="4719627" y="2039728"/>
                </a:lnTo>
                <a:lnTo>
                  <a:pt x="4719230" y="2038934"/>
                </a:lnTo>
                <a:lnTo>
                  <a:pt x="4717640" y="2037744"/>
                </a:lnTo>
                <a:lnTo>
                  <a:pt x="4715657" y="2037347"/>
                </a:lnTo>
                <a:lnTo>
                  <a:pt x="4716050" y="2033775"/>
                </a:lnTo>
                <a:lnTo>
                  <a:pt x="4717245" y="2030996"/>
                </a:lnTo>
                <a:lnTo>
                  <a:pt x="4718833" y="2029012"/>
                </a:lnTo>
                <a:lnTo>
                  <a:pt x="4720420" y="2027821"/>
                </a:lnTo>
                <a:lnTo>
                  <a:pt x="4721611" y="2027027"/>
                </a:lnTo>
                <a:lnTo>
                  <a:pt x="4723201" y="2027027"/>
                </a:lnTo>
                <a:lnTo>
                  <a:pt x="4726773" y="2027027"/>
                </a:lnTo>
                <a:lnTo>
                  <a:pt x="4730345" y="2027821"/>
                </a:lnTo>
                <a:lnTo>
                  <a:pt x="4733919" y="2027821"/>
                </a:lnTo>
                <a:lnTo>
                  <a:pt x="4735110" y="2027424"/>
                </a:lnTo>
                <a:lnTo>
                  <a:pt x="4736697" y="2026233"/>
                </a:lnTo>
                <a:lnTo>
                  <a:pt x="4737888" y="2025439"/>
                </a:lnTo>
                <a:lnTo>
                  <a:pt x="4738285" y="2022661"/>
                </a:lnTo>
                <a:lnTo>
                  <a:pt x="4739873" y="2023455"/>
                </a:lnTo>
                <a:lnTo>
                  <a:pt x="4740665" y="2023852"/>
                </a:lnTo>
                <a:lnTo>
                  <a:pt x="4741854" y="2024646"/>
                </a:lnTo>
                <a:lnTo>
                  <a:pt x="4742254" y="2025836"/>
                </a:lnTo>
                <a:lnTo>
                  <a:pt x="4743442" y="2029012"/>
                </a:lnTo>
                <a:lnTo>
                  <a:pt x="4744236" y="2032187"/>
                </a:lnTo>
                <a:lnTo>
                  <a:pt x="4745425" y="2035362"/>
                </a:lnTo>
                <a:lnTo>
                  <a:pt x="4746218" y="2037744"/>
                </a:lnTo>
                <a:lnTo>
                  <a:pt x="4747406" y="2038934"/>
                </a:lnTo>
                <a:lnTo>
                  <a:pt x="4748203" y="2039331"/>
                </a:lnTo>
                <a:lnTo>
                  <a:pt x="4749394" y="2039331"/>
                </a:lnTo>
                <a:lnTo>
                  <a:pt x="4751375" y="2039331"/>
                </a:lnTo>
                <a:lnTo>
                  <a:pt x="4749795" y="2042507"/>
                </a:lnTo>
                <a:lnTo>
                  <a:pt x="4748203" y="2044888"/>
                </a:lnTo>
                <a:lnTo>
                  <a:pt x="4747009" y="2046079"/>
                </a:lnTo>
                <a:lnTo>
                  <a:pt x="4745425" y="2046476"/>
                </a:lnTo>
                <a:lnTo>
                  <a:pt x="4743839" y="2046079"/>
                </a:lnTo>
                <a:lnTo>
                  <a:pt x="4742649" y="2044888"/>
                </a:lnTo>
                <a:lnTo>
                  <a:pt x="4739873" y="2041316"/>
                </a:lnTo>
                <a:lnTo>
                  <a:pt x="4736697" y="2037347"/>
                </a:lnTo>
                <a:lnTo>
                  <a:pt x="4733919" y="2033378"/>
                </a:lnTo>
                <a:lnTo>
                  <a:pt x="4731930" y="2031790"/>
                </a:lnTo>
                <a:lnTo>
                  <a:pt x="4730345" y="2030996"/>
                </a:lnTo>
                <a:lnTo>
                  <a:pt x="4728759" y="2029805"/>
                </a:lnTo>
                <a:lnTo>
                  <a:pt x="4727170" y="2030202"/>
                </a:lnTo>
                <a:lnTo>
                  <a:pt x="4725583" y="2031393"/>
                </a:lnTo>
                <a:lnTo>
                  <a:pt x="4724788" y="2032981"/>
                </a:lnTo>
                <a:lnTo>
                  <a:pt x="4723598" y="2034965"/>
                </a:lnTo>
                <a:lnTo>
                  <a:pt x="4723201" y="2037347"/>
                </a:lnTo>
                <a:lnTo>
                  <a:pt x="4722407" y="2048063"/>
                </a:lnTo>
                <a:lnTo>
                  <a:pt x="4724788" y="2048063"/>
                </a:lnTo>
                <a:lnTo>
                  <a:pt x="4727569" y="2047270"/>
                </a:lnTo>
                <a:lnTo>
                  <a:pt x="4728361" y="2053223"/>
                </a:lnTo>
                <a:lnTo>
                  <a:pt x="4728361" y="2059574"/>
                </a:lnTo>
                <a:lnTo>
                  <a:pt x="4727569" y="2065131"/>
                </a:lnTo>
                <a:lnTo>
                  <a:pt x="4727170" y="2069497"/>
                </a:lnTo>
                <a:lnTo>
                  <a:pt x="4726376" y="2073863"/>
                </a:lnTo>
                <a:lnTo>
                  <a:pt x="4724788" y="2077832"/>
                </a:lnTo>
                <a:lnTo>
                  <a:pt x="4723201" y="2082198"/>
                </a:lnTo>
                <a:lnTo>
                  <a:pt x="4721611" y="2084976"/>
                </a:lnTo>
                <a:lnTo>
                  <a:pt x="4724788" y="2088945"/>
                </a:lnTo>
                <a:lnTo>
                  <a:pt x="4728361" y="2092517"/>
                </a:lnTo>
                <a:lnTo>
                  <a:pt x="4731930" y="2094899"/>
                </a:lnTo>
                <a:lnTo>
                  <a:pt x="4735906" y="2097677"/>
                </a:lnTo>
                <a:lnTo>
                  <a:pt x="4740269" y="2100059"/>
                </a:lnTo>
                <a:lnTo>
                  <a:pt x="4744630" y="2102043"/>
                </a:lnTo>
                <a:lnTo>
                  <a:pt x="4749394" y="2103631"/>
                </a:lnTo>
                <a:lnTo>
                  <a:pt x="4754157" y="2104425"/>
                </a:lnTo>
                <a:lnTo>
                  <a:pt x="4753364" y="2102043"/>
                </a:lnTo>
                <a:lnTo>
                  <a:pt x="4752966" y="2098471"/>
                </a:lnTo>
                <a:lnTo>
                  <a:pt x="4752966" y="2094899"/>
                </a:lnTo>
                <a:lnTo>
                  <a:pt x="4753364" y="2091724"/>
                </a:lnTo>
                <a:lnTo>
                  <a:pt x="4755743" y="2090533"/>
                </a:lnTo>
                <a:lnTo>
                  <a:pt x="4757333" y="2090533"/>
                </a:lnTo>
                <a:lnTo>
                  <a:pt x="4758920" y="2090533"/>
                </a:lnTo>
                <a:lnTo>
                  <a:pt x="4760506" y="2090930"/>
                </a:lnTo>
                <a:lnTo>
                  <a:pt x="4761301" y="2092121"/>
                </a:lnTo>
                <a:lnTo>
                  <a:pt x="4762491" y="2093708"/>
                </a:lnTo>
                <a:lnTo>
                  <a:pt x="4763286" y="2096487"/>
                </a:lnTo>
                <a:lnTo>
                  <a:pt x="4764872" y="2100059"/>
                </a:lnTo>
                <a:lnTo>
                  <a:pt x="4766064" y="2103631"/>
                </a:lnTo>
                <a:lnTo>
                  <a:pt x="4768045" y="2106012"/>
                </a:lnTo>
                <a:lnTo>
                  <a:pt x="4768839" y="2107203"/>
                </a:lnTo>
                <a:lnTo>
                  <a:pt x="4770032" y="2107600"/>
                </a:lnTo>
                <a:lnTo>
                  <a:pt x="4779553" y="2107997"/>
                </a:lnTo>
                <a:lnTo>
                  <a:pt x="4789076" y="2108791"/>
                </a:lnTo>
                <a:lnTo>
                  <a:pt x="4789076" y="2113157"/>
                </a:lnTo>
                <a:lnTo>
                  <a:pt x="4787884" y="2117126"/>
                </a:lnTo>
                <a:lnTo>
                  <a:pt x="4787092" y="2120301"/>
                </a:lnTo>
                <a:lnTo>
                  <a:pt x="4785902" y="2123080"/>
                </a:lnTo>
                <a:lnTo>
                  <a:pt x="4784316" y="2126652"/>
                </a:lnTo>
                <a:lnTo>
                  <a:pt x="4783522" y="2129827"/>
                </a:lnTo>
                <a:lnTo>
                  <a:pt x="4783126" y="2133796"/>
                </a:lnTo>
                <a:lnTo>
                  <a:pt x="4783126" y="2138559"/>
                </a:lnTo>
                <a:lnTo>
                  <a:pt x="4776380" y="2138162"/>
                </a:lnTo>
                <a:lnTo>
                  <a:pt x="4771220" y="2138162"/>
                </a:lnTo>
                <a:lnTo>
                  <a:pt x="4766857" y="2138559"/>
                </a:lnTo>
                <a:lnTo>
                  <a:pt x="4763286" y="2139750"/>
                </a:lnTo>
                <a:lnTo>
                  <a:pt x="4760904" y="2141337"/>
                </a:lnTo>
                <a:lnTo>
                  <a:pt x="4758522" y="2143322"/>
                </a:lnTo>
                <a:lnTo>
                  <a:pt x="4756935" y="2145704"/>
                </a:lnTo>
                <a:lnTo>
                  <a:pt x="4754949" y="2148085"/>
                </a:lnTo>
                <a:lnTo>
                  <a:pt x="4752174" y="2154832"/>
                </a:lnTo>
                <a:lnTo>
                  <a:pt x="4749394" y="2161977"/>
                </a:lnTo>
                <a:lnTo>
                  <a:pt x="4747406" y="2165152"/>
                </a:lnTo>
                <a:lnTo>
                  <a:pt x="4744630" y="2169121"/>
                </a:lnTo>
                <a:lnTo>
                  <a:pt x="4741854" y="2172693"/>
                </a:lnTo>
                <a:lnTo>
                  <a:pt x="4738285" y="2176266"/>
                </a:lnTo>
                <a:lnTo>
                  <a:pt x="4738285" y="2178250"/>
                </a:lnTo>
                <a:lnTo>
                  <a:pt x="4739473" y="2179838"/>
                </a:lnTo>
                <a:lnTo>
                  <a:pt x="4739873" y="2181029"/>
                </a:lnTo>
                <a:lnTo>
                  <a:pt x="4741457" y="2181822"/>
                </a:lnTo>
                <a:lnTo>
                  <a:pt x="4743839" y="2183013"/>
                </a:lnTo>
                <a:lnTo>
                  <a:pt x="4747009" y="2183807"/>
                </a:lnTo>
                <a:lnTo>
                  <a:pt x="4749795" y="2184204"/>
                </a:lnTo>
                <a:lnTo>
                  <a:pt x="4752174" y="2185792"/>
                </a:lnTo>
                <a:lnTo>
                  <a:pt x="4753364" y="2186982"/>
                </a:lnTo>
                <a:lnTo>
                  <a:pt x="4753760" y="2187776"/>
                </a:lnTo>
                <a:lnTo>
                  <a:pt x="4754157" y="2189761"/>
                </a:lnTo>
                <a:lnTo>
                  <a:pt x="4754949" y="2191745"/>
                </a:lnTo>
                <a:lnTo>
                  <a:pt x="4756536" y="2187776"/>
                </a:lnTo>
                <a:lnTo>
                  <a:pt x="4758522" y="2184998"/>
                </a:lnTo>
                <a:lnTo>
                  <a:pt x="4760904" y="2181822"/>
                </a:lnTo>
                <a:lnTo>
                  <a:pt x="4763286" y="2179838"/>
                </a:lnTo>
                <a:lnTo>
                  <a:pt x="4768442" y="2175869"/>
                </a:lnTo>
                <a:lnTo>
                  <a:pt x="4773999" y="2172297"/>
                </a:lnTo>
                <a:lnTo>
                  <a:pt x="4775980" y="2170709"/>
                </a:lnTo>
                <a:lnTo>
                  <a:pt x="4777966" y="2168724"/>
                </a:lnTo>
                <a:lnTo>
                  <a:pt x="4779553" y="2166343"/>
                </a:lnTo>
                <a:lnTo>
                  <a:pt x="4780350" y="2163168"/>
                </a:lnTo>
                <a:lnTo>
                  <a:pt x="4780745" y="2160389"/>
                </a:lnTo>
                <a:lnTo>
                  <a:pt x="4780350" y="2156420"/>
                </a:lnTo>
                <a:lnTo>
                  <a:pt x="4779553" y="2151657"/>
                </a:lnTo>
                <a:lnTo>
                  <a:pt x="4777569" y="2146100"/>
                </a:lnTo>
                <a:lnTo>
                  <a:pt x="4783126" y="2145704"/>
                </a:lnTo>
                <a:lnTo>
                  <a:pt x="4787884" y="2145704"/>
                </a:lnTo>
                <a:lnTo>
                  <a:pt x="4791854" y="2146894"/>
                </a:lnTo>
                <a:lnTo>
                  <a:pt x="4795427" y="2148879"/>
                </a:lnTo>
                <a:lnTo>
                  <a:pt x="4798601" y="2151260"/>
                </a:lnTo>
                <a:lnTo>
                  <a:pt x="4800979" y="2154436"/>
                </a:lnTo>
                <a:lnTo>
                  <a:pt x="4806138" y="2160786"/>
                </a:lnTo>
                <a:lnTo>
                  <a:pt x="4810503" y="2167931"/>
                </a:lnTo>
                <a:lnTo>
                  <a:pt x="4812886" y="2170709"/>
                </a:lnTo>
                <a:lnTo>
                  <a:pt x="4816061" y="2173487"/>
                </a:lnTo>
                <a:lnTo>
                  <a:pt x="4819632" y="2175869"/>
                </a:lnTo>
                <a:lnTo>
                  <a:pt x="4823599" y="2176663"/>
                </a:lnTo>
                <a:lnTo>
                  <a:pt x="4827963" y="2177456"/>
                </a:lnTo>
                <a:lnTo>
                  <a:pt x="4833122" y="2176663"/>
                </a:lnTo>
                <a:lnTo>
                  <a:pt x="4833519" y="2178250"/>
                </a:lnTo>
                <a:lnTo>
                  <a:pt x="4833519" y="2179838"/>
                </a:lnTo>
                <a:lnTo>
                  <a:pt x="4832729" y="2181822"/>
                </a:lnTo>
                <a:lnTo>
                  <a:pt x="4830745" y="2183410"/>
                </a:lnTo>
                <a:lnTo>
                  <a:pt x="4828762" y="2184998"/>
                </a:lnTo>
                <a:lnTo>
                  <a:pt x="4823202" y="2188570"/>
                </a:lnTo>
                <a:lnTo>
                  <a:pt x="4820028" y="2190951"/>
                </a:lnTo>
                <a:lnTo>
                  <a:pt x="4817647" y="2193730"/>
                </a:lnTo>
                <a:lnTo>
                  <a:pt x="4827566" y="2202462"/>
                </a:lnTo>
                <a:lnTo>
                  <a:pt x="4834318" y="2206828"/>
                </a:lnTo>
                <a:lnTo>
                  <a:pt x="4840665" y="2211988"/>
                </a:lnTo>
                <a:lnTo>
                  <a:pt x="4839075" y="2208812"/>
                </a:lnTo>
                <a:lnTo>
                  <a:pt x="4838680" y="2206034"/>
                </a:lnTo>
                <a:lnTo>
                  <a:pt x="4838280" y="2202859"/>
                </a:lnTo>
                <a:lnTo>
                  <a:pt x="4838680" y="2200080"/>
                </a:lnTo>
                <a:lnTo>
                  <a:pt x="4841462" y="2198890"/>
                </a:lnTo>
                <a:lnTo>
                  <a:pt x="4844635" y="2198890"/>
                </a:lnTo>
                <a:lnTo>
                  <a:pt x="4847014" y="2198890"/>
                </a:lnTo>
                <a:lnTo>
                  <a:pt x="4849003" y="2198890"/>
                </a:lnTo>
                <a:lnTo>
                  <a:pt x="4853363" y="2200080"/>
                </a:lnTo>
                <a:lnTo>
                  <a:pt x="4856535" y="2202065"/>
                </a:lnTo>
                <a:lnTo>
                  <a:pt x="4860106" y="2204049"/>
                </a:lnTo>
                <a:lnTo>
                  <a:pt x="4863679" y="2206034"/>
                </a:lnTo>
                <a:lnTo>
                  <a:pt x="4867649" y="2207622"/>
                </a:lnTo>
                <a:lnTo>
                  <a:pt x="4869630" y="2207622"/>
                </a:lnTo>
                <a:lnTo>
                  <a:pt x="4872406" y="2208019"/>
                </a:lnTo>
                <a:lnTo>
                  <a:pt x="4872406" y="2210400"/>
                </a:lnTo>
                <a:lnTo>
                  <a:pt x="4872406" y="2213575"/>
                </a:lnTo>
                <a:lnTo>
                  <a:pt x="4871612" y="2215560"/>
                </a:lnTo>
                <a:lnTo>
                  <a:pt x="4870820" y="2217544"/>
                </a:lnTo>
                <a:lnTo>
                  <a:pt x="4869630" y="2219132"/>
                </a:lnTo>
                <a:lnTo>
                  <a:pt x="4868836" y="2220323"/>
                </a:lnTo>
                <a:lnTo>
                  <a:pt x="4866062" y="2222307"/>
                </a:lnTo>
                <a:lnTo>
                  <a:pt x="4870425" y="2223101"/>
                </a:lnTo>
                <a:lnTo>
                  <a:pt x="4874389" y="2222307"/>
                </a:lnTo>
                <a:lnTo>
                  <a:pt x="4878360" y="2221514"/>
                </a:lnTo>
                <a:lnTo>
                  <a:pt x="4882331" y="2219529"/>
                </a:lnTo>
                <a:lnTo>
                  <a:pt x="4885904" y="2217148"/>
                </a:lnTo>
                <a:lnTo>
                  <a:pt x="4889475" y="2213575"/>
                </a:lnTo>
                <a:lnTo>
                  <a:pt x="4892652" y="2208812"/>
                </a:lnTo>
                <a:lnTo>
                  <a:pt x="4895828" y="2203256"/>
                </a:lnTo>
                <a:lnTo>
                  <a:pt x="4892252" y="2202065"/>
                </a:lnTo>
                <a:lnTo>
                  <a:pt x="4888681" y="2200477"/>
                </a:lnTo>
                <a:lnTo>
                  <a:pt x="4890667" y="2196508"/>
                </a:lnTo>
                <a:lnTo>
                  <a:pt x="4892652" y="2192539"/>
                </a:lnTo>
                <a:lnTo>
                  <a:pt x="4895033" y="2189364"/>
                </a:lnTo>
                <a:lnTo>
                  <a:pt x="4897812" y="2185792"/>
                </a:lnTo>
                <a:lnTo>
                  <a:pt x="4900194" y="2183410"/>
                </a:lnTo>
                <a:lnTo>
                  <a:pt x="4903769" y="2181029"/>
                </a:lnTo>
                <a:lnTo>
                  <a:pt x="4906943" y="2178647"/>
                </a:lnTo>
                <a:lnTo>
                  <a:pt x="4910515" y="2176663"/>
                </a:lnTo>
                <a:lnTo>
                  <a:pt x="4914090" y="2175472"/>
                </a:lnTo>
                <a:lnTo>
                  <a:pt x="4917267" y="2174281"/>
                </a:lnTo>
                <a:lnTo>
                  <a:pt x="4920838" y="2173884"/>
                </a:lnTo>
                <a:lnTo>
                  <a:pt x="4924409" y="2173884"/>
                </a:lnTo>
                <a:lnTo>
                  <a:pt x="4927983" y="2173884"/>
                </a:lnTo>
                <a:lnTo>
                  <a:pt x="4931558" y="2174678"/>
                </a:lnTo>
                <a:lnTo>
                  <a:pt x="4934335" y="2175869"/>
                </a:lnTo>
                <a:lnTo>
                  <a:pt x="4937511" y="2177456"/>
                </a:lnTo>
                <a:lnTo>
                  <a:pt x="4943862" y="2175472"/>
                </a:lnTo>
                <a:lnTo>
                  <a:pt x="4951010" y="2173487"/>
                </a:lnTo>
                <a:lnTo>
                  <a:pt x="4958149" y="2172297"/>
                </a:lnTo>
                <a:lnTo>
                  <a:pt x="4965301" y="2171900"/>
                </a:lnTo>
                <a:lnTo>
                  <a:pt x="4972439" y="2171900"/>
                </a:lnTo>
                <a:lnTo>
                  <a:pt x="4979977" y="2172693"/>
                </a:lnTo>
                <a:lnTo>
                  <a:pt x="4987529" y="2174281"/>
                </a:lnTo>
                <a:lnTo>
                  <a:pt x="4995860" y="2176663"/>
                </a:lnTo>
                <a:lnTo>
                  <a:pt x="4994273" y="2180235"/>
                </a:lnTo>
                <a:lnTo>
                  <a:pt x="4992289" y="2183807"/>
                </a:lnTo>
                <a:lnTo>
                  <a:pt x="4988324" y="2190951"/>
                </a:lnTo>
                <a:lnTo>
                  <a:pt x="4982762" y="2196905"/>
                </a:lnTo>
                <a:lnTo>
                  <a:pt x="4976809" y="2202859"/>
                </a:lnTo>
                <a:lnTo>
                  <a:pt x="4969662" y="2208019"/>
                </a:lnTo>
                <a:lnTo>
                  <a:pt x="4962122" y="2212385"/>
                </a:lnTo>
                <a:lnTo>
                  <a:pt x="4954580" y="2215957"/>
                </a:lnTo>
                <a:lnTo>
                  <a:pt x="4946642" y="2218338"/>
                </a:lnTo>
                <a:lnTo>
                  <a:pt x="4948232" y="2222307"/>
                </a:lnTo>
                <a:lnTo>
                  <a:pt x="4949022" y="2228658"/>
                </a:lnTo>
                <a:lnTo>
                  <a:pt x="4952993" y="2226673"/>
                </a:lnTo>
                <a:lnTo>
                  <a:pt x="4956964" y="2224689"/>
                </a:lnTo>
                <a:lnTo>
                  <a:pt x="4961725" y="2223895"/>
                </a:lnTo>
                <a:lnTo>
                  <a:pt x="4965696" y="2223498"/>
                </a:lnTo>
                <a:lnTo>
                  <a:pt x="4974825" y="2223498"/>
                </a:lnTo>
                <a:lnTo>
                  <a:pt x="4982762" y="2224689"/>
                </a:lnTo>
                <a:lnTo>
                  <a:pt x="4986735" y="2224689"/>
                </a:lnTo>
                <a:lnTo>
                  <a:pt x="4990306" y="2223895"/>
                </a:lnTo>
                <a:lnTo>
                  <a:pt x="4993874" y="2223101"/>
                </a:lnTo>
                <a:lnTo>
                  <a:pt x="4996255" y="2221514"/>
                </a:lnTo>
                <a:lnTo>
                  <a:pt x="4998639" y="2219132"/>
                </a:lnTo>
                <a:lnTo>
                  <a:pt x="5000623" y="2215957"/>
                </a:lnTo>
                <a:lnTo>
                  <a:pt x="5002210" y="2211591"/>
                </a:lnTo>
                <a:lnTo>
                  <a:pt x="5002610" y="2205240"/>
                </a:lnTo>
                <a:lnTo>
                  <a:pt x="5003800" y="2206034"/>
                </a:lnTo>
                <a:lnTo>
                  <a:pt x="5005387" y="2206431"/>
                </a:lnTo>
                <a:lnTo>
                  <a:pt x="5007371" y="2208812"/>
                </a:lnTo>
                <a:lnTo>
                  <a:pt x="5012931" y="2215560"/>
                </a:lnTo>
                <a:lnTo>
                  <a:pt x="5015308" y="2218338"/>
                </a:lnTo>
                <a:lnTo>
                  <a:pt x="5017688" y="2220323"/>
                </a:lnTo>
                <a:lnTo>
                  <a:pt x="5018879" y="2220323"/>
                </a:lnTo>
                <a:lnTo>
                  <a:pt x="5019674" y="2220323"/>
                </a:lnTo>
                <a:lnTo>
                  <a:pt x="5020864" y="2219926"/>
                </a:lnTo>
                <a:lnTo>
                  <a:pt x="5021259" y="2218338"/>
                </a:lnTo>
                <a:lnTo>
                  <a:pt x="5020864" y="2216354"/>
                </a:lnTo>
                <a:lnTo>
                  <a:pt x="5020465" y="2215163"/>
                </a:lnTo>
                <a:lnTo>
                  <a:pt x="5018879" y="2212782"/>
                </a:lnTo>
                <a:lnTo>
                  <a:pt x="5017292" y="2211591"/>
                </a:lnTo>
                <a:lnTo>
                  <a:pt x="5015308" y="2210400"/>
                </a:lnTo>
                <a:lnTo>
                  <a:pt x="5013328" y="2208812"/>
                </a:lnTo>
                <a:lnTo>
                  <a:pt x="5010147" y="2208019"/>
                </a:lnTo>
                <a:lnTo>
                  <a:pt x="5006576" y="2207622"/>
                </a:lnTo>
                <a:lnTo>
                  <a:pt x="5008960" y="2202859"/>
                </a:lnTo>
                <a:lnTo>
                  <a:pt x="5011343" y="2199287"/>
                </a:lnTo>
                <a:lnTo>
                  <a:pt x="5013328" y="2196905"/>
                </a:lnTo>
                <a:lnTo>
                  <a:pt x="5015703" y="2195317"/>
                </a:lnTo>
                <a:lnTo>
                  <a:pt x="5018481" y="2194524"/>
                </a:lnTo>
                <a:lnTo>
                  <a:pt x="5021259" y="2194524"/>
                </a:lnTo>
                <a:lnTo>
                  <a:pt x="5023647" y="2194921"/>
                </a:lnTo>
                <a:lnTo>
                  <a:pt x="5026821" y="2195317"/>
                </a:lnTo>
                <a:lnTo>
                  <a:pt x="5033178" y="2197302"/>
                </a:lnTo>
                <a:lnTo>
                  <a:pt x="5040321" y="2199287"/>
                </a:lnTo>
                <a:lnTo>
                  <a:pt x="5044293" y="2200477"/>
                </a:lnTo>
                <a:lnTo>
                  <a:pt x="5048262" y="2200477"/>
                </a:lnTo>
                <a:lnTo>
                  <a:pt x="5052630" y="2200477"/>
                </a:lnTo>
                <a:lnTo>
                  <a:pt x="5056997" y="2200080"/>
                </a:lnTo>
                <a:lnTo>
                  <a:pt x="5053428" y="2194921"/>
                </a:lnTo>
                <a:lnTo>
                  <a:pt x="5051442" y="2190951"/>
                </a:lnTo>
                <a:lnTo>
                  <a:pt x="5050246" y="2187776"/>
                </a:lnTo>
                <a:lnTo>
                  <a:pt x="5050246" y="2185395"/>
                </a:lnTo>
                <a:lnTo>
                  <a:pt x="5051442" y="2183410"/>
                </a:lnTo>
                <a:lnTo>
                  <a:pt x="5053027" y="2182219"/>
                </a:lnTo>
                <a:lnTo>
                  <a:pt x="5055407" y="2181822"/>
                </a:lnTo>
                <a:lnTo>
                  <a:pt x="5058585" y="2181822"/>
                </a:lnTo>
                <a:lnTo>
                  <a:pt x="5062152" y="2182219"/>
                </a:lnTo>
                <a:lnTo>
                  <a:pt x="5065328" y="2183410"/>
                </a:lnTo>
                <a:lnTo>
                  <a:pt x="5069695" y="2184998"/>
                </a:lnTo>
                <a:lnTo>
                  <a:pt x="5072866" y="2187379"/>
                </a:lnTo>
                <a:lnTo>
                  <a:pt x="5076436" y="2189761"/>
                </a:lnTo>
                <a:lnTo>
                  <a:pt x="5080005" y="2192936"/>
                </a:lnTo>
                <a:lnTo>
                  <a:pt x="5083178" y="2196508"/>
                </a:lnTo>
                <a:lnTo>
                  <a:pt x="5085159" y="2200080"/>
                </a:lnTo>
                <a:lnTo>
                  <a:pt x="5083971" y="2202859"/>
                </a:lnTo>
                <a:lnTo>
                  <a:pt x="5082386" y="2204843"/>
                </a:lnTo>
                <a:lnTo>
                  <a:pt x="5080400" y="2206431"/>
                </a:lnTo>
                <a:lnTo>
                  <a:pt x="5078022" y="2208019"/>
                </a:lnTo>
                <a:lnTo>
                  <a:pt x="5075645" y="2208416"/>
                </a:lnTo>
                <a:lnTo>
                  <a:pt x="5072469" y="2208416"/>
                </a:lnTo>
                <a:lnTo>
                  <a:pt x="5066123" y="2208416"/>
                </a:lnTo>
                <a:lnTo>
                  <a:pt x="5052630" y="2206431"/>
                </a:lnTo>
                <a:lnTo>
                  <a:pt x="5045882" y="2206431"/>
                </a:lnTo>
                <a:lnTo>
                  <a:pt x="5042705" y="2206828"/>
                </a:lnTo>
                <a:lnTo>
                  <a:pt x="5040321" y="2207622"/>
                </a:lnTo>
                <a:lnTo>
                  <a:pt x="5040321" y="2229849"/>
                </a:lnTo>
                <a:lnTo>
                  <a:pt x="5040321" y="2231833"/>
                </a:lnTo>
                <a:lnTo>
                  <a:pt x="5041516" y="2233421"/>
                </a:lnTo>
                <a:lnTo>
                  <a:pt x="5042705" y="2236199"/>
                </a:lnTo>
                <a:lnTo>
                  <a:pt x="5051838" y="2236993"/>
                </a:lnTo>
                <a:lnTo>
                  <a:pt x="5060568" y="2238184"/>
                </a:lnTo>
                <a:lnTo>
                  <a:pt x="5070882" y="2236993"/>
                </a:lnTo>
                <a:lnTo>
                  <a:pt x="5075645" y="2236993"/>
                </a:lnTo>
                <a:lnTo>
                  <a:pt x="5079609" y="2238184"/>
                </a:lnTo>
                <a:lnTo>
                  <a:pt x="5077626" y="2240962"/>
                </a:lnTo>
                <a:lnTo>
                  <a:pt x="5076040" y="2244534"/>
                </a:lnTo>
                <a:lnTo>
                  <a:pt x="5075645" y="2246916"/>
                </a:lnTo>
                <a:lnTo>
                  <a:pt x="5076040" y="2248900"/>
                </a:lnTo>
                <a:lnTo>
                  <a:pt x="5076833" y="2251282"/>
                </a:lnTo>
                <a:lnTo>
                  <a:pt x="5078417" y="2252076"/>
                </a:lnTo>
                <a:lnTo>
                  <a:pt x="5081592" y="2253267"/>
                </a:lnTo>
                <a:lnTo>
                  <a:pt x="5085159" y="2253267"/>
                </a:lnTo>
                <a:lnTo>
                  <a:pt x="5084367" y="2256045"/>
                </a:lnTo>
                <a:lnTo>
                  <a:pt x="5083971" y="2258426"/>
                </a:lnTo>
                <a:lnTo>
                  <a:pt x="5083178" y="2260808"/>
                </a:lnTo>
                <a:lnTo>
                  <a:pt x="5081989" y="2262792"/>
                </a:lnTo>
                <a:lnTo>
                  <a:pt x="5081196" y="2263983"/>
                </a:lnTo>
                <a:lnTo>
                  <a:pt x="5079609" y="2265571"/>
                </a:lnTo>
                <a:lnTo>
                  <a:pt x="5075645" y="2267158"/>
                </a:lnTo>
                <a:lnTo>
                  <a:pt x="5071677" y="2267952"/>
                </a:lnTo>
                <a:lnTo>
                  <a:pt x="5066913" y="2268746"/>
                </a:lnTo>
                <a:lnTo>
                  <a:pt x="5062152" y="2268746"/>
                </a:lnTo>
                <a:lnTo>
                  <a:pt x="5056997" y="2267952"/>
                </a:lnTo>
                <a:lnTo>
                  <a:pt x="5058978" y="2271524"/>
                </a:lnTo>
                <a:lnTo>
                  <a:pt x="5059771" y="2274700"/>
                </a:lnTo>
                <a:lnTo>
                  <a:pt x="5060568" y="2277081"/>
                </a:lnTo>
                <a:lnTo>
                  <a:pt x="5059771" y="2279066"/>
                </a:lnTo>
                <a:lnTo>
                  <a:pt x="5058585" y="2284226"/>
                </a:lnTo>
                <a:lnTo>
                  <a:pt x="5056997" y="2291370"/>
                </a:lnTo>
                <a:lnTo>
                  <a:pt x="5059771" y="2297721"/>
                </a:lnTo>
                <a:lnTo>
                  <a:pt x="5064135" y="2303674"/>
                </a:lnTo>
                <a:lnTo>
                  <a:pt x="5068105" y="2309628"/>
                </a:lnTo>
                <a:lnTo>
                  <a:pt x="5072469" y="2315185"/>
                </a:lnTo>
                <a:lnTo>
                  <a:pt x="5081592" y="2325901"/>
                </a:lnTo>
                <a:lnTo>
                  <a:pt x="5085954" y="2331458"/>
                </a:lnTo>
                <a:lnTo>
                  <a:pt x="5089922" y="2337015"/>
                </a:lnTo>
                <a:lnTo>
                  <a:pt x="5089127" y="2340190"/>
                </a:lnTo>
                <a:lnTo>
                  <a:pt x="5087938" y="2342572"/>
                </a:lnTo>
                <a:lnTo>
                  <a:pt x="5086352" y="2343762"/>
                </a:lnTo>
                <a:lnTo>
                  <a:pt x="5085558" y="2344556"/>
                </a:lnTo>
                <a:lnTo>
                  <a:pt x="5083971" y="2344556"/>
                </a:lnTo>
                <a:lnTo>
                  <a:pt x="5082386" y="2343365"/>
                </a:lnTo>
                <a:lnTo>
                  <a:pt x="5079609" y="2341381"/>
                </a:lnTo>
                <a:lnTo>
                  <a:pt x="5076436" y="2339396"/>
                </a:lnTo>
                <a:lnTo>
                  <a:pt x="5074850" y="2338206"/>
                </a:lnTo>
                <a:lnTo>
                  <a:pt x="5073659" y="2338206"/>
                </a:lnTo>
                <a:lnTo>
                  <a:pt x="5072076" y="2338206"/>
                </a:lnTo>
                <a:lnTo>
                  <a:pt x="5070488" y="2339396"/>
                </a:lnTo>
                <a:lnTo>
                  <a:pt x="5068900" y="2341381"/>
                </a:lnTo>
                <a:lnTo>
                  <a:pt x="5067313" y="2344556"/>
                </a:lnTo>
                <a:lnTo>
                  <a:pt x="5078417" y="2352891"/>
                </a:lnTo>
                <a:lnTo>
                  <a:pt x="5083574" y="2356860"/>
                </a:lnTo>
                <a:lnTo>
                  <a:pt x="5089527" y="2360433"/>
                </a:lnTo>
                <a:lnTo>
                  <a:pt x="5095480" y="2363608"/>
                </a:lnTo>
                <a:lnTo>
                  <a:pt x="5102225" y="2365989"/>
                </a:lnTo>
                <a:lnTo>
                  <a:pt x="5105797" y="2366783"/>
                </a:lnTo>
                <a:lnTo>
                  <a:pt x="5109764" y="2367577"/>
                </a:lnTo>
                <a:lnTo>
                  <a:pt x="5113733" y="2367577"/>
                </a:lnTo>
                <a:lnTo>
                  <a:pt x="5118096" y="2367577"/>
                </a:lnTo>
                <a:lnTo>
                  <a:pt x="5121667" y="2364799"/>
                </a:lnTo>
                <a:lnTo>
                  <a:pt x="5124050" y="2362417"/>
                </a:lnTo>
                <a:lnTo>
                  <a:pt x="5126828" y="2359639"/>
                </a:lnTo>
                <a:lnTo>
                  <a:pt x="5128019" y="2356860"/>
                </a:lnTo>
                <a:lnTo>
                  <a:pt x="5129209" y="2354082"/>
                </a:lnTo>
                <a:lnTo>
                  <a:pt x="5129605" y="2350907"/>
                </a:lnTo>
                <a:lnTo>
                  <a:pt x="5130795" y="2345350"/>
                </a:lnTo>
                <a:lnTo>
                  <a:pt x="5131587" y="2339793"/>
                </a:lnTo>
                <a:lnTo>
                  <a:pt x="5132782" y="2337412"/>
                </a:lnTo>
                <a:lnTo>
                  <a:pt x="5133575" y="2335427"/>
                </a:lnTo>
                <a:lnTo>
                  <a:pt x="5135555" y="2333443"/>
                </a:lnTo>
                <a:lnTo>
                  <a:pt x="5138339" y="2331855"/>
                </a:lnTo>
                <a:lnTo>
                  <a:pt x="5141904" y="2330267"/>
                </a:lnTo>
                <a:lnTo>
                  <a:pt x="5146270" y="2329474"/>
                </a:lnTo>
                <a:lnTo>
                  <a:pt x="5149445" y="2334236"/>
                </a:lnTo>
                <a:lnTo>
                  <a:pt x="5150635" y="2338999"/>
                </a:lnTo>
                <a:lnTo>
                  <a:pt x="5150635" y="2342969"/>
                </a:lnTo>
                <a:lnTo>
                  <a:pt x="5150240" y="2346938"/>
                </a:lnTo>
                <a:lnTo>
                  <a:pt x="5147861" y="2355273"/>
                </a:lnTo>
                <a:lnTo>
                  <a:pt x="5146670" y="2360830"/>
                </a:lnTo>
                <a:lnTo>
                  <a:pt x="5145872" y="2367577"/>
                </a:lnTo>
                <a:lnTo>
                  <a:pt x="5153809" y="2364402"/>
                </a:lnTo>
                <a:lnTo>
                  <a:pt x="5163333" y="2361623"/>
                </a:lnTo>
                <a:lnTo>
                  <a:pt x="5168492" y="2360433"/>
                </a:lnTo>
                <a:lnTo>
                  <a:pt x="5173255" y="2360036"/>
                </a:lnTo>
                <a:lnTo>
                  <a:pt x="5178410" y="2359639"/>
                </a:lnTo>
                <a:lnTo>
                  <a:pt x="5183572" y="2360036"/>
                </a:lnTo>
                <a:lnTo>
                  <a:pt x="5191917" y="2354082"/>
                </a:lnTo>
                <a:lnTo>
                  <a:pt x="5190719" y="2350113"/>
                </a:lnTo>
                <a:lnTo>
                  <a:pt x="5190719" y="2344953"/>
                </a:lnTo>
                <a:lnTo>
                  <a:pt x="5193502" y="2344953"/>
                </a:lnTo>
                <a:lnTo>
                  <a:pt x="5195875" y="2345350"/>
                </a:lnTo>
                <a:lnTo>
                  <a:pt x="5198252" y="2345747"/>
                </a:lnTo>
                <a:lnTo>
                  <a:pt x="5200247" y="2346938"/>
                </a:lnTo>
                <a:lnTo>
                  <a:pt x="5204613" y="2342572"/>
                </a:lnTo>
                <a:lnTo>
                  <a:pt x="5208579" y="2337412"/>
                </a:lnTo>
                <a:lnTo>
                  <a:pt x="5210954" y="2333046"/>
                </a:lnTo>
                <a:lnTo>
                  <a:pt x="5209373" y="2337412"/>
                </a:lnTo>
                <a:lnTo>
                  <a:pt x="5231595" y="2335427"/>
                </a:lnTo>
                <a:lnTo>
                  <a:pt x="5227220" y="2331855"/>
                </a:lnTo>
                <a:lnTo>
                  <a:pt x="5222857" y="2328283"/>
                </a:lnTo>
                <a:lnTo>
                  <a:pt x="5218112" y="2325504"/>
                </a:lnTo>
                <a:lnTo>
                  <a:pt x="5213342" y="2322726"/>
                </a:lnTo>
                <a:lnTo>
                  <a:pt x="5208975" y="2320741"/>
                </a:lnTo>
                <a:lnTo>
                  <a:pt x="5205010" y="2319154"/>
                </a:lnTo>
                <a:lnTo>
                  <a:pt x="5201040" y="2318757"/>
                </a:lnTo>
                <a:lnTo>
                  <a:pt x="5197065" y="2319154"/>
                </a:lnTo>
                <a:lnTo>
                  <a:pt x="5197852" y="2317963"/>
                </a:lnTo>
                <a:lnTo>
                  <a:pt x="5199051" y="2315979"/>
                </a:lnTo>
                <a:lnTo>
                  <a:pt x="5199051" y="2313994"/>
                </a:lnTo>
                <a:lnTo>
                  <a:pt x="5199051" y="2311216"/>
                </a:lnTo>
                <a:lnTo>
                  <a:pt x="5198252" y="2307246"/>
                </a:lnTo>
                <a:lnTo>
                  <a:pt x="5197457" y="2302880"/>
                </a:lnTo>
                <a:lnTo>
                  <a:pt x="5197065" y="2299308"/>
                </a:lnTo>
                <a:lnTo>
                  <a:pt x="5197457" y="2297721"/>
                </a:lnTo>
                <a:lnTo>
                  <a:pt x="5198252" y="2296133"/>
                </a:lnTo>
                <a:lnTo>
                  <a:pt x="5199449" y="2295736"/>
                </a:lnTo>
                <a:lnTo>
                  <a:pt x="5201440" y="2294545"/>
                </a:lnTo>
                <a:lnTo>
                  <a:pt x="5203817" y="2294545"/>
                </a:lnTo>
                <a:lnTo>
                  <a:pt x="5207389" y="2294545"/>
                </a:lnTo>
                <a:lnTo>
                  <a:pt x="5205010" y="2292561"/>
                </a:lnTo>
                <a:lnTo>
                  <a:pt x="5202628" y="2291370"/>
                </a:lnTo>
                <a:lnTo>
                  <a:pt x="5200247" y="2290179"/>
                </a:lnTo>
                <a:lnTo>
                  <a:pt x="5197852" y="2289782"/>
                </a:lnTo>
                <a:lnTo>
                  <a:pt x="5195875" y="2289385"/>
                </a:lnTo>
                <a:lnTo>
                  <a:pt x="5193502" y="2289385"/>
                </a:lnTo>
                <a:lnTo>
                  <a:pt x="5191524" y="2289782"/>
                </a:lnTo>
                <a:lnTo>
                  <a:pt x="5189531" y="2290179"/>
                </a:lnTo>
                <a:lnTo>
                  <a:pt x="5185950" y="2292164"/>
                </a:lnTo>
                <a:lnTo>
                  <a:pt x="5182381" y="2295339"/>
                </a:lnTo>
                <a:lnTo>
                  <a:pt x="5179204" y="2298911"/>
                </a:lnTo>
                <a:lnTo>
                  <a:pt x="5176030" y="2302087"/>
                </a:lnTo>
                <a:lnTo>
                  <a:pt x="5170477" y="2309628"/>
                </a:lnTo>
                <a:lnTo>
                  <a:pt x="5167301" y="2312803"/>
                </a:lnTo>
                <a:lnTo>
                  <a:pt x="5164919" y="2314788"/>
                </a:lnTo>
                <a:lnTo>
                  <a:pt x="5161744" y="2316375"/>
                </a:lnTo>
                <a:lnTo>
                  <a:pt x="5160954" y="2316772"/>
                </a:lnTo>
                <a:lnTo>
                  <a:pt x="5159363" y="2316375"/>
                </a:lnTo>
                <a:lnTo>
                  <a:pt x="5157777" y="2316375"/>
                </a:lnTo>
                <a:lnTo>
                  <a:pt x="5156188" y="2315185"/>
                </a:lnTo>
                <a:lnTo>
                  <a:pt x="5154605" y="2313994"/>
                </a:lnTo>
                <a:lnTo>
                  <a:pt x="5153413" y="2312406"/>
                </a:lnTo>
                <a:lnTo>
                  <a:pt x="5154206" y="2306453"/>
                </a:lnTo>
                <a:lnTo>
                  <a:pt x="5155397" y="2304071"/>
                </a:lnTo>
                <a:lnTo>
                  <a:pt x="5155792" y="2303277"/>
                </a:lnTo>
                <a:lnTo>
                  <a:pt x="5156588" y="2302087"/>
                </a:lnTo>
                <a:lnTo>
                  <a:pt x="5157381" y="2302087"/>
                </a:lnTo>
                <a:lnTo>
                  <a:pt x="5159363" y="2302087"/>
                </a:lnTo>
                <a:lnTo>
                  <a:pt x="5161744" y="2303277"/>
                </a:lnTo>
                <a:lnTo>
                  <a:pt x="5164919" y="2304865"/>
                </a:lnTo>
                <a:lnTo>
                  <a:pt x="5168492" y="2305262"/>
                </a:lnTo>
                <a:lnTo>
                  <a:pt x="5170477" y="2304865"/>
                </a:lnTo>
                <a:lnTo>
                  <a:pt x="5172859" y="2304071"/>
                </a:lnTo>
                <a:lnTo>
                  <a:pt x="5171667" y="2282241"/>
                </a:lnTo>
                <a:lnTo>
                  <a:pt x="5180000" y="2283829"/>
                </a:lnTo>
                <a:lnTo>
                  <a:pt x="5188338" y="2283829"/>
                </a:lnTo>
                <a:lnTo>
                  <a:pt x="5196275" y="2282638"/>
                </a:lnTo>
                <a:lnTo>
                  <a:pt x="5204613" y="2280653"/>
                </a:lnTo>
                <a:lnTo>
                  <a:pt x="5208579" y="2279860"/>
                </a:lnTo>
                <a:lnTo>
                  <a:pt x="5212151" y="2278272"/>
                </a:lnTo>
                <a:lnTo>
                  <a:pt x="5214932" y="2276287"/>
                </a:lnTo>
                <a:lnTo>
                  <a:pt x="5218112" y="2274303"/>
                </a:lnTo>
                <a:lnTo>
                  <a:pt x="5220485" y="2271524"/>
                </a:lnTo>
                <a:lnTo>
                  <a:pt x="5222857" y="2269143"/>
                </a:lnTo>
                <a:lnTo>
                  <a:pt x="5224443" y="2266762"/>
                </a:lnTo>
                <a:lnTo>
                  <a:pt x="5226026" y="2263586"/>
                </a:lnTo>
                <a:lnTo>
                  <a:pt x="5224837" y="2262792"/>
                </a:lnTo>
                <a:lnTo>
                  <a:pt x="5223645" y="2261602"/>
                </a:lnTo>
                <a:lnTo>
                  <a:pt x="5222069" y="2261205"/>
                </a:lnTo>
                <a:lnTo>
                  <a:pt x="5220485" y="2260808"/>
                </a:lnTo>
                <a:lnTo>
                  <a:pt x="5216525" y="2260808"/>
                </a:lnTo>
                <a:lnTo>
                  <a:pt x="5212151" y="2261602"/>
                </a:lnTo>
                <a:lnTo>
                  <a:pt x="5207389" y="2263189"/>
                </a:lnTo>
                <a:lnTo>
                  <a:pt x="5203022" y="2264777"/>
                </a:lnTo>
                <a:lnTo>
                  <a:pt x="5197852" y="2266762"/>
                </a:lnTo>
                <a:lnTo>
                  <a:pt x="5193898" y="2269143"/>
                </a:lnTo>
                <a:lnTo>
                  <a:pt x="5190719" y="2276684"/>
                </a:lnTo>
                <a:lnTo>
                  <a:pt x="5185950" y="2275097"/>
                </a:lnTo>
                <a:lnTo>
                  <a:pt x="5180397" y="2274303"/>
                </a:lnTo>
                <a:lnTo>
                  <a:pt x="5170477" y="2273112"/>
                </a:lnTo>
                <a:lnTo>
                  <a:pt x="5151822" y="2272715"/>
                </a:lnTo>
                <a:lnTo>
                  <a:pt x="5154605" y="2275494"/>
                </a:lnTo>
                <a:lnTo>
                  <a:pt x="5158965" y="2277875"/>
                </a:lnTo>
                <a:lnTo>
                  <a:pt x="5162937" y="2279860"/>
                </a:lnTo>
                <a:lnTo>
                  <a:pt x="5167301" y="2281050"/>
                </a:lnTo>
                <a:lnTo>
                  <a:pt x="5164919" y="2282241"/>
                </a:lnTo>
                <a:lnTo>
                  <a:pt x="5162937" y="2283829"/>
                </a:lnTo>
                <a:lnTo>
                  <a:pt x="5158965" y="2286607"/>
                </a:lnTo>
                <a:lnTo>
                  <a:pt x="5156588" y="2288195"/>
                </a:lnTo>
                <a:lnTo>
                  <a:pt x="5154605" y="2289385"/>
                </a:lnTo>
                <a:lnTo>
                  <a:pt x="5151822" y="2289782"/>
                </a:lnTo>
                <a:lnTo>
                  <a:pt x="5148252" y="2289385"/>
                </a:lnTo>
                <a:lnTo>
                  <a:pt x="5146270" y="2284623"/>
                </a:lnTo>
                <a:lnTo>
                  <a:pt x="5144681" y="2279860"/>
                </a:lnTo>
                <a:lnTo>
                  <a:pt x="5142700" y="2274700"/>
                </a:lnTo>
                <a:lnTo>
                  <a:pt x="5140717" y="2270731"/>
                </a:lnTo>
                <a:lnTo>
                  <a:pt x="5137148" y="2269143"/>
                </a:lnTo>
                <a:lnTo>
                  <a:pt x="5134765" y="2267158"/>
                </a:lnTo>
                <a:lnTo>
                  <a:pt x="5131587" y="2267158"/>
                </a:lnTo>
                <a:lnTo>
                  <a:pt x="5127622" y="2267952"/>
                </a:lnTo>
                <a:lnTo>
                  <a:pt x="5129209" y="2265174"/>
                </a:lnTo>
                <a:lnTo>
                  <a:pt x="5129605" y="2261205"/>
                </a:lnTo>
                <a:lnTo>
                  <a:pt x="5128019" y="2258029"/>
                </a:lnTo>
                <a:lnTo>
                  <a:pt x="5127226" y="2254060"/>
                </a:lnTo>
                <a:lnTo>
                  <a:pt x="5126039" y="2249694"/>
                </a:lnTo>
                <a:lnTo>
                  <a:pt x="5125241" y="2244534"/>
                </a:lnTo>
                <a:lnTo>
                  <a:pt x="5123258" y="2245725"/>
                </a:lnTo>
                <a:lnTo>
                  <a:pt x="5120479" y="2246122"/>
                </a:lnTo>
                <a:lnTo>
                  <a:pt x="5116115" y="2247710"/>
                </a:lnTo>
                <a:lnTo>
                  <a:pt x="5114528" y="2248107"/>
                </a:lnTo>
                <a:lnTo>
                  <a:pt x="5114528" y="2248504"/>
                </a:lnTo>
                <a:lnTo>
                  <a:pt x="5114528" y="2248900"/>
                </a:lnTo>
                <a:lnTo>
                  <a:pt x="5115717" y="2250091"/>
                </a:lnTo>
                <a:lnTo>
                  <a:pt x="5119288" y="2251679"/>
                </a:lnTo>
                <a:lnTo>
                  <a:pt x="5117703" y="2253663"/>
                </a:lnTo>
                <a:lnTo>
                  <a:pt x="5116509" y="2255251"/>
                </a:lnTo>
                <a:lnTo>
                  <a:pt x="5114528" y="2256045"/>
                </a:lnTo>
                <a:lnTo>
                  <a:pt x="5112939" y="2256045"/>
                </a:lnTo>
                <a:lnTo>
                  <a:pt x="5110955" y="2255648"/>
                </a:lnTo>
                <a:lnTo>
                  <a:pt x="5108971" y="2255251"/>
                </a:lnTo>
                <a:lnTo>
                  <a:pt x="5104605" y="2252473"/>
                </a:lnTo>
                <a:lnTo>
                  <a:pt x="5095480" y="2246519"/>
                </a:lnTo>
                <a:lnTo>
                  <a:pt x="5091114" y="2244138"/>
                </a:lnTo>
                <a:lnTo>
                  <a:pt x="5089127" y="2243741"/>
                </a:lnTo>
                <a:lnTo>
                  <a:pt x="5087143" y="2242947"/>
                </a:lnTo>
                <a:lnTo>
                  <a:pt x="5089127" y="2239375"/>
                </a:lnTo>
                <a:lnTo>
                  <a:pt x="5089527" y="2236596"/>
                </a:lnTo>
                <a:lnTo>
                  <a:pt x="5089527" y="2234612"/>
                </a:lnTo>
                <a:lnTo>
                  <a:pt x="5089127" y="2233024"/>
                </a:lnTo>
                <a:lnTo>
                  <a:pt x="5087540" y="2228658"/>
                </a:lnTo>
                <a:lnTo>
                  <a:pt x="5086352" y="2225086"/>
                </a:lnTo>
                <a:lnTo>
                  <a:pt x="5085954" y="2219926"/>
                </a:lnTo>
                <a:lnTo>
                  <a:pt x="5088731" y="2223101"/>
                </a:lnTo>
                <a:lnTo>
                  <a:pt x="5090714" y="2225880"/>
                </a:lnTo>
                <a:lnTo>
                  <a:pt x="5095084" y="2229849"/>
                </a:lnTo>
                <a:lnTo>
                  <a:pt x="5100242" y="2233024"/>
                </a:lnTo>
                <a:lnTo>
                  <a:pt x="5104605" y="2235009"/>
                </a:lnTo>
                <a:lnTo>
                  <a:pt x="5109764" y="2236596"/>
                </a:lnTo>
                <a:lnTo>
                  <a:pt x="5114528" y="2236993"/>
                </a:lnTo>
                <a:lnTo>
                  <a:pt x="5124845" y="2238978"/>
                </a:lnTo>
                <a:lnTo>
                  <a:pt x="5124050" y="2230643"/>
                </a:lnTo>
                <a:lnTo>
                  <a:pt x="5126039" y="2231039"/>
                </a:lnTo>
                <a:lnTo>
                  <a:pt x="5128019" y="2231833"/>
                </a:lnTo>
                <a:lnTo>
                  <a:pt x="5131191" y="2234215"/>
                </a:lnTo>
                <a:lnTo>
                  <a:pt x="5134370" y="2236596"/>
                </a:lnTo>
                <a:lnTo>
                  <a:pt x="5136748" y="2240168"/>
                </a:lnTo>
                <a:lnTo>
                  <a:pt x="5140319" y="2242153"/>
                </a:lnTo>
                <a:lnTo>
                  <a:pt x="5144286" y="2242947"/>
                </a:lnTo>
                <a:lnTo>
                  <a:pt x="5148653" y="2242947"/>
                </a:lnTo>
                <a:lnTo>
                  <a:pt x="5154206" y="2242153"/>
                </a:lnTo>
                <a:lnTo>
                  <a:pt x="5151428" y="2246122"/>
                </a:lnTo>
                <a:lnTo>
                  <a:pt x="5149445" y="2250091"/>
                </a:lnTo>
                <a:lnTo>
                  <a:pt x="5148252" y="2253663"/>
                </a:lnTo>
                <a:lnTo>
                  <a:pt x="5147064" y="2257236"/>
                </a:lnTo>
                <a:lnTo>
                  <a:pt x="5149445" y="2258426"/>
                </a:lnTo>
                <a:lnTo>
                  <a:pt x="5151428" y="2260014"/>
                </a:lnTo>
                <a:lnTo>
                  <a:pt x="5153413" y="2261602"/>
                </a:lnTo>
                <a:lnTo>
                  <a:pt x="5155792" y="2261999"/>
                </a:lnTo>
                <a:lnTo>
                  <a:pt x="5158171" y="2262792"/>
                </a:lnTo>
                <a:lnTo>
                  <a:pt x="5161346" y="2262792"/>
                </a:lnTo>
                <a:lnTo>
                  <a:pt x="5164919" y="2261999"/>
                </a:lnTo>
                <a:lnTo>
                  <a:pt x="5168889" y="2261205"/>
                </a:lnTo>
                <a:lnTo>
                  <a:pt x="5163333" y="2257633"/>
                </a:lnTo>
                <a:lnTo>
                  <a:pt x="5159363" y="2254457"/>
                </a:lnTo>
                <a:lnTo>
                  <a:pt x="5156588" y="2252076"/>
                </a:lnTo>
                <a:lnTo>
                  <a:pt x="5156188" y="2250091"/>
                </a:lnTo>
                <a:lnTo>
                  <a:pt x="5156188" y="2248900"/>
                </a:lnTo>
                <a:lnTo>
                  <a:pt x="5156588" y="2248504"/>
                </a:lnTo>
                <a:lnTo>
                  <a:pt x="5158171" y="2247710"/>
                </a:lnTo>
                <a:lnTo>
                  <a:pt x="5161346" y="2246519"/>
                </a:lnTo>
                <a:lnTo>
                  <a:pt x="5164919" y="2246122"/>
                </a:lnTo>
                <a:lnTo>
                  <a:pt x="5159363" y="2243741"/>
                </a:lnTo>
                <a:lnTo>
                  <a:pt x="5154206" y="2242153"/>
                </a:lnTo>
                <a:lnTo>
                  <a:pt x="5155397" y="2238978"/>
                </a:lnTo>
                <a:lnTo>
                  <a:pt x="5156188" y="2235009"/>
                </a:lnTo>
                <a:lnTo>
                  <a:pt x="5157381" y="2227070"/>
                </a:lnTo>
                <a:lnTo>
                  <a:pt x="5158171" y="2219132"/>
                </a:lnTo>
                <a:lnTo>
                  <a:pt x="5159363" y="2215560"/>
                </a:lnTo>
                <a:lnTo>
                  <a:pt x="5160954" y="2211988"/>
                </a:lnTo>
                <a:lnTo>
                  <a:pt x="5162138" y="2216354"/>
                </a:lnTo>
                <a:lnTo>
                  <a:pt x="5163729" y="2220323"/>
                </a:lnTo>
                <a:lnTo>
                  <a:pt x="5167301" y="2229055"/>
                </a:lnTo>
                <a:lnTo>
                  <a:pt x="5169285" y="2233024"/>
                </a:lnTo>
                <a:lnTo>
                  <a:pt x="5171272" y="2236199"/>
                </a:lnTo>
                <a:lnTo>
                  <a:pt x="5174446" y="2238581"/>
                </a:lnTo>
                <a:lnTo>
                  <a:pt x="5176030" y="2238978"/>
                </a:lnTo>
                <a:lnTo>
                  <a:pt x="5177219" y="2239375"/>
                </a:lnTo>
                <a:lnTo>
                  <a:pt x="5178017" y="2236993"/>
                </a:lnTo>
                <a:lnTo>
                  <a:pt x="5176426" y="2234612"/>
                </a:lnTo>
                <a:lnTo>
                  <a:pt x="5174839" y="2231436"/>
                </a:lnTo>
                <a:lnTo>
                  <a:pt x="5174446" y="2227864"/>
                </a:lnTo>
                <a:lnTo>
                  <a:pt x="5174446" y="2223101"/>
                </a:lnTo>
                <a:lnTo>
                  <a:pt x="5177219" y="2219926"/>
                </a:lnTo>
                <a:lnTo>
                  <a:pt x="5180397" y="2217941"/>
                </a:lnTo>
                <a:lnTo>
                  <a:pt x="5183572" y="2216354"/>
                </a:lnTo>
                <a:lnTo>
                  <a:pt x="5186353" y="2215957"/>
                </a:lnTo>
                <a:lnTo>
                  <a:pt x="5189531" y="2216354"/>
                </a:lnTo>
                <a:lnTo>
                  <a:pt x="5192315" y="2217148"/>
                </a:lnTo>
                <a:lnTo>
                  <a:pt x="5195875" y="2217941"/>
                </a:lnTo>
                <a:lnTo>
                  <a:pt x="5199051" y="2219529"/>
                </a:lnTo>
                <a:lnTo>
                  <a:pt x="5211358" y="2227070"/>
                </a:lnTo>
                <a:lnTo>
                  <a:pt x="5214932" y="2228658"/>
                </a:lnTo>
                <a:lnTo>
                  <a:pt x="5218112" y="2229452"/>
                </a:lnTo>
                <a:lnTo>
                  <a:pt x="5221675" y="2230643"/>
                </a:lnTo>
                <a:lnTo>
                  <a:pt x="5224837" y="2231039"/>
                </a:lnTo>
                <a:lnTo>
                  <a:pt x="5218506" y="2233024"/>
                </a:lnTo>
                <a:lnTo>
                  <a:pt x="5212943" y="2235406"/>
                </a:lnTo>
                <a:lnTo>
                  <a:pt x="5208975" y="2238184"/>
                </a:lnTo>
                <a:lnTo>
                  <a:pt x="5205802" y="2240962"/>
                </a:lnTo>
                <a:lnTo>
                  <a:pt x="5205404" y="2242550"/>
                </a:lnTo>
                <a:lnTo>
                  <a:pt x="5208579" y="2242550"/>
                </a:lnTo>
                <a:lnTo>
                  <a:pt x="5211358" y="2242153"/>
                </a:lnTo>
                <a:lnTo>
                  <a:pt x="5216525" y="2240962"/>
                </a:lnTo>
                <a:lnTo>
                  <a:pt x="5220485" y="2239375"/>
                </a:lnTo>
                <a:lnTo>
                  <a:pt x="5224443" y="2237390"/>
                </a:lnTo>
                <a:lnTo>
                  <a:pt x="5228016" y="2236596"/>
                </a:lnTo>
                <a:lnTo>
                  <a:pt x="5231595" y="2236199"/>
                </a:lnTo>
                <a:lnTo>
                  <a:pt x="5233580" y="2236199"/>
                </a:lnTo>
                <a:lnTo>
                  <a:pt x="5235565" y="2236596"/>
                </a:lnTo>
                <a:lnTo>
                  <a:pt x="5237939" y="2237390"/>
                </a:lnTo>
                <a:lnTo>
                  <a:pt x="5240719" y="2238978"/>
                </a:lnTo>
                <a:lnTo>
                  <a:pt x="5241911" y="2238581"/>
                </a:lnTo>
                <a:lnTo>
                  <a:pt x="5243101" y="2237390"/>
                </a:lnTo>
                <a:lnTo>
                  <a:pt x="5243499" y="2236993"/>
                </a:lnTo>
                <a:lnTo>
                  <a:pt x="5243499" y="2236199"/>
                </a:lnTo>
                <a:lnTo>
                  <a:pt x="5243101" y="2234215"/>
                </a:lnTo>
                <a:lnTo>
                  <a:pt x="5241911" y="2231436"/>
                </a:lnTo>
                <a:lnTo>
                  <a:pt x="5239926" y="2228658"/>
                </a:lnTo>
                <a:lnTo>
                  <a:pt x="5239134" y="2224689"/>
                </a:lnTo>
                <a:lnTo>
                  <a:pt x="5238737" y="2222307"/>
                </a:lnTo>
                <a:lnTo>
                  <a:pt x="5238737" y="2220323"/>
                </a:lnTo>
                <a:lnTo>
                  <a:pt x="5238737" y="2217941"/>
                </a:lnTo>
                <a:lnTo>
                  <a:pt x="5239530" y="2215560"/>
                </a:lnTo>
                <a:lnTo>
                  <a:pt x="5243499" y="2215957"/>
                </a:lnTo>
                <a:lnTo>
                  <a:pt x="5240719" y="2211988"/>
                </a:lnTo>
                <a:lnTo>
                  <a:pt x="5237939" y="2207622"/>
                </a:lnTo>
                <a:lnTo>
                  <a:pt x="5235957" y="2202859"/>
                </a:lnTo>
                <a:lnTo>
                  <a:pt x="5233974" y="2196905"/>
                </a:lnTo>
                <a:lnTo>
                  <a:pt x="5231199" y="2200477"/>
                </a:lnTo>
                <a:lnTo>
                  <a:pt x="5227614" y="2202462"/>
                </a:lnTo>
                <a:lnTo>
                  <a:pt x="5223645" y="2204049"/>
                </a:lnTo>
                <a:lnTo>
                  <a:pt x="5218506" y="2204446"/>
                </a:lnTo>
                <a:lnTo>
                  <a:pt x="5218506" y="2200080"/>
                </a:lnTo>
                <a:lnTo>
                  <a:pt x="5218112" y="2196508"/>
                </a:lnTo>
                <a:lnTo>
                  <a:pt x="5216920" y="2192936"/>
                </a:lnTo>
                <a:lnTo>
                  <a:pt x="5216121" y="2190555"/>
                </a:lnTo>
                <a:lnTo>
                  <a:pt x="5214532" y="2187776"/>
                </a:lnTo>
                <a:lnTo>
                  <a:pt x="5212943" y="2185792"/>
                </a:lnTo>
                <a:lnTo>
                  <a:pt x="5209373" y="2181822"/>
                </a:lnTo>
                <a:lnTo>
                  <a:pt x="5205802" y="2178647"/>
                </a:lnTo>
                <a:lnTo>
                  <a:pt x="5202628" y="2175472"/>
                </a:lnTo>
                <a:lnTo>
                  <a:pt x="5201040" y="2173487"/>
                </a:lnTo>
                <a:lnTo>
                  <a:pt x="5199449" y="2171503"/>
                </a:lnTo>
                <a:lnTo>
                  <a:pt x="5198252" y="2168327"/>
                </a:lnTo>
                <a:lnTo>
                  <a:pt x="5197457" y="2165946"/>
                </a:lnTo>
                <a:lnTo>
                  <a:pt x="5197457" y="2153642"/>
                </a:lnTo>
                <a:lnTo>
                  <a:pt x="5198252" y="2143322"/>
                </a:lnTo>
                <a:lnTo>
                  <a:pt x="5199846" y="2133002"/>
                </a:lnTo>
                <a:lnTo>
                  <a:pt x="5201835" y="2124270"/>
                </a:lnTo>
                <a:lnTo>
                  <a:pt x="5191524" y="2124270"/>
                </a:lnTo>
                <a:lnTo>
                  <a:pt x="5180397" y="2124667"/>
                </a:lnTo>
                <a:lnTo>
                  <a:pt x="5178017" y="2122286"/>
                </a:lnTo>
                <a:lnTo>
                  <a:pt x="5176030" y="2119110"/>
                </a:lnTo>
                <a:lnTo>
                  <a:pt x="5172459" y="2112760"/>
                </a:lnTo>
                <a:lnTo>
                  <a:pt x="5168889" y="2106012"/>
                </a:lnTo>
                <a:lnTo>
                  <a:pt x="5166907" y="2102440"/>
                </a:lnTo>
                <a:lnTo>
                  <a:pt x="5164919" y="2099662"/>
                </a:lnTo>
                <a:lnTo>
                  <a:pt x="5163729" y="2099662"/>
                </a:lnTo>
                <a:lnTo>
                  <a:pt x="5162138" y="2099265"/>
                </a:lnTo>
                <a:lnTo>
                  <a:pt x="5160160" y="2097677"/>
                </a:lnTo>
                <a:lnTo>
                  <a:pt x="5156588" y="2094105"/>
                </a:lnTo>
                <a:lnTo>
                  <a:pt x="5154605" y="2092914"/>
                </a:lnTo>
                <a:lnTo>
                  <a:pt x="5154206" y="2092914"/>
                </a:lnTo>
                <a:lnTo>
                  <a:pt x="5153413" y="2093708"/>
                </a:lnTo>
                <a:lnTo>
                  <a:pt x="5152616" y="2094105"/>
                </a:lnTo>
                <a:lnTo>
                  <a:pt x="5152222" y="2095693"/>
                </a:lnTo>
                <a:lnTo>
                  <a:pt x="5151822" y="2100059"/>
                </a:lnTo>
                <a:lnTo>
                  <a:pt x="5146670" y="2090930"/>
                </a:lnTo>
                <a:lnTo>
                  <a:pt x="5144286" y="2086961"/>
                </a:lnTo>
                <a:lnTo>
                  <a:pt x="5141118" y="2083388"/>
                </a:lnTo>
                <a:lnTo>
                  <a:pt x="5138732" y="2080610"/>
                </a:lnTo>
                <a:lnTo>
                  <a:pt x="5135159" y="2077435"/>
                </a:lnTo>
                <a:lnTo>
                  <a:pt x="5131587" y="2075053"/>
                </a:lnTo>
                <a:lnTo>
                  <a:pt x="5128019" y="2072672"/>
                </a:lnTo>
                <a:lnTo>
                  <a:pt x="5129605" y="2075847"/>
                </a:lnTo>
                <a:lnTo>
                  <a:pt x="5130795" y="2080610"/>
                </a:lnTo>
                <a:lnTo>
                  <a:pt x="5131191" y="2085373"/>
                </a:lnTo>
                <a:lnTo>
                  <a:pt x="5130795" y="2090930"/>
                </a:lnTo>
                <a:lnTo>
                  <a:pt x="5133178" y="2090533"/>
                </a:lnTo>
                <a:lnTo>
                  <a:pt x="5135555" y="2090136"/>
                </a:lnTo>
                <a:lnTo>
                  <a:pt x="5136350" y="2094502"/>
                </a:lnTo>
                <a:lnTo>
                  <a:pt x="5135159" y="2098074"/>
                </a:lnTo>
                <a:lnTo>
                  <a:pt x="5133575" y="2100456"/>
                </a:lnTo>
                <a:lnTo>
                  <a:pt x="5131587" y="2102043"/>
                </a:lnTo>
                <a:lnTo>
                  <a:pt x="5135555" y="2101646"/>
                </a:lnTo>
                <a:lnTo>
                  <a:pt x="5134370" y="2103631"/>
                </a:lnTo>
                <a:lnTo>
                  <a:pt x="5133178" y="2106012"/>
                </a:lnTo>
                <a:lnTo>
                  <a:pt x="5132382" y="2108791"/>
                </a:lnTo>
                <a:lnTo>
                  <a:pt x="5131587" y="2110775"/>
                </a:lnTo>
                <a:lnTo>
                  <a:pt x="5131587" y="2113157"/>
                </a:lnTo>
                <a:lnTo>
                  <a:pt x="5132382" y="2115141"/>
                </a:lnTo>
                <a:lnTo>
                  <a:pt x="5133575" y="2119110"/>
                </a:lnTo>
                <a:lnTo>
                  <a:pt x="5136350" y="2122683"/>
                </a:lnTo>
                <a:lnTo>
                  <a:pt x="5139923" y="2126255"/>
                </a:lnTo>
                <a:lnTo>
                  <a:pt x="5143098" y="2129033"/>
                </a:lnTo>
                <a:lnTo>
                  <a:pt x="5146670" y="2131812"/>
                </a:lnTo>
                <a:lnTo>
                  <a:pt x="5144286" y="2134193"/>
                </a:lnTo>
                <a:lnTo>
                  <a:pt x="5141118" y="2135781"/>
                </a:lnTo>
                <a:lnTo>
                  <a:pt x="5138339" y="2137368"/>
                </a:lnTo>
                <a:lnTo>
                  <a:pt x="5135159" y="2138559"/>
                </a:lnTo>
                <a:lnTo>
                  <a:pt x="5128812" y="2140147"/>
                </a:lnTo>
                <a:lnTo>
                  <a:pt x="5121667" y="2140544"/>
                </a:lnTo>
                <a:lnTo>
                  <a:pt x="5115319" y="2140544"/>
                </a:lnTo>
                <a:lnTo>
                  <a:pt x="5108178" y="2139750"/>
                </a:lnTo>
                <a:lnTo>
                  <a:pt x="5101037" y="2138162"/>
                </a:lnTo>
                <a:lnTo>
                  <a:pt x="5094685" y="2137368"/>
                </a:lnTo>
                <a:lnTo>
                  <a:pt x="5082386" y="2134193"/>
                </a:lnTo>
                <a:lnTo>
                  <a:pt x="5076833" y="2133002"/>
                </a:lnTo>
                <a:lnTo>
                  <a:pt x="5072469" y="2132605"/>
                </a:lnTo>
                <a:lnTo>
                  <a:pt x="5068505" y="2132605"/>
                </a:lnTo>
                <a:lnTo>
                  <a:pt x="5066913" y="2133002"/>
                </a:lnTo>
                <a:lnTo>
                  <a:pt x="5066123" y="2133796"/>
                </a:lnTo>
                <a:lnTo>
                  <a:pt x="5064536" y="2134590"/>
                </a:lnTo>
                <a:lnTo>
                  <a:pt x="5064135" y="2135781"/>
                </a:lnTo>
                <a:lnTo>
                  <a:pt x="5063344" y="2137368"/>
                </a:lnTo>
                <a:lnTo>
                  <a:pt x="5062951" y="2139353"/>
                </a:lnTo>
                <a:lnTo>
                  <a:pt x="5062551" y="2142131"/>
                </a:lnTo>
                <a:lnTo>
                  <a:pt x="5062152" y="2144116"/>
                </a:lnTo>
                <a:lnTo>
                  <a:pt x="5061362" y="2145307"/>
                </a:lnTo>
                <a:lnTo>
                  <a:pt x="5060568" y="2145704"/>
                </a:lnTo>
                <a:lnTo>
                  <a:pt x="5059771" y="2145704"/>
                </a:lnTo>
                <a:lnTo>
                  <a:pt x="5058585" y="2144910"/>
                </a:lnTo>
                <a:lnTo>
                  <a:pt x="5055804" y="2142528"/>
                </a:lnTo>
                <a:lnTo>
                  <a:pt x="5053027" y="2139750"/>
                </a:lnTo>
                <a:lnTo>
                  <a:pt x="5051041" y="2138162"/>
                </a:lnTo>
                <a:lnTo>
                  <a:pt x="5049453" y="2137368"/>
                </a:lnTo>
                <a:lnTo>
                  <a:pt x="5047472" y="2136575"/>
                </a:lnTo>
                <a:lnTo>
                  <a:pt x="5045487" y="2136575"/>
                </a:lnTo>
                <a:lnTo>
                  <a:pt x="5042705" y="2137765"/>
                </a:lnTo>
                <a:lnTo>
                  <a:pt x="5040321" y="2139353"/>
                </a:lnTo>
                <a:lnTo>
                  <a:pt x="5042705" y="2131018"/>
                </a:lnTo>
                <a:lnTo>
                  <a:pt x="5046278" y="2124667"/>
                </a:lnTo>
                <a:lnTo>
                  <a:pt x="5049845" y="2119110"/>
                </a:lnTo>
                <a:lnTo>
                  <a:pt x="5054614" y="2115141"/>
                </a:lnTo>
                <a:lnTo>
                  <a:pt x="5058978" y="2111569"/>
                </a:lnTo>
                <a:lnTo>
                  <a:pt x="5064536" y="2109188"/>
                </a:lnTo>
                <a:lnTo>
                  <a:pt x="5070090" y="2107203"/>
                </a:lnTo>
                <a:lnTo>
                  <a:pt x="5076040" y="2105615"/>
                </a:lnTo>
                <a:lnTo>
                  <a:pt x="5081989" y="2105219"/>
                </a:lnTo>
                <a:lnTo>
                  <a:pt x="5088731" y="2104425"/>
                </a:lnTo>
                <a:lnTo>
                  <a:pt x="5101037" y="2104028"/>
                </a:lnTo>
                <a:lnTo>
                  <a:pt x="5113733" y="2104028"/>
                </a:lnTo>
                <a:lnTo>
                  <a:pt x="5119687" y="2104028"/>
                </a:lnTo>
                <a:lnTo>
                  <a:pt x="5125641" y="2103234"/>
                </a:lnTo>
                <a:lnTo>
                  <a:pt x="5121275" y="2102440"/>
                </a:lnTo>
                <a:lnTo>
                  <a:pt x="5117308" y="2101249"/>
                </a:lnTo>
                <a:lnTo>
                  <a:pt x="5114128" y="2099662"/>
                </a:lnTo>
                <a:lnTo>
                  <a:pt x="5112147" y="2098074"/>
                </a:lnTo>
                <a:lnTo>
                  <a:pt x="5112544" y="2095693"/>
                </a:lnTo>
                <a:lnTo>
                  <a:pt x="5112939" y="2093708"/>
                </a:lnTo>
                <a:lnTo>
                  <a:pt x="5101431" y="2092914"/>
                </a:lnTo>
                <a:lnTo>
                  <a:pt x="5091114" y="2092517"/>
                </a:lnTo>
                <a:lnTo>
                  <a:pt x="5081592" y="2090930"/>
                </a:lnTo>
                <a:lnTo>
                  <a:pt x="5072866" y="2089739"/>
                </a:lnTo>
                <a:lnTo>
                  <a:pt x="5064936" y="2087358"/>
                </a:lnTo>
                <a:lnTo>
                  <a:pt x="5056997" y="2084976"/>
                </a:lnTo>
                <a:lnTo>
                  <a:pt x="5049057" y="2081404"/>
                </a:lnTo>
                <a:lnTo>
                  <a:pt x="5040724" y="2077832"/>
                </a:lnTo>
                <a:lnTo>
                  <a:pt x="5040321" y="2073069"/>
                </a:lnTo>
                <a:lnTo>
                  <a:pt x="5040724" y="2071084"/>
                </a:lnTo>
                <a:lnTo>
                  <a:pt x="5041516" y="2069100"/>
                </a:lnTo>
                <a:lnTo>
                  <a:pt x="5041912" y="2067512"/>
                </a:lnTo>
                <a:lnTo>
                  <a:pt x="5042705" y="2066321"/>
                </a:lnTo>
                <a:lnTo>
                  <a:pt x="5045087" y="2065131"/>
                </a:lnTo>
                <a:lnTo>
                  <a:pt x="5047864" y="2063940"/>
                </a:lnTo>
                <a:lnTo>
                  <a:pt x="5051041" y="2063543"/>
                </a:lnTo>
                <a:lnTo>
                  <a:pt x="5057790" y="2063146"/>
                </a:lnTo>
                <a:lnTo>
                  <a:pt x="5056997" y="2060765"/>
                </a:lnTo>
                <a:lnTo>
                  <a:pt x="5056598" y="2059574"/>
                </a:lnTo>
                <a:lnTo>
                  <a:pt x="5055407" y="2057986"/>
                </a:lnTo>
                <a:lnTo>
                  <a:pt x="5053824" y="2056795"/>
                </a:lnTo>
                <a:lnTo>
                  <a:pt x="5051041" y="2055605"/>
                </a:lnTo>
                <a:lnTo>
                  <a:pt x="5047073" y="2054811"/>
                </a:lnTo>
                <a:lnTo>
                  <a:pt x="5042705" y="2054414"/>
                </a:lnTo>
                <a:lnTo>
                  <a:pt x="5038340" y="2054811"/>
                </a:lnTo>
                <a:lnTo>
                  <a:pt x="5034368" y="2054811"/>
                </a:lnTo>
                <a:lnTo>
                  <a:pt x="5029997" y="2054811"/>
                </a:lnTo>
                <a:lnTo>
                  <a:pt x="5026426" y="2054414"/>
                </a:lnTo>
                <a:lnTo>
                  <a:pt x="5022851" y="2053223"/>
                </a:lnTo>
                <a:lnTo>
                  <a:pt x="5021259" y="2052429"/>
                </a:lnTo>
                <a:lnTo>
                  <a:pt x="5020465" y="2050842"/>
                </a:lnTo>
                <a:lnTo>
                  <a:pt x="5019278" y="2049254"/>
                </a:lnTo>
                <a:lnTo>
                  <a:pt x="5018481" y="2047270"/>
                </a:lnTo>
                <a:lnTo>
                  <a:pt x="5018879" y="2047270"/>
                </a:lnTo>
                <a:lnTo>
                  <a:pt x="5013328" y="2046873"/>
                </a:lnTo>
                <a:lnTo>
                  <a:pt x="5007770" y="2046873"/>
                </a:lnTo>
                <a:lnTo>
                  <a:pt x="5002210" y="2046873"/>
                </a:lnTo>
                <a:lnTo>
                  <a:pt x="4996255" y="2048063"/>
                </a:lnTo>
                <a:lnTo>
                  <a:pt x="4993079" y="2051239"/>
                </a:lnTo>
                <a:lnTo>
                  <a:pt x="4990706" y="2055605"/>
                </a:lnTo>
                <a:lnTo>
                  <a:pt x="4995066" y="2060765"/>
                </a:lnTo>
                <a:lnTo>
                  <a:pt x="4997050" y="2063146"/>
                </a:lnTo>
                <a:lnTo>
                  <a:pt x="4999038" y="2064337"/>
                </a:lnTo>
                <a:lnTo>
                  <a:pt x="5001419" y="2065527"/>
                </a:lnTo>
                <a:lnTo>
                  <a:pt x="5003404" y="2065924"/>
                </a:lnTo>
                <a:lnTo>
                  <a:pt x="5005785" y="2066321"/>
                </a:lnTo>
                <a:lnTo>
                  <a:pt x="5007770" y="2066321"/>
                </a:lnTo>
                <a:lnTo>
                  <a:pt x="5012136" y="2065924"/>
                </a:lnTo>
                <a:lnTo>
                  <a:pt x="5017292" y="2065131"/>
                </a:lnTo>
                <a:lnTo>
                  <a:pt x="5022851" y="2063940"/>
                </a:lnTo>
                <a:lnTo>
                  <a:pt x="5029997" y="2063146"/>
                </a:lnTo>
                <a:lnTo>
                  <a:pt x="5028405" y="2069100"/>
                </a:lnTo>
                <a:lnTo>
                  <a:pt x="5026426" y="2073863"/>
                </a:lnTo>
                <a:lnTo>
                  <a:pt x="5023247" y="2077832"/>
                </a:lnTo>
                <a:lnTo>
                  <a:pt x="5020465" y="2082198"/>
                </a:lnTo>
                <a:lnTo>
                  <a:pt x="5016103" y="2084976"/>
                </a:lnTo>
                <a:lnTo>
                  <a:pt x="5012136" y="2087358"/>
                </a:lnTo>
                <a:lnTo>
                  <a:pt x="5007770" y="2089739"/>
                </a:lnTo>
                <a:lnTo>
                  <a:pt x="5002210" y="2090930"/>
                </a:lnTo>
                <a:lnTo>
                  <a:pt x="4996655" y="2092121"/>
                </a:lnTo>
                <a:lnTo>
                  <a:pt x="4991101" y="2092517"/>
                </a:lnTo>
                <a:lnTo>
                  <a:pt x="4985146" y="2092914"/>
                </a:lnTo>
                <a:lnTo>
                  <a:pt x="4979189" y="2092914"/>
                </a:lnTo>
                <a:lnTo>
                  <a:pt x="4966091" y="2092517"/>
                </a:lnTo>
                <a:lnTo>
                  <a:pt x="4952993" y="2091724"/>
                </a:lnTo>
                <a:lnTo>
                  <a:pt x="4926789" y="2089739"/>
                </a:lnTo>
                <a:lnTo>
                  <a:pt x="4914885" y="2088945"/>
                </a:lnTo>
                <a:lnTo>
                  <a:pt x="4908927" y="2088945"/>
                </a:lnTo>
                <a:lnTo>
                  <a:pt x="4903769" y="2088945"/>
                </a:lnTo>
                <a:lnTo>
                  <a:pt x="4899005" y="2090136"/>
                </a:lnTo>
                <a:lnTo>
                  <a:pt x="4894239" y="2090930"/>
                </a:lnTo>
                <a:lnTo>
                  <a:pt x="4890270" y="2092517"/>
                </a:lnTo>
                <a:lnTo>
                  <a:pt x="4886697" y="2094502"/>
                </a:lnTo>
                <a:lnTo>
                  <a:pt x="4883916" y="2096883"/>
                </a:lnTo>
                <a:lnTo>
                  <a:pt x="4881140" y="2100059"/>
                </a:lnTo>
                <a:lnTo>
                  <a:pt x="4879154" y="2103631"/>
                </a:lnTo>
                <a:lnTo>
                  <a:pt x="4878360" y="2107997"/>
                </a:lnTo>
                <a:lnTo>
                  <a:pt x="4866062" y="2105615"/>
                </a:lnTo>
                <a:lnTo>
                  <a:pt x="4855350" y="2103234"/>
                </a:lnTo>
                <a:lnTo>
                  <a:pt x="4844234" y="2099662"/>
                </a:lnTo>
                <a:lnTo>
                  <a:pt x="4834318" y="2095693"/>
                </a:lnTo>
                <a:lnTo>
                  <a:pt x="4824392" y="2090533"/>
                </a:lnTo>
                <a:lnTo>
                  <a:pt x="4815662" y="2084579"/>
                </a:lnTo>
                <a:lnTo>
                  <a:pt x="4811693" y="2081007"/>
                </a:lnTo>
                <a:lnTo>
                  <a:pt x="4807728" y="2077435"/>
                </a:lnTo>
                <a:lnTo>
                  <a:pt x="4803361" y="2073466"/>
                </a:lnTo>
                <a:lnTo>
                  <a:pt x="4800186" y="2069497"/>
                </a:lnTo>
                <a:lnTo>
                  <a:pt x="4800584" y="2067909"/>
                </a:lnTo>
                <a:lnTo>
                  <a:pt x="4801377" y="2066321"/>
                </a:lnTo>
                <a:lnTo>
                  <a:pt x="4802964" y="2065924"/>
                </a:lnTo>
                <a:lnTo>
                  <a:pt x="4804950" y="2065924"/>
                </a:lnTo>
                <a:lnTo>
                  <a:pt x="4810503" y="2066321"/>
                </a:lnTo>
                <a:lnTo>
                  <a:pt x="4816457" y="2067909"/>
                </a:lnTo>
                <a:lnTo>
                  <a:pt x="4823599" y="2069893"/>
                </a:lnTo>
                <a:lnTo>
                  <a:pt x="4831138" y="2071084"/>
                </a:lnTo>
                <a:lnTo>
                  <a:pt x="4834713" y="2071481"/>
                </a:lnTo>
                <a:lnTo>
                  <a:pt x="4838280" y="2071481"/>
                </a:lnTo>
                <a:lnTo>
                  <a:pt x="4841462" y="2070290"/>
                </a:lnTo>
                <a:lnTo>
                  <a:pt x="4844635" y="2069497"/>
                </a:lnTo>
                <a:lnTo>
                  <a:pt x="4844234" y="2064337"/>
                </a:lnTo>
                <a:lnTo>
                  <a:pt x="4842650" y="2061558"/>
                </a:lnTo>
                <a:lnTo>
                  <a:pt x="4837098" y="2063146"/>
                </a:lnTo>
                <a:lnTo>
                  <a:pt x="4831534" y="2063940"/>
                </a:lnTo>
                <a:lnTo>
                  <a:pt x="4825582" y="2064337"/>
                </a:lnTo>
                <a:lnTo>
                  <a:pt x="4819632" y="2064337"/>
                </a:lnTo>
                <a:lnTo>
                  <a:pt x="4807728" y="2063940"/>
                </a:lnTo>
                <a:lnTo>
                  <a:pt x="4801377" y="2063543"/>
                </a:lnTo>
                <a:lnTo>
                  <a:pt x="4795427" y="2063940"/>
                </a:lnTo>
                <a:lnTo>
                  <a:pt x="4795824" y="2060765"/>
                </a:lnTo>
                <a:lnTo>
                  <a:pt x="4797011" y="2059574"/>
                </a:lnTo>
                <a:lnTo>
                  <a:pt x="4797410" y="2057986"/>
                </a:lnTo>
                <a:lnTo>
                  <a:pt x="4798601" y="2057589"/>
                </a:lnTo>
                <a:lnTo>
                  <a:pt x="4799393" y="2057589"/>
                </a:lnTo>
                <a:lnTo>
                  <a:pt x="4800584" y="2057986"/>
                </a:lnTo>
                <a:lnTo>
                  <a:pt x="4802571" y="2059574"/>
                </a:lnTo>
                <a:lnTo>
                  <a:pt x="4804950" y="2060765"/>
                </a:lnTo>
                <a:lnTo>
                  <a:pt x="4806138" y="2061558"/>
                </a:lnTo>
                <a:lnTo>
                  <a:pt x="4806933" y="2061558"/>
                </a:lnTo>
                <a:lnTo>
                  <a:pt x="4808125" y="2060765"/>
                </a:lnTo>
                <a:lnTo>
                  <a:pt x="4808917" y="2060368"/>
                </a:lnTo>
                <a:lnTo>
                  <a:pt x="4810110" y="2058780"/>
                </a:lnTo>
                <a:lnTo>
                  <a:pt x="4810901" y="2056398"/>
                </a:lnTo>
                <a:lnTo>
                  <a:pt x="4810503" y="2052032"/>
                </a:lnTo>
                <a:lnTo>
                  <a:pt x="4809711" y="2048460"/>
                </a:lnTo>
                <a:lnTo>
                  <a:pt x="4808522" y="2045285"/>
                </a:lnTo>
                <a:lnTo>
                  <a:pt x="4806537" y="2042903"/>
                </a:lnTo>
                <a:lnTo>
                  <a:pt x="4804553" y="2041316"/>
                </a:lnTo>
                <a:lnTo>
                  <a:pt x="4802571" y="2040522"/>
                </a:lnTo>
                <a:lnTo>
                  <a:pt x="4800186" y="2039331"/>
                </a:lnTo>
                <a:lnTo>
                  <a:pt x="4797410" y="2038934"/>
                </a:lnTo>
                <a:lnTo>
                  <a:pt x="4791854" y="2037744"/>
                </a:lnTo>
                <a:lnTo>
                  <a:pt x="4786298" y="2036950"/>
                </a:lnTo>
                <a:lnTo>
                  <a:pt x="4783919" y="2035759"/>
                </a:lnTo>
                <a:lnTo>
                  <a:pt x="4781936" y="2034965"/>
                </a:lnTo>
                <a:lnTo>
                  <a:pt x="4779950" y="2032981"/>
                </a:lnTo>
                <a:lnTo>
                  <a:pt x="4778363" y="2030202"/>
                </a:lnTo>
                <a:lnTo>
                  <a:pt x="4779553" y="2029012"/>
                </a:lnTo>
                <a:lnTo>
                  <a:pt x="4780745" y="2027821"/>
                </a:lnTo>
                <a:lnTo>
                  <a:pt x="4783126" y="2027424"/>
                </a:lnTo>
                <a:lnTo>
                  <a:pt x="4785110" y="2027424"/>
                </a:lnTo>
                <a:lnTo>
                  <a:pt x="4790664" y="2028218"/>
                </a:lnTo>
                <a:lnTo>
                  <a:pt x="4795824" y="2029805"/>
                </a:lnTo>
                <a:lnTo>
                  <a:pt x="4797805" y="2025836"/>
                </a:lnTo>
                <a:lnTo>
                  <a:pt x="4799393" y="2020676"/>
                </a:lnTo>
                <a:lnTo>
                  <a:pt x="4799393" y="2018295"/>
                </a:lnTo>
                <a:lnTo>
                  <a:pt x="4799393" y="2016310"/>
                </a:lnTo>
                <a:lnTo>
                  <a:pt x="4798997" y="2014326"/>
                </a:lnTo>
                <a:lnTo>
                  <a:pt x="4798601" y="2012341"/>
                </a:lnTo>
                <a:lnTo>
                  <a:pt x="4795824" y="2011944"/>
                </a:lnTo>
                <a:lnTo>
                  <a:pt x="4793044" y="2011944"/>
                </a:lnTo>
                <a:lnTo>
                  <a:pt x="4794633" y="2009166"/>
                </a:lnTo>
                <a:lnTo>
                  <a:pt x="4795824" y="2007181"/>
                </a:lnTo>
                <a:lnTo>
                  <a:pt x="4797011" y="2005197"/>
                </a:lnTo>
                <a:lnTo>
                  <a:pt x="4798601" y="2003212"/>
                </a:lnTo>
                <a:lnTo>
                  <a:pt x="4800584" y="2002419"/>
                </a:lnTo>
                <a:lnTo>
                  <a:pt x="4802571" y="2001228"/>
                </a:lnTo>
                <a:lnTo>
                  <a:pt x="4804950" y="2001228"/>
                </a:lnTo>
                <a:lnTo>
                  <a:pt x="4807728" y="2000831"/>
                </a:lnTo>
                <a:lnTo>
                  <a:pt x="4812490" y="2001625"/>
                </a:lnTo>
                <a:lnTo>
                  <a:pt x="4818046" y="2003212"/>
                </a:lnTo>
                <a:lnTo>
                  <a:pt x="4822412" y="2005197"/>
                </a:lnTo>
                <a:lnTo>
                  <a:pt x="4826774" y="2007578"/>
                </a:lnTo>
                <a:lnTo>
                  <a:pt x="4828762" y="2009960"/>
                </a:lnTo>
                <a:lnTo>
                  <a:pt x="4828762" y="2013929"/>
                </a:lnTo>
                <a:lnTo>
                  <a:pt x="4831932" y="2018295"/>
                </a:lnTo>
                <a:lnTo>
                  <a:pt x="4833519" y="2019486"/>
                </a:lnTo>
                <a:lnTo>
                  <a:pt x="4835110" y="2020280"/>
                </a:lnTo>
                <a:lnTo>
                  <a:pt x="4836699" y="2020676"/>
                </a:lnTo>
                <a:lnTo>
                  <a:pt x="4838280" y="2020676"/>
                </a:lnTo>
                <a:lnTo>
                  <a:pt x="4841061" y="2020280"/>
                </a:lnTo>
                <a:lnTo>
                  <a:pt x="4848603" y="2017898"/>
                </a:lnTo>
                <a:lnTo>
                  <a:pt x="4853758" y="2016707"/>
                </a:lnTo>
                <a:lnTo>
                  <a:pt x="4860106" y="2016310"/>
                </a:lnTo>
                <a:lnTo>
                  <a:pt x="4860106" y="2024646"/>
                </a:lnTo>
                <a:lnTo>
                  <a:pt x="4861298" y="2031393"/>
                </a:lnTo>
                <a:lnTo>
                  <a:pt x="4862887" y="2036950"/>
                </a:lnTo>
                <a:lnTo>
                  <a:pt x="4864867" y="2042507"/>
                </a:lnTo>
                <a:lnTo>
                  <a:pt x="4866062" y="2043697"/>
                </a:lnTo>
                <a:lnTo>
                  <a:pt x="4867649" y="2046079"/>
                </a:lnTo>
                <a:lnTo>
                  <a:pt x="4870425" y="2050842"/>
                </a:lnTo>
                <a:lnTo>
                  <a:pt x="4871612" y="2056795"/>
                </a:lnTo>
                <a:lnTo>
                  <a:pt x="4872806" y="2064337"/>
                </a:lnTo>
                <a:lnTo>
                  <a:pt x="4873595" y="2068306"/>
                </a:lnTo>
                <a:lnTo>
                  <a:pt x="4874789" y="2065527"/>
                </a:lnTo>
                <a:lnTo>
                  <a:pt x="4876772" y="2063146"/>
                </a:lnTo>
                <a:lnTo>
                  <a:pt x="4878759" y="2060765"/>
                </a:lnTo>
                <a:lnTo>
                  <a:pt x="4881140" y="2059574"/>
                </a:lnTo>
                <a:lnTo>
                  <a:pt x="4882730" y="2054811"/>
                </a:lnTo>
                <a:lnTo>
                  <a:pt x="4883121" y="2050842"/>
                </a:lnTo>
                <a:lnTo>
                  <a:pt x="4883916" y="2046873"/>
                </a:lnTo>
                <a:lnTo>
                  <a:pt x="4883916" y="2042903"/>
                </a:lnTo>
                <a:lnTo>
                  <a:pt x="4883121" y="2032981"/>
                </a:lnTo>
                <a:lnTo>
                  <a:pt x="4883121" y="2027027"/>
                </a:lnTo>
                <a:lnTo>
                  <a:pt x="4883916" y="2019486"/>
                </a:lnTo>
                <a:lnTo>
                  <a:pt x="4886697" y="2018692"/>
                </a:lnTo>
                <a:lnTo>
                  <a:pt x="4888681" y="2018295"/>
                </a:lnTo>
                <a:lnTo>
                  <a:pt x="4891462" y="2018692"/>
                </a:lnTo>
                <a:lnTo>
                  <a:pt x="4892652" y="2019883"/>
                </a:lnTo>
                <a:lnTo>
                  <a:pt x="4896223" y="2021867"/>
                </a:lnTo>
                <a:lnTo>
                  <a:pt x="4897812" y="2022661"/>
                </a:lnTo>
                <a:lnTo>
                  <a:pt x="4899799" y="2023852"/>
                </a:lnTo>
                <a:lnTo>
                  <a:pt x="4900194" y="2018692"/>
                </a:lnTo>
                <a:lnTo>
                  <a:pt x="4900194" y="2014723"/>
                </a:lnTo>
                <a:lnTo>
                  <a:pt x="4899799" y="2011944"/>
                </a:lnTo>
                <a:lnTo>
                  <a:pt x="4899005" y="2009960"/>
                </a:lnTo>
                <a:lnTo>
                  <a:pt x="4897417" y="2008372"/>
                </a:lnTo>
                <a:lnTo>
                  <a:pt x="4895828" y="2007181"/>
                </a:lnTo>
                <a:lnTo>
                  <a:pt x="4893843" y="2006785"/>
                </a:lnTo>
                <a:lnTo>
                  <a:pt x="4891462" y="2006785"/>
                </a:lnTo>
                <a:lnTo>
                  <a:pt x="4886697" y="2006785"/>
                </a:lnTo>
                <a:lnTo>
                  <a:pt x="4881933" y="2007181"/>
                </a:lnTo>
                <a:lnTo>
                  <a:pt x="4879949" y="2006785"/>
                </a:lnTo>
                <a:lnTo>
                  <a:pt x="4877960" y="2006388"/>
                </a:lnTo>
                <a:lnTo>
                  <a:pt x="4876376" y="2004800"/>
                </a:lnTo>
                <a:lnTo>
                  <a:pt x="4875184" y="2002815"/>
                </a:lnTo>
                <a:lnTo>
                  <a:pt x="4875184" y="1999640"/>
                </a:lnTo>
                <a:lnTo>
                  <a:pt x="4875581" y="1998052"/>
                </a:lnTo>
                <a:lnTo>
                  <a:pt x="4877168" y="1996862"/>
                </a:lnTo>
                <a:lnTo>
                  <a:pt x="4878759" y="1996068"/>
                </a:lnTo>
                <a:lnTo>
                  <a:pt x="4882730" y="1995671"/>
                </a:lnTo>
                <a:lnTo>
                  <a:pt x="4884315" y="1995274"/>
                </a:lnTo>
                <a:lnTo>
                  <a:pt x="4885904" y="1994877"/>
                </a:lnTo>
                <a:lnTo>
                  <a:pt x="4881140" y="1993290"/>
                </a:lnTo>
                <a:lnTo>
                  <a:pt x="4876772" y="1991305"/>
                </a:lnTo>
                <a:lnTo>
                  <a:pt x="4872406" y="1989320"/>
                </a:lnTo>
                <a:lnTo>
                  <a:pt x="4867649" y="1986145"/>
                </a:lnTo>
                <a:lnTo>
                  <a:pt x="4866852" y="1982176"/>
                </a:lnTo>
                <a:lnTo>
                  <a:pt x="4866062" y="1978604"/>
                </a:lnTo>
                <a:lnTo>
                  <a:pt x="4866852" y="1976222"/>
                </a:lnTo>
                <a:lnTo>
                  <a:pt x="4867249" y="1974635"/>
                </a:lnTo>
                <a:lnTo>
                  <a:pt x="4868836" y="1973047"/>
                </a:lnTo>
                <a:lnTo>
                  <a:pt x="4869630" y="1972253"/>
                </a:lnTo>
                <a:lnTo>
                  <a:pt x="4873200" y="1971063"/>
                </a:lnTo>
                <a:lnTo>
                  <a:pt x="4876376" y="1969475"/>
                </a:lnTo>
                <a:lnTo>
                  <a:pt x="4877960" y="1968681"/>
                </a:lnTo>
                <a:lnTo>
                  <a:pt x="4879154" y="1967490"/>
                </a:lnTo>
                <a:lnTo>
                  <a:pt x="4879949" y="1965506"/>
                </a:lnTo>
                <a:lnTo>
                  <a:pt x="4880345" y="1963124"/>
                </a:lnTo>
                <a:lnTo>
                  <a:pt x="4879949" y="1959949"/>
                </a:lnTo>
                <a:lnTo>
                  <a:pt x="4878759" y="1955583"/>
                </a:lnTo>
                <a:lnTo>
                  <a:pt x="4877168" y="1953598"/>
                </a:lnTo>
                <a:lnTo>
                  <a:pt x="4875184" y="1952011"/>
                </a:lnTo>
                <a:lnTo>
                  <a:pt x="4872406" y="1951217"/>
                </a:lnTo>
                <a:lnTo>
                  <a:pt x="4869235" y="1950423"/>
                </a:lnTo>
                <a:lnTo>
                  <a:pt x="4862092" y="1950026"/>
                </a:lnTo>
                <a:lnTo>
                  <a:pt x="4854556" y="1949629"/>
                </a:lnTo>
                <a:lnTo>
                  <a:pt x="4850587" y="1949629"/>
                </a:lnTo>
                <a:lnTo>
                  <a:pt x="4846619" y="1948439"/>
                </a:lnTo>
                <a:lnTo>
                  <a:pt x="4843046" y="1947645"/>
                </a:lnTo>
                <a:lnTo>
                  <a:pt x="4839468" y="1946057"/>
                </a:lnTo>
                <a:lnTo>
                  <a:pt x="4836306" y="1944073"/>
                </a:lnTo>
                <a:lnTo>
                  <a:pt x="4833122" y="1940897"/>
                </a:lnTo>
                <a:lnTo>
                  <a:pt x="4830745" y="1937722"/>
                </a:lnTo>
                <a:lnTo>
                  <a:pt x="4828762" y="1932959"/>
                </a:lnTo>
                <a:lnTo>
                  <a:pt x="4840665" y="1932959"/>
                </a:lnTo>
                <a:lnTo>
                  <a:pt x="4854158" y="1932562"/>
                </a:lnTo>
                <a:lnTo>
                  <a:pt x="4869235" y="1932165"/>
                </a:lnTo>
                <a:lnTo>
                  <a:pt x="4884711" y="1932165"/>
                </a:lnTo>
                <a:lnTo>
                  <a:pt x="4881140" y="1925021"/>
                </a:lnTo>
                <a:lnTo>
                  <a:pt x="4877960" y="1923830"/>
                </a:lnTo>
                <a:lnTo>
                  <a:pt x="4874389" y="1922639"/>
                </a:lnTo>
                <a:lnTo>
                  <a:pt x="4871216" y="1921052"/>
                </a:lnTo>
                <a:lnTo>
                  <a:pt x="4868836" y="1918273"/>
                </a:lnTo>
                <a:lnTo>
                  <a:pt x="4868043" y="1919067"/>
                </a:lnTo>
                <a:lnTo>
                  <a:pt x="4868043" y="1918273"/>
                </a:lnTo>
                <a:lnTo>
                  <a:pt x="4862887" y="1913510"/>
                </a:lnTo>
                <a:lnTo>
                  <a:pt x="4860106" y="1911526"/>
                </a:lnTo>
                <a:lnTo>
                  <a:pt x="4856535" y="1909938"/>
                </a:lnTo>
                <a:lnTo>
                  <a:pt x="4856535" y="1907557"/>
                </a:lnTo>
                <a:lnTo>
                  <a:pt x="4857329" y="1905969"/>
                </a:lnTo>
                <a:lnTo>
                  <a:pt x="4858124" y="1904381"/>
                </a:lnTo>
                <a:lnTo>
                  <a:pt x="4859315" y="1903588"/>
                </a:lnTo>
                <a:lnTo>
                  <a:pt x="4860106" y="1902397"/>
                </a:lnTo>
                <a:lnTo>
                  <a:pt x="4861694" y="1902000"/>
                </a:lnTo>
                <a:lnTo>
                  <a:pt x="4865666" y="1902000"/>
                </a:lnTo>
                <a:lnTo>
                  <a:pt x="4866062" y="1898428"/>
                </a:lnTo>
                <a:lnTo>
                  <a:pt x="4867249" y="1894855"/>
                </a:lnTo>
                <a:lnTo>
                  <a:pt x="4869630" y="1888902"/>
                </a:lnTo>
                <a:lnTo>
                  <a:pt x="4867249" y="1875804"/>
                </a:lnTo>
                <a:lnTo>
                  <a:pt x="4865666" y="1862309"/>
                </a:lnTo>
                <a:lnTo>
                  <a:pt x="4864867" y="1848814"/>
                </a:lnTo>
                <a:lnTo>
                  <a:pt x="4864867" y="1835716"/>
                </a:lnTo>
                <a:lnTo>
                  <a:pt x="4865268" y="1822221"/>
                </a:lnTo>
                <a:lnTo>
                  <a:pt x="4866852" y="1809123"/>
                </a:lnTo>
                <a:lnTo>
                  <a:pt x="4869235" y="1796025"/>
                </a:lnTo>
                <a:lnTo>
                  <a:pt x="4872806" y="1783323"/>
                </a:lnTo>
                <a:lnTo>
                  <a:pt x="4866852" y="1782133"/>
                </a:lnTo>
                <a:lnTo>
                  <a:pt x="4860900" y="1780148"/>
                </a:lnTo>
                <a:lnTo>
                  <a:pt x="4855741" y="1776973"/>
                </a:lnTo>
                <a:lnTo>
                  <a:pt x="4853758" y="1775385"/>
                </a:lnTo>
                <a:lnTo>
                  <a:pt x="4851777" y="1773401"/>
                </a:lnTo>
                <a:lnTo>
                  <a:pt x="4853758" y="1770622"/>
                </a:lnTo>
                <a:lnTo>
                  <a:pt x="4855350" y="1767050"/>
                </a:lnTo>
                <a:lnTo>
                  <a:pt x="4856141" y="1763478"/>
                </a:lnTo>
                <a:lnTo>
                  <a:pt x="4856535" y="1759906"/>
                </a:lnTo>
                <a:lnTo>
                  <a:pt x="4857731" y="1751967"/>
                </a:lnTo>
                <a:lnTo>
                  <a:pt x="4857329" y="1744029"/>
                </a:lnTo>
                <a:lnTo>
                  <a:pt x="4856141" y="1735297"/>
                </a:lnTo>
                <a:lnTo>
                  <a:pt x="4854556" y="1727359"/>
                </a:lnTo>
                <a:lnTo>
                  <a:pt x="4851777" y="1712276"/>
                </a:lnTo>
                <a:lnTo>
                  <a:pt x="4862092" y="1720214"/>
                </a:lnTo>
                <a:lnTo>
                  <a:pt x="4865268" y="1721802"/>
                </a:lnTo>
                <a:lnTo>
                  <a:pt x="4866852" y="1721802"/>
                </a:lnTo>
                <a:lnTo>
                  <a:pt x="4867649" y="1721802"/>
                </a:lnTo>
                <a:lnTo>
                  <a:pt x="4870425" y="1720611"/>
                </a:lnTo>
                <a:lnTo>
                  <a:pt x="4873595" y="1718627"/>
                </a:lnTo>
                <a:lnTo>
                  <a:pt x="4878360" y="1716245"/>
                </a:lnTo>
                <a:lnTo>
                  <a:pt x="4885109" y="1712673"/>
                </a:lnTo>
                <a:lnTo>
                  <a:pt x="4887886" y="1716642"/>
                </a:lnTo>
                <a:lnTo>
                  <a:pt x="4889475" y="1720611"/>
                </a:lnTo>
                <a:lnTo>
                  <a:pt x="4889875" y="1724184"/>
                </a:lnTo>
                <a:lnTo>
                  <a:pt x="4890270" y="1727756"/>
                </a:lnTo>
                <a:lnTo>
                  <a:pt x="4889875" y="1731328"/>
                </a:lnTo>
                <a:lnTo>
                  <a:pt x="4889475" y="1735297"/>
                </a:lnTo>
                <a:lnTo>
                  <a:pt x="4887491" y="1738869"/>
                </a:lnTo>
                <a:lnTo>
                  <a:pt x="4885109" y="1742838"/>
                </a:lnTo>
                <a:lnTo>
                  <a:pt x="4888681" y="1742838"/>
                </a:lnTo>
                <a:lnTo>
                  <a:pt x="4891857" y="1742045"/>
                </a:lnTo>
                <a:lnTo>
                  <a:pt x="4894239" y="1740854"/>
                </a:lnTo>
                <a:lnTo>
                  <a:pt x="4896223" y="1738869"/>
                </a:lnTo>
                <a:lnTo>
                  <a:pt x="4899005" y="1737282"/>
                </a:lnTo>
                <a:lnTo>
                  <a:pt x="4901388" y="1736488"/>
                </a:lnTo>
                <a:lnTo>
                  <a:pt x="4904564" y="1735297"/>
                </a:lnTo>
                <a:lnTo>
                  <a:pt x="4907738" y="1735297"/>
                </a:lnTo>
                <a:lnTo>
                  <a:pt x="4909720" y="1734900"/>
                </a:lnTo>
                <a:lnTo>
                  <a:pt x="4911309" y="1733709"/>
                </a:lnTo>
                <a:lnTo>
                  <a:pt x="4911707" y="1732916"/>
                </a:lnTo>
                <a:lnTo>
                  <a:pt x="4912502" y="1731725"/>
                </a:lnTo>
                <a:lnTo>
                  <a:pt x="4911707" y="1729343"/>
                </a:lnTo>
                <a:lnTo>
                  <a:pt x="4910914" y="1726962"/>
                </a:lnTo>
                <a:lnTo>
                  <a:pt x="4909325" y="1723787"/>
                </a:lnTo>
                <a:lnTo>
                  <a:pt x="4909325" y="1721802"/>
                </a:lnTo>
                <a:lnTo>
                  <a:pt x="4909325" y="1720214"/>
                </a:lnTo>
                <a:lnTo>
                  <a:pt x="4909325" y="1718230"/>
                </a:lnTo>
                <a:lnTo>
                  <a:pt x="4910515" y="1716642"/>
                </a:lnTo>
                <a:lnTo>
                  <a:pt x="4911309" y="1714658"/>
                </a:lnTo>
                <a:lnTo>
                  <a:pt x="4913296" y="1712673"/>
                </a:lnTo>
                <a:lnTo>
                  <a:pt x="4916073" y="1718230"/>
                </a:lnTo>
                <a:lnTo>
                  <a:pt x="4918456" y="1722199"/>
                </a:lnTo>
                <a:lnTo>
                  <a:pt x="4921633" y="1725374"/>
                </a:lnTo>
                <a:lnTo>
                  <a:pt x="4925603" y="1727359"/>
                </a:lnTo>
                <a:lnTo>
                  <a:pt x="4928777" y="1728946"/>
                </a:lnTo>
                <a:lnTo>
                  <a:pt x="4933143" y="1729343"/>
                </a:lnTo>
                <a:lnTo>
                  <a:pt x="4941085" y="1730137"/>
                </a:lnTo>
                <a:lnTo>
                  <a:pt x="4945051" y="1730931"/>
                </a:lnTo>
                <a:lnTo>
                  <a:pt x="4948627" y="1731328"/>
                </a:lnTo>
                <a:lnTo>
                  <a:pt x="4951406" y="1732519"/>
                </a:lnTo>
                <a:lnTo>
                  <a:pt x="4954580" y="1733709"/>
                </a:lnTo>
                <a:lnTo>
                  <a:pt x="4956560" y="1736488"/>
                </a:lnTo>
                <a:lnTo>
                  <a:pt x="4958149" y="1740060"/>
                </a:lnTo>
                <a:lnTo>
                  <a:pt x="4958553" y="1744823"/>
                </a:lnTo>
                <a:lnTo>
                  <a:pt x="4958149" y="1750777"/>
                </a:lnTo>
                <a:lnTo>
                  <a:pt x="4986336" y="1750777"/>
                </a:lnTo>
                <a:lnTo>
                  <a:pt x="4983157" y="1749586"/>
                </a:lnTo>
                <a:lnTo>
                  <a:pt x="4979977" y="1747204"/>
                </a:lnTo>
                <a:lnTo>
                  <a:pt x="4977998" y="1745220"/>
                </a:lnTo>
                <a:lnTo>
                  <a:pt x="4976016" y="1742838"/>
                </a:lnTo>
                <a:lnTo>
                  <a:pt x="4974825" y="1740457"/>
                </a:lnTo>
                <a:lnTo>
                  <a:pt x="4973238" y="1737679"/>
                </a:lnTo>
                <a:lnTo>
                  <a:pt x="4972439" y="1735297"/>
                </a:lnTo>
                <a:lnTo>
                  <a:pt x="4972044" y="1732519"/>
                </a:lnTo>
                <a:lnTo>
                  <a:pt x="4971644" y="1726168"/>
                </a:lnTo>
                <a:lnTo>
                  <a:pt x="4972044" y="1719818"/>
                </a:lnTo>
                <a:lnTo>
                  <a:pt x="4973639" y="1712673"/>
                </a:lnTo>
                <a:lnTo>
                  <a:pt x="4975222" y="1705132"/>
                </a:lnTo>
                <a:lnTo>
                  <a:pt x="4979586" y="1706323"/>
                </a:lnTo>
                <a:lnTo>
                  <a:pt x="4983555" y="1708307"/>
                </a:lnTo>
                <a:lnTo>
                  <a:pt x="4987130" y="1710689"/>
                </a:lnTo>
                <a:lnTo>
                  <a:pt x="4990306" y="1713467"/>
                </a:lnTo>
                <a:lnTo>
                  <a:pt x="4993079" y="1716642"/>
                </a:lnTo>
                <a:lnTo>
                  <a:pt x="4996255" y="1720214"/>
                </a:lnTo>
                <a:lnTo>
                  <a:pt x="4998244" y="1724184"/>
                </a:lnTo>
                <a:lnTo>
                  <a:pt x="5000226" y="1728946"/>
                </a:lnTo>
                <a:lnTo>
                  <a:pt x="5003800" y="1737282"/>
                </a:lnTo>
                <a:lnTo>
                  <a:pt x="5006181" y="1745220"/>
                </a:lnTo>
                <a:lnTo>
                  <a:pt x="5007770" y="1752761"/>
                </a:lnTo>
                <a:lnTo>
                  <a:pt x="5008960" y="1759112"/>
                </a:lnTo>
                <a:lnTo>
                  <a:pt x="5005387" y="1765065"/>
                </a:lnTo>
                <a:lnTo>
                  <a:pt x="5001419" y="1769828"/>
                </a:lnTo>
                <a:lnTo>
                  <a:pt x="4996655" y="1774591"/>
                </a:lnTo>
                <a:lnTo>
                  <a:pt x="4991895" y="1778560"/>
                </a:lnTo>
                <a:lnTo>
                  <a:pt x="5000226" y="1778957"/>
                </a:lnTo>
                <a:lnTo>
                  <a:pt x="5008960" y="1779354"/>
                </a:lnTo>
                <a:lnTo>
                  <a:pt x="5026026" y="1780545"/>
                </a:lnTo>
                <a:lnTo>
                  <a:pt x="5034368" y="1780942"/>
                </a:lnTo>
                <a:lnTo>
                  <a:pt x="5043500" y="1780545"/>
                </a:lnTo>
                <a:lnTo>
                  <a:pt x="5051838" y="1778957"/>
                </a:lnTo>
                <a:lnTo>
                  <a:pt x="5056598" y="1777370"/>
                </a:lnTo>
                <a:lnTo>
                  <a:pt x="5060962" y="1776179"/>
                </a:lnTo>
                <a:lnTo>
                  <a:pt x="5059771" y="1778957"/>
                </a:lnTo>
                <a:lnTo>
                  <a:pt x="5058585" y="1782133"/>
                </a:lnTo>
                <a:lnTo>
                  <a:pt x="5057393" y="1784514"/>
                </a:lnTo>
                <a:lnTo>
                  <a:pt x="5057393" y="1786102"/>
                </a:lnTo>
                <a:lnTo>
                  <a:pt x="5057393" y="1788086"/>
                </a:lnTo>
                <a:lnTo>
                  <a:pt x="5063344" y="1788880"/>
                </a:lnTo>
                <a:lnTo>
                  <a:pt x="5069695" y="1788880"/>
                </a:lnTo>
                <a:lnTo>
                  <a:pt x="5075645" y="1788880"/>
                </a:lnTo>
                <a:lnTo>
                  <a:pt x="5081196" y="1788880"/>
                </a:lnTo>
                <a:lnTo>
                  <a:pt x="5091904" y="1787689"/>
                </a:lnTo>
                <a:lnTo>
                  <a:pt x="5101431" y="1786102"/>
                </a:lnTo>
                <a:lnTo>
                  <a:pt x="5110558" y="1785705"/>
                </a:lnTo>
                <a:lnTo>
                  <a:pt x="5114528" y="1785705"/>
                </a:lnTo>
                <a:lnTo>
                  <a:pt x="5118494" y="1785705"/>
                </a:lnTo>
                <a:lnTo>
                  <a:pt x="5122065" y="1786499"/>
                </a:lnTo>
                <a:lnTo>
                  <a:pt x="5125641" y="1788086"/>
                </a:lnTo>
                <a:lnTo>
                  <a:pt x="5129209" y="1790071"/>
                </a:lnTo>
                <a:lnTo>
                  <a:pt x="5132382" y="1792452"/>
                </a:lnTo>
                <a:lnTo>
                  <a:pt x="5135555" y="1788880"/>
                </a:lnTo>
                <a:lnTo>
                  <a:pt x="5138732" y="1784911"/>
                </a:lnTo>
                <a:lnTo>
                  <a:pt x="5138339" y="1783323"/>
                </a:lnTo>
                <a:lnTo>
                  <a:pt x="5139923" y="1784117"/>
                </a:lnTo>
                <a:lnTo>
                  <a:pt x="5144681" y="1778164"/>
                </a:lnTo>
                <a:lnTo>
                  <a:pt x="5147861" y="1775385"/>
                </a:lnTo>
                <a:lnTo>
                  <a:pt x="5150635" y="1773401"/>
                </a:lnTo>
                <a:lnTo>
                  <a:pt x="5153413" y="1773004"/>
                </a:lnTo>
                <a:lnTo>
                  <a:pt x="5155792" y="1773797"/>
                </a:lnTo>
                <a:lnTo>
                  <a:pt x="5157381" y="1774988"/>
                </a:lnTo>
                <a:lnTo>
                  <a:pt x="5158965" y="1776576"/>
                </a:lnTo>
                <a:lnTo>
                  <a:pt x="5159763" y="1778560"/>
                </a:lnTo>
                <a:lnTo>
                  <a:pt x="5160954" y="1780942"/>
                </a:lnTo>
                <a:lnTo>
                  <a:pt x="5162937" y="1786102"/>
                </a:lnTo>
                <a:lnTo>
                  <a:pt x="5170872" y="1782926"/>
                </a:lnTo>
                <a:lnTo>
                  <a:pt x="5174839" y="1782133"/>
                </a:lnTo>
                <a:lnTo>
                  <a:pt x="5178807" y="1780942"/>
                </a:lnTo>
                <a:lnTo>
                  <a:pt x="5183572" y="1780545"/>
                </a:lnTo>
                <a:lnTo>
                  <a:pt x="5188338" y="1780942"/>
                </a:lnTo>
                <a:lnTo>
                  <a:pt x="5193502" y="1782133"/>
                </a:lnTo>
                <a:lnTo>
                  <a:pt x="5199846" y="1784117"/>
                </a:lnTo>
                <a:lnTo>
                  <a:pt x="5197457" y="1786896"/>
                </a:lnTo>
                <a:lnTo>
                  <a:pt x="5205010" y="1786896"/>
                </a:lnTo>
                <a:lnTo>
                  <a:pt x="5212546" y="1786499"/>
                </a:lnTo>
                <a:lnTo>
                  <a:pt x="5215328" y="1786102"/>
                </a:lnTo>
                <a:lnTo>
                  <a:pt x="5218506" y="1785705"/>
                </a:lnTo>
                <a:lnTo>
                  <a:pt x="5221675" y="1784117"/>
                </a:lnTo>
                <a:lnTo>
                  <a:pt x="5224039" y="1782530"/>
                </a:lnTo>
                <a:lnTo>
                  <a:pt x="5229208" y="1773004"/>
                </a:lnTo>
                <a:lnTo>
                  <a:pt x="5229606" y="1767447"/>
                </a:lnTo>
                <a:lnTo>
                  <a:pt x="5229208" y="1759906"/>
                </a:lnTo>
                <a:lnTo>
                  <a:pt x="5231595" y="1762287"/>
                </a:lnTo>
                <a:lnTo>
                  <a:pt x="5233974" y="1764272"/>
                </a:lnTo>
                <a:lnTo>
                  <a:pt x="5236755" y="1761096"/>
                </a:lnTo>
                <a:lnTo>
                  <a:pt x="5233974" y="1761096"/>
                </a:lnTo>
                <a:lnTo>
                  <a:pt x="5234366" y="1759112"/>
                </a:lnTo>
                <a:lnTo>
                  <a:pt x="5235173" y="1756730"/>
                </a:lnTo>
                <a:lnTo>
                  <a:pt x="5235957" y="1755936"/>
                </a:lnTo>
                <a:lnTo>
                  <a:pt x="5237146" y="1754746"/>
                </a:lnTo>
                <a:lnTo>
                  <a:pt x="5239926" y="1752761"/>
                </a:lnTo>
                <a:lnTo>
                  <a:pt x="5243101" y="1751967"/>
                </a:lnTo>
                <a:lnTo>
                  <a:pt x="5246279" y="1748395"/>
                </a:lnTo>
                <a:lnTo>
                  <a:pt x="5249458" y="1744823"/>
                </a:lnTo>
                <a:lnTo>
                  <a:pt x="5247473" y="1742838"/>
                </a:lnTo>
                <a:lnTo>
                  <a:pt x="5245485" y="1741251"/>
                </a:lnTo>
                <a:lnTo>
                  <a:pt x="5243898" y="1740457"/>
                </a:lnTo>
                <a:lnTo>
                  <a:pt x="5241911" y="1740060"/>
                </a:lnTo>
                <a:lnTo>
                  <a:pt x="5237939" y="1740060"/>
                </a:lnTo>
                <a:lnTo>
                  <a:pt x="5233580" y="1740457"/>
                </a:lnTo>
                <a:lnTo>
                  <a:pt x="5228414" y="1740854"/>
                </a:lnTo>
                <a:lnTo>
                  <a:pt x="5222857" y="1740854"/>
                </a:lnTo>
                <a:lnTo>
                  <a:pt x="5220090" y="1740457"/>
                </a:lnTo>
                <a:lnTo>
                  <a:pt x="5216920" y="1740060"/>
                </a:lnTo>
                <a:lnTo>
                  <a:pt x="5213342" y="1738472"/>
                </a:lnTo>
                <a:lnTo>
                  <a:pt x="5210562" y="1736885"/>
                </a:lnTo>
                <a:lnTo>
                  <a:pt x="5210954" y="1742045"/>
                </a:lnTo>
                <a:lnTo>
                  <a:pt x="5211358" y="1745220"/>
                </a:lnTo>
                <a:lnTo>
                  <a:pt x="5212546" y="1747204"/>
                </a:lnTo>
                <a:lnTo>
                  <a:pt x="5214138" y="1748792"/>
                </a:lnTo>
                <a:lnTo>
                  <a:pt x="5215328" y="1749586"/>
                </a:lnTo>
                <a:lnTo>
                  <a:pt x="5216920" y="1748792"/>
                </a:lnTo>
                <a:lnTo>
                  <a:pt x="5220485" y="1747998"/>
                </a:lnTo>
                <a:lnTo>
                  <a:pt x="5223645" y="1746808"/>
                </a:lnTo>
                <a:lnTo>
                  <a:pt x="5224443" y="1746808"/>
                </a:lnTo>
                <a:lnTo>
                  <a:pt x="5226026" y="1747204"/>
                </a:lnTo>
                <a:lnTo>
                  <a:pt x="5226428" y="1748395"/>
                </a:lnTo>
                <a:lnTo>
                  <a:pt x="5227220" y="1750777"/>
                </a:lnTo>
                <a:lnTo>
                  <a:pt x="5227614" y="1754746"/>
                </a:lnTo>
                <a:lnTo>
                  <a:pt x="5227220" y="1759906"/>
                </a:lnTo>
                <a:lnTo>
                  <a:pt x="5216920" y="1761890"/>
                </a:lnTo>
                <a:lnTo>
                  <a:pt x="5207785" y="1763478"/>
                </a:lnTo>
                <a:lnTo>
                  <a:pt x="5203423" y="1763478"/>
                </a:lnTo>
                <a:lnTo>
                  <a:pt x="5199846" y="1763478"/>
                </a:lnTo>
                <a:lnTo>
                  <a:pt x="5196275" y="1763081"/>
                </a:lnTo>
                <a:lnTo>
                  <a:pt x="5193100" y="1761493"/>
                </a:lnTo>
                <a:lnTo>
                  <a:pt x="5189929" y="1759906"/>
                </a:lnTo>
                <a:lnTo>
                  <a:pt x="5187537" y="1757921"/>
                </a:lnTo>
                <a:lnTo>
                  <a:pt x="5184769" y="1754746"/>
                </a:lnTo>
                <a:lnTo>
                  <a:pt x="5182780" y="1751570"/>
                </a:lnTo>
                <a:lnTo>
                  <a:pt x="5180792" y="1746808"/>
                </a:lnTo>
                <a:lnTo>
                  <a:pt x="5179204" y="1742045"/>
                </a:lnTo>
                <a:lnTo>
                  <a:pt x="5178017" y="1735694"/>
                </a:lnTo>
                <a:lnTo>
                  <a:pt x="5176825" y="1729343"/>
                </a:lnTo>
                <a:lnTo>
                  <a:pt x="5180792" y="1729343"/>
                </a:lnTo>
                <a:lnTo>
                  <a:pt x="5184769" y="1728153"/>
                </a:lnTo>
                <a:lnTo>
                  <a:pt x="5187938" y="1726962"/>
                </a:lnTo>
                <a:lnTo>
                  <a:pt x="5189929" y="1724184"/>
                </a:lnTo>
                <a:lnTo>
                  <a:pt x="5191917" y="1721405"/>
                </a:lnTo>
                <a:lnTo>
                  <a:pt x="5193100" y="1717436"/>
                </a:lnTo>
                <a:lnTo>
                  <a:pt x="5193898" y="1712276"/>
                </a:lnTo>
                <a:lnTo>
                  <a:pt x="5193502" y="1706323"/>
                </a:lnTo>
                <a:lnTo>
                  <a:pt x="5199051" y="1708307"/>
                </a:lnTo>
                <a:lnTo>
                  <a:pt x="5203817" y="1710292"/>
                </a:lnTo>
                <a:lnTo>
                  <a:pt x="5209373" y="1711085"/>
                </a:lnTo>
                <a:lnTo>
                  <a:pt x="5214532" y="1711879"/>
                </a:lnTo>
                <a:lnTo>
                  <a:pt x="5219696" y="1711879"/>
                </a:lnTo>
                <a:lnTo>
                  <a:pt x="5224837" y="1711085"/>
                </a:lnTo>
                <a:lnTo>
                  <a:pt x="5230007" y="1710292"/>
                </a:lnTo>
                <a:lnTo>
                  <a:pt x="5234366" y="1708704"/>
                </a:lnTo>
                <a:lnTo>
                  <a:pt x="5239530" y="1707116"/>
                </a:lnTo>
                <a:lnTo>
                  <a:pt x="5243898" y="1705132"/>
                </a:lnTo>
                <a:lnTo>
                  <a:pt x="5248663" y="1702750"/>
                </a:lnTo>
                <a:lnTo>
                  <a:pt x="5253031" y="1700369"/>
                </a:lnTo>
                <a:lnTo>
                  <a:pt x="5257794" y="1697194"/>
                </a:lnTo>
                <a:lnTo>
                  <a:pt x="5261762" y="1693621"/>
                </a:lnTo>
                <a:lnTo>
                  <a:pt x="5269300" y="1686874"/>
                </a:lnTo>
                <a:lnTo>
                  <a:pt x="5256606" y="1681714"/>
                </a:lnTo>
                <a:lnTo>
                  <a:pt x="5244690" y="1677348"/>
                </a:lnTo>
                <a:lnTo>
                  <a:pt x="5232392" y="1672982"/>
                </a:lnTo>
                <a:lnTo>
                  <a:pt x="5226428" y="1671791"/>
                </a:lnTo>
                <a:lnTo>
                  <a:pt x="5220090" y="1670600"/>
                </a:lnTo>
                <a:lnTo>
                  <a:pt x="5221675" y="1683699"/>
                </a:lnTo>
                <a:lnTo>
                  <a:pt x="5218901" y="1684492"/>
                </a:lnTo>
                <a:lnTo>
                  <a:pt x="5216525" y="1684492"/>
                </a:lnTo>
                <a:lnTo>
                  <a:pt x="5214532" y="1683699"/>
                </a:lnTo>
                <a:lnTo>
                  <a:pt x="5212943" y="1681714"/>
                </a:lnTo>
                <a:lnTo>
                  <a:pt x="5212151" y="1679333"/>
                </a:lnTo>
                <a:lnTo>
                  <a:pt x="5210562" y="1676157"/>
                </a:lnTo>
                <a:lnTo>
                  <a:pt x="5208975" y="1669013"/>
                </a:lnTo>
                <a:lnTo>
                  <a:pt x="5200247" y="1669013"/>
                </a:lnTo>
                <a:lnTo>
                  <a:pt x="5191524" y="1669807"/>
                </a:lnTo>
                <a:lnTo>
                  <a:pt x="5192315" y="1672188"/>
                </a:lnTo>
                <a:lnTo>
                  <a:pt x="5193100" y="1673776"/>
                </a:lnTo>
                <a:lnTo>
                  <a:pt x="5192315" y="1674967"/>
                </a:lnTo>
                <a:lnTo>
                  <a:pt x="5191917" y="1677348"/>
                </a:lnTo>
                <a:lnTo>
                  <a:pt x="5191524" y="1679333"/>
                </a:lnTo>
                <a:lnTo>
                  <a:pt x="5187938" y="1683699"/>
                </a:lnTo>
                <a:lnTo>
                  <a:pt x="5184769" y="1681317"/>
                </a:lnTo>
                <a:lnTo>
                  <a:pt x="5181192" y="1678142"/>
                </a:lnTo>
                <a:lnTo>
                  <a:pt x="5179204" y="1674570"/>
                </a:lnTo>
                <a:lnTo>
                  <a:pt x="5178807" y="1672982"/>
                </a:lnTo>
                <a:lnTo>
                  <a:pt x="5178807" y="1671791"/>
                </a:lnTo>
                <a:lnTo>
                  <a:pt x="5172859" y="1672585"/>
                </a:lnTo>
                <a:lnTo>
                  <a:pt x="5166907" y="1674173"/>
                </a:lnTo>
                <a:lnTo>
                  <a:pt x="5166907" y="1670997"/>
                </a:lnTo>
                <a:lnTo>
                  <a:pt x="5166907" y="1668616"/>
                </a:lnTo>
                <a:lnTo>
                  <a:pt x="5167301" y="1666631"/>
                </a:lnTo>
                <a:lnTo>
                  <a:pt x="5167699" y="1664647"/>
                </a:lnTo>
                <a:lnTo>
                  <a:pt x="5169285" y="1661075"/>
                </a:lnTo>
                <a:lnTo>
                  <a:pt x="5169684" y="1659090"/>
                </a:lnTo>
                <a:lnTo>
                  <a:pt x="5169684" y="1656709"/>
                </a:lnTo>
                <a:lnTo>
                  <a:pt x="5166907" y="1660281"/>
                </a:lnTo>
                <a:lnTo>
                  <a:pt x="5162138" y="1664250"/>
                </a:lnTo>
                <a:lnTo>
                  <a:pt x="5156188" y="1667425"/>
                </a:lnTo>
                <a:lnTo>
                  <a:pt x="5153413" y="1669807"/>
                </a:lnTo>
                <a:lnTo>
                  <a:pt x="5149841" y="1670997"/>
                </a:lnTo>
                <a:lnTo>
                  <a:pt x="5146670" y="1672188"/>
                </a:lnTo>
                <a:lnTo>
                  <a:pt x="5143098" y="1672585"/>
                </a:lnTo>
                <a:lnTo>
                  <a:pt x="5140319" y="1672585"/>
                </a:lnTo>
                <a:lnTo>
                  <a:pt x="5137546" y="1671791"/>
                </a:lnTo>
                <a:lnTo>
                  <a:pt x="5135159" y="1670600"/>
                </a:lnTo>
                <a:lnTo>
                  <a:pt x="5133178" y="1668219"/>
                </a:lnTo>
                <a:lnTo>
                  <a:pt x="5131587" y="1665044"/>
                </a:lnTo>
                <a:lnTo>
                  <a:pt x="5130795" y="1660678"/>
                </a:lnTo>
                <a:lnTo>
                  <a:pt x="5133178" y="1663059"/>
                </a:lnTo>
                <a:lnTo>
                  <a:pt x="5135555" y="1664647"/>
                </a:lnTo>
                <a:lnTo>
                  <a:pt x="5137546" y="1665044"/>
                </a:lnTo>
                <a:lnTo>
                  <a:pt x="5139923" y="1665044"/>
                </a:lnTo>
                <a:lnTo>
                  <a:pt x="5141904" y="1664647"/>
                </a:lnTo>
                <a:lnTo>
                  <a:pt x="5143893" y="1663456"/>
                </a:lnTo>
                <a:lnTo>
                  <a:pt x="5146670" y="1660678"/>
                </a:lnTo>
                <a:lnTo>
                  <a:pt x="5149841" y="1657106"/>
                </a:lnTo>
                <a:lnTo>
                  <a:pt x="5151822" y="1655518"/>
                </a:lnTo>
                <a:lnTo>
                  <a:pt x="5153413" y="1654724"/>
                </a:lnTo>
                <a:lnTo>
                  <a:pt x="5155397" y="1654724"/>
                </a:lnTo>
                <a:lnTo>
                  <a:pt x="5157381" y="1654724"/>
                </a:lnTo>
                <a:lnTo>
                  <a:pt x="5159763" y="1655518"/>
                </a:lnTo>
                <a:lnTo>
                  <a:pt x="5162138" y="1657502"/>
                </a:lnTo>
                <a:lnTo>
                  <a:pt x="5160954" y="1653136"/>
                </a:lnTo>
                <a:lnTo>
                  <a:pt x="5159763" y="1649167"/>
                </a:lnTo>
                <a:lnTo>
                  <a:pt x="5157777" y="1645595"/>
                </a:lnTo>
                <a:lnTo>
                  <a:pt x="5155792" y="1643214"/>
                </a:lnTo>
                <a:lnTo>
                  <a:pt x="5153413" y="1641229"/>
                </a:lnTo>
                <a:lnTo>
                  <a:pt x="5151822" y="1640435"/>
                </a:lnTo>
                <a:lnTo>
                  <a:pt x="5150240" y="1640038"/>
                </a:lnTo>
                <a:lnTo>
                  <a:pt x="5148252" y="1640038"/>
                </a:lnTo>
                <a:lnTo>
                  <a:pt x="5146270" y="1640435"/>
                </a:lnTo>
                <a:lnTo>
                  <a:pt x="5141904" y="1642023"/>
                </a:lnTo>
                <a:lnTo>
                  <a:pt x="5141904" y="1636466"/>
                </a:lnTo>
                <a:lnTo>
                  <a:pt x="5141904" y="1632100"/>
                </a:lnTo>
                <a:lnTo>
                  <a:pt x="5142302" y="1628131"/>
                </a:lnTo>
                <a:lnTo>
                  <a:pt x="5143098" y="1624956"/>
                </a:lnTo>
                <a:lnTo>
                  <a:pt x="5144286" y="1622574"/>
                </a:lnTo>
                <a:lnTo>
                  <a:pt x="5145079" y="1620987"/>
                </a:lnTo>
                <a:lnTo>
                  <a:pt x="5146670" y="1619796"/>
                </a:lnTo>
                <a:lnTo>
                  <a:pt x="5148252" y="1619399"/>
                </a:lnTo>
                <a:lnTo>
                  <a:pt x="5149841" y="1619399"/>
                </a:lnTo>
                <a:lnTo>
                  <a:pt x="5151822" y="1619796"/>
                </a:lnTo>
                <a:lnTo>
                  <a:pt x="5153809" y="1620987"/>
                </a:lnTo>
                <a:lnTo>
                  <a:pt x="5155792" y="1621780"/>
                </a:lnTo>
                <a:lnTo>
                  <a:pt x="5159363" y="1625353"/>
                </a:lnTo>
                <a:lnTo>
                  <a:pt x="5163333" y="1630116"/>
                </a:lnTo>
                <a:lnTo>
                  <a:pt x="5162138" y="1627337"/>
                </a:lnTo>
                <a:lnTo>
                  <a:pt x="5161346" y="1624162"/>
                </a:lnTo>
                <a:lnTo>
                  <a:pt x="5160954" y="1619796"/>
                </a:lnTo>
                <a:lnTo>
                  <a:pt x="5160160" y="1615033"/>
                </a:lnTo>
                <a:lnTo>
                  <a:pt x="5163305" y="1614660"/>
                </a:lnTo>
                <a:lnTo>
                  <a:pt x="5163729" y="1614636"/>
                </a:lnTo>
                <a:lnTo>
                  <a:pt x="5163931" y="1614585"/>
                </a:lnTo>
                <a:lnTo>
                  <a:pt x="5183572" y="1612255"/>
                </a:lnTo>
                <a:lnTo>
                  <a:pt x="5179204" y="1608285"/>
                </a:lnTo>
                <a:lnTo>
                  <a:pt x="5177219" y="1605904"/>
                </a:lnTo>
                <a:lnTo>
                  <a:pt x="5175238" y="1603522"/>
                </a:lnTo>
                <a:lnTo>
                  <a:pt x="5174839" y="1607095"/>
                </a:lnTo>
                <a:lnTo>
                  <a:pt x="5173255" y="1609476"/>
                </a:lnTo>
                <a:lnTo>
                  <a:pt x="5171272" y="1611461"/>
                </a:lnTo>
                <a:lnTo>
                  <a:pt x="5169285" y="1613048"/>
                </a:lnTo>
                <a:lnTo>
                  <a:pt x="5166907" y="1613842"/>
                </a:lnTo>
                <a:lnTo>
                  <a:pt x="5163931" y="1614585"/>
                </a:lnTo>
                <a:lnTo>
                  <a:pt x="5163305" y="1614660"/>
                </a:lnTo>
                <a:lnTo>
                  <a:pt x="5156588" y="1615033"/>
                </a:lnTo>
                <a:lnTo>
                  <a:pt x="5148653" y="1615033"/>
                </a:lnTo>
                <a:lnTo>
                  <a:pt x="5140717" y="1615430"/>
                </a:lnTo>
                <a:lnTo>
                  <a:pt x="5136350" y="1615827"/>
                </a:lnTo>
                <a:lnTo>
                  <a:pt x="5132382" y="1617414"/>
                </a:lnTo>
                <a:lnTo>
                  <a:pt x="5128019" y="1619002"/>
                </a:lnTo>
                <a:lnTo>
                  <a:pt x="5124050" y="1621383"/>
                </a:lnTo>
                <a:lnTo>
                  <a:pt x="5127226" y="1627337"/>
                </a:lnTo>
                <a:lnTo>
                  <a:pt x="5129605" y="1634482"/>
                </a:lnTo>
                <a:lnTo>
                  <a:pt x="5130795" y="1638451"/>
                </a:lnTo>
                <a:lnTo>
                  <a:pt x="5131587" y="1643214"/>
                </a:lnTo>
                <a:lnTo>
                  <a:pt x="5132382" y="1647580"/>
                </a:lnTo>
                <a:lnTo>
                  <a:pt x="5132382" y="1653136"/>
                </a:lnTo>
                <a:lnTo>
                  <a:pt x="5130004" y="1655121"/>
                </a:lnTo>
                <a:lnTo>
                  <a:pt x="5128019" y="1656709"/>
                </a:lnTo>
                <a:lnTo>
                  <a:pt x="5125641" y="1657899"/>
                </a:lnTo>
                <a:lnTo>
                  <a:pt x="5122862" y="1659090"/>
                </a:lnTo>
                <a:lnTo>
                  <a:pt x="5119687" y="1660281"/>
                </a:lnTo>
                <a:lnTo>
                  <a:pt x="5116509" y="1660678"/>
                </a:lnTo>
                <a:lnTo>
                  <a:pt x="5109764" y="1660678"/>
                </a:lnTo>
                <a:lnTo>
                  <a:pt x="5108971" y="1655121"/>
                </a:lnTo>
                <a:lnTo>
                  <a:pt x="5109764" y="1650755"/>
                </a:lnTo>
                <a:lnTo>
                  <a:pt x="5110162" y="1646389"/>
                </a:lnTo>
                <a:lnTo>
                  <a:pt x="5110955" y="1643214"/>
                </a:lnTo>
                <a:lnTo>
                  <a:pt x="5113733" y="1636863"/>
                </a:lnTo>
                <a:lnTo>
                  <a:pt x="5114528" y="1633688"/>
                </a:lnTo>
                <a:lnTo>
                  <a:pt x="5115717" y="1630116"/>
                </a:lnTo>
                <a:lnTo>
                  <a:pt x="5112147" y="1630116"/>
                </a:lnTo>
                <a:lnTo>
                  <a:pt x="5108971" y="1630909"/>
                </a:lnTo>
                <a:lnTo>
                  <a:pt x="5106593" y="1632497"/>
                </a:lnTo>
                <a:lnTo>
                  <a:pt x="5104605" y="1634085"/>
                </a:lnTo>
                <a:lnTo>
                  <a:pt x="5102225" y="1635672"/>
                </a:lnTo>
                <a:lnTo>
                  <a:pt x="5099450" y="1636863"/>
                </a:lnTo>
                <a:lnTo>
                  <a:pt x="5096671" y="1637657"/>
                </a:lnTo>
                <a:lnTo>
                  <a:pt x="5093098" y="1637657"/>
                </a:lnTo>
                <a:lnTo>
                  <a:pt x="5096671" y="1641229"/>
                </a:lnTo>
                <a:lnTo>
                  <a:pt x="5099450" y="1645198"/>
                </a:lnTo>
                <a:lnTo>
                  <a:pt x="5102225" y="1649564"/>
                </a:lnTo>
                <a:lnTo>
                  <a:pt x="5102621" y="1651549"/>
                </a:lnTo>
                <a:lnTo>
                  <a:pt x="5103018" y="1653533"/>
                </a:lnTo>
                <a:lnTo>
                  <a:pt x="5103018" y="1655518"/>
                </a:lnTo>
                <a:lnTo>
                  <a:pt x="5102621" y="1657502"/>
                </a:lnTo>
                <a:lnTo>
                  <a:pt x="5101431" y="1659090"/>
                </a:lnTo>
                <a:lnTo>
                  <a:pt x="5100242" y="1660281"/>
                </a:lnTo>
                <a:lnTo>
                  <a:pt x="5098261" y="1661075"/>
                </a:lnTo>
                <a:lnTo>
                  <a:pt x="5095084" y="1661075"/>
                </a:lnTo>
                <a:lnTo>
                  <a:pt x="5091511" y="1661075"/>
                </a:lnTo>
                <a:lnTo>
                  <a:pt x="5087540" y="1660678"/>
                </a:lnTo>
                <a:lnTo>
                  <a:pt x="5088731" y="1664647"/>
                </a:lnTo>
                <a:lnTo>
                  <a:pt x="5089527" y="1667425"/>
                </a:lnTo>
                <a:lnTo>
                  <a:pt x="5091114" y="1669013"/>
                </a:lnTo>
                <a:lnTo>
                  <a:pt x="5093098" y="1669807"/>
                </a:lnTo>
                <a:lnTo>
                  <a:pt x="5095084" y="1669013"/>
                </a:lnTo>
                <a:lnTo>
                  <a:pt x="5097464" y="1668219"/>
                </a:lnTo>
                <a:lnTo>
                  <a:pt x="5102225" y="1665044"/>
                </a:lnTo>
                <a:lnTo>
                  <a:pt x="5106194" y="1662662"/>
                </a:lnTo>
                <a:lnTo>
                  <a:pt x="5108178" y="1662265"/>
                </a:lnTo>
                <a:lnTo>
                  <a:pt x="5108971" y="1662265"/>
                </a:lnTo>
                <a:lnTo>
                  <a:pt x="5110162" y="1663456"/>
                </a:lnTo>
                <a:lnTo>
                  <a:pt x="5110558" y="1666234"/>
                </a:lnTo>
                <a:lnTo>
                  <a:pt x="5110558" y="1670204"/>
                </a:lnTo>
                <a:lnTo>
                  <a:pt x="5109764" y="1675760"/>
                </a:lnTo>
                <a:lnTo>
                  <a:pt x="5091114" y="1677745"/>
                </a:lnTo>
                <a:lnTo>
                  <a:pt x="5077626" y="1679333"/>
                </a:lnTo>
                <a:lnTo>
                  <a:pt x="5072076" y="1680126"/>
                </a:lnTo>
                <a:lnTo>
                  <a:pt x="5066518" y="1680126"/>
                </a:lnTo>
                <a:lnTo>
                  <a:pt x="5060962" y="1680126"/>
                </a:lnTo>
                <a:lnTo>
                  <a:pt x="5055407" y="1679729"/>
                </a:lnTo>
                <a:lnTo>
                  <a:pt x="5051442" y="1682111"/>
                </a:lnTo>
                <a:lnTo>
                  <a:pt x="5049057" y="1683302"/>
                </a:lnTo>
                <a:lnTo>
                  <a:pt x="5047073" y="1684095"/>
                </a:lnTo>
                <a:lnTo>
                  <a:pt x="5044293" y="1684095"/>
                </a:lnTo>
                <a:lnTo>
                  <a:pt x="5042311" y="1684095"/>
                </a:lnTo>
                <a:lnTo>
                  <a:pt x="5039923" y="1683302"/>
                </a:lnTo>
                <a:lnTo>
                  <a:pt x="5037544" y="1682111"/>
                </a:lnTo>
                <a:lnTo>
                  <a:pt x="5037943" y="1680126"/>
                </a:lnTo>
                <a:lnTo>
                  <a:pt x="5038340" y="1678142"/>
                </a:lnTo>
                <a:lnTo>
                  <a:pt x="5039923" y="1677348"/>
                </a:lnTo>
                <a:lnTo>
                  <a:pt x="5041516" y="1676554"/>
                </a:lnTo>
                <a:lnTo>
                  <a:pt x="5036747" y="1674967"/>
                </a:lnTo>
                <a:lnTo>
                  <a:pt x="5037544" y="1670997"/>
                </a:lnTo>
                <a:lnTo>
                  <a:pt x="5037544" y="1667028"/>
                </a:lnTo>
                <a:lnTo>
                  <a:pt x="5036747" y="1661075"/>
                </a:lnTo>
                <a:lnTo>
                  <a:pt x="5035952" y="1656709"/>
                </a:lnTo>
                <a:lnTo>
                  <a:pt x="5034368" y="1652739"/>
                </a:lnTo>
                <a:lnTo>
                  <a:pt x="5033178" y="1649564"/>
                </a:lnTo>
                <a:lnTo>
                  <a:pt x="5032779" y="1645992"/>
                </a:lnTo>
                <a:lnTo>
                  <a:pt x="5033178" y="1644007"/>
                </a:lnTo>
                <a:lnTo>
                  <a:pt x="5034368" y="1642023"/>
                </a:lnTo>
                <a:lnTo>
                  <a:pt x="5036747" y="1637657"/>
                </a:lnTo>
                <a:lnTo>
                  <a:pt x="5034368" y="1636863"/>
                </a:lnTo>
                <a:lnTo>
                  <a:pt x="5032383" y="1637657"/>
                </a:lnTo>
                <a:lnTo>
                  <a:pt x="5028405" y="1638451"/>
                </a:lnTo>
                <a:lnTo>
                  <a:pt x="5024834" y="1640435"/>
                </a:lnTo>
                <a:lnTo>
                  <a:pt x="5021656" y="1643214"/>
                </a:lnTo>
                <a:lnTo>
                  <a:pt x="5015703" y="1648373"/>
                </a:lnTo>
                <a:lnTo>
                  <a:pt x="5012931" y="1650755"/>
                </a:lnTo>
                <a:lnTo>
                  <a:pt x="5009355" y="1652739"/>
                </a:lnTo>
                <a:lnTo>
                  <a:pt x="5012136" y="1657106"/>
                </a:lnTo>
                <a:lnTo>
                  <a:pt x="5016103" y="1661075"/>
                </a:lnTo>
                <a:lnTo>
                  <a:pt x="5020864" y="1664647"/>
                </a:lnTo>
                <a:lnTo>
                  <a:pt x="5026026" y="1667425"/>
                </a:lnTo>
                <a:lnTo>
                  <a:pt x="5023247" y="1669013"/>
                </a:lnTo>
                <a:lnTo>
                  <a:pt x="5021259" y="1670997"/>
                </a:lnTo>
                <a:lnTo>
                  <a:pt x="5019278" y="1673776"/>
                </a:lnTo>
                <a:lnTo>
                  <a:pt x="5018481" y="1676157"/>
                </a:lnTo>
                <a:lnTo>
                  <a:pt x="5015703" y="1683302"/>
                </a:lnTo>
                <a:lnTo>
                  <a:pt x="5014118" y="1690049"/>
                </a:lnTo>
                <a:lnTo>
                  <a:pt x="5012136" y="1696797"/>
                </a:lnTo>
                <a:lnTo>
                  <a:pt x="5010946" y="1699575"/>
                </a:lnTo>
                <a:lnTo>
                  <a:pt x="5009355" y="1702353"/>
                </a:lnTo>
                <a:lnTo>
                  <a:pt x="5006576" y="1704338"/>
                </a:lnTo>
                <a:lnTo>
                  <a:pt x="5004199" y="1705132"/>
                </a:lnTo>
                <a:lnTo>
                  <a:pt x="5001419" y="1705926"/>
                </a:lnTo>
                <a:lnTo>
                  <a:pt x="4997844" y="1705926"/>
                </a:lnTo>
                <a:lnTo>
                  <a:pt x="4997844" y="1701163"/>
                </a:lnTo>
                <a:lnTo>
                  <a:pt x="4997844" y="1697590"/>
                </a:lnTo>
                <a:lnTo>
                  <a:pt x="4996655" y="1694812"/>
                </a:lnTo>
                <a:lnTo>
                  <a:pt x="4996255" y="1692034"/>
                </a:lnTo>
                <a:lnTo>
                  <a:pt x="4994672" y="1689652"/>
                </a:lnTo>
                <a:lnTo>
                  <a:pt x="4993874" y="1687668"/>
                </a:lnTo>
                <a:lnTo>
                  <a:pt x="4990706" y="1684095"/>
                </a:lnTo>
                <a:lnTo>
                  <a:pt x="4988717" y="1681317"/>
                </a:lnTo>
                <a:lnTo>
                  <a:pt x="4987529" y="1679729"/>
                </a:lnTo>
                <a:lnTo>
                  <a:pt x="4987529" y="1677745"/>
                </a:lnTo>
                <a:lnTo>
                  <a:pt x="4987529" y="1675760"/>
                </a:lnTo>
                <a:lnTo>
                  <a:pt x="4988717" y="1672982"/>
                </a:lnTo>
                <a:lnTo>
                  <a:pt x="4990306" y="1670600"/>
                </a:lnTo>
                <a:lnTo>
                  <a:pt x="4992289" y="1667425"/>
                </a:lnTo>
                <a:lnTo>
                  <a:pt x="4988324" y="1665441"/>
                </a:lnTo>
                <a:lnTo>
                  <a:pt x="4984351" y="1664250"/>
                </a:lnTo>
                <a:lnTo>
                  <a:pt x="4979977" y="1663059"/>
                </a:lnTo>
                <a:lnTo>
                  <a:pt x="4976016" y="1663059"/>
                </a:lnTo>
                <a:lnTo>
                  <a:pt x="4972439" y="1663456"/>
                </a:lnTo>
                <a:lnTo>
                  <a:pt x="4968472" y="1664250"/>
                </a:lnTo>
                <a:lnTo>
                  <a:pt x="4960936" y="1666234"/>
                </a:lnTo>
                <a:lnTo>
                  <a:pt x="4953388" y="1669013"/>
                </a:lnTo>
                <a:lnTo>
                  <a:pt x="4945051" y="1671791"/>
                </a:lnTo>
                <a:lnTo>
                  <a:pt x="4939895" y="1672982"/>
                </a:lnTo>
                <a:lnTo>
                  <a:pt x="4935529" y="1673776"/>
                </a:lnTo>
                <a:lnTo>
                  <a:pt x="4930364" y="1674570"/>
                </a:lnTo>
                <a:lnTo>
                  <a:pt x="4924809" y="1674570"/>
                </a:lnTo>
                <a:lnTo>
                  <a:pt x="4922028" y="1674570"/>
                </a:lnTo>
                <a:lnTo>
                  <a:pt x="4920043" y="1674173"/>
                </a:lnTo>
                <a:lnTo>
                  <a:pt x="4918857" y="1672982"/>
                </a:lnTo>
                <a:lnTo>
                  <a:pt x="4918061" y="1672188"/>
                </a:lnTo>
                <a:lnTo>
                  <a:pt x="4916867" y="1670600"/>
                </a:lnTo>
                <a:lnTo>
                  <a:pt x="4916867" y="1668616"/>
                </a:lnTo>
                <a:lnTo>
                  <a:pt x="4916470" y="1665044"/>
                </a:lnTo>
                <a:lnTo>
                  <a:pt x="4916470" y="1661075"/>
                </a:lnTo>
                <a:lnTo>
                  <a:pt x="4916073" y="1659090"/>
                </a:lnTo>
                <a:lnTo>
                  <a:pt x="4915280" y="1657502"/>
                </a:lnTo>
                <a:lnTo>
                  <a:pt x="4914486" y="1655518"/>
                </a:lnTo>
                <a:lnTo>
                  <a:pt x="4912896" y="1653930"/>
                </a:lnTo>
                <a:lnTo>
                  <a:pt x="4910914" y="1653136"/>
                </a:lnTo>
                <a:lnTo>
                  <a:pt x="4908535" y="1651946"/>
                </a:lnTo>
                <a:lnTo>
                  <a:pt x="4907339" y="1651946"/>
                </a:lnTo>
                <a:lnTo>
                  <a:pt x="4905754" y="1652739"/>
                </a:lnTo>
                <a:lnTo>
                  <a:pt x="4903370" y="1655121"/>
                </a:lnTo>
                <a:lnTo>
                  <a:pt x="4900194" y="1658693"/>
                </a:lnTo>
                <a:lnTo>
                  <a:pt x="4897417" y="1662662"/>
                </a:lnTo>
                <a:lnTo>
                  <a:pt x="4895434" y="1667028"/>
                </a:lnTo>
                <a:lnTo>
                  <a:pt x="4893843" y="1670600"/>
                </a:lnTo>
                <a:lnTo>
                  <a:pt x="4893843" y="1672188"/>
                </a:lnTo>
                <a:lnTo>
                  <a:pt x="4894239" y="1673776"/>
                </a:lnTo>
                <a:lnTo>
                  <a:pt x="4895434" y="1674173"/>
                </a:lnTo>
                <a:lnTo>
                  <a:pt x="4897018" y="1674570"/>
                </a:lnTo>
                <a:lnTo>
                  <a:pt x="4884315" y="1673776"/>
                </a:lnTo>
                <a:lnTo>
                  <a:pt x="4878759" y="1672585"/>
                </a:lnTo>
                <a:lnTo>
                  <a:pt x="4873595" y="1671791"/>
                </a:lnTo>
                <a:lnTo>
                  <a:pt x="4869235" y="1670204"/>
                </a:lnTo>
                <a:lnTo>
                  <a:pt x="4864867" y="1668616"/>
                </a:lnTo>
                <a:lnTo>
                  <a:pt x="4860900" y="1666234"/>
                </a:lnTo>
                <a:lnTo>
                  <a:pt x="4857329" y="1663456"/>
                </a:lnTo>
                <a:lnTo>
                  <a:pt x="4853363" y="1660678"/>
                </a:lnTo>
                <a:lnTo>
                  <a:pt x="4849793" y="1657106"/>
                </a:lnTo>
                <a:lnTo>
                  <a:pt x="4846224" y="1653136"/>
                </a:lnTo>
                <a:lnTo>
                  <a:pt x="4842253" y="1647977"/>
                </a:lnTo>
                <a:lnTo>
                  <a:pt x="4834318" y="1636466"/>
                </a:lnTo>
                <a:lnTo>
                  <a:pt x="4823996" y="1620987"/>
                </a:lnTo>
                <a:lnTo>
                  <a:pt x="4827172" y="1619002"/>
                </a:lnTo>
                <a:lnTo>
                  <a:pt x="4830745" y="1617017"/>
                </a:lnTo>
                <a:lnTo>
                  <a:pt x="4835110" y="1615827"/>
                </a:lnTo>
                <a:lnTo>
                  <a:pt x="4839468" y="1614636"/>
                </a:lnTo>
                <a:lnTo>
                  <a:pt x="4845031" y="1613842"/>
                </a:lnTo>
                <a:lnTo>
                  <a:pt x="4850587" y="1613445"/>
                </a:lnTo>
                <a:lnTo>
                  <a:pt x="4862887" y="1613048"/>
                </a:lnTo>
                <a:lnTo>
                  <a:pt x="4875581" y="1613445"/>
                </a:lnTo>
                <a:lnTo>
                  <a:pt x="4888681" y="1613842"/>
                </a:lnTo>
                <a:lnTo>
                  <a:pt x="4901783" y="1613842"/>
                </a:lnTo>
                <a:lnTo>
                  <a:pt x="4914090" y="1613842"/>
                </a:lnTo>
                <a:lnTo>
                  <a:pt x="4911707" y="1619399"/>
                </a:lnTo>
                <a:lnTo>
                  <a:pt x="4916470" y="1619399"/>
                </a:lnTo>
                <a:lnTo>
                  <a:pt x="4918456" y="1619399"/>
                </a:lnTo>
                <a:lnTo>
                  <a:pt x="4920043" y="1618605"/>
                </a:lnTo>
                <a:lnTo>
                  <a:pt x="4921633" y="1622574"/>
                </a:lnTo>
                <a:lnTo>
                  <a:pt x="4922822" y="1626543"/>
                </a:lnTo>
                <a:lnTo>
                  <a:pt x="4926394" y="1634085"/>
                </a:lnTo>
                <a:lnTo>
                  <a:pt x="4930364" y="1630512"/>
                </a:lnTo>
                <a:lnTo>
                  <a:pt x="4933940" y="1626543"/>
                </a:lnTo>
                <a:lnTo>
                  <a:pt x="4937909" y="1621780"/>
                </a:lnTo>
                <a:lnTo>
                  <a:pt x="4941480" y="1617017"/>
                </a:lnTo>
                <a:lnTo>
                  <a:pt x="4939895" y="1613842"/>
                </a:lnTo>
                <a:lnTo>
                  <a:pt x="4939496" y="1610270"/>
                </a:lnTo>
                <a:lnTo>
                  <a:pt x="4941480" y="1607888"/>
                </a:lnTo>
                <a:lnTo>
                  <a:pt x="4943467" y="1606301"/>
                </a:lnTo>
                <a:lnTo>
                  <a:pt x="4945847" y="1605904"/>
                </a:lnTo>
                <a:lnTo>
                  <a:pt x="4948627" y="1605904"/>
                </a:lnTo>
                <a:lnTo>
                  <a:pt x="4952993" y="1598760"/>
                </a:lnTo>
                <a:lnTo>
                  <a:pt x="4958149" y="1598760"/>
                </a:lnTo>
                <a:lnTo>
                  <a:pt x="4961725" y="1599553"/>
                </a:lnTo>
                <a:lnTo>
                  <a:pt x="4962917" y="1600347"/>
                </a:lnTo>
                <a:lnTo>
                  <a:pt x="4963712" y="1601538"/>
                </a:lnTo>
                <a:lnTo>
                  <a:pt x="4963712" y="1601935"/>
                </a:lnTo>
                <a:lnTo>
                  <a:pt x="4962917" y="1603919"/>
                </a:lnTo>
                <a:lnTo>
                  <a:pt x="4962122" y="1605904"/>
                </a:lnTo>
                <a:lnTo>
                  <a:pt x="4958149" y="1611064"/>
                </a:lnTo>
                <a:lnTo>
                  <a:pt x="4962917" y="1614636"/>
                </a:lnTo>
                <a:lnTo>
                  <a:pt x="4968073" y="1617017"/>
                </a:lnTo>
                <a:lnTo>
                  <a:pt x="4971249" y="1617811"/>
                </a:lnTo>
                <a:lnTo>
                  <a:pt x="4973639" y="1618605"/>
                </a:lnTo>
                <a:lnTo>
                  <a:pt x="4976016" y="1619002"/>
                </a:lnTo>
                <a:lnTo>
                  <a:pt x="4979189" y="1618605"/>
                </a:lnTo>
                <a:lnTo>
                  <a:pt x="4977205" y="1619796"/>
                </a:lnTo>
                <a:lnTo>
                  <a:pt x="4986735" y="1620590"/>
                </a:lnTo>
                <a:lnTo>
                  <a:pt x="4995860" y="1620987"/>
                </a:lnTo>
                <a:lnTo>
                  <a:pt x="5013721" y="1623368"/>
                </a:lnTo>
                <a:lnTo>
                  <a:pt x="5031191" y="1625353"/>
                </a:lnTo>
                <a:lnTo>
                  <a:pt x="5040321" y="1626543"/>
                </a:lnTo>
                <a:lnTo>
                  <a:pt x="5049057" y="1626940"/>
                </a:lnTo>
                <a:lnTo>
                  <a:pt x="5045087" y="1620590"/>
                </a:lnTo>
                <a:lnTo>
                  <a:pt x="5042705" y="1617414"/>
                </a:lnTo>
                <a:lnTo>
                  <a:pt x="5040724" y="1615430"/>
                </a:lnTo>
                <a:lnTo>
                  <a:pt x="5038736" y="1613842"/>
                </a:lnTo>
                <a:lnTo>
                  <a:pt x="5037943" y="1613842"/>
                </a:lnTo>
                <a:lnTo>
                  <a:pt x="5037544" y="1613842"/>
                </a:lnTo>
                <a:lnTo>
                  <a:pt x="5036356" y="1614636"/>
                </a:lnTo>
                <a:lnTo>
                  <a:pt x="5035557" y="1615033"/>
                </a:lnTo>
                <a:lnTo>
                  <a:pt x="5034368" y="1618605"/>
                </a:lnTo>
                <a:lnTo>
                  <a:pt x="5032779" y="1615033"/>
                </a:lnTo>
                <a:lnTo>
                  <a:pt x="5032383" y="1611461"/>
                </a:lnTo>
                <a:lnTo>
                  <a:pt x="5031982" y="1608285"/>
                </a:lnTo>
                <a:lnTo>
                  <a:pt x="5032383" y="1605507"/>
                </a:lnTo>
                <a:lnTo>
                  <a:pt x="5034368" y="1599553"/>
                </a:lnTo>
                <a:lnTo>
                  <a:pt x="5036356" y="1593997"/>
                </a:lnTo>
                <a:lnTo>
                  <a:pt x="5038340" y="1588043"/>
                </a:lnTo>
                <a:lnTo>
                  <a:pt x="5038736" y="1584471"/>
                </a:lnTo>
                <a:lnTo>
                  <a:pt x="5038736" y="1581295"/>
                </a:lnTo>
                <a:lnTo>
                  <a:pt x="5038340" y="1577723"/>
                </a:lnTo>
                <a:lnTo>
                  <a:pt x="5036747" y="1574151"/>
                </a:lnTo>
                <a:lnTo>
                  <a:pt x="5034762" y="1570182"/>
                </a:lnTo>
                <a:lnTo>
                  <a:pt x="5031982" y="1565816"/>
                </a:lnTo>
                <a:lnTo>
                  <a:pt x="5044293" y="1568594"/>
                </a:lnTo>
                <a:lnTo>
                  <a:pt x="5049453" y="1570182"/>
                </a:lnTo>
                <a:lnTo>
                  <a:pt x="5055009" y="1570976"/>
                </a:lnTo>
                <a:lnTo>
                  <a:pt x="5060568" y="1571373"/>
                </a:lnTo>
                <a:lnTo>
                  <a:pt x="5066518" y="1570976"/>
                </a:lnTo>
                <a:lnTo>
                  <a:pt x="5074055" y="1569388"/>
                </a:lnTo>
                <a:lnTo>
                  <a:pt x="5083178" y="1566213"/>
                </a:lnTo>
                <a:lnTo>
                  <a:pt x="5083574" y="1569388"/>
                </a:lnTo>
                <a:lnTo>
                  <a:pt x="5083574" y="1572166"/>
                </a:lnTo>
                <a:lnTo>
                  <a:pt x="5083574" y="1574151"/>
                </a:lnTo>
                <a:lnTo>
                  <a:pt x="5083178" y="1575739"/>
                </a:lnTo>
                <a:lnTo>
                  <a:pt x="5081989" y="1576929"/>
                </a:lnTo>
                <a:lnTo>
                  <a:pt x="5081196" y="1577723"/>
                </a:lnTo>
                <a:lnTo>
                  <a:pt x="5078022" y="1579311"/>
                </a:lnTo>
                <a:lnTo>
                  <a:pt x="5074850" y="1580502"/>
                </a:lnTo>
                <a:lnTo>
                  <a:pt x="5072076" y="1580898"/>
                </a:lnTo>
                <a:lnTo>
                  <a:pt x="5070882" y="1581692"/>
                </a:lnTo>
                <a:lnTo>
                  <a:pt x="5069695" y="1582883"/>
                </a:lnTo>
                <a:lnTo>
                  <a:pt x="5068900" y="1583677"/>
                </a:lnTo>
                <a:lnTo>
                  <a:pt x="5068105" y="1585265"/>
                </a:lnTo>
                <a:lnTo>
                  <a:pt x="5069695" y="1589234"/>
                </a:lnTo>
                <a:lnTo>
                  <a:pt x="5071677" y="1592409"/>
                </a:lnTo>
                <a:lnTo>
                  <a:pt x="5073659" y="1594790"/>
                </a:lnTo>
                <a:lnTo>
                  <a:pt x="5074850" y="1595981"/>
                </a:lnTo>
                <a:lnTo>
                  <a:pt x="5076436" y="1596378"/>
                </a:lnTo>
                <a:lnTo>
                  <a:pt x="5083574" y="1587249"/>
                </a:lnTo>
                <a:lnTo>
                  <a:pt x="5087938" y="1582883"/>
                </a:lnTo>
                <a:lnTo>
                  <a:pt x="5091904" y="1579311"/>
                </a:lnTo>
                <a:lnTo>
                  <a:pt x="5093098" y="1569785"/>
                </a:lnTo>
                <a:lnTo>
                  <a:pt x="5093098" y="1561450"/>
                </a:lnTo>
                <a:lnTo>
                  <a:pt x="5092703" y="1553115"/>
                </a:lnTo>
                <a:lnTo>
                  <a:pt x="5091511" y="1550336"/>
                </a:lnTo>
                <a:lnTo>
                  <a:pt x="5091114" y="1547161"/>
                </a:lnTo>
                <a:lnTo>
                  <a:pt x="5089527" y="1544780"/>
                </a:lnTo>
                <a:lnTo>
                  <a:pt x="5087938" y="1543192"/>
                </a:lnTo>
                <a:lnTo>
                  <a:pt x="5085954" y="1541604"/>
                </a:lnTo>
                <a:lnTo>
                  <a:pt x="5083971" y="1541207"/>
                </a:lnTo>
                <a:lnTo>
                  <a:pt x="5081592" y="1541207"/>
                </a:lnTo>
                <a:lnTo>
                  <a:pt x="5078417" y="1542001"/>
                </a:lnTo>
                <a:lnTo>
                  <a:pt x="5074850" y="1543589"/>
                </a:lnTo>
                <a:lnTo>
                  <a:pt x="5070882" y="1546367"/>
                </a:lnTo>
                <a:lnTo>
                  <a:pt x="5072866" y="1540810"/>
                </a:lnTo>
                <a:lnTo>
                  <a:pt x="5074850" y="1536047"/>
                </a:lnTo>
                <a:lnTo>
                  <a:pt x="5076833" y="1533269"/>
                </a:lnTo>
                <a:lnTo>
                  <a:pt x="5079609" y="1530491"/>
                </a:lnTo>
                <a:lnTo>
                  <a:pt x="5082386" y="1528506"/>
                </a:lnTo>
                <a:lnTo>
                  <a:pt x="5085159" y="1527712"/>
                </a:lnTo>
                <a:lnTo>
                  <a:pt x="5087938" y="1527315"/>
                </a:lnTo>
                <a:lnTo>
                  <a:pt x="5091114" y="1527712"/>
                </a:lnTo>
                <a:lnTo>
                  <a:pt x="5094685" y="1528109"/>
                </a:lnTo>
                <a:lnTo>
                  <a:pt x="5097464" y="1529300"/>
                </a:lnTo>
                <a:lnTo>
                  <a:pt x="5104210" y="1532078"/>
                </a:lnTo>
                <a:lnTo>
                  <a:pt x="5116115" y="1538826"/>
                </a:lnTo>
                <a:lnTo>
                  <a:pt x="5115717" y="1576929"/>
                </a:lnTo>
                <a:lnTo>
                  <a:pt x="5116509" y="1576929"/>
                </a:lnTo>
                <a:lnTo>
                  <a:pt x="5117308" y="1570976"/>
                </a:lnTo>
                <a:lnTo>
                  <a:pt x="5117703" y="1568197"/>
                </a:lnTo>
                <a:lnTo>
                  <a:pt x="5118494" y="1565816"/>
                </a:lnTo>
                <a:lnTo>
                  <a:pt x="5119687" y="1563831"/>
                </a:lnTo>
                <a:lnTo>
                  <a:pt x="5121275" y="1562244"/>
                </a:lnTo>
                <a:lnTo>
                  <a:pt x="5123258" y="1561847"/>
                </a:lnTo>
                <a:lnTo>
                  <a:pt x="5126039" y="1561847"/>
                </a:lnTo>
                <a:lnTo>
                  <a:pt x="5125641" y="1569785"/>
                </a:lnTo>
                <a:lnTo>
                  <a:pt x="5124845" y="1576929"/>
                </a:lnTo>
                <a:lnTo>
                  <a:pt x="5128812" y="1575739"/>
                </a:lnTo>
                <a:lnTo>
                  <a:pt x="5132782" y="1574945"/>
                </a:lnTo>
                <a:lnTo>
                  <a:pt x="5135555" y="1573754"/>
                </a:lnTo>
                <a:lnTo>
                  <a:pt x="5138339" y="1572166"/>
                </a:lnTo>
                <a:lnTo>
                  <a:pt x="5143098" y="1569388"/>
                </a:lnTo>
                <a:lnTo>
                  <a:pt x="5145872" y="1567800"/>
                </a:lnTo>
                <a:lnTo>
                  <a:pt x="5148252" y="1566610"/>
                </a:lnTo>
                <a:lnTo>
                  <a:pt x="5143893" y="1566213"/>
                </a:lnTo>
                <a:lnTo>
                  <a:pt x="5139129" y="1565816"/>
                </a:lnTo>
                <a:lnTo>
                  <a:pt x="5134370" y="1564625"/>
                </a:lnTo>
                <a:lnTo>
                  <a:pt x="5128019" y="1563434"/>
                </a:lnTo>
                <a:lnTo>
                  <a:pt x="5129605" y="1553909"/>
                </a:lnTo>
                <a:lnTo>
                  <a:pt x="5130004" y="1546367"/>
                </a:lnTo>
                <a:lnTo>
                  <a:pt x="5130795" y="1536047"/>
                </a:lnTo>
                <a:lnTo>
                  <a:pt x="5130795" y="1532475"/>
                </a:lnTo>
                <a:lnTo>
                  <a:pt x="5131587" y="1528506"/>
                </a:lnTo>
                <a:lnTo>
                  <a:pt x="5132782" y="1523743"/>
                </a:lnTo>
                <a:lnTo>
                  <a:pt x="5134370" y="1517790"/>
                </a:lnTo>
                <a:lnTo>
                  <a:pt x="5137546" y="1518186"/>
                </a:lnTo>
                <a:lnTo>
                  <a:pt x="5140717" y="1518980"/>
                </a:lnTo>
                <a:lnTo>
                  <a:pt x="5143098" y="1520965"/>
                </a:lnTo>
                <a:lnTo>
                  <a:pt x="5145872" y="1522949"/>
                </a:lnTo>
                <a:lnTo>
                  <a:pt x="5147064" y="1525728"/>
                </a:lnTo>
                <a:lnTo>
                  <a:pt x="5149445" y="1528506"/>
                </a:lnTo>
                <a:lnTo>
                  <a:pt x="5152222" y="1534857"/>
                </a:lnTo>
                <a:lnTo>
                  <a:pt x="5155792" y="1540810"/>
                </a:lnTo>
                <a:lnTo>
                  <a:pt x="5157777" y="1543192"/>
                </a:lnTo>
                <a:lnTo>
                  <a:pt x="5159763" y="1545176"/>
                </a:lnTo>
                <a:lnTo>
                  <a:pt x="5162937" y="1547161"/>
                </a:lnTo>
                <a:lnTo>
                  <a:pt x="5165712" y="1548352"/>
                </a:lnTo>
                <a:lnTo>
                  <a:pt x="5169285" y="1548749"/>
                </a:lnTo>
                <a:lnTo>
                  <a:pt x="5173255" y="1548352"/>
                </a:lnTo>
                <a:lnTo>
                  <a:pt x="5156588" y="1525331"/>
                </a:lnTo>
                <a:lnTo>
                  <a:pt x="5159763" y="1522156"/>
                </a:lnTo>
                <a:lnTo>
                  <a:pt x="5162937" y="1520568"/>
                </a:lnTo>
                <a:lnTo>
                  <a:pt x="5165316" y="1520171"/>
                </a:lnTo>
                <a:lnTo>
                  <a:pt x="5167301" y="1520965"/>
                </a:lnTo>
                <a:lnTo>
                  <a:pt x="5169285" y="1522553"/>
                </a:lnTo>
                <a:lnTo>
                  <a:pt x="5171272" y="1525331"/>
                </a:lnTo>
                <a:lnTo>
                  <a:pt x="5175238" y="1532078"/>
                </a:lnTo>
                <a:lnTo>
                  <a:pt x="5179204" y="1539620"/>
                </a:lnTo>
                <a:lnTo>
                  <a:pt x="5181983" y="1543589"/>
                </a:lnTo>
                <a:lnTo>
                  <a:pt x="5184769" y="1547161"/>
                </a:lnTo>
                <a:lnTo>
                  <a:pt x="5187938" y="1550733"/>
                </a:lnTo>
                <a:lnTo>
                  <a:pt x="5191917" y="1553115"/>
                </a:lnTo>
                <a:lnTo>
                  <a:pt x="5196275" y="1555099"/>
                </a:lnTo>
                <a:lnTo>
                  <a:pt x="5201440" y="1556290"/>
                </a:lnTo>
                <a:lnTo>
                  <a:pt x="5192315" y="1556687"/>
                </a:lnTo>
                <a:lnTo>
                  <a:pt x="5184769" y="1557878"/>
                </a:lnTo>
                <a:lnTo>
                  <a:pt x="5178807" y="1559068"/>
                </a:lnTo>
                <a:lnTo>
                  <a:pt x="5173255" y="1560656"/>
                </a:lnTo>
                <a:lnTo>
                  <a:pt x="5163729" y="1564228"/>
                </a:lnTo>
                <a:lnTo>
                  <a:pt x="5159363" y="1565419"/>
                </a:lnTo>
                <a:lnTo>
                  <a:pt x="5154605" y="1566213"/>
                </a:lnTo>
                <a:lnTo>
                  <a:pt x="5159763" y="1566610"/>
                </a:lnTo>
                <a:lnTo>
                  <a:pt x="5162937" y="1567800"/>
                </a:lnTo>
                <a:lnTo>
                  <a:pt x="5166508" y="1569388"/>
                </a:lnTo>
                <a:lnTo>
                  <a:pt x="5165712" y="1571373"/>
                </a:lnTo>
                <a:lnTo>
                  <a:pt x="5165316" y="1572960"/>
                </a:lnTo>
                <a:lnTo>
                  <a:pt x="5164126" y="1573754"/>
                </a:lnTo>
                <a:lnTo>
                  <a:pt x="5163333" y="1574151"/>
                </a:lnTo>
                <a:lnTo>
                  <a:pt x="5166508" y="1575342"/>
                </a:lnTo>
                <a:lnTo>
                  <a:pt x="5166508" y="1581295"/>
                </a:lnTo>
                <a:lnTo>
                  <a:pt x="5165316" y="1584868"/>
                </a:lnTo>
                <a:lnTo>
                  <a:pt x="5164919" y="1586455"/>
                </a:lnTo>
                <a:lnTo>
                  <a:pt x="5163729" y="1586852"/>
                </a:lnTo>
                <a:lnTo>
                  <a:pt x="5163333" y="1587249"/>
                </a:lnTo>
                <a:lnTo>
                  <a:pt x="5162138" y="1587249"/>
                </a:lnTo>
                <a:lnTo>
                  <a:pt x="5159763" y="1587249"/>
                </a:lnTo>
                <a:lnTo>
                  <a:pt x="5157381" y="1586455"/>
                </a:lnTo>
                <a:lnTo>
                  <a:pt x="5154605" y="1584868"/>
                </a:lnTo>
                <a:lnTo>
                  <a:pt x="5152222" y="1584471"/>
                </a:lnTo>
                <a:lnTo>
                  <a:pt x="5149445" y="1590821"/>
                </a:lnTo>
                <a:lnTo>
                  <a:pt x="5152222" y="1594393"/>
                </a:lnTo>
                <a:lnTo>
                  <a:pt x="5155397" y="1596378"/>
                </a:lnTo>
                <a:lnTo>
                  <a:pt x="5158965" y="1597569"/>
                </a:lnTo>
                <a:lnTo>
                  <a:pt x="5162138" y="1597966"/>
                </a:lnTo>
                <a:lnTo>
                  <a:pt x="5166508" y="1597569"/>
                </a:lnTo>
                <a:lnTo>
                  <a:pt x="5169684" y="1596775"/>
                </a:lnTo>
                <a:lnTo>
                  <a:pt x="5178017" y="1594393"/>
                </a:lnTo>
                <a:lnTo>
                  <a:pt x="5184769" y="1592409"/>
                </a:lnTo>
                <a:lnTo>
                  <a:pt x="5188338" y="1592012"/>
                </a:lnTo>
                <a:lnTo>
                  <a:pt x="5191917" y="1592012"/>
                </a:lnTo>
                <a:lnTo>
                  <a:pt x="5195087" y="1592409"/>
                </a:lnTo>
                <a:lnTo>
                  <a:pt x="5197852" y="1593997"/>
                </a:lnTo>
                <a:lnTo>
                  <a:pt x="5200247" y="1596775"/>
                </a:lnTo>
                <a:lnTo>
                  <a:pt x="5203022" y="1600347"/>
                </a:lnTo>
                <a:lnTo>
                  <a:pt x="5201440" y="1597966"/>
                </a:lnTo>
                <a:lnTo>
                  <a:pt x="5201440" y="1595981"/>
                </a:lnTo>
                <a:lnTo>
                  <a:pt x="5201440" y="1593997"/>
                </a:lnTo>
                <a:lnTo>
                  <a:pt x="5201835" y="1592012"/>
                </a:lnTo>
                <a:lnTo>
                  <a:pt x="5203423" y="1590027"/>
                </a:lnTo>
                <a:lnTo>
                  <a:pt x="5205010" y="1588440"/>
                </a:lnTo>
                <a:lnTo>
                  <a:pt x="5208975" y="1584868"/>
                </a:lnTo>
                <a:lnTo>
                  <a:pt x="5213342" y="1581295"/>
                </a:lnTo>
                <a:lnTo>
                  <a:pt x="5218506" y="1577723"/>
                </a:lnTo>
                <a:lnTo>
                  <a:pt x="5222464" y="1573754"/>
                </a:lnTo>
                <a:lnTo>
                  <a:pt x="5224039" y="1571373"/>
                </a:lnTo>
                <a:lnTo>
                  <a:pt x="5224837" y="1568594"/>
                </a:lnTo>
                <a:lnTo>
                  <a:pt x="5227220" y="1572166"/>
                </a:lnTo>
                <a:lnTo>
                  <a:pt x="5228016" y="1574945"/>
                </a:lnTo>
                <a:lnTo>
                  <a:pt x="5228016" y="1576929"/>
                </a:lnTo>
                <a:lnTo>
                  <a:pt x="5227614" y="1578914"/>
                </a:lnTo>
                <a:lnTo>
                  <a:pt x="5226428" y="1583280"/>
                </a:lnTo>
                <a:lnTo>
                  <a:pt x="5226026" y="1587249"/>
                </a:lnTo>
                <a:lnTo>
                  <a:pt x="5226026" y="1592409"/>
                </a:lnTo>
                <a:lnTo>
                  <a:pt x="5228016" y="1592409"/>
                </a:lnTo>
                <a:lnTo>
                  <a:pt x="5229606" y="1592409"/>
                </a:lnTo>
                <a:lnTo>
                  <a:pt x="5231199" y="1591218"/>
                </a:lnTo>
                <a:lnTo>
                  <a:pt x="5231990" y="1590424"/>
                </a:lnTo>
                <a:lnTo>
                  <a:pt x="5233580" y="1587249"/>
                </a:lnTo>
                <a:lnTo>
                  <a:pt x="5234366" y="1583677"/>
                </a:lnTo>
                <a:lnTo>
                  <a:pt x="5235565" y="1580898"/>
                </a:lnTo>
                <a:lnTo>
                  <a:pt x="5236755" y="1579311"/>
                </a:lnTo>
                <a:lnTo>
                  <a:pt x="5237543" y="1578517"/>
                </a:lnTo>
                <a:lnTo>
                  <a:pt x="5238737" y="1577326"/>
                </a:lnTo>
                <a:lnTo>
                  <a:pt x="5240719" y="1577326"/>
                </a:lnTo>
                <a:lnTo>
                  <a:pt x="5242706" y="1577326"/>
                </a:lnTo>
                <a:lnTo>
                  <a:pt x="5245088" y="1578517"/>
                </a:lnTo>
                <a:lnTo>
                  <a:pt x="5245088" y="1580898"/>
                </a:lnTo>
                <a:lnTo>
                  <a:pt x="5244690" y="1582883"/>
                </a:lnTo>
                <a:lnTo>
                  <a:pt x="5243101" y="1586455"/>
                </a:lnTo>
                <a:lnTo>
                  <a:pt x="5241117" y="1589234"/>
                </a:lnTo>
                <a:lnTo>
                  <a:pt x="5238737" y="1592012"/>
                </a:lnTo>
                <a:lnTo>
                  <a:pt x="5236755" y="1594790"/>
                </a:lnTo>
                <a:lnTo>
                  <a:pt x="5235173" y="1598363"/>
                </a:lnTo>
                <a:lnTo>
                  <a:pt x="5234366" y="1600347"/>
                </a:lnTo>
                <a:lnTo>
                  <a:pt x="5234366" y="1602729"/>
                </a:lnTo>
                <a:lnTo>
                  <a:pt x="5234366" y="1605507"/>
                </a:lnTo>
                <a:lnTo>
                  <a:pt x="5234366" y="1609079"/>
                </a:lnTo>
                <a:lnTo>
                  <a:pt x="5229606" y="1608285"/>
                </a:lnTo>
                <a:lnTo>
                  <a:pt x="5227220" y="1607492"/>
                </a:lnTo>
                <a:lnTo>
                  <a:pt x="5224837" y="1606301"/>
                </a:lnTo>
                <a:lnTo>
                  <a:pt x="5222857" y="1605507"/>
                </a:lnTo>
                <a:lnTo>
                  <a:pt x="5220879" y="1603522"/>
                </a:lnTo>
                <a:lnTo>
                  <a:pt x="5219696" y="1601538"/>
                </a:lnTo>
                <a:lnTo>
                  <a:pt x="5218506" y="1598760"/>
                </a:lnTo>
                <a:lnTo>
                  <a:pt x="5216920" y="1599553"/>
                </a:lnTo>
                <a:lnTo>
                  <a:pt x="5216121" y="1600347"/>
                </a:lnTo>
                <a:lnTo>
                  <a:pt x="5214138" y="1602729"/>
                </a:lnTo>
                <a:lnTo>
                  <a:pt x="5212546" y="1605904"/>
                </a:lnTo>
                <a:lnTo>
                  <a:pt x="5211358" y="1609476"/>
                </a:lnTo>
                <a:lnTo>
                  <a:pt x="5227614" y="1607888"/>
                </a:lnTo>
                <a:lnTo>
                  <a:pt x="5227220" y="1615430"/>
                </a:lnTo>
                <a:lnTo>
                  <a:pt x="5226428" y="1622574"/>
                </a:lnTo>
                <a:lnTo>
                  <a:pt x="5224039" y="1633688"/>
                </a:lnTo>
                <a:lnTo>
                  <a:pt x="5227220" y="1633688"/>
                </a:lnTo>
                <a:lnTo>
                  <a:pt x="5229606" y="1632894"/>
                </a:lnTo>
                <a:lnTo>
                  <a:pt x="5235173" y="1630909"/>
                </a:lnTo>
                <a:lnTo>
                  <a:pt x="5240719" y="1628528"/>
                </a:lnTo>
                <a:lnTo>
                  <a:pt x="5246279" y="1626146"/>
                </a:lnTo>
                <a:lnTo>
                  <a:pt x="5255813" y="1620590"/>
                </a:lnTo>
                <a:lnTo>
                  <a:pt x="5259779" y="1618605"/>
                </a:lnTo>
                <a:lnTo>
                  <a:pt x="5262557" y="1617414"/>
                </a:lnTo>
                <a:lnTo>
                  <a:pt x="5261762" y="1615033"/>
                </a:lnTo>
                <a:lnTo>
                  <a:pt x="5260177" y="1613445"/>
                </a:lnTo>
                <a:lnTo>
                  <a:pt x="5258593" y="1613048"/>
                </a:lnTo>
                <a:lnTo>
                  <a:pt x="5256209" y="1613048"/>
                </a:lnTo>
                <a:lnTo>
                  <a:pt x="5251442" y="1613048"/>
                </a:lnTo>
                <a:lnTo>
                  <a:pt x="5246678" y="1613445"/>
                </a:lnTo>
                <a:lnTo>
                  <a:pt x="5249458" y="1608285"/>
                </a:lnTo>
                <a:lnTo>
                  <a:pt x="5252238" y="1604316"/>
                </a:lnTo>
                <a:lnTo>
                  <a:pt x="5254619" y="1600744"/>
                </a:lnTo>
                <a:lnTo>
                  <a:pt x="5257794" y="1598363"/>
                </a:lnTo>
                <a:lnTo>
                  <a:pt x="5260177" y="1596775"/>
                </a:lnTo>
                <a:lnTo>
                  <a:pt x="5263349" y="1595981"/>
                </a:lnTo>
                <a:lnTo>
                  <a:pt x="5266127" y="1594790"/>
                </a:lnTo>
                <a:lnTo>
                  <a:pt x="5269300" y="1595187"/>
                </a:lnTo>
                <a:lnTo>
                  <a:pt x="5272082" y="1595981"/>
                </a:lnTo>
                <a:lnTo>
                  <a:pt x="5275258" y="1596775"/>
                </a:lnTo>
                <a:lnTo>
                  <a:pt x="5278032" y="1598363"/>
                </a:lnTo>
                <a:lnTo>
                  <a:pt x="5281205" y="1600347"/>
                </a:lnTo>
                <a:lnTo>
                  <a:pt x="5287169" y="1604713"/>
                </a:lnTo>
                <a:lnTo>
                  <a:pt x="5293115" y="1611064"/>
                </a:lnTo>
                <a:lnTo>
                  <a:pt x="5294705" y="1607888"/>
                </a:lnTo>
                <a:lnTo>
                  <a:pt x="5298677" y="1616621"/>
                </a:lnTo>
                <a:lnTo>
                  <a:pt x="5310184" y="1630116"/>
                </a:lnTo>
                <a:lnTo>
                  <a:pt x="5312165" y="1629322"/>
                </a:lnTo>
                <a:lnTo>
                  <a:pt x="5313757" y="1628528"/>
                </a:lnTo>
                <a:lnTo>
                  <a:pt x="5314948" y="1626543"/>
                </a:lnTo>
                <a:lnTo>
                  <a:pt x="5315741" y="1624956"/>
                </a:lnTo>
                <a:lnTo>
                  <a:pt x="5317325" y="1620590"/>
                </a:lnTo>
                <a:lnTo>
                  <a:pt x="5318521" y="1615430"/>
                </a:lnTo>
                <a:lnTo>
                  <a:pt x="5319316" y="1611064"/>
                </a:lnTo>
                <a:lnTo>
                  <a:pt x="5320505" y="1609079"/>
                </a:lnTo>
                <a:lnTo>
                  <a:pt x="5321301" y="1607492"/>
                </a:lnTo>
                <a:lnTo>
                  <a:pt x="5322887" y="1605904"/>
                </a:lnTo>
                <a:lnTo>
                  <a:pt x="5324476" y="1604713"/>
                </a:lnTo>
                <a:lnTo>
                  <a:pt x="5326461" y="1604316"/>
                </a:lnTo>
                <a:lnTo>
                  <a:pt x="5328839" y="1604713"/>
                </a:lnTo>
                <a:lnTo>
                  <a:pt x="5328839" y="1608285"/>
                </a:lnTo>
                <a:lnTo>
                  <a:pt x="5328046" y="1611461"/>
                </a:lnTo>
                <a:lnTo>
                  <a:pt x="5326461" y="1613445"/>
                </a:lnTo>
                <a:lnTo>
                  <a:pt x="5324476" y="1615430"/>
                </a:lnTo>
                <a:lnTo>
                  <a:pt x="5322887" y="1617414"/>
                </a:lnTo>
                <a:lnTo>
                  <a:pt x="5321694" y="1619796"/>
                </a:lnTo>
                <a:lnTo>
                  <a:pt x="5321301" y="1624162"/>
                </a:lnTo>
                <a:lnTo>
                  <a:pt x="5322487" y="1628925"/>
                </a:lnTo>
                <a:lnTo>
                  <a:pt x="5339555" y="1619399"/>
                </a:lnTo>
                <a:lnTo>
                  <a:pt x="5338761" y="1613842"/>
                </a:lnTo>
                <a:lnTo>
                  <a:pt x="5339951" y="1609079"/>
                </a:lnTo>
                <a:lnTo>
                  <a:pt x="5341936" y="1603522"/>
                </a:lnTo>
                <a:lnTo>
                  <a:pt x="5345114" y="1597569"/>
                </a:lnTo>
                <a:lnTo>
                  <a:pt x="5343921" y="1594790"/>
                </a:lnTo>
                <a:lnTo>
                  <a:pt x="5343130" y="1592409"/>
                </a:lnTo>
                <a:lnTo>
                  <a:pt x="5340349" y="1588837"/>
                </a:lnTo>
                <a:lnTo>
                  <a:pt x="5337572" y="1586455"/>
                </a:lnTo>
                <a:lnTo>
                  <a:pt x="5334001" y="1584471"/>
                </a:lnTo>
                <a:lnTo>
                  <a:pt x="5334398" y="1588043"/>
                </a:lnTo>
                <a:lnTo>
                  <a:pt x="5334398" y="1590821"/>
                </a:lnTo>
                <a:lnTo>
                  <a:pt x="5334001" y="1592409"/>
                </a:lnTo>
                <a:lnTo>
                  <a:pt x="5332809" y="1592806"/>
                </a:lnTo>
                <a:lnTo>
                  <a:pt x="5332411" y="1592806"/>
                </a:lnTo>
                <a:lnTo>
                  <a:pt x="5329238" y="1592806"/>
                </a:lnTo>
                <a:lnTo>
                  <a:pt x="5327252" y="1592806"/>
                </a:lnTo>
                <a:lnTo>
                  <a:pt x="5326461" y="1592012"/>
                </a:lnTo>
                <a:lnTo>
                  <a:pt x="5326461" y="1590424"/>
                </a:lnTo>
                <a:lnTo>
                  <a:pt x="5326855" y="1586852"/>
                </a:lnTo>
                <a:lnTo>
                  <a:pt x="5327252" y="1584471"/>
                </a:lnTo>
                <a:lnTo>
                  <a:pt x="5328046" y="1581692"/>
                </a:lnTo>
                <a:lnTo>
                  <a:pt x="5328046" y="1581295"/>
                </a:lnTo>
                <a:lnTo>
                  <a:pt x="5324476" y="1579311"/>
                </a:lnTo>
                <a:lnTo>
                  <a:pt x="5321301" y="1576929"/>
                </a:lnTo>
                <a:lnTo>
                  <a:pt x="5315741" y="1576929"/>
                </a:lnTo>
                <a:lnTo>
                  <a:pt x="5316537" y="1574945"/>
                </a:lnTo>
                <a:lnTo>
                  <a:pt x="5317325" y="1573357"/>
                </a:lnTo>
                <a:lnTo>
                  <a:pt x="5318920" y="1572166"/>
                </a:lnTo>
                <a:lnTo>
                  <a:pt x="5320505" y="1571770"/>
                </a:lnTo>
                <a:lnTo>
                  <a:pt x="5320505" y="1556687"/>
                </a:lnTo>
                <a:lnTo>
                  <a:pt x="5320505" y="1543589"/>
                </a:lnTo>
                <a:lnTo>
                  <a:pt x="5320902" y="1522553"/>
                </a:lnTo>
                <a:lnTo>
                  <a:pt x="5320902" y="1513027"/>
                </a:lnTo>
                <a:lnTo>
                  <a:pt x="5320505" y="1502707"/>
                </a:lnTo>
                <a:lnTo>
                  <a:pt x="5318920" y="1491196"/>
                </a:lnTo>
                <a:lnTo>
                  <a:pt x="5316537" y="1477305"/>
                </a:lnTo>
                <a:lnTo>
                  <a:pt x="5318920" y="1474923"/>
                </a:lnTo>
                <a:lnTo>
                  <a:pt x="5320902" y="1473335"/>
                </a:lnTo>
                <a:lnTo>
                  <a:pt x="5326461" y="1470557"/>
                </a:lnTo>
                <a:lnTo>
                  <a:pt x="5320902" y="1469763"/>
                </a:lnTo>
                <a:lnTo>
                  <a:pt x="5319709" y="1470954"/>
                </a:lnTo>
                <a:lnTo>
                  <a:pt x="5318521" y="1472542"/>
                </a:lnTo>
                <a:lnTo>
                  <a:pt x="5312165" y="1474923"/>
                </a:lnTo>
                <a:lnTo>
                  <a:pt x="5303834" y="1477305"/>
                </a:lnTo>
                <a:lnTo>
                  <a:pt x="5291131" y="1480480"/>
                </a:lnTo>
                <a:lnTo>
                  <a:pt x="5295100" y="1484052"/>
                </a:lnTo>
                <a:lnTo>
                  <a:pt x="5297880" y="1486434"/>
                </a:lnTo>
                <a:lnTo>
                  <a:pt x="5298677" y="1489212"/>
                </a:lnTo>
                <a:lnTo>
                  <a:pt x="5298677" y="1491196"/>
                </a:lnTo>
                <a:lnTo>
                  <a:pt x="5298276" y="1493181"/>
                </a:lnTo>
                <a:lnTo>
                  <a:pt x="5296288" y="1494372"/>
                </a:lnTo>
                <a:lnTo>
                  <a:pt x="5293910" y="1495959"/>
                </a:lnTo>
                <a:lnTo>
                  <a:pt x="5290736" y="1497547"/>
                </a:lnTo>
                <a:lnTo>
                  <a:pt x="5283592" y="1500722"/>
                </a:lnTo>
                <a:lnTo>
                  <a:pt x="5275656" y="1503501"/>
                </a:lnTo>
                <a:lnTo>
                  <a:pt x="5272082" y="1505088"/>
                </a:lnTo>
                <a:lnTo>
                  <a:pt x="5268507" y="1506676"/>
                </a:lnTo>
                <a:lnTo>
                  <a:pt x="5265732" y="1508661"/>
                </a:lnTo>
                <a:lnTo>
                  <a:pt x="5263349" y="1511042"/>
                </a:lnTo>
                <a:lnTo>
                  <a:pt x="5263748" y="1507073"/>
                </a:lnTo>
                <a:lnTo>
                  <a:pt x="5263748" y="1503501"/>
                </a:lnTo>
                <a:lnTo>
                  <a:pt x="5263349" y="1500722"/>
                </a:lnTo>
                <a:lnTo>
                  <a:pt x="5262557" y="1498738"/>
                </a:lnTo>
                <a:lnTo>
                  <a:pt x="5261762" y="1496356"/>
                </a:lnTo>
                <a:lnTo>
                  <a:pt x="5260574" y="1494372"/>
                </a:lnTo>
                <a:lnTo>
                  <a:pt x="5257794" y="1491990"/>
                </a:lnTo>
                <a:lnTo>
                  <a:pt x="5255018" y="1489212"/>
                </a:lnTo>
                <a:lnTo>
                  <a:pt x="5253826" y="1487624"/>
                </a:lnTo>
                <a:lnTo>
                  <a:pt x="5252634" y="1485640"/>
                </a:lnTo>
                <a:lnTo>
                  <a:pt x="5252238" y="1482861"/>
                </a:lnTo>
                <a:lnTo>
                  <a:pt x="5251442" y="1480083"/>
                </a:lnTo>
                <a:lnTo>
                  <a:pt x="5251442" y="1476908"/>
                </a:lnTo>
                <a:lnTo>
                  <a:pt x="5252238" y="1472939"/>
                </a:lnTo>
                <a:lnTo>
                  <a:pt x="5255018" y="1471351"/>
                </a:lnTo>
                <a:lnTo>
                  <a:pt x="5258986" y="1469763"/>
                </a:lnTo>
                <a:lnTo>
                  <a:pt x="5268110" y="1467382"/>
                </a:lnTo>
                <a:lnTo>
                  <a:pt x="5278822" y="1465794"/>
                </a:lnTo>
                <a:lnTo>
                  <a:pt x="5289945" y="1465000"/>
                </a:lnTo>
                <a:lnTo>
                  <a:pt x="5286768" y="1464603"/>
                </a:lnTo>
                <a:lnTo>
                  <a:pt x="5283190" y="1463413"/>
                </a:lnTo>
                <a:lnTo>
                  <a:pt x="5286370" y="1461031"/>
                </a:lnTo>
                <a:lnTo>
                  <a:pt x="5289149" y="1458253"/>
                </a:lnTo>
                <a:lnTo>
                  <a:pt x="5291923" y="1455474"/>
                </a:lnTo>
                <a:lnTo>
                  <a:pt x="5294705" y="1453490"/>
                </a:lnTo>
                <a:lnTo>
                  <a:pt x="5297482" y="1451505"/>
                </a:lnTo>
                <a:lnTo>
                  <a:pt x="5298677" y="1450712"/>
                </a:lnTo>
                <a:lnTo>
                  <a:pt x="5300262" y="1450712"/>
                </a:lnTo>
                <a:lnTo>
                  <a:pt x="5301849" y="1451505"/>
                </a:lnTo>
                <a:lnTo>
                  <a:pt x="5303436" y="1452299"/>
                </a:lnTo>
                <a:lnTo>
                  <a:pt x="5304625" y="1453490"/>
                </a:lnTo>
                <a:lnTo>
                  <a:pt x="5306218" y="1455474"/>
                </a:lnTo>
                <a:lnTo>
                  <a:pt x="5303436" y="1447933"/>
                </a:lnTo>
                <a:lnTo>
                  <a:pt x="5302642" y="1445552"/>
                </a:lnTo>
                <a:lnTo>
                  <a:pt x="5302642" y="1443964"/>
                </a:lnTo>
                <a:lnTo>
                  <a:pt x="5303436" y="1442376"/>
                </a:lnTo>
                <a:lnTo>
                  <a:pt x="5303834" y="1441186"/>
                </a:lnTo>
                <a:lnTo>
                  <a:pt x="5305820" y="1439995"/>
                </a:lnTo>
                <a:lnTo>
                  <a:pt x="5308201" y="1438407"/>
                </a:lnTo>
                <a:lnTo>
                  <a:pt x="5309390" y="1437217"/>
                </a:lnTo>
                <a:lnTo>
                  <a:pt x="5310184" y="1436026"/>
                </a:lnTo>
                <a:lnTo>
                  <a:pt x="5311377" y="1434438"/>
                </a:lnTo>
                <a:lnTo>
                  <a:pt x="5312165" y="1432454"/>
                </a:lnTo>
                <a:lnTo>
                  <a:pt x="5312961" y="1429278"/>
                </a:lnTo>
                <a:lnTo>
                  <a:pt x="5312961" y="1425309"/>
                </a:lnTo>
                <a:lnTo>
                  <a:pt x="5315344" y="1426500"/>
                </a:lnTo>
                <a:lnTo>
                  <a:pt x="5316930" y="1427294"/>
                </a:lnTo>
                <a:lnTo>
                  <a:pt x="5318521" y="1428881"/>
                </a:lnTo>
                <a:lnTo>
                  <a:pt x="5319709" y="1431263"/>
                </a:lnTo>
                <a:lnTo>
                  <a:pt x="5320902" y="1434438"/>
                </a:lnTo>
                <a:lnTo>
                  <a:pt x="5321301" y="1437217"/>
                </a:lnTo>
                <a:lnTo>
                  <a:pt x="5321694" y="1445949"/>
                </a:lnTo>
                <a:lnTo>
                  <a:pt x="5323282" y="1444361"/>
                </a:lnTo>
                <a:lnTo>
                  <a:pt x="5324874" y="1443170"/>
                </a:lnTo>
                <a:lnTo>
                  <a:pt x="5326855" y="1442376"/>
                </a:lnTo>
                <a:lnTo>
                  <a:pt x="5328445" y="1440789"/>
                </a:lnTo>
                <a:lnTo>
                  <a:pt x="5330031" y="1439201"/>
                </a:lnTo>
                <a:lnTo>
                  <a:pt x="5330821" y="1437217"/>
                </a:lnTo>
                <a:lnTo>
                  <a:pt x="5330821" y="1434438"/>
                </a:lnTo>
                <a:lnTo>
                  <a:pt x="5330427" y="1430469"/>
                </a:lnTo>
                <a:lnTo>
                  <a:pt x="5328046" y="1426500"/>
                </a:lnTo>
                <a:lnTo>
                  <a:pt x="5326855" y="1424118"/>
                </a:lnTo>
                <a:lnTo>
                  <a:pt x="5326061" y="1421737"/>
                </a:lnTo>
                <a:lnTo>
                  <a:pt x="5325269" y="1418959"/>
                </a:lnTo>
                <a:lnTo>
                  <a:pt x="5324874" y="1415783"/>
                </a:lnTo>
                <a:lnTo>
                  <a:pt x="5324874" y="1411814"/>
                </a:lnTo>
                <a:lnTo>
                  <a:pt x="5325269" y="1407051"/>
                </a:lnTo>
                <a:lnTo>
                  <a:pt x="5317728" y="1407051"/>
                </a:lnTo>
                <a:lnTo>
                  <a:pt x="5310184" y="1406654"/>
                </a:lnTo>
                <a:lnTo>
                  <a:pt x="5302642" y="1406257"/>
                </a:lnTo>
                <a:lnTo>
                  <a:pt x="5294309" y="1404670"/>
                </a:lnTo>
                <a:lnTo>
                  <a:pt x="5285577" y="1403082"/>
                </a:lnTo>
                <a:lnTo>
                  <a:pt x="5276845" y="1401098"/>
                </a:lnTo>
                <a:lnTo>
                  <a:pt x="5267317" y="1398319"/>
                </a:lnTo>
                <a:lnTo>
                  <a:pt x="5256606" y="1395144"/>
                </a:lnTo>
                <a:lnTo>
                  <a:pt x="5259779" y="1390381"/>
                </a:lnTo>
                <a:lnTo>
                  <a:pt x="5260971" y="1386015"/>
                </a:lnTo>
                <a:lnTo>
                  <a:pt x="5261762" y="1382045"/>
                </a:lnTo>
                <a:lnTo>
                  <a:pt x="5260971" y="1378473"/>
                </a:lnTo>
                <a:lnTo>
                  <a:pt x="5258986" y="1370138"/>
                </a:lnTo>
                <a:lnTo>
                  <a:pt x="5258193" y="1364978"/>
                </a:lnTo>
                <a:lnTo>
                  <a:pt x="5257002" y="1359421"/>
                </a:lnTo>
                <a:lnTo>
                  <a:pt x="5252238" y="1359421"/>
                </a:lnTo>
                <a:lnTo>
                  <a:pt x="5250650" y="1362200"/>
                </a:lnTo>
                <a:lnTo>
                  <a:pt x="5250251" y="1360612"/>
                </a:lnTo>
                <a:lnTo>
                  <a:pt x="5249458" y="1359025"/>
                </a:lnTo>
                <a:lnTo>
                  <a:pt x="5245485" y="1359025"/>
                </a:lnTo>
                <a:lnTo>
                  <a:pt x="5241514" y="1358628"/>
                </a:lnTo>
                <a:lnTo>
                  <a:pt x="5241911" y="1354262"/>
                </a:lnTo>
                <a:lnTo>
                  <a:pt x="5243101" y="1349896"/>
                </a:lnTo>
                <a:lnTo>
                  <a:pt x="5243898" y="1345927"/>
                </a:lnTo>
                <a:lnTo>
                  <a:pt x="5245485" y="1343148"/>
                </a:lnTo>
                <a:lnTo>
                  <a:pt x="5247473" y="1339973"/>
                </a:lnTo>
                <a:lnTo>
                  <a:pt x="5249458" y="1337591"/>
                </a:lnTo>
                <a:lnTo>
                  <a:pt x="5252238" y="1334813"/>
                </a:lnTo>
                <a:lnTo>
                  <a:pt x="5254619" y="1332828"/>
                </a:lnTo>
                <a:lnTo>
                  <a:pt x="5252634" y="1330844"/>
                </a:lnTo>
                <a:lnTo>
                  <a:pt x="5251043" y="1328859"/>
                </a:lnTo>
                <a:lnTo>
                  <a:pt x="5249458" y="1328065"/>
                </a:lnTo>
                <a:lnTo>
                  <a:pt x="5247473" y="1326875"/>
                </a:lnTo>
                <a:lnTo>
                  <a:pt x="5246279" y="1326478"/>
                </a:lnTo>
                <a:lnTo>
                  <a:pt x="5244690" y="1326478"/>
                </a:lnTo>
                <a:lnTo>
                  <a:pt x="5241117" y="1326875"/>
                </a:lnTo>
                <a:lnTo>
                  <a:pt x="5237543" y="1328859"/>
                </a:lnTo>
                <a:lnTo>
                  <a:pt x="5233580" y="1330844"/>
                </a:lnTo>
                <a:lnTo>
                  <a:pt x="5226026" y="1337194"/>
                </a:lnTo>
                <a:lnTo>
                  <a:pt x="5229606" y="1336004"/>
                </a:lnTo>
                <a:lnTo>
                  <a:pt x="5233580" y="1334019"/>
                </a:lnTo>
                <a:lnTo>
                  <a:pt x="5237543" y="1331638"/>
                </a:lnTo>
                <a:lnTo>
                  <a:pt x="5241911" y="1328462"/>
                </a:lnTo>
                <a:lnTo>
                  <a:pt x="5239134" y="1336004"/>
                </a:lnTo>
                <a:lnTo>
                  <a:pt x="5235565" y="1342354"/>
                </a:lnTo>
                <a:lnTo>
                  <a:pt x="5232392" y="1347911"/>
                </a:lnTo>
                <a:lnTo>
                  <a:pt x="5229208" y="1353071"/>
                </a:lnTo>
                <a:lnTo>
                  <a:pt x="5225627" y="1357040"/>
                </a:lnTo>
                <a:lnTo>
                  <a:pt x="5221675" y="1360612"/>
                </a:lnTo>
                <a:lnTo>
                  <a:pt x="5218112" y="1363788"/>
                </a:lnTo>
                <a:lnTo>
                  <a:pt x="5214138" y="1366566"/>
                </a:lnTo>
                <a:lnTo>
                  <a:pt x="5205802" y="1371726"/>
                </a:lnTo>
                <a:lnTo>
                  <a:pt x="5197457" y="1376092"/>
                </a:lnTo>
                <a:lnTo>
                  <a:pt x="5188738" y="1381649"/>
                </a:lnTo>
                <a:lnTo>
                  <a:pt x="5184366" y="1385221"/>
                </a:lnTo>
                <a:lnTo>
                  <a:pt x="5180000" y="1388793"/>
                </a:lnTo>
                <a:lnTo>
                  <a:pt x="5182780" y="1383633"/>
                </a:lnTo>
                <a:lnTo>
                  <a:pt x="5184769" y="1379267"/>
                </a:lnTo>
                <a:lnTo>
                  <a:pt x="5185950" y="1375695"/>
                </a:lnTo>
                <a:lnTo>
                  <a:pt x="5185555" y="1373313"/>
                </a:lnTo>
                <a:lnTo>
                  <a:pt x="5184366" y="1370535"/>
                </a:lnTo>
                <a:lnTo>
                  <a:pt x="5182381" y="1368550"/>
                </a:lnTo>
                <a:lnTo>
                  <a:pt x="5180000" y="1366963"/>
                </a:lnTo>
                <a:lnTo>
                  <a:pt x="5177219" y="1365772"/>
                </a:lnTo>
                <a:lnTo>
                  <a:pt x="5170872" y="1362994"/>
                </a:lnTo>
                <a:lnTo>
                  <a:pt x="5167699" y="1361406"/>
                </a:lnTo>
                <a:lnTo>
                  <a:pt x="5164919" y="1359421"/>
                </a:lnTo>
                <a:lnTo>
                  <a:pt x="5162138" y="1357437"/>
                </a:lnTo>
                <a:lnTo>
                  <a:pt x="5160160" y="1354659"/>
                </a:lnTo>
                <a:lnTo>
                  <a:pt x="5158965" y="1351483"/>
                </a:lnTo>
                <a:lnTo>
                  <a:pt x="5158171" y="1347117"/>
                </a:lnTo>
                <a:lnTo>
                  <a:pt x="5155792" y="1347514"/>
                </a:lnTo>
                <a:lnTo>
                  <a:pt x="5153809" y="1348705"/>
                </a:lnTo>
                <a:lnTo>
                  <a:pt x="5149841" y="1352674"/>
                </a:lnTo>
                <a:lnTo>
                  <a:pt x="5145079" y="1356643"/>
                </a:lnTo>
                <a:lnTo>
                  <a:pt x="5148252" y="1357040"/>
                </a:lnTo>
                <a:lnTo>
                  <a:pt x="5150635" y="1357437"/>
                </a:lnTo>
                <a:lnTo>
                  <a:pt x="5152616" y="1359025"/>
                </a:lnTo>
                <a:lnTo>
                  <a:pt x="5154605" y="1361009"/>
                </a:lnTo>
                <a:lnTo>
                  <a:pt x="5155792" y="1363788"/>
                </a:lnTo>
                <a:lnTo>
                  <a:pt x="5157381" y="1366169"/>
                </a:lnTo>
                <a:lnTo>
                  <a:pt x="5158965" y="1372123"/>
                </a:lnTo>
                <a:lnTo>
                  <a:pt x="5160954" y="1377679"/>
                </a:lnTo>
                <a:lnTo>
                  <a:pt x="5162138" y="1380458"/>
                </a:lnTo>
                <a:lnTo>
                  <a:pt x="5163333" y="1382839"/>
                </a:lnTo>
                <a:lnTo>
                  <a:pt x="5165316" y="1384824"/>
                </a:lnTo>
                <a:lnTo>
                  <a:pt x="5167301" y="1386015"/>
                </a:lnTo>
                <a:lnTo>
                  <a:pt x="5169684" y="1387206"/>
                </a:lnTo>
                <a:lnTo>
                  <a:pt x="5172859" y="1387206"/>
                </a:lnTo>
                <a:lnTo>
                  <a:pt x="5172459" y="1388793"/>
                </a:lnTo>
                <a:lnTo>
                  <a:pt x="5171272" y="1390381"/>
                </a:lnTo>
                <a:lnTo>
                  <a:pt x="5170872" y="1391572"/>
                </a:lnTo>
                <a:lnTo>
                  <a:pt x="5169285" y="1392366"/>
                </a:lnTo>
                <a:lnTo>
                  <a:pt x="5166907" y="1393159"/>
                </a:lnTo>
                <a:lnTo>
                  <a:pt x="5163729" y="1394350"/>
                </a:lnTo>
                <a:lnTo>
                  <a:pt x="5160954" y="1394747"/>
                </a:lnTo>
                <a:lnTo>
                  <a:pt x="5158171" y="1396335"/>
                </a:lnTo>
                <a:lnTo>
                  <a:pt x="5157381" y="1397128"/>
                </a:lnTo>
                <a:lnTo>
                  <a:pt x="5156188" y="1398319"/>
                </a:lnTo>
                <a:lnTo>
                  <a:pt x="5155792" y="1400304"/>
                </a:lnTo>
                <a:lnTo>
                  <a:pt x="5155792" y="1402288"/>
                </a:lnTo>
                <a:lnTo>
                  <a:pt x="5150635" y="1398319"/>
                </a:lnTo>
                <a:lnTo>
                  <a:pt x="5147064" y="1393556"/>
                </a:lnTo>
                <a:lnTo>
                  <a:pt x="5144286" y="1389190"/>
                </a:lnTo>
                <a:lnTo>
                  <a:pt x="5142700" y="1383633"/>
                </a:lnTo>
                <a:lnTo>
                  <a:pt x="5141904" y="1377679"/>
                </a:lnTo>
                <a:lnTo>
                  <a:pt x="5141904" y="1371726"/>
                </a:lnTo>
                <a:lnTo>
                  <a:pt x="5142700" y="1364581"/>
                </a:lnTo>
                <a:lnTo>
                  <a:pt x="5144681" y="1357437"/>
                </a:lnTo>
                <a:lnTo>
                  <a:pt x="5137148" y="1363788"/>
                </a:lnTo>
                <a:lnTo>
                  <a:pt x="5130004" y="1370138"/>
                </a:lnTo>
                <a:lnTo>
                  <a:pt x="5127226" y="1373710"/>
                </a:lnTo>
                <a:lnTo>
                  <a:pt x="5124050" y="1377679"/>
                </a:lnTo>
                <a:lnTo>
                  <a:pt x="5121275" y="1381649"/>
                </a:lnTo>
                <a:lnTo>
                  <a:pt x="5119288" y="1386809"/>
                </a:lnTo>
                <a:lnTo>
                  <a:pt x="5120479" y="1386809"/>
                </a:lnTo>
                <a:lnTo>
                  <a:pt x="5122065" y="1386809"/>
                </a:lnTo>
                <a:lnTo>
                  <a:pt x="5122065" y="1424912"/>
                </a:lnTo>
                <a:lnTo>
                  <a:pt x="5118494" y="1425309"/>
                </a:lnTo>
                <a:lnTo>
                  <a:pt x="5115717" y="1425309"/>
                </a:lnTo>
                <a:lnTo>
                  <a:pt x="5112939" y="1424118"/>
                </a:lnTo>
                <a:lnTo>
                  <a:pt x="5110558" y="1422134"/>
                </a:lnTo>
                <a:lnTo>
                  <a:pt x="5108574" y="1420149"/>
                </a:lnTo>
                <a:lnTo>
                  <a:pt x="5106985" y="1417371"/>
                </a:lnTo>
                <a:lnTo>
                  <a:pt x="5106194" y="1414196"/>
                </a:lnTo>
                <a:lnTo>
                  <a:pt x="5105797" y="1410623"/>
                </a:lnTo>
                <a:lnTo>
                  <a:pt x="5105002" y="1407051"/>
                </a:lnTo>
                <a:lnTo>
                  <a:pt x="5105797" y="1403876"/>
                </a:lnTo>
                <a:lnTo>
                  <a:pt x="5106194" y="1400304"/>
                </a:lnTo>
                <a:lnTo>
                  <a:pt x="5106593" y="1396732"/>
                </a:lnTo>
                <a:lnTo>
                  <a:pt x="5108178" y="1393556"/>
                </a:lnTo>
                <a:lnTo>
                  <a:pt x="5109764" y="1390778"/>
                </a:lnTo>
                <a:lnTo>
                  <a:pt x="5111747" y="1388793"/>
                </a:lnTo>
                <a:lnTo>
                  <a:pt x="5114128" y="1387206"/>
                </a:lnTo>
                <a:lnTo>
                  <a:pt x="5107781" y="1385618"/>
                </a:lnTo>
                <a:lnTo>
                  <a:pt x="5102621" y="1385221"/>
                </a:lnTo>
                <a:lnTo>
                  <a:pt x="5098261" y="1385618"/>
                </a:lnTo>
                <a:lnTo>
                  <a:pt x="5093891" y="1386809"/>
                </a:lnTo>
                <a:lnTo>
                  <a:pt x="5085558" y="1390778"/>
                </a:lnTo>
                <a:lnTo>
                  <a:pt x="5080005" y="1393159"/>
                </a:lnTo>
                <a:lnTo>
                  <a:pt x="5073659" y="1395541"/>
                </a:lnTo>
                <a:lnTo>
                  <a:pt x="5074453" y="1393556"/>
                </a:lnTo>
                <a:lnTo>
                  <a:pt x="5074850" y="1392366"/>
                </a:lnTo>
                <a:lnTo>
                  <a:pt x="5074453" y="1390381"/>
                </a:lnTo>
                <a:lnTo>
                  <a:pt x="5073659" y="1387999"/>
                </a:lnTo>
                <a:lnTo>
                  <a:pt x="5071677" y="1386809"/>
                </a:lnTo>
                <a:lnTo>
                  <a:pt x="5068900" y="1384824"/>
                </a:lnTo>
                <a:lnTo>
                  <a:pt x="5062951" y="1380458"/>
                </a:lnTo>
                <a:lnTo>
                  <a:pt x="5055009" y="1377283"/>
                </a:lnTo>
                <a:lnTo>
                  <a:pt x="5046278" y="1373313"/>
                </a:lnTo>
                <a:lnTo>
                  <a:pt x="5028013" y="1366566"/>
                </a:lnTo>
                <a:lnTo>
                  <a:pt x="5026821" y="1367757"/>
                </a:lnTo>
                <a:lnTo>
                  <a:pt x="5026426" y="1368154"/>
                </a:lnTo>
                <a:lnTo>
                  <a:pt x="5025232" y="1368154"/>
                </a:lnTo>
                <a:lnTo>
                  <a:pt x="5024439" y="1368154"/>
                </a:lnTo>
                <a:lnTo>
                  <a:pt x="5022851" y="1366566"/>
                </a:lnTo>
                <a:lnTo>
                  <a:pt x="5020864" y="1364184"/>
                </a:lnTo>
                <a:lnTo>
                  <a:pt x="5020864" y="1367757"/>
                </a:lnTo>
                <a:lnTo>
                  <a:pt x="5021259" y="1370932"/>
                </a:lnTo>
                <a:lnTo>
                  <a:pt x="5018879" y="1370138"/>
                </a:lnTo>
                <a:lnTo>
                  <a:pt x="5016103" y="1369741"/>
                </a:lnTo>
                <a:lnTo>
                  <a:pt x="5014118" y="1369741"/>
                </a:lnTo>
                <a:lnTo>
                  <a:pt x="5012136" y="1370138"/>
                </a:lnTo>
                <a:lnTo>
                  <a:pt x="5010946" y="1370535"/>
                </a:lnTo>
                <a:lnTo>
                  <a:pt x="5009355" y="1371726"/>
                </a:lnTo>
                <a:lnTo>
                  <a:pt x="5006181" y="1373710"/>
                </a:lnTo>
                <a:lnTo>
                  <a:pt x="5003800" y="1376092"/>
                </a:lnTo>
                <a:lnTo>
                  <a:pt x="5001419" y="1378076"/>
                </a:lnTo>
                <a:lnTo>
                  <a:pt x="4999831" y="1378473"/>
                </a:lnTo>
                <a:lnTo>
                  <a:pt x="4997844" y="1379267"/>
                </a:lnTo>
                <a:lnTo>
                  <a:pt x="4995860" y="1379267"/>
                </a:lnTo>
                <a:lnTo>
                  <a:pt x="4993079" y="1378473"/>
                </a:lnTo>
                <a:lnTo>
                  <a:pt x="4995066" y="1375695"/>
                </a:lnTo>
                <a:lnTo>
                  <a:pt x="4996655" y="1373313"/>
                </a:lnTo>
                <a:lnTo>
                  <a:pt x="5001419" y="1368550"/>
                </a:lnTo>
                <a:lnTo>
                  <a:pt x="5005785" y="1364581"/>
                </a:lnTo>
                <a:lnTo>
                  <a:pt x="5010147" y="1360612"/>
                </a:lnTo>
                <a:lnTo>
                  <a:pt x="5000623" y="1357040"/>
                </a:lnTo>
                <a:lnTo>
                  <a:pt x="4998639" y="1355055"/>
                </a:lnTo>
                <a:lnTo>
                  <a:pt x="4997050" y="1353071"/>
                </a:lnTo>
                <a:lnTo>
                  <a:pt x="4996255" y="1351086"/>
                </a:lnTo>
                <a:lnTo>
                  <a:pt x="4995860" y="1349102"/>
                </a:lnTo>
                <a:lnTo>
                  <a:pt x="4995860" y="1347514"/>
                </a:lnTo>
                <a:lnTo>
                  <a:pt x="4995860" y="1345530"/>
                </a:lnTo>
                <a:lnTo>
                  <a:pt x="4996255" y="1343942"/>
                </a:lnTo>
                <a:lnTo>
                  <a:pt x="4997050" y="1342354"/>
                </a:lnTo>
                <a:lnTo>
                  <a:pt x="4993874" y="1343545"/>
                </a:lnTo>
                <a:lnTo>
                  <a:pt x="4990306" y="1345133"/>
                </a:lnTo>
                <a:lnTo>
                  <a:pt x="4983157" y="1348705"/>
                </a:lnTo>
                <a:lnTo>
                  <a:pt x="4976809" y="1351880"/>
                </a:lnTo>
                <a:lnTo>
                  <a:pt x="4973238" y="1353071"/>
                </a:lnTo>
                <a:lnTo>
                  <a:pt x="4970061" y="1354262"/>
                </a:lnTo>
                <a:lnTo>
                  <a:pt x="4967279" y="1354659"/>
                </a:lnTo>
                <a:lnTo>
                  <a:pt x="4964503" y="1354659"/>
                </a:lnTo>
                <a:lnTo>
                  <a:pt x="4962122" y="1353468"/>
                </a:lnTo>
                <a:lnTo>
                  <a:pt x="4959740" y="1351483"/>
                </a:lnTo>
                <a:lnTo>
                  <a:pt x="4957756" y="1349102"/>
                </a:lnTo>
                <a:lnTo>
                  <a:pt x="4956169" y="1345133"/>
                </a:lnTo>
                <a:lnTo>
                  <a:pt x="4954977" y="1339576"/>
                </a:lnTo>
                <a:lnTo>
                  <a:pt x="4954183" y="1332828"/>
                </a:lnTo>
                <a:lnTo>
                  <a:pt x="4957756" y="1333622"/>
                </a:lnTo>
                <a:lnTo>
                  <a:pt x="4960137" y="1334019"/>
                </a:lnTo>
                <a:lnTo>
                  <a:pt x="4962524" y="1334416"/>
                </a:lnTo>
                <a:lnTo>
                  <a:pt x="4965301" y="1334019"/>
                </a:lnTo>
                <a:lnTo>
                  <a:pt x="4969267" y="1332828"/>
                </a:lnTo>
                <a:lnTo>
                  <a:pt x="4972439" y="1330844"/>
                </a:lnTo>
                <a:lnTo>
                  <a:pt x="4976016" y="1328859"/>
                </a:lnTo>
                <a:lnTo>
                  <a:pt x="4979586" y="1327669"/>
                </a:lnTo>
                <a:lnTo>
                  <a:pt x="4983555" y="1326081"/>
                </a:lnTo>
                <a:lnTo>
                  <a:pt x="4985545" y="1325287"/>
                </a:lnTo>
                <a:lnTo>
                  <a:pt x="4988324" y="1325287"/>
                </a:lnTo>
                <a:lnTo>
                  <a:pt x="4977205" y="1322509"/>
                </a:lnTo>
                <a:lnTo>
                  <a:pt x="4967279" y="1320524"/>
                </a:lnTo>
                <a:lnTo>
                  <a:pt x="4966091" y="1324096"/>
                </a:lnTo>
                <a:lnTo>
                  <a:pt x="4965301" y="1327669"/>
                </a:lnTo>
                <a:lnTo>
                  <a:pt x="4963712" y="1324493"/>
                </a:lnTo>
                <a:lnTo>
                  <a:pt x="4962122" y="1322112"/>
                </a:lnTo>
                <a:lnTo>
                  <a:pt x="4960936" y="1320524"/>
                </a:lnTo>
                <a:lnTo>
                  <a:pt x="4959740" y="1320127"/>
                </a:lnTo>
                <a:lnTo>
                  <a:pt x="4957756" y="1319333"/>
                </a:lnTo>
                <a:lnTo>
                  <a:pt x="4955375" y="1320921"/>
                </a:lnTo>
                <a:lnTo>
                  <a:pt x="4953388" y="1323303"/>
                </a:lnTo>
                <a:lnTo>
                  <a:pt x="4948627" y="1329653"/>
                </a:lnTo>
                <a:lnTo>
                  <a:pt x="4945451" y="1332432"/>
                </a:lnTo>
                <a:lnTo>
                  <a:pt x="4942672" y="1334813"/>
                </a:lnTo>
                <a:lnTo>
                  <a:pt x="4940685" y="1336004"/>
                </a:lnTo>
                <a:lnTo>
                  <a:pt x="4938705" y="1336401"/>
                </a:lnTo>
                <a:lnTo>
                  <a:pt x="4936320" y="1337194"/>
                </a:lnTo>
                <a:lnTo>
                  <a:pt x="4933940" y="1337194"/>
                </a:lnTo>
                <a:lnTo>
                  <a:pt x="4935130" y="1331638"/>
                </a:lnTo>
                <a:lnTo>
                  <a:pt x="4936320" y="1327669"/>
                </a:lnTo>
                <a:lnTo>
                  <a:pt x="4938705" y="1323303"/>
                </a:lnTo>
                <a:lnTo>
                  <a:pt x="4940685" y="1320127"/>
                </a:lnTo>
                <a:lnTo>
                  <a:pt x="4934335" y="1320921"/>
                </a:lnTo>
                <a:lnTo>
                  <a:pt x="4927983" y="1322509"/>
                </a:lnTo>
                <a:lnTo>
                  <a:pt x="4915280" y="1325287"/>
                </a:lnTo>
                <a:lnTo>
                  <a:pt x="4902178" y="1330050"/>
                </a:lnTo>
                <a:lnTo>
                  <a:pt x="4888286" y="1334813"/>
                </a:lnTo>
                <a:lnTo>
                  <a:pt x="4887491" y="1337591"/>
                </a:lnTo>
                <a:lnTo>
                  <a:pt x="4885904" y="1339973"/>
                </a:lnTo>
                <a:lnTo>
                  <a:pt x="4883916" y="1341164"/>
                </a:lnTo>
                <a:lnTo>
                  <a:pt x="4881933" y="1341957"/>
                </a:lnTo>
                <a:lnTo>
                  <a:pt x="4878759" y="1341957"/>
                </a:lnTo>
                <a:lnTo>
                  <a:pt x="4875581" y="1341957"/>
                </a:lnTo>
                <a:lnTo>
                  <a:pt x="4869235" y="1341560"/>
                </a:lnTo>
                <a:lnTo>
                  <a:pt x="4859315" y="1344339"/>
                </a:lnTo>
                <a:lnTo>
                  <a:pt x="4847809" y="1347514"/>
                </a:lnTo>
                <a:lnTo>
                  <a:pt x="4849003" y="1345133"/>
                </a:lnTo>
                <a:lnTo>
                  <a:pt x="4850587" y="1341957"/>
                </a:lnTo>
                <a:lnTo>
                  <a:pt x="4852173" y="1334813"/>
                </a:lnTo>
                <a:lnTo>
                  <a:pt x="4853363" y="1326875"/>
                </a:lnTo>
                <a:lnTo>
                  <a:pt x="4853363" y="1317746"/>
                </a:lnTo>
                <a:lnTo>
                  <a:pt x="4852571" y="1317349"/>
                </a:lnTo>
                <a:lnTo>
                  <a:pt x="4848603" y="1316952"/>
                </a:lnTo>
                <a:lnTo>
                  <a:pt x="4845031" y="1317746"/>
                </a:lnTo>
                <a:lnTo>
                  <a:pt x="4842253" y="1318937"/>
                </a:lnTo>
                <a:lnTo>
                  <a:pt x="4839075" y="1320524"/>
                </a:lnTo>
                <a:lnTo>
                  <a:pt x="4834318" y="1324096"/>
                </a:lnTo>
                <a:lnTo>
                  <a:pt x="4829553" y="1327669"/>
                </a:lnTo>
                <a:lnTo>
                  <a:pt x="4827566" y="1328859"/>
                </a:lnTo>
                <a:lnTo>
                  <a:pt x="4825582" y="1330050"/>
                </a:lnTo>
                <a:lnTo>
                  <a:pt x="4823996" y="1330050"/>
                </a:lnTo>
                <a:lnTo>
                  <a:pt x="4822012" y="1329653"/>
                </a:lnTo>
                <a:lnTo>
                  <a:pt x="4820028" y="1328462"/>
                </a:lnTo>
                <a:lnTo>
                  <a:pt x="4818441" y="1326081"/>
                </a:lnTo>
                <a:lnTo>
                  <a:pt x="4816457" y="1322112"/>
                </a:lnTo>
                <a:lnTo>
                  <a:pt x="4814077" y="1316952"/>
                </a:lnTo>
                <a:lnTo>
                  <a:pt x="4812093" y="1320127"/>
                </a:lnTo>
                <a:lnTo>
                  <a:pt x="4809711" y="1323303"/>
                </a:lnTo>
                <a:lnTo>
                  <a:pt x="4806138" y="1331638"/>
                </a:lnTo>
                <a:lnTo>
                  <a:pt x="4804950" y="1334813"/>
                </a:lnTo>
                <a:lnTo>
                  <a:pt x="4803361" y="1338385"/>
                </a:lnTo>
                <a:lnTo>
                  <a:pt x="4802964" y="1339973"/>
                </a:lnTo>
                <a:lnTo>
                  <a:pt x="4801377" y="1340370"/>
                </a:lnTo>
                <a:lnTo>
                  <a:pt x="4799393" y="1341957"/>
                </a:lnTo>
                <a:lnTo>
                  <a:pt x="4797011" y="1343545"/>
                </a:lnTo>
                <a:lnTo>
                  <a:pt x="4794633" y="1343942"/>
                </a:lnTo>
                <a:lnTo>
                  <a:pt x="4791854" y="1344339"/>
                </a:lnTo>
                <a:lnTo>
                  <a:pt x="4789475" y="1344339"/>
                </a:lnTo>
                <a:lnTo>
                  <a:pt x="4786298" y="1343545"/>
                </a:lnTo>
                <a:lnTo>
                  <a:pt x="4783522" y="1342354"/>
                </a:lnTo>
                <a:lnTo>
                  <a:pt x="4780350" y="1341164"/>
                </a:lnTo>
                <a:lnTo>
                  <a:pt x="4781936" y="1339973"/>
                </a:lnTo>
                <a:lnTo>
                  <a:pt x="4776380" y="1337988"/>
                </a:lnTo>
                <a:lnTo>
                  <a:pt x="4771220" y="1335607"/>
                </a:lnTo>
                <a:lnTo>
                  <a:pt x="4761301" y="1330447"/>
                </a:lnTo>
                <a:lnTo>
                  <a:pt x="4751770" y="1325287"/>
                </a:lnTo>
                <a:lnTo>
                  <a:pt x="4747406" y="1324096"/>
                </a:lnTo>
                <a:lnTo>
                  <a:pt x="4742649" y="1322906"/>
                </a:lnTo>
                <a:lnTo>
                  <a:pt x="4741854" y="1323303"/>
                </a:lnTo>
                <a:lnTo>
                  <a:pt x="4740269" y="1324096"/>
                </a:lnTo>
                <a:lnTo>
                  <a:pt x="4738682" y="1323303"/>
                </a:lnTo>
                <a:lnTo>
                  <a:pt x="4736697" y="1322509"/>
                </a:lnTo>
                <a:lnTo>
                  <a:pt x="4733125" y="1323303"/>
                </a:lnTo>
                <a:lnTo>
                  <a:pt x="4730345" y="1325287"/>
                </a:lnTo>
                <a:lnTo>
                  <a:pt x="4727170" y="1328065"/>
                </a:lnTo>
                <a:lnTo>
                  <a:pt x="4724788" y="1332035"/>
                </a:lnTo>
                <a:lnTo>
                  <a:pt x="4724389" y="1329653"/>
                </a:lnTo>
                <a:lnTo>
                  <a:pt x="4721611" y="1329653"/>
                </a:lnTo>
                <a:lnTo>
                  <a:pt x="4719627" y="1329653"/>
                </a:lnTo>
                <a:lnTo>
                  <a:pt x="4718039" y="1328462"/>
                </a:lnTo>
                <a:lnTo>
                  <a:pt x="4717640" y="1327669"/>
                </a:lnTo>
                <a:lnTo>
                  <a:pt x="4717245" y="1326478"/>
                </a:lnTo>
                <a:lnTo>
                  <a:pt x="4717245" y="1324890"/>
                </a:lnTo>
                <a:lnTo>
                  <a:pt x="4717640" y="1321318"/>
                </a:lnTo>
                <a:lnTo>
                  <a:pt x="4718833" y="1317349"/>
                </a:lnTo>
                <a:lnTo>
                  <a:pt x="4719230" y="1313380"/>
                </a:lnTo>
                <a:lnTo>
                  <a:pt x="4719230" y="1311395"/>
                </a:lnTo>
                <a:lnTo>
                  <a:pt x="4718833" y="1309808"/>
                </a:lnTo>
                <a:lnTo>
                  <a:pt x="4717640" y="1308220"/>
                </a:lnTo>
                <a:lnTo>
                  <a:pt x="4715657" y="1307426"/>
                </a:lnTo>
                <a:lnTo>
                  <a:pt x="4712082" y="1309411"/>
                </a:lnTo>
                <a:lnTo>
                  <a:pt x="4708112" y="1310998"/>
                </a:lnTo>
                <a:lnTo>
                  <a:pt x="4704145" y="1312586"/>
                </a:lnTo>
                <a:lnTo>
                  <a:pt x="4700179" y="1313380"/>
                </a:lnTo>
                <a:lnTo>
                  <a:pt x="4692242" y="1314967"/>
                </a:lnTo>
                <a:lnTo>
                  <a:pt x="4683908" y="1315364"/>
                </a:lnTo>
                <a:lnTo>
                  <a:pt x="4675972" y="1314967"/>
                </a:lnTo>
                <a:lnTo>
                  <a:pt x="4668040" y="1314570"/>
                </a:lnTo>
                <a:lnTo>
                  <a:pt x="4660489" y="1313777"/>
                </a:lnTo>
                <a:lnTo>
                  <a:pt x="4652950" y="1313777"/>
                </a:lnTo>
                <a:lnTo>
                  <a:pt x="4654935" y="1310601"/>
                </a:lnTo>
                <a:lnTo>
                  <a:pt x="4656919" y="1307426"/>
                </a:lnTo>
                <a:lnTo>
                  <a:pt x="4660095" y="1305045"/>
                </a:lnTo>
                <a:lnTo>
                  <a:pt x="4662873" y="1303457"/>
                </a:lnTo>
                <a:lnTo>
                  <a:pt x="4666450" y="1301869"/>
                </a:lnTo>
                <a:lnTo>
                  <a:pt x="4670020" y="1300282"/>
                </a:lnTo>
                <a:lnTo>
                  <a:pt x="4677559" y="1298694"/>
                </a:lnTo>
                <a:lnTo>
                  <a:pt x="4685102" y="1296709"/>
                </a:lnTo>
                <a:lnTo>
                  <a:pt x="4688671" y="1295916"/>
                </a:lnTo>
                <a:lnTo>
                  <a:pt x="4692242" y="1294328"/>
                </a:lnTo>
                <a:lnTo>
                  <a:pt x="4695811" y="1292740"/>
                </a:lnTo>
                <a:lnTo>
                  <a:pt x="4698593" y="1290756"/>
                </a:lnTo>
                <a:lnTo>
                  <a:pt x="4700973" y="1288374"/>
                </a:lnTo>
                <a:lnTo>
                  <a:pt x="4703354" y="1285199"/>
                </a:lnTo>
                <a:lnTo>
                  <a:pt x="4706525" y="1288374"/>
                </a:lnTo>
                <a:lnTo>
                  <a:pt x="4710097" y="1290756"/>
                </a:lnTo>
                <a:lnTo>
                  <a:pt x="4714068" y="1292740"/>
                </a:lnTo>
                <a:lnTo>
                  <a:pt x="4717640" y="1294328"/>
                </a:lnTo>
                <a:lnTo>
                  <a:pt x="4721611" y="1295519"/>
                </a:lnTo>
                <a:lnTo>
                  <a:pt x="4725583" y="1295916"/>
                </a:lnTo>
                <a:lnTo>
                  <a:pt x="4730345" y="1295916"/>
                </a:lnTo>
                <a:lnTo>
                  <a:pt x="4734319" y="1295519"/>
                </a:lnTo>
                <a:lnTo>
                  <a:pt x="4743442" y="1294328"/>
                </a:lnTo>
                <a:lnTo>
                  <a:pt x="4752966" y="1292343"/>
                </a:lnTo>
                <a:lnTo>
                  <a:pt x="4763286" y="1290756"/>
                </a:lnTo>
                <a:lnTo>
                  <a:pt x="4774397" y="1289168"/>
                </a:lnTo>
                <a:lnTo>
                  <a:pt x="4774397" y="1292343"/>
                </a:lnTo>
                <a:lnTo>
                  <a:pt x="4773999" y="1295519"/>
                </a:lnTo>
                <a:lnTo>
                  <a:pt x="4772808" y="1299885"/>
                </a:lnTo>
                <a:lnTo>
                  <a:pt x="4772015" y="1304251"/>
                </a:lnTo>
                <a:lnTo>
                  <a:pt x="4771220" y="1307029"/>
                </a:lnTo>
                <a:lnTo>
                  <a:pt x="4771220" y="1309808"/>
                </a:lnTo>
                <a:lnTo>
                  <a:pt x="4775980" y="1307823"/>
                </a:lnTo>
                <a:lnTo>
                  <a:pt x="4776775" y="1299885"/>
                </a:lnTo>
                <a:lnTo>
                  <a:pt x="4776775" y="1293931"/>
                </a:lnTo>
                <a:lnTo>
                  <a:pt x="4775980" y="1286787"/>
                </a:lnTo>
                <a:lnTo>
                  <a:pt x="4773999" y="1277658"/>
                </a:lnTo>
                <a:lnTo>
                  <a:pt x="4778363" y="1274879"/>
                </a:lnTo>
                <a:lnTo>
                  <a:pt x="4782334" y="1273292"/>
                </a:lnTo>
                <a:lnTo>
                  <a:pt x="4787092" y="1271704"/>
                </a:lnTo>
                <a:lnTo>
                  <a:pt x="4791060" y="1271307"/>
                </a:lnTo>
                <a:lnTo>
                  <a:pt x="4794633" y="1271307"/>
                </a:lnTo>
                <a:lnTo>
                  <a:pt x="4798601" y="1271704"/>
                </a:lnTo>
                <a:lnTo>
                  <a:pt x="4805345" y="1273689"/>
                </a:lnTo>
                <a:lnTo>
                  <a:pt x="4812886" y="1275673"/>
                </a:lnTo>
                <a:lnTo>
                  <a:pt x="4820028" y="1277658"/>
                </a:lnTo>
                <a:lnTo>
                  <a:pt x="4823996" y="1278452"/>
                </a:lnTo>
                <a:lnTo>
                  <a:pt x="4827963" y="1278452"/>
                </a:lnTo>
                <a:lnTo>
                  <a:pt x="4830529" y="1277939"/>
                </a:lnTo>
                <a:lnTo>
                  <a:pt x="4829553" y="1277939"/>
                </a:lnTo>
                <a:lnTo>
                  <a:pt x="4823993" y="1277537"/>
                </a:lnTo>
                <a:lnTo>
                  <a:pt x="4818042" y="1275928"/>
                </a:lnTo>
                <a:lnTo>
                  <a:pt x="4811693" y="1274319"/>
                </a:lnTo>
                <a:lnTo>
                  <a:pt x="4804550" y="1272711"/>
                </a:lnTo>
                <a:lnTo>
                  <a:pt x="4808518" y="1267885"/>
                </a:lnTo>
                <a:lnTo>
                  <a:pt x="4812488" y="1264667"/>
                </a:lnTo>
                <a:lnTo>
                  <a:pt x="4816058" y="1263059"/>
                </a:lnTo>
                <a:lnTo>
                  <a:pt x="4819628" y="1262656"/>
                </a:lnTo>
                <a:lnTo>
                  <a:pt x="4819232" y="1259037"/>
                </a:lnTo>
                <a:lnTo>
                  <a:pt x="4819628" y="1256624"/>
                </a:lnTo>
                <a:lnTo>
                  <a:pt x="4819628" y="1254613"/>
                </a:lnTo>
                <a:lnTo>
                  <a:pt x="4820026" y="1252602"/>
                </a:lnTo>
                <a:lnTo>
                  <a:pt x="4822010" y="1248983"/>
                </a:lnTo>
                <a:lnTo>
                  <a:pt x="4823993" y="1246972"/>
                </a:lnTo>
                <a:lnTo>
                  <a:pt x="4826774" y="1244559"/>
                </a:lnTo>
                <a:lnTo>
                  <a:pt x="4828760" y="1241744"/>
                </a:lnTo>
                <a:lnTo>
                  <a:pt x="4830344" y="1238526"/>
                </a:lnTo>
                <a:lnTo>
                  <a:pt x="4830741" y="1236113"/>
                </a:lnTo>
                <a:lnTo>
                  <a:pt x="4831138" y="1233700"/>
                </a:lnTo>
                <a:lnTo>
                  <a:pt x="4825188" y="1230885"/>
                </a:lnTo>
                <a:lnTo>
                  <a:pt x="4819232" y="1228874"/>
                </a:lnTo>
                <a:lnTo>
                  <a:pt x="4813280" y="1227266"/>
                </a:lnTo>
                <a:lnTo>
                  <a:pt x="4806535" y="1226059"/>
                </a:lnTo>
                <a:lnTo>
                  <a:pt x="4799789" y="1225657"/>
                </a:lnTo>
                <a:lnTo>
                  <a:pt x="4792646" y="1225255"/>
                </a:lnTo>
                <a:lnTo>
                  <a:pt x="4777964" y="1225657"/>
                </a:lnTo>
                <a:lnTo>
                  <a:pt x="4747005" y="1226461"/>
                </a:lnTo>
                <a:lnTo>
                  <a:pt x="4730342" y="1226461"/>
                </a:lnTo>
                <a:lnTo>
                  <a:pt x="4722004" y="1226059"/>
                </a:lnTo>
                <a:lnTo>
                  <a:pt x="4713269" y="1225657"/>
                </a:lnTo>
                <a:lnTo>
                  <a:pt x="4719223" y="1218418"/>
                </a:lnTo>
                <a:lnTo>
                  <a:pt x="4728357" y="1206755"/>
                </a:lnTo>
                <a:lnTo>
                  <a:pt x="4726371" y="1206353"/>
                </a:lnTo>
                <a:lnTo>
                  <a:pt x="4724385" y="1204744"/>
                </a:lnTo>
                <a:lnTo>
                  <a:pt x="4720416" y="1202331"/>
                </a:lnTo>
                <a:lnTo>
                  <a:pt x="4717636" y="1201125"/>
                </a:lnTo>
                <a:lnTo>
                  <a:pt x="4715254" y="1200722"/>
                </a:lnTo>
                <a:lnTo>
                  <a:pt x="4712872" y="1201125"/>
                </a:lnTo>
                <a:lnTo>
                  <a:pt x="4710092" y="1202331"/>
                </a:lnTo>
                <a:lnTo>
                  <a:pt x="4711682" y="1199114"/>
                </a:lnTo>
                <a:lnTo>
                  <a:pt x="4713269" y="1196299"/>
                </a:lnTo>
                <a:lnTo>
                  <a:pt x="4715254" y="1194288"/>
                </a:lnTo>
                <a:lnTo>
                  <a:pt x="4717240" y="1191875"/>
                </a:lnTo>
                <a:lnTo>
                  <a:pt x="4720019" y="1190668"/>
                </a:lnTo>
                <a:lnTo>
                  <a:pt x="4722797" y="1189462"/>
                </a:lnTo>
                <a:lnTo>
                  <a:pt x="4725974" y="1188657"/>
                </a:lnTo>
                <a:lnTo>
                  <a:pt x="4729549" y="1188657"/>
                </a:lnTo>
                <a:lnTo>
                  <a:pt x="4729946" y="1192679"/>
                </a:lnTo>
                <a:lnTo>
                  <a:pt x="4730342" y="1196299"/>
                </a:lnTo>
                <a:lnTo>
                  <a:pt x="4731930" y="1198309"/>
                </a:lnTo>
                <a:lnTo>
                  <a:pt x="4733915" y="1199114"/>
                </a:lnTo>
                <a:lnTo>
                  <a:pt x="4736298" y="1195092"/>
                </a:lnTo>
                <a:lnTo>
                  <a:pt x="4736298" y="1194690"/>
                </a:lnTo>
                <a:lnTo>
                  <a:pt x="4735901" y="1194690"/>
                </a:lnTo>
                <a:lnTo>
                  <a:pt x="4739471" y="1192679"/>
                </a:lnTo>
                <a:lnTo>
                  <a:pt x="4743040" y="1190668"/>
                </a:lnTo>
                <a:lnTo>
                  <a:pt x="4746610" y="1189462"/>
                </a:lnTo>
                <a:lnTo>
                  <a:pt x="4749789" y="1188657"/>
                </a:lnTo>
                <a:lnTo>
                  <a:pt x="4753358" y="1187451"/>
                </a:lnTo>
                <a:lnTo>
                  <a:pt x="4757327" y="1187451"/>
                </a:lnTo>
                <a:lnTo>
                  <a:pt x="4765662" y="1187853"/>
                </a:lnTo>
                <a:lnTo>
                  <a:pt x="4773598" y="1189060"/>
                </a:lnTo>
                <a:lnTo>
                  <a:pt x="4781931" y="1191473"/>
                </a:lnTo>
                <a:lnTo>
                  <a:pt x="4790660" y="1194690"/>
                </a:lnTo>
                <a:lnTo>
                  <a:pt x="4799789" y="1198309"/>
                </a:lnTo>
                <a:lnTo>
                  <a:pt x="4818836" y="1206353"/>
                </a:lnTo>
                <a:lnTo>
                  <a:pt x="4838676" y="1214798"/>
                </a:lnTo>
                <a:lnTo>
                  <a:pt x="4848603" y="1218418"/>
                </a:lnTo>
                <a:lnTo>
                  <a:pt x="4859315" y="1222037"/>
                </a:lnTo>
                <a:lnTo>
                  <a:pt x="4870421" y="1224450"/>
                </a:lnTo>
                <a:lnTo>
                  <a:pt x="4881536" y="1226059"/>
                </a:lnTo>
                <a:lnTo>
                  <a:pt x="4877565" y="1229276"/>
                </a:lnTo>
                <a:lnTo>
                  <a:pt x="4873200" y="1232896"/>
                </a:lnTo>
                <a:lnTo>
                  <a:pt x="4870027" y="1236113"/>
                </a:lnTo>
                <a:lnTo>
                  <a:pt x="4866852" y="1240939"/>
                </a:lnTo>
                <a:lnTo>
                  <a:pt x="4864470" y="1245765"/>
                </a:lnTo>
                <a:lnTo>
                  <a:pt x="4861694" y="1251396"/>
                </a:lnTo>
                <a:lnTo>
                  <a:pt x="4860505" y="1257830"/>
                </a:lnTo>
                <a:lnTo>
                  <a:pt x="4858916" y="1264667"/>
                </a:lnTo>
                <a:lnTo>
                  <a:pt x="4855741" y="1260646"/>
                </a:lnTo>
                <a:lnTo>
                  <a:pt x="4852967" y="1258635"/>
                </a:lnTo>
                <a:lnTo>
                  <a:pt x="4849793" y="1258233"/>
                </a:lnTo>
                <a:lnTo>
                  <a:pt x="4846618" y="1258233"/>
                </a:lnTo>
                <a:lnTo>
                  <a:pt x="4844234" y="1259841"/>
                </a:lnTo>
                <a:lnTo>
                  <a:pt x="4840665" y="1261048"/>
                </a:lnTo>
                <a:lnTo>
                  <a:pt x="4837885" y="1262656"/>
                </a:lnTo>
                <a:lnTo>
                  <a:pt x="4834318" y="1264265"/>
                </a:lnTo>
                <a:lnTo>
                  <a:pt x="4841061" y="1265472"/>
                </a:lnTo>
                <a:lnTo>
                  <a:pt x="4845431" y="1265874"/>
                </a:lnTo>
                <a:lnTo>
                  <a:pt x="4849793" y="1265874"/>
                </a:lnTo>
                <a:lnTo>
                  <a:pt x="4847414" y="1268689"/>
                </a:lnTo>
                <a:lnTo>
                  <a:pt x="4844635" y="1271906"/>
                </a:lnTo>
                <a:lnTo>
                  <a:pt x="4842252" y="1273917"/>
                </a:lnTo>
                <a:lnTo>
                  <a:pt x="4839870" y="1275526"/>
                </a:lnTo>
                <a:lnTo>
                  <a:pt x="4837098" y="1277135"/>
                </a:lnTo>
                <a:lnTo>
                  <a:pt x="4836662" y="1277208"/>
                </a:lnTo>
                <a:lnTo>
                  <a:pt x="4836306" y="1280436"/>
                </a:lnTo>
                <a:lnTo>
                  <a:pt x="4835508" y="1283214"/>
                </a:lnTo>
                <a:lnTo>
                  <a:pt x="4834318" y="1285993"/>
                </a:lnTo>
                <a:lnTo>
                  <a:pt x="4833122" y="1287977"/>
                </a:lnTo>
                <a:lnTo>
                  <a:pt x="4831534" y="1289962"/>
                </a:lnTo>
                <a:lnTo>
                  <a:pt x="4829553" y="1291550"/>
                </a:lnTo>
                <a:lnTo>
                  <a:pt x="4825981" y="1294328"/>
                </a:lnTo>
                <a:lnTo>
                  <a:pt x="4821617" y="1296709"/>
                </a:lnTo>
                <a:lnTo>
                  <a:pt x="4817252" y="1298694"/>
                </a:lnTo>
                <a:lnTo>
                  <a:pt x="4812490" y="1301076"/>
                </a:lnTo>
                <a:lnTo>
                  <a:pt x="4808125" y="1303060"/>
                </a:lnTo>
                <a:lnTo>
                  <a:pt x="4814472" y="1303854"/>
                </a:lnTo>
                <a:lnTo>
                  <a:pt x="4821617" y="1305045"/>
                </a:lnTo>
                <a:lnTo>
                  <a:pt x="4827963" y="1305442"/>
                </a:lnTo>
                <a:lnTo>
                  <a:pt x="4835110" y="1305045"/>
                </a:lnTo>
                <a:lnTo>
                  <a:pt x="4834318" y="1303060"/>
                </a:lnTo>
                <a:lnTo>
                  <a:pt x="4833519" y="1301076"/>
                </a:lnTo>
                <a:lnTo>
                  <a:pt x="4833122" y="1298297"/>
                </a:lnTo>
                <a:lnTo>
                  <a:pt x="4833122" y="1295519"/>
                </a:lnTo>
                <a:lnTo>
                  <a:pt x="4839468" y="1295916"/>
                </a:lnTo>
                <a:lnTo>
                  <a:pt x="4846224" y="1296313"/>
                </a:lnTo>
                <a:lnTo>
                  <a:pt x="4846224" y="1292343"/>
                </a:lnTo>
                <a:lnTo>
                  <a:pt x="4845031" y="1287977"/>
                </a:lnTo>
                <a:lnTo>
                  <a:pt x="4846619" y="1287977"/>
                </a:lnTo>
                <a:lnTo>
                  <a:pt x="4847809" y="1288374"/>
                </a:lnTo>
                <a:lnTo>
                  <a:pt x="4849003" y="1289168"/>
                </a:lnTo>
                <a:lnTo>
                  <a:pt x="4850188" y="1290359"/>
                </a:lnTo>
                <a:lnTo>
                  <a:pt x="4851777" y="1293534"/>
                </a:lnTo>
                <a:lnTo>
                  <a:pt x="4853363" y="1296709"/>
                </a:lnTo>
                <a:lnTo>
                  <a:pt x="4866062" y="1296313"/>
                </a:lnTo>
                <a:lnTo>
                  <a:pt x="4879949" y="1295916"/>
                </a:lnTo>
                <a:lnTo>
                  <a:pt x="4900194" y="1288771"/>
                </a:lnTo>
                <a:lnTo>
                  <a:pt x="4910515" y="1285993"/>
                </a:lnTo>
                <a:lnTo>
                  <a:pt x="4920043" y="1282818"/>
                </a:lnTo>
                <a:lnTo>
                  <a:pt x="4928777" y="1280833"/>
                </a:lnTo>
                <a:lnTo>
                  <a:pt x="4937909" y="1279245"/>
                </a:lnTo>
                <a:lnTo>
                  <a:pt x="4946642" y="1278848"/>
                </a:lnTo>
                <a:lnTo>
                  <a:pt x="4950611" y="1279245"/>
                </a:lnTo>
                <a:lnTo>
                  <a:pt x="4954580" y="1279642"/>
                </a:lnTo>
                <a:lnTo>
                  <a:pt x="4956560" y="1278848"/>
                </a:lnTo>
                <a:lnTo>
                  <a:pt x="4957756" y="1277658"/>
                </a:lnTo>
                <a:lnTo>
                  <a:pt x="4958149" y="1276864"/>
                </a:lnTo>
                <a:lnTo>
                  <a:pt x="4958149" y="1275276"/>
                </a:lnTo>
                <a:lnTo>
                  <a:pt x="4957756" y="1274482"/>
                </a:lnTo>
                <a:lnTo>
                  <a:pt x="4956560" y="1273292"/>
                </a:lnTo>
                <a:lnTo>
                  <a:pt x="4955375" y="1272101"/>
                </a:lnTo>
                <a:lnTo>
                  <a:pt x="4954580" y="1272101"/>
                </a:lnTo>
                <a:lnTo>
                  <a:pt x="4960936" y="1268926"/>
                </a:lnTo>
                <a:lnTo>
                  <a:pt x="4964503" y="1267338"/>
                </a:lnTo>
                <a:lnTo>
                  <a:pt x="4967678" y="1266941"/>
                </a:lnTo>
                <a:lnTo>
                  <a:pt x="4970061" y="1266147"/>
                </a:lnTo>
                <a:lnTo>
                  <a:pt x="4972439" y="1266147"/>
                </a:lnTo>
                <a:lnTo>
                  <a:pt x="4975222" y="1266147"/>
                </a:lnTo>
                <a:lnTo>
                  <a:pt x="4977600" y="1266941"/>
                </a:lnTo>
                <a:lnTo>
                  <a:pt x="4982361" y="1268926"/>
                </a:lnTo>
                <a:lnTo>
                  <a:pt x="4986336" y="1271307"/>
                </a:lnTo>
                <a:lnTo>
                  <a:pt x="4990306" y="1274482"/>
                </a:lnTo>
                <a:lnTo>
                  <a:pt x="4993874" y="1278452"/>
                </a:lnTo>
                <a:lnTo>
                  <a:pt x="5000623" y="1286390"/>
                </a:lnTo>
                <a:lnTo>
                  <a:pt x="5004592" y="1290359"/>
                </a:lnTo>
                <a:lnTo>
                  <a:pt x="5008166" y="1293931"/>
                </a:lnTo>
                <a:lnTo>
                  <a:pt x="5012136" y="1297503"/>
                </a:lnTo>
                <a:lnTo>
                  <a:pt x="5016895" y="1299885"/>
                </a:lnTo>
                <a:lnTo>
                  <a:pt x="5021656" y="1301869"/>
                </a:lnTo>
                <a:lnTo>
                  <a:pt x="5027221" y="1303060"/>
                </a:lnTo>
                <a:lnTo>
                  <a:pt x="5026426" y="1305045"/>
                </a:lnTo>
                <a:lnTo>
                  <a:pt x="5025232" y="1306235"/>
                </a:lnTo>
                <a:lnTo>
                  <a:pt x="5026426" y="1307823"/>
                </a:lnTo>
                <a:lnTo>
                  <a:pt x="5027221" y="1309808"/>
                </a:lnTo>
                <a:lnTo>
                  <a:pt x="5028013" y="1312586"/>
                </a:lnTo>
                <a:lnTo>
                  <a:pt x="5028013" y="1315364"/>
                </a:lnTo>
                <a:lnTo>
                  <a:pt x="5020864" y="1312586"/>
                </a:lnTo>
                <a:lnTo>
                  <a:pt x="5018481" y="1311792"/>
                </a:lnTo>
                <a:lnTo>
                  <a:pt x="5016895" y="1312586"/>
                </a:lnTo>
                <a:lnTo>
                  <a:pt x="5015703" y="1312983"/>
                </a:lnTo>
                <a:lnTo>
                  <a:pt x="5014914" y="1313777"/>
                </a:lnTo>
                <a:lnTo>
                  <a:pt x="5013721" y="1317349"/>
                </a:lnTo>
                <a:lnTo>
                  <a:pt x="5016103" y="1320921"/>
                </a:lnTo>
                <a:lnTo>
                  <a:pt x="5018481" y="1324890"/>
                </a:lnTo>
                <a:lnTo>
                  <a:pt x="5018879" y="1329653"/>
                </a:lnTo>
                <a:lnTo>
                  <a:pt x="5019278" y="1334416"/>
                </a:lnTo>
                <a:lnTo>
                  <a:pt x="5020864" y="1332432"/>
                </a:lnTo>
                <a:lnTo>
                  <a:pt x="5022851" y="1332035"/>
                </a:lnTo>
                <a:lnTo>
                  <a:pt x="5025232" y="1331638"/>
                </a:lnTo>
                <a:lnTo>
                  <a:pt x="5028805" y="1332432"/>
                </a:lnTo>
                <a:lnTo>
                  <a:pt x="5028805" y="1334416"/>
                </a:lnTo>
                <a:lnTo>
                  <a:pt x="5028405" y="1337194"/>
                </a:lnTo>
                <a:lnTo>
                  <a:pt x="5026821" y="1341560"/>
                </a:lnTo>
                <a:lnTo>
                  <a:pt x="5022851" y="1350689"/>
                </a:lnTo>
                <a:lnTo>
                  <a:pt x="5023247" y="1353468"/>
                </a:lnTo>
                <a:lnTo>
                  <a:pt x="5023247" y="1357437"/>
                </a:lnTo>
                <a:lnTo>
                  <a:pt x="5026026" y="1353071"/>
                </a:lnTo>
                <a:lnTo>
                  <a:pt x="5029206" y="1349499"/>
                </a:lnTo>
                <a:lnTo>
                  <a:pt x="5033968" y="1345927"/>
                </a:lnTo>
                <a:lnTo>
                  <a:pt x="5038340" y="1342354"/>
                </a:lnTo>
                <a:lnTo>
                  <a:pt x="5043500" y="1339576"/>
                </a:lnTo>
                <a:lnTo>
                  <a:pt x="5049057" y="1337194"/>
                </a:lnTo>
                <a:lnTo>
                  <a:pt x="5054614" y="1334813"/>
                </a:lnTo>
                <a:lnTo>
                  <a:pt x="5060568" y="1333622"/>
                </a:lnTo>
                <a:lnTo>
                  <a:pt x="5059771" y="1323303"/>
                </a:lnTo>
                <a:lnTo>
                  <a:pt x="5062551" y="1322509"/>
                </a:lnTo>
                <a:lnTo>
                  <a:pt x="5060568" y="1320127"/>
                </a:lnTo>
                <a:lnTo>
                  <a:pt x="5058978" y="1316952"/>
                </a:lnTo>
                <a:lnTo>
                  <a:pt x="5057393" y="1313777"/>
                </a:lnTo>
                <a:lnTo>
                  <a:pt x="5056598" y="1309808"/>
                </a:lnTo>
                <a:lnTo>
                  <a:pt x="5055407" y="1305838"/>
                </a:lnTo>
                <a:lnTo>
                  <a:pt x="5055009" y="1301472"/>
                </a:lnTo>
                <a:lnTo>
                  <a:pt x="5055009" y="1296313"/>
                </a:lnTo>
                <a:lnTo>
                  <a:pt x="5055407" y="1291550"/>
                </a:lnTo>
                <a:lnTo>
                  <a:pt x="5053027" y="1293931"/>
                </a:lnTo>
                <a:lnTo>
                  <a:pt x="5050246" y="1295519"/>
                </a:lnTo>
                <a:lnTo>
                  <a:pt x="5047073" y="1296313"/>
                </a:lnTo>
                <a:lnTo>
                  <a:pt x="5042705" y="1296313"/>
                </a:lnTo>
                <a:lnTo>
                  <a:pt x="5055407" y="1312586"/>
                </a:lnTo>
                <a:lnTo>
                  <a:pt x="5054614" y="1315364"/>
                </a:lnTo>
                <a:lnTo>
                  <a:pt x="5053027" y="1317349"/>
                </a:lnTo>
                <a:lnTo>
                  <a:pt x="5051838" y="1318540"/>
                </a:lnTo>
                <a:lnTo>
                  <a:pt x="5051041" y="1318540"/>
                </a:lnTo>
                <a:lnTo>
                  <a:pt x="5049845" y="1317746"/>
                </a:lnTo>
                <a:lnTo>
                  <a:pt x="5048262" y="1316952"/>
                </a:lnTo>
                <a:lnTo>
                  <a:pt x="5045882" y="1313777"/>
                </a:lnTo>
                <a:lnTo>
                  <a:pt x="5042705" y="1310601"/>
                </a:lnTo>
                <a:lnTo>
                  <a:pt x="5041516" y="1309014"/>
                </a:lnTo>
                <a:lnTo>
                  <a:pt x="5039923" y="1307823"/>
                </a:lnTo>
                <a:lnTo>
                  <a:pt x="5037943" y="1307029"/>
                </a:lnTo>
                <a:lnTo>
                  <a:pt x="5035952" y="1307029"/>
                </a:lnTo>
                <a:lnTo>
                  <a:pt x="5033968" y="1307426"/>
                </a:lnTo>
                <a:lnTo>
                  <a:pt x="5031191" y="1309014"/>
                </a:lnTo>
                <a:lnTo>
                  <a:pt x="5031191" y="1305838"/>
                </a:lnTo>
                <a:lnTo>
                  <a:pt x="5031191" y="1303457"/>
                </a:lnTo>
                <a:lnTo>
                  <a:pt x="5032383" y="1298694"/>
                </a:lnTo>
                <a:lnTo>
                  <a:pt x="5033178" y="1294725"/>
                </a:lnTo>
                <a:lnTo>
                  <a:pt x="5034368" y="1289962"/>
                </a:lnTo>
                <a:lnTo>
                  <a:pt x="5027221" y="1287977"/>
                </a:lnTo>
                <a:lnTo>
                  <a:pt x="5027221" y="1264957"/>
                </a:lnTo>
                <a:lnTo>
                  <a:pt x="5029997" y="1265353"/>
                </a:lnTo>
                <a:lnTo>
                  <a:pt x="5031982" y="1265353"/>
                </a:lnTo>
                <a:lnTo>
                  <a:pt x="5033178" y="1264957"/>
                </a:lnTo>
                <a:lnTo>
                  <a:pt x="5034762" y="1263766"/>
                </a:lnTo>
                <a:lnTo>
                  <a:pt x="5036356" y="1262575"/>
                </a:lnTo>
                <a:lnTo>
                  <a:pt x="5037544" y="1261384"/>
                </a:lnTo>
                <a:lnTo>
                  <a:pt x="5037943" y="1259400"/>
                </a:lnTo>
                <a:lnTo>
                  <a:pt x="5038736" y="1257415"/>
                </a:lnTo>
                <a:lnTo>
                  <a:pt x="5042311" y="1261781"/>
                </a:lnTo>
                <a:lnTo>
                  <a:pt x="5045487" y="1267338"/>
                </a:lnTo>
                <a:lnTo>
                  <a:pt x="5047864" y="1273689"/>
                </a:lnTo>
                <a:lnTo>
                  <a:pt x="5049845" y="1280436"/>
                </a:lnTo>
                <a:lnTo>
                  <a:pt x="5058585" y="1273689"/>
                </a:lnTo>
                <a:lnTo>
                  <a:pt x="5066913" y="1268926"/>
                </a:lnTo>
                <a:lnTo>
                  <a:pt x="5074850" y="1264957"/>
                </a:lnTo>
                <a:lnTo>
                  <a:pt x="5083574" y="1261781"/>
                </a:lnTo>
                <a:lnTo>
                  <a:pt x="5081592" y="1259400"/>
                </a:lnTo>
                <a:lnTo>
                  <a:pt x="5080005" y="1256225"/>
                </a:lnTo>
                <a:lnTo>
                  <a:pt x="5076436" y="1249874"/>
                </a:lnTo>
                <a:lnTo>
                  <a:pt x="5074850" y="1246699"/>
                </a:lnTo>
                <a:lnTo>
                  <a:pt x="5072866" y="1243523"/>
                </a:lnTo>
                <a:lnTo>
                  <a:pt x="5070488" y="1242333"/>
                </a:lnTo>
                <a:lnTo>
                  <a:pt x="5069695" y="1241142"/>
                </a:lnTo>
                <a:lnTo>
                  <a:pt x="5068105" y="1241142"/>
                </a:lnTo>
                <a:lnTo>
                  <a:pt x="5068105" y="1238760"/>
                </a:lnTo>
                <a:lnTo>
                  <a:pt x="5068900" y="1237173"/>
                </a:lnTo>
                <a:lnTo>
                  <a:pt x="5070488" y="1235982"/>
                </a:lnTo>
                <a:lnTo>
                  <a:pt x="5072076" y="1235585"/>
                </a:lnTo>
                <a:lnTo>
                  <a:pt x="5075645" y="1234791"/>
                </a:lnTo>
                <a:lnTo>
                  <a:pt x="5079214" y="1233997"/>
                </a:lnTo>
                <a:lnTo>
                  <a:pt x="5081592" y="1239157"/>
                </a:lnTo>
                <a:lnTo>
                  <a:pt x="5083574" y="1245111"/>
                </a:lnTo>
                <a:lnTo>
                  <a:pt x="5084367" y="1252652"/>
                </a:lnTo>
                <a:lnTo>
                  <a:pt x="5084367" y="1261384"/>
                </a:lnTo>
                <a:lnTo>
                  <a:pt x="5090714" y="1259797"/>
                </a:lnTo>
                <a:lnTo>
                  <a:pt x="5096671" y="1258209"/>
                </a:lnTo>
                <a:lnTo>
                  <a:pt x="5102621" y="1257812"/>
                </a:lnTo>
                <a:lnTo>
                  <a:pt x="5108574" y="1257415"/>
                </a:lnTo>
                <a:lnTo>
                  <a:pt x="5120479" y="1256621"/>
                </a:lnTo>
                <a:lnTo>
                  <a:pt x="5132782" y="1257415"/>
                </a:lnTo>
                <a:lnTo>
                  <a:pt x="5144681" y="1258606"/>
                </a:lnTo>
                <a:lnTo>
                  <a:pt x="5156188" y="1260591"/>
                </a:lnTo>
                <a:lnTo>
                  <a:pt x="5178807" y="1265353"/>
                </a:lnTo>
                <a:lnTo>
                  <a:pt x="5179204" y="1269719"/>
                </a:lnTo>
                <a:lnTo>
                  <a:pt x="5178807" y="1273292"/>
                </a:lnTo>
                <a:lnTo>
                  <a:pt x="5178017" y="1275673"/>
                </a:lnTo>
                <a:lnTo>
                  <a:pt x="5176426" y="1277658"/>
                </a:lnTo>
                <a:lnTo>
                  <a:pt x="5174839" y="1278848"/>
                </a:lnTo>
                <a:lnTo>
                  <a:pt x="5172459" y="1279642"/>
                </a:lnTo>
                <a:lnTo>
                  <a:pt x="5167301" y="1280833"/>
                </a:lnTo>
                <a:lnTo>
                  <a:pt x="5167699" y="1283214"/>
                </a:lnTo>
                <a:lnTo>
                  <a:pt x="5168492" y="1285199"/>
                </a:lnTo>
                <a:lnTo>
                  <a:pt x="5168889" y="1287184"/>
                </a:lnTo>
                <a:lnTo>
                  <a:pt x="5170477" y="1288374"/>
                </a:lnTo>
                <a:lnTo>
                  <a:pt x="5171667" y="1288771"/>
                </a:lnTo>
                <a:lnTo>
                  <a:pt x="5173653" y="1289168"/>
                </a:lnTo>
                <a:lnTo>
                  <a:pt x="5178017" y="1289168"/>
                </a:lnTo>
                <a:lnTo>
                  <a:pt x="5187537" y="1287977"/>
                </a:lnTo>
                <a:lnTo>
                  <a:pt x="5191917" y="1287184"/>
                </a:lnTo>
                <a:lnTo>
                  <a:pt x="5193898" y="1287977"/>
                </a:lnTo>
                <a:lnTo>
                  <a:pt x="5195480" y="1288374"/>
                </a:lnTo>
                <a:lnTo>
                  <a:pt x="5193898" y="1285993"/>
                </a:lnTo>
                <a:lnTo>
                  <a:pt x="5191917" y="1284008"/>
                </a:lnTo>
                <a:lnTo>
                  <a:pt x="5187938" y="1279642"/>
                </a:lnTo>
                <a:lnTo>
                  <a:pt x="5186353" y="1277261"/>
                </a:lnTo>
                <a:lnTo>
                  <a:pt x="5184769" y="1274482"/>
                </a:lnTo>
                <a:lnTo>
                  <a:pt x="5184366" y="1270116"/>
                </a:lnTo>
                <a:lnTo>
                  <a:pt x="5184366" y="1265353"/>
                </a:lnTo>
                <a:lnTo>
                  <a:pt x="5223645" y="1265750"/>
                </a:lnTo>
                <a:lnTo>
                  <a:pt x="5222464" y="1270116"/>
                </a:lnTo>
                <a:lnTo>
                  <a:pt x="5221675" y="1273689"/>
                </a:lnTo>
                <a:lnTo>
                  <a:pt x="5218901" y="1276864"/>
                </a:lnTo>
                <a:lnTo>
                  <a:pt x="5216525" y="1279245"/>
                </a:lnTo>
                <a:lnTo>
                  <a:pt x="5213342" y="1280436"/>
                </a:lnTo>
                <a:lnTo>
                  <a:pt x="5210164" y="1281230"/>
                </a:lnTo>
                <a:lnTo>
                  <a:pt x="5205404" y="1281230"/>
                </a:lnTo>
                <a:lnTo>
                  <a:pt x="5201040" y="1280833"/>
                </a:lnTo>
                <a:lnTo>
                  <a:pt x="5203817" y="1284405"/>
                </a:lnTo>
                <a:lnTo>
                  <a:pt x="5207389" y="1286787"/>
                </a:lnTo>
                <a:lnTo>
                  <a:pt x="5210954" y="1288771"/>
                </a:lnTo>
                <a:lnTo>
                  <a:pt x="5214532" y="1289168"/>
                </a:lnTo>
                <a:lnTo>
                  <a:pt x="5218506" y="1289962"/>
                </a:lnTo>
                <a:lnTo>
                  <a:pt x="5222069" y="1289168"/>
                </a:lnTo>
                <a:lnTo>
                  <a:pt x="5230007" y="1287977"/>
                </a:lnTo>
                <a:lnTo>
                  <a:pt x="5237543" y="1285993"/>
                </a:lnTo>
                <a:lnTo>
                  <a:pt x="5241514" y="1284802"/>
                </a:lnTo>
                <a:lnTo>
                  <a:pt x="5245088" y="1284405"/>
                </a:lnTo>
                <a:lnTo>
                  <a:pt x="5248663" y="1284405"/>
                </a:lnTo>
                <a:lnTo>
                  <a:pt x="5251442" y="1285199"/>
                </a:lnTo>
                <a:lnTo>
                  <a:pt x="5254619" y="1286390"/>
                </a:lnTo>
                <a:lnTo>
                  <a:pt x="5257002" y="1288771"/>
                </a:lnTo>
                <a:lnTo>
                  <a:pt x="5255018" y="1292740"/>
                </a:lnTo>
                <a:lnTo>
                  <a:pt x="5253031" y="1296709"/>
                </a:lnTo>
                <a:lnTo>
                  <a:pt x="5250650" y="1299885"/>
                </a:lnTo>
                <a:lnTo>
                  <a:pt x="5248266" y="1303457"/>
                </a:lnTo>
                <a:lnTo>
                  <a:pt x="5258593" y="1304251"/>
                </a:lnTo>
                <a:lnTo>
                  <a:pt x="5271286" y="1305838"/>
                </a:lnTo>
                <a:lnTo>
                  <a:pt x="5269700" y="1304251"/>
                </a:lnTo>
                <a:lnTo>
                  <a:pt x="5268110" y="1303854"/>
                </a:lnTo>
                <a:lnTo>
                  <a:pt x="5273664" y="1301076"/>
                </a:lnTo>
                <a:lnTo>
                  <a:pt x="5279220" y="1298297"/>
                </a:lnTo>
                <a:lnTo>
                  <a:pt x="5291131" y="1293931"/>
                </a:lnTo>
                <a:lnTo>
                  <a:pt x="5293910" y="1286787"/>
                </a:lnTo>
                <a:lnTo>
                  <a:pt x="5295100" y="1284405"/>
                </a:lnTo>
                <a:lnTo>
                  <a:pt x="5296687" y="1281627"/>
                </a:lnTo>
                <a:lnTo>
                  <a:pt x="5298276" y="1280833"/>
                </a:lnTo>
                <a:lnTo>
                  <a:pt x="5299864" y="1280833"/>
                </a:lnTo>
                <a:lnTo>
                  <a:pt x="5300658" y="1280833"/>
                </a:lnTo>
                <a:lnTo>
                  <a:pt x="5303436" y="1282818"/>
                </a:lnTo>
                <a:lnTo>
                  <a:pt x="5306218" y="1285993"/>
                </a:lnTo>
                <a:lnTo>
                  <a:pt x="5304625" y="1288374"/>
                </a:lnTo>
                <a:lnTo>
                  <a:pt x="5303436" y="1290359"/>
                </a:lnTo>
                <a:lnTo>
                  <a:pt x="5311773" y="1288374"/>
                </a:lnTo>
                <a:lnTo>
                  <a:pt x="5320505" y="1286390"/>
                </a:lnTo>
                <a:lnTo>
                  <a:pt x="5329238" y="1285199"/>
                </a:lnTo>
                <a:lnTo>
                  <a:pt x="5338363" y="1284008"/>
                </a:lnTo>
                <a:lnTo>
                  <a:pt x="5347495" y="1283214"/>
                </a:lnTo>
                <a:lnTo>
                  <a:pt x="5356620" y="1282818"/>
                </a:lnTo>
                <a:lnTo>
                  <a:pt x="5366144" y="1282421"/>
                </a:lnTo>
                <a:lnTo>
                  <a:pt x="5375668" y="1282818"/>
                </a:lnTo>
                <a:lnTo>
                  <a:pt x="5373684" y="1278452"/>
                </a:lnTo>
                <a:lnTo>
                  <a:pt x="5371702" y="1273689"/>
                </a:lnTo>
                <a:lnTo>
                  <a:pt x="5372100" y="1271307"/>
                </a:lnTo>
                <a:lnTo>
                  <a:pt x="5372893" y="1269719"/>
                </a:lnTo>
                <a:lnTo>
                  <a:pt x="5374082" y="1268926"/>
                </a:lnTo>
                <a:lnTo>
                  <a:pt x="5376064" y="1268132"/>
                </a:lnTo>
                <a:lnTo>
                  <a:pt x="5379637" y="1267338"/>
                </a:lnTo>
                <a:lnTo>
                  <a:pt x="5383210" y="1266941"/>
                </a:lnTo>
                <a:lnTo>
                  <a:pt x="5383210" y="1262575"/>
                </a:lnTo>
                <a:lnTo>
                  <a:pt x="5382417" y="1259797"/>
                </a:lnTo>
                <a:lnTo>
                  <a:pt x="5381623" y="1257812"/>
                </a:lnTo>
                <a:lnTo>
                  <a:pt x="5380034" y="1256621"/>
                </a:lnTo>
                <a:lnTo>
                  <a:pt x="5378048" y="1256225"/>
                </a:lnTo>
                <a:lnTo>
                  <a:pt x="5375668" y="1256225"/>
                </a:lnTo>
                <a:lnTo>
                  <a:pt x="5370909" y="1256225"/>
                </a:lnTo>
                <a:lnTo>
                  <a:pt x="5370909" y="1253049"/>
                </a:lnTo>
                <a:lnTo>
                  <a:pt x="5370909" y="1250668"/>
                </a:lnTo>
                <a:lnTo>
                  <a:pt x="5372100" y="1246699"/>
                </a:lnTo>
                <a:lnTo>
                  <a:pt x="5374082" y="1243523"/>
                </a:lnTo>
                <a:lnTo>
                  <a:pt x="5376064" y="1240745"/>
                </a:lnTo>
                <a:lnTo>
                  <a:pt x="5378048" y="1238363"/>
                </a:lnTo>
                <a:lnTo>
                  <a:pt x="5380034" y="1235188"/>
                </a:lnTo>
                <a:lnTo>
                  <a:pt x="5381223" y="1231219"/>
                </a:lnTo>
                <a:lnTo>
                  <a:pt x="5381623" y="1228838"/>
                </a:lnTo>
                <a:lnTo>
                  <a:pt x="5381623" y="1226059"/>
                </a:lnTo>
                <a:lnTo>
                  <a:pt x="5380034" y="1224075"/>
                </a:lnTo>
                <a:lnTo>
                  <a:pt x="5378446" y="1222487"/>
                </a:lnTo>
                <a:lnTo>
                  <a:pt x="5377254" y="1222090"/>
                </a:lnTo>
                <a:lnTo>
                  <a:pt x="5376064" y="1222090"/>
                </a:lnTo>
                <a:lnTo>
                  <a:pt x="5374877" y="1222487"/>
                </a:lnTo>
                <a:lnTo>
                  <a:pt x="5374082" y="1223281"/>
                </a:lnTo>
                <a:lnTo>
                  <a:pt x="5372100" y="1226059"/>
                </a:lnTo>
                <a:lnTo>
                  <a:pt x="5368528" y="1233204"/>
                </a:lnTo>
                <a:lnTo>
                  <a:pt x="5366542" y="1236776"/>
                </a:lnTo>
                <a:lnTo>
                  <a:pt x="5364953" y="1237570"/>
                </a:lnTo>
                <a:lnTo>
                  <a:pt x="5363368" y="1239157"/>
                </a:lnTo>
                <a:lnTo>
                  <a:pt x="5362174" y="1248683"/>
                </a:lnTo>
                <a:lnTo>
                  <a:pt x="5360588" y="1260591"/>
                </a:lnTo>
                <a:lnTo>
                  <a:pt x="5362968" y="1259797"/>
                </a:lnTo>
                <a:lnTo>
                  <a:pt x="5365351" y="1258209"/>
                </a:lnTo>
                <a:lnTo>
                  <a:pt x="5370909" y="1256225"/>
                </a:lnTo>
                <a:lnTo>
                  <a:pt x="5370909" y="1259797"/>
                </a:lnTo>
                <a:lnTo>
                  <a:pt x="5370512" y="1262575"/>
                </a:lnTo>
                <a:lnTo>
                  <a:pt x="5368926" y="1268132"/>
                </a:lnTo>
                <a:lnTo>
                  <a:pt x="5368528" y="1270116"/>
                </a:lnTo>
                <a:lnTo>
                  <a:pt x="5368926" y="1271704"/>
                </a:lnTo>
                <a:lnTo>
                  <a:pt x="5369719" y="1272895"/>
                </a:lnTo>
                <a:lnTo>
                  <a:pt x="5371702" y="1273689"/>
                </a:lnTo>
                <a:lnTo>
                  <a:pt x="5370909" y="1277658"/>
                </a:lnTo>
                <a:lnTo>
                  <a:pt x="5370909" y="1278848"/>
                </a:lnTo>
                <a:lnTo>
                  <a:pt x="5370116" y="1279245"/>
                </a:lnTo>
                <a:lnTo>
                  <a:pt x="5369719" y="1278848"/>
                </a:lnTo>
                <a:lnTo>
                  <a:pt x="5368926" y="1278452"/>
                </a:lnTo>
                <a:lnTo>
                  <a:pt x="5366938" y="1276864"/>
                </a:lnTo>
                <a:lnTo>
                  <a:pt x="5364557" y="1274879"/>
                </a:lnTo>
                <a:lnTo>
                  <a:pt x="5362174" y="1273292"/>
                </a:lnTo>
                <a:lnTo>
                  <a:pt x="5360588" y="1273292"/>
                </a:lnTo>
                <a:lnTo>
                  <a:pt x="5359004" y="1273292"/>
                </a:lnTo>
                <a:lnTo>
                  <a:pt x="5357419" y="1273689"/>
                </a:lnTo>
                <a:lnTo>
                  <a:pt x="5355826" y="1275276"/>
                </a:lnTo>
                <a:lnTo>
                  <a:pt x="5355826" y="1270910"/>
                </a:lnTo>
                <a:lnTo>
                  <a:pt x="5356620" y="1267735"/>
                </a:lnTo>
                <a:lnTo>
                  <a:pt x="5357419" y="1265353"/>
                </a:lnTo>
                <a:lnTo>
                  <a:pt x="5359004" y="1262575"/>
                </a:lnTo>
                <a:lnTo>
                  <a:pt x="5355826" y="1263369"/>
                </a:lnTo>
                <a:lnTo>
                  <a:pt x="5353446" y="1263766"/>
                </a:lnTo>
                <a:lnTo>
                  <a:pt x="5351063" y="1264957"/>
                </a:lnTo>
                <a:lnTo>
                  <a:pt x="5349477" y="1265750"/>
                </a:lnTo>
                <a:lnTo>
                  <a:pt x="5347495" y="1267735"/>
                </a:lnTo>
                <a:lnTo>
                  <a:pt x="5346301" y="1270116"/>
                </a:lnTo>
                <a:lnTo>
                  <a:pt x="5345903" y="1272895"/>
                </a:lnTo>
                <a:lnTo>
                  <a:pt x="5345509" y="1276467"/>
                </a:lnTo>
                <a:lnTo>
                  <a:pt x="5343523" y="1275276"/>
                </a:lnTo>
                <a:lnTo>
                  <a:pt x="5342333" y="1273292"/>
                </a:lnTo>
                <a:lnTo>
                  <a:pt x="5341541" y="1270910"/>
                </a:lnTo>
                <a:lnTo>
                  <a:pt x="5341541" y="1267735"/>
                </a:lnTo>
                <a:lnTo>
                  <a:pt x="5341145" y="1260194"/>
                </a:lnTo>
                <a:lnTo>
                  <a:pt x="5340349" y="1253049"/>
                </a:lnTo>
                <a:lnTo>
                  <a:pt x="5341541" y="1253843"/>
                </a:lnTo>
                <a:lnTo>
                  <a:pt x="5342333" y="1254240"/>
                </a:lnTo>
                <a:lnTo>
                  <a:pt x="5343130" y="1255828"/>
                </a:lnTo>
                <a:lnTo>
                  <a:pt x="5343523" y="1257415"/>
                </a:lnTo>
                <a:lnTo>
                  <a:pt x="5345114" y="1264957"/>
                </a:lnTo>
                <a:lnTo>
                  <a:pt x="5347890" y="1262575"/>
                </a:lnTo>
                <a:lnTo>
                  <a:pt x="5349876" y="1260194"/>
                </a:lnTo>
                <a:lnTo>
                  <a:pt x="5351858" y="1257812"/>
                </a:lnTo>
                <a:lnTo>
                  <a:pt x="5353047" y="1255034"/>
                </a:lnTo>
                <a:lnTo>
                  <a:pt x="5353842" y="1252255"/>
                </a:lnTo>
                <a:lnTo>
                  <a:pt x="5354634" y="1249080"/>
                </a:lnTo>
                <a:lnTo>
                  <a:pt x="5353842" y="1245508"/>
                </a:lnTo>
                <a:lnTo>
                  <a:pt x="5353842" y="1242730"/>
                </a:lnTo>
                <a:lnTo>
                  <a:pt x="5352653" y="1235188"/>
                </a:lnTo>
                <a:lnTo>
                  <a:pt x="5350668" y="1227647"/>
                </a:lnTo>
                <a:lnTo>
                  <a:pt x="5347890" y="1219709"/>
                </a:lnTo>
                <a:lnTo>
                  <a:pt x="5346301" y="1212167"/>
                </a:lnTo>
                <a:lnTo>
                  <a:pt x="5344319" y="1214946"/>
                </a:lnTo>
                <a:lnTo>
                  <a:pt x="5342333" y="1217724"/>
                </a:lnTo>
                <a:lnTo>
                  <a:pt x="5341145" y="1218915"/>
                </a:lnTo>
                <a:lnTo>
                  <a:pt x="5338761" y="1220502"/>
                </a:lnTo>
                <a:lnTo>
                  <a:pt x="5337572" y="1221693"/>
                </a:lnTo>
                <a:lnTo>
                  <a:pt x="5335587" y="1222090"/>
                </a:lnTo>
                <a:lnTo>
                  <a:pt x="5334001" y="1222090"/>
                </a:lnTo>
                <a:lnTo>
                  <a:pt x="5332014" y="1221693"/>
                </a:lnTo>
                <a:lnTo>
                  <a:pt x="5328839" y="1220502"/>
                </a:lnTo>
                <a:lnTo>
                  <a:pt x="5324874" y="1218518"/>
                </a:lnTo>
                <a:lnTo>
                  <a:pt x="5317325" y="1213755"/>
                </a:lnTo>
                <a:lnTo>
                  <a:pt x="5318521" y="1216533"/>
                </a:lnTo>
                <a:lnTo>
                  <a:pt x="5318920" y="1219709"/>
                </a:lnTo>
                <a:lnTo>
                  <a:pt x="5319316" y="1223678"/>
                </a:lnTo>
                <a:lnTo>
                  <a:pt x="5318920" y="1228044"/>
                </a:lnTo>
                <a:lnTo>
                  <a:pt x="5314948" y="1225265"/>
                </a:lnTo>
                <a:lnTo>
                  <a:pt x="5309787" y="1220106"/>
                </a:lnTo>
                <a:lnTo>
                  <a:pt x="5305424" y="1214946"/>
                </a:lnTo>
                <a:lnTo>
                  <a:pt x="5301849" y="1208992"/>
                </a:lnTo>
                <a:lnTo>
                  <a:pt x="5300658" y="1206214"/>
                </a:lnTo>
                <a:lnTo>
                  <a:pt x="5299864" y="1203435"/>
                </a:lnTo>
                <a:lnTo>
                  <a:pt x="5299470" y="1200657"/>
                </a:lnTo>
                <a:lnTo>
                  <a:pt x="5299470" y="1197879"/>
                </a:lnTo>
                <a:lnTo>
                  <a:pt x="5300262" y="1195894"/>
                </a:lnTo>
                <a:lnTo>
                  <a:pt x="5301849" y="1193909"/>
                </a:lnTo>
                <a:lnTo>
                  <a:pt x="5304229" y="1192322"/>
                </a:lnTo>
                <a:lnTo>
                  <a:pt x="5307406" y="1191131"/>
                </a:lnTo>
                <a:lnTo>
                  <a:pt x="5308201" y="1187162"/>
                </a:lnTo>
                <a:lnTo>
                  <a:pt x="5308201" y="1183987"/>
                </a:lnTo>
                <a:lnTo>
                  <a:pt x="5307804" y="1182399"/>
                </a:lnTo>
                <a:lnTo>
                  <a:pt x="5307406" y="1182002"/>
                </a:lnTo>
                <a:lnTo>
                  <a:pt x="5306218" y="1180811"/>
                </a:lnTo>
                <a:lnTo>
                  <a:pt x="5305424" y="1180811"/>
                </a:lnTo>
                <a:lnTo>
                  <a:pt x="5308201" y="1178430"/>
                </a:lnTo>
                <a:lnTo>
                  <a:pt x="5311377" y="1176842"/>
                </a:lnTo>
                <a:lnTo>
                  <a:pt x="5314948" y="1175651"/>
                </a:lnTo>
                <a:lnTo>
                  <a:pt x="5318521" y="1174461"/>
                </a:lnTo>
                <a:lnTo>
                  <a:pt x="5326061" y="1172873"/>
                </a:lnTo>
                <a:lnTo>
                  <a:pt x="5334398" y="1172476"/>
                </a:lnTo>
                <a:lnTo>
                  <a:pt x="5343921" y="1172079"/>
                </a:lnTo>
                <a:lnTo>
                  <a:pt x="5353446" y="1170889"/>
                </a:lnTo>
                <a:lnTo>
                  <a:pt x="5359004" y="1170492"/>
                </a:lnTo>
                <a:lnTo>
                  <a:pt x="5364160" y="1168904"/>
                </a:lnTo>
                <a:lnTo>
                  <a:pt x="5369719" y="1167316"/>
                </a:lnTo>
                <a:lnTo>
                  <a:pt x="5374877" y="1165332"/>
                </a:lnTo>
                <a:lnTo>
                  <a:pt x="5377650" y="1142311"/>
                </a:lnTo>
                <a:lnTo>
                  <a:pt x="5379637" y="1131197"/>
                </a:lnTo>
                <a:lnTo>
                  <a:pt x="5381623" y="1121275"/>
                </a:lnTo>
                <a:lnTo>
                  <a:pt x="5384798" y="1120084"/>
                </a:lnTo>
                <a:lnTo>
                  <a:pt x="5387578" y="1119290"/>
                </a:lnTo>
                <a:lnTo>
                  <a:pt x="5391945" y="1115718"/>
                </a:lnTo>
                <a:lnTo>
                  <a:pt x="5394726" y="1114130"/>
                </a:lnTo>
                <a:lnTo>
                  <a:pt x="5397106" y="1112939"/>
                </a:lnTo>
                <a:lnTo>
                  <a:pt x="5400679" y="1112146"/>
                </a:lnTo>
                <a:lnTo>
                  <a:pt x="5404648" y="1112939"/>
                </a:lnTo>
                <a:lnTo>
                  <a:pt x="5404648" y="1106589"/>
                </a:lnTo>
                <a:lnTo>
                  <a:pt x="5404247" y="1101826"/>
                </a:lnTo>
                <a:lnTo>
                  <a:pt x="5403058" y="1097063"/>
                </a:lnTo>
                <a:lnTo>
                  <a:pt x="5401868" y="1093491"/>
                </a:lnTo>
                <a:lnTo>
                  <a:pt x="5399485" y="1091109"/>
                </a:lnTo>
                <a:lnTo>
                  <a:pt x="5397106" y="1088728"/>
                </a:lnTo>
                <a:lnTo>
                  <a:pt x="5391945" y="1085156"/>
                </a:lnTo>
                <a:lnTo>
                  <a:pt x="5393532" y="1081583"/>
                </a:lnTo>
                <a:lnTo>
                  <a:pt x="5395121" y="1078011"/>
                </a:lnTo>
                <a:lnTo>
                  <a:pt x="5396711" y="1071264"/>
                </a:lnTo>
                <a:lnTo>
                  <a:pt x="5394328" y="1072058"/>
                </a:lnTo>
                <a:lnTo>
                  <a:pt x="5392739" y="1072454"/>
                </a:lnTo>
                <a:lnTo>
                  <a:pt x="5391151" y="1073248"/>
                </a:lnTo>
                <a:lnTo>
                  <a:pt x="5393138" y="1071661"/>
                </a:lnTo>
                <a:lnTo>
                  <a:pt x="5394726" y="1070073"/>
                </a:lnTo>
                <a:lnTo>
                  <a:pt x="5397502" y="1066501"/>
                </a:lnTo>
                <a:lnTo>
                  <a:pt x="5398297" y="1058959"/>
                </a:lnTo>
                <a:lnTo>
                  <a:pt x="5398693" y="1052212"/>
                </a:lnTo>
                <a:lnTo>
                  <a:pt x="5399092" y="1044671"/>
                </a:lnTo>
                <a:lnTo>
                  <a:pt x="5400278" y="1037526"/>
                </a:lnTo>
                <a:lnTo>
                  <a:pt x="5385195" y="1039114"/>
                </a:lnTo>
                <a:lnTo>
                  <a:pt x="5369719" y="1041098"/>
                </a:lnTo>
                <a:lnTo>
                  <a:pt x="5354634" y="1043083"/>
                </a:lnTo>
                <a:lnTo>
                  <a:pt x="5339951" y="1043877"/>
                </a:lnTo>
                <a:lnTo>
                  <a:pt x="5332809" y="1043877"/>
                </a:lnTo>
                <a:lnTo>
                  <a:pt x="5326461" y="1043877"/>
                </a:lnTo>
                <a:lnTo>
                  <a:pt x="5319709" y="1043083"/>
                </a:lnTo>
                <a:lnTo>
                  <a:pt x="5313361" y="1041892"/>
                </a:lnTo>
                <a:lnTo>
                  <a:pt x="5307406" y="1039908"/>
                </a:lnTo>
                <a:lnTo>
                  <a:pt x="5301849" y="1037526"/>
                </a:lnTo>
                <a:lnTo>
                  <a:pt x="5296687" y="1034351"/>
                </a:lnTo>
                <a:lnTo>
                  <a:pt x="5291923" y="1030382"/>
                </a:lnTo>
                <a:lnTo>
                  <a:pt x="5307804" y="1027604"/>
                </a:lnTo>
                <a:lnTo>
                  <a:pt x="5322887" y="1025619"/>
                </a:lnTo>
                <a:lnTo>
                  <a:pt x="5337969" y="1023634"/>
                </a:lnTo>
                <a:lnTo>
                  <a:pt x="5352653" y="1022444"/>
                </a:lnTo>
                <a:lnTo>
                  <a:pt x="5381223" y="1020856"/>
                </a:lnTo>
                <a:lnTo>
                  <a:pt x="5408610" y="1020062"/>
                </a:lnTo>
                <a:lnTo>
                  <a:pt x="5409010" y="1019268"/>
                </a:lnTo>
                <a:lnTo>
                  <a:pt x="5409803" y="1020062"/>
                </a:lnTo>
                <a:lnTo>
                  <a:pt x="5436787" y="1018475"/>
                </a:lnTo>
                <a:lnTo>
                  <a:pt x="5450677" y="1016887"/>
                </a:lnTo>
                <a:lnTo>
                  <a:pt x="5464563" y="1015299"/>
                </a:lnTo>
                <a:lnTo>
                  <a:pt x="5478456" y="1012918"/>
                </a:lnTo>
                <a:lnTo>
                  <a:pt x="5492345" y="1009742"/>
                </a:lnTo>
                <a:lnTo>
                  <a:pt x="5507028" y="1005773"/>
                </a:lnTo>
                <a:lnTo>
                  <a:pt x="5522109" y="1001010"/>
                </a:lnTo>
                <a:lnTo>
                  <a:pt x="5519728" y="1004980"/>
                </a:lnTo>
                <a:lnTo>
                  <a:pt x="5517746" y="1008552"/>
                </a:lnTo>
                <a:lnTo>
                  <a:pt x="5516555" y="1012521"/>
                </a:lnTo>
                <a:lnTo>
                  <a:pt x="5515759" y="1016093"/>
                </a:lnTo>
                <a:lnTo>
                  <a:pt x="5515759" y="1019268"/>
                </a:lnTo>
                <a:lnTo>
                  <a:pt x="5516157" y="1022841"/>
                </a:lnTo>
                <a:lnTo>
                  <a:pt x="5516950" y="1026413"/>
                </a:lnTo>
                <a:lnTo>
                  <a:pt x="5518142" y="1029985"/>
                </a:lnTo>
                <a:lnTo>
                  <a:pt x="5520128" y="1033160"/>
                </a:lnTo>
                <a:lnTo>
                  <a:pt x="5522109" y="1036336"/>
                </a:lnTo>
                <a:lnTo>
                  <a:pt x="5526477" y="1042686"/>
                </a:lnTo>
                <a:lnTo>
                  <a:pt x="5532430" y="1048640"/>
                </a:lnTo>
                <a:lnTo>
                  <a:pt x="5539178" y="1053403"/>
                </a:lnTo>
                <a:lnTo>
                  <a:pt x="5539973" y="1053403"/>
                </a:lnTo>
                <a:lnTo>
                  <a:pt x="5540765" y="1050227"/>
                </a:lnTo>
                <a:lnTo>
                  <a:pt x="5540765" y="1047449"/>
                </a:lnTo>
                <a:lnTo>
                  <a:pt x="5539973" y="1045861"/>
                </a:lnTo>
                <a:lnTo>
                  <a:pt x="5539574" y="1044671"/>
                </a:lnTo>
                <a:lnTo>
                  <a:pt x="5539178" y="1043480"/>
                </a:lnTo>
                <a:lnTo>
                  <a:pt x="5537986" y="1043083"/>
                </a:lnTo>
                <a:lnTo>
                  <a:pt x="5535603" y="1041892"/>
                </a:lnTo>
                <a:lnTo>
                  <a:pt x="5533222" y="1041495"/>
                </a:lnTo>
                <a:lnTo>
                  <a:pt x="5532033" y="1041098"/>
                </a:lnTo>
                <a:lnTo>
                  <a:pt x="5531633" y="1039908"/>
                </a:lnTo>
                <a:lnTo>
                  <a:pt x="5530444" y="1038320"/>
                </a:lnTo>
                <a:lnTo>
                  <a:pt x="5530444" y="1036336"/>
                </a:lnTo>
                <a:lnTo>
                  <a:pt x="5530444" y="1033954"/>
                </a:lnTo>
                <a:lnTo>
                  <a:pt x="5531238" y="1030779"/>
                </a:lnTo>
                <a:lnTo>
                  <a:pt x="5533222" y="1028397"/>
                </a:lnTo>
                <a:lnTo>
                  <a:pt x="5534811" y="1025619"/>
                </a:lnTo>
                <a:lnTo>
                  <a:pt x="5537591" y="1020062"/>
                </a:lnTo>
                <a:lnTo>
                  <a:pt x="5539178" y="1017284"/>
                </a:lnTo>
                <a:lnTo>
                  <a:pt x="5541163" y="1014902"/>
                </a:lnTo>
                <a:lnTo>
                  <a:pt x="5543546" y="1013315"/>
                </a:lnTo>
                <a:lnTo>
                  <a:pt x="5546320" y="1011727"/>
                </a:lnTo>
                <a:lnTo>
                  <a:pt x="5546320" y="1007758"/>
                </a:lnTo>
                <a:lnTo>
                  <a:pt x="5545528" y="1004583"/>
                </a:lnTo>
                <a:lnTo>
                  <a:pt x="5544336" y="997041"/>
                </a:lnTo>
                <a:lnTo>
                  <a:pt x="5510205" y="996247"/>
                </a:lnTo>
                <a:lnTo>
                  <a:pt x="5512585" y="993866"/>
                </a:lnTo>
                <a:lnTo>
                  <a:pt x="5514569" y="991485"/>
                </a:lnTo>
                <a:lnTo>
                  <a:pt x="5516157" y="988309"/>
                </a:lnTo>
                <a:lnTo>
                  <a:pt x="5517746" y="985134"/>
                </a:lnTo>
                <a:lnTo>
                  <a:pt x="5518538" y="982753"/>
                </a:lnTo>
                <a:lnTo>
                  <a:pt x="5518538" y="980371"/>
                </a:lnTo>
                <a:lnTo>
                  <a:pt x="5518538" y="978386"/>
                </a:lnTo>
                <a:lnTo>
                  <a:pt x="5517746" y="976402"/>
                </a:lnTo>
                <a:lnTo>
                  <a:pt x="5510998" y="978386"/>
                </a:lnTo>
                <a:lnTo>
                  <a:pt x="5510998" y="976799"/>
                </a:lnTo>
                <a:lnTo>
                  <a:pt x="5510998" y="975608"/>
                </a:lnTo>
                <a:lnTo>
                  <a:pt x="5508619" y="977196"/>
                </a:lnTo>
                <a:lnTo>
                  <a:pt x="5505045" y="979180"/>
                </a:lnTo>
                <a:lnTo>
                  <a:pt x="5504649" y="975211"/>
                </a:lnTo>
                <a:lnTo>
                  <a:pt x="5503855" y="971242"/>
                </a:lnTo>
                <a:lnTo>
                  <a:pt x="5504649" y="968861"/>
                </a:lnTo>
                <a:lnTo>
                  <a:pt x="5505442" y="966082"/>
                </a:lnTo>
                <a:lnTo>
                  <a:pt x="5507028" y="964891"/>
                </a:lnTo>
                <a:lnTo>
                  <a:pt x="5508619" y="963701"/>
                </a:lnTo>
                <a:lnTo>
                  <a:pt x="5510602" y="962907"/>
                </a:lnTo>
                <a:lnTo>
                  <a:pt x="5512982" y="962113"/>
                </a:lnTo>
                <a:lnTo>
                  <a:pt x="5517746" y="961319"/>
                </a:lnTo>
                <a:lnTo>
                  <a:pt x="5522109" y="960129"/>
                </a:lnTo>
                <a:lnTo>
                  <a:pt x="5524094" y="959335"/>
                </a:lnTo>
                <a:lnTo>
                  <a:pt x="5525682" y="957747"/>
                </a:lnTo>
                <a:lnTo>
                  <a:pt x="5526477" y="956159"/>
                </a:lnTo>
                <a:lnTo>
                  <a:pt x="5527667" y="953778"/>
                </a:lnTo>
                <a:lnTo>
                  <a:pt x="5526477" y="952587"/>
                </a:lnTo>
                <a:lnTo>
                  <a:pt x="5525682" y="951793"/>
                </a:lnTo>
                <a:lnTo>
                  <a:pt x="5523699" y="951396"/>
                </a:lnTo>
                <a:lnTo>
                  <a:pt x="5521715" y="951396"/>
                </a:lnTo>
                <a:lnTo>
                  <a:pt x="5516555" y="951793"/>
                </a:lnTo>
                <a:lnTo>
                  <a:pt x="5511395" y="953381"/>
                </a:lnTo>
                <a:lnTo>
                  <a:pt x="5505838" y="956159"/>
                </a:lnTo>
                <a:lnTo>
                  <a:pt x="5503459" y="957747"/>
                </a:lnTo>
                <a:lnTo>
                  <a:pt x="5501474" y="959732"/>
                </a:lnTo>
                <a:lnTo>
                  <a:pt x="5499488" y="961716"/>
                </a:lnTo>
                <a:lnTo>
                  <a:pt x="5497904" y="963701"/>
                </a:lnTo>
                <a:lnTo>
                  <a:pt x="5497107" y="966082"/>
                </a:lnTo>
                <a:lnTo>
                  <a:pt x="5496313" y="968861"/>
                </a:lnTo>
                <a:lnTo>
                  <a:pt x="5491947" y="962907"/>
                </a:lnTo>
                <a:lnTo>
                  <a:pt x="5486788" y="956556"/>
                </a:lnTo>
                <a:lnTo>
                  <a:pt x="5484805" y="953778"/>
                </a:lnTo>
                <a:lnTo>
                  <a:pt x="5482817" y="949809"/>
                </a:lnTo>
                <a:lnTo>
                  <a:pt x="5480835" y="945840"/>
                </a:lnTo>
                <a:lnTo>
                  <a:pt x="5479247" y="941077"/>
                </a:lnTo>
                <a:lnTo>
                  <a:pt x="5478456" y="942664"/>
                </a:lnTo>
                <a:lnTo>
                  <a:pt x="5477266" y="944252"/>
                </a:lnTo>
                <a:lnTo>
                  <a:pt x="5474486" y="946634"/>
                </a:lnTo>
                <a:lnTo>
                  <a:pt x="5467737" y="950603"/>
                </a:lnTo>
                <a:lnTo>
                  <a:pt x="5464960" y="952587"/>
                </a:lnTo>
                <a:lnTo>
                  <a:pt x="5463373" y="954175"/>
                </a:lnTo>
                <a:lnTo>
                  <a:pt x="5462183" y="956159"/>
                </a:lnTo>
                <a:lnTo>
                  <a:pt x="5461785" y="958144"/>
                </a:lnTo>
                <a:lnTo>
                  <a:pt x="5461388" y="960922"/>
                </a:lnTo>
                <a:lnTo>
                  <a:pt x="5460992" y="963304"/>
                </a:lnTo>
                <a:lnTo>
                  <a:pt x="5460992" y="966876"/>
                </a:lnTo>
                <a:lnTo>
                  <a:pt x="5455833" y="963304"/>
                </a:lnTo>
                <a:lnTo>
                  <a:pt x="5450677" y="961716"/>
                </a:lnTo>
                <a:lnTo>
                  <a:pt x="5446708" y="961319"/>
                </a:lnTo>
                <a:lnTo>
                  <a:pt x="5442738" y="961319"/>
                </a:lnTo>
                <a:lnTo>
                  <a:pt x="5438772" y="961716"/>
                </a:lnTo>
                <a:lnTo>
                  <a:pt x="5434803" y="961319"/>
                </a:lnTo>
                <a:lnTo>
                  <a:pt x="5430439" y="960922"/>
                </a:lnTo>
                <a:lnTo>
                  <a:pt x="5425278" y="958541"/>
                </a:lnTo>
                <a:lnTo>
                  <a:pt x="5425677" y="953381"/>
                </a:lnTo>
                <a:lnTo>
                  <a:pt x="5426866" y="947824"/>
                </a:lnTo>
                <a:lnTo>
                  <a:pt x="5427660" y="942268"/>
                </a:lnTo>
                <a:lnTo>
                  <a:pt x="5427660" y="936711"/>
                </a:lnTo>
                <a:lnTo>
                  <a:pt x="5427660" y="934726"/>
                </a:lnTo>
                <a:lnTo>
                  <a:pt x="5427266" y="932742"/>
                </a:lnTo>
                <a:lnTo>
                  <a:pt x="5426866" y="931154"/>
                </a:lnTo>
                <a:lnTo>
                  <a:pt x="5425677" y="929566"/>
                </a:lnTo>
                <a:lnTo>
                  <a:pt x="5423691" y="929169"/>
                </a:lnTo>
                <a:lnTo>
                  <a:pt x="5421708" y="928773"/>
                </a:lnTo>
                <a:lnTo>
                  <a:pt x="5419325" y="929169"/>
                </a:lnTo>
                <a:lnTo>
                  <a:pt x="5416149" y="929963"/>
                </a:lnTo>
                <a:lnTo>
                  <a:pt x="5416549" y="926788"/>
                </a:lnTo>
                <a:lnTo>
                  <a:pt x="5418134" y="923613"/>
                </a:lnTo>
                <a:lnTo>
                  <a:pt x="5421313" y="918056"/>
                </a:lnTo>
                <a:lnTo>
                  <a:pt x="5422900" y="915278"/>
                </a:lnTo>
                <a:lnTo>
                  <a:pt x="5423691" y="910912"/>
                </a:lnTo>
                <a:lnTo>
                  <a:pt x="5423691" y="906545"/>
                </a:lnTo>
                <a:lnTo>
                  <a:pt x="5422900" y="900592"/>
                </a:lnTo>
                <a:lnTo>
                  <a:pt x="5427266" y="903370"/>
                </a:lnTo>
                <a:lnTo>
                  <a:pt x="5432820" y="906149"/>
                </a:lnTo>
                <a:lnTo>
                  <a:pt x="5438375" y="907736"/>
                </a:lnTo>
                <a:lnTo>
                  <a:pt x="5441152" y="908133"/>
                </a:lnTo>
                <a:lnTo>
                  <a:pt x="5444324" y="908133"/>
                </a:lnTo>
                <a:lnTo>
                  <a:pt x="5447501" y="908133"/>
                </a:lnTo>
                <a:lnTo>
                  <a:pt x="5449882" y="906942"/>
                </a:lnTo>
                <a:lnTo>
                  <a:pt x="5452660" y="906149"/>
                </a:lnTo>
                <a:lnTo>
                  <a:pt x="5455041" y="904164"/>
                </a:lnTo>
                <a:lnTo>
                  <a:pt x="5457026" y="901386"/>
                </a:lnTo>
                <a:lnTo>
                  <a:pt x="5459009" y="898607"/>
                </a:lnTo>
                <a:lnTo>
                  <a:pt x="5460198" y="895035"/>
                </a:lnTo>
                <a:lnTo>
                  <a:pt x="5461388" y="890669"/>
                </a:lnTo>
                <a:lnTo>
                  <a:pt x="5467342" y="897417"/>
                </a:lnTo>
                <a:lnTo>
                  <a:pt x="5472897" y="903370"/>
                </a:lnTo>
                <a:lnTo>
                  <a:pt x="5478057" y="908530"/>
                </a:lnTo>
                <a:lnTo>
                  <a:pt x="5482817" y="912499"/>
                </a:lnTo>
                <a:lnTo>
                  <a:pt x="5487583" y="915674"/>
                </a:lnTo>
                <a:lnTo>
                  <a:pt x="5491947" y="918056"/>
                </a:lnTo>
                <a:lnTo>
                  <a:pt x="5497107" y="919644"/>
                </a:lnTo>
                <a:lnTo>
                  <a:pt x="5501474" y="920437"/>
                </a:lnTo>
                <a:lnTo>
                  <a:pt x="5506632" y="920437"/>
                </a:lnTo>
                <a:lnTo>
                  <a:pt x="5511395" y="920040"/>
                </a:lnTo>
                <a:lnTo>
                  <a:pt x="5516950" y="919247"/>
                </a:lnTo>
                <a:lnTo>
                  <a:pt x="5522508" y="917262"/>
                </a:lnTo>
                <a:lnTo>
                  <a:pt x="5536795" y="912102"/>
                </a:lnTo>
                <a:lnTo>
                  <a:pt x="5552670" y="904561"/>
                </a:lnTo>
                <a:lnTo>
                  <a:pt x="5553067" y="908530"/>
                </a:lnTo>
                <a:lnTo>
                  <a:pt x="5553067" y="911705"/>
                </a:lnTo>
                <a:lnTo>
                  <a:pt x="5551875" y="913690"/>
                </a:lnTo>
                <a:lnTo>
                  <a:pt x="5550288" y="915278"/>
                </a:lnTo>
                <a:lnTo>
                  <a:pt x="5548703" y="916071"/>
                </a:lnTo>
                <a:lnTo>
                  <a:pt x="5547112" y="917659"/>
                </a:lnTo>
                <a:lnTo>
                  <a:pt x="5546320" y="919644"/>
                </a:lnTo>
                <a:lnTo>
                  <a:pt x="5545528" y="922422"/>
                </a:lnTo>
                <a:lnTo>
                  <a:pt x="5547112" y="922422"/>
                </a:lnTo>
                <a:lnTo>
                  <a:pt x="5547511" y="922422"/>
                </a:lnTo>
                <a:lnTo>
                  <a:pt x="5548703" y="923216"/>
                </a:lnTo>
                <a:lnTo>
                  <a:pt x="5549099" y="923613"/>
                </a:lnTo>
                <a:lnTo>
                  <a:pt x="5549496" y="925597"/>
                </a:lnTo>
                <a:lnTo>
                  <a:pt x="5550288" y="927979"/>
                </a:lnTo>
                <a:lnTo>
                  <a:pt x="5551875" y="927582"/>
                </a:lnTo>
                <a:lnTo>
                  <a:pt x="5552670" y="927185"/>
                </a:lnTo>
                <a:lnTo>
                  <a:pt x="5554654" y="924803"/>
                </a:lnTo>
                <a:lnTo>
                  <a:pt x="5556242" y="921628"/>
                </a:lnTo>
                <a:lnTo>
                  <a:pt x="5557036" y="918056"/>
                </a:lnTo>
                <a:lnTo>
                  <a:pt x="5557036" y="913690"/>
                </a:lnTo>
                <a:lnTo>
                  <a:pt x="5557036" y="908530"/>
                </a:lnTo>
                <a:lnTo>
                  <a:pt x="5556642" y="898210"/>
                </a:lnTo>
                <a:lnTo>
                  <a:pt x="5557831" y="898607"/>
                </a:lnTo>
                <a:lnTo>
                  <a:pt x="5559416" y="899401"/>
                </a:lnTo>
                <a:lnTo>
                  <a:pt x="5560214" y="900592"/>
                </a:lnTo>
                <a:lnTo>
                  <a:pt x="5560608" y="901386"/>
                </a:lnTo>
                <a:lnTo>
                  <a:pt x="5562196" y="904958"/>
                </a:lnTo>
                <a:lnTo>
                  <a:pt x="5562591" y="908927"/>
                </a:lnTo>
                <a:lnTo>
                  <a:pt x="5563781" y="912499"/>
                </a:lnTo>
                <a:lnTo>
                  <a:pt x="5565367" y="916071"/>
                </a:lnTo>
                <a:lnTo>
                  <a:pt x="5566556" y="918453"/>
                </a:lnTo>
                <a:lnTo>
                  <a:pt x="5567746" y="919644"/>
                </a:lnTo>
                <a:lnTo>
                  <a:pt x="5568938" y="920040"/>
                </a:lnTo>
                <a:lnTo>
                  <a:pt x="5570924" y="919247"/>
                </a:lnTo>
                <a:lnTo>
                  <a:pt x="5573306" y="917262"/>
                </a:lnTo>
                <a:lnTo>
                  <a:pt x="5574893" y="915278"/>
                </a:lnTo>
                <a:lnTo>
                  <a:pt x="5575289" y="912896"/>
                </a:lnTo>
                <a:lnTo>
                  <a:pt x="5575289" y="910912"/>
                </a:lnTo>
                <a:lnTo>
                  <a:pt x="5573703" y="904958"/>
                </a:lnTo>
                <a:lnTo>
                  <a:pt x="5572909" y="900989"/>
                </a:lnTo>
                <a:lnTo>
                  <a:pt x="5572116" y="896623"/>
                </a:lnTo>
                <a:lnTo>
                  <a:pt x="5575289" y="902179"/>
                </a:lnTo>
                <a:lnTo>
                  <a:pt x="5578464" y="906149"/>
                </a:lnTo>
                <a:lnTo>
                  <a:pt x="5581244" y="908530"/>
                </a:lnTo>
                <a:lnTo>
                  <a:pt x="5584416" y="910118"/>
                </a:lnTo>
                <a:lnTo>
                  <a:pt x="5586801" y="910515"/>
                </a:lnTo>
                <a:lnTo>
                  <a:pt x="5589977" y="910912"/>
                </a:lnTo>
                <a:lnTo>
                  <a:pt x="5595533" y="910118"/>
                </a:lnTo>
                <a:lnTo>
                  <a:pt x="5597917" y="909721"/>
                </a:lnTo>
                <a:lnTo>
                  <a:pt x="5600293" y="909721"/>
                </a:lnTo>
                <a:lnTo>
                  <a:pt x="5603071" y="910118"/>
                </a:lnTo>
                <a:lnTo>
                  <a:pt x="5605059" y="910912"/>
                </a:lnTo>
                <a:lnTo>
                  <a:pt x="5607444" y="912896"/>
                </a:lnTo>
                <a:lnTo>
                  <a:pt x="5609425" y="916468"/>
                </a:lnTo>
                <a:lnTo>
                  <a:pt x="5611408" y="921231"/>
                </a:lnTo>
                <a:lnTo>
                  <a:pt x="5612993" y="927582"/>
                </a:lnTo>
                <a:lnTo>
                  <a:pt x="5616570" y="927582"/>
                </a:lnTo>
                <a:lnTo>
                  <a:pt x="5619743" y="927185"/>
                </a:lnTo>
                <a:lnTo>
                  <a:pt x="5622917" y="926788"/>
                </a:lnTo>
                <a:lnTo>
                  <a:pt x="5625296" y="925597"/>
                </a:lnTo>
                <a:lnTo>
                  <a:pt x="5630458" y="923216"/>
                </a:lnTo>
                <a:lnTo>
                  <a:pt x="5634424" y="919644"/>
                </a:lnTo>
                <a:lnTo>
                  <a:pt x="5642358" y="912102"/>
                </a:lnTo>
                <a:lnTo>
                  <a:pt x="5646725" y="908530"/>
                </a:lnTo>
                <a:lnTo>
                  <a:pt x="5649105" y="906942"/>
                </a:lnTo>
                <a:lnTo>
                  <a:pt x="5651484" y="906149"/>
                </a:lnTo>
                <a:lnTo>
                  <a:pt x="5653072" y="908927"/>
                </a:lnTo>
                <a:lnTo>
                  <a:pt x="5653865" y="912499"/>
                </a:lnTo>
                <a:lnTo>
                  <a:pt x="5656647" y="919644"/>
                </a:lnTo>
                <a:lnTo>
                  <a:pt x="5658232" y="922422"/>
                </a:lnTo>
                <a:lnTo>
                  <a:pt x="5659423" y="925200"/>
                </a:lnTo>
                <a:lnTo>
                  <a:pt x="5661408" y="927185"/>
                </a:lnTo>
                <a:lnTo>
                  <a:pt x="5662995" y="927582"/>
                </a:lnTo>
                <a:lnTo>
                  <a:pt x="5664584" y="927979"/>
                </a:lnTo>
                <a:lnTo>
                  <a:pt x="5664979" y="925200"/>
                </a:lnTo>
                <a:lnTo>
                  <a:pt x="5665773" y="922422"/>
                </a:lnTo>
                <a:lnTo>
                  <a:pt x="5665773" y="919644"/>
                </a:lnTo>
                <a:lnTo>
                  <a:pt x="5665773" y="917262"/>
                </a:lnTo>
                <a:lnTo>
                  <a:pt x="5664185" y="911705"/>
                </a:lnTo>
                <a:lnTo>
                  <a:pt x="5662597" y="906149"/>
                </a:lnTo>
                <a:lnTo>
                  <a:pt x="5661011" y="900195"/>
                </a:lnTo>
                <a:lnTo>
                  <a:pt x="5660216" y="893844"/>
                </a:lnTo>
                <a:lnTo>
                  <a:pt x="5660216" y="891066"/>
                </a:lnTo>
                <a:lnTo>
                  <a:pt x="5660216" y="887891"/>
                </a:lnTo>
                <a:lnTo>
                  <a:pt x="5661011" y="885112"/>
                </a:lnTo>
                <a:lnTo>
                  <a:pt x="5662201" y="881540"/>
                </a:lnTo>
                <a:lnTo>
                  <a:pt x="5664185" y="881937"/>
                </a:lnTo>
                <a:lnTo>
                  <a:pt x="5665773" y="882334"/>
                </a:lnTo>
                <a:lnTo>
                  <a:pt x="5666965" y="883922"/>
                </a:lnTo>
                <a:lnTo>
                  <a:pt x="5668155" y="885509"/>
                </a:lnTo>
                <a:lnTo>
                  <a:pt x="5670140" y="889081"/>
                </a:lnTo>
                <a:lnTo>
                  <a:pt x="5670933" y="891066"/>
                </a:lnTo>
                <a:lnTo>
                  <a:pt x="5672521" y="891860"/>
                </a:lnTo>
                <a:lnTo>
                  <a:pt x="5670537" y="877571"/>
                </a:lnTo>
                <a:lnTo>
                  <a:pt x="5673315" y="881540"/>
                </a:lnTo>
                <a:lnTo>
                  <a:pt x="5676093" y="885112"/>
                </a:lnTo>
                <a:lnTo>
                  <a:pt x="5680062" y="887494"/>
                </a:lnTo>
                <a:lnTo>
                  <a:pt x="5683634" y="889875"/>
                </a:lnTo>
                <a:lnTo>
                  <a:pt x="5685221" y="886303"/>
                </a:lnTo>
                <a:lnTo>
                  <a:pt x="5687204" y="883922"/>
                </a:lnTo>
                <a:lnTo>
                  <a:pt x="5690381" y="881143"/>
                </a:lnTo>
                <a:lnTo>
                  <a:pt x="5693559" y="878365"/>
                </a:lnTo>
                <a:lnTo>
                  <a:pt x="5692760" y="884318"/>
                </a:lnTo>
                <a:lnTo>
                  <a:pt x="5692760" y="889875"/>
                </a:lnTo>
                <a:lnTo>
                  <a:pt x="5692760" y="893844"/>
                </a:lnTo>
                <a:lnTo>
                  <a:pt x="5693559" y="897020"/>
                </a:lnTo>
                <a:lnTo>
                  <a:pt x="5695542" y="899401"/>
                </a:lnTo>
                <a:lnTo>
                  <a:pt x="5697128" y="900989"/>
                </a:lnTo>
                <a:lnTo>
                  <a:pt x="5699903" y="902179"/>
                </a:lnTo>
                <a:lnTo>
                  <a:pt x="5702287" y="902179"/>
                </a:lnTo>
                <a:lnTo>
                  <a:pt x="5704671" y="902179"/>
                </a:lnTo>
                <a:lnTo>
                  <a:pt x="5707843" y="901386"/>
                </a:lnTo>
                <a:lnTo>
                  <a:pt x="5713398" y="899004"/>
                </a:lnTo>
                <a:lnTo>
                  <a:pt x="5718162" y="895829"/>
                </a:lnTo>
                <a:lnTo>
                  <a:pt x="5721738" y="893051"/>
                </a:lnTo>
                <a:lnTo>
                  <a:pt x="5722924" y="893051"/>
                </a:lnTo>
                <a:lnTo>
                  <a:pt x="5723721" y="893844"/>
                </a:lnTo>
                <a:lnTo>
                  <a:pt x="5724118" y="895035"/>
                </a:lnTo>
                <a:lnTo>
                  <a:pt x="5724118" y="897020"/>
                </a:lnTo>
                <a:lnTo>
                  <a:pt x="5724914" y="904958"/>
                </a:lnTo>
                <a:lnTo>
                  <a:pt x="5725311" y="909721"/>
                </a:lnTo>
                <a:lnTo>
                  <a:pt x="5725704" y="910912"/>
                </a:lnTo>
                <a:lnTo>
                  <a:pt x="5726892" y="912896"/>
                </a:lnTo>
                <a:lnTo>
                  <a:pt x="5728482" y="914087"/>
                </a:lnTo>
                <a:lnTo>
                  <a:pt x="5729669" y="915278"/>
                </a:lnTo>
                <a:lnTo>
                  <a:pt x="5731653" y="915278"/>
                </a:lnTo>
                <a:lnTo>
                  <a:pt x="5734825" y="915278"/>
                </a:lnTo>
                <a:lnTo>
                  <a:pt x="5736414" y="910118"/>
                </a:lnTo>
                <a:lnTo>
                  <a:pt x="5736808" y="904958"/>
                </a:lnTo>
                <a:lnTo>
                  <a:pt x="5736808" y="900592"/>
                </a:lnTo>
                <a:lnTo>
                  <a:pt x="5736018" y="895829"/>
                </a:lnTo>
                <a:lnTo>
                  <a:pt x="5734429" y="892654"/>
                </a:lnTo>
                <a:lnTo>
                  <a:pt x="5732444" y="888684"/>
                </a:lnTo>
                <a:lnTo>
                  <a:pt x="5729669" y="885509"/>
                </a:lnTo>
                <a:lnTo>
                  <a:pt x="5726892" y="883128"/>
                </a:lnTo>
                <a:lnTo>
                  <a:pt x="5723721" y="880349"/>
                </a:lnTo>
                <a:lnTo>
                  <a:pt x="5720147" y="879159"/>
                </a:lnTo>
                <a:lnTo>
                  <a:pt x="5716970" y="877968"/>
                </a:lnTo>
                <a:lnTo>
                  <a:pt x="5712606" y="877571"/>
                </a:lnTo>
                <a:lnTo>
                  <a:pt x="5709429" y="877968"/>
                </a:lnTo>
                <a:lnTo>
                  <a:pt x="5705065" y="879159"/>
                </a:lnTo>
                <a:lnTo>
                  <a:pt x="5701096" y="881143"/>
                </a:lnTo>
                <a:lnTo>
                  <a:pt x="5697523" y="883922"/>
                </a:lnTo>
                <a:lnTo>
                  <a:pt x="5700300" y="879556"/>
                </a:lnTo>
                <a:lnTo>
                  <a:pt x="5702287" y="875983"/>
                </a:lnTo>
                <a:lnTo>
                  <a:pt x="5704671" y="872808"/>
                </a:lnTo>
                <a:lnTo>
                  <a:pt x="5707047" y="871617"/>
                </a:lnTo>
                <a:lnTo>
                  <a:pt x="5709827" y="870030"/>
                </a:lnTo>
                <a:lnTo>
                  <a:pt x="5712606" y="869236"/>
                </a:lnTo>
                <a:lnTo>
                  <a:pt x="5715381" y="869236"/>
                </a:lnTo>
                <a:lnTo>
                  <a:pt x="5717764" y="869236"/>
                </a:lnTo>
                <a:lnTo>
                  <a:pt x="5723323" y="870427"/>
                </a:lnTo>
                <a:lnTo>
                  <a:pt x="5728482" y="870823"/>
                </a:lnTo>
                <a:lnTo>
                  <a:pt x="5730861" y="870823"/>
                </a:lnTo>
                <a:lnTo>
                  <a:pt x="5732846" y="870427"/>
                </a:lnTo>
                <a:lnTo>
                  <a:pt x="5734825" y="869236"/>
                </a:lnTo>
                <a:lnTo>
                  <a:pt x="5736808" y="868045"/>
                </a:lnTo>
                <a:lnTo>
                  <a:pt x="5737207" y="872014"/>
                </a:lnTo>
                <a:lnTo>
                  <a:pt x="5738398" y="878365"/>
                </a:lnTo>
                <a:lnTo>
                  <a:pt x="5739984" y="885906"/>
                </a:lnTo>
                <a:lnTo>
                  <a:pt x="5741177" y="893844"/>
                </a:lnTo>
                <a:lnTo>
                  <a:pt x="5743560" y="902179"/>
                </a:lnTo>
                <a:lnTo>
                  <a:pt x="5744749" y="906149"/>
                </a:lnTo>
                <a:lnTo>
                  <a:pt x="5746337" y="909721"/>
                </a:lnTo>
                <a:lnTo>
                  <a:pt x="5747923" y="912499"/>
                </a:lnTo>
                <a:lnTo>
                  <a:pt x="5749910" y="915278"/>
                </a:lnTo>
                <a:lnTo>
                  <a:pt x="5752289" y="917262"/>
                </a:lnTo>
                <a:lnTo>
                  <a:pt x="5755068" y="918453"/>
                </a:lnTo>
                <a:lnTo>
                  <a:pt x="5758244" y="916468"/>
                </a:lnTo>
                <a:lnTo>
                  <a:pt x="5761418" y="914087"/>
                </a:lnTo>
                <a:lnTo>
                  <a:pt x="5764592" y="910515"/>
                </a:lnTo>
                <a:lnTo>
                  <a:pt x="5766578" y="906942"/>
                </a:lnTo>
                <a:lnTo>
                  <a:pt x="5768561" y="902179"/>
                </a:lnTo>
                <a:lnTo>
                  <a:pt x="5769355" y="896623"/>
                </a:lnTo>
                <a:lnTo>
                  <a:pt x="5769355" y="889875"/>
                </a:lnTo>
                <a:lnTo>
                  <a:pt x="5768957" y="882334"/>
                </a:lnTo>
                <a:lnTo>
                  <a:pt x="5766974" y="883525"/>
                </a:lnTo>
                <a:lnTo>
                  <a:pt x="5764989" y="884318"/>
                </a:lnTo>
                <a:lnTo>
                  <a:pt x="5762610" y="887494"/>
                </a:lnTo>
                <a:lnTo>
                  <a:pt x="5761019" y="891066"/>
                </a:lnTo>
                <a:lnTo>
                  <a:pt x="5759830" y="893844"/>
                </a:lnTo>
                <a:lnTo>
                  <a:pt x="5759037" y="897020"/>
                </a:lnTo>
                <a:lnTo>
                  <a:pt x="5757845" y="899401"/>
                </a:lnTo>
                <a:lnTo>
                  <a:pt x="5757446" y="900592"/>
                </a:lnTo>
                <a:lnTo>
                  <a:pt x="5756259" y="900989"/>
                </a:lnTo>
                <a:lnTo>
                  <a:pt x="5755466" y="900989"/>
                </a:lnTo>
                <a:lnTo>
                  <a:pt x="5753878" y="901386"/>
                </a:lnTo>
                <a:lnTo>
                  <a:pt x="5750702" y="897020"/>
                </a:lnTo>
                <a:lnTo>
                  <a:pt x="5748717" y="893051"/>
                </a:lnTo>
                <a:lnTo>
                  <a:pt x="5748320" y="889478"/>
                </a:lnTo>
                <a:lnTo>
                  <a:pt x="5748320" y="886303"/>
                </a:lnTo>
                <a:lnTo>
                  <a:pt x="5749512" y="883525"/>
                </a:lnTo>
                <a:lnTo>
                  <a:pt x="5750702" y="881143"/>
                </a:lnTo>
                <a:lnTo>
                  <a:pt x="5752289" y="879159"/>
                </a:lnTo>
                <a:lnTo>
                  <a:pt x="5754273" y="876777"/>
                </a:lnTo>
                <a:lnTo>
                  <a:pt x="5757845" y="873602"/>
                </a:lnTo>
                <a:lnTo>
                  <a:pt x="5759037" y="872014"/>
                </a:lnTo>
                <a:lnTo>
                  <a:pt x="5759830" y="870823"/>
                </a:lnTo>
                <a:lnTo>
                  <a:pt x="5759433" y="869236"/>
                </a:lnTo>
                <a:lnTo>
                  <a:pt x="5758244" y="868442"/>
                </a:lnTo>
                <a:lnTo>
                  <a:pt x="5755863" y="867251"/>
                </a:lnTo>
                <a:lnTo>
                  <a:pt x="5752289" y="866457"/>
                </a:lnTo>
                <a:lnTo>
                  <a:pt x="5753481" y="864473"/>
                </a:lnTo>
                <a:lnTo>
                  <a:pt x="5754273" y="862488"/>
                </a:lnTo>
                <a:lnTo>
                  <a:pt x="5755863" y="860901"/>
                </a:lnTo>
                <a:lnTo>
                  <a:pt x="5757845" y="859710"/>
                </a:lnTo>
                <a:lnTo>
                  <a:pt x="5759830" y="859313"/>
                </a:lnTo>
                <a:lnTo>
                  <a:pt x="5762610" y="858916"/>
                </a:lnTo>
                <a:lnTo>
                  <a:pt x="5767369" y="858519"/>
                </a:lnTo>
                <a:lnTo>
                  <a:pt x="5778087" y="858519"/>
                </a:lnTo>
                <a:lnTo>
                  <a:pt x="5782849" y="858519"/>
                </a:lnTo>
                <a:lnTo>
                  <a:pt x="5785625" y="857725"/>
                </a:lnTo>
                <a:lnTo>
                  <a:pt x="5787610" y="856932"/>
                </a:lnTo>
                <a:lnTo>
                  <a:pt x="5787214" y="858916"/>
                </a:lnTo>
                <a:lnTo>
                  <a:pt x="5786025" y="860901"/>
                </a:lnTo>
                <a:lnTo>
                  <a:pt x="5782849" y="864076"/>
                </a:lnTo>
                <a:lnTo>
                  <a:pt x="5779672" y="867251"/>
                </a:lnTo>
                <a:lnTo>
                  <a:pt x="5776103" y="871617"/>
                </a:lnTo>
                <a:lnTo>
                  <a:pt x="5774514" y="873602"/>
                </a:lnTo>
                <a:lnTo>
                  <a:pt x="5772929" y="875983"/>
                </a:lnTo>
                <a:lnTo>
                  <a:pt x="5772530" y="878365"/>
                </a:lnTo>
                <a:lnTo>
                  <a:pt x="5772133" y="881937"/>
                </a:lnTo>
                <a:lnTo>
                  <a:pt x="5772133" y="885509"/>
                </a:lnTo>
                <a:lnTo>
                  <a:pt x="5772929" y="889478"/>
                </a:lnTo>
                <a:lnTo>
                  <a:pt x="5774911" y="893844"/>
                </a:lnTo>
                <a:lnTo>
                  <a:pt x="5777688" y="899004"/>
                </a:lnTo>
                <a:lnTo>
                  <a:pt x="5782452" y="899004"/>
                </a:lnTo>
                <a:lnTo>
                  <a:pt x="5786418" y="898607"/>
                </a:lnTo>
                <a:lnTo>
                  <a:pt x="5789990" y="896623"/>
                </a:lnTo>
                <a:lnTo>
                  <a:pt x="5793169" y="894638"/>
                </a:lnTo>
                <a:lnTo>
                  <a:pt x="5795551" y="891463"/>
                </a:lnTo>
                <a:lnTo>
                  <a:pt x="5797535" y="887891"/>
                </a:lnTo>
                <a:lnTo>
                  <a:pt x="5799121" y="883525"/>
                </a:lnTo>
                <a:lnTo>
                  <a:pt x="5799915" y="879159"/>
                </a:lnTo>
                <a:lnTo>
                  <a:pt x="5801105" y="881540"/>
                </a:lnTo>
                <a:lnTo>
                  <a:pt x="5801899" y="883922"/>
                </a:lnTo>
                <a:lnTo>
                  <a:pt x="5804281" y="885509"/>
                </a:lnTo>
                <a:lnTo>
                  <a:pt x="5806265" y="886303"/>
                </a:lnTo>
                <a:lnTo>
                  <a:pt x="5808644" y="887494"/>
                </a:lnTo>
                <a:lnTo>
                  <a:pt x="5811026" y="887891"/>
                </a:lnTo>
                <a:lnTo>
                  <a:pt x="5813806" y="887494"/>
                </a:lnTo>
                <a:lnTo>
                  <a:pt x="5816184" y="887097"/>
                </a:lnTo>
                <a:lnTo>
                  <a:pt x="5813806" y="884318"/>
                </a:lnTo>
                <a:lnTo>
                  <a:pt x="5812218" y="881540"/>
                </a:lnTo>
                <a:lnTo>
                  <a:pt x="5813806" y="875586"/>
                </a:lnTo>
                <a:lnTo>
                  <a:pt x="5816184" y="870030"/>
                </a:lnTo>
                <a:lnTo>
                  <a:pt x="5818965" y="866061"/>
                </a:lnTo>
                <a:lnTo>
                  <a:pt x="5823330" y="862885"/>
                </a:lnTo>
                <a:lnTo>
                  <a:pt x="5825311" y="864870"/>
                </a:lnTo>
                <a:lnTo>
                  <a:pt x="5827299" y="866457"/>
                </a:lnTo>
                <a:lnTo>
                  <a:pt x="5827299" y="864473"/>
                </a:lnTo>
                <a:lnTo>
                  <a:pt x="5834838" y="864076"/>
                </a:lnTo>
                <a:lnTo>
                  <a:pt x="5842377" y="864076"/>
                </a:lnTo>
                <a:lnTo>
                  <a:pt x="5849918" y="862885"/>
                </a:lnTo>
                <a:lnTo>
                  <a:pt x="5853096" y="862488"/>
                </a:lnTo>
                <a:lnTo>
                  <a:pt x="5856268" y="861298"/>
                </a:lnTo>
                <a:lnTo>
                  <a:pt x="5859442" y="859710"/>
                </a:lnTo>
                <a:lnTo>
                  <a:pt x="5862222" y="858519"/>
                </a:lnTo>
                <a:lnTo>
                  <a:pt x="5865002" y="856535"/>
                </a:lnTo>
                <a:lnTo>
                  <a:pt x="5866189" y="853756"/>
                </a:lnTo>
                <a:lnTo>
                  <a:pt x="5867778" y="850184"/>
                </a:lnTo>
                <a:lnTo>
                  <a:pt x="5868966" y="847009"/>
                </a:lnTo>
                <a:lnTo>
                  <a:pt x="5869365" y="842246"/>
                </a:lnTo>
                <a:lnTo>
                  <a:pt x="5869365" y="836689"/>
                </a:lnTo>
                <a:lnTo>
                  <a:pt x="5869761" y="837483"/>
                </a:lnTo>
                <a:lnTo>
                  <a:pt x="5869761" y="837880"/>
                </a:lnTo>
                <a:lnTo>
                  <a:pt x="5870953" y="836292"/>
                </a:lnTo>
                <a:lnTo>
                  <a:pt x="5872142" y="835498"/>
                </a:lnTo>
                <a:lnTo>
                  <a:pt x="5874526" y="834705"/>
                </a:lnTo>
                <a:lnTo>
                  <a:pt x="5876904" y="834308"/>
                </a:lnTo>
                <a:lnTo>
                  <a:pt x="5874920" y="827958"/>
                </a:lnTo>
                <a:lnTo>
                  <a:pt x="5873729" y="825973"/>
                </a:lnTo>
                <a:lnTo>
                  <a:pt x="5872935" y="824782"/>
                </a:lnTo>
                <a:lnTo>
                  <a:pt x="5872142" y="824782"/>
                </a:lnTo>
                <a:lnTo>
                  <a:pt x="5871349" y="824782"/>
                </a:lnTo>
                <a:lnTo>
                  <a:pt x="5869365" y="826768"/>
                </a:lnTo>
                <a:lnTo>
                  <a:pt x="5867380" y="829943"/>
                </a:lnTo>
                <a:lnTo>
                  <a:pt x="5864205" y="832721"/>
                </a:lnTo>
                <a:lnTo>
                  <a:pt x="5862618" y="833911"/>
                </a:lnTo>
                <a:lnTo>
                  <a:pt x="5861429" y="835498"/>
                </a:lnTo>
                <a:lnTo>
                  <a:pt x="5859442" y="835895"/>
                </a:lnTo>
                <a:lnTo>
                  <a:pt x="5857459" y="835895"/>
                </a:lnTo>
                <a:lnTo>
                  <a:pt x="5855874" y="833118"/>
                </a:lnTo>
                <a:lnTo>
                  <a:pt x="5854679" y="829943"/>
                </a:lnTo>
                <a:lnTo>
                  <a:pt x="5854679" y="825973"/>
                </a:lnTo>
                <a:lnTo>
                  <a:pt x="5854679" y="821606"/>
                </a:lnTo>
                <a:lnTo>
                  <a:pt x="5855874" y="817638"/>
                </a:lnTo>
                <a:lnTo>
                  <a:pt x="5856665" y="813272"/>
                </a:lnTo>
                <a:lnTo>
                  <a:pt x="5858251" y="809700"/>
                </a:lnTo>
                <a:lnTo>
                  <a:pt x="5860236" y="806525"/>
                </a:lnTo>
                <a:lnTo>
                  <a:pt x="5857459" y="802158"/>
                </a:lnTo>
                <a:lnTo>
                  <a:pt x="5854283" y="799379"/>
                </a:lnTo>
                <a:lnTo>
                  <a:pt x="5852697" y="798189"/>
                </a:lnTo>
                <a:lnTo>
                  <a:pt x="5851108" y="797792"/>
                </a:lnTo>
                <a:lnTo>
                  <a:pt x="5849918" y="797000"/>
                </a:lnTo>
                <a:lnTo>
                  <a:pt x="5848330" y="797000"/>
                </a:lnTo>
                <a:lnTo>
                  <a:pt x="5845156" y="798189"/>
                </a:lnTo>
                <a:lnTo>
                  <a:pt x="5842377" y="799778"/>
                </a:lnTo>
                <a:lnTo>
                  <a:pt x="5839203" y="802556"/>
                </a:lnTo>
                <a:lnTo>
                  <a:pt x="5836028" y="806128"/>
                </a:lnTo>
                <a:lnTo>
                  <a:pt x="5833648" y="810097"/>
                </a:lnTo>
                <a:lnTo>
                  <a:pt x="5831266" y="815256"/>
                </a:lnTo>
                <a:lnTo>
                  <a:pt x="5829281" y="820416"/>
                </a:lnTo>
                <a:lnTo>
                  <a:pt x="5827696" y="826369"/>
                </a:lnTo>
                <a:lnTo>
                  <a:pt x="5826504" y="832324"/>
                </a:lnTo>
                <a:lnTo>
                  <a:pt x="5826108" y="838277"/>
                </a:lnTo>
                <a:lnTo>
                  <a:pt x="5826108" y="844230"/>
                </a:lnTo>
                <a:lnTo>
                  <a:pt x="5826504" y="850978"/>
                </a:lnTo>
                <a:lnTo>
                  <a:pt x="5821344" y="841849"/>
                </a:lnTo>
                <a:lnTo>
                  <a:pt x="5819759" y="839864"/>
                </a:lnTo>
                <a:lnTo>
                  <a:pt x="5818171" y="838277"/>
                </a:lnTo>
                <a:lnTo>
                  <a:pt x="5816580" y="837483"/>
                </a:lnTo>
                <a:lnTo>
                  <a:pt x="5814202" y="836689"/>
                </a:lnTo>
                <a:lnTo>
                  <a:pt x="5806265" y="835498"/>
                </a:lnTo>
                <a:lnTo>
                  <a:pt x="5805471" y="831926"/>
                </a:lnTo>
                <a:lnTo>
                  <a:pt x="5805471" y="829148"/>
                </a:lnTo>
                <a:lnTo>
                  <a:pt x="5805471" y="827165"/>
                </a:lnTo>
                <a:lnTo>
                  <a:pt x="5806265" y="825179"/>
                </a:lnTo>
                <a:lnTo>
                  <a:pt x="5807058" y="824385"/>
                </a:lnTo>
                <a:lnTo>
                  <a:pt x="5808246" y="823194"/>
                </a:lnTo>
                <a:lnTo>
                  <a:pt x="5809439" y="822799"/>
                </a:lnTo>
                <a:lnTo>
                  <a:pt x="5811026" y="822401"/>
                </a:lnTo>
                <a:lnTo>
                  <a:pt x="5814994" y="822401"/>
                </a:lnTo>
                <a:lnTo>
                  <a:pt x="5818569" y="822401"/>
                </a:lnTo>
                <a:lnTo>
                  <a:pt x="5822137" y="822401"/>
                </a:lnTo>
                <a:lnTo>
                  <a:pt x="5825710" y="821606"/>
                </a:lnTo>
                <a:lnTo>
                  <a:pt x="5824121" y="817241"/>
                </a:lnTo>
                <a:lnTo>
                  <a:pt x="5823330" y="812875"/>
                </a:lnTo>
                <a:lnTo>
                  <a:pt x="5822137" y="802556"/>
                </a:lnTo>
                <a:lnTo>
                  <a:pt x="5820552" y="798587"/>
                </a:lnTo>
                <a:lnTo>
                  <a:pt x="5820155" y="796601"/>
                </a:lnTo>
                <a:lnTo>
                  <a:pt x="5818965" y="795013"/>
                </a:lnTo>
                <a:lnTo>
                  <a:pt x="5817773" y="794220"/>
                </a:lnTo>
                <a:lnTo>
                  <a:pt x="5816184" y="793823"/>
                </a:lnTo>
                <a:lnTo>
                  <a:pt x="5814596" y="793031"/>
                </a:lnTo>
                <a:lnTo>
                  <a:pt x="5812612" y="793823"/>
                </a:lnTo>
                <a:lnTo>
                  <a:pt x="5816184" y="782710"/>
                </a:lnTo>
                <a:lnTo>
                  <a:pt x="5818569" y="771199"/>
                </a:lnTo>
                <a:lnTo>
                  <a:pt x="5820155" y="759689"/>
                </a:lnTo>
                <a:lnTo>
                  <a:pt x="5820552" y="748179"/>
                </a:lnTo>
                <a:lnTo>
                  <a:pt x="5820552" y="736667"/>
                </a:lnTo>
                <a:lnTo>
                  <a:pt x="5818965" y="724364"/>
                </a:lnTo>
                <a:lnTo>
                  <a:pt x="5816580" y="712457"/>
                </a:lnTo>
                <a:lnTo>
                  <a:pt x="5813009" y="700549"/>
                </a:lnTo>
                <a:lnTo>
                  <a:pt x="5815790" y="703725"/>
                </a:lnTo>
                <a:lnTo>
                  <a:pt x="5818171" y="707693"/>
                </a:lnTo>
                <a:lnTo>
                  <a:pt x="5823330" y="716822"/>
                </a:lnTo>
                <a:lnTo>
                  <a:pt x="5828092" y="725555"/>
                </a:lnTo>
                <a:lnTo>
                  <a:pt x="5831266" y="729523"/>
                </a:lnTo>
                <a:lnTo>
                  <a:pt x="5833648" y="733493"/>
                </a:lnTo>
                <a:lnTo>
                  <a:pt x="5836823" y="731905"/>
                </a:lnTo>
                <a:lnTo>
                  <a:pt x="5839203" y="730317"/>
                </a:lnTo>
                <a:lnTo>
                  <a:pt x="5841187" y="729127"/>
                </a:lnTo>
                <a:lnTo>
                  <a:pt x="5842377" y="727142"/>
                </a:lnTo>
                <a:lnTo>
                  <a:pt x="5843173" y="725555"/>
                </a:lnTo>
                <a:lnTo>
                  <a:pt x="5843173" y="723570"/>
                </a:lnTo>
                <a:lnTo>
                  <a:pt x="5843173" y="721586"/>
                </a:lnTo>
                <a:lnTo>
                  <a:pt x="5842777" y="718808"/>
                </a:lnTo>
                <a:lnTo>
                  <a:pt x="5841585" y="714440"/>
                </a:lnTo>
                <a:lnTo>
                  <a:pt x="5839599" y="709281"/>
                </a:lnTo>
                <a:lnTo>
                  <a:pt x="5837614" y="703725"/>
                </a:lnTo>
                <a:lnTo>
                  <a:pt x="5836028" y="697771"/>
                </a:lnTo>
                <a:lnTo>
                  <a:pt x="5841187" y="697771"/>
                </a:lnTo>
                <a:lnTo>
                  <a:pt x="5845156" y="698961"/>
                </a:lnTo>
                <a:lnTo>
                  <a:pt x="5848728" y="700549"/>
                </a:lnTo>
                <a:lnTo>
                  <a:pt x="5851903" y="702930"/>
                </a:lnTo>
                <a:lnTo>
                  <a:pt x="5857856" y="707693"/>
                </a:lnTo>
                <a:lnTo>
                  <a:pt x="5861429" y="710472"/>
                </a:lnTo>
                <a:lnTo>
                  <a:pt x="5864205" y="712853"/>
                </a:lnTo>
                <a:lnTo>
                  <a:pt x="5865002" y="716426"/>
                </a:lnTo>
                <a:lnTo>
                  <a:pt x="5865002" y="718808"/>
                </a:lnTo>
                <a:lnTo>
                  <a:pt x="5864205" y="721586"/>
                </a:lnTo>
                <a:lnTo>
                  <a:pt x="5863809" y="722776"/>
                </a:lnTo>
                <a:lnTo>
                  <a:pt x="5862222" y="723967"/>
                </a:lnTo>
                <a:lnTo>
                  <a:pt x="5860634" y="724761"/>
                </a:lnTo>
                <a:lnTo>
                  <a:pt x="5857459" y="725951"/>
                </a:lnTo>
                <a:lnTo>
                  <a:pt x="5853887" y="726348"/>
                </a:lnTo>
                <a:lnTo>
                  <a:pt x="5850315" y="727142"/>
                </a:lnTo>
                <a:lnTo>
                  <a:pt x="5848330" y="727936"/>
                </a:lnTo>
                <a:lnTo>
                  <a:pt x="5847139" y="729127"/>
                </a:lnTo>
                <a:lnTo>
                  <a:pt x="5846348" y="729920"/>
                </a:lnTo>
                <a:lnTo>
                  <a:pt x="5845555" y="731905"/>
                </a:lnTo>
                <a:lnTo>
                  <a:pt x="5846348" y="734286"/>
                </a:lnTo>
                <a:lnTo>
                  <a:pt x="5847139" y="737064"/>
                </a:lnTo>
                <a:lnTo>
                  <a:pt x="5849918" y="739843"/>
                </a:lnTo>
                <a:lnTo>
                  <a:pt x="5852298" y="743812"/>
                </a:lnTo>
                <a:lnTo>
                  <a:pt x="5853096" y="746194"/>
                </a:lnTo>
                <a:lnTo>
                  <a:pt x="5854283" y="748973"/>
                </a:lnTo>
                <a:lnTo>
                  <a:pt x="5855874" y="747385"/>
                </a:lnTo>
                <a:lnTo>
                  <a:pt x="5857459" y="746194"/>
                </a:lnTo>
                <a:lnTo>
                  <a:pt x="5860236" y="741829"/>
                </a:lnTo>
                <a:lnTo>
                  <a:pt x="5862618" y="737462"/>
                </a:lnTo>
                <a:lnTo>
                  <a:pt x="5865002" y="732304"/>
                </a:lnTo>
                <a:lnTo>
                  <a:pt x="5868173" y="721983"/>
                </a:lnTo>
                <a:lnTo>
                  <a:pt x="5869761" y="716822"/>
                </a:lnTo>
                <a:lnTo>
                  <a:pt x="5872142" y="712060"/>
                </a:lnTo>
                <a:lnTo>
                  <a:pt x="5873729" y="714043"/>
                </a:lnTo>
                <a:lnTo>
                  <a:pt x="5875316" y="715236"/>
                </a:lnTo>
                <a:lnTo>
                  <a:pt x="5875715" y="718014"/>
                </a:lnTo>
                <a:lnTo>
                  <a:pt x="5876507" y="719998"/>
                </a:lnTo>
                <a:lnTo>
                  <a:pt x="5876507" y="724761"/>
                </a:lnTo>
                <a:lnTo>
                  <a:pt x="5874920" y="731111"/>
                </a:lnTo>
                <a:lnTo>
                  <a:pt x="5873729" y="737462"/>
                </a:lnTo>
                <a:lnTo>
                  <a:pt x="5872935" y="743812"/>
                </a:lnTo>
                <a:lnTo>
                  <a:pt x="5872142" y="747385"/>
                </a:lnTo>
                <a:lnTo>
                  <a:pt x="5872935" y="750957"/>
                </a:lnTo>
                <a:lnTo>
                  <a:pt x="5873332" y="754926"/>
                </a:lnTo>
                <a:lnTo>
                  <a:pt x="5873729" y="758498"/>
                </a:lnTo>
                <a:lnTo>
                  <a:pt x="5876507" y="758895"/>
                </a:lnTo>
                <a:lnTo>
                  <a:pt x="5877698" y="758498"/>
                </a:lnTo>
                <a:lnTo>
                  <a:pt x="5879285" y="758101"/>
                </a:lnTo>
                <a:lnTo>
                  <a:pt x="5880479" y="757705"/>
                </a:lnTo>
                <a:lnTo>
                  <a:pt x="5882462" y="754926"/>
                </a:lnTo>
                <a:lnTo>
                  <a:pt x="5883257" y="752148"/>
                </a:lnTo>
                <a:lnTo>
                  <a:pt x="5884842" y="748576"/>
                </a:lnTo>
                <a:lnTo>
                  <a:pt x="5886825" y="746194"/>
                </a:lnTo>
                <a:lnTo>
                  <a:pt x="5888015" y="745399"/>
                </a:lnTo>
                <a:lnTo>
                  <a:pt x="5889205" y="745004"/>
                </a:lnTo>
                <a:lnTo>
                  <a:pt x="5890795" y="744607"/>
                </a:lnTo>
                <a:lnTo>
                  <a:pt x="5892778" y="745004"/>
                </a:lnTo>
                <a:lnTo>
                  <a:pt x="5892382" y="750560"/>
                </a:lnTo>
                <a:lnTo>
                  <a:pt x="5892778" y="755720"/>
                </a:lnTo>
                <a:lnTo>
                  <a:pt x="5893572" y="760483"/>
                </a:lnTo>
                <a:lnTo>
                  <a:pt x="5894367" y="765245"/>
                </a:lnTo>
                <a:lnTo>
                  <a:pt x="5896351" y="769611"/>
                </a:lnTo>
                <a:lnTo>
                  <a:pt x="5898335" y="773977"/>
                </a:lnTo>
                <a:lnTo>
                  <a:pt x="5901111" y="777947"/>
                </a:lnTo>
                <a:lnTo>
                  <a:pt x="5903497" y="782313"/>
                </a:lnTo>
                <a:lnTo>
                  <a:pt x="5907068" y="785488"/>
                </a:lnTo>
                <a:lnTo>
                  <a:pt x="5909841" y="789060"/>
                </a:lnTo>
                <a:lnTo>
                  <a:pt x="5916983" y="795809"/>
                </a:lnTo>
                <a:lnTo>
                  <a:pt x="5924130" y="800570"/>
                </a:lnTo>
                <a:lnTo>
                  <a:pt x="5930481" y="805731"/>
                </a:lnTo>
                <a:lnTo>
                  <a:pt x="5930481" y="807715"/>
                </a:lnTo>
                <a:lnTo>
                  <a:pt x="5930082" y="809303"/>
                </a:lnTo>
                <a:lnTo>
                  <a:pt x="5928101" y="811684"/>
                </a:lnTo>
                <a:lnTo>
                  <a:pt x="5925323" y="813272"/>
                </a:lnTo>
                <a:lnTo>
                  <a:pt x="5923337" y="815256"/>
                </a:lnTo>
                <a:lnTo>
                  <a:pt x="5921353" y="817241"/>
                </a:lnTo>
                <a:lnTo>
                  <a:pt x="5920558" y="818432"/>
                </a:lnTo>
                <a:lnTo>
                  <a:pt x="5919369" y="819622"/>
                </a:lnTo>
                <a:lnTo>
                  <a:pt x="5919369" y="821606"/>
                </a:lnTo>
                <a:lnTo>
                  <a:pt x="5918972" y="824385"/>
                </a:lnTo>
                <a:lnTo>
                  <a:pt x="5919369" y="826768"/>
                </a:lnTo>
                <a:lnTo>
                  <a:pt x="5920161" y="829943"/>
                </a:lnTo>
                <a:lnTo>
                  <a:pt x="5920558" y="834308"/>
                </a:lnTo>
                <a:lnTo>
                  <a:pt x="5921353" y="837880"/>
                </a:lnTo>
                <a:lnTo>
                  <a:pt x="5922939" y="841452"/>
                </a:lnTo>
                <a:lnTo>
                  <a:pt x="5924130" y="844230"/>
                </a:lnTo>
                <a:lnTo>
                  <a:pt x="5926116" y="847406"/>
                </a:lnTo>
                <a:lnTo>
                  <a:pt x="5927704" y="849390"/>
                </a:lnTo>
                <a:lnTo>
                  <a:pt x="5931670" y="853359"/>
                </a:lnTo>
                <a:lnTo>
                  <a:pt x="5936038" y="856932"/>
                </a:lnTo>
                <a:lnTo>
                  <a:pt x="5940400" y="860504"/>
                </a:lnTo>
                <a:lnTo>
                  <a:pt x="5945165" y="864076"/>
                </a:lnTo>
                <a:lnTo>
                  <a:pt x="5949133" y="868045"/>
                </a:lnTo>
                <a:lnTo>
                  <a:pt x="5948738" y="872014"/>
                </a:lnTo>
                <a:lnTo>
                  <a:pt x="5947943" y="874793"/>
                </a:lnTo>
                <a:lnTo>
                  <a:pt x="5947545" y="876380"/>
                </a:lnTo>
                <a:lnTo>
                  <a:pt x="5946753" y="877968"/>
                </a:lnTo>
                <a:lnTo>
                  <a:pt x="5945562" y="877968"/>
                </a:lnTo>
                <a:lnTo>
                  <a:pt x="5943975" y="877968"/>
                </a:lnTo>
                <a:lnTo>
                  <a:pt x="5941196" y="876777"/>
                </a:lnTo>
                <a:lnTo>
                  <a:pt x="5937627" y="875586"/>
                </a:lnTo>
                <a:lnTo>
                  <a:pt x="5936038" y="874793"/>
                </a:lnTo>
                <a:lnTo>
                  <a:pt x="5934451" y="874793"/>
                </a:lnTo>
                <a:lnTo>
                  <a:pt x="5932863" y="875586"/>
                </a:lnTo>
                <a:lnTo>
                  <a:pt x="5932069" y="876380"/>
                </a:lnTo>
                <a:lnTo>
                  <a:pt x="5930481" y="878365"/>
                </a:lnTo>
                <a:lnTo>
                  <a:pt x="5930082" y="881540"/>
                </a:lnTo>
                <a:lnTo>
                  <a:pt x="5929687" y="877571"/>
                </a:lnTo>
                <a:lnTo>
                  <a:pt x="5928499" y="873602"/>
                </a:lnTo>
                <a:lnTo>
                  <a:pt x="5926910" y="869236"/>
                </a:lnTo>
                <a:lnTo>
                  <a:pt x="5924528" y="865267"/>
                </a:lnTo>
                <a:lnTo>
                  <a:pt x="5922939" y="864076"/>
                </a:lnTo>
                <a:lnTo>
                  <a:pt x="5920954" y="862885"/>
                </a:lnTo>
                <a:lnTo>
                  <a:pt x="5918972" y="861298"/>
                </a:lnTo>
                <a:lnTo>
                  <a:pt x="5916983" y="860504"/>
                </a:lnTo>
                <a:lnTo>
                  <a:pt x="5914604" y="859710"/>
                </a:lnTo>
                <a:lnTo>
                  <a:pt x="5911430" y="859710"/>
                </a:lnTo>
                <a:lnTo>
                  <a:pt x="5908257" y="859710"/>
                </a:lnTo>
                <a:lnTo>
                  <a:pt x="5905477" y="860504"/>
                </a:lnTo>
                <a:lnTo>
                  <a:pt x="5913413" y="868442"/>
                </a:lnTo>
                <a:lnTo>
                  <a:pt x="5920954" y="876777"/>
                </a:lnTo>
                <a:lnTo>
                  <a:pt x="5928101" y="886303"/>
                </a:lnTo>
                <a:lnTo>
                  <a:pt x="5935243" y="896623"/>
                </a:lnTo>
                <a:lnTo>
                  <a:pt x="5940400" y="893844"/>
                </a:lnTo>
                <a:lnTo>
                  <a:pt x="5946753" y="891860"/>
                </a:lnTo>
                <a:lnTo>
                  <a:pt x="5945960" y="888684"/>
                </a:lnTo>
                <a:lnTo>
                  <a:pt x="5945562" y="885112"/>
                </a:lnTo>
                <a:lnTo>
                  <a:pt x="5949133" y="881143"/>
                </a:lnTo>
                <a:lnTo>
                  <a:pt x="5951117" y="879952"/>
                </a:lnTo>
                <a:lnTo>
                  <a:pt x="5952705" y="879159"/>
                </a:lnTo>
                <a:lnTo>
                  <a:pt x="5954293" y="878365"/>
                </a:lnTo>
                <a:lnTo>
                  <a:pt x="5956276" y="878365"/>
                </a:lnTo>
                <a:lnTo>
                  <a:pt x="5959056" y="879159"/>
                </a:lnTo>
                <a:lnTo>
                  <a:pt x="5962629" y="880349"/>
                </a:lnTo>
                <a:lnTo>
                  <a:pt x="5965804" y="883128"/>
                </a:lnTo>
                <a:lnTo>
                  <a:pt x="5968581" y="885509"/>
                </a:lnTo>
                <a:lnTo>
                  <a:pt x="5971357" y="889081"/>
                </a:lnTo>
                <a:lnTo>
                  <a:pt x="5977334" y="888875"/>
                </a:lnTo>
                <a:lnTo>
                  <a:pt x="5976238" y="886602"/>
                </a:lnTo>
                <a:lnTo>
                  <a:pt x="5975470" y="884204"/>
                </a:lnTo>
                <a:lnTo>
                  <a:pt x="5974316" y="877810"/>
                </a:lnTo>
                <a:lnTo>
                  <a:pt x="5973930" y="861024"/>
                </a:lnTo>
                <a:lnTo>
                  <a:pt x="5973544" y="861424"/>
                </a:lnTo>
                <a:lnTo>
                  <a:pt x="5973930" y="857827"/>
                </a:lnTo>
                <a:lnTo>
                  <a:pt x="5972776" y="851832"/>
                </a:lnTo>
                <a:lnTo>
                  <a:pt x="5972006" y="846237"/>
                </a:lnTo>
                <a:lnTo>
                  <a:pt x="5970469" y="841441"/>
                </a:lnTo>
                <a:lnTo>
                  <a:pt x="5968928" y="838644"/>
                </a:lnTo>
                <a:lnTo>
                  <a:pt x="5967389" y="836646"/>
                </a:lnTo>
                <a:lnTo>
                  <a:pt x="5968543" y="833848"/>
                </a:lnTo>
                <a:lnTo>
                  <a:pt x="5970081" y="832251"/>
                </a:lnTo>
                <a:lnTo>
                  <a:pt x="5971623" y="831850"/>
                </a:lnTo>
                <a:lnTo>
                  <a:pt x="5972776" y="832251"/>
                </a:lnTo>
                <a:lnTo>
                  <a:pt x="5973930" y="833848"/>
                </a:lnTo>
                <a:lnTo>
                  <a:pt x="5974701" y="835846"/>
                </a:lnTo>
                <a:lnTo>
                  <a:pt x="5975470" y="838644"/>
                </a:lnTo>
                <a:lnTo>
                  <a:pt x="5975470" y="841841"/>
                </a:lnTo>
                <a:lnTo>
                  <a:pt x="5977780" y="839843"/>
                </a:lnTo>
                <a:lnTo>
                  <a:pt x="5980086" y="837445"/>
                </a:lnTo>
                <a:lnTo>
                  <a:pt x="5983167" y="835846"/>
                </a:lnTo>
                <a:lnTo>
                  <a:pt x="5986631" y="834647"/>
                </a:lnTo>
                <a:lnTo>
                  <a:pt x="5987016" y="845438"/>
                </a:lnTo>
                <a:lnTo>
                  <a:pt x="5987016" y="855030"/>
                </a:lnTo>
                <a:lnTo>
                  <a:pt x="5989324" y="857827"/>
                </a:lnTo>
                <a:lnTo>
                  <a:pt x="5991248" y="862223"/>
                </a:lnTo>
                <a:lnTo>
                  <a:pt x="5992402" y="866220"/>
                </a:lnTo>
                <a:lnTo>
                  <a:pt x="5992788" y="871016"/>
                </a:lnTo>
                <a:lnTo>
                  <a:pt x="5990478" y="872215"/>
                </a:lnTo>
                <a:lnTo>
                  <a:pt x="5988172" y="871815"/>
                </a:lnTo>
                <a:lnTo>
                  <a:pt x="5986631" y="871016"/>
                </a:lnTo>
                <a:lnTo>
                  <a:pt x="5985091" y="869417"/>
                </a:lnTo>
                <a:lnTo>
                  <a:pt x="5983552" y="875012"/>
                </a:lnTo>
                <a:lnTo>
                  <a:pt x="5982013" y="880208"/>
                </a:lnTo>
                <a:lnTo>
                  <a:pt x="5979702" y="884604"/>
                </a:lnTo>
                <a:lnTo>
                  <a:pt x="5977462" y="888871"/>
                </a:lnTo>
                <a:lnTo>
                  <a:pt x="5982868" y="888684"/>
                </a:lnTo>
                <a:lnTo>
                  <a:pt x="5988423" y="887891"/>
                </a:lnTo>
                <a:lnTo>
                  <a:pt x="5993183" y="887097"/>
                </a:lnTo>
                <a:lnTo>
                  <a:pt x="5998343" y="885509"/>
                </a:lnTo>
                <a:lnTo>
                  <a:pt x="6003108" y="883128"/>
                </a:lnTo>
                <a:lnTo>
                  <a:pt x="6008263" y="879556"/>
                </a:lnTo>
                <a:lnTo>
                  <a:pt x="6012629" y="874396"/>
                </a:lnTo>
                <a:lnTo>
                  <a:pt x="6012629" y="872014"/>
                </a:lnTo>
                <a:lnTo>
                  <a:pt x="6012233" y="870030"/>
                </a:lnTo>
                <a:lnTo>
                  <a:pt x="6011838" y="868442"/>
                </a:lnTo>
                <a:lnTo>
                  <a:pt x="6010647" y="867251"/>
                </a:lnTo>
                <a:lnTo>
                  <a:pt x="6008263" y="866061"/>
                </a:lnTo>
                <a:lnTo>
                  <a:pt x="6005883" y="864870"/>
                </a:lnTo>
                <a:lnTo>
                  <a:pt x="6003108" y="864076"/>
                </a:lnTo>
                <a:lnTo>
                  <a:pt x="6002312" y="862885"/>
                </a:lnTo>
                <a:lnTo>
                  <a:pt x="6001121" y="862091"/>
                </a:lnTo>
                <a:lnTo>
                  <a:pt x="6000329" y="860504"/>
                </a:lnTo>
                <a:lnTo>
                  <a:pt x="6000329" y="858519"/>
                </a:lnTo>
                <a:lnTo>
                  <a:pt x="5999930" y="855741"/>
                </a:lnTo>
                <a:lnTo>
                  <a:pt x="6000329" y="852566"/>
                </a:lnTo>
                <a:lnTo>
                  <a:pt x="6003108" y="855344"/>
                </a:lnTo>
                <a:lnTo>
                  <a:pt x="6005487" y="856535"/>
                </a:lnTo>
                <a:lnTo>
                  <a:pt x="6007472" y="856932"/>
                </a:lnTo>
                <a:lnTo>
                  <a:pt x="6008659" y="856932"/>
                </a:lnTo>
                <a:lnTo>
                  <a:pt x="6010251" y="855741"/>
                </a:lnTo>
                <a:lnTo>
                  <a:pt x="6011439" y="854550"/>
                </a:lnTo>
                <a:lnTo>
                  <a:pt x="6011838" y="851375"/>
                </a:lnTo>
                <a:lnTo>
                  <a:pt x="6013423" y="851772"/>
                </a:lnTo>
                <a:lnTo>
                  <a:pt x="6014218" y="853359"/>
                </a:lnTo>
                <a:lnTo>
                  <a:pt x="6015407" y="855344"/>
                </a:lnTo>
                <a:lnTo>
                  <a:pt x="6015805" y="857328"/>
                </a:lnTo>
                <a:lnTo>
                  <a:pt x="6016996" y="868442"/>
                </a:lnTo>
                <a:lnTo>
                  <a:pt x="6019774" y="868045"/>
                </a:lnTo>
                <a:lnTo>
                  <a:pt x="6022948" y="866854"/>
                </a:lnTo>
                <a:lnTo>
                  <a:pt x="6025329" y="865267"/>
                </a:lnTo>
                <a:lnTo>
                  <a:pt x="6027711" y="864076"/>
                </a:lnTo>
                <a:lnTo>
                  <a:pt x="6032472" y="859710"/>
                </a:lnTo>
                <a:lnTo>
                  <a:pt x="6036443" y="855344"/>
                </a:lnTo>
                <a:lnTo>
                  <a:pt x="6040411" y="850978"/>
                </a:lnTo>
                <a:lnTo>
                  <a:pt x="6044378" y="847009"/>
                </a:lnTo>
                <a:lnTo>
                  <a:pt x="6046759" y="845024"/>
                </a:lnTo>
                <a:lnTo>
                  <a:pt x="6049538" y="843437"/>
                </a:lnTo>
                <a:lnTo>
                  <a:pt x="6051921" y="842246"/>
                </a:lnTo>
                <a:lnTo>
                  <a:pt x="6055092" y="841452"/>
                </a:lnTo>
                <a:lnTo>
                  <a:pt x="6054299" y="843833"/>
                </a:lnTo>
                <a:lnTo>
                  <a:pt x="6053505" y="846215"/>
                </a:lnTo>
                <a:lnTo>
                  <a:pt x="6051126" y="849787"/>
                </a:lnTo>
                <a:lnTo>
                  <a:pt x="6049142" y="853756"/>
                </a:lnTo>
                <a:lnTo>
                  <a:pt x="6048348" y="856535"/>
                </a:lnTo>
                <a:lnTo>
                  <a:pt x="6047950" y="859313"/>
                </a:lnTo>
                <a:lnTo>
                  <a:pt x="6060650" y="857725"/>
                </a:lnTo>
                <a:lnTo>
                  <a:pt x="6072556" y="856535"/>
                </a:lnTo>
                <a:lnTo>
                  <a:pt x="6083668" y="855344"/>
                </a:lnTo>
                <a:lnTo>
                  <a:pt x="6094778" y="855344"/>
                </a:lnTo>
                <a:lnTo>
                  <a:pt x="6115022" y="855344"/>
                </a:lnTo>
                <a:lnTo>
                  <a:pt x="6134070" y="855741"/>
                </a:lnTo>
                <a:lnTo>
                  <a:pt x="6174557" y="858519"/>
                </a:lnTo>
                <a:lnTo>
                  <a:pt x="6196382" y="859313"/>
                </a:lnTo>
                <a:lnTo>
                  <a:pt x="6221383" y="859313"/>
                </a:lnTo>
                <a:lnTo>
                  <a:pt x="6211066" y="853756"/>
                </a:lnTo>
                <a:lnTo>
                  <a:pt x="6201541" y="849787"/>
                </a:lnTo>
                <a:lnTo>
                  <a:pt x="6192810" y="847009"/>
                </a:lnTo>
                <a:lnTo>
                  <a:pt x="6185273" y="845421"/>
                </a:lnTo>
                <a:lnTo>
                  <a:pt x="6187255" y="841452"/>
                </a:lnTo>
                <a:lnTo>
                  <a:pt x="6190034" y="837880"/>
                </a:lnTo>
                <a:lnTo>
                  <a:pt x="6192019" y="834705"/>
                </a:lnTo>
                <a:lnTo>
                  <a:pt x="6194399" y="832324"/>
                </a:lnTo>
                <a:lnTo>
                  <a:pt x="6197176" y="830339"/>
                </a:lnTo>
                <a:lnTo>
                  <a:pt x="6199953" y="828751"/>
                </a:lnTo>
                <a:lnTo>
                  <a:pt x="6202336" y="827958"/>
                </a:lnTo>
                <a:lnTo>
                  <a:pt x="6205510" y="826768"/>
                </a:lnTo>
                <a:lnTo>
                  <a:pt x="6207892" y="826369"/>
                </a:lnTo>
                <a:lnTo>
                  <a:pt x="6211066" y="826369"/>
                </a:lnTo>
                <a:lnTo>
                  <a:pt x="6217018" y="826768"/>
                </a:lnTo>
                <a:lnTo>
                  <a:pt x="6222972" y="827958"/>
                </a:lnTo>
                <a:lnTo>
                  <a:pt x="6228923" y="829943"/>
                </a:lnTo>
                <a:lnTo>
                  <a:pt x="6241225" y="833118"/>
                </a:lnTo>
                <a:lnTo>
                  <a:pt x="6247177" y="834705"/>
                </a:lnTo>
                <a:lnTo>
                  <a:pt x="6253133" y="835498"/>
                </a:lnTo>
                <a:lnTo>
                  <a:pt x="6256306" y="835498"/>
                </a:lnTo>
                <a:lnTo>
                  <a:pt x="6259085" y="834705"/>
                </a:lnTo>
                <a:lnTo>
                  <a:pt x="6261864" y="834308"/>
                </a:lnTo>
                <a:lnTo>
                  <a:pt x="6264641" y="833118"/>
                </a:lnTo>
                <a:lnTo>
                  <a:pt x="6267419" y="831926"/>
                </a:lnTo>
                <a:lnTo>
                  <a:pt x="6269800" y="829943"/>
                </a:lnTo>
                <a:lnTo>
                  <a:pt x="6272580" y="827165"/>
                </a:lnTo>
                <a:lnTo>
                  <a:pt x="6274563" y="824782"/>
                </a:lnTo>
                <a:lnTo>
                  <a:pt x="6272181" y="821210"/>
                </a:lnTo>
                <a:lnTo>
                  <a:pt x="6269404" y="818432"/>
                </a:lnTo>
                <a:lnTo>
                  <a:pt x="6267419" y="816447"/>
                </a:lnTo>
                <a:lnTo>
                  <a:pt x="6265037" y="814066"/>
                </a:lnTo>
                <a:lnTo>
                  <a:pt x="6264244" y="811288"/>
                </a:lnTo>
                <a:lnTo>
                  <a:pt x="6263847" y="807715"/>
                </a:lnTo>
                <a:lnTo>
                  <a:pt x="6264244" y="802556"/>
                </a:lnTo>
                <a:lnTo>
                  <a:pt x="6265831" y="796204"/>
                </a:lnTo>
                <a:lnTo>
                  <a:pt x="6272580" y="797000"/>
                </a:lnTo>
                <a:lnTo>
                  <a:pt x="6279722" y="798587"/>
                </a:lnTo>
                <a:lnTo>
                  <a:pt x="6292819" y="801761"/>
                </a:lnTo>
                <a:lnTo>
                  <a:pt x="6304725" y="804540"/>
                </a:lnTo>
                <a:lnTo>
                  <a:pt x="6310281" y="805731"/>
                </a:lnTo>
                <a:lnTo>
                  <a:pt x="6315837" y="806128"/>
                </a:lnTo>
                <a:lnTo>
                  <a:pt x="6321393" y="806128"/>
                </a:lnTo>
                <a:lnTo>
                  <a:pt x="6325759" y="805334"/>
                </a:lnTo>
                <a:lnTo>
                  <a:pt x="6330920" y="803747"/>
                </a:lnTo>
                <a:lnTo>
                  <a:pt x="6334889" y="800570"/>
                </a:lnTo>
                <a:lnTo>
                  <a:pt x="6338857" y="796601"/>
                </a:lnTo>
                <a:lnTo>
                  <a:pt x="6342031" y="791838"/>
                </a:lnTo>
                <a:lnTo>
                  <a:pt x="6344810" y="784694"/>
                </a:lnTo>
                <a:lnTo>
                  <a:pt x="6347986" y="775963"/>
                </a:lnTo>
                <a:lnTo>
                  <a:pt x="6343621" y="775566"/>
                </a:lnTo>
                <a:lnTo>
                  <a:pt x="6338857" y="775169"/>
                </a:lnTo>
                <a:lnTo>
                  <a:pt x="6330125" y="775169"/>
                </a:lnTo>
                <a:lnTo>
                  <a:pt x="6321393" y="773977"/>
                </a:lnTo>
                <a:lnTo>
                  <a:pt x="6317424" y="773580"/>
                </a:lnTo>
                <a:lnTo>
                  <a:pt x="6313852" y="771993"/>
                </a:lnTo>
                <a:lnTo>
                  <a:pt x="6310281" y="770009"/>
                </a:lnTo>
                <a:lnTo>
                  <a:pt x="6307502" y="767628"/>
                </a:lnTo>
                <a:lnTo>
                  <a:pt x="6304725" y="764054"/>
                </a:lnTo>
                <a:lnTo>
                  <a:pt x="6302343" y="759689"/>
                </a:lnTo>
                <a:lnTo>
                  <a:pt x="6300756" y="754132"/>
                </a:lnTo>
                <a:lnTo>
                  <a:pt x="6299169" y="746988"/>
                </a:lnTo>
                <a:lnTo>
                  <a:pt x="6298375" y="738652"/>
                </a:lnTo>
                <a:lnTo>
                  <a:pt x="6298375" y="729127"/>
                </a:lnTo>
                <a:lnTo>
                  <a:pt x="6313852" y="727539"/>
                </a:lnTo>
                <a:lnTo>
                  <a:pt x="6313455" y="718014"/>
                </a:lnTo>
                <a:lnTo>
                  <a:pt x="6312265" y="710074"/>
                </a:lnTo>
                <a:lnTo>
                  <a:pt x="6310281" y="703327"/>
                </a:lnTo>
                <a:lnTo>
                  <a:pt x="6307899" y="697374"/>
                </a:lnTo>
                <a:lnTo>
                  <a:pt x="6304328" y="693008"/>
                </a:lnTo>
                <a:lnTo>
                  <a:pt x="6300756" y="688641"/>
                </a:lnTo>
                <a:lnTo>
                  <a:pt x="6296787" y="685863"/>
                </a:lnTo>
                <a:lnTo>
                  <a:pt x="6292422" y="682689"/>
                </a:lnTo>
                <a:lnTo>
                  <a:pt x="6290439" y="682689"/>
                </a:lnTo>
                <a:lnTo>
                  <a:pt x="6289246" y="683481"/>
                </a:lnTo>
                <a:lnTo>
                  <a:pt x="6288851" y="683880"/>
                </a:lnTo>
                <a:lnTo>
                  <a:pt x="6288851" y="684672"/>
                </a:lnTo>
                <a:lnTo>
                  <a:pt x="6289645" y="687849"/>
                </a:lnTo>
                <a:lnTo>
                  <a:pt x="6291231" y="691024"/>
                </a:lnTo>
                <a:lnTo>
                  <a:pt x="6292819" y="693802"/>
                </a:lnTo>
                <a:lnTo>
                  <a:pt x="6294010" y="695390"/>
                </a:lnTo>
                <a:lnTo>
                  <a:pt x="6294010" y="696977"/>
                </a:lnTo>
                <a:lnTo>
                  <a:pt x="6294010" y="697771"/>
                </a:lnTo>
                <a:lnTo>
                  <a:pt x="6292819" y="699358"/>
                </a:lnTo>
                <a:lnTo>
                  <a:pt x="6291231" y="699756"/>
                </a:lnTo>
                <a:lnTo>
                  <a:pt x="6289246" y="700549"/>
                </a:lnTo>
                <a:lnTo>
                  <a:pt x="6287660" y="695390"/>
                </a:lnTo>
                <a:lnTo>
                  <a:pt x="6286470" y="691024"/>
                </a:lnTo>
                <a:lnTo>
                  <a:pt x="6284484" y="686260"/>
                </a:lnTo>
                <a:lnTo>
                  <a:pt x="6282104" y="681894"/>
                </a:lnTo>
                <a:lnTo>
                  <a:pt x="6280120" y="677925"/>
                </a:lnTo>
                <a:lnTo>
                  <a:pt x="6277739" y="674355"/>
                </a:lnTo>
                <a:lnTo>
                  <a:pt x="6274563" y="670781"/>
                </a:lnTo>
                <a:lnTo>
                  <a:pt x="6272181" y="667606"/>
                </a:lnTo>
                <a:lnTo>
                  <a:pt x="6269404" y="664827"/>
                </a:lnTo>
                <a:lnTo>
                  <a:pt x="6265831" y="662049"/>
                </a:lnTo>
                <a:lnTo>
                  <a:pt x="6262657" y="659668"/>
                </a:lnTo>
                <a:lnTo>
                  <a:pt x="6259085" y="658079"/>
                </a:lnTo>
                <a:lnTo>
                  <a:pt x="6255514" y="656094"/>
                </a:lnTo>
                <a:lnTo>
                  <a:pt x="6252338" y="655301"/>
                </a:lnTo>
                <a:lnTo>
                  <a:pt x="6248766" y="654111"/>
                </a:lnTo>
                <a:lnTo>
                  <a:pt x="6244796" y="653713"/>
                </a:lnTo>
                <a:lnTo>
                  <a:pt x="6241225" y="653316"/>
                </a:lnTo>
                <a:lnTo>
                  <a:pt x="6237654" y="653713"/>
                </a:lnTo>
                <a:lnTo>
                  <a:pt x="6233687" y="654111"/>
                </a:lnTo>
                <a:lnTo>
                  <a:pt x="6230114" y="655301"/>
                </a:lnTo>
                <a:lnTo>
                  <a:pt x="6226543" y="656094"/>
                </a:lnTo>
                <a:lnTo>
                  <a:pt x="6222972" y="658079"/>
                </a:lnTo>
                <a:lnTo>
                  <a:pt x="6219401" y="660065"/>
                </a:lnTo>
                <a:lnTo>
                  <a:pt x="6216224" y="662843"/>
                </a:lnTo>
                <a:lnTo>
                  <a:pt x="6213048" y="665621"/>
                </a:lnTo>
                <a:lnTo>
                  <a:pt x="6209475" y="668796"/>
                </a:lnTo>
                <a:lnTo>
                  <a:pt x="6206698" y="672766"/>
                </a:lnTo>
                <a:lnTo>
                  <a:pt x="6203922" y="676734"/>
                </a:lnTo>
                <a:lnTo>
                  <a:pt x="6201146" y="681894"/>
                </a:lnTo>
                <a:lnTo>
                  <a:pt x="6199160" y="686658"/>
                </a:lnTo>
                <a:lnTo>
                  <a:pt x="6196382" y="692214"/>
                </a:lnTo>
                <a:lnTo>
                  <a:pt x="6194399" y="698168"/>
                </a:lnTo>
                <a:lnTo>
                  <a:pt x="6192415" y="694199"/>
                </a:lnTo>
                <a:lnTo>
                  <a:pt x="6190826" y="690230"/>
                </a:lnTo>
                <a:lnTo>
                  <a:pt x="6190431" y="686658"/>
                </a:lnTo>
                <a:lnTo>
                  <a:pt x="6190826" y="683481"/>
                </a:lnTo>
                <a:lnTo>
                  <a:pt x="6192019" y="679911"/>
                </a:lnTo>
                <a:lnTo>
                  <a:pt x="6193602" y="676734"/>
                </a:lnTo>
                <a:lnTo>
                  <a:pt x="6195588" y="673956"/>
                </a:lnTo>
                <a:lnTo>
                  <a:pt x="6197971" y="671178"/>
                </a:lnTo>
                <a:lnTo>
                  <a:pt x="6203526" y="666415"/>
                </a:lnTo>
                <a:lnTo>
                  <a:pt x="6209475" y="661652"/>
                </a:lnTo>
                <a:lnTo>
                  <a:pt x="6220193" y="655301"/>
                </a:lnTo>
                <a:lnTo>
                  <a:pt x="6219002" y="650538"/>
                </a:lnTo>
                <a:lnTo>
                  <a:pt x="6217416" y="647364"/>
                </a:lnTo>
                <a:lnTo>
                  <a:pt x="6215431" y="643791"/>
                </a:lnTo>
                <a:lnTo>
                  <a:pt x="6213448" y="640615"/>
                </a:lnTo>
                <a:lnTo>
                  <a:pt x="6211462" y="638234"/>
                </a:lnTo>
                <a:lnTo>
                  <a:pt x="6209081" y="636250"/>
                </a:lnTo>
                <a:lnTo>
                  <a:pt x="6204318" y="631487"/>
                </a:lnTo>
                <a:lnTo>
                  <a:pt x="6199160" y="627518"/>
                </a:lnTo>
                <a:lnTo>
                  <a:pt x="6194399" y="623548"/>
                </a:lnTo>
                <a:lnTo>
                  <a:pt x="6192019" y="621166"/>
                </a:lnTo>
                <a:lnTo>
                  <a:pt x="6190034" y="617991"/>
                </a:lnTo>
                <a:lnTo>
                  <a:pt x="6188448" y="615213"/>
                </a:lnTo>
                <a:lnTo>
                  <a:pt x="6186464" y="611641"/>
                </a:lnTo>
                <a:lnTo>
                  <a:pt x="6185273" y="614419"/>
                </a:lnTo>
                <a:lnTo>
                  <a:pt x="6184080" y="617197"/>
                </a:lnTo>
                <a:lnTo>
                  <a:pt x="6180907" y="620769"/>
                </a:lnTo>
                <a:lnTo>
                  <a:pt x="6177732" y="623153"/>
                </a:lnTo>
                <a:lnTo>
                  <a:pt x="6174951" y="624740"/>
                </a:lnTo>
                <a:lnTo>
                  <a:pt x="6172573" y="626723"/>
                </a:lnTo>
                <a:lnTo>
                  <a:pt x="6170190" y="628709"/>
                </a:lnTo>
                <a:lnTo>
                  <a:pt x="6169395" y="630296"/>
                </a:lnTo>
                <a:lnTo>
                  <a:pt x="6168999" y="632280"/>
                </a:lnTo>
                <a:lnTo>
                  <a:pt x="6167809" y="637043"/>
                </a:lnTo>
                <a:lnTo>
                  <a:pt x="6166220" y="636250"/>
                </a:lnTo>
                <a:lnTo>
                  <a:pt x="6165425" y="635059"/>
                </a:lnTo>
                <a:lnTo>
                  <a:pt x="6164235" y="633472"/>
                </a:lnTo>
                <a:lnTo>
                  <a:pt x="6163842" y="631487"/>
                </a:lnTo>
                <a:lnTo>
                  <a:pt x="6163443" y="625931"/>
                </a:lnTo>
                <a:lnTo>
                  <a:pt x="6163045" y="620769"/>
                </a:lnTo>
                <a:lnTo>
                  <a:pt x="6163045" y="614419"/>
                </a:lnTo>
                <a:lnTo>
                  <a:pt x="6162250" y="608863"/>
                </a:lnTo>
                <a:lnTo>
                  <a:pt x="6161855" y="606878"/>
                </a:lnTo>
                <a:lnTo>
                  <a:pt x="6160665" y="604894"/>
                </a:lnTo>
                <a:lnTo>
                  <a:pt x="6159870" y="603703"/>
                </a:lnTo>
                <a:lnTo>
                  <a:pt x="6158680" y="602909"/>
                </a:lnTo>
                <a:lnTo>
                  <a:pt x="6157490" y="603703"/>
                </a:lnTo>
                <a:lnTo>
                  <a:pt x="6155900" y="604497"/>
                </a:lnTo>
                <a:lnTo>
                  <a:pt x="6153916" y="606878"/>
                </a:lnTo>
                <a:lnTo>
                  <a:pt x="6151932" y="610450"/>
                </a:lnTo>
                <a:lnTo>
                  <a:pt x="6150345" y="614022"/>
                </a:lnTo>
                <a:lnTo>
                  <a:pt x="6148756" y="617595"/>
                </a:lnTo>
                <a:lnTo>
                  <a:pt x="6146772" y="619976"/>
                </a:lnTo>
                <a:lnTo>
                  <a:pt x="6145183" y="621166"/>
                </a:lnTo>
                <a:lnTo>
                  <a:pt x="6143596" y="621962"/>
                </a:lnTo>
                <a:lnTo>
                  <a:pt x="6141614" y="621962"/>
                </a:lnTo>
                <a:lnTo>
                  <a:pt x="6139629" y="621962"/>
                </a:lnTo>
                <a:lnTo>
                  <a:pt x="6138437" y="616404"/>
                </a:lnTo>
                <a:lnTo>
                  <a:pt x="6136453" y="612435"/>
                </a:lnTo>
                <a:lnTo>
                  <a:pt x="6134070" y="608863"/>
                </a:lnTo>
                <a:lnTo>
                  <a:pt x="6131691" y="607672"/>
                </a:lnTo>
                <a:lnTo>
                  <a:pt x="6129310" y="606481"/>
                </a:lnTo>
                <a:lnTo>
                  <a:pt x="6126529" y="606085"/>
                </a:lnTo>
                <a:lnTo>
                  <a:pt x="6124148" y="606878"/>
                </a:lnTo>
                <a:lnTo>
                  <a:pt x="6121371" y="608069"/>
                </a:lnTo>
                <a:lnTo>
                  <a:pt x="6118197" y="610053"/>
                </a:lnTo>
                <a:lnTo>
                  <a:pt x="6115022" y="612038"/>
                </a:lnTo>
                <a:lnTo>
                  <a:pt x="6108670" y="617197"/>
                </a:lnTo>
                <a:lnTo>
                  <a:pt x="6102714" y="621962"/>
                </a:lnTo>
                <a:lnTo>
                  <a:pt x="6096762" y="626723"/>
                </a:lnTo>
                <a:lnTo>
                  <a:pt x="6091605" y="621962"/>
                </a:lnTo>
                <a:lnTo>
                  <a:pt x="6086445" y="617991"/>
                </a:lnTo>
                <a:lnTo>
                  <a:pt x="6080890" y="615213"/>
                </a:lnTo>
                <a:lnTo>
                  <a:pt x="6075730" y="613229"/>
                </a:lnTo>
                <a:lnTo>
                  <a:pt x="6070173" y="611641"/>
                </a:lnTo>
                <a:lnTo>
                  <a:pt x="6064619" y="610450"/>
                </a:lnTo>
                <a:lnTo>
                  <a:pt x="6053109" y="609657"/>
                </a:lnTo>
                <a:lnTo>
                  <a:pt x="6041996" y="608466"/>
                </a:lnTo>
                <a:lnTo>
                  <a:pt x="6036838" y="607672"/>
                </a:lnTo>
                <a:lnTo>
                  <a:pt x="6032077" y="606085"/>
                </a:lnTo>
                <a:lnTo>
                  <a:pt x="6027314" y="604497"/>
                </a:lnTo>
                <a:lnTo>
                  <a:pt x="6023345" y="602116"/>
                </a:lnTo>
                <a:lnTo>
                  <a:pt x="6019376" y="598542"/>
                </a:lnTo>
                <a:lnTo>
                  <a:pt x="6016203" y="594176"/>
                </a:lnTo>
                <a:lnTo>
                  <a:pt x="6011838" y="596955"/>
                </a:lnTo>
                <a:lnTo>
                  <a:pt x="6008263" y="600528"/>
                </a:lnTo>
                <a:lnTo>
                  <a:pt x="6001917" y="608069"/>
                </a:lnTo>
                <a:lnTo>
                  <a:pt x="5998343" y="612038"/>
                </a:lnTo>
                <a:lnTo>
                  <a:pt x="5994770" y="615610"/>
                </a:lnTo>
                <a:lnTo>
                  <a:pt x="5990805" y="618388"/>
                </a:lnTo>
                <a:lnTo>
                  <a:pt x="5988423" y="619579"/>
                </a:lnTo>
                <a:lnTo>
                  <a:pt x="5985644" y="620769"/>
                </a:lnTo>
                <a:lnTo>
                  <a:pt x="5985250" y="617991"/>
                </a:lnTo>
                <a:lnTo>
                  <a:pt x="5984852" y="616007"/>
                </a:lnTo>
                <a:lnTo>
                  <a:pt x="5982868" y="613229"/>
                </a:lnTo>
                <a:lnTo>
                  <a:pt x="5980880" y="610450"/>
                </a:lnTo>
                <a:lnTo>
                  <a:pt x="5978103" y="608466"/>
                </a:lnTo>
                <a:lnTo>
                  <a:pt x="5975723" y="606085"/>
                </a:lnTo>
                <a:lnTo>
                  <a:pt x="5974136" y="602909"/>
                </a:lnTo>
                <a:lnTo>
                  <a:pt x="5973344" y="600924"/>
                </a:lnTo>
                <a:lnTo>
                  <a:pt x="5972549" y="598542"/>
                </a:lnTo>
                <a:lnTo>
                  <a:pt x="5972549" y="596162"/>
                </a:lnTo>
                <a:lnTo>
                  <a:pt x="5972549" y="592986"/>
                </a:lnTo>
                <a:lnTo>
                  <a:pt x="5961040" y="594574"/>
                </a:lnTo>
                <a:lnTo>
                  <a:pt x="5951117" y="596162"/>
                </a:lnTo>
                <a:lnTo>
                  <a:pt x="5934054" y="599336"/>
                </a:lnTo>
                <a:lnTo>
                  <a:pt x="5916983" y="602909"/>
                </a:lnTo>
                <a:lnTo>
                  <a:pt x="5906270" y="604894"/>
                </a:lnTo>
                <a:lnTo>
                  <a:pt x="5894367" y="606481"/>
                </a:lnTo>
                <a:lnTo>
                  <a:pt x="5894367" y="604099"/>
                </a:lnTo>
                <a:lnTo>
                  <a:pt x="5894764" y="602116"/>
                </a:lnTo>
                <a:lnTo>
                  <a:pt x="5895557" y="600130"/>
                </a:lnTo>
                <a:lnTo>
                  <a:pt x="5896351" y="598542"/>
                </a:lnTo>
                <a:lnTo>
                  <a:pt x="5897543" y="596955"/>
                </a:lnTo>
                <a:lnTo>
                  <a:pt x="5898732" y="596162"/>
                </a:lnTo>
                <a:lnTo>
                  <a:pt x="5901910" y="594574"/>
                </a:lnTo>
                <a:lnTo>
                  <a:pt x="5905477" y="593384"/>
                </a:lnTo>
                <a:lnTo>
                  <a:pt x="5909447" y="592986"/>
                </a:lnTo>
                <a:lnTo>
                  <a:pt x="5917381" y="592589"/>
                </a:lnTo>
                <a:lnTo>
                  <a:pt x="5911828" y="589017"/>
                </a:lnTo>
                <a:lnTo>
                  <a:pt x="5906270" y="584651"/>
                </a:lnTo>
                <a:lnTo>
                  <a:pt x="5901509" y="579491"/>
                </a:lnTo>
                <a:lnTo>
                  <a:pt x="5896749" y="574331"/>
                </a:lnTo>
                <a:lnTo>
                  <a:pt x="5892382" y="568774"/>
                </a:lnTo>
                <a:lnTo>
                  <a:pt x="5887222" y="564011"/>
                </a:lnTo>
                <a:lnTo>
                  <a:pt x="5881668" y="559249"/>
                </a:lnTo>
                <a:lnTo>
                  <a:pt x="5876507" y="555676"/>
                </a:lnTo>
                <a:lnTo>
                  <a:pt x="5873729" y="560042"/>
                </a:lnTo>
                <a:lnTo>
                  <a:pt x="5872142" y="564408"/>
                </a:lnTo>
                <a:lnTo>
                  <a:pt x="5870160" y="568774"/>
                </a:lnTo>
                <a:lnTo>
                  <a:pt x="5869365" y="574331"/>
                </a:lnTo>
                <a:lnTo>
                  <a:pt x="5863809" y="569569"/>
                </a:lnTo>
                <a:lnTo>
                  <a:pt x="5860634" y="566789"/>
                </a:lnTo>
                <a:lnTo>
                  <a:pt x="5858251" y="564408"/>
                </a:lnTo>
                <a:lnTo>
                  <a:pt x="5856268" y="560836"/>
                </a:lnTo>
                <a:lnTo>
                  <a:pt x="5854283" y="557264"/>
                </a:lnTo>
                <a:lnTo>
                  <a:pt x="5852697" y="552501"/>
                </a:lnTo>
                <a:lnTo>
                  <a:pt x="5852298" y="546944"/>
                </a:lnTo>
                <a:lnTo>
                  <a:pt x="5853096" y="543770"/>
                </a:lnTo>
                <a:lnTo>
                  <a:pt x="5854679" y="541784"/>
                </a:lnTo>
                <a:lnTo>
                  <a:pt x="5856268" y="540992"/>
                </a:lnTo>
                <a:lnTo>
                  <a:pt x="5857856" y="540196"/>
                </a:lnTo>
                <a:lnTo>
                  <a:pt x="5859841" y="540196"/>
                </a:lnTo>
                <a:lnTo>
                  <a:pt x="5861429" y="540992"/>
                </a:lnTo>
                <a:lnTo>
                  <a:pt x="5865395" y="541784"/>
                </a:lnTo>
                <a:lnTo>
                  <a:pt x="5868173" y="542975"/>
                </a:lnTo>
                <a:lnTo>
                  <a:pt x="5869761" y="543372"/>
                </a:lnTo>
                <a:lnTo>
                  <a:pt x="5870953" y="542975"/>
                </a:lnTo>
                <a:lnTo>
                  <a:pt x="5871349" y="541784"/>
                </a:lnTo>
                <a:lnTo>
                  <a:pt x="5871745" y="539801"/>
                </a:lnTo>
                <a:lnTo>
                  <a:pt x="5871745" y="536625"/>
                </a:lnTo>
                <a:lnTo>
                  <a:pt x="5871349" y="533449"/>
                </a:lnTo>
                <a:lnTo>
                  <a:pt x="5875715" y="534245"/>
                </a:lnTo>
                <a:lnTo>
                  <a:pt x="5880479" y="535435"/>
                </a:lnTo>
                <a:lnTo>
                  <a:pt x="5885238" y="535830"/>
                </a:lnTo>
                <a:lnTo>
                  <a:pt x="5889999" y="535830"/>
                </a:lnTo>
                <a:lnTo>
                  <a:pt x="5894764" y="535435"/>
                </a:lnTo>
                <a:lnTo>
                  <a:pt x="5899924" y="534245"/>
                </a:lnTo>
                <a:lnTo>
                  <a:pt x="5904287" y="532656"/>
                </a:lnTo>
                <a:lnTo>
                  <a:pt x="5909050" y="530671"/>
                </a:lnTo>
                <a:lnTo>
                  <a:pt x="5913413" y="528290"/>
                </a:lnTo>
                <a:lnTo>
                  <a:pt x="5916983" y="524717"/>
                </a:lnTo>
                <a:lnTo>
                  <a:pt x="5920558" y="520749"/>
                </a:lnTo>
                <a:lnTo>
                  <a:pt x="5923337" y="516780"/>
                </a:lnTo>
                <a:lnTo>
                  <a:pt x="5926116" y="511223"/>
                </a:lnTo>
                <a:lnTo>
                  <a:pt x="5927704" y="505666"/>
                </a:lnTo>
                <a:lnTo>
                  <a:pt x="5928499" y="499315"/>
                </a:lnTo>
                <a:lnTo>
                  <a:pt x="5928499" y="492171"/>
                </a:lnTo>
                <a:lnTo>
                  <a:pt x="5930082" y="487804"/>
                </a:lnTo>
                <a:lnTo>
                  <a:pt x="5930481" y="486613"/>
                </a:lnTo>
                <a:lnTo>
                  <a:pt x="5931670" y="487011"/>
                </a:lnTo>
                <a:lnTo>
                  <a:pt x="5931670" y="487804"/>
                </a:lnTo>
                <a:lnTo>
                  <a:pt x="5932069" y="488995"/>
                </a:lnTo>
                <a:lnTo>
                  <a:pt x="5932467" y="492965"/>
                </a:lnTo>
                <a:lnTo>
                  <a:pt x="5932467" y="498521"/>
                </a:lnTo>
                <a:lnTo>
                  <a:pt x="5932069" y="503681"/>
                </a:lnTo>
                <a:lnTo>
                  <a:pt x="5930878" y="507650"/>
                </a:lnTo>
                <a:lnTo>
                  <a:pt x="5930481" y="508840"/>
                </a:lnTo>
                <a:lnTo>
                  <a:pt x="5932069" y="507255"/>
                </a:lnTo>
                <a:lnTo>
                  <a:pt x="5934451" y="505666"/>
                </a:lnTo>
                <a:lnTo>
                  <a:pt x="5937229" y="504871"/>
                </a:lnTo>
                <a:lnTo>
                  <a:pt x="5939212" y="504871"/>
                </a:lnTo>
                <a:lnTo>
                  <a:pt x="5941196" y="505268"/>
                </a:lnTo>
                <a:lnTo>
                  <a:pt x="5943178" y="506062"/>
                </a:lnTo>
                <a:lnTo>
                  <a:pt x="5946753" y="508840"/>
                </a:lnTo>
                <a:lnTo>
                  <a:pt x="5950721" y="511223"/>
                </a:lnTo>
                <a:lnTo>
                  <a:pt x="5953102" y="512811"/>
                </a:lnTo>
                <a:lnTo>
                  <a:pt x="5955483" y="513603"/>
                </a:lnTo>
                <a:lnTo>
                  <a:pt x="5958260" y="513603"/>
                </a:lnTo>
                <a:lnTo>
                  <a:pt x="5961832" y="513603"/>
                </a:lnTo>
                <a:lnTo>
                  <a:pt x="5965007" y="513206"/>
                </a:lnTo>
                <a:lnTo>
                  <a:pt x="5968978" y="511223"/>
                </a:lnTo>
                <a:lnTo>
                  <a:pt x="5970170" y="510825"/>
                </a:lnTo>
                <a:lnTo>
                  <a:pt x="5971357" y="509634"/>
                </a:lnTo>
                <a:lnTo>
                  <a:pt x="5972549" y="506856"/>
                </a:lnTo>
                <a:lnTo>
                  <a:pt x="5974531" y="499315"/>
                </a:lnTo>
                <a:lnTo>
                  <a:pt x="5975723" y="495743"/>
                </a:lnTo>
                <a:lnTo>
                  <a:pt x="5976120" y="494553"/>
                </a:lnTo>
                <a:lnTo>
                  <a:pt x="5977310" y="492965"/>
                </a:lnTo>
                <a:lnTo>
                  <a:pt x="5978897" y="492568"/>
                </a:lnTo>
                <a:lnTo>
                  <a:pt x="5980088" y="492171"/>
                </a:lnTo>
                <a:lnTo>
                  <a:pt x="5981675" y="491774"/>
                </a:lnTo>
                <a:lnTo>
                  <a:pt x="5984058" y="492171"/>
                </a:lnTo>
                <a:lnTo>
                  <a:pt x="5983663" y="488599"/>
                </a:lnTo>
                <a:lnTo>
                  <a:pt x="5983263" y="486216"/>
                </a:lnTo>
                <a:lnTo>
                  <a:pt x="5981280" y="481056"/>
                </a:lnTo>
                <a:lnTo>
                  <a:pt x="5979693" y="476294"/>
                </a:lnTo>
                <a:lnTo>
                  <a:pt x="5979297" y="473119"/>
                </a:lnTo>
                <a:lnTo>
                  <a:pt x="5979297" y="469547"/>
                </a:lnTo>
                <a:lnTo>
                  <a:pt x="5986042" y="469943"/>
                </a:lnTo>
                <a:lnTo>
                  <a:pt x="5994376" y="470737"/>
                </a:lnTo>
                <a:lnTo>
                  <a:pt x="6003108" y="469943"/>
                </a:lnTo>
                <a:lnTo>
                  <a:pt x="6007867" y="469547"/>
                </a:lnTo>
                <a:lnTo>
                  <a:pt x="6012233" y="469150"/>
                </a:lnTo>
                <a:lnTo>
                  <a:pt x="6016996" y="467562"/>
                </a:lnTo>
                <a:lnTo>
                  <a:pt x="6020964" y="465975"/>
                </a:lnTo>
                <a:lnTo>
                  <a:pt x="6024536" y="463990"/>
                </a:lnTo>
                <a:lnTo>
                  <a:pt x="6027711" y="461609"/>
                </a:lnTo>
                <a:lnTo>
                  <a:pt x="6030886" y="458432"/>
                </a:lnTo>
                <a:lnTo>
                  <a:pt x="6034060" y="454862"/>
                </a:lnTo>
                <a:lnTo>
                  <a:pt x="6036043" y="450891"/>
                </a:lnTo>
                <a:lnTo>
                  <a:pt x="6037234" y="446129"/>
                </a:lnTo>
                <a:lnTo>
                  <a:pt x="6041600" y="448113"/>
                </a:lnTo>
                <a:lnTo>
                  <a:pt x="6045569" y="448907"/>
                </a:lnTo>
                <a:lnTo>
                  <a:pt x="6049933" y="450098"/>
                </a:lnTo>
                <a:lnTo>
                  <a:pt x="6055092" y="450495"/>
                </a:lnTo>
                <a:lnTo>
                  <a:pt x="6063823" y="450495"/>
                </a:lnTo>
                <a:lnTo>
                  <a:pt x="6073349" y="450098"/>
                </a:lnTo>
                <a:lnTo>
                  <a:pt x="6078507" y="450098"/>
                </a:lnTo>
                <a:lnTo>
                  <a:pt x="6082872" y="450495"/>
                </a:lnTo>
                <a:lnTo>
                  <a:pt x="6087633" y="451685"/>
                </a:lnTo>
                <a:lnTo>
                  <a:pt x="6091999" y="452876"/>
                </a:lnTo>
                <a:lnTo>
                  <a:pt x="6096762" y="455654"/>
                </a:lnTo>
                <a:lnTo>
                  <a:pt x="6101129" y="458432"/>
                </a:lnTo>
                <a:lnTo>
                  <a:pt x="6105097" y="462403"/>
                </a:lnTo>
                <a:lnTo>
                  <a:pt x="6109064" y="467562"/>
                </a:lnTo>
                <a:lnTo>
                  <a:pt x="6110653" y="463990"/>
                </a:lnTo>
                <a:lnTo>
                  <a:pt x="6112240" y="461212"/>
                </a:lnTo>
                <a:lnTo>
                  <a:pt x="6113829" y="458036"/>
                </a:lnTo>
                <a:lnTo>
                  <a:pt x="6115022" y="456053"/>
                </a:lnTo>
                <a:lnTo>
                  <a:pt x="6117005" y="454066"/>
                </a:lnTo>
                <a:lnTo>
                  <a:pt x="6119388" y="452479"/>
                </a:lnTo>
                <a:lnTo>
                  <a:pt x="6121371" y="451685"/>
                </a:lnTo>
                <a:lnTo>
                  <a:pt x="6123752" y="450495"/>
                </a:lnTo>
                <a:lnTo>
                  <a:pt x="6128117" y="450098"/>
                </a:lnTo>
                <a:lnTo>
                  <a:pt x="6133278" y="450098"/>
                </a:lnTo>
                <a:lnTo>
                  <a:pt x="6138437" y="450495"/>
                </a:lnTo>
                <a:lnTo>
                  <a:pt x="6143201" y="451685"/>
                </a:lnTo>
                <a:lnTo>
                  <a:pt x="6153520" y="452876"/>
                </a:lnTo>
                <a:lnTo>
                  <a:pt x="6157885" y="452876"/>
                </a:lnTo>
                <a:lnTo>
                  <a:pt x="6162250" y="452479"/>
                </a:lnTo>
                <a:lnTo>
                  <a:pt x="6164235" y="452084"/>
                </a:lnTo>
                <a:lnTo>
                  <a:pt x="6166220" y="450891"/>
                </a:lnTo>
                <a:lnTo>
                  <a:pt x="6168207" y="450098"/>
                </a:lnTo>
                <a:lnTo>
                  <a:pt x="6169793" y="448510"/>
                </a:lnTo>
                <a:lnTo>
                  <a:pt x="6171382" y="446527"/>
                </a:lnTo>
                <a:lnTo>
                  <a:pt x="6172968" y="444144"/>
                </a:lnTo>
                <a:lnTo>
                  <a:pt x="6173761" y="440969"/>
                </a:lnTo>
                <a:lnTo>
                  <a:pt x="6174951" y="437397"/>
                </a:lnTo>
                <a:lnTo>
                  <a:pt x="6176540" y="438985"/>
                </a:lnTo>
                <a:lnTo>
                  <a:pt x="6177334" y="440572"/>
                </a:lnTo>
                <a:lnTo>
                  <a:pt x="6178923" y="444144"/>
                </a:lnTo>
                <a:lnTo>
                  <a:pt x="6180113" y="448113"/>
                </a:lnTo>
                <a:lnTo>
                  <a:pt x="6180907" y="452876"/>
                </a:lnTo>
                <a:lnTo>
                  <a:pt x="6182098" y="463196"/>
                </a:lnTo>
                <a:lnTo>
                  <a:pt x="6182889" y="467562"/>
                </a:lnTo>
                <a:lnTo>
                  <a:pt x="6184478" y="471531"/>
                </a:lnTo>
                <a:lnTo>
                  <a:pt x="6184874" y="465181"/>
                </a:lnTo>
                <a:lnTo>
                  <a:pt x="6186464" y="460021"/>
                </a:lnTo>
                <a:lnTo>
                  <a:pt x="6188049" y="456448"/>
                </a:lnTo>
                <a:lnTo>
                  <a:pt x="6188844" y="455654"/>
                </a:lnTo>
                <a:lnTo>
                  <a:pt x="6189638" y="454862"/>
                </a:lnTo>
                <a:lnTo>
                  <a:pt x="6190431" y="454862"/>
                </a:lnTo>
                <a:lnTo>
                  <a:pt x="6191623" y="456053"/>
                </a:lnTo>
                <a:lnTo>
                  <a:pt x="6192415" y="456845"/>
                </a:lnTo>
                <a:lnTo>
                  <a:pt x="6193602" y="458432"/>
                </a:lnTo>
                <a:lnTo>
                  <a:pt x="6194795" y="463593"/>
                </a:lnTo>
                <a:lnTo>
                  <a:pt x="6195986" y="470737"/>
                </a:lnTo>
                <a:lnTo>
                  <a:pt x="6203127" y="468753"/>
                </a:lnTo>
                <a:lnTo>
                  <a:pt x="6209874" y="467562"/>
                </a:lnTo>
                <a:lnTo>
                  <a:pt x="6217416" y="467165"/>
                </a:lnTo>
                <a:lnTo>
                  <a:pt x="6225749" y="467562"/>
                </a:lnTo>
                <a:lnTo>
                  <a:pt x="6241622" y="469150"/>
                </a:lnTo>
                <a:lnTo>
                  <a:pt x="6257496" y="471134"/>
                </a:lnTo>
                <a:lnTo>
                  <a:pt x="6265037" y="471929"/>
                </a:lnTo>
                <a:lnTo>
                  <a:pt x="6273371" y="471929"/>
                </a:lnTo>
                <a:lnTo>
                  <a:pt x="6280120" y="471531"/>
                </a:lnTo>
                <a:lnTo>
                  <a:pt x="6287263" y="470737"/>
                </a:lnTo>
                <a:lnTo>
                  <a:pt x="6290835" y="469547"/>
                </a:lnTo>
                <a:lnTo>
                  <a:pt x="6294010" y="467959"/>
                </a:lnTo>
                <a:lnTo>
                  <a:pt x="6296787" y="466768"/>
                </a:lnTo>
                <a:lnTo>
                  <a:pt x="6299962" y="464387"/>
                </a:lnTo>
                <a:lnTo>
                  <a:pt x="6302343" y="462403"/>
                </a:lnTo>
                <a:lnTo>
                  <a:pt x="6305518" y="459623"/>
                </a:lnTo>
                <a:lnTo>
                  <a:pt x="6307502" y="456448"/>
                </a:lnTo>
                <a:lnTo>
                  <a:pt x="6309883" y="453670"/>
                </a:lnTo>
                <a:lnTo>
                  <a:pt x="6312265" y="457640"/>
                </a:lnTo>
                <a:lnTo>
                  <a:pt x="6315043" y="461212"/>
                </a:lnTo>
                <a:lnTo>
                  <a:pt x="6318218" y="463990"/>
                </a:lnTo>
                <a:lnTo>
                  <a:pt x="6321790" y="466768"/>
                </a:lnTo>
                <a:lnTo>
                  <a:pt x="6326553" y="468753"/>
                </a:lnTo>
                <a:lnTo>
                  <a:pt x="6330523" y="469943"/>
                </a:lnTo>
                <a:lnTo>
                  <a:pt x="6334889" y="471134"/>
                </a:lnTo>
                <a:lnTo>
                  <a:pt x="6340046" y="471531"/>
                </a:lnTo>
                <a:lnTo>
                  <a:pt x="6344415" y="471531"/>
                </a:lnTo>
                <a:lnTo>
                  <a:pt x="6349176" y="471134"/>
                </a:lnTo>
                <a:lnTo>
                  <a:pt x="6353938" y="469943"/>
                </a:lnTo>
                <a:lnTo>
                  <a:pt x="6358700" y="468753"/>
                </a:lnTo>
                <a:lnTo>
                  <a:pt x="6362668" y="466768"/>
                </a:lnTo>
                <a:lnTo>
                  <a:pt x="6366637" y="464387"/>
                </a:lnTo>
                <a:lnTo>
                  <a:pt x="6370210" y="461609"/>
                </a:lnTo>
                <a:lnTo>
                  <a:pt x="6372989" y="458432"/>
                </a:lnTo>
                <a:lnTo>
                  <a:pt x="6371401" y="454862"/>
                </a:lnTo>
                <a:lnTo>
                  <a:pt x="6370210" y="451685"/>
                </a:lnTo>
                <a:lnTo>
                  <a:pt x="6369020" y="446922"/>
                </a:lnTo>
                <a:lnTo>
                  <a:pt x="6368623" y="441366"/>
                </a:lnTo>
                <a:lnTo>
                  <a:pt x="6376958" y="436604"/>
                </a:lnTo>
                <a:lnTo>
                  <a:pt x="6385690" y="433030"/>
                </a:lnTo>
                <a:lnTo>
                  <a:pt x="6393626" y="430650"/>
                </a:lnTo>
                <a:lnTo>
                  <a:pt x="6401563" y="428267"/>
                </a:lnTo>
                <a:lnTo>
                  <a:pt x="6409107" y="427474"/>
                </a:lnTo>
                <a:lnTo>
                  <a:pt x="6416645" y="426284"/>
                </a:lnTo>
                <a:lnTo>
                  <a:pt x="6430931" y="425094"/>
                </a:lnTo>
                <a:lnTo>
                  <a:pt x="6437281" y="423901"/>
                </a:lnTo>
                <a:lnTo>
                  <a:pt x="6444027" y="421917"/>
                </a:lnTo>
                <a:lnTo>
                  <a:pt x="6449980" y="419537"/>
                </a:lnTo>
                <a:lnTo>
                  <a:pt x="6452758" y="417551"/>
                </a:lnTo>
                <a:lnTo>
                  <a:pt x="6455933" y="415566"/>
                </a:lnTo>
                <a:lnTo>
                  <a:pt x="6458314" y="412788"/>
                </a:lnTo>
                <a:lnTo>
                  <a:pt x="6461489" y="410010"/>
                </a:lnTo>
                <a:lnTo>
                  <a:pt x="6463870" y="406835"/>
                </a:lnTo>
                <a:lnTo>
                  <a:pt x="6466252" y="403262"/>
                </a:lnTo>
                <a:lnTo>
                  <a:pt x="6469427" y="399293"/>
                </a:lnTo>
                <a:lnTo>
                  <a:pt x="6471411" y="394927"/>
                </a:lnTo>
                <a:lnTo>
                  <a:pt x="6476570" y="383814"/>
                </a:lnTo>
                <a:lnTo>
                  <a:pt x="6473792" y="380639"/>
                </a:lnTo>
                <a:lnTo>
                  <a:pt x="6471808" y="378654"/>
                </a:lnTo>
                <a:lnTo>
                  <a:pt x="6469823" y="378257"/>
                </a:lnTo>
                <a:lnTo>
                  <a:pt x="6468633" y="378654"/>
                </a:lnTo>
                <a:lnTo>
                  <a:pt x="6467045" y="379845"/>
                </a:lnTo>
                <a:lnTo>
                  <a:pt x="6465458" y="381433"/>
                </a:lnTo>
                <a:lnTo>
                  <a:pt x="6462283" y="386195"/>
                </a:lnTo>
                <a:lnTo>
                  <a:pt x="6459505" y="391751"/>
                </a:lnTo>
                <a:lnTo>
                  <a:pt x="6457520" y="394135"/>
                </a:lnTo>
                <a:lnTo>
                  <a:pt x="6455536" y="396515"/>
                </a:lnTo>
                <a:lnTo>
                  <a:pt x="6453552" y="398499"/>
                </a:lnTo>
                <a:lnTo>
                  <a:pt x="6450773" y="399293"/>
                </a:lnTo>
                <a:lnTo>
                  <a:pt x="6448392" y="399293"/>
                </a:lnTo>
                <a:lnTo>
                  <a:pt x="6445217" y="398896"/>
                </a:lnTo>
                <a:lnTo>
                  <a:pt x="6448789" y="392942"/>
                </a:lnTo>
                <a:lnTo>
                  <a:pt x="6451964" y="387386"/>
                </a:lnTo>
                <a:lnTo>
                  <a:pt x="6455933" y="382623"/>
                </a:lnTo>
                <a:lnTo>
                  <a:pt x="6459902" y="378654"/>
                </a:lnTo>
                <a:lnTo>
                  <a:pt x="6463870" y="375082"/>
                </a:lnTo>
                <a:lnTo>
                  <a:pt x="6468633" y="372303"/>
                </a:lnTo>
                <a:lnTo>
                  <a:pt x="6472998" y="370318"/>
                </a:lnTo>
                <a:lnTo>
                  <a:pt x="6478158" y="368335"/>
                </a:lnTo>
                <a:lnTo>
                  <a:pt x="6482920" y="366746"/>
                </a:lnTo>
                <a:lnTo>
                  <a:pt x="6488080" y="365158"/>
                </a:lnTo>
                <a:lnTo>
                  <a:pt x="6499192" y="363571"/>
                </a:lnTo>
                <a:lnTo>
                  <a:pt x="6509908" y="363174"/>
                </a:lnTo>
                <a:lnTo>
                  <a:pt x="6521814" y="363174"/>
                </a:lnTo>
                <a:lnTo>
                  <a:pt x="6544833" y="363571"/>
                </a:lnTo>
                <a:lnTo>
                  <a:pt x="6556342" y="363174"/>
                </a:lnTo>
                <a:lnTo>
                  <a:pt x="6566661" y="362380"/>
                </a:lnTo>
                <a:lnTo>
                  <a:pt x="6572217" y="360793"/>
                </a:lnTo>
                <a:lnTo>
                  <a:pt x="6577377" y="359602"/>
                </a:lnTo>
                <a:lnTo>
                  <a:pt x="6582536" y="357617"/>
                </a:lnTo>
                <a:lnTo>
                  <a:pt x="6587298" y="355633"/>
                </a:lnTo>
                <a:lnTo>
                  <a:pt x="6592061" y="353252"/>
                </a:lnTo>
                <a:lnTo>
                  <a:pt x="6596427" y="349680"/>
                </a:lnTo>
                <a:lnTo>
                  <a:pt x="6600792" y="346107"/>
                </a:lnTo>
                <a:lnTo>
                  <a:pt x="6604761" y="341742"/>
                </a:lnTo>
                <a:lnTo>
                  <a:pt x="6607539" y="345313"/>
                </a:lnTo>
                <a:lnTo>
                  <a:pt x="6610317" y="348091"/>
                </a:lnTo>
                <a:lnTo>
                  <a:pt x="6613095" y="350870"/>
                </a:lnTo>
                <a:lnTo>
                  <a:pt x="6615477" y="352061"/>
                </a:lnTo>
                <a:lnTo>
                  <a:pt x="6617858" y="353252"/>
                </a:lnTo>
                <a:lnTo>
                  <a:pt x="6621033" y="353649"/>
                </a:lnTo>
                <a:lnTo>
                  <a:pt x="6623414" y="353649"/>
                </a:lnTo>
                <a:lnTo>
                  <a:pt x="6625398" y="353649"/>
                </a:lnTo>
                <a:lnTo>
                  <a:pt x="6628177" y="353252"/>
                </a:lnTo>
                <a:lnTo>
                  <a:pt x="6630558" y="352061"/>
                </a:lnTo>
                <a:lnTo>
                  <a:pt x="6634923" y="349283"/>
                </a:lnTo>
                <a:lnTo>
                  <a:pt x="6639686" y="346107"/>
                </a:lnTo>
                <a:lnTo>
                  <a:pt x="6644052" y="342137"/>
                </a:lnTo>
                <a:lnTo>
                  <a:pt x="6648020" y="338566"/>
                </a:lnTo>
                <a:lnTo>
                  <a:pt x="6651989" y="335787"/>
                </a:lnTo>
                <a:lnTo>
                  <a:pt x="6655958" y="333009"/>
                </a:lnTo>
                <a:lnTo>
                  <a:pt x="6657545" y="332612"/>
                </a:lnTo>
                <a:lnTo>
                  <a:pt x="6659530" y="332215"/>
                </a:lnTo>
                <a:lnTo>
                  <a:pt x="6661117" y="332215"/>
                </a:lnTo>
                <a:lnTo>
                  <a:pt x="6663102" y="332215"/>
                </a:lnTo>
                <a:lnTo>
                  <a:pt x="6664689" y="333009"/>
                </a:lnTo>
                <a:lnTo>
                  <a:pt x="6666277" y="334598"/>
                </a:lnTo>
                <a:lnTo>
                  <a:pt x="6667467" y="336581"/>
                </a:lnTo>
                <a:lnTo>
                  <a:pt x="6669055" y="338964"/>
                </a:lnTo>
                <a:lnTo>
                  <a:pt x="6670642" y="342535"/>
                </a:lnTo>
                <a:lnTo>
                  <a:pt x="6672230" y="346503"/>
                </a:lnTo>
                <a:lnTo>
                  <a:pt x="6676992" y="345313"/>
                </a:lnTo>
                <a:lnTo>
                  <a:pt x="6679770" y="343725"/>
                </a:lnTo>
                <a:lnTo>
                  <a:pt x="6681755" y="342535"/>
                </a:lnTo>
                <a:lnTo>
                  <a:pt x="6683342" y="340550"/>
                </a:lnTo>
                <a:lnTo>
                  <a:pt x="6685327" y="338566"/>
                </a:lnTo>
                <a:lnTo>
                  <a:pt x="6686120" y="336184"/>
                </a:lnTo>
                <a:lnTo>
                  <a:pt x="6687311" y="333802"/>
                </a:lnTo>
                <a:lnTo>
                  <a:pt x="6692867" y="338168"/>
                </a:lnTo>
                <a:lnTo>
                  <a:pt x="6697630" y="343725"/>
                </a:lnTo>
                <a:lnTo>
                  <a:pt x="6707948" y="354839"/>
                </a:lnTo>
                <a:lnTo>
                  <a:pt x="6709933" y="353252"/>
                </a:lnTo>
                <a:lnTo>
                  <a:pt x="6711123" y="351664"/>
                </a:lnTo>
                <a:lnTo>
                  <a:pt x="6712314" y="349680"/>
                </a:lnTo>
                <a:lnTo>
                  <a:pt x="6713505" y="348091"/>
                </a:lnTo>
                <a:lnTo>
                  <a:pt x="6714298" y="346107"/>
                </a:lnTo>
                <a:lnTo>
                  <a:pt x="6713902" y="344520"/>
                </a:lnTo>
                <a:lnTo>
                  <a:pt x="6713505" y="343328"/>
                </a:lnTo>
                <a:lnTo>
                  <a:pt x="6711123" y="342535"/>
                </a:lnTo>
                <a:lnTo>
                  <a:pt x="6715489" y="339756"/>
                </a:lnTo>
                <a:lnTo>
                  <a:pt x="6716680" y="338566"/>
                </a:lnTo>
                <a:lnTo>
                  <a:pt x="6718664" y="337771"/>
                </a:lnTo>
                <a:lnTo>
                  <a:pt x="6720648" y="337771"/>
                </a:lnTo>
                <a:lnTo>
                  <a:pt x="6722236" y="337771"/>
                </a:lnTo>
                <a:lnTo>
                  <a:pt x="6725808" y="338168"/>
                </a:lnTo>
                <a:lnTo>
                  <a:pt x="6729380" y="340155"/>
                </a:lnTo>
                <a:lnTo>
                  <a:pt x="6732952" y="343328"/>
                </a:lnTo>
                <a:lnTo>
                  <a:pt x="6735730" y="347298"/>
                </a:lnTo>
                <a:lnTo>
                  <a:pt x="6739302" y="351664"/>
                </a:lnTo>
                <a:lnTo>
                  <a:pt x="6753986" y="348489"/>
                </a:lnTo>
                <a:lnTo>
                  <a:pt x="6767877" y="345313"/>
                </a:lnTo>
                <a:lnTo>
                  <a:pt x="6794467" y="338566"/>
                </a:lnTo>
                <a:lnTo>
                  <a:pt x="6807167" y="336184"/>
                </a:lnTo>
                <a:lnTo>
                  <a:pt x="6819867" y="334200"/>
                </a:lnTo>
                <a:lnTo>
                  <a:pt x="6826217" y="333802"/>
                </a:lnTo>
                <a:lnTo>
                  <a:pt x="6832567" y="333802"/>
                </a:lnTo>
                <a:lnTo>
                  <a:pt x="6839314" y="334200"/>
                </a:lnTo>
                <a:lnTo>
                  <a:pt x="6846458" y="334598"/>
                </a:lnTo>
                <a:lnTo>
                  <a:pt x="6847648" y="330627"/>
                </a:lnTo>
                <a:lnTo>
                  <a:pt x="6849633" y="326659"/>
                </a:lnTo>
                <a:lnTo>
                  <a:pt x="6852411" y="323087"/>
                </a:lnTo>
                <a:lnTo>
                  <a:pt x="6855189" y="319911"/>
                </a:lnTo>
                <a:lnTo>
                  <a:pt x="6858364" y="317133"/>
                </a:lnTo>
                <a:lnTo>
                  <a:pt x="6861539" y="315147"/>
                </a:lnTo>
                <a:lnTo>
                  <a:pt x="6864714" y="313164"/>
                </a:lnTo>
                <a:lnTo>
                  <a:pt x="6868683" y="311576"/>
                </a:lnTo>
                <a:lnTo>
                  <a:pt x="6869477" y="316735"/>
                </a:lnTo>
                <a:lnTo>
                  <a:pt x="6868683" y="319911"/>
                </a:lnTo>
                <a:lnTo>
                  <a:pt x="6867889" y="323087"/>
                </a:lnTo>
                <a:lnTo>
                  <a:pt x="6866302" y="325071"/>
                </a:lnTo>
                <a:lnTo>
                  <a:pt x="6864714" y="327055"/>
                </a:lnTo>
                <a:lnTo>
                  <a:pt x="6863523" y="329040"/>
                </a:lnTo>
                <a:lnTo>
                  <a:pt x="6862333" y="331421"/>
                </a:lnTo>
                <a:lnTo>
                  <a:pt x="6861936" y="335787"/>
                </a:lnTo>
                <a:lnTo>
                  <a:pt x="6866698" y="334200"/>
                </a:lnTo>
                <a:lnTo>
                  <a:pt x="6871858" y="333009"/>
                </a:lnTo>
                <a:lnTo>
                  <a:pt x="6877811" y="329040"/>
                </a:lnTo>
                <a:lnTo>
                  <a:pt x="6884558" y="326262"/>
                </a:lnTo>
                <a:lnTo>
                  <a:pt x="6890908" y="323483"/>
                </a:lnTo>
                <a:lnTo>
                  <a:pt x="6898052" y="321896"/>
                </a:lnTo>
                <a:lnTo>
                  <a:pt x="6905592" y="321102"/>
                </a:lnTo>
                <a:lnTo>
                  <a:pt x="6913133" y="320705"/>
                </a:lnTo>
                <a:lnTo>
                  <a:pt x="6920673" y="321102"/>
                </a:lnTo>
                <a:lnTo>
                  <a:pt x="6928611" y="321499"/>
                </a:lnTo>
                <a:lnTo>
                  <a:pt x="6944089" y="324277"/>
                </a:lnTo>
                <a:lnTo>
                  <a:pt x="6959170" y="327055"/>
                </a:lnTo>
                <a:lnTo>
                  <a:pt x="6973855" y="330231"/>
                </a:lnTo>
                <a:lnTo>
                  <a:pt x="6987348" y="332215"/>
                </a:lnTo>
                <a:lnTo>
                  <a:pt x="6994889" y="329437"/>
                </a:lnTo>
                <a:lnTo>
                  <a:pt x="7002430" y="327055"/>
                </a:lnTo>
                <a:lnTo>
                  <a:pt x="7009970" y="324674"/>
                </a:lnTo>
                <a:lnTo>
                  <a:pt x="7017511" y="323087"/>
                </a:lnTo>
                <a:lnTo>
                  <a:pt x="7032592" y="320705"/>
                </a:lnTo>
                <a:lnTo>
                  <a:pt x="7046880" y="319118"/>
                </a:lnTo>
                <a:lnTo>
                  <a:pt x="7061961" y="317926"/>
                </a:lnTo>
                <a:lnTo>
                  <a:pt x="7076645" y="317926"/>
                </a:lnTo>
                <a:lnTo>
                  <a:pt x="7105220" y="318721"/>
                </a:lnTo>
                <a:lnTo>
                  <a:pt x="7119111" y="318721"/>
                </a:lnTo>
                <a:lnTo>
                  <a:pt x="7133002" y="318721"/>
                </a:lnTo>
                <a:lnTo>
                  <a:pt x="7146495" y="317926"/>
                </a:lnTo>
                <a:lnTo>
                  <a:pt x="7159592" y="316735"/>
                </a:lnTo>
                <a:lnTo>
                  <a:pt x="7165545" y="315544"/>
                </a:lnTo>
                <a:lnTo>
                  <a:pt x="7171895" y="313957"/>
                </a:lnTo>
                <a:lnTo>
                  <a:pt x="7177848" y="312369"/>
                </a:lnTo>
                <a:lnTo>
                  <a:pt x="7183802" y="310386"/>
                </a:lnTo>
                <a:lnTo>
                  <a:pt x="7189358" y="308003"/>
                </a:lnTo>
                <a:lnTo>
                  <a:pt x="7195708" y="305622"/>
                </a:lnTo>
                <a:lnTo>
                  <a:pt x="7200867" y="302447"/>
                </a:lnTo>
                <a:lnTo>
                  <a:pt x="7206423" y="298478"/>
                </a:lnTo>
                <a:lnTo>
                  <a:pt x="7206423" y="303637"/>
                </a:lnTo>
                <a:lnTo>
                  <a:pt x="7207217" y="306417"/>
                </a:lnTo>
                <a:lnTo>
                  <a:pt x="7208408" y="309591"/>
                </a:lnTo>
                <a:lnTo>
                  <a:pt x="7209598" y="311974"/>
                </a:lnTo>
                <a:lnTo>
                  <a:pt x="7211186" y="314752"/>
                </a:lnTo>
                <a:lnTo>
                  <a:pt x="7211980" y="317530"/>
                </a:lnTo>
                <a:lnTo>
                  <a:pt x="7211980" y="321896"/>
                </a:lnTo>
                <a:lnTo>
                  <a:pt x="7211583" y="327453"/>
                </a:lnTo>
                <a:lnTo>
                  <a:pt x="7213964" y="327453"/>
                </a:lnTo>
                <a:lnTo>
                  <a:pt x="7215552" y="327055"/>
                </a:lnTo>
                <a:lnTo>
                  <a:pt x="7217536" y="326659"/>
                </a:lnTo>
                <a:lnTo>
                  <a:pt x="7218727" y="325468"/>
                </a:lnTo>
                <a:lnTo>
                  <a:pt x="7220314" y="324277"/>
                </a:lnTo>
                <a:lnTo>
                  <a:pt x="7221108" y="322690"/>
                </a:lnTo>
                <a:lnTo>
                  <a:pt x="7222298" y="319118"/>
                </a:lnTo>
                <a:lnTo>
                  <a:pt x="7222695" y="313957"/>
                </a:lnTo>
                <a:lnTo>
                  <a:pt x="7223092" y="309196"/>
                </a:lnTo>
                <a:lnTo>
                  <a:pt x="7222298" y="296890"/>
                </a:lnTo>
                <a:lnTo>
                  <a:pt x="7226664" y="299668"/>
                </a:lnTo>
                <a:lnTo>
                  <a:pt x="7228252" y="300859"/>
                </a:lnTo>
                <a:lnTo>
                  <a:pt x="7229839" y="302447"/>
                </a:lnTo>
                <a:lnTo>
                  <a:pt x="7231030" y="305622"/>
                </a:lnTo>
                <a:lnTo>
                  <a:pt x="7232220" y="309196"/>
                </a:lnTo>
                <a:lnTo>
                  <a:pt x="7233014" y="316735"/>
                </a:lnTo>
                <a:lnTo>
                  <a:pt x="7233808" y="320705"/>
                </a:lnTo>
                <a:lnTo>
                  <a:pt x="7234998" y="325071"/>
                </a:lnTo>
                <a:lnTo>
                  <a:pt x="7237380" y="317530"/>
                </a:lnTo>
                <a:lnTo>
                  <a:pt x="7239364" y="312369"/>
                </a:lnTo>
                <a:lnTo>
                  <a:pt x="7240158" y="311178"/>
                </a:lnTo>
                <a:lnTo>
                  <a:pt x="7241348" y="309988"/>
                </a:lnTo>
                <a:lnTo>
                  <a:pt x="7242142" y="309591"/>
                </a:lnTo>
                <a:lnTo>
                  <a:pt x="7243730" y="309591"/>
                </a:lnTo>
                <a:lnTo>
                  <a:pt x="7246111" y="310386"/>
                </a:lnTo>
                <a:lnTo>
                  <a:pt x="7249683" y="311974"/>
                </a:lnTo>
                <a:lnTo>
                  <a:pt x="7253652" y="314752"/>
                </a:lnTo>
                <a:lnTo>
                  <a:pt x="7258811" y="317133"/>
                </a:lnTo>
                <a:lnTo>
                  <a:pt x="7259208" y="312369"/>
                </a:lnTo>
                <a:lnTo>
                  <a:pt x="7258811" y="309196"/>
                </a:lnTo>
                <a:lnTo>
                  <a:pt x="7258414" y="306417"/>
                </a:lnTo>
                <a:lnTo>
                  <a:pt x="7257223" y="305225"/>
                </a:lnTo>
                <a:lnTo>
                  <a:pt x="7256430" y="303637"/>
                </a:lnTo>
                <a:lnTo>
                  <a:pt x="7254842" y="302447"/>
                </a:lnTo>
                <a:lnTo>
                  <a:pt x="7250873" y="302050"/>
                </a:lnTo>
                <a:lnTo>
                  <a:pt x="7247302" y="300859"/>
                </a:lnTo>
                <a:lnTo>
                  <a:pt x="7245714" y="300462"/>
                </a:lnTo>
                <a:lnTo>
                  <a:pt x="7244127" y="299668"/>
                </a:lnTo>
                <a:lnTo>
                  <a:pt x="7242539" y="298081"/>
                </a:lnTo>
                <a:lnTo>
                  <a:pt x="7242142" y="296096"/>
                </a:lnTo>
                <a:lnTo>
                  <a:pt x="7241745" y="292921"/>
                </a:lnTo>
                <a:lnTo>
                  <a:pt x="7241745" y="289349"/>
                </a:lnTo>
                <a:lnTo>
                  <a:pt x="7247698" y="292921"/>
                </a:lnTo>
                <a:lnTo>
                  <a:pt x="7255239" y="296493"/>
                </a:lnTo>
                <a:lnTo>
                  <a:pt x="7263177" y="299668"/>
                </a:lnTo>
                <a:lnTo>
                  <a:pt x="7271114" y="303637"/>
                </a:lnTo>
                <a:lnTo>
                  <a:pt x="7274686" y="305622"/>
                </a:lnTo>
                <a:lnTo>
                  <a:pt x="7277861" y="307607"/>
                </a:lnTo>
                <a:lnTo>
                  <a:pt x="7281036" y="309988"/>
                </a:lnTo>
                <a:lnTo>
                  <a:pt x="7283417" y="312369"/>
                </a:lnTo>
                <a:lnTo>
                  <a:pt x="7285402" y="315147"/>
                </a:lnTo>
                <a:lnTo>
                  <a:pt x="7286195" y="318721"/>
                </a:lnTo>
                <a:lnTo>
                  <a:pt x="7286989" y="321896"/>
                </a:lnTo>
                <a:lnTo>
                  <a:pt x="7286989" y="325468"/>
                </a:lnTo>
                <a:lnTo>
                  <a:pt x="7288973" y="326262"/>
                </a:lnTo>
                <a:lnTo>
                  <a:pt x="7290958" y="326659"/>
                </a:lnTo>
                <a:lnTo>
                  <a:pt x="7292942" y="326659"/>
                </a:lnTo>
                <a:lnTo>
                  <a:pt x="7294530" y="326262"/>
                </a:lnTo>
                <a:lnTo>
                  <a:pt x="7295323" y="325071"/>
                </a:lnTo>
                <a:lnTo>
                  <a:pt x="7296514" y="324277"/>
                </a:lnTo>
                <a:lnTo>
                  <a:pt x="7297308" y="320705"/>
                </a:lnTo>
                <a:lnTo>
                  <a:pt x="7298498" y="316735"/>
                </a:lnTo>
                <a:lnTo>
                  <a:pt x="7298498" y="311974"/>
                </a:lnTo>
                <a:lnTo>
                  <a:pt x="7297308" y="301653"/>
                </a:lnTo>
                <a:lnTo>
                  <a:pt x="7306039" y="301653"/>
                </a:lnTo>
                <a:lnTo>
                  <a:pt x="7313580" y="302843"/>
                </a:lnTo>
                <a:lnTo>
                  <a:pt x="7320327" y="304431"/>
                </a:lnTo>
                <a:lnTo>
                  <a:pt x="7327073" y="307209"/>
                </a:lnTo>
                <a:lnTo>
                  <a:pt x="7338980" y="311974"/>
                </a:lnTo>
                <a:lnTo>
                  <a:pt x="7349695" y="317133"/>
                </a:lnTo>
                <a:lnTo>
                  <a:pt x="7355252" y="318721"/>
                </a:lnTo>
                <a:lnTo>
                  <a:pt x="7361205" y="319911"/>
                </a:lnTo>
                <a:lnTo>
                  <a:pt x="7366761" y="321102"/>
                </a:lnTo>
                <a:lnTo>
                  <a:pt x="7373111" y="320705"/>
                </a:lnTo>
                <a:lnTo>
                  <a:pt x="7379858" y="319513"/>
                </a:lnTo>
                <a:lnTo>
                  <a:pt x="7387398" y="317133"/>
                </a:lnTo>
                <a:lnTo>
                  <a:pt x="7395336" y="313560"/>
                </a:lnTo>
                <a:lnTo>
                  <a:pt x="7404464" y="308003"/>
                </a:lnTo>
                <a:lnTo>
                  <a:pt x="7402877" y="311178"/>
                </a:lnTo>
                <a:lnTo>
                  <a:pt x="7402083" y="313164"/>
                </a:lnTo>
                <a:lnTo>
                  <a:pt x="7401686" y="315147"/>
                </a:lnTo>
                <a:lnTo>
                  <a:pt x="7402083" y="317133"/>
                </a:lnTo>
                <a:lnTo>
                  <a:pt x="7403273" y="320705"/>
                </a:lnTo>
                <a:lnTo>
                  <a:pt x="7404861" y="325468"/>
                </a:lnTo>
                <a:lnTo>
                  <a:pt x="7409623" y="325468"/>
                </a:lnTo>
                <a:lnTo>
                  <a:pt x="7413989" y="325071"/>
                </a:lnTo>
                <a:lnTo>
                  <a:pt x="7417164" y="323483"/>
                </a:lnTo>
                <a:lnTo>
                  <a:pt x="7420339" y="321102"/>
                </a:lnTo>
                <a:lnTo>
                  <a:pt x="7422720" y="317926"/>
                </a:lnTo>
                <a:lnTo>
                  <a:pt x="7424705" y="314752"/>
                </a:lnTo>
                <a:lnTo>
                  <a:pt x="7426292" y="310386"/>
                </a:lnTo>
                <a:lnTo>
                  <a:pt x="7427880" y="306019"/>
                </a:lnTo>
                <a:lnTo>
                  <a:pt x="7429864" y="305622"/>
                </a:lnTo>
                <a:lnTo>
                  <a:pt x="7431848" y="305225"/>
                </a:lnTo>
                <a:lnTo>
                  <a:pt x="7433436" y="305622"/>
                </a:lnTo>
                <a:lnTo>
                  <a:pt x="7435023" y="306417"/>
                </a:lnTo>
                <a:lnTo>
                  <a:pt x="7437008" y="308400"/>
                </a:lnTo>
                <a:lnTo>
                  <a:pt x="7438992" y="311576"/>
                </a:lnTo>
                <a:lnTo>
                  <a:pt x="7440977" y="315147"/>
                </a:lnTo>
                <a:lnTo>
                  <a:pt x="7442961" y="317926"/>
                </a:lnTo>
                <a:lnTo>
                  <a:pt x="7444945" y="319911"/>
                </a:lnTo>
                <a:lnTo>
                  <a:pt x="7446533" y="321102"/>
                </a:lnTo>
                <a:lnTo>
                  <a:pt x="7448120" y="321102"/>
                </a:lnTo>
                <a:lnTo>
                  <a:pt x="7451295" y="320705"/>
                </a:lnTo>
                <a:lnTo>
                  <a:pt x="7454470" y="319118"/>
                </a:lnTo>
                <a:lnTo>
                  <a:pt x="7456852" y="317133"/>
                </a:lnTo>
                <a:lnTo>
                  <a:pt x="7458836" y="315147"/>
                </a:lnTo>
                <a:lnTo>
                  <a:pt x="7460820" y="312369"/>
                </a:lnTo>
                <a:lnTo>
                  <a:pt x="7462805" y="309591"/>
                </a:lnTo>
                <a:lnTo>
                  <a:pt x="7465980" y="303637"/>
                </a:lnTo>
                <a:lnTo>
                  <a:pt x="7469552" y="297684"/>
                </a:lnTo>
                <a:lnTo>
                  <a:pt x="7471536" y="294906"/>
                </a:lnTo>
                <a:lnTo>
                  <a:pt x="7473520" y="292525"/>
                </a:lnTo>
                <a:lnTo>
                  <a:pt x="7475902" y="290540"/>
                </a:lnTo>
                <a:lnTo>
                  <a:pt x="7479077" y="289349"/>
                </a:lnTo>
                <a:lnTo>
                  <a:pt x="7482648" y="288554"/>
                </a:lnTo>
                <a:lnTo>
                  <a:pt x="7486220" y="288554"/>
                </a:lnTo>
                <a:lnTo>
                  <a:pt x="7484633" y="293318"/>
                </a:lnTo>
                <a:lnTo>
                  <a:pt x="7484236" y="297684"/>
                </a:lnTo>
                <a:lnTo>
                  <a:pt x="7484633" y="300859"/>
                </a:lnTo>
                <a:lnTo>
                  <a:pt x="7486220" y="302843"/>
                </a:lnTo>
                <a:lnTo>
                  <a:pt x="7488205" y="304431"/>
                </a:lnTo>
                <a:lnTo>
                  <a:pt x="7490586" y="305622"/>
                </a:lnTo>
                <a:lnTo>
                  <a:pt x="7493761" y="306019"/>
                </a:lnTo>
                <a:lnTo>
                  <a:pt x="7496539" y="306417"/>
                </a:lnTo>
                <a:lnTo>
                  <a:pt x="7500508" y="301653"/>
                </a:lnTo>
                <a:lnTo>
                  <a:pt x="7504477" y="296890"/>
                </a:lnTo>
                <a:lnTo>
                  <a:pt x="7513605" y="288157"/>
                </a:lnTo>
                <a:lnTo>
                  <a:pt x="7532258" y="271885"/>
                </a:lnTo>
                <a:lnTo>
                  <a:pt x="7541386" y="263550"/>
                </a:lnTo>
                <a:lnTo>
                  <a:pt x="7545752" y="258786"/>
                </a:lnTo>
                <a:lnTo>
                  <a:pt x="7549720" y="254025"/>
                </a:lnTo>
                <a:lnTo>
                  <a:pt x="7553689" y="248863"/>
                </a:lnTo>
                <a:lnTo>
                  <a:pt x="7557261" y="243307"/>
                </a:lnTo>
                <a:lnTo>
                  <a:pt x="7560833" y="237354"/>
                </a:lnTo>
                <a:lnTo>
                  <a:pt x="7564008" y="231399"/>
                </a:lnTo>
                <a:lnTo>
                  <a:pt x="7568770" y="230208"/>
                </a:lnTo>
                <a:lnTo>
                  <a:pt x="7574327" y="230208"/>
                </a:lnTo>
                <a:lnTo>
                  <a:pt x="7579883" y="229813"/>
                </a:lnTo>
                <a:lnTo>
                  <a:pt x="7585042" y="229415"/>
                </a:lnTo>
                <a:lnTo>
                  <a:pt x="7587423" y="228225"/>
                </a:lnTo>
                <a:lnTo>
                  <a:pt x="7589408" y="227430"/>
                </a:lnTo>
                <a:lnTo>
                  <a:pt x="7591392" y="225842"/>
                </a:lnTo>
                <a:lnTo>
                  <a:pt x="7592980" y="223858"/>
                </a:lnTo>
                <a:lnTo>
                  <a:pt x="7593773" y="221873"/>
                </a:lnTo>
                <a:lnTo>
                  <a:pt x="7594567" y="218698"/>
                </a:lnTo>
                <a:lnTo>
                  <a:pt x="7594567" y="215126"/>
                </a:lnTo>
                <a:lnTo>
                  <a:pt x="7593773" y="210760"/>
                </a:lnTo>
                <a:lnTo>
                  <a:pt x="7599330" y="211157"/>
                </a:lnTo>
                <a:lnTo>
                  <a:pt x="7601314" y="211555"/>
                </a:lnTo>
                <a:lnTo>
                  <a:pt x="7604092" y="212745"/>
                </a:lnTo>
                <a:lnTo>
                  <a:pt x="7606077" y="214333"/>
                </a:lnTo>
                <a:lnTo>
                  <a:pt x="7607664" y="216317"/>
                </a:lnTo>
                <a:lnTo>
                  <a:pt x="7608855" y="218302"/>
                </a:lnTo>
                <a:lnTo>
                  <a:pt x="7610045" y="220683"/>
                </a:lnTo>
                <a:lnTo>
                  <a:pt x="7612030" y="220286"/>
                </a:lnTo>
                <a:lnTo>
                  <a:pt x="7613617" y="219095"/>
                </a:lnTo>
                <a:lnTo>
                  <a:pt x="7613617" y="218302"/>
                </a:lnTo>
                <a:lnTo>
                  <a:pt x="7613617" y="216714"/>
                </a:lnTo>
                <a:lnTo>
                  <a:pt x="7611633" y="213539"/>
                </a:lnTo>
                <a:lnTo>
                  <a:pt x="7608855" y="210760"/>
                </a:lnTo>
                <a:lnTo>
                  <a:pt x="7606473" y="207189"/>
                </a:lnTo>
                <a:lnTo>
                  <a:pt x="7605680" y="205204"/>
                </a:lnTo>
                <a:lnTo>
                  <a:pt x="7604886" y="203615"/>
                </a:lnTo>
                <a:lnTo>
                  <a:pt x="7604886" y="201632"/>
                </a:lnTo>
                <a:lnTo>
                  <a:pt x="7605680" y="200045"/>
                </a:lnTo>
                <a:lnTo>
                  <a:pt x="7606870" y="198854"/>
                </a:lnTo>
                <a:lnTo>
                  <a:pt x="7609648" y="197662"/>
                </a:lnTo>
                <a:lnTo>
                  <a:pt x="7612030" y="196471"/>
                </a:lnTo>
                <a:lnTo>
                  <a:pt x="7614014" y="196074"/>
                </a:lnTo>
                <a:lnTo>
                  <a:pt x="7615602" y="196074"/>
                </a:lnTo>
                <a:lnTo>
                  <a:pt x="7615998" y="196471"/>
                </a:lnTo>
                <a:lnTo>
                  <a:pt x="7616395" y="197662"/>
                </a:lnTo>
                <a:lnTo>
                  <a:pt x="7616395" y="198854"/>
                </a:lnTo>
                <a:lnTo>
                  <a:pt x="7615602" y="201235"/>
                </a:lnTo>
                <a:lnTo>
                  <a:pt x="7614411" y="203615"/>
                </a:lnTo>
                <a:lnTo>
                  <a:pt x="7614014" y="205998"/>
                </a:lnTo>
                <a:lnTo>
                  <a:pt x="7614014" y="207189"/>
                </a:lnTo>
                <a:lnTo>
                  <a:pt x="7615205" y="207585"/>
                </a:lnTo>
                <a:lnTo>
                  <a:pt x="7615998" y="208379"/>
                </a:lnTo>
                <a:lnTo>
                  <a:pt x="7617586" y="208379"/>
                </a:lnTo>
                <a:lnTo>
                  <a:pt x="7621952" y="195280"/>
                </a:lnTo>
                <a:lnTo>
                  <a:pt x="7612030" y="196074"/>
                </a:lnTo>
                <a:lnTo>
                  <a:pt x="7600917" y="197662"/>
                </a:lnTo>
                <a:lnTo>
                  <a:pt x="7589408" y="199646"/>
                </a:lnTo>
                <a:lnTo>
                  <a:pt x="7577502" y="203218"/>
                </a:lnTo>
                <a:lnTo>
                  <a:pt x="7576708" y="200045"/>
                </a:lnTo>
                <a:lnTo>
                  <a:pt x="7576708" y="197662"/>
                </a:lnTo>
                <a:lnTo>
                  <a:pt x="7577502" y="195678"/>
                </a:lnTo>
                <a:lnTo>
                  <a:pt x="7578295" y="193693"/>
                </a:lnTo>
                <a:lnTo>
                  <a:pt x="7579883" y="190121"/>
                </a:lnTo>
                <a:lnTo>
                  <a:pt x="7580280" y="188136"/>
                </a:lnTo>
                <a:lnTo>
                  <a:pt x="7580280" y="185755"/>
                </a:lnTo>
                <a:lnTo>
                  <a:pt x="7592980" y="184961"/>
                </a:lnTo>
                <a:lnTo>
                  <a:pt x="7604489" y="184564"/>
                </a:lnTo>
                <a:lnTo>
                  <a:pt x="7627111" y="182977"/>
                </a:lnTo>
                <a:lnTo>
                  <a:pt x="7629095" y="177420"/>
                </a:lnTo>
                <a:lnTo>
                  <a:pt x="7631477" y="172259"/>
                </a:lnTo>
                <a:lnTo>
                  <a:pt x="7637033" y="169878"/>
                </a:lnTo>
                <a:lnTo>
                  <a:pt x="7642986" y="167893"/>
                </a:lnTo>
                <a:lnTo>
                  <a:pt x="7649733" y="166703"/>
                </a:lnTo>
                <a:lnTo>
                  <a:pt x="7656083" y="165115"/>
                </a:lnTo>
                <a:lnTo>
                  <a:pt x="7671164" y="163131"/>
                </a:lnTo>
                <a:lnTo>
                  <a:pt x="7686245" y="161146"/>
                </a:lnTo>
                <a:lnTo>
                  <a:pt x="7701723" y="158368"/>
                </a:lnTo>
                <a:lnTo>
                  <a:pt x="7708867" y="157177"/>
                </a:lnTo>
                <a:lnTo>
                  <a:pt x="7716408" y="155193"/>
                </a:lnTo>
                <a:lnTo>
                  <a:pt x="7722758" y="153208"/>
                </a:lnTo>
                <a:lnTo>
                  <a:pt x="7729505" y="150430"/>
                </a:lnTo>
                <a:lnTo>
                  <a:pt x="7735061" y="147652"/>
                </a:lnTo>
                <a:lnTo>
                  <a:pt x="7740617" y="143683"/>
                </a:lnTo>
                <a:lnTo>
                  <a:pt x="7744586" y="146064"/>
                </a:lnTo>
                <a:lnTo>
                  <a:pt x="7748158" y="150033"/>
                </a:lnTo>
                <a:lnTo>
                  <a:pt x="7750539" y="154399"/>
                </a:lnTo>
                <a:lnTo>
                  <a:pt x="7752920" y="159955"/>
                </a:lnTo>
                <a:lnTo>
                  <a:pt x="7759667" y="155987"/>
                </a:lnTo>
                <a:lnTo>
                  <a:pt x="7766017" y="152415"/>
                </a:lnTo>
                <a:lnTo>
                  <a:pt x="7771970" y="150033"/>
                </a:lnTo>
                <a:lnTo>
                  <a:pt x="7778717" y="147652"/>
                </a:lnTo>
                <a:lnTo>
                  <a:pt x="7784670" y="145666"/>
                </a:lnTo>
                <a:lnTo>
                  <a:pt x="7791020" y="144079"/>
                </a:lnTo>
                <a:lnTo>
                  <a:pt x="7797370" y="142888"/>
                </a:lnTo>
                <a:lnTo>
                  <a:pt x="7803323" y="142491"/>
                </a:lnTo>
                <a:lnTo>
                  <a:pt x="7809277" y="142096"/>
                </a:lnTo>
                <a:lnTo>
                  <a:pt x="7815230" y="142096"/>
                </a:lnTo>
                <a:lnTo>
                  <a:pt x="7826739" y="142491"/>
                </a:lnTo>
                <a:lnTo>
                  <a:pt x="7838645" y="144079"/>
                </a:lnTo>
                <a:lnTo>
                  <a:pt x="7850552" y="146064"/>
                </a:lnTo>
                <a:lnTo>
                  <a:pt x="7873570" y="150430"/>
                </a:lnTo>
                <a:lnTo>
                  <a:pt x="7885080" y="153208"/>
                </a:lnTo>
                <a:lnTo>
                  <a:pt x="7896589" y="154399"/>
                </a:lnTo>
                <a:lnTo>
                  <a:pt x="7908495" y="155987"/>
                </a:lnTo>
                <a:lnTo>
                  <a:pt x="7920005" y="155987"/>
                </a:lnTo>
                <a:lnTo>
                  <a:pt x="7925958" y="155590"/>
                </a:lnTo>
                <a:lnTo>
                  <a:pt x="7932308" y="155193"/>
                </a:lnTo>
                <a:lnTo>
                  <a:pt x="7938658" y="154002"/>
                </a:lnTo>
                <a:lnTo>
                  <a:pt x="7944611" y="152415"/>
                </a:lnTo>
                <a:lnTo>
                  <a:pt x="7947389" y="157971"/>
                </a:lnTo>
                <a:lnTo>
                  <a:pt x="7950167" y="162734"/>
                </a:lnTo>
                <a:lnTo>
                  <a:pt x="7953342" y="165115"/>
                </a:lnTo>
                <a:lnTo>
                  <a:pt x="7956914" y="166703"/>
                </a:lnTo>
                <a:lnTo>
                  <a:pt x="7960089" y="167100"/>
                </a:lnTo>
                <a:lnTo>
                  <a:pt x="7964455" y="167100"/>
                </a:lnTo>
                <a:lnTo>
                  <a:pt x="7973186" y="165512"/>
                </a:lnTo>
                <a:lnTo>
                  <a:pt x="7972392" y="163924"/>
                </a:lnTo>
                <a:lnTo>
                  <a:pt x="7971202" y="162734"/>
                </a:lnTo>
                <a:lnTo>
                  <a:pt x="7970408" y="161146"/>
                </a:lnTo>
                <a:lnTo>
                  <a:pt x="7968820" y="160353"/>
                </a:lnTo>
                <a:lnTo>
                  <a:pt x="7965645" y="159559"/>
                </a:lnTo>
                <a:lnTo>
                  <a:pt x="7962073" y="159162"/>
                </a:lnTo>
                <a:lnTo>
                  <a:pt x="7970805" y="157971"/>
                </a:lnTo>
                <a:lnTo>
                  <a:pt x="7979933" y="157971"/>
                </a:lnTo>
                <a:lnTo>
                  <a:pt x="7999380" y="157971"/>
                </a:lnTo>
                <a:lnTo>
                  <a:pt x="8018430" y="157971"/>
                </a:lnTo>
                <a:lnTo>
                  <a:pt x="8027955" y="157971"/>
                </a:lnTo>
                <a:lnTo>
                  <a:pt x="8037083" y="157574"/>
                </a:lnTo>
                <a:lnTo>
                  <a:pt x="8033511" y="169481"/>
                </a:lnTo>
                <a:lnTo>
                  <a:pt x="8032717" y="173055"/>
                </a:lnTo>
                <a:lnTo>
                  <a:pt x="8031130" y="176230"/>
                </a:lnTo>
                <a:lnTo>
                  <a:pt x="8029939" y="177420"/>
                </a:lnTo>
                <a:lnTo>
                  <a:pt x="8028352" y="178214"/>
                </a:lnTo>
                <a:lnTo>
                  <a:pt x="8027558" y="178611"/>
                </a:lnTo>
                <a:lnTo>
                  <a:pt x="8026367" y="178214"/>
                </a:lnTo>
                <a:lnTo>
                  <a:pt x="8023986" y="177023"/>
                </a:lnTo>
                <a:lnTo>
                  <a:pt x="8022795" y="176625"/>
                </a:lnTo>
                <a:lnTo>
                  <a:pt x="8021605" y="176625"/>
                </a:lnTo>
                <a:lnTo>
                  <a:pt x="8020017" y="177023"/>
                </a:lnTo>
                <a:lnTo>
                  <a:pt x="8018033" y="178214"/>
                </a:lnTo>
                <a:lnTo>
                  <a:pt x="8016048" y="180198"/>
                </a:lnTo>
                <a:lnTo>
                  <a:pt x="8014064" y="182977"/>
                </a:lnTo>
                <a:lnTo>
                  <a:pt x="8020017" y="182977"/>
                </a:lnTo>
                <a:lnTo>
                  <a:pt x="8025573" y="184167"/>
                </a:lnTo>
                <a:lnTo>
                  <a:pt x="8031130" y="184961"/>
                </a:lnTo>
                <a:lnTo>
                  <a:pt x="8036686" y="186945"/>
                </a:lnTo>
                <a:lnTo>
                  <a:pt x="8048195" y="191311"/>
                </a:lnTo>
                <a:lnTo>
                  <a:pt x="8059308" y="196074"/>
                </a:lnTo>
                <a:lnTo>
                  <a:pt x="8070817" y="200837"/>
                </a:lnTo>
                <a:lnTo>
                  <a:pt x="8076373" y="202823"/>
                </a:lnTo>
                <a:lnTo>
                  <a:pt x="8082327" y="204013"/>
                </a:lnTo>
                <a:lnTo>
                  <a:pt x="8088280" y="205601"/>
                </a:lnTo>
                <a:lnTo>
                  <a:pt x="8094630" y="206792"/>
                </a:lnTo>
                <a:lnTo>
                  <a:pt x="8100583" y="206792"/>
                </a:lnTo>
                <a:lnTo>
                  <a:pt x="8107727" y="205998"/>
                </a:lnTo>
                <a:lnTo>
                  <a:pt x="8108123" y="223858"/>
                </a:lnTo>
                <a:lnTo>
                  <a:pt x="8112489" y="220286"/>
                </a:lnTo>
                <a:lnTo>
                  <a:pt x="8116458" y="217904"/>
                </a:lnTo>
                <a:lnTo>
                  <a:pt x="8119236" y="216317"/>
                </a:lnTo>
                <a:lnTo>
                  <a:pt x="8122411" y="215920"/>
                </a:lnTo>
                <a:lnTo>
                  <a:pt x="8124792" y="215920"/>
                </a:lnTo>
                <a:lnTo>
                  <a:pt x="8127173" y="216714"/>
                </a:lnTo>
                <a:lnTo>
                  <a:pt x="8131936" y="218698"/>
                </a:lnTo>
                <a:lnTo>
                  <a:pt x="8136302" y="220683"/>
                </a:lnTo>
                <a:lnTo>
                  <a:pt x="8139080" y="221080"/>
                </a:lnTo>
                <a:lnTo>
                  <a:pt x="8141461" y="221080"/>
                </a:lnTo>
                <a:lnTo>
                  <a:pt x="8143842" y="220683"/>
                </a:lnTo>
                <a:lnTo>
                  <a:pt x="8147414" y="219095"/>
                </a:lnTo>
                <a:lnTo>
                  <a:pt x="8150986" y="216714"/>
                </a:lnTo>
                <a:lnTo>
                  <a:pt x="8154955" y="213142"/>
                </a:lnTo>
                <a:lnTo>
                  <a:pt x="8156145" y="216317"/>
                </a:lnTo>
                <a:lnTo>
                  <a:pt x="8157336" y="218698"/>
                </a:lnTo>
                <a:lnTo>
                  <a:pt x="8158923" y="221080"/>
                </a:lnTo>
                <a:lnTo>
                  <a:pt x="8160511" y="222668"/>
                </a:lnTo>
                <a:lnTo>
                  <a:pt x="8162495" y="224652"/>
                </a:lnTo>
                <a:lnTo>
                  <a:pt x="8164480" y="225842"/>
                </a:lnTo>
                <a:lnTo>
                  <a:pt x="8166464" y="226637"/>
                </a:lnTo>
                <a:lnTo>
                  <a:pt x="8168448" y="227430"/>
                </a:lnTo>
                <a:lnTo>
                  <a:pt x="8170433" y="227827"/>
                </a:lnTo>
                <a:lnTo>
                  <a:pt x="8173211" y="227827"/>
                </a:lnTo>
                <a:lnTo>
                  <a:pt x="8177577" y="226637"/>
                </a:lnTo>
                <a:lnTo>
                  <a:pt x="8181942" y="224652"/>
                </a:lnTo>
                <a:lnTo>
                  <a:pt x="8186705" y="221873"/>
                </a:lnTo>
                <a:lnTo>
                  <a:pt x="8185911" y="227430"/>
                </a:lnTo>
                <a:lnTo>
                  <a:pt x="8186705" y="231399"/>
                </a:lnTo>
                <a:lnTo>
                  <a:pt x="8187498" y="234179"/>
                </a:lnTo>
                <a:lnTo>
                  <a:pt x="8188689" y="236957"/>
                </a:lnTo>
                <a:lnTo>
                  <a:pt x="8190277" y="239338"/>
                </a:lnTo>
                <a:lnTo>
                  <a:pt x="8191070" y="242513"/>
                </a:lnTo>
                <a:lnTo>
                  <a:pt x="8191467" y="245688"/>
                </a:lnTo>
                <a:lnTo>
                  <a:pt x="8191467" y="250451"/>
                </a:lnTo>
                <a:lnTo>
                  <a:pt x="8194245" y="250848"/>
                </a:lnTo>
                <a:lnTo>
                  <a:pt x="8195436" y="250451"/>
                </a:lnTo>
                <a:lnTo>
                  <a:pt x="8197023" y="249658"/>
                </a:lnTo>
                <a:lnTo>
                  <a:pt x="8198214" y="248863"/>
                </a:lnTo>
                <a:lnTo>
                  <a:pt x="8200198" y="246482"/>
                </a:lnTo>
                <a:lnTo>
                  <a:pt x="8200992" y="243307"/>
                </a:lnTo>
                <a:lnTo>
                  <a:pt x="8202580" y="240132"/>
                </a:lnTo>
                <a:lnTo>
                  <a:pt x="8204564" y="237751"/>
                </a:lnTo>
                <a:lnTo>
                  <a:pt x="8205755" y="237354"/>
                </a:lnTo>
                <a:lnTo>
                  <a:pt x="8207342" y="236163"/>
                </a:lnTo>
                <a:lnTo>
                  <a:pt x="8208533" y="236163"/>
                </a:lnTo>
                <a:lnTo>
                  <a:pt x="8210517" y="236957"/>
                </a:lnTo>
                <a:lnTo>
                  <a:pt x="8219248" y="245688"/>
                </a:lnTo>
                <a:lnTo>
                  <a:pt x="8228773" y="254817"/>
                </a:lnTo>
                <a:lnTo>
                  <a:pt x="8238695" y="262756"/>
                </a:lnTo>
                <a:lnTo>
                  <a:pt x="8249808" y="270297"/>
                </a:lnTo>
                <a:lnTo>
                  <a:pt x="8259333" y="266328"/>
                </a:lnTo>
                <a:lnTo>
                  <a:pt x="8268858" y="261564"/>
                </a:lnTo>
                <a:lnTo>
                  <a:pt x="8277986" y="257994"/>
                </a:lnTo>
                <a:lnTo>
                  <a:pt x="8281955" y="256405"/>
                </a:lnTo>
                <a:lnTo>
                  <a:pt x="8285527" y="256008"/>
                </a:lnTo>
                <a:lnTo>
                  <a:pt x="8288305" y="256008"/>
                </a:lnTo>
                <a:lnTo>
                  <a:pt x="8291480" y="256803"/>
                </a:lnTo>
                <a:lnTo>
                  <a:pt x="8294655" y="257994"/>
                </a:lnTo>
                <a:lnTo>
                  <a:pt x="8297433" y="259184"/>
                </a:lnTo>
                <a:lnTo>
                  <a:pt x="8304180" y="262756"/>
                </a:lnTo>
                <a:lnTo>
                  <a:pt x="8310133" y="266328"/>
                </a:lnTo>
                <a:lnTo>
                  <a:pt x="8312911" y="267519"/>
                </a:lnTo>
                <a:lnTo>
                  <a:pt x="8316086" y="267519"/>
                </a:lnTo>
                <a:lnTo>
                  <a:pt x="8318864" y="267519"/>
                </a:lnTo>
                <a:lnTo>
                  <a:pt x="8322039" y="266328"/>
                </a:lnTo>
                <a:lnTo>
                  <a:pt x="8324420" y="264344"/>
                </a:lnTo>
                <a:lnTo>
                  <a:pt x="8327595" y="261564"/>
                </a:lnTo>
                <a:lnTo>
                  <a:pt x="8329977" y="256803"/>
                </a:lnTo>
                <a:lnTo>
                  <a:pt x="8332755" y="251245"/>
                </a:lnTo>
                <a:lnTo>
                  <a:pt x="8335930" y="257994"/>
                </a:lnTo>
                <a:lnTo>
                  <a:pt x="8340295" y="262756"/>
                </a:lnTo>
                <a:lnTo>
                  <a:pt x="8344264" y="266328"/>
                </a:lnTo>
                <a:lnTo>
                  <a:pt x="8348630" y="268313"/>
                </a:lnTo>
                <a:lnTo>
                  <a:pt x="8352598" y="269504"/>
                </a:lnTo>
                <a:lnTo>
                  <a:pt x="8357361" y="269504"/>
                </a:lnTo>
                <a:lnTo>
                  <a:pt x="8362123" y="268710"/>
                </a:lnTo>
                <a:lnTo>
                  <a:pt x="8367283" y="267519"/>
                </a:lnTo>
                <a:lnTo>
                  <a:pt x="8372045" y="265534"/>
                </a:lnTo>
                <a:lnTo>
                  <a:pt x="8377205" y="262756"/>
                </a:lnTo>
                <a:lnTo>
                  <a:pt x="8388317" y="257198"/>
                </a:lnTo>
                <a:lnTo>
                  <a:pt x="8393873" y="254817"/>
                </a:lnTo>
                <a:lnTo>
                  <a:pt x="8399429" y="252437"/>
                </a:lnTo>
                <a:lnTo>
                  <a:pt x="8405383" y="250848"/>
                </a:lnTo>
                <a:lnTo>
                  <a:pt x="8411336" y="249260"/>
                </a:lnTo>
                <a:lnTo>
                  <a:pt x="8412923" y="248466"/>
                </a:lnTo>
                <a:lnTo>
                  <a:pt x="8413717" y="246880"/>
                </a:lnTo>
                <a:lnTo>
                  <a:pt x="8414511" y="244894"/>
                </a:lnTo>
                <a:lnTo>
                  <a:pt x="8414511" y="242513"/>
                </a:lnTo>
                <a:lnTo>
                  <a:pt x="8414511" y="231796"/>
                </a:lnTo>
                <a:lnTo>
                  <a:pt x="8422845" y="234179"/>
                </a:lnTo>
                <a:lnTo>
                  <a:pt x="8430783" y="235766"/>
                </a:lnTo>
                <a:lnTo>
                  <a:pt x="8438323" y="236957"/>
                </a:lnTo>
                <a:lnTo>
                  <a:pt x="8445864" y="236957"/>
                </a:lnTo>
                <a:lnTo>
                  <a:pt x="8453007" y="236163"/>
                </a:lnTo>
                <a:lnTo>
                  <a:pt x="8460151" y="235369"/>
                </a:lnTo>
                <a:lnTo>
                  <a:pt x="8466501" y="233384"/>
                </a:lnTo>
                <a:lnTo>
                  <a:pt x="8473248" y="231399"/>
                </a:lnTo>
                <a:lnTo>
                  <a:pt x="8479201" y="228621"/>
                </a:lnTo>
                <a:lnTo>
                  <a:pt x="8485155" y="226239"/>
                </a:lnTo>
                <a:lnTo>
                  <a:pt x="8497061" y="220286"/>
                </a:lnTo>
                <a:lnTo>
                  <a:pt x="8508570" y="214333"/>
                </a:lnTo>
                <a:lnTo>
                  <a:pt x="8520079" y="209173"/>
                </a:lnTo>
                <a:lnTo>
                  <a:pt x="8524842" y="209570"/>
                </a:lnTo>
                <a:lnTo>
                  <a:pt x="8529207" y="211157"/>
                </a:lnTo>
                <a:lnTo>
                  <a:pt x="8532779" y="213539"/>
                </a:lnTo>
                <a:lnTo>
                  <a:pt x="8535955" y="216714"/>
                </a:lnTo>
                <a:lnTo>
                  <a:pt x="8538733" y="220683"/>
                </a:lnTo>
                <a:lnTo>
                  <a:pt x="8540717" y="225447"/>
                </a:lnTo>
                <a:lnTo>
                  <a:pt x="8542701" y="230605"/>
                </a:lnTo>
                <a:lnTo>
                  <a:pt x="8544686" y="236163"/>
                </a:lnTo>
                <a:lnTo>
                  <a:pt x="8548257" y="236957"/>
                </a:lnTo>
                <a:lnTo>
                  <a:pt x="8551433" y="236163"/>
                </a:lnTo>
                <a:lnTo>
                  <a:pt x="8553814" y="235766"/>
                </a:lnTo>
                <a:lnTo>
                  <a:pt x="8556195" y="234972"/>
                </a:lnTo>
                <a:lnTo>
                  <a:pt x="8558973" y="233782"/>
                </a:lnTo>
                <a:lnTo>
                  <a:pt x="8560957" y="232194"/>
                </a:lnTo>
                <a:lnTo>
                  <a:pt x="8563736" y="228225"/>
                </a:lnTo>
                <a:lnTo>
                  <a:pt x="8567307" y="224257"/>
                </a:lnTo>
                <a:lnTo>
                  <a:pt x="8570879" y="220286"/>
                </a:lnTo>
                <a:lnTo>
                  <a:pt x="8572467" y="218698"/>
                </a:lnTo>
                <a:lnTo>
                  <a:pt x="8574451" y="217111"/>
                </a:lnTo>
                <a:lnTo>
                  <a:pt x="8576833" y="216317"/>
                </a:lnTo>
                <a:lnTo>
                  <a:pt x="8579611" y="215126"/>
                </a:lnTo>
                <a:lnTo>
                  <a:pt x="8579611" y="219890"/>
                </a:lnTo>
                <a:lnTo>
                  <a:pt x="8580405" y="222668"/>
                </a:lnTo>
                <a:lnTo>
                  <a:pt x="8581992" y="225447"/>
                </a:lnTo>
                <a:lnTo>
                  <a:pt x="8583977" y="226239"/>
                </a:lnTo>
                <a:lnTo>
                  <a:pt x="8586357" y="226637"/>
                </a:lnTo>
                <a:lnTo>
                  <a:pt x="8589136" y="226637"/>
                </a:lnTo>
                <a:lnTo>
                  <a:pt x="8595486" y="225842"/>
                </a:lnTo>
                <a:lnTo>
                  <a:pt x="8601439" y="224652"/>
                </a:lnTo>
                <a:lnTo>
                  <a:pt x="8604614" y="224652"/>
                </a:lnTo>
                <a:lnTo>
                  <a:pt x="8606995" y="225447"/>
                </a:lnTo>
                <a:lnTo>
                  <a:pt x="8608979" y="226239"/>
                </a:lnTo>
                <a:lnTo>
                  <a:pt x="8610567" y="228225"/>
                </a:lnTo>
                <a:lnTo>
                  <a:pt x="8611757" y="231399"/>
                </a:lnTo>
                <a:lnTo>
                  <a:pt x="8611757" y="235369"/>
                </a:lnTo>
                <a:lnTo>
                  <a:pt x="8614536" y="231796"/>
                </a:lnTo>
                <a:lnTo>
                  <a:pt x="8617711" y="228225"/>
                </a:lnTo>
                <a:lnTo>
                  <a:pt x="8620489" y="225842"/>
                </a:lnTo>
                <a:lnTo>
                  <a:pt x="8623664" y="223858"/>
                </a:lnTo>
                <a:lnTo>
                  <a:pt x="8627236" y="222270"/>
                </a:lnTo>
                <a:lnTo>
                  <a:pt x="8630807" y="221080"/>
                </a:lnTo>
                <a:lnTo>
                  <a:pt x="8633983" y="220286"/>
                </a:lnTo>
                <a:lnTo>
                  <a:pt x="8638348" y="220286"/>
                </a:lnTo>
                <a:lnTo>
                  <a:pt x="8645095" y="220286"/>
                </a:lnTo>
                <a:lnTo>
                  <a:pt x="8652636" y="221080"/>
                </a:lnTo>
                <a:lnTo>
                  <a:pt x="8664939" y="223858"/>
                </a:lnTo>
                <a:lnTo>
                  <a:pt x="8664145" y="224257"/>
                </a:lnTo>
                <a:lnTo>
                  <a:pt x="8664145" y="224652"/>
                </a:lnTo>
                <a:lnTo>
                  <a:pt x="8664939" y="225842"/>
                </a:lnTo>
                <a:lnTo>
                  <a:pt x="8668114" y="227827"/>
                </a:lnTo>
                <a:lnTo>
                  <a:pt x="8673273" y="230605"/>
                </a:lnTo>
                <a:lnTo>
                  <a:pt x="8678829" y="233782"/>
                </a:lnTo>
                <a:lnTo>
                  <a:pt x="8684783" y="236163"/>
                </a:lnTo>
                <a:lnTo>
                  <a:pt x="8690339" y="238147"/>
                </a:lnTo>
                <a:lnTo>
                  <a:pt x="8692720" y="238941"/>
                </a:lnTo>
                <a:lnTo>
                  <a:pt x="8694705" y="238941"/>
                </a:lnTo>
                <a:lnTo>
                  <a:pt x="8699070" y="238147"/>
                </a:lnTo>
                <a:lnTo>
                  <a:pt x="8703039" y="236957"/>
                </a:lnTo>
                <a:lnTo>
                  <a:pt x="8707007" y="234179"/>
                </a:lnTo>
                <a:lnTo>
                  <a:pt x="8710579" y="231796"/>
                </a:lnTo>
                <a:lnTo>
                  <a:pt x="8714151" y="229415"/>
                </a:lnTo>
                <a:lnTo>
                  <a:pt x="8717327" y="227430"/>
                </a:lnTo>
                <a:lnTo>
                  <a:pt x="8721295" y="225447"/>
                </a:lnTo>
                <a:lnTo>
                  <a:pt x="8725661" y="224257"/>
                </a:lnTo>
                <a:lnTo>
                  <a:pt x="8728042" y="224257"/>
                </a:lnTo>
                <a:lnTo>
                  <a:pt x="8730423" y="224257"/>
                </a:lnTo>
                <a:lnTo>
                  <a:pt x="8733201" y="225447"/>
                </a:lnTo>
                <a:lnTo>
                  <a:pt x="8735583" y="226239"/>
                </a:lnTo>
                <a:lnTo>
                  <a:pt x="8740742" y="229415"/>
                </a:lnTo>
                <a:lnTo>
                  <a:pt x="8745505" y="232591"/>
                </a:lnTo>
                <a:lnTo>
                  <a:pt x="8750664" y="236163"/>
                </a:lnTo>
                <a:lnTo>
                  <a:pt x="8756220" y="239338"/>
                </a:lnTo>
                <a:lnTo>
                  <a:pt x="8760983" y="242513"/>
                </a:lnTo>
                <a:lnTo>
                  <a:pt x="8763761" y="243307"/>
                </a:lnTo>
                <a:lnTo>
                  <a:pt x="8766142" y="243704"/>
                </a:lnTo>
                <a:lnTo>
                  <a:pt x="8783605" y="245688"/>
                </a:lnTo>
                <a:lnTo>
                  <a:pt x="8794717" y="246880"/>
                </a:lnTo>
                <a:lnTo>
                  <a:pt x="8806227" y="247276"/>
                </a:lnTo>
                <a:lnTo>
                  <a:pt x="8818927" y="247276"/>
                </a:lnTo>
                <a:lnTo>
                  <a:pt x="8831229" y="246482"/>
                </a:lnTo>
                <a:lnTo>
                  <a:pt x="8837977" y="245292"/>
                </a:lnTo>
                <a:lnTo>
                  <a:pt x="8843929" y="244498"/>
                </a:lnTo>
                <a:lnTo>
                  <a:pt x="8850279" y="242910"/>
                </a:lnTo>
                <a:lnTo>
                  <a:pt x="8856629" y="240926"/>
                </a:lnTo>
                <a:lnTo>
                  <a:pt x="8860598" y="247673"/>
                </a:lnTo>
                <a:lnTo>
                  <a:pt x="8861789" y="250451"/>
                </a:lnTo>
                <a:lnTo>
                  <a:pt x="8862979" y="252832"/>
                </a:lnTo>
                <a:lnTo>
                  <a:pt x="8863377" y="255215"/>
                </a:lnTo>
                <a:lnTo>
                  <a:pt x="8862979" y="258786"/>
                </a:lnTo>
                <a:lnTo>
                  <a:pt x="8862583" y="263550"/>
                </a:lnTo>
                <a:lnTo>
                  <a:pt x="8861392" y="269504"/>
                </a:lnTo>
                <a:lnTo>
                  <a:pt x="8866948" y="261962"/>
                </a:lnTo>
                <a:lnTo>
                  <a:pt x="8872107" y="256405"/>
                </a:lnTo>
                <a:lnTo>
                  <a:pt x="8874489" y="254420"/>
                </a:lnTo>
                <a:lnTo>
                  <a:pt x="8876870" y="252437"/>
                </a:lnTo>
                <a:lnTo>
                  <a:pt x="8878855" y="251245"/>
                </a:lnTo>
                <a:lnTo>
                  <a:pt x="8881633" y="250451"/>
                </a:lnTo>
                <a:lnTo>
                  <a:pt x="8886395" y="249260"/>
                </a:lnTo>
                <a:lnTo>
                  <a:pt x="8891157" y="249260"/>
                </a:lnTo>
                <a:lnTo>
                  <a:pt x="8895523" y="250451"/>
                </a:lnTo>
                <a:lnTo>
                  <a:pt x="8900683" y="252039"/>
                </a:lnTo>
                <a:lnTo>
                  <a:pt x="8909811" y="256405"/>
                </a:lnTo>
                <a:lnTo>
                  <a:pt x="8914573" y="258389"/>
                </a:lnTo>
                <a:lnTo>
                  <a:pt x="8919336" y="260374"/>
                </a:lnTo>
                <a:lnTo>
                  <a:pt x="8924098" y="261962"/>
                </a:lnTo>
                <a:lnTo>
                  <a:pt x="8929257" y="262756"/>
                </a:lnTo>
                <a:lnTo>
                  <a:pt x="8934814" y="262756"/>
                </a:lnTo>
                <a:lnTo>
                  <a:pt x="8940370" y="261962"/>
                </a:lnTo>
                <a:lnTo>
                  <a:pt x="8939179" y="258786"/>
                </a:lnTo>
                <a:lnTo>
                  <a:pt x="8938386" y="256803"/>
                </a:lnTo>
                <a:lnTo>
                  <a:pt x="8936401" y="252832"/>
                </a:lnTo>
                <a:lnTo>
                  <a:pt x="8933227" y="249658"/>
                </a:lnTo>
                <a:lnTo>
                  <a:pt x="8930051" y="246880"/>
                </a:lnTo>
                <a:lnTo>
                  <a:pt x="8927670" y="243704"/>
                </a:lnTo>
                <a:lnTo>
                  <a:pt x="8925289" y="239735"/>
                </a:lnTo>
                <a:lnTo>
                  <a:pt x="8924098" y="237751"/>
                </a:lnTo>
                <a:lnTo>
                  <a:pt x="8923701" y="235369"/>
                </a:lnTo>
                <a:lnTo>
                  <a:pt x="8923305" y="231796"/>
                </a:lnTo>
                <a:lnTo>
                  <a:pt x="8923305" y="228225"/>
                </a:lnTo>
                <a:lnTo>
                  <a:pt x="8924098" y="232194"/>
                </a:lnTo>
                <a:lnTo>
                  <a:pt x="8926083" y="235766"/>
                </a:lnTo>
                <a:lnTo>
                  <a:pt x="8928067" y="238941"/>
                </a:lnTo>
                <a:lnTo>
                  <a:pt x="8930051" y="241323"/>
                </a:lnTo>
                <a:lnTo>
                  <a:pt x="8932829" y="243704"/>
                </a:lnTo>
                <a:lnTo>
                  <a:pt x="8935211" y="245688"/>
                </a:lnTo>
                <a:lnTo>
                  <a:pt x="8937592" y="247276"/>
                </a:lnTo>
                <a:lnTo>
                  <a:pt x="8940767" y="248466"/>
                </a:lnTo>
                <a:lnTo>
                  <a:pt x="8943942" y="249260"/>
                </a:lnTo>
                <a:lnTo>
                  <a:pt x="8946720" y="249658"/>
                </a:lnTo>
                <a:lnTo>
                  <a:pt x="8953467" y="250451"/>
                </a:lnTo>
                <a:lnTo>
                  <a:pt x="8960214" y="249658"/>
                </a:lnTo>
                <a:lnTo>
                  <a:pt x="8967755" y="248863"/>
                </a:lnTo>
                <a:lnTo>
                  <a:pt x="8983233" y="245688"/>
                </a:lnTo>
                <a:lnTo>
                  <a:pt x="8998314" y="242513"/>
                </a:lnTo>
                <a:lnTo>
                  <a:pt x="9005855" y="241323"/>
                </a:lnTo>
                <a:lnTo>
                  <a:pt x="9012998" y="240926"/>
                </a:lnTo>
                <a:lnTo>
                  <a:pt x="9020142" y="240926"/>
                </a:lnTo>
                <a:lnTo>
                  <a:pt x="9026095" y="241719"/>
                </a:lnTo>
                <a:lnTo>
                  <a:pt x="9024905" y="237354"/>
                </a:lnTo>
                <a:lnTo>
                  <a:pt x="9023714" y="233782"/>
                </a:lnTo>
                <a:lnTo>
                  <a:pt x="9022127" y="231399"/>
                </a:lnTo>
                <a:lnTo>
                  <a:pt x="9019348" y="229415"/>
                </a:lnTo>
                <a:lnTo>
                  <a:pt x="9016570" y="228225"/>
                </a:lnTo>
                <a:lnTo>
                  <a:pt x="9014189" y="227430"/>
                </a:lnTo>
                <a:lnTo>
                  <a:pt x="9007442" y="226239"/>
                </a:lnTo>
                <a:lnTo>
                  <a:pt x="9004664" y="225447"/>
                </a:lnTo>
                <a:lnTo>
                  <a:pt x="9001489" y="224257"/>
                </a:lnTo>
                <a:lnTo>
                  <a:pt x="8999107" y="222668"/>
                </a:lnTo>
                <a:lnTo>
                  <a:pt x="8997123" y="221080"/>
                </a:lnTo>
                <a:lnTo>
                  <a:pt x="8995139" y="218302"/>
                </a:lnTo>
                <a:lnTo>
                  <a:pt x="8993551" y="214729"/>
                </a:lnTo>
                <a:lnTo>
                  <a:pt x="8992757" y="210364"/>
                </a:lnTo>
                <a:lnTo>
                  <a:pt x="8992757" y="204013"/>
                </a:lnTo>
                <a:lnTo>
                  <a:pt x="8989979" y="209570"/>
                </a:lnTo>
                <a:lnTo>
                  <a:pt x="8986805" y="214333"/>
                </a:lnTo>
                <a:lnTo>
                  <a:pt x="8984027" y="217904"/>
                </a:lnTo>
                <a:lnTo>
                  <a:pt x="8980455" y="219890"/>
                </a:lnTo>
                <a:lnTo>
                  <a:pt x="8976883" y="221080"/>
                </a:lnTo>
                <a:lnTo>
                  <a:pt x="8972914" y="221873"/>
                </a:lnTo>
                <a:lnTo>
                  <a:pt x="8968945" y="221873"/>
                </a:lnTo>
                <a:lnTo>
                  <a:pt x="8964977" y="221080"/>
                </a:lnTo>
                <a:lnTo>
                  <a:pt x="8956245" y="219890"/>
                </a:lnTo>
                <a:lnTo>
                  <a:pt x="8947911" y="218698"/>
                </a:lnTo>
                <a:lnTo>
                  <a:pt x="8943942" y="218302"/>
                </a:lnTo>
                <a:lnTo>
                  <a:pt x="8939179" y="218698"/>
                </a:lnTo>
                <a:lnTo>
                  <a:pt x="8934814" y="219890"/>
                </a:lnTo>
                <a:lnTo>
                  <a:pt x="8930845" y="221873"/>
                </a:lnTo>
                <a:lnTo>
                  <a:pt x="8942355" y="214729"/>
                </a:lnTo>
                <a:lnTo>
                  <a:pt x="8954261" y="208379"/>
                </a:lnTo>
                <a:lnTo>
                  <a:pt x="8966961" y="202028"/>
                </a:lnTo>
                <a:lnTo>
                  <a:pt x="8979264" y="197266"/>
                </a:lnTo>
                <a:lnTo>
                  <a:pt x="8992361" y="192502"/>
                </a:lnTo>
                <a:lnTo>
                  <a:pt x="9005855" y="188533"/>
                </a:lnTo>
                <a:lnTo>
                  <a:pt x="9018951" y="184961"/>
                </a:lnTo>
                <a:lnTo>
                  <a:pt x="9032445" y="181786"/>
                </a:lnTo>
                <a:lnTo>
                  <a:pt x="9058639" y="176230"/>
                </a:lnTo>
                <a:lnTo>
                  <a:pt x="9083245" y="171466"/>
                </a:lnTo>
                <a:lnTo>
                  <a:pt x="9105867" y="167100"/>
                </a:lnTo>
                <a:lnTo>
                  <a:pt x="9115789" y="164719"/>
                </a:lnTo>
                <a:lnTo>
                  <a:pt x="9125314" y="161941"/>
                </a:lnTo>
                <a:lnTo>
                  <a:pt x="9123330" y="157574"/>
                </a:lnTo>
                <a:lnTo>
                  <a:pt x="9120948" y="154002"/>
                </a:lnTo>
                <a:lnTo>
                  <a:pt x="9118567" y="150827"/>
                </a:lnTo>
                <a:lnTo>
                  <a:pt x="9115392" y="148445"/>
                </a:lnTo>
                <a:lnTo>
                  <a:pt x="9111820" y="146857"/>
                </a:lnTo>
                <a:lnTo>
                  <a:pt x="9109042" y="145666"/>
                </a:lnTo>
                <a:lnTo>
                  <a:pt x="9104676" y="144476"/>
                </a:lnTo>
                <a:lnTo>
                  <a:pt x="9101501" y="144079"/>
                </a:lnTo>
                <a:lnTo>
                  <a:pt x="9097136" y="143683"/>
                </a:lnTo>
                <a:lnTo>
                  <a:pt x="9093167" y="143683"/>
                </a:lnTo>
                <a:lnTo>
                  <a:pt x="9084833" y="144476"/>
                </a:lnTo>
                <a:lnTo>
                  <a:pt x="9075705" y="145666"/>
                </a:lnTo>
                <a:lnTo>
                  <a:pt x="9067370" y="147652"/>
                </a:lnTo>
                <a:lnTo>
                  <a:pt x="9058242" y="148843"/>
                </a:lnTo>
                <a:lnTo>
                  <a:pt x="9049114" y="150033"/>
                </a:lnTo>
                <a:lnTo>
                  <a:pt x="9041177" y="150430"/>
                </a:lnTo>
                <a:lnTo>
                  <a:pt x="9037207" y="150033"/>
                </a:lnTo>
                <a:lnTo>
                  <a:pt x="9033239" y="149636"/>
                </a:lnTo>
                <a:lnTo>
                  <a:pt x="9029270" y="148445"/>
                </a:lnTo>
                <a:lnTo>
                  <a:pt x="9025698" y="146857"/>
                </a:lnTo>
                <a:lnTo>
                  <a:pt x="9022523" y="144874"/>
                </a:lnTo>
                <a:lnTo>
                  <a:pt x="9018951" y="142491"/>
                </a:lnTo>
                <a:lnTo>
                  <a:pt x="9016570" y="139317"/>
                </a:lnTo>
                <a:lnTo>
                  <a:pt x="9014189" y="136141"/>
                </a:lnTo>
                <a:lnTo>
                  <a:pt x="9011411" y="131378"/>
                </a:lnTo>
                <a:lnTo>
                  <a:pt x="9009427" y="126616"/>
                </a:lnTo>
                <a:lnTo>
                  <a:pt x="9001092" y="131775"/>
                </a:lnTo>
                <a:lnTo>
                  <a:pt x="8993948" y="136141"/>
                </a:lnTo>
                <a:lnTo>
                  <a:pt x="8983233" y="141300"/>
                </a:lnTo>
                <a:lnTo>
                  <a:pt x="8978867" y="143683"/>
                </a:lnTo>
                <a:lnTo>
                  <a:pt x="8974501" y="146461"/>
                </a:lnTo>
                <a:lnTo>
                  <a:pt x="8969342" y="150033"/>
                </a:lnTo>
                <a:lnTo>
                  <a:pt x="8963389" y="154399"/>
                </a:lnTo>
                <a:lnTo>
                  <a:pt x="8964183" y="148445"/>
                </a:lnTo>
                <a:lnTo>
                  <a:pt x="8964977" y="142888"/>
                </a:lnTo>
                <a:lnTo>
                  <a:pt x="8964977" y="138522"/>
                </a:lnTo>
                <a:lnTo>
                  <a:pt x="8964183" y="133761"/>
                </a:lnTo>
                <a:lnTo>
                  <a:pt x="8962992" y="129790"/>
                </a:lnTo>
                <a:lnTo>
                  <a:pt x="8961007" y="125821"/>
                </a:lnTo>
                <a:lnTo>
                  <a:pt x="8957833" y="123043"/>
                </a:lnTo>
                <a:lnTo>
                  <a:pt x="8954261" y="120265"/>
                </a:lnTo>
                <a:lnTo>
                  <a:pt x="8951879" y="124234"/>
                </a:lnTo>
                <a:lnTo>
                  <a:pt x="8949895" y="127806"/>
                </a:lnTo>
                <a:lnTo>
                  <a:pt x="8947117" y="130982"/>
                </a:lnTo>
                <a:lnTo>
                  <a:pt x="8944339" y="133761"/>
                </a:lnTo>
                <a:lnTo>
                  <a:pt x="8941957" y="136141"/>
                </a:lnTo>
                <a:lnTo>
                  <a:pt x="8938783" y="138125"/>
                </a:lnTo>
                <a:lnTo>
                  <a:pt x="8935607" y="138919"/>
                </a:lnTo>
                <a:lnTo>
                  <a:pt x="8932036" y="140508"/>
                </a:lnTo>
                <a:lnTo>
                  <a:pt x="8925686" y="142096"/>
                </a:lnTo>
                <a:lnTo>
                  <a:pt x="8919336" y="142491"/>
                </a:lnTo>
                <a:lnTo>
                  <a:pt x="8912192" y="142491"/>
                </a:lnTo>
                <a:lnTo>
                  <a:pt x="8905445" y="142096"/>
                </a:lnTo>
                <a:lnTo>
                  <a:pt x="8898698" y="142096"/>
                </a:lnTo>
                <a:lnTo>
                  <a:pt x="8892745" y="142096"/>
                </a:lnTo>
                <a:lnTo>
                  <a:pt x="8886395" y="142491"/>
                </a:lnTo>
                <a:lnTo>
                  <a:pt x="8880442" y="144079"/>
                </a:lnTo>
                <a:lnTo>
                  <a:pt x="8878061" y="144874"/>
                </a:lnTo>
                <a:lnTo>
                  <a:pt x="8875679" y="146461"/>
                </a:lnTo>
                <a:lnTo>
                  <a:pt x="8873695" y="148445"/>
                </a:lnTo>
                <a:lnTo>
                  <a:pt x="8871711" y="150430"/>
                </a:lnTo>
                <a:lnTo>
                  <a:pt x="8869329" y="153208"/>
                </a:lnTo>
                <a:lnTo>
                  <a:pt x="8868139" y="156384"/>
                </a:lnTo>
                <a:lnTo>
                  <a:pt x="8866551" y="159955"/>
                </a:lnTo>
                <a:lnTo>
                  <a:pt x="8864964" y="163924"/>
                </a:lnTo>
                <a:lnTo>
                  <a:pt x="8863377" y="159162"/>
                </a:lnTo>
                <a:lnTo>
                  <a:pt x="8860995" y="155193"/>
                </a:lnTo>
                <a:lnTo>
                  <a:pt x="8859011" y="152415"/>
                </a:lnTo>
                <a:lnTo>
                  <a:pt x="8856629" y="150827"/>
                </a:lnTo>
                <a:lnTo>
                  <a:pt x="8853851" y="150033"/>
                </a:lnTo>
                <a:lnTo>
                  <a:pt x="8851073" y="150033"/>
                </a:lnTo>
                <a:lnTo>
                  <a:pt x="8848295" y="150430"/>
                </a:lnTo>
                <a:lnTo>
                  <a:pt x="8845517" y="151621"/>
                </a:lnTo>
                <a:lnTo>
                  <a:pt x="8839961" y="153605"/>
                </a:lnTo>
                <a:lnTo>
                  <a:pt x="8834801" y="155987"/>
                </a:lnTo>
                <a:lnTo>
                  <a:pt x="8832420" y="157177"/>
                </a:lnTo>
                <a:lnTo>
                  <a:pt x="8830039" y="157177"/>
                </a:lnTo>
                <a:lnTo>
                  <a:pt x="8827261" y="157177"/>
                </a:lnTo>
                <a:lnTo>
                  <a:pt x="8825277" y="155987"/>
                </a:lnTo>
                <a:lnTo>
                  <a:pt x="8826467" y="153605"/>
                </a:lnTo>
                <a:lnTo>
                  <a:pt x="8827261" y="152018"/>
                </a:lnTo>
                <a:lnTo>
                  <a:pt x="8829245" y="150827"/>
                </a:lnTo>
                <a:lnTo>
                  <a:pt x="8831229" y="150033"/>
                </a:lnTo>
                <a:lnTo>
                  <a:pt x="8833214" y="149636"/>
                </a:lnTo>
                <a:lnTo>
                  <a:pt x="8835198" y="148048"/>
                </a:lnTo>
                <a:lnTo>
                  <a:pt x="8836389" y="146461"/>
                </a:lnTo>
                <a:lnTo>
                  <a:pt x="8836786" y="143683"/>
                </a:lnTo>
                <a:lnTo>
                  <a:pt x="8836389" y="140508"/>
                </a:lnTo>
                <a:lnTo>
                  <a:pt x="8835198" y="138125"/>
                </a:lnTo>
                <a:lnTo>
                  <a:pt x="8834405" y="136141"/>
                </a:lnTo>
                <a:lnTo>
                  <a:pt x="8833214" y="134553"/>
                </a:lnTo>
                <a:lnTo>
                  <a:pt x="8832023" y="132965"/>
                </a:lnTo>
                <a:lnTo>
                  <a:pt x="8830436" y="131378"/>
                </a:lnTo>
                <a:lnTo>
                  <a:pt x="8826864" y="129790"/>
                </a:lnTo>
                <a:lnTo>
                  <a:pt x="8822498" y="129394"/>
                </a:lnTo>
                <a:lnTo>
                  <a:pt x="8817736" y="129394"/>
                </a:lnTo>
                <a:lnTo>
                  <a:pt x="8812973" y="130584"/>
                </a:lnTo>
                <a:lnTo>
                  <a:pt x="8808211" y="131775"/>
                </a:lnTo>
                <a:lnTo>
                  <a:pt x="8803448" y="133761"/>
                </a:lnTo>
                <a:lnTo>
                  <a:pt x="8798686" y="136539"/>
                </a:lnTo>
                <a:lnTo>
                  <a:pt x="8794717" y="139317"/>
                </a:lnTo>
                <a:lnTo>
                  <a:pt x="8791145" y="142491"/>
                </a:lnTo>
                <a:lnTo>
                  <a:pt x="8788367" y="145666"/>
                </a:lnTo>
                <a:lnTo>
                  <a:pt x="8786779" y="148445"/>
                </a:lnTo>
                <a:lnTo>
                  <a:pt x="8785589" y="151621"/>
                </a:lnTo>
                <a:lnTo>
                  <a:pt x="8785589" y="153064"/>
                </a:lnTo>
                <a:lnTo>
                  <a:pt x="8782017" y="148843"/>
                </a:lnTo>
                <a:lnTo>
                  <a:pt x="8778048" y="145666"/>
                </a:lnTo>
                <a:lnTo>
                  <a:pt x="8774079" y="142491"/>
                </a:lnTo>
                <a:lnTo>
                  <a:pt x="8769714" y="140903"/>
                </a:lnTo>
                <a:lnTo>
                  <a:pt x="8765745" y="140508"/>
                </a:lnTo>
                <a:lnTo>
                  <a:pt x="8760983" y="140903"/>
                </a:lnTo>
                <a:lnTo>
                  <a:pt x="8756220" y="142096"/>
                </a:lnTo>
                <a:lnTo>
                  <a:pt x="8751457" y="143683"/>
                </a:lnTo>
                <a:lnTo>
                  <a:pt x="8746695" y="145666"/>
                </a:lnTo>
                <a:lnTo>
                  <a:pt x="8741933" y="148445"/>
                </a:lnTo>
                <a:lnTo>
                  <a:pt x="8732011" y="154399"/>
                </a:lnTo>
                <a:lnTo>
                  <a:pt x="8722089" y="161146"/>
                </a:lnTo>
                <a:lnTo>
                  <a:pt x="8711373" y="167100"/>
                </a:lnTo>
                <a:lnTo>
                  <a:pt x="8707801" y="163527"/>
                </a:lnTo>
                <a:lnTo>
                  <a:pt x="8703039" y="159955"/>
                </a:lnTo>
                <a:lnTo>
                  <a:pt x="8697086" y="157177"/>
                </a:lnTo>
                <a:lnTo>
                  <a:pt x="8689942" y="154002"/>
                </a:lnTo>
                <a:lnTo>
                  <a:pt x="8682401" y="151621"/>
                </a:lnTo>
                <a:lnTo>
                  <a:pt x="8674861" y="149636"/>
                </a:lnTo>
                <a:lnTo>
                  <a:pt x="8666129" y="148048"/>
                </a:lnTo>
                <a:lnTo>
                  <a:pt x="8658192" y="147652"/>
                </a:lnTo>
                <a:lnTo>
                  <a:pt x="8649857" y="147652"/>
                </a:lnTo>
                <a:lnTo>
                  <a:pt x="8641523" y="148048"/>
                </a:lnTo>
                <a:lnTo>
                  <a:pt x="8633586" y="149636"/>
                </a:lnTo>
                <a:lnTo>
                  <a:pt x="8626839" y="152018"/>
                </a:lnTo>
                <a:lnTo>
                  <a:pt x="8623267" y="153605"/>
                </a:lnTo>
                <a:lnTo>
                  <a:pt x="8619695" y="155193"/>
                </a:lnTo>
                <a:lnTo>
                  <a:pt x="8616520" y="157177"/>
                </a:lnTo>
                <a:lnTo>
                  <a:pt x="8614139" y="159559"/>
                </a:lnTo>
                <a:lnTo>
                  <a:pt x="8610964" y="161941"/>
                </a:lnTo>
                <a:lnTo>
                  <a:pt x="8608979" y="165115"/>
                </a:lnTo>
                <a:lnTo>
                  <a:pt x="8606995" y="168688"/>
                </a:lnTo>
                <a:lnTo>
                  <a:pt x="8605011" y="172259"/>
                </a:lnTo>
                <a:lnTo>
                  <a:pt x="8603027" y="171069"/>
                </a:lnTo>
                <a:lnTo>
                  <a:pt x="8601042" y="169878"/>
                </a:lnTo>
                <a:lnTo>
                  <a:pt x="8599455" y="167893"/>
                </a:lnTo>
                <a:lnTo>
                  <a:pt x="8597867" y="165512"/>
                </a:lnTo>
                <a:lnTo>
                  <a:pt x="8597073" y="161941"/>
                </a:lnTo>
                <a:lnTo>
                  <a:pt x="8596677" y="158368"/>
                </a:lnTo>
                <a:lnTo>
                  <a:pt x="8596677" y="154002"/>
                </a:lnTo>
                <a:lnTo>
                  <a:pt x="8596677" y="149636"/>
                </a:lnTo>
                <a:lnTo>
                  <a:pt x="8581595" y="152018"/>
                </a:lnTo>
                <a:lnTo>
                  <a:pt x="8568101" y="155193"/>
                </a:lnTo>
                <a:lnTo>
                  <a:pt x="8555005" y="157574"/>
                </a:lnTo>
                <a:lnTo>
                  <a:pt x="8541907" y="159162"/>
                </a:lnTo>
                <a:lnTo>
                  <a:pt x="8535955" y="159162"/>
                </a:lnTo>
                <a:lnTo>
                  <a:pt x="8529207" y="159162"/>
                </a:lnTo>
                <a:lnTo>
                  <a:pt x="8522857" y="158368"/>
                </a:lnTo>
                <a:lnTo>
                  <a:pt x="8515714" y="157574"/>
                </a:lnTo>
                <a:lnTo>
                  <a:pt x="8509364" y="156384"/>
                </a:lnTo>
                <a:lnTo>
                  <a:pt x="8501823" y="154399"/>
                </a:lnTo>
                <a:lnTo>
                  <a:pt x="8494283" y="152018"/>
                </a:lnTo>
                <a:lnTo>
                  <a:pt x="8485948" y="148445"/>
                </a:lnTo>
                <a:lnTo>
                  <a:pt x="8492695" y="145666"/>
                </a:lnTo>
                <a:lnTo>
                  <a:pt x="8499045" y="143683"/>
                </a:lnTo>
                <a:lnTo>
                  <a:pt x="8505792" y="142096"/>
                </a:lnTo>
                <a:lnTo>
                  <a:pt x="8512142" y="140903"/>
                </a:lnTo>
                <a:lnTo>
                  <a:pt x="8524445" y="140110"/>
                </a:lnTo>
                <a:lnTo>
                  <a:pt x="8536351" y="139317"/>
                </a:lnTo>
                <a:lnTo>
                  <a:pt x="8541907" y="138919"/>
                </a:lnTo>
                <a:lnTo>
                  <a:pt x="8546670" y="138125"/>
                </a:lnTo>
                <a:lnTo>
                  <a:pt x="8552227" y="136539"/>
                </a:lnTo>
                <a:lnTo>
                  <a:pt x="8557386" y="134553"/>
                </a:lnTo>
                <a:lnTo>
                  <a:pt x="8561751" y="131378"/>
                </a:lnTo>
                <a:lnTo>
                  <a:pt x="8566911" y="127806"/>
                </a:lnTo>
                <a:lnTo>
                  <a:pt x="8571277" y="123043"/>
                </a:lnTo>
                <a:lnTo>
                  <a:pt x="8575642" y="116296"/>
                </a:lnTo>
                <a:lnTo>
                  <a:pt x="8574451" y="114310"/>
                </a:lnTo>
                <a:lnTo>
                  <a:pt x="8572864" y="112723"/>
                </a:lnTo>
                <a:lnTo>
                  <a:pt x="8570086" y="110341"/>
                </a:lnTo>
                <a:lnTo>
                  <a:pt x="8568498" y="108753"/>
                </a:lnTo>
                <a:lnTo>
                  <a:pt x="8567307" y="106372"/>
                </a:lnTo>
                <a:lnTo>
                  <a:pt x="8566911" y="103197"/>
                </a:lnTo>
                <a:lnTo>
                  <a:pt x="8566911" y="100022"/>
                </a:lnTo>
                <a:lnTo>
                  <a:pt x="8557783" y="102800"/>
                </a:lnTo>
                <a:lnTo>
                  <a:pt x="8554211" y="103197"/>
                </a:lnTo>
                <a:lnTo>
                  <a:pt x="8551829" y="103992"/>
                </a:lnTo>
                <a:lnTo>
                  <a:pt x="8549051" y="103197"/>
                </a:lnTo>
                <a:lnTo>
                  <a:pt x="8546273" y="102006"/>
                </a:lnTo>
                <a:lnTo>
                  <a:pt x="8542701" y="100022"/>
                </a:lnTo>
                <a:lnTo>
                  <a:pt x="8539527" y="96847"/>
                </a:lnTo>
                <a:lnTo>
                  <a:pt x="8533970" y="102404"/>
                </a:lnTo>
                <a:lnTo>
                  <a:pt x="8527620" y="107166"/>
                </a:lnTo>
                <a:lnTo>
                  <a:pt x="8520873" y="111929"/>
                </a:lnTo>
                <a:lnTo>
                  <a:pt x="8517301" y="113915"/>
                </a:lnTo>
                <a:lnTo>
                  <a:pt x="8513729" y="114707"/>
                </a:lnTo>
                <a:lnTo>
                  <a:pt x="8510157" y="115898"/>
                </a:lnTo>
                <a:lnTo>
                  <a:pt x="8507379" y="116296"/>
                </a:lnTo>
                <a:lnTo>
                  <a:pt x="8503807" y="116296"/>
                </a:lnTo>
                <a:lnTo>
                  <a:pt x="8500236" y="115898"/>
                </a:lnTo>
                <a:lnTo>
                  <a:pt x="8497061" y="114707"/>
                </a:lnTo>
                <a:lnTo>
                  <a:pt x="8493489" y="112723"/>
                </a:lnTo>
                <a:lnTo>
                  <a:pt x="8491107" y="110739"/>
                </a:lnTo>
                <a:lnTo>
                  <a:pt x="8488329" y="107166"/>
                </a:lnTo>
                <a:lnTo>
                  <a:pt x="8485948" y="112723"/>
                </a:lnTo>
                <a:lnTo>
                  <a:pt x="8483567" y="117089"/>
                </a:lnTo>
                <a:lnTo>
                  <a:pt x="8480789" y="120265"/>
                </a:lnTo>
                <a:lnTo>
                  <a:pt x="8478011" y="123440"/>
                </a:lnTo>
                <a:lnTo>
                  <a:pt x="8474439" y="125425"/>
                </a:lnTo>
                <a:lnTo>
                  <a:pt x="8471661" y="127409"/>
                </a:lnTo>
                <a:lnTo>
                  <a:pt x="8464914" y="130982"/>
                </a:lnTo>
                <a:lnTo>
                  <a:pt x="8458167" y="133761"/>
                </a:lnTo>
                <a:lnTo>
                  <a:pt x="8454992" y="136141"/>
                </a:lnTo>
                <a:lnTo>
                  <a:pt x="8451420" y="138125"/>
                </a:lnTo>
                <a:lnTo>
                  <a:pt x="8447848" y="140903"/>
                </a:lnTo>
                <a:lnTo>
                  <a:pt x="8445070" y="144079"/>
                </a:lnTo>
                <a:lnTo>
                  <a:pt x="8441895" y="148445"/>
                </a:lnTo>
                <a:lnTo>
                  <a:pt x="8439117" y="153208"/>
                </a:lnTo>
                <a:lnTo>
                  <a:pt x="8441498" y="148843"/>
                </a:lnTo>
                <a:lnTo>
                  <a:pt x="8443483" y="145666"/>
                </a:lnTo>
                <a:lnTo>
                  <a:pt x="8444673" y="142491"/>
                </a:lnTo>
                <a:lnTo>
                  <a:pt x="8444673" y="140110"/>
                </a:lnTo>
                <a:lnTo>
                  <a:pt x="8443879" y="138522"/>
                </a:lnTo>
                <a:lnTo>
                  <a:pt x="8443086" y="136934"/>
                </a:lnTo>
                <a:lnTo>
                  <a:pt x="8441498" y="135347"/>
                </a:lnTo>
                <a:lnTo>
                  <a:pt x="8439911" y="134950"/>
                </a:lnTo>
                <a:lnTo>
                  <a:pt x="8435148" y="133761"/>
                </a:lnTo>
                <a:lnTo>
                  <a:pt x="8429592" y="133363"/>
                </a:lnTo>
                <a:lnTo>
                  <a:pt x="8423242" y="132965"/>
                </a:lnTo>
                <a:lnTo>
                  <a:pt x="8418479" y="131775"/>
                </a:lnTo>
                <a:lnTo>
                  <a:pt x="8430386" y="124234"/>
                </a:lnTo>
                <a:lnTo>
                  <a:pt x="8442292" y="117884"/>
                </a:lnTo>
                <a:lnTo>
                  <a:pt x="8454595" y="112327"/>
                </a:lnTo>
                <a:lnTo>
                  <a:pt x="8466501" y="107960"/>
                </a:lnTo>
                <a:lnTo>
                  <a:pt x="8478805" y="103992"/>
                </a:lnTo>
                <a:lnTo>
                  <a:pt x="8490711" y="100816"/>
                </a:lnTo>
                <a:lnTo>
                  <a:pt x="8502617" y="97641"/>
                </a:lnTo>
                <a:lnTo>
                  <a:pt x="8514920" y="95259"/>
                </a:lnTo>
                <a:lnTo>
                  <a:pt x="8538336" y="90894"/>
                </a:lnTo>
                <a:lnTo>
                  <a:pt x="8560561" y="86130"/>
                </a:lnTo>
                <a:lnTo>
                  <a:pt x="8571277" y="83748"/>
                </a:lnTo>
                <a:lnTo>
                  <a:pt x="8581992" y="80970"/>
                </a:lnTo>
                <a:lnTo>
                  <a:pt x="8591517" y="77398"/>
                </a:lnTo>
                <a:lnTo>
                  <a:pt x="8601439" y="73429"/>
                </a:lnTo>
                <a:lnTo>
                  <a:pt x="8605011" y="75810"/>
                </a:lnTo>
                <a:lnTo>
                  <a:pt x="8608979" y="79780"/>
                </a:lnTo>
                <a:lnTo>
                  <a:pt x="8613742" y="83748"/>
                </a:lnTo>
                <a:lnTo>
                  <a:pt x="8618107" y="87320"/>
                </a:lnTo>
                <a:lnTo>
                  <a:pt x="8620092" y="88115"/>
                </a:lnTo>
                <a:lnTo>
                  <a:pt x="8622473" y="88908"/>
                </a:lnTo>
                <a:lnTo>
                  <a:pt x="8624457" y="88908"/>
                </a:lnTo>
                <a:lnTo>
                  <a:pt x="8626839" y="88115"/>
                </a:lnTo>
                <a:lnTo>
                  <a:pt x="8628823" y="86925"/>
                </a:lnTo>
                <a:lnTo>
                  <a:pt x="8630014" y="84147"/>
                </a:lnTo>
                <a:lnTo>
                  <a:pt x="8631601" y="80970"/>
                </a:lnTo>
                <a:lnTo>
                  <a:pt x="8633189" y="75810"/>
                </a:lnTo>
                <a:lnTo>
                  <a:pt x="8636761" y="78192"/>
                </a:lnTo>
                <a:lnTo>
                  <a:pt x="8639539" y="81368"/>
                </a:lnTo>
                <a:lnTo>
                  <a:pt x="8642714" y="85337"/>
                </a:lnTo>
                <a:lnTo>
                  <a:pt x="8645095" y="89306"/>
                </a:lnTo>
                <a:lnTo>
                  <a:pt x="8648270" y="93275"/>
                </a:lnTo>
                <a:lnTo>
                  <a:pt x="8650651" y="96847"/>
                </a:lnTo>
                <a:lnTo>
                  <a:pt x="8654223" y="100419"/>
                </a:lnTo>
                <a:lnTo>
                  <a:pt x="8657795" y="102404"/>
                </a:lnTo>
                <a:lnTo>
                  <a:pt x="8656207" y="98831"/>
                </a:lnTo>
                <a:lnTo>
                  <a:pt x="8656207" y="96450"/>
                </a:lnTo>
                <a:lnTo>
                  <a:pt x="8657398" y="93672"/>
                </a:lnTo>
                <a:lnTo>
                  <a:pt x="8659383" y="91687"/>
                </a:lnTo>
                <a:lnTo>
                  <a:pt x="8664939" y="86130"/>
                </a:lnTo>
                <a:lnTo>
                  <a:pt x="8668907" y="82954"/>
                </a:lnTo>
                <a:lnTo>
                  <a:pt x="8672479" y="77794"/>
                </a:lnTo>
                <a:lnTo>
                  <a:pt x="8673670" y="77794"/>
                </a:lnTo>
                <a:lnTo>
                  <a:pt x="8674861" y="78590"/>
                </a:lnTo>
                <a:lnTo>
                  <a:pt x="8675655" y="79382"/>
                </a:lnTo>
                <a:lnTo>
                  <a:pt x="8676448" y="80970"/>
                </a:lnTo>
                <a:lnTo>
                  <a:pt x="8677242" y="83748"/>
                </a:lnTo>
                <a:lnTo>
                  <a:pt x="8678433" y="86925"/>
                </a:lnTo>
                <a:lnTo>
                  <a:pt x="8678829" y="89703"/>
                </a:lnTo>
                <a:lnTo>
                  <a:pt x="8680417" y="92877"/>
                </a:lnTo>
                <a:lnTo>
                  <a:pt x="8681211" y="93275"/>
                </a:lnTo>
                <a:lnTo>
                  <a:pt x="8682401" y="94466"/>
                </a:lnTo>
                <a:lnTo>
                  <a:pt x="8683195" y="94466"/>
                </a:lnTo>
                <a:lnTo>
                  <a:pt x="8684783" y="93672"/>
                </a:lnTo>
                <a:lnTo>
                  <a:pt x="8687957" y="94466"/>
                </a:lnTo>
                <a:lnTo>
                  <a:pt x="8689942" y="93672"/>
                </a:lnTo>
                <a:lnTo>
                  <a:pt x="8691927" y="92481"/>
                </a:lnTo>
                <a:lnTo>
                  <a:pt x="8692720" y="90894"/>
                </a:lnTo>
                <a:lnTo>
                  <a:pt x="8694307" y="88908"/>
                </a:lnTo>
                <a:lnTo>
                  <a:pt x="8694705" y="86130"/>
                </a:lnTo>
                <a:lnTo>
                  <a:pt x="8696292" y="81368"/>
                </a:lnTo>
                <a:lnTo>
                  <a:pt x="8697483" y="75810"/>
                </a:lnTo>
                <a:lnTo>
                  <a:pt x="8698277" y="73826"/>
                </a:lnTo>
                <a:lnTo>
                  <a:pt x="8699467" y="71841"/>
                </a:lnTo>
                <a:lnTo>
                  <a:pt x="8701055" y="69857"/>
                </a:lnTo>
                <a:lnTo>
                  <a:pt x="8702245" y="68667"/>
                </a:lnTo>
                <a:lnTo>
                  <a:pt x="8705023" y="68269"/>
                </a:lnTo>
                <a:lnTo>
                  <a:pt x="8707405" y="68269"/>
                </a:lnTo>
                <a:lnTo>
                  <a:pt x="8707405" y="71841"/>
                </a:lnTo>
                <a:lnTo>
                  <a:pt x="8707801" y="74223"/>
                </a:lnTo>
                <a:lnTo>
                  <a:pt x="8708595" y="76207"/>
                </a:lnTo>
                <a:lnTo>
                  <a:pt x="8709389" y="77794"/>
                </a:lnTo>
                <a:lnTo>
                  <a:pt x="8710977" y="78192"/>
                </a:lnTo>
                <a:lnTo>
                  <a:pt x="8712564" y="78590"/>
                </a:lnTo>
                <a:lnTo>
                  <a:pt x="8716136" y="79382"/>
                </a:lnTo>
                <a:lnTo>
                  <a:pt x="8718914" y="75414"/>
                </a:lnTo>
                <a:lnTo>
                  <a:pt x="8722486" y="72238"/>
                </a:lnTo>
                <a:lnTo>
                  <a:pt x="8726057" y="69063"/>
                </a:lnTo>
                <a:lnTo>
                  <a:pt x="8729629" y="66682"/>
                </a:lnTo>
                <a:lnTo>
                  <a:pt x="8733598" y="64300"/>
                </a:lnTo>
                <a:lnTo>
                  <a:pt x="8737567" y="62713"/>
                </a:lnTo>
                <a:lnTo>
                  <a:pt x="8741933" y="61125"/>
                </a:lnTo>
                <a:lnTo>
                  <a:pt x="8745901" y="60330"/>
                </a:lnTo>
                <a:lnTo>
                  <a:pt x="8755029" y="58744"/>
                </a:lnTo>
                <a:lnTo>
                  <a:pt x="8764555" y="58347"/>
                </a:lnTo>
                <a:lnTo>
                  <a:pt x="8774079" y="58347"/>
                </a:lnTo>
                <a:lnTo>
                  <a:pt x="8783605" y="58744"/>
                </a:lnTo>
                <a:lnTo>
                  <a:pt x="8802655" y="60727"/>
                </a:lnTo>
                <a:lnTo>
                  <a:pt x="8811783" y="61125"/>
                </a:lnTo>
                <a:lnTo>
                  <a:pt x="8820514" y="61522"/>
                </a:lnTo>
                <a:lnTo>
                  <a:pt x="8828848" y="61125"/>
                </a:lnTo>
                <a:lnTo>
                  <a:pt x="8836389" y="60330"/>
                </a:lnTo>
                <a:lnTo>
                  <a:pt x="8839961" y="59140"/>
                </a:lnTo>
                <a:lnTo>
                  <a:pt x="8842739" y="58347"/>
                </a:lnTo>
                <a:lnTo>
                  <a:pt x="8845914" y="56758"/>
                </a:lnTo>
                <a:lnTo>
                  <a:pt x="8849089" y="54773"/>
                </a:lnTo>
                <a:lnTo>
                  <a:pt x="8851867" y="56758"/>
                </a:lnTo>
                <a:lnTo>
                  <a:pt x="8855042" y="58744"/>
                </a:lnTo>
                <a:lnTo>
                  <a:pt x="8857820" y="60330"/>
                </a:lnTo>
                <a:lnTo>
                  <a:pt x="8861392" y="61522"/>
                </a:lnTo>
                <a:lnTo>
                  <a:pt x="8867345" y="63110"/>
                </a:lnTo>
                <a:lnTo>
                  <a:pt x="8874092" y="63110"/>
                </a:lnTo>
                <a:lnTo>
                  <a:pt x="8880045" y="62713"/>
                </a:lnTo>
                <a:lnTo>
                  <a:pt x="8887189" y="61522"/>
                </a:lnTo>
                <a:lnTo>
                  <a:pt x="8893539" y="60330"/>
                </a:lnTo>
                <a:lnTo>
                  <a:pt x="8900683" y="58347"/>
                </a:lnTo>
                <a:lnTo>
                  <a:pt x="8914573" y="54378"/>
                </a:lnTo>
                <a:lnTo>
                  <a:pt x="8922114" y="51995"/>
                </a:lnTo>
                <a:lnTo>
                  <a:pt x="8930051" y="51202"/>
                </a:lnTo>
                <a:lnTo>
                  <a:pt x="8937592" y="50804"/>
                </a:lnTo>
                <a:lnTo>
                  <a:pt x="8946323" y="51202"/>
                </a:lnTo>
                <a:lnTo>
                  <a:pt x="8954657" y="52790"/>
                </a:lnTo>
                <a:lnTo>
                  <a:pt x="8959023" y="53583"/>
                </a:lnTo>
                <a:lnTo>
                  <a:pt x="8963389" y="55170"/>
                </a:lnTo>
                <a:lnTo>
                  <a:pt x="8970929" y="49614"/>
                </a:lnTo>
                <a:lnTo>
                  <a:pt x="8978470" y="44455"/>
                </a:lnTo>
                <a:lnTo>
                  <a:pt x="8986805" y="40485"/>
                </a:lnTo>
                <a:lnTo>
                  <a:pt x="8990773" y="39295"/>
                </a:lnTo>
                <a:lnTo>
                  <a:pt x="8995139" y="38104"/>
                </a:lnTo>
                <a:lnTo>
                  <a:pt x="8999107" y="37707"/>
                </a:lnTo>
                <a:lnTo>
                  <a:pt x="9002679" y="37707"/>
                </a:lnTo>
                <a:lnTo>
                  <a:pt x="9005855" y="38104"/>
                </a:lnTo>
                <a:lnTo>
                  <a:pt x="9009427" y="39295"/>
                </a:lnTo>
                <a:lnTo>
                  <a:pt x="9012205" y="40485"/>
                </a:lnTo>
                <a:lnTo>
                  <a:pt x="9014586" y="43264"/>
                </a:lnTo>
                <a:lnTo>
                  <a:pt x="9016570" y="46043"/>
                </a:lnTo>
                <a:lnTo>
                  <a:pt x="9018555" y="49614"/>
                </a:lnTo>
                <a:lnTo>
                  <a:pt x="9020936" y="48026"/>
                </a:lnTo>
                <a:lnTo>
                  <a:pt x="9023714" y="45645"/>
                </a:lnTo>
                <a:lnTo>
                  <a:pt x="9028079" y="40485"/>
                </a:lnTo>
                <a:lnTo>
                  <a:pt x="9032445" y="35723"/>
                </a:lnTo>
                <a:lnTo>
                  <a:pt x="9035223" y="32546"/>
                </a:lnTo>
                <a:lnTo>
                  <a:pt x="9037207" y="30562"/>
                </a:lnTo>
                <a:lnTo>
                  <a:pt x="9036017" y="28579"/>
                </a:lnTo>
                <a:lnTo>
                  <a:pt x="9034429" y="26990"/>
                </a:lnTo>
                <a:lnTo>
                  <a:pt x="9031651" y="24212"/>
                </a:lnTo>
                <a:lnTo>
                  <a:pt x="9030461" y="22624"/>
                </a:lnTo>
                <a:lnTo>
                  <a:pt x="9029667" y="20639"/>
                </a:lnTo>
                <a:lnTo>
                  <a:pt x="9028477" y="17465"/>
                </a:lnTo>
                <a:lnTo>
                  <a:pt x="9028477" y="13892"/>
                </a:lnTo>
                <a:lnTo>
                  <a:pt x="9030064" y="17465"/>
                </a:lnTo>
                <a:lnTo>
                  <a:pt x="9031651" y="20243"/>
                </a:lnTo>
                <a:lnTo>
                  <a:pt x="9033239" y="22227"/>
                </a:lnTo>
                <a:lnTo>
                  <a:pt x="9034429" y="23417"/>
                </a:lnTo>
                <a:lnTo>
                  <a:pt x="9036017" y="24212"/>
                </a:lnTo>
                <a:lnTo>
                  <a:pt x="9037605" y="24610"/>
                </a:lnTo>
                <a:lnTo>
                  <a:pt x="9039589" y="24212"/>
                </a:lnTo>
                <a:lnTo>
                  <a:pt x="9041177" y="23417"/>
                </a:lnTo>
                <a:lnTo>
                  <a:pt x="9045145" y="21433"/>
                </a:lnTo>
                <a:lnTo>
                  <a:pt x="9048717" y="19449"/>
                </a:lnTo>
                <a:lnTo>
                  <a:pt x="9052686" y="17465"/>
                </a:lnTo>
                <a:lnTo>
                  <a:pt x="9054670" y="17067"/>
                </a:lnTo>
                <a:lnTo>
                  <a:pt x="9056655" y="17067"/>
                </a:lnTo>
                <a:lnTo>
                  <a:pt x="9094358" y="17067"/>
                </a:lnTo>
                <a:lnTo>
                  <a:pt x="9136426" y="17067"/>
                </a:lnTo>
                <a:lnTo>
                  <a:pt x="9180083" y="17067"/>
                </a:lnTo>
                <a:lnTo>
                  <a:pt x="9201514" y="17465"/>
                </a:lnTo>
                <a:lnTo>
                  <a:pt x="9222151" y="18655"/>
                </a:lnTo>
                <a:lnTo>
                  <a:pt x="9222151" y="25005"/>
                </a:lnTo>
                <a:lnTo>
                  <a:pt x="9221358" y="29768"/>
                </a:lnTo>
                <a:lnTo>
                  <a:pt x="9220167" y="32546"/>
                </a:lnTo>
                <a:lnTo>
                  <a:pt x="9219373" y="32945"/>
                </a:lnTo>
                <a:lnTo>
                  <a:pt x="9218183" y="33737"/>
                </a:lnTo>
                <a:lnTo>
                  <a:pt x="9216198" y="34135"/>
                </a:lnTo>
                <a:lnTo>
                  <a:pt x="9213817" y="32945"/>
                </a:lnTo>
                <a:lnTo>
                  <a:pt x="9206673" y="31754"/>
                </a:lnTo>
                <a:lnTo>
                  <a:pt x="9207070" y="36120"/>
                </a:lnTo>
                <a:lnTo>
                  <a:pt x="9206673" y="39692"/>
                </a:lnTo>
                <a:lnTo>
                  <a:pt x="9205086" y="42073"/>
                </a:lnTo>
                <a:lnTo>
                  <a:pt x="9203101" y="43661"/>
                </a:lnTo>
                <a:lnTo>
                  <a:pt x="9204292" y="45645"/>
                </a:lnTo>
                <a:lnTo>
                  <a:pt x="9205086" y="47233"/>
                </a:lnTo>
                <a:lnTo>
                  <a:pt x="9206673" y="48026"/>
                </a:lnTo>
                <a:lnTo>
                  <a:pt x="9207864" y="48026"/>
                </a:lnTo>
                <a:lnTo>
                  <a:pt x="9209054" y="47629"/>
                </a:lnTo>
                <a:lnTo>
                  <a:pt x="9210245" y="46043"/>
                </a:lnTo>
                <a:lnTo>
                  <a:pt x="9211039" y="44455"/>
                </a:lnTo>
                <a:lnTo>
                  <a:pt x="9211039" y="42470"/>
                </a:lnTo>
                <a:lnTo>
                  <a:pt x="9213420" y="43661"/>
                </a:lnTo>
                <a:lnTo>
                  <a:pt x="9214214" y="44455"/>
                </a:lnTo>
                <a:lnTo>
                  <a:pt x="9215404" y="46043"/>
                </a:lnTo>
                <a:lnTo>
                  <a:pt x="9215404" y="47233"/>
                </a:lnTo>
                <a:lnTo>
                  <a:pt x="9215404" y="50011"/>
                </a:lnTo>
                <a:lnTo>
                  <a:pt x="9214214" y="53186"/>
                </a:lnTo>
                <a:lnTo>
                  <a:pt x="9213420" y="56758"/>
                </a:lnTo>
                <a:lnTo>
                  <a:pt x="9212626" y="59537"/>
                </a:lnTo>
                <a:lnTo>
                  <a:pt x="9212626" y="61125"/>
                </a:lnTo>
                <a:lnTo>
                  <a:pt x="9213817" y="62713"/>
                </a:lnTo>
                <a:lnTo>
                  <a:pt x="9214611" y="64300"/>
                </a:lnTo>
                <a:lnTo>
                  <a:pt x="9216198" y="65888"/>
                </a:lnTo>
                <a:lnTo>
                  <a:pt x="9218183" y="60727"/>
                </a:lnTo>
                <a:lnTo>
                  <a:pt x="9220564" y="56361"/>
                </a:lnTo>
                <a:lnTo>
                  <a:pt x="9223342" y="51995"/>
                </a:lnTo>
                <a:lnTo>
                  <a:pt x="9225723" y="49217"/>
                </a:lnTo>
                <a:lnTo>
                  <a:pt x="9228104" y="46043"/>
                </a:lnTo>
                <a:lnTo>
                  <a:pt x="9231280" y="44057"/>
                </a:lnTo>
                <a:lnTo>
                  <a:pt x="9233661" y="42073"/>
                </a:lnTo>
                <a:lnTo>
                  <a:pt x="9236836" y="40485"/>
                </a:lnTo>
                <a:lnTo>
                  <a:pt x="9240011" y="39692"/>
                </a:lnTo>
                <a:lnTo>
                  <a:pt x="9242789" y="39295"/>
                </a:lnTo>
                <a:lnTo>
                  <a:pt x="9246361" y="38501"/>
                </a:lnTo>
                <a:lnTo>
                  <a:pt x="9249536" y="38501"/>
                </a:lnTo>
                <a:lnTo>
                  <a:pt x="9255886" y="39295"/>
                </a:lnTo>
                <a:lnTo>
                  <a:pt x="9263030" y="40485"/>
                </a:lnTo>
                <a:lnTo>
                  <a:pt x="9269380" y="42470"/>
                </a:lnTo>
                <a:lnTo>
                  <a:pt x="9276523" y="45248"/>
                </a:lnTo>
                <a:lnTo>
                  <a:pt x="9291208" y="50804"/>
                </a:lnTo>
                <a:lnTo>
                  <a:pt x="9297954" y="52790"/>
                </a:lnTo>
                <a:lnTo>
                  <a:pt x="9304701" y="54773"/>
                </a:lnTo>
                <a:lnTo>
                  <a:pt x="9311448" y="55569"/>
                </a:lnTo>
                <a:lnTo>
                  <a:pt x="9318195" y="55569"/>
                </a:lnTo>
                <a:lnTo>
                  <a:pt x="9318195" y="54378"/>
                </a:lnTo>
                <a:lnTo>
                  <a:pt x="9317798" y="53186"/>
                </a:lnTo>
                <a:lnTo>
                  <a:pt x="9316608" y="51995"/>
                </a:lnTo>
                <a:lnTo>
                  <a:pt x="9315020" y="51202"/>
                </a:lnTo>
                <a:lnTo>
                  <a:pt x="9312639" y="50011"/>
                </a:lnTo>
                <a:lnTo>
                  <a:pt x="9311250" y="50011"/>
                </a:lnTo>
                <a:lnTo>
                  <a:pt x="9312242" y="49217"/>
                </a:lnTo>
                <a:lnTo>
                  <a:pt x="9312242" y="43661"/>
                </a:lnTo>
                <a:lnTo>
                  <a:pt x="9313036" y="38501"/>
                </a:lnTo>
                <a:lnTo>
                  <a:pt x="9314623" y="34135"/>
                </a:lnTo>
                <a:lnTo>
                  <a:pt x="9316211" y="30562"/>
                </a:lnTo>
                <a:lnTo>
                  <a:pt x="9318989" y="27784"/>
                </a:lnTo>
                <a:lnTo>
                  <a:pt x="9322164" y="25402"/>
                </a:lnTo>
                <a:lnTo>
                  <a:pt x="9326133" y="24610"/>
                </a:lnTo>
                <a:lnTo>
                  <a:pt x="9330101" y="24212"/>
                </a:lnTo>
                <a:lnTo>
                  <a:pt x="9332483" y="28976"/>
                </a:lnTo>
                <a:lnTo>
                  <a:pt x="9334070" y="34928"/>
                </a:lnTo>
                <a:lnTo>
                  <a:pt x="9341214" y="31754"/>
                </a:lnTo>
                <a:lnTo>
                  <a:pt x="9347564" y="28579"/>
                </a:lnTo>
                <a:lnTo>
                  <a:pt x="9354708" y="26198"/>
                </a:lnTo>
                <a:lnTo>
                  <a:pt x="9361454" y="23417"/>
                </a:lnTo>
                <a:lnTo>
                  <a:pt x="9368201" y="22227"/>
                </a:lnTo>
                <a:lnTo>
                  <a:pt x="9374948" y="20639"/>
                </a:lnTo>
                <a:lnTo>
                  <a:pt x="9381298" y="19449"/>
                </a:lnTo>
                <a:lnTo>
                  <a:pt x="9388045" y="19052"/>
                </a:lnTo>
                <a:lnTo>
                  <a:pt x="9393998" y="19052"/>
                </a:lnTo>
                <a:lnTo>
                  <a:pt x="9399951" y="19052"/>
                </a:lnTo>
                <a:lnTo>
                  <a:pt x="9405508" y="20243"/>
                </a:lnTo>
                <a:lnTo>
                  <a:pt x="9411064" y="21433"/>
                </a:lnTo>
                <a:lnTo>
                  <a:pt x="9415826" y="23417"/>
                </a:lnTo>
                <a:lnTo>
                  <a:pt x="9420589" y="26593"/>
                </a:lnTo>
                <a:lnTo>
                  <a:pt x="9424558" y="29768"/>
                </a:lnTo>
                <a:lnTo>
                  <a:pt x="9428130" y="33737"/>
                </a:lnTo>
                <a:lnTo>
                  <a:pt x="9430114" y="32945"/>
                </a:lnTo>
                <a:lnTo>
                  <a:pt x="9431701" y="32546"/>
                </a:lnTo>
                <a:lnTo>
                  <a:pt x="9432495" y="30959"/>
                </a:lnTo>
                <a:lnTo>
                  <a:pt x="9433686" y="29768"/>
                </a:lnTo>
                <a:lnTo>
                  <a:pt x="9434083" y="25005"/>
                </a:lnTo>
                <a:lnTo>
                  <a:pt x="9434480" y="20243"/>
                </a:lnTo>
                <a:lnTo>
                  <a:pt x="9434876" y="15083"/>
                </a:lnTo>
                <a:lnTo>
                  <a:pt x="9434876" y="13098"/>
                </a:lnTo>
                <a:lnTo>
                  <a:pt x="9436067" y="11114"/>
                </a:lnTo>
                <a:lnTo>
                  <a:pt x="9436861" y="9527"/>
                </a:lnTo>
                <a:lnTo>
                  <a:pt x="9438448" y="8336"/>
                </a:lnTo>
                <a:close/>
                <a:moveTo>
                  <a:pt x="5766951" y="0"/>
                </a:moveTo>
                <a:lnTo>
                  <a:pt x="5767727" y="0"/>
                </a:lnTo>
                <a:lnTo>
                  <a:pt x="5768506" y="401"/>
                </a:lnTo>
                <a:lnTo>
                  <a:pt x="5770456" y="3208"/>
                </a:lnTo>
                <a:lnTo>
                  <a:pt x="5773571" y="6415"/>
                </a:lnTo>
                <a:lnTo>
                  <a:pt x="5775127" y="8419"/>
                </a:lnTo>
                <a:lnTo>
                  <a:pt x="5777073" y="9622"/>
                </a:lnTo>
                <a:lnTo>
                  <a:pt x="5778633" y="10824"/>
                </a:lnTo>
                <a:lnTo>
                  <a:pt x="5780969" y="10824"/>
                </a:lnTo>
                <a:lnTo>
                  <a:pt x="5782914" y="10023"/>
                </a:lnTo>
                <a:lnTo>
                  <a:pt x="5784863" y="8419"/>
                </a:lnTo>
                <a:lnTo>
                  <a:pt x="5784863" y="13229"/>
                </a:lnTo>
                <a:lnTo>
                  <a:pt x="5785253" y="18842"/>
                </a:lnTo>
                <a:lnTo>
                  <a:pt x="5786418" y="30067"/>
                </a:lnTo>
                <a:lnTo>
                  <a:pt x="5786030" y="34477"/>
                </a:lnTo>
                <a:lnTo>
                  <a:pt x="5785253" y="36080"/>
                </a:lnTo>
                <a:lnTo>
                  <a:pt x="5784863" y="37683"/>
                </a:lnTo>
                <a:lnTo>
                  <a:pt x="5783694" y="38485"/>
                </a:lnTo>
                <a:lnTo>
                  <a:pt x="5782524" y="39688"/>
                </a:lnTo>
                <a:lnTo>
                  <a:pt x="5780577" y="39688"/>
                </a:lnTo>
                <a:lnTo>
                  <a:pt x="5778633" y="38886"/>
                </a:lnTo>
                <a:lnTo>
                  <a:pt x="5777854" y="21247"/>
                </a:lnTo>
                <a:lnTo>
                  <a:pt x="5777073" y="18842"/>
                </a:lnTo>
                <a:lnTo>
                  <a:pt x="5775518" y="17238"/>
                </a:lnTo>
                <a:lnTo>
                  <a:pt x="5773571" y="16837"/>
                </a:lnTo>
                <a:lnTo>
                  <a:pt x="5771622" y="16035"/>
                </a:lnTo>
                <a:lnTo>
                  <a:pt x="5769676" y="15635"/>
                </a:lnTo>
                <a:lnTo>
                  <a:pt x="5767727" y="15234"/>
                </a:lnTo>
                <a:lnTo>
                  <a:pt x="5766171" y="13630"/>
                </a:lnTo>
                <a:lnTo>
                  <a:pt x="5765782" y="10824"/>
                </a:lnTo>
                <a:lnTo>
                  <a:pt x="5766171" y="3208"/>
                </a:lnTo>
                <a:lnTo>
                  <a:pt x="5766560" y="1203"/>
                </a:lnTo>
                <a:close/>
              </a:path>
            </a:pathLst>
          </a:custGeom>
          <a:solidFill>
            <a:srgbClr val="4472C4"/>
          </a:solidFill>
        </p:spPr>
      </p:pic>
      <p:sp>
        <p:nvSpPr>
          <p:cNvPr id="11267" name="Slide Number Placeholder 1"/>
          <p:cNvSpPr>
            <a:spLocks noGrp="1"/>
          </p:cNvSpPr>
          <p:nvPr>
            <p:ph type="sldNum" sz="quarter" idx="10"/>
          </p:nvPr>
        </p:nvSpPr>
        <p:spPr>
          <a:xfrm>
            <a:off x="10947401" y="-38100"/>
            <a:ext cx="1265767" cy="372533"/>
          </a:xfrm>
          <a:noFill/>
        </p:spPr>
        <p:txBody>
          <a:bodyPr vert="horz" wrap="square" lIns="45720" tIns="22860" rIns="45720" bIns="22860" numCol="1" anchor="ctr" anchorCtr="0" compatLnSpc="1">
            <a:prstTxWarp prst="textNoShape">
              <a:avLst/>
            </a:prstTxWarp>
          </a:bodyPr>
          <a:lstStyle>
            <a:lvl1pPr>
              <a:defRPr sz="2533">
                <a:solidFill>
                  <a:schemeClr val="tx1"/>
                </a:solidFill>
                <a:latin typeface="Arimo" pitchFamily="34" charset="0"/>
                <a:ea typeface="Helvetica Light"/>
                <a:cs typeface="Helvetica Light"/>
                <a:sym typeface="Helvetica Light"/>
              </a:defRPr>
            </a:lvl1pPr>
            <a:lvl2pPr marL="990575" indent="-380990">
              <a:defRPr sz="2533">
                <a:solidFill>
                  <a:schemeClr val="tx1"/>
                </a:solidFill>
                <a:latin typeface="Arimo" pitchFamily="34" charset="0"/>
                <a:ea typeface="Helvetica Light"/>
                <a:cs typeface="Helvetica Light"/>
                <a:sym typeface="Helvetica Light"/>
              </a:defRPr>
            </a:lvl2pPr>
            <a:lvl3pPr marL="1523962" indent="-304792">
              <a:defRPr sz="2533">
                <a:solidFill>
                  <a:schemeClr val="tx1"/>
                </a:solidFill>
                <a:latin typeface="Arimo" pitchFamily="34" charset="0"/>
                <a:ea typeface="Helvetica Light"/>
                <a:cs typeface="Helvetica Light"/>
                <a:sym typeface="Helvetica Light"/>
              </a:defRPr>
            </a:lvl3pPr>
            <a:lvl4pPr marL="2133547" indent="-304792">
              <a:defRPr sz="2533">
                <a:solidFill>
                  <a:schemeClr val="tx1"/>
                </a:solidFill>
                <a:latin typeface="Arimo" pitchFamily="34" charset="0"/>
                <a:ea typeface="Helvetica Light"/>
                <a:cs typeface="Helvetica Light"/>
                <a:sym typeface="Helvetica Light"/>
              </a:defRPr>
            </a:lvl4pPr>
            <a:lvl5pPr marL="2743131" indent="-304792">
              <a:defRPr sz="2533">
                <a:solidFill>
                  <a:schemeClr val="tx1"/>
                </a:solidFill>
                <a:latin typeface="Arimo" pitchFamily="34" charset="0"/>
                <a:ea typeface="Helvetica Light"/>
                <a:cs typeface="Helvetica Light"/>
                <a:sym typeface="Helvetica Light"/>
              </a:defRPr>
            </a:lvl5pPr>
            <a:lvl6pPr marL="3352716" indent="-304792" defTabSz="412740" eaLnBrk="0" fontAlgn="base" hangingPunct="0">
              <a:spcBef>
                <a:spcPct val="0"/>
              </a:spcBef>
              <a:spcAft>
                <a:spcPct val="0"/>
              </a:spcAft>
              <a:defRPr sz="2533">
                <a:solidFill>
                  <a:schemeClr val="tx1"/>
                </a:solidFill>
                <a:latin typeface="Arimo" pitchFamily="34" charset="0"/>
                <a:ea typeface="Helvetica Light"/>
                <a:cs typeface="Helvetica Light"/>
                <a:sym typeface="Helvetica Light"/>
              </a:defRPr>
            </a:lvl6pPr>
            <a:lvl7pPr marL="3962301" indent="-304792" defTabSz="412740" eaLnBrk="0" fontAlgn="base" hangingPunct="0">
              <a:spcBef>
                <a:spcPct val="0"/>
              </a:spcBef>
              <a:spcAft>
                <a:spcPct val="0"/>
              </a:spcAft>
              <a:defRPr sz="2533">
                <a:solidFill>
                  <a:schemeClr val="tx1"/>
                </a:solidFill>
                <a:latin typeface="Arimo" pitchFamily="34" charset="0"/>
                <a:ea typeface="Helvetica Light"/>
                <a:cs typeface="Helvetica Light"/>
                <a:sym typeface="Helvetica Light"/>
              </a:defRPr>
            </a:lvl7pPr>
            <a:lvl8pPr marL="4571886" indent="-304792" defTabSz="412740" eaLnBrk="0" fontAlgn="base" hangingPunct="0">
              <a:spcBef>
                <a:spcPct val="0"/>
              </a:spcBef>
              <a:spcAft>
                <a:spcPct val="0"/>
              </a:spcAft>
              <a:defRPr sz="2533">
                <a:solidFill>
                  <a:schemeClr val="tx1"/>
                </a:solidFill>
                <a:latin typeface="Arimo" pitchFamily="34" charset="0"/>
                <a:ea typeface="Helvetica Light"/>
                <a:cs typeface="Helvetica Light"/>
                <a:sym typeface="Helvetica Light"/>
              </a:defRPr>
            </a:lvl8pPr>
            <a:lvl9pPr marL="5181470" indent="-304792" defTabSz="412740" eaLnBrk="0" fontAlgn="base" hangingPunct="0">
              <a:spcBef>
                <a:spcPct val="0"/>
              </a:spcBef>
              <a:spcAft>
                <a:spcPct val="0"/>
              </a:spcAft>
              <a:defRPr sz="2533">
                <a:solidFill>
                  <a:schemeClr val="tx1"/>
                </a:solidFill>
                <a:latin typeface="Arimo" pitchFamily="34" charset="0"/>
                <a:ea typeface="Helvetica Light"/>
                <a:cs typeface="Helvetica Light"/>
                <a:sym typeface="Helvetica Light"/>
              </a:defRPr>
            </a:lvl9pPr>
          </a:lstStyle>
          <a:p>
            <a:fld id="{0671934C-509B-46FA-A187-D4527EAB803C}" type="slidenum">
              <a:rPr lang="en-US" altLang="es-MX" sz="1067">
                <a:solidFill>
                  <a:srgbClr val="FFFFFF"/>
                </a:solidFill>
              </a:rPr>
              <a:pPr/>
              <a:t>39</a:t>
            </a:fld>
            <a:endParaRPr lang="en-US" altLang="es-MX" sz="1067">
              <a:solidFill>
                <a:srgbClr val="FFFFFF"/>
              </a:solidFill>
            </a:endParaRPr>
          </a:p>
        </p:txBody>
      </p:sp>
      <p:pic>
        <p:nvPicPr>
          <p:cNvPr id="11269" name="Picture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181865" y="51141"/>
            <a:ext cx="2898739" cy="3444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pic>
      <p:pic>
        <p:nvPicPr>
          <p:cNvPr id="24" name="Picture 8" descr="Imagen relacionada"/>
          <p:cNvPicPr>
            <a:picLocks noChangeAspect="1" noChangeArrowheads="1"/>
          </p:cNvPicPr>
          <p:nvPr/>
        </p:nvPicPr>
        <p:blipFill>
          <a:blip r:embed="rId4" cstate="print">
            <a:duotone>
              <a:prstClr val="black"/>
              <a:srgbClr val="5F0078">
                <a:lumMod val="60000"/>
                <a:lumOff val="40000"/>
                <a:tint val="45000"/>
                <a:satMod val="400000"/>
              </a:srgbClr>
            </a:duotone>
            <a:extLst>
              <a:ext uri="{28A0092B-C50C-407E-A947-70E740481C1C}">
                <a14:useLocalDpi xmlns:a14="http://schemas.microsoft.com/office/drawing/2010/main" val="0"/>
              </a:ext>
            </a:extLst>
          </a:blip>
          <a:srcRect/>
          <a:stretch>
            <a:fillRect/>
          </a:stretch>
        </p:blipFill>
        <p:spPr bwMode="auto">
          <a:xfrm>
            <a:off x="5532687" y="1908753"/>
            <a:ext cx="1076457" cy="840497"/>
          </a:xfrm>
          <a:prstGeom prst="rect">
            <a:avLst/>
          </a:prstGeom>
          <a:noFill/>
          <a:extLst>
            <a:ext uri="{909E8E84-426E-40DD-AFC4-6F175D3DCCD1}">
              <a14:hiddenFill xmlns:a14="http://schemas.microsoft.com/office/drawing/2010/main">
                <a:solidFill>
                  <a:srgbClr val="FFFFFF"/>
                </a:solidFill>
              </a14:hiddenFill>
            </a:ext>
          </a:extLst>
        </p:spPr>
      </p:pic>
      <p:pic>
        <p:nvPicPr>
          <p:cNvPr id="11271" name="10 Marcador de posición de imagen"/>
          <p:cNvPicPr>
            <a:picLocks noChangeAspect="1"/>
          </p:cNvPicPr>
          <p:nvPr/>
        </p:nvPicPr>
        <p:blipFill>
          <a:blip r:embed="rId5">
            <a:extLst>
              <a:ext uri="{28A0092B-C50C-407E-A947-70E740481C1C}">
                <a14:useLocalDpi xmlns:a14="http://schemas.microsoft.com/office/drawing/2010/main" val="0"/>
              </a:ext>
            </a:extLst>
          </a:blip>
          <a:srcRect t="27489" b="27489"/>
          <a:stretch>
            <a:fillRect/>
          </a:stretch>
        </p:blipFill>
        <p:spPr bwMode="auto">
          <a:xfrm>
            <a:off x="0" y="0"/>
            <a:ext cx="4765921" cy="12753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 name="Shape 64"/>
          <p:cNvSpPr>
            <a:spLocks noChangeArrowheads="1"/>
          </p:cNvSpPr>
          <p:nvPr/>
        </p:nvSpPr>
        <p:spPr bwMode="auto">
          <a:xfrm>
            <a:off x="633846" y="2008864"/>
            <a:ext cx="4898841" cy="1911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p>
            <a:pPr defTabSz="412740">
              <a:spcBef>
                <a:spcPts val="251"/>
              </a:spcBef>
              <a:defRPr sz="1800"/>
            </a:pPr>
            <a:r>
              <a:rPr lang="es-MX" sz="2800" b="1" kern="0" spc="-240" dirty="0">
                <a:solidFill>
                  <a:srgbClr val="FF9696">
                    <a:lumMod val="75000"/>
                  </a:srgbClr>
                </a:solidFill>
                <a:latin typeface="Arial Rounded MT Bold" charset="0"/>
                <a:ea typeface="Arial Rounded MT Bold" charset="0"/>
                <a:cs typeface="Arial Rounded MT Bold" charset="0"/>
                <a:sym typeface="Arimo"/>
              </a:rPr>
              <a:t>Programa Nacional de Protección de Datos Personales en México, retos en su implementación.</a:t>
            </a:r>
          </a:p>
        </p:txBody>
      </p:sp>
      <p:pic>
        <p:nvPicPr>
          <p:cNvPr id="2" name="Imagen 1"/>
          <p:cNvPicPr>
            <a:picLocks noChangeAspect="1"/>
          </p:cNvPicPr>
          <p:nvPr/>
        </p:nvPicPr>
        <p:blipFill>
          <a:blip r:embed="rId6"/>
          <a:stretch>
            <a:fillRect/>
          </a:stretch>
        </p:blipFill>
        <p:spPr>
          <a:xfrm>
            <a:off x="11256433" y="6537368"/>
            <a:ext cx="848975" cy="266700"/>
          </a:xfrm>
          <a:prstGeom prst="rect">
            <a:avLst/>
          </a:prstGeom>
        </p:spPr>
      </p:pic>
    </p:spTree>
    <p:extLst>
      <p:ext uri="{BB962C8B-B14F-4D97-AF65-F5344CB8AC3E}">
        <p14:creationId xmlns:p14="http://schemas.microsoft.com/office/powerpoint/2010/main" val="581427230"/>
      </p:ext>
    </p:extLst>
  </p:cSld>
  <p:clrMapOvr>
    <a:masterClrMapping/>
  </p:clrMapOvr>
  <p:transition spd="slow">
    <p:wipe/>
  </p:transition>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 name="Imagen 54"/>
          <p:cNvPicPr>
            <a:picLocks noChangeAspect="1"/>
          </p:cNvPicPr>
          <p:nvPr/>
        </p:nvPicPr>
        <p:blipFill rotWithShape="1">
          <a:blip r:embed="rId2"/>
          <a:srcRect t="75750"/>
          <a:stretch/>
        </p:blipFill>
        <p:spPr>
          <a:xfrm>
            <a:off x="314" y="6063916"/>
            <a:ext cx="12192000" cy="806116"/>
          </a:xfrm>
          <a:prstGeom prst="rect">
            <a:avLst/>
          </a:prstGeom>
        </p:spPr>
      </p:pic>
      <p:sp>
        <p:nvSpPr>
          <p:cNvPr id="2" name="1 Rectángulo"/>
          <p:cNvSpPr/>
          <p:nvPr/>
        </p:nvSpPr>
        <p:spPr>
          <a:xfrm>
            <a:off x="5071078" y="-82555"/>
            <a:ext cx="5439891" cy="830997"/>
          </a:xfrm>
          <a:prstGeom prst="rect">
            <a:avLst/>
          </a:prstGeom>
        </p:spPr>
        <p:txBody>
          <a:bodyPr wrap="square">
            <a:spAutoFit/>
          </a:bodyPr>
          <a:lstStyle/>
          <a:p>
            <a:r>
              <a:rPr lang="es-MX" sz="1600" b="1" dirty="0">
                <a:solidFill>
                  <a:srgbClr val="000000">
                    <a:lumMod val="75000"/>
                    <a:lumOff val="25000"/>
                  </a:srgbClr>
                </a:solidFill>
              </a:rPr>
              <a:t>Estructura de la Propuesta de Ley General de</a:t>
            </a:r>
            <a:br>
              <a:rPr lang="es-MX" sz="1600" b="1" dirty="0">
                <a:solidFill>
                  <a:srgbClr val="000000">
                    <a:lumMod val="75000"/>
                    <a:lumOff val="25000"/>
                  </a:srgbClr>
                </a:solidFill>
              </a:rPr>
            </a:br>
            <a:r>
              <a:rPr lang="es-MX" sz="1600" b="1" dirty="0">
                <a:solidFill>
                  <a:srgbClr val="000000">
                    <a:lumMod val="75000"/>
                    <a:lumOff val="25000"/>
                  </a:srgbClr>
                </a:solidFill>
              </a:rPr>
              <a:t>Protección de Datos Personales en Posesión de Sujetos Obligados, </a:t>
            </a:r>
            <a:r>
              <a:rPr lang="es-MX" sz="1600" b="1" dirty="0" smtClean="0">
                <a:solidFill>
                  <a:srgbClr val="000000">
                    <a:lumMod val="75000"/>
                    <a:lumOff val="25000"/>
                  </a:srgbClr>
                </a:solidFill>
              </a:rPr>
              <a:t>IFAI.    Febrero de 2015</a:t>
            </a:r>
            <a:endParaRPr lang="es-MX" sz="1600" b="1" dirty="0">
              <a:solidFill>
                <a:srgbClr val="000000">
                  <a:lumMod val="75000"/>
                  <a:lumOff val="25000"/>
                </a:srgbClr>
              </a:solidFill>
            </a:endParaRPr>
          </a:p>
        </p:txBody>
      </p:sp>
      <p:pic>
        <p:nvPicPr>
          <p:cNvPr id="38" name="Imagen 100"/>
          <p:cNvPicPr>
            <a:picLocks noChangeAspect="1"/>
          </p:cNvPicPr>
          <p:nvPr/>
        </p:nvPicPr>
        <p:blipFill rotWithShape="1">
          <a:blip r:embed="rId3" cstate="print">
            <a:duotone>
              <a:schemeClr val="accent5">
                <a:shade val="45000"/>
                <a:satMod val="135000"/>
              </a:schemeClr>
              <a:prstClr val="white"/>
            </a:duotone>
            <a:extLst>
              <a:ext uri="{28A0092B-C50C-407E-A947-70E740481C1C}">
                <a14:useLocalDpi xmlns:a14="http://schemas.microsoft.com/office/drawing/2010/main" val="0"/>
              </a:ext>
            </a:extLst>
          </a:blip>
          <a:srcRect l="2897" t="19349" r="21591" b="20391"/>
          <a:stretch/>
        </p:blipFill>
        <p:spPr>
          <a:xfrm>
            <a:off x="204538" y="6201691"/>
            <a:ext cx="1421299" cy="506501"/>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3" name="Imagen 2"/>
          <p:cNvPicPr>
            <a:picLocks noChangeAspect="1"/>
          </p:cNvPicPr>
          <p:nvPr/>
        </p:nvPicPr>
        <p:blipFill>
          <a:blip r:embed="rId4"/>
          <a:stretch>
            <a:fillRect/>
          </a:stretch>
        </p:blipFill>
        <p:spPr>
          <a:xfrm>
            <a:off x="-8523" y="0"/>
            <a:ext cx="4714442" cy="6063916"/>
          </a:xfrm>
          <a:prstGeom prst="rect">
            <a:avLst/>
          </a:prstGeom>
        </p:spPr>
      </p:pic>
      <p:pic>
        <p:nvPicPr>
          <p:cNvPr id="10" name="Imagen 9"/>
          <p:cNvPicPr>
            <a:picLocks noChangeAspect="1"/>
          </p:cNvPicPr>
          <p:nvPr/>
        </p:nvPicPr>
        <p:blipFill>
          <a:blip r:embed="rId5"/>
          <a:stretch>
            <a:fillRect/>
          </a:stretch>
        </p:blipFill>
        <p:spPr>
          <a:xfrm>
            <a:off x="4714442" y="877264"/>
            <a:ext cx="3785322" cy="5155383"/>
          </a:xfrm>
          <a:prstGeom prst="rect">
            <a:avLst/>
          </a:prstGeom>
        </p:spPr>
      </p:pic>
      <p:pic>
        <p:nvPicPr>
          <p:cNvPr id="11" name="Imagen 10"/>
          <p:cNvPicPr>
            <a:picLocks noChangeAspect="1"/>
          </p:cNvPicPr>
          <p:nvPr/>
        </p:nvPicPr>
        <p:blipFill rotWithShape="1">
          <a:blip r:embed="rId6"/>
          <a:srcRect l="6263"/>
          <a:stretch/>
        </p:blipFill>
        <p:spPr>
          <a:xfrm>
            <a:off x="8499764" y="877264"/>
            <a:ext cx="3557154" cy="4068809"/>
          </a:xfrm>
          <a:prstGeom prst="rect">
            <a:avLst/>
          </a:prstGeom>
        </p:spPr>
      </p:pic>
      <p:pic>
        <p:nvPicPr>
          <p:cNvPr id="13" name="Imagen 12"/>
          <p:cNvPicPr>
            <a:picLocks noChangeAspect="1"/>
          </p:cNvPicPr>
          <p:nvPr/>
        </p:nvPicPr>
        <p:blipFill rotWithShape="1">
          <a:blip r:embed="rId7"/>
          <a:srcRect r="19386"/>
          <a:stretch/>
        </p:blipFill>
        <p:spPr>
          <a:xfrm>
            <a:off x="-74251" y="3096287"/>
            <a:ext cx="4732961" cy="1171575"/>
          </a:xfrm>
          <a:prstGeom prst="rect">
            <a:avLst/>
          </a:prstGeom>
        </p:spPr>
      </p:pic>
      <p:sp>
        <p:nvSpPr>
          <p:cNvPr id="14" name="Rectángulo 13"/>
          <p:cNvSpPr/>
          <p:nvPr/>
        </p:nvSpPr>
        <p:spPr bwMode="auto">
          <a:xfrm>
            <a:off x="-68089" y="3096286"/>
            <a:ext cx="4782531" cy="1171575"/>
          </a:xfrm>
          <a:prstGeom prst="rect">
            <a:avLst/>
          </a:prstGeom>
          <a:noFill/>
          <a:ln w="79375" cap="flat" cmpd="sng" algn="ctr">
            <a:solidFill>
              <a:srgbClr val="FF0000"/>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algn="ctr" fontAlgn="base">
              <a:spcBef>
                <a:spcPct val="0"/>
              </a:spcBef>
              <a:spcAft>
                <a:spcPct val="0"/>
              </a:spcAft>
            </a:pPr>
            <a:endParaRPr lang="es-MX" sz="5600" smtClean="0">
              <a:solidFill>
                <a:srgbClr val="131D27"/>
              </a:solidFill>
              <a:sym typeface="Gill Sans" charset="0"/>
            </a:endParaRPr>
          </a:p>
        </p:txBody>
      </p:sp>
      <p:cxnSp>
        <p:nvCxnSpPr>
          <p:cNvPr id="16" name="Conector recto 15"/>
          <p:cNvCxnSpPr/>
          <p:nvPr/>
        </p:nvCxnSpPr>
        <p:spPr bwMode="auto">
          <a:xfrm flipH="1" flipV="1">
            <a:off x="4747924" y="3090040"/>
            <a:ext cx="299505" cy="325500"/>
          </a:xfrm>
          <a:prstGeom prst="line">
            <a:avLst/>
          </a:prstGeom>
          <a:blipFill dpi="0" rotWithShape="0">
            <a:blip r:embed="rId8"/>
            <a:srcRect/>
            <a:tile tx="0" ty="0" sx="100000" sy="100000" flip="none" algn="tl"/>
          </a:blipFill>
          <a:ln w="41275" cap="flat" cmpd="sng" algn="ctr">
            <a:solidFill>
              <a:schemeClr val="bg2">
                <a:lumMod val="85000"/>
                <a:lumOff val="1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 name="Conector recto 22"/>
          <p:cNvCxnSpPr/>
          <p:nvPr/>
        </p:nvCxnSpPr>
        <p:spPr bwMode="auto">
          <a:xfrm flipH="1">
            <a:off x="4758882" y="3544362"/>
            <a:ext cx="312196" cy="696323"/>
          </a:xfrm>
          <a:prstGeom prst="line">
            <a:avLst/>
          </a:prstGeom>
          <a:blipFill dpi="0" rotWithShape="0">
            <a:blip r:embed="rId8"/>
            <a:srcRect/>
            <a:tile tx="0" ty="0" sx="100000" sy="100000" flip="none" algn="tl"/>
          </a:blipFill>
          <a:ln w="41275" cap="flat" cmpd="sng" algn="ctr">
            <a:solidFill>
              <a:schemeClr val="bg2">
                <a:lumMod val="85000"/>
                <a:lumOff val="15000"/>
              </a:schemeClr>
            </a:solidFill>
            <a:prstDash val="sys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Tree>
    <p:extLst>
      <p:ext uri="{BB962C8B-B14F-4D97-AF65-F5344CB8AC3E}">
        <p14:creationId xmlns:p14="http://schemas.microsoft.com/office/powerpoint/2010/main" val="632077743"/>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21282F"/>
        </a:solidFill>
        <a:effectLst/>
      </p:bgPr>
    </p:bg>
    <p:spTree>
      <p:nvGrpSpPr>
        <p:cNvPr id="1" name=""/>
        <p:cNvGrpSpPr/>
        <p:nvPr/>
      </p:nvGrpSpPr>
      <p:grpSpPr>
        <a:xfrm>
          <a:off x="0" y="0"/>
          <a:ext cx="0" cy="0"/>
          <a:chOff x="0" y="0"/>
          <a:chExt cx="0" cy="0"/>
        </a:xfrm>
      </p:grpSpPr>
      <p:sp>
        <p:nvSpPr>
          <p:cNvPr id="14338" name="Shape 54"/>
          <p:cNvSpPr>
            <a:spLocks noChangeArrowheads="1"/>
          </p:cNvSpPr>
          <p:nvPr/>
        </p:nvSpPr>
        <p:spPr bwMode="auto">
          <a:xfrm>
            <a:off x="4599517" y="268817"/>
            <a:ext cx="3325283" cy="5820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lvl1pPr>
              <a:defRPr sz="1900">
                <a:solidFill>
                  <a:schemeClr val="tx1"/>
                </a:solidFill>
                <a:latin typeface="Arimo" pitchFamily="34" charset="0"/>
                <a:ea typeface="Helvetica Light"/>
                <a:cs typeface="Helvetica Light"/>
                <a:sym typeface="Helvetica Light"/>
              </a:defRPr>
            </a:lvl1pPr>
            <a:lvl2pPr marL="742950" indent="-285750">
              <a:defRPr sz="1900">
                <a:solidFill>
                  <a:schemeClr val="tx1"/>
                </a:solidFill>
                <a:latin typeface="Arimo" pitchFamily="34" charset="0"/>
                <a:ea typeface="Helvetica Light"/>
                <a:cs typeface="Helvetica Light"/>
                <a:sym typeface="Helvetica Light"/>
              </a:defRPr>
            </a:lvl2pPr>
            <a:lvl3pPr marL="1143000" indent="-228600">
              <a:defRPr sz="1900">
                <a:solidFill>
                  <a:schemeClr val="tx1"/>
                </a:solidFill>
                <a:latin typeface="Arimo" pitchFamily="34" charset="0"/>
                <a:ea typeface="Helvetica Light"/>
                <a:cs typeface="Helvetica Light"/>
                <a:sym typeface="Helvetica Light"/>
              </a:defRPr>
            </a:lvl3pPr>
            <a:lvl4pPr marL="1600200" indent="-228600">
              <a:defRPr sz="1900">
                <a:solidFill>
                  <a:schemeClr val="tx1"/>
                </a:solidFill>
                <a:latin typeface="Arimo" pitchFamily="34" charset="0"/>
                <a:ea typeface="Helvetica Light"/>
                <a:cs typeface="Helvetica Light"/>
                <a:sym typeface="Helvetica Light"/>
              </a:defRPr>
            </a:lvl4pPr>
            <a:lvl5pPr marL="2057400" indent="-228600">
              <a:defRPr sz="1900">
                <a:solidFill>
                  <a:schemeClr val="tx1"/>
                </a:solidFill>
                <a:latin typeface="Arimo" pitchFamily="34" charset="0"/>
                <a:ea typeface="Helvetica Light"/>
                <a:cs typeface="Helvetica Light"/>
                <a:sym typeface="Helvetica Light"/>
              </a:defRPr>
            </a:lvl5pPr>
            <a:lvl6pPr marL="2514600" indent="-2286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6pPr>
            <a:lvl7pPr marL="2971800" indent="-2286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7pPr>
            <a:lvl8pPr marL="3429000" indent="-2286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8pPr>
            <a:lvl9pPr marL="3886200" indent="-2286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9pPr>
          </a:lstStyle>
          <a:p>
            <a:pPr defTabSz="412740" fontAlgn="base">
              <a:lnSpc>
                <a:spcPct val="90000"/>
              </a:lnSpc>
              <a:spcBef>
                <a:spcPts val="667"/>
              </a:spcBef>
              <a:spcAft>
                <a:spcPct val="0"/>
              </a:spcAft>
            </a:pPr>
            <a:endParaRPr lang="en-US" altLang="es-MX" sz="2400">
              <a:solidFill>
                <a:srgbClr val="FFFFFF"/>
              </a:solidFill>
              <a:sym typeface="Arimo" pitchFamily="34" charset="0"/>
            </a:endParaRPr>
          </a:p>
        </p:txBody>
      </p:sp>
      <p:sp>
        <p:nvSpPr>
          <p:cNvPr id="14339" name="Shape 57"/>
          <p:cNvSpPr>
            <a:spLocks noChangeShapeType="1"/>
          </p:cNvSpPr>
          <p:nvPr/>
        </p:nvSpPr>
        <p:spPr bwMode="auto">
          <a:xfrm>
            <a:off x="2840567" y="3818467"/>
            <a:ext cx="6104467" cy="0"/>
          </a:xfrm>
          <a:prstGeom prst="line">
            <a:avLst/>
          </a:prstGeom>
          <a:noFill/>
          <a:ln w="12700" cap="rnd">
            <a:solidFill>
              <a:srgbClr val="8F9499"/>
            </a:solidFill>
            <a:miter lim="400000"/>
            <a:headEnd/>
            <a:tailEnd/>
          </a:ln>
          <a:extLst>
            <a:ext uri="{909E8E84-426E-40DD-AFC4-6F175D3DCCD1}">
              <a14:hiddenFill xmlns:a14="http://schemas.microsoft.com/office/drawing/2010/main">
                <a:noFill/>
              </a14:hiddenFill>
            </a:ext>
          </a:extLst>
        </p:spPr>
        <p:txBody>
          <a:bodyPr lIns="0" tIns="0" rIns="0" bIns="0" anchor="ctr"/>
          <a:lstStyle/>
          <a:p>
            <a:pPr defTabSz="412740" eaLnBrk="0" fontAlgn="base" hangingPunct="0">
              <a:spcBef>
                <a:spcPct val="0"/>
              </a:spcBef>
              <a:spcAft>
                <a:spcPct val="0"/>
              </a:spcAft>
            </a:pPr>
            <a:endParaRPr lang="es-MX" sz="2533">
              <a:solidFill>
                <a:srgbClr val="0A0F14"/>
              </a:solidFill>
              <a:sym typeface="Helvetica Light"/>
            </a:endParaRPr>
          </a:p>
        </p:txBody>
      </p:sp>
      <p:sp>
        <p:nvSpPr>
          <p:cNvPr id="58" name="Shape 58"/>
          <p:cNvSpPr/>
          <p:nvPr/>
        </p:nvSpPr>
        <p:spPr>
          <a:xfrm>
            <a:off x="1854201" y="1284818"/>
            <a:ext cx="495300" cy="461433"/>
          </a:xfrm>
          <a:custGeom>
            <a:avLst/>
            <a:gdLst/>
            <a:ahLst/>
            <a:cxnLst>
              <a:cxn ang="0">
                <a:pos x="wd2" y="hd2"/>
              </a:cxn>
              <a:cxn ang="5400000">
                <a:pos x="wd2" y="hd2"/>
              </a:cxn>
              <a:cxn ang="10800000">
                <a:pos x="wd2" y="hd2"/>
              </a:cxn>
              <a:cxn ang="16200000">
                <a:pos x="wd2" y="hd2"/>
              </a:cxn>
            </a:cxnLst>
            <a:rect l="0" t="0" r="r" b="b"/>
            <a:pathLst>
              <a:path w="21407" h="21600" extrusionOk="0">
                <a:moveTo>
                  <a:pt x="12801" y="11554"/>
                </a:moveTo>
                <a:lnTo>
                  <a:pt x="14474" y="13472"/>
                </a:lnTo>
                <a:cubicBezTo>
                  <a:pt x="15181" y="14170"/>
                  <a:pt x="15156" y="13968"/>
                  <a:pt x="15669" y="13361"/>
                </a:cubicBezTo>
                <a:cubicBezTo>
                  <a:pt x="16181" y="12754"/>
                  <a:pt x="17088" y="12832"/>
                  <a:pt x="17088" y="13867"/>
                </a:cubicBezTo>
                <a:lnTo>
                  <a:pt x="17088" y="18147"/>
                </a:lnTo>
                <a:cubicBezTo>
                  <a:pt x="17088" y="19182"/>
                  <a:pt x="16304" y="20028"/>
                  <a:pt x="15346" y="20028"/>
                </a:cubicBezTo>
                <a:lnTo>
                  <a:pt x="3197" y="20028"/>
                </a:lnTo>
                <a:cubicBezTo>
                  <a:pt x="2239" y="20028"/>
                  <a:pt x="1455" y="19182"/>
                  <a:pt x="1455" y="18147"/>
                </a:cubicBezTo>
                <a:lnTo>
                  <a:pt x="1455" y="3453"/>
                </a:lnTo>
                <a:cubicBezTo>
                  <a:pt x="1455" y="2418"/>
                  <a:pt x="2239" y="1572"/>
                  <a:pt x="3197" y="1572"/>
                </a:cubicBezTo>
                <a:lnTo>
                  <a:pt x="15346" y="1572"/>
                </a:lnTo>
                <a:cubicBezTo>
                  <a:pt x="16304" y="1572"/>
                  <a:pt x="17088" y="2363"/>
                  <a:pt x="17088" y="3331"/>
                </a:cubicBezTo>
                <a:cubicBezTo>
                  <a:pt x="17088" y="4298"/>
                  <a:pt x="16560" y="5716"/>
                  <a:pt x="15915" y="6482"/>
                </a:cubicBezTo>
                <a:lnTo>
                  <a:pt x="12972" y="9969"/>
                </a:lnTo>
                <a:cubicBezTo>
                  <a:pt x="12327" y="10734"/>
                  <a:pt x="12095" y="10856"/>
                  <a:pt x="12801" y="11554"/>
                </a:cubicBezTo>
                <a:close/>
                <a:moveTo>
                  <a:pt x="20242" y="4139"/>
                </a:moveTo>
                <a:cubicBezTo>
                  <a:pt x="19534" y="3442"/>
                  <a:pt x="18863" y="2981"/>
                  <a:pt x="18749" y="3116"/>
                </a:cubicBezTo>
                <a:cubicBezTo>
                  <a:pt x="18635" y="3250"/>
                  <a:pt x="18543" y="2604"/>
                  <a:pt x="18543" y="1680"/>
                </a:cubicBezTo>
                <a:cubicBezTo>
                  <a:pt x="18543" y="756"/>
                  <a:pt x="17759" y="0"/>
                  <a:pt x="16801" y="0"/>
                </a:cubicBezTo>
                <a:lnTo>
                  <a:pt x="1742" y="0"/>
                </a:lnTo>
                <a:cubicBezTo>
                  <a:pt x="784" y="0"/>
                  <a:pt x="0" y="847"/>
                  <a:pt x="0" y="1881"/>
                </a:cubicBezTo>
                <a:lnTo>
                  <a:pt x="0" y="19719"/>
                </a:lnTo>
                <a:cubicBezTo>
                  <a:pt x="0" y="20753"/>
                  <a:pt x="784" y="21600"/>
                  <a:pt x="1742" y="21600"/>
                </a:cubicBezTo>
                <a:lnTo>
                  <a:pt x="16801" y="21600"/>
                </a:lnTo>
                <a:cubicBezTo>
                  <a:pt x="17759" y="21600"/>
                  <a:pt x="18543" y="20753"/>
                  <a:pt x="18543" y="19719"/>
                </a:cubicBezTo>
                <a:lnTo>
                  <a:pt x="18543" y="12138"/>
                </a:lnTo>
                <a:cubicBezTo>
                  <a:pt x="18543" y="11103"/>
                  <a:pt x="19070" y="9630"/>
                  <a:pt x="19714" y="8864"/>
                </a:cubicBezTo>
                <a:lnTo>
                  <a:pt x="20956" y="7390"/>
                </a:lnTo>
                <a:cubicBezTo>
                  <a:pt x="21600" y="6624"/>
                  <a:pt x="21548" y="5427"/>
                  <a:pt x="20841" y="4730"/>
                </a:cubicBezTo>
                <a:cubicBezTo>
                  <a:pt x="20841" y="4730"/>
                  <a:pt x="20242" y="4139"/>
                  <a:pt x="20242" y="4139"/>
                </a:cubicBezTo>
                <a:close/>
              </a:path>
            </a:pathLst>
          </a:custGeom>
          <a:solidFill>
            <a:srgbClr val="FFFFFF"/>
          </a:solidFill>
          <a:ln w="12700">
            <a:miter lim="400000"/>
          </a:ln>
        </p:spPr>
        <p:txBody>
          <a:bodyPr lIns="19051" tIns="19051" rIns="19051" bIns="19051"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9" name="Shape 59"/>
          <p:cNvSpPr/>
          <p:nvPr/>
        </p:nvSpPr>
        <p:spPr>
          <a:xfrm>
            <a:off x="2324100" y="1297518"/>
            <a:ext cx="84667" cy="82549"/>
          </a:xfrm>
          <a:custGeom>
            <a:avLst/>
            <a:gdLst/>
            <a:ahLst/>
            <a:cxnLst>
              <a:cxn ang="0">
                <a:pos x="wd2" y="hd2"/>
              </a:cxn>
              <a:cxn ang="5400000">
                <a:pos x="wd2" y="hd2"/>
              </a:cxn>
              <a:cxn ang="10800000">
                <a:pos x="wd2" y="hd2"/>
              </a:cxn>
              <a:cxn ang="16200000">
                <a:pos x="wd2" y="hd2"/>
              </a:cxn>
            </a:cxnLst>
            <a:rect l="0" t="0" r="r" b="b"/>
            <a:pathLst>
              <a:path w="20000" h="20192" extrusionOk="0">
                <a:moveTo>
                  <a:pt x="18590" y="12071"/>
                </a:moveTo>
                <a:lnTo>
                  <a:pt x="7092" y="1200"/>
                </a:lnTo>
                <a:cubicBezTo>
                  <a:pt x="5504" y="-301"/>
                  <a:pt x="3202" y="-414"/>
                  <a:pt x="1999" y="974"/>
                </a:cubicBezTo>
                <a:cubicBezTo>
                  <a:pt x="-1119" y="4757"/>
                  <a:pt x="-523" y="10826"/>
                  <a:pt x="3321" y="14461"/>
                </a:cubicBezTo>
                <a:lnTo>
                  <a:pt x="6589" y="17551"/>
                </a:lnTo>
                <a:cubicBezTo>
                  <a:pt x="10434" y="21186"/>
                  <a:pt x="16131" y="21051"/>
                  <a:pt x="19247" y="17252"/>
                </a:cubicBezTo>
                <a:cubicBezTo>
                  <a:pt x="20481" y="15893"/>
                  <a:pt x="20152" y="13543"/>
                  <a:pt x="18590" y="12071"/>
                </a:cubicBezTo>
                <a:close/>
              </a:path>
            </a:pathLst>
          </a:custGeom>
          <a:solidFill>
            <a:srgbClr val="FFFFFF"/>
          </a:solidFill>
          <a:ln w="12700">
            <a:miter lim="400000"/>
          </a:ln>
        </p:spPr>
        <p:txBody>
          <a:bodyPr lIns="19051" tIns="19051" rIns="19051" bIns="19051"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0" name="Shape 60"/>
          <p:cNvSpPr/>
          <p:nvPr/>
        </p:nvSpPr>
        <p:spPr>
          <a:xfrm>
            <a:off x="2089151" y="1549401"/>
            <a:ext cx="88900" cy="88900"/>
          </a:xfrm>
          <a:custGeom>
            <a:avLst/>
            <a:gdLst/>
            <a:ahLst/>
            <a:cxnLst>
              <a:cxn ang="0">
                <a:pos x="wd2" y="hd2"/>
              </a:cxn>
              <a:cxn ang="5400000">
                <a:pos x="wd2" y="hd2"/>
              </a:cxn>
              <a:cxn ang="10800000">
                <a:pos x="wd2" y="hd2"/>
              </a:cxn>
              <a:cxn ang="16200000">
                <a:pos x="wd2" y="hd2"/>
              </a:cxn>
            </a:cxnLst>
            <a:rect l="0" t="0" r="r" b="b"/>
            <a:pathLst>
              <a:path w="19102" h="20235" extrusionOk="0">
                <a:moveTo>
                  <a:pt x="3782" y="4128"/>
                </a:moveTo>
                <a:lnTo>
                  <a:pt x="1909" y="10786"/>
                </a:lnTo>
                <a:cubicBezTo>
                  <a:pt x="657" y="15744"/>
                  <a:pt x="-186" y="19985"/>
                  <a:pt x="35" y="20208"/>
                </a:cubicBezTo>
                <a:cubicBezTo>
                  <a:pt x="256" y="20430"/>
                  <a:pt x="4141" y="19277"/>
                  <a:pt x="8669" y="17645"/>
                </a:cubicBezTo>
                <a:lnTo>
                  <a:pt x="16885" y="13834"/>
                </a:lnTo>
                <a:cubicBezTo>
                  <a:pt x="21414" y="12202"/>
                  <a:pt x="18157" y="10349"/>
                  <a:pt x="14633" y="6881"/>
                </a:cubicBezTo>
                <a:lnTo>
                  <a:pt x="9738" y="2298"/>
                </a:lnTo>
                <a:cubicBezTo>
                  <a:pt x="6213" y="-1170"/>
                  <a:pt x="5034" y="-830"/>
                  <a:pt x="3782" y="4128"/>
                </a:cubicBezTo>
                <a:close/>
              </a:path>
            </a:pathLst>
          </a:custGeom>
          <a:solidFill>
            <a:srgbClr val="FFFFFF"/>
          </a:solidFill>
          <a:ln w="12700">
            <a:miter lim="400000"/>
          </a:ln>
        </p:spPr>
        <p:txBody>
          <a:bodyPr lIns="19051" tIns="19051" rIns="19051" bIns="19051"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1" name="Shape 61"/>
          <p:cNvSpPr/>
          <p:nvPr/>
        </p:nvSpPr>
        <p:spPr>
          <a:xfrm>
            <a:off x="1921934" y="1549401"/>
            <a:ext cx="122767" cy="124884"/>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39" y="0"/>
                  <a:pt x="0" y="4838"/>
                  <a:pt x="0" y="10800"/>
                </a:cubicBezTo>
                <a:cubicBezTo>
                  <a:pt x="0" y="16782"/>
                  <a:pt x="4839" y="21600"/>
                  <a:pt x="10800" y="21600"/>
                </a:cubicBezTo>
                <a:cubicBezTo>
                  <a:pt x="16782" y="21600"/>
                  <a:pt x="21600" y="16782"/>
                  <a:pt x="21600" y="10800"/>
                </a:cubicBezTo>
                <a:cubicBezTo>
                  <a:pt x="21600" y="4838"/>
                  <a:pt x="16782" y="0"/>
                  <a:pt x="10800" y="0"/>
                </a:cubicBezTo>
                <a:close/>
              </a:path>
            </a:pathLst>
          </a:custGeom>
          <a:solidFill>
            <a:srgbClr val="FFFFFF"/>
          </a:solidFill>
          <a:ln w="12700">
            <a:miter lim="400000"/>
          </a:ln>
        </p:spPr>
        <p:txBody>
          <a:bodyPr lIns="19051" tIns="19051" rIns="19051" bIns="19051"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2" name="Shape 62"/>
          <p:cNvSpPr/>
          <p:nvPr/>
        </p:nvSpPr>
        <p:spPr>
          <a:xfrm>
            <a:off x="1928284" y="1397001"/>
            <a:ext cx="116416" cy="91017"/>
          </a:xfrm>
          <a:custGeom>
            <a:avLst/>
            <a:gdLst/>
            <a:ahLst/>
            <a:cxnLst>
              <a:cxn ang="0">
                <a:pos x="wd2" y="hd2"/>
              </a:cxn>
              <a:cxn ang="5400000">
                <a:pos x="wd2" y="hd2"/>
              </a:cxn>
              <a:cxn ang="10800000">
                <a:pos x="wd2" y="hd2"/>
              </a:cxn>
              <a:cxn ang="16200000">
                <a:pos x="wd2" y="hd2"/>
              </a:cxn>
            </a:cxnLst>
            <a:rect l="0" t="0" r="r" b="b"/>
            <a:pathLst>
              <a:path w="19437" h="20579" extrusionOk="0">
                <a:moveTo>
                  <a:pt x="3902" y="20579"/>
                </a:moveTo>
                <a:lnTo>
                  <a:pt x="15538" y="20579"/>
                </a:lnTo>
                <a:cubicBezTo>
                  <a:pt x="19196" y="20579"/>
                  <a:pt x="20519" y="17240"/>
                  <a:pt x="18477" y="13160"/>
                </a:cubicBezTo>
                <a:lnTo>
                  <a:pt x="13423" y="3059"/>
                </a:lnTo>
                <a:cubicBezTo>
                  <a:pt x="11381" y="-1021"/>
                  <a:pt x="8042" y="-1020"/>
                  <a:pt x="6002" y="3062"/>
                </a:cubicBezTo>
                <a:lnTo>
                  <a:pt x="959" y="13157"/>
                </a:lnTo>
                <a:cubicBezTo>
                  <a:pt x="-1081" y="17239"/>
                  <a:pt x="244" y="20579"/>
                  <a:pt x="3902" y="20579"/>
                </a:cubicBezTo>
                <a:close/>
              </a:path>
            </a:pathLst>
          </a:custGeom>
          <a:solidFill>
            <a:srgbClr val="FFFFFF"/>
          </a:solidFill>
          <a:ln w="12700">
            <a:miter lim="400000"/>
          </a:ln>
        </p:spPr>
        <p:txBody>
          <a:bodyPr lIns="19051" tIns="19051" rIns="19051" bIns="19051"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4345" name="Shape 63"/>
          <p:cNvSpPr>
            <a:spLocks noChangeArrowheads="1"/>
          </p:cNvSpPr>
          <p:nvPr/>
        </p:nvSpPr>
        <p:spPr bwMode="auto">
          <a:xfrm>
            <a:off x="5234517" y="5689600"/>
            <a:ext cx="1913467" cy="1168400"/>
          </a:xfrm>
          <a:prstGeom prst="rect">
            <a:avLst/>
          </a:prstGeom>
          <a:solidFill>
            <a:srgbClr val="8F9499">
              <a:alpha val="14902"/>
            </a:srgbClr>
          </a:solidFill>
          <a:ln>
            <a:noFill/>
          </a:ln>
          <a:extLst>
            <a:ext uri="{91240B29-F687-4F45-9708-019B960494DF}">
              <a14:hiddenLine xmlns:a14="http://schemas.microsoft.com/office/drawing/2010/main" w="12700">
                <a:solidFill>
                  <a:srgbClr val="000000"/>
                </a:solidFill>
                <a:miter lim="400000"/>
                <a:headEnd/>
                <a:tailEnd/>
              </a14:hiddenLine>
            </a:ext>
          </a:extLst>
        </p:spPr>
        <p:txBody>
          <a:bodyPr lIns="0" tIns="0" rIns="0" bIns="0" anchor="ctr"/>
          <a:lstStyle>
            <a:lvl1pPr>
              <a:defRPr sz="1900">
                <a:solidFill>
                  <a:schemeClr val="tx1"/>
                </a:solidFill>
                <a:latin typeface="Arimo" pitchFamily="34" charset="0"/>
                <a:ea typeface="Helvetica Light"/>
                <a:cs typeface="Helvetica Light"/>
                <a:sym typeface="Helvetica Light"/>
              </a:defRPr>
            </a:lvl1pPr>
            <a:lvl2pPr marL="742950" indent="-285750">
              <a:defRPr sz="1900">
                <a:solidFill>
                  <a:schemeClr val="tx1"/>
                </a:solidFill>
                <a:latin typeface="Arimo" pitchFamily="34" charset="0"/>
                <a:ea typeface="Helvetica Light"/>
                <a:cs typeface="Helvetica Light"/>
                <a:sym typeface="Helvetica Light"/>
              </a:defRPr>
            </a:lvl2pPr>
            <a:lvl3pPr marL="1143000" indent="-228600">
              <a:defRPr sz="1900">
                <a:solidFill>
                  <a:schemeClr val="tx1"/>
                </a:solidFill>
                <a:latin typeface="Arimo" pitchFamily="34" charset="0"/>
                <a:ea typeface="Helvetica Light"/>
                <a:cs typeface="Helvetica Light"/>
                <a:sym typeface="Helvetica Light"/>
              </a:defRPr>
            </a:lvl3pPr>
            <a:lvl4pPr marL="1600200" indent="-228600">
              <a:defRPr sz="1900">
                <a:solidFill>
                  <a:schemeClr val="tx1"/>
                </a:solidFill>
                <a:latin typeface="Arimo" pitchFamily="34" charset="0"/>
                <a:ea typeface="Helvetica Light"/>
                <a:cs typeface="Helvetica Light"/>
                <a:sym typeface="Helvetica Light"/>
              </a:defRPr>
            </a:lvl4pPr>
            <a:lvl5pPr marL="2057400" indent="-228600">
              <a:defRPr sz="1900">
                <a:solidFill>
                  <a:schemeClr val="tx1"/>
                </a:solidFill>
                <a:latin typeface="Arimo" pitchFamily="34" charset="0"/>
                <a:ea typeface="Helvetica Light"/>
                <a:cs typeface="Helvetica Light"/>
                <a:sym typeface="Helvetica Light"/>
              </a:defRPr>
            </a:lvl5pPr>
            <a:lvl6pPr marL="2514600" indent="-2286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6pPr>
            <a:lvl7pPr marL="2971800" indent="-2286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7pPr>
            <a:lvl8pPr marL="3429000" indent="-2286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8pPr>
            <a:lvl9pPr marL="3886200" indent="-2286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9pPr>
          </a:lstStyle>
          <a:p>
            <a:pPr algn="ctr" defTabSz="412740" fontAlgn="base">
              <a:spcBef>
                <a:spcPct val="0"/>
              </a:spcBef>
              <a:spcAft>
                <a:spcPct val="0"/>
              </a:spcAft>
            </a:pPr>
            <a:endParaRPr lang="es-MX" altLang="es-MX" sz="4267">
              <a:solidFill>
                <a:srgbClr val="000000"/>
              </a:solidFill>
            </a:endParaRPr>
          </a:p>
        </p:txBody>
      </p:sp>
      <p:sp>
        <p:nvSpPr>
          <p:cNvPr id="64" name="Shape 64"/>
          <p:cNvSpPr>
            <a:spLocks noChangeArrowheads="1"/>
          </p:cNvSpPr>
          <p:nvPr/>
        </p:nvSpPr>
        <p:spPr bwMode="auto">
          <a:xfrm>
            <a:off x="4914900" y="4129618"/>
            <a:ext cx="3507317" cy="1911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p>
            <a:pPr defTabSz="412740">
              <a:lnSpc>
                <a:spcPct val="60000"/>
              </a:lnSpc>
              <a:spcBef>
                <a:spcPts val="251"/>
              </a:spcBef>
              <a:defRPr sz="1800"/>
            </a:pPr>
            <a:r>
              <a:rPr lang="es-MX" sz="3067" b="1" kern="0" spc="-240" dirty="0">
                <a:solidFill>
                  <a:srgbClr val="8F9499"/>
                </a:solidFill>
                <a:ea typeface="Arimo"/>
                <a:cs typeface="Arimo"/>
                <a:sym typeface="Arimo"/>
              </a:rPr>
              <a:t>LÍNEAS </a:t>
            </a:r>
          </a:p>
          <a:p>
            <a:pPr defTabSz="412740">
              <a:lnSpc>
                <a:spcPct val="60000"/>
              </a:lnSpc>
              <a:spcBef>
                <a:spcPts val="251"/>
              </a:spcBef>
              <a:defRPr sz="1800"/>
            </a:pPr>
            <a:r>
              <a:rPr lang="es-MX" sz="3067" b="1" kern="0" spc="-240" dirty="0">
                <a:solidFill>
                  <a:srgbClr val="8F9499"/>
                </a:solidFill>
                <a:ea typeface="Arimo"/>
                <a:cs typeface="Arimo"/>
                <a:sym typeface="Arimo"/>
              </a:rPr>
              <a:t>ESTRATÉGICAS </a:t>
            </a:r>
          </a:p>
          <a:p>
            <a:pPr defTabSz="412740">
              <a:lnSpc>
                <a:spcPct val="60000"/>
              </a:lnSpc>
              <a:spcBef>
                <a:spcPts val="251"/>
              </a:spcBef>
              <a:defRPr sz="1800"/>
            </a:pPr>
            <a:r>
              <a:rPr lang="es-MX" sz="3067" b="1" kern="0" spc="-240" dirty="0">
                <a:solidFill>
                  <a:srgbClr val="8F9499"/>
                </a:solidFill>
                <a:ea typeface="Arimo"/>
                <a:cs typeface="Arimo"/>
                <a:sym typeface="Arimo"/>
              </a:rPr>
              <a:t>TRANSVERSALES</a:t>
            </a:r>
          </a:p>
        </p:txBody>
      </p:sp>
      <p:sp>
        <p:nvSpPr>
          <p:cNvPr id="14347" name="Slide Number Placeholder 1"/>
          <p:cNvSpPr>
            <a:spLocks noGrp="1"/>
          </p:cNvSpPr>
          <p:nvPr>
            <p:ph type="sldNum" sz="quarter" idx="10"/>
          </p:nvPr>
        </p:nvSpPr>
        <p:spPr>
          <a:xfrm>
            <a:off x="11506200" y="91018"/>
            <a:ext cx="171451" cy="173567"/>
          </a:xfrm>
          <a:noFill/>
        </p:spPr>
        <p:txBody>
          <a:bodyPr vert="horz" wrap="square" lIns="45720" tIns="22860" rIns="45720" bIns="22860" numCol="1" anchor="ctr" anchorCtr="0" compatLnSpc="1">
            <a:prstTxWarp prst="textNoShape">
              <a:avLst/>
            </a:prstTxWarp>
          </a:bodyPr>
          <a:lstStyle>
            <a:lvl1pPr>
              <a:defRPr sz="2533">
                <a:solidFill>
                  <a:schemeClr val="tx1"/>
                </a:solidFill>
                <a:latin typeface="Arimo" pitchFamily="34" charset="0"/>
                <a:ea typeface="Helvetica Light"/>
                <a:cs typeface="Helvetica Light"/>
                <a:sym typeface="Helvetica Light"/>
              </a:defRPr>
            </a:lvl1pPr>
            <a:lvl2pPr marL="990575" indent="-380990">
              <a:defRPr sz="2533">
                <a:solidFill>
                  <a:schemeClr val="tx1"/>
                </a:solidFill>
                <a:latin typeface="Arimo" pitchFamily="34" charset="0"/>
                <a:ea typeface="Helvetica Light"/>
                <a:cs typeface="Helvetica Light"/>
                <a:sym typeface="Helvetica Light"/>
              </a:defRPr>
            </a:lvl2pPr>
            <a:lvl3pPr marL="1523962" indent="-304792">
              <a:defRPr sz="2533">
                <a:solidFill>
                  <a:schemeClr val="tx1"/>
                </a:solidFill>
                <a:latin typeface="Arimo" pitchFamily="34" charset="0"/>
                <a:ea typeface="Helvetica Light"/>
                <a:cs typeface="Helvetica Light"/>
                <a:sym typeface="Helvetica Light"/>
              </a:defRPr>
            </a:lvl3pPr>
            <a:lvl4pPr marL="2133547" indent="-304792">
              <a:defRPr sz="2533">
                <a:solidFill>
                  <a:schemeClr val="tx1"/>
                </a:solidFill>
                <a:latin typeface="Arimo" pitchFamily="34" charset="0"/>
                <a:ea typeface="Helvetica Light"/>
                <a:cs typeface="Helvetica Light"/>
                <a:sym typeface="Helvetica Light"/>
              </a:defRPr>
            </a:lvl4pPr>
            <a:lvl5pPr marL="2743131" indent="-304792">
              <a:defRPr sz="2533">
                <a:solidFill>
                  <a:schemeClr val="tx1"/>
                </a:solidFill>
                <a:latin typeface="Arimo" pitchFamily="34" charset="0"/>
                <a:ea typeface="Helvetica Light"/>
                <a:cs typeface="Helvetica Light"/>
                <a:sym typeface="Helvetica Light"/>
              </a:defRPr>
            </a:lvl5pPr>
            <a:lvl6pPr marL="3352716" indent="-304792" defTabSz="412740" eaLnBrk="0" fontAlgn="base" hangingPunct="0">
              <a:spcBef>
                <a:spcPct val="0"/>
              </a:spcBef>
              <a:spcAft>
                <a:spcPct val="0"/>
              </a:spcAft>
              <a:defRPr sz="2533">
                <a:solidFill>
                  <a:schemeClr val="tx1"/>
                </a:solidFill>
                <a:latin typeface="Arimo" pitchFamily="34" charset="0"/>
                <a:ea typeface="Helvetica Light"/>
                <a:cs typeface="Helvetica Light"/>
                <a:sym typeface="Helvetica Light"/>
              </a:defRPr>
            </a:lvl6pPr>
            <a:lvl7pPr marL="3962301" indent="-304792" defTabSz="412740" eaLnBrk="0" fontAlgn="base" hangingPunct="0">
              <a:spcBef>
                <a:spcPct val="0"/>
              </a:spcBef>
              <a:spcAft>
                <a:spcPct val="0"/>
              </a:spcAft>
              <a:defRPr sz="2533">
                <a:solidFill>
                  <a:schemeClr val="tx1"/>
                </a:solidFill>
                <a:latin typeface="Arimo" pitchFamily="34" charset="0"/>
                <a:ea typeface="Helvetica Light"/>
                <a:cs typeface="Helvetica Light"/>
                <a:sym typeface="Helvetica Light"/>
              </a:defRPr>
            </a:lvl7pPr>
            <a:lvl8pPr marL="4571886" indent="-304792" defTabSz="412740" eaLnBrk="0" fontAlgn="base" hangingPunct="0">
              <a:spcBef>
                <a:spcPct val="0"/>
              </a:spcBef>
              <a:spcAft>
                <a:spcPct val="0"/>
              </a:spcAft>
              <a:defRPr sz="2533">
                <a:solidFill>
                  <a:schemeClr val="tx1"/>
                </a:solidFill>
                <a:latin typeface="Arimo" pitchFamily="34" charset="0"/>
                <a:ea typeface="Helvetica Light"/>
                <a:cs typeface="Helvetica Light"/>
                <a:sym typeface="Helvetica Light"/>
              </a:defRPr>
            </a:lvl8pPr>
            <a:lvl9pPr marL="5181470" indent="-304792" defTabSz="412740" eaLnBrk="0" fontAlgn="base" hangingPunct="0">
              <a:spcBef>
                <a:spcPct val="0"/>
              </a:spcBef>
              <a:spcAft>
                <a:spcPct val="0"/>
              </a:spcAft>
              <a:defRPr sz="2533">
                <a:solidFill>
                  <a:schemeClr val="tx1"/>
                </a:solidFill>
                <a:latin typeface="Arimo" pitchFamily="34" charset="0"/>
                <a:ea typeface="Helvetica Light"/>
                <a:cs typeface="Helvetica Light"/>
                <a:sym typeface="Helvetica Light"/>
              </a:defRPr>
            </a:lvl9pPr>
          </a:lstStyle>
          <a:p>
            <a:fld id="{38848FE7-45D3-4096-8280-65704B064707}" type="slidenum">
              <a:rPr lang="en-US" altLang="es-MX" sz="1067">
                <a:solidFill>
                  <a:srgbClr val="FFFFFF"/>
                </a:solidFill>
              </a:rPr>
              <a:pPr/>
              <a:t>40</a:t>
            </a:fld>
            <a:endParaRPr lang="en-US" altLang="es-MX" sz="1067">
              <a:solidFill>
                <a:srgbClr val="FFFFFF"/>
              </a:solidFill>
            </a:endParaRPr>
          </a:p>
        </p:txBody>
      </p:sp>
      <p:pic>
        <p:nvPicPr>
          <p:cNvPr id="14348" name="Imagen 1"/>
          <p:cNvPicPr>
            <a:picLocks noChangeAspect="1"/>
          </p:cNvPicPr>
          <p:nvPr/>
        </p:nvPicPr>
        <p:blipFill>
          <a:blip r:embed="rId2">
            <a:extLst>
              <a:ext uri="{28A0092B-C50C-407E-A947-70E740481C1C}">
                <a14:useLocalDpi xmlns:a14="http://schemas.microsoft.com/office/drawing/2010/main" val="0"/>
              </a:ext>
            </a:extLst>
          </a:blip>
          <a:srcRect l="54121"/>
          <a:stretch>
            <a:fillRect/>
          </a:stretch>
        </p:blipFill>
        <p:spPr bwMode="auto">
          <a:xfrm>
            <a:off x="10579100" y="6081185"/>
            <a:ext cx="1625600"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 name="Shape 6235"/>
          <p:cNvSpPr/>
          <p:nvPr/>
        </p:nvSpPr>
        <p:spPr>
          <a:xfrm>
            <a:off x="-895351" y="-1041400"/>
            <a:ext cx="3602568" cy="837353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0"/>
                </a:lnTo>
                <a:lnTo>
                  <a:pt x="21600" y="15483"/>
                </a:lnTo>
                <a:lnTo>
                  <a:pt x="0" y="21600"/>
                </a:lnTo>
                <a:close/>
              </a:path>
            </a:pathLst>
          </a:custGeom>
          <a:solidFill>
            <a:schemeClr val="bg1"/>
          </a:solidFill>
          <a:ln w="12700">
            <a:miter lim="400000"/>
          </a:ln>
        </p:spPr>
        <p:txBody>
          <a:bodyPr lIns="0" tIns="0" rIns="0" bIns="0" anchor="ctr"/>
          <a:lstStyle/>
          <a:p>
            <a:pPr defTabSz="1219108">
              <a:defRPr sz="5600">
                <a:latin typeface="Gill Sans"/>
                <a:ea typeface="Gill Sans"/>
                <a:cs typeface="Gill Sans"/>
                <a:sym typeface="Gill Sans"/>
              </a:defRPr>
            </a:pPr>
            <a:endParaRPr sz="7466" kern="0" dirty="0">
              <a:solidFill>
                <a:srgbClr val="000000"/>
              </a:solidFill>
              <a:latin typeface="Gill Sans"/>
              <a:ea typeface="Gill Sans"/>
              <a:cs typeface="Gill Sans"/>
              <a:sym typeface="Gill Sans"/>
            </a:endParaRPr>
          </a:p>
        </p:txBody>
      </p:sp>
      <p:grpSp>
        <p:nvGrpSpPr>
          <p:cNvPr id="14350" name="Group 6254"/>
          <p:cNvGrpSpPr>
            <a:grpSpLocks/>
          </p:cNvGrpSpPr>
          <p:nvPr/>
        </p:nvGrpSpPr>
        <p:grpSpPr bwMode="auto">
          <a:xfrm>
            <a:off x="624418" y="1045634"/>
            <a:ext cx="2341033" cy="1062567"/>
            <a:chOff x="5267" y="348352"/>
            <a:chExt cx="3511317" cy="1594749"/>
          </a:xfrm>
        </p:grpSpPr>
        <p:sp>
          <p:nvSpPr>
            <p:cNvPr id="29" name="Shape 6252"/>
            <p:cNvSpPr/>
            <p:nvPr/>
          </p:nvSpPr>
          <p:spPr>
            <a:xfrm>
              <a:off x="5267" y="1056777"/>
              <a:ext cx="3511317" cy="886324"/>
            </a:xfrm>
            <a:prstGeom prst="rect">
              <a:avLst/>
            </a:prstGeom>
            <a:noFill/>
            <a:ln w="12700" cap="flat">
              <a:noFill/>
              <a:miter lim="400000"/>
            </a:ln>
            <a:effectLst/>
            <a:extLst/>
          </p:spPr>
          <p:txBody>
            <a:bodyPr lIns="0" tIns="0" rIns="0" bIns="0"/>
            <a:lstStyle>
              <a:lvl1pPr algn="l">
                <a:lnSpc>
                  <a:spcPct val="120000"/>
                </a:lnSpc>
                <a:spcBef>
                  <a:spcPts val="2000"/>
                </a:spcBef>
                <a:defRPr sz="2200">
                  <a:solidFill>
                    <a:srgbClr val="FFFFFF"/>
                  </a:solidFill>
                  <a:latin typeface="Arimo"/>
                  <a:ea typeface="Arimo"/>
                  <a:cs typeface="Arimo"/>
                  <a:sym typeface="Arimo"/>
                </a:defRPr>
              </a:lvl1pPr>
            </a:lstStyle>
            <a:p>
              <a:pPr defTabSz="1219108">
                <a:defRPr sz="1800">
                  <a:solidFill>
                    <a:srgbClr val="000000"/>
                  </a:solidFill>
                </a:defRPr>
              </a:pPr>
              <a:r>
                <a:rPr lang="es-MX" sz="1600" kern="0" dirty="0">
                  <a:solidFill>
                    <a:srgbClr val="000000"/>
                  </a:solidFill>
                </a:rPr>
                <a:t>Sensibilización, promoción, difusión y socialización</a:t>
              </a:r>
              <a:endParaRPr sz="1600" kern="0" dirty="0">
                <a:solidFill>
                  <a:srgbClr val="000000"/>
                </a:solidFill>
              </a:endParaRPr>
            </a:p>
          </p:txBody>
        </p:sp>
        <p:sp>
          <p:nvSpPr>
            <p:cNvPr id="30" name="Shape 6253"/>
            <p:cNvSpPr/>
            <p:nvPr/>
          </p:nvSpPr>
          <p:spPr>
            <a:xfrm>
              <a:off x="1103744" y="348352"/>
              <a:ext cx="1482626" cy="0"/>
            </a:xfrm>
            <a:prstGeom prst="line">
              <a:avLst/>
            </a:prstGeom>
            <a:noFill/>
            <a:ln w="12700" cap="flat">
              <a:solidFill>
                <a:srgbClr val="8F9499"/>
              </a:solidFill>
              <a:prstDash val="sysDot"/>
              <a:miter lim="400000"/>
            </a:ln>
            <a:effectLst/>
          </p:spPr>
          <p:txBody>
            <a:bodyPr lIns="0" tIns="0" rIns="0" bIns="0" anchor="ctr"/>
            <a:lstStyle/>
            <a:p>
              <a:pPr defTabSz="1219108">
                <a:defRPr sz="3200"/>
              </a:pPr>
              <a:endParaRPr sz="4267" kern="0" dirty="0">
                <a:solidFill>
                  <a:srgbClr val="FFFFFF"/>
                </a:solidFill>
                <a:latin typeface="Arial"/>
                <a:sym typeface="Helvetica Light" charset="0"/>
              </a:endParaRPr>
            </a:p>
          </p:txBody>
        </p:sp>
      </p:grpSp>
      <p:grpSp>
        <p:nvGrpSpPr>
          <p:cNvPr id="14351" name="Group 6260"/>
          <p:cNvGrpSpPr>
            <a:grpSpLocks/>
          </p:cNvGrpSpPr>
          <p:nvPr/>
        </p:nvGrpSpPr>
        <p:grpSpPr bwMode="auto">
          <a:xfrm>
            <a:off x="806451" y="2846917"/>
            <a:ext cx="2034116" cy="1005416"/>
            <a:chOff x="38100" y="423273"/>
            <a:chExt cx="3053043" cy="1506552"/>
          </a:xfrm>
        </p:grpSpPr>
        <p:sp>
          <p:nvSpPr>
            <p:cNvPr id="32" name="Shape 6258"/>
            <p:cNvSpPr/>
            <p:nvPr/>
          </p:nvSpPr>
          <p:spPr>
            <a:xfrm>
              <a:off x="38100" y="1044924"/>
              <a:ext cx="3053043" cy="884901"/>
            </a:xfrm>
            <a:prstGeom prst="rect">
              <a:avLst/>
            </a:prstGeom>
            <a:noFill/>
            <a:ln w="12700" cap="flat">
              <a:noFill/>
              <a:miter lim="400000"/>
            </a:ln>
            <a:effectLst/>
            <a:extLst/>
          </p:spPr>
          <p:txBody>
            <a:bodyPr lIns="0" tIns="0" rIns="0" bIns="0"/>
            <a:lstStyle>
              <a:lvl1pPr algn="l">
                <a:lnSpc>
                  <a:spcPct val="120000"/>
                </a:lnSpc>
                <a:spcBef>
                  <a:spcPts val="2000"/>
                </a:spcBef>
                <a:defRPr sz="2200">
                  <a:solidFill>
                    <a:srgbClr val="FFFFFF"/>
                  </a:solidFill>
                  <a:latin typeface="Arimo"/>
                  <a:ea typeface="Arimo"/>
                  <a:cs typeface="Arimo"/>
                  <a:sym typeface="Arimo"/>
                </a:defRPr>
              </a:lvl1pPr>
            </a:lstStyle>
            <a:p>
              <a:pPr defTabSz="1219108">
                <a:defRPr sz="1800">
                  <a:solidFill>
                    <a:srgbClr val="000000"/>
                  </a:solidFill>
                </a:defRPr>
              </a:pPr>
              <a:r>
                <a:rPr lang="es-MX" sz="1733" kern="0" dirty="0">
                  <a:solidFill>
                    <a:srgbClr val="000000"/>
                  </a:solidFill>
                </a:rPr>
                <a:t>Fortalecimiento institucional</a:t>
              </a:r>
              <a:endParaRPr sz="1733" kern="0" dirty="0">
                <a:solidFill>
                  <a:srgbClr val="0070C0"/>
                </a:solidFill>
              </a:endParaRPr>
            </a:p>
          </p:txBody>
        </p:sp>
        <p:sp>
          <p:nvSpPr>
            <p:cNvPr id="33" name="Shape 6259"/>
            <p:cNvSpPr/>
            <p:nvPr/>
          </p:nvSpPr>
          <p:spPr>
            <a:xfrm>
              <a:off x="1172268" y="423273"/>
              <a:ext cx="1483634" cy="0"/>
            </a:xfrm>
            <a:prstGeom prst="line">
              <a:avLst/>
            </a:prstGeom>
            <a:noFill/>
            <a:ln w="12700" cap="flat">
              <a:solidFill>
                <a:srgbClr val="8F9499"/>
              </a:solidFill>
              <a:prstDash val="sysDot"/>
              <a:miter lim="400000"/>
            </a:ln>
            <a:effectLst/>
          </p:spPr>
          <p:txBody>
            <a:bodyPr lIns="0" tIns="0" rIns="0" bIns="0" anchor="ctr"/>
            <a:lstStyle/>
            <a:p>
              <a:pPr defTabSz="1219108">
                <a:defRPr sz="3200"/>
              </a:pPr>
              <a:endParaRPr sz="4267" kern="0" dirty="0">
                <a:solidFill>
                  <a:srgbClr val="FFFFFF"/>
                </a:solidFill>
                <a:latin typeface="Arial"/>
                <a:sym typeface="Helvetica Light" charset="0"/>
              </a:endParaRPr>
            </a:p>
          </p:txBody>
        </p:sp>
      </p:grpSp>
      <p:pic>
        <p:nvPicPr>
          <p:cNvPr id="14352" name="Picture 6" descr="Imagen relacionada"/>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6634" y="757767"/>
            <a:ext cx="958851" cy="601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353" name="Picture 8" descr="Resultado de imagen para icono presupuesto"/>
          <p:cNvPicPr>
            <a:picLocks noChangeAspect="1" noChangeArrowheads="1"/>
          </p:cNvPicPr>
          <p:nvPr/>
        </p:nvPicPr>
        <p:blipFill>
          <a:blip r:embed="rId4">
            <a:grayscl/>
            <a:extLst>
              <a:ext uri="{28A0092B-C50C-407E-A947-70E740481C1C}">
                <a14:useLocalDpi xmlns:a14="http://schemas.microsoft.com/office/drawing/2010/main" val="0"/>
              </a:ext>
            </a:extLst>
          </a:blip>
          <a:srcRect/>
          <a:stretch>
            <a:fillRect/>
          </a:stretch>
        </p:blipFill>
        <p:spPr bwMode="auto">
          <a:xfrm>
            <a:off x="114301" y="4119034"/>
            <a:ext cx="622300" cy="6244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 name="Picture 4" descr="Imagen relacionada"/>
          <p:cNvPicPr>
            <a:picLocks noChangeAspect="1" noChangeArrowheads="1"/>
          </p:cNvPicPr>
          <p:nvPr/>
        </p:nvPicPr>
        <p:blipFill>
          <a:blip r:embed="rId5" cstate="print">
            <a:duotone>
              <a:srgbClr val="EBEEF0">
                <a:shade val="45000"/>
                <a:satMod val="135000"/>
              </a:srgbClr>
              <a:prstClr val="white"/>
            </a:duotone>
            <a:extLst>
              <a:ext uri="{28A0092B-C50C-407E-A947-70E740481C1C}">
                <a14:useLocalDpi xmlns:a14="http://schemas.microsoft.com/office/drawing/2010/main" val="0"/>
              </a:ext>
            </a:extLst>
          </a:blip>
          <a:srcRect/>
          <a:stretch>
            <a:fillRect/>
          </a:stretch>
        </p:blipFill>
        <p:spPr bwMode="auto">
          <a:xfrm>
            <a:off x="-12249" y="2717801"/>
            <a:ext cx="670188" cy="670188"/>
          </a:xfrm>
          <a:prstGeom prst="rect">
            <a:avLst/>
          </a:prstGeom>
          <a:noFill/>
          <a:extLst>
            <a:ext uri="{909E8E84-426E-40DD-AFC4-6F175D3DCCD1}">
              <a14:hiddenFill xmlns:a14="http://schemas.microsoft.com/office/drawing/2010/main">
                <a:solidFill>
                  <a:srgbClr val="FFFFFF"/>
                </a:solidFill>
              </a14:hiddenFill>
            </a:ext>
          </a:extLst>
        </p:spPr>
      </p:pic>
      <p:sp>
        <p:nvSpPr>
          <p:cNvPr id="14355" name="Rectángulo 14"/>
          <p:cNvSpPr>
            <a:spLocks noChangeArrowheads="1"/>
          </p:cNvSpPr>
          <p:nvPr/>
        </p:nvSpPr>
        <p:spPr bwMode="auto">
          <a:xfrm>
            <a:off x="7924800" y="5126568"/>
            <a:ext cx="4108451" cy="1641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62549" tIns="81275" rIns="162549" bIns="81275">
            <a:spAutoFit/>
          </a:bodyPr>
          <a:lstStyle/>
          <a:p>
            <a:pPr algn="just" defTabSz="412740" fontAlgn="base">
              <a:spcBef>
                <a:spcPct val="0"/>
              </a:spcBef>
              <a:spcAft>
                <a:spcPts val="1417"/>
              </a:spcAft>
            </a:pPr>
            <a:r>
              <a:rPr lang="es-MX" altLang="es-MX" sz="1600">
                <a:solidFill>
                  <a:srgbClr val="FFFFFF"/>
                </a:solidFill>
                <a:latin typeface="Calibri" panose="020F0502020204030204" pitchFamily="34" charset="0"/>
                <a:sym typeface="Helvetica Light"/>
              </a:rPr>
              <a:t>Las líneas estratégicas transversales son </a:t>
            </a:r>
            <a:r>
              <a:rPr lang="es-MX" altLang="es-MX" sz="1600">
                <a:solidFill>
                  <a:srgbClr val="00B0F0"/>
                </a:solidFill>
                <a:latin typeface="Calibri" panose="020F0502020204030204" pitchFamily="34" charset="0"/>
                <a:sym typeface="Helvetica Light"/>
              </a:rPr>
              <a:t>soluciones comunes </a:t>
            </a:r>
            <a:r>
              <a:rPr lang="es-MX" altLang="es-MX" sz="1600">
                <a:solidFill>
                  <a:srgbClr val="FFFFFF"/>
                </a:solidFill>
                <a:latin typeface="Calibri" panose="020F0502020204030204" pitchFamily="34" charset="0"/>
                <a:sym typeface="Helvetica Light"/>
              </a:rPr>
              <a:t>que se proponen para el desarrollo de los ejes del PRONADATOS. Se han identificado tres de estas, que atienden a problemáticas generalizadas entre todos los ejes. Estas son:</a:t>
            </a:r>
            <a:endParaRPr lang="es-MX" altLang="es-MX" sz="1600">
              <a:solidFill>
                <a:srgbClr val="FFFFFF"/>
              </a:solidFill>
              <a:latin typeface="Calibri" panose="020F0502020204030204" pitchFamily="34" charset="0"/>
              <a:ea typeface="Calibri" panose="020F0502020204030204" pitchFamily="34" charset="0"/>
              <a:cs typeface="Times New Roman" panose="02020603050405020304" pitchFamily="18" charset="0"/>
              <a:sym typeface="Helvetica Light"/>
            </a:endParaRPr>
          </a:p>
        </p:txBody>
      </p:sp>
      <p:sp>
        <p:nvSpPr>
          <p:cNvPr id="37" name="Rectángulo 3"/>
          <p:cNvSpPr/>
          <p:nvPr/>
        </p:nvSpPr>
        <p:spPr>
          <a:xfrm>
            <a:off x="3405717" y="933451"/>
            <a:ext cx="7262283" cy="2872571"/>
          </a:xfrm>
          <a:prstGeom prst="rect">
            <a:avLst/>
          </a:prstGeom>
        </p:spPr>
        <p:txBody>
          <a:bodyPr lIns="162549" tIns="81275" rIns="162549" bIns="81275">
            <a:spAutoFit/>
          </a:bodyPr>
          <a:lstStyle/>
          <a:p>
            <a:pPr algn="just" defTabSz="412740" fontAlgn="base">
              <a:spcBef>
                <a:spcPct val="0"/>
              </a:spcBef>
              <a:spcAft>
                <a:spcPts val="1423"/>
              </a:spcAft>
              <a:defRPr/>
            </a:pPr>
            <a:r>
              <a:rPr lang="es-MX" sz="1600" dirty="0">
                <a:solidFill>
                  <a:srgbClr val="DCDEE0">
                    <a:lumMod val="75000"/>
                  </a:srgbClr>
                </a:solidFill>
                <a:sym typeface="Helvetica Light" charset="0"/>
              </a:rPr>
              <a:t>1.- </a:t>
            </a:r>
            <a:r>
              <a:rPr lang="es-MX" sz="1600" dirty="0">
                <a:solidFill>
                  <a:srgbClr val="00B0F0"/>
                </a:solidFill>
                <a:sym typeface="Helvetica Light" charset="0"/>
              </a:rPr>
              <a:t>Educación y cultura </a:t>
            </a:r>
            <a:r>
              <a:rPr lang="es-MX" sz="1600" dirty="0">
                <a:solidFill>
                  <a:srgbClr val="DCDEE0">
                    <a:lumMod val="75000"/>
                  </a:srgbClr>
                </a:solidFill>
                <a:sym typeface="Helvetica Light" charset="0"/>
              </a:rPr>
              <a:t>de protección de datos personales entre la sociedad mexicana                                                                                                                               2.- Ejercicio de los </a:t>
            </a:r>
            <a:r>
              <a:rPr lang="es-MX" sz="1600" dirty="0">
                <a:solidFill>
                  <a:srgbClr val="00B0F0"/>
                </a:solidFill>
                <a:sym typeface="Helvetica Light" charset="0"/>
              </a:rPr>
              <a:t>derechos ARCO </a:t>
            </a:r>
            <a:r>
              <a:rPr lang="es-MX" sz="1600" dirty="0">
                <a:solidFill>
                  <a:srgbClr val="DCDEE0">
                    <a:lumMod val="75000"/>
                  </a:srgbClr>
                </a:solidFill>
                <a:sym typeface="Helvetica Light" charset="0"/>
              </a:rPr>
              <a:t>y de portabilidad	                                                                                                                          3.- </a:t>
            </a:r>
            <a:r>
              <a:rPr lang="es-MX" sz="1600" dirty="0">
                <a:solidFill>
                  <a:srgbClr val="00B0F0"/>
                </a:solidFill>
                <a:sym typeface="Helvetica Light" charset="0"/>
              </a:rPr>
              <a:t>Capacitación</a:t>
            </a:r>
            <a:r>
              <a:rPr lang="es-MX" sz="1600" dirty="0">
                <a:solidFill>
                  <a:srgbClr val="DCDEE0">
                    <a:lumMod val="75000"/>
                  </a:srgbClr>
                </a:solidFill>
                <a:sym typeface="Helvetica Light" charset="0"/>
              </a:rPr>
              <a:t> a los responsables en materia de protección de datos personales	                                                                                                                       4.- Implementación y mantenimiento de un </a:t>
            </a:r>
            <a:r>
              <a:rPr lang="es-MX" sz="1600" dirty="0">
                <a:solidFill>
                  <a:srgbClr val="00B0F0"/>
                </a:solidFill>
                <a:sym typeface="Helvetica Light" charset="0"/>
              </a:rPr>
              <a:t>sistema de gestión </a:t>
            </a:r>
            <a:r>
              <a:rPr lang="es-MX" sz="1600" dirty="0">
                <a:solidFill>
                  <a:srgbClr val="DCDEE0">
                    <a:lumMod val="75000"/>
                  </a:srgbClr>
                </a:solidFill>
                <a:sym typeface="Helvetica Light" charset="0"/>
              </a:rPr>
              <a:t>de seguridad                                                                                     5.- Estándares nacionales, internacionales </a:t>
            </a:r>
            <a:r>
              <a:rPr lang="es-MX" sz="1600" dirty="0">
                <a:solidFill>
                  <a:srgbClr val="00B0F0"/>
                </a:solidFill>
                <a:sym typeface="Helvetica Light" charset="0"/>
              </a:rPr>
              <a:t>y buenas/mejores prácticas </a:t>
            </a:r>
            <a:r>
              <a:rPr lang="es-MX" sz="1600" dirty="0">
                <a:solidFill>
                  <a:srgbClr val="DCDEE0">
                    <a:lumMod val="75000"/>
                  </a:srgbClr>
                </a:solidFill>
                <a:sym typeface="Helvetica Light" charset="0"/>
              </a:rPr>
              <a:t>en la materia	                                                                                                                           6.- Monitoreo, seguimiento y verificación de metas                                                                                                                            7.- </a:t>
            </a:r>
            <a:r>
              <a:rPr lang="es-MX" sz="1600" dirty="0">
                <a:solidFill>
                  <a:srgbClr val="00B0F0"/>
                </a:solidFill>
                <a:sym typeface="Helvetica Light" charset="0"/>
              </a:rPr>
              <a:t>Acciones preventivas </a:t>
            </a:r>
            <a:r>
              <a:rPr lang="es-MX" sz="1600" dirty="0">
                <a:solidFill>
                  <a:srgbClr val="DCDEE0">
                    <a:lumMod val="75000"/>
                  </a:srgbClr>
                </a:solidFill>
                <a:sym typeface="Helvetica Light" charset="0"/>
              </a:rPr>
              <a:t>en materia de protección de datos personales	                                                                                     8.- Perspectiva normativa con enfoque de política pública	</a:t>
            </a:r>
          </a:p>
        </p:txBody>
      </p:sp>
      <p:sp>
        <p:nvSpPr>
          <p:cNvPr id="38" name="Shape 64"/>
          <p:cNvSpPr>
            <a:spLocks noChangeArrowheads="1"/>
          </p:cNvSpPr>
          <p:nvPr/>
        </p:nvSpPr>
        <p:spPr bwMode="auto">
          <a:xfrm>
            <a:off x="2976034" y="205318"/>
            <a:ext cx="3507317" cy="1911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p>
            <a:pPr defTabSz="412740">
              <a:lnSpc>
                <a:spcPct val="60000"/>
              </a:lnSpc>
              <a:spcBef>
                <a:spcPts val="251"/>
              </a:spcBef>
              <a:defRPr sz="1800"/>
            </a:pPr>
            <a:r>
              <a:rPr lang="es-MX" sz="3067" b="1" kern="0" spc="-240" dirty="0">
                <a:solidFill>
                  <a:srgbClr val="FFFFFF"/>
                </a:solidFill>
                <a:ea typeface="Arimo"/>
                <a:cs typeface="Arimo"/>
                <a:sym typeface="Arimo"/>
              </a:rPr>
              <a:t>Ejes  del </a:t>
            </a:r>
          </a:p>
          <a:p>
            <a:pPr defTabSz="412740">
              <a:lnSpc>
                <a:spcPct val="60000"/>
              </a:lnSpc>
              <a:spcBef>
                <a:spcPts val="251"/>
              </a:spcBef>
              <a:defRPr sz="1800"/>
            </a:pPr>
            <a:r>
              <a:rPr lang="es-MX" sz="3067" b="1" kern="0" spc="-240" dirty="0">
                <a:solidFill>
                  <a:srgbClr val="FFFFFF"/>
                </a:solidFill>
                <a:ea typeface="Arimo"/>
                <a:cs typeface="Arimo"/>
                <a:sym typeface="Arimo"/>
              </a:rPr>
              <a:t>PRONADATOS</a:t>
            </a:r>
          </a:p>
        </p:txBody>
      </p:sp>
      <p:sp>
        <p:nvSpPr>
          <p:cNvPr id="14358" name="Shape 6265"/>
          <p:cNvSpPr>
            <a:spLocks noChangeArrowheads="1"/>
          </p:cNvSpPr>
          <p:nvPr/>
        </p:nvSpPr>
        <p:spPr bwMode="auto">
          <a:xfrm>
            <a:off x="848784" y="4442885"/>
            <a:ext cx="2607733" cy="588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p>
            <a:pPr defTabSz="412740" fontAlgn="base">
              <a:lnSpc>
                <a:spcPct val="120000"/>
              </a:lnSpc>
              <a:spcBef>
                <a:spcPts val="2667"/>
              </a:spcBef>
              <a:spcAft>
                <a:spcPct val="0"/>
              </a:spcAft>
            </a:pPr>
            <a:r>
              <a:rPr lang="es-MX" altLang="es-MX" sz="1733">
                <a:solidFill>
                  <a:srgbClr val="FF0000"/>
                </a:solidFill>
                <a:sym typeface="Arimo" pitchFamily="34" charset="0"/>
              </a:rPr>
              <a:t>Fortalecimiento presupuestal</a:t>
            </a:r>
          </a:p>
        </p:txBody>
      </p:sp>
    </p:spTree>
    <p:extLst>
      <p:ext uri="{BB962C8B-B14F-4D97-AF65-F5344CB8AC3E}">
        <p14:creationId xmlns:p14="http://schemas.microsoft.com/office/powerpoint/2010/main" val="1698964448"/>
      </p:ext>
    </p:extLst>
  </p:cSld>
  <p:clrMapOvr>
    <a:masterClrMapping/>
  </p:clrMapOvr>
  <p:transition spd="slow">
    <p:push dir="u"/>
  </p:transition>
  <p:timing>
    <p:tnLst>
      <p:par>
        <p:cTn id="1" dur="indefinite" restart="never" fill="hold"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5362" name="Imagen 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870017" y="6062133"/>
            <a:ext cx="2362200"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 name="Shape 67"/>
          <p:cNvSpPr>
            <a:spLocks noChangeArrowheads="1"/>
          </p:cNvSpPr>
          <p:nvPr/>
        </p:nvSpPr>
        <p:spPr bwMode="auto">
          <a:xfrm>
            <a:off x="1320800" y="990601"/>
            <a:ext cx="2844800" cy="5820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lvl1pPr algn="l">
              <a:lnSpc>
                <a:spcPct val="90000"/>
              </a:lnSpc>
              <a:spcBef>
                <a:spcPts val="500"/>
              </a:spcBef>
              <a:defRPr sz="6000" b="1" spc="0">
                <a:solidFill>
                  <a:srgbClr val="8F9499"/>
                </a:solidFill>
                <a:latin typeface="Arimo"/>
                <a:ea typeface="Arimo"/>
                <a:cs typeface="Arimo"/>
                <a:sym typeface="Arimo"/>
              </a:defRPr>
            </a:lvl1pPr>
          </a:lstStyle>
          <a:p>
            <a:pPr defTabSz="412740">
              <a:defRPr sz="1800" b="0" spc="0">
                <a:solidFill>
                  <a:srgbClr val="000000"/>
                </a:solidFill>
              </a:defRPr>
            </a:pPr>
            <a:r>
              <a:rPr lang="es-MX" sz="3067" b="0" kern="0" dirty="0">
                <a:solidFill>
                  <a:srgbClr val="FFFFFF"/>
                </a:solidFill>
                <a:latin typeface="Arimo" pitchFamily="34" charset="0"/>
                <a:ea typeface="Arimo" pitchFamily="34" charset="0"/>
                <a:cs typeface="Arimo" pitchFamily="34" charset="0"/>
              </a:rPr>
              <a:t>Eje Temático 1 </a:t>
            </a:r>
            <a:endParaRPr sz="3067" b="0" kern="0" dirty="0">
              <a:solidFill>
                <a:srgbClr val="FFFFFF"/>
              </a:solidFill>
              <a:latin typeface="Arimo" pitchFamily="34" charset="0"/>
              <a:ea typeface="Arimo" pitchFamily="34" charset="0"/>
              <a:cs typeface="Arimo" pitchFamily="34" charset="0"/>
            </a:endParaRPr>
          </a:p>
        </p:txBody>
      </p:sp>
      <p:grpSp>
        <p:nvGrpSpPr>
          <p:cNvPr id="15364" name="Group 70"/>
          <p:cNvGrpSpPr>
            <a:grpSpLocks/>
          </p:cNvGrpSpPr>
          <p:nvPr/>
        </p:nvGrpSpPr>
        <p:grpSpPr bwMode="auto">
          <a:xfrm>
            <a:off x="302684" y="457201"/>
            <a:ext cx="584200" cy="582084"/>
            <a:chOff x="0" y="0"/>
            <a:chExt cx="1162784" cy="1162843"/>
          </a:xfrm>
        </p:grpSpPr>
        <p:sp>
          <p:nvSpPr>
            <p:cNvPr id="68" name="Shape 68"/>
            <p:cNvSpPr/>
            <p:nvPr/>
          </p:nvSpPr>
          <p:spPr>
            <a:xfrm>
              <a:off x="0" y="0"/>
              <a:ext cx="172731" cy="1162843"/>
            </a:xfrm>
            <a:custGeom>
              <a:avLst/>
              <a:gdLst/>
              <a:ahLst/>
              <a:cxnLst>
                <a:cxn ang="0">
                  <a:pos x="wd2" y="hd2"/>
                </a:cxn>
                <a:cxn ang="5400000">
                  <a:pos x="wd2" y="hd2"/>
                </a:cxn>
                <a:cxn ang="10800000">
                  <a:pos x="wd2" y="hd2"/>
                </a:cxn>
                <a:cxn ang="16200000">
                  <a:pos x="wd2" y="hd2"/>
                </a:cxn>
              </a:cxnLst>
              <a:rect l="0" t="0" r="r" b="b"/>
              <a:pathLst>
                <a:path w="21600" h="21600" extrusionOk="0">
                  <a:moveTo>
                    <a:pt x="0" y="1350"/>
                  </a:moveTo>
                  <a:lnTo>
                    <a:pt x="0" y="20250"/>
                  </a:lnTo>
                  <a:cubicBezTo>
                    <a:pt x="0" y="20992"/>
                    <a:pt x="4027" y="21600"/>
                    <a:pt x="8948" y="21600"/>
                  </a:cubicBezTo>
                  <a:lnTo>
                    <a:pt x="21600" y="21600"/>
                  </a:lnTo>
                  <a:lnTo>
                    <a:pt x="21600" y="0"/>
                  </a:lnTo>
                  <a:lnTo>
                    <a:pt x="8948" y="0"/>
                  </a:lnTo>
                  <a:cubicBezTo>
                    <a:pt x="4027" y="0"/>
                    <a:pt x="0" y="608"/>
                    <a:pt x="0" y="1350"/>
                  </a:cubicBezTo>
                  <a:close/>
                </a:path>
              </a:pathLst>
            </a:custGeom>
            <a:solidFill>
              <a:srgbClr val="8F9499"/>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9" name="Shape 69"/>
            <p:cNvSpPr/>
            <p:nvPr/>
          </p:nvSpPr>
          <p:spPr>
            <a:xfrm>
              <a:off x="290695" y="0"/>
              <a:ext cx="872089" cy="1162843"/>
            </a:xfrm>
            <a:custGeom>
              <a:avLst/>
              <a:gdLst/>
              <a:ahLst/>
              <a:cxnLst>
                <a:cxn ang="0">
                  <a:pos x="wd2" y="hd2"/>
                </a:cxn>
                <a:cxn ang="5400000">
                  <a:pos x="wd2" y="hd2"/>
                </a:cxn>
                <a:cxn ang="10800000">
                  <a:pos x="wd2" y="hd2"/>
                </a:cxn>
                <a:cxn ang="16200000">
                  <a:pos x="wd2" y="hd2"/>
                </a:cxn>
              </a:cxnLst>
              <a:rect l="0" t="0" r="r" b="b"/>
              <a:pathLst>
                <a:path w="21600" h="21600" extrusionOk="0">
                  <a:moveTo>
                    <a:pt x="15191" y="16991"/>
                  </a:moveTo>
                  <a:lnTo>
                    <a:pt x="2809" y="16991"/>
                  </a:lnTo>
                  <a:lnTo>
                    <a:pt x="2809" y="15443"/>
                  </a:lnTo>
                  <a:cubicBezTo>
                    <a:pt x="2809" y="13733"/>
                    <a:pt x="4656" y="12347"/>
                    <a:pt x="6936" y="12347"/>
                  </a:cubicBezTo>
                  <a:lnTo>
                    <a:pt x="11064" y="12347"/>
                  </a:lnTo>
                  <a:cubicBezTo>
                    <a:pt x="13344" y="12347"/>
                    <a:pt x="15191" y="13733"/>
                    <a:pt x="15191" y="15443"/>
                  </a:cubicBezTo>
                  <a:cubicBezTo>
                    <a:pt x="15191" y="15443"/>
                    <a:pt x="15191" y="16991"/>
                    <a:pt x="15191" y="16991"/>
                  </a:cubicBezTo>
                  <a:close/>
                  <a:moveTo>
                    <a:pt x="9000" y="4616"/>
                  </a:moveTo>
                  <a:cubicBezTo>
                    <a:pt x="11274" y="4616"/>
                    <a:pt x="13117" y="5998"/>
                    <a:pt x="13117" y="7704"/>
                  </a:cubicBezTo>
                  <a:cubicBezTo>
                    <a:pt x="13117" y="9409"/>
                    <a:pt x="11274" y="10791"/>
                    <a:pt x="9000" y="10791"/>
                  </a:cubicBezTo>
                  <a:cubicBezTo>
                    <a:pt x="6726" y="10791"/>
                    <a:pt x="4883" y="9409"/>
                    <a:pt x="4883" y="7704"/>
                  </a:cubicBezTo>
                  <a:cubicBezTo>
                    <a:pt x="4883" y="5998"/>
                    <a:pt x="6726" y="4616"/>
                    <a:pt x="9000" y="4616"/>
                  </a:cubicBezTo>
                  <a:close/>
                  <a:moveTo>
                    <a:pt x="19800" y="5400"/>
                  </a:moveTo>
                  <a:cubicBezTo>
                    <a:pt x="20794" y="5400"/>
                    <a:pt x="21600" y="4796"/>
                    <a:pt x="21600" y="4050"/>
                  </a:cubicBezTo>
                  <a:lnTo>
                    <a:pt x="21600" y="2120"/>
                  </a:lnTo>
                  <a:lnTo>
                    <a:pt x="18000" y="2120"/>
                  </a:lnTo>
                  <a:lnTo>
                    <a:pt x="18000" y="0"/>
                  </a:lnTo>
                  <a:lnTo>
                    <a:pt x="0" y="0"/>
                  </a:lnTo>
                  <a:lnTo>
                    <a:pt x="0" y="21600"/>
                  </a:lnTo>
                  <a:lnTo>
                    <a:pt x="18000" y="21600"/>
                  </a:lnTo>
                  <a:lnTo>
                    <a:pt x="18000" y="16200"/>
                  </a:lnTo>
                  <a:lnTo>
                    <a:pt x="19800" y="16200"/>
                  </a:lnTo>
                  <a:cubicBezTo>
                    <a:pt x="20794" y="16200"/>
                    <a:pt x="21600" y="15596"/>
                    <a:pt x="21600" y="14850"/>
                  </a:cubicBezTo>
                  <a:lnTo>
                    <a:pt x="21600" y="12920"/>
                  </a:lnTo>
                  <a:lnTo>
                    <a:pt x="18000" y="12920"/>
                  </a:lnTo>
                  <a:lnTo>
                    <a:pt x="18000" y="10800"/>
                  </a:lnTo>
                  <a:lnTo>
                    <a:pt x="19800" y="10800"/>
                  </a:lnTo>
                  <a:cubicBezTo>
                    <a:pt x="20794" y="10800"/>
                    <a:pt x="21600" y="10196"/>
                    <a:pt x="21600" y="9450"/>
                  </a:cubicBezTo>
                  <a:lnTo>
                    <a:pt x="21600" y="7520"/>
                  </a:lnTo>
                  <a:lnTo>
                    <a:pt x="18000" y="7520"/>
                  </a:lnTo>
                  <a:lnTo>
                    <a:pt x="18000" y="5400"/>
                  </a:lnTo>
                  <a:cubicBezTo>
                    <a:pt x="18000" y="5400"/>
                    <a:pt x="19800" y="5400"/>
                    <a:pt x="19800" y="5400"/>
                  </a:cubicBezTo>
                  <a:close/>
                </a:path>
              </a:pathLst>
            </a:custGeom>
            <a:solidFill>
              <a:srgbClr val="8F9499"/>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71" name="Shape 71"/>
          <p:cNvSpPr>
            <a:spLocks noChangeArrowheads="1"/>
          </p:cNvSpPr>
          <p:nvPr/>
        </p:nvSpPr>
        <p:spPr bwMode="auto">
          <a:xfrm>
            <a:off x="594784" y="1822451"/>
            <a:ext cx="4351867" cy="4487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p>
            <a:pPr defTabSz="412740">
              <a:lnSpc>
                <a:spcPct val="110000"/>
              </a:lnSpc>
              <a:spcBef>
                <a:spcPts val="251"/>
              </a:spcBef>
              <a:defRPr sz="1800"/>
            </a:pPr>
            <a:r>
              <a:rPr lang="es-MX" sz="1333" kern="0" dirty="0">
                <a:solidFill>
                  <a:srgbClr val="FF9696"/>
                </a:solidFill>
                <a:ea typeface="Arimo"/>
                <a:cs typeface="Arimo"/>
                <a:sym typeface="Arimo"/>
              </a:rPr>
              <a:t>Educación y cultura </a:t>
            </a:r>
            <a:r>
              <a:rPr lang="es-MX" sz="1333" kern="0" dirty="0">
                <a:solidFill>
                  <a:srgbClr val="C1C6CA"/>
                </a:solidFill>
                <a:ea typeface="Arimo"/>
                <a:cs typeface="Arimo"/>
                <a:sym typeface="Arimo"/>
              </a:rPr>
              <a:t>de protección de datos personales entre la sociedad mexicana.</a:t>
            </a:r>
          </a:p>
          <a:p>
            <a:pPr defTabSz="412740">
              <a:lnSpc>
                <a:spcPct val="110000"/>
              </a:lnSpc>
              <a:spcBef>
                <a:spcPts val="251"/>
              </a:spcBef>
              <a:defRPr sz="1800"/>
            </a:pPr>
            <a:endParaRPr lang="es-MX" sz="1333" kern="0" dirty="0">
              <a:solidFill>
                <a:srgbClr val="C1C6CA"/>
              </a:solidFill>
              <a:ea typeface="Arimo"/>
              <a:cs typeface="Arimo"/>
              <a:sym typeface="Arimo"/>
            </a:endParaRPr>
          </a:p>
          <a:p>
            <a:pPr defTabSz="412740">
              <a:lnSpc>
                <a:spcPct val="110000"/>
              </a:lnSpc>
              <a:spcBef>
                <a:spcPts val="251"/>
              </a:spcBef>
              <a:defRPr sz="1800"/>
            </a:pPr>
            <a:r>
              <a:rPr lang="es-MX" sz="1333" kern="0" dirty="0">
                <a:solidFill>
                  <a:srgbClr val="FF9696"/>
                </a:solidFill>
                <a:ea typeface="Arimo"/>
                <a:cs typeface="Arimo"/>
                <a:sym typeface="Arimo"/>
              </a:rPr>
              <a:t> </a:t>
            </a:r>
            <a:endParaRPr sz="1333" kern="0" dirty="0">
              <a:solidFill>
                <a:srgbClr val="C1C6CA"/>
              </a:solidFill>
              <a:ea typeface="Arimo"/>
              <a:cs typeface="Arimo"/>
              <a:sym typeface="Arimo"/>
            </a:endParaRPr>
          </a:p>
        </p:txBody>
      </p:sp>
      <p:sp>
        <p:nvSpPr>
          <p:cNvPr id="15366" name="Shape 72"/>
          <p:cNvSpPr>
            <a:spLocks/>
          </p:cNvSpPr>
          <p:nvPr/>
        </p:nvSpPr>
        <p:spPr bwMode="auto">
          <a:xfrm>
            <a:off x="3962401" y="1471084"/>
            <a:ext cx="1545167" cy="1066800"/>
          </a:xfrm>
          <a:custGeom>
            <a:avLst/>
            <a:gdLst>
              <a:gd name="T0" fmla="*/ 2147483646 w 21600"/>
              <a:gd name="T1" fmla="*/ 343333356 h 21600"/>
              <a:gd name="T2" fmla="*/ 2147483646 w 21600"/>
              <a:gd name="T3" fmla="*/ 343333356 h 21600"/>
              <a:gd name="T4" fmla="*/ 2147483646 w 21600"/>
              <a:gd name="T5" fmla="*/ 343333356 h 21600"/>
              <a:gd name="T6" fmla="*/ 2147483646 w 21600"/>
              <a:gd name="T7" fmla="*/ 343333356 h 21600"/>
              <a:gd name="T8" fmla="*/ 0 60000 65536"/>
              <a:gd name="T9" fmla="*/ 5898240 60000 65536"/>
              <a:gd name="T10" fmla="*/ 11796480 60000 65536"/>
              <a:gd name="T11" fmla="*/ 17694720 60000 65536"/>
            </a:gdLst>
            <a:ahLst/>
            <a:cxnLst>
              <a:cxn ang="T8">
                <a:pos x="T0" y="T1"/>
              </a:cxn>
              <a:cxn ang="T9">
                <a:pos x="T2" y="T3"/>
              </a:cxn>
              <a:cxn ang="T10">
                <a:pos x="T4" y="T5"/>
              </a:cxn>
              <a:cxn ang="T11">
                <a:pos x="T6" y="T7"/>
              </a:cxn>
            </a:cxnLst>
            <a:rect l="0" t="0" r="r" b="b"/>
            <a:pathLst>
              <a:path w="21600" h="21600" extrusionOk="0">
                <a:moveTo>
                  <a:pt x="0" y="0"/>
                </a:moveTo>
                <a:lnTo>
                  <a:pt x="21600" y="0"/>
                </a:lnTo>
                <a:lnTo>
                  <a:pt x="21600" y="21600"/>
                </a:lnTo>
              </a:path>
            </a:pathLst>
          </a:custGeom>
          <a:noFill/>
          <a:ln w="19050" cap="rnd">
            <a:solidFill>
              <a:schemeClr val="bg1"/>
            </a:solidFill>
            <a:miter lim="400000"/>
            <a:headEnd/>
            <a:tailEnd/>
          </a:ln>
          <a:extLst>
            <a:ext uri="{909E8E84-426E-40DD-AFC4-6F175D3DCCD1}">
              <a14:hiddenFill xmlns:a14="http://schemas.microsoft.com/office/drawing/2010/main">
                <a:solidFill>
                  <a:srgbClr val="FFFFFF"/>
                </a:solidFill>
              </a14:hiddenFill>
            </a:ext>
          </a:extLst>
        </p:spPr>
        <p:txBody>
          <a:bodyPr lIns="0" tIns="0" rIns="0" bIns="0" anchor="ctr"/>
          <a:lstStyle/>
          <a:p>
            <a:pPr defTabSz="412740" eaLnBrk="0" fontAlgn="base" hangingPunct="0">
              <a:spcBef>
                <a:spcPct val="0"/>
              </a:spcBef>
              <a:spcAft>
                <a:spcPct val="0"/>
              </a:spcAft>
            </a:pPr>
            <a:endParaRPr lang="es-MX" sz="2533">
              <a:solidFill>
                <a:srgbClr val="0A0F14"/>
              </a:solidFill>
              <a:sym typeface="Helvetica Light"/>
            </a:endParaRPr>
          </a:p>
        </p:txBody>
      </p:sp>
      <p:sp>
        <p:nvSpPr>
          <p:cNvPr id="15367" name="Shape 73"/>
          <p:cNvSpPr>
            <a:spLocks noChangeShapeType="1"/>
          </p:cNvSpPr>
          <p:nvPr/>
        </p:nvSpPr>
        <p:spPr bwMode="auto">
          <a:xfrm flipV="1">
            <a:off x="5492751" y="2468033"/>
            <a:ext cx="16933" cy="1509184"/>
          </a:xfrm>
          <a:prstGeom prst="line">
            <a:avLst/>
          </a:prstGeom>
          <a:noFill/>
          <a:ln w="19050" cap="rnd">
            <a:solidFill>
              <a:schemeClr val="bg1"/>
            </a:solidFill>
            <a:miter lim="400000"/>
            <a:headEnd/>
            <a:tailEnd/>
          </a:ln>
          <a:extLst>
            <a:ext uri="{909E8E84-426E-40DD-AFC4-6F175D3DCCD1}">
              <a14:hiddenFill xmlns:a14="http://schemas.microsoft.com/office/drawing/2010/main">
                <a:noFill/>
              </a14:hiddenFill>
            </a:ext>
          </a:extLst>
        </p:spPr>
        <p:txBody>
          <a:bodyPr lIns="0" tIns="0" rIns="0" bIns="0" anchor="ctr"/>
          <a:lstStyle/>
          <a:p>
            <a:pPr defTabSz="412740" eaLnBrk="0" fontAlgn="base" hangingPunct="0">
              <a:spcBef>
                <a:spcPct val="0"/>
              </a:spcBef>
              <a:spcAft>
                <a:spcPct val="0"/>
              </a:spcAft>
            </a:pPr>
            <a:endParaRPr lang="es-MX" sz="2533">
              <a:solidFill>
                <a:srgbClr val="0A0F14"/>
              </a:solidFill>
              <a:sym typeface="Helvetica Light"/>
            </a:endParaRPr>
          </a:p>
        </p:txBody>
      </p:sp>
      <p:sp>
        <p:nvSpPr>
          <p:cNvPr id="15368" name="Shape 74"/>
          <p:cNvSpPr>
            <a:spLocks noChangeShapeType="1"/>
          </p:cNvSpPr>
          <p:nvPr/>
        </p:nvSpPr>
        <p:spPr bwMode="auto">
          <a:xfrm flipV="1">
            <a:off x="5499100" y="3894667"/>
            <a:ext cx="0" cy="336551"/>
          </a:xfrm>
          <a:prstGeom prst="line">
            <a:avLst/>
          </a:prstGeom>
          <a:noFill/>
          <a:ln w="19050" cap="rnd">
            <a:solidFill>
              <a:schemeClr val="bg1"/>
            </a:solidFill>
            <a:miter lim="400000"/>
            <a:headEnd/>
            <a:tailEnd/>
          </a:ln>
          <a:extLst>
            <a:ext uri="{909E8E84-426E-40DD-AFC4-6F175D3DCCD1}">
              <a14:hiddenFill xmlns:a14="http://schemas.microsoft.com/office/drawing/2010/main">
                <a:noFill/>
              </a14:hiddenFill>
            </a:ext>
          </a:extLst>
        </p:spPr>
        <p:txBody>
          <a:bodyPr lIns="0" tIns="0" rIns="0" bIns="0" anchor="ctr"/>
          <a:lstStyle/>
          <a:p>
            <a:pPr defTabSz="412740" eaLnBrk="0" fontAlgn="base" hangingPunct="0">
              <a:spcBef>
                <a:spcPct val="0"/>
              </a:spcBef>
              <a:spcAft>
                <a:spcPct val="0"/>
              </a:spcAft>
            </a:pPr>
            <a:endParaRPr lang="es-MX" sz="2533">
              <a:solidFill>
                <a:srgbClr val="0A0F14"/>
              </a:solidFill>
              <a:sym typeface="Helvetica Light"/>
            </a:endParaRPr>
          </a:p>
        </p:txBody>
      </p:sp>
      <p:sp>
        <p:nvSpPr>
          <p:cNvPr id="15369" name="Shape 75"/>
          <p:cNvSpPr>
            <a:spLocks noChangeShapeType="1"/>
          </p:cNvSpPr>
          <p:nvPr/>
        </p:nvSpPr>
        <p:spPr bwMode="auto">
          <a:xfrm flipV="1">
            <a:off x="5499101" y="3769785"/>
            <a:ext cx="4233" cy="1373716"/>
          </a:xfrm>
          <a:prstGeom prst="line">
            <a:avLst/>
          </a:prstGeom>
          <a:noFill/>
          <a:ln w="19050" cap="rnd">
            <a:solidFill>
              <a:schemeClr val="bg1"/>
            </a:solidFill>
            <a:miter lim="400000"/>
            <a:headEnd/>
            <a:tailEnd/>
          </a:ln>
          <a:extLst>
            <a:ext uri="{909E8E84-426E-40DD-AFC4-6F175D3DCCD1}">
              <a14:hiddenFill xmlns:a14="http://schemas.microsoft.com/office/drawing/2010/main">
                <a:noFill/>
              </a14:hiddenFill>
            </a:ext>
          </a:extLst>
        </p:spPr>
        <p:txBody>
          <a:bodyPr lIns="0" tIns="0" rIns="0" bIns="0" anchor="ctr"/>
          <a:lstStyle/>
          <a:p>
            <a:pPr defTabSz="412740" eaLnBrk="0" fontAlgn="base" hangingPunct="0">
              <a:spcBef>
                <a:spcPct val="0"/>
              </a:spcBef>
              <a:spcAft>
                <a:spcPct val="0"/>
              </a:spcAft>
            </a:pPr>
            <a:endParaRPr lang="es-MX" sz="2533">
              <a:solidFill>
                <a:srgbClr val="0A0F14"/>
              </a:solidFill>
              <a:sym typeface="Helvetica Light"/>
            </a:endParaRPr>
          </a:p>
        </p:txBody>
      </p:sp>
      <p:sp>
        <p:nvSpPr>
          <p:cNvPr id="15370" name="Shape 76"/>
          <p:cNvSpPr>
            <a:spLocks noChangeShapeType="1"/>
          </p:cNvSpPr>
          <p:nvPr/>
        </p:nvSpPr>
        <p:spPr bwMode="auto">
          <a:xfrm flipV="1">
            <a:off x="5499101" y="4464051"/>
            <a:ext cx="4233" cy="2046816"/>
          </a:xfrm>
          <a:prstGeom prst="line">
            <a:avLst/>
          </a:prstGeom>
          <a:noFill/>
          <a:ln w="19050" cap="rnd">
            <a:solidFill>
              <a:schemeClr val="bg1"/>
            </a:solidFill>
            <a:miter lim="400000"/>
            <a:headEnd/>
            <a:tailEnd/>
          </a:ln>
          <a:extLst>
            <a:ext uri="{909E8E84-426E-40DD-AFC4-6F175D3DCCD1}">
              <a14:hiddenFill xmlns:a14="http://schemas.microsoft.com/office/drawing/2010/main">
                <a:noFill/>
              </a14:hiddenFill>
            </a:ext>
          </a:extLst>
        </p:spPr>
        <p:txBody>
          <a:bodyPr lIns="0" tIns="0" rIns="0" bIns="0" anchor="ctr"/>
          <a:lstStyle/>
          <a:p>
            <a:pPr defTabSz="412740" eaLnBrk="0" fontAlgn="base" hangingPunct="0">
              <a:spcBef>
                <a:spcPct val="0"/>
              </a:spcBef>
              <a:spcAft>
                <a:spcPct val="0"/>
              </a:spcAft>
            </a:pPr>
            <a:endParaRPr lang="es-MX" sz="2533">
              <a:solidFill>
                <a:srgbClr val="0A0F14"/>
              </a:solidFill>
              <a:sym typeface="Helvetica Light"/>
            </a:endParaRPr>
          </a:p>
        </p:txBody>
      </p:sp>
      <p:grpSp>
        <p:nvGrpSpPr>
          <p:cNvPr id="15371" name="Group 84"/>
          <p:cNvGrpSpPr>
            <a:grpSpLocks/>
          </p:cNvGrpSpPr>
          <p:nvPr/>
        </p:nvGrpSpPr>
        <p:grpSpPr bwMode="auto">
          <a:xfrm>
            <a:off x="5291668" y="1748368"/>
            <a:ext cx="497417" cy="522817"/>
            <a:chOff x="-1" y="-1"/>
            <a:chExt cx="997374" cy="1046133"/>
          </a:xfrm>
        </p:grpSpPr>
        <p:grpSp>
          <p:nvGrpSpPr>
            <p:cNvPr id="15440" name="Group 80"/>
            <p:cNvGrpSpPr>
              <a:grpSpLocks/>
            </p:cNvGrpSpPr>
            <p:nvPr/>
          </p:nvGrpSpPr>
          <p:grpSpPr bwMode="auto">
            <a:xfrm>
              <a:off x="-1" y="-1"/>
              <a:ext cx="997374" cy="1046133"/>
              <a:chOff x="0" y="0"/>
              <a:chExt cx="997372" cy="1046131"/>
            </a:xfrm>
          </p:grpSpPr>
          <p:sp>
            <p:nvSpPr>
              <p:cNvPr id="77" name="Shape 77"/>
              <p:cNvSpPr/>
              <p:nvPr/>
            </p:nvSpPr>
            <p:spPr>
              <a:xfrm>
                <a:off x="0" y="0"/>
                <a:ext cx="997372" cy="1046131"/>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6">
                  <a:lumMod val="50000"/>
                </a:schemeClr>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78" name="Shape 78"/>
              <p:cNvSpPr/>
              <p:nvPr/>
            </p:nvSpPr>
            <p:spPr>
              <a:xfrm>
                <a:off x="38199" y="292240"/>
                <a:ext cx="925220" cy="673418"/>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8F9499"/>
              </a:solidFill>
              <a:ln w="3175" cap="flat">
                <a:solidFill>
                  <a:schemeClr val="accent6"/>
                </a:solid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79" name="Shape 79"/>
              <p:cNvSpPr/>
              <p:nvPr/>
            </p:nvSpPr>
            <p:spPr>
              <a:xfrm>
                <a:off x="0" y="0"/>
                <a:ext cx="959173" cy="957187"/>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5"/>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15441" name="Group 83"/>
            <p:cNvGrpSpPr>
              <a:grpSpLocks/>
            </p:cNvGrpSpPr>
            <p:nvPr/>
          </p:nvGrpSpPr>
          <p:grpSpPr bwMode="auto">
            <a:xfrm>
              <a:off x="286416" y="272602"/>
              <a:ext cx="513700" cy="450127"/>
              <a:chOff x="0" y="0"/>
              <a:chExt cx="513698" cy="450126"/>
            </a:xfrm>
          </p:grpSpPr>
          <p:sp>
            <p:nvSpPr>
              <p:cNvPr id="81" name="Shape 81"/>
              <p:cNvSpPr/>
              <p:nvPr/>
            </p:nvSpPr>
            <p:spPr>
              <a:xfrm>
                <a:off x="-2059" y="-1539"/>
                <a:ext cx="356506" cy="432005"/>
              </a:xfrm>
              <a:custGeom>
                <a:avLst/>
                <a:gdLst/>
                <a:ahLst/>
                <a:cxnLst>
                  <a:cxn ang="0">
                    <a:pos x="wd2" y="hd2"/>
                  </a:cxn>
                  <a:cxn ang="5400000">
                    <a:pos x="wd2" y="hd2"/>
                  </a:cxn>
                  <a:cxn ang="10800000">
                    <a:pos x="wd2" y="hd2"/>
                  </a:cxn>
                  <a:cxn ang="16200000">
                    <a:pos x="wd2" y="hd2"/>
                  </a:cxn>
                </a:cxnLst>
                <a:rect l="0" t="0" r="r" b="b"/>
                <a:pathLst>
                  <a:path w="21600" h="21600" extrusionOk="0">
                    <a:moveTo>
                      <a:pt x="4695" y="4979"/>
                    </a:moveTo>
                    <a:lnTo>
                      <a:pt x="14560" y="4979"/>
                    </a:lnTo>
                    <a:lnTo>
                      <a:pt x="14560" y="6506"/>
                    </a:lnTo>
                    <a:lnTo>
                      <a:pt x="4695" y="6506"/>
                    </a:lnTo>
                    <a:cubicBezTo>
                      <a:pt x="4695" y="6506"/>
                      <a:pt x="4695" y="4979"/>
                      <a:pt x="4695" y="4979"/>
                    </a:cubicBezTo>
                    <a:close/>
                    <a:moveTo>
                      <a:pt x="12907" y="15400"/>
                    </a:moveTo>
                    <a:cubicBezTo>
                      <a:pt x="12907" y="12876"/>
                      <a:pt x="15495" y="10724"/>
                      <a:pt x="19109" y="9887"/>
                    </a:cubicBezTo>
                    <a:lnTo>
                      <a:pt x="19109" y="2856"/>
                    </a:lnTo>
                    <a:cubicBezTo>
                      <a:pt x="19109" y="2421"/>
                      <a:pt x="18684" y="2073"/>
                      <a:pt x="18153" y="2073"/>
                    </a:cubicBezTo>
                    <a:lnTo>
                      <a:pt x="1880" y="2065"/>
                    </a:lnTo>
                    <a:cubicBezTo>
                      <a:pt x="1880" y="1531"/>
                      <a:pt x="2871" y="1258"/>
                      <a:pt x="2871" y="1258"/>
                    </a:cubicBezTo>
                    <a:lnTo>
                      <a:pt x="19109" y="1258"/>
                    </a:lnTo>
                    <a:cubicBezTo>
                      <a:pt x="20124" y="1258"/>
                      <a:pt x="20094" y="1991"/>
                      <a:pt x="20094" y="1991"/>
                    </a:cubicBezTo>
                    <a:lnTo>
                      <a:pt x="20094" y="9697"/>
                    </a:lnTo>
                    <a:cubicBezTo>
                      <a:pt x="20584" y="9619"/>
                      <a:pt x="21084" y="9565"/>
                      <a:pt x="21600" y="9540"/>
                    </a:cubicBezTo>
                    <a:lnTo>
                      <a:pt x="21600" y="732"/>
                    </a:lnTo>
                    <a:cubicBezTo>
                      <a:pt x="21600" y="149"/>
                      <a:pt x="20706" y="0"/>
                      <a:pt x="20706" y="0"/>
                    </a:cubicBezTo>
                    <a:lnTo>
                      <a:pt x="2689" y="0"/>
                    </a:lnTo>
                    <a:cubicBezTo>
                      <a:pt x="0" y="0"/>
                      <a:pt x="0" y="2040"/>
                      <a:pt x="0" y="2040"/>
                    </a:cubicBezTo>
                    <a:lnTo>
                      <a:pt x="0" y="20818"/>
                    </a:lnTo>
                    <a:cubicBezTo>
                      <a:pt x="0" y="21248"/>
                      <a:pt x="424" y="21600"/>
                      <a:pt x="955" y="21600"/>
                    </a:cubicBezTo>
                    <a:lnTo>
                      <a:pt x="15556" y="21600"/>
                    </a:lnTo>
                    <a:cubicBezTo>
                      <a:pt x="15647" y="21439"/>
                      <a:pt x="15773" y="21286"/>
                      <a:pt x="15945" y="21157"/>
                    </a:cubicBezTo>
                    <a:cubicBezTo>
                      <a:pt x="16460" y="20772"/>
                      <a:pt x="16774" y="20462"/>
                      <a:pt x="16961" y="20230"/>
                    </a:cubicBezTo>
                    <a:cubicBezTo>
                      <a:pt x="14439" y="19146"/>
                      <a:pt x="12907" y="17350"/>
                      <a:pt x="12907" y="1540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82" name="Shape 82"/>
              <p:cNvSpPr/>
              <p:nvPr/>
            </p:nvSpPr>
            <p:spPr>
              <a:xfrm>
                <a:off x="235612" y="205994"/>
                <a:ext cx="280112" cy="245650"/>
              </a:xfrm>
              <a:custGeom>
                <a:avLst/>
                <a:gdLst/>
                <a:ahLst/>
                <a:cxnLst>
                  <a:cxn ang="0">
                    <a:pos x="wd2" y="hd2"/>
                  </a:cxn>
                  <a:cxn ang="5400000">
                    <a:pos x="wd2" y="hd2"/>
                  </a:cxn>
                  <a:cxn ang="10800000">
                    <a:pos x="wd2" y="hd2"/>
                  </a:cxn>
                  <a:cxn ang="16200000">
                    <a:pos x="wd2" y="hd2"/>
                  </a:cxn>
                </a:cxnLst>
                <a:rect l="0" t="0" r="r" b="b"/>
                <a:pathLst>
                  <a:path w="21600" h="21600" extrusionOk="0">
                    <a:moveTo>
                      <a:pt x="11448" y="15874"/>
                    </a:moveTo>
                    <a:cubicBezTo>
                      <a:pt x="11280" y="15889"/>
                      <a:pt x="11126" y="15954"/>
                      <a:pt x="10997" y="16071"/>
                    </a:cubicBezTo>
                    <a:cubicBezTo>
                      <a:pt x="9687" y="17264"/>
                      <a:pt x="7867" y="18216"/>
                      <a:pt x="6382" y="18872"/>
                    </a:cubicBezTo>
                    <a:cubicBezTo>
                      <a:pt x="7092" y="17548"/>
                      <a:pt x="7164" y="16493"/>
                      <a:pt x="7040" y="15750"/>
                    </a:cubicBezTo>
                    <a:cubicBezTo>
                      <a:pt x="6989" y="15445"/>
                      <a:pt x="6802" y="15198"/>
                      <a:pt x="6538" y="15096"/>
                    </a:cubicBezTo>
                    <a:cubicBezTo>
                      <a:pt x="3466" y="13859"/>
                      <a:pt x="1549" y="11451"/>
                      <a:pt x="1549" y="8825"/>
                    </a:cubicBezTo>
                    <a:cubicBezTo>
                      <a:pt x="1549" y="4918"/>
                      <a:pt x="5705" y="1746"/>
                      <a:pt x="10803" y="1746"/>
                    </a:cubicBezTo>
                    <a:cubicBezTo>
                      <a:pt x="15901" y="1746"/>
                      <a:pt x="20051" y="4918"/>
                      <a:pt x="20051" y="8825"/>
                    </a:cubicBezTo>
                    <a:cubicBezTo>
                      <a:pt x="20051" y="12521"/>
                      <a:pt x="16269" y="15612"/>
                      <a:pt x="11448" y="15874"/>
                    </a:cubicBezTo>
                    <a:close/>
                    <a:moveTo>
                      <a:pt x="10803" y="0"/>
                    </a:moveTo>
                    <a:cubicBezTo>
                      <a:pt x="4846" y="0"/>
                      <a:pt x="0" y="3958"/>
                      <a:pt x="0" y="8825"/>
                    </a:cubicBezTo>
                    <a:cubicBezTo>
                      <a:pt x="0" y="12063"/>
                      <a:pt x="2104" y="14972"/>
                      <a:pt x="5531" y="16529"/>
                    </a:cubicBezTo>
                    <a:cubicBezTo>
                      <a:pt x="5472" y="17199"/>
                      <a:pt x="5085" y="18384"/>
                      <a:pt x="3433" y="20079"/>
                    </a:cubicBezTo>
                    <a:cubicBezTo>
                      <a:pt x="3169" y="20349"/>
                      <a:pt x="3104" y="20793"/>
                      <a:pt x="3279" y="21141"/>
                    </a:cubicBezTo>
                    <a:cubicBezTo>
                      <a:pt x="3414" y="21425"/>
                      <a:pt x="3678" y="21600"/>
                      <a:pt x="3956" y="21600"/>
                    </a:cubicBezTo>
                    <a:cubicBezTo>
                      <a:pt x="4020" y="21600"/>
                      <a:pt x="4092" y="21585"/>
                      <a:pt x="4156" y="21564"/>
                    </a:cubicBezTo>
                    <a:cubicBezTo>
                      <a:pt x="4356" y="21505"/>
                      <a:pt x="8906" y="20094"/>
                      <a:pt x="11778" y="17605"/>
                    </a:cubicBezTo>
                    <a:cubicBezTo>
                      <a:pt x="14366" y="17417"/>
                      <a:pt x="16773" y="16485"/>
                      <a:pt x="18573" y="14958"/>
                    </a:cubicBezTo>
                    <a:cubicBezTo>
                      <a:pt x="20529" y="13314"/>
                      <a:pt x="21600" y="11138"/>
                      <a:pt x="21600" y="8825"/>
                    </a:cubicBezTo>
                    <a:cubicBezTo>
                      <a:pt x="21600" y="3958"/>
                      <a:pt x="16753" y="0"/>
                      <a:pt x="10803" y="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sp>
        <p:nvSpPr>
          <p:cNvPr id="85" name="Shape 85"/>
          <p:cNvSpPr>
            <a:spLocks noChangeArrowheads="1"/>
          </p:cNvSpPr>
          <p:nvPr/>
        </p:nvSpPr>
        <p:spPr bwMode="auto">
          <a:xfrm>
            <a:off x="5892801" y="1905000"/>
            <a:ext cx="3983567" cy="3640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spcBef>
                <a:spcPts val="500"/>
              </a:spcBef>
              <a:defRPr sz="2000">
                <a:solidFill>
                  <a:srgbClr val="8F9499"/>
                </a:solidFill>
                <a:latin typeface="Arimo"/>
                <a:ea typeface="Arimo"/>
                <a:cs typeface="Arimo"/>
                <a:sym typeface="Arimo"/>
              </a:defRPr>
            </a:lvl1pPr>
          </a:lstStyle>
          <a:p>
            <a:pPr defTabSz="412740">
              <a:defRPr sz="1800">
                <a:solidFill>
                  <a:srgbClr val="000000"/>
                </a:solidFill>
              </a:defRPr>
            </a:pPr>
            <a:r>
              <a:rPr lang="es-MX" sz="1333" kern="0" dirty="0">
                <a:solidFill>
                  <a:srgbClr val="00B0F0"/>
                </a:solidFill>
              </a:rPr>
              <a:t>Sensibilización, promoción, difusión y socialización </a:t>
            </a:r>
            <a:r>
              <a:rPr lang="es-MX" sz="1333" kern="0" dirty="0">
                <a:solidFill>
                  <a:srgbClr val="DCDEE0">
                    <a:lumMod val="50000"/>
                  </a:srgbClr>
                </a:solidFill>
              </a:rPr>
              <a:t>sobre el tema de protección de datos personales</a:t>
            </a:r>
          </a:p>
          <a:p>
            <a:pPr defTabSz="412740">
              <a:defRPr sz="1800">
                <a:solidFill>
                  <a:srgbClr val="000000"/>
                </a:solidFill>
              </a:defRPr>
            </a:pPr>
            <a:endParaRPr sz="1333" kern="0" dirty="0">
              <a:solidFill>
                <a:srgbClr val="DCDEE0">
                  <a:lumMod val="50000"/>
                </a:srgbClr>
              </a:solidFill>
            </a:endParaRPr>
          </a:p>
        </p:txBody>
      </p:sp>
      <p:sp>
        <p:nvSpPr>
          <p:cNvPr id="86" name="Shape 86"/>
          <p:cNvSpPr>
            <a:spLocks noChangeArrowheads="1"/>
          </p:cNvSpPr>
          <p:nvPr/>
        </p:nvSpPr>
        <p:spPr bwMode="auto">
          <a:xfrm>
            <a:off x="5897034" y="1634068"/>
            <a:ext cx="2758017" cy="283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lnSpc>
                <a:spcPct val="110000"/>
              </a:lnSpc>
              <a:spcBef>
                <a:spcPts val="500"/>
              </a:spcBef>
              <a:defRPr sz="2800" b="1">
                <a:solidFill>
                  <a:srgbClr val="21282F"/>
                </a:solidFill>
                <a:latin typeface="Arimo"/>
                <a:ea typeface="Arimo"/>
                <a:cs typeface="Arimo"/>
                <a:sym typeface="Arimo"/>
              </a:defRPr>
            </a:lvl1pPr>
          </a:lstStyle>
          <a:p>
            <a:pPr defTabSz="412740">
              <a:defRPr sz="1800" b="0">
                <a:solidFill>
                  <a:srgbClr val="000000"/>
                </a:solidFill>
              </a:defRPr>
            </a:pPr>
            <a:r>
              <a:rPr lang="es-MX" sz="1467" b="0" kern="0" dirty="0">
                <a:solidFill>
                  <a:srgbClr val="FF9696"/>
                </a:solidFill>
              </a:rPr>
              <a:t>Línea estratégica 1.1 </a:t>
            </a:r>
          </a:p>
        </p:txBody>
      </p:sp>
      <p:sp>
        <p:nvSpPr>
          <p:cNvPr id="87" name="Shape 87"/>
          <p:cNvSpPr>
            <a:spLocks noChangeArrowheads="1"/>
          </p:cNvSpPr>
          <p:nvPr/>
        </p:nvSpPr>
        <p:spPr bwMode="auto">
          <a:xfrm>
            <a:off x="5865285" y="2749551"/>
            <a:ext cx="4904316" cy="361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spcBef>
                <a:spcPts val="500"/>
              </a:spcBef>
              <a:defRPr sz="2000">
                <a:solidFill>
                  <a:srgbClr val="8F9499"/>
                </a:solidFill>
                <a:latin typeface="Arimo"/>
                <a:ea typeface="Arimo"/>
                <a:cs typeface="Arimo"/>
                <a:sym typeface="Arimo"/>
              </a:defRPr>
            </a:lvl1pPr>
          </a:lstStyle>
          <a:p>
            <a:pPr defTabSz="412740">
              <a:defRPr sz="1800">
                <a:solidFill>
                  <a:srgbClr val="000000"/>
                </a:solidFill>
              </a:defRPr>
            </a:pPr>
            <a:r>
              <a:rPr lang="es-MX" sz="1333" kern="0" dirty="0">
                <a:solidFill>
                  <a:srgbClr val="DCDEE0">
                    <a:lumMod val="50000"/>
                  </a:srgbClr>
                </a:solidFill>
              </a:rPr>
              <a:t>Incluir la generación de una </a:t>
            </a:r>
            <a:r>
              <a:rPr lang="es-MX" sz="1333" kern="0" dirty="0">
                <a:solidFill>
                  <a:srgbClr val="00B0F0"/>
                </a:solidFill>
              </a:rPr>
              <a:t>cultura de protección de datos </a:t>
            </a:r>
            <a:r>
              <a:rPr lang="es-MX" sz="1333" kern="0" dirty="0">
                <a:solidFill>
                  <a:srgbClr val="DCDEE0">
                    <a:lumMod val="50000"/>
                  </a:srgbClr>
                </a:solidFill>
              </a:rPr>
              <a:t>personales en los programas educativos</a:t>
            </a:r>
          </a:p>
        </p:txBody>
      </p:sp>
      <p:sp>
        <p:nvSpPr>
          <p:cNvPr id="88" name="Shape 88"/>
          <p:cNvSpPr>
            <a:spLocks noChangeArrowheads="1"/>
          </p:cNvSpPr>
          <p:nvPr/>
        </p:nvSpPr>
        <p:spPr bwMode="auto">
          <a:xfrm>
            <a:off x="5865284" y="2550585"/>
            <a:ext cx="3403600" cy="283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lnSpc>
                <a:spcPct val="110000"/>
              </a:lnSpc>
              <a:spcBef>
                <a:spcPts val="500"/>
              </a:spcBef>
              <a:defRPr sz="2800" b="1">
                <a:solidFill>
                  <a:srgbClr val="F62400"/>
                </a:solidFill>
                <a:latin typeface="Arimo"/>
                <a:ea typeface="Arimo"/>
                <a:cs typeface="Arimo"/>
                <a:sym typeface="Arimo"/>
              </a:defRPr>
            </a:lvl1pPr>
          </a:lstStyle>
          <a:p>
            <a:pPr defTabSz="412740">
              <a:defRPr sz="1800" b="0">
                <a:solidFill>
                  <a:srgbClr val="000000"/>
                </a:solidFill>
              </a:defRPr>
            </a:pPr>
            <a:r>
              <a:rPr lang="es-MX" sz="1467" b="0" kern="0" dirty="0">
                <a:solidFill>
                  <a:srgbClr val="FF7373"/>
                </a:solidFill>
              </a:rPr>
              <a:t>Línea estratégica 1.2 </a:t>
            </a:r>
          </a:p>
        </p:txBody>
      </p:sp>
      <p:sp>
        <p:nvSpPr>
          <p:cNvPr id="89" name="Shape 89"/>
          <p:cNvSpPr>
            <a:spLocks noChangeArrowheads="1"/>
          </p:cNvSpPr>
          <p:nvPr/>
        </p:nvSpPr>
        <p:spPr bwMode="auto">
          <a:xfrm>
            <a:off x="5882218" y="3636433"/>
            <a:ext cx="4895849" cy="3640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spcBef>
                <a:spcPts val="500"/>
              </a:spcBef>
              <a:defRPr sz="2000">
                <a:solidFill>
                  <a:srgbClr val="8F9499"/>
                </a:solidFill>
                <a:latin typeface="Arimo"/>
                <a:ea typeface="Arimo"/>
                <a:cs typeface="Arimo"/>
                <a:sym typeface="Arimo"/>
              </a:defRPr>
            </a:lvl1pPr>
          </a:lstStyle>
          <a:p>
            <a:pPr defTabSz="412740">
              <a:defRPr sz="1800">
                <a:solidFill>
                  <a:srgbClr val="000000"/>
                </a:solidFill>
              </a:defRPr>
            </a:pPr>
            <a:r>
              <a:rPr lang="es-MX" sz="1333" kern="0" dirty="0">
                <a:solidFill>
                  <a:srgbClr val="DCDEE0">
                    <a:lumMod val="50000"/>
                  </a:srgbClr>
                </a:solidFill>
              </a:rPr>
              <a:t>Acompañar a los usuarios digitales en el </a:t>
            </a:r>
            <a:r>
              <a:rPr lang="es-MX" sz="1333" kern="0" dirty="0">
                <a:solidFill>
                  <a:srgbClr val="00B0F0"/>
                </a:solidFill>
              </a:rPr>
              <a:t>cierre de la brecha digital </a:t>
            </a:r>
            <a:r>
              <a:rPr lang="es-MX" sz="1333" kern="0" dirty="0">
                <a:solidFill>
                  <a:srgbClr val="DCDEE0">
                    <a:lumMod val="50000"/>
                  </a:srgbClr>
                </a:solidFill>
              </a:rPr>
              <a:t>en materia de protección de datos personales</a:t>
            </a:r>
          </a:p>
        </p:txBody>
      </p:sp>
      <p:sp>
        <p:nvSpPr>
          <p:cNvPr id="90" name="Shape 90"/>
          <p:cNvSpPr>
            <a:spLocks noChangeArrowheads="1"/>
          </p:cNvSpPr>
          <p:nvPr/>
        </p:nvSpPr>
        <p:spPr bwMode="auto">
          <a:xfrm>
            <a:off x="5882217" y="3340101"/>
            <a:ext cx="2758016" cy="283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lnSpc>
                <a:spcPct val="110000"/>
              </a:lnSpc>
              <a:spcBef>
                <a:spcPts val="500"/>
              </a:spcBef>
              <a:defRPr sz="2800" b="1">
                <a:solidFill>
                  <a:srgbClr val="FFC000"/>
                </a:solidFill>
                <a:latin typeface="Arimo"/>
                <a:ea typeface="Arimo"/>
                <a:cs typeface="Arimo"/>
                <a:sym typeface="Arimo"/>
              </a:defRPr>
            </a:lvl1pPr>
          </a:lstStyle>
          <a:p>
            <a:pPr defTabSz="412740">
              <a:defRPr sz="1800" b="0">
                <a:solidFill>
                  <a:srgbClr val="000000"/>
                </a:solidFill>
              </a:defRPr>
            </a:pPr>
            <a:r>
              <a:rPr lang="es-MX" sz="1467" b="0" kern="0" dirty="0">
                <a:solidFill>
                  <a:srgbClr val="FF4B4B"/>
                </a:solidFill>
              </a:rPr>
              <a:t>Línea estratégica 1.3 </a:t>
            </a:r>
            <a:endParaRPr sz="1467" b="0" kern="0" dirty="0">
              <a:solidFill>
                <a:srgbClr val="FF4B4B"/>
              </a:solidFill>
            </a:endParaRPr>
          </a:p>
        </p:txBody>
      </p:sp>
      <p:sp>
        <p:nvSpPr>
          <p:cNvPr id="91" name="Shape 91"/>
          <p:cNvSpPr>
            <a:spLocks noChangeArrowheads="1"/>
          </p:cNvSpPr>
          <p:nvPr/>
        </p:nvSpPr>
        <p:spPr bwMode="auto">
          <a:xfrm>
            <a:off x="5877984" y="4747684"/>
            <a:ext cx="4857749" cy="361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spcBef>
                <a:spcPts val="500"/>
              </a:spcBef>
              <a:defRPr sz="2000">
                <a:solidFill>
                  <a:srgbClr val="8F9499"/>
                </a:solidFill>
                <a:latin typeface="Arimo"/>
                <a:ea typeface="Arimo"/>
                <a:cs typeface="Arimo"/>
                <a:sym typeface="Arimo"/>
              </a:defRPr>
            </a:lvl1pPr>
          </a:lstStyle>
          <a:p>
            <a:pPr defTabSz="412740">
              <a:defRPr sz="1800">
                <a:solidFill>
                  <a:srgbClr val="000000"/>
                </a:solidFill>
              </a:defRPr>
            </a:pPr>
            <a:r>
              <a:rPr lang="es-MX" sz="1333" kern="0" dirty="0">
                <a:solidFill>
                  <a:srgbClr val="DCDEE0">
                    <a:lumMod val="50000"/>
                  </a:srgbClr>
                </a:solidFill>
              </a:rPr>
              <a:t>Visibilizar el volumen y tipo de </a:t>
            </a:r>
            <a:r>
              <a:rPr lang="es-MX" sz="1333" kern="0" dirty="0">
                <a:solidFill>
                  <a:srgbClr val="00B0F0"/>
                </a:solidFill>
              </a:rPr>
              <a:t>posibles vulneraciones</a:t>
            </a:r>
          </a:p>
        </p:txBody>
      </p:sp>
      <p:sp>
        <p:nvSpPr>
          <p:cNvPr id="92" name="Shape 92"/>
          <p:cNvSpPr>
            <a:spLocks noChangeArrowheads="1"/>
          </p:cNvSpPr>
          <p:nvPr/>
        </p:nvSpPr>
        <p:spPr bwMode="auto">
          <a:xfrm>
            <a:off x="5871634" y="4411134"/>
            <a:ext cx="2758017" cy="283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lnSpc>
                <a:spcPct val="110000"/>
              </a:lnSpc>
              <a:spcBef>
                <a:spcPts val="500"/>
              </a:spcBef>
              <a:defRPr sz="2800" b="1">
                <a:solidFill>
                  <a:srgbClr val="89C600"/>
                </a:solidFill>
                <a:latin typeface="Arimo"/>
                <a:ea typeface="Arimo"/>
                <a:cs typeface="Arimo"/>
                <a:sym typeface="Arimo"/>
              </a:defRPr>
            </a:lvl1pPr>
          </a:lstStyle>
          <a:p>
            <a:pPr defTabSz="412740">
              <a:defRPr sz="1800" b="0">
                <a:solidFill>
                  <a:srgbClr val="000000"/>
                </a:solidFill>
              </a:defRPr>
            </a:pPr>
            <a:r>
              <a:rPr lang="es-MX" sz="1467" b="0" kern="0" dirty="0">
                <a:solidFill>
                  <a:srgbClr val="E61919"/>
                </a:solidFill>
              </a:rPr>
              <a:t>Línea estratégica 1.4</a:t>
            </a:r>
          </a:p>
        </p:txBody>
      </p:sp>
      <p:grpSp>
        <p:nvGrpSpPr>
          <p:cNvPr id="15380" name="Group 107"/>
          <p:cNvGrpSpPr>
            <a:grpSpLocks/>
          </p:cNvGrpSpPr>
          <p:nvPr/>
        </p:nvGrpSpPr>
        <p:grpSpPr bwMode="auto">
          <a:xfrm>
            <a:off x="5270501" y="2637368"/>
            <a:ext cx="497417" cy="522817"/>
            <a:chOff x="0" y="0"/>
            <a:chExt cx="997371" cy="1046130"/>
          </a:xfrm>
        </p:grpSpPr>
        <p:grpSp>
          <p:nvGrpSpPr>
            <p:cNvPr id="15426" name="Group 96"/>
            <p:cNvGrpSpPr>
              <a:grpSpLocks/>
            </p:cNvGrpSpPr>
            <p:nvPr/>
          </p:nvGrpSpPr>
          <p:grpSpPr bwMode="auto">
            <a:xfrm>
              <a:off x="-1" y="-1"/>
              <a:ext cx="997373" cy="1046132"/>
              <a:chOff x="0" y="0"/>
              <a:chExt cx="997371" cy="1046130"/>
            </a:xfrm>
          </p:grpSpPr>
          <p:sp>
            <p:nvSpPr>
              <p:cNvPr id="93" name="Shape 93"/>
              <p:cNvSpPr/>
              <p:nvPr/>
            </p:nvSpPr>
            <p:spPr>
              <a:xfrm>
                <a:off x="0" y="0"/>
                <a:ext cx="997368" cy="1046127"/>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5">
                  <a:lumMod val="75000"/>
                </a:schemeClr>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94" name="Shape 94"/>
              <p:cNvSpPr/>
              <p:nvPr/>
            </p:nvSpPr>
            <p:spPr>
              <a:xfrm>
                <a:off x="38198" y="292239"/>
                <a:ext cx="925217" cy="673416"/>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FF8AB1"/>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95" name="Shape 95"/>
              <p:cNvSpPr/>
              <p:nvPr/>
            </p:nvSpPr>
            <p:spPr>
              <a:xfrm>
                <a:off x="0" y="0"/>
                <a:ext cx="959170" cy="957184"/>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5"/>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15427" name="Group 106"/>
            <p:cNvGrpSpPr>
              <a:grpSpLocks/>
            </p:cNvGrpSpPr>
            <p:nvPr/>
          </p:nvGrpSpPr>
          <p:grpSpPr bwMode="auto">
            <a:xfrm>
              <a:off x="232350" y="224562"/>
              <a:ext cx="520230" cy="520244"/>
              <a:chOff x="0" y="0"/>
              <a:chExt cx="520229" cy="520243"/>
            </a:xfrm>
          </p:grpSpPr>
          <p:sp>
            <p:nvSpPr>
              <p:cNvPr id="97" name="Shape 97"/>
              <p:cNvSpPr/>
              <p:nvPr/>
            </p:nvSpPr>
            <p:spPr>
              <a:xfrm>
                <a:off x="289678" y="-88"/>
                <a:ext cx="229183" cy="228708"/>
              </a:xfrm>
              <a:custGeom>
                <a:avLst/>
                <a:gdLst/>
                <a:ahLst/>
                <a:cxnLst>
                  <a:cxn ang="0">
                    <a:pos x="wd2" y="hd2"/>
                  </a:cxn>
                  <a:cxn ang="5400000">
                    <a:pos x="wd2" y="hd2"/>
                  </a:cxn>
                  <a:cxn ang="10800000">
                    <a:pos x="wd2" y="hd2"/>
                  </a:cxn>
                  <a:cxn ang="16200000">
                    <a:pos x="wd2" y="hd2"/>
                  </a:cxn>
                </a:cxnLst>
                <a:rect l="0" t="0" r="r" b="b"/>
                <a:pathLst>
                  <a:path w="21600" h="21600" extrusionOk="0">
                    <a:moveTo>
                      <a:pt x="17258" y="21600"/>
                    </a:moveTo>
                    <a:lnTo>
                      <a:pt x="21600" y="21600"/>
                    </a:lnTo>
                    <a:cubicBezTo>
                      <a:pt x="20951" y="16115"/>
                      <a:pt x="18501" y="11035"/>
                      <a:pt x="14531" y="7069"/>
                    </a:cubicBezTo>
                    <a:cubicBezTo>
                      <a:pt x="10564" y="3101"/>
                      <a:pt x="5489" y="651"/>
                      <a:pt x="0" y="0"/>
                    </a:cubicBezTo>
                    <a:lnTo>
                      <a:pt x="0" y="4342"/>
                    </a:lnTo>
                    <a:cubicBezTo>
                      <a:pt x="8904" y="5638"/>
                      <a:pt x="15964" y="12697"/>
                      <a:pt x="17258" y="2160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98" name="Shape 98"/>
              <p:cNvSpPr/>
              <p:nvPr/>
            </p:nvSpPr>
            <p:spPr>
              <a:xfrm>
                <a:off x="1077" y="-88"/>
                <a:ext cx="229183" cy="228708"/>
              </a:xfrm>
              <a:custGeom>
                <a:avLst/>
                <a:gdLst/>
                <a:ahLst/>
                <a:cxnLst>
                  <a:cxn ang="0">
                    <a:pos x="wd2" y="hd2"/>
                  </a:cxn>
                  <a:cxn ang="5400000">
                    <a:pos x="wd2" y="hd2"/>
                  </a:cxn>
                  <a:cxn ang="10800000">
                    <a:pos x="wd2" y="hd2"/>
                  </a:cxn>
                  <a:cxn ang="16200000">
                    <a:pos x="wd2" y="hd2"/>
                  </a:cxn>
                </a:cxnLst>
                <a:rect l="0" t="0" r="r" b="b"/>
                <a:pathLst>
                  <a:path w="21600" h="21600" extrusionOk="0">
                    <a:moveTo>
                      <a:pt x="21600" y="4342"/>
                    </a:moveTo>
                    <a:lnTo>
                      <a:pt x="21600" y="0"/>
                    </a:lnTo>
                    <a:cubicBezTo>
                      <a:pt x="16115" y="651"/>
                      <a:pt x="11035" y="3101"/>
                      <a:pt x="7069" y="7069"/>
                    </a:cubicBezTo>
                    <a:cubicBezTo>
                      <a:pt x="3103" y="11035"/>
                      <a:pt x="649" y="16115"/>
                      <a:pt x="0" y="21600"/>
                    </a:cubicBezTo>
                    <a:lnTo>
                      <a:pt x="4342" y="21600"/>
                    </a:lnTo>
                    <a:cubicBezTo>
                      <a:pt x="5639" y="12697"/>
                      <a:pt x="12698" y="5638"/>
                      <a:pt x="21600" y="4342"/>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99" name="Shape 99"/>
              <p:cNvSpPr/>
              <p:nvPr/>
            </p:nvSpPr>
            <p:spPr>
              <a:xfrm>
                <a:off x="289678" y="287915"/>
                <a:ext cx="229183" cy="232942"/>
              </a:xfrm>
              <a:custGeom>
                <a:avLst/>
                <a:gdLst/>
                <a:ahLst/>
                <a:cxnLst>
                  <a:cxn ang="0">
                    <a:pos x="wd2" y="hd2"/>
                  </a:cxn>
                  <a:cxn ang="5400000">
                    <a:pos x="wd2" y="hd2"/>
                  </a:cxn>
                  <a:cxn ang="10800000">
                    <a:pos x="wd2" y="hd2"/>
                  </a:cxn>
                  <a:cxn ang="16200000">
                    <a:pos x="wd2" y="hd2"/>
                  </a:cxn>
                </a:cxnLst>
                <a:rect l="0" t="0" r="r" b="b"/>
                <a:pathLst>
                  <a:path w="21600" h="21600" extrusionOk="0">
                    <a:moveTo>
                      <a:pt x="0" y="17259"/>
                    </a:moveTo>
                    <a:lnTo>
                      <a:pt x="0" y="21600"/>
                    </a:lnTo>
                    <a:cubicBezTo>
                      <a:pt x="5489" y="20949"/>
                      <a:pt x="10564" y="18498"/>
                      <a:pt x="14531" y="14530"/>
                    </a:cubicBezTo>
                    <a:cubicBezTo>
                      <a:pt x="18501" y="10564"/>
                      <a:pt x="20951" y="5486"/>
                      <a:pt x="21600" y="0"/>
                    </a:cubicBezTo>
                    <a:lnTo>
                      <a:pt x="17258" y="0"/>
                    </a:lnTo>
                    <a:cubicBezTo>
                      <a:pt x="15964" y="8902"/>
                      <a:pt x="8904" y="15961"/>
                      <a:pt x="0" y="17259"/>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0" name="Shape 100"/>
              <p:cNvSpPr/>
              <p:nvPr/>
            </p:nvSpPr>
            <p:spPr>
              <a:xfrm>
                <a:off x="1077" y="287915"/>
                <a:ext cx="229183" cy="232942"/>
              </a:xfrm>
              <a:custGeom>
                <a:avLst/>
                <a:gdLst/>
                <a:ahLst/>
                <a:cxnLst>
                  <a:cxn ang="0">
                    <a:pos x="wd2" y="hd2"/>
                  </a:cxn>
                  <a:cxn ang="5400000">
                    <a:pos x="wd2" y="hd2"/>
                  </a:cxn>
                  <a:cxn ang="10800000">
                    <a:pos x="wd2" y="hd2"/>
                  </a:cxn>
                  <a:cxn ang="16200000">
                    <a:pos x="wd2" y="hd2"/>
                  </a:cxn>
                </a:cxnLst>
                <a:rect l="0" t="0" r="r" b="b"/>
                <a:pathLst>
                  <a:path w="21600" h="21600" extrusionOk="0">
                    <a:moveTo>
                      <a:pt x="4342" y="0"/>
                    </a:moveTo>
                    <a:lnTo>
                      <a:pt x="0" y="0"/>
                    </a:lnTo>
                    <a:cubicBezTo>
                      <a:pt x="649" y="5486"/>
                      <a:pt x="3103" y="10564"/>
                      <a:pt x="7069" y="14530"/>
                    </a:cubicBezTo>
                    <a:cubicBezTo>
                      <a:pt x="11035" y="18498"/>
                      <a:pt x="16115" y="20949"/>
                      <a:pt x="21600" y="21600"/>
                    </a:cubicBezTo>
                    <a:lnTo>
                      <a:pt x="21600" y="17259"/>
                    </a:lnTo>
                    <a:cubicBezTo>
                      <a:pt x="12698" y="15961"/>
                      <a:pt x="5639" y="8902"/>
                      <a:pt x="4342" y="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1" name="Shape 101"/>
              <p:cNvSpPr/>
              <p:nvPr/>
            </p:nvSpPr>
            <p:spPr>
              <a:xfrm>
                <a:off x="102936" y="93089"/>
                <a:ext cx="127324" cy="131294"/>
              </a:xfrm>
              <a:custGeom>
                <a:avLst/>
                <a:gdLst/>
                <a:ahLst/>
                <a:cxnLst>
                  <a:cxn ang="0">
                    <a:pos x="wd2" y="hd2"/>
                  </a:cxn>
                  <a:cxn ang="5400000">
                    <a:pos x="wd2" y="hd2"/>
                  </a:cxn>
                  <a:cxn ang="10800000">
                    <a:pos x="wd2" y="hd2"/>
                  </a:cxn>
                  <a:cxn ang="16200000">
                    <a:pos x="wd2" y="hd2"/>
                  </a:cxn>
                </a:cxnLst>
                <a:rect l="0" t="0" r="r" b="b"/>
                <a:pathLst>
                  <a:path w="21600" h="21600" extrusionOk="0">
                    <a:moveTo>
                      <a:pt x="7717" y="21600"/>
                    </a:moveTo>
                    <a:cubicBezTo>
                      <a:pt x="9544" y="14863"/>
                      <a:pt x="14862" y="9544"/>
                      <a:pt x="21600" y="7716"/>
                    </a:cubicBezTo>
                    <a:lnTo>
                      <a:pt x="21600" y="0"/>
                    </a:lnTo>
                    <a:cubicBezTo>
                      <a:pt x="10706" y="2097"/>
                      <a:pt x="2097" y="10707"/>
                      <a:pt x="0" y="21600"/>
                    </a:cubicBezTo>
                    <a:cubicBezTo>
                      <a:pt x="0" y="21600"/>
                      <a:pt x="7717" y="21600"/>
                      <a:pt x="7717" y="2160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2" name="Shape 102"/>
              <p:cNvSpPr/>
              <p:nvPr/>
            </p:nvSpPr>
            <p:spPr>
              <a:xfrm>
                <a:off x="102936" y="287915"/>
                <a:ext cx="127324" cy="131294"/>
              </a:xfrm>
              <a:custGeom>
                <a:avLst/>
                <a:gdLst/>
                <a:ahLst/>
                <a:cxnLst>
                  <a:cxn ang="0">
                    <a:pos x="wd2" y="hd2"/>
                  </a:cxn>
                  <a:cxn ang="5400000">
                    <a:pos x="wd2" y="hd2"/>
                  </a:cxn>
                  <a:cxn ang="10800000">
                    <a:pos x="wd2" y="hd2"/>
                  </a:cxn>
                  <a:cxn ang="16200000">
                    <a:pos x="wd2" y="hd2"/>
                  </a:cxn>
                </a:cxnLst>
                <a:rect l="0" t="0" r="r" b="b"/>
                <a:pathLst>
                  <a:path w="21600" h="21600" extrusionOk="0">
                    <a:moveTo>
                      <a:pt x="7717" y="0"/>
                    </a:moveTo>
                    <a:lnTo>
                      <a:pt x="0" y="0"/>
                    </a:lnTo>
                    <a:cubicBezTo>
                      <a:pt x="2097" y="10895"/>
                      <a:pt x="10706" y="19501"/>
                      <a:pt x="21600" y="21600"/>
                    </a:cubicBezTo>
                    <a:lnTo>
                      <a:pt x="21600" y="13884"/>
                    </a:lnTo>
                    <a:cubicBezTo>
                      <a:pt x="14862" y="12054"/>
                      <a:pt x="9544" y="6737"/>
                      <a:pt x="7717" y="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3" name="Shape 103"/>
              <p:cNvSpPr/>
              <p:nvPr/>
            </p:nvSpPr>
            <p:spPr>
              <a:xfrm>
                <a:off x="289678" y="287915"/>
                <a:ext cx="131566" cy="131294"/>
              </a:xfrm>
              <a:custGeom>
                <a:avLst/>
                <a:gdLst/>
                <a:ahLst/>
                <a:cxnLst>
                  <a:cxn ang="0">
                    <a:pos x="wd2" y="hd2"/>
                  </a:cxn>
                  <a:cxn ang="5400000">
                    <a:pos x="wd2" y="hd2"/>
                  </a:cxn>
                  <a:cxn ang="10800000">
                    <a:pos x="wd2" y="hd2"/>
                  </a:cxn>
                  <a:cxn ang="16200000">
                    <a:pos x="wd2" y="hd2"/>
                  </a:cxn>
                </a:cxnLst>
                <a:rect l="0" t="0" r="r" b="b"/>
                <a:pathLst>
                  <a:path w="21600" h="21600" extrusionOk="0">
                    <a:moveTo>
                      <a:pt x="13880" y="0"/>
                    </a:moveTo>
                    <a:cubicBezTo>
                      <a:pt x="12052" y="6737"/>
                      <a:pt x="6736" y="12054"/>
                      <a:pt x="0" y="13884"/>
                    </a:cubicBezTo>
                    <a:lnTo>
                      <a:pt x="0" y="21600"/>
                    </a:lnTo>
                    <a:cubicBezTo>
                      <a:pt x="10892" y="19501"/>
                      <a:pt x="19499" y="10895"/>
                      <a:pt x="21600" y="0"/>
                    </a:cubicBezTo>
                    <a:cubicBezTo>
                      <a:pt x="21600" y="0"/>
                      <a:pt x="13880" y="0"/>
                      <a:pt x="13880" y="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4" name="Shape 104"/>
              <p:cNvSpPr/>
              <p:nvPr/>
            </p:nvSpPr>
            <p:spPr>
              <a:xfrm>
                <a:off x="289678" y="93089"/>
                <a:ext cx="131566" cy="131294"/>
              </a:xfrm>
              <a:custGeom>
                <a:avLst/>
                <a:gdLst/>
                <a:ahLst/>
                <a:cxnLst>
                  <a:cxn ang="0">
                    <a:pos x="wd2" y="hd2"/>
                  </a:cxn>
                  <a:cxn ang="5400000">
                    <a:pos x="wd2" y="hd2"/>
                  </a:cxn>
                  <a:cxn ang="10800000">
                    <a:pos x="wd2" y="hd2"/>
                  </a:cxn>
                  <a:cxn ang="16200000">
                    <a:pos x="wd2" y="hd2"/>
                  </a:cxn>
                </a:cxnLst>
                <a:rect l="0" t="0" r="r" b="b"/>
                <a:pathLst>
                  <a:path w="21600" h="21600" extrusionOk="0">
                    <a:moveTo>
                      <a:pt x="13880" y="21600"/>
                    </a:moveTo>
                    <a:lnTo>
                      <a:pt x="21600" y="21600"/>
                    </a:lnTo>
                    <a:cubicBezTo>
                      <a:pt x="19499" y="10707"/>
                      <a:pt x="10892" y="2097"/>
                      <a:pt x="0" y="0"/>
                    </a:cubicBezTo>
                    <a:lnTo>
                      <a:pt x="0" y="7716"/>
                    </a:lnTo>
                    <a:cubicBezTo>
                      <a:pt x="6736" y="9544"/>
                      <a:pt x="12052" y="14863"/>
                      <a:pt x="13880" y="2160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5" name="Shape 105"/>
              <p:cNvSpPr/>
              <p:nvPr/>
            </p:nvSpPr>
            <p:spPr>
              <a:xfrm>
                <a:off x="1077" y="-88"/>
                <a:ext cx="517783" cy="520945"/>
              </a:xfrm>
              <a:custGeom>
                <a:avLst/>
                <a:gdLst/>
                <a:ahLst/>
                <a:cxnLst>
                  <a:cxn ang="0">
                    <a:pos x="wd2" y="hd2"/>
                  </a:cxn>
                  <a:cxn ang="5400000">
                    <a:pos x="wd2" y="hd2"/>
                  </a:cxn>
                  <a:cxn ang="10800000">
                    <a:pos x="wd2" y="hd2"/>
                  </a:cxn>
                  <a:cxn ang="16200000">
                    <a:pos x="wd2" y="hd2"/>
                  </a:cxn>
                </a:cxnLst>
                <a:rect l="0" t="0" r="r" b="b"/>
                <a:pathLst>
                  <a:path w="21600" h="21600" extrusionOk="0">
                    <a:moveTo>
                      <a:pt x="11327" y="8255"/>
                    </a:moveTo>
                    <a:lnTo>
                      <a:pt x="11327" y="0"/>
                    </a:lnTo>
                    <a:lnTo>
                      <a:pt x="10273" y="0"/>
                    </a:lnTo>
                    <a:lnTo>
                      <a:pt x="10273" y="8255"/>
                    </a:lnTo>
                    <a:cubicBezTo>
                      <a:pt x="9263" y="8464"/>
                      <a:pt x="8465" y="9262"/>
                      <a:pt x="8255" y="10272"/>
                    </a:cubicBezTo>
                    <a:lnTo>
                      <a:pt x="0" y="10272"/>
                    </a:lnTo>
                    <a:lnTo>
                      <a:pt x="0" y="11327"/>
                    </a:lnTo>
                    <a:lnTo>
                      <a:pt x="8255" y="11327"/>
                    </a:lnTo>
                    <a:cubicBezTo>
                      <a:pt x="8465" y="12338"/>
                      <a:pt x="9263" y="13136"/>
                      <a:pt x="10273" y="13345"/>
                    </a:cubicBezTo>
                    <a:lnTo>
                      <a:pt x="10273" y="21600"/>
                    </a:lnTo>
                    <a:lnTo>
                      <a:pt x="11327" y="21600"/>
                    </a:lnTo>
                    <a:lnTo>
                      <a:pt x="11327" y="13345"/>
                    </a:lnTo>
                    <a:cubicBezTo>
                      <a:pt x="12339" y="13136"/>
                      <a:pt x="13137" y="12338"/>
                      <a:pt x="13346" y="11327"/>
                    </a:cubicBezTo>
                    <a:lnTo>
                      <a:pt x="21600" y="11327"/>
                    </a:lnTo>
                    <a:lnTo>
                      <a:pt x="21600" y="10272"/>
                    </a:lnTo>
                    <a:lnTo>
                      <a:pt x="13346" y="10272"/>
                    </a:lnTo>
                    <a:cubicBezTo>
                      <a:pt x="13137" y="9262"/>
                      <a:pt x="12339" y="8464"/>
                      <a:pt x="11327" y="8255"/>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grpSp>
        <p:nvGrpSpPr>
          <p:cNvPr id="15381" name="Group 113"/>
          <p:cNvGrpSpPr>
            <a:grpSpLocks/>
          </p:cNvGrpSpPr>
          <p:nvPr/>
        </p:nvGrpSpPr>
        <p:grpSpPr bwMode="auto">
          <a:xfrm>
            <a:off x="5245101" y="3373968"/>
            <a:ext cx="497417" cy="522817"/>
            <a:chOff x="0" y="0"/>
            <a:chExt cx="997371" cy="1046130"/>
          </a:xfrm>
        </p:grpSpPr>
        <p:grpSp>
          <p:nvGrpSpPr>
            <p:cNvPr id="15421" name="Group 111"/>
            <p:cNvGrpSpPr>
              <a:grpSpLocks/>
            </p:cNvGrpSpPr>
            <p:nvPr/>
          </p:nvGrpSpPr>
          <p:grpSpPr bwMode="auto">
            <a:xfrm>
              <a:off x="-1" y="-1"/>
              <a:ext cx="997373" cy="1046132"/>
              <a:chOff x="0" y="0"/>
              <a:chExt cx="997371" cy="1046130"/>
            </a:xfrm>
          </p:grpSpPr>
          <p:sp>
            <p:nvSpPr>
              <p:cNvPr id="108" name="Shape 108"/>
              <p:cNvSpPr/>
              <p:nvPr/>
            </p:nvSpPr>
            <p:spPr>
              <a:xfrm>
                <a:off x="0" y="0"/>
                <a:ext cx="997368" cy="1046127"/>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1"/>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9" name="Shape 109"/>
              <p:cNvSpPr/>
              <p:nvPr/>
            </p:nvSpPr>
            <p:spPr>
              <a:xfrm>
                <a:off x="38198" y="292239"/>
                <a:ext cx="925217" cy="673416"/>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FFFB7D"/>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10" name="Shape 110"/>
              <p:cNvSpPr/>
              <p:nvPr/>
            </p:nvSpPr>
            <p:spPr>
              <a:xfrm>
                <a:off x="0" y="0"/>
                <a:ext cx="959170" cy="957184"/>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2"/>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112" name="Shape 112"/>
            <p:cNvSpPr/>
            <p:nvPr/>
          </p:nvSpPr>
          <p:spPr>
            <a:xfrm>
              <a:off x="233428" y="228708"/>
              <a:ext cx="555979" cy="516711"/>
            </a:xfrm>
            <a:custGeom>
              <a:avLst/>
              <a:gdLst/>
              <a:ahLst/>
              <a:cxnLst>
                <a:cxn ang="0">
                  <a:pos x="wd2" y="hd2"/>
                </a:cxn>
                <a:cxn ang="5400000">
                  <a:pos x="wd2" y="hd2"/>
                </a:cxn>
                <a:cxn ang="10800000">
                  <a:pos x="wd2" y="hd2"/>
                </a:cxn>
                <a:cxn ang="16200000">
                  <a:pos x="wd2" y="hd2"/>
                </a:cxn>
              </a:cxnLst>
              <a:rect l="0" t="0" r="r" b="b"/>
              <a:pathLst>
                <a:path w="21600" h="21600" extrusionOk="0">
                  <a:moveTo>
                    <a:pt x="5755" y="18276"/>
                  </a:moveTo>
                  <a:cubicBezTo>
                    <a:pt x="4517" y="18276"/>
                    <a:pt x="3514" y="17832"/>
                    <a:pt x="3514" y="17287"/>
                  </a:cubicBezTo>
                  <a:cubicBezTo>
                    <a:pt x="3514" y="16845"/>
                    <a:pt x="4169" y="16472"/>
                    <a:pt x="5072" y="16346"/>
                  </a:cubicBezTo>
                  <a:lnTo>
                    <a:pt x="5072" y="16979"/>
                  </a:lnTo>
                  <a:cubicBezTo>
                    <a:pt x="5072" y="17319"/>
                    <a:pt x="5327" y="17593"/>
                    <a:pt x="5643" y="17593"/>
                  </a:cubicBezTo>
                  <a:cubicBezTo>
                    <a:pt x="5958" y="17593"/>
                    <a:pt x="6215" y="17319"/>
                    <a:pt x="6215" y="16979"/>
                  </a:cubicBezTo>
                  <a:lnTo>
                    <a:pt x="6215" y="16318"/>
                  </a:lnTo>
                  <a:cubicBezTo>
                    <a:pt x="7231" y="16412"/>
                    <a:pt x="7994" y="16809"/>
                    <a:pt x="7994" y="17287"/>
                  </a:cubicBezTo>
                  <a:cubicBezTo>
                    <a:pt x="7994" y="17832"/>
                    <a:pt x="6991" y="18276"/>
                    <a:pt x="5755" y="18276"/>
                  </a:cubicBezTo>
                  <a:close/>
                  <a:moveTo>
                    <a:pt x="15931" y="16668"/>
                  </a:moveTo>
                  <a:cubicBezTo>
                    <a:pt x="15925" y="16066"/>
                    <a:pt x="18229" y="16268"/>
                    <a:pt x="17613" y="15105"/>
                  </a:cubicBezTo>
                  <a:cubicBezTo>
                    <a:pt x="17070" y="14138"/>
                    <a:pt x="9641" y="14254"/>
                    <a:pt x="9641" y="14254"/>
                  </a:cubicBezTo>
                  <a:cubicBezTo>
                    <a:pt x="9641" y="14254"/>
                    <a:pt x="8080" y="14264"/>
                    <a:pt x="6215" y="14510"/>
                  </a:cubicBezTo>
                  <a:lnTo>
                    <a:pt x="6215" y="7629"/>
                  </a:lnTo>
                  <a:cubicBezTo>
                    <a:pt x="8353" y="6497"/>
                    <a:pt x="14008" y="2983"/>
                    <a:pt x="11201" y="3195"/>
                  </a:cubicBezTo>
                  <a:cubicBezTo>
                    <a:pt x="8815" y="3374"/>
                    <a:pt x="7121" y="2483"/>
                    <a:pt x="6215" y="1826"/>
                  </a:cubicBezTo>
                  <a:lnTo>
                    <a:pt x="6215" y="613"/>
                  </a:lnTo>
                  <a:cubicBezTo>
                    <a:pt x="6215" y="274"/>
                    <a:pt x="5958" y="0"/>
                    <a:pt x="5643" y="0"/>
                  </a:cubicBezTo>
                  <a:cubicBezTo>
                    <a:pt x="5327" y="0"/>
                    <a:pt x="5072" y="274"/>
                    <a:pt x="5072" y="613"/>
                  </a:cubicBezTo>
                  <a:lnTo>
                    <a:pt x="5072" y="14690"/>
                  </a:lnTo>
                  <a:cubicBezTo>
                    <a:pt x="2579" y="15143"/>
                    <a:pt x="0" y="16066"/>
                    <a:pt x="0" y="17952"/>
                  </a:cubicBezTo>
                  <a:cubicBezTo>
                    <a:pt x="0" y="21600"/>
                    <a:pt x="9781" y="21600"/>
                    <a:pt x="10386" y="21600"/>
                  </a:cubicBezTo>
                  <a:cubicBezTo>
                    <a:pt x="10991" y="21600"/>
                    <a:pt x="21600" y="21150"/>
                    <a:pt x="21600" y="19251"/>
                  </a:cubicBezTo>
                  <a:cubicBezTo>
                    <a:pt x="21600" y="17353"/>
                    <a:pt x="15925" y="18290"/>
                    <a:pt x="15931" y="16668"/>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15382" name="Group 122"/>
          <p:cNvGrpSpPr>
            <a:grpSpLocks/>
          </p:cNvGrpSpPr>
          <p:nvPr/>
        </p:nvGrpSpPr>
        <p:grpSpPr bwMode="auto">
          <a:xfrm>
            <a:off x="5257801" y="4349751"/>
            <a:ext cx="497417" cy="522816"/>
            <a:chOff x="0" y="0"/>
            <a:chExt cx="997371" cy="1046130"/>
          </a:xfrm>
        </p:grpSpPr>
        <p:grpSp>
          <p:nvGrpSpPr>
            <p:cNvPr id="15413" name="Group 117"/>
            <p:cNvGrpSpPr>
              <a:grpSpLocks/>
            </p:cNvGrpSpPr>
            <p:nvPr/>
          </p:nvGrpSpPr>
          <p:grpSpPr bwMode="auto">
            <a:xfrm>
              <a:off x="-1" y="-1"/>
              <a:ext cx="997373" cy="1046132"/>
              <a:chOff x="0" y="0"/>
              <a:chExt cx="997371" cy="1046130"/>
            </a:xfrm>
          </p:grpSpPr>
          <p:sp>
            <p:nvSpPr>
              <p:cNvPr id="114" name="Shape 114"/>
              <p:cNvSpPr/>
              <p:nvPr/>
            </p:nvSpPr>
            <p:spPr>
              <a:xfrm>
                <a:off x="0" y="0"/>
                <a:ext cx="997368" cy="1046127"/>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1">
                  <a:lumMod val="75000"/>
                </a:schemeClr>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15" name="Shape 115"/>
              <p:cNvSpPr/>
              <p:nvPr/>
            </p:nvSpPr>
            <p:spPr>
              <a:xfrm>
                <a:off x="38198" y="292237"/>
                <a:ext cx="925217" cy="673420"/>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C5F398"/>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16" name="Shape 116"/>
              <p:cNvSpPr/>
              <p:nvPr/>
            </p:nvSpPr>
            <p:spPr>
              <a:xfrm>
                <a:off x="0" y="0"/>
                <a:ext cx="959170" cy="957187"/>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1"/>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15414" name="Group 121"/>
            <p:cNvGrpSpPr>
              <a:grpSpLocks/>
            </p:cNvGrpSpPr>
            <p:nvPr/>
          </p:nvGrpSpPr>
          <p:grpSpPr bwMode="auto">
            <a:xfrm>
              <a:off x="240896" y="234242"/>
              <a:ext cx="520322" cy="520244"/>
              <a:chOff x="0" y="0"/>
              <a:chExt cx="520320" cy="520243"/>
            </a:xfrm>
          </p:grpSpPr>
          <p:sp>
            <p:nvSpPr>
              <p:cNvPr id="118" name="Shape 118"/>
              <p:cNvSpPr/>
              <p:nvPr/>
            </p:nvSpPr>
            <p:spPr>
              <a:xfrm>
                <a:off x="1021" y="-1299"/>
                <a:ext cx="517780" cy="520947"/>
              </a:xfrm>
              <a:custGeom>
                <a:avLst/>
                <a:gdLst/>
                <a:ahLst/>
                <a:cxnLst>
                  <a:cxn ang="0">
                    <a:pos x="wd2" y="hd2"/>
                  </a:cxn>
                  <a:cxn ang="5400000">
                    <a:pos x="wd2" y="hd2"/>
                  </a:cxn>
                  <a:cxn ang="10800000">
                    <a:pos x="wd2" y="hd2"/>
                  </a:cxn>
                  <a:cxn ang="16200000">
                    <a:pos x="wd2" y="hd2"/>
                  </a:cxn>
                </a:cxnLst>
                <a:rect l="0" t="0" r="r" b="b"/>
                <a:pathLst>
                  <a:path w="21600" h="21600" extrusionOk="0">
                    <a:moveTo>
                      <a:pt x="18179" y="12133"/>
                    </a:moveTo>
                    <a:cubicBezTo>
                      <a:pt x="17711" y="12225"/>
                      <a:pt x="17326" y="12562"/>
                      <a:pt x="17171" y="13013"/>
                    </a:cubicBezTo>
                    <a:cubicBezTo>
                      <a:pt x="17082" y="13264"/>
                      <a:pt x="16983" y="13504"/>
                      <a:pt x="16867" y="13738"/>
                    </a:cubicBezTo>
                    <a:cubicBezTo>
                      <a:pt x="16656" y="14170"/>
                      <a:pt x="16693" y="14678"/>
                      <a:pt x="16960" y="15077"/>
                    </a:cubicBezTo>
                    <a:lnTo>
                      <a:pt x="18130" y="16834"/>
                    </a:lnTo>
                    <a:lnTo>
                      <a:pt x="16831" y="18132"/>
                    </a:lnTo>
                    <a:lnTo>
                      <a:pt x="15075" y="16962"/>
                    </a:lnTo>
                    <a:cubicBezTo>
                      <a:pt x="14851" y="16811"/>
                      <a:pt x="14587" y="16735"/>
                      <a:pt x="14326" y="16735"/>
                    </a:cubicBezTo>
                    <a:cubicBezTo>
                      <a:pt x="14125" y="16735"/>
                      <a:pt x="13924" y="16781"/>
                      <a:pt x="13737" y="16870"/>
                    </a:cubicBezTo>
                    <a:cubicBezTo>
                      <a:pt x="13502" y="16982"/>
                      <a:pt x="13262" y="17084"/>
                      <a:pt x="13011" y="17173"/>
                    </a:cubicBezTo>
                    <a:cubicBezTo>
                      <a:pt x="12560" y="17328"/>
                      <a:pt x="12227" y="17714"/>
                      <a:pt x="12132" y="18182"/>
                    </a:cubicBezTo>
                    <a:lnTo>
                      <a:pt x="11716" y="20252"/>
                    </a:lnTo>
                    <a:lnTo>
                      <a:pt x="9881" y="20252"/>
                    </a:lnTo>
                    <a:lnTo>
                      <a:pt x="9469" y="18182"/>
                    </a:lnTo>
                    <a:cubicBezTo>
                      <a:pt x="9373" y="17714"/>
                      <a:pt x="9040" y="17328"/>
                      <a:pt x="8589" y="17173"/>
                    </a:cubicBezTo>
                    <a:cubicBezTo>
                      <a:pt x="8338" y="17084"/>
                      <a:pt x="8098" y="16985"/>
                      <a:pt x="7864" y="16870"/>
                    </a:cubicBezTo>
                    <a:cubicBezTo>
                      <a:pt x="7676" y="16781"/>
                      <a:pt x="7475" y="16735"/>
                      <a:pt x="7274" y="16735"/>
                    </a:cubicBezTo>
                    <a:cubicBezTo>
                      <a:pt x="7010" y="16735"/>
                      <a:pt x="6750" y="16811"/>
                      <a:pt x="6526" y="16962"/>
                    </a:cubicBezTo>
                    <a:lnTo>
                      <a:pt x="4769" y="18132"/>
                    </a:lnTo>
                    <a:lnTo>
                      <a:pt x="3467" y="16834"/>
                    </a:lnTo>
                    <a:lnTo>
                      <a:pt x="4641" y="15077"/>
                    </a:lnTo>
                    <a:cubicBezTo>
                      <a:pt x="4904" y="14678"/>
                      <a:pt x="4940" y="14170"/>
                      <a:pt x="4733" y="13738"/>
                    </a:cubicBezTo>
                    <a:cubicBezTo>
                      <a:pt x="4617" y="13504"/>
                      <a:pt x="4519" y="13264"/>
                      <a:pt x="4430" y="13013"/>
                    </a:cubicBezTo>
                    <a:cubicBezTo>
                      <a:pt x="4275" y="12562"/>
                      <a:pt x="3889" y="12229"/>
                      <a:pt x="3421" y="12133"/>
                    </a:cubicBezTo>
                    <a:lnTo>
                      <a:pt x="1351" y="11718"/>
                    </a:lnTo>
                    <a:lnTo>
                      <a:pt x="1351" y="9882"/>
                    </a:lnTo>
                    <a:lnTo>
                      <a:pt x="3421" y="9470"/>
                    </a:lnTo>
                    <a:cubicBezTo>
                      <a:pt x="3889" y="9374"/>
                      <a:pt x="4271" y="9038"/>
                      <a:pt x="4430" y="8587"/>
                    </a:cubicBezTo>
                    <a:cubicBezTo>
                      <a:pt x="4515" y="8339"/>
                      <a:pt x="4617" y="8096"/>
                      <a:pt x="4730" y="7861"/>
                    </a:cubicBezTo>
                    <a:cubicBezTo>
                      <a:pt x="4940" y="7433"/>
                      <a:pt x="4904" y="6922"/>
                      <a:pt x="4641" y="6527"/>
                    </a:cubicBezTo>
                    <a:lnTo>
                      <a:pt x="3467" y="4766"/>
                    </a:lnTo>
                    <a:lnTo>
                      <a:pt x="4766" y="3467"/>
                    </a:lnTo>
                    <a:lnTo>
                      <a:pt x="6526" y="4641"/>
                    </a:lnTo>
                    <a:cubicBezTo>
                      <a:pt x="6750" y="4789"/>
                      <a:pt x="7010" y="4865"/>
                      <a:pt x="7274" y="4865"/>
                    </a:cubicBezTo>
                    <a:cubicBezTo>
                      <a:pt x="7475" y="4865"/>
                      <a:pt x="7676" y="4822"/>
                      <a:pt x="7860" y="4733"/>
                    </a:cubicBezTo>
                    <a:cubicBezTo>
                      <a:pt x="8094" y="4618"/>
                      <a:pt x="8335" y="4516"/>
                      <a:pt x="8585" y="4430"/>
                    </a:cubicBezTo>
                    <a:cubicBezTo>
                      <a:pt x="9037" y="4272"/>
                      <a:pt x="9373" y="3890"/>
                      <a:pt x="9465" y="3421"/>
                    </a:cubicBezTo>
                    <a:lnTo>
                      <a:pt x="9881" y="1352"/>
                    </a:lnTo>
                    <a:lnTo>
                      <a:pt x="11716" y="1352"/>
                    </a:lnTo>
                    <a:lnTo>
                      <a:pt x="12132" y="3421"/>
                    </a:lnTo>
                    <a:cubicBezTo>
                      <a:pt x="12224" y="3890"/>
                      <a:pt x="12560" y="4272"/>
                      <a:pt x="13011" y="4430"/>
                    </a:cubicBezTo>
                    <a:cubicBezTo>
                      <a:pt x="13262" y="4516"/>
                      <a:pt x="13502" y="4618"/>
                      <a:pt x="13737" y="4730"/>
                    </a:cubicBezTo>
                    <a:cubicBezTo>
                      <a:pt x="13924" y="4822"/>
                      <a:pt x="14122" y="4865"/>
                      <a:pt x="14326" y="4865"/>
                    </a:cubicBezTo>
                    <a:cubicBezTo>
                      <a:pt x="14587" y="4865"/>
                      <a:pt x="14847" y="4789"/>
                      <a:pt x="15075" y="4641"/>
                    </a:cubicBezTo>
                    <a:lnTo>
                      <a:pt x="16831" y="3467"/>
                    </a:lnTo>
                    <a:lnTo>
                      <a:pt x="18130" y="4766"/>
                    </a:lnTo>
                    <a:lnTo>
                      <a:pt x="16960" y="6527"/>
                    </a:lnTo>
                    <a:cubicBezTo>
                      <a:pt x="16693" y="6922"/>
                      <a:pt x="16660" y="7433"/>
                      <a:pt x="16867" y="7861"/>
                    </a:cubicBezTo>
                    <a:cubicBezTo>
                      <a:pt x="16979" y="8096"/>
                      <a:pt x="17082" y="8336"/>
                      <a:pt x="17167" y="8587"/>
                    </a:cubicBezTo>
                    <a:cubicBezTo>
                      <a:pt x="17326" y="9038"/>
                      <a:pt x="17711" y="9374"/>
                      <a:pt x="18179" y="9467"/>
                    </a:cubicBezTo>
                    <a:lnTo>
                      <a:pt x="20245" y="9882"/>
                    </a:lnTo>
                    <a:lnTo>
                      <a:pt x="20249" y="11718"/>
                    </a:lnTo>
                    <a:cubicBezTo>
                      <a:pt x="20249" y="11718"/>
                      <a:pt x="18179" y="12133"/>
                      <a:pt x="18179" y="12133"/>
                    </a:cubicBezTo>
                    <a:close/>
                    <a:moveTo>
                      <a:pt x="20513" y="8557"/>
                    </a:moveTo>
                    <a:lnTo>
                      <a:pt x="18446" y="8145"/>
                    </a:lnTo>
                    <a:cubicBezTo>
                      <a:pt x="18341" y="7845"/>
                      <a:pt x="18219" y="7555"/>
                      <a:pt x="18084" y="7275"/>
                    </a:cubicBezTo>
                    <a:lnTo>
                      <a:pt x="19253" y="5514"/>
                    </a:lnTo>
                    <a:cubicBezTo>
                      <a:pt x="19610" y="4980"/>
                      <a:pt x="19540" y="4269"/>
                      <a:pt x="19085" y="3814"/>
                    </a:cubicBezTo>
                    <a:lnTo>
                      <a:pt x="17787" y="2515"/>
                    </a:lnTo>
                    <a:cubicBezTo>
                      <a:pt x="17527" y="2251"/>
                      <a:pt x="17181" y="2119"/>
                      <a:pt x="16831" y="2119"/>
                    </a:cubicBezTo>
                    <a:cubicBezTo>
                      <a:pt x="16571" y="2119"/>
                      <a:pt x="16311" y="2192"/>
                      <a:pt x="16083" y="2344"/>
                    </a:cubicBezTo>
                    <a:lnTo>
                      <a:pt x="14326" y="3517"/>
                    </a:lnTo>
                    <a:cubicBezTo>
                      <a:pt x="14043" y="3379"/>
                      <a:pt x="13753" y="3260"/>
                      <a:pt x="13453" y="3155"/>
                    </a:cubicBezTo>
                    <a:lnTo>
                      <a:pt x="13041" y="1084"/>
                    </a:lnTo>
                    <a:cubicBezTo>
                      <a:pt x="12916" y="455"/>
                      <a:pt x="12359" y="0"/>
                      <a:pt x="11716" y="0"/>
                    </a:cubicBezTo>
                    <a:lnTo>
                      <a:pt x="9881" y="0"/>
                    </a:lnTo>
                    <a:cubicBezTo>
                      <a:pt x="9238" y="0"/>
                      <a:pt x="8684" y="455"/>
                      <a:pt x="8556" y="1084"/>
                    </a:cubicBezTo>
                    <a:lnTo>
                      <a:pt x="8144" y="3155"/>
                    </a:lnTo>
                    <a:cubicBezTo>
                      <a:pt x="7844" y="3260"/>
                      <a:pt x="7554" y="3382"/>
                      <a:pt x="7274" y="3517"/>
                    </a:cubicBezTo>
                    <a:lnTo>
                      <a:pt x="5517" y="2344"/>
                    </a:lnTo>
                    <a:cubicBezTo>
                      <a:pt x="5286" y="2192"/>
                      <a:pt x="5026" y="2119"/>
                      <a:pt x="4769" y="2119"/>
                    </a:cubicBezTo>
                    <a:cubicBezTo>
                      <a:pt x="4420" y="2119"/>
                      <a:pt x="4074" y="2251"/>
                      <a:pt x="3813" y="2515"/>
                    </a:cubicBezTo>
                    <a:lnTo>
                      <a:pt x="2515" y="3814"/>
                    </a:lnTo>
                    <a:cubicBezTo>
                      <a:pt x="2060" y="4269"/>
                      <a:pt x="1988" y="4980"/>
                      <a:pt x="2347" y="5514"/>
                    </a:cubicBezTo>
                    <a:lnTo>
                      <a:pt x="3517" y="7275"/>
                    </a:lnTo>
                    <a:cubicBezTo>
                      <a:pt x="3382" y="7555"/>
                      <a:pt x="3260" y="7845"/>
                      <a:pt x="3154" y="8145"/>
                    </a:cubicBezTo>
                    <a:lnTo>
                      <a:pt x="1084" y="8557"/>
                    </a:lnTo>
                    <a:cubicBezTo>
                      <a:pt x="455" y="8685"/>
                      <a:pt x="0" y="9239"/>
                      <a:pt x="0" y="9882"/>
                    </a:cubicBezTo>
                    <a:lnTo>
                      <a:pt x="0" y="11718"/>
                    </a:lnTo>
                    <a:cubicBezTo>
                      <a:pt x="0" y="12361"/>
                      <a:pt x="455" y="12918"/>
                      <a:pt x="1084" y="13043"/>
                    </a:cubicBezTo>
                    <a:lnTo>
                      <a:pt x="3154" y="13458"/>
                    </a:lnTo>
                    <a:cubicBezTo>
                      <a:pt x="3260" y="13755"/>
                      <a:pt x="3382" y="14045"/>
                      <a:pt x="3517" y="14328"/>
                    </a:cubicBezTo>
                    <a:lnTo>
                      <a:pt x="2347" y="16085"/>
                    </a:lnTo>
                    <a:cubicBezTo>
                      <a:pt x="1988" y="16619"/>
                      <a:pt x="2060" y="17335"/>
                      <a:pt x="2515" y="17790"/>
                    </a:cubicBezTo>
                    <a:lnTo>
                      <a:pt x="3813" y="19088"/>
                    </a:lnTo>
                    <a:cubicBezTo>
                      <a:pt x="4074" y="19349"/>
                      <a:pt x="4420" y="19484"/>
                      <a:pt x="4769" y="19484"/>
                    </a:cubicBezTo>
                    <a:cubicBezTo>
                      <a:pt x="5026" y="19484"/>
                      <a:pt x="5290" y="19408"/>
                      <a:pt x="5517" y="19256"/>
                    </a:cubicBezTo>
                    <a:lnTo>
                      <a:pt x="7274" y="18083"/>
                    </a:lnTo>
                    <a:cubicBezTo>
                      <a:pt x="7554" y="18221"/>
                      <a:pt x="7844" y="18343"/>
                      <a:pt x="8144" y="18445"/>
                    </a:cubicBezTo>
                    <a:lnTo>
                      <a:pt x="8559" y="20516"/>
                    </a:lnTo>
                    <a:cubicBezTo>
                      <a:pt x="8684" y="21148"/>
                      <a:pt x="9238" y="21600"/>
                      <a:pt x="9881" y="21600"/>
                    </a:cubicBezTo>
                    <a:lnTo>
                      <a:pt x="11716" y="21600"/>
                    </a:lnTo>
                    <a:cubicBezTo>
                      <a:pt x="12362" y="21600"/>
                      <a:pt x="12916" y="21145"/>
                      <a:pt x="13041" y="20516"/>
                    </a:cubicBezTo>
                    <a:lnTo>
                      <a:pt x="13457" y="18445"/>
                    </a:lnTo>
                    <a:cubicBezTo>
                      <a:pt x="13756" y="18343"/>
                      <a:pt x="14046" y="18221"/>
                      <a:pt x="14326" y="18083"/>
                    </a:cubicBezTo>
                    <a:lnTo>
                      <a:pt x="16083" y="19256"/>
                    </a:lnTo>
                    <a:cubicBezTo>
                      <a:pt x="16311" y="19408"/>
                      <a:pt x="16574" y="19484"/>
                      <a:pt x="16831" y="19484"/>
                    </a:cubicBezTo>
                    <a:cubicBezTo>
                      <a:pt x="17181" y="19484"/>
                      <a:pt x="17527" y="19349"/>
                      <a:pt x="17787" y="19088"/>
                    </a:cubicBezTo>
                    <a:lnTo>
                      <a:pt x="19085" y="17790"/>
                    </a:lnTo>
                    <a:cubicBezTo>
                      <a:pt x="19540" y="17335"/>
                      <a:pt x="19610" y="16619"/>
                      <a:pt x="19253" y="16085"/>
                    </a:cubicBezTo>
                    <a:lnTo>
                      <a:pt x="18084" y="14328"/>
                    </a:lnTo>
                    <a:cubicBezTo>
                      <a:pt x="18219" y="14045"/>
                      <a:pt x="18341" y="13755"/>
                      <a:pt x="18446" y="13455"/>
                    </a:cubicBezTo>
                    <a:lnTo>
                      <a:pt x="20513" y="13043"/>
                    </a:lnTo>
                    <a:cubicBezTo>
                      <a:pt x="21145" y="12918"/>
                      <a:pt x="21600" y="12361"/>
                      <a:pt x="21600" y="11718"/>
                    </a:cubicBezTo>
                    <a:lnTo>
                      <a:pt x="21600" y="9882"/>
                    </a:lnTo>
                    <a:cubicBezTo>
                      <a:pt x="21600" y="9239"/>
                      <a:pt x="21145" y="8685"/>
                      <a:pt x="20513" y="8557"/>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19" name="Shape 119"/>
              <p:cNvSpPr/>
              <p:nvPr/>
            </p:nvSpPr>
            <p:spPr>
              <a:xfrm>
                <a:off x="141075" y="138468"/>
                <a:ext cx="224939" cy="228708"/>
              </a:xfrm>
              <a:custGeom>
                <a:avLst/>
                <a:gdLst/>
                <a:ahLst/>
                <a:cxnLst>
                  <a:cxn ang="0">
                    <a:pos x="wd2" y="hd2"/>
                  </a:cxn>
                  <a:cxn ang="5400000">
                    <a:pos x="wd2" y="hd2"/>
                  </a:cxn>
                  <a:cxn ang="10800000">
                    <a:pos x="wd2" y="hd2"/>
                  </a:cxn>
                  <a:cxn ang="16200000">
                    <a:pos x="wd2" y="hd2"/>
                  </a:cxn>
                </a:cxnLst>
                <a:rect l="0" t="0" r="r" b="b"/>
                <a:pathLst>
                  <a:path w="21600" h="21600" extrusionOk="0">
                    <a:moveTo>
                      <a:pt x="10803" y="20251"/>
                    </a:moveTo>
                    <a:cubicBezTo>
                      <a:pt x="5583" y="20251"/>
                      <a:pt x="1348" y="16017"/>
                      <a:pt x="1348" y="10804"/>
                    </a:cubicBezTo>
                    <a:cubicBezTo>
                      <a:pt x="1348" y="5582"/>
                      <a:pt x="5583" y="1349"/>
                      <a:pt x="10803" y="1349"/>
                    </a:cubicBezTo>
                    <a:cubicBezTo>
                      <a:pt x="16017" y="1349"/>
                      <a:pt x="20251" y="5582"/>
                      <a:pt x="20251" y="10804"/>
                    </a:cubicBezTo>
                    <a:cubicBezTo>
                      <a:pt x="20251" y="16017"/>
                      <a:pt x="16017" y="20251"/>
                      <a:pt x="10803" y="20251"/>
                    </a:cubicBezTo>
                    <a:close/>
                    <a:moveTo>
                      <a:pt x="10803" y="0"/>
                    </a:moveTo>
                    <a:cubicBezTo>
                      <a:pt x="4836" y="0"/>
                      <a:pt x="0" y="4837"/>
                      <a:pt x="0" y="10804"/>
                    </a:cubicBezTo>
                    <a:cubicBezTo>
                      <a:pt x="0" y="16763"/>
                      <a:pt x="4836" y="21600"/>
                      <a:pt x="10803" y="21600"/>
                    </a:cubicBezTo>
                    <a:cubicBezTo>
                      <a:pt x="16763" y="21600"/>
                      <a:pt x="21600" y="16763"/>
                      <a:pt x="21600" y="10804"/>
                    </a:cubicBezTo>
                    <a:cubicBezTo>
                      <a:pt x="21600" y="4837"/>
                      <a:pt x="16763" y="0"/>
                      <a:pt x="10803" y="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20" name="Shape 120"/>
              <p:cNvSpPr/>
              <p:nvPr/>
            </p:nvSpPr>
            <p:spPr>
              <a:xfrm>
                <a:off x="196250" y="193526"/>
                <a:ext cx="127323" cy="131297"/>
              </a:xfrm>
              <a:custGeom>
                <a:avLst/>
                <a:gdLst/>
                <a:ahLst/>
                <a:cxnLst>
                  <a:cxn ang="0">
                    <a:pos x="wd2" y="hd2"/>
                  </a:cxn>
                  <a:cxn ang="5400000">
                    <a:pos x="wd2" y="hd2"/>
                  </a:cxn>
                  <a:cxn ang="10800000">
                    <a:pos x="wd2" y="hd2"/>
                  </a:cxn>
                  <a:cxn ang="16200000">
                    <a:pos x="wd2" y="hd2"/>
                  </a:cxn>
                </a:cxnLst>
                <a:rect l="0" t="0" r="r" b="b"/>
                <a:pathLst>
                  <a:path w="21600" h="21600" extrusionOk="0">
                    <a:moveTo>
                      <a:pt x="10799" y="18899"/>
                    </a:moveTo>
                    <a:cubicBezTo>
                      <a:pt x="6329" y="18899"/>
                      <a:pt x="2690" y="15274"/>
                      <a:pt x="2690" y="10806"/>
                    </a:cubicBezTo>
                    <a:cubicBezTo>
                      <a:pt x="2690" y="6339"/>
                      <a:pt x="6329" y="2701"/>
                      <a:pt x="10799" y="2701"/>
                    </a:cubicBezTo>
                    <a:cubicBezTo>
                      <a:pt x="15271" y="2701"/>
                      <a:pt x="18897" y="6339"/>
                      <a:pt x="18897" y="10806"/>
                    </a:cubicBezTo>
                    <a:cubicBezTo>
                      <a:pt x="18897" y="15274"/>
                      <a:pt x="15271" y="18899"/>
                      <a:pt x="10799" y="18899"/>
                    </a:cubicBezTo>
                    <a:close/>
                    <a:moveTo>
                      <a:pt x="10799" y="0"/>
                    </a:moveTo>
                    <a:cubicBezTo>
                      <a:pt x="4825" y="0"/>
                      <a:pt x="0" y="4836"/>
                      <a:pt x="0" y="10806"/>
                    </a:cubicBezTo>
                    <a:cubicBezTo>
                      <a:pt x="0" y="16764"/>
                      <a:pt x="4825" y="21600"/>
                      <a:pt x="10799" y="21600"/>
                    </a:cubicBezTo>
                    <a:cubicBezTo>
                      <a:pt x="16761" y="21600"/>
                      <a:pt x="21600" y="16764"/>
                      <a:pt x="21600" y="10806"/>
                    </a:cubicBezTo>
                    <a:cubicBezTo>
                      <a:pt x="21600" y="4836"/>
                      <a:pt x="16761" y="0"/>
                      <a:pt x="10799" y="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sp>
        <p:nvSpPr>
          <p:cNvPr id="123" name="Shape 123"/>
          <p:cNvSpPr/>
          <p:nvPr/>
        </p:nvSpPr>
        <p:spPr>
          <a:xfrm flipH="1">
            <a:off x="5552018" y="2436284"/>
            <a:ext cx="2730500" cy="0"/>
          </a:xfrm>
          <a:prstGeom prst="line">
            <a:avLst/>
          </a:prstGeom>
          <a:ln w="19050" cap="rnd">
            <a:solidFill>
              <a:schemeClr val="tx2">
                <a:lumMod val="75000"/>
              </a:schemeClr>
            </a:solidFill>
            <a:custDash>
              <a:ds d="100000" sp="200000"/>
            </a:custDash>
            <a:miter lim="400000"/>
          </a:ln>
        </p:spPr>
        <p:txBody>
          <a:bodyPr lIns="0" tIns="0" rIns="0" bIns="0" anchor="ctr"/>
          <a:lstStyle/>
          <a:p>
            <a:pPr algn="ctr" defTabSz="412740">
              <a:defRPr sz="3200"/>
            </a:pPr>
            <a:endParaRPr sz="4267" kern="0">
              <a:solidFill>
                <a:sysClr val="windowText" lastClr="000000"/>
              </a:solidFill>
              <a:sym typeface="Helvetica Light"/>
            </a:endParaRPr>
          </a:p>
        </p:txBody>
      </p:sp>
      <p:sp>
        <p:nvSpPr>
          <p:cNvPr id="124" name="Shape 124"/>
          <p:cNvSpPr/>
          <p:nvPr/>
        </p:nvSpPr>
        <p:spPr>
          <a:xfrm flipH="1">
            <a:off x="5516034" y="3249084"/>
            <a:ext cx="2730500" cy="0"/>
          </a:xfrm>
          <a:prstGeom prst="line">
            <a:avLst/>
          </a:prstGeom>
          <a:ln w="19050" cap="rnd">
            <a:solidFill>
              <a:schemeClr val="tx2">
                <a:lumMod val="75000"/>
              </a:schemeClr>
            </a:solidFill>
            <a:custDash>
              <a:ds d="100000" sp="200000"/>
            </a:custDash>
            <a:miter lim="400000"/>
          </a:ln>
        </p:spPr>
        <p:txBody>
          <a:bodyPr lIns="0" tIns="0" rIns="0" bIns="0" anchor="ctr"/>
          <a:lstStyle/>
          <a:p>
            <a:pPr algn="ctr" defTabSz="412740">
              <a:defRPr sz="3200"/>
            </a:pPr>
            <a:endParaRPr sz="4267" kern="0">
              <a:solidFill>
                <a:sysClr val="windowText" lastClr="000000"/>
              </a:solidFill>
              <a:sym typeface="Helvetica Light"/>
            </a:endParaRPr>
          </a:p>
        </p:txBody>
      </p:sp>
      <p:sp>
        <p:nvSpPr>
          <p:cNvPr id="125" name="Shape 125"/>
          <p:cNvSpPr/>
          <p:nvPr/>
        </p:nvSpPr>
        <p:spPr>
          <a:xfrm flipH="1">
            <a:off x="5571067" y="4226984"/>
            <a:ext cx="2730500" cy="0"/>
          </a:xfrm>
          <a:prstGeom prst="line">
            <a:avLst/>
          </a:prstGeom>
          <a:ln w="19050" cap="rnd">
            <a:solidFill>
              <a:schemeClr val="tx2">
                <a:lumMod val="75000"/>
              </a:schemeClr>
            </a:solidFill>
            <a:custDash>
              <a:ds d="100000" sp="200000"/>
            </a:custDash>
            <a:miter lim="400000"/>
          </a:ln>
        </p:spPr>
        <p:txBody>
          <a:bodyPr lIns="0" tIns="0" rIns="0" bIns="0" anchor="ctr"/>
          <a:lstStyle/>
          <a:p>
            <a:pPr algn="ctr" defTabSz="412740">
              <a:defRPr sz="3200"/>
            </a:pPr>
            <a:endParaRPr sz="4267" kern="0">
              <a:solidFill>
                <a:sysClr val="windowText" lastClr="000000"/>
              </a:solidFill>
              <a:sym typeface="Helvetica Light"/>
            </a:endParaRPr>
          </a:p>
        </p:txBody>
      </p:sp>
      <p:sp>
        <p:nvSpPr>
          <p:cNvPr id="15387" name="Slide Number Placeholder 1"/>
          <p:cNvSpPr>
            <a:spLocks noGrp="1"/>
          </p:cNvSpPr>
          <p:nvPr>
            <p:ph type="sldNum" sz="quarter" idx="10"/>
          </p:nvPr>
        </p:nvSpPr>
        <p:spPr>
          <a:xfrm>
            <a:off x="11438467" y="80433"/>
            <a:ext cx="302684" cy="211667"/>
          </a:xfrm>
          <a:noFill/>
        </p:spPr>
        <p:txBody>
          <a:bodyPr vert="horz" wrap="square" lIns="45720" tIns="22860" rIns="45720" bIns="22860" numCol="1" anchor="ctr" anchorCtr="0" compatLnSpc="1">
            <a:prstTxWarp prst="textNoShape">
              <a:avLst/>
            </a:prstTxWarp>
          </a:bodyPr>
          <a:lstStyle>
            <a:lvl1pPr>
              <a:defRPr sz="2533">
                <a:solidFill>
                  <a:schemeClr val="tx1"/>
                </a:solidFill>
                <a:latin typeface="Arimo" pitchFamily="34" charset="0"/>
                <a:ea typeface="Helvetica Light"/>
                <a:cs typeface="Helvetica Light"/>
                <a:sym typeface="Helvetica Light"/>
              </a:defRPr>
            </a:lvl1pPr>
            <a:lvl2pPr marL="990575" indent="-380990">
              <a:defRPr sz="2533">
                <a:solidFill>
                  <a:schemeClr val="tx1"/>
                </a:solidFill>
                <a:latin typeface="Arimo" pitchFamily="34" charset="0"/>
                <a:ea typeface="Helvetica Light"/>
                <a:cs typeface="Helvetica Light"/>
                <a:sym typeface="Helvetica Light"/>
              </a:defRPr>
            </a:lvl2pPr>
            <a:lvl3pPr marL="1523962" indent="-304792">
              <a:defRPr sz="2533">
                <a:solidFill>
                  <a:schemeClr val="tx1"/>
                </a:solidFill>
                <a:latin typeface="Arimo" pitchFamily="34" charset="0"/>
                <a:ea typeface="Helvetica Light"/>
                <a:cs typeface="Helvetica Light"/>
                <a:sym typeface="Helvetica Light"/>
              </a:defRPr>
            </a:lvl3pPr>
            <a:lvl4pPr marL="2133547" indent="-304792">
              <a:defRPr sz="2533">
                <a:solidFill>
                  <a:schemeClr val="tx1"/>
                </a:solidFill>
                <a:latin typeface="Arimo" pitchFamily="34" charset="0"/>
                <a:ea typeface="Helvetica Light"/>
                <a:cs typeface="Helvetica Light"/>
                <a:sym typeface="Helvetica Light"/>
              </a:defRPr>
            </a:lvl4pPr>
            <a:lvl5pPr marL="2743131" indent="-304792">
              <a:defRPr sz="2533">
                <a:solidFill>
                  <a:schemeClr val="tx1"/>
                </a:solidFill>
                <a:latin typeface="Arimo" pitchFamily="34" charset="0"/>
                <a:ea typeface="Helvetica Light"/>
                <a:cs typeface="Helvetica Light"/>
                <a:sym typeface="Helvetica Light"/>
              </a:defRPr>
            </a:lvl5pPr>
            <a:lvl6pPr marL="3352716" indent="-304792" defTabSz="412740" eaLnBrk="0" fontAlgn="base" hangingPunct="0">
              <a:spcBef>
                <a:spcPct val="0"/>
              </a:spcBef>
              <a:spcAft>
                <a:spcPct val="0"/>
              </a:spcAft>
              <a:defRPr sz="2533">
                <a:solidFill>
                  <a:schemeClr val="tx1"/>
                </a:solidFill>
                <a:latin typeface="Arimo" pitchFamily="34" charset="0"/>
                <a:ea typeface="Helvetica Light"/>
                <a:cs typeface="Helvetica Light"/>
                <a:sym typeface="Helvetica Light"/>
              </a:defRPr>
            </a:lvl6pPr>
            <a:lvl7pPr marL="3962301" indent="-304792" defTabSz="412740" eaLnBrk="0" fontAlgn="base" hangingPunct="0">
              <a:spcBef>
                <a:spcPct val="0"/>
              </a:spcBef>
              <a:spcAft>
                <a:spcPct val="0"/>
              </a:spcAft>
              <a:defRPr sz="2533">
                <a:solidFill>
                  <a:schemeClr val="tx1"/>
                </a:solidFill>
                <a:latin typeface="Arimo" pitchFamily="34" charset="0"/>
                <a:ea typeface="Helvetica Light"/>
                <a:cs typeface="Helvetica Light"/>
                <a:sym typeface="Helvetica Light"/>
              </a:defRPr>
            </a:lvl7pPr>
            <a:lvl8pPr marL="4571886" indent="-304792" defTabSz="412740" eaLnBrk="0" fontAlgn="base" hangingPunct="0">
              <a:spcBef>
                <a:spcPct val="0"/>
              </a:spcBef>
              <a:spcAft>
                <a:spcPct val="0"/>
              </a:spcAft>
              <a:defRPr sz="2533">
                <a:solidFill>
                  <a:schemeClr val="tx1"/>
                </a:solidFill>
                <a:latin typeface="Arimo" pitchFamily="34" charset="0"/>
                <a:ea typeface="Helvetica Light"/>
                <a:cs typeface="Helvetica Light"/>
                <a:sym typeface="Helvetica Light"/>
              </a:defRPr>
            </a:lvl8pPr>
            <a:lvl9pPr marL="5181470" indent="-304792" defTabSz="412740" eaLnBrk="0" fontAlgn="base" hangingPunct="0">
              <a:spcBef>
                <a:spcPct val="0"/>
              </a:spcBef>
              <a:spcAft>
                <a:spcPct val="0"/>
              </a:spcAft>
              <a:defRPr sz="2533">
                <a:solidFill>
                  <a:schemeClr val="tx1"/>
                </a:solidFill>
                <a:latin typeface="Arimo" pitchFamily="34" charset="0"/>
                <a:ea typeface="Helvetica Light"/>
                <a:cs typeface="Helvetica Light"/>
                <a:sym typeface="Helvetica Light"/>
              </a:defRPr>
            </a:lvl9pPr>
          </a:lstStyle>
          <a:p>
            <a:fld id="{50EC5206-A161-4D2F-9D87-F5C8B3DDD36A}" type="slidenum">
              <a:rPr lang="en-US" altLang="es-MX" sz="1067">
                <a:solidFill>
                  <a:srgbClr val="FFFFFF"/>
                </a:solidFill>
              </a:rPr>
              <a:pPr/>
              <a:t>41</a:t>
            </a:fld>
            <a:endParaRPr lang="en-US" altLang="es-MX" sz="1067">
              <a:solidFill>
                <a:srgbClr val="FFFFFF"/>
              </a:solidFill>
            </a:endParaRPr>
          </a:p>
        </p:txBody>
      </p:sp>
      <p:pic>
        <p:nvPicPr>
          <p:cNvPr id="15388" name="10 Marcador de posición de imagen"/>
          <p:cNvPicPr>
            <a:picLocks noChangeAspect="1"/>
          </p:cNvPicPr>
          <p:nvPr/>
        </p:nvPicPr>
        <p:blipFill>
          <a:blip r:embed="rId4">
            <a:extLst>
              <a:ext uri="{28A0092B-C50C-407E-A947-70E740481C1C}">
                <a14:useLocalDpi xmlns:a14="http://schemas.microsoft.com/office/drawing/2010/main" val="0"/>
              </a:ext>
            </a:extLst>
          </a:blip>
          <a:srcRect t="50069" b="27489"/>
          <a:stretch>
            <a:fillRect/>
          </a:stretch>
        </p:blipFill>
        <p:spPr bwMode="auto">
          <a:xfrm>
            <a:off x="886885" y="529167"/>
            <a:ext cx="3219449" cy="4296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5389" name="Group 84"/>
          <p:cNvGrpSpPr>
            <a:grpSpLocks/>
          </p:cNvGrpSpPr>
          <p:nvPr/>
        </p:nvGrpSpPr>
        <p:grpSpPr bwMode="auto">
          <a:xfrm>
            <a:off x="5266268" y="5262034"/>
            <a:ext cx="497417" cy="522817"/>
            <a:chOff x="-1" y="-1"/>
            <a:chExt cx="997374" cy="1046133"/>
          </a:xfrm>
        </p:grpSpPr>
        <p:grpSp>
          <p:nvGrpSpPr>
            <p:cNvPr id="15406" name="Group 80"/>
            <p:cNvGrpSpPr>
              <a:grpSpLocks/>
            </p:cNvGrpSpPr>
            <p:nvPr/>
          </p:nvGrpSpPr>
          <p:grpSpPr bwMode="auto">
            <a:xfrm>
              <a:off x="-1" y="-1"/>
              <a:ext cx="997374" cy="1046133"/>
              <a:chOff x="0" y="0"/>
              <a:chExt cx="997372" cy="1046131"/>
            </a:xfrm>
          </p:grpSpPr>
          <p:sp>
            <p:nvSpPr>
              <p:cNvPr id="106" name="Shape 77"/>
              <p:cNvSpPr/>
              <p:nvPr/>
            </p:nvSpPr>
            <p:spPr>
              <a:xfrm>
                <a:off x="0" y="0"/>
                <a:ext cx="997372" cy="1046131"/>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6">
                  <a:lumMod val="50000"/>
                </a:schemeClr>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11" name="Shape 78"/>
              <p:cNvSpPr/>
              <p:nvPr/>
            </p:nvSpPr>
            <p:spPr>
              <a:xfrm>
                <a:off x="38199" y="292240"/>
                <a:ext cx="925220" cy="673418"/>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8F9499"/>
              </a:solidFill>
              <a:ln w="3175" cap="flat">
                <a:solidFill>
                  <a:schemeClr val="accent6"/>
                </a:solid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17" name="Shape 79"/>
              <p:cNvSpPr/>
              <p:nvPr/>
            </p:nvSpPr>
            <p:spPr>
              <a:xfrm>
                <a:off x="0" y="0"/>
                <a:ext cx="959173" cy="957187"/>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5"/>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15407" name="Group 83"/>
            <p:cNvGrpSpPr>
              <a:grpSpLocks/>
            </p:cNvGrpSpPr>
            <p:nvPr/>
          </p:nvGrpSpPr>
          <p:grpSpPr bwMode="auto">
            <a:xfrm>
              <a:off x="286416" y="272602"/>
              <a:ext cx="513700" cy="450127"/>
              <a:chOff x="0" y="0"/>
              <a:chExt cx="513698" cy="450126"/>
            </a:xfrm>
          </p:grpSpPr>
          <p:sp>
            <p:nvSpPr>
              <p:cNvPr id="83" name="Shape 81"/>
              <p:cNvSpPr/>
              <p:nvPr/>
            </p:nvSpPr>
            <p:spPr>
              <a:xfrm>
                <a:off x="-2059" y="-1539"/>
                <a:ext cx="356506" cy="432005"/>
              </a:xfrm>
              <a:custGeom>
                <a:avLst/>
                <a:gdLst/>
                <a:ahLst/>
                <a:cxnLst>
                  <a:cxn ang="0">
                    <a:pos x="wd2" y="hd2"/>
                  </a:cxn>
                  <a:cxn ang="5400000">
                    <a:pos x="wd2" y="hd2"/>
                  </a:cxn>
                  <a:cxn ang="10800000">
                    <a:pos x="wd2" y="hd2"/>
                  </a:cxn>
                  <a:cxn ang="16200000">
                    <a:pos x="wd2" y="hd2"/>
                  </a:cxn>
                </a:cxnLst>
                <a:rect l="0" t="0" r="r" b="b"/>
                <a:pathLst>
                  <a:path w="21600" h="21600" extrusionOk="0">
                    <a:moveTo>
                      <a:pt x="4695" y="4979"/>
                    </a:moveTo>
                    <a:lnTo>
                      <a:pt x="14560" y="4979"/>
                    </a:lnTo>
                    <a:lnTo>
                      <a:pt x="14560" y="6506"/>
                    </a:lnTo>
                    <a:lnTo>
                      <a:pt x="4695" y="6506"/>
                    </a:lnTo>
                    <a:cubicBezTo>
                      <a:pt x="4695" y="6506"/>
                      <a:pt x="4695" y="4979"/>
                      <a:pt x="4695" y="4979"/>
                    </a:cubicBezTo>
                    <a:close/>
                    <a:moveTo>
                      <a:pt x="12907" y="15400"/>
                    </a:moveTo>
                    <a:cubicBezTo>
                      <a:pt x="12907" y="12876"/>
                      <a:pt x="15495" y="10724"/>
                      <a:pt x="19109" y="9887"/>
                    </a:cubicBezTo>
                    <a:lnTo>
                      <a:pt x="19109" y="2856"/>
                    </a:lnTo>
                    <a:cubicBezTo>
                      <a:pt x="19109" y="2421"/>
                      <a:pt x="18684" y="2073"/>
                      <a:pt x="18153" y="2073"/>
                    </a:cubicBezTo>
                    <a:lnTo>
                      <a:pt x="1880" y="2065"/>
                    </a:lnTo>
                    <a:cubicBezTo>
                      <a:pt x="1880" y="1531"/>
                      <a:pt x="2871" y="1258"/>
                      <a:pt x="2871" y="1258"/>
                    </a:cubicBezTo>
                    <a:lnTo>
                      <a:pt x="19109" y="1258"/>
                    </a:lnTo>
                    <a:cubicBezTo>
                      <a:pt x="20124" y="1258"/>
                      <a:pt x="20094" y="1991"/>
                      <a:pt x="20094" y="1991"/>
                    </a:cubicBezTo>
                    <a:lnTo>
                      <a:pt x="20094" y="9697"/>
                    </a:lnTo>
                    <a:cubicBezTo>
                      <a:pt x="20584" y="9619"/>
                      <a:pt x="21084" y="9565"/>
                      <a:pt x="21600" y="9540"/>
                    </a:cubicBezTo>
                    <a:lnTo>
                      <a:pt x="21600" y="732"/>
                    </a:lnTo>
                    <a:cubicBezTo>
                      <a:pt x="21600" y="149"/>
                      <a:pt x="20706" y="0"/>
                      <a:pt x="20706" y="0"/>
                    </a:cubicBezTo>
                    <a:lnTo>
                      <a:pt x="2689" y="0"/>
                    </a:lnTo>
                    <a:cubicBezTo>
                      <a:pt x="0" y="0"/>
                      <a:pt x="0" y="2040"/>
                      <a:pt x="0" y="2040"/>
                    </a:cubicBezTo>
                    <a:lnTo>
                      <a:pt x="0" y="20818"/>
                    </a:lnTo>
                    <a:cubicBezTo>
                      <a:pt x="0" y="21248"/>
                      <a:pt x="424" y="21600"/>
                      <a:pt x="955" y="21600"/>
                    </a:cubicBezTo>
                    <a:lnTo>
                      <a:pt x="15556" y="21600"/>
                    </a:lnTo>
                    <a:cubicBezTo>
                      <a:pt x="15647" y="21439"/>
                      <a:pt x="15773" y="21286"/>
                      <a:pt x="15945" y="21157"/>
                    </a:cubicBezTo>
                    <a:cubicBezTo>
                      <a:pt x="16460" y="20772"/>
                      <a:pt x="16774" y="20462"/>
                      <a:pt x="16961" y="20230"/>
                    </a:cubicBezTo>
                    <a:cubicBezTo>
                      <a:pt x="14439" y="19146"/>
                      <a:pt x="12907" y="17350"/>
                      <a:pt x="12907" y="1540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96" name="Shape 82"/>
              <p:cNvSpPr/>
              <p:nvPr/>
            </p:nvSpPr>
            <p:spPr>
              <a:xfrm>
                <a:off x="235612" y="205994"/>
                <a:ext cx="280112" cy="245650"/>
              </a:xfrm>
              <a:custGeom>
                <a:avLst/>
                <a:gdLst/>
                <a:ahLst/>
                <a:cxnLst>
                  <a:cxn ang="0">
                    <a:pos x="wd2" y="hd2"/>
                  </a:cxn>
                  <a:cxn ang="5400000">
                    <a:pos x="wd2" y="hd2"/>
                  </a:cxn>
                  <a:cxn ang="10800000">
                    <a:pos x="wd2" y="hd2"/>
                  </a:cxn>
                  <a:cxn ang="16200000">
                    <a:pos x="wd2" y="hd2"/>
                  </a:cxn>
                </a:cxnLst>
                <a:rect l="0" t="0" r="r" b="b"/>
                <a:pathLst>
                  <a:path w="21600" h="21600" extrusionOk="0">
                    <a:moveTo>
                      <a:pt x="11448" y="15874"/>
                    </a:moveTo>
                    <a:cubicBezTo>
                      <a:pt x="11280" y="15889"/>
                      <a:pt x="11126" y="15954"/>
                      <a:pt x="10997" y="16071"/>
                    </a:cubicBezTo>
                    <a:cubicBezTo>
                      <a:pt x="9687" y="17264"/>
                      <a:pt x="7867" y="18216"/>
                      <a:pt x="6382" y="18872"/>
                    </a:cubicBezTo>
                    <a:cubicBezTo>
                      <a:pt x="7092" y="17548"/>
                      <a:pt x="7164" y="16493"/>
                      <a:pt x="7040" y="15750"/>
                    </a:cubicBezTo>
                    <a:cubicBezTo>
                      <a:pt x="6989" y="15445"/>
                      <a:pt x="6802" y="15198"/>
                      <a:pt x="6538" y="15096"/>
                    </a:cubicBezTo>
                    <a:cubicBezTo>
                      <a:pt x="3466" y="13859"/>
                      <a:pt x="1549" y="11451"/>
                      <a:pt x="1549" y="8825"/>
                    </a:cubicBezTo>
                    <a:cubicBezTo>
                      <a:pt x="1549" y="4918"/>
                      <a:pt x="5705" y="1746"/>
                      <a:pt x="10803" y="1746"/>
                    </a:cubicBezTo>
                    <a:cubicBezTo>
                      <a:pt x="15901" y="1746"/>
                      <a:pt x="20051" y="4918"/>
                      <a:pt x="20051" y="8825"/>
                    </a:cubicBezTo>
                    <a:cubicBezTo>
                      <a:pt x="20051" y="12521"/>
                      <a:pt x="16269" y="15612"/>
                      <a:pt x="11448" y="15874"/>
                    </a:cubicBezTo>
                    <a:close/>
                    <a:moveTo>
                      <a:pt x="10803" y="0"/>
                    </a:moveTo>
                    <a:cubicBezTo>
                      <a:pt x="4846" y="0"/>
                      <a:pt x="0" y="3958"/>
                      <a:pt x="0" y="8825"/>
                    </a:cubicBezTo>
                    <a:cubicBezTo>
                      <a:pt x="0" y="12063"/>
                      <a:pt x="2104" y="14972"/>
                      <a:pt x="5531" y="16529"/>
                    </a:cubicBezTo>
                    <a:cubicBezTo>
                      <a:pt x="5472" y="17199"/>
                      <a:pt x="5085" y="18384"/>
                      <a:pt x="3433" y="20079"/>
                    </a:cubicBezTo>
                    <a:cubicBezTo>
                      <a:pt x="3169" y="20349"/>
                      <a:pt x="3104" y="20793"/>
                      <a:pt x="3279" y="21141"/>
                    </a:cubicBezTo>
                    <a:cubicBezTo>
                      <a:pt x="3414" y="21425"/>
                      <a:pt x="3678" y="21600"/>
                      <a:pt x="3956" y="21600"/>
                    </a:cubicBezTo>
                    <a:cubicBezTo>
                      <a:pt x="4020" y="21600"/>
                      <a:pt x="4092" y="21585"/>
                      <a:pt x="4156" y="21564"/>
                    </a:cubicBezTo>
                    <a:cubicBezTo>
                      <a:pt x="4356" y="21505"/>
                      <a:pt x="8906" y="20094"/>
                      <a:pt x="11778" y="17605"/>
                    </a:cubicBezTo>
                    <a:cubicBezTo>
                      <a:pt x="14366" y="17417"/>
                      <a:pt x="16773" y="16485"/>
                      <a:pt x="18573" y="14958"/>
                    </a:cubicBezTo>
                    <a:cubicBezTo>
                      <a:pt x="20529" y="13314"/>
                      <a:pt x="21600" y="11138"/>
                      <a:pt x="21600" y="8825"/>
                    </a:cubicBezTo>
                    <a:cubicBezTo>
                      <a:pt x="21600" y="3958"/>
                      <a:pt x="16753" y="0"/>
                      <a:pt x="10803" y="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sp>
        <p:nvSpPr>
          <p:cNvPr id="121" name="Shape 91"/>
          <p:cNvSpPr>
            <a:spLocks noChangeArrowheads="1"/>
          </p:cNvSpPr>
          <p:nvPr/>
        </p:nvSpPr>
        <p:spPr bwMode="auto">
          <a:xfrm>
            <a:off x="5865284" y="5628218"/>
            <a:ext cx="4857749" cy="361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spcBef>
                <a:spcPts val="500"/>
              </a:spcBef>
              <a:defRPr sz="2000">
                <a:solidFill>
                  <a:srgbClr val="8F9499"/>
                </a:solidFill>
                <a:latin typeface="Arimo"/>
                <a:ea typeface="Arimo"/>
                <a:cs typeface="Arimo"/>
                <a:sym typeface="Arimo"/>
              </a:defRPr>
            </a:lvl1pPr>
          </a:lstStyle>
          <a:p>
            <a:pPr defTabSz="412740">
              <a:defRPr sz="1800">
                <a:solidFill>
                  <a:srgbClr val="000000"/>
                </a:solidFill>
              </a:defRPr>
            </a:pPr>
            <a:r>
              <a:rPr lang="es-MX" sz="1333" kern="0" dirty="0">
                <a:solidFill>
                  <a:srgbClr val="00B0F0"/>
                </a:solidFill>
              </a:rPr>
              <a:t>Publicitar los resultados </a:t>
            </a:r>
            <a:r>
              <a:rPr lang="es-MX" sz="1333" kern="0" dirty="0">
                <a:solidFill>
                  <a:srgbClr val="DCDEE0">
                    <a:lumMod val="50000"/>
                  </a:srgbClr>
                </a:solidFill>
              </a:rPr>
              <a:t>de la protección de datos personales </a:t>
            </a:r>
          </a:p>
        </p:txBody>
      </p:sp>
      <p:sp>
        <p:nvSpPr>
          <p:cNvPr id="127" name="Shape 92"/>
          <p:cNvSpPr>
            <a:spLocks noChangeArrowheads="1"/>
          </p:cNvSpPr>
          <p:nvPr/>
        </p:nvSpPr>
        <p:spPr bwMode="auto">
          <a:xfrm>
            <a:off x="5877984" y="5340352"/>
            <a:ext cx="2758016" cy="283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lnSpc>
                <a:spcPct val="110000"/>
              </a:lnSpc>
              <a:spcBef>
                <a:spcPts val="500"/>
              </a:spcBef>
              <a:defRPr sz="2800" b="1">
                <a:solidFill>
                  <a:srgbClr val="89C600"/>
                </a:solidFill>
                <a:latin typeface="Arimo"/>
                <a:ea typeface="Arimo"/>
                <a:cs typeface="Arimo"/>
                <a:sym typeface="Arimo"/>
              </a:defRPr>
            </a:lvl1pPr>
          </a:lstStyle>
          <a:p>
            <a:pPr defTabSz="412740">
              <a:defRPr sz="1800" b="0">
                <a:solidFill>
                  <a:srgbClr val="000000"/>
                </a:solidFill>
              </a:defRPr>
            </a:pPr>
            <a:r>
              <a:rPr lang="es-MX" sz="1467" b="0" kern="0" dirty="0">
                <a:solidFill>
                  <a:srgbClr val="E61919"/>
                </a:solidFill>
              </a:rPr>
              <a:t>Línea estratégica 1.5</a:t>
            </a:r>
          </a:p>
        </p:txBody>
      </p:sp>
      <p:sp>
        <p:nvSpPr>
          <p:cNvPr id="128" name="Shape 125"/>
          <p:cNvSpPr/>
          <p:nvPr/>
        </p:nvSpPr>
        <p:spPr>
          <a:xfrm flipH="1">
            <a:off x="5588001" y="5145617"/>
            <a:ext cx="2730500" cy="0"/>
          </a:xfrm>
          <a:prstGeom prst="line">
            <a:avLst/>
          </a:prstGeom>
          <a:ln w="19050" cap="rnd">
            <a:solidFill>
              <a:schemeClr val="tx2">
                <a:lumMod val="75000"/>
              </a:schemeClr>
            </a:solidFill>
            <a:custDash>
              <a:ds d="100000" sp="200000"/>
            </a:custDash>
            <a:miter lim="400000"/>
          </a:ln>
        </p:spPr>
        <p:txBody>
          <a:bodyPr lIns="0" tIns="0" rIns="0" bIns="0" anchor="ctr"/>
          <a:lstStyle/>
          <a:p>
            <a:pPr algn="ctr" defTabSz="412740">
              <a:defRPr sz="3200"/>
            </a:pPr>
            <a:endParaRPr sz="4267" kern="0">
              <a:solidFill>
                <a:sysClr val="windowText" lastClr="000000"/>
              </a:solidFill>
              <a:sym typeface="Helvetica Light"/>
            </a:endParaRPr>
          </a:p>
        </p:txBody>
      </p:sp>
      <p:grpSp>
        <p:nvGrpSpPr>
          <p:cNvPr id="15393" name="Group 80"/>
          <p:cNvGrpSpPr>
            <a:grpSpLocks/>
          </p:cNvGrpSpPr>
          <p:nvPr/>
        </p:nvGrpSpPr>
        <p:grpSpPr bwMode="auto">
          <a:xfrm>
            <a:off x="5270501" y="6121401"/>
            <a:ext cx="497417" cy="522817"/>
            <a:chOff x="0" y="0"/>
            <a:chExt cx="997372" cy="1046131"/>
          </a:xfrm>
        </p:grpSpPr>
        <p:sp>
          <p:nvSpPr>
            <p:cNvPr id="134" name="Shape 77"/>
            <p:cNvSpPr/>
            <p:nvPr/>
          </p:nvSpPr>
          <p:spPr>
            <a:xfrm>
              <a:off x="0" y="0"/>
              <a:ext cx="997372" cy="1046131"/>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6">
                <a:lumMod val="50000"/>
              </a:schemeClr>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35" name="Shape 78"/>
            <p:cNvSpPr/>
            <p:nvPr/>
          </p:nvSpPr>
          <p:spPr>
            <a:xfrm>
              <a:off x="38199" y="292240"/>
              <a:ext cx="925220" cy="673418"/>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8F9499"/>
            </a:solidFill>
            <a:ln w="3175" cap="flat">
              <a:solidFill>
                <a:schemeClr val="accent6"/>
              </a:solid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36" name="Shape 79"/>
            <p:cNvSpPr/>
            <p:nvPr/>
          </p:nvSpPr>
          <p:spPr>
            <a:xfrm>
              <a:off x="0" y="0"/>
              <a:ext cx="959173" cy="957187"/>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5"/>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137" name="Shape 92"/>
          <p:cNvSpPr>
            <a:spLocks noChangeArrowheads="1"/>
          </p:cNvSpPr>
          <p:nvPr/>
        </p:nvSpPr>
        <p:spPr bwMode="auto">
          <a:xfrm>
            <a:off x="5905501" y="6064252"/>
            <a:ext cx="2758017" cy="283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lnSpc>
                <a:spcPct val="110000"/>
              </a:lnSpc>
              <a:spcBef>
                <a:spcPts val="500"/>
              </a:spcBef>
              <a:defRPr sz="2800" b="1">
                <a:solidFill>
                  <a:srgbClr val="89C600"/>
                </a:solidFill>
                <a:latin typeface="Arimo"/>
                <a:ea typeface="Arimo"/>
                <a:cs typeface="Arimo"/>
                <a:sym typeface="Arimo"/>
              </a:defRPr>
            </a:lvl1pPr>
          </a:lstStyle>
          <a:p>
            <a:pPr defTabSz="412740">
              <a:defRPr sz="1800" b="0">
                <a:solidFill>
                  <a:srgbClr val="000000"/>
                </a:solidFill>
              </a:defRPr>
            </a:pPr>
            <a:r>
              <a:rPr lang="es-MX" sz="1467" b="0" kern="0" dirty="0">
                <a:solidFill>
                  <a:srgbClr val="E61919"/>
                </a:solidFill>
              </a:rPr>
              <a:t>Línea estratégica 1.6</a:t>
            </a:r>
          </a:p>
        </p:txBody>
      </p:sp>
      <p:sp>
        <p:nvSpPr>
          <p:cNvPr id="138" name="Shape 91"/>
          <p:cNvSpPr>
            <a:spLocks noChangeArrowheads="1"/>
          </p:cNvSpPr>
          <p:nvPr/>
        </p:nvSpPr>
        <p:spPr bwMode="auto">
          <a:xfrm>
            <a:off x="5913967" y="6388101"/>
            <a:ext cx="4857751" cy="3619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spcBef>
                <a:spcPts val="500"/>
              </a:spcBef>
              <a:defRPr sz="2000">
                <a:solidFill>
                  <a:srgbClr val="8F9499"/>
                </a:solidFill>
                <a:latin typeface="Arimo"/>
                <a:ea typeface="Arimo"/>
                <a:cs typeface="Arimo"/>
                <a:sym typeface="Arimo"/>
              </a:defRPr>
            </a:lvl1pPr>
          </a:lstStyle>
          <a:p>
            <a:pPr defTabSz="412740">
              <a:defRPr sz="1800">
                <a:solidFill>
                  <a:srgbClr val="000000"/>
                </a:solidFill>
              </a:defRPr>
            </a:pPr>
            <a:r>
              <a:rPr lang="es-MX" sz="1333" kern="0" dirty="0">
                <a:solidFill>
                  <a:srgbClr val="DCDEE0">
                    <a:lumMod val="50000"/>
                  </a:srgbClr>
                </a:solidFill>
              </a:rPr>
              <a:t>Fortalecer la </a:t>
            </a:r>
            <a:r>
              <a:rPr lang="es-MX" sz="1333" kern="0" dirty="0">
                <a:solidFill>
                  <a:srgbClr val="00B0F0"/>
                </a:solidFill>
              </a:rPr>
              <a:t>imagen institucional </a:t>
            </a:r>
            <a:r>
              <a:rPr lang="es-MX" sz="1333" kern="0" dirty="0">
                <a:solidFill>
                  <a:srgbClr val="DCDEE0">
                    <a:lumMod val="50000"/>
                  </a:srgbClr>
                </a:solidFill>
              </a:rPr>
              <a:t>de los organismos como garantes de la protección de datos personales</a:t>
            </a:r>
          </a:p>
        </p:txBody>
      </p:sp>
      <p:sp>
        <p:nvSpPr>
          <p:cNvPr id="15396" name="Rectángulo 4"/>
          <p:cNvSpPr>
            <a:spLocks noChangeArrowheads="1"/>
          </p:cNvSpPr>
          <p:nvPr/>
        </p:nvSpPr>
        <p:spPr bwMode="auto">
          <a:xfrm>
            <a:off x="9764185" y="1860551"/>
            <a:ext cx="2321983" cy="5183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15" tIns="60957" rIns="121915" bIns="60957">
            <a:spAutoFit/>
          </a:bodyPr>
          <a:lstStyle>
            <a:lvl1pPr marL="449263">
              <a:defRPr sz="1900">
                <a:solidFill>
                  <a:schemeClr val="tx1"/>
                </a:solidFill>
                <a:latin typeface="Arimo" pitchFamily="34" charset="0"/>
                <a:ea typeface="Helvetica Light"/>
                <a:cs typeface="Helvetica Light"/>
                <a:sym typeface="Helvetica Light"/>
              </a:defRPr>
            </a:lvl1pPr>
            <a:lvl2pPr>
              <a:defRPr sz="1900">
                <a:solidFill>
                  <a:schemeClr val="tx1"/>
                </a:solidFill>
                <a:latin typeface="Arimo" pitchFamily="34" charset="0"/>
                <a:ea typeface="Helvetica Light"/>
                <a:cs typeface="Helvetica Light"/>
                <a:sym typeface="Helvetica Light"/>
              </a:defRPr>
            </a:lvl2pPr>
            <a:lvl3pPr>
              <a:defRPr sz="1900">
                <a:solidFill>
                  <a:schemeClr val="tx1"/>
                </a:solidFill>
                <a:latin typeface="Arimo" pitchFamily="34" charset="0"/>
                <a:ea typeface="Helvetica Light"/>
                <a:cs typeface="Helvetica Light"/>
                <a:sym typeface="Helvetica Light"/>
              </a:defRPr>
            </a:lvl3pPr>
            <a:lvl4pPr>
              <a:defRPr sz="1900">
                <a:solidFill>
                  <a:schemeClr val="tx1"/>
                </a:solidFill>
                <a:latin typeface="Arimo" pitchFamily="34" charset="0"/>
                <a:ea typeface="Helvetica Light"/>
                <a:cs typeface="Helvetica Light"/>
                <a:sym typeface="Helvetica Light"/>
              </a:defRPr>
            </a:lvl4pPr>
            <a:lvl5pPr>
              <a:defRPr sz="1900">
                <a:solidFill>
                  <a:schemeClr val="tx1"/>
                </a:solidFill>
                <a:latin typeface="Arimo" pitchFamily="34" charset="0"/>
                <a:ea typeface="Helvetica Light"/>
                <a:cs typeface="Helvetica Light"/>
                <a:sym typeface="Helvetica Light"/>
              </a:defRPr>
            </a:lvl5pPr>
            <a:lvl6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6pPr>
            <a:lvl7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7pPr>
            <a:lvl8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8pPr>
            <a:lvl9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9pPr>
          </a:lstStyle>
          <a:p>
            <a:pPr algn="just" defTabSz="412740" fontAlgn="base">
              <a:lnSpc>
                <a:spcPct val="107000"/>
              </a:lnSpc>
              <a:spcBef>
                <a:spcPct val="0"/>
              </a:spcBef>
              <a:spcAft>
                <a:spcPts val="1067"/>
              </a:spcAft>
            </a:pPr>
            <a:r>
              <a:rPr lang="es-MX" altLang="es-MX" sz="1200" b="1">
                <a:solidFill>
                  <a:srgbClr val="FF6600"/>
                </a:solidFill>
                <a:latin typeface="Calibri" panose="020F0502020204030204" pitchFamily="34" charset="0"/>
                <a:ea typeface="Calibri" panose="020F0502020204030204" pitchFamily="34" charset="0"/>
                <a:cs typeface="Times New Roman" panose="02020603050405020304" pitchFamily="18" charset="0"/>
              </a:rPr>
              <a:t>1.1.A1-A7                     1.1.C1-C7 </a:t>
            </a:r>
          </a:p>
        </p:txBody>
      </p:sp>
      <p:sp>
        <p:nvSpPr>
          <p:cNvPr id="15397" name="Rectángulo 168"/>
          <p:cNvSpPr>
            <a:spLocks noChangeArrowheads="1"/>
          </p:cNvSpPr>
          <p:nvPr/>
        </p:nvSpPr>
        <p:spPr bwMode="auto">
          <a:xfrm>
            <a:off x="9764185" y="2631018"/>
            <a:ext cx="2321983" cy="5183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15" tIns="60957" rIns="121915" bIns="60957">
            <a:spAutoFit/>
          </a:bodyPr>
          <a:lstStyle>
            <a:lvl1pPr marL="449263">
              <a:defRPr sz="1900">
                <a:solidFill>
                  <a:schemeClr val="tx1"/>
                </a:solidFill>
                <a:latin typeface="Arimo" pitchFamily="34" charset="0"/>
                <a:ea typeface="Helvetica Light"/>
                <a:cs typeface="Helvetica Light"/>
                <a:sym typeface="Helvetica Light"/>
              </a:defRPr>
            </a:lvl1pPr>
            <a:lvl2pPr>
              <a:defRPr sz="1900">
                <a:solidFill>
                  <a:schemeClr val="tx1"/>
                </a:solidFill>
                <a:latin typeface="Arimo" pitchFamily="34" charset="0"/>
                <a:ea typeface="Helvetica Light"/>
                <a:cs typeface="Helvetica Light"/>
                <a:sym typeface="Helvetica Light"/>
              </a:defRPr>
            </a:lvl2pPr>
            <a:lvl3pPr>
              <a:defRPr sz="1900">
                <a:solidFill>
                  <a:schemeClr val="tx1"/>
                </a:solidFill>
                <a:latin typeface="Arimo" pitchFamily="34" charset="0"/>
                <a:ea typeface="Helvetica Light"/>
                <a:cs typeface="Helvetica Light"/>
                <a:sym typeface="Helvetica Light"/>
              </a:defRPr>
            </a:lvl3pPr>
            <a:lvl4pPr>
              <a:defRPr sz="1900">
                <a:solidFill>
                  <a:schemeClr val="tx1"/>
                </a:solidFill>
                <a:latin typeface="Arimo" pitchFamily="34" charset="0"/>
                <a:ea typeface="Helvetica Light"/>
                <a:cs typeface="Helvetica Light"/>
                <a:sym typeface="Helvetica Light"/>
              </a:defRPr>
            </a:lvl4pPr>
            <a:lvl5pPr>
              <a:defRPr sz="1900">
                <a:solidFill>
                  <a:schemeClr val="tx1"/>
                </a:solidFill>
                <a:latin typeface="Arimo" pitchFamily="34" charset="0"/>
                <a:ea typeface="Helvetica Light"/>
                <a:cs typeface="Helvetica Light"/>
                <a:sym typeface="Helvetica Light"/>
              </a:defRPr>
            </a:lvl5pPr>
            <a:lvl6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6pPr>
            <a:lvl7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7pPr>
            <a:lvl8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8pPr>
            <a:lvl9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9pPr>
          </a:lstStyle>
          <a:p>
            <a:pPr algn="just" defTabSz="412740" fontAlgn="base">
              <a:lnSpc>
                <a:spcPct val="107000"/>
              </a:lnSpc>
              <a:spcBef>
                <a:spcPct val="0"/>
              </a:spcBef>
              <a:spcAft>
                <a:spcPts val="1067"/>
              </a:spcAft>
            </a:pPr>
            <a:r>
              <a:rPr lang="es-MX" altLang="es-MX" sz="1200" b="1">
                <a:solidFill>
                  <a:srgbClr val="FF6600"/>
                </a:solidFill>
                <a:latin typeface="Calibri" panose="020F0502020204030204" pitchFamily="34" charset="0"/>
              </a:rPr>
              <a:t>Líneas de acción (5) </a:t>
            </a:r>
            <a:r>
              <a:rPr lang="es-MX" altLang="es-MX" sz="1200">
                <a:solidFill>
                  <a:srgbClr val="FF6600"/>
                </a:solidFill>
                <a:latin typeface="Calibri" panose="020F0502020204030204" pitchFamily="34" charset="0"/>
                <a:ea typeface="Calibri" panose="020F0502020204030204" pitchFamily="34" charset="0"/>
                <a:cs typeface="Times New Roman" panose="02020603050405020304" pitchFamily="18" charset="0"/>
              </a:rPr>
              <a:t>	1.2.C1-C7 </a:t>
            </a:r>
          </a:p>
        </p:txBody>
      </p:sp>
      <p:sp>
        <p:nvSpPr>
          <p:cNvPr id="15398" name="Rectángulo 169"/>
          <p:cNvSpPr>
            <a:spLocks noChangeArrowheads="1"/>
          </p:cNvSpPr>
          <p:nvPr/>
        </p:nvSpPr>
        <p:spPr bwMode="auto">
          <a:xfrm>
            <a:off x="9776884" y="3526368"/>
            <a:ext cx="2387600" cy="10028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15" tIns="60957" rIns="121915" bIns="60957">
            <a:spAutoFit/>
          </a:bodyPr>
          <a:lstStyle>
            <a:lvl1pPr marL="449263">
              <a:defRPr sz="1900">
                <a:solidFill>
                  <a:schemeClr val="tx1"/>
                </a:solidFill>
                <a:latin typeface="Arimo" pitchFamily="34" charset="0"/>
                <a:ea typeface="Helvetica Light"/>
                <a:cs typeface="Helvetica Light"/>
                <a:sym typeface="Helvetica Light"/>
              </a:defRPr>
            </a:lvl1pPr>
            <a:lvl2pPr>
              <a:defRPr sz="1900">
                <a:solidFill>
                  <a:schemeClr val="tx1"/>
                </a:solidFill>
                <a:latin typeface="Arimo" pitchFamily="34" charset="0"/>
                <a:ea typeface="Helvetica Light"/>
                <a:cs typeface="Helvetica Light"/>
                <a:sym typeface="Helvetica Light"/>
              </a:defRPr>
            </a:lvl2pPr>
            <a:lvl3pPr>
              <a:defRPr sz="1900">
                <a:solidFill>
                  <a:schemeClr val="tx1"/>
                </a:solidFill>
                <a:latin typeface="Arimo" pitchFamily="34" charset="0"/>
                <a:ea typeface="Helvetica Light"/>
                <a:cs typeface="Helvetica Light"/>
                <a:sym typeface="Helvetica Light"/>
              </a:defRPr>
            </a:lvl3pPr>
            <a:lvl4pPr>
              <a:defRPr sz="1900">
                <a:solidFill>
                  <a:schemeClr val="tx1"/>
                </a:solidFill>
                <a:latin typeface="Arimo" pitchFamily="34" charset="0"/>
                <a:ea typeface="Helvetica Light"/>
                <a:cs typeface="Helvetica Light"/>
                <a:sym typeface="Helvetica Light"/>
              </a:defRPr>
            </a:lvl4pPr>
            <a:lvl5pPr>
              <a:defRPr sz="1900">
                <a:solidFill>
                  <a:schemeClr val="tx1"/>
                </a:solidFill>
                <a:latin typeface="Arimo" pitchFamily="34" charset="0"/>
                <a:ea typeface="Helvetica Light"/>
                <a:cs typeface="Helvetica Light"/>
                <a:sym typeface="Helvetica Light"/>
              </a:defRPr>
            </a:lvl5pPr>
            <a:lvl6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6pPr>
            <a:lvl7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7pPr>
            <a:lvl8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8pPr>
            <a:lvl9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9pPr>
          </a:lstStyle>
          <a:p>
            <a:pPr algn="just" defTabSz="412740" fontAlgn="base">
              <a:spcBef>
                <a:spcPct val="0"/>
              </a:spcBef>
              <a:spcAft>
                <a:spcPts val="1067"/>
              </a:spcAft>
            </a:pPr>
            <a:r>
              <a:rPr lang="es-MX" altLang="es-MX" sz="1200" b="1">
                <a:solidFill>
                  <a:srgbClr val="FF6600"/>
                </a:solidFill>
                <a:latin typeface="Calibri" panose="020F0502020204030204" pitchFamily="34" charset="0"/>
              </a:rPr>
              <a:t>Líneas de acción           Transversal (A1-A7)     </a:t>
            </a:r>
            <a:r>
              <a:rPr lang="es-MX" altLang="es-MX" sz="1200">
                <a:solidFill>
                  <a:srgbClr val="FF6600"/>
                </a:solidFill>
                <a:latin typeface="Calibri" panose="020F0502020204030204" pitchFamily="34" charset="0"/>
                <a:ea typeface="Calibri" panose="020F0502020204030204" pitchFamily="34" charset="0"/>
                <a:cs typeface="Times New Roman" panose="02020603050405020304" pitchFamily="18" charset="0"/>
              </a:rPr>
              <a:t>	1.3.C1-C7 </a:t>
            </a:r>
          </a:p>
          <a:p>
            <a:pPr algn="just" defTabSz="412740" fontAlgn="base">
              <a:spcBef>
                <a:spcPct val="0"/>
              </a:spcBef>
              <a:spcAft>
                <a:spcPts val="1067"/>
              </a:spcAft>
            </a:pPr>
            <a:endParaRPr lang="es-MX" altLang="es-MX" sz="1200" b="1">
              <a:solidFill>
                <a:srgbClr val="FF6600"/>
              </a:solidFill>
              <a:latin typeface="Calibri" panose="020F0502020204030204" pitchFamily="34" charset="0"/>
            </a:endParaRPr>
          </a:p>
        </p:txBody>
      </p:sp>
      <p:sp>
        <p:nvSpPr>
          <p:cNvPr id="15399" name="Rectángulo 170"/>
          <p:cNvSpPr>
            <a:spLocks noChangeArrowheads="1"/>
          </p:cNvSpPr>
          <p:nvPr/>
        </p:nvSpPr>
        <p:spPr bwMode="auto">
          <a:xfrm>
            <a:off x="9827685" y="4618567"/>
            <a:ext cx="2264833" cy="677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15" tIns="60957" rIns="121915" bIns="60957">
            <a:spAutoFit/>
          </a:bodyPr>
          <a:lstStyle>
            <a:lvl1pPr marL="449263">
              <a:defRPr sz="1900">
                <a:solidFill>
                  <a:schemeClr val="tx1"/>
                </a:solidFill>
                <a:latin typeface="Arimo" pitchFamily="34" charset="0"/>
                <a:ea typeface="Helvetica Light"/>
                <a:cs typeface="Helvetica Light"/>
                <a:sym typeface="Helvetica Light"/>
              </a:defRPr>
            </a:lvl1pPr>
            <a:lvl2pPr>
              <a:defRPr sz="1900">
                <a:solidFill>
                  <a:schemeClr val="tx1"/>
                </a:solidFill>
                <a:latin typeface="Arimo" pitchFamily="34" charset="0"/>
                <a:ea typeface="Helvetica Light"/>
                <a:cs typeface="Helvetica Light"/>
                <a:sym typeface="Helvetica Light"/>
              </a:defRPr>
            </a:lvl2pPr>
            <a:lvl3pPr>
              <a:defRPr sz="1900">
                <a:solidFill>
                  <a:schemeClr val="tx1"/>
                </a:solidFill>
                <a:latin typeface="Arimo" pitchFamily="34" charset="0"/>
                <a:ea typeface="Helvetica Light"/>
                <a:cs typeface="Helvetica Light"/>
                <a:sym typeface="Helvetica Light"/>
              </a:defRPr>
            </a:lvl3pPr>
            <a:lvl4pPr>
              <a:defRPr sz="1900">
                <a:solidFill>
                  <a:schemeClr val="tx1"/>
                </a:solidFill>
                <a:latin typeface="Arimo" pitchFamily="34" charset="0"/>
                <a:ea typeface="Helvetica Light"/>
                <a:cs typeface="Helvetica Light"/>
                <a:sym typeface="Helvetica Light"/>
              </a:defRPr>
            </a:lvl4pPr>
            <a:lvl5pPr>
              <a:defRPr sz="1900">
                <a:solidFill>
                  <a:schemeClr val="tx1"/>
                </a:solidFill>
                <a:latin typeface="Arimo" pitchFamily="34" charset="0"/>
                <a:ea typeface="Helvetica Light"/>
                <a:cs typeface="Helvetica Light"/>
                <a:sym typeface="Helvetica Light"/>
              </a:defRPr>
            </a:lvl5pPr>
            <a:lvl6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6pPr>
            <a:lvl7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7pPr>
            <a:lvl8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8pPr>
            <a:lvl9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9pPr>
          </a:lstStyle>
          <a:p>
            <a:pPr algn="just" defTabSz="412740" fontAlgn="base">
              <a:spcBef>
                <a:spcPct val="0"/>
              </a:spcBef>
              <a:spcAft>
                <a:spcPts val="1067"/>
              </a:spcAft>
            </a:pPr>
            <a:r>
              <a:rPr lang="es-MX" altLang="es-MX" sz="1200" b="1">
                <a:solidFill>
                  <a:srgbClr val="FF6600"/>
                </a:solidFill>
                <a:latin typeface="Calibri" panose="020F0502020204030204" pitchFamily="34" charset="0"/>
              </a:rPr>
              <a:t>Líneas de acción (4) Transversal (A1-A7) </a:t>
            </a:r>
            <a:r>
              <a:rPr lang="es-MX" altLang="es-MX" sz="1200">
                <a:solidFill>
                  <a:srgbClr val="FF6600"/>
                </a:solidFill>
                <a:latin typeface="Calibri" panose="020F0502020204030204" pitchFamily="34" charset="0"/>
                <a:ea typeface="Calibri" panose="020F0502020204030204" pitchFamily="34" charset="0"/>
                <a:cs typeface="Times New Roman" panose="02020603050405020304" pitchFamily="18" charset="0"/>
              </a:rPr>
              <a:t>	1.4.C1-C7 </a:t>
            </a:r>
          </a:p>
        </p:txBody>
      </p:sp>
      <p:sp>
        <p:nvSpPr>
          <p:cNvPr id="15400" name="Rectángulo 171"/>
          <p:cNvSpPr>
            <a:spLocks noChangeArrowheads="1"/>
          </p:cNvSpPr>
          <p:nvPr/>
        </p:nvSpPr>
        <p:spPr bwMode="auto">
          <a:xfrm>
            <a:off x="9850967" y="5431367"/>
            <a:ext cx="2436284" cy="677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15" tIns="60957" rIns="121915" bIns="60957">
            <a:spAutoFit/>
          </a:bodyPr>
          <a:lstStyle>
            <a:lvl1pPr marL="449263">
              <a:defRPr sz="1900">
                <a:solidFill>
                  <a:schemeClr val="tx1"/>
                </a:solidFill>
                <a:latin typeface="Arimo" pitchFamily="34" charset="0"/>
                <a:ea typeface="Helvetica Light"/>
                <a:cs typeface="Helvetica Light"/>
                <a:sym typeface="Helvetica Light"/>
              </a:defRPr>
            </a:lvl1pPr>
            <a:lvl2pPr>
              <a:defRPr sz="1900">
                <a:solidFill>
                  <a:schemeClr val="tx1"/>
                </a:solidFill>
                <a:latin typeface="Arimo" pitchFamily="34" charset="0"/>
                <a:ea typeface="Helvetica Light"/>
                <a:cs typeface="Helvetica Light"/>
                <a:sym typeface="Helvetica Light"/>
              </a:defRPr>
            </a:lvl2pPr>
            <a:lvl3pPr>
              <a:defRPr sz="1900">
                <a:solidFill>
                  <a:schemeClr val="tx1"/>
                </a:solidFill>
                <a:latin typeface="Arimo" pitchFamily="34" charset="0"/>
                <a:ea typeface="Helvetica Light"/>
                <a:cs typeface="Helvetica Light"/>
                <a:sym typeface="Helvetica Light"/>
              </a:defRPr>
            </a:lvl3pPr>
            <a:lvl4pPr>
              <a:defRPr sz="1900">
                <a:solidFill>
                  <a:schemeClr val="tx1"/>
                </a:solidFill>
                <a:latin typeface="Arimo" pitchFamily="34" charset="0"/>
                <a:ea typeface="Helvetica Light"/>
                <a:cs typeface="Helvetica Light"/>
                <a:sym typeface="Helvetica Light"/>
              </a:defRPr>
            </a:lvl4pPr>
            <a:lvl5pPr>
              <a:defRPr sz="1900">
                <a:solidFill>
                  <a:schemeClr val="tx1"/>
                </a:solidFill>
                <a:latin typeface="Arimo" pitchFamily="34" charset="0"/>
                <a:ea typeface="Helvetica Light"/>
                <a:cs typeface="Helvetica Light"/>
                <a:sym typeface="Helvetica Light"/>
              </a:defRPr>
            </a:lvl5pPr>
            <a:lvl6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6pPr>
            <a:lvl7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7pPr>
            <a:lvl8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8pPr>
            <a:lvl9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9pPr>
          </a:lstStyle>
          <a:p>
            <a:pPr algn="just" defTabSz="412740" fontAlgn="base">
              <a:spcBef>
                <a:spcPct val="0"/>
              </a:spcBef>
              <a:spcAft>
                <a:spcPts val="1067"/>
              </a:spcAft>
            </a:pPr>
            <a:r>
              <a:rPr lang="es-MX" altLang="es-MX" sz="1200" b="1">
                <a:solidFill>
                  <a:srgbClr val="FF6600"/>
                </a:solidFill>
                <a:latin typeface="Calibri" panose="020F0502020204030204" pitchFamily="34" charset="0"/>
              </a:rPr>
              <a:t>Líneas de acción (2) Transversal (A1-A7) </a:t>
            </a:r>
            <a:r>
              <a:rPr lang="es-ES" altLang="es-MX" sz="1200">
                <a:solidFill>
                  <a:srgbClr val="FF6600"/>
                </a:solidFill>
              </a:rPr>
              <a:t>1.5.C1-C7 </a:t>
            </a:r>
            <a:endParaRPr lang="es-MX" altLang="es-MX" sz="1200">
              <a:solidFill>
                <a:srgbClr val="FF6600"/>
              </a:solidFill>
              <a:latin typeface="Calibri" panose="020F0502020204030204" pitchFamily="34" charset="0"/>
              <a:ea typeface="Calibri" panose="020F0502020204030204" pitchFamily="34" charset="0"/>
              <a:cs typeface="Times New Roman" panose="02020603050405020304" pitchFamily="18" charset="0"/>
            </a:endParaRPr>
          </a:p>
        </p:txBody>
      </p:sp>
      <p:sp>
        <p:nvSpPr>
          <p:cNvPr id="15401" name="Rectángulo 172"/>
          <p:cNvSpPr>
            <a:spLocks noChangeArrowheads="1"/>
          </p:cNvSpPr>
          <p:nvPr/>
        </p:nvSpPr>
        <p:spPr bwMode="auto">
          <a:xfrm>
            <a:off x="9918701" y="6282268"/>
            <a:ext cx="2273300" cy="677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15" tIns="60957" rIns="121915" bIns="60957">
            <a:spAutoFit/>
          </a:bodyPr>
          <a:lstStyle>
            <a:lvl1pPr marL="449263">
              <a:defRPr sz="1900">
                <a:solidFill>
                  <a:schemeClr val="tx1"/>
                </a:solidFill>
                <a:latin typeface="Arimo" pitchFamily="34" charset="0"/>
                <a:ea typeface="Helvetica Light"/>
                <a:cs typeface="Helvetica Light"/>
                <a:sym typeface="Helvetica Light"/>
              </a:defRPr>
            </a:lvl1pPr>
            <a:lvl2pPr>
              <a:defRPr sz="1900">
                <a:solidFill>
                  <a:schemeClr val="tx1"/>
                </a:solidFill>
                <a:latin typeface="Arimo" pitchFamily="34" charset="0"/>
                <a:ea typeface="Helvetica Light"/>
                <a:cs typeface="Helvetica Light"/>
                <a:sym typeface="Helvetica Light"/>
              </a:defRPr>
            </a:lvl2pPr>
            <a:lvl3pPr>
              <a:defRPr sz="1900">
                <a:solidFill>
                  <a:schemeClr val="tx1"/>
                </a:solidFill>
                <a:latin typeface="Arimo" pitchFamily="34" charset="0"/>
                <a:ea typeface="Helvetica Light"/>
                <a:cs typeface="Helvetica Light"/>
                <a:sym typeface="Helvetica Light"/>
              </a:defRPr>
            </a:lvl3pPr>
            <a:lvl4pPr>
              <a:defRPr sz="1900">
                <a:solidFill>
                  <a:schemeClr val="tx1"/>
                </a:solidFill>
                <a:latin typeface="Arimo" pitchFamily="34" charset="0"/>
                <a:ea typeface="Helvetica Light"/>
                <a:cs typeface="Helvetica Light"/>
                <a:sym typeface="Helvetica Light"/>
              </a:defRPr>
            </a:lvl4pPr>
            <a:lvl5pPr>
              <a:defRPr sz="1900">
                <a:solidFill>
                  <a:schemeClr val="tx1"/>
                </a:solidFill>
                <a:latin typeface="Arimo" pitchFamily="34" charset="0"/>
                <a:ea typeface="Helvetica Light"/>
                <a:cs typeface="Helvetica Light"/>
                <a:sym typeface="Helvetica Light"/>
              </a:defRPr>
            </a:lvl5pPr>
            <a:lvl6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6pPr>
            <a:lvl7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7pPr>
            <a:lvl8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8pPr>
            <a:lvl9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9pPr>
          </a:lstStyle>
          <a:p>
            <a:pPr algn="just" defTabSz="412740" fontAlgn="base">
              <a:spcBef>
                <a:spcPct val="0"/>
              </a:spcBef>
              <a:spcAft>
                <a:spcPts val="1067"/>
              </a:spcAft>
            </a:pPr>
            <a:r>
              <a:rPr lang="es-MX" altLang="es-MX" sz="1200" b="1">
                <a:solidFill>
                  <a:srgbClr val="FF6600"/>
                </a:solidFill>
                <a:latin typeface="Calibri" panose="020F0502020204030204" pitchFamily="34" charset="0"/>
              </a:rPr>
              <a:t>Líneas de acción  Transversal (A1-A7) </a:t>
            </a:r>
            <a:r>
              <a:rPr lang="es-ES" altLang="es-MX" sz="1200">
                <a:solidFill>
                  <a:srgbClr val="FF6600"/>
                </a:solidFill>
              </a:rPr>
              <a:t>1.6.C1-C7 </a:t>
            </a:r>
            <a:endParaRPr lang="es-MX" altLang="es-MX" sz="1200">
              <a:solidFill>
                <a:srgbClr val="FF6600"/>
              </a:solidFill>
              <a:latin typeface="Calibri" panose="020F0502020204030204" pitchFamily="34" charset="0"/>
              <a:ea typeface="Calibri" panose="020F0502020204030204" pitchFamily="34" charset="0"/>
              <a:cs typeface="Times New Roman" panose="02020603050405020304" pitchFamily="18" charset="0"/>
            </a:endParaRPr>
          </a:p>
        </p:txBody>
      </p:sp>
      <p:sp>
        <p:nvSpPr>
          <p:cNvPr id="146" name="Shape 167"/>
          <p:cNvSpPr/>
          <p:nvPr/>
        </p:nvSpPr>
        <p:spPr bwMode="auto">
          <a:xfrm>
            <a:off x="5389034" y="6269567"/>
            <a:ext cx="232833" cy="186267"/>
          </a:xfrm>
          <a:custGeom>
            <a:avLst/>
            <a:gdLst/>
            <a:ahLst/>
            <a:cxnLst>
              <a:cxn ang="0">
                <a:pos x="wd2" y="hd2"/>
              </a:cxn>
              <a:cxn ang="5400000">
                <a:pos x="wd2" y="hd2"/>
              </a:cxn>
              <a:cxn ang="10800000">
                <a:pos x="wd2" y="hd2"/>
              </a:cxn>
              <a:cxn ang="16200000">
                <a:pos x="wd2" y="hd2"/>
              </a:cxn>
            </a:cxnLst>
            <a:rect l="0" t="0" r="r" b="b"/>
            <a:pathLst>
              <a:path w="21600" h="21600" extrusionOk="0">
                <a:moveTo>
                  <a:pt x="19813" y="7438"/>
                </a:moveTo>
                <a:cubicBezTo>
                  <a:pt x="19764" y="7432"/>
                  <a:pt x="19720" y="7417"/>
                  <a:pt x="19672" y="7417"/>
                </a:cubicBezTo>
                <a:cubicBezTo>
                  <a:pt x="18609" y="7417"/>
                  <a:pt x="17743" y="8813"/>
                  <a:pt x="17743" y="10531"/>
                </a:cubicBezTo>
                <a:cubicBezTo>
                  <a:pt x="17743" y="12247"/>
                  <a:pt x="18609" y="13643"/>
                  <a:pt x="19672" y="13643"/>
                </a:cubicBezTo>
                <a:cubicBezTo>
                  <a:pt x="19720" y="13643"/>
                  <a:pt x="19764" y="13627"/>
                  <a:pt x="19813" y="13622"/>
                </a:cubicBezTo>
                <a:lnTo>
                  <a:pt x="19813" y="18745"/>
                </a:lnTo>
                <a:lnTo>
                  <a:pt x="11362" y="20404"/>
                </a:lnTo>
                <a:lnTo>
                  <a:pt x="11362" y="2944"/>
                </a:lnTo>
                <a:lnTo>
                  <a:pt x="19813" y="1281"/>
                </a:lnTo>
                <a:cubicBezTo>
                  <a:pt x="19813" y="1281"/>
                  <a:pt x="19813" y="7438"/>
                  <a:pt x="19813" y="7438"/>
                </a:cubicBezTo>
                <a:close/>
                <a:moveTo>
                  <a:pt x="10476" y="20404"/>
                </a:moveTo>
                <a:lnTo>
                  <a:pt x="2025" y="18745"/>
                </a:lnTo>
                <a:lnTo>
                  <a:pt x="2025" y="13627"/>
                </a:lnTo>
                <a:cubicBezTo>
                  <a:pt x="3044" y="13549"/>
                  <a:pt x="3853" y="12198"/>
                  <a:pt x="3853" y="10531"/>
                </a:cubicBezTo>
                <a:cubicBezTo>
                  <a:pt x="3853" y="8862"/>
                  <a:pt x="3044" y="7512"/>
                  <a:pt x="2025" y="7432"/>
                </a:cubicBezTo>
                <a:lnTo>
                  <a:pt x="2025" y="1281"/>
                </a:lnTo>
                <a:lnTo>
                  <a:pt x="10476" y="2944"/>
                </a:lnTo>
                <a:cubicBezTo>
                  <a:pt x="10476" y="2944"/>
                  <a:pt x="10476" y="20404"/>
                  <a:pt x="10476" y="20404"/>
                </a:cubicBezTo>
                <a:close/>
                <a:moveTo>
                  <a:pt x="20702" y="7903"/>
                </a:moveTo>
                <a:lnTo>
                  <a:pt x="20702" y="0"/>
                </a:lnTo>
                <a:lnTo>
                  <a:pt x="10919" y="1921"/>
                </a:lnTo>
                <a:lnTo>
                  <a:pt x="1136" y="0"/>
                </a:lnTo>
                <a:lnTo>
                  <a:pt x="1136" y="7695"/>
                </a:lnTo>
                <a:cubicBezTo>
                  <a:pt x="467" y="8188"/>
                  <a:pt x="0" y="9269"/>
                  <a:pt x="0" y="10531"/>
                </a:cubicBezTo>
                <a:cubicBezTo>
                  <a:pt x="0" y="11792"/>
                  <a:pt x="467" y="12872"/>
                  <a:pt x="1136" y="13364"/>
                </a:cubicBezTo>
                <a:lnTo>
                  <a:pt x="1136" y="19680"/>
                </a:lnTo>
                <a:lnTo>
                  <a:pt x="10919" y="21600"/>
                </a:lnTo>
                <a:lnTo>
                  <a:pt x="20702" y="19680"/>
                </a:lnTo>
                <a:lnTo>
                  <a:pt x="20702" y="13157"/>
                </a:lnTo>
                <a:cubicBezTo>
                  <a:pt x="21238" y="12599"/>
                  <a:pt x="21600" y="11638"/>
                  <a:pt x="21600" y="10531"/>
                </a:cubicBezTo>
                <a:cubicBezTo>
                  <a:pt x="21600" y="9422"/>
                  <a:pt x="21238" y="8455"/>
                  <a:pt x="20702" y="7903"/>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pic>
        <p:nvPicPr>
          <p:cNvPr id="19458" name="Picture 2" descr="Resultado de imagen para educacion y cultura"/>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2898" y="2796119"/>
            <a:ext cx="5334000" cy="400050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30518149"/>
      </p:ext>
    </p:extLst>
  </p:cSld>
  <p:clrMapOvr>
    <a:masterClrMapping/>
  </p:clrMapOvr>
  <p:transition spd="slow">
    <p:push dir="u"/>
  </p:transition>
  <p:timing>
    <p:tnLst>
      <p:par>
        <p:cTn id="1" dur="indefinite" restart="never" fill="hold"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8434" name="Imagen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038167" y="5899151"/>
            <a:ext cx="3136900" cy="952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35" name="Shape 129"/>
          <p:cNvSpPr>
            <a:spLocks noChangeShapeType="1"/>
          </p:cNvSpPr>
          <p:nvPr/>
        </p:nvSpPr>
        <p:spPr bwMode="auto">
          <a:xfrm flipV="1">
            <a:off x="7183967" y="-42333"/>
            <a:ext cx="0" cy="711200"/>
          </a:xfrm>
          <a:prstGeom prst="line">
            <a:avLst/>
          </a:prstGeom>
          <a:noFill/>
          <a:ln w="19050" cap="rnd">
            <a:solidFill>
              <a:srgbClr val="8F9499"/>
            </a:solidFill>
            <a:miter lim="400000"/>
            <a:headEnd/>
            <a:tailEnd/>
          </a:ln>
          <a:extLst>
            <a:ext uri="{909E8E84-426E-40DD-AFC4-6F175D3DCCD1}">
              <a14:hiddenFill xmlns:a14="http://schemas.microsoft.com/office/drawing/2010/main">
                <a:noFill/>
              </a14:hiddenFill>
            </a:ext>
          </a:extLst>
        </p:spPr>
        <p:txBody>
          <a:bodyPr lIns="0" tIns="0" rIns="0" bIns="0" anchor="ctr"/>
          <a:lstStyle/>
          <a:p>
            <a:pPr defTabSz="412740" eaLnBrk="0" fontAlgn="base" hangingPunct="0">
              <a:spcBef>
                <a:spcPct val="0"/>
              </a:spcBef>
              <a:spcAft>
                <a:spcPct val="0"/>
              </a:spcAft>
            </a:pPr>
            <a:endParaRPr lang="es-MX" sz="2533">
              <a:solidFill>
                <a:srgbClr val="0A0F14"/>
              </a:solidFill>
              <a:sym typeface="Helvetica Light"/>
            </a:endParaRPr>
          </a:p>
        </p:txBody>
      </p:sp>
      <p:sp>
        <p:nvSpPr>
          <p:cNvPr id="130" name="Shape 130"/>
          <p:cNvSpPr/>
          <p:nvPr/>
        </p:nvSpPr>
        <p:spPr>
          <a:xfrm>
            <a:off x="5266267" y="730251"/>
            <a:ext cx="622300" cy="62230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ln w="63500">
            <a:solidFill>
              <a:schemeClr val="accent3"/>
            </a:solidFill>
            <a:miter lim="400000"/>
          </a:ln>
        </p:spPr>
        <p:txBody>
          <a:bodyPr lIns="0" tIns="0" rIns="0" bIns="0" anchor="ctr"/>
          <a:lstStyle/>
          <a:p>
            <a:pPr algn="ctr" defTabSz="412740">
              <a:defRPr sz="3200"/>
            </a:pPr>
            <a:endParaRPr sz="4267" kern="0">
              <a:solidFill>
                <a:sysClr val="windowText" lastClr="000000"/>
              </a:solidFill>
              <a:sym typeface="Helvetica Light"/>
            </a:endParaRPr>
          </a:p>
        </p:txBody>
      </p:sp>
      <p:sp>
        <p:nvSpPr>
          <p:cNvPr id="18437" name="Shape 132"/>
          <p:cNvSpPr>
            <a:spLocks/>
          </p:cNvSpPr>
          <p:nvPr/>
        </p:nvSpPr>
        <p:spPr bwMode="auto">
          <a:xfrm>
            <a:off x="4790017" y="1684867"/>
            <a:ext cx="1498600" cy="946151"/>
          </a:xfrm>
          <a:custGeom>
            <a:avLst/>
            <a:gdLst>
              <a:gd name="T0" fmla="*/ 1520535497 w 21600"/>
              <a:gd name="T1" fmla="*/ 382966572 h 21600"/>
              <a:gd name="T2" fmla="*/ 1520535497 w 21600"/>
              <a:gd name="T3" fmla="*/ 382966572 h 21600"/>
              <a:gd name="T4" fmla="*/ 1520535497 w 21600"/>
              <a:gd name="T5" fmla="*/ 382966572 h 21600"/>
              <a:gd name="T6" fmla="*/ 1520535497 w 21600"/>
              <a:gd name="T7" fmla="*/ 382966572 h 21600"/>
              <a:gd name="T8" fmla="*/ 0 60000 65536"/>
              <a:gd name="T9" fmla="*/ 5898240 60000 65536"/>
              <a:gd name="T10" fmla="*/ 11796480 60000 65536"/>
              <a:gd name="T11" fmla="*/ 17694720 60000 65536"/>
            </a:gdLst>
            <a:ahLst/>
            <a:cxnLst>
              <a:cxn ang="T8">
                <a:pos x="T0" y="T1"/>
              </a:cxn>
              <a:cxn ang="T9">
                <a:pos x="T2" y="T3"/>
              </a:cxn>
              <a:cxn ang="T10">
                <a:pos x="T4" y="T5"/>
              </a:cxn>
              <a:cxn ang="T11">
                <a:pos x="T6" y="T7"/>
              </a:cxn>
            </a:cxnLst>
            <a:rect l="0" t="0" r="r" b="b"/>
            <a:pathLst>
              <a:path w="21600" h="21600" extrusionOk="0">
                <a:moveTo>
                  <a:pt x="21600" y="0"/>
                </a:moveTo>
                <a:lnTo>
                  <a:pt x="0" y="0"/>
                </a:lnTo>
                <a:lnTo>
                  <a:pt x="0" y="21600"/>
                </a:lnTo>
              </a:path>
            </a:pathLst>
          </a:custGeom>
          <a:noFill/>
          <a:ln w="19050" cap="rnd">
            <a:solidFill>
              <a:srgbClr val="8F9499"/>
            </a:solidFill>
            <a:miter lim="400000"/>
            <a:headEnd/>
            <a:tailEnd/>
          </a:ln>
          <a:extLst>
            <a:ext uri="{909E8E84-426E-40DD-AFC4-6F175D3DCCD1}">
              <a14:hiddenFill xmlns:a14="http://schemas.microsoft.com/office/drawing/2010/main">
                <a:solidFill>
                  <a:srgbClr val="FFFFFF"/>
                </a:solidFill>
              </a14:hiddenFill>
            </a:ext>
          </a:extLst>
        </p:spPr>
        <p:txBody>
          <a:bodyPr lIns="0" tIns="0" rIns="0" bIns="0" anchor="ctr"/>
          <a:lstStyle/>
          <a:p>
            <a:pPr defTabSz="412740" eaLnBrk="0" fontAlgn="base" hangingPunct="0">
              <a:spcBef>
                <a:spcPct val="0"/>
              </a:spcBef>
              <a:spcAft>
                <a:spcPct val="0"/>
              </a:spcAft>
            </a:pPr>
            <a:endParaRPr lang="es-MX" sz="2533">
              <a:solidFill>
                <a:srgbClr val="0A0F14"/>
              </a:solidFill>
              <a:sym typeface="Helvetica Light"/>
            </a:endParaRPr>
          </a:p>
        </p:txBody>
      </p:sp>
      <p:sp>
        <p:nvSpPr>
          <p:cNvPr id="18438" name="Shape 133"/>
          <p:cNvSpPr>
            <a:spLocks noChangeShapeType="1"/>
          </p:cNvSpPr>
          <p:nvPr/>
        </p:nvSpPr>
        <p:spPr bwMode="auto">
          <a:xfrm flipV="1">
            <a:off x="4806951" y="2906184"/>
            <a:ext cx="0" cy="336549"/>
          </a:xfrm>
          <a:prstGeom prst="line">
            <a:avLst/>
          </a:prstGeom>
          <a:noFill/>
          <a:ln w="19050" cap="rnd">
            <a:solidFill>
              <a:srgbClr val="8F9499"/>
            </a:solidFill>
            <a:miter lim="400000"/>
            <a:headEnd/>
            <a:tailEnd/>
          </a:ln>
          <a:extLst>
            <a:ext uri="{909E8E84-426E-40DD-AFC4-6F175D3DCCD1}">
              <a14:hiddenFill xmlns:a14="http://schemas.microsoft.com/office/drawing/2010/main">
                <a:noFill/>
              </a14:hiddenFill>
            </a:ext>
          </a:extLst>
        </p:spPr>
        <p:txBody>
          <a:bodyPr lIns="0" tIns="0" rIns="0" bIns="0" anchor="ctr"/>
          <a:lstStyle/>
          <a:p>
            <a:pPr defTabSz="412740" eaLnBrk="0" fontAlgn="base" hangingPunct="0">
              <a:spcBef>
                <a:spcPct val="0"/>
              </a:spcBef>
              <a:spcAft>
                <a:spcPct val="0"/>
              </a:spcAft>
            </a:pPr>
            <a:endParaRPr lang="es-MX" sz="2533">
              <a:solidFill>
                <a:srgbClr val="0A0F14"/>
              </a:solidFill>
              <a:sym typeface="Helvetica Light"/>
            </a:endParaRPr>
          </a:p>
        </p:txBody>
      </p:sp>
      <p:sp>
        <p:nvSpPr>
          <p:cNvPr id="18439" name="Shape 134"/>
          <p:cNvSpPr>
            <a:spLocks noChangeShapeType="1"/>
          </p:cNvSpPr>
          <p:nvPr/>
        </p:nvSpPr>
        <p:spPr bwMode="auto">
          <a:xfrm flipV="1">
            <a:off x="4806951" y="3818467"/>
            <a:ext cx="0" cy="336551"/>
          </a:xfrm>
          <a:prstGeom prst="line">
            <a:avLst/>
          </a:prstGeom>
          <a:noFill/>
          <a:ln w="19050" cap="rnd">
            <a:solidFill>
              <a:srgbClr val="8F9499"/>
            </a:solidFill>
            <a:miter lim="400000"/>
            <a:headEnd/>
            <a:tailEnd/>
          </a:ln>
          <a:extLst>
            <a:ext uri="{909E8E84-426E-40DD-AFC4-6F175D3DCCD1}">
              <a14:hiddenFill xmlns:a14="http://schemas.microsoft.com/office/drawing/2010/main">
                <a:noFill/>
              </a14:hiddenFill>
            </a:ext>
          </a:extLst>
        </p:spPr>
        <p:txBody>
          <a:bodyPr lIns="0" tIns="0" rIns="0" bIns="0" anchor="ctr"/>
          <a:lstStyle/>
          <a:p>
            <a:pPr defTabSz="412740" eaLnBrk="0" fontAlgn="base" hangingPunct="0">
              <a:spcBef>
                <a:spcPct val="0"/>
              </a:spcBef>
              <a:spcAft>
                <a:spcPct val="0"/>
              </a:spcAft>
            </a:pPr>
            <a:endParaRPr lang="es-MX" sz="2533">
              <a:solidFill>
                <a:srgbClr val="0A0F14"/>
              </a:solidFill>
              <a:sym typeface="Helvetica Light"/>
            </a:endParaRPr>
          </a:p>
        </p:txBody>
      </p:sp>
      <p:sp>
        <p:nvSpPr>
          <p:cNvPr id="18440" name="Shape 135"/>
          <p:cNvSpPr>
            <a:spLocks noChangeShapeType="1"/>
          </p:cNvSpPr>
          <p:nvPr/>
        </p:nvSpPr>
        <p:spPr bwMode="auto">
          <a:xfrm flipV="1">
            <a:off x="4806951" y="4732867"/>
            <a:ext cx="0" cy="336551"/>
          </a:xfrm>
          <a:prstGeom prst="line">
            <a:avLst/>
          </a:prstGeom>
          <a:noFill/>
          <a:ln w="19050" cap="rnd">
            <a:solidFill>
              <a:srgbClr val="8F9499"/>
            </a:solidFill>
            <a:miter lim="400000"/>
            <a:headEnd/>
            <a:tailEnd/>
          </a:ln>
          <a:extLst>
            <a:ext uri="{909E8E84-426E-40DD-AFC4-6F175D3DCCD1}">
              <a14:hiddenFill xmlns:a14="http://schemas.microsoft.com/office/drawing/2010/main">
                <a:noFill/>
              </a14:hiddenFill>
            </a:ext>
          </a:extLst>
        </p:spPr>
        <p:txBody>
          <a:bodyPr lIns="0" tIns="0" rIns="0" bIns="0" anchor="ctr"/>
          <a:lstStyle/>
          <a:p>
            <a:pPr defTabSz="412740" eaLnBrk="0" fontAlgn="base" hangingPunct="0">
              <a:spcBef>
                <a:spcPct val="0"/>
              </a:spcBef>
              <a:spcAft>
                <a:spcPct val="0"/>
              </a:spcAft>
            </a:pPr>
            <a:endParaRPr lang="es-MX" sz="2533">
              <a:solidFill>
                <a:srgbClr val="0A0F14"/>
              </a:solidFill>
              <a:sym typeface="Helvetica Light"/>
            </a:endParaRPr>
          </a:p>
        </p:txBody>
      </p:sp>
      <p:sp>
        <p:nvSpPr>
          <p:cNvPr id="136" name="Shape 136"/>
          <p:cNvSpPr>
            <a:spLocks noChangeArrowheads="1"/>
          </p:cNvSpPr>
          <p:nvPr/>
        </p:nvSpPr>
        <p:spPr bwMode="auto">
          <a:xfrm>
            <a:off x="5228168" y="2546351"/>
            <a:ext cx="4728633" cy="3640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spcBef>
                <a:spcPts val="500"/>
              </a:spcBef>
              <a:defRPr sz="2000">
                <a:solidFill>
                  <a:srgbClr val="8F9499"/>
                </a:solidFill>
                <a:latin typeface="Arimo"/>
                <a:ea typeface="Arimo"/>
                <a:cs typeface="Arimo"/>
                <a:sym typeface="Arimo"/>
              </a:defRPr>
            </a:lvl1pPr>
          </a:lstStyle>
          <a:p>
            <a:pPr defTabSz="412740">
              <a:defRPr sz="1800">
                <a:solidFill>
                  <a:srgbClr val="000000"/>
                </a:solidFill>
              </a:defRPr>
            </a:pPr>
            <a:r>
              <a:rPr lang="es-MX" sz="1333" kern="0" dirty="0">
                <a:solidFill>
                  <a:srgbClr val="DCDEE0">
                    <a:lumMod val="50000"/>
                  </a:srgbClr>
                </a:solidFill>
              </a:rPr>
              <a:t>Sensibilización, promoción, difusión y socialización sobre los derechos ARCO y la portabilidad de datos personales</a:t>
            </a:r>
            <a:endParaRPr sz="1333" kern="0" dirty="0">
              <a:solidFill>
                <a:srgbClr val="DCDEE0">
                  <a:lumMod val="50000"/>
                </a:srgbClr>
              </a:solidFill>
            </a:endParaRPr>
          </a:p>
        </p:txBody>
      </p:sp>
      <p:sp>
        <p:nvSpPr>
          <p:cNvPr id="137" name="Shape 137"/>
          <p:cNvSpPr>
            <a:spLocks noChangeArrowheads="1"/>
          </p:cNvSpPr>
          <p:nvPr/>
        </p:nvSpPr>
        <p:spPr bwMode="auto">
          <a:xfrm>
            <a:off x="5228168" y="2311401"/>
            <a:ext cx="2758017" cy="283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lnSpc>
                <a:spcPct val="110000"/>
              </a:lnSpc>
              <a:spcBef>
                <a:spcPts val="500"/>
              </a:spcBef>
              <a:defRPr sz="2800" b="1">
                <a:solidFill>
                  <a:srgbClr val="00BAA7"/>
                </a:solidFill>
                <a:latin typeface="Arimo"/>
                <a:ea typeface="Arimo"/>
                <a:cs typeface="Arimo"/>
                <a:sym typeface="Arimo"/>
              </a:defRPr>
            </a:lvl1pPr>
          </a:lstStyle>
          <a:p>
            <a:pPr defTabSz="412740">
              <a:defRPr sz="1800" b="0">
                <a:solidFill>
                  <a:srgbClr val="000000"/>
                </a:solidFill>
              </a:defRPr>
            </a:pPr>
            <a:r>
              <a:rPr lang="es-MX" sz="1467" b="0" kern="0" dirty="0">
                <a:solidFill>
                  <a:srgbClr val="FF4B4B"/>
                </a:solidFill>
              </a:rPr>
              <a:t>Línea estratégica 2. 1 </a:t>
            </a:r>
            <a:endParaRPr sz="1467" b="0" kern="0" dirty="0">
              <a:solidFill>
                <a:srgbClr val="FF4B4B"/>
              </a:solidFill>
            </a:endParaRPr>
          </a:p>
        </p:txBody>
      </p:sp>
      <p:sp>
        <p:nvSpPr>
          <p:cNvPr id="138" name="Shape 138"/>
          <p:cNvSpPr>
            <a:spLocks noChangeArrowheads="1"/>
          </p:cNvSpPr>
          <p:nvPr/>
        </p:nvSpPr>
        <p:spPr bwMode="auto">
          <a:xfrm>
            <a:off x="5228168" y="3448051"/>
            <a:ext cx="4322233" cy="361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spcBef>
                <a:spcPts val="500"/>
              </a:spcBef>
              <a:defRPr sz="2000">
                <a:solidFill>
                  <a:srgbClr val="8F9499"/>
                </a:solidFill>
                <a:latin typeface="Arimo"/>
                <a:ea typeface="Arimo"/>
                <a:cs typeface="Arimo"/>
                <a:sym typeface="Arimo"/>
              </a:defRPr>
            </a:lvl1pPr>
          </a:lstStyle>
          <a:p>
            <a:pPr defTabSz="412740">
              <a:defRPr sz="1800">
                <a:solidFill>
                  <a:srgbClr val="000000"/>
                </a:solidFill>
              </a:defRPr>
            </a:pPr>
            <a:r>
              <a:rPr lang="es-MX" sz="1333" kern="0" dirty="0">
                <a:solidFill>
                  <a:srgbClr val="DCDEE0">
                    <a:lumMod val="50000"/>
                  </a:srgbClr>
                </a:solidFill>
              </a:rPr>
              <a:t> </a:t>
            </a:r>
            <a:r>
              <a:rPr lang="es-MX" sz="1333" kern="0" dirty="0">
                <a:solidFill>
                  <a:srgbClr val="00B0F0"/>
                </a:solidFill>
              </a:rPr>
              <a:t>Inclusión del tema </a:t>
            </a:r>
            <a:r>
              <a:rPr lang="es-MX" sz="1333" kern="0" dirty="0">
                <a:solidFill>
                  <a:srgbClr val="DCDEE0">
                    <a:lumMod val="50000"/>
                  </a:srgbClr>
                </a:solidFill>
              </a:rPr>
              <a:t>de derechos ARCO en los programas educativos </a:t>
            </a:r>
            <a:endParaRPr sz="1333" kern="0" dirty="0">
              <a:solidFill>
                <a:srgbClr val="DCDEE0">
                  <a:lumMod val="50000"/>
                </a:srgbClr>
              </a:solidFill>
            </a:endParaRPr>
          </a:p>
        </p:txBody>
      </p:sp>
      <p:sp>
        <p:nvSpPr>
          <p:cNvPr id="139" name="Shape 139"/>
          <p:cNvSpPr>
            <a:spLocks noChangeArrowheads="1"/>
          </p:cNvSpPr>
          <p:nvPr/>
        </p:nvSpPr>
        <p:spPr bwMode="auto">
          <a:xfrm>
            <a:off x="5228168" y="3213101"/>
            <a:ext cx="2758017" cy="283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lnSpc>
                <a:spcPct val="110000"/>
              </a:lnSpc>
              <a:spcBef>
                <a:spcPts val="500"/>
              </a:spcBef>
              <a:defRPr sz="2800" b="1">
                <a:solidFill>
                  <a:srgbClr val="00B9F7"/>
                </a:solidFill>
                <a:latin typeface="Arimo"/>
                <a:ea typeface="Arimo"/>
                <a:cs typeface="Arimo"/>
                <a:sym typeface="Arimo"/>
              </a:defRPr>
            </a:lvl1pPr>
          </a:lstStyle>
          <a:p>
            <a:pPr defTabSz="412740">
              <a:defRPr sz="1800" b="0">
                <a:solidFill>
                  <a:srgbClr val="000000"/>
                </a:solidFill>
              </a:defRPr>
            </a:pPr>
            <a:r>
              <a:rPr lang="es-MX" sz="1467" b="0" kern="0" dirty="0">
                <a:solidFill>
                  <a:srgbClr val="FF4B4B"/>
                </a:solidFill>
              </a:rPr>
              <a:t>Línea estratégica 2.2 </a:t>
            </a:r>
            <a:endParaRPr sz="1467" b="0" kern="0" dirty="0">
              <a:solidFill>
                <a:srgbClr val="FF4B4B"/>
              </a:solidFill>
            </a:endParaRPr>
          </a:p>
        </p:txBody>
      </p:sp>
      <p:sp>
        <p:nvSpPr>
          <p:cNvPr id="140" name="Shape 140"/>
          <p:cNvSpPr>
            <a:spLocks noChangeArrowheads="1"/>
          </p:cNvSpPr>
          <p:nvPr/>
        </p:nvSpPr>
        <p:spPr bwMode="auto">
          <a:xfrm>
            <a:off x="5228168" y="4318000"/>
            <a:ext cx="5338233" cy="3640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spcBef>
                <a:spcPts val="500"/>
              </a:spcBef>
              <a:defRPr sz="2000">
                <a:solidFill>
                  <a:srgbClr val="8F9499"/>
                </a:solidFill>
                <a:latin typeface="Arimo"/>
                <a:ea typeface="Arimo"/>
                <a:cs typeface="Arimo"/>
                <a:sym typeface="Arimo"/>
              </a:defRPr>
            </a:lvl1pPr>
          </a:lstStyle>
          <a:p>
            <a:pPr defTabSz="412740">
              <a:defRPr sz="1800">
                <a:solidFill>
                  <a:srgbClr val="000000"/>
                </a:solidFill>
              </a:defRPr>
            </a:pPr>
            <a:r>
              <a:rPr lang="es-MX" sz="1333" kern="0" dirty="0">
                <a:solidFill>
                  <a:srgbClr val="00B0F0"/>
                </a:solidFill>
              </a:rPr>
              <a:t>Vincular el ejercicio de los derechos ARCO </a:t>
            </a:r>
            <a:r>
              <a:rPr lang="es-MX" sz="1333" kern="0" dirty="0">
                <a:solidFill>
                  <a:srgbClr val="DCDEE0">
                    <a:lumMod val="50000"/>
                  </a:srgbClr>
                </a:solidFill>
              </a:rPr>
              <a:t>con el acceso a otros derechos con enfoque de derechos humanos y perspectiva de género</a:t>
            </a:r>
          </a:p>
        </p:txBody>
      </p:sp>
      <p:sp>
        <p:nvSpPr>
          <p:cNvPr id="141" name="Shape 141"/>
          <p:cNvSpPr>
            <a:spLocks noChangeArrowheads="1"/>
          </p:cNvSpPr>
          <p:nvPr/>
        </p:nvSpPr>
        <p:spPr bwMode="auto">
          <a:xfrm>
            <a:off x="5228168" y="4125384"/>
            <a:ext cx="2758017" cy="2857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lnSpc>
                <a:spcPct val="110000"/>
              </a:lnSpc>
              <a:spcBef>
                <a:spcPts val="500"/>
              </a:spcBef>
              <a:defRPr sz="2800" b="1">
                <a:solidFill>
                  <a:srgbClr val="21282F"/>
                </a:solidFill>
                <a:latin typeface="Arimo"/>
                <a:ea typeface="Arimo"/>
                <a:cs typeface="Arimo"/>
                <a:sym typeface="Arimo"/>
              </a:defRPr>
            </a:lvl1pPr>
          </a:lstStyle>
          <a:p>
            <a:pPr defTabSz="412740">
              <a:defRPr sz="1800" b="0">
                <a:solidFill>
                  <a:srgbClr val="000000"/>
                </a:solidFill>
              </a:defRPr>
            </a:pPr>
            <a:r>
              <a:rPr lang="es-MX" sz="1467" b="0" kern="0" dirty="0">
                <a:solidFill>
                  <a:srgbClr val="E61919"/>
                </a:solidFill>
              </a:rPr>
              <a:t>Línea estratégica 2.3 </a:t>
            </a:r>
            <a:endParaRPr sz="1467" b="0" kern="0" dirty="0">
              <a:solidFill>
                <a:srgbClr val="E61919"/>
              </a:solidFill>
            </a:endParaRPr>
          </a:p>
        </p:txBody>
      </p:sp>
      <p:sp>
        <p:nvSpPr>
          <p:cNvPr id="142" name="Shape 142"/>
          <p:cNvSpPr>
            <a:spLocks noChangeArrowheads="1"/>
          </p:cNvSpPr>
          <p:nvPr/>
        </p:nvSpPr>
        <p:spPr bwMode="auto">
          <a:xfrm>
            <a:off x="5228168" y="5262033"/>
            <a:ext cx="4830233" cy="3640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spcBef>
                <a:spcPts val="500"/>
              </a:spcBef>
              <a:defRPr sz="2000">
                <a:solidFill>
                  <a:srgbClr val="8F9499"/>
                </a:solidFill>
                <a:latin typeface="Arimo"/>
                <a:ea typeface="Arimo"/>
                <a:cs typeface="Arimo"/>
                <a:sym typeface="Arimo"/>
              </a:defRPr>
            </a:lvl1pPr>
          </a:lstStyle>
          <a:p>
            <a:pPr defTabSz="412740">
              <a:defRPr sz="1800">
                <a:solidFill>
                  <a:srgbClr val="000000"/>
                </a:solidFill>
              </a:defRPr>
            </a:pPr>
            <a:r>
              <a:rPr lang="es-MX" sz="1333" kern="0" dirty="0">
                <a:solidFill>
                  <a:srgbClr val="00B0F0"/>
                </a:solidFill>
              </a:rPr>
              <a:t>Mejorar continuamente los mecanismos </a:t>
            </a:r>
            <a:r>
              <a:rPr lang="es-MX" sz="1333" kern="0" dirty="0">
                <a:solidFill>
                  <a:srgbClr val="DCDEE0">
                    <a:lumMod val="50000"/>
                  </a:srgbClr>
                </a:solidFill>
              </a:rPr>
              <a:t>de acceso a los derechos ARCO</a:t>
            </a:r>
          </a:p>
        </p:txBody>
      </p:sp>
      <p:sp>
        <p:nvSpPr>
          <p:cNvPr id="18448" name="Shape 143"/>
          <p:cNvSpPr>
            <a:spLocks noChangeArrowheads="1"/>
          </p:cNvSpPr>
          <p:nvPr/>
        </p:nvSpPr>
        <p:spPr bwMode="auto">
          <a:xfrm>
            <a:off x="5228168" y="5027085"/>
            <a:ext cx="2758017" cy="283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defRPr sz="1900">
                <a:solidFill>
                  <a:schemeClr val="tx1"/>
                </a:solidFill>
                <a:latin typeface="Arimo" pitchFamily="34" charset="0"/>
                <a:ea typeface="Helvetica Light"/>
                <a:cs typeface="Helvetica Light"/>
                <a:sym typeface="Helvetica Light"/>
              </a:defRPr>
            </a:lvl1pPr>
            <a:lvl2pPr marL="742950" indent="-285750">
              <a:defRPr sz="1900">
                <a:solidFill>
                  <a:schemeClr val="tx1"/>
                </a:solidFill>
                <a:latin typeface="Arimo" pitchFamily="34" charset="0"/>
                <a:ea typeface="Helvetica Light"/>
                <a:cs typeface="Helvetica Light"/>
                <a:sym typeface="Helvetica Light"/>
              </a:defRPr>
            </a:lvl2pPr>
            <a:lvl3pPr marL="1143000" indent="-228600">
              <a:defRPr sz="1900">
                <a:solidFill>
                  <a:schemeClr val="tx1"/>
                </a:solidFill>
                <a:latin typeface="Arimo" pitchFamily="34" charset="0"/>
                <a:ea typeface="Helvetica Light"/>
                <a:cs typeface="Helvetica Light"/>
                <a:sym typeface="Helvetica Light"/>
              </a:defRPr>
            </a:lvl3pPr>
            <a:lvl4pPr marL="1600200" indent="-228600">
              <a:defRPr sz="1900">
                <a:solidFill>
                  <a:schemeClr val="tx1"/>
                </a:solidFill>
                <a:latin typeface="Arimo" pitchFamily="34" charset="0"/>
                <a:ea typeface="Helvetica Light"/>
                <a:cs typeface="Helvetica Light"/>
                <a:sym typeface="Helvetica Light"/>
              </a:defRPr>
            </a:lvl4pPr>
            <a:lvl5pPr marL="2057400" indent="-228600">
              <a:defRPr sz="1900">
                <a:solidFill>
                  <a:schemeClr val="tx1"/>
                </a:solidFill>
                <a:latin typeface="Arimo" pitchFamily="34" charset="0"/>
                <a:ea typeface="Helvetica Light"/>
                <a:cs typeface="Helvetica Light"/>
                <a:sym typeface="Helvetica Light"/>
              </a:defRPr>
            </a:lvl5pPr>
            <a:lvl6pPr marL="2514600" indent="-2286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6pPr>
            <a:lvl7pPr marL="2971800" indent="-2286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7pPr>
            <a:lvl8pPr marL="3429000" indent="-2286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8pPr>
            <a:lvl9pPr marL="3886200" indent="-2286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9pPr>
          </a:lstStyle>
          <a:p>
            <a:pPr defTabSz="412740" fontAlgn="base">
              <a:lnSpc>
                <a:spcPct val="110000"/>
              </a:lnSpc>
              <a:spcBef>
                <a:spcPts val="667"/>
              </a:spcBef>
              <a:spcAft>
                <a:spcPct val="0"/>
              </a:spcAft>
            </a:pPr>
            <a:r>
              <a:rPr lang="en-US" altLang="es-MX" sz="1467">
                <a:solidFill>
                  <a:srgbClr val="BE0000"/>
                </a:solidFill>
                <a:sym typeface="Arimo" pitchFamily="34" charset="0"/>
              </a:rPr>
              <a:t>Línea estratégica 2.4 </a:t>
            </a:r>
          </a:p>
        </p:txBody>
      </p:sp>
      <p:sp>
        <p:nvSpPr>
          <p:cNvPr id="144" name="Shape 144"/>
          <p:cNvSpPr/>
          <p:nvPr/>
        </p:nvSpPr>
        <p:spPr>
          <a:xfrm flipH="1">
            <a:off x="5264151" y="3075517"/>
            <a:ext cx="2730500" cy="0"/>
          </a:xfrm>
          <a:prstGeom prst="line">
            <a:avLst/>
          </a:prstGeom>
          <a:ln w="19050" cap="rnd">
            <a:solidFill>
              <a:schemeClr val="tx2">
                <a:lumMod val="75000"/>
              </a:schemeClr>
            </a:solidFill>
            <a:custDash>
              <a:ds d="100000" sp="200000"/>
            </a:custDash>
            <a:miter lim="400000"/>
          </a:ln>
        </p:spPr>
        <p:txBody>
          <a:bodyPr lIns="0" tIns="0" rIns="0" bIns="0" anchor="ctr"/>
          <a:lstStyle/>
          <a:p>
            <a:pPr algn="ctr" defTabSz="412740">
              <a:defRPr sz="3200"/>
            </a:pPr>
            <a:endParaRPr sz="4267" kern="0">
              <a:solidFill>
                <a:sysClr val="windowText" lastClr="000000"/>
              </a:solidFill>
              <a:sym typeface="Helvetica Light"/>
            </a:endParaRPr>
          </a:p>
        </p:txBody>
      </p:sp>
      <p:sp>
        <p:nvSpPr>
          <p:cNvPr id="145" name="Shape 145"/>
          <p:cNvSpPr/>
          <p:nvPr/>
        </p:nvSpPr>
        <p:spPr>
          <a:xfrm flipH="1">
            <a:off x="5264151" y="3987800"/>
            <a:ext cx="2730500" cy="0"/>
          </a:xfrm>
          <a:prstGeom prst="line">
            <a:avLst/>
          </a:prstGeom>
          <a:ln w="19050" cap="rnd">
            <a:solidFill>
              <a:schemeClr val="tx2">
                <a:lumMod val="75000"/>
              </a:schemeClr>
            </a:solidFill>
            <a:custDash>
              <a:ds d="100000" sp="200000"/>
            </a:custDash>
            <a:miter lim="400000"/>
          </a:ln>
        </p:spPr>
        <p:txBody>
          <a:bodyPr lIns="0" tIns="0" rIns="0" bIns="0" anchor="ctr"/>
          <a:lstStyle/>
          <a:p>
            <a:pPr algn="ctr" defTabSz="412740">
              <a:defRPr sz="3200"/>
            </a:pPr>
            <a:endParaRPr sz="4267" kern="0">
              <a:solidFill>
                <a:sysClr val="windowText" lastClr="000000"/>
              </a:solidFill>
              <a:sym typeface="Helvetica Light"/>
            </a:endParaRPr>
          </a:p>
        </p:txBody>
      </p:sp>
      <p:sp>
        <p:nvSpPr>
          <p:cNvPr id="146" name="Shape 146"/>
          <p:cNvSpPr/>
          <p:nvPr/>
        </p:nvSpPr>
        <p:spPr>
          <a:xfrm flipH="1">
            <a:off x="5264151" y="4900084"/>
            <a:ext cx="2730500" cy="0"/>
          </a:xfrm>
          <a:prstGeom prst="line">
            <a:avLst/>
          </a:prstGeom>
          <a:ln w="19050" cap="rnd">
            <a:solidFill>
              <a:schemeClr val="tx2">
                <a:lumMod val="75000"/>
              </a:schemeClr>
            </a:solidFill>
            <a:custDash>
              <a:ds d="100000" sp="200000"/>
            </a:custDash>
            <a:miter lim="400000"/>
          </a:ln>
        </p:spPr>
        <p:txBody>
          <a:bodyPr lIns="0" tIns="0" rIns="0" bIns="0" anchor="ctr"/>
          <a:lstStyle/>
          <a:p>
            <a:pPr algn="ctr" defTabSz="412740">
              <a:defRPr sz="3200"/>
            </a:pPr>
            <a:endParaRPr sz="4267" kern="0">
              <a:solidFill>
                <a:sysClr val="windowText" lastClr="000000"/>
              </a:solidFill>
              <a:sym typeface="Helvetica Light"/>
            </a:endParaRPr>
          </a:p>
        </p:txBody>
      </p:sp>
      <p:sp>
        <p:nvSpPr>
          <p:cNvPr id="147" name="Shape 147"/>
          <p:cNvSpPr/>
          <p:nvPr/>
        </p:nvSpPr>
        <p:spPr>
          <a:xfrm>
            <a:off x="8314267" y="524934"/>
            <a:ext cx="448733" cy="44873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4"/>
          </a:solidFill>
          <a:ln w="12700">
            <a:miter lim="400000"/>
          </a:ln>
        </p:spPr>
        <p:txBody>
          <a:bodyPr lIns="0" tIns="0" rIns="0" bIns="0" anchor="ctr"/>
          <a:lstStyle/>
          <a:p>
            <a:pPr algn="ctr" defTabSz="412740">
              <a:defRPr sz="3200"/>
            </a:pPr>
            <a:endParaRPr sz="4267" kern="0">
              <a:solidFill>
                <a:sysClr val="windowText" lastClr="000000"/>
              </a:solidFill>
              <a:sym typeface="Helvetica Light"/>
            </a:endParaRPr>
          </a:p>
        </p:txBody>
      </p:sp>
      <p:grpSp>
        <p:nvGrpSpPr>
          <p:cNvPr id="18453" name="Group 153"/>
          <p:cNvGrpSpPr>
            <a:grpSpLocks/>
          </p:cNvGrpSpPr>
          <p:nvPr/>
        </p:nvGrpSpPr>
        <p:grpSpPr bwMode="auto">
          <a:xfrm>
            <a:off x="4557184" y="2377017"/>
            <a:ext cx="499533" cy="522816"/>
            <a:chOff x="0" y="0"/>
            <a:chExt cx="997371" cy="1046130"/>
          </a:xfrm>
        </p:grpSpPr>
        <p:grpSp>
          <p:nvGrpSpPr>
            <p:cNvPr id="18506" name="Group 151"/>
            <p:cNvGrpSpPr>
              <a:grpSpLocks/>
            </p:cNvGrpSpPr>
            <p:nvPr/>
          </p:nvGrpSpPr>
          <p:grpSpPr bwMode="auto">
            <a:xfrm>
              <a:off x="-1" y="-1"/>
              <a:ext cx="997373" cy="1046132"/>
              <a:chOff x="0" y="0"/>
              <a:chExt cx="997371" cy="1046130"/>
            </a:xfrm>
          </p:grpSpPr>
          <p:sp>
            <p:nvSpPr>
              <p:cNvPr id="148" name="Shape 148"/>
              <p:cNvSpPr/>
              <p:nvPr/>
            </p:nvSpPr>
            <p:spPr>
              <a:xfrm>
                <a:off x="0" y="0"/>
                <a:ext cx="997368" cy="1046127"/>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5">
                  <a:lumMod val="50000"/>
                </a:schemeClr>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49" name="Shape 149"/>
              <p:cNvSpPr/>
              <p:nvPr/>
            </p:nvSpPr>
            <p:spPr>
              <a:xfrm>
                <a:off x="38034" y="292237"/>
                <a:ext cx="925525" cy="673420"/>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8EEADD"/>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50" name="Shape 150"/>
              <p:cNvSpPr/>
              <p:nvPr/>
            </p:nvSpPr>
            <p:spPr>
              <a:xfrm>
                <a:off x="0" y="0"/>
                <a:ext cx="959332" cy="957187"/>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4"/>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152" name="Shape 152"/>
            <p:cNvSpPr/>
            <p:nvPr/>
          </p:nvSpPr>
          <p:spPr>
            <a:xfrm>
              <a:off x="211307" y="203297"/>
              <a:ext cx="574756" cy="563300"/>
            </a:xfrm>
            <a:custGeom>
              <a:avLst/>
              <a:gdLst/>
              <a:ahLst/>
              <a:cxnLst>
                <a:cxn ang="0">
                  <a:pos x="wd2" y="hd2"/>
                </a:cxn>
                <a:cxn ang="5400000">
                  <a:pos x="wd2" y="hd2"/>
                </a:cxn>
                <a:cxn ang="10800000">
                  <a:pos x="wd2" y="hd2"/>
                </a:cxn>
                <a:cxn ang="16200000">
                  <a:pos x="wd2" y="hd2"/>
                </a:cxn>
              </a:cxnLst>
              <a:rect l="0" t="0" r="r" b="b"/>
              <a:pathLst>
                <a:path w="21600" h="21600" extrusionOk="0">
                  <a:moveTo>
                    <a:pt x="19442" y="9300"/>
                  </a:moveTo>
                  <a:cubicBezTo>
                    <a:pt x="19320" y="3981"/>
                    <a:pt x="16340" y="1171"/>
                    <a:pt x="10800" y="1171"/>
                  </a:cubicBezTo>
                  <a:cubicBezTo>
                    <a:pt x="5260" y="1171"/>
                    <a:pt x="2280" y="3981"/>
                    <a:pt x="2158" y="9300"/>
                  </a:cubicBezTo>
                  <a:lnTo>
                    <a:pt x="2895" y="9300"/>
                  </a:lnTo>
                  <a:cubicBezTo>
                    <a:pt x="3165" y="7507"/>
                    <a:pt x="3735" y="6033"/>
                    <a:pt x="4599" y="4899"/>
                  </a:cubicBezTo>
                  <a:cubicBezTo>
                    <a:pt x="5978" y="3093"/>
                    <a:pt x="8063" y="2177"/>
                    <a:pt x="10800" y="2177"/>
                  </a:cubicBezTo>
                  <a:cubicBezTo>
                    <a:pt x="13537" y="2177"/>
                    <a:pt x="15622" y="3093"/>
                    <a:pt x="17001" y="4899"/>
                  </a:cubicBezTo>
                  <a:cubicBezTo>
                    <a:pt x="17865" y="6033"/>
                    <a:pt x="18435" y="7507"/>
                    <a:pt x="18705" y="9300"/>
                  </a:cubicBezTo>
                  <a:cubicBezTo>
                    <a:pt x="18705" y="9300"/>
                    <a:pt x="19442" y="9300"/>
                    <a:pt x="19442" y="9300"/>
                  </a:cubicBezTo>
                  <a:close/>
                  <a:moveTo>
                    <a:pt x="17544" y="11888"/>
                  </a:moveTo>
                  <a:cubicBezTo>
                    <a:pt x="17544" y="11386"/>
                    <a:pt x="17519" y="10914"/>
                    <a:pt x="17482" y="10457"/>
                  </a:cubicBezTo>
                  <a:cubicBezTo>
                    <a:pt x="16632" y="9665"/>
                    <a:pt x="15088" y="9063"/>
                    <a:pt x="13140" y="8839"/>
                  </a:cubicBezTo>
                  <a:cubicBezTo>
                    <a:pt x="13396" y="9133"/>
                    <a:pt x="13616" y="9518"/>
                    <a:pt x="13750" y="10026"/>
                  </a:cubicBezTo>
                  <a:cubicBezTo>
                    <a:pt x="12558" y="9068"/>
                    <a:pt x="10215" y="9296"/>
                    <a:pt x="8443" y="7153"/>
                  </a:cubicBezTo>
                  <a:cubicBezTo>
                    <a:pt x="8341" y="7033"/>
                    <a:pt x="8254" y="6919"/>
                    <a:pt x="8178" y="6815"/>
                  </a:cubicBezTo>
                  <a:cubicBezTo>
                    <a:pt x="8176" y="6813"/>
                    <a:pt x="8176" y="6812"/>
                    <a:pt x="8175" y="6811"/>
                  </a:cubicBezTo>
                  <a:lnTo>
                    <a:pt x="8176" y="6811"/>
                  </a:lnTo>
                  <a:cubicBezTo>
                    <a:pt x="7860" y="6377"/>
                    <a:pt x="7752" y="6118"/>
                    <a:pt x="7746" y="6405"/>
                  </a:cubicBezTo>
                  <a:cubicBezTo>
                    <a:pt x="7694" y="8867"/>
                    <a:pt x="5981" y="10788"/>
                    <a:pt x="4077" y="11059"/>
                  </a:cubicBezTo>
                  <a:cubicBezTo>
                    <a:pt x="4065" y="11330"/>
                    <a:pt x="4056" y="11603"/>
                    <a:pt x="4056" y="11888"/>
                  </a:cubicBezTo>
                  <a:cubicBezTo>
                    <a:pt x="4056" y="12929"/>
                    <a:pt x="4222" y="13878"/>
                    <a:pt x="4506" y="14733"/>
                  </a:cubicBezTo>
                  <a:cubicBezTo>
                    <a:pt x="5575" y="16047"/>
                    <a:pt x="7341" y="16418"/>
                    <a:pt x="8903" y="16516"/>
                  </a:cubicBezTo>
                  <a:cubicBezTo>
                    <a:pt x="9193" y="16046"/>
                    <a:pt x="9844" y="15718"/>
                    <a:pt x="10602" y="15718"/>
                  </a:cubicBezTo>
                  <a:cubicBezTo>
                    <a:pt x="11630" y="15718"/>
                    <a:pt x="12463" y="16320"/>
                    <a:pt x="12463" y="17063"/>
                  </a:cubicBezTo>
                  <a:cubicBezTo>
                    <a:pt x="12463" y="17806"/>
                    <a:pt x="11630" y="18408"/>
                    <a:pt x="10602" y="18408"/>
                  </a:cubicBezTo>
                  <a:cubicBezTo>
                    <a:pt x="9812" y="18408"/>
                    <a:pt x="9138" y="18052"/>
                    <a:pt x="8869" y="17549"/>
                  </a:cubicBezTo>
                  <a:cubicBezTo>
                    <a:pt x="7776" y="17484"/>
                    <a:pt x="6576" y="17294"/>
                    <a:pt x="5506" y="16780"/>
                  </a:cubicBezTo>
                  <a:cubicBezTo>
                    <a:pt x="7011" y="19039"/>
                    <a:pt x="9343" y="20234"/>
                    <a:pt x="10800" y="20234"/>
                  </a:cubicBezTo>
                  <a:cubicBezTo>
                    <a:pt x="13089" y="20234"/>
                    <a:pt x="17544" y="17288"/>
                    <a:pt x="17544" y="11888"/>
                  </a:cubicBezTo>
                  <a:cubicBezTo>
                    <a:pt x="17544" y="11888"/>
                    <a:pt x="17544" y="11888"/>
                    <a:pt x="17544" y="11888"/>
                  </a:cubicBezTo>
                  <a:close/>
                  <a:moveTo>
                    <a:pt x="21600" y="11252"/>
                  </a:moveTo>
                  <a:lnTo>
                    <a:pt x="21600" y="13398"/>
                  </a:lnTo>
                  <a:cubicBezTo>
                    <a:pt x="21600" y="14476"/>
                    <a:pt x="20742" y="15350"/>
                    <a:pt x="19684" y="15350"/>
                  </a:cubicBezTo>
                  <a:lnTo>
                    <a:pt x="18294" y="15350"/>
                  </a:lnTo>
                  <a:cubicBezTo>
                    <a:pt x="16916" y="19247"/>
                    <a:pt x="13398" y="21600"/>
                    <a:pt x="10800" y="21600"/>
                  </a:cubicBezTo>
                  <a:cubicBezTo>
                    <a:pt x="8202" y="21600"/>
                    <a:pt x="4684" y="19247"/>
                    <a:pt x="3306" y="15350"/>
                  </a:cubicBezTo>
                  <a:lnTo>
                    <a:pt x="1916" y="15350"/>
                  </a:lnTo>
                  <a:cubicBezTo>
                    <a:pt x="858" y="15350"/>
                    <a:pt x="0" y="14476"/>
                    <a:pt x="0" y="13398"/>
                  </a:cubicBezTo>
                  <a:lnTo>
                    <a:pt x="0" y="11252"/>
                  </a:lnTo>
                  <a:cubicBezTo>
                    <a:pt x="0" y="10509"/>
                    <a:pt x="406" y="9865"/>
                    <a:pt x="1005" y="9534"/>
                  </a:cubicBezTo>
                  <a:cubicBezTo>
                    <a:pt x="1025" y="6486"/>
                    <a:pt x="1896" y="4106"/>
                    <a:pt x="3601" y="2460"/>
                  </a:cubicBezTo>
                  <a:cubicBezTo>
                    <a:pt x="5290" y="828"/>
                    <a:pt x="7713" y="0"/>
                    <a:pt x="10800" y="0"/>
                  </a:cubicBezTo>
                  <a:cubicBezTo>
                    <a:pt x="13887" y="0"/>
                    <a:pt x="16310" y="828"/>
                    <a:pt x="17999" y="2460"/>
                  </a:cubicBezTo>
                  <a:cubicBezTo>
                    <a:pt x="19704" y="4106"/>
                    <a:pt x="20575" y="6486"/>
                    <a:pt x="20595" y="9534"/>
                  </a:cubicBezTo>
                  <a:cubicBezTo>
                    <a:pt x="21194" y="9865"/>
                    <a:pt x="21600" y="10509"/>
                    <a:pt x="21600" y="11252"/>
                  </a:cubicBezTo>
                  <a:cubicBezTo>
                    <a:pt x="21600" y="11252"/>
                    <a:pt x="21600" y="11252"/>
                    <a:pt x="21600" y="11252"/>
                  </a:cubicBezTo>
                  <a:close/>
                  <a:moveTo>
                    <a:pt x="13606" y="10751"/>
                  </a:moveTo>
                  <a:cubicBezTo>
                    <a:pt x="12993" y="10751"/>
                    <a:pt x="12496" y="11257"/>
                    <a:pt x="12496" y="11881"/>
                  </a:cubicBezTo>
                  <a:cubicBezTo>
                    <a:pt x="12496" y="12505"/>
                    <a:pt x="12993" y="13011"/>
                    <a:pt x="13606" y="13011"/>
                  </a:cubicBezTo>
                  <a:cubicBezTo>
                    <a:pt x="14218" y="13011"/>
                    <a:pt x="14714" y="12505"/>
                    <a:pt x="14714" y="11881"/>
                  </a:cubicBezTo>
                  <a:cubicBezTo>
                    <a:pt x="14714" y="11257"/>
                    <a:pt x="14218" y="10751"/>
                    <a:pt x="13606" y="10751"/>
                  </a:cubicBezTo>
                  <a:cubicBezTo>
                    <a:pt x="13606" y="10751"/>
                    <a:pt x="13606" y="10751"/>
                    <a:pt x="13606" y="10751"/>
                  </a:cubicBezTo>
                  <a:close/>
                  <a:moveTo>
                    <a:pt x="9104" y="11881"/>
                  </a:moveTo>
                  <a:cubicBezTo>
                    <a:pt x="9104" y="12505"/>
                    <a:pt x="8607" y="13011"/>
                    <a:pt x="7995" y="13011"/>
                  </a:cubicBezTo>
                  <a:cubicBezTo>
                    <a:pt x="7382" y="13011"/>
                    <a:pt x="6886" y="12505"/>
                    <a:pt x="6886" y="11881"/>
                  </a:cubicBezTo>
                  <a:cubicBezTo>
                    <a:pt x="6886" y="11257"/>
                    <a:pt x="7382" y="10751"/>
                    <a:pt x="7995" y="10751"/>
                  </a:cubicBezTo>
                  <a:cubicBezTo>
                    <a:pt x="8607" y="10751"/>
                    <a:pt x="9104" y="11257"/>
                    <a:pt x="9104" y="11881"/>
                  </a:cubicBezTo>
                  <a:cubicBezTo>
                    <a:pt x="9104" y="11881"/>
                    <a:pt x="9104" y="11881"/>
                    <a:pt x="9104" y="11881"/>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18454" name="Group 161"/>
          <p:cNvGrpSpPr>
            <a:grpSpLocks/>
          </p:cNvGrpSpPr>
          <p:nvPr/>
        </p:nvGrpSpPr>
        <p:grpSpPr bwMode="auto">
          <a:xfrm>
            <a:off x="4552951" y="3259667"/>
            <a:ext cx="499533" cy="524933"/>
            <a:chOff x="-1" y="-1"/>
            <a:chExt cx="997370" cy="1046129"/>
          </a:xfrm>
        </p:grpSpPr>
        <p:grpSp>
          <p:nvGrpSpPr>
            <p:cNvPr id="18499" name="Group 157"/>
            <p:cNvGrpSpPr>
              <a:grpSpLocks/>
            </p:cNvGrpSpPr>
            <p:nvPr/>
          </p:nvGrpSpPr>
          <p:grpSpPr bwMode="auto">
            <a:xfrm>
              <a:off x="-1" y="-1"/>
              <a:ext cx="997370" cy="1046129"/>
              <a:chOff x="0" y="0"/>
              <a:chExt cx="997368" cy="1046127"/>
            </a:xfrm>
          </p:grpSpPr>
          <p:sp>
            <p:nvSpPr>
              <p:cNvPr id="154" name="Shape 154"/>
              <p:cNvSpPr/>
              <p:nvPr/>
            </p:nvSpPr>
            <p:spPr>
              <a:xfrm>
                <a:off x="0" y="0"/>
                <a:ext cx="997368" cy="1046127"/>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3">
                  <a:lumMod val="50000"/>
                </a:schemeClr>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55" name="Shape 155"/>
              <p:cNvSpPr/>
              <p:nvPr/>
            </p:nvSpPr>
            <p:spPr>
              <a:xfrm>
                <a:off x="38034" y="295278"/>
                <a:ext cx="925525" cy="670704"/>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79E3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56" name="Shape 156"/>
              <p:cNvSpPr/>
              <p:nvPr/>
            </p:nvSpPr>
            <p:spPr>
              <a:xfrm>
                <a:off x="0" y="0"/>
                <a:ext cx="959331" cy="957545"/>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3"/>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18500" name="Group 160"/>
            <p:cNvGrpSpPr>
              <a:grpSpLocks/>
            </p:cNvGrpSpPr>
            <p:nvPr/>
          </p:nvGrpSpPr>
          <p:grpSpPr bwMode="auto">
            <a:xfrm>
              <a:off x="246798" y="217580"/>
              <a:ext cx="521725" cy="511012"/>
              <a:chOff x="0" y="0"/>
              <a:chExt cx="521723" cy="511010"/>
            </a:xfrm>
          </p:grpSpPr>
          <p:sp>
            <p:nvSpPr>
              <p:cNvPr id="158" name="Shape 158"/>
              <p:cNvSpPr/>
              <p:nvPr/>
            </p:nvSpPr>
            <p:spPr>
              <a:xfrm>
                <a:off x="-1682" y="208465"/>
                <a:ext cx="92975" cy="26996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21600" y="0"/>
                    </a:lnTo>
                    <a:lnTo>
                      <a:pt x="0" y="0"/>
                    </a:lnTo>
                    <a:cubicBezTo>
                      <a:pt x="0" y="0"/>
                      <a:pt x="0" y="21600"/>
                      <a:pt x="0" y="2160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59" name="Shape 159"/>
              <p:cNvSpPr/>
              <p:nvPr/>
            </p:nvSpPr>
            <p:spPr>
              <a:xfrm>
                <a:off x="129326" y="1770"/>
                <a:ext cx="393031" cy="510409"/>
              </a:xfrm>
              <a:custGeom>
                <a:avLst/>
                <a:gdLst/>
                <a:ahLst/>
                <a:cxnLst>
                  <a:cxn ang="0">
                    <a:pos x="wd2" y="hd2"/>
                  </a:cxn>
                  <a:cxn ang="5400000">
                    <a:pos x="wd2" y="hd2"/>
                  </a:cxn>
                  <a:cxn ang="10800000">
                    <a:pos x="wd2" y="hd2"/>
                  </a:cxn>
                  <a:cxn ang="16200000">
                    <a:pos x="wd2" y="hd2"/>
                  </a:cxn>
                </a:cxnLst>
                <a:rect l="0" t="0" r="r" b="b"/>
                <a:pathLst>
                  <a:path w="21558" h="21586" extrusionOk="0">
                    <a:moveTo>
                      <a:pt x="11717" y="14039"/>
                    </a:moveTo>
                    <a:cubicBezTo>
                      <a:pt x="9702" y="15583"/>
                      <a:pt x="6428" y="15588"/>
                      <a:pt x="4408" y="14039"/>
                    </a:cubicBezTo>
                    <a:cubicBezTo>
                      <a:pt x="2391" y="12497"/>
                      <a:pt x="2397" y="9988"/>
                      <a:pt x="4414" y="8439"/>
                    </a:cubicBezTo>
                    <a:cubicBezTo>
                      <a:pt x="6422" y="6895"/>
                      <a:pt x="9702" y="6890"/>
                      <a:pt x="11717" y="8439"/>
                    </a:cubicBezTo>
                    <a:cubicBezTo>
                      <a:pt x="13731" y="9988"/>
                      <a:pt x="13737" y="12493"/>
                      <a:pt x="11717" y="14039"/>
                    </a:cubicBezTo>
                    <a:close/>
                    <a:moveTo>
                      <a:pt x="21558" y="19386"/>
                    </a:moveTo>
                    <a:lnTo>
                      <a:pt x="15491" y="14737"/>
                    </a:lnTo>
                    <a:lnTo>
                      <a:pt x="14708" y="15104"/>
                    </a:lnTo>
                    <a:lnTo>
                      <a:pt x="13513" y="14216"/>
                    </a:lnTo>
                    <a:cubicBezTo>
                      <a:pt x="15377" y="12209"/>
                      <a:pt x="15154" y="9409"/>
                      <a:pt x="12808" y="7607"/>
                    </a:cubicBezTo>
                    <a:cubicBezTo>
                      <a:pt x="12645" y="7487"/>
                      <a:pt x="12464" y="7390"/>
                      <a:pt x="12289" y="7283"/>
                    </a:cubicBezTo>
                    <a:lnTo>
                      <a:pt x="12289" y="0"/>
                    </a:lnTo>
                    <a:lnTo>
                      <a:pt x="7215" y="0"/>
                    </a:lnTo>
                    <a:lnTo>
                      <a:pt x="7215" y="6160"/>
                    </a:lnTo>
                    <a:cubicBezTo>
                      <a:pt x="6470" y="6234"/>
                      <a:pt x="5752" y="6400"/>
                      <a:pt x="5078" y="6659"/>
                    </a:cubicBezTo>
                    <a:lnTo>
                      <a:pt x="5078" y="4788"/>
                    </a:lnTo>
                    <a:lnTo>
                      <a:pt x="0" y="4788"/>
                    </a:lnTo>
                    <a:lnTo>
                      <a:pt x="0" y="20191"/>
                    </a:lnTo>
                    <a:lnTo>
                      <a:pt x="5071" y="20191"/>
                    </a:lnTo>
                    <a:lnTo>
                      <a:pt x="5071" y="15819"/>
                    </a:lnTo>
                    <a:cubicBezTo>
                      <a:pt x="5752" y="16082"/>
                      <a:pt x="6470" y="16250"/>
                      <a:pt x="7215" y="16318"/>
                    </a:cubicBezTo>
                    <a:lnTo>
                      <a:pt x="7215" y="20191"/>
                    </a:lnTo>
                    <a:lnTo>
                      <a:pt x="12289" y="20191"/>
                    </a:lnTo>
                    <a:lnTo>
                      <a:pt x="12289" y="15666"/>
                    </a:lnTo>
                    <a:lnTo>
                      <a:pt x="13073" y="16245"/>
                    </a:lnTo>
                    <a:lnTo>
                      <a:pt x="12621" y="16938"/>
                    </a:lnTo>
                    <a:lnTo>
                      <a:pt x="18687" y="21586"/>
                    </a:lnTo>
                    <a:cubicBezTo>
                      <a:pt x="18687" y="21586"/>
                      <a:pt x="20008" y="21600"/>
                      <a:pt x="20804" y="20902"/>
                    </a:cubicBezTo>
                    <a:cubicBezTo>
                      <a:pt x="21600" y="20204"/>
                      <a:pt x="21558" y="19386"/>
                      <a:pt x="21558" y="19386"/>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grpSp>
        <p:nvGrpSpPr>
          <p:cNvPr id="18455" name="Group 169"/>
          <p:cNvGrpSpPr>
            <a:grpSpLocks/>
          </p:cNvGrpSpPr>
          <p:nvPr/>
        </p:nvGrpSpPr>
        <p:grpSpPr bwMode="auto">
          <a:xfrm>
            <a:off x="4557184" y="4191001"/>
            <a:ext cx="499533" cy="522817"/>
            <a:chOff x="-1" y="-1"/>
            <a:chExt cx="997374" cy="1046133"/>
          </a:xfrm>
        </p:grpSpPr>
        <p:grpSp>
          <p:nvGrpSpPr>
            <p:cNvPr id="18493" name="Group 165"/>
            <p:cNvGrpSpPr>
              <a:grpSpLocks/>
            </p:cNvGrpSpPr>
            <p:nvPr/>
          </p:nvGrpSpPr>
          <p:grpSpPr bwMode="auto">
            <a:xfrm>
              <a:off x="-1" y="-1"/>
              <a:ext cx="997374" cy="1046133"/>
              <a:chOff x="0" y="0"/>
              <a:chExt cx="997372" cy="1046131"/>
            </a:xfrm>
          </p:grpSpPr>
          <p:sp>
            <p:nvSpPr>
              <p:cNvPr id="162" name="Shape 162"/>
              <p:cNvSpPr/>
              <p:nvPr/>
            </p:nvSpPr>
            <p:spPr>
              <a:xfrm>
                <a:off x="0" y="0"/>
                <a:ext cx="997372" cy="1046131"/>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3">
                  <a:lumMod val="50000"/>
                </a:schemeClr>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63" name="Shape 163"/>
              <p:cNvSpPr/>
              <p:nvPr/>
            </p:nvSpPr>
            <p:spPr>
              <a:xfrm>
                <a:off x="38034" y="292240"/>
                <a:ext cx="925529" cy="673418"/>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8F9499"/>
              </a:solidFill>
              <a:ln w="3175" cap="flat">
                <a:solidFill>
                  <a:schemeClr val="accent6"/>
                </a:solid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18494" name="Group 168"/>
            <p:cNvGrpSpPr>
              <a:grpSpLocks/>
            </p:cNvGrpSpPr>
            <p:nvPr/>
          </p:nvGrpSpPr>
          <p:grpSpPr bwMode="auto">
            <a:xfrm>
              <a:off x="266246" y="182120"/>
              <a:ext cx="464878" cy="567537"/>
              <a:chOff x="-1468" y="1238"/>
              <a:chExt cx="464877" cy="567534"/>
            </a:xfrm>
          </p:grpSpPr>
          <p:sp>
            <p:nvSpPr>
              <p:cNvPr id="166" name="Shape 166"/>
              <p:cNvSpPr/>
              <p:nvPr/>
            </p:nvSpPr>
            <p:spPr>
              <a:xfrm>
                <a:off x="74603" y="1238"/>
                <a:ext cx="325415" cy="194825"/>
              </a:xfrm>
              <a:custGeom>
                <a:avLst/>
                <a:gdLst/>
                <a:ahLst/>
                <a:cxnLst>
                  <a:cxn ang="0">
                    <a:pos x="wd2" y="hd2"/>
                  </a:cxn>
                  <a:cxn ang="5400000">
                    <a:pos x="wd2" y="hd2"/>
                  </a:cxn>
                  <a:cxn ang="10800000">
                    <a:pos x="wd2" y="hd2"/>
                  </a:cxn>
                  <a:cxn ang="16200000">
                    <a:pos x="wd2" y="hd2"/>
                  </a:cxn>
                </a:cxnLst>
                <a:rect l="0" t="0" r="r" b="b"/>
                <a:pathLst>
                  <a:path w="21408" h="21600" extrusionOk="0">
                    <a:moveTo>
                      <a:pt x="2258" y="15808"/>
                    </a:moveTo>
                    <a:cubicBezTo>
                      <a:pt x="4695" y="15532"/>
                      <a:pt x="7449" y="12328"/>
                      <a:pt x="7659" y="7855"/>
                    </a:cubicBezTo>
                    <a:cubicBezTo>
                      <a:pt x="10747" y="12129"/>
                      <a:pt x="15113" y="12336"/>
                      <a:pt x="18761" y="12877"/>
                    </a:cubicBezTo>
                    <a:cubicBezTo>
                      <a:pt x="19213" y="13234"/>
                      <a:pt x="19547" y="14766"/>
                      <a:pt x="19638" y="16799"/>
                    </a:cubicBezTo>
                    <a:lnTo>
                      <a:pt x="17732" y="17290"/>
                    </a:lnTo>
                    <a:lnTo>
                      <a:pt x="17732" y="15030"/>
                    </a:lnTo>
                    <a:lnTo>
                      <a:pt x="11669" y="15030"/>
                    </a:lnTo>
                    <a:lnTo>
                      <a:pt x="11669" y="17375"/>
                    </a:lnTo>
                    <a:lnTo>
                      <a:pt x="10600" y="17375"/>
                    </a:lnTo>
                    <a:lnTo>
                      <a:pt x="10600" y="15030"/>
                    </a:lnTo>
                    <a:lnTo>
                      <a:pt x="4537" y="15030"/>
                    </a:lnTo>
                    <a:lnTo>
                      <a:pt x="4537" y="17234"/>
                    </a:lnTo>
                    <a:lnTo>
                      <a:pt x="2195" y="16666"/>
                    </a:lnTo>
                    <a:cubicBezTo>
                      <a:pt x="2218" y="16382"/>
                      <a:pt x="2240" y="16099"/>
                      <a:pt x="2258" y="15808"/>
                    </a:cubicBezTo>
                    <a:close/>
                    <a:moveTo>
                      <a:pt x="17059" y="20173"/>
                    </a:moveTo>
                    <a:lnTo>
                      <a:pt x="12342" y="20173"/>
                    </a:lnTo>
                    <a:lnTo>
                      <a:pt x="12342" y="16155"/>
                    </a:lnTo>
                    <a:lnTo>
                      <a:pt x="17059" y="16155"/>
                    </a:lnTo>
                    <a:cubicBezTo>
                      <a:pt x="17059" y="16155"/>
                      <a:pt x="17059" y="20173"/>
                      <a:pt x="17059" y="20173"/>
                    </a:cubicBezTo>
                    <a:close/>
                    <a:moveTo>
                      <a:pt x="9927" y="20173"/>
                    </a:moveTo>
                    <a:lnTo>
                      <a:pt x="5210" y="20173"/>
                    </a:lnTo>
                    <a:lnTo>
                      <a:pt x="5210" y="16155"/>
                    </a:lnTo>
                    <a:lnTo>
                      <a:pt x="9927" y="16155"/>
                    </a:lnTo>
                    <a:cubicBezTo>
                      <a:pt x="9927" y="16155"/>
                      <a:pt x="9927" y="20173"/>
                      <a:pt x="9927" y="20173"/>
                    </a:cubicBezTo>
                    <a:close/>
                    <a:moveTo>
                      <a:pt x="108" y="20892"/>
                    </a:moveTo>
                    <a:lnTo>
                      <a:pt x="2591" y="21600"/>
                    </a:lnTo>
                    <a:cubicBezTo>
                      <a:pt x="2404" y="20579"/>
                      <a:pt x="2280" y="19502"/>
                      <a:pt x="2223" y="18387"/>
                    </a:cubicBezTo>
                    <a:lnTo>
                      <a:pt x="4537" y="18947"/>
                    </a:lnTo>
                    <a:lnTo>
                      <a:pt x="4537" y="21299"/>
                    </a:lnTo>
                    <a:lnTo>
                      <a:pt x="10600" y="21299"/>
                    </a:lnTo>
                    <a:lnTo>
                      <a:pt x="10600" y="19637"/>
                    </a:lnTo>
                    <a:lnTo>
                      <a:pt x="11669" y="19637"/>
                    </a:lnTo>
                    <a:lnTo>
                      <a:pt x="11669" y="21299"/>
                    </a:lnTo>
                    <a:lnTo>
                      <a:pt x="17732" y="21299"/>
                    </a:lnTo>
                    <a:lnTo>
                      <a:pt x="17732" y="19001"/>
                    </a:lnTo>
                    <a:lnTo>
                      <a:pt x="19660" y="18500"/>
                    </a:lnTo>
                    <a:cubicBezTo>
                      <a:pt x="19644" y="19285"/>
                      <a:pt x="19581" y="20107"/>
                      <a:pt x="19491" y="20950"/>
                    </a:cubicBezTo>
                    <a:lnTo>
                      <a:pt x="21408" y="20345"/>
                    </a:lnTo>
                    <a:cubicBezTo>
                      <a:pt x="21001" y="11703"/>
                      <a:pt x="19022" y="0"/>
                      <a:pt x="10798" y="0"/>
                    </a:cubicBezTo>
                    <a:cubicBezTo>
                      <a:pt x="9632" y="0"/>
                      <a:pt x="8269" y="236"/>
                      <a:pt x="7681" y="683"/>
                    </a:cubicBezTo>
                    <a:cubicBezTo>
                      <a:pt x="7087" y="1125"/>
                      <a:pt x="6980" y="2146"/>
                      <a:pt x="6595" y="2354"/>
                    </a:cubicBezTo>
                    <a:cubicBezTo>
                      <a:pt x="6199" y="2581"/>
                      <a:pt x="5634" y="2486"/>
                      <a:pt x="5283" y="2770"/>
                    </a:cubicBezTo>
                    <a:cubicBezTo>
                      <a:pt x="-192" y="7184"/>
                      <a:pt x="1" y="17935"/>
                      <a:pt x="1" y="17935"/>
                    </a:cubicBezTo>
                    <a:cubicBezTo>
                      <a:pt x="1" y="17935"/>
                      <a:pt x="108" y="20892"/>
                      <a:pt x="108" y="20892"/>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67" name="Shape 167"/>
              <p:cNvSpPr/>
              <p:nvPr/>
            </p:nvSpPr>
            <p:spPr>
              <a:xfrm>
                <a:off x="-1468" y="196063"/>
                <a:ext cx="464877" cy="372709"/>
              </a:xfrm>
              <a:custGeom>
                <a:avLst/>
                <a:gdLst/>
                <a:ahLst/>
                <a:cxnLst>
                  <a:cxn ang="0">
                    <a:pos x="wd2" y="hd2"/>
                  </a:cxn>
                  <a:cxn ang="5400000">
                    <a:pos x="wd2" y="hd2"/>
                  </a:cxn>
                  <a:cxn ang="10800000">
                    <a:pos x="wd2" y="hd2"/>
                  </a:cxn>
                  <a:cxn ang="16200000">
                    <a:pos x="wd2" y="hd2"/>
                  </a:cxn>
                </a:cxnLst>
                <a:rect l="0" t="0" r="r" b="b"/>
                <a:pathLst>
                  <a:path w="21600" h="21600" extrusionOk="0">
                    <a:moveTo>
                      <a:pt x="19813" y="7438"/>
                    </a:moveTo>
                    <a:cubicBezTo>
                      <a:pt x="19764" y="7432"/>
                      <a:pt x="19720" y="7417"/>
                      <a:pt x="19672" y="7417"/>
                    </a:cubicBezTo>
                    <a:cubicBezTo>
                      <a:pt x="18609" y="7417"/>
                      <a:pt x="17743" y="8813"/>
                      <a:pt x="17743" y="10531"/>
                    </a:cubicBezTo>
                    <a:cubicBezTo>
                      <a:pt x="17743" y="12247"/>
                      <a:pt x="18609" y="13643"/>
                      <a:pt x="19672" y="13643"/>
                    </a:cubicBezTo>
                    <a:cubicBezTo>
                      <a:pt x="19720" y="13643"/>
                      <a:pt x="19764" y="13627"/>
                      <a:pt x="19813" y="13622"/>
                    </a:cubicBezTo>
                    <a:lnTo>
                      <a:pt x="19813" y="18745"/>
                    </a:lnTo>
                    <a:lnTo>
                      <a:pt x="11362" y="20404"/>
                    </a:lnTo>
                    <a:lnTo>
                      <a:pt x="11362" y="2944"/>
                    </a:lnTo>
                    <a:lnTo>
                      <a:pt x="19813" y="1281"/>
                    </a:lnTo>
                    <a:cubicBezTo>
                      <a:pt x="19813" y="1281"/>
                      <a:pt x="19813" y="7438"/>
                      <a:pt x="19813" y="7438"/>
                    </a:cubicBezTo>
                    <a:close/>
                    <a:moveTo>
                      <a:pt x="10476" y="20404"/>
                    </a:moveTo>
                    <a:lnTo>
                      <a:pt x="2025" y="18745"/>
                    </a:lnTo>
                    <a:lnTo>
                      <a:pt x="2025" y="13627"/>
                    </a:lnTo>
                    <a:cubicBezTo>
                      <a:pt x="3044" y="13549"/>
                      <a:pt x="3853" y="12198"/>
                      <a:pt x="3853" y="10531"/>
                    </a:cubicBezTo>
                    <a:cubicBezTo>
                      <a:pt x="3853" y="8862"/>
                      <a:pt x="3044" y="7512"/>
                      <a:pt x="2025" y="7432"/>
                    </a:cubicBezTo>
                    <a:lnTo>
                      <a:pt x="2025" y="1281"/>
                    </a:lnTo>
                    <a:lnTo>
                      <a:pt x="10476" y="2944"/>
                    </a:lnTo>
                    <a:cubicBezTo>
                      <a:pt x="10476" y="2944"/>
                      <a:pt x="10476" y="20404"/>
                      <a:pt x="10476" y="20404"/>
                    </a:cubicBezTo>
                    <a:close/>
                    <a:moveTo>
                      <a:pt x="20702" y="7903"/>
                    </a:moveTo>
                    <a:lnTo>
                      <a:pt x="20702" y="0"/>
                    </a:lnTo>
                    <a:lnTo>
                      <a:pt x="10919" y="1921"/>
                    </a:lnTo>
                    <a:lnTo>
                      <a:pt x="1136" y="0"/>
                    </a:lnTo>
                    <a:lnTo>
                      <a:pt x="1136" y="7695"/>
                    </a:lnTo>
                    <a:cubicBezTo>
                      <a:pt x="467" y="8188"/>
                      <a:pt x="0" y="9269"/>
                      <a:pt x="0" y="10531"/>
                    </a:cubicBezTo>
                    <a:cubicBezTo>
                      <a:pt x="0" y="11792"/>
                      <a:pt x="467" y="12872"/>
                      <a:pt x="1136" y="13364"/>
                    </a:cubicBezTo>
                    <a:lnTo>
                      <a:pt x="1136" y="19680"/>
                    </a:lnTo>
                    <a:lnTo>
                      <a:pt x="10919" y="21600"/>
                    </a:lnTo>
                    <a:lnTo>
                      <a:pt x="20702" y="19680"/>
                    </a:lnTo>
                    <a:lnTo>
                      <a:pt x="20702" y="13157"/>
                    </a:lnTo>
                    <a:cubicBezTo>
                      <a:pt x="21238" y="12599"/>
                      <a:pt x="21600" y="11638"/>
                      <a:pt x="21600" y="10531"/>
                    </a:cubicBezTo>
                    <a:cubicBezTo>
                      <a:pt x="21600" y="9422"/>
                      <a:pt x="21238" y="8455"/>
                      <a:pt x="20702" y="7903"/>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grpSp>
        <p:nvGrpSpPr>
          <p:cNvPr id="18456" name="Group 179"/>
          <p:cNvGrpSpPr>
            <a:grpSpLocks/>
          </p:cNvGrpSpPr>
          <p:nvPr/>
        </p:nvGrpSpPr>
        <p:grpSpPr bwMode="auto">
          <a:xfrm>
            <a:off x="4557184" y="5096934"/>
            <a:ext cx="499533" cy="524933"/>
            <a:chOff x="-1" y="-1"/>
            <a:chExt cx="997373" cy="1046132"/>
          </a:xfrm>
        </p:grpSpPr>
        <p:grpSp>
          <p:nvGrpSpPr>
            <p:cNvPr id="18484" name="Group 173"/>
            <p:cNvGrpSpPr>
              <a:grpSpLocks/>
            </p:cNvGrpSpPr>
            <p:nvPr/>
          </p:nvGrpSpPr>
          <p:grpSpPr bwMode="auto">
            <a:xfrm>
              <a:off x="-1" y="-1"/>
              <a:ext cx="997373" cy="1046132"/>
              <a:chOff x="0" y="0"/>
              <a:chExt cx="997371" cy="1046130"/>
            </a:xfrm>
          </p:grpSpPr>
          <p:sp>
            <p:nvSpPr>
              <p:cNvPr id="170" name="Shape 170"/>
              <p:cNvSpPr/>
              <p:nvPr/>
            </p:nvSpPr>
            <p:spPr>
              <a:xfrm>
                <a:off x="0" y="0"/>
                <a:ext cx="997371" cy="1046130"/>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1">
                  <a:lumMod val="50000"/>
                </a:schemeClr>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71" name="Shape 171"/>
              <p:cNvSpPr/>
              <p:nvPr/>
            </p:nvSpPr>
            <p:spPr>
              <a:xfrm>
                <a:off x="38034" y="295279"/>
                <a:ext cx="925528" cy="670706"/>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FF8AB1"/>
              </a:solidFill>
              <a:ln w="3175" cap="flat">
                <a:solidFill>
                  <a:schemeClr val="accent6"/>
                </a:solid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72" name="Shape 172"/>
              <p:cNvSpPr/>
              <p:nvPr/>
            </p:nvSpPr>
            <p:spPr>
              <a:xfrm>
                <a:off x="0" y="0"/>
                <a:ext cx="959334" cy="957548"/>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1"/>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18485" name="Group 178"/>
            <p:cNvGrpSpPr>
              <a:grpSpLocks/>
            </p:cNvGrpSpPr>
            <p:nvPr/>
          </p:nvGrpSpPr>
          <p:grpSpPr bwMode="auto">
            <a:xfrm>
              <a:off x="295049" y="239938"/>
              <a:ext cx="458073" cy="511011"/>
              <a:chOff x="0" y="0"/>
              <a:chExt cx="458071" cy="511010"/>
            </a:xfrm>
          </p:grpSpPr>
          <p:sp>
            <p:nvSpPr>
              <p:cNvPr id="174" name="Shape 174"/>
              <p:cNvSpPr/>
              <p:nvPr/>
            </p:nvSpPr>
            <p:spPr>
              <a:xfrm>
                <a:off x="203635" y="240945"/>
                <a:ext cx="253568" cy="269969"/>
              </a:xfrm>
              <a:custGeom>
                <a:avLst/>
                <a:gdLst/>
                <a:ahLst/>
                <a:cxnLst>
                  <a:cxn ang="0">
                    <a:pos x="wd2" y="hd2"/>
                  </a:cxn>
                  <a:cxn ang="5400000">
                    <a:pos x="wd2" y="hd2"/>
                  </a:cxn>
                  <a:cxn ang="10800000">
                    <a:pos x="wd2" y="hd2"/>
                  </a:cxn>
                  <a:cxn ang="16200000">
                    <a:pos x="wd2" y="hd2"/>
                  </a:cxn>
                </a:cxnLst>
                <a:rect l="0" t="0" r="r" b="b"/>
                <a:pathLst>
                  <a:path w="21336" h="21559" extrusionOk="0">
                    <a:moveTo>
                      <a:pt x="17546" y="13945"/>
                    </a:moveTo>
                    <a:lnTo>
                      <a:pt x="8774" y="16921"/>
                    </a:lnTo>
                    <a:cubicBezTo>
                      <a:pt x="8618" y="16531"/>
                      <a:pt x="8393" y="16169"/>
                      <a:pt x="8104" y="15840"/>
                    </a:cubicBezTo>
                    <a:cubicBezTo>
                      <a:pt x="7102" y="14714"/>
                      <a:pt x="5410" y="14045"/>
                      <a:pt x="3060" y="13858"/>
                    </a:cubicBezTo>
                    <a:lnTo>
                      <a:pt x="2998" y="13857"/>
                    </a:lnTo>
                    <a:cubicBezTo>
                      <a:pt x="2985" y="13857"/>
                      <a:pt x="1651" y="13852"/>
                      <a:pt x="1401" y="13206"/>
                    </a:cubicBezTo>
                    <a:cubicBezTo>
                      <a:pt x="1397" y="13196"/>
                      <a:pt x="1307" y="12920"/>
                      <a:pt x="1499" y="12704"/>
                    </a:cubicBezTo>
                    <a:cubicBezTo>
                      <a:pt x="1564" y="12629"/>
                      <a:pt x="1702" y="12519"/>
                      <a:pt x="1972" y="12428"/>
                    </a:cubicBezTo>
                    <a:cubicBezTo>
                      <a:pt x="2461" y="12263"/>
                      <a:pt x="3452" y="12130"/>
                      <a:pt x="5415" y="12434"/>
                    </a:cubicBezTo>
                    <a:lnTo>
                      <a:pt x="6028" y="12530"/>
                    </a:lnTo>
                    <a:lnTo>
                      <a:pt x="6194" y="11967"/>
                    </a:lnTo>
                    <a:cubicBezTo>
                      <a:pt x="6226" y="11854"/>
                      <a:pt x="6369" y="11240"/>
                      <a:pt x="5981" y="10242"/>
                    </a:cubicBezTo>
                    <a:lnTo>
                      <a:pt x="2967" y="2445"/>
                    </a:lnTo>
                    <a:cubicBezTo>
                      <a:pt x="2796" y="2000"/>
                      <a:pt x="3043" y="1505"/>
                      <a:pt x="3518" y="1343"/>
                    </a:cubicBezTo>
                    <a:cubicBezTo>
                      <a:pt x="3994" y="1182"/>
                      <a:pt x="4522" y="1413"/>
                      <a:pt x="4693" y="1860"/>
                    </a:cubicBezTo>
                    <a:lnTo>
                      <a:pt x="6903" y="7622"/>
                    </a:lnTo>
                    <a:cubicBezTo>
                      <a:pt x="7033" y="7957"/>
                      <a:pt x="7429" y="8132"/>
                      <a:pt x="7787" y="8010"/>
                    </a:cubicBezTo>
                    <a:cubicBezTo>
                      <a:pt x="8113" y="7900"/>
                      <a:pt x="8297" y="7580"/>
                      <a:pt x="8226" y="7271"/>
                    </a:cubicBezTo>
                    <a:lnTo>
                      <a:pt x="8140" y="6983"/>
                    </a:lnTo>
                    <a:cubicBezTo>
                      <a:pt x="7991" y="6515"/>
                      <a:pt x="8686" y="6268"/>
                      <a:pt x="9216" y="6090"/>
                    </a:cubicBezTo>
                    <a:cubicBezTo>
                      <a:pt x="9698" y="5926"/>
                      <a:pt x="10143" y="5927"/>
                      <a:pt x="10145" y="5927"/>
                    </a:cubicBezTo>
                    <a:cubicBezTo>
                      <a:pt x="10170" y="5927"/>
                      <a:pt x="10189" y="5926"/>
                      <a:pt x="10213" y="5923"/>
                    </a:cubicBezTo>
                    <a:cubicBezTo>
                      <a:pt x="10341" y="5933"/>
                      <a:pt x="10455" y="5917"/>
                      <a:pt x="10589" y="5851"/>
                    </a:cubicBezTo>
                    <a:cubicBezTo>
                      <a:pt x="10589" y="5851"/>
                      <a:pt x="10672" y="5810"/>
                      <a:pt x="10820" y="5760"/>
                    </a:cubicBezTo>
                    <a:cubicBezTo>
                      <a:pt x="11301" y="5596"/>
                      <a:pt x="12269" y="5394"/>
                      <a:pt x="13364" y="5865"/>
                    </a:cubicBezTo>
                    <a:lnTo>
                      <a:pt x="13418" y="5886"/>
                    </a:lnTo>
                    <a:cubicBezTo>
                      <a:pt x="13838" y="6017"/>
                      <a:pt x="14274" y="5962"/>
                      <a:pt x="14660" y="5912"/>
                    </a:cubicBezTo>
                    <a:cubicBezTo>
                      <a:pt x="15364" y="5824"/>
                      <a:pt x="15832" y="5767"/>
                      <a:pt x="16325" y="6531"/>
                    </a:cubicBezTo>
                    <a:cubicBezTo>
                      <a:pt x="16436" y="6758"/>
                      <a:pt x="17643" y="9273"/>
                      <a:pt x="17634" y="10836"/>
                    </a:cubicBezTo>
                    <a:cubicBezTo>
                      <a:pt x="17630" y="11448"/>
                      <a:pt x="17561" y="11812"/>
                      <a:pt x="17500" y="12134"/>
                    </a:cubicBezTo>
                    <a:cubicBezTo>
                      <a:pt x="17390" y="12707"/>
                      <a:pt x="17338" y="13134"/>
                      <a:pt x="17546" y="13945"/>
                    </a:cubicBezTo>
                    <a:close/>
                    <a:moveTo>
                      <a:pt x="8426" y="19793"/>
                    </a:moveTo>
                    <a:lnTo>
                      <a:pt x="7979" y="18635"/>
                    </a:lnTo>
                    <a:lnTo>
                      <a:pt x="9212" y="18218"/>
                    </a:lnTo>
                    <a:lnTo>
                      <a:pt x="9657" y="19373"/>
                    </a:lnTo>
                    <a:cubicBezTo>
                      <a:pt x="9657" y="19373"/>
                      <a:pt x="8426" y="19793"/>
                      <a:pt x="8426" y="19793"/>
                    </a:cubicBezTo>
                    <a:close/>
                    <a:moveTo>
                      <a:pt x="19855" y="13160"/>
                    </a:moveTo>
                    <a:lnTo>
                      <a:pt x="18854" y="13501"/>
                    </a:lnTo>
                    <a:cubicBezTo>
                      <a:pt x="18739" y="12989"/>
                      <a:pt x="18788" y="12739"/>
                      <a:pt x="18860" y="12358"/>
                    </a:cubicBezTo>
                    <a:cubicBezTo>
                      <a:pt x="18928" y="12004"/>
                      <a:pt x="19012" y="11566"/>
                      <a:pt x="19014" y="10844"/>
                    </a:cubicBezTo>
                    <a:cubicBezTo>
                      <a:pt x="19025" y="8907"/>
                      <a:pt x="17624" y="6077"/>
                      <a:pt x="17557" y="5945"/>
                    </a:cubicBezTo>
                    <a:lnTo>
                      <a:pt x="17532" y="5902"/>
                    </a:lnTo>
                    <a:cubicBezTo>
                      <a:pt x="16566" y="4367"/>
                      <a:pt x="15259" y="4534"/>
                      <a:pt x="14477" y="4631"/>
                    </a:cubicBezTo>
                    <a:cubicBezTo>
                      <a:pt x="14256" y="4659"/>
                      <a:pt x="14008" y="4690"/>
                      <a:pt x="13878" y="4665"/>
                    </a:cubicBezTo>
                    <a:cubicBezTo>
                      <a:pt x="12966" y="4180"/>
                      <a:pt x="11402" y="4049"/>
                      <a:pt x="9991" y="4638"/>
                    </a:cubicBezTo>
                    <a:cubicBezTo>
                      <a:pt x="9751" y="4650"/>
                      <a:pt x="9271" y="4696"/>
                      <a:pt x="8742" y="4875"/>
                    </a:cubicBezTo>
                    <a:cubicBezTo>
                      <a:pt x="8285" y="5031"/>
                      <a:pt x="7894" y="5249"/>
                      <a:pt x="7575" y="5530"/>
                    </a:cubicBezTo>
                    <a:cubicBezTo>
                      <a:pt x="6939" y="3897"/>
                      <a:pt x="5994" y="1465"/>
                      <a:pt x="5871" y="1145"/>
                    </a:cubicBezTo>
                    <a:cubicBezTo>
                      <a:pt x="5599" y="444"/>
                      <a:pt x="4597" y="126"/>
                      <a:pt x="4477" y="89"/>
                    </a:cubicBezTo>
                    <a:cubicBezTo>
                      <a:pt x="4004" y="-41"/>
                      <a:pt x="3511" y="-28"/>
                      <a:pt x="3048" y="129"/>
                    </a:cubicBezTo>
                    <a:cubicBezTo>
                      <a:pt x="1857" y="533"/>
                      <a:pt x="1240" y="1770"/>
                      <a:pt x="1669" y="2886"/>
                    </a:cubicBezTo>
                    <a:lnTo>
                      <a:pt x="4683" y="10682"/>
                    </a:lnTo>
                    <a:cubicBezTo>
                      <a:pt x="4735" y="10819"/>
                      <a:pt x="4773" y="10941"/>
                      <a:pt x="4800" y="11047"/>
                    </a:cubicBezTo>
                    <a:cubicBezTo>
                      <a:pt x="2601" y="10804"/>
                      <a:pt x="1138" y="11085"/>
                      <a:pt x="439" y="11876"/>
                    </a:cubicBezTo>
                    <a:cubicBezTo>
                      <a:pt x="-264" y="12667"/>
                      <a:pt x="85" y="13599"/>
                      <a:pt x="100" y="13639"/>
                    </a:cubicBezTo>
                    <a:cubicBezTo>
                      <a:pt x="675" y="15126"/>
                      <a:pt x="2764" y="15152"/>
                      <a:pt x="2976" y="15148"/>
                    </a:cubicBezTo>
                    <a:cubicBezTo>
                      <a:pt x="6129" y="15407"/>
                      <a:pt x="7154" y="16561"/>
                      <a:pt x="7483" y="17359"/>
                    </a:cubicBezTo>
                    <a:lnTo>
                      <a:pt x="6393" y="17729"/>
                    </a:lnTo>
                    <a:lnTo>
                      <a:pt x="7872" y="21559"/>
                    </a:lnTo>
                    <a:lnTo>
                      <a:pt x="21336" y="16991"/>
                    </a:lnTo>
                    <a:cubicBezTo>
                      <a:pt x="21336" y="16991"/>
                      <a:pt x="19855" y="13160"/>
                      <a:pt x="19855" y="1316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75" name="Shape 175"/>
              <p:cNvSpPr/>
              <p:nvPr/>
            </p:nvSpPr>
            <p:spPr>
              <a:xfrm>
                <a:off x="780" y="505"/>
                <a:ext cx="342316" cy="476663"/>
              </a:xfrm>
              <a:custGeom>
                <a:avLst/>
                <a:gdLst/>
                <a:ahLst/>
                <a:cxnLst>
                  <a:cxn ang="0">
                    <a:pos x="wd2" y="hd2"/>
                  </a:cxn>
                  <a:cxn ang="5400000">
                    <a:pos x="wd2" y="hd2"/>
                  </a:cxn>
                  <a:cxn ang="10800000">
                    <a:pos x="wd2" y="hd2"/>
                  </a:cxn>
                  <a:cxn ang="16200000">
                    <a:pos x="wd2" y="hd2"/>
                  </a:cxn>
                </a:cxnLst>
                <a:rect l="0" t="0" r="r" b="b"/>
                <a:pathLst>
                  <a:path w="21600" h="21600" extrusionOk="0">
                    <a:moveTo>
                      <a:pt x="11788" y="20717"/>
                    </a:moveTo>
                    <a:lnTo>
                      <a:pt x="9812" y="20717"/>
                    </a:lnTo>
                    <a:lnTo>
                      <a:pt x="9812" y="19552"/>
                    </a:lnTo>
                    <a:lnTo>
                      <a:pt x="10814" y="19024"/>
                    </a:lnTo>
                    <a:lnTo>
                      <a:pt x="11788" y="19554"/>
                    </a:lnTo>
                    <a:cubicBezTo>
                      <a:pt x="11788" y="19554"/>
                      <a:pt x="11788" y="20717"/>
                      <a:pt x="11788" y="20717"/>
                    </a:cubicBezTo>
                    <a:close/>
                    <a:moveTo>
                      <a:pt x="15210" y="20423"/>
                    </a:moveTo>
                    <a:cubicBezTo>
                      <a:pt x="13985" y="20414"/>
                      <a:pt x="12378" y="20013"/>
                      <a:pt x="11817" y="18909"/>
                    </a:cubicBezTo>
                    <a:cubicBezTo>
                      <a:pt x="11760" y="18798"/>
                      <a:pt x="11716" y="18670"/>
                      <a:pt x="11689" y="18533"/>
                    </a:cubicBezTo>
                    <a:lnTo>
                      <a:pt x="1667" y="18533"/>
                    </a:lnTo>
                    <a:lnTo>
                      <a:pt x="1667" y="1587"/>
                    </a:lnTo>
                    <a:cubicBezTo>
                      <a:pt x="1667" y="1366"/>
                      <a:pt x="1916" y="1190"/>
                      <a:pt x="2222" y="1190"/>
                    </a:cubicBezTo>
                    <a:lnTo>
                      <a:pt x="19377" y="1190"/>
                    </a:lnTo>
                    <a:cubicBezTo>
                      <a:pt x="19683" y="1190"/>
                      <a:pt x="19933" y="1366"/>
                      <a:pt x="19933" y="1587"/>
                    </a:cubicBezTo>
                    <a:lnTo>
                      <a:pt x="19933" y="12495"/>
                    </a:lnTo>
                    <a:lnTo>
                      <a:pt x="21600" y="12260"/>
                    </a:lnTo>
                    <a:lnTo>
                      <a:pt x="21600" y="1587"/>
                    </a:lnTo>
                    <a:cubicBezTo>
                      <a:pt x="21600" y="711"/>
                      <a:pt x="20603" y="0"/>
                      <a:pt x="19377" y="0"/>
                    </a:cubicBezTo>
                    <a:lnTo>
                      <a:pt x="2224" y="0"/>
                    </a:lnTo>
                    <a:cubicBezTo>
                      <a:pt x="996" y="0"/>
                      <a:pt x="0" y="712"/>
                      <a:pt x="0" y="1587"/>
                    </a:cubicBezTo>
                    <a:lnTo>
                      <a:pt x="0" y="20013"/>
                    </a:lnTo>
                    <a:cubicBezTo>
                      <a:pt x="0" y="20889"/>
                      <a:pt x="998" y="21600"/>
                      <a:pt x="2224" y="21600"/>
                    </a:cubicBezTo>
                    <a:lnTo>
                      <a:pt x="16707" y="21600"/>
                    </a:lnTo>
                    <a:lnTo>
                      <a:pt x="16169" y="20537"/>
                    </a:lnTo>
                    <a:cubicBezTo>
                      <a:pt x="15900" y="20488"/>
                      <a:pt x="15582" y="20449"/>
                      <a:pt x="15210" y="20423"/>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76" name="Shape 176"/>
              <p:cNvSpPr/>
              <p:nvPr/>
            </p:nvSpPr>
            <p:spPr>
              <a:xfrm>
                <a:off x="47266" y="148143"/>
                <a:ext cx="249344" cy="164514"/>
              </a:xfrm>
              <a:custGeom>
                <a:avLst/>
                <a:gdLst/>
                <a:ahLst/>
                <a:cxnLst>
                  <a:cxn ang="0">
                    <a:pos x="wd2" y="hd2"/>
                  </a:cxn>
                  <a:cxn ang="5400000">
                    <a:pos x="wd2" y="hd2"/>
                  </a:cxn>
                  <a:cxn ang="10800000">
                    <a:pos x="wd2" y="hd2"/>
                  </a:cxn>
                  <a:cxn ang="16200000">
                    <a:pos x="wd2" y="hd2"/>
                  </a:cxn>
                </a:cxnLst>
                <a:rect l="0" t="0" r="r" b="b"/>
                <a:pathLst>
                  <a:path w="21600" h="21600" extrusionOk="0">
                    <a:moveTo>
                      <a:pt x="2918" y="18147"/>
                    </a:moveTo>
                    <a:lnTo>
                      <a:pt x="649" y="16749"/>
                    </a:lnTo>
                    <a:lnTo>
                      <a:pt x="0" y="19133"/>
                    </a:lnTo>
                    <a:lnTo>
                      <a:pt x="4008" y="21600"/>
                    </a:lnTo>
                    <a:lnTo>
                      <a:pt x="5814" y="12671"/>
                    </a:lnTo>
                    <a:lnTo>
                      <a:pt x="8181" y="16983"/>
                    </a:lnTo>
                    <a:lnTo>
                      <a:pt x="13346" y="7212"/>
                    </a:lnTo>
                    <a:lnTo>
                      <a:pt x="21600" y="2400"/>
                    </a:lnTo>
                    <a:lnTo>
                      <a:pt x="20982" y="0"/>
                    </a:lnTo>
                    <a:lnTo>
                      <a:pt x="12294" y="5064"/>
                    </a:lnTo>
                    <a:lnTo>
                      <a:pt x="8155" y="12891"/>
                    </a:lnTo>
                    <a:lnTo>
                      <a:pt x="5104" y="7335"/>
                    </a:lnTo>
                    <a:cubicBezTo>
                      <a:pt x="5104" y="7335"/>
                      <a:pt x="2918" y="18147"/>
                      <a:pt x="2918" y="18147"/>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77" name="Shape 177"/>
              <p:cNvSpPr/>
              <p:nvPr/>
            </p:nvSpPr>
            <p:spPr>
              <a:xfrm>
                <a:off x="114884" y="67997"/>
                <a:ext cx="101427" cy="101239"/>
              </a:xfrm>
              <a:custGeom>
                <a:avLst/>
                <a:gdLst/>
                <a:ahLst/>
                <a:cxnLst>
                  <a:cxn ang="0">
                    <a:pos x="wd2" y="hd2"/>
                  </a:cxn>
                  <a:cxn ang="5400000">
                    <a:pos x="wd2" y="hd2"/>
                  </a:cxn>
                  <a:cxn ang="10800000">
                    <a:pos x="wd2" y="hd2"/>
                  </a:cxn>
                  <a:cxn ang="16200000">
                    <a:pos x="wd2" y="hd2"/>
                  </a:cxn>
                </a:cxnLst>
                <a:rect l="0" t="0" r="r" b="b"/>
                <a:pathLst>
                  <a:path w="21600" h="21600" extrusionOk="0">
                    <a:moveTo>
                      <a:pt x="5870" y="17225"/>
                    </a:moveTo>
                    <a:lnTo>
                      <a:pt x="6488" y="15065"/>
                    </a:lnTo>
                    <a:cubicBezTo>
                      <a:pt x="7388" y="15591"/>
                      <a:pt x="8679" y="16077"/>
                      <a:pt x="10080" y="16077"/>
                    </a:cubicBezTo>
                    <a:cubicBezTo>
                      <a:pt x="11531" y="16077"/>
                      <a:pt x="12519" y="15360"/>
                      <a:pt x="12519" y="14256"/>
                    </a:cubicBezTo>
                    <a:cubicBezTo>
                      <a:pt x="12519" y="13222"/>
                      <a:pt x="11714" y="12552"/>
                      <a:pt x="10010" y="11936"/>
                    </a:cubicBezTo>
                    <a:cubicBezTo>
                      <a:pt x="7596" y="11060"/>
                      <a:pt x="6032" y="9952"/>
                      <a:pt x="6032" y="7812"/>
                    </a:cubicBezTo>
                    <a:cubicBezTo>
                      <a:pt x="6032" y="5836"/>
                      <a:pt x="7407" y="4319"/>
                      <a:pt x="9735" y="3903"/>
                    </a:cubicBezTo>
                    <a:lnTo>
                      <a:pt x="9735" y="1649"/>
                    </a:lnTo>
                    <a:lnTo>
                      <a:pt x="11625" y="1649"/>
                    </a:lnTo>
                    <a:lnTo>
                      <a:pt x="11625" y="3787"/>
                    </a:lnTo>
                    <a:cubicBezTo>
                      <a:pt x="13071" y="3834"/>
                      <a:pt x="14064" y="4177"/>
                      <a:pt x="14800" y="4548"/>
                    </a:cubicBezTo>
                    <a:lnTo>
                      <a:pt x="14178" y="6666"/>
                    </a:lnTo>
                    <a:cubicBezTo>
                      <a:pt x="13623" y="6408"/>
                      <a:pt x="12614" y="5883"/>
                      <a:pt x="11047" y="5883"/>
                    </a:cubicBezTo>
                    <a:cubicBezTo>
                      <a:pt x="9434" y="5883"/>
                      <a:pt x="8860" y="6710"/>
                      <a:pt x="8860" y="7491"/>
                    </a:cubicBezTo>
                    <a:cubicBezTo>
                      <a:pt x="8860" y="8437"/>
                      <a:pt x="9690" y="8963"/>
                      <a:pt x="11645" y="9747"/>
                    </a:cubicBezTo>
                    <a:cubicBezTo>
                      <a:pt x="14223" y="10714"/>
                      <a:pt x="15376" y="11958"/>
                      <a:pt x="15376" y="14002"/>
                    </a:cubicBezTo>
                    <a:cubicBezTo>
                      <a:pt x="15376" y="15959"/>
                      <a:pt x="14012" y="17688"/>
                      <a:pt x="11483" y="18097"/>
                    </a:cubicBezTo>
                    <a:lnTo>
                      <a:pt x="11483" y="20473"/>
                    </a:lnTo>
                    <a:lnTo>
                      <a:pt x="9596" y="20473"/>
                    </a:lnTo>
                    <a:lnTo>
                      <a:pt x="9596" y="18238"/>
                    </a:lnTo>
                    <a:cubicBezTo>
                      <a:pt x="8150" y="18193"/>
                      <a:pt x="6700" y="17775"/>
                      <a:pt x="5870" y="17225"/>
                    </a:cubicBezTo>
                    <a:close/>
                    <a:moveTo>
                      <a:pt x="21600" y="10795"/>
                    </a:moveTo>
                    <a:cubicBezTo>
                      <a:pt x="21600" y="4830"/>
                      <a:pt x="16766" y="0"/>
                      <a:pt x="10799" y="0"/>
                    </a:cubicBezTo>
                    <a:cubicBezTo>
                      <a:pt x="4834" y="0"/>
                      <a:pt x="0" y="4830"/>
                      <a:pt x="0" y="10795"/>
                    </a:cubicBezTo>
                    <a:cubicBezTo>
                      <a:pt x="0" y="16763"/>
                      <a:pt x="4834" y="21600"/>
                      <a:pt x="10799" y="21600"/>
                    </a:cubicBezTo>
                    <a:cubicBezTo>
                      <a:pt x="16766" y="21600"/>
                      <a:pt x="21600" y="16763"/>
                      <a:pt x="21600" y="10795"/>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sp>
        <p:nvSpPr>
          <p:cNvPr id="18457" name="Shape 180"/>
          <p:cNvSpPr>
            <a:spLocks noChangeShapeType="1"/>
          </p:cNvSpPr>
          <p:nvPr/>
        </p:nvSpPr>
        <p:spPr bwMode="auto">
          <a:xfrm flipV="1">
            <a:off x="4806951" y="5590117"/>
            <a:ext cx="0" cy="886883"/>
          </a:xfrm>
          <a:prstGeom prst="line">
            <a:avLst/>
          </a:prstGeom>
          <a:noFill/>
          <a:ln w="19050" cap="rnd">
            <a:solidFill>
              <a:srgbClr val="8F9499"/>
            </a:solidFill>
            <a:miter lim="400000"/>
            <a:headEnd/>
            <a:tailEnd/>
          </a:ln>
          <a:extLst>
            <a:ext uri="{909E8E84-426E-40DD-AFC4-6F175D3DCCD1}">
              <a14:hiddenFill xmlns:a14="http://schemas.microsoft.com/office/drawing/2010/main">
                <a:noFill/>
              </a14:hiddenFill>
            </a:ext>
          </a:extLst>
        </p:spPr>
        <p:txBody>
          <a:bodyPr lIns="0" tIns="0" rIns="0" bIns="0" anchor="ctr"/>
          <a:lstStyle/>
          <a:p>
            <a:pPr defTabSz="412740" eaLnBrk="0" fontAlgn="base" hangingPunct="0">
              <a:spcBef>
                <a:spcPct val="0"/>
              </a:spcBef>
              <a:spcAft>
                <a:spcPct val="0"/>
              </a:spcAft>
            </a:pPr>
            <a:endParaRPr lang="es-MX" sz="2533">
              <a:solidFill>
                <a:srgbClr val="0A0F14"/>
              </a:solidFill>
              <a:sym typeface="Helvetica Light"/>
            </a:endParaRPr>
          </a:p>
        </p:txBody>
      </p:sp>
      <p:sp>
        <p:nvSpPr>
          <p:cNvPr id="18458" name="Slide Number Placeholder 1"/>
          <p:cNvSpPr>
            <a:spLocks noGrp="1"/>
          </p:cNvSpPr>
          <p:nvPr>
            <p:ph type="sldNum" sz="quarter" idx="10"/>
          </p:nvPr>
        </p:nvSpPr>
        <p:spPr>
          <a:xfrm>
            <a:off x="11391901" y="46567"/>
            <a:ext cx="404284" cy="279400"/>
          </a:xfrm>
          <a:noFill/>
        </p:spPr>
        <p:txBody>
          <a:bodyPr vert="horz" wrap="square" lIns="45720" tIns="22860" rIns="45720" bIns="22860" numCol="1" anchor="ctr" anchorCtr="0" compatLnSpc="1">
            <a:prstTxWarp prst="textNoShape">
              <a:avLst/>
            </a:prstTxWarp>
          </a:bodyPr>
          <a:lstStyle>
            <a:lvl1pPr>
              <a:defRPr sz="2533">
                <a:solidFill>
                  <a:schemeClr val="tx1"/>
                </a:solidFill>
                <a:latin typeface="Arimo" pitchFamily="34" charset="0"/>
                <a:ea typeface="Helvetica Light"/>
                <a:cs typeface="Helvetica Light"/>
                <a:sym typeface="Helvetica Light"/>
              </a:defRPr>
            </a:lvl1pPr>
            <a:lvl2pPr marL="990575" indent="-380990">
              <a:defRPr sz="2533">
                <a:solidFill>
                  <a:schemeClr val="tx1"/>
                </a:solidFill>
                <a:latin typeface="Arimo" pitchFamily="34" charset="0"/>
                <a:ea typeface="Helvetica Light"/>
                <a:cs typeface="Helvetica Light"/>
                <a:sym typeface="Helvetica Light"/>
              </a:defRPr>
            </a:lvl2pPr>
            <a:lvl3pPr marL="1523962" indent="-304792">
              <a:defRPr sz="2533">
                <a:solidFill>
                  <a:schemeClr val="tx1"/>
                </a:solidFill>
                <a:latin typeface="Arimo" pitchFamily="34" charset="0"/>
                <a:ea typeface="Helvetica Light"/>
                <a:cs typeface="Helvetica Light"/>
                <a:sym typeface="Helvetica Light"/>
              </a:defRPr>
            </a:lvl3pPr>
            <a:lvl4pPr marL="2133547" indent="-304792">
              <a:defRPr sz="2533">
                <a:solidFill>
                  <a:schemeClr val="tx1"/>
                </a:solidFill>
                <a:latin typeface="Arimo" pitchFamily="34" charset="0"/>
                <a:ea typeface="Helvetica Light"/>
                <a:cs typeface="Helvetica Light"/>
                <a:sym typeface="Helvetica Light"/>
              </a:defRPr>
            </a:lvl4pPr>
            <a:lvl5pPr marL="2743131" indent="-304792">
              <a:defRPr sz="2533">
                <a:solidFill>
                  <a:schemeClr val="tx1"/>
                </a:solidFill>
                <a:latin typeface="Arimo" pitchFamily="34" charset="0"/>
                <a:ea typeface="Helvetica Light"/>
                <a:cs typeface="Helvetica Light"/>
                <a:sym typeface="Helvetica Light"/>
              </a:defRPr>
            </a:lvl5pPr>
            <a:lvl6pPr marL="3352716" indent="-304792" defTabSz="412740" eaLnBrk="0" fontAlgn="base" hangingPunct="0">
              <a:spcBef>
                <a:spcPct val="0"/>
              </a:spcBef>
              <a:spcAft>
                <a:spcPct val="0"/>
              </a:spcAft>
              <a:defRPr sz="2533">
                <a:solidFill>
                  <a:schemeClr val="tx1"/>
                </a:solidFill>
                <a:latin typeface="Arimo" pitchFamily="34" charset="0"/>
                <a:ea typeface="Helvetica Light"/>
                <a:cs typeface="Helvetica Light"/>
                <a:sym typeface="Helvetica Light"/>
              </a:defRPr>
            </a:lvl6pPr>
            <a:lvl7pPr marL="3962301" indent="-304792" defTabSz="412740" eaLnBrk="0" fontAlgn="base" hangingPunct="0">
              <a:spcBef>
                <a:spcPct val="0"/>
              </a:spcBef>
              <a:spcAft>
                <a:spcPct val="0"/>
              </a:spcAft>
              <a:defRPr sz="2533">
                <a:solidFill>
                  <a:schemeClr val="tx1"/>
                </a:solidFill>
                <a:latin typeface="Arimo" pitchFamily="34" charset="0"/>
                <a:ea typeface="Helvetica Light"/>
                <a:cs typeface="Helvetica Light"/>
                <a:sym typeface="Helvetica Light"/>
              </a:defRPr>
            </a:lvl7pPr>
            <a:lvl8pPr marL="4571886" indent="-304792" defTabSz="412740" eaLnBrk="0" fontAlgn="base" hangingPunct="0">
              <a:spcBef>
                <a:spcPct val="0"/>
              </a:spcBef>
              <a:spcAft>
                <a:spcPct val="0"/>
              </a:spcAft>
              <a:defRPr sz="2533">
                <a:solidFill>
                  <a:schemeClr val="tx1"/>
                </a:solidFill>
                <a:latin typeface="Arimo" pitchFamily="34" charset="0"/>
                <a:ea typeface="Helvetica Light"/>
                <a:cs typeface="Helvetica Light"/>
                <a:sym typeface="Helvetica Light"/>
              </a:defRPr>
            </a:lvl8pPr>
            <a:lvl9pPr marL="5181470" indent="-304792" defTabSz="412740" eaLnBrk="0" fontAlgn="base" hangingPunct="0">
              <a:spcBef>
                <a:spcPct val="0"/>
              </a:spcBef>
              <a:spcAft>
                <a:spcPct val="0"/>
              </a:spcAft>
              <a:defRPr sz="2533">
                <a:solidFill>
                  <a:schemeClr val="tx1"/>
                </a:solidFill>
                <a:latin typeface="Arimo" pitchFamily="34" charset="0"/>
                <a:ea typeface="Helvetica Light"/>
                <a:cs typeface="Helvetica Light"/>
                <a:sym typeface="Helvetica Light"/>
              </a:defRPr>
            </a:lvl9pPr>
          </a:lstStyle>
          <a:p>
            <a:fld id="{D0C91711-CB94-44E8-B591-219A0D4B4571}" type="slidenum">
              <a:rPr lang="en-US" altLang="es-MX" sz="1067">
                <a:solidFill>
                  <a:srgbClr val="FFFFFF"/>
                </a:solidFill>
              </a:rPr>
              <a:pPr/>
              <a:t>42</a:t>
            </a:fld>
            <a:endParaRPr lang="en-US" altLang="es-MX" sz="1067">
              <a:solidFill>
                <a:srgbClr val="FFFFFF"/>
              </a:solidFill>
            </a:endParaRPr>
          </a:p>
        </p:txBody>
      </p:sp>
      <p:sp>
        <p:nvSpPr>
          <p:cNvPr id="62" name="Shape 67"/>
          <p:cNvSpPr>
            <a:spLocks noChangeArrowheads="1"/>
          </p:cNvSpPr>
          <p:nvPr/>
        </p:nvSpPr>
        <p:spPr bwMode="auto">
          <a:xfrm>
            <a:off x="1126067" y="836084"/>
            <a:ext cx="2844800" cy="5820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lvl1pPr algn="l">
              <a:lnSpc>
                <a:spcPct val="90000"/>
              </a:lnSpc>
              <a:spcBef>
                <a:spcPts val="500"/>
              </a:spcBef>
              <a:defRPr sz="6000" b="1" spc="0">
                <a:solidFill>
                  <a:srgbClr val="8F9499"/>
                </a:solidFill>
                <a:latin typeface="Arimo"/>
                <a:ea typeface="Arimo"/>
                <a:cs typeface="Arimo"/>
                <a:sym typeface="Arimo"/>
              </a:defRPr>
            </a:lvl1pPr>
          </a:lstStyle>
          <a:p>
            <a:pPr defTabSz="412740">
              <a:defRPr sz="1800" b="0" spc="0">
                <a:solidFill>
                  <a:srgbClr val="000000"/>
                </a:solidFill>
              </a:defRPr>
            </a:pPr>
            <a:r>
              <a:rPr lang="es-MX" sz="3067" b="0" kern="0" dirty="0">
                <a:solidFill>
                  <a:srgbClr val="FFFFFF"/>
                </a:solidFill>
                <a:latin typeface="Arimo" pitchFamily="34" charset="0"/>
                <a:ea typeface="Arimo" pitchFamily="34" charset="0"/>
                <a:cs typeface="Arimo" pitchFamily="34" charset="0"/>
              </a:rPr>
              <a:t>Eje Temático 2 </a:t>
            </a:r>
            <a:endParaRPr sz="3067" b="0" kern="0" dirty="0">
              <a:solidFill>
                <a:srgbClr val="FFFFFF"/>
              </a:solidFill>
              <a:latin typeface="Arimo" pitchFamily="34" charset="0"/>
              <a:ea typeface="Arimo" pitchFamily="34" charset="0"/>
              <a:cs typeface="Arimo" pitchFamily="34" charset="0"/>
            </a:endParaRPr>
          </a:p>
        </p:txBody>
      </p:sp>
      <p:grpSp>
        <p:nvGrpSpPr>
          <p:cNvPr id="18460" name="Group 70"/>
          <p:cNvGrpSpPr>
            <a:grpSpLocks/>
          </p:cNvGrpSpPr>
          <p:nvPr/>
        </p:nvGrpSpPr>
        <p:grpSpPr bwMode="auto">
          <a:xfrm>
            <a:off x="260351" y="313267"/>
            <a:ext cx="582083" cy="582084"/>
            <a:chOff x="0" y="0"/>
            <a:chExt cx="1162784" cy="1162843"/>
          </a:xfrm>
        </p:grpSpPr>
        <p:sp>
          <p:nvSpPr>
            <p:cNvPr id="64" name="Shape 68"/>
            <p:cNvSpPr/>
            <p:nvPr/>
          </p:nvSpPr>
          <p:spPr>
            <a:xfrm>
              <a:off x="0" y="0"/>
              <a:ext cx="173359" cy="1162843"/>
            </a:xfrm>
            <a:custGeom>
              <a:avLst/>
              <a:gdLst/>
              <a:ahLst/>
              <a:cxnLst>
                <a:cxn ang="0">
                  <a:pos x="wd2" y="hd2"/>
                </a:cxn>
                <a:cxn ang="5400000">
                  <a:pos x="wd2" y="hd2"/>
                </a:cxn>
                <a:cxn ang="10800000">
                  <a:pos x="wd2" y="hd2"/>
                </a:cxn>
                <a:cxn ang="16200000">
                  <a:pos x="wd2" y="hd2"/>
                </a:cxn>
              </a:cxnLst>
              <a:rect l="0" t="0" r="r" b="b"/>
              <a:pathLst>
                <a:path w="21600" h="21600" extrusionOk="0">
                  <a:moveTo>
                    <a:pt x="0" y="1350"/>
                  </a:moveTo>
                  <a:lnTo>
                    <a:pt x="0" y="20250"/>
                  </a:lnTo>
                  <a:cubicBezTo>
                    <a:pt x="0" y="20992"/>
                    <a:pt x="4027" y="21600"/>
                    <a:pt x="8948" y="21600"/>
                  </a:cubicBezTo>
                  <a:lnTo>
                    <a:pt x="21600" y="21600"/>
                  </a:lnTo>
                  <a:lnTo>
                    <a:pt x="21600" y="0"/>
                  </a:lnTo>
                  <a:lnTo>
                    <a:pt x="8948" y="0"/>
                  </a:lnTo>
                  <a:cubicBezTo>
                    <a:pt x="4027" y="0"/>
                    <a:pt x="0" y="608"/>
                    <a:pt x="0" y="1350"/>
                  </a:cubicBezTo>
                  <a:close/>
                </a:path>
              </a:pathLst>
            </a:custGeom>
            <a:solidFill>
              <a:srgbClr val="8F9499"/>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5" name="Shape 69"/>
            <p:cNvSpPr/>
            <p:nvPr/>
          </p:nvSpPr>
          <p:spPr>
            <a:xfrm>
              <a:off x="291752" y="0"/>
              <a:ext cx="871032" cy="1162843"/>
            </a:xfrm>
            <a:custGeom>
              <a:avLst/>
              <a:gdLst/>
              <a:ahLst/>
              <a:cxnLst>
                <a:cxn ang="0">
                  <a:pos x="wd2" y="hd2"/>
                </a:cxn>
                <a:cxn ang="5400000">
                  <a:pos x="wd2" y="hd2"/>
                </a:cxn>
                <a:cxn ang="10800000">
                  <a:pos x="wd2" y="hd2"/>
                </a:cxn>
                <a:cxn ang="16200000">
                  <a:pos x="wd2" y="hd2"/>
                </a:cxn>
              </a:cxnLst>
              <a:rect l="0" t="0" r="r" b="b"/>
              <a:pathLst>
                <a:path w="21600" h="21600" extrusionOk="0">
                  <a:moveTo>
                    <a:pt x="15191" y="16991"/>
                  </a:moveTo>
                  <a:lnTo>
                    <a:pt x="2809" y="16991"/>
                  </a:lnTo>
                  <a:lnTo>
                    <a:pt x="2809" y="15443"/>
                  </a:lnTo>
                  <a:cubicBezTo>
                    <a:pt x="2809" y="13733"/>
                    <a:pt x="4656" y="12347"/>
                    <a:pt x="6936" y="12347"/>
                  </a:cubicBezTo>
                  <a:lnTo>
                    <a:pt x="11064" y="12347"/>
                  </a:lnTo>
                  <a:cubicBezTo>
                    <a:pt x="13344" y="12347"/>
                    <a:pt x="15191" y="13733"/>
                    <a:pt x="15191" y="15443"/>
                  </a:cubicBezTo>
                  <a:cubicBezTo>
                    <a:pt x="15191" y="15443"/>
                    <a:pt x="15191" y="16991"/>
                    <a:pt x="15191" y="16991"/>
                  </a:cubicBezTo>
                  <a:close/>
                  <a:moveTo>
                    <a:pt x="9000" y="4616"/>
                  </a:moveTo>
                  <a:cubicBezTo>
                    <a:pt x="11274" y="4616"/>
                    <a:pt x="13117" y="5998"/>
                    <a:pt x="13117" y="7704"/>
                  </a:cubicBezTo>
                  <a:cubicBezTo>
                    <a:pt x="13117" y="9409"/>
                    <a:pt x="11274" y="10791"/>
                    <a:pt x="9000" y="10791"/>
                  </a:cubicBezTo>
                  <a:cubicBezTo>
                    <a:pt x="6726" y="10791"/>
                    <a:pt x="4883" y="9409"/>
                    <a:pt x="4883" y="7704"/>
                  </a:cubicBezTo>
                  <a:cubicBezTo>
                    <a:pt x="4883" y="5998"/>
                    <a:pt x="6726" y="4616"/>
                    <a:pt x="9000" y="4616"/>
                  </a:cubicBezTo>
                  <a:close/>
                  <a:moveTo>
                    <a:pt x="19800" y="5400"/>
                  </a:moveTo>
                  <a:cubicBezTo>
                    <a:pt x="20794" y="5400"/>
                    <a:pt x="21600" y="4796"/>
                    <a:pt x="21600" y="4050"/>
                  </a:cubicBezTo>
                  <a:lnTo>
                    <a:pt x="21600" y="2120"/>
                  </a:lnTo>
                  <a:lnTo>
                    <a:pt x="18000" y="2120"/>
                  </a:lnTo>
                  <a:lnTo>
                    <a:pt x="18000" y="0"/>
                  </a:lnTo>
                  <a:lnTo>
                    <a:pt x="0" y="0"/>
                  </a:lnTo>
                  <a:lnTo>
                    <a:pt x="0" y="21600"/>
                  </a:lnTo>
                  <a:lnTo>
                    <a:pt x="18000" y="21600"/>
                  </a:lnTo>
                  <a:lnTo>
                    <a:pt x="18000" y="16200"/>
                  </a:lnTo>
                  <a:lnTo>
                    <a:pt x="19800" y="16200"/>
                  </a:lnTo>
                  <a:cubicBezTo>
                    <a:pt x="20794" y="16200"/>
                    <a:pt x="21600" y="15596"/>
                    <a:pt x="21600" y="14850"/>
                  </a:cubicBezTo>
                  <a:lnTo>
                    <a:pt x="21600" y="12920"/>
                  </a:lnTo>
                  <a:lnTo>
                    <a:pt x="18000" y="12920"/>
                  </a:lnTo>
                  <a:lnTo>
                    <a:pt x="18000" y="10800"/>
                  </a:lnTo>
                  <a:lnTo>
                    <a:pt x="19800" y="10800"/>
                  </a:lnTo>
                  <a:cubicBezTo>
                    <a:pt x="20794" y="10800"/>
                    <a:pt x="21600" y="10196"/>
                    <a:pt x="21600" y="9450"/>
                  </a:cubicBezTo>
                  <a:lnTo>
                    <a:pt x="21600" y="7520"/>
                  </a:lnTo>
                  <a:lnTo>
                    <a:pt x="18000" y="7520"/>
                  </a:lnTo>
                  <a:lnTo>
                    <a:pt x="18000" y="5400"/>
                  </a:lnTo>
                  <a:cubicBezTo>
                    <a:pt x="18000" y="5400"/>
                    <a:pt x="19800" y="5400"/>
                    <a:pt x="19800" y="5400"/>
                  </a:cubicBezTo>
                  <a:close/>
                </a:path>
              </a:pathLst>
            </a:custGeom>
            <a:solidFill>
              <a:srgbClr val="8F9499"/>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66" name="Shape 71"/>
          <p:cNvSpPr>
            <a:spLocks noChangeArrowheads="1"/>
          </p:cNvSpPr>
          <p:nvPr/>
        </p:nvSpPr>
        <p:spPr bwMode="auto">
          <a:xfrm>
            <a:off x="302684" y="2451100"/>
            <a:ext cx="3765549" cy="4487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p>
            <a:pPr defTabSz="412740">
              <a:lnSpc>
                <a:spcPct val="110000"/>
              </a:lnSpc>
              <a:spcBef>
                <a:spcPts val="251"/>
              </a:spcBef>
              <a:defRPr sz="1800"/>
            </a:pPr>
            <a:r>
              <a:rPr lang="es-MX" sz="1467" kern="0" dirty="0">
                <a:solidFill>
                  <a:srgbClr val="C1C6CA"/>
                </a:solidFill>
                <a:ea typeface="Arimo"/>
                <a:cs typeface="Arimo"/>
                <a:sym typeface="Arimo"/>
              </a:rPr>
              <a:t>Ejercicio de los derechos  </a:t>
            </a:r>
            <a:r>
              <a:rPr lang="es-MX" sz="1467" kern="0" dirty="0">
                <a:solidFill>
                  <a:srgbClr val="FF9696"/>
                </a:solidFill>
                <a:ea typeface="Arimo"/>
                <a:cs typeface="Arimo"/>
                <a:sym typeface="Arimo"/>
              </a:rPr>
              <a:t>ARCO  y de portabilidad</a:t>
            </a:r>
          </a:p>
          <a:p>
            <a:pPr defTabSz="412740">
              <a:lnSpc>
                <a:spcPct val="110000"/>
              </a:lnSpc>
              <a:spcBef>
                <a:spcPts val="251"/>
              </a:spcBef>
              <a:defRPr sz="1800"/>
            </a:pPr>
            <a:endParaRPr lang="es-MX" sz="1467" kern="0" dirty="0">
              <a:solidFill>
                <a:srgbClr val="C1C6CA"/>
              </a:solidFill>
              <a:ea typeface="Arimo"/>
              <a:cs typeface="Arimo"/>
              <a:sym typeface="Arimo"/>
            </a:endParaRPr>
          </a:p>
          <a:p>
            <a:pPr defTabSz="412740">
              <a:lnSpc>
                <a:spcPct val="110000"/>
              </a:lnSpc>
              <a:spcBef>
                <a:spcPts val="251"/>
              </a:spcBef>
              <a:defRPr sz="1800"/>
            </a:pPr>
            <a:r>
              <a:rPr lang="es-MX" sz="1467" kern="0" dirty="0">
                <a:solidFill>
                  <a:srgbClr val="FF9696"/>
                </a:solidFill>
                <a:ea typeface="Arimo"/>
                <a:cs typeface="Arimo"/>
                <a:sym typeface="Arimo"/>
              </a:rPr>
              <a:t> </a:t>
            </a:r>
            <a:endParaRPr sz="1467" kern="0" dirty="0">
              <a:solidFill>
                <a:srgbClr val="C1C6CA"/>
              </a:solidFill>
              <a:ea typeface="Arimo"/>
              <a:cs typeface="Arimo"/>
              <a:sym typeface="Arimo"/>
            </a:endParaRPr>
          </a:p>
        </p:txBody>
      </p:sp>
      <p:pic>
        <p:nvPicPr>
          <p:cNvPr id="18462" name="10 Marcador de posición de imagen"/>
          <p:cNvPicPr>
            <a:picLocks noChangeAspect="1"/>
          </p:cNvPicPr>
          <p:nvPr/>
        </p:nvPicPr>
        <p:blipFill>
          <a:blip r:embed="rId3">
            <a:extLst>
              <a:ext uri="{28A0092B-C50C-407E-A947-70E740481C1C}">
                <a14:useLocalDpi xmlns:a14="http://schemas.microsoft.com/office/drawing/2010/main" val="0"/>
              </a:ext>
            </a:extLst>
          </a:blip>
          <a:srcRect t="50069" b="27489"/>
          <a:stretch>
            <a:fillRect/>
          </a:stretch>
        </p:blipFill>
        <p:spPr bwMode="auto">
          <a:xfrm>
            <a:off x="831851" y="465667"/>
            <a:ext cx="3221567" cy="4296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63" name="Rectángulo 51"/>
          <p:cNvSpPr>
            <a:spLocks noChangeArrowheads="1"/>
          </p:cNvSpPr>
          <p:nvPr/>
        </p:nvSpPr>
        <p:spPr bwMode="auto">
          <a:xfrm>
            <a:off x="9810751" y="2429933"/>
            <a:ext cx="2353733" cy="6157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15" tIns="60957" rIns="121915" bIns="60957">
            <a:spAutoFit/>
          </a:bodyPr>
          <a:lstStyle>
            <a:lvl1pPr marL="449263">
              <a:defRPr sz="1900">
                <a:solidFill>
                  <a:schemeClr val="tx1"/>
                </a:solidFill>
                <a:latin typeface="Arimo" pitchFamily="34" charset="0"/>
                <a:ea typeface="Helvetica Light"/>
                <a:cs typeface="Helvetica Light"/>
                <a:sym typeface="Helvetica Light"/>
              </a:defRPr>
            </a:lvl1pPr>
            <a:lvl2pPr>
              <a:defRPr sz="1900">
                <a:solidFill>
                  <a:schemeClr val="tx1"/>
                </a:solidFill>
                <a:latin typeface="Arimo" pitchFamily="34" charset="0"/>
                <a:ea typeface="Helvetica Light"/>
                <a:cs typeface="Helvetica Light"/>
                <a:sym typeface="Helvetica Light"/>
              </a:defRPr>
            </a:lvl2pPr>
            <a:lvl3pPr>
              <a:defRPr sz="1900">
                <a:solidFill>
                  <a:schemeClr val="tx1"/>
                </a:solidFill>
                <a:latin typeface="Arimo" pitchFamily="34" charset="0"/>
                <a:ea typeface="Helvetica Light"/>
                <a:cs typeface="Helvetica Light"/>
                <a:sym typeface="Helvetica Light"/>
              </a:defRPr>
            </a:lvl3pPr>
            <a:lvl4pPr>
              <a:defRPr sz="1900">
                <a:solidFill>
                  <a:schemeClr val="tx1"/>
                </a:solidFill>
                <a:latin typeface="Arimo" pitchFamily="34" charset="0"/>
                <a:ea typeface="Helvetica Light"/>
                <a:cs typeface="Helvetica Light"/>
                <a:sym typeface="Helvetica Light"/>
              </a:defRPr>
            </a:lvl4pPr>
            <a:lvl5pPr>
              <a:defRPr sz="1900">
                <a:solidFill>
                  <a:schemeClr val="tx1"/>
                </a:solidFill>
                <a:latin typeface="Arimo" pitchFamily="34" charset="0"/>
                <a:ea typeface="Helvetica Light"/>
                <a:cs typeface="Helvetica Light"/>
                <a:sym typeface="Helvetica Light"/>
              </a:defRPr>
            </a:lvl5pPr>
            <a:lvl6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6pPr>
            <a:lvl7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7pPr>
            <a:lvl8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8pPr>
            <a:lvl9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9pPr>
          </a:lstStyle>
          <a:p>
            <a:pPr defTabSz="412740" fontAlgn="base">
              <a:spcBef>
                <a:spcPct val="0"/>
              </a:spcBef>
              <a:spcAft>
                <a:spcPts val="1067"/>
              </a:spcAft>
            </a:pPr>
            <a:r>
              <a:rPr lang="es-MX" altLang="es-MX" sz="1067" b="1">
                <a:solidFill>
                  <a:srgbClr val="FF6600"/>
                </a:solidFill>
                <a:latin typeface="Calibri" panose="020F0502020204030204" pitchFamily="34" charset="0"/>
              </a:rPr>
              <a:t>Líneas de acción           Transversal (A1-A7)     </a:t>
            </a:r>
            <a:r>
              <a:rPr lang="es-MX" altLang="es-MX" sz="1067">
                <a:solidFill>
                  <a:srgbClr val="FF6600"/>
                </a:solidFill>
                <a:latin typeface="Calibri" panose="020F0502020204030204" pitchFamily="34" charset="0"/>
                <a:ea typeface="Calibri" panose="020F0502020204030204" pitchFamily="34" charset="0"/>
                <a:cs typeface="Times New Roman" panose="02020603050405020304" pitchFamily="18" charset="0"/>
              </a:rPr>
              <a:t>	2.1.C1-C7 </a:t>
            </a:r>
            <a:endParaRPr lang="es-MX" altLang="es-MX" sz="1067" b="1">
              <a:solidFill>
                <a:srgbClr val="FF6600"/>
              </a:solidFill>
              <a:latin typeface="Calibri" panose="020F0502020204030204" pitchFamily="34" charset="0"/>
            </a:endParaRPr>
          </a:p>
        </p:txBody>
      </p:sp>
      <p:sp>
        <p:nvSpPr>
          <p:cNvPr id="18464" name="Rectángulo 52"/>
          <p:cNvSpPr>
            <a:spLocks noChangeArrowheads="1"/>
          </p:cNvSpPr>
          <p:nvPr/>
        </p:nvSpPr>
        <p:spPr bwMode="auto">
          <a:xfrm>
            <a:off x="9764184" y="3335867"/>
            <a:ext cx="2175933" cy="4924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15" tIns="60957" rIns="121915" bIns="60957">
            <a:spAutoFit/>
          </a:bodyPr>
          <a:lstStyle>
            <a:lvl1pPr marL="449263">
              <a:defRPr sz="1900">
                <a:solidFill>
                  <a:schemeClr val="tx1"/>
                </a:solidFill>
                <a:latin typeface="Arimo" pitchFamily="34" charset="0"/>
                <a:ea typeface="Helvetica Light"/>
                <a:cs typeface="Helvetica Light"/>
                <a:sym typeface="Helvetica Light"/>
              </a:defRPr>
            </a:lvl1pPr>
            <a:lvl2pPr>
              <a:defRPr sz="1900">
                <a:solidFill>
                  <a:schemeClr val="tx1"/>
                </a:solidFill>
                <a:latin typeface="Arimo" pitchFamily="34" charset="0"/>
                <a:ea typeface="Helvetica Light"/>
                <a:cs typeface="Helvetica Light"/>
                <a:sym typeface="Helvetica Light"/>
              </a:defRPr>
            </a:lvl2pPr>
            <a:lvl3pPr>
              <a:defRPr sz="1900">
                <a:solidFill>
                  <a:schemeClr val="tx1"/>
                </a:solidFill>
                <a:latin typeface="Arimo" pitchFamily="34" charset="0"/>
                <a:ea typeface="Helvetica Light"/>
                <a:cs typeface="Helvetica Light"/>
                <a:sym typeface="Helvetica Light"/>
              </a:defRPr>
            </a:lvl3pPr>
            <a:lvl4pPr>
              <a:defRPr sz="1900">
                <a:solidFill>
                  <a:schemeClr val="tx1"/>
                </a:solidFill>
                <a:latin typeface="Arimo" pitchFamily="34" charset="0"/>
                <a:ea typeface="Helvetica Light"/>
                <a:cs typeface="Helvetica Light"/>
                <a:sym typeface="Helvetica Light"/>
              </a:defRPr>
            </a:lvl4pPr>
            <a:lvl5pPr>
              <a:defRPr sz="1900">
                <a:solidFill>
                  <a:schemeClr val="tx1"/>
                </a:solidFill>
                <a:latin typeface="Arimo" pitchFamily="34" charset="0"/>
                <a:ea typeface="Helvetica Light"/>
                <a:cs typeface="Helvetica Light"/>
                <a:sym typeface="Helvetica Light"/>
              </a:defRPr>
            </a:lvl5pPr>
            <a:lvl6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6pPr>
            <a:lvl7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7pPr>
            <a:lvl8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8pPr>
            <a:lvl9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9pPr>
          </a:lstStyle>
          <a:p>
            <a:pPr defTabSz="412740" fontAlgn="base">
              <a:spcBef>
                <a:spcPct val="0"/>
              </a:spcBef>
              <a:spcAft>
                <a:spcPts val="1067"/>
              </a:spcAft>
            </a:pPr>
            <a:r>
              <a:rPr lang="es-MX" altLang="es-MX" sz="1200" b="1">
                <a:solidFill>
                  <a:srgbClr val="FF6600"/>
                </a:solidFill>
                <a:latin typeface="Calibri" panose="020F0502020204030204" pitchFamily="34" charset="0"/>
              </a:rPr>
              <a:t>Líneas de acción (2)            </a:t>
            </a:r>
            <a:r>
              <a:rPr lang="es-MX" altLang="es-MX" sz="1200">
                <a:solidFill>
                  <a:srgbClr val="FF6600"/>
                </a:solidFill>
                <a:latin typeface="Calibri" panose="020F0502020204030204" pitchFamily="34" charset="0"/>
                <a:ea typeface="Calibri" panose="020F0502020204030204" pitchFamily="34" charset="0"/>
                <a:cs typeface="Times New Roman" panose="02020603050405020304" pitchFamily="18" charset="0"/>
              </a:rPr>
              <a:t>	 2.2.C1-C7 </a:t>
            </a:r>
            <a:endParaRPr lang="es-MX" altLang="es-MX" sz="1200" b="1">
              <a:solidFill>
                <a:srgbClr val="FF6600"/>
              </a:solidFill>
              <a:latin typeface="Calibri" panose="020F0502020204030204" pitchFamily="34" charset="0"/>
            </a:endParaRPr>
          </a:p>
        </p:txBody>
      </p:sp>
      <p:sp>
        <p:nvSpPr>
          <p:cNvPr id="18465" name="Rectángulo 53"/>
          <p:cNvSpPr>
            <a:spLocks noChangeArrowheads="1"/>
          </p:cNvSpPr>
          <p:nvPr/>
        </p:nvSpPr>
        <p:spPr bwMode="auto">
          <a:xfrm>
            <a:off x="9903884" y="4311652"/>
            <a:ext cx="2167467" cy="4924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15" tIns="60957" rIns="121915" bIns="60957">
            <a:spAutoFit/>
          </a:bodyPr>
          <a:lstStyle>
            <a:lvl1pPr marL="449263">
              <a:defRPr sz="1900">
                <a:solidFill>
                  <a:schemeClr val="tx1"/>
                </a:solidFill>
                <a:latin typeface="Arimo" pitchFamily="34" charset="0"/>
                <a:ea typeface="Helvetica Light"/>
                <a:cs typeface="Helvetica Light"/>
                <a:sym typeface="Helvetica Light"/>
              </a:defRPr>
            </a:lvl1pPr>
            <a:lvl2pPr>
              <a:defRPr sz="1900">
                <a:solidFill>
                  <a:schemeClr val="tx1"/>
                </a:solidFill>
                <a:latin typeface="Arimo" pitchFamily="34" charset="0"/>
                <a:ea typeface="Helvetica Light"/>
                <a:cs typeface="Helvetica Light"/>
                <a:sym typeface="Helvetica Light"/>
              </a:defRPr>
            </a:lvl2pPr>
            <a:lvl3pPr>
              <a:defRPr sz="1900">
                <a:solidFill>
                  <a:schemeClr val="tx1"/>
                </a:solidFill>
                <a:latin typeface="Arimo" pitchFamily="34" charset="0"/>
                <a:ea typeface="Helvetica Light"/>
                <a:cs typeface="Helvetica Light"/>
                <a:sym typeface="Helvetica Light"/>
              </a:defRPr>
            </a:lvl3pPr>
            <a:lvl4pPr>
              <a:defRPr sz="1900">
                <a:solidFill>
                  <a:schemeClr val="tx1"/>
                </a:solidFill>
                <a:latin typeface="Arimo" pitchFamily="34" charset="0"/>
                <a:ea typeface="Helvetica Light"/>
                <a:cs typeface="Helvetica Light"/>
                <a:sym typeface="Helvetica Light"/>
              </a:defRPr>
            </a:lvl4pPr>
            <a:lvl5pPr>
              <a:defRPr sz="1900">
                <a:solidFill>
                  <a:schemeClr val="tx1"/>
                </a:solidFill>
                <a:latin typeface="Arimo" pitchFamily="34" charset="0"/>
                <a:ea typeface="Helvetica Light"/>
                <a:cs typeface="Helvetica Light"/>
                <a:sym typeface="Helvetica Light"/>
              </a:defRPr>
            </a:lvl5pPr>
            <a:lvl6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6pPr>
            <a:lvl7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7pPr>
            <a:lvl8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8pPr>
            <a:lvl9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9pPr>
          </a:lstStyle>
          <a:p>
            <a:pPr algn="just" defTabSz="412740" fontAlgn="base">
              <a:spcBef>
                <a:spcPct val="0"/>
              </a:spcBef>
              <a:spcAft>
                <a:spcPts val="1067"/>
              </a:spcAft>
            </a:pPr>
            <a:r>
              <a:rPr lang="es-MX" altLang="es-MX" sz="1200" b="1">
                <a:solidFill>
                  <a:srgbClr val="FF6600"/>
                </a:solidFill>
                <a:latin typeface="Calibri" panose="020F0502020204030204" pitchFamily="34" charset="0"/>
              </a:rPr>
              <a:t>Líneas de acción (6)               </a:t>
            </a:r>
            <a:r>
              <a:rPr lang="es-MX" altLang="es-MX" sz="1200">
                <a:solidFill>
                  <a:srgbClr val="FF6600"/>
                </a:solidFill>
                <a:latin typeface="Calibri" panose="020F0502020204030204" pitchFamily="34" charset="0"/>
                <a:ea typeface="Calibri" panose="020F0502020204030204" pitchFamily="34" charset="0"/>
                <a:cs typeface="Times New Roman" panose="02020603050405020304" pitchFamily="18" charset="0"/>
              </a:rPr>
              <a:t>	2.3.C1-C7 </a:t>
            </a:r>
            <a:endParaRPr lang="es-MX" altLang="es-MX" sz="1200" b="1">
              <a:solidFill>
                <a:srgbClr val="FF6600"/>
              </a:solidFill>
              <a:latin typeface="Calibri" panose="020F0502020204030204" pitchFamily="34" charset="0"/>
            </a:endParaRPr>
          </a:p>
        </p:txBody>
      </p:sp>
      <p:sp>
        <p:nvSpPr>
          <p:cNvPr id="18466" name="Rectángulo 54"/>
          <p:cNvSpPr>
            <a:spLocks noChangeArrowheads="1"/>
          </p:cNvSpPr>
          <p:nvPr/>
        </p:nvSpPr>
        <p:spPr bwMode="auto">
          <a:xfrm>
            <a:off x="9891185" y="5147734"/>
            <a:ext cx="2406649" cy="4924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15" tIns="60957" rIns="121915" bIns="60957">
            <a:spAutoFit/>
          </a:bodyPr>
          <a:lstStyle>
            <a:lvl1pPr marL="449263">
              <a:defRPr sz="1900">
                <a:solidFill>
                  <a:schemeClr val="tx1"/>
                </a:solidFill>
                <a:latin typeface="Arimo" pitchFamily="34" charset="0"/>
                <a:ea typeface="Helvetica Light"/>
                <a:cs typeface="Helvetica Light"/>
                <a:sym typeface="Helvetica Light"/>
              </a:defRPr>
            </a:lvl1pPr>
            <a:lvl2pPr>
              <a:defRPr sz="1900">
                <a:solidFill>
                  <a:schemeClr val="tx1"/>
                </a:solidFill>
                <a:latin typeface="Arimo" pitchFamily="34" charset="0"/>
                <a:ea typeface="Helvetica Light"/>
                <a:cs typeface="Helvetica Light"/>
                <a:sym typeface="Helvetica Light"/>
              </a:defRPr>
            </a:lvl2pPr>
            <a:lvl3pPr>
              <a:defRPr sz="1900">
                <a:solidFill>
                  <a:schemeClr val="tx1"/>
                </a:solidFill>
                <a:latin typeface="Arimo" pitchFamily="34" charset="0"/>
                <a:ea typeface="Helvetica Light"/>
                <a:cs typeface="Helvetica Light"/>
                <a:sym typeface="Helvetica Light"/>
              </a:defRPr>
            </a:lvl3pPr>
            <a:lvl4pPr>
              <a:defRPr sz="1900">
                <a:solidFill>
                  <a:schemeClr val="tx1"/>
                </a:solidFill>
                <a:latin typeface="Arimo" pitchFamily="34" charset="0"/>
                <a:ea typeface="Helvetica Light"/>
                <a:cs typeface="Helvetica Light"/>
                <a:sym typeface="Helvetica Light"/>
              </a:defRPr>
            </a:lvl4pPr>
            <a:lvl5pPr>
              <a:defRPr sz="1900">
                <a:solidFill>
                  <a:schemeClr val="tx1"/>
                </a:solidFill>
                <a:latin typeface="Arimo" pitchFamily="34" charset="0"/>
                <a:ea typeface="Helvetica Light"/>
                <a:cs typeface="Helvetica Light"/>
                <a:sym typeface="Helvetica Light"/>
              </a:defRPr>
            </a:lvl5pPr>
            <a:lvl6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6pPr>
            <a:lvl7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7pPr>
            <a:lvl8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8pPr>
            <a:lvl9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9pPr>
          </a:lstStyle>
          <a:p>
            <a:pPr algn="just" defTabSz="412740" fontAlgn="base">
              <a:spcBef>
                <a:spcPct val="0"/>
              </a:spcBef>
              <a:spcAft>
                <a:spcPts val="1067"/>
              </a:spcAft>
            </a:pPr>
            <a:r>
              <a:rPr lang="es-MX" altLang="es-MX" sz="1200" b="1">
                <a:solidFill>
                  <a:srgbClr val="FF6600"/>
                </a:solidFill>
                <a:latin typeface="Calibri" panose="020F0502020204030204" pitchFamily="34" charset="0"/>
              </a:rPr>
              <a:t>Líneas de acción (2)               </a:t>
            </a:r>
            <a:r>
              <a:rPr lang="es-MX" altLang="es-MX" sz="1200">
                <a:solidFill>
                  <a:srgbClr val="FF6600"/>
                </a:solidFill>
                <a:latin typeface="Calibri" panose="020F0502020204030204" pitchFamily="34" charset="0"/>
                <a:ea typeface="Calibri" panose="020F0502020204030204" pitchFamily="34" charset="0"/>
                <a:cs typeface="Times New Roman" panose="02020603050405020304" pitchFamily="18" charset="0"/>
              </a:rPr>
              <a:t>	2.4.C1-C7 </a:t>
            </a:r>
            <a:endParaRPr lang="es-MX" altLang="es-MX" sz="1200" b="1">
              <a:solidFill>
                <a:srgbClr val="FF6600"/>
              </a:solidFill>
              <a:latin typeface="Calibri" panose="020F0502020204030204" pitchFamily="34" charset="0"/>
            </a:endParaRPr>
          </a:p>
        </p:txBody>
      </p:sp>
      <p:pic>
        <p:nvPicPr>
          <p:cNvPr id="18467" name="Picture 56" descr="Imagen relacionada"/>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96567" y="884767"/>
            <a:ext cx="1966384" cy="8805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8468" name="Group 179"/>
          <p:cNvGrpSpPr>
            <a:grpSpLocks/>
          </p:cNvGrpSpPr>
          <p:nvPr/>
        </p:nvGrpSpPr>
        <p:grpSpPr bwMode="auto">
          <a:xfrm>
            <a:off x="4533900" y="6040967"/>
            <a:ext cx="499533" cy="524933"/>
            <a:chOff x="-1" y="-1"/>
            <a:chExt cx="997373" cy="1046132"/>
          </a:xfrm>
        </p:grpSpPr>
        <p:grpSp>
          <p:nvGrpSpPr>
            <p:cNvPr id="18473" name="Group 173"/>
            <p:cNvGrpSpPr>
              <a:grpSpLocks/>
            </p:cNvGrpSpPr>
            <p:nvPr/>
          </p:nvGrpSpPr>
          <p:grpSpPr bwMode="auto">
            <a:xfrm>
              <a:off x="-1" y="-1"/>
              <a:ext cx="997373" cy="1046132"/>
              <a:chOff x="0" y="0"/>
              <a:chExt cx="997371" cy="1046130"/>
            </a:xfrm>
          </p:grpSpPr>
          <p:sp>
            <p:nvSpPr>
              <p:cNvPr id="81" name="Shape 170"/>
              <p:cNvSpPr/>
              <p:nvPr/>
            </p:nvSpPr>
            <p:spPr>
              <a:xfrm>
                <a:off x="0" y="0"/>
                <a:ext cx="997371" cy="1046130"/>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1">
                  <a:lumMod val="50000"/>
                </a:schemeClr>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82" name="Shape 171"/>
              <p:cNvSpPr/>
              <p:nvPr/>
            </p:nvSpPr>
            <p:spPr>
              <a:xfrm>
                <a:off x="38037" y="295279"/>
                <a:ext cx="925525" cy="670706"/>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FF8AB1"/>
              </a:solidFill>
              <a:ln w="3175" cap="flat">
                <a:solidFill>
                  <a:schemeClr val="accent6"/>
                </a:solid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83" name="Shape 172"/>
              <p:cNvSpPr/>
              <p:nvPr/>
            </p:nvSpPr>
            <p:spPr>
              <a:xfrm>
                <a:off x="0" y="0"/>
                <a:ext cx="959337" cy="957548"/>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1"/>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18474" name="Group 178"/>
            <p:cNvGrpSpPr>
              <a:grpSpLocks/>
            </p:cNvGrpSpPr>
            <p:nvPr/>
          </p:nvGrpSpPr>
          <p:grpSpPr bwMode="auto">
            <a:xfrm>
              <a:off x="295049" y="239938"/>
              <a:ext cx="458073" cy="511011"/>
              <a:chOff x="0" y="0"/>
              <a:chExt cx="458071" cy="511010"/>
            </a:xfrm>
          </p:grpSpPr>
          <p:sp>
            <p:nvSpPr>
              <p:cNvPr id="77" name="Shape 174"/>
              <p:cNvSpPr/>
              <p:nvPr/>
            </p:nvSpPr>
            <p:spPr>
              <a:xfrm>
                <a:off x="203635" y="240945"/>
                <a:ext cx="253568" cy="269969"/>
              </a:xfrm>
              <a:custGeom>
                <a:avLst/>
                <a:gdLst/>
                <a:ahLst/>
                <a:cxnLst>
                  <a:cxn ang="0">
                    <a:pos x="wd2" y="hd2"/>
                  </a:cxn>
                  <a:cxn ang="5400000">
                    <a:pos x="wd2" y="hd2"/>
                  </a:cxn>
                  <a:cxn ang="10800000">
                    <a:pos x="wd2" y="hd2"/>
                  </a:cxn>
                  <a:cxn ang="16200000">
                    <a:pos x="wd2" y="hd2"/>
                  </a:cxn>
                </a:cxnLst>
                <a:rect l="0" t="0" r="r" b="b"/>
                <a:pathLst>
                  <a:path w="21336" h="21559" extrusionOk="0">
                    <a:moveTo>
                      <a:pt x="17546" y="13945"/>
                    </a:moveTo>
                    <a:lnTo>
                      <a:pt x="8774" y="16921"/>
                    </a:lnTo>
                    <a:cubicBezTo>
                      <a:pt x="8618" y="16531"/>
                      <a:pt x="8393" y="16169"/>
                      <a:pt x="8104" y="15840"/>
                    </a:cubicBezTo>
                    <a:cubicBezTo>
                      <a:pt x="7102" y="14714"/>
                      <a:pt x="5410" y="14045"/>
                      <a:pt x="3060" y="13858"/>
                    </a:cubicBezTo>
                    <a:lnTo>
                      <a:pt x="2998" y="13857"/>
                    </a:lnTo>
                    <a:cubicBezTo>
                      <a:pt x="2985" y="13857"/>
                      <a:pt x="1651" y="13852"/>
                      <a:pt x="1401" y="13206"/>
                    </a:cubicBezTo>
                    <a:cubicBezTo>
                      <a:pt x="1397" y="13196"/>
                      <a:pt x="1307" y="12920"/>
                      <a:pt x="1499" y="12704"/>
                    </a:cubicBezTo>
                    <a:cubicBezTo>
                      <a:pt x="1564" y="12629"/>
                      <a:pt x="1702" y="12519"/>
                      <a:pt x="1972" y="12428"/>
                    </a:cubicBezTo>
                    <a:cubicBezTo>
                      <a:pt x="2461" y="12263"/>
                      <a:pt x="3452" y="12130"/>
                      <a:pt x="5415" y="12434"/>
                    </a:cubicBezTo>
                    <a:lnTo>
                      <a:pt x="6028" y="12530"/>
                    </a:lnTo>
                    <a:lnTo>
                      <a:pt x="6194" y="11967"/>
                    </a:lnTo>
                    <a:cubicBezTo>
                      <a:pt x="6226" y="11854"/>
                      <a:pt x="6369" y="11240"/>
                      <a:pt x="5981" y="10242"/>
                    </a:cubicBezTo>
                    <a:lnTo>
                      <a:pt x="2967" y="2445"/>
                    </a:lnTo>
                    <a:cubicBezTo>
                      <a:pt x="2796" y="2000"/>
                      <a:pt x="3043" y="1505"/>
                      <a:pt x="3518" y="1343"/>
                    </a:cubicBezTo>
                    <a:cubicBezTo>
                      <a:pt x="3994" y="1182"/>
                      <a:pt x="4522" y="1413"/>
                      <a:pt x="4693" y="1860"/>
                    </a:cubicBezTo>
                    <a:lnTo>
                      <a:pt x="6903" y="7622"/>
                    </a:lnTo>
                    <a:cubicBezTo>
                      <a:pt x="7033" y="7957"/>
                      <a:pt x="7429" y="8132"/>
                      <a:pt x="7787" y="8010"/>
                    </a:cubicBezTo>
                    <a:cubicBezTo>
                      <a:pt x="8113" y="7900"/>
                      <a:pt x="8297" y="7580"/>
                      <a:pt x="8226" y="7271"/>
                    </a:cubicBezTo>
                    <a:lnTo>
                      <a:pt x="8140" y="6983"/>
                    </a:lnTo>
                    <a:cubicBezTo>
                      <a:pt x="7991" y="6515"/>
                      <a:pt x="8686" y="6268"/>
                      <a:pt x="9216" y="6090"/>
                    </a:cubicBezTo>
                    <a:cubicBezTo>
                      <a:pt x="9698" y="5926"/>
                      <a:pt x="10143" y="5927"/>
                      <a:pt x="10145" y="5927"/>
                    </a:cubicBezTo>
                    <a:cubicBezTo>
                      <a:pt x="10170" y="5927"/>
                      <a:pt x="10189" y="5926"/>
                      <a:pt x="10213" y="5923"/>
                    </a:cubicBezTo>
                    <a:cubicBezTo>
                      <a:pt x="10341" y="5933"/>
                      <a:pt x="10455" y="5917"/>
                      <a:pt x="10589" y="5851"/>
                    </a:cubicBezTo>
                    <a:cubicBezTo>
                      <a:pt x="10589" y="5851"/>
                      <a:pt x="10672" y="5810"/>
                      <a:pt x="10820" y="5760"/>
                    </a:cubicBezTo>
                    <a:cubicBezTo>
                      <a:pt x="11301" y="5596"/>
                      <a:pt x="12269" y="5394"/>
                      <a:pt x="13364" y="5865"/>
                    </a:cubicBezTo>
                    <a:lnTo>
                      <a:pt x="13418" y="5886"/>
                    </a:lnTo>
                    <a:cubicBezTo>
                      <a:pt x="13838" y="6017"/>
                      <a:pt x="14274" y="5962"/>
                      <a:pt x="14660" y="5912"/>
                    </a:cubicBezTo>
                    <a:cubicBezTo>
                      <a:pt x="15364" y="5824"/>
                      <a:pt x="15832" y="5767"/>
                      <a:pt x="16325" y="6531"/>
                    </a:cubicBezTo>
                    <a:cubicBezTo>
                      <a:pt x="16436" y="6758"/>
                      <a:pt x="17643" y="9273"/>
                      <a:pt x="17634" y="10836"/>
                    </a:cubicBezTo>
                    <a:cubicBezTo>
                      <a:pt x="17630" y="11448"/>
                      <a:pt x="17561" y="11812"/>
                      <a:pt x="17500" y="12134"/>
                    </a:cubicBezTo>
                    <a:cubicBezTo>
                      <a:pt x="17390" y="12707"/>
                      <a:pt x="17338" y="13134"/>
                      <a:pt x="17546" y="13945"/>
                    </a:cubicBezTo>
                    <a:close/>
                    <a:moveTo>
                      <a:pt x="8426" y="19793"/>
                    </a:moveTo>
                    <a:lnTo>
                      <a:pt x="7979" y="18635"/>
                    </a:lnTo>
                    <a:lnTo>
                      <a:pt x="9212" y="18218"/>
                    </a:lnTo>
                    <a:lnTo>
                      <a:pt x="9657" y="19373"/>
                    </a:lnTo>
                    <a:cubicBezTo>
                      <a:pt x="9657" y="19373"/>
                      <a:pt x="8426" y="19793"/>
                      <a:pt x="8426" y="19793"/>
                    </a:cubicBezTo>
                    <a:close/>
                    <a:moveTo>
                      <a:pt x="19855" y="13160"/>
                    </a:moveTo>
                    <a:lnTo>
                      <a:pt x="18854" y="13501"/>
                    </a:lnTo>
                    <a:cubicBezTo>
                      <a:pt x="18739" y="12989"/>
                      <a:pt x="18788" y="12739"/>
                      <a:pt x="18860" y="12358"/>
                    </a:cubicBezTo>
                    <a:cubicBezTo>
                      <a:pt x="18928" y="12004"/>
                      <a:pt x="19012" y="11566"/>
                      <a:pt x="19014" y="10844"/>
                    </a:cubicBezTo>
                    <a:cubicBezTo>
                      <a:pt x="19025" y="8907"/>
                      <a:pt x="17624" y="6077"/>
                      <a:pt x="17557" y="5945"/>
                    </a:cubicBezTo>
                    <a:lnTo>
                      <a:pt x="17532" y="5902"/>
                    </a:lnTo>
                    <a:cubicBezTo>
                      <a:pt x="16566" y="4367"/>
                      <a:pt x="15259" y="4534"/>
                      <a:pt x="14477" y="4631"/>
                    </a:cubicBezTo>
                    <a:cubicBezTo>
                      <a:pt x="14256" y="4659"/>
                      <a:pt x="14008" y="4690"/>
                      <a:pt x="13878" y="4665"/>
                    </a:cubicBezTo>
                    <a:cubicBezTo>
                      <a:pt x="12966" y="4180"/>
                      <a:pt x="11402" y="4049"/>
                      <a:pt x="9991" y="4638"/>
                    </a:cubicBezTo>
                    <a:cubicBezTo>
                      <a:pt x="9751" y="4650"/>
                      <a:pt x="9271" y="4696"/>
                      <a:pt x="8742" y="4875"/>
                    </a:cubicBezTo>
                    <a:cubicBezTo>
                      <a:pt x="8285" y="5031"/>
                      <a:pt x="7894" y="5249"/>
                      <a:pt x="7575" y="5530"/>
                    </a:cubicBezTo>
                    <a:cubicBezTo>
                      <a:pt x="6939" y="3897"/>
                      <a:pt x="5994" y="1465"/>
                      <a:pt x="5871" y="1145"/>
                    </a:cubicBezTo>
                    <a:cubicBezTo>
                      <a:pt x="5599" y="444"/>
                      <a:pt x="4597" y="126"/>
                      <a:pt x="4477" y="89"/>
                    </a:cubicBezTo>
                    <a:cubicBezTo>
                      <a:pt x="4004" y="-41"/>
                      <a:pt x="3511" y="-28"/>
                      <a:pt x="3048" y="129"/>
                    </a:cubicBezTo>
                    <a:cubicBezTo>
                      <a:pt x="1857" y="533"/>
                      <a:pt x="1240" y="1770"/>
                      <a:pt x="1669" y="2886"/>
                    </a:cubicBezTo>
                    <a:lnTo>
                      <a:pt x="4683" y="10682"/>
                    </a:lnTo>
                    <a:cubicBezTo>
                      <a:pt x="4735" y="10819"/>
                      <a:pt x="4773" y="10941"/>
                      <a:pt x="4800" y="11047"/>
                    </a:cubicBezTo>
                    <a:cubicBezTo>
                      <a:pt x="2601" y="10804"/>
                      <a:pt x="1138" y="11085"/>
                      <a:pt x="439" y="11876"/>
                    </a:cubicBezTo>
                    <a:cubicBezTo>
                      <a:pt x="-264" y="12667"/>
                      <a:pt x="85" y="13599"/>
                      <a:pt x="100" y="13639"/>
                    </a:cubicBezTo>
                    <a:cubicBezTo>
                      <a:pt x="675" y="15126"/>
                      <a:pt x="2764" y="15152"/>
                      <a:pt x="2976" y="15148"/>
                    </a:cubicBezTo>
                    <a:cubicBezTo>
                      <a:pt x="6129" y="15407"/>
                      <a:pt x="7154" y="16561"/>
                      <a:pt x="7483" y="17359"/>
                    </a:cubicBezTo>
                    <a:lnTo>
                      <a:pt x="6393" y="17729"/>
                    </a:lnTo>
                    <a:lnTo>
                      <a:pt x="7872" y="21559"/>
                    </a:lnTo>
                    <a:lnTo>
                      <a:pt x="21336" y="16991"/>
                    </a:lnTo>
                    <a:cubicBezTo>
                      <a:pt x="21336" y="16991"/>
                      <a:pt x="19855" y="13160"/>
                      <a:pt x="19855" y="1316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78" name="Shape 175"/>
              <p:cNvSpPr/>
              <p:nvPr/>
            </p:nvSpPr>
            <p:spPr>
              <a:xfrm>
                <a:off x="780" y="505"/>
                <a:ext cx="342319" cy="476663"/>
              </a:xfrm>
              <a:custGeom>
                <a:avLst/>
                <a:gdLst/>
                <a:ahLst/>
                <a:cxnLst>
                  <a:cxn ang="0">
                    <a:pos x="wd2" y="hd2"/>
                  </a:cxn>
                  <a:cxn ang="5400000">
                    <a:pos x="wd2" y="hd2"/>
                  </a:cxn>
                  <a:cxn ang="10800000">
                    <a:pos x="wd2" y="hd2"/>
                  </a:cxn>
                  <a:cxn ang="16200000">
                    <a:pos x="wd2" y="hd2"/>
                  </a:cxn>
                </a:cxnLst>
                <a:rect l="0" t="0" r="r" b="b"/>
                <a:pathLst>
                  <a:path w="21600" h="21600" extrusionOk="0">
                    <a:moveTo>
                      <a:pt x="11788" y="20717"/>
                    </a:moveTo>
                    <a:lnTo>
                      <a:pt x="9812" y="20717"/>
                    </a:lnTo>
                    <a:lnTo>
                      <a:pt x="9812" y="19552"/>
                    </a:lnTo>
                    <a:lnTo>
                      <a:pt x="10814" y="19024"/>
                    </a:lnTo>
                    <a:lnTo>
                      <a:pt x="11788" y="19554"/>
                    </a:lnTo>
                    <a:cubicBezTo>
                      <a:pt x="11788" y="19554"/>
                      <a:pt x="11788" y="20717"/>
                      <a:pt x="11788" y="20717"/>
                    </a:cubicBezTo>
                    <a:close/>
                    <a:moveTo>
                      <a:pt x="15210" y="20423"/>
                    </a:moveTo>
                    <a:cubicBezTo>
                      <a:pt x="13985" y="20414"/>
                      <a:pt x="12378" y="20013"/>
                      <a:pt x="11817" y="18909"/>
                    </a:cubicBezTo>
                    <a:cubicBezTo>
                      <a:pt x="11760" y="18798"/>
                      <a:pt x="11716" y="18670"/>
                      <a:pt x="11689" y="18533"/>
                    </a:cubicBezTo>
                    <a:lnTo>
                      <a:pt x="1667" y="18533"/>
                    </a:lnTo>
                    <a:lnTo>
                      <a:pt x="1667" y="1587"/>
                    </a:lnTo>
                    <a:cubicBezTo>
                      <a:pt x="1667" y="1366"/>
                      <a:pt x="1916" y="1190"/>
                      <a:pt x="2222" y="1190"/>
                    </a:cubicBezTo>
                    <a:lnTo>
                      <a:pt x="19377" y="1190"/>
                    </a:lnTo>
                    <a:cubicBezTo>
                      <a:pt x="19683" y="1190"/>
                      <a:pt x="19933" y="1366"/>
                      <a:pt x="19933" y="1587"/>
                    </a:cubicBezTo>
                    <a:lnTo>
                      <a:pt x="19933" y="12495"/>
                    </a:lnTo>
                    <a:lnTo>
                      <a:pt x="21600" y="12260"/>
                    </a:lnTo>
                    <a:lnTo>
                      <a:pt x="21600" y="1587"/>
                    </a:lnTo>
                    <a:cubicBezTo>
                      <a:pt x="21600" y="711"/>
                      <a:pt x="20603" y="0"/>
                      <a:pt x="19377" y="0"/>
                    </a:cubicBezTo>
                    <a:lnTo>
                      <a:pt x="2224" y="0"/>
                    </a:lnTo>
                    <a:cubicBezTo>
                      <a:pt x="996" y="0"/>
                      <a:pt x="0" y="712"/>
                      <a:pt x="0" y="1587"/>
                    </a:cubicBezTo>
                    <a:lnTo>
                      <a:pt x="0" y="20013"/>
                    </a:lnTo>
                    <a:cubicBezTo>
                      <a:pt x="0" y="20889"/>
                      <a:pt x="998" y="21600"/>
                      <a:pt x="2224" y="21600"/>
                    </a:cubicBezTo>
                    <a:lnTo>
                      <a:pt x="16707" y="21600"/>
                    </a:lnTo>
                    <a:lnTo>
                      <a:pt x="16169" y="20537"/>
                    </a:lnTo>
                    <a:cubicBezTo>
                      <a:pt x="15900" y="20488"/>
                      <a:pt x="15582" y="20449"/>
                      <a:pt x="15210" y="20423"/>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79" name="Shape 176"/>
              <p:cNvSpPr/>
              <p:nvPr/>
            </p:nvSpPr>
            <p:spPr>
              <a:xfrm>
                <a:off x="47269" y="148143"/>
                <a:ext cx="249341" cy="164514"/>
              </a:xfrm>
              <a:custGeom>
                <a:avLst/>
                <a:gdLst/>
                <a:ahLst/>
                <a:cxnLst>
                  <a:cxn ang="0">
                    <a:pos x="wd2" y="hd2"/>
                  </a:cxn>
                  <a:cxn ang="5400000">
                    <a:pos x="wd2" y="hd2"/>
                  </a:cxn>
                  <a:cxn ang="10800000">
                    <a:pos x="wd2" y="hd2"/>
                  </a:cxn>
                  <a:cxn ang="16200000">
                    <a:pos x="wd2" y="hd2"/>
                  </a:cxn>
                </a:cxnLst>
                <a:rect l="0" t="0" r="r" b="b"/>
                <a:pathLst>
                  <a:path w="21600" h="21600" extrusionOk="0">
                    <a:moveTo>
                      <a:pt x="2918" y="18147"/>
                    </a:moveTo>
                    <a:lnTo>
                      <a:pt x="649" y="16749"/>
                    </a:lnTo>
                    <a:lnTo>
                      <a:pt x="0" y="19133"/>
                    </a:lnTo>
                    <a:lnTo>
                      <a:pt x="4008" y="21600"/>
                    </a:lnTo>
                    <a:lnTo>
                      <a:pt x="5814" y="12671"/>
                    </a:lnTo>
                    <a:lnTo>
                      <a:pt x="8181" y="16983"/>
                    </a:lnTo>
                    <a:lnTo>
                      <a:pt x="13346" y="7212"/>
                    </a:lnTo>
                    <a:lnTo>
                      <a:pt x="21600" y="2400"/>
                    </a:lnTo>
                    <a:lnTo>
                      <a:pt x="20982" y="0"/>
                    </a:lnTo>
                    <a:lnTo>
                      <a:pt x="12294" y="5064"/>
                    </a:lnTo>
                    <a:lnTo>
                      <a:pt x="8155" y="12891"/>
                    </a:lnTo>
                    <a:lnTo>
                      <a:pt x="5104" y="7335"/>
                    </a:lnTo>
                    <a:cubicBezTo>
                      <a:pt x="5104" y="7335"/>
                      <a:pt x="2918" y="18147"/>
                      <a:pt x="2918" y="18147"/>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80" name="Shape 177"/>
              <p:cNvSpPr/>
              <p:nvPr/>
            </p:nvSpPr>
            <p:spPr>
              <a:xfrm>
                <a:off x="114887" y="67997"/>
                <a:ext cx="101427" cy="101239"/>
              </a:xfrm>
              <a:custGeom>
                <a:avLst/>
                <a:gdLst/>
                <a:ahLst/>
                <a:cxnLst>
                  <a:cxn ang="0">
                    <a:pos x="wd2" y="hd2"/>
                  </a:cxn>
                  <a:cxn ang="5400000">
                    <a:pos x="wd2" y="hd2"/>
                  </a:cxn>
                  <a:cxn ang="10800000">
                    <a:pos x="wd2" y="hd2"/>
                  </a:cxn>
                  <a:cxn ang="16200000">
                    <a:pos x="wd2" y="hd2"/>
                  </a:cxn>
                </a:cxnLst>
                <a:rect l="0" t="0" r="r" b="b"/>
                <a:pathLst>
                  <a:path w="21600" h="21600" extrusionOk="0">
                    <a:moveTo>
                      <a:pt x="5870" y="17225"/>
                    </a:moveTo>
                    <a:lnTo>
                      <a:pt x="6488" y="15065"/>
                    </a:lnTo>
                    <a:cubicBezTo>
                      <a:pt x="7388" y="15591"/>
                      <a:pt x="8679" y="16077"/>
                      <a:pt x="10080" y="16077"/>
                    </a:cubicBezTo>
                    <a:cubicBezTo>
                      <a:pt x="11531" y="16077"/>
                      <a:pt x="12519" y="15360"/>
                      <a:pt x="12519" y="14256"/>
                    </a:cubicBezTo>
                    <a:cubicBezTo>
                      <a:pt x="12519" y="13222"/>
                      <a:pt x="11714" y="12552"/>
                      <a:pt x="10010" y="11936"/>
                    </a:cubicBezTo>
                    <a:cubicBezTo>
                      <a:pt x="7596" y="11060"/>
                      <a:pt x="6032" y="9952"/>
                      <a:pt x="6032" y="7812"/>
                    </a:cubicBezTo>
                    <a:cubicBezTo>
                      <a:pt x="6032" y="5836"/>
                      <a:pt x="7407" y="4319"/>
                      <a:pt x="9735" y="3903"/>
                    </a:cubicBezTo>
                    <a:lnTo>
                      <a:pt x="9735" y="1649"/>
                    </a:lnTo>
                    <a:lnTo>
                      <a:pt x="11625" y="1649"/>
                    </a:lnTo>
                    <a:lnTo>
                      <a:pt x="11625" y="3787"/>
                    </a:lnTo>
                    <a:cubicBezTo>
                      <a:pt x="13071" y="3834"/>
                      <a:pt x="14064" y="4177"/>
                      <a:pt x="14800" y="4548"/>
                    </a:cubicBezTo>
                    <a:lnTo>
                      <a:pt x="14178" y="6666"/>
                    </a:lnTo>
                    <a:cubicBezTo>
                      <a:pt x="13623" y="6408"/>
                      <a:pt x="12614" y="5883"/>
                      <a:pt x="11047" y="5883"/>
                    </a:cubicBezTo>
                    <a:cubicBezTo>
                      <a:pt x="9434" y="5883"/>
                      <a:pt x="8860" y="6710"/>
                      <a:pt x="8860" y="7491"/>
                    </a:cubicBezTo>
                    <a:cubicBezTo>
                      <a:pt x="8860" y="8437"/>
                      <a:pt x="9690" y="8963"/>
                      <a:pt x="11645" y="9747"/>
                    </a:cubicBezTo>
                    <a:cubicBezTo>
                      <a:pt x="14223" y="10714"/>
                      <a:pt x="15376" y="11958"/>
                      <a:pt x="15376" y="14002"/>
                    </a:cubicBezTo>
                    <a:cubicBezTo>
                      <a:pt x="15376" y="15959"/>
                      <a:pt x="14012" y="17688"/>
                      <a:pt x="11483" y="18097"/>
                    </a:cubicBezTo>
                    <a:lnTo>
                      <a:pt x="11483" y="20473"/>
                    </a:lnTo>
                    <a:lnTo>
                      <a:pt x="9596" y="20473"/>
                    </a:lnTo>
                    <a:lnTo>
                      <a:pt x="9596" y="18238"/>
                    </a:lnTo>
                    <a:cubicBezTo>
                      <a:pt x="8150" y="18193"/>
                      <a:pt x="6700" y="17775"/>
                      <a:pt x="5870" y="17225"/>
                    </a:cubicBezTo>
                    <a:close/>
                    <a:moveTo>
                      <a:pt x="21600" y="10795"/>
                    </a:moveTo>
                    <a:cubicBezTo>
                      <a:pt x="21600" y="4830"/>
                      <a:pt x="16766" y="0"/>
                      <a:pt x="10799" y="0"/>
                    </a:cubicBezTo>
                    <a:cubicBezTo>
                      <a:pt x="4834" y="0"/>
                      <a:pt x="0" y="4830"/>
                      <a:pt x="0" y="10795"/>
                    </a:cubicBezTo>
                    <a:cubicBezTo>
                      <a:pt x="0" y="16763"/>
                      <a:pt x="4834" y="21600"/>
                      <a:pt x="10799" y="21600"/>
                    </a:cubicBezTo>
                    <a:cubicBezTo>
                      <a:pt x="16766" y="21600"/>
                      <a:pt x="21600" y="16763"/>
                      <a:pt x="21600" y="10795"/>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sp>
        <p:nvSpPr>
          <p:cNvPr id="84" name="Shape 142"/>
          <p:cNvSpPr>
            <a:spLocks noChangeArrowheads="1"/>
          </p:cNvSpPr>
          <p:nvPr/>
        </p:nvSpPr>
        <p:spPr bwMode="auto">
          <a:xfrm>
            <a:off x="5274734" y="6328833"/>
            <a:ext cx="4830233" cy="3640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spcBef>
                <a:spcPts val="500"/>
              </a:spcBef>
              <a:defRPr sz="2000">
                <a:solidFill>
                  <a:srgbClr val="8F9499"/>
                </a:solidFill>
                <a:latin typeface="Arimo"/>
                <a:ea typeface="Arimo"/>
                <a:cs typeface="Arimo"/>
                <a:sym typeface="Arimo"/>
              </a:defRPr>
            </a:lvl1pPr>
          </a:lstStyle>
          <a:p>
            <a:pPr defTabSz="412740">
              <a:defRPr sz="1800">
                <a:solidFill>
                  <a:srgbClr val="000000"/>
                </a:solidFill>
              </a:defRPr>
            </a:pPr>
            <a:r>
              <a:rPr lang="es-MX" sz="1333" kern="0" dirty="0">
                <a:solidFill>
                  <a:srgbClr val="00B0F0"/>
                </a:solidFill>
              </a:rPr>
              <a:t>Reducir costos asociados en el ejercicio de los derechos ARCO</a:t>
            </a:r>
          </a:p>
        </p:txBody>
      </p:sp>
      <p:sp>
        <p:nvSpPr>
          <p:cNvPr id="18470" name="Shape 143"/>
          <p:cNvSpPr>
            <a:spLocks noChangeArrowheads="1"/>
          </p:cNvSpPr>
          <p:nvPr/>
        </p:nvSpPr>
        <p:spPr bwMode="auto">
          <a:xfrm>
            <a:off x="5274734" y="6093885"/>
            <a:ext cx="2758017" cy="283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defRPr sz="1900">
                <a:solidFill>
                  <a:schemeClr val="tx1"/>
                </a:solidFill>
                <a:latin typeface="Arimo" pitchFamily="34" charset="0"/>
                <a:ea typeface="Helvetica Light"/>
                <a:cs typeface="Helvetica Light"/>
                <a:sym typeface="Helvetica Light"/>
              </a:defRPr>
            </a:lvl1pPr>
            <a:lvl2pPr marL="742950" indent="-285750">
              <a:defRPr sz="1900">
                <a:solidFill>
                  <a:schemeClr val="tx1"/>
                </a:solidFill>
                <a:latin typeface="Arimo" pitchFamily="34" charset="0"/>
                <a:ea typeface="Helvetica Light"/>
                <a:cs typeface="Helvetica Light"/>
                <a:sym typeface="Helvetica Light"/>
              </a:defRPr>
            </a:lvl2pPr>
            <a:lvl3pPr marL="1143000" indent="-228600">
              <a:defRPr sz="1900">
                <a:solidFill>
                  <a:schemeClr val="tx1"/>
                </a:solidFill>
                <a:latin typeface="Arimo" pitchFamily="34" charset="0"/>
                <a:ea typeface="Helvetica Light"/>
                <a:cs typeface="Helvetica Light"/>
                <a:sym typeface="Helvetica Light"/>
              </a:defRPr>
            </a:lvl3pPr>
            <a:lvl4pPr marL="1600200" indent="-228600">
              <a:defRPr sz="1900">
                <a:solidFill>
                  <a:schemeClr val="tx1"/>
                </a:solidFill>
                <a:latin typeface="Arimo" pitchFamily="34" charset="0"/>
                <a:ea typeface="Helvetica Light"/>
                <a:cs typeface="Helvetica Light"/>
                <a:sym typeface="Helvetica Light"/>
              </a:defRPr>
            </a:lvl4pPr>
            <a:lvl5pPr marL="2057400" indent="-228600">
              <a:defRPr sz="1900">
                <a:solidFill>
                  <a:schemeClr val="tx1"/>
                </a:solidFill>
                <a:latin typeface="Arimo" pitchFamily="34" charset="0"/>
                <a:ea typeface="Helvetica Light"/>
                <a:cs typeface="Helvetica Light"/>
                <a:sym typeface="Helvetica Light"/>
              </a:defRPr>
            </a:lvl5pPr>
            <a:lvl6pPr marL="2514600" indent="-2286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6pPr>
            <a:lvl7pPr marL="2971800" indent="-2286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7pPr>
            <a:lvl8pPr marL="3429000" indent="-2286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8pPr>
            <a:lvl9pPr marL="3886200" indent="-2286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9pPr>
          </a:lstStyle>
          <a:p>
            <a:pPr defTabSz="412740" fontAlgn="base">
              <a:lnSpc>
                <a:spcPct val="110000"/>
              </a:lnSpc>
              <a:spcBef>
                <a:spcPts val="667"/>
              </a:spcBef>
              <a:spcAft>
                <a:spcPct val="0"/>
              </a:spcAft>
            </a:pPr>
            <a:r>
              <a:rPr lang="en-US" altLang="es-MX" sz="1467">
                <a:solidFill>
                  <a:srgbClr val="BE0000"/>
                </a:solidFill>
                <a:sym typeface="Arimo" pitchFamily="34" charset="0"/>
              </a:rPr>
              <a:t>Línea estratégica 2.5 </a:t>
            </a:r>
          </a:p>
        </p:txBody>
      </p:sp>
      <p:sp>
        <p:nvSpPr>
          <p:cNvPr id="86" name="Shape 146"/>
          <p:cNvSpPr/>
          <p:nvPr/>
        </p:nvSpPr>
        <p:spPr>
          <a:xfrm flipH="1">
            <a:off x="5281085" y="5899151"/>
            <a:ext cx="2730500" cy="0"/>
          </a:xfrm>
          <a:prstGeom prst="line">
            <a:avLst/>
          </a:prstGeom>
          <a:ln w="19050" cap="rnd">
            <a:solidFill>
              <a:schemeClr val="tx2">
                <a:lumMod val="75000"/>
              </a:schemeClr>
            </a:solidFill>
            <a:custDash>
              <a:ds d="100000" sp="200000"/>
            </a:custDash>
            <a:miter lim="400000"/>
          </a:ln>
        </p:spPr>
        <p:txBody>
          <a:bodyPr lIns="0" tIns="0" rIns="0" bIns="0" anchor="ctr"/>
          <a:lstStyle/>
          <a:p>
            <a:pPr algn="ctr" defTabSz="412740">
              <a:defRPr sz="3200"/>
            </a:pPr>
            <a:endParaRPr sz="4267" kern="0">
              <a:solidFill>
                <a:sysClr val="windowText" lastClr="000000"/>
              </a:solidFill>
              <a:sym typeface="Helvetica Light"/>
            </a:endParaRPr>
          </a:p>
        </p:txBody>
      </p:sp>
      <p:sp>
        <p:nvSpPr>
          <p:cNvPr id="18472" name="Rectángulo 121"/>
          <p:cNvSpPr>
            <a:spLocks noChangeArrowheads="1"/>
          </p:cNvSpPr>
          <p:nvPr/>
        </p:nvSpPr>
        <p:spPr bwMode="auto">
          <a:xfrm>
            <a:off x="9850967" y="6231467"/>
            <a:ext cx="2988733" cy="4924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15" tIns="60957" rIns="121915" bIns="60957">
            <a:spAutoFit/>
          </a:bodyPr>
          <a:lstStyle>
            <a:lvl1pPr marL="449263">
              <a:defRPr sz="1900">
                <a:solidFill>
                  <a:schemeClr val="tx1"/>
                </a:solidFill>
                <a:latin typeface="Arimo" pitchFamily="34" charset="0"/>
                <a:ea typeface="Helvetica Light"/>
                <a:cs typeface="Helvetica Light"/>
                <a:sym typeface="Helvetica Light"/>
              </a:defRPr>
            </a:lvl1pPr>
            <a:lvl2pPr>
              <a:defRPr sz="1900">
                <a:solidFill>
                  <a:schemeClr val="tx1"/>
                </a:solidFill>
                <a:latin typeface="Arimo" pitchFamily="34" charset="0"/>
                <a:ea typeface="Helvetica Light"/>
                <a:cs typeface="Helvetica Light"/>
                <a:sym typeface="Helvetica Light"/>
              </a:defRPr>
            </a:lvl2pPr>
            <a:lvl3pPr>
              <a:defRPr sz="1900">
                <a:solidFill>
                  <a:schemeClr val="tx1"/>
                </a:solidFill>
                <a:latin typeface="Arimo" pitchFamily="34" charset="0"/>
                <a:ea typeface="Helvetica Light"/>
                <a:cs typeface="Helvetica Light"/>
                <a:sym typeface="Helvetica Light"/>
              </a:defRPr>
            </a:lvl3pPr>
            <a:lvl4pPr>
              <a:defRPr sz="1900">
                <a:solidFill>
                  <a:schemeClr val="tx1"/>
                </a:solidFill>
                <a:latin typeface="Arimo" pitchFamily="34" charset="0"/>
                <a:ea typeface="Helvetica Light"/>
                <a:cs typeface="Helvetica Light"/>
                <a:sym typeface="Helvetica Light"/>
              </a:defRPr>
            </a:lvl4pPr>
            <a:lvl5pPr>
              <a:defRPr sz="1900">
                <a:solidFill>
                  <a:schemeClr val="tx1"/>
                </a:solidFill>
                <a:latin typeface="Arimo" pitchFamily="34" charset="0"/>
                <a:ea typeface="Helvetica Light"/>
                <a:cs typeface="Helvetica Light"/>
                <a:sym typeface="Helvetica Light"/>
              </a:defRPr>
            </a:lvl5pPr>
            <a:lvl6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6pPr>
            <a:lvl7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7pPr>
            <a:lvl8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8pPr>
            <a:lvl9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9pPr>
          </a:lstStyle>
          <a:p>
            <a:pPr algn="just" defTabSz="412740" fontAlgn="base">
              <a:spcBef>
                <a:spcPct val="0"/>
              </a:spcBef>
              <a:spcAft>
                <a:spcPts val="1067"/>
              </a:spcAft>
            </a:pPr>
            <a:r>
              <a:rPr lang="es-MX" altLang="es-MX" sz="1200" b="1">
                <a:solidFill>
                  <a:srgbClr val="FF6600"/>
                </a:solidFill>
                <a:latin typeface="Calibri" panose="020F0502020204030204" pitchFamily="34" charset="0"/>
              </a:rPr>
              <a:t>Líneas de acción (3)               </a:t>
            </a:r>
            <a:r>
              <a:rPr lang="es-MX" altLang="es-MX" sz="1200">
                <a:solidFill>
                  <a:srgbClr val="FF6600"/>
                </a:solidFill>
                <a:latin typeface="Calibri" panose="020F0502020204030204" pitchFamily="34" charset="0"/>
                <a:ea typeface="Calibri" panose="020F0502020204030204" pitchFamily="34" charset="0"/>
                <a:cs typeface="Times New Roman" panose="02020603050405020304" pitchFamily="18" charset="0"/>
              </a:rPr>
              <a:t>	2.5.C1-C7 </a:t>
            </a:r>
            <a:endParaRPr lang="es-MX" altLang="es-MX" sz="1200" b="1">
              <a:solidFill>
                <a:srgbClr val="FF6600"/>
              </a:solidFill>
              <a:latin typeface="Calibri" panose="020F0502020204030204" pitchFamily="34" charset="0"/>
            </a:endParaRPr>
          </a:p>
        </p:txBody>
      </p:sp>
    </p:spTree>
    <p:extLst>
      <p:ext uri="{BB962C8B-B14F-4D97-AF65-F5344CB8AC3E}">
        <p14:creationId xmlns:p14="http://schemas.microsoft.com/office/powerpoint/2010/main" val="1967499461"/>
      </p:ext>
    </p:extLst>
  </p:cSld>
  <p:clrMapOvr>
    <a:masterClrMapping/>
  </p:clrMapOvr>
  <p:transition spd="slow">
    <p:push dir="u"/>
  </p:transition>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458" name="Shape 180"/>
          <p:cNvSpPr>
            <a:spLocks noChangeShapeType="1"/>
          </p:cNvSpPr>
          <p:nvPr/>
        </p:nvSpPr>
        <p:spPr bwMode="auto">
          <a:xfrm flipV="1">
            <a:off x="4806951" y="5257801"/>
            <a:ext cx="0" cy="886884"/>
          </a:xfrm>
          <a:prstGeom prst="line">
            <a:avLst/>
          </a:prstGeom>
          <a:noFill/>
          <a:ln w="19050" cap="rnd">
            <a:solidFill>
              <a:srgbClr val="8F9499"/>
            </a:solidFill>
            <a:miter lim="400000"/>
            <a:headEnd/>
            <a:tailEnd/>
          </a:ln>
          <a:extLst>
            <a:ext uri="{909E8E84-426E-40DD-AFC4-6F175D3DCCD1}">
              <a14:hiddenFill xmlns:a14="http://schemas.microsoft.com/office/drawing/2010/main">
                <a:noFill/>
              </a14:hiddenFill>
            </a:ext>
          </a:extLst>
        </p:spPr>
        <p:txBody>
          <a:bodyPr lIns="0" tIns="0" rIns="0" bIns="0" anchor="ctr"/>
          <a:lstStyle/>
          <a:p>
            <a:pPr defTabSz="412740" eaLnBrk="0" fontAlgn="base" hangingPunct="0">
              <a:spcBef>
                <a:spcPct val="0"/>
              </a:spcBef>
              <a:spcAft>
                <a:spcPct val="0"/>
              </a:spcAft>
            </a:pPr>
            <a:endParaRPr lang="es-MX" sz="2533">
              <a:solidFill>
                <a:srgbClr val="0A0F14"/>
              </a:solidFill>
              <a:sym typeface="Helvetica Light"/>
            </a:endParaRPr>
          </a:p>
        </p:txBody>
      </p:sp>
      <p:pic>
        <p:nvPicPr>
          <p:cNvPr id="19459" name="Imagen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038167" y="5899151"/>
            <a:ext cx="3136900" cy="952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60" name="Shape 129"/>
          <p:cNvSpPr>
            <a:spLocks noChangeShapeType="1"/>
          </p:cNvSpPr>
          <p:nvPr/>
        </p:nvSpPr>
        <p:spPr bwMode="auto">
          <a:xfrm flipV="1">
            <a:off x="7183967" y="-42333"/>
            <a:ext cx="0" cy="711200"/>
          </a:xfrm>
          <a:prstGeom prst="line">
            <a:avLst/>
          </a:prstGeom>
          <a:noFill/>
          <a:ln w="19050" cap="rnd">
            <a:solidFill>
              <a:srgbClr val="8F9499"/>
            </a:solidFill>
            <a:miter lim="400000"/>
            <a:headEnd/>
            <a:tailEnd/>
          </a:ln>
          <a:extLst>
            <a:ext uri="{909E8E84-426E-40DD-AFC4-6F175D3DCCD1}">
              <a14:hiddenFill xmlns:a14="http://schemas.microsoft.com/office/drawing/2010/main">
                <a:noFill/>
              </a14:hiddenFill>
            </a:ext>
          </a:extLst>
        </p:spPr>
        <p:txBody>
          <a:bodyPr lIns="0" tIns="0" rIns="0" bIns="0" anchor="ctr"/>
          <a:lstStyle/>
          <a:p>
            <a:pPr defTabSz="412740" eaLnBrk="0" fontAlgn="base" hangingPunct="0">
              <a:spcBef>
                <a:spcPct val="0"/>
              </a:spcBef>
              <a:spcAft>
                <a:spcPct val="0"/>
              </a:spcAft>
            </a:pPr>
            <a:endParaRPr lang="es-MX" sz="2533">
              <a:solidFill>
                <a:srgbClr val="0A0F14"/>
              </a:solidFill>
              <a:sym typeface="Helvetica Light"/>
            </a:endParaRPr>
          </a:p>
        </p:txBody>
      </p:sp>
      <p:sp>
        <p:nvSpPr>
          <p:cNvPr id="130" name="Shape 130"/>
          <p:cNvSpPr/>
          <p:nvPr/>
        </p:nvSpPr>
        <p:spPr>
          <a:xfrm>
            <a:off x="5266267" y="730251"/>
            <a:ext cx="622300" cy="62230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ln w="63500">
            <a:solidFill>
              <a:schemeClr val="accent3"/>
            </a:solidFill>
            <a:miter lim="400000"/>
          </a:ln>
        </p:spPr>
        <p:txBody>
          <a:bodyPr lIns="0" tIns="0" rIns="0" bIns="0" anchor="ctr"/>
          <a:lstStyle/>
          <a:p>
            <a:pPr algn="ctr" defTabSz="412740">
              <a:defRPr sz="3200"/>
            </a:pPr>
            <a:endParaRPr sz="4267" kern="0">
              <a:solidFill>
                <a:sysClr val="windowText" lastClr="000000"/>
              </a:solidFill>
              <a:sym typeface="Helvetica Light"/>
            </a:endParaRPr>
          </a:p>
        </p:txBody>
      </p:sp>
      <p:sp>
        <p:nvSpPr>
          <p:cNvPr id="19462" name="Shape 132"/>
          <p:cNvSpPr>
            <a:spLocks/>
          </p:cNvSpPr>
          <p:nvPr/>
        </p:nvSpPr>
        <p:spPr bwMode="auto">
          <a:xfrm>
            <a:off x="4790017" y="1684867"/>
            <a:ext cx="1498600" cy="946151"/>
          </a:xfrm>
          <a:custGeom>
            <a:avLst/>
            <a:gdLst>
              <a:gd name="T0" fmla="*/ 1520535497 w 21600"/>
              <a:gd name="T1" fmla="*/ 382966572 h 21600"/>
              <a:gd name="T2" fmla="*/ 1520535497 w 21600"/>
              <a:gd name="T3" fmla="*/ 382966572 h 21600"/>
              <a:gd name="T4" fmla="*/ 1520535497 w 21600"/>
              <a:gd name="T5" fmla="*/ 382966572 h 21600"/>
              <a:gd name="T6" fmla="*/ 1520535497 w 21600"/>
              <a:gd name="T7" fmla="*/ 382966572 h 21600"/>
              <a:gd name="T8" fmla="*/ 0 60000 65536"/>
              <a:gd name="T9" fmla="*/ 5898240 60000 65536"/>
              <a:gd name="T10" fmla="*/ 11796480 60000 65536"/>
              <a:gd name="T11" fmla="*/ 17694720 60000 65536"/>
            </a:gdLst>
            <a:ahLst/>
            <a:cxnLst>
              <a:cxn ang="T8">
                <a:pos x="T0" y="T1"/>
              </a:cxn>
              <a:cxn ang="T9">
                <a:pos x="T2" y="T3"/>
              </a:cxn>
              <a:cxn ang="T10">
                <a:pos x="T4" y="T5"/>
              </a:cxn>
              <a:cxn ang="T11">
                <a:pos x="T6" y="T7"/>
              </a:cxn>
            </a:cxnLst>
            <a:rect l="0" t="0" r="r" b="b"/>
            <a:pathLst>
              <a:path w="21600" h="21600" extrusionOk="0">
                <a:moveTo>
                  <a:pt x="21600" y="0"/>
                </a:moveTo>
                <a:lnTo>
                  <a:pt x="0" y="0"/>
                </a:lnTo>
                <a:lnTo>
                  <a:pt x="0" y="21600"/>
                </a:lnTo>
              </a:path>
            </a:pathLst>
          </a:custGeom>
          <a:noFill/>
          <a:ln w="19050" cap="rnd">
            <a:solidFill>
              <a:srgbClr val="8F9499"/>
            </a:solidFill>
            <a:miter lim="400000"/>
            <a:headEnd/>
            <a:tailEnd/>
          </a:ln>
          <a:extLst>
            <a:ext uri="{909E8E84-426E-40DD-AFC4-6F175D3DCCD1}">
              <a14:hiddenFill xmlns:a14="http://schemas.microsoft.com/office/drawing/2010/main">
                <a:solidFill>
                  <a:srgbClr val="FFFFFF"/>
                </a:solidFill>
              </a14:hiddenFill>
            </a:ext>
          </a:extLst>
        </p:spPr>
        <p:txBody>
          <a:bodyPr lIns="0" tIns="0" rIns="0" bIns="0" anchor="ctr"/>
          <a:lstStyle/>
          <a:p>
            <a:pPr defTabSz="412740" eaLnBrk="0" fontAlgn="base" hangingPunct="0">
              <a:spcBef>
                <a:spcPct val="0"/>
              </a:spcBef>
              <a:spcAft>
                <a:spcPct val="0"/>
              </a:spcAft>
            </a:pPr>
            <a:endParaRPr lang="es-MX" sz="2533">
              <a:solidFill>
                <a:srgbClr val="0A0F14"/>
              </a:solidFill>
              <a:sym typeface="Helvetica Light"/>
            </a:endParaRPr>
          </a:p>
        </p:txBody>
      </p:sp>
      <p:sp>
        <p:nvSpPr>
          <p:cNvPr id="19463" name="Shape 133"/>
          <p:cNvSpPr>
            <a:spLocks noChangeShapeType="1"/>
          </p:cNvSpPr>
          <p:nvPr/>
        </p:nvSpPr>
        <p:spPr bwMode="auto">
          <a:xfrm flipV="1">
            <a:off x="4806951" y="2906184"/>
            <a:ext cx="0" cy="336549"/>
          </a:xfrm>
          <a:prstGeom prst="line">
            <a:avLst/>
          </a:prstGeom>
          <a:noFill/>
          <a:ln w="19050" cap="rnd">
            <a:solidFill>
              <a:srgbClr val="8F9499"/>
            </a:solidFill>
            <a:miter lim="400000"/>
            <a:headEnd/>
            <a:tailEnd/>
          </a:ln>
          <a:extLst>
            <a:ext uri="{909E8E84-426E-40DD-AFC4-6F175D3DCCD1}">
              <a14:hiddenFill xmlns:a14="http://schemas.microsoft.com/office/drawing/2010/main">
                <a:noFill/>
              </a14:hiddenFill>
            </a:ext>
          </a:extLst>
        </p:spPr>
        <p:txBody>
          <a:bodyPr lIns="0" tIns="0" rIns="0" bIns="0" anchor="ctr"/>
          <a:lstStyle/>
          <a:p>
            <a:pPr defTabSz="412740" eaLnBrk="0" fontAlgn="base" hangingPunct="0">
              <a:spcBef>
                <a:spcPct val="0"/>
              </a:spcBef>
              <a:spcAft>
                <a:spcPct val="0"/>
              </a:spcAft>
            </a:pPr>
            <a:endParaRPr lang="es-MX" sz="2533">
              <a:solidFill>
                <a:srgbClr val="0A0F14"/>
              </a:solidFill>
              <a:sym typeface="Helvetica Light"/>
            </a:endParaRPr>
          </a:p>
        </p:txBody>
      </p:sp>
      <p:sp>
        <p:nvSpPr>
          <p:cNvPr id="19464" name="Shape 134"/>
          <p:cNvSpPr>
            <a:spLocks noChangeShapeType="1"/>
          </p:cNvSpPr>
          <p:nvPr/>
        </p:nvSpPr>
        <p:spPr bwMode="auto">
          <a:xfrm flipV="1">
            <a:off x="4806951" y="3818467"/>
            <a:ext cx="0" cy="336551"/>
          </a:xfrm>
          <a:prstGeom prst="line">
            <a:avLst/>
          </a:prstGeom>
          <a:noFill/>
          <a:ln w="19050" cap="rnd">
            <a:solidFill>
              <a:srgbClr val="8F9499"/>
            </a:solidFill>
            <a:miter lim="400000"/>
            <a:headEnd/>
            <a:tailEnd/>
          </a:ln>
          <a:extLst>
            <a:ext uri="{909E8E84-426E-40DD-AFC4-6F175D3DCCD1}">
              <a14:hiddenFill xmlns:a14="http://schemas.microsoft.com/office/drawing/2010/main">
                <a:noFill/>
              </a14:hiddenFill>
            </a:ext>
          </a:extLst>
        </p:spPr>
        <p:txBody>
          <a:bodyPr lIns="0" tIns="0" rIns="0" bIns="0" anchor="ctr"/>
          <a:lstStyle/>
          <a:p>
            <a:pPr defTabSz="412740" eaLnBrk="0" fontAlgn="base" hangingPunct="0">
              <a:spcBef>
                <a:spcPct val="0"/>
              </a:spcBef>
              <a:spcAft>
                <a:spcPct val="0"/>
              </a:spcAft>
            </a:pPr>
            <a:endParaRPr lang="es-MX" sz="2533">
              <a:solidFill>
                <a:srgbClr val="0A0F14"/>
              </a:solidFill>
              <a:sym typeface="Helvetica Light"/>
            </a:endParaRPr>
          </a:p>
        </p:txBody>
      </p:sp>
      <p:sp>
        <p:nvSpPr>
          <p:cNvPr id="19465" name="Shape 135"/>
          <p:cNvSpPr>
            <a:spLocks noChangeShapeType="1"/>
          </p:cNvSpPr>
          <p:nvPr/>
        </p:nvSpPr>
        <p:spPr bwMode="auto">
          <a:xfrm flipV="1">
            <a:off x="4806951" y="4732867"/>
            <a:ext cx="0" cy="336551"/>
          </a:xfrm>
          <a:prstGeom prst="line">
            <a:avLst/>
          </a:prstGeom>
          <a:noFill/>
          <a:ln w="19050" cap="rnd">
            <a:solidFill>
              <a:srgbClr val="8F9499"/>
            </a:solidFill>
            <a:miter lim="400000"/>
            <a:headEnd/>
            <a:tailEnd/>
          </a:ln>
          <a:extLst>
            <a:ext uri="{909E8E84-426E-40DD-AFC4-6F175D3DCCD1}">
              <a14:hiddenFill xmlns:a14="http://schemas.microsoft.com/office/drawing/2010/main">
                <a:noFill/>
              </a14:hiddenFill>
            </a:ext>
          </a:extLst>
        </p:spPr>
        <p:txBody>
          <a:bodyPr lIns="0" tIns="0" rIns="0" bIns="0" anchor="ctr"/>
          <a:lstStyle/>
          <a:p>
            <a:pPr defTabSz="412740" eaLnBrk="0" fontAlgn="base" hangingPunct="0">
              <a:spcBef>
                <a:spcPct val="0"/>
              </a:spcBef>
              <a:spcAft>
                <a:spcPct val="0"/>
              </a:spcAft>
            </a:pPr>
            <a:endParaRPr lang="es-MX" sz="2533">
              <a:solidFill>
                <a:srgbClr val="0A0F14"/>
              </a:solidFill>
              <a:sym typeface="Helvetica Light"/>
            </a:endParaRPr>
          </a:p>
        </p:txBody>
      </p:sp>
      <p:sp>
        <p:nvSpPr>
          <p:cNvPr id="136" name="Shape 136"/>
          <p:cNvSpPr>
            <a:spLocks noChangeArrowheads="1"/>
          </p:cNvSpPr>
          <p:nvPr/>
        </p:nvSpPr>
        <p:spPr bwMode="auto">
          <a:xfrm>
            <a:off x="5228168" y="2546351"/>
            <a:ext cx="4728633" cy="3640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spcBef>
                <a:spcPts val="500"/>
              </a:spcBef>
              <a:defRPr sz="2000">
                <a:solidFill>
                  <a:srgbClr val="8F9499"/>
                </a:solidFill>
                <a:latin typeface="Arimo"/>
                <a:ea typeface="Arimo"/>
                <a:cs typeface="Arimo"/>
                <a:sym typeface="Arimo"/>
              </a:defRPr>
            </a:lvl1pPr>
          </a:lstStyle>
          <a:p>
            <a:pPr defTabSz="412740">
              <a:defRPr sz="1800">
                <a:solidFill>
                  <a:srgbClr val="000000"/>
                </a:solidFill>
              </a:defRPr>
            </a:pPr>
            <a:r>
              <a:rPr lang="es-MX" sz="1333" kern="0" dirty="0">
                <a:solidFill>
                  <a:srgbClr val="00B0F0"/>
                </a:solidFill>
              </a:rPr>
              <a:t>Fortalecimiento de los Organismos Garantes </a:t>
            </a:r>
            <a:r>
              <a:rPr lang="es-MX" sz="1333" kern="0" dirty="0">
                <a:solidFill>
                  <a:srgbClr val="DCDEE0">
                    <a:lumMod val="50000"/>
                  </a:srgbClr>
                </a:solidFill>
              </a:rPr>
              <a:t>para el adecuado impulso al ejercicio de los derechos ARCO</a:t>
            </a:r>
          </a:p>
        </p:txBody>
      </p:sp>
      <p:sp>
        <p:nvSpPr>
          <p:cNvPr id="137" name="Shape 137"/>
          <p:cNvSpPr>
            <a:spLocks noChangeArrowheads="1"/>
          </p:cNvSpPr>
          <p:nvPr/>
        </p:nvSpPr>
        <p:spPr bwMode="auto">
          <a:xfrm>
            <a:off x="5228168" y="2311401"/>
            <a:ext cx="2758017" cy="283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lnSpc>
                <a:spcPct val="110000"/>
              </a:lnSpc>
              <a:spcBef>
                <a:spcPts val="500"/>
              </a:spcBef>
              <a:defRPr sz="2800" b="1">
                <a:solidFill>
                  <a:srgbClr val="00BAA7"/>
                </a:solidFill>
                <a:latin typeface="Arimo"/>
                <a:ea typeface="Arimo"/>
                <a:cs typeface="Arimo"/>
                <a:sym typeface="Arimo"/>
              </a:defRPr>
            </a:lvl1pPr>
          </a:lstStyle>
          <a:p>
            <a:pPr defTabSz="412740">
              <a:defRPr sz="1800" b="0">
                <a:solidFill>
                  <a:srgbClr val="000000"/>
                </a:solidFill>
              </a:defRPr>
            </a:pPr>
            <a:r>
              <a:rPr lang="es-MX" sz="1467" b="0" kern="0" dirty="0">
                <a:solidFill>
                  <a:srgbClr val="FF4B4B"/>
                </a:solidFill>
              </a:rPr>
              <a:t>Línea estratégica 2. 6 </a:t>
            </a:r>
            <a:endParaRPr sz="1467" b="0" kern="0" dirty="0">
              <a:solidFill>
                <a:srgbClr val="FF4B4B"/>
              </a:solidFill>
            </a:endParaRPr>
          </a:p>
        </p:txBody>
      </p:sp>
      <p:sp>
        <p:nvSpPr>
          <p:cNvPr id="138" name="Shape 138"/>
          <p:cNvSpPr>
            <a:spLocks noChangeArrowheads="1"/>
          </p:cNvSpPr>
          <p:nvPr/>
        </p:nvSpPr>
        <p:spPr bwMode="auto">
          <a:xfrm>
            <a:off x="5228168" y="3448051"/>
            <a:ext cx="4322233" cy="361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spcBef>
                <a:spcPts val="500"/>
              </a:spcBef>
              <a:defRPr sz="2000">
                <a:solidFill>
                  <a:srgbClr val="8F9499"/>
                </a:solidFill>
                <a:latin typeface="Arimo"/>
                <a:ea typeface="Arimo"/>
                <a:cs typeface="Arimo"/>
                <a:sym typeface="Arimo"/>
              </a:defRPr>
            </a:lvl1pPr>
          </a:lstStyle>
          <a:p>
            <a:pPr defTabSz="412740">
              <a:defRPr sz="1800">
                <a:solidFill>
                  <a:srgbClr val="000000"/>
                </a:solidFill>
              </a:defRPr>
            </a:pPr>
            <a:r>
              <a:rPr lang="es-MX" sz="1333" kern="0" dirty="0">
                <a:solidFill>
                  <a:srgbClr val="00B0F0"/>
                </a:solidFill>
              </a:rPr>
              <a:t>Acompañar a los usuarios digitales </a:t>
            </a:r>
            <a:r>
              <a:rPr lang="es-MX" sz="1333" kern="0" dirty="0">
                <a:solidFill>
                  <a:srgbClr val="DCDEE0">
                    <a:lumMod val="50000"/>
                  </a:srgbClr>
                </a:solidFill>
              </a:rPr>
              <a:t>en el cierre de la brecha digital para el ejercicio de los derechos ARCO y el desarrollo de sus herramientas de facilitación </a:t>
            </a:r>
            <a:endParaRPr sz="1333" kern="0" dirty="0">
              <a:solidFill>
                <a:srgbClr val="DCDEE0">
                  <a:lumMod val="50000"/>
                </a:srgbClr>
              </a:solidFill>
            </a:endParaRPr>
          </a:p>
        </p:txBody>
      </p:sp>
      <p:sp>
        <p:nvSpPr>
          <p:cNvPr id="139" name="Shape 139"/>
          <p:cNvSpPr>
            <a:spLocks noChangeArrowheads="1"/>
          </p:cNvSpPr>
          <p:nvPr/>
        </p:nvSpPr>
        <p:spPr bwMode="auto">
          <a:xfrm>
            <a:off x="5228168" y="3213101"/>
            <a:ext cx="2758017" cy="283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lnSpc>
                <a:spcPct val="110000"/>
              </a:lnSpc>
              <a:spcBef>
                <a:spcPts val="500"/>
              </a:spcBef>
              <a:defRPr sz="2800" b="1">
                <a:solidFill>
                  <a:srgbClr val="00B9F7"/>
                </a:solidFill>
                <a:latin typeface="Arimo"/>
                <a:ea typeface="Arimo"/>
                <a:cs typeface="Arimo"/>
                <a:sym typeface="Arimo"/>
              </a:defRPr>
            </a:lvl1pPr>
          </a:lstStyle>
          <a:p>
            <a:pPr defTabSz="412740">
              <a:defRPr sz="1800" b="0">
                <a:solidFill>
                  <a:srgbClr val="000000"/>
                </a:solidFill>
              </a:defRPr>
            </a:pPr>
            <a:r>
              <a:rPr lang="es-MX" sz="1467" b="0" kern="0" dirty="0">
                <a:solidFill>
                  <a:srgbClr val="FF4B4B"/>
                </a:solidFill>
              </a:rPr>
              <a:t>Línea estratégica 2.7 </a:t>
            </a:r>
            <a:endParaRPr sz="1467" b="0" kern="0" dirty="0">
              <a:solidFill>
                <a:srgbClr val="FF4B4B"/>
              </a:solidFill>
            </a:endParaRPr>
          </a:p>
        </p:txBody>
      </p:sp>
      <p:sp>
        <p:nvSpPr>
          <p:cNvPr id="140" name="Shape 140"/>
          <p:cNvSpPr>
            <a:spLocks noChangeArrowheads="1"/>
          </p:cNvSpPr>
          <p:nvPr/>
        </p:nvSpPr>
        <p:spPr bwMode="auto">
          <a:xfrm>
            <a:off x="5228168" y="4318000"/>
            <a:ext cx="5338233" cy="3640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spcBef>
                <a:spcPts val="500"/>
              </a:spcBef>
              <a:defRPr sz="2000">
                <a:solidFill>
                  <a:srgbClr val="8F9499"/>
                </a:solidFill>
                <a:latin typeface="Arimo"/>
                <a:ea typeface="Arimo"/>
                <a:cs typeface="Arimo"/>
                <a:sym typeface="Arimo"/>
              </a:defRPr>
            </a:lvl1pPr>
          </a:lstStyle>
          <a:p>
            <a:pPr defTabSz="412740">
              <a:defRPr sz="1800">
                <a:solidFill>
                  <a:srgbClr val="000000"/>
                </a:solidFill>
              </a:defRPr>
            </a:pPr>
            <a:r>
              <a:rPr lang="es-MX" sz="1333" kern="0" dirty="0">
                <a:solidFill>
                  <a:srgbClr val="00B0F0"/>
                </a:solidFill>
              </a:rPr>
              <a:t>Desarrollar herramientas </a:t>
            </a:r>
            <a:r>
              <a:rPr lang="es-MX" sz="1333" kern="0" dirty="0">
                <a:solidFill>
                  <a:srgbClr val="DCDEE0">
                    <a:lumMod val="50000"/>
                  </a:srgbClr>
                </a:solidFill>
              </a:rPr>
              <a:t>de facilitación para el ejercicio de los derechos de las y los titulares</a:t>
            </a:r>
          </a:p>
        </p:txBody>
      </p:sp>
      <p:sp>
        <p:nvSpPr>
          <p:cNvPr id="141" name="Shape 141"/>
          <p:cNvSpPr>
            <a:spLocks noChangeArrowheads="1"/>
          </p:cNvSpPr>
          <p:nvPr/>
        </p:nvSpPr>
        <p:spPr bwMode="auto">
          <a:xfrm>
            <a:off x="5228168" y="4125384"/>
            <a:ext cx="2758017" cy="2857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lnSpc>
                <a:spcPct val="110000"/>
              </a:lnSpc>
              <a:spcBef>
                <a:spcPts val="500"/>
              </a:spcBef>
              <a:defRPr sz="2800" b="1">
                <a:solidFill>
                  <a:srgbClr val="21282F"/>
                </a:solidFill>
                <a:latin typeface="Arimo"/>
                <a:ea typeface="Arimo"/>
                <a:cs typeface="Arimo"/>
                <a:sym typeface="Arimo"/>
              </a:defRPr>
            </a:lvl1pPr>
          </a:lstStyle>
          <a:p>
            <a:pPr defTabSz="412740">
              <a:defRPr sz="1800" b="0">
                <a:solidFill>
                  <a:srgbClr val="000000"/>
                </a:solidFill>
              </a:defRPr>
            </a:pPr>
            <a:r>
              <a:rPr lang="es-MX" sz="1467" b="0" kern="0" dirty="0">
                <a:solidFill>
                  <a:srgbClr val="E61919"/>
                </a:solidFill>
              </a:rPr>
              <a:t>Línea estratégica 2.8 </a:t>
            </a:r>
            <a:endParaRPr sz="1467" b="0" kern="0" dirty="0">
              <a:solidFill>
                <a:srgbClr val="E61919"/>
              </a:solidFill>
            </a:endParaRPr>
          </a:p>
        </p:txBody>
      </p:sp>
      <p:sp>
        <p:nvSpPr>
          <p:cNvPr id="142" name="Shape 142"/>
          <p:cNvSpPr>
            <a:spLocks noChangeArrowheads="1"/>
          </p:cNvSpPr>
          <p:nvPr/>
        </p:nvSpPr>
        <p:spPr bwMode="auto">
          <a:xfrm>
            <a:off x="5228168" y="5317067"/>
            <a:ext cx="4830233" cy="3640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spcBef>
                <a:spcPts val="500"/>
              </a:spcBef>
              <a:defRPr sz="2000">
                <a:solidFill>
                  <a:srgbClr val="8F9499"/>
                </a:solidFill>
                <a:latin typeface="Arimo"/>
                <a:ea typeface="Arimo"/>
                <a:cs typeface="Arimo"/>
                <a:sym typeface="Arimo"/>
              </a:defRPr>
            </a:lvl1pPr>
          </a:lstStyle>
          <a:p>
            <a:pPr defTabSz="412740">
              <a:defRPr sz="1800">
                <a:solidFill>
                  <a:srgbClr val="000000"/>
                </a:solidFill>
              </a:defRPr>
            </a:pPr>
            <a:r>
              <a:rPr lang="es-MX" sz="1333" kern="0" dirty="0">
                <a:solidFill>
                  <a:srgbClr val="DCDEE0">
                    <a:lumMod val="50000"/>
                  </a:srgbClr>
                </a:solidFill>
              </a:rPr>
              <a:t>Desarrollar un marco homogéneo para la implementación de acciones en materia de portabilidad </a:t>
            </a:r>
          </a:p>
        </p:txBody>
      </p:sp>
      <p:sp>
        <p:nvSpPr>
          <p:cNvPr id="19473" name="Shape 143"/>
          <p:cNvSpPr>
            <a:spLocks noChangeArrowheads="1"/>
          </p:cNvSpPr>
          <p:nvPr/>
        </p:nvSpPr>
        <p:spPr bwMode="auto">
          <a:xfrm>
            <a:off x="5228168" y="5027085"/>
            <a:ext cx="2758017" cy="283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defRPr sz="1900">
                <a:solidFill>
                  <a:schemeClr val="tx1"/>
                </a:solidFill>
                <a:latin typeface="Arimo" pitchFamily="34" charset="0"/>
                <a:ea typeface="Helvetica Light"/>
                <a:cs typeface="Helvetica Light"/>
                <a:sym typeface="Helvetica Light"/>
              </a:defRPr>
            </a:lvl1pPr>
            <a:lvl2pPr marL="742950" indent="-285750">
              <a:defRPr sz="1900">
                <a:solidFill>
                  <a:schemeClr val="tx1"/>
                </a:solidFill>
                <a:latin typeface="Arimo" pitchFamily="34" charset="0"/>
                <a:ea typeface="Helvetica Light"/>
                <a:cs typeface="Helvetica Light"/>
                <a:sym typeface="Helvetica Light"/>
              </a:defRPr>
            </a:lvl2pPr>
            <a:lvl3pPr marL="1143000" indent="-228600">
              <a:defRPr sz="1900">
                <a:solidFill>
                  <a:schemeClr val="tx1"/>
                </a:solidFill>
                <a:latin typeface="Arimo" pitchFamily="34" charset="0"/>
                <a:ea typeface="Helvetica Light"/>
                <a:cs typeface="Helvetica Light"/>
                <a:sym typeface="Helvetica Light"/>
              </a:defRPr>
            </a:lvl3pPr>
            <a:lvl4pPr marL="1600200" indent="-228600">
              <a:defRPr sz="1900">
                <a:solidFill>
                  <a:schemeClr val="tx1"/>
                </a:solidFill>
                <a:latin typeface="Arimo" pitchFamily="34" charset="0"/>
                <a:ea typeface="Helvetica Light"/>
                <a:cs typeface="Helvetica Light"/>
                <a:sym typeface="Helvetica Light"/>
              </a:defRPr>
            </a:lvl4pPr>
            <a:lvl5pPr marL="2057400" indent="-228600">
              <a:defRPr sz="1900">
                <a:solidFill>
                  <a:schemeClr val="tx1"/>
                </a:solidFill>
                <a:latin typeface="Arimo" pitchFamily="34" charset="0"/>
                <a:ea typeface="Helvetica Light"/>
                <a:cs typeface="Helvetica Light"/>
                <a:sym typeface="Helvetica Light"/>
              </a:defRPr>
            </a:lvl5pPr>
            <a:lvl6pPr marL="2514600" indent="-2286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6pPr>
            <a:lvl7pPr marL="2971800" indent="-2286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7pPr>
            <a:lvl8pPr marL="3429000" indent="-2286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8pPr>
            <a:lvl9pPr marL="3886200" indent="-2286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9pPr>
          </a:lstStyle>
          <a:p>
            <a:pPr defTabSz="412740" fontAlgn="base">
              <a:lnSpc>
                <a:spcPct val="110000"/>
              </a:lnSpc>
              <a:spcBef>
                <a:spcPts val="667"/>
              </a:spcBef>
              <a:spcAft>
                <a:spcPct val="0"/>
              </a:spcAft>
            </a:pPr>
            <a:r>
              <a:rPr lang="en-US" altLang="es-MX" sz="1467">
                <a:solidFill>
                  <a:srgbClr val="BE0000"/>
                </a:solidFill>
                <a:sym typeface="Arimo" pitchFamily="34" charset="0"/>
              </a:rPr>
              <a:t>Línea estratégica 2.9 </a:t>
            </a:r>
          </a:p>
        </p:txBody>
      </p:sp>
      <p:sp>
        <p:nvSpPr>
          <p:cNvPr id="144" name="Shape 144"/>
          <p:cNvSpPr/>
          <p:nvPr/>
        </p:nvSpPr>
        <p:spPr>
          <a:xfrm flipH="1">
            <a:off x="5264151" y="3075517"/>
            <a:ext cx="2730500" cy="0"/>
          </a:xfrm>
          <a:prstGeom prst="line">
            <a:avLst/>
          </a:prstGeom>
          <a:ln w="19050" cap="rnd">
            <a:solidFill>
              <a:schemeClr val="tx2">
                <a:lumMod val="75000"/>
              </a:schemeClr>
            </a:solidFill>
            <a:custDash>
              <a:ds d="100000" sp="200000"/>
            </a:custDash>
            <a:miter lim="400000"/>
          </a:ln>
        </p:spPr>
        <p:txBody>
          <a:bodyPr lIns="0" tIns="0" rIns="0" bIns="0" anchor="ctr"/>
          <a:lstStyle/>
          <a:p>
            <a:pPr algn="ctr" defTabSz="412740">
              <a:defRPr sz="3200"/>
            </a:pPr>
            <a:endParaRPr sz="4267" kern="0">
              <a:solidFill>
                <a:sysClr val="windowText" lastClr="000000"/>
              </a:solidFill>
              <a:sym typeface="Helvetica Light"/>
            </a:endParaRPr>
          </a:p>
        </p:txBody>
      </p:sp>
      <p:sp>
        <p:nvSpPr>
          <p:cNvPr id="145" name="Shape 145"/>
          <p:cNvSpPr/>
          <p:nvPr/>
        </p:nvSpPr>
        <p:spPr>
          <a:xfrm flipH="1">
            <a:off x="5264151" y="3987800"/>
            <a:ext cx="2730500" cy="0"/>
          </a:xfrm>
          <a:prstGeom prst="line">
            <a:avLst/>
          </a:prstGeom>
          <a:ln w="19050" cap="rnd">
            <a:solidFill>
              <a:schemeClr val="tx2">
                <a:lumMod val="75000"/>
              </a:schemeClr>
            </a:solidFill>
            <a:custDash>
              <a:ds d="100000" sp="200000"/>
            </a:custDash>
            <a:miter lim="400000"/>
          </a:ln>
        </p:spPr>
        <p:txBody>
          <a:bodyPr lIns="0" tIns="0" rIns="0" bIns="0" anchor="ctr"/>
          <a:lstStyle/>
          <a:p>
            <a:pPr algn="ctr" defTabSz="412740">
              <a:defRPr sz="3200"/>
            </a:pPr>
            <a:endParaRPr sz="4267" kern="0">
              <a:solidFill>
                <a:sysClr val="windowText" lastClr="000000"/>
              </a:solidFill>
              <a:sym typeface="Helvetica Light"/>
            </a:endParaRPr>
          </a:p>
        </p:txBody>
      </p:sp>
      <p:sp>
        <p:nvSpPr>
          <p:cNvPr id="146" name="Shape 146"/>
          <p:cNvSpPr/>
          <p:nvPr/>
        </p:nvSpPr>
        <p:spPr>
          <a:xfrm flipH="1">
            <a:off x="5264151" y="4900084"/>
            <a:ext cx="2730500" cy="0"/>
          </a:xfrm>
          <a:prstGeom prst="line">
            <a:avLst/>
          </a:prstGeom>
          <a:ln w="19050" cap="rnd">
            <a:solidFill>
              <a:schemeClr val="tx2">
                <a:lumMod val="75000"/>
              </a:schemeClr>
            </a:solidFill>
            <a:custDash>
              <a:ds d="100000" sp="200000"/>
            </a:custDash>
            <a:miter lim="400000"/>
          </a:ln>
        </p:spPr>
        <p:txBody>
          <a:bodyPr lIns="0" tIns="0" rIns="0" bIns="0" anchor="ctr"/>
          <a:lstStyle/>
          <a:p>
            <a:pPr algn="ctr" defTabSz="412740">
              <a:defRPr sz="3200"/>
            </a:pPr>
            <a:endParaRPr sz="4267" kern="0">
              <a:solidFill>
                <a:sysClr val="windowText" lastClr="000000"/>
              </a:solidFill>
              <a:sym typeface="Helvetica Light"/>
            </a:endParaRPr>
          </a:p>
        </p:txBody>
      </p:sp>
      <p:sp>
        <p:nvSpPr>
          <p:cNvPr id="147" name="Shape 147"/>
          <p:cNvSpPr/>
          <p:nvPr/>
        </p:nvSpPr>
        <p:spPr>
          <a:xfrm>
            <a:off x="8314267" y="524934"/>
            <a:ext cx="448733" cy="44873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4"/>
          </a:solidFill>
          <a:ln w="12700">
            <a:miter lim="400000"/>
          </a:ln>
        </p:spPr>
        <p:txBody>
          <a:bodyPr lIns="0" tIns="0" rIns="0" bIns="0" anchor="ctr"/>
          <a:lstStyle/>
          <a:p>
            <a:pPr algn="ctr" defTabSz="412740">
              <a:defRPr sz="3200"/>
            </a:pPr>
            <a:endParaRPr sz="4267" kern="0">
              <a:solidFill>
                <a:sysClr val="windowText" lastClr="000000"/>
              </a:solidFill>
              <a:sym typeface="Helvetica Light"/>
            </a:endParaRPr>
          </a:p>
        </p:txBody>
      </p:sp>
      <p:grpSp>
        <p:nvGrpSpPr>
          <p:cNvPr id="19478" name="Group 153"/>
          <p:cNvGrpSpPr>
            <a:grpSpLocks/>
          </p:cNvGrpSpPr>
          <p:nvPr/>
        </p:nvGrpSpPr>
        <p:grpSpPr bwMode="auto">
          <a:xfrm>
            <a:off x="4557184" y="2377017"/>
            <a:ext cx="499533" cy="522816"/>
            <a:chOff x="0" y="0"/>
            <a:chExt cx="997371" cy="1046130"/>
          </a:xfrm>
        </p:grpSpPr>
        <p:grpSp>
          <p:nvGrpSpPr>
            <p:cNvPr id="19517" name="Group 151"/>
            <p:cNvGrpSpPr>
              <a:grpSpLocks/>
            </p:cNvGrpSpPr>
            <p:nvPr/>
          </p:nvGrpSpPr>
          <p:grpSpPr bwMode="auto">
            <a:xfrm>
              <a:off x="-1" y="-1"/>
              <a:ext cx="997373" cy="1046132"/>
              <a:chOff x="0" y="0"/>
              <a:chExt cx="997371" cy="1046130"/>
            </a:xfrm>
          </p:grpSpPr>
          <p:sp>
            <p:nvSpPr>
              <p:cNvPr id="148" name="Shape 148"/>
              <p:cNvSpPr/>
              <p:nvPr/>
            </p:nvSpPr>
            <p:spPr>
              <a:xfrm>
                <a:off x="0" y="0"/>
                <a:ext cx="997368" cy="1046127"/>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5">
                  <a:lumMod val="50000"/>
                </a:schemeClr>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49" name="Shape 149"/>
              <p:cNvSpPr/>
              <p:nvPr/>
            </p:nvSpPr>
            <p:spPr>
              <a:xfrm>
                <a:off x="38034" y="292237"/>
                <a:ext cx="925525" cy="673420"/>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8EEADD"/>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50" name="Shape 150"/>
              <p:cNvSpPr/>
              <p:nvPr/>
            </p:nvSpPr>
            <p:spPr>
              <a:xfrm>
                <a:off x="0" y="0"/>
                <a:ext cx="959332" cy="957187"/>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4"/>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152" name="Shape 152"/>
            <p:cNvSpPr/>
            <p:nvPr/>
          </p:nvSpPr>
          <p:spPr>
            <a:xfrm>
              <a:off x="211307" y="203297"/>
              <a:ext cx="574756" cy="563300"/>
            </a:xfrm>
            <a:custGeom>
              <a:avLst/>
              <a:gdLst/>
              <a:ahLst/>
              <a:cxnLst>
                <a:cxn ang="0">
                  <a:pos x="wd2" y="hd2"/>
                </a:cxn>
                <a:cxn ang="5400000">
                  <a:pos x="wd2" y="hd2"/>
                </a:cxn>
                <a:cxn ang="10800000">
                  <a:pos x="wd2" y="hd2"/>
                </a:cxn>
                <a:cxn ang="16200000">
                  <a:pos x="wd2" y="hd2"/>
                </a:cxn>
              </a:cxnLst>
              <a:rect l="0" t="0" r="r" b="b"/>
              <a:pathLst>
                <a:path w="21600" h="21600" extrusionOk="0">
                  <a:moveTo>
                    <a:pt x="19442" y="9300"/>
                  </a:moveTo>
                  <a:cubicBezTo>
                    <a:pt x="19320" y="3981"/>
                    <a:pt x="16340" y="1171"/>
                    <a:pt x="10800" y="1171"/>
                  </a:cubicBezTo>
                  <a:cubicBezTo>
                    <a:pt x="5260" y="1171"/>
                    <a:pt x="2280" y="3981"/>
                    <a:pt x="2158" y="9300"/>
                  </a:cubicBezTo>
                  <a:lnTo>
                    <a:pt x="2895" y="9300"/>
                  </a:lnTo>
                  <a:cubicBezTo>
                    <a:pt x="3165" y="7507"/>
                    <a:pt x="3735" y="6033"/>
                    <a:pt x="4599" y="4899"/>
                  </a:cubicBezTo>
                  <a:cubicBezTo>
                    <a:pt x="5978" y="3093"/>
                    <a:pt x="8063" y="2177"/>
                    <a:pt x="10800" y="2177"/>
                  </a:cubicBezTo>
                  <a:cubicBezTo>
                    <a:pt x="13537" y="2177"/>
                    <a:pt x="15622" y="3093"/>
                    <a:pt x="17001" y="4899"/>
                  </a:cubicBezTo>
                  <a:cubicBezTo>
                    <a:pt x="17865" y="6033"/>
                    <a:pt x="18435" y="7507"/>
                    <a:pt x="18705" y="9300"/>
                  </a:cubicBezTo>
                  <a:cubicBezTo>
                    <a:pt x="18705" y="9300"/>
                    <a:pt x="19442" y="9300"/>
                    <a:pt x="19442" y="9300"/>
                  </a:cubicBezTo>
                  <a:close/>
                  <a:moveTo>
                    <a:pt x="17544" y="11888"/>
                  </a:moveTo>
                  <a:cubicBezTo>
                    <a:pt x="17544" y="11386"/>
                    <a:pt x="17519" y="10914"/>
                    <a:pt x="17482" y="10457"/>
                  </a:cubicBezTo>
                  <a:cubicBezTo>
                    <a:pt x="16632" y="9665"/>
                    <a:pt x="15088" y="9063"/>
                    <a:pt x="13140" y="8839"/>
                  </a:cubicBezTo>
                  <a:cubicBezTo>
                    <a:pt x="13396" y="9133"/>
                    <a:pt x="13616" y="9518"/>
                    <a:pt x="13750" y="10026"/>
                  </a:cubicBezTo>
                  <a:cubicBezTo>
                    <a:pt x="12558" y="9068"/>
                    <a:pt x="10215" y="9296"/>
                    <a:pt x="8443" y="7153"/>
                  </a:cubicBezTo>
                  <a:cubicBezTo>
                    <a:pt x="8341" y="7033"/>
                    <a:pt x="8254" y="6919"/>
                    <a:pt x="8178" y="6815"/>
                  </a:cubicBezTo>
                  <a:cubicBezTo>
                    <a:pt x="8176" y="6813"/>
                    <a:pt x="8176" y="6812"/>
                    <a:pt x="8175" y="6811"/>
                  </a:cubicBezTo>
                  <a:lnTo>
                    <a:pt x="8176" y="6811"/>
                  </a:lnTo>
                  <a:cubicBezTo>
                    <a:pt x="7860" y="6377"/>
                    <a:pt x="7752" y="6118"/>
                    <a:pt x="7746" y="6405"/>
                  </a:cubicBezTo>
                  <a:cubicBezTo>
                    <a:pt x="7694" y="8867"/>
                    <a:pt x="5981" y="10788"/>
                    <a:pt x="4077" y="11059"/>
                  </a:cubicBezTo>
                  <a:cubicBezTo>
                    <a:pt x="4065" y="11330"/>
                    <a:pt x="4056" y="11603"/>
                    <a:pt x="4056" y="11888"/>
                  </a:cubicBezTo>
                  <a:cubicBezTo>
                    <a:pt x="4056" y="12929"/>
                    <a:pt x="4222" y="13878"/>
                    <a:pt x="4506" y="14733"/>
                  </a:cubicBezTo>
                  <a:cubicBezTo>
                    <a:pt x="5575" y="16047"/>
                    <a:pt x="7341" y="16418"/>
                    <a:pt x="8903" y="16516"/>
                  </a:cubicBezTo>
                  <a:cubicBezTo>
                    <a:pt x="9193" y="16046"/>
                    <a:pt x="9844" y="15718"/>
                    <a:pt x="10602" y="15718"/>
                  </a:cubicBezTo>
                  <a:cubicBezTo>
                    <a:pt x="11630" y="15718"/>
                    <a:pt x="12463" y="16320"/>
                    <a:pt x="12463" y="17063"/>
                  </a:cubicBezTo>
                  <a:cubicBezTo>
                    <a:pt x="12463" y="17806"/>
                    <a:pt x="11630" y="18408"/>
                    <a:pt x="10602" y="18408"/>
                  </a:cubicBezTo>
                  <a:cubicBezTo>
                    <a:pt x="9812" y="18408"/>
                    <a:pt x="9138" y="18052"/>
                    <a:pt x="8869" y="17549"/>
                  </a:cubicBezTo>
                  <a:cubicBezTo>
                    <a:pt x="7776" y="17484"/>
                    <a:pt x="6576" y="17294"/>
                    <a:pt x="5506" y="16780"/>
                  </a:cubicBezTo>
                  <a:cubicBezTo>
                    <a:pt x="7011" y="19039"/>
                    <a:pt x="9343" y="20234"/>
                    <a:pt x="10800" y="20234"/>
                  </a:cubicBezTo>
                  <a:cubicBezTo>
                    <a:pt x="13089" y="20234"/>
                    <a:pt x="17544" y="17288"/>
                    <a:pt x="17544" y="11888"/>
                  </a:cubicBezTo>
                  <a:cubicBezTo>
                    <a:pt x="17544" y="11888"/>
                    <a:pt x="17544" y="11888"/>
                    <a:pt x="17544" y="11888"/>
                  </a:cubicBezTo>
                  <a:close/>
                  <a:moveTo>
                    <a:pt x="21600" y="11252"/>
                  </a:moveTo>
                  <a:lnTo>
                    <a:pt x="21600" y="13398"/>
                  </a:lnTo>
                  <a:cubicBezTo>
                    <a:pt x="21600" y="14476"/>
                    <a:pt x="20742" y="15350"/>
                    <a:pt x="19684" y="15350"/>
                  </a:cubicBezTo>
                  <a:lnTo>
                    <a:pt x="18294" y="15350"/>
                  </a:lnTo>
                  <a:cubicBezTo>
                    <a:pt x="16916" y="19247"/>
                    <a:pt x="13398" y="21600"/>
                    <a:pt x="10800" y="21600"/>
                  </a:cubicBezTo>
                  <a:cubicBezTo>
                    <a:pt x="8202" y="21600"/>
                    <a:pt x="4684" y="19247"/>
                    <a:pt x="3306" y="15350"/>
                  </a:cubicBezTo>
                  <a:lnTo>
                    <a:pt x="1916" y="15350"/>
                  </a:lnTo>
                  <a:cubicBezTo>
                    <a:pt x="858" y="15350"/>
                    <a:pt x="0" y="14476"/>
                    <a:pt x="0" y="13398"/>
                  </a:cubicBezTo>
                  <a:lnTo>
                    <a:pt x="0" y="11252"/>
                  </a:lnTo>
                  <a:cubicBezTo>
                    <a:pt x="0" y="10509"/>
                    <a:pt x="406" y="9865"/>
                    <a:pt x="1005" y="9534"/>
                  </a:cubicBezTo>
                  <a:cubicBezTo>
                    <a:pt x="1025" y="6486"/>
                    <a:pt x="1896" y="4106"/>
                    <a:pt x="3601" y="2460"/>
                  </a:cubicBezTo>
                  <a:cubicBezTo>
                    <a:pt x="5290" y="828"/>
                    <a:pt x="7713" y="0"/>
                    <a:pt x="10800" y="0"/>
                  </a:cubicBezTo>
                  <a:cubicBezTo>
                    <a:pt x="13887" y="0"/>
                    <a:pt x="16310" y="828"/>
                    <a:pt x="17999" y="2460"/>
                  </a:cubicBezTo>
                  <a:cubicBezTo>
                    <a:pt x="19704" y="4106"/>
                    <a:pt x="20575" y="6486"/>
                    <a:pt x="20595" y="9534"/>
                  </a:cubicBezTo>
                  <a:cubicBezTo>
                    <a:pt x="21194" y="9865"/>
                    <a:pt x="21600" y="10509"/>
                    <a:pt x="21600" y="11252"/>
                  </a:cubicBezTo>
                  <a:cubicBezTo>
                    <a:pt x="21600" y="11252"/>
                    <a:pt x="21600" y="11252"/>
                    <a:pt x="21600" y="11252"/>
                  </a:cubicBezTo>
                  <a:close/>
                  <a:moveTo>
                    <a:pt x="13606" y="10751"/>
                  </a:moveTo>
                  <a:cubicBezTo>
                    <a:pt x="12993" y="10751"/>
                    <a:pt x="12496" y="11257"/>
                    <a:pt x="12496" y="11881"/>
                  </a:cubicBezTo>
                  <a:cubicBezTo>
                    <a:pt x="12496" y="12505"/>
                    <a:pt x="12993" y="13011"/>
                    <a:pt x="13606" y="13011"/>
                  </a:cubicBezTo>
                  <a:cubicBezTo>
                    <a:pt x="14218" y="13011"/>
                    <a:pt x="14714" y="12505"/>
                    <a:pt x="14714" y="11881"/>
                  </a:cubicBezTo>
                  <a:cubicBezTo>
                    <a:pt x="14714" y="11257"/>
                    <a:pt x="14218" y="10751"/>
                    <a:pt x="13606" y="10751"/>
                  </a:cubicBezTo>
                  <a:cubicBezTo>
                    <a:pt x="13606" y="10751"/>
                    <a:pt x="13606" y="10751"/>
                    <a:pt x="13606" y="10751"/>
                  </a:cubicBezTo>
                  <a:close/>
                  <a:moveTo>
                    <a:pt x="9104" y="11881"/>
                  </a:moveTo>
                  <a:cubicBezTo>
                    <a:pt x="9104" y="12505"/>
                    <a:pt x="8607" y="13011"/>
                    <a:pt x="7995" y="13011"/>
                  </a:cubicBezTo>
                  <a:cubicBezTo>
                    <a:pt x="7382" y="13011"/>
                    <a:pt x="6886" y="12505"/>
                    <a:pt x="6886" y="11881"/>
                  </a:cubicBezTo>
                  <a:cubicBezTo>
                    <a:pt x="6886" y="11257"/>
                    <a:pt x="7382" y="10751"/>
                    <a:pt x="7995" y="10751"/>
                  </a:cubicBezTo>
                  <a:cubicBezTo>
                    <a:pt x="8607" y="10751"/>
                    <a:pt x="9104" y="11257"/>
                    <a:pt x="9104" y="11881"/>
                  </a:cubicBezTo>
                  <a:cubicBezTo>
                    <a:pt x="9104" y="11881"/>
                    <a:pt x="9104" y="11881"/>
                    <a:pt x="9104" y="11881"/>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19479" name="Group 161"/>
          <p:cNvGrpSpPr>
            <a:grpSpLocks/>
          </p:cNvGrpSpPr>
          <p:nvPr/>
        </p:nvGrpSpPr>
        <p:grpSpPr bwMode="auto">
          <a:xfrm>
            <a:off x="4552951" y="3259667"/>
            <a:ext cx="499533" cy="524933"/>
            <a:chOff x="0" y="0"/>
            <a:chExt cx="997371" cy="1046130"/>
          </a:xfrm>
        </p:grpSpPr>
        <p:grpSp>
          <p:nvGrpSpPr>
            <p:cNvPr id="19510" name="Group 157"/>
            <p:cNvGrpSpPr>
              <a:grpSpLocks/>
            </p:cNvGrpSpPr>
            <p:nvPr/>
          </p:nvGrpSpPr>
          <p:grpSpPr bwMode="auto">
            <a:xfrm>
              <a:off x="-1" y="-1"/>
              <a:ext cx="997373" cy="1046132"/>
              <a:chOff x="0" y="0"/>
              <a:chExt cx="997371" cy="1046130"/>
            </a:xfrm>
          </p:grpSpPr>
          <p:sp>
            <p:nvSpPr>
              <p:cNvPr id="154" name="Shape 154"/>
              <p:cNvSpPr/>
              <p:nvPr/>
            </p:nvSpPr>
            <p:spPr>
              <a:xfrm>
                <a:off x="0" y="0"/>
                <a:ext cx="997368" cy="1046127"/>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3">
                  <a:lumMod val="50000"/>
                </a:schemeClr>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55" name="Shape 155"/>
              <p:cNvSpPr/>
              <p:nvPr/>
            </p:nvSpPr>
            <p:spPr>
              <a:xfrm>
                <a:off x="38034" y="295278"/>
                <a:ext cx="925525" cy="670704"/>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79E3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56" name="Shape 156"/>
              <p:cNvSpPr/>
              <p:nvPr/>
            </p:nvSpPr>
            <p:spPr>
              <a:xfrm>
                <a:off x="0" y="0"/>
                <a:ext cx="959332" cy="957545"/>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3"/>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19511" name="Group 160"/>
            <p:cNvGrpSpPr>
              <a:grpSpLocks/>
            </p:cNvGrpSpPr>
            <p:nvPr/>
          </p:nvGrpSpPr>
          <p:grpSpPr bwMode="auto">
            <a:xfrm>
              <a:off x="246798" y="217580"/>
              <a:ext cx="521725" cy="511012"/>
              <a:chOff x="0" y="0"/>
              <a:chExt cx="521723" cy="511010"/>
            </a:xfrm>
          </p:grpSpPr>
          <p:sp>
            <p:nvSpPr>
              <p:cNvPr id="158" name="Shape 158"/>
              <p:cNvSpPr/>
              <p:nvPr/>
            </p:nvSpPr>
            <p:spPr>
              <a:xfrm>
                <a:off x="-1682" y="208465"/>
                <a:ext cx="92975" cy="26996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21600" y="0"/>
                    </a:lnTo>
                    <a:lnTo>
                      <a:pt x="0" y="0"/>
                    </a:lnTo>
                    <a:cubicBezTo>
                      <a:pt x="0" y="0"/>
                      <a:pt x="0" y="21600"/>
                      <a:pt x="0" y="2160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59" name="Shape 159"/>
              <p:cNvSpPr/>
              <p:nvPr/>
            </p:nvSpPr>
            <p:spPr>
              <a:xfrm>
                <a:off x="129326" y="1770"/>
                <a:ext cx="393031" cy="510409"/>
              </a:xfrm>
              <a:custGeom>
                <a:avLst/>
                <a:gdLst/>
                <a:ahLst/>
                <a:cxnLst>
                  <a:cxn ang="0">
                    <a:pos x="wd2" y="hd2"/>
                  </a:cxn>
                  <a:cxn ang="5400000">
                    <a:pos x="wd2" y="hd2"/>
                  </a:cxn>
                  <a:cxn ang="10800000">
                    <a:pos x="wd2" y="hd2"/>
                  </a:cxn>
                  <a:cxn ang="16200000">
                    <a:pos x="wd2" y="hd2"/>
                  </a:cxn>
                </a:cxnLst>
                <a:rect l="0" t="0" r="r" b="b"/>
                <a:pathLst>
                  <a:path w="21558" h="21586" extrusionOk="0">
                    <a:moveTo>
                      <a:pt x="11717" y="14039"/>
                    </a:moveTo>
                    <a:cubicBezTo>
                      <a:pt x="9702" y="15583"/>
                      <a:pt x="6428" y="15588"/>
                      <a:pt x="4408" y="14039"/>
                    </a:cubicBezTo>
                    <a:cubicBezTo>
                      <a:pt x="2391" y="12497"/>
                      <a:pt x="2397" y="9988"/>
                      <a:pt x="4414" y="8439"/>
                    </a:cubicBezTo>
                    <a:cubicBezTo>
                      <a:pt x="6422" y="6895"/>
                      <a:pt x="9702" y="6890"/>
                      <a:pt x="11717" y="8439"/>
                    </a:cubicBezTo>
                    <a:cubicBezTo>
                      <a:pt x="13731" y="9988"/>
                      <a:pt x="13737" y="12493"/>
                      <a:pt x="11717" y="14039"/>
                    </a:cubicBezTo>
                    <a:close/>
                    <a:moveTo>
                      <a:pt x="21558" y="19386"/>
                    </a:moveTo>
                    <a:lnTo>
                      <a:pt x="15491" y="14737"/>
                    </a:lnTo>
                    <a:lnTo>
                      <a:pt x="14708" y="15104"/>
                    </a:lnTo>
                    <a:lnTo>
                      <a:pt x="13513" y="14216"/>
                    </a:lnTo>
                    <a:cubicBezTo>
                      <a:pt x="15377" y="12209"/>
                      <a:pt x="15154" y="9409"/>
                      <a:pt x="12808" y="7607"/>
                    </a:cubicBezTo>
                    <a:cubicBezTo>
                      <a:pt x="12645" y="7487"/>
                      <a:pt x="12464" y="7390"/>
                      <a:pt x="12289" y="7283"/>
                    </a:cubicBezTo>
                    <a:lnTo>
                      <a:pt x="12289" y="0"/>
                    </a:lnTo>
                    <a:lnTo>
                      <a:pt x="7215" y="0"/>
                    </a:lnTo>
                    <a:lnTo>
                      <a:pt x="7215" y="6160"/>
                    </a:lnTo>
                    <a:cubicBezTo>
                      <a:pt x="6470" y="6234"/>
                      <a:pt x="5752" y="6400"/>
                      <a:pt x="5078" y="6659"/>
                    </a:cubicBezTo>
                    <a:lnTo>
                      <a:pt x="5078" y="4788"/>
                    </a:lnTo>
                    <a:lnTo>
                      <a:pt x="0" y="4788"/>
                    </a:lnTo>
                    <a:lnTo>
                      <a:pt x="0" y="20191"/>
                    </a:lnTo>
                    <a:lnTo>
                      <a:pt x="5071" y="20191"/>
                    </a:lnTo>
                    <a:lnTo>
                      <a:pt x="5071" y="15819"/>
                    </a:lnTo>
                    <a:cubicBezTo>
                      <a:pt x="5752" y="16082"/>
                      <a:pt x="6470" y="16250"/>
                      <a:pt x="7215" y="16318"/>
                    </a:cubicBezTo>
                    <a:lnTo>
                      <a:pt x="7215" y="20191"/>
                    </a:lnTo>
                    <a:lnTo>
                      <a:pt x="12289" y="20191"/>
                    </a:lnTo>
                    <a:lnTo>
                      <a:pt x="12289" y="15666"/>
                    </a:lnTo>
                    <a:lnTo>
                      <a:pt x="13073" y="16245"/>
                    </a:lnTo>
                    <a:lnTo>
                      <a:pt x="12621" y="16938"/>
                    </a:lnTo>
                    <a:lnTo>
                      <a:pt x="18687" y="21586"/>
                    </a:lnTo>
                    <a:cubicBezTo>
                      <a:pt x="18687" y="21586"/>
                      <a:pt x="20008" y="21600"/>
                      <a:pt x="20804" y="20902"/>
                    </a:cubicBezTo>
                    <a:cubicBezTo>
                      <a:pt x="21600" y="20204"/>
                      <a:pt x="21558" y="19386"/>
                      <a:pt x="21558" y="19386"/>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grpSp>
        <p:nvGrpSpPr>
          <p:cNvPr id="19480" name="Group 169"/>
          <p:cNvGrpSpPr>
            <a:grpSpLocks/>
          </p:cNvGrpSpPr>
          <p:nvPr/>
        </p:nvGrpSpPr>
        <p:grpSpPr bwMode="auto">
          <a:xfrm>
            <a:off x="4557184" y="4191001"/>
            <a:ext cx="499533" cy="522817"/>
            <a:chOff x="-1" y="-1"/>
            <a:chExt cx="997374" cy="1046133"/>
          </a:xfrm>
        </p:grpSpPr>
        <p:grpSp>
          <p:nvGrpSpPr>
            <p:cNvPr id="19504" name="Group 165"/>
            <p:cNvGrpSpPr>
              <a:grpSpLocks/>
            </p:cNvGrpSpPr>
            <p:nvPr/>
          </p:nvGrpSpPr>
          <p:grpSpPr bwMode="auto">
            <a:xfrm>
              <a:off x="-1" y="-1"/>
              <a:ext cx="997374" cy="1046133"/>
              <a:chOff x="0" y="0"/>
              <a:chExt cx="997372" cy="1046131"/>
            </a:xfrm>
          </p:grpSpPr>
          <p:sp>
            <p:nvSpPr>
              <p:cNvPr id="162" name="Shape 162"/>
              <p:cNvSpPr/>
              <p:nvPr/>
            </p:nvSpPr>
            <p:spPr>
              <a:xfrm>
                <a:off x="0" y="0"/>
                <a:ext cx="997372" cy="1046131"/>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3">
                  <a:lumMod val="50000"/>
                </a:schemeClr>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63" name="Shape 163"/>
              <p:cNvSpPr/>
              <p:nvPr/>
            </p:nvSpPr>
            <p:spPr>
              <a:xfrm>
                <a:off x="38034" y="292240"/>
                <a:ext cx="925529" cy="673418"/>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8F9499"/>
              </a:solidFill>
              <a:ln w="3175" cap="flat">
                <a:solidFill>
                  <a:schemeClr val="accent6"/>
                </a:solid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19505" name="Group 168"/>
            <p:cNvGrpSpPr>
              <a:grpSpLocks/>
            </p:cNvGrpSpPr>
            <p:nvPr/>
          </p:nvGrpSpPr>
          <p:grpSpPr bwMode="auto">
            <a:xfrm>
              <a:off x="266245" y="182120"/>
              <a:ext cx="464877" cy="567537"/>
              <a:chOff x="-1469" y="1238"/>
              <a:chExt cx="464876" cy="567534"/>
            </a:xfrm>
          </p:grpSpPr>
          <p:sp>
            <p:nvSpPr>
              <p:cNvPr id="166" name="Shape 166"/>
              <p:cNvSpPr/>
              <p:nvPr/>
            </p:nvSpPr>
            <p:spPr>
              <a:xfrm>
                <a:off x="74602" y="1238"/>
                <a:ext cx="325415" cy="194825"/>
              </a:xfrm>
              <a:custGeom>
                <a:avLst/>
                <a:gdLst/>
                <a:ahLst/>
                <a:cxnLst>
                  <a:cxn ang="0">
                    <a:pos x="wd2" y="hd2"/>
                  </a:cxn>
                  <a:cxn ang="5400000">
                    <a:pos x="wd2" y="hd2"/>
                  </a:cxn>
                  <a:cxn ang="10800000">
                    <a:pos x="wd2" y="hd2"/>
                  </a:cxn>
                  <a:cxn ang="16200000">
                    <a:pos x="wd2" y="hd2"/>
                  </a:cxn>
                </a:cxnLst>
                <a:rect l="0" t="0" r="r" b="b"/>
                <a:pathLst>
                  <a:path w="21408" h="21600" extrusionOk="0">
                    <a:moveTo>
                      <a:pt x="2258" y="15808"/>
                    </a:moveTo>
                    <a:cubicBezTo>
                      <a:pt x="4695" y="15532"/>
                      <a:pt x="7449" y="12328"/>
                      <a:pt x="7659" y="7855"/>
                    </a:cubicBezTo>
                    <a:cubicBezTo>
                      <a:pt x="10747" y="12129"/>
                      <a:pt x="15113" y="12336"/>
                      <a:pt x="18761" y="12877"/>
                    </a:cubicBezTo>
                    <a:cubicBezTo>
                      <a:pt x="19213" y="13234"/>
                      <a:pt x="19547" y="14766"/>
                      <a:pt x="19638" y="16799"/>
                    </a:cubicBezTo>
                    <a:lnTo>
                      <a:pt x="17732" y="17290"/>
                    </a:lnTo>
                    <a:lnTo>
                      <a:pt x="17732" y="15030"/>
                    </a:lnTo>
                    <a:lnTo>
                      <a:pt x="11669" y="15030"/>
                    </a:lnTo>
                    <a:lnTo>
                      <a:pt x="11669" y="17375"/>
                    </a:lnTo>
                    <a:lnTo>
                      <a:pt x="10600" y="17375"/>
                    </a:lnTo>
                    <a:lnTo>
                      <a:pt x="10600" y="15030"/>
                    </a:lnTo>
                    <a:lnTo>
                      <a:pt x="4537" y="15030"/>
                    </a:lnTo>
                    <a:lnTo>
                      <a:pt x="4537" y="17234"/>
                    </a:lnTo>
                    <a:lnTo>
                      <a:pt x="2195" y="16666"/>
                    </a:lnTo>
                    <a:cubicBezTo>
                      <a:pt x="2218" y="16382"/>
                      <a:pt x="2240" y="16099"/>
                      <a:pt x="2258" y="15808"/>
                    </a:cubicBezTo>
                    <a:close/>
                    <a:moveTo>
                      <a:pt x="17059" y="20173"/>
                    </a:moveTo>
                    <a:lnTo>
                      <a:pt x="12342" y="20173"/>
                    </a:lnTo>
                    <a:lnTo>
                      <a:pt x="12342" y="16155"/>
                    </a:lnTo>
                    <a:lnTo>
                      <a:pt x="17059" y="16155"/>
                    </a:lnTo>
                    <a:cubicBezTo>
                      <a:pt x="17059" y="16155"/>
                      <a:pt x="17059" y="20173"/>
                      <a:pt x="17059" y="20173"/>
                    </a:cubicBezTo>
                    <a:close/>
                    <a:moveTo>
                      <a:pt x="9927" y="20173"/>
                    </a:moveTo>
                    <a:lnTo>
                      <a:pt x="5210" y="20173"/>
                    </a:lnTo>
                    <a:lnTo>
                      <a:pt x="5210" y="16155"/>
                    </a:lnTo>
                    <a:lnTo>
                      <a:pt x="9927" y="16155"/>
                    </a:lnTo>
                    <a:cubicBezTo>
                      <a:pt x="9927" y="16155"/>
                      <a:pt x="9927" y="20173"/>
                      <a:pt x="9927" y="20173"/>
                    </a:cubicBezTo>
                    <a:close/>
                    <a:moveTo>
                      <a:pt x="108" y="20892"/>
                    </a:moveTo>
                    <a:lnTo>
                      <a:pt x="2591" y="21600"/>
                    </a:lnTo>
                    <a:cubicBezTo>
                      <a:pt x="2404" y="20579"/>
                      <a:pt x="2280" y="19502"/>
                      <a:pt x="2223" y="18387"/>
                    </a:cubicBezTo>
                    <a:lnTo>
                      <a:pt x="4537" y="18947"/>
                    </a:lnTo>
                    <a:lnTo>
                      <a:pt x="4537" y="21299"/>
                    </a:lnTo>
                    <a:lnTo>
                      <a:pt x="10600" y="21299"/>
                    </a:lnTo>
                    <a:lnTo>
                      <a:pt x="10600" y="19637"/>
                    </a:lnTo>
                    <a:lnTo>
                      <a:pt x="11669" y="19637"/>
                    </a:lnTo>
                    <a:lnTo>
                      <a:pt x="11669" y="21299"/>
                    </a:lnTo>
                    <a:lnTo>
                      <a:pt x="17732" y="21299"/>
                    </a:lnTo>
                    <a:lnTo>
                      <a:pt x="17732" y="19001"/>
                    </a:lnTo>
                    <a:lnTo>
                      <a:pt x="19660" y="18500"/>
                    </a:lnTo>
                    <a:cubicBezTo>
                      <a:pt x="19644" y="19285"/>
                      <a:pt x="19581" y="20107"/>
                      <a:pt x="19491" y="20950"/>
                    </a:cubicBezTo>
                    <a:lnTo>
                      <a:pt x="21408" y="20345"/>
                    </a:lnTo>
                    <a:cubicBezTo>
                      <a:pt x="21001" y="11703"/>
                      <a:pt x="19022" y="0"/>
                      <a:pt x="10798" y="0"/>
                    </a:cubicBezTo>
                    <a:cubicBezTo>
                      <a:pt x="9632" y="0"/>
                      <a:pt x="8269" y="236"/>
                      <a:pt x="7681" y="683"/>
                    </a:cubicBezTo>
                    <a:cubicBezTo>
                      <a:pt x="7087" y="1125"/>
                      <a:pt x="6980" y="2146"/>
                      <a:pt x="6595" y="2354"/>
                    </a:cubicBezTo>
                    <a:cubicBezTo>
                      <a:pt x="6199" y="2581"/>
                      <a:pt x="5634" y="2486"/>
                      <a:pt x="5283" y="2770"/>
                    </a:cubicBezTo>
                    <a:cubicBezTo>
                      <a:pt x="-192" y="7184"/>
                      <a:pt x="1" y="17935"/>
                      <a:pt x="1" y="17935"/>
                    </a:cubicBezTo>
                    <a:cubicBezTo>
                      <a:pt x="1" y="17935"/>
                      <a:pt x="108" y="20892"/>
                      <a:pt x="108" y="20892"/>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67" name="Shape 167"/>
              <p:cNvSpPr/>
              <p:nvPr/>
            </p:nvSpPr>
            <p:spPr>
              <a:xfrm>
                <a:off x="-1469" y="196063"/>
                <a:ext cx="464876" cy="372709"/>
              </a:xfrm>
              <a:custGeom>
                <a:avLst/>
                <a:gdLst/>
                <a:ahLst/>
                <a:cxnLst>
                  <a:cxn ang="0">
                    <a:pos x="wd2" y="hd2"/>
                  </a:cxn>
                  <a:cxn ang="5400000">
                    <a:pos x="wd2" y="hd2"/>
                  </a:cxn>
                  <a:cxn ang="10800000">
                    <a:pos x="wd2" y="hd2"/>
                  </a:cxn>
                  <a:cxn ang="16200000">
                    <a:pos x="wd2" y="hd2"/>
                  </a:cxn>
                </a:cxnLst>
                <a:rect l="0" t="0" r="r" b="b"/>
                <a:pathLst>
                  <a:path w="21600" h="21600" extrusionOk="0">
                    <a:moveTo>
                      <a:pt x="19813" y="7438"/>
                    </a:moveTo>
                    <a:cubicBezTo>
                      <a:pt x="19764" y="7432"/>
                      <a:pt x="19720" y="7417"/>
                      <a:pt x="19672" y="7417"/>
                    </a:cubicBezTo>
                    <a:cubicBezTo>
                      <a:pt x="18609" y="7417"/>
                      <a:pt x="17743" y="8813"/>
                      <a:pt x="17743" y="10531"/>
                    </a:cubicBezTo>
                    <a:cubicBezTo>
                      <a:pt x="17743" y="12247"/>
                      <a:pt x="18609" y="13643"/>
                      <a:pt x="19672" y="13643"/>
                    </a:cubicBezTo>
                    <a:cubicBezTo>
                      <a:pt x="19720" y="13643"/>
                      <a:pt x="19764" y="13627"/>
                      <a:pt x="19813" y="13622"/>
                    </a:cubicBezTo>
                    <a:lnTo>
                      <a:pt x="19813" y="18745"/>
                    </a:lnTo>
                    <a:lnTo>
                      <a:pt x="11362" y="20404"/>
                    </a:lnTo>
                    <a:lnTo>
                      <a:pt x="11362" y="2944"/>
                    </a:lnTo>
                    <a:lnTo>
                      <a:pt x="19813" y="1281"/>
                    </a:lnTo>
                    <a:cubicBezTo>
                      <a:pt x="19813" y="1281"/>
                      <a:pt x="19813" y="7438"/>
                      <a:pt x="19813" y="7438"/>
                    </a:cubicBezTo>
                    <a:close/>
                    <a:moveTo>
                      <a:pt x="10476" y="20404"/>
                    </a:moveTo>
                    <a:lnTo>
                      <a:pt x="2025" y="18745"/>
                    </a:lnTo>
                    <a:lnTo>
                      <a:pt x="2025" y="13627"/>
                    </a:lnTo>
                    <a:cubicBezTo>
                      <a:pt x="3044" y="13549"/>
                      <a:pt x="3853" y="12198"/>
                      <a:pt x="3853" y="10531"/>
                    </a:cubicBezTo>
                    <a:cubicBezTo>
                      <a:pt x="3853" y="8862"/>
                      <a:pt x="3044" y="7512"/>
                      <a:pt x="2025" y="7432"/>
                    </a:cubicBezTo>
                    <a:lnTo>
                      <a:pt x="2025" y="1281"/>
                    </a:lnTo>
                    <a:lnTo>
                      <a:pt x="10476" y="2944"/>
                    </a:lnTo>
                    <a:cubicBezTo>
                      <a:pt x="10476" y="2944"/>
                      <a:pt x="10476" y="20404"/>
                      <a:pt x="10476" y="20404"/>
                    </a:cubicBezTo>
                    <a:close/>
                    <a:moveTo>
                      <a:pt x="20702" y="7903"/>
                    </a:moveTo>
                    <a:lnTo>
                      <a:pt x="20702" y="0"/>
                    </a:lnTo>
                    <a:lnTo>
                      <a:pt x="10919" y="1921"/>
                    </a:lnTo>
                    <a:lnTo>
                      <a:pt x="1136" y="0"/>
                    </a:lnTo>
                    <a:lnTo>
                      <a:pt x="1136" y="7695"/>
                    </a:lnTo>
                    <a:cubicBezTo>
                      <a:pt x="467" y="8188"/>
                      <a:pt x="0" y="9269"/>
                      <a:pt x="0" y="10531"/>
                    </a:cubicBezTo>
                    <a:cubicBezTo>
                      <a:pt x="0" y="11792"/>
                      <a:pt x="467" y="12872"/>
                      <a:pt x="1136" y="13364"/>
                    </a:cubicBezTo>
                    <a:lnTo>
                      <a:pt x="1136" y="19680"/>
                    </a:lnTo>
                    <a:lnTo>
                      <a:pt x="10919" y="21600"/>
                    </a:lnTo>
                    <a:lnTo>
                      <a:pt x="20702" y="19680"/>
                    </a:lnTo>
                    <a:lnTo>
                      <a:pt x="20702" y="13157"/>
                    </a:lnTo>
                    <a:cubicBezTo>
                      <a:pt x="21238" y="12599"/>
                      <a:pt x="21600" y="11638"/>
                      <a:pt x="21600" y="10531"/>
                    </a:cubicBezTo>
                    <a:cubicBezTo>
                      <a:pt x="21600" y="9422"/>
                      <a:pt x="21238" y="8455"/>
                      <a:pt x="20702" y="7903"/>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grpSp>
        <p:nvGrpSpPr>
          <p:cNvPr id="19481" name="Group 179"/>
          <p:cNvGrpSpPr>
            <a:grpSpLocks/>
          </p:cNvGrpSpPr>
          <p:nvPr/>
        </p:nvGrpSpPr>
        <p:grpSpPr bwMode="auto">
          <a:xfrm>
            <a:off x="4557184" y="5096934"/>
            <a:ext cx="499533" cy="524933"/>
            <a:chOff x="-1" y="-1"/>
            <a:chExt cx="997373" cy="1046132"/>
          </a:xfrm>
        </p:grpSpPr>
        <p:grpSp>
          <p:nvGrpSpPr>
            <p:cNvPr id="19495" name="Group 173"/>
            <p:cNvGrpSpPr>
              <a:grpSpLocks/>
            </p:cNvGrpSpPr>
            <p:nvPr/>
          </p:nvGrpSpPr>
          <p:grpSpPr bwMode="auto">
            <a:xfrm>
              <a:off x="-1" y="-1"/>
              <a:ext cx="997373" cy="1046132"/>
              <a:chOff x="0" y="0"/>
              <a:chExt cx="997371" cy="1046130"/>
            </a:xfrm>
          </p:grpSpPr>
          <p:sp>
            <p:nvSpPr>
              <p:cNvPr id="170" name="Shape 170"/>
              <p:cNvSpPr/>
              <p:nvPr/>
            </p:nvSpPr>
            <p:spPr>
              <a:xfrm>
                <a:off x="0" y="0"/>
                <a:ext cx="997371" cy="1046130"/>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1">
                  <a:lumMod val="50000"/>
                </a:schemeClr>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71" name="Shape 171"/>
              <p:cNvSpPr/>
              <p:nvPr/>
            </p:nvSpPr>
            <p:spPr>
              <a:xfrm>
                <a:off x="38034" y="295279"/>
                <a:ext cx="925528" cy="670706"/>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FF8AB1"/>
              </a:solidFill>
              <a:ln w="3175" cap="flat">
                <a:solidFill>
                  <a:schemeClr val="accent6"/>
                </a:solid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72" name="Shape 172"/>
              <p:cNvSpPr/>
              <p:nvPr/>
            </p:nvSpPr>
            <p:spPr>
              <a:xfrm>
                <a:off x="0" y="0"/>
                <a:ext cx="959334" cy="957548"/>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1"/>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19496" name="Group 178"/>
            <p:cNvGrpSpPr>
              <a:grpSpLocks/>
            </p:cNvGrpSpPr>
            <p:nvPr/>
          </p:nvGrpSpPr>
          <p:grpSpPr bwMode="auto">
            <a:xfrm>
              <a:off x="295049" y="239938"/>
              <a:ext cx="458073" cy="511011"/>
              <a:chOff x="0" y="0"/>
              <a:chExt cx="458071" cy="511010"/>
            </a:xfrm>
          </p:grpSpPr>
          <p:sp>
            <p:nvSpPr>
              <p:cNvPr id="174" name="Shape 174"/>
              <p:cNvSpPr/>
              <p:nvPr/>
            </p:nvSpPr>
            <p:spPr>
              <a:xfrm>
                <a:off x="203635" y="240945"/>
                <a:ext cx="253568" cy="269969"/>
              </a:xfrm>
              <a:custGeom>
                <a:avLst/>
                <a:gdLst/>
                <a:ahLst/>
                <a:cxnLst>
                  <a:cxn ang="0">
                    <a:pos x="wd2" y="hd2"/>
                  </a:cxn>
                  <a:cxn ang="5400000">
                    <a:pos x="wd2" y="hd2"/>
                  </a:cxn>
                  <a:cxn ang="10800000">
                    <a:pos x="wd2" y="hd2"/>
                  </a:cxn>
                  <a:cxn ang="16200000">
                    <a:pos x="wd2" y="hd2"/>
                  </a:cxn>
                </a:cxnLst>
                <a:rect l="0" t="0" r="r" b="b"/>
                <a:pathLst>
                  <a:path w="21336" h="21559" extrusionOk="0">
                    <a:moveTo>
                      <a:pt x="17546" y="13945"/>
                    </a:moveTo>
                    <a:lnTo>
                      <a:pt x="8774" y="16921"/>
                    </a:lnTo>
                    <a:cubicBezTo>
                      <a:pt x="8618" y="16531"/>
                      <a:pt x="8393" y="16169"/>
                      <a:pt x="8104" y="15840"/>
                    </a:cubicBezTo>
                    <a:cubicBezTo>
                      <a:pt x="7102" y="14714"/>
                      <a:pt x="5410" y="14045"/>
                      <a:pt x="3060" y="13858"/>
                    </a:cubicBezTo>
                    <a:lnTo>
                      <a:pt x="2998" y="13857"/>
                    </a:lnTo>
                    <a:cubicBezTo>
                      <a:pt x="2985" y="13857"/>
                      <a:pt x="1651" y="13852"/>
                      <a:pt x="1401" y="13206"/>
                    </a:cubicBezTo>
                    <a:cubicBezTo>
                      <a:pt x="1397" y="13196"/>
                      <a:pt x="1307" y="12920"/>
                      <a:pt x="1499" y="12704"/>
                    </a:cubicBezTo>
                    <a:cubicBezTo>
                      <a:pt x="1564" y="12629"/>
                      <a:pt x="1702" y="12519"/>
                      <a:pt x="1972" y="12428"/>
                    </a:cubicBezTo>
                    <a:cubicBezTo>
                      <a:pt x="2461" y="12263"/>
                      <a:pt x="3452" y="12130"/>
                      <a:pt x="5415" y="12434"/>
                    </a:cubicBezTo>
                    <a:lnTo>
                      <a:pt x="6028" y="12530"/>
                    </a:lnTo>
                    <a:lnTo>
                      <a:pt x="6194" y="11967"/>
                    </a:lnTo>
                    <a:cubicBezTo>
                      <a:pt x="6226" y="11854"/>
                      <a:pt x="6369" y="11240"/>
                      <a:pt x="5981" y="10242"/>
                    </a:cubicBezTo>
                    <a:lnTo>
                      <a:pt x="2967" y="2445"/>
                    </a:lnTo>
                    <a:cubicBezTo>
                      <a:pt x="2796" y="2000"/>
                      <a:pt x="3043" y="1505"/>
                      <a:pt x="3518" y="1343"/>
                    </a:cubicBezTo>
                    <a:cubicBezTo>
                      <a:pt x="3994" y="1182"/>
                      <a:pt x="4522" y="1413"/>
                      <a:pt x="4693" y="1860"/>
                    </a:cubicBezTo>
                    <a:lnTo>
                      <a:pt x="6903" y="7622"/>
                    </a:lnTo>
                    <a:cubicBezTo>
                      <a:pt x="7033" y="7957"/>
                      <a:pt x="7429" y="8132"/>
                      <a:pt x="7787" y="8010"/>
                    </a:cubicBezTo>
                    <a:cubicBezTo>
                      <a:pt x="8113" y="7900"/>
                      <a:pt x="8297" y="7580"/>
                      <a:pt x="8226" y="7271"/>
                    </a:cubicBezTo>
                    <a:lnTo>
                      <a:pt x="8140" y="6983"/>
                    </a:lnTo>
                    <a:cubicBezTo>
                      <a:pt x="7991" y="6515"/>
                      <a:pt x="8686" y="6268"/>
                      <a:pt x="9216" y="6090"/>
                    </a:cubicBezTo>
                    <a:cubicBezTo>
                      <a:pt x="9698" y="5926"/>
                      <a:pt x="10143" y="5927"/>
                      <a:pt x="10145" y="5927"/>
                    </a:cubicBezTo>
                    <a:cubicBezTo>
                      <a:pt x="10170" y="5927"/>
                      <a:pt x="10189" y="5926"/>
                      <a:pt x="10213" y="5923"/>
                    </a:cubicBezTo>
                    <a:cubicBezTo>
                      <a:pt x="10341" y="5933"/>
                      <a:pt x="10455" y="5917"/>
                      <a:pt x="10589" y="5851"/>
                    </a:cubicBezTo>
                    <a:cubicBezTo>
                      <a:pt x="10589" y="5851"/>
                      <a:pt x="10672" y="5810"/>
                      <a:pt x="10820" y="5760"/>
                    </a:cubicBezTo>
                    <a:cubicBezTo>
                      <a:pt x="11301" y="5596"/>
                      <a:pt x="12269" y="5394"/>
                      <a:pt x="13364" y="5865"/>
                    </a:cubicBezTo>
                    <a:lnTo>
                      <a:pt x="13418" y="5886"/>
                    </a:lnTo>
                    <a:cubicBezTo>
                      <a:pt x="13838" y="6017"/>
                      <a:pt x="14274" y="5962"/>
                      <a:pt x="14660" y="5912"/>
                    </a:cubicBezTo>
                    <a:cubicBezTo>
                      <a:pt x="15364" y="5824"/>
                      <a:pt x="15832" y="5767"/>
                      <a:pt x="16325" y="6531"/>
                    </a:cubicBezTo>
                    <a:cubicBezTo>
                      <a:pt x="16436" y="6758"/>
                      <a:pt x="17643" y="9273"/>
                      <a:pt x="17634" y="10836"/>
                    </a:cubicBezTo>
                    <a:cubicBezTo>
                      <a:pt x="17630" y="11448"/>
                      <a:pt x="17561" y="11812"/>
                      <a:pt x="17500" y="12134"/>
                    </a:cubicBezTo>
                    <a:cubicBezTo>
                      <a:pt x="17390" y="12707"/>
                      <a:pt x="17338" y="13134"/>
                      <a:pt x="17546" y="13945"/>
                    </a:cubicBezTo>
                    <a:close/>
                    <a:moveTo>
                      <a:pt x="8426" y="19793"/>
                    </a:moveTo>
                    <a:lnTo>
                      <a:pt x="7979" y="18635"/>
                    </a:lnTo>
                    <a:lnTo>
                      <a:pt x="9212" y="18218"/>
                    </a:lnTo>
                    <a:lnTo>
                      <a:pt x="9657" y="19373"/>
                    </a:lnTo>
                    <a:cubicBezTo>
                      <a:pt x="9657" y="19373"/>
                      <a:pt x="8426" y="19793"/>
                      <a:pt x="8426" y="19793"/>
                    </a:cubicBezTo>
                    <a:close/>
                    <a:moveTo>
                      <a:pt x="19855" y="13160"/>
                    </a:moveTo>
                    <a:lnTo>
                      <a:pt x="18854" y="13501"/>
                    </a:lnTo>
                    <a:cubicBezTo>
                      <a:pt x="18739" y="12989"/>
                      <a:pt x="18788" y="12739"/>
                      <a:pt x="18860" y="12358"/>
                    </a:cubicBezTo>
                    <a:cubicBezTo>
                      <a:pt x="18928" y="12004"/>
                      <a:pt x="19012" y="11566"/>
                      <a:pt x="19014" y="10844"/>
                    </a:cubicBezTo>
                    <a:cubicBezTo>
                      <a:pt x="19025" y="8907"/>
                      <a:pt x="17624" y="6077"/>
                      <a:pt x="17557" y="5945"/>
                    </a:cubicBezTo>
                    <a:lnTo>
                      <a:pt x="17532" y="5902"/>
                    </a:lnTo>
                    <a:cubicBezTo>
                      <a:pt x="16566" y="4367"/>
                      <a:pt x="15259" y="4534"/>
                      <a:pt x="14477" y="4631"/>
                    </a:cubicBezTo>
                    <a:cubicBezTo>
                      <a:pt x="14256" y="4659"/>
                      <a:pt x="14008" y="4690"/>
                      <a:pt x="13878" y="4665"/>
                    </a:cubicBezTo>
                    <a:cubicBezTo>
                      <a:pt x="12966" y="4180"/>
                      <a:pt x="11402" y="4049"/>
                      <a:pt x="9991" y="4638"/>
                    </a:cubicBezTo>
                    <a:cubicBezTo>
                      <a:pt x="9751" y="4650"/>
                      <a:pt x="9271" y="4696"/>
                      <a:pt x="8742" y="4875"/>
                    </a:cubicBezTo>
                    <a:cubicBezTo>
                      <a:pt x="8285" y="5031"/>
                      <a:pt x="7894" y="5249"/>
                      <a:pt x="7575" y="5530"/>
                    </a:cubicBezTo>
                    <a:cubicBezTo>
                      <a:pt x="6939" y="3897"/>
                      <a:pt x="5994" y="1465"/>
                      <a:pt x="5871" y="1145"/>
                    </a:cubicBezTo>
                    <a:cubicBezTo>
                      <a:pt x="5599" y="444"/>
                      <a:pt x="4597" y="126"/>
                      <a:pt x="4477" y="89"/>
                    </a:cubicBezTo>
                    <a:cubicBezTo>
                      <a:pt x="4004" y="-41"/>
                      <a:pt x="3511" y="-28"/>
                      <a:pt x="3048" y="129"/>
                    </a:cubicBezTo>
                    <a:cubicBezTo>
                      <a:pt x="1857" y="533"/>
                      <a:pt x="1240" y="1770"/>
                      <a:pt x="1669" y="2886"/>
                    </a:cubicBezTo>
                    <a:lnTo>
                      <a:pt x="4683" y="10682"/>
                    </a:lnTo>
                    <a:cubicBezTo>
                      <a:pt x="4735" y="10819"/>
                      <a:pt x="4773" y="10941"/>
                      <a:pt x="4800" y="11047"/>
                    </a:cubicBezTo>
                    <a:cubicBezTo>
                      <a:pt x="2601" y="10804"/>
                      <a:pt x="1138" y="11085"/>
                      <a:pt x="439" y="11876"/>
                    </a:cubicBezTo>
                    <a:cubicBezTo>
                      <a:pt x="-264" y="12667"/>
                      <a:pt x="85" y="13599"/>
                      <a:pt x="100" y="13639"/>
                    </a:cubicBezTo>
                    <a:cubicBezTo>
                      <a:pt x="675" y="15126"/>
                      <a:pt x="2764" y="15152"/>
                      <a:pt x="2976" y="15148"/>
                    </a:cubicBezTo>
                    <a:cubicBezTo>
                      <a:pt x="6129" y="15407"/>
                      <a:pt x="7154" y="16561"/>
                      <a:pt x="7483" y="17359"/>
                    </a:cubicBezTo>
                    <a:lnTo>
                      <a:pt x="6393" y="17729"/>
                    </a:lnTo>
                    <a:lnTo>
                      <a:pt x="7872" y="21559"/>
                    </a:lnTo>
                    <a:lnTo>
                      <a:pt x="21336" y="16991"/>
                    </a:lnTo>
                    <a:cubicBezTo>
                      <a:pt x="21336" y="16991"/>
                      <a:pt x="19855" y="13160"/>
                      <a:pt x="19855" y="1316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75" name="Shape 175"/>
              <p:cNvSpPr/>
              <p:nvPr/>
            </p:nvSpPr>
            <p:spPr>
              <a:xfrm>
                <a:off x="780" y="505"/>
                <a:ext cx="342316" cy="476663"/>
              </a:xfrm>
              <a:custGeom>
                <a:avLst/>
                <a:gdLst/>
                <a:ahLst/>
                <a:cxnLst>
                  <a:cxn ang="0">
                    <a:pos x="wd2" y="hd2"/>
                  </a:cxn>
                  <a:cxn ang="5400000">
                    <a:pos x="wd2" y="hd2"/>
                  </a:cxn>
                  <a:cxn ang="10800000">
                    <a:pos x="wd2" y="hd2"/>
                  </a:cxn>
                  <a:cxn ang="16200000">
                    <a:pos x="wd2" y="hd2"/>
                  </a:cxn>
                </a:cxnLst>
                <a:rect l="0" t="0" r="r" b="b"/>
                <a:pathLst>
                  <a:path w="21600" h="21600" extrusionOk="0">
                    <a:moveTo>
                      <a:pt x="11788" y="20717"/>
                    </a:moveTo>
                    <a:lnTo>
                      <a:pt x="9812" y="20717"/>
                    </a:lnTo>
                    <a:lnTo>
                      <a:pt x="9812" y="19552"/>
                    </a:lnTo>
                    <a:lnTo>
                      <a:pt x="10814" y="19024"/>
                    </a:lnTo>
                    <a:lnTo>
                      <a:pt x="11788" y="19554"/>
                    </a:lnTo>
                    <a:cubicBezTo>
                      <a:pt x="11788" y="19554"/>
                      <a:pt x="11788" y="20717"/>
                      <a:pt x="11788" y="20717"/>
                    </a:cubicBezTo>
                    <a:close/>
                    <a:moveTo>
                      <a:pt x="15210" y="20423"/>
                    </a:moveTo>
                    <a:cubicBezTo>
                      <a:pt x="13985" y="20414"/>
                      <a:pt x="12378" y="20013"/>
                      <a:pt x="11817" y="18909"/>
                    </a:cubicBezTo>
                    <a:cubicBezTo>
                      <a:pt x="11760" y="18798"/>
                      <a:pt x="11716" y="18670"/>
                      <a:pt x="11689" y="18533"/>
                    </a:cubicBezTo>
                    <a:lnTo>
                      <a:pt x="1667" y="18533"/>
                    </a:lnTo>
                    <a:lnTo>
                      <a:pt x="1667" y="1587"/>
                    </a:lnTo>
                    <a:cubicBezTo>
                      <a:pt x="1667" y="1366"/>
                      <a:pt x="1916" y="1190"/>
                      <a:pt x="2222" y="1190"/>
                    </a:cubicBezTo>
                    <a:lnTo>
                      <a:pt x="19377" y="1190"/>
                    </a:lnTo>
                    <a:cubicBezTo>
                      <a:pt x="19683" y="1190"/>
                      <a:pt x="19933" y="1366"/>
                      <a:pt x="19933" y="1587"/>
                    </a:cubicBezTo>
                    <a:lnTo>
                      <a:pt x="19933" y="12495"/>
                    </a:lnTo>
                    <a:lnTo>
                      <a:pt x="21600" y="12260"/>
                    </a:lnTo>
                    <a:lnTo>
                      <a:pt x="21600" y="1587"/>
                    </a:lnTo>
                    <a:cubicBezTo>
                      <a:pt x="21600" y="711"/>
                      <a:pt x="20603" y="0"/>
                      <a:pt x="19377" y="0"/>
                    </a:cubicBezTo>
                    <a:lnTo>
                      <a:pt x="2224" y="0"/>
                    </a:lnTo>
                    <a:cubicBezTo>
                      <a:pt x="996" y="0"/>
                      <a:pt x="0" y="712"/>
                      <a:pt x="0" y="1587"/>
                    </a:cubicBezTo>
                    <a:lnTo>
                      <a:pt x="0" y="20013"/>
                    </a:lnTo>
                    <a:cubicBezTo>
                      <a:pt x="0" y="20889"/>
                      <a:pt x="998" y="21600"/>
                      <a:pt x="2224" y="21600"/>
                    </a:cubicBezTo>
                    <a:lnTo>
                      <a:pt x="16707" y="21600"/>
                    </a:lnTo>
                    <a:lnTo>
                      <a:pt x="16169" y="20537"/>
                    </a:lnTo>
                    <a:cubicBezTo>
                      <a:pt x="15900" y="20488"/>
                      <a:pt x="15582" y="20449"/>
                      <a:pt x="15210" y="20423"/>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76" name="Shape 176"/>
              <p:cNvSpPr/>
              <p:nvPr/>
            </p:nvSpPr>
            <p:spPr>
              <a:xfrm>
                <a:off x="47266" y="148143"/>
                <a:ext cx="249344" cy="164514"/>
              </a:xfrm>
              <a:custGeom>
                <a:avLst/>
                <a:gdLst/>
                <a:ahLst/>
                <a:cxnLst>
                  <a:cxn ang="0">
                    <a:pos x="wd2" y="hd2"/>
                  </a:cxn>
                  <a:cxn ang="5400000">
                    <a:pos x="wd2" y="hd2"/>
                  </a:cxn>
                  <a:cxn ang="10800000">
                    <a:pos x="wd2" y="hd2"/>
                  </a:cxn>
                  <a:cxn ang="16200000">
                    <a:pos x="wd2" y="hd2"/>
                  </a:cxn>
                </a:cxnLst>
                <a:rect l="0" t="0" r="r" b="b"/>
                <a:pathLst>
                  <a:path w="21600" h="21600" extrusionOk="0">
                    <a:moveTo>
                      <a:pt x="2918" y="18147"/>
                    </a:moveTo>
                    <a:lnTo>
                      <a:pt x="649" y="16749"/>
                    </a:lnTo>
                    <a:lnTo>
                      <a:pt x="0" y="19133"/>
                    </a:lnTo>
                    <a:lnTo>
                      <a:pt x="4008" y="21600"/>
                    </a:lnTo>
                    <a:lnTo>
                      <a:pt x="5814" y="12671"/>
                    </a:lnTo>
                    <a:lnTo>
                      <a:pt x="8181" y="16983"/>
                    </a:lnTo>
                    <a:lnTo>
                      <a:pt x="13346" y="7212"/>
                    </a:lnTo>
                    <a:lnTo>
                      <a:pt x="21600" y="2400"/>
                    </a:lnTo>
                    <a:lnTo>
                      <a:pt x="20982" y="0"/>
                    </a:lnTo>
                    <a:lnTo>
                      <a:pt x="12294" y="5064"/>
                    </a:lnTo>
                    <a:lnTo>
                      <a:pt x="8155" y="12891"/>
                    </a:lnTo>
                    <a:lnTo>
                      <a:pt x="5104" y="7335"/>
                    </a:lnTo>
                    <a:cubicBezTo>
                      <a:pt x="5104" y="7335"/>
                      <a:pt x="2918" y="18147"/>
                      <a:pt x="2918" y="18147"/>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77" name="Shape 177"/>
              <p:cNvSpPr/>
              <p:nvPr/>
            </p:nvSpPr>
            <p:spPr>
              <a:xfrm>
                <a:off x="114884" y="67997"/>
                <a:ext cx="101427" cy="101239"/>
              </a:xfrm>
              <a:custGeom>
                <a:avLst/>
                <a:gdLst/>
                <a:ahLst/>
                <a:cxnLst>
                  <a:cxn ang="0">
                    <a:pos x="wd2" y="hd2"/>
                  </a:cxn>
                  <a:cxn ang="5400000">
                    <a:pos x="wd2" y="hd2"/>
                  </a:cxn>
                  <a:cxn ang="10800000">
                    <a:pos x="wd2" y="hd2"/>
                  </a:cxn>
                  <a:cxn ang="16200000">
                    <a:pos x="wd2" y="hd2"/>
                  </a:cxn>
                </a:cxnLst>
                <a:rect l="0" t="0" r="r" b="b"/>
                <a:pathLst>
                  <a:path w="21600" h="21600" extrusionOk="0">
                    <a:moveTo>
                      <a:pt x="5870" y="17225"/>
                    </a:moveTo>
                    <a:lnTo>
                      <a:pt x="6488" y="15065"/>
                    </a:lnTo>
                    <a:cubicBezTo>
                      <a:pt x="7388" y="15591"/>
                      <a:pt x="8679" y="16077"/>
                      <a:pt x="10080" y="16077"/>
                    </a:cubicBezTo>
                    <a:cubicBezTo>
                      <a:pt x="11531" y="16077"/>
                      <a:pt x="12519" y="15360"/>
                      <a:pt x="12519" y="14256"/>
                    </a:cubicBezTo>
                    <a:cubicBezTo>
                      <a:pt x="12519" y="13222"/>
                      <a:pt x="11714" y="12552"/>
                      <a:pt x="10010" y="11936"/>
                    </a:cubicBezTo>
                    <a:cubicBezTo>
                      <a:pt x="7596" y="11060"/>
                      <a:pt x="6032" y="9952"/>
                      <a:pt x="6032" y="7812"/>
                    </a:cubicBezTo>
                    <a:cubicBezTo>
                      <a:pt x="6032" y="5836"/>
                      <a:pt x="7407" y="4319"/>
                      <a:pt x="9735" y="3903"/>
                    </a:cubicBezTo>
                    <a:lnTo>
                      <a:pt x="9735" y="1649"/>
                    </a:lnTo>
                    <a:lnTo>
                      <a:pt x="11625" y="1649"/>
                    </a:lnTo>
                    <a:lnTo>
                      <a:pt x="11625" y="3787"/>
                    </a:lnTo>
                    <a:cubicBezTo>
                      <a:pt x="13071" y="3834"/>
                      <a:pt x="14064" y="4177"/>
                      <a:pt x="14800" y="4548"/>
                    </a:cubicBezTo>
                    <a:lnTo>
                      <a:pt x="14178" y="6666"/>
                    </a:lnTo>
                    <a:cubicBezTo>
                      <a:pt x="13623" y="6408"/>
                      <a:pt x="12614" y="5883"/>
                      <a:pt x="11047" y="5883"/>
                    </a:cubicBezTo>
                    <a:cubicBezTo>
                      <a:pt x="9434" y="5883"/>
                      <a:pt x="8860" y="6710"/>
                      <a:pt x="8860" y="7491"/>
                    </a:cubicBezTo>
                    <a:cubicBezTo>
                      <a:pt x="8860" y="8437"/>
                      <a:pt x="9690" y="8963"/>
                      <a:pt x="11645" y="9747"/>
                    </a:cubicBezTo>
                    <a:cubicBezTo>
                      <a:pt x="14223" y="10714"/>
                      <a:pt x="15376" y="11958"/>
                      <a:pt x="15376" y="14002"/>
                    </a:cubicBezTo>
                    <a:cubicBezTo>
                      <a:pt x="15376" y="15959"/>
                      <a:pt x="14012" y="17688"/>
                      <a:pt x="11483" y="18097"/>
                    </a:cubicBezTo>
                    <a:lnTo>
                      <a:pt x="11483" y="20473"/>
                    </a:lnTo>
                    <a:lnTo>
                      <a:pt x="9596" y="20473"/>
                    </a:lnTo>
                    <a:lnTo>
                      <a:pt x="9596" y="18238"/>
                    </a:lnTo>
                    <a:cubicBezTo>
                      <a:pt x="8150" y="18193"/>
                      <a:pt x="6700" y="17775"/>
                      <a:pt x="5870" y="17225"/>
                    </a:cubicBezTo>
                    <a:close/>
                    <a:moveTo>
                      <a:pt x="21600" y="10795"/>
                    </a:moveTo>
                    <a:cubicBezTo>
                      <a:pt x="21600" y="4830"/>
                      <a:pt x="16766" y="0"/>
                      <a:pt x="10799" y="0"/>
                    </a:cubicBezTo>
                    <a:cubicBezTo>
                      <a:pt x="4834" y="0"/>
                      <a:pt x="0" y="4830"/>
                      <a:pt x="0" y="10795"/>
                    </a:cubicBezTo>
                    <a:cubicBezTo>
                      <a:pt x="0" y="16763"/>
                      <a:pt x="4834" y="21600"/>
                      <a:pt x="10799" y="21600"/>
                    </a:cubicBezTo>
                    <a:cubicBezTo>
                      <a:pt x="16766" y="21600"/>
                      <a:pt x="21600" y="16763"/>
                      <a:pt x="21600" y="10795"/>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sp>
        <p:nvSpPr>
          <p:cNvPr id="19482" name="Slide Number Placeholder 1"/>
          <p:cNvSpPr>
            <a:spLocks noGrp="1"/>
          </p:cNvSpPr>
          <p:nvPr>
            <p:ph type="sldNum" sz="quarter" idx="10"/>
          </p:nvPr>
        </p:nvSpPr>
        <p:spPr>
          <a:xfrm>
            <a:off x="11391901" y="46567"/>
            <a:ext cx="404284" cy="279400"/>
          </a:xfrm>
          <a:noFill/>
        </p:spPr>
        <p:txBody>
          <a:bodyPr vert="horz" wrap="square" lIns="45720" tIns="22860" rIns="45720" bIns="22860" numCol="1" anchor="ctr" anchorCtr="0" compatLnSpc="1">
            <a:prstTxWarp prst="textNoShape">
              <a:avLst/>
            </a:prstTxWarp>
          </a:bodyPr>
          <a:lstStyle>
            <a:lvl1pPr>
              <a:defRPr sz="2533">
                <a:solidFill>
                  <a:schemeClr val="tx1"/>
                </a:solidFill>
                <a:latin typeface="Arimo" pitchFamily="34" charset="0"/>
                <a:ea typeface="Helvetica Light"/>
                <a:cs typeface="Helvetica Light"/>
                <a:sym typeface="Helvetica Light"/>
              </a:defRPr>
            </a:lvl1pPr>
            <a:lvl2pPr marL="990575" indent="-380990">
              <a:defRPr sz="2533">
                <a:solidFill>
                  <a:schemeClr val="tx1"/>
                </a:solidFill>
                <a:latin typeface="Arimo" pitchFamily="34" charset="0"/>
                <a:ea typeface="Helvetica Light"/>
                <a:cs typeface="Helvetica Light"/>
                <a:sym typeface="Helvetica Light"/>
              </a:defRPr>
            </a:lvl2pPr>
            <a:lvl3pPr marL="1523962" indent="-304792">
              <a:defRPr sz="2533">
                <a:solidFill>
                  <a:schemeClr val="tx1"/>
                </a:solidFill>
                <a:latin typeface="Arimo" pitchFamily="34" charset="0"/>
                <a:ea typeface="Helvetica Light"/>
                <a:cs typeface="Helvetica Light"/>
                <a:sym typeface="Helvetica Light"/>
              </a:defRPr>
            </a:lvl3pPr>
            <a:lvl4pPr marL="2133547" indent="-304792">
              <a:defRPr sz="2533">
                <a:solidFill>
                  <a:schemeClr val="tx1"/>
                </a:solidFill>
                <a:latin typeface="Arimo" pitchFamily="34" charset="0"/>
                <a:ea typeface="Helvetica Light"/>
                <a:cs typeface="Helvetica Light"/>
                <a:sym typeface="Helvetica Light"/>
              </a:defRPr>
            </a:lvl4pPr>
            <a:lvl5pPr marL="2743131" indent="-304792">
              <a:defRPr sz="2533">
                <a:solidFill>
                  <a:schemeClr val="tx1"/>
                </a:solidFill>
                <a:latin typeface="Arimo" pitchFamily="34" charset="0"/>
                <a:ea typeface="Helvetica Light"/>
                <a:cs typeface="Helvetica Light"/>
                <a:sym typeface="Helvetica Light"/>
              </a:defRPr>
            </a:lvl5pPr>
            <a:lvl6pPr marL="3352716" indent="-304792" defTabSz="412740" eaLnBrk="0" fontAlgn="base" hangingPunct="0">
              <a:spcBef>
                <a:spcPct val="0"/>
              </a:spcBef>
              <a:spcAft>
                <a:spcPct val="0"/>
              </a:spcAft>
              <a:defRPr sz="2533">
                <a:solidFill>
                  <a:schemeClr val="tx1"/>
                </a:solidFill>
                <a:latin typeface="Arimo" pitchFamily="34" charset="0"/>
                <a:ea typeface="Helvetica Light"/>
                <a:cs typeface="Helvetica Light"/>
                <a:sym typeface="Helvetica Light"/>
              </a:defRPr>
            </a:lvl6pPr>
            <a:lvl7pPr marL="3962301" indent="-304792" defTabSz="412740" eaLnBrk="0" fontAlgn="base" hangingPunct="0">
              <a:spcBef>
                <a:spcPct val="0"/>
              </a:spcBef>
              <a:spcAft>
                <a:spcPct val="0"/>
              </a:spcAft>
              <a:defRPr sz="2533">
                <a:solidFill>
                  <a:schemeClr val="tx1"/>
                </a:solidFill>
                <a:latin typeface="Arimo" pitchFamily="34" charset="0"/>
                <a:ea typeface="Helvetica Light"/>
                <a:cs typeface="Helvetica Light"/>
                <a:sym typeface="Helvetica Light"/>
              </a:defRPr>
            </a:lvl7pPr>
            <a:lvl8pPr marL="4571886" indent="-304792" defTabSz="412740" eaLnBrk="0" fontAlgn="base" hangingPunct="0">
              <a:spcBef>
                <a:spcPct val="0"/>
              </a:spcBef>
              <a:spcAft>
                <a:spcPct val="0"/>
              </a:spcAft>
              <a:defRPr sz="2533">
                <a:solidFill>
                  <a:schemeClr val="tx1"/>
                </a:solidFill>
                <a:latin typeface="Arimo" pitchFamily="34" charset="0"/>
                <a:ea typeface="Helvetica Light"/>
                <a:cs typeface="Helvetica Light"/>
                <a:sym typeface="Helvetica Light"/>
              </a:defRPr>
            </a:lvl8pPr>
            <a:lvl9pPr marL="5181470" indent="-304792" defTabSz="412740" eaLnBrk="0" fontAlgn="base" hangingPunct="0">
              <a:spcBef>
                <a:spcPct val="0"/>
              </a:spcBef>
              <a:spcAft>
                <a:spcPct val="0"/>
              </a:spcAft>
              <a:defRPr sz="2533">
                <a:solidFill>
                  <a:schemeClr val="tx1"/>
                </a:solidFill>
                <a:latin typeface="Arimo" pitchFamily="34" charset="0"/>
                <a:ea typeface="Helvetica Light"/>
                <a:cs typeface="Helvetica Light"/>
                <a:sym typeface="Helvetica Light"/>
              </a:defRPr>
            </a:lvl9pPr>
          </a:lstStyle>
          <a:p>
            <a:fld id="{6171A354-563C-404A-8EF4-8D0143310E38}" type="slidenum">
              <a:rPr lang="en-US" altLang="es-MX" sz="1067">
                <a:solidFill>
                  <a:srgbClr val="FFFFFF"/>
                </a:solidFill>
              </a:rPr>
              <a:pPr/>
              <a:t>43</a:t>
            </a:fld>
            <a:endParaRPr lang="en-US" altLang="es-MX" sz="1067">
              <a:solidFill>
                <a:srgbClr val="FFFFFF"/>
              </a:solidFill>
            </a:endParaRPr>
          </a:p>
        </p:txBody>
      </p:sp>
      <p:sp>
        <p:nvSpPr>
          <p:cNvPr id="62" name="Shape 67"/>
          <p:cNvSpPr>
            <a:spLocks noChangeArrowheads="1"/>
          </p:cNvSpPr>
          <p:nvPr/>
        </p:nvSpPr>
        <p:spPr bwMode="auto">
          <a:xfrm>
            <a:off x="1126067" y="836084"/>
            <a:ext cx="2844800" cy="5820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lvl1pPr algn="l">
              <a:lnSpc>
                <a:spcPct val="90000"/>
              </a:lnSpc>
              <a:spcBef>
                <a:spcPts val="500"/>
              </a:spcBef>
              <a:defRPr sz="6000" b="1" spc="0">
                <a:solidFill>
                  <a:srgbClr val="8F9499"/>
                </a:solidFill>
                <a:latin typeface="Arimo"/>
                <a:ea typeface="Arimo"/>
                <a:cs typeface="Arimo"/>
                <a:sym typeface="Arimo"/>
              </a:defRPr>
            </a:lvl1pPr>
          </a:lstStyle>
          <a:p>
            <a:pPr defTabSz="412740">
              <a:defRPr sz="1800" b="0" spc="0">
                <a:solidFill>
                  <a:srgbClr val="000000"/>
                </a:solidFill>
              </a:defRPr>
            </a:pPr>
            <a:r>
              <a:rPr lang="es-MX" sz="3067" b="0" kern="0" dirty="0">
                <a:solidFill>
                  <a:srgbClr val="FFFFFF"/>
                </a:solidFill>
                <a:latin typeface="Arimo" pitchFamily="34" charset="0"/>
                <a:ea typeface="Arimo" pitchFamily="34" charset="0"/>
                <a:cs typeface="Arimo" pitchFamily="34" charset="0"/>
              </a:rPr>
              <a:t>Eje Temático 2 </a:t>
            </a:r>
            <a:endParaRPr sz="3067" b="0" kern="0" dirty="0">
              <a:solidFill>
                <a:srgbClr val="FFFFFF"/>
              </a:solidFill>
              <a:latin typeface="Arimo" pitchFamily="34" charset="0"/>
              <a:ea typeface="Arimo" pitchFamily="34" charset="0"/>
              <a:cs typeface="Arimo" pitchFamily="34" charset="0"/>
            </a:endParaRPr>
          </a:p>
        </p:txBody>
      </p:sp>
      <p:grpSp>
        <p:nvGrpSpPr>
          <p:cNvPr id="19484" name="Group 70"/>
          <p:cNvGrpSpPr>
            <a:grpSpLocks/>
          </p:cNvGrpSpPr>
          <p:nvPr/>
        </p:nvGrpSpPr>
        <p:grpSpPr bwMode="auto">
          <a:xfrm>
            <a:off x="260351" y="313267"/>
            <a:ext cx="582083" cy="582084"/>
            <a:chOff x="0" y="0"/>
            <a:chExt cx="1162784" cy="1162843"/>
          </a:xfrm>
        </p:grpSpPr>
        <p:sp>
          <p:nvSpPr>
            <p:cNvPr id="64" name="Shape 68"/>
            <p:cNvSpPr/>
            <p:nvPr/>
          </p:nvSpPr>
          <p:spPr>
            <a:xfrm>
              <a:off x="0" y="0"/>
              <a:ext cx="173359" cy="1162843"/>
            </a:xfrm>
            <a:custGeom>
              <a:avLst/>
              <a:gdLst/>
              <a:ahLst/>
              <a:cxnLst>
                <a:cxn ang="0">
                  <a:pos x="wd2" y="hd2"/>
                </a:cxn>
                <a:cxn ang="5400000">
                  <a:pos x="wd2" y="hd2"/>
                </a:cxn>
                <a:cxn ang="10800000">
                  <a:pos x="wd2" y="hd2"/>
                </a:cxn>
                <a:cxn ang="16200000">
                  <a:pos x="wd2" y="hd2"/>
                </a:cxn>
              </a:cxnLst>
              <a:rect l="0" t="0" r="r" b="b"/>
              <a:pathLst>
                <a:path w="21600" h="21600" extrusionOk="0">
                  <a:moveTo>
                    <a:pt x="0" y="1350"/>
                  </a:moveTo>
                  <a:lnTo>
                    <a:pt x="0" y="20250"/>
                  </a:lnTo>
                  <a:cubicBezTo>
                    <a:pt x="0" y="20992"/>
                    <a:pt x="4027" y="21600"/>
                    <a:pt x="8948" y="21600"/>
                  </a:cubicBezTo>
                  <a:lnTo>
                    <a:pt x="21600" y="21600"/>
                  </a:lnTo>
                  <a:lnTo>
                    <a:pt x="21600" y="0"/>
                  </a:lnTo>
                  <a:lnTo>
                    <a:pt x="8948" y="0"/>
                  </a:lnTo>
                  <a:cubicBezTo>
                    <a:pt x="4027" y="0"/>
                    <a:pt x="0" y="608"/>
                    <a:pt x="0" y="1350"/>
                  </a:cubicBezTo>
                  <a:close/>
                </a:path>
              </a:pathLst>
            </a:custGeom>
            <a:solidFill>
              <a:srgbClr val="8F9499"/>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5" name="Shape 69"/>
            <p:cNvSpPr/>
            <p:nvPr/>
          </p:nvSpPr>
          <p:spPr>
            <a:xfrm>
              <a:off x="291752" y="0"/>
              <a:ext cx="871032" cy="1162843"/>
            </a:xfrm>
            <a:custGeom>
              <a:avLst/>
              <a:gdLst/>
              <a:ahLst/>
              <a:cxnLst>
                <a:cxn ang="0">
                  <a:pos x="wd2" y="hd2"/>
                </a:cxn>
                <a:cxn ang="5400000">
                  <a:pos x="wd2" y="hd2"/>
                </a:cxn>
                <a:cxn ang="10800000">
                  <a:pos x="wd2" y="hd2"/>
                </a:cxn>
                <a:cxn ang="16200000">
                  <a:pos x="wd2" y="hd2"/>
                </a:cxn>
              </a:cxnLst>
              <a:rect l="0" t="0" r="r" b="b"/>
              <a:pathLst>
                <a:path w="21600" h="21600" extrusionOk="0">
                  <a:moveTo>
                    <a:pt x="15191" y="16991"/>
                  </a:moveTo>
                  <a:lnTo>
                    <a:pt x="2809" y="16991"/>
                  </a:lnTo>
                  <a:lnTo>
                    <a:pt x="2809" y="15443"/>
                  </a:lnTo>
                  <a:cubicBezTo>
                    <a:pt x="2809" y="13733"/>
                    <a:pt x="4656" y="12347"/>
                    <a:pt x="6936" y="12347"/>
                  </a:cubicBezTo>
                  <a:lnTo>
                    <a:pt x="11064" y="12347"/>
                  </a:lnTo>
                  <a:cubicBezTo>
                    <a:pt x="13344" y="12347"/>
                    <a:pt x="15191" y="13733"/>
                    <a:pt x="15191" y="15443"/>
                  </a:cubicBezTo>
                  <a:cubicBezTo>
                    <a:pt x="15191" y="15443"/>
                    <a:pt x="15191" y="16991"/>
                    <a:pt x="15191" y="16991"/>
                  </a:cubicBezTo>
                  <a:close/>
                  <a:moveTo>
                    <a:pt x="9000" y="4616"/>
                  </a:moveTo>
                  <a:cubicBezTo>
                    <a:pt x="11274" y="4616"/>
                    <a:pt x="13117" y="5998"/>
                    <a:pt x="13117" y="7704"/>
                  </a:cubicBezTo>
                  <a:cubicBezTo>
                    <a:pt x="13117" y="9409"/>
                    <a:pt x="11274" y="10791"/>
                    <a:pt x="9000" y="10791"/>
                  </a:cubicBezTo>
                  <a:cubicBezTo>
                    <a:pt x="6726" y="10791"/>
                    <a:pt x="4883" y="9409"/>
                    <a:pt x="4883" y="7704"/>
                  </a:cubicBezTo>
                  <a:cubicBezTo>
                    <a:pt x="4883" y="5998"/>
                    <a:pt x="6726" y="4616"/>
                    <a:pt x="9000" y="4616"/>
                  </a:cubicBezTo>
                  <a:close/>
                  <a:moveTo>
                    <a:pt x="19800" y="5400"/>
                  </a:moveTo>
                  <a:cubicBezTo>
                    <a:pt x="20794" y="5400"/>
                    <a:pt x="21600" y="4796"/>
                    <a:pt x="21600" y="4050"/>
                  </a:cubicBezTo>
                  <a:lnTo>
                    <a:pt x="21600" y="2120"/>
                  </a:lnTo>
                  <a:lnTo>
                    <a:pt x="18000" y="2120"/>
                  </a:lnTo>
                  <a:lnTo>
                    <a:pt x="18000" y="0"/>
                  </a:lnTo>
                  <a:lnTo>
                    <a:pt x="0" y="0"/>
                  </a:lnTo>
                  <a:lnTo>
                    <a:pt x="0" y="21600"/>
                  </a:lnTo>
                  <a:lnTo>
                    <a:pt x="18000" y="21600"/>
                  </a:lnTo>
                  <a:lnTo>
                    <a:pt x="18000" y="16200"/>
                  </a:lnTo>
                  <a:lnTo>
                    <a:pt x="19800" y="16200"/>
                  </a:lnTo>
                  <a:cubicBezTo>
                    <a:pt x="20794" y="16200"/>
                    <a:pt x="21600" y="15596"/>
                    <a:pt x="21600" y="14850"/>
                  </a:cubicBezTo>
                  <a:lnTo>
                    <a:pt x="21600" y="12920"/>
                  </a:lnTo>
                  <a:lnTo>
                    <a:pt x="18000" y="12920"/>
                  </a:lnTo>
                  <a:lnTo>
                    <a:pt x="18000" y="10800"/>
                  </a:lnTo>
                  <a:lnTo>
                    <a:pt x="19800" y="10800"/>
                  </a:lnTo>
                  <a:cubicBezTo>
                    <a:pt x="20794" y="10800"/>
                    <a:pt x="21600" y="10196"/>
                    <a:pt x="21600" y="9450"/>
                  </a:cubicBezTo>
                  <a:lnTo>
                    <a:pt x="21600" y="7520"/>
                  </a:lnTo>
                  <a:lnTo>
                    <a:pt x="18000" y="7520"/>
                  </a:lnTo>
                  <a:lnTo>
                    <a:pt x="18000" y="5400"/>
                  </a:lnTo>
                  <a:cubicBezTo>
                    <a:pt x="18000" y="5400"/>
                    <a:pt x="19800" y="5400"/>
                    <a:pt x="19800" y="5400"/>
                  </a:cubicBezTo>
                  <a:close/>
                </a:path>
              </a:pathLst>
            </a:custGeom>
            <a:solidFill>
              <a:srgbClr val="8F9499"/>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66" name="Shape 71"/>
          <p:cNvSpPr>
            <a:spLocks noChangeArrowheads="1"/>
          </p:cNvSpPr>
          <p:nvPr/>
        </p:nvSpPr>
        <p:spPr bwMode="auto">
          <a:xfrm>
            <a:off x="302684" y="2451100"/>
            <a:ext cx="3765549" cy="4487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p>
            <a:pPr defTabSz="412740">
              <a:lnSpc>
                <a:spcPct val="110000"/>
              </a:lnSpc>
              <a:spcBef>
                <a:spcPts val="251"/>
              </a:spcBef>
              <a:defRPr sz="1800"/>
            </a:pPr>
            <a:r>
              <a:rPr lang="es-MX" sz="1467" kern="0" dirty="0">
                <a:solidFill>
                  <a:srgbClr val="C1C6CA"/>
                </a:solidFill>
                <a:ea typeface="Arimo"/>
                <a:cs typeface="Arimo"/>
                <a:sym typeface="Arimo"/>
              </a:rPr>
              <a:t>Ejercicio de los derechos  </a:t>
            </a:r>
            <a:r>
              <a:rPr lang="es-MX" sz="1467" kern="0" dirty="0">
                <a:solidFill>
                  <a:srgbClr val="FF9696"/>
                </a:solidFill>
                <a:ea typeface="Arimo"/>
                <a:cs typeface="Arimo"/>
                <a:sym typeface="Arimo"/>
              </a:rPr>
              <a:t>ARCO  y de portabilidad</a:t>
            </a:r>
          </a:p>
          <a:p>
            <a:pPr defTabSz="412740">
              <a:lnSpc>
                <a:spcPct val="110000"/>
              </a:lnSpc>
              <a:spcBef>
                <a:spcPts val="251"/>
              </a:spcBef>
              <a:defRPr sz="1800"/>
            </a:pPr>
            <a:endParaRPr lang="es-MX" sz="1467" kern="0" dirty="0">
              <a:solidFill>
                <a:srgbClr val="C1C6CA"/>
              </a:solidFill>
              <a:ea typeface="Arimo"/>
              <a:cs typeface="Arimo"/>
              <a:sym typeface="Arimo"/>
            </a:endParaRPr>
          </a:p>
          <a:p>
            <a:pPr defTabSz="412740">
              <a:lnSpc>
                <a:spcPct val="110000"/>
              </a:lnSpc>
              <a:spcBef>
                <a:spcPts val="251"/>
              </a:spcBef>
              <a:defRPr sz="1800"/>
            </a:pPr>
            <a:r>
              <a:rPr lang="es-MX" sz="1467" kern="0" dirty="0">
                <a:solidFill>
                  <a:srgbClr val="FF9696"/>
                </a:solidFill>
                <a:ea typeface="Arimo"/>
                <a:cs typeface="Arimo"/>
                <a:sym typeface="Arimo"/>
              </a:rPr>
              <a:t> </a:t>
            </a:r>
            <a:endParaRPr sz="1467" kern="0" dirty="0">
              <a:solidFill>
                <a:srgbClr val="C1C6CA"/>
              </a:solidFill>
              <a:ea typeface="Arimo"/>
              <a:cs typeface="Arimo"/>
              <a:sym typeface="Arimo"/>
            </a:endParaRPr>
          </a:p>
        </p:txBody>
      </p:sp>
      <p:pic>
        <p:nvPicPr>
          <p:cNvPr id="19486" name="10 Marcador de posición de imagen"/>
          <p:cNvPicPr>
            <a:picLocks noChangeAspect="1"/>
          </p:cNvPicPr>
          <p:nvPr/>
        </p:nvPicPr>
        <p:blipFill>
          <a:blip r:embed="rId3">
            <a:extLst>
              <a:ext uri="{28A0092B-C50C-407E-A947-70E740481C1C}">
                <a14:useLocalDpi xmlns:a14="http://schemas.microsoft.com/office/drawing/2010/main" val="0"/>
              </a:ext>
            </a:extLst>
          </a:blip>
          <a:srcRect t="50069" b="27489"/>
          <a:stretch>
            <a:fillRect/>
          </a:stretch>
        </p:blipFill>
        <p:spPr bwMode="auto">
          <a:xfrm>
            <a:off x="831851" y="465667"/>
            <a:ext cx="3221567" cy="4296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487" name="Picture 56" descr="Imagen relacionada"/>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96567" y="884767"/>
            <a:ext cx="1966384" cy="8805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6" name="Shape 146"/>
          <p:cNvSpPr/>
          <p:nvPr/>
        </p:nvSpPr>
        <p:spPr>
          <a:xfrm flipH="1">
            <a:off x="5281085" y="5899151"/>
            <a:ext cx="2730500" cy="0"/>
          </a:xfrm>
          <a:prstGeom prst="line">
            <a:avLst/>
          </a:prstGeom>
          <a:ln w="19050" cap="rnd">
            <a:solidFill>
              <a:schemeClr val="tx2">
                <a:lumMod val="75000"/>
              </a:schemeClr>
            </a:solidFill>
            <a:custDash>
              <a:ds d="100000" sp="200000"/>
            </a:custDash>
            <a:miter lim="400000"/>
          </a:ln>
        </p:spPr>
        <p:txBody>
          <a:bodyPr lIns="0" tIns="0" rIns="0" bIns="0" anchor="ctr"/>
          <a:lstStyle/>
          <a:p>
            <a:pPr algn="ctr" defTabSz="412740">
              <a:defRPr sz="3200"/>
            </a:pPr>
            <a:endParaRPr sz="4267" kern="0">
              <a:solidFill>
                <a:sysClr val="windowText" lastClr="000000"/>
              </a:solidFill>
              <a:sym typeface="Helvetica Light"/>
            </a:endParaRPr>
          </a:p>
        </p:txBody>
      </p:sp>
      <p:sp>
        <p:nvSpPr>
          <p:cNvPr id="19489" name="Rectángulo 122"/>
          <p:cNvSpPr>
            <a:spLocks noChangeArrowheads="1"/>
          </p:cNvSpPr>
          <p:nvPr/>
        </p:nvSpPr>
        <p:spPr bwMode="auto">
          <a:xfrm>
            <a:off x="9558867" y="2463800"/>
            <a:ext cx="2531533" cy="7384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15" tIns="60957" rIns="121915" bIns="60957">
            <a:spAutoFit/>
          </a:bodyPr>
          <a:lstStyle>
            <a:lvl1pPr marL="449263">
              <a:defRPr sz="1900">
                <a:solidFill>
                  <a:schemeClr val="tx1"/>
                </a:solidFill>
                <a:latin typeface="Arimo" pitchFamily="34" charset="0"/>
                <a:ea typeface="Helvetica Light"/>
                <a:cs typeface="Helvetica Light"/>
                <a:sym typeface="Helvetica Light"/>
              </a:defRPr>
            </a:lvl1pPr>
            <a:lvl2pPr>
              <a:defRPr sz="1900">
                <a:solidFill>
                  <a:schemeClr val="tx1"/>
                </a:solidFill>
                <a:latin typeface="Arimo" pitchFamily="34" charset="0"/>
                <a:ea typeface="Helvetica Light"/>
                <a:cs typeface="Helvetica Light"/>
                <a:sym typeface="Helvetica Light"/>
              </a:defRPr>
            </a:lvl2pPr>
            <a:lvl3pPr>
              <a:defRPr sz="1900">
                <a:solidFill>
                  <a:schemeClr val="tx1"/>
                </a:solidFill>
                <a:latin typeface="Arimo" pitchFamily="34" charset="0"/>
                <a:ea typeface="Helvetica Light"/>
                <a:cs typeface="Helvetica Light"/>
                <a:sym typeface="Helvetica Light"/>
              </a:defRPr>
            </a:lvl3pPr>
            <a:lvl4pPr>
              <a:defRPr sz="1900">
                <a:solidFill>
                  <a:schemeClr val="tx1"/>
                </a:solidFill>
                <a:latin typeface="Arimo" pitchFamily="34" charset="0"/>
                <a:ea typeface="Helvetica Light"/>
                <a:cs typeface="Helvetica Light"/>
                <a:sym typeface="Helvetica Light"/>
              </a:defRPr>
            </a:lvl4pPr>
            <a:lvl5pPr>
              <a:defRPr sz="1900">
                <a:solidFill>
                  <a:schemeClr val="tx1"/>
                </a:solidFill>
                <a:latin typeface="Arimo" pitchFamily="34" charset="0"/>
                <a:ea typeface="Helvetica Light"/>
                <a:cs typeface="Helvetica Light"/>
                <a:sym typeface="Helvetica Light"/>
              </a:defRPr>
            </a:lvl5pPr>
            <a:lvl6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6pPr>
            <a:lvl7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7pPr>
            <a:lvl8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8pPr>
            <a:lvl9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9pPr>
          </a:lstStyle>
          <a:p>
            <a:pPr algn="just" defTabSz="412740" fontAlgn="base">
              <a:spcBef>
                <a:spcPct val="0"/>
              </a:spcBef>
              <a:spcAft>
                <a:spcPts val="1067"/>
              </a:spcAft>
            </a:pPr>
            <a:r>
              <a:rPr lang="es-MX" altLang="es-MX" sz="1333" b="1">
                <a:solidFill>
                  <a:srgbClr val="FF6600"/>
                </a:solidFill>
                <a:latin typeface="Calibri" panose="020F0502020204030204" pitchFamily="34" charset="0"/>
              </a:rPr>
              <a:t>Líneas de acción           Transversal (B1-B20)     </a:t>
            </a:r>
            <a:r>
              <a:rPr lang="es-MX" altLang="es-MX" sz="1333">
                <a:solidFill>
                  <a:srgbClr val="FF6600"/>
                </a:solidFill>
                <a:latin typeface="Calibri" panose="020F0502020204030204" pitchFamily="34" charset="0"/>
                <a:ea typeface="Calibri" panose="020F0502020204030204" pitchFamily="34" charset="0"/>
                <a:cs typeface="Times New Roman" panose="02020603050405020304" pitchFamily="18" charset="0"/>
              </a:rPr>
              <a:t>	2.6.C1-C7 </a:t>
            </a:r>
            <a:endParaRPr lang="es-MX" altLang="es-MX" sz="1333" b="1">
              <a:solidFill>
                <a:srgbClr val="FF6600"/>
              </a:solidFill>
              <a:latin typeface="Calibri" panose="020F0502020204030204" pitchFamily="34" charset="0"/>
            </a:endParaRPr>
          </a:p>
        </p:txBody>
      </p:sp>
      <p:sp>
        <p:nvSpPr>
          <p:cNvPr id="19490" name="Rectángulo 123"/>
          <p:cNvSpPr>
            <a:spLocks noChangeArrowheads="1"/>
          </p:cNvSpPr>
          <p:nvPr/>
        </p:nvSpPr>
        <p:spPr bwMode="auto">
          <a:xfrm>
            <a:off x="9476318" y="3437467"/>
            <a:ext cx="2730500" cy="5333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15" tIns="60957" rIns="121915" bIns="60957">
            <a:spAutoFit/>
          </a:bodyPr>
          <a:lstStyle>
            <a:lvl1pPr marL="449263">
              <a:defRPr sz="1900">
                <a:solidFill>
                  <a:schemeClr val="tx1"/>
                </a:solidFill>
                <a:latin typeface="Arimo" pitchFamily="34" charset="0"/>
                <a:ea typeface="Helvetica Light"/>
                <a:cs typeface="Helvetica Light"/>
                <a:sym typeface="Helvetica Light"/>
              </a:defRPr>
            </a:lvl1pPr>
            <a:lvl2pPr>
              <a:defRPr sz="1900">
                <a:solidFill>
                  <a:schemeClr val="tx1"/>
                </a:solidFill>
                <a:latin typeface="Arimo" pitchFamily="34" charset="0"/>
                <a:ea typeface="Helvetica Light"/>
                <a:cs typeface="Helvetica Light"/>
                <a:sym typeface="Helvetica Light"/>
              </a:defRPr>
            </a:lvl2pPr>
            <a:lvl3pPr>
              <a:defRPr sz="1900">
                <a:solidFill>
                  <a:schemeClr val="tx1"/>
                </a:solidFill>
                <a:latin typeface="Arimo" pitchFamily="34" charset="0"/>
                <a:ea typeface="Helvetica Light"/>
                <a:cs typeface="Helvetica Light"/>
                <a:sym typeface="Helvetica Light"/>
              </a:defRPr>
            </a:lvl3pPr>
            <a:lvl4pPr>
              <a:defRPr sz="1900">
                <a:solidFill>
                  <a:schemeClr val="tx1"/>
                </a:solidFill>
                <a:latin typeface="Arimo" pitchFamily="34" charset="0"/>
                <a:ea typeface="Helvetica Light"/>
                <a:cs typeface="Helvetica Light"/>
                <a:sym typeface="Helvetica Light"/>
              </a:defRPr>
            </a:lvl4pPr>
            <a:lvl5pPr>
              <a:defRPr sz="1900">
                <a:solidFill>
                  <a:schemeClr val="tx1"/>
                </a:solidFill>
                <a:latin typeface="Arimo" pitchFamily="34" charset="0"/>
                <a:ea typeface="Helvetica Light"/>
                <a:cs typeface="Helvetica Light"/>
                <a:sym typeface="Helvetica Light"/>
              </a:defRPr>
            </a:lvl5pPr>
            <a:lvl6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6pPr>
            <a:lvl7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7pPr>
            <a:lvl8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8pPr>
            <a:lvl9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9pPr>
          </a:lstStyle>
          <a:p>
            <a:pPr algn="just" defTabSz="412740" fontAlgn="base">
              <a:spcBef>
                <a:spcPct val="0"/>
              </a:spcBef>
              <a:spcAft>
                <a:spcPts val="1067"/>
              </a:spcAft>
            </a:pPr>
            <a:r>
              <a:rPr lang="es-MX" altLang="es-MX" sz="1333" b="1">
                <a:solidFill>
                  <a:srgbClr val="FF6600"/>
                </a:solidFill>
                <a:latin typeface="Calibri" panose="020F0502020204030204" pitchFamily="34" charset="0"/>
              </a:rPr>
              <a:t>Líneas de acción (2)               </a:t>
            </a:r>
            <a:r>
              <a:rPr lang="es-MX" altLang="es-MX" sz="1333">
                <a:solidFill>
                  <a:srgbClr val="FF6600"/>
                </a:solidFill>
                <a:latin typeface="Calibri" panose="020F0502020204030204" pitchFamily="34" charset="0"/>
                <a:ea typeface="Calibri" panose="020F0502020204030204" pitchFamily="34" charset="0"/>
                <a:cs typeface="Times New Roman" panose="02020603050405020304" pitchFamily="18" charset="0"/>
              </a:rPr>
              <a:t>	2.7.C1-C7 </a:t>
            </a:r>
            <a:endParaRPr lang="es-MX" altLang="es-MX" sz="1333" b="1">
              <a:solidFill>
                <a:srgbClr val="FF6600"/>
              </a:solidFill>
              <a:latin typeface="Calibri" panose="020F0502020204030204" pitchFamily="34" charset="0"/>
            </a:endParaRPr>
          </a:p>
        </p:txBody>
      </p:sp>
      <p:sp>
        <p:nvSpPr>
          <p:cNvPr id="90" name="Rectángulo 124"/>
          <p:cNvSpPr/>
          <p:nvPr/>
        </p:nvSpPr>
        <p:spPr>
          <a:xfrm>
            <a:off x="9469968" y="4193118"/>
            <a:ext cx="2620433" cy="769435"/>
          </a:xfrm>
          <a:prstGeom prst="rect">
            <a:avLst/>
          </a:prstGeom>
        </p:spPr>
        <p:txBody>
          <a:bodyPr lIns="121915" tIns="60957" rIns="121915" bIns="60957">
            <a:spAutoFit/>
          </a:bodyPr>
          <a:lstStyle/>
          <a:p>
            <a:pPr marL="599396" algn="just" defTabSz="412740" fontAlgn="base">
              <a:spcBef>
                <a:spcPct val="0"/>
              </a:spcBef>
              <a:spcAft>
                <a:spcPts val="1067"/>
              </a:spcAft>
              <a:defRPr/>
            </a:pPr>
            <a:r>
              <a:rPr lang="es-MX" sz="1400" b="1" dirty="0">
                <a:solidFill>
                  <a:srgbClr val="FF6600"/>
                </a:solidFill>
                <a:latin typeface="Calibri" panose="020F0502020204030204" pitchFamily="34" charset="0"/>
                <a:ea typeface="Calibri" panose="020F0502020204030204" pitchFamily="34" charset="0"/>
                <a:cs typeface="Calibri" panose="020F0502020204030204" pitchFamily="34" charset="0"/>
                <a:sym typeface="Helvetica Light" charset="0"/>
              </a:rPr>
              <a:t>Líneas de acción (3)          Transversal (A1-A7)     </a:t>
            </a:r>
            <a:r>
              <a:rPr lang="es-MX" sz="1400" dirty="0">
                <a:solidFill>
                  <a:srgbClr val="FF6600"/>
                </a:solidFill>
                <a:latin typeface="Calibri" panose="020F0502020204030204" pitchFamily="34" charset="0"/>
                <a:ea typeface="Calibri" panose="020F0502020204030204" pitchFamily="34" charset="0"/>
                <a:cs typeface="Times New Roman" panose="02020603050405020304" pitchFamily="18" charset="0"/>
                <a:sym typeface="Helvetica Light" charset="0"/>
              </a:rPr>
              <a:t>	2.8.C1-C7 </a:t>
            </a:r>
            <a:endParaRPr lang="es-MX" sz="1400" b="1" dirty="0">
              <a:solidFill>
                <a:srgbClr val="FF6600"/>
              </a:solidFill>
              <a:latin typeface="Calibri" panose="020F0502020204030204" pitchFamily="34" charset="0"/>
              <a:ea typeface="Calibri" panose="020F0502020204030204" pitchFamily="34" charset="0"/>
              <a:cs typeface="Calibri" panose="020F0502020204030204" pitchFamily="34" charset="0"/>
              <a:sym typeface="Helvetica Light" charset="0"/>
            </a:endParaRPr>
          </a:p>
        </p:txBody>
      </p:sp>
      <p:sp>
        <p:nvSpPr>
          <p:cNvPr id="19492" name="Rectángulo 125"/>
          <p:cNvSpPr>
            <a:spLocks noChangeArrowheads="1"/>
          </p:cNvSpPr>
          <p:nvPr/>
        </p:nvSpPr>
        <p:spPr bwMode="auto">
          <a:xfrm>
            <a:off x="9469968" y="5230285"/>
            <a:ext cx="2620433" cy="6155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15" tIns="60957" rIns="121915" bIns="60957">
            <a:spAutoFit/>
          </a:bodyPr>
          <a:lstStyle>
            <a:lvl1pPr marL="449263">
              <a:defRPr sz="1900">
                <a:solidFill>
                  <a:schemeClr val="tx1"/>
                </a:solidFill>
                <a:latin typeface="Arimo" pitchFamily="34" charset="0"/>
                <a:ea typeface="Helvetica Light"/>
                <a:cs typeface="Helvetica Light"/>
                <a:sym typeface="Helvetica Light"/>
              </a:defRPr>
            </a:lvl1pPr>
            <a:lvl2pPr>
              <a:defRPr sz="1900">
                <a:solidFill>
                  <a:schemeClr val="tx1"/>
                </a:solidFill>
                <a:latin typeface="Arimo" pitchFamily="34" charset="0"/>
                <a:ea typeface="Helvetica Light"/>
                <a:cs typeface="Helvetica Light"/>
                <a:sym typeface="Helvetica Light"/>
              </a:defRPr>
            </a:lvl2pPr>
            <a:lvl3pPr>
              <a:defRPr sz="1900">
                <a:solidFill>
                  <a:schemeClr val="tx1"/>
                </a:solidFill>
                <a:latin typeface="Arimo" pitchFamily="34" charset="0"/>
                <a:ea typeface="Helvetica Light"/>
                <a:cs typeface="Helvetica Light"/>
                <a:sym typeface="Helvetica Light"/>
              </a:defRPr>
            </a:lvl3pPr>
            <a:lvl4pPr>
              <a:defRPr sz="1900">
                <a:solidFill>
                  <a:schemeClr val="tx1"/>
                </a:solidFill>
                <a:latin typeface="Arimo" pitchFamily="34" charset="0"/>
                <a:ea typeface="Helvetica Light"/>
                <a:cs typeface="Helvetica Light"/>
                <a:sym typeface="Helvetica Light"/>
              </a:defRPr>
            </a:lvl4pPr>
            <a:lvl5pPr>
              <a:defRPr sz="1900">
                <a:solidFill>
                  <a:schemeClr val="tx1"/>
                </a:solidFill>
                <a:latin typeface="Arimo" pitchFamily="34" charset="0"/>
                <a:ea typeface="Helvetica Light"/>
                <a:cs typeface="Helvetica Light"/>
                <a:sym typeface="Helvetica Light"/>
              </a:defRPr>
            </a:lvl5pPr>
            <a:lvl6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6pPr>
            <a:lvl7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7pPr>
            <a:lvl8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8pPr>
            <a:lvl9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9pPr>
          </a:lstStyle>
          <a:p>
            <a:pPr algn="just" defTabSz="412740" fontAlgn="base">
              <a:spcBef>
                <a:spcPct val="0"/>
              </a:spcBef>
              <a:spcAft>
                <a:spcPts val="1067"/>
              </a:spcAft>
            </a:pPr>
            <a:r>
              <a:rPr lang="es-MX" altLang="es-MX" sz="1600" b="1">
                <a:solidFill>
                  <a:srgbClr val="FF6600"/>
                </a:solidFill>
                <a:latin typeface="Calibri" panose="020F0502020204030204" pitchFamily="34" charset="0"/>
              </a:rPr>
              <a:t>Líneas de acción (3)               </a:t>
            </a:r>
            <a:r>
              <a:rPr lang="es-MX" altLang="es-MX" sz="1600">
                <a:solidFill>
                  <a:srgbClr val="FF6600"/>
                </a:solidFill>
                <a:latin typeface="Calibri" panose="020F0502020204030204" pitchFamily="34" charset="0"/>
                <a:ea typeface="Calibri" panose="020F0502020204030204" pitchFamily="34" charset="0"/>
                <a:cs typeface="Times New Roman" panose="02020603050405020304" pitchFamily="18" charset="0"/>
              </a:rPr>
              <a:t>	2.9.C1-C7 </a:t>
            </a:r>
            <a:endParaRPr lang="es-MX" altLang="es-MX" sz="1600" b="1">
              <a:solidFill>
                <a:srgbClr val="FF6600"/>
              </a:solidFill>
              <a:latin typeface="Calibri" panose="020F0502020204030204" pitchFamily="34" charset="0"/>
            </a:endParaRPr>
          </a:p>
        </p:txBody>
      </p:sp>
      <p:pic>
        <p:nvPicPr>
          <p:cNvPr id="16386" name="Picture 2" descr="Resultado de imagen para derechos arco"/>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1180" y="3284492"/>
            <a:ext cx="4651171" cy="211296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15297504"/>
      </p:ext>
    </p:extLst>
  </p:cSld>
  <p:clrMapOvr>
    <a:masterClrMapping/>
  </p:clrMapOvr>
  <p:transition spd="slow">
    <p:push dir="u"/>
  </p:transition>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1506" name="Imagen 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870017" y="6062133"/>
            <a:ext cx="2362200"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 name="Shape 67"/>
          <p:cNvSpPr>
            <a:spLocks noChangeArrowheads="1"/>
          </p:cNvSpPr>
          <p:nvPr/>
        </p:nvSpPr>
        <p:spPr bwMode="auto">
          <a:xfrm>
            <a:off x="1320800" y="990601"/>
            <a:ext cx="2844800" cy="5820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lvl1pPr algn="l">
              <a:lnSpc>
                <a:spcPct val="90000"/>
              </a:lnSpc>
              <a:spcBef>
                <a:spcPts val="500"/>
              </a:spcBef>
              <a:defRPr sz="6000" b="1" spc="0">
                <a:solidFill>
                  <a:srgbClr val="8F9499"/>
                </a:solidFill>
                <a:latin typeface="Arimo"/>
                <a:ea typeface="Arimo"/>
                <a:cs typeface="Arimo"/>
                <a:sym typeface="Arimo"/>
              </a:defRPr>
            </a:lvl1pPr>
          </a:lstStyle>
          <a:p>
            <a:pPr defTabSz="412740">
              <a:defRPr sz="1800" b="0" spc="0">
                <a:solidFill>
                  <a:srgbClr val="000000"/>
                </a:solidFill>
              </a:defRPr>
            </a:pPr>
            <a:r>
              <a:rPr lang="es-MX" sz="3067" b="0" kern="0" dirty="0">
                <a:solidFill>
                  <a:srgbClr val="FFFFFF"/>
                </a:solidFill>
                <a:latin typeface="Arimo" pitchFamily="34" charset="0"/>
                <a:ea typeface="Arimo" pitchFamily="34" charset="0"/>
                <a:cs typeface="Arimo" pitchFamily="34" charset="0"/>
              </a:rPr>
              <a:t>Eje Temático 3 </a:t>
            </a:r>
            <a:endParaRPr sz="3067" b="0" kern="0" dirty="0">
              <a:solidFill>
                <a:srgbClr val="FFFFFF"/>
              </a:solidFill>
              <a:latin typeface="Arimo" pitchFamily="34" charset="0"/>
              <a:ea typeface="Arimo" pitchFamily="34" charset="0"/>
              <a:cs typeface="Arimo" pitchFamily="34" charset="0"/>
            </a:endParaRPr>
          </a:p>
        </p:txBody>
      </p:sp>
      <p:grpSp>
        <p:nvGrpSpPr>
          <p:cNvPr id="21508" name="Group 70"/>
          <p:cNvGrpSpPr>
            <a:grpSpLocks/>
          </p:cNvGrpSpPr>
          <p:nvPr/>
        </p:nvGrpSpPr>
        <p:grpSpPr bwMode="auto">
          <a:xfrm>
            <a:off x="302684" y="457201"/>
            <a:ext cx="584200" cy="582084"/>
            <a:chOff x="0" y="0"/>
            <a:chExt cx="1162784" cy="1162843"/>
          </a:xfrm>
        </p:grpSpPr>
        <p:sp>
          <p:nvSpPr>
            <p:cNvPr id="68" name="Shape 68"/>
            <p:cNvSpPr/>
            <p:nvPr/>
          </p:nvSpPr>
          <p:spPr>
            <a:xfrm>
              <a:off x="0" y="0"/>
              <a:ext cx="172731" cy="1162843"/>
            </a:xfrm>
            <a:custGeom>
              <a:avLst/>
              <a:gdLst/>
              <a:ahLst/>
              <a:cxnLst>
                <a:cxn ang="0">
                  <a:pos x="wd2" y="hd2"/>
                </a:cxn>
                <a:cxn ang="5400000">
                  <a:pos x="wd2" y="hd2"/>
                </a:cxn>
                <a:cxn ang="10800000">
                  <a:pos x="wd2" y="hd2"/>
                </a:cxn>
                <a:cxn ang="16200000">
                  <a:pos x="wd2" y="hd2"/>
                </a:cxn>
              </a:cxnLst>
              <a:rect l="0" t="0" r="r" b="b"/>
              <a:pathLst>
                <a:path w="21600" h="21600" extrusionOk="0">
                  <a:moveTo>
                    <a:pt x="0" y="1350"/>
                  </a:moveTo>
                  <a:lnTo>
                    <a:pt x="0" y="20250"/>
                  </a:lnTo>
                  <a:cubicBezTo>
                    <a:pt x="0" y="20992"/>
                    <a:pt x="4027" y="21600"/>
                    <a:pt x="8948" y="21600"/>
                  </a:cubicBezTo>
                  <a:lnTo>
                    <a:pt x="21600" y="21600"/>
                  </a:lnTo>
                  <a:lnTo>
                    <a:pt x="21600" y="0"/>
                  </a:lnTo>
                  <a:lnTo>
                    <a:pt x="8948" y="0"/>
                  </a:lnTo>
                  <a:cubicBezTo>
                    <a:pt x="4027" y="0"/>
                    <a:pt x="0" y="608"/>
                    <a:pt x="0" y="1350"/>
                  </a:cubicBezTo>
                  <a:close/>
                </a:path>
              </a:pathLst>
            </a:custGeom>
            <a:solidFill>
              <a:srgbClr val="8F9499"/>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9" name="Shape 69"/>
            <p:cNvSpPr/>
            <p:nvPr/>
          </p:nvSpPr>
          <p:spPr>
            <a:xfrm>
              <a:off x="290695" y="0"/>
              <a:ext cx="872089" cy="1162843"/>
            </a:xfrm>
            <a:custGeom>
              <a:avLst/>
              <a:gdLst/>
              <a:ahLst/>
              <a:cxnLst>
                <a:cxn ang="0">
                  <a:pos x="wd2" y="hd2"/>
                </a:cxn>
                <a:cxn ang="5400000">
                  <a:pos x="wd2" y="hd2"/>
                </a:cxn>
                <a:cxn ang="10800000">
                  <a:pos x="wd2" y="hd2"/>
                </a:cxn>
                <a:cxn ang="16200000">
                  <a:pos x="wd2" y="hd2"/>
                </a:cxn>
              </a:cxnLst>
              <a:rect l="0" t="0" r="r" b="b"/>
              <a:pathLst>
                <a:path w="21600" h="21600" extrusionOk="0">
                  <a:moveTo>
                    <a:pt x="15191" y="16991"/>
                  </a:moveTo>
                  <a:lnTo>
                    <a:pt x="2809" y="16991"/>
                  </a:lnTo>
                  <a:lnTo>
                    <a:pt x="2809" y="15443"/>
                  </a:lnTo>
                  <a:cubicBezTo>
                    <a:pt x="2809" y="13733"/>
                    <a:pt x="4656" y="12347"/>
                    <a:pt x="6936" y="12347"/>
                  </a:cubicBezTo>
                  <a:lnTo>
                    <a:pt x="11064" y="12347"/>
                  </a:lnTo>
                  <a:cubicBezTo>
                    <a:pt x="13344" y="12347"/>
                    <a:pt x="15191" y="13733"/>
                    <a:pt x="15191" y="15443"/>
                  </a:cubicBezTo>
                  <a:cubicBezTo>
                    <a:pt x="15191" y="15443"/>
                    <a:pt x="15191" y="16991"/>
                    <a:pt x="15191" y="16991"/>
                  </a:cubicBezTo>
                  <a:close/>
                  <a:moveTo>
                    <a:pt x="9000" y="4616"/>
                  </a:moveTo>
                  <a:cubicBezTo>
                    <a:pt x="11274" y="4616"/>
                    <a:pt x="13117" y="5998"/>
                    <a:pt x="13117" y="7704"/>
                  </a:cubicBezTo>
                  <a:cubicBezTo>
                    <a:pt x="13117" y="9409"/>
                    <a:pt x="11274" y="10791"/>
                    <a:pt x="9000" y="10791"/>
                  </a:cubicBezTo>
                  <a:cubicBezTo>
                    <a:pt x="6726" y="10791"/>
                    <a:pt x="4883" y="9409"/>
                    <a:pt x="4883" y="7704"/>
                  </a:cubicBezTo>
                  <a:cubicBezTo>
                    <a:pt x="4883" y="5998"/>
                    <a:pt x="6726" y="4616"/>
                    <a:pt x="9000" y="4616"/>
                  </a:cubicBezTo>
                  <a:close/>
                  <a:moveTo>
                    <a:pt x="19800" y="5400"/>
                  </a:moveTo>
                  <a:cubicBezTo>
                    <a:pt x="20794" y="5400"/>
                    <a:pt x="21600" y="4796"/>
                    <a:pt x="21600" y="4050"/>
                  </a:cubicBezTo>
                  <a:lnTo>
                    <a:pt x="21600" y="2120"/>
                  </a:lnTo>
                  <a:lnTo>
                    <a:pt x="18000" y="2120"/>
                  </a:lnTo>
                  <a:lnTo>
                    <a:pt x="18000" y="0"/>
                  </a:lnTo>
                  <a:lnTo>
                    <a:pt x="0" y="0"/>
                  </a:lnTo>
                  <a:lnTo>
                    <a:pt x="0" y="21600"/>
                  </a:lnTo>
                  <a:lnTo>
                    <a:pt x="18000" y="21600"/>
                  </a:lnTo>
                  <a:lnTo>
                    <a:pt x="18000" y="16200"/>
                  </a:lnTo>
                  <a:lnTo>
                    <a:pt x="19800" y="16200"/>
                  </a:lnTo>
                  <a:cubicBezTo>
                    <a:pt x="20794" y="16200"/>
                    <a:pt x="21600" y="15596"/>
                    <a:pt x="21600" y="14850"/>
                  </a:cubicBezTo>
                  <a:lnTo>
                    <a:pt x="21600" y="12920"/>
                  </a:lnTo>
                  <a:lnTo>
                    <a:pt x="18000" y="12920"/>
                  </a:lnTo>
                  <a:lnTo>
                    <a:pt x="18000" y="10800"/>
                  </a:lnTo>
                  <a:lnTo>
                    <a:pt x="19800" y="10800"/>
                  </a:lnTo>
                  <a:cubicBezTo>
                    <a:pt x="20794" y="10800"/>
                    <a:pt x="21600" y="10196"/>
                    <a:pt x="21600" y="9450"/>
                  </a:cubicBezTo>
                  <a:lnTo>
                    <a:pt x="21600" y="7520"/>
                  </a:lnTo>
                  <a:lnTo>
                    <a:pt x="18000" y="7520"/>
                  </a:lnTo>
                  <a:lnTo>
                    <a:pt x="18000" y="5400"/>
                  </a:lnTo>
                  <a:cubicBezTo>
                    <a:pt x="18000" y="5400"/>
                    <a:pt x="19800" y="5400"/>
                    <a:pt x="19800" y="5400"/>
                  </a:cubicBezTo>
                  <a:close/>
                </a:path>
              </a:pathLst>
            </a:custGeom>
            <a:solidFill>
              <a:srgbClr val="8F9499"/>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71" name="Shape 71"/>
          <p:cNvSpPr>
            <a:spLocks noChangeArrowheads="1"/>
          </p:cNvSpPr>
          <p:nvPr/>
        </p:nvSpPr>
        <p:spPr bwMode="auto">
          <a:xfrm>
            <a:off x="594784" y="1822451"/>
            <a:ext cx="4351867" cy="4487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p>
            <a:pPr defTabSz="412740">
              <a:lnSpc>
                <a:spcPct val="110000"/>
              </a:lnSpc>
              <a:spcBef>
                <a:spcPts val="251"/>
              </a:spcBef>
              <a:defRPr sz="1800"/>
            </a:pPr>
            <a:r>
              <a:rPr lang="es-MX" sz="1600" kern="0" dirty="0">
                <a:solidFill>
                  <a:srgbClr val="FF9696"/>
                </a:solidFill>
                <a:ea typeface="Arimo"/>
                <a:cs typeface="Arimo"/>
                <a:sym typeface="Arimo"/>
              </a:rPr>
              <a:t>Capacitación</a:t>
            </a:r>
            <a:r>
              <a:rPr lang="es-MX" sz="1333" kern="0" dirty="0">
                <a:solidFill>
                  <a:srgbClr val="FF9696"/>
                </a:solidFill>
                <a:ea typeface="Arimo"/>
                <a:cs typeface="Arimo"/>
                <a:sym typeface="Arimo"/>
              </a:rPr>
              <a:t> </a:t>
            </a:r>
            <a:r>
              <a:rPr lang="es-MX" sz="1333" kern="0" dirty="0">
                <a:solidFill>
                  <a:srgbClr val="C1C6CA"/>
                </a:solidFill>
                <a:ea typeface="Arimo"/>
                <a:cs typeface="Arimo"/>
                <a:sym typeface="Arimo"/>
              </a:rPr>
              <a:t>a los responsables en materia de protección de datos personales.</a:t>
            </a:r>
          </a:p>
          <a:p>
            <a:pPr defTabSz="412740">
              <a:lnSpc>
                <a:spcPct val="110000"/>
              </a:lnSpc>
              <a:spcBef>
                <a:spcPts val="251"/>
              </a:spcBef>
              <a:defRPr sz="1800"/>
            </a:pPr>
            <a:endParaRPr lang="es-MX" sz="1333" kern="0" dirty="0">
              <a:solidFill>
                <a:srgbClr val="C1C6CA"/>
              </a:solidFill>
              <a:ea typeface="Arimo"/>
              <a:cs typeface="Arimo"/>
              <a:sym typeface="Arimo"/>
            </a:endParaRPr>
          </a:p>
          <a:p>
            <a:pPr defTabSz="412740">
              <a:lnSpc>
                <a:spcPct val="110000"/>
              </a:lnSpc>
              <a:spcBef>
                <a:spcPts val="251"/>
              </a:spcBef>
              <a:defRPr sz="1800"/>
            </a:pPr>
            <a:r>
              <a:rPr lang="es-MX" sz="1333" kern="0" dirty="0">
                <a:solidFill>
                  <a:srgbClr val="FF9696"/>
                </a:solidFill>
                <a:ea typeface="Arimo"/>
                <a:cs typeface="Arimo"/>
                <a:sym typeface="Arimo"/>
              </a:rPr>
              <a:t> </a:t>
            </a:r>
            <a:endParaRPr sz="1333" kern="0" dirty="0">
              <a:solidFill>
                <a:srgbClr val="C1C6CA"/>
              </a:solidFill>
              <a:ea typeface="Arimo"/>
              <a:cs typeface="Arimo"/>
              <a:sym typeface="Arimo"/>
            </a:endParaRPr>
          </a:p>
        </p:txBody>
      </p:sp>
      <p:sp>
        <p:nvSpPr>
          <p:cNvPr id="21510" name="Shape 72"/>
          <p:cNvSpPr>
            <a:spLocks/>
          </p:cNvSpPr>
          <p:nvPr/>
        </p:nvSpPr>
        <p:spPr bwMode="auto">
          <a:xfrm>
            <a:off x="3962401" y="1471084"/>
            <a:ext cx="969433" cy="1066800"/>
          </a:xfrm>
          <a:custGeom>
            <a:avLst/>
            <a:gdLst>
              <a:gd name="T0" fmla="*/ 1429546758 w 21600"/>
              <a:gd name="T1" fmla="*/ 343333356 h 21600"/>
              <a:gd name="T2" fmla="*/ 1429546758 w 21600"/>
              <a:gd name="T3" fmla="*/ 343333356 h 21600"/>
              <a:gd name="T4" fmla="*/ 1429546758 w 21600"/>
              <a:gd name="T5" fmla="*/ 343333356 h 21600"/>
              <a:gd name="T6" fmla="*/ 1429546758 w 21600"/>
              <a:gd name="T7" fmla="*/ 343333356 h 21600"/>
              <a:gd name="T8" fmla="*/ 0 60000 65536"/>
              <a:gd name="T9" fmla="*/ 5898240 60000 65536"/>
              <a:gd name="T10" fmla="*/ 11796480 60000 65536"/>
              <a:gd name="T11" fmla="*/ 17694720 60000 65536"/>
            </a:gdLst>
            <a:ahLst/>
            <a:cxnLst>
              <a:cxn ang="T8">
                <a:pos x="T0" y="T1"/>
              </a:cxn>
              <a:cxn ang="T9">
                <a:pos x="T2" y="T3"/>
              </a:cxn>
              <a:cxn ang="T10">
                <a:pos x="T4" y="T5"/>
              </a:cxn>
              <a:cxn ang="T11">
                <a:pos x="T6" y="T7"/>
              </a:cxn>
            </a:cxnLst>
            <a:rect l="0" t="0" r="r" b="b"/>
            <a:pathLst>
              <a:path w="21600" h="21600" extrusionOk="0">
                <a:moveTo>
                  <a:pt x="0" y="0"/>
                </a:moveTo>
                <a:lnTo>
                  <a:pt x="21600" y="0"/>
                </a:lnTo>
                <a:lnTo>
                  <a:pt x="21600" y="21600"/>
                </a:lnTo>
              </a:path>
            </a:pathLst>
          </a:custGeom>
          <a:noFill/>
          <a:ln w="19050" cap="rnd">
            <a:solidFill>
              <a:schemeClr val="bg1"/>
            </a:solidFill>
            <a:miter lim="400000"/>
            <a:headEnd/>
            <a:tailEnd/>
          </a:ln>
          <a:extLst>
            <a:ext uri="{909E8E84-426E-40DD-AFC4-6F175D3DCCD1}">
              <a14:hiddenFill xmlns:a14="http://schemas.microsoft.com/office/drawing/2010/main">
                <a:solidFill>
                  <a:srgbClr val="FFFFFF"/>
                </a:solidFill>
              </a14:hiddenFill>
            </a:ext>
          </a:extLst>
        </p:spPr>
        <p:txBody>
          <a:bodyPr lIns="0" tIns="0" rIns="0" bIns="0" anchor="ctr"/>
          <a:lstStyle/>
          <a:p>
            <a:pPr defTabSz="412740" eaLnBrk="0" fontAlgn="base" hangingPunct="0">
              <a:spcBef>
                <a:spcPct val="0"/>
              </a:spcBef>
              <a:spcAft>
                <a:spcPct val="0"/>
              </a:spcAft>
            </a:pPr>
            <a:endParaRPr lang="es-MX" sz="2533">
              <a:solidFill>
                <a:srgbClr val="0A0F14"/>
              </a:solidFill>
              <a:sym typeface="Helvetica Light"/>
            </a:endParaRPr>
          </a:p>
        </p:txBody>
      </p:sp>
      <p:sp>
        <p:nvSpPr>
          <p:cNvPr id="21511" name="Shape 73"/>
          <p:cNvSpPr>
            <a:spLocks noChangeShapeType="1"/>
          </p:cNvSpPr>
          <p:nvPr/>
        </p:nvSpPr>
        <p:spPr bwMode="auto">
          <a:xfrm flipV="1">
            <a:off x="4917018" y="2214033"/>
            <a:ext cx="16933" cy="1507067"/>
          </a:xfrm>
          <a:prstGeom prst="line">
            <a:avLst/>
          </a:prstGeom>
          <a:noFill/>
          <a:ln w="19050" cap="rnd">
            <a:solidFill>
              <a:schemeClr val="bg1"/>
            </a:solidFill>
            <a:miter lim="400000"/>
            <a:headEnd/>
            <a:tailEnd/>
          </a:ln>
          <a:extLst>
            <a:ext uri="{909E8E84-426E-40DD-AFC4-6F175D3DCCD1}">
              <a14:hiddenFill xmlns:a14="http://schemas.microsoft.com/office/drawing/2010/main">
                <a:noFill/>
              </a14:hiddenFill>
            </a:ext>
          </a:extLst>
        </p:spPr>
        <p:txBody>
          <a:bodyPr lIns="0" tIns="0" rIns="0" bIns="0" anchor="ctr"/>
          <a:lstStyle/>
          <a:p>
            <a:pPr defTabSz="412740" eaLnBrk="0" fontAlgn="base" hangingPunct="0">
              <a:spcBef>
                <a:spcPct val="0"/>
              </a:spcBef>
              <a:spcAft>
                <a:spcPct val="0"/>
              </a:spcAft>
            </a:pPr>
            <a:endParaRPr lang="es-MX" sz="2533">
              <a:solidFill>
                <a:srgbClr val="0A0F14"/>
              </a:solidFill>
              <a:sym typeface="Helvetica Light"/>
            </a:endParaRPr>
          </a:p>
        </p:txBody>
      </p:sp>
      <p:sp>
        <p:nvSpPr>
          <p:cNvPr id="21512" name="Shape 74"/>
          <p:cNvSpPr>
            <a:spLocks noChangeShapeType="1"/>
          </p:cNvSpPr>
          <p:nvPr/>
        </p:nvSpPr>
        <p:spPr bwMode="auto">
          <a:xfrm flipH="1" flipV="1">
            <a:off x="4891618" y="3894667"/>
            <a:ext cx="2116" cy="1445684"/>
          </a:xfrm>
          <a:prstGeom prst="line">
            <a:avLst/>
          </a:prstGeom>
          <a:noFill/>
          <a:ln w="19050" cap="rnd">
            <a:solidFill>
              <a:schemeClr val="bg1"/>
            </a:solidFill>
            <a:miter lim="400000"/>
            <a:headEnd/>
            <a:tailEnd/>
          </a:ln>
          <a:extLst>
            <a:ext uri="{909E8E84-426E-40DD-AFC4-6F175D3DCCD1}">
              <a14:hiddenFill xmlns:a14="http://schemas.microsoft.com/office/drawing/2010/main">
                <a:noFill/>
              </a14:hiddenFill>
            </a:ext>
          </a:extLst>
        </p:spPr>
        <p:txBody>
          <a:bodyPr lIns="0" tIns="0" rIns="0" bIns="0" anchor="ctr"/>
          <a:lstStyle/>
          <a:p>
            <a:pPr defTabSz="412740" eaLnBrk="0" fontAlgn="base" hangingPunct="0">
              <a:spcBef>
                <a:spcPct val="0"/>
              </a:spcBef>
              <a:spcAft>
                <a:spcPct val="0"/>
              </a:spcAft>
            </a:pPr>
            <a:endParaRPr lang="es-MX" sz="2533">
              <a:solidFill>
                <a:srgbClr val="0A0F14"/>
              </a:solidFill>
              <a:sym typeface="Helvetica Light"/>
            </a:endParaRPr>
          </a:p>
        </p:txBody>
      </p:sp>
      <p:grpSp>
        <p:nvGrpSpPr>
          <p:cNvPr id="21513" name="Group 84"/>
          <p:cNvGrpSpPr>
            <a:grpSpLocks/>
          </p:cNvGrpSpPr>
          <p:nvPr/>
        </p:nvGrpSpPr>
        <p:grpSpPr bwMode="auto">
          <a:xfrm>
            <a:off x="4684184" y="1748368"/>
            <a:ext cx="497416" cy="522817"/>
            <a:chOff x="-1" y="-1"/>
            <a:chExt cx="997374" cy="1046133"/>
          </a:xfrm>
        </p:grpSpPr>
        <p:grpSp>
          <p:nvGrpSpPr>
            <p:cNvPr id="21572" name="Group 80"/>
            <p:cNvGrpSpPr>
              <a:grpSpLocks/>
            </p:cNvGrpSpPr>
            <p:nvPr/>
          </p:nvGrpSpPr>
          <p:grpSpPr bwMode="auto">
            <a:xfrm>
              <a:off x="-1" y="-1"/>
              <a:ext cx="997374" cy="1046133"/>
              <a:chOff x="0" y="0"/>
              <a:chExt cx="997372" cy="1046131"/>
            </a:xfrm>
          </p:grpSpPr>
          <p:sp>
            <p:nvSpPr>
              <p:cNvPr id="77" name="Shape 77"/>
              <p:cNvSpPr/>
              <p:nvPr/>
            </p:nvSpPr>
            <p:spPr>
              <a:xfrm>
                <a:off x="0" y="0"/>
                <a:ext cx="997372" cy="1046131"/>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6">
                  <a:lumMod val="50000"/>
                </a:schemeClr>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78" name="Shape 78"/>
              <p:cNvSpPr/>
              <p:nvPr/>
            </p:nvSpPr>
            <p:spPr>
              <a:xfrm>
                <a:off x="38196" y="292240"/>
                <a:ext cx="925223" cy="673418"/>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8F9499"/>
              </a:solidFill>
              <a:ln w="3175" cap="flat">
                <a:solidFill>
                  <a:schemeClr val="accent6"/>
                </a:solid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79" name="Shape 79"/>
              <p:cNvSpPr/>
              <p:nvPr/>
            </p:nvSpPr>
            <p:spPr>
              <a:xfrm>
                <a:off x="0" y="0"/>
                <a:ext cx="959176" cy="957187"/>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5"/>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82" name="Shape 82"/>
            <p:cNvSpPr/>
            <p:nvPr/>
          </p:nvSpPr>
          <p:spPr bwMode="auto">
            <a:xfrm>
              <a:off x="522028" y="478595"/>
              <a:ext cx="280114" cy="245650"/>
            </a:xfrm>
            <a:custGeom>
              <a:avLst/>
              <a:gdLst/>
              <a:ahLst/>
              <a:cxnLst>
                <a:cxn ang="0">
                  <a:pos x="wd2" y="hd2"/>
                </a:cxn>
                <a:cxn ang="5400000">
                  <a:pos x="wd2" y="hd2"/>
                </a:cxn>
                <a:cxn ang="10800000">
                  <a:pos x="wd2" y="hd2"/>
                </a:cxn>
                <a:cxn ang="16200000">
                  <a:pos x="wd2" y="hd2"/>
                </a:cxn>
              </a:cxnLst>
              <a:rect l="0" t="0" r="r" b="b"/>
              <a:pathLst>
                <a:path w="21600" h="21600" extrusionOk="0">
                  <a:moveTo>
                    <a:pt x="11448" y="15874"/>
                  </a:moveTo>
                  <a:cubicBezTo>
                    <a:pt x="11280" y="15889"/>
                    <a:pt x="11126" y="15954"/>
                    <a:pt x="10997" y="16071"/>
                  </a:cubicBezTo>
                  <a:cubicBezTo>
                    <a:pt x="9687" y="17264"/>
                    <a:pt x="7867" y="18216"/>
                    <a:pt x="6382" y="18872"/>
                  </a:cubicBezTo>
                  <a:cubicBezTo>
                    <a:pt x="7092" y="17548"/>
                    <a:pt x="7164" y="16493"/>
                    <a:pt x="7040" y="15750"/>
                  </a:cubicBezTo>
                  <a:cubicBezTo>
                    <a:pt x="6989" y="15445"/>
                    <a:pt x="6802" y="15198"/>
                    <a:pt x="6538" y="15096"/>
                  </a:cubicBezTo>
                  <a:cubicBezTo>
                    <a:pt x="3466" y="13859"/>
                    <a:pt x="1549" y="11451"/>
                    <a:pt x="1549" y="8825"/>
                  </a:cubicBezTo>
                  <a:cubicBezTo>
                    <a:pt x="1549" y="4918"/>
                    <a:pt x="5705" y="1746"/>
                    <a:pt x="10803" y="1746"/>
                  </a:cubicBezTo>
                  <a:cubicBezTo>
                    <a:pt x="15901" y="1746"/>
                    <a:pt x="20051" y="4918"/>
                    <a:pt x="20051" y="8825"/>
                  </a:cubicBezTo>
                  <a:cubicBezTo>
                    <a:pt x="20051" y="12521"/>
                    <a:pt x="16269" y="15612"/>
                    <a:pt x="11448" y="15874"/>
                  </a:cubicBezTo>
                  <a:close/>
                  <a:moveTo>
                    <a:pt x="10803" y="0"/>
                  </a:moveTo>
                  <a:cubicBezTo>
                    <a:pt x="4846" y="0"/>
                    <a:pt x="0" y="3958"/>
                    <a:pt x="0" y="8825"/>
                  </a:cubicBezTo>
                  <a:cubicBezTo>
                    <a:pt x="0" y="12063"/>
                    <a:pt x="2104" y="14972"/>
                    <a:pt x="5531" y="16529"/>
                  </a:cubicBezTo>
                  <a:cubicBezTo>
                    <a:pt x="5472" y="17199"/>
                    <a:pt x="5085" y="18384"/>
                    <a:pt x="3433" y="20079"/>
                  </a:cubicBezTo>
                  <a:cubicBezTo>
                    <a:pt x="3169" y="20349"/>
                    <a:pt x="3104" y="20793"/>
                    <a:pt x="3279" y="21141"/>
                  </a:cubicBezTo>
                  <a:cubicBezTo>
                    <a:pt x="3414" y="21425"/>
                    <a:pt x="3678" y="21600"/>
                    <a:pt x="3956" y="21600"/>
                  </a:cubicBezTo>
                  <a:cubicBezTo>
                    <a:pt x="4020" y="21600"/>
                    <a:pt x="4092" y="21585"/>
                    <a:pt x="4156" y="21564"/>
                  </a:cubicBezTo>
                  <a:cubicBezTo>
                    <a:pt x="4356" y="21505"/>
                    <a:pt x="8906" y="20094"/>
                    <a:pt x="11778" y="17605"/>
                  </a:cubicBezTo>
                  <a:cubicBezTo>
                    <a:pt x="14366" y="17417"/>
                    <a:pt x="16773" y="16485"/>
                    <a:pt x="18573" y="14958"/>
                  </a:cubicBezTo>
                  <a:cubicBezTo>
                    <a:pt x="20529" y="13314"/>
                    <a:pt x="21600" y="11138"/>
                    <a:pt x="21600" y="8825"/>
                  </a:cubicBezTo>
                  <a:cubicBezTo>
                    <a:pt x="21600" y="3958"/>
                    <a:pt x="16753" y="0"/>
                    <a:pt x="10803" y="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85" name="Shape 85"/>
          <p:cNvSpPr>
            <a:spLocks noChangeArrowheads="1"/>
          </p:cNvSpPr>
          <p:nvPr/>
        </p:nvSpPr>
        <p:spPr bwMode="auto">
          <a:xfrm>
            <a:off x="5346701" y="1940984"/>
            <a:ext cx="3983567" cy="3640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spcBef>
                <a:spcPts val="500"/>
              </a:spcBef>
              <a:defRPr sz="2000">
                <a:solidFill>
                  <a:srgbClr val="8F9499"/>
                </a:solidFill>
                <a:latin typeface="Arimo"/>
                <a:ea typeface="Arimo"/>
                <a:cs typeface="Arimo"/>
                <a:sym typeface="Arimo"/>
              </a:defRPr>
            </a:lvl1pPr>
          </a:lstStyle>
          <a:p>
            <a:pPr defTabSz="412740">
              <a:defRPr sz="1800">
                <a:solidFill>
                  <a:srgbClr val="000000"/>
                </a:solidFill>
              </a:defRPr>
            </a:pPr>
            <a:r>
              <a:rPr lang="es-MX" sz="1333" kern="0" dirty="0">
                <a:solidFill>
                  <a:srgbClr val="DCDEE0">
                    <a:lumMod val="50000"/>
                  </a:srgbClr>
                </a:solidFill>
              </a:rPr>
              <a:t>Sensibilización, promoción, difusión y socialización constantes, eficaces y evaluables</a:t>
            </a:r>
            <a:endParaRPr sz="1333" kern="0" dirty="0">
              <a:solidFill>
                <a:srgbClr val="DCDEE0">
                  <a:lumMod val="50000"/>
                </a:srgbClr>
              </a:solidFill>
            </a:endParaRPr>
          </a:p>
        </p:txBody>
      </p:sp>
      <p:sp>
        <p:nvSpPr>
          <p:cNvPr id="86" name="Shape 86"/>
          <p:cNvSpPr>
            <a:spLocks noChangeArrowheads="1"/>
          </p:cNvSpPr>
          <p:nvPr/>
        </p:nvSpPr>
        <p:spPr bwMode="auto">
          <a:xfrm>
            <a:off x="5353051" y="1670052"/>
            <a:ext cx="2758016" cy="283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lnSpc>
                <a:spcPct val="110000"/>
              </a:lnSpc>
              <a:spcBef>
                <a:spcPts val="500"/>
              </a:spcBef>
              <a:defRPr sz="2800" b="1">
                <a:solidFill>
                  <a:srgbClr val="21282F"/>
                </a:solidFill>
                <a:latin typeface="Arimo"/>
                <a:ea typeface="Arimo"/>
                <a:cs typeface="Arimo"/>
                <a:sym typeface="Arimo"/>
              </a:defRPr>
            </a:lvl1pPr>
          </a:lstStyle>
          <a:p>
            <a:pPr defTabSz="412740">
              <a:defRPr sz="1800" b="0">
                <a:solidFill>
                  <a:srgbClr val="000000"/>
                </a:solidFill>
              </a:defRPr>
            </a:pPr>
            <a:r>
              <a:rPr lang="es-MX" sz="1467" b="0" kern="0" dirty="0">
                <a:solidFill>
                  <a:srgbClr val="FF9696"/>
                </a:solidFill>
              </a:rPr>
              <a:t>Línea estratégica 3.1 </a:t>
            </a:r>
          </a:p>
        </p:txBody>
      </p:sp>
      <p:sp>
        <p:nvSpPr>
          <p:cNvPr id="87" name="Shape 87"/>
          <p:cNvSpPr>
            <a:spLocks noChangeArrowheads="1"/>
          </p:cNvSpPr>
          <p:nvPr/>
        </p:nvSpPr>
        <p:spPr bwMode="auto">
          <a:xfrm>
            <a:off x="5319185" y="2785534"/>
            <a:ext cx="4904316" cy="3619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spcBef>
                <a:spcPts val="500"/>
              </a:spcBef>
              <a:defRPr sz="2000">
                <a:solidFill>
                  <a:srgbClr val="8F9499"/>
                </a:solidFill>
                <a:latin typeface="Arimo"/>
                <a:ea typeface="Arimo"/>
                <a:cs typeface="Arimo"/>
                <a:sym typeface="Arimo"/>
              </a:defRPr>
            </a:lvl1pPr>
          </a:lstStyle>
          <a:p>
            <a:pPr defTabSz="412740">
              <a:defRPr sz="1800">
                <a:solidFill>
                  <a:srgbClr val="000000"/>
                </a:solidFill>
              </a:defRPr>
            </a:pPr>
            <a:r>
              <a:rPr lang="es-MX" sz="1333" kern="0" dirty="0">
                <a:solidFill>
                  <a:srgbClr val="DCDEE0">
                    <a:lumMod val="50000"/>
                  </a:srgbClr>
                </a:solidFill>
              </a:rPr>
              <a:t>Desarrollo institucionalizado de prioridades y criterios para la generación de capacidades y competencias.</a:t>
            </a:r>
          </a:p>
        </p:txBody>
      </p:sp>
      <p:sp>
        <p:nvSpPr>
          <p:cNvPr id="88" name="Shape 88"/>
          <p:cNvSpPr>
            <a:spLocks noChangeArrowheads="1"/>
          </p:cNvSpPr>
          <p:nvPr/>
        </p:nvSpPr>
        <p:spPr bwMode="auto">
          <a:xfrm>
            <a:off x="5319184" y="2586568"/>
            <a:ext cx="3403600" cy="283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lnSpc>
                <a:spcPct val="110000"/>
              </a:lnSpc>
              <a:spcBef>
                <a:spcPts val="500"/>
              </a:spcBef>
              <a:defRPr sz="2800" b="1">
                <a:solidFill>
                  <a:srgbClr val="F62400"/>
                </a:solidFill>
                <a:latin typeface="Arimo"/>
                <a:ea typeface="Arimo"/>
                <a:cs typeface="Arimo"/>
                <a:sym typeface="Arimo"/>
              </a:defRPr>
            </a:lvl1pPr>
          </a:lstStyle>
          <a:p>
            <a:pPr defTabSz="412740">
              <a:defRPr sz="1800" b="0">
                <a:solidFill>
                  <a:srgbClr val="000000"/>
                </a:solidFill>
              </a:defRPr>
            </a:pPr>
            <a:r>
              <a:rPr lang="es-MX" sz="1467" b="0" kern="0" dirty="0">
                <a:solidFill>
                  <a:srgbClr val="FF7373"/>
                </a:solidFill>
              </a:rPr>
              <a:t>Línea estratégica 3.2 </a:t>
            </a:r>
          </a:p>
        </p:txBody>
      </p:sp>
      <p:sp>
        <p:nvSpPr>
          <p:cNvPr id="89" name="Shape 89"/>
          <p:cNvSpPr>
            <a:spLocks noChangeArrowheads="1"/>
          </p:cNvSpPr>
          <p:nvPr/>
        </p:nvSpPr>
        <p:spPr bwMode="auto">
          <a:xfrm>
            <a:off x="5338233" y="3672417"/>
            <a:ext cx="3945467" cy="3640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spcBef>
                <a:spcPts val="500"/>
              </a:spcBef>
              <a:defRPr sz="2000">
                <a:solidFill>
                  <a:srgbClr val="8F9499"/>
                </a:solidFill>
                <a:latin typeface="Arimo"/>
                <a:ea typeface="Arimo"/>
                <a:cs typeface="Arimo"/>
                <a:sym typeface="Arimo"/>
              </a:defRPr>
            </a:lvl1pPr>
          </a:lstStyle>
          <a:p>
            <a:pPr defTabSz="412740">
              <a:defRPr sz="1800">
                <a:solidFill>
                  <a:srgbClr val="000000"/>
                </a:solidFill>
              </a:defRPr>
            </a:pPr>
            <a:r>
              <a:rPr lang="es-MX" sz="1333" kern="0" dirty="0">
                <a:solidFill>
                  <a:srgbClr val="DCDEE0">
                    <a:lumMod val="50000"/>
                  </a:srgbClr>
                </a:solidFill>
              </a:rPr>
              <a:t>Vincular las </a:t>
            </a:r>
            <a:r>
              <a:rPr lang="es-MX" sz="1333" kern="0" dirty="0">
                <a:solidFill>
                  <a:srgbClr val="00B0F0"/>
                </a:solidFill>
              </a:rPr>
              <a:t>actividades de capacitación </a:t>
            </a:r>
            <a:r>
              <a:rPr lang="es-MX" sz="1333" kern="0" dirty="0">
                <a:solidFill>
                  <a:srgbClr val="DCDEE0">
                    <a:lumMod val="50000"/>
                  </a:srgbClr>
                </a:solidFill>
              </a:rPr>
              <a:t>con los objetivos de los programas institucionales.</a:t>
            </a:r>
          </a:p>
        </p:txBody>
      </p:sp>
      <p:sp>
        <p:nvSpPr>
          <p:cNvPr id="90" name="Shape 90"/>
          <p:cNvSpPr>
            <a:spLocks noChangeArrowheads="1"/>
          </p:cNvSpPr>
          <p:nvPr/>
        </p:nvSpPr>
        <p:spPr bwMode="auto">
          <a:xfrm>
            <a:off x="5338234" y="3378201"/>
            <a:ext cx="2758017" cy="283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lnSpc>
                <a:spcPct val="110000"/>
              </a:lnSpc>
              <a:spcBef>
                <a:spcPts val="500"/>
              </a:spcBef>
              <a:defRPr sz="2800" b="1">
                <a:solidFill>
                  <a:srgbClr val="FFC000"/>
                </a:solidFill>
                <a:latin typeface="Arimo"/>
                <a:ea typeface="Arimo"/>
                <a:cs typeface="Arimo"/>
                <a:sym typeface="Arimo"/>
              </a:defRPr>
            </a:lvl1pPr>
          </a:lstStyle>
          <a:p>
            <a:pPr defTabSz="412740">
              <a:defRPr sz="1800" b="0">
                <a:solidFill>
                  <a:srgbClr val="000000"/>
                </a:solidFill>
              </a:defRPr>
            </a:pPr>
            <a:r>
              <a:rPr lang="es-MX" sz="1467" b="0" kern="0" dirty="0">
                <a:solidFill>
                  <a:srgbClr val="FF4B4B"/>
                </a:solidFill>
              </a:rPr>
              <a:t>Línea estratégica 3.3 </a:t>
            </a:r>
            <a:endParaRPr sz="1467" b="0" kern="0" dirty="0">
              <a:solidFill>
                <a:srgbClr val="FF4B4B"/>
              </a:solidFill>
            </a:endParaRPr>
          </a:p>
        </p:txBody>
      </p:sp>
      <p:sp>
        <p:nvSpPr>
          <p:cNvPr id="91" name="Shape 91"/>
          <p:cNvSpPr>
            <a:spLocks noChangeArrowheads="1"/>
          </p:cNvSpPr>
          <p:nvPr/>
        </p:nvSpPr>
        <p:spPr bwMode="auto">
          <a:xfrm>
            <a:off x="5334001" y="4783667"/>
            <a:ext cx="4279900" cy="3619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spcBef>
                <a:spcPts val="500"/>
              </a:spcBef>
              <a:defRPr sz="2000">
                <a:solidFill>
                  <a:srgbClr val="8F9499"/>
                </a:solidFill>
                <a:latin typeface="Arimo"/>
                <a:ea typeface="Arimo"/>
                <a:cs typeface="Arimo"/>
                <a:sym typeface="Arimo"/>
              </a:defRPr>
            </a:lvl1pPr>
          </a:lstStyle>
          <a:p>
            <a:pPr defTabSz="412740">
              <a:defRPr sz="1800">
                <a:solidFill>
                  <a:srgbClr val="000000"/>
                </a:solidFill>
              </a:defRPr>
            </a:pPr>
            <a:r>
              <a:rPr lang="es-MX" sz="1333" kern="0" dirty="0">
                <a:solidFill>
                  <a:srgbClr val="DCDEE0">
                    <a:lumMod val="50000"/>
                  </a:srgbClr>
                </a:solidFill>
              </a:rPr>
              <a:t>Fortalecimiento de los Organismos Garantes para la </a:t>
            </a:r>
            <a:r>
              <a:rPr lang="es-MX" sz="1333" kern="0" dirty="0">
                <a:solidFill>
                  <a:srgbClr val="00B0F0"/>
                </a:solidFill>
              </a:rPr>
              <a:t>imposición de sanciones</a:t>
            </a:r>
            <a:r>
              <a:rPr lang="es-MX" sz="1333" kern="0" dirty="0">
                <a:solidFill>
                  <a:srgbClr val="DCDEE0">
                    <a:lumMod val="50000"/>
                  </a:srgbClr>
                </a:solidFill>
              </a:rPr>
              <a:t> conforme a la normatividad aplicable</a:t>
            </a:r>
            <a:endParaRPr lang="es-MX" sz="1333" kern="0" dirty="0">
              <a:solidFill>
                <a:srgbClr val="00B0F0"/>
              </a:solidFill>
            </a:endParaRPr>
          </a:p>
        </p:txBody>
      </p:sp>
      <p:sp>
        <p:nvSpPr>
          <p:cNvPr id="92" name="Shape 92"/>
          <p:cNvSpPr>
            <a:spLocks noChangeArrowheads="1"/>
          </p:cNvSpPr>
          <p:nvPr/>
        </p:nvSpPr>
        <p:spPr bwMode="auto">
          <a:xfrm>
            <a:off x="5327651" y="4447118"/>
            <a:ext cx="2758016" cy="283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lnSpc>
                <a:spcPct val="110000"/>
              </a:lnSpc>
              <a:spcBef>
                <a:spcPts val="500"/>
              </a:spcBef>
              <a:defRPr sz="2800" b="1">
                <a:solidFill>
                  <a:srgbClr val="89C600"/>
                </a:solidFill>
                <a:latin typeface="Arimo"/>
                <a:ea typeface="Arimo"/>
                <a:cs typeface="Arimo"/>
                <a:sym typeface="Arimo"/>
              </a:defRPr>
            </a:lvl1pPr>
          </a:lstStyle>
          <a:p>
            <a:pPr defTabSz="412740">
              <a:defRPr sz="1800" b="0">
                <a:solidFill>
                  <a:srgbClr val="000000"/>
                </a:solidFill>
              </a:defRPr>
            </a:pPr>
            <a:r>
              <a:rPr lang="es-MX" sz="1467" b="0" kern="0" dirty="0">
                <a:solidFill>
                  <a:srgbClr val="E61919"/>
                </a:solidFill>
              </a:rPr>
              <a:t>Línea estratégica 3.4</a:t>
            </a:r>
          </a:p>
        </p:txBody>
      </p:sp>
      <p:grpSp>
        <p:nvGrpSpPr>
          <p:cNvPr id="21522" name="Group 107"/>
          <p:cNvGrpSpPr>
            <a:grpSpLocks/>
          </p:cNvGrpSpPr>
          <p:nvPr/>
        </p:nvGrpSpPr>
        <p:grpSpPr bwMode="auto">
          <a:xfrm>
            <a:off x="4663017" y="2637368"/>
            <a:ext cx="497416" cy="522817"/>
            <a:chOff x="-1" y="-1"/>
            <a:chExt cx="997370" cy="1046129"/>
          </a:xfrm>
        </p:grpSpPr>
        <p:grpSp>
          <p:nvGrpSpPr>
            <p:cNvPr id="21560" name="Group 96"/>
            <p:cNvGrpSpPr>
              <a:grpSpLocks/>
            </p:cNvGrpSpPr>
            <p:nvPr/>
          </p:nvGrpSpPr>
          <p:grpSpPr bwMode="auto">
            <a:xfrm>
              <a:off x="-1" y="-1"/>
              <a:ext cx="997370" cy="1046129"/>
              <a:chOff x="0" y="0"/>
              <a:chExt cx="997368" cy="1046127"/>
            </a:xfrm>
          </p:grpSpPr>
          <p:sp>
            <p:nvSpPr>
              <p:cNvPr id="93" name="Shape 93"/>
              <p:cNvSpPr/>
              <p:nvPr/>
            </p:nvSpPr>
            <p:spPr>
              <a:xfrm>
                <a:off x="0" y="0"/>
                <a:ext cx="997368" cy="1046127"/>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5">
                  <a:lumMod val="75000"/>
                </a:schemeClr>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94" name="Shape 94"/>
              <p:cNvSpPr/>
              <p:nvPr/>
            </p:nvSpPr>
            <p:spPr>
              <a:xfrm>
                <a:off x="38196" y="292239"/>
                <a:ext cx="925219" cy="673416"/>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FF8AB1"/>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21561" name="Group 106"/>
            <p:cNvGrpSpPr>
              <a:grpSpLocks/>
            </p:cNvGrpSpPr>
            <p:nvPr/>
          </p:nvGrpSpPr>
          <p:grpSpPr bwMode="auto">
            <a:xfrm>
              <a:off x="233427" y="224474"/>
              <a:ext cx="517785" cy="520946"/>
              <a:chOff x="1077" y="-88"/>
              <a:chExt cx="517784" cy="520945"/>
            </a:xfrm>
          </p:grpSpPr>
          <p:sp>
            <p:nvSpPr>
              <p:cNvPr id="97" name="Shape 97"/>
              <p:cNvSpPr/>
              <p:nvPr/>
            </p:nvSpPr>
            <p:spPr>
              <a:xfrm>
                <a:off x="289675" y="-88"/>
                <a:ext cx="229183" cy="228708"/>
              </a:xfrm>
              <a:custGeom>
                <a:avLst/>
                <a:gdLst/>
                <a:ahLst/>
                <a:cxnLst>
                  <a:cxn ang="0">
                    <a:pos x="wd2" y="hd2"/>
                  </a:cxn>
                  <a:cxn ang="5400000">
                    <a:pos x="wd2" y="hd2"/>
                  </a:cxn>
                  <a:cxn ang="10800000">
                    <a:pos x="wd2" y="hd2"/>
                  </a:cxn>
                  <a:cxn ang="16200000">
                    <a:pos x="wd2" y="hd2"/>
                  </a:cxn>
                </a:cxnLst>
                <a:rect l="0" t="0" r="r" b="b"/>
                <a:pathLst>
                  <a:path w="21600" h="21600" extrusionOk="0">
                    <a:moveTo>
                      <a:pt x="17258" y="21600"/>
                    </a:moveTo>
                    <a:lnTo>
                      <a:pt x="21600" y="21600"/>
                    </a:lnTo>
                    <a:cubicBezTo>
                      <a:pt x="20951" y="16115"/>
                      <a:pt x="18501" y="11035"/>
                      <a:pt x="14531" y="7069"/>
                    </a:cubicBezTo>
                    <a:cubicBezTo>
                      <a:pt x="10564" y="3101"/>
                      <a:pt x="5489" y="651"/>
                      <a:pt x="0" y="0"/>
                    </a:cubicBezTo>
                    <a:lnTo>
                      <a:pt x="0" y="4342"/>
                    </a:lnTo>
                    <a:cubicBezTo>
                      <a:pt x="8904" y="5638"/>
                      <a:pt x="15964" y="12697"/>
                      <a:pt x="17258" y="2160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98" name="Shape 98"/>
              <p:cNvSpPr/>
              <p:nvPr/>
            </p:nvSpPr>
            <p:spPr>
              <a:xfrm>
                <a:off x="1074" y="-88"/>
                <a:ext cx="229183" cy="228708"/>
              </a:xfrm>
              <a:custGeom>
                <a:avLst/>
                <a:gdLst/>
                <a:ahLst/>
                <a:cxnLst>
                  <a:cxn ang="0">
                    <a:pos x="wd2" y="hd2"/>
                  </a:cxn>
                  <a:cxn ang="5400000">
                    <a:pos x="wd2" y="hd2"/>
                  </a:cxn>
                  <a:cxn ang="10800000">
                    <a:pos x="wd2" y="hd2"/>
                  </a:cxn>
                  <a:cxn ang="16200000">
                    <a:pos x="wd2" y="hd2"/>
                  </a:cxn>
                </a:cxnLst>
                <a:rect l="0" t="0" r="r" b="b"/>
                <a:pathLst>
                  <a:path w="21600" h="21600" extrusionOk="0">
                    <a:moveTo>
                      <a:pt x="21600" y="4342"/>
                    </a:moveTo>
                    <a:lnTo>
                      <a:pt x="21600" y="0"/>
                    </a:lnTo>
                    <a:cubicBezTo>
                      <a:pt x="16115" y="651"/>
                      <a:pt x="11035" y="3101"/>
                      <a:pt x="7069" y="7069"/>
                    </a:cubicBezTo>
                    <a:cubicBezTo>
                      <a:pt x="3103" y="11035"/>
                      <a:pt x="649" y="16115"/>
                      <a:pt x="0" y="21600"/>
                    </a:cubicBezTo>
                    <a:lnTo>
                      <a:pt x="4342" y="21600"/>
                    </a:lnTo>
                    <a:cubicBezTo>
                      <a:pt x="5639" y="12697"/>
                      <a:pt x="12698" y="5638"/>
                      <a:pt x="21600" y="4342"/>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99" name="Shape 99"/>
              <p:cNvSpPr/>
              <p:nvPr/>
            </p:nvSpPr>
            <p:spPr>
              <a:xfrm>
                <a:off x="289675" y="287915"/>
                <a:ext cx="229183" cy="232942"/>
              </a:xfrm>
              <a:custGeom>
                <a:avLst/>
                <a:gdLst/>
                <a:ahLst/>
                <a:cxnLst>
                  <a:cxn ang="0">
                    <a:pos x="wd2" y="hd2"/>
                  </a:cxn>
                  <a:cxn ang="5400000">
                    <a:pos x="wd2" y="hd2"/>
                  </a:cxn>
                  <a:cxn ang="10800000">
                    <a:pos x="wd2" y="hd2"/>
                  </a:cxn>
                  <a:cxn ang="16200000">
                    <a:pos x="wd2" y="hd2"/>
                  </a:cxn>
                </a:cxnLst>
                <a:rect l="0" t="0" r="r" b="b"/>
                <a:pathLst>
                  <a:path w="21600" h="21600" extrusionOk="0">
                    <a:moveTo>
                      <a:pt x="0" y="17259"/>
                    </a:moveTo>
                    <a:lnTo>
                      <a:pt x="0" y="21600"/>
                    </a:lnTo>
                    <a:cubicBezTo>
                      <a:pt x="5489" y="20949"/>
                      <a:pt x="10564" y="18498"/>
                      <a:pt x="14531" y="14530"/>
                    </a:cubicBezTo>
                    <a:cubicBezTo>
                      <a:pt x="18501" y="10564"/>
                      <a:pt x="20951" y="5486"/>
                      <a:pt x="21600" y="0"/>
                    </a:cubicBezTo>
                    <a:lnTo>
                      <a:pt x="17258" y="0"/>
                    </a:lnTo>
                    <a:cubicBezTo>
                      <a:pt x="15964" y="8902"/>
                      <a:pt x="8904" y="15961"/>
                      <a:pt x="0" y="17259"/>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0" name="Shape 100"/>
              <p:cNvSpPr/>
              <p:nvPr/>
            </p:nvSpPr>
            <p:spPr>
              <a:xfrm>
                <a:off x="1074" y="287915"/>
                <a:ext cx="229183" cy="232942"/>
              </a:xfrm>
              <a:custGeom>
                <a:avLst/>
                <a:gdLst/>
                <a:ahLst/>
                <a:cxnLst>
                  <a:cxn ang="0">
                    <a:pos x="wd2" y="hd2"/>
                  </a:cxn>
                  <a:cxn ang="5400000">
                    <a:pos x="wd2" y="hd2"/>
                  </a:cxn>
                  <a:cxn ang="10800000">
                    <a:pos x="wd2" y="hd2"/>
                  </a:cxn>
                  <a:cxn ang="16200000">
                    <a:pos x="wd2" y="hd2"/>
                  </a:cxn>
                </a:cxnLst>
                <a:rect l="0" t="0" r="r" b="b"/>
                <a:pathLst>
                  <a:path w="21600" h="21600" extrusionOk="0">
                    <a:moveTo>
                      <a:pt x="4342" y="0"/>
                    </a:moveTo>
                    <a:lnTo>
                      <a:pt x="0" y="0"/>
                    </a:lnTo>
                    <a:cubicBezTo>
                      <a:pt x="649" y="5486"/>
                      <a:pt x="3103" y="10564"/>
                      <a:pt x="7069" y="14530"/>
                    </a:cubicBezTo>
                    <a:cubicBezTo>
                      <a:pt x="11035" y="18498"/>
                      <a:pt x="16115" y="20949"/>
                      <a:pt x="21600" y="21600"/>
                    </a:cubicBezTo>
                    <a:lnTo>
                      <a:pt x="21600" y="17259"/>
                    </a:lnTo>
                    <a:cubicBezTo>
                      <a:pt x="12698" y="15961"/>
                      <a:pt x="5639" y="8902"/>
                      <a:pt x="4342" y="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1" name="Shape 101"/>
              <p:cNvSpPr/>
              <p:nvPr/>
            </p:nvSpPr>
            <p:spPr>
              <a:xfrm>
                <a:off x="102933" y="93089"/>
                <a:ext cx="127324" cy="131294"/>
              </a:xfrm>
              <a:custGeom>
                <a:avLst/>
                <a:gdLst/>
                <a:ahLst/>
                <a:cxnLst>
                  <a:cxn ang="0">
                    <a:pos x="wd2" y="hd2"/>
                  </a:cxn>
                  <a:cxn ang="5400000">
                    <a:pos x="wd2" y="hd2"/>
                  </a:cxn>
                  <a:cxn ang="10800000">
                    <a:pos x="wd2" y="hd2"/>
                  </a:cxn>
                  <a:cxn ang="16200000">
                    <a:pos x="wd2" y="hd2"/>
                  </a:cxn>
                </a:cxnLst>
                <a:rect l="0" t="0" r="r" b="b"/>
                <a:pathLst>
                  <a:path w="21600" h="21600" extrusionOk="0">
                    <a:moveTo>
                      <a:pt x="7717" y="21600"/>
                    </a:moveTo>
                    <a:cubicBezTo>
                      <a:pt x="9544" y="14863"/>
                      <a:pt x="14862" y="9544"/>
                      <a:pt x="21600" y="7716"/>
                    </a:cubicBezTo>
                    <a:lnTo>
                      <a:pt x="21600" y="0"/>
                    </a:lnTo>
                    <a:cubicBezTo>
                      <a:pt x="10706" y="2097"/>
                      <a:pt x="2097" y="10707"/>
                      <a:pt x="0" y="21600"/>
                    </a:cubicBezTo>
                    <a:cubicBezTo>
                      <a:pt x="0" y="21600"/>
                      <a:pt x="7717" y="21600"/>
                      <a:pt x="7717" y="2160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2" name="Shape 102"/>
              <p:cNvSpPr/>
              <p:nvPr/>
            </p:nvSpPr>
            <p:spPr>
              <a:xfrm>
                <a:off x="102933" y="287915"/>
                <a:ext cx="127324" cy="131294"/>
              </a:xfrm>
              <a:custGeom>
                <a:avLst/>
                <a:gdLst/>
                <a:ahLst/>
                <a:cxnLst>
                  <a:cxn ang="0">
                    <a:pos x="wd2" y="hd2"/>
                  </a:cxn>
                  <a:cxn ang="5400000">
                    <a:pos x="wd2" y="hd2"/>
                  </a:cxn>
                  <a:cxn ang="10800000">
                    <a:pos x="wd2" y="hd2"/>
                  </a:cxn>
                  <a:cxn ang="16200000">
                    <a:pos x="wd2" y="hd2"/>
                  </a:cxn>
                </a:cxnLst>
                <a:rect l="0" t="0" r="r" b="b"/>
                <a:pathLst>
                  <a:path w="21600" h="21600" extrusionOk="0">
                    <a:moveTo>
                      <a:pt x="7717" y="0"/>
                    </a:moveTo>
                    <a:lnTo>
                      <a:pt x="0" y="0"/>
                    </a:lnTo>
                    <a:cubicBezTo>
                      <a:pt x="2097" y="10895"/>
                      <a:pt x="10706" y="19501"/>
                      <a:pt x="21600" y="21600"/>
                    </a:cubicBezTo>
                    <a:lnTo>
                      <a:pt x="21600" y="13884"/>
                    </a:lnTo>
                    <a:cubicBezTo>
                      <a:pt x="14862" y="12054"/>
                      <a:pt x="9544" y="6737"/>
                      <a:pt x="7717" y="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3" name="Shape 103"/>
              <p:cNvSpPr/>
              <p:nvPr/>
            </p:nvSpPr>
            <p:spPr>
              <a:xfrm>
                <a:off x="289675" y="287915"/>
                <a:ext cx="131569" cy="131294"/>
              </a:xfrm>
              <a:custGeom>
                <a:avLst/>
                <a:gdLst/>
                <a:ahLst/>
                <a:cxnLst>
                  <a:cxn ang="0">
                    <a:pos x="wd2" y="hd2"/>
                  </a:cxn>
                  <a:cxn ang="5400000">
                    <a:pos x="wd2" y="hd2"/>
                  </a:cxn>
                  <a:cxn ang="10800000">
                    <a:pos x="wd2" y="hd2"/>
                  </a:cxn>
                  <a:cxn ang="16200000">
                    <a:pos x="wd2" y="hd2"/>
                  </a:cxn>
                </a:cxnLst>
                <a:rect l="0" t="0" r="r" b="b"/>
                <a:pathLst>
                  <a:path w="21600" h="21600" extrusionOk="0">
                    <a:moveTo>
                      <a:pt x="13880" y="0"/>
                    </a:moveTo>
                    <a:cubicBezTo>
                      <a:pt x="12052" y="6737"/>
                      <a:pt x="6736" y="12054"/>
                      <a:pt x="0" y="13884"/>
                    </a:cubicBezTo>
                    <a:lnTo>
                      <a:pt x="0" y="21600"/>
                    </a:lnTo>
                    <a:cubicBezTo>
                      <a:pt x="10892" y="19501"/>
                      <a:pt x="19499" y="10895"/>
                      <a:pt x="21600" y="0"/>
                    </a:cubicBezTo>
                    <a:cubicBezTo>
                      <a:pt x="21600" y="0"/>
                      <a:pt x="13880" y="0"/>
                      <a:pt x="13880" y="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4" name="Shape 104"/>
              <p:cNvSpPr/>
              <p:nvPr/>
            </p:nvSpPr>
            <p:spPr>
              <a:xfrm>
                <a:off x="289675" y="93089"/>
                <a:ext cx="131569" cy="131294"/>
              </a:xfrm>
              <a:custGeom>
                <a:avLst/>
                <a:gdLst/>
                <a:ahLst/>
                <a:cxnLst>
                  <a:cxn ang="0">
                    <a:pos x="wd2" y="hd2"/>
                  </a:cxn>
                  <a:cxn ang="5400000">
                    <a:pos x="wd2" y="hd2"/>
                  </a:cxn>
                  <a:cxn ang="10800000">
                    <a:pos x="wd2" y="hd2"/>
                  </a:cxn>
                  <a:cxn ang="16200000">
                    <a:pos x="wd2" y="hd2"/>
                  </a:cxn>
                </a:cxnLst>
                <a:rect l="0" t="0" r="r" b="b"/>
                <a:pathLst>
                  <a:path w="21600" h="21600" extrusionOk="0">
                    <a:moveTo>
                      <a:pt x="13880" y="21600"/>
                    </a:moveTo>
                    <a:lnTo>
                      <a:pt x="21600" y="21600"/>
                    </a:lnTo>
                    <a:cubicBezTo>
                      <a:pt x="19499" y="10707"/>
                      <a:pt x="10892" y="2097"/>
                      <a:pt x="0" y="0"/>
                    </a:cubicBezTo>
                    <a:lnTo>
                      <a:pt x="0" y="7716"/>
                    </a:lnTo>
                    <a:cubicBezTo>
                      <a:pt x="6736" y="9544"/>
                      <a:pt x="12052" y="14863"/>
                      <a:pt x="13880" y="2160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grpSp>
        <p:nvGrpSpPr>
          <p:cNvPr id="21523" name="Group 113"/>
          <p:cNvGrpSpPr>
            <a:grpSpLocks/>
          </p:cNvGrpSpPr>
          <p:nvPr/>
        </p:nvGrpSpPr>
        <p:grpSpPr bwMode="auto">
          <a:xfrm>
            <a:off x="4637617" y="3373968"/>
            <a:ext cx="497416" cy="522817"/>
            <a:chOff x="-1" y="-1"/>
            <a:chExt cx="997373" cy="1046132"/>
          </a:xfrm>
        </p:grpSpPr>
        <p:grpSp>
          <p:nvGrpSpPr>
            <p:cNvPr id="21555" name="Group 111"/>
            <p:cNvGrpSpPr>
              <a:grpSpLocks/>
            </p:cNvGrpSpPr>
            <p:nvPr/>
          </p:nvGrpSpPr>
          <p:grpSpPr bwMode="auto">
            <a:xfrm>
              <a:off x="-1" y="-1"/>
              <a:ext cx="997373" cy="1046132"/>
              <a:chOff x="0" y="0"/>
              <a:chExt cx="997371" cy="1046130"/>
            </a:xfrm>
          </p:grpSpPr>
          <p:sp>
            <p:nvSpPr>
              <p:cNvPr id="108" name="Shape 108"/>
              <p:cNvSpPr/>
              <p:nvPr/>
            </p:nvSpPr>
            <p:spPr>
              <a:xfrm>
                <a:off x="0" y="0"/>
                <a:ext cx="997371" cy="1046130"/>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1"/>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9" name="Shape 109"/>
              <p:cNvSpPr/>
              <p:nvPr/>
            </p:nvSpPr>
            <p:spPr>
              <a:xfrm>
                <a:off x="38196" y="292240"/>
                <a:ext cx="925222" cy="673418"/>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FFFB7D"/>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10" name="Shape 110"/>
              <p:cNvSpPr/>
              <p:nvPr/>
            </p:nvSpPr>
            <p:spPr>
              <a:xfrm>
                <a:off x="0" y="0"/>
                <a:ext cx="959175" cy="957187"/>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2"/>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112" name="Shape 112"/>
            <p:cNvSpPr/>
            <p:nvPr/>
          </p:nvSpPr>
          <p:spPr>
            <a:xfrm>
              <a:off x="233426" y="228708"/>
              <a:ext cx="555984" cy="516712"/>
            </a:xfrm>
            <a:custGeom>
              <a:avLst/>
              <a:gdLst/>
              <a:ahLst/>
              <a:cxnLst>
                <a:cxn ang="0">
                  <a:pos x="wd2" y="hd2"/>
                </a:cxn>
                <a:cxn ang="5400000">
                  <a:pos x="wd2" y="hd2"/>
                </a:cxn>
                <a:cxn ang="10800000">
                  <a:pos x="wd2" y="hd2"/>
                </a:cxn>
                <a:cxn ang="16200000">
                  <a:pos x="wd2" y="hd2"/>
                </a:cxn>
              </a:cxnLst>
              <a:rect l="0" t="0" r="r" b="b"/>
              <a:pathLst>
                <a:path w="21600" h="21600" extrusionOk="0">
                  <a:moveTo>
                    <a:pt x="5755" y="18276"/>
                  </a:moveTo>
                  <a:cubicBezTo>
                    <a:pt x="4517" y="18276"/>
                    <a:pt x="3514" y="17832"/>
                    <a:pt x="3514" y="17287"/>
                  </a:cubicBezTo>
                  <a:cubicBezTo>
                    <a:pt x="3514" y="16845"/>
                    <a:pt x="4169" y="16472"/>
                    <a:pt x="5072" y="16346"/>
                  </a:cubicBezTo>
                  <a:lnTo>
                    <a:pt x="5072" y="16979"/>
                  </a:lnTo>
                  <a:cubicBezTo>
                    <a:pt x="5072" y="17319"/>
                    <a:pt x="5327" y="17593"/>
                    <a:pt x="5643" y="17593"/>
                  </a:cubicBezTo>
                  <a:cubicBezTo>
                    <a:pt x="5958" y="17593"/>
                    <a:pt x="6215" y="17319"/>
                    <a:pt x="6215" y="16979"/>
                  </a:cubicBezTo>
                  <a:lnTo>
                    <a:pt x="6215" y="16318"/>
                  </a:lnTo>
                  <a:cubicBezTo>
                    <a:pt x="7231" y="16412"/>
                    <a:pt x="7994" y="16809"/>
                    <a:pt x="7994" y="17287"/>
                  </a:cubicBezTo>
                  <a:cubicBezTo>
                    <a:pt x="7994" y="17832"/>
                    <a:pt x="6991" y="18276"/>
                    <a:pt x="5755" y="18276"/>
                  </a:cubicBezTo>
                  <a:close/>
                  <a:moveTo>
                    <a:pt x="15931" y="16668"/>
                  </a:moveTo>
                  <a:cubicBezTo>
                    <a:pt x="15925" y="16066"/>
                    <a:pt x="18229" y="16268"/>
                    <a:pt x="17613" y="15105"/>
                  </a:cubicBezTo>
                  <a:cubicBezTo>
                    <a:pt x="17070" y="14138"/>
                    <a:pt x="9641" y="14254"/>
                    <a:pt x="9641" y="14254"/>
                  </a:cubicBezTo>
                  <a:cubicBezTo>
                    <a:pt x="9641" y="14254"/>
                    <a:pt x="8080" y="14264"/>
                    <a:pt x="6215" y="14510"/>
                  </a:cubicBezTo>
                  <a:lnTo>
                    <a:pt x="6215" y="7629"/>
                  </a:lnTo>
                  <a:cubicBezTo>
                    <a:pt x="8353" y="6497"/>
                    <a:pt x="14008" y="2983"/>
                    <a:pt x="11201" y="3195"/>
                  </a:cubicBezTo>
                  <a:cubicBezTo>
                    <a:pt x="8815" y="3374"/>
                    <a:pt x="7121" y="2483"/>
                    <a:pt x="6215" y="1826"/>
                  </a:cubicBezTo>
                  <a:lnTo>
                    <a:pt x="6215" y="613"/>
                  </a:lnTo>
                  <a:cubicBezTo>
                    <a:pt x="6215" y="274"/>
                    <a:pt x="5958" y="0"/>
                    <a:pt x="5643" y="0"/>
                  </a:cubicBezTo>
                  <a:cubicBezTo>
                    <a:pt x="5327" y="0"/>
                    <a:pt x="5072" y="274"/>
                    <a:pt x="5072" y="613"/>
                  </a:cubicBezTo>
                  <a:lnTo>
                    <a:pt x="5072" y="14690"/>
                  </a:lnTo>
                  <a:cubicBezTo>
                    <a:pt x="2579" y="15143"/>
                    <a:pt x="0" y="16066"/>
                    <a:pt x="0" y="17952"/>
                  </a:cubicBezTo>
                  <a:cubicBezTo>
                    <a:pt x="0" y="21600"/>
                    <a:pt x="9781" y="21600"/>
                    <a:pt x="10386" y="21600"/>
                  </a:cubicBezTo>
                  <a:cubicBezTo>
                    <a:pt x="10991" y="21600"/>
                    <a:pt x="21600" y="21150"/>
                    <a:pt x="21600" y="19251"/>
                  </a:cubicBezTo>
                  <a:cubicBezTo>
                    <a:pt x="21600" y="17353"/>
                    <a:pt x="15925" y="18290"/>
                    <a:pt x="15931" y="16668"/>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21524" name="Group 122"/>
          <p:cNvGrpSpPr>
            <a:grpSpLocks/>
          </p:cNvGrpSpPr>
          <p:nvPr/>
        </p:nvGrpSpPr>
        <p:grpSpPr bwMode="auto">
          <a:xfrm>
            <a:off x="4650317" y="4349751"/>
            <a:ext cx="497416" cy="522816"/>
            <a:chOff x="-1" y="-1"/>
            <a:chExt cx="997370" cy="1046129"/>
          </a:xfrm>
        </p:grpSpPr>
        <p:grpSp>
          <p:nvGrpSpPr>
            <p:cNvPr id="21547" name="Group 117"/>
            <p:cNvGrpSpPr>
              <a:grpSpLocks/>
            </p:cNvGrpSpPr>
            <p:nvPr/>
          </p:nvGrpSpPr>
          <p:grpSpPr bwMode="auto">
            <a:xfrm>
              <a:off x="-1" y="-1"/>
              <a:ext cx="997370" cy="1046129"/>
              <a:chOff x="0" y="0"/>
              <a:chExt cx="997368" cy="1046127"/>
            </a:xfrm>
          </p:grpSpPr>
          <p:sp>
            <p:nvSpPr>
              <p:cNvPr id="114" name="Shape 114"/>
              <p:cNvSpPr/>
              <p:nvPr/>
            </p:nvSpPr>
            <p:spPr>
              <a:xfrm>
                <a:off x="0" y="0"/>
                <a:ext cx="997368" cy="1046127"/>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1">
                  <a:lumMod val="75000"/>
                </a:schemeClr>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15" name="Shape 115"/>
              <p:cNvSpPr/>
              <p:nvPr/>
            </p:nvSpPr>
            <p:spPr>
              <a:xfrm>
                <a:off x="38196" y="292237"/>
                <a:ext cx="925219" cy="673420"/>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C5F398"/>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16" name="Shape 116"/>
              <p:cNvSpPr/>
              <p:nvPr/>
            </p:nvSpPr>
            <p:spPr>
              <a:xfrm>
                <a:off x="0" y="0"/>
                <a:ext cx="959172" cy="957186"/>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1"/>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21548" name="Group 121"/>
            <p:cNvGrpSpPr>
              <a:grpSpLocks/>
            </p:cNvGrpSpPr>
            <p:nvPr/>
          </p:nvGrpSpPr>
          <p:grpSpPr bwMode="auto">
            <a:xfrm>
              <a:off x="241917" y="232943"/>
              <a:ext cx="517782" cy="520948"/>
              <a:chOff x="1021" y="-1299"/>
              <a:chExt cx="517780" cy="520947"/>
            </a:xfrm>
          </p:grpSpPr>
          <p:sp>
            <p:nvSpPr>
              <p:cNvPr id="118" name="Shape 118"/>
              <p:cNvSpPr/>
              <p:nvPr/>
            </p:nvSpPr>
            <p:spPr>
              <a:xfrm>
                <a:off x="1018" y="-1299"/>
                <a:ext cx="517783" cy="520947"/>
              </a:xfrm>
              <a:custGeom>
                <a:avLst/>
                <a:gdLst/>
                <a:ahLst/>
                <a:cxnLst>
                  <a:cxn ang="0">
                    <a:pos x="wd2" y="hd2"/>
                  </a:cxn>
                  <a:cxn ang="5400000">
                    <a:pos x="wd2" y="hd2"/>
                  </a:cxn>
                  <a:cxn ang="10800000">
                    <a:pos x="wd2" y="hd2"/>
                  </a:cxn>
                  <a:cxn ang="16200000">
                    <a:pos x="wd2" y="hd2"/>
                  </a:cxn>
                </a:cxnLst>
                <a:rect l="0" t="0" r="r" b="b"/>
                <a:pathLst>
                  <a:path w="21600" h="21600" extrusionOk="0">
                    <a:moveTo>
                      <a:pt x="18179" y="12133"/>
                    </a:moveTo>
                    <a:cubicBezTo>
                      <a:pt x="17711" y="12225"/>
                      <a:pt x="17326" y="12562"/>
                      <a:pt x="17171" y="13013"/>
                    </a:cubicBezTo>
                    <a:cubicBezTo>
                      <a:pt x="17082" y="13264"/>
                      <a:pt x="16983" y="13504"/>
                      <a:pt x="16867" y="13738"/>
                    </a:cubicBezTo>
                    <a:cubicBezTo>
                      <a:pt x="16656" y="14170"/>
                      <a:pt x="16693" y="14678"/>
                      <a:pt x="16960" y="15077"/>
                    </a:cubicBezTo>
                    <a:lnTo>
                      <a:pt x="18130" y="16834"/>
                    </a:lnTo>
                    <a:lnTo>
                      <a:pt x="16831" y="18132"/>
                    </a:lnTo>
                    <a:lnTo>
                      <a:pt x="15075" y="16962"/>
                    </a:lnTo>
                    <a:cubicBezTo>
                      <a:pt x="14851" y="16811"/>
                      <a:pt x="14587" y="16735"/>
                      <a:pt x="14326" y="16735"/>
                    </a:cubicBezTo>
                    <a:cubicBezTo>
                      <a:pt x="14125" y="16735"/>
                      <a:pt x="13924" y="16781"/>
                      <a:pt x="13737" y="16870"/>
                    </a:cubicBezTo>
                    <a:cubicBezTo>
                      <a:pt x="13502" y="16982"/>
                      <a:pt x="13262" y="17084"/>
                      <a:pt x="13011" y="17173"/>
                    </a:cubicBezTo>
                    <a:cubicBezTo>
                      <a:pt x="12560" y="17328"/>
                      <a:pt x="12227" y="17714"/>
                      <a:pt x="12132" y="18182"/>
                    </a:cubicBezTo>
                    <a:lnTo>
                      <a:pt x="11716" y="20252"/>
                    </a:lnTo>
                    <a:lnTo>
                      <a:pt x="9881" y="20252"/>
                    </a:lnTo>
                    <a:lnTo>
                      <a:pt x="9469" y="18182"/>
                    </a:lnTo>
                    <a:cubicBezTo>
                      <a:pt x="9373" y="17714"/>
                      <a:pt x="9040" y="17328"/>
                      <a:pt x="8589" y="17173"/>
                    </a:cubicBezTo>
                    <a:cubicBezTo>
                      <a:pt x="8338" y="17084"/>
                      <a:pt x="8098" y="16985"/>
                      <a:pt x="7864" y="16870"/>
                    </a:cubicBezTo>
                    <a:cubicBezTo>
                      <a:pt x="7676" y="16781"/>
                      <a:pt x="7475" y="16735"/>
                      <a:pt x="7274" y="16735"/>
                    </a:cubicBezTo>
                    <a:cubicBezTo>
                      <a:pt x="7010" y="16735"/>
                      <a:pt x="6750" y="16811"/>
                      <a:pt x="6526" y="16962"/>
                    </a:cubicBezTo>
                    <a:lnTo>
                      <a:pt x="4769" y="18132"/>
                    </a:lnTo>
                    <a:lnTo>
                      <a:pt x="3467" y="16834"/>
                    </a:lnTo>
                    <a:lnTo>
                      <a:pt x="4641" y="15077"/>
                    </a:lnTo>
                    <a:cubicBezTo>
                      <a:pt x="4904" y="14678"/>
                      <a:pt x="4940" y="14170"/>
                      <a:pt x="4733" y="13738"/>
                    </a:cubicBezTo>
                    <a:cubicBezTo>
                      <a:pt x="4617" y="13504"/>
                      <a:pt x="4519" y="13264"/>
                      <a:pt x="4430" y="13013"/>
                    </a:cubicBezTo>
                    <a:cubicBezTo>
                      <a:pt x="4275" y="12562"/>
                      <a:pt x="3889" y="12229"/>
                      <a:pt x="3421" y="12133"/>
                    </a:cubicBezTo>
                    <a:lnTo>
                      <a:pt x="1351" y="11718"/>
                    </a:lnTo>
                    <a:lnTo>
                      <a:pt x="1351" y="9882"/>
                    </a:lnTo>
                    <a:lnTo>
                      <a:pt x="3421" y="9470"/>
                    </a:lnTo>
                    <a:cubicBezTo>
                      <a:pt x="3889" y="9374"/>
                      <a:pt x="4271" y="9038"/>
                      <a:pt x="4430" y="8587"/>
                    </a:cubicBezTo>
                    <a:cubicBezTo>
                      <a:pt x="4515" y="8339"/>
                      <a:pt x="4617" y="8096"/>
                      <a:pt x="4730" y="7861"/>
                    </a:cubicBezTo>
                    <a:cubicBezTo>
                      <a:pt x="4940" y="7433"/>
                      <a:pt x="4904" y="6922"/>
                      <a:pt x="4641" y="6527"/>
                    </a:cubicBezTo>
                    <a:lnTo>
                      <a:pt x="3467" y="4766"/>
                    </a:lnTo>
                    <a:lnTo>
                      <a:pt x="4766" y="3467"/>
                    </a:lnTo>
                    <a:lnTo>
                      <a:pt x="6526" y="4641"/>
                    </a:lnTo>
                    <a:cubicBezTo>
                      <a:pt x="6750" y="4789"/>
                      <a:pt x="7010" y="4865"/>
                      <a:pt x="7274" y="4865"/>
                    </a:cubicBezTo>
                    <a:cubicBezTo>
                      <a:pt x="7475" y="4865"/>
                      <a:pt x="7676" y="4822"/>
                      <a:pt x="7860" y="4733"/>
                    </a:cubicBezTo>
                    <a:cubicBezTo>
                      <a:pt x="8094" y="4618"/>
                      <a:pt x="8335" y="4516"/>
                      <a:pt x="8585" y="4430"/>
                    </a:cubicBezTo>
                    <a:cubicBezTo>
                      <a:pt x="9037" y="4272"/>
                      <a:pt x="9373" y="3890"/>
                      <a:pt x="9465" y="3421"/>
                    </a:cubicBezTo>
                    <a:lnTo>
                      <a:pt x="9881" y="1352"/>
                    </a:lnTo>
                    <a:lnTo>
                      <a:pt x="11716" y="1352"/>
                    </a:lnTo>
                    <a:lnTo>
                      <a:pt x="12132" y="3421"/>
                    </a:lnTo>
                    <a:cubicBezTo>
                      <a:pt x="12224" y="3890"/>
                      <a:pt x="12560" y="4272"/>
                      <a:pt x="13011" y="4430"/>
                    </a:cubicBezTo>
                    <a:cubicBezTo>
                      <a:pt x="13262" y="4516"/>
                      <a:pt x="13502" y="4618"/>
                      <a:pt x="13737" y="4730"/>
                    </a:cubicBezTo>
                    <a:cubicBezTo>
                      <a:pt x="13924" y="4822"/>
                      <a:pt x="14122" y="4865"/>
                      <a:pt x="14326" y="4865"/>
                    </a:cubicBezTo>
                    <a:cubicBezTo>
                      <a:pt x="14587" y="4865"/>
                      <a:pt x="14847" y="4789"/>
                      <a:pt x="15075" y="4641"/>
                    </a:cubicBezTo>
                    <a:lnTo>
                      <a:pt x="16831" y="3467"/>
                    </a:lnTo>
                    <a:lnTo>
                      <a:pt x="18130" y="4766"/>
                    </a:lnTo>
                    <a:lnTo>
                      <a:pt x="16960" y="6527"/>
                    </a:lnTo>
                    <a:cubicBezTo>
                      <a:pt x="16693" y="6922"/>
                      <a:pt x="16660" y="7433"/>
                      <a:pt x="16867" y="7861"/>
                    </a:cubicBezTo>
                    <a:cubicBezTo>
                      <a:pt x="16979" y="8096"/>
                      <a:pt x="17082" y="8336"/>
                      <a:pt x="17167" y="8587"/>
                    </a:cubicBezTo>
                    <a:cubicBezTo>
                      <a:pt x="17326" y="9038"/>
                      <a:pt x="17711" y="9374"/>
                      <a:pt x="18179" y="9467"/>
                    </a:cubicBezTo>
                    <a:lnTo>
                      <a:pt x="20245" y="9882"/>
                    </a:lnTo>
                    <a:lnTo>
                      <a:pt x="20249" y="11718"/>
                    </a:lnTo>
                    <a:cubicBezTo>
                      <a:pt x="20249" y="11718"/>
                      <a:pt x="18179" y="12133"/>
                      <a:pt x="18179" y="12133"/>
                    </a:cubicBezTo>
                    <a:close/>
                    <a:moveTo>
                      <a:pt x="20513" y="8557"/>
                    </a:moveTo>
                    <a:lnTo>
                      <a:pt x="18446" y="8145"/>
                    </a:lnTo>
                    <a:cubicBezTo>
                      <a:pt x="18341" y="7845"/>
                      <a:pt x="18219" y="7555"/>
                      <a:pt x="18084" y="7275"/>
                    </a:cubicBezTo>
                    <a:lnTo>
                      <a:pt x="19253" y="5514"/>
                    </a:lnTo>
                    <a:cubicBezTo>
                      <a:pt x="19610" y="4980"/>
                      <a:pt x="19540" y="4269"/>
                      <a:pt x="19085" y="3814"/>
                    </a:cubicBezTo>
                    <a:lnTo>
                      <a:pt x="17787" y="2515"/>
                    </a:lnTo>
                    <a:cubicBezTo>
                      <a:pt x="17527" y="2251"/>
                      <a:pt x="17181" y="2119"/>
                      <a:pt x="16831" y="2119"/>
                    </a:cubicBezTo>
                    <a:cubicBezTo>
                      <a:pt x="16571" y="2119"/>
                      <a:pt x="16311" y="2192"/>
                      <a:pt x="16083" y="2344"/>
                    </a:cubicBezTo>
                    <a:lnTo>
                      <a:pt x="14326" y="3517"/>
                    </a:lnTo>
                    <a:cubicBezTo>
                      <a:pt x="14043" y="3379"/>
                      <a:pt x="13753" y="3260"/>
                      <a:pt x="13453" y="3155"/>
                    </a:cubicBezTo>
                    <a:lnTo>
                      <a:pt x="13041" y="1084"/>
                    </a:lnTo>
                    <a:cubicBezTo>
                      <a:pt x="12916" y="455"/>
                      <a:pt x="12359" y="0"/>
                      <a:pt x="11716" y="0"/>
                    </a:cubicBezTo>
                    <a:lnTo>
                      <a:pt x="9881" y="0"/>
                    </a:lnTo>
                    <a:cubicBezTo>
                      <a:pt x="9238" y="0"/>
                      <a:pt x="8684" y="455"/>
                      <a:pt x="8556" y="1084"/>
                    </a:cubicBezTo>
                    <a:lnTo>
                      <a:pt x="8144" y="3155"/>
                    </a:lnTo>
                    <a:cubicBezTo>
                      <a:pt x="7844" y="3260"/>
                      <a:pt x="7554" y="3382"/>
                      <a:pt x="7274" y="3517"/>
                    </a:cubicBezTo>
                    <a:lnTo>
                      <a:pt x="5517" y="2344"/>
                    </a:lnTo>
                    <a:cubicBezTo>
                      <a:pt x="5286" y="2192"/>
                      <a:pt x="5026" y="2119"/>
                      <a:pt x="4769" y="2119"/>
                    </a:cubicBezTo>
                    <a:cubicBezTo>
                      <a:pt x="4420" y="2119"/>
                      <a:pt x="4074" y="2251"/>
                      <a:pt x="3813" y="2515"/>
                    </a:cubicBezTo>
                    <a:lnTo>
                      <a:pt x="2515" y="3814"/>
                    </a:lnTo>
                    <a:cubicBezTo>
                      <a:pt x="2060" y="4269"/>
                      <a:pt x="1988" y="4980"/>
                      <a:pt x="2347" y="5514"/>
                    </a:cubicBezTo>
                    <a:lnTo>
                      <a:pt x="3517" y="7275"/>
                    </a:lnTo>
                    <a:cubicBezTo>
                      <a:pt x="3382" y="7555"/>
                      <a:pt x="3260" y="7845"/>
                      <a:pt x="3154" y="8145"/>
                    </a:cubicBezTo>
                    <a:lnTo>
                      <a:pt x="1084" y="8557"/>
                    </a:lnTo>
                    <a:cubicBezTo>
                      <a:pt x="455" y="8685"/>
                      <a:pt x="0" y="9239"/>
                      <a:pt x="0" y="9882"/>
                    </a:cubicBezTo>
                    <a:lnTo>
                      <a:pt x="0" y="11718"/>
                    </a:lnTo>
                    <a:cubicBezTo>
                      <a:pt x="0" y="12361"/>
                      <a:pt x="455" y="12918"/>
                      <a:pt x="1084" y="13043"/>
                    </a:cubicBezTo>
                    <a:lnTo>
                      <a:pt x="3154" y="13458"/>
                    </a:lnTo>
                    <a:cubicBezTo>
                      <a:pt x="3260" y="13755"/>
                      <a:pt x="3382" y="14045"/>
                      <a:pt x="3517" y="14328"/>
                    </a:cubicBezTo>
                    <a:lnTo>
                      <a:pt x="2347" y="16085"/>
                    </a:lnTo>
                    <a:cubicBezTo>
                      <a:pt x="1988" y="16619"/>
                      <a:pt x="2060" y="17335"/>
                      <a:pt x="2515" y="17790"/>
                    </a:cubicBezTo>
                    <a:lnTo>
                      <a:pt x="3813" y="19088"/>
                    </a:lnTo>
                    <a:cubicBezTo>
                      <a:pt x="4074" y="19349"/>
                      <a:pt x="4420" y="19484"/>
                      <a:pt x="4769" y="19484"/>
                    </a:cubicBezTo>
                    <a:cubicBezTo>
                      <a:pt x="5026" y="19484"/>
                      <a:pt x="5290" y="19408"/>
                      <a:pt x="5517" y="19256"/>
                    </a:cubicBezTo>
                    <a:lnTo>
                      <a:pt x="7274" y="18083"/>
                    </a:lnTo>
                    <a:cubicBezTo>
                      <a:pt x="7554" y="18221"/>
                      <a:pt x="7844" y="18343"/>
                      <a:pt x="8144" y="18445"/>
                    </a:cubicBezTo>
                    <a:lnTo>
                      <a:pt x="8559" y="20516"/>
                    </a:lnTo>
                    <a:cubicBezTo>
                      <a:pt x="8684" y="21148"/>
                      <a:pt x="9238" y="21600"/>
                      <a:pt x="9881" y="21600"/>
                    </a:cubicBezTo>
                    <a:lnTo>
                      <a:pt x="11716" y="21600"/>
                    </a:lnTo>
                    <a:cubicBezTo>
                      <a:pt x="12362" y="21600"/>
                      <a:pt x="12916" y="21145"/>
                      <a:pt x="13041" y="20516"/>
                    </a:cubicBezTo>
                    <a:lnTo>
                      <a:pt x="13457" y="18445"/>
                    </a:lnTo>
                    <a:cubicBezTo>
                      <a:pt x="13756" y="18343"/>
                      <a:pt x="14046" y="18221"/>
                      <a:pt x="14326" y="18083"/>
                    </a:cubicBezTo>
                    <a:lnTo>
                      <a:pt x="16083" y="19256"/>
                    </a:lnTo>
                    <a:cubicBezTo>
                      <a:pt x="16311" y="19408"/>
                      <a:pt x="16574" y="19484"/>
                      <a:pt x="16831" y="19484"/>
                    </a:cubicBezTo>
                    <a:cubicBezTo>
                      <a:pt x="17181" y="19484"/>
                      <a:pt x="17527" y="19349"/>
                      <a:pt x="17787" y="19088"/>
                    </a:cubicBezTo>
                    <a:lnTo>
                      <a:pt x="19085" y="17790"/>
                    </a:lnTo>
                    <a:cubicBezTo>
                      <a:pt x="19540" y="17335"/>
                      <a:pt x="19610" y="16619"/>
                      <a:pt x="19253" y="16085"/>
                    </a:cubicBezTo>
                    <a:lnTo>
                      <a:pt x="18084" y="14328"/>
                    </a:lnTo>
                    <a:cubicBezTo>
                      <a:pt x="18219" y="14045"/>
                      <a:pt x="18341" y="13755"/>
                      <a:pt x="18446" y="13455"/>
                    </a:cubicBezTo>
                    <a:lnTo>
                      <a:pt x="20513" y="13043"/>
                    </a:lnTo>
                    <a:cubicBezTo>
                      <a:pt x="21145" y="12918"/>
                      <a:pt x="21600" y="12361"/>
                      <a:pt x="21600" y="11718"/>
                    </a:cubicBezTo>
                    <a:lnTo>
                      <a:pt x="21600" y="9882"/>
                    </a:lnTo>
                    <a:cubicBezTo>
                      <a:pt x="21600" y="9239"/>
                      <a:pt x="21145" y="8685"/>
                      <a:pt x="20513" y="8557"/>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19" name="Shape 119"/>
              <p:cNvSpPr/>
              <p:nvPr/>
            </p:nvSpPr>
            <p:spPr>
              <a:xfrm>
                <a:off x="141076" y="138468"/>
                <a:ext cx="224937" cy="228708"/>
              </a:xfrm>
              <a:custGeom>
                <a:avLst/>
                <a:gdLst/>
                <a:ahLst/>
                <a:cxnLst>
                  <a:cxn ang="0">
                    <a:pos x="wd2" y="hd2"/>
                  </a:cxn>
                  <a:cxn ang="5400000">
                    <a:pos x="wd2" y="hd2"/>
                  </a:cxn>
                  <a:cxn ang="10800000">
                    <a:pos x="wd2" y="hd2"/>
                  </a:cxn>
                  <a:cxn ang="16200000">
                    <a:pos x="wd2" y="hd2"/>
                  </a:cxn>
                </a:cxnLst>
                <a:rect l="0" t="0" r="r" b="b"/>
                <a:pathLst>
                  <a:path w="21600" h="21600" extrusionOk="0">
                    <a:moveTo>
                      <a:pt x="10803" y="20251"/>
                    </a:moveTo>
                    <a:cubicBezTo>
                      <a:pt x="5583" y="20251"/>
                      <a:pt x="1348" y="16017"/>
                      <a:pt x="1348" y="10804"/>
                    </a:cubicBezTo>
                    <a:cubicBezTo>
                      <a:pt x="1348" y="5582"/>
                      <a:pt x="5583" y="1349"/>
                      <a:pt x="10803" y="1349"/>
                    </a:cubicBezTo>
                    <a:cubicBezTo>
                      <a:pt x="16017" y="1349"/>
                      <a:pt x="20251" y="5582"/>
                      <a:pt x="20251" y="10804"/>
                    </a:cubicBezTo>
                    <a:cubicBezTo>
                      <a:pt x="20251" y="16017"/>
                      <a:pt x="16017" y="20251"/>
                      <a:pt x="10803" y="20251"/>
                    </a:cubicBezTo>
                    <a:close/>
                    <a:moveTo>
                      <a:pt x="10803" y="0"/>
                    </a:moveTo>
                    <a:cubicBezTo>
                      <a:pt x="4836" y="0"/>
                      <a:pt x="0" y="4837"/>
                      <a:pt x="0" y="10804"/>
                    </a:cubicBezTo>
                    <a:cubicBezTo>
                      <a:pt x="0" y="16763"/>
                      <a:pt x="4836" y="21600"/>
                      <a:pt x="10803" y="21600"/>
                    </a:cubicBezTo>
                    <a:cubicBezTo>
                      <a:pt x="16763" y="21600"/>
                      <a:pt x="21600" y="16763"/>
                      <a:pt x="21600" y="10804"/>
                    </a:cubicBezTo>
                    <a:cubicBezTo>
                      <a:pt x="21600" y="4837"/>
                      <a:pt x="16763" y="0"/>
                      <a:pt x="10803" y="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20" name="Shape 120"/>
              <p:cNvSpPr/>
              <p:nvPr/>
            </p:nvSpPr>
            <p:spPr>
              <a:xfrm>
                <a:off x="196248" y="193526"/>
                <a:ext cx="127324" cy="131297"/>
              </a:xfrm>
              <a:custGeom>
                <a:avLst/>
                <a:gdLst/>
                <a:ahLst/>
                <a:cxnLst>
                  <a:cxn ang="0">
                    <a:pos x="wd2" y="hd2"/>
                  </a:cxn>
                  <a:cxn ang="5400000">
                    <a:pos x="wd2" y="hd2"/>
                  </a:cxn>
                  <a:cxn ang="10800000">
                    <a:pos x="wd2" y="hd2"/>
                  </a:cxn>
                  <a:cxn ang="16200000">
                    <a:pos x="wd2" y="hd2"/>
                  </a:cxn>
                </a:cxnLst>
                <a:rect l="0" t="0" r="r" b="b"/>
                <a:pathLst>
                  <a:path w="21600" h="21600" extrusionOk="0">
                    <a:moveTo>
                      <a:pt x="10799" y="18899"/>
                    </a:moveTo>
                    <a:cubicBezTo>
                      <a:pt x="6329" y="18899"/>
                      <a:pt x="2690" y="15274"/>
                      <a:pt x="2690" y="10806"/>
                    </a:cubicBezTo>
                    <a:cubicBezTo>
                      <a:pt x="2690" y="6339"/>
                      <a:pt x="6329" y="2701"/>
                      <a:pt x="10799" y="2701"/>
                    </a:cubicBezTo>
                    <a:cubicBezTo>
                      <a:pt x="15271" y="2701"/>
                      <a:pt x="18897" y="6339"/>
                      <a:pt x="18897" y="10806"/>
                    </a:cubicBezTo>
                    <a:cubicBezTo>
                      <a:pt x="18897" y="15274"/>
                      <a:pt x="15271" y="18899"/>
                      <a:pt x="10799" y="18899"/>
                    </a:cubicBezTo>
                    <a:close/>
                    <a:moveTo>
                      <a:pt x="10799" y="0"/>
                    </a:moveTo>
                    <a:cubicBezTo>
                      <a:pt x="4825" y="0"/>
                      <a:pt x="0" y="4836"/>
                      <a:pt x="0" y="10806"/>
                    </a:cubicBezTo>
                    <a:cubicBezTo>
                      <a:pt x="0" y="16764"/>
                      <a:pt x="4825" y="21600"/>
                      <a:pt x="10799" y="21600"/>
                    </a:cubicBezTo>
                    <a:cubicBezTo>
                      <a:pt x="16761" y="21600"/>
                      <a:pt x="21600" y="16764"/>
                      <a:pt x="21600" y="10806"/>
                    </a:cubicBezTo>
                    <a:cubicBezTo>
                      <a:pt x="21600" y="4836"/>
                      <a:pt x="16761" y="0"/>
                      <a:pt x="10799" y="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sp>
        <p:nvSpPr>
          <p:cNvPr id="123" name="Shape 123"/>
          <p:cNvSpPr/>
          <p:nvPr/>
        </p:nvSpPr>
        <p:spPr>
          <a:xfrm flipH="1">
            <a:off x="5005918" y="2474384"/>
            <a:ext cx="2730500" cy="0"/>
          </a:xfrm>
          <a:prstGeom prst="line">
            <a:avLst/>
          </a:prstGeom>
          <a:ln w="19050" cap="rnd">
            <a:solidFill>
              <a:schemeClr val="tx2">
                <a:lumMod val="75000"/>
              </a:schemeClr>
            </a:solidFill>
            <a:custDash>
              <a:ds d="100000" sp="200000"/>
            </a:custDash>
            <a:miter lim="400000"/>
          </a:ln>
        </p:spPr>
        <p:txBody>
          <a:bodyPr lIns="0" tIns="0" rIns="0" bIns="0" anchor="ctr"/>
          <a:lstStyle/>
          <a:p>
            <a:pPr algn="ctr" defTabSz="412740">
              <a:defRPr sz="3200"/>
            </a:pPr>
            <a:endParaRPr sz="4267" kern="0">
              <a:solidFill>
                <a:sysClr val="windowText" lastClr="000000"/>
              </a:solidFill>
              <a:sym typeface="Helvetica Light"/>
            </a:endParaRPr>
          </a:p>
        </p:txBody>
      </p:sp>
      <p:sp>
        <p:nvSpPr>
          <p:cNvPr id="124" name="Shape 124"/>
          <p:cNvSpPr/>
          <p:nvPr/>
        </p:nvSpPr>
        <p:spPr>
          <a:xfrm flipH="1">
            <a:off x="4969934" y="3287184"/>
            <a:ext cx="2730500" cy="0"/>
          </a:xfrm>
          <a:prstGeom prst="line">
            <a:avLst/>
          </a:prstGeom>
          <a:ln w="19050" cap="rnd">
            <a:solidFill>
              <a:schemeClr val="tx2">
                <a:lumMod val="75000"/>
              </a:schemeClr>
            </a:solidFill>
            <a:custDash>
              <a:ds d="100000" sp="200000"/>
            </a:custDash>
            <a:miter lim="400000"/>
          </a:ln>
        </p:spPr>
        <p:txBody>
          <a:bodyPr lIns="0" tIns="0" rIns="0" bIns="0" anchor="ctr"/>
          <a:lstStyle/>
          <a:p>
            <a:pPr algn="ctr" defTabSz="412740">
              <a:defRPr sz="3200"/>
            </a:pPr>
            <a:endParaRPr sz="4267" kern="0">
              <a:solidFill>
                <a:sysClr val="windowText" lastClr="000000"/>
              </a:solidFill>
              <a:sym typeface="Helvetica Light"/>
            </a:endParaRPr>
          </a:p>
        </p:txBody>
      </p:sp>
      <p:sp>
        <p:nvSpPr>
          <p:cNvPr id="125" name="Shape 125"/>
          <p:cNvSpPr/>
          <p:nvPr/>
        </p:nvSpPr>
        <p:spPr>
          <a:xfrm flipH="1">
            <a:off x="5027085" y="4262967"/>
            <a:ext cx="2730500" cy="0"/>
          </a:xfrm>
          <a:prstGeom prst="line">
            <a:avLst/>
          </a:prstGeom>
          <a:ln w="19050" cap="rnd">
            <a:solidFill>
              <a:schemeClr val="tx2">
                <a:lumMod val="75000"/>
              </a:schemeClr>
            </a:solidFill>
            <a:custDash>
              <a:ds d="100000" sp="200000"/>
            </a:custDash>
            <a:miter lim="400000"/>
          </a:ln>
        </p:spPr>
        <p:txBody>
          <a:bodyPr lIns="0" tIns="0" rIns="0" bIns="0" anchor="ctr"/>
          <a:lstStyle/>
          <a:p>
            <a:pPr algn="ctr" defTabSz="412740">
              <a:defRPr sz="3200"/>
            </a:pPr>
            <a:endParaRPr sz="4267" kern="0">
              <a:solidFill>
                <a:sysClr val="windowText" lastClr="000000"/>
              </a:solidFill>
              <a:sym typeface="Helvetica Light"/>
            </a:endParaRPr>
          </a:p>
        </p:txBody>
      </p:sp>
      <p:sp>
        <p:nvSpPr>
          <p:cNvPr id="21529" name="Slide Number Placeholder 1"/>
          <p:cNvSpPr>
            <a:spLocks noGrp="1"/>
          </p:cNvSpPr>
          <p:nvPr>
            <p:ph type="sldNum" sz="quarter" idx="10"/>
          </p:nvPr>
        </p:nvSpPr>
        <p:spPr>
          <a:xfrm>
            <a:off x="11438467" y="80433"/>
            <a:ext cx="302684" cy="211667"/>
          </a:xfrm>
          <a:noFill/>
        </p:spPr>
        <p:txBody>
          <a:bodyPr vert="horz" wrap="square" lIns="45720" tIns="22860" rIns="45720" bIns="22860" numCol="1" anchor="ctr" anchorCtr="0" compatLnSpc="1">
            <a:prstTxWarp prst="textNoShape">
              <a:avLst/>
            </a:prstTxWarp>
          </a:bodyPr>
          <a:lstStyle>
            <a:lvl1pPr>
              <a:defRPr sz="2533">
                <a:solidFill>
                  <a:schemeClr val="tx1"/>
                </a:solidFill>
                <a:latin typeface="Arimo" pitchFamily="34" charset="0"/>
                <a:ea typeface="Helvetica Light"/>
                <a:cs typeface="Helvetica Light"/>
                <a:sym typeface="Helvetica Light"/>
              </a:defRPr>
            </a:lvl1pPr>
            <a:lvl2pPr marL="990575" indent="-380990">
              <a:defRPr sz="2533">
                <a:solidFill>
                  <a:schemeClr val="tx1"/>
                </a:solidFill>
                <a:latin typeface="Arimo" pitchFamily="34" charset="0"/>
                <a:ea typeface="Helvetica Light"/>
                <a:cs typeface="Helvetica Light"/>
                <a:sym typeface="Helvetica Light"/>
              </a:defRPr>
            </a:lvl2pPr>
            <a:lvl3pPr marL="1523962" indent="-304792">
              <a:defRPr sz="2533">
                <a:solidFill>
                  <a:schemeClr val="tx1"/>
                </a:solidFill>
                <a:latin typeface="Arimo" pitchFamily="34" charset="0"/>
                <a:ea typeface="Helvetica Light"/>
                <a:cs typeface="Helvetica Light"/>
                <a:sym typeface="Helvetica Light"/>
              </a:defRPr>
            </a:lvl3pPr>
            <a:lvl4pPr marL="2133547" indent="-304792">
              <a:defRPr sz="2533">
                <a:solidFill>
                  <a:schemeClr val="tx1"/>
                </a:solidFill>
                <a:latin typeface="Arimo" pitchFamily="34" charset="0"/>
                <a:ea typeface="Helvetica Light"/>
                <a:cs typeface="Helvetica Light"/>
                <a:sym typeface="Helvetica Light"/>
              </a:defRPr>
            </a:lvl4pPr>
            <a:lvl5pPr marL="2743131" indent="-304792">
              <a:defRPr sz="2533">
                <a:solidFill>
                  <a:schemeClr val="tx1"/>
                </a:solidFill>
                <a:latin typeface="Arimo" pitchFamily="34" charset="0"/>
                <a:ea typeface="Helvetica Light"/>
                <a:cs typeface="Helvetica Light"/>
                <a:sym typeface="Helvetica Light"/>
              </a:defRPr>
            </a:lvl5pPr>
            <a:lvl6pPr marL="3352716" indent="-304792" defTabSz="412740" eaLnBrk="0" fontAlgn="base" hangingPunct="0">
              <a:spcBef>
                <a:spcPct val="0"/>
              </a:spcBef>
              <a:spcAft>
                <a:spcPct val="0"/>
              </a:spcAft>
              <a:defRPr sz="2533">
                <a:solidFill>
                  <a:schemeClr val="tx1"/>
                </a:solidFill>
                <a:latin typeface="Arimo" pitchFamily="34" charset="0"/>
                <a:ea typeface="Helvetica Light"/>
                <a:cs typeface="Helvetica Light"/>
                <a:sym typeface="Helvetica Light"/>
              </a:defRPr>
            </a:lvl6pPr>
            <a:lvl7pPr marL="3962301" indent="-304792" defTabSz="412740" eaLnBrk="0" fontAlgn="base" hangingPunct="0">
              <a:spcBef>
                <a:spcPct val="0"/>
              </a:spcBef>
              <a:spcAft>
                <a:spcPct val="0"/>
              </a:spcAft>
              <a:defRPr sz="2533">
                <a:solidFill>
                  <a:schemeClr val="tx1"/>
                </a:solidFill>
                <a:latin typeface="Arimo" pitchFamily="34" charset="0"/>
                <a:ea typeface="Helvetica Light"/>
                <a:cs typeface="Helvetica Light"/>
                <a:sym typeface="Helvetica Light"/>
              </a:defRPr>
            </a:lvl7pPr>
            <a:lvl8pPr marL="4571886" indent="-304792" defTabSz="412740" eaLnBrk="0" fontAlgn="base" hangingPunct="0">
              <a:spcBef>
                <a:spcPct val="0"/>
              </a:spcBef>
              <a:spcAft>
                <a:spcPct val="0"/>
              </a:spcAft>
              <a:defRPr sz="2533">
                <a:solidFill>
                  <a:schemeClr val="tx1"/>
                </a:solidFill>
                <a:latin typeface="Arimo" pitchFamily="34" charset="0"/>
                <a:ea typeface="Helvetica Light"/>
                <a:cs typeface="Helvetica Light"/>
                <a:sym typeface="Helvetica Light"/>
              </a:defRPr>
            </a:lvl8pPr>
            <a:lvl9pPr marL="5181470" indent="-304792" defTabSz="412740" eaLnBrk="0" fontAlgn="base" hangingPunct="0">
              <a:spcBef>
                <a:spcPct val="0"/>
              </a:spcBef>
              <a:spcAft>
                <a:spcPct val="0"/>
              </a:spcAft>
              <a:defRPr sz="2533">
                <a:solidFill>
                  <a:schemeClr val="tx1"/>
                </a:solidFill>
                <a:latin typeface="Arimo" pitchFamily="34" charset="0"/>
                <a:ea typeface="Helvetica Light"/>
                <a:cs typeface="Helvetica Light"/>
                <a:sym typeface="Helvetica Light"/>
              </a:defRPr>
            </a:lvl9pPr>
          </a:lstStyle>
          <a:p>
            <a:fld id="{C7025824-3912-49EC-969F-E032E55A395A}" type="slidenum">
              <a:rPr lang="en-US" altLang="es-MX" sz="1067">
                <a:solidFill>
                  <a:srgbClr val="FFFFFF"/>
                </a:solidFill>
              </a:rPr>
              <a:pPr/>
              <a:t>44</a:t>
            </a:fld>
            <a:endParaRPr lang="en-US" altLang="es-MX" sz="1067">
              <a:solidFill>
                <a:srgbClr val="FFFFFF"/>
              </a:solidFill>
            </a:endParaRPr>
          </a:p>
        </p:txBody>
      </p:sp>
      <p:pic>
        <p:nvPicPr>
          <p:cNvPr id="21530" name="10 Marcador de posición de imagen"/>
          <p:cNvPicPr>
            <a:picLocks noChangeAspect="1"/>
          </p:cNvPicPr>
          <p:nvPr/>
        </p:nvPicPr>
        <p:blipFill>
          <a:blip r:embed="rId4">
            <a:extLst>
              <a:ext uri="{28A0092B-C50C-407E-A947-70E740481C1C}">
                <a14:useLocalDpi xmlns:a14="http://schemas.microsoft.com/office/drawing/2010/main" val="0"/>
              </a:ext>
            </a:extLst>
          </a:blip>
          <a:srcRect t="50069" b="27489"/>
          <a:stretch>
            <a:fillRect/>
          </a:stretch>
        </p:blipFill>
        <p:spPr bwMode="auto">
          <a:xfrm>
            <a:off x="886885" y="529167"/>
            <a:ext cx="3219449" cy="4296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1531" name="Group 84"/>
          <p:cNvGrpSpPr>
            <a:grpSpLocks/>
          </p:cNvGrpSpPr>
          <p:nvPr/>
        </p:nvGrpSpPr>
        <p:grpSpPr bwMode="auto">
          <a:xfrm>
            <a:off x="4658784" y="5262034"/>
            <a:ext cx="497416" cy="522817"/>
            <a:chOff x="-1" y="-1"/>
            <a:chExt cx="997374" cy="1046133"/>
          </a:xfrm>
        </p:grpSpPr>
        <p:grpSp>
          <p:nvGrpSpPr>
            <p:cNvPr id="21540" name="Group 80"/>
            <p:cNvGrpSpPr>
              <a:grpSpLocks/>
            </p:cNvGrpSpPr>
            <p:nvPr/>
          </p:nvGrpSpPr>
          <p:grpSpPr bwMode="auto">
            <a:xfrm>
              <a:off x="-1" y="-1"/>
              <a:ext cx="997374" cy="1046133"/>
              <a:chOff x="0" y="0"/>
              <a:chExt cx="997372" cy="1046131"/>
            </a:xfrm>
          </p:grpSpPr>
          <p:sp>
            <p:nvSpPr>
              <p:cNvPr id="106" name="Shape 77"/>
              <p:cNvSpPr/>
              <p:nvPr/>
            </p:nvSpPr>
            <p:spPr>
              <a:xfrm>
                <a:off x="0" y="0"/>
                <a:ext cx="997372" cy="1046131"/>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6">
                  <a:lumMod val="50000"/>
                </a:schemeClr>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11" name="Shape 78"/>
              <p:cNvSpPr/>
              <p:nvPr/>
            </p:nvSpPr>
            <p:spPr>
              <a:xfrm>
                <a:off x="38196" y="292240"/>
                <a:ext cx="925223" cy="673418"/>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8F9499"/>
              </a:solidFill>
              <a:ln w="3175" cap="flat">
                <a:solidFill>
                  <a:schemeClr val="accent6"/>
                </a:solid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17" name="Shape 79"/>
              <p:cNvSpPr/>
              <p:nvPr/>
            </p:nvSpPr>
            <p:spPr>
              <a:xfrm>
                <a:off x="0" y="0"/>
                <a:ext cx="959176" cy="957187"/>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5"/>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21541" name="Group 83"/>
            <p:cNvGrpSpPr>
              <a:grpSpLocks/>
            </p:cNvGrpSpPr>
            <p:nvPr/>
          </p:nvGrpSpPr>
          <p:grpSpPr bwMode="auto">
            <a:xfrm>
              <a:off x="284355" y="271063"/>
              <a:ext cx="517785" cy="453185"/>
              <a:chOff x="-2061" y="-1539"/>
              <a:chExt cx="517783" cy="453183"/>
            </a:xfrm>
          </p:grpSpPr>
          <p:sp>
            <p:nvSpPr>
              <p:cNvPr id="83" name="Shape 81"/>
              <p:cNvSpPr/>
              <p:nvPr/>
            </p:nvSpPr>
            <p:spPr>
              <a:xfrm>
                <a:off x="-2061" y="-1542"/>
                <a:ext cx="356508" cy="432005"/>
              </a:xfrm>
              <a:custGeom>
                <a:avLst/>
                <a:gdLst/>
                <a:ahLst/>
                <a:cxnLst>
                  <a:cxn ang="0">
                    <a:pos x="wd2" y="hd2"/>
                  </a:cxn>
                  <a:cxn ang="5400000">
                    <a:pos x="wd2" y="hd2"/>
                  </a:cxn>
                  <a:cxn ang="10800000">
                    <a:pos x="wd2" y="hd2"/>
                  </a:cxn>
                  <a:cxn ang="16200000">
                    <a:pos x="wd2" y="hd2"/>
                  </a:cxn>
                </a:cxnLst>
                <a:rect l="0" t="0" r="r" b="b"/>
                <a:pathLst>
                  <a:path w="21600" h="21600" extrusionOk="0">
                    <a:moveTo>
                      <a:pt x="4695" y="4979"/>
                    </a:moveTo>
                    <a:lnTo>
                      <a:pt x="14560" y="4979"/>
                    </a:lnTo>
                    <a:lnTo>
                      <a:pt x="14560" y="6506"/>
                    </a:lnTo>
                    <a:lnTo>
                      <a:pt x="4695" y="6506"/>
                    </a:lnTo>
                    <a:cubicBezTo>
                      <a:pt x="4695" y="6506"/>
                      <a:pt x="4695" y="4979"/>
                      <a:pt x="4695" y="4979"/>
                    </a:cubicBezTo>
                    <a:close/>
                    <a:moveTo>
                      <a:pt x="12907" y="15400"/>
                    </a:moveTo>
                    <a:cubicBezTo>
                      <a:pt x="12907" y="12876"/>
                      <a:pt x="15495" y="10724"/>
                      <a:pt x="19109" y="9887"/>
                    </a:cubicBezTo>
                    <a:lnTo>
                      <a:pt x="19109" y="2856"/>
                    </a:lnTo>
                    <a:cubicBezTo>
                      <a:pt x="19109" y="2421"/>
                      <a:pt x="18684" y="2073"/>
                      <a:pt x="18153" y="2073"/>
                    </a:cubicBezTo>
                    <a:lnTo>
                      <a:pt x="1880" y="2065"/>
                    </a:lnTo>
                    <a:cubicBezTo>
                      <a:pt x="1880" y="1531"/>
                      <a:pt x="2871" y="1258"/>
                      <a:pt x="2871" y="1258"/>
                    </a:cubicBezTo>
                    <a:lnTo>
                      <a:pt x="19109" y="1258"/>
                    </a:lnTo>
                    <a:cubicBezTo>
                      <a:pt x="20124" y="1258"/>
                      <a:pt x="20094" y="1991"/>
                      <a:pt x="20094" y="1991"/>
                    </a:cubicBezTo>
                    <a:lnTo>
                      <a:pt x="20094" y="9697"/>
                    </a:lnTo>
                    <a:cubicBezTo>
                      <a:pt x="20584" y="9619"/>
                      <a:pt x="21084" y="9565"/>
                      <a:pt x="21600" y="9540"/>
                    </a:cubicBezTo>
                    <a:lnTo>
                      <a:pt x="21600" y="732"/>
                    </a:lnTo>
                    <a:cubicBezTo>
                      <a:pt x="21600" y="149"/>
                      <a:pt x="20706" y="0"/>
                      <a:pt x="20706" y="0"/>
                    </a:cubicBezTo>
                    <a:lnTo>
                      <a:pt x="2689" y="0"/>
                    </a:lnTo>
                    <a:cubicBezTo>
                      <a:pt x="0" y="0"/>
                      <a:pt x="0" y="2040"/>
                      <a:pt x="0" y="2040"/>
                    </a:cubicBezTo>
                    <a:lnTo>
                      <a:pt x="0" y="20818"/>
                    </a:lnTo>
                    <a:cubicBezTo>
                      <a:pt x="0" y="21248"/>
                      <a:pt x="424" y="21600"/>
                      <a:pt x="955" y="21600"/>
                    </a:cubicBezTo>
                    <a:lnTo>
                      <a:pt x="15556" y="21600"/>
                    </a:lnTo>
                    <a:cubicBezTo>
                      <a:pt x="15647" y="21439"/>
                      <a:pt x="15773" y="21286"/>
                      <a:pt x="15945" y="21157"/>
                    </a:cubicBezTo>
                    <a:cubicBezTo>
                      <a:pt x="16460" y="20772"/>
                      <a:pt x="16774" y="20462"/>
                      <a:pt x="16961" y="20230"/>
                    </a:cubicBezTo>
                    <a:cubicBezTo>
                      <a:pt x="14439" y="19146"/>
                      <a:pt x="12907" y="17350"/>
                      <a:pt x="12907" y="1540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96" name="Shape 82"/>
              <p:cNvSpPr/>
              <p:nvPr/>
            </p:nvSpPr>
            <p:spPr>
              <a:xfrm>
                <a:off x="235611" y="205991"/>
                <a:ext cx="280114" cy="245650"/>
              </a:xfrm>
              <a:custGeom>
                <a:avLst/>
                <a:gdLst/>
                <a:ahLst/>
                <a:cxnLst>
                  <a:cxn ang="0">
                    <a:pos x="wd2" y="hd2"/>
                  </a:cxn>
                  <a:cxn ang="5400000">
                    <a:pos x="wd2" y="hd2"/>
                  </a:cxn>
                  <a:cxn ang="10800000">
                    <a:pos x="wd2" y="hd2"/>
                  </a:cxn>
                  <a:cxn ang="16200000">
                    <a:pos x="wd2" y="hd2"/>
                  </a:cxn>
                </a:cxnLst>
                <a:rect l="0" t="0" r="r" b="b"/>
                <a:pathLst>
                  <a:path w="21600" h="21600" extrusionOk="0">
                    <a:moveTo>
                      <a:pt x="11448" y="15874"/>
                    </a:moveTo>
                    <a:cubicBezTo>
                      <a:pt x="11280" y="15889"/>
                      <a:pt x="11126" y="15954"/>
                      <a:pt x="10997" y="16071"/>
                    </a:cubicBezTo>
                    <a:cubicBezTo>
                      <a:pt x="9687" y="17264"/>
                      <a:pt x="7867" y="18216"/>
                      <a:pt x="6382" y="18872"/>
                    </a:cubicBezTo>
                    <a:cubicBezTo>
                      <a:pt x="7092" y="17548"/>
                      <a:pt x="7164" y="16493"/>
                      <a:pt x="7040" y="15750"/>
                    </a:cubicBezTo>
                    <a:cubicBezTo>
                      <a:pt x="6989" y="15445"/>
                      <a:pt x="6802" y="15198"/>
                      <a:pt x="6538" y="15096"/>
                    </a:cubicBezTo>
                    <a:cubicBezTo>
                      <a:pt x="3466" y="13859"/>
                      <a:pt x="1549" y="11451"/>
                      <a:pt x="1549" y="8825"/>
                    </a:cubicBezTo>
                    <a:cubicBezTo>
                      <a:pt x="1549" y="4918"/>
                      <a:pt x="5705" y="1746"/>
                      <a:pt x="10803" y="1746"/>
                    </a:cubicBezTo>
                    <a:cubicBezTo>
                      <a:pt x="15901" y="1746"/>
                      <a:pt x="20051" y="4918"/>
                      <a:pt x="20051" y="8825"/>
                    </a:cubicBezTo>
                    <a:cubicBezTo>
                      <a:pt x="20051" y="12521"/>
                      <a:pt x="16269" y="15612"/>
                      <a:pt x="11448" y="15874"/>
                    </a:cubicBezTo>
                    <a:close/>
                    <a:moveTo>
                      <a:pt x="10803" y="0"/>
                    </a:moveTo>
                    <a:cubicBezTo>
                      <a:pt x="4846" y="0"/>
                      <a:pt x="0" y="3958"/>
                      <a:pt x="0" y="8825"/>
                    </a:cubicBezTo>
                    <a:cubicBezTo>
                      <a:pt x="0" y="12063"/>
                      <a:pt x="2104" y="14972"/>
                      <a:pt x="5531" y="16529"/>
                    </a:cubicBezTo>
                    <a:cubicBezTo>
                      <a:pt x="5472" y="17199"/>
                      <a:pt x="5085" y="18384"/>
                      <a:pt x="3433" y="20079"/>
                    </a:cubicBezTo>
                    <a:cubicBezTo>
                      <a:pt x="3169" y="20349"/>
                      <a:pt x="3104" y="20793"/>
                      <a:pt x="3279" y="21141"/>
                    </a:cubicBezTo>
                    <a:cubicBezTo>
                      <a:pt x="3414" y="21425"/>
                      <a:pt x="3678" y="21600"/>
                      <a:pt x="3956" y="21600"/>
                    </a:cubicBezTo>
                    <a:cubicBezTo>
                      <a:pt x="4020" y="21600"/>
                      <a:pt x="4092" y="21585"/>
                      <a:pt x="4156" y="21564"/>
                    </a:cubicBezTo>
                    <a:cubicBezTo>
                      <a:pt x="4356" y="21505"/>
                      <a:pt x="8906" y="20094"/>
                      <a:pt x="11778" y="17605"/>
                    </a:cubicBezTo>
                    <a:cubicBezTo>
                      <a:pt x="14366" y="17417"/>
                      <a:pt x="16773" y="16485"/>
                      <a:pt x="18573" y="14958"/>
                    </a:cubicBezTo>
                    <a:cubicBezTo>
                      <a:pt x="20529" y="13314"/>
                      <a:pt x="21600" y="11138"/>
                      <a:pt x="21600" y="8825"/>
                    </a:cubicBezTo>
                    <a:cubicBezTo>
                      <a:pt x="21600" y="3958"/>
                      <a:pt x="16753" y="0"/>
                      <a:pt x="10803" y="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sp>
        <p:nvSpPr>
          <p:cNvPr id="121" name="Shape 91"/>
          <p:cNvSpPr>
            <a:spLocks noChangeArrowheads="1"/>
          </p:cNvSpPr>
          <p:nvPr/>
        </p:nvSpPr>
        <p:spPr bwMode="auto">
          <a:xfrm>
            <a:off x="5342467" y="5875867"/>
            <a:ext cx="4497917" cy="3619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spcBef>
                <a:spcPts val="500"/>
              </a:spcBef>
              <a:defRPr sz="2000">
                <a:solidFill>
                  <a:srgbClr val="8F9499"/>
                </a:solidFill>
                <a:latin typeface="Arimo"/>
                <a:ea typeface="Arimo"/>
                <a:cs typeface="Arimo"/>
                <a:sym typeface="Arimo"/>
              </a:defRPr>
            </a:lvl1pPr>
          </a:lstStyle>
          <a:p>
            <a:pPr defTabSz="412740">
              <a:defRPr sz="1800">
                <a:solidFill>
                  <a:srgbClr val="000000"/>
                </a:solidFill>
              </a:defRPr>
            </a:pPr>
            <a:r>
              <a:rPr lang="es-MX" sz="1333" kern="0" dirty="0">
                <a:solidFill>
                  <a:srgbClr val="DCDEE0">
                    <a:lumMod val="50000"/>
                  </a:srgbClr>
                </a:solidFill>
              </a:rPr>
              <a:t>Desarrollar acciones para el involucramiento de las Organizaciones de las Sociedad Civil (</a:t>
            </a:r>
            <a:r>
              <a:rPr lang="es-MX" sz="1333" kern="0" dirty="0" err="1">
                <a:solidFill>
                  <a:srgbClr val="DCDEE0">
                    <a:lumMod val="50000"/>
                  </a:srgbClr>
                </a:solidFill>
              </a:rPr>
              <a:t>OSC’s</a:t>
            </a:r>
            <a:r>
              <a:rPr lang="es-MX" sz="1333" kern="0" dirty="0">
                <a:solidFill>
                  <a:srgbClr val="DCDEE0">
                    <a:lumMod val="50000"/>
                  </a:srgbClr>
                </a:solidFill>
              </a:rPr>
              <a:t>) en materia de capacitación</a:t>
            </a:r>
          </a:p>
        </p:txBody>
      </p:sp>
      <p:sp>
        <p:nvSpPr>
          <p:cNvPr id="127" name="Shape 92"/>
          <p:cNvSpPr>
            <a:spLocks noChangeArrowheads="1"/>
          </p:cNvSpPr>
          <p:nvPr/>
        </p:nvSpPr>
        <p:spPr bwMode="auto">
          <a:xfrm>
            <a:off x="5334001" y="5558368"/>
            <a:ext cx="2758017" cy="283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lnSpc>
                <a:spcPct val="110000"/>
              </a:lnSpc>
              <a:spcBef>
                <a:spcPts val="500"/>
              </a:spcBef>
              <a:defRPr sz="2800" b="1">
                <a:solidFill>
                  <a:srgbClr val="89C600"/>
                </a:solidFill>
                <a:latin typeface="Arimo"/>
                <a:ea typeface="Arimo"/>
                <a:cs typeface="Arimo"/>
                <a:sym typeface="Arimo"/>
              </a:defRPr>
            </a:lvl1pPr>
          </a:lstStyle>
          <a:p>
            <a:pPr defTabSz="412740">
              <a:defRPr sz="1800" b="0">
                <a:solidFill>
                  <a:srgbClr val="000000"/>
                </a:solidFill>
              </a:defRPr>
            </a:pPr>
            <a:r>
              <a:rPr lang="es-MX" sz="1467" b="0" kern="0" dirty="0">
                <a:solidFill>
                  <a:srgbClr val="E61919"/>
                </a:solidFill>
              </a:rPr>
              <a:t>Línea estratégica 3.5</a:t>
            </a:r>
          </a:p>
        </p:txBody>
      </p:sp>
      <p:sp>
        <p:nvSpPr>
          <p:cNvPr id="128" name="Shape 125"/>
          <p:cNvSpPr/>
          <p:nvPr/>
        </p:nvSpPr>
        <p:spPr>
          <a:xfrm flipH="1">
            <a:off x="5058834" y="5416551"/>
            <a:ext cx="2730500" cy="0"/>
          </a:xfrm>
          <a:prstGeom prst="line">
            <a:avLst/>
          </a:prstGeom>
          <a:ln w="19050" cap="rnd">
            <a:solidFill>
              <a:schemeClr val="tx2">
                <a:lumMod val="75000"/>
              </a:schemeClr>
            </a:solidFill>
            <a:custDash>
              <a:ds d="100000" sp="200000"/>
            </a:custDash>
            <a:miter lim="400000"/>
          </a:ln>
        </p:spPr>
        <p:txBody>
          <a:bodyPr lIns="0" tIns="0" rIns="0" bIns="0" anchor="ctr"/>
          <a:lstStyle/>
          <a:p>
            <a:pPr algn="ctr" defTabSz="412740">
              <a:defRPr sz="3200"/>
            </a:pPr>
            <a:endParaRPr sz="4267" kern="0">
              <a:solidFill>
                <a:sysClr val="windowText" lastClr="000000"/>
              </a:solidFill>
              <a:sym typeface="Helvetica Light"/>
            </a:endParaRPr>
          </a:p>
        </p:txBody>
      </p:sp>
      <p:sp>
        <p:nvSpPr>
          <p:cNvPr id="21535" name="Rectángulo 4"/>
          <p:cNvSpPr>
            <a:spLocks noChangeArrowheads="1"/>
          </p:cNvSpPr>
          <p:nvPr/>
        </p:nvSpPr>
        <p:spPr bwMode="auto">
          <a:xfrm>
            <a:off x="9764185" y="1860551"/>
            <a:ext cx="2321983" cy="5183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15" tIns="60957" rIns="121915" bIns="60957">
            <a:spAutoFit/>
          </a:bodyPr>
          <a:lstStyle>
            <a:lvl1pPr marL="449263">
              <a:defRPr sz="1900">
                <a:solidFill>
                  <a:schemeClr val="tx1"/>
                </a:solidFill>
                <a:latin typeface="Arimo" pitchFamily="34" charset="0"/>
                <a:ea typeface="Helvetica Light"/>
                <a:cs typeface="Helvetica Light"/>
                <a:sym typeface="Helvetica Light"/>
              </a:defRPr>
            </a:lvl1pPr>
            <a:lvl2pPr>
              <a:defRPr sz="1900">
                <a:solidFill>
                  <a:schemeClr val="tx1"/>
                </a:solidFill>
                <a:latin typeface="Arimo" pitchFamily="34" charset="0"/>
                <a:ea typeface="Helvetica Light"/>
                <a:cs typeface="Helvetica Light"/>
                <a:sym typeface="Helvetica Light"/>
              </a:defRPr>
            </a:lvl2pPr>
            <a:lvl3pPr>
              <a:defRPr sz="1900">
                <a:solidFill>
                  <a:schemeClr val="tx1"/>
                </a:solidFill>
                <a:latin typeface="Arimo" pitchFamily="34" charset="0"/>
                <a:ea typeface="Helvetica Light"/>
                <a:cs typeface="Helvetica Light"/>
                <a:sym typeface="Helvetica Light"/>
              </a:defRPr>
            </a:lvl3pPr>
            <a:lvl4pPr>
              <a:defRPr sz="1900">
                <a:solidFill>
                  <a:schemeClr val="tx1"/>
                </a:solidFill>
                <a:latin typeface="Arimo" pitchFamily="34" charset="0"/>
                <a:ea typeface="Helvetica Light"/>
                <a:cs typeface="Helvetica Light"/>
                <a:sym typeface="Helvetica Light"/>
              </a:defRPr>
            </a:lvl4pPr>
            <a:lvl5pPr>
              <a:defRPr sz="1900">
                <a:solidFill>
                  <a:schemeClr val="tx1"/>
                </a:solidFill>
                <a:latin typeface="Arimo" pitchFamily="34" charset="0"/>
                <a:ea typeface="Helvetica Light"/>
                <a:cs typeface="Helvetica Light"/>
                <a:sym typeface="Helvetica Light"/>
              </a:defRPr>
            </a:lvl5pPr>
            <a:lvl6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6pPr>
            <a:lvl7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7pPr>
            <a:lvl8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8pPr>
            <a:lvl9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9pPr>
          </a:lstStyle>
          <a:p>
            <a:pPr algn="just" defTabSz="412740" fontAlgn="base">
              <a:lnSpc>
                <a:spcPct val="107000"/>
              </a:lnSpc>
              <a:spcBef>
                <a:spcPct val="0"/>
              </a:spcBef>
              <a:spcAft>
                <a:spcPts val="1067"/>
              </a:spcAft>
            </a:pPr>
            <a:r>
              <a:rPr lang="es-MX" altLang="es-MX" sz="1200" b="1">
                <a:solidFill>
                  <a:srgbClr val="FF6600"/>
                </a:solidFill>
                <a:latin typeface="Calibri" panose="020F0502020204030204" pitchFamily="34" charset="0"/>
                <a:ea typeface="Calibri" panose="020F0502020204030204" pitchFamily="34" charset="0"/>
                <a:cs typeface="Times New Roman" panose="02020603050405020304" pitchFamily="18" charset="0"/>
              </a:rPr>
              <a:t>1.1.A1-A7                     1.1.C1-C7 </a:t>
            </a:r>
          </a:p>
        </p:txBody>
      </p:sp>
      <p:sp>
        <p:nvSpPr>
          <p:cNvPr id="21536" name="Rectángulo 128"/>
          <p:cNvSpPr>
            <a:spLocks noChangeArrowheads="1"/>
          </p:cNvSpPr>
          <p:nvPr/>
        </p:nvSpPr>
        <p:spPr bwMode="auto">
          <a:xfrm>
            <a:off x="9372601" y="2673351"/>
            <a:ext cx="2918884" cy="533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62549" tIns="81275" rIns="162549" bIns="81275">
            <a:spAutoFit/>
          </a:bodyPr>
          <a:lstStyle>
            <a:lvl1pPr marL="598488">
              <a:defRPr sz="1900">
                <a:solidFill>
                  <a:schemeClr val="tx1"/>
                </a:solidFill>
                <a:latin typeface="Arimo" pitchFamily="34" charset="0"/>
                <a:ea typeface="Helvetica Light"/>
                <a:cs typeface="Helvetica Light"/>
                <a:sym typeface="Helvetica Light"/>
              </a:defRPr>
            </a:lvl1pPr>
            <a:lvl2pPr>
              <a:defRPr sz="1900">
                <a:solidFill>
                  <a:schemeClr val="tx1"/>
                </a:solidFill>
                <a:latin typeface="Arimo" pitchFamily="34" charset="0"/>
                <a:ea typeface="Helvetica Light"/>
                <a:cs typeface="Helvetica Light"/>
                <a:sym typeface="Helvetica Light"/>
              </a:defRPr>
            </a:lvl2pPr>
            <a:lvl3pPr>
              <a:defRPr sz="1900">
                <a:solidFill>
                  <a:schemeClr val="tx1"/>
                </a:solidFill>
                <a:latin typeface="Arimo" pitchFamily="34" charset="0"/>
                <a:ea typeface="Helvetica Light"/>
                <a:cs typeface="Helvetica Light"/>
                <a:sym typeface="Helvetica Light"/>
              </a:defRPr>
            </a:lvl3pPr>
            <a:lvl4pPr>
              <a:defRPr sz="1900">
                <a:solidFill>
                  <a:schemeClr val="tx1"/>
                </a:solidFill>
                <a:latin typeface="Arimo" pitchFamily="34" charset="0"/>
                <a:ea typeface="Helvetica Light"/>
                <a:cs typeface="Helvetica Light"/>
                <a:sym typeface="Helvetica Light"/>
              </a:defRPr>
            </a:lvl4pPr>
            <a:lvl5pPr>
              <a:defRPr sz="1900">
                <a:solidFill>
                  <a:schemeClr val="tx1"/>
                </a:solidFill>
                <a:latin typeface="Arimo" pitchFamily="34" charset="0"/>
                <a:ea typeface="Helvetica Light"/>
                <a:cs typeface="Helvetica Light"/>
                <a:sym typeface="Helvetica Light"/>
              </a:defRPr>
            </a:lvl5pPr>
            <a:lvl6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6pPr>
            <a:lvl7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7pPr>
            <a:lvl8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8pPr>
            <a:lvl9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9pPr>
          </a:lstStyle>
          <a:p>
            <a:pPr algn="just" defTabSz="412740" fontAlgn="base">
              <a:spcBef>
                <a:spcPct val="0"/>
              </a:spcBef>
              <a:spcAft>
                <a:spcPts val="1417"/>
              </a:spcAft>
            </a:pPr>
            <a:r>
              <a:rPr lang="es-MX" altLang="es-MX" sz="1200" b="1">
                <a:solidFill>
                  <a:srgbClr val="FF6600"/>
                </a:solidFill>
                <a:latin typeface="Calibri" panose="020F0502020204030204" pitchFamily="34" charset="0"/>
              </a:rPr>
              <a:t>Líneas de acción (7)                </a:t>
            </a:r>
            <a:r>
              <a:rPr lang="es-MX" altLang="es-MX" sz="1200">
                <a:solidFill>
                  <a:srgbClr val="FF6600"/>
                </a:solidFill>
                <a:latin typeface="Calibri" panose="020F0502020204030204" pitchFamily="34" charset="0"/>
                <a:ea typeface="Calibri" panose="020F0502020204030204" pitchFamily="34" charset="0"/>
                <a:cs typeface="Times New Roman" panose="02020603050405020304" pitchFamily="18" charset="0"/>
              </a:rPr>
              <a:t>	3.2.C1-C7 </a:t>
            </a:r>
            <a:endParaRPr lang="es-MX" altLang="es-MX" sz="1200" b="1">
              <a:solidFill>
                <a:srgbClr val="FF6600"/>
              </a:solidFill>
              <a:latin typeface="Calibri" panose="020F0502020204030204" pitchFamily="34" charset="0"/>
            </a:endParaRPr>
          </a:p>
        </p:txBody>
      </p:sp>
      <p:sp>
        <p:nvSpPr>
          <p:cNvPr id="21537" name="Rectángulo 130"/>
          <p:cNvSpPr>
            <a:spLocks noChangeArrowheads="1"/>
          </p:cNvSpPr>
          <p:nvPr/>
        </p:nvSpPr>
        <p:spPr bwMode="auto">
          <a:xfrm>
            <a:off x="9330267" y="3615267"/>
            <a:ext cx="2921000" cy="533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62549" tIns="81275" rIns="162549" bIns="81275">
            <a:spAutoFit/>
          </a:bodyPr>
          <a:lstStyle>
            <a:lvl1pPr marL="598488">
              <a:defRPr sz="1900">
                <a:solidFill>
                  <a:schemeClr val="tx1"/>
                </a:solidFill>
                <a:latin typeface="Arimo" pitchFamily="34" charset="0"/>
                <a:ea typeface="Helvetica Light"/>
                <a:cs typeface="Helvetica Light"/>
                <a:sym typeface="Helvetica Light"/>
              </a:defRPr>
            </a:lvl1pPr>
            <a:lvl2pPr>
              <a:defRPr sz="1900">
                <a:solidFill>
                  <a:schemeClr val="tx1"/>
                </a:solidFill>
                <a:latin typeface="Arimo" pitchFamily="34" charset="0"/>
                <a:ea typeface="Helvetica Light"/>
                <a:cs typeface="Helvetica Light"/>
                <a:sym typeface="Helvetica Light"/>
              </a:defRPr>
            </a:lvl2pPr>
            <a:lvl3pPr>
              <a:defRPr sz="1900">
                <a:solidFill>
                  <a:schemeClr val="tx1"/>
                </a:solidFill>
                <a:latin typeface="Arimo" pitchFamily="34" charset="0"/>
                <a:ea typeface="Helvetica Light"/>
                <a:cs typeface="Helvetica Light"/>
                <a:sym typeface="Helvetica Light"/>
              </a:defRPr>
            </a:lvl3pPr>
            <a:lvl4pPr>
              <a:defRPr sz="1900">
                <a:solidFill>
                  <a:schemeClr val="tx1"/>
                </a:solidFill>
                <a:latin typeface="Arimo" pitchFamily="34" charset="0"/>
                <a:ea typeface="Helvetica Light"/>
                <a:cs typeface="Helvetica Light"/>
                <a:sym typeface="Helvetica Light"/>
              </a:defRPr>
            </a:lvl4pPr>
            <a:lvl5pPr>
              <a:defRPr sz="1900">
                <a:solidFill>
                  <a:schemeClr val="tx1"/>
                </a:solidFill>
                <a:latin typeface="Arimo" pitchFamily="34" charset="0"/>
                <a:ea typeface="Helvetica Light"/>
                <a:cs typeface="Helvetica Light"/>
                <a:sym typeface="Helvetica Light"/>
              </a:defRPr>
            </a:lvl5pPr>
            <a:lvl6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6pPr>
            <a:lvl7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7pPr>
            <a:lvl8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8pPr>
            <a:lvl9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9pPr>
          </a:lstStyle>
          <a:p>
            <a:pPr algn="just" defTabSz="412740" fontAlgn="base">
              <a:spcBef>
                <a:spcPct val="0"/>
              </a:spcBef>
              <a:spcAft>
                <a:spcPts val="1417"/>
              </a:spcAft>
            </a:pPr>
            <a:r>
              <a:rPr lang="es-MX" altLang="es-MX" sz="1200" b="1">
                <a:solidFill>
                  <a:srgbClr val="FF6600"/>
                </a:solidFill>
                <a:latin typeface="Calibri" panose="020F0502020204030204" pitchFamily="34" charset="0"/>
              </a:rPr>
              <a:t>Líneas de acción (2)         </a:t>
            </a:r>
            <a:r>
              <a:rPr lang="es-MX" altLang="es-MX" sz="1200">
                <a:solidFill>
                  <a:srgbClr val="FF6600"/>
                </a:solidFill>
                <a:latin typeface="Calibri" panose="020F0502020204030204" pitchFamily="34" charset="0"/>
                <a:ea typeface="Calibri" panose="020F0502020204030204" pitchFamily="34" charset="0"/>
                <a:cs typeface="Times New Roman" panose="02020603050405020304" pitchFamily="18" charset="0"/>
              </a:rPr>
              <a:t>	3.3.C1-C7 </a:t>
            </a:r>
            <a:endParaRPr lang="es-MX" altLang="es-MX" sz="1200" b="1">
              <a:solidFill>
                <a:srgbClr val="FF6600"/>
              </a:solidFill>
              <a:latin typeface="Calibri" panose="020F0502020204030204" pitchFamily="34" charset="0"/>
            </a:endParaRPr>
          </a:p>
        </p:txBody>
      </p:sp>
      <p:sp>
        <p:nvSpPr>
          <p:cNvPr id="21538" name="Rectángulo 131"/>
          <p:cNvSpPr>
            <a:spLocks noChangeArrowheads="1"/>
          </p:cNvSpPr>
          <p:nvPr/>
        </p:nvSpPr>
        <p:spPr bwMode="auto">
          <a:xfrm>
            <a:off x="9304867" y="4387851"/>
            <a:ext cx="2971800" cy="718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62549" tIns="81275" rIns="162549" bIns="81275">
            <a:spAutoFit/>
          </a:bodyPr>
          <a:lstStyle>
            <a:lvl1pPr marL="598488">
              <a:defRPr sz="1900">
                <a:solidFill>
                  <a:schemeClr val="tx1"/>
                </a:solidFill>
                <a:latin typeface="Arimo" pitchFamily="34" charset="0"/>
                <a:ea typeface="Helvetica Light"/>
                <a:cs typeface="Helvetica Light"/>
                <a:sym typeface="Helvetica Light"/>
              </a:defRPr>
            </a:lvl1pPr>
            <a:lvl2pPr>
              <a:defRPr sz="1900">
                <a:solidFill>
                  <a:schemeClr val="tx1"/>
                </a:solidFill>
                <a:latin typeface="Arimo" pitchFamily="34" charset="0"/>
                <a:ea typeface="Helvetica Light"/>
                <a:cs typeface="Helvetica Light"/>
                <a:sym typeface="Helvetica Light"/>
              </a:defRPr>
            </a:lvl2pPr>
            <a:lvl3pPr>
              <a:defRPr sz="1900">
                <a:solidFill>
                  <a:schemeClr val="tx1"/>
                </a:solidFill>
                <a:latin typeface="Arimo" pitchFamily="34" charset="0"/>
                <a:ea typeface="Helvetica Light"/>
                <a:cs typeface="Helvetica Light"/>
                <a:sym typeface="Helvetica Light"/>
              </a:defRPr>
            </a:lvl3pPr>
            <a:lvl4pPr>
              <a:defRPr sz="1900">
                <a:solidFill>
                  <a:schemeClr val="tx1"/>
                </a:solidFill>
                <a:latin typeface="Arimo" pitchFamily="34" charset="0"/>
                <a:ea typeface="Helvetica Light"/>
                <a:cs typeface="Helvetica Light"/>
                <a:sym typeface="Helvetica Light"/>
              </a:defRPr>
            </a:lvl4pPr>
            <a:lvl5pPr>
              <a:defRPr sz="1900">
                <a:solidFill>
                  <a:schemeClr val="tx1"/>
                </a:solidFill>
                <a:latin typeface="Arimo" pitchFamily="34" charset="0"/>
                <a:ea typeface="Helvetica Light"/>
                <a:cs typeface="Helvetica Light"/>
                <a:sym typeface="Helvetica Light"/>
              </a:defRPr>
            </a:lvl5pPr>
            <a:lvl6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6pPr>
            <a:lvl7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7pPr>
            <a:lvl8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8pPr>
            <a:lvl9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9pPr>
          </a:lstStyle>
          <a:p>
            <a:pPr algn="just" defTabSz="412740" fontAlgn="base">
              <a:spcBef>
                <a:spcPct val="0"/>
              </a:spcBef>
              <a:spcAft>
                <a:spcPts val="1417"/>
              </a:spcAft>
            </a:pPr>
            <a:r>
              <a:rPr lang="es-MX" altLang="es-MX" sz="1200" b="1">
                <a:solidFill>
                  <a:srgbClr val="FF6600"/>
                </a:solidFill>
                <a:latin typeface="Calibri" panose="020F0502020204030204" pitchFamily="34" charset="0"/>
              </a:rPr>
              <a:t>Líneas de acción           Transversal (B1-B24)     </a:t>
            </a:r>
            <a:r>
              <a:rPr lang="es-MX" altLang="es-MX" sz="1200">
                <a:solidFill>
                  <a:srgbClr val="FF6600"/>
                </a:solidFill>
                <a:latin typeface="Calibri" panose="020F0502020204030204" pitchFamily="34" charset="0"/>
                <a:ea typeface="Calibri" panose="020F0502020204030204" pitchFamily="34" charset="0"/>
                <a:cs typeface="Times New Roman" panose="02020603050405020304" pitchFamily="18" charset="0"/>
              </a:rPr>
              <a:t>	3.4.C1-C7 </a:t>
            </a:r>
            <a:endParaRPr lang="es-MX" altLang="es-MX" sz="1200" b="1">
              <a:solidFill>
                <a:srgbClr val="FF6600"/>
              </a:solidFill>
              <a:latin typeface="Calibri" panose="020F0502020204030204" pitchFamily="34" charset="0"/>
            </a:endParaRPr>
          </a:p>
        </p:txBody>
      </p:sp>
      <p:sp>
        <p:nvSpPr>
          <p:cNvPr id="21539" name="Rectángulo 132"/>
          <p:cNvSpPr>
            <a:spLocks noChangeArrowheads="1"/>
          </p:cNvSpPr>
          <p:nvPr/>
        </p:nvSpPr>
        <p:spPr bwMode="auto">
          <a:xfrm>
            <a:off x="9372601" y="5528733"/>
            <a:ext cx="2789767" cy="533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62549" tIns="81275" rIns="162549" bIns="81275">
            <a:spAutoFit/>
          </a:bodyPr>
          <a:lstStyle>
            <a:lvl1pPr marL="598488">
              <a:defRPr sz="1900">
                <a:solidFill>
                  <a:schemeClr val="tx1"/>
                </a:solidFill>
                <a:latin typeface="Arimo" pitchFamily="34" charset="0"/>
                <a:ea typeface="Helvetica Light"/>
                <a:cs typeface="Helvetica Light"/>
                <a:sym typeface="Helvetica Light"/>
              </a:defRPr>
            </a:lvl1pPr>
            <a:lvl2pPr>
              <a:defRPr sz="1900">
                <a:solidFill>
                  <a:schemeClr val="tx1"/>
                </a:solidFill>
                <a:latin typeface="Arimo" pitchFamily="34" charset="0"/>
                <a:ea typeface="Helvetica Light"/>
                <a:cs typeface="Helvetica Light"/>
                <a:sym typeface="Helvetica Light"/>
              </a:defRPr>
            </a:lvl2pPr>
            <a:lvl3pPr>
              <a:defRPr sz="1900">
                <a:solidFill>
                  <a:schemeClr val="tx1"/>
                </a:solidFill>
                <a:latin typeface="Arimo" pitchFamily="34" charset="0"/>
                <a:ea typeface="Helvetica Light"/>
                <a:cs typeface="Helvetica Light"/>
                <a:sym typeface="Helvetica Light"/>
              </a:defRPr>
            </a:lvl3pPr>
            <a:lvl4pPr>
              <a:defRPr sz="1900">
                <a:solidFill>
                  <a:schemeClr val="tx1"/>
                </a:solidFill>
                <a:latin typeface="Arimo" pitchFamily="34" charset="0"/>
                <a:ea typeface="Helvetica Light"/>
                <a:cs typeface="Helvetica Light"/>
                <a:sym typeface="Helvetica Light"/>
              </a:defRPr>
            </a:lvl4pPr>
            <a:lvl5pPr>
              <a:defRPr sz="1900">
                <a:solidFill>
                  <a:schemeClr val="tx1"/>
                </a:solidFill>
                <a:latin typeface="Arimo" pitchFamily="34" charset="0"/>
                <a:ea typeface="Helvetica Light"/>
                <a:cs typeface="Helvetica Light"/>
                <a:sym typeface="Helvetica Light"/>
              </a:defRPr>
            </a:lvl5pPr>
            <a:lvl6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6pPr>
            <a:lvl7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7pPr>
            <a:lvl8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8pPr>
            <a:lvl9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9pPr>
          </a:lstStyle>
          <a:p>
            <a:pPr algn="just" defTabSz="412740" fontAlgn="base">
              <a:spcBef>
                <a:spcPct val="0"/>
              </a:spcBef>
              <a:spcAft>
                <a:spcPts val="1417"/>
              </a:spcAft>
            </a:pPr>
            <a:r>
              <a:rPr lang="es-MX" altLang="es-MX" sz="1200" b="1">
                <a:solidFill>
                  <a:srgbClr val="FF6600"/>
                </a:solidFill>
                <a:latin typeface="Calibri" panose="020F0502020204030204" pitchFamily="34" charset="0"/>
              </a:rPr>
              <a:t>Líneas de acción (3)         </a:t>
            </a:r>
            <a:r>
              <a:rPr lang="es-MX" altLang="es-MX" sz="1200">
                <a:solidFill>
                  <a:srgbClr val="FF6600"/>
                </a:solidFill>
                <a:latin typeface="Calibri" panose="020F0502020204030204" pitchFamily="34" charset="0"/>
                <a:ea typeface="Calibri" panose="020F0502020204030204" pitchFamily="34" charset="0"/>
                <a:cs typeface="Times New Roman" panose="02020603050405020304" pitchFamily="18" charset="0"/>
              </a:rPr>
              <a:t>	3.5.C1-C7 </a:t>
            </a:r>
            <a:endParaRPr lang="es-MX" altLang="es-MX" sz="1200" b="1">
              <a:solidFill>
                <a:srgbClr val="FF6600"/>
              </a:solidFill>
              <a:latin typeface="Calibri" panose="020F0502020204030204" pitchFamily="34" charset="0"/>
            </a:endParaRPr>
          </a:p>
        </p:txBody>
      </p:sp>
      <p:pic>
        <p:nvPicPr>
          <p:cNvPr id="15364" name="Picture 4" descr="Resultado de imagen para capacitacion"/>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21462" y="2271184"/>
            <a:ext cx="4686054" cy="524716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47956344"/>
      </p:ext>
    </p:extLst>
  </p:cSld>
  <p:clrMapOvr>
    <a:masterClrMapping/>
  </p:clrMapOvr>
  <p:transition spd="slow">
    <p:push dir="u"/>
  </p:transition>
  <p:timing>
    <p:tnLst>
      <p:par>
        <p:cTn id="1" dur="indefinite" restart="never" fill="hold"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4578" name="Imagen 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829800" y="6019800"/>
            <a:ext cx="2362200"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 name="Shape 67"/>
          <p:cNvSpPr>
            <a:spLocks noChangeArrowheads="1"/>
          </p:cNvSpPr>
          <p:nvPr/>
        </p:nvSpPr>
        <p:spPr bwMode="auto">
          <a:xfrm>
            <a:off x="954617" y="700617"/>
            <a:ext cx="2844800" cy="5820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lvl1pPr algn="l">
              <a:lnSpc>
                <a:spcPct val="90000"/>
              </a:lnSpc>
              <a:spcBef>
                <a:spcPts val="500"/>
              </a:spcBef>
              <a:defRPr sz="6000" b="1" spc="0">
                <a:solidFill>
                  <a:srgbClr val="8F9499"/>
                </a:solidFill>
                <a:latin typeface="Arimo"/>
                <a:ea typeface="Arimo"/>
                <a:cs typeface="Arimo"/>
                <a:sym typeface="Arimo"/>
              </a:defRPr>
            </a:lvl1pPr>
          </a:lstStyle>
          <a:p>
            <a:pPr defTabSz="412740">
              <a:defRPr sz="1800" b="0" spc="0">
                <a:solidFill>
                  <a:srgbClr val="000000"/>
                </a:solidFill>
              </a:defRPr>
            </a:pPr>
            <a:r>
              <a:rPr lang="es-MX" sz="3067" b="0" kern="0" dirty="0">
                <a:solidFill>
                  <a:srgbClr val="FFFFFF"/>
                </a:solidFill>
                <a:latin typeface="Arimo" pitchFamily="34" charset="0"/>
                <a:ea typeface="Arimo" pitchFamily="34" charset="0"/>
                <a:cs typeface="Arimo" pitchFamily="34" charset="0"/>
              </a:rPr>
              <a:t>Eje Temático 4 </a:t>
            </a:r>
            <a:endParaRPr sz="3067" b="0" kern="0" dirty="0">
              <a:solidFill>
                <a:srgbClr val="FFFFFF"/>
              </a:solidFill>
              <a:latin typeface="Arimo" pitchFamily="34" charset="0"/>
              <a:ea typeface="Arimo" pitchFamily="34" charset="0"/>
              <a:cs typeface="Arimo" pitchFamily="34" charset="0"/>
            </a:endParaRPr>
          </a:p>
        </p:txBody>
      </p:sp>
      <p:grpSp>
        <p:nvGrpSpPr>
          <p:cNvPr id="24580" name="Group 70"/>
          <p:cNvGrpSpPr>
            <a:grpSpLocks/>
          </p:cNvGrpSpPr>
          <p:nvPr/>
        </p:nvGrpSpPr>
        <p:grpSpPr bwMode="auto">
          <a:xfrm>
            <a:off x="141817" y="275167"/>
            <a:ext cx="582083" cy="582084"/>
            <a:chOff x="0" y="0"/>
            <a:chExt cx="1162784" cy="1162843"/>
          </a:xfrm>
        </p:grpSpPr>
        <p:sp>
          <p:nvSpPr>
            <p:cNvPr id="68" name="Shape 68"/>
            <p:cNvSpPr/>
            <p:nvPr/>
          </p:nvSpPr>
          <p:spPr>
            <a:xfrm>
              <a:off x="0" y="0"/>
              <a:ext cx="173359" cy="1162843"/>
            </a:xfrm>
            <a:custGeom>
              <a:avLst/>
              <a:gdLst/>
              <a:ahLst/>
              <a:cxnLst>
                <a:cxn ang="0">
                  <a:pos x="wd2" y="hd2"/>
                </a:cxn>
                <a:cxn ang="5400000">
                  <a:pos x="wd2" y="hd2"/>
                </a:cxn>
                <a:cxn ang="10800000">
                  <a:pos x="wd2" y="hd2"/>
                </a:cxn>
                <a:cxn ang="16200000">
                  <a:pos x="wd2" y="hd2"/>
                </a:cxn>
              </a:cxnLst>
              <a:rect l="0" t="0" r="r" b="b"/>
              <a:pathLst>
                <a:path w="21600" h="21600" extrusionOk="0">
                  <a:moveTo>
                    <a:pt x="0" y="1350"/>
                  </a:moveTo>
                  <a:lnTo>
                    <a:pt x="0" y="20250"/>
                  </a:lnTo>
                  <a:cubicBezTo>
                    <a:pt x="0" y="20992"/>
                    <a:pt x="4027" y="21600"/>
                    <a:pt x="8948" y="21600"/>
                  </a:cubicBezTo>
                  <a:lnTo>
                    <a:pt x="21600" y="21600"/>
                  </a:lnTo>
                  <a:lnTo>
                    <a:pt x="21600" y="0"/>
                  </a:lnTo>
                  <a:lnTo>
                    <a:pt x="8948" y="0"/>
                  </a:lnTo>
                  <a:cubicBezTo>
                    <a:pt x="4027" y="0"/>
                    <a:pt x="0" y="608"/>
                    <a:pt x="0" y="1350"/>
                  </a:cubicBezTo>
                  <a:close/>
                </a:path>
              </a:pathLst>
            </a:custGeom>
            <a:solidFill>
              <a:srgbClr val="8F9499"/>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9" name="Shape 69"/>
            <p:cNvSpPr/>
            <p:nvPr/>
          </p:nvSpPr>
          <p:spPr>
            <a:xfrm>
              <a:off x="291752" y="0"/>
              <a:ext cx="871032" cy="1162843"/>
            </a:xfrm>
            <a:custGeom>
              <a:avLst/>
              <a:gdLst/>
              <a:ahLst/>
              <a:cxnLst>
                <a:cxn ang="0">
                  <a:pos x="wd2" y="hd2"/>
                </a:cxn>
                <a:cxn ang="5400000">
                  <a:pos x="wd2" y="hd2"/>
                </a:cxn>
                <a:cxn ang="10800000">
                  <a:pos x="wd2" y="hd2"/>
                </a:cxn>
                <a:cxn ang="16200000">
                  <a:pos x="wd2" y="hd2"/>
                </a:cxn>
              </a:cxnLst>
              <a:rect l="0" t="0" r="r" b="b"/>
              <a:pathLst>
                <a:path w="21600" h="21600" extrusionOk="0">
                  <a:moveTo>
                    <a:pt x="15191" y="16991"/>
                  </a:moveTo>
                  <a:lnTo>
                    <a:pt x="2809" y="16991"/>
                  </a:lnTo>
                  <a:lnTo>
                    <a:pt x="2809" y="15443"/>
                  </a:lnTo>
                  <a:cubicBezTo>
                    <a:pt x="2809" y="13733"/>
                    <a:pt x="4656" y="12347"/>
                    <a:pt x="6936" y="12347"/>
                  </a:cubicBezTo>
                  <a:lnTo>
                    <a:pt x="11064" y="12347"/>
                  </a:lnTo>
                  <a:cubicBezTo>
                    <a:pt x="13344" y="12347"/>
                    <a:pt x="15191" y="13733"/>
                    <a:pt x="15191" y="15443"/>
                  </a:cubicBezTo>
                  <a:cubicBezTo>
                    <a:pt x="15191" y="15443"/>
                    <a:pt x="15191" y="16991"/>
                    <a:pt x="15191" y="16991"/>
                  </a:cubicBezTo>
                  <a:close/>
                  <a:moveTo>
                    <a:pt x="9000" y="4616"/>
                  </a:moveTo>
                  <a:cubicBezTo>
                    <a:pt x="11274" y="4616"/>
                    <a:pt x="13117" y="5998"/>
                    <a:pt x="13117" y="7704"/>
                  </a:cubicBezTo>
                  <a:cubicBezTo>
                    <a:pt x="13117" y="9409"/>
                    <a:pt x="11274" y="10791"/>
                    <a:pt x="9000" y="10791"/>
                  </a:cubicBezTo>
                  <a:cubicBezTo>
                    <a:pt x="6726" y="10791"/>
                    <a:pt x="4883" y="9409"/>
                    <a:pt x="4883" y="7704"/>
                  </a:cubicBezTo>
                  <a:cubicBezTo>
                    <a:pt x="4883" y="5998"/>
                    <a:pt x="6726" y="4616"/>
                    <a:pt x="9000" y="4616"/>
                  </a:cubicBezTo>
                  <a:close/>
                  <a:moveTo>
                    <a:pt x="19800" y="5400"/>
                  </a:moveTo>
                  <a:cubicBezTo>
                    <a:pt x="20794" y="5400"/>
                    <a:pt x="21600" y="4796"/>
                    <a:pt x="21600" y="4050"/>
                  </a:cubicBezTo>
                  <a:lnTo>
                    <a:pt x="21600" y="2120"/>
                  </a:lnTo>
                  <a:lnTo>
                    <a:pt x="18000" y="2120"/>
                  </a:lnTo>
                  <a:lnTo>
                    <a:pt x="18000" y="0"/>
                  </a:lnTo>
                  <a:lnTo>
                    <a:pt x="0" y="0"/>
                  </a:lnTo>
                  <a:lnTo>
                    <a:pt x="0" y="21600"/>
                  </a:lnTo>
                  <a:lnTo>
                    <a:pt x="18000" y="21600"/>
                  </a:lnTo>
                  <a:lnTo>
                    <a:pt x="18000" y="16200"/>
                  </a:lnTo>
                  <a:lnTo>
                    <a:pt x="19800" y="16200"/>
                  </a:lnTo>
                  <a:cubicBezTo>
                    <a:pt x="20794" y="16200"/>
                    <a:pt x="21600" y="15596"/>
                    <a:pt x="21600" y="14850"/>
                  </a:cubicBezTo>
                  <a:lnTo>
                    <a:pt x="21600" y="12920"/>
                  </a:lnTo>
                  <a:lnTo>
                    <a:pt x="18000" y="12920"/>
                  </a:lnTo>
                  <a:lnTo>
                    <a:pt x="18000" y="10800"/>
                  </a:lnTo>
                  <a:lnTo>
                    <a:pt x="19800" y="10800"/>
                  </a:lnTo>
                  <a:cubicBezTo>
                    <a:pt x="20794" y="10800"/>
                    <a:pt x="21600" y="10196"/>
                    <a:pt x="21600" y="9450"/>
                  </a:cubicBezTo>
                  <a:lnTo>
                    <a:pt x="21600" y="7520"/>
                  </a:lnTo>
                  <a:lnTo>
                    <a:pt x="18000" y="7520"/>
                  </a:lnTo>
                  <a:lnTo>
                    <a:pt x="18000" y="5400"/>
                  </a:lnTo>
                  <a:cubicBezTo>
                    <a:pt x="18000" y="5400"/>
                    <a:pt x="19800" y="5400"/>
                    <a:pt x="19800" y="5400"/>
                  </a:cubicBezTo>
                  <a:close/>
                </a:path>
              </a:pathLst>
            </a:custGeom>
            <a:solidFill>
              <a:srgbClr val="8F9499"/>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71" name="Shape 71"/>
          <p:cNvSpPr>
            <a:spLocks noChangeArrowheads="1"/>
          </p:cNvSpPr>
          <p:nvPr/>
        </p:nvSpPr>
        <p:spPr bwMode="auto">
          <a:xfrm>
            <a:off x="184151" y="1564218"/>
            <a:ext cx="4351867" cy="4487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p>
            <a:pPr defTabSz="412740">
              <a:lnSpc>
                <a:spcPct val="110000"/>
              </a:lnSpc>
              <a:spcBef>
                <a:spcPts val="251"/>
              </a:spcBef>
              <a:defRPr sz="1800"/>
            </a:pPr>
            <a:r>
              <a:rPr lang="es-MX" sz="1600" kern="0" dirty="0">
                <a:solidFill>
                  <a:srgbClr val="FF9696"/>
                </a:solidFill>
                <a:ea typeface="Arimo"/>
                <a:cs typeface="Arimo"/>
                <a:sym typeface="Arimo"/>
              </a:rPr>
              <a:t>Implementación y mantenimiento </a:t>
            </a:r>
            <a:r>
              <a:rPr lang="es-MX" sz="1333" kern="0" dirty="0">
                <a:solidFill>
                  <a:srgbClr val="C1C6CA"/>
                </a:solidFill>
                <a:ea typeface="Arimo"/>
                <a:cs typeface="Arimo"/>
                <a:sym typeface="Arimo"/>
              </a:rPr>
              <a:t>de un sistema de gestión de seguridad </a:t>
            </a:r>
          </a:p>
          <a:p>
            <a:pPr defTabSz="412740">
              <a:lnSpc>
                <a:spcPct val="110000"/>
              </a:lnSpc>
              <a:spcBef>
                <a:spcPts val="251"/>
              </a:spcBef>
              <a:defRPr sz="1800"/>
            </a:pPr>
            <a:endParaRPr lang="es-MX" sz="1333" kern="0" dirty="0">
              <a:solidFill>
                <a:srgbClr val="C1C6CA"/>
              </a:solidFill>
              <a:ea typeface="Arimo"/>
              <a:cs typeface="Arimo"/>
              <a:sym typeface="Arimo"/>
            </a:endParaRPr>
          </a:p>
          <a:p>
            <a:pPr defTabSz="412740">
              <a:lnSpc>
                <a:spcPct val="110000"/>
              </a:lnSpc>
              <a:spcBef>
                <a:spcPts val="251"/>
              </a:spcBef>
              <a:defRPr sz="1800"/>
            </a:pPr>
            <a:r>
              <a:rPr lang="es-MX" sz="1333" kern="0" dirty="0">
                <a:solidFill>
                  <a:srgbClr val="FF9696"/>
                </a:solidFill>
                <a:ea typeface="Arimo"/>
                <a:cs typeface="Arimo"/>
                <a:sym typeface="Arimo"/>
              </a:rPr>
              <a:t> </a:t>
            </a:r>
            <a:endParaRPr sz="1333" kern="0" dirty="0">
              <a:solidFill>
                <a:srgbClr val="C1C6CA"/>
              </a:solidFill>
              <a:ea typeface="Arimo"/>
              <a:cs typeface="Arimo"/>
              <a:sym typeface="Arimo"/>
            </a:endParaRPr>
          </a:p>
        </p:txBody>
      </p:sp>
      <p:sp>
        <p:nvSpPr>
          <p:cNvPr id="24582" name="Shape 72"/>
          <p:cNvSpPr>
            <a:spLocks/>
          </p:cNvSpPr>
          <p:nvPr/>
        </p:nvSpPr>
        <p:spPr bwMode="auto">
          <a:xfrm>
            <a:off x="4042833" y="465667"/>
            <a:ext cx="1534584" cy="5909733"/>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2147483646 h 21600"/>
              <a:gd name="T8" fmla="*/ 0 60000 65536"/>
              <a:gd name="T9" fmla="*/ 5898240 60000 65536"/>
              <a:gd name="T10" fmla="*/ 11796480 60000 65536"/>
              <a:gd name="T11" fmla="*/ 17694720 60000 65536"/>
            </a:gdLst>
            <a:ahLst/>
            <a:cxnLst>
              <a:cxn ang="T8">
                <a:pos x="T0" y="T1"/>
              </a:cxn>
              <a:cxn ang="T9">
                <a:pos x="T2" y="T3"/>
              </a:cxn>
              <a:cxn ang="T10">
                <a:pos x="T4" y="T5"/>
              </a:cxn>
              <a:cxn ang="T11">
                <a:pos x="T6" y="T7"/>
              </a:cxn>
            </a:cxnLst>
            <a:rect l="0" t="0" r="r" b="b"/>
            <a:pathLst>
              <a:path w="21600" h="21600" extrusionOk="0">
                <a:moveTo>
                  <a:pt x="0" y="0"/>
                </a:moveTo>
                <a:lnTo>
                  <a:pt x="21600" y="0"/>
                </a:lnTo>
                <a:lnTo>
                  <a:pt x="21600" y="21600"/>
                </a:lnTo>
              </a:path>
            </a:pathLst>
          </a:custGeom>
          <a:noFill/>
          <a:ln w="19050" cap="rnd">
            <a:solidFill>
              <a:schemeClr val="bg1"/>
            </a:solidFill>
            <a:miter lim="400000"/>
            <a:headEnd/>
            <a:tailEnd/>
          </a:ln>
          <a:extLst>
            <a:ext uri="{909E8E84-426E-40DD-AFC4-6F175D3DCCD1}">
              <a14:hiddenFill xmlns:a14="http://schemas.microsoft.com/office/drawing/2010/main">
                <a:solidFill>
                  <a:srgbClr val="FFFFFF"/>
                </a:solidFill>
              </a14:hiddenFill>
            </a:ext>
          </a:extLst>
        </p:spPr>
        <p:txBody>
          <a:bodyPr lIns="0" tIns="0" rIns="0" bIns="0" anchor="ctr"/>
          <a:lstStyle/>
          <a:p>
            <a:pPr defTabSz="412740" eaLnBrk="0" fontAlgn="base" hangingPunct="0">
              <a:spcBef>
                <a:spcPct val="0"/>
              </a:spcBef>
              <a:spcAft>
                <a:spcPct val="0"/>
              </a:spcAft>
            </a:pPr>
            <a:endParaRPr lang="es-MX" sz="2533">
              <a:solidFill>
                <a:srgbClr val="0A0F14"/>
              </a:solidFill>
              <a:sym typeface="Helvetica Light"/>
            </a:endParaRPr>
          </a:p>
        </p:txBody>
      </p:sp>
      <p:grpSp>
        <p:nvGrpSpPr>
          <p:cNvPr id="24583" name="Group 84"/>
          <p:cNvGrpSpPr>
            <a:grpSpLocks/>
          </p:cNvGrpSpPr>
          <p:nvPr/>
        </p:nvGrpSpPr>
        <p:grpSpPr bwMode="auto">
          <a:xfrm>
            <a:off x="5353051" y="814917"/>
            <a:ext cx="497416" cy="522816"/>
            <a:chOff x="-1" y="-1"/>
            <a:chExt cx="997374" cy="1046133"/>
          </a:xfrm>
        </p:grpSpPr>
        <p:grpSp>
          <p:nvGrpSpPr>
            <p:cNvPr id="24666" name="Group 80"/>
            <p:cNvGrpSpPr>
              <a:grpSpLocks/>
            </p:cNvGrpSpPr>
            <p:nvPr/>
          </p:nvGrpSpPr>
          <p:grpSpPr bwMode="auto">
            <a:xfrm>
              <a:off x="-1" y="-1"/>
              <a:ext cx="997374" cy="1046133"/>
              <a:chOff x="0" y="0"/>
              <a:chExt cx="997372" cy="1046131"/>
            </a:xfrm>
          </p:grpSpPr>
          <p:sp>
            <p:nvSpPr>
              <p:cNvPr id="77" name="Shape 77"/>
              <p:cNvSpPr/>
              <p:nvPr/>
            </p:nvSpPr>
            <p:spPr>
              <a:xfrm>
                <a:off x="0" y="0"/>
                <a:ext cx="997372" cy="1046131"/>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6">
                  <a:lumMod val="50000"/>
                </a:schemeClr>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78" name="Shape 78"/>
              <p:cNvSpPr/>
              <p:nvPr/>
            </p:nvSpPr>
            <p:spPr>
              <a:xfrm>
                <a:off x="38196" y="292238"/>
                <a:ext cx="925223" cy="673423"/>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8F9499"/>
              </a:solidFill>
              <a:ln w="3175" cap="flat">
                <a:solidFill>
                  <a:schemeClr val="accent6"/>
                </a:solid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79" name="Shape 79"/>
              <p:cNvSpPr/>
              <p:nvPr/>
            </p:nvSpPr>
            <p:spPr>
              <a:xfrm>
                <a:off x="0" y="0"/>
                <a:ext cx="959176" cy="957190"/>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5"/>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82" name="Shape 82"/>
            <p:cNvSpPr/>
            <p:nvPr/>
          </p:nvSpPr>
          <p:spPr bwMode="auto">
            <a:xfrm>
              <a:off x="522028" y="478594"/>
              <a:ext cx="280114" cy="245651"/>
            </a:xfrm>
            <a:custGeom>
              <a:avLst/>
              <a:gdLst/>
              <a:ahLst/>
              <a:cxnLst>
                <a:cxn ang="0">
                  <a:pos x="wd2" y="hd2"/>
                </a:cxn>
                <a:cxn ang="5400000">
                  <a:pos x="wd2" y="hd2"/>
                </a:cxn>
                <a:cxn ang="10800000">
                  <a:pos x="wd2" y="hd2"/>
                </a:cxn>
                <a:cxn ang="16200000">
                  <a:pos x="wd2" y="hd2"/>
                </a:cxn>
              </a:cxnLst>
              <a:rect l="0" t="0" r="r" b="b"/>
              <a:pathLst>
                <a:path w="21600" h="21600" extrusionOk="0">
                  <a:moveTo>
                    <a:pt x="11448" y="15874"/>
                  </a:moveTo>
                  <a:cubicBezTo>
                    <a:pt x="11280" y="15889"/>
                    <a:pt x="11126" y="15954"/>
                    <a:pt x="10997" y="16071"/>
                  </a:cubicBezTo>
                  <a:cubicBezTo>
                    <a:pt x="9687" y="17264"/>
                    <a:pt x="7867" y="18216"/>
                    <a:pt x="6382" y="18872"/>
                  </a:cubicBezTo>
                  <a:cubicBezTo>
                    <a:pt x="7092" y="17548"/>
                    <a:pt x="7164" y="16493"/>
                    <a:pt x="7040" y="15750"/>
                  </a:cubicBezTo>
                  <a:cubicBezTo>
                    <a:pt x="6989" y="15445"/>
                    <a:pt x="6802" y="15198"/>
                    <a:pt x="6538" y="15096"/>
                  </a:cubicBezTo>
                  <a:cubicBezTo>
                    <a:pt x="3466" y="13859"/>
                    <a:pt x="1549" y="11451"/>
                    <a:pt x="1549" y="8825"/>
                  </a:cubicBezTo>
                  <a:cubicBezTo>
                    <a:pt x="1549" y="4918"/>
                    <a:pt x="5705" y="1746"/>
                    <a:pt x="10803" y="1746"/>
                  </a:cubicBezTo>
                  <a:cubicBezTo>
                    <a:pt x="15901" y="1746"/>
                    <a:pt x="20051" y="4918"/>
                    <a:pt x="20051" y="8825"/>
                  </a:cubicBezTo>
                  <a:cubicBezTo>
                    <a:pt x="20051" y="12521"/>
                    <a:pt x="16269" y="15612"/>
                    <a:pt x="11448" y="15874"/>
                  </a:cubicBezTo>
                  <a:close/>
                  <a:moveTo>
                    <a:pt x="10803" y="0"/>
                  </a:moveTo>
                  <a:cubicBezTo>
                    <a:pt x="4846" y="0"/>
                    <a:pt x="0" y="3958"/>
                    <a:pt x="0" y="8825"/>
                  </a:cubicBezTo>
                  <a:cubicBezTo>
                    <a:pt x="0" y="12063"/>
                    <a:pt x="2104" y="14972"/>
                    <a:pt x="5531" y="16529"/>
                  </a:cubicBezTo>
                  <a:cubicBezTo>
                    <a:pt x="5472" y="17199"/>
                    <a:pt x="5085" y="18384"/>
                    <a:pt x="3433" y="20079"/>
                  </a:cubicBezTo>
                  <a:cubicBezTo>
                    <a:pt x="3169" y="20349"/>
                    <a:pt x="3104" y="20793"/>
                    <a:pt x="3279" y="21141"/>
                  </a:cubicBezTo>
                  <a:cubicBezTo>
                    <a:pt x="3414" y="21425"/>
                    <a:pt x="3678" y="21600"/>
                    <a:pt x="3956" y="21600"/>
                  </a:cubicBezTo>
                  <a:cubicBezTo>
                    <a:pt x="4020" y="21600"/>
                    <a:pt x="4092" y="21585"/>
                    <a:pt x="4156" y="21564"/>
                  </a:cubicBezTo>
                  <a:cubicBezTo>
                    <a:pt x="4356" y="21505"/>
                    <a:pt x="8906" y="20094"/>
                    <a:pt x="11778" y="17605"/>
                  </a:cubicBezTo>
                  <a:cubicBezTo>
                    <a:pt x="14366" y="17417"/>
                    <a:pt x="16773" y="16485"/>
                    <a:pt x="18573" y="14958"/>
                  </a:cubicBezTo>
                  <a:cubicBezTo>
                    <a:pt x="20529" y="13314"/>
                    <a:pt x="21600" y="11138"/>
                    <a:pt x="21600" y="8825"/>
                  </a:cubicBezTo>
                  <a:cubicBezTo>
                    <a:pt x="21600" y="3958"/>
                    <a:pt x="16753" y="0"/>
                    <a:pt x="10803" y="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85" name="Shape 85"/>
          <p:cNvSpPr>
            <a:spLocks noChangeArrowheads="1"/>
          </p:cNvSpPr>
          <p:nvPr/>
        </p:nvSpPr>
        <p:spPr bwMode="auto">
          <a:xfrm>
            <a:off x="5954185" y="973667"/>
            <a:ext cx="3983567" cy="3640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spcBef>
                <a:spcPts val="500"/>
              </a:spcBef>
              <a:defRPr sz="2000">
                <a:solidFill>
                  <a:srgbClr val="8F9499"/>
                </a:solidFill>
                <a:latin typeface="Arimo"/>
                <a:ea typeface="Arimo"/>
                <a:cs typeface="Arimo"/>
                <a:sym typeface="Arimo"/>
              </a:defRPr>
            </a:lvl1pPr>
          </a:lstStyle>
          <a:p>
            <a:pPr defTabSz="412740">
              <a:defRPr sz="1800">
                <a:solidFill>
                  <a:srgbClr val="000000"/>
                </a:solidFill>
              </a:defRPr>
            </a:pPr>
            <a:r>
              <a:rPr lang="es-MX" sz="1333" kern="0" dirty="0">
                <a:solidFill>
                  <a:srgbClr val="DCDEE0">
                    <a:lumMod val="50000"/>
                  </a:srgbClr>
                </a:solidFill>
              </a:rPr>
              <a:t>Desarrollar herramientas y metodologías para la implementación de </a:t>
            </a:r>
            <a:r>
              <a:rPr lang="es-MX" sz="1333" kern="0" dirty="0">
                <a:solidFill>
                  <a:srgbClr val="00B0F0"/>
                </a:solidFill>
              </a:rPr>
              <a:t>sistemas de gestión de seguridad</a:t>
            </a:r>
            <a:endParaRPr sz="1333" kern="0" dirty="0">
              <a:solidFill>
                <a:srgbClr val="00B0F0"/>
              </a:solidFill>
            </a:endParaRPr>
          </a:p>
        </p:txBody>
      </p:sp>
      <p:sp>
        <p:nvSpPr>
          <p:cNvPr id="86" name="Shape 86"/>
          <p:cNvSpPr>
            <a:spLocks noChangeArrowheads="1"/>
          </p:cNvSpPr>
          <p:nvPr/>
        </p:nvSpPr>
        <p:spPr bwMode="auto">
          <a:xfrm>
            <a:off x="5958417" y="702734"/>
            <a:ext cx="2758016" cy="283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lnSpc>
                <a:spcPct val="110000"/>
              </a:lnSpc>
              <a:spcBef>
                <a:spcPts val="500"/>
              </a:spcBef>
              <a:defRPr sz="2800" b="1">
                <a:solidFill>
                  <a:srgbClr val="21282F"/>
                </a:solidFill>
                <a:latin typeface="Arimo"/>
                <a:ea typeface="Arimo"/>
                <a:cs typeface="Arimo"/>
                <a:sym typeface="Arimo"/>
              </a:defRPr>
            </a:lvl1pPr>
          </a:lstStyle>
          <a:p>
            <a:pPr defTabSz="412740">
              <a:defRPr sz="1800" b="0">
                <a:solidFill>
                  <a:srgbClr val="000000"/>
                </a:solidFill>
              </a:defRPr>
            </a:pPr>
            <a:r>
              <a:rPr lang="es-MX" sz="1467" b="0" kern="0" dirty="0">
                <a:solidFill>
                  <a:srgbClr val="FF9696"/>
                </a:solidFill>
              </a:rPr>
              <a:t>Línea estratégica 4.1 </a:t>
            </a:r>
          </a:p>
        </p:txBody>
      </p:sp>
      <p:sp>
        <p:nvSpPr>
          <p:cNvPr id="87" name="Shape 87"/>
          <p:cNvSpPr>
            <a:spLocks noChangeArrowheads="1"/>
          </p:cNvSpPr>
          <p:nvPr/>
        </p:nvSpPr>
        <p:spPr bwMode="auto">
          <a:xfrm>
            <a:off x="5926667" y="1816101"/>
            <a:ext cx="4904317" cy="3619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spcBef>
                <a:spcPts val="500"/>
              </a:spcBef>
              <a:defRPr sz="2000">
                <a:solidFill>
                  <a:srgbClr val="8F9499"/>
                </a:solidFill>
                <a:latin typeface="Arimo"/>
                <a:ea typeface="Arimo"/>
                <a:cs typeface="Arimo"/>
                <a:sym typeface="Arimo"/>
              </a:defRPr>
            </a:lvl1pPr>
          </a:lstStyle>
          <a:p>
            <a:pPr defTabSz="412740">
              <a:defRPr sz="1800">
                <a:solidFill>
                  <a:srgbClr val="000000"/>
                </a:solidFill>
              </a:defRPr>
            </a:pPr>
            <a:r>
              <a:rPr lang="es-MX" sz="1333" kern="0" dirty="0">
                <a:solidFill>
                  <a:srgbClr val="DCDEE0">
                    <a:lumMod val="50000"/>
                  </a:srgbClr>
                </a:solidFill>
              </a:rPr>
              <a:t>Desarrollar diagnósticos, herramientas y metodologías para el </a:t>
            </a:r>
            <a:r>
              <a:rPr lang="es-MX" sz="1333" kern="0" dirty="0">
                <a:solidFill>
                  <a:srgbClr val="00B0F0"/>
                </a:solidFill>
              </a:rPr>
              <a:t>mantenimiento y mejora de los sistemas de gestión de seguridad</a:t>
            </a:r>
            <a:r>
              <a:rPr lang="es-MX" sz="1333" kern="0" dirty="0">
                <a:solidFill>
                  <a:srgbClr val="DCDEE0">
                    <a:lumMod val="50000"/>
                  </a:srgbClr>
                </a:solidFill>
              </a:rPr>
              <a:t>.</a:t>
            </a:r>
          </a:p>
        </p:txBody>
      </p:sp>
      <p:sp>
        <p:nvSpPr>
          <p:cNvPr id="88" name="Shape 88"/>
          <p:cNvSpPr>
            <a:spLocks noChangeArrowheads="1"/>
          </p:cNvSpPr>
          <p:nvPr/>
        </p:nvSpPr>
        <p:spPr bwMode="auto">
          <a:xfrm>
            <a:off x="5926667" y="1619252"/>
            <a:ext cx="3403600" cy="283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lnSpc>
                <a:spcPct val="110000"/>
              </a:lnSpc>
              <a:spcBef>
                <a:spcPts val="500"/>
              </a:spcBef>
              <a:defRPr sz="2800" b="1">
                <a:solidFill>
                  <a:srgbClr val="F62400"/>
                </a:solidFill>
                <a:latin typeface="Arimo"/>
                <a:ea typeface="Arimo"/>
                <a:cs typeface="Arimo"/>
                <a:sym typeface="Arimo"/>
              </a:defRPr>
            </a:lvl1pPr>
          </a:lstStyle>
          <a:p>
            <a:pPr defTabSz="412740">
              <a:defRPr sz="1800" b="0">
                <a:solidFill>
                  <a:srgbClr val="000000"/>
                </a:solidFill>
              </a:defRPr>
            </a:pPr>
            <a:r>
              <a:rPr lang="es-MX" sz="1467" b="0" kern="0" dirty="0">
                <a:solidFill>
                  <a:srgbClr val="FF7373"/>
                </a:solidFill>
              </a:rPr>
              <a:t>Línea estratégica 4.2 </a:t>
            </a:r>
          </a:p>
        </p:txBody>
      </p:sp>
      <p:sp>
        <p:nvSpPr>
          <p:cNvPr id="89" name="Shape 89"/>
          <p:cNvSpPr>
            <a:spLocks noChangeArrowheads="1"/>
          </p:cNvSpPr>
          <p:nvPr/>
        </p:nvSpPr>
        <p:spPr bwMode="auto">
          <a:xfrm>
            <a:off x="5943600" y="2702984"/>
            <a:ext cx="4895851" cy="3640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spcBef>
                <a:spcPts val="500"/>
              </a:spcBef>
              <a:defRPr sz="2000">
                <a:solidFill>
                  <a:srgbClr val="8F9499"/>
                </a:solidFill>
                <a:latin typeface="Arimo"/>
                <a:ea typeface="Arimo"/>
                <a:cs typeface="Arimo"/>
                <a:sym typeface="Arimo"/>
              </a:defRPr>
            </a:lvl1pPr>
          </a:lstStyle>
          <a:p>
            <a:pPr defTabSz="412740">
              <a:defRPr sz="1800">
                <a:solidFill>
                  <a:srgbClr val="000000"/>
                </a:solidFill>
              </a:defRPr>
            </a:pPr>
            <a:r>
              <a:rPr lang="es-MX" sz="1333" kern="0" dirty="0">
                <a:solidFill>
                  <a:srgbClr val="DCDEE0">
                    <a:lumMod val="50000"/>
                  </a:srgbClr>
                </a:solidFill>
              </a:rPr>
              <a:t>Sensibilización, promoción, difusión y socialización</a:t>
            </a:r>
          </a:p>
        </p:txBody>
      </p:sp>
      <p:sp>
        <p:nvSpPr>
          <p:cNvPr id="90" name="Shape 90"/>
          <p:cNvSpPr>
            <a:spLocks noChangeArrowheads="1"/>
          </p:cNvSpPr>
          <p:nvPr/>
        </p:nvSpPr>
        <p:spPr bwMode="auto">
          <a:xfrm>
            <a:off x="5943601" y="2408768"/>
            <a:ext cx="2758017" cy="283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lnSpc>
                <a:spcPct val="110000"/>
              </a:lnSpc>
              <a:spcBef>
                <a:spcPts val="500"/>
              </a:spcBef>
              <a:defRPr sz="2800" b="1">
                <a:solidFill>
                  <a:srgbClr val="FFC000"/>
                </a:solidFill>
                <a:latin typeface="Arimo"/>
                <a:ea typeface="Arimo"/>
                <a:cs typeface="Arimo"/>
                <a:sym typeface="Arimo"/>
              </a:defRPr>
            </a:lvl1pPr>
          </a:lstStyle>
          <a:p>
            <a:pPr defTabSz="412740">
              <a:defRPr sz="1800" b="0">
                <a:solidFill>
                  <a:srgbClr val="000000"/>
                </a:solidFill>
              </a:defRPr>
            </a:pPr>
            <a:r>
              <a:rPr lang="es-MX" sz="1467" b="0" kern="0" dirty="0">
                <a:solidFill>
                  <a:srgbClr val="FF4B4B"/>
                </a:solidFill>
              </a:rPr>
              <a:t>Línea estratégica 4.3 </a:t>
            </a:r>
            <a:endParaRPr sz="1467" b="0" kern="0" dirty="0">
              <a:solidFill>
                <a:srgbClr val="FF4B4B"/>
              </a:solidFill>
            </a:endParaRPr>
          </a:p>
        </p:txBody>
      </p:sp>
      <p:sp>
        <p:nvSpPr>
          <p:cNvPr id="91" name="Shape 91"/>
          <p:cNvSpPr>
            <a:spLocks noChangeArrowheads="1"/>
          </p:cNvSpPr>
          <p:nvPr/>
        </p:nvSpPr>
        <p:spPr bwMode="auto">
          <a:xfrm>
            <a:off x="5926667" y="3678767"/>
            <a:ext cx="4857751" cy="3619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spcBef>
                <a:spcPts val="500"/>
              </a:spcBef>
              <a:defRPr sz="2000">
                <a:solidFill>
                  <a:srgbClr val="8F9499"/>
                </a:solidFill>
                <a:latin typeface="Arimo"/>
                <a:ea typeface="Arimo"/>
                <a:cs typeface="Arimo"/>
                <a:sym typeface="Arimo"/>
              </a:defRPr>
            </a:lvl1pPr>
          </a:lstStyle>
          <a:p>
            <a:pPr defTabSz="412740">
              <a:defRPr sz="1800">
                <a:solidFill>
                  <a:srgbClr val="000000"/>
                </a:solidFill>
              </a:defRPr>
            </a:pPr>
            <a:r>
              <a:rPr lang="es-MX" sz="1333" kern="0" dirty="0">
                <a:solidFill>
                  <a:srgbClr val="00B0F0"/>
                </a:solidFill>
              </a:rPr>
              <a:t>Crear y difundir material</a:t>
            </a:r>
            <a:r>
              <a:rPr lang="es-MX" sz="1333" kern="0" dirty="0">
                <a:solidFill>
                  <a:srgbClr val="DCDEE0">
                    <a:lumMod val="50000"/>
                  </a:srgbClr>
                </a:solidFill>
              </a:rPr>
              <a:t> relacionado con la seguridad de datos personales</a:t>
            </a:r>
          </a:p>
        </p:txBody>
      </p:sp>
      <p:sp>
        <p:nvSpPr>
          <p:cNvPr id="92" name="Shape 92"/>
          <p:cNvSpPr>
            <a:spLocks noChangeArrowheads="1"/>
          </p:cNvSpPr>
          <p:nvPr/>
        </p:nvSpPr>
        <p:spPr bwMode="auto">
          <a:xfrm>
            <a:off x="5937251" y="3365501"/>
            <a:ext cx="2758016" cy="283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lnSpc>
                <a:spcPct val="110000"/>
              </a:lnSpc>
              <a:spcBef>
                <a:spcPts val="500"/>
              </a:spcBef>
              <a:defRPr sz="2800" b="1">
                <a:solidFill>
                  <a:srgbClr val="89C600"/>
                </a:solidFill>
                <a:latin typeface="Arimo"/>
                <a:ea typeface="Arimo"/>
                <a:cs typeface="Arimo"/>
                <a:sym typeface="Arimo"/>
              </a:defRPr>
            </a:lvl1pPr>
          </a:lstStyle>
          <a:p>
            <a:pPr defTabSz="412740">
              <a:defRPr sz="1800" b="0">
                <a:solidFill>
                  <a:srgbClr val="000000"/>
                </a:solidFill>
              </a:defRPr>
            </a:pPr>
            <a:r>
              <a:rPr lang="es-MX" sz="1467" b="0" kern="0" dirty="0">
                <a:solidFill>
                  <a:srgbClr val="E61919"/>
                </a:solidFill>
              </a:rPr>
              <a:t>Línea estratégica 4.4</a:t>
            </a:r>
          </a:p>
        </p:txBody>
      </p:sp>
      <p:grpSp>
        <p:nvGrpSpPr>
          <p:cNvPr id="24592" name="Group 107"/>
          <p:cNvGrpSpPr>
            <a:grpSpLocks/>
          </p:cNvGrpSpPr>
          <p:nvPr/>
        </p:nvGrpSpPr>
        <p:grpSpPr bwMode="auto">
          <a:xfrm>
            <a:off x="5331884" y="1706034"/>
            <a:ext cx="497416" cy="522817"/>
            <a:chOff x="-1" y="-1"/>
            <a:chExt cx="997370" cy="1046129"/>
          </a:xfrm>
        </p:grpSpPr>
        <p:grpSp>
          <p:nvGrpSpPr>
            <p:cNvPr id="24653" name="Group 96"/>
            <p:cNvGrpSpPr>
              <a:grpSpLocks/>
            </p:cNvGrpSpPr>
            <p:nvPr/>
          </p:nvGrpSpPr>
          <p:grpSpPr bwMode="auto">
            <a:xfrm>
              <a:off x="-1" y="-1"/>
              <a:ext cx="997370" cy="1046129"/>
              <a:chOff x="0" y="0"/>
              <a:chExt cx="997368" cy="1046127"/>
            </a:xfrm>
          </p:grpSpPr>
          <p:sp>
            <p:nvSpPr>
              <p:cNvPr id="93" name="Shape 93"/>
              <p:cNvSpPr/>
              <p:nvPr/>
            </p:nvSpPr>
            <p:spPr>
              <a:xfrm>
                <a:off x="0" y="0"/>
                <a:ext cx="997368" cy="1046127"/>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5">
                  <a:lumMod val="75000"/>
                </a:schemeClr>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94" name="Shape 94"/>
              <p:cNvSpPr/>
              <p:nvPr/>
            </p:nvSpPr>
            <p:spPr>
              <a:xfrm>
                <a:off x="38196" y="292239"/>
                <a:ext cx="925219" cy="673416"/>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FF8AB1"/>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95" name="Shape 95"/>
              <p:cNvSpPr/>
              <p:nvPr/>
            </p:nvSpPr>
            <p:spPr>
              <a:xfrm>
                <a:off x="0" y="0"/>
                <a:ext cx="959172" cy="957184"/>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5"/>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24654" name="Group 106"/>
            <p:cNvGrpSpPr>
              <a:grpSpLocks/>
            </p:cNvGrpSpPr>
            <p:nvPr/>
          </p:nvGrpSpPr>
          <p:grpSpPr bwMode="auto">
            <a:xfrm>
              <a:off x="233427" y="224474"/>
              <a:ext cx="517785" cy="520946"/>
              <a:chOff x="1077" y="-88"/>
              <a:chExt cx="517784" cy="520945"/>
            </a:xfrm>
          </p:grpSpPr>
          <p:sp>
            <p:nvSpPr>
              <p:cNvPr id="97" name="Shape 97"/>
              <p:cNvSpPr/>
              <p:nvPr/>
            </p:nvSpPr>
            <p:spPr>
              <a:xfrm>
                <a:off x="289675" y="-88"/>
                <a:ext cx="229183" cy="228708"/>
              </a:xfrm>
              <a:custGeom>
                <a:avLst/>
                <a:gdLst/>
                <a:ahLst/>
                <a:cxnLst>
                  <a:cxn ang="0">
                    <a:pos x="wd2" y="hd2"/>
                  </a:cxn>
                  <a:cxn ang="5400000">
                    <a:pos x="wd2" y="hd2"/>
                  </a:cxn>
                  <a:cxn ang="10800000">
                    <a:pos x="wd2" y="hd2"/>
                  </a:cxn>
                  <a:cxn ang="16200000">
                    <a:pos x="wd2" y="hd2"/>
                  </a:cxn>
                </a:cxnLst>
                <a:rect l="0" t="0" r="r" b="b"/>
                <a:pathLst>
                  <a:path w="21600" h="21600" extrusionOk="0">
                    <a:moveTo>
                      <a:pt x="17258" y="21600"/>
                    </a:moveTo>
                    <a:lnTo>
                      <a:pt x="21600" y="21600"/>
                    </a:lnTo>
                    <a:cubicBezTo>
                      <a:pt x="20951" y="16115"/>
                      <a:pt x="18501" y="11035"/>
                      <a:pt x="14531" y="7069"/>
                    </a:cubicBezTo>
                    <a:cubicBezTo>
                      <a:pt x="10564" y="3101"/>
                      <a:pt x="5489" y="651"/>
                      <a:pt x="0" y="0"/>
                    </a:cubicBezTo>
                    <a:lnTo>
                      <a:pt x="0" y="4342"/>
                    </a:lnTo>
                    <a:cubicBezTo>
                      <a:pt x="8904" y="5638"/>
                      <a:pt x="15964" y="12697"/>
                      <a:pt x="17258" y="2160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98" name="Shape 98"/>
              <p:cNvSpPr/>
              <p:nvPr/>
            </p:nvSpPr>
            <p:spPr>
              <a:xfrm>
                <a:off x="1074" y="-88"/>
                <a:ext cx="229183" cy="228708"/>
              </a:xfrm>
              <a:custGeom>
                <a:avLst/>
                <a:gdLst/>
                <a:ahLst/>
                <a:cxnLst>
                  <a:cxn ang="0">
                    <a:pos x="wd2" y="hd2"/>
                  </a:cxn>
                  <a:cxn ang="5400000">
                    <a:pos x="wd2" y="hd2"/>
                  </a:cxn>
                  <a:cxn ang="10800000">
                    <a:pos x="wd2" y="hd2"/>
                  </a:cxn>
                  <a:cxn ang="16200000">
                    <a:pos x="wd2" y="hd2"/>
                  </a:cxn>
                </a:cxnLst>
                <a:rect l="0" t="0" r="r" b="b"/>
                <a:pathLst>
                  <a:path w="21600" h="21600" extrusionOk="0">
                    <a:moveTo>
                      <a:pt x="21600" y="4342"/>
                    </a:moveTo>
                    <a:lnTo>
                      <a:pt x="21600" y="0"/>
                    </a:lnTo>
                    <a:cubicBezTo>
                      <a:pt x="16115" y="651"/>
                      <a:pt x="11035" y="3101"/>
                      <a:pt x="7069" y="7069"/>
                    </a:cubicBezTo>
                    <a:cubicBezTo>
                      <a:pt x="3103" y="11035"/>
                      <a:pt x="649" y="16115"/>
                      <a:pt x="0" y="21600"/>
                    </a:cubicBezTo>
                    <a:lnTo>
                      <a:pt x="4342" y="21600"/>
                    </a:lnTo>
                    <a:cubicBezTo>
                      <a:pt x="5639" y="12697"/>
                      <a:pt x="12698" y="5638"/>
                      <a:pt x="21600" y="4342"/>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99" name="Shape 99"/>
              <p:cNvSpPr/>
              <p:nvPr/>
            </p:nvSpPr>
            <p:spPr>
              <a:xfrm>
                <a:off x="289675" y="287915"/>
                <a:ext cx="229183" cy="232942"/>
              </a:xfrm>
              <a:custGeom>
                <a:avLst/>
                <a:gdLst/>
                <a:ahLst/>
                <a:cxnLst>
                  <a:cxn ang="0">
                    <a:pos x="wd2" y="hd2"/>
                  </a:cxn>
                  <a:cxn ang="5400000">
                    <a:pos x="wd2" y="hd2"/>
                  </a:cxn>
                  <a:cxn ang="10800000">
                    <a:pos x="wd2" y="hd2"/>
                  </a:cxn>
                  <a:cxn ang="16200000">
                    <a:pos x="wd2" y="hd2"/>
                  </a:cxn>
                </a:cxnLst>
                <a:rect l="0" t="0" r="r" b="b"/>
                <a:pathLst>
                  <a:path w="21600" h="21600" extrusionOk="0">
                    <a:moveTo>
                      <a:pt x="0" y="17259"/>
                    </a:moveTo>
                    <a:lnTo>
                      <a:pt x="0" y="21600"/>
                    </a:lnTo>
                    <a:cubicBezTo>
                      <a:pt x="5489" y="20949"/>
                      <a:pt x="10564" y="18498"/>
                      <a:pt x="14531" y="14530"/>
                    </a:cubicBezTo>
                    <a:cubicBezTo>
                      <a:pt x="18501" y="10564"/>
                      <a:pt x="20951" y="5486"/>
                      <a:pt x="21600" y="0"/>
                    </a:cubicBezTo>
                    <a:lnTo>
                      <a:pt x="17258" y="0"/>
                    </a:lnTo>
                    <a:cubicBezTo>
                      <a:pt x="15964" y="8902"/>
                      <a:pt x="8904" y="15961"/>
                      <a:pt x="0" y="17259"/>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0" name="Shape 100"/>
              <p:cNvSpPr/>
              <p:nvPr/>
            </p:nvSpPr>
            <p:spPr>
              <a:xfrm>
                <a:off x="1074" y="287915"/>
                <a:ext cx="229183" cy="232942"/>
              </a:xfrm>
              <a:custGeom>
                <a:avLst/>
                <a:gdLst/>
                <a:ahLst/>
                <a:cxnLst>
                  <a:cxn ang="0">
                    <a:pos x="wd2" y="hd2"/>
                  </a:cxn>
                  <a:cxn ang="5400000">
                    <a:pos x="wd2" y="hd2"/>
                  </a:cxn>
                  <a:cxn ang="10800000">
                    <a:pos x="wd2" y="hd2"/>
                  </a:cxn>
                  <a:cxn ang="16200000">
                    <a:pos x="wd2" y="hd2"/>
                  </a:cxn>
                </a:cxnLst>
                <a:rect l="0" t="0" r="r" b="b"/>
                <a:pathLst>
                  <a:path w="21600" h="21600" extrusionOk="0">
                    <a:moveTo>
                      <a:pt x="4342" y="0"/>
                    </a:moveTo>
                    <a:lnTo>
                      <a:pt x="0" y="0"/>
                    </a:lnTo>
                    <a:cubicBezTo>
                      <a:pt x="649" y="5486"/>
                      <a:pt x="3103" y="10564"/>
                      <a:pt x="7069" y="14530"/>
                    </a:cubicBezTo>
                    <a:cubicBezTo>
                      <a:pt x="11035" y="18498"/>
                      <a:pt x="16115" y="20949"/>
                      <a:pt x="21600" y="21600"/>
                    </a:cubicBezTo>
                    <a:lnTo>
                      <a:pt x="21600" y="17259"/>
                    </a:lnTo>
                    <a:cubicBezTo>
                      <a:pt x="12698" y="15961"/>
                      <a:pt x="5639" y="8902"/>
                      <a:pt x="4342" y="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1" name="Shape 101"/>
              <p:cNvSpPr/>
              <p:nvPr/>
            </p:nvSpPr>
            <p:spPr>
              <a:xfrm>
                <a:off x="102933" y="93089"/>
                <a:ext cx="127324" cy="131294"/>
              </a:xfrm>
              <a:custGeom>
                <a:avLst/>
                <a:gdLst/>
                <a:ahLst/>
                <a:cxnLst>
                  <a:cxn ang="0">
                    <a:pos x="wd2" y="hd2"/>
                  </a:cxn>
                  <a:cxn ang="5400000">
                    <a:pos x="wd2" y="hd2"/>
                  </a:cxn>
                  <a:cxn ang="10800000">
                    <a:pos x="wd2" y="hd2"/>
                  </a:cxn>
                  <a:cxn ang="16200000">
                    <a:pos x="wd2" y="hd2"/>
                  </a:cxn>
                </a:cxnLst>
                <a:rect l="0" t="0" r="r" b="b"/>
                <a:pathLst>
                  <a:path w="21600" h="21600" extrusionOk="0">
                    <a:moveTo>
                      <a:pt x="7717" y="21600"/>
                    </a:moveTo>
                    <a:cubicBezTo>
                      <a:pt x="9544" y="14863"/>
                      <a:pt x="14862" y="9544"/>
                      <a:pt x="21600" y="7716"/>
                    </a:cubicBezTo>
                    <a:lnTo>
                      <a:pt x="21600" y="0"/>
                    </a:lnTo>
                    <a:cubicBezTo>
                      <a:pt x="10706" y="2097"/>
                      <a:pt x="2097" y="10707"/>
                      <a:pt x="0" y="21600"/>
                    </a:cubicBezTo>
                    <a:cubicBezTo>
                      <a:pt x="0" y="21600"/>
                      <a:pt x="7717" y="21600"/>
                      <a:pt x="7717" y="2160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2" name="Shape 102"/>
              <p:cNvSpPr/>
              <p:nvPr/>
            </p:nvSpPr>
            <p:spPr>
              <a:xfrm>
                <a:off x="102933" y="287915"/>
                <a:ext cx="127324" cy="131294"/>
              </a:xfrm>
              <a:custGeom>
                <a:avLst/>
                <a:gdLst/>
                <a:ahLst/>
                <a:cxnLst>
                  <a:cxn ang="0">
                    <a:pos x="wd2" y="hd2"/>
                  </a:cxn>
                  <a:cxn ang="5400000">
                    <a:pos x="wd2" y="hd2"/>
                  </a:cxn>
                  <a:cxn ang="10800000">
                    <a:pos x="wd2" y="hd2"/>
                  </a:cxn>
                  <a:cxn ang="16200000">
                    <a:pos x="wd2" y="hd2"/>
                  </a:cxn>
                </a:cxnLst>
                <a:rect l="0" t="0" r="r" b="b"/>
                <a:pathLst>
                  <a:path w="21600" h="21600" extrusionOk="0">
                    <a:moveTo>
                      <a:pt x="7717" y="0"/>
                    </a:moveTo>
                    <a:lnTo>
                      <a:pt x="0" y="0"/>
                    </a:lnTo>
                    <a:cubicBezTo>
                      <a:pt x="2097" y="10895"/>
                      <a:pt x="10706" y="19501"/>
                      <a:pt x="21600" y="21600"/>
                    </a:cubicBezTo>
                    <a:lnTo>
                      <a:pt x="21600" y="13884"/>
                    </a:lnTo>
                    <a:cubicBezTo>
                      <a:pt x="14862" y="12054"/>
                      <a:pt x="9544" y="6737"/>
                      <a:pt x="7717" y="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3" name="Shape 103"/>
              <p:cNvSpPr/>
              <p:nvPr/>
            </p:nvSpPr>
            <p:spPr>
              <a:xfrm>
                <a:off x="289675" y="287915"/>
                <a:ext cx="131569" cy="131294"/>
              </a:xfrm>
              <a:custGeom>
                <a:avLst/>
                <a:gdLst/>
                <a:ahLst/>
                <a:cxnLst>
                  <a:cxn ang="0">
                    <a:pos x="wd2" y="hd2"/>
                  </a:cxn>
                  <a:cxn ang="5400000">
                    <a:pos x="wd2" y="hd2"/>
                  </a:cxn>
                  <a:cxn ang="10800000">
                    <a:pos x="wd2" y="hd2"/>
                  </a:cxn>
                  <a:cxn ang="16200000">
                    <a:pos x="wd2" y="hd2"/>
                  </a:cxn>
                </a:cxnLst>
                <a:rect l="0" t="0" r="r" b="b"/>
                <a:pathLst>
                  <a:path w="21600" h="21600" extrusionOk="0">
                    <a:moveTo>
                      <a:pt x="13880" y="0"/>
                    </a:moveTo>
                    <a:cubicBezTo>
                      <a:pt x="12052" y="6737"/>
                      <a:pt x="6736" y="12054"/>
                      <a:pt x="0" y="13884"/>
                    </a:cubicBezTo>
                    <a:lnTo>
                      <a:pt x="0" y="21600"/>
                    </a:lnTo>
                    <a:cubicBezTo>
                      <a:pt x="10892" y="19501"/>
                      <a:pt x="19499" y="10895"/>
                      <a:pt x="21600" y="0"/>
                    </a:cubicBezTo>
                    <a:cubicBezTo>
                      <a:pt x="21600" y="0"/>
                      <a:pt x="13880" y="0"/>
                      <a:pt x="13880" y="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4" name="Shape 104"/>
              <p:cNvSpPr/>
              <p:nvPr/>
            </p:nvSpPr>
            <p:spPr>
              <a:xfrm>
                <a:off x="289675" y="93089"/>
                <a:ext cx="131569" cy="131294"/>
              </a:xfrm>
              <a:custGeom>
                <a:avLst/>
                <a:gdLst/>
                <a:ahLst/>
                <a:cxnLst>
                  <a:cxn ang="0">
                    <a:pos x="wd2" y="hd2"/>
                  </a:cxn>
                  <a:cxn ang="5400000">
                    <a:pos x="wd2" y="hd2"/>
                  </a:cxn>
                  <a:cxn ang="10800000">
                    <a:pos x="wd2" y="hd2"/>
                  </a:cxn>
                  <a:cxn ang="16200000">
                    <a:pos x="wd2" y="hd2"/>
                  </a:cxn>
                </a:cxnLst>
                <a:rect l="0" t="0" r="r" b="b"/>
                <a:pathLst>
                  <a:path w="21600" h="21600" extrusionOk="0">
                    <a:moveTo>
                      <a:pt x="13880" y="21600"/>
                    </a:moveTo>
                    <a:lnTo>
                      <a:pt x="21600" y="21600"/>
                    </a:lnTo>
                    <a:cubicBezTo>
                      <a:pt x="19499" y="10707"/>
                      <a:pt x="10892" y="2097"/>
                      <a:pt x="0" y="0"/>
                    </a:cubicBezTo>
                    <a:lnTo>
                      <a:pt x="0" y="7716"/>
                    </a:lnTo>
                    <a:cubicBezTo>
                      <a:pt x="6736" y="9544"/>
                      <a:pt x="12052" y="14863"/>
                      <a:pt x="13880" y="2160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grpSp>
        <p:nvGrpSpPr>
          <p:cNvPr id="24593" name="Group 113"/>
          <p:cNvGrpSpPr>
            <a:grpSpLocks/>
          </p:cNvGrpSpPr>
          <p:nvPr/>
        </p:nvGrpSpPr>
        <p:grpSpPr bwMode="auto">
          <a:xfrm>
            <a:off x="5306484" y="2442634"/>
            <a:ext cx="497416" cy="522817"/>
            <a:chOff x="0" y="0"/>
            <a:chExt cx="997371" cy="1046130"/>
          </a:xfrm>
        </p:grpSpPr>
        <p:grpSp>
          <p:nvGrpSpPr>
            <p:cNvPr id="24648" name="Group 111"/>
            <p:cNvGrpSpPr>
              <a:grpSpLocks/>
            </p:cNvGrpSpPr>
            <p:nvPr/>
          </p:nvGrpSpPr>
          <p:grpSpPr bwMode="auto">
            <a:xfrm>
              <a:off x="-1" y="-1"/>
              <a:ext cx="997373" cy="1046132"/>
              <a:chOff x="0" y="0"/>
              <a:chExt cx="997371" cy="1046130"/>
            </a:xfrm>
          </p:grpSpPr>
          <p:sp>
            <p:nvSpPr>
              <p:cNvPr id="108" name="Shape 108"/>
              <p:cNvSpPr/>
              <p:nvPr/>
            </p:nvSpPr>
            <p:spPr>
              <a:xfrm>
                <a:off x="0" y="0"/>
                <a:ext cx="997368" cy="1046127"/>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1"/>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9" name="Shape 109"/>
              <p:cNvSpPr/>
              <p:nvPr/>
            </p:nvSpPr>
            <p:spPr>
              <a:xfrm>
                <a:off x="38196" y="292239"/>
                <a:ext cx="925220" cy="673416"/>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FFFB7D"/>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10" name="Shape 110"/>
              <p:cNvSpPr/>
              <p:nvPr/>
            </p:nvSpPr>
            <p:spPr>
              <a:xfrm>
                <a:off x="0" y="0"/>
                <a:ext cx="959173" cy="957184"/>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2"/>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112" name="Shape 112"/>
            <p:cNvSpPr/>
            <p:nvPr/>
          </p:nvSpPr>
          <p:spPr>
            <a:xfrm>
              <a:off x="233426" y="228708"/>
              <a:ext cx="555983" cy="516711"/>
            </a:xfrm>
            <a:custGeom>
              <a:avLst/>
              <a:gdLst/>
              <a:ahLst/>
              <a:cxnLst>
                <a:cxn ang="0">
                  <a:pos x="wd2" y="hd2"/>
                </a:cxn>
                <a:cxn ang="5400000">
                  <a:pos x="wd2" y="hd2"/>
                </a:cxn>
                <a:cxn ang="10800000">
                  <a:pos x="wd2" y="hd2"/>
                </a:cxn>
                <a:cxn ang="16200000">
                  <a:pos x="wd2" y="hd2"/>
                </a:cxn>
              </a:cxnLst>
              <a:rect l="0" t="0" r="r" b="b"/>
              <a:pathLst>
                <a:path w="21600" h="21600" extrusionOk="0">
                  <a:moveTo>
                    <a:pt x="5755" y="18276"/>
                  </a:moveTo>
                  <a:cubicBezTo>
                    <a:pt x="4517" y="18276"/>
                    <a:pt x="3514" y="17832"/>
                    <a:pt x="3514" y="17287"/>
                  </a:cubicBezTo>
                  <a:cubicBezTo>
                    <a:pt x="3514" y="16845"/>
                    <a:pt x="4169" y="16472"/>
                    <a:pt x="5072" y="16346"/>
                  </a:cubicBezTo>
                  <a:lnTo>
                    <a:pt x="5072" y="16979"/>
                  </a:lnTo>
                  <a:cubicBezTo>
                    <a:pt x="5072" y="17319"/>
                    <a:pt x="5327" y="17593"/>
                    <a:pt x="5643" y="17593"/>
                  </a:cubicBezTo>
                  <a:cubicBezTo>
                    <a:pt x="5958" y="17593"/>
                    <a:pt x="6215" y="17319"/>
                    <a:pt x="6215" y="16979"/>
                  </a:cubicBezTo>
                  <a:lnTo>
                    <a:pt x="6215" y="16318"/>
                  </a:lnTo>
                  <a:cubicBezTo>
                    <a:pt x="7231" y="16412"/>
                    <a:pt x="7994" y="16809"/>
                    <a:pt x="7994" y="17287"/>
                  </a:cubicBezTo>
                  <a:cubicBezTo>
                    <a:pt x="7994" y="17832"/>
                    <a:pt x="6991" y="18276"/>
                    <a:pt x="5755" y="18276"/>
                  </a:cubicBezTo>
                  <a:close/>
                  <a:moveTo>
                    <a:pt x="15931" y="16668"/>
                  </a:moveTo>
                  <a:cubicBezTo>
                    <a:pt x="15925" y="16066"/>
                    <a:pt x="18229" y="16268"/>
                    <a:pt x="17613" y="15105"/>
                  </a:cubicBezTo>
                  <a:cubicBezTo>
                    <a:pt x="17070" y="14138"/>
                    <a:pt x="9641" y="14254"/>
                    <a:pt x="9641" y="14254"/>
                  </a:cubicBezTo>
                  <a:cubicBezTo>
                    <a:pt x="9641" y="14254"/>
                    <a:pt x="8080" y="14264"/>
                    <a:pt x="6215" y="14510"/>
                  </a:cubicBezTo>
                  <a:lnTo>
                    <a:pt x="6215" y="7629"/>
                  </a:lnTo>
                  <a:cubicBezTo>
                    <a:pt x="8353" y="6497"/>
                    <a:pt x="14008" y="2983"/>
                    <a:pt x="11201" y="3195"/>
                  </a:cubicBezTo>
                  <a:cubicBezTo>
                    <a:pt x="8815" y="3374"/>
                    <a:pt x="7121" y="2483"/>
                    <a:pt x="6215" y="1826"/>
                  </a:cubicBezTo>
                  <a:lnTo>
                    <a:pt x="6215" y="613"/>
                  </a:lnTo>
                  <a:cubicBezTo>
                    <a:pt x="6215" y="274"/>
                    <a:pt x="5958" y="0"/>
                    <a:pt x="5643" y="0"/>
                  </a:cubicBezTo>
                  <a:cubicBezTo>
                    <a:pt x="5327" y="0"/>
                    <a:pt x="5072" y="274"/>
                    <a:pt x="5072" y="613"/>
                  </a:cubicBezTo>
                  <a:lnTo>
                    <a:pt x="5072" y="14690"/>
                  </a:lnTo>
                  <a:cubicBezTo>
                    <a:pt x="2579" y="15143"/>
                    <a:pt x="0" y="16066"/>
                    <a:pt x="0" y="17952"/>
                  </a:cubicBezTo>
                  <a:cubicBezTo>
                    <a:pt x="0" y="21600"/>
                    <a:pt x="9781" y="21600"/>
                    <a:pt x="10386" y="21600"/>
                  </a:cubicBezTo>
                  <a:cubicBezTo>
                    <a:pt x="10991" y="21600"/>
                    <a:pt x="21600" y="21150"/>
                    <a:pt x="21600" y="19251"/>
                  </a:cubicBezTo>
                  <a:cubicBezTo>
                    <a:pt x="21600" y="17353"/>
                    <a:pt x="15925" y="18290"/>
                    <a:pt x="15931" y="16668"/>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24594" name="Group 122"/>
          <p:cNvGrpSpPr>
            <a:grpSpLocks/>
          </p:cNvGrpSpPr>
          <p:nvPr/>
        </p:nvGrpSpPr>
        <p:grpSpPr bwMode="auto">
          <a:xfrm>
            <a:off x="5319184" y="3418417"/>
            <a:ext cx="497416" cy="522816"/>
            <a:chOff x="0" y="0"/>
            <a:chExt cx="997371" cy="1046130"/>
          </a:xfrm>
        </p:grpSpPr>
        <p:grpSp>
          <p:nvGrpSpPr>
            <p:cNvPr id="24640" name="Group 117"/>
            <p:cNvGrpSpPr>
              <a:grpSpLocks/>
            </p:cNvGrpSpPr>
            <p:nvPr/>
          </p:nvGrpSpPr>
          <p:grpSpPr bwMode="auto">
            <a:xfrm>
              <a:off x="-1" y="-1"/>
              <a:ext cx="997373" cy="1046132"/>
              <a:chOff x="0" y="0"/>
              <a:chExt cx="997371" cy="1046130"/>
            </a:xfrm>
          </p:grpSpPr>
          <p:sp>
            <p:nvSpPr>
              <p:cNvPr id="114" name="Shape 114"/>
              <p:cNvSpPr/>
              <p:nvPr/>
            </p:nvSpPr>
            <p:spPr>
              <a:xfrm>
                <a:off x="0" y="0"/>
                <a:ext cx="997368" cy="1046127"/>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1">
                  <a:lumMod val="75000"/>
                </a:schemeClr>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15" name="Shape 115"/>
              <p:cNvSpPr/>
              <p:nvPr/>
            </p:nvSpPr>
            <p:spPr>
              <a:xfrm>
                <a:off x="38196" y="292237"/>
                <a:ext cx="925220" cy="673420"/>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C5F398"/>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16" name="Shape 116"/>
              <p:cNvSpPr/>
              <p:nvPr/>
            </p:nvSpPr>
            <p:spPr>
              <a:xfrm>
                <a:off x="0" y="0"/>
                <a:ext cx="959173" cy="957187"/>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1"/>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24641" name="Group 121"/>
            <p:cNvGrpSpPr>
              <a:grpSpLocks/>
            </p:cNvGrpSpPr>
            <p:nvPr/>
          </p:nvGrpSpPr>
          <p:grpSpPr bwMode="auto">
            <a:xfrm>
              <a:off x="240896" y="234242"/>
              <a:ext cx="520322" cy="520244"/>
              <a:chOff x="0" y="0"/>
              <a:chExt cx="520320" cy="520243"/>
            </a:xfrm>
          </p:grpSpPr>
          <p:sp>
            <p:nvSpPr>
              <p:cNvPr id="118" name="Shape 118"/>
              <p:cNvSpPr/>
              <p:nvPr/>
            </p:nvSpPr>
            <p:spPr>
              <a:xfrm>
                <a:off x="1019" y="-1299"/>
                <a:ext cx="517783" cy="520947"/>
              </a:xfrm>
              <a:custGeom>
                <a:avLst/>
                <a:gdLst/>
                <a:ahLst/>
                <a:cxnLst>
                  <a:cxn ang="0">
                    <a:pos x="wd2" y="hd2"/>
                  </a:cxn>
                  <a:cxn ang="5400000">
                    <a:pos x="wd2" y="hd2"/>
                  </a:cxn>
                  <a:cxn ang="10800000">
                    <a:pos x="wd2" y="hd2"/>
                  </a:cxn>
                  <a:cxn ang="16200000">
                    <a:pos x="wd2" y="hd2"/>
                  </a:cxn>
                </a:cxnLst>
                <a:rect l="0" t="0" r="r" b="b"/>
                <a:pathLst>
                  <a:path w="21600" h="21600" extrusionOk="0">
                    <a:moveTo>
                      <a:pt x="18179" y="12133"/>
                    </a:moveTo>
                    <a:cubicBezTo>
                      <a:pt x="17711" y="12225"/>
                      <a:pt x="17326" y="12562"/>
                      <a:pt x="17171" y="13013"/>
                    </a:cubicBezTo>
                    <a:cubicBezTo>
                      <a:pt x="17082" y="13264"/>
                      <a:pt x="16983" y="13504"/>
                      <a:pt x="16867" y="13738"/>
                    </a:cubicBezTo>
                    <a:cubicBezTo>
                      <a:pt x="16656" y="14170"/>
                      <a:pt x="16693" y="14678"/>
                      <a:pt x="16960" y="15077"/>
                    </a:cubicBezTo>
                    <a:lnTo>
                      <a:pt x="18130" y="16834"/>
                    </a:lnTo>
                    <a:lnTo>
                      <a:pt x="16831" y="18132"/>
                    </a:lnTo>
                    <a:lnTo>
                      <a:pt x="15075" y="16962"/>
                    </a:lnTo>
                    <a:cubicBezTo>
                      <a:pt x="14851" y="16811"/>
                      <a:pt x="14587" y="16735"/>
                      <a:pt x="14326" y="16735"/>
                    </a:cubicBezTo>
                    <a:cubicBezTo>
                      <a:pt x="14125" y="16735"/>
                      <a:pt x="13924" y="16781"/>
                      <a:pt x="13737" y="16870"/>
                    </a:cubicBezTo>
                    <a:cubicBezTo>
                      <a:pt x="13502" y="16982"/>
                      <a:pt x="13262" y="17084"/>
                      <a:pt x="13011" y="17173"/>
                    </a:cubicBezTo>
                    <a:cubicBezTo>
                      <a:pt x="12560" y="17328"/>
                      <a:pt x="12227" y="17714"/>
                      <a:pt x="12132" y="18182"/>
                    </a:cubicBezTo>
                    <a:lnTo>
                      <a:pt x="11716" y="20252"/>
                    </a:lnTo>
                    <a:lnTo>
                      <a:pt x="9881" y="20252"/>
                    </a:lnTo>
                    <a:lnTo>
                      <a:pt x="9469" y="18182"/>
                    </a:lnTo>
                    <a:cubicBezTo>
                      <a:pt x="9373" y="17714"/>
                      <a:pt x="9040" y="17328"/>
                      <a:pt x="8589" y="17173"/>
                    </a:cubicBezTo>
                    <a:cubicBezTo>
                      <a:pt x="8338" y="17084"/>
                      <a:pt x="8098" y="16985"/>
                      <a:pt x="7864" y="16870"/>
                    </a:cubicBezTo>
                    <a:cubicBezTo>
                      <a:pt x="7676" y="16781"/>
                      <a:pt x="7475" y="16735"/>
                      <a:pt x="7274" y="16735"/>
                    </a:cubicBezTo>
                    <a:cubicBezTo>
                      <a:pt x="7010" y="16735"/>
                      <a:pt x="6750" y="16811"/>
                      <a:pt x="6526" y="16962"/>
                    </a:cubicBezTo>
                    <a:lnTo>
                      <a:pt x="4769" y="18132"/>
                    </a:lnTo>
                    <a:lnTo>
                      <a:pt x="3467" y="16834"/>
                    </a:lnTo>
                    <a:lnTo>
                      <a:pt x="4641" y="15077"/>
                    </a:lnTo>
                    <a:cubicBezTo>
                      <a:pt x="4904" y="14678"/>
                      <a:pt x="4940" y="14170"/>
                      <a:pt x="4733" y="13738"/>
                    </a:cubicBezTo>
                    <a:cubicBezTo>
                      <a:pt x="4617" y="13504"/>
                      <a:pt x="4519" y="13264"/>
                      <a:pt x="4430" y="13013"/>
                    </a:cubicBezTo>
                    <a:cubicBezTo>
                      <a:pt x="4275" y="12562"/>
                      <a:pt x="3889" y="12229"/>
                      <a:pt x="3421" y="12133"/>
                    </a:cubicBezTo>
                    <a:lnTo>
                      <a:pt x="1351" y="11718"/>
                    </a:lnTo>
                    <a:lnTo>
                      <a:pt x="1351" y="9882"/>
                    </a:lnTo>
                    <a:lnTo>
                      <a:pt x="3421" y="9470"/>
                    </a:lnTo>
                    <a:cubicBezTo>
                      <a:pt x="3889" y="9374"/>
                      <a:pt x="4271" y="9038"/>
                      <a:pt x="4430" y="8587"/>
                    </a:cubicBezTo>
                    <a:cubicBezTo>
                      <a:pt x="4515" y="8339"/>
                      <a:pt x="4617" y="8096"/>
                      <a:pt x="4730" y="7861"/>
                    </a:cubicBezTo>
                    <a:cubicBezTo>
                      <a:pt x="4940" y="7433"/>
                      <a:pt x="4904" y="6922"/>
                      <a:pt x="4641" y="6527"/>
                    </a:cubicBezTo>
                    <a:lnTo>
                      <a:pt x="3467" y="4766"/>
                    </a:lnTo>
                    <a:lnTo>
                      <a:pt x="4766" y="3467"/>
                    </a:lnTo>
                    <a:lnTo>
                      <a:pt x="6526" y="4641"/>
                    </a:lnTo>
                    <a:cubicBezTo>
                      <a:pt x="6750" y="4789"/>
                      <a:pt x="7010" y="4865"/>
                      <a:pt x="7274" y="4865"/>
                    </a:cubicBezTo>
                    <a:cubicBezTo>
                      <a:pt x="7475" y="4865"/>
                      <a:pt x="7676" y="4822"/>
                      <a:pt x="7860" y="4733"/>
                    </a:cubicBezTo>
                    <a:cubicBezTo>
                      <a:pt x="8094" y="4618"/>
                      <a:pt x="8335" y="4516"/>
                      <a:pt x="8585" y="4430"/>
                    </a:cubicBezTo>
                    <a:cubicBezTo>
                      <a:pt x="9037" y="4272"/>
                      <a:pt x="9373" y="3890"/>
                      <a:pt x="9465" y="3421"/>
                    </a:cubicBezTo>
                    <a:lnTo>
                      <a:pt x="9881" y="1352"/>
                    </a:lnTo>
                    <a:lnTo>
                      <a:pt x="11716" y="1352"/>
                    </a:lnTo>
                    <a:lnTo>
                      <a:pt x="12132" y="3421"/>
                    </a:lnTo>
                    <a:cubicBezTo>
                      <a:pt x="12224" y="3890"/>
                      <a:pt x="12560" y="4272"/>
                      <a:pt x="13011" y="4430"/>
                    </a:cubicBezTo>
                    <a:cubicBezTo>
                      <a:pt x="13262" y="4516"/>
                      <a:pt x="13502" y="4618"/>
                      <a:pt x="13737" y="4730"/>
                    </a:cubicBezTo>
                    <a:cubicBezTo>
                      <a:pt x="13924" y="4822"/>
                      <a:pt x="14122" y="4865"/>
                      <a:pt x="14326" y="4865"/>
                    </a:cubicBezTo>
                    <a:cubicBezTo>
                      <a:pt x="14587" y="4865"/>
                      <a:pt x="14847" y="4789"/>
                      <a:pt x="15075" y="4641"/>
                    </a:cubicBezTo>
                    <a:lnTo>
                      <a:pt x="16831" y="3467"/>
                    </a:lnTo>
                    <a:lnTo>
                      <a:pt x="18130" y="4766"/>
                    </a:lnTo>
                    <a:lnTo>
                      <a:pt x="16960" y="6527"/>
                    </a:lnTo>
                    <a:cubicBezTo>
                      <a:pt x="16693" y="6922"/>
                      <a:pt x="16660" y="7433"/>
                      <a:pt x="16867" y="7861"/>
                    </a:cubicBezTo>
                    <a:cubicBezTo>
                      <a:pt x="16979" y="8096"/>
                      <a:pt x="17082" y="8336"/>
                      <a:pt x="17167" y="8587"/>
                    </a:cubicBezTo>
                    <a:cubicBezTo>
                      <a:pt x="17326" y="9038"/>
                      <a:pt x="17711" y="9374"/>
                      <a:pt x="18179" y="9467"/>
                    </a:cubicBezTo>
                    <a:lnTo>
                      <a:pt x="20245" y="9882"/>
                    </a:lnTo>
                    <a:lnTo>
                      <a:pt x="20249" y="11718"/>
                    </a:lnTo>
                    <a:cubicBezTo>
                      <a:pt x="20249" y="11718"/>
                      <a:pt x="18179" y="12133"/>
                      <a:pt x="18179" y="12133"/>
                    </a:cubicBezTo>
                    <a:close/>
                    <a:moveTo>
                      <a:pt x="20513" y="8557"/>
                    </a:moveTo>
                    <a:lnTo>
                      <a:pt x="18446" y="8145"/>
                    </a:lnTo>
                    <a:cubicBezTo>
                      <a:pt x="18341" y="7845"/>
                      <a:pt x="18219" y="7555"/>
                      <a:pt x="18084" y="7275"/>
                    </a:cubicBezTo>
                    <a:lnTo>
                      <a:pt x="19253" y="5514"/>
                    </a:lnTo>
                    <a:cubicBezTo>
                      <a:pt x="19610" y="4980"/>
                      <a:pt x="19540" y="4269"/>
                      <a:pt x="19085" y="3814"/>
                    </a:cubicBezTo>
                    <a:lnTo>
                      <a:pt x="17787" y="2515"/>
                    </a:lnTo>
                    <a:cubicBezTo>
                      <a:pt x="17527" y="2251"/>
                      <a:pt x="17181" y="2119"/>
                      <a:pt x="16831" y="2119"/>
                    </a:cubicBezTo>
                    <a:cubicBezTo>
                      <a:pt x="16571" y="2119"/>
                      <a:pt x="16311" y="2192"/>
                      <a:pt x="16083" y="2344"/>
                    </a:cubicBezTo>
                    <a:lnTo>
                      <a:pt x="14326" y="3517"/>
                    </a:lnTo>
                    <a:cubicBezTo>
                      <a:pt x="14043" y="3379"/>
                      <a:pt x="13753" y="3260"/>
                      <a:pt x="13453" y="3155"/>
                    </a:cubicBezTo>
                    <a:lnTo>
                      <a:pt x="13041" y="1084"/>
                    </a:lnTo>
                    <a:cubicBezTo>
                      <a:pt x="12916" y="455"/>
                      <a:pt x="12359" y="0"/>
                      <a:pt x="11716" y="0"/>
                    </a:cubicBezTo>
                    <a:lnTo>
                      <a:pt x="9881" y="0"/>
                    </a:lnTo>
                    <a:cubicBezTo>
                      <a:pt x="9238" y="0"/>
                      <a:pt x="8684" y="455"/>
                      <a:pt x="8556" y="1084"/>
                    </a:cubicBezTo>
                    <a:lnTo>
                      <a:pt x="8144" y="3155"/>
                    </a:lnTo>
                    <a:cubicBezTo>
                      <a:pt x="7844" y="3260"/>
                      <a:pt x="7554" y="3382"/>
                      <a:pt x="7274" y="3517"/>
                    </a:cubicBezTo>
                    <a:lnTo>
                      <a:pt x="5517" y="2344"/>
                    </a:lnTo>
                    <a:cubicBezTo>
                      <a:pt x="5286" y="2192"/>
                      <a:pt x="5026" y="2119"/>
                      <a:pt x="4769" y="2119"/>
                    </a:cubicBezTo>
                    <a:cubicBezTo>
                      <a:pt x="4420" y="2119"/>
                      <a:pt x="4074" y="2251"/>
                      <a:pt x="3813" y="2515"/>
                    </a:cubicBezTo>
                    <a:lnTo>
                      <a:pt x="2515" y="3814"/>
                    </a:lnTo>
                    <a:cubicBezTo>
                      <a:pt x="2060" y="4269"/>
                      <a:pt x="1988" y="4980"/>
                      <a:pt x="2347" y="5514"/>
                    </a:cubicBezTo>
                    <a:lnTo>
                      <a:pt x="3517" y="7275"/>
                    </a:lnTo>
                    <a:cubicBezTo>
                      <a:pt x="3382" y="7555"/>
                      <a:pt x="3260" y="7845"/>
                      <a:pt x="3154" y="8145"/>
                    </a:cubicBezTo>
                    <a:lnTo>
                      <a:pt x="1084" y="8557"/>
                    </a:lnTo>
                    <a:cubicBezTo>
                      <a:pt x="455" y="8685"/>
                      <a:pt x="0" y="9239"/>
                      <a:pt x="0" y="9882"/>
                    </a:cubicBezTo>
                    <a:lnTo>
                      <a:pt x="0" y="11718"/>
                    </a:lnTo>
                    <a:cubicBezTo>
                      <a:pt x="0" y="12361"/>
                      <a:pt x="455" y="12918"/>
                      <a:pt x="1084" y="13043"/>
                    </a:cubicBezTo>
                    <a:lnTo>
                      <a:pt x="3154" y="13458"/>
                    </a:lnTo>
                    <a:cubicBezTo>
                      <a:pt x="3260" y="13755"/>
                      <a:pt x="3382" y="14045"/>
                      <a:pt x="3517" y="14328"/>
                    </a:cubicBezTo>
                    <a:lnTo>
                      <a:pt x="2347" y="16085"/>
                    </a:lnTo>
                    <a:cubicBezTo>
                      <a:pt x="1988" y="16619"/>
                      <a:pt x="2060" y="17335"/>
                      <a:pt x="2515" y="17790"/>
                    </a:cubicBezTo>
                    <a:lnTo>
                      <a:pt x="3813" y="19088"/>
                    </a:lnTo>
                    <a:cubicBezTo>
                      <a:pt x="4074" y="19349"/>
                      <a:pt x="4420" y="19484"/>
                      <a:pt x="4769" y="19484"/>
                    </a:cubicBezTo>
                    <a:cubicBezTo>
                      <a:pt x="5026" y="19484"/>
                      <a:pt x="5290" y="19408"/>
                      <a:pt x="5517" y="19256"/>
                    </a:cubicBezTo>
                    <a:lnTo>
                      <a:pt x="7274" y="18083"/>
                    </a:lnTo>
                    <a:cubicBezTo>
                      <a:pt x="7554" y="18221"/>
                      <a:pt x="7844" y="18343"/>
                      <a:pt x="8144" y="18445"/>
                    </a:cubicBezTo>
                    <a:lnTo>
                      <a:pt x="8559" y="20516"/>
                    </a:lnTo>
                    <a:cubicBezTo>
                      <a:pt x="8684" y="21148"/>
                      <a:pt x="9238" y="21600"/>
                      <a:pt x="9881" y="21600"/>
                    </a:cubicBezTo>
                    <a:lnTo>
                      <a:pt x="11716" y="21600"/>
                    </a:lnTo>
                    <a:cubicBezTo>
                      <a:pt x="12362" y="21600"/>
                      <a:pt x="12916" y="21145"/>
                      <a:pt x="13041" y="20516"/>
                    </a:cubicBezTo>
                    <a:lnTo>
                      <a:pt x="13457" y="18445"/>
                    </a:lnTo>
                    <a:cubicBezTo>
                      <a:pt x="13756" y="18343"/>
                      <a:pt x="14046" y="18221"/>
                      <a:pt x="14326" y="18083"/>
                    </a:cubicBezTo>
                    <a:lnTo>
                      <a:pt x="16083" y="19256"/>
                    </a:lnTo>
                    <a:cubicBezTo>
                      <a:pt x="16311" y="19408"/>
                      <a:pt x="16574" y="19484"/>
                      <a:pt x="16831" y="19484"/>
                    </a:cubicBezTo>
                    <a:cubicBezTo>
                      <a:pt x="17181" y="19484"/>
                      <a:pt x="17527" y="19349"/>
                      <a:pt x="17787" y="19088"/>
                    </a:cubicBezTo>
                    <a:lnTo>
                      <a:pt x="19085" y="17790"/>
                    </a:lnTo>
                    <a:cubicBezTo>
                      <a:pt x="19540" y="17335"/>
                      <a:pt x="19610" y="16619"/>
                      <a:pt x="19253" y="16085"/>
                    </a:cubicBezTo>
                    <a:lnTo>
                      <a:pt x="18084" y="14328"/>
                    </a:lnTo>
                    <a:cubicBezTo>
                      <a:pt x="18219" y="14045"/>
                      <a:pt x="18341" y="13755"/>
                      <a:pt x="18446" y="13455"/>
                    </a:cubicBezTo>
                    <a:lnTo>
                      <a:pt x="20513" y="13043"/>
                    </a:lnTo>
                    <a:cubicBezTo>
                      <a:pt x="21145" y="12918"/>
                      <a:pt x="21600" y="12361"/>
                      <a:pt x="21600" y="11718"/>
                    </a:cubicBezTo>
                    <a:lnTo>
                      <a:pt x="21600" y="9882"/>
                    </a:lnTo>
                    <a:cubicBezTo>
                      <a:pt x="21600" y="9239"/>
                      <a:pt x="21145" y="8685"/>
                      <a:pt x="20513" y="8557"/>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19" name="Shape 119"/>
              <p:cNvSpPr/>
              <p:nvPr/>
            </p:nvSpPr>
            <p:spPr>
              <a:xfrm>
                <a:off x="141076" y="138468"/>
                <a:ext cx="224937" cy="228708"/>
              </a:xfrm>
              <a:custGeom>
                <a:avLst/>
                <a:gdLst/>
                <a:ahLst/>
                <a:cxnLst>
                  <a:cxn ang="0">
                    <a:pos x="wd2" y="hd2"/>
                  </a:cxn>
                  <a:cxn ang="5400000">
                    <a:pos x="wd2" y="hd2"/>
                  </a:cxn>
                  <a:cxn ang="10800000">
                    <a:pos x="wd2" y="hd2"/>
                  </a:cxn>
                  <a:cxn ang="16200000">
                    <a:pos x="wd2" y="hd2"/>
                  </a:cxn>
                </a:cxnLst>
                <a:rect l="0" t="0" r="r" b="b"/>
                <a:pathLst>
                  <a:path w="21600" h="21600" extrusionOk="0">
                    <a:moveTo>
                      <a:pt x="10803" y="20251"/>
                    </a:moveTo>
                    <a:cubicBezTo>
                      <a:pt x="5583" y="20251"/>
                      <a:pt x="1348" y="16017"/>
                      <a:pt x="1348" y="10804"/>
                    </a:cubicBezTo>
                    <a:cubicBezTo>
                      <a:pt x="1348" y="5582"/>
                      <a:pt x="5583" y="1349"/>
                      <a:pt x="10803" y="1349"/>
                    </a:cubicBezTo>
                    <a:cubicBezTo>
                      <a:pt x="16017" y="1349"/>
                      <a:pt x="20251" y="5582"/>
                      <a:pt x="20251" y="10804"/>
                    </a:cubicBezTo>
                    <a:cubicBezTo>
                      <a:pt x="20251" y="16017"/>
                      <a:pt x="16017" y="20251"/>
                      <a:pt x="10803" y="20251"/>
                    </a:cubicBezTo>
                    <a:close/>
                    <a:moveTo>
                      <a:pt x="10803" y="0"/>
                    </a:moveTo>
                    <a:cubicBezTo>
                      <a:pt x="4836" y="0"/>
                      <a:pt x="0" y="4837"/>
                      <a:pt x="0" y="10804"/>
                    </a:cubicBezTo>
                    <a:cubicBezTo>
                      <a:pt x="0" y="16763"/>
                      <a:pt x="4836" y="21600"/>
                      <a:pt x="10803" y="21600"/>
                    </a:cubicBezTo>
                    <a:cubicBezTo>
                      <a:pt x="16763" y="21600"/>
                      <a:pt x="21600" y="16763"/>
                      <a:pt x="21600" y="10804"/>
                    </a:cubicBezTo>
                    <a:cubicBezTo>
                      <a:pt x="21600" y="4837"/>
                      <a:pt x="16763" y="0"/>
                      <a:pt x="10803" y="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20" name="Shape 120"/>
              <p:cNvSpPr/>
              <p:nvPr/>
            </p:nvSpPr>
            <p:spPr>
              <a:xfrm>
                <a:off x="196248" y="193526"/>
                <a:ext cx="127324" cy="131297"/>
              </a:xfrm>
              <a:custGeom>
                <a:avLst/>
                <a:gdLst/>
                <a:ahLst/>
                <a:cxnLst>
                  <a:cxn ang="0">
                    <a:pos x="wd2" y="hd2"/>
                  </a:cxn>
                  <a:cxn ang="5400000">
                    <a:pos x="wd2" y="hd2"/>
                  </a:cxn>
                  <a:cxn ang="10800000">
                    <a:pos x="wd2" y="hd2"/>
                  </a:cxn>
                  <a:cxn ang="16200000">
                    <a:pos x="wd2" y="hd2"/>
                  </a:cxn>
                </a:cxnLst>
                <a:rect l="0" t="0" r="r" b="b"/>
                <a:pathLst>
                  <a:path w="21600" h="21600" extrusionOk="0">
                    <a:moveTo>
                      <a:pt x="10799" y="18899"/>
                    </a:moveTo>
                    <a:cubicBezTo>
                      <a:pt x="6329" y="18899"/>
                      <a:pt x="2690" y="15274"/>
                      <a:pt x="2690" y="10806"/>
                    </a:cubicBezTo>
                    <a:cubicBezTo>
                      <a:pt x="2690" y="6339"/>
                      <a:pt x="6329" y="2701"/>
                      <a:pt x="10799" y="2701"/>
                    </a:cubicBezTo>
                    <a:cubicBezTo>
                      <a:pt x="15271" y="2701"/>
                      <a:pt x="18897" y="6339"/>
                      <a:pt x="18897" y="10806"/>
                    </a:cubicBezTo>
                    <a:cubicBezTo>
                      <a:pt x="18897" y="15274"/>
                      <a:pt x="15271" y="18899"/>
                      <a:pt x="10799" y="18899"/>
                    </a:cubicBezTo>
                    <a:close/>
                    <a:moveTo>
                      <a:pt x="10799" y="0"/>
                    </a:moveTo>
                    <a:cubicBezTo>
                      <a:pt x="4825" y="0"/>
                      <a:pt x="0" y="4836"/>
                      <a:pt x="0" y="10806"/>
                    </a:cubicBezTo>
                    <a:cubicBezTo>
                      <a:pt x="0" y="16764"/>
                      <a:pt x="4825" y="21600"/>
                      <a:pt x="10799" y="21600"/>
                    </a:cubicBezTo>
                    <a:cubicBezTo>
                      <a:pt x="16761" y="21600"/>
                      <a:pt x="21600" y="16764"/>
                      <a:pt x="21600" y="10806"/>
                    </a:cubicBezTo>
                    <a:cubicBezTo>
                      <a:pt x="21600" y="4836"/>
                      <a:pt x="16761" y="0"/>
                      <a:pt x="10799" y="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sp>
        <p:nvSpPr>
          <p:cNvPr id="123" name="Shape 123"/>
          <p:cNvSpPr/>
          <p:nvPr/>
        </p:nvSpPr>
        <p:spPr>
          <a:xfrm flipH="1">
            <a:off x="5613401" y="1504951"/>
            <a:ext cx="2730500" cy="0"/>
          </a:xfrm>
          <a:prstGeom prst="line">
            <a:avLst/>
          </a:prstGeom>
          <a:ln w="19050" cap="rnd">
            <a:solidFill>
              <a:schemeClr val="tx2">
                <a:lumMod val="75000"/>
              </a:schemeClr>
            </a:solidFill>
            <a:custDash>
              <a:ds d="100000" sp="200000"/>
            </a:custDash>
            <a:miter lim="400000"/>
          </a:ln>
        </p:spPr>
        <p:txBody>
          <a:bodyPr lIns="0" tIns="0" rIns="0" bIns="0" anchor="ctr"/>
          <a:lstStyle/>
          <a:p>
            <a:pPr algn="ctr" defTabSz="412740">
              <a:defRPr sz="3200"/>
            </a:pPr>
            <a:endParaRPr sz="4267" kern="0">
              <a:solidFill>
                <a:sysClr val="windowText" lastClr="000000"/>
              </a:solidFill>
              <a:sym typeface="Helvetica Light"/>
            </a:endParaRPr>
          </a:p>
        </p:txBody>
      </p:sp>
      <p:sp>
        <p:nvSpPr>
          <p:cNvPr id="124" name="Shape 124"/>
          <p:cNvSpPr/>
          <p:nvPr/>
        </p:nvSpPr>
        <p:spPr>
          <a:xfrm flipH="1">
            <a:off x="5577418" y="2317751"/>
            <a:ext cx="2730500" cy="0"/>
          </a:xfrm>
          <a:prstGeom prst="line">
            <a:avLst/>
          </a:prstGeom>
          <a:ln w="19050" cap="rnd">
            <a:solidFill>
              <a:schemeClr val="tx2">
                <a:lumMod val="75000"/>
              </a:schemeClr>
            </a:solidFill>
            <a:custDash>
              <a:ds d="100000" sp="200000"/>
            </a:custDash>
            <a:miter lim="400000"/>
          </a:ln>
        </p:spPr>
        <p:txBody>
          <a:bodyPr lIns="0" tIns="0" rIns="0" bIns="0" anchor="ctr"/>
          <a:lstStyle/>
          <a:p>
            <a:pPr algn="ctr" defTabSz="412740">
              <a:defRPr sz="3200"/>
            </a:pPr>
            <a:endParaRPr sz="4267" kern="0">
              <a:solidFill>
                <a:sysClr val="windowText" lastClr="000000"/>
              </a:solidFill>
              <a:sym typeface="Helvetica Light"/>
            </a:endParaRPr>
          </a:p>
        </p:txBody>
      </p:sp>
      <p:sp>
        <p:nvSpPr>
          <p:cNvPr id="125" name="Shape 125"/>
          <p:cNvSpPr/>
          <p:nvPr/>
        </p:nvSpPr>
        <p:spPr>
          <a:xfrm flipH="1">
            <a:off x="5579534" y="3067051"/>
            <a:ext cx="2730500" cy="0"/>
          </a:xfrm>
          <a:prstGeom prst="line">
            <a:avLst/>
          </a:prstGeom>
          <a:ln w="19050" cap="rnd">
            <a:solidFill>
              <a:schemeClr val="tx2">
                <a:lumMod val="75000"/>
              </a:schemeClr>
            </a:solidFill>
            <a:custDash>
              <a:ds d="100000" sp="200000"/>
            </a:custDash>
            <a:miter lim="400000"/>
          </a:ln>
        </p:spPr>
        <p:txBody>
          <a:bodyPr lIns="0" tIns="0" rIns="0" bIns="0" anchor="ctr"/>
          <a:lstStyle/>
          <a:p>
            <a:pPr algn="ctr" defTabSz="412740">
              <a:defRPr sz="3200"/>
            </a:pPr>
            <a:endParaRPr sz="4267" kern="0">
              <a:solidFill>
                <a:sysClr val="windowText" lastClr="000000"/>
              </a:solidFill>
              <a:sym typeface="Helvetica Light"/>
            </a:endParaRPr>
          </a:p>
        </p:txBody>
      </p:sp>
      <p:sp>
        <p:nvSpPr>
          <p:cNvPr id="24598" name="Slide Number Placeholder 1"/>
          <p:cNvSpPr>
            <a:spLocks noGrp="1"/>
          </p:cNvSpPr>
          <p:nvPr>
            <p:ph type="sldNum" sz="quarter" idx="10"/>
          </p:nvPr>
        </p:nvSpPr>
        <p:spPr>
          <a:xfrm>
            <a:off x="11499851" y="-850900"/>
            <a:ext cx="302683" cy="211667"/>
          </a:xfrm>
          <a:noFill/>
        </p:spPr>
        <p:txBody>
          <a:bodyPr vert="horz" wrap="square" lIns="45720" tIns="22860" rIns="45720" bIns="22860" numCol="1" anchor="ctr" anchorCtr="0" compatLnSpc="1">
            <a:prstTxWarp prst="textNoShape">
              <a:avLst/>
            </a:prstTxWarp>
          </a:bodyPr>
          <a:lstStyle>
            <a:lvl1pPr>
              <a:defRPr sz="2533">
                <a:solidFill>
                  <a:schemeClr val="tx1"/>
                </a:solidFill>
                <a:latin typeface="Arimo" pitchFamily="34" charset="0"/>
                <a:ea typeface="Helvetica Light"/>
                <a:cs typeface="Helvetica Light"/>
                <a:sym typeface="Helvetica Light"/>
              </a:defRPr>
            </a:lvl1pPr>
            <a:lvl2pPr marL="990575" indent="-380990">
              <a:defRPr sz="2533">
                <a:solidFill>
                  <a:schemeClr val="tx1"/>
                </a:solidFill>
                <a:latin typeface="Arimo" pitchFamily="34" charset="0"/>
                <a:ea typeface="Helvetica Light"/>
                <a:cs typeface="Helvetica Light"/>
                <a:sym typeface="Helvetica Light"/>
              </a:defRPr>
            </a:lvl2pPr>
            <a:lvl3pPr marL="1523962" indent="-304792">
              <a:defRPr sz="2533">
                <a:solidFill>
                  <a:schemeClr val="tx1"/>
                </a:solidFill>
                <a:latin typeface="Arimo" pitchFamily="34" charset="0"/>
                <a:ea typeface="Helvetica Light"/>
                <a:cs typeface="Helvetica Light"/>
                <a:sym typeface="Helvetica Light"/>
              </a:defRPr>
            </a:lvl3pPr>
            <a:lvl4pPr marL="2133547" indent="-304792">
              <a:defRPr sz="2533">
                <a:solidFill>
                  <a:schemeClr val="tx1"/>
                </a:solidFill>
                <a:latin typeface="Arimo" pitchFamily="34" charset="0"/>
                <a:ea typeface="Helvetica Light"/>
                <a:cs typeface="Helvetica Light"/>
                <a:sym typeface="Helvetica Light"/>
              </a:defRPr>
            </a:lvl4pPr>
            <a:lvl5pPr marL="2743131" indent="-304792">
              <a:defRPr sz="2533">
                <a:solidFill>
                  <a:schemeClr val="tx1"/>
                </a:solidFill>
                <a:latin typeface="Arimo" pitchFamily="34" charset="0"/>
                <a:ea typeface="Helvetica Light"/>
                <a:cs typeface="Helvetica Light"/>
                <a:sym typeface="Helvetica Light"/>
              </a:defRPr>
            </a:lvl5pPr>
            <a:lvl6pPr marL="3352716" indent="-304792" defTabSz="412740" eaLnBrk="0" fontAlgn="base" hangingPunct="0">
              <a:spcBef>
                <a:spcPct val="0"/>
              </a:spcBef>
              <a:spcAft>
                <a:spcPct val="0"/>
              </a:spcAft>
              <a:defRPr sz="2533">
                <a:solidFill>
                  <a:schemeClr val="tx1"/>
                </a:solidFill>
                <a:latin typeface="Arimo" pitchFamily="34" charset="0"/>
                <a:ea typeface="Helvetica Light"/>
                <a:cs typeface="Helvetica Light"/>
                <a:sym typeface="Helvetica Light"/>
              </a:defRPr>
            </a:lvl6pPr>
            <a:lvl7pPr marL="3962301" indent="-304792" defTabSz="412740" eaLnBrk="0" fontAlgn="base" hangingPunct="0">
              <a:spcBef>
                <a:spcPct val="0"/>
              </a:spcBef>
              <a:spcAft>
                <a:spcPct val="0"/>
              </a:spcAft>
              <a:defRPr sz="2533">
                <a:solidFill>
                  <a:schemeClr val="tx1"/>
                </a:solidFill>
                <a:latin typeface="Arimo" pitchFamily="34" charset="0"/>
                <a:ea typeface="Helvetica Light"/>
                <a:cs typeface="Helvetica Light"/>
                <a:sym typeface="Helvetica Light"/>
              </a:defRPr>
            </a:lvl7pPr>
            <a:lvl8pPr marL="4571886" indent="-304792" defTabSz="412740" eaLnBrk="0" fontAlgn="base" hangingPunct="0">
              <a:spcBef>
                <a:spcPct val="0"/>
              </a:spcBef>
              <a:spcAft>
                <a:spcPct val="0"/>
              </a:spcAft>
              <a:defRPr sz="2533">
                <a:solidFill>
                  <a:schemeClr val="tx1"/>
                </a:solidFill>
                <a:latin typeface="Arimo" pitchFamily="34" charset="0"/>
                <a:ea typeface="Helvetica Light"/>
                <a:cs typeface="Helvetica Light"/>
                <a:sym typeface="Helvetica Light"/>
              </a:defRPr>
            </a:lvl8pPr>
            <a:lvl9pPr marL="5181470" indent="-304792" defTabSz="412740" eaLnBrk="0" fontAlgn="base" hangingPunct="0">
              <a:spcBef>
                <a:spcPct val="0"/>
              </a:spcBef>
              <a:spcAft>
                <a:spcPct val="0"/>
              </a:spcAft>
              <a:defRPr sz="2533">
                <a:solidFill>
                  <a:schemeClr val="tx1"/>
                </a:solidFill>
                <a:latin typeface="Arimo" pitchFamily="34" charset="0"/>
                <a:ea typeface="Helvetica Light"/>
                <a:cs typeface="Helvetica Light"/>
                <a:sym typeface="Helvetica Light"/>
              </a:defRPr>
            </a:lvl9pPr>
          </a:lstStyle>
          <a:p>
            <a:fld id="{8C3493BA-E7A2-4634-A672-4C20C4644689}" type="slidenum">
              <a:rPr lang="en-US" altLang="es-MX" sz="1067">
                <a:solidFill>
                  <a:srgbClr val="FFFFFF"/>
                </a:solidFill>
              </a:rPr>
              <a:pPr/>
              <a:t>45</a:t>
            </a:fld>
            <a:endParaRPr lang="en-US" altLang="es-MX" sz="1067">
              <a:solidFill>
                <a:srgbClr val="FFFFFF"/>
              </a:solidFill>
            </a:endParaRPr>
          </a:p>
        </p:txBody>
      </p:sp>
      <p:pic>
        <p:nvPicPr>
          <p:cNvPr id="24599" name="10 Marcador de posición de imagen"/>
          <p:cNvPicPr>
            <a:picLocks noChangeAspect="1"/>
          </p:cNvPicPr>
          <p:nvPr/>
        </p:nvPicPr>
        <p:blipFill>
          <a:blip r:embed="rId4">
            <a:extLst>
              <a:ext uri="{28A0092B-C50C-407E-A947-70E740481C1C}">
                <a14:useLocalDpi xmlns:a14="http://schemas.microsoft.com/office/drawing/2010/main" val="0"/>
              </a:ext>
            </a:extLst>
          </a:blip>
          <a:srcRect t="50069" b="27489"/>
          <a:stretch>
            <a:fillRect/>
          </a:stretch>
        </p:blipFill>
        <p:spPr bwMode="auto">
          <a:xfrm>
            <a:off x="768352" y="249767"/>
            <a:ext cx="3219449" cy="4296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4600" name="Group 84"/>
          <p:cNvGrpSpPr>
            <a:grpSpLocks/>
          </p:cNvGrpSpPr>
          <p:nvPr/>
        </p:nvGrpSpPr>
        <p:grpSpPr bwMode="auto">
          <a:xfrm>
            <a:off x="5327651" y="4328584"/>
            <a:ext cx="497416" cy="522816"/>
            <a:chOff x="-1" y="-1"/>
            <a:chExt cx="997374" cy="1046133"/>
          </a:xfrm>
        </p:grpSpPr>
        <p:grpSp>
          <p:nvGrpSpPr>
            <p:cNvPr id="24633" name="Group 80"/>
            <p:cNvGrpSpPr>
              <a:grpSpLocks/>
            </p:cNvGrpSpPr>
            <p:nvPr/>
          </p:nvGrpSpPr>
          <p:grpSpPr bwMode="auto">
            <a:xfrm>
              <a:off x="-1" y="-1"/>
              <a:ext cx="997374" cy="1046133"/>
              <a:chOff x="0" y="0"/>
              <a:chExt cx="997372" cy="1046131"/>
            </a:xfrm>
          </p:grpSpPr>
          <p:sp>
            <p:nvSpPr>
              <p:cNvPr id="106" name="Shape 77"/>
              <p:cNvSpPr/>
              <p:nvPr/>
            </p:nvSpPr>
            <p:spPr>
              <a:xfrm>
                <a:off x="0" y="0"/>
                <a:ext cx="997372" cy="1046131"/>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6">
                  <a:lumMod val="50000"/>
                </a:schemeClr>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11" name="Shape 78"/>
              <p:cNvSpPr/>
              <p:nvPr/>
            </p:nvSpPr>
            <p:spPr>
              <a:xfrm>
                <a:off x="38196" y="292238"/>
                <a:ext cx="925223" cy="673423"/>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8F9499"/>
              </a:solidFill>
              <a:ln w="3175" cap="flat">
                <a:solidFill>
                  <a:schemeClr val="accent6"/>
                </a:solid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17" name="Shape 79"/>
              <p:cNvSpPr/>
              <p:nvPr/>
            </p:nvSpPr>
            <p:spPr>
              <a:xfrm>
                <a:off x="0" y="0"/>
                <a:ext cx="959176" cy="957190"/>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5"/>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24634" name="Group 83"/>
            <p:cNvGrpSpPr>
              <a:grpSpLocks/>
            </p:cNvGrpSpPr>
            <p:nvPr/>
          </p:nvGrpSpPr>
          <p:grpSpPr bwMode="auto">
            <a:xfrm>
              <a:off x="286416" y="272602"/>
              <a:ext cx="513700" cy="450127"/>
              <a:chOff x="0" y="0"/>
              <a:chExt cx="513698" cy="450126"/>
            </a:xfrm>
          </p:grpSpPr>
          <p:sp>
            <p:nvSpPr>
              <p:cNvPr id="83" name="Shape 81"/>
              <p:cNvSpPr/>
              <p:nvPr/>
            </p:nvSpPr>
            <p:spPr>
              <a:xfrm>
                <a:off x="-2061" y="-1539"/>
                <a:ext cx="356506" cy="432005"/>
              </a:xfrm>
              <a:custGeom>
                <a:avLst/>
                <a:gdLst/>
                <a:ahLst/>
                <a:cxnLst>
                  <a:cxn ang="0">
                    <a:pos x="wd2" y="hd2"/>
                  </a:cxn>
                  <a:cxn ang="5400000">
                    <a:pos x="wd2" y="hd2"/>
                  </a:cxn>
                  <a:cxn ang="10800000">
                    <a:pos x="wd2" y="hd2"/>
                  </a:cxn>
                  <a:cxn ang="16200000">
                    <a:pos x="wd2" y="hd2"/>
                  </a:cxn>
                </a:cxnLst>
                <a:rect l="0" t="0" r="r" b="b"/>
                <a:pathLst>
                  <a:path w="21600" h="21600" extrusionOk="0">
                    <a:moveTo>
                      <a:pt x="4695" y="4979"/>
                    </a:moveTo>
                    <a:lnTo>
                      <a:pt x="14560" y="4979"/>
                    </a:lnTo>
                    <a:lnTo>
                      <a:pt x="14560" y="6506"/>
                    </a:lnTo>
                    <a:lnTo>
                      <a:pt x="4695" y="6506"/>
                    </a:lnTo>
                    <a:cubicBezTo>
                      <a:pt x="4695" y="6506"/>
                      <a:pt x="4695" y="4979"/>
                      <a:pt x="4695" y="4979"/>
                    </a:cubicBezTo>
                    <a:close/>
                    <a:moveTo>
                      <a:pt x="12907" y="15400"/>
                    </a:moveTo>
                    <a:cubicBezTo>
                      <a:pt x="12907" y="12876"/>
                      <a:pt x="15495" y="10724"/>
                      <a:pt x="19109" y="9887"/>
                    </a:cubicBezTo>
                    <a:lnTo>
                      <a:pt x="19109" y="2856"/>
                    </a:lnTo>
                    <a:cubicBezTo>
                      <a:pt x="19109" y="2421"/>
                      <a:pt x="18684" y="2073"/>
                      <a:pt x="18153" y="2073"/>
                    </a:cubicBezTo>
                    <a:lnTo>
                      <a:pt x="1880" y="2065"/>
                    </a:lnTo>
                    <a:cubicBezTo>
                      <a:pt x="1880" y="1531"/>
                      <a:pt x="2871" y="1258"/>
                      <a:pt x="2871" y="1258"/>
                    </a:cubicBezTo>
                    <a:lnTo>
                      <a:pt x="19109" y="1258"/>
                    </a:lnTo>
                    <a:cubicBezTo>
                      <a:pt x="20124" y="1258"/>
                      <a:pt x="20094" y="1991"/>
                      <a:pt x="20094" y="1991"/>
                    </a:cubicBezTo>
                    <a:lnTo>
                      <a:pt x="20094" y="9697"/>
                    </a:lnTo>
                    <a:cubicBezTo>
                      <a:pt x="20584" y="9619"/>
                      <a:pt x="21084" y="9565"/>
                      <a:pt x="21600" y="9540"/>
                    </a:cubicBezTo>
                    <a:lnTo>
                      <a:pt x="21600" y="732"/>
                    </a:lnTo>
                    <a:cubicBezTo>
                      <a:pt x="21600" y="149"/>
                      <a:pt x="20706" y="0"/>
                      <a:pt x="20706" y="0"/>
                    </a:cubicBezTo>
                    <a:lnTo>
                      <a:pt x="2689" y="0"/>
                    </a:lnTo>
                    <a:cubicBezTo>
                      <a:pt x="0" y="0"/>
                      <a:pt x="0" y="2040"/>
                      <a:pt x="0" y="2040"/>
                    </a:cubicBezTo>
                    <a:lnTo>
                      <a:pt x="0" y="20818"/>
                    </a:lnTo>
                    <a:cubicBezTo>
                      <a:pt x="0" y="21248"/>
                      <a:pt x="424" y="21600"/>
                      <a:pt x="955" y="21600"/>
                    </a:cubicBezTo>
                    <a:lnTo>
                      <a:pt x="15556" y="21600"/>
                    </a:lnTo>
                    <a:cubicBezTo>
                      <a:pt x="15647" y="21439"/>
                      <a:pt x="15773" y="21286"/>
                      <a:pt x="15945" y="21157"/>
                    </a:cubicBezTo>
                    <a:cubicBezTo>
                      <a:pt x="16460" y="20772"/>
                      <a:pt x="16774" y="20462"/>
                      <a:pt x="16961" y="20230"/>
                    </a:cubicBezTo>
                    <a:cubicBezTo>
                      <a:pt x="14439" y="19146"/>
                      <a:pt x="12907" y="17350"/>
                      <a:pt x="12907" y="1540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96" name="Shape 82"/>
              <p:cNvSpPr/>
              <p:nvPr/>
            </p:nvSpPr>
            <p:spPr>
              <a:xfrm>
                <a:off x="235610" y="205991"/>
                <a:ext cx="280112" cy="245650"/>
              </a:xfrm>
              <a:custGeom>
                <a:avLst/>
                <a:gdLst/>
                <a:ahLst/>
                <a:cxnLst>
                  <a:cxn ang="0">
                    <a:pos x="wd2" y="hd2"/>
                  </a:cxn>
                  <a:cxn ang="5400000">
                    <a:pos x="wd2" y="hd2"/>
                  </a:cxn>
                  <a:cxn ang="10800000">
                    <a:pos x="wd2" y="hd2"/>
                  </a:cxn>
                  <a:cxn ang="16200000">
                    <a:pos x="wd2" y="hd2"/>
                  </a:cxn>
                </a:cxnLst>
                <a:rect l="0" t="0" r="r" b="b"/>
                <a:pathLst>
                  <a:path w="21600" h="21600" extrusionOk="0">
                    <a:moveTo>
                      <a:pt x="11448" y="15874"/>
                    </a:moveTo>
                    <a:cubicBezTo>
                      <a:pt x="11280" y="15889"/>
                      <a:pt x="11126" y="15954"/>
                      <a:pt x="10997" y="16071"/>
                    </a:cubicBezTo>
                    <a:cubicBezTo>
                      <a:pt x="9687" y="17264"/>
                      <a:pt x="7867" y="18216"/>
                      <a:pt x="6382" y="18872"/>
                    </a:cubicBezTo>
                    <a:cubicBezTo>
                      <a:pt x="7092" y="17548"/>
                      <a:pt x="7164" y="16493"/>
                      <a:pt x="7040" y="15750"/>
                    </a:cubicBezTo>
                    <a:cubicBezTo>
                      <a:pt x="6989" y="15445"/>
                      <a:pt x="6802" y="15198"/>
                      <a:pt x="6538" y="15096"/>
                    </a:cubicBezTo>
                    <a:cubicBezTo>
                      <a:pt x="3466" y="13859"/>
                      <a:pt x="1549" y="11451"/>
                      <a:pt x="1549" y="8825"/>
                    </a:cubicBezTo>
                    <a:cubicBezTo>
                      <a:pt x="1549" y="4918"/>
                      <a:pt x="5705" y="1746"/>
                      <a:pt x="10803" y="1746"/>
                    </a:cubicBezTo>
                    <a:cubicBezTo>
                      <a:pt x="15901" y="1746"/>
                      <a:pt x="20051" y="4918"/>
                      <a:pt x="20051" y="8825"/>
                    </a:cubicBezTo>
                    <a:cubicBezTo>
                      <a:pt x="20051" y="12521"/>
                      <a:pt x="16269" y="15612"/>
                      <a:pt x="11448" y="15874"/>
                    </a:cubicBezTo>
                    <a:close/>
                    <a:moveTo>
                      <a:pt x="10803" y="0"/>
                    </a:moveTo>
                    <a:cubicBezTo>
                      <a:pt x="4846" y="0"/>
                      <a:pt x="0" y="3958"/>
                      <a:pt x="0" y="8825"/>
                    </a:cubicBezTo>
                    <a:cubicBezTo>
                      <a:pt x="0" y="12063"/>
                      <a:pt x="2104" y="14972"/>
                      <a:pt x="5531" y="16529"/>
                    </a:cubicBezTo>
                    <a:cubicBezTo>
                      <a:pt x="5472" y="17199"/>
                      <a:pt x="5085" y="18384"/>
                      <a:pt x="3433" y="20079"/>
                    </a:cubicBezTo>
                    <a:cubicBezTo>
                      <a:pt x="3169" y="20349"/>
                      <a:pt x="3104" y="20793"/>
                      <a:pt x="3279" y="21141"/>
                    </a:cubicBezTo>
                    <a:cubicBezTo>
                      <a:pt x="3414" y="21425"/>
                      <a:pt x="3678" y="21600"/>
                      <a:pt x="3956" y="21600"/>
                    </a:cubicBezTo>
                    <a:cubicBezTo>
                      <a:pt x="4020" y="21600"/>
                      <a:pt x="4092" y="21585"/>
                      <a:pt x="4156" y="21564"/>
                    </a:cubicBezTo>
                    <a:cubicBezTo>
                      <a:pt x="4356" y="21505"/>
                      <a:pt x="8906" y="20094"/>
                      <a:pt x="11778" y="17605"/>
                    </a:cubicBezTo>
                    <a:cubicBezTo>
                      <a:pt x="14366" y="17417"/>
                      <a:pt x="16773" y="16485"/>
                      <a:pt x="18573" y="14958"/>
                    </a:cubicBezTo>
                    <a:cubicBezTo>
                      <a:pt x="20529" y="13314"/>
                      <a:pt x="21600" y="11138"/>
                      <a:pt x="21600" y="8825"/>
                    </a:cubicBezTo>
                    <a:cubicBezTo>
                      <a:pt x="21600" y="3958"/>
                      <a:pt x="16753" y="0"/>
                      <a:pt x="10803" y="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sp>
        <p:nvSpPr>
          <p:cNvPr id="121" name="Shape 91"/>
          <p:cNvSpPr>
            <a:spLocks noChangeArrowheads="1"/>
          </p:cNvSpPr>
          <p:nvPr/>
        </p:nvSpPr>
        <p:spPr bwMode="auto">
          <a:xfrm>
            <a:off x="5913967" y="4669367"/>
            <a:ext cx="4857751" cy="3619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spcBef>
                <a:spcPts val="500"/>
              </a:spcBef>
              <a:defRPr sz="2000">
                <a:solidFill>
                  <a:srgbClr val="8F9499"/>
                </a:solidFill>
                <a:latin typeface="Arimo"/>
                <a:ea typeface="Arimo"/>
                <a:cs typeface="Arimo"/>
                <a:sym typeface="Arimo"/>
              </a:defRPr>
            </a:lvl1pPr>
          </a:lstStyle>
          <a:p>
            <a:pPr defTabSz="412740">
              <a:defRPr sz="1800">
                <a:solidFill>
                  <a:srgbClr val="000000"/>
                </a:solidFill>
              </a:defRPr>
            </a:pPr>
            <a:r>
              <a:rPr lang="es-MX" sz="1333" kern="0" dirty="0">
                <a:solidFill>
                  <a:srgbClr val="DCDEE0">
                    <a:lumMod val="50000"/>
                  </a:srgbClr>
                </a:solidFill>
              </a:rPr>
              <a:t>Sensibilización sobre los </a:t>
            </a:r>
            <a:r>
              <a:rPr lang="es-MX" sz="1333" kern="0" dirty="0">
                <a:solidFill>
                  <a:srgbClr val="00B0F0"/>
                </a:solidFill>
              </a:rPr>
              <a:t>beneficios de contar con un sistema de gestión</a:t>
            </a:r>
            <a:r>
              <a:rPr lang="es-MX" sz="1333" kern="0" dirty="0">
                <a:solidFill>
                  <a:srgbClr val="DCDEE0">
                    <a:lumMod val="50000"/>
                  </a:srgbClr>
                </a:solidFill>
              </a:rPr>
              <a:t> de seguridad en los responsables</a:t>
            </a:r>
          </a:p>
        </p:txBody>
      </p:sp>
      <p:sp>
        <p:nvSpPr>
          <p:cNvPr id="127" name="Shape 92"/>
          <p:cNvSpPr>
            <a:spLocks noChangeArrowheads="1"/>
          </p:cNvSpPr>
          <p:nvPr/>
        </p:nvSpPr>
        <p:spPr bwMode="auto">
          <a:xfrm>
            <a:off x="5943601" y="4368801"/>
            <a:ext cx="2758017" cy="283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lnSpc>
                <a:spcPct val="110000"/>
              </a:lnSpc>
              <a:spcBef>
                <a:spcPts val="500"/>
              </a:spcBef>
              <a:defRPr sz="2800" b="1">
                <a:solidFill>
                  <a:srgbClr val="89C600"/>
                </a:solidFill>
                <a:latin typeface="Arimo"/>
                <a:ea typeface="Arimo"/>
                <a:cs typeface="Arimo"/>
                <a:sym typeface="Arimo"/>
              </a:defRPr>
            </a:lvl1pPr>
          </a:lstStyle>
          <a:p>
            <a:pPr defTabSz="412740">
              <a:defRPr sz="1800" b="0">
                <a:solidFill>
                  <a:srgbClr val="000000"/>
                </a:solidFill>
              </a:defRPr>
            </a:pPr>
            <a:r>
              <a:rPr lang="es-MX" sz="1467" b="0" kern="0" dirty="0">
                <a:solidFill>
                  <a:srgbClr val="E61919"/>
                </a:solidFill>
              </a:rPr>
              <a:t>Línea estratégica 4.5</a:t>
            </a:r>
          </a:p>
        </p:txBody>
      </p:sp>
      <p:sp>
        <p:nvSpPr>
          <p:cNvPr id="128" name="Shape 125"/>
          <p:cNvSpPr/>
          <p:nvPr/>
        </p:nvSpPr>
        <p:spPr>
          <a:xfrm flipH="1">
            <a:off x="5649385" y="4214284"/>
            <a:ext cx="2730500" cy="0"/>
          </a:xfrm>
          <a:prstGeom prst="line">
            <a:avLst/>
          </a:prstGeom>
          <a:ln w="19050" cap="rnd">
            <a:solidFill>
              <a:schemeClr val="tx2">
                <a:lumMod val="75000"/>
              </a:schemeClr>
            </a:solidFill>
            <a:custDash>
              <a:ds d="100000" sp="200000"/>
            </a:custDash>
            <a:miter lim="400000"/>
          </a:ln>
        </p:spPr>
        <p:txBody>
          <a:bodyPr lIns="0" tIns="0" rIns="0" bIns="0" anchor="ctr"/>
          <a:lstStyle/>
          <a:p>
            <a:pPr algn="ctr" defTabSz="412740">
              <a:defRPr sz="3200"/>
            </a:pPr>
            <a:endParaRPr sz="4267" kern="0">
              <a:solidFill>
                <a:sysClr val="windowText" lastClr="000000"/>
              </a:solidFill>
              <a:sym typeface="Helvetica Light"/>
            </a:endParaRPr>
          </a:p>
        </p:txBody>
      </p:sp>
      <p:grpSp>
        <p:nvGrpSpPr>
          <p:cNvPr id="24604" name="Group 80"/>
          <p:cNvGrpSpPr>
            <a:grpSpLocks/>
          </p:cNvGrpSpPr>
          <p:nvPr/>
        </p:nvGrpSpPr>
        <p:grpSpPr bwMode="auto">
          <a:xfrm>
            <a:off x="5331884" y="5187951"/>
            <a:ext cx="497416" cy="522816"/>
            <a:chOff x="0" y="0"/>
            <a:chExt cx="997372" cy="1046131"/>
          </a:xfrm>
        </p:grpSpPr>
        <p:sp>
          <p:nvSpPr>
            <p:cNvPr id="134" name="Shape 77"/>
            <p:cNvSpPr/>
            <p:nvPr/>
          </p:nvSpPr>
          <p:spPr>
            <a:xfrm>
              <a:off x="0" y="0"/>
              <a:ext cx="997372" cy="1046131"/>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6">
                <a:lumMod val="50000"/>
              </a:schemeClr>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35" name="Shape 78"/>
            <p:cNvSpPr/>
            <p:nvPr/>
          </p:nvSpPr>
          <p:spPr>
            <a:xfrm>
              <a:off x="38196" y="292238"/>
              <a:ext cx="925223" cy="673423"/>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8F9499"/>
            </a:solidFill>
            <a:ln w="3175" cap="flat">
              <a:solidFill>
                <a:schemeClr val="accent6"/>
              </a:solid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36" name="Shape 79"/>
            <p:cNvSpPr/>
            <p:nvPr/>
          </p:nvSpPr>
          <p:spPr>
            <a:xfrm>
              <a:off x="0" y="0"/>
              <a:ext cx="959176" cy="957190"/>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5"/>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137" name="Shape 92"/>
          <p:cNvSpPr>
            <a:spLocks noChangeArrowheads="1"/>
          </p:cNvSpPr>
          <p:nvPr/>
        </p:nvSpPr>
        <p:spPr bwMode="auto">
          <a:xfrm>
            <a:off x="5969001" y="5232401"/>
            <a:ext cx="2758017" cy="283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lnSpc>
                <a:spcPct val="110000"/>
              </a:lnSpc>
              <a:spcBef>
                <a:spcPts val="500"/>
              </a:spcBef>
              <a:defRPr sz="2800" b="1">
                <a:solidFill>
                  <a:srgbClr val="89C600"/>
                </a:solidFill>
                <a:latin typeface="Arimo"/>
                <a:ea typeface="Arimo"/>
                <a:cs typeface="Arimo"/>
                <a:sym typeface="Arimo"/>
              </a:defRPr>
            </a:lvl1pPr>
          </a:lstStyle>
          <a:p>
            <a:pPr defTabSz="412740">
              <a:defRPr sz="1800" b="0">
                <a:solidFill>
                  <a:srgbClr val="000000"/>
                </a:solidFill>
              </a:defRPr>
            </a:pPr>
            <a:r>
              <a:rPr lang="es-MX" sz="1467" b="0" kern="0" dirty="0">
                <a:solidFill>
                  <a:srgbClr val="E61919"/>
                </a:solidFill>
              </a:rPr>
              <a:t>Línea estratégica 4.6</a:t>
            </a:r>
          </a:p>
        </p:txBody>
      </p:sp>
      <p:sp>
        <p:nvSpPr>
          <p:cNvPr id="138" name="Shape 91"/>
          <p:cNvSpPr>
            <a:spLocks noChangeArrowheads="1"/>
          </p:cNvSpPr>
          <p:nvPr/>
        </p:nvSpPr>
        <p:spPr bwMode="auto">
          <a:xfrm>
            <a:off x="6000751" y="5560484"/>
            <a:ext cx="4857749" cy="361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spcBef>
                <a:spcPts val="500"/>
              </a:spcBef>
              <a:defRPr sz="2000">
                <a:solidFill>
                  <a:srgbClr val="8F9499"/>
                </a:solidFill>
                <a:latin typeface="Arimo"/>
                <a:ea typeface="Arimo"/>
                <a:cs typeface="Arimo"/>
                <a:sym typeface="Arimo"/>
              </a:defRPr>
            </a:lvl1pPr>
          </a:lstStyle>
          <a:p>
            <a:pPr defTabSz="412740">
              <a:defRPr sz="1800">
                <a:solidFill>
                  <a:srgbClr val="000000"/>
                </a:solidFill>
              </a:defRPr>
            </a:pPr>
            <a:r>
              <a:rPr lang="es-MX" sz="1333" kern="0" dirty="0">
                <a:solidFill>
                  <a:srgbClr val="DCDEE0">
                    <a:lumMod val="50000"/>
                  </a:srgbClr>
                </a:solidFill>
              </a:rPr>
              <a:t>Difundir casos de éxito</a:t>
            </a:r>
          </a:p>
        </p:txBody>
      </p:sp>
      <p:sp>
        <p:nvSpPr>
          <p:cNvPr id="146" name="Shape 167"/>
          <p:cNvSpPr/>
          <p:nvPr/>
        </p:nvSpPr>
        <p:spPr bwMode="auto">
          <a:xfrm>
            <a:off x="5450418" y="5338233"/>
            <a:ext cx="232833" cy="186267"/>
          </a:xfrm>
          <a:custGeom>
            <a:avLst/>
            <a:gdLst/>
            <a:ahLst/>
            <a:cxnLst>
              <a:cxn ang="0">
                <a:pos x="wd2" y="hd2"/>
              </a:cxn>
              <a:cxn ang="5400000">
                <a:pos x="wd2" y="hd2"/>
              </a:cxn>
              <a:cxn ang="10800000">
                <a:pos x="wd2" y="hd2"/>
              </a:cxn>
              <a:cxn ang="16200000">
                <a:pos x="wd2" y="hd2"/>
              </a:cxn>
            </a:cxnLst>
            <a:rect l="0" t="0" r="r" b="b"/>
            <a:pathLst>
              <a:path w="21600" h="21600" extrusionOk="0">
                <a:moveTo>
                  <a:pt x="19813" y="7438"/>
                </a:moveTo>
                <a:cubicBezTo>
                  <a:pt x="19764" y="7432"/>
                  <a:pt x="19720" y="7417"/>
                  <a:pt x="19672" y="7417"/>
                </a:cubicBezTo>
                <a:cubicBezTo>
                  <a:pt x="18609" y="7417"/>
                  <a:pt x="17743" y="8813"/>
                  <a:pt x="17743" y="10531"/>
                </a:cubicBezTo>
                <a:cubicBezTo>
                  <a:pt x="17743" y="12247"/>
                  <a:pt x="18609" y="13643"/>
                  <a:pt x="19672" y="13643"/>
                </a:cubicBezTo>
                <a:cubicBezTo>
                  <a:pt x="19720" y="13643"/>
                  <a:pt x="19764" y="13627"/>
                  <a:pt x="19813" y="13622"/>
                </a:cubicBezTo>
                <a:lnTo>
                  <a:pt x="19813" y="18745"/>
                </a:lnTo>
                <a:lnTo>
                  <a:pt x="11362" y="20404"/>
                </a:lnTo>
                <a:lnTo>
                  <a:pt x="11362" y="2944"/>
                </a:lnTo>
                <a:lnTo>
                  <a:pt x="19813" y="1281"/>
                </a:lnTo>
                <a:cubicBezTo>
                  <a:pt x="19813" y="1281"/>
                  <a:pt x="19813" y="7438"/>
                  <a:pt x="19813" y="7438"/>
                </a:cubicBezTo>
                <a:close/>
                <a:moveTo>
                  <a:pt x="10476" y="20404"/>
                </a:moveTo>
                <a:lnTo>
                  <a:pt x="2025" y="18745"/>
                </a:lnTo>
                <a:lnTo>
                  <a:pt x="2025" y="13627"/>
                </a:lnTo>
                <a:cubicBezTo>
                  <a:pt x="3044" y="13549"/>
                  <a:pt x="3853" y="12198"/>
                  <a:pt x="3853" y="10531"/>
                </a:cubicBezTo>
                <a:cubicBezTo>
                  <a:pt x="3853" y="8862"/>
                  <a:pt x="3044" y="7512"/>
                  <a:pt x="2025" y="7432"/>
                </a:cubicBezTo>
                <a:lnTo>
                  <a:pt x="2025" y="1281"/>
                </a:lnTo>
                <a:lnTo>
                  <a:pt x="10476" y="2944"/>
                </a:lnTo>
                <a:cubicBezTo>
                  <a:pt x="10476" y="2944"/>
                  <a:pt x="10476" y="20404"/>
                  <a:pt x="10476" y="20404"/>
                </a:cubicBezTo>
                <a:close/>
                <a:moveTo>
                  <a:pt x="20702" y="7903"/>
                </a:moveTo>
                <a:lnTo>
                  <a:pt x="20702" y="0"/>
                </a:lnTo>
                <a:lnTo>
                  <a:pt x="10919" y="1921"/>
                </a:lnTo>
                <a:lnTo>
                  <a:pt x="1136" y="0"/>
                </a:lnTo>
                <a:lnTo>
                  <a:pt x="1136" y="7695"/>
                </a:lnTo>
                <a:cubicBezTo>
                  <a:pt x="467" y="8188"/>
                  <a:pt x="0" y="9269"/>
                  <a:pt x="0" y="10531"/>
                </a:cubicBezTo>
                <a:cubicBezTo>
                  <a:pt x="0" y="11792"/>
                  <a:pt x="467" y="12872"/>
                  <a:pt x="1136" y="13364"/>
                </a:cubicBezTo>
                <a:lnTo>
                  <a:pt x="1136" y="19680"/>
                </a:lnTo>
                <a:lnTo>
                  <a:pt x="10919" y="21600"/>
                </a:lnTo>
                <a:lnTo>
                  <a:pt x="20702" y="19680"/>
                </a:lnTo>
                <a:lnTo>
                  <a:pt x="20702" y="13157"/>
                </a:lnTo>
                <a:cubicBezTo>
                  <a:pt x="21238" y="12599"/>
                  <a:pt x="21600" y="11638"/>
                  <a:pt x="21600" y="10531"/>
                </a:cubicBezTo>
                <a:cubicBezTo>
                  <a:pt x="21600" y="9422"/>
                  <a:pt x="21238" y="8455"/>
                  <a:pt x="20702" y="7903"/>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nvGrpSpPr>
          <p:cNvPr id="24608" name="Group 122"/>
          <p:cNvGrpSpPr>
            <a:grpSpLocks/>
          </p:cNvGrpSpPr>
          <p:nvPr/>
        </p:nvGrpSpPr>
        <p:grpSpPr bwMode="auto">
          <a:xfrm>
            <a:off x="5306484" y="6064251"/>
            <a:ext cx="497416" cy="522816"/>
            <a:chOff x="0" y="0"/>
            <a:chExt cx="997371" cy="1046130"/>
          </a:xfrm>
        </p:grpSpPr>
        <p:grpSp>
          <p:nvGrpSpPr>
            <p:cNvPr id="24622" name="Group 117"/>
            <p:cNvGrpSpPr>
              <a:grpSpLocks/>
            </p:cNvGrpSpPr>
            <p:nvPr/>
          </p:nvGrpSpPr>
          <p:grpSpPr bwMode="auto">
            <a:xfrm>
              <a:off x="-1" y="-1"/>
              <a:ext cx="997373" cy="1046132"/>
              <a:chOff x="0" y="0"/>
              <a:chExt cx="997371" cy="1046130"/>
            </a:xfrm>
          </p:grpSpPr>
          <p:sp>
            <p:nvSpPr>
              <p:cNvPr id="156" name="Shape 114"/>
              <p:cNvSpPr/>
              <p:nvPr/>
            </p:nvSpPr>
            <p:spPr>
              <a:xfrm>
                <a:off x="0" y="0"/>
                <a:ext cx="997368" cy="1046127"/>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1">
                  <a:lumMod val="75000"/>
                </a:schemeClr>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57" name="Shape 115"/>
              <p:cNvSpPr/>
              <p:nvPr/>
            </p:nvSpPr>
            <p:spPr>
              <a:xfrm>
                <a:off x="38196" y="292237"/>
                <a:ext cx="925220" cy="673420"/>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C5F398"/>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58" name="Shape 116"/>
              <p:cNvSpPr/>
              <p:nvPr/>
            </p:nvSpPr>
            <p:spPr>
              <a:xfrm>
                <a:off x="0" y="0"/>
                <a:ext cx="959173" cy="957187"/>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1"/>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24623" name="Group 121"/>
            <p:cNvGrpSpPr>
              <a:grpSpLocks/>
            </p:cNvGrpSpPr>
            <p:nvPr/>
          </p:nvGrpSpPr>
          <p:grpSpPr bwMode="auto">
            <a:xfrm>
              <a:off x="240896" y="234242"/>
              <a:ext cx="520322" cy="520244"/>
              <a:chOff x="0" y="0"/>
              <a:chExt cx="520320" cy="520243"/>
            </a:xfrm>
          </p:grpSpPr>
          <p:sp>
            <p:nvSpPr>
              <p:cNvPr id="153" name="Shape 118"/>
              <p:cNvSpPr/>
              <p:nvPr/>
            </p:nvSpPr>
            <p:spPr>
              <a:xfrm>
                <a:off x="1019" y="-1299"/>
                <a:ext cx="517783" cy="520947"/>
              </a:xfrm>
              <a:custGeom>
                <a:avLst/>
                <a:gdLst/>
                <a:ahLst/>
                <a:cxnLst>
                  <a:cxn ang="0">
                    <a:pos x="wd2" y="hd2"/>
                  </a:cxn>
                  <a:cxn ang="5400000">
                    <a:pos x="wd2" y="hd2"/>
                  </a:cxn>
                  <a:cxn ang="10800000">
                    <a:pos x="wd2" y="hd2"/>
                  </a:cxn>
                  <a:cxn ang="16200000">
                    <a:pos x="wd2" y="hd2"/>
                  </a:cxn>
                </a:cxnLst>
                <a:rect l="0" t="0" r="r" b="b"/>
                <a:pathLst>
                  <a:path w="21600" h="21600" extrusionOk="0">
                    <a:moveTo>
                      <a:pt x="18179" y="12133"/>
                    </a:moveTo>
                    <a:cubicBezTo>
                      <a:pt x="17711" y="12225"/>
                      <a:pt x="17326" y="12562"/>
                      <a:pt x="17171" y="13013"/>
                    </a:cubicBezTo>
                    <a:cubicBezTo>
                      <a:pt x="17082" y="13264"/>
                      <a:pt x="16983" y="13504"/>
                      <a:pt x="16867" y="13738"/>
                    </a:cubicBezTo>
                    <a:cubicBezTo>
                      <a:pt x="16656" y="14170"/>
                      <a:pt x="16693" y="14678"/>
                      <a:pt x="16960" y="15077"/>
                    </a:cubicBezTo>
                    <a:lnTo>
                      <a:pt x="18130" y="16834"/>
                    </a:lnTo>
                    <a:lnTo>
                      <a:pt x="16831" y="18132"/>
                    </a:lnTo>
                    <a:lnTo>
                      <a:pt x="15075" y="16962"/>
                    </a:lnTo>
                    <a:cubicBezTo>
                      <a:pt x="14851" y="16811"/>
                      <a:pt x="14587" y="16735"/>
                      <a:pt x="14326" y="16735"/>
                    </a:cubicBezTo>
                    <a:cubicBezTo>
                      <a:pt x="14125" y="16735"/>
                      <a:pt x="13924" y="16781"/>
                      <a:pt x="13737" y="16870"/>
                    </a:cubicBezTo>
                    <a:cubicBezTo>
                      <a:pt x="13502" y="16982"/>
                      <a:pt x="13262" y="17084"/>
                      <a:pt x="13011" y="17173"/>
                    </a:cubicBezTo>
                    <a:cubicBezTo>
                      <a:pt x="12560" y="17328"/>
                      <a:pt x="12227" y="17714"/>
                      <a:pt x="12132" y="18182"/>
                    </a:cubicBezTo>
                    <a:lnTo>
                      <a:pt x="11716" y="20252"/>
                    </a:lnTo>
                    <a:lnTo>
                      <a:pt x="9881" y="20252"/>
                    </a:lnTo>
                    <a:lnTo>
                      <a:pt x="9469" y="18182"/>
                    </a:lnTo>
                    <a:cubicBezTo>
                      <a:pt x="9373" y="17714"/>
                      <a:pt x="9040" y="17328"/>
                      <a:pt x="8589" y="17173"/>
                    </a:cubicBezTo>
                    <a:cubicBezTo>
                      <a:pt x="8338" y="17084"/>
                      <a:pt x="8098" y="16985"/>
                      <a:pt x="7864" y="16870"/>
                    </a:cubicBezTo>
                    <a:cubicBezTo>
                      <a:pt x="7676" y="16781"/>
                      <a:pt x="7475" y="16735"/>
                      <a:pt x="7274" y="16735"/>
                    </a:cubicBezTo>
                    <a:cubicBezTo>
                      <a:pt x="7010" y="16735"/>
                      <a:pt x="6750" y="16811"/>
                      <a:pt x="6526" y="16962"/>
                    </a:cubicBezTo>
                    <a:lnTo>
                      <a:pt x="4769" y="18132"/>
                    </a:lnTo>
                    <a:lnTo>
                      <a:pt x="3467" y="16834"/>
                    </a:lnTo>
                    <a:lnTo>
                      <a:pt x="4641" y="15077"/>
                    </a:lnTo>
                    <a:cubicBezTo>
                      <a:pt x="4904" y="14678"/>
                      <a:pt x="4940" y="14170"/>
                      <a:pt x="4733" y="13738"/>
                    </a:cubicBezTo>
                    <a:cubicBezTo>
                      <a:pt x="4617" y="13504"/>
                      <a:pt x="4519" y="13264"/>
                      <a:pt x="4430" y="13013"/>
                    </a:cubicBezTo>
                    <a:cubicBezTo>
                      <a:pt x="4275" y="12562"/>
                      <a:pt x="3889" y="12229"/>
                      <a:pt x="3421" y="12133"/>
                    </a:cubicBezTo>
                    <a:lnTo>
                      <a:pt x="1351" y="11718"/>
                    </a:lnTo>
                    <a:lnTo>
                      <a:pt x="1351" y="9882"/>
                    </a:lnTo>
                    <a:lnTo>
                      <a:pt x="3421" y="9470"/>
                    </a:lnTo>
                    <a:cubicBezTo>
                      <a:pt x="3889" y="9374"/>
                      <a:pt x="4271" y="9038"/>
                      <a:pt x="4430" y="8587"/>
                    </a:cubicBezTo>
                    <a:cubicBezTo>
                      <a:pt x="4515" y="8339"/>
                      <a:pt x="4617" y="8096"/>
                      <a:pt x="4730" y="7861"/>
                    </a:cubicBezTo>
                    <a:cubicBezTo>
                      <a:pt x="4940" y="7433"/>
                      <a:pt x="4904" y="6922"/>
                      <a:pt x="4641" y="6527"/>
                    </a:cubicBezTo>
                    <a:lnTo>
                      <a:pt x="3467" y="4766"/>
                    </a:lnTo>
                    <a:lnTo>
                      <a:pt x="4766" y="3467"/>
                    </a:lnTo>
                    <a:lnTo>
                      <a:pt x="6526" y="4641"/>
                    </a:lnTo>
                    <a:cubicBezTo>
                      <a:pt x="6750" y="4789"/>
                      <a:pt x="7010" y="4865"/>
                      <a:pt x="7274" y="4865"/>
                    </a:cubicBezTo>
                    <a:cubicBezTo>
                      <a:pt x="7475" y="4865"/>
                      <a:pt x="7676" y="4822"/>
                      <a:pt x="7860" y="4733"/>
                    </a:cubicBezTo>
                    <a:cubicBezTo>
                      <a:pt x="8094" y="4618"/>
                      <a:pt x="8335" y="4516"/>
                      <a:pt x="8585" y="4430"/>
                    </a:cubicBezTo>
                    <a:cubicBezTo>
                      <a:pt x="9037" y="4272"/>
                      <a:pt x="9373" y="3890"/>
                      <a:pt x="9465" y="3421"/>
                    </a:cubicBezTo>
                    <a:lnTo>
                      <a:pt x="9881" y="1352"/>
                    </a:lnTo>
                    <a:lnTo>
                      <a:pt x="11716" y="1352"/>
                    </a:lnTo>
                    <a:lnTo>
                      <a:pt x="12132" y="3421"/>
                    </a:lnTo>
                    <a:cubicBezTo>
                      <a:pt x="12224" y="3890"/>
                      <a:pt x="12560" y="4272"/>
                      <a:pt x="13011" y="4430"/>
                    </a:cubicBezTo>
                    <a:cubicBezTo>
                      <a:pt x="13262" y="4516"/>
                      <a:pt x="13502" y="4618"/>
                      <a:pt x="13737" y="4730"/>
                    </a:cubicBezTo>
                    <a:cubicBezTo>
                      <a:pt x="13924" y="4822"/>
                      <a:pt x="14122" y="4865"/>
                      <a:pt x="14326" y="4865"/>
                    </a:cubicBezTo>
                    <a:cubicBezTo>
                      <a:pt x="14587" y="4865"/>
                      <a:pt x="14847" y="4789"/>
                      <a:pt x="15075" y="4641"/>
                    </a:cubicBezTo>
                    <a:lnTo>
                      <a:pt x="16831" y="3467"/>
                    </a:lnTo>
                    <a:lnTo>
                      <a:pt x="18130" y="4766"/>
                    </a:lnTo>
                    <a:lnTo>
                      <a:pt x="16960" y="6527"/>
                    </a:lnTo>
                    <a:cubicBezTo>
                      <a:pt x="16693" y="6922"/>
                      <a:pt x="16660" y="7433"/>
                      <a:pt x="16867" y="7861"/>
                    </a:cubicBezTo>
                    <a:cubicBezTo>
                      <a:pt x="16979" y="8096"/>
                      <a:pt x="17082" y="8336"/>
                      <a:pt x="17167" y="8587"/>
                    </a:cubicBezTo>
                    <a:cubicBezTo>
                      <a:pt x="17326" y="9038"/>
                      <a:pt x="17711" y="9374"/>
                      <a:pt x="18179" y="9467"/>
                    </a:cubicBezTo>
                    <a:lnTo>
                      <a:pt x="20245" y="9882"/>
                    </a:lnTo>
                    <a:lnTo>
                      <a:pt x="20249" y="11718"/>
                    </a:lnTo>
                    <a:cubicBezTo>
                      <a:pt x="20249" y="11718"/>
                      <a:pt x="18179" y="12133"/>
                      <a:pt x="18179" y="12133"/>
                    </a:cubicBezTo>
                    <a:close/>
                    <a:moveTo>
                      <a:pt x="20513" y="8557"/>
                    </a:moveTo>
                    <a:lnTo>
                      <a:pt x="18446" y="8145"/>
                    </a:lnTo>
                    <a:cubicBezTo>
                      <a:pt x="18341" y="7845"/>
                      <a:pt x="18219" y="7555"/>
                      <a:pt x="18084" y="7275"/>
                    </a:cubicBezTo>
                    <a:lnTo>
                      <a:pt x="19253" y="5514"/>
                    </a:lnTo>
                    <a:cubicBezTo>
                      <a:pt x="19610" y="4980"/>
                      <a:pt x="19540" y="4269"/>
                      <a:pt x="19085" y="3814"/>
                    </a:cubicBezTo>
                    <a:lnTo>
                      <a:pt x="17787" y="2515"/>
                    </a:lnTo>
                    <a:cubicBezTo>
                      <a:pt x="17527" y="2251"/>
                      <a:pt x="17181" y="2119"/>
                      <a:pt x="16831" y="2119"/>
                    </a:cubicBezTo>
                    <a:cubicBezTo>
                      <a:pt x="16571" y="2119"/>
                      <a:pt x="16311" y="2192"/>
                      <a:pt x="16083" y="2344"/>
                    </a:cubicBezTo>
                    <a:lnTo>
                      <a:pt x="14326" y="3517"/>
                    </a:lnTo>
                    <a:cubicBezTo>
                      <a:pt x="14043" y="3379"/>
                      <a:pt x="13753" y="3260"/>
                      <a:pt x="13453" y="3155"/>
                    </a:cubicBezTo>
                    <a:lnTo>
                      <a:pt x="13041" y="1084"/>
                    </a:lnTo>
                    <a:cubicBezTo>
                      <a:pt x="12916" y="455"/>
                      <a:pt x="12359" y="0"/>
                      <a:pt x="11716" y="0"/>
                    </a:cubicBezTo>
                    <a:lnTo>
                      <a:pt x="9881" y="0"/>
                    </a:lnTo>
                    <a:cubicBezTo>
                      <a:pt x="9238" y="0"/>
                      <a:pt x="8684" y="455"/>
                      <a:pt x="8556" y="1084"/>
                    </a:cubicBezTo>
                    <a:lnTo>
                      <a:pt x="8144" y="3155"/>
                    </a:lnTo>
                    <a:cubicBezTo>
                      <a:pt x="7844" y="3260"/>
                      <a:pt x="7554" y="3382"/>
                      <a:pt x="7274" y="3517"/>
                    </a:cubicBezTo>
                    <a:lnTo>
                      <a:pt x="5517" y="2344"/>
                    </a:lnTo>
                    <a:cubicBezTo>
                      <a:pt x="5286" y="2192"/>
                      <a:pt x="5026" y="2119"/>
                      <a:pt x="4769" y="2119"/>
                    </a:cubicBezTo>
                    <a:cubicBezTo>
                      <a:pt x="4420" y="2119"/>
                      <a:pt x="4074" y="2251"/>
                      <a:pt x="3813" y="2515"/>
                    </a:cubicBezTo>
                    <a:lnTo>
                      <a:pt x="2515" y="3814"/>
                    </a:lnTo>
                    <a:cubicBezTo>
                      <a:pt x="2060" y="4269"/>
                      <a:pt x="1988" y="4980"/>
                      <a:pt x="2347" y="5514"/>
                    </a:cubicBezTo>
                    <a:lnTo>
                      <a:pt x="3517" y="7275"/>
                    </a:lnTo>
                    <a:cubicBezTo>
                      <a:pt x="3382" y="7555"/>
                      <a:pt x="3260" y="7845"/>
                      <a:pt x="3154" y="8145"/>
                    </a:cubicBezTo>
                    <a:lnTo>
                      <a:pt x="1084" y="8557"/>
                    </a:lnTo>
                    <a:cubicBezTo>
                      <a:pt x="455" y="8685"/>
                      <a:pt x="0" y="9239"/>
                      <a:pt x="0" y="9882"/>
                    </a:cubicBezTo>
                    <a:lnTo>
                      <a:pt x="0" y="11718"/>
                    </a:lnTo>
                    <a:cubicBezTo>
                      <a:pt x="0" y="12361"/>
                      <a:pt x="455" y="12918"/>
                      <a:pt x="1084" y="13043"/>
                    </a:cubicBezTo>
                    <a:lnTo>
                      <a:pt x="3154" y="13458"/>
                    </a:lnTo>
                    <a:cubicBezTo>
                      <a:pt x="3260" y="13755"/>
                      <a:pt x="3382" y="14045"/>
                      <a:pt x="3517" y="14328"/>
                    </a:cubicBezTo>
                    <a:lnTo>
                      <a:pt x="2347" y="16085"/>
                    </a:lnTo>
                    <a:cubicBezTo>
                      <a:pt x="1988" y="16619"/>
                      <a:pt x="2060" y="17335"/>
                      <a:pt x="2515" y="17790"/>
                    </a:cubicBezTo>
                    <a:lnTo>
                      <a:pt x="3813" y="19088"/>
                    </a:lnTo>
                    <a:cubicBezTo>
                      <a:pt x="4074" y="19349"/>
                      <a:pt x="4420" y="19484"/>
                      <a:pt x="4769" y="19484"/>
                    </a:cubicBezTo>
                    <a:cubicBezTo>
                      <a:pt x="5026" y="19484"/>
                      <a:pt x="5290" y="19408"/>
                      <a:pt x="5517" y="19256"/>
                    </a:cubicBezTo>
                    <a:lnTo>
                      <a:pt x="7274" y="18083"/>
                    </a:lnTo>
                    <a:cubicBezTo>
                      <a:pt x="7554" y="18221"/>
                      <a:pt x="7844" y="18343"/>
                      <a:pt x="8144" y="18445"/>
                    </a:cubicBezTo>
                    <a:lnTo>
                      <a:pt x="8559" y="20516"/>
                    </a:lnTo>
                    <a:cubicBezTo>
                      <a:pt x="8684" y="21148"/>
                      <a:pt x="9238" y="21600"/>
                      <a:pt x="9881" y="21600"/>
                    </a:cubicBezTo>
                    <a:lnTo>
                      <a:pt x="11716" y="21600"/>
                    </a:lnTo>
                    <a:cubicBezTo>
                      <a:pt x="12362" y="21600"/>
                      <a:pt x="12916" y="21145"/>
                      <a:pt x="13041" y="20516"/>
                    </a:cubicBezTo>
                    <a:lnTo>
                      <a:pt x="13457" y="18445"/>
                    </a:lnTo>
                    <a:cubicBezTo>
                      <a:pt x="13756" y="18343"/>
                      <a:pt x="14046" y="18221"/>
                      <a:pt x="14326" y="18083"/>
                    </a:cubicBezTo>
                    <a:lnTo>
                      <a:pt x="16083" y="19256"/>
                    </a:lnTo>
                    <a:cubicBezTo>
                      <a:pt x="16311" y="19408"/>
                      <a:pt x="16574" y="19484"/>
                      <a:pt x="16831" y="19484"/>
                    </a:cubicBezTo>
                    <a:cubicBezTo>
                      <a:pt x="17181" y="19484"/>
                      <a:pt x="17527" y="19349"/>
                      <a:pt x="17787" y="19088"/>
                    </a:cubicBezTo>
                    <a:lnTo>
                      <a:pt x="19085" y="17790"/>
                    </a:lnTo>
                    <a:cubicBezTo>
                      <a:pt x="19540" y="17335"/>
                      <a:pt x="19610" y="16619"/>
                      <a:pt x="19253" y="16085"/>
                    </a:cubicBezTo>
                    <a:lnTo>
                      <a:pt x="18084" y="14328"/>
                    </a:lnTo>
                    <a:cubicBezTo>
                      <a:pt x="18219" y="14045"/>
                      <a:pt x="18341" y="13755"/>
                      <a:pt x="18446" y="13455"/>
                    </a:cubicBezTo>
                    <a:lnTo>
                      <a:pt x="20513" y="13043"/>
                    </a:lnTo>
                    <a:cubicBezTo>
                      <a:pt x="21145" y="12918"/>
                      <a:pt x="21600" y="12361"/>
                      <a:pt x="21600" y="11718"/>
                    </a:cubicBezTo>
                    <a:lnTo>
                      <a:pt x="21600" y="9882"/>
                    </a:lnTo>
                    <a:cubicBezTo>
                      <a:pt x="21600" y="9239"/>
                      <a:pt x="21145" y="8685"/>
                      <a:pt x="20513" y="8557"/>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54" name="Shape 119"/>
              <p:cNvSpPr/>
              <p:nvPr/>
            </p:nvSpPr>
            <p:spPr>
              <a:xfrm>
                <a:off x="141076" y="138468"/>
                <a:ext cx="224937" cy="228708"/>
              </a:xfrm>
              <a:custGeom>
                <a:avLst/>
                <a:gdLst/>
                <a:ahLst/>
                <a:cxnLst>
                  <a:cxn ang="0">
                    <a:pos x="wd2" y="hd2"/>
                  </a:cxn>
                  <a:cxn ang="5400000">
                    <a:pos x="wd2" y="hd2"/>
                  </a:cxn>
                  <a:cxn ang="10800000">
                    <a:pos x="wd2" y="hd2"/>
                  </a:cxn>
                  <a:cxn ang="16200000">
                    <a:pos x="wd2" y="hd2"/>
                  </a:cxn>
                </a:cxnLst>
                <a:rect l="0" t="0" r="r" b="b"/>
                <a:pathLst>
                  <a:path w="21600" h="21600" extrusionOk="0">
                    <a:moveTo>
                      <a:pt x="10803" y="20251"/>
                    </a:moveTo>
                    <a:cubicBezTo>
                      <a:pt x="5583" y="20251"/>
                      <a:pt x="1348" y="16017"/>
                      <a:pt x="1348" y="10804"/>
                    </a:cubicBezTo>
                    <a:cubicBezTo>
                      <a:pt x="1348" y="5582"/>
                      <a:pt x="5583" y="1349"/>
                      <a:pt x="10803" y="1349"/>
                    </a:cubicBezTo>
                    <a:cubicBezTo>
                      <a:pt x="16017" y="1349"/>
                      <a:pt x="20251" y="5582"/>
                      <a:pt x="20251" y="10804"/>
                    </a:cubicBezTo>
                    <a:cubicBezTo>
                      <a:pt x="20251" y="16017"/>
                      <a:pt x="16017" y="20251"/>
                      <a:pt x="10803" y="20251"/>
                    </a:cubicBezTo>
                    <a:close/>
                    <a:moveTo>
                      <a:pt x="10803" y="0"/>
                    </a:moveTo>
                    <a:cubicBezTo>
                      <a:pt x="4836" y="0"/>
                      <a:pt x="0" y="4837"/>
                      <a:pt x="0" y="10804"/>
                    </a:cubicBezTo>
                    <a:cubicBezTo>
                      <a:pt x="0" y="16763"/>
                      <a:pt x="4836" y="21600"/>
                      <a:pt x="10803" y="21600"/>
                    </a:cubicBezTo>
                    <a:cubicBezTo>
                      <a:pt x="16763" y="21600"/>
                      <a:pt x="21600" y="16763"/>
                      <a:pt x="21600" y="10804"/>
                    </a:cubicBezTo>
                    <a:cubicBezTo>
                      <a:pt x="21600" y="4837"/>
                      <a:pt x="16763" y="0"/>
                      <a:pt x="10803" y="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55" name="Shape 120"/>
              <p:cNvSpPr/>
              <p:nvPr/>
            </p:nvSpPr>
            <p:spPr>
              <a:xfrm>
                <a:off x="196248" y="193526"/>
                <a:ext cx="127324" cy="131297"/>
              </a:xfrm>
              <a:custGeom>
                <a:avLst/>
                <a:gdLst/>
                <a:ahLst/>
                <a:cxnLst>
                  <a:cxn ang="0">
                    <a:pos x="wd2" y="hd2"/>
                  </a:cxn>
                  <a:cxn ang="5400000">
                    <a:pos x="wd2" y="hd2"/>
                  </a:cxn>
                  <a:cxn ang="10800000">
                    <a:pos x="wd2" y="hd2"/>
                  </a:cxn>
                  <a:cxn ang="16200000">
                    <a:pos x="wd2" y="hd2"/>
                  </a:cxn>
                </a:cxnLst>
                <a:rect l="0" t="0" r="r" b="b"/>
                <a:pathLst>
                  <a:path w="21600" h="21600" extrusionOk="0">
                    <a:moveTo>
                      <a:pt x="10799" y="18899"/>
                    </a:moveTo>
                    <a:cubicBezTo>
                      <a:pt x="6329" y="18899"/>
                      <a:pt x="2690" y="15274"/>
                      <a:pt x="2690" y="10806"/>
                    </a:cubicBezTo>
                    <a:cubicBezTo>
                      <a:pt x="2690" y="6339"/>
                      <a:pt x="6329" y="2701"/>
                      <a:pt x="10799" y="2701"/>
                    </a:cubicBezTo>
                    <a:cubicBezTo>
                      <a:pt x="15271" y="2701"/>
                      <a:pt x="18897" y="6339"/>
                      <a:pt x="18897" y="10806"/>
                    </a:cubicBezTo>
                    <a:cubicBezTo>
                      <a:pt x="18897" y="15274"/>
                      <a:pt x="15271" y="18899"/>
                      <a:pt x="10799" y="18899"/>
                    </a:cubicBezTo>
                    <a:close/>
                    <a:moveTo>
                      <a:pt x="10799" y="0"/>
                    </a:moveTo>
                    <a:cubicBezTo>
                      <a:pt x="4825" y="0"/>
                      <a:pt x="0" y="4836"/>
                      <a:pt x="0" y="10806"/>
                    </a:cubicBezTo>
                    <a:cubicBezTo>
                      <a:pt x="0" y="16764"/>
                      <a:pt x="4825" y="21600"/>
                      <a:pt x="10799" y="21600"/>
                    </a:cubicBezTo>
                    <a:cubicBezTo>
                      <a:pt x="16761" y="21600"/>
                      <a:pt x="21600" y="16764"/>
                      <a:pt x="21600" y="10806"/>
                    </a:cubicBezTo>
                    <a:cubicBezTo>
                      <a:pt x="21600" y="4836"/>
                      <a:pt x="16761" y="0"/>
                      <a:pt x="10799" y="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sp>
        <p:nvSpPr>
          <p:cNvPr id="159" name="Shape 92"/>
          <p:cNvSpPr>
            <a:spLocks noChangeArrowheads="1"/>
          </p:cNvSpPr>
          <p:nvPr/>
        </p:nvSpPr>
        <p:spPr bwMode="auto">
          <a:xfrm>
            <a:off x="5981701" y="5981701"/>
            <a:ext cx="2758017" cy="283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lnSpc>
                <a:spcPct val="110000"/>
              </a:lnSpc>
              <a:spcBef>
                <a:spcPts val="500"/>
              </a:spcBef>
              <a:defRPr sz="2800" b="1">
                <a:solidFill>
                  <a:srgbClr val="89C600"/>
                </a:solidFill>
                <a:latin typeface="Arimo"/>
                <a:ea typeface="Arimo"/>
                <a:cs typeface="Arimo"/>
                <a:sym typeface="Arimo"/>
              </a:defRPr>
            </a:lvl1pPr>
          </a:lstStyle>
          <a:p>
            <a:pPr defTabSz="412740">
              <a:defRPr sz="1800" b="0">
                <a:solidFill>
                  <a:srgbClr val="000000"/>
                </a:solidFill>
              </a:defRPr>
            </a:pPr>
            <a:r>
              <a:rPr lang="es-MX" sz="1467" b="0" kern="0" dirty="0">
                <a:solidFill>
                  <a:srgbClr val="E61919"/>
                </a:solidFill>
              </a:rPr>
              <a:t>Línea estratégica 4.7</a:t>
            </a:r>
          </a:p>
        </p:txBody>
      </p:sp>
      <p:sp>
        <p:nvSpPr>
          <p:cNvPr id="160" name="Shape 91"/>
          <p:cNvSpPr>
            <a:spLocks noChangeArrowheads="1"/>
          </p:cNvSpPr>
          <p:nvPr/>
        </p:nvSpPr>
        <p:spPr bwMode="auto">
          <a:xfrm>
            <a:off x="5954184" y="6229351"/>
            <a:ext cx="4857749" cy="361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spcBef>
                <a:spcPts val="500"/>
              </a:spcBef>
              <a:defRPr sz="2000">
                <a:solidFill>
                  <a:srgbClr val="8F9499"/>
                </a:solidFill>
                <a:latin typeface="Arimo"/>
                <a:ea typeface="Arimo"/>
                <a:cs typeface="Arimo"/>
                <a:sym typeface="Arimo"/>
              </a:defRPr>
            </a:lvl1pPr>
          </a:lstStyle>
          <a:p>
            <a:pPr defTabSz="412740">
              <a:defRPr sz="1800">
                <a:solidFill>
                  <a:srgbClr val="000000"/>
                </a:solidFill>
              </a:defRPr>
            </a:pPr>
            <a:r>
              <a:rPr lang="es-MX" sz="1333" kern="0" dirty="0">
                <a:solidFill>
                  <a:srgbClr val="00B0F0"/>
                </a:solidFill>
              </a:rPr>
              <a:t>Profesionalización</a:t>
            </a:r>
            <a:r>
              <a:rPr lang="es-MX" sz="1333" kern="0" dirty="0">
                <a:solidFill>
                  <a:srgbClr val="DCDEE0">
                    <a:lumMod val="50000"/>
                  </a:srgbClr>
                </a:solidFill>
              </a:rPr>
              <a:t> encaminada a la cultura de la seguridad de los datos personales y el manejo de sistemas de gestión de seguridad </a:t>
            </a:r>
          </a:p>
        </p:txBody>
      </p:sp>
      <p:sp>
        <p:nvSpPr>
          <p:cNvPr id="161" name="Shape 125"/>
          <p:cNvSpPr/>
          <p:nvPr/>
        </p:nvSpPr>
        <p:spPr>
          <a:xfrm flipH="1">
            <a:off x="5588001" y="5818717"/>
            <a:ext cx="2730500" cy="0"/>
          </a:xfrm>
          <a:prstGeom prst="line">
            <a:avLst/>
          </a:prstGeom>
          <a:ln w="19050" cap="rnd">
            <a:solidFill>
              <a:schemeClr val="tx2">
                <a:lumMod val="75000"/>
              </a:schemeClr>
            </a:solidFill>
            <a:custDash>
              <a:ds d="100000" sp="200000"/>
            </a:custDash>
            <a:miter lim="400000"/>
          </a:ln>
        </p:spPr>
        <p:txBody>
          <a:bodyPr lIns="0" tIns="0" rIns="0" bIns="0" anchor="ctr"/>
          <a:lstStyle/>
          <a:p>
            <a:pPr algn="ctr" defTabSz="412740">
              <a:defRPr sz="3200"/>
            </a:pPr>
            <a:endParaRPr sz="4267" kern="0">
              <a:solidFill>
                <a:sysClr val="windowText" lastClr="000000"/>
              </a:solidFill>
              <a:sym typeface="Helvetica Light"/>
            </a:endParaRPr>
          </a:p>
        </p:txBody>
      </p:sp>
      <p:pic>
        <p:nvPicPr>
          <p:cNvPr id="162" name="01_-Full-Page-for-16x9.jpg"/>
          <p:cNvPicPr>
            <a:picLocks noChangeAspect="1" noChangeArrowheads="1"/>
          </p:cNvPicPr>
          <p:nvPr/>
        </p:nvPicPr>
        <p:blipFill rotWithShape="1">
          <a:blip r:embed="rId5">
            <a:extLst>
              <a:ext uri="{28A0092B-C50C-407E-A947-70E740481C1C}">
                <a14:useLocalDpi xmlns:a14="http://schemas.microsoft.com/office/drawing/2010/main" val="0"/>
              </a:ext>
            </a:extLst>
          </a:blip>
          <a:srcRect r="9292"/>
          <a:stretch/>
        </p:blipFill>
        <p:spPr bwMode="auto">
          <a:xfrm>
            <a:off x="1" y="2613503"/>
            <a:ext cx="4320044" cy="2491208"/>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a:ext uri="{91240B29-F687-4F45-9708-019B960494DF}">
              <a14:hiddenLine xmlns:a14="http://schemas.microsoft.com/office/drawing/2010/main" w="12700">
                <a:solidFill>
                  <a:srgbClr val="000000"/>
                </a:solidFill>
                <a:miter lim="400000"/>
                <a:headEnd/>
                <a:tailEnd/>
              </a14:hiddenLine>
            </a:ext>
          </a:extLst>
        </p:spPr>
      </p:pic>
      <p:sp>
        <p:nvSpPr>
          <p:cNvPr id="24613" name="Rectangle 25"/>
          <p:cNvSpPr>
            <a:spLocks noChangeArrowheads="1"/>
          </p:cNvSpPr>
          <p:nvPr/>
        </p:nvSpPr>
        <p:spPr bwMode="auto">
          <a:xfrm>
            <a:off x="505885" y="4189409"/>
            <a:ext cx="1255183" cy="2174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15" tIns="60957" rIns="121915" bIns="60957" anchor="ctr">
            <a:spAutoFit/>
          </a:bodyPr>
          <a:lstStyle/>
          <a:p>
            <a:pPr algn="ctr" defTabSz="412740" fontAlgn="base">
              <a:spcBef>
                <a:spcPct val="0"/>
              </a:spcBef>
              <a:spcAft>
                <a:spcPct val="0"/>
              </a:spcAft>
            </a:pPr>
            <a:r>
              <a:rPr lang="en-US" altLang="es-MX" sz="13333">
                <a:solidFill>
                  <a:srgbClr val="D71414"/>
                </a:solidFill>
                <a:latin typeface="FontAwesome"/>
                <a:sym typeface="Helvetica Light"/>
              </a:rPr>
              <a:t></a:t>
            </a:r>
            <a:endParaRPr lang="en-US" altLang="es-MX" sz="13333">
              <a:solidFill>
                <a:srgbClr val="D71414"/>
              </a:solidFill>
              <a:sym typeface="Helvetica Light"/>
            </a:endParaRPr>
          </a:p>
        </p:txBody>
      </p:sp>
      <p:sp>
        <p:nvSpPr>
          <p:cNvPr id="24614" name="Rectangle 28"/>
          <p:cNvSpPr>
            <a:spLocks noChangeArrowheads="1"/>
          </p:cNvSpPr>
          <p:nvPr/>
        </p:nvSpPr>
        <p:spPr bwMode="auto">
          <a:xfrm>
            <a:off x="2271185" y="1441976"/>
            <a:ext cx="1255183" cy="2174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15" tIns="60957" rIns="121915" bIns="60957" anchor="ctr">
            <a:spAutoFit/>
          </a:bodyPr>
          <a:lstStyle/>
          <a:p>
            <a:pPr algn="ctr" defTabSz="412740" fontAlgn="base">
              <a:spcBef>
                <a:spcPct val="0"/>
              </a:spcBef>
              <a:spcAft>
                <a:spcPct val="0"/>
              </a:spcAft>
            </a:pPr>
            <a:r>
              <a:rPr lang="en-US" altLang="es-MX" sz="13333">
                <a:solidFill>
                  <a:srgbClr val="FFAF00"/>
                </a:solidFill>
                <a:latin typeface="FontAwesome"/>
                <a:sym typeface="Helvetica Light"/>
              </a:rPr>
              <a:t></a:t>
            </a:r>
            <a:endParaRPr lang="en-US" altLang="es-MX" sz="13333">
              <a:solidFill>
                <a:srgbClr val="FFAF00"/>
              </a:solidFill>
              <a:sym typeface="Helvetica Light"/>
            </a:endParaRPr>
          </a:p>
        </p:txBody>
      </p:sp>
      <p:sp>
        <p:nvSpPr>
          <p:cNvPr id="166" name="Rectángulo 165"/>
          <p:cNvSpPr/>
          <p:nvPr/>
        </p:nvSpPr>
        <p:spPr>
          <a:xfrm>
            <a:off x="9753601" y="948267"/>
            <a:ext cx="3492500" cy="533463"/>
          </a:xfrm>
          <a:prstGeom prst="rect">
            <a:avLst/>
          </a:prstGeom>
        </p:spPr>
        <p:txBody>
          <a:bodyPr lIns="162545" tIns="81272" rIns="162545" bIns="81272">
            <a:spAutoFit/>
          </a:bodyPr>
          <a:lstStyle/>
          <a:p>
            <a:pPr marL="799155" algn="just" defTabSz="550266" fontAlgn="base">
              <a:spcBef>
                <a:spcPct val="0"/>
              </a:spcBef>
              <a:spcAft>
                <a:spcPts val="1423"/>
              </a:spcAft>
              <a:defRPr/>
            </a:pPr>
            <a:r>
              <a:rPr lang="es-MX" sz="1200" b="1" kern="0" dirty="0">
                <a:solidFill>
                  <a:srgbClr val="FF6600"/>
                </a:solidFill>
                <a:latin typeface="Calibri" panose="020F0502020204030204" pitchFamily="34" charset="0"/>
                <a:ea typeface="Calibri" panose="020F0502020204030204" pitchFamily="34" charset="0"/>
                <a:cs typeface="Calibri" panose="020F0502020204030204" pitchFamily="34" charset="0"/>
                <a:sym typeface="Helvetica Light"/>
              </a:rPr>
              <a:t>Líneas de acción (6)         </a:t>
            </a:r>
            <a:r>
              <a:rPr lang="es-MX" sz="1200" kern="0" dirty="0">
                <a:solidFill>
                  <a:srgbClr val="FF6600"/>
                </a:solidFill>
                <a:latin typeface="Calibri" panose="020F0502020204030204" pitchFamily="34" charset="0"/>
                <a:ea typeface="Calibri" panose="020F0502020204030204" pitchFamily="34" charset="0"/>
                <a:cs typeface="Times New Roman" panose="02020603050405020304" pitchFamily="18" charset="0"/>
                <a:sym typeface="Helvetica Light"/>
              </a:rPr>
              <a:t>	4.1.C1-C7 </a:t>
            </a:r>
            <a:endParaRPr lang="es-MX" sz="1200" b="1" kern="0" dirty="0">
              <a:solidFill>
                <a:srgbClr val="FF6600"/>
              </a:solidFill>
              <a:latin typeface="Calibri" panose="020F0502020204030204" pitchFamily="34" charset="0"/>
              <a:ea typeface="Calibri" panose="020F0502020204030204" pitchFamily="34" charset="0"/>
              <a:cs typeface="Calibri" panose="020F0502020204030204" pitchFamily="34" charset="0"/>
              <a:sym typeface="Helvetica Light"/>
            </a:endParaRPr>
          </a:p>
        </p:txBody>
      </p:sp>
      <p:sp>
        <p:nvSpPr>
          <p:cNvPr id="167" name="Rectángulo 166"/>
          <p:cNvSpPr/>
          <p:nvPr/>
        </p:nvSpPr>
        <p:spPr>
          <a:xfrm>
            <a:off x="9757834" y="1703918"/>
            <a:ext cx="3492500" cy="533463"/>
          </a:xfrm>
          <a:prstGeom prst="rect">
            <a:avLst/>
          </a:prstGeom>
        </p:spPr>
        <p:txBody>
          <a:bodyPr lIns="162545" tIns="81272" rIns="162545" bIns="81272">
            <a:spAutoFit/>
          </a:bodyPr>
          <a:lstStyle/>
          <a:p>
            <a:pPr marL="799155" algn="just" defTabSz="550266" fontAlgn="base">
              <a:spcBef>
                <a:spcPct val="0"/>
              </a:spcBef>
              <a:spcAft>
                <a:spcPts val="1423"/>
              </a:spcAft>
              <a:defRPr/>
            </a:pPr>
            <a:r>
              <a:rPr lang="es-MX" sz="1200" b="1" kern="0" dirty="0">
                <a:solidFill>
                  <a:srgbClr val="FF6600"/>
                </a:solidFill>
                <a:latin typeface="Calibri" panose="020F0502020204030204" pitchFamily="34" charset="0"/>
                <a:ea typeface="Calibri" panose="020F0502020204030204" pitchFamily="34" charset="0"/>
                <a:cs typeface="Calibri" panose="020F0502020204030204" pitchFamily="34" charset="0"/>
                <a:sym typeface="Helvetica Light"/>
              </a:rPr>
              <a:t>Líneas de acción (5)         </a:t>
            </a:r>
            <a:r>
              <a:rPr lang="es-MX" sz="1200" kern="0" dirty="0">
                <a:solidFill>
                  <a:srgbClr val="FF6600"/>
                </a:solidFill>
                <a:latin typeface="Calibri" panose="020F0502020204030204" pitchFamily="34" charset="0"/>
                <a:ea typeface="Calibri" panose="020F0502020204030204" pitchFamily="34" charset="0"/>
                <a:cs typeface="Times New Roman" panose="02020603050405020304" pitchFamily="18" charset="0"/>
                <a:sym typeface="Helvetica Light"/>
              </a:rPr>
              <a:t>	4.2.C1-C7 </a:t>
            </a:r>
            <a:endParaRPr lang="es-MX" sz="1200" b="1" kern="0" dirty="0">
              <a:solidFill>
                <a:srgbClr val="FF6600"/>
              </a:solidFill>
              <a:latin typeface="Calibri" panose="020F0502020204030204" pitchFamily="34" charset="0"/>
              <a:ea typeface="Calibri" panose="020F0502020204030204" pitchFamily="34" charset="0"/>
              <a:cs typeface="Calibri" panose="020F0502020204030204" pitchFamily="34" charset="0"/>
              <a:sym typeface="Helvetica Light"/>
            </a:endParaRPr>
          </a:p>
        </p:txBody>
      </p:sp>
      <p:sp>
        <p:nvSpPr>
          <p:cNvPr id="168" name="Rectángulo 167"/>
          <p:cNvSpPr/>
          <p:nvPr/>
        </p:nvSpPr>
        <p:spPr>
          <a:xfrm>
            <a:off x="9753601" y="3640667"/>
            <a:ext cx="3492500" cy="533463"/>
          </a:xfrm>
          <a:prstGeom prst="rect">
            <a:avLst/>
          </a:prstGeom>
        </p:spPr>
        <p:txBody>
          <a:bodyPr lIns="162545" tIns="81272" rIns="162545" bIns="81272">
            <a:spAutoFit/>
          </a:bodyPr>
          <a:lstStyle/>
          <a:p>
            <a:pPr marL="799155" algn="just" defTabSz="550266" fontAlgn="base">
              <a:spcBef>
                <a:spcPct val="0"/>
              </a:spcBef>
              <a:spcAft>
                <a:spcPts val="1423"/>
              </a:spcAft>
              <a:defRPr/>
            </a:pPr>
            <a:r>
              <a:rPr lang="es-MX" sz="1200" b="1" kern="0" dirty="0">
                <a:solidFill>
                  <a:srgbClr val="FF6600"/>
                </a:solidFill>
                <a:latin typeface="Calibri" panose="020F0502020204030204" pitchFamily="34" charset="0"/>
                <a:ea typeface="Calibri" panose="020F0502020204030204" pitchFamily="34" charset="0"/>
                <a:cs typeface="Calibri" panose="020F0502020204030204" pitchFamily="34" charset="0"/>
                <a:sym typeface="Helvetica Light"/>
              </a:rPr>
              <a:t>Líneas de acción (4)         </a:t>
            </a:r>
            <a:r>
              <a:rPr lang="es-MX" sz="1200" kern="0" dirty="0">
                <a:solidFill>
                  <a:srgbClr val="FF6600"/>
                </a:solidFill>
                <a:latin typeface="Calibri" panose="020F0502020204030204" pitchFamily="34" charset="0"/>
                <a:ea typeface="Calibri" panose="020F0502020204030204" pitchFamily="34" charset="0"/>
                <a:cs typeface="Times New Roman" panose="02020603050405020304" pitchFamily="18" charset="0"/>
                <a:sym typeface="Helvetica Light"/>
              </a:rPr>
              <a:t>	4.4.C1-C7 </a:t>
            </a:r>
            <a:endParaRPr lang="es-MX" sz="1200" b="1" kern="0" dirty="0">
              <a:solidFill>
                <a:srgbClr val="FF6600"/>
              </a:solidFill>
              <a:latin typeface="Calibri" panose="020F0502020204030204" pitchFamily="34" charset="0"/>
              <a:ea typeface="Calibri" panose="020F0502020204030204" pitchFamily="34" charset="0"/>
              <a:cs typeface="Calibri" panose="020F0502020204030204" pitchFamily="34" charset="0"/>
              <a:sym typeface="Helvetica Light"/>
            </a:endParaRPr>
          </a:p>
        </p:txBody>
      </p:sp>
      <p:sp>
        <p:nvSpPr>
          <p:cNvPr id="169" name="Rectángulo 168"/>
          <p:cNvSpPr/>
          <p:nvPr/>
        </p:nvSpPr>
        <p:spPr>
          <a:xfrm>
            <a:off x="9154584" y="2495551"/>
            <a:ext cx="3130549" cy="533463"/>
          </a:xfrm>
          <a:prstGeom prst="rect">
            <a:avLst/>
          </a:prstGeom>
        </p:spPr>
        <p:txBody>
          <a:bodyPr lIns="162545" tIns="81272" rIns="162545" bIns="81272">
            <a:spAutoFit/>
          </a:bodyPr>
          <a:lstStyle/>
          <a:p>
            <a:pPr marL="799155" algn="just" defTabSz="550266" fontAlgn="base">
              <a:spcBef>
                <a:spcPct val="0"/>
              </a:spcBef>
              <a:spcAft>
                <a:spcPts val="1423"/>
              </a:spcAft>
              <a:defRPr/>
            </a:pPr>
            <a:r>
              <a:rPr lang="es-MX" sz="1200" b="1" kern="0" dirty="0">
                <a:solidFill>
                  <a:srgbClr val="FF6600"/>
                </a:solidFill>
                <a:latin typeface="Calibri" panose="020F0502020204030204" pitchFamily="34" charset="0"/>
                <a:ea typeface="Calibri" panose="020F0502020204030204" pitchFamily="34" charset="0"/>
                <a:cs typeface="Calibri" panose="020F0502020204030204" pitchFamily="34" charset="0"/>
                <a:sym typeface="Helvetica Light"/>
              </a:rPr>
              <a:t>Líneas de acción Transversal (A1-A7)          </a:t>
            </a:r>
            <a:r>
              <a:rPr lang="es-MX" sz="1200" kern="0" dirty="0">
                <a:solidFill>
                  <a:srgbClr val="FF6600"/>
                </a:solidFill>
                <a:latin typeface="Calibri" panose="020F0502020204030204" pitchFamily="34" charset="0"/>
                <a:ea typeface="Calibri" panose="020F0502020204030204" pitchFamily="34" charset="0"/>
                <a:cs typeface="Times New Roman" panose="02020603050405020304" pitchFamily="18" charset="0"/>
                <a:sym typeface="Helvetica Light"/>
              </a:rPr>
              <a:t>	4.3.C1-C7 </a:t>
            </a:r>
            <a:endParaRPr lang="es-MX" sz="1200" b="1" kern="0" dirty="0">
              <a:solidFill>
                <a:srgbClr val="FF6600"/>
              </a:solidFill>
              <a:latin typeface="Calibri" panose="020F0502020204030204" pitchFamily="34" charset="0"/>
              <a:ea typeface="Calibri" panose="020F0502020204030204" pitchFamily="34" charset="0"/>
              <a:cs typeface="Calibri" panose="020F0502020204030204" pitchFamily="34" charset="0"/>
              <a:sym typeface="Helvetica Light"/>
            </a:endParaRPr>
          </a:p>
        </p:txBody>
      </p:sp>
      <p:sp>
        <p:nvSpPr>
          <p:cNvPr id="24619" name="Rectángulo 48"/>
          <p:cNvSpPr>
            <a:spLocks noChangeArrowheads="1"/>
          </p:cNvSpPr>
          <p:nvPr/>
        </p:nvSpPr>
        <p:spPr bwMode="auto">
          <a:xfrm>
            <a:off x="10221384" y="4631267"/>
            <a:ext cx="2859616" cy="4924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15" tIns="60957" rIns="121915" bIns="60957">
            <a:spAutoFit/>
          </a:bodyPr>
          <a:lstStyle>
            <a:lvl1pPr marL="449263">
              <a:defRPr sz="1900">
                <a:solidFill>
                  <a:schemeClr val="tx1"/>
                </a:solidFill>
                <a:latin typeface="Arimo" pitchFamily="34" charset="0"/>
                <a:ea typeface="Helvetica Light"/>
                <a:cs typeface="Helvetica Light"/>
                <a:sym typeface="Helvetica Light"/>
              </a:defRPr>
            </a:lvl1pPr>
            <a:lvl2pPr>
              <a:defRPr sz="1900">
                <a:solidFill>
                  <a:schemeClr val="tx1"/>
                </a:solidFill>
                <a:latin typeface="Arimo" pitchFamily="34" charset="0"/>
                <a:ea typeface="Helvetica Light"/>
                <a:cs typeface="Helvetica Light"/>
                <a:sym typeface="Helvetica Light"/>
              </a:defRPr>
            </a:lvl2pPr>
            <a:lvl3pPr>
              <a:defRPr sz="1900">
                <a:solidFill>
                  <a:schemeClr val="tx1"/>
                </a:solidFill>
                <a:latin typeface="Arimo" pitchFamily="34" charset="0"/>
                <a:ea typeface="Helvetica Light"/>
                <a:cs typeface="Helvetica Light"/>
                <a:sym typeface="Helvetica Light"/>
              </a:defRPr>
            </a:lvl3pPr>
            <a:lvl4pPr>
              <a:defRPr sz="1900">
                <a:solidFill>
                  <a:schemeClr val="tx1"/>
                </a:solidFill>
                <a:latin typeface="Arimo" pitchFamily="34" charset="0"/>
                <a:ea typeface="Helvetica Light"/>
                <a:cs typeface="Helvetica Light"/>
                <a:sym typeface="Helvetica Light"/>
              </a:defRPr>
            </a:lvl4pPr>
            <a:lvl5pPr>
              <a:defRPr sz="1900">
                <a:solidFill>
                  <a:schemeClr val="tx1"/>
                </a:solidFill>
                <a:latin typeface="Arimo" pitchFamily="34" charset="0"/>
                <a:ea typeface="Helvetica Light"/>
                <a:cs typeface="Helvetica Light"/>
                <a:sym typeface="Helvetica Light"/>
              </a:defRPr>
            </a:lvl5pPr>
            <a:lvl6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6pPr>
            <a:lvl7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7pPr>
            <a:lvl8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8pPr>
            <a:lvl9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9pPr>
          </a:lstStyle>
          <a:p>
            <a:pPr algn="just" defTabSz="412740" fontAlgn="base">
              <a:spcBef>
                <a:spcPct val="0"/>
              </a:spcBef>
              <a:spcAft>
                <a:spcPts val="1067"/>
              </a:spcAft>
            </a:pPr>
            <a:r>
              <a:rPr lang="es-MX" altLang="es-MX" sz="1200" b="1">
                <a:solidFill>
                  <a:srgbClr val="FF6600"/>
                </a:solidFill>
                <a:latin typeface="Calibri" panose="020F0502020204030204" pitchFamily="34" charset="0"/>
              </a:rPr>
              <a:t>Líneas de acción (2)         </a:t>
            </a:r>
            <a:r>
              <a:rPr lang="es-MX" altLang="es-MX" sz="1200">
                <a:solidFill>
                  <a:srgbClr val="FF6600"/>
                </a:solidFill>
                <a:latin typeface="Calibri" panose="020F0502020204030204" pitchFamily="34" charset="0"/>
                <a:ea typeface="Calibri" panose="020F0502020204030204" pitchFamily="34" charset="0"/>
                <a:cs typeface="Times New Roman" panose="02020603050405020304" pitchFamily="18" charset="0"/>
              </a:rPr>
              <a:t>	4.5.C1-C7 </a:t>
            </a:r>
            <a:endParaRPr lang="es-MX" altLang="es-MX" sz="1200" b="1">
              <a:solidFill>
                <a:srgbClr val="FF6600"/>
              </a:solidFill>
              <a:latin typeface="Calibri" panose="020F0502020204030204" pitchFamily="34" charset="0"/>
            </a:endParaRPr>
          </a:p>
        </p:txBody>
      </p:sp>
      <p:sp>
        <p:nvSpPr>
          <p:cNvPr id="24620" name="Rectángulo 49"/>
          <p:cNvSpPr>
            <a:spLocks noChangeArrowheads="1"/>
          </p:cNvSpPr>
          <p:nvPr/>
        </p:nvSpPr>
        <p:spPr bwMode="auto">
          <a:xfrm>
            <a:off x="10045701" y="5310718"/>
            <a:ext cx="3035300" cy="4924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15" tIns="60957" rIns="121915" bIns="60957">
            <a:spAutoFit/>
          </a:bodyPr>
          <a:lstStyle>
            <a:lvl1pPr marL="449263">
              <a:defRPr sz="1900">
                <a:solidFill>
                  <a:schemeClr val="tx1"/>
                </a:solidFill>
                <a:latin typeface="Arimo" pitchFamily="34" charset="0"/>
                <a:ea typeface="Helvetica Light"/>
                <a:cs typeface="Helvetica Light"/>
                <a:sym typeface="Helvetica Light"/>
              </a:defRPr>
            </a:lvl1pPr>
            <a:lvl2pPr>
              <a:defRPr sz="1900">
                <a:solidFill>
                  <a:schemeClr val="tx1"/>
                </a:solidFill>
                <a:latin typeface="Arimo" pitchFamily="34" charset="0"/>
                <a:ea typeface="Helvetica Light"/>
                <a:cs typeface="Helvetica Light"/>
                <a:sym typeface="Helvetica Light"/>
              </a:defRPr>
            </a:lvl2pPr>
            <a:lvl3pPr>
              <a:defRPr sz="1900">
                <a:solidFill>
                  <a:schemeClr val="tx1"/>
                </a:solidFill>
                <a:latin typeface="Arimo" pitchFamily="34" charset="0"/>
                <a:ea typeface="Helvetica Light"/>
                <a:cs typeface="Helvetica Light"/>
                <a:sym typeface="Helvetica Light"/>
              </a:defRPr>
            </a:lvl3pPr>
            <a:lvl4pPr>
              <a:defRPr sz="1900">
                <a:solidFill>
                  <a:schemeClr val="tx1"/>
                </a:solidFill>
                <a:latin typeface="Arimo" pitchFamily="34" charset="0"/>
                <a:ea typeface="Helvetica Light"/>
                <a:cs typeface="Helvetica Light"/>
                <a:sym typeface="Helvetica Light"/>
              </a:defRPr>
            </a:lvl4pPr>
            <a:lvl5pPr>
              <a:defRPr sz="1900">
                <a:solidFill>
                  <a:schemeClr val="tx1"/>
                </a:solidFill>
                <a:latin typeface="Arimo" pitchFamily="34" charset="0"/>
                <a:ea typeface="Helvetica Light"/>
                <a:cs typeface="Helvetica Light"/>
                <a:sym typeface="Helvetica Light"/>
              </a:defRPr>
            </a:lvl5pPr>
            <a:lvl6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6pPr>
            <a:lvl7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7pPr>
            <a:lvl8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8pPr>
            <a:lvl9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9pPr>
          </a:lstStyle>
          <a:p>
            <a:pPr algn="just" defTabSz="412740" fontAlgn="base">
              <a:spcBef>
                <a:spcPct val="0"/>
              </a:spcBef>
              <a:spcAft>
                <a:spcPts val="1067"/>
              </a:spcAft>
            </a:pPr>
            <a:r>
              <a:rPr lang="es-MX" altLang="es-MX" sz="1200" b="1">
                <a:solidFill>
                  <a:srgbClr val="FF6600"/>
                </a:solidFill>
                <a:latin typeface="Calibri" panose="020F0502020204030204" pitchFamily="34" charset="0"/>
              </a:rPr>
              <a:t>Líneas de acción (3)         </a:t>
            </a:r>
            <a:r>
              <a:rPr lang="es-MX" altLang="es-MX" sz="1200">
                <a:solidFill>
                  <a:srgbClr val="FF6600"/>
                </a:solidFill>
                <a:latin typeface="Calibri" panose="020F0502020204030204" pitchFamily="34" charset="0"/>
                <a:ea typeface="Calibri" panose="020F0502020204030204" pitchFamily="34" charset="0"/>
                <a:cs typeface="Times New Roman" panose="02020603050405020304" pitchFamily="18" charset="0"/>
              </a:rPr>
              <a:t>	4.6.C1-C7 </a:t>
            </a:r>
            <a:endParaRPr lang="es-MX" altLang="es-MX" sz="1200" b="1">
              <a:solidFill>
                <a:srgbClr val="FF6600"/>
              </a:solidFill>
              <a:latin typeface="Calibri" panose="020F0502020204030204" pitchFamily="34" charset="0"/>
            </a:endParaRPr>
          </a:p>
        </p:txBody>
      </p:sp>
      <p:sp>
        <p:nvSpPr>
          <p:cNvPr id="24621" name="Rectángulo 50"/>
          <p:cNvSpPr>
            <a:spLocks noChangeArrowheads="1"/>
          </p:cNvSpPr>
          <p:nvPr/>
        </p:nvSpPr>
        <p:spPr bwMode="auto">
          <a:xfrm>
            <a:off x="10083801" y="6227234"/>
            <a:ext cx="2834217" cy="4924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15" tIns="60957" rIns="121915" bIns="60957">
            <a:spAutoFit/>
          </a:bodyPr>
          <a:lstStyle>
            <a:lvl1pPr marL="449263">
              <a:defRPr sz="1900">
                <a:solidFill>
                  <a:schemeClr val="tx1"/>
                </a:solidFill>
                <a:latin typeface="Arimo" pitchFamily="34" charset="0"/>
                <a:ea typeface="Helvetica Light"/>
                <a:cs typeface="Helvetica Light"/>
                <a:sym typeface="Helvetica Light"/>
              </a:defRPr>
            </a:lvl1pPr>
            <a:lvl2pPr>
              <a:defRPr sz="1900">
                <a:solidFill>
                  <a:schemeClr val="tx1"/>
                </a:solidFill>
                <a:latin typeface="Arimo" pitchFamily="34" charset="0"/>
                <a:ea typeface="Helvetica Light"/>
                <a:cs typeface="Helvetica Light"/>
                <a:sym typeface="Helvetica Light"/>
              </a:defRPr>
            </a:lvl2pPr>
            <a:lvl3pPr>
              <a:defRPr sz="1900">
                <a:solidFill>
                  <a:schemeClr val="tx1"/>
                </a:solidFill>
                <a:latin typeface="Arimo" pitchFamily="34" charset="0"/>
                <a:ea typeface="Helvetica Light"/>
                <a:cs typeface="Helvetica Light"/>
                <a:sym typeface="Helvetica Light"/>
              </a:defRPr>
            </a:lvl3pPr>
            <a:lvl4pPr>
              <a:defRPr sz="1900">
                <a:solidFill>
                  <a:schemeClr val="tx1"/>
                </a:solidFill>
                <a:latin typeface="Arimo" pitchFamily="34" charset="0"/>
                <a:ea typeface="Helvetica Light"/>
                <a:cs typeface="Helvetica Light"/>
                <a:sym typeface="Helvetica Light"/>
              </a:defRPr>
            </a:lvl4pPr>
            <a:lvl5pPr>
              <a:defRPr sz="1900">
                <a:solidFill>
                  <a:schemeClr val="tx1"/>
                </a:solidFill>
                <a:latin typeface="Arimo" pitchFamily="34" charset="0"/>
                <a:ea typeface="Helvetica Light"/>
                <a:cs typeface="Helvetica Light"/>
                <a:sym typeface="Helvetica Light"/>
              </a:defRPr>
            </a:lvl5pPr>
            <a:lvl6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6pPr>
            <a:lvl7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7pPr>
            <a:lvl8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8pPr>
            <a:lvl9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9pPr>
          </a:lstStyle>
          <a:p>
            <a:pPr algn="just" defTabSz="412740" fontAlgn="base">
              <a:spcBef>
                <a:spcPct val="0"/>
              </a:spcBef>
              <a:spcAft>
                <a:spcPts val="1067"/>
              </a:spcAft>
            </a:pPr>
            <a:r>
              <a:rPr lang="es-MX" altLang="es-MX" sz="1200" b="1">
                <a:solidFill>
                  <a:srgbClr val="FF6600"/>
                </a:solidFill>
                <a:latin typeface="Calibri" panose="020F0502020204030204" pitchFamily="34" charset="0"/>
              </a:rPr>
              <a:t>Líneas de acción (4)         </a:t>
            </a:r>
            <a:r>
              <a:rPr lang="es-MX" altLang="es-MX" sz="1200">
                <a:solidFill>
                  <a:srgbClr val="FF6600"/>
                </a:solidFill>
                <a:latin typeface="Calibri" panose="020F0502020204030204" pitchFamily="34" charset="0"/>
                <a:ea typeface="Calibri" panose="020F0502020204030204" pitchFamily="34" charset="0"/>
                <a:cs typeface="Times New Roman" panose="02020603050405020304" pitchFamily="18" charset="0"/>
              </a:rPr>
              <a:t>	4.2.C1-C7 </a:t>
            </a:r>
            <a:endParaRPr lang="es-MX" altLang="es-MX" sz="1200" b="1">
              <a:solidFill>
                <a:srgbClr val="FF6600"/>
              </a:solidFill>
              <a:latin typeface="Calibri" panose="020F0502020204030204" pitchFamily="34" charset="0"/>
            </a:endParaRPr>
          </a:p>
        </p:txBody>
      </p:sp>
    </p:spTree>
    <p:extLst>
      <p:ext uri="{BB962C8B-B14F-4D97-AF65-F5344CB8AC3E}">
        <p14:creationId xmlns:p14="http://schemas.microsoft.com/office/powerpoint/2010/main" val="2854802627"/>
      </p:ext>
    </p:extLst>
  </p:cSld>
  <p:clrMapOvr>
    <a:masterClrMapping/>
  </p:clrMapOvr>
  <p:transition spd="slow">
    <p:push dir="u"/>
  </p:transition>
  <p:timing>
    <p:tnLst>
      <p:par>
        <p:cTn id="1" dur="indefinite" restart="never" fill="hold"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7650" name="Imagen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038167" y="5899151"/>
            <a:ext cx="3136900" cy="952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651" name="Shape 129"/>
          <p:cNvSpPr>
            <a:spLocks noChangeShapeType="1"/>
          </p:cNvSpPr>
          <p:nvPr/>
        </p:nvSpPr>
        <p:spPr bwMode="auto">
          <a:xfrm flipV="1">
            <a:off x="7183967" y="-42333"/>
            <a:ext cx="0" cy="711200"/>
          </a:xfrm>
          <a:prstGeom prst="line">
            <a:avLst/>
          </a:prstGeom>
          <a:noFill/>
          <a:ln w="19050" cap="rnd">
            <a:solidFill>
              <a:srgbClr val="8F9499"/>
            </a:solidFill>
            <a:miter lim="400000"/>
            <a:headEnd/>
            <a:tailEnd/>
          </a:ln>
          <a:extLst>
            <a:ext uri="{909E8E84-426E-40DD-AFC4-6F175D3DCCD1}">
              <a14:hiddenFill xmlns:a14="http://schemas.microsoft.com/office/drawing/2010/main">
                <a:noFill/>
              </a14:hiddenFill>
            </a:ext>
          </a:extLst>
        </p:spPr>
        <p:txBody>
          <a:bodyPr lIns="0" tIns="0" rIns="0" bIns="0" anchor="ctr"/>
          <a:lstStyle/>
          <a:p>
            <a:pPr defTabSz="412740" eaLnBrk="0" fontAlgn="base" hangingPunct="0">
              <a:spcBef>
                <a:spcPct val="0"/>
              </a:spcBef>
              <a:spcAft>
                <a:spcPct val="0"/>
              </a:spcAft>
            </a:pPr>
            <a:endParaRPr lang="es-MX" sz="2533">
              <a:solidFill>
                <a:srgbClr val="0A0F14"/>
              </a:solidFill>
              <a:sym typeface="Helvetica Light"/>
            </a:endParaRPr>
          </a:p>
        </p:txBody>
      </p:sp>
      <p:sp>
        <p:nvSpPr>
          <p:cNvPr id="130" name="Shape 130"/>
          <p:cNvSpPr/>
          <p:nvPr/>
        </p:nvSpPr>
        <p:spPr>
          <a:xfrm>
            <a:off x="5266267" y="730251"/>
            <a:ext cx="622300" cy="62230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ln w="63500">
            <a:solidFill>
              <a:schemeClr val="accent3"/>
            </a:solidFill>
            <a:miter lim="400000"/>
          </a:ln>
        </p:spPr>
        <p:txBody>
          <a:bodyPr lIns="0" tIns="0" rIns="0" bIns="0" anchor="ctr"/>
          <a:lstStyle/>
          <a:p>
            <a:pPr algn="ctr" defTabSz="412740">
              <a:defRPr sz="3200"/>
            </a:pPr>
            <a:endParaRPr sz="4267" kern="0">
              <a:solidFill>
                <a:sysClr val="windowText" lastClr="000000"/>
              </a:solidFill>
              <a:sym typeface="Helvetica Light"/>
            </a:endParaRPr>
          </a:p>
        </p:txBody>
      </p:sp>
      <p:sp>
        <p:nvSpPr>
          <p:cNvPr id="27653" name="Shape 132"/>
          <p:cNvSpPr>
            <a:spLocks/>
          </p:cNvSpPr>
          <p:nvPr/>
        </p:nvSpPr>
        <p:spPr bwMode="auto">
          <a:xfrm>
            <a:off x="4790017" y="1684867"/>
            <a:ext cx="1498600" cy="946151"/>
          </a:xfrm>
          <a:custGeom>
            <a:avLst/>
            <a:gdLst>
              <a:gd name="T0" fmla="*/ 1520535497 w 21600"/>
              <a:gd name="T1" fmla="*/ 382966572 h 21600"/>
              <a:gd name="T2" fmla="*/ 1520535497 w 21600"/>
              <a:gd name="T3" fmla="*/ 382966572 h 21600"/>
              <a:gd name="T4" fmla="*/ 1520535497 w 21600"/>
              <a:gd name="T5" fmla="*/ 382966572 h 21600"/>
              <a:gd name="T6" fmla="*/ 1520535497 w 21600"/>
              <a:gd name="T7" fmla="*/ 382966572 h 21600"/>
              <a:gd name="T8" fmla="*/ 0 60000 65536"/>
              <a:gd name="T9" fmla="*/ 5898240 60000 65536"/>
              <a:gd name="T10" fmla="*/ 11796480 60000 65536"/>
              <a:gd name="T11" fmla="*/ 17694720 60000 65536"/>
            </a:gdLst>
            <a:ahLst/>
            <a:cxnLst>
              <a:cxn ang="T8">
                <a:pos x="T0" y="T1"/>
              </a:cxn>
              <a:cxn ang="T9">
                <a:pos x="T2" y="T3"/>
              </a:cxn>
              <a:cxn ang="T10">
                <a:pos x="T4" y="T5"/>
              </a:cxn>
              <a:cxn ang="T11">
                <a:pos x="T6" y="T7"/>
              </a:cxn>
            </a:cxnLst>
            <a:rect l="0" t="0" r="r" b="b"/>
            <a:pathLst>
              <a:path w="21600" h="21600" extrusionOk="0">
                <a:moveTo>
                  <a:pt x="21600" y="0"/>
                </a:moveTo>
                <a:lnTo>
                  <a:pt x="0" y="0"/>
                </a:lnTo>
                <a:lnTo>
                  <a:pt x="0" y="21600"/>
                </a:lnTo>
              </a:path>
            </a:pathLst>
          </a:custGeom>
          <a:noFill/>
          <a:ln w="19050" cap="rnd">
            <a:solidFill>
              <a:srgbClr val="8F9499"/>
            </a:solidFill>
            <a:miter lim="400000"/>
            <a:headEnd/>
            <a:tailEnd/>
          </a:ln>
          <a:extLst>
            <a:ext uri="{909E8E84-426E-40DD-AFC4-6F175D3DCCD1}">
              <a14:hiddenFill xmlns:a14="http://schemas.microsoft.com/office/drawing/2010/main">
                <a:solidFill>
                  <a:srgbClr val="FFFFFF"/>
                </a:solidFill>
              </a14:hiddenFill>
            </a:ext>
          </a:extLst>
        </p:spPr>
        <p:txBody>
          <a:bodyPr lIns="0" tIns="0" rIns="0" bIns="0" anchor="ctr"/>
          <a:lstStyle/>
          <a:p>
            <a:pPr defTabSz="412740" eaLnBrk="0" fontAlgn="base" hangingPunct="0">
              <a:spcBef>
                <a:spcPct val="0"/>
              </a:spcBef>
              <a:spcAft>
                <a:spcPct val="0"/>
              </a:spcAft>
            </a:pPr>
            <a:endParaRPr lang="es-MX" sz="2533">
              <a:solidFill>
                <a:srgbClr val="0A0F14"/>
              </a:solidFill>
              <a:sym typeface="Helvetica Light"/>
            </a:endParaRPr>
          </a:p>
        </p:txBody>
      </p:sp>
      <p:sp>
        <p:nvSpPr>
          <p:cNvPr id="27654" name="Shape 133"/>
          <p:cNvSpPr>
            <a:spLocks noChangeShapeType="1"/>
          </p:cNvSpPr>
          <p:nvPr/>
        </p:nvSpPr>
        <p:spPr bwMode="auto">
          <a:xfrm flipV="1">
            <a:off x="4806951" y="2906184"/>
            <a:ext cx="0" cy="336549"/>
          </a:xfrm>
          <a:prstGeom prst="line">
            <a:avLst/>
          </a:prstGeom>
          <a:noFill/>
          <a:ln w="19050" cap="rnd">
            <a:solidFill>
              <a:srgbClr val="8F9499"/>
            </a:solidFill>
            <a:miter lim="400000"/>
            <a:headEnd/>
            <a:tailEnd/>
          </a:ln>
          <a:extLst>
            <a:ext uri="{909E8E84-426E-40DD-AFC4-6F175D3DCCD1}">
              <a14:hiddenFill xmlns:a14="http://schemas.microsoft.com/office/drawing/2010/main">
                <a:noFill/>
              </a14:hiddenFill>
            </a:ext>
          </a:extLst>
        </p:spPr>
        <p:txBody>
          <a:bodyPr lIns="0" tIns="0" rIns="0" bIns="0" anchor="ctr"/>
          <a:lstStyle/>
          <a:p>
            <a:pPr defTabSz="412740" eaLnBrk="0" fontAlgn="base" hangingPunct="0">
              <a:spcBef>
                <a:spcPct val="0"/>
              </a:spcBef>
              <a:spcAft>
                <a:spcPct val="0"/>
              </a:spcAft>
            </a:pPr>
            <a:endParaRPr lang="es-MX" sz="2533">
              <a:solidFill>
                <a:srgbClr val="0A0F14"/>
              </a:solidFill>
              <a:sym typeface="Helvetica Light"/>
            </a:endParaRPr>
          </a:p>
        </p:txBody>
      </p:sp>
      <p:sp>
        <p:nvSpPr>
          <p:cNvPr id="27655" name="Shape 134"/>
          <p:cNvSpPr>
            <a:spLocks noChangeShapeType="1"/>
          </p:cNvSpPr>
          <p:nvPr/>
        </p:nvSpPr>
        <p:spPr bwMode="auto">
          <a:xfrm flipV="1">
            <a:off x="4806951" y="3818467"/>
            <a:ext cx="0" cy="336551"/>
          </a:xfrm>
          <a:prstGeom prst="line">
            <a:avLst/>
          </a:prstGeom>
          <a:noFill/>
          <a:ln w="19050" cap="rnd">
            <a:solidFill>
              <a:srgbClr val="8F9499"/>
            </a:solidFill>
            <a:miter lim="400000"/>
            <a:headEnd/>
            <a:tailEnd/>
          </a:ln>
          <a:extLst>
            <a:ext uri="{909E8E84-426E-40DD-AFC4-6F175D3DCCD1}">
              <a14:hiddenFill xmlns:a14="http://schemas.microsoft.com/office/drawing/2010/main">
                <a:noFill/>
              </a14:hiddenFill>
            </a:ext>
          </a:extLst>
        </p:spPr>
        <p:txBody>
          <a:bodyPr lIns="0" tIns="0" rIns="0" bIns="0" anchor="ctr"/>
          <a:lstStyle/>
          <a:p>
            <a:pPr defTabSz="412740" eaLnBrk="0" fontAlgn="base" hangingPunct="0">
              <a:spcBef>
                <a:spcPct val="0"/>
              </a:spcBef>
              <a:spcAft>
                <a:spcPct val="0"/>
              </a:spcAft>
            </a:pPr>
            <a:endParaRPr lang="es-MX" sz="2533">
              <a:solidFill>
                <a:srgbClr val="0A0F14"/>
              </a:solidFill>
              <a:sym typeface="Helvetica Light"/>
            </a:endParaRPr>
          </a:p>
        </p:txBody>
      </p:sp>
      <p:sp>
        <p:nvSpPr>
          <p:cNvPr id="27656" name="Shape 135"/>
          <p:cNvSpPr>
            <a:spLocks noChangeShapeType="1"/>
          </p:cNvSpPr>
          <p:nvPr/>
        </p:nvSpPr>
        <p:spPr bwMode="auto">
          <a:xfrm flipV="1">
            <a:off x="4806951" y="4732867"/>
            <a:ext cx="0" cy="336551"/>
          </a:xfrm>
          <a:prstGeom prst="line">
            <a:avLst/>
          </a:prstGeom>
          <a:noFill/>
          <a:ln w="19050" cap="rnd">
            <a:solidFill>
              <a:srgbClr val="8F9499"/>
            </a:solidFill>
            <a:miter lim="400000"/>
            <a:headEnd/>
            <a:tailEnd/>
          </a:ln>
          <a:extLst>
            <a:ext uri="{909E8E84-426E-40DD-AFC4-6F175D3DCCD1}">
              <a14:hiddenFill xmlns:a14="http://schemas.microsoft.com/office/drawing/2010/main">
                <a:noFill/>
              </a14:hiddenFill>
            </a:ext>
          </a:extLst>
        </p:spPr>
        <p:txBody>
          <a:bodyPr lIns="0" tIns="0" rIns="0" bIns="0" anchor="ctr"/>
          <a:lstStyle/>
          <a:p>
            <a:pPr defTabSz="412740" eaLnBrk="0" fontAlgn="base" hangingPunct="0">
              <a:spcBef>
                <a:spcPct val="0"/>
              </a:spcBef>
              <a:spcAft>
                <a:spcPct val="0"/>
              </a:spcAft>
            </a:pPr>
            <a:endParaRPr lang="es-MX" sz="2533">
              <a:solidFill>
                <a:srgbClr val="0A0F14"/>
              </a:solidFill>
              <a:sym typeface="Helvetica Light"/>
            </a:endParaRPr>
          </a:p>
        </p:txBody>
      </p:sp>
      <p:sp>
        <p:nvSpPr>
          <p:cNvPr id="136" name="Shape 136"/>
          <p:cNvSpPr>
            <a:spLocks noChangeArrowheads="1"/>
          </p:cNvSpPr>
          <p:nvPr/>
        </p:nvSpPr>
        <p:spPr bwMode="auto">
          <a:xfrm>
            <a:off x="5228168" y="2457451"/>
            <a:ext cx="4728633" cy="3640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spcBef>
                <a:spcPts val="500"/>
              </a:spcBef>
              <a:defRPr sz="2000">
                <a:solidFill>
                  <a:srgbClr val="8F9499"/>
                </a:solidFill>
                <a:latin typeface="Arimo"/>
                <a:ea typeface="Arimo"/>
                <a:cs typeface="Arimo"/>
                <a:sym typeface="Arimo"/>
              </a:defRPr>
            </a:lvl1pPr>
          </a:lstStyle>
          <a:p>
            <a:pPr defTabSz="412740">
              <a:defRPr sz="1800">
                <a:solidFill>
                  <a:srgbClr val="000000"/>
                </a:solidFill>
              </a:defRPr>
            </a:pPr>
            <a:r>
              <a:rPr lang="es-MX" sz="1333" kern="0" dirty="0">
                <a:solidFill>
                  <a:srgbClr val="DCDEE0">
                    <a:lumMod val="50000"/>
                  </a:srgbClr>
                </a:solidFill>
              </a:rPr>
              <a:t>Sensibilización, promoción, difusión y socialización sobre el tema y la legislación</a:t>
            </a:r>
          </a:p>
        </p:txBody>
      </p:sp>
      <p:sp>
        <p:nvSpPr>
          <p:cNvPr id="137" name="Shape 137"/>
          <p:cNvSpPr>
            <a:spLocks noChangeArrowheads="1"/>
          </p:cNvSpPr>
          <p:nvPr/>
        </p:nvSpPr>
        <p:spPr bwMode="auto">
          <a:xfrm>
            <a:off x="5228168" y="2095501"/>
            <a:ext cx="2758017" cy="283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lnSpc>
                <a:spcPct val="110000"/>
              </a:lnSpc>
              <a:spcBef>
                <a:spcPts val="500"/>
              </a:spcBef>
              <a:defRPr sz="2800" b="1">
                <a:solidFill>
                  <a:srgbClr val="00BAA7"/>
                </a:solidFill>
                <a:latin typeface="Arimo"/>
                <a:ea typeface="Arimo"/>
                <a:cs typeface="Arimo"/>
                <a:sym typeface="Arimo"/>
              </a:defRPr>
            </a:lvl1pPr>
          </a:lstStyle>
          <a:p>
            <a:pPr defTabSz="412740">
              <a:defRPr sz="1800" b="0">
                <a:solidFill>
                  <a:srgbClr val="000000"/>
                </a:solidFill>
              </a:defRPr>
            </a:pPr>
            <a:r>
              <a:rPr lang="es-MX" sz="1467" b="0" kern="0" dirty="0">
                <a:solidFill>
                  <a:srgbClr val="FF4B4B"/>
                </a:solidFill>
              </a:rPr>
              <a:t>Línea estratégica 5. 1 </a:t>
            </a:r>
            <a:endParaRPr sz="1467" b="0" kern="0" dirty="0">
              <a:solidFill>
                <a:srgbClr val="FF4B4B"/>
              </a:solidFill>
            </a:endParaRPr>
          </a:p>
        </p:txBody>
      </p:sp>
      <p:sp>
        <p:nvSpPr>
          <p:cNvPr id="138" name="Shape 138"/>
          <p:cNvSpPr>
            <a:spLocks noChangeArrowheads="1"/>
          </p:cNvSpPr>
          <p:nvPr/>
        </p:nvSpPr>
        <p:spPr bwMode="auto">
          <a:xfrm>
            <a:off x="5228168" y="3448051"/>
            <a:ext cx="4322233" cy="361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spcBef>
                <a:spcPts val="500"/>
              </a:spcBef>
              <a:defRPr sz="2000">
                <a:solidFill>
                  <a:srgbClr val="8F9499"/>
                </a:solidFill>
                <a:latin typeface="Arimo"/>
                <a:ea typeface="Arimo"/>
                <a:cs typeface="Arimo"/>
                <a:sym typeface="Arimo"/>
              </a:defRPr>
            </a:lvl1pPr>
          </a:lstStyle>
          <a:p>
            <a:pPr defTabSz="412740">
              <a:defRPr sz="1800">
                <a:solidFill>
                  <a:srgbClr val="000000"/>
                </a:solidFill>
              </a:defRPr>
            </a:pPr>
            <a:r>
              <a:rPr lang="es-MX" sz="1333" kern="0" dirty="0">
                <a:solidFill>
                  <a:srgbClr val="00B0F0"/>
                </a:solidFill>
              </a:rPr>
              <a:t>Coordinación interinstitucional </a:t>
            </a:r>
            <a:r>
              <a:rPr lang="es-MX" sz="1333" kern="0" dirty="0">
                <a:solidFill>
                  <a:srgbClr val="DCDEE0">
                    <a:lumMod val="50000"/>
                  </a:srgbClr>
                </a:solidFill>
              </a:rPr>
              <a:t>con los actores relevantes de los mecanismos de incentivos</a:t>
            </a:r>
          </a:p>
        </p:txBody>
      </p:sp>
      <p:sp>
        <p:nvSpPr>
          <p:cNvPr id="139" name="Shape 139"/>
          <p:cNvSpPr>
            <a:spLocks noChangeArrowheads="1"/>
          </p:cNvSpPr>
          <p:nvPr/>
        </p:nvSpPr>
        <p:spPr bwMode="auto">
          <a:xfrm>
            <a:off x="5228168" y="3213101"/>
            <a:ext cx="2758017" cy="283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lnSpc>
                <a:spcPct val="110000"/>
              </a:lnSpc>
              <a:spcBef>
                <a:spcPts val="500"/>
              </a:spcBef>
              <a:defRPr sz="2800" b="1">
                <a:solidFill>
                  <a:srgbClr val="00B9F7"/>
                </a:solidFill>
                <a:latin typeface="Arimo"/>
                <a:ea typeface="Arimo"/>
                <a:cs typeface="Arimo"/>
                <a:sym typeface="Arimo"/>
              </a:defRPr>
            </a:lvl1pPr>
          </a:lstStyle>
          <a:p>
            <a:pPr defTabSz="412740">
              <a:defRPr sz="1800" b="0">
                <a:solidFill>
                  <a:srgbClr val="000000"/>
                </a:solidFill>
              </a:defRPr>
            </a:pPr>
            <a:r>
              <a:rPr lang="es-MX" sz="1467" b="0" kern="0" dirty="0">
                <a:solidFill>
                  <a:srgbClr val="FF4B4B"/>
                </a:solidFill>
              </a:rPr>
              <a:t>Línea estratégica 5.2 </a:t>
            </a:r>
            <a:endParaRPr sz="1467" b="0" kern="0" dirty="0">
              <a:solidFill>
                <a:srgbClr val="FF4B4B"/>
              </a:solidFill>
            </a:endParaRPr>
          </a:p>
        </p:txBody>
      </p:sp>
      <p:sp>
        <p:nvSpPr>
          <p:cNvPr id="140" name="Shape 140"/>
          <p:cNvSpPr>
            <a:spLocks noChangeArrowheads="1"/>
          </p:cNvSpPr>
          <p:nvPr/>
        </p:nvSpPr>
        <p:spPr bwMode="auto">
          <a:xfrm>
            <a:off x="5202768" y="4506384"/>
            <a:ext cx="5338233" cy="3640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spcBef>
                <a:spcPts val="500"/>
              </a:spcBef>
              <a:defRPr sz="2000">
                <a:solidFill>
                  <a:srgbClr val="8F9499"/>
                </a:solidFill>
                <a:latin typeface="Arimo"/>
                <a:ea typeface="Arimo"/>
                <a:cs typeface="Arimo"/>
                <a:sym typeface="Arimo"/>
              </a:defRPr>
            </a:lvl1pPr>
          </a:lstStyle>
          <a:p>
            <a:pPr defTabSz="412740">
              <a:defRPr sz="1800">
                <a:solidFill>
                  <a:srgbClr val="000000"/>
                </a:solidFill>
              </a:defRPr>
            </a:pPr>
            <a:r>
              <a:rPr lang="es-MX" sz="1333" kern="0" dirty="0">
                <a:solidFill>
                  <a:srgbClr val="DCDEE0">
                    <a:lumMod val="50000"/>
                  </a:srgbClr>
                </a:solidFill>
              </a:rPr>
              <a:t>Visibilizar los </a:t>
            </a:r>
            <a:r>
              <a:rPr lang="es-MX" sz="1333" kern="0" dirty="0">
                <a:solidFill>
                  <a:srgbClr val="00B0F0"/>
                </a:solidFill>
              </a:rPr>
              <a:t>resultados de las mejores prácticas</a:t>
            </a:r>
          </a:p>
        </p:txBody>
      </p:sp>
      <p:sp>
        <p:nvSpPr>
          <p:cNvPr id="141" name="Shape 141"/>
          <p:cNvSpPr>
            <a:spLocks noChangeArrowheads="1"/>
          </p:cNvSpPr>
          <p:nvPr/>
        </p:nvSpPr>
        <p:spPr bwMode="auto">
          <a:xfrm>
            <a:off x="5228168" y="4188884"/>
            <a:ext cx="2758017" cy="2857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lnSpc>
                <a:spcPct val="110000"/>
              </a:lnSpc>
              <a:spcBef>
                <a:spcPts val="500"/>
              </a:spcBef>
              <a:defRPr sz="2800" b="1">
                <a:solidFill>
                  <a:srgbClr val="21282F"/>
                </a:solidFill>
                <a:latin typeface="Arimo"/>
                <a:ea typeface="Arimo"/>
                <a:cs typeface="Arimo"/>
                <a:sym typeface="Arimo"/>
              </a:defRPr>
            </a:lvl1pPr>
          </a:lstStyle>
          <a:p>
            <a:pPr defTabSz="412740">
              <a:defRPr sz="1800" b="0">
                <a:solidFill>
                  <a:srgbClr val="000000"/>
                </a:solidFill>
              </a:defRPr>
            </a:pPr>
            <a:r>
              <a:rPr lang="es-MX" sz="1467" b="0" kern="0" dirty="0">
                <a:solidFill>
                  <a:srgbClr val="E61919"/>
                </a:solidFill>
              </a:rPr>
              <a:t>Línea estratégica 5.3 </a:t>
            </a:r>
            <a:endParaRPr sz="1467" b="0" kern="0" dirty="0">
              <a:solidFill>
                <a:srgbClr val="E61919"/>
              </a:solidFill>
            </a:endParaRPr>
          </a:p>
        </p:txBody>
      </p:sp>
      <p:sp>
        <p:nvSpPr>
          <p:cNvPr id="142" name="Shape 142"/>
          <p:cNvSpPr>
            <a:spLocks noChangeArrowheads="1"/>
          </p:cNvSpPr>
          <p:nvPr/>
        </p:nvSpPr>
        <p:spPr bwMode="auto">
          <a:xfrm>
            <a:off x="5202768" y="5401733"/>
            <a:ext cx="4652433" cy="3640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spcBef>
                <a:spcPts val="500"/>
              </a:spcBef>
              <a:defRPr sz="2000">
                <a:solidFill>
                  <a:srgbClr val="8F9499"/>
                </a:solidFill>
                <a:latin typeface="Arimo"/>
                <a:ea typeface="Arimo"/>
                <a:cs typeface="Arimo"/>
                <a:sym typeface="Arimo"/>
              </a:defRPr>
            </a:lvl1pPr>
          </a:lstStyle>
          <a:p>
            <a:pPr defTabSz="412740">
              <a:defRPr sz="1800">
                <a:solidFill>
                  <a:srgbClr val="000000"/>
                </a:solidFill>
              </a:defRPr>
            </a:pPr>
            <a:r>
              <a:rPr lang="es-MX" sz="1333" kern="0" dirty="0">
                <a:solidFill>
                  <a:srgbClr val="DCDEE0">
                    <a:lumMod val="50000"/>
                  </a:srgbClr>
                </a:solidFill>
              </a:rPr>
              <a:t>Desarrollo de acciones de </a:t>
            </a:r>
            <a:r>
              <a:rPr lang="es-MX" sz="1333" kern="0" dirty="0">
                <a:solidFill>
                  <a:srgbClr val="00B0F0"/>
                </a:solidFill>
              </a:rPr>
              <a:t>involucramiento de la sociedad civil </a:t>
            </a:r>
            <a:r>
              <a:rPr lang="es-MX" sz="1333" kern="0" dirty="0">
                <a:solidFill>
                  <a:srgbClr val="DCDEE0">
                    <a:lumMod val="50000"/>
                  </a:srgbClr>
                </a:solidFill>
              </a:rPr>
              <a:t>organizada en los mecanismos de incentivo para la adopción de esquemas de mejores prácticas.</a:t>
            </a:r>
          </a:p>
        </p:txBody>
      </p:sp>
      <p:sp>
        <p:nvSpPr>
          <p:cNvPr id="27664" name="Shape 143"/>
          <p:cNvSpPr>
            <a:spLocks noChangeArrowheads="1"/>
          </p:cNvSpPr>
          <p:nvPr/>
        </p:nvSpPr>
        <p:spPr bwMode="auto">
          <a:xfrm>
            <a:off x="5228168" y="5027085"/>
            <a:ext cx="2758017" cy="283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defRPr sz="1900">
                <a:solidFill>
                  <a:schemeClr val="tx1"/>
                </a:solidFill>
                <a:latin typeface="Arimo" pitchFamily="34" charset="0"/>
                <a:ea typeface="Helvetica Light"/>
                <a:cs typeface="Helvetica Light"/>
                <a:sym typeface="Helvetica Light"/>
              </a:defRPr>
            </a:lvl1pPr>
            <a:lvl2pPr marL="742950" indent="-285750">
              <a:defRPr sz="1900">
                <a:solidFill>
                  <a:schemeClr val="tx1"/>
                </a:solidFill>
                <a:latin typeface="Arimo" pitchFamily="34" charset="0"/>
                <a:ea typeface="Helvetica Light"/>
                <a:cs typeface="Helvetica Light"/>
                <a:sym typeface="Helvetica Light"/>
              </a:defRPr>
            </a:lvl2pPr>
            <a:lvl3pPr marL="1143000" indent="-228600">
              <a:defRPr sz="1900">
                <a:solidFill>
                  <a:schemeClr val="tx1"/>
                </a:solidFill>
                <a:latin typeface="Arimo" pitchFamily="34" charset="0"/>
                <a:ea typeface="Helvetica Light"/>
                <a:cs typeface="Helvetica Light"/>
                <a:sym typeface="Helvetica Light"/>
              </a:defRPr>
            </a:lvl3pPr>
            <a:lvl4pPr marL="1600200" indent="-228600">
              <a:defRPr sz="1900">
                <a:solidFill>
                  <a:schemeClr val="tx1"/>
                </a:solidFill>
                <a:latin typeface="Arimo" pitchFamily="34" charset="0"/>
                <a:ea typeface="Helvetica Light"/>
                <a:cs typeface="Helvetica Light"/>
                <a:sym typeface="Helvetica Light"/>
              </a:defRPr>
            </a:lvl4pPr>
            <a:lvl5pPr marL="2057400" indent="-228600">
              <a:defRPr sz="1900">
                <a:solidFill>
                  <a:schemeClr val="tx1"/>
                </a:solidFill>
                <a:latin typeface="Arimo" pitchFamily="34" charset="0"/>
                <a:ea typeface="Helvetica Light"/>
                <a:cs typeface="Helvetica Light"/>
                <a:sym typeface="Helvetica Light"/>
              </a:defRPr>
            </a:lvl5pPr>
            <a:lvl6pPr marL="2514600" indent="-2286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6pPr>
            <a:lvl7pPr marL="2971800" indent="-2286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7pPr>
            <a:lvl8pPr marL="3429000" indent="-2286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8pPr>
            <a:lvl9pPr marL="3886200" indent="-2286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9pPr>
          </a:lstStyle>
          <a:p>
            <a:pPr defTabSz="412740" fontAlgn="base">
              <a:lnSpc>
                <a:spcPct val="110000"/>
              </a:lnSpc>
              <a:spcBef>
                <a:spcPts val="667"/>
              </a:spcBef>
              <a:spcAft>
                <a:spcPct val="0"/>
              </a:spcAft>
            </a:pPr>
            <a:r>
              <a:rPr lang="en-US" altLang="es-MX" sz="1467">
                <a:solidFill>
                  <a:srgbClr val="BE0000"/>
                </a:solidFill>
                <a:sym typeface="Arimo" pitchFamily="34" charset="0"/>
              </a:rPr>
              <a:t>Línea estratégica 5.4 </a:t>
            </a:r>
          </a:p>
        </p:txBody>
      </p:sp>
      <p:sp>
        <p:nvSpPr>
          <p:cNvPr id="144" name="Shape 144"/>
          <p:cNvSpPr/>
          <p:nvPr/>
        </p:nvSpPr>
        <p:spPr>
          <a:xfrm flipH="1">
            <a:off x="4787901" y="3075517"/>
            <a:ext cx="2730500" cy="0"/>
          </a:xfrm>
          <a:prstGeom prst="line">
            <a:avLst/>
          </a:prstGeom>
          <a:ln w="19050" cap="rnd">
            <a:solidFill>
              <a:schemeClr val="tx2">
                <a:lumMod val="75000"/>
              </a:schemeClr>
            </a:solidFill>
            <a:custDash>
              <a:ds d="100000" sp="200000"/>
            </a:custDash>
            <a:miter lim="400000"/>
          </a:ln>
        </p:spPr>
        <p:txBody>
          <a:bodyPr lIns="0" tIns="0" rIns="0" bIns="0" anchor="ctr"/>
          <a:lstStyle/>
          <a:p>
            <a:pPr algn="ctr" defTabSz="412740">
              <a:defRPr sz="3200"/>
            </a:pPr>
            <a:endParaRPr sz="4267" kern="0">
              <a:solidFill>
                <a:sysClr val="windowText" lastClr="000000"/>
              </a:solidFill>
              <a:sym typeface="Helvetica Light"/>
            </a:endParaRPr>
          </a:p>
        </p:txBody>
      </p:sp>
      <p:sp>
        <p:nvSpPr>
          <p:cNvPr id="145" name="Shape 145"/>
          <p:cNvSpPr/>
          <p:nvPr/>
        </p:nvSpPr>
        <p:spPr>
          <a:xfrm flipH="1">
            <a:off x="4741334" y="3985684"/>
            <a:ext cx="2730500" cy="0"/>
          </a:xfrm>
          <a:prstGeom prst="line">
            <a:avLst/>
          </a:prstGeom>
          <a:ln w="19050" cap="rnd">
            <a:solidFill>
              <a:schemeClr val="tx2">
                <a:lumMod val="75000"/>
              </a:schemeClr>
            </a:solidFill>
            <a:custDash>
              <a:ds d="100000" sp="200000"/>
            </a:custDash>
            <a:miter lim="400000"/>
          </a:ln>
        </p:spPr>
        <p:txBody>
          <a:bodyPr lIns="0" tIns="0" rIns="0" bIns="0" anchor="ctr"/>
          <a:lstStyle/>
          <a:p>
            <a:pPr algn="ctr" defTabSz="412740">
              <a:defRPr sz="3200"/>
            </a:pPr>
            <a:endParaRPr sz="4267" kern="0">
              <a:solidFill>
                <a:sysClr val="windowText" lastClr="000000"/>
              </a:solidFill>
              <a:sym typeface="Helvetica Light"/>
            </a:endParaRPr>
          </a:p>
        </p:txBody>
      </p:sp>
      <p:sp>
        <p:nvSpPr>
          <p:cNvPr id="146" name="Shape 146"/>
          <p:cNvSpPr/>
          <p:nvPr/>
        </p:nvSpPr>
        <p:spPr>
          <a:xfrm flipH="1">
            <a:off x="4787901" y="4883151"/>
            <a:ext cx="2730500" cy="0"/>
          </a:xfrm>
          <a:prstGeom prst="line">
            <a:avLst/>
          </a:prstGeom>
          <a:ln w="19050" cap="rnd">
            <a:solidFill>
              <a:schemeClr val="tx2">
                <a:lumMod val="75000"/>
              </a:schemeClr>
            </a:solidFill>
            <a:custDash>
              <a:ds d="100000" sp="200000"/>
            </a:custDash>
            <a:miter lim="400000"/>
          </a:ln>
        </p:spPr>
        <p:txBody>
          <a:bodyPr lIns="0" tIns="0" rIns="0" bIns="0" anchor="ctr"/>
          <a:lstStyle/>
          <a:p>
            <a:pPr algn="ctr" defTabSz="412740">
              <a:defRPr sz="3200"/>
            </a:pPr>
            <a:endParaRPr sz="4267" kern="0">
              <a:solidFill>
                <a:sysClr val="windowText" lastClr="000000"/>
              </a:solidFill>
              <a:sym typeface="Helvetica Light"/>
            </a:endParaRPr>
          </a:p>
        </p:txBody>
      </p:sp>
      <p:sp>
        <p:nvSpPr>
          <p:cNvPr id="147" name="Shape 147"/>
          <p:cNvSpPr/>
          <p:nvPr/>
        </p:nvSpPr>
        <p:spPr>
          <a:xfrm>
            <a:off x="8314267" y="524934"/>
            <a:ext cx="448733" cy="44873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4"/>
          </a:solidFill>
          <a:ln w="12700">
            <a:miter lim="400000"/>
          </a:ln>
        </p:spPr>
        <p:txBody>
          <a:bodyPr lIns="0" tIns="0" rIns="0" bIns="0" anchor="ctr"/>
          <a:lstStyle/>
          <a:p>
            <a:pPr algn="ctr" defTabSz="412740">
              <a:defRPr sz="3200"/>
            </a:pPr>
            <a:endParaRPr sz="4267" kern="0">
              <a:solidFill>
                <a:sysClr val="windowText" lastClr="000000"/>
              </a:solidFill>
              <a:sym typeface="Helvetica Light"/>
            </a:endParaRPr>
          </a:p>
        </p:txBody>
      </p:sp>
      <p:grpSp>
        <p:nvGrpSpPr>
          <p:cNvPr id="27669" name="Group 153"/>
          <p:cNvGrpSpPr>
            <a:grpSpLocks/>
          </p:cNvGrpSpPr>
          <p:nvPr/>
        </p:nvGrpSpPr>
        <p:grpSpPr bwMode="auto">
          <a:xfrm>
            <a:off x="4557184" y="2377017"/>
            <a:ext cx="499533" cy="522816"/>
            <a:chOff x="0" y="0"/>
            <a:chExt cx="997371" cy="1046130"/>
          </a:xfrm>
        </p:grpSpPr>
        <p:grpSp>
          <p:nvGrpSpPr>
            <p:cNvPr id="27708" name="Group 151"/>
            <p:cNvGrpSpPr>
              <a:grpSpLocks/>
            </p:cNvGrpSpPr>
            <p:nvPr/>
          </p:nvGrpSpPr>
          <p:grpSpPr bwMode="auto">
            <a:xfrm>
              <a:off x="-1" y="-1"/>
              <a:ext cx="997373" cy="1046132"/>
              <a:chOff x="0" y="0"/>
              <a:chExt cx="997371" cy="1046130"/>
            </a:xfrm>
          </p:grpSpPr>
          <p:sp>
            <p:nvSpPr>
              <p:cNvPr id="148" name="Shape 148"/>
              <p:cNvSpPr/>
              <p:nvPr/>
            </p:nvSpPr>
            <p:spPr>
              <a:xfrm>
                <a:off x="0" y="0"/>
                <a:ext cx="997368" cy="1046127"/>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5">
                  <a:lumMod val="50000"/>
                </a:schemeClr>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49" name="Shape 149"/>
              <p:cNvSpPr/>
              <p:nvPr/>
            </p:nvSpPr>
            <p:spPr>
              <a:xfrm>
                <a:off x="38034" y="292237"/>
                <a:ext cx="925525" cy="673420"/>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8EEADD"/>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50" name="Shape 150"/>
              <p:cNvSpPr/>
              <p:nvPr/>
            </p:nvSpPr>
            <p:spPr>
              <a:xfrm>
                <a:off x="0" y="0"/>
                <a:ext cx="959332" cy="957187"/>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4"/>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152" name="Shape 152"/>
            <p:cNvSpPr/>
            <p:nvPr/>
          </p:nvSpPr>
          <p:spPr>
            <a:xfrm>
              <a:off x="211307" y="203297"/>
              <a:ext cx="574756" cy="563300"/>
            </a:xfrm>
            <a:custGeom>
              <a:avLst/>
              <a:gdLst/>
              <a:ahLst/>
              <a:cxnLst>
                <a:cxn ang="0">
                  <a:pos x="wd2" y="hd2"/>
                </a:cxn>
                <a:cxn ang="5400000">
                  <a:pos x="wd2" y="hd2"/>
                </a:cxn>
                <a:cxn ang="10800000">
                  <a:pos x="wd2" y="hd2"/>
                </a:cxn>
                <a:cxn ang="16200000">
                  <a:pos x="wd2" y="hd2"/>
                </a:cxn>
              </a:cxnLst>
              <a:rect l="0" t="0" r="r" b="b"/>
              <a:pathLst>
                <a:path w="21600" h="21600" extrusionOk="0">
                  <a:moveTo>
                    <a:pt x="19442" y="9300"/>
                  </a:moveTo>
                  <a:cubicBezTo>
                    <a:pt x="19320" y="3981"/>
                    <a:pt x="16340" y="1171"/>
                    <a:pt x="10800" y="1171"/>
                  </a:cubicBezTo>
                  <a:cubicBezTo>
                    <a:pt x="5260" y="1171"/>
                    <a:pt x="2280" y="3981"/>
                    <a:pt x="2158" y="9300"/>
                  </a:cubicBezTo>
                  <a:lnTo>
                    <a:pt x="2895" y="9300"/>
                  </a:lnTo>
                  <a:cubicBezTo>
                    <a:pt x="3165" y="7507"/>
                    <a:pt x="3735" y="6033"/>
                    <a:pt x="4599" y="4899"/>
                  </a:cubicBezTo>
                  <a:cubicBezTo>
                    <a:pt x="5978" y="3093"/>
                    <a:pt x="8063" y="2177"/>
                    <a:pt x="10800" y="2177"/>
                  </a:cubicBezTo>
                  <a:cubicBezTo>
                    <a:pt x="13537" y="2177"/>
                    <a:pt x="15622" y="3093"/>
                    <a:pt x="17001" y="4899"/>
                  </a:cubicBezTo>
                  <a:cubicBezTo>
                    <a:pt x="17865" y="6033"/>
                    <a:pt x="18435" y="7507"/>
                    <a:pt x="18705" y="9300"/>
                  </a:cubicBezTo>
                  <a:cubicBezTo>
                    <a:pt x="18705" y="9300"/>
                    <a:pt x="19442" y="9300"/>
                    <a:pt x="19442" y="9300"/>
                  </a:cubicBezTo>
                  <a:close/>
                  <a:moveTo>
                    <a:pt x="17544" y="11888"/>
                  </a:moveTo>
                  <a:cubicBezTo>
                    <a:pt x="17544" y="11386"/>
                    <a:pt x="17519" y="10914"/>
                    <a:pt x="17482" y="10457"/>
                  </a:cubicBezTo>
                  <a:cubicBezTo>
                    <a:pt x="16632" y="9665"/>
                    <a:pt x="15088" y="9063"/>
                    <a:pt x="13140" y="8839"/>
                  </a:cubicBezTo>
                  <a:cubicBezTo>
                    <a:pt x="13396" y="9133"/>
                    <a:pt x="13616" y="9518"/>
                    <a:pt x="13750" y="10026"/>
                  </a:cubicBezTo>
                  <a:cubicBezTo>
                    <a:pt x="12558" y="9068"/>
                    <a:pt x="10215" y="9296"/>
                    <a:pt x="8443" y="7153"/>
                  </a:cubicBezTo>
                  <a:cubicBezTo>
                    <a:pt x="8341" y="7033"/>
                    <a:pt x="8254" y="6919"/>
                    <a:pt x="8178" y="6815"/>
                  </a:cubicBezTo>
                  <a:cubicBezTo>
                    <a:pt x="8176" y="6813"/>
                    <a:pt x="8176" y="6812"/>
                    <a:pt x="8175" y="6811"/>
                  </a:cubicBezTo>
                  <a:lnTo>
                    <a:pt x="8176" y="6811"/>
                  </a:lnTo>
                  <a:cubicBezTo>
                    <a:pt x="7860" y="6377"/>
                    <a:pt x="7752" y="6118"/>
                    <a:pt x="7746" y="6405"/>
                  </a:cubicBezTo>
                  <a:cubicBezTo>
                    <a:pt x="7694" y="8867"/>
                    <a:pt x="5981" y="10788"/>
                    <a:pt x="4077" y="11059"/>
                  </a:cubicBezTo>
                  <a:cubicBezTo>
                    <a:pt x="4065" y="11330"/>
                    <a:pt x="4056" y="11603"/>
                    <a:pt x="4056" y="11888"/>
                  </a:cubicBezTo>
                  <a:cubicBezTo>
                    <a:pt x="4056" y="12929"/>
                    <a:pt x="4222" y="13878"/>
                    <a:pt x="4506" y="14733"/>
                  </a:cubicBezTo>
                  <a:cubicBezTo>
                    <a:pt x="5575" y="16047"/>
                    <a:pt x="7341" y="16418"/>
                    <a:pt x="8903" y="16516"/>
                  </a:cubicBezTo>
                  <a:cubicBezTo>
                    <a:pt x="9193" y="16046"/>
                    <a:pt x="9844" y="15718"/>
                    <a:pt x="10602" y="15718"/>
                  </a:cubicBezTo>
                  <a:cubicBezTo>
                    <a:pt x="11630" y="15718"/>
                    <a:pt x="12463" y="16320"/>
                    <a:pt x="12463" y="17063"/>
                  </a:cubicBezTo>
                  <a:cubicBezTo>
                    <a:pt x="12463" y="17806"/>
                    <a:pt x="11630" y="18408"/>
                    <a:pt x="10602" y="18408"/>
                  </a:cubicBezTo>
                  <a:cubicBezTo>
                    <a:pt x="9812" y="18408"/>
                    <a:pt x="9138" y="18052"/>
                    <a:pt x="8869" y="17549"/>
                  </a:cubicBezTo>
                  <a:cubicBezTo>
                    <a:pt x="7776" y="17484"/>
                    <a:pt x="6576" y="17294"/>
                    <a:pt x="5506" y="16780"/>
                  </a:cubicBezTo>
                  <a:cubicBezTo>
                    <a:pt x="7011" y="19039"/>
                    <a:pt x="9343" y="20234"/>
                    <a:pt x="10800" y="20234"/>
                  </a:cubicBezTo>
                  <a:cubicBezTo>
                    <a:pt x="13089" y="20234"/>
                    <a:pt x="17544" y="17288"/>
                    <a:pt x="17544" y="11888"/>
                  </a:cubicBezTo>
                  <a:cubicBezTo>
                    <a:pt x="17544" y="11888"/>
                    <a:pt x="17544" y="11888"/>
                    <a:pt x="17544" y="11888"/>
                  </a:cubicBezTo>
                  <a:close/>
                  <a:moveTo>
                    <a:pt x="21600" y="11252"/>
                  </a:moveTo>
                  <a:lnTo>
                    <a:pt x="21600" y="13398"/>
                  </a:lnTo>
                  <a:cubicBezTo>
                    <a:pt x="21600" y="14476"/>
                    <a:pt x="20742" y="15350"/>
                    <a:pt x="19684" y="15350"/>
                  </a:cubicBezTo>
                  <a:lnTo>
                    <a:pt x="18294" y="15350"/>
                  </a:lnTo>
                  <a:cubicBezTo>
                    <a:pt x="16916" y="19247"/>
                    <a:pt x="13398" y="21600"/>
                    <a:pt x="10800" y="21600"/>
                  </a:cubicBezTo>
                  <a:cubicBezTo>
                    <a:pt x="8202" y="21600"/>
                    <a:pt x="4684" y="19247"/>
                    <a:pt x="3306" y="15350"/>
                  </a:cubicBezTo>
                  <a:lnTo>
                    <a:pt x="1916" y="15350"/>
                  </a:lnTo>
                  <a:cubicBezTo>
                    <a:pt x="858" y="15350"/>
                    <a:pt x="0" y="14476"/>
                    <a:pt x="0" y="13398"/>
                  </a:cubicBezTo>
                  <a:lnTo>
                    <a:pt x="0" y="11252"/>
                  </a:lnTo>
                  <a:cubicBezTo>
                    <a:pt x="0" y="10509"/>
                    <a:pt x="406" y="9865"/>
                    <a:pt x="1005" y="9534"/>
                  </a:cubicBezTo>
                  <a:cubicBezTo>
                    <a:pt x="1025" y="6486"/>
                    <a:pt x="1896" y="4106"/>
                    <a:pt x="3601" y="2460"/>
                  </a:cubicBezTo>
                  <a:cubicBezTo>
                    <a:pt x="5290" y="828"/>
                    <a:pt x="7713" y="0"/>
                    <a:pt x="10800" y="0"/>
                  </a:cubicBezTo>
                  <a:cubicBezTo>
                    <a:pt x="13887" y="0"/>
                    <a:pt x="16310" y="828"/>
                    <a:pt x="17999" y="2460"/>
                  </a:cubicBezTo>
                  <a:cubicBezTo>
                    <a:pt x="19704" y="4106"/>
                    <a:pt x="20575" y="6486"/>
                    <a:pt x="20595" y="9534"/>
                  </a:cubicBezTo>
                  <a:cubicBezTo>
                    <a:pt x="21194" y="9865"/>
                    <a:pt x="21600" y="10509"/>
                    <a:pt x="21600" y="11252"/>
                  </a:cubicBezTo>
                  <a:cubicBezTo>
                    <a:pt x="21600" y="11252"/>
                    <a:pt x="21600" y="11252"/>
                    <a:pt x="21600" y="11252"/>
                  </a:cubicBezTo>
                  <a:close/>
                  <a:moveTo>
                    <a:pt x="13606" y="10751"/>
                  </a:moveTo>
                  <a:cubicBezTo>
                    <a:pt x="12993" y="10751"/>
                    <a:pt x="12496" y="11257"/>
                    <a:pt x="12496" y="11881"/>
                  </a:cubicBezTo>
                  <a:cubicBezTo>
                    <a:pt x="12496" y="12505"/>
                    <a:pt x="12993" y="13011"/>
                    <a:pt x="13606" y="13011"/>
                  </a:cubicBezTo>
                  <a:cubicBezTo>
                    <a:pt x="14218" y="13011"/>
                    <a:pt x="14714" y="12505"/>
                    <a:pt x="14714" y="11881"/>
                  </a:cubicBezTo>
                  <a:cubicBezTo>
                    <a:pt x="14714" y="11257"/>
                    <a:pt x="14218" y="10751"/>
                    <a:pt x="13606" y="10751"/>
                  </a:cubicBezTo>
                  <a:cubicBezTo>
                    <a:pt x="13606" y="10751"/>
                    <a:pt x="13606" y="10751"/>
                    <a:pt x="13606" y="10751"/>
                  </a:cubicBezTo>
                  <a:close/>
                  <a:moveTo>
                    <a:pt x="9104" y="11881"/>
                  </a:moveTo>
                  <a:cubicBezTo>
                    <a:pt x="9104" y="12505"/>
                    <a:pt x="8607" y="13011"/>
                    <a:pt x="7995" y="13011"/>
                  </a:cubicBezTo>
                  <a:cubicBezTo>
                    <a:pt x="7382" y="13011"/>
                    <a:pt x="6886" y="12505"/>
                    <a:pt x="6886" y="11881"/>
                  </a:cubicBezTo>
                  <a:cubicBezTo>
                    <a:pt x="6886" y="11257"/>
                    <a:pt x="7382" y="10751"/>
                    <a:pt x="7995" y="10751"/>
                  </a:cubicBezTo>
                  <a:cubicBezTo>
                    <a:pt x="8607" y="10751"/>
                    <a:pt x="9104" y="11257"/>
                    <a:pt x="9104" y="11881"/>
                  </a:cubicBezTo>
                  <a:cubicBezTo>
                    <a:pt x="9104" y="11881"/>
                    <a:pt x="9104" y="11881"/>
                    <a:pt x="9104" y="11881"/>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27670" name="Group 161"/>
          <p:cNvGrpSpPr>
            <a:grpSpLocks/>
          </p:cNvGrpSpPr>
          <p:nvPr/>
        </p:nvGrpSpPr>
        <p:grpSpPr bwMode="auto">
          <a:xfrm>
            <a:off x="4552951" y="3259667"/>
            <a:ext cx="499533" cy="524933"/>
            <a:chOff x="0" y="0"/>
            <a:chExt cx="997371" cy="1046130"/>
          </a:xfrm>
        </p:grpSpPr>
        <p:grpSp>
          <p:nvGrpSpPr>
            <p:cNvPr id="27701" name="Group 157"/>
            <p:cNvGrpSpPr>
              <a:grpSpLocks/>
            </p:cNvGrpSpPr>
            <p:nvPr/>
          </p:nvGrpSpPr>
          <p:grpSpPr bwMode="auto">
            <a:xfrm>
              <a:off x="-1" y="-1"/>
              <a:ext cx="997373" cy="1046132"/>
              <a:chOff x="0" y="0"/>
              <a:chExt cx="997371" cy="1046130"/>
            </a:xfrm>
          </p:grpSpPr>
          <p:sp>
            <p:nvSpPr>
              <p:cNvPr id="154" name="Shape 154"/>
              <p:cNvSpPr/>
              <p:nvPr/>
            </p:nvSpPr>
            <p:spPr>
              <a:xfrm>
                <a:off x="0" y="0"/>
                <a:ext cx="997368" cy="1046127"/>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3">
                  <a:lumMod val="50000"/>
                </a:schemeClr>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55" name="Shape 155"/>
              <p:cNvSpPr/>
              <p:nvPr/>
            </p:nvSpPr>
            <p:spPr>
              <a:xfrm>
                <a:off x="38034" y="295278"/>
                <a:ext cx="925525" cy="670704"/>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79E3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56" name="Shape 156"/>
              <p:cNvSpPr/>
              <p:nvPr/>
            </p:nvSpPr>
            <p:spPr>
              <a:xfrm>
                <a:off x="0" y="0"/>
                <a:ext cx="959332" cy="957545"/>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3"/>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27702" name="Group 160"/>
            <p:cNvGrpSpPr>
              <a:grpSpLocks/>
            </p:cNvGrpSpPr>
            <p:nvPr/>
          </p:nvGrpSpPr>
          <p:grpSpPr bwMode="auto">
            <a:xfrm>
              <a:off x="246798" y="217580"/>
              <a:ext cx="521725" cy="511012"/>
              <a:chOff x="0" y="0"/>
              <a:chExt cx="521723" cy="511010"/>
            </a:xfrm>
          </p:grpSpPr>
          <p:sp>
            <p:nvSpPr>
              <p:cNvPr id="158" name="Shape 158"/>
              <p:cNvSpPr/>
              <p:nvPr/>
            </p:nvSpPr>
            <p:spPr>
              <a:xfrm>
                <a:off x="-1682" y="208465"/>
                <a:ext cx="92975" cy="26996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21600" y="0"/>
                    </a:lnTo>
                    <a:lnTo>
                      <a:pt x="0" y="0"/>
                    </a:lnTo>
                    <a:cubicBezTo>
                      <a:pt x="0" y="0"/>
                      <a:pt x="0" y="21600"/>
                      <a:pt x="0" y="2160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59" name="Shape 159"/>
              <p:cNvSpPr/>
              <p:nvPr/>
            </p:nvSpPr>
            <p:spPr>
              <a:xfrm>
                <a:off x="129326" y="1770"/>
                <a:ext cx="393031" cy="510409"/>
              </a:xfrm>
              <a:custGeom>
                <a:avLst/>
                <a:gdLst/>
                <a:ahLst/>
                <a:cxnLst>
                  <a:cxn ang="0">
                    <a:pos x="wd2" y="hd2"/>
                  </a:cxn>
                  <a:cxn ang="5400000">
                    <a:pos x="wd2" y="hd2"/>
                  </a:cxn>
                  <a:cxn ang="10800000">
                    <a:pos x="wd2" y="hd2"/>
                  </a:cxn>
                  <a:cxn ang="16200000">
                    <a:pos x="wd2" y="hd2"/>
                  </a:cxn>
                </a:cxnLst>
                <a:rect l="0" t="0" r="r" b="b"/>
                <a:pathLst>
                  <a:path w="21558" h="21586" extrusionOk="0">
                    <a:moveTo>
                      <a:pt x="11717" y="14039"/>
                    </a:moveTo>
                    <a:cubicBezTo>
                      <a:pt x="9702" y="15583"/>
                      <a:pt x="6428" y="15588"/>
                      <a:pt x="4408" y="14039"/>
                    </a:cubicBezTo>
                    <a:cubicBezTo>
                      <a:pt x="2391" y="12497"/>
                      <a:pt x="2397" y="9988"/>
                      <a:pt x="4414" y="8439"/>
                    </a:cubicBezTo>
                    <a:cubicBezTo>
                      <a:pt x="6422" y="6895"/>
                      <a:pt x="9702" y="6890"/>
                      <a:pt x="11717" y="8439"/>
                    </a:cubicBezTo>
                    <a:cubicBezTo>
                      <a:pt x="13731" y="9988"/>
                      <a:pt x="13737" y="12493"/>
                      <a:pt x="11717" y="14039"/>
                    </a:cubicBezTo>
                    <a:close/>
                    <a:moveTo>
                      <a:pt x="21558" y="19386"/>
                    </a:moveTo>
                    <a:lnTo>
                      <a:pt x="15491" y="14737"/>
                    </a:lnTo>
                    <a:lnTo>
                      <a:pt x="14708" y="15104"/>
                    </a:lnTo>
                    <a:lnTo>
                      <a:pt x="13513" y="14216"/>
                    </a:lnTo>
                    <a:cubicBezTo>
                      <a:pt x="15377" y="12209"/>
                      <a:pt x="15154" y="9409"/>
                      <a:pt x="12808" y="7607"/>
                    </a:cubicBezTo>
                    <a:cubicBezTo>
                      <a:pt x="12645" y="7487"/>
                      <a:pt x="12464" y="7390"/>
                      <a:pt x="12289" y="7283"/>
                    </a:cubicBezTo>
                    <a:lnTo>
                      <a:pt x="12289" y="0"/>
                    </a:lnTo>
                    <a:lnTo>
                      <a:pt x="7215" y="0"/>
                    </a:lnTo>
                    <a:lnTo>
                      <a:pt x="7215" y="6160"/>
                    </a:lnTo>
                    <a:cubicBezTo>
                      <a:pt x="6470" y="6234"/>
                      <a:pt x="5752" y="6400"/>
                      <a:pt x="5078" y="6659"/>
                    </a:cubicBezTo>
                    <a:lnTo>
                      <a:pt x="5078" y="4788"/>
                    </a:lnTo>
                    <a:lnTo>
                      <a:pt x="0" y="4788"/>
                    </a:lnTo>
                    <a:lnTo>
                      <a:pt x="0" y="20191"/>
                    </a:lnTo>
                    <a:lnTo>
                      <a:pt x="5071" y="20191"/>
                    </a:lnTo>
                    <a:lnTo>
                      <a:pt x="5071" y="15819"/>
                    </a:lnTo>
                    <a:cubicBezTo>
                      <a:pt x="5752" y="16082"/>
                      <a:pt x="6470" y="16250"/>
                      <a:pt x="7215" y="16318"/>
                    </a:cubicBezTo>
                    <a:lnTo>
                      <a:pt x="7215" y="20191"/>
                    </a:lnTo>
                    <a:lnTo>
                      <a:pt x="12289" y="20191"/>
                    </a:lnTo>
                    <a:lnTo>
                      <a:pt x="12289" y="15666"/>
                    </a:lnTo>
                    <a:lnTo>
                      <a:pt x="13073" y="16245"/>
                    </a:lnTo>
                    <a:lnTo>
                      <a:pt x="12621" y="16938"/>
                    </a:lnTo>
                    <a:lnTo>
                      <a:pt x="18687" y="21586"/>
                    </a:lnTo>
                    <a:cubicBezTo>
                      <a:pt x="18687" y="21586"/>
                      <a:pt x="20008" y="21600"/>
                      <a:pt x="20804" y="20902"/>
                    </a:cubicBezTo>
                    <a:cubicBezTo>
                      <a:pt x="21600" y="20204"/>
                      <a:pt x="21558" y="19386"/>
                      <a:pt x="21558" y="19386"/>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grpSp>
        <p:nvGrpSpPr>
          <p:cNvPr id="27671" name="Group 169"/>
          <p:cNvGrpSpPr>
            <a:grpSpLocks/>
          </p:cNvGrpSpPr>
          <p:nvPr/>
        </p:nvGrpSpPr>
        <p:grpSpPr bwMode="auto">
          <a:xfrm>
            <a:off x="4557184" y="4191001"/>
            <a:ext cx="499533" cy="522817"/>
            <a:chOff x="-1" y="-1"/>
            <a:chExt cx="997374" cy="1046133"/>
          </a:xfrm>
        </p:grpSpPr>
        <p:grpSp>
          <p:nvGrpSpPr>
            <p:cNvPr id="27695" name="Group 165"/>
            <p:cNvGrpSpPr>
              <a:grpSpLocks/>
            </p:cNvGrpSpPr>
            <p:nvPr/>
          </p:nvGrpSpPr>
          <p:grpSpPr bwMode="auto">
            <a:xfrm>
              <a:off x="-1" y="-1"/>
              <a:ext cx="997374" cy="1046133"/>
              <a:chOff x="0" y="0"/>
              <a:chExt cx="997372" cy="1046131"/>
            </a:xfrm>
          </p:grpSpPr>
          <p:sp>
            <p:nvSpPr>
              <p:cNvPr id="162" name="Shape 162"/>
              <p:cNvSpPr/>
              <p:nvPr/>
            </p:nvSpPr>
            <p:spPr>
              <a:xfrm>
                <a:off x="0" y="0"/>
                <a:ext cx="997372" cy="1046131"/>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3">
                  <a:lumMod val="50000"/>
                </a:schemeClr>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63" name="Shape 163"/>
              <p:cNvSpPr/>
              <p:nvPr/>
            </p:nvSpPr>
            <p:spPr>
              <a:xfrm>
                <a:off x="38034" y="292240"/>
                <a:ext cx="925529" cy="673418"/>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8F9499"/>
              </a:solidFill>
              <a:ln w="3175" cap="flat">
                <a:solidFill>
                  <a:schemeClr val="accent6"/>
                </a:solid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27696" name="Group 168"/>
            <p:cNvGrpSpPr>
              <a:grpSpLocks/>
            </p:cNvGrpSpPr>
            <p:nvPr/>
          </p:nvGrpSpPr>
          <p:grpSpPr bwMode="auto">
            <a:xfrm>
              <a:off x="266245" y="182120"/>
              <a:ext cx="464877" cy="567537"/>
              <a:chOff x="-1469" y="1238"/>
              <a:chExt cx="464876" cy="567534"/>
            </a:xfrm>
          </p:grpSpPr>
          <p:sp>
            <p:nvSpPr>
              <p:cNvPr id="166" name="Shape 166"/>
              <p:cNvSpPr/>
              <p:nvPr/>
            </p:nvSpPr>
            <p:spPr>
              <a:xfrm>
                <a:off x="74602" y="1238"/>
                <a:ext cx="325415" cy="194825"/>
              </a:xfrm>
              <a:custGeom>
                <a:avLst/>
                <a:gdLst/>
                <a:ahLst/>
                <a:cxnLst>
                  <a:cxn ang="0">
                    <a:pos x="wd2" y="hd2"/>
                  </a:cxn>
                  <a:cxn ang="5400000">
                    <a:pos x="wd2" y="hd2"/>
                  </a:cxn>
                  <a:cxn ang="10800000">
                    <a:pos x="wd2" y="hd2"/>
                  </a:cxn>
                  <a:cxn ang="16200000">
                    <a:pos x="wd2" y="hd2"/>
                  </a:cxn>
                </a:cxnLst>
                <a:rect l="0" t="0" r="r" b="b"/>
                <a:pathLst>
                  <a:path w="21408" h="21600" extrusionOk="0">
                    <a:moveTo>
                      <a:pt x="2258" y="15808"/>
                    </a:moveTo>
                    <a:cubicBezTo>
                      <a:pt x="4695" y="15532"/>
                      <a:pt x="7449" y="12328"/>
                      <a:pt x="7659" y="7855"/>
                    </a:cubicBezTo>
                    <a:cubicBezTo>
                      <a:pt x="10747" y="12129"/>
                      <a:pt x="15113" y="12336"/>
                      <a:pt x="18761" y="12877"/>
                    </a:cubicBezTo>
                    <a:cubicBezTo>
                      <a:pt x="19213" y="13234"/>
                      <a:pt x="19547" y="14766"/>
                      <a:pt x="19638" y="16799"/>
                    </a:cubicBezTo>
                    <a:lnTo>
                      <a:pt x="17732" y="17290"/>
                    </a:lnTo>
                    <a:lnTo>
                      <a:pt x="17732" y="15030"/>
                    </a:lnTo>
                    <a:lnTo>
                      <a:pt x="11669" y="15030"/>
                    </a:lnTo>
                    <a:lnTo>
                      <a:pt x="11669" y="17375"/>
                    </a:lnTo>
                    <a:lnTo>
                      <a:pt x="10600" y="17375"/>
                    </a:lnTo>
                    <a:lnTo>
                      <a:pt x="10600" y="15030"/>
                    </a:lnTo>
                    <a:lnTo>
                      <a:pt x="4537" y="15030"/>
                    </a:lnTo>
                    <a:lnTo>
                      <a:pt x="4537" y="17234"/>
                    </a:lnTo>
                    <a:lnTo>
                      <a:pt x="2195" y="16666"/>
                    </a:lnTo>
                    <a:cubicBezTo>
                      <a:pt x="2218" y="16382"/>
                      <a:pt x="2240" y="16099"/>
                      <a:pt x="2258" y="15808"/>
                    </a:cubicBezTo>
                    <a:close/>
                    <a:moveTo>
                      <a:pt x="17059" y="20173"/>
                    </a:moveTo>
                    <a:lnTo>
                      <a:pt x="12342" y="20173"/>
                    </a:lnTo>
                    <a:lnTo>
                      <a:pt x="12342" y="16155"/>
                    </a:lnTo>
                    <a:lnTo>
                      <a:pt x="17059" y="16155"/>
                    </a:lnTo>
                    <a:cubicBezTo>
                      <a:pt x="17059" y="16155"/>
                      <a:pt x="17059" y="20173"/>
                      <a:pt x="17059" y="20173"/>
                    </a:cubicBezTo>
                    <a:close/>
                    <a:moveTo>
                      <a:pt x="9927" y="20173"/>
                    </a:moveTo>
                    <a:lnTo>
                      <a:pt x="5210" y="20173"/>
                    </a:lnTo>
                    <a:lnTo>
                      <a:pt x="5210" y="16155"/>
                    </a:lnTo>
                    <a:lnTo>
                      <a:pt x="9927" y="16155"/>
                    </a:lnTo>
                    <a:cubicBezTo>
                      <a:pt x="9927" y="16155"/>
                      <a:pt x="9927" y="20173"/>
                      <a:pt x="9927" y="20173"/>
                    </a:cubicBezTo>
                    <a:close/>
                    <a:moveTo>
                      <a:pt x="108" y="20892"/>
                    </a:moveTo>
                    <a:lnTo>
                      <a:pt x="2591" y="21600"/>
                    </a:lnTo>
                    <a:cubicBezTo>
                      <a:pt x="2404" y="20579"/>
                      <a:pt x="2280" y="19502"/>
                      <a:pt x="2223" y="18387"/>
                    </a:cubicBezTo>
                    <a:lnTo>
                      <a:pt x="4537" y="18947"/>
                    </a:lnTo>
                    <a:lnTo>
                      <a:pt x="4537" y="21299"/>
                    </a:lnTo>
                    <a:lnTo>
                      <a:pt x="10600" y="21299"/>
                    </a:lnTo>
                    <a:lnTo>
                      <a:pt x="10600" y="19637"/>
                    </a:lnTo>
                    <a:lnTo>
                      <a:pt x="11669" y="19637"/>
                    </a:lnTo>
                    <a:lnTo>
                      <a:pt x="11669" y="21299"/>
                    </a:lnTo>
                    <a:lnTo>
                      <a:pt x="17732" y="21299"/>
                    </a:lnTo>
                    <a:lnTo>
                      <a:pt x="17732" y="19001"/>
                    </a:lnTo>
                    <a:lnTo>
                      <a:pt x="19660" y="18500"/>
                    </a:lnTo>
                    <a:cubicBezTo>
                      <a:pt x="19644" y="19285"/>
                      <a:pt x="19581" y="20107"/>
                      <a:pt x="19491" y="20950"/>
                    </a:cubicBezTo>
                    <a:lnTo>
                      <a:pt x="21408" y="20345"/>
                    </a:lnTo>
                    <a:cubicBezTo>
                      <a:pt x="21001" y="11703"/>
                      <a:pt x="19022" y="0"/>
                      <a:pt x="10798" y="0"/>
                    </a:cubicBezTo>
                    <a:cubicBezTo>
                      <a:pt x="9632" y="0"/>
                      <a:pt x="8269" y="236"/>
                      <a:pt x="7681" y="683"/>
                    </a:cubicBezTo>
                    <a:cubicBezTo>
                      <a:pt x="7087" y="1125"/>
                      <a:pt x="6980" y="2146"/>
                      <a:pt x="6595" y="2354"/>
                    </a:cubicBezTo>
                    <a:cubicBezTo>
                      <a:pt x="6199" y="2581"/>
                      <a:pt x="5634" y="2486"/>
                      <a:pt x="5283" y="2770"/>
                    </a:cubicBezTo>
                    <a:cubicBezTo>
                      <a:pt x="-192" y="7184"/>
                      <a:pt x="1" y="17935"/>
                      <a:pt x="1" y="17935"/>
                    </a:cubicBezTo>
                    <a:cubicBezTo>
                      <a:pt x="1" y="17935"/>
                      <a:pt x="108" y="20892"/>
                      <a:pt x="108" y="20892"/>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67" name="Shape 167"/>
              <p:cNvSpPr/>
              <p:nvPr/>
            </p:nvSpPr>
            <p:spPr>
              <a:xfrm>
                <a:off x="-1469" y="196063"/>
                <a:ext cx="464876" cy="372709"/>
              </a:xfrm>
              <a:custGeom>
                <a:avLst/>
                <a:gdLst/>
                <a:ahLst/>
                <a:cxnLst>
                  <a:cxn ang="0">
                    <a:pos x="wd2" y="hd2"/>
                  </a:cxn>
                  <a:cxn ang="5400000">
                    <a:pos x="wd2" y="hd2"/>
                  </a:cxn>
                  <a:cxn ang="10800000">
                    <a:pos x="wd2" y="hd2"/>
                  </a:cxn>
                  <a:cxn ang="16200000">
                    <a:pos x="wd2" y="hd2"/>
                  </a:cxn>
                </a:cxnLst>
                <a:rect l="0" t="0" r="r" b="b"/>
                <a:pathLst>
                  <a:path w="21600" h="21600" extrusionOk="0">
                    <a:moveTo>
                      <a:pt x="19813" y="7438"/>
                    </a:moveTo>
                    <a:cubicBezTo>
                      <a:pt x="19764" y="7432"/>
                      <a:pt x="19720" y="7417"/>
                      <a:pt x="19672" y="7417"/>
                    </a:cubicBezTo>
                    <a:cubicBezTo>
                      <a:pt x="18609" y="7417"/>
                      <a:pt x="17743" y="8813"/>
                      <a:pt x="17743" y="10531"/>
                    </a:cubicBezTo>
                    <a:cubicBezTo>
                      <a:pt x="17743" y="12247"/>
                      <a:pt x="18609" y="13643"/>
                      <a:pt x="19672" y="13643"/>
                    </a:cubicBezTo>
                    <a:cubicBezTo>
                      <a:pt x="19720" y="13643"/>
                      <a:pt x="19764" y="13627"/>
                      <a:pt x="19813" y="13622"/>
                    </a:cubicBezTo>
                    <a:lnTo>
                      <a:pt x="19813" y="18745"/>
                    </a:lnTo>
                    <a:lnTo>
                      <a:pt x="11362" y="20404"/>
                    </a:lnTo>
                    <a:lnTo>
                      <a:pt x="11362" y="2944"/>
                    </a:lnTo>
                    <a:lnTo>
                      <a:pt x="19813" y="1281"/>
                    </a:lnTo>
                    <a:cubicBezTo>
                      <a:pt x="19813" y="1281"/>
                      <a:pt x="19813" y="7438"/>
                      <a:pt x="19813" y="7438"/>
                    </a:cubicBezTo>
                    <a:close/>
                    <a:moveTo>
                      <a:pt x="10476" y="20404"/>
                    </a:moveTo>
                    <a:lnTo>
                      <a:pt x="2025" y="18745"/>
                    </a:lnTo>
                    <a:lnTo>
                      <a:pt x="2025" y="13627"/>
                    </a:lnTo>
                    <a:cubicBezTo>
                      <a:pt x="3044" y="13549"/>
                      <a:pt x="3853" y="12198"/>
                      <a:pt x="3853" y="10531"/>
                    </a:cubicBezTo>
                    <a:cubicBezTo>
                      <a:pt x="3853" y="8862"/>
                      <a:pt x="3044" y="7512"/>
                      <a:pt x="2025" y="7432"/>
                    </a:cubicBezTo>
                    <a:lnTo>
                      <a:pt x="2025" y="1281"/>
                    </a:lnTo>
                    <a:lnTo>
                      <a:pt x="10476" y="2944"/>
                    </a:lnTo>
                    <a:cubicBezTo>
                      <a:pt x="10476" y="2944"/>
                      <a:pt x="10476" y="20404"/>
                      <a:pt x="10476" y="20404"/>
                    </a:cubicBezTo>
                    <a:close/>
                    <a:moveTo>
                      <a:pt x="20702" y="7903"/>
                    </a:moveTo>
                    <a:lnTo>
                      <a:pt x="20702" y="0"/>
                    </a:lnTo>
                    <a:lnTo>
                      <a:pt x="10919" y="1921"/>
                    </a:lnTo>
                    <a:lnTo>
                      <a:pt x="1136" y="0"/>
                    </a:lnTo>
                    <a:lnTo>
                      <a:pt x="1136" y="7695"/>
                    </a:lnTo>
                    <a:cubicBezTo>
                      <a:pt x="467" y="8188"/>
                      <a:pt x="0" y="9269"/>
                      <a:pt x="0" y="10531"/>
                    </a:cubicBezTo>
                    <a:cubicBezTo>
                      <a:pt x="0" y="11792"/>
                      <a:pt x="467" y="12872"/>
                      <a:pt x="1136" y="13364"/>
                    </a:cubicBezTo>
                    <a:lnTo>
                      <a:pt x="1136" y="19680"/>
                    </a:lnTo>
                    <a:lnTo>
                      <a:pt x="10919" y="21600"/>
                    </a:lnTo>
                    <a:lnTo>
                      <a:pt x="20702" y="19680"/>
                    </a:lnTo>
                    <a:lnTo>
                      <a:pt x="20702" y="13157"/>
                    </a:lnTo>
                    <a:cubicBezTo>
                      <a:pt x="21238" y="12599"/>
                      <a:pt x="21600" y="11638"/>
                      <a:pt x="21600" y="10531"/>
                    </a:cubicBezTo>
                    <a:cubicBezTo>
                      <a:pt x="21600" y="9422"/>
                      <a:pt x="21238" y="8455"/>
                      <a:pt x="20702" y="7903"/>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grpSp>
        <p:nvGrpSpPr>
          <p:cNvPr id="27672" name="Group 179"/>
          <p:cNvGrpSpPr>
            <a:grpSpLocks/>
          </p:cNvGrpSpPr>
          <p:nvPr/>
        </p:nvGrpSpPr>
        <p:grpSpPr bwMode="auto">
          <a:xfrm>
            <a:off x="4557184" y="5096934"/>
            <a:ext cx="499533" cy="524933"/>
            <a:chOff x="-1" y="-1"/>
            <a:chExt cx="997373" cy="1046132"/>
          </a:xfrm>
        </p:grpSpPr>
        <p:grpSp>
          <p:nvGrpSpPr>
            <p:cNvPr id="27686" name="Group 173"/>
            <p:cNvGrpSpPr>
              <a:grpSpLocks/>
            </p:cNvGrpSpPr>
            <p:nvPr/>
          </p:nvGrpSpPr>
          <p:grpSpPr bwMode="auto">
            <a:xfrm>
              <a:off x="-1" y="-1"/>
              <a:ext cx="997373" cy="1046132"/>
              <a:chOff x="0" y="0"/>
              <a:chExt cx="997371" cy="1046130"/>
            </a:xfrm>
          </p:grpSpPr>
          <p:sp>
            <p:nvSpPr>
              <p:cNvPr id="170" name="Shape 170"/>
              <p:cNvSpPr/>
              <p:nvPr/>
            </p:nvSpPr>
            <p:spPr>
              <a:xfrm>
                <a:off x="0" y="0"/>
                <a:ext cx="997371" cy="1046130"/>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1">
                  <a:lumMod val="50000"/>
                </a:schemeClr>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71" name="Shape 171"/>
              <p:cNvSpPr/>
              <p:nvPr/>
            </p:nvSpPr>
            <p:spPr>
              <a:xfrm>
                <a:off x="38034" y="295279"/>
                <a:ext cx="925528" cy="670706"/>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FF8AB1"/>
              </a:solidFill>
              <a:ln w="3175" cap="flat">
                <a:solidFill>
                  <a:schemeClr val="accent6"/>
                </a:solid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72" name="Shape 172"/>
              <p:cNvSpPr/>
              <p:nvPr/>
            </p:nvSpPr>
            <p:spPr>
              <a:xfrm>
                <a:off x="0" y="0"/>
                <a:ext cx="959334" cy="957548"/>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1"/>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27687" name="Group 178"/>
            <p:cNvGrpSpPr>
              <a:grpSpLocks/>
            </p:cNvGrpSpPr>
            <p:nvPr/>
          </p:nvGrpSpPr>
          <p:grpSpPr bwMode="auto">
            <a:xfrm>
              <a:off x="295049" y="239938"/>
              <a:ext cx="458073" cy="511011"/>
              <a:chOff x="0" y="0"/>
              <a:chExt cx="458071" cy="511010"/>
            </a:xfrm>
          </p:grpSpPr>
          <p:sp>
            <p:nvSpPr>
              <p:cNvPr id="174" name="Shape 174"/>
              <p:cNvSpPr/>
              <p:nvPr/>
            </p:nvSpPr>
            <p:spPr>
              <a:xfrm>
                <a:off x="203635" y="240945"/>
                <a:ext cx="253568" cy="269969"/>
              </a:xfrm>
              <a:custGeom>
                <a:avLst/>
                <a:gdLst/>
                <a:ahLst/>
                <a:cxnLst>
                  <a:cxn ang="0">
                    <a:pos x="wd2" y="hd2"/>
                  </a:cxn>
                  <a:cxn ang="5400000">
                    <a:pos x="wd2" y="hd2"/>
                  </a:cxn>
                  <a:cxn ang="10800000">
                    <a:pos x="wd2" y="hd2"/>
                  </a:cxn>
                  <a:cxn ang="16200000">
                    <a:pos x="wd2" y="hd2"/>
                  </a:cxn>
                </a:cxnLst>
                <a:rect l="0" t="0" r="r" b="b"/>
                <a:pathLst>
                  <a:path w="21336" h="21559" extrusionOk="0">
                    <a:moveTo>
                      <a:pt x="17546" y="13945"/>
                    </a:moveTo>
                    <a:lnTo>
                      <a:pt x="8774" y="16921"/>
                    </a:lnTo>
                    <a:cubicBezTo>
                      <a:pt x="8618" y="16531"/>
                      <a:pt x="8393" y="16169"/>
                      <a:pt x="8104" y="15840"/>
                    </a:cubicBezTo>
                    <a:cubicBezTo>
                      <a:pt x="7102" y="14714"/>
                      <a:pt x="5410" y="14045"/>
                      <a:pt x="3060" y="13858"/>
                    </a:cubicBezTo>
                    <a:lnTo>
                      <a:pt x="2998" y="13857"/>
                    </a:lnTo>
                    <a:cubicBezTo>
                      <a:pt x="2985" y="13857"/>
                      <a:pt x="1651" y="13852"/>
                      <a:pt x="1401" y="13206"/>
                    </a:cubicBezTo>
                    <a:cubicBezTo>
                      <a:pt x="1397" y="13196"/>
                      <a:pt x="1307" y="12920"/>
                      <a:pt x="1499" y="12704"/>
                    </a:cubicBezTo>
                    <a:cubicBezTo>
                      <a:pt x="1564" y="12629"/>
                      <a:pt x="1702" y="12519"/>
                      <a:pt x="1972" y="12428"/>
                    </a:cubicBezTo>
                    <a:cubicBezTo>
                      <a:pt x="2461" y="12263"/>
                      <a:pt x="3452" y="12130"/>
                      <a:pt x="5415" y="12434"/>
                    </a:cubicBezTo>
                    <a:lnTo>
                      <a:pt x="6028" y="12530"/>
                    </a:lnTo>
                    <a:lnTo>
                      <a:pt x="6194" y="11967"/>
                    </a:lnTo>
                    <a:cubicBezTo>
                      <a:pt x="6226" y="11854"/>
                      <a:pt x="6369" y="11240"/>
                      <a:pt x="5981" y="10242"/>
                    </a:cubicBezTo>
                    <a:lnTo>
                      <a:pt x="2967" y="2445"/>
                    </a:lnTo>
                    <a:cubicBezTo>
                      <a:pt x="2796" y="2000"/>
                      <a:pt x="3043" y="1505"/>
                      <a:pt x="3518" y="1343"/>
                    </a:cubicBezTo>
                    <a:cubicBezTo>
                      <a:pt x="3994" y="1182"/>
                      <a:pt x="4522" y="1413"/>
                      <a:pt x="4693" y="1860"/>
                    </a:cubicBezTo>
                    <a:lnTo>
                      <a:pt x="6903" y="7622"/>
                    </a:lnTo>
                    <a:cubicBezTo>
                      <a:pt x="7033" y="7957"/>
                      <a:pt x="7429" y="8132"/>
                      <a:pt x="7787" y="8010"/>
                    </a:cubicBezTo>
                    <a:cubicBezTo>
                      <a:pt x="8113" y="7900"/>
                      <a:pt x="8297" y="7580"/>
                      <a:pt x="8226" y="7271"/>
                    </a:cubicBezTo>
                    <a:lnTo>
                      <a:pt x="8140" y="6983"/>
                    </a:lnTo>
                    <a:cubicBezTo>
                      <a:pt x="7991" y="6515"/>
                      <a:pt x="8686" y="6268"/>
                      <a:pt x="9216" y="6090"/>
                    </a:cubicBezTo>
                    <a:cubicBezTo>
                      <a:pt x="9698" y="5926"/>
                      <a:pt x="10143" y="5927"/>
                      <a:pt x="10145" y="5927"/>
                    </a:cubicBezTo>
                    <a:cubicBezTo>
                      <a:pt x="10170" y="5927"/>
                      <a:pt x="10189" y="5926"/>
                      <a:pt x="10213" y="5923"/>
                    </a:cubicBezTo>
                    <a:cubicBezTo>
                      <a:pt x="10341" y="5933"/>
                      <a:pt x="10455" y="5917"/>
                      <a:pt x="10589" y="5851"/>
                    </a:cubicBezTo>
                    <a:cubicBezTo>
                      <a:pt x="10589" y="5851"/>
                      <a:pt x="10672" y="5810"/>
                      <a:pt x="10820" y="5760"/>
                    </a:cubicBezTo>
                    <a:cubicBezTo>
                      <a:pt x="11301" y="5596"/>
                      <a:pt x="12269" y="5394"/>
                      <a:pt x="13364" y="5865"/>
                    </a:cubicBezTo>
                    <a:lnTo>
                      <a:pt x="13418" y="5886"/>
                    </a:lnTo>
                    <a:cubicBezTo>
                      <a:pt x="13838" y="6017"/>
                      <a:pt x="14274" y="5962"/>
                      <a:pt x="14660" y="5912"/>
                    </a:cubicBezTo>
                    <a:cubicBezTo>
                      <a:pt x="15364" y="5824"/>
                      <a:pt x="15832" y="5767"/>
                      <a:pt x="16325" y="6531"/>
                    </a:cubicBezTo>
                    <a:cubicBezTo>
                      <a:pt x="16436" y="6758"/>
                      <a:pt x="17643" y="9273"/>
                      <a:pt x="17634" y="10836"/>
                    </a:cubicBezTo>
                    <a:cubicBezTo>
                      <a:pt x="17630" y="11448"/>
                      <a:pt x="17561" y="11812"/>
                      <a:pt x="17500" y="12134"/>
                    </a:cubicBezTo>
                    <a:cubicBezTo>
                      <a:pt x="17390" y="12707"/>
                      <a:pt x="17338" y="13134"/>
                      <a:pt x="17546" y="13945"/>
                    </a:cubicBezTo>
                    <a:close/>
                    <a:moveTo>
                      <a:pt x="8426" y="19793"/>
                    </a:moveTo>
                    <a:lnTo>
                      <a:pt x="7979" y="18635"/>
                    </a:lnTo>
                    <a:lnTo>
                      <a:pt x="9212" y="18218"/>
                    </a:lnTo>
                    <a:lnTo>
                      <a:pt x="9657" y="19373"/>
                    </a:lnTo>
                    <a:cubicBezTo>
                      <a:pt x="9657" y="19373"/>
                      <a:pt x="8426" y="19793"/>
                      <a:pt x="8426" y="19793"/>
                    </a:cubicBezTo>
                    <a:close/>
                    <a:moveTo>
                      <a:pt x="19855" y="13160"/>
                    </a:moveTo>
                    <a:lnTo>
                      <a:pt x="18854" y="13501"/>
                    </a:lnTo>
                    <a:cubicBezTo>
                      <a:pt x="18739" y="12989"/>
                      <a:pt x="18788" y="12739"/>
                      <a:pt x="18860" y="12358"/>
                    </a:cubicBezTo>
                    <a:cubicBezTo>
                      <a:pt x="18928" y="12004"/>
                      <a:pt x="19012" y="11566"/>
                      <a:pt x="19014" y="10844"/>
                    </a:cubicBezTo>
                    <a:cubicBezTo>
                      <a:pt x="19025" y="8907"/>
                      <a:pt x="17624" y="6077"/>
                      <a:pt x="17557" y="5945"/>
                    </a:cubicBezTo>
                    <a:lnTo>
                      <a:pt x="17532" y="5902"/>
                    </a:lnTo>
                    <a:cubicBezTo>
                      <a:pt x="16566" y="4367"/>
                      <a:pt x="15259" y="4534"/>
                      <a:pt x="14477" y="4631"/>
                    </a:cubicBezTo>
                    <a:cubicBezTo>
                      <a:pt x="14256" y="4659"/>
                      <a:pt x="14008" y="4690"/>
                      <a:pt x="13878" y="4665"/>
                    </a:cubicBezTo>
                    <a:cubicBezTo>
                      <a:pt x="12966" y="4180"/>
                      <a:pt x="11402" y="4049"/>
                      <a:pt x="9991" y="4638"/>
                    </a:cubicBezTo>
                    <a:cubicBezTo>
                      <a:pt x="9751" y="4650"/>
                      <a:pt x="9271" y="4696"/>
                      <a:pt x="8742" y="4875"/>
                    </a:cubicBezTo>
                    <a:cubicBezTo>
                      <a:pt x="8285" y="5031"/>
                      <a:pt x="7894" y="5249"/>
                      <a:pt x="7575" y="5530"/>
                    </a:cubicBezTo>
                    <a:cubicBezTo>
                      <a:pt x="6939" y="3897"/>
                      <a:pt x="5994" y="1465"/>
                      <a:pt x="5871" y="1145"/>
                    </a:cubicBezTo>
                    <a:cubicBezTo>
                      <a:pt x="5599" y="444"/>
                      <a:pt x="4597" y="126"/>
                      <a:pt x="4477" y="89"/>
                    </a:cubicBezTo>
                    <a:cubicBezTo>
                      <a:pt x="4004" y="-41"/>
                      <a:pt x="3511" y="-28"/>
                      <a:pt x="3048" y="129"/>
                    </a:cubicBezTo>
                    <a:cubicBezTo>
                      <a:pt x="1857" y="533"/>
                      <a:pt x="1240" y="1770"/>
                      <a:pt x="1669" y="2886"/>
                    </a:cubicBezTo>
                    <a:lnTo>
                      <a:pt x="4683" y="10682"/>
                    </a:lnTo>
                    <a:cubicBezTo>
                      <a:pt x="4735" y="10819"/>
                      <a:pt x="4773" y="10941"/>
                      <a:pt x="4800" y="11047"/>
                    </a:cubicBezTo>
                    <a:cubicBezTo>
                      <a:pt x="2601" y="10804"/>
                      <a:pt x="1138" y="11085"/>
                      <a:pt x="439" y="11876"/>
                    </a:cubicBezTo>
                    <a:cubicBezTo>
                      <a:pt x="-264" y="12667"/>
                      <a:pt x="85" y="13599"/>
                      <a:pt x="100" y="13639"/>
                    </a:cubicBezTo>
                    <a:cubicBezTo>
                      <a:pt x="675" y="15126"/>
                      <a:pt x="2764" y="15152"/>
                      <a:pt x="2976" y="15148"/>
                    </a:cubicBezTo>
                    <a:cubicBezTo>
                      <a:pt x="6129" y="15407"/>
                      <a:pt x="7154" y="16561"/>
                      <a:pt x="7483" y="17359"/>
                    </a:cubicBezTo>
                    <a:lnTo>
                      <a:pt x="6393" y="17729"/>
                    </a:lnTo>
                    <a:lnTo>
                      <a:pt x="7872" y="21559"/>
                    </a:lnTo>
                    <a:lnTo>
                      <a:pt x="21336" y="16991"/>
                    </a:lnTo>
                    <a:cubicBezTo>
                      <a:pt x="21336" y="16991"/>
                      <a:pt x="19855" y="13160"/>
                      <a:pt x="19855" y="1316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75" name="Shape 175"/>
              <p:cNvSpPr/>
              <p:nvPr/>
            </p:nvSpPr>
            <p:spPr>
              <a:xfrm>
                <a:off x="780" y="505"/>
                <a:ext cx="342316" cy="476663"/>
              </a:xfrm>
              <a:custGeom>
                <a:avLst/>
                <a:gdLst/>
                <a:ahLst/>
                <a:cxnLst>
                  <a:cxn ang="0">
                    <a:pos x="wd2" y="hd2"/>
                  </a:cxn>
                  <a:cxn ang="5400000">
                    <a:pos x="wd2" y="hd2"/>
                  </a:cxn>
                  <a:cxn ang="10800000">
                    <a:pos x="wd2" y="hd2"/>
                  </a:cxn>
                  <a:cxn ang="16200000">
                    <a:pos x="wd2" y="hd2"/>
                  </a:cxn>
                </a:cxnLst>
                <a:rect l="0" t="0" r="r" b="b"/>
                <a:pathLst>
                  <a:path w="21600" h="21600" extrusionOk="0">
                    <a:moveTo>
                      <a:pt x="11788" y="20717"/>
                    </a:moveTo>
                    <a:lnTo>
                      <a:pt x="9812" y="20717"/>
                    </a:lnTo>
                    <a:lnTo>
                      <a:pt x="9812" y="19552"/>
                    </a:lnTo>
                    <a:lnTo>
                      <a:pt x="10814" y="19024"/>
                    </a:lnTo>
                    <a:lnTo>
                      <a:pt x="11788" y="19554"/>
                    </a:lnTo>
                    <a:cubicBezTo>
                      <a:pt x="11788" y="19554"/>
                      <a:pt x="11788" y="20717"/>
                      <a:pt x="11788" y="20717"/>
                    </a:cubicBezTo>
                    <a:close/>
                    <a:moveTo>
                      <a:pt x="15210" y="20423"/>
                    </a:moveTo>
                    <a:cubicBezTo>
                      <a:pt x="13985" y="20414"/>
                      <a:pt x="12378" y="20013"/>
                      <a:pt x="11817" y="18909"/>
                    </a:cubicBezTo>
                    <a:cubicBezTo>
                      <a:pt x="11760" y="18798"/>
                      <a:pt x="11716" y="18670"/>
                      <a:pt x="11689" y="18533"/>
                    </a:cubicBezTo>
                    <a:lnTo>
                      <a:pt x="1667" y="18533"/>
                    </a:lnTo>
                    <a:lnTo>
                      <a:pt x="1667" y="1587"/>
                    </a:lnTo>
                    <a:cubicBezTo>
                      <a:pt x="1667" y="1366"/>
                      <a:pt x="1916" y="1190"/>
                      <a:pt x="2222" y="1190"/>
                    </a:cubicBezTo>
                    <a:lnTo>
                      <a:pt x="19377" y="1190"/>
                    </a:lnTo>
                    <a:cubicBezTo>
                      <a:pt x="19683" y="1190"/>
                      <a:pt x="19933" y="1366"/>
                      <a:pt x="19933" y="1587"/>
                    </a:cubicBezTo>
                    <a:lnTo>
                      <a:pt x="19933" y="12495"/>
                    </a:lnTo>
                    <a:lnTo>
                      <a:pt x="21600" y="12260"/>
                    </a:lnTo>
                    <a:lnTo>
                      <a:pt x="21600" y="1587"/>
                    </a:lnTo>
                    <a:cubicBezTo>
                      <a:pt x="21600" y="711"/>
                      <a:pt x="20603" y="0"/>
                      <a:pt x="19377" y="0"/>
                    </a:cubicBezTo>
                    <a:lnTo>
                      <a:pt x="2224" y="0"/>
                    </a:lnTo>
                    <a:cubicBezTo>
                      <a:pt x="996" y="0"/>
                      <a:pt x="0" y="712"/>
                      <a:pt x="0" y="1587"/>
                    </a:cubicBezTo>
                    <a:lnTo>
                      <a:pt x="0" y="20013"/>
                    </a:lnTo>
                    <a:cubicBezTo>
                      <a:pt x="0" y="20889"/>
                      <a:pt x="998" y="21600"/>
                      <a:pt x="2224" y="21600"/>
                    </a:cubicBezTo>
                    <a:lnTo>
                      <a:pt x="16707" y="21600"/>
                    </a:lnTo>
                    <a:lnTo>
                      <a:pt x="16169" y="20537"/>
                    </a:lnTo>
                    <a:cubicBezTo>
                      <a:pt x="15900" y="20488"/>
                      <a:pt x="15582" y="20449"/>
                      <a:pt x="15210" y="20423"/>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76" name="Shape 176"/>
              <p:cNvSpPr/>
              <p:nvPr/>
            </p:nvSpPr>
            <p:spPr>
              <a:xfrm>
                <a:off x="47266" y="148143"/>
                <a:ext cx="249344" cy="164514"/>
              </a:xfrm>
              <a:custGeom>
                <a:avLst/>
                <a:gdLst/>
                <a:ahLst/>
                <a:cxnLst>
                  <a:cxn ang="0">
                    <a:pos x="wd2" y="hd2"/>
                  </a:cxn>
                  <a:cxn ang="5400000">
                    <a:pos x="wd2" y="hd2"/>
                  </a:cxn>
                  <a:cxn ang="10800000">
                    <a:pos x="wd2" y="hd2"/>
                  </a:cxn>
                  <a:cxn ang="16200000">
                    <a:pos x="wd2" y="hd2"/>
                  </a:cxn>
                </a:cxnLst>
                <a:rect l="0" t="0" r="r" b="b"/>
                <a:pathLst>
                  <a:path w="21600" h="21600" extrusionOk="0">
                    <a:moveTo>
                      <a:pt x="2918" y="18147"/>
                    </a:moveTo>
                    <a:lnTo>
                      <a:pt x="649" y="16749"/>
                    </a:lnTo>
                    <a:lnTo>
                      <a:pt x="0" y="19133"/>
                    </a:lnTo>
                    <a:lnTo>
                      <a:pt x="4008" y="21600"/>
                    </a:lnTo>
                    <a:lnTo>
                      <a:pt x="5814" y="12671"/>
                    </a:lnTo>
                    <a:lnTo>
                      <a:pt x="8181" y="16983"/>
                    </a:lnTo>
                    <a:lnTo>
                      <a:pt x="13346" y="7212"/>
                    </a:lnTo>
                    <a:lnTo>
                      <a:pt x="21600" y="2400"/>
                    </a:lnTo>
                    <a:lnTo>
                      <a:pt x="20982" y="0"/>
                    </a:lnTo>
                    <a:lnTo>
                      <a:pt x="12294" y="5064"/>
                    </a:lnTo>
                    <a:lnTo>
                      <a:pt x="8155" y="12891"/>
                    </a:lnTo>
                    <a:lnTo>
                      <a:pt x="5104" y="7335"/>
                    </a:lnTo>
                    <a:cubicBezTo>
                      <a:pt x="5104" y="7335"/>
                      <a:pt x="2918" y="18147"/>
                      <a:pt x="2918" y="18147"/>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77" name="Shape 177"/>
              <p:cNvSpPr/>
              <p:nvPr/>
            </p:nvSpPr>
            <p:spPr>
              <a:xfrm>
                <a:off x="114884" y="67997"/>
                <a:ext cx="101427" cy="101239"/>
              </a:xfrm>
              <a:custGeom>
                <a:avLst/>
                <a:gdLst/>
                <a:ahLst/>
                <a:cxnLst>
                  <a:cxn ang="0">
                    <a:pos x="wd2" y="hd2"/>
                  </a:cxn>
                  <a:cxn ang="5400000">
                    <a:pos x="wd2" y="hd2"/>
                  </a:cxn>
                  <a:cxn ang="10800000">
                    <a:pos x="wd2" y="hd2"/>
                  </a:cxn>
                  <a:cxn ang="16200000">
                    <a:pos x="wd2" y="hd2"/>
                  </a:cxn>
                </a:cxnLst>
                <a:rect l="0" t="0" r="r" b="b"/>
                <a:pathLst>
                  <a:path w="21600" h="21600" extrusionOk="0">
                    <a:moveTo>
                      <a:pt x="5870" y="17225"/>
                    </a:moveTo>
                    <a:lnTo>
                      <a:pt x="6488" y="15065"/>
                    </a:lnTo>
                    <a:cubicBezTo>
                      <a:pt x="7388" y="15591"/>
                      <a:pt x="8679" y="16077"/>
                      <a:pt x="10080" y="16077"/>
                    </a:cubicBezTo>
                    <a:cubicBezTo>
                      <a:pt x="11531" y="16077"/>
                      <a:pt x="12519" y="15360"/>
                      <a:pt x="12519" y="14256"/>
                    </a:cubicBezTo>
                    <a:cubicBezTo>
                      <a:pt x="12519" y="13222"/>
                      <a:pt x="11714" y="12552"/>
                      <a:pt x="10010" y="11936"/>
                    </a:cubicBezTo>
                    <a:cubicBezTo>
                      <a:pt x="7596" y="11060"/>
                      <a:pt x="6032" y="9952"/>
                      <a:pt x="6032" y="7812"/>
                    </a:cubicBezTo>
                    <a:cubicBezTo>
                      <a:pt x="6032" y="5836"/>
                      <a:pt x="7407" y="4319"/>
                      <a:pt x="9735" y="3903"/>
                    </a:cubicBezTo>
                    <a:lnTo>
                      <a:pt x="9735" y="1649"/>
                    </a:lnTo>
                    <a:lnTo>
                      <a:pt x="11625" y="1649"/>
                    </a:lnTo>
                    <a:lnTo>
                      <a:pt x="11625" y="3787"/>
                    </a:lnTo>
                    <a:cubicBezTo>
                      <a:pt x="13071" y="3834"/>
                      <a:pt x="14064" y="4177"/>
                      <a:pt x="14800" y="4548"/>
                    </a:cubicBezTo>
                    <a:lnTo>
                      <a:pt x="14178" y="6666"/>
                    </a:lnTo>
                    <a:cubicBezTo>
                      <a:pt x="13623" y="6408"/>
                      <a:pt x="12614" y="5883"/>
                      <a:pt x="11047" y="5883"/>
                    </a:cubicBezTo>
                    <a:cubicBezTo>
                      <a:pt x="9434" y="5883"/>
                      <a:pt x="8860" y="6710"/>
                      <a:pt x="8860" y="7491"/>
                    </a:cubicBezTo>
                    <a:cubicBezTo>
                      <a:pt x="8860" y="8437"/>
                      <a:pt x="9690" y="8963"/>
                      <a:pt x="11645" y="9747"/>
                    </a:cubicBezTo>
                    <a:cubicBezTo>
                      <a:pt x="14223" y="10714"/>
                      <a:pt x="15376" y="11958"/>
                      <a:pt x="15376" y="14002"/>
                    </a:cubicBezTo>
                    <a:cubicBezTo>
                      <a:pt x="15376" y="15959"/>
                      <a:pt x="14012" y="17688"/>
                      <a:pt x="11483" y="18097"/>
                    </a:cubicBezTo>
                    <a:lnTo>
                      <a:pt x="11483" y="20473"/>
                    </a:lnTo>
                    <a:lnTo>
                      <a:pt x="9596" y="20473"/>
                    </a:lnTo>
                    <a:lnTo>
                      <a:pt x="9596" y="18238"/>
                    </a:lnTo>
                    <a:cubicBezTo>
                      <a:pt x="8150" y="18193"/>
                      <a:pt x="6700" y="17775"/>
                      <a:pt x="5870" y="17225"/>
                    </a:cubicBezTo>
                    <a:close/>
                    <a:moveTo>
                      <a:pt x="21600" y="10795"/>
                    </a:moveTo>
                    <a:cubicBezTo>
                      <a:pt x="21600" y="4830"/>
                      <a:pt x="16766" y="0"/>
                      <a:pt x="10799" y="0"/>
                    </a:cubicBezTo>
                    <a:cubicBezTo>
                      <a:pt x="4834" y="0"/>
                      <a:pt x="0" y="4830"/>
                      <a:pt x="0" y="10795"/>
                    </a:cubicBezTo>
                    <a:cubicBezTo>
                      <a:pt x="0" y="16763"/>
                      <a:pt x="4834" y="21600"/>
                      <a:pt x="10799" y="21600"/>
                    </a:cubicBezTo>
                    <a:cubicBezTo>
                      <a:pt x="16766" y="21600"/>
                      <a:pt x="21600" y="16763"/>
                      <a:pt x="21600" y="10795"/>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sp>
        <p:nvSpPr>
          <p:cNvPr id="27673" name="Shape 180"/>
          <p:cNvSpPr>
            <a:spLocks noChangeShapeType="1"/>
          </p:cNvSpPr>
          <p:nvPr/>
        </p:nvSpPr>
        <p:spPr bwMode="auto">
          <a:xfrm flipV="1">
            <a:off x="4806951" y="5590117"/>
            <a:ext cx="0" cy="480483"/>
          </a:xfrm>
          <a:prstGeom prst="line">
            <a:avLst/>
          </a:prstGeom>
          <a:noFill/>
          <a:ln w="19050" cap="rnd">
            <a:solidFill>
              <a:srgbClr val="8F9499"/>
            </a:solidFill>
            <a:miter lim="400000"/>
            <a:headEnd/>
            <a:tailEnd/>
          </a:ln>
          <a:extLst>
            <a:ext uri="{909E8E84-426E-40DD-AFC4-6F175D3DCCD1}">
              <a14:hiddenFill xmlns:a14="http://schemas.microsoft.com/office/drawing/2010/main">
                <a:noFill/>
              </a14:hiddenFill>
            </a:ext>
          </a:extLst>
        </p:spPr>
        <p:txBody>
          <a:bodyPr lIns="0" tIns="0" rIns="0" bIns="0" anchor="ctr"/>
          <a:lstStyle/>
          <a:p>
            <a:pPr defTabSz="412740" eaLnBrk="0" fontAlgn="base" hangingPunct="0">
              <a:spcBef>
                <a:spcPct val="0"/>
              </a:spcBef>
              <a:spcAft>
                <a:spcPct val="0"/>
              </a:spcAft>
            </a:pPr>
            <a:endParaRPr lang="es-MX" sz="2533">
              <a:solidFill>
                <a:srgbClr val="0A0F14"/>
              </a:solidFill>
              <a:sym typeface="Helvetica Light"/>
            </a:endParaRPr>
          </a:p>
        </p:txBody>
      </p:sp>
      <p:sp>
        <p:nvSpPr>
          <p:cNvPr id="62" name="Shape 67"/>
          <p:cNvSpPr>
            <a:spLocks noChangeArrowheads="1"/>
          </p:cNvSpPr>
          <p:nvPr/>
        </p:nvSpPr>
        <p:spPr bwMode="auto">
          <a:xfrm>
            <a:off x="1126067" y="836084"/>
            <a:ext cx="2844800" cy="5820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lvl1pPr algn="l">
              <a:lnSpc>
                <a:spcPct val="90000"/>
              </a:lnSpc>
              <a:spcBef>
                <a:spcPts val="500"/>
              </a:spcBef>
              <a:defRPr sz="6000" b="1" spc="0">
                <a:solidFill>
                  <a:srgbClr val="8F9499"/>
                </a:solidFill>
                <a:latin typeface="Arimo"/>
                <a:ea typeface="Arimo"/>
                <a:cs typeface="Arimo"/>
                <a:sym typeface="Arimo"/>
              </a:defRPr>
            </a:lvl1pPr>
          </a:lstStyle>
          <a:p>
            <a:pPr defTabSz="412740">
              <a:defRPr sz="1800" b="0" spc="0">
                <a:solidFill>
                  <a:srgbClr val="000000"/>
                </a:solidFill>
              </a:defRPr>
            </a:pPr>
            <a:r>
              <a:rPr lang="es-MX" sz="3067" b="0" kern="0" dirty="0">
                <a:solidFill>
                  <a:srgbClr val="FFFFFF"/>
                </a:solidFill>
                <a:latin typeface="Arimo" pitchFamily="34" charset="0"/>
                <a:ea typeface="Arimo" pitchFamily="34" charset="0"/>
                <a:cs typeface="Arimo" pitchFamily="34" charset="0"/>
              </a:rPr>
              <a:t>Eje Temático 5 </a:t>
            </a:r>
            <a:endParaRPr sz="3067" b="0" kern="0" dirty="0">
              <a:solidFill>
                <a:srgbClr val="FFFFFF"/>
              </a:solidFill>
              <a:latin typeface="Arimo" pitchFamily="34" charset="0"/>
              <a:ea typeface="Arimo" pitchFamily="34" charset="0"/>
              <a:cs typeface="Arimo" pitchFamily="34" charset="0"/>
            </a:endParaRPr>
          </a:p>
        </p:txBody>
      </p:sp>
      <p:grpSp>
        <p:nvGrpSpPr>
          <p:cNvPr id="27675" name="Group 70"/>
          <p:cNvGrpSpPr>
            <a:grpSpLocks/>
          </p:cNvGrpSpPr>
          <p:nvPr/>
        </p:nvGrpSpPr>
        <p:grpSpPr bwMode="auto">
          <a:xfrm>
            <a:off x="260351" y="313267"/>
            <a:ext cx="582083" cy="582084"/>
            <a:chOff x="0" y="0"/>
            <a:chExt cx="1162784" cy="1162843"/>
          </a:xfrm>
        </p:grpSpPr>
        <p:sp>
          <p:nvSpPr>
            <p:cNvPr id="64" name="Shape 68"/>
            <p:cNvSpPr/>
            <p:nvPr/>
          </p:nvSpPr>
          <p:spPr>
            <a:xfrm>
              <a:off x="0" y="0"/>
              <a:ext cx="173359" cy="1162843"/>
            </a:xfrm>
            <a:custGeom>
              <a:avLst/>
              <a:gdLst/>
              <a:ahLst/>
              <a:cxnLst>
                <a:cxn ang="0">
                  <a:pos x="wd2" y="hd2"/>
                </a:cxn>
                <a:cxn ang="5400000">
                  <a:pos x="wd2" y="hd2"/>
                </a:cxn>
                <a:cxn ang="10800000">
                  <a:pos x="wd2" y="hd2"/>
                </a:cxn>
                <a:cxn ang="16200000">
                  <a:pos x="wd2" y="hd2"/>
                </a:cxn>
              </a:cxnLst>
              <a:rect l="0" t="0" r="r" b="b"/>
              <a:pathLst>
                <a:path w="21600" h="21600" extrusionOk="0">
                  <a:moveTo>
                    <a:pt x="0" y="1350"/>
                  </a:moveTo>
                  <a:lnTo>
                    <a:pt x="0" y="20250"/>
                  </a:lnTo>
                  <a:cubicBezTo>
                    <a:pt x="0" y="20992"/>
                    <a:pt x="4027" y="21600"/>
                    <a:pt x="8948" y="21600"/>
                  </a:cubicBezTo>
                  <a:lnTo>
                    <a:pt x="21600" y="21600"/>
                  </a:lnTo>
                  <a:lnTo>
                    <a:pt x="21600" y="0"/>
                  </a:lnTo>
                  <a:lnTo>
                    <a:pt x="8948" y="0"/>
                  </a:lnTo>
                  <a:cubicBezTo>
                    <a:pt x="4027" y="0"/>
                    <a:pt x="0" y="608"/>
                    <a:pt x="0" y="1350"/>
                  </a:cubicBezTo>
                  <a:close/>
                </a:path>
              </a:pathLst>
            </a:custGeom>
            <a:solidFill>
              <a:srgbClr val="8F9499"/>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5" name="Shape 69"/>
            <p:cNvSpPr/>
            <p:nvPr/>
          </p:nvSpPr>
          <p:spPr>
            <a:xfrm>
              <a:off x="291752" y="0"/>
              <a:ext cx="871032" cy="1162843"/>
            </a:xfrm>
            <a:custGeom>
              <a:avLst/>
              <a:gdLst/>
              <a:ahLst/>
              <a:cxnLst>
                <a:cxn ang="0">
                  <a:pos x="wd2" y="hd2"/>
                </a:cxn>
                <a:cxn ang="5400000">
                  <a:pos x="wd2" y="hd2"/>
                </a:cxn>
                <a:cxn ang="10800000">
                  <a:pos x="wd2" y="hd2"/>
                </a:cxn>
                <a:cxn ang="16200000">
                  <a:pos x="wd2" y="hd2"/>
                </a:cxn>
              </a:cxnLst>
              <a:rect l="0" t="0" r="r" b="b"/>
              <a:pathLst>
                <a:path w="21600" h="21600" extrusionOk="0">
                  <a:moveTo>
                    <a:pt x="15191" y="16991"/>
                  </a:moveTo>
                  <a:lnTo>
                    <a:pt x="2809" y="16991"/>
                  </a:lnTo>
                  <a:lnTo>
                    <a:pt x="2809" y="15443"/>
                  </a:lnTo>
                  <a:cubicBezTo>
                    <a:pt x="2809" y="13733"/>
                    <a:pt x="4656" y="12347"/>
                    <a:pt x="6936" y="12347"/>
                  </a:cubicBezTo>
                  <a:lnTo>
                    <a:pt x="11064" y="12347"/>
                  </a:lnTo>
                  <a:cubicBezTo>
                    <a:pt x="13344" y="12347"/>
                    <a:pt x="15191" y="13733"/>
                    <a:pt x="15191" y="15443"/>
                  </a:cubicBezTo>
                  <a:cubicBezTo>
                    <a:pt x="15191" y="15443"/>
                    <a:pt x="15191" y="16991"/>
                    <a:pt x="15191" y="16991"/>
                  </a:cubicBezTo>
                  <a:close/>
                  <a:moveTo>
                    <a:pt x="9000" y="4616"/>
                  </a:moveTo>
                  <a:cubicBezTo>
                    <a:pt x="11274" y="4616"/>
                    <a:pt x="13117" y="5998"/>
                    <a:pt x="13117" y="7704"/>
                  </a:cubicBezTo>
                  <a:cubicBezTo>
                    <a:pt x="13117" y="9409"/>
                    <a:pt x="11274" y="10791"/>
                    <a:pt x="9000" y="10791"/>
                  </a:cubicBezTo>
                  <a:cubicBezTo>
                    <a:pt x="6726" y="10791"/>
                    <a:pt x="4883" y="9409"/>
                    <a:pt x="4883" y="7704"/>
                  </a:cubicBezTo>
                  <a:cubicBezTo>
                    <a:pt x="4883" y="5998"/>
                    <a:pt x="6726" y="4616"/>
                    <a:pt x="9000" y="4616"/>
                  </a:cubicBezTo>
                  <a:close/>
                  <a:moveTo>
                    <a:pt x="19800" y="5400"/>
                  </a:moveTo>
                  <a:cubicBezTo>
                    <a:pt x="20794" y="5400"/>
                    <a:pt x="21600" y="4796"/>
                    <a:pt x="21600" y="4050"/>
                  </a:cubicBezTo>
                  <a:lnTo>
                    <a:pt x="21600" y="2120"/>
                  </a:lnTo>
                  <a:lnTo>
                    <a:pt x="18000" y="2120"/>
                  </a:lnTo>
                  <a:lnTo>
                    <a:pt x="18000" y="0"/>
                  </a:lnTo>
                  <a:lnTo>
                    <a:pt x="0" y="0"/>
                  </a:lnTo>
                  <a:lnTo>
                    <a:pt x="0" y="21600"/>
                  </a:lnTo>
                  <a:lnTo>
                    <a:pt x="18000" y="21600"/>
                  </a:lnTo>
                  <a:lnTo>
                    <a:pt x="18000" y="16200"/>
                  </a:lnTo>
                  <a:lnTo>
                    <a:pt x="19800" y="16200"/>
                  </a:lnTo>
                  <a:cubicBezTo>
                    <a:pt x="20794" y="16200"/>
                    <a:pt x="21600" y="15596"/>
                    <a:pt x="21600" y="14850"/>
                  </a:cubicBezTo>
                  <a:lnTo>
                    <a:pt x="21600" y="12920"/>
                  </a:lnTo>
                  <a:lnTo>
                    <a:pt x="18000" y="12920"/>
                  </a:lnTo>
                  <a:lnTo>
                    <a:pt x="18000" y="10800"/>
                  </a:lnTo>
                  <a:lnTo>
                    <a:pt x="19800" y="10800"/>
                  </a:lnTo>
                  <a:cubicBezTo>
                    <a:pt x="20794" y="10800"/>
                    <a:pt x="21600" y="10196"/>
                    <a:pt x="21600" y="9450"/>
                  </a:cubicBezTo>
                  <a:lnTo>
                    <a:pt x="21600" y="7520"/>
                  </a:lnTo>
                  <a:lnTo>
                    <a:pt x="18000" y="7520"/>
                  </a:lnTo>
                  <a:lnTo>
                    <a:pt x="18000" y="5400"/>
                  </a:lnTo>
                  <a:cubicBezTo>
                    <a:pt x="18000" y="5400"/>
                    <a:pt x="19800" y="5400"/>
                    <a:pt x="19800" y="5400"/>
                  </a:cubicBezTo>
                  <a:close/>
                </a:path>
              </a:pathLst>
            </a:custGeom>
            <a:solidFill>
              <a:srgbClr val="8F9499"/>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66" name="Shape 71"/>
          <p:cNvSpPr>
            <a:spLocks noChangeArrowheads="1"/>
          </p:cNvSpPr>
          <p:nvPr/>
        </p:nvSpPr>
        <p:spPr bwMode="auto">
          <a:xfrm>
            <a:off x="302685" y="2451100"/>
            <a:ext cx="4023783" cy="4487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p>
            <a:pPr defTabSz="412740">
              <a:lnSpc>
                <a:spcPct val="110000"/>
              </a:lnSpc>
              <a:spcBef>
                <a:spcPts val="251"/>
              </a:spcBef>
              <a:defRPr sz="1800"/>
            </a:pPr>
            <a:r>
              <a:rPr lang="es-MX" sz="1600" kern="0" dirty="0">
                <a:solidFill>
                  <a:srgbClr val="C1C6CA"/>
                </a:solidFill>
                <a:ea typeface="Arimo"/>
                <a:cs typeface="Arimo"/>
                <a:sym typeface="Arimo"/>
              </a:rPr>
              <a:t>Estándares nacionales, internacionales </a:t>
            </a:r>
            <a:r>
              <a:rPr lang="es-MX" sz="1467" kern="0" dirty="0">
                <a:solidFill>
                  <a:srgbClr val="FF9696"/>
                </a:solidFill>
                <a:ea typeface="Arimo"/>
                <a:cs typeface="Arimo"/>
                <a:sym typeface="Arimo"/>
              </a:rPr>
              <a:t>y </a:t>
            </a:r>
            <a:r>
              <a:rPr lang="es-MX" sz="1867" kern="0" dirty="0">
                <a:solidFill>
                  <a:srgbClr val="FF9696"/>
                </a:solidFill>
                <a:ea typeface="Arimo"/>
                <a:cs typeface="Arimo"/>
                <a:sym typeface="Arimo"/>
              </a:rPr>
              <a:t>buenas/mejores prácticas en la materia</a:t>
            </a:r>
            <a:endParaRPr lang="es-MX" sz="1467" kern="0" dirty="0">
              <a:solidFill>
                <a:srgbClr val="FF9696"/>
              </a:solidFill>
              <a:ea typeface="Arimo"/>
              <a:cs typeface="Arimo"/>
              <a:sym typeface="Arimo"/>
            </a:endParaRPr>
          </a:p>
          <a:p>
            <a:pPr defTabSz="412740">
              <a:lnSpc>
                <a:spcPct val="110000"/>
              </a:lnSpc>
              <a:spcBef>
                <a:spcPts val="251"/>
              </a:spcBef>
              <a:defRPr sz="1800"/>
            </a:pPr>
            <a:endParaRPr lang="es-MX" sz="1467" kern="0" dirty="0">
              <a:solidFill>
                <a:srgbClr val="C1C6CA"/>
              </a:solidFill>
              <a:ea typeface="Arimo"/>
              <a:cs typeface="Arimo"/>
              <a:sym typeface="Arimo"/>
            </a:endParaRPr>
          </a:p>
          <a:p>
            <a:pPr defTabSz="412740">
              <a:lnSpc>
                <a:spcPct val="110000"/>
              </a:lnSpc>
              <a:spcBef>
                <a:spcPts val="251"/>
              </a:spcBef>
              <a:defRPr sz="1800"/>
            </a:pPr>
            <a:r>
              <a:rPr lang="es-MX" sz="1467" kern="0" dirty="0">
                <a:solidFill>
                  <a:srgbClr val="FF9696"/>
                </a:solidFill>
                <a:ea typeface="Arimo"/>
                <a:cs typeface="Arimo"/>
                <a:sym typeface="Arimo"/>
              </a:rPr>
              <a:t> </a:t>
            </a:r>
            <a:endParaRPr sz="1467" kern="0" dirty="0">
              <a:solidFill>
                <a:srgbClr val="C1C6CA"/>
              </a:solidFill>
              <a:ea typeface="Arimo"/>
              <a:cs typeface="Arimo"/>
              <a:sym typeface="Arimo"/>
            </a:endParaRPr>
          </a:p>
        </p:txBody>
      </p:sp>
      <p:pic>
        <p:nvPicPr>
          <p:cNvPr id="27677" name="10 Marcador de posición de imagen"/>
          <p:cNvPicPr>
            <a:picLocks noChangeAspect="1"/>
          </p:cNvPicPr>
          <p:nvPr/>
        </p:nvPicPr>
        <p:blipFill>
          <a:blip r:embed="rId3">
            <a:extLst>
              <a:ext uri="{28A0092B-C50C-407E-A947-70E740481C1C}">
                <a14:useLocalDpi xmlns:a14="http://schemas.microsoft.com/office/drawing/2010/main" val="0"/>
              </a:ext>
            </a:extLst>
          </a:blip>
          <a:srcRect t="50069" b="27489"/>
          <a:stretch>
            <a:fillRect/>
          </a:stretch>
        </p:blipFill>
        <p:spPr bwMode="auto">
          <a:xfrm>
            <a:off x="831851" y="465667"/>
            <a:ext cx="3221567" cy="4296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6" name="Shape 146"/>
          <p:cNvSpPr/>
          <p:nvPr/>
        </p:nvSpPr>
        <p:spPr>
          <a:xfrm flipH="1">
            <a:off x="4806951" y="6070600"/>
            <a:ext cx="2730500" cy="0"/>
          </a:xfrm>
          <a:prstGeom prst="line">
            <a:avLst/>
          </a:prstGeom>
          <a:ln w="19050" cap="rnd">
            <a:solidFill>
              <a:schemeClr val="tx2">
                <a:lumMod val="75000"/>
              </a:schemeClr>
            </a:solidFill>
            <a:custDash>
              <a:ds d="100000" sp="200000"/>
            </a:custDash>
            <a:miter lim="400000"/>
          </a:ln>
        </p:spPr>
        <p:txBody>
          <a:bodyPr lIns="0" tIns="0" rIns="0" bIns="0" anchor="ctr"/>
          <a:lstStyle/>
          <a:p>
            <a:pPr algn="ctr" defTabSz="412740">
              <a:defRPr sz="3200"/>
            </a:pPr>
            <a:endParaRPr sz="4267" kern="0">
              <a:solidFill>
                <a:sysClr val="windowText" lastClr="000000"/>
              </a:solidFill>
              <a:sym typeface="Helvetica Light"/>
            </a:endParaRPr>
          </a:p>
        </p:txBody>
      </p:sp>
      <p:sp>
        <p:nvSpPr>
          <p:cNvPr id="27679" name="Rectángulo 87"/>
          <p:cNvSpPr>
            <a:spLocks noChangeArrowheads="1"/>
          </p:cNvSpPr>
          <p:nvPr/>
        </p:nvSpPr>
        <p:spPr bwMode="auto">
          <a:xfrm>
            <a:off x="8798984" y="2321984"/>
            <a:ext cx="3494616" cy="533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62549" tIns="81275" rIns="162549" bIns="81275">
            <a:spAutoFit/>
          </a:bodyPr>
          <a:lstStyle>
            <a:lvl1pPr marL="598488">
              <a:defRPr sz="1900">
                <a:solidFill>
                  <a:schemeClr val="tx1"/>
                </a:solidFill>
                <a:latin typeface="Arimo" pitchFamily="34" charset="0"/>
                <a:ea typeface="Helvetica Light"/>
                <a:cs typeface="Helvetica Light"/>
                <a:sym typeface="Helvetica Light"/>
              </a:defRPr>
            </a:lvl1pPr>
            <a:lvl2pPr>
              <a:defRPr sz="1900">
                <a:solidFill>
                  <a:schemeClr val="tx1"/>
                </a:solidFill>
                <a:latin typeface="Arimo" pitchFamily="34" charset="0"/>
                <a:ea typeface="Helvetica Light"/>
                <a:cs typeface="Helvetica Light"/>
                <a:sym typeface="Helvetica Light"/>
              </a:defRPr>
            </a:lvl2pPr>
            <a:lvl3pPr>
              <a:defRPr sz="1900">
                <a:solidFill>
                  <a:schemeClr val="tx1"/>
                </a:solidFill>
                <a:latin typeface="Arimo" pitchFamily="34" charset="0"/>
                <a:ea typeface="Helvetica Light"/>
                <a:cs typeface="Helvetica Light"/>
                <a:sym typeface="Helvetica Light"/>
              </a:defRPr>
            </a:lvl3pPr>
            <a:lvl4pPr>
              <a:defRPr sz="1900">
                <a:solidFill>
                  <a:schemeClr val="tx1"/>
                </a:solidFill>
                <a:latin typeface="Arimo" pitchFamily="34" charset="0"/>
                <a:ea typeface="Helvetica Light"/>
                <a:cs typeface="Helvetica Light"/>
                <a:sym typeface="Helvetica Light"/>
              </a:defRPr>
            </a:lvl4pPr>
            <a:lvl5pPr>
              <a:defRPr sz="1900">
                <a:solidFill>
                  <a:schemeClr val="tx1"/>
                </a:solidFill>
                <a:latin typeface="Arimo" pitchFamily="34" charset="0"/>
                <a:ea typeface="Helvetica Light"/>
                <a:cs typeface="Helvetica Light"/>
                <a:sym typeface="Helvetica Light"/>
              </a:defRPr>
            </a:lvl5pPr>
            <a:lvl6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6pPr>
            <a:lvl7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7pPr>
            <a:lvl8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8pPr>
            <a:lvl9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9pPr>
          </a:lstStyle>
          <a:p>
            <a:pPr algn="just" defTabSz="412740" fontAlgn="base">
              <a:spcBef>
                <a:spcPct val="0"/>
              </a:spcBef>
              <a:spcAft>
                <a:spcPts val="1417"/>
              </a:spcAft>
            </a:pPr>
            <a:r>
              <a:rPr lang="es-MX" altLang="es-MX" sz="1200" b="1">
                <a:solidFill>
                  <a:srgbClr val="FF6600"/>
                </a:solidFill>
                <a:latin typeface="Calibri" panose="020F0502020204030204" pitchFamily="34" charset="0"/>
              </a:rPr>
              <a:t>Líneas de acción Transversal (A1-A7)          </a:t>
            </a:r>
            <a:r>
              <a:rPr lang="es-MX" altLang="es-MX" sz="1200">
                <a:solidFill>
                  <a:srgbClr val="FF6600"/>
                </a:solidFill>
                <a:latin typeface="Calibri" panose="020F0502020204030204" pitchFamily="34" charset="0"/>
                <a:ea typeface="Calibri" panose="020F0502020204030204" pitchFamily="34" charset="0"/>
                <a:cs typeface="Times New Roman" panose="02020603050405020304" pitchFamily="18" charset="0"/>
              </a:rPr>
              <a:t>	5.1.C1-C7 </a:t>
            </a:r>
            <a:endParaRPr lang="es-MX" altLang="es-MX" sz="1200" b="1">
              <a:solidFill>
                <a:srgbClr val="FF6600"/>
              </a:solidFill>
              <a:latin typeface="Calibri" panose="020F0502020204030204" pitchFamily="34" charset="0"/>
            </a:endParaRPr>
          </a:p>
        </p:txBody>
      </p:sp>
      <p:sp>
        <p:nvSpPr>
          <p:cNvPr id="27680" name="Rectángulo 88"/>
          <p:cNvSpPr>
            <a:spLocks noChangeArrowheads="1"/>
          </p:cNvSpPr>
          <p:nvPr/>
        </p:nvSpPr>
        <p:spPr bwMode="auto">
          <a:xfrm>
            <a:off x="8860367" y="3401484"/>
            <a:ext cx="3492500" cy="348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62549" tIns="81275" rIns="162549" bIns="81275">
            <a:spAutoFit/>
          </a:bodyPr>
          <a:lstStyle>
            <a:lvl1pPr marL="598488">
              <a:defRPr sz="1900">
                <a:solidFill>
                  <a:schemeClr val="tx1"/>
                </a:solidFill>
                <a:latin typeface="Arimo" pitchFamily="34" charset="0"/>
                <a:ea typeface="Helvetica Light"/>
                <a:cs typeface="Helvetica Light"/>
                <a:sym typeface="Helvetica Light"/>
              </a:defRPr>
            </a:lvl1pPr>
            <a:lvl2pPr>
              <a:defRPr sz="1900">
                <a:solidFill>
                  <a:schemeClr val="tx1"/>
                </a:solidFill>
                <a:latin typeface="Arimo" pitchFamily="34" charset="0"/>
                <a:ea typeface="Helvetica Light"/>
                <a:cs typeface="Helvetica Light"/>
                <a:sym typeface="Helvetica Light"/>
              </a:defRPr>
            </a:lvl2pPr>
            <a:lvl3pPr>
              <a:defRPr sz="1900">
                <a:solidFill>
                  <a:schemeClr val="tx1"/>
                </a:solidFill>
                <a:latin typeface="Arimo" pitchFamily="34" charset="0"/>
                <a:ea typeface="Helvetica Light"/>
                <a:cs typeface="Helvetica Light"/>
                <a:sym typeface="Helvetica Light"/>
              </a:defRPr>
            </a:lvl3pPr>
            <a:lvl4pPr>
              <a:defRPr sz="1900">
                <a:solidFill>
                  <a:schemeClr val="tx1"/>
                </a:solidFill>
                <a:latin typeface="Arimo" pitchFamily="34" charset="0"/>
                <a:ea typeface="Helvetica Light"/>
                <a:cs typeface="Helvetica Light"/>
                <a:sym typeface="Helvetica Light"/>
              </a:defRPr>
            </a:lvl4pPr>
            <a:lvl5pPr>
              <a:defRPr sz="1900">
                <a:solidFill>
                  <a:schemeClr val="tx1"/>
                </a:solidFill>
                <a:latin typeface="Arimo" pitchFamily="34" charset="0"/>
                <a:ea typeface="Helvetica Light"/>
                <a:cs typeface="Helvetica Light"/>
                <a:sym typeface="Helvetica Light"/>
              </a:defRPr>
            </a:lvl5pPr>
            <a:lvl6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6pPr>
            <a:lvl7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7pPr>
            <a:lvl8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8pPr>
            <a:lvl9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9pPr>
          </a:lstStyle>
          <a:p>
            <a:pPr algn="just" defTabSz="412740" fontAlgn="base">
              <a:spcBef>
                <a:spcPct val="0"/>
              </a:spcBef>
              <a:spcAft>
                <a:spcPts val="1417"/>
              </a:spcAft>
            </a:pPr>
            <a:r>
              <a:rPr lang="es-MX" altLang="es-MX" sz="1200" b="1">
                <a:solidFill>
                  <a:srgbClr val="FF6600"/>
                </a:solidFill>
                <a:latin typeface="Calibri" panose="020F0502020204030204" pitchFamily="34" charset="0"/>
              </a:rPr>
              <a:t>Líneas de acción (4)         </a:t>
            </a:r>
            <a:r>
              <a:rPr lang="es-MX" altLang="es-MX" sz="1200">
                <a:solidFill>
                  <a:srgbClr val="FF6600"/>
                </a:solidFill>
                <a:latin typeface="Calibri" panose="020F0502020204030204" pitchFamily="34" charset="0"/>
                <a:ea typeface="Calibri" panose="020F0502020204030204" pitchFamily="34" charset="0"/>
                <a:cs typeface="Times New Roman" panose="02020603050405020304" pitchFamily="18" charset="0"/>
              </a:rPr>
              <a:t>	5.2.C1-C7 </a:t>
            </a:r>
            <a:endParaRPr lang="es-MX" altLang="es-MX" sz="1200" b="1">
              <a:solidFill>
                <a:srgbClr val="FF6600"/>
              </a:solidFill>
              <a:latin typeface="Calibri" panose="020F0502020204030204" pitchFamily="34" charset="0"/>
            </a:endParaRPr>
          </a:p>
        </p:txBody>
      </p:sp>
      <p:sp>
        <p:nvSpPr>
          <p:cNvPr id="27681" name="Rectángulo 89"/>
          <p:cNvSpPr>
            <a:spLocks noChangeArrowheads="1"/>
          </p:cNvSpPr>
          <p:nvPr/>
        </p:nvSpPr>
        <p:spPr bwMode="auto">
          <a:xfrm>
            <a:off x="8809567" y="4091517"/>
            <a:ext cx="3492500" cy="533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62549" tIns="81275" rIns="162549" bIns="81275">
            <a:spAutoFit/>
          </a:bodyPr>
          <a:lstStyle>
            <a:lvl1pPr marL="598488">
              <a:defRPr sz="1900">
                <a:solidFill>
                  <a:schemeClr val="tx1"/>
                </a:solidFill>
                <a:latin typeface="Arimo" pitchFamily="34" charset="0"/>
                <a:ea typeface="Helvetica Light"/>
                <a:cs typeface="Helvetica Light"/>
                <a:sym typeface="Helvetica Light"/>
              </a:defRPr>
            </a:lvl1pPr>
            <a:lvl2pPr>
              <a:defRPr sz="1900">
                <a:solidFill>
                  <a:schemeClr val="tx1"/>
                </a:solidFill>
                <a:latin typeface="Arimo" pitchFamily="34" charset="0"/>
                <a:ea typeface="Helvetica Light"/>
                <a:cs typeface="Helvetica Light"/>
                <a:sym typeface="Helvetica Light"/>
              </a:defRPr>
            </a:lvl2pPr>
            <a:lvl3pPr>
              <a:defRPr sz="1900">
                <a:solidFill>
                  <a:schemeClr val="tx1"/>
                </a:solidFill>
                <a:latin typeface="Arimo" pitchFamily="34" charset="0"/>
                <a:ea typeface="Helvetica Light"/>
                <a:cs typeface="Helvetica Light"/>
                <a:sym typeface="Helvetica Light"/>
              </a:defRPr>
            </a:lvl3pPr>
            <a:lvl4pPr>
              <a:defRPr sz="1900">
                <a:solidFill>
                  <a:schemeClr val="tx1"/>
                </a:solidFill>
                <a:latin typeface="Arimo" pitchFamily="34" charset="0"/>
                <a:ea typeface="Helvetica Light"/>
                <a:cs typeface="Helvetica Light"/>
                <a:sym typeface="Helvetica Light"/>
              </a:defRPr>
            </a:lvl4pPr>
            <a:lvl5pPr>
              <a:defRPr sz="1900">
                <a:solidFill>
                  <a:schemeClr val="tx1"/>
                </a:solidFill>
                <a:latin typeface="Arimo" pitchFamily="34" charset="0"/>
                <a:ea typeface="Helvetica Light"/>
                <a:cs typeface="Helvetica Light"/>
                <a:sym typeface="Helvetica Light"/>
              </a:defRPr>
            </a:lvl5pPr>
            <a:lvl6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6pPr>
            <a:lvl7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7pPr>
            <a:lvl8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8pPr>
            <a:lvl9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9pPr>
          </a:lstStyle>
          <a:p>
            <a:pPr algn="just" defTabSz="412740" fontAlgn="base">
              <a:spcBef>
                <a:spcPct val="0"/>
              </a:spcBef>
              <a:spcAft>
                <a:spcPts val="1417"/>
              </a:spcAft>
            </a:pPr>
            <a:r>
              <a:rPr lang="es-MX" altLang="es-MX" sz="1200" b="1">
                <a:solidFill>
                  <a:srgbClr val="FF6600"/>
                </a:solidFill>
                <a:latin typeface="Calibri" panose="020F0502020204030204" pitchFamily="34" charset="0"/>
              </a:rPr>
              <a:t>Líneas de acción (2) Transversal (A1-A7)          </a:t>
            </a:r>
            <a:r>
              <a:rPr lang="es-MX" altLang="es-MX" sz="1200">
                <a:solidFill>
                  <a:srgbClr val="FF6600"/>
                </a:solidFill>
                <a:latin typeface="Calibri" panose="020F0502020204030204" pitchFamily="34" charset="0"/>
                <a:ea typeface="Calibri" panose="020F0502020204030204" pitchFamily="34" charset="0"/>
                <a:cs typeface="Times New Roman" panose="02020603050405020304" pitchFamily="18" charset="0"/>
              </a:rPr>
              <a:t>	5.3.C1-C7 </a:t>
            </a:r>
            <a:endParaRPr lang="es-MX" altLang="es-MX" sz="1200" b="1">
              <a:solidFill>
                <a:srgbClr val="FF6600"/>
              </a:solidFill>
              <a:latin typeface="Calibri" panose="020F0502020204030204" pitchFamily="34" charset="0"/>
            </a:endParaRPr>
          </a:p>
        </p:txBody>
      </p:sp>
      <p:sp>
        <p:nvSpPr>
          <p:cNvPr id="27682" name="Rectángulo 90"/>
          <p:cNvSpPr>
            <a:spLocks noChangeArrowheads="1"/>
          </p:cNvSpPr>
          <p:nvPr/>
        </p:nvSpPr>
        <p:spPr bwMode="auto">
          <a:xfrm>
            <a:off x="8898467" y="5389033"/>
            <a:ext cx="3492500" cy="348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62549" tIns="81275" rIns="162549" bIns="81275">
            <a:spAutoFit/>
          </a:bodyPr>
          <a:lstStyle>
            <a:lvl1pPr marL="598488">
              <a:defRPr sz="1900">
                <a:solidFill>
                  <a:schemeClr val="tx1"/>
                </a:solidFill>
                <a:latin typeface="Arimo" pitchFamily="34" charset="0"/>
                <a:ea typeface="Helvetica Light"/>
                <a:cs typeface="Helvetica Light"/>
                <a:sym typeface="Helvetica Light"/>
              </a:defRPr>
            </a:lvl1pPr>
            <a:lvl2pPr>
              <a:defRPr sz="1900">
                <a:solidFill>
                  <a:schemeClr val="tx1"/>
                </a:solidFill>
                <a:latin typeface="Arimo" pitchFamily="34" charset="0"/>
                <a:ea typeface="Helvetica Light"/>
                <a:cs typeface="Helvetica Light"/>
                <a:sym typeface="Helvetica Light"/>
              </a:defRPr>
            </a:lvl2pPr>
            <a:lvl3pPr>
              <a:defRPr sz="1900">
                <a:solidFill>
                  <a:schemeClr val="tx1"/>
                </a:solidFill>
                <a:latin typeface="Arimo" pitchFamily="34" charset="0"/>
                <a:ea typeface="Helvetica Light"/>
                <a:cs typeface="Helvetica Light"/>
                <a:sym typeface="Helvetica Light"/>
              </a:defRPr>
            </a:lvl3pPr>
            <a:lvl4pPr>
              <a:defRPr sz="1900">
                <a:solidFill>
                  <a:schemeClr val="tx1"/>
                </a:solidFill>
                <a:latin typeface="Arimo" pitchFamily="34" charset="0"/>
                <a:ea typeface="Helvetica Light"/>
                <a:cs typeface="Helvetica Light"/>
                <a:sym typeface="Helvetica Light"/>
              </a:defRPr>
            </a:lvl4pPr>
            <a:lvl5pPr>
              <a:defRPr sz="1900">
                <a:solidFill>
                  <a:schemeClr val="tx1"/>
                </a:solidFill>
                <a:latin typeface="Arimo" pitchFamily="34" charset="0"/>
                <a:ea typeface="Helvetica Light"/>
                <a:cs typeface="Helvetica Light"/>
                <a:sym typeface="Helvetica Light"/>
              </a:defRPr>
            </a:lvl5pPr>
            <a:lvl6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6pPr>
            <a:lvl7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7pPr>
            <a:lvl8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8pPr>
            <a:lvl9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9pPr>
          </a:lstStyle>
          <a:p>
            <a:pPr algn="just" defTabSz="412740" fontAlgn="base">
              <a:spcBef>
                <a:spcPct val="0"/>
              </a:spcBef>
              <a:spcAft>
                <a:spcPts val="1417"/>
              </a:spcAft>
            </a:pPr>
            <a:r>
              <a:rPr lang="es-MX" altLang="es-MX" sz="1200" b="1">
                <a:solidFill>
                  <a:srgbClr val="FF6600"/>
                </a:solidFill>
                <a:latin typeface="Calibri" panose="020F0502020204030204" pitchFamily="34" charset="0"/>
              </a:rPr>
              <a:t>Líneas de acción (3)         </a:t>
            </a:r>
            <a:r>
              <a:rPr lang="es-MX" altLang="es-MX" sz="1200">
                <a:solidFill>
                  <a:srgbClr val="FF6600"/>
                </a:solidFill>
                <a:latin typeface="Calibri" panose="020F0502020204030204" pitchFamily="34" charset="0"/>
                <a:ea typeface="Calibri" panose="020F0502020204030204" pitchFamily="34" charset="0"/>
                <a:cs typeface="Times New Roman" panose="02020603050405020304" pitchFamily="18" charset="0"/>
              </a:rPr>
              <a:t>	5.4.C1-C7 </a:t>
            </a:r>
            <a:endParaRPr lang="es-MX" altLang="es-MX" sz="1200" b="1">
              <a:solidFill>
                <a:srgbClr val="FF6600"/>
              </a:solidFill>
              <a:latin typeface="Calibri" panose="020F0502020204030204" pitchFamily="34" charset="0"/>
            </a:endParaRPr>
          </a:p>
        </p:txBody>
      </p:sp>
      <p:pic>
        <p:nvPicPr>
          <p:cNvPr id="262" name="Imagen 261"/>
          <p:cNvPicPr>
            <a:picLocks noChangeAspect="1"/>
          </p:cNvPicPr>
          <p:nvPr/>
        </p:nvPicPr>
        <p:blipFill>
          <a:blip r:embed="rId4"/>
          <a:stretch>
            <a:fillRect/>
          </a:stretch>
        </p:blipFill>
        <p:spPr>
          <a:xfrm>
            <a:off x="6002867" y="438151"/>
            <a:ext cx="1443567" cy="1665816"/>
          </a:xfrm>
          <a:prstGeom prst="rect">
            <a:avLst/>
          </a:prstGeom>
          <a:ln>
            <a:noFill/>
          </a:ln>
          <a:effectLst>
            <a:outerShdw blurRad="292100" dist="139700" dir="2700000" algn="tl" rotWithShape="0">
              <a:srgbClr val="333333">
                <a:alpha val="65000"/>
              </a:srgbClr>
            </a:outerShdw>
          </a:effectLst>
        </p:spPr>
      </p:pic>
      <p:pic>
        <p:nvPicPr>
          <p:cNvPr id="11266" name="Picture 2" descr="Resultado de imagen para mejo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5379" y="3083392"/>
            <a:ext cx="4772026" cy="433612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32149728"/>
      </p:ext>
    </p:extLst>
  </p:cSld>
  <p:clrMapOvr>
    <a:masterClrMapping/>
  </p:clrMapOvr>
  <p:transition spd="slow">
    <p:push dir="u"/>
  </p:transition>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9698" name="Imagen 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817100" y="5962651"/>
            <a:ext cx="2362200"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 name="Shape 67"/>
          <p:cNvSpPr>
            <a:spLocks noChangeArrowheads="1"/>
          </p:cNvSpPr>
          <p:nvPr/>
        </p:nvSpPr>
        <p:spPr bwMode="auto">
          <a:xfrm>
            <a:off x="935567" y="980017"/>
            <a:ext cx="2844800" cy="5820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lvl1pPr algn="l">
              <a:lnSpc>
                <a:spcPct val="90000"/>
              </a:lnSpc>
              <a:spcBef>
                <a:spcPts val="500"/>
              </a:spcBef>
              <a:defRPr sz="6000" b="1" spc="0">
                <a:solidFill>
                  <a:srgbClr val="8F9499"/>
                </a:solidFill>
                <a:latin typeface="Arimo"/>
                <a:ea typeface="Arimo"/>
                <a:cs typeface="Arimo"/>
                <a:sym typeface="Arimo"/>
              </a:defRPr>
            </a:lvl1pPr>
          </a:lstStyle>
          <a:p>
            <a:pPr defTabSz="412740">
              <a:defRPr sz="1800" b="0" spc="0">
                <a:solidFill>
                  <a:srgbClr val="000000"/>
                </a:solidFill>
              </a:defRPr>
            </a:pPr>
            <a:r>
              <a:rPr lang="es-MX" sz="3067" b="0" kern="0" dirty="0">
                <a:solidFill>
                  <a:srgbClr val="FFFFFF"/>
                </a:solidFill>
                <a:latin typeface="Arimo" pitchFamily="34" charset="0"/>
                <a:ea typeface="Arimo" pitchFamily="34" charset="0"/>
                <a:cs typeface="Arimo" pitchFamily="34" charset="0"/>
              </a:rPr>
              <a:t>Eje Temático 6 </a:t>
            </a:r>
            <a:endParaRPr sz="3067" b="0" kern="0" dirty="0">
              <a:solidFill>
                <a:srgbClr val="FFFFFF"/>
              </a:solidFill>
              <a:latin typeface="Arimo" pitchFamily="34" charset="0"/>
              <a:ea typeface="Arimo" pitchFamily="34" charset="0"/>
              <a:cs typeface="Arimo" pitchFamily="34" charset="0"/>
            </a:endParaRPr>
          </a:p>
        </p:txBody>
      </p:sp>
      <p:grpSp>
        <p:nvGrpSpPr>
          <p:cNvPr id="29700" name="Group 70"/>
          <p:cNvGrpSpPr>
            <a:grpSpLocks/>
          </p:cNvGrpSpPr>
          <p:nvPr/>
        </p:nvGrpSpPr>
        <p:grpSpPr bwMode="auto">
          <a:xfrm>
            <a:off x="302684" y="457201"/>
            <a:ext cx="584200" cy="582084"/>
            <a:chOff x="0" y="0"/>
            <a:chExt cx="1162784" cy="1162843"/>
          </a:xfrm>
        </p:grpSpPr>
        <p:sp>
          <p:nvSpPr>
            <p:cNvPr id="68" name="Shape 68"/>
            <p:cNvSpPr/>
            <p:nvPr/>
          </p:nvSpPr>
          <p:spPr>
            <a:xfrm>
              <a:off x="0" y="0"/>
              <a:ext cx="172731" cy="1162843"/>
            </a:xfrm>
            <a:custGeom>
              <a:avLst/>
              <a:gdLst/>
              <a:ahLst/>
              <a:cxnLst>
                <a:cxn ang="0">
                  <a:pos x="wd2" y="hd2"/>
                </a:cxn>
                <a:cxn ang="5400000">
                  <a:pos x="wd2" y="hd2"/>
                </a:cxn>
                <a:cxn ang="10800000">
                  <a:pos x="wd2" y="hd2"/>
                </a:cxn>
                <a:cxn ang="16200000">
                  <a:pos x="wd2" y="hd2"/>
                </a:cxn>
              </a:cxnLst>
              <a:rect l="0" t="0" r="r" b="b"/>
              <a:pathLst>
                <a:path w="21600" h="21600" extrusionOk="0">
                  <a:moveTo>
                    <a:pt x="0" y="1350"/>
                  </a:moveTo>
                  <a:lnTo>
                    <a:pt x="0" y="20250"/>
                  </a:lnTo>
                  <a:cubicBezTo>
                    <a:pt x="0" y="20992"/>
                    <a:pt x="4027" y="21600"/>
                    <a:pt x="8948" y="21600"/>
                  </a:cubicBezTo>
                  <a:lnTo>
                    <a:pt x="21600" y="21600"/>
                  </a:lnTo>
                  <a:lnTo>
                    <a:pt x="21600" y="0"/>
                  </a:lnTo>
                  <a:lnTo>
                    <a:pt x="8948" y="0"/>
                  </a:lnTo>
                  <a:cubicBezTo>
                    <a:pt x="4027" y="0"/>
                    <a:pt x="0" y="608"/>
                    <a:pt x="0" y="1350"/>
                  </a:cubicBezTo>
                  <a:close/>
                </a:path>
              </a:pathLst>
            </a:custGeom>
            <a:solidFill>
              <a:srgbClr val="8F9499"/>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9" name="Shape 69"/>
            <p:cNvSpPr/>
            <p:nvPr/>
          </p:nvSpPr>
          <p:spPr>
            <a:xfrm>
              <a:off x="290695" y="0"/>
              <a:ext cx="872089" cy="1162843"/>
            </a:xfrm>
            <a:custGeom>
              <a:avLst/>
              <a:gdLst/>
              <a:ahLst/>
              <a:cxnLst>
                <a:cxn ang="0">
                  <a:pos x="wd2" y="hd2"/>
                </a:cxn>
                <a:cxn ang="5400000">
                  <a:pos x="wd2" y="hd2"/>
                </a:cxn>
                <a:cxn ang="10800000">
                  <a:pos x="wd2" y="hd2"/>
                </a:cxn>
                <a:cxn ang="16200000">
                  <a:pos x="wd2" y="hd2"/>
                </a:cxn>
              </a:cxnLst>
              <a:rect l="0" t="0" r="r" b="b"/>
              <a:pathLst>
                <a:path w="21600" h="21600" extrusionOk="0">
                  <a:moveTo>
                    <a:pt x="15191" y="16991"/>
                  </a:moveTo>
                  <a:lnTo>
                    <a:pt x="2809" y="16991"/>
                  </a:lnTo>
                  <a:lnTo>
                    <a:pt x="2809" y="15443"/>
                  </a:lnTo>
                  <a:cubicBezTo>
                    <a:pt x="2809" y="13733"/>
                    <a:pt x="4656" y="12347"/>
                    <a:pt x="6936" y="12347"/>
                  </a:cubicBezTo>
                  <a:lnTo>
                    <a:pt x="11064" y="12347"/>
                  </a:lnTo>
                  <a:cubicBezTo>
                    <a:pt x="13344" y="12347"/>
                    <a:pt x="15191" y="13733"/>
                    <a:pt x="15191" y="15443"/>
                  </a:cubicBezTo>
                  <a:cubicBezTo>
                    <a:pt x="15191" y="15443"/>
                    <a:pt x="15191" y="16991"/>
                    <a:pt x="15191" y="16991"/>
                  </a:cubicBezTo>
                  <a:close/>
                  <a:moveTo>
                    <a:pt x="9000" y="4616"/>
                  </a:moveTo>
                  <a:cubicBezTo>
                    <a:pt x="11274" y="4616"/>
                    <a:pt x="13117" y="5998"/>
                    <a:pt x="13117" y="7704"/>
                  </a:cubicBezTo>
                  <a:cubicBezTo>
                    <a:pt x="13117" y="9409"/>
                    <a:pt x="11274" y="10791"/>
                    <a:pt x="9000" y="10791"/>
                  </a:cubicBezTo>
                  <a:cubicBezTo>
                    <a:pt x="6726" y="10791"/>
                    <a:pt x="4883" y="9409"/>
                    <a:pt x="4883" y="7704"/>
                  </a:cubicBezTo>
                  <a:cubicBezTo>
                    <a:pt x="4883" y="5998"/>
                    <a:pt x="6726" y="4616"/>
                    <a:pt x="9000" y="4616"/>
                  </a:cubicBezTo>
                  <a:close/>
                  <a:moveTo>
                    <a:pt x="19800" y="5400"/>
                  </a:moveTo>
                  <a:cubicBezTo>
                    <a:pt x="20794" y="5400"/>
                    <a:pt x="21600" y="4796"/>
                    <a:pt x="21600" y="4050"/>
                  </a:cubicBezTo>
                  <a:lnTo>
                    <a:pt x="21600" y="2120"/>
                  </a:lnTo>
                  <a:lnTo>
                    <a:pt x="18000" y="2120"/>
                  </a:lnTo>
                  <a:lnTo>
                    <a:pt x="18000" y="0"/>
                  </a:lnTo>
                  <a:lnTo>
                    <a:pt x="0" y="0"/>
                  </a:lnTo>
                  <a:lnTo>
                    <a:pt x="0" y="21600"/>
                  </a:lnTo>
                  <a:lnTo>
                    <a:pt x="18000" y="21600"/>
                  </a:lnTo>
                  <a:lnTo>
                    <a:pt x="18000" y="16200"/>
                  </a:lnTo>
                  <a:lnTo>
                    <a:pt x="19800" y="16200"/>
                  </a:lnTo>
                  <a:cubicBezTo>
                    <a:pt x="20794" y="16200"/>
                    <a:pt x="21600" y="15596"/>
                    <a:pt x="21600" y="14850"/>
                  </a:cubicBezTo>
                  <a:lnTo>
                    <a:pt x="21600" y="12920"/>
                  </a:lnTo>
                  <a:lnTo>
                    <a:pt x="18000" y="12920"/>
                  </a:lnTo>
                  <a:lnTo>
                    <a:pt x="18000" y="10800"/>
                  </a:lnTo>
                  <a:lnTo>
                    <a:pt x="19800" y="10800"/>
                  </a:lnTo>
                  <a:cubicBezTo>
                    <a:pt x="20794" y="10800"/>
                    <a:pt x="21600" y="10196"/>
                    <a:pt x="21600" y="9450"/>
                  </a:cubicBezTo>
                  <a:lnTo>
                    <a:pt x="21600" y="7520"/>
                  </a:lnTo>
                  <a:lnTo>
                    <a:pt x="18000" y="7520"/>
                  </a:lnTo>
                  <a:lnTo>
                    <a:pt x="18000" y="5400"/>
                  </a:lnTo>
                  <a:cubicBezTo>
                    <a:pt x="18000" y="5400"/>
                    <a:pt x="19800" y="5400"/>
                    <a:pt x="19800" y="5400"/>
                  </a:cubicBezTo>
                  <a:close/>
                </a:path>
              </a:pathLst>
            </a:custGeom>
            <a:solidFill>
              <a:srgbClr val="8F9499"/>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71" name="Shape 71"/>
          <p:cNvSpPr>
            <a:spLocks noChangeArrowheads="1"/>
          </p:cNvSpPr>
          <p:nvPr/>
        </p:nvSpPr>
        <p:spPr bwMode="auto">
          <a:xfrm>
            <a:off x="366184" y="1822451"/>
            <a:ext cx="3359149" cy="4487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p>
            <a:pPr defTabSz="412740">
              <a:lnSpc>
                <a:spcPct val="110000"/>
              </a:lnSpc>
              <a:spcBef>
                <a:spcPts val="251"/>
              </a:spcBef>
              <a:defRPr sz="1800"/>
            </a:pPr>
            <a:r>
              <a:rPr lang="es-MX" sz="1867" kern="0" dirty="0">
                <a:solidFill>
                  <a:srgbClr val="C1C6CA"/>
                </a:solidFill>
                <a:ea typeface="Arimo"/>
                <a:cs typeface="Arimo"/>
                <a:sym typeface="Arimo"/>
              </a:rPr>
              <a:t>Monitoreo, seguimiento y verificación de  </a:t>
            </a:r>
            <a:r>
              <a:rPr lang="es-MX" sz="2667" kern="0" dirty="0">
                <a:solidFill>
                  <a:srgbClr val="FF9696"/>
                </a:solidFill>
                <a:ea typeface="Arimo"/>
                <a:cs typeface="Arimo"/>
                <a:sym typeface="Arimo"/>
              </a:rPr>
              <a:t>metas</a:t>
            </a:r>
            <a:r>
              <a:rPr lang="es-MX" sz="1867" kern="0" dirty="0">
                <a:solidFill>
                  <a:srgbClr val="FF9696"/>
                </a:solidFill>
                <a:ea typeface="Arimo"/>
                <a:cs typeface="Arimo"/>
                <a:sym typeface="Arimo"/>
              </a:rPr>
              <a:t>.</a:t>
            </a:r>
          </a:p>
          <a:p>
            <a:pPr defTabSz="412740">
              <a:lnSpc>
                <a:spcPct val="110000"/>
              </a:lnSpc>
              <a:spcBef>
                <a:spcPts val="251"/>
              </a:spcBef>
              <a:defRPr sz="1800"/>
            </a:pPr>
            <a:endParaRPr lang="es-MX" sz="1867" kern="0" dirty="0">
              <a:solidFill>
                <a:srgbClr val="C1C6CA"/>
              </a:solidFill>
              <a:ea typeface="Arimo"/>
              <a:cs typeface="Arimo"/>
              <a:sym typeface="Arimo"/>
            </a:endParaRPr>
          </a:p>
          <a:p>
            <a:pPr algn="ctr" defTabSz="412740">
              <a:lnSpc>
                <a:spcPct val="110000"/>
              </a:lnSpc>
              <a:spcBef>
                <a:spcPts val="251"/>
              </a:spcBef>
              <a:defRPr sz="1800"/>
            </a:pPr>
            <a:r>
              <a:rPr lang="es-MX" sz="1867" kern="0" dirty="0">
                <a:solidFill>
                  <a:srgbClr val="FF9696"/>
                </a:solidFill>
                <a:ea typeface="Arimo"/>
                <a:cs typeface="Arimo"/>
                <a:sym typeface="Arimo"/>
              </a:rPr>
              <a:t> </a:t>
            </a:r>
            <a:endParaRPr sz="1867" kern="0" dirty="0">
              <a:solidFill>
                <a:srgbClr val="C1C6CA"/>
              </a:solidFill>
              <a:ea typeface="Arimo"/>
              <a:cs typeface="Arimo"/>
              <a:sym typeface="Arimo"/>
            </a:endParaRPr>
          </a:p>
        </p:txBody>
      </p:sp>
      <p:sp>
        <p:nvSpPr>
          <p:cNvPr id="29702" name="Shape 72"/>
          <p:cNvSpPr>
            <a:spLocks/>
          </p:cNvSpPr>
          <p:nvPr/>
        </p:nvSpPr>
        <p:spPr bwMode="auto">
          <a:xfrm>
            <a:off x="3962400" y="1166284"/>
            <a:ext cx="874184" cy="5433483"/>
          </a:xfrm>
          <a:custGeom>
            <a:avLst/>
            <a:gdLst>
              <a:gd name="T0" fmla="*/ 1163611874 w 21600"/>
              <a:gd name="T1" fmla="*/ 2147483646 h 21600"/>
              <a:gd name="T2" fmla="*/ 1163611874 w 21600"/>
              <a:gd name="T3" fmla="*/ 2147483646 h 21600"/>
              <a:gd name="T4" fmla="*/ 1163611874 w 21600"/>
              <a:gd name="T5" fmla="*/ 2147483646 h 21600"/>
              <a:gd name="T6" fmla="*/ 1163611874 w 21600"/>
              <a:gd name="T7" fmla="*/ 2147483646 h 21600"/>
              <a:gd name="T8" fmla="*/ 0 60000 65536"/>
              <a:gd name="T9" fmla="*/ 5898240 60000 65536"/>
              <a:gd name="T10" fmla="*/ 11796480 60000 65536"/>
              <a:gd name="T11" fmla="*/ 17694720 60000 65536"/>
            </a:gdLst>
            <a:ahLst/>
            <a:cxnLst>
              <a:cxn ang="T8">
                <a:pos x="T0" y="T1"/>
              </a:cxn>
              <a:cxn ang="T9">
                <a:pos x="T2" y="T3"/>
              </a:cxn>
              <a:cxn ang="T10">
                <a:pos x="T4" y="T5"/>
              </a:cxn>
              <a:cxn ang="T11">
                <a:pos x="T6" y="T7"/>
              </a:cxn>
            </a:cxnLst>
            <a:rect l="0" t="0" r="r" b="b"/>
            <a:pathLst>
              <a:path w="21600" h="21600" extrusionOk="0">
                <a:moveTo>
                  <a:pt x="0" y="0"/>
                </a:moveTo>
                <a:lnTo>
                  <a:pt x="21600" y="0"/>
                </a:lnTo>
                <a:lnTo>
                  <a:pt x="21600" y="21600"/>
                </a:lnTo>
              </a:path>
            </a:pathLst>
          </a:custGeom>
          <a:noFill/>
          <a:ln w="19050" cap="rnd">
            <a:solidFill>
              <a:schemeClr val="bg1"/>
            </a:solidFill>
            <a:miter lim="400000"/>
            <a:headEnd/>
            <a:tailEnd/>
          </a:ln>
          <a:extLst>
            <a:ext uri="{909E8E84-426E-40DD-AFC4-6F175D3DCCD1}">
              <a14:hiddenFill xmlns:a14="http://schemas.microsoft.com/office/drawing/2010/main">
                <a:solidFill>
                  <a:srgbClr val="FFFFFF"/>
                </a:solidFill>
              </a14:hiddenFill>
            </a:ext>
          </a:extLst>
        </p:spPr>
        <p:txBody>
          <a:bodyPr lIns="0" tIns="0" rIns="0" bIns="0" anchor="ctr"/>
          <a:lstStyle/>
          <a:p>
            <a:pPr defTabSz="412740" eaLnBrk="0" fontAlgn="base" hangingPunct="0">
              <a:spcBef>
                <a:spcPct val="0"/>
              </a:spcBef>
              <a:spcAft>
                <a:spcPct val="0"/>
              </a:spcAft>
            </a:pPr>
            <a:endParaRPr lang="es-MX" sz="2533">
              <a:solidFill>
                <a:srgbClr val="0A0F14"/>
              </a:solidFill>
              <a:sym typeface="Helvetica Light"/>
            </a:endParaRPr>
          </a:p>
        </p:txBody>
      </p:sp>
      <p:grpSp>
        <p:nvGrpSpPr>
          <p:cNvPr id="29703" name="Group 84"/>
          <p:cNvGrpSpPr>
            <a:grpSpLocks/>
          </p:cNvGrpSpPr>
          <p:nvPr/>
        </p:nvGrpSpPr>
        <p:grpSpPr bwMode="auto">
          <a:xfrm>
            <a:off x="4605868" y="1365251"/>
            <a:ext cx="497417" cy="522816"/>
            <a:chOff x="-1" y="-1"/>
            <a:chExt cx="997374" cy="1046133"/>
          </a:xfrm>
        </p:grpSpPr>
        <p:grpSp>
          <p:nvGrpSpPr>
            <p:cNvPr id="29772" name="Group 80"/>
            <p:cNvGrpSpPr>
              <a:grpSpLocks/>
            </p:cNvGrpSpPr>
            <p:nvPr/>
          </p:nvGrpSpPr>
          <p:grpSpPr bwMode="auto">
            <a:xfrm>
              <a:off x="-1" y="-1"/>
              <a:ext cx="997374" cy="1046133"/>
              <a:chOff x="0" y="0"/>
              <a:chExt cx="997372" cy="1046131"/>
            </a:xfrm>
          </p:grpSpPr>
          <p:sp>
            <p:nvSpPr>
              <p:cNvPr id="77" name="Shape 77"/>
              <p:cNvSpPr/>
              <p:nvPr/>
            </p:nvSpPr>
            <p:spPr>
              <a:xfrm>
                <a:off x="0" y="0"/>
                <a:ext cx="997372" cy="1046131"/>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6">
                  <a:lumMod val="50000"/>
                </a:schemeClr>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78" name="Shape 78"/>
              <p:cNvSpPr/>
              <p:nvPr/>
            </p:nvSpPr>
            <p:spPr>
              <a:xfrm>
                <a:off x="38199" y="292238"/>
                <a:ext cx="925220" cy="673423"/>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8F9499"/>
              </a:solidFill>
              <a:ln w="3175" cap="flat">
                <a:solidFill>
                  <a:schemeClr val="accent6"/>
                </a:solid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79" name="Shape 79"/>
              <p:cNvSpPr/>
              <p:nvPr/>
            </p:nvSpPr>
            <p:spPr>
              <a:xfrm>
                <a:off x="0" y="0"/>
                <a:ext cx="959173" cy="957190"/>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5"/>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29773" name="Group 83"/>
            <p:cNvGrpSpPr>
              <a:grpSpLocks/>
            </p:cNvGrpSpPr>
            <p:nvPr/>
          </p:nvGrpSpPr>
          <p:grpSpPr bwMode="auto">
            <a:xfrm>
              <a:off x="286416" y="272602"/>
              <a:ext cx="513700" cy="450127"/>
              <a:chOff x="0" y="0"/>
              <a:chExt cx="513698" cy="450126"/>
            </a:xfrm>
          </p:grpSpPr>
          <p:sp>
            <p:nvSpPr>
              <p:cNvPr id="81" name="Shape 81"/>
              <p:cNvSpPr/>
              <p:nvPr/>
            </p:nvSpPr>
            <p:spPr>
              <a:xfrm>
                <a:off x="-2059" y="-1539"/>
                <a:ext cx="356506" cy="432005"/>
              </a:xfrm>
              <a:custGeom>
                <a:avLst/>
                <a:gdLst/>
                <a:ahLst/>
                <a:cxnLst>
                  <a:cxn ang="0">
                    <a:pos x="wd2" y="hd2"/>
                  </a:cxn>
                  <a:cxn ang="5400000">
                    <a:pos x="wd2" y="hd2"/>
                  </a:cxn>
                  <a:cxn ang="10800000">
                    <a:pos x="wd2" y="hd2"/>
                  </a:cxn>
                  <a:cxn ang="16200000">
                    <a:pos x="wd2" y="hd2"/>
                  </a:cxn>
                </a:cxnLst>
                <a:rect l="0" t="0" r="r" b="b"/>
                <a:pathLst>
                  <a:path w="21600" h="21600" extrusionOk="0">
                    <a:moveTo>
                      <a:pt x="4695" y="4979"/>
                    </a:moveTo>
                    <a:lnTo>
                      <a:pt x="14560" y="4979"/>
                    </a:lnTo>
                    <a:lnTo>
                      <a:pt x="14560" y="6506"/>
                    </a:lnTo>
                    <a:lnTo>
                      <a:pt x="4695" y="6506"/>
                    </a:lnTo>
                    <a:cubicBezTo>
                      <a:pt x="4695" y="6506"/>
                      <a:pt x="4695" y="4979"/>
                      <a:pt x="4695" y="4979"/>
                    </a:cubicBezTo>
                    <a:close/>
                    <a:moveTo>
                      <a:pt x="12907" y="15400"/>
                    </a:moveTo>
                    <a:cubicBezTo>
                      <a:pt x="12907" y="12876"/>
                      <a:pt x="15495" y="10724"/>
                      <a:pt x="19109" y="9887"/>
                    </a:cubicBezTo>
                    <a:lnTo>
                      <a:pt x="19109" y="2856"/>
                    </a:lnTo>
                    <a:cubicBezTo>
                      <a:pt x="19109" y="2421"/>
                      <a:pt x="18684" y="2073"/>
                      <a:pt x="18153" y="2073"/>
                    </a:cubicBezTo>
                    <a:lnTo>
                      <a:pt x="1880" y="2065"/>
                    </a:lnTo>
                    <a:cubicBezTo>
                      <a:pt x="1880" y="1531"/>
                      <a:pt x="2871" y="1258"/>
                      <a:pt x="2871" y="1258"/>
                    </a:cubicBezTo>
                    <a:lnTo>
                      <a:pt x="19109" y="1258"/>
                    </a:lnTo>
                    <a:cubicBezTo>
                      <a:pt x="20124" y="1258"/>
                      <a:pt x="20094" y="1991"/>
                      <a:pt x="20094" y="1991"/>
                    </a:cubicBezTo>
                    <a:lnTo>
                      <a:pt x="20094" y="9697"/>
                    </a:lnTo>
                    <a:cubicBezTo>
                      <a:pt x="20584" y="9619"/>
                      <a:pt x="21084" y="9565"/>
                      <a:pt x="21600" y="9540"/>
                    </a:cubicBezTo>
                    <a:lnTo>
                      <a:pt x="21600" y="732"/>
                    </a:lnTo>
                    <a:cubicBezTo>
                      <a:pt x="21600" y="149"/>
                      <a:pt x="20706" y="0"/>
                      <a:pt x="20706" y="0"/>
                    </a:cubicBezTo>
                    <a:lnTo>
                      <a:pt x="2689" y="0"/>
                    </a:lnTo>
                    <a:cubicBezTo>
                      <a:pt x="0" y="0"/>
                      <a:pt x="0" y="2040"/>
                      <a:pt x="0" y="2040"/>
                    </a:cubicBezTo>
                    <a:lnTo>
                      <a:pt x="0" y="20818"/>
                    </a:lnTo>
                    <a:cubicBezTo>
                      <a:pt x="0" y="21248"/>
                      <a:pt x="424" y="21600"/>
                      <a:pt x="955" y="21600"/>
                    </a:cubicBezTo>
                    <a:lnTo>
                      <a:pt x="15556" y="21600"/>
                    </a:lnTo>
                    <a:cubicBezTo>
                      <a:pt x="15647" y="21439"/>
                      <a:pt x="15773" y="21286"/>
                      <a:pt x="15945" y="21157"/>
                    </a:cubicBezTo>
                    <a:cubicBezTo>
                      <a:pt x="16460" y="20772"/>
                      <a:pt x="16774" y="20462"/>
                      <a:pt x="16961" y="20230"/>
                    </a:cubicBezTo>
                    <a:cubicBezTo>
                      <a:pt x="14439" y="19146"/>
                      <a:pt x="12907" y="17350"/>
                      <a:pt x="12907" y="1540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82" name="Shape 82"/>
              <p:cNvSpPr/>
              <p:nvPr/>
            </p:nvSpPr>
            <p:spPr>
              <a:xfrm>
                <a:off x="235612" y="205991"/>
                <a:ext cx="280112" cy="245650"/>
              </a:xfrm>
              <a:custGeom>
                <a:avLst/>
                <a:gdLst/>
                <a:ahLst/>
                <a:cxnLst>
                  <a:cxn ang="0">
                    <a:pos x="wd2" y="hd2"/>
                  </a:cxn>
                  <a:cxn ang="5400000">
                    <a:pos x="wd2" y="hd2"/>
                  </a:cxn>
                  <a:cxn ang="10800000">
                    <a:pos x="wd2" y="hd2"/>
                  </a:cxn>
                  <a:cxn ang="16200000">
                    <a:pos x="wd2" y="hd2"/>
                  </a:cxn>
                </a:cxnLst>
                <a:rect l="0" t="0" r="r" b="b"/>
                <a:pathLst>
                  <a:path w="21600" h="21600" extrusionOk="0">
                    <a:moveTo>
                      <a:pt x="11448" y="15874"/>
                    </a:moveTo>
                    <a:cubicBezTo>
                      <a:pt x="11280" y="15889"/>
                      <a:pt x="11126" y="15954"/>
                      <a:pt x="10997" y="16071"/>
                    </a:cubicBezTo>
                    <a:cubicBezTo>
                      <a:pt x="9687" y="17264"/>
                      <a:pt x="7867" y="18216"/>
                      <a:pt x="6382" y="18872"/>
                    </a:cubicBezTo>
                    <a:cubicBezTo>
                      <a:pt x="7092" y="17548"/>
                      <a:pt x="7164" y="16493"/>
                      <a:pt x="7040" y="15750"/>
                    </a:cubicBezTo>
                    <a:cubicBezTo>
                      <a:pt x="6989" y="15445"/>
                      <a:pt x="6802" y="15198"/>
                      <a:pt x="6538" y="15096"/>
                    </a:cubicBezTo>
                    <a:cubicBezTo>
                      <a:pt x="3466" y="13859"/>
                      <a:pt x="1549" y="11451"/>
                      <a:pt x="1549" y="8825"/>
                    </a:cubicBezTo>
                    <a:cubicBezTo>
                      <a:pt x="1549" y="4918"/>
                      <a:pt x="5705" y="1746"/>
                      <a:pt x="10803" y="1746"/>
                    </a:cubicBezTo>
                    <a:cubicBezTo>
                      <a:pt x="15901" y="1746"/>
                      <a:pt x="20051" y="4918"/>
                      <a:pt x="20051" y="8825"/>
                    </a:cubicBezTo>
                    <a:cubicBezTo>
                      <a:pt x="20051" y="12521"/>
                      <a:pt x="16269" y="15612"/>
                      <a:pt x="11448" y="15874"/>
                    </a:cubicBezTo>
                    <a:close/>
                    <a:moveTo>
                      <a:pt x="10803" y="0"/>
                    </a:moveTo>
                    <a:cubicBezTo>
                      <a:pt x="4846" y="0"/>
                      <a:pt x="0" y="3958"/>
                      <a:pt x="0" y="8825"/>
                    </a:cubicBezTo>
                    <a:cubicBezTo>
                      <a:pt x="0" y="12063"/>
                      <a:pt x="2104" y="14972"/>
                      <a:pt x="5531" y="16529"/>
                    </a:cubicBezTo>
                    <a:cubicBezTo>
                      <a:pt x="5472" y="17199"/>
                      <a:pt x="5085" y="18384"/>
                      <a:pt x="3433" y="20079"/>
                    </a:cubicBezTo>
                    <a:cubicBezTo>
                      <a:pt x="3169" y="20349"/>
                      <a:pt x="3104" y="20793"/>
                      <a:pt x="3279" y="21141"/>
                    </a:cubicBezTo>
                    <a:cubicBezTo>
                      <a:pt x="3414" y="21425"/>
                      <a:pt x="3678" y="21600"/>
                      <a:pt x="3956" y="21600"/>
                    </a:cubicBezTo>
                    <a:cubicBezTo>
                      <a:pt x="4020" y="21600"/>
                      <a:pt x="4092" y="21585"/>
                      <a:pt x="4156" y="21564"/>
                    </a:cubicBezTo>
                    <a:cubicBezTo>
                      <a:pt x="4356" y="21505"/>
                      <a:pt x="8906" y="20094"/>
                      <a:pt x="11778" y="17605"/>
                    </a:cubicBezTo>
                    <a:cubicBezTo>
                      <a:pt x="14366" y="17417"/>
                      <a:pt x="16773" y="16485"/>
                      <a:pt x="18573" y="14958"/>
                    </a:cubicBezTo>
                    <a:cubicBezTo>
                      <a:pt x="20529" y="13314"/>
                      <a:pt x="21600" y="11138"/>
                      <a:pt x="21600" y="8825"/>
                    </a:cubicBezTo>
                    <a:cubicBezTo>
                      <a:pt x="21600" y="3958"/>
                      <a:pt x="16753" y="0"/>
                      <a:pt x="10803" y="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sp>
        <p:nvSpPr>
          <p:cNvPr id="85" name="Shape 85"/>
          <p:cNvSpPr>
            <a:spLocks noChangeArrowheads="1"/>
          </p:cNvSpPr>
          <p:nvPr/>
        </p:nvSpPr>
        <p:spPr bwMode="auto">
          <a:xfrm>
            <a:off x="5255684" y="1651000"/>
            <a:ext cx="3985683" cy="3640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spcBef>
                <a:spcPts val="500"/>
              </a:spcBef>
              <a:defRPr sz="2000">
                <a:solidFill>
                  <a:srgbClr val="8F9499"/>
                </a:solidFill>
                <a:latin typeface="Arimo"/>
                <a:ea typeface="Arimo"/>
                <a:cs typeface="Arimo"/>
                <a:sym typeface="Arimo"/>
              </a:defRPr>
            </a:lvl1pPr>
          </a:lstStyle>
          <a:p>
            <a:pPr defTabSz="412740">
              <a:defRPr sz="1800">
                <a:solidFill>
                  <a:srgbClr val="000000"/>
                </a:solidFill>
              </a:defRPr>
            </a:pPr>
            <a:r>
              <a:rPr lang="es-MX" sz="1333" kern="0" dirty="0">
                <a:solidFill>
                  <a:srgbClr val="DCDEE0">
                    <a:lumMod val="50000"/>
                  </a:srgbClr>
                </a:solidFill>
              </a:rPr>
              <a:t>Identificación de </a:t>
            </a:r>
            <a:r>
              <a:rPr lang="es-MX" sz="1333" kern="0" dirty="0">
                <a:solidFill>
                  <a:srgbClr val="00B0F0"/>
                </a:solidFill>
              </a:rPr>
              <a:t>mecanismos de seguimiento y evaluación</a:t>
            </a:r>
            <a:r>
              <a:rPr lang="es-MX" sz="1333" kern="0" dirty="0">
                <a:solidFill>
                  <a:srgbClr val="DCDEE0">
                    <a:lumMod val="50000"/>
                  </a:srgbClr>
                </a:solidFill>
              </a:rPr>
              <a:t> existentes. </a:t>
            </a:r>
          </a:p>
          <a:p>
            <a:pPr defTabSz="412740">
              <a:defRPr sz="1800">
                <a:solidFill>
                  <a:srgbClr val="000000"/>
                </a:solidFill>
              </a:defRPr>
            </a:pPr>
            <a:endParaRPr sz="1333" kern="0" dirty="0">
              <a:solidFill>
                <a:srgbClr val="DCDEE0">
                  <a:lumMod val="50000"/>
                </a:srgbClr>
              </a:solidFill>
            </a:endParaRPr>
          </a:p>
        </p:txBody>
      </p:sp>
      <p:sp>
        <p:nvSpPr>
          <p:cNvPr id="86" name="Shape 86"/>
          <p:cNvSpPr>
            <a:spLocks noChangeArrowheads="1"/>
          </p:cNvSpPr>
          <p:nvPr/>
        </p:nvSpPr>
        <p:spPr bwMode="auto">
          <a:xfrm>
            <a:off x="5262034" y="1405468"/>
            <a:ext cx="2758017" cy="283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lnSpc>
                <a:spcPct val="110000"/>
              </a:lnSpc>
              <a:spcBef>
                <a:spcPts val="500"/>
              </a:spcBef>
              <a:defRPr sz="2800" b="1">
                <a:solidFill>
                  <a:srgbClr val="21282F"/>
                </a:solidFill>
                <a:latin typeface="Arimo"/>
                <a:ea typeface="Arimo"/>
                <a:cs typeface="Arimo"/>
                <a:sym typeface="Arimo"/>
              </a:defRPr>
            </a:lvl1pPr>
          </a:lstStyle>
          <a:p>
            <a:pPr defTabSz="412740">
              <a:defRPr sz="1800" b="0">
                <a:solidFill>
                  <a:srgbClr val="000000"/>
                </a:solidFill>
              </a:defRPr>
            </a:pPr>
            <a:r>
              <a:rPr lang="es-MX" sz="1467" b="0" kern="0" dirty="0">
                <a:solidFill>
                  <a:srgbClr val="FF9696"/>
                </a:solidFill>
              </a:rPr>
              <a:t>Línea estratégica 6.1 </a:t>
            </a:r>
          </a:p>
        </p:txBody>
      </p:sp>
      <p:sp>
        <p:nvSpPr>
          <p:cNvPr id="87" name="Shape 87"/>
          <p:cNvSpPr>
            <a:spLocks noChangeArrowheads="1"/>
          </p:cNvSpPr>
          <p:nvPr/>
        </p:nvSpPr>
        <p:spPr bwMode="auto">
          <a:xfrm>
            <a:off x="5202767" y="2584451"/>
            <a:ext cx="4904317" cy="361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spcBef>
                <a:spcPts val="500"/>
              </a:spcBef>
              <a:defRPr sz="2000">
                <a:solidFill>
                  <a:srgbClr val="8F9499"/>
                </a:solidFill>
                <a:latin typeface="Arimo"/>
                <a:ea typeface="Arimo"/>
                <a:cs typeface="Arimo"/>
                <a:sym typeface="Arimo"/>
              </a:defRPr>
            </a:lvl1pPr>
          </a:lstStyle>
          <a:p>
            <a:pPr defTabSz="412740">
              <a:defRPr sz="1800">
                <a:solidFill>
                  <a:srgbClr val="000000"/>
                </a:solidFill>
              </a:defRPr>
            </a:pPr>
            <a:r>
              <a:rPr lang="es-MX" sz="1333" kern="0" dirty="0">
                <a:solidFill>
                  <a:srgbClr val="DCDEE0">
                    <a:lumMod val="50000"/>
                  </a:srgbClr>
                </a:solidFill>
              </a:rPr>
              <a:t>Sensibilización: entre los responsables y organismos garantes, para resaltar la importancia y utilidad de generar información que permita dar seguimiento a los indicadores establecidos. </a:t>
            </a:r>
          </a:p>
        </p:txBody>
      </p:sp>
      <p:sp>
        <p:nvSpPr>
          <p:cNvPr id="88" name="Shape 88"/>
          <p:cNvSpPr>
            <a:spLocks noChangeArrowheads="1"/>
          </p:cNvSpPr>
          <p:nvPr/>
        </p:nvSpPr>
        <p:spPr bwMode="auto">
          <a:xfrm>
            <a:off x="5207000" y="2307168"/>
            <a:ext cx="3403600" cy="283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lnSpc>
                <a:spcPct val="110000"/>
              </a:lnSpc>
              <a:spcBef>
                <a:spcPts val="500"/>
              </a:spcBef>
              <a:defRPr sz="2800" b="1">
                <a:solidFill>
                  <a:srgbClr val="F62400"/>
                </a:solidFill>
                <a:latin typeface="Arimo"/>
                <a:ea typeface="Arimo"/>
                <a:cs typeface="Arimo"/>
                <a:sym typeface="Arimo"/>
              </a:defRPr>
            </a:lvl1pPr>
          </a:lstStyle>
          <a:p>
            <a:pPr defTabSz="412740">
              <a:defRPr sz="1800" b="0">
                <a:solidFill>
                  <a:srgbClr val="000000"/>
                </a:solidFill>
              </a:defRPr>
            </a:pPr>
            <a:r>
              <a:rPr lang="es-MX" sz="1467" b="0" kern="0" dirty="0">
                <a:solidFill>
                  <a:srgbClr val="FF7373"/>
                </a:solidFill>
              </a:rPr>
              <a:t>Línea estratégica 6.2 </a:t>
            </a:r>
          </a:p>
        </p:txBody>
      </p:sp>
      <p:sp>
        <p:nvSpPr>
          <p:cNvPr id="89" name="Shape 89"/>
          <p:cNvSpPr>
            <a:spLocks noChangeArrowheads="1"/>
          </p:cNvSpPr>
          <p:nvPr/>
        </p:nvSpPr>
        <p:spPr bwMode="auto">
          <a:xfrm>
            <a:off x="5234518" y="3636433"/>
            <a:ext cx="4895849" cy="3640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spcBef>
                <a:spcPts val="500"/>
              </a:spcBef>
              <a:defRPr sz="2000">
                <a:solidFill>
                  <a:srgbClr val="8F9499"/>
                </a:solidFill>
                <a:latin typeface="Arimo"/>
                <a:ea typeface="Arimo"/>
                <a:cs typeface="Arimo"/>
                <a:sym typeface="Arimo"/>
              </a:defRPr>
            </a:lvl1pPr>
          </a:lstStyle>
          <a:p>
            <a:pPr defTabSz="412740">
              <a:defRPr sz="1800">
                <a:solidFill>
                  <a:srgbClr val="000000"/>
                </a:solidFill>
              </a:defRPr>
            </a:pPr>
            <a:r>
              <a:rPr lang="es-MX" sz="1333" kern="0" dirty="0">
                <a:solidFill>
                  <a:srgbClr val="DCDEE0">
                    <a:lumMod val="50000"/>
                  </a:srgbClr>
                </a:solidFill>
              </a:rPr>
              <a:t>Desarrollo de instrumentos para </a:t>
            </a:r>
            <a:r>
              <a:rPr lang="es-MX" sz="1333" kern="0" dirty="0">
                <a:solidFill>
                  <a:srgbClr val="00B0F0"/>
                </a:solidFill>
              </a:rPr>
              <a:t>compilación y sistematización de información. </a:t>
            </a:r>
          </a:p>
        </p:txBody>
      </p:sp>
      <p:sp>
        <p:nvSpPr>
          <p:cNvPr id="90" name="Shape 90"/>
          <p:cNvSpPr>
            <a:spLocks noChangeArrowheads="1"/>
          </p:cNvSpPr>
          <p:nvPr/>
        </p:nvSpPr>
        <p:spPr bwMode="auto">
          <a:xfrm>
            <a:off x="5234517" y="3340101"/>
            <a:ext cx="2758016" cy="283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lnSpc>
                <a:spcPct val="110000"/>
              </a:lnSpc>
              <a:spcBef>
                <a:spcPts val="500"/>
              </a:spcBef>
              <a:defRPr sz="2800" b="1">
                <a:solidFill>
                  <a:srgbClr val="FFC000"/>
                </a:solidFill>
                <a:latin typeface="Arimo"/>
                <a:ea typeface="Arimo"/>
                <a:cs typeface="Arimo"/>
                <a:sym typeface="Arimo"/>
              </a:defRPr>
            </a:lvl1pPr>
          </a:lstStyle>
          <a:p>
            <a:pPr defTabSz="412740">
              <a:defRPr sz="1800" b="0">
                <a:solidFill>
                  <a:srgbClr val="000000"/>
                </a:solidFill>
              </a:defRPr>
            </a:pPr>
            <a:r>
              <a:rPr lang="es-MX" sz="1467" b="0" kern="0" dirty="0">
                <a:solidFill>
                  <a:srgbClr val="FF4B4B"/>
                </a:solidFill>
              </a:rPr>
              <a:t>Línea estratégica 6.3 </a:t>
            </a:r>
            <a:endParaRPr sz="1467" b="0" kern="0" dirty="0">
              <a:solidFill>
                <a:srgbClr val="FF4B4B"/>
              </a:solidFill>
            </a:endParaRPr>
          </a:p>
        </p:txBody>
      </p:sp>
      <p:sp>
        <p:nvSpPr>
          <p:cNvPr id="91" name="Shape 91"/>
          <p:cNvSpPr>
            <a:spLocks noChangeArrowheads="1"/>
          </p:cNvSpPr>
          <p:nvPr/>
        </p:nvSpPr>
        <p:spPr bwMode="auto">
          <a:xfrm>
            <a:off x="5215467" y="4591051"/>
            <a:ext cx="4857751" cy="361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spcBef>
                <a:spcPts val="500"/>
              </a:spcBef>
              <a:defRPr sz="2000">
                <a:solidFill>
                  <a:srgbClr val="8F9499"/>
                </a:solidFill>
                <a:latin typeface="Arimo"/>
                <a:ea typeface="Arimo"/>
                <a:cs typeface="Arimo"/>
                <a:sym typeface="Arimo"/>
              </a:defRPr>
            </a:lvl1pPr>
          </a:lstStyle>
          <a:p>
            <a:pPr defTabSz="412740">
              <a:defRPr sz="1800">
                <a:solidFill>
                  <a:srgbClr val="000000"/>
                </a:solidFill>
              </a:defRPr>
            </a:pPr>
            <a:r>
              <a:rPr lang="es-MX" sz="1333" kern="0" dirty="0">
                <a:solidFill>
                  <a:srgbClr val="DCDEE0">
                    <a:lumMod val="50000"/>
                  </a:srgbClr>
                </a:solidFill>
              </a:rPr>
              <a:t>Fortalecimiento de los Organismos Garantes para implementar el sistema de seguimiento y evaluación del desempeño </a:t>
            </a:r>
          </a:p>
        </p:txBody>
      </p:sp>
      <p:sp>
        <p:nvSpPr>
          <p:cNvPr id="92" name="Shape 92"/>
          <p:cNvSpPr>
            <a:spLocks noChangeArrowheads="1"/>
          </p:cNvSpPr>
          <p:nvPr/>
        </p:nvSpPr>
        <p:spPr bwMode="auto">
          <a:xfrm>
            <a:off x="5226051" y="4332818"/>
            <a:ext cx="2758016" cy="283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lnSpc>
                <a:spcPct val="110000"/>
              </a:lnSpc>
              <a:spcBef>
                <a:spcPts val="500"/>
              </a:spcBef>
              <a:defRPr sz="2800" b="1">
                <a:solidFill>
                  <a:srgbClr val="89C600"/>
                </a:solidFill>
                <a:latin typeface="Arimo"/>
                <a:ea typeface="Arimo"/>
                <a:cs typeface="Arimo"/>
                <a:sym typeface="Arimo"/>
              </a:defRPr>
            </a:lvl1pPr>
          </a:lstStyle>
          <a:p>
            <a:pPr defTabSz="412740">
              <a:defRPr sz="1800" b="0">
                <a:solidFill>
                  <a:srgbClr val="000000"/>
                </a:solidFill>
              </a:defRPr>
            </a:pPr>
            <a:r>
              <a:rPr lang="es-MX" sz="1467" b="0" kern="0" dirty="0">
                <a:solidFill>
                  <a:srgbClr val="E61919"/>
                </a:solidFill>
              </a:rPr>
              <a:t>Línea estratégica 6.4</a:t>
            </a:r>
          </a:p>
        </p:txBody>
      </p:sp>
      <p:grpSp>
        <p:nvGrpSpPr>
          <p:cNvPr id="29712" name="Group 107"/>
          <p:cNvGrpSpPr>
            <a:grpSpLocks/>
          </p:cNvGrpSpPr>
          <p:nvPr/>
        </p:nvGrpSpPr>
        <p:grpSpPr bwMode="auto">
          <a:xfrm>
            <a:off x="4572001" y="2362201"/>
            <a:ext cx="497417" cy="522817"/>
            <a:chOff x="0" y="0"/>
            <a:chExt cx="997371" cy="1046130"/>
          </a:xfrm>
        </p:grpSpPr>
        <p:grpSp>
          <p:nvGrpSpPr>
            <p:cNvPr id="29758" name="Group 96"/>
            <p:cNvGrpSpPr>
              <a:grpSpLocks/>
            </p:cNvGrpSpPr>
            <p:nvPr/>
          </p:nvGrpSpPr>
          <p:grpSpPr bwMode="auto">
            <a:xfrm>
              <a:off x="-1" y="-1"/>
              <a:ext cx="997373" cy="1046132"/>
              <a:chOff x="0" y="0"/>
              <a:chExt cx="997371" cy="1046130"/>
            </a:xfrm>
          </p:grpSpPr>
          <p:sp>
            <p:nvSpPr>
              <p:cNvPr id="93" name="Shape 93"/>
              <p:cNvSpPr/>
              <p:nvPr/>
            </p:nvSpPr>
            <p:spPr>
              <a:xfrm>
                <a:off x="0" y="0"/>
                <a:ext cx="997368" cy="1046127"/>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5">
                  <a:lumMod val="75000"/>
                </a:schemeClr>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94" name="Shape 94"/>
              <p:cNvSpPr/>
              <p:nvPr/>
            </p:nvSpPr>
            <p:spPr>
              <a:xfrm>
                <a:off x="38198" y="292239"/>
                <a:ext cx="925217" cy="673416"/>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FF8AB1"/>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95" name="Shape 95"/>
              <p:cNvSpPr/>
              <p:nvPr/>
            </p:nvSpPr>
            <p:spPr>
              <a:xfrm>
                <a:off x="0" y="0"/>
                <a:ext cx="959170" cy="957184"/>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5"/>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29759" name="Group 106"/>
            <p:cNvGrpSpPr>
              <a:grpSpLocks/>
            </p:cNvGrpSpPr>
            <p:nvPr/>
          </p:nvGrpSpPr>
          <p:grpSpPr bwMode="auto">
            <a:xfrm>
              <a:off x="232350" y="224562"/>
              <a:ext cx="520230" cy="520244"/>
              <a:chOff x="0" y="0"/>
              <a:chExt cx="520229" cy="520243"/>
            </a:xfrm>
          </p:grpSpPr>
          <p:sp>
            <p:nvSpPr>
              <p:cNvPr id="97" name="Shape 97"/>
              <p:cNvSpPr/>
              <p:nvPr/>
            </p:nvSpPr>
            <p:spPr>
              <a:xfrm>
                <a:off x="289678" y="-88"/>
                <a:ext cx="229183" cy="228708"/>
              </a:xfrm>
              <a:custGeom>
                <a:avLst/>
                <a:gdLst/>
                <a:ahLst/>
                <a:cxnLst>
                  <a:cxn ang="0">
                    <a:pos x="wd2" y="hd2"/>
                  </a:cxn>
                  <a:cxn ang="5400000">
                    <a:pos x="wd2" y="hd2"/>
                  </a:cxn>
                  <a:cxn ang="10800000">
                    <a:pos x="wd2" y="hd2"/>
                  </a:cxn>
                  <a:cxn ang="16200000">
                    <a:pos x="wd2" y="hd2"/>
                  </a:cxn>
                </a:cxnLst>
                <a:rect l="0" t="0" r="r" b="b"/>
                <a:pathLst>
                  <a:path w="21600" h="21600" extrusionOk="0">
                    <a:moveTo>
                      <a:pt x="17258" y="21600"/>
                    </a:moveTo>
                    <a:lnTo>
                      <a:pt x="21600" y="21600"/>
                    </a:lnTo>
                    <a:cubicBezTo>
                      <a:pt x="20951" y="16115"/>
                      <a:pt x="18501" y="11035"/>
                      <a:pt x="14531" y="7069"/>
                    </a:cubicBezTo>
                    <a:cubicBezTo>
                      <a:pt x="10564" y="3101"/>
                      <a:pt x="5489" y="651"/>
                      <a:pt x="0" y="0"/>
                    </a:cubicBezTo>
                    <a:lnTo>
                      <a:pt x="0" y="4342"/>
                    </a:lnTo>
                    <a:cubicBezTo>
                      <a:pt x="8904" y="5638"/>
                      <a:pt x="15964" y="12697"/>
                      <a:pt x="17258" y="2160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98" name="Shape 98"/>
              <p:cNvSpPr/>
              <p:nvPr/>
            </p:nvSpPr>
            <p:spPr>
              <a:xfrm>
                <a:off x="1077" y="-88"/>
                <a:ext cx="229183" cy="228708"/>
              </a:xfrm>
              <a:custGeom>
                <a:avLst/>
                <a:gdLst/>
                <a:ahLst/>
                <a:cxnLst>
                  <a:cxn ang="0">
                    <a:pos x="wd2" y="hd2"/>
                  </a:cxn>
                  <a:cxn ang="5400000">
                    <a:pos x="wd2" y="hd2"/>
                  </a:cxn>
                  <a:cxn ang="10800000">
                    <a:pos x="wd2" y="hd2"/>
                  </a:cxn>
                  <a:cxn ang="16200000">
                    <a:pos x="wd2" y="hd2"/>
                  </a:cxn>
                </a:cxnLst>
                <a:rect l="0" t="0" r="r" b="b"/>
                <a:pathLst>
                  <a:path w="21600" h="21600" extrusionOk="0">
                    <a:moveTo>
                      <a:pt x="21600" y="4342"/>
                    </a:moveTo>
                    <a:lnTo>
                      <a:pt x="21600" y="0"/>
                    </a:lnTo>
                    <a:cubicBezTo>
                      <a:pt x="16115" y="651"/>
                      <a:pt x="11035" y="3101"/>
                      <a:pt x="7069" y="7069"/>
                    </a:cubicBezTo>
                    <a:cubicBezTo>
                      <a:pt x="3103" y="11035"/>
                      <a:pt x="649" y="16115"/>
                      <a:pt x="0" y="21600"/>
                    </a:cubicBezTo>
                    <a:lnTo>
                      <a:pt x="4342" y="21600"/>
                    </a:lnTo>
                    <a:cubicBezTo>
                      <a:pt x="5639" y="12697"/>
                      <a:pt x="12698" y="5638"/>
                      <a:pt x="21600" y="4342"/>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99" name="Shape 99"/>
              <p:cNvSpPr/>
              <p:nvPr/>
            </p:nvSpPr>
            <p:spPr>
              <a:xfrm>
                <a:off x="289678" y="287915"/>
                <a:ext cx="229183" cy="232942"/>
              </a:xfrm>
              <a:custGeom>
                <a:avLst/>
                <a:gdLst/>
                <a:ahLst/>
                <a:cxnLst>
                  <a:cxn ang="0">
                    <a:pos x="wd2" y="hd2"/>
                  </a:cxn>
                  <a:cxn ang="5400000">
                    <a:pos x="wd2" y="hd2"/>
                  </a:cxn>
                  <a:cxn ang="10800000">
                    <a:pos x="wd2" y="hd2"/>
                  </a:cxn>
                  <a:cxn ang="16200000">
                    <a:pos x="wd2" y="hd2"/>
                  </a:cxn>
                </a:cxnLst>
                <a:rect l="0" t="0" r="r" b="b"/>
                <a:pathLst>
                  <a:path w="21600" h="21600" extrusionOk="0">
                    <a:moveTo>
                      <a:pt x="0" y="17259"/>
                    </a:moveTo>
                    <a:lnTo>
                      <a:pt x="0" y="21600"/>
                    </a:lnTo>
                    <a:cubicBezTo>
                      <a:pt x="5489" y="20949"/>
                      <a:pt x="10564" y="18498"/>
                      <a:pt x="14531" y="14530"/>
                    </a:cubicBezTo>
                    <a:cubicBezTo>
                      <a:pt x="18501" y="10564"/>
                      <a:pt x="20951" y="5486"/>
                      <a:pt x="21600" y="0"/>
                    </a:cubicBezTo>
                    <a:lnTo>
                      <a:pt x="17258" y="0"/>
                    </a:lnTo>
                    <a:cubicBezTo>
                      <a:pt x="15964" y="8902"/>
                      <a:pt x="8904" y="15961"/>
                      <a:pt x="0" y="17259"/>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0" name="Shape 100"/>
              <p:cNvSpPr/>
              <p:nvPr/>
            </p:nvSpPr>
            <p:spPr>
              <a:xfrm>
                <a:off x="1077" y="287915"/>
                <a:ext cx="229183" cy="232942"/>
              </a:xfrm>
              <a:custGeom>
                <a:avLst/>
                <a:gdLst/>
                <a:ahLst/>
                <a:cxnLst>
                  <a:cxn ang="0">
                    <a:pos x="wd2" y="hd2"/>
                  </a:cxn>
                  <a:cxn ang="5400000">
                    <a:pos x="wd2" y="hd2"/>
                  </a:cxn>
                  <a:cxn ang="10800000">
                    <a:pos x="wd2" y="hd2"/>
                  </a:cxn>
                  <a:cxn ang="16200000">
                    <a:pos x="wd2" y="hd2"/>
                  </a:cxn>
                </a:cxnLst>
                <a:rect l="0" t="0" r="r" b="b"/>
                <a:pathLst>
                  <a:path w="21600" h="21600" extrusionOk="0">
                    <a:moveTo>
                      <a:pt x="4342" y="0"/>
                    </a:moveTo>
                    <a:lnTo>
                      <a:pt x="0" y="0"/>
                    </a:lnTo>
                    <a:cubicBezTo>
                      <a:pt x="649" y="5486"/>
                      <a:pt x="3103" y="10564"/>
                      <a:pt x="7069" y="14530"/>
                    </a:cubicBezTo>
                    <a:cubicBezTo>
                      <a:pt x="11035" y="18498"/>
                      <a:pt x="16115" y="20949"/>
                      <a:pt x="21600" y="21600"/>
                    </a:cubicBezTo>
                    <a:lnTo>
                      <a:pt x="21600" y="17259"/>
                    </a:lnTo>
                    <a:cubicBezTo>
                      <a:pt x="12698" y="15961"/>
                      <a:pt x="5639" y="8902"/>
                      <a:pt x="4342" y="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1" name="Shape 101"/>
              <p:cNvSpPr/>
              <p:nvPr/>
            </p:nvSpPr>
            <p:spPr>
              <a:xfrm>
                <a:off x="102936" y="93089"/>
                <a:ext cx="127324" cy="131294"/>
              </a:xfrm>
              <a:custGeom>
                <a:avLst/>
                <a:gdLst/>
                <a:ahLst/>
                <a:cxnLst>
                  <a:cxn ang="0">
                    <a:pos x="wd2" y="hd2"/>
                  </a:cxn>
                  <a:cxn ang="5400000">
                    <a:pos x="wd2" y="hd2"/>
                  </a:cxn>
                  <a:cxn ang="10800000">
                    <a:pos x="wd2" y="hd2"/>
                  </a:cxn>
                  <a:cxn ang="16200000">
                    <a:pos x="wd2" y="hd2"/>
                  </a:cxn>
                </a:cxnLst>
                <a:rect l="0" t="0" r="r" b="b"/>
                <a:pathLst>
                  <a:path w="21600" h="21600" extrusionOk="0">
                    <a:moveTo>
                      <a:pt x="7717" y="21600"/>
                    </a:moveTo>
                    <a:cubicBezTo>
                      <a:pt x="9544" y="14863"/>
                      <a:pt x="14862" y="9544"/>
                      <a:pt x="21600" y="7716"/>
                    </a:cubicBezTo>
                    <a:lnTo>
                      <a:pt x="21600" y="0"/>
                    </a:lnTo>
                    <a:cubicBezTo>
                      <a:pt x="10706" y="2097"/>
                      <a:pt x="2097" y="10707"/>
                      <a:pt x="0" y="21600"/>
                    </a:cubicBezTo>
                    <a:cubicBezTo>
                      <a:pt x="0" y="21600"/>
                      <a:pt x="7717" y="21600"/>
                      <a:pt x="7717" y="2160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2" name="Shape 102"/>
              <p:cNvSpPr/>
              <p:nvPr/>
            </p:nvSpPr>
            <p:spPr>
              <a:xfrm>
                <a:off x="102936" y="287915"/>
                <a:ext cx="127324" cy="131294"/>
              </a:xfrm>
              <a:custGeom>
                <a:avLst/>
                <a:gdLst/>
                <a:ahLst/>
                <a:cxnLst>
                  <a:cxn ang="0">
                    <a:pos x="wd2" y="hd2"/>
                  </a:cxn>
                  <a:cxn ang="5400000">
                    <a:pos x="wd2" y="hd2"/>
                  </a:cxn>
                  <a:cxn ang="10800000">
                    <a:pos x="wd2" y="hd2"/>
                  </a:cxn>
                  <a:cxn ang="16200000">
                    <a:pos x="wd2" y="hd2"/>
                  </a:cxn>
                </a:cxnLst>
                <a:rect l="0" t="0" r="r" b="b"/>
                <a:pathLst>
                  <a:path w="21600" h="21600" extrusionOk="0">
                    <a:moveTo>
                      <a:pt x="7717" y="0"/>
                    </a:moveTo>
                    <a:lnTo>
                      <a:pt x="0" y="0"/>
                    </a:lnTo>
                    <a:cubicBezTo>
                      <a:pt x="2097" y="10895"/>
                      <a:pt x="10706" y="19501"/>
                      <a:pt x="21600" y="21600"/>
                    </a:cubicBezTo>
                    <a:lnTo>
                      <a:pt x="21600" y="13884"/>
                    </a:lnTo>
                    <a:cubicBezTo>
                      <a:pt x="14862" y="12054"/>
                      <a:pt x="9544" y="6737"/>
                      <a:pt x="7717" y="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3" name="Shape 103"/>
              <p:cNvSpPr/>
              <p:nvPr/>
            </p:nvSpPr>
            <p:spPr>
              <a:xfrm>
                <a:off x="289678" y="287915"/>
                <a:ext cx="131566" cy="131294"/>
              </a:xfrm>
              <a:custGeom>
                <a:avLst/>
                <a:gdLst/>
                <a:ahLst/>
                <a:cxnLst>
                  <a:cxn ang="0">
                    <a:pos x="wd2" y="hd2"/>
                  </a:cxn>
                  <a:cxn ang="5400000">
                    <a:pos x="wd2" y="hd2"/>
                  </a:cxn>
                  <a:cxn ang="10800000">
                    <a:pos x="wd2" y="hd2"/>
                  </a:cxn>
                  <a:cxn ang="16200000">
                    <a:pos x="wd2" y="hd2"/>
                  </a:cxn>
                </a:cxnLst>
                <a:rect l="0" t="0" r="r" b="b"/>
                <a:pathLst>
                  <a:path w="21600" h="21600" extrusionOk="0">
                    <a:moveTo>
                      <a:pt x="13880" y="0"/>
                    </a:moveTo>
                    <a:cubicBezTo>
                      <a:pt x="12052" y="6737"/>
                      <a:pt x="6736" y="12054"/>
                      <a:pt x="0" y="13884"/>
                    </a:cubicBezTo>
                    <a:lnTo>
                      <a:pt x="0" y="21600"/>
                    </a:lnTo>
                    <a:cubicBezTo>
                      <a:pt x="10892" y="19501"/>
                      <a:pt x="19499" y="10895"/>
                      <a:pt x="21600" y="0"/>
                    </a:cubicBezTo>
                    <a:cubicBezTo>
                      <a:pt x="21600" y="0"/>
                      <a:pt x="13880" y="0"/>
                      <a:pt x="13880" y="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4" name="Shape 104"/>
              <p:cNvSpPr/>
              <p:nvPr/>
            </p:nvSpPr>
            <p:spPr>
              <a:xfrm>
                <a:off x="289678" y="93089"/>
                <a:ext cx="131566" cy="131294"/>
              </a:xfrm>
              <a:custGeom>
                <a:avLst/>
                <a:gdLst/>
                <a:ahLst/>
                <a:cxnLst>
                  <a:cxn ang="0">
                    <a:pos x="wd2" y="hd2"/>
                  </a:cxn>
                  <a:cxn ang="5400000">
                    <a:pos x="wd2" y="hd2"/>
                  </a:cxn>
                  <a:cxn ang="10800000">
                    <a:pos x="wd2" y="hd2"/>
                  </a:cxn>
                  <a:cxn ang="16200000">
                    <a:pos x="wd2" y="hd2"/>
                  </a:cxn>
                </a:cxnLst>
                <a:rect l="0" t="0" r="r" b="b"/>
                <a:pathLst>
                  <a:path w="21600" h="21600" extrusionOk="0">
                    <a:moveTo>
                      <a:pt x="13880" y="21600"/>
                    </a:moveTo>
                    <a:lnTo>
                      <a:pt x="21600" y="21600"/>
                    </a:lnTo>
                    <a:cubicBezTo>
                      <a:pt x="19499" y="10707"/>
                      <a:pt x="10892" y="2097"/>
                      <a:pt x="0" y="0"/>
                    </a:cubicBezTo>
                    <a:lnTo>
                      <a:pt x="0" y="7716"/>
                    </a:lnTo>
                    <a:cubicBezTo>
                      <a:pt x="6736" y="9544"/>
                      <a:pt x="12052" y="14863"/>
                      <a:pt x="13880" y="2160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5" name="Shape 105"/>
              <p:cNvSpPr/>
              <p:nvPr/>
            </p:nvSpPr>
            <p:spPr>
              <a:xfrm>
                <a:off x="1077" y="-88"/>
                <a:ext cx="517783" cy="520945"/>
              </a:xfrm>
              <a:custGeom>
                <a:avLst/>
                <a:gdLst/>
                <a:ahLst/>
                <a:cxnLst>
                  <a:cxn ang="0">
                    <a:pos x="wd2" y="hd2"/>
                  </a:cxn>
                  <a:cxn ang="5400000">
                    <a:pos x="wd2" y="hd2"/>
                  </a:cxn>
                  <a:cxn ang="10800000">
                    <a:pos x="wd2" y="hd2"/>
                  </a:cxn>
                  <a:cxn ang="16200000">
                    <a:pos x="wd2" y="hd2"/>
                  </a:cxn>
                </a:cxnLst>
                <a:rect l="0" t="0" r="r" b="b"/>
                <a:pathLst>
                  <a:path w="21600" h="21600" extrusionOk="0">
                    <a:moveTo>
                      <a:pt x="11327" y="8255"/>
                    </a:moveTo>
                    <a:lnTo>
                      <a:pt x="11327" y="0"/>
                    </a:lnTo>
                    <a:lnTo>
                      <a:pt x="10273" y="0"/>
                    </a:lnTo>
                    <a:lnTo>
                      <a:pt x="10273" y="8255"/>
                    </a:lnTo>
                    <a:cubicBezTo>
                      <a:pt x="9263" y="8464"/>
                      <a:pt x="8465" y="9262"/>
                      <a:pt x="8255" y="10272"/>
                    </a:cubicBezTo>
                    <a:lnTo>
                      <a:pt x="0" y="10272"/>
                    </a:lnTo>
                    <a:lnTo>
                      <a:pt x="0" y="11327"/>
                    </a:lnTo>
                    <a:lnTo>
                      <a:pt x="8255" y="11327"/>
                    </a:lnTo>
                    <a:cubicBezTo>
                      <a:pt x="8465" y="12338"/>
                      <a:pt x="9263" y="13136"/>
                      <a:pt x="10273" y="13345"/>
                    </a:cubicBezTo>
                    <a:lnTo>
                      <a:pt x="10273" y="21600"/>
                    </a:lnTo>
                    <a:lnTo>
                      <a:pt x="11327" y="21600"/>
                    </a:lnTo>
                    <a:lnTo>
                      <a:pt x="11327" y="13345"/>
                    </a:lnTo>
                    <a:cubicBezTo>
                      <a:pt x="12339" y="13136"/>
                      <a:pt x="13137" y="12338"/>
                      <a:pt x="13346" y="11327"/>
                    </a:cubicBezTo>
                    <a:lnTo>
                      <a:pt x="21600" y="11327"/>
                    </a:lnTo>
                    <a:lnTo>
                      <a:pt x="21600" y="10272"/>
                    </a:lnTo>
                    <a:lnTo>
                      <a:pt x="13346" y="10272"/>
                    </a:lnTo>
                    <a:cubicBezTo>
                      <a:pt x="13137" y="9262"/>
                      <a:pt x="12339" y="8464"/>
                      <a:pt x="11327" y="8255"/>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grpSp>
        <p:nvGrpSpPr>
          <p:cNvPr id="29713" name="Group 113"/>
          <p:cNvGrpSpPr>
            <a:grpSpLocks/>
          </p:cNvGrpSpPr>
          <p:nvPr/>
        </p:nvGrpSpPr>
        <p:grpSpPr bwMode="auto">
          <a:xfrm>
            <a:off x="4595284" y="3373968"/>
            <a:ext cx="497416" cy="522817"/>
            <a:chOff x="0" y="0"/>
            <a:chExt cx="997371" cy="1046130"/>
          </a:xfrm>
        </p:grpSpPr>
        <p:grpSp>
          <p:nvGrpSpPr>
            <p:cNvPr id="29753" name="Group 111"/>
            <p:cNvGrpSpPr>
              <a:grpSpLocks/>
            </p:cNvGrpSpPr>
            <p:nvPr/>
          </p:nvGrpSpPr>
          <p:grpSpPr bwMode="auto">
            <a:xfrm>
              <a:off x="-1" y="-1"/>
              <a:ext cx="997373" cy="1046132"/>
              <a:chOff x="0" y="0"/>
              <a:chExt cx="997371" cy="1046130"/>
            </a:xfrm>
          </p:grpSpPr>
          <p:sp>
            <p:nvSpPr>
              <p:cNvPr id="108" name="Shape 108"/>
              <p:cNvSpPr/>
              <p:nvPr/>
            </p:nvSpPr>
            <p:spPr>
              <a:xfrm>
                <a:off x="0" y="0"/>
                <a:ext cx="997368" cy="1046127"/>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1"/>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9" name="Shape 109"/>
              <p:cNvSpPr/>
              <p:nvPr/>
            </p:nvSpPr>
            <p:spPr>
              <a:xfrm>
                <a:off x="38196" y="292239"/>
                <a:ext cx="925220" cy="673416"/>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FFFB7D"/>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10" name="Shape 110"/>
              <p:cNvSpPr/>
              <p:nvPr/>
            </p:nvSpPr>
            <p:spPr>
              <a:xfrm>
                <a:off x="0" y="0"/>
                <a:ext cx="959173" cy="957184"/>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2"/>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112" name="Shape 112"/>
            <p:cNvSpPr/>
            <p:nvPr/>
          </p:nvSpPr>
          <p:spPr>
            <a:xfrm>
              <a:off x="233426" y="228708"/>
              <a:ext cx="555983" cy="516711"/>
            </a:xfrm>
            <a:custGeom>
              <a:avLst/>
              <a:gdLst/>
              <a:ahLst/>
              <a:cxnLst>
                <a:cxn ang="0">
                  <a:pos x="wd2" y="hd2"/>
                </a:cxn>
                <a:cxn ang="5400000">
                  <a:pos x="wd2" y="hd2"/>
                </a:cxn>
                <a:cxn ang="10800000">
                  <a:pos x="wd2" y="hd2"/>
                </a:cxn>
                <a:cxn ang="16200000">
                  <a:pos x="wd2" y="hd2"/>
                </a:cxn>
              </a:cxnLst>
              <a:rect l="0" t="0" r="r" b="b"/>
              <a:pathLst>
                <a:path w="21600" h="21600" extrusionOk="0">
                  <a:moveTo>
                    <a:pt x="5755" y="18276"/>
                  </a:moveTo>
                  <a:cubicBezTo>
                    <a:pt x="4517" y="18276"/>
                    <a:pt x="3514" y="17832"/>
                    <a:pt x="3514" y="17287"/>
                  </a:cubicBezTo>
                  <a:cubicBezTo>
                    <a:pt x="3514" y="16845"/>
                    <a:pt x="4169" y="16472"/>
                    <a:pt x="5072" y="16346"/>
                  </a:cubicBezTo>
                  <a:lnTo>
                    <a:pt x="5072" y="16979"/>
                  </a:lnTo>
                  <a:cubicBezTo>
                    <a:pt x="5072" y="17319"/>
                    <a:pt x="5327" y="17593"/>
                    <a:pt x="5643" y="17593"/>
                  </a:cubicBezTo>
                  <a:cubicBezTo>
                    <a:pt x="5958" y="17593"/>
                    <a:pt x="6215" y="17319"/>
                    <a:pt x="6215" y="16979"/>
                  </a:cubicBezTo>
                  <a:lnTo>
                    <a:pt x="6215" y="16318"/>
                  </a:lnTo>
                  <a:cubicBezTo>
                    <a:pt x="7231" y="16412"/>
                    <a:pt x="7994" y="16809"/>
                    <a:pt x="7994" y="17287"/>
                  </a:cubicBezTo>
                  <a:cubicBezTo>
                    <a:pt x="7994" y="17832"/>
                    <a:pt x="6991" y="18276"/>
                    <a:pt x="5755" y="18276"/>
                  </a:cubicBezTo>
                  <a:close/>
                  <a:moveTo>
                    <a:pt x="15931" y="16668"/>
                  </a:moveTo>
                  <a:cubicBezTo>
                    <a:pt x="15925" y="16066"/>
                    <a:pt x="18229" y="16268"/>
                    <a:pt x="17613" y="15105"/>
                  </a:cubicBezTo>
                  <a:cubicBezTo>
                    <a:pt x="17070" y="14138"/>
                    <a:pt x="9641" y="14254"/>
                    <a:pt x="9641" y="14254"/>
                  </a:cubicBezTo>
                  <a:cubicBezTo>
                    <a:pt x="9641" y="14254"/>
                    <a:pt x="8080" y="14264"/>
                    <a:pt x="6215" y="14510"/>
                  </a:cubicBezTo>
                  <a:lnTo>
                    <a:pt x="6215" y="7629"/>
                  </a:lnTo>
                  <a:cubicBezTo>
                    <a:pt x="8353" y="6497"/>
                    <a:pt x="14008" y="2983"/>
                    <a:pt x="11201" y="3195"/>
                  </a:cubicBezTo>
                  <a:cubicBezTo>
                    <a:pt x="8815" y="3374"/>
                    <a:pt x="7121" y="2483"/>
                    <a:pt x="6215" y="1826"/>
                  </a:cubicBezTo>
                  <a:lnTo>
                    <a:pt x="6215" y="613"/>
                  </a:lnTo>
                  <a:cubicBezTo>
                    <a:pt x="6215" y="274"/>
                    <a:pt x="5958" y="0"/>
                    <a:pt x="5643" y="0"/>
                  </a:cubicBezTo>
                  <a:cubicBezTo>
                    <a:pt x="5327" y="0"/>
                    <a:pt x="5072" y="274"/>
                    <a:pt x="5072" y="613"/>
                  </a:cubicBezTo>
                  <a:lnTo>
                    <a:pt x="5072" y="14690"/>
                  </a:lnTo>
                  <a:cubicBezTo>
                    <a:pt x="2579" y="15143"/>
                    <a:pt x="0" y="16066"/>
                    <a:pt x="0" y="17952"/>
                  </a:cubicBezTo>
                  <a:cubicBezTo>
                    <a:pt x="0" y="21600"/>
                    <a:pt x="9781" y="21600"/>
                    <a:pt x="10386" y="21600"/>
                  </a:cubicBezTo>
                  <a:cubicBezTo>
                    <a:pt x="10991" y="21600"/>
                    <a:pt x="21600" y="21150"/>
                    <a:pt x="21600" y="19251"/>
                  </a:cubicBezTo>
                  <a:cubicBezTo>
                    <a:pt x="21600" y="17353"/>
                    <a:pt x="15925" y="18290"/>
                    <a:pt x="15931" y="16668"/>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29714" name="Group 122"/>
          <p:cNvGrpSpPr>
            <a:grpSpLocks/>
          </p:cNvGrpSpPr>
          <p:nvPr/>
        </p:nvGrpSpPr>
        <p:grpSpPr bwMode="auto">
          <a:xfrm>
            <a:off x="4607984" y="4349751"/>
            <a:ext cx="497416" cy="522816"/>
            <a:chOff x="0" y="0"/>
            <a:chExt cx="997371" cy="1046130"/>
          </a:xfrm>
        </p:grpSpPr>
        <p:grpSp>
          <p:nvGrpSpPr>
            <p:cNvPr id="29745" name="Group 117"/>
            <p:cNvGrpSpPr>
              <a:grpSpLocks/>
            </p:cNvGrpSpPr>
            <p:nvPr/>
          </p:nvGrpSpPr>
          <p:grpSpPr bwMode="auto">
            <a:xfrm>
              <a:off x="-1" y="-1"/>
              <a:ext cx="997373" cy="1046132"/>
              <a:chOff x="0" y="0"/>
              <a:chExt cx="997371" cy="1046130"/>
            </a:xfrm>
          </p:grpSpPr>
          <p:sp>
            <p:nvSpPr>
              <p:cNvPr id="114" name="Shape 114"/>
              <p:cNvSpPr/>
              <p:nvPr/>
            </p:nvSpPr>
            <p:spPr>
              <a:xfrm>
                <a:off x="0" y="0"/>
                <a:ext cx="997368" cy="1046127"/>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1">
                  <a:lumMod val="75000"/>
                </a:schemeClr>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15" name="Shape 115"/>
              <p:cNvSpPr/>
              <p:nvPr/>
            </p:nvSpPr>
            <p:spPr>
              <a:xfrm>
                <a:off x="38196" y="292237"/>
                <a:ext cx="925220" cy="673420"/>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C5F398"/>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16" name="Shape 116"/>
              <p:cNvSpPr/>
              <p:nvPr/>
            </p:nvSpPr>
            <p:spPr>
              <a:xfrm>
                <a:off x="0" y="0"/>
                <a:ext cx="959173" cy="957187"/>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1"/>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29746" name="Group 121"/>
            <p:cNvGrpSpPr>
              <a:grpSpLocks/>
            </p:cNvGrpSpPr>
            <p:nvPr/>
          </p:nvGrpSpPr>
          <p:grpSpPr bwMode="auto">
            <a:xfrm>
              <a:off x="240896" y="234242"/>
              <a:ext cx="520322" cy="520244"/>
              <a:chOff x="0" y="0"/>
              <a:chExt cx="520320" cy="520243"/>
            </a:xfrm>
          </p:grpSpPr>
          <p:sp>
            <p:nvSpPr>
              <p:cNvPr id="118" name="Shape 118"/>
              <p:cNvSpPr/>
              <p:nvPr/>
            </p:nvSpPr>
            <p:spPr>
              <a:xfrm>
                <a:off x="1019" y="-1299"/>
                <a:ext cx="517783" cy="520947"/>
              </a:xfrm>
              <a:custGeom>
                <a:avLst/>
                <a:gdLst/>
                <a:ahLst/>
                <a:cxnLst>
                  <a:cxn ang="0">
                    <a:pos x="wd2" y="hd2"/>
                  </a:cxn>
                  <a:cxn ang="5400000">
                    <a:pos x="wd2" y="hd2"/>
                  </a:cxn>
                  <a:cxn ang="10800000">
                    <a:pos x="wd2" y="hd2"/>
                  </a:cxn>
                  <a:cxn ang="16200000">
                    <a:pos x="wd2" y="hd2"/>
                  </a:cxn>
                </a:cxnLst>
                <a:rect l="0" t="0" r="r" b="b"/>
                <a:pathLst>
                  <a:path w="21600" h="21600" extrusionOk="0">
                    <a:moveTo>
                      <a:pt x="18179" y="12133"/>
                    </a:moveTo>
                    <a:cubicBezTo>
                      <a:pt x="17711" y="12225"/>
                      <a:pt x="17326" y="12562"/>
                      <a:pt x="17171" y="13013"/>
                    </a:cubicBezTo>
                    <a:cubicBezTo>
                      <a:pt x="17082" y="13264"/>
                      <a:pt x="16983" y="13504"/>
                      <a:pt x="16867" y="13738"/>
                    </a:cubicBezTo>
                    <a:cubicBezTo>
                      <a:pt x="16656" y="14170"/>
                      <a:pt x="16693" y="14678"/>
                      <a:pt x="16960" y="15077"/>
                    </a:cubicBezTo>
                    <a:lnTo>
                      <a:pt x="18130" y="16834"/>
                    </a:lnTo>
                    <a:lnTo>
                      <a:pt x="16831" y="18132"/>
                    </a:lnTo>
                    <a:lnTo>
                      <a:pt x="15075" y="16962"/>
                    </a:lnTo>
                    <a:cubicBezTo>
                      <a:pt x="14851" y="16811"/>
                      <a:pt x="14587" y="16735"/>
                      <a:pt x="14326" y="16735"/>
                    </a:cubicBezTo>
                    <a:cubicBezTo>
                      <a:pt x="14125" y="16735"/>
                      <a:pt x="13924" y="16781"/>
                      <a:pt x="13737" y="16870"/>
                    </a:cubicBezTo>
                    <a:cubicBezTo>
                      <a:pt x="13502" y="16982"/>
                      <a:pt x="13262" y="17084"/>
                      <a:pt x="13011" y="17173"/>
                    </a:cubicBezTo>
                    <a:cubicBezTo>
                      <a:pt x="12560" y="17328"/>
                      <a:pt x="12227" y="17714"/>
                      <a:pt x="12132" y="18182"/>
                    </a:cubicBezTo>
                    <a:lnTo>
                      <a:pt x="11716" y="20252"/>
                    </a:lnTo>
                    <a:lnTo>
                      <a:pt x="9881" y="20252"/>
                    </a:lnTo>
                    <a:lnTo>
                      <a:pt x="9469" y="18182"/>
                    </a:lnTo>
                    <a:cubicBezTo>
                      <a:pt x="9373" y="17714"/>
                      <a:pt x="9040" y="17328"/>
                      <a:pt x="8589" y="17173"/>
                    </a:cubicBezTo>
                    <a:cubicBezTo>
                      <a:pt x="8338" y="17084"/>
                      <a:pt x="8098" y="16985"/>
                      <a:pt x="7864" y="16870"/>
                    </a:cubicBezTo>
                    <a:cubicBezTo>
                      <a:pt x="7676" y="16781"/>
                      <a:pt x="7475" y="16735"/>
                      <a:pt x="7274" y="16735"/>
                    </a:cubicBezTo>
                    <a:cubicBezTo>
                      <a:pt x="7010" y="16735"/>
                      <a:pt x="6750" y="16811"/>
                      <a:pt x="6526" y="16962"/>
                    </a:cubicBezTo>
                    <a:lnTo>
                      <a:pt x="4769" y="18132"/>
                    </a:lnTo>
                    <a:lnTo>
                      <a:pt x="3467" y="16834"/>
                    </a:lnTo>
                    <a:lnTo>
                      <a:pt x="4641" y="15077"/>
                    </a:lnTo>
                    <a:cubicBezTo>
                      <a:pt x="4904" y="14678"/>
                      <a:pt x="4940" y="14170"/>
                      <a:pt x="4733" y="13738"/>
                    </a:cubicBezTo>
                    <a:cubicBezTo>
                      <a:pt x="4617" y="13504"/>
                      <a:pt x="4519" y="13264"/>
                      <a:pt x="4430" y="13013"/>
                    </a:cubicBezTo>
                    <a:cubicBezTo>
                      <a:pt x="4275" y="12562"/>
                      <a:pt x="3889" y="12229"/>
                      <a:pt x="3421" y="12133"/>
                    </a:cubicBezTo>
                    <a:lnTo>
                      <a:pt x="1351" y="11718"/>
                    </a:lnTo>
                    <a:lnTo>
                      <a:pt x="1351" y="9882"/>
                    </a:lnTo>
                    <a:lnTo>
                      <a:pt x="3421" y="9470"/>
                    </a:lnTo>
                    <a:cubicBezTo>
                      <a:pt x="3889" y="9374"/>
                      <a:pt x="4271" y="9038"/>
                      <a:pt x="4430" y="8587"/>
                    </a:cubicBezTo>
                    <a:cubicBezTo>
                      <a:pt x="4515" y="8339"/>
                      <a:pt x="4617" y="8096"/>
                      <a:pt x="4730" y="7861"/>
                    </a:cubicBezTo>
                    <a:cubicBezTo>
                      <a:pt x="4940" y="7433"/>
                      <a:pt x="4904" y="6922"/>
                      <a:pt x="4641" y="6527"/>
                    </a:cubicBezTo>
                    <a:lnTo>
                      <a:pt x="3467" y="4766"/>
                    </a:lnTo>
                    <a:lnTo>
                      <a:pt x="4766" y="3467"/>
                    </a:lnTo>
                    <a:lnTo>
                      <a:pt x="6526" y="4641"/>
                    </a:lnTo>
                    <a:cubicBezTo>
                      <a:pt x="6750" y="4789"/>
                      <a:pt x="7010" y="4865"/>
                      <a:pt x="7274" y="4865"/>
                    </a:cubicBezTo>
                    <a:cubicBezTo>
                      <a:pt x="7475" y="4865"/>
                      <a:pt x="7676" y="4822"/>
                      <a:pt x="7860" y="4733"/>
                    </a:cubicBezTo>
                    <a:cubicBezTo>
                      <a:pt x="8094" y="4618"/>
                      <a:pt x="8335" y="4516"/>
                      <a:pt x="8585" y="4430"/>
                    </a:cubicBezTo>
                    <a:cubicBezTo>
                      <a:pt x="9037" y="4272"/>
                      <a:pt x="9373" y="3890"/>
                      <a:pt x="9465" y="3421"/>
                    </a:cubicBezTo>
                    <a:lnTo>
                      <a:pt x="9881" y="1352"/>
                    </a:lnTo>
                    <a:lnTo>
                      <a:pt x="11716" y="1352"/>
                    </a:lnTo>
                    <a:lnTo>
                      <a:pt x="12132" y="3421"/>
                    </a:lnTo>
                    <a:cubicBezTo>
                      <a:pt x="12224" y="3890"/>
                      <a:pt x="12560" y="4272"/>
                      <a:pt x="13011" y="4430"/>
                    </a:cubicBezTo>
                    <a:cubicBezTo>
                      <a:pt x="13262" y="4516"/>
                      <a:pt x="13502" y="4618"/>
                      <a:pt x="13737" y="4730"/>
                    </a:cubicBezTo>
                    <a:cubicBezTo>
                      <a:pt x="13924" y="4822"/>
                      <a:pt x="14122" y="4865"/>
                      <a:pt x="14326" y="4865"/>
                    </a:cubicBezTo>
                    <a:cubicBezTo>
                      <a:pt x="14587" y="4865"/>
                      <a:pt x="14847" y="4789"/>
                      <a:pt x="15075" y="4641"/>
                    </a:cubicBezTo>
                    <a:lnTo>
                      <a:pt x="16831" y="3467"/>
                    </a:lnTo>
                    <a:lnTo>
                      <a:pt x="18130" y="4766"/>
                    </a:lnTo>
                    <a:lnTo>
                      <a:pt x="16960" y="6527"/>
                    </a:lnTo>
                    <a:cubicBezTo>
                      <a:pt x="16693" y="6922"/>
                      <a:pt x="16660" y="7433"/>
                      <a:pt x="16867" y="7861"/>
                    </a:cubicBezTo>
                    <a:cubicBezTo>
                      <a:pt x="16979" y="8096"/>
                      <a:pt x="17082" y="8336"/>
                      <a:pt x="17167" y="8587"/>
                    </a:cubicBezTo>
                    <a:cubicBezTo>
                      <a:pt x="17326" y="9038"/>
                      <a:pt x="17711" y="9374"/>
                      <a:pt x="18179" y="9467"/>
                    </a:cubicBezTo>
                    <a:lnTo>
                      <a:pt x="20245" y="9882"/>
                    </a:lnTo>
                    <a:lnTo>
                      <a:pt x="20249" y="11718"/>
                    </a:lnTo>
                    <a:cubicBezTo>
                      <a:pt x="20249" y="11718"/>
                      <a:pt x="18179" y="12133"/>
                      <a:pt x="18179" y="12133"/>
                    </a:cubicBezTo>
                    <a:close/>
                    <a:moveTo>
                      <a:pt x="20513" y="8557"/>
                    </a:moveTo>
                    <a:lnTo>
                      <a:pt x="18446" y="8145"/>
                    </a:lnTo>
                    <a:cubicBezTo>
                      <a:pt x="18341" y="7845"/>
                      <a:pt x="18219" y="7555"/>
                      <a:pt x="18084" y="7275"/>
                    </a:cubicBezTo>
                    <a:lnTo>
                      <a:pt x="19253" y="5514"/>
                    </a:lnTo>
                    <a:cubicBezTo>
                      <a:pt x="19610" y="4980"/>
                      <a:pt x="19540" y="4269"/>
                      <a:pt x="19085" y="3814"/>
                    </a:cubicBezTo>
                    <a:lnTo>
                      <a:pt x="17787" y="2515"/>
                    </a:lnTo>
                    <a:cubicBezTo>
                      <a:pt x="17527" y="2251"/>
                      <a:pt x="17181" y="2119"/>
                      <a:pt x="16831" y="2119"/>
                    </a:cubicBezTo>
                    <a:cubicBezTo>
                      <a:pt x="16571" y="2119"/>
                      <a:pt x="16311" y="2192"/>
                      <a:pt x="16083" y="2344"/>
                    </a:cubicBezTo>
                    <a:lnTo>
                      <a:pt x="14326" y="3517"/>
                    </a:lnTo>
                    <a:cubicBezTo>
                      <a:pt x="14043" y="3379"/>
                      <a:pt x="13753" y="3260"/>
                      <a:pt x="13453" y="3155"/>
                    </a:cubicBezTo>
                    <a:lnTo>
                      <a:pt x="13041" y="1084"/>
                    </a:lnTo>
                    <a:cubicBezTo>
                      <a:pt x="12916" y="455"/>
                      <a:pt x="12359" y="0"/>
                      <a:pt x="11716" y="0"/>
                    </a:cubicBezTo>
                    <a:lnTo>
                      <a:pt x="9881" y="0"/>
                    </a:lnTo>
                    <a:cubicBezTo>
                      <a:pt x="9238" y="0"/>
                      <a:pt x="8684" y="455"/>
                      <a:pt x="8556" y="1084"/>
                    </a:cubicBezTo>
                    <a:lnTo>
                      <a:pt x="8144" y="3155"/>
                    </a:lnTo>
                    <a:cubicBezTo>
                      <a:pt x="7844" y="3260"/>
                      <a:pt x="7554" y="3382"/>
                      <a:pt x="7274" y="3517"/>
                    </a:cubicBezTo>
                    <a:lnTo>
                      <a:pt x="5517" y="2344"/>
                    </a:lnTo>
                    <a:cubicBezTo>
                      <a:pt x="5286" y="2192"/>
                      <a:pt x="5026" y="2119"/>
                      <a:pt x="4769" y="2119"/>
                    </a:cubicBezTo>
                    <a:cubicBezTo>
                      <a:pt x="4420" y="2119"/>
                      <a:pt x="4074" y="2251"/>
                      <a:pt x="3813" y="2515"/>
                    </a:cubicBezTo>
                    <a:lnTo>
                      <a:pt x="2515" y="3814"/>
                    </a:lnTo>
                    <a:cubicBezTo>
                      <a:pt x="2060" y="4269"/>
                      <a:pt x="1988" y="4980"/>
                      <a:pt x="2347" y="5514"/>
                    </a:cubicBezTo>
                    <a:lnTo>
                      <a:pt x="3517" y="7275"/>
                    </a:lnTo>
                    <a:cubicBezTo>
                      <a:pt x="3382" y="7555"/>
                      <a:pt x="3260" y="7845"/>
                      <a:pt x="3154" y="8145"/>
                    </a:cubicBezTo>
                    <a:lnTo>
                      <a:pt x="1084" y="8557"/>
                    </a:lnTo>
                    <a:cubicBezTo>
                      <a:pt x="455" y="8685"/>
                      <a:pt x="0" y="9239"/>
                      <a:pt x="0" y="9882"/>
                    </a:cubicBezTo>
                    <a:lnTo>
                      <a:pt x="0" y="11718"/>
                    </a:lnTo>
                    <a:cubicBezTo>
                      <a:pt x="0" y="12361"/>
                      <a:pt x="455" y="12918"/>
                      <a:pt x="1084" y="13043"/>
                    </a:cubicBezTo>
                    <a:lnTo>
                      <a:pt x="3154" y="13458"/>
                    </a:lnTo>
                    <a:cubicBezTo>
                      <a:pt x="3260" y="13755"/>
                      <a:pt x="3382" y="14045"/>
                      <a:pt x="3517" y="14328"/>
                    </a:cubicBezTo>
                    <a:lnTo>
                      <a:pt x="2347" y="16085"/>
                    </a:lnTo>
                    <a:cubicBezTo>
                      <a:pt x="1988" y="16619"/>
                      <a:pt x="2060" y="17335"/>
                      <a:pt x="2515" y="17790"/>
                    </a:cubicBezTo>
                    <a:lnTo>
                      <a:pt x="3813" y="19088"/>
                    </a:lnTo>
                    <a:cubicBezTo>
                      <a:pt x="4074" y="19349"/>
                      <a:pt x="4420" y="19484"/>
                      <a:pt x="4769" y="19484"/>
                    </a:cubicBezTo>
                    <a:cubicBezTo>
                      <a:pt x="5026" y="19484"/>
                      <a:pt x="5290" y="19408"/>
                      <a:pt x="5517" y="19256"/>
                    </a:cubicBezTo>
                    <a:lnTo>
                      <a:pt x="7274" y="18083"/>
                    </a:lnTo>
                    <a:cubicBezTo>
                      <a:pt x="7554" y="18221"/>
                      <a:pt x="7844" y="18343"/>
                      <a:pt x="8144" y="18445"/>
                    </a:cubicBezTo>
                    <a:lnTo>
                      <a:pt x="8559" y="20516"/>
                    </a:lnTo>
                    <a:cubicBezTo>
                      <a:pt x="8684" y="21148"/>
                      <a:pt x="9238" y="21600"/>
                      <a:pt x="9881" y="21600"/>
                    </a:cubicBezTo>
                    <a:lnTo>
                      <a:pt x="11716" y="21600"/>
                    </a:lnTo>
                    <a:cubicBezTo>
                      <a:pt x="12362" y="21600"/>
                      <a:pt x="12916" y="21145"/>
                      <a:pt x="13041" y="20516"/>
                    </a:cubicBezTo>
                    <a:lnTo>
                      <a:pt x="13457" y="18445"/>
                    </a:lnTo>
                    <a:cubicBezTo>
                      <a:pt x="13756" y="18343"/>
                      <a:pt x="14046" y="18221"/>
                      <a:pt x="14326" y="18083"/>
                    </a:cubicBezTo>
                    <a:lnTo>
                      <a:pt x="16083" y="19256"/>
                    </a:lnTo>
                    <a:cubicBezTo>
                      <a:pt x="16311" y="19408"/>
                      <a:pt x="16574" y="19484"/>
                      <a:pt x="16831" y="19484"/>
                    </a:cubicBezTo>
                    <a:cubicBezTo>
                      <a:pt x="17181" y="19484"/>
                      <a:pt x="17527" y="19349"/>
                      <a:pt x="17787" y="19088"/>
                    </a:cubicBezTo>
                    <a:lnTo>
                      <a:pt x="19085" y="17790"/>
                    </a:lnTo>
                    <a:cubicBezTo>
                      <a:pt x="19540" y="17335"/>
                      <a:pt x="19610" y="16619"/>
                      <a:pt x="19253" y="16085"/>
                    </a:cubicBezTo>
                    <a:lnTo>
                      <a:pt x="18084" y="14328"/>
                    </a:lnTo>
                    <a:cubicBezTo>
                      <a:pt x="18219" y="14045"/>
                      <a:pt x="18341" y="13755"/>
                      <a:pt x="18446" y="13455"/>
                    </a:cubicBezTo>
                    <a:lnTo>
                      <a:pt x="20513" y="13043"/>
                    </a:lnTo>
                    <a:cubicBezTo>
                      <a:pt x="21145" y="12918"/>
                      <a:pt x="21600" y="12361"/>
                      <a:pt x="21600" y="11718"/>
                    </a:cubicBezTo>
                    <a:lnTo>
                      <a:pt x="21600" y="9882"/>
                    </a:lnTo>
                    <a:cubicBezTo>
                      <a:pt x="21600" y="9239"/>
                      <a:pt x="21145" y="8685"/>
                      <a:pt x="20513" y="8557"/>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19" name="Shape 119"/>
              <p:cNvSpPr/>
              <p:nvPr/>
            </p:nvSpPr>
            <p:spPr>
              <a:xfrm>
                <a:off x="141076" y="138468"/>
                <a:ext cx="224937" cy="228708"/>
              </a:xfrm>
              <a:custGeom>
                <a:avLst/>
                <a:gdLst/>
                <a:ahLst/>
                <a:cxnLst>
                  <a:cxn ang="0">
                    <a:pos x="wd2" y="hd2"/>
                  </a:cxn>
                  <a:cxn ang="5400000">
                    <a:pos x="wd2" y="hd2"/>
                  </a:cxn>
                  <a:cxn ang="10800000">
                    <a:pos x="wd2" y="hd2"/>
                  </a:cxn>
                  <a:cxn ang="16200000">
                    <a:pos x="wd2" y="hd2"/>
                  </a:cxn>
                </a:cxnLst>
                <a:rect l="0" t="0" r="r" b="b"/>
                <a:pathLst>
                  <a:path w="21600" h="21600" extrusionOk="0">
                    <a:moveTo>
                      <a:pt x="10803" y="20251"/>
                    </a:moveTo>
                    <a:cubicBezTo>
                      <a:pt x="5583" y="20251"/>
                      <a:pt x="1348" y="16017"/>
                      <a:pt x="1348" y="10804"/>
                    </a:cubicBezTo>
                    <a:cubicBezTo>
                      <a:pt x="1348" y="5582"/>
                      <a:pt x="5583" y="1349"/>
                      <a:pt x="10803" y="1349"/>
                    </a:cubicBezTo>
                    <a:cubicBezTo>
                      <a:pt x="16017" y="1349"/>
                      <a:pt x="20251" y="5582"/>
                      <a:pt x="20251" y="10804"/>
                    </a:cubicBezTo>
                    <a:cubicBezTo>
                      <a:pt x="20251" y="16017"/>
                      <a:pt x="16017" y="20251"/>
                      <a:pt x="10803" y="20251"/>
                    </a:cubicBezTo>
                    <a:close/>
                    <a:moveTo>
                      <a:pt x="10803" y="0"/>
                    </a:moveTo>
                    <a:cubicBezTo>
                      <a:pt x="4836" y="0"/>
                      <a:pt x="0" y="4837"/>
                      <a:pt x="0" y="10804"/>
                    </a:cubicBezTo>
                    <a:cubicBezTo>
                      <a:pt x="0" y="16763"/>
                      <a:pt x="4836" y="21600"/>
                      <a:pt x="10803" y="21600"/>
                    </a:cubicBezTo>
                    <a:cubicBezTo>
                      <a:pt x="16763" y="21600"/>
                      <a:pt x="21600" y="16763"/>
                      <a:pt x="21600" y="10804"/>
                    </a:cubicBezTo>
                    <a:cubicBezTo>
                      <a:pt x="21600" y="4837"/>
                      <a:pt x="16763" y="0"/>
                      <a:pt x="10803" y="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20" name="Shape 120"/>
              <p:cNvSpPr/>
              <p:nvPr/>
            </p:nvSpPr>
            <p:spPr>
              <a:xfrm>
                <a:off x="196248" y="193526"/>
                <a:ext cx="127324" cy="131297"/>
              </a:xfrm>
              <a:custGeom>
                <a:avLst/>
                <a:gdLst/>
                <a:ahLst/>
                <a:cxnLst>
                  <a:cxn ang="0">
                    <a:pos x="wd2" y="hd2"/>
                  </a:cxn>
                  <a:cxn ang="5400000">
                    <a:pos x="wd2" y="hd2"/>
                  </a:cxn>
                  <a:cxn ang="10800000">
                    <a:pos x="wd2" y="hd2"/>
                  </a:cxn>
                  <a:cxn ang="16200000">
                    <a:pos x="wd2" y="hd2"/>
                  </a:cxn>
                </a:cxnLst>
                <a:rect l="0" t="0" r="r" b="b"/>
                <a:pathLst>
                  <a:path w="21600" h="21600" extrusionOk="0">
                    <a:moveTo>
                      <a:pt x="10799" y="18899"/>
                    </a:moveTo>
                    <a:cubicBezTo>
                      <a:pt x="6329" y="18899"/>
                      <a:pt x="2690" y="15274"/>
                      <a:pt x="2690" y="10806"/>
                    </a:cubicBezTo>
                    <a:cubicBezTo>
                      <a:pt x="2690" y="6339"/>
                      <a:pt x="6329" y="2701"/>
                      <a:pt x="10799" y="2701"/>
                    </a:cubicBezTo>
                    <a:cubicBezTo>
                      <a:pt x="15271" y="2701"/>
                      <a:pt x="18897" y="6339"/>
                      <a:pt x="18897" y="10806"/>
                    </a:cubicBezTo>
                    <a:cubicBezTo>
                      <a:pt x="18897" y="15274"/>
                      <a:pt x="15271" y="18899"/>
                      <a:pt x="10799" y="18899"/>
                    </a:cubicBezTo>
                    <a:close/>
                    <a:moveTo>
                      <a:pt x="10799" y="0"/>
                    </a:moveTo>
                    <a:cubicBezTo>
                      <a:pt x="4825" y="0"/>
                      <a:pt x="0" y="4836"/>
                      <a:pt x="0" y="10806"/>
                    </a:cubicBezTo>
                    <a:cubicBezTo>
                      <a:pt x="0" y="16764"/>
                      <a:pt x="4825" y="21600"/>
                      <a:pt x="10799" y="21600"/>
                    </a:cubicBezTo>
                    <a:cubicBezTo>
                      <a:pt x="16761" y="21600"/>
                      <a:pt x="21600" y="16764"/>
                      <a:pt x="21600" y="10806"/>
                    </a:cubicBezTo>
                    <a:cubicBezTo>
                      <a:pt x="21600" y="4836"/>
                      <a:pt x="16761" y="0"/>
                      <a:pt x="10799" y="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sp>
        <p:nvSpPr>
          <p:cNvPr id="123" name="Shape 123"/>
          <p:cNvSpPr/>
          <p:nvPr/>
        </p:nvSpPr>
        <p:spPr>
          <a:xfrm flipH="1">
            <a:off x="4914901" y="2209800"/>
            <a:ext cx="2730500" cy="0"/>
          </a:xfrm>
          <a:prstGeom prst="line">
            <a:avLst/>
          </a:prstGeom>
          <a:ln w="19050" cap="rnd">
            <a:solidFill>
              <a:schemeClr val="tx2">
                <a:lumMod val="75000"/>
              </a:schemeClr>
            </a:solidFill>
            <a:custDash>
              <a:ds d="100000" sp="200000"/>
            </a:custDash>
            <a:miter lim="400000"/>
          </a:ln>
        </p:spPr>
        <p:txBody>
          <a:bodyPr lIns="0" tIns="0" rIns="0" bIns="0" anchor="ctr"/>
          <a:lstStyle/>
          <a:p>
            <a:pPr algn="ctr" defTabSz="412740">
              <a:defRPr sz="3200"/>
            </a:pPr>
            <a:endParaRPr sz="4267" kern="0">
              <a:solidFill>
                <a:sysClr val="windowText" lastClr="000000"/>
              </a:solidFill>
              <a:sym typeface="Helvetica Light"/>
            </a:endParaRPr>
          </a:p>
        </p:txBody>
      </p:sp>
      <p:sp>
        <p:nvSpPr>
          <p:cNvPr id="124" name="Shape 124"/>
          <p:cNvSpPr/>
          <p:nvPr/>
        </p:nvSpPr>
        <p:spPr>
          <a:xfrm flipH="1">
            <a:off x="4866218" y="3249084"/>
            <a:ext cx="2730500" cy="0"/>
          </a:xfrm>
          <a:prstGeom prst="line">
            <a:avLst/>
          </a:prstGeom>
          <a:ln w="19050" cap="rnd">
            <a:solidFill>
              <a:schemeClr val="tx2">
                <a:lumMod val="75000"/>
              </a:schemeClr>
            </a:solidFill>
            <a:custDash>
              <a:ds d="100000" sp="200000"/>
            </a:custDash>
            <a:miter lim="400000"/>
          </a:ln>
        </p:spPr>
        <p:txBody>
          <a:bodyPr lIns="0" tIns="0" rIns="0" bIns="0" anchor="ctr"/>
          <a:lstStyle/>
          <a:p>
            <a:pPr algn="ctr" defTabSz="412740">
              <a:defRPr sz="3200"/>
            </a:pPr>
            <a:endParaRPr sz="4267" kern="0">
              <a:solidFill>
                <a:sysClr val="windowText" lastClr="000000"/>
              </a:solidFill>
              <a:sym typeface="Helvetica Light"/>
            </a:endParaRPr>
          </a:p>
        </p:txBody>
      </p:sp>
      <p:sp>
        <p:nvSpPr>
          <p:cNvPr id="125" name="Shape 125"/>
          <p:cNvSpPr/>
          <p:nvPr/>
        </p:nvSpPr>
        <p:spPr>
          <a:xfrm flipH="1">
            <a:off x="4923367" y="4226984"/>
            <a:ext cx="2730500" cy="0"/>
          </a:xfrm>
          <a:prstGeom prst="line">
            <a:avLst/>
          </a:prstGeom>
          <a:ln w="19050" cap="rnd">
            <a:solidFill>
              <a:schemeClr val="tx2">
                <a:lumMod val="75000"/>
              </a:schemeClr>
            </a:solidFill>
            <a:custDash>
              <a:ds d="100000" sp="200000"/>
            </a:custDash>
            <a:miter lim="400000"/>
          </a:ln>
        </p:spPr>
        <p:txBody>
          <a:bodyPr lIns="0" tIns="0" rIns="0" bIns="0" anchor="ctr"/>
          <a:lstStyle/>
          <a:p>
            <a:pPr algn="ctr" defTabSz="412740">
              <a:defRPr sz="3200"/>
            </a:pPr>
            <a:endParaRPr sz="4267" kern="0">
              <a:solidFill>
                <a:sysClr val="windowText" lastClr="000000"/>
              </a:solidFill>
              <a:sym typeface="Helvetica Light"/>
            </a:endParaRPr>
          </a:p>
        </p:txBody>
      </p:sp>
      <p:sp>
        <p:nvSpPr>
          <p:cNvPr id="29718" name="Slide Number Placeholder 1"/>
          <p:cNvSpPr>
            <a:spLocks noGrp="1"/>
          </p:cNvSpPr>
          <p:nvPr>
            <p:ph type="sldNum" sz="quarter" idx="10"/>
          </p:nvPr>
        </p:nvSpPr>
        <p:spPr>
          <a:xfrm>
            <a:off x="11438467" y="80433"/>
            <a:ext cx="302684" cy="211667"/>
          </a:xfrm>
          <a:noFill/>
        </p:spPr>
        <p:txBody>
          <a:bodyPr vert="horz" wrap="square" lIns="45720" tIns="22860" rIns="45720" bIns="22860" numCol="1" anchor="ctr" anchorCtr="0" compatLnSpc="1">
            <a:prstTxWarp prst="textNoShape">
              <a:avLst/>
            </a:prstTxWarp>
          </a:bodyPr>
          <a:lstStyle>
            <a:lvl1pPr>
              <a:defRPr sz="2533">
                <a:solidFill>
                  <a:schemeClr val="tx1"/>
                </a:solidFill>
                <a:latin typeface="Arimo" pitchFamily="34" charset="0"/>
                <a:ea typeface="Helvetica Light"/>
                <a:cs typeface="Helvetica Light"/>
                <a:sym typeface="Helvetica Light"/>
              </a:defRPr>
            </a:lvl1pPr>
            <a:lvl2pPr marL="990575" indent="-380990">
              <a:defRPr sz="2533">
                <a:solidFill>
                  <a:schemeClr val="tx1"/>
                </a:solidFill>
                <a:latin typeface="Arimo" pitchFamily="34" charset="0"/>
                <a:ea typeface="Helvetica Light"/>
                <a:cs typeface="Helvetica Light"/>
                <a:sym typeface="Helvetica Light"/>
              </a:defRPr>
            </a:lvl2pPr>
            <a:lvl3pPr marL="1523962" indent="-304792">
              <a:defRPr sz="2533">
                <a:solidFill>
                  <a:schemeClr val="tx1"/>
                </a:solidFill>
                <a:latin typeface="Arimo" pitchFamily="34" charset="0"/>
                <a:ea typeface="Helvetica Light"/>
                <a:cs typeface="Helvetica Light"/>
                <a:sym typeface="Helvetica Light"/>
              </a:defRPr>
            </a:lvl3pPr>
            <a:lvl4pPr marL="2133547" indent="-304792">
              <a:defRPr sz="2533">
                <a:solidFill>
                  <a:schemeClr val="tx1"/>
                </a:solidFill>
                <a:latin typeface="Arimo" pitchFamily="34" charset="0"/>
                <a:ea typeface="Helvetica Light"/>
                <a:cs typeface="Helvetica Light"/>
                <a:sym typeface="Helvetica Light"/>
              </a:defRPr>
            </a:lvl4pPr>
            <a:lvl5pPr marL="2743131" indent="-304792">
              <a:defRPr sz="2533">
                <a:solidFill>
                  <a:schemeClr val="tx1"/>
                </a:solidFill>
                <a:latin typeface="Arimo" pitchFamily="34" charset="0"/>
                <a:ea typeface="Helvetica Light"/>
                <a:cs typeface="Helvetica Light"/>
                <a:sym typeface="Helvetica Light"/>
              </a:defRPr>
            </a:lvl5pPr>
            <a:lvl6pPr marL="3352716" indent="-304792" defTabSz="412740" eaLnBrk="0" fontAlgn="base" hangingPunct="0">
              <a:spcBef>
                <a:spcPct val="0"/>
              </a:spcBef>
              <a:spcAft>
                <a:spcPct val="0"/>
              </a:spcAft>
              <a:defRPr sz="2533">
                <a:solidFill>
                  <a:schemeClr val="tx1"/>
                </a:solidFill>
                <a:latin typeface="Arimo" pitchFamily="34" charset="0"/>
                <a:ea typeface="Helvetica Light"/>
                <a:cs typeface="Helvetica Light"/>
                <a:sym typeface="Helvetica Light"/>
              </a:defRPr>
            </a:lvl6pPr>
            <a:lvl7pPr marL="3962301" indent="-304792" defTabSz="412740" eaLnBrk="0" fontAlgn="base" hangingPunct="0">
              <a:spcBef>
                <a:spcPct val="0"/>
              </a:spcBef>
              <a:spcAft>
                <a:spcPct val="0"/>
              </a:spcAft>
              <a:defRPr sz="2533">
                <a:solidFill>
                  <a:schemeClr val="tx1"/>
                </a:solidFill>
                <a:latin typeface="Arimo" pitchFamily="34" charset="0"/>
                <a:ea typeface="Helvetica Light"/>
                <a:cs typeface="Helvetica Light"/>
                <a:sym typeface="Helvetica Light"/>
              </a:defRPr>
            </a:lvl7pPr>
            <a:lvl8pPr marL="4571886" indent="-304792" defTabSz="412740" eaLnBrk="0" fontAlgn="base" hangingPunct="0">
              <a:spcBef>
                <a:spcPct val="0"/>
              </a:spcBef>
              <a:spcAft>
                <a:spcPct val="0"/>
              </a:spcAft>
              <a:defRPr sz="2533">
                <a:solidFill>
                  <a:schemeClr val="tx1"/>
                </a:solidFill>
                <a:latin typeface="Arimo" pitchFamily="34" charset="0"/>
                <a:ea typeface="Helvetica Light"/>
                <a:cs typeface="Helvetica Light"/>
                <a:sym typeface="Helvetica Light"/>
              </a:defRPr>
            </a:lvl8pPr>
            <a:lvl9pPr marL="5181470" indent="-304792" defTabSz="412740" eaLnBrk="0" fontAlgn="base" hangingPunct="0">
              <a:spcBef>
                <a:spcPct val="0"/>
              </a:spcBef>
              <a:spcAft>
                <a:spcPct val="0"/>
              </a:spcAft>
              <a:defRPr sz="2533">
                <a:solidFill>
                  <a:schemeClr val="tx1"/>
                </a:solidFill>
                <a:latin typeface="Arimo" pitchFamily="34" charset="0"/>
                <a:ea typeface="Helvetica Light"/>
                <a:cs typeface="Helvetica Light"/>
                <a:sym typeface="Helvetica Light"/>
              </a:defRPr>
            </a:lvl9pPr>
          </a:lstStyle>
          <a:p>
            <a:fld id="{6B994719-6EA5-469F-81D8-ECDBC50FA854}" type="slidenum">
              <a:rPr lang="en-US" altLang="es-MX" sz="1067">
                <a:solidFill>
                  <a:srgbClr val="FFFFFF"/>
                </a:solidFill>
              </a:rPr>
              <a:pPr/>
              <a:t>47</a:t>
            </a:fld>
            <a:endParaRPr lang="en-US" altLang="es-MX" sz="1067">
              <a:solidFill>
                <a:srgbClr val="FFFFFF"/>
              </a:solidFill>
            </a:endParaRPr>
          </a:p>
        </p:txBody>
      </p:sp>
      <p:pic>
        <p:nvPicPr>
          <p:cNvPr id="29719" name="10 Marcador de posición de imagen"/>
          <p:cNvPicPr>
            <a:picLocks noChangeAspect="1"/>
          </p:cNvPicPr>
          <p:nvPr/>
        </p:nvPicPr>
        <p:blipFill>
          <a:blip r:embed="rId4">
            <a:extLst>
              <a:ext uri="{28A0092B-C50C-407E-A947-70E740481C1C}">
                <a14:useLocalDpi xmlns:a14="http://schemas.microsoft.com/office/drawing/2010/main" val="0"/>
              </a:ext>
            </a:extLst>
          </a:blip>
          <a:srcRect t="50069" b="27489"/>
          <a:stretch>
            <a:fillRect/>
          </a:stretch>
        </p:blipFill>
        <p:spPr bwMode="auto">
          <a:xfrm>
            <a:off x="886885" y="529167"/>
            <a:ext cx="3219449" cy="4296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9720" name="Group 84"/>
          <p:cNvGrpSpPr>
            <a:grpSpLocks/>
          </p:cNvGrpSpPr>
          <p:nvPr/>
        </p:nvGrpSpPr>
        <p:grpSpPr bwMode="auto">
          <a:xfrm>
            <a:off x="4616451" y="5262034"/>
            <a:ext cx="497416" cy="522817"/>
            <a:chOff x="-1" y="-1"/>
            <a:chExt cx="997374" cy="1046133"/>
          </a:xfrm>
        </p:grpSpPr>
        <p:grpSp>
          <p:nvGrpSpPr>
            <p:cNvPr id="29738" name="Group 80"/>
            <p:cNvGrpSpPr>
              <a:grpSpLocks/>
            </p:cNvGrpSpPr>
            <p:nvPr/>
          </p:nvGrpSpPr>
          <p:grpSpPr bwMode="auto">
            <a:xfrm>
              <a:off x="-1" y="-1"/>
              <a:ext cx="997374" cy="1046133"/>
              <a:chOff x="0" y="0"/>
              <a:chExt cx="997372" cy="1046131"/>
            </a:xfrm>
          </p:grpSpPr>
          <p:sp>
            <p:nvSpPr>
              <p:cNvPr id="106" name="Shape 77"/>
              <p:cNvSpPr/>
              <p:nvPr/>
            </p:nvSpPr>
            <p:spPr>
              <a:xfrm>
                <a:off x="0" y="0"/>
                <a:ext cx="997372" cy="1046131"/>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6">
                  <a:lumMod val="50000"/>
                </a:schemeClr>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11" name="Shape 78"/>
              <p:cNvSpPr/>
              <p:nvPr/>
            </p:nvSpPr>
            <p:spPr>
              <a:xfrm>
                <a:off x="38196" y="292240"/>
                <a:ext cx="925223" cy="673418"/>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8F9499"/>
              </a:solidFill>
              <a:ln w="3175" cap="flat">
                <a:solidFill>
                  <a:schemeClr val="accent6"/>
                </a:solid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17" name="Shape 79"/>
              <p:cNvSpPr/>
              <p:nvPr/>
            </p:nvSpPr>
            <p:spPr>
              <a:xfrm>
                <a:off x="0" y="0"/>
                <a:ext cx="959176" cy="957187"/>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5"/>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29739" name="Group 83"/>
            <p:cNvGrpSpPr>
              <a:grpSpLocks/>
            </p:cNvGrpSpPr>
            <p:nvPr/>
          </p:nvGrpSpPr>
          <p:grpSpPr bwMode="auto">
            <a:xfrm>
              <a:off x="286416" y="272602"/>
              <a:ext cx="513700" cy="450127"/>
              <a:chOff x="0" y="0"/>
              <a:chExt cx="513698" cy="450126"/>
            </a:xfrm>
          </p:grpSpPr>
          <p:sp>
            <p:nvSpPr>
              <p:cNvPr id="83" name="Shape 81"/>
              <p:cNvSpPr/>
              <p:nvPr/>
            </p:nvSpPr>
            <p:spPr>
              <a:xfrm>
                <a:off x="-2061" y="-1539"/>
                <a:ext cx="356506" cy="432005"/>
              </a:xfrm>
              <a:custGeom>
                <a:avLst/>
                <a:gdLst/>
                <a:ahLst/>
                <a:cxnLst>
                  <a:cxn ang="0">
                    <a:pos x="wd2" y="hd2"/>
                  </a:cxn>
                  <a:cxn ang="5400000">
                    <a:pos x="wd2" y="hd2"/>
                  </a:cxn>
                  <a:cxn ang="10800000">
                    <a:pos x="wd2" y="hd2"/>
                  </a:cxn>
                  <a:cxn ang="16200000">
                    <a:pos x="wd2" y="hd2"/>
                  </a:cxn>
                </a:cxnLst>
                <a:rect l="0" t="0" r="r" b="b"/>
                <a:pathLst>
                  <a:path w="21600" h="21600" extrusionOk="0">
                    <a:moveTo>
                      <a:pt x="4695" y="4979"/>
                    </a:moveTo>
                    <a:lnTo>
                      <a:pt x="14560" y="4979"/>
                    </a:lnTo>
                    <a:lnTo>
                      <a:pt x="14560" y="6506"/>
                    </a:lnTo>
                    <a:lnTo>
                      <a:pt x="4695" y="6506"/>
                    </a:lnTo>
                    <a:cubicBezTo>
                      <a:pt x="4695" y="6506"/>
                      <a:pt x="4695" y="4979"/>
                      <a:pt x="4695" y="4979"/>
                    </a:cubicBezTo>
                    <a:close/>
                    <a:moveTo>
                      <a:pt x="12907" y="15400"/>
                    </a:moveTo>
                    <a:cubicBezTo>
                      <a:pt x="12907" y="12876"/>
                      <a:pt x="15495" y="10724"/>
                      <a:pt x="19109" y="9887"/>
                    </a:cubicBezTo>
                    <a:lnTo>
                      <a:pt x="19109" y="2856"/>
                    </a:lnTo>
                    <a:cubicBezTo>
                      <a:pt x="19109" y="2421"/>
                      <a:pt x="18684" y="2073"/>
                      <a:pt x="18153" y="2073"/>
                    </a:cubicBezTo>
                    <a:lnTo>
                      <a:pt x="1880" y="2065"/>
                    </a:lnTo>
                    <a:cubicBezTo>
                      <a:pt x="1880" y="1531"/>
                      <a:pt x="2871" y="1258"/>
                      <a:pt x="2871" y="1258"/>
                    </a:cubicBezTo>
                    <a:lnTo>
                      <a:pt x="19109" y="1258"/>
                    </a:lnTo>
                    <a:cubicBezTo>
                      <a:pt x="20124" y="1258"/>
                      <a:pt x="20094" y="1991"/>
                      <a:pt x="20094" y="1991"/>
                    </a:cubicBezTo>
                    <a:lnTo>
                      <a:pt x="20094" y="9697"/>
                    </a:lnTo>
                    <a:cubicBezTo>
                      <a:pt x="20584" y="9619"/>
                      <a:pt x="21084" y="9565"/>
                      <a:pt x="21600" y="9540"/>
                    </a:cubicBezTo>
                    <a:lnTo>
                      <a:pt x="21600" y="732"/>
                    </a:lnTo>
                    <a:cubicBezTo>
                      <a:pt x="21600" y="149"/>
                      <a:pt x="20706" y="0"/>
                      <a:pt x="20706" y="0"/>
                    </a:cubicBezTo>
                    <a:lnTo>
                      <a:pt x="2689" y="0"/>
                    </a:lnTo>
                    <a:cubicBezTo>
                      <a:pt x="0" y="0"/>
                      <a:pt x="0" y="2040"/>
                      <a:pt x="0" y="2040"/>
                    </a:cubicBezTo>
                    <a:lnTo>
                      <a:pt x="0" y="20818"/>
                    </a:lnTo>
                    <a:cubicBezTo>
                      <a:pt x="0" y="21248"/>
                      <a:pt x="424" y="21600"/>
                      <a:pt x="955" y="21600"/>
                    </a:cubicBezTo>
                    <a:lnTo>
                      <a:pt x="15556" y="21600"/>
                    </a:lnTo>
                    <a:cubicBezTo>
                      <a:pt x="15647" y="21439"/>
                      <a:pt x="15773" y="21286"/>
                      <a:pt x="15945" y="21157"/>
                    </a:cubicBezTo>
                    <a:cubicBezTo>
                      <a:pt x="16460" y="20772"/>
                      <a:pt x="16774" y="20462"/>
                      <a:pt x="16961" y="20230"/>
                    </a:cubicBezTo>
                    <a:cubicBezTo>
                      <a:pt x="14439" y="19146"/>
                      <a:pt x="12907" y="17350"/>
                      <a:pt x="12907" y="1540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96" name="Shape 82"/>
              <p:cNvSpPr/>
              <p:nvPr/>
            </p:nvSpPr>
            <p:spPr>
              <a:xfrm>
                <a:off x="235610" y="205994"/>
                <a:ext cx="280112" cy="245650"/>
              </a:xfrm>
              <a:custGeom>
                <a:avLst/>
                <a:gdLst/>
                <a:ahLst/>
                <a:cxnLst>
                  <a:cxn ang="0">
                    <a:pos x="wd2" y="hd2"/>
                  </a:cxn>
                  <a:cxn ang="5400000">
                    <a:pos x="wd2" y="hd2"/>
                  </a:cxn>
                  <a:cxn ang="10800000">
                    <a:pos x="wd2" y="hd2"/>
                  </a:cxn>
                  <a:cxn ang="16200000">
                    <a:pos x="wd2" y="hd2"/>
                  </a:cxn>
                </a:cxnLst>
                <a:rect l="0" t="0" r="r" b="b"/>
                <a:pathLst>
                  <a:path w="21600" h="21600" extrusionOk="0">
                    <a:moveTo>
                      <a:pt x="11448" y="15874"/>
                    </a:moveTo>
                    <a:cubicBezTo>
                      <a:pt x="11280" y="15889"/>
                      <a:pt x="11126" y="15954"/>
                      <a:pt x="10997" y="16071"/>
                    </a:cubicBezTo>
                    <a:cubicBezTo>
                      <a:pt x="9687" y="17264"/>
                      <a:pt x="7867" y="18216"/>
                      <a:pt x="6382" y="18872"/>
                    </a:cubicBezTo>
                    <a:cubicBezTo>
                      <a:pt x="7092" y="17548"/>
                      <a:pt x="7164" y="16493"/>
                      <a:pt x="7040" y="15750"/>
                    </a:cubicBezTo>
                    <a:cubicBezTo>
                      <a:pt x="6989" y="15445"/>
                      <a:pt x="6802" y="15198"/>
                      <a:pt x="6538" y="15096"/>
                    </a:cubicBezTo>
                    <a:cubicBezTo>
                      <a:pt x="3466" y="13859"/>
                      <a:pt x="1549" y="11451"/>
                      <a:pt x="1549" y="8825"/>
                    </a:cubicBezTo>
                    <a:cubicBezTo>
                      <a:pt x="1549" y="4918"/>
                      <a:pt x="5705" y="1746"/>
                      <a:pt x="10803" y="1746"/>
                    </a:cubicBezTo>
                    <a:cubicBezTo>
                      <a:pt x="15901" y="1746"/>
                      <a:pt x="20051" y="4918"/>
                      <a:pt x="20051" y="8825"/>
                    </a:cubicBezTo>
                    <a:cubicBezTo>
                      <a:pt x="20051" y="12521"/>
                      <a:pt x="16269" y="15612"/>
                      <a:pt x="11448" y="15874"/>
                    </a:cubicBezTo>
                    <a:close/>
                    <a:moveTo>
                      <a:pt x="10803" y="0"/>
                    </a:moveTo>
                    <a:cubicBezTo>
                      <a:pt x="4846" y="0"/>
                      <a:pt x="0" y="3958"/>
                      <a:pt x="0" y="8825"/>
                    </a:cubicBezTo>
                    <a:cubicBezTo>
                      <a:pt x="0" y="12063"/>
                      <a:pt x="2104" y="14972"/>
                      <a:pt x="5531" y="16529"/>
                    </a:cubicBezTo>
                    <a:cubicBezTo>
                      <a:pt x="5472" y="17199"/>
                      <a:pt x="5085" y="18384"/>
                      <a:pt x="3433" y="20079"/>
                    </a:cubicBezTo>
                    <a:cubicBezTo>
                      <a:pt x="3169" y="20349"/>
                      <a:pt x="3104" y="20793"/>
                      <a:pt x="3279" y="21141"/>
                    </a:cubicBezTo>
                    <a:cubicBezTo>
                      <a:pt x="3414" y="21425"/>
                      <a:pt x="3678" y="21600"/>
                      <a:pt x="3956" y="21600"/>
                    </a:cubicBezTo>
                    <a:cubicBezTo>
                      <a:pt x="4020" y="21600"/>
                      <a:pt x="4092" y="21585"/>
                      <a:pt x="4156" y="21564"/>
                    </a:cubicBezTo>
                    <a:cubicBezTo>
                      <a:pt x="4356" y="21505"/>
                      <a:pt x="8906" y="20094"/>
                      <a:pt x="11778" y="17605"/>
                    </a:cubicBezTo>
                    <a:cubicBezTo>
                      <a:pt x="14366" y="17417"/>
                      <a:pt x="16773" y="16485"/>
                      <a:pt x="18573" y="14958"/>
                    </a:cubicBezTo>
                    <a:cubicBezTo>
                      <a:pt x="20529" y="13314"/>
                      <a:pt x="21600" y="11138"/>
                      <a:pt x="21600" y="8825"/>
                    </a:cubicBezTo>
                    <a:cubicBezTo>
                      <a:pt x="21600" y="3958"/>
                      <a:pt x="16753" y="0"/>
                      <a:pt x="10803" y="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sp>
        <p:nvSpPr>
          <p:cNvPr id="121" name="Shape 91"/>
          <p:cNvSpPr>
            <a:spLocks noChangeArrowheads="1"/>
          </p:cNvSpPr>
          <p:nvPr/>
        </p:nvSpPr>
        <p:spPr bwMode="auto">
          <a:xfrm>
            <a:off x="5215467" y="5403851"/>
            <a:ext cx="5310717" cy="361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spcBef>
                <a:spcPts val="500"/>
              </a:spcBef>
              <a:defRPr sz="2000">
                <a:solidFill>
                  <a:srgbClr val="8F9499"/>
                </a:solidFill>
                <a:latin typeface="Arimo"/>
                <a:ea typeface="Arimo"/>
                <a:cs typeface="Arimo"/>
                <a:sym typeface="Arimo"/>
              </a:defRPr>
            </a:lvl1pPr>
          </a:lstStyle>
          <a:p>
            <a:pPr defTabSz="412740">
              <a:defRPr sz="1800">
                <a:solidFill>
                  <a:srgbClr val="000000"/>
                </a:solidFill>
              </a:defRPr>
            </a:pPr>
            <a:r>
              <a:rPr lang="es-MX" sz="1333" kern="0" dirty="0">
                <a:solidFill>
                  <a:srgbClr val="DCDEE0">
                    <a:lumMod val="50000"/>
                  </a:srgbClr>
                </a:solidFill>
              </a:rPr>
              <a:t>Desarrollo específico de la normatividad  generar el cuerpo normativo que regirá el sistema (lineamientos, manuales, programa de seguimiento, etcétera) </a:t>
            </a:r>
          </a:p>
        </p:txBody>
      </p:sp>
      <p:sp>
        <p:nvSpPr>
          <p:cNvPr id="127" name="Shape 92"/>
          <p:cNvSpPr>
            <a:spLocks noChangeArrowheads="1"/>
          </p:cNvSpPr>
          <p:nvPr/>
        </p:nvSpPr>
        <p:spPr bwMode="auto">
          <a:xfrm>
            <a:off x="5234517" y="5156201"/>
            <a:ext cx="2758016" cy="283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lnSpc>
                <a:spcPct val="110000"/>
              </a:lnSpc>
              <a:spcBef>
                <a:spcPts val="500"/>
              </a:spcBef>
              <a:defRPr sz="2800" b="1">
                <a:solidFill>
                  <a:srgbClr val="89C600"/>
                </a:solidFill>
                <a:latin typeface="Arimo"/>
                <a:ea typeface="Arimo"/>
                <a:cs typeface="Arimo"/>
                <a:sym typeface="Arimo"/>
              </a:defRPr>
            </a:lvl1pPr>
          </a:lstStyle>
          <a:p>
            <a:pPr defTabSz="412740">
              <a:defRPr sz="1800" b="0">
                <a:solidFill>
                  <a:srgbClr val="000000"/>
                </a:solidFill>
              </a:defRPr>
            </a:pPr>
            <a:r>
              <a:rPr lang="es-MX" sz="1467" b="0" kern="0" dirty="0">
                <a:solidFill>
                  <a:srgbClr val="E61919"/>
                </a:solidFill>
              </a:rPr>
              <a:t>Línea estratégica 6.5</a:t>
            </a:r>
          </a:p>
        </p:txBody>
      </p:sp>
      <p:sp>
        <p:nvSpPr>
          <p:cNvPr id="128" name="Shape 125"/>
          <p:cNvSpPr/>
          <p:nvPr/>
        </p:nvSpPr>
        <p:spPr>
          <a:xfrm flipH="1">
            <a:off x="4938185" y="5054600"/>
            <a:ext cx="2730500" cy="0"/>
          </a:xfrm>
          <a:prstGeom prst="line">
            <a:avLst/>
          </a:prstGeom>
          <a:ln w="19050" cap="rnd">
            <a:solidFill>
              <a:schemeClr val="tx2">
                <a:lumMod val="75000"/>
              </a:schemeClr>
            </a:solidFill>
            <a:custDash>
              <a:ds d="100000" sp="200000"/>
            </a:custDash>
            <a:miter lim="400000"/>
          </a:ln>
        </p:spPr>
        <p:txBody>
          <a:bodyPr lIns="0" tIns="0" rIns="0" bIns="0" anchor="ctr"/>
          <a:lstStyle/>
          <a:p>
            <a:pPr algn="ctr" defTabSz="412740">
              <a:defRPr sz="3200"/>
            </a:pPr>
            <a:endParaRPr sz="4267" kern="0">
              <a:solidFill>
                <a:sysClr val="windowText" lastClr="000000"/>
              </a:solidFill>
              <a:sym typeface="Helvetica Light"/>
            </a:endParaRPr>
          </a:p>
        </p:txBody>
      </p:sp>
      <p:grpSp>
        <p:nvGrpSpPr>
          <p:cNvPr id="29724" name="Group 80"/>
          <p:cNvGrpSpPr>
            <a:grpSpLocks/>
          </p:cNvGrpSpPr>
          <p:nvPr/>
        </p:nvGrpSpPr>
        <p:grpSpPr bwMode="auto">
          <a:xfrm>
            <a:off x="4620684" y="6121401"/>
            <a:ext cx="497416" cy="522817"/>
            <a:chOff x="0" y="0"/>
            <a:chExt cx="997372" cy="1046131"/>
          </a:xfrm>
        </p:grpSpPr>
        <p:sp>
          <p:nvSpPr>
            <p:cNvPr id="134" name="Shape 77"/>
            <p:cNvSpPr/>
            <p:nvPr/>
          </p:nvSpPr>
          <p:spPr>
            <a:xfrm>
              <a:off x="0" y="0"/>
              <a:ext cx="997372" cy="1046131"/>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6">
                <a:lumMod val="50000"/>
              </a:schemeClr>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35" name="Shape 78"/>
            <p:cNvSpPr/>
            <p:nvPr/>
          </p:nvSpPr>
          <p:spPr>
            <a:xfrm>
              <a:off x="38196" y="292240"/>
              <a:ext cx="925223" cy="673418"/>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8F9499"/>
            </a:solidFill>
            <a:ln w="3175" cap="flat">
              <a:solidFill>
                <a:schemeClr val="accent6"/>
              </a:solid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36" name="Shape 79"/>
            <p:cNvSpPr/>
            <p:nvPr/>
          </p:nvSpPr>
          <p:spPr>
            <a:xfrm>
              <a:off x="0" y="0"/>
              <a:ext cx="959176" cy="957187"/>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5"/>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137" name="Shape 92"/>
          <p:cNvSpPr>
            <a:spLocks noChangeArrowheads="1"/>
          </p:cNvSpPr>
          <p:nvPr/>
        </p:nvSpPr>
        <p:spPr bwMode="auto">
          <a:xfrm>
            <a:off x="5255684" y="6064252"/>
            <a:ext cx="2758016" cy="283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lnSpc>
                <a:spcPct val="110000"/>
              </a:lnSpc>
              <a:spcBef>
                <a:spcPts val="500"/>
              </a:spcBef>
              <a:defRPr sz="2800" b="1">
                <a:solidFill>
                  <a:srgbClr val="89C600"/>
                </a:solidFill>
                <a:latin typeface="Arimo"/>
                <a:ea typeface="Arimo"/>
                <a:cs typeface="Arimo"/>
                <a:sym typeface="Arimo"/>
              </a:defRPr>
            </a:lvl1pPr>
          </a:lstStyle>
          <a:p>
            <a:pPr defTabSz="412740">
              <a:defRPr sz="1800" b="0">
                <a:solidFill>
                  <a:srgbClr val="000000"/>
                </a:solidFill>
              </a:defRPr>
            </a:pPr>
            <a:r>
              <a:rPr lang="es-MX" sz="1467" b="0" kern="0" dirty="0">
                <a:solidFill>
                  <a:srgbClr val="E61919"/>
                </a:solidFill>
              </a:rPr>
              <a:t>Línea estratégica 6.6</a:t>
            </a:r>
          </a:p>
        </p:txBody>
      </p:sp>
      <p:sp>
        <p:nvSpPr>
          <p:cNvPr id="138" name="Shape 91"/>
          <p:cNvSpPr>
            <a:spLocks noChangeArrowheads="1"/>
          </p:cNvSpPr>
          <p:nvPr/>
        </p:nvSpPr>
        <p:spPr bwMode="auto">
          <a:xfrm>
            <a:off x="5266267" y="6388101"/>
            <a:ext cx="4857751" cy="3619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spcBef>
                <a:spcPts val="500"/>
              </a:spcBef>
              <a:defRPr sz="2000">
                <a:solidFill>
                  <a:srgbClr val="8F9499"/>
                </a:solidFill>
                <a:latin typeface="Arimo"/>
                <a:ea typeface="Arimo"/>
                <a:cs typeface="Arimo"/>
                <a:sym typeface="Arimo"/>
              </a:defRPr>
            </a:lvl1pPr>
          </a:lstStyle>
          <a:p>
            <a:pPr defTabSz="412740">
              <a:defRPr sz="1800">
                <a:solidFill>
                  <a:srgbClr val="000000"/>
                </a:solidFill>
              </a:defRPr>
            </a:pPr>
            <a:r>
              <a:rPr lang="es-MX" sz="1333" kern="0" dirty="0">
                <a:solidFill>
                  <a:srgbClr val="00B0F0"/>
                </a:solidFill>
              </a:rPr>
              <a:t>Generación de procesos estandarizados </a:t>
            </a:r>
            <a:r>
              <a:rPr lang="es-MX" sz="1333" kern="0" dirty="0">
                <a:solidFill>
                  <a:srgbClr val="DCDEE0">
                    <a:lumMod val="50000"/>
                  </a:srgbClr>
                </a:solidFill>
              </a:rPr>
              <a:t>para el cumplimiento de lo establecido en el sistema.</a:t>
            </a:r>
          </a:p>
        </p:txBody>
      </p:sp>
      <p:sp>
        <p:nvSpPr>
          <p:cNvPr id="146" name="Shape 167"/>
          <p:cNvSpPr/>
          <p:nvPr/>
        </p:nvSpPr>
        <p:spPr bwMode="auto">
          <a:xfrm>
            <a:off x="4739218" y="6269567"/>
            <a:ext cx="232833" cy="186267"/>
          </a:xfrm>
          <a:custGeom>
            <a:avLst/>
            <a:gdLst/>
            <a:ahLst/>
            <a:cxnLst>
              <a:cxn ang="0">
                <a:pos x="wd2" y="hd2"/>
              </a:cxn>
              <a:cxn ang="5400000">
                <a:pos x="wd2" y="hd2"/>
              </a:cxn>
              <a:cxn ang="10800000">
                <a:pos x="wd2" y="hd2"/>
              </a:cxn>
              <a:cxn ang="16200000">
                <a:pos x="wd2" y="hd2"/>
              </a:cxn>
            </a:cxnLst>
            <a:rect l="0" t="0" r="r" b="b"/>
            <a:pathLst>
              <a:path w="21600" h="21600" extrusionOk="0">
                <a:moveTo>
                  <a:pt x="19813" y="7438"/>
                </a:moveTo>
                <a:cubicBezTo>
                  <a:pt x="19764" y="7432"/>
                  <a:pt x="19720" y="7417"/>
                  <a:pt x="19672" y="7417"/>
                </a:cubicBezTo>
                <a:cubicBezTo>
                  <a:pt x="18609" y="7417"/>
                  <a:pt x="17743" y="8813"/>
                  <a:pt x="17743" y="10531"/>
                </a:cubicBezTo>
                <a:cubicBezTo>
                  <a:pt x="17743" y="12247"/>
                  <a:pt x="18609" y="13643"/>
                  <a:pt x="19672" y="13643"/>
                </a:cubicBezTo>
                <a:cubicBezTo>
                  <a:pt x="19720" y="13643"/>
                  <a:pt x="19764" y="13627"/>
                  <a:pt x="19813" y="13622"/>
                </a:cubicBezTo>
                <a:lnTo>
                  <a:pt x="19813" y="18745"/>
                </a:lnTo>
                <a:lnTo>
                  <a:pt x="11362" y="20404"/>
                </a:lnTo>
                <a:lnTo>
                  <a:pt x="11362" y="2944"/>
                </a:lnTo>
                <a:lnTo>
                  <a:pt x="19813" y="1281"/>
                </a:lnTo>
                <a:cubicBezTo>
                  <a:pt x="19813" y="1281"/>
                  <a:pt x="19813" y="7438"/>
                  <a:pt x="19813" y="7438"/>
                </a:cubicBezTo>
                <a:close/>
                <a:moveTo>
                  <a:pt x="10476" y="20404"/>
                </a:moveTo>
                <a:lnTo>
                  <a:pt x="2025" y="18745"/>
                </a:lnTo>
                <a:lnTo>
                  <a:pt x="2025" y="13627"/>
                </a:lnTo>
                <a:cubicBezTo>
                  <a:pt x="3044" y="13549"/>
                  <a:pt x="3853" y="12198"/>
                  <a:pt x="3853" y="10531"/>
                </a:cubicBezTo>
                <a:cubicBezTo>
                  <a:pt x="3853" y="8862"/>
                  <a:pt x="3044" y="7512"/>
                  <a:pt x="2025" y="7432"/>
                </a:cubicBezTo>
                <a:lnTo>
                  <a:pt x="2025" y="1281"/>
                </a:lnTo>
                <a:lnTo>
                  <a:pt x="10476" y="2944"/>
                </a:lnTo>
                <a:cubicBezTo>
                  <a:pt x="10476" y="2944"/>
                  <a:pt x="10476" y="20404"/>
                  <a:pt x="10476" y="20404"/>
                </a:cubicBezTo>
                <a:close/>
                <a:moveTo>
                  <a:pt x="20702" y="7903"/>
                </a:moveTo>
                <a:lnTo>
                  <a:pt x="20702" y="0"/>
                </a:lnTo>
                <a:lnTo>
                  <a:pt x="10919" y="1921"/>
                </a:lnTo>
                <a:lnTo>
                  <a:pt x="1136" y="0"/>
                </a:lnTo>
                <a:lnTo>
                  <a:pt x="1136" y="7695"/>
                </a:lnTo>
                <a:cubicBezTo>
                  <a:pt x="467" y="8188"/>
                  <a:pt x="0" y="9269"/>
                  <a:pt x="0" y="10531"/>
                </a:cubicBezTo>
                <a:cubicBezTo>
                  <a:pt x="0" y="11792"/>
                  <a:pt x="467" y="12872"/>
                  <a:pt x="1136" y="13364"/>
                </a:cubicBezTo>
                <a:lnTo>
                  <a:pt x="1136" y="19680"/>
                </a:lnTo>
                <a:lnTo>
                  <a:pt x="10919" y="21600"/>
                </a:lnTo>
                <a:lnTo>
                  <a:pt x="20702" y="19680"/>
                </a:lnTo>
                <a:lnTo>
                  <a:pt x="20702" y="13157"/>
                </a:lnTo>
                <a:cubicBezTo>
                  <a:pt x="21238" y="12599"/>
                  <a:pt x="21600" y="11638"/>
                  <a:pt x="21600" y="10531"/>
                </a:cubicBezTo>
                <a:cubicBezTo>
                  <a:pt x="21600" y="9422"/>
                  <a:pt x="21238" y="8455"/>
                  <a:pt x="20702" y="7903"/>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29728" name="Rectángulo 128"/>
          <p:cNvSpPr>
            <a:spLocks noChangeArrowheads="1"/>
          </p:cNvSpPr>
          <p:nvPr/>
        </p:nvSpPr>
        <p:spPr bwMode="auto">
          <a:xfrm>
            <a:off x="9421284" y="1606551"/>
            <a:ext cx="2783416" cy="4925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62549" tIns="81275" rIns="162549" bIns="81275">
            <a:spAutoFit/>
          </a:bodyPr>
          <a:lstStyle>
            <a:lvl1pPr marL="598488">
              <a:defRPr sz="1900">
                <a:solidFill>
                  <a:schemeClr val="tx1"/>
                </a:solidFill>
                <a:latin typeface="Arimo" pitchFamily="34" charset="0"/>
                <a:ea typeface="Helvetica Light"/>
                <a:cs typeface="Helvetica Light"/>
                <a:sym typeface="Helvetica Light"/>
              </a:defRPr>
            </a:lvl1pPr>
            <a:lvl2pPr>
              <a:defRPr sz="1900">
                <a:solidFill>
                  <a:schemeClr val="tx1"/>
                </a:solidFill>
                <a:latin typeface="Arimo" pitchFamily="34" charset="0"/>
                <a:ea typeface="Helvetica Light"/>
                <a:cs typeface="Helvetica Light"/>
                <a:sym typeface="Helvetica Light"/>
              </a:defRPr>
            </a:lvl2pPr>
            <a:lvl3pPr>
              <a:defRPr sz="1900">
                <a:solidFill>
                  <a:schemeClr val="tx1"/>
                </a:solidFill>
                <a:latin typeface="Arimo" pitchFamily="34" charset="0"/>
                <a:ea typeface="Helvetica Light"/>
                <a:cs typeface="Helvetica Light"/>
                <a:sym typeface="Helvetica Light"/>
              </a:defRPr>
            </a:lvl3pPr>
            <a:lvl4pPr>
              <a:defRPr sz="1900">
                <a:solidFill>
                  <a:schemeClr val="tx1"/>
                </a:solidFill>
                <a:latin typeface="Arimo" pitchFamily="34" charset="0"/>
                <a:ea typeface="Helvetica Light"/>
                <a:cs typeface="Helvetica Light"/>
                <a:sym typeface="Helvetica Light"/>
              </a:defRPr>
            </a:lvl4pPr>
            <a:lvl5pPr>
              <a:defRPr sz="1900">
                <a:solidFill>
                  <a:schemeClr val="tx1"/>
                </a:solidFill>
                <a:latin typeface="Arimo" pitchFamily="34" charset="0"/>
                <a:ea typeface="Helvetica Light"/>
                <a:cs typeface="Helvetica Light"/>
                <a:sym typeface="Helvetica Light"/>
              </a:defRPr>
            </a:lvl5pPr>
            <a:lvl6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6pPr>
            <a:lvl7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7pPr>
            <a:lvl8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8pPr>
            <a:lvl9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9pPr>
          </a:lstStyle>
          <a:p>
            <a:pPr algn="just" defTabSz="412740" fontAlgn="base">
              <a:spcBef>
                <a:spcPct val="0"/>
              </a:spcBef>
              <a:spcAft>
                <a:spcPts val="1417"/>
              </a:spcAft>
            </a:pPr>
            <a:r>
              <a:rPr lang="es-MX" altLang="es-MX" sz="1067" b="1">
                <a:solidFill>
                  <a:srgbClr val="FF6600"/>
                </a:solidFill>
                <a:latin typeface="Calibri" panose="020F0502020204030204" pitchFamily="34" charset="0"/>
              </a:rPr>
              <a:t>Líneas de acción (3)         </a:t>
            </a:r>
            <a:r>
              <a:rPr lang="es-MX" altLang="es-MX" sz="1067">
                <a:solidFill>
                  <a:srgbClr val="FF6600"/>
                </a:solidFill>
                <a:latin typeface="Calibri" panose="020F0502020204030204" pitchFamily="34" charset="0"/>
                <a:ea typeface="Calibri" panose="020F0502020204030204" pitchFamily="34" charset="0"/>
                <a:cs typeface="Times New Roman" panose="02020603050405020304" pitchFamily="18" charset="0"/>
              </a:rPr>
              <a:t>	6.1.C1-C7 </a:t>
            </a:r>
            <a:endParaRPr lang="es-MX" altLang="es-MX" sz="1067" b="1">
              <a:solidFill>
                <a:srgbClr val="FF6600"/>
              </a:solidFill>
              <a:latin typeface="Calibri" panose="020F0502020204030204" pitchFamily="34" charset="0"/>
            </a:endParaRPr>
          </a:p>
        </p:txBody>
      </p:sp>
      <p:sp>
        <p:nvSpPr>
          <p:cNvPr id="29729" name="Rectángulo 130"/>
          <p:cNvSpPr>
            <a:spLocks noChangeArrowheads="1"/>
          </p:cNvSpPr>
          <p:nvPr/>
        </p:nvSpPr>
        <p:spPr bwMode="auto">
          <a:xfrm>
            <a:off x="9376834" y="2468033"/>
            <a:ext cx="2772833" cy="4925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62549" tIns="81275" rIns="162549" bIns="81275">
            <a:spAutoFit/>
          </a:bodyPr>
          <a:lstStyle>
            <a:lvl1pPr marL="598488">
              <a:defRPr sz="1900">
                <a:solidFill>
                  <a:schemeClr val="tx1"/>
                </a:solidFill>
                <a:latin typeface="Arimo" pitchFamily="34" charset="0"/>
                <a:ea typeface="Helvetica Light"/>
                <a:cs typeface="Helvetica Light"/>
                <a:sym typeface="Helvetica Light"/>
              </a:defRPr>
            </a:lvl1pPr>
            <a:lvl2pPr>
              <a:defRPr sz="1900">
                <a:solidFill>
                  <a:schemeClr val="tx1"/>
                </a:solidFill>
                <a:latin typeface="Arimo" pitchFamily="34" charset="0"/>
                <a:ea typeface="Helvetica Light"/>
                <a:cs typeface="Helvetica Light"/>
                <a:sym typeface="Helvetica Light"/>
              </a:defRPr>
            </a:lvl2pPr>
            <a:lvl3pPr>
              <a:defRPr sz="1900">
                <a:solidFill>
                  <a:schemeClr val="tx1"/>
                </a:solidFill>
                <a:latin typeface="Arimo" pitchFamily="34" charset="0"/>
                <a:ea typeface="Helvetica Light"/>
                <a:cs typeface="Helvetica Light"/>
                <a:sym typeface="Helvetica Light"/>
              </a:defRPr>
            </a:lvl3pPr>
            <a:lvl4pPr>
              <a:defRPr sz="1900">
                <a:solidFill>
                  <a:schemeClr val="tx1"/>
                </a:solidFill>
                <a:latin typeface="Arimo" pitchFamily="34" charset="0"/>
                <a:ea typeface="Helvetica Light"/>
                <a:cs typeface="Helvetica Light"/>
                <a:sym typeface="Helvetica Light"/>
              </a:defRPr>
            </a:lvl4pPr>
            <a:lvl5pPr>
              <a:defRPr sz="1900">
                <a:solidFill>
                  <a:schemeClr val="tx1"/>
                </a:solidFill>
                <a:latin typeface="Arimo" pitchFamily="34" charset="0"/>
                <a:ea typeface="Helvetica Light"/>
                <a:cs typeface="Helvetica Light"/>
                <a:sym typeface="Helvetica Light"/>
              </a:defRPr>
            </a:lvl5pPr>
            <a:lvl6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6pPr>
            <a:lvl7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7pPr>
            <a:lvl8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8pPr>
            <a:lvl9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9pPr>
          </a:lstStyle>
          <a:p>
            <a:pPr algn="just" defTabSz="412740" fontAlgn="base">
              <a:spcBef>
                <a:spcPct val="0"/>
              </a:spcBef>
              <a:spcAft>
                <a:spcPts val="1417"/>
              </a:spcAft>
            </a:pPr>
            <a:r>
              <a:rPr lang="es-MX" altLang="es-MX" sz="1067" b="1">
                <a:solidFill>
                  <a:srgbClr val="FF6600"/>
                </a:solidFill>
                <a:latin typeface="Calibri" panose="020F0502020204030204" pitchFamily="34" charset="0"/>
              </a:rPr>
              <a:t>Líneas de acción Transversal (A1-A7)          </a:t>
            </a:r>
            <a:r>
              <a:rPr lang="es-MX" altLang="es-MX" sz="1067">
                <a:solidFill>
                  <a:srgbClr val="FF6600"/>
                </a:solidFill>
                <a:latin typeface="Calibri" panose="020F0502020204030204" pitchFamily="34" charset="0"/>
                <a:ea typeface="Calibri" panose="020F0502020204030204" pitchFamily="34" charset="0"/>
                <a:cs typeface="Times New Roman" panose="02020603050405020304" pitchFamily="18" charset="0"/>
              </a:rPr>
              <a:t>	6.2.C1-C7 </a:t>
            </a:r>
            <a:endParaRPr lang="es-MX" altLang="es-MX" sz="1067" b="1">
              <a:solidFill>
                <a:srgbClr val="FF6600"/>
              </a:solidFill>
              <a:latin typeface="Calibri" panose="020F0502020204030204" pitchFamily="34" charset="0"/>
            </a:endParaRPr>
          </a:p>
        </p:txBody>
      </p:sp>
      <p:sp>
        <p:nvSpPr>
          <p:cNvPr id="29730" name="Rectángulo 131"/>
          <p:cNvSpPr>
            <a:spLocks noChangeArrowheads="1"/>
          </p:cNvSpPr>
          <p:nvPr/>
        </p:nvSpPr>
        <p:spPr bwMode="auto">
          <a:xfrm>
            <a:off x="9446684" y="3500967"/>
            <a:ext cx="2633133" cy="4925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62549" tIns="81275" rIns="162549" bIns="81275">
            <a:spAutoFit/>
          </a:bodyPr>
          <a:lstStyle>
            <a:lvl1pPr marL="598488">
              <a:defRPr sz="1900">
                <a:solidFill>
                  <a:schemeClr val="tx1"/>
                </a:solidFill>
                <a:latin typeface="Arimo" pitchFamily="34" charset="0"/>
                <a:ea typeface="Helvetica Light"/>
                <a:cs typeface="Helvetica Light"/>
                <a:sym typeface="Helvetica Light"/>
              </a:defRPr>
            </a:lvl1pPr>
            <a:lvl2pPr>
              <a:defRPr sz="1900">
                <a:solidFill>
                  <a:schemeClr val="tx1"/>
                </a:solidFill>
                <a:latin typeface="Arimo" pitchFamily="34" charset="0"/>
                <a:ea typeface="Helvetica Light"/>
                <a:cs typeface="Helvetica Light"/>
                <a:sym typeface="Helvetica Light"/>
              </a:defRPr>
            </a:lvl2pPr>
            <a:lvl3pPr>
              <a:defRPr sz="1900">
                <a:solidFill>
                  <a:schemeClr val="tx1"/>
                </a:solidFill>
                <a:latin typeface="Arimo" pitchFamily="34" charset="0"/>
                <a:ea typeface="Helvetica Light"/>
                <a:cs typeface="Helvetica Light"/>
                <a:sym typeface="Helvetica Light"/>
              </a:defRPr>
            </a:lvl3pPr>
            <a:lvl4pPr>
              <a:defRPr sz="1900">
                <a:solidFill>
                  <a:schemeClr val="tx1"/>
                </a:solidFill>
                <a:latin typeface="Arimo" pitchFamily="34" charset="0"/>
                <a:ea typeface="Helvetica Light"/>
                <a:cs typeface="Helvetica Light"/>
                <a:sym typeface="Helvetica Light"/>
              </a:defRPr>
            </a:lvl4pPr>
            <a:lvl5pPr>
              <a:defRPr sz="1900">
                <a:solidFill>
                  <a:schemeClr val="tx1"/>
                </a:solidFill>
                <a:latin typeface="Arimo" pitchFamily="34" charset="0"/>
                <a:ea typeface="Helvetica Light"/>
                <a:cs typeface="Helvetica Light"/>
                <a:sym typeface="Helvetica Light"/>
              </a:defRPr>
            </a:lvl5pPr>
            <a:lvl6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6pPr>
            <a:lvl7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7pPr>
            <a:lvl8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8pPr>
            <a:lvl9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9pPr>
          </a:lstStyle>
          <a:p>
            <a:pPr algn="just" defTabSz="412740" fontAlgn="base">
              <a:spcBef>
                <a:spcPct val="0"/>
              </a:spcBef>
              <a:spcAft>
                <a:spcPts val="1417"/>
              </a:spcAft>
            </a:pPr>
            <a:r>
              <a:rPr lang="es-MX" altLang="es-MX" sz="1067" b="1">
                <a:solidFill>
                  <a:srgbClr val="FF6600"/>
                </a:solidFill>
                <a:latin typeface="Calibri" panose="020F0502020204030204" pitchFamily="34" charset="0"/>
              </a:rPr>
              <a:t>Líneas de acción (4)         </a:t>
            </a:r>
            <a:r>
              <a:rPr lang="es-MX" altLang="es-MX" sz="1067">
                <a:solidFill>
                  <a:srgbClr val="FF6600"/>
                </a:solidFill>
                <a:latin typeface="Calibri" panose="020F0502020204030204" pitchFamily="34" charset="0"/>
                <a:ea typeface="Calibri" panose="020F0502020204030204" pitchFamily="34" charset="0"/>
                <a:cs typeface="Times New Roman" panose="02020603050405020304" pitchFamily="18" charset="0"/>
              </a:rPr>
              <a:t>	6.3.C1-C7 </a:t>
            </a:r>
            <a:endParaRPr lang="es-MX" altLang="es-MX" sz="1067" b="1">
              <a:solidFill>
                <a:srgbClr val="FF6600"/>
              </a:solidFill>
              <a:latin typeface="Calibri" panose="020F0502020204030204" pitchFamily="34" charset="0"/>
            </a:endParaRPr>
          </a:p>
        </p:txBody>
      </p:sp>
      <p:sp>
        <p:nvSpPr>
          <p:cNvPr id="29731" name="Rectángulo 132"/>
          <p:cNvSpPr>
            <a:spLocks noChangeArrowheads="1"/>
          </p:cNvSpPr>
          <p:nvPr/>
        </p:nvSpPr>
        <p:spPr bwMode="auto">
          <a:xfrm>
            <a:off x="9484785" y="4487334"/>
            <a:ext cx="2595033" cy="4925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62549" tIns="81275" rIns="162549" bIns="81275">
            <a:spAutoFit/>
          </a:bodyPr>
          <a:lstStyle>
            <a:lvl1pPr marL="598488">
              <a:defRPr sz="1900">
                <a:solidFill>
                  <a:schemeClr val="tx1"/>
                </a:solidFill>
                <a:latin typeface="Arimo" pitchFamily="34" charset="0"/>
                <a:ea typeface="Helvetica Light"/>
                <a:cs typeface="Helvetica Light"/>
                <a:sym typeface="Helvetica Light"/>
              </a:defRPr>
            </a:lvl1pPr>
            <a:lvl2pPr>
              <a:defRPr sz="1900">
                <a:solidFill>
                  <a:schemeClr val="tx1"/>
                </a:solidFill>
                <a:latin typeface="Arimo" pitchFamily="34" charset="0"/>
                <a:ea typeface="Helvetica Light"/>
                <a:cs typeface="Helvetica Light"/>
                <a:sym typeface="Helvetica Light"/>
              </a:defRPr>
            </a:lvl2pPr>
            <a:lvl3pPr>
              <a:defRPr sz="1900">
                <a:solidFill>
                  <a:schemeClr val="tx1"/>
                </a:solidFill>
                <a:latin typeface="Arimo" pitchFamily="34" charset="0"/>
                <a:ea typeface="Helvetica Light"/>
                <a:cs typeface="Helvetica Light"/>
                <a:sym typeface="Helvetica Light"/>
              </a:defRPr>
            </a:lvl3pPr>
            <a:lvl4pPr>
              <a:defRPr sz="1900">
                <a:solidFill>
                  <a:schemeClr val="tx1"/>
                </a:solidFill>
                <a:latin typeface="Arimo" pitchFamily="34" charset="0"/>
                <a:ea typeface="Helvetica Light"/>
                <a:cs typeface="Helvetica Light"/>
                <a:sym typeface="Helvetica Light"/>
              </a:defRPr>
            </a:lvl4pPr>
            <a:lvl5pPr>
              <a:defRPr sz="1900">
                <a:solidFill>
                  <a:schemeClr val="tx1"/>
                </a:solidFill>
                <a:latin typeface="Arimo" pitchFamily="34" charset="0"/>
                <a:ea typeface="Helvetica Light"/>
                <a:cs typeface="Helvetica Light"/>
                <a:sym typeface="Helvetica Light"/>
              </a:defRPr>
            </a:lvl5pPr>
            <a:lvl6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6pPr>
            <a:lvl7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7pPr>
            <a:lvl8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8pPr>
            <a:lvl9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9pPr>
          </a:lstStyle>
          <a:p>
            <a:pPr algn="just" defTabSz="412740" fontAlgn="base">
              <a:spcBef>
                <a:spcPct val="0"/>
              </a:spcBef>
              <a:spcAft>
                <a:spcPts val="1417"/>
              </a:spcAft>
            </a:pPr>
            <a:r>
              <a:rPr lang="es-MX" altLang="es-MX" sz="1067" b="1">
                <a:solidFill>
                  <a:srgbClr val="FF6600"/>
                </a:solidFill>
                <a:latin typeface="Calibri" panose="020F0502020204030204" pitchFamily="34" charset="0"/>
              </a:rPr>
              <a:t>Líneas de acción Transversal (B1-B24)          </a:t>
            </a:r>
            <a:r>
              <a:rPr lang="es-MX" altLang="es-MX" sz="1067">
                <a:solidFill>
                  <a:srgbClr val="FF6600"/>
                </a:solidFill>
                <a:latin typeface="Calibri" panose="020F0502020204030204" pitchFamily="34" charset="0"/>
                <a:ea typeface="Calibri" panose="020F0502020204030204" pitchFamily="34" charset="0"/>
                <a:cs typeface="Times New Roman" panose="02020603050405020304" pitchFamily="18" charset="0"/>
              </a:rPr>
              <a:t>	6.4.C1-C7 </a:t>
            </a:r>
            <a:endParaRPr lang="es-MX" altLang="es-MX" sz="1067" b="1">
              <a:solidFill>
                <a:srgbClr val="FF6600"/>
              </a:solidFill>
              <a:latin typeface="Calibri" panose="020F0502020204030204" pitchFamily="34" charset="0"/>
            </a:endParaRPr>
          </a:p>
        </p:txBody>
      </p:sp>
      <p:sp>
        <p:nvSpPr>
          <p:cNvPr id="29732" name="Rectángulo 144"/>
          <p:cNvSpPr>
            <a:spLocks noChangeArrowheads="1"/>
          </p:cNvSpPr>
          <p:nvPr/>
        </p:nvSpPr>
        <p:spPr bwMode="auto">
          <a:xfrm>
            <a:off x="9563101" y="5314951"/>
            <a:ext cx="2400300" cy="4925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62549" tIns="81275" rIns="162549" bIns="81275">
            <a:spAutoFit/>
          </a:bodyPr>
          <a:lstStyle>
            <a:lvl1pPr marL="598488">
              <a:defRPr sz="1900">
                <a:solidFill>
                  <a:schemeClr val="tx1"/>
                </a:solidFill>
                <a:latin typeface="Arimo" pitchFamily="34" charset="0"/>
                <a:ea typeface="Helvetica Light"/>
                <a:cs typeface="Helvetica Light"/>
                <a:sym typeface="Helvetica Light"/>
              </a:defRPr>
            </a:lvl1pPr>
            <a:lvl2pPr>
              <a:defRPr sz="1900">
                <a:solidFill>
                  <a:schemeClr val="tx1"/>
                </a:solidFill>
                <a:latin typeface="Arimo" pitchFamily="34" charset="0"/>
                <a:ea typeface="Helvetica Light"/>
                <a:cs typeface="Helvetica Light"/>
                <a:sym typeface="Helvetica Light"/>
              </a:defRPr>
            </a:lvl2pPr>
            <a:lvl3pPr>
              <a:defRPr sz="1900">
                <a:solidFill>
                  <a:schemeClr val="tx1"/>
                </a:solidFill>
                <a:latin typeface="Arimo" pitchFamily="34" charset="0"/>
                <a:ea typeface="Helvetica Light"/>
                <a:cs typeface="Helvetica Light"/>
                <a:sym typeface="Helvetica Light"/>
              </a:defRPr>
            </a:lvl3pPr>
            <a:lvl4pPr>
              <a:defRPr sz="1900">
                <a:solidFill>
                  <a:schemeClr val="tx1"/>
                </a:solidFill>
                <a:latin typeface="Arimo" pitchFamily="34" charset="0"/>
                <a:ea typeface="Helvetica Light"/>
                <a:cs typeface="Helvetica Light"/>
                <a:sym typeface="Helvetica Light"/>
              </a:defRPr>
            </a:lvl4pPr>
            <a:lvl5pPr>
              <a:defRPr sz="1900">
                <a:solidFill>
                  <a:schemeClr val="tx1"/>
                </a:solidFill>
                <a:latin typeface="Arimo" pitchFamily="34" charset="0"/>
                <a:ea typeface="Helvetica Light"/>
                <a:cs typeface="Helvetica Light"/>
                <a:sym typeface="Helvetica Light"/>
              </a:defRPr>
            </a:lvl5pPr>
            <a:lvl6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6pPr>
            <a:lvl7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7pPr>
            <a:lvl8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8pPr>
            <a:lvl9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9pPr>
          </a:lstStyle>
          <a:p>
            <a:pPr algn="just" defTabSz="412740" fontAlgn="base">
              <a:spcBef>
                <a:spcPct val="0"/>
              </a:spcBef>
              <a:spcAft>
                <a:spcPts val="1417"/>
              </a:spcAft>
            </a:pPr>
            <a:r>
              <a:rPr lang="es-MX" altLang="es-MX" sz="1067" b="1">
                <a:solidFill>
                  <a:srgbClr val="FF6600"/>
                </a:solidFill>
                <a:latin typeface="Calibri" panose="020F0502020204030204" pitchFamily="34" charset="0"/>
              </a:rPr>
              <a:t>Líneas de acción (5)         </a:t>
            </a:r>
            <a:r>
              <a:rPr lang="es-MX" altLang="es-MX" sz="1067">
                <a:solidFill>
                  <a:srgbClr val="FF6600"/>
                </a:solidFill>
                <a:latin typeface="Calibri" panose="020F0502020204030204" pitchFamily="34" charset="0"/>
                <a:ea typeface="Calibri" panose="020F0502020204030204" pitchFamily="34" charset="0"/>
                <a:cs typeface="Times New Roman" panose="02020603050405020304" pitchFamily="18" charset="0"/>
              </a:rPr>
              <a:t>	6.5.C1-C7 </a:t>
            </a:r>
            <a:endParaRPr lang="es-MX" altLang="es-MX" sz="1067" b="1">
              <a:solidFill>
                <a:srgbClr val="FF6600"/>
              </a:solidFill>
              <a:latin typeface="Calibri" panose="020F0502020204030204" pitchFamily="34" charset="0"/>
            </a:endParaRPr>
          </a:p>
        </p:txBody>
      </p:sp>
      <p:sp>
        <p:nvSpPr>
          <p:cNvPr id="29733" name="Rectángulo 146"/>
          <p:cNvSpPr>
            <a:spLocks noChangeArrowheads="1"/>
          </p:cNvSpPr>
          <p:nvPr/>
        </p:nvSpPr>
        <p:spPr bwMode="auto">
          <a:xfrm>
            <a:off x="9537701" y="6258984"/>
            <a:ext cx="2611967" cy="4925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62549" tIns="81275" rIns="162549" bIns="81275">
            <a:spAutoFit/>
          </a:bodyPr>
          <a:lstStyle>
            <a:lvl1pPr marL="598488">
              <a:defRPr sz="1900">
                <a:solidFill>
                  <a:schemeClr val="tx1"/>
                </a:solidFill>
                <a:latin typeface="Arimo" pitchFamily="34" charset="0"/>
                <a:ea typeface="Helvetica Light"/>
                <a:cs typeface="Helvetica Light"/>
                <a:sym typeface="Helvetica Light"/>
              </a:defRPr>
            </a:lvl1pPr>
            <a:lvl2pPr>
              <a:defRPr sz="1900">
                <a:solidFill>
                  <a:schemeClr val="tx1"/>
                </a:solidFill>
                <a:latin typeface="Arimo" pitchFamily="34" charset="0"/>
                <a:ea typeface="Helvetica Light"/>
                <a:cs typeface="Helvetica Light"/>
                <a:sym typeface="Helvetica Light"/>
              </a:defRPr>
            </a:lvl2pPr>
            <a:lvl3pPr>
              <a:defRPr sz="1900">
                <a:solidFill>
                  <a:schemeClr val="tx1"/>
                </a:solidFill>
                <a:latin typeface="Arimo" pitchFamily="34" charset="0"/>
                <a:ea typeface="Helvetica Light"/>
                <a:cs typeface="Helvetica Light"/>
                <a:sym typeface="Helvetica Light"/>
              </a:defRPr>
            </a:lvl3pPr>
            <a:lvl4pPr>
              <a:defRPr sz="1900">
                <a:solidFill>
                  <a:schemeClr val="tx1"/>
                </a:solidFill>
                <a:latin typeface="Arimo" pitchFamily="34" charset="0"/>
                <a:ea typeface="Helvetica Light"/>
                <a:cs typeface="Helvetica Light"/>
                <a:sym typeface="Helvetica Light"/>
              </a:defRPr>
            </a:lvl4pPr>
            <a:lvl5pPr>
              <a:defRPr sz="1900">
                <a:solidFill>
                  <a:schemeClr val="tx1"/>
                </a:solidFill>
                <a:latin typeface="Arimo" pitchFamily="34" charset="0"/>
                <a:ea typeface="Helvetica Light"/>
                <a:cs typeface="Helvetica Light"/>
                <a:sym typeface="Helvetica Light"/>
              </a:defRPr>
            </a:lvl5pPr>
            <a:lvl6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6pPr>
            <a:lvl7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7pPr>
            <a:lvl8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8pPr>
            <a:lvl9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9pPr>
          </a:lstStyle>
          <a:p>
            <a:pPr algn="just" defTabSz="412740" fontAlgn="base">
              <a:spcBef>
                <a:spcPct val="0"/>
              </a:spcBef>
              <a:spcAft>
                <a:spcPts val="1417"/>
              </a:spcAft>
            </a:pPr>
            <a:r>
              <a:rPr lang="es-MX" altLang="es-MX" sz="1067" b="1">
                <a:solidFill>
                  <a:srgbClr val="FF6600"/>
                </a:solidFill>
                <a:latin typeface="Calibri" panose="020F0502020204030204" pitchFamily="34" charset="0"/>
              </a:rPr>
              <a:t>Líneas de acción (3)         </a:t>
            </a:r>
            <a:r>
              <a:rPr lang="es-MX" altLang="es-MX" sz="1067">
                <a:solidFill>
                  <a:srgbClr val="FF6600"/>
                </a:solidFill>
                <a:latin typeface="Calibri" panose="020F0502020204030204" pitchFamily="34" charset="0"/>
                <a:ea typeface="Calibri" panose="020F0502020204030204" pitchFamily="34" charset="0"/>
                <a:cs typeface="Times New Roman" panose="02020603050405020304" pitchFamily="18" charset="0"/>
              </a:rPr>
              <a:t>	6.5.C1-C7 </a:t>
            </a:r>
            <a:endParaRPr lang="es-MX" altLang="es-MX" sz="1067" b="1">
              <a:solidFill>
                <a:srgbClr val="FF6600"/>
              </a:solidFill>
              <a:latin typeface="Calibri" panose="020F0502020204030204" pitchFamily="34" charset="0"/>
            </a:endParaRPr>
          </a:p>
        </p:txBody>
      </p:sp>
      <p:pic>
        <p:nvPicPr>
          <p:cNvPr id="236548" name="Picture 4" descr="Resultado de imagen para meta"/>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283" y="3241120"/>
            <a:ext cx="4238317" cy="2822720"/>
          </a:xfrm>
          <a:prstGeom prst="rect">
            <a:avLst/>
          </a:prstGeom>
          <a:ln>
            <a:noFill/>
          </a:ln>
          <a:effectLst>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20911373"/>
      </p:ext>
    </p:extLst>
  </p:cSld>
  <p:clrMapOvr>
    <a:masterClrMapping/>
  </p:clrMapOvr>
  <p:transition spd="slow">
    <p:push dir="u"/>
  </p:transition>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2770" name="Imagen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038167" y="5899151"/>
            <a:ext cx="3136900" cy="952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71" name="Shape 129"/>
          <p:cNvSpPr>
            <a:spLocks noChangeShapeType="1"/>
          </p:cNvSpPr>
          <p:nvPr/>
        </p:nvSpPr>
        <p:spPr bwMode="auto">
          <a:xfrm flipV="1">
            <a:off x="7183967" y="-42333"/>
            <a:ext cx="0" cy="711200"/>
          </a:xfrm>
          <a:prstGeom prst="line">
            <a:avLst/>
          </a:prstGeom>
          <a:noFill/>
          <a:ln w="19050" cap="rnd">
            <a:solidFill>
              <a:srgbClr val="8F9499"/>
            </a:solidFill>
            <a:miter lim="400000"/>
            <a:headEnd/>
            <a:tailEnd/>
          </a:ln>
          <a:extLst>
            <a:ext uri="{909E8E84-426E-40DD-AFC4-6F175D3DCCD1}">
              <a14:hiddenFill xmlns:a14="http://schemas.microsoft.com/office/drawing/2010/main">
                <a:noFill/>
              </a14:hiddenFill>
            </a:ext>
          </a:extLst>
        </p:spPr>
        <p:txBody>
          <a:bodyPr lIns="0" tIns="0" rIns="0" bIns="0" anchor="ctr"/>
          <a:lstStyle/>
          <a:p>
            <a:pPr defTabSz="412740" eaLnBrk="0" fontAlgn="base" hangingPunct="0">
              <a:spcBef>
                <a:spcPct val="0"/>
              </a:spcBef>
              <a:spcAft>
                <a:spcPct val="0"/>
              </a:spcAft>
            </a:pPr>
            <a:endParaRPr lang="es-MX" sz="2533">
              <a:solidFill>
                <a:srgbClr val="0A0F14"/>
              </a:solidFill>
              <a:sym typeface="Helvetica Light"/>
            </a:endParaRPr>
          </a:p>
        </p:txBody>
      </p:sp>
      <p:sp>
        <p:nvSpPr>
          <p:cNvPr id="130" name="Shape 130"/>
          <p:cNvSpPr/>
          <p:nvPr/>
        </p:nvSpPr>
        <p:spPr>
          <a:xfrm>
            <a:off x="5266267" y="730251"/>
            <a:ext cx="622300" cy="622300"/>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ln w="63500">
            <a:solidFill>
              <a:schemeClr val="accent3"/>
            </a:solidFill>
            <a:miter lim="400000"/>
          </a:ln>
        </p:spPr>
        <p:txBody>
          <a:bodyPr lIns="0" tIns="0" rIns="0" bIns="0" anchor="ctr"/>
          <a:lstStyle/>
          <a:p>
            <a:pPr algn="ctr" defTabSz="412740">
              <a:defRPr sz="3200"/>
            </a:pPr>
            <a:endParaRPr sz="4267" kern="0">
              <a:solidFill>
                <a:sysClr val="windowText" lastClr="000000"/>
              </a:solidFill>
              <a:sym typeface="Helvetica Light"/>
            </a:endParaRPr>
          </a:p>
        </p:txBody>
      </p:sp>
      <p:sp>
        <p:nvSpPr>
          <p:cNvPr id="32773" name="Shape 132"/>
          <p:cNvSpPr>
            <a:spLocks/>
          </p:cNvSpPr>
          <p:nvPr/>
        </p:nvSpPr>
        <p:spPr bwMode="auto">
          <a:xfrm>
            <a:off x="4790017" y="1684867"/>
            <a:ext cx="1498600" cy="946151"/>
          </a:xfrm>
          <a:custGeom>
            <a:avLst/>
            <a:gdLst>
              <a:gd name="T0" fmla="*/ 1520535497 w 21600"/>
              <a:gd name="T1" fmla="*/ 382966572 h 21600"/>
              <a:gd name="T2" fmla="*/ 1520535497 w 21600"/>
              <a:gd name="T3" fmla="*/ 382966572 h 21600"/>
              <a:gd name="T4" fmla="*/ 1520535497 w 21600"/>
              <a:gd name="T5" fmla="*/ 382966572 h 21600"/>
              <a:gd name="T6" fmla="*/ 1520535497 w 21600"/>
              <a:gd name="T7" fmla="*/ 382966572 h 21600"/>
              <a:gd name="T8" fmla="*/ 0 60000 65536"/>
              <a:gd name="T9" fmla="*/ 5898240 60000 65536"/>
              <a:gd name="T10" fmla="*/ 11796480 60000 65536"/>
              <a:gd name="T11" fmla="*/ 17694720 60000 65536"/>
            </a:gdLst>
            <a:ahLst/>
            <a:cxnLst>
              <a:cxn ang="T8">
                <a:pos x="T0" y="T1"/>
              </a:cxn>
              <a:cxn ang="T9">
                <a:pos x="T2" y="T3"/>
              </a:cxn>
              <a:cxn ang="T10">
                <a:pos x="T4" y="T5"/>
              </a:cxn>
              <a:cxn ang="T11">
                <a:pos x="T6" y="T7"/>
              </a:cxn>
            </a:cxnLst>
            <a:rect l="0" t="0" r="r" b="b"/>
            <a:pathLst>
              <a:path w="21600" h="21600" extrusionOk="0">
                <a:moveTo>
                  <a:pt x="21600" y="0"/>
                </a:moveTo>
                <a:lnTo>
                  <a:pt x="0" y="0"/>
                </a:lnTo>
                <a:lnTo>
                  <a:pt x="0" y="21600"/>
                </a:lnTo>
              </a:path>
            </a:pathLst>
          </a:custGeom>
          <a:noFill/>
          <a:ln w="19050" cap="rnd">
            <a:solidFill>
              <a:srgbClr val="8F9499"/>
            </a:solidFill>
            <a:miter lim="400000"/>
            <a:headEnd/>
            <a:tailEnd/>
          </a:ln>
          <a:extLst>
            <a:ext uri="{909E8E84-426E-40DD-AFC4-6F175D3DCCD1}">
              <a14:hiddenFill xmlns:a14="http://schemas.microsoft.com/office/drawing/2010/main">
                <a:solidFill>
                  <a:srgbClr val="FFFFFF"/>
                </a:solidFill>
              </a14:hiddenFill>
            </a:ext>
          </a:extLst>
        </p:spPr>
        <p:txBody>
          <a:bodyPr lIns="0" tIns="0" rIns="0" bIns="0" anchor="ctr"/>
          <a:lstStyle/>
          <a:p>
            <a:pPr defTabSz="412740" eaLnBrk="0" fontAlgn="base" hangingPunct="0">
              <a:spcBef>
                <a:spcPct val="0"/>
              </a:spcBef>
              <a:spcAft>
                <a:spcPct val="0"/>
              </a:spcAft>
            </a:pPr>
            <a:endParaRPr lang="es-MX" sz="2533">
              <a:solidFill>
                <a:srgbClr val="0A0F14"/>
              </a:solidFill>
              <a:sym typeface="Helvetica Light"/>
            </a:endParaRPr>
          </a:p>
        </p:txBody>
      </p:sp>
      <p:sp>
        <p:nvSpPr>
          <p:cNvPr id="32774" name="Shape 133"/>
          <p:cNvSpPr>
            <a:spLocks noChangeShapeType="1"/>
          </p:cNvSpPr>
          <p:nvPr/>
        </p:nvSpPr>
        <p:spPr bwMode="auto">
          <a:xfrm flipV="1">
            <a:off x="4806951" y="2675467"/>
            <a:ext cx="0" cy="567267"/>
          </a:xfrm>
          <a:prstGeom prst="line">
            <a:avLst/>
          </a:prstGeom>
          <a:noFill/>
          <a:ln w="19050" cap="rnd">
            <a:solidFill>
              <a:srgbClr val="8F9499"/>
            </a:solidFill>
            <a:miter lim="400000"/>
            <a:headEnd/>
            <a:tailEnd/>
          </a:ln>
          <a:extLst>
            <a:ext uri="{909E8E84-426E-40DD-AFC4-6F175D3DCCD1}">
              <a14:hiddenFill xmlns:a14="http://schemas.microsoft.com/office/drawing/2010/main">
                <a:noFill/>
              </a14:hiddenFill>
            </a:ext>
          </a:extLst>
        </p:spPr>
        <p:txBody>
          <a:bodyPr lIns="0" tIns="0" rIns="0" bIns="0" anchor="ctr"/>
          <a:lstStyle/>
          <a:p>
            <a:pPr defTabSz="412740" eaLnBrk="0" fontAlgn="base" hangingPunct="0">
              <a:spcBef>
                <a:spcPct val="0"/>
              </a:spcBef>
              <a:spcAft>
                <a:spcPct val="0"/>
              </a:spcAft>
            </a:pPr>
            <a:endParaRPr lang="es-MX" sz="2533">
              <a:solidFill>
                <a:srgbClr val="0A0F14"/>
              </a:solidFill>
              <a:sym typeface="Helvetica Light"/>
            </a:endParaRPr>
          </a:p>
        </p:txBody>
      </p:sp>
      <p:sp>
        <p:nvSpPr>
          <p:cNvPr id="32775" name="Shape 134"/>
          <p:cNvSpPr>
            <a:spLocks noChangeShapeType="1"/>
          </p:cNvSpPr>
          <p:nvPr/>
        </p:nvSpPr>
        <p:spPr bwMode="auto">
          <a:xfrm flipV="1">
            <a:off x="4806951" y="3818467"/>
            <a:ext cx="0" cy="336551"/>
          </a:xfrm>
          <a:prstGeom prst="line">
            <a:avLst/>
          </a:prstGeom>
          <a:noFill/>
          <a:ln w="19050" cap="rnd">
            <a:solidFill>
              <a:srgbClr val="8F9499"/>
            </a:solidFill>
            <a:miter lim="400000"/>
            <a:headEnd/>
            <a:tailEnd/>
          </a:ln>
          <a:extLst>
            <a:ext uri="{909E8E84-426E-40DD-AFC4-6F175D3DCCD1}">
              <a14:hiddenFill xmlns:a14="http://schemas.microsoft.com/office/drawing/2010/main">
                <a:noFill/>
              </a14:hiddenFill>
            </a:ext>
          </a:extLst>
        </p:spPr>
        <p:txBody>
          <a:bodyPr lIns="0" tIns="0" rIns="0" bIns="0" anchor="ctr"/>
          <a:lstStyle/>
          <a:p>
            <a:pPr defTabSz="412740" eaLnBrk="0" fontAlgn="base" hangingPunct="0">
              <a:spcBef>
                <a:spcPct val="0"/>
              </a:spcBef>
              <a:spcAft>
                <a:spcPct val="0"/>
              </a:spcAft>
            </a:pPr>
            <a:endParaRPr lang="es-MX" sz="2533">
              <a:solidFill>
                <a:srgbClr val="0A0F14"/>
              </a:solidFill>
              <a:sym typeface="Helvetica Light"/>
            </a:endParaRPr>
          </a:p>
        </p:txBody>
      </p:sp>
      <p:sp>
        <p:nvSpPr>
          <p:cNvPr id="32776" name="Shape 135"/>
          <p:cNvSpPr>
            <a:spLocks noChangeShapeType="1"/>
          </p:cNvSpPr>
          <p:nvPr/>
        </p:nvSpPr>
        <p:spPr bwMode="auto">
          <a:xfrm flipV="1">
            <a:off x="4806951" y="4732867"/>
            <a:ext cx="0" cy="336551"/>
          </a:xfrm>
          <a:prstGeom prst="line">
            <a:avLst/>
          </a:prstGeom>
          <a:noFill/>
          <a:ln w="19050" cap="rnd">
            <a:solidFill>
              <a:srgbClr val="8F9499"/>
            </a:solidFill>
            <a:miter lim="400000"/>
            <a:headEnd/>
            <a:tailEnd/>
          </a:ln>
          <a:extLst>
            <a:ext uri="{909E8E84-426E-40DD-AFC4-6F175D3DCCD1}">
              <a14:hiddenFill xmlns:a14="http://schemas.microsoft.com/office/drawing/2010/main">
                <a:noFill/>
              </a14:hiddenFill>
            </a:ext>
          </a:extLst>
        </p:spPr>
        <p:txBody>
          <a:bodyPr lIns="0" tIns="0" rIns="0" bIns="0" anchor="ctr"/>
          <a:lstStyle/>
          <a:p>
            <a:pPr defTabSz="412740" eaLnBrk="0" fontAlgn="base" hangingPunct="0">
              <a:spcBef>
                <a:spcPct val="0"/>
              </a:spcBef>
              <a:spcAft>
                <a:spcPct val="0"/>
              </a:spcAft>
            </a:pPr>
            <a:endParaRPr lang="es-MX" sz="2533">
              <a:solidFill>
                <a:srgbClr val="0A0F14"/>
              </a:solidFill>
              <a:sym typeface="Helvetica Light"/>
            </a:endParaRPr>
          </a:p>
        </p:txBody>
      </p:sp>
      <p:sp>
        <p:nvSpPr>
          <p:cNvPr id="136" name="Shape 136"/>
          <p:cNvSpPr>
            <a:spLocks noChangeArrowheads="1"/>
          </p:cNvSpPr>
          <p:nvPr/>
        </p:nvSpPr>
        <p:spPr bwMode="auto">
          <a:xfrm>
            <a:off x="5228168" y="2457451"/>
            <a:ext cx="4728633" cy="3640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spcBef>
                <a:spcPts val="500"/>
              </a:spcBef>
              <a:defRPr sz="2000">
                <a:solidFill>
                  <a:srgbClr val="8F9499"/>
                </a:solidFill>
                <a:latin typeface="Arimo"/>
                <a:ea typeface="Arimo"/>
                <a:cs typeface="Arimo"/>
                <a:sym typeface="Arimo"/>
              </a:defRPr>
            </a:lvl1pPr>
          </a:lstStyle>
          <a:p>
            <a:pPr defTabSz="412740">
              <a:defRPr sz="1800">
                <a:solidFill>
                  <a:srgbClr val="000000"/>
                </a:solidFill>
              </a:defRPr>
            </a:pPr>
            <a:r>
              <a:rPr lang="es-MX" sz="1333" kern="0" dirty="0">
                <a:solidFill>
                  <a:srgbClr val="DCDEE0">
                    <a:lumMod val="50000"/>
                  </a:srgbClr>
                </a:solidFill>
              </a:rPr>
              <a:t>Sensibilización, promoción, difusión y socialización</a:t>
            </a:r>
          </a:p>
        </p:txBody>
      </p:sp>
      <p:sp>
        <p:nvSpPr>
          <p:cNvPr id="137" name="Shape 137"/>
          <p:cNvSpPr>
            <a:spLocks noChangeArrowheads="1"/>
          </p:cNvSpPr>
          <p:nvPr/>
        </p:nvSpPr>
        <p:spPr bwMode="auto">
          <a:xfrm>
            <a:off x="5228168" y="2095501"/>
            <a:ext cx="2758017" cy="283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lnSpc>
                <a:spcPct val="110000"/>
              </a:lnSpc>
              <a:spcBef>
                <a:spcPts val="500"/>
              </a:spcBef>
              <a:defRPr sz="2800" b="1">
                <a:solidFill>
                  <a:srgbClr val="00BAA7"/>
                </a:solidFill>
                <a:latin typeface="Arimo"/>
                <a:ea typeface="Arimo"/>
                <a:cs typeface="Arimo"/>
                <a:sym typeface="Arimo"/>
              </a:defRPr>
            </a:lvl1pPr>
          </a:lstStyle>
          <a:p>
            <a:pPr defTabSz="412740">
              <a:defRPr sz="1800" b="0">
                <a:solidFill>
                  <a:srgbClr val="000000"/>
                </a:solidFill>
              </a:defRPr>
            </a:pPr>
            <a:r>
              <a:rPr lang="es-MX" sz="1467" b="0" kern="0" dirty="0">
                <a:solidFill>
                  <a:srgbClr val="FF4B4B"/>
                </a:solidFill>
              </a:rPr>
              <a:t>Línea estratégica 7. 1 </a:t>
            </a:r>
            <a:endParaRPr sz="1467" b="0" kern="0" dirty="0">
              <a:solidFill>
                <a:srgbClr val="FF4B4B"/>
              </a:solidFill>
            </a:endParaRPr>
          </a:p>
        </p:txBody>
      </p:sp>
      <p:sp>
        <p:nvSpPr>
          <p:cNvPr id="138" name="Shape 138"/>
          <p:cNvSpPr>
            <a:spLocks noChangeArrowheads="1"/>
          </p:cNvSpPr>
          <p:nvPr/>
        </p:nvSpPr>
        <p:spPr bwMode="auto">
          <a:xfrm>
            <a:off x="5253568" y="3321051"/>
            <a:ext cx="4322233" cy="361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spcBef>
                <a:spcPts val="500"/>
              </a:spcBef>
              <a:defRPr sz="2000">
                <a:solidFill>
                  <a:srgbClr val="8F9499"/>
                </a:solidFill>
                <a:latin typeface="Arimo"/>
                <a:ea typeface="Arimo"/>
                <a:cs typeface="Arimo"/>
                <a:sym typeface="Arimo"/>
              </a:defRPr>
            </a:lvl1pPr>
          </a:lstStyle>
          <a:p>
            <a:pPr defTabSz="412740">
              <a:defRPr sz="1800">
                <a:solidFill>
                  <a:srgbClr val="000000"/>
                </a:solidFill>
              </a:defRPr>
            </a:pPr>
            <a:r>
              <a:rPr lang="es-MX" sz="1333" kern="0" dirty="0">
                <a:solidFill>
                  <a:srgbClr val="00B0F0"/>
                </a:solidFill>
              </a:rPr>
              <a:t>Fortalecimiento de los Organismos Garantes para dirigir recursos específicos </a:t>
            </a:r>
            <a:r>
              <a:rPr lang="es-MX" sz="1333" kern="0" dirty="0">
                <a:solidFill>
                  <a:srgbClr val="DCDEE0">
                    <a:lumMod val="50000"/>
                  </a:srgbClr>
                </a:solidFill>
              </a:rPr>
              <a:t>a las acciones preventivas y herramientas de facilitación</a:t>
            </a:r>
          </a:p>
        </p:txBody>
      </p:sp>
      <p:sp>
        <p:nvSpPr>
          <p:cNvPr id="139" name="Shape 139"/>
          <p:cNvSpPr>
            <a:spLocks noChangeArrowheads="1"/>
          </p:cNvSpPr>
          <p:nvPr/>
        </p:nvSpPr>
        <p:spPr bwMode="auto">
          <a:xfrm>
            <a:off x="5262034" y="3048001"/>
            <a:ext cx="2758017" cy="283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lnSpc>
                <a:spcPct val="110000"/>
              </a:lnSpc>
              <a:spcBef>
                <a:spcPts val="500"/>
              </a:spcBef>
              <a:defRPr sz="2800" b="1">
                <a:solidFill>
                  <a:srgbClr val="00B9F7"/>
                </a:solidFill>
                <a:latin typeface="Arimo"/>
                <a:ea typeface="Arimo"/>
                <a:cs typeface="Arimo"/>
                <a:sym typeface="Arimo"/>
              </a:defRPr>
            </a:lvl1pPr>
          </a:lstStyle>
          <a:p>
            <a:pPr defTabSz="412740">
              <a:defRPr sz="1800" b="0">
                <a:solidFill>
                  <a:srgbClr val="000000"/>
                </a:solidFill>
              </a:defRPr>
            </a:pPr>
            <a:r>
              <a:rPr lang="es-MX" sz="1467" b="0" kern="0" dirty="0">
                <a:solidFill>
                  <a:srgbClr val="FF4B4B"/>
                </a:solidFill>
              </a:rPr>
              <a:t>Línea estratégica 7.2 </a:t>
            </a:r>
            <a:endParaRPr sz="1467" b="0" kern="0" dirty="0">
              <a:solidFill>
                <a:srgbClr val="FF4B4B"/>
              </a:solidFill>
            </a:endParaRPr>
          </a:p>
        </p:txBody>
      </p:sp>
      <p:sp>
        <p:nvSpPr>
          <p:cNvPr id="140" name="Shape 140"/>
          <p:cNvSpPr>
            <a:spLocks noChangeArrowheads="1"/>
          </p:cNvSpPr>
          <p:nvPr/>
        </p:nvSpPr>
        <p:spPr bwMode="auto">
          <a:xfrm>
            <a:off x="5217584" y="4584700"/>
            <a:ext cx="4205816" cy="3640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spcBef>
                <a:spcPts val="500"/>
              </a:spcBef>
              <a:defRPr sz="2000">
                <a:solidFill>
                  <a:srgbClr val="8F9499"/>
                </a:solidFill>
                <a:latin typeface="Arimo"/>
                <a:ea typeface="Arimo"/>
                <a:cs typeface="Arimo"/>
                <a:sym typeface="Arimo"/>
              </a:defRPr>
            </a:lvl1pPr>
          </a:lstStyle>
          <a:p>
            <a:pPr defTabSz="412740">
              <a:defRPr sz="1800">
                <a:solidFill>
                  <a:srgbClr val="000000"/>
                </a:solidFill>
              </a:defRPr>
            </a:pPr>
            <a:r>
              <a:rPr lang="es-MX" sz="1333" kern="0" dirty="0">
                <a:solidFill>
                  <a:srgbClr val="DCDEE0">
                    <a:lumMod val="50000"/>
                  </a:srgbClr>
                </a:solidFill>
              </a:rPr>
              <a:t>Impulsar las </a:t>
            </a:r>
            <a:r>
              <a:rPr lang="es-MX" sz="1333" kern="0" dirty="0">
                <a:solidFill>
                  <a:srgbClr val="00B0F0"/>
                </a:solidFill>
              </a:rPr>
              <a:t>acciones preventivas</a:t>
            </a:r>
            <a:r>
              <a:rPr lang="es-MX" sz="1333" kern="0" dirty="0">
                <a:solidFill>
                  <a:srgbClr val="DCDEE0">
                    <a:lumMod val="50000"/>
                  </a:srgbClr>
                </a:solidFill>
              </a:rPr>
              <a:t> y el uso de las herramientas de facilitación </a:t>
            </a:r>
          </a:p>
        </p:txBody>
      </p:sp>
      <p:sp>
        <p:nvSpPr>
          <p:cNvPr id="141" name="Shape 141"/>
          <p:cNvSpPr>
            <a:spLocks noChangeArrowheads="1"/>
          </p:cNvSpPr>
          <p:nvPr/>
        </p:nvSpPr>
        <p:spPr bwMode="auto">
          <a:xfrm>
            <a:off x="5228168" y="4252384"/>
            <a:ext cx="2758017" cy="2857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lnSpc>
                <a:spcPct val="110000"/>
              </a:lnSpc>
              <a:spcBef>
                <a:spcPts val="500"/>
              </a:spcBef>
              <a:defRPr sz="2800" b="1">
                <a:solidFill>
                  <a:srgbClr val="21282F"/>
                </a:solidFill>
                <a:latin typeface="Arimo"/>
                <a:ea typeface="Arimo"/>
                <a:cs typeface="Arimo"/>
                <a:sym typeface="Arimo"/>
              </a:defRPr>
            </a:lvl1pPr>
          </a:lstStyle>
          <a:p>
            <a:pPr defTabSz="412740">
              <a:defRPr sz="1800" b="0">
                <a:solidFill>
                  <a:srgbClr val="000000"/>
                </a:solidFill>
              </a:defRPr>
            </a:pPr>
            <a:r>
              <a:rPr lang="es-MX" sz="1467" b="0" kern="0" dirty="0">
                <a:solidFill>
                  <a:srgbClr val="E61919"/>
                </a:solidFill>
              </a:rPr>
              <a:t>Línea estratégica 7.3 </a:t>
            </a:r>
            <a:endParaRPr sz="1467" b="0" kern="0" dirty="0">
              <a:solidFill>
                <a:srgbClr val="E61919"/>
              </a:solidFill>
            </a:endParaRPr>
          </a:p>
        </p:txBody>
      </p:sp>
      <p:sp>
        <p:nvSpPr>
          <p:cNvPr id="142" name="Shape 142"/>
          <p:cNvSpPr>
            <a:spLocks noChangeArrowheads="1"/>
          </p:cNvSpPr>
          <p:nvPr/>
        </p:nvSpPr>
        <p:spPr bwMode="auto">
          <a:xfrm>
            <a:off x="5217585" y="5558367"/>
            <a:ext cx="4652433" cy="3640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spcBef>
                <a:spcPts val="500"/>
              </a:spcBef>
              <a:defRPr sz="2000">
                <a:solidFill>
                  <a:srgbClr val="8F9499"/>
                </a:solidFill>
                <a:latin typeface="Arimo"/>
                <a:ea typeface="Arimo"/>
                <a:cs typeface="Arimo"/>
                <a:sym typeface="Arimo"/>
              </a:defRPr>
            </a:lvl1pPr>
          </a:lstStyle>
          <a:p>
            <a:pPr defTabSz="412740">
              <a:defRPr sz="1800">
                <a:solidFill>
                  <a:srgbClr val="000000"/>
                </a:solidFill>
              </a:defRPr>
            </a:pPr>
            <a:r>
              <a:rPr lang="es-MX" sz="1333" kern="0" dirty="0">
                <a:solidFill>
                  <a:srgbClr val="DCDEE0">
                    <a:lumMod val="50000"/>
                  </a:srgbClr>
                </a:solidFill>
              </a:rPr>
              <a:t>Incentivar el uso de efectivos controles archivísticos como acción preventiva</a:t>
            </a:r>
          </a:p>
        </p:txBody>
      </p:sp>
      <p:sp>
        <p:nvSpPr>
          <p:cNvPr id="32784" name="Shape 143"/>
          <p:cNvSpPr>
            <a:spLocks noChangeArrowheads="1"/>
          </p:cNvSpPr>
          <p:nvPr/>
        </p:nvSpPr>
        <p:spPr bwMode="auto">
          <a:xfrm>
            <a:off x="5259917" y="5181601"/>
            <a:ext cx="2758016" cy="283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defRPr sz="1900">
                <a:solidFill>
                  <a:schemeClr val="tx1"/>
                </a:solidFill>
                <a:latin typeface="Arimo" pitchFamily="34" charset="0"/>
                <a:ea typeface="Helvetica Light"/>
                <a:cs typeface="Helvetica Light"/>
                <a:sym typeface="Helvetica Light"/>
              </a:defRPr>
            </a:lvl1pPr>
            <a:lvl2pPr marL="742950" indent="-285750">
              <a:defRPr sz="1900">
                <a:solidFill>
                  <a:schemeClr val="tx1"/>
                </a:solidFill>
                <a:latin typeface="Arimo" pitchFamily="34" charset="0"/>
                <a:ea typeface="Helvetica Light"/>
                <a:cs typeface="Helvetica Light"/>
                <a:sym typeface="Helvetica Light"/>
              </a:defRPr>
            </a:lvl2pPr>
            <a:lvl3pPr marL="1143000" indent="-228600">
              <a:defRPr sz="1900">
                <a:solidFill>
                  <a:schemeClr val="tx1"/>
                </a:solidFill>
                <a:latin typeface="Arimo" pitchFamily="34" charset="0"/>
                <a:ea typeface="Helvetica Light"/>
                <a:cs typeface="Helvetica Light"/>
                <a:sym typeface="Helvetica Light"/>
              </a:defRPr>
            </a:lvl3pPr>
            <a:lvl4pPr marL="1600200" indent="-228600">
              <a:defRPr sz="1900">
                <a:solidFill>
                  <a:schemeClr val="tx1"/>
                </a:solidFill>
                <a:latin typeface="Arimo" pitchFamily="34" charset="0"/>
                <a:ea typeface="Helvetica Light"/>
                <a:cs typeface="Helvetica Light"/>
                <a:sym typeface="Helvetica Light"/>
              </a:defRPr>
            </a:lvl4pPr>
            <a:lvl5pPr marL="2057400" indent="-228600">
              <a:defRPr sz="1900">
                <a:solidFill>
                  <a:schemeClr val="tx1"/>
                </a:solidFill>
                <a:latin typeface="Arimo" pitchFamily="34" charset="0"/>
                <a:ea typeface="Helvetica Light"/>
                <a:cs typeface="Helvetica Light"/>
                <a:sym typeface="Helvetica Light"/>
              </a:defRPr>
            </a:lvl5pPr>
            <a:lvl6pPr marL="2514600" indent="-2286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6pPr>
            <a:lvl7pPr marL="2971800" indent="-2286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7pPr>
            <a:lvl8pPr marL="3429000" indent="-2286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8pPr>
            <a:lvl9pPr marL="3886200" indent="-2286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9pPr>
          </a:lstStyle>
          <a:p>
            <a:pPr defTabSz="412740" fontAlgn="base">
              <a:lnSpc>
                <a:spcPct val="110000"/>
              </a:lnSpc>
              <a:spcBef>
                <a:spcPts val="667"/>
              </a:spcBef>
              <a:spcAft>
                <a:spcPct val="0"/>
              </a:spcAft>
            </a:pPr>
            <a:r>
              <a:rPr lang="en-US" altLang="es-MX" sz="1467">
                <a:solidFill>
                  <a:srgbClr val="BE0000"/>
                </a:solidFill>
                <a:sym typeface="Arimo" pitchFamily="34" charset="0"/>
              </a:rPr>
              <a:t>Línea estratégica 7.4 </a:t>
            </a:r>
          </a:p>
        </p:txBody>
      </p:sp>
      <p:sp>
        <p:nvSpPr>
          <p:cNvPr id="144" name="Shape 144"/>
          <p:cNvSpPr/>
          <p:nvPr/>
        </p:nvSpPr>
        <p:spPr>
          <a:xfrm flipH="1">
            <a:off x="4806951" y="2899833"/>
            <a:ext cx="2730500" cy="0"/>
          </a:xfrm>
          <a:prstGeom prst="line">
            <a:avLst/>
          </a:prstGeom>
          <a:ln w="19050" cap="rnd">
            <a:solidFill>
              <a:schemeClr val="tx2">
                <a:lumMod val="75000"/>
              </a:schemeClr>
            </a:solidFill>
            <a:custDash>
              <a:ds d="100000" sp="200000"/>
            </a:custDash>
            <a:miter lim="400000"/>
          </a:ln>
        </p:spPr>
        <p:txBody>
          <a:bodyPr lIns="0" tIns="0" rIns="0" bIns="0" anchor="ctr"/>
          <a:lstStyle/>
          <a:p>
            <a:pPr algn="ctr" defTabSz="412740">
              <a:defRPr sz="3200"/>
            </a:pPr>
            <a:endParaRPr sz="4267" kern="0">
              <a:solidFill>
                <a:sysClr val="windowText" lastClr="000000"/>
              </a:solidFill>
              <a:sym typeface="Helvetica Light"/>
            </a:endParaRPr>
          </a:p>
        </p:txBody>
      </p:sp>
      <p:sp>
        <p:nvSpPr>
          <p:cNvPr id="145" name="Shape 145"/>
          <p:cNvSpPr/>
          <p:nvPr/>
        </p:nvSpPr>
        <p:spPr>
          <a:xfrm flipH="1">
            <a:off x="4741334" y="3985684"/>
            <a:ext cx="2730500" cy="0"/>
          </a:xfrm>
          <a:prstGeom prst="line">
            <a:avLst/>
          </a:prstGeom>
          <a:ln w="19050" cap="rnd">
            <a:solidFill>
              <a:schemeClr val="tx2">
                <a:lumMod val="75000"/>
              </a:schemeClr>
            </a:solidFill>
            <a:custDash>
              <a:ds d="100000" sp="200000"/>
            </a:custDash>
            <a:miter lim="400000"/>
          </a:ln>
        </p:spPr>
        <p:txBody>
          <a:bodyPr lIns="0" tIns="0" rIns="0" bIns="0" anchor="ctr"/>
          <a:lstStyle/>
          <a:p>
            <a:pPr algn="ctr" defTabSz="412740">
              <a:defRPr sz="3200"/>
            </a:pPr>
            <a:endParaRPr sz="4267" kern="0">
              <a:solidFill>
                <a:sysClr val="windowText" lastClr="000000"/>
              </a:solidFill>
              <a:sym typeface="Helvetica Light"/>
            </a:endParaRPr>
          </a:p>
        </p:txBody>
      </p:sp>
      <p:sp>
        <p:nvSpPr>
          <p:cNvPr id="146" name="Shape 146"/>
          <p:cNvSpPr/>
          <p:nvPr/>
        </p:nvSpPr>
        <p:spPr>
          <a:xfrm flipH="1">
            <a:off x="4787901" y="5024967"/>
            <a:ext cx="2730500" cy="0"/>
          </a:xfrm>
          <a:prstGeom prst="line">
            <a:avLst/>
          </a:prstGeom>
          <a:ln w="19050" cap="rnd">
            <a:solidFill>
              <a:schemeClr val="tx2">
                <a:lumMod val="75000"/>
              </a:schemeClr>
            </a:solidFill>
            <a:custDash>
              <a:ds d="100000" sp="200000"/>
            </a:custDash>
            <a:miter lim="400000"/>
          </a:ln>
        </p:spPr>
        <p:txBody>
          <a:bodyPr lIns="0" tIns="0" rIns="0" bIns="0" anchor="ctr"/>
          <a:lstStyle/>
          <a:p>
            <a:pPr algn="ctr" defTabSz="412740">
              <a:defRPr sz="3200"/>
            </a:pPr>
            <a:endParaRPr sz="4267" kern="0">
              <a:solidFill>
                <a:sysClr val="windowText" lastClr="000000"/>
              </a:solidFill>
              <a:sym typeface="Helvetica Light"/>
            </a:endParaRPr>
          </a:p>
        </p:txBody>
      </p:sp>
      <p:sp>
        <p:nvSpPr>
          <p:cNvPr id="147" name="Shape 147"/>
          <p:cNvSpPr/>
          <p:nvPr/>
        </p:nvSpPr>
        <p:spPr>
          <a:xfrm>
            <a:off x="8314267" y="524934"/>
            <a:ext cx="448733" cy="44873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4"/>
          </a:solidFill>
          <a:ln w="12700">
            <a:miter lim="400000"/>
          </a:ln>
        </p:spPr>
        <p:txBody>
          <a:bodyPr lIns="0" tIns="0" rIns="0" bIns="0" anchor="ctr"/>
          <a:lstStyle/>
          <a:p>
            <a:pPr algn="ctr" defTabSz="412740">
              <a:defRPr sz="3200"/>
            </a:pPr>
            <a:endParaRPr sz="4267" kern="0">
              <a:solidFill>
                <a:sysClr val="windowText" lastClr="000000"/>
              </a:solidFill>
              <a:sym typeface="Helvetica Light"/>
            </a:endParaRPr>
          </a:p>
        </p:txBody>
      </p:sp>
      <p:grpSp>
        <p:nvGrpSpPr>
          <p:cNvPr id="32789" name="Group 153"/>
          <p:cNvGrpSpPr>
            <a:grpSpLocks/>
          </p:cNvGrpSpPr>
          <p:nvPr/>
        </p:nvGrpSpPr>
        <p:grpSpPr bwMode="auto">
          <a:xfrm>
            <a:off x="4521200" y="2252134"/>
            <a:ext cx="499533" cy="522817"/>
            <a:chOff x="0" y="0"/>
            <a:chExt cx="997371" cy="1046130"/>
          </a:xfrm>
        </p:grpSpPr>
        <p:grpSp>
          <p:nvGrpSpPr>
            <p:cNvPr id="32828" name="Group 151"/>
            <p:cNvGrpSpPr>
              <a:grpSpLocks/>
            </p:cNvGrpSpPr>
            <p:nvPr/>
          </p:nvGrpSpPr>
          <p:grpSpPr bwMode="auto">
            <a:xfrm>
              <a:off x="-1" y="-1"/>
              <a:ext cx="997373" cy="1046132"/>
              <a:chOff x="0" y="0"/>
              <a:chExt cx="997371" cy="1046130"/>
            </a:xfrm>
          </p:grpSpPr>
          <p:sp>
            <p:nvSpPr>
              <p:cNvPr id="148" name="Shape 148"/>
              <p:cNvSpPr/>
              <p:nvPr/>
            </p:nvSpPr>
            <p:spPr>
              <a:xfrm>
                <a:off x="0" y="0"/>
                <a:ext cx="997368" cy="1046127"/>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5">
                  <a:lumMod val="50000"/>
                </a:schemeClr>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49" name="Shape 149"/>
              <p:cNvSpPr/>
              <p:nvPr/>
            </p:nvSpPr>
            <p:spPr>
              <a:xfrm>
                <a:off x="38037" y="292239"/>
                <a:ext cx="925523" cy="673416"/>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8EEADD"/>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50" name="Shape 150"/>
              <p:cNvSpPr/>
              <p:nvPr/>
            </p:nvSpPr>
            <p:spPr>
              <a:xfrm>
                <a:off x="0" y="0"/>
                <a:ext cx="959334" cy="957184"/>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4"/>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152" name="Shape 152"/>
            <p:cNvSpPr/>
            <p:nvPr/>
          </p:nvSpPr>
          <p:spPr>
            <a:xfrm>
              <a:off x="211307" y="203296"/>
              <a:ext cx="574756" cy="563301"/>
            </a:xfrm>
            <a:custGeom>
              <a:avLst/>
              <a:gdLst/>
              <a:ahLst/>
              <a:cxnLst>
                <a:cxn ang="0">
                  <a:pos x="wd2" y="hd2"/>
                </a:cxn>
                <a:cxn ang="5400000">
                  <a:pos x="wd2" y="hd2"/>
                </a:cxn>
                <a:cxn ang="10800000">
                  <a:pos x="wd2" y="hd2"/>
                </a:cxn>
                <a:cxn ang="16200000">
                  <a:pos x="wd2" y="hd2"/>
                </a:cxn>
              </a:cxnLst>
              <a:rect l="0" t="0" r="r" b="b"/>
              <a:pathLst>
                <a:path w="21600" h="21600" extrusionOk="0">
                  <a:moveTo>
                    <a:pt x="19442" y="9300"/>
                  </a:moveTo>
                  <a:cubicBezTo>
                    <a:pt x="19320" y="3981"/>
                    <a:pt x="16340" y="1171"/>
                    <a:pt x="10800" y="1171"/>
                  </a:cubicBezTo>
                  <a:cubicBezTo>
                    <a:pt x="5260" y="1171"/>
                    <a:pt x="2280" y="3981"/>
                    <a:pt x="2158" y="9300"/>
                  </a:cubicBezTo>
                  <a:lnTo>
                    <a:pt x="2895" y="9300"/>
                  </a:lnTo>
                  <a:cubicBezTo>
                    <a:pt x="3165" y="7507"/>
                    <a:pt x="3735" y="6033"/>
                    <a:pt x="4599" y="4899"/>
                  </a:cubicBezTo>
                  <a:cubicBezTo>
                    <a:pt x="5978" y="3093"/>
                    <a:pt x="8063" y="2177"/>
                    <a:pt x="10800" y="2177"/>
                  </a:cubicBezTo>
                  <a:cubicBezTo>
                    <a:pt x="13537" y="2177"/>
                    <a:pt x="15622" y="3093"/>
                    <a:pt x="17001" y="4899"/>
                  </a:cubicBezTo>
                  <a:cubicBezTo>
                    <a:pt x="17865" y="6033"/>
                    <a:pt x="18435" y="7507"/>
                    <a:pt x="18705" y="9300"/>
                  </a:cubicBezTo>
                  <a:cubicBezTo>
                    <a:pt x="18705" y="9300"/>
                    <a:pt x="19442" y="9300"/>
                    <a:pt x="19442" y="9300"/>
                  </a:cubicBezTo>
                  <a:close/>
                  <a:moveTo>
                    <a:pt x="17544" y="11888"/>
                  </a:moveTo>
                  <a:cubicBezTo>
                    <a:pt x="17544" y="11386"/>
                    <a:pt x="17519" y="10914"/>
                    <a:pt x="17482" y="10457"/>
                  </a:cubicBezTo>
                  <a:cubicBezTo>
                    <a:pt x="16632" y="9665"/>
                    <a:pt x="15088" y="9063"/>
                    <a:pt x="13140" y="8839"/>
                  </a:cubicBezTo>
                  <a:cubicBezTo>
                    <a:pt x="13396" y="9133"/>
                    <a:pt x="13616" y="9518"/>
                    <a:pt x="13750" y="10026"/>
                  </a:cubicBezTo>
                  <a:cubicBezTo>
                    <a:pt x="12558" y="9068"/>
                    <a:pt x="10215" y="9296"/>
                    <a:pt x="8443" y="7153"/>
                  </a:cubicBezTo>
                  <a:cubicBezTo>
                    <a:pt x="8341" y="7033"/>
                    <a:pt x="8254" y="6919"/>
                    <a:pt x="8178" y="6815"/>
                  </a:cubicBezTo>
                  <a:cubicBezTo>
                    <a:pt x="8176" y="6813"/>
                    <a:pt x="8176" y="6812"/>
                    <a:pt x="8175" y="6811"/>
                  </a:cubicBezTo>
                  <a:lnTo>
                    <a:pt x="8176" y="6811"/>
                  </a:lnTo>
                  <a:cubicBezTo>
                    <a:pt x="7860" y="6377"/>
                    <a:pt x="7752" y="6118"/>
                    <a:pt x="7746" y="6405"/>
                  </a:cubicBezTo>
                  <a:cubicBezTo>
                    <a:pt x="7694" y="8867"/>
                    <a:pt x="5981" y="10788"/>
                    <a:pt x="4077" y="11059"/>
                  </a:cubicBezTo>
                  <a:cubicBezTo>
                    <a:pt x="4065" y="11330"/>
                    <a:pt x="4056" y="11603"/>
                    <a:pt x="4056" y="11888"/>
                  </a:cubicBezTo>
                  <a:cubicBezTo>
                    <a:pt x="4056" y="12929"/>
                    <a:pt x="4222" y="13878"/>
                    <a:pt x="4506" y="14733"/>
                  </a:cubicBezTo>
                  <a:cubicBezTo>
                    <a:pt x="5575" y="16047"/>
                    <a:pt x="7341" y="16418"/>
                    <a:pt x="8903" y="16516"/>
                  </a:cubicBezTo>
                  <a:cubicBezTo>
                    <a:pt x="9193" y="16046"/>
                    <a:pt x="9844" y="15718"/>
                    <a:pt x="10602" y="15718"/>
                  </a:cubicBezTo>
                  <a:cubicBezTo>
                    <a:pt x="11630" y="15718"/>
                    <a:pt x="12463" y="16320"/>
                    <a:pt x="12463" y="17063"/>
                  </a:cubicBezTo>
                  <a:cubicBezTo>
                    <a:pt x="12463" y="17806"/>
                    <a:pt x="11630" y="18408"/>
                    <a:pt x="10602" y="18408"/>
                  </a:cubicBezTo>
                  <a:cubicBezTo>
                    <a:pt x="9812" y="18408"/>
                    <a:pt x="9138" y="18052"/>
                    <a:pt x="8869" y="17549"/>
                  </a:cubicBezTo>
                  <a:cubicBezTo>
                    <a:pt x="7776" y="17484"/>
                    <a:pt x="6576" y="17294"/>
                    <a:pt x="5506" y="16780"/>
                  </a:cubicBezTo>
                  <a:cubicBezTo>
                    <a:pt x="7011" y="19039"/>
                    <a:pt x="9343" y="20234"/>
                    <a:pt x="10800" y="20234"/>
                  </a:cubicBezTo>
                  <a:cubicBezTo>
                    <a:pt x="13089" y="20234"/>
                    <a:pt x="17544" y="17288"/>
                    <a:pt x="17544" y="11888"/>
                  </a:cubicBezTo>
                  <a:cubicBezTo>
                    <a:pt x="17544" y="11888"/>
                    <a:pt x="17544" y="11888"/>
                    <a:pt x="17544" y="11888"/>
                  </a:cubicBezTo>
                  <a:close/>
                  <a:moveTo>
                    <a:pt x="21600" y="11252"/>
                  </a:moveTo>
                  <a:lnTo>
                    <a:pt x="21600" y="13398"/>
                  </a:lnTo>
                  <a:cubicBezTo>
                    <a:pt x="21600" y="14476"/>
                    <a:pt x="20742" y="15350"/>
                    <a:pt x="19684" y="15350"/>
                  </a:cubicBezTo>
                  <a:lnTo>
                    <a:pt x="18294" y="15350"/>
                  </a:lnTo>
                  <a:cubicBezTo>
                    <a:pt x="16916" y="19247"/>
                    <a:pt x="13398" y="21600"/>
                    <a:pt x="10800" y="21600"/>
                  </a:cubicBezTo>
                  <a:cubicBezTo>
                    <a:pt x="8202" y="21600"/>
                    <a:pt x="4684" y="19247"/>
                    <a:pt x="3306" y="15350"/>
                  </a:cubicBezTo>
                  <a:lnTo>
                    <a:pt x="1916" y="15350"/>
                  </a:lnTo>
                  <a:cubicBezTo>
                    <a:pt x="858" y="15350"/>
                    <a:pt x="0" y="14476"/>
                    <a:pt x="0" y="13398"/>
                  </a:cubicBezTo>
                  <a:lnTo>
                    <a:pt x="0" y="11252"/>
                  </a:lnTo>
                  <a:cubicBezTo>
                    <a:pt x="0" y="10509"/>
                    <a:pt x="406" y="9865"/>
                    <a:pt x="1005" y="9534"/>
                  </a:cubicBezTo>
                  <a:cubicBezTo>
                    <a:pt x="1025" y="6486"/>
                    <a:pt x="1896" y="4106"/>
                    <a:pt x="3601" y="2460"/>
                  </a:cubicBezTo>
                  <a:cubicBezTo>
                    <a:pt x="5290" y="828"/>
                    <a:pt x="7713" y="0"/>
                    <a:pt x="10800" y="0"/>
                  </a:cubicBezTo>
                  <a:cubicBezTo>
                    <a:pt x="13887" y="0"/>
                    <a:pt x="16310" y="828"/>
                    <a:pt x="17999" y="2460"/>
                  </a:cubicBezTo>
                  <a:cubicBezTo>
                    <a:pt x="19704" y="4106"/>
                    <a:pt x="20575" y="6486"/>
                    <a:pt x="20595" y="9534"/>
                  </a:cubicBezTo>
                  <a:cubicBezTo>
                    <a:pt x="21194" y="9865"/>
                    <a:pt x="21600" y="10509"/>
                    <a:pt x="21600" y="11252"/>
                  </a:cubicBezTo>
                  <a:cubicBezTo>
                    <a:pt x="21600" y="11252"/>
                    <a:pt x="21600" y="11252"/>
                    <a:pt x="21600" y="11252"/>
                  </a:cubicBezTo>
                  <a:close/>
                  <a:moveTo>
                    <a:pt x="13606" y="10751"/>
                  </a:moveTo>
                  <a:cubicBezTo>
                    <a:pt x="12993" y="10751"/>
                    <a:pt x="12496" y="11257"/>
                    <a:pt x="12496" y="11881"/>
                  </a:cubicBezTo>
                  <a:cubicBezTo>
                    <a:pt x="12496" y="12505"/>
                    <a:pt x="12993" y="13011"/>
                    <a:pt x="13606" y="13011"/>
                  </a:cubicBezTo>
                  <a:cubicBezTo>
                    <a:pt x="14218" y="13011"/>
                    <a:pt x="14714" y="12505"/>
                    <a:pt x="14714" y="11881"/>
                  </a:cubicBezTo>
                  <a:cubicBezTo>
                    <a:pt x="14714" y="11257"/>
                    <a:pt x="14218" y="10751"/>
                    <a:pt x="13606" y="10751"/>
                  </a:cubicBezTo>
                  <a:cubicBezTo>
                    <a:pt x="13606" y="10751"/>
                    <a:pt x="13606" y="10751"/>
                    <a:pt x="13606" y="10751"/>
                  </a:cubicBezTo>
                  <a:close/>
                  <a:moveTo>
                    <a:pt x="9104" y="11881"/>
                  </a:moveTo>
                  <a:cubicBezTo>
                    <a:pt x="9104" y="12505"/>
                    <a:pt x="8607" y="13011"/>
                    <a:pt x="7995" y="13011"/>
                  </a:cubicBezTo>
                  <a:cubicBezTo>
                    <a:pt x="7382" y="13011"/>
                    <a:pt x="6886" y="12505"/>
                    <a:pt x="6886" y="11881"/>
                  </a:cubicBezTo>
                  <a:cubicBezTo>
                    <a:pt x="6886" y="11257"/>
                    <a:pt x="7382" y="10751"/>
                    <a:pt x="7995" y="10751"/>
                  </a:cubicBezTo>
                  <a:cubicBezTo>
                    <a:pt x="8607" y="10751"/>
                    <a:pt x="9104" y="11257"/>
                    <a:pt x="9104" y="11881"/>
                  </a:cubicBezTo>
                  <a:cubicBezTo>
                    <a:pt x="9104" y="11881"/>
                    <a:pt x="9104" y="11881"/>
                    <a:pt x="9104" y="11881"/>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32790" name="Group 161"/>
          <p:cNvGrpSpPr>
            <a:grpSpLocks/>
          </p:cNvGrpSpPr>
          <p:nvPr/>
        </p:nvGrpSpPr>
        <p:grpSpPr bwMode="auto">
          <a:xfrm>
            <a:off x="4552951" y="3259667"/>
            <a:ext cx="499533" cy="524933"/>
            <a:chOff x="0" y="0"/>
            <a:chExt cx="997371" cy="1046130"/>
          </a:xfrm>
        </p:grpSpPr>
        <p:grpSp>
          <p:nvGrpSpPr>
            <p:cNvPr id="32821" name="Group 157"/>
            <p:cNvGrpSpPr>
              <a:grpSpLocks/>
            </p:cNvGrpSpPr>
            <p:nvPr/>
          </p:nvGrpSpPr>
          <p:grpSpPr bwMode="auto">
            <a:xfrm>
              <a:off x="-1" y="-1"/>
              <a:ext cx="997373" cy="1046132"/>
              <a:chOff x="0" y="0"/>
              <a:chExt cx="997371" cy="1046130"/>
            </a:xfrm>
          </p:grpSpPr>
          <p:sp>
            <p:nvSpPr>
              <p:cNvPr id="154" name="Shape 154"/>
              <p:cNvSpPr/>
              <p:nvPr/>
            </p:nvSpPr>
            <p:spPr>
              <a:xfrm>
                <a:off x="0" y="0"/>
                <a:ext cx="997368" cy="1046127"/>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3">
                  <a:lumMod val="50000"/>
                </a:schemeClr>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55" name="Shape 155"/>
              <p:cNvSpPr/>
              <p:nvPr/>
            </p:nvSpPr>
            <p:spPr>
              <a:xfrm>
                <a:off x="38034" y="295278"/>
                <a:ext cx="925525" cy="670704"/>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79E3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56" name="Shape 156"/>
              <p:cNvSpPr/>
              <p:nvPr/>
            </p:nvSpPr>
            <p:spPr>
              <a:xfrm>
                <a:off x="0" y="0"/>
                <a:ext cx="959332" cy="957545"/>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3"/>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32822" name="Group 160"/>
            <p:cNvGrpSpPr>
              <a:grpSpLocks/>
            </p:cNvGrpSpPr>
            <p:nvPr/>
          </p:nvGrpSpPr>
          <p:grpSpPr bwMode="auto">
            <a:xfrm>
              <a:off x="246798" y="217580"/>
              <a:ext cx="521725" cy="511012"/>
              <a:chOff x="0" y="0"/>
              <a:chExt cx="521723" cy="511010"/>
            </a:xfrm>
          </p:grpSpPr>
          <p:sp>
            <p:nvSpPr>
              <p:cNvPr id="158" name="Shape 158"/>
              <p:cNvSpPr/>
              <p:nvPr/>
            </p:nvSpPr>
            <p:spPr>
              <a:xfrm>
                <a:off x="-1682" y="208465"/>
                <a:ext cx="92975" cy="26996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21600" y="0"/>
                    </a:lnTo>
                    <a:lnTo>
                      <a:pt x="0" y="0"/>
                    </a:lnTo>
                    <a:cubicBezTo>
                      <a:pt x="0" y="0"/>
                      <a:pt x="0" y="21600"/>
                      <a:pt x="0" y="2160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59" name="Shape 159"/>
              <p:cNvSpPr/>
              <p:nvPr/>
            </p:nvSpPr>
            <p:spPr>
              <a:xfrm>
                <a:off x="129326" y="1770"/>
                <a:ext cx="393031" cy="510409"/>
              </a:xfrm>
              <a:custGeom>
                <a:avLst/>
                <a:gdLst/>
                <a:ahLst/>
                <a:cxnLst>
                  <a:cxn ang="0">
                    <a:pos x="wd2" y="hd2"/>
                  </a:cxn>
                  <a:cxn ang="5400000">
                    <a:pos x="wd2" y="hd2"/>
                  </a:cxn>
                  <a:cxn ang="10800000">
                    <a:pos x="wd2" y="hd2"/>
                  </a:cxn>
                  <a:cxn ang="16200000">
                    <a:pos x="wd2" y="hd2"/>
                  </a:cxn>
                </a:cxnLst>
                <a:rect l="0" t="0" r="r" b="b"/>
                <a:pathLst>
                  <a:path w="21558" h="21586" extrusionOk="0">
                    <a:moveTo>
                      <a:pt x="11717" y="14039"/>
                    </a:moveTo>
                    <a:cubicBezTo>
                      <a:pt x="9702" y="15583"/>
                      <a:pt x="6428" y="15588"/>
                      <a:pt x="4408" y="14039"/>
                    </a:cubicBezTo>
                    <a:cubicBezTo>
                      <a:pt x="2391" y="12497"/>
                      <a:pt x="2397" y="9988"/>
                      <a:pt x="4414" y="8439"/>
                    </a:cubicBezTo>
                    <a:cubicBezTo>
                      <a:pt x="6422" y="6895"/>
                      <a:pt x="9702" y="6890"/>
                      <a:pt x="11717" y="8439"/>
                    </a:cubicBezTo>
                    <a:cubicBezTo>
                      <a:pt x="13731" y="9988"/>
                      <a:pt x="13737" y="12493"/>
                      <a:pt x="11717" y="14039"/>
                    </a:cubicBezTo>
                    <a:close/>
                    <a:moveTo>
                      <a:pt x="21558" y="19386"/>
                    </a:moveTo>
                    <a:lnTo>
                      <a:pt x="15491" y="14737"/>
                    </a:lnTo>
                    <a:lnTo>
                      <a:pt x="14708" y="15104"/>
                    </a:lnTo>
                    <a:lnTo>
                      <a:pt x="13513" y="14216"/>
                    </a:lnTo>
                    <a:cubicBezTo>
                      <a:pt x="15377" y="12209"/>
                      <a:pt x="15154" y="9409"/>
                      <a:pt x="12808" y="7607"/>
                    </a:cubicBezTo>
                    <a:cubicBezTo>
                      <a:pt x="12645" y="7487"/>
                      <a:pt x="12464" y="7390"/>
                      <a:pt x="12289" y="7283"/>
                    </a:cubicBezTo>
                    <a:lnTo>
                      <a:pt x="12289" y="0"/>
                    </a:lnTo>
                    <a:lnTo>
                      <a:pt x="7215" y="0"/>
                    </a:lnTo>
                    <a:lnTo>
                      <a:pt x="7215" y="6160"/>
                    </a:lnTo>
                    <a:cubicBezTo>
                      <a:pt x="6470" y="6234"/>
                      <a:pt x="5752" y="6400"/>
                      <a:pt x="5078" y="6659"/>
                    </a:cubicBezTo>
                    <a:lnTo>
                      <a:pt x="5078" y="4788"/>
                    </a:lnTo>
                    <a:lnTo>
                      <a:pt x="0" y="4788"/>
                    </a:lnTo>
                    <a:lnTo>
                      <a:pt x="0" y="20191"/>
                    </a:lnTo>
                    <a:lnTo>
                      <a:pt x="5071" y="20191"/>
                    </a:lnTo>
                    <a:lnTo>
                      <a:pt x="5071" y="15819"/>
                    </a:lnTo>
                    <a:cubicBezTo>
                      <a:pt x="5752" y="16082"/>
                      <a:pt x="6470" y="16250"/>
                      <a:pt x="7215" y="16318"/>
                    </a:cubicBezTo>
                    <a:lnTo>
                      <a:pt x="7215" y="20191"/>
                    </a:lnTo>
                    <a:lnTo>
                      <a:pt x="12289" y="20191"/>
                    </a:lnTo>
                    <a:lnTo>
                      <a:pt x="12289" y="15666"/>
                    </a:lnTo>
                    <a:lnTo>
                      <a:pt x="13073" y="16245"/>
                    </a:lnTo>
                    <a:lnTo>
                      <a:pt x="12621" y="16938"/>
                    </a:lnTo>
                    <a:lnTo>
                      <a:pt x="18687" y="21586"/>
                    </a:lnTo>
                    <a:cubicBezTo>
                      <a:pt x="18687" y="21586"/>
                      <a:pt x="20008" y="21600"/>
                      <a:pt x="20804" y="20902"/>
                    </a:cubicBezTo>
                    <a:cubicBezTo>
                      <a:pt x="21600" y="20204"/>
                      <a:pt x="21558" y="19386"/>
                      <a:pt x="21558" y="19386"/>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grpSp>
        <p:nvGrpSpPr>
          <p:cNvPr id="32791" name="Group 169"/>
          <p:cNvGrpSpPr>
            <a:grpSpLocks/>
          </p:cNvGrpSpPr>
          <p:nvPr/>
        </p:nvGrpSpPr>
        <p:grpSpPr bwMode="auto">
          <a:xfrm>
            <a:off x="4557184" y="4191001"/>
            <a:ext cx="499533" cy="522817"/>
            <a:chOff x="-1" y="-1"/>
            <a:chExt cx="997374" cy="1046133"/>
          </a:xfrm>
        </p:grpSpPr>
        <p:grpSp>
          <p:nvGrpSpPr>
            <p:cNvPr id="32815" name="Group 165"/>
            <p:cNvGrpSpPr>
              <a:grpSpLocks/>
            </p:cNvGrpSpPr>
            <p:nvPr/>
          </p:nvGrpSpPr>
          <p:grpSpPr bwMode="auto">
            <a:xfrm>
              <a:off x="-1" y="-1"/>
              <a:ext cx="997374" cy="1046133"/>
              <a:chOff x="0" y="0"/>
              <a:chExt cx="997372" cy="1046131"/>
            </a:xfrm>
          </p:grpSpPr>
          <p:sp>
            <p:nvSpPr>
              <p:cNvPr id="162" name="Shape 162"/>
              <p:cNvSpPr/>
              <p:nvPr/>
            </p:nvSpPr>
            <p:spPr>
              <a:xfrm>
                <a:off x="0" y="0"/>
                <a:ext cx="997372" cy="1046131"/>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3">
                  <a:lumMod val="50000"/>
                </a:schemeClr>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63" name="Shape 163"/>
              <p:cNvSpPr/>
              <p:nvPr/>
            </p:nvSpPr>
            <p:spPr>
              <a:xfrm>
                <a:off x="38034" y="292240"/>
                <a:ext cx="925529" cy="673418"/>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8F9499"/>
              </a:solidFill>
              <a:ln w="3175" cap="flat">
                <a:solidFill>
                  <a:schemeClr val="accent6"/>
                </a:solid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32816" name="Group 168"/>
            <p:cNvGrpSpPr>
              <a:grpSpLocks/>
            </p:cNvGrpSpPr>
            <p:nvPr/>
          </p:nvGrpSpPr>
          <p:grpSpPr bwMode="auto">
            <a:xfrm>
              <a:off x="266245" y="182120"/>
              <a:ext cx="464877" cy="567537"/>
              <a:chOff x="-1469" y="1238"/>
              <a:chExt cx="464876" cy="567534"/>
            </a:xfrm>
          </p:grpSpPr>
          <p:sp>
            <p:nvSpPr>
              <p:cNvPr id="166" name="Shape 166"/>
              <p:cNvSpPr/>
              <p:nvPr/>
            </p:nvSpPr>
            <p:spPr>
              <a:xfrm>
                <a:off x="74602" y="1238"/>
                <a:ext cx="325415" cy="194825"/>
              </a:xfrm>
              <a:custGeom>
                <a:avLst/>
                <a:gdLst/>
                <a:ahLst/>
                <a:cxnLst>
                  <a:cxn ang="0">
                    <a:pos x="wd2" y="hd2"/>
                  </a:cxn>
                  <a:cxn ang="5400000">
                    <a:pos x="wd2" y="hd2"/>
                  </a:cxn>
                  <a:cxn ang="10800000">
                    <a:pos x="wd2" y="hd2"/>
                  </a:cxn>
                  <a:cxn ang="16200000">
                    <a:pos x="wd2" y="hd2"/>
                  </a:cxn>
                </a:cxnLst>
                <a:rect l="0" t="0" r="r" b="b"/>
                <a:pathLst>
                  <a:path w="21408" h="21600" extrusionOk="0">
                    <a:moveTo>
                      <a:pt x="2258" y="15808"/>
                    </a:moveTo>
                    <a:cubicBezTo>
                      <a:pt x="4695" y="15532"/>
                      <a:pt x="7449" y="12328"/>
                      <a:pt x="7659" y="7855"/>
                    </a:cubicBezTo>
                    <a:cubicBezTo>
                      <a:pt x="10747" y="12129"/>
                      <a:pt x="15113" y="12336"/>
                      <a:pt x="18761" y="12877"/>
                    </a:cubicBezTo>
                    <a:cubicBezTo>
                      <a:pt x="19213" y="13234"/>
                      <a:pt x="19547" y="14766"/>
                      <a:pt x="19638" y="16799"/>
                    </a:cubicBezTo>
                    <a:lnTo>
                      <a:pt x="17732" y="17290"/>
                    </a:lnTo>
                    <a:lnTo>
                      <a:pt x="17732" y="15030"/>
                    </a:lnTo>
                    <a:lnTo>
                      <a:pt x="11669" y="15030"/>
                    </a:lnTo>
                    <a:lnTo>
                      <a:pt x="11669" y="17375"/>
                    </a:lnTo>
                    <a:lnTo>
                      <a:pt x="10600" y="17375"/>
                    </a:lnTo>
                    <a:lnTo>
                      <a:pt x="10600" y="15030"/>
                    </a:lnTo>
                    <a:lnTo>
                      <a:pt x="4537" y="15030"/>
                    </a:lnTo>
                    <a:lnTo>
                      <a:pt x="4537" y="17234"/>
                    </a:lnTo>
                    <a:lnTo>
                      <a:pt x="2195" y="16666"/>
                    </a:lnTo>
                    <a:cubicBezTo>
                      <a:pt x="2218" y="16382"/>
                      <a:pt x="2240" y="16099"/>
                      <a:pt x="2258" y="15808"/>
                    </a:cubicBezTo>
                    <a:close/>
                    <a:moveTo>
                      <a:pt x="17059" y="20173"/>
                    </a:moveTo>
                    <a:lnTo>
                      <a:pt x="12342" y="20173"/>
                    </a:lnTo>
                    <a:lnTo>
                      <a:pt x="12342" y="16155"/>
                    </a:lnTo>
                    <a:lnTo>
                      <a:pt x="17059" y="16155"/>
                    </a:lnTo>
                    <a:cubicBezTo>
                      <a:pt x="17059" y="16155"/>
                      <a:pt x="17059" y="20173"/>
                      <a:pt x="17059" y="20173"/>
                    </a:cubicBezTo>
                    <a:close/>
                    <a:moveTo>
                      <a:pt x="9927" y="20173"/>
                    </a:moveTo>
                    <a:lnTo>
                      <a:pt x="5210" y="20173"/>
                    </a:lnTo>
                    <a:lnTo>
                      <a:pt x="5210" y="16155"/>
                    </a:lnTo>
                    <a:lnTo>
                      <a:pt x="9927" y="16155"/>
                    </a:lnTo>
                    <a:cubicBezTo>
                      <a:pt x="9927" y="16155"/>
                      <a:pt x="9927" y="20173"/>
                      <a:pt x="9927" y="20173"/>
                    </a:cubicBezTo>
                    <a:close/>
                    <a:moveTo>
                      <a:pt x="108" y="20892"/>
                    </a:moveTo>
                    <a:lnTo>
                      <a:pt x="2591" y="21600"/>
                    </a:lnTo>
                    <a:cubicBezTo>
                      <a:pt x="2404" y="20579"/>
                      <a:pt x="2280" y="19502"/>
                      <a:pt x="2223" y="18387"/>
                    </a:cubicBezTo>
                    <a:lnTo>
                      <a:pt x="4537" y="18947"/>
                    </a:lnTo>
                    <a:lnTo>
                      <a:pt x="4537" y="21299"/>
                    </a:lnTo>
                    <a:lnTo>
                      <a:pt x="10600" y="21299"/>
                    </a:lnTo>
                    <a:lnTo>
                      <a:pt x="10600" y="19637"/>
                    </a:lnTo>
                    <a:lnTo>
                      <a:pt x="11669" y="19637"/>
                    </a:lnTo>
                    <a:lnTo>
                      <a:pt x="11669" y="21299"/>
                    </a:lnTo>
                    <a:lnTo>
                      <a:pt x="17732" y="21299"/>
                    </a:lnTo>
                    <a:lnTo>
                      <a:pt x="17732" y="19001"/>
                    </a:lnTo>
                    <a:lnTo>
                      <a:pt x="19660" y="18500"/>
                    </a:lnTo>
                    <a:cubicBezTo>
                      <a:pt x="19644" y="19285"/>
                      <a:pt x="19581" y="20107"/>
                      <a:pt x="19491" y="20950"/>
                    </a:cubicBezTo>
                    <a:lnTo>
                      <a:pt x="21408" y="20345"/>
                    </a:lnTo>
                    <a:cubicBezTo>
                      <a:pt x="21001" y="11703"/>
                      <a:pt x="19022" y="0"/>
                      <a:pt x="10798" y="0"/>
                    </a:cubicBezTo>
                    <a:cubicBezTo>
                      <a:pt x="9632" y="0"/>
                      <a:pt x="8269" y="236"/>
                      <a:pt x="7681" y="683"/>
                    </a:cubicBezTo>
                    <a:cubicBezTo>
                      <a:pt x="7087" y="1125"/>
                      <a:pt x="6980" y="2146"/>
                      <a:pt x="6595" y="2354"/>
                    </a:cubicBezTo>
                    <a:cubicBezTo>
                      <a:pt x="6199" y="2581"/>
                      <a:pt x="5634" y="2486"/>
                      <a:pt x="5283" y="2770"/>
                    </a:cubicBezTo>
                    <a:cubicBezTo>
                      <a:pt x="-192" y="7184"/>
                      <a:pt x="1" y="17935"/>
                      <a:pt x="1" y="17935"/>
                    </a:cubicBezTo>
                    <a:cubicBezTo>
                      <a:pt x="1" y="17935"/>
                      <a:pt x="108" y="20892"/>
                      <a:pt x="108" y="20892"/>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67" name="Shape 167"/>
              <p:cNvSpPr/>
              <p:nvPr/>
            </p:nvSpPr>
            <p:spPr>
              <a:xfrm>
                <a:off x="-1469" y="196063"/>
                <a:ext cx="464876" cy="372709"/>
              </a:xfrm>
              <a:custGeom>
                <a:avLst/>
                <a:gdLst/>
                <a:ahLst/>
                <a:cxnLst>
                  <a:cxn ang="0">
                    <a:pos x="wd2" y="hd2"/>
                  </a:cxn>
                  <a:cxn ang="5400000">
                    <a:pos x="wd2" y="hd2"/>
                  </a:cxn>
                  <a:cxn ang="10800000">
                    <a:pos x="wd2" y="hd2"/>
                  </a:cxn>
                  <a:cxn ang="16200000">
                    <a:pos x="wd2" y="hd2"/>
                  </a:cxn>
                </a:cxnLst>
                <a:rect l="0" t="0" r="r" b="b"/>
                <a:pathLst>
                  <a:path w="21600" h="21600" extrusionOk="0">
                    <a:moveTo>
                      <a:pt x="19813" y="7438"/>
                    </a:moveTo>
                    <a:cubicBezTo>
                      <a:pt x="19764" y="7432"/>
                      <a:pt x="19720" y="7417"/>
                      <a:pt x="19672" y="7417"/>
                    </a:cubicBezTo>
                    <a:cubicBezTo>
                      <a:pt x="18609" y="7417"/>
                      <a:pt x="17743" y="8813"/>
                      <a:pt x="17743" y="10531"/>
                    </a:cubicBezTo>
                    <a:cubicBezTo>
                      <a:pt x="17743" y="12247"/>
                      <a:pt x="18609" y="13643"/>
                      <a:pt x="19672" y="13643"/>
                    </a:cubicBezTo>
                    <a:cubicBezTo>
                      <a:pt x="19720" y="13643"/>
                      <a:pt x="19764" y="13627"/>
                      <a:pt x="19813" y="13622"/>
                    </a:cubicBezTo>
                    <a:lnTo>
                      <a:pt x="19813" y="18745"/>
                    </a:lnTo>
                    <a:lnTo>
                      <a:pt x="11362" y="20404"/>
                    </a:lnTo>
                    <a:lnTo>
                      <a:pt x="11362" y="2944"/>
                    </a:lnTo>
                    <a:lnTo>
                      <a:pt x="19813" y="1281"/>
                    </a:lnTo>
                    <a:cubicBezTo>
                      <a:pt x="19813" y="1281"/>
                      <a:pt x="19813" y="7438"/>
                      <a:pt x="19813" y="7438"/>
                    </a:cubicBezTo>
                    <a:close/>
                    <a:moveTo>
                      <a:pt x="10476" y="20404"/>
                    </a:moveTo>
                    <a:lnTo>
                      <a:pt x="2025" y="18745"/>
                    </a:lnTo>
                    <a:lnTo>
                      <a:pt x="2025" y="13627"/>
                    </a:lnTo>
                    <a:cubicBezTo>
                      <a:pt x="3044" y="13549"/>
                      <a:pt x="3853" y="12198"/>
                      <a:pt x="3853" y="10531"/>
                    </a:cubicBezTo>
                    <a:cubicBezTo>
                      <a:pt x="3853" y="8862"/>
                      <a:pt x="3044" y="7512"/>
                      <a:pt x="2025" y="7432"/>
                    </a:cubicBezTo>
                    <a:lnTo>
                      <a:pt x="2025" y="1281"/>
                    </a:lnTo>
                    <a:lnTo>
                      <a:pt x="10476" y="2944"/>
                    </a:lnTo>
                    <a:cubicBezTo>
                      <a:pt x="10476" y="2944"/>
                      <a:pt x="10476" y="20404"/>
                      <a:pt x="10476" y="20404"/>
                    </a:cubicBezTo>
                    <a:close/>
                    <a:moveTo>
                      <a:pt x="20702" y="7903"/>
                    </a:moveTo>
                    <a:lnTo>
                      <a:pt x="20702" y="0"/>
                    </a:lnTo>
                    <a:lnTo>
                      <a:pt x="10919" y="1921"/>
                    </a:lnTo>
                    <a:lnTo>
                      <a:pt x="1136" y="0"/>
                    </a:lnTo>
                    <a:lnTo>
                      <a:pt x="1136" y="7695"/>
                    </a:lnTo>
                    <a:cubicBezTo>
                      <a:pt x="467" y="8188"/>
                      <a:pt x="0" y="9269"/>
                      <a:pt x="0" y="10531"/>
                    </a:cubicBezTo>
                    <a:cubicBezTo>
                      <a:pt x="0" y="11792"/>
                      <a:pt x="467" y="12872"/>
                      <a:pt x="1136" y="13364"/>
                    </a:cubicBezTo>
                    <a:lnTo>
                      <a:pt x="1136" y="19680"/>
                    </a:lnTo>
                    <a:lnTo>
                      <a:pt x="10919" y="21600"/>
                    </a:lnTo>
                    <a:lnTo>
                      <a:pt x="20702" y="19680"/>
                    </a:lnTo>
                    <a:lnTo>
                      <a:pt x="20702" y="13157"/>
                    </a:lnTo>
                    <a:cubicBezTo>
                      <a:pt x="21238" y="12599"/>
                      <a:pt x="21600" y="11638"/>
                      <a:pt x="21600" y="10531"/>
                    </a:cubicBezTo>
                    <a:cubicBezTo>
                      <a:pt x="21600" y="9422"/>
                      <a:pt x="21238" y="8455"/>
                      <a:pt x="20702" y="7903"/>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grpSp>
        <p:nvGrpSpPr>
          <p:cNvPr id="32792" name="Group 179"/>
          <p:cNvGrpSpPr>
            <a:grpSpLocks/>
          </p:cNvGrpSpPr>
          <p:nvPr/>
        </p:nvGrpSpPr>
        <p:grpSpPr bwMode="auto">
          <a:xfrm>
            <a:off x="4557184" y="5096934"/>
            <a:ext cx="499533" cy="524933"/>
            <a:chOff x="-1" y="-1"/>
            <a:chExt cx="997373" cy="1046132"/>
          </a:xfrm>
        </p:grpSpPr>
        <p:grpSp>
          <p:nvGrpSpPr>
            <p:cNvPr id="32806" name="Group 173"/>
            <p:cNvGrpSpPr>
              <a:grpSpLocks/>
            </p:cNvGrpSpPr>
            <p:nvPr/>
          </p:nvGrpSpPr>
          <p:grpSpPr bwMode="auto">
            <a:xfrm>
              <a:off x="-1" y="-1"/>
              <a:ext cx="997373" cy="1046132"/>
              <a:chOff x="0" y="0"/>
              <a:chExt cx="997371" cy="1046130"/>
            </a:xfrm>
          </p:grpSpPr>
          <p:sp>
            <p:nvSpPr>
              <p:cNvPr id="170" name="Shape 170"/>
              <p:cNvSpPr/>
              <p:nvPr/>
            </p:nvSpPr>
            <p:spPr>
              <a:xfrm>
                <a:off x="0" y="0"/>
                <a:ext cx="997371" cy="1046130"/>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1">
                  <a:lumMod val="50000"/>
                </a:schemeClr>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71" name="Shape 171"/>
              <p:cNvSpPr/>
              <p:nvPr/>
            </p:nvSpPr>
            <p:spPr>
              <a:xfrm>
                <a:off x="38034" y="295279"/>
                <a:ext cx="925528" cy="670706"/>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FF8AB1"/>
              </a:solidFill>
              <a:ln w="3175" cap="flat">
                <a:solidFill>
                  <a:schemeClr val="accent6"/>
                </a:solid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72" name="Shape 172"/>
              <p:cNvSpPr/>
              <p:nvPr/>
            </p:nvSpPr>
            <p:spPr>
              <a:xfrm>
                <a:off x="0" y="0"/>
                <a:ext cx="959334" cy="957548"/>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1"/>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32807" name="Group 178"/>
            <p:cNvGrpSpPr>
              <a:grpSpLocks/>
            </p:cNvGrpSpPr>
            <p:nvPr/>
          </p:nvGrpSpPr>
          <p:grpSpPr bwMode="auto">
            <a:xfrm>
              <a:off x="295049" y="239938"/>
              <a:ext cx="458073" cy="511011"/>
              <a:chOff x="0" y="0"/>
              <a:chExt cx="458071" cy="511010"/>
            </a:xfrm>
          </p:grpSpPr>
          <p:sp>
            <p:nvSpPr>
              <p:cNvPr id="174" name="Shape 174"/>
              <p:cNvSpPr/>
              <p:nvPr/>
            </p:nvSpPr>
            <p:spPr>
              <a:xfrm>
                <a:off x="203635" y="240945"/>
                <a:ext cx="253568" cy="269969"/>
              </a:xfrm>
              <a:custGeom>
                <a:avLst/>
                <a:gdLst/>
                <a:ahLst/>
                <a:cxnLst>
                  <a:cxn ang="0">
                    <a:pos x="wd2" y="hd2"/>
                  </a:cxn>
                  <a:cxn ang="5400000">
                    <a:pos x="wd2" y="hd2"/>
                  </a:cxn>
                  <a:cxn ang="10800000">
                    <a:pos x="wd2" y="hd2"/>
                  </a:cxn>
                  <a:cxn ang="16200000">
                    <a:pos x="wd2" y="hd2"/>
                  </a:cxn>
                </a:cxnLst>
                <a:rect l="0" t="0" r="r" b="b"/>
                <a:pathLst>
                  <a:path w="21336" h="21559" extrusionOk="0">
                    <a:moveTo>
                      <a:pt x="17546" y="13945"/>
                    </a:moveTo>
                    <a:lnTo>
                      <a:pt x="8774" y="16921"/>
                    </a:lnTo>
                    <a:cubicBezTo>
                      <a:pt x="8618" y="16531"/>
                      <a:pt x="8393" y="16169"/>
                      <a:pt x="8104" y="15840"/>
                    </a:cubicBezTo>
                    <a:cubicBezTo>
                      <a:pt x="7102" y="14714"/>
                      <a:pt x="5410" y="14045"/>
                      <a:pt x="3060" y="13858"/>
                    </a:cubicBezTo>
                    <a:lnTo>
                      <a:pt x="2998" y="13857"/>
                    </a:lnTo>
                    <a:cubicBezTo>
                      <a:pt x="2985" y="13857"/>
                      <a:pt x="1651" y="13852"/>
                      <a:pt x="1401" y="13206"/>
                    </a:cubicBezTo>
                    <a:cubicBezTo>
                      <a:pt x="1397" y="13196"/>
                      <a:pt x="1307" y="12920"/>
                      <a:pt x="1499" y="12704"/>
                    </a:cubicBezTo>
                    <a:cubicBezTo>
                      <a:pt x="1564" y="12629"/>
                      <a:pt x="1702" y="12519"/>
                      <a:pt x="1972" y="12428"/>
                    </a:cubicBezTo>
                    <a:cubicBezTo>
                      <a:pt x="2461" y="12263"/>
                      <a:pt x="3452" y="12130"/>
                      <a:pt x="5415" y="12434"/>
                    </a:cubicBezTo>
                    <a:lnTo>
                      <a:pt x="6028" y="12530"/>
                    </a:lnTo>
                    <a:lnTo>
                      <a:pt x="6194" y="11967"/>
                    </a:lnTo>
                    <a:cubicBezTo>
                      <a:pt x="6226" y="11854"/>
                      <a:pt x="6369" y="11240"/>
                      <a:pt x="5981" y="10242"/>
                    </a:cubicBezTo>
                    <a:lnTo>
                      <a:pt x="2967" y="2445"/>
                    </a:lnTo>
                    <a:cubicBezTo>
                      <a:pt x="2796" y="2000"/>
                      <a:pt x="3043" y="1505"/>
                      <a:pt x="3518" y="1343"/>
                    </a:cubicBezTo>
                    <a:cubicBezTo>
                      <a:pt x="3994" y="1182"/>
                      <a:pt x="4522" y="1413"/>
                      <a:pt x="4693" y="1860"/>
                    </a:cubicBezTo>
                    <a:lnTo>
                      <a:pt x="6903" y="7622"/>
                    </a:lnTo>
                    <a:cubicBezTo>
                      <a:pt x="7033" y="7957"/>
                      <a:pt x="7429" y="8132"/>
                      <a:pt x="7787" y="8010"/>
                    </a:cubicBezTo>
                    <a:cubicBezTo>
                      <a:pt x="8113" y="7900"/>
                      <a:pt x="8297" y="7580"/>
                      <a:pt x="8226" y="7271"/>
                    </a:cubicBezTo>
                    <a:lnTo>
                      <a:pt x="8140" y="6983"/>
                    </a:lnTo>
                    <a:cubicBezTo>
                      <a:pt x="7991" y="6515"/>
                      <a:pt x="8686" y="6268"/>
                      <a:pt x="9216" y="6090"/>
                    </a:cubicBezTo>
                    <a:cubicBezTo>
                      <a:pt x="9698" y="5926"/>
                      <a:pt x="10143" y="5927"/>
                      <a:pt x="10145" y="5927"/>
                    </a:cubicBezTo>
                    <a:cubicBezTo>
                      <a:pt x="10170" y="5927"/>
                      <a:pt x="10189" y="5926"/>
                      <a:pt x="10213" y="5923"/>
                    </a:cubicBezTo>
                    <a:cubicBezTo>
                      <a:pt x="10341" y="5933"/>
                      <a:pt x="10455" y="5917"/>
                      <a:pt x="10589" y="5851"/>
                    </a:cubicBezTo>
                    <a:cubicBezTo>
                      <a:pt x="10589" y="5851"/>
                      <a:pt x="10672" y="5810"/>
                      <a:pt x="10820" y="5760"/>
                    </a:cubicBezTo>
                    <a:cubicBezTo>
                      <a:pt x="11301" y="5596"/>
                      <a:pt x="12269" y="5394"/>
                      <a:pt x="13364" y="5865"/>
                    </a:cubicBezTo>
                    <a:lnTo>
                      <a:pt x="13418" y="5886"/>
                    </a:lnTo>
                    <a:cubicBezTo>
                      <a:pt x="13838" y="6017"/>
                      <a:pt x="14274" y="5962"/>
                      <a:pt x="14660" y="5912"/>
                    </a:cubicBezTo>
                    <a:cubicBezTo>
                      <a:pt x="15364" y="5824"/>
                      <a:pt x="15832" y="5767"/>
                      <a:pt x="16325" y="6531"/>
                    </a:cubicBezTo>
                    <a:cubicBezTo>
                      <a:pt x="16436" y="6758"/>
                      <a:pt x="17643" y="9273"/>
                      <a:pt x="17634" y="10836"/>
                    </a:cubicBezTo>
                    <a:cubicBezTo>
                      <a:pt x="17630" y="11448"/>
                      <a:pt x="17561" y="11812"/>
                      <a:pt x="17500" y="12134"/>
                    </a:cubicBezTo>
                    <a:cubicBezTo>
                      <a:pt x="17390" y="12707"/>
                      <a:pt x="17338" y="13134"/>
                      <a:pt x="17546" y="13945"/>
                    </a:cubicBezTo>
                    <a:close/>
                    <a:moveTo>
                      <a:pt x="8426" y="19793"/>
                    </a:moveTo>
                    <a:lnTo>
                      <a:pt x="7979" y="18635"/>
                    </a:lnTo>
                    <a:lnTo>
                      <a:pt x="9212" y="18218"/>
                    </a:lnTo>
                    <a:lnTo>
                      <a:pt x="9657" y="19373"/>
                    </a:lnTo>
                    <a:cubicBezTo>
                      <a:pt x="9657" y="19373"/>
                      <a:pt x="8426" y="19793"/>
                      <a:pt x="8426" y="19793"/>
                    </a:cubicBezTo>
                    <a:close/>
                    <a:moveTo>
                      <a:pt x="19855" y="13160"/>
                    </a:moveTo>
                    <a:lnTo>
                      <a:pt x="18854" y="13501"/>
                    </a:lnTo>
                    <a:cubicBezTo>
                      <a:pt x="18739" y="12989"/>
                      <a:pt x="18788" y="12739"/>
                      <a:pt x="18860" y="12358"/>
                    </a:cubicBezTo>
                    <a:cubicBezTo>
                      <a:pt x="18928" y="12004"/>
                      <a:pt x="19012" y="11566"/>
                      <a:pt x="19014" y="10844"/>
                    </a:cubicBezTo>
                    <a:cubicBezTo>
                      <a:pt x="19025" y="8907"/>
                      <a:pt x="17624" y="6077"/>
                      <a:pt x="17557" y="5945"/>
                    </a:cubicBezTo>
                    <a:lnTo>
                      <a:pt x="17532" y="5902"/>
                    </a:lnTo>
                    <a:cubicBezTo>
                      <a:pt x="16566" y="4367"/>
                      <a:pt x="15259" y="4534"/>
                      <a:pt x="14477" y="4631"/>
                    </a:cubicBezTo>
                    <a:cubicBezTo>
                      <a:pt x="14256" y="4659"/>
                      <a:pt x="14008" y="4690"/>
                      <a:pt x="13878" y="4665"/>
                    </a:cubicBezTo>
                    <a:cubicBezTo>
                      <a:pt x="12966" y="4180"/>
                      <a:pt x="11402" y="4049"/>
                      <a:pt x="9991" y="4638"/>
                    </a:cubicBezTo>
                    <a:cubicBezTo>
                      <a:pt x="9751" y="4650"/>
                      <a:pt x="9271" y="4696"/>
                      <a:pt x="8742" y="4875"/>
                    </a:cubicBezTo>
                    <a:cubicBezTo>
                      <a:pt x="8285" y="5031"/>
                      <a:pt x="7894" y="5249"/>
                      <a:pt x="7575" y="5530"/>
                    </a:cubicBezTo>
                    <a:cubicBezTo>
                      <a:pt x="6939" y="3897"/>
                      <a:pt x="5994" y="1465"/>
                      <a:pt x="5871" y="1145"/>
                    </a:cubicBezTo>
                    <a:cubicBezTo>
                      <a:pt x="5599" y="444"/>
                      <a:pt x="4597" y="126"/>
                      <a:pt x="4477" y="89"/>
                    </a:cubicBezTo>
                    <a:cubicBezTo>
                      <a:pt x="4004" y="-41"/>
                      <a:pt x="3511" y="-28"/>
                      <a:pt x="3048" y="129"/>
                    </a:cubicBezTo>
                    <a:cubicBezTo>
                      <a:pt x="1857" y="533"/>
                      <a:pt x="1240" y="1770"/>
                      <a:pt x="1669" y="2886"/>
                    </a:cubicBezTo>
                    <a:lnTo>
                      <a:pt x="4683" y="10682"/>
                    </a:lnTo>
                    <a:cubicBezTo>
                      <a:pt x="4735" y="10819"/>
                      <a:pt x="4773" y="10941"/>
                      <a:pt x="4800" y="11047"/>
                    </a:cubicBezTo>
                    <a:cubicBezTo>
                      <a:pt x="2601" y="10804"/>
                      <a:pt x="1138" y="11085"/>
                      <a:pt x="439" y="11876"/>
                    </a:cubicBezTo>
                    <a:cubicBezTo>
                      <a:pt x="-264" y="12667"/>
                      <a:pt x="85" y="13599"/>
                      <a:pt x="100" y="13639"/>
                    </a:cubicBezTo>
                    <a:cubicBezTo>
                      <a:pt x="675" y="15126"/>
                      <a:pt x="2764" y="15152"/>
                      <a:pt x="2976" y="15148"/>
                    </a:cubicBezTo>
                    <a:cubicBezTo>
                      <a:pt x="6129" y="15407"/>
                      <a:pt x="7154" y="16561"/>
                      <a:pt x="7483" y="17359"/>
                    </a:cubicBezTo>
                    <a:lnTo>
                      <a:pt x="6393" y="17729"/>
                    </a:lnTo>
                    <a:lnTo>
                      <a:pt x="7872" y="21559"/>
                    </a:lnTo>
                    <a:lnTo>
                      <a:pt x="21336" y="16991"/>
                    </a:lnTo>
                    <a:cubicBezTo>
                      <a:pt x="21336" y="16991"/>
                      <a:pt x="19855" y="13160"/>
                      <a:pt x="19855" y="1316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75" name="Shape 175"/>
              <p:cNvSpPr/>
              <p:nvPr/>
            </p:nvSpPr>
            <p:spPr>
              <a:xfrm>
                <a:off x="780" y="505"/>
                <a:ext cx="342316" cy="476663"/>
              </a:xfrm>
              <a:custGeom>
                <a:avLst/>
                <a:gdLst/>
                <a:ahLst/>
                <a:cxnLst>
                  <a:cxn ang="0">
                    <a:pos x="wd2" y="hd2"/>
                  </a:cxn>
                  <a:cxn ang="5400000">
                    <a:pos x="wd2" y="hd2"/>
                  </a:cxn>
                  <a:cxn ang="10800000">
                    <a:pos x="wd2" y="hd2"/>
                  </a:cxn>
                  <a:cxn ang="16200000">
                    <a:pos x="wd2" y="hd2"/>
                  </a:cxn>
                </a:cxnLst>
                <a:rect l="0" t="0" r="r" b="b"/>
                <a:pathLst>
                  <a:path w="21600" h="21600" extrusionOk="0">
                    <a:moveTo>
                      <a:pt x="11788" y="20717"/>
                    </a:moveTo>
                    <a:lnTo>
                      <a:pt x="9812" y="20717"/>
                    </a:lnTo>
                    <a:lnTo>
                      <a:pt x="9812" y="19552"/>
                    </a:lnTo>
                    <a:lnTo>
                      <a:pt x="10814" y="19024"/>
                    </a:lnTo>
                    <a:lnTo>
                      <a:pt x="11788" y="19554"/>
                    </a:lnTo>
                    <a:cubicBezTo>
                      <a:pt x="11788" y="19554"/>
                      <a:pt x="11788" y="20717"/>
                      <a:pt x="11788" y="20717"/>
                    </a:cubicBezTo>
                    <a:close/>
                    <a:moveTo>
                      <a:pt x="15210" y="20423"/>
                    </a:moveTo>
                    <a:cubicBezTo>
                      <a:pt x="13985" y="20414"/>
                      <a:pt x="12378" y="20013"/>
                      <a:pt x="11817" y="18909"/>
                    </a:cubicBezTo>
                    <a:cubicBezTo>
                      <a:pt x="11760" y="18798"/>
                      <a:pt x="11716" y="18670"/>
                      <a:pt x="11689" y="18533"/>
                    </a:cubicBezTo>
                    <a:lnTo>
                      <a:pt x="1667" y="18533"/>
                    </a:lnTo>
                    <a:lnTo>
                      <a:pt x="1667" y="1587"/>
                    </a:lnTo>
                    <a:cubicBezTo>
                      <a:pt x="1667" y="1366"/>
                      <a:pt x="1916" y="1190"/>
                      <a:pt x="2222" y="1190"/>
                    </a:cubicBezTo>
                    <a:lnTo>
                      <a:pt x="19377" y="1190"/>
                    </a:lnTo>
                    <a:cubicBezTo>
                      <a:pt x="19683" y="1190"/>
                      <a:pt x="19933" y="1366"/>
                      <a:pt x="19933" y="1587"/>
                    </a:cubicBezTo>
                    <a:lnTo>
                      <a:pt x="19933" y="12495"/>
                    </a:lnTo>
                    <a:lnTo>
                      <a:pt x="21600" y="12260"/>
                    </a:lnTo>
                    <a:lnTo>
                      <a:pt x="21600" y="1587"/>
                    </a:lnTo>
                    <a:cubicBezTo>
                      <a:pt x="21600" y="711"/>
                      <a:pt x="20603" y="0"/>
                      <a:pt x="19377" y="0"/>
                    </a:cubicBezTo>
                    <a:lnTo>
                      <a:pt x="2224" y="0"/>
                    </a:lnTo>
                    <a:cubicBezTo>
                      <a:pt x="996" y="0"/>
                      <a:pt x="0" y="712"/>
                      <a:pt x="0" y="1587"/>
                    </a:cubicBezTo>
                    <a:lnTo>
                      <a:pt x="0" y="20013"/>
                    </a:lnTo>
                    <a:cubicBezTo>
                      <a:pt x="0" y="20889"/>
                      <a:pt x="998" y="21600"/>
                      <a:pt x="2224" y="21600"/>
                    </a:cubicBezTo>
                    <a:lnTo>
                      <a:pt x="16707" y="21600"/>
                    </a:lnTo>
                    <a:lnTo>
                      <a:pt x="16169" y="20537"/>
                    </a:lnTo>
                    <a:cubicBezTo>
                      <a:pt x="15900" y="20488"/>
                      <a:pt x="15582" y="20449"/>
                      <a:pt x="15210" y="20423"/>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76" name="Shape 176"/>
              <p:cNvSpPr/>
              <p:nvPr/>
            </p:nvSpPr>
            <p:spPr>
              <a:xfrm>
                <a:off x="47266" y="148143"/>
                <a:ext cx="249344" cy="164514"/>
              </a:xfrm>
              <a:custGeom>
                <a:avLst/>
                <a:gdLst/>
                <a:ahLst/>
                <a:cxnLst>
                  <a:cxn ang="0">
                    <a:pos x="wd2" y="hd2"/>
                  </a:cxn>
                  <a:cxn ang="5400000">
                    <a:pos x="wd2" y="hd2"/>
                  </a:cxn>
                  <a:cxn ang="10800000">
                    <a:pos x="wd2" y="hd2"/>
                  </a:cxn>
                  <a:cxn ang="16200000">
                    <a:pos x="wd2" y="hd2"/>
                  </a:cxn>
                </a:cxnLst>
                <a:rect l="0" t="0" r="r" b="b"/>
                <a:pathLst>
                  <a:path w="21600" h="21600" extrusionOk="0">
                    <a:moveTo>
                      <a:pt x="2918" y="18147"/>
                    </a:moveTo>
                    <a:lnTo>
                      <a:pt x="649" y="16749"/>
                    </a:lnTo>
                    <a:lnTo>
                      <a:pt x="0" y="19133"/>
                    </a:lnTo>
                    <a:lnTo>
                      <a:pt x="4008" y="21600"/>
                    </a:lnTo>
                    <a:lnTo>
                      <a:pt x="5814" y="12671"/>
                    </a:lnTo>
                    <a:lnTo>
                      <a:pt x="8181" y="16983"/>
                    </a:lnTo>
                    <a:lnTo>
                      <a:pt x="13346" y="7212"/>
                    </a:lnTo>
                    <a:lnTo>
                      <a:pt x="21600" y="2400"/>
                    </a:lnTo>
                    <a:lnTo>
                      <a:pt x="20982" y="0"/>
                    </a:lnTo>
                    <a:lnTo>
                      <a:pt x="12294" y="5064"/>
                    </a:lnTo>
                    <a:lnTo>
                      <a:pt x="8155" y="12891"/>
                    </a:lnTo>
                    <a:lnTo>
                      <a:pt x="5104" y="7335"/>
                    </a:lnTo>
                    <a:cubicBezTo>
                      <a:pt x="5104" y="7335"/>
                      <a:pt x="2918" y="18147"/>
                      <a:pt x="2918" y="18147"/>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77" name="Shape 177"/>
              <p:cNvSpPr/>
              <p:nvPr/>
            </p:nvSpPr>
            <p:spPr>
              <a:xfrm>
                <a:off x="114884" y="67997"/>
                <a:ext cx="101427" cy="101239"/>
              </a:xfrm>
              <a:custGeom>
                <a:avLst/>
                <a:gdLst/>
                <a:ahLst/>
                <a:cxnLst>
                  <a:cxn ang="0">
                    <a:pos x="wd2" y="hd2"/>
                  </a:cxn>
                  <a:cxn ang="5400000">
                    <a:pos x="wd2" y="hd2"/>
                  </a:cxn>
                  <a:cxn ang="10800000">
                    <a:pos x="wd2" y="hd2"/>
                  </a:cxn>
                  <a:cxn ang="16200000">
                    <a:pos x="wd2" y="hd2"/>
                  </a:cxn>
                </a:cxnLst>
                <a:rect l="0" t="0" r="r" b="b"/>
                <a:pathLst>
                  <a:path w="21600" h="21600" extrusionOk="0">
                    <a:moveTo>
                      <a:pt x="5870" y="17225"/>
                    </a:moveTo>
                    <a:lnTo>
                      <a:pt x="6488" y="15065"/>
                    </a:lnTo>
                    <a:cubicBezTo>
                      <a:pt x="7388" y="15591"/>
                      <a:pt x="8679" y="16077"/>
                      <a:pt x="10080" y="16077"/>
                    </a:cubicBezTo>
                    <a:cubicBezTo>
                      <a:pt x="11531" y="16077"/>
                      <a:pt x="12519" y="15360"/>
                      <a:pt x="12519" y="14256"/>
                    </a:cubicBezTo>
                    <a:cubicBezTo>
                      <a:pt x="12519" y="13222"/>
                      <a:pt x="11714" y="12552"/>
                      <a:pt x="10010" y="11936"/>
                    </a:cubicBezTo>
                    <a:cubicBezTo>
                      <a:pt x="7596" y="11060"/>
                      <a:pt x="6032" y="9952"/>
                      <a:pt x="6032" y="7812"/>
                    </a:cubicBezTo>
                    <a:cubicBezTo>
                      <a:pt x="6032" y="5836"/>
                      <a:pt x="7407" y="4319"/>
                      <a:pt x="9735" y="3903"/>
                    </a:cubicBezTo>
                    <a:lnTo>
                      <a:pt x="9735" y="1649"/>
                    </a:lnTo>
                    <a:lnTo>
                      <a:pt x="11625" y="1649"/>
                    </a:lnTo>
                    <a:lnTo>
                      <a:pt x="11625" y="3787"/>
                    </a:lnTo>
                    <a:cubicBezTo>
                      <a:pt x="13071" y="3834"/>
                      <a:pt x="14064" y="4177"/>
                      <a:pt x="14800" y="4548"/>
                    </a:cubicBezTo>
                    <a:lnTo>
                      <a:pt x="14178" y="6666"/>
                    </a:lnTo>
                    <a:cubicBezTo>
                      <a:pt x="13623" y="6408"/>
                      <a:pt x="12614" y="5883"/>
                      <a:pt x="11047" y="5883"/>
                    </a:cubicBezTo>
                    <a:cubicBezTo>
                      <a:pt x="9434" y="5883"/>
                      <a:pt x="8860" y="6710"/>
                      <a:pt x="8860" y="7491"/>
                    </a:cubicBezTo>
                    <a:cubicBezTo>
                      <a:pt x="8860" y="8437"/>
                      <a:pt x="9690" y="8963"/>
                      <a:pt x="11645" y="9747"/>
                    </a:cubicBezTo>
                    <a:cubicBezTo>
                      <a:pt x="14223" y="10714"/>
                      <a:pt x="15376" y="11958"/>
                      <a:pt x="15376" y="14002"/>
                    </a:cubicBezTo>
                    <a:cubicBezTo>
                      <a:pt x="15376" y="15959"/>
                      <a:pt x="14012" y="17688"/>
                      <a:pt x="11483" y="18097"/>
                    </a:cubicBezTo>
                    <a:lnTo>
                      <a:pt x="11483" y="20473"/>
                    </a:lnTo>
                    <a:lnTo>
                      <a:pt x="9596" y="20473"/>
                    </a:lnTo>
                    <a:lnTo>
                      <a:pt x="9596" y="18238"/>
                    </a:lnTo>
                    <a:cubicBezTo>
                      <a:pt x="8150" y="18193"/>
                      <a:pt x="6700" y="17775"/>
                      <a:pt x="5870" y="17225"/>
                    </a:cubicBezTo>
                    <a:close/>
                    <a:moveTo>
                      <a:pt x="21600" y="10795"/>
                    </a:moveTo>
                    <a:cubicBezTo>
                      <a:pt x="21600" y="4830"/>
                      <a:pt x="16766" y="0"/>
                      <a:pt x="10799" y="0"/>
                    </a:cubicBezTo>
                    <a:cubicBezTo>
                      <a:pt x="4834" y="0"/>
                      <a:pt x="0" y="4830"/>
                      <a:pt x="0" y="10795"/>
                    </a:cubicBezTo>
                    <a:cubicBezTo>
                      <a:pt x="0" y="16763"/>
                      <a:pt x="4834" y="21600"/>
                      <a:pt x="10799" y="21600"/>
                    </a:cubicBezTo>
                    <a:cubicBezTo>
                      <a:pt x="16766" y="21600"/>
                      <a:pt x="21600" y="16763"/>
                      <a:pt x="21600" y="10795"/>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sp>
        <p:nvSpPr>
          <p:cNvPr id="32793" name="Shape 180"/>
          <p:cNvSpPr>
            <a:spLocks noChangeShapeType="1"/>
          </p:cNvSpPr>
          <p:nvPr/>
        </p:nvSpPr>
        <p:spPr bwMode="auto">
          <a:xfrm flipV="1">
            <a:off x="4806951" y="5590117"/>
            <a:ext cx="0" cy="480483"/>
          </a:xfrm>
          <a:prstGeom prst="line">
            <a:avLst/>
          </a:prstGeom>
          <a:noFill/>
          <a:ln w="19050" cap="rnd">
            <a:solidFill>
              <a:srgbClr val="8F9499"/>
            </a:solidFill>
            <a:miter lim="400000"/>
            <a:headEnd/>
            <a:tailEnd/>
          </a:ln>
          <a:extLst>
            <a:ext uri="{909E8E84-426E-40DD-AFC4-6F175D3DCCD1}">
              <a14:hiddenFill xmlns:a14="http://schemas.microsoft.com/office/drawing/2010/main">
                <a:noFill/>
              </a14:hiddenFill>
            </a:ext>
          </a:extLst>
        </p:spPr>
        <p:txBody>
          <a:bodyPr lIns="0" tIns="0" rIns="0" bIns="0" anchor="ctr"/>
          <a:lstStyle/>
          <a:p>
            <a:pPr defTabSz="412740" eaLnBrk="0" fontAlgn="base" hangingPunct="0">
              <a:spcBef>
                <a:spcPct val="0"/>
              </a:spcBef>
              <a:spcAft>
                <a:spcPct val="0"/>
              </a:spcAft>
            </a:pPr>
            <a:endParaRPr lang="es-MX" sz="2533">
              <a:solidFill>
                <a:srgbClr val="0A0F14"/>
              </a:solidFill>
              <a:sym typeface="Helvetica Light"/>
            </a:endParaRPr>
          </a:p>
        </p:txBody>
      </p:sp>
      <p:sp>
        <p:nvSpPr>
          <p:cNvPr id="62" name="Shape 67"/>
          <p:cNvSpPr>
            <a:spLocks noChangeArrowheads="1"/>
          </p:cNvSpPr>
          <p:nvPr/>
        </p:nvSpPr>
        <p:spPr bwMode="auto">
          <a:xfrm>
            <a:off x="1126067" y="836084"/>
            <a:ext cx="2844800" cy="5820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lvl1pPr algn="l">
              <a:lnSpc>
                <a:spcPct val="90000"/>
              </a:lnSpc>
              <a:spcBef>
                <a:spcPts val="500"/>
              </a:spcBef>
              <a:defRPr sz="6000" b="1" spc="0">
                <a:solidFill>
                  <a:srgbClr val="8F9499"/>
                </a:solidFill>
                <a:latin typeface="Arimo"/>
                <a:ea typeface="Arimo"/>
                <a:cs typeface="Arimo"/>
                <a:sym typeface="Arimo"/>
              </a:defRPr>
            </a:lvl1pPr>
          </a:lstStyle>
          <a:p>
            <a:pPr defTabSz="412740">
              <a:defRPr sz="1800" b="0" spc="0">
                <a:solidFill>
                  <a:srgbClr val="000000"/>
                </a:solidFill>
              </a:defRPr>
            </a:pPr>
            <a:r>
              <a:rPr lang="es-MX" sz="3067" b="0" kern="0" dirty="0">
                <a:solidFill>
                  <a:srgbClr val="FFFFFF"/>
                </a:solidFill>
                <a:latin typeface="Arimo" pitchFamily="34" charset="0"/>
                <a:ea typeface="Arimo" pitchFamily="34" charset="0"/>
                <a:cs typeface="Arimo" pitchFamily="34" charset="0"/>
              </a:rPr>
              <a:t>Eje Temático 7 </a:t>
            </a:r>
            <a:endParaRPr sz="3067" b="0" kern="0" dirty="0">
              <a:solidFill>
                <a:srgbClr val="FFFFFF"/>
              </a:solidFill>
              <a:latin typeface="Arimo" pitchFamily="34" charset="0"/>
              <a:ea typeface="Arimo" pitchFamily="34" charset="0"/>
              <a:cs typeface="Arimo" pitchFamily="34" charset="0"/>
            </a:endParaRPr>
          </a:p>
        </p:txBody>
      </p:sp>
      <p:grpSp>
        <p:nvGrpSpPr>
          <p:cNvPr id="32795" name="Group 70"/>
          <p:cNvGrpSpPr>
            <a:grpSpLocks/>
          </p:cNvGrpSpPr>
          <p:nvPr/>
        </p:nvGrpSpPr>
        <p:grpSpPr bwMode="auto">
          <a:xfrm>
            <a:off x="260351" y="313267"/>
            <a:ext cx="582083" cy="582084"/>
            <a:chOff x="0" y="0"/>
            <a:chExt cx="1162784" cy="1162843"/>
          </a:xfrm>
        </p:grpSpPr>
        <p:sp>
          <p:nvSpPr>
            <p:cNvPr id="64" name="Shape 68"/>
            <p:cNvSpPr/>
            <p:nvPr/>
          </p:nvSpPr>
          <p:spPr>
            <a:xfrm>
              <a:off x="0" y="0"/>
              <a:ext cx="173359" cy="1162843"/>
            </a:xfrm>
            <a:custGeom>
              <a:avLst/>
              <a:gdLst/>
              <a:ahLst/>
              <a:cxnLst>
                <a:cxn ang="0">
                  <a:pos x="wd2" y="hd2"/>
                </a:cxn>
                <a:cxn ang="5400000">
                  <a:pos x="wd2" y="hd2"/>
                </a:cxn>
                <a:cxn ang="10800000">
                  <a:pos x="wd2" y="hd2"/>
                </a:cxn>
                <a:cxn ang="16200000">
                  <a:pos x="wd2" y="hd2"/>
                </a:cxn>
              </a:cxnLst>
              <a:rect l="0" t="0" r="r" b="b"/>
              <a:pathLst>
                <a:path w="21600" h="21600" extrusionOk="0">
                  <a:moveTo>
                    <a:pt x="0" y="1350"/>
                  </a:moveTo>
                  <a:lnTo>
                    <a:pt x="0" y="20250"/>
                  </a:lnTo>
                  <a:cubicBezTo>
                    <a:pt x="0" y="20992"/>
                    <a:pt x="4027" y="21600"/>
                    <a:pt x="8948" y="21600"/>
                  </a:cubicBezTo>
                  <a:lnTo>
                    <a:pt x="21600" y="21600"/>
                  </a:lnTo>
                  <a:lnTo>
                    <a:pt x="21600" y="0"/>
                  </a:lnTo>
                  <a:lnTo>
                    <a:pt x="8948" y="0"/>
                  </a:lnTo>
                  <a:cubicBezTo>
                    <a:pt x="4027" y="0"/>
                    <a:pt x="0" y="608"/>
                    <a:pt x="0" y="1350"/>
                  </a:cubicBezTo>
                  <a:close/>
                </a:path>
              </a:pathLst>
            </a:custGeom>
            <a:solidFill>
              <a:srgbClr val="8F9499"/>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5" name="Shape 69"/>
            <p:cNvSpPr/>
            <p:nvPr/>
          </p:nvSpPr>
          <p:spPr>
            <a:xfrm>
              <a:off x="291752" y="0"/>
              <a:ext cx="871032" cy="1162843"/>
            </a:xfrm>
            <a:custGeom>
              <a:avLst/>
              <a:gdLst/>
              <a:ahLst/>
              <a:cxnLst>
                <a:cxn ang="0">
                  <a:pos x="wd2" y="hd2"/>
                </a:cxn>
                <a:cxn ang="5400000">
                  <a:pos x="wd2" y="hd2"/>
                </a:cxn>
                <a:cxn ang="10800000">
                  <a:pos x="wd2" y="hd2"/>
                </a:cxn>
                <a:cxn ang="16200000">
                  <a:pos x="wd2" y="hd2"/>
                </a:cxn>
              </a:cxnLst>
              <a:rect l="0" t="0" r="r" b="b"/>
              <a:pathLst>
                <a:path w="21600" h="21600" extrusionOk="0">
                  <a:moveTo>
                    <a:pt x="15191" y="16991"/>
                  </a:moveTo>
                  <a:lnTo>
                    <a:pt x="2809" y="16991"/>
                  </a:lnTo>
                  <a:lnTo>
                    <a:pt x="2809" y="15443"/>
                  </a:lnTo>
                  <a:cubicBezTo>
                    <a:pt x="2809" y="13733"/>
                    <a:pt x="4656" y="12347"/>
                    <a:pt x="6936" y="12347"/>
                  </a:cubicBezTo>
                  <a:lnTo>
                    <a:pt x="11064" y="12347"/>
                  </a:lnTo>
                  <a:cubicBezTo>
                    <a:pt x="13344" y="12347"/>
                    <a:pt x="15191" y="13733"/>
                    <a:pt x="15191" y="15443"/>
                  </a:cubicBezTo>
                  <a:cubicBezTo>
                    <a:pt x="15191" y="15443"/>
                    <a:pt x="15191" y="16991"/>
                    <a:pt x="15191" y="16991"/>
                  </a:cubicBezTo>
                  <a:close/>
                  <a:moveTo>
                    <a:pt x="9000" y="4616"/>
                  </a:moveTo>
                  <a:cubicBezTo>
                    <a:pt x="11274" y="4616"/>
                    <a:pt x="13117" y="5998"/>
                    <a:pt x="13117" y="7704"/>
                  </a:cubicBezTo>
                  <a:cubicBezTo>
                    <a:pt x="13117" y="9409"/>
                    <a:pt x="11274" y="10791"/>
                    <a:pt x="9000" y="10791"/>
                  </a:cubicBezTo>
                  <a:cubicBezTo>
                    <a:pt x="6726" y="10791"/>
                    <a:pt x="4883" y="9409"/>
                    <a:pt x="4883" y="7704"/>
                  </a:cubicBezTo>
                  <a:cubicBezTo>
                    <a:pt x="4883" y="5998"/>
                    <a:pt x="6726" y="4616"/>
                    <a:pt x="9000" y="4616"/>
                  </a:cubicBezTo>
                  <a:close/>
                  <a:moveTo>
                    <a:pt x="19800" y="5400"/>
                  </a:moveTo>
                  <a:cubicBezTo>
                    <a:pt x="20794" y="5400"/>
                    <a:pt x="21600" y="4796"/>
                    <a:pt x="21600" y="4050"/>
                  </a:cubicBezTo>
                  <a:lnTo>
                    <a:pt x="21600" y="2120"/>
                  </a:lnTo>
                  <a:lnTo>
                    <a:pt x="18000" y="2120"/>
                  </a:lnTo>
                  <a:lnTo>
                    <a:pt x="18000" y="0"/>
                  </a:lnTo>
                  <a:lnTo>
                    <a:pt x="0" y="0"/>
                  </a:lnTo>
                  <a:lnTo>
                    <a:pt x="0" y="21600"/>
                  </a:lnTo>
                  <a:lnTo>
                    <a:pt x="18000" y="21600"/>
                  </a:lnTo>
                  <a:lnTo>
                    <a:pt x="18000" y="16200"/>
                  </a:lnTo>
                  <a:lnTo>
                    <a:pt x="19800" y="16200"/>
                  </a:lnTo>
                  <a:cubicBezTo>
                    <a:pt x="20794" y="16200"/>
                    <a:pt x="21600" y="15596"/>
                    <a:pt x="21600" y="14850"/>
                  </a:cubicBezTo>
                  <a:lnTo>
                    <a:pt x="21600" y="12920"/>
                  </a:lnTo>
                  <a:lnTo>
                    <a:pt x="18000" y="12920"/>
                  </a:lnTo>
                  <a:lnTo>
                    <a:pt x="18000" y="10800"/>
                  </a:lnTo>
                  <a:lnTo>
                    <a:pt x="19800" y="10800"/>
                  </a:lnTo>
                  <a:cubicBezTo>
                    <a:pt x="20794" y="10800"/>
                    <a:pt x="21600" y="10196"/>
                    <a:pt x="21600" y="9450"/>
                  </a:cubicBezTo>
                  <a:lnTo>
                    <a:pt x="21600" y="7520"/>
                  </a:lnTo>
                  <a:lnTo>
                    <a:pt x="18000" y="7520"/>
                  </a:lnTo>
                  <a:lnTo>
                    <a:pt x="18000" y="5400"/>
                  </a:lnTo>
                  <a:cubicBezTo>
                    <a:pt x="18000" y="5400"/>
                    <a:pt x="19800" y="5400"/>
                    <a:pt x="19800" y="5400"/>
                  </a:cubicBezTo>
                  <a:close/>
                </a:path>
              </a:pathLst>
            </a:custGeom>
            <a:solidFill>
              <a:srgbClr val="8F9499"/>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66" name="Shape 71"/>
          <p:cNvSpPr>
            <a:spLocks noChangeArrowheads="1"/>
          </p:cNvSpPr>
          <p:nvPr/>
        </p:nvSpPr>
        <p:spPr bwMode="auto">
          <a:xfrm>
            <a:off x="302685" y="2451100"/>
            <a:ext cx="4023783" cy="4487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p>
            <a:pPr defTabSz="412740">
              <a:lnSpc>
                <a:spcPct val="110000"/>
              </a:lnSpc>
              <a:spcBef>
                <a:spcPts val="251"/>
              </a:spcBef>
              <a:defRPr sz="1800"/>
            </a:pPr>
            <a:r>
              <a:rPr lang="es-MX" sz="2133" kern="0" dirty="0">
                <a:solidFill>
                  <a:srgbClr val="FF9696"/>
                </a:solidFill>
                <a:ea typeface="Arimo"/>
                <a:cs typeface="Arimo"/>
                <a:sym typeface="Arimo"/>
              </a:rPr>
              <a:t>Aportaciones preventivas </a:t>
            </a:r>
            <a:r>
              <a:rPr lang="es-MX" sz="1600" kern="0" dirty="0">
                <a:solidFill>
                  <a:srgbClr val="C1C6CA"/>
                </a:solidFill>
                <a:ea typeface="Arimo"/>
                <a:cs typeface="Arimo"/>
                <a:sym typeface="Arimo"/>
              </a:rPr>
              <a:t> </a:t>
            </a:r>
            <a:r>
              <a:rPr lang="es-MX" sz="2133" kern="0" dirty="0">
                <a:solidFill>
                  <a:srgbClr val="C1C6CA"/>
                </a:solidFill>
                <a:ea typeface="Arimo"/>
                <a:cs typeface="Arimo"/>
                <a:sym typeface="Arimo"/>
              </a:rPr>
              <a:t> en materia de protección de datos personales</a:t>
            </a:r>
          </a:p>
          <a:p>
            <a:pPr defTabSz="412740">
              <a:lnSpc>
                <a:spcPct val="110000"/>
              </a:lnSpc>
              <a:spcBef>
                <a:spcPts val="251"/>
              </a:spcBef>
              <a:defRPr sz="1800"/>
            </a:pPr>
            <a:r>
              <a:rPr lang="es-MX" sz="1867" kern="0" dirty="0">
                <a:solidFill>
                  <a:srgbClr val="FF9696"/>
                </a:solidFill>
                <a:ea typeface="Arimo"/>
                <a:cs typeface="Arimo"/>
                <a:sym typeface="Arimo"/>
              </a:rPr>
              <a:t> </a:t>
            </a:r>
            <a:endParaRPr sz="1867" kern="0" dirty="0">
              <a:solidFill>
                <a:srgbClr val="C1C6CA"/>
              </a:solidFill>
              <a:ea typeface="Arimo"/>
              <a:cs typeface="Arimo"/>
              <a:sym typeface="Arimo"/>
            </a:endParaRPr>
          </a:p>
        </p:txBody>
      </p:sp>
      <p:pic>
        <p:nvPicPr>
          <p:cNvPr id="32797" name="10 Marcador de posición de imagen"/>
          <p:cNvPicPr>
            <a:picLocks noChangeAspect="1"/>
          </p:cNvPicPr>
          <p:nvPr/>
        </p:nvPicPr>
        <p:blipFill>
          <a:blip r:embed="rId3">
            <a:extLst>
              <a:ext uri="{28A0092B-C50C-407E-A947-70E740481C1C}">
                <a14:useLocalDpi xmlns:a14="http://schemas.microsoft.com/office/drawing/2010/main" val="0"/>
              </a:ext>
            </a:extLst>
          </a:blip>
          <a:srcRect t="50069" b="27489"/>
          <a:stretch>
            <a:fillRect/>
          </a:stretch>
        </p:blipFill>
        <p:spPr bwMode="auto">
          <a:xfrm>
            <a:off x="831851" y="465667"/>
            <a:ext cx="3221567" cy="4296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6" name="Shape 146"/>
          <p:cNvSpPr/>
          <p:nvPr/>
        </p:nvSpPr>
        <p:spPr>
          <a:xfrm flipH="1">
            <a:off x="4806951" y="6070600"/>
            <a:ext cx="2730500" cy="0"/>
          </a:xfrm>
          <a:prstGeom prst="line">
            <a:avLst/>
          </a:prstGeom>
          <a:ln w="19050" cap="rnd">
            <a:solidFill>
              <a:schemeClr val="tx2">
                <a:lumMod val="75000"/>
              </a:schemeClr>
            </a:solidFill>
            <a:custDash>
              <a:ds d="100000" sp="200000"/>
            </a:custDash>
            <a:miter lim="400000"/>
          </a:ln>
        </p:spPr>
        <p:txBody>
          <a:bodyPr lIns="0" tIns="0" rIns="0" bIns="0" anchor="ctr"/>
          <a:lstStyle/>
          <a:p>
            <a:pPr algn="ctr" defTabSz="412740">
              <a:defRPr sz="3200"/>
            </a:pPr>
            <a:endParaRPr sz="4267" kern="0">
              <a:solidFill>
                <a:sysClr val="windowText" lastClr="000000"/>
              </a:solidFill>
              <a:sym typeface="Helvetica Light"/>
            </a:endParaRPr>
          </a:p>
        </p:txBody>
      </p:sp>
      <p:sp>
        <p:nvSpPr>
          <p:cNvPr id="32799" name="Rectángulo 56"/>
          <p:cNvSpPr>
            <a:spLocks noChangeArrowheads="1"/>
          </p:cNvSpPr>
          <p:nvPr/>
        </p:nvSpPr>
        <p:spPr bwMode="auto">
          <a:xfrm>
            <a:off x="9052985" y="2288118"/>
            <a:ext cx="30353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49263">
              <a:defRPr sz="1900">
                <a:solidFill>
                  <a:schemeClr val="tx1"/>
                </a:solidFill>
                <a:latin typeface="Arimo" pitchFamily="34" charset="0"/>
                <a:ea typeface="Helvetica Light"/>
                <a:cs typeface="Helvetica Light"/>
                <a:sym typeface="Helvetica Light"/>
              </a:defRPr>
            </a:lvl1pPr>
            <a:lvl2pPr>
              <a:defRPr sz="1900">
                <a:solidFill>
                  <a:schemeClr val="tx1"/>
                </a:solidFill>
                <a:latin typeface="Arimo" pitchFamily="34" charset="0"/>
                <a:ea typeface="Helvetica Light"/>
                <a:cs typeface="Helvetica Light"/>
                <a:sym typeface="Helvetica Light"/>
              </a:defRPr>
            </a:lvl2pPr>
            <a:lvl3pPr>
              <a:defRPr sz="1900">
                <a:solidFill>
                  <a:schemeClr val="tx1"/>
                </a:solidFill>
                <a:latin typeface="Arimo" pitchFamily="34" charset="0"/>
                <a:ea typeface="Helvetica Light"/>
                <a:cs typeface="Helvetica Light"/>
                <a:sym typeface="Helvetica Light"/>
              </a:defRPr>
            </a:lvl3pPr>
            <a:lvl4pPr>
              <a:defRPr sz="1900">
                <a:solidFill>
                  <a:schemeClr val="tx1"/>
                </a:solidFill>
                <a:latin typeface="Arimo" pitchFamily="34" charset="0"/>
                <a:ea typeface="Helvetica Light"/>
                <a:cs typeface="Helvetica Light"/>
                <a:sym typeface="Helvetica Light"/>
              </a:defRPr>
            </a:lvl4pPr>
            <a:lvl5pPr>
              <a:defRPr sz="1900">
                <a:solidFill>
                  <a:schemeClr val="tx1"/>
                </a:solidFill>
                <a:latin typeface="Arimo" pitchFamily="34" charset="0"/>
                <a:ea typeface="Helvetica Light"/>
                <a:cs typeface="Helvetica Light"/>
                <a:sym typeface="Helvetica Light"/>
              </a:defRPr>
            </a:lvl5pPr>
            <a:lvl6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6pPr>
            <a:lvl7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7pPr>
            <a:lvl8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8pPr>
            <a:lvl9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9pPr>
          </a:lstStyle>
          <a:p>
            <a:pPr algn="just" defTabSz="412740" fontAlgn="base">
              <a:spcBef>
                <a:spcPct val="0"/>
              </a:spcBef>
              <a:spcAft>
                <a:spcPts val="1067"/>
              </a:spcAft>
            </a:pPr>
            <a:r>
              <a:rPr lang="es-MX" altLang="es-MX" sz="1200" b="1">
                <a:solidFill>
                  <a:srgbClr val="FF6600"/>
                </a:solidFill>
                <a:latin typeface="Calibri" panose="020F0502020204030204" pitchFamily="34" charset="0"/>
              </a:rPr>
              <a:t>Líneas de acción Transversal (A1-A7)          </a:t>
            </a:r>
            <a:r>
              <a:rPr lang="es-MX" altLang="es-MX" sz="1200">
                <a:solidFill>
                  <a:srgbClr val="FF6600"/>
                </a:solidFill>
                <a:latin typeface="Calibri" panose="020F0502020204030204" pitchFamily="34" charset="0"/>
                <a:ea typeface="Calibri" panose="020F0502020204030204" pitchFamily="34" charset="0"/>
                <a:cs typeface="Times New Roman" panose="02020603050405020304" pitchFamily="18" charset="0"/>
              </a:rPr>
              <a:t>	7.1.C1-C7 </a:t>
            </a:r>
            <a:endParaRPr lang="es-MX" altLang="es-MX" sz="1200" b="1">
              <a:solidFill>
                <a:srgbClr val="FF6600"/>
              </a:solidFill>
              <a:latin typeface="Calibri" panose="020F0502020204030204" pitchFamily="34" charset="0"/>
            </a:endParaRPr>
          </a:p>
        </p:txBody>
      </p:sp>
      <p:sp>
        <p:nvSpPr>
          <p:cNvPr id="32800" name="Rectángulo 57"/>
          <p:cNvSpPr>
            <a:spLocks noChangeArrowheads="1"/>
          </p:cNvSpPr>
          <p:nvPr/>
        </p:nvSpPr>
        <p:spPr bwMode="auto">
          <a:xfrm>
            <a:off x="9010652" y="3386667"/>
            <a:ext cx="307763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49263">
              <a:defRPr sz="1900">
                <a:solidFill>
                  <a:schemeClr val="tx1"/>
                </a:solidFill>
                <a:latin typeface="Arimo" pitchFamily="34" charset="0"/>
                <a:ea typeface="Helvetica Light"/>
                <a:cs typeface="Helvetica Light"/>
                <a:sym typeface="Helvetica Light"/>
              </a:defRPr>
            </a:lvl1pPr>
            <a:lvl2pPr>
              <a:defRPr sz="1900">
                <a:solidFill>
                  <a:schemeClr val="tx1"/>
                </a:solidFill>
                <a:latin typeface="Arimo" pitchFamily="34" charset="0"/>
                <a:ea typeface="Helvetica Light"/>
                <a:cs typeface="Helvetica Light"/>
                <a:sym typeface="Helvetica Light"/>
              </a:defRPr>
            </a:lvl2pPr>
            <a:lvl3pPr>
              <a:defRPr sz="1900">
                <a:solidFill>
                  <a:schemeClr val="tx1"/>
                </a:solidFill>
                <a:latin typeface="Arimo" pitchFamily="34" charset="0"/>
                <a:ea typeface="Helvetica Light"/>
                <a:cs typeface="Helvetica Light"/>
                <a:sym typeface="Helvetica Light"/>
              </a:defRPr>
            </a:lvl3pPr>
            <a:lvl4pPr>
              <a:defRPr sz="1900">
                <a:solidFill>
                  <a:schemeClr val="tx1"/>
                </a:solidFill>
                <a:latin typeface="Arimo" pitchFamily="34" charset="0"/>
                <a:ea typeface="Helvetica Light"/>
                <a:cs typeface="Helvetica Light"/>
                <a:sym typeface="Helvetica Light"/>
              </a:defRPr>
            </a:lvl4pPr>
            <a:lvl5pPr>
              <a:defRPr sz="1900">
                <a:solidFill>
                  <a:schemeClr val="tx1"/>
                </a:solidFill>
                <a:latin typeface="Arimo" pitchFamily="34" charset="0"/>
                <a:ea typeface="Helvetica Light"/>
                <a:cs typeface="Helvetica Light"/>
                <a:sym typeface="Helvetica Light"/>
              </a:defRPr>
            </a:lvl5pPr>
            <a:lvl6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6pPr>
            <a:lvl7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7pPr>
            <a:lvl8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8pPr>
            <a:lvl9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9pPr>
          </a:lstStyle>
          <a:p>
            <a:pPr algn="just" defTabSz="412740" fontAlgn="base">
              <a:spcBef>
                <a:spcPct val="0"/>
              </a:spcBef>
              <a:spcAft>
                <a:spcPts val="1067"/>
              </a:spcAft>
            </a:pPr>
            <a:r>
              <a:rPr lang="es-MX" altLang="es-MX" sz="1200" b="1">
                <a:solidFill>
                  <a:srgbClr val="FF6600"/>
                </a:solidFill>
                <a:latin typeface="Calibri" panose="020F0502020204030204" pitchFamily="34" charset="0"/>
              </a:rPr>
              <a:t>Líneas de acción Transversal (B1-B24)          </a:t>
            </a:r>
            <a:r>
              <a:rPr lang="es-MX" altLang="es-MX" sz="1200">
                <a:solidFill>
                  <a:srgbClr val="FF6600"/>
                </a:solidFill>
                <a:latin typeface="Calibri" panose="020F0502020204030204" pitchFamily="34" charset="0"/>
                <a:ea typeface="Calibri" panose="020F0502020204030204" pitchFamily="34" charset="0"/>
                <a:cs typeface="Times New Roman" panose="02020603050405020304" pitchFamily="18" charset="0"/>
              </a:rPr>
              <a:t>	7.2.C1-C7 </a:t>
            </a:r>
            <a:endParaRPr lang="es-MX" altLang="es-MX" sz="1200" b="1">
              <a:solidFill>
                <a:srgbClr val="FF6600"/>
              </a:solidFill>
              <a:latin typeface="Calibri" panose="020F0502020204030204" pitchFamily="34" charset="0"/>
            </a:endParaRPr>
          </a:p>
        </p:txBody>
      </p:sp>
      <p:sp>
        <p:nvSpPr>
          <p:cNvPr id="32801" name="Rectángulo 58"/>
          <p:cNvSpPr>
            <a:spLocks noChangeArrowheads="1"/>
          </p:cNvSpPr>
          <p:nvPr/>
        </p:nvSpPr>
        <p:spPr bwMode="auto">
          <a:xfrm>
            <a:off x="9105901" y="4643968"/>
            <a:ext cx="29442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49263">
              <a:defRPr sz="1900">
                <a:solidFill>
                  <a:schemeClr val="tx1"/>
                </a:solidFill>
                <a:latin typeface="Arimo" pitchFamily="34" charset="0"/>
                <a:ea typeface="Helvetica Light"/>
                <a:cs typeface="Helvetica Light"/>
                <a:sym typeface="Helvetica Light"/>
              </a:defRPr>
            </a:lvl1pPr>
            <a:lvl2pPr>
              <a:defRPr sz="1900">
                <a:solidFill>
                  <a:schemeClr val="tx1"/>
                </a:solidFill>
                <a:latin typeface="Arimo" pitchFamily="34" charset="0"/>
                <a:ea typeface="Helvetica Light"/>
                <a:cs typeface="Helvetica Light"/>
                <a:sym typeface="Helvetica Light"/>
              </a:defRPr>
            </a:lvl2pPr>
            <a:lvl3pPr>
              <a:defRPr sz="1900">
                <a:solidFill>
                  <a:schemeClr val="tx1"/>
                </a:solidFill>
                <a:latin typeface="Arimo" pitchFamily="34" charset="0"/>
                <a:ea typeface="Helvetica Light"/>
                <a:cs typeface="Helvetica Light"/>
                <a:sym typeface="Helvetica Light"/>
              </a:defRPr>
            </a:lvl3pPr>
            <a:lvl4pPr>
              <a:defRPr sz="1900">
                <a:solidFill>
                  <a:schemeClr val="tx1"/>
                </a:solidFill>
                <a:latin typeface="Arimo" pitchFamily="34" charset="0"/>
                <a:ea typeface="Helvetica Light"/>
                <a:cs typeface="Helvetica Light"/>
                <a:sym typeface="Helvetica Light"/>
              </a:defRPr>
            </a:lvl4pPr>
            <a:lvl5pPr>
              <a:defRPr sz="1900">
                <a:solidFill>
                  <a:schemeClr val="tx1"/>
                </a:solidFill>
                <a:latin typeface="Arimo" pitchFamily="34" charset="0"/>
                <a:ea typeface="Helvetica Light"/>
                <a:cs typeface="Helvetica Light"/>
                <a:sym typeface="Helvetica Light"/>
              </a:defRPr>
            </a:lvl5pPr>
            <a:lvl6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6pPr>
            <a:lvl7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7pPr>
            <a:lvl8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8pPr>
            <a:lvl9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9pPr>
          </a:lstStyle>
          <a:p>
            <a:pPr algn="just" defTabSz="412740" fontAlgn="base">
              <a:spcBef>
                <a:spcPct val="0"/>
              </a:spcBef>
              <a:spcAft>
                <a:spcPts val="1067"/>
              </a:spcAft>
            </a:pPr>
            <a:r>
              <a:rPr lang="es-MX" altLang="es-MX" sz="1200" b="1">
                <a:solidFill>
                  <a:srgbClr val="FF6600"/>
                </a:solidFill>
                <a:latin typeface="Calibri" panose="020F0502020204030204" pitchFamily="34" charset="0"/>
              </a:rPr>
              <a:t>Líneas de acción (3)         </a:t>
            </a:r>
            <a:r>
              <a:rPr lang="es-MX" altLang="es-MX" sz="1200">
                <a:solidFill>
                  <a:srgbClr val="FF6600"/>
                </a:solidFill>
                <a:latin typeface="Calibri" panose="020F0502020204030204" pitchFamily="34" charset="0"/>
                <a:ea typeface="Calibri" panose="020F0502020204030204" pitchFamily="34" charset="0"/>
                <a:cs typeface="Times New Roman" panose="02020603050405020304" pitchFamily="18" charset="0"/>
              </a:rPr>
              <a:t>	7.3.C1-C7 </a:t>
            </a:r>
            <a:endParaRPr lang="es-MX" altLang="es-MX" sz="1200" b="1">
              <a:solidFill>
                <a:srgbClr val="FF6600"/>
              </a:solidFill>
              <a:latin typeface="Calibri" panose="020F0502020204030204" pitchFamily="34" charset="0"/>
            </a:endParaRPr>
          </a:p>
        </p:txBody>
      </p:sp>
      <p:sp>
        <p:nvSpPr>
          <p:cNvPr id="32802" name="Rectángulo 59"/>
          <p:cNvSpPr>
            <a:spLocks noChangeArrowheads="1"/>
          </p:cNvSpPr>
          <p:nvPr/>
        </p:nvSpPr>
        <p:spPr bwMode="auto">
          <a:xfrm>
            <a:off x="9213852" y="5545668"/>
            <a:ext cx="262043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49263">
              <a:defRPr sz="1900">
                <a:solidFill>
                  <a:schemeClr val="tx1"/>
                </a:solidFill>
                <a:latin typeface="Arimo" pitchFamily="34" charset="0"/>
                <a:ea typeface="Helvetica Light"/>
                <a:cs typeface="Helvetica Light"/>
                <a:sym typeface="Helvetica Light"/>
              </a:defRPr>
            </a:lvl1pPr>
            <a:lvl2pPr>
              <a:defRPr sz="1900">
                <a:solidFill>
                  <a:schemeClr val="tx1"/>
                </a:solidFill>
                <a:latin typeface="Arimo" pitchFamily="34" charset="0"/>
                <a:ea typeface="Helvetica Light"/>
                <a:cs typeface="Helvetica Light"/>
                <a:sym typeface="Helvetica Light"/>
              </a:defRPr>
            </a:lvl2pPr>
            <a:lvl3pPr>
              <a:defRPr sz="1900">
                <a:solidFill>
                  <a:schemeClr val="tx1"/>
                </a:solidFill>
                <a:latin typeface="Arimo" pitchFamily="34" charset="0"/>
                <a:ea typeface="Helvetica Light"/>
                <a:cs typeface="Helvetica Light"/>
                <a:sym typeface="Helvetica Light"/>
              </a:defRPr>
            </a:lvl3pPr>
            <a:lvl4pPr>
              <a:defRPr sz="1900">
                <a:solidFill>
                  <a:schemeClr val="tx1"/>
                </a:solidFill>
                <a:latin typeface="Arimo" pitchFamily="34" charset="0"/>
                <a:ea typeface="Helvetica Light"/>
                <a:cs typeface="Helvetica Light"/>
                <a:sym typeface="Helvetica Light"/>
              </a:defRPr>
            </a:lvl4pPr>
            <a:lvl5pPr>
              <a:defRPr sz="1900">
                <a:solidFill>
                  <a:schemeClr val="tx1"/>
                </a:solidFill>
                <a:latin typeface="Arimo" pitchFamily="34" charset="0"/>
                <a:ea typeface="Helvetica Light"/>
                <a:cs typeface="Helvetica Light"/>
                <a:sym typeface="Helvetica Light"/>
              </a:defRPr>
            </a:lvl5pPr>
            <a:lvl6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6pPr>
            <a:lvl7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7pPr>
            <a:lvl8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8pPr>
            <a:lvl9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9pPr>
          </a:lstStyle>
          <a:p>
            <a:pPr algn="just" defTabSz="412740" fontAlgn="base">
              <a:spcBef>
                <a:spcPct val="0"/>
              </a:spcBef>
              <a:spcAft>
                <a:spcPts val="1067"/>
              </a:spcAft>
            </a:pPr>
            <a:r>
              <a:rPr lang="es-MX" altLang="es-MX" sz="1200" b="1">
                <a:solidFill>
                  <a:srgbClr val="FF6600"/>
                </a:solidFill>
                <a:latin typeface="Calibri" panose="020F0502020204030204" pitchFamily="34" charset="0"/>
              </a:rPr>
              <a:t>Líneas de acción            </a:t>
            </a:r>
            <a:r>
              <a:rPr lang="es-MX" altLang="es-MX" sz="1200">
                <a:solidFill>
                  <a:srgbClr val="FF6600"/>
                </a:solidFill>
                <a:latin typeface="Calibri" panose="020F0502020204030204" pitchFamily="34" charset="0"/>
                <a:ea typeface="Calibri" panose="020F0502020204030204" pitchFamily="34" charset="0"/>
                <a:cs typeface="Times New Roman" panose="02020603050405020304" pitchFamily="18" charset="0"/>
              </a:rPr>
              <a:t>	7.3.C1-C7 </a:t>
            </a:r>
            <a:endParaRPr lang="es-MX" altLang="es-MX" sz="1200" b="1">
              <a:solidFill>
                <a:srgbClr val="FF6600"/>
              </a:solidFill>
              <a:latin typeface="Calibri" panose="020F0502020204030204" pitchFamily="34" charset="0"/>
            </a:endParaRPr>
          </a:p>
        </p:txBody>
      </p:sp>
      <p:pic>
        <p:nvPicPr>
          <p:cNvPr id="8194" name="Picture 2" descr="Resultado de imagen para precaucion"/>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9897" y="4033838"/>
            <a:ext cx="4917364" cy="242252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73905272"/>
      </p:ext>
    </p:extLst>
  </p:cSld>
  <p:clrMapOvr>
    <a:masterClrMapping/>
  </p:clrMapOvr>
  <p:transition spd="slow">
    <p:push dir="u"/>
  </p:transition>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4818" name="Imagen 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870017" y="6062133"/>
            <a:ext cx="2362200"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 name="Shape 67"/>
          <p:cNvSpPr>
            <a:spLocks noChangeArrowheads="1"/>
          </p:cNvSpPr>
          <p:nvPr/>
        </p:nvSpPr>
        <p:spPr bwMode="auto">
          <a:xfrm>
            <a:off x="1320800" y="990601"/>
            <a:ext cx="2844800" cy="5820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lvl1pPr algn="l">
              <a:lnSpc>
                <a:spcPct val="90000"/>
              </a:lnSpc>
              <a:spcBef>
                <a:spcPts val="500"/>
              </a:spcBef>
              <a:defRPr sz="6000" b="1" spc="0">
                <a:solidFill>
                  <a:srgbClr val="8F9499"/>
                </a:solidFill>
                <a:latin typeface="Arimo"/>
                <a:ea typeface="Arimo"/>
                <a:cs typeface="Arimo"/>
                <a:sym typeface="Arimo"/>
              </a:defRPr>
            </a:lvl1pPr>
          </a:lstStyle>
          <a:p>
            <a:pPr defTabSz="412740">
              <a:defRPr sz="1800" b="0" spc="0">
                <a:solidFill>
                  <a:srgbClr val="000000"/>
                </a:solidFill>
              </a:defRPr>
            </a:pPr>
            <a:r>
              <a:rPr lang="es-MX" sz="3067" b="0" kern="0" dirty="0">
                <a:solidFill>
                  <a:srgbClr val="FFFFFF"/>
                </a:solidFill>
                <a:latin typeface="Arimo" pitchFamily="34" charset="0"/>
                <a:ea typeface="Arimo" pitchFamily="34" charset="0"/>
                <a:cs typeface="Arimo" pitchFamily="34" charset="0"/>
              </a:rPr>
              <a:t>Eje Temático 8 </a:t>
            </a:r>
            <a:endParaRPr sz="3067" b="0" kern="0" dirty="0">
              <a:solidFill>
                <a:srgbClr val="FFFFFF"/>
              </a:solidFill>
              <a:latin typeface="Arimo" pitchFamily="34" charset="0"/>
              <a:ea typeface="Arimo" pitchFamily="34" charset="0"/>
              <a:cs typeface="Arimo" pitchFamily="34" charset="0"/>
            </a:endParaRPr>
          </a:p>
        </p:txBody>
      </p:sp>
      <p:grpSp>
        <p:nvGrpSpPr>
          <p:cNvPr id="34820" name="Group 70"/>
          <p:cNvGrpSpPr>
            <a:grpSpLocks/>
          </p:cNvGrpSpPr>
          <p:nvPr/>
        </p:nvGrpSpPr>
        <p:grpSpPr bwMode="auto">
          <a:xfrm>
            <a:off x="302684" y="457201"/>
            <a:ext cx="584200" cy="582084"/>
            <a:chOff x="0" y="0"/>
            <a:chExt cx="1162784" cy="1162843"/>
          </a:xfrm>
        </p:grpSpPr>
        <p:sp>
          <p:nvSpPr>
            <p:cNvPr id="68" name="Shape 68"/>
            <p:cNvSpPr/>
            <p:nvPr/>
          </p:nvSpPr>
          <p:spPr>
            <a:xfrm>
              <a:off x="0" y="0"/>
              <a:ext cx="172731" cy="1162843"/>
            </a:xfrm>
            <a:custGeom>
              <a:avLst/>
              <a:gdLst/>
              <a:ahLst/>
              <a:cxnLst>
                <a:cxn ang="0">
                  <a:pos x="wd2" y="hd2"/>
                </a:cxn>
                <a:cxn ang="5400000">
                  <a:pos x="wd2" y="hd2"/>
                </a:cxn>
                <a:cxn ang="10800000">
                  <a:pos x="wd2" y="hd2"/>
                </a:cxn>
                <a:cxn ang="16200000">
                  <a:pos x="wd2" y="hd2"/>
                </a:cxn>
              </a:cxnLst>
              <a:rect l="0" t="0" r="r" b="b"/>
              <a:pathLst>
                <a:path w="21600" h="21600" extrusionOk="0">
                  <a:moveTo>
                    <a:pt x="0" y="1350"/>
                  </a:moveTo>
                  <a:lnTo>
                    <a:pt x="0" y="20250"/>
                  </a:lnTo>
                  <a:cubicBezTo>
                    <a:pt x="0" y="20992"/>
                    <a:pt x="4027" y="21600"/>
                    <a:pt x="8948" y="21600"/>
                  </a:cubicBezTo>
                  <a:lnTo>
                    <a:pt x="21600" y="21600"/>
                  </a:lnTo>
                  <a:lnTo>
                    <a:pt x="21600" y="0"/>
                  </a:lnTo>
                  <a:lnTo>
                    <a:pt x="8948" y="0"/>
                  </a:lnTo>
                  <a:cubicBezTo>
                    <a:pt x="4027" y="0"/>
                    <a:pt x="0" y="608"/>
                    <a:pt x="0" y="1350"/>
                  </a:cubicBezTo>
                  <a:close/>
                </a:path>
              </a:pathLst>
            </a:custGeom>
            <a:solidFill>
              <a:srgbClr val="8F9499"/>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9" name="Shape 69"/>
            <p:cNvSpPr/>
            <p:nvPr/>
          </p:nvSpPr>
          <p:spPr>
            <a:xfrm>
              <a:off x="290695" y="0"/>
              <a:ext cx="872089" cy="1162843"/>
            </a:xfrm>
            <a:custGeom>
              <a:avLst/>
              <a:gdLst/>
              <a:ahLst/>
              <a:cxnLst>
                <a:cxn ang="0">
                  <a:pos x="wd2" y="hd2"/>
                </a:cxn>
                <a:cxn ang="5400000">
                  <a:pos x="wd2" y="hd2"/>
                </a:cxn>
                <a:cxn ang="10800000">
                  <a:pos x="wd2" y="hd2"/>
                </a:cxn>
                <a:cxn ang="16200000">
                  <a:pos x="wd2" y="hd2"/>
                </a:cxn>
              </a:cxnLst>
              <a:rect l="0" t="0" r="r" b="b"/>
              <a:pathLst>
                <a:path w="21600" h="21600" extrusionOk="0">
                  <a:moveTo>
                    <a:pt x="15191" y="16991"/>
                  </a:moveTo>
                  <a:lnTo>
                    <a:pt x="2809" y="16991"/>
                  </a:lnTo>
                  <a:lnTo>
                    <a:pt x="2809" y="15443"/>
                  </a:lnTo>
                  <a:cubicBezTo>
                    <a:pt x="2809" y="13733"/>
                    <a:pt x="4656" y="12347"/>
                    <a:pt x="6936" y="12347"/>
                  </a:cubicBezTo>
                  <a:lnTo>
                    <a:pt x="11064" y="12347"/>
                  </a:lnTo>
                  <a:cubicBezTo>
                    <a:pt x="13344" y="12347"/>
                    <a:pt x="15191" y="13733"/>
                    <a:pt x="15191" y="15443"/>
                  </a:cubicBezTo>
                  <a:cubicBezTo>
                    <a:pt x="15191" y="15443"/>
                    <a:pt x="15191" y="16991"/>
                    <a:pt x="15191" y="16991"/>
                  </a:cubicBezTo>
                  <a:close/>
                  <a:moveTo>
                    <a:pt x="9000" y="4616"/>
                  </a:moveTo>
                  <a:cubicBezTo>
                    <a:pt x="11274" y="4616"/>
                    <a:pt x="13117" y="5998"/>
                    <a:pt x="13117" y="7704"/>
                  </a:cubicBezTo>
                  <a:cubicBezTo>
                    <a:pt x="13117" y="9409"/>
                    <a:pt x="11274" y="10791"/>
                    <a:pt x="9000" y="10791"/>
                  </a:cubicBezTo>
                  <a:cubicBezTo>
                    <a:pt x="6726" y="10791"/>
                    <a:pt x="4883" y="9409"/>
                    <a:pt x="4883" y="7704"/>
                  </a:cubicBezTo>
                  <a:cubicBezTo>
                    <a:pt x="4883" y="5998"/>
                    <a:pt x="6726" y="4616"/>
                    <a:pt x="9000" y="4616"/>
                  </a:cubicBezTo>
                  <a:close/>
                  <a:moveTo>
                    <a:pt x="19800" y="5400"/>
                  </a:moveTo>
                  <a:cubicBezTo>
                    <a:pt x="20794" y="5400"/>
                    <a:pt x="21600" y="4796"/>
                    <a:pt x="21600" y="4050"/>
                  </a:cubicBezTo>
                  <a:lnTo>
                    <a:pt x="21600" y="2120"/>
                  </a:lnTo>
                  <a:lnTo>
                    <a:pt x="18000" y="2120"/>
                  </a:lnTo>
                  <a:lnTo>
                    <a:pt x="18000" y="0"/>
                  </a:lnTo>
                  <a:lnTo>
                    <a:pt x="0" y="0"/>
                  </a:lnTo>
                  <a:lnTo>
                    <a:pt x="0" y="21600"/>
                  </a:lnTo>
                  <a:lnTo>
                    <a:pt x="18000" y="21600"/>
                  </a:lnTo>
                  <a:lnTo>
                    <a:pt x="18000" y="16200"/>
                  </a:lnTo>
                  <a:lnTo>
                    <a:pt x="19800" y="16200"/>
                  </a:lnTo>
                  <a:cubicBezTo>
                    <a:pt x="20794" y="16200"/>
                    <a:pt x="21600" y="15596"/>
                    <a:pt x="21600" y="14850"/>
                  </a:cubicBezTo>
                  <a:lnTo>
                    <a:pt x="21600" y="12920"/>
                  </a:lnTo>
                  <a:lnTo>
                    <a:pt x="18000" y="12920"/>
                  </a:lnTo>
                  <a:lnTo>
                    <a:pt x="18000" y="10800"/>
                  </a:lnTo>
                  <a:lnTo>
                    <a:pt x="19800" y="10800"/>
                  </a:lnTo>
                  <a:cubicBezTo>
                    <a:pt x="20794" y="10800"/>
                    <a:pt x="21600" y="10196"/>
                    <a:pt x="21600" y="9450"/>
                  </a:cubicBezTo>
                  <a:lnTo>
                    <a:pt x="21600" y="7520"/>
                  </a:lnTo>
                  <a:lnTo>
                    <a:pt x="18000" y="7520"/>
                  </a:lnTo>
                  <a:lnTo>
                    <a:pt x="18000" y="5400"/>
                  </a:lnTo>
                  <a:cubicBezTo>
                    <a:pt x="18000" y="5400"/>
                    <a:pt x="19800" y="5400"/>
                    <a:pt x="19800" y="5400"/>
                  </a:cubicBezTo>
                  <a:close/>
                </a:path>
              </a:pathLst>
            </a:custGeom>
            <a:solidFill>
              <a:srgbClr val="8F9499"/>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71" name="Shape 71"/>
          <p:cNvSpPr>
            <a:spLocks noChangeArrowheads="1"/>
          </p:cNvSpPr>
          <p:nvPr/>
        </p:nvSpPr>
        <p:spPr bwMode="auto">
          <a:xfrm>
            <a:off x="594784" y="1822451"/>
            <a:ext cx="3810000" cy="4487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p>
            <a:pPr defTabSz="412740">
              <a:lnSpc>
                <a:spcPct val="110000"/>
              </a:lnSpc>
              <a:spcBef>
                <a:spcPts val="251"/>
              </a:spcBef>
              <a:defRPr sz="1800"/>
            </a:pPr>
            <a:r>
              <a:rPr lang="es-MX" sz="1867" kern="0" dirty="0">
                <a:solidFill>
                  <a:srgbClr val="C1C6CA"/>
                </a:solidFill>
                <a:ea typeface="Arimo"/>
                <a:cs typeface="Arimo"/>
                <a:sym typeface="Arimo"/>
              </a:rPr>
              <a:t>Perspectiva normativa con enfoque de </a:t>
            </a:r>
            <a:r>
              <a:rPr lang="es-MX" sz="1867" kern="0" dirty="0">
                <a:solidFill>
                  <a:srgbClr val="FF9696"/>
                </a:solidFill>
                <a:ea typeface="Arimo"/>
                <a:cs typeface="Arimo"/>
                <a:sym typeface="Arimo"/>
              </a:rPr>
              <a:t>política pública </a:t>
            </a:r>
            <a:endParaRPr lang="es-MX" sz="1867" kern="0" dirty="0">
              <a:solidFill>
                <a:srgbClr val="C1C6CA"/>
              </a:solidFill>
              <a:ea typeface="Arimo"/>
              <a:cs typeface="Arimo"/>
              <a:sym typeface="Arimo"/>
            </a:endParaRPr>
          </a:p>
          <a:p>
            <a:pPr defTabSz="412740">
              <a:lnSpc>
                <a:spcPct val="110000"/>
              </a:lnSpc>
              <a:spcBef>
                <a:spcPts val="251"/>
              </a:spcBef>
              <a:defRPr sz="1800"/>
            </a:pPr>
            <a:r>
              <a:rPr lang="es-MX" sz="1400" kern="0" dirty="0">
                <a:solidFill>
                  <a:srgbClr val="FF9696"/>
                </a:solidFill>
                <a:ea typeface="Arimo"/>
                <a:cs typeface="Arimo"/>
                <a:sym typeface="Arimo"/>
              </a:rPr>
              <a:t> </a:t>
            </a:r>
            <a:endParaRPr sz="1400" kern="0" dirty="0">
              <a:solidFill>
                <a:srgbClr val="C1C6CA"/>
              </a:solidFill>
              <a:ea typeface="Arimo"/>
              <a:cs typeface="Arimo"/>
              <a:sym typeface="Arimo"/>
            </a:endParaRPr>
          </a:p>
        </p:txBody>
      </p:sp>
      <p:sp>
        <p:nvSpPr>
          <p:cNvPr id="34822" name="Shape 72"/>
          <p:cNvSpPr>
            <a:spLocks/>
          </p:cNvSpPr>
          <p:nvPr/>
        </p:nvSpPr>
        <p:spPr bwMode="auto">
          <a:xfrm>
            <a:off x="3962401" y="1471084"/>
            <a:ext cx="969433" cy="1066800"/>
          </a:xfrm>
          <a:custGeom>
            <a:avLst/>
            <a:gdLst>
              <a:gd name="T0" fmla="*/ 1429546758 w 21600"/>
              <a:gd name="T1" fmla="*/ 343333356 h 21600"/>
              <a:gd name="T2" fmla="*/ 1429546758 w 21600"/>
              <a:gd name="T3" fmla="*/ 343333356 h 21600"/>
              <a:gd name="T4" fmla="*/ 1429546758 w 21600"/>
              <a:gd name="T5" fmla="*/ 343333356 h 21600"/>
              <a:gd name="T6" fmla="*/ 1429546758 w 21600"/>
              <a:gd name="T7" fmla="*/ 343333356 h 21600"/>
              <a:gd name="T8" fmla="*/ 0 60000 65536"/>
              <a:gd name="T9" fmla="*/ 5898240 60000 65536"/>
              <a:gd name="T10" fmla="*/ 11796480 60000 65536"/>
              <a:gd name="T11" fmla="*/ 17694720 60000 65536"/>
            </a:gdLst>
            <a:ahLst/>
            <a:cxnLst>
              <a:cxn ang="T8">
                <a:pos x="T0" y="T1"/>
              </a:cxn>
              <a:cxn ang="T9">
                <a:pos x="T2" y="T3"/>
              </a:cxn>
              <a:cxn ang="T10">
                <a:pos x="T4" y="T5"/>
              </a:cxn>
              <a:cxn ang="T11">
                <a:pos x="T6" y="T7"/>
              </a:cxn>
            </a:cxnLst>
            <a:rect l="0" t="0" r="r" b="b"/>
            <a:pathLst>
              <a:path w="21600" h="21600" extrusionOk="0">
                <a:moveTo>
                  <a:pt x="0" y="0"/>
                </a:moveTo>
                <a:lnTo>
                  <a:pt x="21600" y="0"/>
                </a:lnTo>
                <a:lnTo>
                  <a:pt x="21600" y="21600"/>
                </a:lnTo>
              </a:path>
            </a:pathLst>
          </a:custGeom>
          <a:noFill/>
          <a:ln w="19050" cap="rnd">
            <a:solidFill>
              <a:schemeClr val="bg1"/>
            </a:solidFill>
            <a:miter lim="400000"/>
            <a:headEnd/>
            <a:tailEnd/>
          </a:ln>
          <a:extLst>
            <a:ext uri="{909E8E84-426E-40DD-AFC4-6F175D3DCCD1}">
              <a14:hiddenFill xmlns:a14="http://schemas.microsoft.com/office/drawing/2010/main">
                <a:solidFill>
                  <a:srgbClr val="FFFFFF"/>
                </a:solidFill>
              </a14:hiddenFill>
            </a:ext>
          </a:extLst>
        </p:spPr>
        <p:txBody>
          <a:bodyPr lIns="0" tIns="0" rIns="0" bIns="0" anchor="ctr"/>
          <a:lstStyle/>
          <a:p>
            <a:pPr defTabSz="412740" eaLnBrk="0" fontAlgn="base" hangingPunct="0">
              <a:spcBef>
                <a:spcPct val="0"/>
              </a:spcBef>
              <a:spcAft>
                <a:spcPct val="0"/>
              </a:spcAft>
            </a:pPr>
            <a:endParaRPr lang="es-MX" sz="2533">
              <a:solidFill>
                <a:srgbClr val="0A0F14"/>
              </a:solidFill>
              <a:sym typeface="Helvetica Light"/>
            </a:endParaRPr>
          </a:p>
        </p:txBody>
      </p:sp>
      <p:sp>
        <p:nvSpPr>
          <p:cNvPr id="34823" name="Shape 73"/>
          <p:cNvSpPr>
            <a:spLocks noChangeShapeType="1"/>
          </p:cNvSpPr>
          <p:nvPr/>
        </p:nvSpPr>
        <p:spPr bwMode="auto">
          <a:xfrm flipV="1">
            <a:off x="4917018" y="2214033"/>
            <a:ext cx="16933" cy="1507067"/>
          </a:xfrm>
          <a:prstGeom prst="line">
            <a:avLst/>
          </a:prstGeom>
          <a:noFill/>
          <a:ln w="19050" cap="rnd">
            <a:solidFill>
              <a:schemeClr val="bg1"/>
            </a:solidFill>
            <a:miter lim="400000"/>
            <a:headEnd/>
            <a:tailEnd/>
          </a:ln>
          <a:extLst>
            <a:ext uri="{909E8E84-426E-40DD-AFC4-6F175D3DCCD1}">
              <a14:hiddenFill xmlns:a14="http://schemas.microsoft.com/office/drawing/2010/main">
                <a:noFill/>
              </a14:hiddenFill>
            </a:ext>
          </a:extLst>
        </p:spPr>
        <p:txBody>
          <a:bodyPr lIns="0" tIns="0" rIns="0" bIns="0" anchor="ctr"/>
          <a:lstStyle/>
          <a:p>
            <a:pPr defTabSz="412740" eaLnBrk="0" fontAlgn="base" hangingPunct="0">
              <a:spcBef>
                <a:spcPct val="0"/>
              </a:spcBef>
              <a:spcAft>
                <a:spcPct val="0"/>
              </a:spcAft>
            </a:pPr>
            <a:endParaRPr lang="es-MX" sz="2533">
              <a:solidFill>
                <a:srgbClr val="0A0F14"/>
              </a:solidFill>
              <a:sym typeface="Helvetica Light"/>
            </a:endParaRPr>
          </a:p>
        </p:txBody>
      </p:sp>
      <p:sp>
        <p:nvSpPr>
          <p:cNvPr id="34824" name="Shape 74"/>
          <p:cNvSpPr>
            <a:spLocks noChangeShapeType="1"/>
          </p:cNvSpPr>
          <p:nvPr/>
        </p:nvSpPr>
        <p:spPr bwMode="auto">
          <a:xfrm flipH="1" flipV="1">
            <a:off x="4891618" y="3894667"/>
            <a:ext cx="2116" cy="1445684"/>
          </a:xfrm>
          <a:prstGeom prst="line">
            <a:avLst/>
          </a:prstGeom>
          <a:noFill/>
          <a:ln w="19050" cap="rnd">
            <a:solidFill>
              <a:schemeClr val="bg1"/>
            </a:solidFill>
            <a:miter lim="400000"/>
            <a:headEnd/>
            <a:tailEnd/>
          </a:ln>
          <a:extLst>
            <a:ext uri="{909E8E84-426E-40DD-AFC4-6F175D3DCCD1}">
              <a14:hiddenFill xmlns:a14="http://schemas.microsoft.com/office/drawing/2010/main">
                <a:noFill/>
              </a14:hiddenFill>
            </a:ext>
          </a:extLst>
        </p:spPr>
        <p:txBody>
          <a:bodyPr lIns="0" tIns="0" rIns="0" bIns="0" anchor="ctr"/>
          <a:lstStyle/>
          <a:p>
            <a:pPr defTabSz="412740" eaLnBrk="0" fontAlgn="base" hangingPunct="0">
              <a:spcBef>
                <a:spcPct val="0"/>
              </a:spcBef>
              <a:spcAft>
                <a:spcPct val="0"/>
              </a:spcAft>
            </a:pPr>
            <a:endParaRPr lang="es-MX" sz="2533">
              <a:solidFill>
                <a:srgbClr val="0A0F14"/>
              </a:solidFill>
              <a:sym typeface="Helvetica Light"/>
            </a:endParaRPr>
          </a:p>
        </p:txBody>
      </p:sp>
      <p:grpSp>
        <p:nvGrpSpPr>
          <p:cNvPr id="34825" name="Group 84"/>
          <p:cNvGrpSpPr>
            <a:grpSpLocks/>
          </p:cNvGrpSpPr>
          <p:nvPr/>
        </p:nvGrpSpPr>
        <p:grpSpPr bwMode="auto">
          <a:xfrm>
            <a:off x="4684184" y="1748368"/>
            <a:ext cx="497416" cy="522817"/>
            <a:chOff x="-1" y="-1"/>
            <a:chExt cx="997374" cy="1046133"/>
          </a:xfrm>
        </p:grpSpPr>
        <p:grpSp>
          <p:nvGrpSpPr>
            <p:cNvPr id="34879" name="Group 80"/>
            <p:cNvGrpSpPr>
              <a:grpSpLocks/>
            </p:cNvGrpSpPr>
            <p:nvPr/>
          </p:nvGrpSpPr>
          <p:grpSpPr bwMode="auto">
            <a:xfrm>
              <a:off x="-1" y="-1"/>
              <a:ext cx="997374" cy="1046133"/>
              <a:chOff x="0" y="0"/>
              <a:chExt cx="997372" cy="1046131"/>
            </a:xfrm>
          </p:grpSpPr>
          <p:sp>
            <p:nvSpPr>
              <p:cNvPr id="77" name="Shape 77"/>
              <p:cNvSpPr/>
              <p:nvPr/>
            </p:nvSpPr>
            <p:spPr>
              <a:xfrm>
                <a:off x="0" y="0"/>
                <a:ext cx="997372" cy="1046131"/>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6">
                  <a:lumMod val="50000"/>
                </a:schemeClr>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78" name="Shape 78"/>
              <p:cNvSpPr/>
              <p:nvPr/>
            </p:nvSpPr>
            <p:spPr>
              <a:xfrm>
                <a:off x="38196" y="292240"/>
                <a:ext cx="925223" cy="673418"/>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8F9499"/>
              </a:solidFill>
              <a:ln w="3175" cap="flat">
                <a:solidFill>
                  <a:schemeClr val="accent6"/>
                </a:solid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79" name="Shape 79"/>
              <p:cNvSpPr/>
              <p:nvPr/>
            </p:nvSpPr>
            <p:spPr>
              <a:xfrm>
                <a:off x="0" y="0"/>
                <a:ext cx="959176" cy="957187"/>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5"/>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34880" name="Group 83"/>
            <p:cNvGrpSpPr>
              <a:grpSpLocks/>
            </p:cNvGrpSpPr>
            <p:nvPr/>
          </p:nvGrpSpPr>
          <p:grpSpPr bwMode="auto">
            <a:xfrm>
              <a:off x="286416" y="272602"/>
              <a:ext cx="513700" cy="450127"/>
              <a:chOff x="0" y="0"/>
              <a:chExt cx="513698" cy="450126"/>
            </a:xfrm>
          </p:grpSpPr>
          <p:sp>
            <p:nvSpPr>
              <p:cNvPr id="81" name="Shape 81"/>
              <p:cNvSpPr/>
              <p:nvPr/>
            </p:nvSpPr>
            <p:spPr>
              <a:xfrm>
                <a:off x="-2061" y="-1539"/>
                <a:ext cx="356506" cy="432005"/>
              </a:xfrm>
              <a:custGeom>
                <a:avLst/>
                <a:gdLst/>
                <a:ahLst/>
                <a:cxnLst>
                  <a:cxn ang="0">
                    <a:pos x="wd2" y="hd2"/>
                  </a:cxn>
                  <a:cxn ang="5400000">
                    <a:pos x="wd2" y="hd2"/>
                  </a:cxn>
                  <a:cxn ang="10800000">
                    <a:pos x="wd2" y="hd2"/>
                  </a:cxn>
                  <a:cxn ang="16200000">
                    <a:pos x="wd2" y="hd2"/>
                  </a:cxn>
                </a:cxnLst>
                <a:rect l="0" t="0" r="r" b="b"/>
                <a:pathLst>
                  <a:path w="21600" h="21600" extrusionOk="0">
                    <a:moveTo>
                      <a:pt x="4695" y="4979"/>
                    </a:moveTo>
                    <a:lnTo>
                      <a:pt x="14560" y="4979"/>
                    </a:lnTo>
                    <a:lnTo>
                      <a:pt x="14560" y="6506"/>
                    </a:lnTo>
                    <a:lnTo>
                      <a:pt x="4695" y="6506"/>
                    </a:lnTo>
                    <a:cubicBezTo>
                      <a:pt x="4695" y="6506"/>
                      <a:pt x="4695" y="4979"/>
                      <a:pt x="4695" y="4979"/>
                    </a:cubicBezTo>
                    <a:close/>
                    <a:moveTo>
                      <a:pt x="12907" y="15400"/>
                    </a:moveTo>
                    <a:cubicBezTo>
                      <a:pt x="12907" y="12876"/>
                      <a:pt x="15495" y="10724"/>
                      <a:pt x="19109" y="9887"/>
                    </a:cubicBezTo>
                    <a:lnTo>
                      <a:pt x="19109" y="2856"/>
                    </a:lnTo>
                    <a:cubicBezTo>
                      <a:pt x="19109" y="2421"/>
                      <a:pt x="18684" y="2073"/>
                      <a:pt x="18153" y="2073"/>
                    </a:cubicBezTo>
                    <a:lnTo>
                      <a:pt x="1880" y="2065"/>
                    </a:lnTo>
                    <a:cubicBezTo>
                      <a:pt x="1880" y="1531"/>
                      <a:pt x="2871" y="1258"/>
                      <a:pt x="2871" y="1258"/>
                    </a:cubicBezTo>
                    <a:lnTo>
                      <a:pt x="19109" y="1258"/>
                    </a:lnTo>
                    <a:cubicBezTo>
                      <a:pt x="20124" y="1258"/>
                      <a:pt x="20094" y="1991"/>
                      <a:pt x="20094" y="1991"/>
                    </a:cubicBezTo>
                    <a:lnTo>
                      <a:pt x="20094" y="9697"/>
                    </a:lnTo>
                    <a:cubicBezTo>
                      <a:pt x="20584" y="9619"/>
                      <a:pt x="21084" y="9565"/>
                      <a:pt x="21600" y="9540"/>
                    </a:cubicBezTo>
                    <a:lnTo>
                      <a:pt x="21600" y="732"/>
                    </a:lnTo>
                    <a:cubicBezTo>
                      <a:pt x="21600" y="149"/>
                      <a:pt x="20706" y="0"/>
                      <a:pt x="20706" y="0"/>
                    </a:cubicBezTo>
                    <a:lnTo>
                      <a:pt x="2689" y="0"/>
                    </a:lnTo>
                    <a:cubicBezTo>
                      <a:pt x="0" y="0"/>
                      <a:pt x="0" y="2040"/>
                      <a:pt x="0" y="2040"/>
                    </a:cubicBezTo>
                    <a:lnTo>
                      <a:pt x="0" y="20818"/>
                    </a:lnTo>
                    <a:cubicBezTo>
                      <a:pt x="0" y="21248"/>
                      <a:pt x="424" y="21600"/>
                      <a:pt x="955" y="21600"/>
                    </a:cubicBezTo>
                    <a:lnTo>
                      <a:pt x="15556" y="21600"/>
                    </a:lnTo>
                    <a:cubicBezTo>
                      <a:pt x="15647" y="21439"/>
                      <a:pt x="15773" y="21286"/>
                      <a:pt x="15945" y="21157"/>
                    </a:cubicBezTo>
                    <a:cubicBezTo>
                      <a:pt x="16460" y="20772"/>
                      <a:pt x="16774" y="20462"/>
                      <a:pt x="16961" y="20230"/>
                    </a:cubicBezTo>
                    <a:cubicBezTo>
                      <a:pt x="14439" y="19146"/>
                      <a:pt x="12907" y="17350"/>
                      <a:pt x="12907" y="1540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82" name="Shape 82"/>
              <p:cNvSpPr/>
              <p:nvPr/>
            </p:nvSpPr>
            <p:spPr>
              <a:xfrm>
                <a:off x="235610" y="205994"/>
                <a:ext cx="280112" cy="245650"/>
              </a:xfrm>
              <a:custGeom>
                <a:avLst/>
                <a:gdLst/>
                <a:ahLst/>
                <a:cxnLst>
                  <a:cxn ang="0">
                    <a:pos x="wd2" y="hd2"/>
                  </a:cxn>
                  <a:cxn ang="5400000">
                    <a:pos x="wd2" y="hd2"/>
                  </a:cxn>
                  <a:cxn ang="10800000">
                    <a:pos x="wd2" y="hd2"/>
                  </a:cxn>
                  <a:cxn ang="16200000">
                    <a:pos x="wd2" y="hd2"/>
                  </a:cxn>
                </a:cxnLst>
                <a:rect l="0" t="0" r="r" b="b"/>
                <a:pathLst>
                  <a:path w="21600" h="21600" extrusionOk="0">
                    <a:moveTo>
                      <a:pt x="11448" y="15874"/>
                    </a:moveTo>
                    <a:cubicBezTo>
                      <a:pt x="11280" y="15889"/>
                      <a:pt x="11126" y="15954"/>
                      <a:pt x="10997" y="16071"/>
                    </a:cubicBezTo>
                    <a:cubicBezTo>
                      <a:pt x="9687" y="17264"/>
                      <a:pt x="7867" y="18216"/>
                      <a:pt x="6382" y="18872"/>
                    </a:cubicBezTo>
                    <a:cubicBezTo>
                      <a:pt x="7092" y="17548"/>
                      <a:pt x="7164" y="16493"/>
                      <a:pt x="7040" y="15750"/>
                    </a:cubicBezTo>
                    <a:cubicBezTo>
                      <a:pt x="6989" y="15445"/>
                      <a:pt x="6802" y="15198"/>
                      <a:pt x="6538" y="15096"/>
                    </a:cubicBezTo>
                    <a:cubicBezTo>
                      <a:pt x="3466" y="13859"/>
                      <a:pt x="1549" y="11451"/>
                      <a:pt x="1549" y="8825"/>
                    </a:cubicBezTo>
                    <a:cubicBezTo>
                      <a:pt x="1549" y="4918"/>
                      <a:pt x="5705" y="1746"/>
                      <a:pt x="10803" y="1746"/>
                    </a:cubicBezTo>
                    <a:cubicBezTo>
                      <a:pt x="15901" y="1746"/>
                      <a:pt x="20051" y="4918"/>
                      <a:pt x="20051" y="8825"/>
                    </a:cubicBezTo>
                    <a:cubicBezTo>
                      <a:pt x="20051" y="12521"/>
                      <a:pt x="16269" y="15612"/>
                      <a:pt x="11448" y="15874"/>
                    </a:cubicBezTo>
                    <a:close/>
                    <a:moveTo>
                      <a:pt x="10803" y="0"/>
                    </a:moveTo>
                    <a:cubicBezTo>
                      <a:pt x="4846" y="0"/>
                      <a:pt x="0" y="3958"/>
                      <a:pt x="0" y="8825"/>
                    </a:cubicBezTo>
                    <a:cubicBezTo>
                      <a:pt x="0" y="12063"/>
                      <a:pt x="2104" y="14972"/>
                      <a:pt x="5531" y="16529"/>
                    </a:cubicBezTo>
                    <a:cubicBezTo>
                      <a:pt x="5472" y="17199"/>
                      <a:pt x="5085" y="18384"/>
                      <a:pt x="3433" y="20079"/>
                    </a:cubicBezTo>
                    <a:cubicBezTo>
                      <a:pt x="3169" y="20349"/>
                      <a:pt x="3104" y="20793"/>
                      <a:pt x="3279" y="21141"/>
                    </a:cubicBezTo>
                    <a:cubicBezTo>
                      <a:pt x="3414" y="21425"/>
                      <a:pt x="3678" y="21600"/>
                      <a:pt x="3956" y="21600"/>
                    </a:cubicBezTo>
                    <a:cubicBezTo>
                      <a:pt x="4020" y="21600"/>
                      <a:pt x="4092" y="21585"/>
                      <a:pt x="4156" y="21564"/>
                    </a:cubicBezTo>
                    <a:cubicBezTo>
                      <a:pt x="4356" y="21505"/>
                      <a:pt x="8906" y="20094"/>
                      <a:pt x="11778" y="17605"/>
                    </a:cubicBezTo>
                    <a:cubicBezTo>
                      <a:pt x="14366" y="17417"/>
                      <a:pt x="16773" y="16485"/>
                      <a:pt x="18573" y="14958"/>
                    </a:cubicBezTo>
                    <a:cubicBezTo>
                      <a:pt x="20529" y="13314"/>
                      <a:pt x="21600" y="11138"/>
                      <a:pt x="21600" y="8825"/>
                    </a:cubicBezTo>
                    <a:cubicBezTo>
                      <a:pt x="21600" y="3958"/>
                      <a:pt x="16753" y="0"/>
                      <a:pt x="10803" y="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sp>
        <p:nvSpPr>
          <p:cNvPr id="85" name="Shape 85"/>
          <p:cNvSpPr>
            <a:spLocks noChangeArrowheads="1"/>
          </p:cNvSpPr>
          <p:nvPr/>
        </p:nvSpPr>
        <p:spPr bwMode="auto">
          <a:xfrm>
            <a:off x="5346701" y="1940984"/>
            <a:ext cx="3983567" cy="3640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spcBef>
                <a:spcPts val="500"/>
              </a:spcBef>
              <a:defRPr sz="2000">
                <a:solidFill>
                  <a:srgbClr val="8F9499"/>
                </a:solidFill>
                <a:latin typeface="Arimo"/>
                <a:ea typeface="Arimo"/>
                <a:cs typeface="Arimo"/>
                <a:sym typeface="Arimo"/>
              </a:defRPr>
            </a:lvl1pPr>
          </a:lstStyle>
          <a:p>
            <a:pPr defTabSz="412740">
              <a:defRPr sz="1800">
                <a:solidFill>
                  <a:srgbClr val="000000"/>
                </a:solidFill>
              </a:defRPr>
            </a:pPr>
            <a:r>
              <a:rPr lang="es-MX" sz="1333" kern="0" dirty="0">
                <a:solidFill>
                  <a:srgbClr val="DCDEE0">
                    <a:lumMod val="50000"/>
                  </a:srgbClr>
                </a:solidFill>
              </a:rPr>
              <a:t>Desarrollo de la normatividad secundaria a nivel federal y local</a:t>
            </a:r>
          </a:p>
        </p:txBody>
      </p:sp>
      <p:sp>
        <p:nvSpPr>
          <p:cNvPr id="86" name="Shape 86"/>
          <p:cNvSpPr>
            <a:spLocks noChangeArrowheads="1"/>
          </p:cNvSpPr>
          <p:nvPr/>
        </p:nvSpPr>
        <p:spPr bwMode="auto">
          <a:xfrm>
            <a:off x="5353051" y="1670052"/>
            <a:ext cx="2758016" cy="283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lnSpc>
                <a:spcPct val="110000"/>
              </a:lnSpc>
              <a:spcBef>
                <a:spcPts val="500"/>
              </a:spcBef>
              <a:defRPr sz="2800" b="1">
                <a:solidFill>
                  <a:srgbClr val="21282F"/>
                </a:solidFill>
                <a:latin typeface="Arimo"/>
                <a:ea typeface="Arimo"/>
                <a:cs typeface="Arimo"/>
                <a:sym typeface="Arimo"/>
              </a:defRPr>
            </a:lvl1pPr>
          </a:lstStyle>
          <a:p>
            <a:pPr defTabSz="412740">
              <a:defRPr sz="1800" b="0">
                <a:solidFill>
                  <a:srgbClr val="000000"/>
                </a:solidFill>
              </a:defRPr>
            </a:pPr>
            <a:r>
              <a:rPr lang="es-MX" sz="1467" b="0" kern="0" dirty="0">
                <a:solidFill>
                  <a:srgbClr val="FF9696"/>
                </a:solidFill>
              </a:rPr>
              <a:t>Línea estratégica 8.1 </a:t>
            </a:r>
          </a:p>
        </p:txBody>
      </p:sp>
      <p:sp>
        <p:nvSpPr>
          <p:cNvPr id="87" name="Shape 87"/>
          <p:cNvSpPr>
            <a:spLocks noChangeArrowheads="1"/>
          </p:cNvSpPr>
          <p:nvPr/>
        </p:nvSpPr>
        <p:spPr bwMode="auto">
          <a:xfrm>
            <a:off x="5319185" y="2785534"/>
            <a:ext cx="4904316" cy="3619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spcBef>
                <a:spcPts val="500"/>
              </a:spcBef>
              <a:defRPr sz="2000">
                <a:solidFill>
                  <a:srgbClr val="8F9499"/>
                </a:solidFill>
                <a:latin typeface="Arimo"/>
                <a:ea typeface="Arimo"/>
                <a:cs typeface="Arimo"/>
                <a:sym typeface="Arimo"/>
              </a:defRPr>
            </a:lvl1pPr>
          </a:lstStyle>
          <a:p>
            <a:pPr defTabSz="412740">
              <a:defRPr sz="1800">
                <a:solidFill>
                  <a:srgbClr val="000000"/>
                </a:solidFill>
              </a:defRPr>
            </a:pPr>
            <a:r>
              <a:rPr lang="es-MX" sz="1333" kern="0" dirty="0">
                <a:solidFill>
                  <a:srgbClr val="DCDEE0">
                    <a:lumMod val="50000"/>
                  </a:srgbClr>
                </a:solidFill>
              </a:rPr>
              <a:t>Sensibilización, promoción, difusión y socialización de la normatividad secundaria con los responsables de su aplicación </a:t>
            </a:r>
          </a:p>
          <a:p>
            <a:pPr defTabSz="412740">
              <a:defRPr sz="1800">
                <a:solidFill>
                  <a:srgbClr val="000000"/>
                </a:solidFill>
              </a:defRPr>
            </a:pPr>
            <a:r>
              <a:rPr lang="es-MX" sz="1333" kern="0" dirty="0">
                <a:solidFill>
                  <a:srgbClr val="DCDEE0">
                    <a:lumMod val="50000"/>
                  </a:srgbClr>
                </a:solidFill>
              </a:rPr>
              <a:t>.</a:t>
            </a:r>
          </a:p>
        </p:txBody>
      </p:sp>
      <p:sp>
        <p:nvSpPr>
          <p:cNvPr id="88" name="Shape 88"/>
          <p:cNvSpPr>
            <a:spLocks noChangeArrowheads="1"/>
          </p:cNvSpPr>
          <p:nvPr/>
        </p:nvSpPr>
        <p:spPr bwMode="auto">
          <a:xfrm>
            <a:off x="5319184" y="2586568"/>
            <a:ext cx="3403600" cy="283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lnSpc>
                <a:spcPct val="110000"/>
              </a:lnSpc>
              <a:spcBef>
                <a:spcPts val="500"/>
              </a:spcBef>
              <a:defRPr sz="2800" b="1">
                <a:solidFill>
                  <a:srgbClr val="F62400"/>
                </a:solidFill>
                <a:latin typeface="Arimo"/>
                <a:ea typeface="Arimo"/>
                <a:cs typeface="Arimo"/>
                <a:sym typeface="Arimo"/>
              </a:defRPr>
            </a:lvl1pPr>
          </a:lstStyle>
          <a:p>
            <a:pPr defTabSz="412740">
              <a:defRPr sz="1800" b="0">
                <a:solidFill>
                  <a:srgbClr val="000000"/>
                </a:solidFill>
              </a:defRPr>
            </a:pPr>
            <a:r>
              <a:rPr lang="es-MX" sz="1467" b="0" kern="0" dirty="0">
                <a:solidFill>
                  <a:srgbClr val="FF7373"/>
                </a:solidFill>
              </a:rPr>
              <a:t>Línea estratégica 8.2 </a:t>
            </a:r>
          </a:p>
        </p:txBody>
      </p:sp>
      <p:sp>
        <p:nvSpPr>
          <p:cNvPr id="89" name="Shape 89"/>
          <p:cNvSpPr>
            <a:spLocks noChangeArrowheads="1"/>
          </p:cNvSpPr>
          <p:nvPr/>
        </p:nvSpPr>
        <p:spPr bwMode="auto">
          <a:xfrm>
            <a:off x="5338233" y="3672417"/>
            <a:ext cx="3945467" cy="3640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spcBef>
                <a:spcPts val="500"/>
              </a:spcBef>
              <a:defRPr sz="2000">
                <a:solidFill>
                  <a:srgbClr val="8F9499"/>
                </a:solidFill>
                <a:latin typeface="Arimo"/>
                <a:ea typeface="Arimo"/>
                <a:cs typeface="Arimo"/>
                <a:sym typeface="Arimo"/>
              </a:defRPr>
            </a:lvl1pPr>
          </a:lstStyle>
          <a:p>
            <a:pPr defTabSz="412740">
              <a:defRPr sz="1800">
                <a:solidFill>
                  <a:srgbClr val="000000"/>
                </a:solidFill>
              </a:defRPr>
            </a:pPr>
            <a:r>
              <a:rPr lang="es-MX" sz="1333" kern="0" dirty="0">
                <a:solidFill>
                  <a:srgbClr val="DCDEE0">
                    <a:lumMod val="50000"/>
                  </a:srgbClr>
                </a:solidFill>
              </a:rPr>
              <a:t>Generación de interés en la materia y </a:t>
            </a:r>
            <a:r>
              <a:rPr lang="es-MX" sz="1333" kern="0" dirty="0" err="1">
                <a:solidFill>
                  <a:srgbClr val="DCDEE0">
                    <a:lumMod val="50000"/>
                  </a:srgbClr>
                </a:solidFill>
              </a:rPr>
              <a:t>visibilización</a:t>
            </a:r>
            <a:r>
              <a:rPr lang="es-MX" sz="1333" kern="0" dirty="0">
                <a:solidFill>
                  <a:srgbClr val="DCDEE0">
                    <a:lumMod val="50000"/>
                  </a:srgbClr>
                </a:solidFill>
              </a:rPr>
              <a:t> de sus alcances y resultados</a:t>
            </a:r>
          </a:p>
          <a:p>
            <a:pPr defTabSz="412740">
              <a:defRPr sz="1800">
                <a:solidFill>
                  <a:srgbClr val="000000"/>
                </a:solidFill>
              </a:defRPr>
            </a:pPr>
            <a:r>
              <a:rPr lang="es-MX" sz="1333" kern="0" dirty="0">
                <a:solidFill>
                  <a:srgbClr val="DCDEE0">
                    <a:lumMod val="50000"/>
                  </a:srgbClr>
                </a:solidFill>
              </a:rPr>
              <a:t>.</a:t>
            </a:r>
          </a:p>
        </p:txBody>
      </p:sp>
      <p:sp>
        <p:nvSpPr>
          <p:cNvPr id="90" name="Shape 90"/>
          <p:cNvSpPr>
            <a:spLocks noChangeArrowheads="1"/>
          </p:cNvSpPr>
          <p:nvPr/>
        </p:nvSpPr>
        <p:spPr bwMode="auto">
          <a:xfrm>
            <a:off x="5338234" y="3378201"/>
            <a:ext cx="2758017" cy="283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lnSpc>
                <a:spcPct val="110000"/>
              </a:lnSpc>
              <a:spcBef>
                <a:spcPts val="500"/>
              </a:spcBef>
              <a:defRPr sz="2800" b="1">
                <a:solidFill>
                  <a:srgbClr val="FFC000"/>
                </a:solidFill>
                <a:latin typeface="Arimo"/>
                <a:ea typeface="Arimo"/>
                <a:cs typeface="Arimo"/>
                <a:sym typeface="Arimo"/>
              </a:defRPr>
            </a:lvl1pPr>
          </a:lstStyle>
          <a:p>
            <a:pPr defTabSz="412740">
              <a:defRPr sz="1800" b="0">
                <a:solidFill>
                  <a:srgbClr val="000000"/>
                </a:solidFill>
              </a:defRPr>
            </a:pPr>
            <a:r>
              <a:rPr lang="es-MX" sz="1467" b="0" kern="0" dirty="0">
                <a:solidFill>
                  <a:srgbClr val="FF4B4B"/>
                </a:solidFill>
              </a:rPr>
              <a:t>Línea estratégica 8.3 </a:t>
            </a:r>
            <a:endParaRPr sz="1467" b="0" kern="0" dirty="0">
              <a:solidFill>
                <a:srgbClr val="FF4B4B"/>
              </a:solidFill>
            </a:endParaRPr>
          </a:p>
        </p:txBody>
      </p:sp>
      <p:sp>
        <p:nvSpPr>
          <p:cNvPr id="91" name="Shape 91"/>
          <p:cNvSpPr>
            <a:spLocks noChangeArrowheads="1"/>
          </p:cNvSpPr>
          <p:nvPr/>
        </p:nvSpPr>
        <p:spPr bwMode="auto">
          <a:xfrm>
            <a:off x="5334001" y="4783667"/>
            <a:ext cx="4279900" cy="3619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spcBef>
                <a:spcPts val="500"/>
              </a:spcBef>
              <a:defRPr sz="2000">
                <a:solidFill>
                  <a:srgbClr val="8F9499"/>
                </a:solidFill>
                <a:latin typeface="Arimo"/>
                <a:ea typeface="Arimo"/>
                <a:cs typeface="Arimo"/>
                <a:sym typeface="Arimo"/>
              </a:defRPr>
            </a:lvl1pPr>
          </a:lstStyle>
          <a:p>
            <a:pPr defTabSz="412740">
              <a:defRPr sz="1800">
                <a:solidFill>
                  <a:srgbClr val="000000"/>
                </a:solidFill>
              </a:defRPr>
            </a:pPr>
            <a:r>
              <a:rPr lang="es-MX" sz="1333" kern="0" dirty="0">
                <a:solidFill>
                  <a:srgbClr val="DCDEE0">
                    <a:lumMod val="50000"/>
                  </a:srgbClr>
                </a:solidFill>
              </a:rPr>
              <a:t>Acompañamiento por parte del INAI a los organismos garantes locales y al SNT </a:t>
            </a:r>
          </a:p>
        </p:txBody>
      </p:sp>
      <p:sp>
        <p:nvSpPr>
          <p:cNvPr id="92" name="Shape 92"/>
          <p:cNvSpPr>
            <a:spLocks noChangeArrowheads="1"/>
          </p:cNvSpPr>
          <p:nvPr/>
        </p:nvSpPr>
        <p:spPr bwMode="auto">
          <a:xfrm>
            <a:off x="5327651" y="4447118"/>
            <a:ext cx="2758016" cy="283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lnSpc>
                <a:spcPct val="110000"/>
              </a:lnSpc>
              <a:spcBef>
                <a:spcPts val="500"/>
              </a:spcBef>
              <a:defRPr sz="2800" b="1">
                <a:solidFill>
                  <a:srgbClr val="89C600"/>
                </a:solidFill>
                <a:latin typeface="Arimo"/>
                <a:ea typeface="Arimo"/>
                <a:cs typeface="Arimo"/>
                <a:sym typeface="Arimo"/>
              </a:defRPr>
            </a:lvl1pPr>
          </a:lstStyle>
          <a:p>
            <a:pPr defTabSz="412740">
              <a:defRPr sz="1800" b="0">
                <a:solidFill>
                  <a:srgbClr val="000000"/>
                </a:solidFill>
              </a:defRPr>
            </a:pPr>
            <a:r>
              <a:rPr lang="es-MX" sz="1467" b="0" kern="0" dirty="0">
                <a:solidFill>
                  <a:srgbClr val="E61919"/>
                </a:solidFill>
              </a:rPr>
              <a:t>Línea estratégica 8.4</a:t>
            </a:r>
          </a:p>
        </p:txBody>
      </p:sp>
      <p:grpSp>
        <p:nvGrpSpPr>
          <p:cNvPr id="34834" name="Group 107"/>
          <p:cNvGrpSpPr>
            <a:grpSpLocks/>
          </p:cNvGrpSpPr>
          <p:nvPr/>
        </p:nvGrpSpPr>
        <p:grpSpPr bwMode="auto">
          <a:xfrm>
            <a:off x="4663017" y="2637368"/>
            <a:ext cx="497416" cy="522817"/>
            <a:chOff x="0" y="0"/>
            <a:chExt cx="997371" cy="1046130"/>
          </a:xfrm>
        </p:grpSpPr>
        <p:grpSp>
          <p:nvGrpSpPr>
            <p:cNvPr id="34865" name="Group 96"/>
            <p:cNvGrpSpPr>
              <a:grpSpLocks/>
            </p:cNvGrpSpPr>
            <p:nvPr/>
          </p:nvGrpSpPr>
          <p:grpSpPr bwMode="auto">
            <a:xfrm>
              <a:off x="-1" y="-1"/>
              <a:ext cx="997373" cy="1046132"/>
              <a:chOff x="0" y="0"/>
              <a:chExt cx="997371" cy="1046130"/>
            </a:xfrm>
          </p:grpSpPr>
          <p:sp>
            <p:nvSpPr>
              <p:cNvPr id="93" name="Shape 93"/>
              <p:cNvSpPr/>
              <p:nvPr/>
            </p:nvSpPr>
            <p:spPr>
              <a:xfrm>
                <a:off x="0" y="0"/>
                <a:ext cx="997368" cy="1046127"/>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5">
                  <a:lumMod val="75000"/>
                </a:schemeClr>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94" name="Shape 94"/>
              <p:cNvSpPr/>
              <p:nvPr/>
            </p:nvSpPr>
            <p:spPr>
              <a:xfrm>
                <a:off x="38196" y="292239"/>
                <a:ext cx="925220" cy="673416"/>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FF8AB1"/>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95" name="Shape 95"/>
              <p:cNvSpPr/>
              <p:nvPr/>
            </p:nvSpPr>
            <p:spPr>
              <a:xfrm>
                <a:off x="0" y="0"/>
                <a:ext cx="959173" cy="957184"/>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5"/>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34866" name="Group 106"/>
            <p:cNvGrpSpPr>
              <a:grpSpLocks/>
            </p:cNvGrpSpPr>
            <p:nvPr/>
          </p:nvGrpSpPr>
          <p:grpSpPr bwMode="auto">
            <a:xfrm>
              <a:off x="232350" y="224562"/>
              <a:ext cx="520230" cy="520244"/>
              <a:chOff x="0" y="0"/>
              <a:chExt cx="520229" cy="520243"/>
            </a:xfrm>
          </p:grpSpPr>
          <p:sp>
            <p:nvSpPr>
              <p:cNvPr id="97" name="Shape 97"/>
              <p:cNvSpPr/>
              <p:nvPr/>
            </p:nvSpPr>
            <p:spPr>
              <a:xfrm>
                <a:off x="289678" y="-88"/>
                <a:ext cx="229183" cy="228708"/>
              </a:xfrm>
              <a:custGeom>
                <a:avLst/>
                <a:gdLst/>
                <a:ahLst/>
                <a:cxnLst>
                  <a:cxn ang="0">
                    <a:pos x="wd2" y="hd2"/>
                  </a:cxn>
                  <a:cxn ang="5400000">
                    <a:pos x="wd2" y="hd2"/>
                  </a:cxn>
                  <a:cxn ang="10800000">
                    <a:pos x="wd2" y="hd2"/>
                  </a:cxn>
                  <a:cxn ang="16200000">
                    <a:pos x="wd2" y="hd2"/>
                  </a:cxn>
                </a:cxnLst>
                <a:rect l="0" t="0" r="r" b="b"/>
                <a:pathLst>
                  <a:path w="21600" h="21600" extrusionOk="0">
                    <a:moveTo>
                      <a:pt x="17258" y="21600"/>
                    </a:moveTo>
                    <a:lnTo>
                      <a:pt x="21600" y="21600"/>
                    </a:lnTo>
                    <a:cubicBezTo>
                      <a:pt x="20951" y="16115"/>
                      <a:pt x="18501" y="11035"/>
                      <a:pt x="14531" y="7069"/>
                    </a:cubicBezTo>
                    <a:cubicBezTo>
                      <a:pt x="10564" y="3101"/>
                      <a:pt x="5489" y="651"/>
                      <a:pt x="0" y="0"/>
                    </a:cubicBezTo>
                    <a:lnTo>
                      <a:pt x="0" y="4342"/>
                    </a:lnTo>
                    <a:cubicBezTo>
                      <a:pt x="8904" y="5638"/>
                      <a:pt x="15964" y="12697"/>
                      <a:pt x="17258" y="2160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98" name="Shape 98"/>
              <p:cNvSpPr/>
              <p:nvPr/>
            </p:nvSpPr>
            <p:spPr>
              <a:xfrm>
                <a:off x="1077" y="-88"/>
                <a:ext cx="229183" cy="228708"/>
              </a:xfrm>
              <a:custGeom>
                <a:avLst/>
                <a:gdLst/>
                <a:ahLst/>
                <a:cxnLst>
                  <a:cxn ang="0">
                    <a:pos x="wd2" y="hd2"/>
                  </a:cxn>
                  <a:cxn ang="5400000">
                    <a:pos x="wd2" y="hd2"/>
                  </a:cxn>
                  <a:cxn ang="10800000">
                    <a:pos x="wd2" y="hd2"/>
                  </a:cxn>
                  <a:cxn ang="16200000">
                    <a:pos x="wd2" y="hd2"/>
                  </a:cxn>
                </a:cxnLst>
                <a:rect l="0" t="0" r="r" b="b"/>
                <a:pathLst>
                  <a:path w="21600" h="21600" extrusionOk="0">
                    <a:moveTo>
                      <a:pt x="21600" y="4342"/>
                    </a:moveTo>
                    <a:lnTo>
                      <a:pt x="21600" y="0"/>
                    </a:lnTo>
                    <a:cubicBezTo>
                      <a:pt x="16115" y="651"/>
                      <a:pt x="11035" y="3101"/>
                      <a:pt x="7069" y="7069"/>
                    </a:cubicBezTo>
                    <a:cubicBezTo>
                      <a:pt x="3103" y="11035"/>
                      <a:pt x="649" y="16115"/>
                      <a:pt x="0" y="21600"/>
                    </a:cubicBezTo>
                    <a:lnTo>
                      <a:pt x="4342" y="21600"/>
                    </a:lnTo>
                    <a:cubicBezTo>
                      <a:pt x="5639" y="12697"/>
                      <a:pt x="12698" y="5638"/>
                      <a:pt x="21600" y="4342"/>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99" name="Shape 99"/>
              <p:cNvSpPr/>
              <p:nvPr/>
            </p:nvSpPr>
            <p:spPr>
              <a:xfrm>
                <a:off x="289678" y="287915"/>
                <a:ext cx="229183" cy="232942"/>
              </a:xfrm>
              <a:custGeom>
                <a:avLst/>
                <a:gdLst/>
                <a:ahLst/>
                <a:cxnLst>
                  <a:cxn ang="0">
                    <a:pos x="wd2" y="hd2"/>
                  </a:cxn>
                  <a:cxn ang="5400000">
                    <a:pos x="wd2" y="hd2"/>
                  </a:cxn>
                  <a:cxn ang="10800000">
                    <a:pos x="wd2" y="hd2"/>
                  </a:cxn>
                  <a:cxn ang="16200000">
                    <a:pos x="wd2" y="hd2"/>
                  </a:cxn>
                </a:cxnLst>
                <a:rect l="0" t="0" r="r" b="b"/>
                <a:pathLst>
                  <a:path w="21600" h="21600" extrusionOk="0">
                    <a:moveTo>
                      <a:pt x="0" y="17259"/>
                    </a:moveTo>
                    <a:lnTo>
                      <a:pt x="0" y="21600"/>
                    </a:lnTo>
                    <a:cubicBezTo>
                      <a:pt x="5489" y="20949"/>
                      <a:pt x="10564" y="18498"/>
                      <a:pt x="14531" y="14530"/>
                    </a:cubicBezTo>
                    <a:cubicBezTo>
                      <a:pt x="18501" y="10564"/>
                      <a:pt x="20951" y="5486"/>
                      <a:pt x="21600" y="0"/>
                    </a:cubicBezTo>
                    <a:lnTo>
                      <a:pt x="17258" y="0"/>
                    </a:lnTo>
                    <a:cubicBezTo>
                      <a:pt x="15964" y="8902"/>
                      <a:pt x="8904" y="15961"/>
                      <a:pt x="0" y="17259"/>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0" name="Shape 100"/>
              <p:cNvSpPr/>
              <p:nvPr/>
            </p:nvSpPr>
            <p:spPr>
              <a:xfrm>
                <a:off x="1077" y="287915"/>
                <a:ext cx="229183" cy="232942"/>
              </a:xfrm>
              <a:custGeom>
                <a:avLst/>
                <a:gdLst/>
                <a:ahLst/>
                <a:cxnLst>
                  <a:cxn ang="0">
                    <a:pos x="wd2" y="hd2"/>
                  </a:cxn>
                  <a:cxn ang="5400000">
                    <a:pos x="wd2" y="hd2"/>
                  </a:cxn>
                  <a:cxn ang="10800000">
                    <a:pos x="wd2" y="hd2"/>
                  </a:cxn>
                  <a:cxn ang="16200000">
                    <a:pos x="wd2" y="hd2"/>
                  </a:cxn>
                </a:cxnLst>
                <a:rect l="0" t="0" r="r" b="b"/>
                <a:pathLst>
                  <a:path w="21600" h="21600" extrusionOk="0">
                    <a:moveTo>
                      <a:pt x="4342" y="0"/>
                    </a:moveTo>
                    <a:lnTo>
                      <a:pt x="0" y="0"/>
                    </a:lnTo>
                    <a:cubicBezTo>
                      <a:pt x="649" y="5486"/>
                      <a:pt x="3103" y="10564"/>
                      <a:pt x="7069" y="14530"/>
                    </a:cubicBezTo>
                    <a:cubicBezTo>
                      <a:pt x="11035" y="18498"/>
                      <a:pt x="16115" y="20949"/>
                      <a:pt x="21600" y="21600"/>
                    </a:cubicBezTo>
                    <a:lnTo>
                      <a:pt x="21600" y="17259"/>
                    </a:lnTo>
                    <a:cubicBezTo>
                      <a:pt x="12698" y="15961"/>
                      <a:pt x="5639" y="8902"/>
                      <a:pt x="4342" y="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1" name="Shape 101"/>
              <p:cNvSpPr/>
              <p:nvPr/>
            </p:nvSpPr>
            <p:spPr>
              <a:xfrm>
                <a:off x="102936" y="93089"/>
                <a:ext cx="127324" cy="131294"/>
              </a:xfrm>
              <a:custGeom>
                <a:avLst/>
                <a:gdLst/>
                <a:ahLst/>
                <a:cxnLst>
                  <a:cxn ang="0">
                    <a:pos x="wd2" y="hd2"/>
                  </a:cxn>
                  <a:cxn ang="5400000">
                    <a:pos x="wd2" y="hd2"/>
                  </a:cxn>
                  <a:cxn ang="10800000">
                    <a:pos x="wd2" y="hd2"/>
                  </a:cxn>
                  <a:cxn ang="16200000">
                    <a:pos x="wd2" y="hd2"/>
                  </a:cxn>
                </a:cxnLst>
                <a:rect l="0" t="0" r="r" b="b"/>
                <a:pathLst>
                  <a:path w="21600" h="21600" extrusionOk="0">
                    <a:moveTo>
                      <a:pt x="7717" y="21600"/>
                    </a:moveTo>
                    <a:cubicBezTo>
                      <a:pt x="9544" y="14863"/>
                      <a:pt x="14862" y="9544"/>
                      <a:pt x="21600" y="7716"/>
                    </a:cubicBezTo>
                    <a:lnTo>
                      <a:pt x="21600" y="0"/>
                    </a:lnTo>
                    <a:cubicBezTo>
                      <a:pt x="10706" y="2097"/>
                      <a:pt x="2097" y="10707"/>
                      <a:pt x="0" y="21600"/>
                    </a:cubicBezTo>
                    <a:cubicBezTo>
                      <a:pt x="0" y="21600"/>
                      <a:pt x="7717" y="21600"/>
                      <a:pt x="7717" y="2160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2" name="Shape 102"/>
              <p:cNvSpPr/>
              <p:nvPr/>
            </p:nvSpPr>
            <p:spPr>
              <a:xfrm>
                <a:off x="102936" y="287915"/>
                <a:ext cx="127324" cy="131294"/>
              </a:xfrm>
              <a:custGeom>
                <a:avLst/>
                <a:gdLst/>
                <a:ahLst/>
                <a:cxnLst>
                  <a:cxn ang="0">
                    <a:pos x="wd2" y="hd2"/>
                  </a:cxn>
                  <a:cxn ang="5400000">
                    <a:pos x="wd2" y="hd2"/>
                  </a:cxn>
                  <a:cxn ang="10800000">
                    <a:pos x="wd2" y="hd2"/>
                  </a:cxn>
                  <a:cxn ang="16200000">
                    <a:pos x="wd2" y="hd2"/>
                  </a:cxn>
                </a:cxnLst>
                <a:rect l="0" t="0" r="r" b="b"/>
                <a:pathLst>
                  <a:path w="21600" h="21600" extrusionOk="0">
                    <a:moveTo>
                      <a:pt x="7717" y="0"/>
                    </a:moveTo>
                    <a:lnTo>
                      <a:pt x="0" y="0"/>
                    </a:lnTo>
                    <a:cubicBezTo>
                      <a:pt x="2097" y="10895"/>
                      <a:pt x="10706" y="19501"/>
                      <a:pt x="21600" y="21600"/>
                    </a:cubicBezTo>
                    <a:lnTo>
                      <a:pt x="21600" y="13884"/>
                    </a:lnTo>
                    <a:cubicBezTo>
                      <a:pt x="14862" y="12054"/>
                      <a:pt x="9544" y="6737"/>
                      <a:pt x="7717" y="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3" name="Shape 103"/>
              <p:cNvSpPr/>
              <p:nvPr/>
            </p:nvSpPr>
            <p:spPr>
              <a:xfrm>
                <a:off x="289678" y="287915"/>
                <a:ext cx="131569" cy="131294"/>
              </a:xfrm>
              <a:custGeom>
                <a:avLst/>
                <a:gdLst/>
                <a:ahLst/>
                <a:cxnLst>
                  <a:cxn ang="0">
                    <a:pos x="wd2" y="hd2"/>
                  </a:cxn>
                  <a:cxn ang="5400000">
                    <a:pos x="wd2" y="hd2"/>
                  </a:cxn>
                  <a:cxn ang="10800000">
                    <a:pos x="wd2" y="hd2"/>
                  </a:cxn>
                  <a:cxn ang="16200000">
                    <a:pos x="wd2" y="hd2"/>
                  </a:cxn>
                </a:cxnLst>
                <a:rect l="0" t="0" r="r" b="b"/>
                <a:pathLst>
                  <a:path w="21600" h="21600" extrusionOk="0">
                    <a:moveTo>
                      <a:pt x="13880" y="0"/>
                    </a:moveTo>
                    <a:cubicBezTo>
                      <a:pt x="12052" y="6737"/>
                      <a:pt x="6736" y="12054"/>
                      <a:pt x="0" y="13884"/>
                    </a:cubicBezTo>
                    <a:lnTo>
                      <a:pt x="0" y="21600"/>
                    </a:lnTo>
                    <a:cubicBezTo>
                      <a:pt x="10892" y="19501"/>
                      <a:pt x="19499" y="10895"/>
                      <a:pt x="21600" y="0"/>
                    </a:cubicBezTo>
                    <a:cubicBezTo>
                      <a:pt x="21600" y="0"/>
                      <a:pt x="13880" y="0"/>
                      <a:pt x="13880" y="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4" name="Shape 104"/>
              <p:cNvSpPr/>
              <p:nvPr/>
            </p:nvSpPr>
            <p:spPr>
              <a:xfrm>
                <a:off x="289678" y="93089"/>
                <a:ext cx="131569" cy="131294"/>
              </a:xfrm>
              <a:custGeom>
                <a:avLst/>
                <a:gdLst/>
                <a:ahLst/>
                <a:cxnLst>
                  <a:cxn ang="0">
                    <a:pos x="wd2" y="hd2"/>
                  </a:cxn>
                  <a:cxn ang="5400000">
                    <a:pos x="wd2" y="hd2"/>
                  </a:cxn>
                  <a:cxn ang="10800000">
                    <a:pos x="wd2" y="hd2"/>
                  </a:cxn>
                  <a:cxn ang="16200000">
                    <a:pos x="wd2" y="hd2"/>
                  </a:cxn>
                </a:cxnLst>
                <a:rect l="0" t="0" r="r" b="b"/>
                <a:pathLst>
                  <a:path w="21600" h="21600" extrusionOk="0">
                    <a:moveTo>
                      <a:pt x="13880" y="21600"/>
                    </a:moveTo>
                    <a:lnTo>
                      <a:pt x="21600" y="21600"/>
                    </a:lnTo>
                    <a:cubicBezTo>
                      <a:pt x="19499" y="10707"/>
                      <a:pt x="10892" y="2097"/>
                      <a:pt x="0" y="0"/>
                    </a:cubicBezTo>
                    <a:lnTo>
                      <a:pt x="0" y="7716"/>
                    </a:lnTo>
                    <a:cubicBezTo>
                      <a:pt x="6736" y="9544"/>
                      <a:pt x="12052" y="14863"/>
                      <a:pt x="13880" y="2160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5" name="Shape 105"/>
              <p:cNvSpPr/>
              <p:nvPr/>
            </p:nvSpPr>
            <p:spPr>
              <a:xfrm>
                <a:off x="1077" y="-88"/>
                <a:ext cx="517783" cy="520945"/>
              </a:xfrm>
              <a:custGeom>
                <a:avLst/>
                <a:gdLst/>
                <a:ahLst/>
                <a:cxnLst>
                  <a:cxn ang="0">
                    <a:pos x="wd2" y="hd2"/>
                  </a:cxn>
                  <a:cxn ang="5400000">
                    <a:pos x="wd2" y="hd2"/>
                  </a:cxn>
                  <a:cxn ang="10800000">
                    <a:pos x="wd2" y="hd2"/>
                  </a:cxn>
                  <a:cxn ang="16200000">
                    <a:pos x="wd2" y="hd2"/>
                  </a:cxn>
                </a:cxnLst>
                <a:rect l="0" t="0" r="r" b="b"/>
                <a:pathLst>
                  <a:path w="21600" h="21600" extrusionOk="0">
                    <a:moveTo>
                      <a:pt x="11327" y="8255"/>
                    </a:moveTo>
                    <a:lnTo>
                      <a:pt x="11327" y="0"/>
                    </a:lnTo>
                    <a:lnTo>
                      <a:pt x="10273" y="0"/>
                    </a:lnTo>
                    <a:lnTo>
                      <a:pt x="10273" y="8255"/>
                    </a:lnTo>
                    <a:cubicBezTo>
                      <a:pt x="9263" y="8464"/>
                      <a:pt x="8465" y="9262"/>
                      <a:pt x="8255" y="10272"/>
                    </a:cubicBezTo>
                    <a:lnTo>
                      <a:pt x="0" y="10272"/>
                    </a:lnTo>
                    <a:lnTo>
                      <a:pt x="0" y="11327"/>
                    </a:lnTo>
                    <a:lnTo>
                      <a:pt x="8255" y="11327"/>
                    </a:lnTo>
                    <a:cubicBezTo>
                      <a:pt x="8465" y="12338"/>
                      <a:pt x="9263" y="13136"/>
                      <a:pt x="10273" y="13345"/>
                    </a:cubicBezTo>
                    <a:lnTo>
                      <a:pt x="10273" y="21600"/>
                    </a:lnTo>
                    <a:lnTo>
                      <a:pt x="11327" y="21600"/>
                    </a:lnTo>
                    <a:lnTo>
                      <a:pt x="11327" y="13345"/>
                    </a:lnTo>
                    <a:cubicBezTo>
                      <a:pt x="12339" y="13136"/>
                      <a:pt x="13137" y="12338"/>
                      <a:pt x="13346" y="11327"/>
                    </a:cubicBezTo>
                    <a:lnTo>
                      <a:pt x="21600" y="11327"/>
                    </a:lnTo>
                    <a:lnTo>
                      <a:pt x="21600" y="10272"/>
                    </a:lnTo>
                    <a:lnTo>
                      <a:pt x="13346" y="10272"/>
                    </a:lnTo>
                    <a:cubicBezTo>
                      <a:pt x="13137" y="9262"/>
                      <a:pt x="12339" y="8464"/>
                      <a:pt x="11327" y="8255"/>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grpSp>
        <p:nvGrpSpPr>
          <p:cNvPr id="34835" name="Group 113"/>
          <p:cNvGrpSpPr>
            <a:grpSpLocks/>
          </p:cNvGrpSpPr>
          <p:nvPr/>
        </p:nvGrpSpPr>
        <p:grpSpPr bwMode="auto">
          <a:xfrm>
            <a:off x="4637617" y="3373968"/>
            <a:ext cx="497416" cy="522817"/>
            <a:chOff x="0" y="0"/>
            <a:chExt cx="997371" cy="1046130"/>
          </a:xfrm>
        </p:grpSpPr>
        <p:grpSp>
          <p:nvGrpSpPr>
            <p:cNvPr id="34860" name="Group 111"/>
            <p:cNvGrpSpPr>
              <a:grpSpLocks/>
            </p:cNvGrpSpPr>
            <p:nvPr/>
          </p:nvGrpSpPr>
          <p:grpSpPr bwMode="auto">
            <a:xfrm>
              <a:off x="-1" y="-1"/>
              <a:ext cx="997373" cy="1046132"/>
              <a:chOff x="0" y="0"/>
              <a:chExt cx="997371" cy="1046130"/>
            </a:xfrm>
          </p:grpSpPr>
          <p:sp>
            <p:nvSpPr>
              <p:cNvPr id="108" name="Shape 108"/>
              <p:cNvSpPr/>
              <p:nvPr/>
            </p:nvSpPr>
            <p:spPr>
              <a:xfrm>
                <a:off x="0" y="0"/>
                <a:ext cx="997368" cy="1046127"/>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1"/>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9" name="Shape 109"/>
              <p:cNvSpPr/>
              <p:nvPr/>
            </p:nvSpPr>
            <p:spPr>
              <a:xfrm>
                <a:off x="38196" y="292239"/>
                <a:ext cx="925220" cy="673416"/>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FFFB7D"/>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10" name="Shape 110"/>
              <p:cNvSpPr/>
              <p:nvPr/>
            </p:nvSpPr>
            <p:spPr>
              <a:xfrm>
                <a:off x="0" y="0"/>
                <a:ext cx="959173" cy="957184"/>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2"/>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112" name="Shape 112"/>
            <p:cNvSpPr/>
            <p:nvPr/>
          </p:nvSpPr>
          <p:spPr>
            <a:xfrm>
              <a:off x="233426" y="228708"/>
              <a:ext cx="555983" cy="516711"/>
            </a:xfrm>
            <a:custGeom>
              <a:avLst/>
              <a:gdLst/>
              <a:ahLst/>
              <a:cxnLst>
                <a:cxn ang="0">
                  <a:pos x="wd2" y="hd2"/>
                </a:cxn>
                <a:cxn ang="5400000">
                  <a:pos x="wd2" y="hd2"/>
                </a:cxn>
                <a:cxn ang="10800000">
                  <a:pos x="wd2" y="hd2"/>
                </a:cxn>
                <a:cxn ang="16200000">
                  <a:pos x="wd2" y="hd2"/>
                </a:cxn>
              </a:cxnLst>
              <a:rect l="0" t="0" r="r" b="b"/>
              <a:pathLst>
                <a:path w="21600" h="21600" extrusionOk="0">
                  <a:moveTo>
                    <a:pt x="5755" y="18276"/>
                  </a:moveTo>
                  <a:cubicBezTo>
                    <a:pt x="4517" y="18276"/>
                    <a:pt x="3514" y="17832"/>
                    <a:pt x="3514" y="17287"/>
                  </a:cubicBezTo>
                  <a:cubicBezTo>
                    <a:pt x="3514" y="16845"/>
                    <a:pt x="4169" y="16472"/>
                    <a:pt x="5072" y="16346"/>
                  </a:cubicBezTo>
                  <a:lnTo>
                    <a:pt x="5072" y="16979"/>
                  </a:lnTo>
                  <a:cubicBezTo>
                    <a:pt x="5072" y="17319"/>
                    <a:pt x="5327" y="17593"/>
                    <a:pt x="5643" y="17593"/>
                  </a:cubicBezTo>
                  <a:cubicBezTo>
                    <a:pt x="5958" y="17593"/>
                    <a:pt x="6215" y="17319"/>
                    <a:pt x="6215" y="16979"/>
                  </a:cubicBezTo>
                  <a:lnTo>
                    <a:pt x="6215" y="16318"/>
                  </a:lnTo>
                  <a:cubicBezTo>
                    <a:pt x="7231" y="16412"/>
                    <a:pt x="7994" y="16809"/>
                    <a:pt x="7994" y="17287"/>
                  </a:cubicBezTo>
                  <a:cubicBezTo>
                    <a:pt x="7994" y="17832"/>
                    <a:pt x="6991" y="18276"/>
                    <a:pt x="5755" y="18276"/>
                  </a:cubicBezTo>
                  <a:close/>
                  <a:moveTo>
                    <a:pt x="15931" y="16668"/>
                  </a:moveTo>
                  <a:cubicBezTo>
                    <a:pt x="15925" y="16066"/>
                    <a:pt x="18229" y="16268"/>
                    <a:pt x="17613" y="15105"/>
                  </a:cubicBezTo>
                  <a:cubicBezTo>
                    <a:pt x="17070" y="14138"/>
                    <a:pt x="9641" y="14254"/>
                    <a:pt x="9641" y="14254"/>
                  </a:cubicBezTo>
                  <a:cubicBezTo>
                    <a:pt x="9641" y="14254"/>
                    <a:pt x="8080" y="14264"/>
                    <a:pt x="6215" y="14510"/>
                  </a:cubicBezTo>
                  <a:lnTo>
                    <a:pt x="6215" y="7629"/>
                  </a:lnTo>
                  <a:cubicBezTo>
                    <a:pt x="8353" y="6497"/>
                    <a:pt x="14008" y="2983"/>
                    <a:pt x="11201" y="3195"/>
                  </a:cubicBezTo>
                  <a:cubicBezTo>
                    <a:pt x="8815" y="3374"/>
                    <a:pt x="7121" y="2483"/>
                    <a:pt x="6215" y="1826"/>
                  </a:cubicBezTo>
                  <a:lnTo>
                    <a:pt x="6215" y="613"/>
                  </a:lnTo>
                  <a:cubicBezTo>
                    <a:pt x="6215" y="274"/>
                    <a:pt x="5958" y="0"/>
                    <a:pt x="5643" y="0"/>
                  </a:cubicBezTo>
                  <a:cubicBezTo>
                    <a:pt x="5327" y="0"/>
                    <a:pt x="5072" y="274"/>
                    <a:pt x="5072" y="613"/>
                  </a:cubicBezTo>
                  <a:lnTo>
                    <a:pt x="5072" y="14690"/>
                  </a:lnTo>
                  <a:cubicBezTo>
                    <a:pt x="2579" y="15143"/>
                    <a:pt x="0" y="16066"/>
                    <a:pt x="0" y="17952"/>
                  </a:cubicBezTo>
                  <a:cubicBezTo>
                    <a:pt x="0" y="21600"/>
                    <a:pt x="9781" y="21600"/>
                    <a:pt x="10386" y="21600"/>
                  </a:cubicBezTo>
                  <a:cubicBezTo>
                    <a:pt x="10991" y="21600"/>
                    <a:pt x="21600" y="21150"/>
                    <a:pt x="21600" y="19251"/>
                  </a:cubicBezTo>
                  <a:cubicBezTo>
                    <a:pt x="21600" y="17353"/>
                    <a:pt x="15925" y="18290"/>
                    <a:pt x="15931" y="16668"/>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34836" name="Group 122"/>
          <p:cNvGrpSpPr>
            <a:grpSpLocks/>
          </p:cNvGrpSpPr>
          <p:nvPr/>
        </p:nvGrpSpPr>
        <p:grpSpPr bwMode="auto">
          <a:xfrm>
            <a:off x="4650317" y="4349751"/>
            <a:ext cx="497416" cy="522816"/>
            <a:chOff x="0" y="0"/>
            <a:chExt cx="997371" cy="1046130"/>
          </a:xfrm>
        </p:grpSpPr>
        <p:grpSp>
          <p:nvGrpSpPr>
            <p:cNvPr id="34852" name="Group 117"/>
            <p:cNvGrpSpPr>
              <a:grpSpLocks/>
            </p:cNvGrpSpPr>
            <p:nvPr/>
          </p:nvGrpSpPr>
          <p:grpSpPr bwMode="auto">
            <a:xfrm>
              <a:off x="-1" y="-1"/>
              <a:ext cx="997373" cy="1046132"/>
              <a:chOff x="0" y="0"/>
              <a:chExt cx="997371" cy="1046130"/>
            </a:xfrm>
          </p:grpSpPr>
          <p:sp>
            <p:nvSpPr>
              <p:cNvPr id="114" name="Shape 114"/>
              <p:cNvSpPr/>
              <p:nvPr/>
            </p:nvSpPr>
            <p:spPr>
              <a:xfrm>
                <a:off x="0" y="0"/>
                <a:ext cx="997368" cy="1046127"/>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1">
                  <a:lumMod val="75000"/>
                </a:schemeClr>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15" name="Shape 115"/>
              <p:cNvSpPr/>
              <p:nvPr/>
            </p:nvSpPr>
            <p:spPr>
              <a:xfrm>
                <a:off x="38196" y="292237"/>
                <a:ext cx="925220" cy="673420"/>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C5F398"/>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16" name="Shape 116"/>
              <p:cNvSpPr/>
              <p:nvPr/>
            </p:nvSpPr>
            <p:spPr>
              <a:xfrm>
                <a:off x="0" y="0"/>
                <a:ext cx="959173" cy="957187"/>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1"/>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34853" name="Group 121"/>
            <p:cNvGrpSpPr>
              <a:grpSpLocks/>
            </p:cNvGrpSpPr>
            <p:nvPr/>
          </p:nvGrpSpPr>
          <p:grpSpPr bwMode="auto">
            <a:xfrm>
              <a:off x="240896" y="234242"/>
              <a:ext cx="520322" cy="520244"/>
              <a:chOff x="0" y="0"/>
              <a:chExt cx="520320" cy="520243"/>
            </a:xfrm>
          </p:grpSpPr>
          <p:sp>
            <p:nvSpPr>
              <p:cNvPr id="118" name="Shape 118"/>
              <p:cNvSpPr/>
              <p:nvPr/>
            </p:nvSpPr>
            <p:spPr>
              <a:xfrm>
                <a:off x="1019" y="-1299"/>
                <a:ext cx="517783" cy="520947"/>
              </a:xfrm>
              <a:custGeom>
                <a:avLst/>
                <a:gdLst/>
                <a:ahLst/>
                <a:cxnLst>
                  <a:cxn ang="0">
                    <a:pos x="wd2" y="hd2"/>
                  </a:cxn>
                  <a:cxn ang="5400000">
                    <a:pos x="wd2" y="hd2"/>
                  </a:cxn>
                  <a:cxn ang="10800000">
                    <a:pos x="wd2" y="hd2"/>
                  </a:cxn>
                  <a:cxn ang="16200000">
                    <a:pos x="wd2" y="hd2"/>
                  </a:cxn>
                </a:cxnLst>
                <a:rect l="0" t="0" r="r" b="b"/>
                <a:pathLst>
                  <a:path w="21600" h="21600" extrusionOk="0">
                    <a:moveTo>
                      <a:pt x="18179" y="12133"/>
                    </a:moveTo>
                    <a:cubicBezTo>
                      <a:pt x="17711" y="12225"/>
                      <a:pt x="17326" y="12562"/>
                      <a:pt x="17171" y="13013"/>
                    </a:cubicBezTo>
                    <a:cubicBezTo>
                      <a:pt x="17082" y="13264"/>
                      <a:pt x="16983" y="13504"/>
                      <a:pt x="16867" y="13738"/>
                    </a:cubicBezTo>
                    <a:cubicBezTo>
                      <a:pt x="16656" y="14170"/>
                      <a:pt x="16693" y="14678"/>
                      <a:pt x="16960" y="15077"/>
                    </a:cubicBezTo>
                    <a:lnTo>
                      <a:pt x="18130" y="16834"/>
                    </a:lnTo>
                    <a:lnTo>
                      <a:pt x="16831" y="18132"/>
                    </a:lnTo>
                    <a:lnTo>
                      <a:pt x="15075" y="16962"/>
                    </a:lnTo>
                    <a:cubicBezTo>
                      <a:pt x="14851" y="16811"/>
                      <a:pt x="14587" y="16735"/>
                      <a:pt x="14326" y="16735"/>
                    </a:cubicBezTo>
                    <a:cubicBezTo>
                      <a:pt x="14125" y="16735"/>
                      <a:pt x="13924" y="16781"/>
                      <a:pt x="13737" y="16870"/>
                    </a:cubicBezTo>
                    <a:cubicBezTo>
                      <a:pt x="13502" y="16982"/>
                      <a:pt x="13262" y="17084"/>
                      <a:pt x="13011" y="17173"/>
                    </a:cubicBezTo>
                    <a:cubicBezTo>
                      <a:pt x="12560" y="17328"/>
                      <a:pt x="12227" y="17714"/>
                      <a:pt x="12132" y="18182"/>
                    </a:cubicBezTo>
                    <a:lnTo>
                      <a:pt x="11716" y="20252"/>
                    </a:lnTo>
                    <a:lnTo>
                      <a:pt x="9881" y="20252"/>
                    </a:lnTo>
                    <a:lnTo>
                      <a:pt x="9469" y="18182"/>
                    </a:lnTo>
                    <a:cubicBezTo>
                      <a:pt x="9373" y="17714"/>
                      <a:pt x="9040" y="17328"/>
                      <a:pt x="8589" y="17173"/>
                    </a:cubicBezTo>
                    <a:cubicBezTo>
                      <a:pt x="8338" y="17084"/>
                      <a:pt x="8098" y="16985"/>
                      <a:pt x="7864" y="16870"/>
                    </a:cubicBezTo>
                    <a:cubicBezTo>
                      <a:pt x="7676" y="16781"/>
                      <a:pt x="7475" y="16735"/>
                      <a:pt x="7274" y="16735"/>
                    </a:cubicBezTo>
                    <a:cubicBezTo>
                      <a:pt x="7010" y="16735"/>
                      <a:pt x="6750" y="16811"/>
                      <a:pt x="6526" y="16962"/>
                    </a:cubicBezTo>
                    <a:lnTo>
                      <a:pt x="4769" y="18132"/>
                    </a:lnTo>
                    <a:lnTo>
                      <a:pt x="3467" y="16834"/>
                    </a:lnTo>
                    <a:lnTo>
                      <a:pt x="4641" y="15077"/>
                    </a:lnTo>
                    <a:cubicBezTo>
                      <a:pt x="4904" y="14678"/>
                      <a:pt x="4940" y="14170"/>
                      <a:pt x="4733" y="13738"/>
                    </a:cubicBezTo>
                    <a:cubicBezTo>
                      <a:pt x="4617" y="13504"/>
                      <a:pt x="4519" y="13264"/>
                      <a:pt x="4430" y="13013"/>
                    </a:cubicBezTo>
                    <a:cubicBezTo>
                      <a:pt x="4275" y="12562"/>
                      <a:pt x="3889" y="12229"/>
                      <a:pt x="3421" y="12133"/>
                    </a:cubicBezTo>
                    <a:lnTo>
                      <a:pt x="1351" y="11718"/>
                    </a:lnTo>
                    <a:lnTo>
                      <a:pt x="1351" y="9882"/>
                    </a:lnTo>
                    <a:lnTo>
                      <a:pt x="3421" y="9470"/>
                    </a:lnTo>
                    <a:cubicBezTo>
                      <a:pt x="3889" y="9374"/>
                      <a:pt x="4271" y="9038"/>
                      <a:pt x="4430" y="8587"/>
                    </a:cubicBezTo>
                    <a:cubicBezTo>
                      <a:pt x="4515" y="8339"/>
                      <a:pt x="4617" y="8096"/>
                      <a:pt x="4730" y="7861"/>
                    </a:cubicBezTo>
                    <a:cubicBezTo>
                      <a:pt x="4940" y="7433"/>
                      <a:pt x="4904" y="6922"/>
                      <a:pt x="4641" y="6527"/>
                    </a:cubicBezTo>
                    <a:lnTo>
                      <a:pt x="3467" y="4766"/>
                    </a:lnTo>
                    <a:lnTo>
                      <a:pt x="4766" y="3467"/>
                    </a:lnTo>
                    <a:lnTo>
                      <a:pt x="6526" y="4641"/>
                    </a:lnTo>
                    <a:cubicBezTo>
                      <a:pt x="6750" y="4789"/>
                      <a:pt x="7010" y="4865"/>
                      <a:pt x="7274" y="4865"/>
                    </a:cubicBezTo>
                    <a:cubicBezTo>
                      <a:pt x="7475" y="4865"/>
                      <a:pt x="7676" y="4822"/>
                      <a:pt x="7860" y="4733"/>
                    </a:cubicBezTo>
                    <a:cubicBezTo>
                      <a:pt x="8094" y="4618"/>
                      <a:pt x="8335" y="4516"/>
                      <a:pt x="8585" y="4430"/>
                    </a:cubicBezTo>
                    <a:cubicBezTo>
                      <a:pt x="9037" y="4272"/>
                      <a:pt x="9373" y="3890"/>
                      <a:pt x="9465" y="3421"/>
                    </a:cubicBezTo>
                    <a:lnTo>
                      <a:pt x="9881" y="1352"/>
                    </a:lnTo>
                    <a:lnTo>
                      <a:pt x="11716" y="1352"/>
                    </a:lnTo>
                    <a:lnTo>
                      <a:pt x="12132" y="3421"/>
                    </a:lnTo>
                    <a:cubicBezTo>
                      <a:pt x="12224" y="3890"/>
                      <a:pt x="12560" y="4272"/>
                      <a:pt x="13011" y="4430"/>
                    </a:cubicBezTo>
                    <a:cubicBezTo>
                      <a:pt x="13262" y="4516"/>
                      <a:pt x="13502" y="4618"/>
                      <a:pt x="13737" y="4730"/>
                    </a:cubicBezTo>
                    <a:cubicBezTo>
                      <a:pt x="13924" y="4822"/>
                      <a:pt x="14122" y="4865"/>
                      <a:pt x="14326" y="4865"/>
                    </a:cubicBezTo>
                    <a:cubicBezTo>
                      <a:pt x="14587" y="4865"/>
                      <a:pt x="14847" y="4789"/>
                      <a:pt x="15075" y="4641"/>
                    </a:cubicBezTo>
                    <a:lnTo>
                      <a:pt x="16831" y="3467"/>
                    </a:lnTo>
                    <a:lnTo>
                      <a:pt x="18130" y="4766"/>
                    </a:lnTo>
                    <a:lnTo>
                      <a:pt x="16960" y="6527"/>
                    </a:lnTo>
                    <a:cubicBezTo>
                      <a:pt x="16693" y="6922"/>
                      <a:pt x="16660" y="7433"/>
                      <a:pt x="16867" y="7861"/>
                    </a:cubicBezTo>
                    <a:cubicBezTo>
                      <a:pt x="16979" y="8096"/>
                      <a:pt x="17082" y="8336"/>
                      <a:pt x="17167" y="8587"/>
                    </a:cubicBezTo>
                    <a:cubicBezTo>
                      <a:pt x="17326" y="9038"/>
                      <a:pt x="17711" y="9374"/>
                      <a:pt x="18179" y="9467"/>
                    </a:cubicBezTo>
                    <a:lnTo>
                      <a:pt x="20245" y="9882"/>
                    </a:lnTo>
                    <a:lnTo>
                      <a:pt x="20249" y="11718"/>
                    </a:lnTo>
                    <a:cubicBezTo>
                      <a:pt x="20249" y="11718"/>
                      <a:pt x="18179" y="12133"/>
                      <a:pt x="18179" y="12133"/>
                    </a:cubicBezTo>
                    <a:close/>
                    <a:moveTo>
                      <a:pt x="20513" y="8557"/>
                    </a:moveTo>
                    <a:lnTo>
                      <a:pt x="18446" y="8145"/>
                    </a:lnTo>
                    <a:cubicBezTo>
                      <a:pt x="18341" y="7845"/>
                      <a:pt x="18219" y="7555"/>
                      <a:pt x="18084" y="7275"/>
                    </a:cubicBezTo>
                    <a:lnTo>
                      <a:pt x="19253" y="5514"/>
                    </a:lnTo>
                    <a:cubicBezTo>
                      <a:pt x="19610" y="4980"/>
                      <a:pt x="19540" y="4269"/>
                      <a:pt x="19085" y="3814"/>
                    </a:cubicBezTo>
                    <a:lnTo>
                      <a:pt x="17787" y="2515"/>
                    </a:lnTo>
                    <a:cubicBezTo>
                      <a:pt x="17527" y="2251"/>
                      <a:pt x="17181" y="2119"/>
                      <a:pt x="16831" y="2119"/>
                    </a:cubicBezTo>
                    <a:cubicBezTo>
                      <a:pt x="16571" y="2119"/>
                      <a:pt x="16311" y="2192"/>
                      <a:pt x="16083" y="2344"/>
                    </a:cubicBezTo>
                    <a:lnTo>
                      <a:pt x="14326" y="3517"/>
                    </a:lnTo>
                    <a:cubicBezTo>
                      <a:pt x="14043" y="3379"/>
                      <a:pt x="13753" y="3260"/>
                      <a:pt x="13453" y="3155"/>
                    </a:cubicBezTo>
                    <a:lnTo>
                      <a:pt x="13041" y="1084"/>
                    </a:lnTo>
                    <a:cubicBezTo>
                      <a:pt x="12916" y="455"/>
                      <a:pt x="12359" y="0"/>
                      <a:pt x="11716" y="0"/>
                    </a:cubicBezTo>
                    <a:lnTo>
                      <a:pt x="9881" y="0"/>
                    </a:lnTo>
                    <a:cubicBezTo>
                      <a:pt x="9238" y="0"/>
                      <a:pt x="8684" y="455"/>
                      <a:pt x="8556" y="1084"/>
                    </a:cubicBezTo>
                    <a:lnTo>
                      <a:pt x="8144" y="3155"/>
                    </a:lnTo>
                    <a:cubicBezTo>
                      <a:pt x="7844" y="3260"/>
                      <a:pt x="7554" y="3382"/>
                      <a:pt x="7274" y="3517"/>
                    </a:cubicBezTo>
                    <a:lnTo>
                      <a:pt x="5517" y="2344"/>
                    </a:lnTo>
                    <a:cubicBezTo>
                      <a:pt x="5286" y="2192"/>
                      <a:pt x="5026" y="2119"/>
                      <a:pt x="4769" y="2119"/>
                    </a:cubicBezTo>
                    <a:cubicBezTo>
                      <a:pt x="4420" y="2119"/>
                      <a:pt x="4074" y="2251"/>
                      <a:pt x="3813" y="2515"/>
                    </a:cubicBezTo>
                    <a:lnTo>
                      <a:pt x="2515" y="3814"/>
                    </a:lnTo>
                    <a:cubicBezTo>
                      <a:pt x="2060" y="4269"/>
                      <a:pt x="1988" y="4980"/>
                      <a:pt x="2347" y="5514"/>
                    </a:cubicBezTo>
                    <a:lnTo>
                      <a:pt x="3517" y="7275"/>
                    </a:lnTo>
                    <a:cubicBezTo>
                      <a:pt x="3382" y="7555"/>
                      <a:pt x="3260" y="7845"/>
                      <a:pt x="3154" y="8145"/>
                    </a:cubicBezTo>
                    <a:lnTo>
                      <a:pt x="1084" y="8557"/>
                    </a:lnTo>
                    <a:cubicBezTo>
                      <a:pt x="455" y="8685"/>
                      <a:pt x="0" y="9239"/>
                      <a:pt x="0" y="9882"/>
                    </a:cubicBezTo>
                    <a:lnTo>
                      <a:pt x="0" y="11718"/>
                    </a:lnTo>
                    <a:cubicBezTo>
                      <a:pt x="0" y="12361"/>
                      <a:pt x="455" y="12918"/>
                      <a:pt x="1084" y="13043"/>
                    </a:cubicBezTo>
                    <a:lnTo>
                      <a:pt x="3154" y="13458"/>
                    </a:lnTo>
                    <a:cubicBezTo>
                      <a:pt x="3260" y="13755"/>
                      <a:pt x="3382" y="14045"/>
                      <a:pt x="3517" y="14328"/>
                    </a:cubicBezTo>
                    <a:lnTo>
                      <a:pt x="2347" y="16085"/>
                    </a:lnTo>
                    <a:cubicBezTo>
                      <a:pt x="1988" y="16619"/>
                      <a:pt x="2060" y="17335"/>
                      <a:pt x="2515" y="17790"/>
                    </a:cubicBezTo>
                    <a:lnTo>
                      <a:pt x="3813" y="19088"/>
                    </a:lnTo>
                    <a:cubicBezTo>
                      <a:pt x="4074" y="19349"/>
                      <a:pt x="4420" y="19484"/>
                      <a:pt x="4769" y="19484"/>
                    </a:cubicBezTo>
                    <a:cubicBezTo>
                      <a:pt x="5026" y="19484"/>
                      <a:pt x="5290" y="19408"/>
                      <a:pt x="5517" y="19256"/>
                    </a:cubicBezTo>
                    <a:lnTo>
                      <a:pt x="7274" y="18083"/>
                    </a:lnTo>
                    <a:cubicBezTo>
                      <a:pt x="7554" y="18221"/>
                      <a:pt x="7844" y="18343"/>
                      <a:pt x="8144" y="18445"/>
                    </a:cubicBezTo>
                    <a:lnTo>
                      <a:pt x="8559" y="20516"/>
                    </a:lnTo>
                    <a:cubicBezTo>
                      <a:pt x="8684" y="21148"/>
                      <a:pt x="9238" y="21600"/>
                      <a:pt x="9881" y="21600"/>
                    </a:cubicBezTo>
                    <a:lnTo>
                      <a:pt x="11716" y="21600"/>
                    </a:lnTo>
                    <a:cubicBezTo>
                      <a:pt x="12362" y="21600"/>
                      <a:pt x="12916" y="21145"/>
                      <a:pt x="13041" y="20516"/>
                    </a:cubicBezTo>
                    <a:lnTo>
                      <a:pt x="13457" y="18445"/>
                    </a:lnTo>
                    <a:cubicBezTo>
                      <a:pt x="13756" y="18343"/>
                      <a:pt x="14046" y="18221"/>
                      <a:pt x="14326" y="18083"/>
                    </a:cubicBezTo>
                    <a:lnTo>
                      <a:pt x="16083" y="19256"/>
                    </a:lnTo>
                    <a:cubicBezTo>
                      <a:pt x="16311" y="19408"/>
                      <a:pt x="16574" y="19484"/>
                      <a:pt x="16831" y="19484"/>
                    </a:cubicBezTo>
                    <a:cubicBezTo>
                      <a:pt x="17181" y="19484"/>
                      <a:pt x="17527" y="19349"/>
                      <a:pt x="17787" y="19088"/>
                    </a:cubicBezTo>
                    <a:lnTo>
                      <a:pt x="19085" y="17790"/>
                    </a:lnTo>
                    <a:cubicBezTo>
                      <a:pt x="19540" y="17335"/>
                      <a:pt x="19610" y="16619"/>
                      <a:pt x="19253" y="16085"/>
                    </a:cubicBezTo>
                    <a:lnTo>
                      <a:pt x="18084" y="14328"/>
                    </a:lnTo>
                    <a:cubicBezTo>
                      <a:pt x="18219" y="14045"/>
                      <a:pt x="18341" y="13755"/>
                      <a:pt x="18446" y="13455"/>
                    </a:cubicBezTo>
                    <a:lnTo>
                      <a:pt x="20513" y="13043"/>
                    </a:lnTo>
                    <a:cubicBezTo>
                      <a:pt x="21145" y="12918"/>
                      <a:pt x="21600" y="12361"/>
                      <a:pt x="21600" y="11718"/>
                    </a:cubicBezTo>
                    <a:lnTo>
                      <a:pt x="21600" y="9882"/>
                    </a:lnTo>
                    <a:cubicBezTo>
                      <a:pt x="21600" y="9239"/>
                      <a:pt x="21145" y="8685"/>
                      <a:pt x="20513" y="8557"/>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19" name="Shape 119"/>
              <p:cNvSpPr/>
              <p:nvPr/>
            </p:nvSpPr>
            <p:spPr>
              <a:xfrm>
                <a:off x="141076" y="138468"/>
                <a:ext cx="224937" cy="228708"/>
              </a:xfrm>
              <a:custGeom>
                <a:avLst/>
                <a:gdLst/>
                <a:ahLst/>
                <a:cxnLst>
                  <a:cxn ang="0">
                    <a:pos x="wd2" y="hd2"/>
                  </a:cxn>
                  <a:cxn ang="5400000">
                    <a:pos x="wd2" y="hd2"/>
                  </a:cxn>
                  <a:cxn ang="10800000">
                    <a:pos x="wd2" y="hd2"/>
                  </a:cxn>
                  <a:cxn ang="16200000">
                    <a:pos x="wd2" y="hd2"/>
                  </a:cxn>
                </a:cxnLst>
                <a:rect l="0" t="0" r="r" b="b"/>
                <a:pathLst>
                  <a:path w="21600" h="21600" extrusionOk="0">
                    <a:moveTo>
                      <a:pt x="10803" y="20251"/>
                    </a:moveTo>
                    <a:cubicBezTo>
                      <a:pt x="5583" y="20251"/>
                      <a:pt x="1348" y="16017"/>
                      <a:pt x="1348" y="10804"/>
                    </a:cubicBezTo>
                    <a:cubicBezTo>
                      <a:pt x="1348" y="5582"/>
                      <a:pt x="5583" y="1349"/>
                      <a:pt x="10803" y="1349"/>
                    </a:cubicBezTo>
                    <a:cubicBezTo>
                      <a:pt x="16017" y="1349"/>
                      <a:pt x="20251" y="5582"/>
                      <a:pt x="20251" y="10804"/>
                    </a:cubicBezTo>
                    <a:cubicBezTo>
                      <a:pt x="20251" y="16017"/>
                      <a:pt x="16017" y="20251"/>
                      <a:pt x="10803" y="20251"/>
                    </a:cubicBezTo>
                    <a:close/>
                    <a:moveTo>
                      <a:pt x="10803" y="0"/>
                    </a:moveTo>
                    <a:cubicBezTo>
                      <a:pt x="4836" y="0"/>
                      <a:pt x="0" y="4837"/>
                      <a:pt x="0" y="10804"/>
                    </a:cubicBezTo>
                    <a:cubicBezTo>
                      <a:pt x="0" y="16763"/>
                      <a:pt x="4836" y="21600"/>
                      <a:pt x="10803" y="21600"/>
                    </a:cubicBezTo>
                    <a:cubicBezTo>
                      <a:pt x="16763" y="21600"/>
                      <a:pt x="21600" y="16763"/>
                      <a:pt x="21600" y="10804"/>
                    </a:cubicBezTo>
                    <a:cubicBezTo>
                      <a:pt x="21600" y="4837"/>
                      <a:pt x="16763" y="0"/>
                      <a:pt x="10803" y="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20" name="Shape 120"/>
              <p:cNvSpPr/>
              <p:nvPr/>
            </p:nvSpPr>
            <p:spPr>
              <a:xfrm>
                <a:off x="196248" y="193526"/>
                <a:ext cx="127324" cy="131297"/>
              </a:xfrm>
              <a:custGeom>
                <a:avLst/>
                <a:gdLst/>
                <a:ahLst/>
                <a:cxnLst>
                  <a:cxn ang="0">
                    <a:pos x="wd2" y="hd2"/>
                  </a:cxn>
                  <a:cxn ang="5400000">
                    <a:pos x="wd2" y="hd2"/>
                  </a:cxn>
                  <a:cxn ang="10800000">
                    <a:pos x="wd2" y="hd2"/>
                  </a:cxn>
                  <a:cxn ang="16200000">
                    <a:pos x="wd2" y="hd2"/>
                  </a:cxn>
                </a:cxnLst>
                <a:rect l="0" t="0" r="r" b="b"/>
                <a:pathLst>
                  <a:path w="21600" h="21600" extrusionOk="0">
                    <a:moveTo>
                      <a:pt x="10799" y="18899"/>
                    </a:moveTo>
                    <a:cubicBezTo>
                      <a:pt x="6329" y="18899"/>
                      <a:pt x="2690" y="15274"/>
                      <a:pt x="2690" y="10806"/>
                    </a:cubicBezTo>
                    <a:cubicBezTo>
                      <a:pt x="2690" y="6339"/>
                      <a:pt x="6329" y="2701"/>
                      <a:pt x="10799" y="2701"/>
                    </a:cubicBezTo>
                    <a:cubicBezTo>
                      <a:pt x="15271" y="2701"/>
                      <a:pt x="18897" y="6339"/>
                      <a:pt x="18897" y="10806"/>
                    </a:cubicBezTo>
                    <a:cubicBezTo>
                      <a:pt x="18897" y="15274"/>
                      <a:pt x="15271" y="18899"/>
                      <a:pt x="10799" y="18899"/>
                    </a:cubicBezTo>
                    <a:close/>
                    <a:moveTo>
                      <a:pt x="10799" y="0"/>
                    </a:moveTo>
                    <a:cubicBezTo>
                      <a:pt x="4825" y="0"/>
                      <a:pt x="0" y="4836"/>
                      <a:pt x="0" y="10806"/>
                    </a:cubicBezTo>
                    <a:cubicBezTo>
                      <a:pt x="0" y="16764"/>
                      <a:pt x="4825" y="21600"/>
                      <a:pt x="10799" y="21600"/>
                    </a:cubicBezTo>
                    <a:cubicBezTo>
                      <a:pt x="16761" y="21600"/>
                      <a:pt x="21600" y="16764"/>
                      <a:pt x="21600" y="10806"/>
                    </a:cubicBezTo>
                    <a:cubicBezTo>
                      <a:pt x="21600" y="4836"/>
                      <a:pt x="16761" y="0"/>
                      <a:pt x="10799" y="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sp>
        <p:nvSpPr>
          <p:cNvPr id="123" name="Shape 123"/>
          <p:cNvSpPr/>
          <p:nvPr/>
        </p:nvSpPr>
        <p:spPr>
          <a:xfrm flipH="1">
            <a:off x="5005918" y="2474384"/>
            <a:ext cx="2730500" cy="0"/>
          </a:xfrm>
          <a:prstGeom prst="line">
            <a:avLst/>
          </a:prstGeom>
          <a:ln w="19050" cap="rnd">
            <a:solidFill>
              <a:schemeClr val="tx2">
                <a:lumMod val="75000"/>
              </a:schemeClr>
            </a:solidFill>
            <a:custDash>
              <a:ds d="100000" sp="200000"/>
            </a:custDash>
            <a:miter lim="400000"/>
          </a:ln>
        </p:spPr>
        <p:txBody>
          <a:bodyPr lIns="0" tIns="0" rIns="0" bIns="0" anchor="ctr"/>
          <a:lstStyle/>
          <a:p>
            <a:pPr algn="ctr" defTabSz="412740">
              <a:defRPr sz="3200"/>
            </a:pPr>
            <a:endParaRPr sz="4267" kern="0">
              <a:solidFill>
                <a:sysClr val="windowText" lastClr="000000"/>
              </a:solidFill>
              <a:sym typeface="Helvetica Light"/>
            </a:endParaRPr>
          </a:p>
        </p:txBody>
      </p:sp>
      <p:sp>
        <p:nvSpPr>
          <p:cNvPr id="124" name="Shape 124"/>
          <p:cNvSpPr/>
          <p:nvPr/>
        </p:nvSpPr>
        <p:spPr>
          <a:xfrm flipH="1">
            <a:off x="4969934" y="3287184"/>
            <a:ext cx="2730500" cy="0"/>
          </a:xfrm>
          <a:prstGeom prst="line">
            <a:avLst/>
          </a:prstGeom>
          <a:ln w="19050" cap="rnd">
            <a:solidFill>
              <a:schemeClr val="tx2">
                <a:lumMod val="75000"/>
              </a:schemeClr>
            </a:solidFill>
            <a:custDash>
              <a:ds d="100000" sp="200000"/>
            </a:custDash>
            <a:miter lim="400000"/>
          </a:ln>
        </p:spPr>
        <p:txBody>
          <a:bodyPr lIns="0" tIns="0" rIns="0" bIns="0" anchor="ctr"/>
          <a:lstStyle/>
          <a:p>
            <a:pPr algn="ctr" defTabSz="412740">
              <a:defRPr sz="3200"/>
            </a:pPr>
            <a:endParaRPr sz="4267" kern="0">
              <a:solidFill>
                <a:sysClr val="windowText" lastClr="000000"/>
              </a:solidFill>
              <a:sym typeface="Helvetica Light"/>
            </a:endParaRPr>
          </a:p>
        </p:txBody>
      </p:sp>
      <p:sp>
        <p:nvSpPr>
          <p:cNvPr id="125" name="Shape 125"/>
          <p:cNvSpPr/>
          <p:nvPr/>
        </p:nvSpPr>
        <p:spPr>
          <a:xfrm flipH="1">
            <a:off x="5027085" y="4262967"/>
            <a:ext cx="2730500" cy="0"/>
          </a:xfrm>
          <a:prstGeom prst="line">
            <a:avLst/>
          </a:prstGeom>
          <a:ln w="19050" cap="rnd">
            <a:solidFill>
              <a:schemeClr val="tx2">
                <a:lumMod val="75000"/>
              </a:schemeClr>
            </a:solidFill>
            <a:custDash>
              <a:ds d="100000" sp="200000"/>
            </a:custDash>
            <a:miter lim="400000"/>
          </a:ln>
        </p:spPr>
        <p:txBody>
          <a:bodyPr lIns="0" tIns="0" rIns="0" bIns="0" anchor="ctr"/>
          <a:lstStyle/>
          <a:p>
            <a:pPr algn="ctr" defTabSz="412740">
              <a:defRPr sz="3200"/>
            </a:pPr>
            <a:endParaRPr sz="4267" kern="0">
              <a:solidFill>
                <a:sysClr val="windowText" lastClr="000000"/>
              </a:solidFill>
              <a:sym typeface="Helvetica Light"/>
            </a:endParaRPr>
          </a:p>
        </p:txBody>
      </p:sp>
      <p:pic>
        <p:nvPicPr>
          <p:cNvPr id="34840" name="10 Marcador de posición de imagen"/>
          <p:cNvPicPr>
            <a:picLocks noChangeAspect="1"/>
          </p:cNvPicPr>
          <p:nvPr/>
        </p:nvPicPr>
        <p:blipFill>
          <a:blip r:embed="rId4">
            <a:extLst>
              <a:ext uri="{28A0092B-C50C-407E-A947-70E740481C1C}">
                <a14:useLocalDpi xmlns:a14="http://schemas.microsoft.com/office/drawing/2010/main" val="0"/>
              </a:ext>
            </a:extLst>
          </a:blip>
          <a:srcRect t="50069" b="27489"/>
          <a:stretch>
            <a:fillRect/>
          </a:stretch>
        </p:blipFill>
        <p:spPr bwMode="auto">
          <a:xfrm>
            <a:off x="886885" y="529167"/>
            <a:ext cx="3219449" cy="4296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841" name="Rectángulo 62"/>
          <p:cNvSpPr>
            <a:spLocks noChangeArrowheads="1"/>
          </p:cNvSpPr>
          <p:nvPr/>
        </p:nvSpPr>
        <p:spPr bwMode="auto">
          <a:xfrm>
            <a:off x="9285818" y="1676401"/>
            <a:ext cx="305011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49263">
              <a:defRPr sz="1900">
                <a:solidFill>
                  <a:schemeClr val="tx1"/>
                </a:solidFill>
                <a:latin typeface="Arimo" pitchFamily="34" charset="0"/>
                <a:ea typeface="Helvetica Light"/>
                <a:cs typeface="Helvetica Light"/>
                <a:sym typeface="Helvetica Light"/>
              </a:defRPr>
            </a:lvl1pPr>
            <a:lvl2pPr>
              <a:defRPr sz="1900">
                <a:solidFill>
                  <a:schemeClr val="tx1"/>
                </a:solidFill>
                <a:latin typeface="Arimo" pitchFamily="34" charset="0"/>
                <a:ea typeface="Helvetica Light"/>
                <a:cs typeface="Helvetica Light"/>
                <a:sym typeface="Helvetica Light"/>
              </a:defRPr>
            </a:lvl2pPr>
            <a:lvl3pPr>
              <a:defRPr sz="1900">
                <a:solidFill>
                  <a:schemeClr val="tx1"/>
                </a:solidFill>
                <a:latin typeface="Arimo" pitchFamily="34" charset="0"/>
                <a:ea typeface="Helvetica Light"/>
                <a:cs typeface="Helvetica Light"/>
                <a:sym typeface="Helvetica Light"/>
              </a:defRPr>
            </a:lvl3pPr>
            <a:lvl4pPr>
              <a:defRPr sz="1900">
                <a:solidFill>
                  <a:schemeClr val="tx1"/>
                </a:solidFill>
                <a:latin typeface="Arimo" pitchFamily="34" charset="0"/>
                <a:ea typeface="Helvetica Light"/>
                <a:cs typeface="Helvetica Light"/>
                <a:sym typeface="Helvetica Light"/>
              </a:defRPr>
            </a:lvl4pPr>
            <a:lvl5pPr>
              <a:defRPr sz="1900">
                <a:solidFill>
                  <a:schemeClr val="tx1"/>
                </a:solidFill>
                <a:latin typeface="Arimo" pitchFamily="34" charset="0"/>
                <a:ea typeface="Helvetica Light"/>
                <a:cs typeface="Helvetica Light"/>
                <a:sym typeface="Helvetica Light"/>
              </a:defRPr>
            </a:lvl5pPr>
            <a:lvl6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6pPr>
            <a:lvl7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7pPr>
            <a:lvl8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8pPr>
            <a:lvl9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9pPr>
          </a:lstStyle>
          <a:p>
            <a:pPr algn="just" defTabSz="412740" fontAlgn="base">
              <a:spcBef>
                <a:spcPct val="0"/>
              </a:spcBef>
              <a:spcAft>
                <a:spcPts val="1067"/>
              </a:spcAft>
            </a:pPr>
            <a:r>
              <a:rPr lang="es-MX" altLang="es-MX" sz="1200" b="1">
                <a:solidFill>
                  <a:srgbClr val="FF6600"/>
                </a:solidFill>
                <a:latin typeface="Calibri" panose="020F0502020204030204" pitchFamily="34" charset="0"/>
              </a:rPr>
              <a:t>Líneas de acción (4)         </a:t>
            </a:r>
            <a:r>
              <a:rPr lang="es-MX" altLang="es-MX" sz="1200">
                <a:solidFill>
                  <a:srgbClr val="FF6600"/>
                </a:solidFill>
                <a:latin typeface="Calibri" panose="020F0502020204030204" pitchFamily="34" charset="0"/>
                <a:ea typeface="Calibri" panose="020F0502020204030204" pitchFamily="34" charset="0"/>
                <a:cs typeface="Times New Roman" panose="02020603050405020304" pitchFamily="18" charset="0"/>
              </a:rPr>
              <a:t>	8.1.C1-C7 </a:t>
            </a:r>
            <a:endParaRPr lang="es-MX" altLang="es-MX" sz="1200" b="1">
              <a:solidFill>
                <a:srgbClr val="FF6600"/>
              </a:solidFill>
              <a:latin typeface="Calibri" panose="020F0502020204030204" pitchFamily="34" charset="0"/>
            </a:endParaRPr>
          </a:p>
        </p:txBody>
      </p:sp>
      <p:sp>
        <p:nvSpPr>
          <p:cNvPr id="34842" name="Rectángulo 63"/>
          <p:cNvSpPr>
            <a:spLocks noChangeArrowheads="1"/>
          </p:cNvSpPr>
          <p:nvPr/>
        </p:nvSpPr>
        <p:spPr bwMode="auto">
          <a:xfrm>
            <a:off x="9245600" y="2575985"/>
            <a:ext cx="297391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49263">
              <a:defRPr sz="1900">
                <a:solidFill>
                  <a:schemeClr val="tx1"/>
                </a:solidFill>
                <a:latin typeface="Arimo" pitchFamily="34" charset="0"/>
                <a:ea typeface="Helvetica Light"/>
                <a:cs typeface="Helvetica Light"/>
                <a:sym typeface="Helvetica Light"/>
              </a:defRPr>
            </a:lvl1pPr>
            <a:lvl2pPr>
              <a:defRPr sz="1900">
                <a:solidFill>
                  <a:schemeClr val="tx1"/>
                </a:solidFill>
                <a:latin typeface="Arimo" pitchFamily="34" charset="0"/>
                <a:ea typeface="Helvetica Light"/>
                <a:cs typeface="Helvetica Light"/>
                <a:sym typeface="Helvetica Light"/>
              </a:defRPr>
            </a:lvl2pPr>
            <a:lvl3pPr>
              <a:defRPr sz="1900">
                <a:solidFill>
                  <a:schemeClr val="tx1"/>
                </a:solidFill>
                <a:latin typeface="Arimo" pitchFamily="34" charset="0"/>
                <a:ea typeface="Helvetica Light"/>
                <a:cs typeface="Helvetica Light"/>
                <a:sym typeface="Helvetica Light"/>
              </a:defRPr>
            </a:lvl3pPr>
            <a:lvl4pPr>
              <a:defRPr sz="1900">
                <a:solidFill>
                  <a:schemeClr val="tx1"/>
                </a:solidFill>
                <a:latin typeface="Arimo" pitchFamily="34" charset="0"/>
                <a:ea typeface="Helvetica Light"/>
                <a:cs typeface="Helvetica Light"/>
                <a:sym typeface="Helvetica Light"/>
              </a:defRPr>
            </a:lvl4pPr>
            <a:lvl5pPr>
              <a:defRPr sz="1900">
                <a:solidFill>
                  <a:schemeClr val="tx1"/>
                </a:solidFill>
                <a:latin typeface="Arimo" pitchFamily="34" charset="0"/>
                <a:ea typeface="Helvetica Light"/>
                <a:cs typeface="Helvetica Light"/>
                <a:sym typeface="Helvetica Light"/>
              </a:defRPr>
            </a:lvl5pPr>
            <a:lvl6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6pPr>
            <a:lvl7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7pPr>
            <a:lvl8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8pPr>
            <a:lvl9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9pPr>
          </a:lstStyle>
          <a:p>
            <a:pPr algn="just" defTabSz="412740" fontAlgn="base">
              <a:spcBef>
                <a:spcPct val="0"/>
              </a:spcBef>
              <a:spcAft>
                <a:spcPts val="1067"/>
              </a:spcAft>
            </a:pPr>
            <a:r>
              <a:rPr lang="es-MX" altLang="es-MX" sz="1200" b="1">
                <a:solidFill>
                  <a:srgbClr val="FF6600"/>
                </a:solidFill>
                <a:latin typeface="Calibri" panose="020F0502020204030204" pitchFamily="34" charset="0"/>
              </a:rPr>
              <a:t>Líneas de acción Transversal (B1-B20)          </a:t>
            </a:r>
            <a:r>
              <a:rPr lang="es-MX" altLang="es-MX" sz="1200">
                <a:solidFill>
                  <a:srgbClr val="FF6600"/>
                </a:solidFill>
                <a:latin typeface="Calibri" panose="020F0502020204030204" pitchFamily="34" charset="0"/>
                <a:ea typeface="Calibri" panose="020F0502020204030204" pitchFamily="34" charset="0"/>
                <a:cs typeface="Times New Roman" panose="02020603050405020304" pitchFamily="18" charset="0"/>
              </a:rPr>
              <a:t>	8.2.C1-C7 </a:t>
            </a:r>
            <a:endParaRPr lang="es-MX" altLang="es-MX" sz="1200" b="1">
              <a:solidFill>
                <a:srgbClr val="FF6600"/>
              </a:solidFill>
              <a:latin typeface="Calibri" panose="020F0502020204030204" pitchFamily="34" charset="0"/>
            </a:endParaRPr>
          </a:p>
        </p:txBody>
      </p:sp>
      <p:sp>
        <p:nvSpPr>
          <p:cNvPr id="34843" name="Rectángulo 65"/>
          <p:cNvSpPr>
            <a:spLocks noChangeArrowheads="1"/>
          </p:cNvSpPr>
          <p:nvPr/>
        </p:nvSpPr>
        <p:spPr bwMode="auto">
          <a:xfrm>
            <a:off x="9264651" y="3659718"/>
            <a:ext cx="305011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49263">
              <a:defRPr sz="1900">
                <a:solidFill>
                  <a:schemeClr val="tx1"/>
                </a:solidFill>
                <a:latin typeface="Arimo" pitchFamily="34" charset="0"/>
                <a:ea typeface="Helvetica Light"/>
                <a:cs typeface="Helvetica Light"/>
                <a:sym typeface="Helvetica Light"/>
              </a:defRPr>
            </a:lvl1pPr>
            <a:lvl2pPr>
              <a:defRPr sz="1900">
                <a:solidFill>
                  <a:schemeClr val="tx1"/>
                </a:solidFill>
                <a:latin typeface="Arimo" pitchFamily="34" charset="0"/>
                <a:ea typeface="Helvetica Light"/>
                <a:cs typeface="Helvetica Light"/>
                <a:sym typeface="Helvetica Light"/>
              </a:defRPr>
            </a:lvl2pPr>
            <a:lvl3pPr>
              <a:defRPr sz="1900">
                <a:solidFill>
                  <a:schemeClr val="tx1"/>
                </a:solidFill>
                <a:latin typeface="Arimo" pitchFamily="34" charset="0"/>
                <a:ea typeface="Helvetica Light"/>
                <a:cs typeface="Helvetica Light"/>
                <a:sym typeface="Helvetica Light"/>
              </a:defRPr>
            </a:lvl3pPr>
            <a:lvl4pPr>
              <a:defRPr sz="1900">
                <a:solidFill>
                  <a:schemeClr val="tx1"/>
                </a:solidFill>
                <a:latin typeface="Arimo" pitchFamily="34" charset="0"/>
                <a:ea typeface="Helvetica Light"/>
                <a:cs typeface="Helvetica Light"/>
                <a:sym typeface="Helvetica Light"/>
              </a:defRPr>
            </a:lvl4pPr>
            <a:lvl5pPr>
              <a:defRPr sz="1900">
                <a:solidFill>
                  <a:schemeClr val="tx1"/>
                </a:solidFill>
                <a:latin typeface="Arimo" pitchFamily="34" charset="0"/>
                <a:ea typeface="Helvetica Light"/>
                <a:cs typeface="Helvetica Light"/>
                <a:sym typeface="Helvetica Light"/>
              </a:defRPr>
            </a:lvl5pPr>
            <a:lvl6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6pPr>
            <a:lvl7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7pPr>
            <a:lvl8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8pPr>
            <a:lvl9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9pPr>
          </a:lstStyle>
          <a:p>
            <a:pPr algn="just" defTabSz="412740" fontAlgn="base">
              <a:spcBef>
                <a:spcPct val="0"/>
              </a:spcBef>
              <a:spcAft>
                <a:spcPts val="1067"/>
              </a:spcAft>
            </a:pPr>
            <a:r>
              <a:rPr lang="es-MX" altLang="es-MX" sz="1200" b="1">
                <a:solidFill>
                  <a:srgbClr val="FF6600"/>
                </a:solidFill>
                <a:latin typeface="Calibri" panose="020F0502020204030204" pitchFamily="34" charset="0"/>
              </a:rPr>
              <a:t>Líneas de acción Transversal (B1-B20)          </a:t>
            </a:r>
            <a:r>
              <a:rPr lang="es-MX" altLang="es-MX" sz="1200">
                <a:solidFill>
                  <a:srgbClr val="FF6600"/>
                </a:solidFill>
                <a:latin typeface="Calibri" panose="020F0502020204030204" pitchFamily="34" charset="0"/>
                <a:ea typeface="Calibri" panose="020F0502020204030204" pitchFamily="34" charset="0"/>
                <a:cs typeface="Times New Roman" panose="02020603050405020304" pitchFamily="18" charset="0"/>
              </a:rPr>
              <a:t>	8.2.C1-C7 </a:t>
            </a:r>
            <a:endParaRPr lang="es-MX" altLang="es-MX" sz="1200" b="1">
              <a:solidFill>
                <a:srgbClr val="FF6600"/>
              </a:solidFill>
              <a:latin typeface="Calibri" panose="020F0502020204030204" pitchFamily="34" charset="0"/>
            </a:endParaRPr>
          </a:p>
        </p:txBody>
      </p:sp>
      <p:sp>
        <p:nvSpPr>
          <p:cNvPr id="34844" name="Rectángulo 66"/>
          <p:cNvSpPr>
            <a:spLocks noChangeArrowheads="1"/>
          </p:cNvSpPr>
          <p:nvPr/>
        </p:nvSpPr>
        <p:spPr bwMode="auto">
          <a:xfrm>
            <a:off x="9175751" y="4701118"/>
            <a:ext cx="304376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49263">
              <a:defRPr sz="1900">
                <a:solidFill>
                  <a:schemeClr val="tx1"/>
                </a:solidFill>
                <a:latin typeface="Arimo" pitchFamily="34" charset="0"/>
                <a:ea typeface="Helvetica Light"/>
                <a:cs typeface="Helvetica Light"/>
                <a:sym typeface="Helvetica Light"/>
              </a:defRPr>
            </a:lvl1pPr>
            <a:lvl2pPr>
              <a:defRPr sz="1900">
                <a:solidFill>
                  <a:schemeClr val="tx1"/>
                </a:solidFill>
                <a:latin typeface="Arimo" pitchFamily="34" charset="0"/>
                <a:ea typeface="Helvetica Light"/>
                <a:cs typeface="Helvetica Light"/>
                <a:sym typeface="Helvetica Light"/>
              </a:defRPr>
            </a:lvl2pPr>
            <a:lvl3pPr>
              <a:defRPr sz="1900">
                <a:solidFill>
                  <a:schemeClr val="tx1"/>
                </a:solidFill>
                <a:latin typeface="Arimo" pitchFamily="34" charset="0"/>
                <a:ea typeface="Helvetica Light"/>
                <a:cs typeface="Helvetica Light"/>
                <a:sym typeface="Helvetica Light"/>
              </a:defRPr>
            </a:lvl3pPr>
            <a:lvl4pPr>
              <a:defRPr sz="1900">
                <a:solidFill>
                  <a:schemeClr val="tx1"/>
                </a:solidFill>
                <a:latin typeface="Arimo" pitchFamily="34" charset="0"/>
                <a:ea typeface="Helvetica Light"/>
                <a:cs typeface="Helvetica Light"/>
                <a:sym typeface="Helvetica Light"/>
              </a:defRPr>
            </a:lvl4pPr>
            <a:lvl5pPr>
              <a:defRPr sz="1900">
                <a:solidFill>
                  <a:schemeClr val="tx1"/>
                </a:solidFill>
                <a:latin typeface="Arimo" pitchFamily="34" charset="0"/>
                <a:ea typeface="Helvetica Light"/>
                <a:cs typeface="Helvetica Light"/>
                <a:sym typeface="Helvetica Light"/>
              </a:defRPr>
            </a:lvl5pPr>
            <a:lvl6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6pPr>
            <a:lvl7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7pPr>
            <a:lvl8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8pPr>
            <a:lvl9pPr indent="-14859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9pPr>
          </a:lstStyle>
          <a:p>
            <a:pPr algn="just" defTabSz="412740" fontAlgn="base">
              <a:spcBef>
                <a:spcPct val="0"/>
              </a:spcBef>
              <a:spcAft>
                <a:spcPts val="1067"/>
              </a:spcAft>
            </a:pPr>
            <a:r>
              <a:rPr lang="es-MX" altLang="es-MX" sz="1200" b="1">
                <a:solidFill>
                  <a:srgbClr val="FF6600"/>
                </a:solidFill>
                <a:latin typeface="Calibri" panose="020F0502020204030204" pitchFamily="34" charset="0"/>
              </a:rPr>
              <a:t>Líneas de acción (3)         </a:t>
            </a:r>
            <a:r>
              <a:rPr lang="es-MX" altLang="es-MX" sz="1200">
                <a:solidFill>
                  <a:srgbClr val="FF6600"/>
                </a:solidFill>
                <a:latin typeface="Calibri" panose="020F0502020204030204" pitchFamily="34" charset="0"/>
                <a:ea typeface="Calibri" panose="020F0502020204030204" pitchFamily="34" charset="0"/>
                <a:cs typeface="Times New Roman" panose="02020603050405020304" pitchFamily="18" charset="0"/>
              </a:rPr>
              <a:t>	8.1.C1-C7 </a:t>
            </a:r>
            <a:endParaRPr lang="es-MX" altLang="es-MX" sz="1200" b="1">
              <a:solidFill>
                <a:srgbClr val="FF6600"/>
              </a:solidFill>
              <a:latin typeface="Calibri" panose="020F0502020204030204" pitchFamily="34" charset="0"/>
            </a:endParaRPr>
          </a:p>
        </p:txBody>
      </p:sp>
      <p:sp>
        <p:nvSpPr>
          <p:cNvPr id="155" name="Rectangle 38"/>
          <p:cNvSpPr/>
          <p:nvPr/>
        </p:nvSpPr>
        <p:spPr>
          <a:xfrm>
            <a:off x="3861772" y="2795962"/>
            <a:ext cx="412923" cy="389781"/>
          </a:xfrm>
          <a:prstGeom prst="rect">
            <a:avLst/>
          </a:prstGeom>
        </p:spPr>
        <p:txBody>
          <a:bodyPr wrap="none" lIns="121915" tIns="60957" rIns="121915" bIns="60957" anchor="ctr">
            <a:spAutoFit/>
          </a:bodyPr>
          <a:lstStyle/>
          <a:p>
            <a:pPr algn="ctr" defTabSz="1219108">
              <a:defRPr/>
            </a:pPr>
            <a:r>
              <a:rPr lang="en-US" sz="1733" dirty="0">
                <a:solidFill>
                  <a:srgbClr val="FFFFFF"/>
                </a:solidFill>
                <a:latin typeface="FontAwesome" charset="0"/>
                <a:sym typeface="Helvetica Light" charset="0"/>
              </a:rPr>
              <a:t></a:t>
            </a:r>
            <a:endParaRPr lang="en-US" sz="1733" dirty="0">
              <a:solidFill>
                <a:srgbClr val="FFFFFF"/>
              </a:solidFill>
              <a:latin typeface="Arial"/>
              <a:sym typeface="Helvetica Light" charset="0"/>
            </a:endParaRPr>
          </a:p>
        </p:txBody>
      </p:sp>
      <p:pic>
        <p:nvPicPr>
          <p:cNvPr id="7170" name="Picture 2" descr="Resultado de imagen para politica publica"/>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34976" y="2918355"/>
            <a:ext cx="3398307" cy="169915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57602039"/>
      </p:ext>
    </p:extLst>
  </p:cSld>
  <p:clrMapOvr>
    <a:masterClrMapping/>
  </p:clrMapOvr>
  <p:transition spd="slow">
    <p:push dir="u"/>
  </p:transition>
  <p:timing>
    <p:tnLst>
      <p:par>
        <p:cTn id="1" dur="indefinite" restart="never" fill="hold"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 name="Imagen 37"/>
          <p:cNvPicPr>
            <a:picLocks noChangeAspect="1"/>
          </p:cNvPicPr>
          <p:nvPr/>
        </p:nvPicPr>
        <p:blipFill>
          <a:blip r:embed="rId2">
            <a:alphaModFix amt="99000"/>
          </a:blip>
          <a:stretch>
            <a:fillRect/>
          </a:stretch>
        </p:blipFill>
        <p:spPr>
          <a:xfrm>
            <a:off x="9098899" y="817011"/>
            <a:ext cx="3027302" cy="3893846"/>
          </a:xfrm>
          <a:prstGeom prst="rect">
            <a:avLst/>
          </a:prstGeom>
          <a:effectLst>
            <a:outerShdw blurRad="50800" dist="50800" dir="5400000" algn="ctr" rotWithShape="0">
              <a:srgbClr val="000000">
                <a:alpha val="42000"/>
              </a:srgbClr>
            </a:outerShdw>
          </a:effectLst>
        </p:spPr>
      </p:pic>
      <p:pic>
        <p:nvPicPr>
          <p:cNvPr id="30" name="Imagen 29"/>
          <p:cNvPicPr>
            <a:picLocks noChangeAspect="1"/>
          </p:cNvPicPr>
          <p:nvPr/>
        </p:nvPicPr>
        <p:blipFill rotWithShape="1">
          <a:blip r:embed="rId3"/>
          <a:srcRect t="75750"/>
          <a:stretch/>
        </p:blipFill>
        <p:spPr>
          <a:xfrm>
            <a:off x="0" y="6051884"/>
            <a:ext cx="12192000" cy="806116"/>
          </a:xfrm>
          <a:prstGeom prst="rect">
            <a:avLst/>
          </a:prstGeom>
        </p:spPr>
      </p:pic>
      <p:sp>
        <p:nvSpPr>
          <p:cNvPr id="11" name="10 Rectángulo"/>
          <p:cNvSpPr/>
          <p:nvPr/>
        </p:nvSpPr>
        <p:spPr>
          <a:xfrm>
            <a:off x="566055" y="352891"/>
            <a:ext cx="8732324" cy="369332"/>
          </a:xfrm>
          <a:prstGeom prst="rect">
            <a:avLst/>
          </a:prstGeom>
        </p:spPr>
        <p:txBody>
          <a:bodyPr wrap="square">
            <a:spAutoFit/>
          </a:bodyPr>
          <a:lstStyle/>
          <a:p>
            <a:r>
              <a:rPr lang="es-MX" b="1" dirty="0" smtClean="0">
                <a:solidFill>
                  <a:srgbClr val="000000">
                    <a:lumMod val="75000"/>
                    <a:lumOff val="25000"/>
                  </a:srgbClr>
                </a:solidFill>
              </a:rPr>
              <a:t>Puntos </a:t>
            </a:r>
            <a:r>
              <a:rPr lang="es-MX" b="1" smtClean="0">
                <a:solidFill>
                  <a:srgbClr val="000000">
                    <a:lumMod val="75000"/>
                    <a:lumOff val="25000"/>
                  </a:srgbClr>
                </a:solidFill>
              </a:rPr>
              <a:t>a destacar de la </a:t>
            </a:r>
            <a:r>
              <a:rPr lang="es-MX" b="1" dirty="0" smtClean="0">
                <a:solidFill>
                  <a:srgbClr val="000000">
                    <a:lumMod val="75000"/>
                    <a:lumOff val="25000"/>
                  </a:srgbClr>
                </a:solidFill>
              </a:rPr>
              <a:t>propuesta de febrero </a:t>
            </a:r>
            <a:r>
              <a:rPr lang="es-MX" b="1" smtClean="0">
                <a:solidFill>
                  <a:srgbClr val="000000">
                    <a:lumMod val="75000"/>
                    <a:lumOff val="25000"/>
                  </a:srgbClr>
                </a:solidFill>
              </a:rPr>
              <a:t>de 2015, </a:t>
            </a:r>
            <a:r>
              <a:rPr lang="es-MX" b="1" dirty="0" smtClean="0">
                <a:solidFill>
                  <a:srgbClr val="000000">
                    <a:lumMod val="75000"/>
                    <a:lumOff val="25000"/>
                  </a:srgbClr>
                </a:solidFill>
              </a:rPr>
              <a:t>IFAI</a:t>
            </a:r>
            <a:endParaRPr lang="es-MX" b="1" dirty="0">
              <a:solidFill>
                <a:srgbClr val="000000">
                  <a:lumMod val="75000"/>
                  <a:lumOff val="25000"/>
                </a:srgbClr>
              </a:solidFill>
            </a:endParaRPr>
          </a:p>
        </p:txBody>
      </p:sp>
      <p:sp>
        <p:nvSpPr>
          <p:cNvPr id="12" name="Line 2"/>
          <p:cNvSpPr>
            <a:spLocks noChangeShapeType="1"/>
          </p:cNvSpPr>
          <p:nvPr/>
        </p:nvSpPr>
        <p:spPr bwMode="auto">
          <a:xfrm>
            <a:off x="704453" y="844053"/>
            <a:ext cx="8112919" cy="794"/>
          </a:xfrm>
          <a:prstGeom prst="line">
            <a:avLst/>
          </a:prstGeom>
          <a:noFill/>
          <a:ln w="25400" cap="flat">
            <a:solidFill>
              <a:srgbClr val="E1E6E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fontAlgn="base">
              <a:spcBef>
                <a:spcPct val="0"/>
              </a:spcBef>
              <a:spcAft>
                <a:spcPct val="0"/>
              </a:spcAft>
            </a:pPr>
            <a:endParaRPr lang="en-US" sz="2800" dirty="0">
              <a:solidFill>
                <a:srgbClr val="131D27"/>
              </a:solidFill>
              <a:sym typeface="Gill Sans" charset="0"/>
            </a:endParaRPr>
          </a:p>
        </p:txBody>
      </p:sp>
      <p:pic>
        <p:nvPicPr>
          <p:cNvPr id="2050" name="Picture 2" descr="Imagen relacionada"/>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427184" y="4797170"/>
            <a:ext cx="854030" cy="854030"/>
          </a:xfrm>
          <a:prstGeom prst="rect">
            <a:avLst/>
          </a:prstGeom>
          <a:noFill/>
          <a:extLst>
            <a:ext uri="{909E8E84-426E-40DD-AFC4-6F175D3DCCD1}">
              <a14:hiddenFill xmlns:a14="http://schemas.microsoft.com/office/drawing/2010/main">
                <a:solidFill>
                  <a:srgbClr val="FFFFFF"/>
                </a:solidFill>
              </a14:hiddenFill>
            </a:ext>
          </a:extLst>
        </p:spPr>
      </p:pic>
      <p:sp>
        <p:nvSpPr>
          <p:cNvPr id="17" name="16 Rectángulo"/>
          <p:cNvSpPr/>
          <p:nvPr/>
        </p:nvSpPr>
        <p:spPr>
          <a:xfrm>
            <a:off x="156954" y="5299601"/>
            <a:ext cx="8732324" cy="369332"/>
          </a:xfrm>
          <a:prstGeom prst="rect">
            <a:avLst/>
          </a:prstGeom>
        </p:spPr>
        <p:txBody>
          <a:bodyPr wrap="square">
            <a:spAutoFit/>
          </a:bodyPr>
          <a:lstStyle/>
          <a:p>
            <a:r>
              <a:rPr lang="es-MX" b="1" dirty="0" smtClean="0">
                <a:solidFill>
                  <a:srgbClr val="FF0000"/>
                </a:solidFill>
              </a:rPr>
              <a:t>NO SE HABLA DE PORTABILIDAD</a:t>
            </a:r>
            <a:endParaRPr lang="es-MX" b="1" dirty="0">
              <a:solidFill>
                <a:srgbClr val="FF0000"/>
              </a:solidFill>
            </a:endParaRPr>
          </a:p>
        </p:txBody>
      </p:sp>
      <p:pic>
        <p:nvPicPr>
          <p:cNvPr id="44" name="Imagen 100"/>
          <p:cNvPicPr>
            <a:picLocks noChangeAspect="1"/>
          </p:cNvPicPr>
          <p:nvPr/>
        </p:nvPicPr>
        <p:blipFill rotWithShape="1">
          <a:blip r:embed="rId5" cstate="print">
            <a:duotone>
              <a:schemeClr val="accent5">
                <a:shade val="45000"/>
                <a:satMod val="135000"/>
              </a:schemeClr>
              <a:prstClr val="white"/>
            </a:duotone>
            <a:extLst>
              <a:ext uri="{28A0092B-C50C-407E-A947-70E740481C1C}">
                <a14:useLocalDpi xmlns:a14="http://schemas.microsoft.com/office/drawing/2010/main" val="0"/>
              </a:ext>
            </a:extLst>
          </a:blip>
          <a:srcRect l="2897" t="19349" r="21591" b="20391"/>
          <a:stretch/>
        </p:blipFill>
        <p:spPr>
          <a:xfrm>
            <a:off x="204538" y="6201691"/>
            <a:ext cx="1421299" cy="506501"/>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8" name="Imagen 7"/>
          <p:cNvPicPr>
            <a:picLocks noChangeAspect="1"/>
          </p:cNvPicPr>
          <p:nvPr/>
        </p:nvPicPr>
        <p:blipFill rotWithShape="1">
          <a:blip r:embed="rId6"/>
          <a:srcRect r="80335"/>
          <a:stretch/>
        </p:blipFill>
        <p:spPr>
          <a:xfrm>
            <a:off x="0" y="2525641"/>
            <a:ext cx="723014" cy="533400"/>
          </a:xfrm>
          <a:prstGeom prst="rect">
            <a:avLst/>
          </a:prstGeom>
        </p:spPr>
      </p:pic>
      <p:pic>
        <p:nvPicPr>
          <p:cNvPr id="9" name="Imagen 8"/>
          <p:cNvPicPr>
            <a:picLocks noChangeAspect="1"/>
          </p:cNvPicPr>
          <p:nvPr/>
        </p:nvPicPr>
        <p:blipFill rotWithShape="1">
          <a:blip r:embed="rId7"/>
          <a:srcRect l="14259" t="5477"/>
          <a:stretch/>
        </p:blipFill>
        <p:spPr>
          <a:xfrm>
            <a:off x="2409464" y="1328366"/>
            <a:ext cx="3160912" cy="270100"/>
          </a:xfrm>
          <a:prstGeom prst="rect">
            <a:avLst/>
          </a:prstGeom>
          <a:solidFill>
            <a:srgbClr val="0070C0"/>
          </a:solidFill>
        </p:spPr>
      </p:pic>
      <p:pic>
        <p:nvPicPr>
          <p:cNvPr id="10" name="Imagen 9"/>
          <p:cNvPicPr>
            <a:picLocks noChangeAspect="1"/>
          </p:cNvPicPr>
          <p:nvPr/>
        </p:nvPicPr>
        <p:blipFill>
          <a:blip r:embed="rId8"/>
          <a:stretch>
            <a:fillRect/>
          </a:stretch>
        </p:blipFill>
        <p:spPr>
          <a:xfrm>
            <a:off x="5850335" y="897137"/>
            <a:ext cx="886367" cy="158537"/>
          </a:xfrm>
          <a:prstGeom prst="rect">
            <a:avLst/>
          </a:prstGeom>
        </p:spPr>
      </p:pic>
      <p:pic>
        <p:nvPicPr>
          <p:cNvPr id="13" name="Imagen 12"/>
          <p:cNvPicPr>
            <a:picLocks noChangeAspect="1"/>
          </p:cNvPicPr>
          <p:nvPr/>
        </p:nvPicPr>
        <p:blipFill>
          <a:blip r:embed="rId9"/>
          <a:stretch>
            <a:fillRect/>
          </a:stretch>
        </p:blipFill>
        <p:spPr>
          <a:xfrm>
            <a:off x="6971340" y="910352"/>
            <a:ext cx="757204" cy="145322"/>
          </a:xfrm>
          <a:prstGeom prst="rect">
            <a:avLst/>
          </a:prstGeom>
        </p:spPr>
      </p:pic>
      <p:pic>
        <p:nvPicPr>
          <p:cNvPr id="14" name="Imagen 13"/>
          <p:cNvPicPr>
            <a:picLocks noChangeAspect="1"/>
          </p:cNvPicPr>
          <p:nvPr/>
        </p:nvPicPr>
        <p:blipFill>
          <a:blip r:embed="rId10"/>
          <a:stretch>
            <a:fillRect/>
          </a:stretch>
        </p:blipFill>
        <p:spPr>
          <a:xfrm>
            <a:off x="5850335" y="1104612"/>
            <a:ext cx="933836" cy="220678"/>
          </a:xfrm>
          <a:prstGeom prst="rect">
            <a:avLst/>
          </a:prstGeom>
        </p:spPr>
      </p:pic>
      <p:pic>
        <p:nvPicPr>
          <p:cNvPr id="15" name="Imagen 14"/>
          <p:cNvPicPr>
            <a:picLocks noChangeAspect="1"/>
          </p:cNvPicPr>
          <p:nvPr/>
        </p:nvPicPr>
        <p:blipFill>
          <a:blip r:embed="rId11"/>
          <a:stretch>
            <a:fillRect/>
          </a:stretch>
        </p:blipFill>
        <p:spPr>
          <a:xfrm>
            <a:off x="6964196" y="1153678"/>
            <a:ext cx="735970" cy="122662"/>
          </a:xfrm>
          <a:prstGeom prst="rect">
            <a:avLst/>
          </a:prstGeom>
        </p:spPr>
      </p:pic>
      <p:pic>
        <p:nvPicPr>
          <p:cNvPr id="16" name="Imagen 15"/>
          <p:cNvPicPr>
            <a:picLocks noChangeAspect="1"/>
          </p:cNvPicPr>
          <p:nvPr/>
        </p:nvPicPr>
        <p:blipFill>
          <a:blip r:embed="rId12"/>
          <a:stretch>
            <a:fillRect/>
          </a:stretch>
        </p:blipFill>
        <p:spPr>
          <a:xfrm>
            <a:off x="5822199" y="1377769"/>
            <a:ext cx="1453507" cy="201876"/>
          </a:xfrm>
          <a:prstGeom prst="rect">
            <a:avLst/>
          </a:prstGeom>
        </p:spPr>
      </p:pic>
      <p:pic>
        <p:nvPicPr>
          <p:cNvPr id="18" name="Imagen 17"/>
          <p:cNvPicPr>
            <a:picLocks noChangeAspect="1"/>
          </p:cNvPicPr>
          <p:nvPr/>
        </p:nvPicPr>
        <p:blipFill>
          <a:blip r:embed="rId13"/>
          <a:stretch>
            <a:fillRect/>
          </a:stretch>
        </p:blipFill>
        <p:spPr>
          <a:xfrm>
            <a:off x="7217746" y="1375460"/>
            <a:ext cx="672214" cy="166165"/>
          </a:xfrm>
          <a:prstGeom prst="rect">
            <a:avLst/>
          </a:prstGeom>
        </p:spPr>
      </p:pic>
      <p:pic>
        <p:nvPicPr>
          <p:cNvPr id="19" name="Imagen 18"/>
          <p:cNvPicPr>
            <a:picLocks noChangeAspect="1"/>
          </p:cNvPicPr>
          <p:nvPr/>
        </p:nvPicPr>
        <p:blipFill>
          <a:blip r:embed="rId14"/>
          <a:stretch>
            <a:fillRect/>
          </a:stretch>
        </p:blipFill>
        <p:spPr>
          <a:xfrm>
            <a:off x="5793474" y="1640290"/>
            <a:ext cx="1435543" cy="188671"/>
          </a:xfrm>
          <a:prstGeom prst="rect">
            <a:avLst/>
          </a:prstGeom>
        </p:spPr>
      </p:pic>
      <p:pic>
        <p:nvPicPr>
          <p:cNvPr id="20" name="Imagen 19"/>
          <p:cNvPicPr>
            <a:picLocks noChangeAspect="1"/>
          </p:cNvPicPr>
          <p:nvPr/>
        </p:nvPicPr>
        <p:blipFill>
          <a:blip r:embed="rId15"/>
          <a:stretch>
            <a:fillRect/>
          </a:stretch>
        </p:blipFill>
        <p:spPr>
          <a:xfrm>
            <a:off x="7229017" y="1666737"/>
            <a:ext cx="633054" cy="123700"/>
          </a:xfrm>
          <a:prstGeom prst="rect">
            <a:avLst/>
          </a:prstGeom>
        </p:spPr>
      </p:pic>
      <p:pic>
        <p:nvPicPr>
          <p:cNvPr id="26" name="Imagen 25"/>
          <p:cNvPicPr>
            <a:picLocks noChangeAspect="1"/>
          </p:cNvPicPr>
          <p:nvPr/>
        </p:nvPicPr>
        <p:blipFill>
          <a:blip r:embed="rId16"/>
          <a:stretch>
            <a:fillRect/>
          </a:stretch>
        </p:blipFill>
        <p:spPr>
          <a:xfrm>
            <a:off x="5822199" y="1914564"/>
            <a:ext cx="1269799" cy="161611"/>
          </a:xfrm>
          <a:prstGeom prst="rect">
            <a:avLst/>
          </a:prstGeom>
        </p:spPr>
      </p:pic>
      <p:pic>
        <p:nvPicPr>
          <p:cNvPr id="45" name="Imagen 44"/>
          <p:cNvPicPr>
            <a:picLocks noChangeAspect="1"/>
          </p:cNvPicPr>
          <p:nvPr/>
        </p:nvPicPr>
        <p:blipFill>
          <a:blip r:embed="rId17"/>
          <a:stretch>
            <a:fillRect/>
          </a:stretch>
        </p:blipFill>
        <p:spPr>
          <a:xfrm>
            <a:off x="7167519" y="1914053"/>
            <a:ext cx="694552" cy="149960"/>
          </a:xfrm>
          <a:prstGeom prst="rect">
            <a:avLst/>
          </a:prstGeom>
        </p:spPr>
      </p:pic>
      <p:pic>
        <p:nvPicPr>
          <p:cNvPr id="47" name="Imagen 46"/>
          <p:cNvPicPr>
            <a:picLocks noChangeAspect="1"/>
          </p:cNvPicPr>
          <p:nvPr/>
        </p:nvPicPr>
        <p:blipFill rotWithShape="1">
          <a:blip r:embed="rId18"/>
          <a:srcRect l="13185" t="-7314" r="55150" b="31839"/>
          <a:stretch/>
        </p:blipFill>
        <p:spPr>
          <a:xfrm>
            <a:off x="2971915" y="3965727"/>
            <a:ext cx="1713936" cy="191924"/>
          </a:xfrm>
          <a:prstGeom prst="rect">
            <a:avLst/>
          </a:prstGeom>
        </p:spPr>
      </p:pic>
      <p:pic>
        <p:nvPicPr>
          <p:cNvPr id="50" name="Imagen 49"/>
          <p:cNvPicPr>
            <a:picLocks noChangeAspect="1"/>
          </p:cNvPicPr>
          <p:nvPr/>
        </p:nvPicPr>
        <p:blipFill rotWithShape="1">
          <a:blip r:embed="rId6"/>
          <a:srcRect l="19980" r="1072"/>
          <a:stretch/>
        </p:blipFill>
        <p:spPr>
          <a:xfrm>
            <a:off x="1" y="2914964"/>
            <a:ext cx="1847460" cy="646507"/>
          </a:xfrm>
          <a:prstGeom prst="rect">
            <a:avLst/>
          </a:prstGeom>
        </p:spPr>
      </p:pic>
      <p:pic>
        <p:nvPicPr>
          <p:cNvPr id="51" name="Imagen 50"/>
          <p:cNvPicPr>
            <a:picLocks noChangeAspect="1"/>
          </p:cNvPicPr>
          <p:nvPr/>
        </p:nvPicPr>
        <p:blipFill rotWithShape="1">
          <a:blip r:embed="rId7"/>
          <a:srcRect l="255" t="-16" r="85654" b="-4170"/>
          <a:stretch/>
        </p:blipFill>
        <p:spPr>
          <a:xfrm>
            <a:off x="2409464" y="1018476"/>
            <a:ext cx="752684" cy="329300"/>
          </a:xfrm>
          <a:prstGeom prst="rect">
            <a:avLst/>
          </a:prstGeom>
        </p:spPr>
      </p:pic>
      <p:pic>
        <p:nvPicPr>
          <p:cNvPr id="52" name="Imagen 51"/>
          <p:cNvPicPr>
            <a:picLocks noChangeAspect="1"/>
          </p:cNvPicPr>
          <p:nvPr/>
        </p:nvPicPr>
        <p:blipFill rotWithShape="1">
          <a:blip r:embed="rId18"/>
          <a:srcRect t="2" r="86690" b="15975"/>
          <a:stretch/>
        </p:blipFill>
        <p:spPr>
          <a:xfrm>
            <a:off x="2315698" y="3405673"/>
            <a:ext cx="817079" cy="242329"/>
          </a:xfrm>
          <a:prstGeom prst="rect">
            <a:avLst/>
          </a:prstGeom>
        </p:spPr>
      </p:pic>
      <p:pic>
        <p:nvPicPr>
          <p:cNvPr id="54" name="Imagen 53"/>
          <p:cNvPicPr>
            <a:picLocks noChangeAspect="1"/>
          </p:cNvPicPr>
          <p:nvPr/>
        </p:nvPicPr>
        <p:blipFill rotWithShape="1">
          <a:blip r:embed="rId8"/>
          <a:srcRect l="60109" t="19949"/>
          <a:stretch/>
        </p:blipFill>
        <p:spPr>
          <a:xfrm>
            <a:off x="4791417" y="3991820"/>
            <a:ext cx="489798" cy="175804"/>
          </a:xfrm>
          <a:prstGeom prst="rect">
            <a:avLst/>
          </a:prstGeom>
        </p:spPr>
      </p:pic>
      <p:pic>
        <p:nvPicPr>
          <p:cNvPr id="61" name="Imagen 60"/>
          <p:cNvPicPr>
            <a:picLocks noChangeAspect="1"/>
          </p:cNvPicPr>
          <p:nvPr/>
        </p:nvPicPr>
        <p:blipFill>
          <a:blip r:embed="rId19"/>
          <a:stretch>
            <a:fillRect/>
          </a:stretch>
        </p:blipFill>
        <p:spPr>
          <a:xfrm>
            <a:off x="5822199" y="2411798"/>
            <a:ext cx="2165853" cy="332097"/>
          </a:xfrm>
          <a:prstGeom prst="rect">
            <a:avLst/>
          </a:prstGeom>
        </p:spPr>
      </p:pic>
      <p:pic>
        <p:nvPicPr>
          <p:cNvPr id="62" name="Imagen 61"/>
          <p:cNvPicPr>
            <a:picLocks noChangeAspect="1"/>
          </p:cNvPicPr>
          <p:nvPr/>
        </p:nvPicPr>
        <p:blipFill>
          <a:blip r:embed="rId20"/>
          <a:stretch>
            <a:fillRect/>
          </a:stretch>
        </p:blipFill>
        <p:spPr>
          <a:xfrm>
            <a:off x="5793474" y="2760930"/>
            <a:ext cx="2020087" cy="318182"/>
          </a:xfrm>
          <a:prstGeom prst="rect">
            <a:avLst/>
          </a:prstGeom>
        </p:spPr>
      </p:pic>
      <p:pic>
        <p:nvPicPr>
          <p:cNvPr id="63" name="Imagen 62"/>
          <p:cNvPicPr>
            <a:picLocks noChangeAspect="1"/>
          </p:cNvPicPr>
          <p:nvPr/>
        </p:nvPicPr>
        <p:blipFill>
          <a:blip r:embed="rId21"/>
          <a:stretch>
            <a:fillRect/>
          </a:stretch>
        </p:blipFill>
        <p:spPr>
          <a:xfrm>
            <a:off x="5757187" y="3163414"/>
            <a:ext cx="2414018" cy="269802"/>
          </a:xfrm>
          <a:prstGeom prst="rect">
            <a:avLst/>
          </a:prstGeom>
        </p:spPr>
      </p:pic>
      <p:pic>
        <p:nvPicPr>
          <p:cNvPr id="23553" name="Imagen 23552"/>
          <p:cNvPicPr>
            <a:picLocks noChangeAspect="1"/>
          </p:cNvPicPr>
          <p:nvPr/>
        </p:nvPicPr>
        <p:blipFill>
          <a:blip r:embed="rId22"/>
          <a:stretch>
            <a:fillRect/>
          </a:stretch>
        </p:blipFill>
        <p:spPr>
          <a:xfrm>
            <a:off x="5809427" y="3542486"/>
            <a:ext cx="2352465" cy="378472"/>
          </a:xfrm>
          <a:prstGeom prst="rect">
            <a:avLst/>
          </a:prstGeom>
        </p:spPr>
      </p:pic>
      <p:pic>
        <p:nvPicPr>
          <p:cNvPr id="60" name="Imagen 59"/>
          <p:cNvPicPr>
            <a:picLocks noChangeAspect="1"/>
          </p:cNvPicPr>
          <p:nvPr/>
        </p:nvPicPr>
        <p:blipFill>
          <a:blip r:embed="rId23"/>
          <a:stretch>
            <a:fillRect/>
          </a:stretch>
        </p:blipFill>
        <p:spPr>
          <a:xfrm>
            <a:off x="5750585" y="3980226"/>
            <a:ext cx="3228447" cy="354851"/>
          </a:xfrm>
          <a:prstGeom prst="rect">
            <a:avLst/>
          </a:prstGeom>
        </p:spPr>
      </p:pic>
      <p:pic>
        <p:nvPicPr>
          <p:cNvPr id="72" name="Imagen 71"/>
          <p:cNvPicPr>
            <a:picLocks noChangeAspect="1"/>
          </p:cNvPicPr>
          <p:nvPr/>
        </p:nvPicPr>
        <p:blipFill>
          <a:blip r:embed="rId24"/>
          <a:stretch>
            <a:fillRect/>
          </a:stretch>
        </p:blipFill>
        <p:spPr>
          <a:xfrm>
            <a:off x="5845580" y="4352126"/>
            <a:ext cx="1118616" cy="311995"/>
          </a:xfrm>
          <a:prstGeom prst="rect">
            <a:avLst/>
          </a:prstGeom>
        </p:spPr>
      </p:pic>
      <p:pic>
        <p:nvPicPr>
          <p:cNvPr id="73" name="Imagen 72"/>
          <p:cNvPicPr>
            <a:picLocks noChangeAspect="1"/>
          </p:cNvPicPr>
          <p:nvPr/>
        </p:nvPicPr>
        <p:blipFill>
          <a:blip r:embed="rId25"/>
          <a:stretch>
            <a:fillRect/>
          </a:stretch>
        </p:blipFill>
        <p:spPr>
          <a:xfrm>
            <a:off x="5822199" y="4730355"/>
            <a:ext cx="3326260" cy="301019"/>
          </a:xfrm>
          <a:prstGeom prst="rect">
            <a:avLst/>
          </a:prstGeom>
        </p:spPr>
      </p:pic>
      <p:pic>
        <p:nvPicPr>
          <p:cNvPr id="74" name="Imagen 73"/>
          <p:cNvPicPr>
            <a:picLocks noChangeAspect="1"/>
          </p:cNvPicPr>
          <p:nvPr/>
        </p:nvPicPr>
        <p:blipFill>
          <a:blip r:embed="rId26"/>
          <a:stretch>
            <a:fillRect/>
          </a:stretch>
        </p:blipFill>
        <p:spPr>
          <a:xfrm>
            <a:off x="5822199" y="5102791"/>
            <a:ext cx="2154183" cy="319702"/>
          </a:xfrm>
          <a:prstGeom prst="rect">
            <a:avLst/>
          </a:prstGeom>
        </p:spPr>
      </p:pic>
      <p:pic>
        <p:nvPicPr>
          <p:cNvPr id="23558" name="Imagen 23557"/>
          <p:cNvPicPr>
            <a:picLocks noChangeAspect="1"/>
          </p:cNvPicPr>
          <p:nvPr/>
        </p:nvPicPr>
        <p:blipFill>
          <a:blip r:embed="rId27"/>
          <a:stretch>
            <a:fillRect/>
          </a:stretch>
        </p:blipFill>
        <p:spPr>
          <a:xfrm>
            <a:off x="5822199" y="5542994"/>
            <a:ext cx="1615419" cy="283273"/>
          </a:xfrm>
          <a:prstGeom prst="rect">
            <a:avLst/>
          </a:prstGeom>
        </p:spPr>
      </p:pic>
      <p:sp>
        <p:nvSpPr>
          <p:cNvPr id="2" name="Abrir llave 1"/>
          <p:cNvSpPr/>
          <p:nvPr/>
        </p:nvSpPr>
        <p:spPr bwMode="auto">
          <a:xfrm>
            <a:off x="2080727" y="1018476"/>
            <a:ext cx="234971" cy="3514992"/>
          </a:xfrm>
          <a:prstGeom prst="leftBrace">
            <a:avLst/>
          </a:prstGeom>
          <a:noFill/>
          <a:ln w="25400" cap="flat" cmpd="sng" algn="ctr">
            <a:solidFill>
              <a:srgbClr val="000000"/>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algn="ctr" fontAlgn="base">
              <a:spcBef>
                <a:spcPct val="0"/>
              </a:spcBef>
              <a:spcAft>
                <a:spcPct val="0"/>
              </a:spcAft>
            </a:pPr>
            <a:endParaRPr lang="es-ES_tradnl" sz="5600" smtClean="0">
              <a:solidFill>
                <a:srgbClr val="131D27"/>
              </a:solidFill>
              <a:sym typeface="Gill Sans" charset="0"/>
            </a:endParaRPr>
          </a:p>
        </p:txBody>
      </p:sp>
      <p:sp>
        <p:nvSpPr>
          <p:cNvPr id="3" name="Abrir llave 2"/>
          <p:cNvSpPr/>
          <p:nvPr/>
        </p:nvSpPr>
        <p:spPr bwMode="auto">
          <a:xfrm>
            <a:off x="5645020" y="910352"/>
            <a:ext cx="148454" cy="1153661"/>
          </a:xfrm>
          <a:prstGeom prst="leftBrace">
            <a:avLst/>
          </a:prstGeom>
          <a:noFill/>
          <a:ln w="25400" cap="flat" cmpd="sng" algn="ctr">
            <a:solidFill>
              <a:srgbClr val="000000"/>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algn="ctr" fontAlgn="base">
              <a:spcBef>
                <a:spcPct val="0"/>
              </a:spcBef>
              <a:spcAft>
                <a:spcPct val="0"/>
              </a:spcAft>
            </a:pPr>
            <a:endParaRPr lang="es-ES_tradnl" sz="5600" smtClean="0">
              <a:solidFill>
                <a:srgbClr val="131D27"/>
              </a:solidFill>
              <a:sym typeface="Gill Sans" charset="0"/>
            </a:endParaRPr>
          </a:p>
        </p:txBody>
      </p:sp>
      <p:sp>
        <p:nvSpPr>
          <p:cNvPr id="4" name="Abrir llave 3"/>
          <p:cNvSpPr/>
          <p:nvPr/>
        </p:nvSpPr>
        <p:spPr bwMode="auto">
          <a:xfrm>
            <a:off x="5645020" y="2472618"/>
            <a:ext cx="112167" cy="3151614"/>
          </a:xfrm>
          <a:prstGeom prst="leftBrace">
            <a:avLst/>
          </a:prstGeom>
          <a:noFill/>
          <a:ln w="25400" cap="flat" cmpd="sng" algn="ctr">
            <a:solidFill>
              <a:srgbClr val="000000"/>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algn="ctr" fontAlgn="base">
              <a:spcBef>
                <a:spcPct val="0"/>
              </a:spcBef>
              <a:spcAft>
                <a:spcPct val="0"/>
              </a:spcAft>
            </a:pPr>
            <a:endParaRPr lang="es-ES_tradnl" sz="5600" smtClean="0">
              <a:solidFill>
                <a:srgbClr val="131D27"/>
              </a:solidFill>
              <a:sym typeface="Gill Sans" charset="0"/>
            </a:endParaRPr>
          </a:p>
        </p:txBody>
      </p:sp>
    </p:spTree>
    <p:extLst>
      <p:ext uri="{BB962C8B-B14F-4D97-AF65-F5344CB8AC3E}">
        <p14:creationId xmlns:p14="http://schemas.microsoft.com/office/powerpoint/2010/main" val="1876508539"/>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Rectangle 1"/>
          <p:cNvSpPr>
            <a:spLocks/>
          </p:cNvSpPr>
          <p:nvPr/>
        </p:nvSpPr>
        <p:spPr bwMode="auto">
          <a:xfrm>
            <a:off x="2571958" y="498371"/>
            <a:ext cx="6875379"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fontAlgn="base">
              <a:lnSpc>
                <a:spcPct val="65000"/>
              </a:lnSpc>
              <a:spcBef>
                <a:spcPct val="0"/>
              </a:spcBef>
              <a:spcAft>
                <a:spcPct val="0"/>
              </a:spcAft>
            </a:pPr>
            <a:r>
              <a:rPr lang="en-US" sz="3750" dirty="0">
                <a:solidFill>
                  <a:srgbClr val="646E78"/>
                </a:solidFill>
                <a:latin typeface="Arimo Bold" charset="0"/>
                <a:ea typeface="Arimo Bold" charset="0"/>
                <a:cs typeface="Arimo Bold" charset="0"/>
                <a:sym typeface="Arimo Bold" charset="0"/>
              </a:rPr>
              <a:t>DATOS PERSONALES </a:t>
            </a:r>
            <a:r>
              <a:rPr lang="en-US" sz="3750" dirty="0" smtClean="0">
                <a:solidFill>
                  <a:srgbClr val="E1E6EA"/>
                </a:solidFill>
                <a:latin typeface="Arimo Bold" charset="0"/>
                <a:ea typeface="Arimo Bold" charset="0"/>
                <a:cs typeface="Arimo Bold" charset="0"/>
                <a:sym typeface="Arimo Bold" charset="0"/>
              </a:rPr>
              <a:t> </a:t>
            </a:r>
            <a:r>
              <a:rPr lang="en-US" sz="3750" dirty="0">
                <a:solidFill>
                  <a:srgbClr val="A0AAB4">
                    <a:lumMod val="40000"/>
                    <a:lumOff val="60000"/>
                  </a:srgbClr>
                </a:solidFill>
                <a:latin typeface="Arimo Bold" charset="0"/>
                <a:ea typeface="Arimo Bold" charset="0"/>
                <a:cs typeface="Arimo Bold" charset="0"/>
                <a:sym typeface="Arimo Bold" charset="0"/>
              </a:rPr>
              <a:t>SENSIBLES</a:t>
            </a:r>
          </a:p>
          <a:p>
            <a:pPr algn="ctr" fontAlgn="base">
              <a:lnSpc>
                <a:spcPct val="65000"/>
              </a:lnSpc>
              <a:spcBef>
                <a:spcPct val="0"/>
              </a:spcBef>
              <a:spcAft>
                <a:spcPct val="0"/>
              </a:spcAft>
            </a:pPr>
            <a:endParaRPr lang="en-US" sz="3750" dirty="0">
              <a:solidFill>
                <a:srgbClr val="A0AAB4">
                  <a:lumMod val="40000"/>
                  <a:lumOff val="60000"/>
                </a:srgbClr>
              </a:solidFill>
              <a:latin typeface="Arimo Bold" charset="0"/>
              <a:ea typeface="Arimo Bold" charset="0"/>
              <a:cs typeface="Arimo Bold" charset="0"/>
              <a:sym typeface="Arimo Bold" charset="0"/>
            </a:endParaRPr>
          </a:p>
        </p:txBody>
      </p:sp>
      <p:grpSp>
        <p:nvGrpSpPr>
          <p:cNvPr id="19" name="Group 37"/>
          <p:cNvGrpSpPr/>
          <p:nvPr/>
        </p:nvGrpSpPr>
        <p:grpSpPr>
          <a:xfrm>
            <a:off x="5123498" y="3622992"/>
            <a:ext cx="1542729" cy="754944"/>
            <a:chOff x="2149624" y="2204985"/>
            <a:chExt cx="1769446" cy="754944"/>
          </a:xfrm>
        </p:grpSpPr>
        <p:sp>
          <p:nvSpPr>
            <p:cNvPr id="20" name="Freeform 11"/>
            <p:cNvSpPr>
              <a:spLocks/>
            </p:cNvSpPr>
            <p:nvPr/>
          </p:nvSpPr>
          <p:spPr bwMode="auto">
            <a:xfrm rot="10800000">
              <a:off x="3035398" y="2277925"/>
              <a:ext cx="883672" cy="682003"/>
            </a:xfrm>
            <a:custGeom>
              <a:avLst/>
              <a:gdLst>
                <a:gd name="T0" fmla="*/ 2601 w 7565"/>
                <a:gd name="T1" fmla="*/ 5988 h 5988"/>
                <a:gd name="T2" fmla="*/ 7565 w 7565"/>
                <a:gd name="T3" fmla="*/ 4405 h 5988"/>
                <a:gd name="T4" fmla="*/ 7565 w 7565"/>
                <a:gd name="T5" fmla="*/ 0 h 5988"/>
                <a:gd name="T6" fmla="*/ 1209 w 7565"/>
                <a:gd name="T7" fmla="*/ 2027 h 5988"/>
                <a:gd name="T8" fmla="*/ 0 w 7565"/>
                <a:gd name="T9" fmla="*/ 2413 h 5988"/>
                <a:gd name="T10" fmla="*/ 2601 w 7565"/>
                <a:gd name="T11" fmla="*/ 5988 h 5988"/>
              </a:gdLst>
              <a:ahLst/>
              <a:cxnLst>
                <a:cxn ang="0">
                  <a:pos x="T0" y="T1"/>
                </a:cxn>
                <a:cxn ang="0">
                  <a:pos x="T2" y="T3"/>
                </a:cxn>
                <a:cxn ang="0">
                  <a:pos x="T4" y="T5"/>
                </a:cxn>
                <a:cxn ang="0">
                  <a:pos x="T6" y="T7"/>
                </a:cxn>
                <a:cxn ang="0">
                  <a:pos x="T8" y="T9"/>
                </a:cxn>
                <a:cxn ang="0">
                  <a:pos x="T10" y="T11"/>
                </a:cxn>
              </a:cxnLst>
              <a:rect l="0" t="0" r="r" b="b"/>
              <a:pathLst>
                <a:path w="7565" h="5988">
                  <a:moveTo>
                    <a:pt x="2601" y="5988"/>
                  </a:moveTo>
                  <a:lnTo>
                    <a:pt x="7565" y="4405"/>
                  </a:lnTo>
                  <a:lnTo>
                    <a:pt x="7565" y="0"/>
                  </a:lnTo>
                  <a:lnTo>
                    <a:pt x="1209" y="2027"/>
                  </a:lnTo>
                  <a:lnTo>
                    <a:pt x="0" y="2413"/>
                  </a:lnTo>
                  <a:lnTo>
                    <a:pt x="2601" y="5988"/>
                  </a:lnTo>
                  <a:close/>
                </a:path>
              </a:pathLst>
            </a:custGeom>
            <a:gradFill flip="none" rotWithShape="1">
              <a:gsLst>
                <a:gs pos="0">
                  <a:srgbClr val="99CC00">
                    <a:shade val="30000"/>
                    <a:satMod val="115000"/>
                  </a:srgbClr>
                </a:gs>
                <a:gs pos="50000">
                  <a:srgbClr val="99CC00">
                    <a:shade val="67500"/>
                    <a:satMod val="115000"/>
                  </a:srgbClr>
                </a:gs>
                <a:gs pos="100000">
                  <a:srgbClr val="99CC00">
                    <a:shade val="100000"/>
                    <a:satMod val="115000"/>
                  </a:srgbClr>
                </a:gs>
              </a:gsLst>
              <a:lin ang="10800000" scaled="1"/>
              <a:tileRect/>
            </a:gradFill>
            <a:ln>
              <a:noFill/>
            </a:ln>
          </p:spPr>
          <p:txBody>
            <a:bodyPr vert="horz" wrap="square" lIns="91440" tIns="45720" rIns="91440" bIns="45720" numCol="1" anchor="t" anchorCtr="0" compatLnSpc="1">
              <a:prstTxWarp prst="textNoShape">
                <a:avLst/>
              </a:prstTxWarp>
            </a:bodyPr>
            <a:lstStyle/>
            <a:p>
              <a:pPr>
                <a:defRPr/>
              </a:pPr>
              <a:endParaRPr lang="fr-FR" kern="0" dirty="0">
                <a:solidFill>
                  <a:prstClr val="black"/>
                </a:solidFill>
                <a:latin typeface="Calibri" panose="020F0502020204030204"/>
                <a:sym typeface="Gill Sans" charset="0"/>
              </a:endParaRPr>
            </a:p>
          </p:txBody>
        </p:sp>
        <p:sp>
          <p:nvSpPr>
            <p:cNvPr id="21" name="Freeform 16"/>
            <p:cNvSpPr>
              <a:spLocks/>
            </p:cNvSpPr>
            <p:nvPr/>
          </p:nvSpPr>
          <p:spPr bwMode="auto">
            <a:xfrm rot="10800000">
              <a:off x="3035397" y="2204985"/>
              <a:ext cx="579537" cy="253472"/>
            </a:xfrm>
            <a:custGeom>
              <a:avLst/>
              <a:gdLst>
                <a:gd name="T0" fmla="*/ 4964 w 4964"/>
                <a:gd name="T1" fmla="*/ 1177 h 2225"/>
                <a:gd name="T2" fmla="*/ 4964 w 4964"/>
                <a:gd name="T3" fmla="*/ 0 h 2225"/>
                <a:gd name="T4" fmla="*/ 0 w 4964"/>
                <a:gd name="T5" fmla="*/ 1583 h 2225"/>
                <a:gd name="T6" fmla="*/ 73 w 4964"/>
                <a:gd name="T7" fmla="*/ 1683 h 2225"/>
                <a:gd name="T8" fmla="*/ 1676 w 4964"/>
                <a:gd name="T9" fmla="*/ 2225 h 2225"/>
                <a:gd name="T10" fmla="*/ 4964 w 4964"/>
                <a:gd name="T11" fmla="*/ 1177 h 2225"/>
              </a:gdLst>
              <a:ahLst/>
              <a:cxnLst>
                <a:cxn ang="0">
                  <a:pos x="T0" y="T1"/>
                </a:cxn>
                <a:cxn ang="0">
                  <a:pos x="T2" y="T3"/>
                </a:cxn>
                <a:cxn ang="0">
                  <a:pos x="T4" y="T5"/>
                </a:cxn>
                <a:cxn ang="0">
                  <a:pos x="T6" y="T7"/>
                </a:cxn>
                <a:cxn ang="0">
                  <a:pos x="T8" y="T9"/>
                </a:cxn>
                <a:cxn ang="0">
                  <a:pos x="T10" y="T11"/>
                </a:cxn>
              </a:cxnLst>
              <a:rect l="0" t="0" r="r" b="b"/>
              <a:pathLst>
                <a:path w="4964" h="2225">
                  <a:moveTo>
                    <a:pt x="4964" y="1177"/>
                  </a:moveTo>
                  <a:lnTo>
                    <a:pt x="4964" y="0"/>
                  </a:lnTo>
                  <a:lnTo>
                    <a:pt x="0" y="1583"/>
                  </a:lnTo>
                  <a:lnTo>
                    <a:pt x="73" y="1683"/>
                  </a:lnTo>
                  <a:lnTo>
                    <a:pt x="1676" y="2225"/>
                  </a:lnTo>
                  <a:lnTo>
                    <a:pt x="4964" y="1177"/>
                  </a:lnTo>
                  <a:close/>
                </a:path>
              </a:pathLst>
            </a:custGeom>
            <a:solidFill>
              <a:srgbClr val="5E8300"/>
            </a:solidFill>
            <a:ln>
              <a:noFill/>
            </a:ln>
          </p:spPr>
          <p:txBody>
            <a:bodyPr vert="horz" wrap="square" lIns="91440" tIns="45720" rIns="91440" bIns="45720" numCol="1" anchor="t" anchorCtr="0" compatLnSpc="1">
              <a:prstTxWarp prst="textNoShape">
                <a:avLst/>
              </a:prstTxWarp>
            </a:bodyPr>
            <a:lstStyle/>
            <a:p>
              <a:pPr>
                <a:defRPr/>
              </a:pPr>
              <a:endParaRPr lang="fr-FR" kern="0" dirty="0">
                <a:solidFill>
                  <a:prstClr val="black"/>
                </a:solidFill>
                <a:latin typeface="Calibri" panose="020F0502020204030204"/>
                <a:sym typeface="Gill Sans" charset="0"/>
              </a:endParaRPr>
            </a:p>
          </p:txBody>
        </p:sp>
        <p:sp>
          <p:nvSpPr>
            <p:cNvPr id="22" name="Freeform 21"/>
            <p:cNvSpPr>
              <a:spLocks/>
            </p:cNvSpPr>
            <p:nvPr/>
          </p:nvSpPr>
          <p:spPr bwMode="auto">
            <a:xfrm rot="10800000">
              <a:off x="2149624" y="2279749"/>
              <a:ext cx="885774" cy="680180"/>
            </a:xfrm>
            <a:custGeom>
              <a:avLst/>
              <a:gdLst>
                <a:gd name="T0" fmla="*/ 4976 w 7584"/>
                <a:gd name="T1" fmla="*/ 5972 h 5972"/>
                <a:gd name="T2" fmla="*/ 7584 w 7584"/>
                <a:gd name="T3" fmla="*/ 2387 h 5972"/>
                <a:gd name="T4" fmla="*/ 6302 w 7584"/>
                <a:gd name="T5" fmla="*/ 1984 h 5972"/>
                <a:gd name="T6" fmla="*/ 0 w 7584"/>
                <a:gd name="T7" fmla="*/ 0 h 5972"/>
                <a:gd name="T8" fmla="*/ 0 w 7584"/>
                <a:gd name="T9" fmla="*/ 4405 h 5972"/>
                <a:gd name="T10" fmla="*/ 4976 w 7584"/>
                <a:gd name="T11" fmla="*/ 5972 h 5972"/>
              </a:gdLst>
              <a:ahLst/>
              <a:cxnLst>
                <a:cxn ang="0">
                  <a:pos x="T0" y="T1"/>
                </a:cxn>
                <a:cxn ang="0">
                  <a:pos x="T2" y="T3"/>
                </a:cxn>
                <a:cxn ang="0">
                  <a:pos x="T4" y="T5"/>
                </a:cxn>
                <a:cxn ang="0">
                  <a:pos x="T6" y="T7"/>
                </a:cxn>
                <a:cxn ang="0">
                  <a:pos x="T8" y="T9"/>
                </a:cxn>
                <a:cxn ang="0">
                  <a:pos x="T10" y="T11"/>
                </a:cxn>
              </a:cxnLst>
              <a:rect l="0" t="0" r="r" b="b"/>
              <a:pathLst>
                <a:path w="7584" h="5972">
                  <a:moveTo>
                    <a:pt x="4976" y="5972"/>
                  </a:moveTo>
                  <a:lnTo>
                    <a:pt x="7584" y="2387"/>
                  </a:lnTo>
                  <a:lnTo>
                    <a:pt x="6302" y="1984"/>
                  </a:lnTo>
                  <a:lnTo>
                    <a:pt x="0" y="0"/>
                  </a:lnTo>
                  <a:lnTo>
                    <a:pt x="0" y="4405"/>
                  </a:lnTo>
                  <a:lnTo>
                    <a:pt x="4976" y="5972"/>
                  </a:lnTo>
                  <a:close/>
                </a:path>
              </a:pathLst>
            </a:custGeom>
            <a:gradFill flip="none" rotWithShape="1">
              <a:gsLst>
                <a:gs pos="0">
                  <a:srgbClr val="99CC00">
                    <a:shade val="30000"/>
                    <a:satMod val="115000"/>
                  </a:srgbClr>
                </a:gs>
                <a:gs pos="50000">
                  <a:srgbClr val="99CC00">
                    <a:shade val="67500"/>
                    <a:satMod val="115000"/>
                  </a:srgbClr>
                </a:gs>
                <a:gs pos="100000">
                  <a:srgbClr val="99CC00">
                    <a:shade val="100000"/>
                    <a:satMod val="115000"/>
                  </a:srgbClr>
                </a:gs>
              </a:gsLst>
              <a:lin ang="10800000" scaled="1"/>
              <a:tileRect/>
            </a:gradFill>
            <a:ln>
              <a:noFill/>
            </a:ln>
          </p:spPr>
          <p:txBody>
            <a:bodyPr vert="horz" wrap="square" lIns="91440" tIns="45720" rIns="91440" bIns="45720" numCol="1" anchor="t" anchorCtr="0" compatLnSpc="1">
              <a:prstTxWarp prst="textNoShape">
                <a:avLst/>
              </a:prstTxWarp>
            </a:bodyPr>
            <a:lstStyle/>
            <a:p>
              <a:pPr>
                <a:defRPr/>
              </a:pPr>
              <a:endParaRPr lang="fr-FR" kern="0" dirty="0">
                <a:solidFill>
                  <a:prstClr val="black"/>
                </a:solidFill>
                <a:latin typeface="Calibri" panose="020F0502020204030204"/>
                <a:sym typeface="Gill Sans" charset="0"/>
              </a:endParaRPr>
            </a:p>
          </p:txBody>
        </p:sp>
        <p:sp>
          <p:nvSpPr>
            <p:cNvPr id="23" name="Freeform 22"/>
            <p:cNvSpPr>
              <a:spLocks/>
            </p:cNvSpPr>
            <p:nvPr/>
          </p:nvSpPr>
          <p:spPr bwMode="auto">
            <a:xfrm rot="10800000">
              <a:off x="2454459" y="2208631"/>
              <a:ext cx="580939" cy="249825"/>
            </a:xfrm>
            <a:custGeom>
              <a:avLst/>
              <a:gdLst>
                <a:gd name="T0" fmla="*/ 0 w 4976"/>
                <a:gd name="T1" fmla="*/ 1177 h 2188"/>
                <a:gd name="T2" fmla="*/ 3214 w 4976"/>
                <a:gd name="T3" fmla="*/ 2188 h 2188"/>
                <a:gd name="T4" fmla="*/ 4951 w 4976"/>
                <a:gd name="T5" fmla="*/ 1601 h 2188"/>
                <a:gd name="T6" fmla="*/ 4976 w 4976"/>
                <a:gd name="T7" fmla="*/ 1567 h 2188"/>
                <a:gd name="T8" fmla="*/ 0 w 4976"/>
                <a:gd name="T9" fmla="*/ 0 h 2188"/>
                <a:gd name="T10" fmla="*/ 0 w 4976"/>
                <a:gd name="T11" fmla="*/ 1177 h 2188"/>
              </a:gdLst>
              <a:ahLst/>
              <a:cxnLst>
                <a:cxn ang="0">
                  <a:pos x="T0" y="T1"/>
                </a:cxn>
                <a:cxn ang="0">
                  <a:pos x="T2" y="T3"/>
                </a:cxn>
                <a:cxn ang="0">
                  <a:pos x="T4" y="T5"/>
                </a:cxn>
                <a:cxn ang="0">
                  <a:pos x="T6" y="T7"/>
                </a:cxn>
                <a:cxn ang="0">
                  <a:pos x="T8" y="T9"/>
                </a:cxn>
                <a:cxn ang="0">
                  <a:pos x="T10" y="T11"/>
                </a:cxn>
              </a:cxnLst>
              <a:rect l="0" t="0" r="r" b="b"/>
              <a:pathLst>
                <a:path w="4976" h="2188">
                  <a:moveTo>
                    <a:pt x="0" y="1177"/>
                  </a:moveTo>
                  <a:lnTo>
                    <a:pt x="3214" y="2188"/>
                  </a:lnTo>
                  <a:lnTo>
                    <a:pt x="4951" y="1601"/>
                  </a:lnTo>
                  <a:lnTo>
                    <a:pt x="4976" y="1567"/>
                  </a:lnTo>
                  <a:lnTo>
                    <a:pt x="0" y="0"/>
                  </a:lnTo>
                  <a:lnTo>
                    <a:pt x="0" y="1177"/>
                  </a:lnTo>
                  <a:close/>
                </a:path>
              </a:pathLst>
            </a:custGeom>
            <a:solidFill>
              <a:srgbClr val="5E8300"/>
            </a:solidFill>
            <a:ln>
              <a:noFill/>
            </a:ln>
          </p:spPr>
          <p:txBody>
            <a:bodyPr vert="horz" wrap="square" lIns="91440" tIns="45720" rIns="91440" bIns="45720" numCol="1" anchor="t" anchorCtr="0" compatLnSpc="1">
              <a:prstTxWarp prst="textNoShape">
                <a:avLst/>
              </a:prstTxWarp>
            </a:bodyPr>
            <a:lstStyle/>
            <a:p>
              <a:pPr>
                <a:defRPr/>
              </a:pPr>
              <a:endParaRPr lang="fr-FR" kern="0" dirty="0">
                <a:solidFill>
                  <a:prstClr val="black"/>
                </a:solidFill>
                <a:latin typeface="Calibri" panose="020F0502020204030204"/>
                <a:sym typeface="Gill Sans" charset="0"/>
              </a:endParaRPr>
            </a:p>
          </p:txBody>
        </p:sp>
      </p:grpSp>
      <p:grpSp>
        <p:nvGrpSpPr>
          <p:cNvPr id="24" name="Group 37"/>
          <p:cNvGrpSpPr/>
          <p:nvPr/>
        </p:nvGrpSpPr>
        <p:grpSpPr>
          <a:xfrm>
            <a:off x="4773180" y="4140220"/>
            <a:ext cx="2244747" cy="895357"/>
            <a:chOff x="1746681" y="2729251"/>
            <a:chExt cx="2574630" cy="895357"/>
          </a:xfrm>
        </p:grpSpPr>
        <p:sp>
          <p:nvSpPr>
            <p:cNvPr id="25" name="Freeform 5"/>
            <p:cNvSpPr>
              <a:spLocks/>
            </p:cNvSpPr>
            <p:nvPr/>
          </p:nvSpPr>
          <p:spPr bwMode="auto">
            <a:xfrm rot="10800000">
              <a:off x="3035397" y="2816781"/>
              <a:ext cx="1285914" cy="807827"/>
            </a:xfrm>
            <a:custGeom>
              <a:avLst/>
              <a:gdLst>
                <a:gd name="T0" fmla="*/ 2601 w 11008"/>
                <a:gd name="T1" fmla="*/ 7085 h 7085"/>
                <a:gd name="T2" fmla="*/ 11008 w 11008"/>
                <a:gd name="T3" fmla="*/ 4404 h 7085"/>
                <a:gd name="T4" fmla="*/ 11008 w 11008"/>
                <a:gd name="T5" fmla="*/ 0 h 7085"/>
                <a:gd name="T6" fmla="*/ 1503 w 11008"/>
                <a:gd name="T7" fmla="*/ 3032 h 7085"/>
                <a:gd name="T8" fmla="*/ 0 w 11008"/>
                <a:gd name="T9" fmla="*/ 3511 h 7085"/>
                <a:gd name="T10" fmla="*/ 2601 w 11008"/>
                <a:gd name="T11" fmla="*/ 7085 h 7085"/>
              </a:gdLst>
              <a:ahLst/>
              <a:cxnLst>
                <a:cxn ang="0">
                  <a:pos x="T0" y="T1"/>
                </a:cxn>
                <a:cxn ang="0">
                  <a:pos x="T2" y="T3"/>
                </a:cxn>
                <a:cxn ang="0">
                  <a:pos x="T4" y="T5"/>
                </a:cxn>
                <a:cxn ang="0">
                  <a:pos x="T6" y="T7"/>
                </a:cxn>
                <a:cxn ang="0">
                  <a:pos x="T8" y="T9"/>
                </a:cxn>
                <a:cxn ang="0">
                  <a:pos x="T10" y="T11"/>
                </a:cxn>
              </a:cxnLst>
              <a:rect l="0" t="0" r="r" b="b"/>
              <a:pathLst>
                <a:path w="11008" h="7085">
                  <a:moveTo>
                    <a:pt x="2601" y="7085"/>
                  </a:moveTo>
                  <a:lnTo>
                    <a:pt x="11008" y="4404"/>
                  </a:lnTo>
                  <a:lnTo>
                    <a:pt x="11008" y="0"/>
                  </a:lnTo>
                  <a:lnTo>
                    <a:pt x="1503" y="3032"/>
                  </a:lnTo>
                  <a:lnTo>
                    <a:pt x="0" y="3511"/>
                  </a:lnTo>
                  <a:lnTo>
                    <a:pt x="2601" y="7085"/>
                  </a:lnTo>
                  <a:close/>
                </a:path>
              </a:pathLst>
            </a:custGeom>
            <a:gradFill flip="none" rotWithShape="1">
              <a:gsLst>
                <a:gs pos="0">
                  <a:srgbClr val="FFCC00">
                    <a:shade val="30000"/>
                    <a:satMod val="115000"/>
                  </a:srgbClr>
                </a:gs>
                <a:gs pos="50000">
                  <a:srgbClr val="FFCC00">
                    <a:shade val="67500"/>
                    <a:satMod val="115000"/>
                  </a:srgbClr>
                </a:gs>
                <a:gs pos="100000">
                  <a:srgbClr val="FFCC00">
                    <a:shade val="100000"/>
                    <a:satMod val="115000"/>
                  </a:srgbClr>
                </a:gs>
              </a:gsLst>
              <a:lin ang="10800000" scaled="1"/>
              <a:tileRect/>
            </a:gradFill>
            <a:ln>
              <a:noFill/>
            </a:ln>
          </p:spPr>
          <p:txBody>
            <a:bodyPr vert="horz" wrap="square" lIns="91440" tIns="45720" rIns="91440" bIns="45720" numCol="1" anchor="t" anchorCtr="0" compatLnSpc="1">
              <a:prstTxWarp prst="textNoShape">
                <a:avLst/>
              </a:prstTxWarp>
            </a:bodyPr>
            <a:lstStyle/>
            <a:p>
              <a:pPr>
                <a:defRPr/>
              </a:pPr>
              <a:endParaRPr lang="fr-FR" kern="0" dirty="0">
                <a:solidFill>
                  <a:prstClr val="black"/>
                </a:solidFill>
                <a:latin typeface="Calibri" panose="020F0502020204030204"/>
                <a:sym typeface="Gill Sans" charset="0"/>
              </a:endParaRPr>
            </a:p>
          </p:txBody>
        </p:sp>
        <p:sp>
          <p:nvSpPr>
            <p:cNvPr id="26" name="Freeform 6"/>
            <p:cNvSpPr>
              <a:spLocks/>
            </p:cNvSpPr>
            <p:nvPr/>
          </p:nvSpPr>
          <p:spPr bwMode="auto">
            <a:xfrm rot="10800000">
              <a:off x="3035398" y="2729251"/>
              <a:ext cx="981779" cy="393885"/>
            </a:xfrm>
            <a:custGeom>
              <a:avLst/>
              <a:gdLst>
                <a:gd name="T0" fmla="*/ 8407 w 8407"/>
                <a:gd name="T1" fmla="*/ 1425 h 3452"/>
                <a:gd name="T2" fmla="*/ 8407 w 8407"/>
                <a:gd name="T3" fmla="*/ 0 h 3452"/>
                <a:gd name="T4" fmla="*/ 0 w 8407"/>
                <a:gd name="T5" fmla="*/ 2681 h 3452"/>
                <a:gd name="T6" fmla="*/ 75 w 8407"/>
                <a:gd name="T7" fmla="*/ 2785 h 3452"/>
                <a:gd name="T8" fmla="*/ 2051 w 8407"/>
                <a:gd name="T9" fmla="*/ 3452 h 3452"/>
                <a:gd name="T10" fmla="*/ 8407 w 8407"/>
                <a:gd name="T11" fmla="*/ 1425 h 3452"/>
              </a:gdLst>
              <a:ahLst/>
              <a:cxnLst>
                <a:cxn ang="0">
                  <a:pos x="T0" y="T1"/>
                </a:cxn>
                <a:cxn ang="0">
                  <a:pos x="T2" y="T3"/>
                </a:cxn>
                <a:cxn ang="0">
                  <a:pos x="T4" y="T5"/>
                </a:cxn>
                <a:cxn ang="0">
                  <a:pos x="T6" y="T7"/>
                </a:cxn>
                <a:cxn ang="0">
                  <a:pos x="T8" y="T9"/>
                </a:cxn>
                <a:cxn ang="0">
                  <a:pos x="T10" y="T11"/>
                </a:cxn>
              </a:cxnLst>
              <a:rect l="0" t="0" r="r" b="b"/>
              <a:pathLst>
                <a:path w="8407" h="3452">
                  <a:moveTo>
                    <a:pt x="8407" y="1425"/>
                  </a:moveTo>
                  <a:lnTo>
                    <a:pt x="8407" y="0"/>
                  </a:lnTo>
                  <a:lnTo>
                    <a:pt x="0" y="2681"/>
                  </a:lnTo>
                  <a:lnTo>
                    <a:pt x="75" y="2785"/>
                  </a:lnTo>
                  <a:lnTo>
                    <a:pt x="2051" y="3452"/>
                  </a:lnTo>
                  <a:lnTo>
                    <a:pt x="8407" y="1425"/>
                  </a:lnTo>
                  <a:close/>
                </a:path>
              </a:pathLst>
            </a:custGeom>
            <a:solidFill>
              <a:srgbClr val="A68200"/>
            </a:solidFill>
            <a:ln>
              <a:noFill/>
            </a:ln>
          </p:spPr>
          <p:txBody>
            <a:bodyPr vert="horz" wrap="square" lIns="91440" tIns="45720" rIns="91440" bIns="45720" numCol="1" anchor="t" anchorCtr="0" compatLnSpc="1">
              <a:prstTxWarp prst="textNoShape">
                <a:avLst/>
              </a:prstTxWarp>
            </a:bodyPr>
            <a:lstStyle/>
            <a:p>
              <a:pPr>
                <a:defRPr/>
              </a:pPr>
              <a:endParaRPr lang="fr-FR" kern="0" dirty="0">
                <a:solidFill>
                  <a:prstClr val="black"/>
                </a:solidFill>
                <a:latin typeface="Calibri" panose="020F0502020204030204"/>
                <a:sym typeface="Gill Sans" charset="0"/>
              </a:endParaRPr>
            </a:p>
          </p:txBody>
        </p:sp>
        <p:sp>
          <p:nvSpPr>
            <p:cNvPr id="27" name="Freeform 13"/>
            <p:cNvSpPr>
              <a:spLocks/>
            </p:cNvSpPr>
            <p:nvPr/>
          </p:nvSpPr>
          <p:spPr bwMode="auto">
            <a:xfrm rot="10800000">
              <a:off x="1746681" y="2820428"/>
              <a:ext cx="1288717" cy="804180"/>
            </a:xfrm>
            <a:custGeom>
              <a:avLst/>
              <a:gdLst>
                <a:gd name="T0" fmla="*/ 8427 w 11034"/>
                <a:gd name="T1" fmla="*/ 7056 h 7056"/>
                <a:gd name="T2" fmla="*/ 11034 w 11034"/>
                <a:gd name="T3" fmla="*/ 3473 h 7056"/>
                <a:gd name="T4" fmla="*/ 9472 w 11034"/>
                <a:gd name="T5" fmla="*/ 2981 h 7056"/>
                <a:gd name="T6" fmla="*/ 0 w 11034"/>
                <a:gd name="T7" fmla="*/ 0 h 7056"/>
                <a:gd name="T8" fmla="*/ 0 w 11034"/>
                <a:gd name="T9" fmla="*/ 4404 h 7056"/>
                <a:gd name="T10" fmla="*/ 8427 w 11034"/>
                <a:gd name="T11" fmla="*/ 7056 h 7056"/>
              </a:gdLst>
              <a:ahLst/>
              <a:cxnLst>
                <a:cxn ang="0">
                  <a:pos x="T0" y="T1"/>
                </a:cxn>
                <a:cxn ang="0">
                  <a:pos x="T2" y="T3"/>
                </a:cxn>
                <a:cxn ang="0">
                  <a:pos x="T4" y="T5"/>
                </a:cxn>
                <a:cxn ang="0">
                  <a:pos x="T6" y="T7"/>
                </a:cxn>
                <a:cxn ang="0">
                  <a:pos x="T8" y="T9"/>
                </a:cxn>
                <a:cxn ang="0">
                  <a:pos x="T10" y="T11"/>
                </a:cxn>
              </a:cxnLst>
              <a:rect l="0" t="0" r="r" b="b"/>
              <a:pathLst>
                <a:path w="11034" h="7056">
                  <a:moveTo>
                    <a:pt x="8427" y="7056"/>
                  </a:moveTo>
                  <a:lnTo>
                    <a:pt x="11034" y="3473"/>
                  </a:lnTo>
                  <a:lnTo>
                    <a:pt x="9472" y="2981"/>
                  </a:lnTo>
                  <a:lnTo>
                    <a:pt x="0" y="0"/>
                  </a:lnTo>
                  <a:lnTo>
                    <a:pt x="0" y="4404"/>
                  </a:lnTo>
                  <a:lnTo>
                    <a:pt x="8427" y="7056"/>
                  </a:lnTo>
                  <a:close/>
                </a:path>
              </a:pathLst>
            </a:custGeom>
            <a:gradFill flip="none" rotWithShape="1">
              <a:gsLst>
                <a:gs pos="0">
                  <a:srgbClr val="FFCC00">
                    <a:shade val="30000"/>
                    <a:satMod val="115000"/>
                  </a:srgbClr>
                </a:gs>
                <a:gs pos="50000">
                  <a:srgbClr val="FFCC00">
                    <a:shade val="67500"/>
                    <a:satMod val="115000"/>
                  </a:srgbClr>
                </a:gs>
                <a:gs pos="100000">
                  <a:srgbClr val="FFCC00">
                    <a:shade val="100000"/>
                    <a:satMod val="115000"/>
                  </a:srgbClr>
                </a:gs>
              </a:gsLst>
              <a:lin ang="10800000" scaled="1"/>
              <a:tileRect/>
            </a:gradFill>
            <a:ln>
              <a:noFill/>
            </a:ln>
          </p:spPr>
          <p:txBody>
            <a:bodyPr vert="horz" wrap="square" lIns="91440" tIns="45720" rIns="91440" bIns="45720" numCol="1" anchor="t" anchorCtr="0" compatLnSpc="1">
              <a:prstTxWarp prst="textNoShape">
                <a:avLst/>
              </a:prstTxWarp>
            </a:bodyPr>
            <a:lstStyle/>
            <a:p>
              <a:pPr>
                <a:defRPr/>
              </a:pPr>
              <a:endParaRPr lang="fr-FR" kern="0" dirty="0">
                <a:solidFill>
                  <a:prstClr val="black"/>
                </a:solidFill>
                <a:latin typeface="Calibri" panose="020F0502020204030204"/>
                <a:sym typeface="Gill Sans" charset="0"/>
              </a:endParaRPr>
            </a:p>
          </p:txBody>
        </p:sp>
        <p:sp>
          <p:nvSpPr>
            <p:cNvPr id="28" name="Freeform 17"/>
            <p:cNvSpPr>
              <a:spLocks/>
            </p:cNvSpPr>
            <p:nvPr/>
          </p:nvSpPr>
          <p:spPr bwMode="auto">
            <a:xfrm rot="10800000">
              <a:off x="2051516" y="2734722"/>
              <a:ext cx="983881" cy="388414"/>
            </a:xfrm>
            <a:custGeom>
              <a:avLst/>
              <a:gdLst>
                <a:gd name="T0" fmla="*/ 0 w 8427"/>
                <a:gd name="T1" fmla="*/ 1425 h 3409"/>
                <a:gd name="T2" fmla="*/ 6302 w 8427"/>
                <a:gd name="T3" fmla="*/ 3409 h 3409"/>
                <a:gd name="T4" fmla="*/ 8391 w 8427"/>
                <a:gd name="T5" fmla="*/ 2703 h 3409"/>
                <a:gd name="T6" fmla="*/ 8427 w 8427"/>
                <a:gd name="T7" fmla="*/ 2652 h 3409"/>
                <a:gd name="T8" fmla="*/ 0 w 8427"/>
                <a:gd name="T9" fmla="*/ 0 h 3409"/>
                <a:gd name="T10" fmla="*/ 0 w 8427"/>
                <a:gd name="T11" fmla="*/ 1425 h 3409"/>
              </a:gdLst>
              <a:ahLst/>
              <a:cxnLst>
                <a:cxn ang="0">
                  <a:pos x="T0" y="T1"/>
                </a:cxn>
                <a:cxn ang="0">
                  <a:pos x="T2" y="T3"/>
                </a:cxn>
                <a:cxn ang="0">
                  <a:pos x="T4" y="T5"/>
                </a:cxn>
                <a:cxn ang="0">
                  <a:pos x="T6" y="T7"/>
                </a:cxn>
                <a:cxn ang="0">
                  <a:pos x="T8" y="T9"/>
                </a:cxn>
                <a:cxn ang="0">
                  <a:pos x="T10" y="T11"/>
                </a:cxn>
              </a:cxnLst>
              <a:rect l="0" t="0" r="r" b="b"/>
              <a:pathLst>
                <a:path w="8427" h="3409">
                  <a:moveTo>
                    <a:pt x="0" y="1425"/>
                  </a:moveTo>
                  <a:lnTo>
                    <a:pt x="6302" y="3409"/>
                  </a:lnTo>
                  <a:lnTo>
                    <a:pt x="8391" y="2703"/>
                  </a:lnTo>
                  <a:lnTo>
                    <a:pt x="8427" y="2652"/>
                  </a:lnTo>
                  <a:lnTo>
                    <a:pt x="0" y="0"/>
                  </a:lnTo>
                  <a:lnTo>
                    <a:pt x="0" y="1425"/>
                  </a:lnTo>
                  <a:close/>
                </a:path>
              </a:pathLst>
            </a:custGeom>
            <a:solidFill>
              <a:srgbClr val="A68200"/>
            </a:solidFill>
            <a:ln>
              <a:noFill/>
            </a:ln>
          </p:spPr>
          <p:txBody>
            <a:bodyPr vert="horz" wrap="square" lIns="91440" tIns="45720" rIns="91440" bIns="45720" numCol="1" anchor="t" anchorCtr="0" compatLnSpc="1">
              <a:prstTxWarp prst="textNoShape">
                <a:avLst/>
              </a:prstTxWarp>
            </a:bodyPr>
            <a:lstStyle/>
            <a:p>
              <a:pPr>
                <a:defRPr/>
              </a:pPr>
              <a:endParaRPr lang="fr-FR" kern="0" dirty="0">
                <a:solidFill>
                  <a:prstClr val="black"/>
                </a:solidFill>
                <a:latin typeface="Calibri" panose="020F0502020204030204"/>
                <a:sym typeface="Gill Sans" charset="0"/>
              </a:endParaRPr>
            </a:p>
          </p:txBody>
        </p:sp>
      </p:grpSp>
      <p:sp>
        <p:nvSpPr>
          <p:cNvPr id="29" name="Freeform 5"/>
          <p:cNvSpPr/>
          <p:nvPr/>
        </p:nvSpPr>
        <p:spPr>
          <a:xfrm>
            <a:off x="1922318" y="2889451"/>
            <a:ext cx="3531501" cy="669133"/>
          </a:xfrm>
          <a:custGeom>
            <a:avLst/>
            <a:gdLst>
              <a:gd name="connsiteX0" fmla="*/ 0 w 3531501"/>
              <a:gd name="connsiteY0" fmla="*/ 0 h 669133"/>
              <a:gd name="connsiteX1" fmla="*/ 3531501 w 3531501"/>
              <a:gd name="connsiteY1" fmla="*/ 0 h 669133"/>
              <a:gd name="connsiteX2" fmla="*/ 3096474 w 3531501"/>
              <a:gd name="connsiteY2" fmla="*/ 669133 h 669133"/>
              <a:gd name="connsiteX3" fmla="*/ 0 w 3531501"/>
              <a:gd name="connsiteY3" fmla="*/ 669133 h 669133"/>
            </a:gdLst>
            <a:ahLst/>
            <a:cxnLst>
              <a:cxn ang="0">
                <a:pos x="connsiteX0" y="connsiteY0"/>
              </a:cxn>
              <a:cxn ang="0">
                <a:pos x="connsiteX1" y="connsiteY1"/>
              </a:cxn>
              <a:cxn ang="0">
                <a:pos x="connsiteX2" y="connsiteY2"/>
              </a:cxn>
              <a:cxn ang="0">
                <a:pos x="connsiteX3" y="connsiteY3"/>
              </a:cxn>
            </a:cxnLst>
            <a:rect l="l" t="t" r="r" b="b"/>
            <a:pathLst>
              <a:path w="3531501" h="669133">
                <a:moveTo>
                  <a:pt x="0" y="0"/>
                </a:moveTo>
                <a:lnTo>
                  <a:pt x="3531501" y="0"/>
                </a:lnTo>
                <a:lnTo>
                  <a:pt x="3096474" y="669133"/>
                </a:lnTo>
                <a:lnTo>
                  <a:pt x="0" y="669133"/>
                </a:lnTo>
                <a:close/>
              </a:path>
            </a:pathLst>
          </a:custGeom>
          <a:solidFill>
            <a:sysClr val="window" lastClr="FFFFFF">
              <a:lumMod val="95000"/>
            </a:sysClr>
          </a:solidFill>
          <a:ln w="25400" cap="flat" cmpd="sng" algn="ctr">
            <a:noFill/>
            <a:prstDash val="solid"/>
          </a:ln>
          <a:effectLst/>
        </p:spPr>
        <p:txBody>
          <a:bodyPr rIns="365760" rtlCol="0" anchor="ctr"/>
          <a:lstStyle/>
          <a:p>
            <a:pPr algn="r">
              <a:tabLst>
                <a:tab pos="2971726" algn="l"/>
              </a:tabLst>
              <a:defRPr/>
            </a:pPr>
            <a:r>
              <a:rPr lang="fr-FR" sz="1600" b="1" kern="0" dirty="0">
                <a:solidFill>
                  <a:prstClr val="black">
                    <a:lumMod val="85000"/>
                    <a:lumOff val="15000"/>
                  </a:prstClr>
                </a:solidFill>
                <a:latin typeface="Calibri"/>
                <a:sym typeface="Gill Sans" charset="0"/>
              </a:rPr>
              <a:t>Personal</a:t>
            </a:r>
          </a:p>
        </p:txBody>
      </p:sp>
      <p:sp>
        <p:nvSpPr>
          <p:cNvPr id="30" name="Freeform 8"/>
          <p:cNvSpPr/>
          <p:nvPr/>
        </p:nvSpPr>
        <p:spPr>
          <a:xfrm>
            <a:off x="1922318" y="3666629"/>
            <a:ext cx="3026231" cy="412788"/>
          </a:xfrm>
          <a:custGeom>
            <a:avLst/>
            <a:gdLst>
              <a:gd name="connsiteX0" fmla="*/ 0 w 3026230"/>
              <a:gd name="connsiteY0" fmla="*/ 0 h 412788"/>
              <a:gd name="connsiteX1" fmla="*/ 3026230 w 3026230"/>
              <a:gd name="connsiteY1" fmla="*/ 0 h 412788"/>
              <a:gd name="connsiteX2" fmla="*/ 2757862 w 3026230"/>
              <a:gd name="connsiteY2" fmla="*/ 412788 h 412788"/>
              <a:gd name="connsiteX3" fmla="*/ 0 w 3026230"/>
              <a:gd name="connsiteY3" fmla="*/ 412788 h 412788"/>
            </a:gdLst>
            <a:ahLst/>
            <a:cxnLst>
              <a:cxn ang="0">
                <a:pos x="connsiteX0" y="connsiteY0"/>
              </a:cxn>
              <a:cxn ang="0">
                <a:pos x="connsiteX1" y="connsiteY1"/>
              </a:cxn>
              <a:cxn ang="0">
                <a:pos x="connsiteX2" y="connsiteY2"/>
              </a:cxn>
              <a:cxn ang="0">
                <a:pos x="connsiteX3" y="connsiteY3"/>
              </a:cxn>
            </a:cxnLst>
            <a:rect l="l" t="t" r="r" b="b"/>
            <a:pathLst>
              <a:path w="3026230" h="412788">
                <a:moveTo>
                  <a:pt x="0" y="0"/>
                </a:moveTo>
                <a:lnTo>
                  <a:pt x="3026230" y="0"/>
                </a:lnTo>
                <a:lnTo>
                  <a:pt x="2757862" y="412788"/>
                </a:lnTo>
                <a:lnTo>
                  <a:pt x="0" y="412788"/>
                </a:lnTo>
                <a:close/>
              </a:path>
            </a:pathLst>
          </a:custGeom>
          <a:solidFill>
            <a:sysClr val="window" lastClr="FFFFFF">
              <a:lumMod val="95000"/>
            </a:sysClr>
          </a:solidFill>
          <a:ln w="25400" cap="flat" cmpd="sng" algn="ctr">
            <a:noFill/>
            <a:prstDash val="solid"/>
          </a:ln>
          <a:effectLst/>
        </p:spPr>
        <p:txBody>
          <a:bodyPr rIns="365760" rtlCol="0" anchor="ctr"/>
          <a:lstStyle/>
          <a:p>
            <a:pPr algn="r">
              <a:defRPr/>
            </a:pPr>
            <a:endParaRPr lang="fr-FR" sz="1400" b="1" kern="0" dirty="0">
              <a:solidFill>
                <a:prstClr val="black">
                  <a:lumMod val="85000"/>
                  <a:lumOff val="15000"/>
                </a:prstClr>
              </a:solidFill>
              <a:latin typeface="Calibri"/>
              <a:sym typeface="Gill Sans" charset="0"/>
            </a:endParaRPr>
          </a:p>
        </p:txBody>
      </p:sp>
      <p:sp>
        <p:nvSpPr>
          <p:cNvPr id="31" name="Freeform 11"/>
          <p:cNvSpPr/>
          <p:nvPr/>
        </p:nvSpPr>
        <p:spPr>
          <a:xfrm>
            <a:off x="1922317" y="4763943"/>
            <a:ext cx="2312827" cy="620751"/>
          </a:xfrm>
          <a:custGeom>
            <a:avLst/>
            <a:gdLst>
              <a:gd name="connsiteX0" fmla="*/ 0 w 2312827"/>
              <a:gd name="connsiteY0" fmla="*/ 0 h 620750"/>
              <a:gd name="connsiteX1" fmla="*/ 2312827 w 2312827"/>
              <a:gd name="connsiteY1" fmla="*/ 0 h 620750"/>
              <a:gd name="connsiteX2" fmla="*/ 1909256 w 2312827"/>
              <a:gd name="connsiteY2" fmla="*/ 620750 h 620750"/>
              <a:gd name="connsiteX3" fmla="*/ 0 w 2312827"/>
              <a:gd name="connsiteY3" fmla="*/ 620750 h 620750"/>
            </a:gdLst>
            <a:ahLst/>
            <a:cxnLst>
              <a:cxn ang="0">
                <a:pos x="connsiteX0" y="connsiteY0"/>
              </a:cxn>
              <a:cxn ang="0">
                <a:pos x="connsiteX1" y="connsiteY1"/>
              </a:cxn>
              <a:cxn ang="0">
                <a:pos x="connsiteX2" y="connsiteY2"/>
              </a:cxn>
              <a:cxn ang="0">
                <a:pos x="connsiteX3" y="connsiteY3"/>
              </a:cxn>
            </a:cxnLst>
            <a:rect l="l" t="t" r="r" b="b"/>
            <a:pathLst>
              <a:path w="2312827" h="620750">
                <a:moveTo>
                  <a:pt x="0" y="0"/>
                </a:moveTo>
                <a:lnTo>
                  <a:pt x="2312827" y="0"/>
                </a:lnTo>
                <a:lnTo>
                  <a:pt x="1909256" y="620750"/>
                </a:lnTo>
                <a:lnTo>
                  <a:pt x="0" y="620750"/>
                </a:lnTo>
                <a:close/>
              </a:path>
            </a:pathLst>
          </a:custGeom>
          <a:solidFill>
            <a:sysClr val="window" lastClr="FFFFFF">
              <a:lumMod val="95000"/>
            </a:sysClr>
          </a:solidFill>
          <a:ln w="25400" cap="flat" cmpd="sng" algn="ctr">
            <a:noFill/>
            <a:prstDash val="solid"/>
          </a:ln>
          <a:effectLst/>
        </p:spPr>
        <p:txBody>
          <a:bodyPr rIns="365760" rtlCol="0" anchor="ctr"/>
          <a:lstStyle/>
          <a:p>
            <a:pPr>
              <a:defRPr/>
            </a:pPr>
            <a:r>
              <a:rPr lang="fr-FR" sz="1600" b="1" kern="0" dirty="0">
                <a:solidFill>
                  <a:prstClr val="black">
                    <a:lumMod val="85000"/>
                    <a:lumOff val="15000"/>
                  </a:prstClr>
                </a:solidFill>
                <a:latin typeface="Calibri"/>
                <a:sym typeface="Gill Sans" charset="0"/>
              </a:rPr>
              <a:t>Patrimonial</a:t>
            </a:r>
          </a:p>
        </p:txBody>
      </p:sp>
      <p:sp>
        <p:nvSpPr>
          <p:cNvPr id="32" name="Freeform 16"/>
          <p:cNvSpPr/>
          <p:nvPr/>
        </p:nvSpPr>
        <p:spPr>
          <a:xfrm>
            <a:off x="1922318" y="4206045"/>
            <a:ext cx="2675535" cy="403915"/>
          </a:xfrm>
          <a:custGeom>
            <a:avLst/>
            <a:gdLst>
              <a:gd name="connsiteX0" fmla="*/ 0 w 2675535"/>
              <a:gd name="connsiteY0" fmla="*/ 0 h 403914"/>
              <a:gd name="connsiteX1" fmla="*/ 2675535 w 2675535"/>
              <a:gd name="connsiteY1" fmla="*/ 0 h 403914"/>
              <a:gd name="connsiteX2" fmla="*/ 2412937 w 2675535"/>
              <a:gd name="connsiteY2" fmla="*/ 403914 h 403914"/>
              <a:gd name="connsiteX3" fmla="*/ 0 w 2675535"/>
              <a:gd name="connsiteY3" fmla="*/ 403914 h 403914"/>
            </a:gdLst>
            <a:ahLst/>
            <a:cxnLst>
              <a:cxn ang="0">
                <a:pos x="connsiteX0" y="connsiteY0"/>
              </a:cxn>
              <a:cxn ang="0">
                <a:pos x="connsiteX1" y="connsiteY1"/>
              </a:cxn>
              <a:cxn ang="0">
                <a:pos x="connsiteX2" y="connsiteY2"/>
              </a:cxn>
              <a:cxn ang="0">
                <a:pos x="connsiteX3" y="connsiteY3"/>
              </a:cxn>
            </a:cxnLst>
            <a:rect l="l" t="t" r="r" b="b"/>
            <a:pathLst>
              <a:path w="2675535" h="403914">
                <a:moveTo>
                  <a:pt x="0" y="0"/>
                </a:moveTo>
                <a:lnTo>
                  <a:pt x="2675535" y="0"/>
                </a:lnTo>
                <a:lnTo>
                  <a:pt x="2412937" y="403914"/>
                </a:lnTo>
                <a:lnTo>
                  <a:pt x="0" y="403914"/>
                </a:lnTo>
                <a:close/>
              </a:path>
            </a:pathLst>
          </a:custGeom>
          <a:solidFill>
            <a:sysClr val="window" lastClr="FFFFFF">
              <a:lumMod val="95000"/>
            </a:sysClr>
          </a:solidFill>
          <a:ln w="25400" cap="flat" cmpd="sng" algn="ctr">
            <a:noFill/>
            <a:prstDash val="solid"/>
          </a:ln>
          <a:effectLst/>
        </p:spPr>
        <p:txBody>
          <a:bodyPr rIns="365760" rtlCol="0" anchor="ctr"/>
          <a:lstStyle/>
          <a:p>
            <a:pPr>
              <a:defRPr/>
            </a:pPr>
            <a:r>
              <a:rPr lang="fr-FR" sz="1600" b="1" kern="0" dirty="0">
                <a:solidFill>
                  <a:prstClr val="black">
                    <a:lumMod val="85000"/>
                    <a:lumOff val="15000"/>
                  </a:prstClr>
                </a:solidFill>
                <a:latin typeface="Calibri"/>
                <a:sym typeface="Gill Sans" charset="0"/>
              </a:rPr>
              <a:t>                       Social</a:t>
            </a:r>
          </a:p>
        </p:txBody>
      </p:sp>
      <p:sp>
        <p:nvSpPr>
          <p:cNvPr id="33" name="Freeform 22"/>
          <p:cNvSpPr/>
          <p:nvPr/>
        </p:nvSpPr>
        <p:spPr>
          <a:xfrm>
            <a:off x="6295202" y="2889451"/>
            <a:ext cx="4771119" cy="669133"/>
          </a:xfrm>
          <a:custGeom>
            <a:avLst/>
            <a:gdLst>
              <a:gd name="connsiteX0" fmla="*/ 0 w 4771118"/>
              <a:gd name="connsiteY0" fmla="*/ 0 h 669133"/>
              <a:gd name="connsiteX1" fmla="*/ 4771118 w 4771118"/>
              <a:gd name="connsiteY1" fmla="*/ 0 h 669133"/>
              <a:gd name="connsiteX2" fmla="*/ 4771118 w 4771118"/>
              <a:gd name="connsiteY2" fmla="*/ 669133 h 669133"/>
              <a:gd name="connsiteX3" fmla="*/ 435026 w 4771118"/>
              <a:gd name="connsiteY3" fmla="*/ 669133 h 669133"/>
            </a:gdLst>
            <a:ahLst/>
            <a:cxnLst>
              <a:cxn ang="0">
                <a:pos x="connsiteX0" y="connsiteY0"/>
              </a:cxn>
              <a:cxn ang="0">
                <a:pos x="connsiteX1" y="connsiteY1"/>
              </a:cxn>
              <a:cxn ang="0">
                <a:pos x="connsiteX2" y="connsiteY2"/>
              </a:cxn>
              <a:cxn ang="0">
                <a:pos x="connsiteX3" y="connsiteY3"/>
              </a:cxn>
            </a:cxnLst>
            <a:rect l="l" t="t" r="r" b="b"/>
            <a:pathLst>
              <a:path w="4771118" h="669133">
                <a:moveTo>
                  <a:pt x="0" y="0"/>
                </a:moveTo>
                <a:lnTo>
                  <a:pt x="4771118" y="0"/>
                </a:lnTo>
                <a:lnTo>
                  <a:pt x="4771118" y="669133"/>
                </a:lnTo>
                <a:lnTo>
                  <a:pt x="435026" y="669133"/>
                </a:lnTo>
                <a:close/>
              </a:path>
            </a:pathLst>
          </a:custGeom>
          <a:solidFill>
            <a:sysClr val="window" lastClr="FFFFFF">
              <a:lumMod val="95000"/>
            </a:sysClr>
          </a:solidFill>
          <a:ln w="25400" cap="flat" cmpd="sng" algn="ctr">
            <a:noFill/>
            <a:prstDash val="solid"/>
          </a:ln>
          <a:effectLst/>
        </p:spPr>
        <p:txBody>
          <a:bodyPr rtlCol="0" anchor="ctr"/>
          <a:lstStyle/>
          <a:p>
            <a:pPr marL="0" lvl="1" indent="-228594">
              <a:tabLst>
                <a:tab pos="342891" algn="l"/>
              </a:tabLst>
              <a:defRPr/>
            </a:pPr>
            <a:r>
              <a:rPr lang="es-MX" sz="1200" kern="0" dirty="0">
                <a:solidFill>
                  <a:prstClr val="black">
                    <a:lumMod val="85000"/>
                    <a:lumOff val="15000"/>
                  </a:prstClr>
                </a:solidFill>
                <a:latin typeface="Calibri"/>
                <a:sym typeface="Gill Sans" charset="0"/>
              </a:rPr>
              <a:t>     Corresponde a aspectos íntimos de la vida de cada persona    (pensamientos, sentimientos)</a:t>
            </a:r>
          </a:p>
        </p:txBody>
      </p:sp>
      <p:sp>
        <p:nvSpPr>
          <p:cNvPr id="34" name="Freeform 30"/>
          <p:cNvSpPr/>
          <p:nvPr/>
        </p:nvSpPr>
        <p:spPr>
          <a:xfrm>
            <a:off x="6817118" y="3660266"/>
            <a:ext cx="4269985" cy="412788"/>
          </a:xfrm>
          <a:custGeom>
            <a:avLst/>
            <a:gdLst>
              <a:gd name="connsiteX0" fmla="*/ 0 w 4269985"/>
              <a:gd name="connsiteY0" fmla="*/ 0 h 412788"/>
              <a:gd name="connsiteX1" fmla="*/ 4269985 w 4269985"/>
              <a:gd name="connsiteY1" fmla="*/ 0 h 412788"/>
              <a:gd name="connsiteX2" fmla="*/ 4269985 w 4269985"/>
              <a:gd name="connsiteY2" fmla="*/ 412788 h 412788"/>
              <a:gd name="connsiteX3" fmla="*/ 268368 w 4269985"/>
              <a:gd name="connsiteY3" fmla="*/ 412788 h 412788"/>
            </a:gdLst>
            <a:ahLst/>
            <a:cxnLst>
              <a:cxn ang="0">
                <a:pos x="connsiteX0" y="connsiteY0"/>
              </a:cxn>
              <a:cxn ang="0">
                <a:pos x="connsiteX1" y="connsiteY1"/>
              </a:cxn>
              <a:cxn ang="0">
                <a:pos x="connsiteX2" y="connsiteY2"/>
              </a:cxn>
              <a:cxn ang="0">
                <a:pos x="connsiteX3" y="connsiteY3"/>
              </a:cxn>
            </a:cxnLst>
            <a:rect l="l" t="t" r="r" b="b"/>
            <a:pathLst>
              <a:path w="4269985" h="412788">
                <a:moveTo>
                  <a:pt x="0" y="0"/>
                </a:moveTo>
                <a:lnTo>
                  <a:pt x="4269985" y="0"/>
                </a:lnTo>
                <a:lnTo>
                  <a:pt x="4269985" y="412788"/>
                </a:lnTo>
                <a:lnTo>
                  <a:pt x="268368" y="412788"/>
                </a:lnTo>
                <a:close/>
              </a:path>
            </a:pathLst>
          </a:custGeom>
          <a:solidFill>
            <a:sysClr val="window" lastClr="FFFFFF">
              <a:lumMod val="95000"/>
            </a:sysClr>
          </a:solidFill>
          <a:ln w="25400" cap="flat" cmpd="sng" algn="ctr">
            <a:noFill/>
            <a:prstDash val="solid"/>
          </a:ln>
          <a:effectLst/>
        </p:spPr>
        <p:txBody>
          <a:bodyPr rtlCol="0" anchor="ctr"/>
          <a:lstStyle/>
          <a:p>
            <a:pPr marL="171446">
              <a:tabLst>
                <a:tab pos="171446" algn="l"/>
              </a:tabLst>
              <a:defRPr/>
            </a:pPr>
            <a:r>
              <a:rPr lang="fr-FR" sz="1200" kern="0" dirty="0">
                <a:solidFill>
                  <a:prstClr val="black">
                    <a:lumMod val="85000"/>
                    <a:lumOff val="15000"/>
                  </a:prstClr>
                </a:solidFill>
                <a:latin typeface="Calibri"/>
                <a:sym typeface="Gill Sans" charset="0"/>
              </a:rPr>
              <a:t>Corresponde a aspectos de nucleo familiar y afectivo de la persona (</a:t>
            </a:r>
            <a:r>
              <a:rPr lang="fr-FR" sz="1200" kern="0" dirty="0" err="1">
                <a:solidFill>
                  <a:prstClr val="black">
                    <a:lumMod val="85000"/>
                    <a:lumOff val="15000"/>
                  </a:prstClr>
                </a:solidFill>
                <a:latin typeface="Calibri"/>
                <a:sym typeface="Gill Sans" charset="0"/>
              </a:rPr>
              <a:t>afinidad</a:t>
            </a:r>
            <a:r>
              <a:rPr lang="fr-FR" sz="1200" kern="0" dirty="0">
                <a:solidFill>
                  <a:prstClr val="black">
                    <a:lumMod val="85000"/>
                    <a:lumOff val="15000"/>
                  </a:prstClr>
                </a:solidFill>
                <a:latin typeface="Calibri"/>
                <a:sym typeface="Gill Sans" charset="0"/>
              </a:rPr>
              <a:t>, </a:t>
            </a:r>
            <a:r>
              <a:rPr lang="fr-FR" sz="1200" kern="0" dirty="0" err="1">
                <a:solidFill>
                  <a:prstClr val="black">
                    <a:lumMod val="85000"/>
                    <a:lumOff val="15000"/>
                  </a:prstClr>
                </a:solidFill>
                <a:latin typeface="Calibri"/>
                <a:sym typeface="Gill Sans" charset="0"/>
              </a:rPr>
              <a:t>vinculos</a:t>
            </a:r>
            <a:r>
              <a:rPr lang="fr-FR" sz="1200" kern="0" dirty="0">
                <a:solidFill>
                  <a:prstClr val="black">
                    <a:lumMod val="85000"/>
                    <a:lumOff val="15000"/>
                  </a:prstClr>
                </a:solidFill>
                <a:latin typeface="Calibri"/>
                <a:sym typeface="Gill Sans" charset="0"/>
              </a:rPr>
              <a:t> </a:t>
            </a:r>
            <a:r>
              <a:rPr lang="fr-FR" sz="1200" kern="0" dirty="0" err="1">
                <a:solidFill>
                  <a:prstClr val="black">
                    <a:lumMod val="85000"/>
                    <a:lumOff val="15000"/>
                  </a:prstClr>
                </a:solidFill>
                <a:latin typeface="Calibri"/>
                <a:sym typeface="Gill Sans" charset="0"/>
              </a:rPr>
              <a:t>familiares</a:t>
            </a:r>
            <a:r>
              <a:rPr lang="fr-FR" sz="1200" kern="0" dirty="0">
                <a:solidFill>
                  <a:prstClr val="black">
                    <a:lumMod val="85000"/>
                    <a:lumOff val="15000"/>
                  </a:prstClr>
                </a:solidFill>
                <a:latin typeface="Calibri"/>
                <a:sym typeface="Gill Sans" charset="0"/>
              </a:rPr>
              <a:t> y </a:t>
            </a:r>
            <a:r>
              <a:rPr lang="fr-FR" sz="1200" kern="0" dirty="0" err="1">
                <a:solidFill>
                  <a:prstClr val="black">
                    <a:lumMod val="85000"/>
                    <a:lumOff val="15000"/>
                  </a:prstClr>
                </a:solidFill>
                <a:latin typeface="Calibri"/>
                <a:sym typeface="Gill Sans" charset="0"/>
              </a:rPr>
              <a:t>afectivos</a:t>
            </a:r>
            <a:r>
              <a:rPr lang="fr-FR" sz="1200" kern="0" dirty="0">
                <a:solidFill>
                  <a:prstClr val="black">
                    <a:lumMod val="85000"/>
                    <a:lumOff val="15000"/>
                  </a:prstClr>
                </a:solidFill>
                <a:latin typeface="Calibri"/>
                <a:sym typeface="Gill Sans" charset="0"/>
              </a:rPr>
              <a:t> )</a:t>
            </a:r>
          </a:p>
        </p:txBody>
      </p:sp>
      <p:sp>
        <p:nvSpPr>
          <p:cNvPr id="35" name="Freeform 32"/>
          <p:cNvSpPr/>
          <p:nvPr/>
        </p:nvSpPr>
        <p:spPr>
          <a:xfrm>
            <a:off x="7151169" y="4206045"/>
            <a:ext cx="3915153" cy="403915"/>
          </a:xfrm>
          <a:custGeom>
            <a:avLst/>
            <a:gdLst>
              <a:gd name="connsiteX0" fmla="*/ 0 w 3915153"/>
              <a:gd name="connsiteY0" fmla="*/ 0 h 403914"/>
              <a:gd name="connsiteX1" fmla="*/ 3915153 w 3915153"/>
              <a:gd name="connsiteY1" fmla="*/ 0 h 403914"/>
              <a:gd name="connsiteX2" fmla="*/ 3915153 w 3915153"/>
              <a:gd name="connsiteY2" fmla="*/ 403914 h 403914"/>
              <a:gd name="connsiteX3" fmla="*/ 262598 w 3915153"/>
              <a:gd name="connsiteY3" fmla="*/ 403914 h 403914"/>
            </a:gdLst>
            <a:ahLst/>
            <a:cxnLst>
              <a:cxn ang="0">
                <a:pos x="connsiteX0" y="connsiteY0"/>
              </a:cxn>
              <a:cxn ang="0">
                <a:pos x="connsiteX1" y="connsiteY1"/>
              </a:cxn>
              <a:cxn ang="0">
                <a:pos x="connsiteX2" y="connsiteY2"/>
              </a:cxn>
              <a:cxn ang="0">
                <a:pos x="connsiteX3" y="connsiteY3"/>
              </a:cxn>
            </a:cxnLst>
            <a:rect l="l" t="t" r="r" b="b"/>
            <a:pathLst>
              <a:path w="3915153" h="403914">
                <a:moveTo>
                  <a:pt x="0" y="0"/>
                </a:moveTo>
                <a:lnTo>
                  <a:pt x="3915153" y="0"/>
                </a:lnTo>
                <a:lnTo>
                  <a:pt x="3915153" y="403914"/>
                </a:lnTo>
                <a:lnTo>
                  <a:pt x="262598" y="403914"/>
                </a:lnTo>
                <a:close/>
              </a:path>
            </a:pathLst>
          </a:custGeom>
          <a:solidFill>
            <a:sysClr val="window" lastClr="FFFFFF">
              <a:lumMod val="95000"/>
            </a:sysClr>
          </a:solidFill>
          <a:ln w="25400" cap="flat" cmpd="sng" algn="ctr">
            <a:noFill/>
            <a:prstDash val="solid"/>
          </a:ln>
          <a:effectLst/>
        </p:spPr>
        <p:txBody>
          <a:bodyPr rtlCol="0" anchor="ctr"/>
          <a:lstStyle/>
          <a:p>
            <a:pPr marL="171446">
              <a:defRPr/>
            </a:pPr>
            <a:r>
              <a:rPr lang="es-MX" sz="1200" kern="0" dirty="0">
                <a:solidFill>
                  <a:prstClr val="black">
                    <a:lumMod val="85000"/>
                    <a:lumOff val="15000"/>
                  </a:prstClr>
                </a:solidFill>
                <a:latin typeface="Calibri"/>
                <a:sym typeface="Gill Sans" charset="0"/>
              </a:rPr>
              <a:t>Involucra la relaciones en un entorno social, tales como vínculos laborales, etc.) </a:t>
            </a:r>
          </a:p>
        </p:txBody>
      </p:sp>
      <p:sp>
        <p:nvSpPr>
          <p:cNvPr id="36" name="Freeform 34"/>
          <p:cNvSpPr/>
          <p:nvPr/>
        </p:nvSpPr>
        <p:spPr>
          <a:xfrm>
            <a:off x="7553457" y="4735950"/>
            <a:ext cx="3555340" cy="620751"/>
          </a:xfrm>
          <a:custGeom>
            <a:avLst/>
            <a:gdLst>
              <a:gd name="connsiteX0" fmla="*/ 0 w 3555340"/>
              <a:gd name="connsiteY0" fmla="*/ 0 h 620750"/>
              <a:gd name="connsiteX1" fmla="*/ 3555340 w 3555340"/>
              <a:gd name="connsiteY1" fmla="*/ 0 h 620750"/>
              <a:gd name="connsiteX2" fmla="*/ 3555340 w 3555340"/>
              <a:gd name="connsiteY2" fmla="*/ 620750 h 620750"/>
              <a:gd name="connsiteX3" fmla="*/ 403571 w 3555340"/>
              <a:gd name="connsiteY3" fmla="*/ 620750 h 620750"/>
            </a:gdLst>
            <a:ahLst/>
            <a:cxnLst>
              <a:cxn ang="0">
                <a:pos x="connsiteX0" y="connsiteY0"/>
              </a:cxn>
              <a:cxn ang="0">
                <a:pos x="connsiteX1" y="connsiteY1"/>
              </a:cxn>
              <a:cxn ang="0">
                <a:pos x="connsiteX2" y="connsiteY2"/>
              </a:cxn>
              <a:cxn ang="0">
                <a:pos x="connsiteX3" y="connsiteY3"/>
              </a:cxn>
            </a:cxnLst>
            <a:rect l="l" t="t" r="r" b="b"/>
            <a:pathLst>
              <a:path w="3555340" h="620750">
                <a:moveTo>
                  <a:pt x="0" y="0"/>
                </a:moveTo>
                <a:lnTo>
                  <a:pt x="3555340" y="0"/>
                </a:lnTo>
                <a:lnTo>
                  <a:pt x="3555340" y="620750"/>
                </a:lnTo>
                <a:lnTo>
                  <a:pt x="403571" y="620750"/>
                </a:lnTo>
                <a:close/>
              </a:path>
            </a:pathLst>
          </a:custGeom>
          <a:solidFill>
            <a:sysClr val="window" lastClr="FFFFFF">
              <a:lumMod val="95000"/>
            </a:sysClr>
          </a:solidFill>
          <a:ln w="25400" cap="flat" cmpd="sng" algn="ctr">
            <a:noFill/>
            <a:prstDash val="solid"/>
          </a:ln>
          <a:effectLst/>
        </p:spPr>
        <p:txBody>
          <a:bodyPr rtlCol="0" anchor="ctr"/>
          <a:lstStyle/>
          <a:p>
            <a:pPr marL="0" lvl="1" indent="-171446">
              <a:defRPr/>
            </a:pPr>
            <a:r>
              <a:rPr lang="fr-FR" sz="1200" kern="0" dirty="0">
                <a:solidFill>
                  <a:prstClr val="black">
                    <a:lumMod val="85000"/>
                    <a:lumOff val="15000"/>
                  </a:prstClr>
                </a:solidFill>
                <a:latin typeface="Calibri"/>
                <a:sym typeface="Gill Sans" charset="0"/>
              </a:rPr>
              <a:t>  </a:t>
            </a:r>
          </a:p>
        </p:txBody>
      </p:sp>
      <p:sp>
        <p:nvSpPr>
          <p:cNvPr id="37" name="Rectangle 59"/>
          <p:cNvSpPr/>
          <p:nvPr/>
        </p:nvSpPr>
        <p:spPr>
          <a:xfrm>
            <a:off x="5947798" y="3697982"/>
            <a:ext cx="403263" cy="620751"/>
          </a:xfrm>
          <a:prstGeom prst="rect">
            <a:avLst/>
          </a:prstGeom>
          <a:noFill/>
          <a:ln w="25400" cap="flat" cmpd="sng" algn="ctr">
            <a:noFill/>
            <a:prstDash val="solid"/>
          </a:ln>
          <a:effectLst/>
        </p:spPr>
        <p:txBody>
          <a:bodyPr rtlCol="0" anchor="ctr"/>
          <a:lstStyle/>
          <a:p>
            <a:pPr algn="ctr">
              <a:defRPr/>
            </a:pPr>
            <a:r>
              <a:rPr lang="fr-FR" sz="3200" b="1" kern="0" dirty="0">
                <a:solidFill>
                  <a:prstClr val="white"/>
                </a:solidFill>
                <a:effectLst>
                  <a:outerShdw blurRad="38100" dist="38100" dir="2700000" algn="tl">
                    <a:srgbClr val="000000">
                      <a:alpha val="43137"/>
                    </a:srgbClr>
                  </a:outerShdw>
                </a:effectLst>
                <a:latin typeface="Calibri"/>
                <a:sym typeface="Gill Sans" charset="0"/>
              </a:rPr>
              <a:t>2</a:t>
            </a:r>
          </a:p>
        </p:txBody>
      </p:sp>
      <p:sp>
        <p:nvSpPr>
          <p:cNvPr id="38" name="Rectangle 60"/>
          <p:cNvSpPr/>
          <p:nvPr/>
        </p:nvSpPr>
        <p:spPr>
          <a:xfrm>
            <a:off x="5808017" y="2927643"/>
            <a:ext cx="403263" cy="832699"/>
          </a:xfrm>
          <a:prstGeom prst="rect">
            <a:avLst/>
          </a:prstGeom>
          <a:noFill/>
          <a:ln w="25400" cap="flat" cmpd="sng" algn="ctr">
            <a:noFill/>
            <a:prstDash val="solid"/>
          </a:ln>
          <a:effectLst/>
        </p:spPr>
        <p:txBody>
          <a:bodyPr rtlCol="0" anchor="ctr"/>
          <a:lstStyle/>
          <a:p>
            <a:pPr algn="ctr">
              <a:defRPr/>
            </a:pPr>
            <a:r>
              <a:rPr lang="fr-FR" sz="3200" b="1" kern="0" dirty="0">
                <a:solidFill>
                  <a:prstClr val="white"/>
                </a:solidFill>
                <a:effectLst>
                  <a:outerShdw blurRad="38100" dist="38100" dir="2700000" algn="tl">
                    <a:srgbClr val="000000">
                      <a:alpha val="43137"/>
                    </a:srgbClr>
                  </a:outerShdw>
                </a:effectLst>
                <a:latin typeface="Calibri"/>
                <a:sym typeface="Gill Sans" charset="0"/>
              </a:rPr>
              <a:t>1</a:t>
            </a:r>
          </a:p>
        </p:txBody>
      </p:sp>
      <p:sp>
        <p:nvSpPr>
          <p:cNvPr id="39" name="Freeform 16"/>
          <p:cNvSpPr/>
          <p:nvPr/>
        </p:nvSpPr>
        <p:spPr>
          <a:xfrm>
            <a:off x="1970678" y="3682796"/>
            <a:ext cx="2675535" cy="403915"/>
          </a:xfrm>
          <a:custGeom>
            <a:avLst/>
            <a:gdLst>
              <a:gd name="connsiteX0" fmla="*/ 0 w 2675535"/>
              <a:gd name="connsiteY0" fmla="*/ 0 h 403914"/>
              <a:gd name="connsiteX1" fmla="*/ 2675535 w 2675535"/>
              <a:gd name="connsiteY1" fmla="*/ 0 h 403914"/>
              <a:gd name="connsiteX2" fmla="*/ 2412937 w 2675535"/>
              <a:gd name="connsiteY2" fmla="*/ 403914 h 403914"/>
              <a:gd name="connsiteX3" fmla="*/ 0 w 2675535"/>
              <a:gd name="connsiteY3" fmla="*/ 403914 h 403914"/>
            </a:gdLst>
            <a:ahLst/>
            <a:cxnLst>
              <a:cxn ang="0">
                <a:pos x="connsiteX0" y="connsiteY0"/>
              </a:cxn>
              <a:cxn ang="0">
                <a:pos x="connsiteX1" y="connsiteY1"/>
              </a:cxn>
              <a:cxn ang="0">
                <a:pos x="connsiteX2" y="connsiteY2"/>
              </a:cxn>
              <a:cxn ang="0">
                <a:pos x="connsiteX3" y="connsiteY3"/>
              </a:cxn>
            </a:cxnLst>
            <a:rect l="l" t="t" r="r" b="b"/>
            <a:pathLst>
              <a:path w="2675535" h="403914">
                <a:moveTo>
                  <a:pt x="0" y="0"/>
                </a:moveTo>
                <a:lnTo>
                  <a:pt x="2675535" y="0"/>
                </a:lnTo>
                <a:lnTo>
                  <a:pt x="2412937" y="403914"/>
                </a:lnTo>
                <a:lnTo>
                  <a:pt x="0" y="403914"/>
                </a:lnTo>
                <a:close/>
              </a:path>
            </a:pathLst>
          </a:custGeom>
          <a:solidFill>
            <a:sysClr val="window" lastClr="FFFFFF">
              <a:lumMod val="95000"/>
            </a:sysClr>
          </a:solidFill>
          <a:ln w="25400" cap="flat" cmpd="sng" algn="ctr">
            <a:noFill/>
            <a:prstDash val="solid"/>
          </a:ln>
          <a:effectLst/>
        </p:spPr>
        <p:txBody>
          <a:bodyPr rIns="365760" rtlCol="0" anchor="ctr"/>
          <a:lstStyle/>
          <a:p>
            <a:pPr algn="r">
              <a:defRPr/>
            </a:pPr>
            <a:r>
              <a:rPr lang="fr-FR" sz="1600" b="1" kern="0" dirty="0">
                <a:solidFill>
                  <a:prstClr val="black">
                    <a:lumMod val="85000"/>
                    <a:lumOff val="15000"/>
                  </a:prstClr>
                </a:solidFill>
                <a:latin typeface="Calibri"/>
                <a:sym typeface="Gill Sans" charset="0"/>
              </a:rPr>
              <a:t>Familiar</a:t>
            </a:r>
          </a:p>
        </p:txBody>
      </p:sp>
      <p:sp>
        <p:nvSpPr>
          <p:cNvPr id="40" name="Rectángulo 39"/>
          <p:cNvSpPr/>
          <p:nvPr/>
        </p:nvSpPr>
        <p:spPr>
          <a:xfrm rot="12798009">
            <a:off x="4819975" y="2283292"/>
            <a:ext cx="290104" cy="3242051"/>
          </a:xfrm>
          <a:prstGeom prst="rect">
            <a:avLst/>
          </a:prstGeom>
          <a:gradFill>
            <a:gsLst>
              <a:gs pos="0">
                <a:schemeClr val="accent1">
                  <a:lumMod val="5000"/>
                  <a:lumOff val="95000"/>
                </a:schemeClr>
              </a:gs>
              <a:gs pos="93000">
                <a:srgbClr val="C00000"/>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prstClr val="white"/>
              </a:solidFill>
              <a:sym typeface="Gill Sans" charset="0"/>
            </a:endParaRPr>
          </a:p>
        </p:txBody>
      </p:sp>
      <p:sp>
        <p:nvSpPr>
          <p:cNvPr id="41" name="Title 3"/>
          <p:cNvSpPr txBox="1">
            <a:spLocks/>
          </p:cNvSpPr>
          <p:nvPr/>
        </p:nvSpPr>
        <p:spPr>
          <a:xfrm rot="18163660">
            <a:off x="3582103" y="3813991"/>
            <a:ext cx="2371024" cy="617612"/>
          </a:xfrm>
          <a:prstGeom prst="rect">
            <a:avLst/>
          </a:prstGeom>
        </p:spPr>
        <p:txBody>
          <a:bodyPr vert="horz" lIns="91440" tIns="45720" rIns="91440" bIns="45720" rtlCol="0" anchor="ctr">
            <a:normAutofit/>
          </a:bodyPr>
          <a:lstStyle>
            <a:lvl1pPr algn="r" defTabSz="914400" rtl="0" eaLnBrk="1" latinLnBrk="0" hangingPunct="1">
              <a:spcBef>
                <a:spcPct val="0"/>
              </a:spcBef>
              <a:buNone/>
              <a:defRPr sz="2000" b="1" kern="1200" cap="small" normalizeH="0" baseline="0">
                <a:solidFill>
                  <a:schemeClr val="accent1"/>
                </a:solidFill>
                <a:latin typeface="Verdana" pitchFamily="34" charset="0"/>
                <a:ea typeface="+mj-ea"/>
                <a:cs typeface="+mj-cs"/>
              </a:defRPr>
            </a:lvl1pPr>
          </a:lstStyle>
          <a:p>
            <a:pPr>
              <a:defRPr/>
            </a:pPr>
            <a:r>
              <a:rPr lang="es-MX" sz="1800" b="0" dirty="0">
                <a:solidFill>
                  <a:prstClr val="white"/>
                </a:solidFill>
                <a:sym typeface="Gill Sans" charset="0"/>
              </a:rPr>
              <a:t>Datos sensibles</a:t>
            </a:r>
          </a:p>
        </p:txBody>
      </p:sp>
      <p:pic>
        <p:nvPicPr>
          <p:cNvPr id="42" name="Picture 2" descr="Imagen relacionada"/>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190832" y="959568"/>
            <a:ext cx="1576405" cy="1085448"/>
          </a:xfrm>
          <a:prstGeom prst="rect">
            <a:avLst/>
          </a:prstGeom>
          <a:noFill/>
          <a:extLst>
            <a:ext uri="{909E8E84-426E-40DD-AFC4-6F175D3DCCD1}">
              <a14:hiddenFill xmlns:a14="http://schemas.microsoft.com/office/drawing/2010/main">
                <a:solidFill>
                  <a:srgbClr val="FFFFFF"/>
                </a:solidFill>
              </a14:hiddenFill>
            </a:ext>
          </a:extLst>
        </p:spPr>
      </p:pic>
      <p:grpSp>
        <p:nvGrpSpPr>
          <p:cNvPr id="43" name="Group 37"/>
          <p:cNvGrpSpPr/>
          <p:nvPr/>
        </p:nvGrpSpPr>
        <p:grpSpPr>
          <a:xfrm>
            <a:off x="4169319" y="4677368"/>
            <a:ext cx="3447771" cy="1484361"/>
            <a:chOff x="1055721" y="3279048"/>
            <a:chExt cx="3954448" cy="1484361"/>
          </a:xfrm>
        </p:grpSpPr>
        <p:sp>
          <p:nvSpPr>
            <p:cNvPr id="44" name="Freeform 7"/>
            <p:cNvSpPr>
              <a:spLocks/>
            </p:cNvSpPr>
            <p:nvPr/>
          </p:nvSpPr>
          <p:spPr bwMode="auto">
            <a:xfrm rot="10800000">
              <a:off x="3035398" y="3370225"/>
              <a:ext cx="1854238" cy="1194418"/>
            </a:xfrm>
            <a:custGeom>
              <a:avLst/>
              <a:gdLst>
                <a:gd name="T0" fmla="*/ 3918 w 15876"/>
                <a:gd name="T1" fmla="*/ 10447 h 10481"/>
                <a:gd name="T2" fmla="*/ 4018 w 15876"/>
                <a:gd name="T3" fmla="*/ 10481 h 10481"/>
                <a:gd name="T4" fmla="*/ 15876 w 15876"/>
                <a:gd name="T5" fmla="*/ 6700 h 10481"/>
                <a:gd name="T6" fmla="*/ 15876 w 15876"/>
                <a:gd name="T7" fmla="*/ 0 h 10481"/>
                <a:gd name="T8" fmla="*/ 1592 w 15876"/>
                <a:gd name="T9" fmla="*/ 4555 h 10481"/>
                <a:gd name="T10" fmla="*/ 0 w 15876"/>
                <a:gd name="T11" fmla="*/ 5063 h 10481"/>
                <a:gd name="T12" fmla="*/ 3918 w 15876"/>
                <a:gd name="T13" fmla="*/ 10447 h 10481"/>
              </a:gdLst>
              <a:ahLst/>
              <a:cxnLst>
                <a:cxn ang="0">
                  <a:pos x="T0" y="T1"/>
                </a:cxn>
                <a:cxn ang="0">
                  <a:pos x="T2" y="T3"/>
                </a:cxn>
                <a:cxn ang="0">
                  <a:pos x="T4" y="T5"/>
                </a:cxn>
                <a:cxn ang="0">
                  <a:pos x="T6" y="T7"/>
                </a:cxn>
                <a:cxn ang="0">
                  <a:pos x="T8" y="T9"/>
                </a:cxn>
                <a:cxn ang="0">
                  <a:pos x="T10" y="T11"/>
                </a:cxn>
                <a:cxn ang="0">
                  <a:pos x="T12" y="T13"/>
                </a:cxn>
              </a:cxnLst>
              <a:rect l="0" t="0" r="r" b="b"/>
              <a:pathLst>
                <a:path w="15876" h="10481">
                  <a:moveTo>
                    <a:pt x="3918" y="10447"/>
                  </a:moveTo>
                  <a:lnTo>
                    <a:pt x="4018" y="10481"/>
                  </a:lnTo>
                  <a:lnTo>
                    <a:pt x="15876" y="6700"/>
                  </a:lnTo>
                  <a:lnTo>
                    <a:pt x="15876" y="0"/>
                  </a:lnTo>
                  <a:lnTo>
                    <a:pt x="1592" y="4555"/>
                  </a:lnTo>
                  <a:lnTo>
                    <a:pt x="0" y="5063"/>
                  </a:lnTo>
                  <a:lnTo>
                    <a:pt x="3918" y="10447"/>
                  </a:lnTo>
                  <a:close/>
                </a:path>
              </a:pathLst>
            </a:custGeom>
            <a:gradFill flip="none" rotWithShape="1">
              <a:gsLst>
                <a:gs pos="0">
                  <a:srgbClr val="1DBDC9">
                    <a:shade val="30000"/>
                    <a:satMod val="115000"/>
                  </a:srgbClr>
                </a:gs>
                <a:gs pos="50000">
                  <a:srgbClr val="1DBDC9">
                    <a:shade val="67500"/>
                    <a:satMod val="115000"/>
                  </a:srgbClr>
                </a:gs>
                <a:gs pos="100000">
                  <a:srgbClr val="1DBDC9">
                    <a:shade val="100000"/>
                    <a:satMod val="115000"/>
                  </a:srgbClr>
                </a:gs>
              </a:gsLst>
              <a:lin ang="10800000" scaled="1"/>
              <a:tileRect/>
            </a:gradFill>
            <a:ln>
              <a:noFill/>
            </a:ln>
          </p:spPr>
          <p:txBody>
            <a:bodyPr vert="horz" wrap="square" lIns="91440" tIns="45720" rIns="91440" bIns="45720" numCol="1" anchor="t" anchorCtr="0" compatLnSpc="1">
              <a:prstTxWarp prst="textNoShape">
                <a:avLst/>
              </a:prstTxWarp>
            </a:bodyPr>
            <a:lstStyle/>
            <a:p>
              <a:pPr>
                <a:defRPr/>
              </a:pPr>
              <a:endParaRPr lang="fr-FR" kern="0" dirty="0">
                <a:solidFill>
                  <a:prstClr val="black"/>
                </a:solidFill>
                <a:latin typeface="Calibri" panose="020F0502020204030204"/>
                <a:sym typeface="Gill Sans" charset="0"/>
              </a:endParaRPr>
            </a:p>
          </p:txBody>
        </p:sp>
        <p:sp>
          <p:nvSpPr>
            <p:cNvPr id="45" name="Freeform 8"/>
            <p:cNvSpPr>
              <a:spLocks/>
            </p:cNvSpPr>
            <p:nvPr/>
          </p:nvSpPr>
          <p:spPr bwMode="auto">
            <a:xfrm rot="10800000">
              <a:off x="1652778" y="3284519"/>
              <a:ext cx="1382620" cy="516062"/>
            </a:xfrm>
            <a:custGeom>
              <a:avLst/>
              <a:gdLst>
                <a:gd name="T0" fmla="*/ 9472 w 11839"/>
                <a:gd name="T1" fmla="*/ 4525 h 4525"/>
                <a:gd name="T2" fmla="*/ 11839 w 11839"/>
                <a:gd name="T3" fmla="*/ 3725 h 4525"/>
                <a:gd name="T4" fmla="*/ 0 w 11839"/>
                <a:gd name="T5" fmla="*/ 0 h 4525"/>
                <a:gd name="T6" fmla="*/ 0 w 11839"/>
                <a:gd name="T7" fmla="*/ 1544 h 4525"/>
                <a:gd name="T8" fmla="*/ 9472 w 11839"/>
                <a:gd name="T9" fmla="*/ 4525 h 4525"/>
              </a:gdLst>
              <a:ahLst/>
              <a:cxnLst>
                <a:cxn ang="0">
                  <a:pos x="T0" y="T1"/>
                </a:cxn>
                <a:cxn ang="0">
                  <a:pos x="T2" y="T3"/>
                </a:cxn>
                <a:cxn ang="0">
                  <a:pos x="T4" y="T5"/>
                </a:cxn>
                <a:cxn ang="0">
                  <a:pos x="T6" y="T7"/>
                </a:cxn>
                <a:cxn ang="0">
                  <a:pos x="T8" y="T9"/>
                </a:cxn>
              </a:cxnLst>
              <a:rect l="0" t="0" r="r" b="b"/>
              <a:pathLst>
                <a:path w="11839" h="4525">
                  <a:moveTo>
                    <a:pt x="9472" y="4525"/>
                  </a:moveTo>
                  <a:lnTo>
                    <a:pt x="11839" y="3725"/>
                  </a:lnTo>
                  <a:lnTo>
                    <a:pt x="0" y="0"/>
                  </a:lnTo>
                  <a:lnTo>
                    <a:pt x="0" y="1544"/>
                  </a:lnTo>
                  <a:lnTo>
                    <a:pt x="9472" y="4525"/>
                  </a:lnTo>
                  <a:close/>
                </a:path>
              </a:pathLst>
            </a:custGeom>
            <a:solidFill>
              <a:srgbClr val="057880"/>
            </a:solidFill>
            <a:ln>
              <a:noFill/>
            </a:ln>
          </p:spPr>
          <p:txBody>
            <a:bodyPr vert="horz" wrap="square" lIns="91440" tIns="45720" rIns="91440" bIns="45720" numCol="1" anchor="t" anchorCtr="0" compatLnSpc="1">
              <a:prstTxWarp prst="textNoShape">
                <a:avLst/>
              </a:prstTxWarp>
            </a:bodyPr>
            <a:lstStyle/>
            <a:p>
              <a:pPr>
                <a:defRPr/>
              </a:pPr>
              <a:endParaRPr lang="fr-FR" kern="0" dirty="0">
                <a:solidFill>
                  <a:prstClr val="black"/>
                </a:solidFill>
                <a:latin typeface="Calibri" panose="020F0502020204030204"/>
                <a:sym typeface="Gill Sans" charset="0"/>
              </a:endParaRPr>
            </a:p>
          </p:txBody>
        </p:sp>
        <p:sp>
          <p:nvSpPr>
            <p:cNvPr id="46" name="Freeform 9"/>
            <p:cNvSpPr>
              <a:spLocks/>
            </p:cNvSpPr>
            <p:nvPr/>
          </p:nvSpPr>
          <p:spPr bwMode="auto">
            <a:xfrm rot="10800000">
              <a:off x="3035397" y="3279048"/>
              <a:ext cx="1384722" cy="521533"/>
            </a:xfrm>
            <a:custGeom>
              <a:avLst/>
              <a:gdLst>
                <a:gd name="T0" fmla="*/ 2353 w 11858"/>
                <a:gd name="T1" fmla="*/ 4576 h 4576"/>
                <a:gd name="T2" fmla="*/ 11858 w 11858"/>
                <a:gd name="T3" fmla="*/ 1544 h 4576"/>
                <a:gd name="T4" fmla="*/ 11858 w 11858"/>
                <a:gd name="T5" fmla="*/ 0 h 4576"/>
                <a:gd name="T6" fmla="*/ 0 w 11858"/>
                <a:gd name="T7" fmla="*/ 3781 h 4576"/>
                <a:gd name="T8" fmla="*/ 2353 w 11858"/>
                <a:gd name="T9" fmla="*/ 4576 h 4576"/>
              </a:gdLst>
              <a:ahLst/>
              <a:cxnLst>
                <a:cxn ang="0">
                  <a:pos x="T0" y="T1"/>
                </a:cxn>
                <a:cxn ang="0">
                  <a:pos x="T2" y="T3"/>
                </a:cxn>
                <a:cxn ang="0">
                  <a:pos x="T4" y="T5"/>
                </a:cxn>
                <a:cxn ang="0">
                  <a:pos x="T6" y="T7"/>
                </a:cxn>
                <a:cxn ang="0">
                  <a:pos x="T8" y="T9"/>
                </a:cxn>
              </a:cxnLst>
              <a:rect l="0" t="0" r="r" b="b"/>
              <a:pathLst>
                <a:path w="11858" h="4576">
                  <a:moveTo>
                    <a:pt x="2353" y="4576"/>
                  </a:moveTo>
                  <a:lnTo>
                    <a:pt x="11858" y="1544"/>
                  </a:lnTo>
                  <a:lnTo>
                    <a:pt x="11858" y="0"/>
                  </a:lnTo>
                  <a:lnTo>
                    <a:pt x="0" y="3781"/>
                  </a:lnTo>
                  <a:lnTo>
                    <a:pt x="2353" y="4576"/>
                  </a:lnTo>
                  <a:close/>
                </a:path>
              </a:pathLst>
            </a:custGeom>
            <a:solidFill>
              <a:srgbClr val="057880"/>
            </a:solidFill>
            <a:ln>
              <a:noFill/>
            </a:ln>
          </p:spPr>
          <p:txBody>
            <a:bodyPr vert="horz" wrap="square" lIns="91440" tIns="45720" rIns="91440" bIns="45720" numCol="1" anchor="t" anchorCtr="0" compatLnSpc="1">
              <a:prstTxWarp prst="textNoShape">
                <a:avLst/>
              </a:prstTxWarp>
            </a:bodyPr>
            <a:lstStyle/>
            <a:p>
              <a:pPr>
                <a:defRPr/>
              </a:pPr>
              <a:endParaRPr lang="fr-FR" kern="0" dirty="0">
                <a:solidFill>
                  <a:prstClr val="black"/>
                </a:solidFill>
                <a:latin typeface="Calibri" panose="020F0502020204030204"/>
                <a:sym typeface="Gill Sans" charset="0"/>
              </a:endParaRPr>
            </a:p>
          </p:txBody>
        </p:sp>
        <p:sp>
          <p:nvSpPr>
            <p:cNvPr id="47" name="Freeform 10"/>
            <p:cNvSpPr>
              <a:spLocks/>
            </p:cNvSpPr>
            <p:nvPr/>
          </p:nvSpPr>
          <p:spPr bwMode="auto">
            <a:xfrm rot="10800000">
              <a:off x="3035398" y="4044935"/>
              <a:ext cx="1974771" cy="718474"/>
            </a:xfrm>
            <a:custGeom>
              <a:avLst/>
              <a:gdLst>
                <a:gd name="T0" fmla="*/ 16909 w 16909"/>
                <a:gd name="T1" fmla="*/ 1750 h 6305"/>
                <a:gd name="T2" fmla="*/ 16909 w 16909"/>
                <a:gd name="T3" fmla="*/ 0 h 6305"/>
                <a:gd name="T4" fmla="*/ 0 w 16909"/>
                <a:gd name="T5" fmla="*/ 5393 h 6305"/>
                <a:gd name="T6" fmla="*/ 26 w 16909"/>
                <a:gd name="T7" fmla="*/ 5428 h 6305"/>
                <a:gd name="T8" fmla="*/ 2625 w 16909"/>
                <a:gd name="T9" fmla="*/ 6305 h 6305"/>
                <a:gd name="T10" fmla="*/ 16909 w 16909"/>
                <a:gd name="T11" fmla="*/ 1750 h 6305"/>
              </a:gdLst>
              <a:ahLst/>
              <a:cxnLst>
                <a:cxn ang="0">
                  <a:pos x="T0" y="T1"/>
                </a:cxn>
                <a:cxn ang="0">
                  <a:pos x="T2" y="T3"/>
                </a:cxn>
                <a:cxn ang="0">
                  <a:pos x="T4" y="T5"/>
                </a:cxn>
                <a:cxn ang="0">
                  <a:pos x="T6" y="T7"/>
                </a:cxn>
                <a:cxn ang="0">
                  <a:pos x="T8" y="T9"/>
                </a:cxn>
                <a:cxn ang="0">
                  <a:pos x="T10" y="T11"/>
                </a:cxn>
              </a:cxnLst>
              <a:rect l="0" t="0" r="r" b="b"/>
              <a:pathLst>
                <a:path w="16909" h="6305">
                  <a:moveTo>
                    <a:pt x="16909" y="1750"/>
                  </a:moveTo>
                  <a:lnTo>
                    <a:pt x="16909" y="0"/>
                  </a:lnTo>
                  <a:lnTo>
                    <a:pt x="0" y="5393"/>
                  </a:lnTo>
                  <a:lnTo>
                    <a:pt x="26" y="5428"/>
                  </a:lnTo>
                  <a:lnTo>
                    <a:pt x="2625" y="6305"/>
                  </a:lnTo>
                  <a:lnTo>
                    <a:pt x="16909" y="1750"/>
                  </a:lnTo>
                  <a:close/>
                </a:path>
              </a:pathLst>
            </a:custGeom>
            <a:solidFill>
              <a:srgbClr val="1B241F"/>
            </a:solidFill>
            <a:ln>
              <a:noFill/>
            </a:ln>
          </p:spPr>
          <p:txBody>
            <a:bodyPr vert="horz" wrap="square" lIns="91440" tIns="45720" rIns="91440" bIns="45720" numCol="1" anchor="t" anchorCtr="0" compatLnSpc="1">
              <a:prstTxWarp prst="textNoShape">
                <a:avLst/>
              </a:prstTxWarp>
            </a:bodyPr>
            <a:lstStyle/>
            <a:p>
              <a:pPr>
                <a:defRPr/>
              </a:pPr>
              <a:endParaRPr lang="fr-FR" kern="0" dirty="0">
                <a:solidFill>
                  <a:prstClr val="black"/>
                </a:solidFill>
                <a:latin typeface="Calibri" panose="020F0502020204030204"/>
                <a:sym typeface="Gill Sans" charset="0"/>
              </a:endParaRPr>
            </a:p>
          </p:txBody>
        </p:sp>
        <p:sp>
          <p:nvSpPr>
            <p:cNvPr id="48" name="Freeform 12"/>
            <p:cNvSpPr>
              <a:spLocks/>
            </p:cNvSpPr>
            <p:nvPr/>
          </p:nvSpPr>
          <p:spPr bwMode="auto">
            <a:xfrm rot="10800000">
              <a:off x="1176955" y="3375696"/>
              <a:ext cx="1858443" cy="1188947"/>
            </a:xfrm>
            <a:custGeom>
              <a:avLst/>
              <a:gdLst>
                <a:gd name="T0" fmla="*/ 11839 w 15915"/>
                <a:gd name="T1" fmla="*/ 10425 h 10425"/>
                <a:gd name="T2" fmla="*/ 12018 w 15915"/>
                <a:gd name="T3" fmla="*/ 10365 h 10425"/>
                <a:gd name="T4" fmla="*/ 15915 w 15915"/>
                <a:gd name="T5" fmla="*/ 5008 h 10425"/>
                <a:gd name="T6" fmla="*/ 14281 w 15915"/>
                <a:gd name="T7" fmla="*/ 4494 h 10425"/>
                <a:gd name="T8" fmla="*/ 0 w 15915"/>
                <a:gd name="T9" fmla="*/ 0 h 10425"/>
                <a:gd name="T10" fmla="*/ 0 w 15915"/>
                <a:gd name="T11" fmla="*/ 6700 h 10425"/>
                <a:gd name="T12" fmla="*/ 11839 w 15915"/>
                <a:gd name="T13" fmla="*/ 10425 h 10425"/>
              </a:gdLst>
              <a:ahLst/>
              <a:cxnLst>
                <a:cxn ang="0">
                  <a:pos x="T0" y="T1"/>
                </a:cxn>
                <a:cxn ang="0">
                  <a:pos x="T2" y="T3"/>
                </a:cxn>
                <a:cxn ang="0">
                  <a:pos x="T4" y="T5"/>
                </a:cxn>
                <a:cxn ang="0">
                  <a:pos x="T6" y="T7"/>
                </a:cxn>
                <a:cxn ang="0">
                  <a:pos x="T8" y="T9"/>
                </a:cxn>
                <a:cxn ang="0">
                  <a:pos x="T10" y="T11"/>
                </a:cxn>
                <a:cxn ang="0">
                  <a:pos x="T12" y="T13"/>
                </a:cxn>
              </a:cxnLst>
              <a:rect l="0" t="0" r="r" b="b"/>
              <a:pathLst>
                <a:path w="15915" h="10425">
                  <a:moveTo>
                    <a:pt x="11839" y="10425"/>
                  </a:moveTo>
                  <a:lnTo>
                    <a:pt x="12018" y="10365"/>
                  </a:lnTo>
                  <a:lnTo>
                    <a:pt x="15915" y="5008"/>
                  </a:lnTo>
                  <a:lnTo>
                    <a:pt x="14281" y="4494"/>
                  </a:lnTo>
                  <a:lnTo>
                    <a:pt x="0" y="0"/>
                  </a:lnTo>
                  <a:lnTo>
                    <a:pt x="0" y="6700"/>
                  </a:lnTo>
                  <a:lnTo>
                    <a:pt x="11839" y="10425"/>
                  </a:lnTo>
                  <a:close/>
                </a:path>
              </a:pathLst>
            </a:custGeom>
            <a:gradFill flip="none" rotWithShape="1">
              <a:gsLst>
                <a:gs pos="0">
                  <a:srgbClr val="1DBDC9">
                    <a:shade val="30000"/>
                    <a:satMod val="115000"/>
                  </a:srgbClr>
                </a:gs>
                <a:gs pos="50000">
                  <a:srgbClr val="1DBDC9">
                    <a:shade val="67500"/>
                    <a:satMod val="115000"/>
                  </a:srgbClr>
                </a:gs>
                <a:gs pos="100000">
                  <a:srgbClr val="1DBDC9">
                    <a:shade val="100000"/>
                    <a:satMod val="115000"/>
                  </a:srgbClr>
                </a:gs>
              </a:gsLst>
              <a:lin ang="10800000" scaled="1"/>
              <a:tileRect/>
            </a:gradFill>
            <a:ln>
              <a:noFill/>
            </a:ln>
          </p:spPr>
          <p:txBody>
            <a:bodyPr vert="horz" wrap="square" lIns="91440" tIns="45720" rIns="91440" bIns="45720" numCol="1" anchor="t" anchorCtr="0" compatLnSpc="1">
              <a:prstTxWarp prst="textNoShape">
                <a:avLst/>
              </a:prstTxWarp>
            </a:bodyPr>
            <a:lstStyle/>
            <a:p>
              <a:pPr>
                <a:defRPr/>
              </a:pPr>
              <a:endParaRPr lang="fr-FR" kern="0" dirty="0">
                <a:solidFill>
                  <a:prstClr val="black"/>
                </a:solidFill>
                <a:latin typeface="Calibri" panose="020F0502020204030204"/>
                <a:sym typeface="Gill Sans" charset="0"/>
              </a:endParaRPr>
            </a:p>
          </p:txBody>
        </p:sp>
        <p:sp>
          <p:nvSpPr>
            <p:cNvPr id="49" name="Freeform 14"/>
            <p:cNvSpPr>
              <a:spLocks/>
            </p:cNvSpPr>
            <p:nvPr/>
          </p:nvSpPr>
          <p:spPr bwMode="auto">
            <a:xfrm rot="10800000">
              <a:off x="1055721" y="4052229"/>
              <a:ext cx="1979676" cy="711180"/>
            </a:xfrm>
            <a:custGeom>
              <a:avLst/>
              <a:gdLst>
                <a:gd name="T0" fmla="*/ 0 w 16950"/>
                <a:gd name="T1" fmla="*/ 1750 h 6244"/>
                <a:gd name="T2" fmla="*/ 14281 w 16950"/>
                <a:gd name="T3" fmla="*/ 6244 h 6244"/>
                <a:gd name="T4" fmla="*/ 16942 w 16950"/>
                <a:gd name="T5" fmla="*/ 5346 h 6244"/>
                <a:gd name="T6" fmla="*/ 16950 w 16950"/>
                <a:gd name="T7" fmla="*/ 5334 h 6244"/>
                <a:gd name="T8" fmla="*/ 0 w 16950"/>
                <a:gd name="T9" fmla="*/ 0 h 6244"/>
                <a:gd name="T10" fmla="*/ 0 w 16950"/>
                <a:gd name="T11" fmla="*/ 1750 h 6244"/>
              </a:gdLst>
              <a:ahLst/>
              <a:cxnLst>
                <a:cxn ang="0">
                  <a:pos x="T0" y="T1"/>
                </a:cxn>
                <a:cxn ang="0">
                  <a:pos x="T2" y="T3"/>
                </a:cxn>
                <a:cxn ang="0">
                  <a:pos x="T4" y="T5"/>
                </a:cxn>
                <a:cxn ang="0">
                  <a:pos x="T6" y="T7"/>
                </a:cxn>
                <a:cxn ang="0">
                  <a:pos x="T8" y="T9"/>
                </a:cxn>
                <a:cxn ang="0">
                  <a:pos x="T10" y="T11"/>
                </a:cxn>
              </a:cxnLst>
              <a:rect l="0" t="0" r="r" b="b"/>
              <a:pathLst>
                <a:path w="16950" h="6244">
                  <a:moveTo>
                    <a:pt x="0" y="1750"/>
                  </a:moveTo>
                  <a:lnTo>
                    <a:pt x="14281" y="6244"/>
                  </a:lnTo>
                  <a:lnTo>
                    <a:pt x="16942" y="5346"/>
                  </a:lnTo>
                  <a:lnTo>
                    <a:pt x="16950" y="5334"/>
                  </a:lnTo>
                  <a:lnTo>
                    <a:pt x="0" y="0"/>
                  </a:lnTo>
                  <a:lnTo>
                    <a:pt x="0" y="1750"/>
                  </a:lnTo>
                  <a:close/>
                </a:path>
              </a:pathLst>
            </a:custGeom>
            <a:solidFill>
              <a:srgbClr val="1B241F"/>
            </a:solidFill>
            <a:ln>
              <a:noFill/>
            </a:ln>
          </p:spPr>
          <p:txBody>
            <a:bodyPr vert="horz" wrap="square" lIns="91440" tIns="45720" rIns="91440" bIns="45720" numCol="1" anchor="t" anchorCtr="0" compatLnSpc="1">
              <a:prstTxWarp prst="textNoShape">
                <a:avLst/>
              </a:prstTxWarp>
            </a:bodyPr>
            <a:lstStyle/>
            <a:p>
              <a:pPr>
                <a:defRPr/>
              </a:pPr>
              <a:endParaRPr lang="fr-FR" kern="0" dirty="0">
                <a:solidFill>
                  <a:prstClr val="black"/>
                </a:solidFill>
                <a:latin typeface="Calibri" panose="020F0502020204030204"/>
                <a:sym typeface="Gill Sans" charset="0"/>
              </a:endParaRPr>
            </a:p>
          </p:txBody>
        </p:sp>
      </p:grpSp>
      <p:sp>
        <p:nvSpPr>
          <p:cNvPr id="50" name="Rectangle 57"/>
          <p:cNvSpPr/>
          <p:nvPr/>
        </p:nvSpPr>
        <p:spPr>
          <a:xfrm>
            <a:off x="6372406" y="5118223"/>
            <a:ext cx="403263" cy="403915"/>
          </a:xfrm>
          <a:prstGeom prst="rect">
            <a:avLst/>
          </a:prstGeom>
          <a:noFill/>
          <a:ln w="25400" cap="flat" cmpd="sng" algn="ctr">
            <a:noFill/>
            <a:prstDash val="solid"/>
          </a:ln>
          <a:effectLst/>
        </p:spPr>
        <p:txBody>
          <a:bodyPr rtlCol="0" anchor="ctr"/>
          <a:lstStyle/>
          <a:p>
            <a:pPr algn="ctr">
              <a:defRPr/>
            </a:pPr>
            <a:r>
              <a:rPr lang="fr-FR" sz="3200" b="1" kern="0" dirty="0">
                <a:solidFill>
                  <a:prstClr val="white"/>
                </a:solidFill>
                <a:effectLst>
                  <a:outerShdw blurRad="38100" dist="38100" dir="2700000" algn="tl">
                    <a:srgbClr val="000000">
                      <a:alpha val="43137"/>
                    </a:srgbClr>
                  </a:outerShdw>
                </a:effectLst>
                <a:latin typeface="Calibri"/>
                <a:sym typeface="Gill Sans" charset="0"/>
              </a:rPr>
              <a:t>4</a:t>
            </a:r>
          </a:p>
        </p:txBody>
      </p:sp>
      <p:grpSp>
        <p:nvGrpSpPr>
          <p:cNvPr id="51" name="Group 37"/>
          <p:cNvGrpSpPr/>
          <p:nvPr/>
        </p:nvGrpSpPr>
        <p:grpSpPr>
          <a:xfrm>
            <a:off x="5469184" y="2931873"/>
            <a:ext cx="870648" cy="824239"/>
            <a:chOff x="2535748" y="1500186"/>
            <a:chExt cx="998598" cy="824239"/>
          </a:xfrm>
        </p:grpSpPr>
        <p:sp>
          <p:nvSpPr>
            <p:cNvPr id="52" name="Freeform 19"/>
            <p:cNvSpPr>
              <a:spLocks/>
            </p:cNvSpPr>
            <p:nvPr/>
          </p:nvSpPr>
          <p:spPr bwMode="auto">
            <a:xfrm rot="10800000">
              <a:off x="3035398" y="1500186"/>
              <a:ext cx="498948" cy="824239"/>
            </a:xfrm>
            <a:custGeom>
              <a:avLst/>
              <a:gdLst>
                <a:gd name="T0" fmla="*/ 4270 w 4270"/>
                <a:gd name="T1" fmla="*/ 7230 h 7230"/>
                <a:gd name="T2" fmla="*/ 4270 w 4270"/>
                <a:gd name="T3" fmla="*/ 0 h 7230"/>
                <a:gd name="T4" fmla="*/ 982 w 4270"/>
                <a:gd name="T5" fmla="*/ 1048 h 7230"/>
                <a:gd name="T6" fmla="*/ 0 w 4270"/>
                <a:gd name="T7" fmla="*/ 1361 h 7230"/>
                <a:gd name="T8" fmla="*/ 4270 w 4270"/>
                <a:gd name="T9" fmla="*/ 7230 h 7230"/>
              </a:gdLst>
              <a:ahLst/>
              <a:cxnLst>
                <a:cxn ang="0">
                  <a:pos x="T0" y="T1"/>
                </a:cxn>
                <a:cxn ang="0">
                  <a:pos x="T2" y="T3"/>
                </a:cxn>
                <a:cxn ang="0">
                  <a:pos x="T4" y="T5"/>
                </a:cxn>
                <a:cxn ang="0">
                  <a:pos x="T6" y="T7"/>
                </a:cxn>
                <a:cxn ang="0">
                  <a:pos x="T8" y="T9"/>
                </a:cxn>
              </a:cxnLst>
              <a:rect l="0" t="0" r="r" b="b"/>
              <a:pathLst>
                <a:path w="4270" h="7230">
                  <a:moveTo>
                    <a:pt x="4270" y="7230"/>
                  </a:moveTo>
                  <a:lnTo>
                    <a:pt x="4270" y="0"/>
                  </a:lnTo>
                  <a:lnTo>
                    <a:pt x="982" y="1048"/>
                  </a:lnTo>
                  <a:lnTo>
                    <a:pt x="0" y="1361"/>
                  </a:lnTo>
                  <a:lnTo>
                    <a:pt x="4270" y="7230"/>
                  </a:lnTo>
                  <a:close/>
                </a:path>
              </a:pathLst>
            </a:custGeom>
            <a:gradFill flip="none" rotWithShape="1">
              <a:gsLst>
                <a:gs pos="0">
                  <a:srgbClr val="DC2E30">
                    <a:shade val="30000"/>
                    <a:satMod val="115000"/>
                  </a:srgbClr>
                </a:gs>
                <a:gs pos="50000">
                  <a:srgbClr val="DC2E30">
                    <a:shade val="67500"/>
                    <a:satMod val="115000"/>
                  </a:srgbClr>
                </a:gs>
                <a:gs pos="100000">
                  <a:srgbClr val="DC2E30">
                    <a:shade val="100000"/>
                    <a:satMod val="115000"/>
                  </a:srgbClr>
                </a:gs>
              </a:gsLst>
              <a:lin ang="10800000" scaled="1"/>
              <a:tileRect/>
            </a:gradFill>
            <a:ln>
              <a:noFill/>
            </a:ln>
          </p:spPr>
          <p:txBody>
            <a:bodyPr vert="horz" wrap="square" lIns="91440" tIns="45720" rIns="91440" bIns="45720" numCol="1" anchor="t" anchorCtr="0" compatLnSpc="1">
              <a:prstTxWarp prst="textNoShape">
                <a:avLst/>
              </a:prstTxWarp>
            </a:bodyPr>
            <a:lstStyle/>
            <a:p>
              <a:pPr>
                <a:defRPr/>
              </a:pPr>
              <a:endParaRPr lang="fr-FR" kern="0" dirty="0">
                <a:solidFill>
                  <a:prstClr val="black"/>
                </a:solidFill>
                <a:latin typeface="Calibri" panose="020F0502020204030204"/>
                <a:sym typeface="Gill Sans" charset="0"/>
              </a:endParaRPr>
            </a:p>
          </p:txBody>
        </p:sp>
        <p:sp>
          <p:nvSpPr>
            <p:cNvPr id="53" name="Freeform 20"/>
            <p:cNvSpPr>
              <a:spLocks/>
            </p:cNvSpPr>
            <p:nvPr/>
          </p:nvSpPr>
          <p:spPr bwMode="auto">
            <a:xfrm rot="10800000">
              <a:off x="2535748" y="1500186"/>
              <a:ext cx="499649" cy="824239"/>
            </a:xfrm>
            <a:custGeom>
              <a:avLst/>
              <a:gdLst>
                <a:gd name="T0" fmla="*/ 4281 w 4281"/>
                <a:gd name="T1" fmla="*/ 1347 h 7230"/>
                <a:gd name="T2" fmla="*/ 3214 w 4281"/>
                <a:gd name="T3" fmla="*/ 1011 h 7230"/>
                <a:gd name="T4" fmla="*/ 0 w 4281"/>
                <a:gd name="T5" fmla="*/ 0 h 7230"/>
                <a:gd name="T6" fmla="*/ 0 w 4281"/>
                <a:gd name="T7" fmla="*/ 7230 h 7230"/>
                <a:gd name="T8" fmla="*/ 4281 w 4281"/>
                <a:gd name="T9" fmla="*/ 1347 h 7230"/>
              </a:gdLst>
              <a:ahLst/>
              <a:cxnLst>
                <a:cxn ang="0">
                  <a:pos x="T0" y="T1"/>
                </a:cxn>
                <a:cxn ang="0">
                  <a:pos x="T2" y="T3"/>
                </a:cxn>
                <a:cxn ang="0">
                  <a:pos x="T4" y="T5"/>
                </a:cxn>
                <a:cxn ang="0">
                  <a:pos x="T6" y="T7"/>
                </a:cxn>
                <a:cxn ang="0">
                  <a:pos x="T8" y="T9"/>
                </a:cxn>
              </a:cxnLst>
              <a:rect l="0" t="0" r="r" b="b"/>
              <a:pathLst>
                <a:path w="4281" h="7230">
                  <a:moveTo>
                    <a:pt x="4281" y="1347"/>
                  </a:moveTo>
                  <a:lnTo>
                    <a:pt x="3214" y="1011"/>
                  </a:lnTo>
                  <a:lnTo>
                    <a:pt x="0" y="0"/>
                  </a:lnTo>
                  <a:lnTo>
                    <a:pt x="0" y="7230"/>
                  </a:lnTo>
                  <a:lnTo>
                    <a:pt x="4281" y="1347"/>
                  </a:lnTo>
                  <a:close/>
                </a:path>
              </a:pathLst>
            </a:custGeom>
            <a:gradFill flip="none" rotWithShape="1">
              <a:gsLst>
                <a:gs pos="0">
                  <a:srgbClr val="DC2E30">
                    <a:shade val="30000"/>
                    <a:satMod val="115000"/>
                  </a:srgbClr>
                </a:gs>
                <a:gs pos="50000">
                  <a:srgbClr val="DC2E30">
                    <a:shade val="67500"/>
                    <a:satMod val="115000"/>
                  </a:srgbClr>
                </a:gs>
                <a:gs pos="100000">
                  <a:srgbClr val="DC2E30">
                    <a:shade val="100000"/>
                    <a:satMod val="115000"/>
                  </a:srgbClr>
                </a:gs>
              </a:gsLst>
              <a:lin ang="10800000" scaled="1"/>
              <a:tileRect/>
            </a:gradFill>
            <a:ln>
              <a:noFill/>
            </a:ln>
          </p:spPr>
          <p:txBody>
            <a:bodyPr vert="horz" wrap="square" lIns="91440" tIns="45720" rIns="91440" bIns="45720" numCol="1" anchor="t" anchorCtr="0" compatLnSpc="1">
              <a:prstTxWarp prst="textNoShape">
                <a:avLst/>
              </a:prstTxWarp>
            </a:bodyPr>
            <a:lstStyle/>
            <a:p>
              <a:pPr>
                <a:defRPr/>
              </a:pPr>
              <a:endParaRPr lang="fr-FR" kern="0" dirty="0">
                <a:solidFill>
                  <a:prstClr val="black"/>
                </a:solidFill>
                <a:latin typeface="Calibri" panose="020F0502020204030204"/>
                <a:sym typeface="Gill Sans" charset="0"/>
              </a:endParaRPr>
            </a:p>
          </p:txBody>
        </p:sp>
      </p:grpSp>
      <p:sp>
        <p:nvSpPr>
          <p:cNvPr id="54" name="Rectangle 57"/>
          <p:cNvSpPr/>
          <p:nvPr/>
        </p:nvSpPr>
        <p:spPr>
          <a:xfrm>
            <a:off x="6179715" y="4424837"/>
            <a:ext cx="403263" cy="403915"/>
          </a:xfrm>
          <a:prstGeom prst="rect">
            <a:avLst/>
          </a:prstGeom>
          <a:noFill/>
          <a:ln w="25400" cap="flat" cmpd="sng" algn="ctr">
            <a:noFill/>
            <a:prstDash val="solid"/>
          </a:ln>
          <a:effectLst/>
        </p:spPr>
        <p:txBody>
          <a:bodyPr rtlCol="0" anchor="ctr"/>
          <a:lstStyle/>
          <a:p>
            <a:pPr algn="ctr">
              <a:defRPr/>
            </a:pPr>
            <a:r>
              <a:rPr lang="fr-FR" sz="3200" b="1" kern="0" dirty="0">
                <a:solidFill>
                  <a:prstClr val="white"/>
                </a:solidFill>
                <a:effectLst>
                  <a:outerShdw blurRad="38100" dist="38100" dir="2700000" algn="tl">
                    <a:srgbClr val="000000">
                      <a:alpha val="43137"/>
                    </a:srgbClr>
                  </a:outerShdw>
                </a:effectLst>
                <a:latin typeface="Calibri"/>
                <a:sym typeface="Gill Sans" charset="0"/>
              </a:rPr>
              <a:t>3</a:t>
            </a:r>
          </a:p>
        </p:txBody>
      </p:sp>
      <p:sp>
        <p:nvSpPr>
          <p:cNvPr id="55" name="Rectangle 57"/>
          <p:cNvSpPr/>
          <p:nvPr/>
        </p:nvSpPr>
        <p:spPr>
          <a:xfrm>
            <a:off x="5818767" y="3174876"/>
            <a:ext cx="403263" cy="403915"/>
          </a:xfrm>
          <a:prstGeom prst="rect">
            <a:avLst/>
          </a:prstGeom>
          <a:noFill/>
          <a:ln w="25400" cap="flat" cmpd="sng" algn="ctr">
            <a:noFill/>
            <a:prstDash val="solid"/>
          </a:ln>
          <a:effectLst/>
        </p:spPr>
        <p:txBody>
          <a:bodyPr rtlCol="0" anchor="ctr"/>
          <a:lstStyle/>
          <a:p>
            <a:pPr algn="ctr">
              <a:defRPr/>
            </a:pPr>
            <a:r>
              <a:rPr lang="fr-FR" sz="3200" b="1" kern="0" dirty="0">
                <a:solidFill>
                  <a:prstClr val="white"/>
                </a:solidFill>
                <a:effectLst>
                  <a:outerShdw blurRad="38100" dist="38100" dir="2700000" algn="tl">
                    <a:srgbClr val="000000">
                      <a:alpha val="43137"/>
                    </a:srgbClr>
                  </a:outerShdw>
                </a:effectLst>
                <a:latin typeface="Calibri"/>
                <a:sym typeface="Gill Sans" charset="0"/>
              </a:rPr>
              <a:t>1</a:t>
            </a:r>
          </a:p>
        </p:txBody>
      </p:sp>
      <p:sp>
        <p:nvSpPr>
          <p:cNvPr id="56" name="Flecha abajo 55"/>
          <p:cNvSpPr/>
          <p:nvPr/>
        </p:nvSpPr>
        <p:spPr bwMode="auto">
          <a:xfrm rot="13051836">
            <a:off x="5563683" y="2373226"/>
            <a:ext cx="559808" cy="449511"/>
          </a:xfrm>
          <a:prstGeom prst="downArrow">
            <a:avLst/>
          </a:prstGeom>
          <a:solidFill>
            <a:srgbClr val="C00000"/>
          </a:solidFill>
          <a:ln w="25400" cap="flat" cmpd="sng" algn="ctr">
            <a:noFill/>
            <a:prstDash val="solid"/>
            <a:round/>
            <a:headEnd type="none" w="med" len="med"/>
            <a:tailEnd type="none" w="med" len="med"/>
          </a:ln>
          <a:effectLst/>
          <a:extLst/>
        </p:spPr>
        <p:txBody>
          <a:bodyPr vert="horz" wrap="square" lIns="121920" tIns="60960" rIns="121920" bIns="60960" numCol="1" rtlCol="0" anchor="t" anchorCtr="0" compatLnSpc="1">
            <a:prstTxWarp prst="textNoShape">
              <a:avLst/>
            </a:prstTxWarp>
          </a:bodyPr>
          <a:lstStyle/>
          <a:p>
            <a:pPr algn="ctr" fontAlgn="base">
              <a:spcBef>
                <a:spcPct val="0"/>
              </a:spcBef>
              <a:spcAft>
                <a:spcPct val="0"/>
              </a:spcAft>
            </a:pPr>
            <a:endParaRPr lang="es-MX" sz="7466">
              <a:solidFill>
                <a:srgbClr val="000000"/>
              </a:solidFill>
              <a:sym typeface="Gill Sans" charset="0"/>
            </a:endParaRPr>
          </a:p>
        </p:txBody>
      </p:sp>
      <p:pic>
        <p:nvPicPr>
          <p:cNvPr id="3" name="Imagen 2"/>
          <p:cNvPicPr>
            <a:picLocks noChangeAspect="1"/>
          </p:cNvPicPr>
          <p:nvPr/>
        </p:nvPicPr>
        <p:blipFill>
          <a:blip r:embed="rId3"/>
          <a:stretch>
            <a:fillRect/>
          </a:stretch>
        </p:blipFill>
        <p:spPr>
          <a:xfrm>
            <a:off x="0" y="5608045"/>
            <a:ext cx="12186960" cy="1255967"/>
          </a:xfrm>
          <a:prstGeom prst="rect">
            <a:avLst/>
          </a:prstGeom>
        </p:spPr>
      </p:pic>
      <p:pic>
        <p:nvPicPr>
          <p:cNvPr id="60" name="Imagen 59"/>
          <p:cNvPicPr>
            <a:picLocks noChangeAspect="1"/>
          </p:cNvPicPr>
          <p:nvPr/>
        </p:nvPicPr>
        <p:blipFill rotWithShape="1">
          <a:blip r:embed="rId4"/>
          <a:srcRect l="2557" r="71837" b="85627"/>
          <a:stretch/>
        </p:blipFill>
        <p:spPr>
          <a:xfrm>
            <a:off x="-32412" y="-43212"/>
            <a:ext cx="2307265" cy="1052389"/>
          </a:xfrm>
          <a:prstGeom prst="rect">
            <a:avLst/>
          </a:prstGeom>
        </p:spPr>
      </p:pic>
      <p:pic>
        <p:nvPicPr>
          <p:cNvPr id="61" name="Picture 2" descr="Resultado de imagen para infoem"/>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49676" y="345380"/>
            <a:ext cx="1367690" cy="61033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01769228"/>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down)">
                                      <p:cBhvr>
                                        <p:cTn id="7" dur="500"/>
                                        <p:tgtEl>
                                          <p:spTgt spid="43"/>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wipe(down)">
                                      <p:cBhvr>
                                        <p:cTn id="11" dur="500"/>
                                        <p:tgtEl>
                                          <p:spTgt spid="31"/>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32"/>
                                        </p:tgtEl>
                                        <p:attrNameLst>
                                          <p:attrName>style.visibility</p:attrName>
                                        </p:attrNameLst>
                                      </p:cBhvr>
                                      <p:to>
                                        <p:strVal val="visible"/>
                                      </p:to>
                                    </p:set>
                                    <p:animEffect transition="in" filter="wipe(down)">
                                      <p:cBhvr>
                                        <p:cTn id="15" dur="500"/>
                                        <p:tgtEl>
                                          <p:spTgt spid="32"/>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wipe(down)">
                                      <p:cBhvr>
                                        <p:cTn id="19" dur="500"/>
                                        <p:tgtEl>
                                          <p:spTgt spid="24"/>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35"/>
                                        </p:tgtEl>
                                        <p:attrNameLst>
                                          <p:attrName>style.visibility</p:attrName>
                                        </p:attrNameLst>
                                      </p:cBhvr>
                                      <p:to>
                                        <p:strVal val="visible"/>
                                      </p:to>
                                    </p:set>
                                    <p:animEffect transition="in" filter="wipe(down)">
                                      <p:cBhvr>
                                        <p:cTn id="23" dur="500"/>
                                        <p:tgtEl>
                                          <p:spTgt spid="35"/>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9"/>
                                        </p:tgtEl>
                                        <p:attrNameLst>
                                          <p:attrName>style.visibility</p:attrName>
                                        </p:attrNameLst>
                                      </p:cBhvr>
                                      <p:to>
                                        <p:strVal val="visible"/>
                                      </p:to>
                                    </p:set>
                                    <p:animEffect transition="in" filter="wipe(down)">
                                      <p:cBhvr>
                                        <p:cTn id="27" dur="500"/>
                                        <p:tgtEl>
                                          <p:spTgt spid="39"/>
                                        </p:tgtEl>
                                      </p:cBhvr>
                                    </p:animEffect>
                                  </p:childTnLst>
                                </p:cTn>
                              </p:par>
                            </p:childTnLst>
                          </p:cTn>
                        </p:par>
                        <p:par>
                          <p:cTn id="28" fill="hold">
                            <p:stCondLst>
                              <p:cond delay="3000"/>
                            </p:stCondLst>
                            <p:childTnLst>
                              <p:par>
                                <p:cTn id="29" presetID="22" presetClass="entr" presetSubtype="4" fill="hold" nodeType="after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wipe(down)">
                                      <p:cBhvr>
                                        <p:cTn id="31" dur="500"/>
                                        <p:tgtEl>
                                          <p:spTgt spid="19"/>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wipe(down)">
                                      <p:cBhvr>
                                        <p:cTn id="35" dur="500"/>
                                        <p:tgtEl>
                                          <p:spTgt spid="34"/>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29"/>
                                        </p:tgtEl>
                                        <p:attrNameLst>
                                          <p:attrName>style.visibility</p:attrName>
                                        </p:attrNameLst>
                                      </p:cBhvr>
                                      <p:to>
                                        <p:strVal val="visible"/>
                                      </p:to>
                                    </p:set>
                                    <p:animEffect transition="in" filter="wipe(down)">
                                      <p:cBhvr>
                                        <p:cTn id="39" dur="500"/>
                                        <p:tgtEl>
                                          <p:spTgt spid="29"/>
                                        </p:tgtEl>
                                      </p:cBhvr>
                                    </p:animEffect>
                                  </p:childTnLst>
                                </p:cTn>
                              </p:par>
                            </p:childTnLst>
                          </p:cTn>
                        </p:par>
                        <p:par>
                          <p:cTn id="40" fill="hold">
                            <p:stCondLst>
                              <p:cond delay="4500"/>
                            </p:stCondLst>
                            <p:childTnLst>
                              <p:par>
                                <p:cTn id="41" presetID="22" presetClass="entr" presetSubtype="4" fill="hold" nodeType="after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wipe(down)">
                                      <p:cBhvr>
                                        <p:cTn id="43" dur="500"/>
                                        <p:tgtEl>
                                          <p:spTgt spid="51"/>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33"/>
                                        </p:tgtEl>
                                        <p:attrNameLst>
                                          <p:attrName>style.visibility</p:attrName>
                                        </p:attrNameLst>
                                      </p:cBhvr>
                                      <p:to>
                                        <p:strVal val="visible"/>
                                      </p:to>
                                    </p:set>
                                    <p:animEffect transition="in" filter="wipe(down)">
                                      <p:cBhvr>
                                        <p:cTn id="47" dur="500"/>
                                        <p:tgtEl>
                                          <p:spTgt spid="33"/>
                                        </p:tgtEl>
                                      </p:cBhvr>
                                    </p:animEffect>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40"/>
                                        </p:tgtEl>
                                        <p:attrNameLst>
                                          <p:attrName>style.visibility</p:attrName>
                                        </p:attrNameLst>
                                      </p:cBhvr>
                                      <p:to>
                                        <p:strVal val="visible"/>
                                      </p:to>
                                    </p:set>
                                    <p:animEffect transition="in" filter="wipe(down)">
                                      <p:cBhvr>
                                        <p:cTn id="51" dur="500"/>
                                        <p:tgtEl>
                                          <p:spTgt spid="40"/>
                                        </p:tgtEl>
                                      </p:cBhvr>
                                    </p:animEffect>
                                  </p:childTnLst>
                                </p:cTn>
                              </p:par>
                            </p:childTnLst>
                          </p:cTn>
                        </p:par>
                        <p:par>
                          <p:cTn id="52" fill="hold">
                            <p:stCondLst>
                              <p:cond delay="6000"/>
                            </p:stCondLst>
                            <p:childTnLst>
                              <p:par>
                                <p:cTn id="53" presetID="22" presetClass="entr" presetSubtype="4" fill="hold" grpId="0" nodeType="afterEffect">
                                  <p:stCondLst>
                                    <p:cond delay="0"/>
                                  </p:stCondLst>
                                  <p:childTnLst>
                                    <p:set>
                                      <p:cBhvr>
                                        <p:cTn id="54" dur="1" fill="hold">
                                          <p:stCondLst>
                                            <p:cond delay="0"/>
                                          </p:stCondLst>
                                        </p:cTn>
                                        <p:tgtEl>
                                          <p:spTgt spid="56"/>
                                        </p:tgtEl>
                                        <p:attrNameLst>
                                          <p:attrName>style.visibility</p:attrName>
                                        </p:attrNameLst>
                                      </p:cBhvr>
                                      <p:to>
                                        <p:strVal val="visible"/>
                                      </p:to>
                                    </p:set>
                                    <p:animEffect transition="in" filter="wipe(down)">
                                      <p:cBhvr>
                                        <p:cTn id="55"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1" grpId="0" animBg="1"/>
      <p:bldP spid="32" grpId="0" animBg="1"/>
      <p:bldP spid="33" grpId="0" animBg="1"/>
      <p:bldP spid="34" grpId="0" animBg="1"/>
      <p:bldP spid="35" grpId="0" animBg="1"/>
      <p:bldP spid="39" grpId="0" animBg="1"/>
      <p:bldP spid="40" grpId="0" animBg="1"/>
      <p:bldP spid="56"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 name="Imagen 37"/>
          <p:cNvPicPr>
            <a:picLocks noChangeAspect="1"/>
          </p:cNvPicPr>
          <p:nvPr/>
        </p:nvPicPr>
        <p:blipFill>
          <a:blip r:embed="rId2"/>
          <a:stretch>
            <a:fillRect/>
          </a:stretch>
        </p:blipFill>
        <p:spPr>
          <a:xfrm>
            <a:off x="0" y="5608045"/>
            <a:ext cx="12186960" cy="1255967"/>
          </a:xfrm>
          <a:prstGeom prst="rect">
            <a:avLst/>
          </a:prstGeom>
        </p:spPr>
      </p:pic>
      <p:pic>
        <p:nvPicPr>
          <p:cNvPr id="39" name="Imagen 38"/>
          <p:cNvPicPr>
            <a:picLocks noChangeAspect="1"/>
          </p:cNvPicPr>
          <p:nvPr/>
        </p:nvPicPr>
        <p:blipFill rotWithShape="1">
          <a:blip r:embed="rId3"/>
          <a:srcRect l="2557" r="71837" b="85627"/>
          <a:stretch/>
        </p:blipFill>
        <p:spPr>
          <a:xfrm>
            <a:off x="-32412" y="-43212"/>
            <a:ext cx="2307265" cy="1052389"/>
          </a:xfrm>
          <a:prstGeom prst="rect">
            <a:avLst/>
          </a:prstGeom>
        </p:spPr>
      </p:pic>
      <p:cxnSp>
        <p:nvCxnSpPr>
          <p:cNvPr id="58" name="Straight Arrow Connector 40">
            <a:extLst>
              <a:ext uri="{FF2B5EF4-FFF2-40B4-BE49-F238E27FC236}">
                <a16:creationId xmlns:a16="http://schemas.microsoft.com/office/drawing/2014/main" xmlns="" id="{09B395BD-98BC-42F3-B059-08FFD3FBE548}"/>
              </a:ext>
            </a:extLst>
          </p:cNvPr>
          <p:cNvCxnSpPr>
            <a:cxnSpLocks/>
          </p:cNvCxnSpPr>
          <p:nvPr/>
        </p:nvCxnSpPr>
        <p:spPr>
          <a:xfrm>
            <a:off x="6782842" y="4034131"/>
            <a:ext cx="2532196" cy="1368825"/>
          </a:xfrm>
          <a:prstGeom prst="straightConnector1">
            <a:avLst/>
          </a:prstGeom>
          <a:noFill/>
          <a:ln w="9525" cap="flat" cmpd="sng" algn="ctr">
            <a:solidFill>
              <a:srgbClr val="2980B9">
                <a:shade val="95000"/>
                <a:satMod val="105000"/>
              </a:srgbClr>
            </a:solidFill>
            <a:prstDash val="solid"/>
            <a:tailEnd type="triangle"/>
          </a:ln>
          <a:effectLst/>
        </p:spPr>
      </p:cxnSp>
      <p:cxnSp>
        <p:nvCxnSpPr>
          <p:cNvPr id="59" name="Straight Arrow Connector 36">
            <a:extLst>
              <a:ext uri="{FF2B5EF4-FFF2-40B4-BE49-F238E27FC236}">
                <a16:creationId xmlns:a16="http://schemas.microsoft.com/office/drawing/2014/main" xmlns="" id="{ECB4B344-BE58-4B93-85B5-5D39C6DA9C41}"/>
              </a:ext>
            </a:extLst>
          </p:cNvPr>
          <p:cNvCxnSpPr>
            <a:cxnSpLocks/>
          </p:cNvCxnSpPr>
          <p:nvPr/>
        </p:nvCxnSpPr>
        <p:spPr>
          <a:xfrm flipH="1">
            <a:off x="2777896" y="4034130"/>
            <a:ext cx="2589199" cy="1459947"/>
          </a:xfrm>
          <a:prstGeom prst="straightConnector1">
            <a:avLst/>
          </a:prstGeom>
          <a:noFill/>
          <a:ln w="9525" cap="flat" cmpd="sng" algn="ctr">
            <a:solidFill>
              <a:srgbClr val="2980B9">
                <a:shade val="95000"/>
                <a:satMod val="105000"/>
              </a:srgbClr>
            </a:solidFill>
            <a:prstDash val="solid"/>
            <a:tailEnd type="triangle"/>
          </a:ln>
          <a:effectLst/>
        </p:spPr>
      </p:cxnSp>
      <p:pic>
        <p:nvPicPr>
          <p:cNvPr id="60" name="Picture 4" descr="Imagen relacionada"/>
          <p:cNvPicPr>
            <a:picLocks noChangeAspect="1" noChangeArrowheads="1"/>
          </p:cNvPicPr>
          <p:nvPr/>
        </p:nvPicPr>
        <p:blipFill rotWithShape="1">
          <a:blip r:embed="rId4">
            <a:extLst>
              <a:ext uri="{28A0092B-C50C-407E-A947-70E740481C1C}">
                <a14:useLocalDpi xmlns:a14="http://schemas.microsoft.com/office/drawing/2010/main" val="0"/>
              </a:ext>
            </a:extLst>
          </a:blip>
          <a:srcRect l="-1488" t="21557" r="1488" b="23723"/>
          <a:stretch/>
        </p:blipFill>
        <p:spPr bwMode="auto">
          <a:xfrm>
            <a:off x="3614798" y="1872159"/>
            <a:ext cx="4964508" cy="2383807"/>
          </a:xfrm>
          <a:prstGeom prst="rect">
            <a:avLst/>
          </a:prstGeom>
          <a:noFill/>
          <a:extLst>
            <a:ext uri="{909E8E84-426E-40DD-AFC4-6F175D3DCCD1}">
              <a14:hiddenFill xmlns:a14="http://schemas.microsoft.com/office/drawing/2010/main">
                <a:solidFill>
                  <a:srgbClr val="FFFFFF"/>
                </a:solidFill>
              </a14:hiddenFill>
            </a:ext>
          </a:extLst>
        </p:spPr>
      </p:pic>
      <p:grpSp>
        <p:nvGrpSpPr>
          <p:cNvPr id="61" name="Group 16">
            <a:extLst>
              <a:ext uri="{FF2B5EF4-FFF2-40B4-BE49-F238E27FC236}">
                <a16:creationId xmlns:a16="http://schemas.microsoft.com/office/drawing/2014/main" xmlns="" id="{9D9197DB-7695-4A5C-9B70-B0BA324BC391}"/>
              </a:ext>
            </a:extLst>
          </p:cNvPr>
          <p:cNvGrpSpPr/>
          <p:nvPr/>
        </p:nvGrpSpPr>
        <p:grpSpPr>
          <a:xfrm>
            <a:off x="4305603" y="3567716"/>
            <a:ext cx="3538728" cy="3534604"/>
            <a:chOff x="1784568" y="1988840"/>
            <a:chExt cx="8910894" cy="4464496"/>
          </a:xfrm>
          <a:solidFill>
            <a:srgbClr val="95A5A6">
              <a:lumMod val="20000"/>
              <a:lumOff val="80000"/>
            </a:srgbClr>
          </a:solidFill>
          <a:scene3d>
            <a:camera prst="isometricTopUp">
              <a:rot lat="19476212" lon="18883143" rev="3609738"/>
            </a:camera>
            <a:lightRig rig="threePt" dir="t"/>
          </a:scene3d>
        </p:grpSpPr>
        <p:sp>
          <p:nvSpPr>
            <p:cNvPr id="62" name="Rectangle 17">
              <a:extLst>
                <a:ext uri="{FF2B5EF4-FFF2-40B4-BE49-F238E27FC236}">
                  <a16:creationId xmlns:a16="http://schemas.microsoft.com/office/drawing/2014/main" xmlns="" id="{999027A5-4C39-4AFD-9C32-DCE5FF4C686E}"/>
                </a:ext>
              </a:extLst>
            </p:cNvPr>
            <p:cNvSpPr/>
            <p:nvPr/>
          </p:nvSpPr>
          <p:spPr>
            <a:xfrm>
              <a:off x="1784568" y="1988840"/>
              <a:ext cx="4455447" cy="2232248"/>
            </a:xfrm>
            <a:prstGeom prst="rect">
              <a:avLst/>
            </a:prstGeom>
            <a:solidFill>
              <a:srgbClr val="95A5A6">
                <a:lumMod val="60000"/>
                <a:lumOff val="40000"/>
              </a:srgbClr>
            </a:solidFill>
            <a:ln w="28575" cap="flat" cmpd="sng" algn="ctr">
              <a:solidFill>
                <a:sysClr val="window" lastClr="FFFFFF"/>
              </a:solidFill>
              <a:prstDash val="solid"/>
            </a:ln>
            <a:effectLst/>
            <a:sp3d extrusionH="254000"/>
          </p:spPr>
          <p:txBody>
            <a:bodyPr rtlCol="0" anchor="ctr"/>
            <a:lstStyle/>
            <a:p>
              <a:pPr algn="ctr" defTabSz="914332">
                <a:defRPr/>
              </a:pPr>
              <a:endParaRPr lang="en-US" kern="0">
                <a:solidFill>
                  <a:prstClr val="white"/>
                </a:solidFill>
                <a:latin typeface="Calibri"/>
                <a:sym typeface="Gill Sans" charset="0"/>
              </a:endParaRPr>
            </a:p>
          </p:txBody>
        </p:sp>
        <p:sp>
          <p:nvSpPr>
            <p:cNvPr id="63" name="Rectangle 18">
              <a:extLst>
                <a:ext uri="{FF2B5EF4-FFF2-40B4-BE49-F238E27FC236}">
                  <a16:creationId xmlns:a16="http://schemas.microsoft.com/office/drawing/2014/main" xmlns="" id="{B0BEC98E-543E-44AB-B4FD-6BB3D888A68F}"/>
                </a:ext>
              </a:extLst>
            </p:cNvPr>
            <p:cNvSpPr/>
            <p:nvPr/>
          </p:nvSpPr>
          <p:spPr>
            <a:xfrm>
              <a:off x="1784568" y="4221088"/>
              <a:ext cx="4455447" cy="2232248"/>
            </a:xfrm>
            <a:prstGeom prst="rect">
              <a:avLst/>
            </a:prstGeom>
            <a:solidFill>
              <a:srgbClr val="95A5A6">
                <a:lumMod val="60000"/>
                <a:lumOff val="40000"/>
              </a:srgbClr>
            </a:solidFill>
            <a:ln w="28575" cap="flat" cmpd="sng" algn="ctr">
              <a:solidFill>
                <a:sysClr val="window" lastClr="FFFFFF"/>
              </a:solidFill>
              <a:prstDash val="solid"/>
            </a:ln>
            <a:effectLst/>
            <a:sp3d extrusionH="254000"/>
          </p:spPr>
          <p:txBody>
            <a:bodyPr rtlCol="0" anchor="ctr"/>
            <a:lstStyle/>
            <a:p>
              <a:pPr algn="ctr" defTabSz="914332">
                <a:defRPr/>
              </a:pPr>
              <a:endParaRPr lang="en-US" kern="0">
                <a:solidFill>
                  <a:prstClr val="white"/>
                </a:solidFill>
                <a:latin typeface="Calibri"/>
                <a:sym typeface="Gill Sans" charset="0"/>
              </a:endParaRPr>
            </a:p>
          </p:txBody>
        </p:sp>
        <p:sp>
          <p:nvSpPr>
            <p:cNvPr id="64" name="Rectangle 19">
              <a:extLst>
                <a:ext uri="{FF2B5EF4-FFF2-40B4-BE49-F238E27FC236}">
                  <a16:creationId xmlns:a16="http://schemas.microsoft.com/office/drawing/2014/main" xmlns="" id="{C7E52C60-7B8A-4C5A-ACDB-C673C87B0B8D}"/>
                </a:ext>
              </a:extLst>
            </p:cNvPr>
            <p:cNvSpPr/>
            <p:nvPr/>
          </p:nvSpPr>
          <p:spPr>
            <a:xfrm>
              <a:off x="6240015" y="1988840"/>
              <a:ext cx="4455447" cy="2232248"/>
            </a:xfrm>
            <a:prstGeom prst="rect">
              <a:avLst/>
            </a:prstGeom>
            <a:solidFill>
              <a:srgbClr val="95A5A6">
                <a:lumMod val="60000"/>
                <a:lumOff val="40000"/>
              </a:srgbClr>
            </a:solidFill>
            <a:ln w="28575" cap="flat" cmpd="sng" algn="ctr">
              <a:solidFill>
                <a:sysClr val="window" lastClr="FFFFFF"/>
              </a:solidFill>
              <a:prstDash val="solid"/>
            </a:ln>
            <a:effectLst/>
            <a:sp3d extrusionH="254000"/>
          </p:spPr>
          <p:txBody>
            <a:bodyPr rtlCol="0" anchor="ctr"/>
            <a:lstStyle/>
            <a:p>
              <a:pPr algn="ctr" defTabSz="914332">
                <a:defRPr/>
              </a:pPr>
              <a:endParaRPr lang="en-US" kern="0">
                <a:solidFill>
                  <a:prstClr val="white"/>
                </a:solidFill>
                <a:latin typeface="Calibri"/>
                <a:sym typeface="Gill Sans" charset="0"/>
              </a:endParaRPr>
            </a:p>
          </p:txBody>
        </p:sp>
        <p:sp>
          <p:nvSpPr>
            <p:cNvPr id="65" name="Rectangle 20">
              <a:extLst>
                <a:ext uri="{FF2B5EF4-FFF2-40B4-BE49-F238E27FC236}">
                  <a16:creationId xmlns:a16="http://schemas.microsoft.com/office/drawing/2014/main" xmlns="" id="{7FA001A4-3627-4FCE-B9EE-2653972A8D66}"/>
                </a:ext>
              </a:extLst>
            </p:cNvPr>
            <p:cNvSpPr/>
            <p:nvPr/>
          </p:nvSpPr>
          <p:spPr>
            <a:xfrm>
              <a:off x="6240015" y="4221088"/>
              <a:ext cx="4455447" cy="2232248"/>
            </a:xfrm>
            <a:prstGeom prst="rect">
              <a:avLst/>
            </a:prstGeom>
            <a:solidFill>
              <a:srgbClr val="95A5A6">
                <a:lumMod val="60000"/>
                <a:lumOff val="40000"/>
              </a:srgbClr>
            </a:solidFill>
            <a:ln w="28575" cap="flat" cmpd="sng" algn="ctr">
              <a:solidFill>
                <a:sysClr val="window" lastClr="FFFFFF"/>
              </a:solidFill>
              <a:prstDash val="solid"/>
            </a:ln>
            <a:effectLst/>
            <a:sp3d extrusionH="254000"/>
          </p:spPr>
          <p:txBody>
            <a:bodyPr rtlCol="0" anchor="ctr"/>
            <a:lstStyle/>
            <a:p>
              <a:pPr algn="ctr" defTabSz="914332">
                <a:defRPr/>
              </a:pPr>
              <a:endParaRPr lang="en-US" kern="0">
                <a:solidFill>
                  <a:prstClr val="white"/>
                </a:solidFill>
                <a:latin typeface="Calibri"/>
                <a:sym typeface="Gill Sans" charset="0"/>
              </a:endParaRPr>
            </a:p>
          </p:txBody>
        </p:sp>
      </p:grpSp>
      <p:sp>
        <p:nvSpPr>
          <p:cNvPr id="66" name="Oval 33"/>
          <p:cNvSpPr/>
          <p:nvPr/>
        </p:nvSpPr>
        <p:spPr>
          <a:xfrm rot="236547">
            <a:off x="5373396" y="2944725"/>
            <a:ext cx="1451785" cy="1443845"/>
          </a:xfrm>
          <a:prstGeom prst="ellipse">
            <a:avLst/>
          </a:prstGeom>
          <a:solidFill>
            <a:srgbClr val="FFFFFF"/>
          </a:solidFill>
          <a:ln w="12700" cap="flat" cmpd="sng" algn="ctr">
            <a:noFill/>
            <a:prstDash val="solid"/>
            <a:miter lim="800000"/>
          </a:ln>
          <a:effectLst/>
        </p:spPr>
        <p:txBody>
          <a:bodyPr rtlCol="0" anchor="ctr"/>
          <a:lstStyle/>
          <a:p>
            <a:pPr algn="ctr">
              <a:defRPr/>
            </a:pPr>
            <a:endParaRPr lang="en-US" kern="0">
              <a:solidFill>
                <a:srgbClr val="FFFFFF"/>
              </a:solidFill>
              <a:latin typeface="Arial" panose="020B0604020202020204"/>
              <a:sym typeface="Gill Sans" charset="0"/>
            </a:endParaRPr>
          </a:p>
        </p:txBody>
      </p:sp>
      <p:sp>
        <p:nvSpPr>
          <p:cNvPr id="67" name="Oval 30">
            <a:extLst>
              <a:ext uri="{FF2B5EF4-FFF2-40B4-BE49-F238E27FC236}">
                <a16:creationId xmlns:a16="http://schemas.microsoft.com/office/drawing/2014/main" xmlns="" id="{903FF4F1-D862-43CF-9029-E121B7C83BD1}"/>
              </a:ext>
            </a:extLst>
          </p:cNvPr>
          <p:cNvSpPr/>
          <p:nvPr/>
        </p:nvSpPr>
        <p:spPr>
          <a:xfrm>
            <a:off x="6615254" y="5080996"/>
            <a:ext cx="418349" cy="428483"/>
          </a:xfrm>
          <a:prstGeom prst="ellipse">
            <a:avLst/>
          </a:prstGeom>
          <a:gradFill flip="none" rotWithShape="1">
            <a:gsLst>
              <a:gs pos="0">
                <a:srgbClr val="16A085">
                  <a:lumMod val="75000"/>
                </a:srgbClr>
              </a:gs>
              <a:gs pos="48000">
                <a:srgbClr val="16A085"/>
              </a:gs>
              <a:gs pos="100000">
                <a:srgbClr val="16A085">
                  <a:lumMod val="60000"/>
                  <a:lumOff val="40000"/>
                </a:srgbClr>
              </a:gs>
            </a:gsLst>
            <a:lin ang="16200000" scaled="1"/>
            <a:tileRect/>
          </a:gradFill>
          <a:ln>
            <a:noFill/>
          </a:ln>
          <a:effectLst>
            <a:outerShdw blurRad="152400" dist="190500" dir="5400000" sx="90000" sy="-19000" rotWithShape="0">
              <a:prstClr val="black">
                <a:alpha val="29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32">
              <a:defRPr/>
            </a:pPr>
            <a:endParaRPr lang="en-US" kern="0">
              <a:solidFill>
                <a:prstClr val="white"/>
              </a:solidFill>
              <a:latin typeface="Calibri"/>
              <a:sym typeface="Gill Sans" charset="0"/>
            </a:endParaRPr>
          </a:p>
        </p:txBody>
      </p:sp>
      <p:sp>
        <p:nvSpPr>
          <p:cNvPr id="68" name="Oval 31">
            <a:extLst>
              <a:ext uri="{FF2B5EF4-FFF2-40B4-BE49-F238E27FC236}">
                <a16:creationId xmlns:a16="http://schemas.microsoft.com/office/drawing/2014/main" xmlns="" id="{8840F31C-2904-4B68-98AA-F883EBD6644D}"/>
              </a:ext>
            </a:extLst>
          </p:cNvPr>
          <p:cNvSpPr/>
          <p:nvPr/>
        </p:nvSpPr>
        <p:spPr>
          <a:xfrm>
            <a:off x="4710904" y="3989275"/>
            <a:ext cx="443364" cy="402641"/>
          </a:xfrm>
          <a:prstGeom prst="ellipse">
            <a:avLst/>
          </a:prstGeom>
          <a:gradFill flip="none" rotWithShape="1">
            <a:gsLst>
              <a:gs pos="0">
                <a:srgbClr val="F39C12">
                  <a:lumMod val="75000"/>
                </a:srgbClr>
              </a:gs>
              <a:gs pos="48000">
                <a:srgbClr val="F39C12"/>
              </a:gs>
              <a:gs pos="100000">
                <a:srgbClr val="F39C12">
                  <a:lumMod val="60000"/>
                  <a:lumOff val="40000"/>
                </a:srgbClr>
              </a:gs>
            </a:gsLst>
            <a:lin ang="16200000" scaled="1"/>
            <a:tileRect/>
          </a:gradFill>
          <a:ln>
            <a:noFill/>
          </a:ln>
          <a:effectLst>
            <a:outerShdw blurRad="152400" dist="190500" dir="5400000" sx="90000" sy="-19000" rotWithShape="0">
              <a:prstClr val="black">
                <a:alpha val="29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32">
              <a:defRPr/>
            </a:pPr>
            <a:endParaRPr lang="en-US" kern="0">
              <a:solidFill>
                <a:prstClr val="white"/>
              </a:solidFill>
              <a:latin typeface="Calibri"/>
              <a:sym typeface="Gill Sans" charset="0"/>
            </a:endParaRPr>
          </a:p>
        </p:txBody>
      </p:sp>
      <p:sp>
        <p:nvSpPr>
          <p:cNvPr id="69" name="Oval 32">
            <a:extLst>
              <a:ext uri="{FF2B5EF4-FFF2-40B4-BE49-F238E27FC236}">
                <a16:creationId xmlns:a16="http://schemas.microsoft.com/office/drawing/2014/main" xmlns="" id="{A4BF1007-88F5-4DD3-B4DA-C32165D836DA}"/>
              </a:ext>
            </a:extLst>
          </p:cNvPr>
          <p:cNvSpPr/>
          <p:nvPr/>
        </p:nvSpPr>
        <p:spPr>
          <a:xfrm>
            <a:off x="6789766" y="4223571"/>
            <a:ext cx="487675" cy="426401"/>
          </a:xfrm>
          <a:prstGeom prst="ellipse">
            <a:avLst/>
          </a:prstGeom>
          <a:gradFill flip="none" rotWithShape="1">
            <a:gsLst>
              <a:gs pos="0">
                <a:srgbClr val="C0392B">
                  <a:lumMod val="75000"/>
                </a:srgbClr>
              </a:gs>
              <a:gs pos="48000">
                <a:srgbClr val="C0392B"/>
              </a:gs>
              <a:gs pos="100000">
                <a:srgbClr val="C0392B">
                  <a:lumMod val="60000"/>
                  <a:lumOff val="40000"/>
                </a:srgbClr>
              </a:gs>
            </a:gsLst>
            <a:lin ang="16200000" scaled="1"/>
            <a:tileRect/>
          </a:gradFill>
          <a:ln>
            <a:noFill/>
          </a:ln>
          <a:effectLst>
            <a:outerShdw blurRad="152400" dist="190500" dir="5400000" sx="90000" sy="-19000" rotWithShape="0">
              <a:prstClr val="black">
                <a:alpha val="29000"/>
              </a:prstClr>
            </a:outerShdw>
          </a:effectLst>
        </p:spPr>
        <p:txBody>
          <a:bodyPr rtlCol="0" anchor="ctr"/>
          <a:lstStyle/>
          <a:p>
            <a:pPr algn="ctr" defTabSz="914332">
              <a:defRPr/>
            </a:pPr>
            <a:endParaRPr lang="en-US" kern="0">
              <a:solidFill>
                <a:prstClr val="white"/>
              </a:solidFill>
              <a:latin typeface="Calibri"/>
              <a:sym typeface="Gill Sans" charset="0"/>
            </a:endParaRPr>
          </a:p>
        </p:txBody>
      </p:sp>
      <p:sp>
        <p:nvSpPr>
          <p:cNvPr id="70" name="Oval 9">
            <a:extLst>
              <a:ext uri="{FF2B5EF4-FFF2-40B4-BE49-F238E27FC236}">
                <a16:creationId xmlns:a16="http://schemas.microsoft.com/office/drawing/2014/main" xmlns="" id="{35685FB1-6658-4B82-8DAA-1519660EE054}"/>
              </a:ext>
            </a:extLst>
          </p:cNvPr>
          <p:cNvSpPr/>
          <p:nvPr/>
        </p:nvSpPr>
        <p:spPr>
          <a:xfrm>
            <a:off x="6401164" y="5974743"/>
            <a:ext cx="423264" cy="361055"/>
          </a:xfrm>
          <a:prstGeom prst="ellipse">
            <a:avLst/>
          </a:prstGeom>
          <a:gradFill flip="none" rotWithShape="1">
            <a:gsLst>
              <a:gs pos="0">
                <a:srgbClr val="4B2C50">
                  <a:lumMod val="75000"/>
                </a:srgbClr>
              </a:gs>
              <a:gs pos="48000">
                <a:srgbClr val="4B2C50"/>
              </a:gs>
              <a:gs pos="100000">
                <a:srgbClr val="4B2C50">
                  <a:lumMod val="60000"/>
                  <a:lumOff val="40000"/>
                </a:srgbClr>
              </a:gs>
            </a:gsLst>
            <a:lin ang="16200000" scaled="1"/>
            <a:tileRect/>
          </a:gradFill>
          <a:ln>
            <a:noFill/>
          </a:ln>
          <a:effectLst>
            <a:outerShdw blurRad="152400" dist="190500" dir="5400000" sx="90000" sy="-19000" rotWithShape="0">
              <a:prstClr val="black">
                <a:alpha val="29000"/>
              </a:prstClr>
            </a:outerShdw>
          </a:effectLst>
        </p:spPr>
        <p:txBody>
          <a:bodyPr rtlCol="0" anchor="ctr"/>
          <a:lstStyle/>
          <a:p>
            <a:pPr algn="ctr" defTabSz="914332">
              <a:defRPr/>
            </a:pPr>
            <a:endParaRPr lang="en-US" kern="0">
              <a:solidFill>
                <a:prstClr val="white"/>
              </a:solidFill>
              <a:latin typeface="Calibri"/>
              <a:sym typeface="Gill Sans" charset="0"/>
            </a:endParaRPr>
          </a:p>
        </p:txBody>
      </p:sp>
      <p:cxnSp>
        <p:nvCxnSpPr>
          <p:cNvPr id="71" name="Straight Arrow Connector 36">
            <a:extLst>
              <a:ext uri="{FF2B5EF4-FFF2-40B4-BE49-F238E27FC236}">
                <a16:creationId xmlns:a16="http://schemas.microsoft.com/office/drawing/2014/main" xmlns="" id="{ECB4B344-BE58-4B93-85B5-5D39C6DA9C41}"/>
              </a:ext>
            </a:extLst>
          </p:cNvPr>
          <p:cNvCxnSpPr>
            <a:cxnSpLocks/>
          </p:cNvCxnSpPr>
          <p:nvPr/>
        </p:nvCxnSpPr>
        <p:spPr>
          <a:xfrm flipV="1">
            <a:off x="6065512" y="1279414"/>
            <a:ext cx="8500" cy="1612415"/>
          </a:xfrm>
          <a:prstGeom prst="straightConnector1">
            <a:avLst/>
          </a:prstGeom>
          <a:noFill/>
          <a:ln w="9525" cap="flat" cmpd="sng" algn="ctr">
            <a:solidFill>
              <a:srgbClr val="2980B9">
                <a:shade val="95000"/>
                <a:satMod val="105000"/>
              </a:srgbClr>
            </a:solidFill>
            <a:prstDash val="solid"/>
            <a:tailEnd type="triangle"/>
          </a:ln>
          <a:effectLst/>
        </p:spPr>
      </p:cxnSp>
      <p:sp>
        <p:nvSpPr>
          <p:cNvPr id="72" name="Rectángulo 71"/>
          <p:cNvSpPr/>
          <p:nvPr/>
        </p:nvSpPr>
        <p:spPr>
          <a:xfrm rot="20008414">
            <a:off x="990519" y="5168644"/>
            <a:ext cx="1890261" cy="369332"/>
          </a:xfrm>
          <a:prstGeom prst="rect">
            <a:avLst/>
          </a:prstGeom>
        </p:spPr>
        <p:txBody>
          <a:bodyPr wrap="none">
            <a:spAutoFit/>
          </a:bodyPr>
          <a:lstStyle/>
          <a:p>
            <a:r>
              <a:rPr lang="es-MX" dirty="0">
                <a:solidFill>
                  <a:srgbClr val="808000"/>
                </a:solidFill>
                <a:latin typeface="Lato"/>
                <a:sym typeface="Gill Sans" charset="0"/>
              </a:rPr>
              <a:t>DISCRIMINADO</a:t>
            </a:r>
            <a:endParaRPr lang="es-MX" dirty="0">
              <a:solidFill>
                <a:prstClr val="black"/>
              </a:solidFill>
              <a:latin typeface="Calibri" panose="020F0502020204030204"/>
              <a:sym typeface="Gill Sans" charset="0"/>
            </a:endParaRPr>
          </a:p>
        </p:txBody>
      </p:sp>
      <p:sp>
        <p:nvSpPr>
          <p:cNvPr id="73" name="Rectángulo 72"/>
          <p:cNvSpPr/>
          <p:nvPr/>
        </p:nvSpPr>
        <p:spPr>
          <a:xfrm rot="1931746">
            <a:off x="9434594" y="5546316"/>
            <a:ext cx="1710725" cy="369332"/>
          </a:xfrm>
          <a:prstGeom prst="rect">
            <a:avLst/>
          </a:prstGeom>
        </p:spPr>
        <p:txBody>
          <a:bodyPr wrap="none">
            <a:spAutoFit/>
          </a:bodyPr>
          <a:lstStyle/>
          <a:p>
            <a:r>
              <a:rPr lang="es-MX" dirty="0">
                <a:solidFill>
                  <a:srgbClr val="808000"/>
                </a:solidFill>
                <a:latin typeface="Lato"/>
                <a:sym typeface="Gill Sans" charset="0"/>
              </a:rPr>
              <a:t>VULNERABLE</a:t>
            </a:r>
            <a:endParaRPr lang="es-MX" dirty="0">
              <a:solidFill>
                <a:prstClr val="black"/>
              </a:solidFill>
              <a:latin typeface="Calibri" panose="020F0502020204030204"/>
              <a:sym typeface="Gill Sans" charset="0"/>
            </a:endParaRPr>
          </a:p>
        </p:txBody>
      </p:sp>
      <p:sp>
        <p:nvSpPr>
          <p:cNvPr id="75" name="Rectángulo 74"/>
          <p:cNvSpPr/>
          <p:nvPr/>
        </p:nvSpPr>
        <p:spPr>
          <a:xfrm>
            <a:off x="7068704" y="5037991"/>
            <a:ext cx="1571288" cy="276999"/>
          </a:xfrm>
          <a:prstGeom prst="rect">
            <a:avLst/>
          </a:prstGeom>
        </p:spPr>
        <p:txBody>
          <a:bodyPr wrap="square">
            <a:spAutoFit/>
          </a:bodyPr>
          <a:lstStyle/>
          <a:p>
            <a:r>
              <a:rPr lang="es-MX" sz="1200" dirty="0">
                <a:solidFill>
                  <a:srgbClr val="222222"/>
                </a:solidFill>
                <a:latin typeface="arial" panose="020B0604020202020204" pitchFamily="34" charset="0"/>
                <a:sym typeface="Gill Sans" charset="0"/>
              </a:rPr>
              <a:t> Datos Biométricos</a:t>
            </a:r>
            <a:endParaRPr lang="es-MX" sz="1200" dirty="0">
              <a:solidFill>
                <a:prstClr val="black"/>
              </a:solidFill>
              <a:latin typeface="Calibri" panose="020F0502020204030204"/>
              <a:sym typeface="Gill Sans" charset="0"/>
            </a:endParaRPr>
          </a:p>
        </p:txBody>
      </p:sp>
      <p:sp>
        <p:nvSpPr>
          <p:cNvPr id="76" name="Rectángulo 75"/>
          <p:cNvSpPr/>
          <p:nvPr/>
        </p:nvSpPr>
        <p:spPr>
          <a:xfrm>
            <a:off x="3003762" y="3989275"/>
            <a:ext cx="1744476" cy="276999"/>
          </a:xfrm>
          <a:prstGeom prst="rect">
            <a:avLst/>
          </a:prstGeom>
        </p:spPr>
        <p:txBody>
          <a:bodyPr wrap="square">
            <a:spAutoFit/>
          </a:bodyPr>
          <a:lstStyle/>
          <a:p>
            <a:r>
              <a:rPr lang="es-MX" sz="1200" dirty="0">
                <a:solidFill>
                  <a:srgbClr val="222222"/>
                </a:solidFill>
                <a:latin typeface="arial" panose="020B0604020202020204" pitchFamily="34" charset="0"/>
                <a:sym typeface="Gill Sans" charset="0"/>
              </a:rPr>
              <a:t> Origen racial y étnico</a:t>
            </a:r>
            <a:endParaRPr lang="es-MX" sz="1200" dirty="0">
              <a:solidFill>
                <a:prstClr val="black"/>
              </a:solidFill>
              <a:latin typeface="Calibri" panose="020F0502020204030204"/>
              <a:sym typeface="Gill Sans" charset="0"/>
            </a:endParaRPr>
          </a:p>
        </p:txBody>
      </p:sp>
      <p:sp>
        <p:nvSpPr>
          <p:cNvPr id="77" name="Rectángulo 76"/>
          <p:cNvSpPr/>
          <p:nvPr/>
        </p:nvSpPr>
        <p:spPr>
          <a:xfrm>
            <a:off x="7217224" y="4266892"/>
            <a:ext cx="2565609" cy="461665"/>
          </a:xfrm>
          <a:prstGeom prst="rect">
            <a:avLst/>
          </a:prstGeom>
        </p:spPr>
        <p:txBody>
          <a:bodyPr wrap="square">
            <a:spAutoFit/>
          </a:bodyPr>
          <a:lstStyle/>
          <a:p>
            <a:r>
              <a:rPr lang="es-MX" sz="1200" dirty="0">
                <a:solidFill>
                  <a:srgbClr val="222222"/>
                </a:solidFill>
                <a:latin typeface="arial" panose="020B0604020202020204" pitchFamily="34" charset="0"/>
                <a:sym typeface="Gill Sans" charset="0"/>
              </a:rPr>
              <a:t>Información relacionada a la salud o a la vida sexual</a:t>
            </a:r>
            <a:endParaRPr lang="es-MX" sz="1200" dirty="0">
              <a:solidFill>
                <a:prstClr val="black"/>
              </a:solidFill>
              <a:latin typeface="Calibri" panose="020F0502020204030204"/>
              <a:sym typeface="Gill Sans" charset="0"/>
            </a:endParaRPr>
          </a:p>
        </p:txBody>
      </p:sp>
      <p:sp>
        <p:nvSpPr>
          <p:cNvPr id="79" name="Rectángulo 78"/>
          <p:cNvSpPr/>
          <p:nvPr/>
        </p:nvSpPr>
        <p:spPr>
          <a:xfrm>
            <a:off x="6818722" y="6015533"/>
            <a:ext cx="1744476" cy="276999"/>
          </a:xfrm>
          <a:prstGeom prst="rect">
            <a:avLst/>
          </a:prstGeom>
        </p:spPr>
        <p:txBody>
          <a:bodyPr wrap="square">
            <a:spAutoFit/>
          </a:bodyPr>
          <a:lstStyle/>
          <a:p>
            <a:r>
              <a:rPr lang="es-MX" sz="1200" dirty="0">
                <a:solidFill>
                  <a:srgbClr val="222222"/>
                </a:solidFill>
                <a:latin typeface="arial" panose="020B0604020202020204" pitchFamily="34" charset="0"/>
                <a:sym typeface="Gill Sans" charset="0"/>
              </a:rPr>
              <a:t> Ingresos económicos</a:t>
            </a:r>
            <a:endParaRPr lang="es-MX" sz="1200" dirty="0">
              <a:solidFill>
                <a:prstClr val="black"/>
              </a:solidFill>
              <a:latin typeface="Calibri" panose="020F0502020204030204"/>
              <a:sym typeface="Gill Sans" charset="0"/>
            </a:endParaRPr>
          </a:p>
        </p:txBody>
      </p:sp>
      <p:sp>
        <p:nvSpPr>
          <p:cNvPr id="80" name="Rectángulo 79"/>
          <p:cNvSpPr/>
          <p:nvPr/>
        </p:nvSpPr>
        <p:spPr>
          <a:xfrm rot="21449963">
            <a:off x="1688237" y="5325302"/>
            <a:ext cx="2757279" cy="646331"/>
          </a:xfrm>
          <a:prstGeom prst="rect">
            <a:avLst/>
          </a:prstGeom>
        </p:spPr>
        <p:txBody>
          <a:bodyPr wrap="square">
            <a:spAutoFit/>
          </a:bodyPr>
          <a:lstStyle/>
          <a:p>
            <a:r>
              <a:rPr lang="es-MX" sz="1200" dirty="0">
                <a:solidFill>
                  <a:srgbClr val="222222"/>
                </a:solidFill>
                <a:latin typeface="arial" panose="020B0604020202020204" pitchFamily="34" charset="0"/>
                <a:sym typeface="Gill Sans" charset="0"/>
              </a:rPr>
              <a:t> Opiniones o convicciones políticas, religiosas, filosóficas o morales; afiliación sindical</a:t>
            </a:r>
          </a:p>
        </p:txBody>
      </p:sp>
      <p:sp>
        <p:nvSpPr>
          <p:cNvPr id="81" name="Oval 30">
            <a:extLst>
              <a:ext uri="{FF2B5EF4-FFF2-40B4-BE49-F238E27FC236}">
                <a16:creationId xmlns:a16="http://schemas.microsoft.com/office/drawing/2014/main" xmlns="" id="{903FF4F1-D862-43CF-9029-E121B7C83BD1}"/>
              </a:ext>
            </a:extLst>
          </p:cNvPr>
          <p:cNvSpPr/>
          <p:nvPr/>
        </p:nvSpPr>
        <p:spPr>
          <a:xfrm>
            <a:off x="4037020" y="4820052"/>
            <a:ext cx="369419" cy="357579"/>
          </a:xfrm>
          <a:prstGeom prst="ellipse">
            <a:avLst/>
          </a:prstGeom>
          <a:gradFill flip="none" rotWithShape="1">
            <a:gsLst>
              <a:gs pos="0">
                <a:srgbClr val="0070C0"/>
              </a:gs>
              <a:gs pos="48000">
                <a:srgbClr val="0070C0"/>
              </a:gs>
              <a:gs pos="100000">
                <a:srgbClr val="0070C0"/>
              </a:gs>
            </a:gsLst>
            <a:lin ang="16200000" scaled="1"/>
            <a:tileRect/>
          </a:gradFill>
          <a:ln>
            <a:noFill/>
          </a:ln>
          <a:effectLst>
            <a:outerShdw blurRad="152400" dist="190500" dir="5400000" sx="90000" sy="-19000" rotWithShape="0">
              <a:prstClr val="black">
                <a:alpha val="29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32">
              <a:defRPr/>
            </a:pPr>
            <a:endParaRPr lang="en-US" kern="0">
              <a:solidFill>
                <a:prstClr val="white"/>
              </a:solidFill>
              <a:latin typeface="Calibri"/>
              <a:sym typeface="Gill Sans" charset="0"/>
            </a:endParaRPr>
          </a:p>
        </p:txBody>
      </p:sp>
      <p:sp>
        <p:nvSpPr>
          <p:cNvPr id="82" name="Rectángulo 81"/>
          <p:cNvSpPr/>
          <p:nvPr/>
        </p:nvSpPr>
        <p:spPr>
          <a:xfrm>
            <a:off x="8933244" y="2458485"/>
            <a:ext cx="2565609" cy="523220"/>
          </a:xfrm>
          <a:prstGeom prst="rect">
            <a:avLst/>
          </a:prstGeom>
        </p:spPr>
        <p:txBody>
          <a:bodyPr wrap="square">
            <a:spAutoFit/>
          </a:bodyPr>
          <a:lstStyle/>
          <a:p>
            <a:r>
              <a:rPr lang="es-MX" sz="1400" dirty="0">
                <a:solidFill>
                  <a:srgbClr val="ED7D31">
                    <a:lumMod val="75000"/>
                  </a:srgbClr>
                </a:solidFill>
                <a:latin typeface="Calibri" panose="020F0502020204030204"/>
                <a:sym typeface="Gill Sans" charset="0"/>
              </a:rPr>
              <a:t>Juicio de Razonabilidad y Proporcionalidad</a:t>
            </a:r>
            <a:r>
              <a:rPr lang="es-MX" sz="1200" dirty="0">
                <a:solidFill>
                  <a:prstClr val="black"/>
                </a:solidFill>
                <a:latin typeface="Calibri" panose="020F0502020204030204"/>
                <a:sym typeface="Gill Sans" charset="0"/>
              </a:rPr>
              <a:t>.</a:t>
            </a:r>
          </a:p>
        </p:txBody>
      </p:sp>
      <p:sp>
        <p:nvSpPr>
          <p:cNvPr id="83" name="Cerrar llave 82"/>
          <p:cNvSpPr/>
          <p:nvPr/>
        </p:nvSpPr>
        <p:spPr>
          <a:xfrm>
            <a:off x="7921380" y="1552710"/>
            <a:ext cx="630824" cy="2161553"/>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s-MX">
              <a:solidFill>
                <a:prstClr val="black"/>
              </a:solidFill>
              <a:sym typeface="Gill Sans" charset="0"/>
            </a:endParaRPr>
          </a:p>
        </p:txBody>
      </p:sp>
      <p:sp>
        <p:nvSpPr>
          <p:cNvPr id="84" name="Rectángulo 83"/>
          <p:cNvSpPr/>
          <p:nvPr/>
        </p:nvSpPr>
        <p:spPr>
          <a:xfrm>
            <a:off x="204538" y="1200893"/>
            <a:ext cx="3705392" cy="830997"/>
          </a:xfrm>
          <a:prstGeom prst="rect">
            <a:avLst/>
          </a:prstGeom>
        </p:spPr>
        <p:txBody>
          <a:bodyPr wrap="square">
            <a:spAutoFit/>
          </a:bodyPr>
          <a:lstStyle/>
          <a:p>
            <a:pPr algn="just"/>
            <a:r>
              <a:rPr lang="es-MX" sz="1600" b="1" dirty="0">
                <a:solidFill>
                  <a:srgbClr val="0070C0"/>
                </a:solidFill>
                <a:latin typeface="Lato"/>
                <a:sym typeface="Gill Sans" charset="0"/>
              </a:rPr>
              <a:t>Relatividad de los datos personales sensibles. (TIEMPO Y CONTEXTO SOCIAL)</a:t>
            </a:r>
            <a:endParaRPr lang="es-MX" sz="1400" dirty="0">
              <a:solidFill>
                <a:srgbClr val="E7E6E6">
                  <a:lumMod val="25000"/>
                </a:srgbClr>
              </a:solidFill>
              <a:latin typeface="Calibri" panose="020F0502020204030204"/>
              <a:sym typeface="Gill Sans" charset="0"/>
            </a:endParaRPr>
          </a:p>
        </p:txBody>
      </p:sp>
      <p:pic>
        <p:nvPicPr>
          <p:cNvPr id="85" name="Picture 2" descr="Resultado de imagen para TIPOS DE DATOS PERSONALES SENSIBLES"/>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4675" t="42543" r="86466" b="43758"/>
          <a:stretch/>
        </p:blipFill>
        <p:spPr bwMode="auto">
          <a:xfrm>
            <a:off x="7444674" y="2799145"/>
            <a:ext cx="254039" cy="338717"/>
          </a:xfrm>
          <a:prstGeom prst="rect">
            <a:avLst/>
          </a:prstGeom>
          <a:noFill/>
          <a:extLst>
            <a:ext uri="{909E8E84-426E-40DD-AFC4-6F175D3DCCD1}">
              <a14:hiddenFill xmlns:a14="http://schemas.microsoft.com/office/drawing/2010/main">
                <a:solidFill>
                  <a:srgbClr val="FFFFFF"/>
                </a:solidFill>
              </a14:hiddenFill>
            </a:ext>
          </a:extLst>
        </p:spPr>
      </p:pic>
      <p:pic>
        <p:nvPicPr>
          <p:cNvPr id="86" name="Imagen 85"/>
          <p:cNvPicPr>
            <a:picLocks noChangeAspect="1"/>
          </p:cNvPicPr>
          <p:nvPr/>
        </p:nvPicPr>
        <p:blipFill>
          <a:blip r:embed="rId6"/>
          <a:stretch>
            <a:fillRect/>
          </a:stretch>
        </p:blipFill>
        <p:spPr>
          <a:xfrm>
            <a:off x="5601944" y="1736208"/>
            <a:ext cx="307776" cy="359483"/>
          </a:xfrm>
          <a:prstGeom prst="rect">
            <a:avLst/>
          </a:prstGeom>
        </p:spPr>
      </p:pic>
      <p:pic>
        <p:nvPicPr>
          <p:cNvPr id="87" name="Imagen 86"/>
          <p:cNvPicPr>
            <a:picLocks noChangeAspect="1"/>
          </p:cNvPicPr>
          <p:nvPr/>
        </p:nvPicPr>
        <p:blipFill>
          <a:blip r:embed="rId7"/>
          <a:stretch>
            <a:fillRect/>
          </a:stretch>
        </p:blipFill>
        <p:spPr>
          <a:xfrm>
            <a:off x="4235476" y="2667805"/>
            <a:ext cx="374200" cy="249467"/>
          </a:xfrm>
          <a:prstGeom prst="rect">
            <a:avLst/>
          </a:prstGeom>
        </p:spPr>
      </p:pic>
      <p:pic>
        <p:nvPicPr>
          <p:cNvPr id="88" name="Imagen 87"/>
          <p:cNvPicPr>
            <a:picLocks noChangeAspect="1"/>
          </p:cNvPicPr>
          <p:nvPr/>
        </p:nvPicPr>
        <p:blipFill>
          <a:blip r:embed="rId8"/>
          <a:stretch>
            <a:fillRect/>
          </a:stretch>
        </p:blipFill>
        <p:spPr>
          <a:xfrm>
            <a:off x="6626364" y="1777131"/>
            <a:ext cx="245932" cy="252157"/>
          </a:xfrm>
          <a:prstGeom prst="rect">
            <a:avLst/>
          </a:prstGeom>
        </p:spPr>
      </p:pic>
      <p:pic>
        <p:nvPicPr>
          <p:cNvPr id="89" name="Imagen 88"/>
          <p:cNvPicPr>
            <a:picLocks noChangeAspect="1"/>
          </p:cNvPicPr>
          <p:nvPr/>
        </p:nvPicPr>
        <p:blipFill>
          <a:blip r:embed="rId9"/>
          <a:stretch>
            <a:fillRect/>
          </a:stretch>
        </p:blipFill>
        <p:spPr>
          <a:xfrm>
            <a:off x="5001532" y="1825608"/>
            <a:ext cx="242628" cy="267728"/>
          </a:xfrm>
          <a:prstGeom prst="rect">
            <a:avLst/>
          </a:prstGeom>
        </p:spPr>
      </p:pic>
      <p:pic>
        <p:nvPicPr>
          <p:cNvPr id="90" name="Imagen 89"/>
          <p:cNvPicPr>
            <a:picLocks noChangeAspect="1"/>
          </p:cNvPicPr>
          <p:nvPr/>
        </p:nvPicPr>
        <p:blipFill rotWithShape="1">
          <a:blip r:embed="rId10"/>
          <a:srcRect l="9680"/>
          <a:stretch/>
        </p:blipFill>
        <p:spPr>
          <a:xfrm>
            <a:off x="7000440" y="2284741"/>
            <a:ext cx="277000" cy="294421"/>
          </a:xfrm>
          <a:prstGeom prst="rect">
            <a:avLst/>
          </a:prstGeom>
        </p:spPr>
      </p:pic>
      <p:pic>
        <p:nvPicPr>
          <p:cNvPr id="91" name="Picture 6" descr="Imagen relacionada"/>
          <p:cNvPicPr>
            <a:picLocks noChangeAspect="1" noChangeArrowheads="1"/>
          </p:cNvPicPr>
          <p:nvPr/>
        </p:nvPicPr>
        <p:blipFill rotWithShape="1">
          <a:blip r:embed="rId11" cstate="print">
            <a:extLst>
              <a:ext uri="{28A0092B-C50C-407E-A947-70E740481C1C}">
                <a14:useLocalDpi xmlns:a14="http://schemas.microsoft.com/office/drawing/2010/main" val="0"/>
              </a:ext>
            </a:extLst>
          </a:blip>
          <a:srcRect l="79152" r="-1"/>
          <a:stretch/>
        </p:blipFill>
        <p:spPr bwMode="auto">
          <a:xfrm>
            <a:off x="5807041" y="3093984"/>
            <a:ext cx="582911" cy="1070307"/>
          </a:xfrm>
          <a:prstGeom prst="rect">
            <a:avLst/>
          </a:prstGeom>
          <a:noFill/>
          <a:extLst>
            <a:ext uri="{909E8E84-426E-40DD-AFC4-6F175D3DCCD1}">
              <a14:hiddenFill xmlns:a14="http://schemas.microsoft.com/office/drawing/2010/main">
                <a:solidFill>
                  <a:srgbClr val="FFFFFF"/>
                </a:solidFill>
              </a14:hiddenFill>
            </a:ext>
          </a:extLst>
        </p:spPr>
      </p:pic>
      <p:sp>
        <p:nvSpPr>
          <p:cNvPr id="2" name="Rectángulo 1"/>
          <p:cNvSpPr/>
          <p:nvPr/>
        </p:nvSpPr>
        <p:spPr>
          <a:xfrm>
            <a:off x="3371728" y="64175"/>
            <a:ext cx="6096000" cy="830997"/>
          </a:xfrm>
          <a:prstGeom prst="rect">
            <a:avLst/>
          </a:prstGeom>
        </p:spPr>
        <p:txBody>
          <a:bodyPr>
            <a:spAutoFit/>
          </a:bodyPr>
          <a:lstStyle/>
          <a:p>
            <a:pPr algn="ctr">
              <a:defRPr/>
            </a:pPr>
            <a:r>
              <a:rPr lang="es-MX" sz="2400" dirty="0">
                <a:solidFill>
                  <a:schemeClr val="bg2">
                    <a:lumMod val="65000"/>
                    <a:lumOff val="35000"/>
                  </a:schemeClr>
                </a:solidFill>
                <a:sym typeface="Gill Sans" charset="0"/>
              </a:rPr>
              <a:t>Escala de los datos personales en relación con el nivel de la intimidad que afectan</a:t>
            </a:r>
          </a:p>
        </p:txBody>
      </p:sp>
      <p:pic>
        <p:nvPicPr>
          <p:cNvPr id="40" name="Picture 2" descr="Resultado de imagen para infoem"/>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649676" y="345380"/>
            <a:ext cx="1367690" cy="610332"/>
          </a:xfrm>
          <a:prstGeom prst="rect">
            <a:avLst/>
          </a:prstGeom>
          <a:noFill/>
          <a:extLst>
            <a:ext uri="{909E8E84-426E-40DD-AFC4-6F175D3DCCD1}">
              <a14:hiddenFill xmlns:a14="http://schemas.microsoft.com/office/drawing/2010/main">
                <a:solidFill>
                  <a:srgbClr val="FFFFFF"/>
                </a:solidFill>
              </a14:hiddenFill>
            </a:ext>
          </a:extLst>
        </p:spPr>
      </p:pic>
      <p:sp>
        <p:nvSpPr>
          <p:cNvPr id="41" name="Rectángulo 40"/>
          <p:cNvSpPr/>
          <p:nvPr/>
        </p:nvSpPr>
        <p:spPr>
          <a:xfrm>
            <a:off x="4685198" y="834960"/>
            <a:ext cx="2773067" cy="400110"/>
          </a:xfrm>
          <a:prstGeom prst="rect">
            <a:avLst/>
          </a:prstGeom>
        </p:spPr>
        <p:txBody>
          <a:bodyPr wrap="none">
            <a:spAutoFit/>
          </a:bodyPr>
          <a:lstStyle/>
          <a:p>
            <a:r>
              <a:rPr lang="es-MX" sz="2000" smtClean="0">
                <a:solidFill>
                  <a:srgbClr val="808000"/>
                </a:solidFill>
                <a:latin typeface="Lato"/>
                <a:sym typeface="Gill Sans" charset="0"/>
              </a:rPr>
              <a:t>RELEVANCIA SOCIAL</a:t>
            </a:r>
            <a:endParaRPr lang="es-MX" sz="2000" dirty="0">
              <a:solidFill>
                <a:prstClr val="black"/>
              </a:solidFill>
              <a:latin typeface="Calibri" panose="020F0502020204030204"/>
              <a:sym typeface="Gill Sans" charset="0"/>
            </a:endParaRPr>
          </a:p>
        </p:txBody>
      </p:sp>
    </p:spTree>
    <p:extLst>
      <p:ext uri="{BB962C8B-B14F-4D97-AF65-F5344CB8AC3E}">
        <p14:creationId xmlns:p14="http://schemas.microsoft.com/office/powerpoint/2010/main" val="2273468111"/>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pic>
        <p:nvPicPr>
          <p:cNvPr id="42" name="Picture 41" descr="03_-Your-Logo.png"/>
          <p:cNvPicPr>
            <a:picLocks noChangeAspect="1"/>
          </p:cNvPicPr>
          <p:nvPr/>
        </p:nvPicPr>
        <p:blipFill>
          <a:blip r:embed="rId3" cstate="print"/>
          <a:stretch>
            <a:fillRect/>
          </a:stretch>
        </p:blipFill>
        <p:spPr>
          <a:xfrm>
            <a:off x="2209802" y="1240185"/>
            <a:ext cx="1262979" cy="1301208"/>
          </a:xfrm>
          <a:prstGeom prst="rect">
            <a:avLst/>
          </a:prstGeom>
        </p:spPr>
      </p:pic>
      <p:sp>
        <p:nvSpPr>
          <p:cNvPr id="6" name="Rectangle 6"/>
          <p:cNvSpPr>
            <a:spLocks/>
          </p:cNvSpPr>
          <p:nvPr/>
        </p:nvSpPr>
        <p:spPr bwMode="auto">
          <a:xfrm>
            <a:off x="89381" y="4366809"/>
            <a:ext cx="5258796" cy="3005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fontAlgn="base">
              <a:spcBef>
                <a:spcPct val="0"/>
              </a:spcBef>
              <a:spcAft>
                <a:spcPct val="0"/>
              </a:spcAft>
            </a:pPr>
            <a:r>
              <a:rPr lang="es-MX" sz="2800" dirty="0" smtClean="0">
                <a:solidFill>
                  <a:srgbClr val="FFFFFF"/>
                </a:solidFill>
                <a:latin typeface="Montserrat-Bold" charset="0"/>
                <a:ea typeface="ＭＳ Ｐゴシック" charset="0"/>
                <a:cs typeface="Montserrat-Bold" charset="0"/>
                <a:sym typeface="Montserrat-Bold" charset="0"/>
              </a:rPr>
              <a:t>LA REALIDAD DE </a:t>
            </a:r>
            <a:r>
              <a:rPr lang="es-MX" sz="2800" dirty="0" smtClean="0">
                <a:solidFill>
                  <a:srgbClr val="FF0000"/>
                </a:solidFill>
                <a:latin typeface="Montserrat-Bold" charset="0"/>
                <a:ea typeface="ＭＳ Ｐゴシック" charset="0"/>
                <a:cs typeface="Montserrat-Bold" charset="0"/>
                <a:sym typeface="Montserrat-Bold" charset="0"/>
              </a:rPr>
              <a:t>OPONERSE</a:t>
            </a:r>
            <a:r>
              <a:rPr lang="es-MX" sz="2800" dirty="0" smtClean="0">
                <a:solidFill>
                  <a:srgbClr val="FFFFFF"/>
                </a:solidFill>
                <a:latin typeface="Montserrat-Bold" charset="0"/>
                <a:ea typeface="ＭＳ Ｐゴシック" charset="0"/>
                <a:cs typeface="Montserrat-Bold" charset="0"/>
                <a:sym typeface="Montserrat-Bold" charset="0"/>
              </a:rPr>
              <a:t> AL TRATAMIENTO DE LOS DATOS PERSONALES EN EL ESTADO DE MÉXICO</a:t>
            </a:r>
            <a:endParaRPr lang="es-MX" sz="2800" dirty="0">
              <a:solidFill>
                <a:srgbClr val="FFFFFF"/>
              </a:solidFill>
              <a:latin typeface="Montserrat-Bold" charset="0"/>
              <a:ea typeface="ＭＳ Ｐゴシック" charset="0"/>
              <a:cs typeface="Montserrat-Bold" charset="0"/>
              <a:sym typeface="Montserrat-Bold" charset="0"/>
            </a:endParaRPr>
          </a:p>
        </p:txBody>
      </p:sp>
      <p:pic>
        <p:nvPicPr>
          <p:cNvPr id="7" name="Picture 2" descr="Resultado de imagen para STOP"/>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71608" y="1672859"/>
            <a:ext cx="4143375" cy="4143376"/>
          </a:xfrm>
          <a:prstGeom prst="rect">
            <a:avLst/>
          </a:prstGeom>
          <a:noFill/>
          <a:extLst>
            <a:ext uri="{909E8E84-426E-40DD-AFC4-6F175D3DCCD1}">
              <a14:hiddenFill xmlns:a14="http://schemas.microsoft.com/office/drawing/2010/main">
                <a:solidFill>
                  <a:srgbClr val="FFFFFF"/>
                </a:solidFill>
              </a14:hiddenFill>
            </a:ext>
          </a:extLst>
        </p:spPr>
      </p:pic>
      <p:pic>
        <p:nvPicPr>
          <p:cNvPr id="57346" name="Picture 2" descr="Resultado de imagen para DERECHOS ARCO"/>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52503" t="86343" r="19922" b="-984"/>
          <a:stretch/>
        </p:blipFill>
        <p:spPr bwMode="auto">
          <a:xfrm>
            <a:off x="6203373" y="1080655"/>
            <a:ext cx="1267691" cy="301336"/>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descr="Resultado de imagen para DERECHOS ARCO"/>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t="88188" r="75675" b="-5030"/>
          <a:stretch/>
        </p:blipFill>
        <p:spPr bwMode="auto">
          <a:xfrm>
            <a:off x="4014872" y="711776"/>
            <a:ext cx="1118238" cy="346669"/>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Resultado de imagen para DERECHOS ARCO"/>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23872" t="89544" r="51491" b="-1154"/>
          <a:stretch/>
        </p:blipFill>
        <p:spPr bwMode="auto">
          <a:xfrm>
            <a:off x="1319644" y="592281"/>
            <a:ext cx="1132611" cy="238991"/>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Resultado de imagen para DERECHOS ARCO"/>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79023" t="88534"/>
          <a:stretch/>
        </p:blipFill>
        <p:spPr bwMode="auto">
          <a:xfrm>
            <a:off x="8562109" y="715488"/>
            <a:ext cx="964342" cy="23602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61536652"/>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Imagen 10"/>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29912" y="0"/>
            <a:ext cx="247650" cy="1476375"/>
          </a:xfrm>
          <a:prstGeom prst="rect">
            <a:avLst/>
          </a:prstGeom>
        </p:spPr>
      </p:pic>
      <p:sp>
        <p:nvSpPr>
          <p:cNvPr id="2" name="Rectángulo 1"/>
          <p:cNvSpPr/>
          <p:nvPr/>
        </p:nvSpPr>
        <p:spPr>
          <a:xfrm>
            <a:off x="684353" y="1558818"/>
            <a:ext cx="6160068" cy="3693319"/>
          </a:xfrm>
          <a:prstGeom prst="rect">
            <a:avLst/>
          </a:prstGeom>
        </p:spPr>
        <p:txBody>
          <a:bodyPr wrap="square">
            <a:spAutoFit/>
          </a:bodyPr>
          <a:lstStyle/>
          <a:p>
            <a:pPr algn="just"/>
            <a:endParaRPr lang="es-MX" dirty="0">
              <a:solidFill>
                <a:prstClr val="black">
                  <a:lumMod val="65000"/>
                  <a:lumOff val="35000"/>
                </a:prstClr>
              </a:solidFill>
            </a:endParaRPr>
          </a:p>
          <a:p>
            <a:pPr algn="just"/>
            <a:r>
              <a:rPr lang="es-MX" dirty="0" smtClean="0">
                <a:solidFill>
                  <a:srgbClr val="7030A0"/>
                </a:solidFill>
              </a:rPr>
              <a:t> </a:t>
            </a:r>
            <a:r>
              <a:rPr lang="es-MX" sz="2000" dirty="0" smtClean="0">
                <a:solidFill>
                  <a:prstClr val="black">
                    <a:lumMod val="65000"/>
                    <a:lumOff val="35000"/>
                  </a:prstClr>
                </a:solidFill>
              </a:rPr>
              <a:t>Toda persona tiene derecho a la protección de sus datos personales, al </a:t>
            </a:r>
            <a:r>
              <a:rPr lang="es-MX" sz="2000" dirty="0" smtClean="0">
                <a:solidFill>
                  <a:srgbClr val="ED7D31">
                    <a:lumMod val="75000"/>
                  </a:srgbClr>
                </a:solidFill>
              </a:rPr>
              <a:t>acceso, rectificación y cancelación </a:t>
            </a:r>
            <a:r>
              <a:rPr lang="es-MX" sz="2000" dirty="0" smtClean="0">
                <a:solidFill>
                  <a:prstClr val="black">
                    <a:lumMod val="65000"/>
                    <a:lumOff val="35000"/>
                  </a:prstClr>
                </a:solidFill>
              </a:rPr>
              <a:t>de los mismos, así como a manifestar su </a:t>
            </a:r>
            <a:r>
              <a:rPr lang="es-MX" sz="2000" dirty="0" smtClean="0">
                <a:solidFill>
                  <a:srgbClr val="ED7D31">
                    <a:lumMod val="75000"/>
                  </a:srgbClr>
                </a:solidFill>
              </a:rPr>
              <a:t>oposición</a:t>
            </a:r>
            <a:r>
              <a:rPr lang="es-MX" sz="2000" dirty="0" smtClean="0">
                <a:solidFill>
                  <a:prstClr val="black">
                    <a:lumMod val="65000"/>
                    <a:lumOff val="35000"/>
                  </a:prstClr>
                </a:solidFill>
              </a:rPr>
              <a:t>, en los términos que fije la ley, la cual establecerá los supuestos de excepción a los principios que rijan el tratamiento de datos, por razones de seguridad nacional, disposiciones de orden público, seguridad y salud públicas o para proteger los derechos de terceros.</a:t>
            </a:r>
          </a:p>
          <a:p>
            <a:pPr algn="just"/>
            <a:r>
              <a:rPr lang="es-MX" sz="2000" dirty="0" smtClean="0">
                <a:solidFill>
                  <a:prstClr val="black">
                    <a:lumMod val="65000"/>
                    <a:lumOff val="35000"/>
                  </a:prstClr>
                </a:solidFill>
              </a:rPr>
              <a:t>…</a:t>
            </a:r>
          </a:p>
          <a:p>
            <a:pPr marL="400050" indent="-400050" algn="just">
              <a:buFontTx/>
              <a:buAutoNum type="romanUcPeriod"/>
            </a:pPr>
            <a:endParaRPr lang="es-MX" dirty="0">
              <a:solidFill>
                <a:prstClr val="black">
                  <a:lumMod val="65000"/>
                  <a:lumOff val="35000"/>
                </a:prstClr>
              </a:solidFill>
            </a:endParaRPr>
          </a:p>
          <a:p>
            <a:pPr algn="just"/>
            <a:r>
              <a:rPr lang="es-MX" dirty="0" smtClean="0">
                <a:solidFill>
                  <a:prstClr val="black">
                    <a:lumMod val="65000"/>
                    <a:lumOff val="35000"/>
                  </a:prstClr>
                </a:solidFill>
              </a:rPr>
              <a:t> </a:t>
            </a:r>
          </a:p>
        </p:txBody>
      </p:sp>
      <p:sp>
        <p:nvSpPr>
          <p:cNvPr id="7" name="CuadroTexto 6"/>
          <p:cNvSpPr txBox="1"/>
          <p:nvPr/>
        </p:nvSpPr>
        <p:spPr>
          <a:xfrm>
            <a:off x="701405" y="929098"/>
            <a:ext cx="3112058" cy="369332"/>
          </a:xfrm>
          <a:prstGeom prst="rect">
            <a:avLst/>
          </a:prstGeom>
          <a:noFill/>
        </p:spPr>
        <p:txBody>
          <a:bodyPr wrap="square" rtlCol="0">
            <a:spAutoFit/>
          </a:bodyPr>
          <a:lstStyle/>
          <a:p>
            <a:r>
              <a:rPr lang="es-MX" dirty="0" smtClean="0">
                <a:solidFill>
                  <a:srgbClr val="E7E6E6">
                    <a:lumMod val="50000"/>
                  </a:srgbClr>
                </a:solidFill>
                <a:latin typeface="Calibri Light" panose="020F0302020204030204"/>
              </a:rPr>
              <a:t>02 Concepto de Dato Personal</a:t>
            </a:r>
            <a:endParaRPr lang="es-MX" b="1" dirty="0">
              <a:solidFill>
                <a:srgbClr val="6CA62C"/>
              </a:solidFill>
              <a:latin typeface="Calibri Light" panose="020F0302020204030204"/>
            </a:endParaRPr>
          </a:p>
        </p:txBody>
      </p:sp>
      <p:sp>
        <p:nvSpPr>
          <p:cNvPr id="12" name="CuadroTexto 11"/>
          <p:cNvSpPr txBox="1"/>
          <p:nvPr/>
        </p:nvSpPr>
        <p:spPr>
          <a:xfrm>
            <a:off x="504833" y="1398785"/>
            <a:ext cx="6617259" cy="369332"/>
          </a:xfrm>
          <a:prstGeom prst="rect">
            <a:avLst/>
          </a:prstGeom>
          <a:noFill/>
        </p:spPr>
        <p:txBody>
          <a:bodyPr wrap="square" rtlCol="0">
            <a:spAutoFit/>
          </a:bodyPr>
          <a:lstStyle/>
          <a:p>
            <a:r>
              <a:rPr lang="es-MX" b="1" dirty="0" smtClean="0">
                <a:solidFill>
                  <a:srgbClr val="E7E6E6">
                    <a:lumMod val="50000"/>
                  </a:srgbClr>
                </a:solidFill>
                <a:latin typeface="Calibri Light" panose="020F0302020204030204"/>
              </a:rPr>
              <a:t>Artículo 16. </a:t>
            </a:r>
            <a:r>
              <a:rPr lang="es-MX" dirty="0" smtClean="0">
                <a:solidFill>
                  <a:srgbClr val="0070C0"/>
                </a:solidFill>
                <a:latin typeface="Calibri Light" panose="020F0302020204030204"/>
              </a:rPr>
              <a:t>Nadie puede ser molestado en su persona </a:t>
            </a:r>
            <a:r>
              <a:rPr lang="es-MX" dirty="0" smtClean="0">
                <a:solidFill>
                  <a:srgbClr val="E7E6E6">
                    <a:lumMod val="50000"/>
                  </a:srgbClr>
                </a:solidFill>
                <a:latin typeface="Calibri Light" panose="020F0302020204030204"/>
              </a:rPr>
              <a:t>…</a:t>
            </a:r>
          </a:p>
        </p:txBody>
      </p:sp>
      <p:sp>
        <p:nvSpPr>
          <p:cNvPr id="13" name="CuadroTexto 12"/>
          <p:cNvSpPr txBox="1"/>
          <p:nvPr/>
        </p:nvSpPr>
        <p:spPr>
          <a:xfrm>
            <a:off x="4695967" y="271349"/>
            <a:ext cx="7617164" cy="830997"/>
          </a:xfrm>
          <a:prstGeom prst="rect">
            <a:avLst/>
          </a:prstGeom>
          <a:noFill/>
        </p:spPr>
        <p:txBody>
          <a:bodyPr wrap="square" rtlCol="0">
            <a:spAutoFit/>
          </a:bodyPr>
          <a:lstStyle/>
          <a:p>
            <a:r>
              <a:rPr lang="es-MX" sz="2400" b="1" dirty="0" smtClean="0">
                <a:solidFill>
                  <a:srgbClr val="6CA62C"/>
                </a:solidFill>
                <a:latin typeface="Arial" panose="020B0604020202020204" pitchFamily="34" charset="0"/>
                <a:cs typeface="Arial" panose="020B0604020202020204" pitchFamily="34" charset="0"/>
              </a:rPr>
              <a:t>CONSTITUCIÓN POLÍTICA DE LOS ESTADOS</a:t>
            </a:r>
          </a:p>
          <a:p>
            <a:r>
              <a:rPr lang="es-MX" sz="2400" b="1" dirty="0" smtClean="0">
                <a:solidFill>
                  <a:srgbClr val="6CA62C"/>
                </a:solidFill>
                <a:latin typeface="Arial" panose="020B0604020202020204" pitchFamily="34" charset="0"/>
                <a:cs typeface="Arial" panose="020B0604020202020204" pitchFamily="34" charset="0"/>
              </a:rPr>
              <a:t>UNIDOS MEXICANOS</a:t>
            </a:r>
          </a:p>
        </p:txBody>
      </p:sp>
      <p:pic>
        <p:nvPicPr>
          <p:cNvPr id="9" name="Picture 2"/>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7164145" y="1558818"/>
            <a:ext cx="5027855" cy="4716391"/>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63655627"/>
      </p:ext>
    </p:extLst>
  </p:cSld>
  <p:clrMapOvr>
    <a:masterClrMapping/>
  </p:clrMapOvr>
  <mc:AlternateContent xmlns:mc="http://schemas.openxmlformats.org/markup-compatibility/2006" xmlns:p14="http://schemas.microsoft.com/office/powerpoint/2010/main">
    <mc:Choice Requires="p14">
      <p:transition spd="slow" p14:dur="3250">
        <p14:gallery dir="l"/>
      </p:transition>
    </mc:Choice>
    <mc:Fallback xmlns="">
      <p:transition spd="slow">
        <p:fade/>
      </p:transition>
    </mc:Fallback>
  </mc:AlternateContent>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8" descr="Resultado de imagen para infoem logo"/>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74142" y="235087"/>
            <a:ext cx="1127396" cy="503100"/>
          </a:xfrm>
          <a:prstGeom prst="rect">
            <a:avLst/>
          </a:prstGeom>
          <a:noFill/>
          <a:extLst>
            <a:ext uri="{909E8E84-426E-40DD-AFC4-6F175D3DCCD1}">
              <a14:hiddenFill xmlns:a14="http://schemas.microsoft.com/office/drawing/2010/main">
                <a:solidFill>
                  <a:srgbClr val="FFFFFF"/>
                </a:solidFill>
              </a14:hiddenFill>
            </a:ext>
          </a:extLst>
        </p:spPr>
      </p:pic>
      <p:pic>
        <p:nvPicPr>
          <p:cNvPr id="11" name="Imagen 1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29912" y="0"/>
            <a:ext cx="247650" cy="1476375"/>
          </a:xfrm>
          <a:prstGeom prst="rect">
            <a:avLst/>
          </a:prstGeom>
        </p:spPr>
      </p:pic>
      <p:sp>
        <p:nvSpPr>
          <p:cNvPr id="2" name="Rectángulo 1"/>
          <p:cNvSpPr/>
          <p:nvPr/>
        </p:nvSpPr>
        <p:spPr>
          <a:xfrm>
            <a:off x="1077080" y="1048531"/>
            <a:ext cx="8215427" cy="4185761"/>
          </a:xfrm>
          <a:prstGeom prst="rect">
            <a:avLst/>
          </a:prstGeom>
        </p:spPr>
        <p:txBody>
          <a:bodyPr wrap="square">
            <a:spAutoFit/>
          </a:bodyPr>
          <a:lstStyle/>
          <a:p>
            <a:endParaRPr lang="es-MX" sz="1600" dirty="0">
              <a:solidFill>
                <a:prstClr val="black">
                  <a:lumMod val="65000"/>
                  <a:lumOff val="35000"/>
                </a:prstClr>
              </a:solidFill>
            </a:endParaRPr>
          </a:p>
          <a:p>
            <a:r>
              <a:rPr lang="es-MX" sz="1600" dirty="0" smtClean="0">
                <a:solidFill>
                  <a:srgbClr val="7030A0"/>
                </a:solidFill>
              </a:rPr>
              <a:t> </a:t>
            </a:r>
            <a:r>
              <a:rPr lang="es-MX" dirty="0" smtClean="0">
                <a:solidFill>
                  <a:prstClr val="black">
                    <a:lumMod val="65000"/>
                    <a:lumOff val="35000"/>
                  </a:prstClr>
                </a:solidFill>
              </a:rPr>
              <a:t>El derecho de acceso consiste en que el titular tiene derecho a:</a:t>
            </a:r>
          </a:p>
          <a:p>
            <a:r>
              <a:rPr lang="es-MX" dirty="0" smtClean="0">
                <a:solidFill>
                  <a:prstClr val="black">
                    <a:lumMod val="65000"/>
                    <a:lumOff val="35000"/>
                  </a:prstClr>
                </a:solidFill>
              </a:rPr>
              <a:t> </a:t>
            </a:r>
          </a:p>
          <a:p>
            <a:pPr marL="800100" lvl="1" indent="-342900">
              <a:buFont typeface="Arial" panose="020B0604020202020204" pitchFamily="34" charset="0"/>
              <a:buChar char="•"/>
            </a:pPr>
            <a:r>
              <a:rPr lang="es-MX" dirty="0">
                <a:solidFill>
                  <a:prstClr val="black">
                    <a:lumMod val="65000"/>
                    <a:lumOff val="35000"/>
                  </a:prstClr>
                </a:solidFill>
              </a:rPr>
              <a:t> </a:t>
            </a:r>
            <a:r>
              <a:rPr lang="es-MX" dirty="0">
                <a:solidFill>
                  <a:srgbClr val="0070C0"/>
                </a:solidFill>
              </a:rPr>
              <a:t>A</a:t>
            </a:r>
            <a:r>
              <a:rPr lang="es-MX" dirty="0" smtClean="0">
                <a:solidFill>
                  <a:srgbClr val="0070C0"/>
                </a:solidFill>
              </a:rPr>
              <a:t>cceder, solicitar y ser informado sobre sus datos personales </a:t>
            </a:r>
            <a:r>
              <a:rPr lang="es-MX" dirty="0" smtClean="0">
                <a:solidFill>
                  <a:prstClr val="black">
                    <a:lumMod val="65000"/>
                    <a:lumOff val="35000"/>
                  </a:prstClr>
                </a:solidFill>
              </a:rPr>
              <a:t>en posesión de los sujetos obligados.</a:t>
            </a:r>
          </a:p>
          <a:p>
            <a:endParaRPr lang="es-MX" dirty="0" smtClean="0">
              <a:solidFill>
                <a:prstClr val="black">
                  <a:lumMod val="65000"/>
                  <a:lumOff val="35000"/>
                </a:prstClr>
              </a:solidFill>
            </a:endParaRPr>
          </a:p>
          <a:p>
            <a:pPr marL="800100" lvl="1" indent="-342900">
              <a:buFont typeface="Arial" panose="020B0604020202020204" pitchFamily="34" charset="0"/>
              <a:buChar char="•"/>
            </a:pPr>
            <a:r>
              <a:rPr lang="es-MX" dirty="0">
                <a:solidFill>
                  <a:prstClr val="black">
                    <a:lumMod val="65000"/>
                    <a:lumOff val="35000"/>
                  </a:prstClr>
                </a:solidFill>
              </a:rPr>
              <a:t>C</a:t>
            </a:r>
            <a:r>
              <a:rPr lang="es-MX" dirty="0" smtClean="0">
                <a:solidFill>
                  <a:prstClr val="black">
                    <a:lumMod val="65000"/>
                    <a:lumOff val="35000"/>
                  </a:prstClr>
                </a:solidFill>
              </a:rPr>
              <a:t>onocer la </a:t>
            </a:r>
            <a:r>
              <a:rPr lang="es-MX" dirty="0" smtClean="0">
                <a:solidFill>
                  <a:srgbClr val="0070C0"/>
                </a:solidFill>
              </a:rPr>
              <a:t>información relacionada con las condiciones y generalidades </a:t>
            </a:r>
            <a:r>
              <a:rPr lang="es-MX" dirty="0" smtClean="0">
                <a:solidFill>
                  <a:prstClr val="black">
                    <a:lumMod val="65000"/>
                    <a:lumOff val="35000"/>
                  </a:prstClr>
                </a:solidFill>
              </a:rPr>
              <a:t>de su tratamiento, tales como el origen de los datos, las condiciones del tratamiento del cual sean objeto.</a:t>
            </a:r>
          </a:p>
          <a:p>
            <a:endParaRPr lang="es-MX" dirty="0" smtClean="0">
              <a:solidFill>
                <a:prstClr val="black">
                  <a:lumMod val="65000"/>
                  <a:lumOff val="35000"/>
                </a:prstClr>
              </a:solidFill>
            </a:endParaRPr>
          </a:p>
          <a:p>
            <a:pPr marL="800100" lvl="1" indent="-342900">
              <a:buFont typeface="Arial" panose="020B0604020202020204" pitchFamily="34" charset="0"/>
              <a:buChar char="•"/>
            </a:pPr>
            <a:r>
              <a:rPr lang="es-MX" dirty="0">
                <a:solidFill>
                  <a:prstClr val="black">
                    <a:lumMod val="65000"/>
                    <a:lumOff val="35000"/>
                  </a:prstClr>
                </a:solidFill>
              </a:rPr>
              <a:t>L</a:t>
            </a:r>
            <a:r>
              <a:rPr lang="es-MX" dirty="0" smtClean="0">
                <a:solidFill>
                  <a:prstClr val="black">
                    <a:lumMod val="65000"/>
                    <a:lumOff val="35000"/>
                  </a:prstClr>
                </a:solidFill>
              </a:rPr>
              <a:t>as cesiones realizadas o que se pretendan realizar.</a:t>
            </a:r>
          </a:p>
          <a:p>
            <a:pPr lvl="1"/>
            <a:endParaRPr lang="es-MX" dirty="0" smtClean="0">
              <a:solidFill>
                <a:prstClr val="black">
                  <a:lumMod val="65000"/>
                  <a:lumOff val="35000"/>
                </a:prstClr>
              </a:solidFill>
            </a:endParaRPr>
          </a:p>
          <a:p>
            <a:pPr marL="742950" lvl="1" indent="-285750">
              <a:buFont typeface="Arial" panose="020B0604020202020204" pitchFamily="34" charset="0"/>
              <a:buChar char="•"/>
            </a:pPr>
            <a:r>
              <a:rPr lang="es-MX" dirty="0" smtClean="0">
                <a:solidFill>
                  <a:prstClr val="black">
                    <a:lumMod val="65000"/>
                    <a:lumOff val="35000"/>
                  </a:prstClr>
                </a:solidFill>
              </a:rPr>
              <a:t>Tener </a:t>
            </a:r>
            <a:r>
              <a:rPr lang="es-MX" dirty="0" smtClean="0">
                <a:solidFill>
                  <a:srgbClr val="0070C0"/>
                </a:solidFill>
              </a:rPr>
              <a:t>acceso al aviso de privacidad </a:t>
            </a:r>
            <a:r>
              <a:rPr lang="es-MX" dirty="0" smtClean="0">
                <a:solidFill>
                  <a:prstClr val="black">
                    <a:lumMod val="65000"/>
                    <a:lumOff val="35000"/>
                  </a:prstClr>
                </a:solidFill>
              </a:rPr>
              <a:t>al que está sujeto el tratamiento y a cualquier otra generalidad del tratamiento.</a:t>
            </a:r>
          </a:p>
          <a:p>
            <a:r>
              <a:rPr lang="es-MX" sz="1600" dirty="0" smtClean="0">
                <a:solidFill>
                  <a:prstClr val="black">
                    <a:lumMod val="65000"/>
                    <a:lumOff val="35000"/>
                  </a:prstClr>
                </a:solidFill>
              </a:rPr>
              <a:t> </a:t>
            </a:r>
          </a:p>
        </p:txBody>
      </p:sp>
      <p:sp>
        <p:nvSpPr>
          <p:cNvPr id="7" name="CuadroTexto 6"/>
          <p:cNvSpPr txBox="1"/>
          <p:nvPr/>
        </p:nvSpPr>
        <p:spPr>
          <a:xfrm>
            <a:off x="701405" y="929098"/>
            <a:ext cx="3112058" cy="369332"/>
          </a:xfrm>
          <a:prstGeom prst="rect">
            <a:avLst/>
          </a:prstGeom>
          <a:noFill/>
        </p:spPr>
        <p:txBody>
          <a:bodyPr wrap="square" rtlCol="0">
            <a:spAutoFit/>
          </a:bodyPr>
          <a:lstStyle/>
          <a:p>
            <a:r>
              <a:rPr lang="es-MX" dirty="0" smtClean="0">
                <a:solidFill>
                  <a:srgbClr val="E7E6E6">
                    <a:lumMod val="50000"/>
                  </a:srgbClr>
                </a:solidFill>
                <a:latin typeface="Calibri Light" panose="020F0302020204030204"/>
              </a:rPr>
              <a:t>03 Derechos ARCO</a:t>
            </a:r>
            <a:endParaRPr lang="es-MX" b="1" dirty="0">
              <a:solidFill>
                <a:srgbClr val="6CA62C"/>
              </a:solidFill>
              <a:latin typeface="Calibri Light" panose="020F0302020204030204"/>
            </a:endParaRPr>
          </a:p>
        </p:txBody>
      </p:sp>
      <p:sp>
        <p:nvSpPr>
          <p:cNvPr id="13" name="CuadroTexto 12"/>
          <p:cNvSpPr txBox="1"/>
          <p:nvPr/>
        </p:nvSpPr>
        <p:spPr>
          <a:xfrm>
            <a:off x="5921370" y="253891"/>
            <a:ext cx="7617164" cy="830997"/>
          </a:xfrm>
          <a:prstGeom prst="rect">
            <a:avLst/>
          </a:prstGeom>
          <a:noFill/>
        </p:spPr>
        <p:txBody>
          <a:bodyPr wrap="square" rtlCol="0">
            <a:spAutoFit/>
          </a:bodyPr>
          <a:lstStyle/>
          <a:p>
            <a:r>
              <a:rPr lang="es-MX" sz="2400" b="1" dirty="0" smtClean="0">
                <a:solidFill>
                  <a:srgbClr val="6CA62C"/>
                </a:solidFill>
                <a:latin typeface="Arial" panose="020B0604020202020204" pitchFamily="34" charset="0"/>
                <a:cs typeface="Arial" panose="020B0604020202020204" pitchFamily="34" charset="0"/>
              </a:rPr>
              <a:t>DERECHOS </a:t>
            </a:r>
            <a:r>
              <a:rPr lang="es-MX" sz="4800" b="1" dirty="0" smtClean="0">
                <a:solidFill>
                  <a:srgbClr val="6CA62C"/>
                </a:solidFill>
                <a:latin typeface="Arial" panose="020B0604020202020204" pitchFamily="34" charset="0"/>
                <a:cs typeface="Arial" panose="020B0604020202020204" pitchFamily="34" charset="0"/>
              </a:rPr>
              <a:t>ARCO</a:t>
            </a:r>
          </a:p>
        </p:txBody>
      </p:sp>
      <p:sp>
        <p:nvSpPr>
          <p:cNvPr id="5" name="Rectángulo 4"/>
          <p:cNvSpPr/>
          <p:nvPr/>
        </p:nvSpPr>
        <p:spPr>
          <a:xfrm>
            <a:off x="1901538" y="4944181"/>
            <a:ext cx="3385286" cy="400110"/>
          </a:xfrm>
          <a:prstGeom prst="rect">
            <a:avLst/>
          </a:prstGeom>
        </p:spPr>
        <p:txBody>
          <a:bodyPr wrap="none">
            <a:spAutoFit/>
          </a:bodyPr>
          <a:lstStyle/>
          <a:p>
            <a:r>
              <a:rPr lang="es-MX" sz="2000" dirty="0">
                <a:solidFill>
                  <a:srgbClr val="E7E6E6">
                    <a:lumMod val="25000"/>
                  </a:srgbClr>
                </a:solidFill>
              </a:rPr>
              <a:t>¿Para qué han sido utilizados.?</a:t>
            </a:r>
          </a:p>
        </p:txBody>
      </p:sp>
      <p:sp>
        <p:nvSpPr>
          <p:cNvPr id="6" name="Rectángulo 5"/>
          <p:cNvSpPr/>
          <p:nvPr/>
        </p:nvSpPr>
        <p:spPr>
          <a:xfrm>
            <a:off x="1895121" y="5330542"/>
            <a:ext cx="3803477" cy="400110"/>
          </a:xfrm>
          <a:prstGeom prst="rect">
            <a:avLst/>
          </a:prstGeom>
        </p:spPr>
        <p:txBody>
          <a:bodyPr wrap="none">
            <a:spAutoFit/>
          </a:bodyPr>
          <a:lstStyle/>
          <a:p>
            <a:r>
              <a:rPr lang="es-MX" sz="2000" dirty="0">
                <a:solidFill>
                  <a:srgbClr val="E7E6E6">
                    <a:lumMod val="25000"/>
                  </a:srgbClr>
                </a:solidFill>
              </a:rPr>
              <a:t>¿En qué se utilizarán en un futuro?</a:t>
            </a:r>
          </a:p>
        </p:txBody>
      </p:sp>
      <p:sp>
        <p:nvSpPr>
          <p:cNvPr id="9" name="Rectángulo 8"/>
          <p:cNvSpPr/>
          <p:nvPr/>
        </p:nvSpPr>
        <p:spPr>
          <a:xfrm>
            <a:off x="1895121" y="5729475"/>
            <a:ext cx="2590324" cy="400110"/>
          </a:xfrm>
          <a:prstGeom prst="rect">
            <a:avLst/>
          </a:prstGeom>
        </p:spPr>
        <p:txBody>
          <a:bodyPr wrap="none">
            <a:spAutoFit/>
          </a:bodyPr>
          <a:lstStyle/>
          <a:p>
            <a:r>
              <a:rPr lang="es-MX" sz="2000" dirty="0">
                <a:solidFill>
                  <a:srgbClr val="E7E6E6">
                    <a:lumMod val="25000"/>
                  </a:srgbClr>
                </a:solidFill>
              </a:rPr>
              <a:t>¿Cómo los obtuvieron?</a:t>
            </a:r>
          </a:p>
        </p:txBody>
      </p:sp>
      <p:sp>
        <p:nvSpPr>
          <p:cNvPr id="10" name="Rectángulo 9"/>
          <p:cNvSpPr/>
          <p:nvPr/>
        </p:nvSpPr>
        <p:spPr>
          <a:xfrm>
            <a:off x="1895121" y="6129585"/>
            <a:ext cx="5109302" cy="400110"/>
          </a:xfrm>
          <a:prstGeom prst="rect">
            <a:avLst/>
          </a:prstGeom>
        </p:spPr>
        <p:txBody>
          <a:bodyPr wrap="square">
            <a:spAutoFit/>
          </a:bodyPr>
          <a:lstStyle/>
          <a:p>
            <a:r>
              <a:rPr lang="es-MX" sz="2000" dirty="0">
                <a:solidFill>
                  <a:srgbClr val="E7E6E6">
                    <a:lumMod val="25000"/>
                  </a:srgbClr>
                </a:solidFill>
              </a:rPr>
              <a:t>¿A quién y con qué fin los han pro­porcionado?</a:t>
            </a:r>
          </a:p>
        </p:txBody>
      </p:sp>
      <p:pic>
        <p:nvPicPr>
          <p:cNvPr id="8204" name="Picture 12" descr="Resultado de imagen para datos personales acceso cancelacion"/>
          <p:cNvPicPr>
            <a:picLocks noChangeAspect="1" noChangeArrowheads="1"/>
          </p:cNvPicPr>
          <p:nvPr/>
        </p:nvPicPr>
        <p:blipFill rotWithShape="1">
          <a:blip r:embed="rId4">
            <a:extLst>
              <a:ext uri="{28A0092B-C50C-407E-A947-70E740481C1C}">
                <a14:useLocalDpi xmlns:a14="http://schemas.microsoft.com/office/drawing/2010/main" val="0"/>
              </a:ext>
            </a:extLst>
          </a:blip>
          <a:srcRect r="78997" b="64005"/>
          <a:stretch/>
        </p:blipFill>
        <p:spPr bwMode="auto">
          <a:xfrm>
            <a:off x="-93500" y="3037754"/>
            <a:ext cx="1589809" cy="1237791"/>
          </a:xfrm>
          <a:prstGeom prst="rect">
            <a:avLst/>
          </a:prstGeom>
          <a:noFill/>
          <a:extLst>
            <a:ext uri="{909E8E84-426E-40DD-AFC4-6F175D3DCCD1}">
              <a14:hiddenFill xmlns:a14="http://schemas.microsoft.com/office/drawing/2010/main">
                <a:solidFill>
                  <a:srgbClr val="FFFFFF"/>
                </a:solidFill>
              </a14:hiddenFill>
            </a:ext>
          </a:extLst>
        </p:spPr>
      </p:pic>
      <p:pic>
        <p:nvPicPr>
          <p:cNvPr id="17" name="Imagen 16"/>
          <p:cNvPicPr>
            <a:picLocks noChangeAspect="1"/>
          </p:cNvPicPr>
          <p:nvPr/>
        </p:nvPicPr>
        <p:blipFill>
          <a:blip r:embed="rId5"/>
          <a:stretch>
            <a:fillRect/>
          </a:stretch>
        </p:blipFill>
        <p:spPr>
          <a:xfrm>
            <a:off x="9424657" y="2583495"/>
            <a:ext cx="2646716" cy="3384099"/>
          </a:xfrm>
          <a:prstGeom prst="rect">
            <a:avLst/>
          </a:prstGeom>
        </p:spPr>
      </p:pic>
      <p:pic>
        <p:nvPicPr>
          <p:cNvPr id="18" name="Picture 4" descr="Resultado de imagen para protección datos personales png"/>
          <p:cNvPicPr>
            <a:picLocks noChangeAspect="1" noChangeArrowheads="1"/>
          </p:cNvPicPr>
          <p:nvPr/>
        </p:nvPicPr>
        <p:blipFill rotWithShape="1">
          <a:blip r:embed="rId6">
            <a:extLst>
              <a:ext uri="{28A0092B-C50C-407E-A947-70E740481C1C}">
                <a14:useLocalDpi xmlns:a14="http://schemas.microsoft.com/office/drawing/2010/main" val="0"/>
              </a:ext>
            </a:extLst>
          </a:blip>
          <a:srcRect r="47446"/>
          <a:stretch/>
        </p:blipFill>
        <p:spPr bwMode="auto">
          <a:xfrm>
            <a:off x="10664656" y="-130320"/>
            <a:ext cx="1501729" cy="28575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06245361"/>
      </p:ext>
    </p:extLst>
  </p:cSld>
  <p:clrMapOvr>
    <a:masterClrMapping/>
  </p:clrMapOvr>
  <mc:AlternateContent xmlns:mc="http://schemas.openxmlformats.org/markup-compatibility/2006" xmlns:p14="http://schemas.microsoft.com/office/powerpoint/2010/main">
    <mc:Choice Requires="p14">
      <p:transition spd="slow" p14:dur="3250">
        <p14:gallery dir="l"/>
      </p:transition>
    </mc:Choice>
    <mc:Fallback xmlns="">
      <p:transition spd="slow">
        <p:fade/>
      </p:transition>
    </mc:Fallback>
  </mc:AlternateContent>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8" descr="Resultado de imagen para infoem logo"/>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74142" y="235087"/>
            <a:ext cx="1127396" cy="503100"/>
          </a:xfrm>
          <a:prstGeom prst="rect">
            <a:avLst/>
          </a:prstGeom>
          <a:noFill/>
          <a:extLst>
            <a:ext uri="{909E8E84-426E-40DD-AFC4-6F175D3DCCD1}">
              <a14:hiddenFill xmlns:a14="http://schemas.microsoft.com/office/drawing/2010/main">
                <a:solidFill>
                  <a:srgbClr val="FFFFFF"/>
                </a:solidFill>
              </a14:hiddenFill>
            </a:ext>
          </a:extLst>
        </p:spPr>
      </p:pic>
      <p:pic>
        <p:nvPicPr>
          <p:cNvPr id="11" name="Imagen 1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29912" y="0"/>
            <a:ext cx="247650" cy="1476375"/>
          </a:xfrm>
          <a:prstGeom prst="rect">
            <a:avLst/>
          </a:prstGeom>
        </p:spPr>
      </p:pic>
      <p:sp>
        <p:nvSpPr>
          <p:cNvPr id="2" name="Rectángulo 1"/>
          <p:cNvSpPr/>
          <p:nvPr/>
        </p:nvSpPr>
        <p:spPr>
          <a:xfrm>
            <a:off x="1745979" y="1263620"/>
            <a:ext cx="7235059" cy="2000548"/>
          </a:xfrm>
          <a:prstGeom prst="rect">
            <a:avLst/>
          </a:prstGeom>
        </p:spPr>
        <p:txBody>
          <a:bodyPr wrap="square">
            <a:spAutoFit/>
          </a:bodyPr>
          <a:lstStyle/>
          <a:p>
            <a:pPr algn="just"/>
            <a:endParaRPr lang="es-MX" sz="1600" dirty="0">
              <a:solidFill>
                <a:prstClr val="black">
                  <a:lumMod val="65000"/>
                  <a:lumOff val="35000"/>
                </a:prstClr>
              </a:solidFill>
            </a:endParaRPr>
          </a:p>
          <a:p>
            <a:pPr algn="just"/>
            <a:r>
              <a:rPr lang="es-MX" sz="1600" dirty="0" smtClean="0">
                <a:solidFill>
                  <a:srgbClr val="7030A0"/>
                </a:solidFill>
              </a:rPr>
              <a:t> </a:t>
            </a:r>
            <a:r>
              <a:rPr lang="es-MX" dirty="0" smtClean="0">
                <a:solidFill>
                  <a:prstClr val="black">
                    <a:lumMod val="65000"/>
                    <a:lumOff val="35000"/>
                  </a:prstClr>
                </a:solidFill>
              </a:rPr>
              <a:t>El titular tendrá derecho a solicitar la rectificación de sus datos personales cuando sean </a:t>
            </a:r>
            <a:r>
              <a:rPr lang="es-MX" dirty="0" smtClean="0">
                <a:solidFill>
                  <a:srgbClr val="0070C0"/>
                </a:solidFill>
              </a:rPr>
              <a:t>inexactos, incompletos, desactualizados, inadecuados o excesivos</a:t>
            </a:r>
            <a:r>
              <a:rPr lang="es-MX" dirty="0" smtClean="0">
                <a:solidFill>
                  <a:prstClr val="black">
                    <a:lumMod val="65000"/>
                    <a:lumOff val="35000"/>
                  </a:prstClr>
                </a:solidFill>
              </a:rPr>
              <a:t>, a través de los formatos establecidos por el Órgano Garante . Será el responsable del tratamiento, en términos de los lineamientos que emita el Instituto, quien decidirá cuando la rectificación resulte imposible o exija esfuerzos desproporcionados.</a:t>
            </a:r>
            <a:endParaRPr lang="es-MX" sz="1600" dirty="0" smtClean="0">
              <a:solidFill>
                <a:prstClr val="black">
                  <a:lumMod val="65000"/>
                  <a:lumOff val="35000"/>
                </a:prstClr>
              </a:solidFill>
            </a:endParaRPr>
          </a:p>
        </p:txBody>
      </p:sp>
      <p:sp>
        <p:nvSpPr>
          <p:cNvPr id="7" name="CuadroTexto 6"/>
          <p:cNvSpPr txBox="1"/>
          <p:nvPr/>
        </p:nvSpPr>
        <p:spPr>
          <a:xfrm>
            <a:off x="701405" y="929098"/>
            <a:ext cx="3112058" cy="369332"/>
          </a:xfrm>
          <a:prstGeom prst="rect">
            <a:avLst/>
          </a:prstGeom>
          <a:noFill/>
        </p:spPr>
        <p:txBody>
          <a:bodyPr wrap="square" rtlCol="0">
            <a:spAutoFit/>
          </a:bodyPr>
          <a:lstStyle/>
          <a:p>
            <a:r>
              <a:rPr lang="es-MX" dirty="0" smtClean="0">
                <a:solidFill>
                  <a:srgbClr val="E7E6E6">
                    <a:lumMod val="50000"/>
                  </a:srgbClr>
                </a:solidFill>
                <a:latin typeface="Calibri Light" panose="020F0302020204030204"/>
              </a:rPr>
              <a:t>03 Derechos ARCO</a:t>
            </a:r>
            <a:endParaRPr lang="es-MX" b="1" dirty="0">
              <a:solidFill>
                <a:srgbClr val="6CA62C"/>
              </a:solidFill>
              <a:latin typeface="Calibri Light" panose="020F0302020204030204"/>
            </a:endParaRPr>
          </a:p>
        </p:txBody>
      </p:sp>
      <p:sp>
        <p:nvSpPr>
          <p:cNvPr id="13" name="CuadroTexto 12"/>
          <p:cNvSpPr txBox="1"/>
          <p:nvPr/>
        </p:nvSpPr>
        <p:spPr>
          <a:xfrm>
            <a:off x="5921370" y="253891"/>
            <a:ext cx="7617164" cy="830997"/>
          </a:xfrm>
          <a:prstGeom prst="rect">
            <a:avLst/>
          </a:prstGeom>
          <a:noFill/>
        </p:spPr>
        <p:txBody>
          <a:bodyPr wrap="square" rtlCol="0">
            <a:spAutoFit/>
          </a:bodyPr>
          <a:lstStyle/>
          <a:p>
            <a:r>
              <a:rPr lang="es-MX" sz="2400" b="1" dirty="0" smtClean="0">
                <a:solidFill>
                  <a:srgbClr val="6CA62C"/>
                </a:solidFill>
                <a:latin typeface="Arial" panose="020B0604020202020204" pitchFamily="34" charset="0"/>
                <a:cs typeface="Arial" panose="020B0604020202020204" pitchFamily="34" charset="0"/>
              </a:rPr>
              <a:t>DERECHOS </a:t>
            </a:r>
            <a:r>
              <a:rPr lang="es-MX" sz="4800" b="1" dirty="0" smtClean="0">
                <a:solidFill>
                  <a:srgbClr val="6CA62C"/>
                </a:solidFill>
                <a:latin typeface="Arial" panose="020B0604020202020204" pitchFamily="34" charset="0"/>
                <a:cs typeface="Arial" panose="020B0604020202020204" pitchFamily="34" charset="0"/>
              </a:rPr>
              <a:t>ARCO</a:t>
            </a:r>
          </a:p>
        </p:txBody>
      </p:sp>
      <p:pic>
        <p:nvPicPr>
          <p:cNvPr id="14" name="Picture 12" descr="Resultado de imagen para datos personales acceso cancelacion"/>
          <p:cNvPicPr>
            <a:picLocks noChangeAspect="1" noChangeArrowheads="1"/>
          </p:cNvPicPr>
          <p:nvPr/>
        </p:nvPicPr>
        <p:blipFill rotWithShape="1">
          <a:blip r:embed="rId4">
            <a:extLst>
              <a:ext uri="{28A0092B-C50C-407E-A947-70E740481C1C}">
                <a14:useLocalDpi xmlns:a14="http://schemas.microsoft.com/office/drawing/2010/main" val="0"/>
              </a:ext>
            </a:extLst>
          </a:blip>
          <a:srcRect l="26079" r="53834" b="64005"/>
          <a:stretch/>
        </p:blipFill>
        <p:spPr bwMode="auto">
          <a:xfrm>
            <a:off x="242287" y="1644119"/>
            <a:ext cx="1520456" cy="1237791"/>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12" descr="Resultado de imagen para datos personales acceso cancelacion"/>
          <p:cNvPicPr>
            <a:picLocks noChangeAspect="1" noChangeArrowheads="1"/>
          </p:cNvPicPr>
          <p:nvPr/>
        </p:nvPicPr>
        <p:blipFill rotWithShape="1">
          <a:blip r:embed="rId4">
            <a:extLst>
              <a:ext uri="{28A0092B-C50C-407E-A947-70E740481C1C}">
                <a14:useLocalDpi xmlns:a14="http://schemas.microsoft.com/office/drawing/2010/main" val="0"/>
              </a:ext>
            </a:extLst>
          </a:blip>
          <a:srcRect l="84368" r="4114" b="64005"/>
          <a:stretch/>
        </p:blipFill>
        <p:spPr bwMode="auto">
          <a:xfrm>
            <a:off x="422564" y="3971333"/>
            <a:ext cx="871869" cy="1237791"/>
          </a:xfrm>
          <a:prstGeom prst="rect">
            <a:avLst/>
          </a:prstGeom>
          <a:noFill/>
          <a:extLst>
            <a:ext uri="{909E8E84-426E-40DD-AFC4-6F175D3DCCD1}">
              <a14:hiddenFill xmlns:a14="http://schemas.microsoft.com/office/drawing/2010/main">
                <a:solidFill>
                  <a:srgbClr val="FFFFFF"/>
                </a:solidFill>
              </a14:hiddenFill>
            </a:ext>
          </a:extLst>
        </p:spPr>
      </p:pic>
      <p:sp>
        <p:nvSpPr>
          <p:cNvPr id="19" name="Rectángulo 18"/>
          <p:cNvSpPr/>
          <p:nvPr/>
        </p:nvSpPr>
        <p:spPr>
          <a:xfrm>
            <a:off x="1560827" y="3629868"/>
            <a:ext cx="7510746" cy="2092881"/>
          </a:xfrm>
          <a:prstGeom prst="rect">
            <a:avLst/>
          </a:prstGeom>
        </p:spPr>
        <p:txBody>
          <a:bodyPr wrap="square">
            <a:spAutoFit/>
          </a:bodyPr>
          <a:lstStyle/>
          <a:p>
            <a:pPr algn="just"/>
            <a:endParaRPr lang="es-MX" sz="1600" dirty="0">
              <a:solidFill>
                <a:prstClr val="black">
                  <a:lumMod val="65000"/>
                  <a:lumOff val="35000"/>
                </a:prstClr>
              </a:solidFill>
            </a:endParaRPr>
          </a:p>
          <a:p>
            <a:pPr algn="just"/>
            <a:r>
              <a:rPr lang="es-MX" sz="1600" dirty="0" smtClean="0">
                <a:solidFill>
                  <a:srgbClr val="7030A0"/>
                </a:solidFill>
              </a:rPr>
              <a:t> </a:t>
            </a:r>
            <a:r>
              <a:rPr lang="es-MX" dirty="0" smtClean="0">
                <a:solidFill>
                  <a:prstClr val="black">
                    <a:lumMod val="65000"/>
                    <a:lumOff val="35000"/>
                  </a:prstClr>
                </a:solidFill>
              </a:rPr>
              <a:t>El </a:t>
            </a:r>
            <a:r>
              <a:rPr lang="es-MX" sz="2400" dirty="0" smtClean="0">
                <a:solidFill>
                  <a:srgbClr val="7030A0"/>
                </a:solidFill>
              </a:rPr>
              <a:t>derecho de oposición </a:t>
            </a:r>
            <a:r>
              <a:rPr lang="es-MX" dirty="0" smtClean="0">
                <a:solidFill>
                  <a:prstClr val="black">
                    <a:lumMod val="65000"/>
                    <a:lumOff val="35000"/>
                  </a:prstClr>
                </a:solidFill>
              </a:rPr>
              <a:t>en datos personales permite al titular del dato evitar el tratamiento de sus datos o solicitar el cese del mismo. Nuestra legislación en la materia  faculta al titular para que se oponga al tratamiento de sus datos personales en cualquier momento siempre y cuando el mismo alegue una causa legítima que justifique su oposición. El punto determinante es establecer en cada caso cuando existe una causa legítima.</a:t>
            </a:r>
          </a:p>
        </p:txBody>
      </p:sp>
      <p:pic>
        <p:nvPicPr>
          <p:cNvPr id="17" name="Imagen 16"/>
          <p:cNvPicPr>
            <a:picLocks noChangeAspect="1"/>
          </p:cNvPicPr>
          <p:nvPr/>
        </p:nvPicPr>
        <p:blipFill>
          <a:blip r:embed="rId5"/>
          <a:stretch>
            <a:fillRect/>
          </a:stretch>
        </p:blipFill>
        <p:spPr>
          <a:xfrm>
            <a:off x="9321360" y="1084888"/>
            <a:ext cx="2158434" cy="2158434"/>
          </a:xfrm>
          <a:prstGeom prst="rect">
            <a:avLst/>
          </a:prstGeom>
        </p:spPr>
      </p:pic>
      <p:pic>
        <p:nvPicPr>
          <p:cNvPr id="20" name="Imagen 19"/>
          <p:cNvPicPr>
            <a:picLocks noChangeAspect="1"/>
          </p:cNvPicPr>
          <p:nvPr/>
        </p:nvPicPr>
        <p:blipFill>
          <a:blip r:embed="rId6"/>
          <a:stretch>
            <a:fillRect/>
          </a:stretch>
        </p:blipFill>
        <p:spPr>
          <a:xfrm>
            <a:off x="9347200" y="3704784"/>
            <a:ext cx="2373677" cy="3051617"/>
          </a:xfrm>
          <a:prstGeom prst="rect">
            <a:avLst/>
          </a:prstGeom>
        </p:spPr>
      </p:pic>
    </p:spTree>
    <p:extLst>
      <p:ext uri="{BB962C8B-B14F-4D97-AF65-F5344CB8AC3E}">
        <p14:creationId xmlns:p14="http://schemas.microsoft.com/office/powerpoint/2010/main" val="1120154647"/>
      </p:ext>
    </p:extLst>
  </p:cSld>
  <p:clrMapOvr>
    <a:masterClrMapping/>
  </p:clrMapOvr>
  <mc:AlternateContent xmlns:mc="http://schemas.openxmlformats.org/markup-compatibility/2006" xmlns:p14="http://schemas.microsoft.com/office/powerpoint/2010/main">
    <mc:Choice Requires="p14">
      <p:transition spd="slow" p14:dur="3250">
        <p14:gallery dir="l"/>
      </p:transition>
    </mc:Choice>
    <mc:Fallback xmlns="">
      <p:transition spd="slow">
        <p:fade/>
      </p:transition>
    </mc:Fallback>
  </mc:AlternateContent>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8" descr="Resultado de imagen para infoem logo"/>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74142" y="235087"/>
            <a:ext cx="1127396" cy="503100"/>
          </a:xfrm>
          <a:prstGeom prst="rect">
            <a:avLst/>
          </a:prstGeom>
          <a:noFill/>
          <a:extLst>
            <a:ext uri="{909E8E84-426E-40DD-AFC4-6F175D3DCCD1}">
              <a14:hiddenFill xmlns:a14="http://schemas.microsoft.com/office/drawing/2010/main">
                <a:solidFill>
                  <a:srgbClr val="FFFFFF"/>
                </a:solidFill>
              </a14:hiddenFill>
            </a:ext>
          </a:extLst>
        </p:spPr>
      </p:pic>
      <p:pic>
        <p:nvPicPr>
          <p:cNvPr id="11" name="Imagen 1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29912" y="0"/>
            <a:ext cx="247650" cy="1476375"/>
          </a:xfrm>
          <a:prstGeom prst="rect">
            <a:avLst/>
          </a:prstGeom>
        </p:spPr>
      </p:pic>
      <p:sp>
        <p:nvSpPr>
          <p:cNvPr id="7" name="CuadroTexto 6"/>
          <p:cNvSpPr txBox="1"/>
          <p:nvPr/>
        </p:nvSpPr>
        <p:spPr>
          <a:xfrm>
            <a:off x="701405" y="929098"/>
            <a:ext cx="3112058" cy="369332"/>
          </a:xfrm>
          <a:prstGeom prst="rect">
            <a:avLst/>
          </a:prstGeom>
          <a:noFill/>
        </p:spPr>
        <p:txBody>
          <a:bodyPr wrap="square" rtlCol="0">
            <a:spAutoFit/>
          </a:bodyPr>
          <a:lstStyle/>
          <a:p>
            <a:r>
              <a:rPr lang="es-MX" dirty="0" smtClean="0">
                <a:solidFill>
                  <a:srgbClr val="E7E6E6">
                    <a:lumMod val="50000"/>
                  </a:srgbClr>
                </a:solidFill>
                <a:latin typeface="Calibri Light" panose="020F0302020204030204"/>
              </a:rPr>
              <a:t>03 Derechos ARCO</a:t>
            </a:r>
            <a:endParaRPr lang="es-MX" b="1" dirty="0">
              <a:solidFill>
                <a:srgbClr val="6CA62C"/>
              </a:solidFill>
              <a:latin typeface="Calibri Light" panose="020F0302020204030204"/>
            </a:endParaRPr>
          </a:p>
        </p:txBody>
      </p:sp>
      <p:sp>
        <p:nvSpPr>
          <p:cNvPr id="13" name="CuadroTexto 12"/>
          <p:cNvSpPr txBox="1"/>
          <p:nvPr/>
        </p:nvSpPr>
        <p:spPr>
          <a:xfrm>
            <a:off x="5921370" y="253891"/>
            <a:ext cx="7617164" cy="830997"/>
          </a:xfrm>
          <a:prstGeom prst="rect">
            <a:avLst/>
          </a:prstGeom>
          <a:noFill/>
        </p:spPr>
        <p:txBody>
          <a:bodyPr wrap="square" rtlCol="0">
            <a:spAutoFit/>
          </a:bodyPr>
          <a:lstStyle/>
          <a:p>
            <a:r>
              <a:rPr lang="es-MX" sz="2400" b="1" dirty="0" smtClean="0">
                <a:solidFill>
                  <a:srgbClr val="6CA62C"/>
                </a:solidFill>
                <a:latin typeface="Arial" panose="020B0604020202020204" pitchFamily="34" charset="0"/>
                <a:cs typeface="Arial" panose="020B0604020202020204" pitchFamily="34" charset="0"/>
              </a:rPr>
              <a:t>DERECHOS </a:t>
            </a:r>
            <a:r>
              <a:rPr lang="es-MX" sz="4800" b="1" dirty="0" smtClean="0">
                <a:solidFill>
                  <a:srgbClr val="6CA62C"/>
                </a:solidFill>
                <a:latin typeface="Arial" panose="020B0604020202020204" pitchFamily="34" charset="0"/>
                <a:cs typeface="Arial" panose="020B0604020202020204" pitchFamily="34" charset="0"/>
              </a:rPr>
              <a:t>ARCO</a:t>
            </a:r>
          </a:p>
        </p:txBody>
      </p:sp>
      <p:pic>
        <p:nvPicPr>
          <p:cNvPr id="11268" name="Picture 4" descr="Resultado de imagen para protección datos personales png"/>
          <p:cNvPicPr>
            <a:picLocks noChangeAspect="1" noChangeArrowheads="1"/>
          </p:cNvPicPr>
          <p:nvPr/>
        </p:nvPicPr>
        <p:blipFill rotWithShape="1">
          <a:blip r:embed="rId4">
            <a:extLst>
              <a:ext uri="{28A0092B-C50C-407E-A947-70E740481C1C}">
                <a14:useLocalDpi xmlns:a14="http://schemas.microsoft.com/office/drawing/2010/main" val="0"/>
              </a:ext>
            </a:extLst>
          </a:blip>
          <a:srcRect r="47446"/>
          <a:stretch/>
        </p:blipFill>
        <p:spPr bwMode="auto">
          <a:xfrm>
            <a:off x="10723361" y="4131963"/>
            <a:ext cx="1501729" cy="2857500"/>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2" descr="Resultado de imagen para datos personales acceso cancelacion"/>
          <p:cNvPicPr>
            <a:picLocks noChangeAspect="1" noChangeArrowheads="1"/>
          </p:cNvPicPr>
          <p:nvPr/>
        </p:nvPicPr>
        <p:blipFill rotWithShape="1">
          <a:blip r:embed="rId5">
            <a:extLst>
              <a:ext uri="{28A0092B-C50C-407E-A947-70E740481C1C}">
                <a14:useLocalDpi xmlns:a14="http://schemas.microsoft.com/office/drawing/2010/main" val="0"/>
              </a:ext>
            </a:extLst>
          </a:blip>
          <a:srcRect l="56066" r="29185" b="64005"/>
          <a:stretch/>
        </p:blipFill>
        <p:spPr bwMode="auto">
          <a:xfrm>
            <a:off x="367284" y="1307330"/>
            <a:ext cx="1116418" cy="1237791"/>
          </a:xfrm>
          <a:prstGeom prst="rect">
            <a:avLst/>
          </a:prstGeom>
          <a:noFill/>
          <a:extLst>
            <a:ext uri="{909E8E84-426E-40DD-AFC4-6F175D3DCCD1}">
              <a14:hiddenFill xmlns:a14="http://schemas.microsoft.com/office/drawing/2010/main">
                <a:solidFill>
                  <a:srgbClr val="FFFFFF"/>
                </a:solidFill>
              </a14:hiddenFill>
            </a:ext>
          </a:extLst>
        </p:spPr>
      </p:pic>
      <p:sp>
        <p:nvSpPr>
          <p:cNvPr id="17" name="Rectángulo 16"/>
          <p:cNvSpPr/>
          <p:nvPr/>
        </p:nvSpPr>
        <p:spPr>
          <a:xfrm>
            <a:off x="1605099" y="1307330"/>
            <a:ext cx="7340840" cy="1754326"/>
          </a:xfrm>
          <a:prstGeom prst="rect">
            <a:avLst/>
          </a:prstGeom>
        </p:spPr>
        <p:txBody>
          <a:bodyPr wrap="square">
            <a:spAutoFit/>
          </a:bodyPr>
          <a:lstStyle/>
          <a:p>
            <a:pPr algn="just"/>
            <a:r>
              <a:rPr lang="es-MX" dirty="0" smtClean="0">
                <a:solidFill>
                  <a:srgbClr val="7030A0"/>
                </a:solidFill>
              </a:rPr>
              <a:t>Derecho de cancelación </a:t>
            </a:r>
            <a:r>
              <a:rPr lang="es-MX" dirty="0" smtClean="0">
                <a:solidFill>
                  <a:prstClr val="black">
                    <a:lumMod val="65000"/>
                    <a:lumOff val="35000"/>
                  </a:prstClr>
                </a:solidFill>
              </a:rPr>
              <a:t>de datos personales como aquella facultad que tienen las personas físicas en su carácter de titulares de la información para exigir al responsable la supresión de la misma, ya sea porque los datos resulten inadecuados, excesivos, o cuyo tratamiento no se ajuste a lo establecido por la Ley, teniendo este derecho de cancelación la característica de gratuidad.</a:t>
            </a:r>
          </a:p>
        </p:txBody>
      </p:sp>
      <p:sp>
        <p:nvSpPr>
          <p:cNvPr id="2" name="Rectángulo 1"/>
          <p:cNvSpPr/>
          <p:nvPr/>
        </p:nvSpPr>
        <p:spPr>
          <a:xfrm>
            <a:off x="577562" y="3083433"/>
            <a:ext cx="7215437" cy="338554"/>
          </a:xfrm>
          <a:prstGeom prst="rect">
            <a:avLst/>
          </a:prstGeom>
        </p:spPr>
        <p:txBody>
          <a:bodyPr wrap="none">
            <a:spAutoFit/>
          </a:bodyPr>
          <a:lstStyle/>
          <a:p>
            <a:r>
              <a:rPr lang="es-MX" sz="1600" i="1" dirty="0" smtClean="0">
                <a:solidFill>
                  <a:prstClr val="black"/>
                </a:solidFill>
                <a:latin typeface="Arial" panose="020B0604020202020204" pitchFamily="34" charset="0"/>
                <a:ea typeface="Calibri" panose="020F0502020204030204" pitchFamily="34" charset="0"/>
              </a:rPr>
              <a:t>Causales de improcedencia del derecho a la cancelación (art. 102 LPDPPSO)</a:t>
            </a:r>
            <a:endParaRPr lang="es-MX" sz="1600" dirty="0">
              <a:solidFill>
                <a:prstClr val="black"/>
              </a:solidFill>
            </a:endParaRPr>
          </a:p>
        </p:txBody>
      </p:sp>
      <p:sp>
        <p:nvSpPr>
          <p:cNvPr id="3" name="Rectángulo 2"/>
          <p:cNvSpPr/>
          <p:nvPr/>
        </p:nvSpPr>
        <p:spPr>
          <a:xfrm>
            <a:off x="1483701" y="3421987"/>
            <a:ext cx="8522743" cy="2544286"/>
          </a:xfrm>
          <a:prstGeom prst="rect">
            <a:avLst/>
          </a:prstGeom>
        </p:spPr>
        <p:txBody>
          <a:bodyPr wrap="square">
            <a:spAutoFit/>
          </a:bodyPr>
          <a:lstStyle/>
          <a:p>
            <a:pPr marL="285750" indent="-285750" algn="just">
              <a:lnSpc>
                <a:spcPct val="150000"/>
              </a:lnSpc>
              <a:spcAft>
                <a:spcPts val="800"/>
              </a:spcAft>
              <a:buFontTx/>
              <a:buAutoNum type="romanUcPeriod"/>
            </a:pPr>
            <a:r>
              <a:rPr lang="es-MX" sz="1200" dirty="0" smtClean="0">
                <a:solidFill>
                  <a:prstClr val="black"/>
                </a:solidFill>
                <a:latin typeface="Arial" panose="020B0604020202020204" pitchFamily="34" charset="0"/>
                <a:ea typeface="Calibri" panose="020F0502020204030204" pitchFamily="34" charset="0"/>
                <a:cs typeface="Times New Roman" panose="02020603050405020304" pitchFamily="18" charset="0"/>
              </a:rPr>
              <a:t>Deban ser tratados por disposición legal, </a:t>
            </a:r>
          </a:p>
          <a:p>
            <a:pPr algn="just">
              <a:lnSpc>
                <a:spcPct val="150000"/>
              </a:lnSpc>
              <a:spcAft>
                <a:spcPts val="800"/>
              </a:spcAft>
            </a:pPr>
            <a:r>
              <a:rPr lang="es-MX" sz="1200" dirty="0" smtClean="0">
                <a:solidFill>
                  <a:prstClr val="black"/>
                </a:solidFill>
                <a:latin typeface="Arial" panose="020B0604020202020204" pitchFamily="34" charset="0"/>
                <a:ea typeface="Calibri" panose="020F0502020204030204" pitchFamily="34" charset="0"/>
                <a:cs typeface="Times New Roman" panose="02020603050405020304" pitchFamily="18" charset="0"/>
              </a:rPr>
              <a:t>II. Se refieran a las partes de un contrato y sean necesarios para su desarrollo y cumplimiento, </a:t>
            </a:r>
          </a:p>
          <a:p>
            <a:pPr algn="just">
              <a:lnSpc>
                <a:spcPct val="150000"/>
              </a:lnSpc>
              <a:spcAft>
                <a:spcPts val="800"/>
              </a:spcAft>
            </a:pPr>
            <a:r>
              <a:rPr lang="es-MX" sz="1200" dirty="0" smtClean="0">
                <a:solidFill>
                  <a:prstClr val="black"/>
                </a:solidFill>
                <a:latin typeface="Arial" panose="020B0604020202020204" pitchFamily="34" charset="0"/>
                <a:ea typeface="Calibri" panose="020F0502020204030204" pitchFamily="34" charset="0"/>
                <a:cs typeface="Times New Roman" panose="02020603050405020304" pitchFamily="18" charset="0"/>
              </a:rPr>
              <a:t>III. Obstaculicen actuaciones judiciales o administrativas, la investigación y persecución de delitos o la actualización de sanciones administrativas, afecten la seguridad o salud pública, disposiciones de orden público, o derechos de terceros, </a:t>
            </a:r>
          </a:p>
          <a:p>
            <a:pPr algn="just">
              <a:lnSpc>
                <a:spcPct val="150000"/>
              </a:lnSpc>
              <a:spcAft>
                <a:spcPts val="800"/>
              </a:spcAft>
            </a:pPr>
            <a:r>
              <a:rPr lang="es-MX" sz="1200" dirty="0" smtClean="0">
                <a:solidFill>
                  <a:prstClr val="black"/>
                </a:solidFill>
                <a:latin typeface="Arial" panose="020B0604020202020204" pitchFamily="34" charset="0"/>
                <a:ea typeface="Calibri" panose="020F0502020204030204" pitchFamily="34" charset="0"/>
                <a:cs typeface="Times New Roman" panose="02020603050405020304" pitchFamily="18" charset="0"/>
              </a:rPr>
              <a:t> IV. Sean necesarios para proteger los intereses jurídicamente tutelados del titular o de un tercero, </a:t>
            </a:r>
          </a:p>
          <a:p>
            <a:pPr algn="just">
              <a:lnSpc>
                <a:spcPct val="150000"/>
              </a:lnSpc>
              <a:spcAft>
                <a:spcPts val="800"/>
              </a:spcAft>
            </a:pPr>
            <a:r>
              <a:rPr lang="es-MX" sz="1200" dirty="0" smtClean="0">
                <a:solidFill>
                  <a:prstClr val="black"/>
                </a:solidFill>
                <a:latin typeface="Arial" panose="020B0604020202020204" pitchFamily="34" charset="0"/>
                <a:ea typeface="Calibri" panose="020F0502020204030204" pitchFamily="34" charset="0"/>
                <a:cs typeface="Times New Roman" panose="02020603050405020304" pitchFamily="18" charset="0"/>
              </a:rPr>
              <a:t>V. Sean necesarios para realizar una acción en función del interés público. </a:t>
            </a:r>
          </a:p>
          <a:p>
            <a:pPr algn="just">
              <a:lnSpc>
                <a:spcPct val="150000"/>
              </a:lnSpc>
              <a:spcAft>
                <a:spcPts val="800"/>
              </a:spcAft>
            </a:pPr>
            <a:r>
              <a:rPr lang="es-MX" sz="1200" dirty="0" smtClean="0">
                <a:solidFill>
                  <a:prstClr val="black"/>
                </a:solidFill>
                <a:latin typeface="Arial" panose="020B0604020202020204" pitchFamily="34" charset="0"/>
                <a:ea typeface="Calibri" panose="020F0502020204030204" pitchFamily="34" charset="0"/>
                <a:cs typeface="Times New Roman" panose="02020603050405020304" pitchFamily="18" charset="0"/>
              </a:rPr>
              <a:t>VI. Se requieran para cumplir con una obligación legalmente adquirida por el titular.</a:t>
            </a:r>
            <a:endParaRPr lang="es-MX" sz="1100" dirty="0">
              <a:solidFill>
                <a:prstClr val="black"/>
              </a:solidFill>
              <a:ea typeface="Calibri" panose="020F0502020204030204" pitchFamily="34" charset="0"/>
              <a:cs typeface="Times New Roman" panose="02020603050405020304" pitchFamily="18" charset="0"/>
            </a:endParaRPr>
          </a:p>
        </p:txBody>
      </p:sp>
      <p:pic>
        <p:nvPicPr>
          <p:cNvPr id="18" name="Imagen 17"/>
          <p:cNvPicPr>
            <a:picLocks noChangeAspect="1"/>
          </p:cNvPicPr>
          <p:nvPr/>
        </p:nvPicPr>
        <p:blipFill>
          <a:blip r:embed="rId6"/>
          <a:stretch>
            <a:fillRect/>
          </a:stretch>
        </p:blipFill>
        <p:spPr>
          <a:xfrm>
            <a:off x="9209557" y="963965"/>
            <a:ext cx="2855077" cy="2288745"/>
          </a:xfrm>
          <a:prstGeom prst="rect">
            <a:avLst/>
          </a:prstGeom>
        </p:spPr>
      </p:pic>
    </p:spTree>
    <p:extLst>
      <p:ext uri="{BB962C8B-B14F-4D97-AF65-F5344CB8AC3E}">
        <p14:creationId xmlns:p14="http://schemas.microsoft.com/office/powerpoint/2010/main" val="1597502527"/>
      </p:ext>
    </p:extLst>
  </p:cSld>
  <p:clrMapOvr>
    <a:masterClrMapping/>
  </p:clrMapOvr>
  <mc:AlternateContent xmlns:mc="http://schemas.openxmlformats.org/markup-compatibility/2006" xmlns:p14="http://schemas.microsoft.com/office/powerpoint/2010/main">
    <mc:Choice Requires="p14">
      <p:transition spd="slow" p14:dur="3250">
        <p14:gallery dir="l"/>
      </p:transition>
    </mc:Choice>
    <mc:Fallback xmlns="">
      <p:transition spd="slow">
        <p:fade/>
      </p:transition>
    </mc:Fallback>
  </mc:AlternateContent>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n 3"/>
          <p:cNvPicPr>
            <a:picLocks noChangeAspect="1"/>
          </p:cNvPicPr>
          <p:nvPr/>
        </p:nvPicPr>
        <p:blipFill rotWithShape="1">
          <a:blip r:embed="rId2"/>
          <a:srcRect l="12500"/>
          <a:stretch/>
        </p:blipFill>
        <p:spPr>
          <a:xfrm>
            <a:off x="-2221" y="0"/>
            <a:ext cx="12192000" cy="6858000"/>
          </a:xfrm>
          <a:prstGeom prst="rect">
            <a:avLst/>
          </a:prstGeom>
        </p:spPr>
      </p:pic>
      <p:sp>
        <p:nvSpPr>
          <p:cNvPr id="8" name="TextBox 44"/>
          <p:cNvSpPr txBox="1"/>
          <p:nvPr/>
        </p:nvSpPr>
        <p:spPr>
          <a:xfrm>
            <a:off x="1950861" y="406628"/>
            <a:ext cx="7373933" cy="392858"/>
          </a:xfrm>
          <a:prstGeom prst="rect">
            <a:avLst/>
          </a:prstGeom>
          <a:noFill/>
        </p:spPr>
        <p:txBody>
          <a:bodyPr wrap="square" lIns="91434" tIns="45717" rIns="91434" bIns="45717" rtlCol="0">
            <a:spAutoFit/>
          </a:bodyPr>
          <a:lstStyle/>
          <a:p>
            <a:pPr algn="ctr">
              <a:lnSpc>
                <a:spcPts val="2500"/>
              </a:lnSpc>
            </a:pPr>
            <a:r>
              <a:rPr lang="es-MX" sz="2000" b="1" dirty="0">
                <a:solidFill>
                  <a:srgbClr val="000000">
                    <a:lumMod val="65000"/>
                    <a:lumOff val="35000"/>
                  </a:srgbClr>
                </a:solidFill>
                <a:latin typeface="Philosopher" pitchFamily="50" charset="0"/>
                <a:ea typeface="MS PGothic" panose="020B0600070205080204" pitchFamily="34" charset="-128"/>
                <a:sym typeface="Gill Sans" charset="0"/>
              </a:rPr>
              <a:t>PRINCIPIOS DE LOS DERECHOS HUMANOS</a:t>
            </a:r>
          </a:p>
        </p:txBody>
      </p:sp>
      <p:cxnSp>
        <p:nvCxnSpPr>
          <p:cNvPr id="9" name="Straight Connector 45"/>
          <p:cNvCxnSpPr/>
          <p:nvPr/>
        </p:nvCxnSpPr>
        <p:spPr>
          <a:xfrm>
            <a:off x="1950861" y="824405"/>
            <a:ext cx="7214571" cy="2586"/>
          </a:xfrm>
          <a:prstGeom prst="line">
            <a:avLst/>
          </a:prstGeom>
          <a:noFill/>
          <a:ln w="12700" cap="flat" cmpd="sng" algn="ctr">
            <a:solidFill>
              <a:sysClr val="windowText" lastClr="000000"/>
            </a:solidFill>
            <a:prstDash val="solid"/>
          </a:ln>
          <a:effectLst>
            <a:outerShdw blurRad="40000" dist="20000" dir="5400000" rotWithShape="0">
              <a:srgbClr val="000000">
                <a:alpha val="38000"/>
              </a:srgbClr>
            </a:outerShdw>
          </a:effectLst>
        </p:spPr>
      </p:cxnSp>
      <p:grpSp>
        <p:nvGrpSpPr>
          <p:cNvPr id="6" name="Group 3"/>
          <p:cNvGrpSpPr>
            <a:grpSpLocks/>
          </p:cNvGrpSpPr>
          <p:nvPr/>
        </p:nvGrpSpPr>
        <p:grpSpPr bwMode="auto">
          <a:xfrm>
            <a:off x="5304235" y="4489450"/>
            <a:ext cx="1357313" cy="1041400"/>
            <a:chOff x="0" y="0"/>
            <a:chExt cx="2279" cy="1311"/>
          </a:xfrm>
        </p:grpSpPr>
        <p:sp>
          <p:nvSpPr>
            <p:cNvPr id="7" name="Oval 4"/>
            <p:cNvSpPr>
              <a:spLocks/>
            </p:cNvSpPr>
            <p:nvPr/>
          </p:nvSpPr>
          <p:spPr bwMode="auto">
            <a:xfrm>
              <a:off x="233" y="807"/>
              <a:ext cx="1984" cy="504"/>
            </a:xfrm>
            <a:prstGeom prst="ellipse">
              <a:avLst/>
            </a:prstGeom>
            <a:solidFill>
              <a:srgbClr val="E6E6E6"/>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400">
                <a:solidFill>
                  <a:srgbClr val="000000"/>
                </a:solidFill>
                <a:sym typeface="Gill Sans" charset="0"/>
              </a:endParaRPr>
            </a:p>
          </p:txBody>
        </p:sp>
        <p:grpSp>
          <p:nvGrpSpPr>
            <p:cNvPr id="10" name="Group 5"/>
            <p:cNvGrpSpPr>
              <a:grpSpLocks/>
            </p:cNvGrpSpPr>
            <p:nvPr/>
          </p:nvGrpSpPr>
          <p:grpSpPr bwMode="auto">
            <a:xfrm>
              <a:off x="0" y="0"/>
              <a:ext cx="2279" cy="1185"/>
              <a:chOff x="0" y="0"/>
              <a:chExt cx="2279" cy="1185"/>
            </a:xfrm>
          </p:grpSpPr>
          <p:sp>
            <p:nvSpPr>
              <p:cNvPr id="11" name="Freeform 6"/>
              <p:cNvSpPr>
                <a:spLocks/>
              </p:cNvSpPr>
              <p:nvPr/>
            </p:nvSpPr>
            <p:spPr bwMode="auto">
              <a:xfrm>
                <a:off x="39" y="18"/>
                <a:ext cx="2184" cy="570"/>
              </a:xfrm>
              <a:custGeom>
                <a:avLst/>
                <a:gdLst>
                  <a:gd name="T0" fmla="*/ 785 w 20696"/>
                  <a:gd name="T1" fmla="+- 0 21561 2171"/>
                  <a:gd name="T2" fmla="*/ 21561 h 19390"/>
                  <a:gd name="T3" fmla="*/ 10189 w 20696"/>
                  <a:gd name="T4" fmla="+- 0 11788 2171"/>
                  <a:gd name="T5" fmla="*/ 11788 h 19390"/>
                  <a:gd name="T6" fmla="*/ 20232 w 20696"/>
                  <a:gd name="T7" fmla="+- 0 21427 2171"/>
                  <a:gd name="T8" fmla="*/ 21427 h 19390"/>
                  <a:gd name="T9" fmla="*/ 13646 w 20696"/>
                  <a:gd name="T10" fmla="+- 0 2889 2171"/>
                  <a:gd name="T11" fmla="*/ 2889 h 19390"/>
                  <a:gd name="T12" fmla="*/ 0 w 20696"/>
                  <a:gd name="T13" fmla="+- 0 16680 2171"/>
                  <a:gd name="T14" fmla="*/ 16680 h 19390"/>
                  <a:gd name="T15" fmla="*/ 785 w 20696"/>
                  <a:gd name="T16" fmla="+- 0 21561 2171"/>
                  <a:gd name="T17" fmla="*/ 21561 h 19390"/>
                  <a:gd name="T18" fmla="*/ 785 w 20696"/>
                  <a:gd name="T19" fmla="+- 0 21561 2171"/>
                  <a:gd name="T20" fmla="*/ 21561 h 19390"/>
                </a:gdLst>
                <a:ahLst/>
                <a:cxnLst>
                  <a:cxn ang="0">
                    <a:pos x="T0" y="T2"/>
                  </a:cxn>
                  <a:cxn ang="0">
                    <a:pos x="T3" y="T5"/>
                  </a:cxn>
                  <a:cxn ang="0">
                    <a:pos x="T6" y="T8"/>
                  </a:cxn>
                  <a:cxn ang="0">
                    <a:pos x="T9" y="T11"/>
                  </a:cxn>
                  <a:cxn ang="0">
                    <a:pos x="T12" y="T14"/>
                  </a:cxn>
                  <a:cxn ang="0">
                    <a:pos x="T15" y="T17"/>
                  </a:cxn>
                  <a:cxn ang="0">
                    <a:pos x="T18" y="T20"/>
                  </a:cxn>
                </a:cxnLst>
                <a:rect l="0" t="0" r="r" b="b"/>
                <a:pathLst>
                  <a:path w="20696" h="19390">
                    <a:moveTo>
                      <a:pt x="785" y="19390"/>
                    </a:moveTo>
                    <a:cubicBezTo>
                      <a:pt x="2449" y="11656"/>
                      <a:pt x="6873" y="9617"/>
                      <a:pt x="10189" y="9617"/>
                    </a:cubicBezTo>
                    <a:cubicBezTo>
                      <a:pt x="13505" y="9617"/>
                      <a:pt x="18449" y="11969"/>
                      <a:pt x="20232" y="19256"/>
                    </a:cubicBezTo>
                    <a:cubicBezTo>
                      <a:pt x="21600" y="13672"/>
                      <a:pt x="20095" y="3608"/>
                      <a:pt x="13646" y="718"/>
                    </a:cubicBezTo>
                    <a:cubicBezTo>
                      <a:pt x="7197" y="-2171"/>
                      <a:pt x="55" y="3907"/>
                      <a:pt x="0" y="14509"/>
                    </a:cubicBezTo>
                    <a:cubicBezTo>
                      <a:pt x="111" y="19429"/>
                      <a:pt x="785" y="19390"/>
                      <a:pt x="785" y="19390"/>
                    </a:cubicBezTo>
                    <a:close/>
                    <a:moveTo>
                      <a:pt x="785" y="19390"/>
                    </a:moveTo>
                  </a:path>
                </a:pathLst>
              </a:custGeom>
              <a:solidFill>
                <a:srgbClr val="000000"/>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400">
                  <a:solidFill>
                    <a:srgbClr val="000000"/>
                  </a:solidFill>
                  <a:sym typeface="Gill Sans" charset="0"/>
                </a:endParaRPr>
              </a:p>
            </p:txBody>
          </p:sp>
          <p:sp>
            <p:nvSpPr>
              <p:cNvPr id="12" name="Freeform 7"/>
              <p:cNvSpPr>
                <a:spLocks/>
              </p:cNvSpPr>
              <p:nvPr/>
            </p:nvSpPr>
            <p:spPr bwMode="auto">
              <a:xfrm>
                <a:off x="0" y="455"/>
                <a:ext cx="2279" cy="730"/>
              </a:xfrm>
              <a:custGeom>
                <a:avLst/>
                <a:gdLst>
                  <a:gd name="T0" fmla="*/ 0 w 21600"/>
                  <a:gd name="T1" fmla="*/ 1378 h 20488"/>
                  <a:gd name="T2" fmla="*/ 0 w 21600"/>
                  <a:gd name="T3" fmla="*/ 6065 h 20488"/>
                  <a:gd name="T4" fmla="*/ 11492 w 21600"/>
                  <a:gd name="T5" fmla="*/ 20401 h 20488"/>
                  <a:gd name="T6" fmla="*/ 21600 w 21600"/>
                  <a:gd name="T7" fmla="*/ 8605 h 20488"/>
                  <a:gd name="T8" fmla="*/ 21600 w 21600"/>
                  <a:gd name="T9" fmla="*/ 0 h 20488"/>
                  <a:gd name="T10" fmla="*/ 15488 w 21600"/>
                  <a:gd name="T11" fmla="*/ 11723 h 20488"/>
                  <a:gd name="T12" fmla="*/ 0 w 21600"/>
                  <a:gd name="T13" fmla="*/ 1378 h 20488"/>
                  <a:gd name="T14" fmla="*/ 0 w 21600"/>
                  <a:gd name="T15" fmla="*/ 1378 h 204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600" h="20488">
                    <a:moveTo>
                      <a:pt x="0" y="1378"/>
                    </a:moveTo>
                    <a:lnTo>
                      <a:pt x="0" y="6065"/>
                    </a:lnTo>
                    <a:cubicBezTo>
                      <a:pt x="0" y="10066"/>
                      <a:pt x="2431" y="21600"/>
                      <a:pt x="11492" y="20401"/>
                    </a:cubicBezTo>
                    <a:cubicBezTo>
                      <a:pt x="18574" y="19023"/>
                      <a:pt x="21452" y="12773"/>
                      <a:pt x="21600" y="8605"/>
                    </a:cubicBezTo>
                    <a:lnTo>
                      <a:pt x="21600" y="0"/>
                    </a:lnTo>
                    <a:cubicBezTo>
                      <a:pt x="21600" y="0"/>
                      <a:pt x="20185" y="8673"/>
                      <a:pt x="15488" y="11723"/>
                    </a:cubicBezTo>
                    <a:cubicBezTo>
                      <a:pt x="10791" y="14773"/>
                      <a:pt x="2734" y="14736"/>
                      <a:pt x="0" y="1378"/>
                    </a:cubicBezTo>
                    <a:close/>
                    <a:moveTo>
                      <a:pt x="0" y="1378"/>
                    </a:moveTo>
                  </a:path>
                </a:pathLst>
              </a:custGeom>
              <a:solidFill>
                <a:srgbClr val="000000"/>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400">
                  <a:solidFill>
                    <a:srgbClr val="000000"/>
                  </a:solidFill>
                  <a:sym typeface="Gill Sans" charset="0"/>
                </a:endParaRPr>
              </a:p>
            </p:txBody>
          </p:sp>
          <p:sp>
            <p:nvSpPr>
              <p:cNvPr id="13" name="Oval 8"/>
              <p:cNvSpPr>
                <a:spLocks/>
              </p:cNvSpPr>
              <p:nvPr/>
            </p:nvSpPr>
            <p:spPr bwMode="auto">
              <a:xfrm>
                <a:off x="44" y="0"/>
                <a:ext cx="2186" cy="897"/>
              </a:xfrm>
              <a:prstGeom prst="ellipse">
                <a:avLst/>
              </a:prstGeom>
              <a:noFill/>
              <a:ln w="76200" cap="flat">
                <a:solidFill>
                  <a:srgbClr val="41414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fontAlgn="base">
                  <a:spcBef>
                    <a:spcPct val="0"/>
                  </a:spcBef>
                  <a:spcAft>
                    <a:spcPct val="0"/>
                  </a:spcAft>
                </a:pPr>
                <a:endParaRPr lang="en-US" sz="2400">
                  <a:solidFill>
                    <a:srgbClr val="000000"/>
                  </a:solidFill>
                  <a:sym typeface="Gill Sans" charset="0"/>
                </a:endParaRPr>
              </a:p>
            </p:txBody>
          </p:sp>
        </p:grpSp>
      </p:grpSp>
      <p:grpSp>
        <p:nvGrpSpPr>
          <p:cNvPr id="14" name="Group 9"/>
          <p:cNvGrpSpPr>
            <a:grpSpLocks/>
          </p:cNvGrpSpPr>
          <p:nvPr/>
        </p:nvGrpSpPr>
        <p:grpSpPr bwMode="auto">
          <a:xfrm>
            <a:off x="5223272" y="3811588"/>
            <a:ext cx="1565672" cy="1093788"/>
            <a:chOff x="0" y="0"/>
            <a:chExt cx="2629" cy="1378"/>
          </a:xfrm>
        </p:grpSpPr>
        <p:sp>
          <p:nvSpPr>
            <p:cNvPr id="15" name="Oval 10"/>
            <p:cNvSpPr>
              <a:spLocks/>
            </p:cNvSpPr>
            <p:nvPr/>
          </p:nvSpPr>
          <p:spPr bwMode="auto">
            <a:xfrm>
              <a:off x="61" y="821"/>
              <a:ext cx="2568" cy="557"/>
            </a:xfrm>
            <a:prstGeom prst="ellipse">
              <a:avLst/>
            </a:prstGeom>
            <a:solidFill>
              <a:srgbClr val="000000">
                <a:alpha val="9999"/>
              </a:srgbClr>
            </a:solidFill>
            <a:ln>
              <a:noFill/>
            </a:ln>
            <a:extLst>
              <a:ext uri="{91240B29-F687-4F45-9708-019B960494DF}">
                <a14:hiddenLine xmlns:a14="http://schemas.microsoft.com/office/drawing/2010/main" w="25400" cap="flat">
                  <a:solidFill>
                    <a:schemeClr val="tx1">
                      <a:alpha val="9999"/>
                    </a:schemeClr>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400">
                <a:solidFill>
                  <a:srgbClr val="000000"/>
                </a:solidFill>
                <a:sym typeface="Gill Sans" charset="0"/>
              </a:endParaRPr>
            </a:p>
          </p:txBody>
        </p:sp>
        <p:grpSp>
          <p:nvGrpSpPr>
            <p:cNvPr id="16" name="Group 11"/>
            <p:cNvGrpSpPr>
              <a:grpSpLocks/>
            </p:cNvGrpSpPr>
            <p:nvPr/>
          </p:nvGrpSpPr>
          <p:grpSpPr bwMode="auto">
            <a:xfrm>
              <a:off x="0" y="0"/>
              <a:ext cx="2552" cy="1305"/>
              <a:chOff x="0" y="0"/>
              <a:chExt cx="2552" cy="1305"/>
            </a:xfrm>
          </p:grpSpPr>
          <p:sp>
            <p:nvSpPr>
              <p:cNvPr id="17" name="Freeform 12"/>
              <p:cNvSpPr>
                <a:spLocks/>
              </p:cNvSpPr>
              <p:nvPr/>
            </p:nvSpPr>
            <p:spPr bwMode="auto">
              <a:xfrm>
                <a:off x="44" y="20"/>
                <a:ext cx="2445" cy="628"/>
              </a:xfrm>
              <a:custGeom>
                <a:avLst/>
                <a:gdLst>
                  <a:gd name="T0" fmla="*/ 785 w 20696"/>
                  <a:gd name="T1" fmla="+- 0 21561 2171"/>
                  <a:gd name="T2" fmla="*/ 21561 h 19390"/>
                  <a:gd name="T3" fmla="*/ 10189 w 20696"/>
                  <a:gd name="T4" fmla="+- 0 11788 2171"/>
                  <a:gd name="T5" fmla="*/ 11788 h 19390"/>
                  <a:gd name="T6" fmla="*/ 20232 w 20696"/>
                  <a:gd name="T7" fmla="+- 0 21427 2171"/>
                  <a:gd name="T8" fmla="*/ 21427 h 19390"/>
                  <a:gd name="T9" fmla="*/ 13646 w 20696"/>
                  <a:gd name="T10" fmla="+- 0 2889 2171"/>
                  <a:gd name="T11" fmla="*/ 2889 h 19390"/>
                  <a:gd name="T12" fmla="*/ 0 w 20696"/>
                  <a:gd name="T13" fmla="+- 0 16680 2171"/>
                  <a:gd name="T14" fmla="*/ 16680 h 19390"/>
                  <a:gd name="T15" fmla="*/ 785 w 20696"/>
                  <a:gd name="T16" fmla="+- 0 21561 2171"/>
                  <a:gd name="T17" fmla="*/ 21561 h 19390"/>
                  <a:gd name="T18" fmla="*/ 785 w 20696"/>
                  <a:gd name="T19" fmla="+- 0 21561 2171"/>
                  <a:gd name="T20" fmla="*/ 21561 h 19390"/>
                </a:gdLst>
                <a:ahLst/>
                <a:cxnLst>
                  <a:cxn ang="0">
                    <a:pos x="T0" y="T2"/>
                  </a:cxn>
                  <a:cxn ang="0">
                    <a:pos x="T3" y="T5"/>
                  </a:cxn>
                  <a:cxn ang="0">
                    <a:pos x="T6" y="T8"/>
                  </a:cxn>
                  <a:cxn ang="0">
                    <a:pos x="T9" y="T11"/>
                  </a:cxn>
                  <a:cxn ang="0">
                    <a:pos x="T12" y="T14"/>
                  </a:cxn>
                  <a:cxn ang="0">
                    <a:pos x="T15" y="T17"/>
                  </a:cxn>
                  <a:cxn ang="0">
                    <a:pos x="T18" y="T20"/>
                  </a:cxn>
                </a:cxnLst>
                <a:rect l="0" t="0" r="r" b="b"/>
                <a:pathLst>
                  <a:path w="20696" h="19390">
                    <a:moveTo>
                      <a:pt x="785" y="19390"/>
                    </a:moveTo>
                    <a:cubicBezTo>
                      <a:pt x="2449" y="11656"/>
                      <a:pt x="6873" y="9617"/>
                      <a:pt x="10189" y="9617"/>
                    </a:cubicBezTo>
                    <a:cubicBezTo>
                      <a:pt x="13505" y="9617"/>
                      <a:pt x="18449" y="11969"/>
                      <a:pt x="20232" y="19256"/>
                    </a:cubicBezTo>
                    <a:cubicBezTo>
                      <a:pt x="21600" y="13672"/>
                      <a:pt x="20095" y="3608"/>
                      <a:pt x="13646" y="718"/>
                    </a:cubicBezTo>
                    <a:cubicBezTo>
                      <a:pt x="7197" y="-2171"/>
                      <a:pt x="55" y="3907"/>
                      <a:pt x="0" y="14509"/>
                    </a:cubicBezTo>
                    <a:cubicBezTo>
                      <a:pt x="111" y="19429"/>
                      <a:pt x="785" y="19390"/>
                      <a:pt x="785" y="19390"/>
                    </a:cubicBezTo>
                    <a:close/>
                    <a:moveTo>
                      <a:pt x="785" y="19390"/>
                    </a:moveTo>
                  </a:path>
                </a:pathLst>
              </a:custGeom>
              <a:solidFill>
                <a:srgbClr val="F50000"/>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400">
                  <a:solidFill>
                    <a:srgbClr val="000000"/>
                  </a:solidFill>
                  <a:sym typeface="Gill Sans" charset="0"/>
                </a:endParaRPr>
              </a:p>
            </p:txBody>
          </p:sp>
          <p:sp>
            <p:nvSpPr>
              <p:cNvPr id="19" name="Freeform 13"/>
              <p:cNvSpPr>
                <a:spLocks/>
              </p:cNvSpPr>
              <p:nvPr/>
            </p:nvSpPr>
            <p:spPr bwMode="auto">
              <a:xfrm>
                <a:off x="0" y="502"/>
                <a:ext cx="2552" cy="803"/>
              </a:xfrm>
              <a:custGeom>
                <a:avLst/>
                <a:gdLst>
                  <a:gd name="T0" fmla="*/ 0 w 21600"/>
                  <a:gd name="T1" fmla="*/ 1378 h 20488"/>
                  <a:gd name="T2" fmla="*/ 0 w 21600"/>
                  <a:gd name="T3" fmla="*/ 6065 h 20488"/>
                  <a:gd name="T4" fmla="*/ 11492 w 21600"/>
                  <a:gd name="T5" fmla="*/ 20401 h 20488"/>
                  <a:gd name="T6" fmla="*/ 21600 w 21600"/>
                  <a:gd name="T7" fmla="*/ 8605 h 20488"/>
                  <a:gd name="T8" fmla="*/ 21600 w 21600"/>
                  <a:gd name="T9" fmla="*/ 0 h 20488"/>
                  <a:gd name="T10" fmla="*/ 15488 w 21600"/>
                  <a:gd name="T11" fmla="*/ 11723 h 20488"/>
                  <a:gd name="T12" fmla="*/ 0 w 21600"/>
                  <a:gd name="T13" fmla="*/ 1378 h 20488"/>
                  <a:gd name="T14" fmla="*/ 0 w 21600"/>
                  <a:gd name="T15" fmla="*/ 1378 h 204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600" h="20488">
                    <a:moveTo>
                      <a:pt x="0" y="1378"/>
                    </a:moveTo>
                    <a:lnTo>
                      <a:pt x="0" y="6065"/>
                    </a:lnTo>
                    <a:cubicBezTo>
                      <a:pt x="0" y="10066"/>
                      <a:pt x="2431" y="21600"/>
                      <a:pt x="11492" y="20401"/>
                    </a:cubicBezTo>
                    <a:cubicBezTo>
                      <a:pt x="18574" y="19023"/>
                      <a:pt x="21452" y="12773"/>
                      <a:pt x="21600" y="8605"/>
                    </a:cubicBezTo>
                    <a:lnTo>
                      <a:pt x="21600" y="0"/>
                    </a:lnTo>
                    <a:cubicBezTo>
                      <a:pt x="21600" y="0"/>
                      <a:pt x="20185" y="8673"/>
                      <a:pt x="15488" y="11723"/>
                    </a:cubicBezTo>
                    <a:cubicBezTo>
                      <a:pt x="10791" y="14773"/>
                      <a:pt x="2734" y="14736"/>
                      <a:pt x="0" y="1378"/>
                    </a:cubicBezTo>
                    <a:close/>
                    <a:moveTo>
                      <a:pt x="0" y="1378"/>
                    </a:moveTo>
                  </a:path>
                </a:pathLst>
              </a:custGeom>
              <a:solidFill>
                <a:srgbClr val="F50000"/>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400">
                  <a:solidFill>
                    <a:srgbClr val="000000"/>
                  </a:solidFill>
                  <a:sym typeface="Gill Sans" charset="0"/>
                </a:endParaRPr>
              </a:p>
            </p:txBody>
          </p:sp>
          <p:sp>
            <p:nvSpPr>
              <p:cNvPr id="20" name="Oval 14"/>
              <p:cNvSpPr>
                <a:spLocks/>
              </p:cNvSpPr>
              <p:nvPr/>
            </p:nvSpPr>
            <p:spPr bwMode="auto">
              <a:xfrm>
                <a:off x="50" y="0"/>
                <a:ext cx="2447" cy="988"/>
              </a:xfrm>
              <a:prstGeom prst="ellipse">
                <a:avLst/>
              </a:prstGeom>
              <a:noFill/>
              <a:ln w="76200" cap="flat">
                <a:solidFill>
                  <a:srgbClr val="FF4B00"/>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fontAlgn="base">
                  <a:spcBef>
                    <a:spcPct val="0"/>
                  </a:spcBef>
                  <a:spcAft>
                    <a:spcPct val="0"/>
                  </a:spcAft>
                </a:pPr>
                <a:endParaRPr lang="en-US" sz="2400">
                  <a:solidFill>
                    <a:srgbClr val="000000"/>
                  </a:solidFill>
                  <a:sym typeface="Gill Sans" charset="0"/>
                </a:endParaRPr>
              </a:p>
            </p:txBody>
          </p:sp>
        </p:grpSp>
      </p:grpSp>
      <p:grpSp>
        <p:nvGrpSpPr>
          <p:cNvPr id="21" name="Group 15"/>
          <p:cNvGrpSpPr>
            <a:grpSpLocks/>
          </p:cNvGrpSpPr>
          <p:nvPr/>
        </p:nvGrpSpPr>
        <p:grpSpPr bwMode="auto">
          <a:xfrm>
            <a:off x="5151835" y="3130550"/>
            <a:ext cx="1662113" cy="1100932"/>
            <a:chOff x="0" y="0"/>
            <a:chExt cx="2791" cy="1387"/>
          </a:xfrm>
        </p:grpSpPr>
        <p:sp>
          <p:nvSpPr>
            <p:cNvPr id="22" name="Oval 16"/>
            <p:cNvSpPr>
              <a:spLocks/>
            </p:cNvSpPr>
            <p:nvPr/>
          </p:nvSpPr>
          <p:spPr bwMode="auto">
            <a:xfrm>
              <a:off x="181" y="883"/>
              <a:ext cx="2568" cy="504"/>
            </a:xfrm>
            <a:prstGeom prst="ellipse">
              <a:avLst/>
            </a:prstGeom>
            <a:solidFill>
              <a:srgbClr val="000000">
                <a:alpha val="9999"/>
              </a:srgbClr>
            </a:solidFill>
            <a:ln>
              <a:noFill/>
            </a:ln>
            <a:extLst>
              <a:ext uri="{91240B29-F687-4F45-9708-019B960494DF}">
                <a14:hiddenLine xmlns:a14="http://schemas.microsoft.com/office/drawing/2010/main" w="25400" cap="flat">
                  <a:solidFill>
                    <a:schemeClr val="tx1">
                      <a:alpha val="9999"/>
                    </a:schemeClr>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400">
                <a:solidFill>
                  <a:srgbClr val="000000"/>
                </a:solidFill>
                <a:sym typeface="Gill Sans" charset="0"/>
              </a:endParaRPr>
            </a:p>
          </p:txBody>
        </p:sp>
        <p:grpSp>
          <p:nvGrpSpPr>
            <p:cNvPr id="23" name="Group 17"/>
            <p:cNvGrpSpPr>
              <a:grpSpLocks/>
            </p:cNvGrpSpPr>
            <p:nvPr/>
          </p:nvGrpSpPr>
          <p:grpSpPr bwMode="auto">
            <a:xfrm>
              <a:off x="0" y="0"/>
              <a:ext cx="2791" cy="1308"/>
              <a:chOff x="0" y="0"/>
              <a:chExt cx="2791" cy="1308"/>
            </a:xfrm>
          </p:grpSpPr>
          <p:sp>
            <p:nvSpPr>
              <p:cNvPr id="24" name="Freeform 18"/>
              <p:cNvSpPr>
                <a:spLocks/>
              </p:cNvSpPr>
              <p:nvPr/>
            </p:nvSpPr>
            <p:spPr bwMode="auto">
              <a:xfrm>
                <a:off x="48" y="20"/>
                <a:ext cx="2675" cy="629"/>
              </a:xfrm>
              <a:custGeom>
                <a:avLst/>
                <a:gdLst>
                  <a:gd name="T0" fmla="*/ 785 w 20696"/>
                  <a:gd name="T1" fmla="+- 0 21561 2171"/>
                  <a:gd name="T2" fmla="*/ 21561 h 19390"/>
                  <a:gd name="T3" fmla="*/ 10189 w 20696"/>
                  <a:gd name="T4" fmla="+- 0 11788 2171"/>
                  <a:gd name="T5" fmla="*/ 11788 h 19390"/>
                  <a:gd name="T6" fmla="*/ 20232 w 20696"/>
                  <a:gd name="T7" fmla="+- 0 21427 2171"/>
                  <a:gd name="T8" fmla="*/ 21427 h 19390"/>
                  <a:gd name="T9" fmla="*/ 13646 w 20696"/>
                  <a:gd name="T10" fmla="+- 0 2889 2171"/>
                  <a:gd name="T11" fmla="*/ 2889 h 19390"/>
                  <a:gd name="T12" fmla="*/ 0 w 20696"/>
                  <a:gd name="T13" fmla="+- 0 16680 2171"/>
                  <a:gd name="T14" fmla="*/ 16680 h 19390"/>
                  <a:gd name="T15" fmla="*/ 785 w 20696"/>
                  <a:gd name="T16" fmla="+- 0 21561 2171"/>
                  <a:gd name="T17" fmla="*/ 21561 h 19390"/>
                  <a:gd name="T18" fmla="*/ 785 w 20696"/>
                  <a:gd name="T19" fmla="+- 0 21561 2171"/>
                  <a:gd name="T20" fmla="*/ 21561 h 19390"/>
                </a:gdLst>
                <a:ahLst/>
                <a:cxnLst>
                  <a:cxn ang="0">
                    <a:pos x="T0" y="T2"/>
                  </a:cxn>
                  <a:cxn ang="0">
                    <a:pos x="T3" y="T5"/>
                  </a:cxn>
                  <a:cxn ang="0">
                    <a:pos x="T6" y="T8"/>
                  </a:cxn>
                  <a:cxn ang="0">
                    <a:pos x="T9" y="T11"/>
                  </a:cxn>
                  <a:cxn ang="0">
                    <a:pos x="T12" y="T14"/>
                  </a:cxn>
                  <a:cxn ang="0">
                    <a:pos x="T15" y="T17"/>
                  </a:cxn>
                  <a:cxn ang="0">
                    <a:pos x="T18" y="T20"/>
                  </a:cxn>
                </a:cxnLst>
                <a:rect l="0" t="0" r="r" b="b"/>
                <a:pathLst>
                  <a:path w="20696" h="19390">
                    <a:moveTo>
                      <a:pt x="785" y="19390"/>
                    </a:moveTo>
                    <a:cubicBezTo>
                      <a:pt x="2449" y="11656"/>
                      <a:pt x="6873" y="9617"/>
                      <a:pt x="10189" y="9617"/>
                    </a:cubicBezTo>
                    <a:cubicBezTo>
                      <a:pt x="13505" y="9617"/>
                      <a:pt x="18449" y="11969"/>
                      <a:pt x="20232" y="19256"/>
                    </a:cubicBezTo>
                    <a:cubicBezTo>
                      <a:pt x="21600" y="13672"/>
                      <a:pt x="20095" y="3608"/>
                      <a:pt x="13646" y="718"/>
                    </a:cubicBezTo>
                    <a:cubicBezTo>
                      <a:pt x="7197" y="-2171"/>
                      <a:pt x="55" y="3907"/>
                      <a:pt x="0" y="14509"/>
                    </a:cubicBezTo>
                    <a:cubicBezTo>
                      <a:pt x="111" y="19429"/>
                      <a:pt x="785" y="19390"/>
                      <a:pt x="785" y="19390"/>
                    </a:cubicBezTo>
                    <a:close/>
                    <a:moveTo>
                      <a:pt x="785" y="19390"/>
                    </a:moveTo>
                  </a:path>
                </a:pathLst>
              </a:custGeom>
              <a:solidFill>
                <a:srgbClr val="FFAF00"/>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400">
                  <a:solidFill>
                    <a:srgbClr val="000000"/>
                  </a:solidFill>
                  <a:sym typeface="Gill Sans" charset="0"/>
                </a:endParaRPr>
              </a:p>
            </p:txBody>
          </p:sp>
          <p:sp>
            <p:nvSpPr>
              <p:cNvPr id="25" name="Freeform 19"/>
              <p:cNvSpPr>
                <a:spLocks/>
              </p:cNvSpPr>
              <p:nvPr/>
            </p:nvSpPr>
            <p:spPr bwMode="auto">
              <a:xfrm>
                <a:off x="0" y="503"/>
                <a:ext cx="2791" cy="805"/>
              </a:xfrm>
              <a:custGeom>
                <a:avLst/>
                <a:gdLst>
                  <a:gd name="T0" fmla="*/ 0 w 21600"/>
                  <a:gd name="T1" fmla="*/ 1378 h 20488"/>
                  <a:gd name="T2" fmla="*/ 0 w 21600"/>
                  <a:gd name="T3" fmla="*/ 6065 h 20488"/>
                  <a:gd name="T4" fmla="*/ 11492 w 21600"/>
                  <a:gd name="T5" fmla="*/ 20401 h 20488"/>
                  <a:gd name="T6" fmla="*/ 21600 w 21600"/>
                  <a:gd name="T7" fmla="*/ 8605 h 20488"/>
                  <a:gd name="T8" fmla="*/ 21600 w 21600"/>
                  <a:gd name="T9" fmla="*/ 0 h 20488"/>
                  <a:gd name="T10" fmla="*/ 15488 w 21600"/>
                  <a:gd name="T11" fmla="*/ 11723 h 20488"/>
                  <a:gd name="T12" fmla="*/ 0 w 21600"/>
                  <a:gd name="T13" fmla="*/ 1378 h 20488"/>
                  <a:gd name="T14" fmla="*/ 0 w 21600"/>
                  <a:gd name="T15" fmla="*/ 1378 h 204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600" h="20488">
                    <a:moveTo>
                      <a:pt x="0" y="1378"/>
                    </a:moveTo>
                    <a:lnTo>
                      <a:pt x="0" y="6065"/>
                    </a:lnTo>
                    <a:cubicBezTo>
                      <a:pt x="0" y="10066"/>
                      <a:pt x="2431" y="21600"/>
                      <a:pt x="11492" y="20401"/>
                    </a:cubicBezTo>
                    <a:cubicBezTo>
                      <a:pt x="18574" y="19023"/>
                      <a:pt x="21452" y="12773"/>
                      <a:pt x="21600" y="8605"/>
                    </a:cubicBezTo>
                    <a:lnTo>
                      <a:pt x="21600" y="0"/>
                    </a:lnTo>
                    <a:cubicBezTo>
                      <a:pt x="21600" y="0"/>
                      <a:pt x="20185" y="8673"/>
                      <a:pt x="15488" y="11723"/>
                    </a:cubicBezTo>
                    <a:cubicBezTo>
                      <a:pt x="10791" y="14773"/>
                      <a:pt x="2734" y="14736"/>
                      <a:pt x="0" y="1378"/>
                    </a:cubicBezTo>
                    <a:close/>
                    <a:moveTo>
                      <a:pt x="0" y="1378"/>
                    </a:moveTo>
                  </a:path>
                </a:pathLst>
              </a:custGeom>
              <a:solidFill>
                <a:srgbClr val="FFAF00"/>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400">
                  <a:solidFill>
                    <a:srgbClr val="000000"/>
                  </a:solidFill>
                  <a:sym typeface="Gill Sans" charset="0"/>
                </a:endParaRPr>
              </a:p>
            </p:txBody>
          </p:sp>
          <p:sp>
            <p:nvSpPr>
              <p:cNvPr id="26" name="Oval 20"/>
              <p:cNvSpPr>
                <a:spLocks/>
              </p:cNvSpPr>
              <p:nvPr/>
            </p:nvSpPr>
            <p:spPr bwMode="auto">
              <a:xfrm>
                <a:off x="55" y="0"/>
                <a:ext cx="2676" cy="991"/>
              </a:xfrm>
              <a:prstGeom prst="ellipse">
                <a:avLst/>
              </a:prstGeom>
              <a:noFill/>
              <a:ln w="76200" cap="flat">
                <a:solidFill>
                  <a:srgbClr val="FAF500"/>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fontAlgn="base">
                  <a:spcBef>
                    <a:spcPct val="0"/>
                  </a:spcBef>
                  <a:spcAft>
                    <a:spcPct val="0"/>
                  </a:spcAft>
                </a:pPr>
                <a:endParaRPr lang="en-US" sz="2400">
                  <a:solidFill>
                    <a:srgbClr val="000000"/>
                  </a:solidFill>
                  <a:sym typeface="Gill Sans" charset="0"/>
                </a:endParaRPr>
              </a:p>
            </p:txBody>
          </p:sp>
        </p:grpSp>
      </p:grpSp>
      <p:grpSp>
        <p:nvGrpSpPr>
          <p:cNvPr id="27" name="Group 21"/>
          <p:cNvGrpSpPr>
            <a:grpSpLocks/>
          </p:cNvGrpSpPr>
          <p:nvPr/>
        </p:nvGrpSpPr>
        <p:grpSpPr bwMode="auto">
          <a:xfrm>
            <a:off x="5073254" y="2451100"/>
            <a:ext cx="1819275" cy="1099344"/>
            <a:chOff x="0" y="0"/>
            <a:chExt cx="3056" cy="1385"/>
          </a:xfrm>
        </p:grpSpPr>
        <p:sp>
          <p:nvSpPr>
            <p:cNvPr id="28" name="Oval 22"/>
            <p:cNvSpPr>
              <a:spLocks/>
            </p:cNvSpPr>
            <p:nvPr/>
          </p:nvSpPr>
          <p:spPr bwMode="auto">
            <a:xfrm>
              <a:off x="169" y="970"/>
              <a:ext cx="2720" cy="415"/>
            </a:xfrm>
            <a:prstGeom prst="ellipse">
              <a:avLst/>
            </a:prstGeom>
            <a:solidFill>
              <a:srgbClr val="000000">
                <a:alpha val="9999"/>
              </a:srgbClr>
            </a:solidFill>
            <a:ln>
              <a:noFill/>
            </a:ln>
            <a:extLst>
              <a:ext uri="{91240B29-F687-4F45-9708-019B960494DF}">
                <a14:hiddenLine xmlns:a14="http://schemas.microsoft.com/office/drawing/2010/main" w="25400" cap="flat">
                  <a:solidFill>
                    <a:schemeClr val="tx1">
                      <a:alpha val="9999"/>
                    </a:schemeClr>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400">
                <a:solidFill>
                  <a:srgbClr val="000000"/>
                </a:solidFill>
                <a:sym typeface="Gill Sans" charset="0"/>
              </a:endParaRPr>
            </a:p>
          </p:txBody>
        </p:sp>
        <p:grpSp>
          <p:nvGrpSpPr>
            <p:cNvPr id="29" name="Group 23"/>
            <p:cNvGrpSpPr>
              <a:grpSpLocks/>
            </p:cNvGrpSpPr>
            <p:nvPr/>
          </p:nvGrpSpPr>
          <p:grpSpPr bwMode="auto">
            <a:xfrm>
              <a:off x="0" y="0"/>
              <a:ext cx="3056" cy="1308"/>
              <a:chOff x="0" y="0"/>
              <a:chExt cx="3056" cy="1308"/>
            </a:xfrm>
          </p:grpSpPr>
          <p:sp>
            <p:nvSpPr>
              <p:cNvPr id="30" name="Freeform 24"/>
              <p:cNvSpPr>
                <a:spLocks/>
              </p:cNvSpPr>
              <p:nvPr/>
            </p:nvSpPr>
            <p:spPr bwMode="auto">
              <a:xfrm>
                <a:off x="52" y="20"/>
                <a:ext cx="2928" cy="629"/>
              </a:xfrm>
              <a:custGeom>
                <a:avLst/>
                <a:gdLst>
                  <a:gd name="T0" fmla="*/ 785 w 20696"/>
                  <a:gd name="T1" fmla="+- 0 21561 2171"/>
                  <a:gd name="T2" fmla="*/ 21561 h 19390"/>
                  <a:gd name="T3" fmla="*/ 10189 w 20696"/>
                  <a:gd name="T4" fmla="+- 0 11788 2171"/>
                  <a:gd name="T5" fmla="*/ 11788 h 19390"/>
                  <a:gd name="T6" fmla="*/ 20232 w 20696"/>
                  <a:gd name="T7" fmla="+- 0 21427 2171"/>
                  <a:gd name="T8" fmla="*/ 21427 h 19390"/>
                  <a:gd name="T9" fmla="*/ 13646 w 20696"/>
                  <a:gd name="T10" fmla="+- 0 2889 2171"/>
                  <a:gd name="T11" fmla="*/ 2889 h 19390"/>
                  <a:gd name="T12" fmla="*/ 0 w 20696"/>
                  <a:gd name="T13" fmla="+- 0 16680 2171"/>
                  <a:gd name="T14" fmla="*/ 16680 h 19390"/>
                  <a:gd name="T15" fmla="*/ 785 w 20696"/>
                  <a:gd name="T16" fmla="+- 0 21561 2171"/>
                  <a:gd name="T17" fmla="*/ 21561 h 19390"/>
                  <a:gd name="T18" fmla="*/ 785 w 20696"/>
                  <a:gd name="T19" fmla="+- 0 21561 2171"/>
                  <a:gd name="T20" fmla="*/ 21561 h 19390"/>
                </a:gdLst>
                <a:ahLst/>
                <a:cxnLst>
                  <a:cxn ang="0">
                    <a:pos x="T0" y="T2"/>
                  </a:cxn>
                  <a:cxn ang="0">
                    <a:pos x="T3" y="T5"/>
                  </a:cxn>
                  <a:cxn ang="0">
                    <a:pos x="T6" y="T8"/>
                  </a:cxn>
                  <a:cxn ang="0">
                    <a:pos x="T9" y="T11"/>
                  </a:cxn>
                  <a:cxn ang="0">
                    <a:pos x="T12" y="T14"/>
                  </a:cxn>
                  <a:cxn ang="0">
                    <a:pos x="T15" y="T17"/>
                  </a:cxn>
                  <a:cxn ang="0">
                    <a:pos x="T18" y="T20"/>
                  </a:cxn>
                </a:cxnLst>
                <a:rect l="0" t="0" r="r" b="b"/>
                <a:pathLst>
                  <a:path w="20696" h="19390">
                    <a:moveTo>
                      <a:pt x="785" y="19390"/>
                    </a:moveTo>
                    <a:cubicBezTo>
                      <a:pt x="2449" y="11656"/>
                      <a:pt x="6873" y="9617"/>
                      <a:pt x="10189" y="9617"/>
                    </a:cubicBezTo>
                    <a:cubicBezTo>
                      <a:pt x="13505" y="9617"/>
                      <a:pt x="18449" y="11969"/>
                      <a:pt x="20232" y="19256"/>
                    </a:cubicBezTo>
                    <a:cubicBezTo>
                      <a:pt x="21600" y="13672"/>
                      <a:pt x="20095" y="3608"/>
                      <a:pt x="13646" y="718"/>
                    </a:cubicBezTo>
                    <a:cubicBezTo>
                      <a:pt x="7197" y="-2171"/>
                      <a:pt x="55" y="3907"/>
                      <a:pt x="0" y="14509"/>
                    </a:cubicBezTo>
                    <a:cubicBezTo>
                      <a:pt x="111" y="19429"/>
                      <a:pt x="785" y="19390"/>
                      <a:pt x="785" y="19390"/>
                    </a:cubicBezTo>
                    <a:close/>
                    <a:moveTo>
                      <a:pt x="785" y="19390"/>
                    </a:moveTo>
                  </a:path>
                </a:pathLst>
              </a:custGeom>
              <a:solidFill>
                <a:srgbClr val="6EB900"/>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400">
                  <a:solidFill>
                    <a:srgbClr val="000000"/>
                  </a:solidFill>
                  <a:sym typeface="Gill Sans" charset="0"/>
                </a:endParaRPr>
              </a:p>
            </p:txBody>
          </p:sp>
          <p:sp>
            <p:nvSpPr>
              <p:cNvPr id="31" name="Freeform 25"/>
              <p:cNvSpPr>
                <a:spLocks/>
              </p:cNvSpPr>
              <p:nvPr/>
            </p:nvSpPr>
            <p:spPr bwMode="auto">
              <a:xfrm>
                <a:off x="0" y="503"/>
                <a:ext cx="3056" cy="805"/>
              </a:xfrm>
              <a:custGeom>
                <a:avLst/>
                <a:gdLst>
                  <a:gd name="T0" fmla="*/ 0 w 21600"/>
                  <a:gd name="T1" fmla="*/ 1378 h 20488"/>
                  <a:gd name="T2" fmla="*/ 0 w 21600"/>
                  <a:gd name="T3" fmla="*/ 6065 h 20488"/>
                  <a:gd name="T4" fmla="*/ 11492 w 21600"/>
                  <a:gd name="T5" fmla="*/ 20401 h 20488"/>
                  <a:gd name="T6" fmla="*/ 21600 w 21600"/>
                  <a:gd name="T7" fmla="*/ 8605 h 20488"/>
                  <a:gd name="T8" fmla="*/ 21600 w 21600"/>
                  <a:gd name="T9" fmla="*/ 0 h 20488"/>
                  <a:gd name="T10" fmla="*/ 15488 w 21600"/>
                  <a:gd name="T11" fmla="*/ 11723 h 20488"/>
                  <a:gd name="T12" fmla="*/ 0 w 21600"/>
                  <a:gd name="T13" fmla="*/ 1378 h 20488"/>
                  <a:gd name="T14" fmla="*/ 0 w 21600"/>
                  <a:gd name="T15" fmla="*/ 1378 h 204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600" h="20488">
                    <a:moveTo>
                      <a:pt x="0" y="1378"/>
                    </a:moveTo>
                    <a:lnTo>
                      <a:pt x="0" y="6065"/>
                    </a:lnTo>
                    <a:cubicBezTo>
                      <a:pt x="0" y="10066"/>
                      <a:pt x="2431" y="21600"/>
                      <a:pt x="11492" y="20401"/>
                    </a:cubicBezTo>
                    <a:cubicBezTo>
                      <a:pt x="18574" y="19023"/>
                      <a:pt x="21452" y="12773"/>
                      <a:pt x="21600" y="8605"/>
                    </a:cubicBezTo>
                    <a:lnTo>
                      <a:pt x="21600" y="0"/>
                    </a:lnTo>
                    <a:cubicBezTo>
                      <a:pt x="21600" y="0"/>
                      <a:pt x="20185" y="8673"/>
                      <a:pt x="15488" y="11723"/>
                    </a:cubicBezTo>
                    <a:cubicBezTo>
                      <a:pt x="10791" y="14773"/>
                      <a:pt x="2734" y="14736"/>
                      <a:pt x="0" y="1378"/>
                    </a:cubicBezTo>
                    <a:close/>
                    <a:moveTo>
                      <a:pt x="0" y="1378"/>
                    </a:moveTo>
                  </a:path>
                </a:pathLst>
              </a:custGeom>
              <a:solidFill>
                <a:srgbClr val="6EB900"/>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400">
                  <a:solidFill>
                    <a:srgbClr val="000000"/>
                  </a:solidFill>
                  <a:sym typeface="Gill Sans" charset="0"/>
                </a:endParaRPr>
              </a:p>
            </p:txBody>
          </p:sp>
          <p:sp>
            <p:nvSpPr>
              <p:cNvPr id="32" name="Oval 26"/>
              <p:cNvSpPr>
                <a:spLocks/>
              </p:cNvSpPr>
              <p:nvPr/>
            </p:nvSpPr>
            <p:spPr bwMode="auto">
              <a:xfrm>
                <a:off x="60" y="0"/>
                <a:ext cx="2930" cy="991"/>
              </a:xfrm>
              <a:prstGeom prst="ellipse">
                <a:avLst/>
              </a:prstGeom>
              <a:noFill/>
              <a:ln w="76200" cap="flat">
                <a:solidFill>
                  <a:srgbClr val="A0C800"/>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fontAlgn="base">
                  <a:spcBef>
                    <a:spcPct val="0"/>
                  </a:spcBef>
                  <a:spcAft>
                    <a:spcPct val="0"/>
                  </a:spcAft>
                </a:pPr>
                <a:endParaRPr lang="en-US" sz="2400">
                  <a:solidFill>
                    <a:srgbClr val="000000"/>
                  </a:solidFill>
                  <a:sym typeface="Gill Sans" charset="0"/>
                </a:endParaRPr>
              </a:p>
            </p:txBody>
          </p:sp>
        </p:grpSp>
      </p:grpSp>
      <p:sp>
        <p:nvSpPr>
          <p:cNvPr id="33" name="Rectangle 29"/>
          <p:cNvSpPr>
            <a:spLocks/>
          </p:cNvSpPr>
          <p:nvPr/>
        </p:nvSpPr>
        <p:spPr bwMode="auto">
          <a:xfrm>
            <a:off x="1647732" y="2651857"/>
            <a:ext cx="2793346"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fontAlgn="base">
              <a:lnSpc>
                <a:spcPct val="80000"/>
              </a:lnSpc>
              <a:spcBef>
                <a:spcPct val="0"/>
              </a:spcBef>
              <a:spcAft>
                <a:spcPct val="0"/>
              </a:spcAft>
            </a:pPr>
            <a:r>
              <a:rPr lang="en-US" sz="2400" b="1" dirty="0">
                <a:solidFill>
                  <a:srgbClr val="00B050"/>
                </a:solidFill>
                <a:latin typeface="Montserrat-Bold" charset="0"/>
                <a:ea typeface="ＭＳ Ｐゴシック" charset="0"/>
                <a:cs typeface="Montserrat-Bold" charset="0"/>
                <a:sym typeface="Montserrat-Bold" charset="0"/>
              </a:rPr>
              <a:t>UNIVERSALIDAD</a:t>
            </a:r>
          </a:p>
        </p:txBody>
      </p:sp>
      <p:sp>
        <p:nvSpPr>
          <p:cNvPr id="34" name="Freeform 31"/>
          <p:cNvSpPr>
            <a:spLocks/>
          </p:cNvSpPr>
          <p:nvPr/>
        </p:nvSpPr>
        <p:spPr bwMode="auto">
          <a:xfrm>
            <a:off x="2351484" y="2812257"/>
            <a:ext cx="2495550" cy="723900"/>
          </a:xfrm>
          <a:custGeom>
            <a:avLst/>
            <a:gdLst>
              <a:gd name="T0" fmla="*/ 21600 w 21600"/>
              <a:gd name="T1" fmla="*/ 0 h 21600"/>
              <a:gd name="T2" fmla="*/ 17150 w 21600"/>
              <a:gd name="T3" fmla="*/ 21600 h 21600"/>
              <a:gd name="T4" fmla="*/ 0 w 21600"/>
              <a:gd name="T5" fmla="*/ 21600 h 21600"/>
            </a:gdLst>
            <a:ahLst/>
            <a:cxnLst>
              <a:cxn ang="0">
                <a:pos x="T0" y="T1"/>
              </a:cxn>
              <a:cxn ang="0">
                <a:pos x="T2" y="T3"/>
              </a:cxn>
              <a:cxn ang="0">
                <a:pos x="T4" y="T5"/>
              </a:cxn>
            </a:cxnLst>
            <a:rect l="0" t="0" r="r" b="b"/>
            <a:pathLst>
              <a:path w="21600" h="21600">
                <a:moveTo>
                  <a:pt x="21600" y="0"/>
                </a:moveTo>
                <a:lnTo>
                  <a:pt x="17150" y="21600"/>
                </a:lnTo>
                <a:lnTo>
                  <a:pt x="0" y="21600"/>
                </a:lnTo>
              </a:path>
            </a:pathLst>
          </a:custGeom>
          <a:noFill/>
          <a:ln w="12700" cap="flat">
            <a:solidFill>
              <a:srgbClr val="6E6E6E"/>
            </a:solidFill>
            <a:prstDash val="solid"/>
            <a:miter lim="800000"/>
            <a:headEnd type="oval" w="med" len="med"/>
            <a:tailEnd type="oval" w="med" len="med"/>
          </a:ln>
          <a:extLst>
            <a:ext uri="{909E8E84-426E-40DD-AFC4-6F175D3DCCD1}">
              <a14:hiddenFill xmlns:a14="http://schemas.microsoft.com/office/drawing/2010/main">
                <a:solidFill>
                  <a:srgbClr val="FFFFFF"/>
                </a:solidFill>
              </a14:hiddenFill>
            </a:ext>
          </a:extLst>
        </p:spPr>
        <p:txBody>
          <a:bodyPr lIns="0" tIns="0" rIns="0" bIns="0"/>
          <a:lstStyle/>
          <a:p>
            <a:pPr algn="ctr" fontAlgn="base">
              <a:spcBef>
                <a:spcPct val="0"/>
              </a:spcBef>
              <a:spcAft>
                <a:spcPct val="0"/>
              </a:spcAft>
            </a:pPr>
            <a:endParaRPr lang="en-US" sz="2400">
              <a:solidFill>
                <a:srgbClr val="000000"/>
              </a:solidFill>
              <a:sym typeface="Gill Sans" charset="0"/>
            </a:endParaRPr>
          </a:p>
        </p:txBody>
      </p:sp>
      <p:sp>
        <p:nvSpPr>
          <p:cNvPr id="35" name="Freeform 33"/>
          <p:cNvSpPr>
            <a:spLocks/>
          </p:cNvSpPr>
          <p:nvPr/>
        </p:nvSpPr>
        <p:spPr bwMode="auto">
          <a:xfrm>
            <a:off x="2351484" y="3783807"/>
            <a:ext cx="2590800" cy="1276350"/>
          </a:xfrm>
          <a:custGeom>
            <a:avLst/>
            <a:gdLst>
              <a:gd name="T0" fmla="*/ 21600 w 21600"/>
              <a:gd name="T1" fmla="*/ 0 h 21600"/>
              <a:gd name="T2" fmla="*/ 17150 w 21600"/>
              <a:gd name="T3" fmla="*/ 21600 h 21600"/>
              <a:gd name="T4" fmla="*/ 0 w 21600"/>
              <a:gd name="T5" fmla="*/ 21600 h 21600"/>
            </a:gdLst>
            <a:ahLst/>
            <a:cxnLst>
              <a:cxn ang="0">
                <a:pos x="T0" y="T1"/>
              </a:cxn>
              <a:cxn ang="0">
                <a:pos x="T2" y="T3"/>
              </a:cxn>
              <a:cxn ang="0">
                <a:pos x="T4" y="T5"/>
              </a:cxn>
            </a:cxnLst>
            <a:rect l="0" t="0" r="r" b="b"/>
            <a:pathLst>
              <a:path w="21600" h="21600">
                <a:moveTo>
                  <a:pt x="21600" y="0"/>
                </a:moveTo>
                <a:lnTo>
                  <a:pt x="17150" y="21600"/>
                </a:lnTo>
                <a:lnTo>
                  <a:pt x="0" y="21600"/>
                </a:lnTo>
              </a:path>
            </a:pathLst>
          </a:custGeom>
          <a:noFill/>
          <a:ln w="12700" cap="flat">
            <a:solidFill>
              <a:srgbClr val="6E6E6E"/>
            </a:solidFill>
            <a:prstDash val="solid"/>
            <a:miter lim="800000"/>
            <a:headEnd type="oval" w="med" len="med"/>
            <a:tailEnd type="oval" w="med" len="med"/>
          </a:ln>
          <a:extLst>
            <a:ext uri="{909E8E84-426E-40DD-AFC4-6F175D3DCCD1}">
              <a14:hiddenFill xmlns:a14="http://schemas.microsoft.com/office/drawing/2010/main">
                <a:solidFill>
                  <a:srgbClr val="FFFFFF"/>
                </a:solidFill>
              </a14:hiddenFill>
            </a:ext>
          </a:extLst>
        </p:spPr>
        <p:txBody>
          <a:bodyPr lIns="0" tIns="0" rIns="0" bIns="0"/>
          <a:lstStyle/>
          <a:p>
            <a:pPr algn="ctr" fontAlgn="base">
              <a:spcBef>
                <a:spcPct val="0"/>
              </a:spcBef>
              <a:spcAft>
                <a:spcPct val="0"/>
              </a:spcAft>
            </a:pPr>
            <a:endParaRPr lang="en-US" sz="2400">
              <a:solidFill>
                <a:srgbClr val="000000"/>
              </a:solidFill>
              <a:sym typeface="Gill Sans" charset="0"/>
            </a:endParaRPr>
          </a:p>
        </p:txBody>
      </p:sp>
      <p:sp>
        <p:nvSpPr>
          <p:cNvPr id="36" name="Rectangle 35"/>
          <p:cNvSpPr>
            <a:spLocks/>
          </p:cNvSpPr>
          <p:nvPr/>
        </p:nvSpPr>
        <p:spPr bwMode="auto">
          <a:xfrm>
            <a:off x="1569292" y="4503748"/>
            <a:ext cx="3086549"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fontAlgn="base">
              <a:lnSpc>
                <a:spcPct val="80000"/>
              </a:lnSpc>
              <a:spcBef>
                <a:spcPct val="0"/>
              </a:spcBef>
              <a:spcAft>
                <a:spcPct val="0"/>
              </a:spcAft>
            </a:pPr>
            <a:r>
              <a:rPr lang="en-US" sz="2200" b="1" dirty="0">
                <a:solidFill>
                  <a:srgbClr val="FF7D00"/>
                </a:solidFill>
                <a:latin typeface="Montserrat-Bold" charset="0"/>
                <a:ea typeface="ＭＳ Ｐゴシック" charset="0"/>
                <a:cs typeface="Montserrat-Bold" charset="0"/>
                <a:sym typeface="Montserrat-Bold" charset="0"/>
              </a:rPr>
              <a:t>INTERDEPENDENCIA</a:t>
            </a:r>
          </a:p>
        </p:txBody>
      </p:sp>
      <p:sp>
        <p:nvSpPr>
          <p:cNvPr id="37" name="Rectangle 39"/>
          <p:cNvSpPr>
            <a:spLocks/>
          </p:cNvSpPr>
          <p:nvPr/>
        </p:nvSpPr>
        <p:spPr bwMode="auto">
          <a:xfrm>
            <a:off x="7755285" y="2761097"/>
            <a:ext cx="2717453"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fontAlgn="base">
              <a:lnSpc>
                <a:spcPct val="80000"/>
              </a:lnSpc>
              <a:spcBef>
                <a:spcPct val="0"/>
              </a:spcBef>
              <a:spcAft>
                <a:spcPct val="0"/>
              </a:spcAft>
            </a:pPr>
            <a:r>
              <a:rPr lang="en-US" sz="2400" b="1" dirty="0">
                <a:solidFill>
                  <a:srgbClr val="F50000"/>
                </a:solidFill>
                <a:latin typeface="Montserrat-Bold" charset="0"/>
                <a:ea typeface="ＭＳ Ｐゴシック" charset="0"/>
                <a:cs typeface="Montserrat-Bold" charset="0"/>
                <a:sym typeface="Montserrat-Bold" charset="0"/>
              </a:rPr>
              <a:t>INDIVISIBILIDAD</a:t>
            </a:r>
          </a:p>
        </p:txBody>
      </p:sp>
      <p:sp>
        <p:nvSpPr>
          <p:cNvPr id="38" name="Freeform 42"/>
          <p:cNvSpPr>
            <a:spLocks/>
          </p:cNvSpPr>
          <p:nvPr/>
        </p:nvSpPr>
        <p:spPr bwMode="auto">
          <a:xfrm>
            <a:off x="6940750" y="3325019"/>
            <a:ext cx="2733675" cy="990600"/>
          </a:xfrm>
          <a:custGeom>
            <a:avLst/>
            <a:gdLst>
              <a:gd name="T0" fmla="*/ 0 w 21600"/>
              <a:gd name="T1" fmla="*/ 21600 h 21600"/>
              <a:gd name="T2" fmla="*/ 6853 w 21600"/>
              <a:gd name="T3" fmla="*/ 0 h 21600"/>
              <a:gd name="T4" fmla="*/ 21600 w 21600"/>
              <a:gd name="T5" fmla="*/ 0 h 21600"/>
            </a:gdLst>
            <a:ahLst/>
            <a:cxnLst>
              <a:cxn ang="0">
                <a:pos x="T0" y="T1"/>
              </a:cxn>
              <a:cxn ang="0">
                <a:pos x="T2" y="T3"/>
              </a:cxn>
              <a:cxn ang="0">
                <a:pos x="T4" y="T5"/>
              </a:cxn>
            </a:cxnLst>
            <a:rect l="0" t="0" r="r" b="b"/>
            <a:pathLst>
              <a:path w="21600" h="21600">
                <a:moveTo>
                  <a:pt x="0" y="21600"/>
                </a:moveTo>
                <a:lnTo>
                  <a:pt x="6853" y="0"/>
                </a:lnTo>
                <a:lnTo>
                  <a:pt x="21600" y="0"/>
                </a:lnTo>
              </a:path>
            </a:pathLst>
          </a:custGeom>
          <a:noFill/>
          <a:ln w="12700" cap="flat">
            <a:solidFill>
              <a:srgbClr val="6E6E6E"/>
            </a:solidFill>
            <a:prstDash val="solid"/>
            <a:miter lim="800000"/>
            <a:headEnd type="oval" w="med" len="med"/>
            <a:tailEnd type="oval" w="med" len="med"/>
          </a:ln>
          <a:extLst>
            <a:ext uri="{909E8E84-426E-40DD-AFC4-6F175D3DCCD1}">
              <a14:hiddenFill xmlns:a14="http://schemas.microsoft.com/office/drawing/2010/main">
                <a:solidFill>
                  <a:srgbClr val="FFFFFF"/>
                </a:solidFill>
              </a14:hiddenFill>
            </a:ext>
          </a:extLst>
        </p:spPr>
        <p:txBody>
          <a:bodyPr lIns="0" tIns="0" rIns="0" bIns="0"/>
          <a:lstStyle/>
          <a:p>
            <a:pPr algn="ctr" fontAlgn="base">
              <a:spcBef>
                <a:spcPct val="0"/>
              </a:spcBef>
              <a:spcAft>
                <a:spcPct val="0"/>
              </a:spcAft>
            </a:pPr>
            <a:endParaRPr lang="en-US" sz="2400">
              <a:solidFill>
                <a:srgbClr val="000000"/>
              </a:solidFill>
              <a:sym typeface="Gill Sans" charset="0"/>
            </a:endParaRPr>
          </a:p>
        </p:txBody>
      </p:sp>
      <p:sp>
        <p:nvSpPr>
          <p:cNvPr id="39" name="Rectangle 44"/>
          <p:cNvSpPr>
            <a:spLocks/>
          </p:cNvSpPr>
          <p:nvPr/>
        </p:nvSpPr>
        <p:spPr bwMode="auto">
          <a:xfrm>
            <a:off x="7570412" y="4168776"/>
            <a:ext cx="3508762"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fontAlgn="base">
              <a:lnSpc>
                <a:spcPct val="80000"/>
              </a:lnSpc>
              <a:spcBef>
                <a:spcPct val="0"/>
              </a:spcBef>
              <a:spcAft>
                <a:spcPct val="0"/>
              </a:spcAft>
            </a:pPr>
            <a:r>
              <a:rPr lang="en-US" sz="2400" b="1" dirty="0">
                <a:solidFill>
                  <a:srgbClr val="000000"/>
                </a:solidFill>
                <a:latin typeface="Montserrat-Bold" charset="0"/>
                <a:ea typeface="ＭＳ Ｐゴシック" charset="0"/>
                <a:cs typeface="Montserrat-Bold" charset="0"/>
                <a:sym typeface="Montserrat-Bold" charset="0"/>
              </a:rPr>
              <a:t>PROGRESIVIDAD</a:t>
            </a:r>
          </a:p>
        </p:txBody>
      </p:sp>
      <p:sp>
        <p:nvSpPr>
          <p:cNvPr id="40" name="Freeform 47"/>
          <p:cNvSpPr>
            <a:spLocks/>
          </p:cNvSpPr>
          <p:nvPr/>
        </p:nvSpPr>
        <p:spPr bwMode="auto">
          <a:xfrm>
            <a:off x="6888362" y="4791869"/>
            <a:ext cx="2786063" cy="260350"/>
          </a:xfrm>
          <a:custGeom>
            <a:avLst/>
            <a:gdLst>
              <a:gd name="T0" fmla="*/ 0 w 21600"/>
              <a:gd name="T1" fmla="*/ 21600 h 21600"/>
              <a:gd name="T2" fmla="*/ 7206 w 21600"/>
              <a:gd name="T3" fmla="*/ 0 h 21600"/>
              <a:gd name="T4" fmla="*/ 21600 w 21600"/>
              <a:gd name="T5" fmla="*/ 0 h 21600"/>
            </a:gdLst>
            <a:ahLst/>
            <a:cxnLst>
              <a:cxn ang="0">
                <a:pos x="T0" y="T1"/>
              </a:cxn>
              <a:cxn ang="0">
                <a:pos x="T2" y="T3"/>
              </a:cxn>
              <a:cxn ang="0">
                <a:pos x="T4" y="T5"/>
              </a:cxn>
            </a:cxnLst>
            <a:rect l="0" t="0" r="r" b="b"/>
            <a:pathLst>
              <a:path w="21600" h="21600">
                <a:moveTo>
                  <a:pt x="0" y="21600"/>
                </a:moveTo>
                <a:lnTo>
                  <a:pt x="7206" y="0"/>
                </a:lnTo>
                <a:lnTo>
                  <a:pt x="21600" y="0"/>
                </a:lnTo>
              </a:path>
            </a:pathLst>
          </a:custGeom>
          <a:noFill/>
          <a:ln w="12700" cap="flat">
            <a:solidFill>
              <a:srgbClr val="6E6E6E"/>
            </a:solidFill>
            <a:prstDash val="solid"/>
            <a:miter lim="800000"/>
            <a:headEnd type="oval" w="med" len="med"/>
            <a:tailEnd type="oval" w="med" len="med"/>
          </a:ln>
          <a:extLst>
            <a:ext uri="{909E8E84-426E-40DD-AFC4-6F175D3DCCD1}">
              <a14:hiddenFill xmlns:a14="http://schemas.microsoft.com/office/drawing/2010/main">
                <a:solidFill>
                  <a:srgbClr val="FFFFFF"/>
                </a:solidFill>
              </a14:hiddenFill>
            </a:ext>
          </a:extLst>
        </p:spPr>
        <p:txBody>
          <a:bodyPr lIns="0" tIns="0" rIns="0" bIns="0"/>
          <a:lstStyle/>
          <a:p>
            <a:pPr algn="ctr" fontAlgn="base">
              <a:spcBef>
                <a:spcPct val="0"/>
              </a:spcBef>
              <a:spcAft>
                <a:spcPct val="0"/>
              </a:spcAft>
            </a:pPr>
            <a:endParaRPr lang="en-US" sz="2400">
              <a:solidFill>
                <a:srgbClr val="000000"/>
              </a:solidFill>
              <a:sym typeface="Gill Sans" charset="0"/>
            </a:endParaRPr>
          </a:p>
        </p:txBody>
      </p:sp>
      <p:grpSp>
        <p:nvGrpSpPr>
          <p:cNvPr id="58" name="Group 206"/>
          <p:cNvGrpSpPr/>
          <p:nvPr/>
        </p:nvGrpSpPr>
        <p:grpSpPr>
          <a:xfrm>
            <a:off x="5049815" y="939452"/>
            <a:ext cx="1739120" cy="1434045"/>
            <a:chOff x="6982566" y="5043677"/>
            <a:chExt cx="1196580" cy="1466256"/>
          </a:xfrm>
        </p:grpSpPr>
        <p:sp>
          <p:nvSpPr>
            <p:cNvPr id="59" name="AutoShape 26"/>
            <p:cNvSpPr>
              <a:spLocks/>
            </p:cNvSpPr>
            <p:nvPr/>
          </p:nvSpPr>
          <p:spPr bwMode="auto">
            <a:xfrm>
              <a:off x="6982566" y="5898498"/>
              <a:ext cx="1196580" cy="611435"/>
            </a:xfrm>
            <a:custGeom>
              <a:avLst/>
              <a:gdLst/>
              <a:ahLst/>
              <a:cxnLst/>
              <a:rect l="0" t="0" r="r" b="b"/>
              <a:pathLst>
                <a:path w="21589" h="21600">
                  <a:moveTo>
                    <a:pt x="19713" y="13641"/>
                  </a:moveTo>
                  <a:cubicBezTo>
                    <a:pt x="19302" y="13000"/>
                    <a:pt x="18828" y="12530"/>
                    <a:pt x="18326" y="12223"/>
                  </a:cubicBezTo>
                  <a:lnTo>
                    <a:pt x="17808" y="11907"/>
                  </a:lnTo>
                  <a:lnTo>
                    <a:pt x="13645" y="9365"/>
                  </a:lnTo>
                  <a:cubicBezTo>
                    <a:pt x="13309" y="9166"/>
                    <a:pt x="13123" y="8562"/>
                    <a:pt x="13063" y="7886"/>
                  </a:cubicBezTo>
                  <a:cubicBezTo>
                    <a:pt x="12894" y="5974"/>
                    <a:pt x="12914" y="935"/>
                    <a:pt x="12918" y="114"/>
                  </a:cubicBezTo>
                  <a:cubicBezTo>
                    <a:pt x="12919" y="49"/>
                    <a:pt x="12892" y="0"/>
                    <a:pt x="12859" y="0"/>
                  </a:cubicBezTo>
                  <a:lnTo>
                    <a:pt x="8729" y="0"/>
                  </a:lnTo>
                  <a:cubicBezTo>
                    <a:pt x="8696" y="0"/>
                    <a:pt x="8669" y="49"/>
                    <a:pt x="8670" y="114"/>
                  </a:cubicBezTo>
                  <a:cubicBezTo>
                    <a:pt x="8674" y="926"/>
                    <a:pt x="8690" y="5873"/>
                    <a:pt x="8525" y="7886"/>
                  </a:cubicBezTo>
                  <a:cubicBezTo>
                    <a:pt x="8469" y="8564"/>
                    <a:pt x="8279" y="9166"/>
                    <a:pt x="7943" y="9365"/>
                  </a:cubicBezTo>
                  <a:lnTo>
                    <a:pt x="3780" y="11907"/>
                  </a:lnTo>
                  <a:lnTo>
                    <a:pt x="3249" y="12231"/>
                  </a:lnTo>
                  <a:cubicBezTo>
                    <a:pt x="2817" y="12495"/>
                    <a:pt x="2403" y="12871"/>
                    <a:pt x="2038" y="13396"/>
                  </a:cubicBezTo>
                  <a:cubicBezTo>
                    <a:pt x="134" y="16139"/>
                    <a:pt x="80" y="20629"/>
                    <a:pt x="1" y="21464"/>
                  </a:cubicBezTo>
                  <a:cubicBezTo>
                    <a:pt x="-6" y="21535"/>
                    <a:pt x="22" y="21600"/>
                    <a:pt x="59" y="21600"/>
                  </a:cubicBezTo>
                  <a:lnTo>
                    <a:pt x="10794" y="21600"/>
                  </a:lnTo>
                  <a:lnTo>
                    <a:pt x="21529" y="21600"/>
                  </a:lnTo>
                  <a:cubicBezTo>
                    <a:pt x="21566" y="21600"/>
                    <a:pt x="21594" y="21535"/>
                    <a:pt x="21587" y="21464"/>
                  </a:cubicBezTo>
                  <a:cubicBezTo>
                    <a:pt x="21511" y="20653"/>
                    <a:pt x="21483" y="16399"/>
                    <a:pt x="19713" y="13641"/>
                  </a:cubicBezTo>
                  <a:close/>
                  <a:moveTo>
                    <a:pt x="19713" y="13641"/>
                  </a:moveTo>
                </a:path>
              </a:pathLst>
            </a:custGeom>
            <a:solidFill>
              <a:srgbClr val="F9E4C1"/>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400">
                <a:solidFill>
                  <a:srgbClr val="000000"/>
                </a:solidFill>
                <a:sym typeface="Gill Sans" charset="0"/>
              </a:endParaRPr>
            </a:p>
          </p:txBody>
        </p:sp>
        <p:sp>
          <p:nvSpPr>
            <p:cNvPr id="60" name="AutoShape 27"/>
            <p:cNvSpPr>
              <a:spLocks/>
            </p:cNvSpPr>
            <p:nvPr/>
          </p:nvSpPr>
          <p:spPr bwMode="auto">
            <a:xfrm>
              <a:off x="7192880" y="6224145"/>
              <a:ext cx="779770" cy="285365"/>
            </a:xfrm>
            <a:custGeom>
              <a:avLst/>
              <a:gdLst/>
              <a:ahLst/>
              <a:cxnLst/>
              <a:rect l="0" t="0" r="r" b="b"/>
              <a:pathLst>
                <a:path w="21600" h="21600">
                  <a:moveTo>
                    <a:pt x="20590" y="0"/>
                  </a:moveTo>
                  <a:cubicBezTo>
                    <a:pt x="20347" y="2856"/>
                    <a:pt x="19416" y="8943"/>
                    <a:pt x="15837" y="11768"/>
                  </a:cubicBezTo>
                  <a:cubicBezTo>
                    <a:pt x="13058" y="13961"/>
                    <a:pt x="11562" y="17725"/>
                    <a:pt x="10796" y="20485"/>
                  </a:cubicBezTo>
                  <a:cubicBezTo>
                    <a:pt x="10028" y="17728"/>
                    <a:pt x="8532" y="13981"/>
                    <a:pt x="5763" y="11795"/>
                  </a:cubicBezTo>
                  <a:cubicBezTo>
                    <a:pt x="2173" y="8962"/>
                    <a:pt x="1247" y="2846"/>
                    <a:pt x="1008" y="2"/>
                  </a:cubicBezTo>
                  <a:lnTo>
                    <a:pt x="0" y="861"/>
                  </a:lnTo>
                  <a:lnTo>
                    <a:pt x="0" y="21600"/>
                  </a:lnTo>
                  <a:lnTo>
                    <a:pt x="10800" y="21600"/>
                  </a:lnTo>
                  <a:lnTo>
                    <a:pt x="21600" y="21600"/>
                  </a:lnTo>
                  <a:lnTo>
                    <a:pt x="21600" y="861"/>
                  </a:lnTo>
                  <a:cubicBezTo>
                    <a:pt x="21600" y="861"/>
                    <a:pt x="20590" y="0"/>
                    <a:pt x="20590" y="0"/>
                  </a:cubicBezTo>
                  <a:close/>
                  <a:moveTo>
                    <a:pt x="20590" y="0"/>
                  </a:moveTo>
                </a:path>
              </a:pathLst>
            </a:custGeom>
            <a:solidFill>
              <a:schemeClr val="accent2"/>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400">
                <a:solidFill>
                  <a:srgbClr val="000000"/>
                </a:solidFill>
                <a:sym typeface="Gill Sans" charset="0"/>
              </a:endParaRPr>
            </a:p>
          </p:txBody>
        </p:sp>
        <p:sp>
          <p:nvSpPr>
            <p:cNvPr id="61" name="AutoShape 28"/>
            <p:cNvSpPr>
              <a:spLocks/>
            </p:cNvSpPr>
            <p:nvPr/>
          </p:nvSpPr>
          <p:spPr bwMode="auto">
            <a:xfrm>
              <a:off x="7464251" y="5932420"/>
              <a:ext cx="236602" cy="146710"/>
            </a:xfrm>
            <a:custGeom>
              <a:avLst/>
              <a:gdLst/>
              <a:ahLst/>
              <a:cxnLst/>
              <a:rect l="0" t="0" r="r" b="b"/>
              <a:pathLst>
                <a:path w="21600" h="18773">
                  <a:moveTo>
                    <a:pt x="21600" y="11057"/>
                  </a:moveTo>
                  <a:cubicBezTo>
                    <a:pt x="21500" y="6187"/>
                    <a:pt x="21533" y="1559"/>
                    <a:pt x="21545" y="322"/>
                  </a:cubicBezTo>
                  <a:cubicBezTo>
                    <a:pt x="21547" y="139"/>
                    <a:pt x="21412" y="0"/>
                    <a:pt x="21246" y="0"/>
                  </a:cubicBezTo>
                  <a:lnTo>
                    <a:pt x="365" y="0"/>
                  </a:lnTo>
                  <a:cubicBezTo>
                    <a:pt x="198" y="0"/>
                    <a:pt x="64" y="140"/>
                    <a:pt x="65" y="322"/>
                  </a:cubicBezTo>
                  <a:cubicBezTo>
                    <a:pt x="76" y="1557"/>
                    <a:pt x="104" y="6168"/>
                    <a:pt x="0" y="11053"/>
                  </a:cubicBezTo>
                  <a:cubicBezTo>
                    <a:pt x="9793" y="21089"/>
                    <a:pt x="11191" y="21600"/>
                    <a:pt x="21600" y="11057"/>
                  </a:cubicBezTo>
                  <a:close/>
                  <a:moveTo>
                    <a:pt x="21600" y="11057"/>
                  </a:moveTo>
                </a:path>
              </a:pathLst>
            </a:custGeom>
            <a:solidFill>
              <a:srgbClr val="EFD4A8"/>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400">
                <a:solidFill>
                  <a:srgbClr val="000000"/>
                </a:solidFill>
                <a:sym typeface="Gill Sans" charset="0"/>
              </a:endParaRPr>
            </a:p>
          </p:txBody>
        </p:sp>
        <p:sp>
          <p:nvSpPr>
            <p:cNvPr id="62" name="AutoShape 29"/>
            <p:cNvSpPr>
              <a:spLocks/>
            </p:cNvSpPr>
            <p:nvPr/>
          </p:nvSpPr>
          <p:spPr bwMode="auto">
            <a:xfrm>
              <a:off x="7169135" y="5121697"/>
              <a:ext cx="826412" cy="890439"/>
            </a:xfrm>
            <a:custGeom>
              <a:avLst/>
              <a:gdLst/>
              <a:ahLst/>
              <a:cxnLst/>
              <a:rect l="0" t="0" r="r" b="b"/>
              <a:pathLst>
                <a:path w="21067" h="21293">
                  <a:moveTo>
                    <a:pt x="20141" y="10081"/>
                  </a:moveTo>
                  <a:cubicBezTo>
                    <a:pt x="19936" y="10000"/>
                    <a:pt x="19717" y="9975"/>
                    <a:pt x="19496" y="9995"/>
                  </a:cubicBezTo>
                  <a:cubicBezTo>
                    <a:pt x="19593" y="7085"/>
                    <a:pt x="19142" y="-307"/>
                    <a:pt x="10534" y="10"/>
                  </a:cubicBezTo>
                  <a:cubicBezTo>
                    <a:pt x="1926" y="-307"/>
                    <a:pt x="1475" y="7085"/>
                    <a:pt x="1572" y="9995"/>
                  </a:cubicBezTo>
                  <a:cubicBezTo>
                    <a:pt x="1351" y="9975"/>
                    <a:pt x="1132" y="10000"/>
                    <a:pt x="927" y="10081"/>
                  </a:cubicBezTo>
                  <a:cubicBezTo>
                    <a:pt x="33" y="10434"/>
                    <a:pt x="-266" y="11669"/>
                    <a:pt x="259" y="12838"/>
                  </a:cubicBezTo>
                  <a:cubicBezTo>
                    <a:pt x="721" y="13866"/>
                    <a:pt x="1665" y="14960"/>
                    <a:pt x="2494" y="14970"/>
                  </a:cubicBezTo>
                  <a:cubicBezTo>
                    <a:pt x="2648" y="15519"/>
                    <a:pt x="2796" y="16010"/>
                    <a:pt x="2915" y="16392"/>
                  </a:cubicBezTo>
                  <a:cubicBezTo>
                    <a:pt x="3163" y="17184"/>
                    <a:pt x="3612" y="17915"/>
                    <a:pt x="4256" y="18491"/>
                  </a:cubicBezTo>
                  <a:cubicBezTo>
                    <a:pt x="6593" y="20582"/>
                    <a:pt x="10534" y="21293"/>
                    <a:pt x="10534" y="21293"/>
                  </a:cubicBezTo>
                  <a:cubicBezTo>
                    <a:pt x="10534" y="21293"/>
                    <a:pt x="14475" y="20582"/>
                    <a:pt x="16812" y="18491"/>
                  </a:cubicBezTo>
                  <a:cubicBezTo>
                    <a:pt x="17456" y="17915"/>
                    <a:pt x="17905" y="17184"/>
                    <a:pt x="18153" y="16392"/>
                  </a:cubicBezTo>
                  <a:cubicBezTo>
                    <a:pt x="18272" y="16010"/>
                    <a:pt x="18420" y="15519"/>
                    <a:pt x="18574" y="14970"/>
                  </a:cubicBezTo>
                  <a:cubicBezTo>
                    <a:pt x="19403" y="14960"/>
                    <a:pt x="20347" y="13866"/>
                    <a:pt x="20809" y="12838"/>
                  </a:cubicBezTo>
                  <a:cubicBezTo>
                    <a:pt x="21334" y="11669"/>
                    <a:pt x="21035" y="10434"/>
                    <a:pt x="20141" y="10081"/>
                  </a:cubicBezTo>
                  <a:close/>
                  <a:moveTo>
                    <a:pt x="20141" y="10081"/>
                  </a:moveTo>
                </a:path>
              </a:pathLst>
            </a:custGeom>
            <a:solidFill>
              <a:srgbClr val="FFF2DD"/>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400">
                <a:solidFill>
                  <a:srgbClr val="000000"/>
                </a:solidFill>
                <a:sym typeface="Gill Sans" charset="0"/>
              </a:endParaRPr>
            </a:p>
          </p:txBody>
        </p:sp>
        <p:sp>
          <p:nvSpPr>
            <p:cNvPr id="63" name="AutoShape 30"/>
            <p:cNvSpPr>
              <a:spLocks/>
            </p:cNvSpPr>
            <p:nvPr/>
          </p:nvSpPr>
          <p:spPr bwMode="auto">
            <a:xfrm>
              <a:off x="7491389" y="5813695"/>
              <a:ext cx="179360" cy="57667"/>
            </a:xfrm>
            <a:custGeom>
              <a:avLst/>
              <a:gdLst/>
              <a:ahLst/>
              <a:cxnLst/>
              <a:rect l="0" t="0" r="r" b="b"/>
              <a:pathLst>
                <a:path w="21600" h="21600">
                  <a:moveTo>
                    <a:pt x="0" y="0"/>
                  </a:moveTo>
                  <a:cubicBezTo>
                    <a:pt x="1863" y="12729"/>
                    <a:pt x="5993" y="21600"/>
                    <a:pt x="10800" y="21600"/>
                  </a:cubicBezTo>
                  <a:cubicBezTo>
                    <a:pt x="15607" y="21600"/>
                    <a:pt x="19737" y="12729"/>
                    <a:pt x="21600" y="0"/>
                  </a:cubicBezTo>
                  <a:cubicBezTo>
                    <a:pt x="21600" y="0"/>
                    <a:pt x="0" y="0"/>
                    <a:pt x="0" y="0"/>
                  </a:cubicBezTo>
                  <a:close/>
                  <a:moveTo>
                    <a:pt x="0" y="0"/>
                  </a:moveTo>
                </a:path>
              </a:pathLst>
            </a:custGeom>
            <a:solidFill>
              <a:srgbClr val="FFFFFF"/>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400">
                <a:solidFill>
                  <a:srgbClr val="000000"/>
                </a:solidFill>
                <a:sym typeface="Gill Sans" charset="0"/>
              </a:endParaRPr>
            </a:p>
          </p:txBody>
        </p:sp>
        <p:sp>
          <p:nvSpPr>
            <p:cNvPr id="64" name="AutoShape 31"/>
            <p:cNvSpPr>
              <a:spLocks/>
            </p:cNvSpPr>
            <p:nvPr/>
          </p:nvSpPr>
          <p:spPr bwMode="auto">
            <a:xfrm>
              <a:off x="7477820" y="5803518"/>
              <a:ext cx="206921" cy="75899"/>
            </a:xfrm>
            <a:custGeom>
              <a:avLst/>
              <a:gdLst/>
              <a:ahLst/>
              <a:cxnLst/>
              <a:rect l="0" t="0" r="r" b="b"/>
              <a:pathLst>
                <a:path w="21600" h="21600">
                  <a:moveTo>
                    <a:pt x="3034" y="5106"/>
                  </a:moveTo>
                  <a:cubicBezTo>
                    <a:pt x="4747" y="12133"/>
                    <a:pt x="7657" y="16494"/>
                    <a:pt x="10800" y="16494"/>
                  </a:cubicBezTo>
                  <a:cubicBezTo>
                    <a:pt x="13944" y="16494"/>
                    <a:pt x="16853" y="12133"/>
                    <a:pt x="18566" y="5106"/>
                  </a:cubicBezTo>
                  <a:cubicBezTo>
                    <a:pt x="18566" y="5106"/>
                    <a:pt x="3034" y="5106"/>
                    <a:pt x="3034" y="5106"/>
                  </a:cubicBezTo>
                  <a:close/>
                  <a:moveTo>
                    <a:pt x="10800" y="21600"/>
                  </a:moveTo>
                  <a:cubicBezTo>
                    <a:pt x="6416" y="21600"/>
                    <a:pt x="2412" y="14536"/>
                    <a:pt x="599" y="3608"/>
                  </a:cubicBezTo>
                  <a:lnTo>
                    <a:pt x="0" y="0"/>
                  </a:lnTo>
                  <a:lnTo>
                    <a:pt x="21600" y="0"/>
                  </a:lnTo>
                  <a:lnTo>
                    <a:pt x="21002" y="3605"/>
                  </a:lnTo>
                  <a:cubicBezTo>
                    <a:pt x="19188" y="14536"/>
                    <a:pt x="15184" y="21600"/>
                    <a:pt x="10800" y="21600"/>
                  </a:cubicBezTo>
                  <a:close/>
                  <a:moveTo>
                    <a:pt x="10800" y="21600"/>
                  </a:moveTo>
                </a:path>
              </a:pathLst>
            </a:custGeom>
            <a:solidFill>
              <a:srgbClr val="FF8080">
                <a:alpha val="49000"/>
              </a:srgbClr>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400">
                <a:solidFill>
                  <a:srgbClr val="000000"/>
                </a:solidFill>
                <a:sym typeface="Gill Sans" charset="0"/>
              </a:endParaRPr>
            </a:p>
          </p:txBody>
        </p:sp>
        <p:sp>
          <p:nvSpPr>
            <p:cNvPr id="65" name="AutoShape 32"/>
            <p:cNvSpPr>
              <a:spLocks/>
            </p:cNvSpPr>
            <p:nvPr/>
          </p:nvSpPr>
          <p:spPr bwMode="auto">
            <a:xfrm>
              <a:off x="7701702" y="5959557"/>
              <a:ext cx="344303" cy="514335"/>
            </a:xfrm>
            <a:custGeom>
              <a:avLst/>
              <a:gdLst/>
              <a:ahLst/>
              <a:cxnLst/>
              <a:rect l="0" t="0" r="r" b="b"/>
              <a:pathLst>
                <a:path w="17208" h="20110">
                  <a:moveTo>
                    <a:pt x="5796" y="15080"/>
                  </a:moveTo>
                  <a:cubicBezTo>
                    <a:pt x="7415" y="16606"/>
                    <a:pt x="9020" y="18200"/>
                    <a:pt x="9966" y="20110"/>
                  </a:cubicBezTo>
                  <a:cubicBezTo>
                    <a:pt x="12119" y="18439"/>
                    <a:pt x="14108" y="16559"/>
                    <a:pt x="15473" y="14343"/>
                  </a:cubicBezTo>
                  <a:cubicBezTo>
                    <a:pt x="16837" y="12127"/>
                    <a:pt x="17544" y="9541"/>
                    <a:pt x="17051" y="7062"/>
                  </a:cubicBezTo>
                  <a:cubicBezTo>
                    <a:pt x="16103" y="2298"/>
                    <a:pt x="9050" y="-1490"/>
                    <a:pt x="3686" y="578"/>
                  </a:cubicBezTo>
                  <a:cubicBezTo>
                    <a:pt x="-4056" y="3563"/>
                    <a:pt x="2254" y="11742"/>
                    <a:pt x="5796" y="15080"/>
                  </a:cubicBezTo>
                  <a:close/>
                  <a:moveTo>
                    <a:pt x="5796" y="15080"/>
                  </a:moveTo>
                </a:path>
              </a:pathLst>
            </a:custGeom>
            <a:gradFill rotWithShape="0">
              <a:gsLst>
                <a:gs pos="0">
                  <a:srgbClr val="000000"/>
                </a:gs>
                <a:gs pos="100000">
                  <a:schemeClr val="accent2">
                    <a:lumMod val="50000"/>
                  </a:schemeClr>
                </a:gs>
              </a:gsLst>
              <a:lin ang="4800000" scaled="1"/>
            </a:gra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400">
                <a:solidFill>
                  <a:srgbClr val="000000"/>
                </a:solidFill>
                <a:sym typeface="Gill Sans" charset="0"/>
              </a:endParaRPr>
            </a:p>
          </p:txBody>
        </p:sp>
        <p:sp>
          <p:nvSpPr>
            <p:cNvPr id="66" name="AutoShape 33"/>
            <p:cNvSpPr>
              <a:spLocks/>
            </p:cNvSpPr>
            <p:nvPr/>
          </p:nvSpPr>
          <p:spPr bwMode="auto">
            <a:xfrm>
              <a:off x="7365879" y="5535539"/>
              <a:ext cx="417658" cy="92860"/>
            </a:xfrm>
            <a:custGeom>
              <a:avLst/>
              <a:gdLst/>
              <a:ahLst/>
              <a:cxnLst/>
              <a:rect l="0" t="0" r="r" b="b"/>
              <a:pathLst>
                <a:path w="21600" h="21600">
                  <a:moveTo>
                    <a:pt x="20600" y="7387"/>
                  </a:moveTo>
                  <a:cubicBezTo>
                    <a:pt x="20331" y="3097"/>
                    <a:pt x="19568" y="0"/>
                    <a:pt x="18668" y="0"/>
                  </a:cubicBezTo>
                  <a:cubicBezTo>
                    <a:pt x="17543" y="0"/>
                    <a:pt x="16630" y="4835"/>
                    <a:pt x="16630" y="10800"/>
                  </a:cubicBezTo>
                  <a:cubicBezTo>
                    <a:pt x="16630" y="16765"/>
                    <a:pt x="17543" y="21600"/>
                    <a:pt x="18668" y="21600"/>
                  </a:cubicBezTo>
                  <a:cubicBezTo>
                    <a:pt x="19742" y="21600"/>
                    <a:pt x="20620" y="17194"/>
                    <a:pt x="20698" y="11607"/>
                  </a:cubicBezTo>
                  <a:lnTo>
                    <a:pt x="21600" y="6110"/>
                  </a:lnTo>
                  <a:cubicBezTo>
                    <a:pt x="21600" y="6110"/>
                    <a:pt x="20600" y="7387"/>
                    <a:pt x="20600" y="7387"/>
                  </a:cubicBezTo>
                  <a:close/>
                  <a:moveTo>
                    <a:pt x="2932" y="0"/>
                  </a:moveTo>
                  <a:cubicBezTo>
                    <a:pt x="2032" y="0"/>
                    <a:pt x="1269" y="3097"/>
                    <a:pt x="1000" y="7387"/>
                  </a:cubicBezTo>
                  <a:lnTo>
                    <a:pt x="0" y="6110"/>
                  </a:lnTo>
                  <a:lnTo>
                    <a:pt x="902" y="11608"/>
                  </a:lnTo>
                  <a:cubicBezTo>
                    <a:pt x="980" y="17194"/>
                    <a:pt x="1858" y="21600"/>
                    <a:pt x="2932" y="21600"/>
                  </a:cubicBezTo>
                  <a:cubicBezTo>
                    <a:pt x="4057" y="21600"/>
                    <a:pt x="4970" y="16765"/>
                    <a:pt x="4970" y="10800"/>
                  </a:cubicBezTo>
                  <a:cubicBezTo>
                    <a:pt x="4970" y="4835"/>
                    <a:pt x="4057" y="0"/>
                    <a:pt x="2932" y="0"/>
                  </a:cubicBezTo>
                  <a:close/>
                  <a:moveTo>
                    <a:pt x="2932" y="0"/>
                  </a:moveTo>
                </a:path>
              </a:pathLst>
            </a:custGeom>
            <a:solidFill>
              <a:srgbClr val="332113"/>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400">
                <a:solidFill>
                  <a:srgbClr val="000000"/>
                </a:solidFill>
                <a:sym typeface="Gill Sans" charset="0"/>
              </a:endParaRPr>
            </a:p>
          </p:txBody>
        </p:sp>
        <p:sp>
          <p:nvSpPr>
            <p:cNvPr id="67" name="AutoShape 34"/>
            <p:cNvSpPr>
              <a:spLocks/>
            </p:cNvSpPr>
            <p:nvPr/>
          </p:nvSpPr>
          <p:spPr bwMode="auto">
            <a:xfrm>
              <a:off x="7148782" y="5043677"/>
              <a:ext cx="901463" cy="1025277"/>
            </a:xfrm>
            <a:custGeom>
              <a:avLst/>
              <a:gdLst/>
              <a:ahLst/>
              <a:cxnLst/>
              <a:rect l="0" t="0" r="r" b="b"/>
              <a:pathLst>
                <a:path w="21005" h="21169">
                  <a:moveTo>
                    <a:pt x="20548" y="6765"/>
                  </a:moveTo>
                  <a:cubicBezTo>
                    <a:pt x="19978" y="4961"/>
                    <a:pt x="18876" y="3267"/>
                    <a:pt x="17258" y="2061"/>
                  </a:cubicBezTo>
                  <a:cubicBezTo>
                    <a:pt x="13916" y="-431"/>
                    <a:pt x="10552" y="-319"/>
                    <a:pt x="8693" y="602"/>
                  </a:cubicBezTo>
                  <a:cubicBezTo>
                    <a:pt x="8184" y="538"/>
                    <a:pt x="7620" y="524"/>
                    <a:pt x="6999" y="573"/>
                  </a:cubicBezTo>
                  <a:cubicBezTo>
                    <a:pt x="3803" y="827"/>
                    <a:pt x="1057" y="3647"/>
                    <a:pt x="251" y="6112"/>
                  </a:cubicBezTo>
                  <a:cubicBezTo>
                    <a:pt x="-31" y="6974"/>
                    <a:pt x="-18" y="7908"/>
                    <a:pt x="202" y="8838"/>
                  </a:cubicBezTo>
                  <a:cubicBezTo>
                    <a:pt x="-350" y="11679"/>
                    <a:pt x="235" y="14758"/>
                    <a:pt x="1871" y="17128"/>
                  </a:cubicBezTo>
                  <a:cubicBezTo>
                    <a:pt x="3175" y="19019"/>
                    <a:pt x="5115" y="20415"/>
                    <a:pt x="7265" y="21113"/>
                  </a:cubicBezTo>
                  <a:cubicBezTo>
                    <a:pt x="7304" y="20505"/>
                    <a:pt x="7323" y="19813"/>
                    <a:pt x="7331" y="19207"/>
                  </a:cubicBezTo>
                  <a:cubicBezTo>
                    <a:pt x="6318" y="18828"/>
                    <a:pt x="5208" y="18291"/>
                    <a:pt x="4340" y="17557"/>
                  </a:cubicBezTo>
                  <a:cubicBezTo>
                    <a:pt x="3751" y="17060"/>
                    <a:pt x="3340" y="16428"/>
                    <a:pt x="3114" y="15744"/>
                  </a:cubicBezTo>
                  <a:cubicBezTo>
                    <a:pt x="3005" y="15415"/>
                    <a:pt x="2869" y="14990"/>
                    <a:pt x="2729" y="14517"/>
                  </a:cubicBezTo>
                  <a:cubicBezTo>
                    <a:pt x="1971" y="14508"/>
                    <a:pt x="1108" y="13564"/>
                    <a:pt x="686" y="12676"/>
                  </a:cubicBezTo>
                  <a:cubicBezTo>
                    <a:pt x="309" y="11882"/>
                    <a:pt x="399" y="11055"/>
                    <a:pt x="852" y="10589"/>
                  </a:cubicBezTo>
                  <a:cubicBezTo>
                    <a:pt x="1402" y="11685"/>
                    <a:pt x="2183" y="12708"/>
                    <a:pt x="3041" y="13522"/>
                  </a:cubicBezTo>
                  <a:cubicBezTo>
                    <a:pt x="2054" y="12615"/>
                    <a:pt x="1946" y="11247"/>
                    <a:pt x="2454" y="10081"/>
                  </a:cubicBezTo>
                  <a:cubicBezTo>
                    <a:pt x="3312" y="8112"/>
                    <a:pt x="5883" y="7318"/>
                    <a:pt x="8223" y="6382"/>
                  </a:cubicBezTo>
                  <a:cubicBezTo>
                    <a:pt x="9153" y="7233"/>
                    <a:pt x="10321" y="7806"/>
                    <a:pt x="11616" y="8151"/>
                  </a:cubicBezTo>
                  <a:cubicBezTo>
                    <a:pt x="13048" y="8533"/>
                    <a:pt x="14549" y="8890"/>
                    <a:pt x="15683" y="9753"/>
                  </a:cubicBezTo>
                  <a:cubicBezTo>
                    <a:pt x="16973" y="10736"/>
                    <a:pt x="17618" y="12342"/>
                    <a:pt x="17317" y="13826"/>
                  </a:cubicBezTo>
                  <a:cubicBezTo>
                    <a:pt x="17017" y="15309"/>
                    <a:pt x="15783" y="16617"/>
                    <a:pt x="14187" y="17141"/>
                  </a:cubicBezTo>
                  <a:cubicBezTo>
                    <a:pt x="15083" y="17067"/>
                    <a:pt x="15920" y="16856"/>
                    <a:pt x="16683" y="16530"/>
                  </a:cubicBezTo>
                  <a:cubicBezTo>
                    <a:pt x="16459" y="16909"/>
                    <a:pt x="16170" y="17258"/>
                    <a:pt x="15816" y="17557"/>
                  </a:cubicBezTo>
                  <a:cubicBezTo>
                    <a:pt x="14947" y="18292"/>
                    <a:pt x="13835" y="18829"/>
                    <a:pt x="12823" y="19208"/>
                  </a:cubicBezTo>
                  <a:cubicBezTo>
                    <a:pt x="12830" y="19835"/>
                    <a:pt x="12849" y="20552"/>
                    <a:pt x="12890" y="21169"/>
                  </a:cubicBezTo>
                  <a:cubicBezTo>
                    <a:pt x="15110" y="20491"/>
                    <a:pt x="17120" y="19070"/>
                    <a:pt x="18459" y="17128"/>
                  </a:cubicBezTo>
                  <a:cubicBezTo>
                    <a:pt x="19202" y="16051"/>
                    <a:pt x="19726" y="14826"/>
                    <a:pt x="20029" y="13544"/>
                  </a:cubicBezTo>
                  <a:cubicBezTo>
                    <a:pt x="20034" y="13535"/>
                    <a:pt x="20039" y="13526"/>
                    <a:pt x="20044" y="13517"/>
                  </a:cubicBezTo>
                  <a:cubicBezTo>
                    <a:pt x="21188" y="11445"/>
                    <a:pt x="21250" y="8986"/>
                    <a:pt x="20548" y="6765"/>
                  </a:cubicBezTo>
                  <a:close/>
                  <a:moveTo>
                    <a:pt x="20548" y="6765"/>
                  </a:moveTo>
                </a:path>
              </a:pathLst>
            </a:custGeom>
            <a:gradFill rotWithShape="0">
              <a:gsLst>
                <a:gs pos="0">
                  <a:schemeClr val="accent2">
                    <a:lumMod val="50000"/>
                  </a:schemeClr>
                </a:gs>
                <a:gs pos="100000">
                  <a:schemeClr val="accent2">
                    <a:lumMod val="75000"/>
                  </a:schemeClr>
                </a:gs>
              </a:gsLst>
              <a:lin ang="0" scaled="1"/>
            </a:gra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400">
                <a:solidFill>
                  <a:srgbClr val="000000"/>
                </a:solidFill>
                <a:sym typeface="Gill Sans" charset="0"/>
              </a:endParaRPr>
            </a:p>
          </p:txBody>
        </p:sp>
      </p:grpSp>
      <p:sp>
        <p:nvSpPr>
          <p:cNvPr id="68" name="CuadroTexto 67"/>
          <p:cNvSpPr txBox="1"/>
          <p:nvPr/>
        </p:nvSpPr>
        <p:spPr>
          <a:xfrm>
            <a:off x="1635259" y="5594261"/>
            <a:ext cx="8459932" cy="1200329"/>
          </a:xfrm>
          <a:prstGeom prst="rect">
            <a:avLst/>
          </a:prstGeom>
          <a:noFill/>
        </p:spPr>
        <p:txBody>
          <a:bodyPr wrap="square" rtlCol="0">
            <a:spAutoFit/>
          </a:bodyPr>
          <a:lstStyle/>
          <a:p>
            <a:pPr algn="ctr" fontAlgn="base">
              <a:spcBef>
                <a:spcPct val="0"/>
              </a:spcBef>
              <a:spcAft>
                <a:spcPct val="0"/>
              </a:spcAft>
            </a:pPr>
            <a:r>
              <a:rPr lang="es-MX" sz="2400" dirty="0">
                <a:solidFill>
                  <a:srgbClr val="000000"/>
                </a:solidFill>
                <a:sym typeface="Gill Sans" charset="0"/>
              </a:rPr>
              <a:t>Consagrados en los tratados internacionales así como en el Artículo 1º de la Constitución Política de los Estados Unidos Mexicanos.</a:t>
            </a:r>
          </a:p>
        </p:txBody>
      </p:sp>
    </p:spTree>
    <p:extLst>
      <p:ext uri="{BB962C8B-B14F-4D97-AF65-F5344CB8AC3E}">
        <p14:creationId xmlns:p14="http://schemas.microsoft.com/office/powerpoint/2010/main" val="205019986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0"/>
                                        </p:tgtEl>
                                        <p:attrNameLst>
                                          <p:attrName>style.visibility</p:attrName>
                                        </p:attrNameLst>
                                      </p:cBhvr>
                                      <p:to>
                                        <p:strVal val="visible"/>
                                      </p:to>
                                    </p:set>
                                    <p:animEffect transition="in" filter="wipe(left)">
                                      <p:cBhvr>
                                        <p:cTn id="11" dur="500"/>
                                        <p:tgtEl>
                                          <p:spTgt spid="40"/>
                                        </p:tgtEl>
                                      </p:cBhvr>
                                    </p:animEffect>
                                  </p:childTnLst>
                                </p:cTn>
                              </p:par>
                            </p:childTnLst>
                          </p:cTn>
                        </p:par>
                        <p:par>
                          <p:cTn id="12" fill="hold">
                            <p:stCondLst>
                              <p:cond delay="1000"/>
                            </p:stCondLst>
                            <p:childTnLst>
                              <p:par>
                                <p:cTn id="13" presetID="2" presetClass="entr" presetSubtype="2" fill="hold" grpId="0" nodeType="afterEffect">
                                  <p:stCondLst>
                                    <p:cond delay="0"/>
                                  </p:stCondLst>
                                  <p:childTnLst>
                                    <p:set>
                                      <p:cBhvr>
                                        <p:cTn id="14" dur="1" fill="hold">
                                          <p:stCondLst>
                                            <p:cond delay="0"/>
                                          </p:stCondLst>
                                        </p:cTn>
                                        <p:tgtEl>
                                          <p:spTgt spid="39"/>
                                        </p:tgtEl>
                                        <p:attrNameLst>
                                          <p:attrName>style.visibility</p:attrName>
                                        </p:attrNameLst>
                                      </p:cBhvr>
                                      <p:to>
                                        <p:strVal val="visible"/>
                                      </p:to>
                                    </p:set>
                                    <p:anim calcmode="lin" valueType="num">
                                      <p:cBhvr additive="base">
                                        <p:cTn id="15" dur="500" fill="hold"/>
                                        <p:tgtEl>
                                          <p:spTgt spid="39"/>
                                        </p:tgtEl>
                                        <p:attrNameLst>
                                          <p:attrName>ppt_x</p:attrName>
                                        </p:attrNameLst>
                                      </p:cBhvr>
                                      <p:tavLst>
                                        <p:tav tm="0">
                                          <p:val>
                                            <p:strVal val="1+#ppt_w/2"/>
                                          </p:val>
                                        </p:tav>
                                        <p:tav tm="100000">
                                          <p:val>
                                            <p:strVal val="#ppt_x"/>
                                          </p:val>
                                        </p:tav>
                                      </p:tavLst>
                                    </p:anim>
                                    <p:anim calcmode="lin" valueType="num">
                                      <p:cBhvr additive="base">
                                        <p:cTn id="16" dur="500" fill="hold"/>
                                        <p:tgtEl>
                                          <p:spTgt spid="39"/>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2" presetClass="entr" presetSubtype="4" fill="hold" nodeType="after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wipe(down)">
                                      <p:cBhvr>
                                        <p:cTn id="20" dur="500"/>
                                        <p:tgtEl>
                                          <p:spTgt spid="14"/>
                                        </p:tgtEl>
                                      </p:cBhvr>
                                    </p:animEffect>
                                  </p:childTnLst>
                                </p:cTn>
                              </p:par>
                            </p:childTnLst>
                          </p:cTn>
                        </p:par>
                        <p:par>
                          <p:cTn id="21" fill="hold">
                            <p:stCondLst>
                              <p:cond delay="2000"/>
                            </p:stCondLst>
                            <p:childTnLst>
                              <p:par>
                                <p:cTn id="22" presetID="22" presetClass="entr" presetSubtype="8" fill="hold" grpId="0" nodeType="afterEffect">
                                  <p:stCondLst>
                                    <p:cond delay="0"/>
                                  </p:stCondLst>
                                  <p:childTnLst>
                                    <p:set>
                                      <p:cBhvr>
                                        <p:cTn id="23" dur="1" fill="hold">
                                          <p:stCondLst>
                                            <p:cond delay="0"/>
                                          </p:stCondLst>
                                        </p:cTn>
                                        <p:tgtEl>
                                          <p:spTgt spid="38"/>
                                        </p:tgtEl>
                                        <p:attrNameLst>
                                          <p:attrName>style.visibility</p:attrName>
                                        </p:attrNameLst>
                                      </p:cBhvr>
                                      <p:to>
                                        <p:strVal val="visible"/>
                                      </p:to>
                                    </p:set>
                                    <p:animEffect transition="in" filter="wipe(left)">
                                      <p:cBhvr>
                                        <p:cTn id="24" dur="500"/>
                                        <p:tgtEl>
                                          <p:spTgt spid="38"/>
                                        </p:tgtEl>
                                      </p:cBhvr>
                                    </p:animEffect>
                                  </p:childTnLst>
                                </p:cTn>
                              </p:par>
                            </p:childTnLst>
                          </p:cTn>
                        </p:par>
                        <p:par>
                          <p:cTn id="25" fill="hold">
                            <p:stCondLst>
                              <p:cond delay="2500"/>
                            </p:stCondLst>
                            <p:childTnLst>
                              <p:par>
                                <p:cTn id="26" presetID="22" presetClass="entr" presetSubtype="8" fill="hold" grpId="0" nodeType="after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wipe(left)">
                                      <p:cBhvr>
                                        <p:cTn id="28" dur="500"/>
                                        <p:tgtEl>
                                          <p:spTgt spid="37"/>
                                        </p:tgtEl>
                                      </p:cBhvr>
                                    </p:animEffect>
                                  </p:childTnLst>
                                </p:cTn>
                              </p:par>
                            </p:childTnLst>
                          </p:cTn>
                        </p:par>
                        <p:par>
                          <p:cTn id="29" fill="hold">
                            <p:stCondLst>
                              <p:cond delay="3000"/>
                            </p:stCondLst>
                            <p:childTnLst>
                              <p:par>
                                <p:cTn id="30" presetID="23" presetClass="entr" presetSubtype="16" fill="hold"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p:cTn id="32" dur="500" fill="hold"/>
                                        <p:tgtEl>
                                          <p:spTgt spid="21"/>
                                        </p:tgtEl>
                                        <p:attrNameLst>
                                          <p:attrName>ppt_w</p:attrName>
                                        </p:attrNameLst>
                                      </p:cBhvr>
                                      <p:tavLst>
                                        <p:tav tm="0">
                                          <p:val>
                                            <p:fltVal val="0"/>
                                          </p:val>
                                        </p:tav>
                                        <p:tav tm="100000">
                                          <p:val>
                                            <p:strVal val="#ppt_w"/>
                                          </p:val>
                                        </p:tav>
                                      </p:tavLst>
                                    </p:anim>
                                    <p:anim calcmode="lin" valueType="num">
                                      <p:cBhvr>
                                        <p:cTn id="33" dur="500" fill="hold"/>
                                        <p:tgtEl>
                                          <p:spTgt spid="21"/>
                                        </p:tgtEl>
                                        <p:attrNameLst>
                                          <p:attrName>ppt_h</p:attrName>
                                        </p:attrNameLst>
                                      </p:cBhvr>
                                      <p:tavLst>
                                        <p:tav tm="0">
                                          <p:val>
                                            <p:fltVal val="0"/>
                                          </p:val>
                                        </p:tav>
                                        <p:tav tm="100000">
                                          <p:val>
                                            <p:strVal val="#ppt_h"/>
                                          </p:val>
                                        </p:tav>
                                      </p:tavLst>
                                    </p:anim>
                                  </p:childTnLst>
                                </p:cTn>
                              </p:par>
                            </p:childTnLst>
                          </p:cTn>
                        </p:par>
                        <p:par>
                          <p:cTn id="34" fill="hold">
                            <p:stCondLst>
                              <p:cond delay="3500"/>
                            </p:stCondLst>
                            <p:childTnLst>
                              <p:par>
                                <p:cTn id="35" presetID="22" presetClass="entr" presetSubtype="2" fill="hold" grpId="0" nodeType="afterEffect">
                                  <p:stCondLst>
                                    <p:cond delay="0"/>
                                  </p:stCondLst>
                                  <p:childTnLst>
                                    <p:set>
                                      <p:cBhvr>
                                        <p:cTn id="36" dur="1" fill="hold">
                                          <p:stCondLst>
                                            <p:cond delay="0"/>
                                          </p:stCondLst>
                                        </p:cTn>
                                        <p:tgtEl>
                                          <p:spTgt spid="35"/>
                                        </p:tgtEl>
                                        <p:attrNameLst>
                                          <p:attrName>style.visibility</p:attrName>
                                        </p:attrNameLst>
                                      </p:cBhvr>
                                      <p:to>
                                        <p:strVal val="visible"/>
                                      </p:to>
                                    </p:set>
                                    <p:animEffect transition="in" filter="wipe(right)">
                                      <p:cBhvr>
                                        <p:cTn id="37" dur="500"/>
                                        <p:tgtEl>
                                          <p:spTgt spid="35"/>
                                        </p:tgtEl>
                                      </p:cBhvr>
                                    </p:animEffect>
                                  </p:childTnLst>
                                </p:cTn>
                              </p:par>
                            </p:childTnLst>
                          </p:cTn>
                        </p:par>
                        <p:par>
                          <p:cTn id="38" fill="hold">
                            <p:stCondLst>
                              <p:cond delay="4000"/>
                            </p:stCondLst>
                            <p:childTnLst>
                              <p:par>
                                <p:cTn id="39" presetID="2" presetClass="entr" presetSubtype="8" fill="hold" grpId="0" nodeType="afterEffect">
                                  <p:stCondLst>
                                    <p:cond delay="0"/>
                                  </p:stCondLst>
                                  <p:childTnLst>
                                    <p:set>
                                      <p:cBhvr>
                                        <p:cTn id="40" dur="1" fill="hold">
                                          <p:stCondLst>
                                            <p:cond delay="0"/>
                                          </p:stCondLst>
                                        </p:cTn>
                                        <p:tgtEl>
                                          <p:spTgt spid="36"/>
                                        </p:tgtEl>
                                        <p:attrNameLst>
                                          <p:attrName>style.visibility</p:attrName>
                                        </p:attrNameLst>
                                      </p:cBhvr>
                                      <p:to>
                                        <p:strVal val="visible"/>
                                      </p:to>
                                    </p:set>
                                    <p:anim calcmode="lin" valueType="num">
                                      <p:cBhvr additive="base">
                                        <p:cTn id="41" dur="500" fill="hold"/>
                                        <p:tgtEl>
                                          <p:spTgt spid="36"/>
                                        </p:tgtEl>
                                        <p:attrNameLst>
                                          <p:attrName>ppt_x</p:attrName>
                                        </p:attrNameLst>
                                      </p:cBhvr>
                                      <p:tavLst>
                                        <p:tav tm="0">
                                          <p:val>
                                            <p:strVal val="0-#ppt_w/2"/>
                                          </p:val>
                                        </p:tav>
                                        <p:tav tm="100000">
                                          <p:val>
                                            <p:strVal val="#ppt_x"/>
                                          </p:val>
                                        </p:tav>
                                      </p:tavLst>
                                    </p:anim>
                                    <p:anim calcmode="lin" valueType="num">
                                      <p:cBhvr additive="base">
                                        <p:cTn id="42" dur="500" fill="hold"/>
                                        <p:tgtEl>
                                          <p:spTgt spid="36"/>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17" presetClass="entr" presetSubtype="8" fill="hold" nodeType="afterEffect">
                                  <p:stCondLst>
                                    <p:cond delay="0"/>
                                  </p:stCondLst>
                                  <p:childTnLst>
                                    <p:set>
                                      <p:cBhvr>
                                        <p:cTn id="45" dur="1" fill="hold">
                                          <p:stCondLst>
                                            <p:cond delay="0"/>
                                          </p:stCondLst>
                                        </p:cTn>
                                        <p:tgtEl>
                                          <p:spTgt spid="27"/>
                                        </p:tgtEl>
                                        <p:attrNameLst>
                                          <p:attrName>style.visibility</p:attrName>
                                        </p:attrNameLst>
                                      </p:cBhvr>
                                      <p:to>
                                        <p:strVal val="visible"/>
                                      </p:to>
                                    </p:set>
                                    <p:anim calcmode="lin" valueType="num">
                                      <p:cBhvr>
                                        <p:cTn id="46" dur="500" fill="hold"/>
                                        <p:tgtEl>
                                          <p:spTgt spid="27"/>
                                        </p:tgtEl>
                                        <p:attrNameLst>
                                          <p:attrName>ppt_x</p:attrName>
                                        </p:attrNameLst>
                                      </p:cBhvr>
                                      <p:tavLst>
                                        <p:tav tm="0">
                                          <p:val>
                                            <p:strVal val="#ppt_x-#ppt_w/2"/>
                                          </p:val>
                                        </p:tav>
                                        <p:tav tm="100000">
                                          <p:val>
                                            <p:strVal val="#ppt_x"/>
                                          </p:val>
                                        </p:tav>
                                      </p:tavLst>
                                    </p:anim>
                                    <p:anim calcmode="lin" valueType="num">
                                      <p:cBhvr>
                                        <p:cTn id="47" dur="500" fill="hold"/>
                                        <p:tgtEl>
                                          <p:spTgt spid="27"/>
                                        </p:tgtEl>
                                        <p:attrNameLst>
                                          <p:attrName>ppt_y</p:attrName>
                                        </p:attrNameLst>
                                      </p:cBhvr>
                                      <p:tavLst>
                                        <p:tav tm="0">
                                          <p:val>
                                            <p:strVal val="#ppt_y"/>
                                          </p:val>
                                        </p:tav>
                                        <p:tav tm="100000">
                                          <p:val>
                                            <p:strVal val="#ppt_y"/>
                                          </p:val>
                                        </p:tav>
                                      </p:tavLst>
                                    </p:anim>
                                    <p:anim calcmode="lin" valueType="num">
                                      <p:cBhvr>
                                        <p:cTn id="48" dur="500" fill="hold"/>
                                        <p:tgtEl>
                                          <p:spTgt spid="27"/>
                                        </p:tgtEl>
                                        <p:attrNameLst>
                                          <p:attrName>ppt_w</p:attrName>
                                        </p:attrNameLst>
                                      </p:cBhvr>
                                      <p:tavLst>
                                        <p:tav tm="0">
                                          <p:val>
                                            <p:fltVal val="0"/>
                                          </p:val>
                                        </p:tav>
                                        <p:tav tm="100000">
                                          <p:val>
                                            <p:strVal val="#ppt_w"/>
                                          </p:val>
                                        </p:tav>
                                      </p:tavLst>
                                    </p:anim>
                                    <p:anim calcmode="lin" valueType="num">
                                      <p:cBhvr>
                                        <p:cTn id="49" dur="500" fill="hold"/>
                                        <p:tgtEl>
                                          <p:spTgt spid="27"/>
                                        </p:tgtEl>
                                        <p:attrNameLst>
                                          <p:attrName>ppt_h</p:attrName>
                                        </p:attrNameLst>
                                      </p:cBhvr>
                                      <p:tavLst>
                                        <p:tav tm="0">
                                          <p:val>
                                            <p:strVal val="#ppt_h"/>
                                          </p:val>
                                        </p:tav>
                                        <p:tav tm="100000">
                                          <p:val>
                                            <p:strVal val="#ppt_h"/>
                                          </p:val>
                                        </p:tav>
                                      </p:tavLst>
                                    </p:anim>
                                  </p:childTnLst>
                                </p:cTn>
                              </p:par>
                            </p:childTnLst>
                          </p:cTn>
                        </p:par>
                        <p:par>
                          <p:cTn id="50" fill="hold">
                            <p:stCondLst>
                              <p:cond delay="5000"/>
                            </p:stCondLst>
                            <p:childTnLst>
                              <p:par>
                                <p:cTn id="51" presetID="22" presetClass="entr" presetSubtype="2" fill="hold" grpId="0" nodeType="after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wipe(right)">
                                      <p:cBhvr>
                                        <p:cTn id="53" dur="500"/>
                                        <p:tgtEl>
                                          <p:spTgt spid="34"/>
                                        </p:tgtEl>
                                      </p:cBhvr>
                                    </p:animEffect>
                                  </p:childTnLst>
                                </p:cTn>
                              </p:par>
                            </p:childTnLst>
                          </p:cTn>
                        </p:par>
                        <p:par>
                          <p:cTn id="54" fill="hold">
                            <p:stCondLst>
                              <p:cond delay="5500"/>
                            </p:stCondLst>
                            <p:childTnLst>
                              <p:par>
                                <p:cTn id="55" presetID="22" presetClass="entr" presetSubtype="8" fill="hold" grpId="0" nodeType="afterEffect">
                                  <p:stCondLst>
                                    <p:cond delay="0"/>
                                  </p:stCondLst>
                                  <p:childTnLst>
                                    <p:set>
                                      <p:cBhvr>
                                        <p:cTn id="56" dur="1" fill="hold">
                                          <p:stCondLst>
                                            <p:cond delay="0"/>
                                          </p:stCondLst>
                                        </p:cTn>
                                        <p:tgtEl>
                                          <p:spTgt spid="33"/>
                                        </p:tgtEl>
                                        <p:attrNameLst>
                                          <p:attrName>style.visibility</p:attrName>
                                        </p:attrNameLst>
                                      </p:cBhvr>
                                      <p:to>
                                        <p:strVal val="visible"/>
                                      </p:to>
                                    </p:set>
                                    <p:animEffect transition="in" filter="wipe(left)">
                                      <p:cBhvr>
                                        <p:cTn id="57" dur="500"/>
                                        <p:tgtEl>
                                          <p:spTgt spid="33"/>
                                        </p:tgtEl>
                                      </p:cBhvr>
                                    </p:animEffect>
                                  </p:childTnLst>
                                </p:cTn>
                              </p:par>
                            </p:childTnLst>
                          </p:cTn>
                        </p:par>
                        <p:par>
                          <p:cTn id="58" fill="hold">
                            <p:stCondLst>
                              <p:cond delay="6000"/>
                            </p:stCondLst>
                            <p:childTnLst>
                              <p:par>
                                <p:cTn id="59" presetID="12" presetClass="entr" presetSubtype="8" fill="hold" nodeType="afterEffect">
                                  <p:stCondLst>
                                    <p:cond delay="0"/>
                                  </p:stCondLst>
                                  <p:childTnLst>
                                    <p:set>
                                      <p:cBhvr>
                                        <p:cTn id="60" dur="1" fill="hold">
                                          <p:stCondLst>
                                            <p:cond delay="0"/>
                                          </p:stCondLst>
                                        </p:cTn>
                                        <p:tgtEl>
                                          <p:spTgt spid="58"/>
                                        </p:tgtEl>
                                        <p:attrNameLst>
                                          <p:attrName>style.visibility</p:attrName>
                                        </p:attrNameLst>
                                      </p:cBhvr>
                                      <p:to>
                                        <p:strVal val="visible"/>
                                      </p:to>
                                    </p:set>
                                    <p:anim calcmode="lin" valueType="num">
                                      <p:cBhvr additive="base">
                                        <p:cTn id="61" dur="500"/>
                                        <p:tgtEl>
                                          <p:spTgt spid="58"/>
                                        </p:tgtEl>
                                        <p:attrNameLst>
                                          <p:attrName>ppt_x</p:attrName>
                                        </p:attrNameLst>
                                      </p:cBhvr>
                                      <p:tavLst>
                                        <p:tav tm="0">
                                          <p:val>
                                            <p:strVal val="#ppt_x-#ppt_w*1.125000"/>
                                          </p:val>
                                        </p:tav>
                                        <p:tav tm="100000">
                                          <p:val>
                                            <p:strVal val="#ppt_x"/>
                                          </p:val>
                                        </p:tav>
                                      </p:tavLst>
                                    </p:anim>
                                    <p:animEffect transition="in" filter="wipe(right)">
                                      <p:cBhvr>
                                        <p:cTn id="62"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utoUpdateAnimBg="0"/>
      <p:bldP spid="34" grpId="0" animBg="1"/>
      <p:bldP spid="35" grpId="0" animBg="1"/>
      <p:bldP spid="36" grpId="0" autoUpdateAnimBg="0"/>
      <p:bldP spid="37" grpId="0" autoUpdateAnimBg="0"/>
      <p:bldP spid="38" grpId="0" animBg="1"/>
      <p:bldP spid="39" grpId="0" autoUpdateAnimBg="0"/>
      <p:bldP spid="40"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n 3"/>
          <p:cNvPicPr>
            <a:picLocks noChangeAspect="1"/>
          </p:cNvPicPr>
          <p:nvPr/>
        </p:nvPicPr>
        <p:blipFill rotWithShape="1">
          <a:blip r:embed="rId2"/>
          <a:srcRect l="12500"/>
          <a:stretch/>
        </p:blipFill>
        <p:spPr>
          <a:xfrm>
            <a:off x="0" y="0"/>
            <a:ext cx="12192000" cy="6858000"/>
          </a:xfrm>
          <a:prstGeom prst="rect">
            <a:avLst/>
          </a:prstGeom>
        </p:spPr>
      </p:pic>
      <p:sp>
        <p:nvSpPr>
          <p:cNvPr id="8" name="TextBox 44"/>
          <p:cNvSpPr txBox="1"/>
          <p:nvPr/>
        </p:nvSpPr>
        <p:spPr>
          <a:xfrm>
            <a:off x="2063553" y="332657"/>
            <a:ext cx="7373933" cy="412927"/>
          </a:xfrm>
          <a:prstGeom prst="rect">
            <a:avLst/>
          </a:prstGeom>
          <a:noFill/>
        </p:spPr>
        <p:txBody>
          <a:bodyPr wrap="square" lIns="91434" tIns="45717" rIns="91434" bIns="45717" rtlCol="0">
            <a:spAutoFit/>
          </a:bodyPr>
          <a:lstStyle/>
          <a:p>
            <a:pPr algn="ctr">
              <a:lnSpc>
                <a:spcPts val="2500"/>
              </a:lnSpc>
            </a:pPr>
            <a:r>
              <a:rPr lang="es-MX" sz="2000" dirty="0">
                <a:solidFill>
                  <a:srgbClr val="000000">
                    <a:lumMod val="65000"/>
                    <a:lumOff val="35000"/>
                  </a:srgbClr>
                </a:solidFill>
                <a:latin typeface="Philosopher" pitchFamily="50" charset="0"/>
                <a:ea typeface="MS PGothic" panose="020B0600070205080204" pitchFamily="34" charset="-128"/>
                <a:sym typeface="Gill Sans" charset="0"/>
              </a:rPr>
              <a:t>PRINCIPIOS DE LOS DERECHOS HUMANOS</a:t>
            </a:r>
          </a:p>
        </p:txBody>
      </p:sp>
      <p:cxnSp>
        <p:nvCxnSpPr>
          <p:cNvPr id="9" name="Straight Connector 45"/>
          <p:cNvCxnSpPr/>
          <p:nvPr/>
        </p:nvCxnSpPr>
        <p:spPr>
          <a:xfrm>
            <a:off x="1950861" y="824405"/>
            <a:ext cx="7214571" cy="2586"/>
          </a:xfrm>
          <a:prstGeom prst="line">
            <a:avLst/>
          </a:prstGeom>
          <a:noFill/>
          <a:ln w="12700" cap="flat" cmpd="sng" algn="ctr">
            <a:solidFill>
              <a:sysClr val="windowText" lastClr="000000"/>
            </a:solidFill>
            <a:prstDash val="solid"/>
          </a:ln>
          <a:effectLst>
            <a:outerShdw blurRad="40000" dist="20000" dir="5400000" rotWithShape="0">
              <a:srgbClr val="000000">
                <a:alpha val="38000"/>
              </a:srgbClr>
            </a:outerShdw>
          </a:effectLst>
        </p:spPr>
      </p:cxnSp>
      <p:sp>
        <p:nvSpPr>
          <p:cNvPr id="13" name="Rectangle 6"/>
          <p:cNvSpPr>
            <a:spLocks/>
          </p:cNvSpPr>
          <p:nvPr/>
        </p:nvSpPr>
        <p:spPr bwMode="auto">
          <a:xfrm>
            <a:off x="2124690" y="3281472"/>
            <a:ext cx="2057860" cy="2110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fontAlgn="base">
              <a:lnSpc>
                <a:spcPct val="65000"/>
              </a:lnSpc>
              <a:spcBef>
                <a:spcPct val="0"/>
              </a:spcBef>
              <a:spcAft>
                <a:spcPct val="0"/>
              </a:spcAft>
            </a:pPr>
            <a:r>
              <a:rPr lang="en-US" sz="1600" dirty="0">
                <a:solidFill>
                  <a:srgbClr val="0091C8"/>
                </a:solidFill>
                <a:latin typeface="Montserrat-Bold" charset="0"/>
                <a:ea typeface="ＭＳ Ｐゴシック" charset="0"/>
                <a:cs typeface="Montserrat-Bold" charset="0"/>
                <a:sym typeface="Montserrat-Bold" charset="0"/>
              </a:rPr>
              <a:t>Universalidad: </a:t>
            </a:r>
          </a:p>
        </p:txBody>
      </p:sp>
      <p:sp>
        <p:nvSpPr>
          <p:cNvPr id="17" name="Rectangle 10"/>
          <p:cNvSpPr>
            <a:spLocks/>
          </p:cNvSpPr>
          <p:nvPr/>
        </p:nvSpPr>
        <p:spPr bwMode="auto">
          <a:xfrm>
            <a:off x="4806684" y="3330411"/>
            <a:ext cx="2057860" cy="2110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fontAlgn="base">
              <a:lnSpc>
                <a:spcPct val="65000"/>
              </a:lnSpc>
              <a:spcBef>
                <a:spcPct val="0"/>
              </a:spcBef>
              <a:spcAft>
                <a:spcPct val="0"/>
              </a:spcAft>
            </a:pPr>
            <a:r>
              <a:rPr lang="en-US" dirty="0">
                <a:solidFill>
                  <a:srgbClr val="6EB900"/>
                </a:solidFill>
                <a:latin typeface="Montserrat-Bold" charset="0"/>
                <a:ea typeface="ＭＳ Ｐゴシック" charset="0"/>
                <a:cs typeface="Montserrat-Bold" charset="0"/>
                <a:sym typeface="Montserrat-Bold" charset="0"/>
              </a:rPr>
              <a:t>Interdependencia: </a:t>
            </a:r>
          </a:p>
        </p:txBody>
      </p:sp>
      <p:sp>
        <p:nvSpPr>
          <p:cNvPr id="22" name="Rectangle 14"/>
          <p:cNvSpPr>
            <a:spLocks/>
          </p:cNvSpPr>
          <p:nvPr/>
        </p:nvSpPr>
        <p:spPr bwMode="auto">
          <a:xfrm>
            <a:off x="7662317" y="3324475"/>
            <a:ext cx="2057860" cy="2110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fontAlgn="base">
              <a:lnSpc>
                <a:spcPct val="65000"/>
              </a:lnSpc>
              <a:spcBef>
                <a:spcPct val="0"/>
              </a:spcBef>
              <a:spcAft>
                <a:spcPct val="0"/>
              </a:spcAft>
            </a:pPr>
            <a:r>
              <a:rPr lang="en-US" sz="2000" dirty="0">
                <a:solidFill>
                  <a:srgbClr val="FF7D00"/>
                </a:solidFill>
                <a:latin typeface="Montserrat-Bold" charset="0"/>
                <a:ea typeface="ＭＳ Ｐゴシック" charset="0"/>
                <a:cs typeface="Montserrat-Bold" charset="0"/>
                <a:sym typeface="Montserrat-Bold" charset="0"/>
              </a:rPr>
              <a:t>Indivisibilidad: </a:t>
            </a:r>
          </a:p>
        </p:txBody>
      </p:sp>
      <p:grpSp>
        <p:nvGrpSpPr>
          <p:cNvPr id="23" name="Group 19"/>
          <p:cNvGrpSpPr>
            <a:grpSpLocks/>
          </p:cNvGrpSpPr>
          <p:nvPr/>
        </p:nvGrpSpPr>
        <p:grpSpPr bwMode="auto">
          <a:xfrm>
            <a:off x="2097729" y="3600370"/>
            <a:ext cx="2079674" cy="1791077"/>
            <a:chOff x="0" y="0"/>
            <a:chExt cx="2288" cy="1785"/>
          </a:xfrm>
        </p:grpSpPr>
        <p:sp>
          <p:nvSpPr>
            <p:cNvPr id="25" name="Line 21"/>
            <p:cNvSpPr>
              <a:spLocks noChangeShapeType="1"/>
            </p:cNvSpPr>
            <p:nvPr/>
          </p:nvSpPr>
          <p:spPr bwMode="auto">
            <a:xfrm>
              <a:off x="20" y="0"/>
              <a:ext cx="2264" cy="0"/>
            </a:xfrm>
            <a:prstGeom prst="line">
              <a:avLst/>
            </a:prstGeom>
            <a:noFill/>
            <a:ln w="9525" cap="flat">
              <a:solidFill>
                <a:srgbClr val="0091C8"/>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fontAlgn="base">
                <a:spcBef>
                  <a:spcPct val="0"/>
                </a:spcBef>
                <a:spcAft>
                  <a:spcPct val="0"/>
                </a:spcAft>
              </a:pPr>
              <a:endParaRPr lang="en-US" sz="2400">
                <a:solidFill>
                  <a:srgbClr val="000000"/>
                </a:solidFill>
                <a:sym typeface="Gill Sans" charset="0"/>
              </a:endParaRPr>
            </a:p>
          </p:txBody>
        </p:sp>
        <p:sp>
          <p:nvSpPr>
            <p:cNvPr id="26" name="Rectangle 22"/>
            <p:cNvSpPr>
              <a:spLocks/>
            </p:cNvSpPr>
            <p:nvPr/>
          </p:nvSpPr>
          <p:spPr bwMode="auto">
            <a:xfrm rot="10800000" flipH="1">
              <a:off x="0" y="1745"/>
              <a:ext cx="2288" cy="40"/>
            </a:xfrm>
            <a:prstGeom prst="rect">
              <a:avLst/>
            </a:prstGeom>
            <a:solidFill>
              <a:srgbClr val="0091C8"/>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400">
                <a:solidFill>
                  <a:srgbClr val="000000"/>
                </a:solidFill>
                <a:sym typeface="Gill Sans" charset="0"/>
              </a:endParaRPr>
            </a:p>
          </p:txBody>
        </p:sp>
      </p:grpSp>
      <p:grpSp>
        <p:nvGrpSpPr>
          <p:cNvPr id="27" name="Group 23"/>
          <p:cNvGrpSpPr>
            <a:grpSpLocks/>
          </p:cNvGrpSpPr>
          <p:nvPr/>
        </p:nvGrpSpPr>
        <p:grpSpPr bwMode="auto">
          <a:xfrm>
            <a:off x="4779723" y="3649309"/>
            <a:ext cx="2079674" cy="1791077"/>
            <a:chOff x="0" y="0"/>
            <a:chExt cx="2288" cy="1785"/>
          </a:xfrm>
        </p:grpSpPr>
        <p:sp>
          <p:nvSpPr>
            <p:cNvPr id="29" name="Line 25"/>
            <p:cNvSpPr>
              <a:spLocks noChangeShapeType="1"/>
            </p:cNvSpPr>
            <p:nvPr/>
          </p:nvSpPr>
          <p:spPr bwMode="auto">
            <a:xfrm>
              <a:off x="20" y="0"/>
              <a:ext cx="2264" cy="0"/>
            </a:xfrm>
            <a:prstGeom prst="line">
              <a:avLst/>
            </a:prstGeom>
            <a:noFill/>
            <a:ln w="9525" cap="flat">
              <a:solidFill>
                <a:srgbClr val="6EB900"/>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fontAlgn="base">
                <a:spcBef>
                  <a:spcPct val="0"/>
                </a:spcBef>
                <a:spcAft>
                  <a:spcPct val="0"/>
                </a:spcAft>
              </a:pPr>
              <a:endParaRPr lang="en-US" sz="2400">
                <a:solidFill>
                  <a:srgbClr val="000000"/>
                </a:solidFill>
                <a:sym typeface="Gill Sans" charset="0"/>
              </a:endParaRPr>
            </a:p>
          </p:txBody>
        </p:sp>
        <p:sp>
          <p:nvSpPr>
            <p:cNvPr id="30" name="Rectangle 26"/>
            <p:cNvSpPr>
              <a:spLocks/>
            </p:cNvSpPr>
            <p:nvPr/>
          </p:nvSpPr>
          <p:spPr bwMode="auto">
            <a:xfrm rot="10800000" flipH="1">
              <a:off x="0" y="1745"/>
              <a:ext cx="2288" cy="40"/>
            </a:xfrm>
            <a:prstGeom prst="rect">
              <a:avLst/>
            </a:prstGeom>
            <a:solidFill>
              <a:srgbClr val="6EB900"/>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400">
                <a:solidFill>
                  <a:srgbClr val="000000"/>
                </a:solidFill>
                <a:sym typeface="Gill Sans" charset="0"/>
              </a:endParaRPr>
            </a:p>
          </p:txBody>
        </p:sp>
      </p:grpSp>
      <p:grpSp>
        <p:nvGrpSpPr>
          <p:cNvPr id="31" name="Group 27"/>
          <p:cNvGrpSpPr>
            <a:grpSpLocks/>
          </p:cNvGrpSpPr>
          <p:nvPr/>
        </p:nvGrpSpPr>
        <p:grpSpPr bwMode="auto">
          <a:xfrm>
            <a:off x="7640503" y="3641609"/>
            <a:ext cx="2079674" cy="1791077"/>
            <a:chOff x="0" y="0"/>
            <a:chExt cx="2288" cy="1785"/>
          </a:xfrm>
        </p:grpSpPr>
        <p:sp>
          <p:nvSpPr>
            <p:cNvPr id="33" name="Line 29"/>
            <p:cNvSpPr>
              <a:spLocks noChangeShapeType="1"/>
            </p:cNvSpPr>
            <p:nvPr/>
          </p:nvSpPr>
          <p:spPr bwMode="auto">
            <a:xfrm>
              <a:off x="20" y="0"/>
              <a:ext cx="2264" cy="0"/>
            </a:xfrm>
            <a:prstGeom prst="line">
              <a:avLst/>
            </a:prstGeom>
            <a:noFill/>
            <a:ln w="9525" cap="flat">
              <a:solidFill>
                <a:srgbClr val="FF7D00"/>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fontAlgn="base">
                <a:spcBef>
                  <a:spcPct val="0"/>
                </a:spcBef>
                <a:spcAft>
                  <a:spcPct val="0"/>
                </a:spcAft>
              </a:pPr>
              <a:endParaRPr lang="en-US" sz="2400">
                <a:solidFill>
                  <a:srgbClr val="000000"/>
                </a:solidFill>
                <a:sym typeface="Gill Sans" charset="0"/>
              </a:endParaRPr>
            </a:p>
          </p:txBody>
        </p:sp>
        <p:sp>
          <p:nvSpPr>
            <p:cNvPr id="34" name="Rectangle 30"/>
            <p:cNvSpPr>
              <a:spLocks/>
            </p:cNvSpPr>
            <p:nvPr/>
          </p:nvSpPr>
          <p:spPr bwMode="auto">
            <a:xfrm rot="10800000" flipH="1">
              <a:off x="0" y="1745"/>
              <a:ext cx="2288" cy="40"/>
            </a:xfrm>
            <a:prstGeom prst="rect">
              <a:avLst/>
            </a:prstGeom>
            <a:solidFill>
              <a:srgbClr val="FFAF00"/>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400">
                <a:solidFill>
                  <a:srgbClr val="000000"/>
                </a:solidFill>
                <a:sym typeface="Gill Sans" charset="0"/>
              </a:endParaRPr>
            </a:p>
          </p:txBody>
        </p:sp>
      </p:grpSp>
      <p:sp>
        <p:nvSpPr>
          <p:cNvPr id="3" name="Rectángulo 2"/>
          <p:cNvSpPr/>
          <p:nvPr/>
        </p:nvSpPr>
        <p:spPr>
          <a:xfrm>
            <a:off x="1959350" y="3928783"/>
            <a:ext cx="2445785" cy="830997"/>
          </a:xfrm>
          <a:prstGeom prst="rect">
            <a:avLst/>
          </a:prstGeom>
        </p:spPr>
        <p:txBody>
          <a:bodyPr wrap="square">
            <a:spAutoFit/>
          </a:bodyPr>
          <a:lstStyle/>
          <a:p>
            <a:pPr algn="just" fontAlgn="base">
              <a:spcBef>
                <a:spcPct val="0"/>
              </a:spcBef>
              <a:spcAft>
                <a:spcPct val="0"/>
              </a:spcAft>
            </a:pPr>
            <a:r>
              <a:rPr lang="es-MX" sz="1600" dirty="0">
                <a:solidFill>
                  <a:srgbClr val="000000"/>
                </a:solidFill>
                <a:sym typeface="Gill Sans" charset="0"/>
              </a:rPr>
              <a:t>Todas las personas son titulares de todos los derechos humanos.</a:t>
            </a:r>
          </a:p>
        </p:txBody>
      </p:sp>
      <p:sp>
        <p:nvSpPr>
          <p:cNvPr id="5" name="Rectángulo 4"/>
          <p:cNvSpPr/>
          <p:nvPr/>
        </p:nvSpPr>
        <p:spPr>
          <a:xfrm>
            <a:off x="4548598" y="3942618"/>
            <a:ext cx="2574032" cy="584775"/>
          </a:xfrm>
          <a:prstGeom prst="rect">
            <a:avLst/>
          </a:prstGeom>
        </p:spPr>
        <p:txBody>
          <a:bodyPr wrap="square">
            <a:spAutoFit/>
          </a:bodyPr>
          <a:lstStyle/>
          <a:p>
            <a:pPr algn="ctr" fontAlgn="base">
              <a:spcBef>
                <a:spcPct val="0"/>
              </a:spcBef>
              <a:spcAft>
                <a:spcPct val="0"/>
              </a:spcAft>
            </a:pPr>
            <a:r>
              <a:rPr lang="es-MX" sz="1600" dirty="0">
                <a:solidFill>
                  <a:srgbClr val="000000"/>
                </a:solidFill>
                <a:sym typeface="Gill Sans" charset="0"/>
              </a:rPr>
              <a:t>Los derechos humanos están vinculados entre ellos</a:t>
            </a:r>
          </a:p>
        </p:txBody>
      </p:sp>
      <p:sp>
        <p:nvSpPr>
          <p:cNvPr id="7" name="Rectángulo 6"/>
          <p:cNvSpPr/>
          <p:nvPr/>
        </p:nvSpPr>
        <p:spPr>
          <a:xfrm>
            <a:off x="7379827" y="3981043"/>
            <a:ext cx="2718048" cy="584775"/>
          </a:xfrm>
          <a:prstGeom prst="rect">
            <a:avLst/>
          </a:prstGeom>
        </p:spPr>
        <p:txBody>
          <a:bodyPr wrap="square">
            <a:spAutoFit/>
          </a:bodyPr>
          <a:lstStyle/>
          <a:p>
            <a:pPr algn="just" fontAlgn="base">
              <a:spcBef>
                <a:spcPct val="0"/>
              </a:spcBef>
              <a:spcAft>
                <a:spcPct val="0"/>
              </a:spcAft>
            </a:pPr>
            <a:r>
              <a:rPr lang="es-MX" sz="1600" dirty="0">
                <a:solidFill>
                  <a:srgbClr val="000000"/>
                </a:solidFill>
                <a:sym typeface="Gill Sans" charset="0"/>
              </a:rPr>
              <a:t>No se puede separar o fragmentar</a:t>
            </a:r>
          </a:p>
        </p:txBody>
      </p:sp>
      <p:pic>
        <p:nvPicPr>
          <p:cNvPr id="36" name="Imagen 3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386669" y="1625034"/>
            <a:ext cx="2876951" cy="1457528"/>
          </a:xfrm>
          <a:prstGeom prst="rect">
            <a:avLst/>
          </a:prstGeom>
        </p:spPr>
      </p:pic>
      <p:sp>
        <p:nvSpPr>
          <p:cNvPr id="38" name="Rectangle 30"/>
          <p:cNvSpPr>
            <a:spLocks/>
          </p:cNvSpPr>
          <p:nvPr/>
        </p:nvSpPr>
        <p:spPr bwMode="auto">
          <a:xfrm rot="10800000" flipH="1">
            <a:off x="7636867" y="3094554"/>
            <a:ext cx="2079674" cy="40136"/>
          </a:xfrm>
          <a:prstGeom prst="rect">
            <a:avLst/>
          </a:prstGeom>
          <a:solidFill>
            <a:srgbClr val="FFAF00"/>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400">
              <a:solidFill>
                <a:srgbClr val="000000"/>
              </a:solidFill>
              <a:sym typeface="Gill Sans" charset="0"/>
            </a:endParaRPr>
          </a:p>
        </p:txBody>
      </p:sp>
      <p:pic>
        <p:nvPicPr>
          <p:cNvPr id="37" name="Imagen 3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728848" y="1299807"/>
            <a:ext cx="2876951" cy="1876687"/>
          </a:xfrm>
          <a:prstGeom prst="rect">
            <a:avLst/>
          </a:prstGeom>
        </p:spPr>
      </p:pic>
      <p:pic>
        <p:nvPicPr>
          <p:cNvPr id="39" name="Imagen 3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959350" y="1455182"/>
            <a:ext cx="1685221" cy="1616261"/>
          </a:xfrm>
          <a:prstGeom prst="rect">
            <a:avLst/>
          </a:prstGeom>
        </p:spPr>
      </p:pic>
      <p:sp>
        <p:nvSpPr>
          <p:cNvPr id="41" name="Rectangle 26"/>
          <p:cNvSpPr>
            <a:spLocks/>
          </p:cNvSpPr>
          <p:nvPr/>
        </p:nvSpPr>
        <p:spPr bwMode="auto">
          <a:xfrm rot="10800000" flipH="1">
            <a:off x="4724534" y="3109781"/>
            <a:ext cx="2079674" cy="40136"/>
          </a:xfrm>
          <a:prstGeom prst="rect">
            <a:avLst/>
          </a:prstGeom>
          <a:solidFill>
            <a:srgbClr val="6EB900"/>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400">
              <a:solidFill>
                <a:srgbClr val="000000"/>
              </a:solidFill>
              <a:sym typeface="Gill Sans" charset="0"/>
            </a:endParaRPr>
          </a:p>
        </p:txBody>
      </p:sp>
    </p:spTree>
    <p:extLst>
      <p:ext uri="{BB962C8B-B14F-4D97-AF65-F5344CB8AC3E}">
        <p14:creationId xmlns:p14="http://schemas.microsoft.com/office/powerpoint/2010/main" val="1334048554"/>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n 3"/>
          <p:cNvPicPr>
            <a:picLocks noChangeAspect="1"/>
          </p:cNvPicPr>
          <p:nvPr/>
        </p:nvPicPr>
        <p:blipFill rotWithShape="1">
          <a:blip r:embed="rId2"/>
          <a:srcRect l="12500"/>
          <a:stretch/>
        </p:blipFill>
        <p:spPr>
          <a:xfrm>
            <a:off x="0" y="0"/>
            <a:ext cx="12192000" cy="6858000"/>
          </a:xfrm>
          <a:prstGeom prst="rect">
            <a:avLst/>
          </a:prstGeom>
        </p:spPr>
      </p:pic>
      <p:sp>
        <p:nvSpPr>
          <p:cNvPr id="8" name="TextBox 44"/>
          <p:cNvSpPr txBox="1"/>
          <p:nvPr/>
        </p:nvSpPr>
        <p:spPr>
          <a:xfrm>
            <a:off x="1791499" y="332657"/>
            <a:ext cx="7373933" cy="412927"/>
          </a:xfrm>
          <a:prstGeom prst="rect">
            <a:avLst/>
          </a:prstGeom>
          <a:noFill/>
        </p:spPr>
        <p:txBody>
          <a:bodyPr wrap="square" lIns="91434" tIns="45717" rIns="91434" bIns="45717" rtlCol="0">
            <a:spAutoFit/>
          </a:bodyPr>
          <a:lstStyle/>
          <a:p>
            <a:pPr algn="ctr">
              <a:lnSpc>
                <a:spcPts val="2500"/>
              </a:lnSpc>
            </a:pPr>
            <a:r>
              <a:rPr lang="es-MX" sz="2800" dirty="0">
                <a:solidFill>
                  <a:srgbClr val="00B0F0"/>
                </a:solidFill>
                <a:latin typeface="Philosopher" pitchFamily="50" charset="0"/>
                <a:ea typeface="MS PGothic" panose="020B0600070205080204" pitchFamily="34" charset="-128"/>
                <a:sym typeface="Gill Sans" charset="0"/>
              </a:rPr>
              <a:t>PROGRESIVIDAD</a:t>
            </a:r>
          </a:p>
        </p:txBody>
      </p:sp>
      <p:cxnSp>
        <p:nvCxnSpPr>
          <p:cNvPr id="9" name="Straight Connector 45"/>
          <p:cNvCxnSpPr/>
          <p:nvPr/>
        </p:nvCxnSpPr>
        <p:spPr>
          <a:xfrm>
            <a:off x="1950861" y="824405"/>
            <a:ext cx="7214571" cy="2586"/>
          </a:xfrm>
          <a:prstGeom prst="line">
            <a:avLst/>
          </a:prstGeom>
          <a:noFill/>
          <a:ln w="12700" cap="flat" cmpd="sng" algn="ctr">
            <a:solidFill>
              <a:sysClr val="windowText" lastClr="000000"/>
            </a:solidFill>
            <a:prstDash val="solid"/>
          </a:ln>
          <a:effectLst>
            <a:outerShdw blurRad="40000" dist="20000" dir="5400000" rotWithShape="0">
              <a:srgbClr val="000000">
                <a:alpha val="38000"/>
              </a:srgbClr>
            </a:outerShdw>
          </a:effectLst>
        </p:spPr>
      </p:cxnSp>
      <p:pic>
        <p:nvPicPr>
          <p:cNvPr id="16" name="Picture 1"/>
          <p:cNvPicPr>
            <a:picLocks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995862" y="3987700"/>
            <a:ext cx="2712244" cy="2033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sp>
        <p:nvSpPr>
          <p:cNvPr id="17" name="Rectangle 2"/>
          <p:cNvSpPr>
            <a:spLocks/>
          </p:cNvSpPr>
          <p:nvPr/>
        </p:nvSpPr>
        <p:spPr bwMode="auto">
          <a:xfrm>
            <a:off x="4236245" y="3987700"/>
            <a:ext cx="3469481" cy="2032000"/>
          </a:xfrm>
          <a:prstGeom prst="rect">
            <a:avLst/>
          </a:prstGeom>
          <a:solidFill>
            <a:srgbClr val="FAF500">
              <a:alpha val="84999"/>
            </a:srgbClr>
          </a:solidFill>
          <a:ln>
            <a:noFill/>
          </a:ln>
          <a:extLst>
            <a:ext uri="{91240B29-F687-4F45-9708-019B960494DF}">
              <a14:hiddenLine xmlns:a14="http://schemas.microsoft.com/office/drawing/2010/main" w="25400" cap="flat">
                <a:solidFill>
                  <a:schemeClr val="tx1">
                    <a:alpha val="84999"/>
                  </a:schemeClr>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400">
              <a:solidFill>
                <a:srgbClr val="000000"/>
              </a:solidFill>
              <a:sym typeface="Gill Sans" charset="0"/>
            </a:endParaRPr>
          </a:p>
        </p:txBody>
      </p:sp>
      <p:pic>
        <p:nvPicPr>
          <p:cNvPr id="19" name="Picture 5"/>
          <p:cNvPicPr>
            <a:picLocks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1497460" y="1989693"/>
            <a:ext cx="2712244" cy="1970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pic>
        <p:nvPicPr>
          <p:cNvPr id="20" name="Picture 6"/>
          <p:cNvPicPr>
            <a:picLocks noChangeArrowheads="1"/>
          </p:cNvPicPr>
          <p:nvPr/>
        </p:nvPicPr>
        <p:blipFill rotWithShape="1">
          <a:blip r:embed="rId5">
            <a:extLst>
              <a:ext uri="{28A0092B-C50C-407E-A947-70E740481C1C}">
                <a14:useLocalDpi xmlns:a14="http://schemas.microsoft.com/office/drawing/2010/main" val="0"/>
              </a:ext>
            </a:extLst>
          </a:blip>
          <a:srcRect l="3262" t="4471" b="4571"/>
          <a:stretch/>
        </p:blipFill>
        <p:spPr bwMode="auto">
          <a:xfrm>
            <a:off x="4209704" y="1989692"/>
            <a:ext cx="2709862" cy="19964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pic>
        <p:nvPicPr>
          <p:cNvPr id="21" name="Picture 7"/>
          <p:cNvPicPr>
            <a:picLocks noChangeArrowheads="1"/>
          </p:cNvPicPr>
          <p:nvPr/>
        </p:nvPicPr>
        <p:blipFill>
          <a:blip r:embed="rId6">
            <a:extLst>
              <a:ext uri="{28A0092B-C50C-407E-A947-70E740481C1C}">
                <a14:useLocalDpi xmlns:a14="http://schemas.microsoft.com/office/drawing/2010/main" val="0"/>
              </a:ext>
            </a:extLst>
          </a:blip>
          <a:stretch>
            <a:fillRect/>
          </a:stretch>
        </p:blipFill>
        <p:spPr bwMode="auto">
          <a:xfrm>
            <a:off x="1497460" y="3960058"/>
            <a:ext cx="2712244" cy="20596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sp>
        <p:nvSpPr>
          <p:cNvPr id="22" name="Freeform 8"/>
          <p:cNvSpPr>
            <a:spLocks/>
          </p:cNvSpPr>
          <p:nvPr/>
        </p:nvSpPr>
        <p:spPr bwMode="auto">
          <a:xfrm>
            <a:off x="6456414" y="1955700"/>
            <a:ext cx="3452813" cy="4064000"/>
          </a:xfrm>
          <a:custGeom>
            <a:avLst/>
            <a:gdLst>
              <a:gd name="T0" fmla="*/ 2869 w 21600"/>
              <a:gd name="T1" fmla="*/ 13547 h 21600"/>
              <a:gd name="T2" fmla="*/ 2869 w 21600"/>
              <a:gd name="T3" fmla="*/ 21600 h 21600"/>
              <a:gd name="T4" fmla="*/ 21600 w 21600"/>
              <a:gd name="T5" fmla="*/ 21600 h 21600"/>
              <a:gd name="T6" fmla="*/ 21600 w 21600"/>
              <a:gd name="T7" fmla="*/ 0 h 21600"/>
              <a:gd name="T8" fmla="*/ 2883 w 21600"/>
              <a:gd name="T9" fmla="*/ 0 h 21600"/>
              <a:gd name="T10" fmla="*/ 2883 w 21600"/>
              <a:gd name="T11" fmla="*/ 7209 h 21600"/>
              <a:gd name="T12" fmla="*/ 0 w 21600"/>
              <a:gd name="T13" fmla="*/ 10874 h 21600"/>
              <a:gd name="T14" fmla="*/ 2869 w 21600"/>
              <a:gd name="T15" fmla="*/ 13547 h 21600"/>
              <a:gd name="T16" fmla="*/ 2869 w 21600"/>
              <a:gd name="T17" fmla="*/ 13547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00" h="21600">
                <a:moveTo>
                  <a:pt x="2869" y="13547"/>
                </a:moveTo>
                <a:lnTo>
                  <a:pt x="2869" y="21600"/>
                </a:lnTo>
                <a:lnTo>
                  <a:pt x="21600" y="21600"/>
                </a:lnTo>
                <a:lnTo>
                  <a:pt x="21600" y="0"/>
                </a:lnTo>
                <a:lnTo>
                  <a:pt x="2883" y="0"/>
                </a:lnTo>
                <a:lnTo>
                  <a:pt x="2883" y="7209"/>
                </a:lnTo>
                <a:cubicBezTo>
                  <a:pt x="2883" y="8673"/>
                  <a:pt x="1485" y="10679"/>
                  <a:pt x="0" y="10874"/>
                </a:cubicBezTo>
                <a:cubicBezTo>
                  <a:pt x="3103" y="11057"/>
                  <a:pt x="2869" y="13547"/>
                  <a:pt x="2869" y="13547"/>
                </a:cubicBezTo>
                <a:close/>
                <a:moveTo>
                  <a:pt x="2869" y="13547"/>
                </a:moveTo>
              </a:path>
            </a:pathLst>
          </a:custGeom>
          <a:solidFill>
            <a:srgbClr val="2D2D2D"/>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400">
              <a:solidFill>
                <a:srgbClr val="000000"/>
              </a:solidFill>
              <a:sym typeface="Gill Sans" charset="0"/>
            </a:endParaRPr>
          </a:p>
        </p:txBody>
      </p:sp>
      <p:grpSp>
        <p:nvGrpSpPr>
          <p:cNvPr id="24" name="Group 10"/>
          <p:cNvGrpSpPr>
            <a:grpSpLocks/>
          </p:cNvGrpSpPr>
          <p:nvPr/>
        </p:nvGrpSpPr>
        <p:grpSpPr bwMode="auto">
          <a:xfrm>
            <a:off x="7104113" y="2132856"/>
            <a:ext cx="238125" cy="238542"/>
            <a:chOff x="0" y="0"/>
            <a:chExt cx="400" cy="400"/>
          </a:xfrm>
        </p:grpSpPr>
        <p:sp>
          <p:nvSpPr>
            <p:cNvPr id="25" name="Oval 11"/>
            <p:cNvSpPr>
              <a:spLocks/>
            </p:cNvSpPr>
            <p:nvPr/>
          </p:nvSpPr>
          <p:spPr bwMode="auto">
            <a:xfrm>
              <a:off x="0" y="0"/>
              <a:ext cx="400" cy="400"/>
            </a:xfrm>
            <a:prstGeom prst="ellipse">
              <a:avLst/>
            </a:prstGeom>
            <a:solidFill>
              <a:srgbClr val="00A078"/>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400">
                <a:solidFill>
                  <a:srgbClr val="000000"/>
                </a:solidFill>
                <a:sym typeface="Gill Sans" charset="0"/>
              </a:endParaRPr>
            </a:p>
          </p:txBody>
        </p:sp>
        <p:sp>
          <p:nvSpPr>
            <p:cNvPr id="26" name="Rectangle 12"/>
            <p:cNvSpPr>
              <a:spLocks/>
            </p:cNvSpPr>
            <p:nvPr/>
          </p:nvSpPr>
          <p:spPr bwMode="auto">
            <a:xfrm>
              <a:off x="75" y="31"/>
              <a:ext cx="248" cy="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fontAlgn="base">
                <a:lnSpc>
                  <a:spcPct val="70000"/>
                </a:lnSpc>
                <a:spcBef>
                  <a:spcPct val="0"/>
                </a:spcBef>
                <a:spcAft>
                  <a:spcPct val="0"/>
                </a:spcAft>
              </a:pPr>
              <a:r>
                <a:rPr lang="en-US" sz="1100" dirty="0">
                  <a:solidFill>
                    <a:srgbClr val="000000"/>
                  </a:solidFill>
                  <a:latin typeface="Montserrat-Bold" charset="0"/>
                  <a:ea typeface="ＭＳ Ｐゴシック" charset="0"/>
                  <a:cs typeface="Montserrat-Bold" charset="0"/>
                  <a:sym typeface="Montserrat-Bold" charset="0"/>
                </a:rPr>
                <a:t>1</a:t>
              </a:r>
            </a:p>
          </p:txBody>
        </p:sp>
      </p:grpSp>
      <p:grpSp>
        <p:nvGrpSpPr>
          <p:cNvPr id="32" name="Group 18"/>
          <p:cNvGrpSpPr>
            <a:grpSpLocks/>
          </p:cNvGrpSpPr>
          <p:nvPr/>
        </p:nvGrpSpPr>
        <p:grpSpPr bwMode="auto">
          <a:xfrm>
            <a:off x="7032105" y="3933056"/>
            <a:ext cx="238125" cy="238542"/>
            <a:chOff x="0" y="0"/>
            <a:chExt cx="400" cy="400"/>
          </a:xfrm>
        </p:grpSpPr>
        <p:sp>
          <p:nvSpPr>
            <p:cNvPr id="33" name="Oval 19"/>
            <p:cNvSpPr>
              <a:spLocks/>
            </p:cNvSpPr>
            <p:nvPr/>
          </p:nvSpPr>
          <p:spPr bwMode="auto">
            <a:xfrm>
              <a:off x="0" y="0"/>
              <a:ext cx="400" cy="400"/>
            </a:xfrm>
            <a:prstGeom prst="ellipse">
              <a:avLst/>
            </a:prstGeom>
            <a:solidFill>
              <a:srgbClr val="A0C800"/>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400">
                <a:solidFill>
                  <a:srgbClr val="000000"/>
                </a:solidFill>
                <a:sym typeface="Gill Sans" charset="0"/>
              </a:endParaRPr>
            </a:p>
          </p:txBody>
        </p:sp>
        <p:sp>
          <p:nvSpPr>
            <p:cNvPr id="34" name="Rectangle 20"/>
            <p:cNvSpPr>
              <a:spLocks/>
            </p:cNvSpPr>
            <p:nvPr/>
          </p:nvSpPr>
          <p:spPr bwMode="auto">
            <a:xfrm>
              <a:off x="75" y="31"/>
              <a:ext cx="248" cy="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fontAlgn="base">
                <a:lnSpc>
                  <a:spcPct val="70000"/>
                </a:lnSpc>
                <a:spcBef>
                  <a:spcPct val="0"/>
                </a:spcBef>
                <a:spcAft>
                  <a:spcPct val="0"/>
                </a:spcAft>
              </a:pPr>
              <a:r>
                <a:rPr lang="en-US" sz="1100" dirty="0" smtClean="0">
                  <a:solidFill>
                    <a:srgbClr val="000000"/>
                  </a:solidFill>
                  <a:latin typeface="Montserrat-Bold" charset="0"/>
                  <a:ea typeface="ＭＳ Ｐゴシック" charset="0"/>
                  <a:cs typeface="Montserrat-Bold" charset="0"/>
                  <a:sym typeface="Montserrat-Bold" charset="0"/>
                </a:rPr>
                <a:t>2</a:t>
              </a:r>
              <a:endParaRPr lang="en-US" sz="1100" dirty="0">
                <a:solidFill>
                  <a:srgbClr val="000000"/>
                </a:solidFill>
                <a:latin typeface="Montserrat-Bold" charset="0"/>
                <a:ea typeface="ＭＳ Ｐゴシック" charset="0"/>
                <a:cs typeface="Montserrat-Bold" charset="0"/>
                <a:sym typeface="Montserrat-Bold" charset="0"/>
              </a:endParaRPr>
            </a:p>
          </p:txBody>
        </p:sp>
      </p:grpSp>
      <p:sp>
        <p:nvSpPr>
          <p:cNvPr id="39" name="Rectangle 25"/>
          <p:cNvSpPr>
            <a:spLocks/>
          </p:cNvSpPr>
          <p:nvPr/>
        </p:nvSpPr>
        <p:spPr bwMode="auto">
          <a:xfrm>
            <a:off x="4349603" y="5133081"/>
            <a:ext cx="1590675"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fontAlgn="base">
              <a:lnSpc>
                <a:spcPct val="70000"/>
              </a:lnSpc>
              <a:spcBef>
                <a:spcPct val="0"/>
              </a:spcBef>
              <a:spcAft>
                <a:spcPct val="0"/>
              </a:spcAft>
            </a:pPr>
            <a:r>
              <a:rPr lang="en-US" sz="1700" dirty="0">
                <a:solidFill>
                  <a:srgbClr val="000000"/>
                </a:solidFill>
                <a:latin typeface="Montserrat-Bold" charset="0"/>
                <a:ea typeface="ＭＳ Ｐゴシック" charset="0"/>
                <a:cs typeface="Montserrat-Bold" charset="0"/>
                <a:sym typeface="Montserrat-Bold" charset="0"/>
              </a:rPr>
              <a:t>IMPLICA</a:t>
            </a:r>
            <a:r>
              <a:rPr lang="es-MX" sz="1700" dirty="0">
                <a:solidFill>
                  <a:srgbClr val="000000"/>
                </a:solidFill>
                <a:latin typeface="Montserrat-Bold" charset="0"/>
                <a:ea typeface="ＭＳ Ｐゴシック" charset="0"/>
                <a:cs typeface="Montserrat-Bold" charset="0"/>
                <a:sym typeface="Montserrat-Bold" charset="0"/>
              </a:rPr>
              <a:t>:</a:t>
            </a:r>
            <a:endParaRPr lang="en-US" sz="1700" dirty="0">
              <a:solidFill>
                <a:srgbClr val="000000"/>
              </a:solidFill>
              <a:latin typeface="Montserrat-Bold" charset="0"/>
              <a:ea typeface="ＭＳ Ｐゴシック" charset="0"/>
              <a:cs typeface="Montserrat-Bold" charset="0"/>
              <a:sym typeface="Montserrat-Bold" charset="0"/>
            </a:endParaRPr>
          </a:p>
        </p:txBody>
      </p:sp>
      <p:sp>
        <p:nvSpPr>
          <p:cNvPr id="40" name="Freeform 8"/>
          <p:cNvSpPr>
            <a:spLocks/>
          </p:cNvSpPr>
          <p:nvPr/>
        </p:nvSpPr>
        <p:spPr bwMode="auto">
          <a:xfrm>
            <a:off x="7260645" y="1955700"/>
            <a:ext cx="3452813" cy="4064000"/>
          </a:xfrm>
          <a:custGeom>
            <a:avLst/>
            <a:gdLst>
              <a:gd name="T0" fmla="*/ 2869 w 21600"/>
              <a:gd name="T1" fmla="*/ 13547 h 21600"/>
              <a:gd name="T2" fmla="*/ 2869 w 21600"/>
              <a:gd name="T3" fmla="*/ 21600 h 21600"/>
              <a:gd name="T4" fmla="*/ 21600 w 21600"/>
              <a:gd name="T5" fmla="*/ 21600 h 21600"/>
              <a:gd name="T6" fmla="*/ 21600 w 21600"/>
              <a:gd name="T7" fmla="*/ 0 h 21600"/>
              <a:gd name="T8" fmla="*/ 2883 w 21600"/>
              <a:gd name="T9" fmla="*/ 0 h 21600"/>
              <a:gd name="T10" fmla="*/ 2883 w 21600"/>
              <a:gd name="T11" fmla="*/ 7209 h 21600"/>
              <a:gd name="T12" fmla="*/ 0 w 21600"/>
              <a:gd name="T13" fmla="*/ 10874 h 21600"/>
              <a:gd name="T14" fmla="*/ 2869 w 21600"/>
              <a:gd name="T15" fmla="*/ 13547 h 21600"/>
              <a:gd name="T16" fmla="*/ 2869 w 21600"/>
              <a:gd name="T17" fmla="*/ 13547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00" h="21600">
                <a:moveTo>
                  <a:pt x="2869" y="13547"/>
                </a:moveTo>
                <a:lnTo>
                  <a:pt x="2869" y="21600"/>
                </a:lnTo>
                <a:lnTo>
                  <a:pt x="21600" y="21600"/>
                </a:lnTo>
                <a:lnTo>
                  <a:pt x="21600" y="0"/>
                </a:lnTo>
                <a:lnTo>
                  <a:pt x="2883" y="0"/>
                </a:lnTo>
                <a:lnTo>
                  <a:pt x="2883" y="7209"/>
                </a:lnTo>
                <a:cubicBezTo>
                  <a:pt x="2883" y="8673"/>
                  <a:pt x="1485" y="10679"/>
                  <a:pt x="0" y="10874"/>
                </a:cubicBezTo>
                <a:cubicBezTo>
                  <a:pt x="3103" y="11057"/>
                  <a:pt x="2869" y="13547"/>
                  <a:pt x="2869" y="13547"/>
                </a:cubicBezTo>
                <a:close/>
                <a:moveTo>
                  <a:pt x="2869" y="13547"/>
                </a:moveTo>
              </a:path>
            </a:pathLst>
          </a:custGeom>
          <a:solidFill>
            <a:srgbClr val="2D2D2D"/>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400">
              <a:solidFill>
                <a:srgbClr val="000000"/>
              </a:solidFill>
              <a:sym typeface="Gill Sans" charset="0"/>
            </a:endParaRPr>
          </a:p>
        </p:txBody>
      </p:sp>
      <p:sp>
        <p:nvSpPr>
          <p:cNvPr id="6" name="Marcador de contenido 2"/>
          <p:cNvSpPr>
            <a:spLocks noGrp="1"/>
          </p:cNvSpPr>
          <p:nvPr>
            <p:ph idx="1"/>
          </p:nvPr>
        </p:nvSpPr>
        <p:spPr>
          <a:xfrm>
            <a:off x="7507522" y="1995929"/>
            <a:ext cx="3052974" cy="4351338"/>
          </a:xfrm>
        </p:spPr>
        <p:txBody>
          <a:bodyPr>
            <a:normAutofit/>
          </a:bodyPr>
          <a:lstStyle/>
          <a:p>
            <a:pPr algn="just"/>
            <a:endParaRPr lang="es-MX" sz="1100" dirty="0">
              <a:solidFill>
                <a:schemeClr val="bg1"/>
              </a:solidFill>
            </a:endParaRPr>
          </a:p>
          <a:p>
            <a:pPr lvl="1" algn="just"/>
            <a:r>
              <a:rPr lang="es-MX" sz="1400" b="1" dirty="0">
                <a:solidFill>
                  <a:srgbClr val="FFC000"/>
                </a:solidFill>
              </a:rPr>
              <a:t>Gradualidad, </a:t>
            </a:r>
            <a:r>
              <a:rPr lang="es-MX" sz="1400" dirty="0">
                <a:solidFill>
                  <a:schemeClr val="bg1"/>
                </a:solidFill>
              </a:rPr>
              <a:t>es decir que la efectividad no se logra de manera inmediata sino que conlleva un proceso que supone definir metas a corto, mediano y largo plazo.</a:t>
            </a:r>
          </a:p>
          <a:p>
            <a:pPr lvl="1" algn="just"/>
            <a:endParaRPr lang="es-MX" sz="1400" dirty="0">
              <a:solidFill>
                <a:schemeClr val="bg1"/>
              </a:solidFill>
            </a:endParaRPr>
          </a:p>
          <a:p>
            <a:pPr lvl="1" algn="just"/>
            <a:endParaRPr lang="es-MX" sz="1400" dirty="0">
              <a:solidFill>
                <a:schemeClr val="bg1"/>
              </a:solidFill>
            </a:endParaRPr>
          </a:p>
          <a:p>
            <a:pPr lvl="1" algn="just"/>
            <a:endParaRPr lang="es-MX" sz="1400" dirty="0">
              <a:solidFill>
                <a:schemeClr val="bg1"/>
              </a:solidFill>
            </a:endParaRPr>
          </a:p>
          <a:p>
            <a:pPr lvl="1" algn="just"/>
            <a:endParaRPr lang="es-MX" sz="1400" dirty="0">
              <a:solidFill>
                <a:schemeClr val="bg1"/>
              </a:solidFill>
            </a:endParaRPr>
          </a:p>
          <a:p>
            <a:pPr lvl="1" algn="just"/>
            <a:r>
              <a:rPr lang="es-MX" sz="1400" b="1" dirty="0">
                <a:solidFill>
                  <a:srgbClr val="FFC000"/>
                </a:solidFill>
              </a:rPr>
              <a:t>Progreso</a:t>
            </a:r>
            <a:r>
              <a:rPr lang="es-MX" sz="1400" dirty="0">
                <a:solidFill>
                  <a:srgbClr val="FFC000"/>
                </a:solidFill>
              </a:rPr>
              <a:t>, </a:t>
            </a:r>
            <a:r>
              <a:rPr lang="es-MX" sz="1400" dirty="0">
                <a:solidFill>
                  <a:schemeClr val="bg1"/>
                </a:solidFill>
              </a:rPr>
              <a:t>implica que el disfrute de los derechos siempre debe mejorar.</a:t>
            </a:r>
          </a:p>
          <a:p>
            <a:pPr lvl="1" algn="just"/>
            <a:endParaRPr lang="es-MX" sz="1400" dirty="0">
              <a:solidFill>
                <a:schemeClr val="bg1"/>
              </a:solidFill>
            </a:endParaRPr>
          </a:p>
          <a:p>
            <a:pPr algn="just"/>
            <a:r>
              <a:rPr lang="es-MX" sz="1200" dirty="0">
                <a:solidFill>
                  <a:schemeClr val="bg1"/>
                </a:solidFill>
              </a:rPr>
              <a:t>El principio de progresividad de los derechos humanos se relaciona no sólo con la prohibición de regresividad del disfrute de los derechos fundamentales, sino también con la </a:t>
            </a:r>
            <a:r>
              <a:rPr lang="es-MX" sz="1200" dirty="0">
                <a:solidFill>
                  <a:srgbClr val="FF0000"/>
                </a:solidFill>
              </a:rPr>
              <a:t>obligación positiva de promoverlos de manera progresiva y gradual</a:t>
            </a:r>
          </a:p>
        </p:txBody>
      </p:sp>
    </p:spTree>
    <p:extLst>
      <p:ext uri="{BB962C8B-B14F-4D97-AF65-F5344CB8AC3E}">
        <p14:creationId xmlns:p14="http://schemas.microsoft.com/office/powerpoint/2010/main" val="1624772398"/>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rgbClr val="FDFFFE"/>
        </a:solidFill>
        <a:effectLst/>
      </p:bgPr>
    </p:bg>
    <p:spTree>
      <p:nvGrpSpPr>
        <p:cNvPr id="1" name=""/>
        <p:cNvGrpSpPr/>
        <p:nvPr/>
      </p:nvGrpSpPr>
      <p:grpSpPr>
        <a:xfrm>
          <a:off x="0" y="0"/>
          <a:ext cx="0" cy="0"/>
          <a:chOff x="0" y="0"/>
          <a:chExt cx="0" cy="0"/>
        </a:xfrm>
      </p:grpSpPr>
      <p:pic>
        <p:nvPicPr>
          <p:cNvPr id="54" name="Imagen 53"/>
          <p:cNvPicPr>
            <a:picLocks noChangeAspect="1"/>
          </p:cNvPicPr>
          <p:nvPr/>
        </p:nvPicPr>
        <p:blipFill rotWithShape="1">
          <a:blip r:embed="rId2"/>
          <a:srcRect t="75750"/>
          <a:stretch/>
        </p:blipFill>
        <p:spPr>
          <a:xfrm>
            <a:off x="24064" y="6063916"/>
            <a:ext cx="12192000" cy="806116"/>
          </a:xfrm>
          <a:prstGeom prst="rect">
            <a:avLst/>
          </a:prstGeom>
        </p:spPr>
      </p:pic>
      <p:pic>
        <p:nvPicPr>
          <p:cNvPr id="6" name="Imagen 5"/>
          <p:cNvPicPr>
            <a:picLocks noChangeAspect="1"/>
          </p:cNvPicPr>
          <p:nvPr/>
        </p:nvPicPr>
        <p:blipFill>
          <a:blip r:embed="rId3"/>
          <a:stretch>
            <a:fillRect/>
          </a:stretch>
        </p:blipFill>
        <p:spPr>
          <a:xfrm>
            <a:off x="131185" y="750619"/>
            <a:ext cx="11306175" cy="2962275"/>
          </a:xfrm>
          <a:prstGeom prst="rect">
            <a:avLst/>
          </a:prstGeom>
        </p:spPr>
      </p:pic>
      <p:sp>
        <p:nvSpPr>
          <p:cNvPr id="7" name="Rectángulo 6"/>
          <p:cNvSpPr/>
          <p:nvPr/>
        </p:nvSpPr>
        <p:spPr>
          <a:xfrm>
            <a:off x="242453" y="126980"/>
            <a:ext cx="10740737" cy="646331"/>
          </a:xfrm>
          <a:prstGeom prst="rect">
            <a:avLst/>
          </a:prstGeom>
        </p:spPr>
        <p:txBody>
          <a:bodyPr wrap="square">
            <a:spAutoFit/>
          </a:bodyPr>
          <a:lstStyle/>
          <a:p>
            <a:r>
              <a:rPr lang="es-MX" dirty="0">
                <a:solidFill>
                  <a:srgbClr val="131D27"/>
                </a:solidFill>
              </a:rPr>
              <a:t>INICIATIVA CON PROYECTO DE DECRETO POR LA QUE SE EXPIDE LA LEY GENERAL DE PROTECCIÓN DE DATOS PERSONALES EN POSESIÓN DE SUJETOS </a:t>
            </a:r>
            <a:r>
              <a:rPr lang="es-MX" dirty="0" smtClean="0">
                <a:solidFill>
                  <a:srgbClr val="131D27"/>
                </a:solidFill>
              </a:rPr>
              <a:t>OBLIGADOS</a:t>
            </a:r>
            <a:endParaRPr lang="es-MX" dirty="0">
              <a:solidFill>
                <a:srgbClr val="131D27"/>
              </a:solidFill>
            </a:endParaRPr>
          </a:p>
        </p:txBody>
      </p:sp>
      <p:sp>
        <p:nvSpPr>
          <p:cNvPr id="8" name="Rectángulo 7"/>
          <p:cNvSpPr/>
          <p:nvPr/>
        </p:nvSpPr>
        <p:spPr>
          <a:xfrm>
            <a:off x="360918" y="3944483"/>
            <a:ext cx="3369419" cy="738664"/>
          </a:xfrm>
          <a:prstGeom prst="rect">
            <a:avLst/>
          </a:prstGeom>
        </p:spPr>
        <p:txBody>
          <a:bodyPr wrap="square">
            <a:spAutoFit/>
          </a:bodyPr>
          <a:lstStyle/>
          <a:p>
            <a:r>
              <a:rPr lang="es-MX" sz="1400" b="1" dirty="0">
                <a:solidFill>
                  <a:srgbClr val="131D27"/>
                </a:solidFill>
              </a:rPr>
              <a:t>Título III </a:t>
            </a:r>
            <a:endParaRPr lang="es-MX" sz="1400" b="1" dirty="0" smtClean="0">
              <a:solidFill>
                <a:srgbClr val="131D27"/>
              </a:solidFill>
            </a:endParaRPr>
          </a:p>
          <a:p>
            <a:r>
              <a:rPr lang="es-MX" sz="1400" b="1" dirty="0" smtClean="0">
                <a:solidFill>
                  <a:srgbClr val="131D27"/>
                </a:solidFill>
              </a:rPr>
              <a:t>Derechos </a:t>
            </a:r>
            <a:r>
              <a:rPr lang="es-MX" sz="1400" b="1" dirty="0">
                <a:solidFill>
                  <a:srgbClr val="131D27"/>
                </a:solidFill>
              </a:rPr>
              <a:t>de los Titulares y su Ejercicio </a:t>
            </a:r>
          </a:p>
        </p:txBody>
      </p:sp>
      <p:sp>
        <p:nvSpPr>
          <p:cNvPr id="10" name="Rectángulo 9"/>
          <p:cNvSpPr/>
          <p:nvPr/>
        </p:nvSpPr>
        <p:spPr>
          <a:xfrm>
            <a:off x="3072064" y="3545277"/>
            <a:ext cx="6096000" cy="276999"/>
          </a:xfrm>
          <a:prstGeom prst="rect">
            <a:avLst/>
          </a:prstGeom>
        </p:spPr>
        <p:txBody>
          <a:bodyPr>
            <a:spAutoFit/>
          </a:bodyPr>
          <a:lstStyle/>
          <a:p>
            <a:r>
              <a:rPr lang="es-MX" sz="1200" b="1" dirty="0">
                <a:solidFill>
                  <a:srgbClr val="131D27"/>
                </a:solidFill>
              </a:rPr>
              <a:t>Capítulo I De los Derechos de Acceso, Rectificación, Cancelación y Oposición</a:t>
            </a:r>
          </a:p>
        </p:txBody>
      </p:sp>
      <p:sp>
        <p:nvSpPr>
          <p:cNvPr id="11" name="Rectángulo 10"/>
          <p:cNvSpPr/>
          <p:nvPr/>
        </p:nvSpPr>
        <p:spPr>
          <a:xfrm>
            <a:off x="3072064" y="4722888"/>
            <a:ext cx="6096000" cy="461665"/>
          </a:xfrm>
          <a:prstGeom prst="rect">
            <a:avLst/>
          </a:prstGeom>
        </p:spPr>
        <p:txBody>
          <a:bodyPr>
            <a:spAutoFit/>
          </a:bodyPr>
          <a:lstStyle/>
          <a:p>
            <a:r>
              <a:rPr lang="es-MX" sz="1200" b="1" dirty="0">
                <a:solidFill>
                  <a:srgbClr val="131D27"/>
                </a:solidFill>
              </a:rPr>
              <a:t>Capítulo II Del Ejercicio de los Derechos de Acceso, Rectificación, Cancelación y Oposición</a:t>
            </a:r>
          </a:p>
        </p:txBody>
      </p:sp>
      <p:sp>
        <p:nvSpPr>
          <p:cNvPr id="12" name="Rectángulo 11"/>
          <p:cNvSpPr/>
          <p:nvPr/>
        </p:nvSpPr>
        <p:spPr>
          <a:xfrm>
            <a:off x="3072064" y="5203045"/>
            <a:ext cx="4000067" cy="707886"/>
          </a:xfrm>
          <a:prstGeom prst="rect">
            <a:avLst/>
          </a:prstGeom>
        </p:spPr>
        <p:txBody>
          <a:bodyPr wrap="square">
            <a:spAutoFit/>
          </a:bodyPr>
          <a:lstStyle/>
          <a:p>
            <a:r>
              <a:rPr lang="es-MX" sz="1000" dirty="0">
                <a:solidFill>
                  <a:srgbClr val="131D27"/>
                </a:solidFill>
              </a:rPr>
              <a:t>Gestión de solicitudes de </a:t>
            </a:r>
            <a:r>
              <a:rPr lang="es-MX" sz="1000" dirty="0" smtClean="0">
                <a:solidFill>
                  <a:srgbClr val="131D27"/>
                </a:solidFill>
              </a:rPr>
              <a:t>derechos. </a:t>
            </a:r>
            <a:r>
              <a:rPr lang="es-MX" sz="1000" dirty="0">
                <a:solidFill>
                  <a:srgbClr val="131D27"/>
                </a:solidFill>
              </a:rPr>
              <a:t>ARCO Artículo 48</a:t>
            </a:r>
            <a:r>
              <a:rPr lang="es-MX" sz="1000" dirty="0" smtClean="0">
                <a:solidFill>
                  <a:srgbClr val="131D27"/>
                </a:solidFill>
              </a:rPr>
              <a:t>.</a:t>
            </a:r>
          </a:p>
          <a:p>
            <a:r>
              <a:rPr lang="es-MX" sz="1000" dirty="0">
                <a:solidFill>
                  <a:srgbClr val="131D27"/>
                </a:solidFill>
              </a:rPr>
              <a:t>Acreditación de la identidad del </a:t>
            </a:r>
            <a:r>
              <a:rPr lang="es-MX" sz="1000" dirty="0" smtClean="0">
                <a:solidFill>
                  <a:srgbClr val="131D27"/>
                </a:solidFill>
              </a:rPr>
              <a:t>titular. Artículo </a:t>
            </a:r>
            <a:r>
              <a:rPr lang="es-MX" sz="1000" dirty="0">
                <a:solidFill>
                  <a:srgbClr val="131D27"/>
                </a:solidFill>
              </a:rPr>
              <a:t>49</a:t>
            </a:r>
            <a:r>
              <a:rPr lang="es-MX" sz="1000" dirty="0" smtClean="0">
                <a:solidFill>
                  <a:srgbClr val="131D27"/>
                </a:solidFill>
              </a:rPr>
              <a:t>.</a:t>
            </a:r>
          </a:p>
          <a:p>
            <a:r>
              <a:rPr lang="es-MX" sz="1000" dirty="0">
                <a:solidFill>
                  <a:srgbClr val="131D27"/>
                </a:solidFill>
              </a:rPr>
              <a:t>Gratuidad en el ejercicio de los derechos </a:t>
            </a:r>
            <a:r>
              <a:rPr lang="es-MX" sz="1000" dirty="0" smtClean="0">
                <a:solidFill>
                  <a:srgbClr val="131D27"/>
                </a:solidFill>
              </a:rPr>
              <a:t>ARCO. Artículo </a:t>
            </a:r>
            <a:r>
              <a:rPr lang="es-MX" sz="1000" dirty="0">
                <a:solidFill>
                  <a:srgbClr val="131D27"/>
                </a:solidFill>
              </a:rPr>
              <a:t>50</a:t>
            </a:r>
            <a:r>
              <a:rPr lang="es-MX" sz="1000" dirty="0" smtClean="0">
                <a:solidFill>
                  <a:srgbClr val="131D27"/>
                </a:solidFill>
              </a:rPr>
              <a:t>.</a:t>
            </a:r>
          </a:p>
          <a:p>
            <a:r>
              <a:rPr lang="es-MX" sz="1000" dirty="0">
                <a:solidFill>
                  <a:srgbClr val="131D27"/>
                </a:solidFill>
              </a:rPr>
              <a:t>Plazo para el ejercicio de los derechos </a:t>
            </a:r>
            <a:r>
              <a:rPr lang="es-MX" sz="1000" dirty="0" smtClean="0">
                <a:solidFill>
                  <a:srgbClr val="131D27"/>
                </a:solidFill>
              </a:rPr>
              <a:t>ARCO. Artículo 51.</a:t>
            </a:r>
            <a:endParaRPr lang="es-MX" sz="1000" dirty="0">
              <a:solidFill>
                <a:srgbClr val="131D27"/>
              </a:solidFill>
            </a:endParaRPr>
          </a:p>
        </p:txBody>
      </p:sp>
      <p:sp>
        <p:nvSpPr>
          <p:cNvPr id="18" name="Rectángulo 17"/>
          <p:cNvSpPr/>
          <p:nvPr/>
        </p:nvSpPr>
        <p:spPr>
          <a:xfrm>
            <a:off x="7072131" y="5049157"/>
            <a:ext cx="4911255" cy="861774"/>
          </a:xfrm>
          <a:prstGeom prst="rect">
            <a:avLst/>
          </a:prstGeom>
        </p:spPr>
        <p:txBody>
          <a:bodyPr wrap="square">
            <a:spAutoFit/>
          </a:bodyPr>
          <a:lstStyle/>
          <a:p>
            <a:r>
              <a:rPr lang="es-MX" sz="1000" dirty="0">
                <a:solidFill>
                  <a:srgbClr val="131D27"/>
                </a:solidFill>
              </a:rPr>
              <a:t>Requisitos de la solicitud para el ejercicio de los derechos </a:t>
            </a:r>
            <a:r>
              <a:rPr lang="es-MX" sz="1000" dirty="0" smtClean="0">
                <a:solidFill>
                  <a:srgbClr val="131D27"/>
                </a:solidFill>
              </a:rPr>
              <a:t>ARCO Artículo 52.</a:t>
            </a:r>
          </a:p>
          <a:p>
            <a:r>
              <a:rPr lang="es-MX" sz="1000" dirty="0">
                <a:solidFill>
                  <a:srgbClr val="131D27"/>
                </a:solidFill>
              </a:rPr>
              <a:t>Trámites </a:t>
            </a:r>
            <a:r>
              <a:rPr lang="es-MX" sz="1000" dirty="0" smtClean="0">
                <a:solidFill>
                  <a:srgbClr val="131D27"/>
                </a:solidFill>
              </a:rPr>
              <a:t>específicos. Artículo 53.</a:t>
            </a:r>
          </a:p>
          <a:p>
            <a:r>
              <a:rPr lang="es-MX" sz="1000" dirty="0">
                <a:solidFill>
                  <a:srgbClr val="131D27"/>
                </a:solidFill>
              </a:rPr>
              <a:t>Causales de improcedencia del ejercicio de los derechos </a:t>
            </a:r>
            <a:r>
              <a:rPr lang="es-MX" sz="1000" dirty="0" smtClean="0">
                <a:solidFill>
                  <a:srgbClr val="131D27"/>
                </a:solidFill>
              </a:rPr>
              <a:t>ARCO Artículo </a:t>
            </a:r>
            <a:r>
              <a:rPr lang="es-MX" sz="1000" dirty="0">
                <a:solidFill>
                  <a:srgbClr val="131D27"/>
                </a:solidFill>
              </a:rPr>
              <a:t>54</a:t>
            </a:r>
            <a:r>
              <a:rPr lang="es-MX" sz="1000" dirty="0" smtClean="0">
                <a:solidFill>
                  <a:srgbClr val="131D27"/>
                </a:solidFill>
              </a:rPr>
              <a:t>.</a:t>
            </a:r>
          </a:p>
          <a:p>
            <a:r>
              <a:rPr lang="es-MX" sz="1000" dirty="0">
                <a:solidFill>
                  <a:srgbClr val="131D27"/>
                </a:solidFill>
              </a:rPr>
              <a:t>Negativa al ejercicio de derechos </a:t>
            </a:r>
            <a:r>
              <a:rPr lang="es-MX" sz="1000" dirty="0" smtClean="0">
                <a:solidFill>
                  <a:srgbClr val="131D27"/>
                </a:solidFill>
              </a:rPr>
              <a:t>ARCO. Artículo </a:t>
            </a:r>
            <a:r>
              <a:rPr lang="es-MX" sz="1000" dirty="0">
                <a:solidFill>
                  <a:srgbClr val="131D27"/>
                </a:solidFill>
              </a:rPr>
              <a:t>55</a:t>
            </a:r>
            <a:r>
              <a:rPr lang="es-MX" sz="1000" dirty="0" smtClean="0">
                <a:solidFill>
                  <a:srgbClr val="131D27"/>
                </a:solidFill>
              </a:rPr>
              <a:t>.</a:t>
            </a:r>
          </a:p>
          <a:p>
            <a:r>
              <a:rPr lang="es-MX" sz="1000" dirty="0">
                <a:solidFill>
                  <a:srgbClr val="131D27"/>
                </a:solidFill>
              </a:rPr>
              <a:t>Remisión a leyes </a:t>
            </a:r>
            <a:r>
              <a:rPr lang="es-MX" sz="1000" dirty="0" smtClean="0">
                <a:solidFill>
                  <a:srgbClr val="131D27"/>
                </a:solidFill>
              </a:rPr>
              <a:t>secundarias. </a:t>
            </a:r>
            <a:r>
              <a:rPr lang="es-MX" sz="1000" dirty="0">
                <a:solidFill>
                  <a:srgbClr val="131D27"/>
                </a:solidFill>
              </a:rPr>
              <a:t>Artículo </a:t>
            </a:r>
            <a:r>
              <a:rPr lang="es-MX" sz="1000" dirty="0" smtClean="0">
                <a:solidFill>
                  <a:srgbClr val="131D27"/>
                </a:solidFill>
              </a:rPr>
              <a:t>56</a:t>
            </a:r>
            <a:endParaRPr lang="es-MX" sz="1000" dirty="0">
              <a:solidFill>
                <a:srgbClr val="131D27"/>
              </a:solidFill>
            </a:endParaRPr>
          </a:p>
        </p:txBody>
      </p:sp>
      <p:sp>
        <p:nvSpPr>
          <p:cNvPr id="20" name="Rectángulo 19"/>
          <p:cNvSpPr/>
          <p:nvPr/>
        </p:nvSpPr>
        <p:spPr>
          <a:xfrm>
            <a:off x="3162119" y="3791498"/>
            <a:ext cx="4000067" cy="861774"/>
          </a:xfrm>
          <a:prstGeom prst="rect">
            <a:avLst/>
          </a:prstGeom>
        </p:spPr>
        <p:txBody>
          <a:bodyPr wrap="square">
            <a:spAutoFit/>
          </a:bodyPr>
          <a:lstStyle/>
          <a:p>
            <a:r>
              <a:rPr lang="es-MX" sz="1000" dirty="0">
                <a:solidFill>
                  <a:srgbClr val="131D27"/>
                </a:solidFill>
              </a:rPr>
              <a:t>Derechos </a:t>
            </a:r>
            <a:r>
              <a:rPr lang="es-MX" sz="1000" dirty="0" smtClean="0">
                <a:solidFill>
                  <a:srgbClr val="131D27"/>
                </a:solidFill>
              </a:rPr>
              <a:t>ARCO. Artículo 43.</a:t>
            </a:r>
          </a:p>
          <a:p>
            <a:r>
              <a:rPr lang="es-MX" sz="1000" dirty="0">
                <a:solidFill>
                  <a:srgbClr val="131D27"/>
                </a:solidFill>
              </a:rPr>
              <a:t>Derecho de </a:t>
            </a:r>
            <a:r>
              <a:rPr lang="es-MX" sz="1000" dirty="0" smtClean="0">
                <a:solidFill>
                  <a:srgbClr val="131D27"/>
                </a:solidFill>
              </a:rPr>
              <a:t>acceso. Artículo </a:t>
            </a:r>
            <a:r>
              <a:rPr lang="es-MX" sz="1000" dirty="0">
                <a:solidFill>
                  <a:srgbClr val="131D27"/>
                </a:solidFill>
              </a:rPr>
              <a:t>44</a:t>
            </a:r>
            <a:r>
              <a:rPr lang="es-MX" sz="1000" dirty="0" smtClean="0">
                <a:solidFill>
                  <a:srgbClr val="131D27"/>
                </a:solidFill>
              </a:rPr>
              <a:t>.</a:t>
            </a:r>
          </a:p>
          <a:p>
            <a:r>
              <a:rPr lang="es-MX" sz="1000" dirty="0">
                <a:solidFill>
                  <a:srgbClr val="131D27"/>
                </a:solidFill>
              </a:rPr>
              <a:t>Derecho de </a:t>
            </a:r>
            <a:r>
              <a:rPr lang="es-MX" sz="1000" dirty="0" smtClean="0">
                <a:solidFill>
                  <a:srgbClr val="131D27"/>
                </a:solidFill>
              </a:rPr>
              <a:t>rectificación. Artículo </a:t>
            </a:r>
            <a:r>
              <a:rPr lang="es-MX" sz="1000" dirty="0">
                <a:solidFill>
                  <a:srgbClr val="131D27"/>
                </a:solidFill>
              </a:rPr>
              <a:t>45</a:t>
            </a:r>
            <a:r>
              <a:rPr lang="es-MX" sz="1000" dirty="0" smtClean="0">
                <a:solidFill>
                  <a:srgbClr val="131D27"/>
                </a:solidFill>
              </a:rPr>
              <a:t>.</a:t>
            </a:r>
          </a:p>
          <a:p>
            <a:r>
              <a:rPr lang="es-MX" sz="1000" dirty="0">
                <a:solidFill>
                  <a:srgbClr val="131D27"/>
                </a:solidFill>
              </a:rPr>
              <a:t>Derecho de </a:t>
            </a:r>
            <a:r>
              <a:rPr lang="es-MX" sz="1000" dirty="0" smtClean="0">
                <a:solidFill>
                  <a:srgbClr val="131D27"/>
                </a:solidFill>
              </a:rPr>
              <a:t>cancelación. Artículo </a:t>
            </a:r>
            <a:r>
              <a:rPr lang="es-MX" sz="1000" dirty="0">
                <a:solidFill>
                  <a:srgbClr val="131D27"/>
                </a:solidFill>
              </a:rPr>
              <a:t>46</a:t>
            </a:r>
            <a:r>
              <a:rPr lang="es-MX" sz="1000" dirty="0" smtClean="0">
                <a:solidFill>
                  <a:srgbClr val="131D27"/>
                </a:solidFill>
              </a:rPr>
              <a:t>.</a:t>
            </a:r>
          </a:p>
          <a:p>
            <a:r>
              <a:rPr lang="es-MX" sz="1000" dirty="0">
                <a:solidFill>
                  <a:srgbClr val="131D27"/>
                </a:solidFill>
              </a:rPr>
              <a:t>Derecho de </a:t>
            </a:r>
            <a:r>
              <a:rPr lang="es-MX" sz="1000" dirty="0" smtClean="0">
                <a:solidFill>
                  <a:srgbClr val="131D27"/>
                </a:solidFill>
              </a:rPr>
              <a:t>oposición. Artículo </a:t>
            </a:r>
            <a:r>
              <a:rPr lang="es-MX" sz="1000" dirty="0">
                <a:solidFill>
                  <a:srgbClr val="131D27"/>
                </a:solidFill>
              </a:rPr>
              <a:t>47.</a:t>
            </a:r>
          </a:p>
        </p:txBody>
      </p:sp>
      <p:sp>
        <p:nvSpPr>
          <p:cNvPr id="13" name="Rectángulo 12"/>
          <p:cNvSpPr/>
          <p:nvPr/>
        </p:nvSpPr>
        <p:spPr>
          <a:xfrm>
            <a:off x="7060635" y="394648"/>
            <a:ext cx="2385525" cy="369332"/>
          </a:xfrm>
          <a:prstGeom prst="rect">
            <a:avLst/>
          </a:prstGeom>
        </p:spPr>
        <p:txBody>
          <a:bodyPr wrap="none">
            <a:spAutoFit/>
          </a:bodyPr>
          <a:lstStyle/>
          <a:p>
            <a:r>
              <a:rPr lang="es-MX" b="1" dirty="0" smtClean="0">
                <a:solidFill>
                  <a:srgbClr val="FF0000"/>
                </a:solidFill>
              </a:rPr>
              <a:t>30 </a:t>
            </a:r>
            <a:r>
              <a:rPr lang="es-MX" b="1" dirty="0">
                <a:solidFill>
                  <a:srgbClr val="FF0000"/>
                </a:solidFill>
              </a:rPr>
              <a:t>de </a:t>
            </a:r>
            <a:r>
              <a:rPr lang="es-MX" b="1" dirty="0" smtClean="0">
                <a:solidFill>
                  <a:srgbClr val="FF0000"/>
                </a:solidFill>
              </a:rPr>
              <a:t>abril de 2015</a:t>
            </a:r>
            <a:endParaRPr lang="es-MX" b="1" dirty="0">
              <a:solidFill>
                <a:srgbClr val="FF0000"/>
              </a:solidFill>
            </a:endParaRPr>
          </a:p>
        </p:txBody>
      </p:sp>
    </p:spTree>
    <p:extLst>
      <p:ext uri="{BB962C8B-B14F-4D97-AF65-F5344CB8AC3E}">
        <p14:creationId xmlns:p14="http://schemas.microsoft.com/office/powerpoint/2010/main" val="534175131"/>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Rectangle 29"/>
          <p:cNvSpPr/>
          <p:nvPr/>
        </p:nvSpPr>
        <p:spPr>
          <a:xfrm flipH="1">
            <a:off x="78932" y="724868"/>
            <a:ext cx="914400" cy="4300869"/>
          </a:xfrm>
          <a:prstGeom prst="rect">
            <a:avLst/>
          </a:prstGeom>
          <a:solidFill>
            <a:srgbClr val="0099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1" name="Rectangle 30"/>
          <p:cNvSpPr/>
          <p:nvPr/>
        </p:nvSpPr>
        <p:spPr>
          <a:xfrm flipH="1" flipV="1">
            <a:off x="0" y="5102382"/>
            <a:ext cx="9258300" cy="940937"/>
          </a:xfrm>
          <a:prstGeom prst="rect">
            <a:avLst/>
          </a:prstGeom>
          <a:solidFill>
            <a:srgbClr val="1F1F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33" name="Straight Connector 32"/>
          <p:cNvCxnSpPr/>
          <p:nvPr/>
        </p:nvCxnSpPr>
        <p:spPr>
          <a:xfrm>
            <a:off x="1207359" y="732498"/>
            <a:ext cx="4191000" cy="2117"/>
          </a:xfrm>
          <a:prstGeom prst="line">
            <a:avLst/>
          </a:prstGeom>
          <a:ln w="12700"/>
        </p:spPr>
        <p:style>
          <a:lnRef idx="2">
            <a:schemeClr val="dk1"/>
          </a:lnRef>
          <a:fillRef idx="0">
            <a:schemeClr val="dk1"/>
          </a:fillRef>
          <a:effectRef idx="1">
            <a:schemeClr val="dk1"/>
          </a:effectRef>
          <a:fontRef idx="minor">
            <a:schemeClr val="tx1"/>
          </a:fontRef>
        </p:style>
      </p:cxnSp>
      <p:sp>
        <p:nvSpPr>
          <p:cNvPr id="34" name="Oval Callout 33"/>
          <p:cNvSpPr/>
          <p:nvPr/>
        </p:nvSpPr>
        <p:spPr>
          <a:xfrm>
            <a:off x="7284590" y="207651"/>
            <a:ext cx="4654366" cy="3512294"/>
          </a:xfrm>
          <a:prstGeom prst="wedgeEllipseCallout">
            <a:avLst/>
          </a:prstGeom>
          <a:noFill/>
          <a:ln w="38100">
            <a:solidFill>
              <a:srgbClr val="4FD1F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ln w="31550" cmpd="sng">
                <a:gradFill>
                  <a:gsLst>
                    <a:gs pos="70000">
                      <a:srgbClr val="F79646">
                        <a:shade val="50000"/>
                        <a:satMod val="190000"/>
                      </a:srgbClr>
                    </a:gs>
                    <a:gs pos="0">
                      <a:srgbClr val="F79646">
                        <a:tint val="77000"/>
                        <a:satMod val="180000"/>
                      </a:srgbClr>
                    </a:gs>
                  </a:gsLst>
                  <a:lin ang="5400000"/>
                </a:gradFill>
                <a:prstDash val="solid"/>
              </a:ln>
              <a:solidFill>
                <a:srgbClr val="F79646">
                  <a:tint val="15000"/>
                  <a:satMod val="200000"/>
                </a:srgbClr>
              </a:solidFill>
              <a:effectLst>
                <a:outerShdw blurRad="50800" dist="40000" dir="5400000" algn="tl" rotWithShape="0">
                  <a:srgbClr val="000000">
                    <a:shade val="5000"/>
                    <a:satMod val="120000"/>
                    <a:alpha val="33000"/>
                  </a:srgbClr>
                </a:outerShdw>
              </a:effectLst>
            </a:endParaRPr>
          </a:p>
        </p:txBody>
      </p:sp>
      <p:sp>
        <p:nvSpPr>
          <p:cNvPr id="39" name="Oval Callout 38"/>
          <p:cNvSpPr/>
          <p:nvPr/>
        </p:nvSpPr>
        <p:spPr>
          <a:xfrm>
            <a:off x="9012559" y="4810158"/>
            <a:ext cx="1948806" cy="1468515"/>
          </a:xfrm>
          <a:prstGeom prst="wedgeEllipseCallout">
            <a:avLst/>
          </a:prstGeom>
          <a:solidFill>
            <a:srgbClr val="A9FE1E">
              <a:alpha val="60000"/>
            </a:srgbClr>
          </a:solidFill>
          <a:ln w="3810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ln w="31550" cmpd="sng">
                <a:gradFill>
                  <a:gsLst>
                    <a:gs pos="70000">
                      <a:srgbClr val="F79646">
                        <a:shade val="50000"/>
                        <a:satMod val="190000"/>
                      </a:srgbClr>
                    </a:gs>
                    <a:gs pos="0">
                      <a:srgbClr val="F79646">
                        <a:tint val="77000"/>
                        <a:satMod val="180000"/>
                      </a:srgbClr>
                    </a:gs>
                  </a:gsLst>
                  <a:lin ang="5400000"/>
                </a:gradFill>
                <a:prstDash val="solid"/>
              </a:ln>
              <a:solidFill>
                <a:srgbClr val="F79646">
                  <a:tint val="15000"/>
                  <a:satMod val="200000"/>
                </a:srgbClr>
              </a:solidFill>
              <a:effectLst>
                <a:outerShdw blurRad="50800" dist="40000" dir="5400000" algn="tl" rotWithShape="0">
                  <a:srgbClr val="000000">
                    <a:shade val="5000"/>
                    <a:satMod val="120000"/>
                    <a:alpha val="33000"/>
                  </a:srgbClr>
                </a:outerShdw>
              </a:effectLst>
            </a:endParaRPr>
          </a:p>
        </p:txBody>
      </p:sp>
      <p:sp>
        <p:nvSpPr>
          <p:cNvPr id="40" name="Oval Callout 39"/>
          <p:cNvSpPr/>
          <p:nvPr/>
        </p:nvSpPr>
        <p:spPr>
          <a:xfrm>
            <a:off x="8751566" y="5114959"/>
            <a:ext cx="1286364" cy="969335"/>
          </a:xfrm>
          <a:prstGeom prst="wedgeEllipseCallout">
            <a:avLst/>
          </a:prstGeom>
          <a:solidFill>
            <a:srgbClr val="0099CC">
              <a:alpha val="60000"/>
            </a:srgbClr>
          </a:solidFill>
          <a:ln w="3810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ln w="31550" cmpd="sng">
                <a:gradFill>
                  <a:gsLst>
                    <a:gs pos="70000">
                      <a:srgbClr val="F79646">
                        <a:shade val="50000"/>
                        <a:satMod val="190000"/>
                      </a:srgbClr>
                    </a:gs>
                    <a:gs pos="0">
                      <a:srgbClr val="F79646">
                        <a:tint val="77000"/>
                        <a:satMod val="180000"/>
                      </a:srgbClr>
                    </a:gs>
                  </a:gsLst>
                  <a:lin ang="5400000"/>
                </a:gradFill>
                <a:prstDash val="solid"/>
              </a:ln>
              <a:solidFill>
                <a:srgbClr val="F79646">
                  <a:tint val="15000"/>
                  <a:satMod val="200000"/>
                </a:srgbClr>
              </a:solidFill>
              <a:effectLst>
                <a:outerShdw blurRad="50800" dist="40000" dir="5400000" algn="tl" rotWithShape="0">
                  <a:srgbClr val="000000">
                    <a:shade val="5000"/>
                    <a:satMod val="120000"/>
                    <a:alpha val="33000"/>
                  </a:srgbClr>
                </a:outerShdw>
              </a:effectLst>
            </a:endParaRPr>
          </a:p>
        </p:txBody>
      </p:sp>
      <p:sp>
        <p:nvSpPr>
          <p:cNvPr id="3" name="Rectángulo 2"/>
          <p:cNvSpPr/>
          <p:nvPr/>
        </p:nvSpPr>
        <p:spPr>
          <a:xfrm>
            <a:off x="1207359" y="1298417"/>
            <a:ext cx="6112543" cy="1936620"/>
          </a:xfrm>
          <a:prstGeom prst="rect">
            <a:avLst/>
          </a:prstGeom>
        </p:spPr>
        <p:txBody>
          <a:bodyPr wrap="square">
            <a:spAutoFit/>
          </a:bodyPr>
          <a:lstStyle/>
          <a:p>
            <a:pPr algn="just">
              <a:lnSpc>
                <a:spcPct val="107000"/>
              </a:lnSpc>
            </a:pPr>
            <a:r>
              <a:rPr lang="es-MX" sz="1600" b="1" dirty="0">
                <a:solidFill>
                  <a:prstClr val="black">
                    <a:lumMod val="65000"/>
                    <a:lumOff val="35000"/>
                  </a:prstClr>
                </a:solidFill>
                <a:latin typeface="Palatino Linotype" panose="02040502050505030304" pitchFamily="18" charset="0"/>
                <a:ea typeface="Calibri" panose="020F0502020204030204" pitchFamily="34" charset="0"/>
                <a:cs typeface="Times New Roman" panose="02020603050405020304" pitchFamily="18" charset="0"/>
              </a:rPr>
              <a:t>EL TITULAR DE LOS DATOS PERSONALES TENDRÁ DERECHO EN TODO MOMENTO Y POR </a:t>
            </a:r>
            <a:r>
              <a:rPr lang="es-MX" sz="1600" b="1" dirty="0">
                <a:solidFill>
                  <a:srgbClr val="FF0000"/>
                </a:solidFill>
                <a:latin typeface="Palatino Linotype" panose="02040502050505030304" pitchFamily="18" charset="0"/>
                <a:ea typeface="Calibri" panose="020F0502020204030204" pitchFamily="34" charset="0"/>
                <a:cs typeface="Times New Roman" panose="02020603050405020304" pitchFamily="18" charset="0"/>
              </a:rPr>
              <a:t>RAZONES LEGÍTIMAS </a:t>
            </a:r>
            <a:r>
              <a:rPr lang="es-MX" sz="1600" b="1" dirty="0">
                <a:solidFill>
                  <a:prstClr val="black">
                    <a:lumMod val="65000"/>
                    <a:lumOff val="35000"/>
                  </a:prstClr>
                </a:solidFill>
                <a:latin typeface="Palatino Linotype" panose="02040502050505030304" pitchFamily="18" charset="0"/>
                <a:ea typeface="Calibri" panose="020F0502020204030204" pitchFamily="34" charset="0"/>
                <a:cs typeface="Times New Roman" panose="02020603050405020304" pitchFamily="18" charset="0"/>
              </a:rPr>
              <a:t>A OPONERSE AL TRATAMIENTO DE SUS DATOS PERSONALES Y EXIGIR QUE CESE EL MISMO, CUANDO:</a:t>
            </a:r>
          </a:p>
          <a:p>
            <a:pPr algn="just">
              <a:lnSpc>
                <a:spcPct val="107000"/>
              </a:lnSpc>
            </a:pPr>
            <a:endParaRPr lang="es-MX" sz="1600" b="1" dirty="0">
              <a:solidFill>
                <a:prstClr val="black">
                  <a:lumMod val="65000"/>
                  <a:lumOff val="35000"/>
                </a:prstClr>
              </a:solidFill>
              <a:latin typeface="Palatino Linotype" panose="02040502050505030304" pitchFamily="18" charset="0"/>
              <a:ea typeface="Calibri" panose="020F0502020204030204" pitchFamily="34" charset="0"/>
              <a:cs typeface="Times New Roman" panose="02020603050405020304" pitchFamily="18" charset="0"/>
            </a:endParaRPr>
          </a:p>
          <a:p>
            <a:pPr algn="just">
              <a:lnSpc>
                <a:spcPct val="107000"/>
              </a:lnSpc>
            </a:pPr>
            <a:r>
              <a:rPr lang="es-MX" sz="1600" b="1" dirty="0">
                <a:solidFill>
                  <a:prstClr val="black">
                    <a:lumMod val="65000"/>
                    <a:lumOff val="35000"/>
                  </a:prstClr>
                </a:solidFill>
                <a:latin typeface="Palatino Linotype" panose="02040502050505030304" pitchFamily="18" charset="0"/>
                <a:ea typeface="Calibri" panose="020F0502020204030204" pitchFamily="34" charset="0"/>
                <a:cs typeface="Times New Roman" panose="02020603050405020304" pitchFamily="18" charset="0"/>
              </a:rPr>
              <a:t> </a:t>
            </a:r>
            <a:endParaRPr lang="es-MX" sz="1600" dirty="0">
              <a:solidFill>
                <a:prstClr val="black">
                  <a:lumMod val="65000"/>
                  <a:lumOff val="35000"/>
                </a:prstClr>
              </a:solidFill>
              <a:ea typeface="Calibri" panose="020F0502020204030204" pitchFamily="34" charset="0"/>
              <a:cs typeface="Times New Roman" panose="02020603050405020304" pitchFamily="18" charset="0"/>
            </a:endParaRPr>
          </a:p>
        </p:txBody>
      </p:sp>
      <p:sp>
        <p:nvSpPr>
          <p:cNvPr id="21" name="Rectángulo 20"/>
          <p:cNvSpPr/>
          <p:nvPr/>
        </p:nvSpPr>
        <p:spPr>
          <a:xfrm>
            <a:off x="1207359" y="3349439"/>
            <a:ext cx="7337103" cy="1409617"/>
          </a:xfrm>
          <a:prstGeom prst="rect">
            <a:avLst/>
          </a:prstGeom>
        </p:spPr>
        <p:txBody>
          <a:bodyPr wrap="square">
            <a:spAutoFit/>
          </a:bodyPr>
          <a:lstStyle/>
          <a:p>
            <a:pPr algn="just">
              <a:lnSpc>
                <a:spcPct val="107000"/>
              </a:lnSpc>
            </a:pPr>
            <a:endParaRPr lang="es-MX" sz="2000" b="1" dirty="0">
              <a:solidFill>
                <a:prstClr val="black">
                  <a:lumMod val="65000"/>
                  <a:lumOff val="35000"/>
                </a:prstClr>
              </a:solidFill>
              <a:latin typeface="Palatino Linotype" panose="02040502050505030304" pitchFamily="18" charset="0"/>
              <a:ea typeface="Calibri" panose="020F0502020204030204" pitchFamily="34" charset="0"/>
              <a:cs typeface="Times New Roman" panose="02020603050405020304" pitchFamily="18" charset="0"/>
            </a:endParaRPr>
          </a:p>
          <a:p>
            <a:pPr algn="just">
              <a:lnSpc>
                <a:spcPct val="107000"/>
              </a:lnSpc>
            </a:pPr>
            <a:r>
              <a:rPr lang="es-MX" sz="2000" b="1" dirty="0" smtClean="0">
                <a:solidFill>
                  <a:prstClr val="black">
                    <a:lumMod val="65000"/>
                    <a:lumOff val="35000"/>
                  </a:prstClr>
                </a:solidFill>
                <a:latin typeface="Palatino Linotype" panose="02040502050505030304" pitchFamily="18" charset="0"/>
                <a:ea typeface="Calibri" panose="020F0502020204030204" pitchFamily="34" charset="0"/>
                <a:cs typeface="Times New Roman" panose="02020603050405020304" pitchFamily="18" charset="0"/>
              </a:rPr>
              <a:t>AUN </a:t>
            </a:r>
            <a:r>
              <a:rPr lang="es-MX" sz="2000" b="1" dirty="0">
                <a:solidFill>
                  <a:prstClr val="black">
                    <a:lumMod val="65000"/>
                    <a:lumOff val="35000"/>
                  </a:prstClr>
                </a:solidFill>
                <a:latin typeface="Palatino Linotype" panose="02040502050505030304" pitchFamily="18" charset="0"/>
                <a:ea typeface="Calibri" panose="020F0502020204030204" pitchFamily="34" charset="0"/>
                <a:cs typeface="Times New Roman" panose="02020603050405020304" pitchFamily="18" charset="0"/>
              </a:rPr>
              <a:t>SIENDO LÍCITO EL TRATAMIENTO, EL MISMO DEBA CESAR PARA </a:t>
            </a:r>
            <a:r>
              <a:rPr lang="es-MX" sz="2000" b="1" dirty="0">
                <a:solidFill>
                  <a:srgbClr val="FF0000"/>
                </a:solidFill>
                <a:latin typeface="Palatino Linotype" panose="02040502050505030304" pitchFamily="18" charset="0"/>
                <a:ea typeface="Calibri" panose="020F0502020204030204" pitchFamily="34" charset="0"/>
                <a:cs typeface="Times New Roman" panose="02020603050405020304" pitchFamily="18" charset="0"/>
              </a:rPr>
              <a:t>EVITAR QUE SU PERSISTENCIA CAUSE UN DAÑO O PERJUICIO AL TITULAR</a:t>
            </a:r>
            <a:endParaRPr lang="es-MX" sz="2000" dirty="0">
              <a:solidFill>
                <a:srgbClr val="FF0000"/>
              </a:solidFill>
              <a:ea typeface="Calibri" panose="020F0502020204030204" pitchFamily="34" charset="0"/>
              <a:cs typeface="Times New Roman" panose="02020603050405020304" pitchFamily="18" charset="0"/>
            </a:endParaRPr>
          </a:p>
        </p:txBody>
      </p:sp>
      <p:sp>
        <p:nvSpPr>
          <p:cNvPr id="2" name="Title 1"/>
          <p:cNvSpPr>
            <a:spLocks noGrp="1"/>
          </p:cNvSpPr>
          <p:nvPr>
            <p:ph type="ctrTitle"/>
          </p:nvPr>
        </p:nvSpPr>
        <p:spPr>
          <a:xfrm>
            <a:off x="78932" y="5252283"/>
            <a:ext cx="7983037" cy="641133"/>
          </a:xfrm>
        </p:spPr>
        <p:txBody>
          <a:bodyPr>
            <a:noAutofit/>
          </a:bodyPr>
          <a:lstStyle/>
          <a:p>
            <a:pPr algn="l"/>
            <a:r>
              <a:rPr lang="es-MX" dirty="0">
                <a:solidFill>
                  <a:srgbClr val="0099CC"/>
                </a:solidFill>
              </a:rPr>
              <a:t>Por qué resulta de </a:t>
            </a:r>
            <a:r>
              <a:rPr lang="es-MX" dirty="0" smtClean="0">
                <a:solidFill>
                  <a:srgbClr val="0099CC"/>
                </a:solidFill>
              </a:rPr>
              <a:t>interés social </a:t>
            </a:r>
            <a:r>
              <a:rPr lang="es-MX" sz="6600" dirty="0">
                <a:solidFill>
                  <a:srgbClr val="0099CC"/>
                </a:solidFill>
              </a:rPr>
              <a:t>? </a:t>
            </a:r>
            <a:r>
              <a:rPr lang="es-MX" dirty="0">
                <a:solidFill>
                  <a:srgbClr val="0099CC"/>
                </a:solidFill>
              </a:rPr>
              <a:t> </a:t>
            </a:r>
          </a:p>
        </p:txBody>
      </p:sp>
      <p:pic>
        <p:nvPicPr>
          <p:cNvPr id="22" name="Picture 2" descr="Resultado de imagen para alto"/>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40523" t="71670" r="50591" b="23347"/>
          <a:stretch/>
        </p:blipFill>
        <p:spPr bwMode="auto">
          <a:xfrm>
            <a:off x="5334000" y="3124200"/>
            <a:ext cx="304800" cy="152400"/>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7" name="Rectángulo 6"/>
          <p:cNvSpPr/>
          <p:nvPr/>
        </p:nvSpPr>
        <p:spPr>
          <a:xfrm>
            <a:off x="7533929" y="1209617"/>
            <a:ext cx="6096000" cy="1508362"/>
          </a:xfrm>
          <a:prstGeom prst="rect">
            <a:avLst/>
          </a:prstGeom>
        </p:spPr>
        <p:txBody>
          <a:bodyPr>
            <a:spAutoFit/>
          </a:bodyPr>
          <a:lstStyle/>
          <a:p>
            <a:pPr algn="just">
              <a:lnSpc>
                <a:spcPct val="107000"/>
              </a:lnSpc>
              <a:spcAft>
                <a:spcPts val="0"/>
              </a:spcAft>
            </a:pPr>
            <a:r>
              <a:rPr lang="es-MX" sz="1400" b="1" dirty="0">
                <a:latin typeface="Palatino Linotype" panose="02040502050505030304" pitchFamily="18" charset="0"/>
                <a:ea typeface="Calibri" panose="020F0502020204030204" pitchFamily="34" charset="0"/>
                <a:cs typeface="Times New Roman" panose="02020603050405020304" pitchFamily="18" charset="0"/>
              </a:rPr>
              <a:t>Recurso de revisión:</a:t>
            </a:r>
            <a:r>
              <a:rPr lang="es-MX" sz="1400" dirty="0">
                <a:latin typeface="Palatino Linotype" panose="02040502050505030304" pitchFamily="18" charset="0"/>
                <a:ea typeface="Calibri" panose="020F0502020204030204" pitchFamily="34" charset="0"/>
                <a:cs typeface="Times New Roman" panose="02020603050405020304" pitchFamily="18" charset="0"/>
              </a:rPr>
              <a:t> </a:t>
            </a:r>
            <a:r>
              <a:rPr lang="es-ES_tradnl" sz="1400" b="1" dirty="0">
                <a:solidFill>
                  <a:srgbClr val="7030A0"/>
                </a:solidFill>
                <a:latin typeface="Palatino Linotype" panose="02040502050505030304" pitchFamily="18" charset="0"/>
                <a:ea typeface="Calibri" panose="020F0502020204030204" pitchFamily="34" charset="0"/>
                <a:cs typeface="Times New Roman" panose="02020603050405020304" pitchFamily="18" charset="0"/>
              </a:rPr>
              <a:t>00879/INFOEM/OD/RR/2018</a:t>
            </a:r>
            <a:endParaRPr lang="es-MX" sz="1400" b="1" dirty="0">
              <a:solidFill>
                <a:srgbClr val="7030A0"/>
              </a:solidFill>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400" b="1" dirty="0">
                <a:latin typeface="Palatino Linotype" panose="02040502050505030304" pitchFamily="18" charset="0"/>
                <a:ea typeface="Calibri" panose="020F0502020204030204" pitchFamily="34" charset="0"/>
                <a:cs typeface="Times New Roman" panose="02020603050405020304" pitchFamily="18" charset="0"/>
              </a:rPr>
              <a:t>Sujeto Obligado: </a:t>
            </a:r>
            <a:r>
              <a:rPr lang="es-ES_tradnl" sz="1200" b="1" dirty="0">
                <a:latin typeface="Palatino Linotype" panose="02040502050505030304" pitchFamily="18" charset="0"/>
                <a:ea typeface="Calibri" panose="020F0502020204030204" pitchFamily="34" charset="0"/>
                <a:cs typeface="Times New Roman" panose="02020603050405020304" pitchFamily="18" charset="0"/>
              </a:rPr>
              <a:t>Secretaría de Finanzas</a:t>
            </a:r>
            <a:endParaRPr lang="es-MX" sz="1200" dirty="0">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400" b="1" dirty="0">
                <a:latin typeface="Palatino Linotype" panose="02040502050505030304" pitchFamily="18" charset="0"/>
                <a:ea typeface="Calibri" panose="020F0502020204030204" pitchFamily="34" charset="0"/>
                <a:cs typeface="Times New Roman" panose="02020603050405020304" pitchFamily="18" charset="0"/>
              </a:rPr>
              <a:t>Comisionado ponente: </a:t>
            </a:r>
            <a:r>
              <a:rPr lang="es-MX" sz="1400" dirty="0">
                <a:latin typeface="Palatino Linotype" panose="02040502050505030304" pitchFamily="18" charset="0"/>
                <a:ea typeface="Calibri" panose="020F0502020204030204" pitchFamily="34" charset="0"/>
                <a:cs typeface="Times New Roman" panose="02020603050405020304" pitchFamily="18" charset="0"/>
              </a:rPr>
              <a:t>Javier Martínez Cruz</a:t>
            </a:r>
            <a:endParaRPr lang="es-MX" sz="1200" dirty="0">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400" b="1" dirty="0">
                <a:latin typeface="Palatino Linotype" panose="02040502050505030304" pitchFamily="18" charset="0"/>
                <a:ea typeface="Calibri" panose="020F0502020204030204" pitchFamily="34" charset="0"/>
                <a:cs typeface="Times New Roman" panose="02020603050405020304" pitchFamily="18" charset="0"/>
              </a:rPr>
              <a:t>Sesión: </a:t>
            </a:r>
            <a:r>
              <a:rPr lang="es-MX" sz="1400" u="sng" dirty="0">
                <a:latin typeface="Palatino Linotype" panose="02040502050505030304" pitchFamily="18" charset="0"/>
                <a:ea typeface="Calibri" panose="020F0502020204030204" pitchFamily="34" charset="0"/>
                <a:cs typeface="Arial" panose="020B0604020202020204" pitchFamily="34" charset="0"/>
              </a:rPr>
              <a:t>13 de JUNIO de dos mil </a:t>
            </a:r>
            <a:r>
              <a:rPr lang="es-MX" sz="1400" u="sng" dirty="0" smtClean="0">
                <a:latin typeface="Palatino Linotype" panose="02040502050505030304" pitchFamily="18" charset="0"/>
                <a:ea typeface="Calibri" panose="020F0502020204030204" pitchFamily="34" charset="0"/>
                <a:cs typeface="Arial" panose="020B0604020202020204" pitchFamily="34" charset="0"/>
              </a:rPr>
              <a:t>dieciocho</a:t>
            </a:r>
            <a:r>
              <a:rPr lang="es-MX" sz="1400" u="sng" dirty="0" smtClean="0">
                <a:latin typeface="Palatino Linotype" panose="02040502050505030304" pitchFamily="18" charset="0"/>
                <a:ea typeface="Calibri" panose="020F0502020204030204" pitchFamily="34" charset="0"/>
                <a:cs typeface="Times New Roman" panose="02020603050405020304" pitchFamily="18" charset="0"/>
              </a:rPr>
              <a:t>, </a:t>
            </a:r>
            <a:endParaRPr lang="es-MX" sz="1200" dirty="0">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400" b="1" dirty="0">
                <a:latin typeface="Palatino Linotype" panose="02040502050505030304" pitchFamily="18" charset="0"/>
                <a:ea typeface="Calibri" panose="020F0502020204030204" pitchFamily="34" charset="0"/>
                <a:cs typeface="Times New Roman" panose="02020603050405020304" pitchFamily="18" charset="0"/>
              </a:rPr>
              <a:t>Sentido de la resolución: </a:t>
            </a:r>
            <a:r>
              <a:rPr lang="es-MX" sz="1400" dirty="0">
                <a:latin typeface="Palatino Linotype" panose="02040502050505030304" pitchFamily="18" charset="0"/>
                <a:ea typeface="Calibri" panose="020F0502020204030204" pitchFamily="34" charset="0"/>
                <a:cs typeface="Times New Roman" panose="02020603050405020304" pitchFamily="18" charset="0"/>
              </a:rPr>
              <a:t>Revoca la determinación.</a:t>
            </a:r>
            <a:endParaRPr lang="es-MX" sz="1200" dirty="0">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400" b="1" dirty="0">
                <a:latin typeface="Palatino Linotype" panose="02040502050505030304" pitchFamily="18" charset="0"/>
                <a:ea typeface="Calibri" panose="020F0502020204030204" pitchFamily="34" charset="0"/>
                <a:cs typeface="Times New Roman" panose="02020603050405020304" pitchFamily="18" charset="0"/>
              </a:rPr>
              <a:t>Sentido de la votación: </a:t>
            </a:r>
            <a:r>
              <a:rPr lang="es-MX" sz="1400" dirty="0">
                <a:latin typeface="Palatino Linotype" panose="02040502050505030304" pitchFamily="18" charset="0"/>
                <a:ea typeface="Calibri" panose="020F0502020204030204" pitchFamily="34" charset="0"/>
                <a:cs typeface="Times New Roman" panose="02020603050405020304" pitchFamily="18" charset="0"/>
              </a:rPr>
              <a:t>UNANIMIDAD </a:t>
            </a:r>
            <a:endParaRPr lang="es-MX" sz="12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9" name="TextBox 21"/>
          <p:cNvSpPr txBox="1"/>
          <p:nvPr/>
        </p:nvSpPr>
        <p:spPr>
          <a:xfrm>
            <a:off x="993332" y="59443"/>
            <a:ext cx="6918969" cy="733534"/>
          </a:xfrm>
          <a:prstGeom prst="rect">
            <a:avLst/>
          </a:prstGeom>
          <a:noFill/>
        </p:spPr>
        <p:txBody>
          <a:bodyPr wrap="square" rtlCol="0">
            <a:spAutoFit/>
          </a:bodyPr>
          <a:lstStyle/>
          <a:p>
            <a:pPr>
              <a:lnSpc>
                <a:spcPts val="2500"/>
              </a:lnSpc>
            </a:pPr>
            <a:r>
              <a:rPr lang="en-US" dirty="0" smtClean="0">
                <a:solidFill>
                  <a:srgbClr val="ABABAB"/>
                </a:solidFill>
                <a:latin typeface="Philosopher" pitchFamily="50" charset="0"/>
              </a:rPr>
              <a:t>CASO PRACTICO:  </a:t>
            </a:r>
            <a:r>
              <a:rPr lang="en-US" dirty="0" smtClean="0">
                <a:solidFill>
                  <a:srgbClr val="33CC33"/>
                </a:solidFill>
                <a:latin typeface="Philosopher" pitchFamily="50" charset="0"/>
              </a:rPr>
              <a:t>LA TITULAR SE OPONE AL TRATAMIENTO REALIZADO POR LA SECRETARIA DE FINANZAS.</a:t>
            </a:r>
            <a:endParaRPr lang="en-US" dirty="0">
              <a:solidFill>
                <a:srgbClr val="33CC33"/>
              </a:solidFill>
              <a:latin typeface="Philosopher" pitchFamily="50" charset="0"/>
            </a:endParaRPr>
          </a:p>
        </p:txBody>
      </p:sp>
    </p:spTree>
    <p:extLst>
      <p:ext uri="{BB962C8B-B14F-4D97-AF65-F5344CB8AC3E}">
        <p14:creationId xmlns:p14="http://schemas.microsoft.com/office/powerpoint/2010/main" val="453161024"/>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extBox 21"/>
          <p:cNvSpPr txBox="1"/>
          <p:nvPr/>
        </p:nvSpPr>
        <p:spPr>
          <a:xfrm>
            <a:off x="233917" y="402605"/>
            <a:ext cx="9388548" cy="412934"/>
          </a:xfrm>
          <a:prstGeom prst="rect">
            <a:avLst/>
          </a:prstGeom>
          <a:noFill/>
        </p:spPr>
        <p:txBody>
          <a:bodyPr wrap="square" rtlCol="0">
            <a:spAutoFit/>
          </a:bodyPr>
          <a:lstStyle/>
          <a:p>
            <a:pPr>
              <a:lnSpc>
                <a:spcPts val="2500"/>
              </a:lnSpc>
            </a:pPr>
            <a:r>
              <a:rPr lang="en-US" sz="3500" dirty="0" smtClean="0">
                <a:solidFill>
                  <a:srgbClr val="ABABAB"/>
                </a:solidFill>
                <a:latin typeface="Philosopher" pitchFamily="50" charset="0"/>
              </a:rPr>
              <a:t>ORIGEN  </a:t>
            </a:r>
            <a:r>
              <a:rPr lang="en-US" sz="3500" dirty="0" smtClean="0">
                <a:solidFill>
                  <a:srgbClr val="33CC33"/>
                </a:solidFill>
                <a:latin typeface="Philosopher" pitchFamily="50" charset="0"/>
              </a:rPr>
              <a:t>DEL RECURSO DE REVISIÓN</a:t>
            </a:r>
            <a:endParaRPr lang="en-US" sz="3500" dirty="0">
              <a:solidFill>
                <a:srgbClr val="33CC33"/>
              </a:solidFill>
              <a:latin typeface="Philosopher" pitchFamily="50" charset="0"/>
            </a:endParaRPr>
          </a:p>
        </p:txBody>
      </p:sp>
      <p:cxnSp>
        <p:nvCxnSpPr>
          <p:cNvPr id="23" name="Straight Connector 22"/>
          <p:cNvCxnSpPr/>
          <p:nvPr/>
        </p:nvCxnSpPr>
        <p:spPr>
          <a:xfrm>
            <a:off x="233917" y="823671"/>
            <a:ext cx="6995160" cy="2117"/>
          </a:xfrm>
          <a:prstGeom prst="line">
            <a:avLst/>
          </a:prstGeom>
          <a:ln w="12700"/>
        </p:spPr>
        <p:style>
          <a:lnRef idx="2">
            <a:schemeClr val="dk1"/>
          </a:lnRef>
          <a:fillRef idx="0">
            <a:schemeClr val="dk1"/>
          </a:fillRef>
          <a:effectRef idx="1">
            <a:schemeClr val="dk1"/>
          </a:effectRef>
          <a:fontRef idx="minor">
            <a:schemeClr val="tx1"/>
          </a:fontRef>
        </p:style>
      </p:cxnSp>
      <p:sp>
        <p:nvSpPr>
          <p:cNvPr id="95" name="TextBox 94"/>
          <p:cNvSpPr txBox="1"/>
          <p:nvPr/>
        </p:nvSpPr>
        <p:spPr>
          <a:xfrm>
            <a:off x="1811353" y="1280233"/>
            <a:ext cx="6937792" cy="1938992"/>
          </a:xfrm>
          <a:prstGeom prst="rect">
            <a:avLst/>
          </a:prstGeom>
          <a:noFill/>
        </p:spPr>
        <p:txBody>
          <a:bodyPr wrap="square" rtlCol="0">
            <a:spAutoFit/>
          </a:bodyPr>
          <a:lstStyle/>
          <a:p>
            <a:pPr algn="just"/>
            <a:r>
              <a:rPr lang="es-MX" sz="2000" dirty="0">
                <a:solidFill>
                  <a:srgbClr val="1F1F1F"/>
                </a:solidFill>
              </a:rPr>
              <a:t>El recurso de revisión tuvo como origen la </a:t>
            </a:r>
            <a:r>
              <a:rPr lang="es-MX" sz="2000" dirty="0">
                <a:solidFill>
                  <a:srgbClr val="FF0000"/>
                </a:solidFill>
              </a:rPr>
              <a:t>inconformidad por parte del titular de los datos personales con motivo de la publicación a través de la página oficial de la Secretaria de Finanzas del Gobierno del Estado de México de su   CURP y RFC</a:t>
            </a:r>
            <a:r>
              <a:rPr lang="es-MX" sz="2000" dirty="0">
                <a:solidFill>
                  <a:srgbClr val="7030A0"/>
                </a:solidFill>
              </a:rPr>
              <a:t>,</a:t>
            </a:r>
            <a:r>
              <a:rPr lang="es-MX" sz="2000" dirty="0">
                <a:solidFill>
                  <a:srgbClr val="1F1F1F"/>
                </a:solidFill>
              </a:rPr>
              <a:t> por lo que la titular procedió a ejercer el derecho de Oposición al tratamiento.</a:t>
            </a:r>
            <a:endParaRPr lang="en-US" sz="2000" dirty="0">
              <a:solidFill>
                <a:srgbClr val="1F1F1F"/>
              </a:solidFill>
            </a:endParaRPr>
          </a:p>
        </p:txBody>
      </p:sp>
      <p:sp>
        <p:nvSpPr>
          <p:cNvPr id="97" name="TextBox 96"/>
          <p:cNvSpPr txBox="1"/>
          <p:nvPr/>
        </p:nvSpPr>
        <p:spPr>
          <a:xfrm>
            <a:off x="9785497" y="1510956"/>
            <a:ext cx="2434855" cy="1015663"/>
          </a:xfrm>
          <a:prstGeom prst="rect">
            <a:avLst/>
          </a:prstGeom>
          <a:noFill/>
        </p:spPr>
        <p:txBody>
          <a:bodyPr wrap="square" rtlCol="0">
            <a:spAutoFit/>
          </a:bodyPr>
          <a:lstStyle/>
          <a:p>
            <a:r>
              <a:rPr lang="en-US" sz="6000" dirty="0" smtClean="0">
                <a:solidFill>
                  <a:srgbClr val="ABABAB"/>
                </a:solidFill>
              </a:rPr>
              <a:t>CURP</a:t>
            </a:r>
            <a:endParaRPr lang="en-US" sz="6000" dirty="0">
              <a:solidFill>
                <a:srgbClr val="ABABAB"/>
              </a:solidFill>
            </a:endParaRPr>
          </a:p>
        </p:txBody>
      </p:sp>
      <p:sp>
        <p:nvSpPr>
          <p:cNvPr id="99" name="TextBox 98"/>
          <p:cNvSpPr txBox="1"/>
          <p:nvPr/>
        </p:nvSpPr>
        <p:spPr>
          <a:xfrm>
            <a:off x="9946518" y="3417701"/>
            <a:ext cx="1752600" cy="1200329"/>
          </a:xfrm>
          <a:prstGeom prst="rect">
            <a:avLst/>
          </a:prstGeom>
          <a:noFill/>
        </p:spPr>
        <p:txBody>
          <a:bodyPr wrap="square" rtlCol="0">
            <a:spAutoFit/>
          </a:bodyPr>
          <a:lstStyle/>
          <a:p>
            <a:r>
              <a:rPr lang="en-US" sz="7200" dirty="0" smtClean="0">
                <a:solidFill>
                  <a:srgbClr val="ABABAB"/>
                </a:solidFill>
              </a:rPr>
              <a:t>RFC</a:t>
            </a:r>
            <a:endParaRPr lang="en-US" sz="7200" dirty="0">
              <a:solidFill>
                <a:srgbClr val="ABABAB"/>
              </a:solidFill>
            </a:endParaRPr>
          </a:p>
        </p:txBody>
      </p:sp>
      <p:sp>
        <p:nvSpPr>
          <p:cNvPr id="101" name="Rectangle 100"/>
          <p:cNvSpPr/>
          <p:nvPr/>
        </p:nvSpPr>
        <p:spPr>
          <a:xfrm flipH="1" flipV="1">
            <a:off x="4768095" y="5419510"/>
            <a:ext cx="6775157" cy="135865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3" name="Rectangle 102"/>
          <p:cNvSpPr/>
          <p:nvPr/>
        </p:nvSpPr>
        <p:spPr>
          <a:xfrm flipH="1" flipV="1">
            <a:off x="9165264" y="1205988"/>
            <a:ext cx="533400" cy="1625600"/>
          </a:xfrm>
          <a:prstGeom prst="rect">
            <a:avLst/>
          </a:prstGeom>
          <a:solidFill>
            <a:srgbClr val="A9FE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4" name="Rectangle 103"/>
          <p:cNvSpPr/>
          <p:nvPr/>
        </p:nvSpPr>
        <p:spPr>
          <a:xfrm flipH="1" flipV="1">
            <a:off x="9230591" y="3205066"/>
            <a:ext cx="533400" cy="1625600"/>
          </a:xfrm>
          <a:prstGeom prst="rect">
            <a:avLst/>
          </a:prstGeom>
          <a:solidFill>
            <a:srgbClr val="33CC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Rectángulo 1"/>
          <p:cNvSpPr/>
          <p:nvPr/>
        </p:nvSpPr>
        <p:spPr>
          <a:xfrm>
            <a:off x="2254827" y="3798354"/>
            <a:ext cx="6851072" cy="1477328"/>
          </a:xfrm>
          <a:prstGeom prst="rect">
            <a:avLst/>
          </a:prstGeom>
        </p:spPr>
        <p:txBody>
          <a:bodyPr wrap="square">
            <a:spAutoFit/>
          </a:bodyPr>
          <a:lstStyle/>
          <a:p>
            <a:r>
              <a:rPr lang="es-MX" dirty="0">
                <a:latin typeface="Palatino Linotype" panose="02040502050505030304" pitchFamily="18" charset="0"/>
                <a:ea typeface="Calibri" panose="020F0502020204030204" pitchFamily="34" charset="0"/>
                <a:cs typeface="Times New Roman" panose="02020603050405020304" pitchFamily="18" charset="0"/>
              </a:rPr>
              <a:t>L</a:t>
            </a:r>
            <a:r>
              <a:rPr lang="es-MX" dirty="0" smtClean="0">
                <a:latin typeface="Palatino Linotype" panose="02040502050505030304" pitchFamily="18" charset="0"/>
                <a:ea typeface="Calibri" panose="020F0502020204030204" pitchFamily="34" charset="0"/>
                <a:cs typeface="Times New Roman" panose="02020603050405020304" pitchFamily="18" charset="0"/>
              </a:rPr>
              <a:t>a </a:t>
            </a:r>
            <a:r>
              <a:rPr lang="es-MX" dirty="0">
                <a:latin typeface="Palatino Linotype" panose="02040502050505030304" pitchFamily="18" charset="0"/>
                <a:ea typeface="Calibri" panose="020F0502020204030204" pitchFamily="34" charset="0"/>
                <a:cs typeface="Times New Roman" panose="02020603050405020304" pitchFamily="18" charset="0"/>
              </a:rPr>
              <a:t>Secretaria de Finanzas argumenta su imposibilidad para detener el tratamiento de los datos personales de la particular, argumentando que </a:t>
            </a:r>
            <a:r>
              <a:rPr lang="es-MX" dirty="0">
                <a:solidFill>
                  <a:srgbClr val="FF0000"/>
                </a:solidFill>
                <a:latin typeface="Palatino Linotype" panose="02040502050505030304" pitchFamily="18" charset="0"/>
                <a:ea typeface="Calibri" panose="020F0502020204030204" pitchFamily="34" charset="0"/>
                <a:cs typeface="Times New Roman" panose="02020603050405020304" pitchFamily="18" charset="0"/>
              </a:rPr>
              <a:t>dicha publicación se hace en términos de los que mandata </a:t>
            </a:r>
            <a:r>
              <a:rPr lang="es-ES_tradnl" dirty="0">
                <a:solidFill>
                  <a:srgbClr val="FF0000"/>
                </a:solidFill>
                <a:latin typeface="Palatino Linotype" panose="02040502050505030304" pitchFamily="18" charset="0"/>
                <a:ea typeface="Calibri" panose="020F0502020204030204" pitchFamily="34" charset="0"/>
                <a:cs typeface="Times New Roman" panose="02020603050405020304" pitchFamily="18" charset="0"/>
              </a:rPr>
              <a:t>en sus artículos 56, 58 y 67 la Ley General de Contabilidad Gubernamental,</a:t>
            </a:r>
            <a:r>
              <a:rPr lang="es-ES_tradnl" dirty="0">
                <a:latin typeface="Palatino Linotype" panose="02040502050505030304" pitchFamily="18" charset="0"/>
                <a:ea typeface="Calibri" panose="020F0502020204030204" pitchFamily="34" charset="0"/>
                <a:cs typeface="Times New Roman" panose="02020603050405020304" pitchFamily="18" charset="0"/>
              </a:rPr>
              <a:t> en relación a que </a:t>
            </a:r>
            <a:endParaRPr lang="es-MX" dirty="0"/>
          </a:p>
        </p:txBody>
      </p:sp>
      <p:sp>
        <p:nvSpPr>
          <p:cNvPr id="3" name="Rectángulo 2"/>
          <p:cNvSpPr/>
          <p:nvPr/>
        </p:nvSpPr>
        <p:spPr>
          <a:xfrm>
            <a:off x="5167262" y="5452189"/>
            <a:ext cx="6096000" cy="1323439"/>
          </a:xfrm>
          <a:prstGeom prst="rect">
            <a:avLst/>
          </a:prstGeom>
        </p:spPr>
        <p:txBody>
          <a:bodyPr>
            <a:spAutoFit/>
          </a:bodyPr>
          <a:lstStyle/>
          <a:p>
            <a:pPr algn="just"/>
            <a:r>
              <a:rPr lang="es-ES_tradnl" sz="1600" dirty="0" smtClean="0">
                <a:latin typeface="Palatino Linotype" panose="02040502050505030304" pitchFamily="18" charset="0"/>
                <a:ea typeface="Calibri" panose="020F0502020204030204" pitchFamily="34" charset="0"/>
                <a:cs typeface="Times New Roman" panose="02020603050405020304" pitchFamily="18" charset="0"/>
              </a:rPr>
              <a:t>Los </a:t>
            </a:r>
            <a:r>
              <a:rPr lang="es-ES_tradnl" sz="1600" dirty="0">
                <a:latin typeface="Palatino Linotype" panose="02040502050505030304" pitchFamily="18" charset="0"/>
                <a:ea typeface="Calibri" panose="020F0502020204030204" pitchFamily="34" charset="0"/>
                <a:cs typeface="Times New Roman" panose="02020603050405020304" pitchFamily="18" charset="0"/>
              </a:rPr>
              <a:t>entes públicos publicarán en Internet la información sobre los montos pagados</a:t>
            </a:r>
            <a:r>
              <a:rPr lang="es-ES_tradnl" sz="1600" dirty="0">
                <a:solidFill>
                  <a:schemeClr val="bg1"/>
                </a:solidFill>
                <a:latin typeface="Palatino Linotype" panose="02040502050505030304" pitchFamily="18" charset="0"/>
                <a:ea typeface="Calibri" panose="020F0502020204030204" pitchFamily="34" charset="0"/>
                <a:cs typeface="Times New Roman" panose="02020603050405020304" pitchFamily="18" charset="0"/>
              </a:rPr>
              <a:t> durante el periodo por concepto de ayudas y subsidios a los sectores económicos y sociales, identificando el nombre del beneficiario, y en lo posible la Clave Única de Registro de Población </a:t>
            </a:r>
            <a:endParaRPr lang="es-MX" sz="1600" dirty="0">
              <a:solidFill>
                <a:schemeClr val="bg1"/>
              </a:solidFill>
            </a:endParaRPr>
          </a:p>
        </p:txBody>
      </p:sp>
      <p:pic>
        <p:nvPicPr>
          <p:cNvPr id="58372" name="Picture 4" descr="Resultado de imagen para INSTITUCION PUBLICA"/>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4708" y="813582"/>
            <a:ext cx="2176224" cy="2817262"/>
          </a:xfrm>
          <a:prstGeom prst="rect">
            <a:avLst/>
          </a:prstGeom>
          <a:noFill/>
          <a:extLst>
            <a:ext uri="{909E8E84-426E-40DD-AFC4-6F175D3DCCD1}">
              <a14:hiddenFill xmlns:a14="http://schemas.microsoft.com/office/drawing/2010/main">
                <a:solidFill>
                  <a:srgbClr val="FFFFFF"/>
                </a:solidFill>
              </a14:hiddenFill>
            </a:ext>
          </a:extLst>
        </p:spPr>
      </p:pic>
      <p:pic>
        <p:nvPicPr>
          <p:cNvPr id="58374" name="Picture 6" descr="Resultado de imagen para INSTITUCION PUBLICA"/>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46" y="3630844"/>
            <a:ext cx="2316689" cy="224601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7156706"/>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extBox 21"/>
          <p:cNvSpPr txBox="1"/>
          <p:nvPr/>
        </p:nvSpPr>
        <p:spPr>
          <a:xfrm>
            <a:off x="233917" y="402605"/>
            <a:ext cx="9388548" cy="434927"/>
          </a:xfrm>
          <a:prstGeom prst="rect">
            <a:avLst/>
          </a:prstGeom>
          <a:noFill/>
        </p:spPr>
        <p:txBody>
          <a:bodyPr wrap="square" rtlCol="0">
            <a:spAutoFit/>
          </a:bodyPr>
          <a:lstStyle/>
          <a:p>
            <a:pPr>
              <a:lnSpc>
                <a:spcPts val="2500"/>
              </a:lnSpc>
            </a:pPr>
            <a:r>
              <a:rPr lang="en-US" sz="3500" dirty="0" smtClean="0">
                <a:solidFill>
                  <a:srgbClr val="33CC33"/>
                </a:solidFill>
                <a:latin typeface="Philosopher" pitchFamily="50" charset="0"/>
              </a:rPr>
              <a:t>ANÁLISIS DEL CASO:</a:t>
            </a:r>
            <a:endParaRPr lang="en-US" sz="3500" dirty="0">
              <a:solidFill>
                <a:srgbClr val="33CC33"/>
              </a:solidFill>
              <a:latin typeface="Philosopher" pitchFamily="50" charset="0"/>
            </a:endParaRPr>
          </a:p>
        </p:txBody>
      </p:sp>
      <p:cxnSp>
        <p:nvCxnSpPr>
          <p:cNvPr id="23" name="Straight Connector 22"/>
          <p:cNvCxnSpPr/>
          <p:nvPr/>
        </p:nvCxnSpPr>
        <p:spPr>
          <a:xfrm>
            <a:off x="233917" y="823671"/>
            <a:ext cx="6995160" cy="2117"/>
          </a:xfrm>
          <a:prstGeom prst="line">
            <a:avLst/>
          </a:prstGeom>
          <a:ln w="12700"/>
        </p:spPr>
        <p:style>
          <a:lnRef idx="2">
            <a:schemeClr val="dk1"/>
          </a:lnRef>
          <a:fillRef idx="0">
            <a:schemeClr val="dk1"/>
          </a:fillRef>
          <a:effectRef idx="1">
            <a:schemeClr val="dk1"/>
          </a:effectRef>
          <a:fontRef idx="minor">
            <a:schemeClr val="tx1"/>
          </a:fontRef>
        </p:style>
      </p:cxnSp>
      <p:sp>
        <p:nvSpPr>
          <p:cNvPr id="4" name="Rectángulo 3"/>
          <p:cNvSpPr/>
          <p:nvPr/>
        </p:nvSpPr>
        <p:spPr>
          <a:xfrm>
            <a:off x="4021281" y="1056116"/>
            <a:ext cx="7435163" cy="3785652"/>
          </a:xfrm>
          <a:prstGeom prst="rect">
            <a:avLst/>
          </a:prstGeom>
        </p:spPr>
        <p:txBody>
          <a:bodyPr wrap="square">
            <a:spAutoFit/>
          </a:bodyPr>
          <a:lstStyle/>
          <a:p>
            <a:pPr algn="just"/>
            <a:r>
              <a:rPr lang="es-MX" sz="2000" dirty="0">
                <a:latin typeface="Palatino Linotype" panose="02040502050505030304" pitchFamily="18" charset="0"/>
                <a:ea typeface="Calibri" panose="020F0502020204030204" pitchFamily="34" charset="0"/>
                <a:cs typeface="Arial" panose="020B0604020202020204" pitchFamily="34" charset="0"/>
              </a:rPr>
              <a:t>A pesar de que </a:t>
            </a:r>
            <a:r>
              <a:rPr lang="es-MX" sz="2000" dirty="0">
                <a:solidFill>
                  <a:srgbClr val="FF0000"/>
                </a:solidFill>
                <a:latin typeface="Palatino Linotype" panose="02040502050505030304" pitchFamily="18" charset="0"/>
                <a:ea typeface="Calibri" panose="020F0502020204030204" pitchFamily="34" charset="0"/>
                <a:cs typeface="Arial" panose="020B0604020202020204" pitchFamily="34" charset="0"/>
              </a:rPr>
              <a:t>la Secretaría de Finanzas trata la información con un fin lícito en cumplimiento a la Ley General de Contabilidad Gubernamental </a:t>
            </a:r>
            <a:r>
              <a:rPr lang="es-MX" sz="2000" dirty="0">
                <a:latin typeface="Palatino Linotype" panose="02040502050505030304" pitchFamily="18" charset="0"/>
                <a:ea typeface="Calibri" panose="020F0502020204030204" pitchFamily="34" charset="0"/>
                <a:cs typeface="Arial" panose="020B0604020202020204" pitchFamily="34" charset="0"/>
              </a:rPr>
              <a:t>que estipula que “se deberá publicar la información financiera por concepto de ayudas y subsidios de los últimos seis ejercicios fiscales” también lo es que</a:t>
            </a:r>
            <a:r>
              <a:rPr lang="es-MX" sz="2000" dirty="0" smtClean="0">
                <a:latin typeface="Palatino Linotype" panose="02040502050505030304" pitchFamily="18" charset="0"/>
                <a:ea typeface="Calibri" panose="020F0502020204030204" pitchFamily="34" charset="0"/>
                <a:cs typeface="Arial" panose="020B0604020202020204" pitchFamily="34" charset="0"/>
              </a:rPr>
              <a:t>,</a:t>
            </a:r>
          </a:p>
          <a:p>
            <a:pPr algn="just"/>
            <a:endParaRPr lang="es-MX" sz="2000" dirty="0">
              <a:latin typeface="Palatino Linotype" panose="02040502050505030304" pitchFamily="18" charset="0"/>
              <a:ea typeface="Calibri" panose="020F0502020204030204" pitchFamily="34" charset="0"/>
              <a:cs typeface="Arial" panose="020B0604020202020204" pitchFamily="34" charset="0"/>
            </a:endParaRPr>
          </a:p>
          <a:p>
            <a:pPr algn="just"/>
            <a:r>
              <a:rPr lang="es-MX" sz="2000" dirty="0">
                <a:latin typeface="Palatino Linotype" panose="02040502050505030304" pitchFamily="18" charset="0"/>
                <a:ea typeface="Calibri" panose="020F0502020204030204" pitchFamily="34" charset="0"/>
                <a:cs typeface="Arial" panose="020B0604020202020204" pitchFamily="34" charset="0"/>
              </a:rPr>
              <a:t>C</a:t>
            </a:r>
            <a:r>
              <a:rPr lang="es-MX" sz="2000" dirty="0" smtClean="0">
                <a:latin typeface="Palatino Linotype" panose="02040502050505030304" pitchFamily="18" charset="0"/>
                <a:ea typeface="Calibri" panose="020F0502020204030204" pitchFamily="34" charset="0"/>
                <a:cs typeface="Arial" panose="020B0604020202020204" pitchFamily="34" charset="0"/>
              </a:rPr>
              <a:t>onforme </a:t>
            </a:r>
            <a:r>
              <a:rPr lang="es-MX" sz="2000" dirty="0">
                <a:latin typeface="Palatino Linotype" panose="02040502050505030304" pitchFamily="18" charset="0"/>
                <a:ea typeface="Calibri" panose="020F0502020204030204" pitchFamily="34" charset="0"/>
                <a:cs typeface="Arial" panose="020B0604020202020204" pitchFamily="34" charset="0"/>
              </a:rPr>
              <a:t>a la publicación  y entrada en vigor de la Ley de Protección de Datos Personales en posesión de sujetos obligados del Estado de México y Municipios, los particulares podrán ejercer sus derechos de </a:t>
            </a:r>
            <a:r>
              <a:rPr lang="es-MX" sz="2000" dirty="0">
                <a:solidFill>
                  <a:srgbClr val="7030A0"/>
                </a:solidFill>
                <a:latin typeface="Palatino Linotype" panose="02040502050505030304" pitchFamily="18" charset="0"/>
                <a:ea typeface="Calibri" panose="020F0502020204030204" pitchFamily="34" charset="0"/>
                <a:cs typeface="Arial" panose="020B0604020202020204" pitchFamily="34" charset="0"/>
              </a:rPr>
              <a:t>acceso, rectificación, cancelación y oposición de sus datos personales. </a:t>
            </a:r>
            <a:endParaRPr lang="es-MX" sz="2000" dirty="0">
              <a:solidFill>
                <a:srgbClr val="7030A0"/>
              </a:solidFill>
            </a:endParaRPr>
          </a:p>
        </p:txBody>
      </p:sp>
      <p:sp>
        <p:nvSpPr>
          <p:cNvPr id="15" name="Rectangle 100"/>
          <p:cNvSpPr/>
          <p:nvPr/>
        </p:nvSpPr>
        <p:spPr>
          <a:xfrm flipH="1" flipV="1">
            <a:off x="4768094" y="4972701"/>
            <a:ext cx="6775157" cy="176060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 name="Rectángulo 15"/>
          <p:cNvSpPr/>
          <p:nvPr/>
        </p:nvSpPr>
        <p:spPr>
          <a:xfrm>
            <a:off x="5107672" y="5191285"/>
            <a:ext cx="6096000" cy="1077218"/>
          </a:xfrm>
          <a:prstGeom prst="rect">
            <a:avLst/>
          </a:prstGeom>
        </p:spPr>
        <p:txBody>
          <a:bodyPr>
            <a:spAutoFit/>
          </a:bodyPr>
          <a:lstStyle/>
          <a:p>
            <a:pPr algn="just"/>
            <a:r>
              <a:rPr lang="es-MX" sz="1600" dirty="0">
                <a:solidFill>
                  <a:schemeClr val="bg1"/>
                </a:solidFill>
                <a:latin typeface="Palatino Linotype" panose="02040502050505030304" pitchFamily="18" charset="0"/>
                <a:ea typeface="Calibri" panose="020F0502020204030204" pitchFamily="34" charset="0"/>
                <a:cs typeface="Times New Roman" panose="02020603050405020304" pitchFamily="18" charset="0"/>
              </a:rPr>
              <a:t>C</a:t>
            </a:r>
            <a:r>
              <a:rPr lang="es-MX" sz="1600" dirty="0" smtClean="0">
                <a:solidFill>
                  <a:schemeClr val="bg1"/>
                </a:solidFill>
                <a:latin typeface="Palatino Linotype" panose="02040502050505030304" pitchFamily="18" charset="0"/>
                <a:ea typeface="Calibri" panose="020F0502020204030204" pitchFamily="34" charset="0"/>
                <a:cs typeface="Times New Roman" panose="02020603050405020304" pitchFamily="18" charset="0"/>
              </a:rPr>
              <a:t>onforme </a:t>
            </a:r>
            <a:r>
              <a:rPr lang="es-MX" sz="1600" dirty="0">
                <a:solidFill>
                  <a:schemeClr val="bg1"/>
                </a:solidFill>
                <a:latin typeface="Palatino Linotype" panose="02040502050505030304" pitchFamily="18" charset="0"/>
                <a:ea typeface="Calibri" panose="020F0502020204030204" pitchFamily="34" charset="0"/>
                <a:cs typeface="Times New Roman" panose="02020603050405020304" pitchFamily="18" charset="0"/>
              </a:rPr>
              <a:t>al artículo 103 de la citada ley, la titular de los datos personales ejerza el derecho de oposición al tratamiento de sus datos </a:t>
            </a:r>
            <a:r>
              <a:rPr lang="es-MX" sz="1600" dirty="0">
                <a:latin typeface="Palatino Linotype" panose="02040502050505030304" pitchFamily="18" charset="0"/>
                <a:ea typeface="Calibri" panose="020F0502020204030204" pitchFamily="34" charset="0"/>
                <a:cs typeface="Times New Roman" panose="02020603050405020304" pitchFamily="18" charset="0"/>
              </a:rPr>
              <a:t>derivando en el cese de los mismos, debido a que la titular arguye una causa legítima que justifica su oposición.</a:t>
            </a:r>
            <a:endParaRPr lang="es-MX" sz="1600" dirty="0">
              <a:solidFill>
                <a:schemeClr val="bg1"/>
              </a:solidFill>
            </a:endParaRPr>
          </a:p>
        </p:txBody>
      </p:sp>
      <p:pic>
        <p:nvPicPr>
          <p:cNvPr id="59394" name="Picture 2" descr="Resultado de imagen para secretaria de finanzas de estado de mexic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21170" y="1350185"/>
            <a:ext cx="4728152" cy="131263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48332655"/>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extBox 21"/>
          <p:cNvSpPr txBox="1"/>
          <p:nvPr/>
        </p:nvSpPr>
        <p:spPr>
          <a:xfrm>
            <a:off x="233917" y="402605"/>
            <a:ext cx="9388548" cy="434927"/>
          </a:xfrm>
          <a:prstGeom prst="rect">
            <a:avLst/>
          </a:prstGeom>
          <a:noFill/>
        </p:spPr>
        <p:txBody>
          <a:bodyPr wrap="square" rtlCol="0">
            <a:spAutoFit/>
          </a:bodyPr>
          <a:lstStyle/>
          <a:p>
            <a:pPr>
              <a:lnSpc>
                <a:spcPts val="2500"/>
              </a:lnSpc>
            </a:pPr>
            <a:r>
              <a:rPr lang="en-US" sz="3500" dirty="0" smtClean="0">
                <a:solidFill>
                  <a:srgbClr val="33CC33"/>
                </a:solidFill>
                <a:latin typeface="Philosopher" pitchFamily="50" charset="0"/>
              </a:rPr>
              <a:t>IMPORTANCIA DEL ASUNTO:</a:t>
            </a:r>
            <a:endParaRPr lang="en-US" sz="3500" dirty="0">
              <a:solidFill>
                <a:srgbClr val="33CC33"/>
              </a:solidFill>
              <a:latin typeface="Philosopher" pitchFamily="50" charset="0"/>
            </a:endParaRPr>
          </a:p>
        </p:txBody>
      </p:sp>
      <p:cxnSp>
        <p:nvCxnSpPr>
          <p:cNvPr id="23" name="Straight Connector 22"/>
          <p:cNvCxnSpPr/>
          <p:nvPr/>
        </p:nvCxnSpPr>
        <p:spPr>
          <a:xfrm>
            <a:off x="233917" y="823671"/>
            <a:ext cx="6995160" cy="2117"/>
          </a:xfrm>
          <a:prstGeom prst="line">
            <a:avLst/>
          </a:prstGeom>
          <a:ln w="12700"/>
        </p:spPr>
        <p:style>
          <a:lnRef idx="2">
            <a:schemeClr val="dk1"/>
          </a:lnRef>
          <a:fillRef idx="0">
            <a:schemeClr val="dk1"/>
          </a:fillRef>
          <a:effectRef idx="1">
            <a:schemeClr val="dk1"/>
          </a:effectRef>
          <a:fontRef idx="minor">
            <a:schemeClr val="tx1"/>
          </a:fontRef>
        </p:style>
      </p:cxnSp>
      <p:sp>
        <p:nvSpPr>
          <p:cNvPr id="2" name="Rectángulo 1"/>
          <p:cNvSpPr/>
          <p:nvPr/>
        </p:nvSpPr>
        <p:spPr>
          <a:xfrm>
            <a:off x="2803450" y="1476291"/>
            <a:ext cx="9073117" cy="5262979"/>
          </a:xfrm>
          <a:prstGeom prst="rect">
            <a:avLst/>
          </a:prstGeom>
        </p:spPr>
        <p:txBody>
          <a:bodyPr wrap="square">
            <a:spAutoFit/>
          </a:bodyPr>
          <a:lstStyle/>
          <a:p>
            <a:r>
              <a:rPr lang="es-MX" sz="2800" dirty="0">
                <a:latin typeface="Palatino Linotype" panose="02040502050505030304" pitchFamily="18" charset="0"/>
                <a:ea typeface="Calibri" panose="020F0502020204030204" pitchFamily="34" charset="0"/>
                <a:cs typeface="Times New Roman" panose="02020603050405020304" pitchFamily="18" charset="0"/>
              </a:rPr>
              <a:t>En la presente resolución, </a:t>
            </a:r>
            <a:r>
              <a:rPr lang="es-MX" sz="2800" dirty="0">
                <a:solidFill>
                  <a:srgbClr val="FFC000"/>
                </a:solidFill>
                <a:latin typeface="Palatino Linotype" panose="02040502050505030304" pitchFamily="18" charset="0"/>
                <a:ea typeface="Calibri" panose="020F0502020204030204" pitchFamily="34" charset="0"/>
                <a:cs typeface="Times New Roman" panose="02020603050405020304" pitchFamily="18" charset="0"/>
              </a:rPr>
              <a:t>se actualiza un </a:t>
            </a:r>
            <a:r>
              <a:rPr lang="es-MX" sz="2800" dirty="0">
                <a:solidFill>
                  <a:srgbClr val="FF0000"/>
                </a:solidFill>
                <a:latin typeface="Palatino Linotype" panose="02040502050505030304" pitchFamily="18" charset="0"/>
                <a:ea typeface="Calibri" panose="020F0502020204030204" pitchFamily="34" charset="0"/>
                <a:cs typeface="Times New Roman" panose="02020603050405020304" pitchFamily="18" charset="0"/>
              </a:rPr>
              <a:t>conflicto de normas </a:t>
            </a:r>
            <a:r>
              <a:rPr lang="es-MX" sz="2800" dirty="0">
                <a:solidFill>
                  <a:srgbClr val="FFC000"/>
                </a:solidFill>
                <a:latin typeface="Palatino Linotype" panose="02040502050505030304" pitchFamily="18" charset="0"/>
                <a:ea typeface="Calibri" panose="020F0502020204030204" pitchFamily="34" charset="0"/>
                <a:cs typeface="Times New Roman" panose="02020603050405020304" pitchFamily="18" charset="0"/>
              </a:rPr>
              <a:t>entre lo que dispone la Ley General de Contabilidad Gubernamental y la Ley General de Protección de Datos Personales en Posesión de Sujetos Obligados,</a:t>
            </a:r>
            <a:r>
              <a:rPr lang="es-MX" sz="2800" dirty="0">
                <a:latin typeface="Palatino Linotype" panose="02040502050505030304" pitchFamily="18" charset="0"/>
                <a:ea typeface="Calibri" panose="020F0502020204030204" pitchFamily="34" charset="0"/>
                <a:cs typeface="Times New Roman" panose="02020603050405020304" pitchFamily="18" charset="0"/>
              </a:rPr>
              <a:t> dado que los dos ordenamientos que las contienen son de igual jerarquía normativa, inclusive fueron expedidos por la misma autoridad legislativa y tienen el mismo ámbito espacial de aplicación, pero la citada ley en materia de datos constituye el cuerpo normativo especializado al tratarse de tratamiento de datos personales que realicen o pretendan realizar los Sujetos Obligado</a:t>
            </a:r>
            <a:endParaRPr lang="es-MX" sz="2800" dirty="0"/>
          </a:p>
        </p:txBody>
      </p:sp>
      <p:pic>
        <p:nvPicPr>
          <p:cNvPr id="60420" name="Picture 4" descr="Resultado de imagen para DIOSA TEMIS"/>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3401" y="685800"/>
            <a:ext cx="3095625" cy="61722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64833982"/>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extBox 21"/>
          <p:cNvSpPr txBox="1"/>
          <p:nvPr/>
        </p:nvSpPr>
        <p:spPr>
          <a:xfrm>
            <a:off x="233917" y="402605"/>
            <a:ext cx="9388548" cy="434927"/>
          </a:xfrm>
          <a:prstGeom prst="rect">
            <a:avLst/>
          </a:prstGeom>
          <a:noFill/>
        </p:spPr>
        <p:txBody>
          <a:bodyPr wrap="square" rtlCol="0">
            <a:spAutoFit/>
          </a:bodyPr>
          <a:lstStyle/>
          <a:p>
            <a:pPr>
              <a:lnSpc>
                <a:spcPts val="2500"/>
              </a:lnSpc>
            </a:pPr>
            <a:r>
              <a:rPr lang="en-US" sz="3500" dirty="0" smtClean="0">
                <a:solidFill>
                  <a:srgbClr val="33CC33"/>
                </a:solidFill>
                <a:latin typeface="Philosopher" pitchFamily="50" charset="0"/>
              </a:rPr>
              <a:t>SOLUCIÓN AL PROBLEMA:</a:t>
            </a:r>
            <a:endParaRPr lang="en-US" sz="3500" dirty="0">
              <a:solidFill>
                <a:srgbClr val="33CC33"/>
              </a:solidFill>
              <a:latin typeface="Philosopher" pitchFamily="50" charset="0"/>
            </a:endParaRPr>
          </a:p>
        </p:txBody>
      </p:sp>
      <p:cxnSp>
        <p:nvCxnSpPr>
          <p:cNvPr id="23" name="Straight Connector 22"/>
          <p:cNvCxnSpPr/>
          <p:nvPr/>
        </p:nvCxnSpPr>
        <p:spPr>
          <a:xfrm>
            <a:off x="233917" y="823671"/>
            <a:ext cx="6995160" cy="2117"/>
          </a:xfrm>
          <a:prstGeom prst="line">
            <a:avLst/>
          </a:prstGeom>
          <a:ln w="12700"/>
        </p:spPr>
        <p:style>
          <a:lnRef idx="2">
            <a:schemeClr val="dk1"/>
          </a:lnRef>
          <a:fillRef idx="0">
            <a:schemeClr val="dk1"/>
          </a:fillRef>
          <a:effectRef idx="1">
            <a:schemeClr val="dk1"/>
          </a:effectRef>
          <a:fontRef idx="minor">
            <a:schemeClr val="tx1"/>
          </a:fontRef>
        </p:style>
      </p:cxnSp>
      <p:sp>
        <p:nvSpPr>
          <p:cNvPr id="3" name="Rectángulo 2"/>
          <p:cNvSpPr/>
          <p:nvPr/>
        </p:nvSpPr>
        <p:spPr>
          <a:xfrm>
            <a:off x="2975264" y="1586034"/>
            <a:ext cx="8267700" cy="3831818"/>
          </a:xfrm>
          <a:prstGeom prst="rect">
            <a:avLst/>
          </a:prstGeom>
        </p:spPr>
        <p:txBody>
          <a:bodyPr wrap="square">
            <a:spAutoFit/>
          </a:bodyPr>
          <a:lstStyle/>
          <a:p>
            <a:pPr algn="just">
              <a:lnSpc>
                <a:spcPct val="150000"/>
              </a:lnSpc>
              <a:spcAft>
                <a:spcPts val="0"/>
              </a:spcAft>
            </a:pPr>
            <a:r>
              <a:rPr lang="es-MX" dirty="0">
                <a:latin typeface="Palatino Linotype" panose="02040502050505030304" pitchFamily="18" charset="0"/>
                <a:ea typeface="Calibri" panose="020F0502020204030204" pitchFamily="34" charset="0"/>
                <a:cs typeface="Times New Roman" panose="02020603050405020304" pitchFamily="18" charset="0"/>
              </a:rPr>
              <a:t>Por tal motivo, se determinó la procedencia del derecho de oposición por parte de la ahora RECURRENTE, en observancia al artículo 103 de Ley de Protección de Datos Personales en Posesión de Sujetos Obligados del Estado de México, procurando en todo momento que la interpretación que se realizó respecto de la normatividad aplicable en materia de protección de datos, </a:t>
            </a:r>
            <a:r>
              <a:rPr lang="es-MX" dirty="0">
                <a:solidFill>
                  <a:srgbClr val="FF0000"/>
                </a:solidFill>
                <a:latin typeface="Palatino Linotype" panose="02040502050505030304" pitchFamily="18" charset="0"/>
                <a:ea typeface="Calibri" panose="020F0502020204030204" pitchFamily="34" charset="0"/>
                <a:cs typeface="Times New Roman" panose="02020603050405020304" pitchFamily="18" charset="0"/>
              </a:rPr>
              <a:t>predominara siempre aquella que sea la más favorable a las personas</a:t>
            </a:r>
            <a:r>
              <a:rPr lang="es-MX" dirty="0">
                <a:latin typeface="Palatino Linotype" panose="02040502050505030304" pitchFamily="18" charset="0"/>
                <a:ea typeface="Calibri" panose="020F0502020204030204" pitchFamily="34" charset="0"/>
                <a:cs typeface="Times New Roman" panose="02020603050405020304" pitchFamily="18" charset="0"/>
              </a:rPr>
              <a:t> que están en aptitud de ejercer dichas prerrogativas frente a los sujetos obligados que posean sus datos personales, en términos </a:t>
            </a:r>
            <a:r>
              <a:rPr lang="es-MX" dirty="0" smtClean="0">
                <a:solidFill>
                  <a:srgbClr val="FF0000"/>
                </a:solidFill>
                <a:latin typeface="Palatino Linotype" panose="02040502050505030304" pitchFamily="18" charset="0"/>
                <a:ea typeface="Calibri" panose="020F0502020204030204" pitchFamily="34" charset="0"/>
                <a:cs typeface="Times New Roman" panose="02020603050405020304" pitchFamily="18" charset="0"/>
              </a:rPr>
              <a:t>del artículo primero </a:t>
            </a:r>
            <a:r>
              <a:rPr lang="es-MX" dirty="0">
                <a:solidFill>
                  <a:srgbClr val="FF0000"/>
                </a:solidFill>
                <a:latin typeface="Palatino Linotype" panose="02040502050505030304" pitchFamily="18" charset="0"/>
                <a:ea typeface="Calibri" panose="020F0502020204030204" pitchFamily="34" charset="0"/>
                <a:cs typeface="Times New Roman" panose="02020603050405020304" pitchFamily="18" charset="0"/>
              </a:rPr>
              <a:t>de la Constitución Política de los Estados Unidos Mexicanos</a:t>
            </a:r>
            <a:r>
              <a:rPr lang="es-MX" dirty="0" smtClean="0">
                <a:solidFill>
                  <a:srgbClr val="FF0000"/>
                </a:solidFill>
                <a:latin typeface="Palatino Linotype" panose="02040502050505030304" pitchFamily="18" charset="0"/>
                <a:ea typeface="Calibri" panose="020F0502020204030204" pitchFamily="34" charset="0"/>
                <a:cs typeface="Times New Roman" panose="02020603050405020304" pitchFamily="18" charset="0"/>
              </a:rPr>
              <a:t>.</a:t>
            </a:r>
            <a:endParaRPr lang="es-MX" sz="1600" dirty="0">
              <a:solidFill>
                <a:srgbClr val="FF0000"/>
              </a:solidFill>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62466" name="Picture 2" descr="Resultado de imagen para DERECHOS HUMANOS REFORMA"/>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0361" y="2025567"/>
            <a:ext cx="3095625" cy="295275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06684918"/>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ángulo 17"/>
          <p:cNvSpPr/>
          <p:nvPr/>
        </p:nvSpPr>
        <p:spPr>
          <a:xfrm>
            <a:off x="20041" y="123503"/>
            <a:ext cx="6096000" cy="400110"/>
          </a:xfrm>
          <a:prstGeom prst="rect">
            <a:avLst/>
          </a:prstGeom>
        </p:spPr>
        <p:txBody>
          <a:bodyPr>
            <a:spAutoFit/>
          </a:bodyPr>
          <a:lstStyle/>
          <a:p>
            <a:pPr algn="just">
              <a:spcBef>
                <a:spcPct val="0"/>
              </a:spcBef>
            </a:pPr>
            <a:r>
              <a:rPr lang="es-MX" sz="2000" b="1" dirty="0" smtClean="0">
                <a:solidFill>
                  <a:srgbClr val="FFFFFF"/>
                </a:solidFill>
              </a:rPr>
              <a:t>PLANTEAMIENTO DEL PROBLEMA.</a:t>
            </a:r>
            <a:endParaRPr lang="es-MX" sz="2000" b="1" dirty="0">
              <a:solidFill>
                <a:srgbClr val="FFFFFF"/>
              </a:solidFill>
            </a:endParaRPr>
          </a:p>
        </p:txBody>
      </p:sp>
      <p:sp>
        <p:nvSpPr>
          <p:cNvPr id="20" name="Rectángulo 19"/>
          <p:cNvSpPr/>
          <p:nvPr/>
        </p:nvSpPr>
        <p:spPr>
          <a:xfrm>
            <a:off x="0" y="0"/>
            <a:ext cx="11409528" cy="627797"/>
          </a:xfrm>
          <a:prstGeom prst="rect">
            <a:avLst/>
          </a:prstGeom>
          <a:solidFill>
            <a:srgbClr val="C4460E"/>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rgbClr val="FFFFFF"/>
              </a:solidFill>
            </a:endParaRPr>
          </a:p>
        </p:txBody>
      </p:sp>
      <p:sp>
        <p:nvSpPr>
          <p:cNvPr id="21" name="Rectángulo 20"/>
          <p:cNvSpPr/>
          <p:nvPr/>
        </p:nvSpPr>
        <p:spPr>
          <a:xfrm>
            <a:off x="20041" y="6100548"/>
            <a:ext cx="12192000" cy="757451"/>
          </a:xfrm>
          <a:prstGeom prst="rect">
            <a:avLst/>
          </a:prstGeom>
          <a:solidFill>
            <a:srgbClr val="C4460E"/>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rgbClr val="FFFFFF"/>
              </a:solidFill>
            </a:endParaRPr>
          </a:p>
        </p:txBody>
      </p:sp>
      <p:sp>
        <p:nvSpPr>
          <p:cNvPr id="22" name="Rectángulo 21"/>
          <p:cNvSpPr/>
          <p:nvPr/>
        </p:nvSpPr>
        <p:spPr>
          <a:xfrm>
            <a:off x="242941" y="138892"/>
            <a:ext cx="3147015" cy="369332"/>
          </a:xfrm>
          <a:prstGeom prst="rect">
            <a:avLst/>
          </a:prstGeom>
        </p:spPr>
        <p:txBody>
          <a:bodyPr wrap="none">
            <a:spAutoFit/>
          </a:bodyPr>
          <a:lstStyle/>
          <a:p>
            <a:r>
              <a:rPr lang="es-MX" b="1" kern="0" dirty="0" smtClean="0">
                <a:solidFill>
                  <a:sysClr val="window" lastClr="FFFFFF"/>
                </a:solidFill>
              </a:rPr>
              <a:t>PROCEDENCIA DEL CASO</a:t>
            </a:r>
            <a:endParaRPr lang="es-MX" dirty="0">
              <a:solidFill>
                <a:srgbClr val="000000"/>
              </a:solidFill>
            </a:endParaRPr>
          </a:p>
        </p:txBody>
      </p:sp>
      <p:sp>
        <p:nvSpPr>
          <p:cNvPr id="23" name="Shape 425"/>
          <p:cNvSpPr txBox="1">
            <a:spLocks/>
          </p:cNvSpPr>
          <p:nvPr/>
        </p:nvSpPr>
        <p:spPr>
          <a:xfrm>
            <a:off x="421046" y="751300"/>
            <a:ext cx="5285889" cy="5229675"/>
          </a:xfrm>
          <a:prstGeom prst="rect">
            <a:avLst/>
          </a:prstGeom>
          <a:solidFill>
            <a:schemeClr val="tx2">
              <a:lumMod val="50000"/>
              <a:alpha val="73000"/>
            </a:schemeClr>
          </a:solidFill>
          <a:ln>
            <a:noFill/>
          </a:ln>
        </p:spPr>
        <p:txBody>
          <a:bodyPr lIns="91425" tIns="91425" rIns="91425" bIns="91425" anchor="t" anchorCtr="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spcBef>
                <a:spcPts val="0"/>
              </a:spcBef>
              <a:buFont typeface="Arial"/>
              <a:buNone/>
            </a:pPr>
            <a:endParaRPr lang="en-US" dirty="0">
              <a:solidFill>
                <a:srgbClr val="FFFFFF"/>
              </a:solidFill>
              <a:latin typeface="Muli"/>
              <a:ea typeface="Muli"/>
              <a:cs typeface="Muli"/>
              <a:sym typeface="Muli"/>
            </a:endParaRPr>
          </a:p>
        </p:txBody>
      </p:sp>
      <p:sp>
        <p:nvSpPr>
          <p:cNvPr id="24" name="14 Rectángulo"/>
          <p:cNvSpPr/>
          <p:nvPr/>
        </p:nvSpPr>
        <p:spPr>
          <a:xfrm>
            <a:off x="639115" y="912754"/>
            <a:ext cx="5067819" cy="5016758"/>
          </a:xfrm>
          <a:prstGeom prst="rect">
            <a:avLst/>
          </a:prstGeom>
        </p:spPr>
        <p:txBody>
          <a:bodyPr wrap="square">
            <a:spAutoFit/>
          </a:bodyPr>
          <a:lstStyle/>
          <a:p>
            <a:pPr algn="just"/>
            <a:r>
              <a:rPr lang="es-ES" sz="2000" dirty="0" smtClean="0">
                <a:solidFill>
                  <a:srgbClr val="FFFFFF"/>
                </a:solidFill>
              </a:rPr>
              <a:t>Conflicto </a:t>
            </a:r>
            <a:r>
              <a:rPr lang="es-ES" sz="2000" dirty="0">
                <a:solidFill>
                  <a:srgbClr val="FFFFFF"/>
                </a:solidFill>
              </a:rPr>
              <a:t>de normas entre lo que dispone la </a:t>
            </a:r>
            <a:r>
              <a:rPr lang="es-ES" sz="2000" b="1" dirty="0">
                <a:solidFill>
                  <a:srgbClr val="FFFF00"/>
                </a:solidFill>
              </a:rPr>
              <a:t>LGCG y la LGPDPPSO</a:t>
            </a:r>
            <a:r>
              <a:rPr lang="es-ES" sz="2000" dirty="0">
                <a:solidFill>
                  <a:srgbClr val="FFFFFF"/>
                </a:solidFill>
              </a:rPr>
              <a:t>, dado que los dos ordenamientos que las contienen son de igual jerarquía normativa, inclusive fueron expedidos por la misma autoridad legislativa y tienen el mismo ámbito espacial de aplicación, pero la citada</a:t>
            </a:r>
            <a:r>
              <a:rPr lang="es-ES" sz="2000" b="1" dirty="0">
                <a:solidFill>
                  <a:srgbClr val="FFFFFF"/>
                </a:solidFill>
              </a:rPr>
              <a:t> </a:t>
            </a:r>
            <a:r>
              <a:rPr lang="es-ES" sz="2000" b="1" dirty="0">
                <a:solidFill>
                  <a:srgbClr val="FFFF00"/>
                </a:solidFill>
              </a:rPr>
              <a:t>ley en materia de datos constituye el cuerpo normativo especializado al tratarse de tratamiento de datos personales que realicen o pretendan realizar los SO</a:t>
            </a:r>
            <a:r>
              <a:rPr lang="es-ES" sz="2000" dirty="0">
                <a:solidFill>
                  <a:srgbClr val="FFFFFF"/>
                </a:solidFill>
              </a:rPr>
              <a:t>, como acontecía en el caso en concreto, mientras que la LGCG tiene como objeto establecer los criterios generales que regirán la contabilidad gubernamental.</a:t>
            </a:r>
            <a:endParaRPr lang="es-MX" sz="2000" b="1" dirty="0">
              <a:solidFill>
                <a:srgbClr val="FFFFFF"/>
              </a:solidFill>
            </a:endParaRPr>
          </a:p>
        </p:txBody>
      </p:sp>
      <p:cxnSp>
        <p:nvCxnSpPr>
          <p:cNvPr id="25" name="12 Conector recto"/>
          <p:cNvCxnSpPr/>
          <p:nvPr/>
        </p:nvCxnSpPr>
        <p:spPr>
          <a:xfrm>
            <a:off x="574324" y="1674031"/>
            <a:ext cx="39068" cy="2186587"/>
          </a:xfrm>
          <a:prstGeom prst="line">
            <a:avLst/>
          </a:prstGeom>
          <a:noFill/>
          <a:ln w="85725" cap="flat" cmpd="sng" algn="ctr">
            <a:solidFill>
              <a:srgbClr val="FF0000"/>
            </a:solidFill>
            <a:prstDash val="solid"/>
            <a:miter lim="800000"/>
          </a:ln>
          <a:effectLst/>
        </p:spPr>
      </p:cxnSp>
      <p:pic>
        <p:nvPicPr>
          <p:cNvPr id="10" name="Picture 2" descr="Resultado de imagen para robert alexy"/>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809381" y="747370"/>
            <a:ext cx="6230219" cy="5233605"/>
          </a:xfrm>
          <a:prstGeom prst="rect">
            <a:avLst/>
          </a:prstGeom>
          <a:noFill/>
          <a:extLst>
            <a:ext uri="{909E8E84-426E-40DD-AFC4-6F175D3DCCD1}">
              <a14:hiddenFill xmlns:a14="http://schemas.microsoft.com/office/drawing/2010/main">
                <a:solidFill>
                  <a:srgbClr val="FFFFFF"/>
                </a:solidFill>
              </a14:hiddenFill>
            </a:ext>
          </a:extLst>
        </p:spPr>
      </p:pic>
      <p:sp>
        <p:nvSpPr>
          <p:cNvPr id="11" name="Shape 235"/>
          <p:cNvSpPr txBox="1">
            <a:spLocks noGrp="1"/>
          </p:cNvSpPr>
          <p:nvPr>
            <p:ph type="title"/>
          </p:nvPr>
        </p:nvSpPr>
        <p:spPr>
          <a:xfrm>
            <a:off x="9055100" y="1244600"/>
            <a:ext cx="2857500" cy="1273294"/>
          </a:xfrm>
          <a:prstGeom prst="rect">
            <a:avLst/>
          </a:prstGeom>
        </p:spPr>
        <p:txBody>
          <a:bodyPr lIns="121900" tIns="121900" rIns="121900" bIns="121900" anchor="b" anchorCtr="0">
            <a:noAutofit/>
          </a:bodyPr>
          <a:lstStyle/>
          <a:p>
            <a:r>
              <a:rPr lang="en" sz="2800" b="1" dirty="0" smtClean="0"/>
              <a:t>Robert ALEXY  asocia al derecho </a:t>
            </a:r>
            <a:endParaRPr lang="en" sz="2800" b="1" dirty="0"/>
          </a:p>
        </p:txBody>
      </p:sp>
      <p:sp>
        <p:nvSpPr>
          <p:cNvPr id="12" name="Shape 237"/>
          <p:cNvSpPr txBox="1">
            <a:spLocks/>
          </p:cNvSpPr>
          <p:nvPr/>
        </p:nvSpPr>
        <p:spPr>
          <a:xfrm>
            <a:off x="9017000" y="2524772"/>
            <a:ext cx="3005492" cy="1590028"/>
          </a:xfrm>
          <a:prstGeom prst="rect">
            <a:avLst/>
          </a:prstGeom>
        </p:spPr>
        <p:txBody>
          <a:bodyPr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9pPr>
          </a:lstStyle>
          <a:p>
            <a:pPr algn="just">
              <a:buClr>
                <a:srgbClr val="000000"/>
              </a:buClr>
              <a:buSzPct val="91666"/>
            </a:pPr>
            <a:r>
              <a:rPr lang="en" sz="1800" b="1" kern="0" smtClean="0">
                <a:solidFill>
                  <a:srgbClr val="FFFFFF"/>
                </a:solidFill>
              </a:rPr>
              <a:t>Como una pretencion de correccion y por ende una justificacion moral propia (argumentación jurídica).</a:t>
            </a:r>
            <a:endParaRPr lang="en" sz="1800" b="1" kern="0" dirty="0">
              <a:solidFill>
                <a:srgbClr val="FFFFFF"/>
              </a:solidFill>
            </a:endParaRPr>
          </a:p>
        </p:txBody>
      </p:sp>
    </p:spTree>
    <p:extLst>
      <p:ext uri="{BB962C8B-B14F-4D97-AF65-F5344CB8AC3E}">
        <p14:creationId xmlns:p14="http://schemas.microsoft.com/office/powerpoint/2010/main" val="194563199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Shape 234"/>
        <p:cNvGrpSpPr/>
        <p:nvPr/>
      </p:nvGrpSpPr>
      <p:grpSpPr>
        <a:xfrm>
          <a:off x="0" y="0"/>
          <a:ext cx="0" cy="0"/>
          <a:chOff x="0" y="0"/>
          <a:chExt cx="0" cy="0"/>
        </a:xfrm>
      </p:grpSpPr>
      <p:sp>
        <p:nvSpPr>
          <p:cNvPr id="2" name="Rectángulo 1"/>
          <p:cNvSpPr/>
          <p:nvPr/>
        </p:nvSpPr>
        <p:spPr>
          <a:xfrm>
            <a:off x="0" y="21020"/>
            <a:ext cx="12192000" cy="6858000"/>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rgbClr val="FFFFFF"/>
              </a:solidFill>
            </a:endParaRPr>
          </a:p>
        </p:txBody>
      </p:sp>
      <p:sp>
        <p:nvSpPr>
          <p:cNvPr id="235" name="Shape 235"/>
          <p:cNvSpPr txBox="1">
            <a:spLocks noGrp="1"/>
          </p:cNvSpPr>
          <p:nvPr>
            <p:ph type="title"/>
          </p:nvPr>
        </p:nvSpPr>
        <p:spPr>
          <a:xfrm>
            <a:off x="0" y="699094"/>
            <a:ext cx="3643952" cy="1818800"/>
          </a:xfrm>
          <a:prstGeom prst="rect">
            <a:avLst/>
          </a:prstGeom>
        </p:spPr>
        <p:txBody>
          <a:bodyPr lIns="121900" tIns="121900" rIns="121900" bIns="121900" anchor="b" anchorCtr="0">
            <a:noAutofit/>
          </a:bodyPr>
          <a:lstStyle/>
          <a:p>
            <a:r>
              <a:rPr lang="en" sz="3200" dirty="0" smtClean="0"/>
              <a:t>Robert</a:t>
            </a:r>
            <a:r>
              <a:rPr lang="es-ES" sz="3200" dirty="0" smtClean="0"/>
              <a:t/>
            </a:r>
            <a:br>
              <a:rPr lang="es-ES" sz="3200" dirty="0" smtClean="0"/>
            </a:br>
            <a:r>
              <a:rPr lang="en" sz="3200" dirty="0" smtClean="0"/>
              <a:t>ALEXY </a:t>
            </a:r>
            <a:endParaRPr lang="en" sz="3200" dirty="0"/>
          </a:p>
        </p:txBody>
      </p:sp>
      <p:sp>
        <p:nvSpPr>
          <p:cNvPr id="237" name="Shape 237"/>
          <p:cNvSpPr txBox="1">
            <a:spLocks noGrp="1"/>
          </p:cNvSpPr>
          <p:nvPr>
            <p:ph type="body" idx="1"/>
          </p:nvPr>
        </p:nvSpPr>
        <p:spPr>
          <a:xfrm>
            <a:off x="1549921" y="-179784"/>
            <a:ext cx="10394429" cy="3402800"/>
          </a:xfrm>
          <a:prstGeom prst="rect">
            <a:avLst/>
          </a:prstGeom>
        </p:spPr>
        <p:txBody>
          <a:bodyPr lIns="121900" tIns="121900" rIns="121900" bIns="121900" anchor="t" anchorCtr="0">
            <a:noAutofit/>
          </a:bodyPr>
          <a:lstStyle/>
          <a:p>
            <a:pPr algn="just">
              <a:buClr>
                <a:schemeClr val="dk1"/>
              </a:buClr>
              <a:buSzPct val="91666"/>
              <a:buNone/>
            </a:pPr>
            <a:r>
              <a:rPr lang="es-ES" sz="2400" b="1" dirty="0" smtClean="0">
                <a:solidFill>
                  <a:srgbClr val="E26714"/>
                </a:solidFill>
              </a:rPr>
              <a:t>La ponderación tiene la siguiente estructura:</a:t>
            </a:r>
          </a:p>
          <a:p>
            <a:pPr algn="just">
              <a:buClr>
                <a:schemeClr val="bg1"/>
              </a:buClr>
              <a:buSzPct val="91666"/>
              <a:buNone/>
            </a:pPr>
            <a:r>
              <a:rPr lang="es-ES" sz="2000" dirty="0" smtClean="0">
                <a:solidFill>
                  <a:schemeClr val="accent6">
                    <a:lumMod val="60000"/>
                    <a:lumOff val="40000"/>
                  </a:schemeClr>
                </a:solidFill>
              </a:rPr>
              <a:t>1. Ley de Ponderación</a:t>
            </a:r>
          </a:p>
          <a:p>
            <a:pPr lvl="8" algn="just">
              <a:buClr>
                <a:schemeClr val="bg1"/>
              </a:buClr>
              <a:buSzPct val="91666"/>
              <a:buNone/>
            </a:pPr>
            <a:r>
              <a:rPr lang="es-ES" sz="2000" dirty="0" smtClean="0">
                <a:solidFill>
                  <a:schemeClr val="bg1"/>
                </a:solidFill>
              </a:rPr>
              <a:t>	</a:t>
            </a:r>
            <a:r>
              <a:rPr lang="es-ES" sz="1800" dirty="0" smtClean="0">
                <a:solidFill>
                  <a:schemeClr val="accent4">
                    <a:lumMod val="60000"/>
                    <a:lumOff val="40000"/>
                  </a:schemeClr>
                </a:solidFill>
              </a:rPr>
              <a:t>a). La intensidad de la intervención</a:t>
            </a:r>
          </a:p>
          <a:p>
            <a:pPr lvl="4" algn="just">
              <a:buClr>
                <a:schemeClr val="bg1"/>
              </a:buClr>
              <a:buSzPct val="91666"/>
              <a:buNone/>
            </a:pPr>
            <a:r>
              <a:rPr lang="es-ES" sz="1800" dirty="0" smtClean="0">
                <a:solidFill>
                  <a:schemeClr val="accent4">
                    <a:lumMod val="60000"/>
                    <a:lumOff val="40000"/>
                  </a:schemeClr>
                </a:solidFill>
              </a:rPr>
              <a:t>	b). La importancia de las razones para la intervención</a:t>
            </a:r>
          </a:p>
          <a:p>
            <a:pPr lvl="4" algn="just">
              <a:buClr>
                <a:schemeClr val="bg1"/>
              </a:buClr>
              <a:buSzPct val="91666"/>
              <a:buNone/>
            </a:pPr>
            <a:r>
              <a:rPr lang="es-ES" sz="1800" dirty="0" smtClean="0">
                <a:solidFill>
                  <a:schemeClr val="accent4">
                    <a:lumMod val="60000"/>
                    <a:lumOff val="40000"/>
                  </a:schemeClr>
                </a:solidFill>
              </a:rPr>
              <a:t>	c). La justificación de la intervención</a:t>
            </a:r>
          </a:p>
          <a:p>
            <a:pPr algn="just">
              <a:buClr>
                <a:schemeClr val="bg1"/>
              </a:buClr>
              <a:buSzPct val="91666"/>
              <a:buNone/>
            </a:pPr>
            <a:r>
              <a:rPr lang="es-ES" sz="2000" dirty="0" smtClean="0">
                <a:solidFill>
                  <a:schemeClr val="accent6">
                    <a:lumMod val="60000"/>
                    <a:lumOff val="40000"/>
                  </a:schemeClr>
                </a:solidFill>
              </a:rPr>
              <a:t>2. Formula de Peso</a:t>
            </a:r>
          </a:p>
          <a:p>
            <a:pPr algn="just">
              <a:buClr>
                <a:schemeClr val="bg1"/>
              </a:buClr>
              <a:buSzPct val="91666"/>
              <a:buNone/>
            </a:pPr>
            <a:r>
              <a:rPr lang="es-ES" sz="2400" dirty="0">
                <a:solidFill>
                  <a:schemeClr val="bg1"/>
                </a:solidFill>
              </a:rPr>
              <a:t>	</a:t>
            </a:r>
            <a:r>
              <a:rPr lang="es-ES" sz="1800" dirty="0">
                <a:solidFill>
                  <a:schemeClr val="accent4">
                    <a:lumMod val="60000"/>
                    <a:lumOff val="40000"/>
                  </a:schemeClr>
                </a:solidFill>
              </a:rPr>
              <a:t>a). Peso Abstracto (escala </a:t>
            </a:r>
            <a:r>
              <a:rPr lang="es-ES" sz="1800" dirty="0" err="1">
                <a:solidFill>
                  <a:schemeClr val="accent4">
                    <a:lumMod val="60000"/>
                    <a:lumOff val="40000"/>
                  </a:schemeClr>
                </a:solidFill>
              </a:rPr>
              <a:t>triádica</a:t>
            </a:r>
            <a:r>
              <a:rPr lang="es-ES" sz="1800" dirty="0">
                <a:solidFill>
                  <a:schemeClr val="accent4">
                    <a:lumMod val="60000"/>
                    <a:lumOff val="40000"/>
                  </a:schemeClr>
                </a:solidFill>
              </a:rPr>
              <a:t>)</a:t>
            </a:r>
          </a:p>
          <a:p>
            <a:pPr algn="just">
              <a:buClr>
                <a:schemeClr val="bg1"/>
              </a:buClr>
              <a:buSzPct val="91666"/>
              <a:buNone/>
            </a:pPr>
            <a:r>
              <a:rPr lang="es-ES" sz="2000" dirty="0">
                <a:solidFill>
                  <a:schemeClr val="accent4">
                    <a:lumMod val="60000"/>
                    <a:lumOff val="40000"/>
                  </a:schemeClr>
                </a:solidFill>
              </a:rPr>
              <a:t>		</a:t>
            </a:r>
            <a:r>
              <a:rPr lang="es-ES" dirty="0">
                <a:solidFill>
                  <a:schemeClr val="bg1"/>
                </a:solidFill>
              </a:rPr>
              <a:t>i).   Leve 2</a:t>
            </a:r>
            <a:r>
              <a:rPr lang="es-ES" baseline="30000" dirty="0">
                <a:solidFill>
                  <a:schemeClr val="bg1"/>
                </a:solidFill>
              </a:rPr>
              <a:t>0</a:t>
            </a:r>
            <a:r>
              <a:rPr lang="es-ES" dirty="0">
                <a:solidFill>
                  <a:schemeClr val="bg1"/>
                </a:solidFill>
              </a:rPr>
              <a:t>, es decir = 1</a:t>
            </a:r>
          </a:p>
          <a:p>
            <a:pPr algn="just">
              <a:buClr>
                <a:schemeClr val="bg1"/>
              </a:buClr>
              <a:buSzPct val="91666"/>
              <a:buNone/>
            </a:pPr>
            <a:r>
              <a:rPr lang="es-ES" dirty="0">
                <a:solidFill>
                  <a:schemeClr val="bg1"/>
                </a:solidFill>
              </a:rPr>
              <a:t>		ii).  Medio 2</a:t>
            </a:r>
            <a:r>
              <a:rPr lang="es-ES" baseline="30000" dirty="0">
                <a:solidFill>
                  <a:schemeClr val="bg1"/>
                </a:solidFill>
              </a:rPr>
              <a:t>1</a:t>
            </a:r>
            <a:r>
              <a:rPr lang="es-ES" dirty="0">
                <a:solidFill>
                  <a:schemeClr val="bg1"/>
                </a:solidFill>
              </a:rPr>
              <a:t>, es decir = 2</a:t>
            </a:r>
          </a:p>
          <a:p>
            <a:pPr algn="just">
              <a:buClr>
                <a:schemeClr val="bg1"/>
              </a:buClr>
              <a:buSzPct val="91666"/>
              <a:buNone/>
            </a:pPr>
            <a:r>
              <a:rPr lang="es-ES" dirty="0">
                <a:solidFill>
                  <a:schemeClr val="bg1"/>
                </a:solidFill>
              </a:rPr>
              <a:t>		iii). Grave 2</a:t>
            </a:r>
            <a:r>
              <a:rPr lang="es-ES" baseline="30000" dirty="0">
                <a:solidFill>
                  <a:schemeClr val="bg1"/>
                </a:solidFill>
              </a:rPr>
              <a:t>2</a:t>
            </a:r>
            <a:r>
              <a:rPr lang="es-ES" dirty="0">
                <a:solidFill>
                  <a:schemeClr val="bg1"/>
                </a:solidFill>
              </a:rPr>
              <a:t>, es decir = 4</a:t>
            </a:r>
          </a:p>
          <a:p>
            <a:pPr algn="just">
              <a:buClr>
                <a:schemeClr val="bg1"/>
              </a:buClr>
              <a:buSzPct val="91666"/>
              <a:buNone/>
            </a:pPr>
            <a:r>
              <a:rPr lang="es-ES" sz="2000" dirty="0">
                <a:solidFill>
                  <a:schemeClr val="accent4">
                    <a:lumMod val="60000"/>
                    <a:lumOff val="40000"/>
                  </a:schemeClr>
                </a:solidFill>
              </a:rPr>
              <a:t>	</a:t>
            </a:r>
            <a:r>
              <a:rPr lang="es-ES" sz="1800" dirty="0">
                <a:solidFill>
                  <a:schemeClr val="accent4">
                    <a:lumMod val="60000"/>
                    <a:lumOff val="40000"/>
                  </a:schemeClr>
                </a:solidFill>
              </a:rPr>
              <a:t>b). Peso Cuantitativo</a:t>
            </a:r>
          </a:p>
          <a:p>
            <a:pPr algn="just">
              <a:buClr>
                <a:schemeClr val="bg1"/>
              </a:buClr>
              <a:buSzPct val="91666"/>
              <a:buNone/>
            </a:pPr>
            <a:r>
              <a:rPr lang="es-ES" sz="2000" dirty="0">
                <a:solidFill>
                  <a:schemeClr val="accent4">
                    <a:lumMod val="60000"/>
                    <a:lumOff val="40000"/>
                  </a:schemeClr>
                </a:solidFill>
              </a:rPr>
              <a:t>		</a:t>
            </a:r>
            <a:r>
              <a:rPr lang="es-ES" dirty="0">
                <a:solidFill>
                  <a:schemeClr val="bg1"/>
                </a:solidFill>
              </a:rPr>
              <a:t>i).   Cierto 2</a:t>
            </a:r>
            <a:r>
              <a:rPr lang="es-ES" baseline="30000" dirty="0">
                <a:solidFill>
                  <a:schemeClr val="bg1"/>
                </a:solidFill>
              </a:rPr>
              <a:t>0</a:t>
            </a:r>
            <a:r>
              <a:rPr lang="es-ES" dirty="0">
                <a:solidFill>
                  <a:schemeClr val="bg1"/>
                </a:solidFill>
              </a:rPr>
              <a:t>, es decir = 1</a:t>
            </a:r>
          </a:p>
          <a:p>
            <a:pPr algn="just">
              <a:buClr>
                <a:schemeClr val="bg1"/>
              </a:buClr>
              <a:buSzPct val="91666"/>
              <a:buNone/>
            </a:pPr>
            <a:r>
              <a:rPr lang="es-ES" dirty="0">
                <a:solidFill>
                  <a:schemeClr val="bg1"/>
                </a:solidFill>
              </a:rPr>
              <a:t>		ii).  </a:t>
            </a:r>
            <a:r>
              <a:rPr lang="es-ES" dirty="0" smtClean="0">
                <a:solidFill>
                  <a:schemeClr val="bg1"/>
                </a:solidFill>
              </a:rPr>
              <a:t>Plausible e Incierto </a:t>
            </a:r>
            <a:r>
              <a:rPr lang="es-ES" dirty="0">
                <a:solidFill>
                  <a:schemeClr val="bg1"/>
                </a:solidFill>
              </a:rPr>
              <a:t>2</a:t>
            </a:r>
            <a:r>
              <a:rPr lang="es-ES" baseline="30000" dirty="0">
                <a:solidFill>
                  <a:schemeClr val="bg1"/>
                </a:solidFill>
              </a:rPr>
              <a:t>-1</a:t>
            </a:r>
            <a:r>
              <a:rPr lang="es-ES" dirty="0">
                <a:solidFill>
                  <a:schemeClr val="bg1"/>
                </a:solidFill>
              </a:rPr>
              <a:t>, es decir = 1/2</a:t>
            </a:r>
          </a:p>
          <a:p>
            <a:pPr algn="just">
              <a:buClr>
                <a:schemeClr val="bg1"/>
              </a:buClr>
              <a:buSzPct val="91666"/>
              <a:buNone/>
            </a:pPr>
            <a:r>
              <a:rPr lang="es-ES" dirty="0">
                <a:solidFill>
                  <a:schemeClr val="bg1"/>
                </a:solidFill>
              </a:rPr>
              <a:t>		iii). </a:t>
            </a:r>
            <a:r>
              <a:rPr lang="es-ES" dirty="0" smtClean="0">
                <a:solidFill>
                  <a:schemeClr val="bg1"/>
                </a:solidFill>
              </a:rPr>
              <a:t>Falso  </a:t>
            </a:r>
            <a:r>
              <a:rPr lang="es-ES" dirty="0">
                <a:solidFill>
                  <a:schemeClr val="bg1"/>
                </a:solidFill>
              </a:rPr>
              <a:t>2</a:t>
            </a:r>
            <a:r>
              <a:rPr lang="es-ES" baseline="30000" dirty="0">
                <a:solidFill>
                  <a:schemeClr val="bg1"/>
                </a:solidFill>
              </a:rPr>
              <a:t>-2</a:t>
            </a:r>
            <a:r>
              <a:rPr lang="es-ES" dirty="0">
                <a:solidFill>
                  <a:schemeClr val="bg1"/>
                </a:solidFill>
              </a:rPr>
              <a:t>, es decir = </a:t>
            </a:r>
            <a:r>
              <a:rPr lang="es-ES" dirty="0" smtClean="0">
                <a:solidFill>
                  <a:schemeClr val="bg1"/>
                </a:solidFill>
              </a:rPr>
              <a:t>1/4</a:t>
            </a:r>
            <a:endParaRPr lang="es-ES" sz="2400" dirty="0" smtClean="0">
              <a:solidFill>
                <a:schemeClr val="bg1"/>
              </a:solidFill>
            </a:endParaRPr>
          </a:p>
          <a:p>
            <a:pPr algn="just">
              <a:buClr>
                <a:schemeClr val="bg1"/>
              </a:buClr>
              <a:buSzPct val="91666"/>
              <a:buNone/>
            </a:pPr>
            <a:r>
              <a:rPr lang="es-ES" sz="2000" dirty="0" smtClean="0">
                <a:solidFill>
                  <a:schemeClr val="accent6">
                    <a:lumMod val="60000"/>
                    <a:lumOff val="40000"/>
                  </a:schemeClr>
                </a:solidFill>
              </a:rPr>
              <a:t>3. Cargas de la Argumentación</a:t>
            </a:r>
          </a:p>
          <a:p>
            <a:pPr lvl="8" algn="just">
              <a:buClr>
                <a:schemeClr val="bg1"/>
              </a:buClr>
              <a:buSzPct val="91666"/>
              <a:buNone/>
            </a:pPr>
            <a:r>
              <a:rPr lang="es-ES" sz="2000" dirty="0">
                <a:solidFill>
                  <a:schemeClr val="bg1"/>
                </a:solidFill>
              </a:rPr>
              <a:t>	</a:t>
            </a:r>
            <a:r>
              <a:rPr lang="es-ES" sz="1800" dirty="0">
                <a:solidFill>
                  <a:schemeClr val="accent4">
                    <a:lumMod val="60000"/>
                    <a:lumOff val="40000"/>
                  </a:schemeClr>
                </a:solidFill>
              </a:rPr>
              <a:t>a). </a:t>
            </a:r>
            <a:r>
              <a:rPr lang="es-ES" sz="1800" dirty="0" smtClean="0">
                <a:solidFill>
                  <a:schemeClr val="accent4">
                    <a:lumMod val="60000"/>
                    <a:lumOff val="40000"/>
                  </a:schemeClr>
                </a:solidFill>
              </a:rPr>
              <a:t>A favor de la libertad y la igualdad jurídica</a:t>
            </a:r>
            <a:endParaRPr lang="es-ES" sz="1800" dirty="0">
              <a:solidFill>
                <a:schemeClr val="accent4">
                  <a:lumMod val="60000"/>
                  <a:lumOff val="40000"/>
                </a:schemeClr>
              </a:solidFill>
            </a:endParaRPr>
          </a:p>
          <a:p>
            <a:pPr lvl="4" algn="just">
              <a:buClr>
                <a:schemeClr val="bg1"/>
              </a:buClr>
              <a:buSzPct val="91666"/>
              <a:buNone/>
            </a:pPr>
            <a:r>
              <a:rPr lang="es-ES" sz="1800" dirty="0">
                <a:solidFill>
                  <a:schemeClr val="accent4">
                    <a:lumMod val="60000"/>
                    <a:lumOff val="40000"/>
                  </a:schemeClr>
                </a:solidFill>
              </a:rPr>
              <a:t>	b). </a:t>
            </a:r>
            <a:r>
              <a:rPr lang="es-ES" sz="1800" dirty="0" smtClean="0">
                <a:solidFill>
                  <a:schemeClr val="accent4">
                    <a:lumMod val="60000"/>
                    <a:lumOff val="40000"/>
                  </a:schemeClr>
                </a:solidFill>
              </a:rPr>
              <a:t>Principio </a:t>
            </a:r>
            <a:r>
              <a:rPr lang="es-ES" sz="1800" i="1" dirty="0" smtClean="0">
                <a:solidFill>
                  <a:schemeClr val="accent4">
                    <a:lumMod val="60000"/>
                    <a:lumOff val="40000"/>
                  </a:schemeClr>
                </a:solidFill>
              </a:rPr>
              <a:t>“in dubio pro </a:t>
            </a:r>
            <a:r>
              <a:rPr lang="es-ES" sz="1800" i="1" dirty="0" err="1" smtClean="0">
                <a:solidFill>
                  <a:schemeClr val="accent4">
                    <a:lumMod val="60000"/>
                    <a:lumOff val="40000"/>
                  </a:schemeClr>
                </a:solidFill>
              </a:rPr>
              <a:t>libertate</a:t>
            </a:r>
            <a:r>
              <a:rPr lang="es-ES" sz="1800" i="1" dirty="0" smtClean="0">
                <a:solidFill>
                  <a:schemeClr val="accent4">
                    <a:lumMod val="60000"/>
                    <a:lumOff val="40000"/>
                  </a:schemeClr>
                </a:solidFill>
              </a:rPr>
              <a:t>”, </a:t>
            </a:r>
            <a:r>
              <a:rPr lang="es-ES" sz="1800" dirty="0" smtClean="0">
                <a:solidFill>
                  <a:schemeClr val="accent4">
                    <a:lumMod val="60000"/>
                    <a:lumOff val="40000"/>
                  </a:schemeClr>
                </a:solidFill>
              </a:rPr>
              <a:t>“los empates deben favorecer a la libertad y la igualdad 	jurídica</a:t>
            </a:r>
            <a:endParaRPr lang="es-ES" sz="1800" dirty="0">
              <a:solidFill>
                <a:schemeClr val="accent4">
                  <a:lumMod val="60000"/>
                  <a:lumOff val="40000"/>
                </a:schemeClr>
              </a:solidFill>
            </a:endParaRPr>
          </a:p>
          <a:p>
            <a:pPr lvl="4" algn="just">
              <a:buClr>
                <a:schemeClr val="bg1"/>
              </a:buClr>
              <a:buSzPct val="91666"/>
              <a:buNone/>
            </a:pPr>
            <a:r>
              <a:rPr lang="es-ES" sz="1800" dirty="0">
                <a:solidFill>
                  <a:schemeClr val="accent4">
                    <a:lumMod val="60000"/>
                    <a:lumOff val="40000"/>
                  </a:schemeClr>
                </a:solidFill>
              </a:rPr>
              <a:t>	c). </a:t>
            </a:r>
            <a:r>
              <a:rPr lang="es-ES" sz="1800" dirty="0" smtClean="0">
                <a:solidFill>
                  <a:schemeClr val="accent4">
                    <a:lumMod val="60000"/>
                    <a:lumOff val="40000"/>
                  </a:schemeClr>
                </a:solidFill>
              </a:rPr>
              <a:t>Si la intervención en la esfera de los derechos encuentra respaldo en principios que no 	tienen un 	mayor peso (o un mismo peso) que aquellos, la medida resultaría 	desproporcionada</a:t>
            </a:r>
            <a:endParaRPr lang="es-ES" sz="1800" dirty="0">
              <a:solidFill>
                <a:schemeClr val="accent4">
                  <a:lumMod val="60000"/>
                  <a:lumOff val="40000"/>
                </a:schemeClr>
              </a:solidFill>
            </a:endParaRPr>
          </a:p>
          <a:p>
            <a:pPr algn="just">
              <a:buClr>
                <a:schemeClr val="bg1"/>
              </a:buClr>
              <a:buSzPct val="91666"/>
              <a:buNone/>
            </a:pPr>
            <a:endParaRPr sz="2000" dirty="0">
              <a:solidFill>
                <a:schemeClr val="bg1"/>
              </a:solidFill>
            </a:endParaRPr>
          </a:p>
        </p:txBody>
      </p:sp>
      <p:pic>
        <p:nvPicPr>
          <p:cNvPr id="5122" name="Picture 2" descr="Resultado de imagen para robert alexy"/>
          <p:cNvPicPr>
            <a:picLocks noChangeAspect="1" noChangeArrowheads="1"/>
          </p:cNvPicPr>
          <p:nvPr/>
        </p:nvPicPr>
        <p:blipFill>
          <a:blip r:embed="rId3">
            <a:alphaModFix amt="24000"/>
            <a:extLst>
              <a:ext uri="{28A0092B-C50C-407E-A947-70E740481C1C}">
                <a14:useLocalDpi xmlns:a14="http://schemas.microsoft.com/office/drawing/2010/main" val="0"/>
              </a:ext>
            </a:extLst>
          </a:blip>
          <a:srcRect/>
          <a:stretch>
            <a:fillRect/>
          </a:stretch>
        </p:blipFill>
        <p:spPr bwMode="auto">
          <a:xfrm>
            <a:off x="1434259" y="65429"/>
            <a:ext cx="10625751" cy="6716782"/>
          </a:xfrm>
          <a:prstGeom prst="rect">
            <a:avLst/>
          </a:prstGeom>
          <a:noFill/>
          <a:extLst/>
        </p:spPr>
      </p:pic>
    </p:spTree>
    <p:extLst>
      <p:ext uri="{BB962C8B-B14F-4D97-AF65-F5344CB8AC3E}">
        <p14:creationId xmlns:p14="http://schemas.microsoft.com/office/powerpoint/2010/main" val="50341348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ángulo 17"/>
          <p:cNvSpPr/>
          <p:nvPr/>
        </p:nvSpPr>
        <p:spPr>
          <a:xfrm>
            <a:off x="20041" y="123503"/>
            <a:ext cx="6096000" cy="400110"/>
          </a:xfrm>
          <a:prstGeom prst="rect">
            <a:avLst/>
          </a:prstGeom>
        </p:spPr>
        <p:txBody>
          <a:bodyPr>
            <a:spAutoFit/>
          </a:bodyPr>
          <a:lstStyle/>
          <a:p>
            <a:pPr algn="just">
              <a:spcBef>
                <a:spcPct val="0"/>
              </a:spcBef>
            </a:pPr>
            <a:r>
              <a:rPr lang="es-MX" sz="2000" b="1" dirty="0" smtClean="0">
                <a:solidFill>
                  <a:srgbClr val="FFFFFF"/>
                </a:solidFill>
              </a:rPr>
              <a:t>PLANTEAMIENTO DEL PROBLEMA.</a:t>
            </a:r>
            <a:endParaRPr lang="es-MX" sz="2000" b="1" dirty="0">
              <a:solidFill>
                <a:srgbClr val="FFFFFF"/>
              </a:solidFill>
            </a:endParaRPr>
          </a:p>
        </p:txBody>
      </p:sp>
      <p:pic>
        <p:nvPicPr>
          <p:cNvPr id="19" name="Imagen 18"/>
          <p:cNvPicPr>
            <a:picLocks noChangeAspect="1"/>
          </p:cNvPicPr>
          <p:nvPr/>
        </p:nvPicPr>
        <p:blipFill rotWithShape="1">
          <a:blip r:embed="rId2"/>
          <a:srcRect t="27854"/>
          <a:stretch/>
        </p:blipFill>
        <p:spPr>
          <a:xfrm>
            <a:off x="4895789" y="0"/>
            <a:ext cx="7296211" cy="6858000"/>
          </a:xfrm>
          <a:prstGeom prst="rect">
            <a:avLst/>
          </a:prstGeom>
        </p:spPr>
      </p:pic>
      <p:sp>
        <p:nvSpPr>
          <p:cNvPr id="20" name="Rectángulo 19"/>
          <p:cNvSpPr/>
          <p:nvPr/>
        </p:nvSpPr>
        <p:spPr>
          <a:xfrm>
            <a:off x="0" y="0"/>
            <a:ext cx="11409528" cy="627797"/>
          </a:xfrm>
          <a:prstGeom prst="rect">
            <a:avLst/>
          </a:prstGeom>
          <a:solidFill>
            <a:srgbClr val="C4460E"/>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rgbClr val="FFFFFF"/>
              </a:solidFill>
            </a:endParaRPr>
          </a:p>
        </p:txBody>
      </p:sp>
      <p:sp>
        <p:nvSpPr>
          <p:cNvPr id="21" name="Rectángulo 20"/>
          <p:cNvSpPr/>
          <p:nvPr/>
        </p:nvSpPr>
        <p:spPr>
          <a:xfrm>
            <a:off x="20041" y="6100548"/>
            <a:ext cx="12192000" cy="757451"/>
          </a:xfrm>
          <a:prstGeom prst="rect">
            <a:avLst/>
          </a:prstGeom>
          <a:solidFill>
            <a:srgbClr val="C4460E"/>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rgbClr val="FFFFFF"/>
              </a:solidFill>
            </a:endParaRPr>
          </a:p>
        </p:txBody>
      </p:sp>
      <p:sp>
        <p:nvSpPr>
          <p:cNvPr id="22" name="Rectángulo 21"/>
          <p:cNvSpPr/>
          <p:nvPr/>
        </p:nvSpPr>
        <p:spPr>
          <a:xfrm>
            <a:off x="242941" y="138892"/>
            <a:ext cx="3147015" cy="369332"/>
          </a:xfrm>
          <a:prstGeom prst="rect">
            <a:avLst/>
          </a:prstGeom>
        </p:spPr>
        <p:txBody>
          <a:bodyPr wrap="none">
            <a:spAutoFit/>
          </a:bodyPr>
          <a:lstStyle/>
          <a:p>
            <a:r>
              <a:rPr lang="es-MX" b="1" kern="0" dirty="0" smtClean="0">
                <a:solidFill>
                  <a:sysClr val="window" lastClr="FFFFFF"/>
                </a:solidFill>
              </a:rPr>
              <a:t>PROCEDENCIA DEL CASO</a:t>
            </a:r>
            <a:endParaRPr lang="es-MX" dirty="0">
              <a:solidFill>
                <a:srgbClr val="000000"/>
              </a:solidFill>
            </a:endParaRPr>
          </a:p>
        </p:txBody>
      </p:sp>
      <p:sp>
        <p:nvSpPr>
          <p:cNvPr id="23" name="Shape 425"/>
          <p:cNvSpPr txBox="1">
            <a:spLocks/>
          </p:cNvSpPr>
          <p:nvPr/>
        </p:nvSpPr>
        <p:spPr>
          <a:xfrm>
            <a:off x="421046" y="825072"/>
            <a:ext cx="5285889" cy="4946061"/>
          </a:xfrm>
          <a:prstGeom prst="rect">
            <a:avLst/>
          </a:prstGeom>
          <a:solidFill>
            <a:schemeClr val="tx2">
              <a:lumMod val="50000"/>
              <a:alpha val="73000"/>
            </a:schemeClr>
          </a:solidFill>
          <a:ln>
            <a:noFill/>
          </a:ln>
        </p:spPr>
        <p:txBody>
          <a:bodyPr lIns="91425" tIns="91425" rIns="91425" bIns="91425" anchor="t" anchorCtr="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spcBef>
                <a:spcPts val="0"/>
              </a:spcBef>
              <a:buFont typeface="Arial"/>
              <a:buNone/>
            </a:pPr>
            <a:endParaRPr lang="en-US" dirty="0">
              <a:solidFill>
                <a:srgbClr val="FFFFFF"/>
              </a:solidFill>
              <a:latin typeface="Muli"/>
              <a:ea typeface="Muli"/>
              <a:cs typeface="Muli"/>
              <a:sym typeface="Muli"/>
            </a:endParaRPr>
          </a:p>
        </p:txBody>
      </p:sp>
      <p:sp>
        <p:nvSpPr>
          <p:cNvPr id="24" name="14 Rectángulo"/>
          <p:cNvSpPr/>
          <p:nvPr/>
        </p:nvSpPr>
        <p:spPr>
          <a:xfrm>
            <a:off x="639116" y="912754"/>
            <a:ext cx="4806012" cy="4708981"/>
          </a:xfrm>
          <a:prstGeom prst="rect">
            <a:avLst/>
          </a:prstGeom>
        </p:spPr>
        <p:txBody>
          <a:bodyPr wrap="square">
            <a:spAutoFit/>
          </a:bodyPr>
          <a:lstStyle/>
          <a:p>
            <a:pPr algn="just"/>
            <a:endParaRPr lang="es-MX" sz="2000" b="1" dirty="0" smtClean="0">
              <a:solidFill>
                <a:prstClr val="white"/>
              </a:solidFill>
            </a:endParaRPr>
          </a:p>
          <a:p>
            <a:pPr algn="just"/>
            <a:r>
              <a:rPr lang="es-ES" sz="2000" b="1" dirty="0">
                <a:solidFill>
                  <a:prstClr val="white"/>
                </a:solidFill>
              </a:rPr>
              <a:t>D</a:t>
            </a:r>
            <a:r>
              <a:rPr lang="es-ES" sz="2000" b="1" dirty="0" smtClean="0">
                <a:solidFill>
                  <a:prstClr val="white"/>
                </a:solidFill>
              </a:rPr>
              <a:t>erecho </a:t>
            </a:r>
            <a:r>
              <a:rPr lang="es-ES" sz="2000" b="1" dirty="0">
                <a:solidFill>
                  <a:prstClr val="white"/>
                </a:solidFill>
              </a:rPr>
              <a:t>de oposición </a:t>
            </a:r>
            <a:r>
              <a:rPr lang="es-ES" sz="2000" b="1" dirty="0" smtClean="0">
                <a:solidFill>
                  <a:prstClr val="white"/>
                </a:solidFill>
              </a:rPr>
              <a:t>a  la </a:t>
            </a:r>
            <a:r>
              <a:rPr lang="es-ES" sz="2000" b="1" dirty="0" smtClean="0">
                <a:solidFill>
                  <a:srgbClr val="FFFF00"/>
                </a:solidFill>
              </a:rPr>
              <a:t>RECURRENTE</a:t>
            </a:r>
            <a:r>
              <a:rPr lang="es-ES" sz="2000" b="1" dirty="0">
                <a:solidFill>
                  <a:srgbClr val="FFFF00"/>
                </a:solidFill>
              </a:rPr>
              <a:t>, en observancia al artículo 103 de LPDPPSOEM</a:t>
            </a:r>
            <a:r>
              <a:rPr lang="es-ES" sz="2000" b="1" dirty="0">
                <a:solidFill>
                  <a:prstClr val="white"/>
                </a:solidFill>
              </a:rPr>
              <a:t>, procurando en todo momento que la interpretación que se realizó respecto de la normatividad aplicable en materia de protección de datos, </a:t>
            </a:r>
            <a:r>
              <a:rPr lang="es-ES" sz="2000" b="1" dirty="0">
                <a:solidFill>
                  <a:srgbClr val="FFFF00"/>
                </a:solidFill>
              </a:rPr>
              <a:t>predominara siempre aquella que sea la más favorable a las personas que están en aptitud de ejercer dichas prerrogativas</a:t>
            </a:r>
            <a:r>
              <a:rPr lang="es-ES" sz="2000" b="1" dirty="0">
                <a:solidFill>
                  <a:prstClr val="white"/>
                </a:solidFill>
              </a:rPr>
              <a:t> frente a los sujetos obligados que posean sus datos personales, en términos del artículo primero de la </a:t>
            </a:r>
            <a:r>
              <a:rPr lang="es-ES" sz="2000" b="1" dirty="0" smtClean="0">
                <a:solidFill>
                  <a:prstClr val="white"/>
                </a:solidFill>
              </a:rPr>
              <a:t>CPEUM.</a:t>
            </a:r>
            <a:endParaRPr lang="es-MX" sz="2000" b="1" dirty="0">
              <a:solidFill>
                <a:prstClr val="white"/>
              </a:solidFill>
            </a:endParaRPr>
          </a:p>
        </p:txBody>
      </p:sp>
      <p:cxnSp>
        <p:nvCxnSpPr>
          <p:cNvPr id="25" name="12 Conector recto"/>
          <p:cNvCxnSpPr/>
          <p:nvPr/>
        </p:nvCxnSpPr>
        <p:spPr>
          <a:xfrm>
            <a:off x="574324" y="1674031"/>
            <a:ext cx="39068" cy="2186587"/>
          </a:xfrm>
          <a:prstGeom prst="line">
            <a:avLst/>
          </a:prstGeom>
          <a:noFill/>
          <a:ln w="85725" cap="flat" cmpd="sng" algn="ctr">
            <a:solidFill>
              <a:srgbClr val="FF0000"/>
            </a:solidFill>
            <a:prstDash val="solid"/>
            <a:miter lim="800000"/>
          </a:ln>
          <a:effectLst/>
        </p:spPr>
      </p:cxnSp>
    </p:spTree>
    <p:extLst>
      <p:ext uri="{BB962C8B-B14F-4D97-AF65-F5344CB8AC3E}">
        <p14:creationId xmlns:p14="http://schemas.microsoft.com/office/powerpoint/2010/main" val="202664395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extBox 21"/>
          <p:cNvSpPr txBox="1"/>
          <p:nvPr/>
        </p:nvSpPr>
        <p:spPr>
          <a:xfrm>
            <a:off x="441735" y="388744"/>
            <a:ext cx="9388548" cy="412934"/>
          </a:xfrm>
          <a:prstGeom prst="rect">
            <a:avLst/>
          </a:prstGeom>
          <a:noFill/>
        </p:spPr>
        <p:txBody>
          <a:bodyPr wrap="square" rtlCol="0">
            <a:spAutoFit/>
          </a:bodyPr>
          <a:lstStyle/>
          <a:p>
            <a:pPr>
              <a:lnSpc>
                <a:spcPts val="2500"/>
              </a:lnSpc>
            </a:pPr>
            <a:r>
              <a:rPr lang="en-US" sz="3500" dirty="0" smtClean="0">
                <a:solidFill>
                  <a:srgbClr val="FFC000"/>
                </a:solidFill>
                <a:latin typeface="Philosopher" pitchFamily="50" charset="0"/>
              </a:rPr>
              <a:t>IMPORTANCIA EN EL </a:t>
            </a:r>
            <a:r>
              <a:rPr lang="en-US" sz="4800" dirty="0" smtClean="0">
                <a:solidFill>
                  <a:srgbClr val="FFC000"/>
                </a:solidFill>
                <a:latin typeface="Philosopher" pitchFamily="50" charset="0"/>
              </a:rPr>
              <a:t>Edo </a:t>
            </a:r>
            <a:r>
              <a:rPr lang="en-US" sz="4800" dirty="0" err="1" smtClean="0">
                <a:solidFill>
                  <a:srgbClr val="FFC000"/>
                </a:solidFill>
                <a:latin typeface="Philosopher" pitchFamily="50" charset="0"/>
              </a:rPr>
              <a:t>Mex</a:t>
            </a:r>
            <a:r>
              <a:rPr lang="en-US" sz="4800" dirty="0" smtClean="0">
                <a:solidFill>
                  <a:srgbClr val="FFC000"/>
                </a:solidFill>
                <a:latin typeface="Philosopher" pitchFamily="50" charset="0"/>
              </a:rPr>
              <a:t>:</a:t>
            </a:r>
            <a:endParaRPr lang="en-US" sz="4800" dirty="0">
              <a:solidFill>
                <a:srgbClr val="FFC000"/>
              </a:solidFill>
              <a:latin typeface="Philosopher" pitchFamily="50" charset="0"/>
            </a:endParaRPr>
          </a:p>
        </p:txBody>
      </p:sp>
      <p:cxnSp>
        <p:nvCxnSpPr>
          <p:cNvPr id="23" name="Straight Connector 22"/>
          <p:cNvCxnSpPr/>
          <p:nvPr/>
        </p:nvCxnSpPr>
        <p:spPr>
          <a:xfrm>
            <a:off x="233917" y="823671"/>
            <a:ext cx="6995160" cy="2117"/>
          </a:xfrm>
          <a:prstGeom prst="line">
            <a:avLst/>
          </a:prstGeom>
          <a:ln w="12700"/>
        </p:spPr>
        <p:style>
          <a:lnRef idx="2">
            <a:schemeClr val="dk1"/>
          </a:lnRef>
          <a:fillRef idx="0">
            <a:schemeClr val="dk1"/>
          </a:fillRef>
          <a:effectRef idx="1">
            <a:schemeClr val="dk1"/>
          </a:effectRef>
          <a:fontRef idx="minor">
            <a:schemeClr val="tx1"/>
          </a:fontRef>
        </p:style>
      </p:cxnSp>
      <p:sp>
        <p:nvSpPr>
          <p:cNvPr id="2" name="Rectángulo 1"/>
          <p:cNvSpPr/>
          <p:nvPr/>
        </p:nvSpPr>
        <p:spPr>
          <a:xfrm>
            <a:off x="3382709" y="1134004"/>
            <a:ext cx="8101446" cy="1477328"/>
          </a:xfrm>
          <a:prstGeom prst="rect">
            <a:avLst/>
          </a:prstGeom>
        </p:spPr>
        <p:txBody>
          <a:bodyPr wrap="square">
            <a:spAutoFit/>
          </a:bodyPr>
          <a:lstStyle/>
          <a:p>
            <a:r>
              <a:rPr lang="es-MX" dirty="0">
                <a:latin typeface="Palatino Linotype" panose="02040502050505030304" pitchFamily="18" charset="0"/>
                <a:ea typeface="Calibri" panose="020F0502020204030204" pitchFamily="34" charset="0"/>
                <a:cs typeface="Times New Roman" panose="02020603050405020304" pitchFamily="18" charset="0"/>
              </a:rPr>
              <a:t>L</a:t>
            </a:r>
            <a:r>
              <a:rPr lang="es-MX" dirty="0" smtClean="0">
                <a:latin typeface="Palatino Linotype" panose="02040502050505030304" pitchFamily="18" charset="0"/>
                <a:ea typeface="Calibri" panose="020F0502020204030204" pitchFamily="34" charset="0"/>
                <a:cs typeface="Times New Roman" panose="02020603050405020304" pitchFamily="18" charset="0"/>
              </a:rPr>
              <a:t>as </a:t>
            </a:r>
            <a:r>
              <a:rPr lang="es-MX" dirty="0">
                <a:latin typeface="Palatino Linotype" panose="02040502050505030304" pitchFamily="18" charset="0"/>
                <a:ea typeface="Calibri" panose="020F0502020204030204" pitchFamily="34" charset="0"/>
                <a:cs typeface="Times New Roman" panose="02020603050405020304" pitchFamily="18" charset="0"/>
              </a:rPr>
              <a:t>cifras no son muy alentadoras en cuanto al ejercicio de los llamados derechos ARCO, en los últimos años, </a:t>
            </a:r>
            <a:r>
              <a:rPr lang="es-MX" dirty="0">
                <a:solidFill>
                  <a:srgbClr val="FF0000"/>
                </a:solidFill>
                <a:latin typeface="Palatino Linotype" panose="02040502050505030304" pitchFamily="18" charset="0"/>
                <a:ea typeface="Calibri" panose="020F0502020204030204" pitchFamily="34" charset="0"/>
                <a:cs typeface="Times New Roman" panose="02020603050405020304" pitchFamily="18" charset="0"/>
              </a:rPr>
              <a:t>específicamente de 2008 a 2018, en el Instituto de Transparencia, Acceso a la Información Pública y Protección de Datos Personales del Estado de México se han registrado 9,947 solicitudes de ejercicio de estos derechos</a:t>
            </a:r>
            <a:endParaRPr lang="es-MX" dirty="0">
              <a:solidFill>
                <a:srgbClr val="FF0000"/>
              </a:solidFill>
            </a:endParaRPr>
          </a:p>
        </p:txBody>
      </p:sp>
      <p:sp>
        <p:nvSpPr>
          <p:cNvPr id="4" name="Rectángulo 3"/>
          <p:cNvSpPr/>
          <p:nvPr/>
        </p:nvSpPr>
        <p:spPr>
          <a:xfrm>
            <a:off x="3997851" y="3204866"/>
            <a:ext cx="7266709" cy="1200329"/>
          </a:xfrm>
          <a:prstGeom prst="rect">
            <a:avLst/>
          </a:prstGeom>
        </p:spPr>
        <p:txBody>
          <a:bodyPr wrap="square">
            <a:spAutoFit/>
          </a:bodyPr>
          <a:lstStyle/>
          <a:p>
            <a:r>
              <a:rPr lang="es-MX" dirty="0">
                <a:solidFill>
                  <a:srgbClr val="FF0000"/>
                </a:solidFill>
                <a:latin typeface="Palatino Linotype" panose="02040502050505030304" pitchFamily="18" charset="0"/>
                <a:ea typeface="Calibri" panose="020F0502020204030204" pitchFamily="34" charset="0"/>
                <a:cs typeface="Times New Roman" panose="02020603050405020304" pitchFamily="18" charset="0"/>
              </a:rPr>
              <a:t>Ú</a:t>
            </a:r>
            <a:r>
              <a:rPr lang="es-MX" dirty="0" smtClean="0">
                <a:solidFill>
                  <a:srgbClr val="FF0000"/>
                </a:solidFill>
                <a:latin typeface="Palatino Linotype" panose="02040502050505030304" pitchFamily="18" charset="0"/>
                <a:ea typeface="Calibri" panose="020F0502020204030204" pitchFamily="34" charset="0"/>
                <a:cs typeface="Times New Roman" panose="02020603050405020304" pitchFamily="18" charset="0"/>
              </a:rPr>
              <a:t>nicamente </a:t>
            </a:r>
            <a:r>
              <a:rPr lang="es-MX" dirty="0">
                <a:solidFill>
                  <a:srgbClr val="FF0000"/>
                </a:solidFill>
                <a:latin typeface="Palatino Linotype" panose="02040502050505030304" pitchFamily="18" charset="0"/>
                <a:ea typeface="Calibri" panose="020F0502020204030204" pitchFamily="34" charset="0"/>
                <a:cs typeface="Times New Roman" panose="02020603050405020304" pitchFamily="18" charset="0"/>
              </a:rPr>
              <a:t>299 se convirtieron en recursos de revisión</a:t>
            </a:r>
            <a:r>
              <a:rPr lang="es-MX" dirty="0">
                <a:latin typeface="Palatino Linotype" panose="02040502050505030304" pitchFamily="18" charset="0"/>
                <a:ea typeface="Calibri" panose="020F0502020204030204" pitchFamily="34" charset="0"/>
                <a:cs typeface="Times New Roman" panose="02020603050405020304" pitchFamily="18" charset="0"/>
              </a:rPr>
              <a:t>, de la exploración a cada una de las resoluciones emitidas no se localizó registro alguno que corresponda a una solicitud de oposición de datos personales y la procedencia de la misma.</a:t>
            </a:r>
            <a:endParaRPr lang="es-MX" dirty="0"/>
          </a:p>
        </p:txBody>
      </p:sp>
      <p:sp>
        <p:nvSpPr>
          <p:cNvPr id="9" name="Rectángulo 8"/>
          <p:cNvSpPr/>
          <p:nvPr/>
        </p:nvSpPr>
        <p:spPr>
          <a:xfrm>
            <a:off x="112552" y="4836683"/>
            <a:ext cx="8194964" cy="1477328"/>
          </a:xfrm>
          <a:prstGeom prst="rect">
            <a:avLst/>
          </a:prstGeom>
          <a:solidFill>
            <a:srgbClr val="FFC000"/>
          </a:solidFill>
        </p:spPr>
        <p:txBody>
          <a:bodyPr wrap="square">
            <a:spAutoFit/>
          </a:bodyPr>
          <a:lstStyle/>
          <a:p>
            <a:r>
              <a:rPr lang="es-MX" dirty="0">
                <a:latin typeface="Palatino Linotype" panose="02040502050505030304" pitchFamily="18" charset="0"/>
                <a:ea typeface="Calibri" panose="020F0502020204030204" pitchFamily="34" charset="0"/>
                <a:cs typeface="Times New Roman" panose="02020603050405020304" pitchFamily="18" charset="0"/>
              </a:rPr>
              <a:t>El reconocimiento del carácter autónomo de este derecho ha sido una tendencia creciente a nivel mundial, hoy en día, hay problemas graves en el mundo en torno a este tema como el </a:t>
            </a:r>
            <a:r>
              <a:rPr lang="es-MX" dirty="0">
                <a:solidFill>
                  <a:schemeClr val="bg1"/>
                </a:solidFill>
                <a:latin typeface="Palatino Linotype" panose="02040502050505030304" pitchFamily="18" charset="0"/>
                <a:ea typeface="Calibri" panose="020F0502020204030204" pitchFamily="34" charset="0"/>
                <a:cs typeface="Times New Roman" panose="02020603050405020304" pitchFamily="18" charset="0"/>
              </a:rPr>
              <a:t>robo de identidad y la protección de los menores de edad</a:t>
            </a:r>
            <a:r>
              <a:rPr lang="es-MX" dirty="0">
                <a:latin typeface="Palatino Linotype" panose="02040502050505030304" pitchFamily="18" charset="0"/>
                <a:ea typeface="Calibri" panose="020F0502020204030204" pitchFamily="34" charset="0"/>
                <a:cs typeface="Times New Roman" panose="02020603050405020304" pitchFamily="18" charset="0"/>
              </a:rPr>
              <a:t>; pero en el pasado hay muestras atroces de como la ausencia de la protección de los datos puede ser utilizada en perjuicio de la humanidad. </a:t>
            </a:r>
            <a:endParaRPr lang="es-MX" dirty="0"/>
          </a:p>
        </p:txBody>
      </p:sp>
      <p:pic>
        <p:nvPicPr>
          <p:cNvPr id="61442" name="Picture 2" descr="Resultado de imagen para ESTADISTICA"/>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872668"/>
            <a:ext cx="3810000" cy="2809876"/>
          </a:xfrm>
          <a:prstGeom prst="rect">
            <a:avLst/>
          </a:prstGeom>
          <a:noFill/>
          <a:extLst>
            <a:ext uri="{909E8E84-426E-40DD-AFC4-6F175D3DCCD1}">
              <a14:hiddenFill xmlns:a14="http://schemas.microsoft.com/office/drawing/2010/main">
                <a:solidFill>
                  <a:srgbClr val="FFFFFF"/>
                </a:solidFill>
              </a14:hiddenFill>
            </a:ext>
          </a:extLst>
        </p:spPr>
      </p:pic>
      <p:pic>
        <p:nvPicPr>
          <p:cNvPr id="61444" name="Picture 4" descr="Resultado de imagen para ROBO DE IDENTIDAD"/>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535646" y="4490397"/>
            <a:ext cx="3536749" cy="236760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86049998"/>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bg>
      <p:bgPr>
        <a:solidFill>
          <a:srgbClr val="21282F"/>
        </a:solidFill>
        <a:effectLst/>
      </p:bgPr>
    </p:bg>
    <p:spTree>
      <p:nvGrpSpPr>
        <p:cNvPr id="1" name=""/>
        <p:cNvGrpSpPr/>
        <p:nvPr/>
      </p:nvGrpSpPr>
      <p:grpSpPr>
        <a:xfrm>
          <a:off x="0" y="0"/>
          <a:ext cx="0" cy="0"/>
          <a:chOff x="0" y="0"/>
          <a:chExt cx="0" cy="0"/>
        </a:xfrm>
      </p:grpSpPr>
      <p:sp>
        <p:nvSpPr>
          <p:cNvPr id="49154" name="Shape 11861"/>
          <p:cNvSpPr>
            <a:spLocks noChangeArrowheads="1"/>
          </p:cNvSpPr>
          <p:nvPr/>
        </p:nvSpPr>
        <p:spPr bwMode="auto">
          <a:xfrm>
            <a:off x="11569514" y="71967"/>
            <a:ext cx="38472" cy="164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wrap="none" lIns="0" tIns="0" rIns="0" bIns="0">
            <a:spAutoFit/>
          </a:bodyPr>
          <a:lstStyle>
            <a:lvl1pPr>
              <a:defRPr sz="1900">
                <a:solidFill>
                  <a:schemeClr val="tx1"/>
                </a:solidFill>
                <a:latin typeface="Arimo" pitchFamily="34" charset="0"/>
                <a:ea typeface="Helvetica Light"/>
                <a:cs typeface="Helvetica Light"/>
                <a:sym typeface="Helvetica Light"/>
              </a:defRPr>
            </a:lvl1pPr>
            <a:lvl2pPr marL="742950" indent="-285750">
              <a:defRPr sz="1900">
                <a:solidFill>
                  <a:schemeClr val="tx1"/>
                </a:solidFill>
                <a:latin typeface="Arimo" pitchFamily="34" charset="0"/>
                <a:ea typeface="Helvetica Light"/>
                <a:cs typeface="Helvetica Light"/>
                <a:sym typeface="Helvetica Light"/>
              </a:defRPr>
            </a:lvl2pPr>
            <a:lvl3pPr marL="1143000" indent="-228600">
              <a:defRPr sz="1900">
                <a:solidFill>
                  <a:schemeClr val="tx1"/>
                </a:solidFill>
                <a:latin typeface="Arimo" pitchFamily="34" charset="0"/>
                <a:ea typeface="Helvetica Light"/>
                <a:cs typeface="Helvetica Light"/>
                <a:sym typeface="Helvetica Light"/>
              </a:defRPr>
            </a:lvl3pPr>
            <a:lvl4pPr marL="1600200" indent="-228600">
              <a:defRPr sz="1900">
                <a:solidFill>
                  <a:schemeClr val="tx1"/>
                </a:solidFill>
                <a:latin typeface="Arimo" pitchFamily="34" charset="0"/>
                <a:ea typeface="Helvetica Light"/>
                <a:cs typeface="Helvetica Light"/>
                <a:sym typeface="Helvetica Light"/>
              </a:defRPr>
            </a:lvl4pPr>
            <a:lvl5pPr marL="2057400" indent="-228600">
              <a:defRPr sz="1900">
                <a:solidFill>
                  <a:schemeClr val="tx1"/>
                </a:solidFill>
                <a:latin typeface="Arimo" pitchFamily="34" charset="0"/>
                <a:ea typeface="Helvetica Light"/>
                <a:cs typeface="Helvetica Light"/>
                <a:sym typeface="Helvetica Light"/>
              </a:defRPr>
            </a:lvl5pPr>
            <a:lvl6pPr marL="2514600" indent="-2286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6pPr>
            <a:lvl7pPr marL="2971800" indent="-2286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7pPr>
            <a:lvl8pPr marL="3429000" indent="-2286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8pPr>
            <a:lvl9pPr marL="3886200" indent="-2286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9pPr>
          </a:lstStyle>
          <a:p>
            <a:pPr algn="ctr" defTabSz="412740" fontAlgn="base">
              <a:spcBef>
                <a:spcPct val="0"/>
              </a:spcBef>
              <a:spcAft>
                <a:spcPct val="0"/>
              </a:spcAft>
            </a:pPr>
            <a:r>
              <a:rPr lang="en-US" altLang="es-MX" sz="1067">
                <a:solidFill>
                  <a:srgbClr val="000000"/>
                </a:solidFill>
                <a:sym typeface="Arimo" pitchFamily="34" charset="0"/>
              </a:rPr>
              <a:t>￼</a:t>
            </a:r>
          </a:p>
        </p:txBody>
      </p:sp>
      <p:sp>
        <p:nvSpPr>
          <p:cNvPr id="49155" name="Slide Number Placeholder 1"/>
          <p:cNvSpPr>
            <a:spLocks noGrp="1"/>
          </p:cNvSpPr>
          <p:nvPr>
            <p:ph type="sldNum" sz="quarter" idx="10"/>
          </p:nvPr>
        </p:nvSpPr>
        <p:spPr>
          <a:xfrm>
            <a:off x="11438467" y="65618"/>
            <a:ext cx="321733" cy="213783"/>
          </a:xfrm>
          <a:noFill/>
        </p:spPr>
        <p:txBody>
          <a:bodyPr vert="horz" wrap="square" lIns="45720" tIns="22860" rIns="45720" bIns="22860" numCol="1" anchor="ctr" anchorCtr="0" compatLnSpc="1">
            <a:prstTxWarp prst="textNoShape">
              <a:avLst/>
            </a:prstTxWarp>
          </a:bodyPr>
          <a:lstStyle>
            <a:lvl1pPr>
              <a:defRPr sz="2533">
                <a:solidFill>
                  <a:schemeClr val="tx1"/>
                </a:solidFill>
                <a:latin typeface="Arimo" pitchFamily="34" charset="0"/>
                <a:ea typeface="Helvetica Light"/>
                <a:cs typeface="Helvetica Light"/>
                <a:sym typeface="Helvetica Light"/>
              </a:defRPr>
            </a:lvl1pPr>
            <a:lvl2pPr marL="990575" indent="-380990">
              <a:defRPr sz="2533">
                <a:solidFill>
                  <a:schemeClr val="tx1"/>
                </a:solidFill>
                <a:latin typeface="Arimo" pitchFamily="34" charset="0"/>
                <a:ea typeface="Helvetica Light"/>
                <a:cs typeface="Helvetica Light"/>
                <a:sym typeface="Helvetica Light"/>
              </a:defRPr>
            </a:lvl2pPr>
            <a:lvl3pPr marL="1523962" indent="-304792">
              <a:defRPr sz="2533">
                <a:solidFill>
                  <a:schemeClr val="tx1"/>
                </a:solidFill>
                <a:latin typeface="Arimo" pitchFamily="34" charset="0"/>
                <a:ea typeface="Helvetica Light"/>
                <a:cs typeface="Helvetica Light"/>
                <a:sym typeface="Helvetica Light"/>
              </a:defRPr>
            </a:lvl3pPr>
            <a:lvl4pPr marL="2133547" indent="-304792">
              <a:defRPr sz="2533">
                <a:solidFill>
                  <a:schemeClr val="tx1"/>
                </a:solidFill>
                <a:latin typeface="Arimo" pitchFamily="34" charset="0"/>
                <a:ea typeface="Helvetica Light"/>
                <a:cs typeface="Helvetica Light"/>
                <a:sym typeface="Helvetica Light"/>
              </a:defRPr>
            </a:lvl4pPr>
            <a:lvl5pPr marL="2743131" indent="-304792">
              <a:defRPr sz="2533">
                <a:solidFill>
                  <a:schemeClr val="tx1"/>
                </a:solidFill>
                <a:latin typeface="Arimo" pitchFamily="34" charset="0"/>
                <a:ea typeface="Helvetica Light"/>
                <a:cs typeface="Helvetica Light"/>
                <a:sym typeface="Helvetica Light"/>
              </a:defRPr>
            </a:lvl5pPr>
            <a:lvl6pPr marL="3352716" indent="-304792" defTabSz="412740" eaLnBrk="0" fontAlgn="base" hangingPunct="0">
              <a:spcBef>
                <a:spcPct val="0"/>
              </a:spcBef>
              <a:spcAft>
                <a:spcPct val="0"/>
              </a:spcAft>
              <a:defRPr sz="2533">
                <a:solidFill>
                  <a:schemeClr val="tx1"/>
                </a:solidFill>
                <a:latin typeface="Arimo" pitchFamily="34" charset="0"/>
                <a:ea typeface="Helvetica Light"/>
                <a:cs typeface="Helvetica Light"/>
                <a:sym typeface="Helvetica Light"/>
              </a:defRPr>
            </a:lvl6pPr>
            <a:lvl7pPr marL="3962301" indent="-304792" defTabSz="412740" eaLnBrk="0" fontAlgn="base" hangingPunct="0">
              <a:spcBef>
                <a:spcPct val="0"/>
              </a:spcBef>
              <a:spcAft>
                <a:spcPct val="0"/>
              </a:spcAft>
              <a:defRPr sz="2533">
                <a:solidFill>
                  <a:schemeClr val="tx1"/>
                </a:solidFill>
                <a:latin typeface="Arimo" pitchFamily="34" charset="0"/>
                <a:ea typeface="Helvetica Light"/>
                <a:cs typeface="Helvetica Light"/>
                <a:sym typeface="Helvetica Light"/>
              </a:defRPr>
            </a:lvl7pPr>
            <a:lvl8pPr marL="4571886" indent="-304792" defTabSz="412740" eaLnBrk="0" fontAlgn="base" hangingPunct="0">
              <a:spcBef>
                <a:spcPct val="0"/>
              </a:spcBef>
              <a:spcAft>
                <a:spcPct val="0"/>
              </a:spcAft>
              <a:defRPr sz="2533">
                <a:solidFill>
                  <a:schemeClr val="tx1"/>
                </a:solidFill>
                <a:latin typeface="Arimo" pitchFamily="34" charset="0"/>
                <a:ea typeface="Helvetica Light"/>
                <a:cs typeface="Helvetica Light"/>
                <a:sym typeface="Helvetica Light"/>
              </a:defRPr>
            </a:lvl8pPr>
            <a:lvl9pPr marL="5181470" indent="-304792" defTabSz="412740" eaLnBrk="0" fontAlgn="base" hangingPunct="0">
              <a:spcBef>
                <a:spcPct val="0"/>
              </a:spcBef>
              <a:spcAft>
                <a:spcPct val="0"/>
              </a:spcAft>
              <a:defRPr sz="2533">
                <a:solidFill>
                  <a:schemeClr val="tx1"/>
                </a:solidFill>
                <a:latin typeface="Arimo" pitchFamily="34" charset="0"/>
                <a:ea typeface="Helvetica Light"/>
                <a:cs typeface="Helvetica Light"/>
                <a:sym typeface="Helvetica Light"/>
              </a:defRPr>
            </a:lvl9pPr>
          </a:lstStyle>
          <a:p>
            <a:fld id="{F86332BB-71E6-46E0-A58C-FFFF2238D944}" type="slidenum">
              <a:rPr lang="en-US" altLang="es-MX" sz="1067">
                <a:solidFill>
                  <a:srgbClr val="FFFFFF"/>
                </a:solidFill>
              </a:rPr>
              <a:pPr/>
              <a:t>69</a:t>
            </a:fld>
            <a:endParaRPr lang="en-US" altLang="es-MX" sz="1067">
              <a:solidFill>
                <a:srgbClr val="FFFFFF"/>
              </a:solidFill>
            </a:endParaRPr>
          </a:p>
        </p:txBody>
      </p:sp>
      <p:pic>
        <p:nvPicPr>
          <p:cNvPr id="49156" name="Imagen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8591551" y="5996517"/>
            <a:ext cx="3606800" cy="86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p:cNvSpPr txBox="1"/>
          <p:nvPr/>
        </p:nvSpPr>
        <p:spPr>
          <a:xfrm>
            <a:off x="8049684" y="5789084"/>
            <a:ext cx="1107016" cy="307777"/>
          </a:xfrm>
          <a:prstGeom prst="rect">
            <a:avLst/>
          </a:prstGeom>
          <a:noFill/>
        </p:spPr>
        <p:txBody>
          <a:bodyPr>
            <a:spAutoFit/>
          </a:bodyPr>
          <a:lstStyle/>
          <a:p>
            <a:pPr defTabSz="609585">
              <a:defRPr/>
            </a:pPr>
            <a:r>
              <a:rPr lang="es-ES" sz="1400" dirty="0">
                <a:solidFill>
                  <a:prstClr val="black"/>
                </a:solidFill>
                <a:latin typeface="Palatino Linotype"/>
                <a:sym typeface="Helvetica Light" charset="0"/>
              </a:rPr>
              <a:t>@</a:t>
            </a:r>
            <a:r>
              <a:rPr lang="es-ES" sz="1400" dirty="0" err="1">
                <a:solidFill>
                  <a:prstClr val="black"/>
                </a:solidFill>
                <a:latin typeface="Palatino Linotype"/>
                <a:sym typeface="Helvetica Light" charset="0"/>
              </a:rPr>
              <a:t>Infoem</a:t>
            </a:r>
            <a:endParaRPr lang="es-ES" sz="1400" dirty="0">
              <a:solidFill>
                <a:prstClr val="black"/>
              </a:solidFill>
              <a:latin typeface="Palatino Linotype"/>
              <a:sym typeface="Helvetica Light" charset="0"/>
            </a:endParaRPr>
          </a:p>
        </p:txBody>
      </p:sp>
      <p:sp>
        <p:nvSpPr>
          <p:cNvPr id="20" name="CuadroTexto 19"/>
          <p:cNvSpPr txBox="1"/>
          <p:nvPr/>
        </p:nvSpPr>
        <p:spPr>
          <a:xfrm>
            <a:off x="4910668" y="5789085"/>
            <a:ext cx="1132417" cy="307777"/>
          </a:xfrm>
          <a:prstGeom prst="rect">
            <a:avLst/>
          </a:prstGeom>
          <a:noFill/>
        </p:spPr>
        <p:txBody>
          <a:bodyPr>
            <a:spAutoFit/>
          </a:bodyPr>
          <a:lstStyle/>
          <a:p>
            <a:pPr defTabSz="609585">
              <a:defRPr/>
            </a:pPr>
            <a:r>
              <a:rPr lang="es-ES" sz="1400" dirty="0">
                <a:solidFill>
                  <a:prstClr val="black"/>
                </a:solidFill>
                <a:latin typeface="Palatino Linotype"/>
                <a:sym typeface="Helvetica Light" charset="0"/>
              </a:rPr>
              <a:t>/</a:t>
            </a:r>
            <a:r>
              <a:rPr lang="es-ES" sz="1400" dirty="0" err="1">
                <a:solidFill>
                  <a:prstClr val="black"/>
                </a:solidFill>
                <a:latin typeface="Palatino Linotype"/>
                <a:sym typeface="Helvetica Light" charset="0"/>
              </a:rPr>
              <a:t>infoem</a:t>
            </a:r>
            <a:endParaRPr lang="es-ES" sz="1400" dirty="0">
              <a:solidFill>
                <a:prstClr val="black"/>
              </a:solidFill>
              <a:latin typeface="Palatino Linotype"/>
              <a:sym typeface="Helvetica Light" charset="0"/>
            </a:endParaRPr>
          </a:p>
        </p:txBody>
      </p:sp>
      <p:sp>
        <p:nvSpPr>
          <p:cNvPr id="49159" name="Título 1"/>
          <p:cNvSpPr txBox="1">
            <a:spLocks/>
          </p:cNvSpPr>
          <p:nvPr/>
        </p:nvSpPr>
        <p:spPr bwMode="auto">
          <a:xfrm>
            <a:off x="1981201" y="920752"/>
            <a:ext cx="5913967" cy="5630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lstStyle>
            <a:lvl1pPr>
              <a:defRPr sz="1900">
                <a:solidFill>
                  <a:schemeClr val="tx1"/>
                </a:solidFill>
                <a:latin typeface="Arimo" pitchFamily="34" charset="0"/>
                <a:ea typeface="Helvetica Light"/>
                <a:cs typeface="Helvetica Light"/>
                <a:sym typeface="Helvetica Light"/>
              </a:defRPr>
            </a:lvl1pPr>
            <a:lvl2pPr>
              <a:defRPr sz="1900">
                <a:solidFill>
                  <a:schemeClr val="tx1"/>
                </a:solidFill>
                <a:latin typeface="Arimo" pitchFamily="34" charset="0"/>
                <a:ea typeface="Helvetica Light"/>
                <a:cs typeface="Helvetica Light"/>
                <a:sym typeface="Helvetica Light"/>
              </a:defRPr>
            </a:lvl2pPr>
            <a:lvl3pPr>
              <a:defRPr sz="1900">
                <a:solidFill>
                  <a:schemeClr val="tx1"/>
                </a:solidFill>
                <a:latin typeface="Arimo" pitchFamily="34" charset="0"/>
                <a:ea typeface="Helvetica Light"/>
                <a:cs typeface="Helvetica Light"/>
                <a:sym typeface="Helvetica Light"/>
              </a:defRPr>
            </a:lvl3pPr>
            <a:lvl4pPr>
              <a:defRPr sz="1900">
                <a:solidFill>
                  <a:schemeClr val="tx1"/>
                </a:solidFill>
                <a:latin typeface="Arimo" pitchFamily="34" charset="0"/>
                <a:ea typeface="Helvetica Light"/>
                <a:cs typeface="Helvetica Light"/>
                <a:sym typeface="Helvetica Light"/>
              </a:defRPr>
            </a:lvl4pPr>
            <a:lvl5pPr>
              <a:defRPr sz="1900">
                <a:solidFill>
                  <a:schemeClr val="tx1"/>
                </a:solidFill>
                <a:latin typeface="Arimo" pitchFamily="34" charset="0"/>
                <a:ea typeface="Helvetica Light"/>
                <a:cs typeface="Helvetica Light"/>
                <a:sym typeface="Helvetica Light"/>
              </a:defRPr>
            </a:lvl5pPr>
            <a:lvl6pPr indent="-1485900"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6pPr>
            <a:lvl7pPr indent="-1485900"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7pPr>
            <a:lvl8pPr indent="-1485900"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8pPr>
            <a:lvl9pPr indent="-1485900"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9pPr>
          </a:lstStyle>
          <a:p>
            <a:pPr fontAlgn="base">
              <a:lnSpc>
                <a:spcPct val="90000"/>
              </a:lnSpc>
              <a:spcBef>
                <a:spcPct val="0"/>
              </a:spcBef>
              <a:spcAft>
                <a:spcPct val="0"/>
              </a:spcAft>
            </a:pPr>
            <a:r>
              <a:rPr lang="es-ES" altLang="es-MX" sz="2000" b="1">
                <a:solidFill>
                  <a:srgbClr val="7F7F7F"/>
                </a:solidFill>
                <a:latin typeface="Palatino Linotype" panose="02040502050505030304" pitchFamily="18" charset="0"/>
              </a:rPr>
              <a:t/>
            </a:r>
            <a:br>
              <a:rPr lang="es-ES" altLang="es-MX" sz="2000" b="1">
                <a:solidFill>
                  <a:srgbClr val="7F7F7F"/>
                </a:solidFill>
                <a:latin typeface="Palatino Linotype" panose="02040502050505030304" pitchFamily="18" charset="0"/>
              </a:rPr>
            </a:br>
            <a:r>
              <a:rPr lang="es-ES" altLang="es-MX" sz="2000" b="1">
                <a:solidFill>
                  <a:srgbClr val="7F7F7F"/>
                </a:solidFill>
                <a:latin typeface="Palatino Linotype" panose="02040502050505030304" pitchFamily="18" charset="0"/>
              </a:rPr>
              <a:t/>
            </a:r>
            <a:br>
              <a:rPr lang="es-ES" altLang="es-MX" sz="2000" b="1">
                <a:solidFill>
                  <a:srgbClr val="7F7F7F"/>
                </a:solidFill>
                <a:latin typeface="Palatino Linotype" panose="02040502050505030304" pitchFamily="18" charset="0"/>
              </a:rPr>
            </a:br>
            <a:r>
              <a:rPr lang="es-ES" altLang="es-MX" sz="2000" b="1">
                <a:solidFill>
                  <a:srgbClr val="7F7F7F"/>
                </a:solidFill>
                <a:latin typeface="Palatino Linotype" panose="02040502050505030304" pitchFamily="18" charset="0"/>
              </a:rPr>
              <a:t>Dirección</a:t>
            </a:r>
            <a:r>
              <a:rPr lang="es-MX" altLang="es-MX" sz="2000" b="1">
                <a:solidFill>
                  <a:srgbClr val="7F7F7F"/>
                </a:solidFill>
                <a:latin typeface="Palatino Linotype" panose="02040502050505030304" pitchFamily="18" charset="0"/>
              </a:rPr>
              <a:t>  Postal del Órgano Garante </a:t>
            </a:r>
            <a:r>
              <a:rPr lang="es-ES" altLang="es-MX" sz="2000" b="1">
                <a:solidFill>
                  <a:srgbClr val="7F7F7F"/>
                </a:solidFill>
                <a:latin typeface="Palatino Linotype" panose="02040502050505030304" pitchFamily="18" charset="0"/>
              </a:rPr>
              <a:t/>
            </a:r>
            <a:br>
              <a:rPr lang="es-ES" altLang="es-MX" sz="2000" b="1">
                <a:solidFill>
                  <a:srgbClr val="7F7F7F"/>
                </a:solidFill>
                <a:latin typeface="Palatino Linotype" panose="02040502050505030304" pitchFamily="18" charset="0"/>
              </a:rPr>
            </a:br>
            <a:r>
              <a:rPr lang="es-ES" altLang="es-MX" sz="2000">
                <a:solidFill>
                  <a:srgbClr val="404040"/>
                </a:solidFill>
                <a:latin typeface="Palatino Linotype" panose="02040502050505030304" pitchFamily="18" charset="0"/>
              </a:rPr>
              <a:t/>
            </a:r>
            <a:br>
              <a:rPr lang="es-ES" altLang="es-MX" sz="2000">
                <a:solidFill>
                  <a:srgbClr val="404040"/>
                </a:solidFill>
                <a:latin typeface="Palatino Linotype" panose="02040502050505030304" pitchFamily="18" charset="0"/>
              </a:rPr>
            </a:br>
            <a:r>
              <a:rPr lang="es-ES" altLang="es-MX" sz="2000" b="1">
                <a:solidFill>
                  <a:srgbClr val="000000"/>
                </a:solidFill>
                <a:latin typeface="Palatino Linotype" panose="02040502050505030304" pitchFamily="18" charset="0"/>
              </a:rPr>
              <a:t/>
            </a:r>
            <a:br>
              <a:rPr lang="es-ES" altLang="es-MX" sz="2000" b="1">
                <a:solidFill>
                  <a:srgbClr val="000000"/>
                </a:solidFill>
                <a:latin typeface="Palatino Linotype" panose="02040502050505030304" pitchFamily="18" charset="0"/>
              </a:rPr>
            </a:br>
            <a:endParaRPr lang="es-ES" altLang="es-MX" sz="2000" b="1">
              <a:solidFill>
                <a:srgbClr val="000000"/>
              </a:solidFill>
              <a:latin typeface="Palatino Linotype" panose="02040502050505030304" pitchFamily="18" charset="0"/>
            </a:endParaRPr>
          </a:p>
        </p:txBody>
      </p:sp>
      <p:sp>
        <p:nvSpPr>
          <p:cNvPr id="49160" name="Título 1"/>
          <p:cNvSpPr txBox="1">
            <a:spLocks/>
          </p:cNvSpPr>
          <p:nvPr/>
        </p:nvSpPr>
        <p:spPr bwMode="auto">
          <a:xfrm>
            <a:off x="1907117" y="1344085"/>
            <a:ext cx="7315200" cy="10604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lstStyle>
            <a:lvl1pPr>
              <a:defRPr sz="1900">
                <a:solidFill>
                  <a:schemeClr val="tx1"/>
                </a:solidFill>
                <a:latin typeface="Arimo" pitchFamily="34" charset="0"/>
                <a:ea typeface="Helvetica Light"/>
                <a:cs typeface="Helvetica Light"/>
                <a:sym typeface="Helvetica Light"/>
              </a:defRPr>
            </a:lvl1pPr>
            <a:lvl2pPr>
              <a:defRPr sz="1900">
                <a:solidFill>
                  <a:schemeClr val="tx1"/>
                </a:solidFill>
                <a:latin typeface="Arimo" pitchFamily="34" charset="0"/>
                <a:ea typeface="Helvetica Light"/>
                <a:cs typeface="Helvetica Light"/>
                <a:sym typeface="Helvetica Light"/>
              </a:defRPr>
            </a:lvl2pPr>
            <a:lvl3pPr>
              <a:defRPr sz="1900">
                <a:solidFill>
                  <a:schemeClr val="tx1"/>
                </a:solidFill>
                <a:latin typeface="Arimo" pitchFamily="34" charset="0"/>
                <a:ea typeface="Helvetica Light"/>
                <a:cs typeface="Helvetica Light"/>
                <a:sym typeface="Helvetica Light"/>
              </a:defRPr>
            </a:lvl3pPr>
            <a:lvl4pPr>
              <a:defRPr sz="1900">
                <a:solidFill>
                  <a:schemeClr val="tx1"/>
                </a:solidFill>
                <a:latin typeface="Arimo" pitchFamily="34" charset="0"/>
                <a:ea typeface="Helvetica Light"/>
                <a:cs typeface="Helvetica Light"/>
                <a:sym typeface="Helvetica Light"/>
              </a:defRPr>
            </a:lvl4pPr>
            <a:lvl5pPr>
              <a:defRPr sz="1900">
                <a:solidFill>
                  <a:schemeClr val="tx1"/>
                </a:solidFill>
                <a:latin typeface="Arimo" pitchFamily="34" charset="0"/>
                <a:ea typeface="Helvetica Light"/>
                <a:cs typeface="Helvetica Light"/>
                <a:sym typeface="Helvetica Light"/>
              </a:defRPr>
            </a:lvl5pPr>
            <a:lvl6pPr indent="-1485900"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6pPr>
            <a:lvl7pPr indent="-1485900"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7pPr>
            <a:lvl8pPr indent="-1485900"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8pPr>
            <a:lvl9pPr indent="-1485900"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9pPr>
          </a:lstStyle>
          <a:p>
            <a:pPr fontAlgn="base">
              <a:lnSpc>
                <a:spcPct val="90000"/>
              </a:lnSpc>
              <a:spcBef>
                <a:spcPct val="0"/>
              </a:spcBef>
              <a:spcAft>
                <a:spcPct val="0"/>
              </a:spcAft>
            </a:pPr>
            <a:r>
              <a:rPr lang="es-ES" altLang="es-MX" sz="1600" b="1">
                <a:solidFill>
                  <a:srgbClr val="7F7F7F"/>
                </a:solidFill>
                <a:latin typeface="Palatino Linotype" panose="02040502050505030304" pitchFamily="18" charset="0"/>
              </a:rPr>
              <a:t/>
            </a:r>
            <a:br>
              <a:rPr lang="es-ES" altLang="es-MX" sz="1600" b="1">
                <a:solidFill>
                  <a:srgbClr val="7F7F7F"/>
                </a:solidFill>
                <a:latin typeface="Palatino Linotype" panose="02040502050505030304" pitchFamily="18" charset="0"/>
              </a:rPr>
            </a:br>
            <a:endParaRPr lang="es-MX" altLang="es-MX" sz="1600" b="1">
              <a:solidFill>
                <a:srgbClr val="7F7F7F"/>
              </a:solidFill>
              <a:latin typeface="Palatino Linotype" panose="02040502050505030304" pitchFamily="18" charset="0"/>
            </a:endParaRPr>
          </a:p>
          <a:p>
            <a:pPr fontAlgn="base">
              <a:lnSpc>
                <a:spcPct val="90000"/>
              </a:lnSpc>
              <a:spcBef>
                <a:spcPct val="0"/>
              </a:spcBef>
              <a:spcAft>
                <a:spcPct val="0"/>
              </a:spcAft>
            </a:pPr>
            <a:r>
              <a:rPr lang="es-MX" altLang="es-MX" sz="1600" b="1">
                <a:solidFill>
                  <a:srgbClr val="7F7F7F"/>
                </a:solidFill>
                <a:latin typeface="Palatino Linotype" panose="02040502050505030304" pitchFamily="18" charset="0"/>
              </a:rPr>
              <a:t> Calle de Pino Suarez s/n Act. Carretera  Toluca- Ixtapan No. 111 Colonia la Michoana, C.P. 52166, Metepec, Estado de México.</a:t>
            </a:r>
            <a:r>
              <a:rPr lang="es-ES" altLang="es-MX" sz="1600" b="1">
                <a:solidFill>
                  <a:srgbClr val="7F7F7F"/>
                </a:solidFill>
                <a:latin typeface="Palatino Linotype" panose="02040502050505030304" pitchFamily="18" charset="0"/>
              </a:rPr>
              <a:t/>
            </a:r>
            <a:br>
              <a:rPr lang="es-ES" altLang="es-MX" sz="1600" b="1">
                <a:solidFill>
                  <a:srgbClr val="7F7F7F"/>
                </a:solidFill>
                <a:latin typeface="Palatino Linotype" panose="02040502050505030304" pitchFamily="18" charset="0"/>
              </a:rPr>
            </a:br>
            <a:r>
              <a:rPr lang="es-ES" altLang="es-MX" sz="1600">
                <a:solidFill>
                  <a:srgbClr val="404040"/>
                </a:solidFill>
                <a:latin typeface="Palatino Linotype" panose="02040502050505030304" pitchFamily="18" charset="0"/>
              </a:rPr>
              <a:t/>
            </a:r>
            <a:br>
              <a:rPr lang="es-ES" altLang="es-MX" sz="1600">
                <a:solidFill>
                  <a:srgbClr val="404040"/>
                </a:solidFill>
                <a:latin typeface="Palatino Linotype" panose="02040502050505030304" pitchFamily="18" charset="0"/>
              </a:rPr>
            </a:br>
            <a:r>
              <a:rPr lang="es-ES" altLang="es-MX" sz="1600" b="1">
                <a:solidFill>
                  <a:srgbClr val="000000"/>
                </a:solidFill>
                <a:latin typeface="Palatino Linotype" panose="02040502050505030304" pitchFamily="18" charset="0"/>
              </a:rPr>
              <a:t/>
            </a:r>
            <a:br>
              <a:rPr lang="es-ES" altLang="es-MX" sz="1600" b="1">
                <a:solidFill>
                  <a:srgbClr val="000000"/>
                </a:solidFill>
                <a:latin typeface="Palatino Linotype" panose="02040502050505030304" pitchFamily="18" charset="0"/>
              </a:rPr>
            </a:br>
            <a:endParaRPr lang="es-ES" altLang="es-MX" sz="1600" b="1">
              <a:solidFill>
                <a:srgbClr val="000000"/>
              </a:solidFill>
              <a:latin typeface="Palatino Linotype" panose="02040502050505030304" pitchFamily="18" charset="0"/>
            </a:endParaRPr>
          </a:p>
        </p:txBody>
      </p:sp>
      <p:sp>
        <p:nvSpPr>
          <p:cNvPr id="49161" name="Título 1"/>
          <p:cNvSpPr txBox="1">
            <a:spLocks/>
          </p:cNvSpPr>
          <p:nvPr/>
        </p:nvSpPr>
        <p:spPr bwMode="auto">
          <a:xfrm>
            <a:off x="3460751" y="2802467"/>
            <a:ext cx="7315200" cy="10604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lstStyle>
            <a:lvl1pPr>
              <a:defRPr sz="1900">
                <a:solidFill>
                  <a:schemeClr val="tx1"/>
                </a:solidFill>
                <a:latin typeface="Arimo" pitchFamily="34" charset="0"/>
                <a:ea typeface="Helvetica Light"/>
                <a:cs typeface="Helvetica Light"/>
                <a:sym typeface="Helvetica Light"/>
              </a:defRPr>
            </a:lvl1pPr>
            <a:lvl2pPr>
              <a:defRPr sz="1900">
                <a:solidFill>
                  <a:schemeClr val="tx1"/>
                </a:solidFill>
                <a:latin typeface="Arimo" pitchFamily="34" charset="0"/>
                <a:ea typeface="Helvetica Light"/>
                <a:cs typeface="Helvetica Light"/>
                <a:sym typeface="Helvetica Light"/>
              </a:defRPr>
            </a:lvl2pPr>
            <a:lvl3pPr>
              <a:defRPr sz="1900">
                <a:solidFill>
                  <a:schemeClr val="tx1"/>
                </a:solidFill>
                <a:latin typeface="Arimo" pitchFamily="34" charset="0"/>
                <a:ea typeface="Helvetica Light"/>
                <a:cs typeface="Helvetica Light"/>
                <a:sym typeface="Helvetica Light"/>
              </a:defRPr>
            </a:lvl3pPr>
            <a:lvl4pPr>
              <a:defRPr sz="1900">
                <a:solidFill>
                  <a:schemeClr val="tx1"/>
                </a:solidFill>
                <a:latin typeface="Arimo" pitchFamily="34" charset="0"/>
                <a:ea typeface="Helvetica Light"/>
                <a:cs typeface="Helvetica Light"/>
                <a:sym typeface="Helvetica Light"/>
              </a:defRPr>
            </a:lvl4pPr>
            <a:lvl5pPr>
              <a:defRPr sz="1900">
                <a:solidFill>
                  <a:schemeClr val="tx1"/>
                </a:solidFill>
                <a:latin typeface="Arimo" pitchFamily="34" charset="0"/>
                <a:ea typeface="Helvetica Light"/>
                <a:cs typeface="Helvetica Light"/>
                <a:sym typeface="Helvetica Light"/>
              </a:defRPr>
            </a:lvl5pPr>
            <a:lvl6pPr indent="-1485900"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6pPr>
            <a:lvl7pPr indent="-1485900"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7pPr>
            <a:lvl8pPr indent="-1485900"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8pPr>
            <a:lvl9pPr indent="-1485900"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9pPr>
          </a:lstStyle>
          <a:p>
            <a:pPr fontAlgn="base">
              <a:lnSpc>
                <a:spcPct val="90000"/>
              </a:lnSpc>
              <a:spcBef>
                <a:spcPct val="0"/>
              </a:spcBef>
              <a:spcAft>
                <a:spcPct val="0"/>
              </a:spcAft>
            </a:pPr>
            <a:r>
              <a:rPr lang="es-ES" altLang="es-MX" sz="1600" b="1">
                <a:solidFill>
                  <a:srgbClr val="7F7F7F"/>
                </a:solidFill>
                <a:latin typeface="Palatino Linotype" panose="02040502050505030304" pitchFamily="18" charset="0"/>
              </a:rPr>
              <a:t/>
            </a:r>
            <a:br>
              <a:rPr lang="es-ES" altLang="es-MX" sz="1600" b="1">
                <a:solidFill>
                  <a:srgbClr val="7F7F7F"/>
                </a:solidFill>
                <a:latin typeface="Palatino Linotype" panose="02040502050505030304" pitchFamily="18" charset="0"/>
              </a:rPr>
            </a:br>
            <a:endParaRPr lang="es-MX" altLang="es-MX" sz="1600" b="1">
              <a:solidFill>
                <a:srgbClr val="7F7F7F"/>
              </a:solidFill>
              <a:latin typeface="Palatino Linotype" panose="02040502050505030304" pitchFamily="18" charset="0"/>
            </a:endParaRPr>
          </a:p>
          <a:p>
            <a:pPr fontAlgn="base">
              <a:lnSpc>
                <a:spcPct val="90000"/>
              </a:lnSpc>
              <a:spcBef>
                <a:spcPct val="0"/>
              </a:spcBef>
              <a:spcAft>
                <a:spcPct val="0"/>
              </a:spcAft>
            </a:pPr>
            <a:r>
              <a:rPr lang="es-MX" altLang="es-MX" sz="1600" b="1">
                <a:solidFill>
                  <a:srgbClr val="7F7F7F"/>
                </a:solidFill>
                <a:latin typeface="Palatino Linotype" panose="02040502050505030304" pitchFamily="18" charset="0"/>
              </a:rPr>
              <a:t> 01 722 226 19 80 </a:t>
            </a:r>
          </a:p>
          <a:p>
            <a:pPr fontAlgn="base">
              <a:lnSpc>
                <a:spcPct val="90000"/>
              </a:lnSpc>
              <a:spcBef>
                <a:spcPct val="0"/>
              </a:spcBef>
              <a:spcAft>
                <a:spcPct val="0"/>
              </a:spcAft>
            </a:pPr>
            <a:r>
              <a:rPr lang="es-MX" altLang="es-MX" sz="1600" b="1">
                <a:solidFill>
                  <a:srgbClr val="7F7F7F"/>
                </a:solidFill>
                <a:latin typeface="Palatino Linotype" panose="02040502050505030304" pitchFamily="18" charset="0"/>
              </a:rPr>
              <a:t>01 722  226 19 83 </a:t>
            </a:r>
          </a:p>
          <a:p>
            <a:pPr fontAlgn="base">
              <a:lnSpc>
                <a:spcPct val="90000"/>
              </a:lnSpc>
              <a:spcBef>
                <a:spcPct val="0"/>
              </a:spcBef>
              <a:spcAft>
                <a:spcPct val="0"/>
              </a:spcAft>
            </a:pPr>
            <a:endParaRPr lang="es-MX" altLang="es-MX" sz="1600" b="1">
              <a:solidFill>
                <a:srgbClr val="7F7F7F"/>
              </a:solidFill>
              <a:latin typeface="Palatino Linotype" panose="02040502050505030304" pitchFamily="18" charset="0"/>
            </a:endParaRPr>
          </a:p>
          <a:p>
            <a:pPr fontAlgn="base">
              <a:lnSpc>
                <a:spcPct val="90000"/>
              </a:lnSpc>
              <a:spcBef>
                <a:spcPct val="0"/>
              </a:spcBef>
              <a:spcAft>
                <a:spcPct val="0"/>
              </a:spcAft>
            </a:pPr>
            <a:r>
              <a:rPr lang="es-ES" altLang="es-MX" sz="1600" b="1">
                <a:solidFill>
                  <a:srgbClr val="7F7F7F"/>
                </a:solidFill>
                <a:latin typeface="Palatino Linotype" panose="02040502050505030304" pitchFamily="18" charset="0"/>
              </a:rPr>
              <a:t/>
            </a:r>
            <a:br>
              <a:rPr lang="es-ES" altLang="es-MX" sz="1600" b="1">
                <a:solidFill>
                  <a:srgbClr val="7F7F7F"/>
                </a:solidFill>
                <a:latin typeface="Palatino Linotype" panose="02040502050505030304" pitchFamily="18" charset="0"/>
              </a:rPr>
            </a:br>
            <a:r>
              <a:rPr lang="es-ES" altLang="es-MX" sz="1600">
                <a:solidFill>
                  <a:srgbClr val="404040"/>
                </a:solidFill>
                <a:latin typeface="Palatino Linotype" panose="02040502050505030304" pitchFamily="18" charset="0"/>
              </a:rPr>
              <a:t/>
            </a:r>
            <a:br>
              <a:rPr lang="es-ES" altLang="es-MX" sz="1600">
                <a:solidFill>
                  <a:srgbClr val="404040"/>
                </a:solidFill>
                <a:latin typeface="Palatino Linotype" panose="02040502050505030304" pitchFamily="18" charset="0"/>
              </a:rPr>
            </a:br>
            <a:r>
              <a:rPr lang="es-ES" altLang="es-MX" sz="1600" b="1">
                <a:solidFill>
                  <a:srgbClr val="000000"/>
                </a:solidFill>
                <a:latin typeface="Palatino Linotype" panose="02040502050505030304" pitchFamily="18" charset="0"/>
              </a:rPr>
              <a:t/>
            </a:r>
            <a:br>
              <a:rPr lang="es-ES" altLang="es-MX" sz="1600" b="1">
                <a:solidFill>
                  <a:srgbClr val="000000"/>
                </a:solidFill>
                <a:latin typeface="Palatino Linotype" panose="02040502050505030304" pitchFamily="18" charset="0"/>
              </a:rPr>
            </a:br>
            <a:endParaRPr lang="es-ES" altLang="es-MX" sz="1600" b="1">
              <a:solidFill>
                <a:srgbClr val="000000"/>
              </a:solidFill>
              <a:latin typeface="Palatino Linotype" panose="02040502050505030304" pitchFamily="18" charset="0"/>
            </a:endParaRPr>
          </a:p>
        </p:txBody>
      </p:sp>
      <p:sp>
        <p:nvSpPr>
          <p:cNvPr id="49162" name="Título 1"/>
          <p:cNvSpPr txBox="1">
            <a:spLocks/>
          </p:cNvSpPr>
          <p:nvPr/>
        </p:nvSpPr>
        <p:spPr bwMode="auto">
          <a:xfrm>
            <a:off x="1663701" y="2741085"/>
            <a:ext cx="5913967" cy="5630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lstStyle>
            <a:lvl1pPr>
              <a:defRPr sz="1900">
                <a:solidFill>
                  <a:schemeClr val="tx1"/>
                </a:solidFill>
                <a:latin typeface="Arimo" pitchFamily="34" charset="0"/>
                <a:ea typeface="Helvetica Light"/>
                <a:cs typeface="Helvetica Light"/>
                <a:sym typeface="Helvetica Light"/>
              </a:defRPr>
            </a:lvl1pPr>
            <a:lvl2pPr>
              <a:defRPr sz="1900">
                <a:solidFill>
                  <a:schemeClr val="tx1"/>
                </a:solidFill>
                <a:latin typeface="Arimo" pitchFamily="34" charset="0"/>
                <a:ea typeface="Helvetica Light"/>
                <a:cs typeface="Helvetica Light"/>
                <a:sym typeface="Helvetica Light"/>
              </a:defRPr>
            </a:lvl2pPr>
            <a:lvl3pPr>
              <a:defRPr sz="1900">
                <a:solidFill>
                  <a:schemeClr val="tx1"/>
                </a:solidFill>
                <a:latin typeface="Arimo" pitchFamily="34" charset="0"/>
                <a:ea typeface="Helvetica Light"/>
                <a:cs typeface="Helvetica Light"/>
                <a:sym typeface="Helvetica Light"/>
              </a:defRPr>
            </a:lvl3pPr>
            <a:lvl4pPr>
              <a:defRPr sz="1900">
                <a:solidFill>
                  <a:schemeClr val="tx1"/>
                </a:solidFill>
                <a:latin typeface="Arimo" pitchFamily="34" charset="0"/>
                <a:ea typeface="Helvetica Light"/>
                <a:cs typeface="Helvetica Light"/>
                <a:sym typeface="Helvetica Light"/>
              </a:defRPr>
            </a:lvl4pPr>
            <a:lvl5pPr>
              <a:defRPr sz="1900">
                <a:solidFill>
                  <a:schemeClr val="tx1"/>
                </a:solidFill>
                <a:latin typeface="Arimo" pitchFamily="34" charset="0"/>
                <a:ea typeface="Helvetica Light"/>
                <a:cs typeface="Helvetica Light"/>
                <a:sym typeface="Helvetica Light"/>
              </a:defRPr>
            </a:lvl5pPr>
            <a:lvl6pPr indent="-1485900"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6pPr>
            <a:lvl7pPr indent="-1485900"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7pPr>
            <a:lvl8pPr indent="-1485900"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8pPr>
            <a:lvl9pPr indent="-1485900"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9pPr>
          </a:lstStyle>
          <a:p>
            <a:pPr fontAlgn="base">
              <a:lnSpc>
                <a:spcPct val="90000"/>
              </a:lnSpc>
              <a:spcBef>
                <a:spcPct val="0"/>
              </a:spcBef>
              <a:spcAft>
                <a:spcPct val="0"/>
              </a:spcAft>
            </a:pPr>
            <a:r>
              <a:rPr lang="es-ES" altLang="es-MX" sz="2000" b="1">
                <a:solidFill>
                  <a:srgbClr val="7F7F7F"/>
                </a:solidFill>
                <a:latin typeface="Palatino Linotype" panose="02040502050505030304" pitchFamily="18" charset="0"/>
              </a:rPr>
              <a:t/>
            </a:r>
            <a:br>
              <a:rPr lang="es-ES" altLang="es-MX" sz="2000" b="1">
                <a:solidFill>
                  <a:srgbClr val="7F7F7F"/>
                </a:solidFill>
                <a:latin typeface="Palatino Linotype" panose="02040502050505030304" pitchFamily="18" charset="0"/>
              </a:rPr>
            </a:br>
            <a:r>
              <a:rPr lang="es-ES" altLang="es-MX" sz="2000" b="1">
                <a:solidFill>
                  <a:srgbClr val="7F7F7F"/>
                </a:solidFill>
                <a:latin typeface="Palatino Linotype" panose="02040502050505030304" pitchFamily="18" charset="0"/>
              </a:rPr>
              <a:t/>
            </a:r>
            <a:br>
              <a:rPr lang="es-ES" altLang="es-MX" sz="2000" b="1">
                <a:solidFill>
                  <a:srgbClr val="7F7F7F"/>
                </a:solidFill>
                <a:latin typeface="Palatino Linotype" panose="02040502050505030304" pitchFamily="18" charset="0"/>
              </a:rPr>
            </a:br>
            <a:r>
              <a:rPr lang="es-ES" altLang="es-MX" sz="2000" b="1">
                <a:solidFill>
                  <a:srgbClr val="7F7F7F"/>
                </a:solidFill>
                <a:latin typeface="Palatino Linotype" panose="02040502050505030304" pitchFamily="18" charset="0"/>
              </a:rPr>
              <a:t>Teléfonos</a:t>
            </a:r>
            <a:r>
              <a:rPr lang="es-MX" altLang="es-MX" sz="2000" b="1">
                <a:solidFill>
                  <a:srgbClr val="7F7F7F"/>
                </a:solidFill>
                <a:latin typeface="Palatino Linotype" panose="02040502050505030304" pitchFamily="18" charset="0"/>
              </a:rPr>
              <a:t>:</a:t>
            </a:r>
          </a:p>
          <a:p>
            <a:pPr fontAlgn="base">
              <a:lnSpc>
                <a:spcPct val="90000"/>
              </a:lnSpc>
              <a:spcBef>
                <a:spcPct val="0"/>
              </a:spcBef>
              <a:spcAft>
                <a:spcPct val="0"/>
              </a:spcAft>
            </a:pPr>
            <a:r>
              <a:rPr lang="es-MX" altLang="es-MX" sz="2000" b="1">
                <a:solidFill>
                  <a:srgbClr val="7F7F7F"/>
                </a:solidFill>
                <a:latin typeface="Palatino Linotype" panose="02040502050505030304" pitchFamily="18" charset="0"/>
              </a:rPr>
              <a:t> </a:t>
            </a:r>
            <a:r>
              <a:rPr lang="es-ES" altLang="es-MX" sz="2000" b="1">
                <a:solidFill>
                  <a:srgbClr val="7F7F7F"/>
                </a:solidFill>
                <a:latin typeface="Palatino Linotype" panose="02040502050505030304" pitchFamily="18" charset="0"/>
              </a:rPr>
              <a:t/>
            </a:r>
            <a:br>
              <a:rPr lang="es-ES" altLang="es-MX" sz="2000" b="1">
                <a:solidFill>
                  <a:srgbClr val="7F7F7F"/>
                </a:solidFill>
                <a:latin typeface="Palatino Linotype" panose="02040502050505030304" pitchFamily="18" charset="0"/>
              </a:rPr>
            </a:br>
            <a:r>
              <a:rPr lang="es-ES" altLang="es-MX" sz="2000">
                <a:solidFill>
                  <a:srgbClr val="404040"/>
                </a:solidFill>
                <a:latin typeface="Palatino Linotype" panose="02040502050505030304" pitchFamily="18" charset="0"/>
              </a:rPr>
              <a:t/>
            </a:r>
            <a:br>
              <a:rPr lang="es-ES" altLang="es-MX" sz="2000">
                <a:solidFill>
                  <a:srgbClr val="404040"/>
                </a:solidFill>
                <a:latin typeface="Palatino Linotype" panose="02040502050505030304" pitchFamily="18" charset="0"/>
              </a:rPr>
            </a:br>
            <a:r>
              <a:rPr lang="es-ES" altLang="es-MX" sz="2000" b="1">
                <a:solidFill>
                  <a:srgbClr val="000000"/>
                </a:solidFill>
                <a:latin typeface="Palatino Linotype" panose="02040502050505030304" pitchFamily="18" charset="0"/>
              </a:rPr>
              <a:t/>
            </a:r>
            <a:br>
              <a:rPr lang="es-ES" altLang="es-MX" sz="2000" b="1">
                <a:solidFill>
                  <a:srgbClr val="000000"/>
                </a:solidFill>
                <a:latin typeface="Palatino Linotype" panose="02040502050505030304" pitchFamily="18" charset="0"/>
              </a:rPr>
            </a:br>
            <a:endParaRPr lang="es-ES" altLang="es-MX" sz="2000" b="1">
              <a:solidFill>
                <a:srgbClr val="000000"/>
              </a:solidFill>
              <a:latin typeface="Palatino Linotype" panose="02040502050505030304" pitchFamily="18" charset="0"/>
            </a:endParaRPr>
          </a:p>
        </p:txBody>
      </p:sp>
      <p:sp>
        <p:nvSpPr>
          <p:cNvPr id="49163" name="Título 1"/>
          <p:cNvSpPr txBox="1">
            <a:spLocks/>
          </p:cNvSpPr>
          <p:nvPr/>
        </p:nvSpPr>
        <p:spPr bwMode="auto">
          <a:xfrm>
            <a:off x="1991784" y="3905251"/>
            <a:ext cx="7313083" cy="1058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lstStyle>
            <a:lvl1pPr>
              <a:defRPr sz="1900">
                <a:solidFill>
                  <a:schemeClr val="tx1"/>
                </a:solidFill>
                <a:latin typeface="Arimo" pitchFamily="34" charset="0"/>
                <a:ea typeface="Helvetica Light"/>
                <a:cs typeface="Helvetica Light"/>
                <a:sym typeface="Helvetica Light"/>
              </a:defRPr>
            </a:lvl1pPr>
            <a:lvl2pPr>
              <a:defRPr sz="1900">
                <a:solidFill>
                  <a:schemeClr val="tx1"/>
                </a:solidFill>
                <a:latin typeface="Arimo" pitchFamily="34" charset="0"/>
                <a:ea typeface="Helvetica Light"/>
                <a:cs typeface="Helvetica Light"/>
                <a:sym typeface="Helvetica Light"/>
              </a:defRPr>
            </a:lvl2pPr>
            <a:lvl3pPr>
              <a:defRPr sz="1900">
                <a:solidFill>
                  <a:schemeClr val="tx1"/>
                </a:solidFill>
                <a:latin typeface="Arimo" pitchFamily="34" charset="0"/>
                <a:ea typeface="Helvetica Light"/>
                <a:cs typeface="Helvetica Light"/>
                <a:sym typeface="Helvetica Light"/>
              </a:defRPr>
            </a:lvl3pPr>
            <a:lvl4pPr>
              <a:defRPr sz="1900">
                <a:solidFill>
                  <a:schemeClr val="tx1"/>
                </a:solidFill>
                <a:latin typeface="Arimo" pitchFamily="34" charset="0"/>
                <a:ea typeface="Helvetica Light"/>
                <a:cs typeface="Helvetica Light"/>
                <a:sym typeface="Helvetica Light"/>
              </a:defRPr>
            </a:lvl4pPr>
            <a:lvl5pPr>
              <a:defRPr sz="1900">
                <a:solidFill>
                  <a:schemeClr val="tx1"/>
                </a:solidFill>
                <a:latin typeface="Arimo" pitchFamily="34" charset="0"/>
                <a:ea typeface="Helvetica Light"/>
                <a:cs typeface="Helvetica Light"/>
                <a:sym typeface="Helvetica Light"/>
              </a:defRPr>
            </a:lvl5pPr>
            <a:lvl6pPr indent="-1485900"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6pPr>
            <a:lvl7pPr indent="-1485900"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7pPr>
            <a:lvl8pPr indent="-1485900"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8pPr>
            <a:lvl9pPr indent="-1485900"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9pPr>
          </a:lstStyle>
          <a:p>
            <a:pPr fontAlgn="base">
              <a:lnSpc>
                <a:spcPct val="90000"/>
              </a:lnSpc>
              <a:spcBef>
                <a:spcPct val="0"/>
              </a:spcBef>
              <a:spcAft>
                <a:spcPct val="0"/>
              </a:spcAft>
            </a:pPr>
            <a:r>
              <a:rPr lang="es-ES" altLang="es-MX" sz="1600" b="1">
                <a:solidFill>
                  <a:srgbClr val="7F7F7F"/>
                </a:solidFill>
                <a:latin typeface="Palatino Linotype" panose="02040502050505030304" pitchFamily="18" charset="0"/>
              </a:rPr>
              <a:t/>
            </a:r>
            <a:br>
              <a:rPr lang="es-ES" altLang="es-MX" sz="1600" b="1">
                <a:solidFill>
                  <a:srgbClr val="7F7F7F"/>
                </a:solidFill>
                <a:latin typeface="Palatino Linotype" panose="02040502050505030304" pitchFamily="18" charset="0"/>
              </a:rPr>
            </a:br>
            <a:endParaRPr lang="es-MX" altLang="es-MX" sz="1600" b="1">
              <a:solidFill>
                <a:srgbClr val="7F7F7F"/>
              </a:solidFill>
              <a:latin typeface="Palatino Linotype" panose="02040502050505030304" pitchFamily="18" charset="0"/>
            </a:endParaRPr>
          </a:p>
          <a:p>
            <a:pPr fontAlgn="base">
              <a:lnSpc>
                <a:spcPct val="90000"/>
              </a:lnSpc>
              <a:spcBef>
                <a:spcPct val="0"/>
              </a:spcBef>
              <a:spcAft>
                <a:spcPct val="0"/>
              </a:spcAft>
            </a:pPr>
            <a:r>
              <a:rPr lang="es-MX" altLang="es-MX" sz="1600" b="1">
                <a:solidFill>
                  <a:srgbClr val="7F7F7F"/>
                </a:solidFill>
                <a:latin typeface="Palatino Linotype" panose="02040502050505030304" pitchFamily="18" charset="0"/>
              </a:rPr>
              <a:t> Javier.martinez@infoem.org.mx</a:t>
            </a:r>
            <a:r>
              <a:rPr lang="es-ES" altLang="es-MX" sz="1600" b="1">
                <a:solidFill>
                  <a:srgbClr val="7F7F7F"/>
                </a:solidFill>
                <a:latin typeface="Palatino Linotype" panose="02040502050505030304" pitchFamily="18" charset="0"/>
              </a:rPr>
              <a:t/>
            </a:r>
            <a:br>
              <a:rPr lang="es-ES" altLang="es-MX" sz="1600" b="1">
                <a:solidFill>
                  <a:srgbClr val="7F7F7F"/>
                </a:solidFill>
                <a:latin typeface="Palatino Linotype" panose="02040502050505030304" pitchFamily="18" charset="0"/>
              </a:rPr>
            </a:br>
            <a:r>
              <a:rPr lang="es-ES" altLang="es-MX" sz="1600">
                <a:solidFill>
                  <a:srgbClr val="404040"/>
                </a:solidFill>
                <a:latin typeface="Palatino Linotype" panose="02040502050505030304" pitchFamily="18" charset="0"/>
              </a:rPr>
              <a:t/>
            </a:r>
            <a:br>
              <a:rPr lang="es-ES" altLang="es-MX" sz="1600">
                <a:solidFill>
                  <a:srgbClr val="404040"/>
                </a:solidFill>
                <a:latin typeface="Palatino Linotype" panose="02040502050505030304" pitchFamily="18" charset="0"/>
              </a:rPr>
            </a:br>
            <a:r>
              <a:rPr lang="es-ES" altLang="es-MX" sz="1600" b="1">
                <a:solidFill>
                  <a:srgbClr val="000000"/>
                </a:solidFill>
                <a:latin typeface="Palatino Linotype" panose="02040502050505030304" pitchFamily="18" charset="0"/>
              </a:rPr>
              <a:t/>
            </a:r>
            <a:br>
              <a:rPr lang="es-ES" altLang="es-MX" sz="1600" b="1">
                <a:solidFill>
                  <a:srgbClr val="000000"/>
                </a:solidFill>
                <a:latin typeface="Palatino Linotype" panose="02040502050505030304" pitchFamily="18" charset="0"/>
              </a:rPr>
            </a:br>
            <a:endParaRPr lang="es-ES" altLang="es-MX" sz="1600" b="1">
              <a:solidFill>
                <a:srgbClr val="000000"/>
              </a:solidFill>
              <a:latin typeface="Palatino Linotype" panose="02040502050505030304" pitchFamily="18" charset="0"/>
            </a:endParaRPr>
          </a:p>
        </p:txBody>
      </p:sp>
      <p:pic>
        <p:nvPicPr>
          <p:cNvPr id="49164" name="Picture 8" descr="Resultado de imagen para logo nextel"/>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95918" y="5461001"/>
            <a:ext cx="425449" cy="3704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165" name="Título 1"/>
          <p:cNvSpPr txBox="1">
            <a:spLocks/>
          </p:cNvSpPr>
          <p:nvPr/>
        </p:nvSpPr>
        <p:spPr bwMode="auto">
          <a:xfrm>
            <a:off x="3105151" y="4895851"/>
            <a:ext cx="7313083" cy="1058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lstStyle>
            <a:lvl1pPr>
              <a:defRPr sz="1900">
                <a:solidFill>
                  <a:schemeClr val="tx1"/>
                </a:solidFill>
                <a:latin typeface="Arimo" pitchFamily="34" charset="0"/>
                <a:ea typeface="Helvetica Light"/>
                <a:cs typeface="Helvetica Light"/>
                <a:sym typeface="Helvetica Light"/>
              </a:defRPr>
            </a:lvl1pPr>
            <a:lvl2pPr>
              <a:defRPr sz="1900">
                <a:solidFill>
                  <a:schemeClr val="tx1"/>
                </a:solidFill>
                <a:latin typeface="Arimo" pitchFamily="34" charset="0"/>
                <a:ea typeface="Helvetica Light"/>
                <a:cs typeface="Helvetica Light"/>
                <a:sym typeface="Helvetica Light"/>
              </a:defRPr>
            </a:lvl2pPr>
            <a:lvl3pPr>
              <a:defRPr sz="1900">
                <a:solidFill>
                  <a:schemeClr val="tx1"/>
                </a:solidFill>
                <a:latin typeface="Arimo" pitchFamily="34" charset="0"/>
                <a:ea typeface="Helvetica Light"/>
                <a:cs typeface="Helvetica Light"/>
                <a:sym typeface="Helvetica Light"/>
              </a:defRPr>
            </a:lvl3pPr>
            <a:lvl4pPr>
              <a:defRPr sz="1900">
                <a:solidFill>
                  <a:schemeClr val="tx1"/>
                </a:solidFill>
                <a:latin typeface="Arimo" pitchFamily="34" charset="0"/>
                <a:ea typeface="Helvetica Light"/>
                <a:cs typeface="Helvetica Light"/>
                <a:sym typeface="Helvetica Light"/>
              </a:defRPr>
            </a:lvl4pPr>
            <a:lvl5pPr>
              <a:defRPr sz="1900">
                <a:solidFill>
                  <a:schemeClr val="tx1"/>
                </a:solidFill>
                <a:latin typeface="Arimo" pitchFamily="34" charset="0"/>
                <a:ea typeface="Helvetica Light"/>
                <a:cs typeface="Helvetica Light"/>
                <a:sym typeface="Helvetica Light"/>
              </a:defRPr>
            </a:lvl5pPr>
            <a:lvl6pPr indent="-1485900"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6pPr>
            <a:lvl7pPr indent="-1485900"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7pPr>
            <a:lvl8pPr indent="-1485900"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8pPr>
            <a:lvl9pPr indent="-1485900"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9pPr>
          </a:lstStyle>
          <a:p>
            <a:pPr fontAlgn="base">
              <a:lnSpc>
                <a:spcPct val="90000"/>
              </a:lnSpc>
              <a:spcBef>
                <a:spcPct val="0"/>
              </a:spcBef>
              <a:spcAft>
                <a:spcPct val="0"/>
              </a:spcAft>
            </a:pPr>
            <a:r>
              <a:rPr lang="es-ES" altLang="es-MX" sz="1600" b="1">
                <a:solidFill>
                  <a:srgbClr val="7F7F7F"/>
                </a:solidFill>
                <a:latin typeface="Palatino Linotype" panose="02040502050505030304" pitchFamily="18" charset="0"/>
              </a:rPr>
              <a:t/>
            </a:r>
            <a:br>
              <a:rPr lang="es-ES" altLang="es-MX" sz="1600" b="1">
                <a:solidFill>
                  <a:srgbClr val="7F7F7F"/>
                </a:solidFill>
                <a:latin typeface="Palatino Linotype" panose="02040502050505030304" pitchFamily="18" charset="0"/>
              </a:rPr>
            </a:br>
            <a:endParaRPr lang="es-MX" altLang="es-MX" sz="1600" b="1">
              <a:solidFill>
                <a:srgbClr val="7F7F7F"/>
              </a:solidFill>
              <a:latin typeface="Palatino Linotype" panose="02040502050505030304" pitchFamily="18" charset="0"/>
            </a:endParaRPr>
          </a:p>
          <a:p>
            <a:pPr fontAlgn="base">
              <a:lnSpc>
                <a:spcPct val="90000"/>
              </a:lnSpc>
              <a:spcBef>
                <a:spcPct val="0"/>
              </a:spcBef>
              <a:spcAft>
                <a:spcPct val="0"/>
              </a:spcAft>
            </a:pPr>
            <a:r>
              <a:rPr lang="es-MX" altLang="es-MX" sz="1600" b="1">
                <a:solidFill>
                  <a:srgbClr val="7F7F7F"/>
                </a:solidFill>
                <a:latin typeface="Palatino Linotype" panose="02040502050505030304" pitchFamily="18" charset="0"/>
              </a:rPr>
              <a:t> 01 722 631 56 58</a:t>
            </a:r>
            <a:r>
              <a:rPr lang="es-ES" altLang="es-MX" sz="1600" b="1">
                <a:solidFill>
                  <a:srgbClr val="7F7F7F"/>
                </a:solidFill>
                <a:latin typeface="Palatino Linotype" panose="02040502050505030304" pitchFamily="18" charset="0"/>
              </a:rPr>
              <a:t/>
            </a:r>
            <a:br>
              <a:rPr lang="es-ES" altLang="es-MX" sz="1600" b="1">
                <a:solidFill>
                  <a:srgbClr val="7F7F7F"/>
                </a:solidFill>
                <a:latin typeface="Palatino Linotype" panose="02040502050505030304" pitchFamily="18" charset="0"/>
              </a:rPr>
            </a:br>
            <a:r>
              <a:rPr lang="es-ES" altLang="es-MX" sz="1600">
                <a:solidFill>
                  <a:srgbClr val="404040"/>
                </a:solidFill>
                <a:latin typeface="Palatino Linotype" panose="02040502050505030304" pitchFamily="18" charset="0"/>
              </a:rPr>
              <a:t/>
            </a:r>
            <a:br>
              <a:rPr lang="es-ES" altLang="es-MX" sz="1600">
                <a:solidFill>
                  <a:srgbClr val="404040"/>
                </a:solidFill>
                <a:latin typeface="Palatino Linotype" panose="02040502050505030304" pitchFamily="18" charset="0"/>
              </a:rPr>
            </a:br>
            <a:r>
              <a:rPr lang="es-ES" altLang="es-MX" sz="1600" b="1">
                <a:solidFill>
                  <a:srgbClr val="000000"/>
                </a:solidFill>
                <a:latin typeface="Palatino Linotype" panose="02040502050505030304" pitchFamily="18" charset="0"/>
              </a:rPr>
              <a:t/>
            </a:r>
            <a:br>
              <a:rPr lang="es-ES" altLang="es-MX" sz="1600" b="1">
                <a:solidFill>
                  <a:srgbClr val="000000"/>
                </a:solidFill>
                <a:latin typeface="Palatino Linotype" panose="02040502050505030304" pitchFamily="18" charset="0"/>
              </a:rPr>
            </a:br>
            <a:endParaRPr lang="es-ES" altLang="es-MX" sz="1600" b="1">
              <a:solidFill>
                <a:srgbClr val="000000"/>
              </a:solidFill>
              <a:latin typeface="Palatino Linotype" panose="02040502050505030304" pitchFamily="18" charset="0"/>
            </a:endParaRPr>
          </a:p>
        </p:txBody>
      </p:sp>
      <p:sp>
        <p:nvSpPr>
          <p:cNvPr id="49166" name="Título 1"/>
          <p:cNvSpPr txBox="1">
            <a:spLocks/>
          </p:cNvSpPr>
          <p:nvPr/>
        </p:nvSpPr>
        <p:spPr bwMode="auto">
          <a:xfrm>
            <a:off x="1898651" y="4679952"/>
            <a:ext cx="5913967" cy="5630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lstStyle>
            <a:lvl1pPr>
              <a:defRPr sz="1900">
                <a:solidFill>
                  <a:schemeClr val="tx1"/>
                </a:solidFill>
                <a:latin typeface="Arimo" pitchFamily="34" charset="0"/>
                <a:ea typeface="Helvetica Light"/>
                <a:cs typeface="Helvetica Light"/>
                <a:sym typeface="Helvetica Light"/>
              </a:defRPr>
            </a:lvl1pPr>
            <a:lvl2pPr>
              <a:defRPr sz="1900">
                <a:solidFill>
                  <a:schemeClr val="tx1"/>
                </a:solidFill>
                <a:latin typeface="Arimo" pitchFamily="34" charset="0"/>
                <a:ea typeface="Helvetica Light"/>
                <a:cs typeface="Helvetica Light"/>
                <a:sym typeface="Helvetica Light"/>
              </a:defRPr>
            </a:lvl2pPr>
            <a:lvl3pPr>
              <a:defRPr sz="1900">
                <a:solidFill>
                  <a:schemeClr val="tx1"/>
                </a:solidFill>
                <a:latin typeface="Arimo" pitchFamily="34" charset="0"/>
                <a:ea typeface="Helvetica Light"/>
                <a:cs typeface="Helvetica Light"/>
                <a:sym typeface="Helvetica Light"/>
              </a:defRPr>
            </a:lvl3pPr>
            <a:lvl4pPr>
              <a:defRPr sz="1900">
                <a:solidFill>
                  <a:schemeClr val="tx1"/>
                </a:solidFill>
                <a:latin typeface="Arimo" pitchFamily="34" charset="0"/>
                <a:ea typeface="Helvetica Light"/>
                <a:cs typeface="Helvetica Light"/>
                <a:sym typeface="Helvetica Light"/>
              </a:defRPr>
            </a:lvl4pPr>
            <a:lvl5pPr>
              <a:defRPr sz="1900">
                <a:solidFill>
                  <a:schemeClr val="tx1"/>
                </a:solidFill>
                <a:latin typeface="Arimo" pitchFamily="34" charset="0"/>
                <a:ea typeface="Helvetica Light"/>
                <a:cs typeface="Helvetica Light"/>
                <a:sym typeface="Helvetica Light"/>
              </a:defRPr>
            </a:lvl5pPr>
            <a:lvl6pPr indent="-1485900"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6pPr>
            <a:lvl7pPr indent="-1485900"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7pPr>
            <a:lvl8pPr indent="-1485900"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8pPr>
            <a:lvl9pPr indent="-1485900"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9pPr>
          </a:lstStyle>
          <a:p>
            <a:pPr fontAlgn="base">
              <a:lnSpc>
                <a:spcPct val="90000"/>
              </a:lnSpc>
              <a:spcBef>
                <a:spcPct val="0"/>
              </a:spcBef>
              <a:spcAft>
                <a:spcPct val="0"/>
              </a:spcAft>
            </a:pPr>
            <a:r>
              <a:rPr lang="es-ES" altLang="es-MX" sz="2000" b="1">
                <a:solidFill>
                  <a:srgbClr val="7F7F7F"/>
                </a:solidFill>
                <a:latin typeface="Palatino Linotype" panose="02040502050505030304" pitchFamily="18" charset="0"/>
              </a:rPr>
              <a:t/>
            </a:r>
            <a:br>
              <a:rPr lang="es-ES" altLang="es-MX" sz="2000" b="1">
                <a:solidFill>
                  <a:srgbClr val="7F7F7F"/>
                </a:solidFill>
                <a:latin typeface="Palatino Linotype" panose="02040502050505030304" pitchFamily="18" charset="0"/>
              </a:rPr>
            </a:br>
            <a:r>
              <a:rPr lang="es-ES" altLang="es-MX" sz="2000" b="1">
                <a:solidFill>
                  <a:srgbClr val="7F7F7F"/>
                </a:solidFill>
                <a:latin typeface="Palatino Linotype" panose="02040502050505030304" pitchFamily="18" charset="0"/>
              </a:rPr>
              <a:t/>
            </a:r>
            <a:br>
              <a:rPr lang="es-ES" altLang="es-MX" sz="2000" b="1">
                <a:solidFill>
                  <a:srgbClr val="7F7F7F"/>
                </a:solidFill>
                <a:latin typeface="Palatino Linotype" panose="02040502050505030304" pitchFamily="18" charset="0"/>
              </a:rPr>
            </a:br>
            <a:r>
              <a:rPr lang="es-ES" altLang="es-MX" sz="2000" b="1">
                <a:solidFill>
                  <a:srgbClr val="7F7F7F"/>
                </a:solidFill>
                <a:latin typeface="Palatino Linotype" panose="02040502050505030304" pitchFamily="18" charset="0"/>
              </a:rPr>
              <a:t>Nextel</a:t>
            </a:r>
            <a:r>
              <a:rPr lang="es-MX" altLang="es-MX" sz="2000" b="1">
                <a:solidFill>
                  <a:srgbClr val="7F7F7F"/>
                </a:solidFill>
                <a:latin typeface="Palatino Linotype" panose="02040502050505030304" pitchFamily="18" charset="0"/>
              </a:rPr>
              <a:t>:</a:t>
            </a:r>
          </a:p>
          <a:p>
            <a:pPr fontAlgn="base">
              <a:lnSpc>
                <a:spcPct val="90000"/>
              </a:lnSpc>
              <a:spcBef>
                <a:spcPct val="0"/>
              </a:spcBef>
              <a:spcAft>
                <a:spcPct val="0"/>
              </a:spcAft>
            </a:pPr>
            <a:r>
              <a:rPr lang="es-MX" altLang="es-MX" sz="2000" b="1">
                <a:solidFill>
                  <a:srgbClr val="7F7F7F"/>
                </a:solidFill>
                <a:latin typeface="Palatino Linotype" panose="02040502050505030304" pitchFamily="18" charset="0"/>
              </a:rPr>
              <a:t> </a:t>
            </a:r>
            <a:r>
              <a:rPr lang="es-ES" altLang="es-MX" sz="2000" b="1">
                <a:solidFill>
                  <a:srgbClr val="7F7F7F"/>
                </a:solidFill>
                <a:latin typeface="Palatino Linotype" panose="02040502050505030304" pitchFamily="18" charset="0"/>
              </a:rPr>
              <a:t/>
            </a:r>
            <a:br>
              <a:rPr lang="es-ES" altLang="es-MX" sz="2000" b="1">
                <a:solidFill>
                  <a:srgbClr val="7F7F7F"/>
                </a:solidFill>
                <a:latin typeface="Palatino Linotype" panose="02040502050505030304" pitchFamily="18" charset="0"/>
              </a:rPr>
            </a:br>
            <a:r>
              <a:rPr lang="es-ES" altLang="es-MX" sz="2000">
                <a:solidFill>
                  <a:srgbClr val="404040"/>
                </a:solidFill>
                <a:latin typeface="Palatino Linotype" panose="02040502050505030304" pitchFamily="18" charset="0"/>
              </a:rPr>
              <a:t/>
            </a:r>
            <a:br>
              <a:rPr lang="es-ES" altLang="es-MX" sz="2000">
                <a:solidFill>
                  <a:srgbClr val="404040"/>
                </a:solidFill>
                <a:latin typeface="Palatino Linotype" panose="02040502050505030304" pitchFamily="18" charset="0"/>
              </a:rPr>
            </a:br>
            <a:r>
              <a:rPr lang="es-ES" altLang="es-MX" sz="2000" b="1">
                <a:solidFill>
                  <a:srgbClr val="000000"/>
                </a:solidFill>
                <a:latin typeface="Palatino Linotype" panose="02040502050505030304" pitchFamily="18" charset="0"/>
              </a:rPr>
              <a:t/>
            </a:r>
            <a:br>
              <a:rPr lang="es-ES" altLang="es-MX" sz="2000" b="1">
                <a:solidFill>
                  <a:srgbClr val="000000"/>
                </a:solidFill>
                <a:latin typeface="Palatino Linotype" panose="02040502050505030304" pitchFamily="18" charset="0"/>
              </a:rPr>
            </a:br>
            <a:endParaRPr lang="es-ES" altLang="es-MX" sz="2000" b="1">
              <a:solidFill>
                <a:srgbClr val="000000"/>
              </a:solidFill>
              <a:latin typeface="Palatino Linotype" panose="02040502050505030304" pitchFamily="18" charset="0"/>
            </a:endParaRPr>
          </a:p>
        </p:txBody>
      </p:sp>
      <p:pic>
        <p:nvPicPr>
          <p:cNvPr id="49167" name="Picture 16" descr="Imagen relacionada"/>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413501" y="5240867"/>
            <a:ext cx="740833" cy="347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 name="Rectángulo 31"/>
          <p:cNvSpPr/>
          <p:nvPr/>
        </p:nvSpPr>
        <p:spPr>
          <a:xfrm>
            <a:off x="4368800" y="787400"/>
            <a:ext cx="3882794" cy="872098"/>
          </a:xfrm>
          <a:prstGeom prst="rect">
            <a:avLst/>
          </a:prstGeom>
        </p:spPr>
        <p:txBody>
          <a:bodyPr wrap="none">
            <a:spAutoFit/>
          </a:bodyPr>
          <a:lstStyle/>
          <a:p>
            <a:pPr defTabSz="609585">
              <a:defRPr/>
            </a:pPr>
            <a:r>
              <a:rPr lang="es-ES" sz="2400" dirty="0">
                <a:solidFill>
                  <a:srgbClr val="FFFFFF"/>
                </a:solidFill>
                <a:latin typeface="Palatino Linotype"/>
                <a:cs typeface="Palatino Linotype"/>
                <a:sym typeface="Helvetica Light" charset="0"/>
              </a:rPr>
              <a:t>Mtro. Javier Martínez Cruz</a:t>
            </a:r>
          </a:p>
          <a:p>
            <a:pPr algn="ctr" defTabSz="609585">
              <a:defRPr/>
            </a:pPr>
            <a:r>
              <a:rPr lang="es-ES" sz="2667" dirty="0">
                <a:solidFill>
                  <a:srgbClr val="FFFFFF"/>
                </a:solidFill>
                <a:latin typeface="Palatino Linotype"/>
                <a:cs typeface="Palatino Linotype"/>
                <a:sym typeface="Helvetica Light" charset="0"/>
              </a:rPr>
              <a:t> </a:t>
            </a:r>
          </a:p>
        </p:txBody>
      </p:sp>
      <p:pic>
        <p:nvPicPr>
          <p:cNvPr id="49169" name="Picture 2" descr="Imagen relacionada"/>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51418" y="1153585"/>
            <a:ext cx="1229783" cy="12297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170" name="Picture 4" descr="Resultado de imagen para LOGO TELEFONO"/>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51418" y="2929467"/>
            <a:ext cx="977900" cy="977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171" name="Picture 8" descr="Resultado de imagen para LOGO MAIL"/>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91634" y="4138085"/>
            <a:ext cx="1189567" cy="8593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24393841"/>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1" name="Rectangle 1"/>
          <p:cNvSpPr>
            <a:spLocks/>
          </p:cNvSpPr>
          <p:nvPr/>
        </p:nvSpPr>
        <p:spPr bwMode="auto">
          <a:xfrm>
            <a:off x="0" y="0"/>
            <a:ext cx="4900469" cy="6896100"/>
          </a:xfrm>
          <a:prstGeom prst="rect">
            <a:avLst/>
          </a:prstGeom>
          <a:solidFill>
            <a:srgbClr val="0070C0"/>
          </a:solidFill>
          <a:ln>
            <a:noFill/>
          </a:ln>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pic>
        <p:nvPicPr>
          <p:cNvPr id="168" name="Imagen 167"/>
          <p:cNvPicPr>
            <a:picLocks noChangeAspect="1"/>
          </p:cNvPicPr>
          <p:nvPr/>
        </p:nvPicPr>
        <p:blipFill rotWithShape="1">
          <a:blip r:embed="rId2"/>
          <a:srcRect l="10475" t="75750"/>
          <a:stretch/>
        </p:blipFill>
        <p:spPr>
          <a:xfrm>
            <a:off x="4900468" y="6051884"/>
            <a:ext cx="7291531" cy="806116"/>
          </a:xfrm>
          <a:prstGeom prst="rect">
            <a:avLst/>
          </a:prstGeom>
        </p:spPr>
      </p:pic>
      <p:pic>
        <p:nvPicPr>
          <p:cNvPr id="17" name="Marcador de contenido 3"/>
          <p:cNvPicPr>
            <a:picLocks noChangeAspect="1"/>
          </p:cNvPicPr>
          <p:nvPr/>
        </p:nvPicPr>
        <p:blipFill rotWithShape="1">
          <a:blip r:embed="rId3"/>
          <a:srcRect l="35091" t="21276" r="34133" b="24389"/>
          <a:stretch/>
        </p:blipFill>
        <p:spPr bwMode="auto">
          <a:xfrm>
            <a:off x="5394061" y="583843"/>
            <a:ext cx="5461687" cy="542388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16" name="Imagen 100"/>
          <p:cNvPicPr>
            <a:picLocks noChangeAspect="1"/>
          </p:cNvPicPr>
          <p:nvPr/>
        </p:nvPicPr>
        <p:blipFill rotWithShape="1">
          <a:blip r:embed="rId4" cstate="print">
            <a:duotone>
              <a:schemeClr val="accent5">
                <a:shade val="45000"/>
                <a:satMod val="135000"/>
              </a:schemeClr>
              <a:prstClr val="white"/>
            </a:duotone>
            <a:extLst>
              <a:ext uri="{28A0092B-C50C-407E-A947-70E740481C1C}">
                <a14:useLocalDpi xmlns:a14="http://schemas.microsoft.com/office/drawing/2010/main" val="0"/>
              </a:ext>
            </a:extLst>
          </a:blip>
          <a:srcRect l="2897" t="19349" r="21591" b="20391"/>
          <a:stretch/>
        </p:blipFill>
        <p:spPr>
          <a:xfrm>
            <a:off x="5025919" y="6201691"/>
            <a:ext cx="1421299" cy="506501"/>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2" name="Imagen 1"/>
          <p:cNvPicPr>
            <a:picLocks noChangeAspect="1"/>
          </p:cNvPicPr>
          <p:nvPr/>
        </p:nvPicPr>
        <p:blipFill rotWithShape="1">
          <a:blip r:embed="rId5"/>
          <a:srcRect r="82485"/>
          <a:stretch/>
        </p:blipFill>
        <p:spPr>
          <a:xfrm>
            <a:off x="0" y="0"/>
            <a:ext cx="1061026" cy="1047750"/>
          </a:xfrm>
          <a:prstGeom prst="rect">
            <a:avLst/>
          </a:prstGeom>
        </p:spPr>
      </p:pic>
      <p:pic>
        <p:nvPicPr>
          <p:cNvPr id="3" name="Imagen 2"/>
          <p:cNvPicPr>
            <a:picLocks noChangeAspect="1"/>
          </p:cNvPicPr>
          <p:nvPr/>
        </p:nvPicPr>
        <p:blipFill rotWithShape="1">
          <a:blip r:embed="rId5"/>
          <a:srcRect l="35306"/>
          <a:stretch/>
        </p:blipFill>
        <p:spPr>
          <a:xfrm>
            <a:off x="1061026" y="3897"/>
            <a:ext cx="3919105" cy="1047750"/>
          </a:xfrm>
          <a:prstGeom prst="rect">
            <a:avLst/>
          </a:prstGeom>
        </p:spPr>
      </p:pic>
      <p:grpSp>
        <p:nvGrpSpPr>
          <p:cNvPr id="30776" name="Group 56"/>
          <p:cNvGrpSpPr>
            <a:grpSpLocks/>
          </p:cNvGrpSpPr>
          <p:nvPr/>
        </p:nvGrpSpPr>
        <p:grpSpPr bwMode="auto">
          <a:xfrm>
            <a:off x="2443883" y="719138"/>
            <a:ext cx="222250" cy="241300"/>
            <a:chOff x="0" y="0"/>
            <a:chExt cx="280" cy="304"/>
          </a:xfrm>
        </p:grpSpPr>
        <p:sp>
          <p:nvSpPr>
            <p:cNvPr id="30768" name="AutoShape 48"/>
            <p:cNvSpPr>
              <a:spLocks/>
            </p:cNvSpPr>
            <p:nvPr/>
          </p:nvSpPr>
          <p:spPr bwMode="auto">
            <a:xfrm>
              <a:off x="0" y="166"/>
              <a:ext cx="170" cy="138"/>
            </a:xfrm>
            <a:custGeom>
              <a:avLst/>
              <a:gdLst/>
              <a:ahLst/>
              <a:cxnLst/>
              <a:rect l="0" t="0" r="r" b="b"/>
              <a:pathLst>
                <a:path w="19939" h="18053">
                  <a:moveTo>
                    <a:pt x="5042" y="7173"/>
                  </a:moveTo>
                  <a:cubicBezTo>
                    <a:pt x="5042" y="7173"/>
                    <a:pt x="-1216" y="8884"/>
                    <a:pt x="211" y="4483"/>
                  </a:cubicBezTo>
                  <a:cubicBezTo>
                    <a:pt x="1638" y="82"/>
                    <a:pt x="8390" y="-1386"/>
                    <a:pt x="9159" y="1467"/>
                  </a:cubicBezTo>
                  <a:cubicBezTo>
                    <a:pt x="9488" y="3179"/>
                    <a:pt x="8280" y="4565"/>
                    <a:pt x="8280" y="4565"/>
                  </a:cubicBezTo>
                  <a:lnTo>
                    <a:pt x="12013" y="6847"/>
                  </a:lnTo>
                  <a:cubicBezTo>
                    <a:pt x="12013" y="6847"/>
                    <a:pt x="16624" y="4727"/>
                    <a:pt x="18326" y="7091"/>
                  </a:cubicBezTo>
                  <a:cubicBezTo>
                    <a:pt x="20027" y="9455"/>
                    <a:pt x="18380" y="12960"/>
                    <a:pt x="17557" y="13775"/>
                  </a:cubicBezTo>
                  <a:lnTo>
                    <a:pt x="19643" y="16138"/>
                  </a:lnTo>
                  <a:cubicBezTo>
                    <a:pt x="19643" y="16138"/>
                    <a:pt x="20384" y="17810"/>
                    <a:pt x="19519" y="17341"/>
                  </a:cubicBezTo>
                  <a:cubicBezTo>
                    <a:pt x="18655" y="16872"/>
                    <a:pt x="16239" y="16057"/>
                    <a:pt x="16239" y="16057"/>
                  </a:cubicBezTo>
                  <a:cubicBezTo>
                    <a:pt x="12342" y="20214"/>
                    <a:pt x="5426" y="17605"/>
                    <a:pt x="7512" y="10759"/>
                  </a:cubicBezTo>
                  <a:cubicBezTo>
                    <a:pt x="6414" y="8803"/>
                    <a:pt x="5042" y="7173"/>
                    <a:pt x="5042" y="7173"/>
                  </a:cubicBezTo>
                  <a:close/>
                  <a:moveTo>
                    <a:pt x="5042" y="7173"/>
                  </a:moveTo>
                </a:path>
              </a:pathLst>
            </a:custGeom>
            <a:solidFill>
              <a:srgbClr val="000000">
                <a:alpha val="14999"/>
              </a:srgbClr>
            </a:solidFill>
            <a:ln>
              <a:noFill/>
            </a:ln>
            <a:extLst>
              <a:ext uri="{91240B29-F687-4F45-9708-019B960494DF}">
                <a14:hiddenLine xmlns:a14="http://schemas.microsoft.com/office/drawing/2010/main" w="12700" cap="flat">
                  <a:solidFill>
                    <a:schemeClr val="tx1">
                      <a:alpha val="14999"/>
                    </a:schemeClr>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30769" name="AutoShape 49"/>
            <p:cNvSpPr>
              <a:spLocks/>
            </p:cNvSpPr>
            <p:nvPr/>
          </p:nvSpPr>
          <p:spPr bwMode="auto">
            <a:xfrm>
              <a:off x="168" y="255"/>
              <a:ext cx="33" cy="48"/>
            </a:xfrm>
            <a:custGeom>
              <a:avLst/>
              <a:gdLst/>
              <a:ahLst/>
              <a:cxnLst/>
              <a:rect l="0" t="0" r="r" b="b"/>
              <a:pathLst>
                <a:path w="21600" h="20996">
                  <a:moveTo>
                    <a:pt x="3256" y="0"/>
                  </a:moveTo>
                  <a:lnTo>
                    <a:pt x="0" y="18707"/>
                  </a:lnTo>
                  <a:cubicBezTo>
                    <a:pt x="0" y="20265"/>
                    <a:pt x="7945" y="21600"/>
                    <a:pt x="15559" y="20710"/>
                  </a:cubicBezTo>
                  <a:cubicBezTo>
                    <a:pt x="16552" y="18707"/>
                    <a:pt x="15890" y="17817"/>
                    <a:pt x="15890" y="17817"/>
                  </a:cubicBezTo>
                  <a:lnTo>
                    <a:pt x="21600" y="1693"/>
                  </a:lnTo>
                  <a:cubicBezTo>
                    <a:pt x="18869" y="1662"/>
                    <a:pt x="16107" y="1566"/>
                    <a:pt x="13303" y="1328"/>
                  </a:cubicBezTo>
                  <a:cubicBezTo>
                    <a:pt x="9843" y="1034"/>
                    <a:pt x="6489" y="581"/>
                    <a:pt x="3256" y="0"/>
                  </a:cubicBezTo>
                  <a:close/>
                  <a:moveTo>
                    <a:pt x="3256" y="0"/>
                  </a:moveTo>
                </a:path>
              </a:pathLst>
            </a:custGeom>
            <a:solidFill>
              <a:srgbClr val="000000"/>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30770" name="AutoShape 50"/>
            <p:cNvSpPr>
              <a:spLocks/>
            </p:cNvSpPr>
            <p:nvPr/>
          </p:nvSpPr>
          <p:spPr bwMode="auto">
            <a:xfrm>
              <a:off x="109" y="129"/>
              <a:ext cx="170" cy="131"/>
            </a:xfrm>
            <a:custGeom>
              <a:avLst/>
              <a:gdLst/>
              <a:ahLst/>
              <a:cxnLst/>
              <a:rect l="0" t="0" r="r" b="b"/>
              <a:pathLst>
                <a:path w="20622" h="20038">
                  <a:moveTo>
                    <a:pt x="20576" y="11687"/>
                  </a:moveTo>
                  <a:cubicBezTo>
                    <a:pt x="20040" y="17143"/>
                    <a:pt x="15010" y="20819"/>
                    <a:pt x="9341" y="19896"/>
                  </a:cubicBezTo>
                  <a:cubicBezTo>
                    <a:pt x="3672" y="18973"/>
                    <a:pt x="-489" y="13805"/>
                    <a:pt x="47" y="8349"/>
                  </a:cubicBezTo>
                  <a:cubicBezTo>
                    <a:pt x="583" y="2894"/>
                    <a:pt x="5612" y="-781"/>
                    <a:pt x="11281" y="142"/>
                  </a:cubicBezTo>
                  <a:cubicBezTo>
                    <a:pt x="16950" y="1064"/>
                    <a:pt x="21111" y="6231"/>
                    <a:pt x="20576" y="11687"/>
                  </a:cubicBezTo>
                  <a:close/>
                  <a:moveTo>
                    <a:pt x="20576" y="11687"/>
                  </a:moveTo>
                </a:path>
              </a:pathLst>
            </a:custGeom>
            <a:gradFill rotWithShape="0">
              <a:gsLst>
                <a:gs pos="0">
                  <a:srgbClr val="000000"/>
                </a:gs>
                <a:gs pos="100000">
                  <a:srgbClr val="63686D"/>
                </a:gs>
              </a:gsLst>
              <a:lin ang="18900000" scaled="1"/>
            </a:gra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30771" name="AutoShape 51"/>
            <p:cNvSpPr>
              <a:spLocks/>
            </p:cNvSpPr>
            <p:nvPr/>
          </p:nvSpPr>
          <p:spPr bwMode="auto">
            <a:xfrm>
              <a:off x="144" y="133"/>
              <a:ext cx="104" cy="78"/>
            </a:xfrm>
            <a:custGeom>
              <a:avLst/>
              <a:gdLst/>
              <a:ahLst/>
              <a:cxnLst/>
              <a:rect l="0" t="0" r="r" b="b"/>
              <a:pathLst>
                <a:path w="20647" h="20005">
                  <a:moveTo>
                    <a:pt x="20602" y="11716"/>
                  </a:moveTo>
                  <a:cubicBezTo>
                    <a:pt x="20081" y="17158"/>
                    <a:pt x="15057" y="20802"/>
                    <a:pt x="9379" y="19854"/>
                  </a:cubicBezTo>
                  <a:cubicBezTo>
                    <a:pt x="3702" y="18906"/>
                    <a:pt x="-477" y="13730"/>
                    <a:pt x="44" y="8288"/>
                  </a:cubicBezTo>
                  <a:cubicBezTo>
                    <a:pt x="565" y="2846"/>
                    <a:pt x="5589" y="-798"/>
                    <a:pt x="11266" y="150"/>
                  </a:cubicBezTo>
                  <a:cubicBezTo>
                    <a:pt x="16943" y="1097"/>
                    <a:pt x="21123" y="6273"/>
                    <a:pt x="20602" y="11716"/>
                  </a:cubicBezTo>
                  <a:close/>
                  <a:moveTo>
                    <a:pt x="20602" y="11716"/>
                  </a:moveTo>
                </a:path>
              </a:pathLst>
            </a:custGeom>
            <a:solidFill>
              <a:srgbClr val="FFFEFE"/>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30772" name="AutoShape 52"/>
            <p:cNvSpPr>
              <a:spLocks/>
            </p:cNvSpPr>
            <p:nvPr/>
          </p:nvSpPr>
          <p:spPr bwMode="auto">
            <a:xfrm>
              <a:off x="152" y="0"/>
              <a:ext cx="128" cy="100"/>
            </a:xfrm>
            <a:custGeom>
              <a:avLst/>
              <a:gdLst/>
              <a:ahLst/>
              <a:cxnLst/>
              <a:rect l="0" t="0" r="r" b="b"/>
              <a:pathLst>
                <a:path w="20602" h="20066">
                  <a:moveTo>
                    <a:pt x="20554" y="11667"/>
                  </a:moveTo>
                  <a:cubicBezTo>
                    <a:pt x="20007" y="17134"/>
                    <a:pt x="14973" y="20833"/>
                    <a:pt x="9310" y="19931"/>
                  </a:cubicBezTo>
                  <a:cubicBezTo>
                    <a:pt x="3647" y="19028"/>
                    <a:pt x="-499" y="13866"/>
                    <a:pt x="49" y="8399"/>
                  </a:cubicBezTo>
                  <a:cubicBezTo>
                    <a:pt x="596" y="2933"/>
                    <a:pt x="5629" y="-767"/>
                    <a:pt x="11292" y="136"/>
                  </a:cubicBezTo>
                  <a:cubicBezTo>
                    <a:pt x="16955" y="1038"/>
                    <a:pt x="21101" y="6201"/>
                    <a:pt x="20554" y="11667"/>
                  </a:cubicBezTo>
                  <a:close/>
                  <a:moveTo>
                    <a:pt x="20554" y="11667"/>
                  </a:moveTo>
                </a:path>
              </a:pathLst>
            </a:custGeom>
            <a:gradFill rotWithShape="0">
              <a:gsLst>
                <a:gs pos="0">
                  <a:srgbClr val="82878C"/>
                </a:gs>
                <a:gs pos="46426">
                  <a:srgbClr val="A0A5A9"/>
                </a:gs>
                <a:gs pos="100000">
                  <a:srgbClr val="4B4F54"/>
                </a:gs>
              </a:gsLst>
              <a:lin ang="3120000" scaled="1"/>
            </a:gra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30773" name="AutoShape 53"/>
            <p:cNvSpPr>
              <a:spLocks/>
            </p:cNvSpPr>
            <p:nvPr/>
          </p:nvSpPr>
          <p:spPr bwMode="auto">
            <a:xfrm>
              <a:off x="156" y="89"/>
              <a:ext cx="87" cy="103"/>
            </a:xfrm>
            <a:custGeom>
              <a:avLst/>
              <a:gdLst/>
              <a:ahLst/>
              <a:cxnLst/>
              <a:rect l="0" t="0" r="r" b="b"/>
              <a:pathLst>
                <a:path w="21006" h="21531">
                  <a:moveTo>
                    <a:pt x="13316" y="1951"/>
                  </a:moveTo>
                  <a:cubicBezTo>
                    <a:pt x="10752" y="1668"/>
                    <a:pt x="8402" y="976"/>
                    <a:pt x="6383" y="0"/>
                  </a:cubicBezTo>
                  <a:lnTo>
                    <a:pt x="51" y="14066"/>
                  </a:lnTo>
                  <a:cubicBezTo>
                    <a:pt x="-594" y="17657"/>
                    <a:pt x="4967" y="21600"/>
                    <a:pt x="11738" y="21530"/>
                  </a:cubicBezTo>
                  <a:cubicBezTo>
                    <a:pt x="18508" y="21460"/>
                    <a:pt x="21006" y="18150"/>
                    <a:pt x="21006" y="16671"/>
                  </a:cubicBezTo>
                  <a:cubicBezTo>
                    <a:pt x="21006" y="15450"/>
                    <a:pt x="20292" y="5213"/>
                    <a:pt x="20044" y="1678"/>
                  </a:cubicBezTo>
                  <a:cubicBezTo>
                    <a:pt x="17953" y="2091"/>
                    <a:pt x="15675" y="2211"/>
                    <a:pt x="13316" y="1951"/>
                  </a:cubicBezTo>
                  <a:close/>
                  <a:moveTo>
                    <a:pt x="13316" y="1951"/>
                  </a:moveTo>
                </a:path>
              </a:pathLst>
            </a:custGeom>
            <a:gradFill rotWithShape="0">
              <a:gsLst>
                <a:gs pos="0">
                  <a:srgbClr val="4B4F54"/>
                </a:gs>
                <a:gs pos="33783">
                  <a:srgbClr val="4B4F54"/>
                </a:gs>
                <a:gs pos="65141">
                  <a:srgbClr val="25272A"/>
                </a:gs>
                <a:gs pos="83366">
                  <a:srgbClr val="000000"/>
                </a:gs>
                <a:gs pos="100000">
                  <a:srgbClr val="000000"/>
                </a:gs>
              </a:gsLst>
              <a:lin ang="300000" scaled="1"/>
            </a:gra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30774" name="AutoShape 54"/>
            <p:cNvSpPr>
              <a:spLocks/>
            </p:cNvSpPr>
            <p:nvPr/>
          </p:nvSpPr>
          <p:spPr bwMode="auto">
            <a:xfrm>
              <a:off x="172" y="4"/>
              <a:ext cx="90" cy="67"/>
            </a:xfrm>
            <a:custGeom>
              <a:avLst/>
              <a:gdLst/>
              <a:ahLst/>
              <a:cxnLst/>
              <a:rect l="0" t="0" r="r" b="b"/>
              <a:pathLst>
                <a:path w="20646" h="20006">
                  <a:moveTo>
                    <a:pt x="20602" y="11716"/>
                  </a:moveTo>
                  <a:cubicBezTo>
                    <a:pt x="20081" y="17159"/>
                    <a:pt x="15057" y="20802"/>
                    <a:pt x="9379" y="19856"/>
                  </a:cubicBezTo>
                  <a:cubicBezTo>
                    <a:pt x="3702" y="18907"/>
                    <a:pt x="-477" y="13731"/>
                    <a:pt x="44" y="8288"/>
                  </a:cubicBezTo>
                  <a:cubicBezTo>
                    <a:pt x="565" y="2846"/>
                    <a:pt x="5589" y="-798"/>
                    <a:pt x="11267" y="150"/>
                  </a:cubicBezTo>
                  <a:cubicBezTo>
                    <a:pt x="16944" y="1097"/>
                    <a:pt x="21123" y="6274"/>
                    <a:pt x="20602" y="11716"/>
                  </a:cubicBezTo>
                  <a:close/>
                  <a:moveTo>
                    <a:pt x="20602" y="11716"/>
                  </a:moveTo>
                </a:path>
              </a:pathLst>
            </a:custGeom>
            <a:gradFill rotWithShape="0">
              <a:gsLst>
                <a:gs pos="0">
                  <a:schemeClr val="bg1">
                    <a:lumMod val="95000"/>
                  </a:schemeClr>
                </a:gs>
                <a:gs pos="15608">
                  <a:schemeClr val="bg1">
                    <a:lumMod val="85000"/>
                  </a:schemeClr>
                </a:gs>
                <a:gs pos="31645">
                  <a:schemeClr val="accent3"/>
                </a:gs>
                <a:gs pos="91400">
                  <a:schemeClr val="accent2"/>
                </a:gs>
                <a:gs pos="100000">
                  <a:schemeClr val="accent1"/>
                </a:gs>
              </a:gsLst>
              <a:lin ang="2100000" scaled="1"/>
            </a:gra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30775" name="AutoShape 55"/>
            <p:cNvSpPr>
              <a:spLocks/>
            </p:cNvSpPr>
            <p:nvPr/>
          </p:nvSpPr>
          <p:spPr bwMode="auto">
            <a:xfrm>
              <a:off x="212" y="24"/>
              <a:ext cx="15" cy="11"/>
            </a:xfrm>
            <a:custGeom>
              <a:avLst/>
              <a:gdLst/>
              <a:ahLst/>
              <a:cxnLst/>
              <a:rect l="0" t="0" r="r" b="b"/>
              <a:pathLst>
                <a:path w="20649" h="20005">
                  <a:moveTo>
                    <a:pt x="20605" y="11715"/>
                  </a:moveTo>
                  <a:cubicBezTo>
                    <a:pt x="20080" y="17158"/>
                    <a:pt x="15054" y="20802"/>
                    <a:pt x="9382" y="19855"/>
                  </a:cubicBezTo>
                  <a:cubicBezTo>
                    <a:pt x="3705" y="18907"/>
                    <a:pt x="-476" y="13726"/>
                    <a:pt x="43" y="8289"/>
                  </a:cubicBezTo>
                  <a:cubicBezTo>
                    <a:pt x="568" y="2846"/>
                    <a:pt x="5588" y="-798"/>
                    <a:pt x="11266" y="149"/>
                  </a:cubicBezTo>
                  <a:cubicBezTo>
                    <a:pt x="16943" y="1097"/>
                    <a:pt x="21124" y="6271"/>
                    <a:pt x="20605" y="11715"/>
                  </a:cubicBezTo>
                  <a:close/>
                  <a:moveTo>
                    <a:pt x="20605" y="11715"/>
                  </a:moveTo>
                </a:path>
              </a:pathLst>
            </a:custGeom>
            <a:solidFill>
              <a:schemeClr val="accent1"/>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grpSp>
      <p:sp>
        <p:nvSpPr>
          <p:cNvPr id="4" name="Rectángulo 3"/>
          <p:cNvSpPr/>
          <p:nvPr/>
        </p:nvSpPr>
        <p:spPr>
          <a:xfrm>
            <a:off x="98425" y="1616148"/>
            <a:ext cx="4703618" cy="3139321"/>
          </a:xfrm>
          <a:prstGeom prst="rect">
            <a:avLst/>
          </a:prstGeom>
        </p:spPr>
        <p:txBody>
          <a:bodyPr wrap="square">
            <a:spAutoFit/>
          </a:bodyPr>
          <a:lstStyle/>
          <a:p>
            <a:r>
              <a:rPr lang="es-MX" dirty="0">
                <a:solidFill>
                  <a:srgbClr val="000000">
                    <a:lumMod val="85000"/>
                    <a:lumOff val="15000"/>
                  </a:srgbClr>
                </a:solidFill>
              </a:rPr>
              <a:t>6. Con la finalidad de plantear sus comentarios, observaciones y propuestas de redacción respecto del primer documento de trabajo, el día </a:t>
            </a:r>
            <a:r>
              <a:rPr lang="es-MX" dirty="0" smtClean="0">
                <a:solidFill>
                  <a:srgbClr val="C00000"/>
                </a:solidFill>
              </a:rPr>
              <a:t>Primero </a:t>
            </a:r>
            <a:r>
              <a:rPr lang="es-MX" dirty="0">
                <a:solidFill>
                  <a:srgbClr val="C00000"/>
                </a:solidFill>
              </a:rPr>
              <a:t>de diciembre de 2015 </a:t>
            </a:r>
            <a:r>
              <a:rPr lang="es-MX" dirty="0">
                <a:solidFill>
                  <a:srgbClr val="000000">
                    <a:lumMod val="85000"/>
                    <a:lumOff val="15000"/>
                  </a:srgbClr>
                </a:solidFill>
              </a:rPr>
              <a:t>se celebraron Audiencias Públicas en las que se invitó a participar a representantes de organizaciones de la sociedad civil especializadas, académicos y a los Comisionados del Instituto Nacional de Transparencia, Acceso a la Información y Protección de Datos Personales, atendiendo el siguiente programa y horarios: </a:t>
            </a:r>
          </a:p>
        </p:txBody>
      </p:sp>
      <p:sp>
        <p:nvSpPr>
          <p:cNvPr id="18" name="Rectángulo 17"/>
          <p:cNvSpPr/>
          <p:nvPr/>
        </p:nvSpPr>
        <p:spPr>
          <a:xfrm>
            <a:off x="5712506" y="65293"/>
            <a:ext cx="5058564" cy="338554"/>
          </a:xfrm>
          <a:prstGeom prst="rect">
            <a:avLst/>
          </a:prstGeom>
        </p:spPr>
        <p:txBody>
          <a:bodyPr wrap="none">
            <a:spAutoFit/>
          </a:bodyPr>
          <a:lstStyle/>
          <a:p>
            <a:r>
              <a:rPr lang="es-MX" sz="1600" b="1" smtClean="0">
                <a:solidFill>
                  <a:srgbClr val="FF0000"/>
                </a:solidFill>
              </a:rPr>
              <a:t>Pre Proyecto de Dictamen, 08 </a:t>
            </a:r>
            <a:r>
              <a:rPr lang="es-MX" sz="1600" b="1" dirty="0">
                <a:solidFill>
                  <a:srgbClr val="FF0000"/>
                </a:solidFill>
              </a:rPr>
              <a:t>de </a:t>
            </a:r>
            <a:r>
              <a:rPr lang="es-MX" sz="1600" b="1" dirty="0" smtClean="0">
                <a:solidFill>
                  <a:srgbClr val="FF0000"/>
                </a:solidFill>
              </a:rPr>
              <a:t>MARZO 2016</a:t>
            </a:r>
            <a:endParaRPr lang="es-MX" sz="1600" b="1" dirty="0">
              <a:solidFill>
                <a:srgbClr val="FF0000"/>
              </a:solidFill>
            </a:endParaRPr>
          </a:p>
        </p:txBody>
      </p:sp>
    </p:spTree>
    <p:extLst>
      <p:ext uri="{BB962C8B-B14F-4D97-AF65-F5344CB8AC3E}">
        <p14:creationId xmlns:p14="http://schemas.microsoft.com/office/powerpoint/2010/main" val="48262297"/>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bg>
      <p:bgPr>
        <a:solidFill>
          <a:srgbClr val="21282F"/>
        </a:solidFill>
        <a:effectLst/>
      </p:bgPr>
    </p:bg>
    <p:spTree>
      <p:nvGrpSpPr>
        <p:cNvPr id="1" name=""/>
        <p:cNvGrpSpPr/>
        <p:nvPr/>
      </p:nvGrpSpPr>
      <p:grpSpPr>
        <a:xfrm>
          <a:off x="0" y="0"/>
          <a:ext cx="0" cy="0"/>
          <a:chOff x="0" y="0"/>
          <a:chExt cx="0" cy="0"/>
        </a:xfrm>
      </p:grpSpPr>
      <p:sp>
        <p:nvSpPr>
          <p:cNvPr id="11863" name="Shape 11863"/>
          <p:cNvSpPr/>
          <p:nvPr/>
        </p:nvSpPr>
        <p:spPr>
          <a:xfrm flipH="1">
            <a:off x="6102351" y="-10583"/>
            <a:ext cx="0" cy="3124201"/>
          </a:xfrm>
          <a:prstGeom prst="line">
            <a:avLst/>
          </a:prstGeom>
          <a:ln w="12700" cap="rnd">
            <a:solidFill>
              <a:schemeClr val="accent3"/>
            </a:solidFill>
            <a:custDash>
              <a:ds d="100000" sp="200000"/>
            </a:custDash>
            <a:miter lim="400000"/>
            <a:tailEnd type="oval"/>
          </a:ln>
        </p:spPr>
        <p:txBody>
          <a:bodyPr lIns="0" tIns="0" rIns="0" bIns="0" anchor="ctr"/>
          <a:lstStyle/>
          <a:p>
            <a:pPr defTabSz="228594">
              <a:defRPr sz="1200">
                <a:latin typeface="Helvetica"/>
                <a:ea typeface="Helvetica"/>
                <a:cs typeface="Helvetica"/>
                <a:sym typeface="Helvetica"/>
              </a:defRPr>
            </a:pPr>
            <a:endParaRPr sz="1600" kern="0">
              <a:solidFill>
                <a:sysClr val="windowText" lastClr="000000"/>
              </a:solidFill>
              <a:latin typeface="Helvetica"/>
              <a:ea typeface="Helvetica"/>
              <a:cs typeface="Helvetica"/>
              <a:sym typeface="Helvetica"/>
            </a:endParaRPr>
          </a:p>
        </p:txBody>
      </p:sp>
      <p:sp>
        <p:nvSpPr>
          <p:cNvPr id="11864" name="Shape 11864"/>
          <p:cNvSpPr>
            <a:spLocks noChangeArrowheads="1"/>
          </p:cNvSpPr>
          <p:nvPr/>
        </p:nvSpPr>
        <p:spPr bwMode="auto">
          <a:xfrm>
            <a:off x="5795433" y="3292383"/>
            <a:ext cx="594784" cy="603435"/>
          </a:xfrm>
          <a:prstGeom prst="rect">
            <a:avLst/>
          </a:prstGeom>
          <a:solidFill>
            <a:srgbClr val="E61919"/>
          </a:solidFill>
          <a:ln>
            <a:noFill/>
          </a:ln>
          <a:extLst>
            <a:ext uri="{91240B29-F687-4F45-9708-019B960494DF}">
              <a14:hiddenLine xmlns:a14="http://schemas.microsoft.com/office/drawing/2010/main" w="12700">
                <a:solidFill>
                  <a:srgbClr val="000000"/>
                </a:solidFill>
                <a:miter lim="400000"/>
                <a:headEnd/>
                <a:tailEnd/>
              </a14:hiddenLine>
            </a:ext>
          </a:extLst>
        </p:spPr>
        <p:txBody>
          <a:bodyPr lIns="0" tIns="0" rIns="0" bIns="0" anchor="ctr">
            <a:spAutoFit/>
          </a:bodyPr>
          <a:lstStyle/>
          <a:p>
            <a:pPr algn="ctr" defTabSz="412740">
              <a:lnSpc>
                <a:spcPct val="70000"/>
              </a:lnSpc>
              <a:defRPr sz="1800"/>
            </a:pPr>
            <a:endParaRPr lang="es-MX" sz="1867" kern="0" dirty="0">
              <a:solidFill>
                <a:srgbClr val="FFFFFF"/>
              </a:solidFill>
              <a:ea typeface="Arimo"/>
              <a:cs typeface="Arimo"/>
              <a:sym typeface="Arimo"/>
            </a:endParaRPr>
          </a:p>
          <a:p>
            <a:pPr algn="ctr" defTabSz="412740">
              <a:lnSpc>
                <a:spcPct val="70000"/>
              </a:lnSpc>
              <a:defRPr sz="1800"/>
            </a:pPr>
            <a:r>
              <a:rPr lang="es-MX" sz="1867" kern="0" dirty="0">
                <a:solidFill>
                  <a:srgbClr val="FFFFFF"/>
                </a:solidFill>
                <a:ea typeface="Arimo"/>
                <a:cs typeface="Arimo"/>
                <a:sym typeface="Arimo"/>
              </a:rPr>
              <a:t>FIN</a:t>
            </a:r>
          </a:p>
          <a:p>
            <a:pPr algn="ctr" defTabSz="412740">
              <a:lnSpc>
                <a:spcPct val="70000"/>
              </a:lnSpc>
              <a:defRPr sz="1800"/>
            </a:pPr>
            <a:endParaRPr sz="1867" kern="0" dirty="0">
              <a:solidFill>
                <a:srgbClr val="FFFFFF"/>
              </a:solidFill>
              <a:ea typeface="Arimo"/>
              <a:cs typeface="Arimo"/>
              <a:sym typeface="Arimo"/>
            </a:endParaRPr>
          </a:p>
        </p:txBody>
      </p:sp>
      <p:sp>
        <p:nvSpPr>
          <p:cNvPr id="50180" name="Shape 11865"/>
          <p:cNvSpPr>
            <a:spLocks noChangeArrowheads="1"/>
          </p:cNvSpPr>
          <p:nvPr/>
        </p:nvSpPr>
        <p:spPr bwMode="auto">
          <a:xfrm>
            <a:off x="11569514" y="71967"/>
            <a:ext cx="38472" cy="164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wrap="none" lIns="0" tIns="0" rIns="0" bIns="0">
            <a:spAutoFit/>
          </a:bodyPr>
          <a:lstStyle>
            <a:lvl1pPr>
              <a:defRPr sz="1900">
                <a:solidFill>
                  <a:schemeClr val="tx1"/>
                </a:solidFill>
                <a:latin typeface="Arimo" pitchFamily="34" charset="0"/>
                <a:ea typeface="Helvetica Light"/>
                <a:cs typeface="Helvetica Light"/>
                <a:sym typeface="Helvetica Light"/>
              </a:defRPr>
            </a:lvl1pPr>
            <a:lvl2pPr marL="742950" indent="-285750">
              <a:defRPr sz="1900">
                <a:solidFill>
                  <a:schemeClr val="tx1"/>
                </a:solidFill>
                <a:latin typeface="Arimo" pitchFamily="34" charset="0"/>
                <a:ea typeface="Helvetica Light"/>
                <a:cs typeface="Helvetica Light"/>
                <a:sym typeface="Helvetica Light"/>
              </a:defRPr>
            </a:lvl2pPr>
            <a:lvl3pPr marL="1143000" indent="-228600">
              <a:defRPr sz="1900">
                <a:solidFill>
                  <a:schemeClr val="tx1"/>
                </a:solidFill>
                <a:latin typeface="Arimo" pitchFamily="34" charset="0"/>
                <a:ea typeface="Helvetica Light"/>
                <a:cs typeface="Helvetica Light"/>
                <a:sym typeface="Helvetica Light"/>
              </a:defRPr>
            </a:lvl3pPr>
            <a:lvl4pPr marL="1600200" indent="-228600">
              <a:defRPr sz="1900">
                <a:solidFill>
                  <a:schemeClr val="tx1"/>
                </a:solidFill>
                <a:latin typeface="Arimo" pitchFamily="34" charset="0"/>
                <a:ea typeface="Helvetica Light"/>
                <a:cs typeface="Helvetica Light"/>
                <a:sym typeface="Helvetica Light"/>
              </a:defRPr>
            </a:lvl4pPr>
            <a:lvl5pPr marL="2057400" indent="-228600">
              <a:defRPr sz="1900">
                <a:solidFill>
                  <a:schemeClr val="tx1"/>
                </a:solidFill>
                <a:latin typeface="Arimo" pitchFamily="34" charset="0"/>
                <a:ea typeface="Helvetica Light"/>
                <a:cs typeface="Helvetica Light"/>
                <a:sym typeface="Helvetica Light"/>
              </a:defRPr>
            </a:lvl5pPr>
            <a:lvl6pPr marL="2514600" indent="-2286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6pPr>
            <a:lvl7pPr marL="2971800" indent="-2286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7pPr>
            <a:lvl8pPr marL="3429000" indent="-2286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8pPr>
            <a:lvl9pPr marL="3886200" indent="-228600" defTabSz="309563" eaLnBrk="0" fontAlgn="base" hangingPunct="0">
              <a:spcBef>
                <a:spcPct val="0"/>
              </a:spcBef>
              <a:spcAft>
                <a:spcPct val="0"/>
              </a:spcAft>
              <a:defRPr sz="1900">
                <a:solidFill>
                  <a:schemeClr val="tx1"/>
                </a:solidFill>
                <a:latin typeface="Arimo" pitchFamily="34" charset="0"/>
                <a:ea typeface="Helvetica Light"/>
                <a:cs typeface="Helvetica Light"/>
                <a:sym typeface="Helvetica Light"/>
              </a:defRPr>
            </a:lvl9pPr>
          </a:lstStyle>
          <a:p>
            <a:pPr algn="ctr" defTabSz="412740" fontAlgn="base">
              <a:spcBef>
                <a:spcPct val="0"/>
              </a:spcBef>
              <a:spcAft>
                <a:spcPct val="0"/>
              </a:spcAft>
            </a:pPr>
            <a:r>
              <a:rPr lang="en-US" altLang="es-MX" sz="1067">
                <a:solidFill>
                  <a:srgbClr val="000000"/>
                </a:solidFill>
                <a:sym typeface="Arimo" pitchFamily="34" charset="0"/>
              </a:rPr>
              <a:t>￼</a:t>
            </a:r>
          </a:p>
        </p:txBody>
      </p:sp>
      <p:sp>
        <p:nvSpPr>
          <p:cNvPr id="11866" name="Shape 11866"/>
          <p:cNvSpPr>
            <a:spLocks noChangeArrowheads="1"/>
          </p:cNvSpPr>
          <p:nvPr/>
        </p:nvSpPr>
        <p:spPr bwMode="auto">
          <a:xfrm>
            <a:off x="5791201" y="3843807"/>
            <a:ext cx="1140884" cy="402290"/>
          </a:xfrm>
          <a:prstGeom prst="rect">
            <a:avLst/>
          </a:prstGeom>
          <a:solidFill>
            <a:srgbClr val="FF4B4B"/>
          </a:solidFill>
          <a:ln>
            <a:noFill/>
          </a:ln>
          <a:extLst>
            <a:ext uri="{91240B29-F687-4F45-9708-019B960494DF}">
              <a14:hiddenLine xmlns:a14="http://schemas.microsoft.com/office/drawing/2010/main" w="12700">
                <a:solidFill>
                  <a:srgbClr val="000000"/>
                </a:solidFill>
                <a:miter lim="400000"/>
                <a:headEnd/>
                <a:tailEnd/>
              </a14:hiddenLine>
            </a:ext>
          </a:extLst>
        </p:spPr>
        <p:txBody>
          <a:bodyPr lIns="0" tIns="0" rIns="0" bIns="0" anchor="ctr">
            <a:spAutoFit/>
          </a:bodyPr>
          <a:lstStyle>
            <a:lvl1pPr>
              <a:lnSpc>
                <a:spcPct val="70000"/>
              </a:lnSpc>
              <a:defRPr sz="3000">
                <a:solidFill>
                  <a:srgbClr val="FFFFFF"/>
                </a:solidFill>
                <a:latin typeface="Arimo"/>
                <a:ea typeface="Arimo"/>
                <a:cs typeface="Arimo"/>
                <a:sym typeface="Arimo"/>
              </a:defRPr>
            </a:lvl1pPr>
          </a:lstStyle>
          <a:p>
            <a:pPr algn="ctr" defTabSz="412740">
              <a:defRPr sz="1800">
                <a:solidFill>
                  <a:srgbClr val="000000"/>
                </a:solidFill>
              </a:defRPr>
            </a:pPr>
            <a:endParaRPr lang="es-MX" sz="1867" kern="0" dirty="0">
              <a:solidFill>
                <a:srgbClr val="000000"/>
              </a:solidFill>
            </a:endParaRPr>
          </a:p>
          <a:p>
            <a:pPr algn="ctr" defTabSz="412740">
              <a:defRPr sz="1800">
                <a:solidFill>
                  <a:srgbClr val="000000"/>
                </a:solidFill>
              </a:defRPr>
            </a:pPr>
            <a:r>
              <a:rPr lang="es-MX" sz="1867" kern="0" dirty="0">
                <a:solidFill>
                  <a:srgbClr val="000000"/>
                </a:solidFill>
              </a:rPr>
              <a:t>GRACIAS</a:t>
            </a:r>
          </a:p>
        </p:txBody>
      </p:sp>
      <p:sp>
        <p:nvSpPr>
          <p:cNvPr id="50182" name="Slide Number Placeholder 1"/>
          <p:cNvSpPr>
            <a:spLocks noGrp="1"/>
          </p:cNvSpPr>
          <p:nvPr>
            <p:ph type="sldNum" sz="quarter" idx="10"/>
          </p:nvPr>
        </p:nvSpPr>
        <p:spPr>
          <a:xfrm>
            <a:off x="11389784" y="33867"/>
            <a:ext cx="397933" cy="289984"/>
          </a:xfrm>
          <a:noFill/>
        </p:spPr>
        <p:txBody>
          <a:bodyPr vert="horz" wrap="square" lIns="45720" tIns="22860" rIns="45720" bIns="22860" numCol="1" anchor="ctr" anchorCtr="0" compatLnSpc="1">
            <a:prstTxWarp prst="textNoShape">
              <a:avLst/>
            </a:prstTxWarp>
          </a:bodyPr>
          <a:lstStyle>
            <a:lvl1pPr>
              <a:defRPr sz="2533">
                <a:solidFill>
                  <a:schemeClr val="tx1"/>
                </a:solidFill>
                <a:latin typeface="Arimo" pitchFamily="34" charset="0"/>
                <a:ea typeface="Helvetica Light"/>
                <a:cs typeface="Helvetica Light"/>
                <a:sym typeface="Helvetica Light"/>
              </a:defRPr>
            </a:lvl1pPr>
            <a:lvl2pPr marL="990575" indent="-380990">
              <a:defRPr sz="2533">
                <a:solidFill>
                  <a:schemeClr val="tx1"/>
                </a:solidFill>
                <a:latin typeface="Arimo" pitchFamily="34" charset="0"/>
                <a:ea typeface="Helvetica Light"/>
                <a:cs typeface="Helvetica Light"/>
                <a:sym typeface="Helvetica Light"/>
              </a:defRPr>
            </a:lvl2pPr>
            <a:lvl3pPr marL="1523962" indent="-304792">
              <a:defRPr sz="2533">
                <a:solidFill>
                  <a:schemeClr val="tx1"/>
                </a:solidFill>
                <a:latin typeface="Arimo" pitchFamily="34" charset="0"/>
                <a:ea typeface="Helvetica Light"/>
                <a:cs typeface="Helvetica Light"/>
                <a:sym typeface="Helvetica Light"/>
              </a:defRPr>
            </a:lvl3pPr>
            <a:lvl4pPr marL="2133547" indent="-304792">
              <a:defRPr sz="2533">
                <a:solidFill>
                  <a:schemeClr val="tx1"/>
                </a:solidFill>
                <a:latin typeface="Arimo" pitchFamily="34" charset="0"/>
                <a:ea typeface="Helvetica Light"/>
                <a:cs typeface="Helvetica Light"/>
                <a:sym typeface="Helvetica Light"/>
              </a:defRPr>
            </a:lvl4pPr>
            <a:lvl5pPr marL="2743131" indent="-304792">
              <a:defRPr sz="2533">
                <a:solidFill>
                  <a:schemeClr val="tx1"/>
                </a:solidFill>
                <a:latin typeface="Arimo" pitchFamily="34" charset="0"/>
                <a:ea typeface="Helvetica Light"/>
                <a:cs typeface="Helvetica Light"/>
                <a:sym typeface="Helvetica Light"/>
              </a:defRPr>
            </a:lvl5pPr>
            <a:lvl6pPr marL="3352716" indent="-304792" defTabSz="412740" eaLnBrk="0" fontAlgn="base" hangingPunct="0">
              <a:spcBef>
                <a:spcPct val="0"/>
              </a:spcBef>
              <a:spcAft>
                <a:spcPct val="0"/>
              </a:spcAft>
              <a:defRPr sz="2533">
                <a:solidFill>
                  <a:schemeClr val="tx1"/>
                </a:solidFill>
                <a:latin typeface="Arimo" pitchFamily="34" charset="0"/>
                <a:ea typeface="Helvetica Light"/>
                <a:cs typeface="Helvetica Light"/>
                <a:sym typeface="Helvetica Light"/>
              </a:defRPr>
            </a:lvl6pPr>
            <a:lvl7pPr marL="3962301" indent="-304792" defTabSz="412740" eaLnBrk="0" fontAlgn="base" hangingPunct="0">
              <a:spcBef>
                <a:spcPct val="0"/>
              </a:spcBef>
              <a:spcAft>
                <a:spcPct val="0"/>
              </a:spcAft>
              <a:defRPr sz="2533">
                <a:solidFill>
                  <a:schemeClr val="tx1"/>
                </a:solidFill>
                <a:latin typeface="Arimo" pitchFamily="34" charset="0"/>
                <a:ea typeface="Helvetica Light"/>
                <a:cs typeface="Helvetica Light"/>
                <a:sym typeface="Helvetica Light"/>
              </a:defRPr>
            </a:lvl7pPr>
            <a:lvl8pPr marL="4571886" indent="-304792" defTabSz="412740" eaLnBrk="0" fontAlgn="base" hangingPunct="0">
              <a:spcBef>
                <a:spcPct val="0"/>
              </a:spcBef>
              <a:spcAft>
                <a:spcPct val="0"/>
              </a:spcAft>
              <a:defRPr sz="2533">
                <a:solidFill>
                  <a:schemeClr val="tx1"/>
                </a:solidFill>
                <a:latin typeface="Arimo" pitchFamily="34" charset="0"/>
                <a:ea typeface="Helvetica Light"/>
                <a:cs typeface="Helvetica Light"/>
                <a:sym typeface="Helvetica Light"/>
              </a:defRPr>
            </a:lvl8pPr>
            <a:lvl9pPr marL="5181470" indent="-304792" defTabSz="412740" eaLnBrk="0" fontAlgn="base" hangingPunct="0">
              <a:spcBef>
                <a:spcPct val="0"/>
              </a:spcBef>
              <a:spcAft>
                <a:spcPct val="0"/>
              </a:spcAft>
              <a:defRPr sz="2533">
                <a:solidFill>
                  <a:schemeClr val="tx1"/>
                </a:solidFill>
                <a:latin typeface="Arimo" pitchFamily="34" charset="0"/>
                <a:ea typeface="Helvetica Light"/>
                <a:cs typeface="Helvetica Light"/>
                <a:sym typeface="Helvetica Light"/>
              </a:defRPr>
            </a:lvl9pPr>
          </a:lstStyle>
          <a:p>
            <a:fld id="{65131E37-4B1A-48EA-A307-A1305E75CCA1}" type="slidenum">
              <a:rPr lang="en-US" altLang="es-MX" sz="1067">
                <a:solidFill>
                  <a:srgbClr val="FFFFFF"/>
                </a:solidFill>
              </a:rPr>
              <a:pPr/>
              <a:t>70</a:t>
            </a:fld>
            <a:endParaRPr lang="en-US" altLang="es-MX" sz="1067">
              <a:solidFill>
                <a:srgbClr val="FFFFFF"/>
              </a:solidFill>
            </a:endParaRPr>
          </a:p>
        </p:txBody>
      </p:sp>
      <p:pic>
        <p:nvPicPr>
          <p:cNvPr id="50183" name="Imagen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8585200" y="5994400"/>
            <a:ext cx="3606800" cy="86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919142084"/>
      </p:ext>
    </p:extLst>
  </p:cSld>
  <p:clrMapOvr>
    <a:masterClrMapping/>
  </p:clrMapOvr>
  <mc:AlternateContent xmlns:mc="http://schemas.openxmlformats.org/markup-compatibility/2006" xmlns:p14="http://schemas.microsoft.com/office/powerpoint/2010/main">
    <mc:Choice Requires="p14">
      <p:transition spd="slow" p14:dur="1600" advClick="0" advTm="5000">
        <p14:gallery dir="l"/>
      </p:transition>
    </mc:Choice>
    <mc:Fallback xmlns="">
      <p:transition spd="slow" advClick="0" advTm="5000">
        <p:fade/>
      </p:transition>
    </mc:Fallback>
  </mc:AlternateContent>
  <p:timing>
    <p:tnLst>
      <p:par>
        <p:cTn id="1" dur="indefinite" restart="never" fill="hold" nodeType="tmRoot">
          <p:childTnLst>
            <p:seq concurrent="1" prevAc="none" nextAc="seek">
              <p:cTn id="2" dur="indefinite" fill="hold"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afterEffect">
                                  <p:stCondLst>
                                    <p:cond delay="0"/>
                                  </p:stCondLst>
                                  <p:iterate>
                                    <p:tmAbs val="0"/>
                                  </p:iterate>
                                  <p:childTnLst>
                                    <p:set>
                                      <p:cBhvr>
                                        <p:cTn id="6" fill="hold"/>
                                        <p:tgtEl>
                                          <p:spTgt spid="11863"/>
                                        </p:tgtEl>
                                        <p:attrNameLst>
                                          <p:attrName>style.visibility</p:attrName>
                                        </p:attrNameLst>
                                      </p:cBhvr>
                                      <p:to>
                                        <p:strVal val="visible"/>
                                      </p:to>
                                    </p:set>
                                    <p:animEffect transition="in" filter="wipe(up)">
                                      <p:cBhvr>
                                        <p:cTn id="7" dur="1000"/>
                                        <p:tgtEl>
                                          <p:spTgt spid="11863"/>
                                        </p:tgtEl>
                                      </p:cBhvr>
                                    </p:animEffect>
                                  </p:childTnLst>
                                </p:cTn>
                              </p:par>
                              <p:par>
                                <p:cTn id="8" presetID="23" presetClass="entr" presetSubtype="16" fill="hold" grpId="0" nodeType="withEffect">
                                  <p:stCondLst>
                                    <p:cond delay="0"/>
                                  </p:stCondLst>
                                  <p:iterate>
                                    <p:tmAbs val="0"/>
                                  </p:iterate>
                                  <p:childTnLst>
                                    <p:set>
                                      <p:cBhvr>
                                        <p:cTn id="9" fill="hold"/>
                                        <p:tgtEl>
                                          <p:spTgt spid="11864"/>
                                        </p:tgtEl>
                                        <p:attrNameLst>
                                          <p:attrName>style.visibility</p:attrName>
                                        </p:attrNameLst>
                                      </p:cBhvr>
                                      <p:to>
                                        <p:strVal val="visible"/>
                                      </p:to>
                                    </p:set>
                                    <p:anim calcmode="lin" valueType="num">
                                      <p:cBhvr>
                                        <p:cTn id="10" dur="1000" fill="hold"/>
                                        <p:tgtEl>
                                          <p:spTgt spid="11864"/>
                                        </p:tgtEl>
                                        <p:attrNameLst>
                                          <p:attrName>ppt_w</p:attrName>
                                        </p:attrNameLst>
                                      </p:cBhvr>
                                      <p:tavLst>
                                        <p:tav tm="0">
                                          <p:val>
                                            <p:fltVal val="0"/>
                                          </p:val>
                                        </p:tav>
                                        <p:tav tm="100000">
                                          <p:val>
                                            <p:strVal val="#ppt_w"/>
                                          </p:val>
                                        </p:tav>
                                      </p:tavLst>
                                    </p:anim>
                                    <p:anim calcmode="lin" valueType="num">
                                      <p:cBhvr>
                                        <p:cTn id="11" dur="1000" fill="hold"/>
                                        <p:tgtEl>
                                          <p:spTgt spid="11864"/>
                                        </p:tgtEl>
                                        <p:attrNameLst>
                                          <p:attrName>ppt_h</p:attrName>
                                        </p:attrNameLst>
                                      </p:cBhvr>
                                      <p:tavLst>
                                        <p:tav tm="0">
                                          <p:val>
                                            <p:fltVal val="0"/>
                                          </p:val>
                                        </p:tav>
                                        <p:tav tm="100000">
                                          <p:val>
                                            <p:strVal val="#ppt_h"/>
                                          </p:val>
                                        </p:tav>
                                      </p:tavLst>
                                    </p:anim>
                                  </p:childTnLst>
                                </p:cTn>
                              </p:par>
                              <p:par>
                                <p:cTn id="12" presetID="9" presetClass="entr" presetSubtype="2" fill="hold" grpId="0" nodeType="withEffect">
                                  <p:stCondLst>
                                    <p:cond delay="0"/>
                                  </p:stCondLst>
                                  <p:iterate>
                                    <p:tmAbs val="0"/>
                                  </p:iterate>
                                  <p:childTnLst>
                                    <p:set>
                                      <p:cBhvr>
                                        <p:cTn id="13" fill="hold"/>
                                        <p:tgtEl>
                                          <p:spTgt spid="11866"/>
                                        </p:tgtEl>
                                        <p:attrNameLst>
                                          <p:attrName>style.visibility</p:attrName>
                                        </p:attrNameLst>
                                      </p:cBhvr>
                                      <p:to>
                                        <p:strVal val="visible"/>
                                      </p:to>
                                    </p:set>
                                    <p:animEffect transition="in" filter="dissolve(left)">
                                      <p:cBhvr>
                                        <p:cTn id="14" dur="499"/>
                                        <p:tgtEl>
                                          <p:spTgt spid="118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64" grpId="0" animBg="1" advAuto="0"/>
      <p:bldP spid="11866" grpId="0" animBg="1" advAuto="0"/>
    </p:bld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49153" name="Rectangle 1"/>
          <p:cNvSpPr>
            <a:spLocks/>
          </p:cNvSpPr>
          <p:nvPr/>
        </p:nvSpPr>
        <p:spPr bwMode="auto">
          <a:xfrm>
            <a:off x="4064794" y="1143794"/>
            <a:ext cx="8128000" cy="4565650"/>
          </a:xfrm>
          <a:prstGeom prst="rect">
            <a:avLst/>
          </a:prstGeom>
          <a:solidFill>
            <a:srgbClr val="E6E5E5"/>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49154" name="Rectangle 2"/>
          <p:cNvSpPr>
            <a:spLocks/>
          </p:cNvSpPr>
          <p:nvPr/>
        </p:nvSpPr>
        <p:spPr bwMode="auto">
          <a:xfrm>
            <a:off x="-23813" y="1143794"/>
            <a:ext cx="4094957" cy="4565650"/>
          </a:xfrm>
          <a:prstGeom prst="rect">
            <a:avLst/>
          </a:prstGeom>
          <a:solidFill>
            <a:schemeClr val="accent5">
              <a:alpha val="34999"/>
            </a:schemeClr>
          </a:solidFill>
          <a:ln>
            <a:noFill/>
          </a:ln>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grpSp>
        <p:nvGrpSpPr>
          <p:cNvPr id="49159" name="Group 7"/>
          <p:cNvGrpSpPr>
            <a:grpSpLocks/>
          </p:cNvGrpSpPr>
          <p:nvPr/>
        </p:nvGrpSpPr>
        <p:grpSpPr bwMode="auto">
          <a:xfrm>
            <a:off x="2520157" y="2110582"/>
            <a:ext cx="533400" cy="419100"/>
            <a:chOff x="0" y="0"/>
            <a:chExt cx="671" cy="528"/>
          </a:xfrm>
        </p:grpSpPr>
        <p:sp>
          <p:nvSpPr>
            <p:cNvPr id="49156" name="AutoShape 4"/>
            <p:cNvSpPr>
              <a:spLocks/>
            </p:cNvSpPr>
            <p:nvPr/>
          </p:nvSpPr>
          <p:spPr bwMode="auto">
            <a:xfrm>
              <a:off x="0" y="0"/>
              <a:ext cx="529" cy="528"/>
            </a:xfrm>
            <a:custGeom>
              <a:avLst/>
              <a:gdLst/>
              <a:ahLst/>
              <a:cxnLst/>
              <a:rect l="0" t="0" r="r" b="b"/>
              <a:pathLst>
                <a:path w="21600" h="21600">
                  <a:moveTo>
                    <a:pt x="21296" y="13821"/>
                  </a:moveTo>
                  <a:cubicBezTo>
                    <a:pt x="21110" y="13745"/>
                    <a:pt x="20911" y="13777"/>
                    <a:pt x="20757" y="13929"/>
                  </a:cubicBezTo>
                  <a:lnTo>
                    <a:pt x="19775" y="14913"/>
                  </a:lnTo>
                  <a:cubicBezTo>
                    <a:pt x="19683" y="15002"/>
                    <a:pt x="19636" y="15125"/>
                    <a:pt x="19636" y="15248"/>
                  </a:cubicBezTo>
                  <a:lnTo>
                    <a:pt x="19636" y="17181"/>
                  </a:lnTo>
                  <a:cubicBezTo>
                    <a:pt x="19636" y="18532"/>
                    <a:pt x="18531" y="19636"/>
                    <a:pt x="17183" y="19636"/>
                  </a:cubicBezTo>
                  <a:lnTo>
                    <a:pt x="4418" y="19636"/>
                  </a:lnTo>
                  <a:cubicBezTo>
                    <a:pt x="3069" y="19636"/>
                    <a:pt x="1964" y="18532"/>
                    <a:pt x="1964" y="17181"/>
                  </a:cubicBezTo>
                  <a:lnTo>
                    <a:pt x="1964" y="4418"/>
                  </a:lnTo>
                  <a:cubicBezTo>
                    <a:pt x="1964" y="3068"/>
                    <a:pt x="3069" y="1964"/>
                    <a:pt x="4418" y="1964"/>
                  </a:cubicBezTo>
                  <a:lnTo>
                    <a:pt x="17183" y="1964"/>
                  </a:lnTo>
                  <a:cubicBezTo>
                    <a:pt x="17413" y="1964"/>
                    <a:pt x="17643" y="1993"/>
                    <a:pt x="17874" y="2055"/>
                  </a:cubicBezTo>
                  <a:cubicBezTo>
                    <a:pt x="18042" y="2118"/>
                    <a:pt x="18227" y="2071"/>
                    <a:pt x="18364" y="1935"/>
                  </a:cubicBezTo>
                  <a:lnTo>
                    <a:pt x="19117" y="1181"/>
                  </a:lnTo>
                  <a:cubicBezTo>
                    <a:pt x="19238" y="1059"/>
                    <a:pt x="19283" y="906"/>
                    <a:pt x="19254" y="736"/>
                  </a:cubicBezTo>
                  <a:cubicBezTo>
                    <a:pt x="19222" y="583"/>
                    <a:pt x="19117" y="445"/>
                    <a:pt x="18979" y="385"/>
                  </a:cubicBezTo>
                  <a:cubicBezTo>
                    <a:pt x="18411" y="123"/>
                    <a:pt x="17798" y="0"/>
                    <a:pt x="17183" y="0"/>
                  </a:cubicBezTo>
                  <a:lnTo>
                    <a:pt x="4418" y="0"/>
                  </a:lnTo>
                  <a:cubicBezTo>
                    <a:pt x="1979" y="0"/>
                    <a:pt x="0" y="1979"/>
                    <a:pt x="0" y="4418"/>
                  </a:cubicBezTo>
                  <a:lnTo>
                    <a:pt x="0" y="17181"/>
                  </a:lnTo>
                  <a:cubicBezTo>
                    <a:pt x="0" y="19621"/>
                    <a:pt x="1979" y="21600"/>
                    <a:pt x="4418" y="21600"/>
                  </a:cubicBezTo>
                  <a:lnTo>
                    <a:pt x="17183" y="21600"/>
                  </a:lnTo>
                  <a:cubicBezTo>
                    <a:pt x="19623" y="21600"/>
                    <a:pt x="21600" y="19621"/>
                    <a:pt x="21600" y="17181"/>
                  </a:cubicBezTo>
                  <a:lnTo>
                    <a:pt x="21600" y="14267"/>
                  </a:lnTo>
                  <a:cubicBezTo>
                    <a:pt x="21600" y="14067"/>
                    <a:pt x="21479" y="13898"/>
                    <a:pt x="21296" y="13821"/>
                  </a:cubicBezTo>
                  <a:close/>
                  <a:moveTo>
                    <a:pt x="21296" y="13821"/>
                  </a:moveTo>
                </a:path>
              </a:pathLst>
            </a:custGeom>
            <a:solidFill>
              <a:schemeClr val="accent3"/>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49157" name="AutoShape 5"/>
            <p:cNvSpPr>
              <a:spLocks/>
            </p:cNvSpPr>
            <p:nvPr/>
          </p:nvSpPr>
          <p:spPr bwMode="auto">
            <a:xfrm>
              <a:off x="518" y="2"/>
              <a:ext cx="153" cy="153"/>
            </a:xfrm>
            <a:custGeom>
              <a:avLst/>
              <a:gdLst/>
              <a:ahLst/>
              <a:cxnLst/>
              <a:rect l="0" t="0" r="r" b="b"/>
              <a:pathLst>
                <a:path w="21121" h="21121">
                  <a:moveTo>
                    <a:pt x="19683" y="9309"/>
                  </a:moveTo>
                  <a:lnTo>
                    <a:pt x="11808" y="1439"/>
                  </a:lnTo>
                  <a:cubicBezTo>
                    <a:pt x="9890" y="-479"/>
                    <a:pt x="6682" y="-479"/>
                    <a:pt x="4764" y="1439"/>
                  </a:cubicBezTo>
                  <a:lnTo>
                    <a:pt x="0" y="6203"/>
                  </a:lnTo>
                  <a:lnTo>
                    <a:pt x="14911" y="21121"/>
                  </a:lnTo>
                  <a:lnTo>
                    <a:pt x="19683" y="16353"/>
                  </a:lnTo>
                  <a:cubicBezTo>
                    <a:pt x="21600" y="14436"/>
                    <a:pt x="21600" y="11227"/>
                    <a:pt x="19683" y="9309"/>
                  </a:cubicBezTo>
                  <a:close/>
                  <a:moveTo>
                    <a:pt x="19683" y="9309"/>
                  </a:moveTo>
                </a:path>
              </a:pathLst>
            </a:custGeom>
            <a:solidFill>
              <a:schemeClr val="accent3"/>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49158" name="AutoShape 6"/>
            <p:cNvSpPr>
              <a:spLocks/>
            </p:cNvSpPr>
            <p:nvPr/>
          </p:nvSpPr>
          <p:spPr bwMode="auto">
            <a:xfrm>
              <a:off x="242" y="71"/>
              <a:ext cx="361" cy="360"/>
            </a:xfrm>
            <a:custGeom>
              <a:avLst/>
              <a:gdLst/>
              <a:ahLst/>
              <a:cxnLst/>
              <a:rect l="0" t="0" r="r" b="b"/>
              <a:pathLst>
                <a:path w="21600" h="21600">
                  <a:moveTo>
                    <a:pt x="15457" y="3982"/>
                  </a:moveTo>
                  <a:lnTo>
                    <a:pt x="7582" y="11858"/>
                  </a:lnTo>
                  <a:cubicBezTo>
                    <a:pt x="7380" y="12060"/>
                    <a:pt x="7042" y="12083"/>
                    <a:pt x="6839" y="11881"/>
                  </a:cubicBezTo>
                  <a:cubicBezTo>
                    <a:pt x="6637" y="11677"/>
                    <a:pt x="6660" y="11340"/>
                    <a:pt x="6862" y="11138"/>
                  </a:cubicBezTo>
                  <a:lnTo>
                    <a:pt x="14738" y="3264"/>
                  </a:lnTo>
                  <a:cubicBezTo>
                    <a:pt x="14939" y="3060"/>
                    <a:pt x="15276" y="3038"/>
                    <a:pt x="15480" y="3241"/>
                  </a:cubicBezTo>
                  <a:cubicBezTo>
                    <a:pt x="15683" y="3444"/>
                    <a:pt x="15657" y="3780"/>
                    <a:pt x="15457" y="3982"/>
                  </a:cubicBezTo>
                  <a:close/>
                  <a:moveTo>
                    <a:pt x="5579" y="19442"/>
                  </a:moveTo>
                  <a:lnTo>
                    <a:pt x="4320" y="19442"/>
                  </a:lnTo>
                  <a:lnTo>
                    <a:pt x="4320" y="17280"/>
                  </a:lnTo>
                  <a:lnTo>
                    <a:pt x="2160" y="17280"/>
                  </a:lnTo>
                  <a:lnTo>
                    <a:pt x="2160" y="16020"/>
                  </a:lnTo>
                  <a:lnTo>
                    <a:pt x="4769" y="13409"/>
                  </a:lnTo>
                  <a:lnTo>
                    <a:pt x="8190" y="16831"/>
                  </a:lnTo>
                  <a:cubicBezTo>
                    <a:pt x="8190" y="16831"/>
                    <a:pt x="5579" y="19442"/>
                    <a:pt x="5579" y="19442"/>
                  </a:cubicBezTo>
                  <a:close/>
                  <a:moveTo>
                    <a:pt x="0" y="15118"/>
                  </a:moveTo>
                  <a:lnTo>
                    <a:pt x="0" y="21600"/>
                  </a:lnTo>
                  <a:lnTo>
                    <a:pt x="6480" y="21600"/>
                  </a:lnTo>
                  <a:lnTo>
                    <a:pt x="21600" y="6480"/>
                  </a:lnTo>
                  <a:lnTo>
                    <a:pt x="15119" y="0"/>
                  </a:lnTo>
                  <a:cubicBezTo>
                    <a:pt x="15119" y="0"/>
                    <a:pt x="0" y="15118"/>
                    <a:pt x="0" y="15118"/>
                  </a:cubicBezTo>
                  <a:close/>
                  <a:moveTo>
                    <a:pt x="0" y="15118"/>
                  </a:moveTo>
                </a:path>
              </a:pathLst>
            </a:custGeom>
            <a:solidFill>
              <a:srgbClr val="FFFEFE"/>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grpSp>
      <p:sp>
        <p:nvSpPr>
          <p:cNvPr id="49160" name="Rectangle 8"/>
          <p:cNvSpPr>
            <a:spLocks/>
          </p:cNvSpPr>
          <p:nvPr/>
        </p:nvSpPr>
        <p:spPr bwMode="auto">
          <a:xfrm>
            <a:off x="-61913" y="1143794"/>
            <a:ext cx="12343607" cy="4565650"/>
          </a:xfrm>
          <a:prstGeom prst="rect">
            <a:avLst/>
          </a:prstGeom>
          <a:noFill/>
          <a:ln w="38100" cap="flat">
            <a:solidFill>
              <a:schemeClr val="accent3"/>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pic>
        <p:nvPicPr>
          <p:cNvPr id="30" name="Imagen 29"/>
          <p:cNvPicPr>
            <a:picLocks noChangeAspect="1"/>
          </p:cNvPicPr>
          <p:nvPr/>
        </p:nvPicPr>
        <p:blipFill rotWithShape="1">
          <a:blip r:embed="rId2"/>
          <a:srcRect t="75750"/>
          <a:stretch/>
        </p:blipFill>
        <p:spPr>
          <a:xfrm>
            <a:off x="24064" y="6063916"/>
            <a:ext cx="12192000" cy="806116"/>
          </a:xfrm>
          <a:prstGeom prst="rect">
            <a:avLst/>
          </a:prstGeom>
        </p:spPr>
      </p:pic>
      <p:sp>
        <p:nvSpPr>
          <p:cNvPr id="2" name="1 Rectángulo"/>
          <p:cNvSpPr/>
          <p:nvPr/>
        </p:nvSpPr>
        <p:spPr>
          <a:xfrm>
            <a:off x="4299046" y="1441460"/>
            <a:ext cx="7260608" cy="3139321"/>
          </a:xfrm>
          <a:prstGeom prst="rect">
            <a:avLst/>
          </a:prstGeom>
        </p:spPr>
        <p:txBody>
          <a:bodyPr wrap="square">
            <a:spAutoFit/>
          </a:bodyPr>
          <a:lstStyle/>
          <a:p>
            <a:pPr algn="just"/>
            <a:r>
              <a:rPr lang="es-MX" dirty="0" smtClean="0">
                <a:solidFill>
                  <a:srgbClr val="131D27"/>
                </a:solidFill>
              </a:rPr>
              <a:t>Se </a:t>
            </a:r>
            <a:r>
              <a:rPr lang="es-MX" dirty="0">
                <a:solidFill>
                  <a:srgbClr val="131D27"/>
                </a:solidFill>
              </a:rPr>
              <a:t>menciona que el día 20 de enero de 2016 se realizó una reunión con la Comisionada Dra. Josefina Román Vergara y Comisionados Representantes Regionales de la Conferencia Mexicana para el Acceso a la Información Pública (COMAIP) con la finalidad de recibirlos en Audiencia Pública y poder atender sus DICTAMEN DE LAS COMISIONES UNIDAS DE GOBERNACIÓN Y DE ESTUDIOS LEGISLATIVOS PRIMERA, CON PROYECTO DE DECRETO POR EL QUE SE EXPIDE LA LEY GENERAL DE PROTECCIÓN DE DATOS PERSONALES EN POSESIÓN DE SUJETOS OBLIGADOS. comentarios, observaciones y propuestas de redacción respecto del Primer Documento de Trabajo</a:t>
            </a:r>
          </a:p>
        </p:txBody>
      </p:sp>
      <p:sp>
        <p:nvSpPr>
          <p:cNvPr id="3" name="2 Rectángulo"/>
          <p:cNvSpPr/>
          <p:nvPr/>
        </p:nvSpPr>
        <p:spPr>
          <a:xfrm>
            <a:off x="760296" y="2817398"/>
            <a:ext cx="3506216" cy="369332"/>
          </a:xfrm>
          <a:prstGeom prst="rect">
            <a:avLst/>
          </a:prstGeom>
        </p:spPr>
        <p:txBody>
          <a:bodyPr wrap="none">
            <a:spAutoFit/>
          </a:bodyPr>
          <a:lstStyle/>
          <a:p>
            <a:r>
              <a:rPr lang="es-MX" dirty="0" smtClean="0">
                <a:solidFill>
                  <a:srgbClr val="00B0F0"/>
                </a:solidFill>
              </a:rPr>
              <a:t>PÁGINA 34 DEL DOCUMENTO </a:t>
            </a:r>
            <a:endParaRPr lang="es-MX" dirty="0">
              <a:solidFill>
                <a:srgbClr val="00B0F0"/>
              </a:solidFill>
            </a:endParaRPr>
          </a:p>
        </p:txBody>
      </p:sp>
      <p:pic>
        <p:nvPicPr>
          <p:cNvPr id="12" name="Imagen 100"/>
          <p:cNvPicPr>
            <a:picLocks noChangeAspect="1"/>
          </p:cNvPicPr>
          <p:nvPr/>
        </p:nvPicPr>
        <p:blipFill rotWithShape="1">
          <a:blip r:embed="rId3" cstate="print">
            <a:duotone>
              <a:schemeClr val="accent5">
                <a:shade val="45000"/>
                <a:satMod val="135000"/>
              </a:schemeClr>
              <a:prstClr val="white"/>
            </a:duotone>
            <a:extLst>
              <a:ext uri="{28A0092B-C50C-407E-A947-70E740481C1C}">
                <a14:useLocalDpi xmlns:a14="http://schemas.microsoft.com/office/drawing/2010/main" val="0"/>
              </a:ext>
            </a:extLst>
          </a:blip>
          <a:srcRect l="2897" t="19349" r="21591" b="20391"/>
          <a:stretch/>
        </p:blipFill>
        <p:spPr>
          <a:xfrm>
            <a:off x="204538" y="6201691"/>
            <a:ext cx="1421299" cy="506501"/>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1713882148"/>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rgbClr val="FDFFFE"/>
        </a:solidFill>
        <a:effectLst/>
      </p:bgPr>
    </p:bg>
    <p:spTree>
      <p:nvGrpSpPr>
        <p:cNvPr id="1" name=""/>
        <p:cNvGrpSpPr/>
        <p:nvPr/>
      </p:nvGrpSpPr>
      <p:grpSpPr>
        <a:xfrm>
          <a:off x="0" y="0"/>
          <a:ext cx="0" cy="0"/>
          <a:chOff x="0" y="0"/>
          <a:chExt cx="0" cy="0"/>
        </a:xfrm>
      </p:grpSpPr>
      <p:pic>
        <p:nvPicPr>
          <p:cNvPr id="54" name="Imagen 53"/>
          <p:cNvPicPr>
            <a:picLocks noChangeAspect="1"/>
          </p:cNvPicPr>
          <p:nvPr/>
        </p:nvPicPr>
        <p:blipFill rotWithShape="1">
          <a:blip r:embed="rId2"/>
          <a:srcRect t="75750"/>
          <a:stretch/>
        </p:blipFill>
        <p:spPr>
          <a:xfrm>
            <a:off x="24064" y="6063916"/>
            <a:ext cx="12192000" cy="806116"/>
          </a:xfrm>
          <a:prstGeom prst="rect">
            <a:avLst/>
          </a:prstGeom>
        </p:spPr>
      </p:pic>
      <p:pic>
        <p:nvPicPr>
          <p:cNvPr id="3074" name="Picture 2" descr="Resultado de imagen para DarÃ­o RamÃ­rez, Director General de ArtÃ­culo 1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796337" y="0"/>
            <a:ext cx="3395663" cy="2852357"/>
          </a:xfrm>
          <a:prstGeom prst="rect">
            <a:avLst/>
          </a:prstGeom>
          <a:noFill/>
          <a:extLst>
            <a:ext uri="{909E8E84-426E-40DD-AFC4-6F175D3DCCD1}">
              <a14:hiddenFill xmlns:a14="http://schemas.microsoft.com/office/drawing/2010/main">
                <a:solidFill>
                  <a:srgbClr val="FFFFFF"/>
                </a:solidFill>
              </a14:hiddenFill>
            </a:ext>
          </a:extLst>
        </p:spPr>
      </p:pic>
      <p:sp>
        <p:nvSpPr>
          <p:cNvPr id="30" name="Título 1"/>
          <p:cNvSpPr>
            <a:spLocks noGrp="1"/>
          </p:cNvSpPr>
          <p:nvPr>
            <p:ph type="title"/>
          </p:nvPr>
        </p:nvSpPr>
        <p:spPr>
          <a:xfrm>
            <a:off x="0" y="-481036"/>
            <a:ext cx="7523163" cy="1325563"/>
          </a:xfrm>
        </p:spPr>
        <p:txBody>
          <a:bodyPr>
            <a:normAutofit/>
          </a:bodyPr>
          <a:lstStyle/>
          <a:p>
            <a:r>
              <a:rPr lang="es-MX" sz="1600" b="1" dirty="0"/>
              <a:t>Mtro. Darío Ramírez, Director General de Artículo 19, Oficina Para México y Centroamérica. </a:t>
            </a:r>
            <a:r>
              <a:rPr lang="es-MX" sz="1600" dirty="0"/>
              <a:t/>
            </a:r>
            <a:br>
              <a:rPr lang="es-MX" sz="1600" dirty="0"/>
            </a:br>
            <a:endParaRPr lang="es-MX" sz="1600" dirty="0"/>
          </a:p>
        </p:txBody>
      </p:sp>
      <p:sp>
        <p:nvSpPr>
          <p:cNvPr id="31" name="Marcador de contenido 2"/>
          <p:cNvSpPr>
            <a:spLocks noGrp="1"/>
          </p:cNvSpPr>
          <p:nvPr>
            <p:ph idx="1"/>
          </p:nvPr>
        </p:nvSpPr>
        <p:spPr>
          <a:xfrm>
            <a:off x="274403" y="1301517"/>
            <a:ext cx="8128379" cy="4351338"/>
          </a:xfrm>
        </p:spPr>
        <p:txBody>
          <a:bodyPr>
            <a:normAutofit/>
          </a:bodyPr>
          <a:lstStyle/>
          <a:p>
            <a:pPr marL="0" indent="0" algn="just">
              <a:buNone/>
            </a:pPr>
            <a:endParaRPr lang="es-MX" sz="1200" dirty="0"/>
          </a:p>
          <a:p>
            <a:pPr marL="0" indent="0" algn="just">
              <a:buNone/>
            </a:pPr>
            <a:r>
              <a:rPr lang="es-MX" sz="1400" b="1" dirty="0"/>
              <a:t>Al respecto quiero recalcar que no se trata de encontrar el hilo negro. La materia tampoco es nueva </a:t>
            </a:r>
            <a:r>
              <a:rPr lang="es-MX" sz="1400" b="1" dirty="0" smtClean="0"/>
              <a:t>y existen </a:t>
            </a:r>
            <a:r>
              <a:rPr lang="es-MX" sz="1400" b="1" dirty="0"/>
              <a:t>los principios de privacidad y protección de datos personales en las Américas, que vale la </a:t>
            </a:r>
            <a:r>
              <a:rPr lang="es-MX" sz="1400" b="1" dirty="0" smtClean="0"/>
              <a:t>pena recuperar </a:t>
            </a:r>
            <a:r>
              <a:rPr lang="es-MX" sz="1400" b="1" dirty="0"/>
              <a:t>como lo mencionaba la señora Senadora al principio</a:t>
            </a:r>
            <a:r>
              <a:rPr lang="es-MX" sz="1200" dirty="0" smtClean="0"/>
              <a:t>.</a:t>
            </a:r>
            <a:endParaRPr lang="es-MX" sz="1200" dirty="0"/>
          </a:p>
          <a:p>
            <a:pPr marL="0" indent="0" algn="just">
              <a:buNone/>
            </a:pPr>
            <a:endParaRPr lang="es-MX" sz="1200" dirty="0" smtClean="0"/>
          </a:p>
          <a:p>
            <a:endParaRPr lang="es-MX" sz="1200" dirty="0"/>
          </a:p>
        </p:txBody>
      </p:sp>
      <p:sp>
        <p:nvSpPr>
          <p:cNvPr id="34" name="33 Rectángulo"/>
          <p:cNvSpPr/>
          <p:nvPr/>
        </p:nvSpPr>
        <p:spPr>
          <a:xfrm>
            <a:off x="562092" y="4595463"/>
            <a:ext cx="6096000" cy="1077218"/>
          </a:xfrm>
          <a:prstGeom prst="rect">
            <a:avLst/>
          </a:prstGeom>
        </p:spPr>
        <p:txBody>
          <a:bodyPr>
            <a:spAutoFit/>
          </a:bodyPr>
          <a:lstStyle/>
          <a:p>
            <a:r>
              <a:rPr lang="es-MX" sz="1600" b="1" dirty="0" smtClean="0">
                <a:solidFill>
                  <a:srgbClr val="131D27"/>
                </a:solidFill>
              </a:rPr>
              <a:t>Quinto</a:t>
            </a:r>
            <a:r>
              <a:rPr lang="es-MX" sz="1600" b="1" dirty="0">
                <a:solidFill>
                  <a:srgbClr val="131D27"/>
                </a:solidFill>
              </a:rPr>
              <a:t>. </a:t>
            </a:r>
            <a:r>
              <a:rPr lang="es-MX" sz="1600" b="1" u="sng" dirty="0">
                <a:solidFill>
                  <a:srgbClr val="131D27"/>
                </a:solidFill>
              </a:rPr>
              <a:t>en la ley británica, en la que se señala que se refieren a los datos de una persona viva, identificada o identificable.</a:t>
            </a:r>
          </a:p>
          <a:p>
            <a:endParaRPr lang="es-MX" sz="1600" dirty="0">
              <a:solidFill>
                <a:srgbClr val="131D27"/>
              </a:solidFill>
            </a:endParaRPr>
          </a:p>
        </p:txBody>
      </p:sp>
      <p:sp>
        <p:nvSpPr>
          <p:cNvPr id="4" name="Rectángulo 3"/>
          <p:cNvSpPr/>
          <p:nvPr/>
        </p:nvSpPr>
        <p:spPr>
          <a:xfrm>
            <a:off x="562091" y="2399391"/>
            <a:ext cx="6613149" cy="1477328"/>
          </a:xfrm>
          <a:prstGeom prst="rect">
            <a:avLst/>
          </a:prstGeom>
        </p:spPr>
        <p:txBody>
          <a:bodyPr wrap="square">
            <a:spAutoFit/>
          </a:bodyPr>
          <a:lstStyle/>
          <a:p>
            <a:r>
              <a:rPr lang="es-MX" dirty="0">
                <a:solidFill>
                  <a:srgbClr val="131D27"/>
                </a:solidFill>
              </a:rPr>
              <a:t>Además las legislaciones que merecen su reconocimiento en la materia, también pueden ser de gran ayuda para reconocer el mejor camino trazado, entre otras, por ejemplo, </a:t>
            </a:r>
            <a:r>
              <a:rPr lang="es-MX" b="1" dirty="0">
                <a:solidFill>
                  <a:srgbClr val="FF0000"/>
                </a:solidFill>
              </a:rPr>
              <a:t>la directiva 95-46 de la Unión Europea</a:t>
            </a:r>
            <a:r>
              <a:rPr lang="es-MX" dirty="0">
                <a:solidFill>
                  <a:srgbClr val="131D27"/>
                </a:solidFill>
              </a:rPr>
              <a:t>, que ha fungido como referente para muchas otras legislaciones. </a:t>
            </a:r>
          </a:p>
        </p:txBody>
      </p:sp>
    </p:spTree>
    <p:extLst>
      <p:ext uri="{BB962C8B-B14F-4D97-AF65-F5344CB8AC3E}">
        <p14:creationId xmlns:p14="http://schemas.microsoft.com/office/powerpoint/2010/main" val="457040514"/>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spd="slow">
        <p:fade/>
      </p:transition>
    </mc:Fallback>
  </mc:AlternateContent>
  <p:timing>
    <p:tnLst>
      <p:par>
        <p:cTn id="1" dur="indefinite" restart="never" nodeType="tmRoot"/>
      </p:par>
    </p:tnLst>
  </p:timing>
</p:sld>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_rels/theme10.xml.rels><?xml version="1.0" encoding="UTF-8" standalone="yes"?>
<Relationships xmlns="http://schemas.openxmlformats.org/package/2006/relationships"><Relationship Id="rId1" Type="http://schemas.openxmlformats.org/officeDocument/2006/relationships/image" Target="../media/image7.jpeg"/></Relationships>
</file>

<file path=ppt/theme/_rels/theme11.xml.rels><?xml version="1.0" encoding="UTF-8" standalone="yes"?>
<Relationships xmlns="http://schemas.openxmlformats.org/package/2006/relationships"><Relationship Id="rId1" Type="http://schemas.openxmlformats.org/officeDocument/2006/relationships/image" Target="../media/image1.jpeg"/></Relationships>
</file>

<file path=ppt/theme/_rels/theme13.xml.rels><?xml version="1.0" encoding="UTF-8" standalone="yes"?>
<Relationships xmlns="http://schemas.openxmlformats.org/package/2006/relationships"><Relationship Id="rId1" Type="http://schemas.openxmlformats.org/officeDocument/2006/relationships/image" Target="../media/image7.jpeg"/></Relationships>
</file>

<file path=ppt/theme/_rels/theme17.xml.rels><?xml version="1.0" encoding="UTF-8" standalone="yes"?>
<Relationships xmlns="http://schemas.openxmlformats.org/package/2006/relationships"><Relationship Id="rId1" Type="http://schemas.openxmlformats.org/officeDocument/2006/relationships/image" Target="../media/image7.jpeg"/></Relationships>
</file>

<file path=ppt/theme/_rels/theme3.xml.rels><?xml version="1.0" encoding="UTF-8" standalone="yes"?>
<Relationships xmlns="http://schemas.openxmlformats.org/package/2006/relationships"><Relationship Id="rId1" Type="http://schemas.openxmlformats.org/officeDocument/2006/relationships/image" Target="../media/image3.png"/></Relationships>
</file>

<file path=ppt/theme/_rels/theme4.xml.rels><?xml version="1.0" encoding="UTF-8" standalone="yes"?>
<Relationships xmlns="http://schemas.openxmlformats.org/package/2006/relationships"><Relationship Id="rId1" Type="http://schemas.openxmlformats.org/officeDocument/2006/relationships/image" Target="../media/image3.png"/></Relationships>
</file>

<file path=ppt/theme/_rels/theme5.xml.rels><?xml version="1.0" encoding="UTF-8" standalone="yes"?>
<Relationships xmlns="http://schemas.openxmlformats.org/package/2006/relationships"><Relationship Id="rId1" Type="http://schemas.openxmlformats.org/officeDocument/2006/relationships/image" Target="../media/image3.png"/></Relationships>
</file>

<file path=ppt/theme/theme1.xml><?xml version="1.0" encoding="utf-8"?>
<a:theme xmlns:a="http://schemas.openxmlformats.org/drawingml/2006/main" name="Title &amp; Subtitle">
  <a:themeElements>
    <a:clrScheme name="Happy Biz Beta_ Blue">
      <a:dk1>
        <a:srgbClr val="131D27"/>
      </a:dk1>
      <a:lt1>
        <a:srgbClr val="FFFFFF"/>
      </a:lt1>
      <a:dk2>
        <a:srgbClr val="000000"/>
      </a:dk2>
      <a:lt2>
        <a:srgbClr val="000000"/>
      </a:lt2>
      <a:accent1>
        <a:srgbClr val="0AA5E6"/>
      </a:accent1>
      <a:accent2>
        <a:srgbClr val="3CC8F5"/>
      </a:accent2>
      <a:accent3>
        <a:srgbClr val="5AD2FF"/>
      </a:accent3>
      <a:accent4>
        <a:srgbClr val="2D3741"/>
      </a:accent4>
      <a:accent5>
        <a:srgbClr val="646E78"/>
      </a:accent5>
      <a:accent6>
        <a:srgbClr val="A0AAB4"/>
      </a:accent6>
      <a:hlink>
        <a:srgbClr val="009999"/>
      </a:hlink>
      <a:folHlink>
        <a:srgbClr val="99CC00"/>
      </a:folHlink>
    </a:clrScheme>
    <a:fontScheme name="Title &amp; Subtitle">
      <a:majorFont>
        <a:latin typeface="Gill Sans"/>
        <a:ea typeface="Heiti SC Light"/>
        <a:cs typeface="Heiti SC Light"/>
      </a:majorFont>
      <a:minorFont>
        <a:latin typeface="Gill Sans"/>
        <a:ea typeface="Heiti SC Light"/>
        <a:cs typeface="Heiti SC Light"/>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5600" b="0" i="0" u="none" strike="noStrike" cap="none" normalizeH="0" baseline="0" smtClean="0">
            <a:ln>
              <a:noFill/>
            </a:ln>
            <a:solidFill>
              <a:schemeClr val="tx1"/>
            </a:solidFill>
            <a:effectLst/>
            <a:latin typeface="Gill Sans" charset="0"/>
            <a:ea typeface="Heiti SC Light" charset="0"/>
            <a:cs typeface="Heiti SC Light" charset="0"/>
            <a:sym typeface="Gill Sans" charset="0"/>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5600" b="0" i="0" u="none" strike="noStrike" cap="none" normalizeH="0" baseline="0" smtClean="0">
            <a:ln>
              <a:noFill/>
            </a:ln>
            <a:solidFill>
              <a:schemeClr val="tx1"/>
            </a:solidFill>
            <a:effectLst/>
            <a:latin typeface="Gill Sans" charset="0"/>
            <a:ea typeface="Heiti SC Light" charset="0"/>
            <a:cs typeface="Heiti SC Light" charset="0"/>
            <a:sym typeface="Gill Sans" charset="0"/>
          </a:defRPr>
        </a:defPPr>
      </a:lstStyle>
    </a:lnDef>
  </a:objectDefaults>
  <a:extraClrSchemeLst>
    <a:extraClrScheme>
      <a:clrScheme name="Title &amp; Subtitl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3_Title &amp; Subtitle">
  <a:themeElements>
    <a:clrScheme name="">
      <a:dk1>
        <a:srgbClr val="000000"/>
      </a:dk1>
      <a:lt1>
        <a:srgbClr val="FFFFFF"/>
      </a:lt1>
      <a:dk2>
        <a:srgbClr val="000000"/>
      </a:dk2>
      <a:lt2>
        <a:srgbClr val="000000"/>
      </a:lt2>
      <a:accent1>
        <a:srgbClr val="E1E1E1"/>
      </a:accent1>
      <a:accent2>
        <a:srgbClr val="333399"/>
      </a:accent2>
      <a:accent3>
        <a:srgbClr val="FFFFFF"/>
      </a:accent3>
      <a:accent4>
        <a:srgbClr val="000000"/>
      </a:accent4>
      <a:accent5>
        <a:srgbClr val="EEEEEE"/>
      </a:accent5>
      <a:accent6>
        <a:srgbClr val="2D2D8A"/>
      </a:accent6>
      <a:hlink>
        <a:srgbClr val="009999"/>
      </a:hlink>
      <a:folHlink>
        <a:srgbClr val="99CC00"/>
      </a:folHlink>
    </a:clrScheme>
    <a:fontScheme name="Title &amp; Subtitle">
      <a:majorFont>
        <a:latin typeface="Gill Sans"/>
        <a:ea typeface="ヒラギノ角ゴ ProN W3"/>
        <a:cs typeface="ヒラギノ角ゴ ProN W3"/>
      </a:majorFont>
      <a:minorFont>
        <a:latin typeface="Gill Sans"/>
        <a:ea typeface="ヒラギノ角ゴ ProN W3"/>
        <a:cs typeface="ヒラギノ角ゴ ProN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5600" b="0" i="0" u="none" strike="noStrike" cap="none" normalizeH="0" baseline="0">
            <a:ln>
              <a:noFill/>
            </a:ln>
            <a:solidFill>
              <a:srgbClr val="000000"/>
            </a:solidFill>
            <a:effectLst/>
            <a:latin typeface="Gill Sans" charset="0"/>
            <a:ea typeface="ヒラギノ角ゴ ProN W3" charset="0"/>
            <a:cs typeface="ヒラギノ角ゴ ProN W3" charset="0"/>
            <a:sym typeface="Gill Sans" charset="0"/>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5600" b="0" i="0" u="none" strike="noStrike" cap="none" normalizeH="0" baseline="0">
            <a:ln>
              <a:noFill/>
            </a:ln>
            <a:solidFill>
              <a:srgbClr val="000000"/>
            </a:solidFill>
            <a:effectLst/>
            <a:latin typeface="Gill Sans" charset="0"/>
            <a:ea typeface="ヒラギノ角ゴ ProN W3" charset="0"/>
            <a:cs typeface="ヒラギノ角ゴ ProN W3" charset="0"/>
            <a:sym typeface="Gill Sans" charset="0"/>
          </a:defRPr>
        </a:defPPr>
      </a:lstStyle>
    </a:lnDef>
  </a:objectDefaults>
  <a:extraClrSchemeLst>
    <a:extraClrScheme>
      <a:clrScheme name="Title &amp; Subtitl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4_Title &amp; Subtitle">
  <a:themeElements>
    <a:clrScheme name="Happy Biz Beta_ Blue">
      <a:dk1>
        <a:srgbClr val="131D27"/>
      </a:dk1>
      <a:lt1>
        <a:srgbClr val="FFFFFF"/>
      </a:lt1>
      <a:dk2>
        <a:srgbClr val="000000"/>
      </a:dk2>
      <a:lt2>
        <a:srgbClr val="000000"/>
      </a:lt2>
      <a:accent1>
        <a:srgbClr val="0AA5E6"/>
      </a:accent1>
      <a:accent2>
        <a:srgbClr val="3CC8F5"/>
      </a:accent2>
      <a:accent3>
        <a:srgbClr val="5AD2FF"/>
      </a:accent3>
      <a:accent4>
        <a:srgbClr val="2D3741"/>
      </a:accent4>
      <a:accent5>
        <a:srgbClr val="646E78"/>
      </a:accent5>
      <a:accent6>
        <a:srgbClr val="A0AAB4"/>
      </a:accent6>
      <a:hlink>
        <a:srgbClr val="009999"/>
      </a:hlink>
      <a:folHlink>
        <a:srgbClr val="99CC00"/>
      </a:folHlink>
    </a:clrScheme>
    <a:fontScheme name="Title &amp; Subtitle">
      <a:majorFont>
        <a:latin typeface="Gill Sans"/>
        <a:ea typeface="Heiti SC Light"/>
        <a:cs typeface="Heiti SC Light"/>
      </a:majorFont>
      <a:minorFont>
        <a:latin typeface="Gill Sans"/>
        <a:ea typeface="Heiti SC Light"/>
        <a:cs typeface="Heiti SC Light"/>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5600" b="0" i="0" u="none" strike="noStrike" cap="none" normalizeH="0" baseline="0" smtClean="0">
            <a:ln>
              <a:noFill/>
            </a:ln>
            <a:solidFill>
              <a:schemeClr val="tx1"/>
            </a:solidFill>
            <a:effectLst/>
            <a:latin typeface="Gill Sans" charset="0"/>
            <a:ea typeface="Heiti SC Light" charset="0"/>
            <a:cs typeface="Heiti SC Light" charset="0"/>
            <a:sym typeface="Gill Sans" charset="0"/>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5600" b="0" i="0" u="none" strike="noStrike" cap="none" normalizeH="0" baseline="0" smtClean="0">
            <a:ln>
              <a:noFill/>
            </a:ln>
            <a:solidFill>
              <a:schemeClr val="tx1"/>
            </a:solidFill>
            <a:effectLst/>
            <a:latin typeface="Gill Sans" charset="0"/>
            <a:ea typeface="Heiti SC Light" charset="0"/>
            <a:cs typeface="Heiti SC Light" charset="0"/>
            <a:sym typeface="Gill Sans" charset="0"/>
          </a:defRPr>
        </a:defPPr>
      </a:lstStyle>
    </a:lnDef>
  </a:objectDefaults>
  <a:extraClrSchemeLst>
    <a:extraClrScheme>
      <a:clrScheme name="Title &amp; Subtitl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4_Office Theme">
  <a:themeElements>
    <a:clrScheme name="ProBiz-Mlt-br-1">
      <a:dk1>
        <a:srgbClr val="000000"/>
      </a:dk1>
      <a:lt1>
        <a:srgbClr val="FFFFFF"/>
      </a:lt1>
      <a:dk2>
        <a:srgbClr val="64696E"/>
      </a:dk2>
      <a:lt2>
        <a:srgbClr val="E1E3E6"/>
      </a:lt2>
      <a:accent1>
        <a:srgbClr val="193787"/>
      </a:accent1>
      <a:accent2>
        <a:srgbClr val="E61E28"/>
      </a:accent2>
      <a:accent3>
        <a:srgbClr val="1EAF96"/>
      </a:accent3>
      <a:accent4>
        <a:srgbClr val="14AFE6"/>
      </a:accent4>
      <a:accent5>
        <a:srgbClr val="91C32E"/>
      </a:accent5>
      <a:accent6>
        <a:srgbClr val="FFAA19"/>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3.xml><?xml version="1.0" encoding="utf-8"?>
<a:theme xmlns:a="http://schemas.openxmlformats.org/drawingml/2006/main" name="1_Title &amp; Subtitle">
  <a:themeElements>
    <a:clrScheme name="">
      <a:dk1>
        <a:srgbClr val="000000"/>
      </a:dk1>
      <a:lt1>
        <a:srgbClr val="FFFFFF"/>
      </a:lt1>
      <a:dk2>
        <a:srgbClr val="000000"/>
      </a:dk2>
      <a:lt2>
        <a:srgbClr val="000000"/>
      </a:lt2>
      <a:accent1>
        <a:srgbClr val="28323C"/>
      </a:accent1>
      <a:accent2>
        <a:srgbClr val="333399"/>
      </a:accent2>
      <a:accent3>
        <a:srgbClr val="FFFFFF"/>
      </a:accent3>
      <a:accent4>
        <a:srgbClr val="000000"/>
      </a:accent4>
      <a:accent5>
        <a:srgbClr val="ACADAF"/>
      </a:accent5>
      <a:accent6>
        <a:srgbClr val="2D2D8A"/>
      </a:accent6>
      <a:hlink>
        <a:srgbClr val="009999"/>
      </a:hlink>
      <a:folHlink>
        <a:srgbClr val="99CC00"/>
      </a:folHlink>
    </a:clrScheme>
    <a:fontScheme name="Title &amp; Subtitle">
      <a:majorFont>
        <a:latin typeface="Gill Sans"/>
        <a:ea typeface="ヒラギノ角ゴ ProN W3"/>
        <a:cs typeface="ヒラギノ角ゴ ProN W3"/>
      </a:majorFont>
      <a:minorFont>
        <a:latin typeface="Gill Sans"/>
        <a:ea typeface="ヒラギノ角ゴ ProN W3"/>
        <a:cs typeface="ヒラギノ角ゴ ProN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5600" b="0" i="0" u="none" strike="noStrike" cap="none" normalizeH="0" baseline="0">
            <a:ln>
              <a:noFill/>
            </a:ln>
            <a:solidFill>
              <a:srgbClr val="000000"/>
            </a:solidFill>
            <a:effectLst/>
            <a:latin typeface="Gill Sans" charset="0"/>
            <a:ea typeface="ヒラギノ角ゴ ProN W3" charset="0"/>
            <a:cs typeface="ヒラギノ角ゴ ProN W3" charset="0"/>
            <a:sym typeface="Gill Sans" charset="0"/>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5600" b="0" i="0" u="none" strike="noStrike" cap="none" normalizeH="0" baseline="0">
            <a:ln>
              <a:noFill/>
            </a:ln>
            <a:solidFill>
              <a:srgbClr val="000000"/>
            </a:solidFill>
            <a:effectLst/>
            <a:latin typeface="Gill Sans" charset="0"/>
            <a:ea typeface="ヒラギノ角ゴ ProN W3" charset="0"/>
            <a:cs typeface="ヒラギノ角ゴ ProN W3" charset="0"/>
            <a:sym typeface="Gill Sans" charset="0"/>
          </a:defRPr>
        </a:defPPr>
      </a:lstStyle>
    </a:lnDef>
  </a:objectDefaults>
  <a:extraClrSchemeLst>
    <a:extraClrScheme>
      <a:clrScheme name="Title &amp; Subtitl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9_Office Theme">
  <a:themeElements>
    <a:clrScheme name="ProBiz-Mlt-br-1">
      <a:dk1>
        <a:srgbClr val="000000"/>
      </a:dk1>
      <a:lt1>
        <a:srgbClr val="FFFFFF"/>
      </a:lt1>
      <a:dk2>
        <a:srgbClr val="64696E"/>
      </a:dk2>
      <a:lt2>
        <a:srgbClr val="E1E3E6"/>
      </a:lt2>
      <a:accent1>
        <a:srgbClr val="193787"/>
      </a:accent1>
      <a:accent2>
        <a:srgbClr val="E61E28"/>
      </a:accent2>
      <a:accent3>
        <a:srgbClr val="1EAF96"/>
      </a:accent3>
      <a:accent4>
        <a:srgbClr val="14AFE6"/>
      </a:accent4>
      <a:accent5>
        <a:srgbClr val="91C32E"/>
      </a:accent5>
      <a:accent6>
        <a:srgbClr val="FFAA19"/>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5.xml><?xml version="1.0" encoding="utf-8"?>
<a:theme xmlns:a="http://schemas.openxmlformats.org/drawingml/2006/main" name="1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6.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7.xml><?xml version="1.0" encoding="utf-8"?>
<a:theme xmlns:a="http://schemas.openxmlformats.org/drawingml/2006/main" name="2_Title &amp; Subtitle">
  <a:themeElements>
    <a:clrScheme name="">
      <a:dk1>
        <a:srgbClr val="000000"/>
      </a:dk1>
      <a:lt1>
        <a:srgbClr val="FFFFFF"/>
      </a:lt1>
      <a:dk2>
        <a:srgbClr val="000000"/>
      </a:dk2>
      <a:lt2>
        <a:srgbClr val="000000"/>
      </a:lt2>
      <a:accent1>
        <a:srgbClr val="E1E1E1"/>
      </a:accent1>
      <a:accent2>
        <a:srgbClr val="333399"/>
      </a:accent2>
      <a:accent3>
        <a:srgbClr val="FFFFFF"/>
      </a:accent3>
      <a:accent4>
        <a:srgbClr val="000000"/>
      </a:accent4>
      <a:accent5>
        <a:srgbClr val="EEEEEE"/>
      </a:accent5>
      <a:accent6>
        <a:srgbClr val="2D2D8A"/>
      </a:accent6>
      <a:hlink>
        <a:srgbClr val="009999"/>
      </a:hlink>
      <a:folHlink>
        <a:srgbClr val="99CC00"/>
      </a:folHlink>
    </a:clrScheme>
    <a:fontScheme name="Title &amp; Subtitle">
      <a:majorFont>
        <a:latin typeface="Gill Sans"/>
        <a:ea typeface="ヒラギノ角ゴ ProN W3"/>
        <a:cs typeface="ヒラギノ角ゴ ProN W3"/>
      </a:majorFont>
      <a:minorFont>
        <a:latin typeface="Gill Sans"/>
        <a:ea typeface="ヒラギノ角ゴ ProN W3"/>
        <a:cs typeface="ヒラギノ角ゴ ProN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5600" b="0" i="0" u="none" strike="noStrike" cap="none" normalizeH="0" baseline="0">
            <a:ln>
              <a:noFill/>
            </a:ln>
            <a:solidFill>
              <a:srgbClr val="000000"/>
            </a:solidFill>
            <a:effectLst/>
            <a:latin typeface="Gill Sans" charset="0"/>
            <a:ea typeface="ヒラギノ角ゴ ProN W3" charset="0"/>
            <a:cs typeface="ヒラギノ角ゴ ProN W3" charset="0"/>
            <a:sym typeface="Gill Sans" charset="0"/>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5600" b="0" i="0" u="none" strike="noStrike" cap="none" normalizeH="0" baseline="0">
            <a:ln>
              <a:noFill/>
            </a:ln>
            <a:solidFill>
              <a:srgbClr val="000000"/>
            </a:solidFill>
            <a:effectLst/>
            <a:latin typeface="Gill Sans" charset="0"/>
            <a:ea typeface="ヒラギノ角ゴ ProN W3" charset="0"/>
            <a:cs typeface="ヒラギノ角ゴ ProN W3" charset="0"/>
            <a:sym typeface="Gill Sans" charset="0"/>
          </a:defRPr>
        </a:defPPr>
      </a:lstStyle>
    </a:lnDef>
  </a:objectDefaults>
  <a:extraClrSchemeLst>
    <a:extraClrScheme>
      <a:clrScheme name="Title &amp; Subtitl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Ulysses template">
  <a:themeElements>
    <a:clrScheme name="Custom 347">
      <a:dk1>
        <a:srgbClr val="000000"/>
      </a:dk1>
      <a:lt1>
        <a:srgbClr val="FFFFFF"/>
      </a:lt1>
      <a:dk2>
        <a:srgbClr val="666666"/>
      </a:dk2>
      <a:lt2>
        <a:srgbClr val="CCCCCC"/>
      </a:lt2>
      <a:accent1>
        <a:srgbClr val="3A81BA"/>
      </a:accent1>
      <a:accent2>
        <a:srgbClr val="D89F39"/>
      </a:accent2>
      <a:accent3>
        <a:srgbClr val="8BAB42"/>
      </a:accent3>
      <a:accent4>
        <a:srgbClr val="57A7B5"/>
      </a:accent4>
      <a:accent5>
        <a:srgbClr val="8B81D2"/>
      </a:accent5>
      <a:accent6>
        <a:srgbClr val="963334"/>
      </a:accent6>
      <a:hlink>
        <a:srgbClr val="1155CC"/>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9.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2.xml><?xml version="1.0" encoding="utf-8"?>
<a:theme xmlns:a="http://schemas.openxmlformats.org/drawingml/2006/main" name="10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White">
  <a:themeElements>
    <a:clrScheme name="Power Biz Red">
      <a:dk1>
        <a:srgbClr val="0A0F14"/>
      </a:dk1>
      <a:lt1>
        <a:srgbClr val="FFFFFF"/>
      </a:lt1>
      <a:dk2>
        <a:srgbClr val="3C4146"/>
      </a:dk2>
      <a:lt2>
        <a:srgbClr val="DCDEE0"/>
      </a:lt2>
      <a:accent1>
        <a:srgbClr val="8C0000"/>
      </a:accent1>
      <a:accent2>
        <a:srgbClr val="BE0000"/>
      </a:accent2>
      <a:accent3>
        <a:srgbClr val="E61919"/>
      </a:accent3>
      <a:accent4>
        <a:srgbClr val="FF4B4B"/>
      </a:accent4>
      <a:accent5>
        <a:srgbClr val="FF7373"/>
      </a:accent5>
      <a:accent6>
        <a:srgbClr val="FF9696"/>
      </a:accent6>
      <a:hlink>
        <a:srgbClr val="0000FF"/>
      </a:hlink>
      <a:folHlink>
        <a:srgbClr val="FF00FF"/>
      </a:folHlink>
    </a:clrScheme>
    <a:fontScheme name="Custom 1">
      <a:majorFont>
        <a:latin typeface="Arimo"/>
        <a:ea typeface="Helvetica Light"/>
        <a:cs typeface="Helvetica Light"/>
      </a:majorFont>
      <a:minorFont>
        <a:latin typeface="Arimo"/>
        <a:ea typeface="Helvetica Light"/>
        <a:cs typeface="Helvetica Light"/>
      </a:minorFont>
    </a:fontScheme>
    <a:fmtScheme name="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8100" dist="25400" dir="5400000" rotWithShape="0">
              <a:srgbClr val="000000">
                <a:alpha val="50000"/>
              </a:srgbClr>
            </a:outerShdw>
          </a:effectLst>
        </a:effectStyle>
        <a:effectStyle>
          <a:effectLst>
            <a:outerShdw blurRad="50800" dist="12700" rotWithShape="0">
              <a:srgbClr val="000000">
                <a:alpha val="50000"/>
              </a:srgbClr>
            </a:outerShdw>
          </a:effectLst>
        </a:effectStyle>
        <a:effectStyle>
          <a:effectLst>
            <a:outerShdw blurRad="38100" dist="25400" dir="5400000" rotWithShape="0">
              <a:srgbClr val="000000">
                <a:alpha val="50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lipFill rotWithShape="1">
          <a:blip xmlns:r="http://schemas.openxmlformats.org/officeDocument/2006/relationships" r:embed="rId1"/>
          <a:srcRect/>
          <a:tile tx="0" ty="0" sx="100000" sy="100000" flip="none" algn="tl"/>
        </a:blipFill>
        <a:ln w="12700" cap="flat">
          <a:noFill/>
          <a:miter lim="400000"/>
        </a:ln>
        <a:effectLst>
          <a:outerShdw blurRad="38100" dist="25400" dir="5400000" rotWithShape="0">
            <a:srgbClr val="000000">
              <a:alpha val="50000"/>
            </a:srgbClr>
          </a:outerShdw>
        </a:effectLst>
      </a:spPr>
      <a:bodyPr rot="0" spcFirstLastPara="1" vertOverflow="overflow" horzOverflow="overflow" vert="horz" wrap="square" lIns="50800" tIns="50800" rIns="50800" bIns="50800" numCol="1" spcCol="38100" rtlCol="0" anchor="ctr">
        <a:spAutoFit/>
      </a:bodyPr>
      <a:lstStyle>
        <a:defPPr marL="0" marR="0" indent="0" algn="ctr" defTabSz="825500" rtl="0" fontAlgn="auto" latinLnBrk="1" hangingPunct="0">
          <a:lnSpc>
            <a:spcPct val="100000"/>
          </a:lnSpc>
          <a:spcBef>
            <a:spcPts val="0"/>
          </a:spcBef>
          <a:spcAft>
            <a:spcPts val="0"/>
          </a:spcAft>
          <a:buClrTx/>
          <a:buSzTx/>
          <a:buFontTx/>
          <a:buNone/>
          <a:tabLst/>
          <a:defRPr kumimoji="0" sz="3200" b="0" i="0" u="none" strike="noStrike" cap="none" spc="0" normalizeH="0" baseline="0">
            <a:ln>
              <a:noFill/>
            </a:ln>
            <a:solidFill>
              <a:srgbClr val="FFFFFF"/>
            </a:solidFill>
            <a:effectLst/>
            <a:uFillTx/>
            <a:latin typeface="+mn-lt"/>
            <a:ea typeface="+mn-ea"/>
            <a:cs typeface="+mn-cs"/>
            <a:sym typeface="Helvetica Light"/>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rgbClr val="000000"/>
          </a:solidFill>
          <a:prstDash val="solid"/>
          <a:miter lim="400000"/>
        </a:ln>
        <a:effectLst/>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Pr>
      <a:bodyPr rot="0" spcFirstLastPara="1" vertOverflow="overflow" horzOverflow="overflow" vert="horz" wrap="square" lIns="50800" tIns="50800" rIns="50800" bIns="50800" numCol="1" spcCol="38100" rtlCol="0" anchor="ctr">
        <a:spAutoFit/>
      </a:bodyPr>
      <a:lstStyle>
        <a:defPPr marL="0" marR="0" indent="0" algn="ctr" defTabSz="825500" rtl="0" fontAlgn="auto" latinLnBrk="1" hangingPunct="0">
          <a:lnSpc>
            <a:spcPct val="100000"/>
          </a:lnSpc>
          <a:spcBef>
            <a:spcPts val="0"/>
          </a:spcBef>
          <a:spcAft>
            <a:spcPts val="0"/>
          </a:spcAft>
          <a:buClrTx/>
          <a:buSzTx/>
          <a:buFontTx/>
          <a:buNone/>
          <a:tabLst/>
          <a:defRPr kumimoji="0" sz="5000" b="0" i="0" u="none" strike="noStrike" cap="none" spc="0" normalizeH="0" baseline="0">
            <a:ln>
              <a:noFill/>
            </a:ln>
            <a:solidFill>
              <a:srgbClr val="000000"/>
            </a:solidFill>
            <a:effectLst/>
            <a:uFillTx/>
            <a:latin typeface="+mn-lt"/>
            <a:ea typeface="+mn-ea"/>
            <a:cs typeface="+mn-cs"/>
            <a:sym typeface="Helvetica Light"/>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4.xml><?xml version="1.0" encoding="utf-8"?>
<a:theme xmlns:a="http://schemas.openxmlformats.org/drawingml/2006/main" name="1_White">
  <a:themeElements>
    <a:clrScheme name="Power Biz Red">
      <a:dk1>
        <a:srgbClr val="0A0F14"/>
      </a:dk1>
      <a:lt1>
        <a:srgbClr val="FFFFFF"/>
      </a:lt1>
      <a:dk2>
        <a:srgbClr val="3C4146"/>
      </a:dk2>
      <a:lt2>
        <a:srgbClr val="DCDEE0"/>
      </a:lt2>
      <a:accent1>
        <a:srgbClr val="8C0000"/>
      </a:accent1>
      <a:accent2>
        <a:srgbClr val="BE0000"/>
      </a:accent2>
      <a:accent3>
        <a:srgbClr val="E61919"/>
      </a:accent3>
      <a:accent4>
        <a:srgbClr val="FF4B4B"/>
      </a:accent4>
      <a:accent5>
        <a:srgbClr val="FF7373"/>
      </a:accent5>
      <a:accent6>
        <a:srgbClr val="FF9696"/>
      </a:accent6>
      <a:hlink>
        <a:srgbClr val="0000FF"/>
      </a:hlink>
      <a:folHlink>
        <a:srgbClr val="FF00FF"/>
      </a:folHlink>
    </a:clrScheme>
    <a:fontScheme name="Custom 1">
      <a:majorFont>
        <a:latin typeface="Arimo"/>
        <a:ea typeface="Helvetica Light"/>
        <a:cs typeface="Helvetica Light"/>
      </a:majorFont>
      <a:minorFont>
        <a:latin typeface="Arimo"/>
        <a:ea typeface="Helvetica Light"/>
        <a:cs typeface="Helvetica Light"/>
      </a:minorFont>
    </a:fontScheme>
    <a:fmtScheme name="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8100" dist="25400" dir="5400000" rotWithShape="0">
              <a:srgbClr val="000000">
                <a:alpha val="50000"/>
              </a:srgbClr>
            </a:outerShdw>
          </a:effectLst>
        </a:effectStyle>
        <a:effectStyle>
          <a:effectLst>
            <a:outerShdw blurRad="50800" dist="12700" rotWithShape="0">
              <a:srgbClr val="000000">
                <a:alpha val="50000"/>
              </a:srgbClr>
            </a:outerShdw>
          </a:effectLst>
        </a:effectStyle>
        <a:effectStyle>
          <a:effectLst>
            <a:outerShdw blurRad="38100" dist="25400" dir="5400000" rotWithShape="0">
              <a:srgbClr val="000000">
                <a:alpha val="50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lipFill rotWithShape="1">
          <a:blip xmlns:r="http://schemas.openxmlformats.org/officeDocument/2006/relationships" r:embed="rId1"/>
          <a:srcRect/>
          <a:tile tx="0" ty="0" sx="100000" sy="100000" flip="none" algn="tl"/>
        </a:blipFill>
        <a:ln w="12700" cap="flat">
          <a:noFill/>
          <a:miter lim="400000"/>
        </a:ln>
        <a:effectLst>
          <a:outerShdw blurRad="38100" dist="25400" dir="5400000" rotWithShape="0">
            <a:srgbClr val="000000">
              <a:alpha val="50000"/>
            </a:srgbClr>
          </a:outerShdw>
        </a:effectLst>
      </a:spPr>
      <a:bodyPr rot="0" spcFirstLastPara="1" vertOverflow="overflow" horzOverflow="overflow" vert="horz" wrap="square" lIns="50800" tIns="50800" rIns="50800" bIns="50800" numCol="1" spcCol="38100" rtlCol="0" anchor="ctr">
        <a:spAutoFit/>
      </a:bodyPr>
      <a:lstStyle>
        <a:defPPr marL="0" marR="0" indent="0" algn="ctr" defTabSz="825500" rtl="0" fontAlgn="auto" latinLnBrk="1" hangingPunct="0">
          <a:lnSpc>
            <a:spcPct val="100000"/>
          </a:lnSpc>
          <a:spcBef>
            <a:spcPts val="0"/>
          </a:spcBef>
          <a:spcAft>
            <a:spcPts val="0"/>
          </a:spcAft>
          <a:buClrTx/>
          <a:buSzTx/>
          <a:buFontTx/>
          <a:buNone/>
          <a:tabLst/>
          <a:defRPr kumimoji="0" sz="3200" b="0" i="0" u="none" strike="noStrike" cap="none" spc="0" normalizeH="0" baseline="0">
            <a:ln>
              <a:noFill/>
            </a:ln>
            <a:solidFill>
              <a:srgbClr val="FFFFFF"/>
            </a:solidFill>
            <a:effectLst/>
            <a:uFillTx/>
            <a:latin typeface="+mn-lt"/>
            <a:ea typeface="+mn-ea"/>
            <a:cs typeface="+mn-cs"/>
            <a:sym typeface="Helvetica Light"/>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rgbClr val="000000"/>
          </a:solidFill>
          <a:prstDash val="solid"/>
          <a:miter lim="400000"/>
        </a:ln>
        <a:effectLst/>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Pr>
      <a:bodyPr rot="0" spcFirstLastPara="1" vertOverflow="overflow" horzOverflow="overflow" vert="horz" wrap="square" lIns="50800" tIns="50800" rIns="50800" bIns="50800" numCol="1" spcCol="38100" rtlCol="0" anchor="ctr">
        <a:spAutoFit/>
      </a:bodyPr>
      <a:lstStyle>
        <a:defPPr marL="0" marR="0" indent="0" algn="ctr" defTabSz="825500" rtl="0" fontAlgn="auto" latinLnBrk="1" hangingPunct="0">
          <a:lnSpc>
            <a:spcPct val="100000"/>
          </a:lnSpc>
          <a:spcBef>
            <a:spcPts val="0"/>
          </a:spcBef>
          <a:spcAft>
            <a:spcPts val="0"/>
          </a:spcAft>
          <a:buClrTx/>
          <a:buSzTx/>
          <a:buFontTx/>
          <a:buNone/>
          <a:tabLst/>
          <a:defRPr kumimoji="0" sz="5000" b="0" i="0" u="none" strike="noStrike" cap="none" spc="0" normalizeH="0" baseline="0">
            <a:ln>
              <a:noFill/>
            </a:ln>
            <a:solidFill>
              <a:srgbClr val="000000"/>
            </a:solidFill>
            <a:effectLst/>
            <a:uFillTx/>
            <a:latin typeface="+mn-lt"/>
            <a:ea typeface="+mn-ea"/>
            <a:cs typeface="+mn-cs"/>
            <a:sym typeface="Helvetica Light"/>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5.xml><?xml version="1.0" encoding="utf-8"?>
<a:theme xmlns:a="http://schemas.openxmlformats.org/drawingml/2006/main" name="2_White">
  <a:themeElements>
    <a:clrScheme name="Power Biz Red">
      <a:dk1>
        <a:srgbClr val="0A0F14"/>
      </a:dk1>
      <a:lt1>
        <a:srgbClr val="FFFFFF"/>
      </a:lt1>
      <a:dk2>
        <a:srgbClr val="3C4146"/>
      </a:dk2>
      <a:lt2>
        <a:srgbClr val="DCDEE0"/>
      </a:lt2>
      <a:accent1>
        <a:srgbClr val="8C0000"/>
      </a:accent1>
      <a:accent2>
        <a:srgbClr val="BE0000"/>
      </a:accent2>
      <a:accent3>
        <a:srgbClr val="E61919"/>
      </a:accent3>
      <a:accent4>
        <a:srgbClr val="FF4B4B"/>
      </a:accent4>
      <a:accent5>
        <a:srgbClr val="FF7373"/>
      </a:accent5>
      <a:accent6>
        <a:srgbClr val="FF9696"/>
      </a:accent6>
      <a:hlink>
        <a:srgbClr val="0000FF"/>
      </a:hlink>
      <a:folHlink>
        <a:srgbClr val="FF00FF"/>
      </a:folHlink>
    </a:clrScheme>
    <a:fontScheme name="Custom 1">
      <a:majorFont>
        <a:latin typeface="Arimo"/>
        <a:ea typeface="Helvetica Light"/>
        <a:cs typeface="Helvetica Light"/>
      </a:majorFont>
      <a:minorFont>
        <a:latin typeface="Arimo"/>
        <a:ea typeface="Helvetica Light"/>
        <a:cs typeface="Helvetica Light"/>
      </a:minorFont>
    </a:fontScheme>
    <a:fmtScheme name="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8100" dist="25400" dir="5400000" rotWithShape="0">
              <a:srgbClr val="000000">
                <a:alpha val="50000"/>
              </a:srgbClr>
            </a:outerShdw>
          </a:effectLst>
        </a:effectStyle>
        <a:effectStyle>
          <a:effectLst>
            <a:outerShdw blurRad="50800" dist="12700" rotWithShape="0">
              <a:srgbClr val="000000">
                <a:alpha val="50000"/>
              </a:srgbClr>
            </a:outerShdw>
          </a:effectLst>
        </a:effectStyle>
        <a:effectStyle>
          <a:effectLst>
            <a:outerShdw blurRad="38100" dist="25400" dir="5400000" rotWithShape="0">
              <a:srgbClr val="000000">
                <a:alpha val="50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lipFill rotWithShape="1">
          <a:blip xmlns:r="http://schemas.openxmlformats.org/officeDocument/2006/relationships" r:embed="rId1"/>
          <a:srcRect/>
          <a:tile tx="0" ty="0" sx="100000" sy="100000" flip="none" algn="tl"/>
        </a:blipFill>
        <a:ln w="12700" cap="flat">
          <a:noFill/>
          <a:miter lim="400000"/>
        </a:ln>
        <a:effectLst>
          <a:outerShdw blurRad="38100" dist="25400" dir="5400000" rotWithShape="0">
            <a:srgbClr val="000000">
              <a:alpha val="50000"/>
            </a:srgbClr>
          </a:outerShdw>
        </a:effectLst>
      </a:spPr>
      <a:bodyPr rot="0" spcFirstLastPara="1" vertOverflow="overflow" horzOverflow="overflow" vert="horz" wrap="square" lIns="50800" tIns="50800" rIns="50800" bIns="50800" numCol="1" spcCol="38100" rtlCol="0" anchor="ctr">
        <a:spAutoFit/>
      </a:bodyPr>
      <a:lstStyle>
        <a:defPPr marL="0" marR="0" indent="0" algn="ctr" defTabSz="825500" rtl="0" fontAlgn="auto" latinLnBrk="1" hangingPunct="0">
          <a:lnSpc>
            <a:spcPct val="100000"/>
          </a:lnSpc>
          <a:spcBef>
            <a:spcPts val="0"/>
          </a:spcBef>
          <a:spcAft>
            <a:spcPts val="0"/>
          </a:spcAft>
          <a:buClrTx/>
          <a:buSzTx/>
          <a:buFontTx/>
          <a:buNone/>
          <a:tabLst/>
          <a:defRPr kumimoji="0" sz="3200" b="0" i="0" u="none" strike="noStrike" cap="none" spc="0" normalizeH="0" baseline="0">
            <a:ln>
              <a:noFill/>
            </a:ln>
            <a:solidFill>
              <a:srgbClr val="FFFFFF"/>
            </a:solidFill>
            <a:effectLst/>
            <a:uFillTx/>
            <a:latin typeface="+mn-lt"/>
            <a:ea typeface="+mn-ea"/>
            <a:cs typeface="+mn-cs"/>
            <a:sym typeface="Helvetica Light"/>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rgbClr val="000000"/>
          </a:solidFill>
          <a:prstDash val="solid"/>
          <a:miter lim="400000"/>
        </a:ln>
        <a:effectLst/>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Pr>
      <a:bodyPr rot="0" spcFirstLastPara="1" vertOverflow="overflow" horzOverflow="overflow" vert="horz" wrap="square" lIns="50800" tIns="50800" rIns="50800" bIns="50800" numCol="1" spcCol="38100" rtlCol="0" anchor="ctr">
        <a:spAutoFit/>
      </a:bodyPr>
      <a:lstStyle>
        <a:defPPr marL="0" marR="0" indent="0" algn="ctr" defTabSz="825500" rtl="0" fontAlgn="auto" latinLnBrk="1" hangingPunct="0">
          <a:lnSpc>
            <a:spcPct val="100000"/>
          </a:lnSpc>
          <a:spcBef>
            <a:spcPts val="0"/>
          </a:spcBef>
          <a:spcAft>
            <a:spcPts val="0"/>
          </a:spcAft>
          <a:buClrTx/>
          <a:buSzTx/>
          <a:buFontTx/>
          <a:buNone/>
          <a:tabLst/>
          <a:defRPr kumimoji="0" sz="5000" b="0" i="0" u="none" strike="noStrike" cap="none" spc="0" normalizeH="0" baseline="0">
            <a:ln>
              <a:noFill/>
            </a:ln>
            <a:solidFill>
              <a:srgbClr val="000000"/>
            </a:solidFill>
            <a:effectLst/>
            <a:uFillTx/>
            <a:latin typeface="+mn-lt"/>
            <a:ea typeface="+mn-ea"/>
            <a:cs typeface="+mn-cs"/>
            <a:sym typeface="Helvetica Light"/>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Custom Design">
  <a:themeElements>
    <a:clrScheme name="Sho - TRANSITIONS - Purple">
      <a:dk1>
        <a:srgbClr val="0D0707"/>
      </a:dk1>
      <a:lt1>
        <a:srgbClr val="FFFFFF"/>
      </a:lt1>
      <a:dk2>
        <a:srgbClr val="5757B4"/>
      </a:dk2>
      <a:lt2>
        <a:srgbClr val="D0B5F1"/>
      </a:lt2>
      <a:accent1>
        <a:srgbClr val="A134FF"/>
      </a:accent1>
      <a:accent2>
        <a:srgbClr val="506DFF"/>
      </a:accent2>
      <a:accent3>
        <a:srgbClr val="40A8F1"/>
      </a:accent3>
      <a:accent4>
        <a:srgbClr val="8E9FFF"/>
      </a:accent4>
      <a:accent5>
        <a:srgbClr val="D5D8DF"/>
      </a:accent5>
      <a:accent6>
        <a:srgbClr val="01296E"/>
      </a:accent6>
      <a:hlink>
        <a:srgbClr val="59C8D3"/>
      </a:hlink>
      <a:folHlink>
        <a:srgbClr val="59C8D3"/>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1937</TotalTime>
  <Words>5007</Words>
  <Application>Microsoft Office PowerPoint</Application>
  <PresentationFormat>Personalizado</PresentationFormat>
  <Paragraphs>596</Paragraphs>
  <Slides>70</Slides>
  <Notes>9</Notes>
  <HiddenSlides>0</HiddenSlides>
  <MMClips>0</MMClips>
  <ScaleCrop>false</ScaleCrop>
  <HeadingPairs>
    <vt:vector size="6" baseType="variant">
      <vt:variant>
        <vt:lpstr>Tema</vt:lpstr>
      </vt:variant>
      <vt:variant>
        <vt:i4>18</vt:i4>
      </vt:variant>
      <vt:variant>
        <vt:lpstr>Servidores OLE incrustados</vt:lpstr>
      </vt:variant>
      <vt:variant>
        <vt:i4>1</vt:i4>
      </vt:variant>
      <vt:variant>
        <vt:lpstr>Títulos de diapositiva</vt:lpstr>
      </vt:variant>
      <vt:variant>
        <vt:i4>70</vt:i4>
      </vt:variant>
    </vt:vector>
  </HeadingPairs>
  <TitlesOfParts>
    <vt:vector size="89" baseType="lpstr">
      <vt:lpstr>Title &amp; Subtitle</vt:lpstr>
      <vt:lpstr>10_Office Theme</vt:lpstr>
      <vt:lpstr>White</vt:lpstr>
      <vt:lpstr>1_White</vt:lpstr>
      <vt:lpstr>2_White</vt:lpstr>
      <vt:lpstr>Office Theme</vt:lpstr>
      <vt:lpstr>1_Office Theme</vt:lpstr>
      <vt:lpstr>2_Office Theme</vt:lpstr>
      <vt:lpstr>Custom Design</vt:lpstr>
      <vt:lpstr>3_Title &amp; Subtitle</vt:lpstr>
      <vt:lpstr>4_Title &amp; Subtitle</vt:lpstr>
      <vt:lpstr>4_Office Theme</vt:lpstr>
      <vt:lpstr>1_Title &amp; Subtitle</vt:lpstr>
      <vt:lpstr>9_Office Theme</vt:lpstr>
      <vt:lpstr>16_Office Theme</vt:lpstr>
      <vt:lpstr>Tema de Office</vt:lpstr>
      <vt:lpstr>2_Title &amp; Subtitle</vt:lpstr>
      <vt:lpstr>Ulysses template</vt:lpstr>
      <vt:lpstr>Chart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Mtro. Darío Ramírez, Director General de Artículo 19, Oficina Para México y Centroamérica.  </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LÍNEA DEL TIEMPO.  Desfase normativo de los dos derechos</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Por qué resulta de interés social ?  </vt:lpstr>
      <vt:lpstr>Presentación de PowerPoint</vt:lpstr>
      <vt:lpstr>Presentación de PowerPoint</vt:lpstr>
      <vt:lpstr>Presentación de PowerPoint</vt:lpstr>
      <vt:lpstr>Presentación de PowerPoint</vt:lpstr>
      <vt:lpstr>Robert ALEXY  asocia al derecho </vt:lpstr>
      <vt:lpstr>Robert ALEXY </vt:lpstr>
      <vt:lpstr>Presentación de PowerPoint</vt:lpstr>
      <vt:lpstr>Presentación de PowerPoint</vt:lpstr>
      <vt:lpstr>Presentación de PowerPoint</vt:lpstr>
      <vt:lpstr>Presentación de PowerPoint</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Presentación de PowerPoint</dc:title>
  <dc:creator>USUARIO</dc:creator>
  <cp:lastModifiedBy>hp</cp:lastModifiedBy>
  <cp:revision>159</cp:revision>
  <dcterms:created xsi:type="dcterms:W3CDTF">2018-03-13T17:31:06Z</dcterms:created>
  <dcterms:modified xsi:type="dcterms:W3CDTF">2018-09-13T17:50:49Z</dcterms:modified>
</cp:coreProperties>
</file>